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2" r:id="rId1"/>
  </p:sldMasterIdLst>
  <p:notesMasterIdLst>
    <p:notesMasterId r:id="rId113"/>
  </p:notesMasterIdLst>
  <p:sldIdLst>
    <p:sldId id="876" r:id="rId2"/>
    <p:sldId id="877" r:id="rId3"/>
    <p:sldId id="878" r:id="rId4"/>
    <p:sldId id="886" r:id="rId5"/>
    <p:sldId id="517" r:id="rId6"/>
    <p:sldId id="518" r:id="rId7"/>
    <p:sldId id="439" r:id="rId8"/>
    <p:sldId id="440" r:id="rId9"/>
    <p:sldId id="605" r:id="rId10"/>
    <p:sldId id="606" r:id="rId11"/>
    <p:sldId id="262" r:id="rId12"/>
    <p:sldId id="373" r:id="rId13"/>
    <p:sldId id="461" r:id="rId14"/>
    <p:sldId id="469" r:id="rId15"/>
    <p:sldId id="573" r:id="rId16"/>
    <p:sldId id="574" r:id="rId17"/>
    <p:sldId id="368" r:id="rId18"/>
    <p:sldId id="426" r:id="rId19"/>
    <p:sldId id="569" r:id="rId20"/>
    <p:sldId id="570" r:id="rId21"/>
    <p:sldId id="316" r:id="rId22"/>
    <p:sldId id="400" r:id="rId23"/>
    <p:sldId id="330" r:id="rId24"/>
    <p:sldId id="407" r:id="rId25"/>
    <p:sldId id="340" r:id="rId26"/>
    <p:sldId id="412" r:id="rId27"/>
    <p:sldId id="463" r:id="rId28"/>
    <p:sldId id="471" r:id="rId29"/>
    <p:sldId id="641" r:id="rId30"/>
    <p:sldId id="642" r:id="rId31"/>
    <p:sldId id="887" r:id="rId32"/>
    <p:sldId id="593" r:id="rId33"/>
    <p:sldId id="594" r:id="rId34"/>
    <p:sldId id="583" r:id="rId35"/>
    <p:sldId id="584" r:id="rId36"/>
    <p:sldId id="525" r:id="rId37"/>
    <p:sldId id="526" r:id="rId38"/>
    <p:sldId id="595" r:id="rId39"/>
    <p:sldId id="596" r:id="rId40"/>
    <p:sldId id="888" r:id="rId41"/>
    <p:sldId id="486" r:id="rId42"/>
    <p:sldId id="487" r:id="rId43"/>
    <p:sldId id="428" r:id="rId44"/>
    <p:sldId id="427" r:id="rId45"/>
    <p:sldId id="659" r:id="rId46"/>
    <p:sldId id="660" r:id="rId47"/>
    <p:sldId id="889" r:id="rId48"/>
    <p:sldId id="597" r:id="rId49"/>
    <p:sldId id="598" r:id="rId50"/>
    <p:sldId id="579" r:id="rId51"/>
    <p:sldId id="580" r:id="rId52"/>
    <p:sldId id="497" r:id="rId53"/>
    <p:sldId id="498" r:id="rId54"/>
    <p:sldId id="890" r:id="rId55"/>
    <p:sldId id="527" r:id="rId56"/>
    <p:sldId id="528" r:id="rId57"/>
    <p:sldId id="531" r:id="rId58"/>
    <p:sldId id="532" r:id="rId59"/>
    <p:sldId id="533" r:id="rId60"/>
    <p:sldId id="534" r:id="rId61"/>
    <p:sldId id="891" r:id="rId62"/>
    <p:sldId id="336" r:id="rId63"/>
    <p:sldId id="410" r:id="rId64"/>
    <p:sldId id="338" r:id="rId65"/>
    <p:sldId id="411" r:id="rId66"/>
    <p:sldId id="342" r:id="rId67"/>
    <p:sldId id="413" r:id="rId68"/>
    <p:sldId id="344" r:id="rId69"/>
    <p:sldId id="414" r:id="rId70"/>
    <p:sldId id="509" r:id="rId71"/>
    <p:sldId id="510" r:id="rId72"/>
    <p:sldId id="350" r:id="rId73"/>
    <p:sldId id="417" r:id="rId74"/>
    <p:sldId id="360" r:id="rId75"/>
    <p:sldId id="422" r:id="rId76"/>
    <p:sldId id="352" r:id="rId77"/>
    <p:sldId id="418" r:id="rId78"/>
    <p:sldId id="354" r:id="rId79"/>
    <p:sldId id="419" r:id="rId80"/>
    <p:sldId id="362" r:id="rId81"/>
    <p:sldId id="423" r:id="rId82"/>
    <p:sldId id="364" r:id="rId83"/>
    <p:sldId id="424" r:id="rId84"/>
    <p:sldId id="366" r:id="rId85"/>
    <p:sldId id="425" r:id="rId86"/>
    <p:sldId id="589" r:id="rId87"/>
    <p:sldId id="590" r:id="rId88"/>
    <p:sldId id="571" r:id="rId89"/>
    <p:sldId id="572" r:id="rId90"/>
    <p:sldId id="645" r:id="rId91"/>
    <p:sldId id="646" r:id="rId92"/>
    <p:sldId id="308" r:id="rId93"/>
    <p:sldId id="396" r:id="rId94"/>
    <p:sldId id="892" r:id="rId95"/>
    <p:sldId id="462" r:id="rId96"/>
    <p:sldId id="470" r:id="rId97"/>
    <p:sldId id="629" r:id="rId98"/>
    <p:sldId id="630" r:id="rId99"/>
    <p:sldId id="320" r:id="rId100"/>
    <p:sldId id="402" r:id="rId101"/>
    <p:sldId id="494" r:id="rId102"/>
    <p:sldId id="496" r:id="rId103"/>
    <p:sldId id="607" r:id="rId104"/>
    <p:sldId id="608" r:id="rId105"/>
    <p:sldId id="478" r:id="rId106"/>
    <p:sldId id="479" r:id="rId107"/>
    <p:sldId id="609" r:id="rId108"/>
    <p:sldId id="610" r:id="rId109"/>
    <p:sldId id="893" r:id="rId110"/>
    <p:sldId id="657" r:id="rId111"/>
    <p:sldId id="658" r:id="rId112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6891" autoAdjust="0"/>
    <p:restoredTop sz="94697"/>
  </p:normalViewPr>
  <p:slideViewPr>
    <p:cSldViewPr snapToGrid="0" snapToObjects="1">
      <p:cViewPr>
        <p:scale>
          <a:sx n="100" d="100"/>
          <a:sy n="100" d="100"/>
        </p:scale>
        <p:origin x="-1570" y="-19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tableStyles" Target="tableStyles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slide" Target="slides/slide109.xml"/><Relationship Id="rId115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presProps" Target="pres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5CD6E1-ADC1-8149-A094-86DA4C556502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EFDACC-DC80-1A47-84AF-84E442FF39E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254584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5" name="スライド イメージ プレースホルダ 1">
            <a:extLst>
              <a:ext uri="{FF2B5EF4-FFF2-40B4-BE49-F238E27FC236}">
                <a16:creationId xmlns:a16="http://schemas.microsoft.com/office/drawing/2014/main" id="{9B340D59-E88A-A547-B1E1-CC39F640C3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1106" name="ノート プレースホルダ 2">
            <a:extLst>
              <a:ext uri="{FF2B5EF4-FFF2-40B4-BE49-F238E27FC236}">
                <a16:creationId xmlns:a16="http://schemas.microsoft.com/office/drawing/2014/main" id="{96A4221A-5C45-3243-9AB6-E2B4A01762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31107" name="スライド番号プレースホルダ 3">
            <a:extLst>
              <a:ext uri="{FF2B5EF4-FFF2-40B4-BE49-F238E27FC236}">
                <a16:creationId xmlns:a16="http://schemas.microsoft.com/office/drawing/2014/main" id="{6200AFFA-DE00-B746-8EB8-90987046C3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F611F8-FA28-6842-A22E-F2B6F779840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317749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5" name="スライド イメージ プレースホルダ 1">
            <a:extLst>
              <a:ext uri="{FF2B5EF4-FFF2-40B4-BE49-F238E27FC236}">
                <a16:creationId xmlns:a16="http://schemas.microsoft.com/office/drawing/2014/main" id="{5FED3C1B-600D-7D44-8164-572333FF11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8706" name="ノート プレースホルダ 2">
            <a:extLst>
              <a:ext uri="{FF2B5EF4-FFF2-40B4-BE49-F238E27FC236}">
                <a16:creationId xmlns:a16="http://schemas.microsoft.com/office/drawing/2014/main" id="{ED949F46-64E4-3444-9D45-97F67B6EFD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28707" name="スライド番号プレースホルダ 3">
            <a:extLst>
              <a:ext uri="{FF2B5EF4-FFF2-40B4-BE49-F238E27FC236}">
                <a16:creationId xmlns:a16="http://schemas.microsoft.com/office/drawing/2014/main" id="{4BB4B36B-F1D0-3249-8389-5301DA5072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CF91E4-30E5-CF47-AD60-C40894DCADE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306746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89" name="スライド イメージ プレースホルダ 1">
            <a:extLst>
              <a:ext uri="{FF2B5EF4-FFF2-40B4-BE49-F238E27FC236}">
                <a16:creationId xmlns:a16="http://schemas.microsoft.com/office/drawing/2014/main" id="{4B0D2F66-8744-D742-A2BB-3D65CD36DA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2290" name="ノート プレースホルダ 2">
            <a:extLst>
              <a:ext uri="{FF2B5EF4-FFF2-40B4-BE49-F238E27FC236}">
                <a16:creationId xmlns:a16="http://schemas.microsoft.com/office/drawing/2014/main" id="{68CE33C3-0960-BC48-9729-3073B45F2C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2291" name="スライド番号プレースホルダ 3">
            <a:extLst>
              <a:ext uri="{FF2B5EF4-FFF2-40B4-BE49-F238E27FC236}">
                <a16:creationId xmlns:a16="http://schemas.microsoft.com/office/drawing/2014/main" id="{09BE834F-5CD6-2D42-B5E9-9973AC3C28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7E122B9-5E3D-0A41-AA5C-6BF9D02FDF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5097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93" name="スライド イメージ プレースホルダ 1">
            <a:extLst>
              <a:ext uri="{FF2B5EF4-FFF2-40B4-BE49-F238E27FC236}">
                <a16:creationId xmlns:a16="http://schemas.microsoft.com/office/drawing/2014/main" id="{A5366AF3-B25D-404B-B689-E8B221A1632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5794" name="ノート プレースホルダ 2">
            <a:extLst>
              <a:ext uri="{FF2B5EF4-FFF2-40B4-BE49-F238E27FC236}">
                <a16:creationId xmlns:a16="http://schemas.microsoft.com/office/drawing/2014/main" id="{1324BA6B-847E-0943-815A-5192DEDA13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45795" name="スライド番号プレースホルダ 3">
            <a:extLst>
              <a:ext uri="{FF2B5EF4-FFF2-40B4-BE49-F238E27FC236}">
                <a16:creationId xmlns:a16="http://schemas.microsoft.com/office/drawing/2014/main" id="{B18B36EA-AE09-C74B-9E64-BF57797741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990C135-4A58-2247-AE9D-B930315A49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97138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1" name="スライド イメージ プレースホルダ 1">
            <a:extLst>
              <a:ext uri="{FF2B5EF4-FFF2-40B4-BE49-F238E27FC236}">
                <a16:creationId xmlns:a16="http://schemas.microsoft.com/office/drawing/2014/main" id="{DE960175-EF6C-7548-B64E-9B6684941D0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7842" name="ノート プレースホルダ 2">
            <a:extLst>
              <a:ext uri="{FF2B5EF4-FFF2-40B4-BE49-F238E27FC236}">
                <a16:creationId xmlns:a16="http://schemas.microsoft.com/office/drawing/2014/main" id="{8DFF4475-2AC9-8743-A4A9-C5083A7A65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47843" name="スライド番号プレースホルダ 3">
            <a:extLst>
              <a:ext uri="{FF2B5EF4-FFF2-40B4-BE49-F238E27FC236}">
                <a16:creationId xmlns:a16="http://schemas.microsoft.com/office/drawing/2014/main" id="{6B3EDDEC-0EDC-1941-B077-53AA7369CA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0F0934B-BC6F-E442-B9E4-F8B9E379EA4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85019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7" name="スライド イメージ プレースホルダ 1">
            <a:extLst>
              <a:ext uri="{FF2B5EF4-FFF2-40B4-BE49-F238E27FC236}">
                <a16:creationId xmlns:a16="http://schemas.microsoft.com/office/drawing/2014/main" id="{772FB051-69F0-A84C-A08E-07D62DA5C4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4738" name="ノート プレースホルダ 2">
            <a:extLst>
              <a:ext uri="{FF2B5EF4-FFF2-40B4-BE49-F238E27FC236}">
                <a16:creationId xmlns:a16="http://schemas.microsoft.com/office/drawing/2014/main" id="{286FF905-57BC-4142-B345-D877EE3312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4739" name="スライド番号プレースホルダ 3">
            <a:extLst>
              <a:ext uri="{FF2B5EF4-FFF2-40B4-BE49-F238E27FC236}">
                <a16:creationId xmlns:a16="http://schemas.microsoft.com/office/drawing/2014/main" id="{88D25AFC-2878-8E4C-82EC-02C1890333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CE7DEF-F3D8-6E46-B14A-95C4CBB6E3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12512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5" name="スライド イメージ プレースホルダ 1">
            <a:extLst>
              <a:ext uri="{FF2B5EF4-FFF2-40B4-BE49-F238E27FC236}">
                <a16:creationId xmlns:a16="http://schemas.microsoft.com/office/drawing/2014/main" id="{FB306C44-E8D3-1C43-AD06-CBD60A4751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6786" name="ノート プレースホルダ 2">
            <a:extLst>
              <a:ext uri="{FF2B5EF4-FFF2-40B4-BE49-F238E27FC236}">
                <a16:creationId xmlns:a16="http://schemas.microsoft.com/office/drawing/2014/main" id="{39D29EFF-41C3-BE40-ABF5-0944242C87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6787" name="スライド番号プレースホルダ 3">
            <a:extLst>
              <a:ext uri="{FF2B5EF4-FFF2-40B4-BE49-F238E27FC236}">
                <a16:creationId xmlns:a16="http://schemas.microsoft.com/office/drawing/2014/main" id="{74375057-B62B-DE4B-80CE-449A586624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AF0DDE-FEE0-2C46-A873-3BD81AF37FF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924302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1" name="スライド イメージ プレースホルダ 1">
            <a:extLst>
              <a:ext uri="{FF2B5EF4-FFF2-40B4-BE49-F238E27FC236}">
                <a16:creationId xmlns:a16="http://schemas.microsoft.com/office/drawing/2014/main" id="{BBCAC787-B37D-0D46-B312-6C9DEBBA8F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7602" name="ノート プレースホルダ 2">
            <a:extLst>
              <a:ext uri="{FF2B5EF4-FFF2-40B4-BE49-F238E27FC236}">
                <a16:creationId xmlns:a16="http://schemas.microsoft.com/office/drawing/2014/main" id="{B54067BB-D23C-2144-A208-AE6A557DA94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37603" name="スライド番号プレースホルダ 3">
            <a:extLst>
              <a:ext uri="{FF2B5EF4-FFF2-40B4-BE49-F238E27FC236}">
                <a16:creationId xmlns:a16="http://schemas.microsoft.com/office/drawing/2014/main" id="{F6D1ACAF-4D56-B640-A650-742F0E243F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ACDA099-A8D2-CE4E-894B-1DB1BD6847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611051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49" name="スライド イメージ プレースホルダ 1">
            <a:extLst>
              <a:ext uri="{FF2B5EF4-FFF2-40B4-BE49-F238E27FC236}">
                <a16:creationId xmlns:a16="http://schemas.microsoft.com/office/drawing/2014/main" id="{A9A99144-6B38-B644-88F8-1DCC17DA8E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9650" name="ノート プレースホルダ 2">
            <a:extLst>
              <a:ext uri="{FF2B5EF4-FFF2-40B4-BE49-F238E27FC236}">
                <a16:creationId xmlns:a16="http://schemas.microsoft.com/office/drawing/2014/main" id="{EB0C1630-2EB7-1E47-AD4B-50F297F9F85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39651" name="スライド番号プレースホルダ 3">
            <a:extLst>
              <a:ext uri="{FF2B5EF4-FFF2-40B4-BE49-F238E27FC236}">
                <a16:creationId xmlns:a16="http://schemas.microsoft.com/office/drawing/2014/main" id="{08D86B37-BC52-5F46-BC32-3AB1CBDC40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C0F525-3105-2949-89DC-9B0CD638FF1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20486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スライド イメージ プレースホルダ 1">
            <a:extLst>
              <a:ext uri="{FF2B5EF4-FFF2-40B4-BE49-F238E27FC236}">
                <a16:creationId xmlns:a16="http://schemas.microsoft.com/office/drawing/2014/main" id="{9DDD0B5B-7A5E-384D-B316-ED2135C4BCF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8242" name="ノート プレースホルダ 2">
            <a:extLst>
              <a:ext uri="{FF2B5EF4-FFF2-40B4-BE49-F238E27FC236}">
                <a16:creationId xmlns:a16="http://schemas.microsoft.com/office/drawing/2014/main" id="{BAE23868-2EA0-F546-9786-DB2651F561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38243" name="スライド番号プレースホルダ 3">
            <a:extLst>
              <a:ext uri="{FF2B5EF4-FFF2-40B4-BE49-F238E27FC236}">
                <a16:creationId xmlns:a16="http://schemas.microsoft.com/office/drawing/2014/main" id="{A6A3BBE7-875A-E54D-860D-0D1A2C6167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52D8836-2486-4649-9906-B408AB2C63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825566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スライド イメージ プレースホルダ 1">
            <a:extLst>
              <a:ext uri="{FF2B5EF4-FFF2-40B4-BE49-F238E27FC236}">
                <a16:creationId xmlns:a16="http://schemas.microsoft.com/office/drawing/2014/main" id="{FD5FEABE-70A1-4745-805A-A23D7A6E44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0290" name="ノート プレースホルダ 2">
            <a:extLst>
              <a:ext uri="{FF2B5EF4-FFF2-40B4-BE49-F238E27FC236}">
                <a16:creationId xmlns:a16="http://schemas.microsoft.com/office/drawing/2014/main" id="{9D6DFE0E-CA42-EB41-8D9D-4D78F0C3FF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40291" name="スライド番号プレースホルダ 3">
            <a:extLst>
              <a:ext uri="{FF2B5EF4-FFF2-40B4-BE49-F238E27FC236}">
                <a16:creationId xmlns:a16="http://schemas.microsoft.com/office/drawing/2014/main" id="{775A9F24-9543-E343-BC8B-BBC167BAE8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1A87412-AA0D-4A49-AA6A-A165BFB14D1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019729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スライド イメージ プレースホルダ 1">
            <a:extLst>
              <a:ext uri="{FF2B5EF4-FFF2-40B4-BE49-F238E27FC236}">
                <a16:creationId xmlns:a16="http://schemas.microsoft.com/office/drawing/2014/main" id="{623ED03A-D09C-A049-AC8B-E7283A613D4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6914" name="ノート プレースホルダ 2">
            <a:extLst>
              <a:ext uri="{FF2B5EF4-FFF2-40B4-BE49-F238E27FC236}">
                <a16:creationId xmlns:a16="http://schemas.microsoft.com/office/drawing/2014/main" id="{C78B49A0-672E-1048-A525-38F3D6E2CA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66915" name="スライド番号プレースホルダ 3">
            <a:extLst>
              <a:ext uri="{FF2B5EF4-FFF2-40B4-BE49-F238E27FC236}">
                <a16:creationId xmlns:a16="http://schemas.microsoft.com/office/drawing/2014/main" id="{6B268BBF-C73A-D249-AD16-B57E59D7DD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7CA0029-6A7E-2848-8699-1849EE5798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87496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3" name="スライド イメージ プレースホルダ 1">
            <a:extLst>
              <a:ext uri="{FF2B5EF4-FFF2-40B4-BE49-F238E27FC236}">
                <a16:creationId xmlns:a16="http://schemas.microsoft.com/office/drawing/2014/main" id="{FEF801C5-69FE-4047-B5FA-F5B0A8EFB9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3154" name="ノート プレースホルダ 2">
            <a:extLst>
              <a:ext uri="{FF2B5EF4-FFF2-40B4-BE49-F238E27FC236}">
                <a16:creationId xmlns:a16="http://schemas.microsoft.com/office/drawing/2014/main" id="{181C36B7-0115-8848-BA0E-BE79294BE4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33155" name="スライド番号プレースホルダ 3">
            <a:extLst>
              <a:ext uri="{FF2B5EF4-FFF2-40B4-BE49-F238E27FC236}">
                <a16:creationId xmlns:a16="http://schemas.microsoft.com/office/drawing/2014/main" id="{7C367716-86A8-F64B-AF16-A820D1935B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95A1352-8BD1-4243-91B7-1DD41AC78C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991600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スライド イメージ プレースホルダ 1">
            <a:extLst>
              <a:ext uri="{FF2B5EF4-FFF2-40B4-BE49-F238E27FC236}">
                <a16:creationId xmlns:a16="http://schemas.microsoft.com/office/drawing/2014/main" id="{B36D6C9C-311D-4C4B-84DD-C4AB0CFCD1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8962" name="ノート プレースホルダ 2">
            <a:extLst>
              <a:ext uri="{FF2B5EF4-FFF2-40B4-BE49-F238E27FC236}">
                <a16:creationId xmlns:a16="http://schemas.microsoft.com/office/drawing/2014/main" id="{039C8290-31C5-D649-84E7-DCACC30B7F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68963" name="スライド番号プレースホルダ 3">
            <a:extLst>
              <a:ext uri="{FF2B5EF4-FFF2-40B4-BE49-F238E27FC236}">
                <a16:creationId xmlns:a16="http://schemas.microsoft.com/office/drawing/2014/main" id="{2914697E-D756-A847-93F2-53077969A8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F8AB47-5710-B748-A584-E6ED28DBDF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615066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スライド イメージ プレースホルダ 1">
            <a:extLst>
              <a:ext uri="{FF2B5EF4-FFF2-40B4-BE49-F238E27FC236}">
                <a16:creationId xmlns:a16="http://schemas.microsoft.com/office/drawing/2014/main" id="{27357033-309F-9749-9269-935BCEF0B4C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7394" name="ノート プレースホルダ 2">
            <a:extLst>
              <a:ext uri="{FF2B5EF4-FFF2-40B4-BE49-F238E27FC236}">
                <a16:creationId xmlns:a16="http://schemas.microsoft.com/office/drawing/2014/main" id="{097DCA3E-27C6-6C4F-B4A1-F49CFF12136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87395" name="スライド番号プレースホルダ 3">
            <a:extLst>
              <a:ext uri="{FF2B5EF4-FFF2-40B4-BE49-F238E27FC236}">
                <a16:creationId xmlns:a16="http://schemas.microsoft.com/office/drawing/2014/main" id="{7442AC85-95CE-C949-B1BB-CE28694A64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F661222-D9A4-D641-A9D1-CCBEC0E19C7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72434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スライド イメージ プレースホルダ 1">
            <a:extLst>
              <a:ext uri="{FF2B5EF4-FFF2-40B4-BE49-F238E27FC236}">
                <a16:creationId xmlns:a16="http://schemas.microsoft.com/office/drawing/2014/main" id="{23E09EC6-55DF-AA4E-8ECC-831C5FC8160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9442" name="ノート プレースホルダ 2">
            <a:extLst>
              <a:ext uri="{FF2B5EF4-FFF2-40B4-BE49-F238E27FC236}">
                <a16:creationId xmlns:a16="http://schemas.microsoft.com/office/drawing/2014/main" id="{3B2EA7F6-A218-DA45-9B8B-2736447467E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89443" name="スライド番号プレースホルダ 3">
            <a:extLst>
              <a:ext uri="{FF2B5EF4-FFF2-40B4-BE49-F238E27FC236}">
                <a16:creationId xmlns:a16="http://schemas.microsoft.com/office/drawing/2014/main" id="{4DE8C441-2107-B147-9672-DBFC23A382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FFB7DF5-3D30-574D-B96E-11520D551DB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333588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49" name="スライド イメージ プレースホルダ 1">
            <a:extLst>
              <a:ext uri="{FF2B5EF4-FFF2-40B4-BE49-F238E27FC236}">
                <a16:creationId xmlns:a16="http://schemas.microsoft.com/office/drawing/2014/main" id="{DAECC4B7-ADF4-2847-8384-B9A07E5ED1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4850" name="ノート プレースホルダ 2">
            <a:extLst>
              <a:ext uri="{FF2B5EF4-FFF2-40B4-BE49-F238E27FC236}">
                <a16:creationId xmlns:a16="http://schemas.microsoft.com/office/drawing/2014/main" id="{6F046400-71E0-3441-BCAD-40A5E23A69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4851" name="スライド番号プレースホルダ 3">
            <a:extLst>
              <a:ext uri="{FF2B5EF4-FFF2-40B4-BE49-F238E27FC236}">
                <a16:creationId xmlns:a16="http://schemas.microsoft.com/office/drawing/2014/main" id="{2FE4BE4F-6640-034A-BF4F-6F136996CE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138671-8ABA-4D4F-800C-96762CF3F03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265512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7" name="スライド イメージ プレースホルダ 1">
            <a:extLst>
              <a:ext uri="{FF2B5EF4-FFF2-40B4-BE49-F238E27FC236}">
                <a16:creationId xmlns:a16="http://schemas.microsoft.com/office/drawing/2014/main" id="{B350630C-2B9F-464F-AB7D-3C199CE625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6898" name="ノート プレースホルダ 2">
            <a:extLst>
              <a:ext uri="{FF2B5EF4-FFF2-40B4-BE49-F238E27FC236}">
                <a16:creationId xmlns:a16="http://schemas.microsoft.com/office/drawing/2014/main" id="{2AE4DF99-9A48-814C-81CE-2403EF8846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6899" name="スライド番号プレースホルダ 3">
            <a:extLst>
              <a:ext uri="{FF2B5EF4-FFF2-40B4-BE49-F238E27FC236}">
                <a16:creationId xmlns:a16="http://schemas.microsoft.com/office/drawing/2014/main" id="{9C6E0604-6A60-CC48-8E43-3FA5DAD693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A934208-4477-C744-AD6A-7274ECF3B89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58779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7" name="スライド イメージ プレースホルダ 1">
            <a:extLst>
              <a:ext uri="{FF2B5EF4-FFF2-40B4-BE49-F238E27FC236}">
                <a16:creationId xmlns:a16="http://schemas.microsoft.com/office/drawing/2014/main" id="{8CC6C41F-ADDA-2945-9B2F-5338CC3DC3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5058" name="ノート プレースホルダ 2">
            <a:extLst>
              <a:ext uri="{FF2B5EF4-FFF2-40B4-BE49-F238E27FC236}">
                <a16:creationId xmlns:a16="http://schemas.microsoft.com/office/drawing/2014/main" id="{165DCE7A-8842-AD40-87F2-CFAB98A15E8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5059" name="スライド番号プレースホルダ 3">
            <a:extLst>
              <a:ext uri="{FF2B5EF4-FFF2-40B4-BE49-F238E27FC236}">
                <a16:creationId xmlns:a16="http://schemas.microsoft.com/office/drawing/2014/main" id="{2B769079-13F2-4742-AD70-721CA035F8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A29FA6-142E-2A49-8786-86F021E1D2D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1458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105" name="スライド イメージ プレースホルダ 1">
            <a:extLst>
              <a:ext uri="{FF2B5EF4-FFF2-40B4-BE49-F238E27FC236}">
                <a16:creationId xmlns:a16="http://schemas.microsoft.com/office/drawing/2014/main" id="{06194D70-B656-584B-9089-DED39D6A3A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7106" name="ノート プレースホルダ 2">
            <a:extLst>
              <a:ext uri="{FF2B5EF4-FFF2-40B4-BE49-F238E27FC236}">
                <a16:creationId xmlns:a16="http://schemas.microsoft.com/office/drawing/2014/main" id="{7B1E7067-A377-1944-BD43-ECC839FB23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7107" name="スライド番号プレースホルダ 3">
            <a:extLst>
              <a:ext uri="{FF2B5EF4-FFF2-40B4-BE49-F238E27FC236}">
                <a16:creationId xmlns:a16="http://schemas.microsoft.com/office/drawing/2014/main" id="{200A8851-C9FE-CA43-B56C-D2068C6C27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ED95C61-9CD0-4949-A196-CECC722623C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773443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53" name="スライド イメージ プレースホルダ 1">
            <a:extLst>
              <a:ext uri="{FF2B5EF4-FFF2-40B4-BE49-F238E27FC236}">
                <a16:creationId xmlns:a16="http://schemas.microsoft.com/office/drawing/2014/main" id="{7BF94D19-7A58-1E42-85A9-3A86381BC9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6754" name="ノート プレースホルダ 2">
            <a:extLst>
              <a:ext uri="{FF2B5EF4-FFF2-40B4-BE49-F238E27FC236}">
                <a16:creationId xmlns:a16="http://schemas.microsoft.com/office/drawing/2014/main" id="{25FEF2FF-745E-2247-8FA9-A5C8A78C85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86755" name="スライド番号プレースホルダ 3">
            <a:extLst>
              <a:ext uri="{FF2B5EF4-FFF2-40B4-BE49-F238E27FC236}">
                <a16:creationId xmlns:a16="http://schemas.microsoft.com/office/drawing/2014/main" id="{30191A1F-DD65-6741-8F04-87397B73B1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C8AE03-63CC-6345-8A01-3AB1CCCA7C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138498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01" name="スライド イメージ プレースホルダ 1">
            <a:extLst>
              <a:ext uri="{FF2B5EF4-FFF2-40B4-BE49-F238E27FC236}">
                <a16:creationId xmlns:a16="http://schemas.microsoft.com/office/drawing/2014/main" id="{1C851FEF-5A01-BC46-8439-016CA17E66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8802" name="ノート プレースホルダ 2">
            <a:extLst>
              <a:ext uri="{FF2B5EF4-FFF2-40B4-BE49-F238E27FC236}">
                <a16:creationId xmlns:a16="http://schemas.microsoft.com/office/drawing/2014/main" id="{27EF79F3-C7EF-6C48-AED7-88C80FB5D3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88803" name="スライド番号プレースホルダ 3">
            <a:extLst>
              <a:ext uri="{FF2B5EF4-FFF2-40B4-BE49-F238E27FC236}">
                <a16:creationId xmlns:a16="http://schemas.microsoft.com/office/drawing/2014/main" id="{BA26603D-55E9-7C45-9FDA-ED0DD96511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3ECEBB1-EA96-0D4D-804A-96681848A0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760991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3" name="スライド イメージ プレースホルダ 1">
            <a:extLst>
              <a:ext uri="{FF2B5EF4-FFF2-40B4-BE49-F238E27FC236}">
                <a16:creationId xmlns:a16="http://schemas.microsoft.com/office/drawing/2014/main" id="{F855E45C-CD4C-7849-9501-3F0864CB2E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6274" name="ノート プレースホルダ 2">
            <a:extLst>
              <a:ext uri="{FF2B5EF4-FFF2-40B4-BE49-F238E27FC236}">
                <a16:creationId xmlns:a16="http://schemas.microsoft.com/office/drawing/2014/main" id="{66DB19F1-3AF3-2146-9483-998EE8BED8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6275" name="スライド番号プレースホルダ 3">
            <a:extLst>
              <a:ext uri="{FF2B5EF4-FFF2-40B4-BE49-F238E27FC236}">
                <a16:creationId xmlns:a16="http://schemas.microsoft.com/office/drawing/2014/main" id="{B4A4F0E0-CD19-C24E-ABFE-AA4A3567B1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40924D8-EFB6-9444-889A-4BA204E6F9C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85768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09" name="スライド イメージ プレースホルダ 1">
            <a:extLst>
              <a:ext uri="{FF2B5EF4-FFF2-40B4-BE49-F238E27FC236}">
                <a16:creationId xmlns:a16="http://schemas.microsoft.com/office/drawing/2014/main" id="{3D5051AD-EAEE-334C-8D26-456A53E73A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3410" name="ノート プレースホルダ 2">
            <a:extLst>
              <a:ext uri="{FF2B5EF4-FFF2-40B4-BE49-F238E27FC236}">
                <a16:creationId xmlns:a16="http://schemas.microsoft.com/office/drawing/2014/main" id="{0DE8710F-15D6-1740-9DAF-DAEE20BA94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3411" name="スライド番号プレースホルダ 3">
            <a:extLst>
              <a:ext uri="{FF2B5EF4-FFF2-40B4-BE49-F238E27FC236}">
                <a16:creationId xmlns:a16="http://schemas.microsoft.com/office/drawing/2014/main" id="{72BE8CDA-B7D3-FB47-9AAD-55BA9E4480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F462DFC-C8C3-A942-B16E-D5B6CD9A132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117540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21" name="スライド イメージ プレースホルダ 1">
            <a:extLst>
              <a:ext uri="{FF2B5EF4-FFF2-40B4-BE49-F238E27FC236}">
                <a16:creationId xmlns:a16="http://schemas.microsoft.com/office/drawing/2014/main" id="{EFDD56CA-9A04-0D4E-B4E3-4316151124D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8322" name="ノート プレースホルダ 2">
            <a:extLst>
              <a:ext uri="{FF2B5EF4-FFF2-40B4-BE49-F238E27FC236}">
                <a16:creationId xmlns:a16="http://schemas.microsoft.com/office/drawing/2014/main" id="{B367B59C-53BF-9C49-9282-F5BFCF61FCD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8323" name="スライド番号プレースホルダ 3">
            <a:extLst>
              <a:ext uri="{FF2B5EF4-FFF2-40B4-BE49-F238E27FC236}">
                <a16:creationId xmlns:a16="http://schemas.microsoft.com/office/drawing/2014/main" id="{34EF22D2-50DC-7643-8F6E-06E4ECC313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552D307-B7FF-734F-809A-652703A22D0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184178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89" name="スライド イメージ プレースホルダ 1">
            <a:extLst>
              <a:ext uri="{FF2B5EF4-FFF2-40B4-BE49-F238E27FC236}">
                <a16:creationId xmlns:a16="http://schemas.microsoft.com/office/drawing/2014/main" id="{FF23C811-C437-1648-A6EF-41F3AD3FE81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7490" name="ノート プレースホルダ 2">
            <a:extLst>
              <a:ext uri="{FF2B5EF4-FFF2-40B4-BE49-F238E27FC236}">
                <a16:creationId xmlns:a16="http://schemas.microsoft.com/office/drawing/2014/main" id="{6C35D15A-5650-9347-8910-200A89D5C2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7491" name="スライド番号プレースホルダ 3">
            <a:extLst>
              <a:ext uri="{FF2B5EF4-FFF2-40B4-BE49-F238E27FC236}">
                <a16:creationId xmlns:a16="http://schemas.microsoft.com/office/drawing/2014/main" id="{6248AAE5-9F70-8748-A4B0-1F2D01F804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784F3B0-4877-A24B-87A1-4CA589ED79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071622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7" name="スライド イメージ プレースホルダ 1">
            <a:extLst>
              <a:ext uri="{FF2B5EF4-FFF2-40B4-BE49-F238E27FC236}">
                <a16:creationId xmlns:a16="http://schemas.microsoft.com/office/drawing/2014/main" id="{141D1BED-094B-1847-9222-2EAA4D5254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9538" name="ノート プレースホルダ 2">
            <a:extLst>
              <a:ext uri="{FF2B5EF4-FFF2-40B4-BE49-F238E27FC236}">
                <a16:creationId xmlns:a16="http://schemas.microsoft.com/office/drawing/2014/main" id="{EC23294C-4020-4743-A648-403BDC3E35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9539" name="スライド番号プレースホルダ 3">
            <a:extLst>
              <a:ext uri="{FF2B5EF4-FFF2-40B4-BE49-F238E27FC236}">
                <a16:creationId xmlns:a16="http://schemas.microsoft.com/office/drawing/2014/main" id="{A5E7054E-076F-C549-9827-5842299595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5D2CA20-2315-9047-8F43-D48D6D10D47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575631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49" name="スライド イメージ プレースホルダ 1">
            <a:extLst>
              <a:ext uri="{FF2B5EF4-FFF2-40B4-BE49-F238E27FC236}">
                <a16:creationId xmlns:a16="http://schemas.microsoft.com/office/drawing/2014/main" id="{D75140DB-55C4-6A4A-B25A-600ED6D3DF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0850" name="ノート プレースホルダ 2">
            <a:extLst>
              <a:ext uri="{FF2B5EF4-FFF2-40B4-BE49-F238E27FC236}">
                <a16:creationId xmlns:a16="http://schemas.microsoft.com/office/drawing/2014/main" id="{F3FDA9AF-4262-EF4C-BDE2-79803D1FD8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90851" name="スライド番号プレースホルダ 3">
            <a:extLst>
              <a:ext uri="{FF2B5EF4-FFF2-40B4-BE49-F238E27FC236}">
                <a16:creationId xmlns:a16="http://schemas.microsoft.com/office/drawing/2014/main" id="{05624429-562A-6942-B62A-5518341E9F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91BBBCE-31E2-3744-9370-2CF171CBF36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589616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7" name="スライド イメージ プレースホルダ 1">
            <a:extLst>
              <a:ext uri="{FF2B5EF4-FFF2-40B4-BE49-F238E27FC236}">
                <a16:creationId xmlns:a16="http://schemas.microsoft.com/office/drawing/2014/main" id="{C3484CB9-8535-6A42-AA6E-86E1C60A46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2898" name="ノート プレースホルダ 2">
            <a:extLst>
              <a:ext uri="{FF2B5EF4-FFF2-40B4-BE49-F238E27FC236}">
                <a16:creationId xmlns:a16="http://schemas.microsoft.com/office/drawing/2014/main" id="{CE7D98EF-7B03-614B-8B1D-886E9ABC4B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92899" name="スライド番号プレースホルダ 3">
            <a:extLst>
              <a:ext uri="{FF2B5EF4-FFF2-40B4-BE49-F238E27FC236}">
                <a16:creationId xmlns:a16="http://schemas.microsoft.com/office/drawing/2014/main" id="{F789CE2C-4D59-9E4C-8159-F84028A790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9CD56CD-D80F-C740-94F0-E0A13D2A43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930696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7" name="スライド イメージ プレースホルダ 1">
            <a:extLst>
              <a:ext uri="{FF2B5EF4-FFF2-40B4-BE49-F238E27FC236}">
                <a16:creationId xmlns:a16="http://schemas.microsoft.com/office/drawing/2014/main" id="{053462DD-45B2-A44B-9465-CE1BEFA676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7618" name="ノート プレースホルダ 2">
            <a:extLst>
              <a:ext uri="{FF2B5EF4-FFF2-40B4-BE49-F238E27FC236}">
                <a16:creationId xmlns:a16="http://schemas.microsoft.com/office/drawing/2014/main" id="{3F24EAB0-30F4-6C4F-A596-69AB5353B3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7619" name="スライド番号プレースホルダ 3">
            <a:extLst>
              <a:ext uri="{FF2B5EF4-FFF2-40B4-BE49-F238E27FC236}">
                <a16:creationId xmlns:a16="http://schemas.microsoft.com/office/drawing/2014/main" id="{E0F505FC-0CFA-5041-A4BD-1644C048BD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25F9C1-326E-AF42-B46B-431B6C9F60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83407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5" name="スライド イメージ プレースホルダ 1">
            <a:extLst>
              <a:ext uri="{FF2B5EF4-FFF2-40B4-BE49-F238E27FC236}">
                <a16:creationId xmlns:a16="http://schemas.microsoft.com/office/drawing/2014/main" id="{91288ABC-C723-BB44-87FD-3EF0D4B54F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9666" name="ノート プレースホルダ 2">
            <a:extLst>
              <a:ext uri="{FF2B5EF4-FFF2-40B4-BE49-F238E27FC236}">
                <a16:creationId xmlns:a16="http://schemas.microsoft.com/office/drawing/2014/main" id="{E0D6B046-6D67-A24E-AC2E-D2A8E81CA3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9667" name="スライド番号プレースホルダ 3">
            <a:extLst>
              <a:ext uri="{FF2B5EF4-FFF2-40B4-BE49-F238E27FC236}">
                <a16:creationId xmlns:a16="http://schemas.microsoft.com/office/drawing/2014/main" id="{436161DC-63C1-C545-A364-6EBB3338ED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FE0993D-1FB8-D241-AA48-53C4F7A8F4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20351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3" name="スライド イメージ プレースホルダ 1">
            <a:extLst>
              <a:ext uri="{FF2B5EF4-FFF2-40B4-BE49-F238E27FC236}">
                <a16:creationId xmlns:a16="http://schemas.microsoft.com/office/drawing/2014/main" id="{0D283722-AB62-E84F-83F3-CC91155EF1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8834" name="ノート プレースホルダ 2">
            <a:extLst>
              <a:ext uri="{FF2B5EF4-FFF2-40B4-BE49-F238E27FC236}">
                <a16:creationId xmlns:a16="http://schemas.microsoft.com/office/drawing/2014/main" id="{876BBF94-D2A0-0248-A2E3-CDD957193D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48835" name="スライド番号プレースホルダ 3">
            <a:extLst>
              <a:ext uri="{FF2B5EF4-FFF2-40B4-BE49-F238E27FC236}">
                <a16:creationId xmlns:a16="http://schemas.microsoft.com/office/drawing/2014/main" id="{F998B5E6-6556-D040-B47F-F57A406E59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351C13-2358-2448-93C9-78BABCFDA9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27329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スライド イメージ プレースホルダ 1">
            <a:extLst>
              <a:ext uri="{FF2B5EF4-FFF2-40B4-BE49-F238E27FC236}">
                <a16:creationId xmlns:a16="http://schemas.microsoft.com/office/drawing/2014/main" id="{68838D14-57F0-4346-A265-5668AD6790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0882" name="ノート プレースホルダ 2">
            <a:extLst>
              <a:ext uri="{FF2B5EF4-FFF2-40B4-BE49-F238E27FC236}">
                <a16:creationId xmlns:a16="http://schemas.microsoft.com/office/drawing/2014/main" id="{D25F165F-BDC0-F642-8F1D-622AF17025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50883" name="スライド番号プレースホルダ 3">
            <a:extLst>
              <a:ext uri="{FF2B5EF4-FFF2-40B4-BE49-F238E27FC236}">
                <a16:creationId xmlns:a16="http://schemas.microsoft.com/office/drawing/2014/main" id="{C2F75E76-73EE-A248-9E26-B18DE62727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2AFB3A9-81C7-F047-B33F-25C48414BB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793532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89" name="スライド イメージ プレースホルダ 1">
            <a:extLst>
              <a:ext uri="{FF2B5EF4-FFF2-40B4-BE49-F238E27FC236}">
                <a16:creationId xmlns:a16="http://schemas.microsoft.com/office/drawing/2014/main" id="{A3F5B4D0-9AC2-5E49-8599-3975C6E3AF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2290" name="ノート プレースホルダ 2">
            <a:extLst>
              <a:ext uri="{FF2B5EF4-FFF2-40B4-BE49-F238E27FC236}">
                <a16:creationId xmlns:a16="http://schemas.microsoft.com/office/drawing/2014/main" id="{BF492C5C-3F36-C547-9ED0-8E5A178988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2291" name="スライド番号プレースホルダ 3">
            <a:extLst>
              <a:ext uri="{FF2B5EF4-FFF2-40B4-BE49-F238E27FC236}">
                <a16:creationId xmlns:a16="http://schemas.microsoft.com/office/drawing/2014/main" id="{A70A20BE-1965-3040-8AB1-FCB16707B6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5131726-3E3B-3C47-A42D-E5E4851C82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005630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7" name="スライド イメージ プレースホルダ 1">
            <a:extLst>
              <a:ext uri="{FF2B5EF4-FFF2-40B4-BE49-F238E27FC236}">
                <a16:creationId xmlns:a16="http://schemas.microsoft.com/office/drawing/2014/main" id="{B478FCFC-2012-F742-A110-57263ECCB8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5458" name="ノート プレースホルダ 2">
            <a:extLst>
              <a:ext uri="{FF2B5EF4-FFF2-40B4-BE49-F238E27FC236}">
                <a16:creationId xmlns:a16="http://schemas.microsoft.com/office/drawing/2014/main" id="{ED093AA0-1B56-4248-8180-7FEA1ADBD2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5459" name="スライド番号プレースホルダ 3">
            <a:extLst>
              <a:ext uri="{FF2B5EF4-FFF2-40B4-BE49-F238E27FC236}">
                <a16:creationId xmlns:a16="http://schemas.microsoft.com/office/drawing/2014/main" id="{2670FE75-9197-8F4F-A51A-1F19D54896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14FF2C4-BD38-6045-9618-1CB4E357E1C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394964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37" name="スライド イメージ プレースホルダ 1">
            <a:extLst>
              <a:ext uri="{FF2B5EF4-FFF2-40B4-BE49-F238E27FC236}">
                <a16:creationId xmlns:a16="http://schemas.microsoft.com/office/drawing/2014/main" id="{6A1BEF49-7CF8-1743-A590-31572AF858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4338" name="ノート プレースホルダ 2">
            <a:extLst>
              <a:ext uri="{FF2B5EF4-FFF2-40B4-BE49-F238E27FC236}">
                <a16:creationId xmlns:a16="http://schemas.microsoft.com/office/drawing/2014/main" id="{6B97DFCD-CE85-944D-8E0A-6FFF125782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4339" name="スライド番号プレースホルダ 3">
            <a:extLst>
              <a:ext uri="{FF2B5EF4-FFF2-40B4-BE49-F238E27FC236}">
                <a16:creationId xmlns:a16="http://schemas.microsoft.com/office/drawing/2014/main" id="{210E9430-55E1-8E47-9ED8-AF30B7CD2C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5EA6133-5E10-F44B-B235-346CFD40B5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902721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5" name="スライド イメージ プレースホルダ 1">
            <a:extLst>
              <a:ext uri="{FF2B5EF4-FFF2-40B4-BE49-F238E27FC236}">
                <a16:creationId xmlns:a16="http://schemas.microsoft.com/office/drawing/2014/main" id="{D1CFA111-FF16-1F4D-BA33-9C4C51399F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4946" name="ノート プレースホルダ 2">
            <a:extLst>
              <a:ext uri="{FF2B5EF4-FFF2-40B4-BE49-F238E27FC236}">
                <a16:creationId xmlns:a16="http://schemas.microsoft.com/office/drawing/2014/main" id="{5715FD9B-FF6D-994A-9FAB-95345C4488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4947" name="スライド番号プレースホルダ 3">
            <a:extLst>
              <a:ext uri="{FF2B5EF4-FFF2-40B4-BE49-F238E27FC236}">
                <a16:creationId xmlns:a16="http://schemas.microsoft.com/office/drawing/2014/main" id="{D1DFFFFC-8E5B-D74D-89FD-FC0ABA90DDB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52BE036-6301-6E47-9A11-F7240B60EA6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250874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93" name="スライド イメージ プレースホルダ 1">
            <a:extLst>
              <a:ext uri="{FF2B5EF4-FFF2-40B4-BE49-F238E27FC236}">
                <a16:creationId xmlns:a16="http://schemas.microsoft.com/office/drawing/2014/main" id="{0A590386-D7F5-DB42-BD31-489E69B89D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6994" name="ノート プレースホルダ 2">
            <a:extLst>
              <a:ext uri="{FF2B5EF4-FFF2-40B4-BE49-F238E27FC236}">
                <a16:creationId xmlns:a16="http://schemas.microsoft.com/office/drawing/2014/main" id="{607CAC89-3587-1342-A515-67119AF582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6995" name="スライド番号プレースホルダ 3">
            <a:extLst>
              <a:ext uri="{FF2B5EF4-FFF2-40B4-BE49-F238E27FC236}">
                <a16:creationId xmlns:a16="http://schemas.microsoft.com/office/drawing/2014/main" id="{208EA3E3-EFC5-6847-A7B1-CE30FCBF98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D273208-69F0-6D41-8609-8912AD79F25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247906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1" name="スライド イメージ プレースホルダ 1">
            <a:extLst>
              <a:ext uri="{FF2B5EF4-FFF2-40B4-BE49-F238E27FC236}">
                <a16:creationId xmlns:a16="http://schemas.microsoft.com/office/drawing/2014/main" id="{6908BEDD-5705-644D-B256-F88FEDF36B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8082" name="ノート プレースホルダ 2">
            <a:extLst>
              <a:ext uri="{FF2B5EF4-FFF2-40B4-BE49-F238E27FC236}">
                <a16:creationId xmlns:a16="http://schemas.microsoft.com/office/drawing/2014/main" id="{1784C6A6-6399-794B-8840-FBF1B3E575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8083" name="スライド番号プレースホルダ 3">
            <a:extLst>
              <a:ext uri="{FF2B5EF4-FFF2-40B4-BE49-F238E27FC236}">
                <a16:creationId xmlns:a16="http://schemas.microsoft.com/office/drawing/2014/main" id="{C78C7E16-0E2F-5E45-A347-7BD211F75F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C05B67-E08C-8D43-A4C6-71908CCD77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788850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29" name="スライド イメージ プレースホルダ 1">
            <a:extLst>
              <a:ext uri="{FF2B5EF4-FFF2-40B4-BE49-F238E27FC236}">
                <a16:creationId xmlns:a16="http://schemas.microsoft.com/office/drawing/2014/main" id="{C4CD9607-3D84-794D-AE42-7DA569E03B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0130" name="ノート プレースホルダ 2">
            <a:extLst>
              <a:ext uri="{FF2B5EF4-FFF2-40B4-BE49-F238E27FC236}">
                <a16:creationId xmlns:a16="http://schemas.microsoft.com/office/drawing/2014/main" id="{CD6DE4B1-A5DD-FC42-907E-EA73AB2C658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60131" name="スライド番号プレースホルダ 3">
            <a:extLst>
              <a:ext uri="{FF2B5EF4-FFF2-40B4-BE49-F238E27FC236}">
                <a16:creationId xmlns:a16="http://schemas.microsoft.com/office/drawing/2014/main" id="{77F2979E-791E-9C44-8CB9-F8A8BE3D5D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725CC6D-8C75-374D-916E-C8799F902D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106297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5" name="スライド イメージ プレースホルダ 1">
            <a:extLst>
              <a:ext uri="{FF2B5EF4-FFF2-40B4-BE49-F238E27FC236}">
                <a16:creationId xmlns:a16="http://schemas.microsoft.com/office/drawing/2014/main" id="{1ECEC1CD-79D5-6341-B3D2-6F2824899E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0146" name="ノート プレースホルダ 2">
            <a:extLst>
              <a:ext uri="{FF2B5EF4-FFF2-40B4-BE49-F238E27FC236}">
                <a16:creationId xmlns:a16="http://schemas.microsoft.com/office/drawing/2014/main" id="{95F9A72B-8458-B04F-B5D9-57FB4F5DC7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90147" name="スライド番号プレースホルダ 3">
            <a:extLst>
              <a:ext uri="{FF2B5EF4-FFF2-40B4-BE49-F238E27FC236}">
                <a16:creationId xmlns:a16="http://schemas.microsoft.com/office/drawing/2014/main" id="{67569906-7277-7E4B-88B0-4B52FC3E4C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AD8D1B2-2A4E-6141-919D-7675DB050EB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264973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3" name="スライド イメージ プレースホルダ 1">
            <a:extLst>
              <a:ext uri="{FF2B5EF4-FFF2-40B4-BE49-F238E27FC236}">
                <a16:creationId xmlns:a16="http://schemas.microsoft.com/office/drawing/2014/main" id="{214EA0ED-1B3D-B94F-9B5E-641EC57DC8B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2194" name="ノート プレースホルダ 2">
            <a:extLst>
              <a:ext uri="{FF2B5EF4-FFF2-40B4-BE49-F238E27FC236}">
                <a16:creationId xmlns:a16="http://schemas.microsoft.com/office/drawing/2014/main" id="{8BC37609-DF79-324A-BB34-DCE760418E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92195" name="スライド番号プレースホルダ 3">
            <a:extLst>
              <a:ext uri="{FF2B5EF4-FFF2-40B4-BE49-F238E27FC236}">
                <a16:creationId xmlns:a16="http://schemas.microsoft.com/office/drawing/2014/main" id="{80B2555C-35BC-C943-A2D6-F478131517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53710F0-BCAD-7C43-9EA3-BE0FAE7F80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74989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5" name="スライド イメージ プレースホルダ 1">
            <a:extLst>
              <a:ext uri="{FF2B5EF4-FFF2-40B4-BE49-F238E27FC236}">
                <a16:creationId xmlns:a16="http://schemas.microsoft.com/office/drawing/2014/main" id="{A35A161A-BBFB-FE40-9D85-C0846AF2C66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1586" name="ノート プレースホルダ 2">
            <a:extLst>
              <a:ext uri="{FF2B5EF4-FFF2-40B4-BE49-F238E27FC236}">
                <a16:creationId xmlns:a16="http://schemas.microsoft.com/office/drawing/2014/main" id="{E4F361DC-F651-7E49-99BD-CD3259C1355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51587" name="スライド番号プレースホルダ 3">
            <a:extLst>
              <a:ext uri="{FF2B5EF4-FFF2-40B4-BE49-F238E27FC236}">
                <a16:creationId xmlns:a16="http://schemas.microsoft.com/office/drawing/2014/main" id="{F097BFEA-4881-D545-9DAE-D954DD232C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268F133-BA37-CB49-9049-B03F0B16D0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389106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3" name="スライド イメージ プレースホルダ 1">
            <a:extLst>
              <a:ext uri="{FF2B5EF4-FFF2-40B4-BE49-F238E27FC236}">
                <a16:creationId xmlns:a16="http://schemas.microsoft.com/office/drawing/2014/main" id="{5F8B9BF3-40AE-0747-BD3F-1659A7AAC7C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3634" name="ノート プレースホルダ 2">
            <a:extLst>
              <a:ext uri="{FF2B5EF4-FFF2-40B4-BE49-F238E27FC236}">
                <a16:creationId xmlns:a16="http://schemas.microsoft.com/office/drawing/2014/main" id="{400C269D-A24F-AE41-B94F-108D812BDE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53635" name="スライド番号プレースホルダ 3">
            <a:extLst>
              <a:ext uri="{FF2B5EF4-FFF2-40B4-BE49-F238E27FC236}">
                <a16:creationId xmlns:a16="http://schemas.microsoft.com/office/drawing/2014/main" id="{162452C4-11D7-084B-9148-B4234E0D2E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5037F9D-CEC5-264C-8E88-36EE9B10F6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723051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7" name="スライド イメージ プレースホルダ 1">
            <a:extLst>
              <a:ext uri="{FF2B5EF4-FFF2-40B4-BE49-F238E27FC236}">
                <a16:creationId xmlns:a16="http://schemas.microsoft.com/office/drawing/2014/main" id="{19AC5FAE-5C38-5A4F-8A63-922CE32DFE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9778" name="ノート プレースホルダ 2">
            <a:extLst>
              <a:ext uri="{FF2B5EF4-FFF2-40B4-BE49-F238E27FC236}">
                <a16:creationId xmlns:a16="http://schemas.microsoft.com/office/drawing/2014/main" id="{7031129E-51B3-E345-80F1-942D51A433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59779" name="スライド番号プレースホルダ 3">
            <a:extLst>
              <a:ext uri="{FF2B5EF4-FFF2-40B4-BE49-F238E27FC236}">
                <a16:creationId xmlns:a16="http://schemas.microsoft.com/office/drawing/2014/main" id="{049449B4-157E-D64D-B16B-E03063014F4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9AD0F5E-4A7E-634E-906C-D6DDE31AF40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03031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29" name="スライド イメージ プレースホルダ 1">
            <a:extLst>
              <a:ext uri="{FF2B5EF4-FFF2-40B4-BE49-F238E27FC236}">
                <a16:creationId xmlns:a16="http://schemas.microsoft.com/office/drawing/2014/main" id="{2E47BF1A-6734-BC46-922B-B9DAC6189E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1330" name="ノート プレースホルダ 2">
            <a:extLst>
              <a:ext uri="{FF2B5EF4-FFF2-40B4-BE49-F238E27FC236}">
                <a16:creationId xmlns:a16="http://schemas.microsoft.com/office/drawing/2014/main" id="{EF7D68CB-F620-7D4C-9C05-7F15E93F18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11331" name="スライド番号プレースホルダ 3">
            <a:extLst>
              <a:ext uri="{FF2B5EF4-FFF2-40B4-BE49-F238E27FC236}">
                <a16:creationId xmlns:a16="http://schemas.microsoft.com/office/drawing/2014/main" id="{A5EBFB5A-224D-CE4F-82B5-7023AF91B5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D28BD7B-4640-C44C-AE84-5F7AC1EDFD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938110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5" name="スライド イメージ プレースホルダ 1">
            <a:extLst>
              <a:ext uri="{FF2B5EF4-FFF2-40B4-BE49-F238E27FC236}">
                <a16:creationId xmlns:a16="http://schemas.microsoft.com/office/drawing/2014/main" id="{10707D93-0E81-F84C-A4B5-BFB48A8616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1826" name="ノート プレースホルダ 2">
            <a:extLst>
              <a:ext uri="{FF2B5EF4-FFF2-40B4-BE49-F238E27FC236}">
                <a16:creationId xmlns:a16="http://schemas.microsoft.com/office/drawing/2014/main" id="{4E50F39E-6722-444C-9934-0C5B80CB1B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61827" name="スライド番号プレースホルダ 3">
            <a:extLst>
              <a:ext uri="{FF2B5EF4-FFF2-40B4-BE49-F238E27FC236}">
                <a16:creationId xmlns:a16="http://schemas.microsoft.com/office/drawing/2014/main" id="{0242E71D-668D-5047-A086-8639F65C38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24DD652-51F2-9543-822D-103437808D1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344213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3" name="スライド イメージ プレースホルダ 1">
            <a:extLst>
              <a:ext uri="{FF2B5EF4-FFF2-40B4-BE49-F238E27FC236}">
                <a16:creationId xmlns:a16="http://schemas.microsoft.com/office/drawing/2014/main" id="{EBD78D2C-2937-0B4B-ABB3-BAF26BD7F7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3874" name="ノート プレースホルダ 2">
            <a:extLst>
              <a:ext uri="{FF2B5EF4-FFF2-40B4-BE49-F238E27FC236}">
                <a16:creationId xmlns:a16="http://schemas.microsoft.com/office/drawing/2014/main" id="{D0BAE82D-63D5-A140-A7EA-B489FA53CE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63875" name="スライド番号プレースホルダ 3">
            <a:extLst>
              <a:ext uri="{FF2B5EF4-FFF2-40B4-BE49-F238E27FC236}">
                <a16:creationId xmlns:a16="http://schemas.microsoft.com/office/drawing/2014/main" id="{3866EE19-8503-2C4E-B3D0-DDE0596162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ED761EF-67B5-294A-AA58-9EA9762A88C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337787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1" name="スライド イメージ プレースホルダ 1">
            <a:extLst>
              <a:ext uri="{FF2B5EF4-FFF2-40B4-BE49-F238E27FC236}">
                <a16:creationId xmlns:a16="http://schemas.microsoft.com/office/drawing/2014/main" id="{79F116DD-C197-7C46-88E5-096088F3C0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5922" name="ノート プレースホルダ 2">
            <a:extLst>
              <a:ext uri="{FF2B5EF4-FFF2-40B4-BE49-F238E27FC236}">
                <a16:creationId xmlns:a16="http://schemas.microsoft.com/office/drawing/2014/main" id="{9C81D201-EF66-5A4D-9EF9-EC8ABFDFE8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65923" name="スライド番号プレースホルダ 3">
            <a:extLst>
              <a:ext uri="{FF2B5EF4-FFF2-40B4-BE49-F238E27FC236}">
                <a16:creationId xmlns:a16="http://schemas.microsoft.com/office/drawing/2014/main" id="{4355933A-EAF4-6F43-AC00-46D359C862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DD62673-6095-3D41-ACB5-48EE6988A39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722877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スライド イメージ プレースホルダ 1">
            <a:extLst>
              <a:ext uri="{FF2B5EF4-FFF2-40B4-BE49-F238E27FC236}">
                <a16:creationId xmlns:a16="http://schemas.microsoft.com/office/drawing/2014/main" id="{35E3AB2F-8511-8140-9832-F6A79F46B9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9202" name="ノート プレースホルダ 2">
            <a:extLst>
              <a:ext uri="{FF2B5EF4-FFF2-40B4-BE49-F238E27FC236}">
                <a16:creationId xmlns:a16="http://schemas.microsoft.com/office/drawing/2014/main" id="{9B838032-B44F-7445-974F-F79118304B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79203" name="スライド番号プレースホルダ 3">
            <a:extLst>
              <a:ext uri="{FF2B5EF4-FFF2-40B4-BE49-F238E27FC236}">
                <a16:creationId xmlns:a16="http://schemas.microsoft.com/office/drawing/2014/main" id="{D4BF27DF-1C7E-CF44-BE2D-E58441BF35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4F9C56B-D768-4147-9C3B-4B26D2ACE4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40508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スライド イメージ プレースホルダ 1">
            <a:extLst>
              <a:ext uri="{FF2B5EF4-FFF2-40B4-BE49-F238E27FC236}">
                <a16:creationId xmlns:a16="http://schemas.microsoft.com/office/drawing/2014/main" id="{2CD11EBD-3445-1942-B73C-ACD343F8023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1250" name="ノート プレースホルダ 2">
            <a:extLst>
              <a:ext uri="{FF2B5EF4-FFF2-40B4-BE49-F238E27FC236}">
                <a16:creationId xmlns:a16="http://schemas.microsoft.com/office/drawing/2014/main" id="{5F8F4F42-D6A8-8641-8FD8-D38BE24D9E3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1251" name="スライド番号プレースホルダ 3">
            <a:extLst>
              <a:ext uri="{FF2B5EF4-FFF2-40B4-BE49-F238E27FC236}">
                <a16:creationId xmlns:a16="http://schemas.microsoft.com/office/drawing/2014/main" id="{D7D7EAD8-DB26-CF42-BB36-97B24245C7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4AC5851-1703-FD4A-A9F2-D39B7FC3725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783368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スライド イメージ プレースホルダ 1">
            <a:extLst>
              <a:ext uri="{FF2B5EF4-FFF2-40B4-BE49-F238E27FC236}">
                <a16:creationId xmlns:a16="http://schemas.microsoft.com/office/drawing/2014/main" id="{B893914A-5C58-DE40-8D33-3CC306532C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3298" name="ノート プレースホルダ 2">
            <a:extLst>
              <a:ext uri="{FF2B5EF4-FFF2-40B4-BE49-F238E27FC236}">
                <a16:creationId xmlns:a16="http://schemas.microsoft.com/office/drawing/2014/main" id="{F45FFE9B-5856-B348-9E1F-D7250D96B0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3299" name="スライド番号プレースホルダ 3">
            <a:extLst>
              <a:ext uri="{FF2B5EF4-FFF2-40B4-BE49-F238E27FC236}">
                <a16:creationId xmlns:a16="http://schemas.microsoft.com/office/drawing/2014/main" id="{3B454F43-8ADA-E241-A1B5-F0EA0E0DB6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ED7B943-7A26-B740-90DB-B76BDA2A485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231264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スライド イメージ プレースホルダ 1">
            <a:extLst>
              <a:ext uri="{FF2B5EF4-FFF2-40B4-BE49-F238E27FC236}">
                <a16:creationId xmlns:a16="http://schemas.microsoft.com/office/drawing/2014/main" id="{74C0E585-A72F-5F4B-B5EF-DB236CB6A1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5346" name="ノート プレースホルダ 2">
            <a:extLst>
              <a:ext uri="{FF2B5EF4-FFF2-40B4-BE49-F238E27FC236}">
                <a16:creationId xmlns:a16="http://schemas.microsoft.com/office/drawing/2014/main" id="{510ADE1B-DB5D-5047-84BE-9DAB36CF93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5347" name="スライド番号プレースホルダ 3">
            <a:extLst>
              <a:ext uri="{FF2B5EF4-FFF2-40B4-BE49-F238E27FC236}">
                <a16:creationId xmlns:a16="http://schemas.microsoft.com/office/drawing/2014/main" id="{2901BCB5-4D29-004D-90EA-BFE000DB1A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85E77B-5758-3942-B4A3-264E27DDFB8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1738425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スライド イメージ プレースホルダ 1">
            <a:extLst>
              <a:ext uri="{FF2B5EF4-FFF2-40B4-BE49-F238E27FC236}">
                <a16:creationId xmlns:a16="http://schemas.microsoft.com/office/drawing/2014/main" id="{DE603B3D-064A-7B4B-B728-613E15A36A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1490" name="ノート プレースホルダ 2">
            <a:extLst>
              <a:ext uri="{FF2B5EF4-FFF2-40B4-BE49-F238E27FC236}">
                <a16:creationId xmlns:a16="http://schemas.microsoft.com/office/drawing/2014/main" id="{680ECE7A-A76E-C742-904E-E2581FB214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1491" name="スライド番号プレースホルダ 3">
            <a:extLst>
              <a:ext uri="{FF2B5EF4-FFF2-40B4-BE49-F238E27FC236}">
                <a16:creationId xmlns:a16="http://schemas.microsoft.com/office/drawing/2014/main" id="{B450CB91-0CAD-324D-B9CF-AAC367F624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8ED56CA-D780-3545-A535-021680FE311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688387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スライド イメージ プレースホルダ 1">
            <a:extLst>
              <a:ext uri="{FF2B5EF4-FFF2-40B4-BE49-F238E27FC236}">
                <a16:creationId xmlns:a16="http://schemas.microsoft.com/office/drawing/2014/main" id="{419E4425-BF98-5D4D-BF40-55335479A3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3538" name="ノート プレースホルダ 2">
            <a:extLst>
              <a:ext uri="{FF2B5EF4-FFF2-40B4-BE49-F238E27FC236}">
                <a16:creationId xmlns:a16="http://schemas.microsoft.com/office/drawing/2014/main" id="{A1609DC7-0458-464B-8039-CC63711666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3539" name="スライド番号プレースホルダ 3">
            <a:extLst>
              <a:ext uri="{FF2B5EF4-FFF2-40B4-BE49-F238E27FC236}">
                <a16:creationId xmlns:a16="http://schemas.microsoft.com/office/drawing/2014/main" id="{43036CCD-E03D-9745-B2FA-DEE83C6472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CF006A4-11C5-7F4B-A7EF-876BADDAECA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104180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スライド イメージ プレースホルダ 1">
            <a:extLst>
              <a:ext uri="{FF2B5EF4-FFF2-40B4-BE49-F238E27FC236}">
                <a16:creationId xmlns:a16="http://schemas.microsoft.com/office/drawing/2014/main" id="{F248A22A-DC0E-3944-A7C5-2495AD3338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5586" name="ノート プレースホルダ 2">
            <a:extLst>
              <a:ext uri="{FF2B5EF4-FFF2-40B4-BE49-F238E27FC236}">
                <a16:creationId xmlns:a16="http://schemas.microsoft.com/office/drawing/2014/main" id="{7170E566-C560-1D46-9976-66C49144F3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5587" name="スライド番号プレースホルダ 3">
            <a:extLst>
              <a:ext uri="{FF2B5EF4-FFF2-40B4-BE49-F238E27FC236}">
                <a16:creationId xmlns:a16="http://schemas.microsoft.com/office/drawing/2014/main" id="{39FEAB82-890F-9C44-AA78-8842FFC776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5C66D3-135B-9D4A-B705-3E3BF0A289B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39572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77" name="スライド イメージ プレースホルダ 1">
            <a:extLst>
              <a:ext uri="{FF2B5EF4-FFF2-40B4-BE49-F238E27FC236}">
                <a16:creationId xmlns:a16="http://schemas.microsoft.com/office/drawing/2014/main" id="{E6C55515-1DCD-A646-AF47-5BBD0C539F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3378" name="ノート プレースホルダ 2">
            <a:extLst>
              <a:ext uri="{FF2B5EF4-FFF2-40B4-BE49-F238E27FC236}">
                <a16:creationId xmlns:a16="http://schemas.microsoft.com/office/drawing/2014/main" id="{438BF933-F1A0-9045-A5B9-98F5F9E9AE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13379" name="スライド番号プレースホルダ 3">
            <a:extLst>
              <a:ext uri="{FF2B5EF4-FFF2-40B4-BE49-F238E27FC236}">
                <a16:creationId xmlns:a16="http://schemas.microsoft.com/office/drawing/2014/main" id="{940869D5-140E-B64D-95A7-3988BBEDB7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24E8948-894F-D244-BB58-34E921C73B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05129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スライド イメージ プレースホルダ 1">
            <a:extLst>
              <a:ext uri="{FF2B5EF4-FFF2-40B4-BE49-F238E27FC236}">
                <a16:creationId xmlns:a16="http://schemas.microsoft.com/office/drawing/2014/main" id="{CD73F798-8FAC-2A4A-866B-852C8E0068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7634" name="ノート プレースホルダ 2">
            <a:extLst>
              <a:ext uri="{FF2B5EF4-FFF2-40B4-BE49-F238E27FC236}">
                <a16:creationId xmlns:a16="http://schemas.microsoft.com/office/drawing/2014/main" id="{D18CA2C9-BE86-6C4B-A553-938FC14A9A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7635" name="スライド番号プレースホルダ 3">
            <a:extLst>
              <a:ext uri="{FF2B5EF4-FFF2-40B4-BE49-F238E27FC236}">
                <a16:creationId xmlns:a16="http://schemas.microsoft.com/office/drawing/2014/main" id="{D7C2102A-7DB8-5D44-B2D8-8E51ED973C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7521863-0131-1448-B250-04AFB22E1F3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356742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1" name="スライド イメージ プレースホルダ 1">
            <a:extLst>
              <a:ext uri="{FF2B5EF4-FFF2-40B4-BE49-F238E27FC236}">
                <a16:creationId xmlns:a16="http://schemas.microsoft.com/office/drawing/2014/main" id="{D47ECC3D-4B89-C042-B5C8-BFECE8AE18D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4722" name="ノート プレースホルダ 2">
            <a:extLst>
              <a:ext uri="{FF2B5EF4-FFF2-40B4-BE49-F238E27FC236}">
                <a16:creationId xmlns:a16="http://schemas.microsoft.com/office/drawing/2014/main" id="{12A12DBF-A2BD-9E4E-A31E-E538506E3A2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4723" name="スライド番号プレースホルダ 3">
            <a:extLst>
              <a:ext uri="{FF2B5EF4-FFF2-40B4-BE49-F238E27FC236}">
                <a16:creationId xmlns:a16="http://schemas.microsoft.com/office/drawing/2014/main" id="{FEC5A80E-FD8E-F348-BF8F-45F7449996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3D193EE-3A73-394F-B9F1-7C932EB7F33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6467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69" name="スライド イメージ プレースホルダ 1">
            <a:extLst>
              <a:ext uri="{FF2B5EF4-FFF2-40B4-BE49-F238E27FC236}">
                <a16:creationId xmlns:a16="http://schemas.microsoft.com/office/drawing/2014/main" id="{9DA4AF37-7F6D-8541-AF91-D0EFA2599B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6770" name="ノート プレースホルダ 2">
            <a:extLst>
              <a:ext uri="{FF2B5EF4-FFF2-40B4-BE49-F238E27FC236}">
                <a16:creationId xmlns:a16="http://schemas.microsoft.com/office/drawing/2014/main" id="{C17D1FE0-5163-FC47-A90C-46AA109EF5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6771" name="スライド番号プレースホルダ 3">
            <a:extLst>
              <a:ext uri="{FF2B5EF4-FFF2-40B4-BE49-F238E27FC236}">
                <a16:creationId xmlns:a16="http://schemas.microsoft.com/office/drawing/2014/main" id="{0262D331-EF81-3E44-BCD7-9BA810AFC7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1F15257-F188-8D4E-B34A-8E1F4E32DD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793729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スライド イメージ プレースホルダ 1">
            <a:extLst>
              <a:ext uri="{FF2B5EF4-FFF2-40B4-BE49-F238E27FC236}">
                <a16:creationId xmlns:a16="http://schemas.microsoft.com/office/drawing/2014/main" id="{B11BD5AE-8075-B644-BDCE-1BCD8FD94C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7874" name="ノート プレースホルダ 2">
            <a:extLst>
              <a:ext uri="{FF2B5EF4-FFF2-40B4-BE49-F238E27FC236}">
                <a16:creationId xmlns:a16="http://schemas.microsoft.com/office/drawing/2014/main" id="{EC79BDB3-7047-5E4A-8212-49111AE75D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07875" name="スライド番号プレースホルダ 3">
            <a:extLst>
              <a:ext uri="{FF2B5EF4-FFF2-40B4-BE49-F238E27FC236}">
                <a16:creationId xmlns:a16="http://schemas.microsoft.com/office/drawing/2014/main" id="{509AD2C0-5F2C-8E44-817E-3496E22D7E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B4D467-1020-544B-8E92-2009584C38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602071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スライド イメージ プレースホルダ 1">
            <a:extLst>
              <a:ext uri="{FF2B5EF4-FFF2-40B4-BE49-F238E27FC236}">
                <a16:creationId xmlns:a16="http://schemas.microsoft.com/office/drawing/2014/main" id="{FB2817C5-3138-394C-9D0D-DB7BC1F882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9922" name="ノート プレースホルダ 2">
            <a:extLst>
              <a:ext uri="{FF2B5EF4-FFF2-40B4-BE49-F238E27FC236}">
                <a16:creationId xmlns:a16="http://schemas.microsoft.com/office/drawing/2014/main" id="{91010F44-977C-AC4C-99BE-DE8A8777B2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09923" name="スライド番号プレースホルダ 3">
            <a:extLst>
              <a:ext uri="{FF2B5EF4-FFF2-40B4-BE49-F238E27FC236}">
                <a16:creationId xmlns:a16="http://schemas.microsoft.com/office/drawing/2014/main" id="{60ABDF0D-EF44-A142-915D-05E4215253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3DDF5C8-453A-F94F-8899-7ADE75D47D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46364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スライド イメージ プレースホルダ 1">
            <a:extLst>
              <a:ext uri="{FF2B5EF4-FFF2-40B4-BE49-F238E27FC236}">
                <a16:creationId xmlns:a16="http://schemas.microsoft.com/office/drawing/2014/main" id="{70FA2832-C9BB-924D-89B0-E9B1118D90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8354" name="ノート プレースホルダ 2">
            <a:extLst>
              <a:ext uri="{FF2B5EF4-FFF2-40B4-BE49-F238E27FC236}">
                <a16:creationId xmlns:a16="http://schemas.microsoft.com/office/drawing/2014/main" id="{338BD16C-A738-9B45-BDC7-187608D116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8355" name="スライド番号プレースホルダ 3">
            <a:extLst>
              <a:ext uri="{FF2B5EF4-FFF2-40B4-BE49-F238E27FC236}">
                <a16:creationId xmlns:a16="http://schemas.microsoft.com/office/drawing/2014/main" id="{B19984DF-431F-CD40-80F4-A80331F914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CCDDF24-7648-BA47-9D19-87CD54D043B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359955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スライド イメージ プレースホルダ 1">
            <a:extLst>
              <a:ext uri="{FF2B5EF4-FFF2-40B4-BE49-F238E27FC236}">
                <a16:creationId xmlns:a16="http://schemas.microsoft.com/office/drawing/2014/main" id="{154789DA-5B01-A74C-8668-C4939404B3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0402" name="ノート プレースホルダ 2">
            <a:extLst>
              <a:ext uri="{FF2B5EF4-FFF2-40B4-BE49-F238E27FC236}">
                <a16:creationId xmlns:a16="http://schemas.microsoft.com/office/drawing/2014/main" id="{FAD3F760-9825-E244-B4B8-B37611987A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0403" name="スライド番号プレースホルダ 3">
            <a:extLst>
              <a:ext uri="{FF2B5EF4-FFF2-40B4-BE49-F238E27FC236}">
                <a16:creationId xmlns:a16="http://schemas.microsoft.com/office/drawing/2014/main" id="{97756B5A-1ED3-E045-A863-5EBC6BCB66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8B873FC-AB90-944A-A0B7-ACB5734CBB5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584703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69" name="スライド イメージ プレースホルダ 1">
            <a:extLst>
              <a:ext uri="{FF2B5EF4-FFF2-40B4-BE49-F238E27FC236}">
                <a16:creationId xmlns:a16="http://schemas.microsoft.com/office/drawing/2014/main" id="{5B53C912-7ECF-2344-8C46-016B52A159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1970" name="ノート プレースホルダ 2">
            <a:extLst>
              <a:ext uri="{FF2B5EF4-FFF2-40B4-BE49-F238E27FC236}">
                <a16:creationId xmlns:a16="http://schemas.microsoft.com/office/drawing/2014/main" id="{8A393E11-D098-F347-8A4A-6F362F488D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1971" name="スライド番号プレースホルダ 3">
            <a:extLst>
              <a:ext uri="{FF2B5EF4-FFF2-40B4-BE49-F238E27FC236}">
                <a16:creationId xmlns:a16="http://schemas.microsoft.com/office/drawing/2014/main" id="{240FCDB4-B3E0-E246-ADAB-9BCA01A0BF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F01121-3DAB-714C-9B09-3062C3EB4C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334130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スライド イメージ プレースホルダ 1">
            <a:extLst>
              <a:ext uri="{FF2B5EF4-FFF2-40B4-BE49-F238E27FC236}">
                <a16:creationId xmlns:a16="http://schemas.microsoft.com/office/drawing/2014/main" id="{17E4B688-709D-3342-BF18-63972EECE1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4018" name="ノート プレースホルダ 2">
            <a:extLst>
              <a:ext uri="{FF2B5EF4-FFF2-40B4-BE49-F238E27FC236}">
                <a16:creationId xmlns:a16="http://schemas.microsoft.com/office/drawing/2014/main" id="{69D69CFE-EB94-CC45-BB62-4AD4648AFC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4019" name="スライド番号プレースホルダ 3">
            <a:extLst>
              <a:ext uri="{FF2B5EF4-FFF2-40B4-BE49-F238E27FC236}">
                <a16:creationId xmlns:a16="http://schemas.microsoft.com/office/drawing/2014/main" id="{53FAF179-527B-AA45-A847-43FA655B80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CA33A12-929A-DB4F-8991-6F147DBA05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900833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スライド イメージ プレースホルダ 1">
            <a:extLst>
              <a:ext uri="{FF2B5EF4-FFF2-40B4-BE49-F238E27FC236}">
                <a16:creationId xmlns:a16="http://schemas.microsoft.com/office/drawing/2014/main" id="{246B894E-E790-8440-9EC8-B5A8442F13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6066" name="ノート プレースホルダ 2">
            <a:extLst>
              <a:ext uri="{FF2B5EF4-FFF2-40B4-BE49-F238E27FC236}">
                <a16:creationId xmlns:a16="http://schemas.microsoft.com/office/drawing/2014/main" id="{D56E49B3-B22E-C247-AA0D-14F9C1837A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16067" name="スライド番号プレースホルダ 3">
            <a:extLst>
              <a:ext uri="{FF2B5EF4-FFF2-40B4-BE49-F238E27FC236}">
                <a16:creationId xmlns:a16="http://schemas.microsoft.com/office/drawing/2014/main" id="{1E0ED5C4-F1F0-DD41-8F71-29868C9D95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12EFBE-EF22-584C-9A49-F82DA1B8664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539799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スライド イメージ プレースホルダ 1">
            <a:extLst>
              <a:ext uri="{FF2B5EF4-FFF2-40B4-BE49-F238E27FC236}">
                <a16:creationId xmlns:a16="http://schemas.microsoft.com/office/drawing/2014/main" id="{ACB88BC7-A6CE-1640-85B4-CB6A8C9FB2F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0" name="ノート プレースホルダ 2">
            <a:extLst>
              <a:ext uri="{FF2B5EF4-FFF2-40B4-BE49-F238E27FC236}">
                <a16:creationId xmlns:a16="http://schemas.microsoft.com/office/drawing/2014/main" id="{B3FF6D97-C50D-6047-BD5D-E94765A0D2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651" name="スライド番号プレースホルダ 3">
            <a:extLst>
              <a:ext uri="{FF2B5EF4-FFF2-40B4-BE49-F238E27FC236}">
                <a16:creationId xmlns:a16="http://schemas.microsoft.com/office/drawing/2014/main" id="{06F0250E-6747-F643-AB50-2D5A8705F5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74D3C35-3E54-AD47-919E-43EB4304B88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070784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3" name="スライド イメージ プレースホルダ 1">
            <a:extLst>
              <a:ext uri="{FF2B5EF4-FFF2-40B4-BE49-F238E27FC236}">
                <a16:creationId xmlns:a16="http://schemas.microsoft.com/office/drawing/2014/main" id="{87725B63-8FA4-5B46-8E61-07F9142E81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8114" name="ノート プレースホルダ 2">
            <a:extLst>
              <a:ext uri="{FF2B5EF4-FFF2-40B4-BE49-F238E27FC236}">
                <a16:creationId xmlns:a16="http://schemas.microsoft.com/office/drawing/2014/main" id="{5FC276AD-4FCD-3F4D-BC8F-5B76A8D43B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18115" name="スライド番号プレースホルダ 3">
            <a:extLst>
              <a:ext uri="{FF2B5EF4-FFF2-40B4-BE49-F238E27FC236}">
                <a16:creationId xmlns:a16="http://schemas.microsoft.com/office/drawing/2014/main" id="{493C88A3-FCFC-0D4E-8A65-B70858B818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F8416B8-37BA-6249-A231-697620C999A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862610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スライド イメージ プレースホルダ 1">
            <a:extLst>
              <a:ext uri="{FF2B5EF4-FFF2-40B4-BE49-F238E27FC236}">
                <a16:creationId xmlns:a16="http://schemas.microsoft.com/office/drawing/2014/main" id="{2F24CE54-AF3F-FC4D-B2E1-DC7156127E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2450" name="ノート プレースホルダ 2">
            <a:extLst>
              <a:ext uri="{FF2B5EF4-FFF2-40B4-BE49-F238E27FC236}">
                <a16:creationId xmlns:a16="http://schemas.microsoft.com/office/drawing/2014/main" id="{E880CA00-92ED-904F-BFC5-FE131618C7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32451" name="スライド番号プレースホルダ 3">
            <a:extLst>
              <a:ext uri="{FF2B5EF4-FFF2-40B4-BE49-F238E27FC236}">
                <a16:creationId xmlns:a16="http://schemas.microsoft.com/office/drawing/2014/main" id="{3816D65D-E70B-CB49-A7B4-0F39C0E6D8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AA618D2-C147-5A44-8251-C0CB7C63FEA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3600616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7" name="スライド イメージ プレースホルダ 1">
            <a:extLst>
              <a:ext uri="{FF2B5EF4-FFF2-40B4-BE49-F238E27FC236}">
                <a16:creationId xmlns:a16="http://schemas.microsoft.com/office/drawing/2014/main" id="{81F0BEE7-4789-3042-91B3-F28D0DAD0E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4498" name="ノート プレースホルダ 2">
            <a:extLst>
              <a:ext uri="{FF2B5EF4-FFF2-40B4-BE49-F238E27FC236}">
                <a16:creationId xmlns:a16="http://schemas.microsoft.com/office/drawing/2014/main" id="{7217FCA7-A37D-7D45-98E9-92ABA50FEF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34499" name="スライド番号プレースホルダ 3">
            <a:extLst>
              <a:ext uri="{FF2B5EF4-FFF2-40B4-BE49-F238E27FC236}">
                <a16:creationId xmlns:a16="http://schemas.microsoft.com/office/drawing/2014/main" id="{24E5DD14-A19E-B344-82C4-D59C75D2BC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C75D506-A6B2-3345-B1B6-958689BCFAC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23576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5" name="スライド イメージ プレースホルダ 1">
            <a:extLst>
              <a:ext uri="{FF2B5EF4-FFF2-40B4-BE49-F238E27FC236}">
                <a16:creationId xmlns:a16="http://schemas.microsoft.com/office/drawing/2014/main" id="{57BC037C-81A0-5E40-A1DB-C762356DA9C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6546" name="ノート プレースホルダ 2">
            <a:extLst>
              <a:ext uri="{FF2B5EF4-FFF2-40B4-BE49-F238E27FC236}">
                <a16:creationId xmlns:a16="http://schemas.microsoft.com/office/drawing/2014/main" id="{C180583A-84B1-8F40-B10D-0838D3EF521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6547" name="スライド番号プレースホルダ 3">
            <a:extLst>
              <a:ext uri="{FF2B5EF4-FFF2-40B4-BE49-F238E27FC236}">
                <a16:creationId xmlns:a16="http://schemas.microsoft.com/office/drawing/2014/main" id="{860B42C6-C16F-4F4F-91A0-C77E1FD415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9CD06D4-3E82-C441-A9D9-98D602230BD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590012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3" name="スライド イメージ プレースホルダ 1">
            <a:extLst>
              <a:ext uri="{FF2B5EF4-FFF2-40B4-BE49-F238E27FC236}">
                <a16:creationId xmlns:a16="http://schemas.microsoft.com/office/drawing/2014/main" id="{073A5AF7-6881-4740-A082-63E8DCBE18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8594" name="ノート プレースホルダ 2">
            <a:extLst>
              <a:ext uri="{FF2B5EF4-FFF2-40B4-BE49-F238E27FC236}">
                <a16:creationId xmlns:a16="http://schemas.microsoft.com/office/drawing/2014/main" id="{469FC3C3-0D93-8040-A1F2-FB3A916AB40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8595" name="スライド番号プレースホルダ 3">
            <a:extLst>
              <a:ext uri="{FF2B5EF4-FFF2-40B4-BE49-F238E27FC236}">
                <a16:creationId xmlns:a16="http://schemas.microsoft.com/office/drawing/2014/main" id="{BAFE9794-AB26-A34B-961C-0775B9135C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429C618-53CC-ED4D-AEA3-AF4BA918B47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764777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1" name="スライド イメージ プレースホルダ 1">
            <a:extLst>
              <a:ext uri="{FF2B5EF4-FFF2-40B4-BE49-F238E27FC236}">
                <a16:creationId xmlns:a16="http://schemas.microsoft.com/office/drawing/2014/main" id="{D0DF0197-5F33-F84E-8CA0-1E8269DBA8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0642" name="ノート プレースホルダ 2">
            <a:extLst>
              <a:ext uri="{FF2B5EF4-FFF2-40B4-BE49-F238E27FC236}">
                <a16:creationId xmlns:a16="http://schemas.microsoft.com/office/drawing/2014/main" id="{53D08F92-62DD-794B-8166-A241D8C3BB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0643" name="スライド番号プレースホルダ 3">
            <a:extLst>
              <a:ext uri="{FF2B5EF4-FFF2-40B4-BE49-F238E27FC236}">
                <a16:creationId xmlns:a16="http://schemas.microsoft.com/office/drawing/2014/main" id="{7947A7A5-580C-794D-8BEC-7B25B3958D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84E03F1-AB13-D641-852D-CC780374173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067091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89" name="スライド イメージ プレースホルダ 1">
            <a:extLst>
              <a:ext uri="{FF2B5EF4-FFF2-40B4-BE49-F238E27FC236}">
                <a16:creationId xmlns:a16="http://schemas.microsoft.com/office/drawing/2014/main" id="{587F7236-C0E3-074F-8F9E-46F4DD0F32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2690" name="ノート プレースホルダ 2">
            <a:extLst>
              <a:ext uri="{FF2B5EF4-FFF2-40B4-BE49-F238E27FC236}">
                <a16:creationId xmlns:a16="http://schemas.microsoft.com/office/drawing/2014/main" id="{50ACB120-92BB-864A-A509-F8C59AE4FB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2691" name="スライド番号プレースホルダ 3">
            <a:extLst>
              <a:ext uri="{FF2B5EF4-FFF2-40B4-BE49-F238E27FC236}">
                <a16:creationId xmlns:a16="http://schemas.microsoft.com/office/drawing/2014/main" id="{382B2A69-3CE4-E740-84E4-BF12F85DAD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FECBDFD-3E70-E441-B632-EF28CA68AD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072802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1" name="スライド イメージ プレースホルダ 1">
            <a:extLst>
              <a:ext uri="{FF2B5EF4-FFF2-40B4-BE49-F238E27FC236}">
                <a16:creationId xmlns:a16="http://schemas.microsoft.com/office/drawing/2014/main" id="{735BB2C5-C045-6348-BCF7-2C44390AC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8562" name="ノート プレースホルダ 2">
            <a:extLst>
              <a:ext uri="{FF2B5EF4-FFF2-40B4-BE49-F238E27FC236}">
                <a16:creationId xmlns:a16="http://schemas.microsoft.com/office/drawing/2014/main" id="{BF781070-5B71-264F-A865-1D47DA921C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8563" name="スライド番号プレースホルダ 3">
            <a:extLst>
              <a:ext uri="{FF2B5EF4-FFF2-40B4-BE49-F238E27FC236}">
                <a16:creationId xmlns:a16="http://schemas.microsoft.com/office/drawing/2014/main" id="{D9B82301-D5FD-F548-AFA2-FB28E5AAF1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6158A29-7493-9344-9F7E-23BDFBCB630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817883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609" name="スライド イメージ プレースホルダ 1">
            <a:extLst>
              <a:ext uri="{FF2B5EF4-FFF2-40B4-BE49-F238E27FC236}">
                <a16:creationId xmlns:a16="http://schemas.microsoft.com/office/drawing/2014/main" id="{9A30080C-B1D0-1441-AE13-B711547557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0610" name="ノート プレースホルダ 2">
            <a:extLst>
              <a:ext uri="{FF2B5EF4-FFF2-40B4-BE49-F238E27FC236}">
                <a16:creationId xmlns:a16="http://schemas.microsoft.com/office/drawing/2014/main" id="{0CDA04C6-C1D7-1042-A8EE-0B7EC24248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80611" name="スライド番号プレースホルダ 3">
            <a:extLst>
              <a:ext uri="{FF2B5EF4-FFF2-40B4-BE49-F238E27FC236}">
                <a16:creationId xmlns:a16="http://schemas.microsoft.com/office/drawing/2014/main" id="{FF66F5AA-F631-7C42-B875-EABD16F84E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9145BB-3330-CD4A-BE13-0427F195FB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910110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7" name="スライド イメージ プレースホルダ 1">
            <a:extLst>
              <a:ext uri="{FF2B5EF4-FFF2-40B4-BE49-F238E27FC236}">
                <a16:creationId xmlns:a16="http://schemas.microsoft.com/office/drawing/2014/main" id="{13C9F3A2-D7A5-FD4B-B48F-DA54A5D232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1698" name="ノート プレースホルダ 2">
            <a:extLst>
              <a:ext uri="{FF2B5EF4-FFF2-40B4-BE49-F238E27FC236}">
                <a16:creationId xmlns:a16="http://schemas.microsoft.com/office/drawing/2014/main" id="{D69390E7-5FE6-4043-9CAB-94B00AEDBBA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41699" name="スライド番号プレースホルダ 3">
            <a:extLst>
              <a:ext uri="{FF2B5EF4-FFF2-40B4-BE49-F238E27FC236}">
                <a16:creationId xmlns:a16="http://schemas.microsoft.com/office/drawing/2014/main" id="{58F98B7A-ED9E-894E-B488-026C1CA43E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B882CD3-C897-CC4D-8983-8D14BBDD6D6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71289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スライド イメージ プレースホルダ 1">
            <a:extLst>
              <a:ext uri="{FF2B5EF4-FFF2-40B4-BE49-F238E27FC236}">
                <a16:creationId xmlns:a16="http://schemas.microsoft.com/office/drawing/2014/main" id="{ECC4B8B9-70CC-CE4D-9F07-35D084B1BE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8" name="ノート プレースホルダ 2">
            <a:extLst>
              <a:ext uri="{FF2B5EF4-FFF2-40B4-BE49-F238E27FC236}">
                <a16:creationId xmlns:a16="http://schemas.microsoft.com/office/drawing/2014/main" id="{3EEEC0FE-692E-3147-AA73-22EED7897F7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9699" name="スライド番号プレースホルダ 3">
            <a:extLst>
              <a:ext uri="{FF2B5EF4-FFF2-40B4-BE49-F238E27FC236}">
                <a16:creationId xmlns:a16="http://schemas.microsoft.com/office/drawing/2014/main" id="{04DE7FA3-F8C5-004C-B962-E8F973D774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EDAED6-2350-7645-AEA4-75428D3579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336217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5" name="スライド イメージ プレースホルダ 1">
            <a:extLst>
              <a:ext uri="{FF2B5EF4-FFF2-40B4-BE49-F238E27FC236}">
                <a16:creationId xmlns:a16="http://schemas.microsoft.com/office/drawing/2014/main" id="{E43E5BA8-BBD7-6840-833A-E8CDEB9AC3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3746" name="ノート プレースホルダ 2">
            <a:extLst>
              <a:ext uri="{FF2B5EF4-FFF2-40B4-BE49-F238E27FC236}">
                <a16:creationId xmlns:a16="http://schemas.microsoft.com/office/drawing/2014/main" id="{1DD2EC09-2DCD-EC4E-9F0A-5BE682AF28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43747" name="スライド番号プレースホルダ 3">
            <a:extLst>
              <a:ext uri="{FF2B5EF4-FFF2-40B4-BE49-F238E27FC236}">
                <a16:creationId xmlns:a16="http://schemas.microsoft.com/office/drawing/2014/main" id="{37382EA3-D9C2-9246-B3CD-AEEEFEB4D4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87F550-5D79-0641-97BE-AC66B919E8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8343465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49" name="スライド イメージ プレースホルダ 1">
            <a:extLst>
              <a:ext uri="{FF2B5EF4-FFF2-40B4-BE49-F238E27FC236}">
                <a16:creationId xmlns:a16="http://schemas.microsoft.com/office/drawing/2014/main" id="{4587A7A0-CB94-A24F-ABFB-55E07EEAC11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3250" name="ノート プレースホルダ 2">
            <a:extLst>
              <a:ext uri="{FF2B5EF4-FFF2-40B4-BE49-F238E27FC236}">
                <a16:creationId xmlns:a16="http://schemas.microsoft.com/office/drawing/2014/main" id="{5EFCE0FB-96B1-A34F-8296-673FBDC136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3251" name="スライド番号プレースホルダ 3">
            <a:extLst>
              <a:ext uri="{FF2B5EF4-FFF2-40B4-BE49-F238E27FC236}">
                <a16:creationId xmlns:a16="http://schemas.microsoft.com/office/drawing/2014/main" id="{0C0B8689-6442-FA41-8754-E1C5A256F7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82FCAD1-398D-124F-B04D-7F3ACB0D4E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1433672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97" name="スライド イメージ プレースホルダ 1">
            <a:extLst>
              <a:ext uri="{FF2B5EF4-FFF2-40B4-BE49-F238E27FC236}">
                <a16:creationId xmlns:a16="http://schemas.microsoft.com/office/drawing/2014/main" id="{A30C0705-24C6-054D-B83D-83140DD391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5298" name="ノート プレースホルダ 2">
            <a:extLst>
              <a:ext uri="{FF2B5EF4-FFF2-40B4-BE49-F238E27FC236}">
                <a16:creationId xmlns:a16="http://schemas.microsoft.com/office/drawing/2014/main" id="{05F6E290-07E2-524A-8FA8-BC2E66F0D7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5299" name="スライド番号プレースホルダ 3">
            <a:extLst>
              <a:ext uri="{FF2B5EF4-FFF2-40B4-BE49-F238E27FC236}">
                <a16:creationId xmlns:a16="http://schemas.microsoft.com/office/drawing/2014/main" id="{A028B79A-DC0A-7547-93DE-D5F6E97BF3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9A877BE-C63B-E34A-9191-D3085F393C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000695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スライド イメージ プレースホルダ 1">
            <a:extLst>
              <a:ext uri="{FF2B5EF4-FFF2-40B4-BE49-F238E27FC236}">
                <a16:creationId xmlns:a16="http://schemas.microsoft.com/office/drawing/2014/main" id="{EB385AD6-557D-D744-A061-2D0E5D22A1D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1858" name="ノート プレースホルダ 2">
            <a:extLst>
              <a:ext uri="{FF2B5EF4-FFF2-40B4-BE49-F238E27FC236}">
                <a16:creationId xmlns:a16="http://schemas.microsoft.com/office/drawing/2014/main" id="{549F48D1-9C51-8743-8FC1-26289522719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21859" name="スライド番号プレースホルダ 3">
            <a:extLst>
              <a:ext uri="{FF2B5EF4-FFF2-40B4-BE49-F238E27FC236}">
                <a16:creationId xmlns:a16="http://schemas.microsoft.com/office/drawing/2014/main" id="{BBED53AE-2A3A-7245-81A2-89E5688B83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2F72DA7-9DB2-444A-B948-A903B050BFE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3833439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スライド イメージ プレースホルダ 1">
            <a:extLst>
              <a:ext uri="{FF2B5EF4-FFF2-40B4-BE49-F238E27FC236}">
                <a16:creationId xmlns:a16="http://schemas.microsoft.com/office/drawing/2014/main" id="{9FF01D71-0774-B44C-AEF0-09A8A04792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3906" name="ノート プレースホルダ 2">
            <a:extLst>
              <a:ext uri="{FF2B5EF4-FFF2-40B4-BE49-F238E27FC236}">
                <a16:creationId xmlns:a16="http://schemas.microsoft.com/office/drawing/2014/main" id="{119B6EEC-3A84-1640-BE91-DF71A4B3BA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23907" name="スライド番号プレースホルダ 3">
            <a:extLst>
              <a:ext uri="{FF2B5EF4-FFF2-40B4-BE49-F238E27FC236}">
                <a16:creationId xmlns:a16="http://schemas.microsoft.com/office/drawing/2014/main" id="{7AA770E0-39E0-1F44-8293-A6A9284284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F5579DE-59B9-D242-8C5F-F858BFF9D5F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3600073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3" name="スライド イメージ プレースホルダ 1">
            <a:extLst>
              <a:ext uri="{FF2B5EF4-FFF2-40B4-BE49-F238E27FC236}">
                <a16:creationId xmlns:a16="http://schemas.microsoft.com/office/drawing/2014/main" id="{C950D137-E6AA-DB4A-92A7-93D0AF275C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0754" name="ノート プレースホルダ 2">
            <a:extLst>
              <a:ext uri="{FF2B5EF4-FFF2-40B4-BE49-F238E27FC236}">
                <a16:creationId xmlns:a16="http://schemas.microsoft.com/office/drawing/2014/main" id="{DA750E7A-D7B2-114B-A884-A04046F97F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30755" name="スライド番号プレースホルダ 3">
            <a:extLst>
              <a:ext uri="{FF2B5EF4-FFF2-40B4-BE49-F238E27FC236}">
                <a16:creationId xmlns:a16="http://schemas.microsoft.com/office/drawing/2014/main" id="{464A16C5-1409-0440-9FDD-C5D6A9D000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9D2A0D2-C849-C141-A94D-F8DC6694341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1379733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1" name="スライド イメージ プレースホルダ 1">
            <a:extLst>
              <a:ext uri="{FF2B5EF4-FFF2-40B4-BE49-F238E27FC236}">
                <a16:creationId xmlns:a16="http://schemas.microsoft.com/office/drawing/2014/main" id="{25B2EABF-8028-6347-92DE-228A2BCBDE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2802" name="ノート プレースホルダ 2">
            <a:extLst>
              <a:ext uri="{FF2B5EF4-FFF2-40B4-BE49-F238E27FC236}">
                <a16:creationId xmlns:a16="http://schemas.microsoft.com/office/drawing/2014/main" id="{9911A36D-B649-1341-9A6C-CE8EAB7C851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32803" name="スライド番号プレースホルダ 3">
            <a:extLst>
              <a:ext uri="{FF2B5EF4-FFF2-40B4-BE49-F238E27FC236}">
                <a16:creationId xmlns:a16="http://schemas.microsoft.com/office/drawing/2014/main" id="{4C114B01-C253-394E-BA85-A5DC36C553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BBDF571-2939-4341-B7A5-1D91BE0647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7689844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7" name="スライド イメージ プレースホルダ 1">
            <a:extLst>
              <a:ext uri="{FF2B5EF4-FFF2-40B4-BE49-F238E27FC236}">
                <a16:creationId xmlns:a16="http://schemas.microsoft.com/office/drawing/2014/main" id="{567C257F-5986-1B40-90E1-8BD66F7D45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6018" name="ノート プレースホルダ 2">
            <a:extLst>
              <a:ext uri="{FF2B5EF4-FFF2-40B4-BE49-F238E27FC236}">
                <a16:creationId xmlns:a16="http://schemas.microsoft.com/office/drawing/2014/main" id="{F6398800-9446-0B47-95FA-75E8A1FD46F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26019" name="スライド番号プレースホルダ 3">
            <a:extLst>
              <a:ext uri="{FF2B5EF4-FFF2-40B4-BE49-F238E27FC236}">
                <a16:creationId xmlns:a16="http://schemas.microsoft.com/office/drawing/2014/main" id="{86A175C5-0880-D84F-9CDC-1BAD9829AD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156BDE2-D530-214B-8270-A4B6713DDA2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6619827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065" name="スライド イメージ プレースホルダ 1">
            <a:extLst>
              <a:ext uri="{FF2B5EF4-FFF2-40B4-BE49-F238E27FC236}">
                <a16:creationId xmlns:a16="http://schemas.microsoft.com/office/drawing/2014/main" id="{7BEB8C83-0C43-0C41-9A65-30E22BA1B6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8066" name="ノート プレースホルダ 2">
            <a:extLst>
              <a:ext uri="{FF2B5EF4-FFF2-40B4-BE49-F238E27FC236}">
                <a16:creationId xmlns:a16="http://schemas.microsoft.com/office/drawing/2014/main" id="{16DAB8DE-D081-A240-BE50-6E0B11A148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28067" name="スライド番号プレースホルダ 3">
            <a:extLst>
              <a:ext uri="{FF2B5EF4-FFF2-40B4-BE49-F238E27FC236}">
                <a16:creationId xmlns:a16="http://schemas.microsoft.com/office/drawing/2014/main" id="{42E58737-1C36-424F-9728-58C933CEA0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BF56134-00C8-2A42-908F-5F8E6F301A1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7556005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スライド イメージ プレースホルダ 1">
            <a:extLst>
              <a:ext uri="{FF2B5EF4-FFF2-40B4-BE49-F238E27FC236}">
                <a16:creationId xmlns:a16="http://schemas.microsoft.com/office/drawing/2014/main" id="{7EBB1F55-9F74-7A43-98F0-7EC2E94486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6434" name="ノート プレースホルダ 2">
            <a:extLst>
              <a:ext uri="{FF2B5EF4-FFF2-40B4-BE49-F238E27FC236}">
                <a16:creationId xmlns:a16="http://schemas.microsoft.com/office/drawing/2014/main" id="{C858F265-7368-794C-BCFD-964A1C4400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6435" name="スライド番号プレースホルダ 3">
            <a:extLst>
              <a:ext uri="{FF2B5EF4-FFF2-40B4-BE49-F238E27FC236}">
                <a16:creationId xmlns:a16="http://schemas.microsoft.com/office/drawing/2014/main" id="{3AF644AB-73D2-5746-BBF0-8EF33655D0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5DA95D9-A182-C742-83C4-AA11789420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11912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7" name="スライド イメージ プレースホルダ 1">
            <a:extLst>
              <a:ext uri="{FF2B5EF4-FFF2-40B4-BE49-F238E27FC236}">
                <a16:creationId xmlns:a16="http://schemas.microsoft.com/office/drawing/2014/main" id="{912E6CBB-629C-1F48-AF3B-201CD8B097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6658" name="ノート プレースホルダ 2">
            <a:extLst>
              <a:ext uri="{FF2B5EF4-FFF2-40B4-BE49-F238E27FC236}">
                <a16:creationId xmlns:a16="http://schemas.microsoft.com/office/drawing/2014/main" id="{3AFFD26E-4890-AA42-A811-1C7FCCAFC0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26659" name="スライド番号プレースホルダ 3">
            <a:extLst>
              <a:ext uri="{FF2B5EF4-FFF2-40B4-BE49-F238E27FC236}">
                <a16:creationId xmlns:a16="http://schemas.microsoft.com/office/drawing/2014/main" id="{06EB8985-D652-1A4A-8359-307B3A1054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57BC902-B3C0-C54E-92D2-CB1AA3706BA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2482786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スライド イメージ プレースホルダ 1">
            <a:extLst>
              <a:ext uri="{FF2B5EF4-FFF2-40B4-BE49-F238E27FC236}">
                <a16:creationId xmlns:a16="http://schemas.microsoft.com/office/drawing/2014/main" id="{3B3ACAF2-2DA4-CF45-B44D-81C63B3450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8482" name="ノート プレースホルダ 2">
            <a:extLst>
              <a:ext uri="{FF2B5EF4-FFF2-40B4-BE49-F238E27FC236}">
                <a16:creationId xmlns:a16="http://schemas.microsoft.com/office/drawing/2014/main" id="{D27BFA9C-137E-4449-957F-1F48E60242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8483" name="スライド番号プレースホルダ 3">
            <a:extLst>
              <a:ext uri="{FF2B5EF4-FFF2-40B4-BE49-F238E27FC236}">
                <a16:creationId xmlns:a16="http://schemas.microsoft.com/office/drawing/2014/main" id="{4D8FB8E0-F6EF-2147-BC3E-2B66231443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0EBF938-6C78-BD45-B1AE-C7B4997E34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4053833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7" name="スライド イメージ プレースホルダ 1">
            <a:extLst>
              <a:ext uri="{FF2B5EF4-FFF2-40B4-BE49-F238E27FC236}">
                <a16:creationId xmlns:a16="http://schemas.microsoft.com/office/drawing/2014/main" id="{D35666D5-33AD-6845-8FE8-A9814927A1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8098" name="ノート プレースホルダ 2">
            <a:extLst>
              <a:ext uri="{FF2B5EF4-FFF2-40B4-BE49-F238E27FC236}">
                <a16:creationId xmlns:a16="http://schemas.microsoft.com/office/drawing/2014/main" id="{D66BFF6F-00A0-8F47-8CFF-1C98AB967D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8099" name="スライド番号プレースホルダ 3">
            <a:extLst>
              <a:ext uri="{FF2B5EF4-FFF2-40B4-BE49-F238E27FC236}">
                <a16:creationId xmlns:a16="http://schemas.microsoft.com/office/drawing/2014/main" id="{D8B492F9-74A8-EE42-90A1-32A72D0FED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697CF26-21E5-F341-A7EF-06382190CC2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1116280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5" name="スライド イメージ プレースホルダ 1">
            <a:extLst>
              <a:ext uri="{FF2B5EF4-FFF2-40B4-BE49-F238E27FC236}">
                <a16:creationId xmlns:a16="http://schemas.microsoft.com/office/drawing/2014/main" id="{020C1121-E5E8-0445-8C35-5CEF868C14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0146" name="ノート プレースホルダ 2">
            <a:extLst>
              <a:ext uri="{FF2B5EF4-FFF2-40B4-BE49-F238E27FC236}">
                <a16:creationId xmlns:a16="http://schemas.microsoft.com/office/drawing/2014/main" id="{2B3249CB-F9DE-574F-9A1C-49F5DBA693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0147" name="スライド番号プレースホルダ 3">
            <a:extLst>
              <a:ext uri="{FF2B5EF4-FFF2-40B4-BE49-F238E27FC236}">
                <a16:creationId xmlns:a16="http://schemas.microsoft.com/office/drawing/2014/main" id="{A95158BC-C900-4947-950F-DF7100FE31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CDC4AA8-78CC-094D-8C49-5EDC4FB9F1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6787836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473" name="スライド イメージ プレースホルダ 1">
            <a:extLst>
              <a:ext uri="{FF2B5EF4-FFF2-40B4-BE49-F238E27FC236}">
                <a16:creationId xmlns:a16="http://schemas.microsoft.com/office/drawing/2014/main" id="{92E99109-94FE-7F43-8A52-EC14A0A5E5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7474" name="ノート プレースホルダ 2">
            <a:extLst>
              <a:ext uri="{FF2B5EF4-FFF2-40B4-BE49-F238E27FC236}">
                <a16:creationId xmlns:a16="http://schemas.microsoft.com/office/drawing/2014/main" id="{438A6F3E-C350-D247-9080-E1387DB31B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7475" name="スライド番号プレースホルダ 3">
            <a:extLst>
              <a:ext uri="{FF2B5EF4-FFF2-40B4-BE49-F238E27FC236}">
                <a16:creationId xmlns:a16="http://schemas.microsoft.com/office/drawing/2014/main" id="{47120D3F-F212-AB4C-B260-F0AA848CB3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03086E4-D5F2-F643-A0BC-95ED5582A02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458218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1" name="スライド イメージ プレースホルダ 1">
            <a:extLst>
              <a:ext uri="{FF2B5EF4-FFF2-40B4-BE49-F238E27FC236}">
                <a16:creationId xmlns:a16="http://schemas.microsoft.com/office/drawing/2014/main" id="{DBAA7242-9E5F-AE4E-82F0-D3C57DB19C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9522" name="ノート プレースホルダ 2">
            <a:extLst>
              <a:ext uri="{FF2B5EF4-FFF2-40B4-BE49-F238E27FC236}">
                <a16:creationId xmlns:a16="http://schemas.microsoft.com/office/drawing/2014/main" id="{9AF19835-0AAF-2E48-B245-28D9F9E554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9523" name="スライド番号プレースホルダ 3">
            <a:extLst>
              <a:ext uri="{FF2B5EF4-FFF2-40B4-BE49-F238E27FC236}">
                <a16:creationId xmlns:a16="http://schemas.microsoft.com/office/drawing/2014/main" id="{DCEBBEFA-E764-3C48-9C63-1C8FBF7426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4578969-EF8F-C244-8D53-F3AB758C67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6073959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3" name="スライド イメージ プレースホルダ 1">
            <a:extLst>
              <a:ext uri="{FF2B5EF4-FFF2-40B4-BE49-F238E27FC236}">
                <a16:creationId xmlns:a16="http://schemas.microsoft.com/office/drawing/2014/main" id="{E5A63394-68D2-6748-8611-7B61707E0D5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1234" name="ノート プレースホルダ 2">
            <a:extLst>
              <a:ext uri="{FF2B5EF4-FFF2-40B4-BE49-F238E27FC236}">
                <a16:creationId xmlns:a16="http://schemas.microsoft.com/office/drawing/2014/main" id="{BD712A19-3EDF-EA4B-B4E6-F9E3E1CA77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1235" name="スライド番号プレースホルダ 3">
            <a:extLst>
              <a:ext uri="{FF2B5EF4-FFF2-40B4-BE49-F238E27FC236}">
                <a16:creationId xmlns:a16="http://schemas.microsoft.com/office/drawing/2014/main" id="{145C1C60-8BE7-614B-8AA5-F7D192DBC9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5A369AC-15DA-7B4A-9C32-4593B9CF0B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8635664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1" name="スライド イメージ プレースホルダ 1">
            <a:extLst>
              <a:ext uri="{FF2B5EF4-FFF2-40B4-BE49-F238E27FC236}">
                <a16:creationId xmlns:a16="http://schemas.microsoft.com/office/drawing/2014/main" id="{8BBDFF32-D8C3-784F-90DD-2C7E133594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3282" name="ノート プレースホルダ 2">
            <a:extLst>
              <a:ext uri="{FF2B5EF4-FFF2-40B4-BE49-F238E27FC236}">
                <a16:creationId xmlns:a16="http://schemas.microsoft.com/office/drawing/2014/main" id="{EF7906DF-BB21-8440-9492-EEC64D9A7D2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3283" name="スライド番号プレースホルダ 3">
            <a:extLst>
              <a:ext uri="{FF2B5EF4-FFF2-40B4-BE49-F238E27FC236}">
                <a16:creationId xmlns:a16="http://schemas.microsoft.com/office/drawing/2014/main" id="{00918239-8F10-1448-9FF3-ED4744B1C1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4C4D87A-4594-944F-ADE5-4693ACE7C6C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703255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569" name="スライド イメージ プレースホルダ 1">
            <a:extLst>
              <a:ext uri="{FF2B5EF4-FFF2-40B4-BE49-F238E27FC236}">
                <a16:creationId xmlns:a16="http://schemas.microsoft.com/office/drawing/2014/main" id="{6F81DB7C-6B91-D54A-9501-0FC518AE144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1570" name="ノート プレースホルダ 2">
            <a:extLst>
              <a:ext uri="{FF2B5EF4-FFF2-40B4-BE49-F238E27FC236}">
                <a16:creationId xmlns:a16="http://schemas.microsoft.com/office/drawing/2014/main" id="{CF3994F2-C6D1-E543-82D2-43C909F605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1571" name="スライド番号プレースホルダ 3">
            <a:extLst>
              <a:ext uri="{FF2B5EF4-FFF2-40B4-BE49-F238E27FC236}">
                <a16:creationId xmlns:a16="http://schemas.microsoft.com/office/drawing/2014/main" id="{77502D2F-0C69-0A47-A3F1-A18667AB00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52E71D1-36D5-BF4C-9671-7DB6E0C55CB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6134444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17" name="スライド イメージ プレースホルダ 1">
            <a:extLst>
              <a:ext uri="{FF2B5EF4-FFF2-40B4-BE49-F238E27FC236}">
                <a16:creationId xmlns:a16="http://schemas.microsoft.com/office/drawing/2014/main" id="{2BA9E3BF-0A36-E743-A54C-D8D2B0D64C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3618" name="ノート プレースホルダ 2">
            <a:extLst>
              <a:ext uri="{FF2B5EF4-FFF2-40B4-BE49-F238E27FC236}">
                <a16:creationId xmlns:a16="http://schemas.microsoft.com/office/drawing/2014/main" id="{951517D2-1F2E-1140-B5A8-F9E73DCED1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3619" name="スライド番号プレースホルダ 3">
            <a:extLst>
              <a:ext uri="{FF2B5EF4-FFF2-40B4-BE49-F238E27FC236}">
                <a16:creationId xmlns:a16="http://schemas.microsoft.com/office/drawing/2014/main" id="{9D15A244-A425-7D43-8C0A-C29A87FC9E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3FCAB14-A350-5343-9970-51151DF752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6342839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41" name="スライド イメージ プレースホルダ 1">
            <a:extLst>
              <a:ext uri="{FF2B5EF4-FFF2-40B4-BE49-F238E27FC236}">
                <a16:creationId xmlns:a16="http://schemas.microsoft.com/office/drawing/2014/main" id="{38B02D7E-C055-134E-9B05-AE6463369A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0242" name="ノート プレースホルダ 2">
            <a:extLst>
              <a:ext uri="{FF2B5EF4-FFF2-40B4-BE49-F238E27FC236}">
                <a16:creationId xmlns:a16="http://schemas.microsoft.com/office/drawing/2014/main" id="{D4EBA72B-2FCA-5141-90DD-2B00D6DBC8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0243" name="スライド番号プレースホルダ 3">
            <a:extLst>
              <a:ext uri="{FF2B5EF4-FFF2-40B4-BE49-F238E27FC236}">
                <a16:creationId xmlns:a16="http://schemas.microsoft.com/office/drawing/2014/main" id="{63D40D71-0CF0-7347-9A17-19C6B4C1A6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181056D-64DB-E547-86E2-7276B27D931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93601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961571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396807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29323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84750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08979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069263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186195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92319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46309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00217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15175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18678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32335" y="2373909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2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EA62E4A-21D9-4BE1-A070-A3A2EBCE3B79}"/>
              </a:ext>
            </a:extLst>
          </p:cNvPr>
          <p:cNvGrpSpPr/>
          <p:nvPr/>
        </p:nvGrpSpPr>
        <p:grpSpPr>
          <a:xfrm>
            <a:off x="2790825" y="1438275"/>
            <a:ext cx="4562475" cy="4632325"/>
            <a:chOff x="2790825" y="1438275"/>
            <a:chExt cx="4562475" cy="4632325"/>
          </a:xfrm>
        </p:grpSpPr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9BC7A661-233A-AB4A-9B44-92D52E9213C9}"/>
                </a:ext>
              </a:extLst>
            </p:cNvPr>
            <p:cNvSpPr/>
            <p:nvPr/>
          </p:nvSpPr>
          <p:spPr>
            <a:xfrm>
              <a:off x="3346450" y="1935163"/>
              <a:ext cx="3141663" cy="565150"/>
            </a:xfrm>
            <a:custGeom>
              <a:avLst/>
              <a:gdLst>
                <a:gd name="connsiteX0" fmla="*/ 1877740 w 3142445"/>
                <a:gd name="connsiteY0" fmla="*/ 115910 h 566670"/>
                <a:gd name="connsiteX1" fmla="*/ 2191984 w 3142445"/>
                <a:gd name="connsiteY1" fmla="*/ 85000 h 566670"/>
                <a:gd name="connsiteX2" fmla="*/ 2519108 w 3142445"/>
                <a:gd name="connsiteY2" fmla="*/ 54091 h 566670"/>
                <a:gd name="connsiteX3" fmla="*/ 2647897 w 3142445"/>
                <a:gd name="connsiteY3" fmla="*/ 43788 h 566670"/>
                <a:gd name="connsiteX4" fmla="*/ 2696836 w 3142445"/>
                <a:gd name="connsiteY4" fmla="*/ 28333 h 566670"/>
                <a:gd name="connsiteX5" fmla="*/ 2774110 w 3142445"/>
                <a:gd name="connsiteY5" fmla="*/ 0 h 566670"/>
                <a:gd name="connsiteX6" fmla="*/ 2792140 w 3142445"/>
                <a:gd name="connsiteY6" fmla="*/ 0 h 566670"/>
                <a:gd name="connsiteX7" fmla="*/ 2828201 w 3142445"/>
                <a:gd name="connsiteY7" fmla="*/ 5151 h 566670"/>
                <a:gd name="connsiteX8" fmla="*/ 2890019 w 3142445"/>
                <a:gd name="connsiteY8" fmla="*/ 28333 h 566670"/>
                <a:gd name="connsiteX9" fmla="*/ 2975020 w 3142445"/>
                <a:gd name="connsiteY9" fmla="*/ 74697 h 566670"/>
                <a:gd name="connsiteX10" fmla="*/ 3029111 w 3142445"/>
                <a:gd name="connsiteY10" fmla="*/ 108182 h 566670"/>
                <a:gd name="connsiteX11" fmla="*/ 3085778 w 3142445"/>
                <a:gd name="connsiteY11" fmla="*/ 144243 h 566670"/>
                <a:gd name="connsiteX12" fmla="*/ 3108960 w 3142445"/>
                <a:gd name="connsiteY12" fmla="*/ 164849 h 566670"/>
                <a:gd name="connsiteX13" fmla="*/ 3124415 w 3142445"/>
                <a:gd name="connsiteY13" fmla="*/ 182880 h 566670"/>
                <a:gd name="connsiteX14" fmla="*/ 3139870 w 3142445"/>
                <a:gd name="connsiteY14" fmla="*/ 213789 h 566670"/>
                <a:gd name="connsiteX15" fmla="*/ 3142445 w 3142445"/>
                <a:gd name="connsiteY15" fmla="*/ 231819 h 566670"/>
                <a:gd name="connsiteX16" fmla="*/ 3139870 w 3142445"/>
                <a:gd name="connsiteY16" fmla="*/ 244698 h 566670"/>
                <a:gd name="connsiteX17" fmla="*/ 3126991 w 3142445"/>
                <a:gd name="connsiteY17" fmla="*/ 262729 h 566670"/>
                <a:gd name="connsiteX18" fmla="*/ 3093506 w 3142445"/>
                <a:gd name="connsiteY18" fmla="*/ 280759 h 566670"/>
                <a:gd name="connsiteX19" fmla="*/ 3057445 w 3142445"/>
                <a:gd name="connsiteY19" fmla="*/ 288487 h 566670"/>
                <a:gd name="connsiteX20" fmla="*/ 2993050 w 3142445"/>
                <a:gd name="connsiteY20" fmla="*/ 285911 h 566670"/>
                <a:gd name="connsiteX21" fmla="*/ 2859110 w 3142445"/>
                <a:gd name="connsiteY21" fmla="*/ 275608 h 566670"/>
                <a:gd name="connsiteX22" fmla="*/ 2655624 w 3142445"/>
                <a:gd name="connsiteY22" fmla="*/ 270456 h 566670"/>
                <a:gd name="connsiteX23" fmla="*/ 2441835 w 3142445"/>
                <a:gd name="connsiteY23" fmla="*/ 273032 h 566670"/>
                <a:gd name="connsiteX24" fmla="*/ 2225470 w 3142445"/>
                <a:gd name="connsiteY24" fmla="*/ 280759 h 566670"/>
                <a:gd name="connsiteX25" fmla="*/ 1880316 w 3142445"/>
                <a:gd name="connsiteY25" fmla="*/ 298790 h 566670"/>
                <a:gd name="connsiteX26" fmla="*/ 1679405 w 3142445"/>
                <a:gd name="connsiteY26" fmla="*/ 316820 h 566670"/>
                <a:gd name="connsiteX27" fmla="*/ 1483646 w 3142445"/>
                <a:gd name="connsiteY27" fmla="*/ 355457 h 566670"/>
                <a:gd name="connsiteX28" fmla="*/ 1300766 w 3142445"/>
                <a:gd name="connsiteY28" fmla="*/ 378639 h 566670"/>
                <a:gd name="connsiteX29" fmla="*/ 1092129 w 3142445"/>
                <a:gd name="connsiteY29" fmla="*/ 409548 h 566670"/>
                <a:gd name="connsiteX30" fmla="*/ 904097 w 3142445"/>
                <a:gd name="connsiteY30" fmla="*/ 443033 h 566670"/>
                <a:gd name="connsiteX31" fmla="*/ 752126 w 3142445"/>
                <a:gd name="connsiteY31" fmla="*/ 473942 h 566670"/>
                <a:gd name="connsiteX32" fmla="*/ 613035 w 3142445"/>
                <a:gd name="connsiteY32" fmla="*/ 510003 h 566670"/>
                <a:gd name="connsiteX33" fmla="*/ 502276 w 3142445"/>
                <a:gd name="connsiteY33" fmla="*/ 543488 h 566670"/>
                <a:gd name="connsiteX34" fmla="*/ 453337 w 3142445"/>
                <a:gd name="connsiteY34" fmla="*/ 558943 h 566670"/>
                <a:gd name="connsiteX35" fmla="*/ 432730 w 3142445"/>
                <a:gd name="connsiteY35" fmla="*/ 564094 h 566670"/>
                <a:gd name="connsiteX36" fmla="*/ 401821 w 3142445"/>
                <a:gd name="connsiteY36" fmla="*/ 566670 h 566670"/>
                <a:gd name="connsiteX37" fmla="*/ 358033 w 3142445"/>
                <a:gd name="connsiteY37" fmla="*/ 556367 h 566670"/>
                <a:gd name="connsiteX38" fmla="*/ 314245 w 3142445"/>
                <a:gd name="connsiteY38" fmla="*/ 535761 h 566670"/>
                <a:gd name="connsiteX39" fmla="*/ 265305 w 3142445"/>
                <a:gd name="connsiteY39" fmla="*/ 507427 h 566670"/>
                <a:gd name="connsiteX40" fmla="*/ 188032 w 3142445"/>
                <a:gd name="connsiteY40" fmla="*/ 448185 h 566670"/>
                <a:gd name="connsiteX41" fmla="*/ 103031 w 3142445"/>
                <a:gd name="connsiteY41" fmla="*/ 365760 h 566670"/>
                <a:gd name="connsiteX42" fmla="*/ 36061 w 3142445"/>
                <a:gd name="connsiteY42" fmla="*/ 291062 h 566670"/>
                <a:gd name="connsiteX43" fmla="*/ 15455 w 3142445"/>
                <a:gd name="connsiteY43" fmla="*/ 267880 h 566670"/>
                <a:gd name="connsiteX44" fmla="*/ 0 w 3142445"/>
                <a:gd name="connsiteY44" fmla="*/ 242123 h 566670"/>
                <a:gd name="connsiteX45" fmla="*/ 0 w 3142445"/>
                <a:gd name="connsiteY45" fmla="*/ 226668 h 566670"/>
                <a:gd name="connsiteX46" fmla="*/ 5152 w 3142445"/>
                <a:gd name="connsiteY46" fmla="*/ 211213 h 566670"/>
                <a:gd name="connsiteX47" fmla="*/ 12879 w 3142445"/>
                <a:gd name="connsiteY47" fmla="*/ 208638 h 566670"/>
                <a:gd name="connsiteX48" fmla="*/ 28334 w 3142445"/>
                <a:gd name="connsiteY48" fmla="*/ 211213 h 566670"/>
                <a:gd name="connsiteX49" fmla="*/ 51516 w 3142445"/>
                <a:gd name="connsiteY49" fmla="*/ 216365 h 566670"/>
                <a:gd name="connsiteX50" fmla="*/ 87577 w 3142445"/>
                <a:gd name="connsiteY50" fmla="*/ 236971 h 566670"/>
                <a:gd name="connsiteX51" fmla="*/ 149395 w 3142445"/>
                <a:gd name="connsiteY51" fmla="*/ 270456 h 566670"/>
                <a:gd name="connsiteX52" fmla="*/ 200911 w 3142445"/>
                <a:gd name="connsiteY52" fmla="*/ 288487 h 566670"/>
                <a:gd name="connsiteX53" fmla="*/ 257578 w 3142445"/>
                <a:gd name="connsiteY53" fmla="*/ 301365 h 566670"/>
                <a:gd name="connsiteX54" fmla="*/ 332275 w 3142445"/>
                <a:gd name="connsiteY54" fmla="*/ 311668 h 566670"/>
                <a:gd name="connsiteX55" fmla="*/ 419852 w 3142445"/>
                <a:gd name="connsiteY55" fmla="*/ 311668 h 566670"/>
                <a:gd name="connsiteX56" fmla="*/ 618186 w 3142445"/>
                <a:gd name="connsiteY56" fmla="*/ 288487 h 566670"/>
                <a:gd name="connsiteX57" fmla="*/ 1045765 w 3142445"/>
                <a:gd name="connsiteY57" fmla="*/ 234395 h 566670"/>
                <a:gd name="connsiteX58" fmla="*/ 1491374 w 3142445"/>
                <a:gd name="connsiteY58" fmla="*/ 175152 h 566670"/>
                <a:gd name="connsiteX59" fmla="*/ 1684557 w 3142445"/>
                <a:gd name="connsiteY59" fmla="*/ 136516 h 566670"/>
                <a:gd name="connsiteX60" fmla="*/ 1877740 w 3142445"/>
                <a:gd name="connsiteY60" fmla="*/ 115910 h 56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2445" h="566670">
                  <a:moveTo>
                    <a:pt x="1877740" y="115910"/>
                  </a:moveTo>
                  <a:lnTo>
                    <a:pt x="2191984" y="85000"/>
                  </a:lnTo>
                  <a:lnTo>
                    <a:pt x="2519108" y="54091"/>
                  </a:lnTo>
                  <a:lnTo>
                    <a:pt x="2647897" y="43788"/>
                  </a:lnTo>
                  <a:lnTo>
                    <a:pt x="2696836" y="28333"/>
                  </a:lnTo>
                  <a:lnTo>
                    <a:pt x="2774110" y="0"/>
                  </a:lnTo>
                  <a:lnTo>
                    <a:pt x="2792140" y="0"/>
                  </a:lnTo>
                  <a:lnTo>
                    <a:pt x="2828201" y="5151"/>
                  </a:lnTo>
                  <a:lnTo>
                    <a:pt x="2890019" y="28333"/>
                  </a:lnTo>
                  <a:lnTo>
                    <a:pt x="2975020" y="74697"/>
                  </a:lnTo>
                  <a:lnTo>
                    <a:pt x="3029111" y="108182"/>
                  </a:lnTo>
                  <a:lnTo>
                    <a:pt x="3085778" y="144243"/>
                  </a:lnTo>
                  <a:lnTo>
                    <a:pt x="3108960" y="164849"/>
                  </a:lnTo>
                  <a:lnTo>
                    <a:pt x="3124415" y="182880"/>
                  </a:lnTo>
                  <a:lnTo>
                    <a:pt x="3139870" y="213789"/>
                  </a:lnTo>
                  <a:lnTo>
                    <a:pt x="3142445" y="231819"/>
                  </a:lnTo>
                  <a:lnTo>
                    <a:pt x="3139870" y="244698"/>
                  </a:lnTo>
                  <a:lnTo>
                    <a:pt x="3126991" y="262729"/>
                  </a:lnTo>
                  <a:lnTo>
                    <a:pt x="3093506" y="280759"/>
                  </a:lnTo>
                  <a:lnTo>
                    <a:pt x="3057445" y="288487"/>
                  </a:lnTo>
                  <a:lnTo>
                    <a:pt x="2993050" y="285911"/>
                  </a:lnTo>
                  <a:lnTo>
                    <a:pt x="2859110" y="275608"/>
                  </a:lnTo>
                  <a:lnTo>
                    <a:pt x="2655624" y="270456"/>
                  </a:lnTo>
                  <a:lnTo>
                    <a:pt x="2441835" y="273032"/>
                  </a:lnTo>
                  <a:lnTo>
                    <a:pt x="2225470" y="280759"/>
                  </a:lnTo>
                  <a:lnTo>
                    <a:pt x="1880316" y="298790"/>
                  </a:lnTo>
                  <a:lnTo>
                    <a:pt x="1679405" y="316820"/>
                  </a:lnTo>
                  <a:lnTo>
                    <a:pt x="1483646" y="355457"/>
                  </a:lnTo>
                  <a:lnTo>
                    <a:pt x="1300766" y="378639"/>
                  </a:lnTo>
                  <a:lnTo>
                    <a:pt x="1092129" y="409548"/>
                  </a:lnTo>
                  <a:lnTo>
                    <a:pt x="904097" y="443033"/>
                  </a:lnTo>
                  <a:lnTo>
                    <a:pt x="752126" y="473942"/>
                  </a:lnTo>
                  <a:lnTo>
                    <a:pt x="613035" y="510003"/>
                  </a:lnTo>
                  <a:lnTo>
                    <a:pt x="502276" y="543488"/>
                  </a:lnTo>
                  <a:lnTo>
                    <a:pt x="453337" y="558943"/>
                  </a:lnTo>
                  <a:lnTo>
                    <a:pt x="432730" y="564094"/>
                  </a:lnTo>
                  <a:lnTo>
                    <a:pt x="401821" y="566670"/>
                  </a:lnTo>
                  <a:lnTo>
                    <a:pt x="358033" y="556367"/>
                  </a:lnTo>
                  <a:lnTo>
                    <a:pt x="314245" y="535761"/>
                  </a:lnTo>
                  <a:lnTo>
                    <a:pt x="265305" y="507427"/>
                  </a:lnTo>
                  <a:lnTo>
                    <a:pt x="188032" y="448185"/>
                  </a:lnTo>
                  <a:lnTo>
                    <a:pt x="103031" y="365760"/>
                  </a:lnTo>
                  <a:lnTo>
                    <a:pt x="36061" y="291062"/>
                  </a:lnTo>
                  <a:lnTo>
                    <a:pt x="15455" y="267880"/>
                  </a:lnTo>
                  <a:lnTo>
                    <a:pt x="0" y="242123"/>
                  </a:lnTo>
                  <a:lnTo>
                    <a:pt x="0" y="226668"/>
                  </a:lnTo>
                  <a:lnTo>
                    <a:pt x="5152" y="211213"/>
                  </a:lnTo>
                  <a:lnTo>
                    <a:pt x="12879" y="208638"/>
                  </a:lnTo>
                  <a:lnTo>
                    <a:pt x="28334" y="211213"/>
                  </a:lnTo>
                  <a:lnTo>
                    <a:pt x="51516" y="216365"/>
                  </a:lnTo>
                  <a:lnTo>
                    <a:pt x="87577" y="236971"/>
                  </a:lnTo>
                  <a:lnTo>
                    <a:pt x="149395" y="270456"/>
                  </a:lnTo>
                  <a:lnTo>
                    <a:pt x="200911" y="288487"/>
                  </a:lnTo>
                  <a:lnTo>
                    <a:pt x="257578" y="301365"/>
                  </a:lnTo>
                  <a:lnTo>
                    <a:pt x="332275" y="311668"/>
                  </a:lnTo>
                  <a:lnTo>
                    <a:pt x="419852" y="311668"/>
                  </a:lnTo>
                  <a:lnTo>
                    <a:pt x="618186" y="288487"/>
                  </a:lnTo>
                  <a:lnTo>
                    <a:pt x="1045765" y="234395"/>
                  </a:lnTo>
                  <a:lnTo>
                    <a:pt x="1491374" y="175152"/>
                  </a:lnTo>
                  <a:lnTo>
                    <a:pt x="1684557" y="136516"/>
                  </a:lnTo>
                  <a:lnTo>
                    <a:pt x="1877740" y="1159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2FFCCD28-DEEB-A141-92B6-4D6E8345B940}"/>
                </a:ext>
              </a:extLst>
            </p:cNvPr>
            <p:cNvSpPr/>
            <p:nvPr/>
          </p:nvSpPr>
          <p:spPr>
            <a:xfrm>
              <a:off x="3400425" y="2947988"/>
              <a:ext cx="474663" cy="1327150"/>
            </a:xfrm>
            <a:custGeom>
              <a:avLst/>
              <a:gdLst>
                <a:gd name="connsiteX0" fmla="*/ 397669 w 473869"/>
                <a:gd name="connsiteY0" fmla="*/ 454818 h 1326356"/>
                <a:gd name="connsiteX1" fmla="*/ 381000 w 473869"/>
                <a:gd name="connsiteY1" fmla="*/ 290512 h 1326356"/>
                <a:gd name="connsiteX2" fmla="*/ 359569 w 473869"/>
                <a:gd name="connsiteY2" fmla="*/ 142875 h 1326356"/>
                <a:gd name="connsiteX3" fmla="*/ 304800 w 473869"/>
                <a:gd name="connsiteY3" fmla="*/ 114300 h 1326356"/>
                <a:gd name="connsiteX4" fmla="*/ 228600 w 473869"/>
                <a:gd name="connsiteY4" fmla="*/ 76200 h 1326356"/>
                <a:gd name="connsiteX5" fmla="*/ 176213 w 473869"/>
                <a:gd name="connsiteY5" fmla="*/ 52387 h 1326356"/>
                <a:gd name="connsiteX6" fmla="*/ 104775 w 473869"/>
                <a:gd name="connsiteY6" fmla="*/ 21431 h 1326356"/>
                <a:gd name="connsiteX7" fmla="*/ 57150 w 473869"/>
                <a:gd name="connsiteY7" fmla="*/ 7143 h 1326356"/>
                <a:gd name="connsiteX8" fmla="*/ 21431 w 473869"/>
                <a:gd name="connsiteY8" fmla="*/ 0 h 1326356"/>
                <a:gd name="connsiteX9" fmla="*/ 4763 w 473869"/>
                <a:gd name="connsiteY9" fmla="*/ 4762 h 1326356"/>
                <a:gd name="connsiteX10" fmla="*/ 0 w 473869"/>
                <a:gd name="connsiteY10" fmla="*/ 19050 h 1326356"/>
                <a:gd name="connsiteX11" fmla="*/ 9525 w 473869"/>
                <a:gd name="connsiteY11" fmla="*/ 45243 h 1326356"/>
                <a:gd name="connsiteX12" fmla="*/ 33338 w 473869"/>
                <a:gd name="connsiteY12" fmla="*/ 83343 h 1326356"/>
                <a:gd name="connsiteX13" fmla="*/ 69056 w 473869"/>
                <a:gd name="connsiteY13" fmla="*/ 135731 h 1326356"/>
                <a:gd name="connsiteX14" fmla="*/ 95250 w 473869"/>
                <a:gd name="connsiteY14" fmla="*/ 190500 h 1326356"/>
                <a:gd name="connsiteX15" fmla="*/ 121444 w 473869"/>
                <a:gd name="connsiteY15" fmla="*/ 254793 h 1326356"/>
                <a:gd name="connsiteX16" fmla="*/ 145256 w 473869"/>
                <a:gd name="connsiteY16" fmla="*/ 361950 h 1326356"/>
                <a:gd name="connsiteX17" fmla="*/ 169069 w 473869"/>
                <a:gd name="connsiteY17" fmla="*/ 540543 h 1326356"/>
                <a:gd name="connsiteX18" fmla="*/ 185738 w 473869"/>
                <a:gd name="connsiteY18" fmla="*/ 688181 h 1326356"/>
                <a:gd name="connsiteX19" fmla="*/ 192881 w 473869"/>
                <a:gd name="connsiteY19" fmla="*/ 771525 h 1326356"/>
                <a:gd name="connsiteX20" fmla="*/ 197644 w 473869"/>
                <a:gd name="connsiteY20" fmla="*/ 859631 h 1326356"/>
                <a:gd name="connsiteX21" fmla="*/ 197644 w 473869"/>
                <a:gd name="connsiteY21" fmla="*/ 940593 h 1326356"/>
                <a:gd name="connsiteX22" fmla="*/ 190500 w 473869"/>
                <a:gd name="connsiteY22" fmla="*/ 1042987 h 1326356"/>
                <a:gd name="connsiteX23" fmla="*/ 183356 w 473869"/>
                <a:gd name="connsiteY23" fmla="*/ 1102518 h 1326356"/>
                <a:gd name="connsiteX24" fmla="*/ 197644 w 473869"/>
                <a:gd name="connsiteY24" fmla="*/ 1143000 h 1326356"/>
                <a:gd name="connsiteX25" fmla="*/ 228600 w 473869"/>
                <a:gd name="connsiteY25" fmla="*/ 1197768 h 1326356"/>
                <a:gd name="connsiteX26" fmla="*/ 257175 w 473869"/>
                <a:gd name="connsiteY26" fmla="*/ 1245393 h 1326356"/>
                <a:gd name="connsiteX27" fmla="*/ 280988 w 473869"/>
                <a:gd name="connsiteY27" fmla="*/ 1276350 h 1326356"/>
                <a:gd name="connsiteX28" fmla="*/ 304800 w 473869"/>
                <a:gd name="connsiteY28" fmla="*/ 1300162 h 1326356"/>
                <a:gd name="connsiteX29" fmla="*/ 326231 w 473869"/>
                <a:gd name="connsiteY29" fmla="*/ 1314450 h 1326356"/>
                <a:gd name="connsiteX30" fmla="*/ 350044 w 473869"/>
                <a:gd name="connsiteY30" fmla="*/ 1323975 h 1326356"/>
                <a:gd name="connsiteX31" fmla="*/ 373856 w 473869"/>
                <a:gd name="connsiteY31" fmla="*/ 1326356 h 1326356"/>
                <a:gd name="connsiteX32" fmla="*/ 409575 w 473869"/>
                <a:gd name="connsiteY32" fmla="*/ 1316831 h 1326356"/>
                <a:gd name="connsiteX33" fmla="*/ 435769 w 473869"/>
                <a:gd name="connsiteY33" fmla="*/ 1297781 h 1326356"/>
                <a:gd name="connsiteX34" fmla="*/ 452438 w 473869"/>
                <a:gd name="connsiteY34" fmla="*/ 1278731 h 1326356"/>
                <a:gd name="connsiteX35" fmla="*/ 459581 w 473869"/>
                <a:gd name="connsiteY35" fmla="*/ 1257300 h 1326356"/>
                <a:gd name="connsiteX36" fmla="*/ 466725 w 473869"/>
                <a:gd name="connsiteY36" fmla="*/ 1212056 h 1326356"/>
                <a:gd name="connsiteX37" fmla="*/ 473869 w 473869"/>
                <a:gd name="connsiteY37" fmla="*/ 1162050 h 1326356"/>
                <a:gd name="connsiteX38" fmla="*/ 471488 w 473869"/>
                <a:gd name="connsiteY38" fmla="*/ 1128712 h 1326356"/>
                <a:gd name="connsiteX39" fmla="*/ 452438 w 473869"/>
                <a:gd name="connsiteY39" fmla="*/ 995362 h 1326356"/>
                <a:gd name="connsiteX40" fmla="*/ 431006 w 473869"/>
                <a:gd name="connsiteY40" fmla="*/ 790575 h 1326356"/>
                <a:gd name="connsiteX41" fmla="*/ 397669 w 473869"/>
                <a:gd name="connsiteY41" fmla="*/ 454818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869" h="1326356">
                  <a:moveTo>
                    <a:pt x="397669" y="454818"/>
                  </a:moveTo>
                  <a:lnTo>
                    <a:pt x="381000" y="290512"/>
                  </a:lnTo>
                  <a:lnTo>
                    <a:pt x="359569" y="142875"/>
                  </a:lnTo>
                  <a:lnTo>
                    <a:pt x="304800" y="114300"/>
                  </a:lnTo>
                  <a:lnTo>
                    <a:pt x="228600" y="76200"/>
                  </a:lnTo>
                  <a:lnTo>
                    <a:pt x="176213" y="52387"/>
                  </a:lnTo>
                  <a:lnTo>
                    <a:pt x="104775" y="21431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9525" y="45243"/>
                  </a:lnTo>
                  <a:lnTo>
                    <a:pt x="33338" y="83343"/>
                  </a:lnTo>
                  <a:lnTo>
                    <a:pt x="69056" y="135731"/>
                  </a:lnTo>
                  <a:lnTo>
                    <a:pt x="95250" y="190500"/>
                  </a:lnTo>
                  <a:lnTo>
                    <a:pt x="121444" y="254793"/>
                  </a:lnTo>
                  <a:lnTo>
                    <a:pt x="145256" y="361950"/>
                  </a:lnTo>
                  <a:lnTo>
                    <a:pt x="169069" y="540543"/>
                  </a:lnTo>
                  <a:lnTo>
                    <a:pt x="185738" y="688181"/>
                  </a:lnTo>
                  <a:lnTo>
                    <a:pt x="192881" y="771525"/>
                  </a:lnTo>
                  <a:lnTo>
                    <a:pt x="197644" y="859631"/>
                  </a:lnTo>
                  <a:lnTo>
                    <a:pt x="197644" y="940593"/>
                  </a:lnTo>
                  <a:lnTo>
                    <a:pt x="190500" y="1042987"/>
                  </a:lnTo>
                  <a:lnTo>
                    <a:pt x="183356" y="1102518"/>
                  </a:lnTo>
                  <a:lnTo>
                    <a:pt x="197644" y="1143000"/>
                  </a:lnTo>
                  <a:lnTo>
                    <a:pt x="228600" y="1197768"/>
                  </a:lnTo>
                  <a:lnTo>
                    <a:pt x="257175" y="1245393"/>
                  </a:lnTo>
                  <a:lnTo>
                    <a:pt x="280988" y="1276350"/>
                  </a:lnTo>
                  <a:lnTo>
                    <a:pt x="304800" y="1300162"/>
                  </a:lnTo>
                  <a:lnTo>
                    <a:pt x="326231" y="1314450"/>
                  </a:lnTo>
                  <a:lnTo>
                    <a:pt x="350044" y="1323975"/>
                  </a:lnTo>
                  <a:lnTo>
                    <a:pt x="373856" y="1326356"/>
                  </a:lnTo>
                  <a:lnTo>
                    <a:pt x="409575" y="1316831"/>
                  </a:lnTo>
                  <a:lnTo>
                    <a:pt x="435769" y="1297781"/>
                  </a:lnTo>
                  <a:lnTo>
                    <a:pt x="452438" y="1278731"/>
                  </a:lnTo>
                  <a:lnTo>
                    <a:pt x="459581" y="1257300"/>
                  </a:lnTo>
                  <a:lnTo>
                    <a:pt x="466725" y="1212056"/>
                  </a:lnTo>
                  <a:lnTo>
                    <a:pt x="473869" y="1162050"/>
                  </a:lnTo>
                  <a:lnTo>
                    <a:pt x="471488" y="1128712"/>
                  </a:lnTo>
                  <a:lnTo>
                    <a:pt x="452438" y="995362"/>
                  </a:lnTo>
                  <a:lnTo>
                    <a:pt x="431006" y="790575"/>
                  </a:lnTo>
                  <a:lnTo>
                    <a:pt x="39766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856C84AD-200E-1D49-8B1A-FF5F10DE82AF}"/>
                </a:ext>
              </a:extLst>
            </p:cNvPr>
            <p:cNvSpPr/>
            <p:nvPr/>
          </p:nvSpPr>
          <p:spPr>
            <a:xfrm>
              <a:off x="3700463" y="2808288"/>
              <a:ext cx="2838450" cy="1225550"/>
            </a:xfrm>
            <a:custGeom>
              <a:avLst/>
              <a:gdLst>
                <a:gd name="connsiteX0" fmla="*/ 633412 w 2838450"/>
                <a:gd name="connsiteY0" fmla="*/ 200025 h 1226344"/>
                <a:gd name="connsiteX1" fmla="*/ 428625 w 2838450"/>
                <a:gd name="connsiteY1" fmla="*/ 228600 h 1226344"/>
                <a:gd name="connsiteX2" fmla="*/ 200025 w 2838450"/>
                <a:gd name="connsiteY2" fmla="*/ 264319 h 1226344"/>
                <a:gd name="connsiteX3" fmla="*/ 0 w 2838450"/>
                <a:gd name="connsiteY3" fmla="*/ 300037 h 1226344"/>
                <a:gd name="connsiteX4" fmla="*/ 30956 w 2838450"/>
                <a:gd name="connsiteY4" fmla="*/ 473869 h 1226344"/>
                <a:gd name="connsiteX5" fmla="*/ 197643 w 2838450"/>
                <a:gd name="connsiteY5" fmla="*/ 445294 h 1226344"/>
                <a:gd name="connsiteX6" fmla="*/ 419100 w 2838450"/>
                <a:gd name="connsiteY6" fmla="*/ 407194 h 1226344"/>
                <a:gd name="connsiteX7" fmla="*/ 647700 w 2838450"/>
                <a:gd name="connsiteY7" fmla="*/ 371475 h 1226344"/>
                <a:gd name="connsiteX8" fmla="*/ 888206 w 2838450"/>
                <a:gd name="connsiteY8" fmla="*/ 338137 h 1226344"/>
                <a:gd name="connsiteX9" fmla="*/ 1104900 w 2838450"/>
                <a:gd name="connsiteY9" fmla="*/ 309562 h 1226344"/>
                <a:gd name="connsiteX10" fmla="*/ 1140618 w 2838450"/>
                <a:gd name="connsiteY10" fmla="*/ 304800 h 1226344"/>
                <a:gd name="connsiteX11" fmla="*/ 1402556 w 2838450"/>
                <a:gd name="connsiteY11" fmla="*/ 280987 h 1226344"/>
                <a:gd name="connsiteX12" fmla="*/ 1688306 w 2838450"/>
                <a:gd name="connsiteY12" fmla="*/ 261937 h 1226344"/>
                <a:gd name="connsiteX13" fmla="*/ 1933575 w 2838450"/>
                <a:gd name="connsiteY13" fmla="*/ 250031 h 1226344"/>
                <a:gd name="connsiteX14" fmla="*/ 2128837 w 2838450"/>
                <a:gd name="connsiteY14" fmla="*/ 242887 h 1226344"/>
                <a:gd name="connsiteX15" fmla="*/ 2255043 w 2838450"/>
                <a:gd name="connsiteY15" fmla="*/ 242887 h 1226344"/>
                <a:gd name="connsiteX16" fmla="*/ 2324100 w 2838450"/>
                <a:gd name="connsiteY16" fmla="*/ 245269 h 1226344"/>
                <a:gd name="connsiteX17" fmla="*/ 2343150 w 2838450"/>
                <a:gd name="connsiteY17" fmla="*/ 250031 h 1226344"/>
                <a:gd name="connsiteX18" fmla="*/ 2364581 w 2838450"/>
                <a:gd name="connsiteY18" fmla="*/ 257175 h 1226344"/>
                <a:gd name="connsiteX19" fmla="*/ 2381250 w 2838450"/>
                <a:gd name="connsiteY19" fmla="*/ 269081 h 1226344"/>
                <a:gd name="connsiteX20" fmla="*/ 2393156 w 2838450"/>
                <a:gd name="connsiteY20" fmla="*/ 285750 h 1226344"/>
                <a:gd name="connsiteX21" fmla="*/ 2400300 w 2838450"/>
                <a:gd name="connsiteY21" fmla="*/ 309562 h 1226344"/>
                <a:gd name="connsiteX22" fmla="*/ 2405062 w 2838450"/>
                <a:gd name="connsiteY22" fmla="*/ 333375 h 1226344"/>
                <a:gd name="connsiteX23" fmla="*/ 2402681 w 2838450"/>
                <a:gd name="connsiteY23" fmla="*/ 354806 h 1226344"/>
                <a:gd name="connsiteX24" fmla="*/ 2397918 w 2838450"/>
                <a:gd name="connsiteY24" fmla="*/ 388144 h 1226344"/>
                <a:gd name="connsiteX25" fmla="*/ 2357437 w 2838450"/>
                <a:gd name="connsiteY25" fmla="*/ 581025 h 1226344"/>
                <a:gd name="connsiteX26" fmla="*/ 2314575 w 2838450"/>
                <a:gd name="connsiteY26" fmla="*/ 745331 h 1226344"/>
                <a:gd name="connsiteX27" fmla="*/ 2245518 w 2838450"/>
                <a:gd name="connsiteY27" fmla="*/ 976312 h 1226344"/>
                <a:gd name="connsiteX28" fmla="*/ 2252662 w 2838450"/>
                <a:gd name="connsiteY28" fmla="*/ 1123950 h 1226344"/>
                <a:gd name="connsiteX29" fmla="*/ 2264568 w 2838450"/>
                <a:gd name="connsiteY29" fmla="*/ 1169194 h 1226344"/>
                <a:gd name="connsiteX30" fmla="*/ 2283618 w 2838450"/>
                <a:gd name="connsiteY30" fmla="*/ 1195387 h 1226344"/>
                <a:gd name="connsiteX31" fmla="*/ 2297906 w 2838450"/>
                <a:gd name="connsiteY31" fmla="*/ 1207294 h 1226344"/>
                <a:gd name="connsiteX32" fmla="*/ 2319337 w 2838450"/>
                <a:gd name="connsiteY32" fmla="*/ 1216819 h 1226344"/>
                <a:gd name="connsiteX33" fmla="*/ 2340768 w 2838450"/>
                <a:gd name="connsiteY33" fmla="*/ 1223962 h 1226344"/>
                <a:gd name="connsiteX34" fmla="*/ 2359818 w 2838450"/>
                <a:gd name="connsiteY34" fmla="*/ 1226344 h 1226344"/>
                <a:gd name="connsiteX35" fmla="*/ 2390775 w 2838450"/>
                <a:gd name="connsiteY35" fmla="*/ 1219200 h 1226344"/>
                <a:gd name="connsiteX36" fmla="*/ 2412206 w 2838450"/>
                <a:gd name="connsiteY36" fmla="*/ 1204912 h 1226344"/>
                <a:gd name="connsiteX37" fmla="*/ 2436018 w 2838450"/>
                <a:gd name="connsiteY37" fmla="*/ 1176337 h 1226344"/>
                <a:gd name="connsiteX38" fmla="*/ 2457450 w 2838450"/>
                <a:gd name="connsiteY38" fmla="*/ 1116806 h 1226344"/>
                <a:gd name="connsiteX39" fmla="*/ 2516981 w 2838450"/>
                <a:gd name="connsiteY39" fmla="*/ 954881 h 1226344"/>
                <a:gd name="connsiteX40" fmla="*/ 2621756 w 2838450"/>
                <a:gd name="connsiteY40" fmla="*/ 647700 h 1226344"/>
                <a:gd name="connsiteX41" fmla="*/ 2671762 w 2838450"/>
                <a:gd name="connsiteY41" fmla="*/ 495300 h 1226344"/>
                <a:gd name="connsiteX42" fmla="*/ 2690812 w 2838450"/>
                <a:gd name="connsiteY42" fmla="*/ 461962 h 1226344"/>
                <a:gd name="connsiteX43" fmla="*/ 2721768 w 2838450"/>
                <a:gd name="connsiteY43" fmla="*/ 423862 h 1226344"/>
                <a:gd name="connsiteX44" fmla="*/ 2762250 w 2838450"/>
                <a:gd name="connsiteY44" fmla="*/ 378619 h 1226344"/>
                <a:gd name="connsiteX45" fmla="*/ 2812256 w 2838450"/>
                <a:gd name="connsiteY45" fmla="*/ 326231 h 1226344"/>
                <a:gd name="connsiteX46" fmla="*/ 2828925 w 2838450"/>
                <a:gd name="connsiteY46" fmla="*/ 304800 h 1226344"/>
                <a:gd name="connsiteX47" fmla="*/ 2838450 w 2838450"/>
                <a:gd name="connsiteY47" fmla="*/ 280987 h 1226344"/>
                <a:gd name="connsiteX48" fmla="*/ 2838450 w 2838450"/>
                <a:gd name="connsiteY48" fmla="*/ 261937 h 1226344"/>
                <a:gd name="connsiteX49" fmla="*/ 2831306 w 2838450"/>
                <a:gd name="connsiteY49" fmla="*/ 233362 h 1226344"/>
                <a:gd name="connsiteX50" fmla="*/ 2805112 w 2838450"/>
                <a:gd name="connsiteY50" fmla="*/ 195262 h 1226344"/>
                <a:gd name="connsiteX51" fmla="*/ 2743200 w 2838450"/>
                <a:gd name="connsiteY51" fmla="*/ 133350 h 1226344"/>
                <a:gd name="connsiteX52" fmla="*/ 2664618 w 2838450"/>
                <a:gd name="connsiteY52" fmla="*/ 69056 h 1226344"/>
                <a:gd name="connsiteX53" fmla="*/ 2593181 w 2838450"/>
                <a:gd name="connsiteY53" fmla="*/ 19050 h 1226344"/>
                <a:gd name="connsiteX54" fmla="*/ 2547937 w 2838450"/>
                <a:gd name="connsiteY54" fmla="*/ 0 h 1226344"/>
                <a:gd name="connsiteX55" fmla="*/ 2533650 w 2838450"/>
                <a:gd name="connsiteY55" fmla="*/ 0 h 1226344"/>
                <a:gd name="connsiteX56" fmla="*/ 2509837 w 2838450"/>
                <a:gd name="connsiteY56" fmla="*/ 2381 h 1226344"/>
                <a:gd name="connsiteX57" fmla="*/ 2433637 w 2838450"/>
                <a:gd name="connsiteY57" fmla="*/ 23812 h 1226344"/>
                <a:gd name="connsiteX58" fmla="*/ 2381250 w 2838450"/>
                <a:gd name="connsiteY58" fmla="*/ 42862 h 1226344"/>
                <a:gd name="connsiteX59" fmla="*/ 2305050 w 2838450"/>
                <a:gd name="connsiteY59" fmla="*/ 45244 h 1226344"/>
                <a:gd name="connsiteX60" fmla="*/ 2074068 w 2838450"/>
                <a:gd name="connsiteY60" fmla="*/ 54769 h 1226344"/>
                <a:gd name="connsiteX61" fmla="*/ 1678781 w 2838450"/>
                <a:gd name="connsiteY61" fmla="*/ 80962 h 1226344"/>
                <a:gd name="connsiteX62" fmla="*/ 1421606 w 2838450"/>
                <a:gd name="connsiteY62" fmla="*/ 102394 h 1226344"/>
                <a:gd name="connsiteX63" fmla="*/ 1314450 w 2838450"/>
                <a:gd name="connsiteY63" fmla="*/ 111919 h 1226344"/>
                <a:gd name="connsiteX64" fmla="*/ 1071562 w 2838450"/>
                <a:gd name="connsiteY64" fmla="*/ 138112 h 1226344"/>
                <a:gd name="connsiteX65" fmla="*/ 633412 w 2838450"/>
                <a:gd name="connsiteY65" fmla="*/ 2000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38450" h="1226344">
                  <a:moveTo>
                    <a:pt x="633412" y="200025"/>
                  </a:moveTo>
                  <a:lnTo>
                    <a:pt x="428625" y="228600"/>
                  </a:lnTo>
                  <a:lnTo>
                    <a:pt x="200025" y="264319"/>
                  </a:lnTo>
                  <a:lnTo>
                    <a:pt x="0" y="300037"/>
                  </a:lnTo>
                  <a:lnTo>
                    <a:pt x="30956" y="473869"/>
                  </a:lnTo>
                  <a:lnTo>
                    <a:pt x="197643" y="445294"/>
                  </a:lnTo>
                  <a:lnTo>
                    <a:pt x="419100" y="407194"/>
                  </a:lnTo>
                  <a:lnTo>
                    <a:pt x="647700" y="371475"/>
                  </a:lnTo>
                  <a:lnTo>
                    <a:pt x="888206" y="338137"/>
                  </a:lnTo>
                  <a:lnTo>
                    <a:pt x="1104900" y="309562"/>
                  </a:lnTo>
                  <a:lnTo>
                    <a:pt x="1140618" y="304800"/>
                  </a:lnTo>
                  <a:lnTo>
                    <a:pt x="1402556" y="280987"/>
                  </a:lnTo>
                  <a:lnTo>
                    <a:pt x="1688306" y="261937"/>
                  </a:lnTo>
                  <a:lnTo>
                    <a:pt x="1933575" y="250031"/>
                  </a:lnTo>
                  <a:lnTo>
                    <a:pt x="2128837" y="242887"/>
                  </a:lnTo>
                  <a:lnTo>
                    <a:pt x="2255043" y="242887"/>
                  </a:lnTo>
                  <a:lnTo>
                    <a:pt x="2324100" y="245269"/>
                  </a:lnTo>
                  <a:lnTo>
                    <a:pt x="2343150" y="250031"/>
                  </a:lnTo>
                  <a:lnTo>
                    <a:pt x="2364581" y="257175"/>
                  </a:lnTo>
                  <a:lnTo>
                    <a:pt x="2381250" y="269081"/>
                  </a:lnTo>
                  <a:lnTo>
                    <a:pt x="2393156" y="285750"/>
                  </a:lnTo>
                  <a:lnTo>
                    <a:pt x="2400300" y="309562"/>
                  </a:lnTo>
                  <a:lnTo>
                    <a:pt x="2405062" y="333375"/>
                  </a:lnTo>
                  <a:lnTo>
                    <a:pt x="2402681" y="354806"/>
                  </a:lnTo>
                  <a:lnTo>
                    <a:pt x="2397918" y="388144"/>
                  </a:lnTo>
                  <a:lnTo>
                    <a:pt x="2357437" y="581025"/>
                  </a:lnTo>
                  <a:lnTo>
                    <a:pt x="2314575" y="745331"/>
                  </a:lnTo>
                  <a:lnTo>
                    <a:pt x="2245518" y="976312"/>
                  </a:lnTo>
                  <a:lnTo>
                    <a:pt x="2252662" y="1123950"/>
                  </a:lnTo>
                  <a:lnTo>
                    <a:pt x="2264568" y="1169194"/>
                  </a:lnTo>
                  <a:lnTo>
                    <a:pt x="2283618" y="1195387"/>
                  </a:lnTo>
                  <a:lnTo>
                    <a:pt x="2297906" y="1207294"/>
                  </a:lnTo>
                  <a:lnTo>
                    <a:pt x="2319337" y="1216819"/>
                  </a:lnTo>
                  <a:lnTo>
                    <a:pt x="2340768" y="1223962"/>
                  </a:lnTo>
                  <a:lnTo>
                    <a:pt x="2359818" y="1226344"/>
                  </a:lnTo>
                  <a:lnTo>
                    <a:pt x="2390775" y="1219200"/>
                  </a:lnTo>
                  <a:lnTo>
                    <a:pt x="2412206" y="1204912"/>
                  </a:lnTo>
                  <a:lnTo>
                    <a:pt x="2436018" y="1176337"/>
                  </a:lnTo>
                  <a:lnTo>
                    <a:pt x="2457450" y="1116806"/>
                  </a:lnTo>
                  <a:lnTo>
                    <a:pt x="2516981" y="954881"/>
                  </a:lnTo>
                  <a:lnTo>
                    <a:pt x="2621756" y="647700"/>
                  </a:lnTo>
                  <a:lnTo>
                    <a:pt x="2671762" y="495300"/>
                  </a:lnTo>
                  <a:lnTo>
                    <a:pt x="2690812" y="461962"/>
                  </a:lnTo>
                  <a:lnTo>
                    <a:pt x="2721768" y="423862"/>
                  </a:lnTo>
                  <a:lnTo>
                    <a:pt x="2762250" y="378619"/>
                  </a:lnTo>
                  <a:lnTo>
                    <a:pt x="2812256" y="326231"/>
                  </a:lnTo>
                  <a:lnTo>
                    <a:pt x="2828925" y="304800"/>
                  </a:lnTo>
                  <a:lnTo>
                    <a:pt x="2838450" y="280987"/>
                  </a:lnTo>
                  <a:lnTo>
                    <a:pt x="2838450" y="261937"/>
                  </a:lnTo>
                  <a:lnTo>
                    <a:pt x="2831306" y="233362"/>
                  </a:lnTo>
                  <a:lnTo>
                    <a:pt x="2805112" y="195262"/>
                  </a:lnTo>
                  <a:lnTo>
                    <a:pt x="2743200" y="133350"/>
                  </a:lnTo>
                  <a:lnTo>
                    <a:pt x="2664618" y="69056"/>
                  </a:lnTo>
                  <a:lnTo>
                    <a:pt x="2593181" y="19050"/>
                  </a:lnTo>
                  <a:lnTo>
                    <a:pt x="2547937" y="0"/>
                  </a:lnTo>
                  <a:lnTo>
                    <a:pt x="2533650" y="0"/>
                  </a:lnTo>
                  <a:lnTo>
                    <a:pt x="2509837" y="2381"/>
                  </a:lnTo>
                  <a:lnTo>
                    <a:pt x="2433637" y="23812"/>
                  </a:lnTo>
                  <a:lnTo>
                    <a:pt x="2381250" y="42862"/>
                  </a:lnTo>
                  <a:lnTo>
                    <a:pt x="2305050" y="45244"/>
                  </a:lnTo>
                  <a:lnTo>
                    <a:pt x="2074068" y="54769"/>
                  </a:lnTo>
                  <a:lnTo>
                    <a:pt x="1678781" y="80962"/>
                  </a:lnTo>
                  <a:lnTo>
                    <a:pt x="1421606" y="102394"/>
                  </a:lnTo>
                  <a:lnTo>
                    <a:pt x="1314450" y="111919"/>
                  </a:lnTo>
                  <a:lnTo>
                    <a:pt x="1071562" y="138112"/>
                  </a:lnTo>
                  <a:lnTo>
                    <a:pt x="633412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8FBCBC35-FB70-AB45-9138-EEB07B0D64A2}"/>
                </a:ext>
              </a:extLst>
            </p:cNvPr>
            <p:cNvSpPr/>
            <p:nvPr/>
          </p:nvSpPr>
          <p:spPr>
            <a:xfrm>
              <a:off x="3789363" y="3763963"/>
              <a:ext cx="2254250" cy="349250"/>
            </a:xfrm>
            <a:custGeom>
              <a:avLst/>
              <a:gdLst>
                <a:gd name="connsiteX0" fmla="*/ 440531 w 2255044"/>
                <a:gd name="connsiteY0" fmla="*/ 121444 h 347663"/>
                <a:gd name="connsiteX1" fmla="*/ 609600 w 2255044"/>
                <a:gd name="connsiteY1" fmla="*/ 97632 h 347663"/>
                <a:gd name="connsiteX2" fmla="*/ 816769 w 2255044"/>
                <a:gd name="connsiteY2" fmla="*/ 69057 h 347663"/>
                <a:gd name="connsiteX3" fmla="*/ 1052512 w 2255044"/>
                <a:gd name="connsiteY3" fmla="*/ 40482 h 347663"/>
                <a:gd name="connsiteX4" fmla="*/ 1243012 w 2255044"/>
                <a:gd name="connsiteY4" fmla="*/ 21432 h 347663"/>
                <a:gd name="connsiteX5" fmla="*/ 1435894 w 2255044"/>
                <a:gd name="connsiteY5" fmla="*/ 14288 h 347663"/>
                <a:gd name="connsiteX6" fmla="*/ 1716881 w 2255044"/>
                <a:gd name="connsiteY6" fmla="*/ 4763 h 347663"/>
                <a:gd name="connsiteX7" fmla="*/ 1935956 w 2255044"/>
                <a:gd name="connsiteY7" fmla="*/ 0 h 347663"/>
                <a:gd name="connsiteX8" fmla="*/ 2255044 w 2255044"/>
                <a:gd name="connsiteY8" fmla="*/ 2382 h 347663"/>
                <a:gd name="connsiteX9" fmla="*/ 2228850 w 2255044"/>
                <a:gd name="connsiteY9" fmla="*/ 154782 h 347663"/>
                <a:gd name="connsiteX10" fmla="*/ 2000250 w 2255044"/>
                <a:gd name="connsiteY10" fmla="*/ 154782 h 347663"/>
                <a:gd name="connsiteX11" fmla="*/ 1726406 w 2255044"/>
                <a:gd name="connsiteY11" fmla="*/ 159544 h 347663"/>
                <a:gd name="connsiteX12" fmla="*/ 1469231 w 2255044"/>
                <a:gd name="connsiteY12" fmla="*/ 169069 h 347663"/>
                <a:gd name="connsiteX13" fmla="*/ 1238250 w 2255044"/>
                <a:gd name="connsiteY13" fmla="*/ 178594 h 347663"/>
                <a:gd name="connsiteX14" fmla="*/ 747712 w 2255044"/>
                <a:gd name="connsiteY14" fmla="*/ 250032 h 347663"/>
                <a:gd name="connsiteX15" fmla="*/ 581025 w 2255044"/>
                <a:gd name="connsiteY15" fmla="*/ 269082 h 347663"/>
                <a:gd name="connsiteX16" fmla="*/ 407194 w 2255044"/>
                <a:gd name="connsiteY16" fmla="*/ 290513 h 347663"/>
                <a:gd name="connsiteX17" fmla="*/ 211931 w 2255044"/>
                <a:gd name="connsiteY17" fmla="*/ 316707 h 347663"/>
                <a:gd name="connsiteX18" fmla="*/ 11906 w 2255044"/>
                <a:gd name="connsiteY18" fmla="*/ 347663 h 347663"/>
                <a:gd name="connsiteX19" fmla="*/ 0 w 2255044"/>
                <a:gd name="connsiteY19" fmla="*/ 188119 h 347663"/>
                <a:gd name="connsiteX20" fmla="*/ 207169 w 2255044"/>
                <a:gd name="connsiteY20" fmla="*/ 154782 h 347663"/>
                <a:gd name="connsiteX21" fmla="*/ 440531 w 2255044"/>
                <a:gd name="connsiteY21" fmla="*/ 1214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55044" h="347663">
                  <a:moveTo>
                    <a:pt x="440531" y="121444"/>
                  </a:moveTo>
                  <a:lnTo>
                    <a:pt x="609600" y="97632"/>
                  </a:lnTo>
                  <a:lnTo>
                    <a:pt x="816769" y="69057"/>
                  </a:lnTo>
                  <a:lnTo>
                    <a:pt x="1052512" y="40482"/>
                  </a:lnTo>
                  <a:lnTo>
                    <a:pt x="1243012" y="21432"/>
                  </a:lnTo>
                  <a:lnTo>
                    <a:pt x="1435894" y="14288"/>
                  </a:lnTo>
                  <a:lnTo>
                    <a:pt x="1716881" y="4763"/>
                  </a:lnTo>
                  <a:lnTo>
                    <a:pt x="1935956" y="0"/>
                  </a:lnTo>
                  <a:lnTo>
                    <a:pt x="2255044" y="2382"/>
                  </a:lnTo>
                  <a:lnTo>
                    <a:pt x="2228850" y="154782"/>
                  </a:lnTo>
                  <a:lnTo>
                    <a:pt x="2000250" y="154782"/>
                  </a:lnTo>
                  <a:lnTo>
                    <a:pt x="1726406" y="159544"/>
                  </a:lnTo>
                  <a:lnTo>
                    <a:pt x="1469231" y="169069"/>
                  </a:lnTo>
                  <a:lnTo>
                    <a:pt x="1238250" y="178594"/>
                  </a:lnTo>
                  <a:lnTo>
                    <a:pt x="747712" y="250032"/>
                  </a:lnTo>
                  <a:lnTo>
                    <a:pt x="581025" y="269082"/>
                  </a:lnTo>
                  <a:lnTo>
                    <a:pt x="407194" y="290513"/>
                  </a:lnTo>
                  <a:lnTo>
                    <a:pt x="211931" y="316707"/>
                  </a:lnTo>
                  <a:lnTo>
                    <a:pt x="11906" y="347663"/>
                  </a:lnTo>
                  <a:lnTo>
                    <a:pt x="0" y="188119"/>
                  </a:lnTo>
                  <a:lnTo>
                    <a:pt x="207169" y="154782"/>
                  </a:lnTo>
                  <a:lnTo>
                    <a:pt x="4405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467EAF8E-526D-A541-A975-8F1BF4D10B3C}"/>
                </a:ext>
              </a:extLst>
            </p:cNvPr>
            <p:cNvSpPr/>
            <p:nvPr/>
          </p:nvSpPr>
          <p:spPr>
            <a:xfrm rot="16200000">
              <a:off x="2549525" y="3470275"/>
              <a:ext cx="4632325" cy="568325"/>
            </a:xfrm>
            <a:custGeom>
              <a:avLst/>
              <a:gdLst>
                <a:gd name="connsiteX0" fmla="*/ 2392680 w 4632960"/>
                <a:gd name="connsiteY0" fmla="*/ 228600 h 567690"/>
                <a:gd name="connsiteX1" fmla="*/ 2964180 w 4632960"/>
                <a:gd name="connsiteY1" fmla="*/ 228600 h 567690"/>
                <a:gd name="connsiteX2" fmla="*/ 3794760 w 4632960"/>
                <a:gd name="connsiteY2" fmla="*/ 228600 h 567690"/>
                <a:gd name="connsiteX3" fmla="*/ 4118610 w 4632960"/>
                <a:gd name="connsiteY3" fmla="*/ 228600 h 567690"/>
                <a:gd name="connsiteX4" fmla="*/ 4210050 w 4632960"/>
                <a:gd name="connsiteY4" fmla="*/ 228600 h 567690"/>
                <a:gd name="connsiteX5" fmla="*/ 4290060 w 4632960"/>
                <a:gd name="connsiteY5" fmla="*/ 224790 h 567690"/>
                <a:gd name="connsiteX6" fmla="*/ 4373880 w 4632960"/>
                <a:gd name="connsiteY6" fmla="*/ 209550 h 567690"/>
                <a:gd name="connsiteX7" fmla="*/ 4411980 w 4632960"/>
                <a:gd name="connsiteY7" fmla="*/ 201930 h 567690"/>
                <a:gd name="connsiteX8" fmla="*/ 4461510 w 4632960"/>
                <a:gd name="connsiteY8" fmla="*/ 179070 h 567690"/>
                <a:gd name="connsiteX9" fmla="*/ 4488180 w 4632960"/>
                <a:gd name="connsiteY9" fmla="*/ 152400 h 567690"/>
                <a:gd name="connsiteX10" fmla="*/ 4522470 w 4632960"/>
                <a:gd name="connsiteY10" fmla="*/ 110490 h 567690"/>
                <a:gd name="connsiteX11" fmla="*/ 4541520 w 4632960"/>
                <a:gd name="connsiteY11" fmla="*/ 76200 h 567690"/>
                <a:gd name="connsiteX12" fmla="*/ 4556760 w 4632960"/>
                <a:gd name="connsiteY12" fmla="*/ 38100 h 567690"/>
                <a:gd name="connsiteX13" fmla="*/ 4568190 w 4632960"/>
                <a:gd name="connsiteY13" fmla="*/ 19050 h 567690"/>
                <a:gd name="connsiteX14" fmla="*/ 4575810 w 4632960"/>
                <a:gd name="connsiteY14" fmla="*/ 7620 h 567690"/>
                <a:gd name="connsiteX15" fmla="*/ 4583430 w 4632960"/>
                <a:gd name="connsiteY15" fmla="*/ 0 h 567690"/>
                <a:gd name="connsiteX16" fmla="*/ 4598670 w 4632960"/>
                <a:gd name="connsiteY16" fmla="*/ 0 h 567690"/>
                <a:gd name="connsiteX17" fmla="*/ 4613910 w 4632960"/>
                <a:gd name="connsiteY17" fmla="*/ 7620 h 567690"/>
                <a:gd name="connsiteX18" fmla="*/ 4625340 w 4632960"/>
                <a:gd name="connsiteY18" fmla="*/ 30480 h 567690"/>
                <a:gd name="connsiteX19" fmla="*/ 4629150 w 4632960"/>
                <a:gd name="connsiteY19" fmla="*/ 64770 h 567690"/>
                <a:gd name="connsiteX20" fmla="*/ 4632960 w 4632960"/>
                <a:gd name="connsiteY20" fmla="*/ 114300 h 567690"/>
                <a:gd name="connsiteX21" fmla="*/ 4632960 w 4632960"/>
                <a:gd name="connsiteY21" fmla="*/ 152400 h 567690"/>
                <a:gd name="connsiteX22" fmla="*/ 4625340 w 4632960"/>
                <a:gd name="connsiteY22" fmla="*/ 201930 h 567690"/>
                <a:gd name="connsiteX23" fmla="*/ 4617720 w 4632960"/>
                <a:gd name="connsiteY23" fmla="*/ 243840 h 567690"/>
                <a:gd name="connsiteX24" fmla="*/ 4602480 w 4632960"/>
                <a:gd name="connsiteY24" fmla="*/ 297180 h 567690"/>
                <a:gd name="connsiteX25" fmla="*/ 4572000 w 4632960"/>
                <a:gd name="connsiteY25" fmla="*/ 373380 h 567690"/>
                <a:gd name="connsiteX26" fmla="*/ 4530090 w 4632960"/>
                <a:gd name="connsiteY26" fmla="*/ 441960 h 567690"/>
                <a:gd name="connsiteX27" fmla="*/ 4476750 w 4632960"/>
                <a:gd name="connsiteY27" fmla="*/ 514350 h 567690"/>
                <a:gd name="connsiteX28" fmla="*/ 4446270 w 4632960"/>
                <a:gd name="connsiteY28" fmla="*/ 544830 h 567690"/>
                <a:gd name="connsiteX29" fmla="*/ 4415790 w 4632960"/>
                <a:gd name="connsiteY29" fmla="*/ 560070 h 567690"/>
                <a:gd name="connsiteX30" fmla="*/ 4381500 w 4632960"/>
                <a:gd name="connsiteY30" fmla="*/ 567690 h 567690"/>
                <a:gd name="connsiteX31" fmla="*/ 4358640 w 4632960"/>
                <a:gd name="connsiteY31" fmla="*/ 567690 h 567690"/>
                <a:gd name="connsiteX32" fmla="*/ 4309110 w 4632960"/>
                <a:gd name="connsiteY32" fmla="*/ 552450 h 567690"/>
                <a:gd name="connsiteX33" fmla="*/ 4278630 w 4632960"/>
                <a:gd name="connsiteY33" fmla="*/ 529590 h 567690"/>
                <a:gd name="connsiteX34" fmla="*/ 4236720 w 4632960"/>
                <a:gd name="connsiteY34" fmla="*/ 510540 h 567690"/>
                <a:gd name="connsiteX35" fmla="*/ 4118610 w 4632960"/>
                <a:gd name="connsiteY35" fmla="*/ 483870 h 567690"/>
                <a:gd name="connsiteX36" fmla="*/ 4065270 w 4632960"/>
                <a:gd name="connsiteY36" fmla="*/ 476250 h 567690"/>
                <a:gd name="connsiteX37" fmla="*/ 3992880 w 4632960"/>
                <a:gd name="connsiteY37" fmla="*/ 476250 h 567690"/>
                <a:gd name="connsiteX38" fmla="*/ 3718560 w 4632960"/>
                <a:gd name="connsiteY38" fmla="*/ 476250 h 567690"/>
                <a:gd name="connsiteX39" fmla="*/ 3139440 w 4632960"/>
                <a:gd name="connsiteY39" fmla="*/ 476250 h 567690"/>
                <a:gd name="connsiteX40" fmla="*/ 2232660 w 4632960"/>
                <a:gd name="connsiteY40" fmla="*/ 476250 h 567690"/>
                <a:gd name="connsiteX41" fmla="*/ 2026920 w 4632960"/>
                <a:gd name="connsiteY41" fmla="*/ 453390 h 567690"/>
                <a:gd name="connsiteX42" fmla="*/ 1744980 w 4632960"/>
                <a:gd name="connsiteY42" fmla="*/ 457200 h 567690"/>
                <a:gd name="connsiteX43" fmla="*/ 1245870 w 4632960"/>
                <a:gd name="connsiteY43" fmla="*/ 453390 h 567690"/>
                <a:gd name="connsiteX44" fmla="*/ 845820 w 4632960"/>
                <a:gd name="connsiteY44" fmla="*/ 453390 h 567690"/>
                <a:gd name="connsiteX45" fmla="*/ 594360 w 4632960"/>
                <a:gd name="connsiteY45" fmla="*/ 453390 h 567690"/>
                <a:gd name="connsiteX46" fmla="*/ 297180 w 4632960"/>
                <a:gd name="connsiteY46" fmla="*/ 453390 h 567690"/>
                <a:gd name="connsiteX47" fmla="*/ 140970 w 4632960"/>
                <a:gd name="connsiteY47" fmla="*/ 441960 h 567690"/>
                <a:gd name="connsiteX48" fmla="*/ 83820 w 4632960"/>
                <a:gd name="connsiteY48" fmla="*/ 434340 h 567690"/>
                <a:gd name="connsiteX49" fmla="*/ 41910 w 4632960"/>
                <a:gd name="connsiteY49" fmla="*/ 422910 h 567690"/>
                <a:gd name="connsiteX50" fmla="*/ 19050 w 4632960"/>
                <a:gd name="connsiteY50" fmla="*/ 411480 h 567690"/>
                <a:gd name="connsiteX51" fmla="*/ 3810 w 4632960"/>
                <a:gd name="connsiteY51" fmla="*/ 396240 h 567690"/>
                <a:gd name="connsiteX52" fmla="*/ 0 w 4632960"/>
                <a:gd name="connsiteY52" fmla="*/ 381000 h 567690"/>
                <a:gd name="connsiteX53" fmla="*/ 0 w 4632960"/>
                <a:gd name="connsiteY53" fmla="*/ 365760 h 567690"/>
                <a:gd name="connsiteX54" fmla="*/ 7620 w 4632960"/>
                <a:gd name="connsiteY54" fmla="*/ 346710 h 567690"/>
                <a:gd name="connsiteX55" fmla="*/ 41910 w 4632960"/>
                <a:gd name="connsiteY55" fmla="*/ 312420 h 567690"/>
                <a:gd name="connsiteX56" fmla="*/ 95250 w 4632960"/>
                <a:gd name="connsiteY56" fmla="*/ 270510 h 567690"/>
                <a:gd name="connsiteX57" fmla="*/ 167640 w 4632960"/>
                <a:gd name="connsiteY57" fmla="*/ 236220 h 567690"/>
                <a:gd name="connsiteX58" fmla="*/ 243840 w 4632960"/>
                <a:gd name="connsiteY58" fmla="*/ 213360 h 567690"/>
                <a:gd name="connsiteX59" fmla="*/ 304800 w 4632960"/>
                <a:gd name="connsiteY59" fmla="*/ 198120 h 567690"/>
                <a:gd name="connsiteX60" fmla="*/ 384810 w 4632960"/>
                <a:gd name="connsiteY60" fmla="*/ 186690 h 567690"/>
                <a:gd name="connsiteX61" fmla="*/ 426720 w 4632960"/>
                <a:gd name="connsiteY61" fmla="*/ 186690 h 567690"/>
                <a:gd name="connsiteX62" fmla="*/ 457200 w 4632960"/>
                <a:gd name="connsiteY62" fmla="*/ 186690 h 567690"/>
                <a:gd name="connsiteX63" fmla="*/ 487680 w 4632960"/>
                <a:gd name="connsiteY63" fmla="*/ 190500 h 567690"/>
                <a:gd name="connsiteX64" fmla="*/ 541020 w 4632960"/>
                <a:gd name="connsiteY64" fmla="*/ 201930 h 567690"/>
                <a:gd name="connsiteX65" fmla="*/ 640080 w 4632960"/>
                <a:gd name="connsiteY65" fmla="*/ 213360 h 567690"/>
                <a:gd name="connsiteX66" fmla="*/ 845820 w 4632960"/>
                <a:gd name="connsiteY66" fmla="*/ 228600 h 567690"/>
                <a:gd name="connsiteX67" fmla="*/ 1101090 w 4632960"/>
                <a:gd name="connsiteY67" fmla="*/ 228600 h 567690"/>
                <a:gd name="connsiteX68" fmla="*/ 1428750 w 4632960"/>
                <a:gd name="connsiteY68" fmla="*/ 228600 h 567690"/>
                <a:gd name="connsiteX69" fmla="*/ 1946910 w 4632960"/>
                <a:gd name="connsiteY69" fmla="*/ 228600 h 567690"/>
                <a:gd name="connsiteX70" fmla="*/ 2392680 w 4632960"/>
                <a:gd name="connsiteY70" fmla="*/ 228600 h 56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32960" h="567690">
                  <a:moveTo>
                    <a:pt x="2392680" y="228600"/>
                  </a:moveTo>
                  <a:lnTo>
                    <a:pt x="2964180" y="228600"/>
                  </a:lnTo>
                  <a:lnTo>
                    <a:pt x="3794760" y="228600"/>
                  </a:lnTo>
                  <a:lnTo>
                    <a:pt x="4118610" y="228600"/>
                  </a:lnTo>
                  <a:lnTo>
                    <a:pt x="4210050" y="228600"/>
                  </a:lnTo>
                  <a:lnTo>
                    <a:pt x="4290060" y="224790"/>
                  </a:lnTo>
                  <a:lnTo>
                    <a:pt x="4373880" y="209550"/>
                  </a:lnTo>
                  <a:lnTo>
                    <a:pt x="4411980" y="201930"/>
                  </a:lnTo>
                  <a:lnTo>
                    <a:pt x="4461510" y="179070"/>
                  </a:lnTo>
                  <a:lnTo>
                    <a:pt x="4488180" y="152400"/>
                  </a:lnTo>
                  <a:lnTo>
                    <a:pt x="4522470" y="110490"/>
                  </a:lnTo>
                  <a:lnTo>
                    <a:pt x="4541520" y="76200"/>
                  </a:lnTo>
                  <a:lnTo>
                    <a:pt x="4556760" y="38100"/>
                  </a:lnTo>
                  <a:lnTo>
                    <a:pt x="4568190" y="19050"/>
                  </a:lnTo>
                  <a:lnTo>
                    <a:pt x="4575810" y="7620"/>
                  </a:lnTo>
                  <a:lnTo>
                    <a:pt x="4583430" y="0"/>
                  </a:lnTo>
                  <a:lnTo>
                    <a:pt x="4598670" y="0"/>
                  </a:lnTo>
                  <a:lnTo>
                    <a:pt x="4613910" y="7620"/>
                  </a:lnTo>
                  <a:lnTo>
                    <a:pt x="4625340" y="30480"/>
                  </a:lnTo>
                  <a:lnTo>
                    <a:pt x="4629150" y="64770"/>
                  </a:lnTo>
                  <a:lnTo>
                    <a:pt x="4632960" y="114300"/>
                  </a:lnTo>
                  <a:lnTo>
                    <a:pt x="4632960" y="152400"/>
                  </a:lnTo>
                  <a:lnTo>
                    <a:pt x="4625340" y="201930"/>
                  </a:lnTo>
                  <a:lnTo>
                    <a:pt x="4617720" y="243840"/>
                  </a:lnTo>
                  <a:lnTo>
                    <a:pt x="4602480" y="297180"/>
                  </a:lnTo>
                  <a:lnTo>
                    <a:pt x="4572000" y="373380"/>
                  </a:lnTo>
                  <a:lnTo>
                    <a:pt x="4530090" y="441960"/>
                  </a:lnTo>
                  <a:lnTo>
                    <a:pt x="4476750" y="514350"/>
                  </a:lnTo>
                  <a:lnTo>
                    <a:pt x="4446270" y="544830"/>
                  </a:lnTo>
                  <a:lnTo>
                    <a:pt x="4415790" y="560070"/>
                  </a:lnTo>
                  <a:lnTo>
                    <a:pt x="4381500" y="567690"/>
                  </a:lnTo>
                  <a:lnTo>
                    <a:pt x="4358640" y="567690"/>
                  </a:lnTo>
                  <a:lnTo>
                    <a:pt x="4309110" y="552450"/>
                  </a:lnTo>
                  <a:lnTo>
                    <a:pt x="4278630" y="529590"/>
                  </a:lnTo>
                  <a:lnTo>
                    <a:pt x="4236720" y="510540"/>
                  </a:lnTo>
                  <a:lnTo>
                    <a:pt x="4118610" y="483870"/>
                  </a:lnTo>
                  <a:lnTo>
                    <a:pt x="4065270" y="476250"/>
                  </a:lnTo>
                  <a:lnTo>
                    <a:pt x="3992880" y="476250"/>
                  </a:lnTo>
                  <a:lnTo>
                    <a:pt x="3718560" y="476250"/>
                  </a:lnTo>
                  <a:lnTo>
                    <a:pt x="3139440" y="476250"/>
                  </a:lnTo>
                  <a:lnTo>
                    <a:pt x="2232660" y="476250"/>
                  </a:lnTo>
                  <a:lnTo>
                    <a:pt x="2026920" y="453390"/>
                  </a:lnTo>
                  <a:lnTo>
                    <a:pt x="1744980" y="457200"/>
                  </a:lnTo>
                  <a:lnTo>
                    <a:pt x="1245870" y="453390"/>
                  </a:lnTo>
                  <a:lnTo>
                    <a:pt x="845820" y="453390"/>
                  </a:lnTo>
                  <a:lnTo>
                    <a:pt x="594360" y="453390"/>
                  </a:lnTo>
                  <a:lnTo>
                    <a:pt x="297180" y="453390"/>
                  </a:lnTo>
                  <a:lnTo>
                    <a:pt x="140970" y="441960"/>
                  </a:lnTo>
                  <a:lnTo>
                    <a:pt x="83820" y="434340"/>
                  </a:lnTo>
                  <a:lnTo>
                    <a:pt x="41910" y="422910"/>
                  </a:lnTo>
                  <a:lnTo>
                    <a:pt x="19050" y="411480"/>
                  </a:lnTo>
                  <a:lnTo>
                    <a:pt x="3810" y="396240"/>
                  </a:lnTo>
                  <a:lnTo>
                    <a:pt x="0" y="381000"/>
                  </a:lnTo>
                  <a:lnTo>
                    <a:pt x="0" y="365760"/>
                  </a:lnTo>
                  <a:lnTo>
                    <a:pt x="7620" y="346710"/>
                  </a:lnTo>
                  <a:lnTo>
                    <a:pt x="41910" y="312420"/>
                  </a:lnTo>
                  <a:lnTo>
                    <a:pt x="95250" y="270510"/>
                  </a:lnTo>
                  <a:lnTo>
                    <a:pt x="167640" y="236220"/>
                  </a:lnTo>
                  <a:lnTo>
                    <a:pt x="243840" y="213360"/>
                  </a:lnTo>
                  <a:lnTo>
                    <a:pt x="304800" y="198120"/>
                  </a:lnTo>
                  <a:lnTo>
                    <a:pt x="384810" y="186690"/>
                  </a:lnTo>
                  <a:lnTo>
                    <a:pt x="426720" y="186690"/>
                  </a:lnTo>
                  <a:lnTo>
                    <a:pt x="457200" y="186690"/>
                  </a:lnTo>
                  <a:lnTo>
                    <a:pt x="487680" y="190500"/>
                  </a:lnTo>
                  <a:lnTo>
                    <a:pt x="541020" y="201930"/>
                  </a:lnTo>
                  <a:lnTo>
                    <a:pt x="640080" y="213360"/>
                  </a:lnTo>
                  <a:lnTo>
                    <a:pt x="845820" y="228600"/>
                  </a:lnTo>
                  <a:lnTo>
                    <a:pt x="1101090" y="228600"/>
                  </a:lnTo>
                  <a:lnTo>
                    <a:pt x="1428750" y="228600"/>
                  </a:lnTo>
                  <a:lnTo>
                    <a:pt x="1946910" y="228600"/>
                  </a:lnTo>
                  <a:lnTo>
                    <a:pt x="239268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964F4CE4-1016-E54E-9372-BA077CC13D19}"/>
                </a:ext>
              </a:extLst>
            </p:cNvPr>
            <p:cNvSpPr/>
            <p:nvPr/>
          </p:nvSpPr>
          <p:spPr>
            <a:xfrm>
              <a:off x="2790825" y="3914775"/>
              <a:ext cx="2085975" cy="1684338"/>
            </a:xfrm>
            <a:custGeom>
              <a:avLst/>
              <a:gdLst>
                <a:gd name="connsiteX0" fmla="*/ 1469231 w 2085975"/>
                <a:gd name="connsiteY0" fmla="*/ 490538 h 1683544"/>
                <a:gd name="connsiteX1" fmla="*/ 1538288 w 2085975"/>
                <a:gd name="connsiteY1" fmla="*/ 407194 h 1683544"/>
                <a:gd name="connsiteX2" fmla="*/ 1612106 w 2085975"/>
                <a:gd name="connsiteY2" fmla="*/ 311944 h 1683544"/>
                <a:gd name="connsiteX3" fmla="*/ 1719263 w 2085975"/>
                <a:gd name="connsiteY3" fmla="*/ 169069 h 1683544"/>
                <a:gd name="connsiteX4" fmla="*/ 1814513 w 2085975"/>
                <a:gd name="connsiteY4" fmla="*/ 40481 h 1683544"/>
                <a:gd name="connsiteX5" fmla="*/ 2085975 w 2085975"/>
                <a:gd name="connsiteY5" fmla="*/ 0 h 1683544"/>
                <a:gd name="connsiteX6" fmla="*/ 2085975 w 2085975"/>
                <a:gd name="connsiteY6" fmla="*/ 138113 h 1683544"/>
                <a:gd name="connsiteX7" fmla="*/ 2016919 w 2085975"/>
                <a:gd name="connsiteY7" fmla="*/ 235744 h 1683544"/>
                <a:gd name="connsiteX8" fmla="*/ 1909763 w 2085975"/>
                <a:gd name="connsiteY8" fmla="*/ 361950 h 1683544"/>
                <a:gd name="connsiteX9" fmla="*/ 1797844 w 2085975"/>
                <a:gd name="connsiteY9" fmla="*/ 485775 h 1683544"/>
                <a:gd name="connsiteX10" fmla="*/ 1681163 w 2085975"/>
                <a:gd name="connsiteY10" fmla="*/ 604838 h 1683544"/>
                <a:gd name="connsiteX11" fmla="*/ 1552575 w 2085975"/>
                <a:gd name="connsiteY11" fmla="*/ 731044 h 1683544"/>
                <a:gd name="connsiteX12" fmla="*/ 1433513 w 2085975"/>
                <a:gd name="connsiteY12" fmla="*/ 838200 h 1683544"/>
                <a:gd name="connsiteX13" fmla="*/ 1283494 w 2085975"/>
                <a:gd name="connsiteY13" fmla="*/ 966788 h 1683544"/>
                <a:gd name="connsiteX14" fmla="*/ 1169194 w 2085975"/>
                <a:gd name="connsiteY14" fmla="*/ 1059656 h 1683544"/>
                <a:gd name="connsiteX15" fmla="*/ 1047750 w 2085975"/>
                <a:gd name="connsiteY15" fmla="*/ 1157288 h 1683544"/>
                <a:gd name="connsiteX16" fmla="*/ 897731 w 2085975"/>
                <a:gd name="connsiteY16" fmla="*/ 1257300 h 1683544"/>
                <a:gd name="connsiteX17" fmla="*/ 731044 w 2085975"/>
                <a:gd name="connsiteY17" fmla="*/ 1362075 h 1683544"/>
                <a:gd name="connsiteX18" fmla="*/ 566738 w 2085975"/>
                <a:gd name="connsiteY18" fmla="*/ 1454944 h 1683544"/>
                <a:gd name="connsiteX19" fmla="*/ 364331 w 2085975"/>
                <a:gd name="connsiteY19" fmla="*/ 1557338 h 1683544"/>
                <a:gd name="connsiteX20" fmla="*/ 207169 w 2085975"/>
                <a:gd name="connsiteY20" fmla="*/ 1624013 h 1683544"/>
                <a:gd name="connsiteX21" fmla="*/ 50006 w 2085975"/>
                <a:gd name="connsiteY21" fmla="*/ 1683544 h 1683544"/>
                <a:gd name="connsiteX22" fmla="*/ 28575 w 2085975"/>
                <a:gd name="connsiteY22" fmla="*/ 1681163 h 1683544"/>
                <a:gd name="connsiteX23" fmla="*/ 9525 w 2085975"/>
                <a:gd name="connsiteY23" fmla="*/ 1674019 h 1683544"/>
                <a:gd name="connsiteX24" fmla="*/ 0 w 2085975"/>
                <a:gd name="connsiteY24" fmla="*/ 1662113 h 1683544"/>
                <a:gd name="connsiteX25" fmla="*/ 4763 w 2085975"/>
                <a:gd name="connsiteY25" fmla="*/ 1645444 h 1683544"/>
                <a:gd name="connsiteX26" fmla="*/ 19050 w 2085975"/>
                <a:gd name="connsiteY26" fmla="*/ 1626394 h 1683544"/>
                <a:gd name="connsiteX27" fmla="*/ 28575 w 2085975"/>
                <a:gd name="connsiteY27" fmla="*/ 1619250 h 1683544"/>
                <a:gd name="connsiteX28" fmla="*/ 73819 w 2085975"/>
                <a:gd name="connsiteY28" fmla="*/ 1593056 h 1683544"/>
                <a:gd name="connsiteX29" fmla="*/ 221456 w 2085975"/>
                <a:gd name="connsiteY29" fmla="*/ 1519238 h 1683544"/>
                <a:gd name="connsiteX30" fmla="*/ 409575 w 2085975"/>
                <a:gd name="connsiteY30" fmla="*/ 1414463 h 1683544"/>
                <a:gd name="connsiteX31" fmla="*/ 559594 w 2085975"/>
                <a:gd name="connsiteY31" fmla="*/ 1326356 h 1683544"/>
                <a:gd name="connsiteX32" fmla="*/ 695325 w 2085975"/>
                <a:gd name="connsiteY32" fmla="*/ 1235869 h 1683544"/>
                <a:gd name="connsiteX33" fmla="*/ 823913 w 2085975"/>
                <a:gd name="connsiteY33" fmla="*/ 1138238 h 1683544"/>
                <a:gd name="connsiteX34" fmla="*/ 904875 w 2085975"/>
                <a:gd name="connsiteY34" fmla="*/ 1073944 h 1683544"/>
                <a:gd name="connsiteX35" fmla="*/ 1069181 w 2085975"/>
                <a:gd name="connsiteY35" fmla="*/ 919163 h 1683544"/>
                <a:gd name="connsiteX36" fmla="*/ 1257300 w 2085975"/>
                <a:gd name="connsiteY36" fmla="*/ 731044 h 1683544"/>
                <a:gd name="connsiteX37" fmla="*/ 1469231 w 2085975"/>
                <a:gd name="connsiteY37" fmla="*/ 4905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5975" h="1683544">
                  <a:moveTo>
                    <a:pt x="1469231" y="490538"/>
                  </a:moveTo>
                  <a:lnTo>
                    <a:pt x="1538288" y="407194"/>
                  </a:lnTo>
                  <a:lnTo>
                    <a:pt x="1612106" y="311944"/>
                  </a:lnTo>
                  <a:lnTo>
                    <a:pt x="1719263" y="169069"/>
                  </a:lnTo>
                  <a:lnTo>
                    <a:pt x="1814513" y="40481"/>
                  </a:lnTo>
                  <a:lnTo>
                    <a:pt x="2085975" y="0"/>
                  </a:lnTo>
                  <a:lnTo>
                    <a:pt x="2085975" y="138113"/>
                  </a:lnTo>
                  <a:lnTo>
                    <a:pt x="2016919" y="235744"/>
                  </a:lnTo>
                  <a:lnTo>
                    <a:pt x="1909763" y="361950"/>
                  </a:lnTo>
                  <a:lnTo>
                    <a:pt x="1797844" y="485775"/>
                  </a:lnTo>
                  <a:lnTo>
                    <a:pt x="1681163" y="604838"/>
                  </a:lnTo>
                  <a:lnTo>
                    <a:pt x="1552575" y="731044"/>
                  </a:lnTo>
                  <a:lnTo>
                    <a:pt x="1433513" y="838200"/>
                  </a:lnTo>
                  <a:lnTo>
                    <a:pt x="1283494" y="966788"/>
                  </a:lnTo>
                  <a:lnTo>
                    <a:pt x="1169194" y="1059656"/>
                  </a:lnTo>
                  <a:lnTo>
                    <a:pt x="1047750" y="1157288"/>
                  </a:lnTo>
                  <a:lnTo>
                    <a:pt x="897731" y="1257300"/>
                  </a:lnTo>
                  <a:lnTo>
                    <a:pt x="731044" y="1362075"/>
                  </a:lnTo>
                  <a:lnTo>
                    <a:pt x="566738" y="1454944"/>
                  </a:lnTo>
                  <a:lnTo>
                    <a:pt x="364331" y="1557338"/>
                  </a:lnTo>
                  <a:lnTo>
                    <a:pt x="207169" y="1624013"/>
                  </a:lnTo>
                  <a:lnTo>
                    <a:pt x="50006" y="1683544"/>
                  </a:lnTo>
                  <a:lnTo>
                    <a:pt x="28575" y="1681163"/>
                  </a:lnTo>
                  <a:lnTo>
                    <a:pt x="9525" y="1674019"/>
                  </a:lnTo>
                  <a:lnTo>
                    <a:pt x="0" y="1662113"/>
                  </a:lnTo>
                  <a:lnTo>
                    <a:pt x="4763" y="1645444"/>
                  </a:lnTo>
                  <a:lnTo>
                    <a:pt x="19050" y="1626394"/>
                  </a:lnTo>
                  <a:lnTo>
                    <a:pt x="28575" y="1619250"/>
                  </a:lnTo>
                  <a:lnTo>
                    <a:pt x="73819" y="1593056"/>
                  </a:lnTo>
                  <a:lnTo>
                    <a:pt x="221456" y="1519238"/>
                  </a:lnTo>
                  <a:lnTo>
                    <a:pt x="409575" y="1414463"/>
                  </a:lnTo>
                  <a:lnTo>
                    <a:pt x="559594" y="1326356"/>
                  </a:lnTo>
                  <a:lnTo>
                    <a:pt x="695325" y="1235869"/>
                  </a:lnTo>
                  <a:lnTo>
                    <a:pt x="823913" y="1138238"/>
                  </a:lnTo>
                  <a:lnTo>
                    <a:pt x="904875" y="1073944"/>
                  </a:lnTo>
                  <a:lnTo>
                    <a:pt x="1069181" y="919163"/>
                  </a:lnTo>
                  <a:lnTo>
                    <a:pt x="1257300" y="731044"/>
                  </a:lnTo>
                  <a:lnTo>
                    <a:pt x="1469231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E13DCCD-ADA2-C04B-BE18-00456F598914}"/>
                </a:ext>
              </a:extLst>
            </p:cNvPr>
            <p:cNvSpPr/>
            <p:nvPr/>
          </p:nvSpPr>
          <p:spPr>
            <a:xfrm>
              <a:off x="4979988" y="3900488"/>
              <a:ext cx="2373312" cy="1606550"/>
            </a:xfrm>
            <a:custGeom>
              <a:avLst/>
              <a:gdLst>
                <a:gd name="connsiteX0" fmla="*/ 333375 w 2374106"/>
                <a:gd name="connsiteY0" fmla="*/ 457200 h 1607343"/>
                <a:gd name="connsiteX1" fmla="*/ 245269 w 2374106"/>
                <a:gd name="connsiteY1" fmla="*/ 364331 h 1607343"/>
                <a:gd name="connsiteX2" fmla="*/ 150019 w 2374106"/>
                <a:gd name="connsiteY2" fmla="*/ 259556 h 1607343"/>
                <a:gd name="connsiteX3" fmla="*/ 69056 w 2374106"/>
                <a:gd name="connsiteY3" fmla="*/ 171450 h 1607343"/>
                <a:gd name="connsiteX4" fmla="*/ 0 w 2374106"/>
                <a:gd name="connsiteY4" fmla="*/ 100012 h 1607343"/>
                <a:gd name="connsiteX5" fmla="*/ 0 w 2374106"/>
                <a:gd name="connsiteY5" fmla="*/ 0 h 1607343"/>
                <a:gd name="connsiteX6" fmla="*/ 54769 w 2374106"/>
                <a:gd name="connsiteY6" fmla="*/ 2381 h 1607343"/>
                <a:gd name="connsiteX7" fmla="*/ 119062 w 2374106"/>
                <a:gd name="connsiteY7" fmla="*/ 76200 h 1607343"/>
                <a:gd name="connsiteX8" fmla="*/ 161925 w 2374106"/>
                <a:gd name="connsiteY8" fmla="*/ 119062 h 1607343"/>
                <a:gd name="connsiteX9" fmla="*/ 221456 w 2374106"/>
                <a:gd name="connsiteY9" fmla="*/ 171450 h 1607343"/>
                <a:gd name="connsiteX10" fmla="*/ 304800 w 2374106"/>
                <a:gd name="connsiteY10" fmla="*/ 245268 h 1607343"/>
                <a:gd name="connsiteX11" fmla="*/ 416719 w 2374106"/>
                <a:gd name="connsiteY11" fmla="*/ 340518 h 1607343"/>
                <a:gd name="connsiteX12" fmla="*/ 542925 w 2374106"/>
                <a:gd name="connsiteY12" fmla="*/ 442912 h 1607343"/>
                <a:gd name="connsiteX13" fmla="*/ 671512 w 2374106"/>
                <a:gd name="connsiteY13" fmla="*/ 540543 h 1607343"/>
                <a:gd name="connsiteX14" fmla="*/ 776287 w 2374106"/>
                <a:gd name="connsiteY14" fmla="*/ 621506 h 1607343"/>
                <a:gd name="connsiteX15" fmla="*/ 864394 w 2374106"/>
                <a:gd name="connsiteY15" fmla="*/ 683418 h 1607343"/>
                <a:gd name="connsiteX16" fmla="*/ 995362 w 2374106"/>
                <a:gd name="connsiteY16" fmla="*/ 773906 h 1607343"/>
                <a:gd name="connsiteX17" fmla="*/ 1185862 w 2374106"/>
                <a:gd name="connsiteY17" fmla="*/ 897731 h 1607343"/>
                <a:gd name="connsiteX18" fmla="*/ 1373981 w 2374106"/>
                <a:gd name="connsiteY18" fmla="*/ 1012031 h 1607343"/>
                <a:gd name="connsiteX19" fmla="*/ 1516856 w 2374106"/>
                <a:gd name="connsiteY19" fmla="*/ 1092993 h 1607343"/>
                <a:gd name="connsiteX20" fmla="*/ 1659731 w 2374106"/>
                <a:gd name="connsiteY20" fmla="*/ 1173956 h 1607343"/>
                <a:gd name="connsiteX21" fmla="*/ 1864519 w 2374106"/>
                <a:gd name="connsiteY21" fmla="*/ 1285875 h 1607343"/>
                <a:gd name="connsiteX22" fmla="*/ 2145506 w 2374106"/>
                <a:gd name="connsiteY22" fmla="*/ 1426368 h 1607343"/>
                <a:gd name="connsiteX23" fmla="*/ 2343150 w 2374106"/>
                <a:gd name="connsiteY23" fmla="*/ 1521618 h 1607343"/>
                <a:gd name="connsiteX24" fmla="*/ 2366962 w 2374106"/>
                <a:gd name="connsiteY24" fmla="*/ 1535906 h 1607343"/>
                <a:gd name="connsiteX25" fmla="*/ 2374106 w 2374106"/>
                <a:gd name="connsiteY25" fmla="*/ 1545431 h 1607343"/>
                <a:gd name="connsiteX26" fmla="*/ 2374106 w 2374106"/>
                <a:gd name="connsiteY26" fmla="*/ 1552575 h 1607343"/>
                <a:gd name="connsiteX27" fmla="*/ 2364581 w 2374106"/>
                <a:gd name="connsiteY27" fmla="*/ 1569243 h 1607343"/>
                <a:gd name="connsiteX28" fmla="*/ 2340769 w 2374106"/>
                <a:gd name="connsiteY28" fmla="*/ 1581150 h 1607343"/>
                <a:gd name="connsiteX29" fmla="*/ 2293144 w 2374106"/>
                <a:gd name="connsiteY29" fmla="*/ 1585912 h 1607343"/>
                <a:gd name="connsiteX30" fmla="*/ 2126456 w 2374106"/>
                <a:gd name="connsiteY30" fmla="*/ 1593056 h 1607343"/>
                <a:gd name="connsiteX31" fmla="*/ 1919287 w 2374106"/>
                <a:gd name="connsiteY31" fmla="*/ 1602581 h 1607343"/>
                <a:gd name="connsiteX32" fmla="*/ 1743075 w 2374106"/>
                <a:gd name="connsiteY32" fmla="*/ 1607343 h 1607343"/>
                <a:gd name="connsiteX33" fmla="*/ 1714500 w 2374106"/>
                <a:gd name="connsiteY33" fmla="*/ 1602581 h 1607343"/>
                <a:gd name="connsiteX34" fmla="*/ 1659731 w 2374106"/>
                <a:gd name="connsiteY34" fmla="*/ 1590675 h 1607343"/>
                <a:gd name="connsiteX35" fmla="*/ 1614487 w 2374106"/>
                <a:gd name="connsiteY35" fmla="*/ 1574006 h 1607343"/>
                <a:gd name="connsiteX36" fmla="*/ 1569244 w 2374106"/>
                <a:gd name="connsiteY36" fmla="*/ 1550193 h 1607343"/>
                <a:gd name="connsiteX37" fmla="*/ 1471612 w 2374106"/>
                <a:gd name="connsiteY37" fmla="*/ 1476375 h 1607343"/>
                <a:gd name="connsiteX38" fmla="*/ 1326356 w 2374106"/>
                <a:gd name="connsiteY38" fmla="*/ 1364456 h 1607343"/>
                <a:gd name="connsiteX39" fmla="*/ 1143000 w 2374106"/>
                <a:gd name="connsiteY39" fmla="*/ 1214437 h 1607343"/>
                <a:gd name="connsiteX40" fmla="*/ 964406 w 2374106"/>
                <a:gd name="connsiteY40" fmla="*/ 1062037 h 1607343"/>
                <a:gd name="connsiteX41" fmla="*/ 804862 w 2374106"/>
                <a:gd name="connsiteY41" fmla="*/ 921543 h 1607343"/>
                <a:gd name="connsiteX42" fmla="*/ 583406 w 2374106"/>
                <a:gd name="connsiteY42" fmla="*/ 709612 h 1607343"/>
                <a:gd name="connsiteX43" fmla="*/ 388144 w 2374106"/>
                <a:gd name="connsiteY43" fmla="*/ 514350 h 1607343"/>
                <a:gd name="connsiteX44" fmla="*/ 333375 w 2374106"/>
                <a:gd name="connsiteY44" fmla="*/ 457200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74106" h="1607343">
                  <a:moveTo>
                    <a:pt x="333375" y="457200"/>
                  </a:moveTo>
                  <a:lnTo>
                    <a:pt x="245269" y="364331"/>
                  </a:lnTo>
                  <a:lnTo>
                    <a:pt x="150019" y="259556"/>
                  </a:lnTo>
                  <a:lnTo>
                    <a:pt x="69056" y="171450"/>
                  </a:lnTo>
                  <a:lnTo>
                    <a:pt x="0" y="100012"/>
                  </a:lnTo>
                  <a:lnTo>
                    <a:pt x="0" y="0"/>
                  </a:lnTo>
                  <a:lnTo>
                    <a:pt x="54769" y="2381"/>
                  </a:lnTo>
                  <a:lnTo>
                    <a:pt x="119062" y="76200"/>
                  </a:lnTo>
                  <a:lnTo>
                    <a:pt x="161925" y="119062"/>
                  </a:lnTo>
                  <a:lnTo>
                    <a:pt x="221456" y="171450"/>
                  </a:lnTo>
                  <a:lnTo>
                    <a:pt x="304800" y="245268"/>
                  </a:lnTo>
                  <a:lnTo>
                    <a:pt x="416719" y="340518"/>
                  </a:lnTo>
                  <a:lnTo>
                    <a:pt x="542925" y="442912"/>
                  </a:lnTo>
                  <a:lnTo>
                    <a:pt x="671512" y="540543"/>
                  </a:lnTo>
                  <a:lnTo>
                    <a:pt x="776287" y="621506"/>
                  </a:lnTo>
                  <a:lnTo>
                    <a:pt x="864394" y="683418"/>
                  </a:lnTo>
                  <a:lnTo>
                    <a:pt x="995362" y="773906"/>
                  </a:lnTo>
                  <a:lnTo>
                    <a:pt x="1185862" y="897731"/>
                  </a:lnTo>
                  <a:lnTo>
                    <a:pt x="1373981" y="1012031"/>
                  </a:lnTo>
                  <a:lnTo>
                    <a:pt x="1516856" y="1092993"/>
                  </a:lnTo>
                  <a:lnTo>
                    <a:pt x="1659731" y="1173956"/>
                  </a:lnTo>
                  <a:lnTo>
                    <a:pt x="1864519" y="1285875"/>
                  </a:lnTo>
                  <a:lnTo>
                    <a:pt x="2145506" y="1426368"/>
                  </a:lnTo>
                  <a:lnTo>
                    <a:pt x="2343150" y="1521618"/>
                  </a:lnTo>
                  <a:lnTo>
                    <a:pt x="2366962" y="1535906"/>
                  </a:lnTo>
                  <a:lnTo>
                    <a:pt x="2374106" y="1545431"/>
                  </a:lnTo>
                  <a:lnTo>
                    <a:pt x="2374106" y="1552575"/>
                  </a:lnTo>
                  <a:lnTo>
                    <a:pt x="2364581" y="1569243"/>
                  </a:lnTo>
                  <a:lnTo>
                    <a:pt x="2340769" y="1581150"/>
                  </a:lnTo>
                  <a:lnTo>
                    <a:pt x="2293144" y="1585912"/>
                  </a:lnTo>
                  <a:lnTo>
                    <a:pt x="2126456" y="1593056"/>
                  </a:lnTo>
                  <a:lnTo>
                    <a:pt x="1919287" y="1602581"/>
                  </a:lnTo>
                  <a:lnTo>
                    <a:pt x="1743075" y="1607343"/>
                  </a:lnTo>
                  <a:lnTo>
                    <a:pt x="1714500" y="1602581"/>
                  </a:lnTo>
                  <a:lnTo>
                    <a:pt x="1659731" y="1590675"/>
                  </a:lnTo>
                  <a:lnTo>
                    <a:pt x="1614487" y="1574006"/>
                  </a:lnTo>
                  <a:lnTo>
                    <a:pt x="1569244" y="1550193"/>
                  </a:lnTo>
                  <a:lnTo>
                    <a:pt x="1471612" y="1476375"/>
                  </a:lnTo>
                  <a:lnTo>
                    <a:pt x="1326356" y="1364456"/>
                  </a:lnTo>
                  <a:lnTo>
                    <a:pt x="1143000" y="1214437"/>
                  </a:lnTo>
                  <a:lnTo>
                    <a:pt x="964406" y="1062037"/>
                  </a:lnTo>
                  <a:lnTo>
                    <a:pt x="804862" y="921543"/>
                  </a:lnTo>
                  <a:lnTo>
                    <a:pt x="583406" y="709612"/>
                  </a:lnTo>
                  <a:lnTo>
                    <a:pt x="388144" y="514350"/>
                  </a:lnTo>
                  <a:lnTo>
                    <a:pt x="3333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227678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FC3F35-4FD2-419D-969B-DA6D401A1505}"/>
              </a:ext>
            </a:extLst>
          </p:cNvPr>
          <p:cNvGrpSpPr/>
          <p:nvPr/>
        </p:nvGrpSpPr>
        <p:grpSpPr>
          <a:xfrm>
            <a:off x="2613025" y="1582738"/>
            <a:ext cx="4611688" cy="4302125"/>
            <a:chOff x="2613025" y="1582738"/>
            <a:chExt cx="4611688" cy="43021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6DE8F11-D4B2-1144-AF5D-CF67B5598C49}"/>
                </a:ext>
              </a:extLst>
            </p:cNvPr>
            <p:cNvSpPr/>
            <p:nvPr/>
          </p:nvSpPr>
          <p:spPr>
            <a:xfrm>
              <a:off x="2800350" y="1585913"/>
              <a:ext cx="1028700" cy="1052512"/>
            </a:xfrm>
            <a:custGeom>
              <a:avLst/>
              <a:gdLst>
                <a:gd name="connsiteX0" fmla="*/ 485775 w 1028700"/>
                <a:gd name="connsiteY0" fmla="*/ 735806 h 1052512"/>
                <a:gd name="connsiteX1" fmla="*/ 192881 w 1028700"/>
                <a:gd name="connsiteY1" fmla="*/ 957262 h 1052512"/>
                <a:gd name="connsiteX2" fmla="*/ 102394 w 1028700"/>
                <a:gd name="connsiteY2" fmla="*/ 1028700 h 1052512"/>
                <a:gd name="connsiteX3" fmla="*/ 59531 w 1028700"/>
                <a:gd name="connsiteY3" fmla="*/ 1047750 h 1052512"/>
                <a:gd name="connsiteX4" fmla="*/ 35719 w 1028700"/>
                <a:gd name="connsiteY4" fmla="*/ 1052512 h 1052512"/>
                <a:gd name="connsiteX5" fmla="*/ 4763 w 1028700"/>
                <a:gd name="connsiteY5" fmla="*/ 1050131 h 1052512"/>
                <a:gd name="connsiteX6" fmla="*/ 0 w 1028700"/>
                <a:gd name="connsiteY6" fmla="*/ 1038225 h 1052512"/>
                <a:gd name="connsiteX7" fmla="*/ 23813 w 1028700"/>
                <a:gd name="connsiteY7" fmla="*/ 1007268 h 1052512"/>
                <a:gd name="connsiteX8" fmla="*/ 102394 w 1028700"/>
                <a:gd name="connsiteY8" fmla="*/ 926306 h 1052512"/>
                <a:gd name="connsiteX9" fmla="*/ 238125 w 1028700"/>
                <a:gd name="connsiteY9" fmla="*/ 804862 h 1052512"/>
                <a:gd name="connsiteX10" fmla="*/ 395288 w 1028700"/>
                <a:gd name="connsiteY10" fmla="*/ 640556 h 1052512"/>
                <a:gd name="connsiteX11" fmla="*/ 550069 w 1028700"/>
                <a:gd name="connsiteY11" fmla="*/ 469106 h 1052512"/>
                <a:gd name="connsiteX12" fmla="*/ 654844 w 1028700"/>
                <a:gd name="connsiteY12" fmla="*/ 328612 h 1052512"/>
                <a:gd name="connsiteX13" fmla="*/ 685800 w 1028700"/>
                <a:gd name="connsiteY13" fmla="*/ 280987 h 1052512"/>
                <a:gd name="connsiteX14" fmla="*/ 704850 w 1028700"/>
                <a:gd name="connsiteY14" fmla="*/ 245268 h 1052512"/>
                <a:gd name="connsiteX15" fmla="*/ 714375 w 1028700"/>
                <a:gd name="connsiteY15" fmla="*/ 211931 h 1052512"/>
                <a:gd name="connsiteX16" fmla="*/ 714375 w 1028700"/>
                <a:gd name="connsiteY16" fmla="*/ 185737 h 1052512"/>
                <a:gd name="connsiteX17" fmla="*/ 709613 w 1028700"/>
                <a:gd name="connsiteY17" fmla="*/ 152400 h 1052512"/>
                <a:gd name="connsiteX18" fmla="*/ 688181 w 1028700"/>
                <a:gd name="connsiteY18" fmla="*/ 104775 h 1052512"/>
                <a:gd name="connsiteX19" fmla="*/ 661988 w 1028700"/>
                <a:gd name="connsiteY19" fmla="*/ 66675 h 1052512"/>
                <a:gd name="connsiteX20" fmla="*/ 647700 w 1028700"/>
                <a:gd name="connsiteY20" fmla="*/ 35718 h 1052512"/>
                <a:gd name="connsiteX21" fmla="*/ 647700 w 1028700"/>
                <a:gd name="connsiteY21" fmla="*/ 14287 h 1052512"/>
                <a:gd name="connsiteX22" fmla="*/ 650081 w 1028700"/>
                <a:gd name="connsiteY22" fmla="*/ 2381 h 1052512"/>
                <a:gd name="connsiteX23" fmla="*/ 669131 w 1028700"/>
                <a:gd name="connsiteY23" fmla="*/ 0 h 1052512"/>
                <a:gd name="connsiteX24" fmla="*/ 700088 w 1028700"/>
                <a:gd name="connsiteY24" fmla="*/ 9525 h 1052512"/>
                <a:gd name="connsiteX25" fmla="*/ 781050 w 1028700"/>
                <a:gd name="connsiteY25" fmla="*/ 45243 h 1052512"/>
                <a:gd name="connsiteX26" fmla="*/ 842963 w 1028700"/>
                <a:gd name="connsiteY26" fmla="*/ 78581 h 1052512"/>
                <a:gd name="connsiteX27" fmla="*/ 892969 w 1028700"/>
                <a:gd name="connsiteY27" fmla="*/ 109537 h 1052512"/>
                <a:gd name="connsiteX28" fmla="*/ 926306 w 1028700"/>
                <a:gd name="connsiteY28" fmla="*/ 133350 h 1052512"/>
                <a:gd name="connsiteX29" fmla="*/ 966788 w 1028700"/>
                <a:gd name="connsiteY29" fmla="*/ 171450 h 1052512"/>
                <a:gd name="connsiteX30" fmla="*/ 995363 w 1028700"/>
                <a:gd name="connsiteY30" fmla="*/ 204787 h 1052512"/>
                <a:gd name="connsiteX31" fmla="*/ 1016794 w 1028700"/>
                <a:gd name="connsiteY31" fmla="*/ 235743 h 1052512"/>
                <a:gd name="connsiteX32" fmla="*/ 1023938 w 1028700"/>
                <a:gd name="connsiteY32" fmla="*/ 257175 h 1052512"/>
                <a:gd name="connsiteX33" fmla="*/ 1028700 w 1028700"/>
                <a:gd name="connsiteY33" fmla="*/ 283368 h 1052512"/>
                <a:gd name="connsiteX34" fmla="*/ 1023938 w 1028700"/>
                <a:gd name="connsiteY34" fmla="*/ 314325 h 1052512"/>
                <a:gd name="connsiteX35" fmla="*/ 1014413 w 1028700"/>
                <a:gd name="connsiteY35" fmla="*/ 338137 h 1052512"/>
                <a:gd name="connsiteX36" fmla="*/ 997744 w 1028700"/>
                <a:gd name="connsiteY36" fmla="*/ 350043 h 1052512"/>
                <a:gd name="connsiteX37" fmla="*/ 966788 w 1028700"/>
                <a:gd name="connsiteY37" fmla="*/ 366712 h 1052512"/>
                <a:gd name="connsiteX38" fmla="*/ 914400 w 1028700"/>
                <a:gd name="connsiteY38" fmla="*/ 383381 h 1052512"/>
                <a:gd name="connsiteX39" fmla="*/ 890588 w 1028700"/>
                <a:gd name="connsiteY39" fmla="*/ 395287 h 1052512"/>
                <a:gd name="connsiteX40" fmla="*/ 816769 w 1028700"/>
                <a:gd name="connsiteY40" fmla="*/ 464343 h 1052512"/>
                <a:gd name="connsiteX41" fmla="*/ 678656 w 1028700"/>
                <a:gd name="connsiteY41" fmla="*/ 585787 h 1052512"/>
                <a:gd name="connsiteX42" fmla="*/ 485775 w 1028700"/>
                <a:gd name="connsiteY42" fmla="*/ 735806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28700" h="1052512">
                  <a:moveTo>
                    <a:pt x="485775" y="735806"/>
                  </a:moveTo>
                  <a:lnTo>
                    <a:pt x="192881" y="957262"/>
                  </a:lnTo>
                  <a:lnTo>
                    <a:pt x="102394" y="1028700"/>
                  </a:lnTo>
                  <a:lnTo>
                    <a:pt x="59531" y="1047750"/>
                  </a:lnTo>
                  <a:lnTo>
                    <a:pt x="35719" y="1052512"/>
                  </a:lnTo>
                  <a:lnTo>
                    <a:pt x="4763" y="1050131"/>
                  </a:lnTo>
                  <a:lnTo>
                    <a:pt x="0" y="1038225"/>
                  </a:lnTo>
                  <a:lnTo>
                    <a:pt x="23813" y="1007268"/>
                  </a:lnTo>
                  <a:lnTo>
                    <a:pt x="102394" y="926306"/>
                  </a:lnTo>
                  <a:lnTo>
                    <a:pt x="238125" y="804862"/>
                  </a:lnTo>
                  <a:lnTo>
                    <a:pt x="395288" y="640556"/>
                  </a:lnTo>
                  <a:lnTo>
                    <a:pt x="550069" y="469106"/>
                  </a:lnTo>
                  <a:lnTo>
                    <a:pt x="654844" y="328612"/>
                  </a:lnTo>
                  <a:lnTo>
                    <a:pt x="685800" y="280987"/>
                  </a:lnTo>
                  <a:lnTo>
                    <a:pt x="704850" y="245268"/>
                  </a:lnTo>
                  <a:lnTo>
                    <a:pt x="714375" y="211931"/>
                  </a:lnTo>
                  <a:lnTo>
                    <a:pt x="714375" y="185737"/>
                  </a:lnTo>
                  <a:lnTo>
                    <a:pt x="709613" y="152400"/>
                  </a:lnTo>
                  <a:lnTo>
                    <a:pt x="688181" y="104775"/>
                  </a:lnTo>
                  <a:lnTo>
                    <a:pt x="661988" y="66675"/>
                  </a:lnTo>
                  <a:lnTo>
                    <a:pt x="647700" y="35718"/>
                  </a:lnTo>
                  <a:lnTo>
                    <a:pt x="647700" y="14287"/>
                  </a:lnTo>
                  <a:lnTo>
                    <a:pt x="650081" y="2381"/>
                  </a:lnTo>
                  <a:lnTo>
                    <a:pt x="669131" y="0"/>
                  </a:lnTo>
                  <a:lnTo>
                    <a:pt x="700088" y="9525"/>
                  </a:lnTo>
                  <a:lnTo>
                    <a:pt x="781050" y="45243"/>
                  </a:lnTo>
                  <a:lnTo>
                    <a:pt x="842963" y="78581"/>
                  </a:lnTo>
                  <a:lnTo>
                    <a:pt x="892969" y="109537"/>
                  </a:lnTo>
                  <a:lnTo>
                    <a:pt x="926306" y="133350"/>
                  </a:lnTo>
                  <a:lnTo>
                    <a:pt x="966788" y="171450"/>
                  </a:lnTo>
                  <a:lnTo>
                    <a:pt x="995363" y="204787"/>
                  </a:lnTo>
                  <a:lnTo>
                    <a:pt x="1016794" y="235743"/>
                  </a:lnTo>
                  <a:lnTo>
                    <a:pt x="1023938" y="257175"/>
                  </a:lnTo>
                  <a:lnTo>
                    <a:pt x="1028700" y="283368"/>
                  </a:lnTo>
                  <a:lnTo>
                    <a:pt x="1023938" y="314325"/>
                  </a:lnTo>
                  <a:lnTo>
                    <a:pt x="1014413" y="338137"/>
                  </a:lnTo>
                  <a:lnTo>
                    <a:pt x="997744" y="350043"/>
                  </a:lnTo>
                  <a:lnTo>
                    <a:pt x="966788" y="366712"/>
                  </a:lnTo>
                  <a:lnTo>
                    <a:pt x="914400" y="383381"/>
                  </a:lnTo>
                  <a:lnTo>
                    <a:pt x="890588" y="395287"/>
                  </a:lnTo>
                  <a:lnTo>
                    <a:pt x="816769" y="464343"/>
                  </a:lnTo>
                  <a:lnTo>
                    <a:pt x="678656" y="585787"/>
                  </a:lnTo>
                  <a:lnTo>
                    <a:pt x="48577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EF1F4EC-5953-574D-9A32-DBB1EE8DE921}"/>
                </a:ext>
              </a:extLst>
            </p:cNvPr>
            <p:cNvSpPr/>
            <p:nvPr/>
          </p:nvSpPr>
          <p:spPr>
            <a:xfrm>
              <a:off x="2613025" y="2617788"/>
              <a:ext cx="1149350" cy="1554162"/>
            </a:xfrm>
            <a:custGeom>
              <a:avLst/>
              <a:gdLst>
                <a:gd name="connsiteX0" fmla="*/ 604838 w 1150144"/>
                <a:gd name="connsiteY0" fmla="*/ 1057275 h 1554956"/>
                <a:gd name="connsiteX1" fmla="*/ 454819 w 1150144"/>
                <a:gd name="connsiteY1" fmla="*/ 1216819 h 1554956"/>
                <a:gd name="connsiteX2" fmla="*/ 335757 w 1150144"/>
                <a:gd name="connsiteY2" fmla="*/ 1326356 h 1554956"/>
                <a:gd name="connsiteX3" fmla="*/ 247650 w 1150144"/>
                <a:gd name="connsiteY3" fmla="*/ 1402556 h 1554956"/>
                <a:gd name="connsiteX4" fmla="*/ 150019 w 1150144"/>
                <a:gd name="connsiteY4" fmla="*/ 1490662 h 1554956"/>
                <a:gd name="connsiteX5" fmla="*/ 59532 w 1150144"/>
                <a:gd name="connsiteY5" fmla="*/ 1550194 h 1554956"/>
                <a:gd name="connsiteX6" fmla="*/ 33338 w 1150144"/>
                <a:gd name="connsiteY6" fmla="*/ 1554956 h 1554956"/>
                <a:gd name="connsiteX7" fmla="*/ 9525 w 1150144"/>
                <a:gd name="connsiteY7" fmla="*/ 1552575 h 1554956"/>
                <a:gd name="connsiteX8" fmla="*/ 0 w 1150144"/>
                <a:gd name="connsiteY8" fmla="*/ 1543050 h 1554956"/>
                <a:gd name="connsiteX9" fmla="*/ 2382 w 1150144"/>
                <a:gd name="connsiteY9" fmla="*/ 1526381 h 1554956"/>
                <a:gd name="connsiteX10" fmla="*/ 26194 w 1150144"/>
                <a:gd name="connsiteY10" fmla="*/ 1485900 h 1554956"/>
                <a:gd name="connsiteX11" fmla="*/ 66675 w 1150144"/>
                <a:gd name="connsiteY11" fmla="*/ 1445419 h 1554956"/>
                <a:gd name="connsiteX12" fmla="*/ 173832 w 1150144"/>
                <a:gd name="connsiteY12" fmla="*/ 1335881 h 1554956"/>
                <a:gd name="connsiteX13" fmla="*/ 271463 w 1150144"/>
                <a:gd name="connsiteY13" fmla="*/ 1226344 h 1554956"/>
                <a:gd name="connsiteX14" fmla="*/ 369094 w 1150144"/>
                <a:gd name="connsiteY14" fmla="*/ 1107281 h 1554956"/>
                <a:gd name="connsiteX15" fmla="*/ 452438 w 1150144"/>
                <a:gd name="connsiteY15" fmla="*/ 1002506 h 1554956"/>
                <a:gd name="connsiteX16" fmla="*/ 550069 w 1150144"/>
                <a:gd name="connsiteY16" fmla="*/ 854869 h 1554956"/>
                <a:gd name="connsiteX17" fmla="*/ 673894 w 1150144"/>
                <a:gd name="connsiteY17" fmla="*/ 654844 h 1554956"/>
                <a:gd name="connsiteX18" fmla="*/ 769144 w 1150144"/>
                <a:gd name="connsiteY18" fmla="*/ 469106 h 1554956"/>
                <a:gd name="connsiteX19" fmla="*/ 866775 w 1150144"/>
                <a:gd name="connsiteY19" fmla="*/ 264319 h 1554956"/>
                <a:gd name="connsiteX20" fmla="*/ 869157 w 1150144"/>
                <a:gd name="connsiteY20" fmla="*/ 240506 h 1554956"/>
                <a:gd name="connsiteX21" fmla="*/ 866775 w 1150144"/>
                <a:gd name="connsiteY21" fmla="*/ 216694 h 1554956"/>
                <a:gd name="connsiteX22" fmla="*/ 852488 w 1150144"/>
                <a:gd name="connsiteY22" fmla="*/ 180975 h 1554956"/>
                <a:gd name="connsiteX23" fmla="*/ 816769 w 1150144"/>
                <a:gd name="connsiteY23" fmla="*/ 130969 h 1554956"/>
                <a:gd name="connsiteX24" fmla="*/ 778669 w 1150144"/>
                <a:gd name="connsiteY24" fmla="*/ 90487 h 1554956"/>
                <a:gd name="connsiteX25" fmla="*/ 764382 w 1150144"/>
                <a:gd name="connsiteY25" fmla="*/ 66675 h 1554956"/>
                <a:gd name="connsiteX26" fmla="*/ 757238 w 1150144"/>
                <a:gd name="connsiteY26" fmla="*/ 40481 h 1554956"/>
                <a:gd name="connsiteX27" fmla="*/ 759619 w 1150144"/>
                <a:gd name="connsiteY27" fmla="*/ 21431 h 1554956"/>
                <a:gd name="connsiteX28" fmla="*/ 764382 w 1150144"/>
                <a:gd name="connsiteY28" fmla="*/ 9525 h 1554956"/>
                <a:gd name="connsiteX29" fmla="*/ 783432 w 1150144"/>
                <a:gd name="connsiteY29" fmla="*/ 2381 h 1554956"/>
                <a:gd name="connsiteX30" fmla="*/ 814388 w 1150144"/>
                <a:gd name="connsiteY30" fmla="*/ 0 h 1554956"/>
                <a:gd name="connsiteX31" fmla="*/ 842963 w 1150144"/>
                <a:gd name="connsiteY31" fmla="*/ 7144 h 1554956"/>
                <a:gd name="connsiteX32" fmla="*/ 883444 w 1150144"/>
                <a:gd name="connsiteY32" fmla="*/ 30956 h 1554956"/>
                <a:gd name="connsiteX33" fmla="*/ 952500 w 1150144"/>
                <a:gd name="connsiteY33" fmla="*/ 73819 h 1554956"/>
                <a:gd name="connsiteX34" fmla="*/ 1004888 w 1150144"/>
                <a:gd name="connsiteY34" fmla="*/ 109537 h 1554956"/>
                <a:gd name="connsiteX35" fmla="*/ 1047750 w 1150144"/>
                <a:gd name="connsiteY35" fmla="*/ 147637 h 1554956"/>
                <a:gd name="connsiteX36" fmla="*/ 1085850 w 1150144"/>
                <a:gd name="connsiteY36" fmla="*/ 185737 h 1554956"/>
                <a:gd name="connsiteX37" fmla="*/ 1119188 w 1150144"/>
                <a:gd name="connsiteY37" fmla="*/ 221456 h 1554956"/>
                <a:gd name="connsiteX38" fmla="*/ 1140619 w 1150144"/>
                <a:gd name="connsiteY38" fmla="*/ 252412 h 1554956"/>
                <a:gd name="connsiteX39" fmla="*/ 1147763 w 1150144"/>
                <a:gd name="connsiteY39" fmla="*/ 280987 h 1554956"/>
                <a:gd name="connsiteX40" fmla="*/ 1150144 w 1150144"/>
                <a:gd name="connsiteY40" fmla="*/ 314325 h 1554956"/>
                <a:gd name="connsiteX41" fmla="*/ 1143000 w 1150144"/>
                <a:gd name="connsiteY41" fmla="*/ 347662 h 1554956"/>
                <a:gd name="connsiteX42" fmla="*/ 1131094 w 1150144"/>
                <a:gd name="connsiteY42" fmla="*/ 371475 h 1554956"/>
                <a:gd name="connsiteX43" fmla="*/ 1104900 w 1150144"/>
                <a:gd name="connsiteY43" fmla="*/ 390525 h 1554956"/>
                <a:gd name="connsiteX44" fmla="*/ 1073944 w 1150144"/>
                <a:gd name="connsiteY44" fmla="*/ 409575 h 1554956"/>
                <a:gd name="connsiteX45" fmla="*/ 1038225 w 1150144"/>
                <a:gd name="connsiteY45" fmla="*/ 447675 h 1554956"/>
                <a:gd name="connsiteX46" fmla="*/ 971550 w 1150144"/>
                <a:gd name="connsiteY46" fmla="*/ 545306 h 1554956"/>
                <a:gd name="connsiteX47" fmla="*/ 871538 w 1150144"/>
                <a:gd name="connsiteY47" fmla="*/ 711994 h 1554956"/>
                <a:gd name="connsiteX48" fmla="*/ 766763 w 1150144"/>
                <a:gd name="connsiteY48" fmla="*/ 864394 h 1554956"/>
                <a:gd name="connsiteX49" fmla="*/ 604838 w 1150144"/>
                <a:gd name="connsiteY49" fmla="*/ 1057275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0144" h="1554956">
                  <a:moveTo>
                    <a:pt x="604838" y="1057275"/>
                  </a:moveTo>
                  <a:lnTo>
                    <a:pt x="454819" y="1216819"/>
                  </a:lnTo>
                  <a:lnTo>
                    <a:pt x="335757" y="1326356"/>
                  </a:lnTo>
                  <a:lnTo>
                    <a:pt x="247650" y="1402556"/>
                  </a:lnTo>
                  <a:lnTo>
                    <a:pt x="150019" y="1490662"/>
                  </a:lnTo>
                  <a:lnTo>
                    <a:pt x="59532" y="1550194"/>
                  </a:lnTo>
                  <a:lnTo>
                    <a:pt x="33338" y="1554956"/>
                  </a:lnTo>
                  <a:lnTo>
                    <a:pt x="9525" y="1552575"/>
                  </a:lnTo>
                  <a:lnTo>
                    <a:pt x="0" y="1543050"/>
                  </a:lnTo>
                  <a:lnTo>
                    <a:pt x="2382" y="1526381"/>
                  </a:lnTo>
                  <a:lnTo>
                    <a:pt x="26194" y="1485900"/>
                  </a:lnTo>
                  <a:lnTo>
                    <a:pt x="66675" y="1445419"/>
                  </a:lnTo>
                  <a:lnTo>
                    <a:pt x="173832" y="1335881"/>
                  </a:lnTo>
                  <a:lnTo>
                    <a:pt x="271463" y="1226344"/>
                  </a:lnTo>
                  <a:lnTo>
                    <a:pt x="369094" y="1107281"/>
                  </a:lnTo>
                  <a:lnTo>
                    <a:pt x="452438" y="1002506"/>
                  </a:lnTo>
                  <a:lnTo>
                    <a:pt x="550069" y="854869"/>
                  </a:lnTo>
                  <a:lnTo>
                    <a:pt x="673894" y="654844"/>
                  </a:lnTo>
                  <a:lnTo>
                    <a:pt x="769144" y="469106"/>
                  </a:lnTo>
                  <a:lnTo>
                    <a:pt x="866775" y="264319"/>
                  </a:lnTo>
                  <a:lnTo>
                    <a:pt x="869157" y="240506"/>
                  </a:lnTo>
                  <a:lnTo>
                    <a:pt x="866775" y="216694"/>
                  </a:lnTo>
                  <a:lnTo>
                    <a:pt x="852488" y="180975"/>
                  </a:lnTo>
                  <a:lnTo>
                    <a:pt x="816769" y="130969"/>
                  </a:lnTo>
                  <a:lnTo>
                    <a:pt x="778669" y="90487"/>
                  </a:lnTo>
                  <a:lnTo>
                    <a:pt x="764382" y="66675"/>
                  </a:lnTo>
                  <a:lnTo>
                    <a:pt x="757238" y="40481"/>
                  </a:lnTo>
                  <a:lnTo>
                    <a:pt x="759619" y="21431"/>
                  </a:lnTo>
                  <a:lnTo>
                    <a:pt x="764382" y="9525"/>
                  </a:lnTo>
                  <a:lnTo>
                    <a:pt x="783432" y="2381"/>
                  </a:lnTo>
                  <a:lnTo>
                    <a:pt x="814388" y="0"/>
                  </a:lnTo>
                  <a:lnTo>
                    <a:pt x="842963" y="7144"/>
                  </a:lnTo>
                  <a:lnTo>
                    <a:pt x="883444" y="30956"/>
                  </a:lnTo>
                  <a:lnTo>
                    <a:pt x="952500" y="73819"/>
                  </a:lnTo>
                  <a:lnTo>
                    <a:pt x="1004888" y="109537"/>
                  </a:lnTo>
                  <a:lnTo>
                    <a:pt x="1047750" y="147637"/>
                  </a:lnTo>
                  <a:lnTo>
                    <a:pt x="1085850" y="185737"/>
                  </a:lnTo>
                  <a:lnTo>
                    <a:pt x="1119188" y="221456"/>
                  </a:lnTo>
                  <a:lnTo>
                    <a:pt x="1140619" y="252412"/>
                  </a:lnTo>
                  <a:lnTo>
                    <a:pt x="1147763" y="280987"/>
                  </a:lnTo>
                  <a:lnTo>
                    <a:pt x="1150144" y="314325"/>
                  </a:lnTo>
                  <a:lnTo>
                    <a:pt x="1143000" y="347662"/>
                  </a:lnTo>
                  <a:lnTo>
                    <a:pt x="1131094" y="371475"/>
                  </a:lnTo>
                  <a:lnTo>
                    <a:pt x="1104900" y="390525"/>
                  </a:lnTo>
                  <a:lnTo>
                    <a:pt x="1073944" y="409575"/>
                  </a:lnTo>
                  <a:lnTo>
                    <a:pt x="1038225" y="447675"/>
                  </a:lnTo>
                  <a:lnTo>
                    <a:pt x="971550" y="545306"/>
                  </a:lnTo>
                  <a:lnTo>
                    <a:pt x="871538" y="711994"/>
                  </a:lnTo>
                  <a:lnTo>
                    <a:pt x="766763" y="864394"/>
                  </a:lnTo>
                  <a:lnTo>
                    <a:pt x="604838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86D077E-632B-4942-B2DF-E78F8408BB74}"/>
                </a:ext>
              </a:extLst>
            </p:cNvPr>
            <p:cNvSpPr/>
            <p:nvPr/>
          </p:nvSpPr>
          <p:spPr>
            <a:xfrm>
              <a:off x="3927475" y="2176463"/>
              <a:ext cx="1535113" cy="406400"/>
            </a:xfrm>
            <a:custGeom>
              <a:avLst/>
              <a:gdLst>
                <a:gd name="connsiteX0" fmla="*/ 592932 w 1535907"/>
                <a:gd name="connsiteY0" fmla="*/ 357187 h 407193"/>
                <a:gd name="connsiteX1" fmla="*/ 400050 w 1535907"/>
                <a:gd name="connsiteY1" fmla="*/ 392906 h 407193"/>
                <a:gd name="connsiteX2" fmla="*/ 338138 w 1535907"/>
                <a:gd name="connsiteY2" fmla="*/ 402431 h 407193"/>
                <a:gd name="connsiteX3" fmla="*/ 271463 w 1535907"/>
                <a:gd name="connsiteY3" fmla="*/ 407193 h 407193"/>
                <a:gd name="connsiteX4" fmla="*/ 238125 w 1535907"/>
                <a:gd name="connsiteY4" fmla="*/ 404812 h 407193"/>
                <a:gd name="connsiteX5" fmla="*/ 197644 w 1535907"/>
                <a:gd name="connsiteY5" fmla="*/ 390525 h 407193"/>
                <a:gd name="connsiteX6" fmla="*/ 159544 w 1535907"/>
                <a:gd name="connsiteY6" fmla="*/ 361950 h 407193"/>
                <a:gd name="connsiteX7" fmla="*/ 107157 w 1535907"/>
                <a:gd name="connsiteY7" fmla="*/ 314325 h 407193"/>
                <a:gd name="connsiteX8" fmla="*/ 45244 w 1535907"/>
                <a:gd name="connsiteY8" fmla="*/ 250031 h 407193"/>
                <a:gd name="connsiteX9" fmla="*/ 9525 w 1535907"/>
                <a:gd name="connsiteY9" fmla="*/ 207168 h 407193"/>
                <a:gd name="connsiteX10" fmla="*/ 0 w 1535907"/>
                <a:gd name="connsiteY10" fmla="*/ 188118 h 407193"/>
                <a:gd name="connsiteX11" fmla="*/ 0 w 1535907"/>
                <a:gd name="connsiteY11" fmla="*/ 173831 h 407193"/>
                <a:gd name="connsiteX12" fmla="*/ 2382 w 1535907"/>
                <a:gd name="connsiteY12" fmla="*/ 157162 h 407193"/>
                <a:gd name="connsiteX13" fmla="*/ 14288 w 1535907"/>
                <a:gd name="connsiteY13" fmla="*/ 145256 h 407193"/>
                <a:gd name="connsiteX14" fmla="*/ 45244 w 1535907"/>
                <a:gd name="connsiteY14" fmla="*/ 150018 h 407193"/>
                <a:gd name="connsiteX15" fmla="*/ 119063 w 1535907"/>
                <a:gd name="connsiteY15" fmla="*/ 178593 h 407193"/>
                <a:gd name="connsiteX16" fmla="*/ 169069 w 1535907"/>
                <a:gd name="connsiteY16" fmla="*/ 195262 h 407193"/>
                <a:gd name="connsiteX17" fmla="*/ 226219 w 1535907"/>
                <a:gd name="connsiteY17" fmla="*/ 211931 h 407193"/>
                <a:gd name="connsiteX18" fmla="*/ 285750 w 1535907"/>
                <a:gd name="connsiteY18" fmla="*/ 223837 h 407193"/>
                <a:gd name="connsiteX19" fmla="*/ 335757 w 1535907"/>
                <a:gd name="connsiteY19" fmla="*/ 228600 h 407193"/>
                <a:gd name="connsiteX20" fmla="*/ 407194 w 1535907"/>
                <a:gd name="connsiteY20" fmla="*/ 221456 h 407193"/>
                <a:gd name="connsiteX21" fmla="*/ 547688 w 1535907"/>
                <a:gd name="connsiteY21" fmla="*/ 195262 h 407193"/>
                <a:gd name="connsiteX22" fmla="*/ 702469 w 1535907"/>
                <a:gd name="connsiteY22" fmla="*/ 161925 h 407193"/>
                <a:gd name="connsiteX23" fmla="*/ 916782 w 1535907"/>
                <a:gd name="connsiteY23" fmla="*/ 116681 h 407193"/>
                <a:gd name="connsiteX24" fmla="*/ 995363 w 1535907"/>
                <a:gd name="connsiteY24" fmla="*/ 100012 h 407193"/>
                <a:gd name="connsiteX25" fmla="*/ 1052513 w 1535907"/>
                <a:gd name="connsiteY25" fmla="*/ 83343 h 407193"/>
                <a:gd name="connsiteX26" fmla="*/ 1107282 w 1535907"/>
                <a:gd name="connsiteY26" fmla="*/ 59531 h 407193"/>
                <a:gd name="connsiteX27" fmla="*/ 1154907 w 1535907"/>
                <a:gd name="connsiteY27" fmla="*/ 33337 h 407193"/>
                <a:gd name="connsiteX28" fmla="*/ 1202532 w 1535907"/>
                <a:gd name="connsiteY28" fmla="*/ 0 h 407193"/>
                <a:gd name="connsiteX29" fmla="*/ 1235869 w 1535907"/>
                <a:gd name="connsiteY29" fmla="*/ 0 h 407193"/>
                <a:gd name="connsiteX30" fmla="*/ 1350169 w 1535907"/>
                <a:gd name="connsiteY30" fmla="*/ 23812 h 407193"/>
                <a:gd name="connsiteX31" fmla="*/ 1445419 w 1535907"/>
                <a:gd name="connsiteY31" fmla="*/ 47625 h 407193"/>
                <a:gd name="connsiteX32" fmla="*/ 1483519 w 1535907"/>
                <a:gd name="connsiteY32" fmla="*/ 59531 h 407193"/>
                <a:gd name="connsiteX33" fmla="*/ 1524000 w 1535907"/>
                <a:gd name="connsiteY33" fmla="*/ 78581 h 407193"/>
                <a:gd name="connsiteX34" fmla="*/ 1535907 w 1535907"/>
                <a:gd name="connsiteY34" fmla="*/ 95250 h 407193"/>
                <a:gd name="connsiteX35" fmla="*/ 1535907 w 1535907"/>
                <a:gd name="connsiteY35" fmla="*/ 133350 h 407193"/>
                <a:gd name="connsiteX36" fmla="*/ 1526382 w 1535907"/>
                <a:gd name="connsiteY36" fmla="*/ 164306 h 407193"/>
                <a:gd name="connsiteX37" fmla="*/ 1502569 w 1535907"/>
                <a:gd name="connsiteY37" fmla="*/ 180975 h 407193"/>
                <a:gd name="connsiteX38" fmla="*/ 1409700 w 1535907"/>
                <a:gd name="connsiteY38" fmla="*/ 190500 h 407193"/>
                <a:gd name="connsiteX39" fmla="*/ 1140619 w 1535907"/>
                <a:gd name="connsiteY39" fmla="*/ 242887 h 407193"/>
                <a:gd name="connsiteX40" fmla="*/ 888207 w 1535907"/>
                <a:gd name="connsiteY40" fmla="*/ 290512 h 407193"/>
                <a:gd name="connsiteX41" fmla="*/ 707232 w 1535907"/>
                <a:gd name="connsiteY41" fmla="*/ 338137 h 407193"/>
                <a:gd name="connsiteX42" fmla="*/ 592932 w 1535907"/>
                <a:gd name="connsiteY42" fmla="*/ 357187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35907" h="407193">
                  <a:moveTo>
                    <a:pt x="592932" y="357187"/>
                  </a:moveTo>
                  <a:lnTo>
                    <a:pt x="400050" y="392906"/>
                  </a:lnTo>
                  <a:lnTo>
                    <a:pt x="338138" y="402431"/>
                  </a:lnTo>
                  <a:lnTo>
                    <a:pt x="271463" y="407193"/>
                  </a:lnTo>
                  <a:lnTo>
                    <a:pt x="238125" y="404812"/>
                  </a:lnTo>
                  <a:lnTo>
                    <a:pt x="197644" y="390525"/>
                  </a:lnTo>
                  <a:lnTo>
                    <a:pt x="159544" y="361950"/>
                  </a:lnTo>
                  <a:lnTo>
                    <a:pt x="107157" y="314325"/>
                  </a:lnTo>
                  <a:lnTo>
                    <a:pt x="45244" y="250031"/>
                  </a:lnTo>
                  <a:lnTo>
                    <a:pt x="9525" y="207168"/>
                  </a:lnTo>
                  <a:lnTo>
                    <a:pt x="0" y="188118"/>
                  </a:lnTo>
                  <a:lnTo>
                    <a:pt x="0" y="173831"/>
                  </a:lnTo>
                  <a:lnTo>
                    <a:pt x="2382" y="157162"/>
                  </a:lnTo>
                  <a:lnTo>
                    <a:pt x="14288" y="145256"/>
                  </a:lnTo>
                  <a:lnTo>
                    <a:pt x="45244" y="150018"/>
                  </a:lnTo>
                  <a:lnTo>
                    <a:pt x="119063" y="178593"/>
                  </a:lnTo>
                  <a:lnTo>
                    <a:pt x="169069" y="195262"/>
                  </a:lnTo>
                  <a:lnTo>
                    <a:pt x="226219" y="211931"/>
                  </a:lnTo>
                  <a:lnTo>
                    <a:pt x="285750" y="223837"/>
                  </a:lnTo>
                  <a:lnTo>
                    <a:pt x="335757" y="228600"/>
                  </a:lnTo>
                  <a:lnTo>
                    <a:pt x="407194" y="221456"/>
                  </a:lnTo>
                  <a:lnTo>
                    <a:pt x="547688" y="195262"/>
                  </a:lnTo>
                  <a:lnTo>
                    <a:pt x="702469" y="161925"/>
                  </a:lnTo>
                  <a:lnTo>
                    <a:pt x="916782" y="116681"/>
                  </a:lnTo>
                  <a:lnTo>
                    <a:pt x="995363" y="100012"/>
                  </a:lnTo>
                  <a:lnTo>
                    <a:pt x="1052513" y="83343"/>
                  </a:lnTo>
                  <a:lnTo>
                    <a:pt x="1107282" y="59531"/>
                  </a:lnTo>
                  <a:lnTo>
                    <a:pt x="1154907" y="33337"/>
                  </a:lnTo>
                  <a:lnTo>
                    <a:pt x="1202532" y="0"/>
                  </a:lnTo>
                  <a:lnTo>
                    <a:pt x="1235869" y="0"/>
                  </a:lnTo>
                  <a:lnTo>
                    <a:pt x="1350169" y="23812"/>
                  </a:lnTo>
                  <a:lnTo>
                    <a:pt x="1445419" y="47625"/>
                  </a:lnTo>
                  <a:lnTo>
                    <a:pt x="1483519" y="59531"/>
                  </a:lnTo>
                  <a:lnTo>
                    <a:pt x="1524000" y="78581"/>
                  </a:lnTo>
                  <a:lnTo>
                    <a:pt x="1535907" y="95250"/>
                  </a:lnTo>
                  <a:lnTo>
                    <a:pt x="1535907" y="133350"/>
                  </a:lnTo>
                  <a:lnTo>
                    <a:pt x="1526382" y="164306"/>
                  </a:lnTo>
                  <a:lnTo>
                    <a:pt x="1502569" y="180975"/>
                  </a:lnTo>
                  <a:lnTo>
                    <a:pt x="1409700" y="190500"/>
                  </a:lnTo>
                  <a:lnTo>
                    <a:pt x="1140619" y="242887"/>
                  </a:lnTo>
                  <a:lnTo>
                    <a:pt x="888207" y="290512"/>
                  </a:lnTo>
                  <a:lnTo>
                    <a:pt x="707232" y="338137"/>
                  </a:lnTo>
                  <a:lnTo>
                    <a:pt x="592932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FE3B5F1-6B51-7945-AF27-5C86923A6585}"/>
                </a:ext>
              </a:extLst>
            </p:cNvPr>
            <p:cNvSpPr/>
            <p:nvPr/>
          </p:nvSpPr>
          <p:spPr>
            <a:xfrm>
              <a:off x="3779838" y="3852863"/>
              <a:ext cx="1768475" cy="447675"/>
            </a:xfrm>
            <a:custGeom>
              <a:avLst/>
              <a:gdLst>
                <a:gd name="connsiteX0" fmla="*/ 797719 w 1769269"/>
                <a:gd name="connsiteY0" fmla="*/ 364331 h 447675"/>
                <a:gd name="connsiteX1" fmla="*/ 492919 w 1769269"/>
                <a:gd name="connsiteY1" fmla="*/ 423862 h 447675"/>
                <a:gd name="connsiteX2" fmla="*/ 376237 w 1769269"/>
                <a:gd name="connsiteY2" fmla="*/ 442912 h 447675"/>
                <a:gd name="connsiteX3" fmla="*/ 328612 w 1769269"/>
                <a:gd name="connsiteY3" fmla="*/ 447675 h 447675"/>
                <a:gd name="connsiteX4" fmla="*/ 285750 w 1769269"/>
                <a:gd name="connsiteY4" fmla="*/ 445293 h 447675"/>
                <a:gd name="connsiteX5" fmla="*/ 235744 w 1769269"/>
                <a:gd name="connsiteY5" fmla="*/ 431006 h 447675"/>
                <a:gd name="connsiteX6" fmla="*/ 138112 w 1769269"/>
                <a:gd name="connsiteY6" fmla="*/ 381000 h 447675"/>
                <a:gd name="connsiteX7" fmla="*/ 88106 w 1769269"/>
                <a:gd name="connsiteY7" fmla="*/ 347662 h 447675"/>
                <a:gd name="connsiteX8" fmla="*/ 50006 w 1769269"/>
                <a:gd name="connsiteY8" fmla="*/ 314325 h 447675"/>
                <a:gd name="connsiteX9" fmla="*/ 26194 w 1769269"/>
                <a:gd name="connsiteY9" fmla="*/ 283368 h 447675"/>
                <a:gd name="connsiteX10" fmla="*/ 7144 w 1769269"/>
                <a:gd name="connsiteY10" fmla="*/ 242887 h 447675"/>
                <a:gd name="connsiteX11" fmla="*/ 0 w 1769269"/>
                <a:gd name="connsiteY11" fmla="*/ 214312 h 447675"/>
                <a:gd name="connsiteX12" fmla="*/ 0 w 1769269"/>
                <a:gd name="connsiteY12" fmla="*/ 197643 h 447675"/>
                <a:gd name="connsiteX13" fmla="*/ 7144 w 1769269"/>
                <a:gd name="connsiteY13" fmla="*/ 183356 h 447675"/>
                <a:gd name="connsiteX14" fmla="*/ 26194 w 1769269"/>
                <a:gd name="connsiteY14" fmla="*/ 178593 h 447675"/>
                <a:gd name="connsiteX15" fmla="*/ 52387 w 1769269"/>
                <a:gd name="connsiteY15" fmla="*/ 188118 h 447675"/>
                <a:gd name="connsiteX16" fmla="*/ 107156 w 1769269"/>
                <a:gd name="connsiteY16" fmla="*/ 209550 h 447675"/>
                <a:gd name="connsiteX17" fmla="*/ 188119 w 1769269"/>
                <a:gd name="connsiteY17" fmla="*/ 240506 h 447675"/>
                <a:gd name="connsiteX18" fmla="*/ 245269 w 1769269"/>
                <a:gd name="connsiteY18" fmla="*/ 257175 h 447675"/>
                <a:gd name="connsiteX19" fmla="*/ 309562 w 1769269"/>
                <a:gd name="connsiteY19" fmla="*/ 266700 h 447675"/>
                <a:gd name="connsiteX20" fmla="*/ 352425 w 1769269"/>
                <a:gd name="connsiteY20" fmla="*/ 271462 h 447675"/>
                <a:gd name="connsiteX21" fmla="*/ 414337 w 1769269"/>
                <a:gd name="connsiteY21" fmla="*/ 264318 h 447675"/>
                <a:gd name="connsiteX22" fmla="*/ 847725 w 1769269"/>
                <a:gd name="connsiteY22" fmla="*/ 176212 h 447675"/>
                <a:gd name="connsiteX23" fmla="*/ 1085850 w 1769269"/>
                <a:gd name="connsiteY23" fmla="*/ 133350 h 447675"/>
                <a:gd name="connsiteX24" fmla="*/ 1207294 w 1769269"/>
                <a:gd name="connsiteY24" fmla="*/ 95250 h 447675"/>
                <a:gd name="connsiteX25" fmla="*/ 1333500 w 1769269"/>
                <a:gd name="connsiteY25" fmla="*/ 52387 h 447675"/>
                <a:gd name="connsiteX26" fmla="*/ 1407319 w 1769269"/>
                <a:gd name="connsiteY26" fmla="*/ 21431 h 447675"/>
                <a:gd name="connsiteX27" fmla="*/ 1481137 w 1769269"/>
                <a:gd name="connsiteY27" fmla="*/ 0 h 447675"/>
                <a:gd name="connsiteX28" fmla="*/ 1533525 w 1769269"/>
                <a:gd name="connsiteY28" fmla="*/ 0 h 447675"/>
                <a:gd name="connsiteX29" fmla="*/ 1595437 w 1769269"/>
                <a:gd name="connsiteY29" fmla="*/ 9525 h 447675"/>
                <a:gd name="connsiteX30" fmla="*/ 1664494 w 1769269"/>
                <a:gd name="connsiteY30" fmla="*/ 33337 h 447675"/>
                <a:gd name="connsiteX31" fmla="*/ 1716881 w 1769269"/>
                <a:gd name="connsiteY31" fmla="*/ 64293 h 447675"/>
                <a:gd name="connsiteX32" fmla="*/ 1743075 w 1769269"/>
                <a:gd name="connsiteY32" fmla="*/ 83343 h 447675"/>
                <a:gd name="connsiteX33" fmla="*/ 1762125 w 1769269"/>
                <a:gd name="connsiteY33" fmla="*/ 102393 h 447675"/>
                <a:gd name="connsiteX34" fmla="*/ 1769269 w 1769269"/>
                <a:gd name="connsiteY34" fmla="*/ 128587 h 447675"/>
                <a:gd name="connsiteX35" fmla="*/ 1757362 w 1769269"/>
                <a:gd name="connsiteY35" fmla="*/ 164306 h 447675"/>
                <a:gd name="connsiteX36" fmla="*/ 1738312 w 1769269"/>
                <a:gd name="connsiteY36" fmla="*/ 183356 h 447675"/>
                <a:gd name="connsiteX37" fmla="*/ 1678781 w 1769269"/>
                <a:gd name="connsiteY37" fmla="*/ 200025 h 447675"/>
                <a:gd name="connsiteX38" fmla="*/ 1485900 w 1769269"/>
                <a:gd name="connsiteY38" fmla="*/ 235743 h 447675"/>
                <a:gd name="connsiteX39" fmla="*/ 1092994 w 1769269"/>
                <a:gd name="connsiteY39" fmla="*/ 309562 h 447675"/>
                <a:gd name="connsiteX40" fmla="*/ 797719 w 1769269"/>
                <a:gd name="connsiteY40" fmla="*/ 36433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69269" h="447675">
                  <a:moveTo>
                    <a:pt x="797719" y="364331"/>
                  </a:moveTo>
                  <a:lnTo>
                    <a:pt x="492919" y="423862"/>
                  </a:lnTo>
                  <a:lnTo>
                    <a:pt x="376237" y="442912"/>
                  </a:lnTo>
                  <a:lnTo>
                    <a:pt x="328612" y="447675"/>
                  </a:lnTo>
                  <a:lnTo>
                    <a:pt x="285750" y="445293"/>
                  </a:lnTo>
                  <a:lnTo>
                    <a:pt x="235744" y="431006"/>
                  </a:lnTo>
                  <a:lnTo>
                    <a:pt x="138112" y="381000"/>
                  </a:lnTo>
                  <a:lnTo>
                    <a:pt x="88106" y="347662"/>
                  </a:lnTo>
                  <a:lnTo>
                    <a:pt x="50006" y="314325"/>
                  </a:lnTo>
                  <a:lnTo>
                    <a:pt x="26194" y="283368"/>
                  </a:lnTo>
                  <a:lnTo>
                    <a:pt x="7144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7144" y="183356"/>
                  </a:lnTo>
                  <a:lnTo>
                    <a:pt x="26194" y="178593"/>
                  </a:lnTo>
                  <a:lnTo>
                    <a:pt x="52387" y="188118"/>
                  </a:lnTo>
                  <a:lnTo>
                    <a:pt x="107156" y="209550"/>
                  </a:lnTo>
                  <a:lnTo>
                    <a:pt x="188119" y="240506"/>
                  </a:lnTo>
                  <a:lnTo>
                    <a:pt x="245269" y="257175"/>
                  </a:lnTo>
                  <a:lnTo>
                    <a:pt x="309562" y="266700"/>
                  </a:lnTo>
                  <a:lnTo>
                    <a:pt x="352425" y="271462"/>
                  </a:lnTo>
                  <a:lnTo>
                    <a:pt x="414337" y="264318"/>
                  </a:lnTo>
                  <a:lnTo>
                    <a:pt x="847725" y="176212"/>
                  </a:lnTo>
                  <a:lnTo>
                    <a:pt x="1085850" y="133350"/>
                  </a:lnTo>
                  <a:lnTo>
                    <a:pt x="1207294" y="95250"/>
                  </a:lnTo>
                  <a:lnTo>
                    <a:pt x="1333500" y="52387"/>
                  </a:lnTo>
                  <a:lnTo>
                    <a:pt x="1407319" y="21431"/>
                  </a:lnTo>
                  <a:lnTo>
                    <a:pt x="1481137" y="0"/>
                  </a:lnTo>
                  <a:lnTo>
                    <a:pt x="1533525" y="0"/>
                  </a:lnTo>
                  <a:lnTo>
                    <a:pt x="1595437" y="9525"/>
                  </a:lnTo>
                  <a:lnTo>
                    <a:pt x="1664494" y="33337"/>
                  </a:lnTo>
                  <a:lnTo>
                    <a:pt x="1716881" y="64293"/>
                  </a:lnTo>
                  <a:lnTo>
                    <a:pt x="1743075" y="83343"/>
                  </a:lnTo>
                  <a:lnTo>
                    <a:pt x="1762125" y="102393"/>
                  </a:lnTo>
                  <a:lnTo>
                    <a:pt x="1769269" y="128587"/>
                  </a:lnTo>
                  <a:lnTo>
                    <a:pt x="1757362" y="164306"/>
                  </a:lnTo>
                  <a:lnTo>
                    <a:pt x="1738312" y="183356"/>
                  </a:lnTo>
                  <a:lnTo>
                    <a:pt x="1678781" y="200025"/>
                  </a:lnTo>
                  <a:lnTo>
                    <a:pt x="1485900" y="235743"/>
                  </a:lnTo>
                  <a:lnTo>
                    <a:pt x="1092994" y="309562"/>
                  </a:lnTo>
                  <a:lnTo>
                    <a:pt x="7977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496DDF1-9D76-FE42-94B4-C529DFDC20C5}"/>
                </a:ext>
              </a:extLst>
            </p:cNvPr>
            <p:cNvSpPr/>
            <p:nvPr/>
          </p:nvSpPr>
          <p:spPr>
            <a:xfrm>
              <a:off x="5667375" y="2019300"/>
              <a:ext cx="1343025" cy="401638"/>
            </a:xfrm>
            <a:custGeom>
              <a:avLst/>
              <a:gdLst>
                <a:gd name="connsiteX0" fmla="*/ 819150 w 1343025"/>
                <a:gd name="connsiteY0" fmla="*/ 314325 h 402431"/>
                <a:gd name="connsiteX1" fmla="*/ 635794 w 1343025"/>
                <a:gd name="connsiteY1" fmla="*/ 361950 h 402431"/>
                <a:gd name="connsiteX2" fmla="*/ 533400 w 1343025"/>
                <a:gd name="connsiteY2" fmla="*/ 385763 h 402431"/>
                <a:gd name="connsiteX3" fmla="*/ 450056 w 1343025"/>
                <a:gd name="connsiteY3" fmla="*/ 397669 h 402431"/>
                <a:gd name="connsiteX4" fmla="*/ 383381 w 1343025"/>
                <a:gd name="connsiteY4" fmla="*/ 402431 h 402431"/>
                <a:gd name="connsiteX5" fmla="*/ 335756 w 1343025"/>
                <a:gd name="connsiteY5" fmla="*/ 400050 h 402431"/>
                <a:gd name="connsiteX6" fmla="*/ 280988 w 1343025"/>
                <a:gd name="connsiteY6" fmla="*/ 392906 h 402431"/>
                <a:gd name="connsiteX7" fmla="*/ 247650 w 1343025"/>
                <a:gd name="connsiteY7" fmla="*/ 383381 h 402431"/>
                <a:gd name="connsiteX8" fmla="*/ 202406 w 1343025"/>
                <a:gd name="connsiteY8" fmla="*/ 361950 h 402431"/>
                <a:gd name="connsiteX9" fmla="*/ 152400 w 1343025"/>
                <a:gd name="connsiteY9" fmla="*/ 326231 h 402431"/>
                <a:gd name="connsiteX10" fmla="*/ 90488 w 1343025"/>
                <a:gd name="connsiteY10" fmla="*/ 271463 h 402431"/>
                <a:gd name="connsiteX11" fmla="*/ 45244 w 1343025"/>
                <a:gd name="connsiteY11" fmla="*/ 223838 h 402431"/>
                <a:gd name="connsiteX12" fmla="*/ 9525 w 1343025"/>
                <a:gd name="connsiteY12" fmla="*/ 178594 h 402431"/>
                <a:gd name="connsiteX13" fmla="*/ 2381 w 1343025"/>
                <a:gd name="connsiteY13" fmla="*/ 154781 h 402431"/>
                <a:gd name="connsiteX14" fmla="*/ 0 w 1343025"/>
                <a:gd name="connsiteY14" fmla="*/ 138113 h 402431"/>
                <a:gd name="connsiteX15" fmla="*/ 7144 w 1343025"/>
                <a:gd name="connsiteY15" fmla="*/ 123825 h 402431"/>
                <a:gd name="connsiteX16" fmla="*/ 26194 w 1343025"/>
                <a:gd name="connsiteY16" fmla="*/ 121444 h 402431"/>
                <a:gd name="connsiteX17" fmla="*/ 61913 w 1343025"/>
                <a:gd name="connsiteY17" fmla="*/ 138113 h 402431"/>
                <a:gd name="connsiteX18" fmla="*/ 114300 w 1343025"/>
                <a:gd name="connsiteY18" fmla="*/ 161925 h 402431"/>
                <a:gd name="connsiteX19" fmla="*/ 169069 w 1343025"/>
                <a:gd name="connsiteY19" fmla="*/ 180975 h 402431"/>
                <a:gd name="connsiteX20" fmla="*/ 233363 w 1343025"/>
                <a:gd name="connsiteY20" fmla="*/ 197644 h 402431"/>
                <a:gd name="connsiteX21" fmla="*/ 314325 w 1343025"/>
                <a:gd name="connsiteY21" fmla="*/ 204788 h 402431"/>
                <a:gd name="connsiteX22" fmla="*/ 411956 w 1343025"/>
                <a:gd name="connsiteY22" fmla="*/ 204788 h 402431"/>
                <a:gd name="connsiteX23" fmla="*/ 485775 w 1343025"/>
                <a:gd name="connsiteY23" fmla="*/ 195263 h 402431"/>
                <a:gd name="connsiteX24" fmla="*/ 616744 w 1343025"/>
                <a:gd name="connsiteY24" fmla="*/ 173831 h 402431"/>
                <a:gd name="connsiteX25" fmla="*/ 833438 w 1343025"/>
                <a:gd name="connsiteY25" fmla="*/ 111919 h 402431"/>
                <a:gd name="connsiteX26" fmla="*/ 900113 w 1343025"/>
                <a:gd name="connsiteY26" fmla="*/ 88106 h 402431"/>
                <a:gd name="connsiteX27" fmla="*/ 1019175 w 1343025"/>
                <a:gd name="connsiteY27" fmla="*/ 2381 h 402431"/>
                <a:gd name="connsiteX28" fmla="*/ 1042988 w 1343025"/>
                <a:gd name="connsiteY28" fmla="*/ 0 h 402431"/>
                <a:gd name="connsiteX29" fmla="*/ 1133475 w 1343025"/>
                <a:gd name="connsiteY29" fmla="*/ 11906 h 402431"/>
                <a:gd name="connsiteX30" fmla="*/ 1223963 w 1343025"/>
                <a:gd name="connsiteY30" fmla="*/ 33338 h 402431"/>
                <a:gd name="connsiteX31" fmla="*/ 1300163 w 1343025"/>
                <a:gd name="connsiteY31" fmla="*/ 57150 h 402431"/>
                <a:gd name="connsiteX32" fmla="*/ 1331119 w 1343025"/>
                <a:gd name="connsiteY32" fmla="*/ 73819 h 402431"/>
                <a:gd name="connsiteX33" fmla="*/ 1343025 w 1343025"/>
                <a:gd name="connsiteY33" fmla="*/ 90488 h 402431"/>
                <a:gd name="connsiteX34" fmla="*/ 1343025 w 1343025"/>
                <a:gd name="connsiteY34" fmla="*/ 111919 h 402431"/>
                <a:gd name="connsiteX35" fmla="*/ 1335881 w 1343025"/>
                <a:gd name="connsiteY35" fmla="*/ 154781 h 402431"/>
                <a:gd name="connsiteX36" fmla="*/ 1319213 w 1343025"/>
                <a:gd name="connsiteY36" fmla="*/ 171450 h 402431"/>
                <a:gd name="connsiteX37" fmla="*/ 1212056 w 1343025"/>
                <a:gd name="connsiteY37" fmla="*/ 209550 h 402431"/>
                <a:gd name="connsiteX38" fmla="*/ 1083469 w 1343025"/>
                <a:gd name="connsiteY38" fmla="*/ 247650 h 402431"/>
                <a:gd name="connsiteX39" fmla="*/ 819150 w 1343025"/>
                <a:gd name="connsiteY39" fmla="*/ 31432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3025" h="402431">
                  <a:moveTo>
                    <a:pt x="819150" y="314325"/>
                  </a:moveTo>
                  <a:lnTo>
                    <a:pt x="635794" y="361950"/>
                  </a:lnTo>
                  <a:lnTo>
                    <a:pt x="533400" y="385763"/>
                  </a:lnTo>
                  <a:lnTo>
                    <a:pt x="450056" y="397669"/>
                  </a:lnTo>
                  <a:lnTo>
                    <a:pt x="383381" y="402431"/>
                  </a:lnTo>
                  <a:lnTo>
                    <a:pt x="335756" y="400050"/>
                  </a:lnTo>
                  <a:lnTo>
                    <a:pt x="280988" y="392906"/>
                  </a:lnTo>
                  <a:lnTo>
                    <a:pt x="247650" y="383381"/>
                  </a:lnTo>
                  <a:lnTo>
                    <a:pt x="202406" y="361950"/>
                  </a:lnTo>
                  <a:lnTo>
                    <a:pt x="152400" y="326231"/>
                  </a:lnTo>
                  <a:lnTo>
                    <a:pt x="90488" y="271463"/>
                  </a:lnTo>
                  <a:lnTo>
                    <a:pt x="45244" y="223838"/>
                  </a:lnTo>
                  <a:lnTo>
                    <a:pt x="9525" y="178594"/>
                  </a:lnTo>
                  <a:lnTo>
                    <a:pt x="2381" y="154781"/>
                  </a:lnTo>
                  <a:lnTo>
                    <a:pt x="0" y="138113"/>
                  </a:lnTo>
                  <a:lnTo>
                    <a:pt x="7144" y="123825"/>
                  </a:lnTo>
                  <a:lnTo>
                    <a:pt x="26194" y="121444"/>
                  </a:lnTo>
                  <a:lnTo>
                    <a:pt x="61913" y="138113"/>
                  </a:lnTo>
                  <a:lnTo>
                    <a:pt x="114300" y="161925"/>
                  </a:lnTo>
                  <a:lnTo>
                    <a:pt x="169069" y="180975"/>
                  </a:lnTo>
                  <a:lnTo>
                    <a:pt x="233363" y="197644"/>
                  </a:lnTo>
                  <a:lnTo>
                    <a:pt x="314325" y="204788"/>
                  </a:lnTo>
                  <a:lnTo>
                    <a:pt x="411956" y="204788"/>
                  </a:lnTo>
                  <a:lnTo>
                    <a:pt x="485775" y="195263"/>
                  </a:lnTo>
                  <a:lnTo>
                    <a:pt x="616744" y="173831"/>
                  </a:lnTo>
                  <a:lnTo>
                    <a:pt x="833438" y="111919"/>
                  </a:lnTo>
                  <a:lnTo>
                    <a:pt x="900113" y="88106"/>
                  </a:lnTo>
                  <a:lnTo>
                    <a:pt x="1019175" y="2381"/>
                  </a:lnTo>
                  <a:lnTo>
                    <a:pt x="1042988" y="0"/>
                  </a:lnTo>
                  <a:lnTo>
                    <a:pt x="1133475" y="11906"/>
                  </a:lnTo>
                  <a:lnTo>
                    <a:pt x="1223963" y="33338"/>
                  </a:lnTo>
                  <a:lnTo>
                    <a:pt x="1300163" y="57150"/>
                  </a:lnTo>
                  <a:lnTo>
                    <a:pt x="1331119" y="73819"/>
                  </a:lnTo>
                  <a:lnTo>
                    <a:pt x="1343025" y="90488"/>
                  </a:lnTo>
                  <a:lnTo>
                    <a:pt x="1343025" y="111919"/>
                  </a:lnTo>
                  <a:lnTo>
                    <a:pt x="1335881" y="154781"/>
                  </a:lnTo>
                  <a:lnTo>
                    <a:pt x="1319213" y="171450"/>
                  </a:lnTo>
                  <a:lnTo>
                    <a:pt x="1212056" y="209550"/>
                  </a:lnTo>
                  <a:lnTo>
                    <a:pt x="1083469" y="247650"/>
                  </a:lnTo>
                  <a:lnTo>
                    <a:pt x="8191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05126A3-6F03-A744-85FE-BF768B8DF12E}"/>
                </a:ext>
              </a:extLst>
            </p:cNvPr>
            <p:cNvSpPr/>
            <p:nvPr/>
          </p:nvSpPr>
          <p:spPr>
            <a:xfrm rot="16200000">
              <a:off x="2219325" y="4454525"/>
              <a:ext cx="2282825" cy="314325"/>
            </a:xfrm>
            <a:custGeom>
              <a:avLst/>
              <a:gdLst>
                <a:gd name="connsiteX0" fmla="*/ 990600 w 2283618"/>
                <a:gd name="connsiteY0" fmla="*/ 283368 h 314325"/>
                <a:gd name="connsiteX1" fmla="*/ 611981 w 2283618"/>
                <a:gd name="connsiteY1" fmla="*/ 271462 h 314325"/>
                <a:gd name="connsiteX2" fmla="*/ 259556 w 2283618"/>
                <a:gd name="connsiteY2" fmla="*/ 264318 h 314325"/>
                <a:gd name="connsiteX3" fmla="*/ 135731 w 2283618"/>
                <a:gd name="connsiteY3" fmla="*/ 257175 h 314325"/>
                <a:gd name="connsiteX4" fmla="*/ 66675 w 2283618"/>
                <a:gd name="connsiteY4" fmla="*/ 250031 h 314325"/>
                <a:gd name="connsiteX5" fmla="*/ 50006 w 2283618"/>
                <a:gd name="connsiteY5" fmla="*/ 242887 h 314325"/>
                <a:gd name="connsiteX6" fmla="*/ 21431 w 2283618"/>
                <a:gd name="connsiteY6" fmla="*/ 214312 h 314325"/>
                <a:gd name="connsiteX7" fmla="*/ 4762 w 2283618"/>
                <a:gd name="connsiteY7" fmla="*/ 183356 h 314325"/>
                <a:gd name="connsiteX8" fmla="*/ 0 w 2283618"/>
                <a:gd name="connsiteY8" fmla="*/ 152400 h 314325"/>
                <a:gd name="connsiteX9" fmla="*/ 9525 w 2283618"/>
                <a:gd name="connsiteY9" fmla="*/ 126206 h 314325"/>
                <a:gd name="connsiteX10" fmla="*/ 23812 w 2283618"/>
                <a:gd name="connsiteY10" fmla="*/ 102393 h 314325"/>
                <a:gd name="connsiteX11" fmla="*/ 57150 w 2283618"/>
                <a:gd name="connsiteY11" fmla="*/ 80962 h 314325"/>
                <a:gd name="connsiteX12" fmla="*/ 97631 w 2283618"/>
                <a:gd name="connsiteY12" fmla="*/ 59531 h 314325"/>
                <a:gd name="connsiteX13" fmla="*/ 152400 w 2283618"/>
                <a:gd name="connsiteY13" fmla="*/ 40481 h 314325"/>
                <a:gd name="connsiteX14" fmla="*/ 247650 w 2283618"/>
                <a:gd name="connsiteY14" fmla="*/ 21431 h 314325"/>
                <a:gd name="connsiteX15" fmla="*/ 345281 w 2283618"/>
                <a:gd name="connsiteY15" fmla="*/ 4762 h 314325"/>
                <a:gd name="connsiteX16" fmla="*/ 428625 w 2283618"/>
                <a:gd name="connsiteY16" fmla="*/ 0 h 314325"/>
                <a:gd name="connsiteX17" fmla="*/ 459581 w 2283618"/>
                <a:gd name="connsiteY17" fmla="*/ 9525 h 314325"/>
                <a:gd name="connsiteX18" fmla="*/ 509587 w 2283618"/>
                <a:gd name="connsiteY18" fmla="*/ 21431 h 314325"/>
                <a:gd name="connsiteX19" fmla="*/ 623887 w 2283618"/>
                <a:gd name="connsiteY19" fmla="*/ 38100 h 314325"/>
                <a:gd name="connsiteX20" fmla="*/ 788193 w 2283618"/>
                <a:gd name="connsiteY20" fmla="*/ 54768 h 314325"/>
                <a:gd name="connsiteX21" fmla="*/ 1109662 w 2283618"/>
                <a:gd name="connsiteY21" fmla="*/ 80962 h 314325"/>
                <a:gd name="connsiteX22" fmla="*/ 1471612 w 2283618"/>
                <a:gd name="connsiteY22" fmla="*/ 107156 h 314325"/>
                <a:gd name="connsiteX23" fmla="*/ 2043112 w 2283618"/>
                <a:gd name="connsiteY23" fmla="*/ 133350 h 314325"/>
                <a:gd name="connsiteX24" fmla="*/ 2235993 w 2283618"/>
                <a:gd name="connsiteY24" fmla="*/ 59531 h 314325"/>
                <a:gd name="connsiteX25" fmla="*/ 2283618 w 2283618"/>
                <a:gd name="connsiteY25" fmla="*/ 95250 h 314325"/>
                <a:gd name="connsiteX26" fmla="*/ 2266950 w 2283618"/>
                <a:gd name="connsiteY26" fmla="*/ 214312 h 314325"/>
                <a:gd name="connsiteX27" fmla="*/ 2257425 w 2283618"/>
                <a:gd name="connsiteY27" fmla="*/ 240506 h 314325"/>
                <a:gd name="connsiteX28" fmla="*/ 2228850 w 2283618"/>
                <a:gd name="connsiteY28" fmla="*/ 266700 h 314325"/>
                <a:gd name="connsiteX29" fmla="*/ 2188368 w 2283618"/>
                <a:gd name="connsiteY29" fmla="*/ 288131 h 314325"/>
                <a:gd name="connsiteX30" fmla="*/ 2133600 w 2283618"/>
                <a:gd name="connsiteY30" fmla="*/ 309562 h 314325"/>
                <a:gd name="connsiteX31" fmla="*/ 2090737 w 2283618"/>
                <a:gd name="connsiteY31" fmla="*/ 314325 h 314325"/>
                <a:gd name="connsiteX32" fmla="*/ 1702593 w 2283618"/>
                <a:gd name="connsiteY32" fmla="*/ 302418 h 314325"/>
                <a:gd name="connsiteX33" fmla="*/ 1209675 w 2283618"/>
                <a:gd name="connsiteY33" fmla="*/ 285750 h 314325"/>
                <a:gd name="connsiteX34" fmla="*/ 990600 w 2283618"/>
                <a:gd name="connsiteY34" fmla="*/ 2833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8" h="314325">
                  <a:moveTo>
                    <a:pt x="990600" y="283368"/>
                  </a:moveTo>
                  <a:lnTo>
                    <a:pt x="611981" y="271462"/>
                  </a:lnTo>
                  <a:lnTo>
                    <a:pt x="259556" y="264318"/>
                  </a:lnTo>
                  <a:lnTo>
                    <a:pt x="135731" y="257175"/>
                  </a:lnTo>
                  <a:lnTo>
                    <a:pt x="66675" y="250031"/>
                  </a:lnTo>
                  <a:lnTo>
                    <a:pt x="50006" y="242887"/>
                  </a:lnTo>
                  <a:lnTo>
                    <a:pt x="21431" y="214312"/>
                  </a:lnTo>
                  <a:lnTo>
                    <a:pt x="4762" y="183356"/>
                  </a:lnTo>
                  <a:lnTo>
                    <a:pt x="0" y="152400"/>
                  </a:lnTo>
                  <a:lnTo>
                    <a:pt x="9525" y="126206"/>
                  </a:lnTo>
                  <a:lnTo>
                    <a:pt x="23812" y="102393"/>
                  </a:lnTo>
                  <a:lnTo>
                    <a:pt x="57150" y="80962"/>
                  </a:lnTo>
                  <a:lnTo>
                    <a:pt x="97631" y="59531"/>
                  </a:lnTo>
                  <a:lnTo>
                    <a:pt x="152400" y="40481"/>
                  </a:lnTo>
                  <a:lnTo>
                    <a:pt x="247650" y="21431"/>
                  </a:lnTo>
                  <a:lnTo>
                    <a:pt x="345281" y="4762"/>
                  </a:lnTo>
                  <a:lnTo>
                    <a:pt x="428625" y="0"/>
                  </a:lnTo>
                  <a:lnTo>
                    <a:pt x="459581" y="9525"/>
                  </a:lnTo>
                  <a:lnTo>
                    <a:pt x="509587" y="21431"/>
                  </a:lnTo>
                  <a:lnTo>
                    <a:pt x="623887" y="38100"/>
                  </a:lnTo>
                  <a:lnTo>
                    <a:pt x="788193" y="54768"/>
                  </a:lnTo>
                  <a:lnTo>
                    <a:pt x="1109662" y="80962"/>
                  </a:lnTo>
                  <a:lnTo>
                    <a:pt x="1471612" y="107156"/>
                  </a:lnTo>
                  <a:lnTo>
                    <a:pt x="2043112" y="133350"/>
                  </a:lnTo>
                  <a:lnTo>
                    <a:pt x="2235993" y="59531"/>
                  </a:lnTo>
                  <a:lnTo>
                    <a:pt x="2283618" y="95250"/>
                  </a:lnTo>
                  <a:lnTo>
                    <a:pt x="2266950" y="214312"/>
                  </a:lnTo>
                  <a:lnTo>
                    <a:pt x="2257425" y="240506"/>
                  </a:lnTo>
                  <a:lnTo>
                    <a:pt x="2228850" y="266700"/>
                  </a:lnTo>
                  <a:lnTo>
                    <a:pt x="2188368" y="288131"/>
                  </a:lnTo>
                  <a:lnTo>
                    <a:pt x="2133600" y="309562"/>
                  </a:lnTo>
                  <a:lnTo>
                    <a:pt x="2090737" y="314325"/>
                  </a:lnTo>
                  <a:lnTo>
                    <a:pt x="1702593" y="302418"/>
                  </a:lnTo>
                  <a:lnTo>
                    <a:pt x="1209675" y="285750"/>
                  </a:lnTo>
                  <a:lnTo>
                    <a:pt x="990600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B6672A1-CC74-6745-B93F-3B89B16DBCE9}"/>
                </a:ext>
              </a:extLst>
            </p:cNvPr>
            <p:cNvSpPr/>
            <p:nvPr/>
          </p:nvSpPr>
          <p:spPr>
            <a:xfrm>
              <a:off x="4452938" y="1582738"/>
              <a:ext cx="460375" cy="1558925"/>
            </a:xfrm>
            <a:custGeom>
              <a:avLst/>
              <a:gdLst>
                <a:gd name="connsiteX0" fmla="*/ 183356 w 459581"/>
                <a:gd name="connsiteY0" fmla="*/ 1140619 h 1558678"/>
                <a:gd name="connsiteX1" fmla="*/ 178593 w 459581"/>
                <a:gd name="connsiteY1" fmla="*/ 266700 h 1558678"/>
                <a:gd name="connsiteX2" fmla="*/ 169068 w 459581"/>
                <a:gd name="connsiteY2" fmla="*/ 245269 h 1558678"/>
                <a:gd name="connsiteX3" fmla="*/ 138112 w 459581"/>
                <a:gd name="connsiteY3" fmla="*/ 200025 h 1558678"/>
                <a:gd name="connsiteX4" fmla="*/ 88106 w 459581"/>
                <a:gd name="connsiteY4" fmla="*/ 145257 h 1558678"/>
                <a:gd name="connsiteX5" fmla="*/ 40481 w 459581"/>
                <a:gd name="connsiteY5" fmla="*/ 100013 h 1558678"/>
                <a:gd name="connsiteX6" fmla="*/ 16668 w 459581"/>
                <a:gd name="connsiteY6" fmla="*/ 78582 h 1558678"/>
                <a:gd name="connsiteX7" fmla="*/ 2381 w 459581"/>
                <a:gd name="connsiteY7" fmla="*/ 47625 h 1558678"/>
                <a:gd name="connsiteX8" fmla="*/ 0 w 459581"/>
                <a:gd name="connsiteY8" fmla="*/ 21432 h 1558678"/>
                <a:gd name="connsiteX9" fmla="*/ 2381 w 459581"/>
                <a:gd name="connsiteY9" fmla="*/ 9525 h 1558678"/>
                <a:gd name="connsiteX10" fmla="*/ 7143 w 459581"/>
                <a:gd name="connsiteY10" fmla="*/ 2382 h 1558678"/>
                <a:gd name="connsiteX11" fmla="*/ 19050 w 459581"/>
                <a:gd name="connsiteY11" fmla="*/ 0 h 1558678"/>
                <a:gd name="connsiteX12" fmla="*/ 54768 w 459581"/>
                <a:gd name="connsiteY12" fmla="*/ 4763 h 1558678"/>
                <a:gd name="connsiteX13" fmla="*/ 76200 w 459581"/>
                <a:gd name="connsiteY13" fmla="*/ 14288 h 1558678"/>
                <a:gd name="connsiteX14" fmla="*/ 128587 w 459581"/>
                <a:gd name="connsiteY14" fmla="*/ 21432 h 1558678"/>
                <a:gd name="connsiteX15" fmla="*/ 171450 w 459581"/>
                <a:gd name="connsiteY15" fmla="*/ 28575 h 1558678"/>
                <a:gd name="connsiteX16" fmla="*/ 207168 w 459581"/>
                <a:gd name="connsiteY16" fmla="*/ 40482 h 1558678"/>
                <a:gd name="connsiteX17" fmla="*/ 269081 w 459581"/>
                <a:gd name="connsiteY17" fmla="*/ 66675 h 1558678"/>
                <a:gd name="connsiteX18" fmla="*/ 328612 w 459581"/>
                <a:gd name="connsiteY18" fmla="*/ 95250 h 1558678"/>
                <a:gd name="connsiteX19" fmla="*/ 388143 w 459581"/>
                <a:gd name="connsiteY19" fmla="*/ 128588 h 1558678"/>
                <a:gd name="connsiteX20" fmla="*/ 414337 w 459581"/>
                <a:gd name="connsiteY20" fmla="*/ 145257 h 1558678"/>
                <a:gd name="connsiteX21" fmla="*/ 438150 w 459581"/>
                <a:gd name="connsiteY21" fmla="*/ 166688 h 1558678"/>
                <a:gd name="connsiteX22" fmla="*/ 452437 w 459581"/>
                <a:gd name="connsiteY22" fmla="*/ 185738 h 1558678"/>
                <a:gd name="connsiteX23" fmla="*/ 457200 w 459581"/>
                <a:gd name="connsiteY23" fmla="*/ 200025 h 1558678"/>
                <a:gd name="connsiteX24" fmla="*/ 459581 w 459581"/>
                <a:gd name="connsiteY24" fmla="*/ 221457 h 1558678"/>
                <a:gd name="connsiteX25" fmla="*/ 454818 w 459581"/>
                <a:gd name="connsiteY25" fmla="*/ 247650 h 1558678"/>
                <a:gd name="connsiteX26" fmla="*/ 438150 w 459581"/>
                <a:gd name="connsiteY26" fmla="*/ 269082 h 1558678"/>
                <a:gd name="connsiteX27" fmla="*/ 419100 w 459581"/>
                <a:gd name="connsiteY27" fmla="*/ 292894 h 1558678"/>
                <a:gd name="connsiteX28" fmla="*/ 404812 w 459581"/>
                <a:gd name="connsiteY28" fmla="*/ 333375 h 1558678"/>
                <a:gd name="connsiteX29" fmla="*/ 388143 w 459581"/>
                <a:gd name="connsiteY29" fmla="*/ 402432 h 1558678"/>
                <a:gd name="connsiteX30" fmla="*/ 381000 w 459581"/>
                <a:gd name="connsiteY30" fmla="*/ 485775 h 1558678"/>
                <a:gd name="connsiteX31" fmla="*/ 381000 w 459581"/>
                <a:gd name="connsiteY31" fmla="*/ 714375 h 1558678"/>
                <a:gd name="connsiteX32" fmla="*/ 359568 w 459581"/>
                <a:gd name="connsiteY32" fmla="*/ 881063 h 1558678"/>
                <a:gd name="connsiteX33" fmla="*/ 359568 w 459581"/>
                <a:gd name="connsiteY33" fmla="*/ 1459707 h 1558678"/>
                <a:gd name="connsiteX34" fmla="*/ 180975 w 459581"/>
                <a:gd name="connsiteY34" fmla="*/ 1497807 h 1558678"/>
                <a:gd name="connsiteX35" fmla="*/ 183356 w 459581"/>
                <a:gd name="connsiteY35" fmla="*/ 1140619 h 15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59581" h="1558678">
                  <a:moveTo>
                    <a:pt x="183356" y="1140619"/>
                  </a:moveTo>
                  <a:cubicBezTo>
                    <a:pt x="181768" y="849313"/>
                    <a:pt x="180181" y="558006"/>
                    <a:pt x="178593" y="266700"/>
                  </a:cubicBezTo>
                  <a:lnTo>
                    <a:pt x="169068" y="245269"/>
                  </a:lnTo>
                  <a:lnTo>
                    <a:pt x="138112" y="200025"/>
                  </a:lnTo>
                  <a:lnTo>
                    <a:pt x="88106" y="145257"/>
                  </a:lnTo>
                  <a:lnTo>
                    <a:pt x="40481" y="100013"/>
                  </a:lnTo>
                  <a:lnTo>
                    <a:pt x="16668" y="78582"/>
                  </a:lnTo>
                  <a:lnTo>
                    <a:pt x="2381" y="47625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3" y="2382"/>
                  </a:lnTo>
                  <a:lnTo>
                    <a:pt x="19050" y="0"/>
                  </a:lnTo>
                  <a:lnTo>
                    <a:pt x="54768" y="4763"/>
                  </a:lnTo>
                  <a:lnTo>
                    <a:pt x="76200" y="14288"/>
                  </a:lnTo>
                  <a:lnTo>
                    <a:pt x="128587" y="21432"/>
                  </a:lnTo>
                  <a:lnTo>
                    <a:pt x="171450" y="28575"/>
                  </a:lnTo>
                  <a:lnTo>
                    <a:pt x="207168" y="40482"/>
                  </a:lnTo>
                  <a:lnTo>
                    <a:pt x="269081" y="66675"/>
                  </a:lnTo>
                  <a:lnTo>
                    <a:pt x="328612" y="95250"/>
                  </a:lnTo>
                  <a:lnTo>
                    <a:pt x="388143" y="128588"/>
                  </a:lnTo>
                  <a:lnTo>
                    <a:pt x="414337" y="145257"/>
                  </a:lnTo>
                  <a:lnTo>
                    <a:pt x="438150" y="166688"/>
                  </a:lnTo>
                  <a:lnTo>
                    <a:pt x="452437" y="185738"/>
                  </a:lnTo>
                  <a:lnTo>
                    <a:pt x="457200" y="200025"/>
                  </a:lnTo>
                  <a:lnTo>
                    <a:pt x="459581" y="221457"/>
                  </a:lnTo>
                  <a:lnTo>
                    <a:pt x="454818" y="247650"/>
                  </a:lnTo>
                  <a:lnTo>
                    <a:pt x="438150" y="269082"/>
                  </a:lnTo>
                  <a:lnTo>
                    <a:pt x="419100" y="292894"/>
                  </a:lnTo>
                  <a:lnTo>
                    <a:pt x="404812" y="333375"/>
                  </a:lnTo>
                  <a:lnTo>
                    <a:pt x="388143" y="402432"/>
                  </a:lnTo>
                  <a:lnTo>
                    <a:pt x="381000" y="485775"/>
                  </a:lnTo>
                  <a:lnTo>
                    <a:pt x="381000" y="714375"/>
                  </a:lnTo>
                  <a:lnTo>
                    <a:pt x="359568" y="881063"/>
                  </a:lnTo>
                  <a:lnTo>
                    <a:pt x="359568" y="1459707"/>
                  </a:lnTo>
                  <a:cubicBezTo>
                    <a:pt x="300203" y="1473163"/>
                    <a:pt x="180975" y="1558678"/>
                    <a:pt x="180975" y="1497807"/>
                  </a:cubicBezTo>
                  <a:cubicBezTo>
                    <a:pt x="181769" y="1376363"/>
                    <a:pt x="182562" y="1254919"/>
                    <a:pt x="183356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9D89CC9-37B3-5349-80B4-849303418C26}"/>
                </a:ext>
              </a:extLst>
            </p:cNvPr>
            <p:cNvSpPr/>
            <p:nvPr/>
          </p:nvSpPr>
          <p:spPr>
            <a:xfrm>
              <a:off x="3675063" y="2867025"/>
              <a:ext cx="2005012" cy="496888"/>
            </a:xfrm>
            <a:custGeom>
              <a:avLst/>
              <a:gdLst>
                <a:gd name="connsiteX0" fmla="*/ 888206 w 2005012"/>
                <a:gd name="connsiteY0" fmla="*/ 328613 h 497681"/>
                <a:gd name="connsiteX1" fmla="*/ 607219 w 2005012"/>
                <a:gd name="connsiteY1" fmla="*/ 404813 h 497681"/>
                <a:gd name="connsiteX2" fmla="*/ 390525 w 2005012"/>
                <a:gd name="connsiteY2" fmla="*/ 471488 h 497681"/>
                <a:gd name="connsiteX3" fmla="*/ 326231 w 2005012"/>
                <a:gd name="connsiteY3" fmla="*/ 495300 h 497681"/>
                <a:gd name="connsiteX4" fmla="*/ 302419 w 2005012"/>
                <a:gd name="connsiteY4" fmla="*/ 497681 h 497681"/>
                <a:gd name="connsiteX5" fmla="*/ 271462 w 2005012"/>
                <a:gd name="connsiteY5" fmla="*/ 488156 h 497681"/>
                <a:gd name="connsiteX6" fmla="*/ 180975 w 2005012"/>
                <a:gd name="connsiteY6" fmla="*/ 447675 h 497681"/>
                <a:gd name="connsiteX7" fmla="*/ 95250 w 2005012"/>
                <a:gd name="connsiteY7" fmla="*/ 400050 h 497681"/>
                <a:gd name="connsiteX8" fmla="*/ 42862 w 2005012"/>
                <a:gd name="connsiteY8" fmla="*/ 364331 h 497681"/>
                <a:gd name="connsiteX9" fmla="*/ 11906 w 2005012"/>
                <a:gd name="connsiteY9" fmla="*/ 330994 h 497681"/>
                <a:gd name="connsiteX10" fmla="*/ 0 w 2005012"/>
                <a:gd name="connsiteY10" fmla="*/ 304800 h 497681"/>
                <a:gd name="connsiteX11" fmla="*/ 0 w 2005012"/>
                <a:gd name="connsiteY11" fmla="*/ 276225 h 497681"/>
                <a:gd name="connsiteX12" fmla="*/ 9525 w 2005012"/>
                <a:gd name="connsiteY12" fmla="*/ 254794 h 497681"/>
                <a:gd name="connsiteX13" fmla="*/ 28575 w 2005012"/>
                <a:gd name="connsiteY13" fmla="*/ 247650 h 497681"/>
                <a:gd name="connsiteX14" fmla="*/ 107156 w 2005012"/>
                <a:gd name="connsiteY14" fmla="*/ 261938 h 497681"/>
                <a:gd name="connsiteX15" fmla="*/ 207169 w 2005012"/>
                <a:gd name="connsiteY15" fmla="*/ 269081 h 497681"/>
                <a:gd name="connsiteX16" fmla="*/ 290512 w 2005012"/>
                <a:gd name="connsiteY16" fmla="*/ 276225 h 497681"/>
                <a:gd name="connsiteX17" fmla="*/ 347662 w 2005012"/>
                <a:gd name="connsiteY17" fmla="*/ 276225 h 497681"/>
                <a:gd name="connsiteX18" fmla="*/ 438150 w 2005012"/>
                <a:gd name="connsiteY18" fmla="*/ 261938 h 497681"/>
                <a:gd name="connsiteX19" fmla="*/ 950119 w 2005012"/>
                <a:gd name="connsiteY19" fmla="*/ 161925 h 497681"/>
                <a:gd name="connsiteX20" fmla="*/ 1147762 w 2005012"/>
                <a:gd name="connsiteY20" fmla="*/ 116681 h 497681"/>
                <a:gd name="connsiteX21" fmla="*/ 1319212 w 2005012"/>
                <a:gd name="connsiteY21" fmla="*/ 97631 h 497681"/>
                <a:gd name="connsiteX22" fmla="*/ 1469231 w 2005012"/>
                <a:gd name="connsiteY22" fmla="*/ 66675 h 497681"/>
                <a:gd name="connsiteX23" fmla="*/ 1550194 w 2005012"/>
                <a:gd name="connsiteY23" fmla="*/ 45244 h 497681"/>
                <a:gd name="connsiteX24" fmla="*/ 1602581 w 2005012"/>
                <a:gd name="connsiteY24" fmla="*/ 21431 h 497681"/>
                <a:gd name="connsiteX25" fmla="*/ 1652587 w 2005012"/>
                <a:gd name="connsiteY25" fmla="*/ 4763 h 497681"/>
                <a:gd name="connsiteX26" fmla="*/ 1697831 w 2005012"/>
                <a:gd name="connsiteY26" fmla="*/ 0 h 497681"/>
                <a:gd name="connsiteX27" fmla="*/ 1747837 w 2005012"/>
                <a:gd name="connsiteY27" fmla="*/ 9525 h 497681"/>
                <a:gd name="connsiteX28" fmla="*/ 1831181 w 2005012"/>
                <a:gd name="connsiteY28" fmla="*/ 40481 h 497681"/>
                <a:gd name="connsiteX29" fmla="*/ 1909762 w 2005012"/>
                <a:gd name="connsiteY29" fmla="*/ 80963 h 497681"/>
                <a:gd name="connsiteX30" fmla="*/ 1971675 w 2005012"/>
                <a:gd name="connsiteY30" fmla="*/ 119063 h 497681"/>
                <a:gd name="connsiteX31" fmla="*/ 1997869 w 2005012"/>
                <a:gd name="connsiteY31" fmla="*/ 142875 h 497681"/>
                <a:gd name="connsiteX32" fmla="*/ 2005012 w 2005012"/>
                <a:gd name="connsiteY32" fmla="*/ 166688 h 497681"/>
                <a:gd name="connsiteX33" fmla="*/ 1997869 w 2005012"/>
                <a:gd name="connsiteY33" fmla="*/ 197644 h 497681"/>
                <a:gd name="connsiteX34" fmla="*/ 1981200 w 2005012"/>
                <a:gd name="connsiteY34" fmla="*/ 219075 h 497681"/>
                <a:gd name="connsiteX35" fmla="*/ 1952625 w 2005012"/>
                <a:gd name="connsiteY35" fmla="*/ 233363 h 497681"/>
                <a:gd name="connsiteX36" fmla="*/ 1902619 w 2005012"/>
                <a:gd name="connsiteY36" fmla="*/ 242888 h 497681"/>
                <a:gd name="connsiteX37" fmla="*/ 1790700 w 2005012"/>
                <a:gd name="connsiteY37" fmla="*/ 247650 h 497681"/>
                <a:gd name="connsiteX38" fmla="*/ 1693069 w 2005012"/>
                <a:gd name="connsiteY38" fmla="*/ 247650 h 497681"/>
                <a:gd name="connsiteX39" fmla="*/ 1607344 w 2005012"/>
                <a:gd name="connsiteY39" fmla="*/ 240506 h 497681"/>
                <a:gd name="connsiteX40" fmla="*/ 1483519 w 2005012"/>
                <a:gd name="connsiteY40" fmla="*/ 242888 h 497681"/>
                <a:gd name="connsiteX41" fmla="*/ 1326356 w 2005012"/>
                <a:gd name="connsiteY41" fmla="*/ 250031 h 497681"/>
                <a:gd name="connsiteX42" fmla="*/ 1145381 w 2005012"/>
                <a:gd name="connsiteY42" fmla="*/ 273844 h 497681"/>
                <a:gd name="connsiteX43" fmla="*/ 888206 w 2005012"/>
                <a:gd name="connsiteY43" fmla="*/ 328613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5012" h="497681">
                  <a:moveTo>
                    <a:pt x="888206" y="328613"/>
                  </a:moveTo>
                  <a:lnTo>
                    <a:pt x="607219" y="404813"/>
                  </a:lnTo>
                  <a:lnTo>
                    <a:pt x="390525" y="471488"/>
                  </a:lnTo>
                  <a:lnTo>
                    <a:pt x="326231" y="495300"/>
                  </a:lnTo>
                  <a:lnTo>
                    <a:pt x="302419" y="497681"/>
                  </a:lnTo>
                  <a:lnTo>
                    <a:pt x="271462" y="488156"/>
                  </a:lnTo>
                  <a:lnTo>
                    <a:pt x="180975" y="447675"/>
                  </a:lnTo>
                  <a:lnTo>
                    <a:pt x="95250" y="400050"/>
                  </a:lnTo>
                  <a:lnTo>
                    <a:pt x="42862" y="364331"/>
                  </a:lnTo>
                  <a:lnTo>
                    <a:pt x="11906" y="330994"/>
                  </a:lnTo>
                  <a:lnTo>
                    <a:pt x="0" y="304800"/>
                  </a:lnTo>
                  <a:lnTo>
                    <a:pt x="0" y="276225"/>
                  </a:lnTo>
                  <a:lnTo>
                    <a:pt x="9525" y="254794"/>
                  </a:lnTo>
                  <a:lnTo>
                    <a:pt x="28575" y="247650"/>
                  </a:lnTo>
                  <a:lnTo>
                    <a:pt x="107156" y="261938"/>
                  </a:lnTo>
                  <a:lnTo>
                    <a:pt x="207169" y="269081"/>
                  </a:lnTo>
                  <a:lnTo>
                    <a:pt x="290512" y="276225"/>
                  </a:lnTo>
                  <a:lnTo>
                    <a:pt x="347662" y="276225"/>
                  </a:lnTo>
                  <a:lnTo>
                    <a:pt x="438150" y="261938"/>
                  </a:lnTo>
                  <a:lnTo>
                    <a:pt x="950119" y="161925"/>
                  </a:lnTo>
                  <a:lnTo>
                    <a:pt x="1147762" y="116681"/>
                  </a:lnTo>
                  <a:lnTo>
                    <a:pt x="1319212" y="97631"/>
                  </a:lnTo>
                  <a:lnTo>
                    <a:pt x="1469231" y="66675"/>
                  </a:lnTo>
                  <a:lnTo>
                    <a:pt x="1550194" y="45244"/>
                  </a:lnTo>
                  <a:lnTo>
                    <a:pt x="1602581" y="21431"/>
                  </a:lnTo>
                  <a:lnTo>
                    <a:pt x="1652587" y="4763"/>
                  </a:lnTo>
                  <a:lnTo>
                    <a:pt x="1697831" y="0"/>
                  </a:lnTo>
                  <a:lnTo>
                    <a:pt x="1747837" y="9525"/>
                  </a:lnTo>
                  <a:lnTo>
                    <a:pt x="1831181" y="40481"/>
                  </a:lnTo>
                  <a:lnTo>
                    <a:pt x="1909762" y="80963"/>
                  </a:lnTo>
                  <a:lnTo>
                    <a:pt x="1971675" y="119063"/>
                  </a:lnTo>
                  <a:lnTo>
                    <a:pt x="1997869" y="142875"/>
                  </a:lnTo>
                  <a:lnTo>
                    <a:pt x="2005012" y="166688"/>
                  </a:lnTo>
                  <a:lnTo>
                    <a:pt x="1997869" y="197644"/>
                  </a:lnTo>
                  <a:lnTo>
                    <a:pt x="1981200" y="219075"/>
                  </a:lnTo>
                  <a:lnTo>
                    <a:pt x="1952625" y="233363"/>
                  </a:lnTo>
                  <a:lnTo>
                    <a:pt x="1902619" y="242888"/>
                  </a:lnTo>
                  <a:lnTo>
                    <a:pt x="1790700" y="247650"/>
                  </a:lnTo>
                  <a:lnTo>
                    <a:pt x="1693069" y="247650"/>
                  </a:lnTo>
                  <a:lnTo>
                    <a:pt x="1607344" y="240506"/>
                  </a:lnTo>
                  <a:lnTo>
                    <a:pt x="1483519" y="242888"/>
                  </a:lnTo>
                  <a:lnTo>
                    <a:pt x="1326356" y="250031"/>
                  </a:lnTo>
                  <a:lnTo>
                    <a:pt x="1145381" y="273844"/>
                  </a:lnTo>
                  <a:lnTo>
                    <a:pt x="888206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27DF857-47A5-CB48-ABF2-4E9CB0FCE8B7}"/>
                </a:ext>
              </a:extLst>
            </p:cNvPr>
            <p:cNvSpPr/>
            <p:nvPr/>
          </p:nvSpPr>
          <p:spPr>
            <a:xfrm>
              <a:off x="4418013" y="3316288"/>
              <a:ext cx="463550" cy="1657350"/>
            </a:xfrm>
            <a:custGeom>
              <a:avLst/>
              <a:gdLst>
                <a:gd name="connsiteX0" fmla="*/ 216694 w 464344"/>
                <a:gd name="connsiteY0" fmla="*/ 995363 h 1657350"/>
                <a:gd name="connsiteX1" fmla="*/ 219075 w 464344"/>
                <a:gd name="connsiteY1" fmla="*/ 397669 h 1657350"/>
                <a:gd name="connsiteX2" fmla="*/ 209550 w 464344"/>
                <a:gd name="connsiteY2" fmla="*/ 307182 h 1657350"/>
                <a:gd name="connsiteX3" fmla="*/ 200025 w 464344"/>
                <a:gd name="connsiteY3" fmla="*/ 257175 h 1657350"/>
                <a:gd name="connsiteX4" fmla="*/ 188119 w 464344"/>
                <a:gd name="connsiteY4" fmla="*/ 221457 h 1657350"/>
                <a:gd name="connsiteX5" fmla="*/ 171450 w 464344"/>
                <a:gd name="connsiteY5" fmla="*/ 192882 h 1657350"/>
                <a:gd name="connsiteX6" fmla="*/ 150019 w 464344"/>
                <a:gd name="connsiteY6" fmla="*/ 164307 h 1657350"/>
                <a:gd name="connsiteX7" fmla="*/ 123825 w 464344"/>
                <a:gd name="connsiteY7" fmla="*/ 133350 h 1657350"/>
                <a:gd name="connsiteX8" fmla="*/ 92869 w 464344"/>
                <a:gd name="connsiteY8" fmla="*/ 107157 h 1657350"/>
                <a:gd name="connsiteX9" fmla="*/ 54769 w 464344"/>
                <a:gd name="connsiteY9" fmla="*/ 85725 h 1657350"/>
                <a:gd name="connsiteX10" fmla="*/ 11906 w 464344"/>
                <a:gd name="connsiteY10" fmla="*/ 71438 h 1657350"/>
                <a:gd name="connsiteX11" fmla="*/ 0 w 464344"/>
                <a:gd name="connsiteY11" fmla="*/ 59532 h 1657350"/>
                <a:gd name="connsiteX12" fmla="*/ 2381 w 464344"/>
                <a:gd name="connsiteY12" fmla="*/ 40482 h 1657350"/>
                <a:gd name="connsiteX13" fmla="*/ 9525 w 464344"/>
                <a:gd name="connsiteY13" fmla="*/ 21432 h 1657350"/>
                <a:gd name="connsiteX14" fmla="*/ 38100 w 464344"/>
                <a:gd name="connsiteY14" fmla="*/ 9525 h 1657350"/>
                <a:gd name="connsiteX15" fmla="*/ 83344 w 464344"/>
                <a:gd name="connsiteY15" fmla="*/ 0 h 1657350"/>
                <a:gd name="connsiteX16" fmla="*/ 135731 w 464344"/>
                <a:gd name="connsiteY16" fmla="*/ 0 h 1657350"/>
                <a:gd name="connsiteX17" fmla="*/ 197644 w 464344"/>
                <a:gd name="connsiteY17" fmla="*/ 7144 h 1657350"/>
                <a:gd name="connsiteX18" fmla="*/ 269081 w 464344"/>
                <a:gd name="connsiteY18" fmla="*/ 30957 h 1657350"/>
                <a:gd name="connsiteX19" fmla="*/ 328612 w 464344"/>
                <a:gd name="connsiteY19" fmla="*/ 61913 h 1657350"/>
                <a:gd name="connsiteX20" fmla="*/ 378619 w 464344"/>
                <a:gd name="connsiteY20" fmla="*/ 95250 h 1657350"/>
                <a:gd name="connsiteX21" fmla="*/ 419100 w 464344"/>
                <a:gd name="connsiteY21" fmla="*/ 130969 h 1657350"/>
                <a:gd name="connsiteX22" fmla="*/ 452437 w 464344"/>
                <a:gd name="connsiteY22" fmla="*/ 166688 h 1657350"/>
                <a:gd name="connsiteX23" fmla="*/ 464344 w 464344"/>
                <a:gd name="connsiteY23" fmla="*/ 190500 h 1657350"/>
                <a:gd name="connsiteX24" fmla="*/ 461962 w 464344"/>
                <a:gd name="connsiteY24" fmla="*/ 223838 h 1657350"/>
                <a:gd name="connsiteX25" fmla="*/ 445294 w 464344"/>
                <a:gd name="connsiteY25" fmla="*/ 278607 h 1657350"/>
                <a:gd name="connsiteX26" fmla="*/ 440531 w 464344"/>
                <a:gd name="connsiteY26" fmla="*/ 309563 h 1657350"/>
                <a:gd name="connsiteX27" fmla="*/ 438150 w 464344"/>
                <a:gd name="connsiteY27" fmla="*/ 678657 h 1657350"/>
                <a:gd name="connsiteX28" fmla="*/ 435769 w 464344"/>
                <a:gd name="connsiteY28" fmla="*/ 869157 h 1657350"/>
                <a:gd name="connsiteX29" fmla="*/ 414337 w 464344"/>
                <a:gd name="connsiteY29" fmla="*/ 1585913 h 1657350"/>
                <a:gd name="connsiteX30" fmla="*/ 211931 w 464344"/>
                <a:gd name="connsiteY30" fmla="*/ 1657350 h 1657350"/>
                <a:gd name="connsiteX31" fmla="*/ 216694 w 464344"/>
                <a:gd name="connsiteY31" fmla="*/ 99536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344" h="1657350">
                  <a:moveTo>
                    <a:pt x="216694" y="995363"/>
                  </a:moveTo>
                  <a:cubicBezTo>
                    <a:pt x="217488" y="796132"/>
                    <a:pt x="218281" y="596900"/>
                    <a:pt x="219075" y="397669"/>
                  </a:cubicBezTo>
                  <a:lnTo>
                    <a:pt x="209550" y="307182"/>
                  </a:lnTo>
                  <a:lnTo>
                    <a:pt x="200025" y="257175"/>
                  </a:lnTo>
                  <a:lnTo>
                    <a:pt x="188119" y="221457"/>
                  </a:lnTo>
                  <a:lnTo>
                    <a:pt x="171450" y="192882"/>
                  </a:lnTo>
                  <a:lnTo>
                    <a:pt x="150019" y="164307"/>
                  </a:lnTo>
                  <a:lnTo>
                    <a:pt x="123825" y="133350"/>
                  </a:lnTo>
                  <a:lnTo>
                    <a:pt x="92869" y="107157"/>
                  </a:lnTo>
                  <a:lnTo>
                    <a:pt x="54769" y="85725"/>
                  </a:lnTo>
                  <a:lnTo>
                    <a:pt x="11906" y="71438"/>
                  </a:lnTo>
                  <a:lnTo>
                    <a:pt x="0" y="59532"/>
                  </a:lnTo>
                  <a:lnTo>
                    <a:pt x="2381" y="40482"/>
                  </a:lnTo>
                  <a:lnTo>
                    <a:pt x="9525" y="21432"/>
                  </a:lnTo>
                  <a:lnTo>
                    <a:pt x="38100" y="9525"/>
                  </a:lnTo>
                  <a:lnTo>
                    <a:pt x="83344" y="0"/>
                  </a:lnTo>
                  <a:lnTo>
                    <a:pt x="135731" y="0"/>
                  </a:lnTo>
                  <a:lnTo>
                    <a:pt x="197644" y="7144"/>
                  </a:lnTo>
                  <a:lnTo>
                    <a:pt x="269081" y="30957"/>
                  </a:lnTo>
                  <a:lnTo>
                    <a:pt x="328612" y="61913"/>
                  </a:lnTo>
                  <a:lnTo>
                    <a:pt x="378619" y="95250"/>
                  </a:lnTo>
                  <a:lnTo>
                    <a:pt x="419100" y="130969"/>
                  </a:lnTo>
                  <a:lnTo>
                    <a:pt x="452437" y="166688"/>
                  </a:lnTo>
                  <a:lnTo>
                    <a:pt x="464344" y="190500"/>
                  </a:lnTo>
                  <a:lnTo>
                    <a:pt x="461962" y="223838"/>
                  </a:lnTo>
                  <a:lnTo>
                    <a:pt x="445294" y="278607"/>
                  </a:lnTo>
                  <a:lnTo>
                    <a:pt x="440531" y="309563"/>
                  </a:lnTo>
                  <a:cubicBezTo>
                    <a:pt x="439737" y="432594"/>
                    <a:pt x="438944" y="555626"/>
                    <a:pt x="438150" y="678657"/>
                  </a:cubicBezTo>
                  <a:cubicBezTo>
                    <a:pt x="437356" y="742157"/>
                    <a:pt x="436563" y="805657"/>
                    <a:pt x="435769" y="869157"/>
                  </a:cubicBezTo>
                  <a:lnTo>
                    <a:pt x="414337" y="1585913"/>
                  </a:lnTo>
                  <a:lnTo>
                    <a:pt x="211931" y="1657350"/>
                  </a:lnTo>
                  <a:cubicBezTo>
                    <a:pt x="213519" y="1436688"/>
                    <a:pt x="215106" y="1216025"/>
                    <a:pt x="216694" y="9953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9FDF3F8-29C5-CA46-B40A-9BE568B56331}"/>
                </a:ext>
              </a:extLst>
            </p:cNvPr>
            <p:cNvSpPr/>
            <p:nvPr/>
          </p:nvSpPr>
          <p:spPr>
            <a:xfrm>
              <a:off x="3613150" y="4684713"/>
              <a:ext cx="1978025" cy="619125"/>
            </a:xfrm>
            <a:custGeom>
              <a:avLst/>
              <a:gdLst>
                <a:gd name="connsiteX0" fmla="*/ 969169 w 1978819"/>
                <a:gd name="connsiteY0" fmla="*/ 414337 h 619125"/>
                <a:gd name="connsiteX1" fmla="*/ 661988 w 1978819"/>
                <a:gd name="connsiteY1" fmla="*/ 502444 h 619125"/>
                <a:gd name="connsiteX2" fmla="*/ 519113 w 1978819"/>
                <a:gd name="connsiteY2" fmla="*/ 540544 h 619125"/>
                <a:gd name="connsiteX3" fmla="*/ 442913 w 1978819"/>
                <a:gd name="connsiteY3" fmla="*/ 571500 h 619125"/>
                <a:gd name="connsiteX4" fmla="*/ 333375 w 1978819"/>
                <a:gd name="connsiteY4" fmla="*/ 619125 h 619125"/>
                <a:gd name="connsiteX5" fmla="*/ 311944 w 1978819"/>
                <a:gd name="connsiteY5" fmla="*/ 616744 h 619125"/>
                <a:gd name="connsiteX6" fmla="*/ 242888 w 1978819"/>
                <a:gd name="connsiteY6" fmla="*/ 588169 h 619125"/>
                <a:gd name="connsiteX7" fmla="*/ 192882 w 1978819"/>
                <a:gd name="connsiteY7" fmla="*/ 550069 h 619125"/>
                <a:gd name="connsiteX8" fmla="*/ 142875 w 1978819"/>
                <a:gd name="connsiteY8" fmla="*/ 504825 h 619125"/>
                <a:gd name="connsiteX9" fmla="*/ 76200 w 1978819"/>
                <a:gd name="connsiteY9" fmla="*/ 428625 h 619125"/>
                <a:gd name="connsiteX10" fmla="*/ 35719 w 1978819"/>
                <a:gd name="connsiteY10" fmla="*/ 373856 h 619125"/>
                <a:gd name="connsiteX11" fmla="*/ 11907 w 1978819"/>
                <a:gd name="connsiteY11" fmla="*/ 335756 h 619125"/>
                <a:gd name="connsiteX12" fmla="*/ 2382 w 1978819"/>
                <a:gd name="connsiteY12" fmla="*/ 307181 h 619125"/>
                <a:gd name="connsiteX13" fmla="*/ 0 w 1978819"/>
                <a:gd name="connsiteY13" fmla="*/ 290512 h 619125"/>
                <a:gd name="connsiteX14" fmla="*/ 7144 w 1978819"/>
                <a:gd name="connsiteY14" fmla="*/ 278606 h 619125"/>
                <a:gd name="connsiteX15" fmla="*/ 26194 w 1978819"/>
                <a:gd name="connsiteY15" fmla="*/ 273844 h 619125"/>
                <a:gd name="connsiteX16" fmla="*/ 61913 w 1978819"/>
                <a:gd name="connsiteY16" fmla="*/ 283369 h 619125"/>
                <a:gd name="connsiteX17" fmla="*/ 133350 w 1978819"/>
                <a:gd name="connsiteY17" fmla="*/ 319087 h 619125"/>
                <a:gd name="connsiteX18" fmla="*/ 211932 w 1978819"/>
                <a:gd name="connsiteY18" fmla="*/ 350044 h 619125"/>
                <a:gd name="connsiteX19" fmla="*/ 264319 w 1978819"/>
                <a:gd name="connsiteY19" fmla="*/ 364331 h 619125"/>
                <a:gd name="connsiteX20" fmla="*/ 314325 w 1978819"/>
                <a:gd name="connsiteY20" fmla="*/ 371475 h 619125"/>
                <a:gd name="connsiteX21" fmla="*/ 350044 w 1978819"/>
                <a:gd name="connsiteY21" fmla="*/ 373856 h 619125"/>
                <a:gd name="connsiteX22" fmla="*/ 445294 w 1978819"/>
                <a:gd name="connsiteY22" fmla="*/ 359569 h 619125"/>
                <a:gd name="connsiteX23" fmla="*/ 890588 w 1978819"/>
                <a:gd name="connsiteY23" fmla="*/ 250031 h 619125"/>
                <a:gd name="connsiteX24" fmla="*/ 1026319 w 1978819"/>
                <a:gd name="connsiteY24" fmla="*/ 216694 h 619125"/>
                <a:gd name="connsiteX25" fmla="*/ 1271588 w 1978819"/>
                <a:gd name="connsiteY25" fmla="*/ 159544 h 619125"/>
                <a:gd name="connsiteX26" fmla="*/ 1609725 w 1978819"/>
                <a:gd name="connsiteY26" fmla="*/ 78581 h 619125"/>
                <a:gd name="connsiteX27" fmla="*/ 1907382 w 1978819"/>
                <a:gd name="connsiteY27" fmla="*/ 4762 h 619125"/>
                <a:gd name="connsiteX28" fmla="*/ 1952625 w 1978819"/>
                <a:gd name="connsiteY28" fmla="*/ 0 h 619125"/>
                <a:gd name="connsiteX29" fmla="*/ 1974057 w 1978819"/>
                <a:gd name="connsiteY29" fmla="*/ 2381 h 619125"/>
                <a:gd name="connsiteX30" fmla="*/ 1978819 w 1978819"/>
                <a:gd name="connsiteY30" fmla="*/ 9525 h 619125"/>
                <a:gd name="connsiteX31" fmla="*/ 1976438 w 1978819"/>
                <a:gd name="connsiteY31" fmla="*/ 28575 h 619125"/>
                <a:gd name="connsiteX32" fmla="*/ 1959769 w 1978819"/>
                <a:gd name="connsiteY32" fmla="*/ 61912 h 619125"/>
                <a:gd name="connsiteX33" fmla="*/ 1926432 w 1978819"/>
                <a:gd name="connsiteY33" fmla="*/ 85725 h 619125"/>
                <a:gd name="connsiteX34" fmla="*/ 1614488 w 1978819"/>
                <a:gd name="connsiteY34" fmla="*/ 200025 h 619125"/>
                <a:gd name="connsiteX35" fmla="*/ 1138238 w 1978819"/>
                <a:gd name="connsiteY35" fmla="*/ 366712 h 619125"/>
                <a:gd name="connsiteX36" fmla="*/ 969169 w 1978819"/>
                <a:gd name="connsiteY36" fmla="*/ 41433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78819" h="619125">
                  <a:moveTo>
                    <a:pt x="969169" y="414337"/>
                  </a:moveTo>
                  <a:lnTo>
                    <a:pt x="661988" y="502444"/>
                  </a:lnTo>
                  <a:lnTo>
                    <a:pt x="519113" y="540544"/>
                  </a:lnTo>
                  <a:lnTo>
                    <a:pt x="442913" y="571500"/>
                  </a:lnTo>
                  <a:lnTo>
                    <a:pt x="333375" y="619125"/>
                  </a:lnTo>
                  <a:lnTo>
                    <a:pt x="311944" y="616744"/>
                  </a:lnTo>
                  <a:lnTo>
                    <a:pt x="242888" y="588169"/>
                  </a:lnTo>
                  <a:lnTo>
                    <a:pt x="192882" y="550069"/>
                  </a:lnTo>
                  <a:lnTo>
                    <a:pt x="142875" y="504825"/>
                  </a:lnTo>
                  <a:lnTo>
                    <a:pt x="76200" y="428625"/>
                  </a:lnTo>
                  <a:lnTo>
                    <a:pt x="35719" y="373856"/>
                  </a:lnTo>
                  <a:lnTo>
                    <a:pt x="11907" y="335756"/>
                  </a:lnTo>
                  <a:lnTo>
                    <a:pt x="2382" y="307181"/>
                  </a:lnTo>
                  <a:lnTo>
                    <a:pt x="0" y="290512"/>
                  </a:lnTo>
                  <a:lnTo>
                    <a:pt x="7144" y="278606"/>
                  </a:lnTo>
                  <a:lnTo>
                    <a:pt x="26194" y="273844"/>
                  </a:lnTo>
                  <a:lnTo>
                    <a:pt x="61913" y="283369"/>
                  </a:lnTo>
                  <a:lnTo>
                    <a:pt x="133350" y="319087"/>
                  </a:lnTo>
                  <a:lnTo>
                    <a:pt x="211932" y="350044"/>
                  </a:lnTo>
                  <a:lnTo>
                    <a:pt x="264319" y="364331"/>
                  </a:lnTo>
                  <a:lnTo>
                    <a:pt x="314325" y="371475"/>
                  </a:lnTo>
                  <a:lnTo>
                    <a:pt x="350044" y="373856"/>
                  </a:lnTo>
                  <a:lnTo>
                    <a:pt x="445294" y="359569"/>
                  </a:lnTo>
                  <a:lnTo>
                    <a:pt x="890588" y="250031"/>
                  </a:lnTo>
                  <a:lnTo>
                    <a:pt x="1026319" y="216694"/>
                  </a:lnTo>
                  <a:lnTo>
                    <a:pt x="1271588" y="159544"/>
                  </a:lnTo>
                  <a:lnTo>
                    <a:pt x="1609725" y="78581"/>
                  </a:lnTo>
                  <a:lnTo>
                    <a:pt x="1907382" y="4762"/>
                  </a:lnTo>
                  <a:lnTo>
                    <a:pt x="1952625" y="0"/>
                  </a:lnTo>
                  <a:lnTo>
                    <a:pt x="1974057" y="2381"/>
                  </a:lnTo>
                  <a:lnTo>
                    <a:pt x="1978819" y="9525"/>
                  </a:lnTo>
                  <a:lnTo>
                    <a:pt x="1976438" y="28575"/>
                  </a:lnTo>
                  <a:lnTo>
                    <a:pt x="1959769" y="61912"/>
                  </a:lnTo>
                  <a:lnTo>
                    <a:pt x="1926432" y="85725"/>
                  </a:lnTo>
                  <a:lnTo>
                    <a:pt x="1614488" y="200025"/>
                  </a:lnTo>
                  <a:lnTo>
                    <a:pt x="1138238" y="366712"/>
                  </a:lnTo>
                  <a:lnTo>
                    <a:pt x="9691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13546C3-70A1-9D4E-94CD-0923CC499143}"/>
                </a:ext>
              </a:extLst>
            </p:cNvPr>
            <p:cNvSpPr/>
            <p:nvPr/>
          </p:nvSpPr>
          <p:spPr>
            <a:xfrm>
              <a:off x="5422900" y="2981325"/>
              <a:ext cx="1801813" cy="514350"/>
            </a:xfrm>
            <a:custGeom>
              <a:avLst/>
              <a:gdLst>
                <a:gd name="connsiteX0" fmla="*/ 1128713 w 1802607"/>
                <a:gd name="connsiteY0" fmla="*/ 304800 h 514350"/>
                <a:gd name="connsiteX1" fmla="*/ 969169 w 1802607"/>
                <a:gd name="connsiteY1" fmla="*/ 333375 h 514350"/>
                <a:gd name="connsiteX2" fmla="*/ 735807 w 1802607"/>
                <a:gd name="connsiteY2" fmla="*/ 383381 h 514350"/>
                <a:gd name="connsiteX3" fmla="*/ 500063 w 1802607"/>
                <a:gd name="connsiteY3" fmla="*/ 450056 h 514350"/>
                <a:gd name="connsiteX4" fmla="*/ 407194 w 1802607"/>
                <a:gd name="connsiteY4" fmla="*/ 488156 h 514350"/>
                <a:gd name="connsiteX5" fmla="*/ 352425 w 1802607"/>
                <a:gd name="connsiteY5" fmla="*/ 514350 h 514350"/>
                <a:gd name="connsiteX6" fmla="*/ 333375 w 1802607"/>
                <a:gd name="connsiteY6" fmla="*/ 514350 h 514350"/>
                <a:gd name="connsiteX7" fmla="*/ 271463 w 1802607"/>
                <a:gd name="connsiteY7" fmla="*/ 502444 h 514350"/>
                <a:gd name="connsiteX8" fmla="*/ 226219 w 1802607"/>
                <a:gd name="connsiteY8" fmla="*/ 485775 h 514350"/>
                <a:gd name="connsiteX9" fmla="*/ 183357 w 1802607"/>
                <a:gd name="connsiteY9" fmla="*/ 461963 h 514350"/>
                <a:gd name="connsiteX10" fmla="*/ 126207 w 1802607"/>
                <a:gd name="connsiteY10" fmla="*/ 416719 h 514350"/>
                <a:gd name="connsiteX11" fmla="*/ 69057 w 1802607"/>
                <a:gd name="connsiteY11" fmla="*/ 359569 h 514350"/>
                <a:gd name="connsiteX12" fmla="*/ 23813 w 1802607"/>
                <a:gd name="connsiteY12" fmla="*/ 314325 h 514350"/>
                <a:gd name="connsiteX13" fmla="*/ 4763 w 1802607"/>
                <a:gd name="connsiteY13" fmla="*/ 283369 h 514350"/>
                <a:gd name="connsiteX14" fmla="*/ 0 w 1802607"/>
                <a:gd name="connsiteY14" fmla="*/ 254794 h 514350"/>
                <a:gd name="connsiteX15" fmla="*/ 4763 w 1802607"/>
                <a:gd name="connsiteY15" fmla="*/ 238125 h 514350"/>
                <a:gd name="connsiteX16" fmla="*/ 26194 w 1802607"/>
                <a:gd name="connsiteY16" fmla="*/ 230981 h 514350"/>
                <a:gd name="connsiteX17" fmla="*/ 40482 w 1802607"/>
                <a:gd name="connsiteY17" fmla="*/ 233363 h 514350"/>
                <a:gd name="connsiteX18" fmla="*/ 73819 w 1802607"/>
                <a:gd name="connsiteY18" fmla="*/ 254794 h 514350"/>
                <a:gd name="connsiteX19" fmla="*/ 119063 w 1802607"/>
                <a:gd name="connsiteY19" fmla="*/ 276225 h 514350"/>
                <a:gd name="connsiteX20" fmla="*/ 173832 w 1802607"/>
                <a:gd name="connsiteY20" fmla="*/ 292894 h 514350"/>
                <a:gd name="connsiteX21" fmla="*/ 242888 w 1802607"/>
                <a:gd name="connsiteY21" fmla="*/ 307181 h 514350"/>
                <a:gd name="connsiteX22" fmla="*/ 307182 w 1802607"/>
                <a:gd name="connsiteY22" fmla="*/ 309563 h 514350"/>
                <a:gd name="connsiteX23" fmla="*/ 371475 w 1802607"/>
                <a:gd name="connsiteY23" fmla="*/ 304800 h 514350"/>
                <a:gd name="connsiteX24" fmla="*/ 445294 w 1802607"/>
                <a:gd name="connsiteY24" fmla="*/ 297656 h 514350"/>
                <a:gd name="connsiteX25" fmla="*/ 569119 w 1802607"/>
                <a:gd name="connsiteY25" fmla="*/ 264319 h 514350"/>
                <a:gd name="connsiteX26" fmla="*/ 835819 w 1802607"/>
                <a:gd name="connsiteY26" fmla="*/ 200025 h 514350"/>
                <a:gd name="connsiteX27" fmla="*/ 1109663 w 1802607"/>
                <a:gd name="connsiteY27" fmla="*/ 140494 h 514350"/>
                <a:gd name="connsiteX28" fmla="*/ 1335882 w 1802607"/>
                <a:gd name="connsiteY28" fmla="*/ 90488 h 514350"/>
                <a:gd name="connsiteX29" fmla="*/ 1431132 w 1802607"/>
                <a:gd name="connsiteY29" fmla="*/ 40481 h 514350"/>
                <a:gd name="connsiteX30" fmla="*/ 1497807 w 1802607"/>
                <a:gd name="connsiteY30" fmla="*/ 0 h 514350"/>
                <a:gd name="connsiteX31" fmla="*/ 1543050 w 1802607"/>
                <a:gd name="connsiteY31" fmla="*/ 4763 h 514350"/>
                <a:gd name="connsiteX32" fmla="*/ 1607344 w 1802607"/>
                <a:gd name="connsiteY32" fmla="*/ 19050 h 514350"/>
                <a:gd name="connsiteX33" fmla="*/ 1662113 w 1802607"/>
                <a:gd name="connsiteY33" fmla="*/ 40481 h 514350"/>
                <a:gd name="connsiteX34" fmla="*/ 1731169 w 1802607"/>
                <a:gd name="connsiteY34" fmla="*/ 73819 h 514350"/>
                <a:gd name="connsiteX35" fmla="*/ 1759744 w 1802607"/>
                <a:gd name="connsiteY35" fmla="*/ 95250 h 514350"/>
                <a:gd name="connsiteX36" fmla="*/ 1778794 w 1802607"/>
                <a:gd name="connsiteY36" fmla="*/ 121444 h 514350"/>
                <a:gd name="connsiteX37" fmla="*/ 1793082 w 1802607"/>
                <a:gd name="connsiteY37" fmla="*/ 140494 h 514350"/>
                <a:gd name="connsiteX38" fmla="*/ 1802607 w 1802607"/>
                <a:gd name="connsiteY38" fmla="*/ 159544 h 514350"/>
                <a:gd name="connsiteX39" fmla="*/ 1802607 w 1802607"/>
                <a:gd name="connsiteY39" fmla="*/ 176213 h 514350"/>
                <a:gd name="connsiteX40" fmla="*/ 1788319 w 1802607"/>
                <a:gd name="connsiteY40" fmla="*/ 202406 h 514350"/>
                <a:gd name="connsiteX41" fmla="*/ 1762125 w 1802607"/>
                <a:gd name="connsiteY41" fmla="*/ 211931 h 514350"/>
                <a:gd name="connsiteX42" fmla="*/ 1688307 w 1802607"/>
                <a:gd name="connsiteY42" fmla="*/ 226219 h 514350"/>
                <a:gd name="connsiteX43" fmla="*/ 1495425 w 1802607"/>
                <a:gd name="connsiteY43" fmla="*/ 245269 h 514350"/>
                <a:gd name="connsiteX44" fmla="*/ 1128713 w 1802607"/>
                <a:gd name="connsiteY44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02607" h="514350">
                  <a:moveTo>
                    <a:pt x="1128713" y="304800"/>
                  </a:moveTo>
                  <a:lnTo>
                    <a:pt x="969169" y="333375"/>
                  </a:lnTo>
                  <a:lnTo>
                    <a:pt x="735807" y="383381"/>
                  </a:lnTo>
                  <a:lnTo>
                    <a:pt x="500063" y="450056"/>
                  </a:lnTo>
                  <a:lnTo>
                    <a:pt x="407194" y="488156"/>
                  </a:lnTo>
                  <a:lnTo>
                    <a:pt x="352425" y="514350"/>
                  </a:lnTo>
                  <a:lnTo>
                    <a:pt x="333375" y="514350"/>
                  </a:lnTo>
                  <a:lnTo>
                    <a:pt x="271463" y="502444"/>
                  </a:lnTo>
                  <a:lnTo>
                    <a:pt x="226219" y="485775"/>
                  </a:lnTo>
                  <a:lnTo>
                    <a:pt x="183357" y="461963"/>
                  </a:lnTo>
                  <a:lnTo>
                    <a:pt x="126207" y="416719"/>
                  </a:lnTo>
                  <a:lnTo>
                    <a:pt x="69057" y="359569"/>
                  </a:lnTo>
                  <a:lnTo>
                    <a:pt x="23813" y="314325"/>
                  </a:lnTo>
                  <a:lnTo>
                    <a:pt x="4763" y="283369"/>
                  </a:lnTo>
                  <a:lnTo>
                    <a:pt x="0" y="254794"/>
                  </a:lnTo>
                  <a:lnTo>
                    <a:pt x="4763" y="238125"/>
                  </a:lnTo>
                  <a:cubicBezTo>
                    <a:pt x="24556" y="230702"/>
                    <a:pt x="17031" y="230981"/>
                    <a:pt x="26194" y="230981"/>
                  </a:cubicBezTo>
                  <a:lnTo>
                    <a:pt x="40482" y="233363"/>
                  </a:lnTo>
                  <a:lnTo>
                    <a:pt x="73819" y="254794"/>
                  </a:lnTo>
                  <a:lnTo>
                    <a:pt x="119063" y="276225"/>
                  </a:lnTo>
                  <a:lnTo>
                    <a:pt x="173832" y="292894"/>
                  </a:lnTo>
                  <a:lnTo>
                    <a:pt x="242888" y="307181"/>
                  </a:lnTo>
                  <a:lnTo>
                    <a:pt x="307182" y="309563"/>
                  </a:lnTo>
                  <a:lnTo>
                    <a:pt x="371475" y="304800"/>
                  </a:lnTo>
                  <a:lnTo>
                    <a:pt x="445294" y="297656"/>
                  </a:lnTo>
                  <a:lnTo>
                    <a:pt x="569119" y="264319"/>
                  </a:lnTo>
                  <a:lnTo>
                    <a:pt x="835819" y="200025"/>
                  </a:lnTo>
                  <a:lnTo>
                    <a:pt x="1109663" y="140494"/>
                  </a:lnTo>
                  <a:lnTo>
                    <a:pt x="1335882" y="90488"/>
                  </a:lnTo>
                  <a:lnTo>
                    <a:pt x="1431132" y="40481"/>
                  </a:lnTo>
                  <a:lnTo>
                    <a:pt x="1497807" y="0"/>
                  </a:lnTo>
                  <a:lnTo>
                    <a:pt x="1543050" y="4763"/>
                  </a:lnTo>
                  <a:lnTo>
                    <a:pt x="1607344" y="19050"/>
                  </a:lnTo>
                  <a:lnTo>
                    <a:pt x="1662113" y="40481"/>
                  </a:lnTo>
                  <a:lnTo>
                    <a:pt x="1731169" y="73819"/>
                  </a:lnTo>
                  <a:lnTo>
                    <a:pt x="1759744" y="95250"/>
                  </a:lnTo>
                  <a:lnTo>
                    <a:pt x="1778794" y="121444"/>
                  </a:lnTo>
                  <a:lnTo>
                    <a:pt x="1793082" y="140494"/>
                  </a:lnTo>
                  <a:lnTo>
                    <a:pt x="1802607" y="159544"/>
                  </a:lnTo>
                  <a:lnTo>
                    <a:pt x="1802607" y="176213"/>
                  </a:lnTo>
                  <a:lnTo>
                    <a:pt x="1788319" y="202406"/>
                  </a:lnTo>
                  <a:lnTo>
                    <a:pt x="1762125" y="211931"/>
                  </a:lnTo>
                  <a:lnTo>
                    <a:pt x="1688307" y="226219"/>
                  </a:lnTo>
                  <a:lnTo>
                    <a:pt x="1495425" y="245269"/>
                  </a:lnTo>
                  <a:lnTo>
                    <a:pt x="1128713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AD57E08-D49F-1045-A900-8BFF11A30929}"/>
                </a:ext>
              </a:extLst>
            </p:cNvPr>
            <p:cNvSpPr/>
            <p:nvPr/>
          </p:nvSpPr>
          <p:spPr>
            <a:xfrm rot="16200000">
              <a:off x="5048251" y="4330700"/>
              <a:ext cx="2628900" cy="479425"/>
            </a:xfrm>
            <a:custGeom>
              <a:avLst/>
              <a:gdLst>
                <a:gd name="connsiteX0" fmla="*/ 1309687 w 2628900"/>
                <a:gd name="connsiteY0" fmla="*/ 454819 h 478631"/>
                <a:gd name="connsiteX1" fmla="*/ 697706 w 2628900"/>
                <a:gd name="connsiteY1" fmla="*/ 473869 h 478631"/>
                <a:gd name="connsiteX2" fmla="*/ 590550 w 2628900"/>
                <a:gd name="connsiteY2" fmla="*/ 476250 h 478631"/>
                <a:gd name="connsiteX3" fmla="*/ 535781 w 2628900"/>
                <a:gd name="connsiteY3" fmla="*/ 478631 h 478631"/>
                <a:gd name="connsiteX4" fmla="*/ 481012 w 2628900"/>
                <a:gd name="connsiteY4" fmla="*/ 476250 h 478631"/>
                <a:gd name="connsiteX5" fmla="*/ 438150 w 2628900"/>
                <a:gd name="connsiteY5" fmla="*/ 471488 h 478631"/>
                <a:gd name="connsiteX6" fmla="*/ 376237 w 2628900"/>
                <a:gd name="connsiteY6" fmla="*/ 459581 h 478631"/>
                <a:gd name="connsiteX7" fmla="*/ 280987 w 2628900"/>
                <a:gd name="connsiteY7" fmla="*/ 438150 h 478631"/>
                <a:gd name="connsiteX8" fmla="*/ 200025 w 2628900"/>
                <a:gd name="connsiteY8" fmla="*/ 409575 h 478631"/>
                <a:gd name="connsiteX9" fmla="*/ 130969 w 2628900"/>
                <a:gd name="connsiteY9" fmla="*/ 378619 h 478631"/>
                <a:gd name="connsiteX10" fmla="*/ 83344 w 2628900"/>
                <a:gd name="connsiteY10" fmla="*/ 352425 h 478631"/>
                <a:gd name="connsiteX11" fmla="*/ 47625 w 2628900"/>
                <a:gd name="connsiteY11" fmla="*/ 328613 h 478631"/>
                <a:gd name="connsiteX12" fmla="*/ 21431 w 2628900"/>
                <a:gd name="connsiteY12" fmla="*/ 302419 h 478631"/>
                <a:gd name="connsiteX13" fmla="*/ 2381 w 2628900"/>
                <a:gd name="connsiteY13" fmla="*/ 266700 h 478631"/>
                <a:gd name="connsiteX14" fmla="*/ 0 w 2628900"/>
                <a:gd name="connsiteY14" fmla="*/ 238125 h 478631"/>
                <a:gd name="connsiteX15" fmla="*/ 11906 w 2628900"/>
                <a:gd name="connsiteY15" fmla="*/ 211931 h 478631"/>
                <a:gd name="connsiteX16" fmla="*/ 45244 w 2628900"/>
                <a:gd name="connsiteY16" fmla="*/ 183356 h 478631"/>
                <a:gd name="connsiteX17" fmla="*/ 109537 w 2628900"/>
                <a:gd name="connsiteY17" fmla="*/ 140494 h 478631"/>
                <a:gd name="connsiteX18" fmla="*/ 561975 w 2628900"/>
                <a:gd name="connsiteY18" fmla="*/ 216694 h 478631"/>
                <a:gd name="connsiteX19" fmla="*/ 597694 w 2628900"/>
                <a:gd name="connsiteY19" fmla="*/ 226219 h 478631"/>
                <a:gd name="connsiteX20" fmla="*/ 650081 w 2628900"/>
                <a:gd name="connsiteY20" fmla="*/ 230981 h 478631"/>
                <a:gd name="connsiteX21" fmla="*/ 971550 w 2628900"/>
                <a:gd name="connsiteY21" fmla="*/ 230981 h 478631"/>
                <a:gd name="connsiteX22" fmla="*/ 1793081 w 2628900"/>
                <a:gd name="connsiteY22" fmla="*/ 230981 h 478631"/>
                <a:gd name="connsiteX23" fmla="*/ 2235994 w 2628900"/>
                <a:gd name="connsiteY23" fmla="*/ 214313 h 478631"/>
                <a:gd name="connsiteX24" fmla="*/ 2390775 w 2628900"/>
                <a:gd name="connsiteY24" fmla="*/ 204788 h 478631"/>
                <a:gd name="connsiteX25" fmla="*/ 2424112 w 2628900"/>
                <a:gd name="connsiteY25" fmla="*/ 195263 h 478631"/>
                <a:gd name="connsiteX26" fmla="*/ 2459831 w 2628900"/>
                <a:gd name="connsiteY26" fmla="*/ 180975 h 478631"/>
                <a:gd name="connsiteX27" fmla="*/ 2488406 w 2628900"/>
                <a:gd name="connsiteY27" fmla="*/ 154781 h 478631"/>
                <a:gd name="connsiteX28" fmla="*/ 2509837 w 2628900"/>
                <a:gd name="connsiteY28" fmla="*/ 126206 h 478631"/>
                <a:gd name="connsiteX29" fmla="*/ 2574131 w 2628900"/>
                <a:gd name="connsiteY29" fmla="*/ 0 h 478631"/>
                <a:gd name="connsiteX30" fmla="*/ 2628900 w 2628900"/>
                <a:gd name="connsiteY30" fmla="*/ 204788 h 478631"/>
                <a:gd name="connsiteX31" fmla="*/ 2505075 w 2628900"/>
                <a:gd name="connsiteY31" fmla="*/ 335756 h 478631"/>
                <a:gd name="connsiteX32" fmla="*/ 2445544 w 2628900"/>
                <a:gd name="connsiteY32" fmla="*/ 416719 h 478631"/>
                <a:gd name="connsiteX33" fmla="*/ 2405062 w 2628900"/>
                <a:gd name="connsiteY33" fmla="*/ 450056 h 478631"/>
                <a:gd name="connsiteX34" fmla="*/ 2366962 w 2628900"/>
                <a:gd name="connsiteY34" fmla="*/ 459581 h 478631"/>
                <a:gd name="connsiteX35" fmla="*/ 2331244 w 2628900"/>
                <a:gd name="connsiteY35" fmla="*/ 454819 h 478631"/>
                <a:gd name="connsiteX36" fmla="*/ 2305050 w 2628900"/>
                <a:gd name="connsiteY36" fmla="*/ 438150 h 478631"/>
                <a:gd name="connsiteX37" fmla="*/ 2290762 w 2628900"/>
                <a:gd name="connsiteY37" fmla="*/ 433388 h 478631"/>
                <a:gd name="connsiteX38" fmla="*/ 1854994 w 2628900"/>
                <a:gd name="connsiteY38" fmla="*/ 442913 h 478631"/>
                <a:gd name="connsiteX39" fmla="*/ 1309687 w 2628900"/>
                <a:gd name="connsiteY39" fmla="*/ 454819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28900" h="478631">
                  <a:moveTo>
                    <a:pt x="1309687" y="454819"/>
                  </a:moveTo>
                  <a:lnTo>
                    <a:pt x="697706" y="473869"/>
                  </a:lnTo>
                  <a:lnTo>
                    <a:pt x="590550" y="476250"/>
                  </a:lnTo>
                  <a:lnTo>
                    <a:pt x="535781" y="478631"/>
                  </a:lnTo>
                  <a:lnTo>
                    <a:pt x="481012" y="476250"/>
                  </a:lnTo>
                  <a:lnTo>
                    <a:pt x="438150" y="471488"/>
                  </a:lnTo>
                  <a:lnTo>
                    <a:pt x="376237" y="459581"/>
                  </a:lnTo>
                  <a:lnTo>
                    <a:pt x="280987" y="438150"/>
                  </a:lnTo>
                  <a:lnTo>
                    <a:pt x="200025" y="409575"/>
                  </a:lnTo>
                  <a:lnTo>
                    <a:pt x="130969" y="378619"/>
                  </a:lnTo>
                  <a:lnTo>
                    <a:pt x="83344" y="352425"/>
                  </a:lnTo>
                  <a:lnTo>
                    <a:pt x="47625" y="328613"/>
                  </a:lnTo>
                  <a:lnTo>
                    <a:pt x="21431" y="302419"/>
                  </a:lnTo>
                  <a:lnTo>
                    <a:pt x="2381" y="266700"/>
                  </a:lnTo>
                  <a:lnTo>
                    <a:pt x="0" y="238125"/>
                  </a:lnTo>
                  <a:lnTo>
                    <a:pt x="11906" y="211931"/>
                  </a:lnTo>
                  <a:lnTo>
                    <a:pt x="45244" y="183356"/>
                  </a:lnTo>
                  <a:lnTo>
                    <a:pt x="109537" y="140494"/>
                  </a:lnTo>
                  <a:lnTo>
                    <a:pt x="561975" y="216694"/>
                  </a:lnTo>
                  <a:lnTo>
                    <a:pt x="597694" y="226219"/>
                  </a:lnTo>
                  <a:lnTo>
                    <a:pt x="650081" y="230981"/>
                  </a:lnTo>
                  <a:lnTo>
                    <a:pt x="971550" y="230981"/>
                  </a:lnTo>
                  <a:lnTo>
                    <a:pt x="1793081" y="230981"/>
                  </a:lnTo>
                  <a:lnTo>
                    <a:pt x="2235994" y="214313"/>
                  </a:lnTo>
                  <a:lnTo>
                    <a:pt x="2390775" y="204788"/>
                  </a:lnTo>
                  <a:lnTo>
                    <a:pt x="2424112" y="195263"/>
                  </a:lnTo>
                  <a:lnTo>
                    <a:pt x="2459831" y="180975"/>
                  </a:lnTo>
                  <a:lnTo>
                    <a:pt x="2488406" y="154781"/>
                  </a:lnTo>
                  <a:lnTo>
                    <a:pt x="2509837" y="126206"/>
                  </a:lnTo>
                  <a:lnTo>
                    <a:pt x="2574131" y="0"/>
                  </a:lnTo>
                  <a:lnTo>
                    <a:pt x="2628900" y="204788"/>
                  </a:lnTo>
                  <a:lnTo>
                    <a:pt x="2505075" y="335756"/>
                  </a:lnTo>
                  <a:lnTo>
                    <a:pt x="2445544" y="416719"/>
                  </a:lnTo>
                  <a:lnTo>
                    <a:pt x="2405062" y="450056"/>
                  </a:lnTo>
                  <a:lnTo>
                    <a:pt x="2366962" y="459581"/>
                  </a:lnTo>
                  <a:lnTo>
                    <a:pt x="2331244" y="454819"/>
                  </a:lnTo>
                  <a:lnTo>
                    <a:pt x="2305050" y="438150"/>
                  </a:lnTo>
                  <a:lnTo>
                    <a:pt x="2290762" y="433388"/>
                  </a:lnTo>
                  <a:lnTo>
                    <a:pt x="1854994" y="442913"/>
                  </a:lnTo>
                  <a:lnTo>
                    <a:pt x="1309687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339006F-8980-F14D-AD79-F625B0D5C0D6}"/>
                </a:ext>
              </a:extLst>
            </p:cNvPr>
            <p:cNvSpPr/>
            <p:nvPr/>
          </p:nvSpPr>
          <p:spPr>
            <a:xfrm>
              <a:off x="5700713" y="5219700"/>
              <a:ext cx="733425" cy="579438"/>
            </a:xfrm>
            <a:custGeom>
              <a:avLst/>
              <a:gdLst>
                <a:gd name="connsiteX0" fmla="*/ 338137 w 733425"/>
                <a:gd name="connsiteY0" fmla="*/ 109538 h 578644"/>
                <a:gd name="connsiteX1" fmla="*/ 438150 w 733425"/>
                <a:gd name="connsiteY1" fmla="*/ 135731 h 578644"/>
                <a:gd name="connsiteX2" fmla="*/ 492918 w 733425"/>
                <a:gd name="connsiteY2" fmla="*/ 145256 h 578644"/>
                <a:gd name="connsiteX3" fmla="*/ 523875 w 733425"/>
                <a:gd name="connsiteY3" fmla="*/ 150019 h 578644"/>
                <a:gd name="connsiteX4" fmla="*/ 559593 w 733425"/>
                <a:gd name="connsiteY4" fmla="*/ 152400 h 578644"/>
                <a:gd name="connsiteX5" fmla="*/ 592931 w 733425"/>
                <a:gd name="connsiteY5" fmla="*/ 152400 h 578644"/>
                <a:gd name="connsiteX6" fmla="*/ 614362 w 733425"/>
                <a:gd name="connsiteY6" fmla="*/ 147638 h 578644"/>
                <a:gd name="connsiteX7" fmla="*/ 733425 w 733425"/>
                <a:gd name="connsiteY7" fmla="*/ 11906 h 578644"/>
                <a:gd name="connsiteX8" fmla="*/ 590550 w 733425"/>
                <a:gd name="connsiteY8" fmla="*/ 578644 h 578644"/>
                <a:gd name="connsiteX9" fmla="*/ 559593 w 733425"/>
                <a:gd name="connsiteY9" fmla="*/ 550069 h 578644"/>
                <a:gd name="connsiteX10" fmla="*/ 504825 w 733425"/>
                <a:gd name="connsiteY10" fmla="*/ 464344 h 578644"/>
                <a:gd name="connsiteX11" fmla="*/ 459581 w 733425"/>
                <a:gd name="connsiteY11" fmla="*/ 407194 h 578644"/>
                <a:gd name="connsiteX12" fmla="*/ 409575 w 733425"/>
                <a:gd name="connsiteY12" fmla="*/ 359569 h 578644"/>
                <a:gd name="connsiteX13" fmla="*/ 311943 w 733425"/>
                <a:gd name="connsiteY13" fmla="*/ 280988 h 578644"/>
                <a:gd name="connsiteX14" fmla="*/ 197643 w 733425"/>
                <a:gd name="connsiteY14" fmla="*/ 197644 h 578644"/>
                <a:gd name="connsiteX15" fmla="*/ 78581 w 733425"/>
                <a:gd name="connsiteY15" fmla="*/ 119063 h 578644"/>
                <a:gd name="connsiteX16" fmla="*/ 35718 w 733425"/>
                <a:gd name="connsiteY16" fmla="*/ 97631 h 578644"/>
                <a:gd name="connsiteX17" fmla="*/ 19050 w 733425"/>
                <a:gd name="connsiteY17" fmla="*/ 83344 h 578644"/>
                <a:gd name="connsiteX18" fmla="*/ 0 w 733425"/>
                <a:gd name="connsiteY18" fmla="*/ 42863 h 578644"/>
                <a:gd name="connsiteX19" fmla="*/ 0 w 733425"/>
                <a:gd name="connsiteY19" fmla="*/ 23813 h 578644"/>
                <a:gd name="connsiteX20" fmla="*/ 7143 w 733425"/>
                <a:gd name="connsiteY20" fmla="*/ 7144 h 578644"/>
                <a:gd name="connsiteX21" fmla="*/ 23812 w 733425"/>
                <a:gd name="connsiteY21" fmla="*/ 0 h 578644"/>
                <a:gd name="connsiteX22" fmla="*/ 73818 w 733425"/>
                <a:gd name="connsiteY22" fmla="*/ 11906 h 578644"/>
                <a:gd name="connsiteX23" fmla="*/ 183356 w 733425"/>
                <a:gd name="connsiteY23" fmla="*/ 59531 h 578644"/>
                <a:gd name="connsiteX24" fmla="*/ 338137 w 733425"/>
                <a:gd name="connsiteY24" fmla="*/ 10953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33425" h="578644">
                  <a:moveTo>
                    <a:pt x="338137" y="109538"/>
                  </a:moveTo>
                  <a:lnTo>
                    <a:pt x="438150" y="135731"/>
                  </a:lnTo>
                  <a:lnTo>
                    <a:pt x="492918" y="145256"/>
                  </a:lnTo>
                  <a:lnTo>
                    <a:pt x="523875" y="150019"/>
                  </a:lnTo>
                  <a:lnTo>
                    <a:pt x="559593" y="152400"/>
                  </a:lnTo>
                  <a:lnTo>
                    <a:pt x="592931" y="152400"/>
                  </a:lnTo>
                  <a:lnTo>
                    <a:pt x="614362" y="147638"/>
                  </a:lnTo>
                  <a:lnTo>
                    <a:pt x="733425" y="11906"/>
                  </a:lnTo>
                  <a:lnTo>
                    <a:pt x="590550" y="578644"/>
                  </a:lnTo>
                  <a:lnTo>
                    <a:pt x="559593" y="550069"/>
                  </a:lnTo>
                  <a:lnTo>
                    <a:pt x="504825" y="464344"/>
                  </a:lnTo>
                  <a:lnTo>
                    <a:pt x="459581" y="407194"/>
                  </a:lnTo>
                  <a:lnTo>
                    <a:pt x="409575" y="359569"/>
                  </a:lnTo>
                  <a:lnTo>
                    <a:pt x="311943" y="280988"/>
                  </a:lnTo>
                  <a:lnTo>
                    <a:pt x="197643" y="197644"/>
                  </a:lnTo>
                  <a:lnTo>
                    <a:pt x="78581" y="119063"/>
                  </a:lnTo>
                  <a:lnTo>
                    <a:pt x="35718" y="97631"/>
                  </a:lnTo>
                  <a:lnTo>
                    <a:pt x="19050" y="83344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3812" y="0"/>
                  </a:lnTo>
                  <a:lnTo>
                    <a:pt x="73818" y="11906"/>
                  </a:lnTo>
                  <a:lnTo>
                    <a:pt x="183356" y="59531"/>
                  </a:lnTo>
                  <a:lnTo>
                    <a:pt x="33813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479822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F1E03F52-05C8-DC4C-9437-2A59EEAB7D25}"/>
              </a:ext>
            </a:extLst>
          </p:cNvPr>
          <p:cNvSpPr/>
          <p:nvPr/>
        </p:nvSpPr>
        <p:spPr>
          <a:xfrm>
            <a:off x="2633663" y="2589213"/>
            <a:ext cx="503237" cy="1135062"/>
          </a:xfrm>
          <a:custGeom>
            <a:avLst/>
            <a:gdLst>
              <a:gd name="connsiteX0" fmla="*/ 180975 w 502443"/>
              <a:gd name="connsiteY0" fmla="*/ 573881 h 1135856"/>
              <a:gd name="connsiteX1" fmla="*/ 171450 w 502443"/>
              <a:gd name="connsiteY1" fmla="*/ 483394 h 1135856"/>
              <a:gd name="connsiteX2" fmla="*/ 161925 w 502443"/>
              <a:gd name="connsiteY2" fmla="*/ 428625 h 1135856"/>
              <a:gd name="connsiteX3" fmla="*/ 140493 w 502443"/>
              <a:gd name="connsiteY3" fmla="*/ 352425 h 1135856"/>
              <a:gd name="connsiteX4" fmla="*/ 102393 w 502443"/>
              <a:gd name="connsiteY4" fmla="*/ 252412 h 1135856"/>
              <a:gd name="connsiteX5" fmla="*/ 59531 w 502443"/>
              <a:gd name="connsiteY5" fmla="*/ 159544 h 1135856"/>
              <a:gd name="connsiteX6" fmla="*/ 21431 w 502443"/>
              <a:gd name="connsiteY6" fmla="*/ 80962 h 1135856"/>
              <a:gd name="connsiteX7" fmla="*/ 2381 w 502443"/>
              <a:gd name="connsiteY7" fmla="*/ 38100 h 1135856"/>
              <a:gd name="connsiteX8" fmla="*/ 0 w 502443"/>
              <a:gd name="connsiteY8" fmla="*/ 19050 h 1135856"/>
              <a:gd name="connsiteX9" fmla="*/ 2381 w 502443"/>
              <a:gd name="connsiteY9" fmla="*/ 7144 h 1135856"/>
              <a:gd name="connsiteX10" fmla="*/ 14287 w 502443"/>
              <a:gd name="connsiteY10" fmla="*/ 0 h 1135856"/>
              <a:gd name="connsiteX11" fmla="*/ 30956 w 502443"/>
              <a:gd name="connsiteY11" fmla="*/ 2381 h 1135856"/>
              <a:gd name="connsiteX12" fmla="*/ 59531 w 502443"/>
              <a:gd name="connsiteY12" fmla="*/ 16669 h 1135856"/>
              <a:gd name="connsiteX13" fmla="*/ 100012 w 502443"/>
              <a:gd name="connsiteY13" fmla="*/ 59531 h 1135856"/>
              <a:gd name="connsiteX14" fmla="*/ 154781 w 502443"/>
              <a:gd name="connsiteY14" fmla="*/ 119062 h 1135856"/>
              <a:gd name="connsiteX15" fmla="*/ 219075 w 502443"/>
              <a:gd name="connsiteY15" fmla="*/ 192881 h 1135856"/>
              <a:gd name="connsiteX16" fmla="*/ 280987 w 502443"/>
              <a:gd name="connsiteY16" fmla="*/ 264319 h 1135856"/>
              <a:gd name="connsiteX17" fmla="*/ 333375 w 502443"/>
              <a:gd name="connsiteY17" fmla="*/ 323850 h 1135856"/>
              <a:gd name="connsiteX18" fmla="*/ 392906 w 502443"/>
              <a:gd name="connsiteY18" fmla="*/ 400050 h 1135856"/>
              <a:gd name="connsiteX19" fmla="*/ 435768 w 502443"/>
              <a:gd name="connsiteY19" fmla="*/ 461962 h 1135856"/>
              <a:gd name="connsiteX20" fmla="*/ 459581 w 502443"/>
              <a:gd name="connsiteY20" fmla="*/ 504825 h 1135856"/>
              <a:gd name="connsiteX21" fmla="*/ 473868 w 502443"/>
              <a:gd name="connsiteY21" fmla="*/ 538162 h 1135856"/>
              <a:gd name="connsiteX22" fmla="*/ 485775 w 502443"/>
              <a:gd name="connsiteY22" fmla="*/ 592931 h 1135856"/>
              <a:gd name="connsiteX23" fmla="*/ 495300 w 502443"/>
              <a:gd name="connsiteY23" fmla="*/ 671512 h 1135856"/>
              <a:gd name="connsiteX24" fmla="*/ 502443 w 502443"/>
              <a:gd name="connsiteY24" fmla="*/ 752475 h 1135856"/>
              <a:gd name="connsiteX25" fmla="*/ 502443 w 502443"/>
              <a:gd name="connsiteY25" fmla="*/ 859631 h 1135856"/>
              <a:gd name="connsiteX26" fmla="*/ 500062 w 502443"/>
              <a:gd name="connsiteY26" fmla="*/ 933450 h 1135856"/>
              <a:gd name="connsiteX27" fmla="*/ 492918 w 502443"/>
              <a:gd name="connsiteY27" fmla="*/ 976312 h 1135856"/>
              <a:gd name="connsiteX28" fmla="*/ 478631 w 502443"/>
              <a:gd name="connsiteY28" fmla="*/ 1012031 h 1135856"/>
              <a:gd name="connsiteX29" fmla="*/ 454818 w 502443"/>
              <a:gd name="connsiteY29" fmla="*/ 1054894 h 1135856"/>
              <a:gd name="connsiteX30" fmla="*/ 426243 w 502443"/>
              <a:gd name="connsiteY30" fmla="*/ 1085850 h 1135856"/>
              <a:gd name="connsiteX31" fmla="*/ 388143 w 502443"/>
              <a:gd name="connsiteY31" fmla="*/ 1112044 h 1135856"/>
              <a:gd name="connsiteX32" fmla="*/ 357187 w 502443"/>
              <a:gd name="connsiteY32" fmla="*/ 1131094 h 1135856"/>
              <a:gd name="connsiteX33" fmla="*/ 330993 w 502443"/>
              <a:gd name="connsiteY33" fmla="*/ 1135856 h 1135856"/>
              <a:gd name="connsiteX34" fmla="*/ 307181 w 502443"/>
              <a:gd name="connsiteY34" fmla="*/ 1131094 h 1135856"/>
              <a:gd name="connsiteX35" fmla="*/ 290512 w 502443"/>
              <a:gd name="connsiteY35" fmla="*/ 1119187 h 1135856"/>
              <a:gd name="connsiteX36" fmla="*/ 273843 w 502443"/>
              <a:gd name="connsiteY36" fmla="*/ 1097756 h 1135856"/>
              <a:gd name="connsiteX37" fmla="*/ 252412 w 502443"/>
              <a:gd name="connsiteY37" fmla="*/ 1057275 h 1135856"/>
              <a:gd name="connsiteX38" fmla="*/ 226218 w 502443"/>
              <a:gd name="connsiteY38" fmla="*/ 988219 h 1135856"/>
              <a:gd name="connsiteX39" fmla="*/ 211931 w 502443"/>
              <a:gd name="connsiteY39" fmla="*/ 954881 h 1135856"/>
              <a:gd name="connsiteX40" fmla="*/ 204787 w 502443"/>
              <a:gd name="connsiteY40" fmla="*/ 862012 h 1135856"/>
              <a:gd name="connsiteX41" fmla="*/ 200025 w 502443"/>
              <a:gd name="connsiteY41" fmla="*/ 773906 h 1135856"/>
              <a:gd name="connsiteX42" fmla="*/ 192881 w 502443"/>
              <a:gd name="connsiteY42" fmla="*/ 681037 h 1135856"/>
              <a:gd name="connsiteX43" fmla="*/ 180975 w 502443"/>
              <a:gd name="connsiteY43" fmla="*/ 573881 h 113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2443" h="1135856">
                <a:moveTo>
                  <a:pt x="180975" y="573881"/>
                </a:moveTo>
                <a:lnTo>
                  <a:pt x="171450" y="483394"/>
                </a:lnTo>
                <a:lnTo>
                  <a:pt x="161925" y="428625"/>
                </a:lnTo>
                <a:lnTo>
                  <a:pt x="140493" y="352425"/>
                </a:lnTo>
                <a:lnTo>
                  <a:pt x="102393" y="252412"/>
                </a:lnTo>
                <a:lnTo>
                  <a:pt x="59531" y="159544"/>
                </a:lnTo>
                <a:lnTo>
                  <a:pt x="21431" y="80962"/>
                </a:lnTo>
                <a:lnTo>
                  <a:pt x="2381" y="38100"/>
                </a:lnTo>
                <a:lnTo>
                  <a:pt x="0" y="19050"/>
                </a:lnTo>
                <a:lnTo>
                  <a:pt x="2381" y="7144"/>
                </a:lnTo>
                <a:lnTo>
                  <a:pt x="14287" y="0"/>
                </a:lnTo>
                <a:lnTo>
                  <a:pt x="30956" y="2381"/>
                </a:lnTo>
                <a:lnTo>
                  <a:pt x="59531" y="16669"/>
                </a:lnTo>
                <a:lnTo>
                  <a:pt x="100012" y="59531"/>
                </a:lnTo>
                <a:lnTo>
                  <a:pt x="154781" y="119062"/>
                </a:lnTo>
                <a:lnTo>
                  <a:pt x="219075" y="192881"/>
                </a:lnTo>
                <a:lnTo>
                  <a:pt x="280987" y="264319"/>
                </a:lnTo>
                <a:lnTo>
                  <a:pt x="333375" y="323850"/>
                </a:lnTo>
                <a:lnTo>
                  <a:pt x="392906" y="400050"/>
                </a:lnTo>
                <a:lnTo>
                  <a:pt x="435768" y="461962"/>
                </a:lnTo>
                <a:lnTo>
                  <a:pt x="459581" y="504825"/>
                </a:lnTo>
                <a:lnTo>
                  <a:pt x="473868" y="538162"/>
                </a:lnTo>
                <a:lnTo>
                  <a:pt x="485775" y="592931"/>
                </a:lnTo>
                <a:lnTo>
                  <a:pt x="495300" y="671512"/>
                </a:lnTo>
                <a:lnTo>
                  <a:pt x="502443" y="752475"/>
                </a:lnTo>
                <a:lnTo>
                  <a:pt x="502443" y="859631"/>
                </a:lnTo>
                <a:cubicBezTo>
                  <a:pt x="501649" y="884237"/>
                  <a:pt x="500856" y="908844"/>
                  <a:pt x="500062" y="933450"/>
                </a:cubicBezTo>
                <a:lnTo>
                  <a:pt x="492918" y="976312"/>
                </a:lnTo>
                <a:lnTo>
                  <a:pt x="478631" y="1012031"/>
                </a:lnTo>
                <a:lnTo>
                  <a:pt x="454818" y="1054894"/>
                </a:lnTo>
                <a:lnTo>
                  <a:pt x="426243" y="1085850"/>
                </a:lnTo>
                <a:lnTo>
                  <a:pt x="388143" y="1112044"/>
                </a:lnTo>
                <a:lnTo>
                  <a:pt x="357187" y="1131094"/>
                </a:lnTo>
                <a:lnTo>
                  <a:pt x="330993" y="1135856"/>
                </a:lnTo>
                <a:lnTo>
                  <a:pt x="307181" y="1131094"/>
                </a:lnTo>
                <a:lnTo>
                  <a:pt x="290512" y="1119187"/>
                </a:lnTo>
                <a:lnTo>
                  <a:pt x="273843" y="1097756"/>
                </a:lnTo>
                <a:lnTo>
                  <a:pt x="252412" y="1057275"/>
                </a:lnTo>
                <a:lnTo>
                  <a:pt x="226218" y="988219"/>
                </a:lnTo>
                <a:lnTo>
                  <a:pt x="211931" y="954881"/>
                </a:lnTo>
                <a:lnTo>
                  <a:pt x="204787" y="862012"/>
                </a:lnTo>
                <a:lnTo>
                  <a:pt x="200025" y="773906"/>
                </a:lnTo>
                <a:lnTo>
                  <a:pt x="192881" y="681037"/>
                </a:lnTo>
                <a:lnTo>
                  <a:pt x="180975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ED0FF37A-81B4-3240-B16D-C07EDC765973}"/>
              </a:ext>
            </a:extLst>
          </p:cNvPr>
          <p:cNvSpPr/>
          <p:nvPr/>
        </p:nvSpPr>
        <p:spPr>
          <a:xfrm>
            <a:off x="3765550" y="2287588"/>
            <a:ext cx="1062038" cy="806450"/>
          </a:xfrm>
          <a:custGeom>
            <a:avLst/>
            <a:gdLst>
              <a:gd name="connsiteX0" fmla="*/ 328613 w 1062038"/>
              <a:gd name="connsiteY0" fmla="*/ 671513 h 804863"/>
              <a:gd name="connsiteX1" fmla="*/ 492919 w 1062038"/>
              <a:gd name="connsiteY1" fmla="*/ 590550 h 804863"/>
              <a:gd name="connsiteX2" fmla="*/ 604838 w 1062038"/>
              <a:gd name="connsiteY2" fmla="*/ 535782 h 804863"/>
              <a:gd name="connsiteX3" fmla="*/ 681038 w 1062038"/>
              <a:gd name="connsiteY3" fmla="*/ 497682 h 804863"/>
              <a:gd name="connsiteX4" fmla="*/ 752475 w 1062038"/>
              <a:gd name="connsiteY4" fmla="*/ 469107 h 804863"/>
              <a:gd name="connsiteX5" fmla="*/ 800100 w 1062038"/>
              <a:gd name="connsiteY5" fmla="*/ 452438 h 804863"/>
              <a:gd name="connsiteX6" fmla="*/ 854869 w 1062038"/>
              <a:gd name="connsiteY6" fmla="*/ 438150 h 804863"/>
              <a:gd name="connsiteX7" fmla="*/ 928688 w 1062038"/>
              <a:gd name="connsiteY7" fmla="*/ 428625 h 804863"/>
              <a:gd name="connsiteX8" fmla="*/ 976313 w 1062038"/>
              <a:gd name="connsiteY8" fmla="*/ 423863 h 804863"/>
              <a:gd name="connsiteX9" fmla="*/ 1000125 w 1062038"/>
              <a:gd name="connsiteY9" fmla="*/ 419100 h 804863"/>
              <a:gd name="connsiteX10" fmla="*/ 1026319 w 1062038"/>
              <a:gd name="connsiteY10" fmla="*/ 409575 h 804863"/>
              <a:gd name="connsiteX11" fmla="*/ 1052513 w 1062038"/>
              <a:gd name="connsiteY11" fmla="*/ 388144 h 804863"/>
              <a:gd name="connsiteX12" fmla="*/ 1059657 w 1062038"/>
              <a:gd name="connsiteY12" fmla="*/ 371475 h 804863"/>
              <a:gd name="connsiteX13" fmla="*/ 1062038 w 1062038"/>
              <a:gd name="connsiteY13" fmla="*/ 352425 h 804863"/>
              <a:gd name="connsiteX14" fmla="*/ 1062038 w 1062038"/>
              <a:gd name="connsiteY14" fmla="*/ 326232 h 804863"/>
              <a:gd name="connsiteX15" fmla="*/ 1050132 w 1062038"/>
              <a:gd name="connsiteY15" fmla="*/ 290513 h 804863"/>
              <a:gd name="connsiteX16" fmla="*/ 1026319 w 1062038"/>
              <a:gd name="connsiteY16" fmla="*/ 252413 h 804863"/>
              <a:gd name="connsiteX17" fmla="*/ 978694 w 1062038"/>
              <a:gd name="connsiteY17" fmla="*/ 188119 h 804863"/>
              <a:gd name="connsiteX18" fmla="*/ 923925 w 1062038"/>
              <a:gd name="connsiteY18" fmla="*/ 130969 h 804863"/>
              <a:gd name="connsiteX19" fmla="*/ 885825 w 1062038"/>
              <a:gd name="connsiteY19" fmla="*/ 97632 h 804863"/>
              <a:gd name="connsiteX20" fmla="*/ 838200 w 1062038"/>
              <a:gd name="connsiteY20" fmla="*/ 66675 h 804863"/>
              <a:gd name="connsiteX21" fmla="*/ 797719 w 1062038"/>
              <a:gd name="connsiteY21" fmla="*/ 40482 h 804863"/>
              <a:gd name="connsiteX22" fmla="*/ 759619 w 1062038"/>
              <a:gd name="connsiteY22" fmla="*/ 23813 h 804863"/>
              <a:gd name="connsiteX23" fmla="*/ 704850 w 1062038"/>
              <a:gd name="connsiteY23" fmla="*/ 9525 h 804863"/>
              <a:gd name="connsiteX24" fmla="*/ 638175 w 1062038"/>
              <a:gd name="connsiteY24" fmla="*/ 0 h 804863"/>
              <a:gd name="connsiteX25" fmla="*/ 583407 w 1062038"/>
              <a:gd name="connsiteY25" fmla="*/ 2382 h 804863"/>
              <a:gd name="connsiteX26" fmla="*/ 554832 w 1062038"/>
              <a:gd name="connsiteY26" fmla="*/ 11907 h 804863"/>
              <a:gd name="connsiteX27" fmla="*/ 550069 w 1062038"/>
              <a:gd name="connsiteY27" fmla="*/ 23813 h 804863"/>
              <a:gd name="connsiteX28" fmla="*/ 557213 w 1062038"/>
              <a:gd name="connsiteY28" fmla="*/ 45244 h 804863"/>
              <a:gd name="connsiteX29" fmla="*/ 571500 w 1062038"/>
              <a:gd name="connsiteY29" fmla="*/ 64294 h 804863"/>
              <a:gd name="connsiteX30" fmla="*/ 595313 w 1062038"/>
              <a:gd name="connsiteY30" fmla="*/ 78582 h 804863"/>
              <a:gd name="connsiteX31" fmla="*/ 614363 w 1062038"/>
              <a:gd name="connsiteY31" fmla="*/ 88107 h 804863"/>
              <a:gd name="connsiteX32" fmla="*/ 633413 w 1062038"/>
              <a:gd name="connsiteY32" fmla="*/ 100013 h 804863"/>
              <a:gd name="connsiteX33" fmla="*/ 650082 w 1062038"/>
              <a:gd name="connsiteY33" fmla="*/ 116682 h 804863"/>
              <a:gd name="connsiteX34" fmla="*/ 661988 w 1062038"/>
              <a:gd name="connsiteY34" fmla="*/ 135732 h 804863"/>
              <a:gd name="connsiteX35" fmla="*/ 664369 w 1062038"/>
              <a:gd name="connsiteY35" fmla="*/ 161925 h 804863"/>
              <a:gd name="connsiteX36" fmla="*/ 654844 w 1062038"/>
              <a:gd name="connsiteY36" fmla="*/ 195263 h 804863"/>
              <a:gd name="connsiteX37" fmla="*/ 633413 w 1062038"/>
              <a:gd name="connsiteY37" fmla="*/ 221457 h 804863"/>
              <a:gd name="connsiteX38" fmla="*/ 578644 w 1062038"/>
              <a:gd name="connsiteY38" fmla="*/ 269082 h 804863"/>
              <a:gd name="connsiteX39" fmla="*/ 507207 w 1062038"/>
              <a:gd name="connsiteY39" fmla="*/ 338138 h 804863"/>
              <a:gd name="connsiteX40" fmla="*/ 350044 w 1062038"/>
              <a:gd name="connsiteY40" fmla="*/ 473869 h 804863"/>
              <a:gd name="connsiteX41" fmla="*/ 290513 w 1062038"/>
              <a:gd name="connsiteY41" fmla="*/ 521494 h 804863"/>
              <a:gd name="connsiteX42" fmla="*/ 119063 w 1062038"/>
              <a:gd name="connsiteY42" fmla="*/ 640557 h 804863"/>
              <a:gd name="connsiteX43" fmla="*/ 0 w 1062038"/>
              <a:gd name="connsiteY43" fmla="*/ 716757 h 804863"/>
              <a:gd name="connsiteX44" fmla="*/ 9525 w 1062038"/>
              <a:gd name="connsiteY44" fmla="*/ 804863 h 804863"/>
              <a:gd name="connsiteX45" fmla="*/ 166688 w 1062038"/>
              <a:gd name="connsiteY45" fmla="*/ 742950 h 804863"/>
              <a:gd name="connsiteX46" fmla="*/ 328613 w 1062038"/>
              <a:gd name="connsiteY46" fmla="*/ 671513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62038" h="804863">
                <a:moveTo>
                  <a:pt x="328613" y="671513"/>
                </a:moveTo>
                <a:lnTo>
                  <a:pt x="492919" y="590550"/>
                </a:lnTo>
                <a:lnTo>
                  <a:pt x="604838" y="535782"/>
                </a:lnTo>
                <a:lnTo>
                  <a:pt x="681038" y="497682"/>
                </a:lnTo>
                <a:lnTo>
                  <a:pt x="752475" y="469107"/>
                </a:lnTo>
                <a:lnTo>
                  <a:pt x="800100" y="452438"/>
                </a:lnTo>
                <a:lnTo>
                  <a:pt x="854869" y="438150"/>
                </a:lnTo>
                <a:lnTo>
                  <a:pt x="928688" y="428625"/>
                </a:lnTo>
                <a:lnTo>
                  <a:pt x="976313" y="423863"/>
                </a:lnTo>
                <a:lnTo>
                  <a:pt x="1000125" y="419100"/>
                </a:lnTo>
                <a:lnTo>
                  <a:pt x="1026319" y="409575"/>
                </a:lnTo>
                <a:lnTo>
                  <a:pt x="1052513" y="388144"/>
                </a:lnTo>
                <a:lnTo>
                  <a:pt x="1059657" y="371475"/>
                </a:lnTo>
                <a:lnTo>
                  <a:pt x="1062038" y="352425"/>
                </a:lnTo>
                <a:lnTo>
                  <a:pt x="1062038" y="326232"/>
                </a:lnTo>
                <a:lnTo>
                  <a:pt x="1050132" y="290513"/>
                </a:lnTo>
                <a:lnTo>
                  <a:pt x="1026319" y="252413"/>
                </a:lnTo>
                <a:lnTo>
                  <a:pt x="978694" y="188119"/>
                </a:lnTo>
                <a:lnTo>
                  <a:pt x="923925" y="130969"/>
                </a:lnTo>
                <a:lnTo>
                  <a:pt x="885825" y="97632"/>
                </a:lnTo>
                <a:lnTo>
                  <a:pt x="838200" y="66675"/>
                </a:lnTo>
                <a:lnTo>
                  <a:pt x="797719" y="40482"/>
                </a:lnTo>
                <a:lnTo>
                  <a:pt x="759619" y="23813"/>
                </a:lnTo>
                <a:lnTo>
                  <a:pt x="704850" y="9525"/>
                </a:lnTo>
                <a:lnTo>
                  <a:pt x="638175" y="0"/>
                </a:lnTo>
                <a:lnTo>
                  <a:pt x="583407" y="2382"/>
                </a:lnTo>
                <a:lnTo>
                  <a:pt x="554832" y="11907"/>
                </a:lnTo>
                <a:lnTo>
                  <a:pt x="550069" y="23813"/>
                </a:lnTo>
                <a:lnTo>
                  <a:pt x="557213" y="45244"/>
                </a:lnTo>
                <a:lnTo>
                  <a:pt x="571500" y="64294"/>
                </a:lnTo>
                <a:lnTo>
                  <a:pt x="595313" y="78582"/>
                </a:lnTo>
                <a:lnTo>
                  <a:pt x="614363" y="88107"/>
                </a:lnTo>
                <a:lnTo>
                  <a:pt x="633413" y="100013"/>
                </a:lnTo>
                <a:lnTo>
                  <a:pt x="650082" y="116682"/>
                </a:lnTo>
                <a:lnTo>
                  <a:pt x="661988" y="135732"/>
                </a:lnTo>
                <a:lnTo>
                  <a:pt x="664369" y="161925"/>
                </a:lnTo>
                <a:lnTo>
                  <a:pt x="654844" y="195263"/>
                </a:lnTo>
                <a:lnTo>
                  <a:pt x="633413" y="221457"/>
                </a:lnTo>
                <a:lnTo>
                  <a:pt x="578644" y="269082"/>
                </a:lnTo>
                <a:lnTo>
                  <a:pt x="507207" y="338138"/>
                </a:lnTo>
                <a:lnTo>
                  <a:pt x="350044" y="473869"/>
                </a:lnTo>
                <a:lnTo>
                  <a:pt x="290513" y="521494"/>
                </a:lnTo>
                <a:lnTo>
                  <a:pt x="119063" y="640557"/>
                </a:lnTo>
                <a:lnTo>
                  <a:pt x="0" y="716757"/>
                </a:lnTo>
                <a:lnTo>
                  <a:pt x="9525" y="804863"/>
                </a:lnTo>
                <a:lnTo>
                  <a:pt x="166688" y="742950"/>
                </a:lnTo>
                <a:lnTo>
                  <a:pt x="328613" y="671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F5F1C131-D1CE-7F40-91BC-A0EDB4F64018}"/>
              </a:ext>
            </a:extLst>
          </p:cNvPr>
          <p:cNvSpPr/>
          <p:nvPr/>
        </p:nvSpPr>
        <p:spPr>
          <a:xfrm rot="16200000">
            <a:off x="1141413" y="2919412"/>
            <a:ext cx="4002088" cy="1516063"/>
          </a:xfrm>
          <a:custGeom>
            <a:avLst/>
            <a:gdLst>
              <a:gd name="connsiteX0" fmla="*/ 2723465 w 4002967"/>
              <a:gd name="connsiteY0" fmla="*/ 1220296 h 1516325"/>
              <a:gd name="connsiteX1" fmla="*/ 3058964 w 4002967"/>
              <a:gd name="connsiteY1" fmla="*/ 1223585 h 1516325"/>
              <a:gd name="connsiteX2" fmla="*/ 3381307 w 4002967"/>
              <a:gd name="connsiteY2" fmla="*/ 1220296 h 1516325"/>
              <a:gd name="connsiteX3" fmla="*/ 3542478 w 4002967"/>
              <a:gd name="connsiteY3" fmla="*/ 1220296 h 1516325"/>
              <a:gd name="connsiteX4" fmla="*/ 3634576 w 4002967"/>
              <a:gd name="connsiteY4" fmla="*/ 1217007 h 1516325"/>
              <a:gd name="connsiteX5" fmla="*/ 3713517 w 4002967"/>
              <a:gd name="connsiteY5" fmla="*/ 1207139 h 1516325"/>
              <a:gd name="connsiteX6" fmla="*/ 3766144 w 4002967"/>
              <a:gd name="connsiteY6" fmla="*/ 1193983 h 1516325"/>
              <a:gd name="connsiteX7" fmla="*/ 3808904 w 4002967"/>
              <a:gd name="connsiteY7" fmla="*/ 1170958 h 1516325"/>
              <a:gd name="connsiteX8" fmla="*/ 3845085 w 4002967"/>
              <a:gd name="connsiteY8" fmla="*/ 1144644 h 1516325"/>
              <a:gd name="connsiteX9" fmla="*/ 3881266 w 4002967"/>
              <a:gd name="connsiteY9" fmla="*/ 1105174 h 1516325"/>
              <a:gd name="connsiteX10" fmla="*/ 3904291 w 4002967"/>
              <a:gd name="connsiteY10" fmla="*/ 1068993 h 1516325"/>
              <a:gd name="connsiteX11" fmla="*/ 3924026 w 4002967"/>
              <a:gd name="connsiteY11" fmla="*/ 1029522 h 1516325"/>
              <a:gd name="connsiteX12" fmla="*/ 3930604 w 4002967"/>
              <a:gd name="connsiteY12" fmla="*/ 1006498 h 1516325"/>
              <a:gd name="connsiteX13" fmla="*/ 3950340 w 4002967"/>
              <a:gd name="connsiteY13" fmla="*/ 990052 h 1516325"/>
              <a:gd name="connsiteX14" fmla="*/ 3963497 w 4002967"/>
              <a:gd name="connsiteY14" fmla="*/ 986762 h 1516325"/>
              <a:gd name="connsiteX15" fmla="*/ 3976653 w 4002967"/>
              <a:gd name="connsiteY15" fmla="*/ 990052 h 1516325"/>
              <a:gd name="connsiteX16" fmla="*/ 3986521 w 4002967"/>
              <a:gd name="connsiteY16" fmla="*/ 1006498 h 1516325"/>
              <a:gd name="connsiteX17" fmla="*/ 3996389 w 4002967"/>
              <a:gd name="connsiteY17" fmla="*/ 1036101 h 1516325"/>
              <a:gd name="connsiteX18" fmla="*/ 3999678 w 4002967"/>
              <a:gd name="connsiteY18" fmla="*/ 1065703 h 1516325"/>
              <a:gd name="connsiteX19" fmla="*/ 4002967 w 4002967"/>
              <a:gd name="connsiteY19" fmla="*/ 1101885 h 1516325"/>
              <a:gd name="connsiteX20" fmla="*/ 3999678 w 4002967"/>
              <a:gd name="connsiteY20" fmla="*/ 1161091 h 1516325"/>
              <a:gd name="connsiteX21" fmla="*/ 3993099 w 4002967"/>
              <a:gd name="connsiteY21" fmla="*/ 1203850 h 1516325"/>
              <a:gd name="connsiteX22" fmla="*/ 3979943 w 4002967"/>
              <a:gd name="connsiteY22" fmla="*/ 1253188 h 1516325"/>
              <a:gd name="connsiteX23" fmla="*/ 3960207 w 4002967"/>
              <a:gd name="connsiteY23" fmla="*/ 1299237 h 1516325"/>
              <a:gd name="connsiteX24" fmla="*/ 3937183 w 4002967"/>
              <a:gd name="connsiteY24" fmla="*/ 1338708 h 1516325"/>
              <a:gd name="connsiteX25" fmla="*/ 3901002 w 4002967"/>
              <a:gd name="connsiteY25" fmla="*/ 1391335 h 1516325"/>
              <a:gd name="connsiteX26" fmla="*/ 3845085 w 4002967"/>
              <a:gd name="connsiteY26" fmla="*/ 1447252 h 1516325"/>
              <a:gd name="connsiteX27" fmla="*/ 3795747 w 4002967"/>
              <a:gd name="connsiteY27" fmla="*/ 1486722 h 1516325"/>
              <a:gd name="connsiteX28" fmla="*/ 3752987 w 4002967"/>
              <a:gd name="connsiteY28" fmla="*/ 1513036 h 1516325"/>
              <a:gd name="connsiteX29" fmla="*/ 3736541 w 4002967"/>
              <a:gd name="connsiteY29" fmla="*/ 1516325 h 1516325"/>
              <a:gd name="connsiteX30" fmla="*/ 3713517 w 4002967"/>
              <a:gd name="connsiteY30" fmla="*/ 1516325 h 1516325"/>
              <a:gd name="connsiteX31" fmla="*/ 3677335 w 4002967"/>
              <a:gd name="connsiteY31" fmla="*/ 1506457 h 1516325"/>
              <a:gd name="connsiteX32" fmla="*/ 3647733 w 4002967"/>
              <a:gd name="connsiteY32" fmla="*/ 1490011 h 1516325"/>
              <a:gd name="connsiteX33" fmla="*/ 3611551 w 4002967"/>
              <a:gd name="connsiteY33" fmla="*/ 1466987 h 1516325"/>
              <a:gd name="connsiteX34" fmla="*/ 3585238 w 4002967"/>
              <a:gd name="connsiteY34" fmla="*/ 1447252 h 1516325"/>
              <a:gd name="connsiteX35" fmla="*/ 3493140 w 4002967"/>
              <a:gd name="connsiteY35" fmla="*/ 1443962 h 1516325"/>
              <a:gd name="connsiteX36" fmla="*/ 3259606 w 4002967"/>
              <a:gd name="connsiteY36" fmla="*/ 1443962 h 1516325"/>
              <a:gd name="connsiteX37" fmla="*/ 2976734 w 4002967"/>
              <a:gd name="connsiteY37" fmla="*/ 1443962 h 1516325"/>
              <a:gd name="connsiteX38" fmla="*/ 2700440 w 4002967"/>
              <a:gd name="connsiteY38" fmla="*/ 1443962 h 1516325"/>
              <a:gd name="connsiteX39" fmla="*/ 2559004 w 4002967"/>
              <a:gd name="connsiteY39" fmla="*/ 1443962 h 1516325"/>
              <a:gd name="connsiteX40" fmla="*/ 2407701 w 4002967"/>
              <a:gd name="connsiteY40" fmla="*/ 1430806 h 1516325"/>
              <a:gd name="connsiteX41" fmla="*/ 2282711 w 4002967"/>
              <a:gd name="connsiteY41" fmla="*/ 1424227 h 1516325"/>
              <a:gd name="connsiteX42" fmla="*/ 2105094 w 4002967"/>
              <a:gd name="connsiteY42" fmla="*/ 1404492 h 1516325"/>
              <a:gd name="connsiteX43" fmla="*/ 1897874 w 4002967"/>
              <a:gd name="connsiteY43" fmla="*/ 1381467 h 1516325"/>
              <a:gd name="connsiteX44" fmla="*/ 1697232 w 4002967"/>
              <a:gd name="connsiteY44" fmla="*/ 1348575 h 1516325"/>
              <a:gd name="connsiteX45" fmla="*/ 1601845 w 4002967"/>
              <a:gd name="connsiteY45" fmla="*/ 1328840 h 1516325"/>
              <a:gd name="connsiteX46" fmla="*/ 1519615 w 4002967"/>
              <a:gd name="connsiteY46" fmla="*/ 1309105 h 1516325"/>
              <a:gd name="connsiteX47" fmla="*/ 1427517 w 4002967"/>
              <a:gd name="connsiteY47" fmla="*/ 1282791 h 1516325"/>
              <a:gd name="connsiteX48" fmla="*/ 1292659 w 4002967"/>
              <a:gd name="connsiteY48" fmla="*/ 1230164 h 1516325"/>
              <a:gd name="connsiteX49" fmla="*/ 1210429 w 4002967"/>
              <a:gd name="connsiteY49" fmla="*/ 1193983 h 1516325"/>
              <a:gd name="connsiteX50" fmla="*/ 1092017 w 4002967"/>
              <a:gd name="connsiteY50" fmla="*/ 1134777 h 1516325"/>
              <a:gd name="connsiteX51" fmla="*/ 993341 w 4002967"/>
              <a:gd name="connsiteY51" fmla="*/ 1082150 h 1516325"/>
              <a:gd name="connsiteX52" fmla="*/ 901243 w 4002967"/>
              <a:gd name="connsiteY52" fmla="*/ 1022944 h 1516325"/>
              <a:gd name="connsiteX53" fmla="*/ 822302 w 4002967"/>
              <a:gd name="connsiteY53" fmla="*/ 967027 h 1516325"/>
              <a:gd name="connsiteX54" fmla="*/ 746651 w 4002967"/>
              <a:gd name="connsiteY54" fmla="*/ 914400 h 1516325"/>
              <a:gd name="connsiteX55" fmla="*/ 661131 w 4002967"/>
              <a:gd name="connsiteY55" fmla="*/ 845326 h 1516325"/>
              <a:gd name="connsiteX56" fmla="*/ 575612 w 4002967"/>
              <a:gd name="connsiteY56" fmla="*/ 772964 h 1516325"/>
              <a:gd name="connsiteX57" fmla="*/ 483514 w 4002967"/>
              <a:gd name="connsiteY57" fmla="*/ 687444 h 1516325"/>
              <a:gd name="connsiteX58" fmla="*/ 384838 w 4002967"/>
              <a:gd name="connsiteY58" fmla="*/ 578901 h 1516325"/>
              <a:gd name="connsiteX59" fmla="*/ 296029 w 4002967"/>
              <a:gd name="connsiteY59" fmla="*/ 476935 h 1516325"/>
              <a:gd name="connsiteX60" fmla="*/ 217088 w 4002967"/>
              <a:gd name="connsiteY60" fmla="*/ 371680 h 1516325"/>
              <a:gd name="connsiteX61" fmla="*/ 138147 w 4002967"/>
              <a:gd name="connsiteY61" fmla="*/ 259847 h 1516325"/>
              <a:gd name="connsiteX62" fmla="*/ 62495 w 4002967"/>
              <a:gd name="connsiteY62" fmla="*/ 141436 h 1516325"/>
              <a:gd name="connsiteX63" fmla="*/ 6579 w 4002967"/>
              <a:gd name="connsiteY63" fmla="*/ 42760 h 1516325"/>
              <a:gd name="connsiteX64" fmla="*/ 0 w 4002967"/>
              <a:gd name="connsiteY64" fmla="*/ 13157 h 1516325"/>
              <a:gd name="connsiteX65" fmla="*/ 6579 w 4002967"/>
              <a:gd name="connsiteY65" fmla="*/ 0 h 1516325"/>
              <a:gd name="connsiteX66" fmla="*/ 26314 w 4002967"/>
              <a:gd name="connsiteY66" fmla="*/ 0 h 1516325"/>
              <a:gd name="connsiteX67" fmla="*/ 42760 w 4002967"/>
              <a:gd name="connsiteY67" fmla="*/ 6578 h 1516325"/>
              <a:gd name="connsiteX68" fmla="*/ 62495 w 4002967"/>
              <a:gd name="connsiteY68" fmla="*/ 23024 h 1516325"/>
              <a:gd name="connsiteX69" fmla="*/ 85520 w 4002967"/>
              <a:gd name="connsiteY69" fmla="*/ 62495 h 1516325"/>
              <a:gd name="connsiteX70" fmla="*/ 138147 w 4002967"/>
              <a:gd name="connsiteY70" fmla="*/ 131568 h 1516325"/>
              <a:gd name="connsiteX71" fmla="*/ 197353 w 4002967"/>
              <a:gd name="connsiteY71" fmla="*/ 200642 h 1516325"/>
              <a:gd name="connsiteX72" fmla="*/ 279583 w 4002967"/>
              <a:gd name="connsiteY72" fmla="*/ 282872 h 1516325"/>
              <a:gd name="connsiteX73" fmla="*/ 368392 w 4002967"/>
              <a:gd name="connsiteY73" fmla="*/ 374970 h 1516325"/>
              <a:gd name="connsiteX74" fmla="*/ 447333 w 4002967"/>
              <a:gd name="connsiteY74" fmla="*/ 450621 h 1516325"/>
              <a:gd name="connsiteX75" fmla="*/ 522984 w 4002967"/>
              <a:gd name="connsiteY75" fmla="*/ 522984 h 1516325"/>
              <a:gd name="connsiteX76" fmla="*/ 647974 w 4002967"/>
              <a:gd name="connsiteY76" fmla="*/ 615082 h 1516325"/>
              <a:gd name="connsiteX77" fmla="*/ 743361 w 4002967"/>
              <a:gd name="connsiteY77" fmla="*/ 680866 h 1516325"/>
              <a:gd name="connsiteX78" fmla="*/ 865062 w 4002967"/>
              <a:gd name="connsiteY78" fmla="*/ 759807 h 1516325"/>
              <a:gd name="connsiteX79" fmla="*/ 973606 w 4002967"/>
              <a:gd name="connsiteY79" fmla="*/ 828880 h 1516325"/>
              <a:gd name="connsiteX80" fmla="*/ 1101885 w 4002967"/>
              <a:gd name="connsiteY80" fmla="*/ 894665 h 1516325"/>
              <a:gd name="connsiteX81" fmla="*/ 1269635 w 4002967"/>
              <a:gd name="connsiteY81" fmla="*/ 976895 h 1516325"/>
              <a:gd name="connsiteX82" fmla="*/ 1401203 w 4002967"/>
              <a:gd name="connsiteY82" fmla="*/ 1029522 h 1516325"/>
              <a:gd name="connsiteX83" fmla="*/ 1490012 w 4002967"/>
              <a:gd name="connsiteY83" fmla="*/ 1062414 h 1516325"/>
              <a:gd name="connsiteX84" fmla="*/ 1585399 w 4002967"/>
              <a:gd name="connsiteY84" fmla="*/ 1092017 h 1516325"/>
              <a:gd name="connsiteX85" fmla="*/ 1693943 w 4002967"/>
              <a:gd name="connsiteY85" fmla="*/ 1115042 h 1516325"/>
              <a:gd name="connsiteX86" fmla="*/ 1874849 w 4002967"/>
              <a:gd name="connsiteY86" fmla="*/ 1147934 h 1516325"/>
              <a:gd name="connsiteX87" fmla="*/ 2062334 w 4002967"/>
              <a:gd name="connsiteY87" fmla="*/ 1174247 h 1516325"/>
              <a:gd name="connsiteX88" fmla="*/ 2236662 w 4002967"/>
              <a:gd name="connsiteY88" fmla="*/ 1193983 h 1516325"/>
              <a:gd name="connsiteX89" fmla="*/ 2489931 w 4002967"/>
              <a:gd name="connsiteY89" fmla="*/ 1210429 h 1516325"/>
              <a:gd name="connsiteX90" fmla="*/ 2723465 w 4002967"/>
              <a:gd name="connsiteY90" fmla="*/ 1220296 h 151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002967" h="1516325">
                <a:moveTo>
                  <a:pt x="2723465" y="1220296"/>
                </a:moveTo>
                <a:lnTo>
                  <a:pt x="3058964" y="1223585"/>
                </a:lnTo>
                <a:lnTo>
                  <a:pt x="3381307" y="1220296"/>
                </a:lnTo>
                <a:lnTo>
                  <a:pt x="3542478" y="1220296"/>
                </a:lnTo>
                <a:lnTo>
                  <a:pt x="3634576" y="1217007"/>
                </a:lnTo>
                <a:lnTo>
                  <a:pt x="3713517" y="1207139"/>
                </a:lnTo>
                <a:lnTo>
                  <a:pt x="3766144" y="1193983"/>
                </a:lnTo>
                <a:lnTo>
                  <a:pt x="3808904" y="1170958"/>
                </a:lnTo>
                <a:lnTo>
                  <a:pt x="3845085" y="1144644"/>
                </a:lnTo>
                <a:lnTo>
                  <a:pt x="3881266" y="1105174"/>
                </a:lnTo>
                <a:lnTo>
                  <a:pt x="3904291" y="1068993"/>
                </a:lnTo>
                <a:lnTo>
                  <a:pt x="3924026" y="1029522"/>
                </a:lnTo>
                <a:lnTo>
                  <a:pt x="3930604" y="1006498"/>
                </a:lnTo>
                <a:lnTo>
                  <a:pt x="3950340" y="990052"/>
                </a:lnTo>
                <a:lnTo>
                  <a:pt x="3963497" y="986762"/>
                </a:lnTo>
                <a:lnTo>
                  <a:pt x="3976653" y="990052"/>
                </a:lnTo>
                <a:lnTo>
                  <a:pt x="3986521" y="1006498"/>
                </a:lnTo>
                <a:lnTo>
                  <a:pt x="3996389" y="1036101"/>
                </a:lnTo>
                <a:lnTo>
                  <a:pt x="3999678" y="1065703"/>
                </a:lnTo>
                <a:lnTo>
                  <a:pt x="4002967" y="1101885"/>
                </a:lnTo>
                <a:lnTo>
                  <a:pt x="3999678" y="1161091"/>
                </a:lnTo>
                <a:lnTo>
                  <a:pt x="3993099" y="1203850"/>
                </a:lnTo>
                <a:lnTo>
                  <a:pt x="3979943" y="1253188"/>
                </a:lnTo>
                <a:lnTo>
                  <a:pt x="3960207" y="1299237"/>
                </a:lnTo>
                <a:lnTo>
                  <a:pt x="3937183" y="1338708"/>
                </a:lnTo>
                <a:lnTo>
                  <a:pt x="3901002" y="1391335"/>
                </a:lnTo>
                <a:lnTo>
                  <a:pt x="3845085" y="1447252"/>
                </a:lnTo>
                <a:lnTo>
                  <a:pt x="3795747" y="1486722"/>
                </a:lnTo>
                <a:lnTo>
                  <a:pt x="3752987" y="1513036"/>
                </a:lnTo>
                <a:lnTo>
                  <a:pt x="3736541" y="1516325"/>
                </a:lnTo>
                <a:lnTo>
                  <a:pt x="3713517" y="1516325"/>
                </a:lnTo>
                <a:lnTo>
                  <a:pt x="3677335" y="1506457"/>
                </a:lnTo>
                <a:lnTo>
                  <a:pt x="3647733" y="1490011"/>
                </a:lnTo>
                <a:lnTo>
                  <a:pt x="3611551" y="1466987"/>
                </a:lnTo>
                <a:lnTo>
                  <a:pt x="3585238" y="1447252"/>
                </a:lnTo>
                <a:lnTo>
                  <a:pt x="3493140" y="1443962"/>
                </a:lnTo>
                <a:lnTo>
                  <a:pt x="3259606" y="1443962"/>
                </a:lnTo>
                <a:lnTo>
                  <a:pt x="2976734" y="1443962"/>
                </a:lnTo>
                <a:lnTo>
                  <a:pt x="2700440" y="1443962"/>
                </a:lnTo>
                <a:lnTo>
                  <a:pt x="2559004" y="1443962"/>
                </a:lnTo>
                <a:lnTo>
                  <a:pt x="2407701" y="1430806"/>
                </a:lnTo>
                <a:lnTo>
                  <a:pt x="2282711" y="1424227"/>
                </a:lnTo>
                <a:lnTo>
                  <a:pt x="2105094" y="1404492"/>
                </a:lnTo>
                <a:lnTo>
                  <a:pt x="1897874" y="1381467"/>
                </a:lnTo>
                <a:lnTo>
                  <a:pt x="1697232" y="1348575"/>
                </a:lnTo>
                <a:lnTo>
                  <a:pt x="1601845" y="1328840"/>
                </a:lnTo>
                <a:lnTo>
                  <a:pt x="1519615" y="1309105"/>
                </a:lnTo>
                <a:lnTo>
                  <a:pt x="1427517" y="1282791"/>
                </a:lnTo>
                <a:lnTo>
                  <a:pt x="1292659" y="1230164"/>
                </a:lnTo>
                <a:lnTo>
                  <a:pt x="1210429" y="1193983"/>
                </a:lnTo>
                <a:lnTo>
                  <a:pt x="1092017" y="1134777"/>
                </a:lnTo>
                <a:lnTo>
                  <a:pt x="993341" y="1082150"/>
                </a:lnTo>
                <a:lnTo>
                  <a:pt x="901243" y="1022944"/>
                </a:lnTo>
                <a:lnTo>
                  <a:pt x="822302" y="967027"/>
                </a:lnTo>
                <a:lnTo>
                  <a:pt x="746651" y="914400"/>
                </a:lnTo>
                <a:lnTo>
                  <a:pt x="661131" y="845326"/>
                </a:lnTo>
                <a:lnTo>
                  <a:pt x="575612" y="772964"/>
                </a:lnTo>
                <a:lnTo>
                  <a:pt x="483514" y="687444"/>
                </a:lnTo>
                <a:lnTo>
                  <a:pt x="384838" y="578901"/>
                </a:lnTo>
                <a:lnTo>
                  <a:pt x="296029" y="476935"/>
                </a:lnTo>
                <a:lnTo>
                  <a:pt x="217088" y="371680"/>
                </a:lnTo>
                <a:lnTo>
                  <a:pt x="138147" y="259847"/>
                </a:lnTo>
                <a:lnTo>
                  <a:pt x="62495" y="141436"/>
                </a:lnTo>
                <a:lnTo>
                  <a:pt x="6579" y="42760"/>
                </a:lnTo>
                <a:lnTo>
                  <a:pt x="0" y="13157"/>
                </a:lnTo>
                <a:lnTo>
                  <a:pt x="6579" y="0"/>
                </a:lnTo>
                <a:lnTo>
                  <a:pt x="26314" y="0"/>
                </a:lnTo>
                <a:lnTo>
                  <a:pt x="42760" y="6578"/>
                </a:lnTo>
                <a:lnTo>
                  <a:pt x="62495" y="23024"/>
                </a:lnTo>
                <a:lnTo>
                  <a:pt x="85520" y="62495"/>
                </a:lnTo>
                <a:lnTo>
                  <a:pt x="138147" y="131568"/>
                </a:lnTo>
                <a:lnTo>
                  <a:pt x="197353" y="200642"/>
                </a:lnTo>
                <a:lnTo>
                  <a:pt x="279583" y="282872"/>
                </a:lnTo>
                <a:lnTo>
                  <a:pt x="368392" y="374970"/>
                </a:lnTo>
                <a:lnTo>
                  <a:pt x="447333" y="450621"/>
                </a:lnTo>
                <a:lnTo>
                  <a:pt x="522984" y="522984"/>
                </a:lnTo>
                <a:lnTo>
                  <a:pt x="647974" y="615082"/>
                </a:lnTo>
                <a:lnTo>
                  <a:pt x="743361" y="680866"/>
                </a:lnTo>
                <a:lnTo>
                  <a:pt x="865062" y="759807"/>
                </a:lnTo>
                <a:lnTo>
                  <a:pt x="973606" y="828880"/>
                </a:lnTo>
                <a:lnTo>
                  <a:pt x="1101885" y="894665"/>
                </a:lnTo>
                <a:lnTo>
                  <a:pt x="1269635" y="976895"/>
                </a:lnTo>
                <a:lnTo>
                  <a:pt x="1401203" y="1029522"/>
                </a:lnTo>
                <a:lnTo>
                  <a:pt x="1490012" y="1062414"/>
                </a:lnTo>
                <a:lnTo>
                  <a:pt x="1585399" y="1092017"/>
                </a:lnTo>
                <a:lnTo>
                  <a:pt x="1693943" y="1115042"/>
                </a:lnTo>
                <a:lnTo>
                  <a:pt x="1874849" y="1147934"/>
                </a:lnTo>
                <a:lnTo>
                  <a:pt x="2062334" y="1174247"/>
                </a:lnTo>
                <a:lnTo>
                  <a:pt x="2236662" y="1193983"/>
                </a:lnTo>
                <a:lnTo>
                  <a:pt x="2489931" y="1210429"/>
                </a:lnTo>
                <a:lnTo>
                  <a:pt x="2723465" y="12202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2A4F3565-4E6E-8642-B213-AE2B2D19EF30}"/>
              </a:ext>
            </a:extLst>
          </p:cNvPr>
          <p:cNvSpPr/>
          <p:nvPr/>
        </p:nvSpPr>
        <p:spPr>
          <a:xfrm>
            <a:off x="3646488" y="4037013"/>
            <a:ext cx="852487" cy="847725"/>
          </a:xfrm>
          <a:custGeom>
            <a:avLst/>
            <a:gdLst>
              <a:gd name="connsiteX0" fmla="*/ 326231 w 852487"/>
              <a:gd name="connsiteY0" fmla="*/ 371475 h 847725"/>
              <a:gd name="connsiteX1" fmla="*/ 247650 w 852487"/>
              <a:gd name="connsiteY1" fmla="*/ 295275 h 847725"/>
              <a:gd name="connsiteX2" fmla="*/ 176212 w 852487"/>
              <a:gd name="connsiteY2" fmla="*/ 228600 h 847725"/>
              <a:gd name="connsiteX3" fmla="*/ 90487 w 852487"/>
              <a:gd name="connsiteY3" fmla="*/ 159544 h 847725"/>
              <a:gd name="connsiteX4" fmla="*/ 0 w 852487"/>
              <a:gd name="connsiteY4" fmla="*/ 92869 h 847725"/>
              <a:gd name="connsiteX5" fmla="*/ 26194 w 852487"/>
              <a:gd name="connsiteY5" fmla="*/ 0 h 847725"/>
              <a:gd name="connsiteX6" fmla="*/ 109537 w 852487"/>
              <a:gd name="connsiteY6" fmla="*/ 35719 h 847725"/>
              <a:gd name="connsiteX7" fmla="*/ 200025 w 852487"/>
              <a:gd name="connsiteY7" fmla="*/ 73819 h 847725"/>
              <a:gd name="connsiteX8" fmla="*/ 304800 w 852487"/>
              <a:gd name="connsiteY8" fmla="*/ 123825 h 847725"/>
              <a:gd name="connsiteX9" fmla="*/ 395287 w 852487"/>
              <a:gd name="connsiteY9" fmla="*/ 173831 h 847725"/>
              <a:gd name="connsiteX10" fmla="*/ 490537 w 852487"/>
              <a:gd name="connsiteY10" fmla="*/ 226219 h 847725"/>
              <a:gd name="connsiteX11" fmla="*/ 564356 w 852487"/>
              <a:gd name="connsiteY11" fmla="*/ 269081 h 847725"/>
              <a:gd name="connsiteX12" fmla="*/ 659606 w 852487"/>
              <a:gd name="connsiteY12" fmla="*/ 333375 h 847725"/>
              <a:gd name="connsiteX13" fmla="*/ 726281 w 852487"/>
              <a:gd name="connsiteY13" fmla="*/ 376237 h 847725"/>
              <a:gd name="connsiteX14" fmla="*/ 778669 w 852487"/>
              <a:gd name="connsiteY14" fmla="*/ 414337 h 847725"/>
              <a:gd name="connsiteX15" fmla="*/ 792956 w 852487"/>
              <a:gd name="connsiteY15" fmla="*/ 428625 h 847725"/>
              <a:gd name="connsiteX16" fmla="*/ 807244 w 852487"/>
              <a:gd name="connsiteY16" fmla="*/ 452437 h 847725"/>
              <a:gd name="connsiteX17" fmla="*/ 821531 w 852487"/>
              <a:gd name="connsiteY17" fmla="*/ 483394 h 847725"/>
              <a:gd name="connsiteX18" fmla="*/ 838200 w 852487"/>
              <a:gd name="connsiteY18" fmla="*/ 521494 h 847725"/>
              <a:gd name="connsiteX19" fmla="*/ 850106 w 852487"/>
              <a:gd name="connsiteY19" fmla="*/ 564356 h 847725"/>
              <a:gd name="connsiteX20" fmla="*/ 852487 w 852487"/>
              <a:gd name="connsiteY20" fmla="*/ 607219 h 847725"/>
              <a:gd name="connsiteX21" fmla="*/ 852487 w 852487"/>
              <a:gd name="connsiteY21" fmla="*/ 661987 h 847725"/>
              <a:gd name="connsiteX22" fmla="*/ 845344 w 852487"/>
              <a:gd name="connsiteY22" fmla="*/ 733425 h 847725"/>
              <a:gd name="connsiteX23" fmla="*/ 828675 w 852487"/>
              <a:gd name="connsiteY23" fmla="*/ 776287 h 847725"/>
              <a:gd name="connsiteX24" fmla="*/ 800100 w 852487"/>
              <a:gd name="connsiteY24" fmla="*/ 819150 h 847725"/>
              <a:gd name="connsiteX25" fmla="*/ 762000 w 852487"/>
              <a:gd name="connsiteY25" fmla="*/ 845344 h 847725"/>
              <a:gd name="connsiteX26" fmla="*/ 740569 w 852487"/>
              <a:gd name="connsiteY26" fmla="*/ 847725 h 847725"/>
              <a:gd name="connsiteX27" fmla="*/ 711994 w 852487"/>
              <a:gd name="connsiteY27" fmla="*/ 833437 h 847725"/>
              <a:gd name="connsiteX28" fmla="*/ 688181 w 852487"/>
              <a:gd name="connsiteY28" fmla="*/ 812006 h 847725"/>
              <a:gd name="connsiteX29" fmla="*/ 652462 w 852487"/>
              <a:gd name="connsiteY29" fmla="*/ 759619 h 847725"/>
              <a:gd name="connsiteX30" fmla="*/ 561975 w 852487"/>
              <a:gd name="connsiteY30" fmla="*/ 642937 h 847725"/>
              <a:gd name="connsiteX31" fmla="*/ 459581 w 852487"/>
              <a:gd name="connsiteY31" fmla="*/ 519112 h 847725"/>
              <a:gd name="connsiteX32" fmla="*/ 326231 w 852487"/>
              <a:gd name="connsiteY32" fmla="*/ 371475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52487" h="847725">
                <a:moveTo>
                  <a:pt x="326231" y="371475"/>
                </a:moveTo>
                <a:lnTo>
                  <a:pt x="247650" y="295275"/>
                </a:lnTo>
                <a:lnTo>
                  <a:pt x="176212" y="228600"/>
                </a:lnTo>
                <a:lnTo>
                  <a:pt x="90487" y="159544"/>
                </a:lnTo>
                <a:lnTo>
                  <a:pt x="0" y="92869"/>
                </a:lnTo>
                <a:lnTo>
                  <a:pt x="26194" y="0"/>
                </a:lnTo>
                <a:lnTo>
                  <a:pt x="109537" y="35719"/>
                </a:lnTo>
                <a:lnTo>
                  <a:pt x="200025" y="73819"/>
                </a:lnTo>
                <a:lnTo>
                  <a:pt x="304800" y="123825"/>
                </a:lnTo>
                <a:lnTo>
                  <a:pt x="395287" y="173831"/>
                </a:lnTo>
                <a:lnTo>
                  <a:pt x="490537" y="226219"/>
                </a:lnTo>
                <a:lnTo>
                  <a:pt x="564356" y="269081"/>
                </a:lnTo>
                <a:lnTo>
                  <a:pt x="659606" y="333375"/>
                </a:lnTo>
                <a:lnTo>
                  <a:pt x="726281" y="376237"/>
                </a:lnTo>
                <a:lnTo>
                  <a:pt x="778669" y="414337"/>
                </a:lnTo>
                <a:lnTo>
                  <a:pt x="792956" y="428625"/>
                </a:lnTo>
                <a:lnTo>
                  <a:pt x="807244" y="452437"/>
                </a:lnTo>
                <a:lnTo>
                  <a:pt x="821531" y="483394"/>
                </a:lnTo>
                <a:lnTo>
                  <a:pt x="838200" y="521494"/>
                </a:lnTo>
                <a:lnTo>
                  <a:pt x="850106" y="564356"/>
                </a:lnTo>
                <a:lnTo>
                  <a:pt x="852487" y="607219"/>
                </a:lnTo>
                <a:lnTo>
                  <a:pt x="852487" y="661987"/>
                </a:lnTo>
                <a:lnTo>
                  <a:pt x="845344" y="733425"/>
                </a:lnTo>
                <a:lnTo>
                  <a:pt x="828675" y="776287"/>
                </a:lnTo>
                <a:lnTo>
                  <a:pt x="800100" y="819150"/>
                </a:lnTo>
                <a:lnTo>
                  <a:pt x="762000" y="845344"/>
                </a:lnTo>
                <a:lnTo>
                  <a:pt x="740569" y="847725"/>
                </a:lnTo>
                <a:lnTo>
                  <a:pt x="711994" y="833437"/>
                </a:lnTo>
                <a:lnTo>
                  <a:pt x="688181" y="812006"/>
                </a:lnTo>
                <a:lnTo>
                  <a:pt x="652462" y="759619"/>
                </a:lnTo>
                <a:lnTo>
                  <a:pt x="561975" y="642937"/>
                </a:lnTo>
                <a:lnTo>
                  <a:pt x="459581" y="519112"/>
                </a:lnTo>
                <a:lnTo>
                  <a:pt x="326231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B99ECE4D-3D54-2E4D-9C5A-F2E5A301359C}"/>
              </a:ext>
            </a:extLst>
          </p:cNvPr>
          <p:cNvSpPr/>
          <p:nvPr/>
        </p:nvSpPr>
        <p:spPr>
          <a:xfrm>
            <a:off x="4810125" y="2066925"/>
            <a:ext cx="2446338" cy="465138"/>
          </a:xfrm>
          <a:custGeom>
            <a:avLst/>
            <a:gdLst>
              <a:gd name="connsiteX0" fmla="*/ 873919 w 2445544"/>
              <a:gd name="connsiteY0" fmla="*/ 178594 h 464344"/>
              <a:gd name="connsiteX1" fmla="*/ 1185863 w 2445544"/>
              <a:gd name="connsiteY1" fmla="*/ 126206 h 464344"/>
              <a:gd name="connsiteX2" fmla="*/ 1423988 w 2445544"/>
              <a:gd name="connsiteY2" fmla="*/ 88106 h 464344"/>
              <a:gd name="connsiteX3" fmla="*/ 1624013 w 2445544"/>
              <a:gd name="connsiteY3" fmla="*/ 59531 h 464344"/>
              <a:gd name="connsiteX4" fmla="*/ 1750219 w 2445544"/>
              <a:gd name="connsiteY4" fmla="*/ 45244 h 464344"/>
              <a:gd name="connsiteX5" fmla="*/ 1862138 w 2445544"/>
              <a:gd name="connsiteY5" fmla="*/ 26194 h 464344"/>
              <a:gd name="connsiteX6" fmla="*/ 2019300 w 2445544"/>
              <a:gd name="connsiteY6" fmla="*/ 0 h 464344"/>
              <a:gd name="connsiteX7" fmla="*/ 2062163 w 2445544"/>
              <a:gd name="connsiteY7" fmla="*/ 4763 h 464344"/>
              <a:gd name="connsiteX8" fmla="*/ 2114550 w 2445544"/>
              <a:gd name="connsiteY8" fmla="*/ 14288 h 464344"/>
              <a:gd name="connsiteX9" fmla="*/ 2193131 w 2445544"/>
              <a:gd name="connsiteY9" fmla="*/ 30956 h 464344"/>
              <a:gd name="connsiteX10" fmla="*/ 2255044 w 2445544"/>
              <a:gd name="connsiteY10" fmla="*/ 52388 h 464344"/>
              <a:gd name="connsiteX11" fmla="*/ 2314575 w 2445544"/>
              <a:gd name="connsiteY11" fmla="*/ 76200 h 464344"/>
              <a:gd name="connsiteX12" fmla="*/ 2364581 w 2445544"/>
              <a:gd name="connsiteY12" fmla="*/ 100013 h 464344"/>
              <a:gd name="connsiteX13" fmla="*/ 2402681 w 2445544"/>
              <a:gd name="connsiteY13" fmla="*/ 130969 h 464344"/>
              <a:gd name="connsiteX14" fmla="*/ 2424113 w 2445544"/>
              <a:gd name="connsiteY14" fmla="*/ 154781 h 464344"/>
              <a:gd name="connsiteX15" fmla="*/ 2438400 w 2445544"/>
              <a:gd name="connsiteY15" fmla="*/ 173831 h 464344"/>
              <a:gd name="connsiteX16" fmla="*/ 2443163 w 2445544"/>
              <a:gd name="connsiteY16" fmla="*/ 185738 h 464344"/>
              <a:gd name="connsiteX17" fmla="*/ 2445544 w 2445544"/>
              <a:gd name="connsiteY17" fmla="*/ 195263 h 464344"/>
              <a:gd name="connsiteX18" fmla="*/ 2443163 w 2445544"/>
              <a:gd name="connsiteY18" fmla="*/ 207169 h 464344"/>
              <a:gd name="connsiteX19" fmla="*/ 2436019 w 2445544"/>
              <a:gd name="connsiteY19" fmla="*/ 223838 h 464344"/>
              <a:gd name="connsiteX20" fmla="*/ 2424113 w 2445544"/>
              <a:gd name="connsiteY20" fmla="*/ 238125 h 464344"/>
              <a:gd name="connsiteX21" fmla="*/ 2390775 w 2445544"/>
              <a:gd name="connsiteY21" fmla="*/ 257175 h 464344"/>
              <a:gd name="connsiteX22" fmla="*/ 2350294 w 2445544"/>
              <a:gd name="connsiteY22" fmla="*/ 269081 h 464344"/>
              <a:gd name="connsiteX23" fmla="*/ 2300288 w 2445544"/>
              <a:gd name="connsiteY23" fmla="*/ 269081 h 464344"/>
              <a:gd name="connsiteX24" fmla="*/ 2190750 w 2445544"/>
              <a:gd name="connsiteY24" fmla="*/ 269081 h 464344"/>
              <a:gd name="connsiteX25" fmla="*/ 2024063 w 2445544"/>
              <a:gd name="connsiteY25" fmla="*/ 269081 h 464344"/>
              <a:gd name="connsiteX26" fmla="*/ 1862138 w 2445544"/>
              <a:gd name="connsiteY26" fmla="*/ 269081 h 464344"/>
              <a:gd name="connsiteX27" fmla="*/ 1762125 w 2445544"/>
              <a:gd name="connsiteY27" fmla="*/ 273844 h 464344"/>
              <a:gd name="connsiteX28" fmla="*/ 1493044 w 2445544"/>
              <a:gd name="connsiteY28" fmla="*/ 292894 h 464344"/>
              <a:gd name="connsiteX29" fmla="*/ 1314450 w 2445544"/>
              <a:gd name="connsiteY29" fmla="*/ 307181 h 464344"/>
              <a:gd name="connsiteX30" fmla="*/ 1190625 w 2445544"/>
              <a:gd name="connsiteY30" fmla="*/ 316706 h 464344"/>
              <a:gd name="connsiteX31" fmla="*/ 1031081 w 2445544"/>
              <a:gd name="connsiteY31" fmla="*/ 359569 h 464344"/>
              <a:gd name="connsiteX32" fmla="*/ 976313 w 2445544"/>
              <a:gd name="connsiteY32" fmla="*/ 366713 h 464344"/>
              <a:gd name="connsiteX33" fmla="*/ 878681 w 2445544"/>
              <a:gd name="connsiteY33" fmla="*/ 376238 h 464344"/>
              <a:gd name="connsiteX34" fmla="*/ 790575 w 2445544"/>
              <a:gd name="connsiteY34" fmla="*/ 378619 h 464344"/>
              <a:gd name="connsiteX35" fmla="*/ 754856 w 2445544"/>
              <a:gd name="connsiteY35" fmla="*/ 383381 h 464344"/>
              <a:gd name="connsiteX36" fmla="*/ 676275 w 2445544"/>
              <a:gd name="connsiteY36" fmla="*/ 402431 h 464344"/>
              <a:gd name="connsiteX37" fmla="*/ 573881 w 2445544"/>
              <a:gd name="connsiteY37" fmla="*/ 423863 h 464344"/>
              <a:gd name="connsiteX38" fmla="*/ 471488 w 2445544"/>
              <a:gd name="connsiteY38" fmla="*/ 440531 h 464344"/>
              <a:gd name="connsiteX39" fmla="*/ 402431 w 2445544"/>
              <a:gd name="connsiteY39" fmla="*/ 447675 h 464344"/>
              <a:gd name="connsiteX40" fmla="*/ 378619 w 2445544"/>
              <a:gd name="connsiteY40" fmla="*/ 457200 h 464344"/>
              <a:gd name="connsiteX41" fmla="*/ 335756 w 2445544"/>
              <a:gd name="connsiteY41" fmla="*/ 464344 h 464344"/>
              <a:gd name="connsiteX42" fmla="*/ 307181 w 2445544"/>
              <a:gd name="connsiteY42" fmla="*/ 464344 h 464344"/>
              <a:gd name="connsiteX43" fmla="*/ 261938 w 2445544"/>
              <a:gd name="connsiteY43" fmla="*/ 457200 h 464344"/>
              <a:gd name="connsiteX44" fmla="*/ 211931 w 2445544"/>
              <a:gd name="connsiteY44" fmla="*/ 438150 h 464344"/>
              <a:gd name="connsiteX45" fmla="*/ 173831 w 2445544"/>
              <a:gd name="connsiteY45" fmla="*/ 421481 h 464344"/>
              <a:gd name="connsiteX46" fmla="*/ 128588 w 2445544"/>
              <a:gd name="connsiteY46" fmla="*/ 390525 h 464344"/>
              <a:gd name="connsiteX47" fmla="*/ 97631 w 2445544"/>
              <a:gd name="connsiteY47" fmla="*/ 364331 h 464344"/>
              <a:gd name="connsiteX48" fmla="*/ 69056 w 2445544"/>
              <a:gd name="connsiteY48" fmla="*/ 338138 h 464344"/>
              <a:gd name="connsiteX49" fmla="*/ 47625 w 2445544"/>
              <a:gd name="connsiteY49" fmla="*/ 311944 h 464344"/>
              <a:gd name="connsiteX50" fmla="*/ 30956 w 2445544"/>
              <a:gd name="connsiteY50" fmla="*/ 285750 h 464344"/>
              <a:gd name="connsiteX51" fmla="*/ 16669 w 2445544"/>
              <a:gd name="connsiteY51" fmla="*/ 254794 h 464344"/>
              <a:gd name="connsiteX52" fmla="*/ 4763 w 2445544"/>
              <a:gd name="connsiteY52" fmla="*/ 221456 h 464344"/>
              <a:gd name="connsiteX53" fmla="*/ 0 w 2445544"/>
              <a:gd name="connsiteY53" fmla="*/ 190500 h 464344"/>
              <a:gd name="connsiteX54" fmla="*/ 2381 w 2445544"/>
              <a:gd name="connsiteY54" fmla="*/ 154781 h 464344"/>
              <a:gd name="connsiteX55" fmla="*/ 9525 w 2445544"/>
              <a:gd name="connsiteY55" fmla="*/ 135731 h 464344"/>
              <a:gd name="connsiteX56" fmla="*/ 21431 w 2445544"/>
              <a:gd name="connsiteY56" fmla="*/ 130969 h 464344"/>
              <a:gd name="connsiteX57" fmla="*/ 33338 w 2445544"/>
              <a:gd name="connsiteY57" fmla="*/ 133350 h 464344"/>
              <a:gd name="connsiteX58" fmla="*/ 52388 w 2445544"/>
              <a:gd name="connsiteY58" fmla="*/ 145256 h 464344"/>
              <a:gd name="connsiteX59" fmla="*/ 76200 w 2445544"/>
              <a:gd name="connsiteY59" fmla="*/ 161925 h 464344"/>
              <a:gd name="connsiteX60" fmla="*/ 123825 w 2445544"/>
              <a:gd name="connsiteY60" fmla="*/ 190500 h 464344"/>
              <a:gd name="connsiteX61" fmla="*/ 180975 w 2445544"/>
              <a:gd name="connsiteY61" fmla="*/ 211931 h 464344"/>
              <a:gd name="connsiteX62" fmla="*/ 242888 w 2445544"/>
              <a:gd name="connsiteY62" fmla="*/ 228600 h 464344"/>
              <a:gd name="connsiteX63" fmla="*/ 290513 w 2445544"/>
              <a:gd name="connsiteY63" fmla="*/ 238125 h 464344"/>
              <a:gd name="connsiteX64" fmla="*/ 373856 w 2445544"/>
              <a:gd name="connsiteY64" fmla="*/ 245269 h 464344"/>
              <a:gd name="connsiteX65" fmla="*/ 445294 w 2445544"/>
              <a:gd name="connsiteY65" fmla="*/ 245269 h 464344"/>
              <a:gd name="connsiteX66" fmla="*/ 550069 w 2445544"/>
              <a:gd name="connsiteY66" fmla="*/ 226219 h 464344"/>
              <a:gd name="connsiteX67" fmla="*/ 759619 w 2445544"/>
              <a:gd name="connsiteY67" fmla="*/ 195263 h 464344"/>
              <a:gd name="connsiteX68" fmla="*/ 873919 w 2445544"/>
              <a:gd name="connsiteY68" fmla="*/ 178594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45544" h="464344">
                <a:moveTo>
                  <a:pt x="873919" y="178594"/>
                </a:moveTo>
                <a:lnTo>
                  <a:pt x="1185863" y="126206"/>
                </a:lnTo>
                <a:lnTo>
                  <a:pt x="1423988" y="88106"/>
                </a:lnTo>
                <a:lnTo>
                  <a:pt x="1624013" y="59531"/>
                </a:lnTo>
                <a:lnTo>
                  <a:pt x="1750219" y="45244"/>
                </a:lnTo>
                <a:lnTo>
                  <a:pt x="1862138" y="26194"/>
                </a:lnTo>
                <a:lnTo>
                  <a:pt x="2019300" y="0"/>
                </a:lnTo>
                <a:lnTo>
                  <a:pt x="2062163" y="4763"/>
                </a:lnTo>
                <a:lnTo>
                  <a:pt x="2114550" y="14288"/>
                </a:lnTo>
                <a:lnTo>
                  <a:pt x="2193131" y="30956"/>
                </a:lnTo>
                <a:lnTo>
                  <a:pt x="2255044" y="52388"/>
                </a:lnTo>
                <a:lnTo>
                  <a:pt x="2314575" y="76200"/>
                </a:lnTo>
                <a:lnTo>
                  <a:pt x="2364581" y="100013"/>
                </a:lnTo>
                <a:lnTo>
                  <a:pt x="2402681" y="130969"/>
                </a:lnTo>
                <a:lnTo>
                  <a:pt x="2424113" y="154781"/>
                </a:lnTo>
                <a:lnTo>
                  <a:pt x="2438400" y="173831"/>
                </a:lnTo>
                <a:lnTo>
                  <a:pt x="2443163" y="185738"/>
                </a:lnTo>
                <a:lnTo>
                  <a:pt x="2445544" y="195263"/>
                </a:lnTo>
                <a:lnTo>
                  <a:pt x="2443163" y="207169"/>
                </a:lnTo>
                <a:lnTo>
                  <a:pt x="2436019" y="223838"/>
                </a:lnTo>
                <a:lnTo>
                  <a:pt x="2424113" y="238125"/>
                </a:lnTo>
                <a:lnTo>
                  <a:pt x="2390775" y="257175"/>
                </a:lnTo>
                <a:lnTo>
                  <a:pt x="2350294" y="269081"/>
                </a:lnTo>
                <a:lnTo>
                  <a:pt x="2300288" y="269081"/>
                </a:lnTo>
                <a:lnTo>
                  <a:pt x="2190750" y="269081"/>
                </a:lnTo>
                <a:lnTo>
                  <a:pt x="2024063" y="269081"/>
                </a:lnTo>
                <a:lnTo>
                  <a:pt x="1862138" y="269081"/>
                </a:lnTo>
                <a:lnTo>
                  <a:pt x="1762125" y="273844"/>
                </a:lnTo>
                <a:lnTo>
                  <a:pt x="1493044" y="292894"/>
                </a:lnTo>
                <a:lnTo>
                  <a:pt x="1314450" y="307181"/>
                </a:lnTo>
                <a:lnTo>
                  <a:pt x="1190625" y="316706"/>
                </a:lnTo>
                <a:lnTo>
                  <a:pt x="1031081" y="359569"/>
                </a:lnTo>
                <a:lnTo>
                  <a:pt x="976313" y="366713"/>
                </a:lnTo>
                <a:lnTo>
                  <a:pt x="878681" y="376238"/>
                </a:lnTo>
                <a:lnTo>
                  <a:pt x="790575" y="378619"/>
                </a:lnTo>
                <a:lnTo>
                  <a:pt x="754856" y="383381"/>
                </a:lnTo>
                <a:lnTo>
                  <a:pt x="676275" y="402431"/>
                </a:lnTo>
                <a:lnTo>
                  <a:pt x="573881" y="423863"/>
                </a:lnTo>
                <a:lnTo>
                  <a:pt x="471488" y="440531"/>
                </a:lnTo>
                <a:lnTo>
                  <a:pt x="402431" y="447675"/>
                </a:lnTo>
                <a:lnTo>
                  <a:pt x="378619" y="457200"/>
                </a:lnTo>
                <a:lnTo>
                  <a:pt x="335756" y="464344"/>
                </a:lnTo>
                <a:lnTo>
                  <a:pt x="307181" y="464344"/>
                </a:lnTo>
                <a:lnTo>
                  <a:pt x="261938" y="457200"/>
                </a:lnTo>
                <a:lnTo>
                  <a:pt x="211931" y="438150"/>
                </a:lnTo>
                <a:lnTo>
                  <a:pt x="173831" y="421481"/>
                </a:lnTo>
                <a:lnTo>
                  <a:pt x="128588" y="390525"/>
                </a:lnTo>
                <a:lnTo>
                  <a:pt x="97631" y="364331"/>
                </a:lnTo>
                <a:lnTo>
                  <a:pt x="69056" y="338138"/>
                </a:lnTo>
                <a:lnTo>
                  <a:pt x="47625" y="311944"/>
                </a:lnTo>
                <a:lnTo>
                  <a:pt x="30956" y="285750"/>
                </a:lnTo>
                <a:lnTo>
                  <a:pt x="16669" y="254794"/>
                </a:lnTo>
                <a:lnTo>
                  <a:pt x="4763" y="221456"/>
                </a:lnTo>
                <a:lnTo>
                  <a:pt x="0" y="190500"/>
                </a:lnTo>
                <a:lnTo>
                  <a:pt x="2381" y="154781"/>
                </a:lnTo>
                <a:lnTo>
                  <a:pt x="9525" y="135731"/>
                </a:lnTo>
                <a:lnTo>
                  <a:pt x="21431" y="130969"/>
                </a:lnTo>
                <a:lnTo>
                  <a:pt x="33338" y="133350"/>
                </a:lnTo>
                <a:lnTo>
                  <a:pt x="52388" y="145256"/>
                </a:lnTo>
                <a:lnTo>
                  <a:pt x="76200" y="161925"/>
                </a:lnTo>
                <a:lnTo>
                  <a:pt x="123825" y="190500"/>
                </a:lnTo>
                <a:lnTo>
                  <a:pt x="180975" y="211931"/>
                </a:lnTo>
                <a:lnTo>
                  <a:pt x="242888" y="228600"/>
                </a:lnTo>
                <a:lnTo>
                  <a:pt x="290513" y="238125"/>
                </a:lnTo>
                <a:lnTo>
                  <a:pt x="373856" y="245269"/>
                </a:lnTo>
                <a:lnTo>
                  <a:pt x="445294" y="245269"/>
                </a:lnTo>
                <a:lnTo>
                  <a:pt x="550069" y="226219"/>
                </a:lnTo>
                <a:lnTo>
                  <a:pt x="759619" y="195263"/>
                </a:lnTo>
                <a:lnTo>
                  <a:pt x="873919" y="178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23944891-3ED3-3D46-9E5B-C15C8F08592B}"/>
              </a:ext>
            </a:extLst>
          </p:cNvPr>
          <p:cNvSpPr/>
          <p:nvPr/>
        </p:nvSpPr>
        <p:spPr>
          <a:xfrm rot="16200000">
            <a:off x="4365625" y="3802063"/>
            <a:ext cx="3481388" cy="582612"/>
          </a:xfrm>
          <a:custGeom>
            <a:avLst/>
            <a:gdLst>
              <a:gd name="connsiteX0" fmla="*/ 1987450 w 3481643"/>
              <a:gd name="connsiteY0" fmla="*/ 311531 h 582678"/>
              <a:gd name="connsiteX1" fmla="*/ 2275904 w 3481643"/>
              <a:gd name="connsiteY1" fmla="*/ 311531 h 582678"/>
              <a:gd name="connsiteX2" fmla="*/ 2483592 w 3481643"/>
              <a:gd name="connsiteY2" fmla="*/ 314415 h 582678"/>
              <a:gd name="connsiteX3" fmla="*/ 2673971 w 3481643"/>
              <a:gd name="connsiteY3" fmla="*/ 314415 h 582678"/>
              <a:gd name="connsiteX4" fmla="*/ 2772046 w 3481643"/>
              <a:gd name="connsiteY4" fmla="*/ 308646 h 582678"/>
              <a:gd name="connsiteX5" fmla="*/ 2838390 w 3481643"/>
              <a:gd name="connsiteY5" fmla="*/ 302877 h 582678"/>
              <a:gd name="connsiteX6" fmla="*/ 2901850 w 3481643"/>
              <a:gd name="connsiteY6" fmla="*/ 294224 h 582678"/>
              <a:gd name="connsiteX7" fmla="*/ 2936465 w 3481643"/>
              <a:gd name="connsiteY7" fmla="*/ 288455 h 582678"/>
              <a:gd name="connsiteX8" fmla="*/ 2994156 w 3481643"/>
              <a:gd name="connsiteY8" fmla="*/ 276916 h 582678"/>
              <a:gd name="connsiteX9" fmla="*/ 3046077 w 3481643"/>
              <a:gd name="connsiteY9" fmla="*/ 259609 h 582678"/>
              <a:gd name="connsiteX10" fmla="*/ 3106653 w 3481643"/>
              <a:gd name="connsiteY10" fmla="*/ 230764 h 582678"/>
              <a:gd name="connsiteX11" fmla="*/ 3201843 w 3481643"/>
              <a:gd name="connsiteY11" fmla="*/ 173073 h 582678"/>
              <a:gd name="connsiteX12" fmla="*/ 3314340 w 3481643"/>
              <a:gd name="connsiteY12" fmla="*/ 98075 h 582678"/>
              <a:gd name="connsiteX13" fmla="*/ 3438375 w 3481643"/>
              <a:gd name="connsiteY13" fmla="*/ 0 h 582678"/>
              <a:gd name="connsiteX14" fmla="*/ 3481643 w 3481643"/>
              <a:gd name="connsiteY14" fmla="*/ 173073 h 582678"/>
              <a:gd name="connsiteX15" fmla="*/ 3348954 w 3481643"/>
              <a:gd name="connsiteY15" fmla="*/ 305762 h 582678"/>
              <a:gd name="connsiteX16" fmla="*/ 3236457 w 3481643"/>
              <a:gd name="connsiteY16" fmla="*/ 415374 h 582678"/>
              <a:gd name="connsiteX17" fmla="*/ 3181651 w 3481643"/>
              <a:gd name="connsiteY17" fmla="*/ 473065 h 582678"/>
              <a:gd name="connsiteX18" fmla="*/ 3155690 w 3481643"/>
              <a:gd name="connsiteY18" fmla="*/ 501911 h 582678"/>
              <a:gd name="connsiteX19" fmla="*/ 3129729 w 3481643"/>
              <a:gd name="connsiteY19" fmla="*/ 524987 h 582678"/>
              <a:gd name="connsiteX20" fmla="*/ 3083576 w 3481643"/>
              <a:gd name="connsiteY20" fmla="*/ 548063 h 582678"/>
              <a:gd name="connsiteX21" fmla="*/ 3040308 w 3481643"/>
              <a:gd name="connsiteY21" fmla="*/ 556717 h 582678"/>
              <a:gd name="connsiteX22" fmla="*/ 2976848 w 3481643"/>
              <a:gd name="connsiteY22" fmla="*/ 562486 h 582678"/>
              <a:gd name="connsiteX23" fmla="*/ 2898966 w 3481643"/>
              <a:gd name="connsiteY23" fmla="*/ 559602 h 582678"/>
              <a:gd name="connsiteX24" fmla="*/ 2699932 w 3481643"/>
              <a:gd name="connsiteY24" fmla="*/ 559602 h 582678"/>
              <a:gd name="connsiteX25" fmla="*/ 2474938 w 3481643"/>
              <a:gd name="connsiteY25" fmla="*/ 550948 h 582678"/>
              <a:gd name="connsiteX26" fmla="*/ 2192253 w 3481643"/>
              <a:gd name="connsiteY26" fmla="*/ 542294 h 582678"/>
              <a:gd name="connsiteX27" fmla="*/ 1915337 w 3481643"/>
              <a:gd name="connsiteY27" fmla="*/ 536525 h 582678"/>
              <a:gd name="connsiteX28" fmla="*/ 1698996 w 3481643"/>
              <a:gd name="connsiteY28" fmla="*/ 536525 h 582678"/>
              <a:gd name="connsiteX29" fmla="*/ 1517270 w 3481643"/>
              <a:gd name="connsiteY29" fmla="*/ 548063 h 582678"/>
              <a:gd name="connsiteX30" fmla="*/ 1174009 w 3481643"/>
              <a:gd name="connsiteY30" fmla="*/ 562486 h 582678"/>
              <a:gd name="connsiteX31" fmla="*/ 957668 w 3481643"/>
              <a:gd name="connsiteY31" fmla="*/ 574024 h 582678"/>
              <a:gd name="connsiteX32" fmla="*/ 744212 w 3481643"/>
              <a:gd name="connsiteY32" fmla="*/ 582678 h 582678"/>
              <a:gd name="connsiteX33" fmla="*/ 649022 w 3481643"/>
              <a:gd name="connsiteY33" fmla="*/ 579793 h 582678"/>
              <a:gd name="connsiteX34" fmla="*/ 519218 w 3481643"/>
              <a:gd name="connsiteY34" fmla="*/ 565371 h 582678"/>
              <a:gd name="connsiteX35" fmla="*/ 386529 w 3481643"/>
              <a:gd name="connsiteY35" fmla="*/ 539410 h 582678"/>
              <a:gd name="connsiteX36" fmla="*/ 294224 w 3481643"/>
              <a:gd name="connsiteY36" fmla="*/ 507680 h 582678"/>
              <a:gd name="connsiteX37" fmla="*/ 199034 w 3481643"/>
              <a:gd name="connsiteY37" fmla="*/ 470181 h 582678"/>
              <a:gd name="connsiteX38" fmla="*/ 92306 w 3481643"/>
              <a:gd name="connsiteY38" fmla="*/ 418259 h 582678"/>
              <a:gd name="connsiteX39" fmla="*/ 54807 w 3481643"/>
              <a:gd name="connsiteY39" fmla="*/ 392298 h 582678"/>
              <a:gd name="connsiteX40" fmla="*/ 25961 w 3481643"/>
              <a:gd name="connsiteY40" fmla="*/ 366337 h 582678"/>
              <a:gd name="connsiteX41" fmla="*/ 14423 w 3481643"/>
              <a:gd name="connsiteY41" fmla="*/ 346145 h 582678"/>
              <a:gd name="connsiteX42" fmla="*/ 5769 w 3481643"/>
              <a:gd name="connsiteY42" fmla="*/ 331723 h 582678"/>
              <a:gd name="connsiteX43" fmla="*/ 0 w 3481643"/>
              <a:gd name="connsiteY43" fmla="*/ 308646 h 582678"/>
              <a:gd name="connsiteX44" fmla="*/ 2885 w 3481643"/>
              <a:gd name="connsiteY44" fmla="*/ 282685 h 582678"/>
              <a:gd name="connsiteX45" fmla="*/ 17308 w 3481643"/>
              <a:gd name="connsiteY45" fmla="*/ 256725 h 582678"/>
              <a:gd name="connsiteX46" fmla="*/ 46153 w 3481643"/>
              <a:gd name="connsiteY46" fmla="*/ 233648 h 582678"/>
              <a:gd name="connsiteX47" fmla="*/ 86537 w 3481643"/>
              <a:gd name="connsiteY47" fmla="*/ 210572 h 582678"/>
              <a:gd name="connsiteX48" fmla="*/ 591332 w 3481643"/>
              <a:gd name="connsiteY48" fmla="*/ 297108 h 582678"/>
              <a:gd name="connsiteX49" fmla="*/ 634600 w 3481643"/>
              <a:gd name="connsiteY49" fmla="*/ 311531 h 582678"/>
              <a:gd name="connsiteX50" fmla="*/ 724021 w 3481643"/>
              <a:gd name="connsiteY50" fmla="*/ 328838 h 582678"/>
              <a:gd name="connsiteX51" fmla="*/ 862479 w 3481643"/>
              <a:gd name="connsiteY51" fmla="*/ 337492 h 582678"/>
              <a:gd name="connsiteX52" fmla="*/ 1003821 w 3481643"/>
              <a:gd name="connsiteY52" fmla="*/ 323069 h 582678"/>
              <a:gd name="connsiteX53" fmla="*/ 1277853 w 3481643"/>
              <a:gd name="connsiteY53" fmla="*/ 311531 h 582678"/>
              <a:gd name="connsiteX54" fmla="*/ 1621113 w 3481643"/>
              <a:gd name="connsiteY54" fmla="*/ 314415 h 582678"/>
              <a:gd name="connsiteX55" fmla="*/ 1987450 w 3481643"/>
              <a:gd name="connsiteY55" fmla="*/ 311531 h 58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81643" h="582678">
                <a:moveTo>
                  <a:pt x="1987450" y="311531"/>
                </a:moveTo>
                <a:lnTo>
                  <a:pt x="2275904" y="311531"/>
                </a:lnTo>
                <a:lnTo>
                  <a:pt x="2483592" y="314415"/>
                </a:lnTo>
                <a:lnTo>
                  <a:pt x="2673971" y="314415"/>
                </a:lnTo>
                <a:lnTo>
                  <a:pt x="2772046" y="308646"/>
                </a:lnTo>
                <a:lnTo>
                  <a:pt x="2838390" y="302877"/>
                </a:lnTo>
                <a:lnTo>
                  <a:pt x="2901850" y="294224"/>
                </a:lnTo>
                <a:lnTo>
                  <a:pt x="2936465" y="288455"/>
                </a:lnTo>
                <a:lnTo>
                  <a:pt x="2994156" y="276916"/>
                </a:lnTo>
                <a:lnTo>
                  <a:pt x="3046077" y="259609"/>
                </a:lnTo>
                <a:lnTo>
                  <a:pt x="3106653" y="230764"/>
                </a:lnTo>
                <a:lnTo>
                  <a:pt x="3201843" y="173073"/>
                </a:lnTo>
                <a:lnTo>
                  <a:pt x="3314340" y="98075"/>
                </a:lnTo>
                <a:lnTo>
                  <a:pt x="3438375" y="0"/>
                </a:lnTo>
                <a:lnTo>
                  <a:pt x="3481643" y="173073"/>
                </a:lnTo>
                <a:lnTo>
                  <a:pt x="3348954" y="305762"/>
                </a:lnTo>
                <a:lnTo>
                  <a:pt x="3236457" y="415374"/>
                </a:lnTo>
                <a:lnTo>
                  <a:pt x="3181651" y="473065"/>
                </a:lnTo>
                <a:lnTo>
                  <a:pt x="3155690" y="501911"/>
                </a:lnTo>
                <a:lnTo>
                  <a:pt x="3129729" y="524987"/>
                </a:lnTo>
                <a:lnTo>
                  <a:pt x="3083576" y="548063"/>
                </a:lnTo>
                <a:lnTo>
                  <a:pt x="3040308" y="556717"/>
                </a:lnTo>
                <a:lnTo>
                  <a:pt x="2976848" y="562486"/>
                </a:lnTo>
                <a:lnTo>
                  <a:pt x="2898966" y="559602"/>
                </a:lnTo>
                <a:lnTo>
                  <a:pt x="2699932" y="559602"/>
                </a:lnTo>
                <a:lnTo>
                  <a:pt x="2474938" y="550948"/>
                </a:lnTo>
                <a:lnTo>
                  <a:pt x="2192253" y="542294"/>
                </a:lnTo>
                <a:lnTo>
                  <a:pt x="1915337" y="536525"/>
                </a:lnTo>
                <a:lnTo>
                  <a:pt x="1698996" y="536525"/>
                </a:lnTo>
                <a:lnTo>
                  <a:pt x="1517270" y="548063"/>
                </a:lnTo>
                <a:lnTo>
                  <a:pt x="1174009" y="562486"/>
                </a:lnTo>
                <a:lnTo>
                  <a:pt x="957668" y="574024"/>
                </a:lnTo>
                <a:lnTo>
                  <a:pt x="744212" y="582678"/>
                </a:lnTo>
                <a:lnTo>
                  <a:pt x="649022" y="579793"/>
                </a:lnTo>
                <a:lnTo>
                  <a:pt x="519218" y="565371"/>
                </a:lnTo>
                <a:lnTo>
                  <a:pt x="386529" y="539410"/>
                </a:lnTo>
                <a:lnTo>
                  <a:pt x="294224" y="507680"/>
                </a:lnTo>
                <a:lnTo>
                  <a:pt x="199034" y="470181"/>
                </a:lnTo>
                <a:lnTo>
                  <a:pt x="92306" y="418259"/>
                </a:lnTo>
                <a:lnTo>
                  <a:pt x="54807" y="392298"/>
                </a:lnTo>
                <a:lnTo>
                  <a:pt x="25961" y="366337"/>
                </a:lnTo>
                <a:lnTo>
                  <a:pt x="14423" y="346145"/>
                </a:lnTo>
                <a:lnTo>
                  <a:pt x="5769" y="331723"/>
                </a:lnTo>
                <a:lnTo>
                  <a:pt x="0" y="308646"/>
                </a:lnTo>
                <a:lnTo>
                  <a:pt x="2885" y="282685"/>
                </a:lnTo>
                <a:lnTo>
                  <a:pt x="17308" y="256725"/>
                </a:lnTo>
                <a:lnTo>
                  <a:pt x="46153" y="233648"/>
                </a:lnTo>
                <a:lnTo>
                  <a:pt x="86537" y="210572"/>
                </a:lnTo>
                <a:lnTo>
                  <a:pt x="591332" y="297108"/>
                </a:lnTo>
                <a:lnTo>
                  <a:pt x="634600" y="311531"/>
                </a:lnTo>
                <a:lnTo>
                  <a:pt x="724021" y="328838"/>
                </a:lnTo>
                <a:lnTo>
                  <a:pt x="862479" y="337492"/>
                </a:lnTo>
                <a:lnTo>
                  <a:pt x="1003821" y="323069"/>
                </a:lnTo>
                <a:lnTo>
                  <a:pt x="1277853" y="311531"/>
                </a:lnTo>
                <a:lnTo>
                  <a:pt x="1621113" y="314415"/>
                </a:lnTo>
                <a:lnTo>
                  <a:pt x="1987450" y="311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3338F904-D848-854F-8898-3252DC64FF16}"/>
              </a:ext>
            </a:extLst>
          </p:cNvPr>
          <p:cNvSpPr/>
          <p:nvPr/>
        </p:nvSpPr>
        <p:spPr>
          <a:xfrm rot="16200000">
            <a:off x="5278438" y="4949825"/>
            <a:ext cx="747712" cy="992188"/>
          </a:xfrm>
          <a:custGeom>
            <a:avLst/>
            <a:gdLst>
              <a:gd name="connsiteX0" fmla="*/ 661987 w 747712"/>
              <a:gd name="connsiteY0" fmla="*/ 242887 h 992981"/>
              <a:gd name="connsiteX1" fmla="*/ 616743 w 747712"/>
              <a:gd name="connsiteY1" fmla="*/ 361950 h 992981"/>
              <a:gd name="connsiteX2" fmla="*/ 592931 w 747712"/>
              <a:gd name="connsiteY2" fmla="*/ 426243 h 992981"/>
              <a:gd name="connsiteX3" fmla="*/ 566737 w 747712"/>
              <a:gd name="connsiteY3" fmla="*/ 504825 h 992981"/>
              <a:gd name="connsiteX4" fmla="*/ 542925 w 747712"/>
              <a:gd name="connsiteY4" fmla="*/ 585787 h 992981"/>
              <a:gd name="connsiteX5" fmla="*/ 526256 w 747712"/>
              <a:gd name="connsiteY5" fmla="*/ 654843 h 992981"/>
              <a:gd name="connsiteX6" fmla="*/ 519112 w 747712"/>
              <a:gd name="connsiteY6" fmla="*/ 719137 h 992981"/>
              <a:gd name="connsiteX7" fmla="*/ 514350 w 747712"/>
              <a:gd name="connsiteY7" fmla="*/ 783431 h 992981"/>
              <a:gd name="connsiteX8" fmla="*/ 511968 w 747712"/>
              <a:gd name="connsiteY8" fmla="*/ 840581 h 992981"/>
              <a:gd name="connsiteX9" fmla="*/ 516731 w 747712"/>
              <a:gd name="connsiteY9" fmla="*/ 883443 h 992981"/>
              <a:gd name="connsiteX10" fmla="*/ 521493 w 747712"/>
              <a:gd name="connsiteY10" fmla="*/ 904875 h 992981"/>
              <a:gd name="connsiteX11" fmla="*/ 535781 w 747712"/>
              <a:gd name="connsiteY11" fmla="*/ 928687 h 992981"/>
              <a:gd name="connsiteX12" fmla="*/ 557212 w 747712"/>
              <a:gd name="connsiteY12" fmla="*/ 945356 h 992981"/>
              <a:gd name="connsiteX13" fmla="*/ 592931 w 747712"/>
              <a:gd name="connsiteY13" fmla="*/ 962025 h 992981"/>
              <a:gd name="connsiteX14" fmla="*/ 666750 w 747712"/>
              <a:gd name="connsiteY14" fmla="*/ 983456 h 992981"/>
              <a:gd name="connsiteX15" fmla="*/ 702468 w 747712"/>
              <a:gd name="connsiteY15" fmla="*/ 992981 h 992981"/>
              <a:gd name="connsiteX16" fmla="*/ 0 w 747712"/>
              <a:gd name="connsiteY16" fmla="*/ 923925 h 992981"/>
              <a:gd name="connsiteX17" fmla="*/ 40481 w 747712"/>
              <a:gd name="connsiteY17" fmla="*/ 890587 h 992981"/>
              <a:gd name="connsiteX18" fmla="*/ 73818 w 747712"/>
              <a:gd name="connsiteY18" fmla="*/ 869156 h 992981"/>
              <a:gd name="connsiteX19" fmla="*/ 114300 w 747712"/>
              <a:gd name="connsiteY19" fmla="*/ 847725 h 992981"/>
              <a:gd name="connsiteX20" fmla="*/ 166687 w 747712"/>
              <a:gd name="connsiteY20" fmla="*/ 812006 h 992981"/>
              <a:gd name="connsiteX21" fmla="*/ 219075 w 747712"/>
              <a:gd name="connsiteY21" fmla="*/ 764381 h 992981"/>
              <a:gd name="connsiteX22" fmla="*/ 273843 w 747712"/>
              <a:gd name="connsiteY22" fmla="*/ 707231 h 992981"/>
              <a:gd name="connsiteX23" fmla="*/ 350043 w 747712"/>
              <a:gd name="connsiteY23" fmla="*/ 609600 h 992981"/>
              <a:gd name="connsiteX24" fmla="*/ 447675 w 747712"/>
              <a:gd name="connsiteY24" fmla="*/ 457200 h 992981"/>
              <a:gd name="connsiteX25" fmla="*/ 576262 w 747712"/>
              <a:gd name="connsiteY25" fmla="*/ 228600 h 992981"/>
              <a:gd name="connsiteX26" fmla="*/ 647700 w 747712"/>
              <a:gd name="connsiteY26" fmla="*/ 92868 h 992981"/>
              <a:gd name="connsiteX27" fmla="*/ 688181 w 747712"/>
              <a:gd name="connsiteY27" fmla="*/ 19050 h 992981"/>
              <a:gd name="connsiteX28" fmla="*/ 707231 w 747712"/>
              <a:gd name="connsiteY28" fmla="*/ 4762 h 992981"/>
              <a:gd name="connsiteX29" fmla="*/ 738187 w 747712"/>
              <a:gd name="connsiteY29" fmla="*/ 0 h 992981"/>
              <a:gd name="connsiteX30" fmla="*/ 745331 w 747712"/>
              <a:gd name="connsiteY30" fmla="*/ 2381 h 992981"/>
              <a:gd name="connsiteX31" fmla="*/ 747712 w 747712"/>
              <a:gd name="connsiteY31" fmla="*/ 14287 h 992981"/>
              <a:gd name="connsiteX32" fmla="*/ 745331 w 747712"/>
              <a:gd name="connsiteY32" fmla="*/ 35718 h 992981"/>
              <a:gd name="connsiteX33" fmla="*/ 711993 w 747712"/>
              <a:gd name="connsiteY33" fmla="*/ 123825 h 992981"/>
              <a:gd name="connsiteX34" fmla="*/ 661987 w 747712"/>
              <a:gd name="connsiteY34" fmla="*/ 242887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7712" h="992981">
                <a:moveTo>
                  <a:pt x="661987" y="242887"/>
                </a:moveTo>
                <a:lnTo>
                  <a:pt x="616743" y="361950"/>
                </a:lnTo>
                <a:lnTo>
                  <a:pt x="592931" y="426243"/>
                </a:lnTo>
                <a:lnTo>
                  <a:pt x="566737" y="504825"/>
                </a:lnTo>
                <a:lnTo>
                  <a:pt x="542925" y="585787"/>
                </a:lnTo>
                <a:lnTo>
                  <a:pt x="526256" y="654843"/>
                </a:lnTo>
                <a:lnTo>
                  <a:pt x="519112" y="719137"/>
                </a:lnTo>
                <a:lnTo>
                  <a:pt x="514350" y="783431"/>
                </a:lnTo>
                <a:lnTo>
                  <a:pt x="511968" y="840581"/>
                </a:lnTo>
                <a:lnTo>
                  <a:pt x="516731" y="883443"/>
                </a:lnTo>
                <a:lnTo>
                  <a:pt x="521493" y="904875"/>
                </a:lnTo>
                <a:lnTo>
                  <a:pt x="535781" y="928687"/>
                </a:lnTo>
                <a:lnTo>
                  <a:pt x="557212" y="945356"/>
                </a:lnTo>
                <a:lnTo>
                  <a:pt x="592931" y="962025"/>
                </a:lnTo>
                <a:lnTo>
                  <a:pt x="666750" y="983456"/>
                </a:lnTo>
                <a:lnTo>
                  <a:pt x="702468" y="992981"/>
                </a:lnTo>
                <a:lnTo>
                  <a:pt x="0" y="923925"/>
                </a:lnTo>
                <a:lnTo>
                  <a:pt x="40481" y="890587"/>
                </a:lnTo>
                <a:lnTo>
                  <a:pt x="73818" y="869156"/>
                </a:lnTo>
                <a:lnTo>
                  <a:pt x="114300" y="847725"/>
                </a:lnTo>
                <a:lnTo>
                  <a:pt x="166687" y="812006"/>
                </a:lnTo>
                <a:lnTo>
                  <a:pt x="219075" y="764381"/>
                </a:lnTo>
                <a:lnTo>
                  <a:pt x="273843" y="707231"/>
                </a:lnTo>
                <a:lnTo>
                  <a:pt x="350043" y="609600"/>
                </a:lnTo>
                <a:lnTo>
                  <a:pt x="447675" y="457200"/>
                </a:lnTo>
                <a:lnTo>
                  <a:pt x="576262" y="228600"/>
                </a:lnTo>
                <a:lnTo>
                  <a:pt x="647700" y="92868"/>
                </a:lnTo>
                <a:lnTo>
                  <a:pt x="688181" y="19050"/>
                </a:lnTo>
                <a:lnTo>
                  <a:pt x="707231" y="4762"/>
                </a:lnTo>
                <a:lnTo>
                  <a:pt x="738187" y="0"/>
                </a:lnTo>
                <a:lnTo>
                  <a:pt x="745331" y="2381"/>
                </a:lnTo>
                <a:lnTo>
                  <a:pt x="747712" y="14287"/>
                </a:lnTo>
                <a:lnTo>
                  <a:pt x="745331" y="35718"/>
                </a:lnTo>
                <a:lnTo>
                  <a:pt x="711993" y="123825"/>
                </a:lnTo>
                <a:lnTo>
                  <a:pt x="661987" y="242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7E49B0C-C260-4F95-8F1B-4DF88904C73A}"/>
              </a:ext>
            </a:extLst>
          </p:cNvPr>
          <p:cNvGrpSpPr/>
          <p:nvPr/>
        </p:nvGrpSpPr>
        <p:grpSpPr>
          <a:xfrm>
            <a:off x="2391569" y="1676400"/>
            <a:ext cx="4872038" cy="4157663"/>
            <a:chOff x="2536825" y="1828800"/>
            <a:chExt cx="4872038" cy="4157663"/>
          </a:xfrm>
        </p:grpSpPr>
        <p:sp>
          <p:nvSpPr>
            <p:cNvPr id="9" name="フリーフォーム 95">
              <a:extLst>
                <a:ext uri="{FF2B5EF4-FFF2-40B4-BE49-F238E27FC236}">
                  <a16:creationId xmlns:a16="http://schemas.microsoft.com/office/drawing/2014/main" id="{4EEB22B1-220E-4E9E-9CCF-F2BFBF7CFD05}"/>
                </a:ext>
              </a:extLst>
            </p:cNvPr>
            <p:cNvSpPr/>
            <p:nvPr/>
          </p:nvSpPr>
          <p:spPr>
            <a:xfrm>
              <a:off x="2786063" y="2741613"/>
              <a:ext cx="503237" cy="1135062"/>
            </a:xfrm>
            <a:custGeom>
              <a:avLst/>
              <a:gdLst>
                <a:gd name="connsiteX0" fmla="*/ 180975 w 502443"/>
                <a:gd name="connsiteY0" fmla="*/ 573881 h 1135856"/>
                <a:gd name="connsiteX1" fmla="*/ 171450 w 502443"/>
                <a:gd name="connsiteY1" fmla="*/ 483394 h 1135856"/>
                <a:gd name="connsiteX2" fmla="*/ 161925 w 502443"/>
                <a:gd name="connsiteY2" fmla="*/ 428625 h 1135856"/>
                <a:gd name="connsiteX3" fmla="*/ 140493 w 502443"/>
                <a:gd name="connsiteY3" fmla="*/ 352425 h 1135856"/>
                <a:gd name="connsiteX4" fmla="*/ 102393 w 502443"/>
                <a:gd name="connsiteY4" fmla="*/ 252412 h 1135856"/>
                <a:gd name="connsiteX5" fmla="*/ 59531 w 502443"/>
                <a:gd name="connsiteY5" fmla="*/ 159544 h 1135856"/>
                <a:gd name="connsiteX6" fmla="*/ 21431 w 502443"/>
                <a:gd name="connsiteY6" fmla="*/ 80962 h 1135856"/>
                <a:gd name="connsiteX7" fmla="*/ 2381 w 502443"/>
                <a:gd name="connsiteY7" fmla="*/ 38100 h 1135856"/>
                <a:gd name="connsiteX8" fmla="*/ 0 w 502443"/>
                <a:gd name="connsiteY8" fmla="*/ 19050 h 1135856"/>
                <a:gd name="connsiteX9" fmla="*/ 2381 w 502443"/>
                <a:gd name="connsiteY9" fmla="*/ 7144 h 1135856"/>
                <a:gd name="connsiteX10" fmla="*/ 14287 w 502443"/>
                <a:gd name="connsiteY10" fmla="*/ 0 h 1135856"/>
                <a:gd name="connsiteX11" fmla="*/ 30956 w 502443"/>
                <a:gd name="connsiteY11" fmla="*/ 2381 h 1135856"/>
                <a:gd name="connsiteX12" fmla="*/ 59531 w 502443"/>
                <a:gd name="connsiteY12" fmla="*/ 16669 h 1135856"/>
                <a:gd name="connsiteX13" fmla="*/ 100012 w 502443"/>
                <a:gd name="connsiteY13" fmla="*/ 59531 h 1135856"/>
                <a:gd name="connsiteX14" fmla="*/ 154781 w 502443"/>
                <a:gd name="connsiteY14" fmla="*/ 119062 h 1135856"/>
                <a:gd name="connsiteX15" fmla="*/ 219075 w 502443"/>
                <a:gd name="connsiteY15" fmla="*/ 192881 h 1135856"/>
                <a:gd name="connsiteX16" fmla="*/ 280987 w 502443"/>
                <a:gd name="connsiteY16" fmla="*/ 264319 h 1135856"/>
                <a:gd name="connsiteX17" fmla="*/ 333375 w 502443"/>
                <a:gd name="connsiteY17" fmla="*/ 323850 h 1135856"/>
                <a:gd name="connsiteX18" fmla="*/ 392906 w 502443"/>
                <a:gd name="connsiteY18" fmla="*/ 400050 h 1135856"/>
                <a:gd name="connsiteX19" fmla="*/ 435768 w 502443"/>
                <a:gd name="connsiteY19" fmla="*/ 461962 h 1135856"/>
                <a:gd name="connsiteX20" fmla="*/ 459581 w 502443"/>
                <a:gd name="connsiteY20" fmla="*/ 504825 h 1135856"/>
                <a:gd name="connsiteX21" fmla="*/ 473868 w 502443"/>
                <a:gd name="connsiteY21" fmla="*/ 538162 h 1135856"/>
                <a:gd name="connsiteX22" fmla="*/ 485775 w 502443"/>
                <a:gd name="connsiteY22" fmla="*/ 592931 h 1135856"/>
                <a:gd name="connsiteX23" fmla="*/ 495300 w 502443"/>
                <a:gd name="connsiteY23" fmla="*/ 671512 h 1135856"/>
                <a:gd name="connsiteX24" fmla="*/ 502443 w 502443"/>
                <a:gd name="connsiteY24" fmla="*/ 752475 h 1135856"/>
                <a:gd name="connsiteX25" fmla="*/ 502443 w 502443"/>
                <a:gd name="connsiteY25" fmla="*/ 859631 h 1135856"/>
                <a:gd name="connsiteX26" fmla="*/ 500062 w 502443"/>
                <a:gd name="connsiteY26" fmla="*/ 933450 h 1135856"/>
                <a:gd name="connsiteX27" fmla="*/ 492918 w 502443"/>
                <a:gd name="connsiteY27" fmla="*/ 976312 h 1135856"/>
                <a:gd name="connsiteX28" fmla="*/ 478631 w 502443"/>
                <a:gd name="connsiteY28" fmla="*/ 1012031 h 1135856"/>
                <a:gd name="connsiteX29" fmla="*/ 454818 w 502443"/>
                <a:gd name="connsiteY29" fmla="*/ 1054894 h 1135856"/>
                <a:gd name="connsiteX30" fmla="*/ 426243 w 502443"/>
                <a:gd name="connsiteY30" fmla="*/ 1085850 h 1135856"/>
                <a:gd name="connsiteX31" fmla="*/ 388143 w 502443"/>
                <a:gd name="connsiteY31" fmla="*/ 1112044 h 1135856"/>
                <a:gd name="connsiteX32" fmla="*/ 357187 w 502443"/>
                <a:gd name="connsiteY32" fmla="*/ 1131094 h 1135856"/>
                <a:gd name="connsiteX33" fmla="*/ 330993 w 502443"/>
                <a:gd name="connsiteY33" fmla="*/ 1135856 h 1135856"/>
                <a:gd name="connsiteX34" fmla="*/ 307181 w 502443"/>
                <a:gd name="connsiteY34" fmla="*/ 1131094 h 1135856"/>
                <a:gd name="connsiteX35" fmla="*/ 290512 w 502443"/>
                <a:gd name="connsiteY35" fmla="*/ 1119187 h 1135856"/>
                <a:gd name="connsiteX36" fmla="*/ 273843 w 502443"/>
                <a:gd name="connsiteY36" fmla="*/ 1097756 h 1135856"/>
                <a:gd name="connsiteX37" fmla="*/ 252412 w 502443"/>
                <a:gd name="connsiteY37" fmla="*/ 1057275 h 1135856"/>
                <a:gd name="connsiteX38" fmla="*/ 226218 w 502443"/>
                <a:gd name="connsiteY38" fmla="*/ 988219 h 1135856"/>
                <a:gd name="connsiteX39" fmla="*/ 211931 w 502443"/>
                <a:gd name="connsiteY39" fmla="*/ 954881 h 1135856"/>
                <a:gd name="connsiteX40" fmla="*/ 204787 w 502443"/>
                <a:gd name="connsiteY40" fmla="*/ 862012 h 1135856"/>
                <a:gd name="connsiteX41" fmla="*/ 200025 w 502443"/>
                <a:gd name="connsiteY41" fmla="*/ 773906 h 1135856"/>
                <a:gd name="connsiteX42" fmla="*/ 192881 w 502443"/>
                <a:gd name="connsiteY42" fmla="*/ 681037 h 1135856"/>
                <a:gd name="connsiteX43" fmla="*/ 180975 w 502443"/>
                <a:gd name="connsiteY43" fmla="*/ 573881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2443" h="1135856">
                  <a:moveTo>
                    <a:pt x="180975" y="573881"/>
                  </a:moveTo>
                  <a:lnTo>
                    <a:pt x="171450" y="483394"/>
                  </a:lnTo>
                  <a:lnTo>
                    <a:pt x="161925" y="428625"/>
                  </a:lnTo>
                  <a:lnTo>
                    <a:pt x="140493" y="352425"/>
                  </a:lnTo>
                  <a:lnTo>
                    <a:pt x="102393" y="252412"/>
                  </a:lnTo>
                  <a:lnTo>
                    <a:pt x="59531" y="159544"/>
                  </a:lnTo>
                  <a:lnTo>
                    <a:pt x="21431" y="80962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9531" y="16669"/>
                  </a:lnTo>
                  <a:lnTo>
                    <a:pt x="100012" y="59531"/>
                  </a:lnTo>
                  <a:lnTo>
                    <a:pt x="154781" y="119062"/>
                  </a:lnTo>
                  <a:lnTo>
                    <a:pt x="219075" y="192881"/>
                  </a:lnTo>
                  <a:lnTo>
                    <a:pt x="280987" y="264319"/>
                  </a:lnTo>
                  <a:lnTo>
                    <a:pt x="333375" y="323850"/>
                  </a:lnTo>
                  <a:lnTo>
                    <a:pt x="392906" y="400050"/>
                  </a:lnTo>
                  <a:lnTo>
                    <a:pt x="435768" y="461962"/>
                  </a:lnTo>
                  <a:lnTo>
                    <a:pt x="459581" y="504825"/>
                  </a:lnTo>
                  <a:lnTo>
                    <a:pt x="473868" y="538162"/>
                  </a:lnTo>
                  <a:lnTo>
                    <a:pt x="485775" y="592931"/>
                  </a:lnTo>
                  <a:lnTo>
                    <a:pt x="495300" y="671512"/>
                  </a:lnTo>
                  <a:lnTo>
                    <a:pt x="502443" y="752475"/>
                  </a:lnTo>
                  <a:lnTo>
                    <a:pt x="502443" y="859631"/>
                  </a:lnTo>
                  <a:cubicBezTo>
                    <a:pt x="501649" y="884237"/>
                    <a:pt x="500856" y="908844"/>
                    <a:pt x="500062" y="933450"/>
                  </a:cubicBezTo>
                  <a:lnTo>
                    <a:pt x="492918" y="976312"/>
                  </a:lnTo>
                  <a:lnTo>
                    <a:pt x="478631" y="1012031"/>
                  </a:lnTo>
                  <a:lnTo>
                    <a:pt x="454818" y="1054894"/>
                  </a:lnTo>
                  <a:lnTo>
                    <a:pt x="426243" y="1085850"/>
                  </a:lnTo>
                  <a:lnTo>
                    <a:pt x="388143" y="1112044"/>
                  </a:lnTo>
                  <a:lnTo>
                    <a:pt x="357187" y="1131094"/>
                  </a:lnTo>
                  <a:lnTo>
                    <a:pt x="330993" y="1135856"/>
                  </a:lnTo>
                  <a:lnTo>
                    <a:pt x="307181" y="1131094"/>
                  </a:lnTo>
                  <a:lnTo>
                    <a:pt x="290512" y="1119187"/>
                  </a:lnTo>
                  <a:lnTo>
                    <a:pt x="273843" y="1097756"/>
                  </a:lnTo>
                  <a:lnTo>
                    <a:pt x="252412" y="1057275"/>
                  </a:lnTo>
                  <a:lnTo>
                    <a:pt x="226218" y="988219"/>
                  </a:lnTo>
                  <a:lnTo>
                    <a:pt x="211931" y="954881"/>
                  </a:lnTo>
                  <a:lnTo>
                    <a:pt x="204787" y="862012"/>
                  </a:lnTo>
                  <a:lnTo>
                    <a:pt x="200025" y="773906"/>
                  </a:lnTo>
                  <a:lnTo>
                    <a:pt x="192881" y="681037"/>
                  </a:lnTo>
                  <a:lnTo>
                    <a:pt x="180975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6">
              <a:extLst>
                <a:ext uri="{FF2B5EF4-FFF2-40B4-BE49-F238E27FC236}">
                  <a16:creationId xmlns:a16="http://schemas.microsoft.com/office/drawing/2014/main" id="{363E6E6D-94E1-4761-950C-1744215DF060}"/>
                </a:ext>
              </a:extLst>
            </p:cNvPr>
            <p:cNvSpPr/>
            <p:nvPr/>
          </p:nvSpPr>
          <p:spPr>
            <a:xfrm>
              <a:off x="3917950" y="2439988"/>
              <a:ext cx="1062038" cy="806450"/>
            </a:xfrm>
            <a:custGeom>
              <a:avLst/>
              <a:gdLst>
                <a:gd name="connsiteX0" fmla="*/ 328613 w 1062038"/>
                <a:gd name="connsiteY0" fmla="*/ 671513 h 804863"/>
                <a:gd name="connsiteX1" fmla="*/ 492919 w 1062038"/>
                <a:gd name="connsiteY1" fmla="*/ 590550 h 804863"/>
                <a:gd name="connsiteX2" fmla="*/ 604838 w 1062038"/>
                <a:gd name="connsiteY2" fmla="*/ 535782 h 804863"/>
                <a:gd name="connsiteX3" fmla="*/ 681038 w 1062038"/>
                <a:gd name="connsiteY3" fmla="*/ 497682 h 804863"/>
                <a:gd name="connsiteX4" fmla="*/ 752475 w 1062038"/>
                <a:gd name="connsiteY4" fmla="*/ 469107 h 804863"/>
                <a:gd name="connsiteX5" fmla="*/ 800100 w 1062038"/>
                <a:gd name="connsiteY5" fmla="*/ 452438 h 804863"/>
                <a:gd name="connsiteX6" fmla="*/ 854869 w 1062038"/>
                <a:gd name="connsiteY6" fmla="*/ 438150 h 804863"/>
                <a:gd name="connsiteX7" fmla="*/ 928688 w 1062038"/>
                <a:gd name="connsiteY7" fmla="*/ 428625 h 804863"/>
                <a:gd name="connsiteX8" fmla="*/ 976313 w 1062038"/>
                <a:gd name="connsiteY8" fmla="*/ 423863 h 804863"/>
                <a:gd name="connsiteX9" fmla="*/ 1000125 w 1062038"/>
                <a:gd name="connsiteY9" fmla="*/ 419100 h 804863"/>
                <a:gd name="connsiteX10" fmla="*/ 1026319 w 1062038"/>
                <a:gd name="connsiteY10" fmla="*/ 409575 h 804863"/>
                <a:gd name="connsiteX11" fmla="*/ 1052513 w 1062038"/>
                <a:gd name="connsiteY11" fmla="*/ 388144 h 804863"/>
                <a:gd name="connsiteX12" fmla="*/ 1059657 w 1062038"/>
                <a:gd name="connsiteY12" fmla="*/ 371475 h 804863"/>
                <a:gd name="connsiteX13" fmla="*/ 1062038 w 1062038"/>
                <a:gd name="connsiteY13" fmla="*/ 352425 h 804863"/>
                <a:gd name="connsiteX14" fmla="*/ 1062038 w 1062038"/>
                <a:gd name="connsiteY14" fmla="*/ 326232 h 804863"/>
                <a:gd name="connsiteX15" fmla="*/ 1050132 w 1062038"/>
                <a:gd name="connsiteY15" fmla="*/ 290513 h 804863"/>
                <a:gd name="connsiteX16" fmla="*/ 1026319 w 1062038"/>
                <a:gd name="connsiteY16" fmla="*/ 252413 h 804863"/>
                <a:gd name="connsiteX17" fmla="*/ 978694 w 1062038"/>
                <a:gd name="connsiteY17" fmla="*/ 188119 h 804863"/>
                <a:gd name="connsiteX18" fmla="*/ 923925 w 1062038"/>
                <a:gd name="connsiteY18" fmla="*/ 130969 h 804863"/>
                <a:gd name="connsiteX19" fmla="*/ 885825 w 1062038"/>
                <a:gd name="connsiteY19" fmla="*/ 97632 h 804863"/>
                <a:gd name="connsiteX20" fmla="*/ 838200 w 1062038"/>
                <a:gd name="connsiteY20" fmla="*/ 66675 h 804863"/>
                <a:gd name="connsiteX21" fmla="*/ 797719 w 1062038"/>
                <a:gd name="connsiteY21" fmla="*/ 40482 h 804863"/>
                <a:gd name="connsiteX22" fmla="*/ 759619 w 1062038"/>
                <a:gd name="connsiteY22" fmla="*/ 23813 h 804863"/>
                <a:gd name="connsiteX23" fmla="*/ 704850 w 1062038"/>
                <a:gd name="connsiteY23" fmla="*/ 9525 h 804863"/>
                <a:gd name="connsiteX24" fmla="*/ 638175 w 1062038"/>
                <a:gd name="connsiteY24" fmla="*/ 0 h 804863"/>
                <a:gd name="connsiteX25" fmla="*/ 583407 w 1062038"/>
                <a:gd name="connsiteY25" fmla="*/ 2382 h 804863"/>
                <a:gd name="connsiteX26" fmla="*/ 554832 w 1062038"/>
                <a:gd name="connsiteY26" fmla="*/ 11907 h 804863"/>
                <a:gd name="connsiteX27" fmla="*/ 550069 w 1062038"/>
                <a:gd name="connsiteY27" fmla="*/ 23813 h 804863"/>
                <a:gd name="connsiteX28" fmla="*/ 557213 w 1062038"/>
                <a:gd name="connsiteY28" fmla="*/ 45244 h 804863"/>
                <a:gd name="connsiteX29" fmla="*/ 571500 w 1062038"/>
                <a:gd name="connsiteY29" fmla="*/ 64294 h 804863"/>
                <a:gd name="connsiteX30" fmla="*/ 595313 w 1062038"/>
                <a:gd name="connsiteY30" fmla="*/ 78582 h 804863"/>
                <a:gd name="connsiteX31" fmla="*/ 614363 w 1062038"/>
                <a:gd name="connsiteY31" fmla="*/ 88107 h 804863"/>
                <a:gd name="connsiteX32" fmla="*/ 633413 w 1062038"/>
                <a:gd name="connsiteY32" fmla="*/ 100013 h 804863"/>
                <a:gd name="connsiteX33" fmla="*/ 650082 w 1062038"/>
                <a:gd name="connsiteY33" fmla="*/ 116682 h 804863"/>
                <a:gd name="connsiteX34" fmla="*/ 661988 w 1062038"/>
                <a:gd name="connsiteY34" fmla="*/ 135732 h 804863"/>
                <a:gd name="connsiteX35" fmla="*/ 664369 w 1062038"/>
                <a:gd name="connsiteY35" fmla="*/ 161925 h 804863"/>
                <a:gd name="connsiteX36" fmla="*/ 654844 w 1062038"/>
                <a:gd name="connsiteY36" fmla="*/ 195263 h 804863"/>
                <a:gd name="connsiteX37" fmla="*/ 633413 w 1062038"/>
                <a:gd name="connsiteY37" fmla="*/ 221457 h 804863"/>
                <a:gd name="connsiteX38" fmla="*/ 578644 w 1062038"/>
                <a:gd name="connsiteY38" fmla="*/ 269082 h 804863"/>
                <a:gd name="connsiteX39" fmla="*/ 507207 w 1062038"/>
                <a:gd name="connsiteY39" fmla="*/ 338138 h 804863"/>
                <a:gd name="connsiteX40" fmla="*/ 350044 w 1062038"/>
                <a:gd name="connsiteY40" fmla="*/ 473869 h 804863"/>
                <a:gd name="connsiteX41" fmla="*/ 290513 w 1062038"/>
                <a:gd name="connsiteY41" fmla="*/ 521494 h 804863"/>
                <a:gd name="connsiteX42" fmla="*/ 119063 w 1062038"/>
                <a:gd name="connsiteY42" fmla="*/ 640557 h 804863"/>
                <a:gd name="connsiteX43" fmla="*/ 0 w 1062038"/>
                <a:gd name="connsiteY43" fmla="*/ 716757 h 804863"/>
                <a:gd name="connsiteX44" fmla="*/ 9525 w 1062038"/>
                <a:gd name="connsiteY44" fmla="*/ 804863 h 804863"/>
                <a:gd name="connsiteX45" fmla="*/ 166688 w 1062038"/>
                <a:gd name="connsiteY45" fmla="*/ 742950 h 804863"/>
                <a:gd name="connsiteX46" fmla="*/ 328613 w 1062038"/>
                <a:gd name="connsiteY46" fmla="*/ 671513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2038" h="804863">
                  <a:moveTo>
                    <a:pt x="328613" y="671513"/>
                  </a:moveTo>
                  <a:lnTo>
                    <a:pt x="492919" y="590550"/>
                  </a:lnTo>
                  <a:lnTo>
                    <a:pt x="604838" y="535782"/>
                  </a:lnTo>
                  <a:lnTo>
                    <a:pt x="681038" y="497682"/>
                  </a:lnTo>
                  <a:lnTo>
                    <a:pt x="752475" y="469107"/>
                  </a:lnTo>
                  <a:lnTo>
                    <a:pt x="800100" y="452438"/>
                  </a:lnTo>
                  <a:lnTo>
                    <a:pt x="854869" y="438150"/>
                  </a:lnTo>
                  <a:lnTo>
                    <a:pt x="928688" y="428625"/>
                  </a:lnTo>
                  <a:lnTo>
                    <a:pt x="976313" y="423863"/>
                  </a:lnTo>
                  <a:lnTo>
                    <a:pt x="1000125" y="419100"/>
                  </a:lnTo>
                  <a:lnTo>
                    <a:pt x="1026319" y="409575"/>
                  </a:lnTo>
                  <a:lnTo>
                    <a:pt x="1052513" y="388144"/>
                  </a:lnTo>
                  <a:lnTo>
                    <a:pt x="1059657" y="371475"/>
                  </a:lnTo>
                  <a:lnTo>
                    <a:pt x="1062038" y="352425"/>
                  </a:lnTo>
                  <a:lnTo>
                    <a:pt x="1062038" y="326232"/>
                  </a:lnTo>
                  <a:lnTo>
                    <a:pt x="1050132" y="290513"/>
                  </a:lnTo>
                  <a:lnTo>
                    <a:pt x="1026319" y="252413"/>
                  </a:lnTo>
                  <a:lnTo>
                    <a:pt x="978694" y="188119"/>
                  </a:lnTo>
                  <a:lnTo>
                    <a:pt x="923925" y="130969"/>
                  </a:lnTo>
                  <a:lnTo>
                    <a:pt x="885825" y="97632"/>
                  </a:lnTo>
                  <a:lnTo>
                    <a:pt x="838200" y="66675"/>
                  </a:lnTo>
                  <a:lnTo>
                    <a:pt x="797719" y="40482"/>
                  </a:lnTo>
                  <a:lnTo>
                    <a:pt x="759619" y="23813"/>
                  </a:lnTo>
                  <a:lnTo>
                    <a:pt x="704850" y="9525"/>
                  </a:lnTo>
                  <a:lnTo>
                    <a:pt x="638175" y="0"/>
                  </a:lnTo>
                  <a:lnTo>
                    <a:pt x="583407" y="2382"/>
                  </a:lnTo>
                  <a:lnTo>
                    <a:pt x="554832" y="11907"/>
                  </a:lnTo>
                  <a:lnTo>
                    <a:pt x="550069" y="23813"/>
                  </a:lnTo>
                  <a:lnTo>
                    <a:pt x="557213" y="45244"/>
                  </a:lnTo>
                  <a:lnTo>
                    <a:pt x="571500" y="64294"/>
                  </a:lnTo>
                  <a:lnTo>
                    <a:pt x="595313" y="78582"/>
                  </a:lnTo>
                  <a:lnTo>
                    <a:pt x="614363" y="88107"/>
                  </a:lnTo>
                  <a:lnTo>
                    <a:pt x="633413" y="100013"/>
                  </a:lnTo>
                  <a:lnTo>
                    <a:pt x="650082" y="116682"/>
                  </a:lnTo>
                  <a:lnTo>
                    <a:pt x="661988" y="135732"/>
                  </a:lnTo>
                  <a:lnTo>
                    <a:pt x="664369" y="161925"/>
                  </a:lnTo>
                  <a:lnTo>
                    <a:pt x="654844" y="195263"/>
                  </a:lnTo>
                  <a:lnTo>
                    <a:pt x="633413" y="221457"/>
                  </a:lnTo>
                  <a:lnTo>
                    <a:pt x="578644" y="269082"/>
                  </a:lnTo>
                  <a:lnTo>
                    <a:pt x="507207" y="338138"/>
                  </a:lnTo>
                  <a:lnTo>
                    <a:pt x="350044" y="473869"/>
                  </a:lnTo>
                  <a:lnTo>
                    <a:pt x="290513" y="521494"/>
                  </a:lnTo>
                  <a:lnTo>
                    <a:pt x="119063" y="640557"/>
                  </a:lnTo>
                  <a:lnTo>
                    <a:pt x="0" y="716757"/>
                  </a:lnTo>
                  <a:lnTo>
                    <a:pt x="9525" y="804863"/>
                  </a:lnTo>
                  <a:lnTo>
                    <a:pt x="166688" y="742950"/>
                  </a:lnTo>
                  <a:lnTo>
                    <a:pt x="328613" y="671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0">
              <a:extLst>
                <a:ext uri="{FF2B5EF4-FFF2-40B4-BE49-F238E27FC236}">
                  <a16:creationId xmlns:a16="http://schemas.microsoft.com/office/drawing/2014/main" id="{71063F73-CC69-4CF2-9AF5-0A597F52F52E}"/>
                </a:ext>
              </a:extLst>
            </p:cNvPr>
            <p:cNvSpPr/>
            <p:nvPr/>
          </p:nvSpPr>
          <p:spPr>
            <a:xfrm rot="16200000">
              <a:off x="1293813" y="3071812"/>
              <a:ext cx="4002088" cy="1516063"/>
            </a:xfrm>
            <a:custGeom>
              <a:avLst/>
              <a:gdLst>
                <a:gd name="connsiteX0" fmla="*/ 2723465 w 4002967"/>
                <a:gd name="connsiteY0" fmla="*/ 1220296 h 1516325"/>
                <a:gd name="connsiteX1" fmla="*/ 3058964 w 4002967"/>
                <a:gd name="connsiteY1" fmla="*/ 1223585 h 1516325"/>
                <a:gd name="connsiteX2" fmla="*/ 3381307 w 4002967"/>
                <a:gd name="connsiteY2" fmla="*/ 1220296 h 1516325"/>
                <a:gd name="connsiteX3" fmla="*/ 3542478 w 4002967"/>
                <a:gd name="connsiteY3" fmla="*/ 1220296 h 1516325"/>
                <a:gd name="connsiteX4" fmla="*/ 3634576 w 4002967"/>
                <a:gd name="connsiteY4" fmla="*/ 1217007 h 1516325"/>
                <a:gd name="connsiteX5" fmla="*/ 3713517 w 4002967"/>
                <a:gd name="connsiteY5" fmla="*/ 1207139 h 1516325"/>
                <a:gd name="connsiteX6" fmla="*/ 3766144 w 4002967"/>
                <a:gd name="connsiteY6" fmla="*/ 1193983 h 1516325"/>
                <a:gd name="connsiteX7" fmla="*/ 3808904 w 4002967"/>
                <a:gd name="connsiteY7" fmla="*/ 1170958 h 1516325"/>
                <a:gd name="connsiteX8" fmla="*/ 3845085 w 4002967"/>
                <a:gd name="connsiteY8" fmla="*/ 1144644 h 1516325"/>
                <a:gd name="connsiteX9" fmla="*/ 3881266 w 4002967"/>
                <a:gd name="connsiteY9" fmla="*/ 1105174 h 1516325"/>
                <a:gd name="connsiteX10" fmla="*/ 3904291 w 4002967"/>
                <a:gd name="connsiteY10" fmla="*/ 1068993 h 1516325"/>
                <a:gd name="connsiteX11" fmla="*/ 3924026 w 4002967"/>
                <a:gd name="connsiteY11" fmla="*/ 1029522 h 1516325"/>
                <a:gd name="connsiteX12" fmla="*/ 3930604 w 4002967"/>
                <a:gd name="connsiteY12" fmla="*/ 1006498 h 1516325"/>
                <a:gd name="connsiteX13" fmla="*/ 3950340 w 4002967"/>
                <a:gd name="connsiteY13" fmla="*/ 990052 h 1516325"/>
                <a:gd name="connsiteX14" fmla="*/ 3963497 w 4002967"/>
                <a:gd name="connsiteY14" fmla="*/ 986762 h 1516325"/>
                <a:gd name="connsiteX15" fmla="*/ 3976653 w 4002967"/>
                <a:gd name="connsiteY15" fmla="*/ 990052 h 1516325"/>
                <a:gd name="connsiteX16" fmla="*/ 3986521 w 4002967"/>
                <a:gd name="connsiteY16" fmla="*/ 1006498 h 1516325"/>
                <a:gd name="connsiteX17" fmla="*/ 3996389 w 4002967"/>
                <a:gd name="connsiteY17" fmla="*/ 1036101 h 1516325"/>
                <a:gd name="connsiteX18" fmla="*/ 3999678 w 4002967"/>
                <a:gd name="connsiteY18" fmla="*/ 1065703 h 1516325"/>
                <a:gd name="connsiteX19" fmla="*/ 4002967 w 4002967"/>
                <a:gd name="connsiteY19" fmla="*/ 1101885 h 1516325"/>
                <a:gd name="connsiteX20" fmla="*/ 3999678 w 4002967"/>
                <a:gd name="connsiteY20" fmla="*/ 1161091 h 1516325"/>
                <a:gd name="connsiteX21" fmla="*/ 3993099 w 4002967"/>
                <a:gd name="connsiteY21" fmla="*/ 1203850 h 1516325"/>
                <a:gd name="connsiteX22" fmla="*/ 3979943 w 4002967"/>
                <a:gd name="connsiteY22" fmla="*/ 1253188 h 1516325"/>
                <a:gd name="connsiteX23" fmla="*/ 3960207 w 4002967"/>
                <a:gd name="connsiteY23" fmla="*/ 1299237 h 1516325"/>
                <a:gd name="connsiteX24" fmla="*/ 3937183 w 4002967"/>
                <a:gd name="connsiteY24" fmla="*/ 1338708 h 1516325"/>
                <a:gd name="connsiteX25" fmla="*/ 3901002 w 4002967"/>
                <a:gd name="connsiteY25" fmla="*/ 1391335 h 1516325"/>
                <a:gd name="connsiteX26" fmla="*/ 3845085 w 4002967"/>
                <a:gd name="connsiteY26" fmla="*/ 1447252 h 1516325"/>
                <a:gd name="connsiteX27" fmla="*/ 3795747 w 4002967"/>
                <a:gd name="connsiteY27" fmla="*/ 1486722 h 1516325"/>
                <a:gd name="connsiteX28" fmla="*/ 3752987 w 4002967"/>
                <a:gd name="connsiteY28" fmla="*/ 1513036 h 1516325"/>
                <a:gd name="connsiteX29" fmla="*/ 3736541 w 4002967"/>
                <a:gd name="connsiteY29" fmla="*/ 1516325 h 1516325"/>
                <a:gd name="connsiteX30" fmla="*/ 3713517 w 4002967"/>
                <a:gd name="connsiteY30" fmla="*/ 1516325 h 1516325"/>
                <a:gd name="connsiteX31" fmla="*/ 3677335 w 4002967"/>
                <a:gd name="connsiteY31" fmla="*/ 1506457 h 1516325"/>
                <a:gd name="connsiteX32" fmla="*/ 3647733 w 4002967"/>
                <a:gd name="connsiteY32" fmla="*/ 1490011 h 1516325"/>
                <a:gd name="connsiteX33" fmla="*/ 3611551 w 4002967"/>
                <a:gd name="connsiteY33" fmla="*/ 1466987 h 1516325"/>
                <a:gd name="connsiteX34" fmla="*/ 3585238 w 4002967"/>
                <a:gd name="connsiteY34" fmla="*/ 1447252 h 1516325"/>
                <a:gd name="connsiteX35" fmla="*/ 3493140 w 4002967"/>
                <a:gd name="connsiteY35" fmla="*/ 1443962 h 1516325"/>
                <a:gd name="connsiteX36" fmla="*/ 3259606 w 4002967"/>
                <a:gd name="connsiteY36" fmla="*/ 1443962 h 1516325"/>
                <a:gd name="connsiteX37" fmla="*/ 2976734 w 4002967"/>
                <a:gd name="connsiteY37" fmla="*/ 1443962 h 1516325"/>
                <a:gd name="connsiteX38" fmla="*/ 2700440 w 4002967"/>
                <a:gd name="connsiteY38" fmla="*/ 1443962 h 1516325"/>
                <a:gd name="connsiteX39" fmla="*/ 2559004 w 4002967"/>
                <a:gd name="connsiteY39" fmla="*/ 1443962 h 1516325"/>
                <a:gd name="connsiteX40" fmla="*/ 2407701 w 4002967"/>
                <a:gd name="connsiteY40" fmla="*/ 1430806 h 1516325"/>
                <a:gd name="connsiteX41" fmla="*/ 2282711 w 4002967"/>
                <a:gd name="connsiteY41" fmla="*/ 1424227 h 1516325"/>
                <a:gd name="connsiteX42" fmla="*/ 2105094 w 4002967"/>
                <a:gd name="connsiteY42" fmla="*/ 1404492 h 1516325"/>
                <a:gd name="connsiteX43" fmla="*/ 1897874 w 4002967"/>
                <a:gd name="connsiteY43" fmla="*/ 1381467 h 1516325"/>
                <a:gd name="connsiteX44" fmla="*/ 1697232 w 4002967"/>
                <a:gd name="connsiteY44" fmla="*/ 1348575 h 1516325"/>
                <a:gd name="connsiteX45" fmla="*/ 1601845 w 4002967"/>
                <a:gd name="connsiteY45" fmla="*/ 1328840 h 1516325"/>
                <a:gd name="connsiteX46" fmla="*/ 1519615 w 4002967"/>
                <a:gd name="connsiteY46" fmla="*/ 1309105 h 1516325"/>
                <a:gd name="connsiteX47" fmla="*/ 1427517 w 4002967"/>
                <a:gd name="connsiteY47" fmla="*/ 1282791 h 1516325"/>
                <a:gd name="connsiteX48" fmla="*/ 1292659 w 4002967"/>
                <a:gd name="connsiteY48" fmla="*/ 1230164 h 1516325"/>
                <a:gd name="connsiteX49" fmla="*/ 1210429 w 4002967"/>
                <a:gd name="connsiteY49" fmla="*/ 1193983 h 1516325"/>
                <a:gd name="connsiteX50" fmla="*/ 1092017 w 4002967"/>
                <a:gd name="connsiteY50" fmla="*/ 1134777 h 1516325"/>
                <a:gd name="connsiteX51" fmla="*/ 993341 w 4002967"/>
                <a:gd name="connsiteY51" fmla="*/ 1082150 h 1516325"/>
                <a:gd name="connsiteX52" fmla="*/ 901243 w 4002967"/>
                <a:gd name="connsiteY52" fmla="*/ 1022944 h 1516325"/>
                <a:gd name="connsiteX53" fmla="*/ 822302 w 4002967"/>
                <a:gd name="connsiteY53" fmla="*/ 967027 h 1516325"/>
                <a:gd name="connsiteX54" fmla="*/ 746651 w 4002967"/>
                <a:gd name="connsiteY54" fmla="*/ 914400 h 1516325"/>
                <a:gd name="connsiteX55" fmla="*/ 661131 w 4002967"/>
                <a:gd name="connsiteY55" fmla="*/ 845326 h 1516325"/>
                <a:gd name="connsiteX56" fmla="*/ 575612 w 4002967"/>
                <a:gd name="connsiteY56" fmla="*/ 772964 h 1516325"/>
                <a:gd name="connsiteX57" fmla="*/ 483514 w 4002967"/>
                <a:gd name="connsiteY57" fmla="*/ 687444 h 1516325"/>
                <a:gd name="connsiteX58" fmla="*/ 384838 w 4002967"/>
                <a:gd name="connsiteY58" fmla="*/ 578901 h 1516325"/>
                <a:gd name="connsiteX59" fmla="*/ 296029 w 4002967"/>
                <a:gd name="connsiteY59" fmla="*/ 476935 h 1516325"/>
                <a:gd name="connsiteX60" fmla="*/ 217088 w 4002967"/>
                <a:gd name="connsiteY60" fmla="*/ 371680 h 1516325"/>
                <a:gd name="connsiteX61" fmla="*/ 138147 w 4002967"/>
                <a:gd name="connsiteY61" fmla="*/ 259847 h 1516325"/>
                <a:gd name="connsiteX62" fmla="*/ 62495 w 4002967"/>
                <a:gd name="connsiteY62" fmla="*/ 141436 h 1516325"/>
                <a:gd name="connsiteX63" fmla="*/ 6579 w 4002967"/>
                <a:gd name="connsiteY63" fmla="*/ 42760 h 1516325"/>
                <a:gd name="connsiteX64" fmla="*/ 0 w 4002967"/>
                <a:gd name="connsiteY64" fmla="*/ 13157 h 1516325"/>
                <a:gd name="connsiteX65" fmla="*/ 6579 w 4002967"/>
                <a:gd name="connsiteY65" fmla="*/ 0 h 1516325"/>
                <a:gd name="connsiteX66" fmla="*/ 26314 w 4002967"/>
                <a:gd name="connsiteY66" fmla="*/ 0 h 1516325"/>
                <a:gd name="connsiteX67" fmla="*/ 42760 w 4002967"/>
                <a:gd name="connsiteY67" fmla="*/ 6578 h 1516325"/>
                <a:gd name="connsiteX68" fmla="*/ 62495 w 4002967"/>
                <a:gd name="connsiteY68" fmla="*/ 23024 h 1516325"/>
                <a:gd name="connsiteX69" fmla="*/ 85520 w 4002967"/>
                <a:gd name="connsiteY69" fmla="*/ 62495 h 1516325"/>
                <a:gd name="connsiteX70" fmla="*/ 138147 w 4002967"/>
                <a:gd name="connsiteY70" fmla="*/ 131568 h 1516325"/>
                <a:gd name="connsiteX71" fmla="*/ 197353 w 4002967"/>
                <a:gd name="connsiteY71" fmla="*/ 200642 h 1516325"/>
                <a:gd name="connsiteX72" fmla="*/ 279583 w 4002967"/>
                <a:gd name="connsiteY72" fmla="*/ 282872 h 1516325"/>
                <a:gd name="connsiteX73" fmla="*/ 368392 w 4002967"/>
                <a:gd name="connsiteY73" fmla="*/ 374970 h 1516325"/>
                <a:gd name="connsiteX74" fmla="*/ 447333 w 4002967"/>
                <a:gd name="connsiteY74" fmla="*/ 450621 h 1516325"/>
                <a:gd name="connsiteX75" fmla="*/ 522984 w 4002967"/>
                <a:gd name="connsiteY75" fmla="*/ 522984 h 1516325"/>
                <a:gd name="connsiteX76" fmla="*/ 647974 w 4002967"/>
                <a:gd name="connsiteY76" fmla="*/ 615082 h 1516325"/>
                <a:gd name="connsiteX77" fmla="*/ 743361 w 4002967"/>
                <a:gd name="connsiteY77" fmla="*/ 680866 h 1516325"/>
                <a:gd name="connsiteX78" fmla="*/ 865062 w 4002967"/>
                <a:gd name="connsiteY78" fmla="*/ 759807 h 1516325"/>
                <a:gd name="connsiteX79" fmla="*/ 973606 w 4002967"/>
                <a:gd name="connsiteY79" fmla="*/ 828880 h 1516325"/>
                <a:gd name="connsiteX80" fmla="*/ 1101885 w 4002967"/>
                <a:gd name="connsiteY80" fmla="*/ 894665 h 1516325"/>
                <a:gd name="connsiteX81" fmla="*/ 1269635 w 4002967"/>
                <a:gd name="connsiteY81" fmla="*/ 976895 h 1516325"/>
                <a:gd name="connsiteX82" fmla="*/ 1401203 w 4002967"/>
                <a:gd name="connsiteY82" fmla="*/ 1029522 h 1516325"/>
                <a:gd name="connsiteX83" fmla="*/ 1490012 w 4002967"/>
                <a:gd name="connsiteY83" fmla="*/ 1062414 h 1516325"/>
                <a:gd name="connsiteX84" fmla="*/ 1585399 w 4002967"/>
                <a:gd name="connsiteY84" fmla="*/ 1092017 h 1516325"/>
                <a:gd name="connsiteX85" fmla="*/ 1693943 w 4002967"/>
                <a:gd name="connsiteY85" fmla="*/ 1115042 h 1516325"/>
                <a:gd name="connsiteX86" fmla="*/ 1874849 w 4002967"/>
                <a:gd name="connsiteY86" fmla="*/ 1147934 h 1516325"/>
                <a:gd name="connsiteX87" fmla="*/ 2062334 w 4002967"/>
                <a:gd name="connsiteY87" fmla="*/ 1174247 h 1516325"/>
                <a:gd name="connsiteX88" fmla="*/ 2236662 w 4002967"/>
                <a:gd name="connsiteY88" fmla="*/ 1193983 h 1516325"/>
                <a:gd name="connsiteX89" fmla="*/ 2489931 w 4002967"/>
                <a:gd name="connsiteY89" fmla="*/ 1210429 h 1516325"/>
                <a:gd name="connsiteX90" fmla="*/ 2723465 w 4002967"/>
                <a:gd name="connsiteY90" fmla="*/ 1220296 h 151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002967" h="1516325">
                  <a:moveTo>
                    <a:pt x="2723465" y="1220296"/>
                  </a:moveTo>
                  <a:lnTo>
                    <a:pt x="3058964" y="1223585"/>
                  </a:lnTo>
                  <a:lnTo>
                    <a:pt x="3381307" y="1220296"/>
                  </a:lnTo>
                  <a:lnTo>
                    <a:pt x="3542478" y="1220296"/>
                  </a:lnTo>
                  <a:lnTo>
                    <a:pt x="3634576" y="1217007"/>
                  </a:lnTo>
                  <a:lnTo>
                    <a:pt x="3713517" y="1207139"/>
                  </a:lnTo>
                  <a:lnTo>
                    <a:pt x="3766144" y="1193983"/>
                  </a:lnTo>
                  <a:lnTo>
                    <a:pt x="3808904" y="1170958"/>
                  </a:lnTo>
                  <a:lnTo>
                    <a:pt x="3845085" y="1144644"/>
                  </a:lnTo>
                  <a:lnTo>
                    <a:pt x="3881266" y="1105174"/>
                  </a:lnTo>
                  <a:lnTo>
                    <a:pt x="3904291" y="1068993"/>
                  </a:lnTo>
                  <a:lnTo>
                    <a:pt x="3924026" y="1029522"/>
                  </a:lnTo>
                  <a:lnTo>
                    <a:pt x="3930604" y="1006498"/>
                  </a:lnTo>
                  <a:lnTo>
                    <a:pt x="3950340" y="990052"/>
                  </a:lnTo>
                  <a:lnTo>
                    <a:pt x="3963497" y="986762"/>
                  </a:lnTo>
                  <a:lnTo>
                    <a:pt x="3976653" y="990052"/>
                  </a:lnTo>
                  <a:lnTo>
                    <a:pt x="3986521" y="1006498"/>
                  </a:lnTo>
                  <a:lnTo>
                    <a:pt x="3996389" y="1036101"/>
                  </a:lnTo>
                  <a:lnTo>
                    <a:pt x="3999678" y="1065703"/>
                  </a:lnTo>
                  <a:lnTo>
                    <a:pt x="4002967" y="1101885"/>
                  </a:lnTo>
                  <a:lnTo>
                    <a:pt x="3999678" y="1161091"/>
                  </a:lnTo>
                  <a:lnTo>
                    <a:pt x="3993099" y="1203850"/>
                  </a:lnTo>
                  <a:lnTo>
                    <a:pt x="3979943" y="1253188"/>
                  </a:lnTo>
                  <a:lnTo>
                    <a:pt x="3960207" y="1299237"/>
                  </a:lnTo>
                  <a:lnTo>
                    <a:pt x="3937183" y="1338708"/>
                  </a:lnTo>
                  <a:lnTo>
                    <a:pt x="3901002" y="1391335"/>
                  </a:lnTo>
                  <a:lnTo>
                    <a:pt x="3845085" y="1447252"/>
                  </a:lnTo>
                  <a:lnTo>
                    <a:pt x="3795747" y="1486722"/>
                  </a:lnTo>
                  <a:lnTo>
                    <a:pt x="3752987" y="1513036"/>
                  </a:lnTo>
                  <a:lnTo>
                    <a:pt x="3736541" y="1516325"/>
                  </a:lnTo>
                  <a:lnTo>
                    <a:pt x="3713517" y="1516325"/>
                  </a:lnTo>
                  <a:lnTo>
                    <a:pt x="3677335" y="1506457"/>
                  </a:lnTo>
                  <a:lnTo>
                    <a:pt x="3647733" y="1490011"/>
                  </a:lnTo>
                  <a:lnTo>
                    <a:pt x="3611551" y="1466987"/>
                  </a:lnTo>
                  <a:lnTo>
                    <a:pt x="3585238" y="1447252"/>
                  </a:lnTo>
                  <a:lnTo>
                    <a:pt x="3493140" y="1443962"/>
                  </a:lnTo>
                  <a:lnTo>
                    <a:pt x="3259606" y="1443962"/>
                  </a:lnTo>
                  <a:lnTo>
                    <a:pt x="2976734" y="1443962"/>
                  </a:lnTo>
                  <a:lnTo>
                    <a:pt x="2700440" y="1443962"/>
                  </a:lnTo>
                  <a:lnTo>
                    <a:pt x="2559004" y="1443962"/>
                  </a:lnTo>
                  <a:lnTo>
                    <a:pt x="2407701" y="1430806"/>
                  </a:lnTo>
                  <a:lnTo>
                    <a:pt x="2282711" y="1424227"/>
                  </a:lnTo>
                  <a:lnTo>
                    <a:pt x="2105094" y="1404492"/>
                  </a:lnTo>
                  <a:lnTo>
                    <a:pt x="1897874" y="1381467"/>
                  </a:lnTo>
                  <a:lnTo>
                    <a:pt x="1697232" y="1348575"/>
                  </a:lnTo>
                  <a:lnTo>
                    <a:pt x="1601845" y="1328840"/>
                  </a:lnTo>
                  <a:lnTo>
                    <a:pt x="1519615" y="1309105"/>
                  </a:lnTo>
                  <a:lnTo>
                    <a:pt x="1427517" y="1282791"/>
                  </a:lnTo>
                  <a:lnTo>
                    <a:pt x="1292659" y="1230164"/>
                  </a:lnTo>
                  <a:lnTo>
                    <a:pt x="1210429" y="1193983"/>
                  </a:lnTo>
                  <a:lnTo>
                    <a:pt x="1092017" y="1134777"/>
                  </a:lnTo>
                  <a:lnTo>
                    <a:pt x="993341" y="1082150"/>
                  </a:lnTo>
                  <a:lnTo>
                    <a:pt x="901243" y="1022944"/>
                  </a:lnTo>
                  <a:lnTo>
                    <a:pt x="822302" y="967027"/>
                  </a:lnTo>
                  <a:lnTo>
                    <a:pt x="746651" y="914400"/>
                  </a:lnTo>
                  <a:lnTo>
                    <a:pt x="661131" y="845326"/>
                  </a:lnTo>
                  <a:lnTo>
                    <a:pt x="575612" y="772964"/>
                  </a:lnTo>
                  <a:lnTo>
                    <a:pt x="483514" y="687444"/>
                  </a:lnTo>
                  <a:lnTo>
                    <a:pt x="384838" y="578901"/>
                  </a:lnTo>
                  <a:lnTo>
                    <a:pt x="296029" y="476935"/>
                  </a:lnTo>
                  <a:lnTo>
                    <a:pt x="217088" y="371680"/>
                  </a:lnTo>
                  <a:lnTo>
                    <a:pt x="138147" y="259847"/>
                  </a:lnTo>
                  <a:lnTo>
                    <a:pt x="62495" y="141436"/>
                  </a:lnTo>
                  <a:lnTo>
                    <a:pt x="6579" y="42760"/>
                  </a:lnTo>
                  <a:lnTo>
                    <a:pt x="0" y="13157"/>
                  </a:lnTo>
                  <a:lnTo>
                    <a:pt x="6579" y="0"/>
                  </a:lnTo>
                  <a:lnTo>
                    <a:pt x="26314" y="0"/>
                  </a:lnTo>
                  <a:lnTo>
                    <a:pt x="42760" y="6578"/>
                  </a:lnTo>
                  <a:lnTo>
                    <a:pt x="62495" y="23024"/>
                  </a:lnTo>
                  <a:lnTo>
                    <a:pt x="85520" y="62495"/>
                  </a:lnTo>
                  <a:lnTo>
                    <a:pt x="138147" y="131568"/>
                  </a:lnTo>
                  <a:lnTo>
                    <a:pt x="197353" y="200642"/>
                  </a:lnTo>
                  <a:lnTo>
                    <a:pt x="279583" y="282872"/>
                  </a:lnTo>
                  <a:lnTo>
                    <a:pt x="368392" y="374970"/>
                  </a:lnTo>
                  <a:lnTo>
                    <a:pt x="447333" y="450621"/>
                  </a:lnTo>
                  <a:lnTo>
                    <a:pt x="522984" y="522984"/>
                  </a:lnTo>
                  <a:lnTo>
                    <a:pt x="647974" y="615082"/>
                  </a:lnTo>
                  <a:lnTo>
                    <a:pt x="743361" y="680866"/>
                  </a:lnTo>
                  <a:lnTo>
                    <a:pt x="865062" y="759807"/>
                  </a:lnTo>
                  <a:lnTo>
                    <a:pt x="973606" y="828880"/>
                  </a:lnTo>
                  <a:lnTo>
                    <a:pt x="1101885" y="894665"/>
                  </a:lnTo>
                  <a:lnTo>
                    <a:pt x="1269635" y="976895"/>
                  </a:lnTo>
                  <a:lnTo>
                    <a:pt x="1401203" y="1029522"/>
                  </a:lnTo>
                  <a:lnTo>
                    <a:pt x="1490012" y="1062414"/>
                  </a:lnTo>
                  <a:lnTo>
                    <a:pt x="1585399" y="1092017"/>
                  </a:lnTo>
                  <a:lnTo>
                    <a:pt x="1693943" y="1115042"/>
                  </a:lnTo>
                  <a:lnTo>
                    <a:pt x="1874849" y="1147934"/>
                  </a:lnTo>
                  <a:lnTo>
                    <a:pt x="2062334" y="1174247"/>
                  </a:lnTo>
                  <a:lnTo>
                    <a:pt x="2236662" y="1193983"/>
                  </a:lnTo>
                  <a:lnTo>
                    <a:pt x="2489931" y="1210429"/>
                  </a:lnTo>
                  <a:lnTo>
                    <a:pt x="2723465" y="12202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7">
              <a:extLst>
                <a:ext uri="{FF2B5EF4-FFF2-40B4-BE49-F238E27FC236}">
                  <a16:creationId xmlns:a16="http://schemas.microsoft.com/office/drawing/2014/main" id="{6AEB9B0C-9543-497F-8C33-B86C171A4828}"/>
                </a:ext>
              </a:extLst>
            </p:cNvPr>
            <p:cNvSpPr/>
            <p:nvPr/>
          </p:nvSpPr>
          <p:spPr>
            <a:xfrm>
              <a:off x="3798888" y="4189413"/>
              <a:ext cx="852487" cy="847725"/>
            </a:xfrm>
            <a:custGeom>
              <a:avLst/>
              <a:gdLst>
                <a:gd name="connsiteX0" fmla="*/ 326231 w 852487"/>
                <a:gd name="connsiteY0" fmla="*/ 371475 h 847725"/>
                <a:gd name="connsiteX1" fmla="*/ 247650 w 852487"/>
                <a:gd name="connsiteY1" fmla="*/ 295275 h 847725"/>
                <a:gd name="connsiteX2" fmla="*/ 176212 w 852487"/>
                <a:gd name="connsiteY2" fmla="*/ 228600 h 847725"/>
                <a:gd name="connsiteX3" fmla="*/ 90487 w 852487"/>
                <a:gd name="connsiteY3" fmla="*/ 159544 h 847725"/>
                <a:gd name="connsiteX4" fmla="*/ 0 w 852487"/>
                <a:gd name="connsiteY4" fmla="*/ 92869 h 847725"/>
                <a:gd name="connsiteX5" fmla="*/ 26194 w 852487"/>
                <a:gd name="connsiteY5" fmla="*/ 0 h 847725"/>
                <a:gd name="connsiteX6" fmla="*/ 109537 w 852487"/>
                <a:gd name="connsiteY6" fmla="*/ 35719 h 847725"/>
                <a:gd name="connsiteX7" fmla="*/ 200025 w 852487"/>
                <a:gd name="connsiteY7" fmla="*/ 73819 h 847725"/>
                <a:gd name="connsiteX8" fmla="*/ 304800 w 852487"/>
                <a:gd name="connsiteY8" fmla="*/ 123825 h 847725"/>
                <a:gd name="connsiteX9" fmla="*/ 395287 w 852487"/>
                <a:gd name="connsiteY9" fmla="*/ 173831 h 847725"/>
                <a:gd name="connsiteX10" fmla="*/ 490537 w 852487"/>
                <a:gd name="connsiteY10" fmla="*/ 226219 h 847725"/>
                <a:gd name="connsiteX11" fmla="*/ 564356 w 852487"/>
                <a:gd name="connsiteY11" fmla="*/ 269081 h 847725"/>
                <a:gd name="connsiteX12" fmla="*/ 659606 w 852487"/>
                <a:gd name="connsiteY12" fmla="*/ 333375 h 847725"/>
                <a:gd name="connsiteX13" fmla="*/ 726281 w 852487"/>
                <a:gd name="connsiteY13" fmla="*/ 376237 h 847725"/>
                <a:gd name="connsiteX14" fmla="*/ 778669 w 852487"/>
                <a:gd name="connsiteY14" fmla="*/ 414337 h 847725"/>
                <a:gd name="connsiteX15" fmla="*/ 792956 w 852487"/>
                <a:gd name="connsiteY15" fmla="*/ 428625 h 847725"/>
                <a:gd name="connsiteX16" fmla="*/ 807244 w 852487"/>
                <a:gd name="connsiteY16" fmla="*/ 452437 h 847725"/>
                <a:gd name="connsiteX17" fmla="*/ 821531 w 852487"/>
                <a:gd name="connsiteY17" fmla="*/ 483394 h 847725"/>
                <a:gd name="connsiteX18" fmla="*/ 838200 w 852487"/>
                <a:gd name="connsiteY18" fmla="*/ 521494 h 847725"/>
                <a:gd name="connsiteX19" fmla="*/ 850106 w 852487"/>
                <a:gd name="connsiteY19" fmla="*/ 564356 h 847725"/>
                <a:gd name="connsiteX20" fmla="*/ 852487 w 852487"/>
                <a:gd name="connsiteY20" fmla="*/ 607219 h 847725"/>
                <a:gd name="connsiteX21" fmla="*/ 852487 w 852487"/>
                <a:gd name="connsiteY21" fmla="*/ 661987 h 847725"/>
                <a:gd name="connsiteX22" fmla="*/ 845344 w 852487"/>
                <a:gd name="connsiteY22" fmla="*/ 733425 h 847725"/>
                <a:gd name="connsiteX23" fmla="*/ 828675 w 852487"/>
                <a:gd name="connsiteY23" fmla="*/ 776287 h 847725"/>
                <a:gd name="connsiteX24" fmla="*/ 800100 w 852487"/>
                <a:gd name="connsiteY24" fmla="*/ 819150 h 847725"/>
                <a:gd name="connsiteX25" fmla="*/ 762000 w 852487"/>
                <a:gd name="connsiteY25" fmla="*/ 845344 h 847725"/>
                <a:gd name="connsiteX26" fmla="*/ 740569 w 852487"/>
                <a:gd name="connsiteY26" fmla="*/ 847725 h 847725"/>
                <a:gd name="connsiteX27" fmla="*/ 711994 w 852487"/>
                <a:gd name="connsiteY27" fmla="*/ 833437 h 847725"/>
                <a:gd name="connsiteX28" fmla="*/ 688181 w 852487"/>
                <a:gd name="connsiteY28" fmla="*/ 812006 h 847725"/>
                <a:gd name="connsiteX29" fmla="*/ 652462 w 852487"/>
                <a:gd name="connsiteY29" fmla="*/ 759619 h 847725"/>
                <a:gd name="connsiteX30" fmla="*/ 561975 w 852487"/>
                <a:gd name="connsiteY30" fmla="*/ 642937 h 847725"/>
                <a:gd name="connsiteX31" fmla="*/ 459581 w 852487"/>
                <a:gd name="connsiteY31" fmla="*/ 519112 h 847725"/>
                <a:gd name="connsiteX32" fmla="*/ 326231 w 852487"/>
                <a:gd name="connsiteY32" fmla="*/ 371475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2487" h="847725">
                  <a:moveTo>
                    <a:pt x="326231" y="371475"/>
                  </a:moveTo>
                  <a:lnTo>
                    <a:pt x="247650" y="295275"/>
                  </a:lnTo>
                  <a:lnTo>
                    <a:pt x="176212" y="228600"/>
                  </a:lnTo>
                  <a:lnTo>
                    <a:pt x="90487" y="159544"/>
                  </a:lnTo>
                  <a:lnTo>
                    <a:pt x="0" y="92869"/>
                  </a:lnTo>
                  <a:lnTo>
                    <a:pt x="26194" y="0"/>
                  </a:lnTo>
                  <a:lnTo>
                    <a:pt x="109537" y="35719"/>
                  </a:lnTo>
                  <a:lnTo>
                    <a:pt x="200025" y="73819"/>
                  </a:lnTo>
                  <a:lnTo>
                    <a:pt x="304800" y="123825"/>
                  </a:lnTo>
                  <a:lnTo>
                    <a:pt x="395287" y="173831"/>
                  </a:lnTo>
                  <a:lnTo>
                    <a:pt x="490537" y="226219"/>
                  </a:lnTo>
                  <a:lnTo>
                    <a:pt x="564356" y="269081"/>
                  </a:lnTo>
                  <a:lnTo>
                    <a:pt x="659606" y="333375"/>
                  </a:lnTo>
                  <a:lnTo>
                    <a:pt x="726281" y="376237"/>
                  </a:lnTo>
                  <a:lnTo>
                    <a:pt x="778669" y="414337"/>
                  </a:lnTo>
                  <a:lnTo>
                    <a:pt x="792956" y="428625"/>
                  </a:lnTo>
                  <a:lnTo>
                    <a:pt x="807244" y="452437"/>
                  </a:lnTo>
                  <a:lnTo>
                    <a:pt x="821531" y="483394"/>
                  </a:lnTo>
                  <a:lnTo>
                    <a:pt x="838200" y="521494"/>
                  </a:lnTo>
                  <a:lnTo>
                    <a:pt x="850106" y="564356"/>
                  </a:lnTo>
                  <a:lnTo>
                    <a:pt x="852487" y="607219"/>
                  </a:lnTo>
                  <a:lnTo>
                    <a:pt x="852487" y="661987"/>
                  </a:lnTo>
                  <a:lnTo>
                    <a:pt x="845344" y="733425"/>
                  </a:lnTo>
                  <a:lnTo>
                    <a:pt x="828675" y="776287"/>
                  </a:lnTo>
                  <a:lnTo>
                    <a:pt x="800100" y="819150"/>
                  </a:lnTo>
                  <a:lnTo>
                    <a:pt x="762000" y="845344"/>
                  </a:lnTo>
                  <a:lnTo>
                    <a:pt x="740569" y="847725"/>
                  </a:lnTo>
                  <a:lnTo>
                    <a:pt x="711994" y="833437"/>
                  </a:lnTo>
                  <a:lnTo>
                    <a:pt x="688181" y="812006"/>
                  </a:lnTo>
                  <a:lnTo>
                    <a:pt x="652462" y="759619"/>
                  </a:lnTo>
                  <a:lnTo>
                    <a:pt x="561975" y="642937"/>
                  </a:lnTo>
                  <a:lnTo>
                    <a:pt x="459581" y="519112"/>
                  </a:lnTo>
                  <a:lnTo>
                    <a:pt x="326231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8">
              <a:extLst>
                <a:ext uri="{FF2B5EF4-FFF2-40B4-BE49-F238E27FC236}">
                  <a16:creationId xmlns:a16="http://schemas.microsoft.com/office/drawing/2014/main" id="{39418913-87F7-45B5-BEF0-7AF73A380313}"/>
                </a:ext>
              </a:extLst>
            </p:cNvPr>
            <p:cNvSpPr/>
            <p:nvPr/>
          </p:nvSpPr>
          <p:spPr>
            <a:xfrm>
              <a:off x="4962525" y="2219325"/>
              <a:ext cx="2446338" cy="465138"/>
            </a:xfrm>
            <a:custGeom>
              <a:avLst/>
              <a:gdLst>
                <a:gd name="connsiteX0" fmla="*/ 873919 w 2445544"/>
                <a:gd name="connsiteY0" fmla="*/ 178594 h 464344"/>
                <a:gd name="connsiteX1" fmla="*/ 1185863 w 2445544"/>
                <a:gd name="connsiteY1" fmla="*/ 126206 h 464344"/>
                <a:gd name="connsiteX2" fmla="*/ 1423988 w 2445544"/>
                <a:gd name="connsiteY2" fmla="*/ 88106 h 464344"/>
                <a:gd name="connsiteX3" fmla="*/ 1624013 w 2445544"/>
                <a:gd name="connsiteY3" fmla="*/ 59531 h 464344"/>
                <a:gd name="connsiteX4" fmla="*/ 1750219 w 2445544"/>
                <a:gd name="connsiteY4" fmla="*/ 45244 h 464344"/>
                <a:gd name="connsiteX5" fmla="*/ 1862138 w 2445544"/>
                <a:gd name="connsiteY5" fmla="*/ 26194 h 464344"/>
                <a:gd name="connsiteX6" fmla="*/ 2019300 w 2445544"/>
                <a:gd name="connsiteY6" fmla="*/ 0 h 464344"/>
                <a:gd name="connsiteX7" fmla="*/ 2062163 w 2445544"/>
                <a:gd name="connsiteY7" fmla="*/ 4763 h 464344"/>
                <a:gd name="connsiteX8" fmla="*/ 2114550 w 2445544"/>
                <a:gd name="connsiteY8" fmla="*/ 14288 h 464344"/>
                <a:gd name="connsiteX9" fmla="*/ 2193131 w 2445544"/>
                <a:gd name="connsiteY9" fmla="*/ 30956 h 464344"/>
                <a:gd name="connsiteX10" fmla="*/ 2255044 w 2445544"/>
                <a:gd name="connsiteY10" fmla="*/ 52388 h 464344"/>
                <a:gd name="connsiteX11" fmla="*/ 2314575 w 2445544"/>
                <a:gd name="connsiteY11" fmla="*/ 76200 h 464344"/>
                <a:gd name="connsiteX12" fmla="*/ 2364581 w 2445544"/>
                <a:gd name="connsiteY12" fmla="*/ 100013 h 464344"/>
                <a:gd name="connsiteX13" fmla="*/ 2402681 w 2445544"/>
                <a:gd name="connsiteY13" fmla="*/ 130969 h 464344"/>
                <a:gd name="connsiteX14" fmla="*/ 2424113 w 2445544"/>
                <a:gd name="connsiteY14" fmla="*/ 154781 h 464344"/>
                <a:gd name="connsiteX15" fmla="*/ 2438400 w 2445544"/>
                <a:gd name="connsiteY15" fmla="*/ 173831 h 464344"/>
                <a:gd name="connsiteX16" fmla="*/ 2443163 w 2445544"/>
                <a:gd name="connsiteY16" fmla="*/ 185738 h 464344"/>
                <a:gd name="connsiteX17" fmla="*/ 2445544 w 2445544"/>
                <a:gd name="connsiteY17" fmla="*/ 195263 h 464344"/>
                <a:gd name="connsiteX18" fmla="*/ 2443163 w 2445544"/>
                <a:gd name="connsiteY18" fmla="*/ 207169 h 464344"/>
                <a:gd name="connsiteX19" fmla="*/ 2436019 w 2445544"/>
                <a:gd name="connsiteY19" fmla="*/ 223838 h 464344"/>
                <a:gd name="connsiteX20" fmla="*/ 2424113 w 2445544"/>
                <a:gd name="connsiteY20" fmla="*/ 238125 h 464344"/>
                <a:gd name="connsiteX21" fmla="*/ 2390775 w 2445544"/>
                <a:gd name="connsiteY21" fmla="*/ 257175 h 464344"/>
                <a:gd name="connsiteX22" fmla="*/ 2350294 w 2445544"/>
                <a:gd name="connsiteY22" fmla="*/ 269081 h 464344"/>
                <a:gd name="connsiteX23" fmla="*/ 2300288 w 2445544"/>
                <a:gd name="connsiteY23" fmla="*/ 269081 h 464344"/>
                <a:gd name="connsiteX24" fmla="*/ 2190750 w 2445544"/>
                <a:gd name="connsiteY24" fmla="*/ 269081 h 464344"/>
                <a:gd name="connsiteX25" fmla="*/ 2024063 w 2445544"/>
                <a:gd name="connsiteY25" fmla="*/ 269081 h 464344"/>
                <a:gd name="connsiteX26" fmla="*/ 1862138 w 2445544"/>
                <a:gd name="connsiteY26" fmla="*/ 269081 h 464344"/>
                <a:gd name="connsiteX27" fmla="*/ 1762125 w 2445544"/>
                <a:gd name="connsiteY27" fmla="*/ 273844 h 464344"/>
                <a:gd name="connsiteX28" fmla="*/ 1493044 w 2445544"/>
                <a:gd name="connsiteY28" fmla="*/ 292894 h 464344"/>
                <a:gd name="connsiteX29" fmla="*/ 1314450 w 2445544"/>
                <a:gd name="connsiteY29" fmla="*/ 307181 h 464344"/>
                <a:gd name="connsiteX30" fmla="*/ 1190625 w 2445544"/>
                <a:gd name="connsiteY30" fmla="*/ 316706 h 464344"/>
                <a:gd name="connsiteX31" fmla="*/ 1031081 w 2445544"/>
                <a:gd name="connsiteY31" fmla="*/ 359569 h 464344"/>
                <a:gd name="connsiteX32" fmla="*/ 976313 w 2445544"/>
                <a:gd name="connsiteY32" fmla="*/ 366713 h 464344"/>
                <a:gd name="connsiteX33" fmla="*/ 878681 w 2445544"/>
                <a:gd name="connsiteY33" fmla="*/ 376238 h 464344"/>
                <a:gd name="connsiteX34" fmla="*/ 790575 w 2445544"/>
                <a:gd name="connsiteY34" fmla="*/ 378619 h 464344"/>
                <a:gd name="connsiteX35" fmla="*/ 754856 w 2445544"/>
                <a:gd name="connsiteY35" fmla="*/ 383381 h 464344"/>
                <a:gd name="connsiteX36" fmla="*/ 676275 w 2445544"/>
                <a:gd name="connsiteY36" fmla="*/ 402431 h 464344"/>
                <a:gd name="connsiteX37" fmla="*/ 573881 w 2445544"/>
                <a:gd name="connsiteY37" fmla="*/ 423863 h 464344"/>
                <a:gd name="connsiteX38" fmla="*/ 471488 w 2445544"/>
                <a:gd name="connsiteY38" fmla="*/ 440531 h 464344"/>
                <a:gd name="connsiteX39" fmla="*/ 402431 w 2445544"/>
                <a:gd name="connsiteY39" fmla="*/ 447675 h 464344"/>
                <a:gd name="connsiteX40" fmla="*/ 378619 w 2445544"/>
                <a:gd name="connsiteY40" fmla="*/ 457200 h 464344"/>
                <a:gd name="connsiteX41" fmla="*/ 335756 w 2445544"/>
                <a:gd name="connsiteY41" fmla="*/ 464344 h 464344"/>
                <a:gd name="connsiteX42" fmla="*/ 307181 w 2445544"/>
                <a:gd name="connsiteY42" fmla="*/ 464344 h 464344"/>
                <a:gd name="connsiteX43" fmla="*/ 261938 w 2445544"/>
                <a:gd name="connsiteY43" fmla="*/ 457200 h 464344"/>
                <a:gd name="connsiteX44" fmla="*/ 211931 w 2445544"/>
                <a:gd name="connsiteY44" fmla="*/ 438150 h 464344"/>
                <a:gd name="connsiteX45" fmla="*/ 173831 w 2445544"/>
                <a:gd name="connsiteY45" fmla="*/ 421481 h 464344"/>
                <a:gd name="connsiteX46" fmla="*/ 128588 w 2445544"/>
                <a:gd name="connsiteY46" fmla="*/ 390525 h 464344"/>
                <a:gd name="connsiteX47" fmla="*/ 97631 w 2445544"/>
                <a:gd name="connsiteY47" fmla="*/ 364331 h 464344"/>
                <a:gd name="connsiteX48" fmla="*/ 69056 w 2445544"/>
                <a:gd name="connsiteY48" fmla="*/ 338138 h 464344"/>
                <a:gd name="connsiteX49" fmla="*/ 47625 w 2445544"/>
                <a:gd name="connsiteY49" fmla="*/ 311944 h 464344"/>
                <a:gd name="connsiteX50" fmla="*/ 30956 w 2445544"/>
                <a:gd name="connsiteY50" fmla="*/ 285750 h 464344"/>
                <a:gd name="connsiteX51" fmla="*/ 16669 w 2445544"/>
                <a:gd name="connsiteY51" fmla="*/ 254794 h 464344"/>
                <a:gd name="connsiteX52" fmla="*/ 4763 w 2445544"/>
                <a:gd name="connsiteY52" fmla="*/ 221456 h 464344"/>
                <a:gd name="connsiteX53" fmla="*/ 0 w 2445544"/>
                <a:gd name="connsiteY53" fmla="*/ 190500 h 464344"/>
                <a:gd name="connsiteX54" fmla="*/ 2381 w 2445544"/>
                <a:gd name="connsiteY54" fmla="*/ 154781 h 464344"/>
                <a:gd name="connsiteX55" fmla="*/ 9525 w 2445544"/>
                <a:gd name="connsiteY55" fmla="*/ 135731 h 464344"/>
                <a:gd name="connsiteX56" fmla="*/ 21431 w 2445544"/>
                <a:gd name="connsiteY56" fmla="*/ 130969 h 464344"/>
                <a:gd name="connsiteX57" fmla="*/ 33338 w 2445544"/>
                <a:gd name="connsiteY57" fmla="*/ 133350 h 464344"/>
                <a:gd name="connsiteX58" fmla="*/ 52388 w 2445544"/>
                <a:gd name="connsiteY58" fmla="*/ 145256 h 464344"/>
                <a:gd name="connsiteX59" fmla="*/ 76200 w 2445544"/>
                <a:gd name="connsiteY59" fmla="*/ 161925 h 464344"/>
                <a:gd name="connsiteX60" fmla="*/ 123825 w 2445544"/>
                <a:gd name="connsiteY60" fmla="*/ 190500 h 464344"/>
                <a:gd name="connsiteX61" fmla="*/ 180975 w 2445544"/>
                <a:gd name="connsiteY61" fmla="*/ 211931 h 464344"/>
                <a:gd name="connsiteX62" fmla="*/ 242888 w 2445544"/>
                <a:gd name="connsiteY62" fmla="*/ 228600 h 464344"/>
                <a:gd name="connsiteX63" fmla="*/ 290513 w 2445544"/>
                <a:gd name="connsiteY63" fmla="*/ 238125 h 464344"/>
                <a:gd name="connsiteX64" fmla="*/ 373856 w 2445544"/>
                <a:gd name="connsiteY64" fmla="*/ 245269 h 464344"/>
                <a:gd name="connsiteX65" fmla="*/ 445294 w 2445544"/>
                <a:gd name="connsiteY65" fmla="*/ 245269 h 464344"/>
                <a:gd name="connsiteX66" fmla="*/ 550069 w 2445544"/>
                <a:gd name="connsiteY66" fmla="*/ 226219 h 464344"/>
                <a:gd name="connsiteX67" fmla="*/ 759619 w 2445544"/>
                <a:gd name="connsiteY67" fmla="*/ 195263 h 464344"/>
                <a:gd name="connsiteX68" fmla="*/ 873919 w 2445544"/>
                <a:gd name="connsiteY68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45544" h="464344">
                  <a:moveTo>
                    <a:pt x="873919" y="178594"/>
                  </a:moveTo>
                  <a:lnTo>
                    <a:pt x="1185863" y="126206"/>
                  </a:lnTo>
                  <a:lnTo>
                    <a:pt x="1423988" y="88106"/>
                  </a:lnTo>
                  <a:lnTo>
                    <a:pt x="1624013" y="59531"/>
                  </a:lnTo>
                  <a:lnTo>
                    <a:pt x="1750219" y="45244"/>
                  </a:lnTo>
                  <a:lnTo>
                    <a:pt x="1862138" y="26194"/>
                  </a:lnTo>
                  <a:lnTo>
                    <a:pt x="2019300" y="0"/>
                  </a:lnTo>
                  <a:lnTo>
                    <a:pt x="2062163" y="4763"/>
                  </a:lnTo>
                  <a:lnTo>
                    <a:pt x="2114550" y="14288"/>
                  </a:lnTo>
                  <a:lnTo>
                    <a:pt x="2193131" y="30956"/>
                  </a:lnTo>
                  <a:lnTo>
                    <a:pt x="2255044" y="52388"/>
                  </a:lnTo>
                  <a:lnTo>
                    <a:pt x="2314575" y="76200"/>
                  </a:lnTo>
                  <a:lnTo>
                    <a:pt x="2364581" y="100013"/>
                  </a:lnTo>
                  <a:lnTo>
                    <a:pt x="2402681" y="130969"/>
                  </a:lnTo>
                  <a:lnTo>
                    <a:pt x="2424113" y="154781"/>
                  </a:lnTo>
                  <a:lnTo>
                    <a:pt x="2438400" y="173831"/>
                  </a:lnTo>
                  <a:lnTo>
                    <a:pt x="2443163" y="185738"/>
                  </a:lnTo>
                  <a:lnTo>
                    <a:pt x="2445544" y="195263"/>
                  </a:lnTo>
                  <a:lnTo>
                    <a:pt x="2443163" y="207169"/>
                  </a:lnTo>
                  <a:lnTo>
                    <a:pt x="2436019" y="223838"/>
                  </a:lnTo>
                  <a:lnTo>
                    <a:pt x="2424113" y="238125"/>
                  </a:lnTo>
                  <a:lnTo>
                    <a:pt x="2390775" y="257175"/>
                  </a:lnTo>
                  <a:lnTo>
                    <a:pt x="2350294" y="269081"/>
                  </a:lnTo>
                  <a:lnTo>
                    <a:pt x="2300288" y="269081"/>
                  </a:lnTo>
                  <a:lnTo>
                    <a:pt x="2190750" y="269081"/>
                  </a:lnTo>
                  <a:lnTo>
                    <a:pt x="2024063" y="269081"/>
                  </a:lnTo>
                  <a:lnTo>
                    <a:pt x="1862138" y="269081"/>
                  </a:lnTo>
                  <a:lnTo>
                    <a:pt x="1762125" y="273844"/>
                  </a:lnTo>
                  <a:lnTo>
                    <a:pt x="1493044" y="292894"/>
                  </a:lnTo>
                  <a:lnTo>
                    <a:pt x="1314450" y="307181"/>
                  </a:lnTo>
                  <a:lnTo>
                    <a:pt x="1190625" y="316706"/>
                  </a:lnTo>
                  <a:lnTo>
                    <a:pt x="1031081" y="359569"/>
                  </a:lnTo>
                  <a:lnTo>
                    <a:pt x="976313" y="366713"/>
                  </a:lnTo>
                  <a:lnTo>
                    <a:pt x="878681" y="376238"/>
                  </a:lnTo>
                  <a:lnTo>
                    <a:pt x="790575" y="378619"/>
                  </a:lnTo>
                  <a:lnTo>
                    <a:pt x="754856" y="383381"/>
                  </a:lnTo>
                  <a:lnTo>
                    <a:pt x="676275" y="402431"/>
                  </a:lnTo>
                  <a:lnTo>
                    <a:pt x="573881" y="423863"/>
                  </a:lnTo>
                  <a:lnTo>
                    <a:pt x="471488" y="440531"/>
                  </a:lnTo>
                  <a:lnTo>
                    <a:pt x="402431" y="447675"/>
                  </a:lnTo>
                  <a:lnTo>
                    <a:pt x="378619" y="457200"/>
                  </a:lnTo>
                  <a:lnTo>
                    <a:pt x="335756" y="464344"/>
                  </a:lnTo>
                  <a:lnTo>
                    <a:pt x="307181" y="464344"/>
                  </a:lnTo>
                  <a:lnTo>
                    <a:pt x="261938" y="457200"/>
                  </a:lnTo>
                  <a:lnTo>
                    <a:pt x="211931" y="438150"/>
                  </a:lnTo>
                  <a:lnTo>
                    <a:pt x="173831" y="421481"/>
                  </a:lnTo>
                  <a:lnTo>
                    <a:pt x="128588" y="390525"/>
                  </a:lnTo>
                  <a:lnTo>
                    <a:pt x="97631" y="364331"/>
                  </a:lnTo>
                  <a:lnTo>
                    <a:pt x="69056" y="338138"/>
                  </a:lnTo>
                  <a:lnTo>
                    <a:pt x="47625" y="311944"/>
                  </a:lnTo>
                  <a:lnTo>
                    <a:pt x="30956" y="285750"/>
                  </a:lnTo>
                  <a:lnTo>
                    <a:pt x="16669" y="254794"/>
                  </a:lnTo>
                  <a:lnTo>
                    <a:pt x="4763" y="221456"/>
                  </a:lnTo>
                  <a:lnTo>
                    <a:pt x="0" y="190500"/>
                  </a:lnTo>
                  <a:lnTo>
                    <a:pt x="2381" y="154781"/>
                  </a:lnTo>
                  <a:lnTo>
                    <a:pt x="9525" y="135731"/>
                  </a:lnTo>
                  <a:lnTo>
                    <a:pt x="21431" y="130969"/>
                  </a:lnTo>
                  <a:lnTo>
                    <a:pt x="33338" y="133350"/>
                  </a:lnTo>
                  <a:lnTo>
                    <a:pt x="52388" y="145256"/>
                  </a:lnTo>
                  <a:lnTo>
                    <a:pt x="76200" y="161925"/>
                  </a:lnTo>
                  <a:lnTo>
                    <a:pt x="123825" y="190500"/>
                  </a:lnTo>
                  <a:lnTo>
                    <a:pt x="180975" y="211931"/>
                  </a:lnTo>
                  <a:lnTo>
                    <a:pt x="242888" y="228600"/>
                  </a:lnTo>
                  <a:lnTo>
                    <a:pt x="290513" y="238125"/>
                  </a:lnTo>
                  <a:lnTo>
                    <a:pt x="373856" y="245269"/>
                  </a:lnTo>
                  <a:lnTo>
                    <a:pt x="445294" y="245269"/>
                  </a:lnTo>
                  <a:lnTo>
                    <a:pt x="550069" y="226219"/>
                  </a:lnTo>
                  <a:lnTo>
                    <a:pt x="759619" y="195263"/>
                  </a:lnTo>
                  <a:lnTo>
                    <a:pt x="873919" y="178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01">
              <a:extLst>
                <a:ext uri="{FF2B5EF4-FFF2-40B4-BE49-F238E27FC236}">
                  <a16:creationId xmlns:a16="http://schemas.microsoft.com/office/drawing/2014/main" id="{9B1EEACD-325D-4E3D-A54A-DD882C4EAA4F}"/>
                </a:ext>
              </a:extLst>
            </p:cNvPr>
            <p:cNvSpPr/>
            <p:nvPr/>
          </p:nvSpPr>
          <p:spPr>
            <a:xfrm rot="16200000">
              <a:off x="4518025" y="3954463"/>
              <a:ext cx="3481388" cy="582612"/>
            </a:xfrm>
            <a:custGeom>
              <a:avLst/>
              <a:gdLst>
                <a:gd name="connsiteX0" fmla="*/ 1987450 w 3481643"/>
                <a:gd name="connsiteY0" fmla="*/ 311531 h 582678"/>
                <a:gd name="connsiteX1" fmla="*/ 2275904 w 3481643"/>
                <a:gd name="connsiteY1" fmla="*/ 311531 h 582678"/>
                <a:gd name="connsiteX2" fmla="*/ 2483592 w 3481643"/>
                <a:gd name="connsiteY2" fmla="*/ 314415 h 582678"/>
                <a:gd name="connsiteX3" fmla="*/ 2673971 w 3481643"/>
                <a:gd name="connsiteY3" fmla="*/ 314415 h 582678"/>
                <a:gd name="connsiteX4" fmla="*/ 2772046 w 3481643"/>
                <a:gd name="connsiteY4" fmla="*/ 308646 h 582678"/>
                <a:gd name="connsiteX5" fmla="*/ 2838390 w 3481643"/>
                <a:gd name="connsiteY5" fmla="*/ 302877 h 582678"/>
                <a:gd name="connsiteX6" fmla="*/ 2901850 w 3481643"/>
                <a:gd name="connsiteY6" fmla="*/ 294224 h 582678"/>
                <a:gd name="connsiteX7" fmla="*/ 2936465 w 3481643"/>
                <a:gd name="connsiteY7" fmla="*/ 288455 h 582678"/>
                <a:gd name="connsiteX8" fmla="*/ 2994156 w 3481643"/>
                <a:gd name="connsiteY8" fmla="*/ 276916 h 582678"/>
                <a:gd name="connsiteX9" fmla="*/ 3046077 w 3481643"/>
                <a:gd name="connsiteY9" fmla="*/ 259609 h 582678"/>
                <a:gd name="connsiteX10" fmla="*/ 3106653 w 3481643"/>
                <a:gd name="connsiteY10" fmla="*/ 230764 h 582678"/>
                <a:gd name="connsiteX11" fmla="*/ 3201843 w 3481643"/>
                <a:gd name="connsiteY11" fmla="*/ 173073 h 582678"/>
                <a:gd name="connsiteX12" fmla="*/ 3314340 w 3481643"/>
                <a:gd name="connsiteY12" fmla="*/ 98075 h 582678"/>
                <a:gd name="connsiteX13" fmla="*/ 3438375 w 3481643"/>
                <a:gd name="connsiteY13" fmla="*/ 0 h 582678"/>
                <a:gd name="connsiteX14" fmla="*/ 3481643 w 3481643"/>
                <a:gd name="connsiteY14" fmla="*/ 173073 h 582678"/>
                <a:gd name="connsiteX15" fmla="*/ 3348954 w 3481643"/>
                <a:gd name="connsiteY15" fmla="*/ 305762 h 582678"/>
                <a:gd name="connsiteX16" fmla="*/ 3236457 w 3481643"/>
                <a:gd name="connsiteY16" fmla="*/ 415374 h 582678"/>
                <a:gd name="connsiteX17" fmla="*/ 3181651 w 3481643"/>
                <a:gd name="connsiteY17" fmla="*/ 473065 h 582678"/>
                <a:gd name="connsiteX18" fmla="*/ 3155690 w 3481643"/>
                <a:gd name="connsiteY18" fmla="*/ 501911 h 582678"/>
                <a:gd name="connsiteX19" fmla="*/ 3129729 w 3481643"/>
                <a:gd name="connsiteY19" fmla="*/ 524987 h 582678"/>
                <a:gd name="connsiteX20" fmla="*/ 3083576 w 3481643"/>
                <a:gd name="connsiteY20" fmla="*/ 548063 h 582678"/>
                <a:gd name="connsiteX21" fmla="*/ 3040308 w 3481643"/>
                <a:gd name="connsiteY21" fmla="*/ 556717 h 582678"/>
                <a:gd name="connsiteX22" fmla="*/ 2976848 w 3481643"/>
                <a:gd name="connsiteY22" fmla="*/ 562486 h 582678"/>
                <a:gd name="connsiteX23" fmla="*/ 2898966 w 3481643"/>
                <a:gd name="connsiteY23" fmla="*/ 559602 h 582678"/>
                <a:gd name="connsiteX24" fmla="*/ 2699932 w 3481643"/>
                <a:gd name="connsiteY24" fmla="*/ 559602 h 582678"/>
                <a:gd name="connsiteX25" fmla="*/ 2474938 w 3481643"/>
                <a:gd name="connsiteY25" fmla="*/ 550948 h 582678"/>
                <a:gd name="connsiteX26" fmla="*/ 2192253 w 3481643"/>
                <a:gd name="connsiteY26" fmla="*/ 542294 h 582678"/>
                <a:gd name="connsiteX27" fmla="*/ 1915337 w 3481643"/>
                <a:gd name="connsiteY27" fmla="*/ 536525 h 582678"/>
                <a:gd name="connsiteX28" fmla="*/ 1698996 w 3481643"/>
                <a:gd name="connsiteY28" fmla="*/ 536525 h 582678"/>
                <a:gd name="connsiteX29" fmla="*/ 1517270 w 3481643"/>
                <a:gd name="connsiteY29" fmla="*/ 548063 h 582678"/>
                <a:gd name="connsiteX30" fmla="*/ 1174009 w 3481643"/>
                <a:gd name="connsiteY30" fmla="*/ 562486 h 582678"/>
                <a:gd name="connsiteX31" fmla="*/ 957668 w 3481643"/>
                <a:gd name="connsiteY31" fmla="*/ 574024 h 582678"/>
                <a:gd name="connsiteX32" fmla="*/ 744212 w 3481643"/>
                <a:gd name="connsiteY32" fmla="*/ 582678 h 582678"/>
                <a:gd name="connsiteX33" fmla="*/ 649022 w 3481643"/>
                <a:gd name="connsiteY33" fmla="*/ 579793 h 582678"/>
                <a:gd name="connsiteX34" fmla="*/ 519218 w 3481643"/>
                <a:gd name="connsiteY34" fmla="*/ 565371 h 582678"/>
                <a:gd name="connsiteX35" fmla="*/ 386529 w 3481643"/>
                <a:gd name="connsiteY35" fmla="*/ 539410 h 582678"/>
                <a:gd name="connsiteX36" fmla="*/ 294224 w 3481643"/>
                <a:gd name="connsiteY36" fmla="*/ 507680 h 582678"/>
                <a:gd name="connsiteX37" fmla="*/ 199034 w 3481643"/>
                <a:gd name="connsiteY37" fmla="*/ 470181 h 582678"/>
                <a:gd name="connsiteX38" fmla="*/ 92306 w 3481643"/>
                <a:gd name="connsiteY38" fmla="*/ 418259 h 582678"/>
                <a:gd name="connsiteX39" fmla="*/ 54807 w 3481643"/>
                <a:gd name="connsiteY39" fmla="*/ 392298 h 582678"/>
                <a:gd name="connsiteX40" fmla="*/ 25961 w 3481643"/>
                <a:gd name="connsiteY40" fmla="*/ 366337 h 582678"/>
                <a:gd name="connsiteX41" fmla="*/ 14423 w 3481643"/>
                <a:gd name="connsiteY41" fmla="*/ 346145 h 582678"/>
                <a:gd name="connsiteX42" fmla="*/ 5769 w 3481643"/>
                <a:gd name="connsiteY42" fmla="*/ 331723 h 582678"/>
                <a:gd name="connsiteX43" fmla="*/ 0 w 3481643"/>
                <a:gd name="connsiteY43" fmla="*/ 308646 h 582678"/>
                <a:gd name="connsiteX44" fmla="*/ 2885 w 3481643"/>
                <a:gd name="connsiteY44" fmla="*/ 282685 h 582678"/>
                <a:gd name="connsiteX45" fmla="*/ 17308 w 3481643"/>
                <a:gd name="connsiteY45" fmla="*/ 256725 h 582678"/>
                <a:gd name="connsiteX46" fmla="*/ 46153 w 3481643"/>
                <a:gd name="connsiteY46" fmla="*/ 233648 h 582678"/>
                <a:gd name="connsiteX47" fmla="*/ 86537 w 3481643"/>
                <a:gd name="connsiteY47" fmla="*/ 210572 h 582678"/>
                <a:gd name="connsiteX48" fmla="*/ 591332 w 3481643"/>
                <a:gd name="connsiteY48" fmla="*/ 297108 h 582678"/>
                <a:gd name="connsiteX49" fmla="*/ 634600 w 3481643"/>
                <a:gd name="connsiteY49" fmla="*/ 311531 h 582678"/>
                <a:gd name="connsiteX50" fmla="*/ 724021 w 3481643"/>
                <a:gd name="connsiteY50" fmla="*/ 328838 h 582678"/>
                <a:gd name="connsiteX51" fmla="*/ 862479 w 3481643"/>
                <a:gd name="connsiteY51" fmla="*/ 337492 h 582678"/>
                <a:gd name="connsiteX52" fmla="*/ 1003821 w 3481643"/>
                <a:gd name="connsiteY52" fmla="*/ 323069 h 582678"/>
                <a:gd name="connsiteX53" fmla="*/ 1277853 w 3481643"/>
                <a:gd name="connsiteY53" fmla="*/ 311531 h 582678"/>
                <a:gd name="connsiteX54" fmla="*/ 1621113 w 3481643"/>
                <a:gd name="connsiteY54" fmla="*/ 314415 h 582678"/>
                <a:gd name="connsiteX55" fmla="*/ 1987450 w 3481643"/>
                <a:gd name="connsiteY55" fmla="*/ 311531 h 5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1643" h="582678">
                  <a:moveTo>
                    <a:pt x="1987450" y="311531"/>
                  </a:moveTo>
                  <a:lnTo>
                    <a:pt x="2275904" y="311531"/>
                  </a:lnTo>
                  <a:lnTo>
                    <a:pt x="2483592" y="314415"/>
                  </a:lnTo>
                  <a:lnTo>
                    <a:pt x="2673971" y="314415"/>
                  </a:lnTo>
                  <a:lnTo>
                    <a:pt x="2772046" y="308646"/>
                  </a:lnTo>
                  <a:lnTo>
                    <a:pt x="2838390" y="302877"/>
                  </a:lnTo>
                  <a:lnTo>
                    <a:pt x="2901850" y="294224"/>
                  </a:lnTo>
                  <a:lnTo>
                    <a:pt x="2936465" y="288455"/>
                  </a:lnTo>
                  <a:lnTo>
                    <a:pt x="2994156" y="276916"/>
                  </a:lnTo>
                  <a:lnTo>
                    <a:pt x="3046077" y="259609"/>
                  </a:lnTo>
                  <a:lnTo>
                    <a:pt x="3106653" y="230764"/>
                  </a:lnTo>
                  <a:lnTo>
                    <a:pt x="3201843" y="173073"/>
                  </a:lnTo>
                  <a:lnTo>
                    <a:pt x="3314340" y="98075"/>
                  </a:lnTo>
                  <a:lnTo>
                    <a:pt x="3438375" y="0"/>
                  </a:lnTo>
                  <a:lnTo>
                    <a:pt x="3481643" y="173073"/>
                  </a:lnTo>
                  <a:lnTo>
                    <a:pt x="3348954" y="305762"/>
                  </a:lnTo>
                  <a:lnTo>
                    <a:pt x="3236457" y="415374"/>
                  </a:lnTo>
                  <a:lnTo>
                    <a:pt x="3181651" y="473065"/>
                  </a:lnTo>
                  <a:lnTo>
                    <a:pt x="3155690" y="501911"/>
                  </a:lnTo>
                  <a:lnTo>
                    <a:pt x="3129729" y="524987"/>
                  </a:lnTo>
                  <a:lnTo>
                    <a:pt x="3083576" y="548063"/>
                  </a:lnTo>
                  <a:lnTo>
                    <a:pt x="3040308" y="556717"/>
                  </a:lnTo>
                  <a:lnTo>
                    <a:pt x="2976848" y="562486"/>
                  </a:lnTo>
                  <a:lnTo>
                    <a:pt x="2898966" y="559602"/>
                  </a:lnTo>
                  <a:lnTo>
                    <a:pt x="2699932" y="559602"/>
                  </a:lnTo>
                  <a:lnTo>
                    <a:pt x="2474938" y="550948"/>
                  </a:lnTo>
                  <a:lnTo>
                    <a:pt x="2192253" y="542294"/>
                  </a:lnTo>
                  <a:lnTo>
                    <a:pt x="1915337" y="536525"/>
                  </a:lnTo>
                  <a:lnTo>
                    <a:pt x="1698996" y="536525"/>
                  </a:lnTo>
                  <a:lnTo>
                    <a:pt x="1517270" y="548063"/>
                  </a:lnTo>
                  <a:lnTo>
                    <a:pt x="1174009" y="562486"/>
                  </a:lnTo>
                  <a:lnTo>
                    <a:pt x="957668" y="574024"/>
                  </a:lnTo>
                  <a:lnTo>
                    <a:pt x="744212" y="582678"/>
                  </a:lnTo>
                  <a:lnTo>
                    <a:pt x="649022" y="579793"/>
                  </a:lnTo>
                  <a:lnTo>
                    <a:pt x="519218" y="565371"/>
                  </a:lnTo>
                  <a:lnTo>
                    <a:pt x="386529" y="539410"/>
                  </a:lnTo>
                  <a:lnTo>
                    <a:pt x="294224" y="507680"/>
                  </a:lnTo>
                  <a:lnTo>
                    <a:pt x="199034" y="470181"/>
                  </a:lnTo>
                  <a:lnTo>
                    <a:pt x="92306" y="418259"/>
                  </a:lnTo>
                  <a:lnTo>
                    <a:pt x="54807" y="392298"/>
                  </a:lnTo>
                  <a:lnTo>
                    <a:pt x="25961" y="366337"/>
                  </a:lnTo>
                  <a:lnTo>
                    <a:pt x="14423" y="346145"/>
                  </a:lnTo>
                  <a:lnTo>
                    <a:pt x="5769" y="331723"/>
                  </a:lnTo>
                  <a:lnTo>
                    <a:pt x="0" y="308646"/>
                  </a:lnTo>
                  <a:lnTo>
                    <a:pt x="2885" y="282685"/>
                  </a:lnTo>
                  <a:lnTo>
                    <a:pt x="17308" y="256725"/>
                  </a:lnTo>
                  <a:lnTo>
                    <a:pt x="46153" y="233648"/>
                  </a:lnTo>
                  <a:lnTo>
                    <a:pt x="86537" y="210572"/>
                  </a:lnTo>
                  <a:lnTo>
                    <a:pt x="591332" y="297108"/>
                  </a:lnTo>
                  <a:lnTo>
                    <a:pt x="634600" y="311531"/>
                  </a:lnTo>
                  <a:lnTo>
                    <a:pt x="724021" y="328838"/>
                  </a:lnTo>
                  <a:lnTo>
                    <a:pt x="862479" y="337492"/>
                  </a:lnTo>
                  <a:lnTo>
                    <a:pt x="1003821" y="323069"/>
                  </a:lnTo>
                  <a:lnTo>
                    <a:pt x="1277853" y="311531"/>
                  </a:lnTo>
                  <a:lnTo>
                    <a:pt x="1621113" y="314415"/>
                  </a:lnTo>
                  <a:lnTo>
                    <a:pt x="1987450" y="311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2">
              <a:extLst>
                <a:ext uri="{FF2B5EF4-FFF2-40B4-BE49-F238E27FC236}">
                  <a16:creationId xmlns:a16="http://schemas.microsoft.com/office/drawing/2014/main" id="{DDA42BCF-A7DF-43FE-BF4B-2431B1F36996}"/>
                </a:ext>
              </a:extLst>
            </p:cNvPr>
            <p:cNvSpPr/>
            <p:nvPr/>
          </p:nvSpPr>
          <p:spPr>
            <a:xfrm rot="16200000">
              <a:off x="5430838" y="5102225"/>
              <a:ext cx="747712" cy="992188"/>
            </a:xfrm>
            <a:custGeom>
              <a:avLst/>
              <a:gdLst>
                <a:gd name="connsiteX0" fmla="*/ 661987 w 747712"/>
                <a:gd name="connsiteY0" fmla="*/ 242887 h 992981"/>
                <a:gd name="connsiteX1" fmla="*/ 616743 w 747712"/>
                <a:gd name="connsiteY1" fmla="*/ 361950 h 992981"/>
                <a:gd name="connsiteX2" fmla="*/ 592931 w 747712"/>
                <a:gd name="connsiteY2" fmla="*/ 426243 h 992981"/>
                <a:gd name="connsiteX3" fmla="*/ 566737 w 747712"/>
                <a:gd name="connsiteY3" fmla="*/ 504825 h 992981"/>
                <a:gd name="connsiteX4" fmla="*/ 542925 w 747712"/>
                <a:gd name="connsiteY4" fmla="*/ 585787 h 992981"/>
                <a:gd name="connsiteX5" fmla="*/ 526256 w 747712"/>
                <a:gd name="connsiteY5" fmla="*/ 654843 h 992981"/>
                <a:gd name="connsiteX6" fmla="*/ 519112 w 747712"/>
                <a:gd name="connsiteY6" fmla="*/ 719137 h 992981"/>
                <a:gd name="connsiteX7" fmla="*/ 514350 w 747712"/>
                <a:gd name="connsiteY7" fmla="*/ 783431 h 992981"/>
                <a:gd name="connsiteX8" fmla="*/ 511968 w 747712"/>
                <a:gd name="connsiteY8" fmla="*/ 840581 h 992981"/>
                <a:gd name="connsiteX9" fmla="*/ 516731 w 747712"/>
                <a:gd name="connsiteY9" fmla="*/ 883443 h 992981"/>
                <a:gd name="connsiteX10" fmla="*/ 521493 w 747712"/>
                <a:gd name="connsiteY10" fmla="*/ 904875 h 992981"/>
                <a:gd name="connsiteX11" fmla="*/ 535781 w 747712"/>
                <a:gd name="connsiteY11" fmla="*/ 928687 h 992981"/>
                <a:gd name="connsiteX12" fmla="*/ 557212 w 747712"/>
                <a:gd name="connsiteY12" fmla="*/ 945356 h 992981"/>
                <a:gd name="connsiteX13" fmla="*/ 592931 w 747712"/>
                <a:gd name="connsiteY13" fmla="*/ 962025 h 992981"/>
                <a:gd name="connsiteX14" fmla="*/ 666750 w 747712"/>
                <a:gd name="connsiteY14" fmla="*/ 983456 h 992981"/>
                <a:gd name="connsiteX15" fmla="*/ 702468 w 747712"/>
                <a:gd name="connsiteY15" fmla="*/ 992981 h 992981"/>
                <a:gd name="connsiteX16" fmla="*/ 0 w 747712"/>
                <a:gd name="connsiteY16" fmla="*/ 923925 h 992981"/>
                <a:gd name="connsiteX17" fmla="*/ 40481 w 747712"/>
                <a:gd name="connsiteY17" fmla="*/ 890587 h 992981"/>
                <a:gd name="connsiteX18" fmla="*/ 73818 w 747712"/>
                <a:gd name="connsiteY18" fmla="*/ 869156 h 992981"/>
                <a:gd name="connsiteX19" fmla="*/ 114300 w 747712"/>
                <a:gd name="connsiteY19" fmla="*/ 847725 h 992981"/>
                <a:gd name="connsiteX20" fmla="*/ 166687 w 747712"/>
                <a:gd name="connsiteY20" fmla="*/ 812006 h 992981"/>
                <a:gd name="connsiteX21" fmla="*/ 219075 w 747712"/>
                <a:gd name="connsiteY21" fmla="*/ 764381 h 992981"/>
                <a:gd name="connsiteX22" fmla="*/ 273843 w 747712"/>
                <a:gd name="connsiteY22" fmla="*/ 707231 h 992981"/>
                <a:gd name="connsiteX23" fmla="*/ 350043 w 747712"/>
                <a:gd name="connsiteY23" fmla="*/ 609600 h 992981"/>
                <a:gd name="connsiteX24" fmla="*/ 447675 w 747712"/>
                <a:gd name="connsiteY24" fmla="*/ 457200 h 992981"/>
                <a:gd name="connsiteX25" fmla="*/ 576262 w 747712"/>
                <a:gd name="connsiteY25" fmla="*/ 228600 h 992981"/>
                <a:gd name="connsiteX26" fmla="*/ 647700 w 747712"/>
                <a:gd name="connsiteY26" fmla="*/ 92868 h 992981"/>
                <a:gd name="connsiteX27" fmla="*/ 688181 w 747712"/>
                <a:gd name="connsiteY27" fmla="*/ 19050 h 992981"/>
                <a:gd name="connsiteX28" fmla="*/ 707231 w 747712"/>
                <a:gd name="connsiteY28" fmla="*/ 4762 h 992981"/>
                <a:gd name="connsiteX29" fmla="*/ 738187 w 747712"/>
                <a:gd name="connsiteY29" fmla="*/ 0 h 992981"/>
                <a:gd name="connsiteX30" fmla="*/ 745331 w 747712"/>
                <a:gd name="connsiteY30" fmla="*/ 2381 h 992981"/>
                <a:gd name="connsiteX31" fmla="*/ 747712 w 747712"/>
                <a:gd name="connsiteY31" fmla="*/ 14287 h 992981"/>
                <a:gd name="connsiteX32" fmla="*/ 745331 w 747712"/>
                <a:gd name="connsiteY32" fmla="*/ 35718 h 992981"/>
                <a:gd name="connsiteX33" fmla="*/ 711993 w 747712"/>
                <a:gd name="connsiteY33" fmla="*/ 123825 h 992981"/>
                <a:gd name="connsiteX34" fmla="*/ 661987 w 747712"/>
                <a:gd name="connsiteY34" fmla="*/ 242887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7712" h="992981">
                  <a:moveTo>
                    <a:pt x="661987" y="242887"/>
                  </a:moveTo>
                  <a:lnTo>
                    <a:pt x="616743" y="361950"/>
                  </a:lnTo>
                  <a:lnTo>
                    <a:pt x="592931" y="426243"/>
                  </a:lnTo>
                  <a:lnTo>
                    <a:pt x="566737" y="504825"/>
                  </a:lnTo>
                  <a:lnTo>
                    <a:pt x="542925" y="585787"/>
                  </a:lnTo>
                  <a:lnTo>
                    <a:pt x="526256" y="654843"/>
                  </a:lnTo>
                  <a:lnTo>
                    <a:pt x="519112" y="719137"/>
                  </a:lnTo>
                  <a:lnTo>
                    <a:pt x="514350" y="783431"/>
                  </a:lnTo>
                  <a:lnTo>
                    <a:pt x="511968" y="840581"/>
                  </a:lnTo>
                  <a:lnTo>
                    <a:pt x="516731" y="883443"/>
                  </a:lnTo>
                  <a:lnTo>
                    <a:pt x="521493" y="904875"/>
                  </a:lnTo>
                  <a:lnTo>
                    <a:pt x="535781" y="928687"/>
                  </a:lnTo>
                  <a:lnTo>
                    <a:pt x="557212" y="945356"/>
                  </a:lnTo>
                  <a:lnTo>
                    <a:pt x="592931" y="962025"/>
                  </a:lnTo>
                  <a:lnTo>
                    <a:pt x="666750" y="983456"/>
                  </a:lnTo>
                  <a:lnTo>
                    <a:pt x="702468" y="992981"/>
                  </a:lnTo>
                  <a:lnTo>
                    <a:pt x="0" y="923925"/>
                  </a:lnTo>
                  <a:lnTo>
                    <a:pt x="40481" y="890587"/>
                  </a:lnTo>
                  <a:lnTo>
                    <a:pt x="73818" y="869156"/>
                  </a:lnTo>
                  <a:lnTo>
                    <a:pt x="114300" y="847725"/>
                  </a:lnTo>
                  <a:lnTo>
                    <a:pt x="166687" y="812006"/>
                  </a:lnTo>
                  <a:lnTo>
                    <a:pt x="219075" y="764381"/>
                  </a:lnTo>
                  <a:lnTo>
                    <a:pt x="273843" y="707231"/>
                  </a:lnTo>
                  <a:lnTo>
                    <a:pt x="350043" y="609600"/>
                  </a:lnTo>
                  <a:lnTo>
                    <a:pt x="447675" y="457200"/>
                  </a:lnTo>
                  <a:lnTo>
                    <a:pt x="576262" y="228600"/>
                  </a:lnTo>
                  <a:lnTo>
                    <a:pt x="647700" y="92868"/>
                  </a:lnTo>
                  <a:lnTo>
                    <a:pt x="688181" y="19050"/>
                  </a:lnTo>
                  <a:lnTo>
                    <a:pt x="707231" y="4762"/>
                  </a:lnTo>
                  <a:lnTo>
                    <a:pt x="738187" y="0"/>
                  </a:lnTo>
                  <a:lnTo>
                    <a:pt x="745331" y="2381"/>
                  </a:lnTo>
                  <a:lnTo>
                    <a:pt x="747712" y="14287"/>
                  </a:lnTo>
                  <a:lnTo>
                    <a:pt x="745331" y="35718"/>
                  </a:lnTo>
                  <a:lnTo>
                    <a:pt x="711993" y="123825"/>
                  </a:lnTo>
                  <a:lnTo>
                    <a:pt x="661987" y="242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02B1ED07-E37D-40F0-86D9-611CB5D8882C}"/>
              </a:ext>
            </a:extLst>
          </p:cNvPr>
          <p:cNvGrpSpPr/>
          <p:nvPr/>
        </p:nvGrpSpPr>
        <p:grpSpPr>
          <a:xfrm>
            <a:off x="2384425" y="1676400"/>
            <a:ext cx="4872038" cy="4157663"/>
            <a:chOff x="2384425" y="1676400"/>
            <a:chExt cx="4872038" cy="4157663"/>
          </a:xfrm>
        </p:grpSpPr>
        <p:sp>
          <p:nvSpPr>
            <p:cNvPr id="18" name="フリーフォーム 95">
              <a:extLst>
                <a:ext uri="{FF2B5EF4-FFF2-40B4-BE49-F238E27FC236}">
                  <a16:creationId xmlns:a16="http://schemas.microsoft.com/office/drawing/2014/main" id="{E64194BD-00E8-49F1-8606-C6265C34815E}"/>
                </a:ext>
              </a:extLst>
            </p:cNvPr>
            <p:cNvSpPr/>
            <p:nvPr/>
          </p:nvSpPr>
          <p:spPr>
            <a:xfrm>
              <a:off x="2633663" y="2589213"/>
              <a:ext cx="503237" cy="1135062"/>
            </a:xfrm>
            <a:custGeom>
              <a:avLst/>
              <a:gdLst>
                <a:gd name="connsiteX0" fmla="*/ 180975 w 502443"/>
                <a:gd name="connsiteY0" fmla="*/ 573881 h 1135856"/>
                <a:gd name="connsiteX1" fmla="*/ 171450 w 502443"/>
                <a:gd name="connsiteY1" fmla="*/ 483394 h 1135856"/>
                <a:gd name="connsiteX2" fmla="*/ 161925 w 502443"/>
                <a:gd name="connsiteY2" fmla="*/ 428625 h 1135856"/>
                <a:gd name="connsiteX3" fmla="*/ 140493 w 502443"/>
                <a:gd name="connsiteY3" fmla="*/ 352425 h 1135856"/>
                <a:gd name="connsiteX4" fmla="*/ 102393 w 502443"/>
                <a:gd name="connsiteY4" fmla="*/ 252412 h 1135856"/>
                <a:gd name="connsiteX5" fmla="*/ 59531 w 502443"/>
                <a:gd name="connsiteY5" fmla="*/ 159544 h 1135856"/>
                <a:gd name="connsiteX6" fmla="*/ 21431 w 502443"/>
                <a:gd name="connsiteY6" fmla="*/ 80962 h 1135856"/>
                <a:gd name="connsiteX7" fmla="*/ 2381 w 502443"/>
                <a:gd name="connsiteY7" fmla="*/ 38100 h 1135856"/>
                <a:gd name="connsiteX8" fmla="*/ 0 w 502443"/>
                <a:gd name="connsiteY8" fmla="*/ 19050 h 1135856"/>
                <a:gd name="connsiteX9" fmla="*/ 2381 w 502443"/>
                <a:gd name="connsiteY9" fmla="*/ 7144 h 1135856"/>
                <a:gd name="connsiteX10" fmla="*/ 14287 w 502443"/>
                <a:gd name="connsiteY10" fmla="*/ 0 h 1135856"/>
                <a:gd name="connsiteX11" fmla="*/ 30956 w 502443"/>
                <a:gd name="connsiteY11" fmla="*/ 2381 h 1135856"/>
                <a:gd name="connsiteX12" fmla="*/ 59531 w 502443"/>
                <a:gd name="connsiteY12" fmla="*/ 16669 h 1135856"/>
                <a:gd name="connsiteX13" fmla="*/ 100012 w 502443"/>
                <a:gd name="connsiteY13" fmla="*/ 59531 h 1135856"/>
                <a:gd name="connsiteX14" fmla="*/ 154781 w 502443"/>
                <a:gd name="connsiteY14" fmla="*/ 119062 h 1135856"/>
                <a:gd name="connsiteX15" fmla="*/ 219075 w 502443"/>
                <a:gd name="connsiteY15" fmla="*/ 192881 h 1135856"/>
                <a:gd name="connsiteX16" fmla="*/ 280987 w 502443"/>
                <a:gd name="connsiteY16" fmla="*/ 264319 h 1135856"/>
                <a:gd name="connsiteX17" fmla="*/ 333375 w 502443"/>
                <a:gd name="connsiteY17" fmla="*/ 323850 h 1135856"/>
                <a:gd name="connsiteX18" fmla="*/ 392906 w 502443"/>
                <a:gd name="connsiteY18" fmla="*/ 400050 h 1135856"/>
                <a:gd name="connsiteX19" fmla="*/ 435768 w 502443"/>
                <a:gd name="connsiteY19" fmla="*/ 461962 h 1135856"/>
                <a:gd name="connsiteX20" fmla="*/ 459581 w 502443"/>
                <a:gd name="connsiteY20" fmla="*/ 504825 h 1135856"/>
                <a:gd name="connsiteX21" fmla="*/ 473868 w 502443"/>
                <a:gd name="connsiteY21" fmla="*/ 538162 h 1135856"/>
                <a:gd name="connsiteX22" fmla="*/ 485775 w 502443"/>
                <a:gd name="connsiteY22" fmla="*/ 592931 h 1135856"/>
                <a:gd name="connsiteX23" fmla="*/ 495300 w 502443"/>
                <a:gd name="connsiteY23" fmla="*/ 671512 h 1135856"/>
                <a:gd name="connsiteX24" fmla="*/ 502443 w 502443"/>
                <a:gd name="connsiteY24" fmla="*/ 752475 h 1135856"/>
                <a:gd name="connsiteX25" fmla="*/ 502443 w 502443"/>
                <a:gd name="connsiteY25" fmla="*/ 859631 h 1135856"/>
                <a:gd name="connsiteX26" fmla="*/ 500062 w 502443"/>
                <a:gd name="connsiteY26" fmla="*/ 933450 h 1135856"/>
                <a:gd name="connsiteX27" fmla="*/ 492918 w 502443"/>
                <a:gd name="connsiteY27" fmla="*/ 976312 h 1135856"/>
                <a:gd name="connsiteX28" fmla="*/ 478631 w 502443"/>
                <a:gd name="connsiteY28" fmla="*/ 1012031 h 1135856"/>
                <a:gd name="connsiteX29" fmla="*/ 454818 w 502443"/>
                <a:gd name="connsiteY29" fmla="*/ 1054894 h 1135856"/>
                <a:gd name="connsiteX30" fmla="*/ 426243 w 502443"/>
                <a:gd name="connsiteY30" fmla="*/ 1085850 h 1135856"/>
                <a:gd name="connsiteX31" fmla="*/ 388143 w 502443"/>
                <a:gd name="connsiteY31" fmla="*/ 1112044 h 1135856"/>
                <a:gd name="connsiteX32" fmla="*/ 357187 w 502443"/>
                <a:gd name="connsiteY32" fmla="*/ 1131094 h 1135856"/>
                <a:gd name="connsiteX33" fmla="*/ 330993 w 502443"/>
                <a:gd name="connsiteY33" fmla="*/ 1135856 h 1135856"/>
                <a:gd name="connsiteX34" fmla="*/ 307181 w 502443"/>
                <a:gd name="connsiteY34" fmla="*/ 1131094 h 1135856"/>
                <a:gd name="connsiteX35" fmla="*/ 290512 w 502443"/>
                <a:gd name="connsiteY35" fmla="*/ 1119187 h 1135856"/>
                <a:gd name="connsiteX36" fmla="*/ 273843 w 502443"/>
                <a:gd name="connsiteY36" fmla="*/ 1097756 h 1135856"/>
                <a:gd name="connsiteX37" fmla="*/ 252412 w 502443"/>
                <a:gd name="connsiteY37" fmla="*/ 1057275 h 1135856"/>
                <a:gd name="connsiteX38" fmla="*/ 226218 w 502443"/>
                <a:gd name="connsiteY38" fmla="*/ 988219 h 1135856"/>
                <a:gd name="connsiteX39" fmla="*/ 211931 w 502443"/>
                <a:gd name="connsiteY39" fmla="*/ 954881 h 1135856"/>
                <a:gd name="connsiteX40" fmla="*/ 204787 w 502443"/>
                <a:gd name="connsiteY40" fmla="*/ 862012 h 1135856"/>
                <a:gd name="connsiteX41" fmla="*/ 200025 w 502443"/>
                <a:gd name="connsiteY41" fmla="*/ 773906 h 1135856"/>
                <a:gd name="connsiteX42" fmla="*/ 192881 w 502443"/>
                <a:gd name="connsiteY42" fmla="*/ 681037 h 1135856"/>
                <a:gd name="connsiteX43" fmla="*/ 180975 w 502443"/>
                <a:gd name="connsiteY43" fmla="*/ 573881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2443" h="1135856">
                  <a:moveTo>
                    <a:pt x="180975" y="573881"/>
                  </a:moveTo>
                  <a:lnTo>
                    <a:pt x="171450" y="483394"/>
                  </a:lnTo>
                  <a:lnTo>
                    <a:pt x="161925" y="428625"/>
                  </a:lnTo>
                  <a:lnTo>
                    <a:pt x="140493" y="352425"/>
                  </a:lnTo>
                  <a:lnTo>
                    <a:pt x="102393" y="252412"/>
                  </a:lnTo>
                  <a:lnTo>
                    <a:pt x="59531" y="159544"/>
                  </a:lnTo>
                  <a:lnTo>
                    <a:pt x="21431" y="80962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9531" y="16669"/>
                  </a:lnTo>
                  <a:lnTo>
                    <a:pt x="100012" y="59531"/>
                  </a:lnTo>
                  <a:lnTo>
                    <a:pt x="154781" y="119062"/>
                  </a:lnTo>
                  <a:lnTo>
                    <a:pt x="219075" y="192881"/>
                  </a:lnTo>
                  <a:lnTo>
                    <a:pt x="280987" y="264319"/>
                  </a:lnTo>
                  <a:lnTo>
                    <a:pt x="333375" y="323850"/>
                  </a:lnTo>
                  <a:lnTo>
                    <a:pt x="392906" y="400050"/>
                  </a:lnTo>
                  <a:lnTo>
                    <a:pt x="435768" y="461962"/>
                  </a:lnTo>
                  <a:lnTo>
                    <a:pt x="459581" y="504825"/>
                  </a:lnTo>
                  <a:lnTo>
                    <a:pt x="473868" y="538162"/>
                  </a:lnTo>
                  <a:lnTo>
                    <a:pt x="485775" y="592931"/>
                  </a:lnTo>
                  <a:lnTo>
                    <a:pt x="495300" y="671512"/>
                  </a:lnTo>
                  <a:lnTo>
                    <a:pt x="502443" y="752475"/>
                  </a:lnTo>
                  <a:lnTo>
                    <a:pt x="502443" y="859631"/>
                  </a:lnTo>
                  <a:cubicBezTo>
                    <a:pt x="501649" y="884237"/>
                    <a:pt x="500856" y="908844"/>
                    <a:pt x="500062" y="933450"/>
                  </a:cubicBezTo>
                  <a:lnTo>
                    <a:pt x="492918" y="976312"/>
                  </a:lnTo>
                  <a:lnTo>
                    <a:pt x="478631" y="1012031"/>
                  </a:lnTo>
                  <a:lnTo>
                    <a:pt x="454818" y="1054894"/>
                  </a:lnTo>
                  <a:lnTo>
                    <a:pt x="426243" y="1085850"/>
                  </a:lnTo>
                  <a:lnTo>
                    <a:pt x="388143" y="1112044"/>
                  </a:lnTo>
                  <a:lnTo>
                    <a:pt x="357187" y="1131094"/>
                  </a:lnTo>
                  <a:lnTo>
                    <a:pt x="330993" y="1135856"/>
                  </a:lnTo>
                  <a:lnTo>
                    <a:pt x="307181" y="1131094"/>
                  </a:lnTo>
                  <a:lnTo>
                    <a:pt x="290512" y="1119187"/>
                  </a:lnTo>
                  <a:lnTo>
                    <a:pt x="273843" y="1097756"/>
                  </a:lnTo>
                  <a:lnTo>
                    <a:pt x="252412" y="1057275"/>
                  </a:lnTo>
                  <a:lnTo>
                    <a:pt x="226218" y="988219"/>
                  </a:lnTo>
                  <a:lnTo>
                    <a:pt x="211931" y="954881"/>
                  </a:lnTo>
                  <a:lnTo>
                    <a:pt x="204787" y="862012"/>
                  </a:lnTo>
                  <a:lnTo>
                    <a:pt x="200025" y="773906"/>
                  </a:lnTo>
                  <a:lnTo>
                    <a:pt x="192881" y="681037"/>
                  </a:lnTo>
                  <a:lnTo>
                    <a:pt x="180975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6">
              <a:extLst>
                <a:ext uri="{FF2B5EF4-FFF2-40B4-BE49-F238E27FC236}">
                  <a16:creationId xmlns:a16="http://schemas.microsoft.com/office/drawing/2014/main" id="{647D7436-CA26-4ACB-8D29-42BD59179241}"/>
                </a:ext>
              </a:extLst>
            </p:cNvPr>
            <p:cNvSpPr/>
            <p:nvPr/>
          </p:nvSpPr>
          <p:spPr>
            <a:xfrm>
              <a:off x="3765550" y="2287588"/>
              <a:ext cx="1062038" cy="806450"/>
            </a:xfrm>
            <a:custGeom>
              <a:avLst/>
              <a:gdLst>
                <a:gd name="connsiteX0" fmla="*/ 328613 w 1062038"/>
                <a:gd name="connsiteY0" fmla="*/ 671513 h 804863"/>
                <a:gd name="connsiteX1" fmla="*/ 492919 w 1062038"/>
                <a:gd name="connsiteY1" fmla="*/ 590550 h 804863"/>
                <a:gd name="connsiteX2" fmla="*/ 604838 w 1062038"/>
                <a:gd name="connsiteY2" fmla="*/ 535782 h 804863"/>
                <a:gd name="connsiteX3" fmla="*/ 681038 w 1062038"/>
                <a:gd name="connsiteY3" fmla="*/ 497682 h 804863"/>
                <a:gd name="connsiteX4" fmla="*/ 752475 w 1062038"/>
                <a:gd name="connsiteY4" fmla="*/ 469107 h 804863"/>
                <a:gd name="connsiteX5" fmla="*/ 800100 w 1062038"/>
                <a:gd name="connsiteY5" fmla="*/ 452438 h 804863"/>
                <a:gd name="connsiteX6" fmla="*/ 854869 w 1062038"/>
                <a:gd name="connsiteY6" fmla="*/ 438150 h 804863"/>
                <a:gd name="connsiteX7" fmla="*/ 928688 w 1062038"/>
                <a:gd name="connsiteY7" fmla="*/ 428625 h 804863"/>
                <a:gd name="connsiteX8" fmla="*/ 976313 w 1062038"/>
                <a:gd name="connsiteY8" fmla="*/ 423863 h 804863"/>
                <a:gd name="connsiteX9" fmla="*/ 1000125 w 1062038"/>
                <a:gd name="connsiteY9" fmla="*/ 419100 h 804863"/>
                <a:gd name="connsiteX10" fmla="*/ 1026319 w 1062038"/>
                <a:gd name="connsiteY10" fmla="*/ 409575 h 804863"/>
                <a:gd name="connsiteX11" fmla="*/ 1052513 w 1062038"/>
                <a:gd name="connsiteY11" fmla="*/ 388144 h 804863"/>
                <a:gd name="connsiteX12" fmla="*/ 1059657 w 1062038"/>
                <a:gd name="connsiteY12" fmla="*/ 371475 h 804863"/>
                <a:gd name="connsiteX13" fmla="*/ 1062038 w 1062038"/>
                <a:gd name="connsiteY13" fmla="*/ 352425 h 804863"/>
                <a:gd name="connsiteX14" fmla="*/ 1062038 w 1062038"/>
                <a:gd name="connsiteY14" fmla="*/ 326232 h 804863"/>
                <a:gd name="connsiteX15" fmla="*/ 1050132 w 1062038"/>
                <a:gd name="connsiteY15" fmla="*/ 290513 h 804863"/>
                <a:gd name="connsiteX16" fmla="*/ 1026319 w 1062038"/>
                <a:gd name="connsiteY16" fmla="*/ 252413 h 804863"/>
                <a:gd name="connsiteX17" fmla="*/ 978694 w 1062038"/>
                <a:gd name="connsiteY17" fmla="*/ 188119 h 804863"/>
                <a:gd name="connsiteX18" fmla="*/ 923925 w 1062038"/>
                <a:gd name="connsiteY18" fmla="*/ 130969 h 804863"/>
                <a:gd name="connsiteX19" fmla="*/ 885825 w 1062038"/>
                <a:gd name="connsiteY19" fmla="*/ 97632 h 804863"/>
                <a:gd name="connsiteX20" fmla="*/ 838200 w 1062038"/>
                <a:gd name="connsiteY20" fmla="*/ 66675 h 804863"/>
                <a:gd name="connsiteX21" fmla="*/ 797719 w 1062038"/>
                <a:gd name="connsiteY21" fmla="*/ 40482 h 804863"/>
                <a:gd name="connsiteX22" fmla="*/ 759619 w 1062038"/>
                <a:gd name="connsiteY22" fmla="*/ 23813 h 804863"/>
                <a:gd name="connsiteX23" fmla="*/ 704850 w 1062038"/>
                <a:gd name="connsiteY23" fmla="*/ 9525 h 804863"/>
                <a:gd name="connsiteX24" fmla="*/ 638175 w 1062038"/>
                <a:gd name="connsiteY24" fmla="*/ 0 h 804863"/>
                <a:gd name="connsiteX25" fmla="*/ 583407 w 1062038"/>
                <a:gd name="connsiteY25" fmla="*/ 2382 h 804863"/>
                <a:gd name="connsiteX26" fmla="*/ 554832 w 1062038"/>
                <a:gd name="connsiteY26" fmla="*/ 11907 h 804863"/>
                <a:gd name="connsiteX27" fmla="*/ 550069 w 1062038"/>
                <a:gd name="connsiteY27" fmla="*/ 23813 h 804863"/>
                <a:gd name="connsiteX28" fmla="*/ 557213 w 1062038"/>
                <a:gd name="connsiteY28" fmla="*/ 45244 h 804863"/>
                <a:gd name="connsiteX29" fmla="*/ 571500 w 1062038"/>
                <a:gd name="connsiteY29" fmla="*/ 64294 h 804863"/>
                <a:gd name="connsiteX30" fmla="*/ 595313 w 1062038"/>
                <a:gd name="connsiteY30" fmla="*/ 78582 h 804863"/>
                <a:gd name="connsiteX31" fmla="*/ 614363 w 1062038"/>
                <a:gd name="connsiteY31" fmla="*/ 88107 h 804863"/>
                <a:gd name="connsiteX32" fmla="*/ 633413 w 1062038"/>
                <a:gd name="connsiteY32" fmla="*/ 100013 h 804863"/>
                <a:gd name="connsiteX33" fmla="*/ 650082 w 1062038"/>
                <a:gd name="connsiteY33" fmla="*/ 116682 h 804863"/>
                <a:gd name="connsiteX34" fmla="*/ 661988 w 1062038"/>
                <a:gd name="connsiteY34" fmla="*/ 135732 h 804863"/>
                <a:gd name="connsiteX35" fmla="*/ 664369 w 1062038"/>
                <a:gd name="connsiteY35" fmla="*/ 161925 h 804863"/>
                <a:gd name="connsiteX36" fmla="*/ 654844 w 1062038"/>
                <a:gd name="connsiteY36" fmla="*/ 195263 h 804863"/>
                <a:gd name="connsiteX37" fmla="*/ 633413 w 1062038"/>
                <a:gd name="connsiteY37" fmla="*/ 221457 h 804863"/>
                <a:gd name="connsiteX38" fmla="*/ 578644 w 1062038"/>
                <a:gd name="connsiteY38" fmla="*/ 269082 h 804863"/>
                <a:gd name="connsiteX39" fmla="*/ 507207 w 1062038"/>
                <a:gd name="connsiteY39" fmla="*/ 338138 h 804863"/>
                <a:gd name="connsiteX40" fmla="*/ 350044 w 1062038"/>
                <a:gd name="connsiteY40" fmla="*/ 473869 h 804863"/>
                <a:gd name="connsiteX41" fmla="*/ 290513 w 1062038"/>
                <a:gd name="connsiteY41" fmla="*/ 521494 h 804863"/>
                <a:gd name="connsiteX42" fmla="*/ 119063 w 1062038"/>
                <a:gd name="connsiteY42" fmla="*/ 640557 h 804863"/>
                <a:gd name="connsiteX43" fmla="*/ 0 w 1062038"/>
                <a:gd name="connsiteY43" fmla="*/ 716757 h 804863"/>
                <a:gd name="connsiteX44" fmla="*/ 9525 w 1062038"/>
                <a:gd name="connsiteY44" fmla="*/ 804863 h 804863"/>
                <a:gd name="connsiteX45" fmla="*/ 166688 w 1062038"/>
                <a:gd name="connsiteY45" fmla="*/ 742950 h 804863"/>
                <a:gd name="connsiteX46" fmla="*/ 328613 w 1062038"/>
                <a:gd name="connsiteY46" fmla="*/ 671513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2038" h="804863">
                  <a:moveTo>
                    <a:pt x="328613" y="671513"/>
                  </a:moveTo>
                  <a:lnTo>
                    <a:pt x="492919" y="590550"/>
                  </a:lnTo>
                  <a:lnTo>
                    <a:pt x="604838" y="535782"/>
                  </a:lnTo>
                  <a:lnTo>
                    <a:pt x="681038" y="497682"/>
                  </a:lnTo>
                  <a:lnTo>
                    <a:pt x="752475" y="469107"/>
                  </a:lnTo>
                  <a:lnTo>
                    <a:pt x="800100" y="452438"/>
                  </a:lnTo>
                  <a:lnTo>
                    <a:pt x="854869" y="438150"/>
                  </a:lnTo>
                  <a:lnTo>
                    <a:pt x="928688" y="428625"/>
                  </a:lnTo>
                  <a:lnTo>
                    <a:pt x="976313" y="423863"/>
                  </a:lnTo>
                  <a:lnTo>
                    <a:pt x="1000125" y="419100"/>
                  </a:lnTo>
                  <a:lnTo>
                    <a:pt x="1026319" y="409575"/>
                  </a:lnTo>
                  <a:lnTo>
                    <a:pt x="1052513" y="388144"/>
                  </a:lnTo>
                  <a:lnTo>
                    <a:pt x="1059657" y="371475"/>
                  </a:lnTo>
                  <a:lnTo>
                    <a:pt x="1062038" y="352425"/>
                  </a:lnTo>
                  <a:lnTo>
                    <a:pt x="1062038" y="326232"/>
                  </a:lnTo>
                  <a:lnTo>
                    <a:pt x="1050132" y="290513"/>
                  </a:lnTo>
                  <a:lnTo>
                    <a:pt x="1026319" y="252413"/>
                  </a:lnTo>
                  <a:lnTo>
                    <a:pt x="978694" y="188119"/>
                  </a:lnTo>
                  <a:lnTo>
                    <a:pt x="923925" y="130969"/>
                  </a:lnTo>
                  <a:lnTo>
                    <a:pt x="885825" y="97632"/>
                  </a:lnTo>
                  <a:lnTo>
                    <a:pt x="838200" y="66675"/>
                  </a:lnTo>
                  <a:lnTo>
                    <a:pt x="797719" y="40482"/>
                  </a:lnTo>
                  <a:lnTo>
                    <a:pt x="759619" y="23813"/>
                  </a:lnTo>
                  <a:lnTo>
                    <a:pt x="704850" y="9525"/>
                  </a:lnTo>
                  <a:lnTo>
                    <a:pt x="638175" y="0"/>
                  </a:lnTo>
                  <a:lnTo>
                    <a:pt x="583407" y="2382"/>
                  </a:lnTo>
                  <a:lnTo>
                    <a:pt x="554832" y="11907"/>
                  </a:lnTo>
                  <a:lnTo>
                    <a:pt x="550069" y="23813"/>
                  </a:lnTo>
                  <a:lnTo>
                    <a:pt x="557213" y="45244"/>
                  </a:lnTo>
                  <a:lnTo>
                    <a:pt x="571500" y="64294"/>
                  </a:lnTo>
                  <a:lnTo>
                    <a:pt x="595313" y="78582"/>
                  </a:lnTo>
                  <a:lnTo>
                    <a:pt x="614363" y="88107"/>
                  </a:lnTo>
                  <a:lnTo>
                    <a:pt x="633413" y="100013"/>
                  </a:lnTo>
                  <a:lnTo>
                    <a:pt x="650082" y="116682"/>
                  </a:lnTo>
                  <a:lnTo>
                    <a:pt x="661988" y="135732"/>
                  </a:lnTo>
                  <a:lnTo>
                    <a:pt x="664369" y="161925"/>
                  </a:lnTo>
                  <a:lnTo>
                    <a:pt x="654844" y="195263"/>
                  </a:lnTo>
                  <a:lnTo>
                    <a:pt x="633413" y="221457"/>
                  </a:lnTo>
                  <a:lnTo>
                    <a:pt x="578644" y="269082"/>
                  </a:lnTo>
                  <a:lnTo>
                    <a:pt x="507207" y="338138"/>
                  </a:lnTo>
                  <a:lnTo>
                    <a:pt x="350044" y="473869"/>
                  </a:lnTo>
                  <a:lnTo>
                    <a:pt x="290513" y="521494"/>
                  </a:lnTo>
                  <a:lnTo>
                    <a:pt x="119063" y="640557"/>
                  </a:lnTo>
                  <a:lnTo>
                    <a:pt x="0" y="716757"/>
                  </a:lnTo>
                  <a:lnTo>
                    <a:pt x="9525" y="804863"/>
                  </a:lnTo>
                  <a:lnTo>
                    <a:pt x="166688" y="742950"/>
                  </a:lnTo>
                  <a:lnTo>
                    <a:pt x="328613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0">
              <a:extLst>
                <a:ext uri="{FF2B5EF4-FFF2-40B4-BE49-F238E27FC236}">
                  <a16:creationId xmlns:a16="http://schemas.microsoft.com/office/drawing/2014/main" id="{74535053-CAE9-4A8A-AE3D-23175E9A3FD2}"/>
                </a:ext>
              </a:extLst>
            </p:cNvPr>
            <p:cNvSpPr/>
            <p:nvPr/>
          </p:nvSpPr>
          <p:spPr>
            <a:xfrm rot="16200000">
              <a:off x="1141413" y="2919412"/>
              <a:ext cx="4002088" cy="1516063"/>
            </a:xfrm>
            <a:custGeom>
              <a:avLst/>
              <a:gdLst>
                <a:gd name="connsiteX0" fmla="*/ 2723465 w 4002967"/>
                <a:gd name="connsiteY0" fmla="*/ 1220296 h 1516325"/>
                <a:gd name="connsiteX1" fmla="*/ 3058964 w 4002967"/>
                <a:gd name="connsiteY1" fmla="*/ 1223585 h 1516325"/>
                <a:gd name="connsiteX2" fmla="*/ 3381307 w 4002967"/>
                <a:gd name="connsiteY2" fmla="*/ 1220296 h 1516325"/>
                <a:gd name="connsiteX3" fmla="*/ 3542478 w 4002967"/>
                <a:gd name="connsiteY3" fmla="*/ 1220296 h 1516325"/>
                <a:gd name="connsiteX4" fmla="*/ 3634576 w 4002967"/>
                <a:gd name="connsiteY4" fmla="*/ 1217007 h 1516325"/>
                <a:gd name="connsiteX5" fmla="*/ 3713517 w 4002967"/>
                <a:gd name="connsiteY5" fmla="*/ 1207139 h 1516325"/>
                <a:gd name="connsiteX6" fmla="*/ 3766144 w 4002967"/>
                <a:gd name="connsiteY6" fmla="*/ 1193983 h 1516325"/>
                <a:gd name="connsiteX7" fmla="*/ 3808904 w 4002967"/>
                <a:gd name="connsiteY7" fmla="*/ 1170958 h 1516325"/>
                <a:gd name="connsiteX8" fmla="*/ 3845085 w 4002967"/>
                <a:gd name="connsiteY8" fmla="*/ 1144644 h 1516325"/>
                <a:gd name="connsiteX9" fmla="*/ 3881266 w 4002967"/>
                <a:gd name="connsiteY9" fmla="*/ 1105174 h 1516325"/>
                <a:gd name="connsiteX10" fmla="*/ 3904291 w 4002967"/>
                <a:gd name="connsiteY10" fmla="*/ 1068993 h 1516325"/>
                <a:gd name="connsiteX11" fmla="*/ 3924026 w 4002967"/>
                <a:gd name="connsiteY11" fmla="*/ 1029522 h 1516325"/>
                <a:gd name="connsiteX12" fmla="*/ 3930604 w 4002967"/>
                <a:gd name="connsiteY12" fmla="*/ 1006498 h 1516325"/>
                <a:gd name="connsiteX13" fmla="*/ 3950340 w 4002967"/>
                <a:gd name="connsiteY13" fmla="*/ 990052 h 1516325"/>
                <a:gd name="connsiteX14" fmla="*/ 3963497 w 4002967"/>
                <a:gd name="connsiteY14" fmla="*/ 986762 h 1516325"/>
                <a:gd name="connsiteX15" fmla="*/ 3976653 w 4002967"/>
                <a:gd name="connsiteY15" fmla="*/ 990052 h 1516325"/>
                <a:gd name="connsiteX16" fmla="*/ 3986521 w 4002967"/>
                <a:gd name="connsiteY16" fmla="*/ 1006498 h 1516325"/>
                <a:gd name="connsiteX17" fmla="*/ 3996389 w 4002967"/>
                <a:gd name="connsiteY17" fmla="*/ 1036101 h 1516325"/>
                <a:gd name="connsiteX18" fmla="*/ 3999678 w 4002967"/>
                <a:gd name="connsiteY18" fmla="*/ 1065703 h 1516325"/>
                <a:gd name="connsiteX19" fmla="*/ 4002967 w 4002967"/>
                <a:gd name="connsiteY19" fmla="*/ 1101885 h 1516325"/>
                <a:gd name="connsiteX20" fmla="*/ 3999678 w 4002967"/>
                <a:gd name="connsiteY20" fmla="*/ 1161091 h 1516325"/>
                <a:gd name="connsiteX21" fmla="*/ 3993099 w 4002967"/>
                <a:gd name="connsiteY21" fmla="*/ 1203850 h 1516325"/>
                <a:gd name="connsiteX22" fmla="*/ 3979943 w 4002967"/>
                <a:gd name="connsiteY22" fmla="*/ 1253188 h 1516325"/>
                <a:gd name="connsiteX23" fmla="*/ 3960207 w 4002967"/>
                <a:gd name="connsiteY23" fmla="*/ 1299237 h 1516325"/>
                <a:gd name="connsiteX24" fmla="*/ 3937183 w 4002967"/>
                <a:gd name="connsiteY24" fmla="*/ 1338708 h 1516325"/>
                <a:gd name="connsiteX25" fmla="*/ 3901002 w 4002967"/>
                <a:gd name="connsiteY25" fmla="*/ 1391335 h 1516325"/>
                <a:gd name="connsiteX26" fmla="*/ 3845085 w 4002967"/>
                <a:gd name="connsiteY26" fmla="*/ 1447252 h 1516325"/>
                <a:gd name="connsiteX27" fmla="*/ 3795747 w 4002967"/>
                <a:gd name="connsiteY27" fmla="*/ 1486722 h 1516325"/>
                <a:gd name="connsiteX28" fmla="*/ 3752987 w 4002967"/>
                <a:gd name="connsiteY28" fmla="*/ 1513036 h 1516325"/>
                <a:gd name="connsiteX29" fmla="*/ 3736541 w 4002967"/>
                <a:gd name="connsiteY29" fmla="*/ 1516325 h 1516325"/>
                <a:gd name="connsiteX30" fmla="*/ 3713517 w 4002967"/>
                <a:gd name="connsiteY30" fmla="*/ 1516325 h 1516325"/>
                <a:gd name="connsiteX31" fmla="*/ 3677335 w 4002967"/>
                <a:gd name="connsiteY31" fmla="*/ 1506457 h 1516325"/>
                <a:gd name="connsiteX32" fmla="*/ 3647733 w 4002967"/>
                <a:gd name="connsiteY32" fmla="*/ 1490011 h 1516325"/>
                <a:gd name="connsiteX33" fmla="*/ 3611551 w 4002967"/>
                <a:gd name="connsiteY33" fmla="*/ 1466987 h 1516325"/>
                <a:gd name="connsiteX34" fmla="*/ 3585238 w 4002967"/>
                <a:gd name="connsiteY34" fmla="*/ 1447252 h 1516325"/>
                <a:gd name="connsiteX35" fmla="*/ 3493140 w 4002967"/>
                <a:gd name="connsiteY35" fmla="*/ 1443962 h 1516325"/>
                <a:gd name="connsiteX36" fmla="*/ 3259606 w 4002967"/>
                <a:gd name="connsiteY36" fmla="*/ 1443962 h 1516325"/>
                <a:gd name="connsiteX37" fmla="*/ 2976734 w 4002967"/>
                <a:gd name="connsiteY37" fmla="*/ 1443962 h 1516325"/>
                <a:gd name="connsiteX38" fmla="*/ 2700440 w 4002967"/>
                <a:gd name="connsiteY38" fmla="*/ 1443962 h 1516325"/>
                <a:gd name="connsiteX39" fmla="*/ 2559004 w 4002967"/>
                <a:gd name="connsiteY39" fmla="*/ 1443962 h 1516325"/>
                <a:gd name="connsiteX40" fmla="*/ 2407701 w 4002967"/>
                <a:gd name="connsiteY40" fmla="*/ 1430806 h 1516325"/>
                <a:gd name="connsiteX41" fmla="*/ 2282711 w 4002967"/>
                <a:gd name="connsiteY41" fmla="*/ 1424227 h 1516325"/>
                <a:gd name="connsiteX42" fmla="*/ 2105094 w 4002967"/>
                <a:gd name="connsiteY42" fmla="*/ 1404492 h 1516325"/>
                <a:gd name="connsiteX43" fmla="*/ 1897874 w 4002967"/>
                <a:gd name="connsiteY43" fmla="*/ 1381467 h 1516325"/>
                <a:gd name="connsiteX44" fmla="*/ 1697232 w 4002967"/>
                <a:gd name="connsiteY44" fmla="*/ 1348575 h 1516325"/>
                <a:gd name="connsiteX45" fmla="*/ 1601845 w 4002967"/>
                <a:gd name="connsiteY45" fmla="*/ 1328840 h 1516325"/>
                <a:gd name="connsiteX46" fmla="*/ 1519615 w 4002967"/>
                <a:gd name="connsiteY46" fmla="*/ 1309105 h 1516325"/>
                <a:gd name="connsiteX47" fmla="*/ 1427517 w 4002967"/>
                <a:gd name="connsiteY47" fmla="*/ 1282791 h 1516325"/>
                <a:gd name="connsiteX48" fmla="*/ 1292659 w 4002967"/>
                <a:gd name="connsiteY48" fmla="*/ 1230164 h 1516325"/>
                <a:gd name="connsiteX49" fmla="*/ 1210429 w 4002967"/>
                <a:gd name="connsiteY49" fmla="*/ 1193983 h 1516325"/>
                <a:gd name="connsiteX50" fmla="*/ 1092017 w 4002967"/>
                <a:gd name="connsiteY50" fmla="*/ 1134777 h 1516325"/>
                <a:gd name="connsiteX51" fmla="*/ 993341 w 4002967"/>
                <a:gd name="connsiteY51" fmla="*/ 1082150 h 1516325"/>
                <a:gd name="connsiteX52" fmla="*/ 901243 w 4002967"/>
                <a:gd name="connsiteY52" fmla="*/ 1022944 h 1516325"/>
                <a:gd name="connsiteX53" fmla="*/ 822302 w 4002967"/>
                <a:gd name="connsiteY53" fmla="*/ 967027 h 1516325"/>
                <a:gd name="connsiteX54" fmla="*/ 746651 w 4002967"/>
                <a:gd name="connsiteY54" fmla="*/ 914400 h 1516325"/>
                <a:gd name="connsiteX55" fmla="*/ 661131 w 4002967"/>
                <a:gd name="connsiteY55" fmla="*/ 845326 h 1516325"/>
                <a:gd name="connsiteX56" fmla="*/ 575612 w 4002967"/>
                <a:gd name="connsiteY56" fmla="*/ 772964 h 1516325"/>
                <a:gd name="connsiteX57" fmla="*/ 483514 w 4002967"/>
                <a:gd name="connsiteY57" fmla="*/ 687444 h 1516325"/>
                <a:gd name="connsiteX58" fmla="*/ 384838 w 4002967"/>
                <a:gd name="connsiteY58" fmla="*/ 578901 h 1516325"/>
                <a:gd name="connsiteX59" fmla="*/ 296029 w 4002967"/>
                <a:gd name="connsiteY59" fmla="*/ 476935 h 1516325"/>
                <a:gd name="connsiteX60" fmla="*/ 217088 w 4002967"/>
                <a:gd name="connsiteY60" fmla="*/ 371680 h 1516325"/>
                <a:gd name="connsiteX61" fmla="*/ 138147 w 4002967"/>
                <a:gd name="connsiteY61" fmla="*/ 259847 h 1516325"/>
                <a:gd name="connsiteX62" fmla="*/ 62495 w 4002967"/>
                <a:gd name="connsiteY62" fmla="*/ 141436 h 1516325"/>
                <a:gd name="connsiteX63" fmla="*/ 6579 w 4002967"/>
                <a:gd name="connsiteY63" fmla="*/ 42760 h 1516325"/>
                <a:gd name="connsiteX64" fmla="*/ 0 w 4002967"/>
                <a:gd name="connsiteY64" fmla="*/ 13157 h 1516325"/>
                <a:gd name="connsiteX65" fmla="*/ 6579 w 4002967"/>
                <a:gd name="connsiteY65" fmla="*/ 0 h 1516325"/>
                <a:gd name="connsiteX66" fmla="*/ 26314 w 4002967"/>
                <a:gd name="connsiteY66" fmla="*/ 0 h 1516325"/>
                <a:gd name="connsiteX67" fmla="*/ 42760 w 4002967"/>
                <a:gd name="connsiteY67" fmla="*/ 6578 h 1516325"/>
                <a:gd name="connsiteX68" fmla="*/ 62495 w 4002967"/>
                <a:gd name="connsiteY68" fmla="*/ 23024 h 1516325"/>
                <a:gd name="connsiteX69" fmla="*/ 85520 w 4002967"/>
                <a:gd name="connsiteY69" fmla="*/ 62495 h 1516325"/>
                <a:gd name="connsiteX70" fmla="*/ 138147 w 4002967"/>
                <a:gd name="connsiteY70" fmla="*/ 131568 h 1516325"/>
                <a:gd name="connsiteX71" fmla="*/ 197353 w 4002967"/>
                <a:gd name="connsiteY71" fmla="*/ 200642 h 1516325"/>
                <a:gd name="connsiteX72" fmla="*/ 279583 w 4002967"/>
                <a:gd name="connsiteY72" fmla="*/ 282872 h 1516325"/>
                <a:gd name="connsiteX73" fmla="*/ 368392 w 4002967"/>
                <a:gd name="connsiteY73" fmla="*/ 374970 h 1516325"/>
                <a:gd name="connsiteX74" fmla="*/ 447333 w 4002967"/>
                <a:gd name="connsiteY74" fmla="*/ 450621 h 1516325"/>
                <a:gd name="connsiteX75" fmla="*/ 522984 w 4002967"/>
                <a:gd name="connsiteY75" fmla="*/ 522984 h 1516325"/>
                <a:gd name="connsiteX76" fmla="*/ 647974 w 4002967"/>
                <a:gd name="connsiteY76" fmla="*/ 615082 h 1516325"/>
                <a:gd name="connsiteX77" fmla="*/ 743361 w 4002967"/>
                <a:gd name="connsiteY77" fmla="*/ 680866 h 1516325"/>
                <a:gd name="connsiteX78" fmla="*/ 865062 w 4002967"/>
                <a:gd name="connsiteY78" fmla="*/ 759807 h 1516325"/>
                <a:gd name="connsiteX79" fmla="*/ 973606 w 4002967"/>
                <a:gd name="connsiteY79" fmla="*/ 828880 h 1516325"/>
                <a:gd name="connsiteX80" fmla="*/ 1101885 w 4002967"/>
                <a:gd name="connsiteY80" fmla="*/ 894665 h 1516325"/>
                <a:gd name="connsiteX81" fmla="*/ 1269635 w 4002967"/>
                <a:gd name="connsiteY81" fmla="*/ 976895 h 1516325"/>
                <a:gd name="connsiteX82" fmla="*/ 1401203 w 4002967"/>
                <a:gd name="connsiteY82" fmla="*/ 1029522 h 1516325"/>
                <a:gd name="connsiteX83" fmla="*/ 1490012 w 4002967"/>
                <a:gd name="connsiteY83" fmla="*/ 1062414 h 1516325"/>
                <a:gd name="connsiteX84" fmla="*/ 1585399 w 4002967"/>
                <a:gd name="connsiteY84" fmla="*/ 1092017 h 1516325"/>
                <a:gd name="connsiteX85" fmla="*/ 1693943 w 4002967"/>
                <a:gd name="connsiteY85" fmla="*/ 1115042 h 1516325"/>
                <a:gd name="connsiteX86" fmla="*/ 1874849 w 4002967"/>
                <a:gd name="connsiteY86" fmla="*/ 1147934 h 1516325"/>
                <a:gd name="connsiteX87" fmla="*/ 2062334 w 4002967"/>
                <a:gd name="connsiteY87" fmla="*/ 1174247 h 1516325"/>
                <a:gd name="connsiteX88" fmla="*/ 2236662 w 4002967"/>
                <a:gd name="connsiteY88" fmla="*/ 1193983 h 1516325"/>
                <a:gd name="connsiteX89" fmla="*/ 2489931 w 4002967"/>
                <a:gd name="connsiteY89" fmla="*/ 1210429 h 1516325"/>
                <a:gd name="connsiteX90" fmla="*/ 2723465 w 4002967"/>
                <a:gd name="connsiteY90" fmla="*/ 1220296 h 151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002967" h="1516325">
                  <a:moveTo>
                    <a:pt x="2723465" y="1220296"/>
                  </a:moveTo>
                  <a:lnTo>
                    <a:pt x="3058964" y="1223585"/>
                  </a:lnTo>
                  <a:lnTo>
                    <a:pt x="3381307" y="1220296"/>
                  </a:lnTo>
                  <a:lnTo>
                    <a:pt x="3542478" y="1220296"/>
                  </a:lnTo>
                  <a:lnTo>
                    <a:pt x="3634576" y="1217007"/>
                  </a:lnTo>
                  <a:lnTo>
                    <a:pt x="3713517" y="1207139"/>
                  </a:lnTo>
                  <a:lnTo>
                    <a:pt x="3766144" y="1193983"/>
                  </a:lnTo>
                  <a:lnTo>
                    <a:pt x="3808904" y="1170958"/>
                  </a:lnTo>
                  <a:lnTo>
                    <a:pt x="3845085" y="1144644"/>
                  </a:lnTo>
                  <a:lnTo>
                    <a:pt x="3881266" y="1105174"/>
                  </a:lnTo>
                  <a:lnTo>
                    <a:pt x="3904291" y="1068993"/>
                  </a:lnTo>
                  <a:lnTo>
                    <a:pt x="3924026" y="1029522"/>
                  </a:lnTo>
                  <a:lnTo>
                    <a:pt x="3930604" y="1006498"/>
                  </a:lnTo>
                  <a:lnTo>
                    <a:pt x="3950340" y="990052"/>
                  </a:lnTo>
                  <a:lnTo>
                    <a:pt x="3963497" y="986762"/>
                  </a:lnTo>
                  <a:lnTo>
                    <a:pt x="3976653" y="990052"/>
                  </a:lnTo>
                  <a:lnTo>
                    <a:pt x="3986521" y="1006498"/>
                  </a:lnTo>
                  <a:lnTo>
                    <a:pt x="3996389" y="1036101"/>
                  </a:lnTo>
                  <a:lnTo>
                    <a:pt x="3999678" y="1065703"/>
                  </a:lnTo>
                  <a:lnTo>
                    <a:pt x="4002967" y="1101885"/>
                  </a:lnTo>
                  <a:lnTo>
                    <a:pt x="3999678" y="1161091"/>
                  </a:lnTo>
                  <a:lnTo>
                    <a:pt x="3993099" y="1203850"/>
                  </a:lnTo>
                  <a:lnTo>
                    <a:pt x="3979943" y="1253188"/>
                  </a:lnTo>
                  <a:lnTo>
                    <a:pt x="3960207" y="1299237"/>
                  </a:lnTo>
                  <a:lnTo>
                    <a:pt x="3937183" y="1338708"/>
                  </a:lnTo>
                  <a:lnTo>
                    <a:pt x="3901002" y="1391335"/>
                  </a:lnTo>
                  <a:lnTo>
                    <a:pt x="3845085" y="1447252"/>
                  </a:lnTo>
                  <a:lnTo>
                    <a:pt x="3795747" y="1486722"/>
                  </a:lnTo>
                  <a:lnTo>
                    <a:pt x="3752987" y="1513036"/>
                  </a:lnTo>
                  <a:lnTo>
                    <a:pt x="3736541" y="1516325"/>
                  </a:lnTo>
                  <a:lnTo>
                    <a:pt x="3713517" y="1516325"/>
                  </a:lnTo>
                  <a:lnTo>
                    <a:pt x="3677335" y="1506457"/>
                  </a:lnTo>
                  <a:lnTo>
                    <a:pt x="3647733" y="1490011"/>
                  </a:lnTo>
                  <a:lnTo>
                    <a:pt x="3611551" y="1466987"/>
                  </a:lnTo>
                  <a:lnTo>
                    <a:pt x="3585238" y="1447252"/>
                  </a:lnTo>
                  <a:lnTo>
                    <a:pt x="3493140" y="1443962"/>
                  </a:lnTo>
                  <a:lnTo>
                    <a:pt x="3259606" y="1443962"/>
                  </a:lnTo>
                  <a:lnTo>
                    <a:pt x="2976734" y="1443962"/>
                  </a:lnTo>
                  <a:lnTo>
                    <a:pt x="2700440" y="1443962"/>
                  </a:lnTo>
                  <a:lnTo>
                    <a:pt x="2559004" y="1443962"/>
                  </a:lnTo>
                  <a:lnTo>
                    <a:pt x="2407701" y="1430806"/>
                  </a:lnTo>
                  <a:lnTo>
                    <a:pt x="2282711" y="1424227"/>
                  </a:lnTo>
                  <a:lnTo>
                    <a:pt x="2105094" y="1404492"/>
                  </a:lnTo>
                  <a:lnTo>
                    <a:pt x="1897874" y="1381467"/>
                  </a:lnTo>
                  <a:lnTo>
                    <a:pt x="1697232" y="1348575"/>
                  </a:lnTo>
                  <a:lnTo>
                    <a:pt x="1601845" y="1328840"/>
                  </a:lnTo>
                  <a:lnTo>
                    <a:pt x="1519615" y="1309105"/>
                  </a:lnTo>
                  <a:lnTo>
                    <a:pt x="1427517" y="1282791"/>
                  </a:lnTo>
                  <a:lnTo>
                    <a:pt x="1292659" y="1230164"/>
                  </a:lnTo>
                  <a:lnTo>
                    <a:pt x="1210429" y="1193983"/>
                  </a:lnTo>
                  <a:lnTo>
                    <a:pt x="1092017" y="1134777"/>
                  </a:lnTo>
                  <a:lnTo>
                    <a:pt x="993341" y="1082150"/>
                  </a:lnTo>
                  <a:lnTo>
                    <a:pt x="901243" y="1022944"/>
                  </a:lnTo>
                  <a:lnTo>
                    <a:pt x="822302" y="967027"/>
                  </a:lnTo>
                  <a:lnTo>
                    <a:pt x="746651" y="914400"/>
                  </a:lnTo>
                  <a:lnTo>
                    <a:pt x="661131" y="845326"/>
                  </a:lnTo>
                  <a:lnTo>
                    <a:pt x="575612" y="772964"/>
                  </a:lnTo>
                  <a:lnTo>
                    <a:pt x="483514" y="687444"/>
                  </a:lnTo>
                  <a:lnTo>
                    <a:pt x="384838" y="578901"/>
                  </a:lnTo>
                  <a:lnTo>
                    <a:pt x="296029" y="476935"/>
                  </a:lnTo>
                  <a:lnTo>
                    <a:pt x="217088" y="371680"/>
                  </a:lnTo>
                  <a:lnTo>
                    <a:pt x="138147" y="259847"/>
                  </a:lnTo>
                  <a:lnTo>
                    <a:pt x="62495" y="141436"/>
                  </a:lnTo>
                  <a:lnTo>
                    <a:pt x="6579" y="42760"/>
                  </a:lnTo>
                  <a:lnTo>
                    <a:pt x="0" y="13157"/>
                  </a:lnTo>
                  <a:lnTo>
                    <a:pt x="6579" y="0"/>
                  </a:lnTo>
                  <a:lnTo>
                    <a:pt x="26314" y="0"/>
                  </a:lnTo>
                  <a:lnTo>
                    <a:pt x="42760" y="6578"/>
                  </a:lnTo>
                  <a:lnTo>
                    <a:pt x="62495" y="23024"/>
                  </a:lnTo>
                  <a:lnTo>
                    <a:pt x="85520" y="62495"/>
                  </a:lnTo>
                  <a:lnTo>
                    <a:pt x="138147" y="131568"/>
                  </a:lnTo>
                  <a:lnTo>
                    <a:pt x="197353" y="200642"/>
                  </a:lnTo>
                  <a:lnTo>
                    <a:pt x="279583" y="282872"/>
                  </a:lnTo>
                  <a:lnTo>
                    <a:pt x="368392" y="374970"/>
                  </a:lnTo>
                  <a:lnTo>
                    <a:pt x="447333" y="450621"/>
                  </a:lnTo>
                  <a:lnTo>
                    <a:pt x="522984" y="522984"/>
                  </a:lnTo>
                  <a:lnTo>
                    <a:pt x="647974" y="615082"/>
                  </a:lnTo>
                  <a:lnTo>
                    <a:pt x="743361" y="680866"/>
                  </a:lnTo>
                  <a:lnTo>
                    <a:pt x="865062" y="759807"/>
                  </a:lnTo>
                  <a:lnTo>
                    <a:pt x="973606" y="828880"/>
                  </a:lnTo>
                  <a:lnTo>
                    <a:pt x="1101885" y="894665"/>
                  </a:lnTo>
                  <a:lnTo>
                    <a:pt x="1269635" y="976895"/>
                  </a:lnTo>
                  <a:lnTo>
                    <a:pt x="1401203" y="1029522"/>
                  </a:lnTo>
                  <a:lnTo>
                    <a:pt x="1490012" y="1062414"/>
                  </a:lnTo>
                  <a:lnTo>
                    <a:pt x="1585399" y="1092017"/>
                  </a:lnTo>
                  <a:lnTo>
                    <a:pt x="1693943" y="1115042"/>
                  </a:lnTo>
                  <a:lnTo>
                    <a:pt x="1874849" y="1147934"/>
                  </a:lnTo>
                  <a:lnTo>
                    <a:pt x="2062334" y="1174247"/>
                  </a:lnTo>
                  <a:lnTo>
                    <a:pt x="2236662" y="1193983"/>
                  </a:lnTo>
                  <a:lnTo>
                    <a:pt x="2489931" y="1210429"/>
                  </a:lnTo>
                  <a:lnTo>
                    <a:pt x="2723465" y="12202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7">
              <a:extLst>
                <a:ext uri="{FF2B5EF4-FFF2-40B4-BE49-F238E27FC236}">
                  <a16:creationId xmlns:a16="http://schemas.microsoft.com/office/drawing/2014/main" id="{1D84CB21-10C5-4E0F-B84A-A8F4E350919B}"/>
                </a:ext>
              </a:extLst>
            </p:cNvPr>
            <p:cNvSpPr/>
            <p:nvPr/>
          </p:nvSpPr>
          <p:spPr>
            <a:xfrm>
              <a:off x="3646488" y="4037013"/>
              <a:ext cx="852487" cy="847725"/>
            </a:xfrm>
            <a:custGeom>
              <a:avLst/>
              <a:gdLst>
                <a:gd name="connsiteX0" fmla="*/ 326231 w 852487"/>
                <a:gd name="connsiteY0" fmla="*/ 371475 h 847725"/>
                <a:gd name="connsiteX1" fmla="*/ 247650 w 852487"/>
                <a:gd name="connsiteY1" fmla="*/ 295275 h 847725"/>
                <a:gd name="connsiteX2" fmla="*/ 176212 w 852487"/>
                <a:gd name="connsiteY2" fmla="*/ 228600 h 847725"/>
                <a:gd name="connsiteX3" fmla="*/ 90487 w 852487"/>
                <a:gd name="connsiteY3" fmla="*/ 159544 h 847725"/>
                <a:gd name="connsiteX4" fmla="*/ 0 w 852487"/>
                <a:gd name="connsiteY4" fmla="*/ 92869 h 847725"/>
                <a:gd name="connsiteX5" fmla="*/ 26194 w 852487"/>
                <a:gd name="connsiteY5" fmla="*/ 0 h 847725"/>
                <a:gd name="connsiteX6" fmla="*/ 109537 w 852487"/>
                <a:gd name="connsiteY6" fmla="*/ 35719 h 847725"/>
                <a:gd name="connsiteX7" fmla="*/ 200025 w 852487"/>
                <a:gd name="connsiteY7" fmla="*/ 73819 h 847725"/>
                <a:gd name="connsiteX8" fmla="*/ 304800 w 852487"/>
                <a:gd name="connsiteY8" fmla="*/ 123825 h 847725"/>
                <a:gd name="connsiteX9" fmla="*/ 395287 w 852487"/>
                <a:gd name="connsiteY9" fmla="*/ 173831 h 847725"/>
                <a:gd name="connsiteX10" fmla="*/ 490537 w 852487"/>
                <a:gd name="connsiteY10" fmla="*/ 226219 h 847725"/>
                <a:gd name="connsiteX11" fmla="*/ 564356 w 852487"/>
                <a:gd name="connsiteY11" fmla="*/ 269081 h 847725"/>
                <a:gd name="connsiteX12" fmla="*/ 659606 w 852487"/>
                <a:gd name="connsiteY12" fmla="*/ 333375 h 847725"/>
                <a:gd name="connsiteX13" fmla="*/ 726281 w 852487"/>
                <a:gd name="connsiteY13" fmla="*/ 376237 h 847725"/>
                <a:gd name="connsiteX14" fmla="*/ 778669 w 852487"/>
                <a:gd name="connsiteY14" fmla="*/ 414337 h 847725"/>
                <a:gd name="connsiteX15" fmla="*/ 792956 w 852487"/>
                <a:gd name="connsiteY15" fmla="*/ 428625 h 847725"/>
                <a:gd name="connsiteX16" fmla="*/ 807244 w 852487"/>
                <a:gd name="connsiteY16" fmla="*/ 452437 h 847725"/>
                <a:gd name="connsiteX17" fmla="*/ 821531 w 852487"/>
                <a:gd name="connsiteY17" fmla="*/ 483394 h 847725"/>
                <a:gd name="connsiteX18" fmla="*/ 838200 w 852487"/>
                <a:gd name="connsiteY18" fmla="*/ 521494 h 847725"/>
                <a:gd name="connsiteX19" fmla="*/ 850106 w 852487"/>
                <a:gd name="connsiteY19" fmla="*/ 564356 h 847725"/>
                <a:gd name="connsiteX20" fmla="*/ 852487 w 852487"/>
                <a:gd name="connsiteY20" fmla="*/ 607219 h 847725"/>
                <a:gd name="connsiteX21" fmla="*/ 852487 w 852487"/>
                <a:gd name="connsiteY21" fmla="*/ 661987 h 847725"/>
                <a:gd name="connsiteX22" fmla="*/ 845344 w 852487"/>
                <a:gd name="connsiteY22" fmla="*/ 733425 h 847725"/>
                <a:gd name="connsiteX23" fmla="*/ 828675 w 852487"/>
                <a:gd name="connsiteY23" fmla="*/ 776287 h 847725"/>
                <a:gd name="connsiteX24" fmla="*/ 800100 w 852487"/>
                <a:gd name="connsiteY24" fmla="*/ 819150 h 847725"/>
                <a:gd name="connsiteX25" fmla="*/ 762000 w 852487"/>
                <a:gd name="connsiteY25" fmla="*/ 845344 h 847725"/>
                <a:gd name="connsiteX26" fmla="*/ 740569 w 852487"/>
                <a:gd name="connsiteY26" fmla="*/ 847725 h 847725"/>
                <a:gd name="connsiteX27" fmla="*/ 711994 w 852487"/>
                <a:gd name="connsiteY27" fmla="*/ 833437 h 847725"/>
                <a:gd name="connsiteX28" fmla="*/ 688181 w 852487"/>
                <a:gd name="connsiteY28" fmla="*/ 812006 h 847725"/>
                <a:gd name="connsiteX29" fmla="*/ 652462 w 852487"/>
                <a:gd name="connsiteY29" fmla="*/ 759619 h 847725"/>
                <a:gd name="connsiteX30" fmla="*/ 561975 w 852487"/>
                <a:gd name="connsiteY30" fmla="*/ 642937 h 847725"/>
                <a:gd name="connsiteX31" fmla="*/ 459581 w 852487"/>
                <a:gd name="connsiteY31" fmla="*/ 519112 h 847725"/>
                <a:gd name="connsiteX32" fmla="*/ 326231 w 852487"/>
                <a:gd name="connsiteY32" fmla="*/ 371475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2487" h="847725">
                  <a:moveTo>
                    <a:pt x="326231" y="371475"/>
                  </a:moveTo>
                  <a:lnTo>
                    <a:pt x="247650" y="295275"/>
                  </a:lnTo>
                  <a:lnTo>
                    <a:pt x="176212" y="228600"/>
                  </a:lnTo>
                  <a:lnTo>
                    <a:pt x="90487" y="159544"/>
                  </a:lnTo>
                  <a:lnTo>
                    <a:pt x="0" y="92869"/>
                  </a:lnTo>
                  <a:lnTo>
                    <a:pt x="26194" y="0"/>
                  </a:lnTo>
                  <a:lnTo>
                    <a:pt x="109537" y="35719"/>
                  </a:lnTo>
                  <a:lnTo>
                    <a:pt x="200025" y="73819"/>
                  </a:lnTo>
                  <a:lnTo>
                    <a:pt x="304800" y="123825"/>
                  </a:lnTo>
                  <a:lnTo>
                    <a:pt x="395287" y="173831"/>
                  </a:lnTo>
                  <a:lnTo>
                    <a:pt x="490537" y="226219"/>
                  </a:lnTo>
                  <a:lnTo>
                    <a:pt x="564356" y="269081"/>
                  </a:lnTo>
                  <a:lnTo>
                    <a:pt x="659606" y="333375"/>
                  </a:lnTo>
                  <a:lnTo>
                    <a:pt x="726281" y="376237"/>
                  </a:lnTo>
                  <a:lnTo>
                    <a:pt x="778669" y="414337"/>
                  </a:lnTo>
                  <a:lnTo>
                    <a:pt x="792956" y="428625"/>
                  </a:lnTo>
                  <a:lnTo>
                    <a:pt x="807244" y="452437"/>
                  </a:lnTo>
                  <a:lnTo>
                    <a:pt x="821531" y="483394"/>
                  </a:lnTo>
                  <a:lnTo>
                    <a:pt x="838200" y="521494"/>
                  </a:lnTo>
                  <a:lnTo>
                    <a:pt x="850106" y="564356"/>
                  </a:lnTo>
                  <a:lnTo>
                    <a:pt x="852487" y="607219"/>
                  </a:lnTo>
                  <a:lnTo>
                    <a:pt x="852487" y="661987"/>
                  </a:lnTo>
                  <a:lnTo>
                    <a:pt x="845344" y="733425"/>
                  </a:lnTo>
                  <a:lnTo>
                    <a:pt x="828675" y="776287"/>
                  </a:lnTo>
                  <a:lnTo>
                    <a:pt x="800100" y="819150"/>
                  </a:lnTo>
                  <a:lnTo>
                    <a:pt x="762000" y="845344"/>
                  </a:lnTo>
                  <a:lnTo>
                    <a:pt x="740569" y="847725"/>
                  </a:lnTo>
                  <a:lnTo>
                    <a:pt x="711994" y="833437"/>
                  </a:lnTo>
                  <a:lnTo>
                    <a:pt x="688181" y="812006"/>
                  </a:lnTo>
                  <a:lnTo>
                    <a:pt x="652462" y="759619"/>
                  </a:lnTo>
                  <a:lnTo>
                    <a:pt x="561975" y="642937"/>
                  </a:lnTo>
                  <a:lnTo>
                    <a:pt x="459581" y="519112"/>
                  </a:lnTo>
                  <a:lnTo>
                    <a:pt x="32623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8">
              <a:extLst>
                <a:ext uri="{FF2B5EF4-FFF2-40B4-BE49-F238E27FC236}">
                  <a16:creationId xmlns:a16="http://schemas.microsoft.com/office/drawing/2014/main" id="{FA0BD9B0-1225-4300-8F3F-AF1586ADDECC}"/>
                </a:ext>
              </a:extLst>
            </p:cNvPr>
            <p:cNvSpPr/>
            <p:nvPr/>
          </p:nvSpPr>
          <p:spPr>
            <a:xfrm>
              <a:off x="4810125" y="2066925"/>
              <a:ext cx="2446338" cy="465138"/>
            </a:xfrm>
            <a:custGeom>
              <a:avLst/>
              <a:gdLst>
                <a:gd name="connsiteX0" fmla="*/ 873919 w 2445544"/>
                <a:gd name="connsiteY0" fmla="*/ 178594 h 464344"/>
                <a:gd name="connsiteX1" fmla="*/ 1185863 w 2445544"/>
                <a:gd name="connsiteY1" fmla="*/ 126206 h 464344"/>
                <a:gd name="connsiteX2" fmla="*/ 1423988 w 2445544"/>
                <a:gd name="connsiteY2" fmla="*/ 88106 h 464344"/>
                <a:gd name="connsiteX3" fmla="*/ 1624013 w 2445544"/>
                <a:gd name="connsiteY3" fmla="*/ 59531 h 464344"/>
                <a:gd name="connsiteX4" fmla="*/ 1750219 w 2445544"/>
                <a:gd name="connsiteY4" fmla="*/ 45244 h 464344"/>
                <a:gd name="connsiteX5" fmla="*/ 1862138 w 2445544"/>
                <a:gd name="connsiteY5" fmla="*/ 26194 h 464344"/>
                <a:gd name="connsiteX6" fmla="*/ 2019300 w 2445544"/>
                <a:gd name="connsiteY6" fmla="*/ 0 h 464344"/>
                <a:gd name="connsiteX7" fmla="*/ 2062163 w 2445544"/>
                <a:gd name="connsiteY7" fmla="*/ 4763 h 464344"/>
                <a:gd name="connsiteX8" fmla="*/ 2114550 w 2445544"/>
                <a:gd name="connsiteY8" fmla="*/ 14288 h 464344"/>
                <a:gd name="connsiteX9" fmla="*/ 2193131 w 2445544"/>
                <a:gd name="connsiteY9" fmla="*/ 30956 h 464344"/>
                <a:gd name="connsiteX10" fmla="*/ 2255044 w 2445544"/>
                <a:gd name="connsiteY10" fmla="*/ 52388 h 464344"/>
                <a:gd name="connsiteX11" fmla="*/ 2314575 w 2445544"/>
                <a:gd name="connsiteY11" fmla="*/ 76200 h 464344"/>
                <a:gd name="connsiteX12" fmla="*/ 2364581 w 2445544"/>
                <a:gd name="connsiteY12" fmla="*/ 100013 h 464344"/>
                <a:gd name="connsiteX13" fmla="*/ 2402681 w 2445544"/>
                <a:gd name="connsiteY13" fmla="*/ 130969 h 464344"/>
                <a:gd name="connsiteX14" fmla="*/ 2424113 w 2445544"/>
                <a:gd name="connsiteY14" fmla="*/ 154781 h 464344"/>
                <a:gd name="connsiteX15" fmla="*/ 2438400 w 2445544"/>
                <a:gd name="connsiteY15" fmla="*/ 173831 h 464344"/>
                <a:gd name="connsiteX16" fmla="*/ 2443163 w 2445544"/>
                <a:gd name="connsiteY16" fmla="*/ 185738 h 464344"/>
                <a:gd name="connsiteX17" fmla="*/ 2445544 w 2445544"/>
                <a:gd name="connsiteY17" fmla="*/ 195263 h 464344"/>
                <a:gd name="connsiteX18" fmla="*/ 2443163 w 2445544"/>
                <a:gd name="connsiteY18" fmla="*/ 207169 h 464344"/>
                <a:gd name="connsiteX19" fmla="*/ 2436019 w 2445544"/>
                <a:gd name="connsiteY19" fmla="*/ 223838 h 464344"/>
                <a:gd name="connsiteX20" fmla="*/ 2424113 w 2445544"/>
                <a:gd name="connsiteY20" fmla="*/ 238125 h 464344"/>
                <a:gd name="connsiteX21" fmla="*/ 2390775 w 2445544"/>
                <a:gd name="connsiteY21" fmla="*/ 257175 h 464344"/>
                <a:gd name="connsiteX22" fmla="*/ 2350294 w 2445544"/>
                <a:gd name="connsiteY22" fmla="*/ 269081 h 464344"/>
                <a:gd name="connsiteX23" fmla="*/ 2300288 w 2445544"/>
                <a:gd name="connsiteY23" fmla="*/ 269081 h 464344"/>
                <a:gd name="connsiteX24" fmla="*/ 2190750 w 2445544"/>
                <a:gd name="connsiteY24" fmla="*/ 269081 h 464344"/>
                <a:gd name="connsiteX25" fmla="*/ 2024063 w 2445544"/>
                <a:gd name="connsiteY25" fmla="*/ 269081 h 464344"/>
                <a:gd name="connsiteX26" fmla="*/ 1862138 w 2445544"/>
                <a:gd name="connsiteY26" fmla="*/ 269081 h 464344"/>
                <a:gd name="connsiteX27" fmla="*/ 1762125 w 2445544"/>
                <a:gd name="connsiteY27" fmla="*/ 273844 h 464344"/>
                <a:gd name="connsiteX28" fmla="*/ 1493044 w 2445544"/>
                <a:gd name="connsiteY28" fmla="*/ 292894 h 464344"/>
                <a:gd name="connsiteX29" fmla="*/ 1314450 w 2445544"/>
                <a:gd name="connsiteY29" fmla="*/ 307181 h 464344"/>
                <a:gd name="connsiteX30" fmla="*/ 1190625 w 2445544"/>
                <a:gd name="connsiteY30" fmla="*/ 316706 h 464344"/>
                <a:gd name="connsiteX31" fmla="*/ 1031081 w 2445544"/>
                <a:gd name="connsiteY31" fmla="*/ 359569 h 464344"/>
                <a:gd name="connsiteX32" fmla="*/ 976313 w 2445544"/>
                <a:gd name="connsiteY32" fmla="*/ 366713 h 464344"/>
                <a:gd name="connsiteX33" fmla="*/ 878681 w 2445544"/>
                <a:gd name="connsiteY33" fmla="*/ 376238 h 464344"/>
                <a:gd name="connsiteX34" fmla="*/ 790575 w 2445544"/>
                <a:gd name="connsiteY34" fmla="*/ 378619 h 464344"/>
                <a:gd name="connsiteX35" fmla="*/ 754856 w 2445544"/>
                <a:gd name="connsiteY35" fmla="*/ 383381 h 464344"/>
                <a:gd name="connsiteX36" fmla="*/ 676275 w 2445544"/>
                <a:gd name="connsiteY36" fmla="*/ 402431 h 464344"/>
                <a:gd name="connsiteX37" fmla="*/ 573881 w 2445544"/>
                <a:gd name="connsiteY37" fmla="*/ 423863 h 464344"/>
                <a:gd name="connsiteX38" fmla="*/ 471488 w 2445544"/>
                <a:gd name="connsiteY38" fmla="*/ 440531 h 464344"/>
                <a:gd name="connsiteX39" fmla="*/ 402431 w 2445544"/>
                <a:gd name="connsiteY39" fmla="*/ 447675 h 464344"/>
                <a:gd name="connsiteX40" fmla="*/ 378619 w 2445544"/>
                <a:gd name="connsiteY40" fmla="*/ 457200 h 464344"/>
                <a:gd name="connsiteX41" fmla="*/ 335756 w 2445544"/>
                <a:gd name="connsiteY41" fmla="*/ 464344 h 464344"/>
                <a:gd name="connsiteX42" fmla="*/ 307181 w 2445544"/>
                <a:gd name="connsiteY42" fmla="*/ 464344 h 464344"/>
                <a:gd name="connsiteX43" fmla="*/ 261938 w 2445544"/>
                <a:gd name="connsiteY43" fmla="*/ 457200 h 464344"/>
                <a:gd name="connsiteX44" fmla="*/ 211931 w 2445544"/>
                <a:gd name="connsiteY44" fmla="*/ 438150 h 464344"/>
                <a:gd name="connsiteX45" fmla="*/ 173831 w 2445544"/>
                <a:gd name="connsiteY45" fmla="*/ 421481 h 464344"/>
                <a:gd name="connsiteX46" fmla="*/ 128588 w 2445544"/>
                <a:gd name="connsiteY46" fmla="*/ 390525 h 464344"/>
                <a:gd name="connsiteX47" fmla="*/ 97631 w 2445544"/>
                <a:gd name="connsiteY47" fmla="*/ 364331 h 464344"/>
                <a:gd name="connsiteX48" fmla="*/ 69056 w 2445544"/>
                <a:gd name="connsiteY48" fmla="*/ 338138 h 464344"/>
                <a:gd name="connsiteX49" fmla="*/ 47625 w 2445544"/>
                <a:gd name="connsiteY49" fmla="*/ 311944 h 464344"/>
                <a:gd name="connsiteX50" fmla="*/ 30956 w 2445544"/>
                <a:gd name="connsiteY50" fmla="*/ 285750 h 464344"/>
                <a:gd name="connsiteX51" fmla="*/ 16669 w 2445544"/>
                <a:gd name="connsiteY51" fmla="*/ 254794 h 464344"/>
                <a:gd name="connsiteX52" fmla="*/ 4763 w 2445544"/>
                <a:gd name="connsiteY52" fmla="*/ 221456 h 464344"/>
                <a:gd name="connsiteX53" fmla="*/ 0 w 2445544"/>
                <a:gd name="connsiteY53" fmla="*/ 190500 h 464344"/>
                <a:gd name="connsiteX54" fmla="*/ 2381 w 2445544"/>
                <a:gd name="connsiteY54" fmla="*/ 154781 h 464344"/>
                <a:gd name="connsiteX55" fmla="*/ 9525 w 2445544"/>
                <a:gd name="connsiteY55" fmla="*/ 135731 h 464344"/>
                <a:gd name="connsiteX56" fmla="*/ 21431 w 2445544"/>
                <a:gd name="connsiteY56" fmla="*/ 130969 h 464344"/>
                <a:gd name="connsiteX57" fmla="*/ 33338 w 2445544"/>
                <a:gd name="connsiteY57" fmla="*/ 133350 h 464344"/>
                <a:gd name="connsiteX58" fmla="*/ 52388 w 2445544"/>
                <a:gd name="connsiteY58" fmla="*/ 145256 h 464344"/>
                <a:gd name="connsiteX59" fmla="*/ 76200 w 2445544"/>
                <a:gd name="connsiteY59" fmla="*/ 161925 h 464344"/>
                <a:gd name="connsiteX60" fmla="*/ 123825 w 2445544"/>
                <a:gd name="connsiteY60" fmla="*/ 190500 h 464344"/>
                <a:gd name="connsiteX61" fmla="*/ 180975 w 2445544"/>
                <a:gd name="connsiteY61" fmla="*/ 211931 h 464344"/>
                <a:gd name="connsiteX62" fmla="*/ 242888 w 2445544"/>
                <a:gd name="connsiteY62" fmla="*/ 228600 h 464344"/>
                <a:gd name="connsiteX63" fmla="*/ 290513 w 2445544"/>
                <a:gd name="connsiteY63" fmla="*/ 238125 h 464344"/>
                <a:gd name="connsiteX64" fmla="*/ 373856 w 2445544"/>
                <a:gd name="connsiteY64" fmla="*/ 245269 h 464344"/>
                <a:gd name="connsiteX65" fmla="*/ 445294 w 2445544"/>
                <a:gd name="connsiteY65" fmla="*/ 245269 h 464344"/>
                <a:gd name="connsiteX66" fmla="*/ 550069 w 2445544"/>
                <a:gd name="connsiteY66" fmla="*/ 226219 h 464344"/>
                <a:gd name="connsiteX67" fmla="*/ 759619 w 2445544"/>
                <a:gd name="connsiteY67" fmla="*/ 195263 h 464344"/>
                <a:gd name="connsiteX68" fmla="*/ 873919 w 2445544"/>
                <a:gd name="connsiteY68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45544" h="464344">
                  <a:moveTo>
                    <a:pt x="873919" y="178594"/>
                  </a:moveTo>
                  <a:lnTo>
                    <a:pt x="1185863" y="126206"/>
                  </a:lnTo>
                  <a:lnTo>
                    <a:pt x="1423988" y="88106"/>
                  </a:lnTo>
                  <a:lnTo>
                    <a:pt x="1624013" y="59531"/>
                  </a:lnTo>
                  <a:lnTo>
                    <a:pt x="1750219" y="45244"/>
                  </a:lnTo>
                  <a:lnTo>
                    <a:pt x="1862138" y="26194"/>
                  </a:lnTo>
                  <a:lnTo>
                    <a:pt x="2019300" y="0"/>
                  </a:lnTo>
                  <a:lnTo>
                    <a:pt x="2062163" y="4763"/>
                  </a:lnTo>
                  <a:lnTo>
                    <a:pt x="2114550" y="14288"/>
                  </a:lnTo>
                  <a:lnTo>
                    <a:pt x="2193131" y="30956"/>
                  </a:lnTo>
                  <a:lnTo>
                    <a:pt x="2255044" y="52388"/>
                  </a:lnTo>
                  <a:lnTo>
                    <a:pt x="2314575" y="76200"/>
                  </a:lnTo>
                  <a:lnTo>
                    <a:pt x="2364581" y="100013"/>
                  </a:lnTo>
                  <a:lnTo>
                    <a:pt x="2402681" y="130969"/>
                  </a:lnTo>
                  <a:lnTo>
                    <a:pt x="2424113" y="154781"/>
                  </a:lnTo>
                  <a:lnTo>
                    <a:pt x="2438400" y="173831"/>
                  </a:lnTo>
                  <a:lnTo>
                    <a:pt x="2443163" y="185738"/>
                  </a:lnTo>
                  <a:lnTo>
                    <a:pt x="2445544" y="195263"/>
                  </a:lnTo>
                  <a:lnTo>
                    <a:pt x="2443163" y="207169"/>
                  </a:lnTo>
                  <a:lnTo>
                    <a:pt x="2436019" y="223838"/>
                  </a:lnTo>
                  <a:lnTo>
                    <a:pt x="2424113" y="238125"/>
                  </a:lnTo>
                  <a:lnTo>
                    <a:pt x="2390775" y="257175"/>
                  </a:lnTo>
                  <a:lnTo>
                    <a:pt x="2350294" y="269081"/>
                  </a:lnTo>
                  <a:lnTo>
                    <a:pt x="2300288" y="269081"/>
                  </a:lnTo>
                  <a:lnTo>
                    <a:pt x="2190750" y="269081"/>
                  </a:lnTo>
                  <a:lnTo>
                    <a:pt x="2024063" y="269081"/>
                  </a:lnTo>
                  <a:lnTo>
                    <a:pt x="1862138" y="269081"/>
                  </a:lnTo>
                  <a:lnTo>
                    <a:pt x="1762125" y="273844"/>
                  </a:lnTo>
                  <a:lnTo>
                    <a:pt x="1493044" y="292894"/>
                  </a:lnTo>
                  <a:lnTo>
                    <a:pt x="1314450" y="307181"/>
                  </a:lnTo>
                  <a:lnTo>
                    <a:pt x="1190625" y="316706"/>
                  </a:lnTo>
                  <a:lnTo>
                    <a:pt x="1031081" y="359569"/>
                  </a:lnTo>
                  <a:lnTo>
                    <a:pt x="976313" y="366713"/>
                  </a:lnTo>
                  <a:lnTo>
                    <a:pt x="878681" y="376238"/>
                  </a:lnTo>
                  <a:lnTo>
                    <a:pt x="790575" y="378619"/>
                  </a:lnTo>
                  <a:lnTo>
                    <a:pt x="754856" y="383381"/>
                  </a:lnTo>
                  <a:lnTo>
                    <a:pt x="676275" y="402431"/>
                  </a:lnTo>
                  <a:lnTo>
                    <a:pt x="573881" y="423863"/>
                  </a:lnTo>
                  <a:lnTo>
                    <a:pt x="471488" y="440531"/>
                  </a:lnTo>
                  <a:lnTo>
                    <a:pt x="402431" y="447675"/>
                  </a:lnTo>
                  <a:lnTo>
                    <a:pt x="378619" y="457200"/>
                  </a:lnTo>
                  <a:lnTo>
                    <a:pt x="335756" y="464344"/>
                  </a:lnTo>
                  <a:lnTo>
                    <a:pt x="307181" y="464344"/>
                  </a:lnTo>
                  <a:lnTo>
                    <a:pt x="261938" y="457200"/>
                  </a:lnTo>
                  <a:lnTo>
                    <a:pt x="211931" y="438150"/>
                  </a:lnTo>
                  <a:lnTo>
                    <a:pt x="173831" y="421481"/>
                  </a:lnTo>
                  <a:lnTo>
                    <a:pt x="128588" y="390525"/>
                  </a:lnTo>
                  <a:lnTo>
                    <a:pt x="97631" y="364331"/>
                  </a:lnTo>
                  <a:lnTo>
                    <a:pt x="69056" y="338138"/>
                  </a:lnTo>
                  <a:lnTo>
                    <a:pt x="47625" y="311944"/>
                  </a:lnTo>
                  <a:lnTo>
                    <a:pt x="30956" y="285750"/>
                  </a:lnTo>
                  <a:lnTo>
                    <a:pt x="16669" y="254794"/>
                  </a:lnTo>
                  <a:lnTo>
                    <a:pt x="4763" y="221456"/>
                  </a:lnTo>
                  <a:lnTo>
                    <a:pt x="0" y="190500"/>
                  </a:lnTo>
                  <a:lnTo>
                    <a:pt x="2381" y="154781"/>
                  </a:lnTo>
                  <a:lnTo>
                    <a:pt x="9525" y="135731"/>
                  </a:lnTo>
                  <a:lnTo>
                    <a:pt x="21431" y="130969"/>
                  </a:lnTo>
                  <a:lnTo>
                    <a:pt x="33338" y="133350"/>
                  </a:lnTo>
                  <a:lnTo>
                    <a:pt x="52388" y="145256"/>
                  </a:lnTo>
                  <a:lnTo>
                    <a:pt x="76200" y="161925"/>
                  </a:lnTo>
                  <a:lnTo>
                    <a:pt x="123825" y="190500"/>
                  </a:lnTo>
                  <a:lnTo>
                    <a:pt x="180975" y="211931"/>
                  </a:lnTo>
                  <a:lnTo>
                    <a:pt x="242888" y="228600"/>
                  </a:lnTo>
                  <a:lnTo>
                    <a:pt x="290513" y="238125"/>
                  </a:lnTo>
                  <a:lnTo>
                    <a:pt x="373856" y="245269"/>
                  </a:lnTo>
                  <a:lnTo>
                    <a:pt x="445294" y="245269"/>
                  </a:lnTo>
                  <a:lnTo>
                    <a:pt x="550069" y="226219"/>
                  </a:lnTo>
                  <a:lnTo>
                    <a:pt x="759619" y="195263"/>
                  </a:lnTo>
                  <a:lnTo>
                    <a:pt x="873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1">
              <a:extLst>
                <a:ext uri="{FF2B5EF4-FFF2-40B4-BE49-F238E27FC236}">
                  <a16:creationId xmlns:a16="http://schemas.microsoft.com/office/drawing/2014/main" id="{BA540765-4C24-4D0A-81A8-53F09D90263C}"/>
                </a:ext>
              </a:extLst>
            </p:cNvPr>
            <p:cNvSpPr/>
            <p:nvPr/>
          </p:nvSpPr>
          <p:spPr>
            <a:xfrm rot="16200000">
              <a:off x="4365625" y="3802063"/>
              <a:ext cx="3481388" cy="582612"/>
            </a:xfrm>
            <a:custGeom>
              <a:avLst/>
              <a:gdLst>
                <a:gd name="connsiteX0" fmla="*/ 1987450 w 3481643"/>
                <a:gd name="connsiteY0" fmla="*/ 311531 h 582678"/>
                <a:gd name="connsiteX1" fmla="*/ 2275904 w 3481643"/>
                <a:gd name="connsiteY1" fmla="*/ 311531 h 582678"/>
                <a:gd name="connsiteX2" fmla="*/ 2483592 w 3481643"/>
                <a:gd name="connsiteY2" fmla="*/ 314415 h 582678"/>
                <a:gd name="connsiteX3" fmla="*/ 2673971 w 3481643"/>
                <a:gd name="connsiteY3" fmla="*/ 314415 h 582678"/>
                <a:gd name="connsiteX4" fmla="*/ 2772046 w 3481643"/>
                <a:gd name="connsiteY4" fmla="*/ 308646 h 582678"/>
                <a:gd name="connsiteX5" fmla="*/ 2838390 w 3481643"/>
                <a:gd name="connsiteY5" fmla="*/ 302877 h 582678"/>
                <a:gd name="connsiteX6" fmla="*/ 2901850 w 3481643"/>
                <a:gd name="connsiteY6" fmla="*/ 294224 h 582678"/>
                <a:gd name="connsiteX7" fmla="*/ 2936465 w 3481643"/>
                <a:gd name="connsiteY7" fmla="*/ 288455 h 582678"/>
                <a:gd name="connsiteX8" fmla="*/ 2994156 w 3481643"/>
                <a:gd name="connsiteY8" fmla="*/ 276916 h 582678"/>
                <a:gd name="connsiteX9" fmla="*/ 3046077 w 3481643"/>
                <a:gd name="connsiteY9" fmla="*/ 259609 h 582678"/>
                <a:gd name="connsiteX10" fmla="*/ 3106653 w 3481643"/>
                <a:gd name="connsiteY10" fmla="*/ 230764 h 582678"/>
                <a:gd name="connsiteX11" fmla="*/ 3201843 w 3481643"/>
                <a:gd name="connsiteY11" fmla="*/ 173073 h 582678"/>
                <a:gd name="connsiteX12" fmla="*/ 3314340 w 3481643"/>
                <a:gd name="connsiteY12" fmla="*/ 98075 h 582678"/>
                <a:gd name="connsiteX13" fmla="*/ 3438375 w 3481643"/>
                <a:gd name="connsiteY13" fmla="*/ 0 h 582678"/>
                <a:gd name="connsiteX14" fmla="*/ 3481643 w 3481643"/>
                <a:gd name="connsiteY14" fmla="*/ 173073 h 582678"/>
                <a:gd name="connsiteX15" fmla="*/ 3348954 w 3481643"/>
                <a:gd name="connsiteY15" fmla="*/ 305762 h 582678"/>
                <a:gd name="connsiteX16" fmla="*/ 3236457 w 3481643"/>
                <a:gd name="connsiteY16" fmla="*/ 415374 h 582678"/>
                <a:gd name="connsiteX17" fmla="*/ 3181651 w 3481643"/>
                <a:gd name="connsiteY17" fmla="*/ 473065 h 582678"/>
                <a:gd name="connsiteX18" fmla="*/ 3155690 w 3481643"/>
                <a:gd name="connsiteY18" fmla="*/ 501911 h 582678"/>
                <a:gd name="connsiteX19" fmla="*/ 3129729 w 3481643"/>
                <a:gd name="connsiteY19" fmla="*/ 524987 h 582678"/>
                <a:gd name="connsiteX20" fmla="*/ 3083576 w 3481643"/>
                <a:gd name="connsiteY20" fmla="*/ 548063 h 582678"/>
                <a:gd name="connsiteX21" fmla="*/ 3040308 w 3481643"/>
                <a:gd name="connsiteY21" fmla="*/ 556717 h 582678"/>
                <a:gd name="connsiteX22" fmla="*/ 2976848 w 3481643"/>
                <a:gd name="connsiteY22" fmla="*/ 562486 h 582678"/>
                <a:gd name="connsiteX23" fmla="*/ 2898966 w 3481643"/>
                <a:gd name="connsiteY23" fmla="*/ 559602 h 582678"/>
                <a:gd name="connsiteX24" fmla="*/ 2699932 w 3481643"/>
                <a:gd name="connsiteY24" fmla="*/ 559602 h 582678"/>
                <a:gd name="connsiteX25" fmla="*/ 2474938 w 3481643"/>
                <a:gd name="connsiteY25" fmla="*/ 550948 h 582678"/>
                <a:gd name="connsiteX26" fmla="*/ 2192253 w 3481643"/>
                <a:gd name="connsiteY26" fmla="*/ 542294 h 582678"/>
                <a:gd name="connsiteX27" fmla="*/ 1915337 w 3481643"/>
                <a:gd name="connsiteY27" fmla="*/ 536525 h 582678"/>
                <a:gd name="connsiteX28" fmla="*/ 1698996 w 3481643"/>
                <a:gd name="connsiteY28" fmla="*/ 536525 h 582678"/>
                <a:gd name="connsiteX29" fmla="*/ 1517270 w 3481643"/>
                <a:gd name="connsiteY29" fmla="*/ 548063 h 582678"/>
                <a:gd name="connsiteX30" fmla="*/ 1174009 w 3481643"/>
                <a:gd name="connsiteY30" fmla="*/ 562486 h 582678"/>
                <a:gd name="connsiteX31" fmla="*/ 957668 w 3481643"/>
                <a:gd name="connsiteY31" fmla="*/ 574024 h 582678"/>
                <a:gd name="connsiteX32" fmla="*/ 744212 w 3481643"/>
                <a:gd name="connsiteY32" fmla="*/ 582678 h 582678"/>
                <a:gd name="connsiteX33" fmla="*/ 649022 w 3481643"/>
                <a:gd name="connsiteY33" fmla="*/ 579793 h 582678"/>
                <a:gd name="connsiteX34" fmla="*/ 519218 w 3481643"/>
                <a:gd name="connsiteY34" fmla="*/ 565371 h 582678"/>
                <a:gd name="connsiteX35" fmla="*/ 386529 w 3481643"/>
                <a:gd name="connsiteY35" fmla="*/ 539410 h 582678"/>
                <a:gd name="connsiteX36" fmla="*/ 294224 w 3481643"/>
                <a:gd name="connsiteY36" fmla="*/ 507680 h 582678"/>
                <a:gd name="connsiteX37" fmla="*/ 199034 w 3481643"/>
                <a:gd name="connsiteY37" fmla="*/ 470181 h 582678"/>
                <a:gd name="connsiteX38" fmla="*/ 92306 w 3481643"/>
                <a:gd name="connsiteY38" fmla="*/ 418259 h 582678"/>
                <a:gd name="connsiteX39" fmla="*/ 54807 w 3481643"/>
                <a:gd name="connsiteY39" fmla="*/ 392298 h 582678"/>
                <a:gd name="connsiteX40" fmla="*/ 25961 w 3481643"/>
                <a:gd name="connsiteY40" fmla="*/ 366337 h 582678"/>
                <a:gd name="connsiteX41" fmla="*/ 14423 w 3481643"/>
                <a:gd name="connsiteY41" fmla="*/ 346145 h 582678"/>
                <a:gd name="connsiteX42" fmla="*/ 5769 w 3481643"/>
                <a:gd name="connsiteY42" fmla="*/ 331723 h 582678"/>
                <a:gd name="connsiteX43" fmla="*/ 0 w 3481643"/>
                <a:gd name="connsiteY43" fmla="*/ 308646 h 582678"/>
                <a:gd name="connsiteX44" fmla="*/ 2885 w 3481643"/>
                <a:gd name="connsiteY44" fmla="*/ 282685 h 582678"/>
                <a:gd name="connsiteX45" fmla="*/ 17308 w 3481643"/>
                <a:gd name="connsiteY45" fmla="*/ 256725 h 582678"/>
                <a:gd name="connsiteX46" fmla="*/ 46153 w 3481643"/>
                <a:gd name="connsiteY46" fmla="*/ 233648 h 582678"/>
                <a:gd name="connsiteX47" fmla="*/ 86537 w 3481643"/>
                <a:gd name="connsiteY47" fmla="*/ 210572 h 582678"/>
                <a:gd name="connsiteX48" fmla="*/ 591332 w 3481643"/>
                <a:gd name="connsiteY48" fmla="*/ 297108 h 582678"/>
                <a:gd name="connsiteX49" fmla="*/ 634600 w 3481643"/>
                <a:gd name="connsiteY49" fmla="*/ 311531 h 582678"/>
                <a:gd name="connsiteX50" fmla="*/ 724021 w 3481643"/>
                <a:gd name="connsiteY50" fmla="*/ 328838 h 582678"/>
                <a:gd name="connsiteX51" fmla="*/ 862479 w 3481643"/>
                <a:gd name="connsiteY51" fmla="*/ 337492 h 582678"/>
                <a:gd name="connsiteX52" fmla="*/ 1003821 w 3481643"/>
                <a:gd name="connsiteY52" fmla="*/ 323069 h 582678"/>
                <a:gd name="connsiteX53" fmla="*/ 1277853 w 3481643"/>
                <a:gd name="connsiteY53" fmla="*/ 311531 h 582678"/>
                <a:gd name="connsiteX54" fmla="*/ 1621113 w 3481643"/>
                <a:gd name="connsiteY54" fmla="*/ 314415 h 582678"/>
                <a:gd name="connsiteX55" fmla="*/ 1987450 w 3481643"/>
                <a:gd name="connsiteY55" fmla="*/ 311531 h 5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1643" h="582678">
                  <a:moveTo>
                    <a:pt x="1987450" y="311531"/>
                  </a:moveTo>
                  <a:lnTo>
                    <a:pt x="2275904" y="311531"/>
                  </a:lnTo>
                  <a:lnTo>
                    <a:pt x="2483592" y="314415"/>
                  </a:lnTo>
                  <a:lnTo>
                    <a:pt x="2673971" y="314415"/>
                  </a:lnTo>
                  <a:lnTo>
                    <a:pt x="2772046" y="308646"/>
                  </a:lnTo>
                  <a:lnTo>
                    <a:pt x="2838390" y="302877"/>
                  </a:lnTo>
                  <a:lnTo>
                    <a:pt x="2901850" y="294224"/>
                  </a:lnTo>
                  <a:lnTo>
                    <a:pt x="2936465" y="288455"/>
                  </a:lnTo>
                  <a:lnTo>
                    <a:pt x="2994156" y="276916"/>
                  </a:lnTo>
                  <a:lnTo>
                    <a:pt x="3046077" y="259609"/>
                  </a:lnTo>
                  <a:lnTo>
                    <a:pt x="3106653" y="230764"/>
                  </a:lnTo>
                  <a:lnTo>
                    <a:pt x="3201843" y="173073"/>
                  </a:lnTo>
                  <a:lnTo>
                    <a:pt x="3314340" y="98075"/>
                  </a:lnTo>
                  <a:lnTo>
                    <a:pt x="3438375" y="0"/>
                  </a:lnTo>
                  <a:lnTo>
                    <a:pt x="3481643" y="173073"/>
                  </a:lnTo>
                  <a:lnTo>
                    <a:pt x="3348954" y="305762"/>
                  </a:lnTo>
                  <a:lnTo>
                    <a:pt x="3236457" y="415374"/>
                  </a:lnTo>
                  <a:lnTo>
                    <a:pt x="3181651" y="473065"/>
                  </a:lnTo>
                  <a:lnTo>
                    <a:pt x="3155690" y="501911"/>
                  </a:lnTo>
                  <a:lnTo>
                    <a:pt x="3129729" y="524987"/>
                  </a:lnTo>
                  <a:lnTo>
                    <a:pt x="3083576" y="548063"/>
                  </a:lnTo>
                  <a:lnTo>
                    <a:pt x="3040308" y="556717"/>
                  </a:lnTo>
                  <a:lnTo>
                    <a:pt x="2976848" y="562486"/>
                  </a:lnTo>
                  <a:lnTo>
                    <a:pt x="2898966" y="559602"/>
                  </a:lnTo>
                  <a:lnTo>
                    <a:pt x="2699932" y="559602"/>
                  </a:lnTo>
                  <a:lnTo>
                    <a:pt x="2474938" y="550948"/>
                  </a:lnTo>
                  <a:lnTo>
                    <a:pt x="2192253" y="542294"/>
                  </a:lnTo>
                  <a:lnTo>
                    <a:pt x="1915337" y="536525"/>
                  </a:lnTo>
                  <a:lnTo>
                    <a:pt x="1698996" y="536525"/>
                  </a:lnTo>
                  <a:lnTo>
                    <a:pt x="1517270" y="548063"/>
                  </a:lnTo>
                  <a:lnTo>
                    <a:pt x="1174009" y="562486"/>
                  </a:lnTo>
                  <a:lnTo>
                    <a:pt x="957668" y="574024"/>
                  </a:lnTo>
                  <a:lnTo>
                    <a:pt x="744212" y="582678"/>
                  </a:lnTo>
                  <a:lnTo>
                    <a:pt x="649022" y="579793"/>
                  </a:lnTo>
                  <a:lnTo>
                    <a:pt x="519218" y="565371"/>
                  </a:lnTo>
                  <a:lnTo>
                    <a:pt x="386529" y="539410"/>
                  </a:lnTo>
                  <a:lnTo>
                    <a:pt x="294224" y="507680"/>
                  </a:lnTo>
                  <a:lnTo>
                    <a:pt x="199034" y="470181"/>
                  </a:lnTo>
                  <a:lnTo>
                    <a:pt x="92306" y="418259"/>
                  </a:lnTo>
                  <a:lnTo>
                    <a:pt x="54807" y="392298"/>
                  </a:lnTo>
                  <a:lnTo>
                    <a:pt x="25961" y="366337"/>
                  </a:lnTo>
                  <a:lnTo>
                    <a:pt x="14423" y="346145"/>
                  </a:lnTo>
                  <a:lnTo>
                    <a:pt x="5769" y="331723"/>
                  </a:lnTo>
                  <a:lnTo>
                    <a:pt x="0" y="308646"/>
                  </a:lnTo>
                  <a:lnTo>
                    <a:pt x="2885" y="282685"/>
                  </a:lnTo>
                  <a:lnTo>
                    <a:pt x="17308" y="256725"/>
                  </a:lnTo>
                  <a:lnTo>
                    <a:pt x="46153" y="233648"/>
                  </a:lnTo>
                  <a:lnTo>
                    <a:pt x="86537" y="210572"/>
                  </a:lnTo>
                  <a:lnTo>
                    <a:pt x="591332" y="297108"/>
                  </a:lnTo>
                  <a:lnTo>
                    <a:pt x="634600" y="311531"/>
                  </a:lnTo>
                  <a:lnTo>
                    <a:pt x="724021" y="328838"/>
                  </a:lnTo>
                  <a:lnTo>
                    <a:pt x="862479" y="337492"/>
                  </a:lnTo>
                  <a:lnTo>
                    <a:pt x="1003821" y="323069"/>
                  </a:lnTo>
                  <a:lnTo>
                    <a:pt x="1277853" y="311531"/>
                  </a:lnTo>
                  <a:lnTo>
                    <a:pt x="1621113" y="314415"/>
                  </a:lnTo>
                  <a:lnTo>
                    <a:pt x="1987450" y="31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2">
              <a:extLst>
                <a:ext uri="{FF2B5EF4-FFF2-40B4-BE49-F238E27FC236}">
                  <a16:creationId xmlns:a16="http://schemas.microsoft.com/office/drawing/2014/main" id="{00F4235E-8892-4B36-BFA7-2BB32CBB5D68}"/>
                </a:ext>
              </a:extLst>
            </p:cNvPr>
            <p:cNvSpPr/>
            <p:nvPr/>
          </p:nvSpPr>
          <p:spPr>
            <a:xfrm rot="16200000">
              <a:off x="5278438" y="4949825"/>
              <a:ext cx="747712" cy="992188"/>
            </a:xfrm>
            <a:custGeom>
              <a:avLst/>
              <a:gdLst>
                <a:gd name="connsiteX0" fmla="*/ 661987 w 747712"/>
                <a:gd name="connsiteY0" fmla="*/ 242887 h 992981"/>
                <a:gd name="connsiteX1" fmla="*/ 616743 w 747712"/>
                <a:gd name="connsiteY1" fmla="*/ 361950 h 992981"/>
                <a:gd name="connsiteX2" fmla="*/ 592931 w 747712"/>
                <a:gd name="connsiteY2" fmla="*/ 426243 h 992981"/>
                <a:gd name="connsiteX3" fmla="*/ 566737 w 747712"/>
                <a:gd name="connsiteY3" fmla="*/ 504825 h 992981"/>
                <a:gd name="connsiteX4" fmla="*/ 542925 w 747712"/>
                <a:gd name="connsiteY4" fmla="*/ 585787 h 992981"/>
                <a:gd name="connsiteX5" fmla="*/ 526256 w 747712"/>
                <a:gd name="connsiteY5" fmla="*/ 654843 h 992981"/>
                <a:gd name="connsiteX6" fmla="*/ 519112 w 747712"/>
                <a:gd name="connsiteY6" fmla="*/ 719137 h 992981"/>
                <a:gd name="connsiteX7" fmla="*/ 514350 w 747712"/>
                <a:gd name="connsiteY7" fmla="*/ 783431 h 992981"/>
                <a:gd name="connsiteX8" fmla="*/ 511968 w 747712"/>
                <a:gd name="connsiteY8" fmla="*/ 840581 h 992981"/>
                <a:gd name="connsiteX9" fmla="*/ 516731 w 747712"/>
                <a:gd name="connsiteY9" fmla="*/ 883443 h 992981"/>
                <a:gd name="connsiteX10" fmla="*/ 521493 w 747712"/>
                <a:gd name="connsiteY10" fmla="*/ 904875 h 992981"/>
                <a:gd name="connsiteX11" fmla="*/ 535781 w 747712"/>
                <a:gd name="connsiteY11" fmla="*/ 928687 h 992981"/>
                <a:gd name="connsiteX12" fmla="*/ 557212 w 747712"/>
                <a:gd name="connsiteY12" fmla="*/ 945356 h 992981"/>
                <a:gd name="connsiteX13" fmla="*/ 592931 w 747712"/>
                <a:gd name="connsiteY13" fmla="*/ 962025 h 992981"/>
                <a:gd name="connsiteX14" fmla="*/ 666750 w 747712"/>
                <a:gd name="connsiteY14" fmla="*/ 983456 h 992981"/>
                <a:gd name="connsiteX15" fmla="*/ 702468 w 747712"/>
                <a:gd name="connsiteY15" fmla="*/ 992981 h 992981"/>
                <a:gd name="connsiteX16" fmla="*/ 0 w 747712"/>
                <a:gd name="connsiteY16" fmla="*/ 923925 h 992981"/>
                <a:gd name="connsiteX17" fmla="*/ 40481 w 747712"/>
                <a:gd name="connsiteY17" fmla="*/ 890587 h 992981"/>
                <a:gd name="connsiteX18" fmla="*/ 73818 w 747712"/>
                <a:gd name="connsiteY18" fmla="*/ 869156 h 992981"/>
                <a:gd name="connsiteX19" fmla="*/ 114300 w 747712"/>
                <a:gd name="connsiteY19" fmla="*/ 847725 h 992981"/>
                <a:gd name="connsiteX20" fmla="*/ 166687 w 747712"/>
                <a:gd name="connsiteY20" fmla="*/ 812006 h 992981"/>
                <a:gd name="connsiteX21" fmla="*/ 219075 w 747712"/>
                <a:gd name="connsiteY21" fmla="*/ 764381 h 992981"/>
                <a:gd name="connsiteX22" fmla="*/ 273843 w 747712"/>
                <a:gd name="connsiteY22" fmla="*/ 707231 h 992981"/>
                <a:gd name="connsiteX23" fmla="*/ 350043 w 747712"/>
                <a:gd name="connsiteY23" fmla="*/ 609600 h 992981"/>
                <a:gd name="connsiteX24" fmla="*/ 447675 w 747712"/>
                <a:gd name="connsiteY24" fmla="*/ 457200 h 992981"/>
                <a:gd name="connsiteX25" fmla="*/ 576262 w 747712"/>
                <a:gd name="connsiteY25" fmla="*/ 228600 h 992981"/>
                <a:gd name="connsiteX26" fmla="*/ 647700 w 747712"/>
                <a:gd name="connsiteY26" fmla="*/ 92868 h 992981"/>
                <a:gd name="connsiteX27" fmla="*/ 688181 w 747712"/>
                <a:gd name="connsiteY27" fmla="*/ 19050 h 992981"/>
                <a:gd name="connsiteX28" fmla="*/ 707231 w 747712"/>
                <a:gd name="connsiteY28" fmla="*/ 4762 h 992981"/>
                <a:gd name="connsiteX29" fmla="*/ 738187 w 747712"/>
                <a:gd name="connsiteY29" fmla="*/ 0 h 992981"/>
                <a:gd name="connsiteX30" fmla="*/ 745331 w 747712"/>
                <a:gd name="connsiteY30" fmla="*/ 2381 h 992981"/>
                <a:gd name="connsiteX31" fmla="*/ 747712 w 747712"/>
                <a:gd name="connsiteY31" fmla="*/ 14287 h 992981"/>
                <a:gd name="connsiteX32" fmla="*/ 745331 w 747712"/>
                <a:gd name="connsiteY32" fmla="*/ 35718 h 992981"/>
                <a:gd name="connsiteX33" fmla="*/ 711993 w 747712"/>
                <a:gd name="connsiteY33" fmla="*/ 123825 h 992981"/>
                <a:gd name="connsiteX34" fmla="*/ 661987 w 747712"/>
                <a:gd name="connsiteY34" fmla="*/ 242887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7712" h="992981">
                  <a:moveTo>
                    <a:pt x="661987" y="242887"/>
                  </a:moveTo>
                  <a:lnTo>
                    <a:pt x="616743" y="361950"/>
                  </a:lnTo>
                  <a:lnTo>
                    <a:pt x="592931" y="426243"/>
                  </a:lnTo>
                  <a:lnTo>
                    <a:pt x="566737" y="504825"/>
                  </a:lnTo>
                  <a:lnTo>
                    <a:pt x="542925" y="585787"/>
                  </a:lnTo>
                  <a:lnTo>
                    <a:pt x="526256" y="654843"/>
                  </a:lnTo>
                  <a:lnTo>
                    <a:pt x="519112" y="719137"/>
                  </a:lnTo>
                  <a:lnTo>
                    <a:pt x="514350" y="783431"/>
                  </a:lnTo>
                  <a:lnTo>
                    <a:pt x="511968" y="840581"/>
                  </a:lnTo>
                  <a:lnTo>
                    <a:pt x="516731" y="883443"/>
                  </a:lnTo>
                  <a:lnTo>
                    <a:pt x="521493" y="904875"/>
                  </a:lnTo>
                  <a:lnTo>
                    <a:pt x="535781" y="928687"/>
                  </a:lnTo>
                  <a:lnTo>
                    <a:pt x="557212" y="945356"/>
                  </a:lnTo>
                  <a:lnTo>
                    <a:pt x="592931" y="962025"/>
                  </a:lnTo>
                  <a:lnTo>
                    <a:pt x="666750" y="983456"/>
                  </a:lnTo>
                  <a:lnTo>
                    <a:pt x="702468" y="992981"/>
                  </a:lnTo>
                  <a:lnTo>
                    <a:pt x="0" y="923925"/>
                  </a:lnTo>
                  <a:lnTo>
                    <a:pt x="40481" y="890587"/>
                  </a:lnTo>
                  <a:lnTo>
                    <a:pt x="73818" y="869156"/>
                  </a:lnTo>
                  <a:lnTo>
                    <a:pt x="114300" y="847725"/>
                  </a:lnTo>
                  <a:lnTo>
                    <a:pt x="166687" y="812006"/>
                  </a:lnTo>
                  <a:lnTo>
                    <a:pt x="219075" y="764381"/>
                  </a:lnTo>
                  <a:lnTo>
                    <a:pt x="273843" y="707231"/>
                  </a:lnTo>
                  <a:lnTo>
                    <a:pt x="350043" y="609600"/>
                  </a:lnTo>
                  <a:lnTo>
                    <a:pt x="447675" y="457200"/>
                  </a:lnTo>
                  <a:lnTo>
                    <a:pt x="576262" y="228600"/>
                  </a:lnTo>
                  <a:lnTo>
                    <a:pt x="647700" y="92868"/>
                  </a:lnTo>
                  <a:lnTo>
                    <a:pt x="688181" y="19050"/>
                  </a:lnTo>
                  <a:lnTo>
                    <a:pt x="707231" y="4762"/>
                  </a:lnTo>
                  <a:lnTo>
                    <a:pt x="738187" y="0"/>
                  </a:lnTo>
                  <a:lnTo>
                    <a:pt x="745331" y="2381"/>
                  </a:lnTo>
                  <a:lnTo>
                    <a:pt x="747712" y="14287"/>
                  </a:lnTo>
                  <a:lnTo>
                    <a:pt x="745331" y="35718"/>
                  </a:lnTo>
                  <a:lnTo>
                    <a:pt x="711993" y="123825"/>
                  </a:lnTo>
                  <a:lnTo>
                    <a:pt x="66198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2616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4F7716-574C-4460-859F-1118ABE88730}"/>
              </a:ext>
            </a:extLst>
          </p:cNvPr>
          <p:cNvGrpSpPr/>
          <p:nvPr/>
        </p:nvGrpSpPr>
        <p:grpSpPr>
          <a:xfrm>
            <a:off x="2384425" y="1676400"/>
            <a:ext cx="4872038" cy="4157663"/>
            <a:chOff x="2384425" y="1676400"/>
            <a:chExt cx="4872038" cy="4157663"/>
          </a:xfrm>
        </p:grpSpPr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402CD4C5-47F0-074F-ADDA-BE3F79CC6A37}"/>
                </a:ext>
              </a:extLst>
            </p:cNvPr>
            <p:cNvSpPr/>
            <p:nvPr/>
          </p:nvSpPr>
          <p:spPr>
            <a:xfrm>
              <a:off x="2633663" y="2589213"/>
              <a:ext cx="503237" cy="1135062"/>
            </a:xfrm>
            <a:custGeom>
              <a:avLst/>
              <a:gdLst>
                <a:gd name="connsiteX0" fmla="*/ 180975 w 502443"/>
                <a:gd name="connsiteY0" fmla="*/ 573881 h 1135856"/>
                <a:gd name="connsiteX1" fmla="*/ 171450 w 502443"/>
                <a:gd name="connsiteY1" fmla="*/ 483394 h 1135856"/>
                <a:gd name="connsiteX2" fmla="*/ 161925 w 502443"/>
                <a:gd name="connsiteY2" fmla="*/ 428625 h 1135856"/>
                <a:gd name="connsiteX3" fmla="*/ 140493 w 502443"/>
                <a:gd name="connsiteY3" fmla="*/ 352425 h 1135856"/>
                <a:gd name="connsiteX4" fmla="*/ 102393 w 502443"/>
                <a:gd name="connsiteY4" fmla="*/ 252412 h 1135856"/>
                <a:gd name="connsiteX5" fmla="*/ 59531 w 502443"/>
                <a:gd name="connsiteY5" fmla="*/ 159544 h 1135856"/>
                <a:gd name="connsiteX6" fmla="*/ 21431 w 502443"/>
                <a:gd name="connsiteY6" fmla="*/ 80962 h 1135856"/>
                <a:gd name="connsiteX7" fmla="*/ 2381 w 502443"/>
                <a:gd name="connsiteY7" fmla="*/ 38100 h 1135856"/>
                <a:gd name="connsiteX8" fmla="*/ 0 w 502443"/>
                <a:gd name="connsiteY8" fmla="*/ 19050 h 1135856"/>
                <a:gd name="connsiteX9" fmla="*/ 2381 w 502443"/>
                <a:gd name="connsiteY9" fmla="*/ 7144 h 1135856"/>
                <a:gd name="connsiteX10" fmla="*/ 14287 w 502443"/>
                <a:gd name="connsiteY10" fmla="*/ 0 h 1135856"/>
                <a:gd name="connsiteX11" fmla="*/ 30956 w 502443"/>
                <a:gd name="connsiteY11" fmla="*/ 2381 h 1135856"/>
                <a:gd name="connsiteX12" fmla="*/ 59531 w 502443"/>
                <a:gd name="connsiteY12" fmla="*/ 16669 h 1135856"/>
                <a:gd name="connsiteX13" fmla="*/ 100012 w 502443"/>
                <a:gd name="connsiteY13" fmla="*/ 59531 h 1135856"/>
                <a:gd name="connsiteX14" fmla="*/ 154781 w 502443"/>
                <a:gd name="connsiteY14" fmla="*/ 119062 h 1135856"/>
                <a:gd name="connsiteX15" fmla="*/ 219075 w 502443"/>
                <a:gd name="connsiteY15" fmla="*/ 192881 h 1135856"/>
                <a:gd name="connsiteX16" fmla="*/ 280987 w 502443"/>
                <a:gd name="connsiteY16" fmla="*/ 264319 h 1135856"/>
                <a:gd name="connsiteX17" fmla="*/ 333375 w 502443"/>
                <a:gd name="connsiteY17" fmla="*/ 323850 h 1135856"/>
                <a:gd name="connsiteX18" fmla="*/ 392906 w 502443"/>
                <a:gd name="connsiteY18" fmla="*/ 400050 h 1135856"/>
                <a:gd name="connsiteX19" fmla="*/ 435768 w 502443"/>
                <a:gd name="connsiteY19" fmla="*/ 461962 h 1135856"/>
                <a:gd name="connsiteX20" fmla="*/ 459581 w 502443"/>
                <a:gd name="connsiteY20" fmla="*/ 504825 h 1135856"/>
                <a:gd name="connsiteX21" fmla="*/ 473868 w 502443"/>
                <a:gd name="connsiteY21" fmla="*/ 538162 h 1135856"/>
                <a:gd name="connsiteX22" fmla="*/ 485775 w 502443"/>
                <a:gd name="connsiteY22" fmla="*/ 592931 h 1135856"/>
                <a:gd name="connsiteX23" fmla="*/ 495300 w 502443"/>
                <a:gd name="connsiteY23" fmla="*/ 671512 h 1135856"/>
                <a:gd name="connsiteX24" fmla="*/ 502443 w 502443"/>
                <a:gd name="connsiteY24" fmla="*/ 752475 h 1135856"/>
                <a:gd name="connsiteX25" fmla="*/ 502443 w 502443"/>
                <a:gd name="connsiteY25" fmla="*/ 859631 h 1135856"/>
                <a:gd name="connsiteX26" fmla="*/ 500062 w 502443"/>
                <a:gd name="connsiteY26" fmla="*/ 933450 h 1135856"/>
                <a:gd name="connsiteX27" fmla="*/ 492918 w 502443"/>
                <a:gd name="connsiteY27" fmla="*/ 976312 h 1135856"/>
                <a:gd name="connsiteX28" fmla="*/ 478631 w 502443"/>
                <a:gd name="connsiteY28" fmla="*/ 1012031 h 1135856"/>
                <a:gd name="connsiteX29" fmla="*/ 454818 w 502443"/>
                <a:gd name="connsiteY29" fmla="*/ 1054894 h 1135856"/>
                <a:gd name="connsiteX30" fmla="*/ 426243 w 502443"/>
                <a:gd name="connsiteY30" fmla="*/ 1085850 h 1135856"/>
                <a:gd name="connsiteX31" fmla="*/ 388143 w 502443"/>
                <a:gd name="connsiteY31" fmla="*/ 1112044 h 1135856"/>
                <a:gd name="connsiteX32" fmla="*/ 357187 w 502443"/>
                <a:gd name="connsiteY32" fmla="*/ 1131094 h 1135856"/>
                <a:gd name="connsiteX33" fmla="*/ 330993 w 502443"/>
                <a:gd name="connsiteY33" fmla="*/ 1135856 h 1135856"/>
                <a:gd name="connsiteX34" fmla="*/ 307181 w 502443"/>
                <a:gd name="connsiteY34" fmla="*/ 1131094 h 1135856"/>
                <a:gd name="connsiteX35" fmla="*/ 290512 w 502443"/>
                <a:gd name="connsiteY35" fmla="*/ 1119187 h 1135856"/>
                <a:gd name="connsiteX36" fmla="*/ 273843 w 502443"/>
                <a:gd name="connsiteY36" fmla="*/ 1097756 h 1135856"/>
                <a:gd name="connsiteX37" fmla="*/ 252412 w 502443"/>
                <a:gd name="connsiteY37" fmla="*/ 1057275 h 1135856"/>
                <a:gd name="connsiteX38" fmla="*/ 226218 w 502443"/>
                <a:gd name="connsiteY38" fmla="*/ 988219 h 1135856"/>
                <a:gd name="connsiteX39" fmla="*/ 211931 w 502443"/>
                <a:gd name="connsiteY39" fmla="*/ 954881 h 1135856"/>
                <a:gd name="connsiteX40" fmla="*/ 204787 w 502443"/>
                <a:gd name="connsiteY40" fmla="*/ 862012 h 1135856"/>
                <a:gd name="connsiteX41" fmla="*/ 200025 w 502443"/>
                <a:gd name="connsiteY41" fmla="*/ 773906 h 1135856"/>
                <a:gd name="connsiteX42" fmla="*/ 192881 w 502443"/>
                <a:gd name="connsiteY42" fmla="*/ 681037 h 1135856"/>
                <a:gd name="connsiteX43" fmla="*/ 180975 w 502443"/>
                <a:gd name="connsiteY43" fmla="*/ 573881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2443" h="1135856">
                  <a:moveTo>
                    <a:pt x="180975" y="573881"/>
                  </a:moveTo>
                  <a:lnTo>
                    <a:pt x="171450" y="483394"/>
                  </a:lnTo>
                  <a:lnTo>
                    <a:pt x="161925" y="428625"/>
                  </a:lnTo>
                  <a:lnTo>
                    <a:pt x="140493" y="352425"/>
                  </a:lnTo>
                  <a:lnTo>
                    <a:pt x="102393" y="252412"/>
                  </a:lnTo>
                  <a:lnTo>
                    <a:pt x="59531" y="159544"/>
                  </a:lnTo>
                  <a:lnTo>
                    <a:pt x="21431" y="80962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9531" y="16669"/>
                  </a:lnTo>
                  <a:lnTo>
                    <a:pt x="100012" y="59531"/>
                  </a:lnTo>
                  <a:lnTo>
                    <a:pt x="154781" y="119062"/>
                  </a:lnTo>
                  <a:lnTo>
                    <a:pt x="219075" y="192881"/>
                  </a:lnTo>
                  <a:lnTo>
                    <a:pt x="280987" y="264319"/>
                  </a:lnTo>
                  <a:lnTo>
                    <a:pt x="333375" y="323850"/>
                  </a:lnTo>
                  <a:lnTo>
                    <a:pt x="392906" y="400050"/>
                  </a:lnTo>
                  <a:lnTo>
                    <a:pt x="435768" y="461962"/>
                  </a:lnTo>
                  <a:lnTo>
                    <a:pt x="459581" y="504825"/>
                  </a:lnTo>
                  <a:lnTo>
                    <a:pt x="473868" y="538162"/>
                  </a:lnTo>
                  <a:lnTo>
                    <a:pt x="485775" y="592931"/>
                  </a:lnTo>
                  <a:lnTo>
                    <a:pt x="495300" y="671512"/>
                  </a:lnTo>
                  <a:lnTo>
                    <a:pt x="502443" y="752475"/>
                  </a:lnTo>
                  <a:lnTo>
                    <a:pt x="502443" y="859631"/>
                  </a:lnTo>
                  <a:cubicBezTo>
                    <a:pt x="501649" y="884237"/>
                    <a:pt x="500856" y="908844"/>
                    <a:pt x="500062" y="933450"/>
                  </a:cubicBezTo>
                  <a:lnTo>
                    <a:pt x="492918" y="976312"/>
                  </a:lnTo>
                  <a:lnTo>
                    <a:pt x="478631" y="1012031"/>
                  </a:lnTo>
                  <a:lnTo>
                    <a:pt x="454818" y="1054894"/>
                  </a:lnTo>
                  <a:lnTo>
                    <a:pt x="426243" y="1085850"/>
                  </a:lnTo>
                  <a:lnTo>
                    <a:pt x="388143" y="1112044"/>
                  </a:lnTo>
                  <a:lnTo>
                    <a:pt x="357187" y="1131094"/>
                  </a:lnTo>
                  <a:lnTo>
                    <a:pt x="330993" y="1135856"/>
                  </a:lnTo>
                  <a:lnTo>
                    <a:pt x="307181" y="1131094"/>
                  </a:lnTo>
                  <a:lnTo>
                    <a:pt x="290512" y="1119187"/>
                  </a:lnTo>
                  <a:lnTo>
                    <a:pt x="273843" y="1097756"/>
                  </a:lnTo>
                  <a:lnTo>
                    <a:pt x="252412" y="1057275"/>
                  </a:lnTo>
                  <a:lnTo>
                    <a:pt x="226218" y="988219"/>
                  </a:lnTo>
                  <a:lnTo>
                    <a:pt x="211931" y="954881"/>
                  </a:lnTo>
                  <a:lnTo>
                    <a:pt x="204787" y="862012"/>
                  </a:lnTo>
                  <a:lnTo>
                    <a:pt x="200025" y="773906"/>
                  </a:lnTo>
                  <a:lnTo>
                    <a:pt x="192881" y="681037"/>
                  </a:lnTo>
                  <a:lnTo>
                    <a:pt x="180975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465DF6D6-EBD9-794F-8EA5-9C8C9AA2ACB9}"/>
                </a:ext>
              </a:extLst>
            </p:cNvPr>
            <p:cNvSpPr/>
            <p:nvPr/>
          </p:nvSpPr>
          <p:spPr>
            <a:xfrm>
              <a:off x="3765550" y="2287588"/>
              <a:ext cx="1062038" cy="806450"/>
            </a:xfrm>
            <a:custGeom>
              <a:avLst/>
              <a:gdLst>
                <a:gd name="connsiteX0" fmla="*/ 328613 w 1062038"/>
                <a:gd name="connsiteY0" fmla="*/ 671513 h 804863"/>
                <a:gd name="connsiteX1" fmla="*/ 492919 w 1062038"/>
                <a:gd name="connsiteY1" fmla="*/ 590550 h 804863"/>
                <a:gd name="connsiteX2" fmla="*/ 604838 w 1062038"/>
                <a:gd name="connsiteY2" fmla="*/ 535782 h 804863"/>
                <a:gd name="connsiteX3" fmla="*/ 681038 w 1062038"/>
                <a:gd name="connsiteY3" fmla="*/ 497682 h 804863"/>
                <a:gd name="connsiteX4" fmla="*/ 752475 w 1062038"/>
                <a:gd name="connsiteY4" fmla="*/ 469107 h 804863"/>
                <a:gd name="connsiteX5" fmla="*/ 800100 w 1062038"/>
                <a:gd name="connsiteY5" fmla="*/ 452438 h 804863"/>
                <a:gd name="connsiteX6" fmla="*/ 854869 w 1062038"/>
                <a:gd name="connsiteY6" fmla="*/ 438150 h 804863"/>
                <a:gd name="connsiteX7" fmla="*/ 928688 w 1062038"/>
                <a:gd name="connsiteY7" fmla="*/ 428625 h 804863"/>
                <a:gd name="connsiteX8" fmla="*/ 976313 w 1062038"/>
                <a:gd name="connsiteY8" fmla="*/ 423863 h 804863"/>
                <a:gd name="connsiteX9" fmla="*/ 1000125 w 1062038"/>
                <a:gd name="connsiteY9" fmla="*/ 419100 h 804863"/>
                <a:gd name="connsiteX10" fmla="*/ 1026319 w 1062038"/>
                <a:gd name="connsiteY10" fmla="*/ 409575 h 804863"/>
                <a:gd name="connsiteX11" fmla="*/ 1052513 w 1062038"/>
                <a:gd name="connsiteY11" fmla="*/ 388144 h 804863"/>
                <a:gd name="connsiteX12" fmla="*/ 1059657 w 1062038"/>
                <a:gd name="connsiteY12" fmla="*/ 371475 h 804863"/>
                <a:gd name="connsiteX13" fmla="*/ 1062038 w 1062038"/>
                <a:gd name="connsiteY13" fmla="*/ 352425 h 804863"/>
                <a:gd name="connsiteX14" fmla="*/ 1062038 w 1062038"/>
                <a:gd name="connsiteY14" fmla="*/ 326232 h 804863"/>
                <a:gd name="connsiteX15" fmla="*/ 1050132 w 1062038"/>
                <a:gd name="connsiteY15" fmla="*/ 290513 h 804863"/>
                <a:gd name="connsiteX16" fmla="*/ 1026319 w 1062038"/>
                <a:gd name="connsiteY16" fmla="*/ 252413 h 804863"/>
                <a:gd name="connsiteX17" fmla="*/ 978694 w 1062038"/>
                <a:gd name="connsiteY17" fmla="*/ 188119 h 804863"/>
                <a:gd name="connsiteX18" fmla="*/ 923925 w 1062038"/>
                <a:gd name="connsiteY18" fmla="*/ 130969 h 804863"/>
                <a:gd name="connsiteX19" fmla="*/ 885825 w 1062038"/>
                <a:gd name="connsiteY19" fmla="*/ 97632 h 804863"/>
                <a:gd name="connsiteX20" fmla="*/ 838200 w 1062038"/>
                <a:gd name="connsiteY20" fmla="*/ 66675 h 804863"/>
                <a:gd name="connsiteX21" fmla="*/ 797719 w 1062038"/>
                <a:gd name="connsiteY21" fmla="*/ 40482 h 804863"/>
                <a:gd name="connsiteX22" fmla="*/ 759619 w 1062038"/>
                <a:gd name="connsiteY22" fmla="*/ 23813 h 804863"/>
                <a:gd name="connsiteX23" fmla="*/ 704850 w 1062038"/>
                <a:gd name="connsiteY23" fmla="*/ 9525 h 804863"/>
                <a:gd name="connsiteX24" fmla="*/ 638175 w 1062038"/>
                <a:gd name="connsiteY24" fmla="*/ 0 h 804863"/>
                <a:gd name="connsiteX25" fmla="*/ 583407 w 1062038"/>
                <a:gd name="connsiteY25" fmla="*/ 2382 h 804863"/>
                <a:gd name="connsiteX26" fmla="*/ 554832 w 1062038"/>
                <a:gd name="connsiteY26" fmla="*/ 11907 h 804863"/>
                <a:gd name="connsiteX27" fmla="*/ 550069 w 1062038"/>
                <a:gd name="connsiteY27" fmla="*/ 23813 h 804863"/>
                <a:gd name="connsiteX28" fmla="*/ 557213 w 1062038"/>
                <a:gd name="connsiteY28" fmla="*/ 45244 h 804863"/>
                <a:gd name="connsiteX29" fmla="*/ 571500 w 1062038"/>
                <a:gd name="connsiteY29" fmla="*/ 64294 h 804863"/>
                <a:gd name="connsiteX30" fmla="*/ 595313 w 1062038"/>
                <a:gd name="connsiteY30" fmla="*/ 78582 h 804863"/>
                <a:gd name="connsiteX31" fmla="*/ 614363 w 1062038"/>
                <a:gd name="connsiteY31" fmla="*/ 88107 h 804863"/>
                <a:gd name="connsiteX32" fmla="*/ 633413 w 1062038"/>
                <a:gd name="connsiteY32" fmla="*/ 100013 h 804863"/>
                <a:gd name="connsiteX33" fmla="*/ 650082 w 1062038"/>
                <a:gd name="connsiteY33" fmla="*/ 116682 h 804863"/>
                <a:gd name="connsiteX34" fmla="*/ 661988 w 1062038"/>
                <a:gd name="connsiteY34" fmla="*/ 135732 h 804863"/>
                <a:gd name="connsiteX35" fmla="*/ 664369 w 1062038"/>
                <a:gd name="connsiteY35" fmla="*/ 161925 h 804863"/>
                <a:gd name="connsiteX36" fmla="*/ 654844 w 1062038"/>
                <a:gd name="connsiteY36" fmla="*/ 195263 h 804863"/>
                <a:gd name="connsiteX37" fmla="*/ 633413 w 1062038"/>
                <a:gd name="connsiteY37" fmla="*/ 221457 h 804863"/>
                <a:gd name="connsiteX38" fmla="*/ 578644 w 1062038"/>
                <a:gd name="connsiteY38" fmla="*/ 269082 h 804863"/>
                <a:gd name="connsiteX39" fmla="*/ 507207 w 1062038"/>
                <a:gd name="connsiteY39" fmla="*/ 338138 h 804863"/>
                <a:gd name="connsiteX40" fmla="*/ 350044 w 1062038"/>
                <a:gd name="connsiteY40" fmla="*/ 473869 h 804863"/>
                <a:gd name="connsiteX41" fmla="*/ 290513 w 1062038"/>
                <a:gd name="connsiteY41" fmla="*/ 521494 h 804863"/>
                <a:gd name="connsiteX42" fmla="*/ 119063 w 1062038"/>
                <a:gd name="connsiteY42" fmla="*/ 640557 h 804863"/>
                <a:gd name="connsiteX43" fmla="*/ 0 w 1062038"/>
                <a:gd name="connsiteY43" fmla="*/ 716757 h 804863"/>
                <a:gd name="connsiteX44" fmla="*/ 9525 w 1062038"/>
                <a:gd name="connsiteY44" fmla="*/ 804863 h 804863"/>
                <a:gd name="connsiteX45" fmla="*/ 166688 w 1062038"/>
                <a:gd name="connsiteY45" fmla="*/ 742950 h 804863"/>
                <a:gd name="connsiteX46" fmla="*/ 328613 w 1062038"/>
                <a:gd name="connsiteY46" fmla="*/ 671513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2038" h="804863">
                  <a:moveTo>
                    <a:pt x="328613" y="671513"/>
                  </a:moveTo>
                  <a:lnTo>
                    <a:pt x="492919" y="590550"/>
                  </a:lnTo>
                  <a:lnTo>
                    <a:pt x="604838" y="535782"/>
                  </a:lnTo>
                  <a:lnTo>
                    <a:pt x="681038" y="497682"/>
                  </a:lnTo>
                  <a:lnTo>
                    <a:pt x="752475" y="469107"/>
                  </a:lnTo>
                  <a:lnTo>
                    <a:pt x="800100" y="452438"/>
                  </a:lnTo>
                  <a:lnTo>
                    <a:pt x="854869" y="438150"/>
                  </a:lnTo>
                  <a:lnTo>
                    <a:pt x="928688" y="428625"/>
                  </a:lnTo>
                  <a:lnTo>
                    <a:pt x="976313" y="423863"/>
                  </a:lnTo>
                  <a:lnTo>
                    <a:pt x="1000125" y="419100"/>
                  </a:lnTo>
                  <a:lnTo>
                    <a:pt x="1026319" y="409575"/>
                  </a:lnTo>
                  <a:lnTo>
                    <a:pt x="1052513" y="388144"/>
                  </a:lnTo>
                  <a:lnTo>
                    <a:pt x="1059657" y="371475"/>
                  </a:lnTo>
                  <a:lnTo>
                    <a:pt x="1062038" y="352425"/>
                  </a:lnTo>
                  <a:lnTo>
                    <a:pt x="1062038" y="326232"/>
                  </a:lnTo>
                  <a:lnTo>
                    <a:pt x="1050132" y="290513"/>
                  </a:lnTo>
                  <a:lnTo>
                    <a:pt x="1026319" y="252413"/>
                  </a:lnTo>
                  <a:lnTo>
                    <a:pt x="978694" y="188119"/>
                  </a:lnTo>
                  <a:lnTo>
                    <a:pt x="923925" y="130969"/>
                  </a:lnTo>
                  <a:lnTo>
                    <a:pt x="885825" y="97632"/>
                  </a:lnTo>
                  <a:lnTo>
                    <a:pt x="838200" y="66675"/>
                  </a:lnTo>
                  <a:lnTo>
                    <a:pt x="797719" y="40482"/>
                  </a:lnTo>
                  <a:lnTo>
                    <a:pt x="759619" y="23813"/>
                  </a:lnTo>
                  <a:lnTo>
                    <a:pt x="704850" y="9525"/>
                  </a:lnTo>
                  <a:lnTo>
                    <a:pt x="638175" y="0"/>
                  </a:lnTo>
                  <a:lnTo>
                    <a:pt x="583407" y="2382"/>
                  </a:lnTo>
                  <a:lnTo>
                    <a:pt x="554832" y="11907"/>
                  </a:lnTo>
                  <a:lnTo>
                    <a:pt x="550069" y="23813"/>
                  </a:lnTo>
                  <a:lnTo>
                    <a:pt x="557213" y="45244"/>
                  </a:lnTo>
                  <a:lnTo>
                    <a:pt x="571500" y="64294"/>
                  </a:lnTo>
                  <a:lnTo>
                    <a:pt x="595313" y="78582"/>
                  </a:lnTo>
                  <a:lnTo>
                    <a:pt x="614363" y="88107"/>
                  </a:lnTo>
                  <a:lnTo>
                    <a:pt x="633413" y="100013"/>
                  </a:lnTo>
                  <a:lnTo>
                    <a:pt x="650082" y="116682"/>
                  </a:lnTo>
                  <a:lnTo>
                    <a:pt x="661988" y="135732"/>
                  </a:lnTo>
                  <a:lnTo>
                    <a:pt x="664369" y="161925"/>
                  </a:lnTo>
                  <a:lnTo>
                    <a:pt x="654844" y="195263"/>
                  </a:lnTo>
                  <a:lnTo>
                    <a:pt x="633413" y="221457"/>
                  </a:lnTo>
                  <a:lnTo>
                    <a:pt x="578644" y="269082"/>
                  </a:lnTo>
                  <a:lnTo>
                    <a:pt x="507207" y="338138"/>
                  </a:lnTo>
                  <a:lnTo>
                    <a:pt x="350044" y="473869"/>
                  </a:lnTo>
                  <a:lnTo>
                    <a:pt x="290513" y="521494"/>
                  </a:lnTo>
                  <a:lnTo>
                    <a:pt x="119063" y="640557"/>
                  </a:lnTo>
                  <a:lnTo>
                    <a:pt x="0" y="716757"/>
                  </a:lnTo>
                  <a:lnTo>
                    <a:pt x="9525" y="804863"/>
                  </a:lnTo>
                  <a:lnTo>
                    <a:pt x="166688" y="742950"/>
                  </a:lnTo>
                  <a:lnTo>
                    <a:pt x="328613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2BBADEA0-AC88-944F-986A-EC7F1AC0606D}"/>
                </a:ext>
              </a:extLst>
            </p:cNvPr>
            <p:cNvSpPr/>
            <p:nvPr/>
          </p:nvSpPr>
          <p:spPr>
            <a:xfrm rot="16200000">
              <a:off x="1141413" y="2919412"/>
              <a:ext cx="4002088" cy="1516063"/>
            </a:xfrm>
            <a:custGeom>
              <a:avLst/>
              <a:gdLst>
                <a:gd name="connsiteX0" fmla="*/ 2723465 w 4002967"/>
                <a:gd name="connsiteY0" fmla="*/ 1220296 h 1516325"/>
                <a:gd name="connsiteX1" fmla="*/ 3058964 w 4002967"/>
                <a:gd name="connsiteY1" fmla="*/ 1223585 h 1516325"/>
                <a:gd name="connsiteX2" fmla="*/ 3381307 w 4002967"/>
                <a:gd name="connsiteY2" fmla="*/ 1220296 h 1516325"/>
                <a:gd name="connsiteX3" fmla="*/ 3542478 w 4002967"/>
                <a:gd name="connsiteY3" fmla="*/ 1220296 h 1516325"/>
                <a:gd name="connsiteX4" fmla="*/ 3634576 w 4002967"/>
                <a:gd name="connsiteY4" fmla="*/ 1217007 h 1516325"/>
                <a:gd name="connsiteX5" fmla="*/ 3713517 w 4002967"/>
                <a:gd name="connsiteY5" fmla="*/ 1207139 h 1516325"/>
                <a:gd name="connsiteX6" fmla="*/ 3766144 w 4002967"/>
                <a:gd name="connsiteY6" fmla="*/ 1193983 h 1516325"/>
                <a:gd name="connsiteX7" fmla="*/ 3808904 w 4002967"/>
                <a:gd name="connsiteY7" fmla="*/ 1170958 h 1516325"/>
                <a:gd name="connsiteX8" fmla="*/ 3845085 w 4002967"/>
                <a:gd name="connsiteY8" fmla="*/ 1144644 h 1516325"/>
                <a:gd name="connsiteX9" fmla="*/ 3881266 w 4002967"/>
                <a:gd name="connsiteY9" fmla="*/ 1105174 h 1516325"/>
                <a:gd name="connsiteX10" fmla="*/ 3904291 w 4002967"/>
                <a:gd name="connsiteY10" fmla="*/ 1068993 h 1516325"/>
                <a:gd name="connsiteX11" fmla="*/ 3924026 w 4002967"/>
                <a:gd name="connsiteY11" fmla="*/ 1029522 h 1516325"/>
                <a:gd name="connsiteX12" fmla="*/ 3930604 w 4002967"/>
                <a:gd name="connsiteY12" fmla="*/ 1006498 h 1516325"/>
                <a:gd name="connsiteX13" fmla="*/ 3950340 w 4002967"/>
                <a:gd name="connsiteY13" fmla="*/ 990052 h 1516325"/>
                <a:gd name="connsiteX14" fmla="*/ 3963497 w 4002967"/>
                <a:gd name="connsiteY14" fmla="*/ 986762 h 1516325"/>
                <a:gd name="connsiteX15" fmla="*/ 3976653 w 4002967"/>
                <a:gd name="connsiteY15" fmla="*/ 990052 h 1516325"/>
                <a:gd name="connsiteX16" fmla="*/ 3986521 w 4002967"/>
                <a:gd name="connsiteY16" fmla="*/ 1006498 h 1516325"/>
                <a:gd name="connsiteX17" fmla="*/ 3996389 w 4002967"/>
                <a:gd name="connsiteY17" fmla="*/ 1036101 h 1516325"/>
                <a:gd name="connsiteX18" fmla="*/ 3999678 w 4002967"/>
                <a:gd name="connsiteY18" fmla="*/ 1065703 h 1516325"/>
                <a:gd name="connsiteX19" fmla="*/ 4002967 w 4002967"/>
                <a:gd name="connsiteY19" fmla="*/ 1101885 h 1516325"/>
                <a:gd name="connsiteX20" fmla="*/ 3999678 w 4002967"/>
                <a:gd name="connsiteY20" fmla="*/ 1161091 h 1516325"/>
                <a:gd name="connsiteX21" fmla="*/ 3993099 w 4002967"/>
                <a:gd name="connsiteY21" fmla="*/ 1203850 h 1516325"/>
                <a:gd name="connsiteX22" fmla="*/ 3979943 w 4002967"/>
                <a:gd name="connsiteY22" fmla="*/ 1253188 h 1516325"/>
                <a:gd name="connsiteX23" fmla="*/ 3960207 w 4002967"/>
                <a:gd name="connsiteY23" fmla="*/ 1299237 h 1516325"/>
                <a:gd name="connsiteX24" fmla="*/ 3937183 w 4002967"/>
                <a:gd name="connsiteY24" fmla="*/ 1338708 h 1516325"/>
                <a:gd name="connsiteX25" fmla="*/ 3901002 w 4002967"/>
                <a:gd name="connsiteY25" fmla="*/ 1391335 h 1516325"/>
                <a:gd name="connsiteX26" fmla="*/ 3845085 w 4002967"/>
                <a:gd name="connsiteY26" fmla="*/ 1447252 h 1516325"/>
                <a:gd name="connsiteX27" fmla="*/ 3795747 w 4002967"/>
                <a:gd name="connsiteY27" fmla="*/ 1486722 h 1516325"/>
                <a:gd name="connsiteX28" fmla="*/ 3752987 w 4002967"/>
                <a:gd name="connsiteY28" fmla="*/ 1513036 h 1516325"/>
                <a:gd name="connsiteX29" fmla="*/ 3736541 w 4002967"/>
                <a:gd name="connsiteY29" fmla="*/ 1516325 h 1516325"/>
                <a:gd name="connsiteX30" fmla="*/ 3713517 w 4002967"/>
                <a:gd name="connsiteY30" fmla="*/ 1516325 h 1516325"/>
                <a:gd name="connsiteX31" fmla="*/ 3677335 w 4002967"/>
                <a:gd name="connsiteY31" fmla="*/ 1506457 h 1516325"/>
                <a:gd name="connsiteX32" fmla="*/ 3647733 w 4002967"/>
                <a:gd name="connsiteY32" fmla="*/ 1490011 h 1516325"/>
                <a:gd name="connsiteX33" fmla="*/ 3611551 w 4002967"/>
                <a:gd name="connsiteY33" fmla="*/ 1466987 h 1516325"/>
                <a:gd name="connsiteX34" fmla="*/ 3585238 w 4002967"/>
                <a:gd name="connsiteY34" fmla="*/ 1447252 h 1516325"/>
                <a:gd name="connsiteX35" fmla="*/ 3493140 w 4002967"/>
                <a:gd name="connsiteY35" fmla="*/ 1443962 h 1516325"/>
                <a:gd name="connsiteX36" fmla="*/ 3259606 w 4002967"/>
                <a:gd name="connsiteY36" fmla="*/ 1443962 h 1516325"/>
                <a:gd name="connsiteX37" fmla="*/ 2976734 w 4002967"/>
                <a:gd name="connsiteY37" fmla="*/ 1443962 h 1516325"/>
                <a:gd name="connsiteX38" fmla="*/ 2700440 w 4002967"/>
                <a:gd name="connsiteY38" fmla="*/ 1443962 h 1516325"/>
                <a:gd name="connsiteX39" fmla="*/ 2559004 w 4002967"/>
                <a:gd name="connsiteY39" fmla="*/ 1443962 h 1516325"/>
                <a:gd name="connsiteX40" fmla="*/ 2407701 w 4002967"/>
                <a:gd name="connsiteY40" fmla="*/ 1430806 h 1516325"/>
                <a:gd name="connsiteX41" fmla="*/ 2282711 w 4002967"/>
                <a:gd name="connsiteY41" fmla="*/ 1424227 h 1516325"/>
                <a:gd name="connsiteX42" fmla="*/ 2105094 w 4002967"/>
                <a:gd name="connsiteY42" fmla="*/ 1404492 h 1516325"/>
                <a:gd name="connsiteX43" fmla="*/ 1897874 w 4002967"/>
                <a:gd name="connsiteY43" fmla="*/ 1381467 h 1516325"/>
                <a:gd name="connsiteX44" fmla="*/ 1697232 w 4002967"/>
                <a:gd name="connsiteY44" fmla="*/ 1348575 h 1516325"/>
                <a:gd name="connsiteX45" fmla="*/ 1601845 w 4002967"/>
                <a:gd name="connsiteY45" fmla="*/ 1328840 h 1516325"/>
                <a:gd name="connsiteX46" fmla="*/ 1519615 w 4002967"/>
                <a:gd name="connsiteY46" fmla="*/ 1309105 h 1516325"/>
                <a:gd name="connsiteX47" fmla="*/ 1427517 w 4002967"/>
                <a:gd name="connsiteY47" fmla="*/ 1282791 h 1516325"/>
                <a:gd name="connsiteX48" fmla="*/ 1292659 w 4002967"/>
                <a:gd name="connsiteY48" fmla="*/ 1230164 h 1516325"/>
                <a:gd name="connsiteX49" fmla="*/ 1210429 w 4002967"/>
                <a:gd name="connsiteY49" fmla="*/ 1193983 h 1516325"/>
                <a:gd name="connsiteX50" fmla="*/ 1092017 w 4002967"/>
                <a:gd name="connsiteY50" fmla="*/ 1134777 h 1516325"/>
                <a:gd name="connsiteX51" fmla="*/ 993341 w 4002967"/>
                <a:gd name="connsiteY51" fmla="*/ 1082150 h 1516325"/>
                <a:gd name="connsiteX52" fmla="*/ 901243 w 4002967"/>
                <a:gd name="connsiteY52" fmla="*/ 1022944 h 1516325"/>
                <a:gd name="connsiteX53" fmla="*/ 822302 w 4002967"/>
                <a:gd name="connsiteY53" fmla="*/ 967027 h 1516325"/>
                <a:gd name="connsiteX54" fmla="*/ 746651 w 4002967"/>
                <a:gd name="connsiteY54" fmla="*/ 914400 h 1516325"/>
                <a:gd name="connsiteX55" fmla="*/ 661131 w 4002967"/>
                <a:gd name="connsiteY55" fmla="*/ 845326 h 1516325"/>
                <a:gd name="connsiteX56" fmla="*/ 575612 w 4002967"/>
                <a:gd name="connsiteY56" fmla="*/ 772964 h 1516325"/>
                <a:gd name="connsiteX57" fmla="*/ 483514 w 4002967"/>
                <a:gd name="connsiteY57" fmla="*/ 687444 h 1516325"/>
                <a:gd name="connsiteX58" fmla="*/ 384838 w 4002967"/>
                <a:gd name="connsiteY58" fmla="*/ 578901 h 1516325"/>
                <a:gd name="connsiteX59" fmla="*/ 296029 w 4002967"/>
                <a:gd name="connsiteY59" fmla="*/ 476935 h 1516325"/>
                <a:gd name="connsiteX60" fmla="*/ 217088 w 4002967"/>
                <a:gd name="connsiteY60" fmla="*/ 371680 h 1516325"/>
                <a:gd name="connsiteX61" fmla="*/ 138147 w 4002967"/>
                <a:gd name="connsiteY61" fmla="*/ 259847 h 1516325"/>
                <a:gd name="connsiteX62" fmla="*/ 62495 w 4002967"/>
                <a:gd name="connsiteY62" fmla="*/ 141436 h 1516325"/>
                <a:gd name="connsiteX63" fmla="*/ 6579 w 4002967"/>
                <a:gd name="connsiteY63" fmla="*/ 42760 h 1516325"/>
                <a:gd name="connsiteX64" fmla="*/ 0 w 4002967"/>
                <a:gd name="connsiteY64" fmla="*/ 13157 h 1516325"/>
                <a:gd name="connsiteX65" fmla="*/ 6579 w 4002967"/>
                <a:gd name="connsiteY65" fmla="*/ 0 h 1516325"/>
                <a:gd name="connsiteX66" fmla="*/ 26314 w 4002967"/>
                <a:gd name="connsiteY66" fmla="*/ 0 h 1516325"/>
                <a:gd name="connsiteX67" fmla="*/ 42760 w 4002967"/>
                <a:gd name="connsiteY67" fmla="*/ 6578 h 1516325"/>
                <a:gd name="connsiteX68" fmla="*/ 62495 w 4002967"/>
                <a:gd name="connsiteY68" fmla="*/ 23024 h 1516325"/>
                <a:gd name="connsiteX69" fmla="*/ 85520 w 4002967"/>
                <a:gd name="connsiteY69" fmla="*/ 62495 h 1516325"/>
                <a:gd name="connsiteX70" fmla="*/ 138147 w 4002967"/>
                <a:gd name="connsiteY70" fmla="*/ 131568 h 1516325"/>
                <a:gd name="connsiteX71" fmla="*/ 197353 w 4002967"/>
                <a:gd name="connsiteY71" fmla="*/ 200642 h 1516325"/>
                <a:gd name="connsiteX72" fmla="*/ 279583 w 4002967"/>
                <a:gd name="connsiteY72" fmla="*/ 282872 h 1516325"/>
                <a:gd name="connsiteX73" fmla="*/ 368392 w 4002967"/>
                <a:gd name="connsiteY73" fmla="*/ 374970 h 1516325"/>
                <a:gd name="connsiteX74" fmla="*/ 447333 w 4002967"/>
                <a:gd name="connsiteY74" fmla="*/ 450621 h 1516325"/>
                <a:gd name="connsiteX75" fmla="*/ 522984 w 4002967"/>
                <a:gd name="connsiteY75" fmla="*/ 522984 h 1516325"/>
                <a:gd name="connsiteX76" fmla="*/ 647974 w 4002967"/>
                <a:gd name="connsiteY76" fmla="*/ 615082 h 1516325"/>
                <a:gd name="connsiteX77" fmla="*/ 743361 w 4002967"/>
                <a:gd name="connsiteY77" fmla="*/ 680866 h 1516325"/>
                <a:gd name="connsiteX78" fmla="*/ 865062 w 4002967"/>
                <a:gd name="connsiteY78" fmla="*/ 759807 h 1516325"/>
                <a:gd name="connsiteX79" fmla="*/ 973606 w 4002967"/>
                <a:gd name="connsiteY79" fmla="*/ 828880 h 1516325"/>
                <a:gd name="connsiteX80" fmla="*/ 1101885 w 4002967"/>
                <a:gd name="connsiteY80" fmla="*/ 894665 h 1516325"/>
                <a:gd name="connsiteX81" fmla="*/ 1269635 w 4002967"/>
                <a:gd name="connsiteY81" fmla="*/ 976895 h 1516325"/>
                <a:gd name="connsiteX82" fmla="*/ 1401203 w 4002967"/>
                <a:gd name="connsiteY82" fmla="*/ 1029522 h 1516325"/>
                <a:gd name="connsiteX83" fmla="*/ 1490012 w 4002967"/>
                <a:gd name="connsiteY83" fmla="*/ 1062414 h 1516325"/>
                <a:gd name="connsiteX84" fmla="*/ 1585399 w 4002967"/>
                <a:gd name="connsiteY84" fmla="*/ 1092017 h 1516325"/>
                <a:gd name="connsiteX85" fmla="*/ 1693943 w 4002967"/>
                <a:gd name="connsiteY85" fmla="*/ 1115042 h 1516325"/>
                <a:gd name="connsiteX86" fmla="*/ 1874849 w 4002967"/>
                <a:gd name="connsiteY86" fmla="*/ 1147934 h 1516325"/>
                <a:gd name="connsiteX87" fmla="*/ 2062334 w 4002967"/>
                <a:gd name="connsiteY87" fmla="*/ 1174247 h 1516325"/>
                <a:gd name="connsiteX88" fmla="*/ 2236662 w 4002967"/>
                <a:gd name="connsiteY88" fmla="*/ 1193983 h 1516325"/>
                <a:gd name="connsiteX89" fmla="*/ 2489931 w 4002967"/>
                <a:gd name="connsiteY89" fmla="*/ 1210429 h 1516325"/>
                <a:gd name="connsiteX90" fmla="*/ 2723465 w 4002967"/>
                <a:gd name="connsiteY90" fmla="*/ 1220296 h 151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002967" h="1516325">
                  <a:moveTo>
                    <a:pt x="2723465" y="1220296"/>
                  </a:moveTo>
                  <a:lnTo>
                    <a:pt x="3058964" y="1223585"/>
                  </a:lnTo>
                  <a:lnTo>
                    <a:pt x="3381307" y="1220296"/>
                  </a:lnTo>
                  <a:lnTo>
                    <a:pt x="3542478" y="1220296"/>
                  </a:lnTo>
                  <a:lnTo>
                    <a:pt x="3634576" y="1217007"/>
                  </a:lnTo>
                  <a:lnTo>
                    <a:pt x="3713517" y="1207139"/>
                  </a:lnTo>
                  <a:lnTo>
                    <a:pt x="3766144" y="1193983"/>
                  </a:lnTo>
                  <a:lnTo>
                    <a:pt x="3808904" y="1170958"/>
                  </a:lnTo>
                  <a:lnTo>
                    <a:pt x="3845085" y="1144644"/>
                  </a:lnTo>
                  <a:lnTo>
                    <a:pt x="3881266" y="1105174"/>
                  </a:lnTo>
                  <a:lnTo>
                    <a:pt x="3904291" y="1068993"/>
                  </a:lnTo>
                  <a:lnTo>
                    <a:pt x="3924026" y="1029522"/>
                  </a:lnTo>
                  <a:lnTo>
                    <a:pt x="3930604" y="1006498"/>
                  </a:lnTo>
                  <a:lnTo>
                    <a:pt x="3950340" y="990052"/>
                  </a:lnTo>
                  <a:lnTo>
                    <a:pt x="3963497" y="986762"/>
                  </a:lnTo>
                  <a:lnTo>
                    <a:pt x="3976653" y="990052"/>
                  </a:lnTo>
                  <a:lnTo>
                    <a:pt x="3986521" y="1006498"/>
                  </a:lnTo>
                  <a:lnTo>
                    <a:pt x="3996389" y="1036101"/>
                  </a:lnTo>
                  <a:lnTo>
                    <a:pt x="3999678" y="1065703"/>
                  </a:lnTo>
                  <a:lnTo>
                    <a:pt x="4002967" y="1101885"/>
                  </a:lnTo>
                  <a:lnTo>
                    <a:pt x="3999678" y="1161091"/>
                  </a:lnTo>
                  <a:lnTo>
                    <a:pt x="3993099" y="1203850"/>
                  </a:lnTo>
                  <a:lnTo>
                    <a:pt x="3979943" y="1253188"/>
                  </a:lnTo>
                  <a:lnTo>
                    <a:pt x="3960207" y="1299237"/>
                  </a:lnTo>
                  <a:lnTo>
                    <a:pt x="3937183" y="1338708"/>
                  </a:lnTo>
                  <a:lnTo>
                    <a:pt x="3901002" y="1391335"/>
                  </a:lnTo>
                  <a:lnTo>
                    <a:pt x="3845085" y="1447252"/>
                  </a:lnTo>
                  <a:lnTo>
                    <a:pt x="3795747" y="1486722"/>
                  </a:lnTo>
                  <a:lnTo>
                    <a:pt x="3752987" y="1513036"/>
                  </a:lnTo>
                  <a:lnTo>
                    <a:pt x="3736541" y="1516325"/>
                  </a:lnTo>
                  <a:lnTo>
                    <a:pt x="3713517" y="1516325"/>
                  </a:lnTo>
                  <a:lnTo>
                    <a:pt x="3677335" y="1506457"/>
                  </a:lnTo>
                  <a:lnTo>
                    <a:pt x="3647733" y="1490011"/>
                  </a:lnTo>
                  <a:lnTo>
                    <a:pt x="3611551" y="1466987"/>
                  </a:lnTo>
                  <a:lnTo>
                    <a:pt x="3585238" y="1447252"/>
                  </a:lnTo>
                  <a:lnTo>
                    <a:pt x="3493140" y="1443962"/>
                  </a:lnTo>
                  <a:lnTo>
                    <a:pt x="3259606" y="1443962"/>
                  </a:lnTo>
                  <a:lnTo>
                    <a:pt x="2976734" y="1443962"/>
                  </a:lnTo>
                  <a:lnTo>
                    <a:pt x="2700440" y="1443962"/>
                  </a:lnTo>
                  <a:lnTo>
                    <a:pt x="2559004" y="1443962"/>
                  </a:lnTo>
                  <a:lnTo>
                    <a:pt x="2407701" y="1430806"/>
                  </a:lnTo>
                  <a:lnTo>
                    <a:pt x="2282711" y="1424227"/>
                  </a:lnTo>
                  <a:lnTo>
                    <a:pt x="2105094" y="1404492"/>
                  </a:lnTo>
                  <a:lnTo>
                    <a:pt x="1897874" y="1381467"/>
                  </a:lnTo>
                  <a:lnTo>
                    <a:pt x="1697232" y="1348575"/>
                  </a:lnTo>
                  <a:lnTo>
                    <a:pt x="1601845" y="1328840"/>
                  </a:lnTo>
                  <a:lnTo>
                    <a:pt x="1519615" y="1309105"/>
                  </a:lnTo>
                  <a:lnTo>
                    <a:pt x="1427517" y="1282791"/>
                  </a:lnTo>
                  <a:lnTo>
                    <a:pt x="1292659" y="1230164"/>
                  </a:lnTo>
                  <a:lnTo>
                    <a:pt x="1210429" y="1193983"/>
                  </a:lnTo>
                  <a:lnTo>
                    <a:pt x="1092017" y="1134777"/>
                  </a:lnTo>
                  <a:lnTo>
                    <a:pt x="993341" y="1082150"/>
                  </a:lnTo>
                  <a:lnTo>
                    <a:pt x="901243" y="1022944"/>
                  </a:lnTo>
                  <a:lnTo>
                    <a:pt x="822302" y="967027"/>
                  </a:lnTo>
                  <a:lnTo>
                    <a:pt x="746651" y="914400"/>
                  </a:lnTo>
                  <a:lnTo>
                    <a:pt x="661131" y="845326"/>
                  </a:lnTo>
                  <a:lnTo>
                    <a:pt x="575612" y="772964"/>
                  </a:lnTo>
                  <a:lnTo>
                    <a:pt x="483514" y="687444"/>
                  </a:lnTo>
                  <a:lnTo>
                    <a:pt x="384838" y="578901"/>
                  </a:lnTo>
                  <a:lnTo>
                    <a:pt x="296029" y="476935"/>
                  </a:lnTo>
                  <a:lnTo>
                    <a:pt x="217088" y="371680"/>
                  </a:lnTo>
                  <a:lnTo>
                    <a:pt x="138147" y="259847"/>
                  </a:lnTo>
                  <a:lnTo>
                    <a:pt x="62495" y="141436"/>
                  </a:lnTo>
                  <a:lnTo>
                    <a:pt x="6579" y="42760"/>
                  </a:lnTo>
                  <a:lnTo>
                    <a:pt x="0" y="13157"/>
                  </a:lnTo>
                  <a:lnTo>
                    <a:pt x="6579" y="0"/>
                  </a:lnTo>
                  <a:lnTo>
                    <a:pt x="26314" y="0"/>
                  </a:lnTo>
                  <a:lnTo>
                    <a:pt x="42760" y="6578"/>
                  </a:lnTo>
                  <a:lnTo>
                    <a:pt x="62495" y="23024"/>
                  </a:lnTo>
                  <a:lnTo>
                    <a:pt x="85520" y="62495"/>
                  </a:lnTo>
                  <a:lnTo>
                    <a:pt x="138147" y="131568"/>
                  </a:lnTo>
                  <a:lnTo>
                    <a:pt x="197353" y="200642"/>
                  </a:lnTo>
                  <a:lnTo>
                    <a:pt x="279583" y="282872"/>
                  </a:lnTo>
                  <a:lnTo>
                    <a:pt x="368392" y="374970"/>
                  </a:lnTo>
                  <a:lnTo>
                    <a:pt x="447333" y="450621"/>
                  </a:lnTo>
                  <a:lnTo>
                    <a:pt x="522984" y="522984"/>
                  </a:lnTo>
                  <a:lnTo>
                    <a:pt x="647974" y="615082"/>
                  </a:lnTo>
                  <a:lnTo>
                    <a:pt x="743361" y="680866"/>
                  </a:lnTo>
                  <a:lnTo>
                    <a:pt x="865062" y="759807"/>
                  </a:lnTo>
                  <a:lnTo>
                    <a:pt x="973606" y="828880"/>
                  </a:lnTo>
                  <a:lnTo>
                    <a:pt x="1101885" y="894665"/>
                  </a:lnTo>
                  <a:lnTo>
                    <a:pt x="1269635" y="976895"/>
                  </a:lnTo>
                  <a:lnTo>
                    <a:pt x="1401203" y="1029522"/>
                  </a:lnTo>
                  <a:lnTo>
                    <a:pt x="1490012" y="1062414"/>
                  </a:lnTo>
                  <a:lnTo>
                    <a:pt x="1585399" y="1092017"/>
                  </a:lnTo>
                  <a:lnTo>
                    <a:pt x="1693943" y="1115042"/>
                  </a:lnTo>
                  <a:lnTo>
                    <a:pt x="1874849" y="1147934"/>
                  </a:lnTo>
                  <a:lnTo>
                    <a:pt x="2062334" y="1174247"/>
                  </a:lnTo>
                  <a:lnTo>
                    <a:pt x="2236662" y="1193983"/>
                  </a:lnTo>
                  <a:lnTo>
                    <a:pt x="2489931" y="1210429"/>
                  </a:lnTo>
                  <a:lnTo>
                    <a:pt x="2723465" y="12202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2BED10B4-0C55-A343-A386-1A90D91EDCD6}"/>
                </a:ext>
              </a:extLst>
            </p:cNvPr>
            <p:cNvSpPr/>
            <p:nvPr/>
          </p:nvSpPr>
          <p:spPr>
            <a:xfrm>
              <a:off x="3646488" y="4037013"/>
              <a:ext cx="852487" cy="847725"/>
            </a:xfrm>
            <a:custGeom>
              <a:avLst/>
              <a:gdLst>
                <a:gd name="connsiteX0" fmla="*/ 326231 w 852487"/>
                <a:gd name="connsiteY0" fmla="*/ 371475 h 847725"/>
                <a:gd name="connsiteX1" fmla="*/ 247650 w 852487"/>
                <a:gd name="connsiteY1" fmla="*/ 295275 h 847725"/>
                <a:gd name="connsiteX2" fmla="*/ 176212 w 852487"/>
                <a:gd name="connsiteY2" fmla="*/ 228600 h 847725"/>
                <a:gd name="connsiteX3" fmla="*/ 90487 w 852487"/>
                <a:gd name="connsiteY3" fmla="*/ 159544 h 847725"/>
                <a:gd name="connsiteX4" fmla="*/ 0 w 852487"/>
                <a:gd name="connsiteY4" fmla="*/ 92869 h 847725"/>
                <a:gd name="connsiteX5" fmla="*/ 26194 w 852487"/>
                <a:gd name="connsiteY5" fmla="*/ 0 h 847725"/>
                <a:gd name="connsiteX6" fmla="*/ 109537 w 852487"/>
                <a:gd name="connsiteY6" fmla="*/ 35719 h 847725"/>
                <a:gd name="connsiteX7" fmla="*/ 200025 w 852487"/>
                <a:gd name="connsiteY7" fmla="*/ 73819 h 847725"/>
                <a:gd name="connsiteX8" fmla="*/ 304800 w 852487"/>
                <a:gd name="connsiteY8" fmla="*/ 123825 h 847725"/>
                <a:gd name="connsiteX9" fmla="*/ 395287 w 852487"/>
                <a:gd name="connsiteY9" fmla="*/ 173831 h 847725"/>
                <a:gd name="connsiteX10" fmla="*/ 490537 w 852487"/>
                <a:gd name="connsiteY10" fmla="*/ 226219 h 847725"/>
                <a:gd name="connsiteX11" fmla="*/ 564356 w 852487"/>
                <a:gd name="connsiteY11" fmla="*/ 269081 h 847725"/>
                <a:gd name="connsiteX12" fmla="*/ 659606 w 852487"/>
                <a:gd name="connsiteY12" fmla="*/ 333375 h 847725"/>
                <a:gd name="connsiteX13" fmla="*/ 726281 w 852487"/>
                <a:gd name="connsiteY13" fmla="*/ 376237 h 847725"/>
                <a:gd name="connsiteX14" fmla="*/ 778669 w 852487"/>
                <a:gd name="connsiteY14" fmla="*/ 414337 h 847725"/>
                <a:gd name="connsiteX15" fmla="*/ 792956 w 852487"/>
                <a:gd name="connsiteY15" fmla="*/ 428625 h 847725"/>
                <a:gd name="connsiteX16" fmla="*/ 807244 w 852487"/>
                <a:gd name="connsiteY16" fmla="*/ 452437 h 847725"/>
                <a:gd name="connsiteX17" fmla="*/ 821531 w 852487"/>
                <a:gd name="connsiteY17" fmla="*/ 483394 h 847725"/>
                <a:gd name="connsiteX18" fmla="*/ 838200 w 852487"/>
                <a:gd name="connsiteY18" fmla="*/ 521494 h 847725"/>
                <a:gd name="connsiteX19" fmla="*/ 850106 w 852487"/>
                <a:gd name="connsiteY19" fmla="*/ 564356 h 847725"/>
                <a:gd name="connsiteX20" fmla="*/ 852487 w 852487"/>
                <a:gd name="connsiteY20" fmla="*/ 607219 h 847725"/>
                <a:gd name="connsiteX21" fmla="*/ 852487 w 852487"/>
                <a:gd name="connsiteY21" fmla="*/ 661987 h 847725"/>
                <a:gd name="connsiteX22" fmla="*/ 845344 w 852487"/>
                <a:gd name="connsiteY22" fmla="*/ 733425 h 847725"/>
                <a:gd name="connsiteX23" fmla="*/ 828675 w 852487"/>
                <a:gd name="connsiteY23" fmla="*/ 776287 h 847725"/>
                <a:gd name="connsiteX24" fmla="*/ 800100 w 852487"/>
                <a:gd name="connsiteY24" fmla="*/ 819150 h 847725"/>
                <a:gd name="connsiteX25" fmla="*/ 762000 w 852487"/>
                <a:gd name="connsiteY25" fmla="*/ 845344 h 847725"/>
                <a:gd name="connsiteX26" fmla="*/ 740569 w 852487"/>
                <a:gd name="connsiteY26" fmla="*/ 847725 h 847725"/>
                <a:gd name="connsiteX27" fmla="*/ 711994 w 852487"/>
                <a:gd name="connsiteY27" fmla="*/ 833437 h 847725"/>
                <a:gd name="connsiteX28" fmla="*/ 688181 w 852487"/>
                <a:gd name="connsiteY28" fmla="*/ 812006 h 847725"/>
                <a:gd name="connsiteX29" fmla="*/ 652462 w 852487"/>
                <a:gd name="connsiteY29" fmla="*/ 759619 h 847725"/>
                <a:gd name="connsiteX30" fmla="*/ 561975 w 852487"/>
                <a:gd name="connsiteY30" fmla="*/ 642937 h 847725"/>
                <a:gd name="connsiteX31" fmla="*/ 459581 w 852487"/>
                <a:gd name="connsiteY31" fmla="*/ 519112 h 847725"/>
                <a:gd name="connsiteX32" fmla="*/ 326231 w 852487"/>
                <a:gd name="connsiteY32" fmla="*/ 371475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2487" h="847725">
                  <a:moveTo>
                    <a:pt x="326231" y="371475"/>
                  </a:moveTo>
                  <a:lnTo>
                    <a:pt x="247650" y="295275"/>
                  </a:lnTo>
                  <a:lnTo>
                    <a:pt x="176212" y="228600"/>
                  </a:lnTo>
                  <a:lnTo>
                    <a:pt x="90487" y="159544"/>
                  </a:lnTo>
                  <a:lnTo>
                    <a:pt x="0" y="92869"/>
                  </a:lnTo>
                  <a:lnTo>
                    <a:pt x="26194" y="0"/>
                  </a:lnTo>
                  <a:lnTo>
                    <a:pt x="109537" y="35719"/>
                  </a:lnTo>
                  <a:lnTo>
                    <a:pt x="200025" y="73819"/>
                  </a:lnTo>
                  <a:lnTo>
                    <a:pt x="304800" y="123825"/>
                  </a:lnTo>
                  <a:lnTo>
                    <a:pt x="395287" y="173831"/>
                  </a:lnTo>
                  <a:lnTo>
                    <a:pt x="490537" y="226219"/>
                  </a:lnTo>
                  <a:lnTo>
                    <a:pt x="564356" y="269081"/>
                  </a:lnTo>
                  <a:lnTo>
                    <a:pt x="659606" y="333375"/>
                  </a:lnTo>
                  <a:lnTo>
                    <a:pt x="726281" y="376237"/>
                  </a:lnTo>
                  <a:lnTo>
                    <a:pt x="778669" y="414337"/>
                  </a:lnTo>
                  <a:lnTo>
                    <a:pt x="792956" y="428625"/>
                  </a:lnTo>
                  <a:lnTo>
                    <a:pt x="807244" y="452437"/>
                  </a:lnTo>
                  <a:lnTo>
                    <a:pt x="821531" y="483394"/>
                  </a:lnTo>
                  <a:lnTo>
                    <a:pt x="838200" y="521494"/>
                  </a:lnTo>
                  <a:lnTo>
                    <a:pt x="850106" y="564356"/>
                  </a:lnTo>
                  <a:lnTo>
                    <a:pt x="852487" y="607219"/>
                  </a:lnTo>
                  <a:lnTo>
                    <a:pt x="852487" y="661987"/>
                  </a:lnTo>
                  <a:lnTo>
                    <a:pt x="845344" y="733425"/>
                  </a:lnTo>
                  <a:lnTo>
                    <a:pt x="828675" y="776287"/>
                  </a:lnTo>
                  <a:lnTo>
                    <a:pt x="800100" y="819150"/>
                  </a:lnTo>
                  <a:lnTo>
                    <a:pt x="762000" y="845344"/>
                  </a:lnTo>
                  <a:lnTo>
                    <a:pt x="740569" y="847725"/>
                  </a:lnTo>
                  <a:lnTo>
                    <a:pt x="711994" y="833437"/>
                  </a:lnTo>
                  <a:lnTo>
                    <a:pt x="688181" y="812006"/>
                  </a:lnTo>
                  <a:lnTo>
                    <a:pt x="652462" y="759619"/>
                  </a:lnTo>
                  <a:lnTo>
                    <a:pt x="561975" y="642937"/>
                  </a:lnTo>
                  <a:lnTo>
                    <a:pt x="459581" y="519112"/>
                  </a:lnTo>
                  <a:lnTo>
                    <a:pt x="32623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DEA1FFF7-C290-F544-901B-A7F9464DB35F}"/>
                </a:ext>
              </a:extLst>
            </p:cNvPr>
            <p:cNvSpPr/>
            <p:nvPr/>
          </p:nvSpPr>
          <p:spPr>
            <a:xfrm>
              <a:off x="4810125" y="2066925"/>
              <a:ext cx="2446338" cy="465138"/>
            </a:xfrm>
            <a:custGeom>
              <a:avLst/>
              <a:gdLst>
                <a:gd name="connsiteX0" fmla="*/ 873919 w 2445544"/>
                <a:gd name="connsiteY0" fmla="*/ 178594 h 464344"/>
                <a:gd name="connsiteX1" fmla="*/ 1185863 w 2445544"/>
                <a:gd name="connsiteY1" fmla="*/ 126206 h 464344"/>
                <a:gd name="connsiteX2" fmla="*/ 1423988 w 2445544"/>
                <a:gd name="connsiteY2" fmla="*/ 88106 h 464344"/>
                <a:gd name="connsiteX3" fmla="*/ 1624013 w 2445544"/>
                <a:gd name="connsiteY3" fmla="*/ 59531 h 464344"/>
                <a:gd name="connsiteX4" fmla="*/ 1750219 w 2445544"/>
                <a:gd name="connsiteY4" fmla="*/ 45244 h 464344"/>
                <a:gd name="connsiteX5" fmla="*/ 1862138 w 2445544"/>
                <a:gd name="connsiteY5" fmla="*/ 26194 h 464344"/>
                <a:gd name="connsiteX6" fmla="*/ 2019300 w 2445544"/>
                <a:gd name="connsiteY6" fmla="*/ 0 h 464344"/>
                <a:gd name="connsiteX7" fmla="*/ 2062163 w 2445544"/>
                <a:gd name="connsiteY7" fmla="*/ 4763 h 464344"/>
                <a:gd name="connsiteX8" fmla="*/ 2114550 w 2445544"/>
                <a:gd name="connsiteY8" fmla="*/ 14288 h 464344"/>
                <a:gd name="connsiteX9" fmla="*/ 2193131 w 2445544"/>
                <a:gd name="connsiteY9" fmla="*/ 30956 h 464344"/>
                <a:gd name="connsiteX10" fmla="*/ 2255044 w 2445544"/>
                <a:gd name="connsiteY10" fmla="*/ 52388 h 464344"/>
                <a:gd name="connsiteX11" fmla="*/ 2314575 w 2445544"/>
                <a:gd name="connsiteY11" fmla="*/ 76200 h 464344"/>
                <a:gd name="connsiteX12" fmla="*/ 2364581 w 2445544"/>
                <a:gd name="connsiteY12" fmla="*/ 100013 h 464344"/>
                <a:gd name="connsiteX13" fmla="*/ 2402681 w 2445544"/>
                <a:gd name="connsiteY13" fmla="*/ 130969 h 464344"/>
                <a:gd name="connsiteX14" fmla="*/ 2424113 w 2445544"/>
                <a:gd name="connsiteY14" fmla="*/ 154781 h 464344"/>
                <a:gd name="connsiteX15" fmla="*/ 2438400 w 2445544"/>
                <a:gd name="connsiteY15" fmla="*/ 173831 h 464344"/>
                <a:gd name="connsiteX16" fmla="*/ 2443163 w 2445544"/>
                <a:gd name="connsiteY16" fmla="*/ 185738 h 464344"/>
                <a:gd name="connsiteX17" fmla="*/ 2445544 w 2445544"/>
                <a:gd name="connsiteY17" fmla="*/ 195263 h 464344"/>
                <a:gd name="connsiteX18" fmla="*/ 2443163 w 2445544"/>
                <a:gd name="connsiteY18" fmla="*/ 207169 h 464344"/>
                <a:gd name="connsiteX19" fmla="*/ 2436019 w 2445544"/>
                <a:gd name="connsiteY19" fmla="*/ 223838 h 464344"/>
                <a:gd name="connsiteX20" fmla="*/ 2424113 w 2445544"/>
                <a:gd name="connsiteY20" fmla="*/ 238125 h 464344"/>
                <a:gd name="connsiteX21" fmla="*/ 2390775 w 2445544"/>
                <a:gd name="connsiteY21" fmla="*/ 257175 h 464344"/>
                <a:gd name="connsiteX22" fmla="*/ 2350294 w 2445544"/>
                <a:gd name="connsiteY22" fmla="*/ 269081 h 464344"/>
                <a:gd name="connsiteX23" fmla="*/ 2300288 w 2445544"/>
                <a:gd name="connsiteY23" fmla="*/ 269081 h 464344"/>
                <a:gd name="connsiteX24" fmla="*/ 2190750 w 2445544"/>
                <a:gd name="connsiteY24" fmla="*/ 269081 h 464344"/>
                <a:gd name="connsiteX25" fmla="*/ 2024063 w 2445544"/>
                <a:gd name="connsiteY25" fmla="*/ 269081 h 464344"/>
                <a:gd name="connsiteX26" fmla="*/ 1862138 w 2445544"/>
                <a:gd name="connsiteY26" fmla="*/ 269081 h 464344"/>
                <a:gd name="connsiteX27" fmla="*/ 1762125 w 2445544"/>
                <a:gd name="connsiteY27" fmla="*/ 273844 h 464344"/>
                <a:gd name="connsiteX28" fmla="*/ 1493044 w 2445544"/>
                <a:gd name="connsiteY28" fmla="*/ 292894 h 464344"/>
                <a:gd name="connsiteX29" fmla="*/ 1314450 w 2445544"/>
                <a:gd name="connsiteY29" fmla="*/ 307181 h 464344"/>
                <a:gd name="connsiteX30" fmla="*/ 1190625 w 2445544"/>
                <a:gd name="connsiteY30" fmla="*/ 316706 h 464344"/>
                <a:gd name="connsiteX31" fmla="*/ 1031081 w 2445544"/>
                <a:gd name="connsiteY31" fmla="*/ 359569 h 464344"/>
                <a:gd name="connsiteX32" fmla="*/ 976313 w 2445544"/>
                <a:gd name="connsiteY32" fmla="*/ 366713 h 464344"/>
                <a:gd name="connsiteX33" fmla="*/ 878681 w 2445544"/>
                <a:gd name="connsiteY33" fmla="*/ 376238 h 464344"/>
                <a:gd name="connsiteX34" fmla="*/ 790575 w 2445544"/>
                <a:gd name="connsiteY34" fmla="*/ 378619 h 464344"/>
                <a:gd name="connsiteX35" fmla="*/ 754856 w 2445544"/>
                <a:gd name="connsiteY35" fmla="*/ 383381 h 464344"/>
                <a:gd name="connsiteX36" fmla="*/ 676275 w 2445544"/>
                <a:gd name="connsiteY36" fmla="*/ 402431 h 464344"/>
                <a:gd name="connsiteX37" fmla="*/ 573881 w 2445544"/>
                <a:gd name="connsiteY37" fmla="*/ 423863 h 464344"/>
                <a:gd name="connsiteX38" fmla="*/ 471488 w 2445544"/>
                <a:gd name="connsiteY38" fmla="*/ 440531 h 464344"/>
                <a:gd name="connsiteX39" fmla="*/ 402431 w 2445544"/>
                <a:gd name="connsiteY39" fmla="*/ 447675 h 464344"/>
                <a:gd name="connsiteX40" fmla="*/ 378619 w 2445544"/>
                <a:gd name="connsiteY40" fmla="*/ 457200 h 464344"/>
                <a:gd name="connsiteX41" fmla="*/ 335756 w 2445544"/>
                <a:gd name="connsiteY41" fmla="*/ 464344 h 464344"/>
                <a:gd name="connsiteX42" fmla="*/ 307181 w 2445544"/>
                <a:gd name="connsiteY42" fmla="*/ 464344 h 464344"/>
                <a:gd name="connsiteX43" fmla="*/ 261938 w 2445544"/>
                <a:gd name="connsiteY43" fmla="*/ 457200 h 464344"/>
                <a:gd name="connsiteX44" fmla="*/ 211931 w 2445544"/>
                <a:gd name="connsiteY44" fmla="*/ 438150 h 464344"/>
                <a:gd name="connsiteX45" fmla="*/ 173831 w 2445544"/>
                <a:gd name="connsiteY45" fmla="*/ 421481 h 464344"/>
                <a:gd name="connsiteX46" fmla="*/ 128588 w 2445544"/>
                <a:gd name="connsiteY46" fmla="*/ 390525 h 464344"/>
                <a:gd name="connsiteX47" fmla="*/ 97631 w 2445544"/>
                <a:gd name="connsiteY47" fmla="*/ 364331 h 464344"/>
                <a:gd name="connsiteX48" fmla="*/ 69056 w 2445544"/>
                <a:gd name="connsiteY48" fmla="*/ 338138 h 464344"/>
                <a:gd name="connsiteX49" fmla="*/ 47625 w 2445544"/>
                <a:gd name="connsiteY49" fmla="*/ 311944 h 464344"/>
                <a:gd name="connsiteX50" fmla="*/ 30956 w 2445544"/>
                <a:gd name="connsiteY50" fmla="*/ 285750 h 464344"/>
                <a:gd name="connsiteX51" fmla="*/ 16669 w 2445544"/>
                <a:gd name="connsiteY51" fmla="*/ 254794 h 464344"/>
                <a:gd name="connsiteX52" fmla="*/ 4763 w 2445544"/>
                <a:gd name="connsiteY52" fmla="*/ 221456 h 464344"/>
                <a:gd name="connsiteX53" fmla="*/ 0 w 2445544"/>
                <a:gd name="connsiteY53" fmla="*/ 190500 h 464344"/>
                <a:gd name="connsiteX54" fmla="*/ 2381 w 2445544"/>
                <a:gd name="connsiteY54" fmla="*/ 154781 h 464344"/>
                <a:gd name="connsiteX55" fmla="*/ 9525 w 2445544"/>
                <a:gd name="connsiteY55" fmla="*/ 135731 h 464344"/>
                <a:gd name="connsiteX56" fmla="*/ 21431 w 2445544"/>
                <a:gd name="connsiteY56" fmla="*/ 130969 h 464344"/>
                <a:gd name="connsiteX57" fmla="*/ 33338 w 2445544"/>
                <a:gd name="connsiteY57" fmla="*/ 133350 h 464344"/>
                <a:gd name="connsiteX58" fmla="*/ 52388 w 2445544"/>
                <a:gd name="connsiteY58" fmla="*/ 145256 h 464344"/>
                <a:gd name="connsiteX59" fmla="*/ 76200 w 2445544"/>
                <a:gd name="connsiteY59" fmla="*/ 161925 h 464344"/>
                <a:gd name="connsiteX60" fmla="*/ 123825 w 2445544"/>
                <a:gd name="connsiteY60" fmla="*/ 190500 h 464344"/>
                <a:gd name="connsiteX61" fmla="*/ 180975 w 2445544"/>
                <a:gd name="connsiteY61" fmla="*/ 211931 h 464344"/>
                <a:gd name="connsiteX62" fmla="*/ 242888 w 2445544"/>
                <a:gd name="connsiteY62" fmla="*/ 228600 h 464344"/>
                <a:gd name="connsiteX63" fmla="*/ 290513 w 2445544"/>
                <a:gd name="connsiteY63" fmla="*/ 238125 h 464344"/>
                <a:gd name="connsiteX64" fmla="*/ 373856 w 2445544"/>
                <a:gd name="connsiteY64" fmla="*/ 245269 h 464344"/>
                <a:gd name="connsiteX65" fmla="*/ 445294 w 2445544"/>
                <a:gd name="connsiteY65" fmla="*/ 245269 h 464344"/>
                <a:gd name="connsiteX66" fmla="*/ 550069 w 2445544"/>
                <a:gd name="connsiteY66" fmla="*/ 226219 h 464344"/>
                <a:gd name="connsiteX67" fmla="*/ 759619 w 2445544"/>
                <a:gd name="connsiteY67" fmla="*/ 195263 h 464344"/>
                <a:gd name="connsiteX68" fmla="*/ 873919 w 2445544"/>
                <a:gd name="connsiteY68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45544" h="464344">
                  <a:moveTo>
                    <a:pt x="873919" y="178594"/>
                  </a:moveTo>
                  <a:lnTo>
                    <a:pt x="1185863" y="126206"/>
                  </a:lnTo>
                  <a:lnTo>
                    <a:pt x="1423988" y="88106"/>
                  </a:lnTo>
                  <a:lnTo>
                    <a:pt x="1624013" y="59531"/>
                  </a:lnTo>
                  <a:lnTo>
                    <a:pt x="1750219" y="45244"/>
                  </a:lnTo>
                  <a:lnTo>
                    <a:pt x="1862138" y="26194"/>
                  </a:lnTo>
                  <a:lnTo>
                    <a:pt x="2019300" y="0"/>
                  </a:lnTo>
                  <a:lnTo>
                    <a:pt x="2062163" y="4763"/>
                  </a:lnTo>
                  <a:lnTo>
                    <a:pt x="2114550" y="14288"/>
                  </a:lnTo>
                  <a:lnTo>
                    <a:pt x="2193131" y="30956"/>
                  </a:lnTo>
                  <a:lnTo>
                    <a:pt x="2255044" y="52388"/>
                  </a:lnTo>
                  <a:lnTo>
                    <a:pt x="2314575" y="76200"/>
                  </a:lnTo>
                  <a:lnTo>
                    <a:pt x="2364581" y="100013"/>
                  </a:lnTo>
                  <a:lnTo>
                    <a:pt x="2402681" y="130969"/>
                  </a:lnTo>
                  <a:lnTo>
                    <a:pt x="2424113" y="154781"/>
                  </a:lnTo>
                  <a:lnTo>
                    <a:pt x="2438400" y="173831"/>
                  </a:lnTo>
                  <a:lnTo>
                    <a:pt x="2443163" y="185738"/>
                  </a:lnTo>
                  <a:lnTo>
                    <a:pt x="2445544" y="195263"/>
                  </a:lnTo>
                  <a:lnTo>
                    <a:pt x="2443163" y="207169"/>
                  </a:lnTo>
                  <a:lnTo>
                    <a:pt x="2436019" y="223838"/>
                  </a:lnTo>
                  <a:lnTo>
                    <a:pt x="2424113" y="238125"/>
                  </a:lnTo>
                  <a:lnTo>
                    <a:pt x="2390775" y="257175"/>
                  </a:lnTo>
                  <a:lnTo>
                    <a:pt x="2350294" y="269081"/>
                  </a:lnTo>
                  <a:lnTo>
                    <a:pt x="2300288" y="269081"/>
                  </a:lnTo>
                  <a:lnTo>
                    <a:pt x="2190750" y="269081"/>
                  </a:lnTo>
                  <a:lnTo>
                    <a:pt x="2024063" y="269081"/>
                  </a:lnTo>
                  <a:lnTo>
                    <a:pt x="1862138" y="269081"/>
                  </a:lnTo>
                  <a:lnTo>
                    <a:pt x="1762125" y="273844"/>
                  </a:lnTo>
                  <a:lnTo>
                    <a:pt x="1493044" y="292894"/>
                  </a:lnTo>
                  <a:lnTo>
                    <a:pt x="1314450" y="307181"/>
                  </a:lnTo>
                  <a:lnTo>
                    <a:pt x="1190625" y="316706"/>
                  </a:lnTo>
                  <a:lnTo>
                    <a:pt x="1031081" y="359569"/>
                  </a:lnTo>
                  <a:lnTo>
                    <a:pt x="976313" y="366713"/>
                  </a:lnTo>
                  <a:lnTo>
                    <a:pt x="878681" y="376238"/>
                  </a:lnTo>
                  <a:lnTo>
                    <a:pt x="790575" y="378619"/>
                  </a:lnTo>
                  <a:lnTo>
                    <a:pt x="754856" y="383381"/>
                  </a:lnTo>
                  <a:lnTo>
                    <a:pt x="676275" y="402431"/>
                  </a:lnTo>
                  <a:lnTo>
                    <a:pt x="573881" y="423863"/>
                  </a:lnTo>
                  <a:lnTo>
                    <a:pt x="471488" y="440531"/>
                  </a:lnTo>
                  <a:lnTo>
                    <a:pt x="402431" y="447675"/>
                  </a:lnTo>
                  <a:lnTo>
                    <a:pt x="378619" y="457200"/>
                  </a:lnTo>
                  <a:lnTo>
                    <a:pt x="335756" y="464344"/>
                  </a:lnTo>
                  <a:lnTo>
                    <a:pt x="307181" y="464344"/>
                  </a:lnTo>
                  <a:lnTo>
                    <a:pt x="261938" y="457200"/>
                  </a:lnTo>
                  <a:lnTo>
                    <a:pt x="211931" y="438150"/>
                  </a:lnTo>
                  <a:lnTo>
                    <a:pt x="173831" y="421481"/>
                  </a:lnTo>
                  <a:lnTo>
                    <a:pt x="128588" y="390525"/>
                  </a:lnTo>
                  <a:lnTo>
                    <a:pt x="97631" y="364331"/>
                  </a:lnTo>
                  <a:lnTo>
                    <a:pt x="69056" y="338138"/>
                  </a:lnTo>
                  <a:lnTo>
                    <a:pt x="47625" y="311944"/>
                  </a:lnTo>
                  <a:lnTo>
                    <a:pt x="30956" y="285750"/>
                  </a:lnTo>
                  <a:lnTo>
                    <a:pt x="16669" y="254794"/>
                  </a:lnTo>
                  <a:lnTo>
                    <a:pt x="4763" y="221456"/>
                  </a:lnTo>
                  <a:lnTo>
                    <a:pt x="0" y="190500"/>
                  </a:lnTo>
                  <a:lnTo>
                    <a:pt x="2381" y="154781"/>
                  </a:lnTo>
                  <a:lnTo>
                    <a:pt x="9525" y="135731"/>
                  </a:lnTo>
                  <a:lnTo>
                    <a:pt x="21431" y="130969"/>
                  </a:lnTo>
                  <a:lnTo>
                    <a:pt x="33338" y="133350"/>
                  </a:lnTo>
                  <a:lnTo>
                    <a:pt x="52388" y="145256"/>
                  </a:lnTo>
                  <a:lnTo>
                    <a:pt x="76200" y="161925"/>
                  </a:lnTo>
                  <a:lnTo>
                    <a:pt x="123825" y="190500"/>
                  </a:lnTo>
                  <a:lnTo>
                    <a:pt x="180975" y="211931"/>
                  </a:lnTo>
                  <a:lnTo>
                    <a:pt x="242888" y="228600"/>
                  </a:lnTo>
                  <a:lnTo>
                    <a:pt x="290513" y="238125"/>
                  </a:lnTo>
                  <a:lnTo>
                    <a:pt x="373856" y="245269"/>
                  </a:lnTo>
                  <a:lnTo>
                    <a:pt x="445294" y="245269"/>
                  </a:lnTo>
                  <a:lnTo>
                    <a:pt x="550069" y="226219"/>
                  </a:lnTo>
                  <a:lnTo>
                    <a:pt x="759619" y="195263"/>
                  </a:lnTo>
                  <a:lnTo>
                    <a:pt x="873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516A793D-4BE4-8F46-AEB9-4E040F7BEA81}"/>
                </a:ext>
              </a:extLst>
            </p:cNvPr>
            <p:cNvSpPr/>
            <p:nvPr/>
          </p:nvSpPr>
          <p:spPr>
            <a:xfrm rot="16200000">
              <a:off x="4365625" y="3802063"/>
              <a:ext cx="3481388" cy="582612"/>
            </a:xfrm>
            <a:custGeom>
              <a:avLst/>
              <a:gdLst>
                <a:gd name="connsiteX0" fmla="*/ 1987450 w 3481643"/>
                <a:gd name="connsiteY0" fmla="*/ 311531 h 582678"/>
                <a:gd name="connsiteX1" fmla="*/ 2275904 w 3481643"/>
                <a:gd name="connsiteY1" fmla="*/ 311531 h 582678"/>
                <a:gd name="connsiteX2" fmla="*/ 2483592 w 3481643"/>
                <a:gd name="connsiteY2" fmla="*/ 314415 h 582678"/>
                <a:gd name="connsiteX3" fmla="*/ 2673971 w 3481643"/>
                <a:gd name="connsiteY3" fmla="*/ 314415 h 582678"/>
                <a:gd name="connsiteX4" fmla="*/ 2772046 w 3481643"/>
                <a:gd name="connsiteY4" fmla="*/ 308646 h 582678"/>
                <a:gd name="connsiteX5" fmla="*/ 2838390 w 3481643"/>
                <a:gd name="connsiteY5" fmla="*/ 302877 h 582678"/>
                <a:gd name="connsiteX6" fmla="*/ 2901850 w 3481643"/>
                <a:gd name="connsiteY6" fmla="*/ 294224 h 582678"/>
                <a:gd name="connsiteX7" fmla="*/ 2936465 w 3481643"/>
                <a:gd name="connsiteY7" fmla="*/ 288455 h 582678"/>
                <a:gd name="connsiteX8" fmla="*/ 2994156 w 3481643"/>
                <a:gd name="connsiteY8" fmla="*/ 276916 h 582678"/>
                <a:gd name="connsiteX9" fmla="*/ 3046077 w 3481643"/>
                <a:gd name="connsiteY9" fmla="*/ 259609 h 582678"/>
                <a:gd name="connsiteX10" fmla="*/ 3106653 w 3481643"/>
                <a:gd name="connsiteY10" fmla="*/ 230764 h 582678"/>
                <a:gd name="connsiteX11" fmla="*/ 3201843 w 3481643"/>
                <a:gd name="connsiteY11" fmla="*/ 173073 h 582678"/>
                <a:gd name="connsiteX12" fmla="*/ 3314340 w 3481643"/>
                <a:gd name="connsiteY12" fmla="*/ 98075 h 582678"/>
                <a:gd name="connsiteX13" fmla="*/ 3438375 w 3481643"/>
                <a:gd name="connsiteY13" fmla="*/ 0 h 582678"/>
                <a:gd name="connsiteX14" fmla="*/ 3481643 w 3481643"/>
                <a:gd name="connsiteY14" fmla="*/ 173073 h 582678"/>
                <a:gd name="connsiteX15" fmla="*/ 3348954 w 3481643"/>
                <a:gd name="connsiteY15" fmla="*/ 305762 h 582678"/>
                <a:gd name="connsiteX16" fmla="*/ 3236457 w 3481643"/>
                <a:gd name="connsiteY16" fmla="*/ 415374 h 582678"/>
                <a:gd name="connsiteX17" fmla="*/ 3181651 w 3481643"/>
                <a:gd name="connsiteY17" fmla="*/ 473065 h 582678"/>
                <a:gd name="connsiteX18" fmla="*/ 3155690 w 3481643"/>
                <a:gd name="connsiteY18" fmla="*/ 501911 h 582678"/>
                <a:gd name="connsiteX19" fmla="*/ 3129729 w 3481643"/>
                <a:gd name="connsiteY19" fmla="*/ 524987 h 582678"/>
                <a:gd name="connsiteX20" fmla="*/ 3083576 w 3481643"/>
                <a:gd name="connsiteY20" fmla="*/ 548063 h 582678"/>
                <a:gd name="connsiteX21" fmla="*/ 3040308 w 3481643"/>
                <a:gd name="connsiteY21" fmla="*/ 556717 h 582678"/>
                <a:gd name="connsiteX22" fmla="*/ 2976848 w 3481643"/>
                <a:gd name="connsiteY22" fmla="*/ 562486 h 582678"/>
                <a:gd name="connsiteX23" fmla="*/ 2898966 w 3481643"/>
                <a:gd name="connsiteY23" fmla="*/ 559602 h 582678"/>
                <a:gd name="connsiteX24" fmla="*/ 2699932 w 3481643"/>
                <a:gd name="connsiteY24" fmla="*/ 559602 h 582678"/>
                <a:gd name="connsiteX25" fmla="*/ 2474938 w 3481643"/>
                <a:gd name="connsiteY25" fmla="*/ 550948 h 582678"/>
                <a:gd name="connsiteX26" fmla="*/ 2192253 w 3481643"/>
                <a:gd name="connsiteY26" fmla="*/ 542294 h 582678"/>
                <a:gd name="connsiteX27" fmla="*/ 1915337 w 3481643"/>
                <a:gd name="connsiteY27" fmla="*/ 536525 h 582678"/>
                <a:gd name="connsiteX28" fmla="*/ 1698996 w 3481643"/>
                <a:gd name="connsiteY28" fmla="*/ 536525 h 582678"/>
                <a:gd name="connsiteX29" fmla="*/ 1517270 w 3481643"/>
                <a:gd name="connsiteY29" fmla="*/ 548063 h 582678"/>
                <a:gd name="connsiteX30" fmla="*/ 1174009 w 3481643"/>
                <a:gd name="connsiteY30" fmla="*/ 562486 h 582678"/>
                <a:gd name="connsiteX31" fmla="*/ 957668 w 3481643"/>
                <a:gd name="connsiteY31" fmla="*/ 574024 h 582678"/>
                <a:gd name="connsiteX32" fmla="*/ 744212 w 3481643"/>
                <a:gd name="connsiteY32" fmla="*/ 582678 h 582678"/>
                <a:gd name="connsiteX33" fmla="*/ 649022 w 3481643"/>
                <a:gd name="connsiteY33" fmla="*/ 579793 h 582678"/>
                <a:gd name="connsiteX34" fmla="*/ 519218 w 3481643"/>
                <a:gd name="connsiteY34" fmla="*/ 565371 h 582678"/>
                <a:gd name="connsiteX35" fmla="*/ 386529 w 3481643"/>
                <a:gd name="connsiteY35" fmla="*/ 539410 h 582678"/>
                <a:gd name="connsiteX36" fmla="*/ 294224 w 3481643"/>
                <a:gd name="connsiteY36" fmla="*/ 507680 h 582678"/>
                <a:gd name="connsiteX37" fmla="*/ 199034 w 3481643"/>
                <a:gd name="connsiteY37" fmla="*/ 470181 h 582678"/>
                <a:gd name="connsiteX38" fmla="*/ 92306 w 3481643"/>
                <a:gd name="connsiteY38" fmla="*/ 418259 h 582678"/>
                <a:gd name="connsiteX39" fmla="*/ 54807 w 3481643"/>
                <a:gd name="connsiteY39" fmla="*/ 392298 h 582678"/>
                <a:gd name="connsiteX40" fmla="*/ 25961 w 3481643"/>
                <a:gd name="connsiteY40" fmla="*/ 366337 h 582678"/>
                <a:gd name="connsiteX41" fmla="*/ 14423 w 3481643"/>
                <a:gd name="connsiteY41" fmla="*/ 346145 h 582678"/>
                <a:gd name="connsiteX42" fmla="*/ 5769 w 3481643"/>
                <a:gd name="connsiteY42" fmla="*/ 331723 h 582678"/>
                <a:gd name="connsiteX43" fmla="*/ 0 w 3481643"/>
                <a:gd name="connsiteY43" fmla="*/ 308646 h 582678"/>
                <a:gd name="connsiteX44" fmla="*/ 2885 w 3481643"/>
                <a:gd name="connsiteY44" fmla="*/ 282685 h 582678"/>
                <a:gd name="connsiteX45" fmla="*/ 17308 w 3481643"/>
                <a:gd name="connsiteY45" fmla="*/ 256725 h 582678"/>
                <a:gd name="connsiteX46" fmla="*/ 46153 w 3481643"/>
                <a:gd name="connsiteY46" fmla="*/ 233648 h 582678"/>
                <a:gd name="connsiteX47" fmla="*/ 86537 w 3481643"/>
                <a:gd name="connsiteY47" fmla="*/ 210572 h 582678"/>
                <a:gd name="connsiteX48" fmla="*/ 591332 w 3481643"/>
                <a:gd name="connsiteY48" fmla="*/ 297108 h 582678"/>
                <a:gd name="connsiteX49" fmla="*/ 634600 w 3481643"/>
                <a:gd name="connsiteY49" fmla="*/ 311531 h 582678"/>
                <a:gd name="connsiteX50" fmla="*/ 724021 w 3481643"/>
                <a:gd name="connsiteY50" fmla="*/ 328838 h 582678"/>
                <a:gd name="connsiteX51" fmla="*/ 862479 w 3481643"/>
                <a:gd name="connsiteY51" fmla="*/ 337492 h 582678"/>
                <a:gd name="connsiteX52" fmla="*/ 1003821 w 3481643"/>
                <a:gd name="connsiteY52" fmla="*/ 323069 h 582678"/>
                <a:gd name="connsiteX53" fmla="*/ 1277853 w 3481643"/>
                <a:gd name="connsiteY53" fmla="*/ 311531 h 582678"/>
                <a:gd name="connsiteX54" fmla="*/ 1621113 w 3481643"/>
                <a:gd name="connsiteY54" fmla="*/ 314415 h 582678"/>
                <a:gd name="connsiteX55" fmla="*/ 1987450 w 3481643"/>
                <a:gd name="connsiteY55" fmla="*/ 311531 h 5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1643" h="582678">
                  <a:moveTo>
                    <a:pt x="1987450" y="311531"/>
                  </a:moveTo>
                  <a:lnTo>
                    <a:pt x="2275904" y="311531"/>
                  </a:lnTo>
                  <a:lnTo>
                    <a:pt x="2483592" y="314415"/>
                  </a:lnTo>
                  <a:lnTo>
                    <a:pt x="2673971" y="314415"/>
                  </a:lnTo>
                  <a:lnTo>
                    <a:pt x="2772046" y="308646"/>
                  </a:lnTo>
                  <a:lnTo>
                    <a:pt x="2838390" y="302877"/>
                  </a:lnTo>
                  <a:lnTo>
                    <a:pt x="2901850" y="294224"/>
                  </a:lnTo>
                  <a:lnTo>
                    <a:pt x="2936465" y="288455"/>
                  </a:lnTo>
                  <a:lnTo>
                    <a:pt x="2994156" y="276916"/>
                  </a:lnTo>
                  <a:lnTo>
                    <a:pt x="3046077" y="259609"/>
                  </a:lnTo>
                  <a:lnTo>
                    <a:pt x="3106653" y="230764"/>
                  </a:lnTo>
                  <a:lnTo>
                    <a:pt x="3201843" y="173073"/>
                  </a:lnTo>
                  <a:lnTo>
                    <a:pt x="3314340" y="98075"/>
                  </a:lnTo>
                  <a:lnTo>
                    <a:pt x="3438375" y="0"/>
                  </a:lnTo>
                  <a:lnTo>
                    <a:pt x="3481643" y="173073"/>
                  </a:lnTo>
                  <a:lnTo>
                    <a:pt x="3348954" y="305762"/>
                  </a:lnTo>
                  <a:lnTo>
                    <a:pt x="3236457" y="415374"/>
                  </a:lnTo>
                  <a:lnTo>
                    <a:pt x="3181651" y="473065"/>
                  </a:lnTo>
                  <a:lnTo>
                    <a:pt x="3155690" y="501911"/>
                  </a:lnTo>
                  <a:lnTo>
                    <a:pt x="3129729" y="524987"/>
                  </a:lnTo>
                  <a:lnTo>
                    <a:pt x="3083576" y="548063"/>
                  </a:lnTo>
                  <a:lnTo>
                    <a:pt x="3040308" y="556717"/>
                  </a:lnTo>
                  <a:lnTo>
                    <a:pt x="2976848" y="562486"/>
                  </a:lnTo>
                  <a:lnTo>
                    <a:pt x="2898966" y="559602"/>
                  </a:lnTo>
                  <a:lnTo>
                    <a:pt x="2699932" y="559602"/>
                  </a:lnTo>
                  <a:lnTo>
                    <a:pt x="2474938" y="550948"/>
                  </a:lnTo>
                  <a:lnTo>
                    <a:pt x="2192253" y="542294"/>
                  </a:lnTo>
                  <a:lnTo>
                    <a:pt x="1915337" y="536525"/>
                  </a:lnTo>
                  <a:lnTo>
                    <a:pt x="1698996" y="536525"/>
                  </a:lnTo>
                  <a:lnTo>
                    <a:pt x="1517270" y="548063"/>
                  </a:lnTo>
                  <a:lnTo>
                    <a:pt x="1174009" y="562486"/>
                  </a:lnTo>
                  <a:lnTo>
                    <a:pt x="957668" y="574024"/>
                  </a:lnTo>
                  <a:lnTo>
                    <a:pt x="744212" y="582678"/>
                  </a:lnTo>
                  <a:lnTo>
                    <a:pt x="649022" y="579793"/>
                  </a:lnTo>
                  <a:lnTo>
                    <a:pt x="519218" y="565371"/>
                  </a:lnTo>
                  <a:lnTo>
                    <a:pt x="386529" y="539410"/>
                  </a:lnTo>
                  <a:lnTo>
                    <a:pt x="294224" y="507680"/>
                  </a:lnTo>
                  <a:lnTo>
                    <a:pt x="199034" y="470181"/>
                  </a:lnTo>
                  <a:lnTo>
                    <a:pt x="92306" y="418259"/>
                  </a:lnTo>
                  <a:lnTo>
                    <a:pt x="54807" y="392298"/>
                  </a:lnTo>
                  <a:lnTo>
                    <a:pt x="25961" y="366337"/>
                  </a:lnTo>
                  <a:lnTo>
                    <a:pt x="14423" y="346145"/>
                  </a:lnTo>
                  <a:lnTo>
                    <a:pt x="5769" y="331723"/>
                  </a:lnTo>
                  <a:lnTo>
                    <a:pt x="0" y="308646"/>
                  </a:lnTo>
                  <a:lnTo>
                    <a:pt x="2885" y="282685"/>
                  </a:lnTo>
                  <a:lnTo>
                    <a:pt x="17308" y="256725"/>
                  </a:lnTo>
                  <a:lnTo>
                    <a:pt x="46153" y="233648"/>
                  </a:lnTo>
                  <a:lnTo>
                    <a:pt x="86537" y="210572"/>
                  </a:lnTo>
                  <a:lnTo>
                    <a:pt x="591332" y="297108"/>
                  </a:lnTo>
                  <a:lnTo>
                    <a:pt x="634600" y="311531"/>
                  </a:lnTo>
                  <a:lnTo>
                    <a:pt x="724021" y="328838"/>
                  </a:lnTo>
                  <a:lnTo>
                    <a:pt x="862479" y="337492"/>
                  </a:lnTo>
                  <a:lnTo>
                    <a:pt x="1003821" y="323069"/>
                  </a:lnTo>
                  <a:lnTo>
                    <a:pt x="1277853" y="311531"/>
                  </a:lnTo>
                  <a:lnTo>
                    <a:pt x="1621113" y="314415"/>
                  </a:lnTo>
                  <a:lnTo>
                    <a:pt x="1987450" y="31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584055AA-DD16-2149-B8E5-0CD74B0E5B1B}"/>
                </a:ext>
              </a:extLst>
            </p:cNvPr>
            <p:cNvSpPr/>
            <p:nvPr/>
          </p:nvSpPr>
          <p:spPr>
            <a:xfrm rot="16200000">
              <a:off x="5278438" y="4949825"/>
              <a:ext cx="747712" cy="992188"/>
            </a:xfrm>
            <a:custGeom>
              <a:avLst/>
              <a:gdLst>
                <a:gd name="connsiteX0" fmla="*/ 661987 w 747712"/>
                <a:gd name="connsiteY0" fmla="*/ 242887 h 992981"/>
                <a:gd name="connsiteX1" fmla="*/ 616743 w 747712"/>
                <a:gd name="connsiteY1" fmla="*/ 361950 h 992981"/>
                <a:gd name="connsiteX2" fmla="*/ 592931 w 747712"/>
                <a:gd name="connsiteY2" fmla="*/ 426243 h 992981"/>
                <a:gd name="connsiteX3" fmla="*/ 566737 w 747712"/>
                <a:gd name="connsiteY3" fmla="*/ 504825 h 992981"/>
                <a:gd name="connsiteX4" fmla="*/ 542925 w 747712"/>
                <a:gd name="connsiteY4" fmla="*/ 585787 h 992981"/>
                <a:gd name="connsiteX5" fmla="*/ 526256 w 747712"/>
                <a:gd name="connsiteY5" fmla="*/ 654843 h 992981"/>
                <a:gd name="connsiteX6" fmla="*/ 519112 w 747712"/>
                <a:gd name="connsiteY6" fmla="*/ 719137 h 992981"/>
                <a:gd name="connsiteX7" fmla="*/ 514350 w 747712"/>
                <a:gd name="connsiteY7" fmla="*/ 783431 h 992981"/>
                <a:gd name="connsiteX8" fmla="*/ 511968 w 747712"/>
                <a:gd name="connsiteY8" fmla="*/ 840581 h 992981"/>
                <a:gd name="connsiteX9" fmla="*/ 516731 w 747712"/>
                <a:gd name="connsiteY9" fmla="*/ 883443 h 992981"/>
                <a:gd name="connsiteX10" fmla="*/ 521493 w 747712"/>
                <a:gd name="connsiteY10" fmla="*/ 904875 h 992981"/>
                <a:gd name="connsiteX11" fmla="*/ 535781 w 747712"/>
                <a:gd name="connsiteY11" fmla="*/ 928687 h 992981"/>
                <a:gd name="connsiteX12" fmla="*/ 557212 w 747712"/>
                <a:gd name="connsiteY12" fmla="*/ 945356 h 992981"/>
                <a:gd name="connsiteX13" fmla="*/ 592931 w 747712"/>
                <a:gd name="connsiteY13" fmla="*/ 962025 h 992981"/>
                <a:gd name="connsiteX14" fmla="*/ 666750 w 747712"/>
                <a:gd name="connsiteY14" fmla="*/ 983456 h 992981"/>
                <a:gd name="connsiteX15" fmla="*/ 702468 w 747712"/>
                <a:gd name="connsiteY15" fmla="*/ 992981 h 992981"/>
                <a:gd name="connsiteX16" fmla="*/ 0 w 747712"/>
                <a:gd name="connsiteY16" fmla="*/ 923925 h 992981"/>
                <a:gd name="connsiteX17" fmla="*/ 40481 w 747712"/>
                <a:gd name="connsiteY17" fmla="*/ 890587 h 992981"/>
                <a:gd name="connsiteX18" fmla="*/ 73818 w 747712"/>
                <a:gd name="connsiteY18" fmla="*/ 869156 h 992981"/>
                <a:gd name="connsiteX19" fmla="*/ 114300 w 747712"/>
                <a:gd name="connsiteY19" fmla="*/ 847725 h 992981"/>
                <a:gd name="connsiteX20" fmla="*/ 166687 w 747712"/>
                <a:gd name="connsiteY20" fmla="*/ 812006 h 992981"/>
                <a:gd name="connsiteX21" fmla="*/ 219075 w 747712"/>
                <a:gd name="connsiteY21" fmla="*/ 764381 h 992981"/>
                <a:gd name="connsiteX22" fmla="*/ 273843 w 747712"/>
                <a:gd name="connsiteY22" fmla="*/ 707231 h 992981"/>
                <a:gd name="connsiteX23" fmla="*/ 350043 w 747712"/>
                <a:gd name="connsiteY23" fmla="*/ 609600 h 992981"/>
                <a:gd name="connsiteX24" fmla="*/ 447675 w 747712"/>
                <a:gd name="connsiteY24" fmla="*/ 457200 h 992981"/>
                <a:gd name="connsiteX25" fmla="*/ 576262 w 747712"/>
                <a:gd name="connsiteY25" fmla="*/ 228600 h 992981"/>
                <a:gd name="connsiteX26" fmla="*/ 647700 w 747712"/>
                <a:gd name="connsiteY26" fmla="*/ 92868 h 992981"/>
                <a:gd name="connsiteX27" fmla="*/ 688181 w 747712"/>
                <a:gd name="connsiteY27" fmla="*/ 19050 h 992981"/>
                <a:gd name="connsiteX28" fmla="*/ 707231 w 747712"/>
                <a:gd name="connsiteY28" fmla="*/ 4762 h 992981"/>
                <a:gd name="connsiteX29" fmla="*/ 738187 w 747712"/>
                <a:gd name="connsiteY29" fmla="*/ 0 h 992981"/>
                <a:gd name="connsiteX30" fmla="*/ 745331 w 747712"/>
                <a:gd name="connsiteY30" fmla="*/ 2381 h 992981"/>
                <a:gd name="connsiteX31" fmla="*/ 747712 w 747712"/>
                <a:gd name="connsiteY31" fmla="*/ 14287 h 992981"/>
                <a:gd name="connsiteX32" fmla="*/ 745331 w 747712"/>
                <a:gd name="connsiteY32" fmla="*/ 35718 h 992981"/>
                <a:gd name="connsiteX33" fmla="*/ 711993 w 747712"/>
                <a:gd name="connsiteY33" fmla="*/ 123825 h 992981"/>
                <a:gd name="connsiteX34" fmla="*/ 661987 w 747712"/>
                <a:gd name="connsiteY34" fmla="*/ 242887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7712" h="992981">
                  <a:moveTo>
                    <a:pt x="661987" y="242887"/>
                  </a:moveTo>
                  <a:lnTo>
                    <a:pt x="616743" y="361950"/>
                  </a:lnTo>
                  <a:lnTo>
                    <a:pt x="592931" y="426243"/>
                  </a:lnTo>
                  <a:lnTo>
                    <a:pt x="566737" y="504825"/>
                  </a:lnTo>
                  <a:lnTo>
                    <a:pt x="542925" y="585787"/>
                  </a:lnTo>
                  <a:lnTo>
                    <a:pt x="526256" y="654843"/>
                  </a:lnTo>
                  <a:lnTo>
                    <a:pt x="519112" y="719137"/>
                  </a:lnTo>
                  <a:lnTo>
                    <a:pt x="514350" y="783431"/>
                  </a:lnTo>
                  <a:lnTo>
                    <a:pt x="511968" y="840581"/>
                  </a:lnTo>
                  <a:lnTo>
                    <a:pt x="516731" y="883443"/>
                  </a:lnTo>
                  <a:lnTo>
                    <a:pt x="521493" y="904875"/>
                  </a:lnTo>
                  <a:lnTo>
                    <a:pt x="535781" y="928687"/>
                  </a:lnTo>
                  <a:lnTo>
                    <a:pt x="557212" y="945356"/>
                  </a:lnTo>
                  <a:lnTo>
                    <a:pt x="592931" y="962025"/>
                  </a:lnTo>
                  <a:lnTo>
                    <a:pt x="666750" y="983456"/>
                  </a:lnTo>
                  <a:lnTo>
                    <a:pt x="702468" y="992981"/>
                  </a:lnTo>
                  <a:lnTo>
                    <a:pt x="0" y="923925"/>
                  </a:lnTo>
                  <a:lnTo>
                    <a:pt x="40481" y="890587"/>
                  </a:lnTo>
                  <a:lnTo>
                    <a:pt x="73818" y="869156"/>
                  </a:lnTo>
                  <a:lnTo>
                    <a:pt x="114300" y="847725"/>
                  </a:lnTo>
                  <a:lnTo>
                    <a:pt x="166687" y="812006"/>
                  </a:lnTo>
                  <a:lnTo>
                    <a:pt x="219075" y="764381"/>
                  </a:lnTo>
                  <a:lnTo>
                    <a:pt x="273843" y="707231"/>
                  </a:lnTo>
                  <a:lnTo>
                    <a:pt x="350043" y="609600"/>
                  </a:lnTo>
                  <a:lnTo>
                    <a:pt x="447675" y="457200"/>
                  </a:lnTo>
                  <a:lnTo>
                    <a:pt x="576262" y="228600"/>
                  </a:lnTo>
                  <a:lnTo>
                    <a:pt x="647700" y="92868"/>
                  </a:lnTo>
                  <a:lnTo>
                    <a:pt x="688181" y="19050"/>
                  </a:lnTo>
                  <a:lnTo>
                    <a:pt x="707231" y="4762"/>
                  </a:lnTo>
                  <a:lnTo>
                    <a:pt x="738187" y="0"/>
                  </a:lnTo>
                  <a:lnTo>
                    <a:pt x="745331" y="2381"/>
                  </a:lnTo>
                  <a:lnTo>
                    <a:pt x="747712" y="14287"/>
                  </a:lnTo>
                  <a:lnTo>
                    <a:pt x="745331" y="35718"/>
                  </a:lnTo>
                  <a:lnTo>
                    <a:pt x="711993" y="123825"/>
                  </a:lnTo>
                  <a:lnTo>
                    <a:pt x="66198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051328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6CDF6D81-088B-F848-9CA6-8C698ABAB671}"/>
              </a:ext>
            </a:extLst>
          </p:cNvPr>
          <p:cNvSpPr/>
          <p:nvPr/>
        </p:nvSpPr>
        <p:spPr>
          <a:xfrm>
            <a:off x="3455988" y="1509713"/>
            <a:ext cx="2763837" cy="514350"/>
          </a:xfrm>
          <a:custGeom>
            <a:avLst/>
            <a:gdLst>
              <a:gd name="connsiteX0" fmla="*/ 1002506 w 2764631"/>
              <a:gd name="connsiteY0" fmla="*/ 207168 h 514350"/>
              <a:gd name="connsiteX1" fmla="*/ 1257300 w 2764631"/>
              <a:gd name="connsiteY1" fmla="*/ 180975 h 514350"/>
              <a:gd name="connsiteX2" fmla="*/ 1559719 w 2764631"/>
              <a:gd name="connsiteY2" fmla="*/ 145256 h 514350"/>
              <a:gd name="connsiteX3" fmla="*/ 1802606 w 2764631"/>
              <a:gd name="connsiteY3" fmla="*/ 114300 h 514350"/>
              <a:gd name="connsiteX4" fmla="*/ 1988344 w 2764631"/>
              <a:gd name="connsiteY4" fmla="*/ 90487 h 514350"/>
              <a:gd name="connsiteX5" fmla="*/ 2024062 w 2764631"/>
              <a:gd name="connsiteY5" fmla="*/ 83343 h 514350"/>
              <a:gd name="connsiteX6" fmla="*/ 2145506 w 2764631"/>
              <a:gd name="connsiteY6" fmla="*/ 42862 h 514350"/>
              <a:gd name="connsiteX7" fmla="*/ 2286000 w 2764631"/>
              <a:gd name="connsiteY7" fmla="*/ 0 h 514350"/>
              <a:gd name="connsiteX8" fmla="*/ 2336006 w 2764631"/>
              <a:gd name="connsiteY8" fmla="*/ 0 h 514350"/>
              <a:gd name="connsiteX9" fmla="*/ 2416969 w 2764631"/>
              <a:gd name="connsiteY9" fmla="*/ 4762 h 514350"/>
              <a:gd name="connsiteX10" fmla="*/ 2500312 w 2764631"/>
              <a:gd name="connsiteY10" fmla="*/ 11906 h 514350"/>
              <a:gd name="connsiteX11" fmla="*/ 2581275 w 2764631"/>
              <a:gd name="connsiteY11" fmla="*/ 30956 h 514350"/>
              <a:gd name="connsiteX12" fmla="*/ 2638425 w 2764631"/>
              <a:gd name="connsiteY12" fmla="*/ 47625 h 514350"/>
              <a:gd name="connsiteX13" fmla="*/ 2686050 w 2764631"/>
              <a:gd name="connsiteY13" fmla="*/ 69056 h 514350"/>
              <a:gd name="connsiteX14" fmla="*/ 2721769 w 2764631"/>
              <a:gd name="connsiteY14" fmla="*/ 88106 h 514350"/>
              <a:gd name="connsiteX15" fmla="*/ 2743200 w 2764631"/>
              <a:gd name="connsiteY15" fmla="*/ 104775 h 514350"/>
              <a:gd name="connsiteX16" fmla="*/ 2757487 w 2764631"/>
              <a:gd name="connsiteY16" fmla="*/ 126206 h 514350"/>
              <a:gd name="connsiteX17" fmla="*/ 2764631 w 2764631"/>
              <a:gd name="connsiteY17" fmla="*/ 147637 h 514350"/>
              <a:gd name="connsiteX18" fmla="*/ 2757487 w 2764631"/>
              <a:gd name="connsiteY18" fmla="*/ 169068 h 514350"/>
              <a:gd name="connsiteX19" fmla="*/ 2738437 w 2764631"/>
              <a:gd name="connsiteY19" fmla="*/ 190500 h 514350"/>
              <a:gd name="connsiteX20" fmla="*/ 2714625 w 2764631"/>
              <a:gd name="connsiteY20" fmla="*/ 202406 h 514350"/>
              <a:gd name="connsiteX21" fmla="*/ 2636044 w 2764631"/>
              <a:gd name="connsiteY21" fmla="*/ 216693 h 514350"/>
              <a:gd name="connsiteX22" fmla="*/ 2464594 w 2764631"/>
              <a:gd name="connsiteY22" fmla="*/ 235743 h 514350"/>
              <a:gd name="connsiteX23" fmla="*/ 2307431 w 2764631"/>
              <a:gd name="connsiteY23" fmla="*/ 247650 h 514350"/>
              <a:gd name="connsiteX24" fmla="*/ 2052637 w 2764631"/>
              <a:gd name="connsiteY24" fmla="*/ 271462 h 514350"/>
              <a:gd name="connsiteX25" fmla="*/ 1838325 w 2764631"/>
              <a:gd name="connsiteY25" fmla="*/ 290512 h 514350"/>
              <a:gd name="connsiteX26" fmla="*/ 1645444 w 2764631"/>
              <a:gd name="connsiteY26" fmla="*/ 314325 h 514350"/>
              <a:gd name="connsiteX27" fmla="*/ 1519237 w 2764631"/>
              <a:gd name="connsiteY27" fmla="*/ 321468 h 514350"/>
              <a:gd name="connsiteX28" fmla="*/ 1340644 w 2764631"/>
              <a:gd name="connsiteY28" fmla="*/ 342900 h 514350"/>
              <a:gd name="connsiteX29" fmla="*/ 1269206 w 2764631"/>
              <a:gd name="connsiteY29" fmla="*/ 357187 h 514350"/>
              <a:gd name="connsiteX30" fmla="*/ 1150144 w 2764631"/>
              <a:gd name="connsiteY30" fmla="*/ 371475 h 514350"/>
              <a:gd name="connsiteX31" fmla="*/ 1040606 w 2764631"/>
              <a:gd name="connsiteY31" fmla="*/ 388143 h 514350"/>
              <a:gd name="connsiteX32" fmla="*/ 964406 w 2764631"/>
              <a:gd name="connsiteY32" fmla="*/ 407193 h 514350"/>
              <a:gd name="connsiteX33" fmla="*/ 885825 w 2764631"/>
              <a:gd name="connsiteY33" fmla="*/ 421481 h 514350"/>
              <a:gd name="connsiteX34" fmla="*/ 635794 w 2764631"/>
              <a:gd name="connsiteY34" fmla="*/ 450056 h 514350"/>
              <a:gd name="connsiteX35" fmla="*/ 561975 w 2764631"/>
              <a:gd name="connsiteY35" fmla="*/ 457200 h 514350"/>
              <a:gd name="connsiteX36" fmla="*/ 492919 w 2764631"/>
              <a:gd name="connsiteY36" fmla="*/ 466725 h 514350"/>
              <a:gd name="connsiteX37" fmla="*/ 378619 w 2764631"/>
              <a:gd name="connsiteY37" fmla="*/ 495300 h 514350"/>
              <a:gd name="connsiteX38" fmla="*/ 283369 w 2764631"/>
              <a:gd name="connsiteY38" fmla="*/ 514350 h 514350"/>
              <a:gd name="connsiteX39" fmla="*/ 250031 w 2764631"/>
              <a:gd name="connsiteY39" fmla="*/ 504825 h 514350"/>
              <a:gd name="connsiteX40" fmla="*/ 221456 w 2764631"/>
              <a:gd name="connsiteY40" fmla="*/ 492918 h 514350"/>
              <a:gd name="connsiteX41" fmla="*/ 195262 w 2764631"/>
              <a:gd name="connsiteY41" fmla="*/ 476250 h 514350"/>
              <a:gd name="connsiteX42" fmla="*/ 173831 w 2764631"/>
              <a:gd name="connsiteY42" fmla="*/ 459581 h 514350"/>
              <a:gd name="connsiteX43" fmla="*/ 150019 w 2764631"/>
              <a:gd name="connsiteY43" fmla="*/ 435768 h 514350"/>
              <a:gd name="connsiteX44" fmla="*/ 119062 w 2764631"/>
              <a:gd name="connsiteY44" fmla="*/ 402431 h 514350"/>
              <a:gd name="connsiteX45" fmla="*/ 73819 w 2764631"/>
              <a:gd name="connsiteY45" fmla="*/ 342900 h 514350"/>
              <a:gd name="connsiteX46" fmla="*/ 40481 w 2764631"/>
              <a:gd name="connsiteY46" fmla="*/ 290512 h 514350"/>
              <a:gd name="connsiteX47" fmla="*/ 16669 w 2764631"/>
              <a:gd name="connsiteY47" fmla="*/ 247650 h 514350"/>
              <a:gd name="connsiteX48" fmla="*/ 7144 w 2764631"/>
              <a:gd name="connsiteY48" fmla="*/ 226218 h 514350"/>
              <a:gd name="connsiteX49" fmla="*/ 0 w 2764631"/>
              <a:gd name="connsiteY49" fmla="*/ 197643 h 514350"/>
              <a:gd name="connsiteX50" fmla="*/ 4762 w 2764631"/>
              <a:gd name="connsiteY50" fmla="*/ 190500 h 514350"/>
              <a:gd name="connsiteX51" fmla="*/ 14287 w 2764631"/>
              <a:gd name="connsiteY51" fmla="*/ 185737 h 514350"/>
              <a:gd name="connsiteX52" fmla="*/ 38100 w 2764631"/>
              <a:gd name="connsiteY52" fmla="*/ 190500 h 514350"/>
              <a:gd name="connsiteX53" fmla="*/ 61912 w 2764631"/>
              <a:gd name="connsiteY53" fmla="*/ 204787 h 514350"/>
              <a:gd name="connsiteX54" fmla="*/ 92869 w 2764631"/>
              <a:gd name="connsiteY54" fmla="*/ 226218 h 514350"/>
              <a:gd name="connsiteX55" fmla="*/ 128587 w 2764631"/>
              <a:gd name="connsiteY55" fmla="*/ 242887 h 514350"/>
              <a:gd name="connsiteX56" fmla="*/ 171450 w 2764631"/>
              <a:gd name="connsiteY56" fmla="*/ 257175 h 514350"/>
              <a:gd name="connsiteX57" fmla="*/ 228600 w 2764631"/>
              <a:gd name="connsiteY57" fmla="*/ 266700 h 514350"/>
              <a:gd name="connsiteX58" fmla="*/ 309562 w 2764631"/>
              <a:gd name="connsiteY58" fmla="*/ 271462 h 514350"/>
              <a:gd name="connsiteX59" fmla="*/ 516731 w 2764631"/>
              <a:gd name="connsiteY59" fmla="*/ 254793 h 514350"/>
              <a:gd name="connsiteX60" fmla="*/ 942975 w 2764631"/>
              <a:gd name="connsiteY60" fmla="*/ 214312 h 514350"/>
              <a:gd name="connsiteX61" fmla="*/ 1002506 w 2764631"/>
              <a:gd name="connsiteY61" fmla="*/ 207168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764631" h="514350">
                <a:moveTo>
                  <a:pt x="1002506" y="207168"/>
                </a:moveTo>
                <a:lnTo>
                  <a:pt x="1257300" y="180975"/>
                </a:lnTo>
                <a:lnTo>
                  <a:pt x="1559719" y="145256"/>
                </a:lnTo>
                <a:lnTo>
                  <a:pt x="1802606" y="114300"/>
                </a:lnTo>
                <a:lnTo>
                  <a:pt x="1988344" y="90487"/>
                </a:lnTo>
                <a:lnTo>
                  <a:pt x="2024062" y="83343"/>
                </a:lnTo>
                <a:lnTo>
                  <a:pt x="2145506" y="42862"/>
                </a:lnTo>
                <a:lnTo>
                  <a:pt x="2286000" y="0"/>
                </a:lnTo>
                <a:lnTo>
                  <a:pt x="2336006" y="0"/>
                </a:lnTo>
                <a:lnTo>
                  <a:pt x="2416969" y="4762"/>
                </a:lnTo>
                <a:lnTo>
                  <a:pt x="2500312" y="11906"/>
                </a:lnTo>
                <a:lnTo>
                  <a:pt x="2581275" y="30956"/>
                </a:lnTo>
                <a:lnTo>
                  <a:pt x="2638425" y="47625"/>
                </a:lnTo>
                <a:lnTo>
                  <a:pt x="2686050" y="69056"/>
                </a:lnTo>
                <a:lnTo>
                  <a:pt x="2721769" y="88106"/>
                </a:lnTo>
                <a:lnTo>
                  <a:pt x="2743200" y="104775"/>
                </a:lnTo>
                <a:lnTo>
                  <a:pt x="2757487" y="126206"/>
                </a:lnTo>
                <a:lnTo>
                  <a:pt x="2764631" y="147637"/>
                </a:lnTo>
                <a:lnTo>
                  <a:pt x="2757487" y="169068"/>
                </a:lnTo>
                <a:lnTo>
                  <a:pt x="2738437" y="190500"/>
                </a:lnTo>
                <a:lnTo>
                  <a:pt x="2714625" y="202406"/>
                </a:lnTo>
                <a:lnTo>
                  <a:pt x="2636044" y="216693"/>
                </a:lnTo>
                <a:lnTo>
                  <a:pt x="2464594" y="235743"/>
                </a:lnTo>
                <a:lnTo>
                  <a:pt x="2307431" y="247650"/>
                </a:lnTo>
                <a:lnTo>
                  <a:pt x="2052637" y="271462"/>
                </a:lnTo>
                <a:lnTo>
                  <a:pt x="1838325" y="290512"/>
                </a:lnTo>
                <a:lnTo>
                  <a:pt x="1645444" y="314325"/>
                </a:lnTo>
                <a:lnTo>
                  <a:pt x="1519237" y="321468"/>
                </a:lnTo>
                <a:lnTo>
                  <a:pt x="1340644" y="342900"/>
                </a:lnTo>
                <a:lnTo>
                  <a:pt x="1269206" y="357187"/>
                </a:lnTo>
                <a:lnTo>
                  <a:pt x="1150144" y="371475"/>
                </a:lnTo>
                <a:lnTo>
                  <a:pt x="1040606" y="388143"/>
                </a:lnTo>
                <a:lnTo>
                  <a:pt x="964406" y="407193"/>
                </a:lnTo>
                <a:lnTo>
                  <a:pt x="885825" y="421481"/>
                </a:lnTo>
                <a:lnTo>
                  <a:pt x="635794" y="450056"/>
                </a:lnTo>
                <a:lnTo>
                  <a:pt x="561975" y="457200"/>
                </a:lnTo>
                <a:lnTo>
                  <a:pt x="492919" y="466725"/>
                </a:lnTo>
                <a:lnTo>
                  <a:pt x="378619" y="495300"/>
                </a:lnTo>
                <a:lnTo>
                  <a:pt x="283369" y="514350"/>
                </a:lnTo>
                <a:lnTo>
                  <a:pt x="250031" y="504825"/>
                </a:lnTo>
                <a:lnTo>
                  <a:pt x="221456" y="492918"/>
                </a:lnTo>
                <a:lnTo>
                  <a:pt x="195262" y="476250"/>
                </a:lnTo>
                <a:lnTo>
                  <a:pt x="173831" y="459581"/>
                </a:lnTo>
                <a:lnTo>
                  <a:pt x="150019" y="435768"/>
                </a:lnTo>
                <a:lnTo>
                  <a:pt x="119062" y="402431"/>
                </a:lnTo>
                <a:lnTo>
                  <a:pt x="73819" y="342900"/>
                </a:lnTo>
                <a:lnTo>
                  <a:pt x="40481" y="290512"/>
                </a:lnTo>
                <a:lnTo>
                  <a:pt x="16669" y="247650"/>
                </a:lnTo>
                <a:lnTo>
                  <a:pt x="7144" y="226218"/>
                </a:lnTo>
                <a:lnTo>
                  <a:pt x="0" y="197643"/>
                </a:lnTo>
                <a:lnTo>
                  <a:pt x="4762" y="190500"/>
                </a:lnTo>
                <a:lnTo>
                  <a:pt x="14287" y="185737"/>
                </a:lnTo>
                <a:lnTo>
                  <a:pt x="38100" y="190500"/>
                </a:lnTo>
                <a:lnTo>
                  <a:pt x="61912" y="204787"/>
                </a:lnTo>
                <a:lnTo>
                  <a:pt x="92869" y="226218"/>
                </a:lnTo>
                <a:lnTo>
                  <a:pt x="128587" y="242887"/>
                </a:lnTo>
                <a:lnTo>
                  <a:pt x="171450" y="257175"/>
                </a:lnTo>
                <a:lnTo>
                  <a:pt x="228600" y="266700"/>
                </a:lnTo>
                <a:lnTo>
                  <a:pt x="309562" y="271462"/>
                </a:lnTo>
                <a:lnTo>
                  <a:pt x="516731" y="254793"/>
                </a:lnTo>
                <a:lnTo>
                  <a:pt x="942975" y="214312"/>
                </a:lnTo>
                <a:lnTo>
                  <a:pt x="1002506" y="2071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6294FEF8-6EC5-184A-B9C5-D201B2CA480A}"/>
              </a:ext>
            </a:extLst>
          </p:cNvPr>
          <p:cNvSpPr/>
          <p:nvPr/>
        </p:nvSpPr>
        <p:spPr>
          <a:xfrm>
            <a:off x="3087688" y="2376488"/>
            <a:ext cx="546100" cy="1101725"/>
          </a:xfrm>
          <a:custGeom>
            <a:avLst/>
            <a:gdLst>
              <a:gd name="connsiteX0" fmla="*/ 445294 w 545307"/>
              <a:gd name="connsiteY0" fmla="*/ 497681 h 1102518"/>
              <a:gd name="connsiteX1" fmla="*/ 402432 w 545307"/>
              <a:gd name="connsiteY1" fmla="*/ 269081 h 1102518"/>
              <a:gd name="connsiteX2" fmla="*/ 335757 w 545307"/>
              <a:gd name="connsiteY2" fmla="*/ 92868 h 1102518"/>
              <a:gd name="connsiteX3" fmla="*/ 266700 w 545307"/>
              <a:gd name="connsiteY3" fmla="*/ 64293 h 1102518"/>
              <a:gd name="connsiteX4" fmla="*/ 202407 w 545307"/>
              <a:gd name="connsiteY4" fmla="*/ 40481 h 1102518"/>
              <a:gd name="connsiteX5" fmla="*/ 140494 w 545307"/>
              <a:gd name="connsiteY5" fmla="*/ 19050 h 1102518"/>
              <a:gd name="connsiteX6" fmla="*/ 83344 w 545307"/>
              <a:gd name="connsiteY6" fmla="*/ 4762 h 1102518"/>
              <a:gd name="connsiteX7" fmla="*/ 42863 w 545307"/>
              <a:gd name="connsiteY7" fmla="*/ 0 h 1102518"/>
              <a:gd name="connsiteX8" fmla="*/ 19050 w 545307"/>
              <a:gd name="connsiteY8" fmla="*/ 2381 h 1102518"/>
              <a:gd name="connsiteX9" fmla="*/ 2382 w 545307"/>
              <a:gd name="connsiteY9" fmla="*/ 9525 h 1102518"/>
              <a:gd name="connsiteX10" fmla="*/ 0 w 545307"/>
              <a:gd name="connsiteY10" fmla="*/ 23812 h 1102518"/>
              <a:gd name="connsiteX11" fmla="*/ 11907 w 545307"/>
              <a:gd name="connsiteY11" fmla="*/ 50006 h 1102518"/>
              <a:gd name="connsiteX12" fmla="*/ 45244 w 545307"/>
              <a:gd name="connsiteY12" fmla="*/ 92868 h 1102518"/>
              <a:gd name="connsiteX13" fmla="*/ 64294 w 545307"/>
              <a:gd name="connsiteY13" fmla="*/ 114300 h 1102518"/>
              <a:gd name="connsiteX14" fmla="*/ 95250 w 545307"/>
              <a:gd name="connsiteY14" fmla="*/ 152400 h 1102518"/>
              <a:gd name="connsiteX15" fmla="*/ 130969 w 545307"/>
              <a:gd name="connsiteY15" fmla="*/ 209550 h 1102518"/>
              <a:gd name="connsiteX16" fmla="*/ 169069 w 545307"/>
              <a:gd name="connsiteY16" fmla="*/ 290512 h 1102518"/>
              <a:gd name="connsiteX17" fmla="*/ 202407 w 545307"/>
              <a:gd name="connsiteY17" fmla="*/ 373856 h 1102518"/>
              <a:gd name="connsiteX18" fmla="*/ 228600 w 545307"/>
              <a:gd name="connsiteY18" fmla="*/ 523875 h 1102518"/>
              <a:gd name="connsiteX19" fmla="*/ 283369 w 545307"/>
              <a:gd name="connsiteY19" fmla="*/ 828675 h 1102518"/>
              <a:gd name="connsiteX20" fmla="*/ 314325 w 545307"/>
              <a:gd name="connsiteY20" fmla="*/ 981075 h 1102518"/>
              <a:gd name="connsiteX21" fmla="*/ 340519 w 545307"/>
              <a:gd name="connsiteY21" fmla="*/ 1021556 h 1102518"/>
              <a:gd name="connsiteX22" fmla="*/ 359569 w 545307"/>
              <a:gd name="connsiteY22" fmla="*/ 1050131 h 1102518"/>
              <a:gd name="connsiteX23" fmla="*/ 388144 w 545307"/>
              <a:gd name="connsiteY23" fmla="*/ 1081087 h 1102518"/>
              <a:gd name="connsiteX24" fmla="*/ 402432 w 545307"/>
              <a:gd name="connsiteY24" fmla="*/ 1092993 h 1102518"/>
              <a:gd name="connsiteX25" fmla="*/ 431007 w 545307"/>
              <a:gd name="connsiteY25" fmla="*/ 1102518 h 1102518"/>
              <a:gd name="connsiteX26" fmla="*/ 447675 w 545307"/>
              <a:gd name="connsiteY26" fmla="*/ 1102518 h 1102518"/>
              <a:gd name="connsiteX27" fmla="*/ 478632 w 545307"/>
              <a:gd name="connsiteY27" fmla="*/ 1092993 h 1102518"/>
              <a:gd name="connsiteX28" fmla="*/ 502444 w 545307"/>
              <a:gd name="connsiteY28" fmla="*/ 1071562 h 1102518"/>
              <a:gd name="connsiteX29" fmla="*/ 523875 w 545307"/>
              <a:gd name="connsiteY29" fmla="*/ 1042987 h 1102518"/>
              <a:gd name="connsiteX30" fmla="*/ 545307 w 545307"/>
              <a:gd name="connsiteY30" fmla="*/ 985837 h 1102518"/>
              <a:gd name="connsiteX31" fmla="*/ 521494 w 545307"/>
              <a:gd name="connsiteY31" fmla="*/ 876300 h 1102518"/>
              <a:gd name="connsiteX32" fmla="*/ 445294 w 545307"/>
              <a:gd name="connsiteY32" fmla="*/ 497681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5307" h="1102518">
                <a:moveTo>
                  <a:pt x="445294" y="497681"/>
                </a:moveTo>
                <a:lnTo>
                  <a:pt x="402432" y="269081"/>
                </a:lnTo>
                <a:lnTo>
                  <a:pt x="335757" y="92868"/>
                </a:lnTo>
                <a:lnTo>
                  <a:pt x="266700" y="64293"/>
                </a:lnTo>
                <a:lnTo>
                  <a:pt x="202407" y="40481"/>
                </a:lnTo>
                <a:lnTo>
                  <a:pt x="140494" y="19050"/>
                </a:lnTo>
                <a:lnTo>
                  <a:pt x="83344" y="4762"/>
                </a:lnTo>
                <a:lnTo>
                  <a:pt x="42863" y="0"/>
                </a:lnTo>
                <a:lnTo>
                  <a:pt x="19050" y="2381"/>
                </a:lnTo>
                <a:lnTo>
                  <a:pt x="2382" y="9525"/>
                </a:lnTo>
                <a:lnTo>
                  <a:pt x="0" y="23812"/>
                </a:lnTo>
                <a:lnTo>
                  <a:pt x="11907" y="50006"/>
                </a:lnTo>
                <a:lnTo>
                  <a:pt x="45244" y="92868"/>
                </a:lnTo>
                <a:lnTo>
                  <a:pt x="64294" y="114300"/>
                </a:lnTo>
                <a:lnTo>
                  <a:pt x="95250" y="152400"/>
                </a:lnTo>
                <a:lnTo>
                  <a:pt x="130969" y="209550"/>
                </a:lnTo>
                <a:lnTo>
                  <a:pt x="169069" y="290512"/>
                </a:lnTo>
                <a:lnTo>
                  <a:pt x="202407" y="373856"/>
                </a:lnTo>
                <a:lnTo>
                  <a:pt x="228600" y="523875"/>
                </a:lnTo>
                <a:lnTo>
                  <a:pt x="283369" y="828675"/>
                </a:lnTo>
                <a:lnTo>
                  <a:pt x="314325" y="981075"/>
                </a:lnTo>
                <a:lnTo>
                  <a:pt x="340519" y="1021556"/>
                </a:lnTo>
                <a:lnTo>
                  <a:pt x="359569" y="1050131"/>
                </a:lnTo>
                <a:lnTo>
                  <a:pt x="388144" y="1081087"/>
                </a:lnTo>
                <a:lnTo>
                  <a:pt x="402432" y="1092993"/>
                </a:lnTo>
                <a:lnTo>
                  <a:pt x="431007" y="1102518"/>
                </a:lnTo>
                <a:lnTo>
                  <a:pt x="447675" y="1102518"/>
                </a:lnTo>
                <a:lnTo>
                  <a:pt x="478632" y="1092993"/>
                </a:lnTo>
                <a:lnTo>
                  <a:pt x="502444" y="1071562"/>
                </a:lnTo>
                <a:lnTo>
                  <a:pt x="523875" y="1042987"/>
                </a:lnTo>
                <a:lnTo>
                  <a:pt x="545307" y="985837"/>
                </a:lnTo>
                <a:lnTo>
                  <a:pt x="521494" y="876300"/>
                </a:lnTo>
                <a:lnTo>
                  <a:pt x="445294" y="4976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3BE9B91A-DB96-154C-822E-A9CAC2003F42}"/>
              </a:ext>
            </a:extLst>
          </p:cNvPr>
          <p:cNvSpPr/>
          <p:nvPr/>
        </p:nvSpPr>
        <p:spPr>
          <a:xfrm>
            <a:off x="3776663" y="3608388"/>
            <a:ext cx="2292350" cy="438150"/>
          </a:xfrm>
          <a:custGeom>
            <a:avLst/>
            <a:gdLst>
              <a:gd name="connsiteX0" fmla="*/ 1157287 w 2293143"/>
              <a:gd name="connsiteY0" fmla="*/ 135731 h 438150"/>
              <a:gd name="connsiteX1" fmla="*/ 1328737 w 2293143"/>
              <a:gd name="connsiteY1" fmla="*/ 116681 h 438150"/>
              <a:gd name="connsiteX2" fmla="*/ 1476375 w 2293143"/>
              <a:gd name="connsiteY2" fmla="*/ 95250 h 438150"/>
              <a:gd name="connsiteX3" fmla="*/ 1654968 w 2293143"/>
              <a:gd name="connsiteY3" fmla="*/ 61912 h 438150"/>
              <a:gd name="connsiteX4" fmla="*/ 1754981 w 2293143"/>
              <a:gd name="connsiteY4" fmla="*/ 42862 h 438150"/>
              <a:gd name="connsiteX5" fmla="*/ 1828800 w 2293143"/>
              <a:gd name="connsiteY5" fmla="*/ 19050 h 438150"/>
              <a:gd name="connsiteX6" fmla="*/ 1900237 w 2293143"/>
              <a:gd name="connsiteY6" fmla="*/ 2381 h 438150"/>
              <a:gd name="connsiteX7" fmla="*/ 1935956 w 2293143"/>
              <a:gd name="connsiteY7" fmla="*/ 0 h 438150"/>
              <a:gd name="connsiteX8" fmla="*/ 1971675 w 2293143"/>
              <a:gd name="connsiteY8" fmla="*/ 4762 h 438150"/>
              <a:gd name="connsiteX9" fmla="*/ 2026443 w 2293143"/>
              <a:gd name="connsiteY9" fmla="*/ 16669 h 438150"/>
              <a:gd name="connsiteX10" fmla="*/ 2093118 w 2293143"/>
              <a:gd name="connsiteY10" fmla="*/ 40481 h 438150"/>
              <a:gd name="connsiteX11" fmla="*/ 2135981 w 2293143"/>
              <a:gd name="connsiteY11" fmla="*/ 59531 h 438150"/>
              <a:gd name="connsiteX12" fmla="*/ 2176462 w 2293143"/>
              <a:gd name="connsiteY12" fmla="*/ 83344 h 438150"/>
              <a:gd name="connsiteX13" fmla="*/ 2214562 w 2293143"/>
              <a:gd name="connsiteY13" fmla="*/ 109537 h 438150"/>
              <a:gd name="connsiteX14" fmla="*/ 2243137 w 2293143"/>
              <a:gd name="connsiteY14" fmla="*/ 135731 h 438150"/>
              <a:gd name="connsiteX15" fmla="*/ 2271712 w 2293143"/>
              <a:gd name="connsiteY15" fmla="*/ 166687 h 438150"/>
              <a:gd name="connsiteX16" fmla="*/ 2288381 w 2293143"/>
              <a:gd name="connsiteY16" fmla="*/ 190500 h 438150"/>
              <a:gd name="connsiteX17" fmla="*/ 2293143 w 2293143"/>
              <a:gd name="connsiteY17" fmla="*/ 207169 h 438150"/>
              <a:gd name="connsiteX18" fmla="*/ 2293143 w 2293143"/>
              <a:gd name="connsiteY18" fmla="*/ 223837 h 438150"/>
              <a:gd name="connsiteX19" fmla="*/ 2276475 w 2293143"/>
              <a:gd name="connsiteY19" fmla="*/ 242887 h 438150"/>
              <a:gd name="connsiteX20" fmla="*/ 2247900 w 2293143"/>
              <a:gd name="connsiteY20" fmla="*/ 257175 h 438150"/>
              <a:gd name="connsiteX21" fmla="*/ 2212181 w 2293143"/>
              <a:gd name="connsiteY21" fmla="*/ 269081 h 438150"/>
              <a:gd name="connsiteX22" fmla="*/ 2190750 w 2293143"/>
              <a:gd name="connsiteY22" fmla="*/ 269081 h 438150"/>
              <a:gd name="connsiteX23" fmla="*/ 2116931 w 2293143"/>
              <a:gd name="connsiteY23" fmla="*/ 257175 h 438150"/>
              <a:gd name="connsiteX24" fmla="*/ 2007393 w 2293143"/>
              <a:gd name="connsiteY24" fmla="*/ 250031 h 438150"/>
              <a:gd name="connsiteX25" fmla="*/ 1862137 w 2293143"/>
              <a:gd name="connsiteY25" fmla="*/ 245269 h 438150"/>
              <a:gd name="connsiteX26" fmla="*/ 1724025 w 2293143"/>
              <a:gd name="connsiteY26" fmla="*/ 250031 h 438150"/>
              <a:gd name="connsiteX27" fmla="*/ 1557337 w 2293143"/>
              <a:gd name="connsiteY27" fmla="*/ 261937 h 438150"/>
              <a:gd name="connsiteX28" fmla="*/ 1397793 w 2293143"/>
              <a:gd name="connsiteY28" fmla="*/ 276225 h 438150"/>
              <a:gd name="connsiteX29" fmla="*/ 1166812 w 2293143"/>
              <a:gd name="connsiteY29" fmla="*/ 297656 h 438150"/>
              <a:gd name="connsiteX30" fmla="*/ 952500 w 2293143"/>
              <a:gd name="connsiteY30" fmla="*/ 323850 h 438150"/>
              <a:gd name="connsiteX31" fmla="*/ 821531 w 2293143"/>
              <a:gd name="connsiteY31" fmla="*/ 345281 h 438150"/>
              <a:gd name="connsiteX32" fmla="*/ 673893 w 2293143"/>
              <a:gd name="connsiteY32" fmla="*/ 373856 h 438150"/>
              <a:gd name="connsiteX33" fmla="*/ 550068 w 2293143"/>
              <a:gd name="connsiteY33" fmla="*/ 407194 h 438150"/>
              <a:gd name="connsiteX34" fmla="*/ 504825 w 2293143"/>
              <a:gd name="connsiteY34" fmla="*/ 423862 h 438150"/>
              <a:gd name="connsiteX35" fmla="*/ 450056 w 2293143"/>
              <a:gd name="connsiteY35" fmla="*/ 435769 h 438150"/>
              <a:gd name="connsiteX36" fmla="*/ 402431 w 2293143"/>
              <a:gd name="connsiteY36" fmla="*/ 438150 h 438150"/>
              <a:gd name="connsiteX37" fmla="*/ 350043 w 2293143"/>
              <a:gd name="connsiteY37" fmla="*/ 433387 h 438150"/>
              <a:gd name="connsiteX38" fmla="*/ 304800 w 2293143"/>
              <a:gd name="connsiteY38" fmla="*/ 423862 h 438150"/>
              <a:gd name="connsiteX39" fmla="*/ 266700 w 2293143"/>
              <a:gd name="connsiteY39" fmla="*/ 407194 h 438150"/>
              <a:gd name="connsiteX40" fmla="*/ 223837 w 2293143"/>
              <a:gd name="connsiteY40" fmla="*/ 378619 h 438150"/>
              <a:gd name="connsiteX41" fmla="*/ 161925 w 2293143"/>
              <a:gd name="connsiteY41" fmla="*/ 326231 h 438150"/>
              <a:gd name="connsiteX42" fmla="*/ 92868 w 2293143"/>
              <a:gd name="connsiteY42" fmla="*/ 266700 h 438150"/>
              <a:gd name="connsiteX43" fmla="*/ 42862 w 2293143"/>
              <a:gd name="connsiteY43" fmla="*/ 211931 h 438150"/>
              <a:gd name="connsiteX44" fmla="*/ 14287 w 2293143"/>
              <a:gd name="connsiteY44" fmla="*/ 171450 h 438150"/>
              <a:gd name="connsiteX45" fmla="*/ 7143 w 2293143"/>
              <a:gd name="connsiteY45" fmla="*/ 157162 h 438150"/>
              <a:gd name="connsiteX46" fmla="*/ 0 w 2293143"/>
              <a:gd name="connsiteY46" fmla="*/ 138112 h 438150"/>
              <a:gd name="connsiteX47" fmla="*/ 2381 w 2293143"/>
              <a:gd name="connsiteY47" fmla="*/ 121444 h 438150"/>
              <a:gd name="connsiteX48" fmla="*/ 9525 w 2293143"/>
              <a:gd name="connsiteY48" fmla="*/ 109537 h 438150"/>
              <a:gd name="connsiteX49" fmla="*/ 21431 w 2293143"/>
              <a:gd name="connsiteY49" fmla="*/ 107156 h 438150"/>
              <a:gd name="connsiteX50" fmla="*/ 30956 w 2293143"/>
              <a:gd name="connsiteY50" fmla="*/ 107156 h 438150"/>
              <a:gd name="connsiteX51" fmla="*/ 59531 w 2293143"/>
              <a:gd name="connsiteY51" fmla="*/ 116681 h 438150"/>
              <a:gd name="connsiteX52" fmla="*/ 90487 w 2293143"/>
              <a:gd name="connsiteY52" fmla="*/ 135731 h 438150"/>
              <a:gd name="connsiteX53" fmla="*/ 140493 w 2293143"/>
              <a:gd name="connsiteY53" fmla="*/ 159544 h 438150"/>
              <a:gd name="connsiteX54" fmla="*/ 202406 w 2293143"/>
              <a:gd name="connsiteY54" fmla="*/ 180975 h 438150"/>
              <a:gd name="connsiteX55" fmla="*/ 254793 w 2293143"/>
              <a:gd name="connsiteY55" fmla="*/ 195262 h 438150"/>
              <a:gd name="connsiteX56" fmla="*/ 302418 w 2293143"/>
              <a:gd name="connsiteY56" fmla="*/ 202406 h 438150"/>
              <a:gd name="connsiteX57" fmla="*/ 414337 w 2293143"/>
              <a:gd name="connsiteY57" fmla="*/ 202406 h 438150"/>
              <a:gd name="connsiteX58" fmla="*/ 640556 w 2293143"/>
              <a:gd name="connsiteY58" fmla="*/ 192881 h 438150"/>
              <a:gd name="connsiteX59" fmla="*/ 888206 w 2293143"/>
              <a:gd name="connsiteY59" fmla="*/ 171450 h 438150"/>
              <a:gd name="connsiteX60" fmla="*/ 1157287 w 2293143"/>
              <a:gd name="connsiteY60" fmla="*/ 135731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93143" h="438150">
                <a:moveTo>
                  <a:pt x="1157287" y="135731"/>
                </a:moveTo>
                <a:lnTo>
                  <a:pt x="1328737" y="116681"/>
                </a:lnTo>
                <a:lnTo>
                  <a:pt x="1476375" y="95250"/>
                </a:lnTo>
                <a:lnTo>
                  <a:pt x="1654968" y="61912"/>
                </a:lnTo>
                <a:lnTo>
                  <a:pt x="1754981" y="42862"/>
                </a:lnTo>
                <a:lnTo>
                  <a:pt x="1828800" y="19050"/>
                </a:lnTo>
                <a:lnTo>
                  <a:pt x="1900237" y="2381"/>
                </a:lnTo>
                <a:lnTo>
                  <a:pt x="1935956" y="0"/>
                </a:lnTo>
                <a:lnTo>
                  <a:pt x="1971675" y="4762"/>
                </a:lnTo>
                <a:lnTo>
                  <a:pt x="2026443" y="16669"/>
                </a:lnTo>
                <a:lnTo>
                  <a:pt x="2093118" y="40481"/>
                </a:lnTo>
                <a:lnTo>
                  <a:pt x="2135981" y="59531"/>
                </a:lnTo>
                <a:lnTo>
                  <a:pt x="2176462" y="83344"/>
                </a:lnTo>
                <a:lnTo>
                  <a:pt x="2214562" y="109537"/>
                </a:lnTo>
                <a:lnTo>
                  <a:pt x="2243137" y="135731"/>
                </a:lnTo>
                <a:lnTo>
                  <a:pt x="2271712" y="166687"/>
                </a:lnTo>
                <a:lnTo>
                  <a:pt x="2288381" y="190500"/>
                </a:lnTo>
                <a:lnTo>
                  <a:pt x="2293143" y="207169"/>
                </a:lnTo>
                <a:lnTo>
                  <a:pt x="2293143" y="223837"/>
                </a:lnTo>
                <a:lnTo>
                  <a:pt x="2276475" y="242887"/>
                </a:lnTo>
                <a:lnTo>
                  <a:pt x="2247900" y="257175"/>
                </a:lnTo>
                <a:lnTo>
                  <a:pt x="2212181" y="269081"/>
                </a:lnTo>
                <a:lnTo>
                  <a:pt x="2190750" y="269081"/>
                </a:lnTo>
                <a:lnTo>
                  <a:pt x="2116931" y="257175"/>
                </a:lnTo>
                <a:lnTo>
                  <a:pt x="2007393" y="250031"/>
                </a:lnTo>
                <a:lnTo>
                  <a:pt x="1862137" y="245269"/>
                </a:lnTo>
                <a:lnTo>
                  <a:pt x="1724025" y="250031"/>
                </a:lnTo>
                <a:lnTo>
                  <a:pt x="1557337" y="261937"/>
                </a:lnTo>
                <a:lnTo>
                  <a:pt x="1397793" y="276225"/>
                </a:lnTo>
                <a:lnTo>
                  <a:pt x="1166812" y="297656"/>
                </a:lnTo>
                <a:lnTo>
                  <a:pt x="952500" y="323850"/>
                </a:lnTo>
                <a:lnTo>
                  <a:pt x="821531" y="345281"/>
                </a:lnTo>
                <a:lnTo>
                  <a:pt x="673893" y="373856"/>
                </a:lnTo>
                <a:lnTo>
                  <a:pt x="550068" y="407194"/>
                </a:lnTo>
                <a:lnTo>
                  <a:pt x="504825" y="423862"/>
                </a:lnTo>
                <a:lnTo>
                  <a:pt x="450056" y="435769"/>
                </a:lnTo>
                <a:lnTo>
                  <a:pt x="402431" y="438150"/>
                </a:lnTo>
                <a:lnTo>
                  <a:pt x="350043" y="433387"/>
                </a:lnTo>
                <a:lnTo>
                  <a:pt x="304800" y="423862"/>
                </a:lnTo>
                <a:lnTo>
                  <a:pt x="266700" y="407194"/>
                </a:lnTo>
                <a:lnTo>
                  <a:pt x="223837" y="378619"/>
                </a:lnTo>
                <a:lnTo>
                  <a:pt x="161925" y="326231"/>
                </a:lnTo>
                <a:lnTo>
                  <a:pt x="92868" y="266700"/>
                </a:lnTo>
                <a:lnTo>
                  <a:pt x="42862" y="211931"/>
                </a:lnTo>
                <a:lnTo>
                  <a:pt x="14287" y="171450"/>
                </a:lnTo>
                <a:lnTo>
                  <a:pt x="7143" y="157162"/>
                </a:lnTo>
                <a:lnTo>
                  <a:pt x="0" y="138112"/>
                </a:lnTo>
                <a:lnTo>
                  <a:pt x="2381" y="121444"/>
                </a:lnTo>
                <a:lnTo>
                  <a:pt x="9525" y="109537"/>
                </a:lnTo>
                <a:lnTo>
                  <a:pt x="21431" y="107156"/>
                </a:lnTo>
                <a:lnTo>
                  <a:pt x="30956" y="107156"/>
                </a:lnTo>
                <a:lnTo>
                  <a:pt x="59531" y="116681"/>
                </a:lnTo>
                <a:lnTo>
                  <a:pt x="90487" y="135731"/>
                </a:lnTo>
                <a:lnTo>
                  <a:pt x="140493" y="159544"/>
                </a:lnTo>
                <a:lnTo>
                  <a:pt x="202406" y="180975"/>
                </a:lnTo>
                <a:lnTo>
                  <a:pt x="254793" y="195262"/>
                </a:lnTo>
                <a:lnTo>
                  <a:pt x="302418" y="202406"/>
                </a:lnTo>
                <a:lnTo>
                  <a:pt x="414337" y="202406"/>
                </a:lnTo>
                <a:lnTo>
                  <a:pt x="640556" y="192881"/>
                </a:lnTo>
                <a:lnTo>
                  <a:pt x="888206" y="171450"/>
                </a:lnTo>
                <a:lnTo>
                  <a:pt x="1157287" y="135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0CCC691-3966-E74B-9CD1-51DCC5693689}"/>
              </a:ext>
            </a:extLst>
          </p:cNvPr>
          <p:cNvSpPr/>
          <p:nvPr/>
        </p:nvSpPr>
        <p:spPr>
          <a:xfrm>
            <a:off x="2819400" y="4168775"/>
            <a:ext cx="4122738" cy="623888"/>
          </a:xfrm>
          <a:custGeom>
            <a:avLst/>
            <a:gdLst>
              <a:gd name="connsiteX0" fmla="*/ 1915568 w 4121475"/>
              <a:gd name="connsiteY0" fmla="*/ 186884 h 624061"/>
              <a:gd name="connsiteX1" fmla="*/ 2252628 w 4121475"/>
              <a:gd name="connsiteY1" fmla="*/ 156849 h 624061"/>
              <a:gd name="connsiteX2" fmla="*/ 2539629 w 4121475"/>
              <a:gd name="connsiteY2" fmla="*/ 133489 h 624061"/>
              <a:gd name="connsiteX3" fmla="*/ 2809945 w 4121475"/>
              <a:gd name="connsiteY3" fmla="*/ 113465 h 624061"/>
              <a:gd name="connsiteX4" fmla="*/ 2920073 w 4121475"/>
              <a:gd name="connsiteY4" fmla="*/ 110128 h 624061"/>
              <a:gd name="connsiteX5" fmla="*/ 3080260 w 4121475"/>
              <a:gd name="connsiteY5" fmla="*/ 106791 h 624061"/>
              <a:gd name="connsiteX6" fmla="*/ 3197063 w 4121475"/>
              <a:gd name="connsiteY6" fmla="*/ 100116 h 624061"/>
              <a:gd name="connsiteX7" fmla="*/ 3317203 w 4121475"/>
              <a:gd name="connsiteY7" fmla="*/ 90105 h 624061"/>
              <a:gd name="connsiteX8" fmla="*/ 3357250 w 4121475"/>
              <a:gd name="connsiteY8" fmla="*/ 83430 h 624061"/>
              <a:gd name="connsiteX9" fmla="*/ 3403971 w 4121475"/>
              <a:gd name="connsiteY9" fmla="*/ 66744 h 624061"/>
              <a:gd name="connsiteX10" fmla="*/ 3497413 w 4121475"/>
              <a:gd name="connsiteY10" fmla="*/ 36709 h 624061"/>
              <a:gd name="connsiteX11" fmla="*/ 3600867 w 4121475"/>
              <a:gd name="connsiteY11" fmla="*/ 10011 h 624061"/>
              <a:gd name="connsiteX12" fmla="*/ 3654263 w 4121475"/>
              <a:gd name="connsiteY12" fmla="*/ 0 h 624061"/>
              <a:gd name="connsiteX13" fmla="*/ 3724345 w 4121475"/>
              <a:gd name="connsiteY13" fmla="*/ 13349 h 624061"/>
              <a:gd name="connsiteX14" fmla="*/ 3834473 w 4121475"/>
              <a:gd name="connsiteY14" fmla="*/ 46721 h 624061"/>
              <a:gd name="connsiteX15" fmla="*/ 3901218 w 4121475"/>
              <a:gd name="connsiteY15" fmla="*/ 73419 h 624061"/>
              <a:gd name="connsiteX16" fmla="*/ 3954613 w 4121475"/>
              <a:gd name="connsiteY16" fmla="*/ 96779 h 624061"/>
              <a:gd name="connsiteX17" fmla="*/ 4024695 w 4121475"/>
              <a:gd name="connsiteY17" fmla="*/ 133489 h 624061"/>
              <a:gd name="connsiteX18" fmla="*/ 4091440 w 4121475"/>
              <a:gd name="connsiteY18" fmla="*/ 180210 h 624061"/>
              <a:gd name="connsiteX19" fmla="*/ 4108126 w 4121475"/>
              <a:gd name="connsiteY19" fmla="*/ 196896 h 624061"/>
              <a:gd name="connsiteX20" fmla="*/ 4118137 w 4121475"/>
              <a:gd name="connsiteY20" fmla="*/ 210245 h 624061"/>
              <a:gd name="connsiteX21" fmla="*/ 4121475 w 4121475"/>
              <a:gd name="connsiteY21" fmla="*/ 233605 h 624061"/>
              <a:gd name="connsiteX22" fmla="*/ 4111463 w 4121475"/>
              <a:gd name="connsiteY22" fmla="*/ 263640 h 624061"/>
              <a:gd name="connsiteX23" fmla="*/ 4088102 w 4121475"/>
              <a:gd name="connsiteY23" fmla="*/ 280327 h 624061"/>
              <a:gd name="connsiteX24" fmla="*/ 4051393 w 4121475"/>
              <a:gd name="connsiteY24" fmla="*/ 287001 h 624061"/>
              <a:gd name="connsiteX25" fmla="*/ 4004672 w 4121475"/>
              <a:gd name="connsiteY25" fmla="*/ 287001 h 624061"/>
              <a:gd name="connsiteX26" fmla="*/ 3937927 w 4121475"/>
              <a:gd name="connsiteY26" fmla="*/ 276989 h 624061"/>
              <a:gd name="connsiteX27" fmla="*/ 3854497 w 4121475"/>
              <a:gd name="connsiteY27" fmla="*/ 266978 h 624061"/>
              <a:gd name="connsiteX28" fmla="*/ 3797764 w 4121475"/>
              <a:gd name="connsiteY28" fmla="*/ 266978 h 624061"/>
              <a:gd name="connsiteX29" fmla="*/ 3704321 w 4121475"/>
              <a:gd name="connsiteY29" fmla="*/ 260303 h 624061"/>
              <a:gd name="connsiteX30" fmla="*/ 3544135 w 4121475"/>
              <a:gd name="connsiteY30" fmla="*/ 246954 h 624061"/>
              <a:gd name="connsiteX31" fmla="*/ 3387285 w 4121475"/>
              <a:gd name="connsiteY31" fmla="*/ 243617 h 624061"/>
              <a:gd name="connsiteX32" fmla="*/ 3247121 w 4121475"/>
              <a:gd name="connsiteY32" fmla="*/ 253629 h 624061"/>
              <a:gd name="connsiteX33" fmla="*/ 2773235 w 4121475"/>
              <a:gd name="connsiteY33" fmla="*/ 287001 h 624061"/>
              <a:gd name="connsiteX34" fmla="*/ 2336059 w 4121475"/>
              <a:gd name="connsiteY34" fmla="*/ 317036 h 624061"/>
              <a:gd name="connsiteX35" fmla="*/ 2092441 w 4121475"/>
              <a:gd name="connsiteY35" fmla="*/ 337059 h 624061"/>
              <a:gd name="connsiteX36" fmla="*/ 1858835 w 4121475"/>
              <a:gd name="connsiteY36" fmla="*/ 357083 h 624061"/>
              <a:gd name="connsiteX37" fmla="*/ 1728683 w 4121475"/>
              <a:gd name="connsiteY37" fmla="*/ 367095 h 624061"/>
              <a:gd name="connsiteX38" fmla="*/ 1555148 w 4121475"/>
              <a:gd name="connsiteY38" fmla="*/ 380443 h 624061"/>
              <a:gd name="connsiteX39" fmla="*/ 1371600 w 4121475"/>
              <a:gd name="connsiteY39" fmla="*/ 407141 h 624061"/>
              <a:gd name="connsiteX40" fmla="*/ 1057901 w 4121475"/>
              <a:gd name="connsiteY40" fmla="*/ 463874 h 624061"/>
              <a:gd name="connsiteX41" fmla="*/ 764225 w 4121475"/>
              <a:gd name="connsiteY41" fmla="*/ 527281 h 624061"/>
              <a:gd name="connsiteX42" fmla="*/ 634073 w 4121475"/>
              <a:gd name="connsiteY42" fmla="*/ 557316 h 624061"/>
              <a:gd name="connsiteX43" fmla="*/ 540631 w 4121475"/>
              <a:gd name="connsiteY43" fmla="*/ 587351 h 624061"/>
              <a:gd name="connsiteX44" fmla="*/ 400467 w 4121475"/>
              <a:gd name="connsiteY44" fmla="*/ 624061 h 624061"/>
              <a:gd name="connsiteX45" fmla="*/ 377107 w 4121475"/>
              <a:gd name="connsiteY45" fmla="*/ 620724 h 624061"/>
              <a:gd name="connsiteX46" fmla="*/ 313699 w 4121475"/>
              <a:gd name="connsiteY46" fmla="*/ 594026 h 624061"/>
              <a:gd name="connsiteX47" fmla="*/ 226932 w 4121475"/>
              <a:gd name="connsiteY47" fmla="*/ 547305 h 624061"/>
              <a:gd name="connsiteX48" fmla="*/ 153513 w 4121475"/>
              <a:gd name="connsiteY48" fmla="*/ 493909 h 624061"/>
              <a:gd name="connsiteX49" fmla="*/ 116803 w 4121475"/>
              <a:gd name="connsiteY49" fmla="*/ 460537 h 624061"/>
              <a:gd name="connsiteX50" fmla="*/ 66745 w 4121475"/>
              <a:gd name="connsiteY50" fmla="*/ 403804 h 624061"/>
              <a:gd name="connsiteX51" fmla="*/ 33372 w 4121475"/>
              <a:gd name="connsiteY51" fmla="*/ 370432 h 624061"/>
              <a:gd name="connsiteX52" fmla="*/ 16686 w 4121475"/>
              <a:gd name="connsiteY52" fmla="*/ 340397 h 624061"/>
              <a:gd name="connsiteX53" fmla="*/ 6675 w 4121475"/>
              <a:gd name="connsiteY53" fmla="*/ 313699 h 624061"/>
              <a:gd name="connsiteX54" fmla="*/ 0 w 4121475"/>
              <a:gd name="connsiteY54" fmla="*/ 276989 h 624061"/>
              <a:gd name="connsiteX55" fmla="*/ 6675 w 4121475"/>
              <a:gd name="connsiteY55" fmla="*/ 256966 h 624061"/>
              <a:gd name="connsiteX56" fmla="*/ 10012 w 4121475"/>
              <a:gd name="connsiteY56" fmla="*/ 246954 h 624061"/>
              <a:gd name="connsiteX57" fmla="*/ 23361 w 4121475"/>
              <a:gd name="connsiteY57" fmla="*/ 240280 h 624061"/>
              <a:gd name="connsiteX58" fmla="*/ 40047 w 4121475"/>
              <a:gd name="connsiteY58" fmla="*/ 243617 h 624061"/>
              <a:gd name="connsiteX59" fmla="*/ 60070 w 4121475"/>
              <a:gd name="connsiteY59" fmla="*/ 260303 h 624061"/>
              <a:gd name="connsiteX60" fmla="*/ 93443 w 4121475"/>
              <a:gd name="connsiteY60" fmla="*/ 276989 h 624061"/>
              <a:gd name="connsiteX61" fmla="*/ 186885 w 4121475"/>
              <a:gd name="connsiteY61" fmla="*/ 307024 h 624061"/>
              <a:gd name="connsiteX62" fmla="*/ 276990 w 4121475"/>
              <a:gd name="connsiteY62" fmla="*/ 330385 h 624061"/>
              <a:gd name="connsiteX63" fmla="*/ 357083 w 4121475"/>
              <a:gd name="connsiteY63" fmla="*/ 340397 h 624061"/>
              <a:gd name="connsiteX64" fmla="*/ 630736 w 4121475"/>
              <a:gd name="connsiteY64" fmla="*/ 347071 h 624061"/>
              <a:gd name="connsiteX65" fmla="*/ 857667 w 4121475"/>
              <a:gd name="connsiteY65" fmla="*/ 337059 h 624061"/>
              <a:gd name="connsiteX66" fmla="*/ 971133 w 4121475"/>
              <a:gd name="connsiteY66" fmla="*/ 313699 h 624061"/>
              <a:gd name="connsiteX67" fmla="*/ 1191390 w 4121475"/>
              <a:gd name="connsiteY67" fmla="*/ 276989 h 624061"/>
              <a:gd name="connsiteX68" fmla="*/ 1468380 w 4121475"/>
              <a:gd name="connsiteY68" fmla="*/ 240280 h 624061"/>
              <a:gd name="connsiteX69" fmla="*/ 1915568 w 4121475"/>
              <a:gd name="connsiteY69" fmla="*/ 186884 h 624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121475" h="624061">
                <a:moveTo>
                  <a:pt x="1915568" y="186884"/>
                </a:moveTo>
                <a:lnTo>
                  <a:pt x="2252628" y="156849"/>
                </a:lnTo>
                <a:lnTo>
                  <a:pt x="2539629" y="133489"/>
                </a:lnTo>
                <a:lnTo>
                  <a:pt x="2809945" y="113465"/>
                </a:lnTo>
                <a:lnTo>
                  <a:pt x="2920073" y="110128"/>
                </a:lnTo>
                <a:lnTo>
                  <a:pt x="3080260" y="106791"/>
                </a:lnTo>
                <a:lnTo>
                  <a:pt x="3197063" y="100116"/>
                </a:lnTo>
                <a:lnTo>
                  <a:pt x="3317203" y="90105"/>
                </a:lnTo>
                <a:lnTo>
                  <a:pt x="3357250" y="83430"/>
                </a:lnTo>
                <a:lnTo>
                  <a:pt x="3403971" y="66744"/>
                </a:lnTo>
                <a:lnTo>
                  <a:pt x="3497413" y="36709"/>
                </a:lnTo>
                <a:lnTo>
                  <a:pt x="3600867" y="10011"/>
                </a:lnTo>
                <a:lnTo>
                  <a:pt x="3654263" y="0"/>
                </a:lnTo>
                <a:lnTo>
                  <a:pt x="3724345" y="13349"/>
                </a:lnTo>
                <a:lnTo>
                  <a:pt x="3834473" y="46721"/>
                </a:lnTo>
                <a:lnTo>
                  <a:pt x="3901218" y="73419"/>
                </a:lnTo>
                <a:lnTo>
                  <a:pt x="3954613" y="96779"/>
                </a:lnTo>
                <a:lnTo>
                  <a:pt x="4024695" y="133489"/>
                </a:lnTo>
                <a:lnTo>
                  <a:pt x="4091440" y="180210"/>
                </a:lnTo>
                <a:lnTo>
                  <a:pt x="4108126" y="196896"/>
                </a:lnTo>
                <a:lnTo>
                  <a:pt x="4118137" y="210245"/>
                </a:lnTo>
                <a:lnTo>
                  <a:pt x="4121475" y="233605"/>
                </a:lnTo>
                <a:lnTo>
                  <a:pt x="4111463" y="263640"/>
                </a:lnTo>
                <a:lnTo>
                  <a:pt x="4088102" y="280327"/>
                </a:lnTo>
                <a:lnTo>
                  <a:pt x="4051393" y="287001"/>
                </a:lnTo>
                <a:lnTo>
                  <a:pt x="4004672" y="287001"/>
                </a:lnTo>
                <a:lnTo>
                  <a:pt x="3937927" y="276989"/>
                </a:lnTo>
                <a:lnTo>
                  <a:pt x="3854497" y="266978"/>
                </a:lnTo>
                <a:lnTo>
                  <a:pt x="3797764" y="266978"/>
                </a:lnTo>
                <a:lnTo>
                  <a:pt x="3704321" y="260303"/>
                </a:lnTo>
                <a:lnTo>
                  <a:pt x="3544135" y="246954"/>
                </a:lnTo>
                <a:lnTo>
                  <a:pt x="3387285" y="243617"/>
                </a:lnTo>
                <a:lnTo>
                  <a:pt x="3247121" y="253629"/>
                </a:lnTo>
                <a:lnTo>
                  <a:pt x="2773235" y="287001"/>
                </a:lnTo>
                <a:lnTo>
                  <a:pt x="2336059" y="317036"/>
                </a:lnTo>
                <a:lnTo>
                  <a:pt x="2092441" y="337059"/>
                </a:lnTo>
                <a:lnTo>
                  <a:pt x="1858835" y="357083"/>
                </a:lnTo>
                <a:lnTo>
                  <a:pt x="1728683" y="367095"/>
                </a:lnTo>
                <a:lnTo>
                  <a:pt x="1555148" y="380443"/>
                </a:lnTo>
                <a:lnTo>
                  <a:pt x="1371600" y="407141"/>
                </a:lnTo>
                <a:lnTo>
                  <a:pt x="1057901" y="463874"/>
                </a:lnTo>
                <a:lnTo>
                  <a:pt x="764225" y="527281"/>
                </a:lnTo>
                <a:lnTo>
                  <a:pt x="634073" y="557316"/>
                </a:lnTo>
                <a:lnTo>
                  <a:pt x="540631" y="587351"/>
                </a:lnTo>
                <a:lnTo>
                  <a:pt x="400467" y="624061"/>
                </a:lnTo>
                <a:lnTo>
                  <a:pt x="377107" y="620724"/>
                </a:lnTo>
                <a:lnTo>
                  <a:pt x="313699" y="594026"/>
                </a:lnTo>
                <a:lnTo>
                  <a:pt x="226932" y="547305"/>
                </a:lnTo>
                <a:lnTo>
                  <a:pt x="153513" y="493909"/>
                </a:lnTo>
                <a:lnTo>
                  <a:pt x="116803" y="460537"/>
                </a:lnTo>
                <a:lnTo>
                  <a:pt x="66745" y="403804"/>
                </a:lnTo>
                <a:lnTo>
                  <a:pt x="33372" y="370432"/>
                </a:lnTo>
                <a:lnTo>
                  <a:pt x="16686" y="340397"/>
                </a:lnTo>
                <a:lnTo>
                  <a:pt x="6675" y="313699"/>
                </a:lnTo>
                <a:lnTo>
                  <a:pt x="0" y="276989"/>
                </a:lnTo>
                <a:lnTo>
                  <a:pt x="6675" y="256966"/>
                </a:lnTo>
                <a:lnTo>
                  <a:pt x="10012" y="246954"/>
                </a:lnTo>
                <a:lnTo>
                  <a:pt x="23361" y="240280"/>
                </a:lnTo>
                <a:lnTo>
                  <a:pt x="40047" y="243617"/>
                </a:lnTo>
                <a:lnTo>
                  <a:pt x="60070" y="260303"/>
                </a:lnTo>
                <a:lnTo>
                  <a:pt x="93443" y="276989"/>
                </a:lnTo>
                <a:lnTo>
                  <a:pt x="186885" y="307024"/>
                </a:lnTo>
                <a:lnTo>
                  <a:pt x="276990" y="330385"/>
                </a:lnTo>
                <a:lnTo>
                  <a:pt x="357083" y="340397"/>
                </a:lnTo>
                <a:lnTo>
                  <a:pt x="630736" y="347071"/>
                </a:lnTo>
                <a:lnTo>
                  <a:pt x="857667" y="337059"/>
                </a:lnTo>
                <a:lnTo>
                  <a:pt x="971133" y="313699"/>
                </a:lnTo>
                <a:lnTo>
                  <a:pt x="1191390" y="276989"/>
                </a:lnTo>
                <a:lnTo>
                  <a:pt x="1468380" y="240280"/>
                </a:lnTo>
                <a:lnTo>
                  <a:pt x="1915568" y="1868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9DDEA88-C284-0C45-9CB6-07B3AB04DDF5}"/>
              </a:ext>
            </a:extLst>
          </p:cNvPr>
          <p:cNvSpPr/>
          <p:nvPr/>
        </p:nvSpPr>
        <p:spPr>
          <a:xfrm>
            <a:off x="3009900" y="4913313"/>
            <a:ext cx="1204913" cy="1006475"/>
          </a:xfrm>
          <a:custGeom>
            <a:avLst/>
            <a:gdLst>
              <a:gd name="connsiteX0" fmla="*/ 485775 w 1204913"/>
              <a:gd name="connsiteY0" fmla="*/ 545306 h 1007269"/>
              <a:gd name="connsiteX1" fmla="*/ 573881 w 1204913"/>
              <a:gd name="connsiteY1" fmla="*/ 459581 h 1007269"/>
              <a:gd name="connsiteX2" fmla="*/ 640556 w 1204913"/>
              <a:gd name="connsiteY2" fmla="*/ 392906 h 1007269"/>
              <a:gd name="connsiteX3" fmla="*/ 709613 w 1204913"/>
              <a:gd name="connsiteY3" fmla="*/ 316706 h 1007269"/>
              <a:gd name="connsiteX4" fmla="*/ 778669 w 1204913"/>
              <a:gd name="connsiteY4" fmla="*/ 235744 h 1007269"/>
              <a:gd name="connsiteX5" fmla="*/ 819150 w 1204913"/>
              <a:gd name="connsiteY5" fmla="*/ 173831 h 1007269"/>
              <a:gd name="connsiteX6" fmla="*/ 828675 w 1204913"/>
              <a:gd name="connsiteY6" fmla="*/ 150019 h 1007269"/>
              <a:gd name="connsiteX7" fmla="*/ 831056 w 1204913"/>
              <a:gd name="connsiteY7" fmla="*/ 128587 h 1007269"/>
              <a:gd name="connsiteX8" fmla="*/ 826294 w 1204913"/>
              <a:gd name="connsiteY8" fmla="*/ 107156 h 1007269"/>
              <a:gd name="connsiteX9" fmla="*/ 816769 w 1204913"/>
              <a:gd name="connsiteY9" fmla="*/ 90487 h 1007269"/>
              <a:gd name="connsiteX10" fmla="*/ 809625 w 1204913"/>
              <a:gd name="connsiteY10" fmla="*/ 83344 h 1007269"/>
              <a:gd name="connsiteX11" fmla="*/ 785813 w 1204913"/>
              <a:gd name="connsiteY11" fmla="*/ 73819 h 1007269"/>
              <a:gd name="connsiteX12" fmla="*/ 750094 w 1204913"/>
              <a:gd name="connsiteY12" fmla="*/ 64294 h 1007269"/>
              <a:gd name="connsiteX13" fmla="*/ 733425 w 1204913"/>
              <a:gd name="connsiteY13" fmla="*/ 61912 h 1007269"/>
              <a:gd name="connsiteX14" fmla="*/ 723900 w 1204913"/>
              <a:gd name="connsiteY14" fmla="*/ 52387 h 1007269"/>
              <a:gd name="connsiteX15" fmla="*/ 714375 w 1204913"/>
              <a:gd name="connsiteY15" fmla="*/ 23812 h 1007269"/>
              <a:gd name="connsiteX16" fmla="*/ 716756 w 1204913"/>
              <a:gd name="connsiteY16" fmla="*/ 7144 h 1007269"/>
              <a:gd name="connsiteX17" fmla="*/ 726281 w 1204913"/>
              <a:gd name="connsiteY17" fmla="*/ 0 h 1007269"/>
              <a:gd name="connsiteX18" fmla="*/ 757238 w 1204913"/>
              <a:gd name="connsiteY18" fmla="*/ 7144 h 1007269"/>
              <a:gd name="connsiteX19" fmla="*/ 785813 w 1204913"/>
              <a:gd name="connsiteY19" fmla="*/ 14287 h 1007269"/>
              <a:gd name="connsiteX20" fmla="*/ 847725 w 1204913"/>
              <a:gd name="connsiteY20" fmla="*/ 23812 h 1007269"/>
              <a:gd name="connsiteX21" fmla="*/ 904875 w 1204913"/>
              <a:gd name="connsiteY21" fmla="*/ 38100 h 1007269"/>
              <a:gd name="connsiteX22" fmla="*/ 978694 w 1204913"/>
              <a:gd name="connsiteY22" fmla="*/ 59531 h 1007269"/>
              <a:gd name="connsiteX23" fmla="*/ 1047750 w 1204913"/>
              <a:gd name="connsiteY23" fmla="*/ 88106 h 1007269"/>
              <a:gd name="connsiteX24" fmla="*/ 1085850 w 1204913"/>
              <a:gd name="connsiteY24" fmla="*/ 107156 h 1007269"/>
              <a:gd name="connsiteX25" fmla="*/ 1112044 w 1204913"/>
              <a:gd name="connsiteY25" fmla="*/ 121444 h 1007269"/>
              <a:gd name="connsiteX26" fmla="*/ 1150144 w 1204913"/>
              <a:gd name="connsiteY26" fmla="*/ 154781 h 1007269"/>
              <a:gd name="connsiteX27" fmla="*/ 1181100 w 1204913"/>
              <a:gd name="connsiteY27" fmla="*/ 190500 h 1007269"/>
              <a:gd name="connsiteX28" fmla="*/ 1190625 w 1204913"/>
              <a:gd name="connsiteY28" fmla="*/ 195262 h 1007269"/>
              <a:gd name="connsiteX29" fmla="*/ 1197769 w 1204913"/>
              <a:gd name="connsiteY29" fmla="*/ 202406 h 1007269"/>
              <a:gd name="connsiteX30" fmla="*/ 1202531 w 1204913"/>
              <a:gd name="connsiteY30" fmla="*/ 211931 h 1007269"/>
              <a:gd name="connsiteX31" fmla="*/ 1204913 w 1204913"/>
              <a:gd name="connsiteY31" fmla="*/ 233362 h 1007269"/>
              <a:gd name="connsiteX32" fmla="*/ 1173956 w 1204913"/>
              <a:gd name="connsiteY32" fmla="*/ 283369 h 1007269"/>
              <a:gd name="connsiteX33" fmla="*/ 1147763 w 1204913"/>
              <a:gd name="connsiteY33" fmla="*/ 307181 h 1007269"/>
              <a:gd name="connsiteX34" fmla="*/ 1057275 w 1204913"/>
              <a:gd name="connsiteY34" fmla="*/ 350044 h 1007269"/>
              <a:gd name="connsiteX35" fmla="*/ 1004888 w 1204913"/>
              <a:gd name="connsiteY35" fmla="*/ 395287 h 1007269"/>
              <a:gd name="connsiteX36" fmla="*/ 850106 w 1204913"/>
              <a:gd name="connsiteY36" fmla="*/ 509587 h 1007269"/>
              <a:gd name="connsiteX37" fmla="*/ 692944 w 1204913"/>
              <a:gd name="connsiteY37" fmla="*/ 623887 h 1007269"/>
              <a:gd name="connsiteX38" fmla="*/ 578644 w 1204913"/>
              <a:gd name="connsiteY38" fmla="*/ 704850 h 1007269"/>
              <a:gd name="connsiteX39" fmla="*/ 414338 w 1204913"/>
              <a:gd name="connsiteY39" fmla="*/ 802481 h 1007269"/>
              <a:gd name="connsiteX40" fmla="*/ 285750 w 1204913"/>
              <a:gd name="connsiteY40" fmla="*/ 876300 h 1007269"/>
              <a:gd name="connsiteX41" fmla="*/ 157163 w 1204913"/>
              <a:gd name="connsiteY41" fmla="*/ 947737 h 1007269"/>
              <a:gd name="connsiteX42" fmla="*/ 45244 w 1204913"/>
              <a:gd name="connsiteY42" fmla="*/ 1002506 h 1007269"/>
              <a:gd name="connsiteX43" fmla="*/ 23813 w 1204913"/>
              <a:gd name="connsiteY43" fmla="*/ 1007269 h 1007269"/>
              <a:gd name="connsiteX44" fmla="*/ 11906 w 1204913"/>
              <a:gd name="connsiteY44" fmla="*/ 1007269 h 1007269"/>
              <a:gd name="connsiteX45" fmla="*/ 0 w 1204913"/>
              <a:gd name="connsiteY45" fmla="*/ 1000125 h 1007269"/>
              <a:gd name="connsiteX46" fmla="*/ 4763 w 1204913"/>
              <a:gd name="connsiteY46" fmla="*/ 976312 h 1007269"/>
              <a:gd name="connsiteX47" fmla="*/ 14288 w 1204913"/>
              <a:gd name="connsiteY47" fmla="*/ 954881 h 1007269"/>
              <a:gd name="connsiteX48" fmla="*/ 52388 w 1204913"/>
              <a:gd name="connsiteY48" fmla="*/ 919162 h 1007269"/>
              <a:gd name="connsiteX49" fmla="*/ 176213 w 1204913"/>
              <a:gd name="connsiteY49" fmla="*/ 816769 h 1007269"/>
              <a:gd name="connsiteX50" fmla="*/ 364331 w 1204913"/>
              <a:gd name="connsiteY50" fmla="*/ 657225 h 1007269"/>
              <a:gd name="connsiteX51" fmla="*/ 485775 w 1204913"/>
              <a:gd name="connsiteY51" fmla="*/ 545306 h 1007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204913" h="1007269">
                <a:moveTo>
                  <a:pt x="485775" y="545306"/>
                </a:moveTo>
                <a:lnTo>
                  <a:pt x="573881" y="459581"/>
                </a:lnTo>
                <a:lnTo>
                  <a:pt x="640556" y="392906"/>
                </a:lnTo>
                <a:lnTo>
                  <a:pt x="709613" y="316706"/>
                </a:lnTo>
                <a:lnTo>
                  <a:pt x="778669" y="235744"/>
                </a:lnTo>
                <a:lnTo>
                  <a:pt x="819150" y="173831"/>
                </a:lnTo>
                <a:lnTo>
                  <a:pt x="828675" y="150019"/>
                </a:lnTo>
                <a:lnTo>
                  <a:pt x="831056" y="128587"/>
                </a:lnTo>
                <a:lnTo>
                  <a:pt x="826294" y="107156"/>
                </a:lnTo>
                <a:lnTo>
                  <a:pt x="816769" y="90487"/>
                </a:lnTo>
                <a:lnTo>
                  <a:pt x="809625" y="83344"/>
                </a:lnTo>
                <a:lnTo>
                  <a:pt x="785813" y="73819"/>
                </a:lnTo>
                <a:lnTo>
                  <a:pt x="750094" y="64294"/>
                </a:lnTo>
                <a:lnTo>
                  <a:pt x="733425" y="61912"/>
                </a:lnTo>
                <a:lnTo>
                  <a:pt x="723900" y="52387"/>
                </a:lnTo>
                <a:lnTo>
                  <a:pt x="714375" y="23812"/>
                </a:lnTo>
                <a:lnTo>
                  <a:pt x="716756" y="7144"/>
                </a:lnTo>
                <a:lnTo>
                  <a:pt x="726281" y="0"/>
                </a:lnTo>
                <a:lnTo>
                  <a:pt x="757238" y="7144"/>
                </a:lnTo>
                <a:lnTo>
                  <a:pt x="785813" y="14287"/>
                </a:lnTo>
                <a:lnTo>
                  <a:pt x="847725" y="23812"/>
                </a:lnTo>
                <a:lnTo>
                  <a:pt x="904875" y="38100"/>
                </a:lnTo>
                <a:lnTo>
                  <a:pt x="978694" y="59531"/>
                </a:lnTo>
                <a:lnTo>
                  <a:pt x="1047750" y="88106"/>
                </a:lnTo>
                <a:lnTo>
                  <a:pt x="1085850" y="107156"/>
                </a:lnTo>
                <a:lnTo>
                  <a:pt x="1112044" y="121444"/>
                </a:lnTo>
                <a:lnTo>
                  <a:pt x="1150144" y="154781"/>
                </a:lnTo>
                <a:lnTo>
                  <a:pt x="1181100" y="190500"/>
                </a:lnTo>
                <a:lnTo>
                  <a:pt x="1190625" y="195262"/>
                </a:lnTo>
                <a:lnTo>
                  <a:pt x="1197769" y="202406"/>
                </a:lnTo>
                <a:lnTo>
                  <a:pt x="1202531" y="211931"/>
                </a:lnTo>
                <a:lnTo>
                  <a:pt x="1204913" y="233362"/>
                </a:lnTo>
                <a:lnTo>
                  <a:pt x="1173956" y="283369"/>
                </a:lnTo>
                <a:lnTo>
                  <a:pt x="1147763" y="307181"/>
                </a:lnTo>
                <a:lnTo>
                  <a:pt x="1057275" y="350044"/>
                </a:lnTo>
                <a:lnTo>
                  <a:pt x="1004888" y="395287"/>
                </a:lnTo>
                <a:lnTo>
                  <a:pt x="850106" y="509587"/>
                </a:lnTo>
                <a:lnTo>
                  <a:pt x="692944" y="623887"/>
                </a:lnTo>
                <a:lnTo>
                  <a:pt x="578644" y="704850"/>
                </a:lnTo>
                <a:lnTo>
                  <a:pt x="414338" y="802481"/>
                </a:lnTo>
                <a:lnTo>
                  <a:pt x="285750" y="876300"/>
                </a:lnTo>
                <a:lnTo>
                  <a:pt x="157163" y="947737"/>
                </a:lnTo>
                <a:lnTo>
                  <a:pt x="45244" y="1002506"/>
                </a:lnTo>
                <a:lnTo>
                  <a:pt x="23813" y="1007269"/>
                </a:lnTo>
                <a:lnTo>
                  <a:pt x="11906" y="1007269"/>
                </a:lnTo>
                <a:lnTo>
                  <a:pt x="0" y="1000125"/>
                </a:lnTo>
                <a:lnTo>
                  <a:pt x="4763" y="976312"/>
                </a:lnTo>
                <a:lnTo>
                  <a:pt x="14288" y="954881"/>
                </a:lnTo>
                <a:lnTo>
                  <a:pt x="52388" y="919162"/>
                </a:lnTo>
                <a:lnTo>
                  <a:pt x="176213" y="816769"/>
                </a:lnTo>
                <a:lnTo>
                  <a:pt x="364331" y="657225"/>
                </a:lnTo>
                <a:lnTo>
                  <a:pt x="485775" y="545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1197323-AA85-5241-8F2F-9D2AFCB3F581}"/>
              </a:ext>
            </a:extLst>
          </p:cNvPr>
          <p:cNvSpPr/>
          <p:nvPr/>
        </p:nvSpPr>
        <p:spPr>
          <a:xfrm>
            <a:off x="5710238" y="4773613"/>
            <a:ext cx="1041400" cy="990600"/>
          </a:xfrm>
          <a:custGeom>
            <a:avLst/>
            <a:gdLst>
              <a:gd name="connsiteX0" fmla="*/ 452437 w 1040606"/>
              <a:gd name="connsiteY0" fmla="*/ 195263 h 990600"/>
              <a:gd name="connsiteX1" fmla="*/ 616743 w 1040606"/>
              <a:gd name="connsiteY1" fmla="*/ 271463 h 990600"/>
              <a:gd name="connsiteX2" fmla="*/ 728662 w 1040606"/>
              <a:gd name="connsiteY2" fmla="*/ 328613 h 990600"/>
              <a:gd name="connsiteX3" fmla="*/ 776287 w 1040606"/>
              <a:gd name="connsiteY3" fmla="*/ 352425 h 990600"/>
              <a:gd name="connsiteX4" fmla="*/ 797718 w 1040606"/>
              <a:gd name="connsiteY4" fmla="*/ 373857 h 990600"/>
              <a:gd name="connsiteX5" fmla="*/ 864393 w 1040606"/>
              <a:gd name="connsiteY5" fmla="*/ 464344 h 990600"/>
              <a:gd name="connsiteX6" fmla="*/ 926306 w 1040606"/>
              <a:gd name="connsiteY6" fmla="*/ 547688 h 990600"/>
              <a:gd name="connsiteX7" fmla="*/ 971550 w 1040606"/>
              <a:gd name="connsiteY7" fmla="*/ 621507 h 990600"/>
              <a:gd name="connsiteX8" fmla="*/ 995362 w 1040606"/>
              <a:gd name="connsiteY8" fmla="*/ 666750 h 990600"/>
              <a:gd name="connsiteX9" fmla="*/ 1014412 w 1040606"/>
              <a:gd name="connsiteY9" fmla="*/ 709613 h 990600"/>
              <a:gd name="connsiteX10" fmla="*/ 1023937 w 1040606"/>
              <a:gd name="connsiteY10" fmla="*/ 740569 h 990600"/>
              <a:gd name="connsiteX11" fmla="*/ 1033462 w 1040606"/>
              <a:gd name="connsiteY11" fmla="*/ 781050 h 990600"/>
              <a:gd name="connsiteX12" fmla="*/ 1040606 w 1040606"/>
              <a:gd name="connsiteY12" fmla="*/ 821532 h 990600"/>
              <a:gd name="connsiteX13" fmla="*/ 1040606 w 1040606"/>
              <a:gd name="connsiteY13" fmla="*/ 864394 h 990600"/>
              <a:gd name="connsiteX14" fmla="*/ 1035843 w 1040606"/>
              <a:gd name="connsiteY14" fmla="*/ 912019 h 990600"/>
              <a:gd name="connsiteX15" fmla="*/ 1023937 w 1040606"/>
              <a:gd name="connsiteY15" fmla="*/ 947738 h 990600"/>
              <a:gd name="connsiteX16" fmla="*/ 1004887 w 1040606"/>
              <a:gd name="connsiteY16" fmla="*/ 973932 h 990600"/>
              <a:gd name="connsiteX17" fmla="*/ 985837 w 1040606"/>
              <a:gd name="connsiteY17" fmla="*/ 983457 h 990600"/>
              <a:gd name="connsiteX18" fmla="*/ 966787 w 1040606"/>
              <a:gd name="connsiteY18" fmla="*/ 988219 h 990600"/>
              <a:gd name="connsiteX19" fmla="*/ 945356 w 1040606"/>
              <a:gd name="connsiteY19" fmla="*/ 990600 h 990600"/>
              <a:gd name="connsiteX20" fmla="*/ 914400 w 1040606"/>
              <a:gd name="connsiteY20" fmla="*/ 983457 h 990600"/>
              <a:gd name="connsiteX21" fmla="*/ 888206 w 1040606"/>
              <a:gd name="connsiteY21" fmla="*/ 969169 h 990600"/>
              <a:gd name="connsiteX22" fmla="*/ 857250 w 1040606"/>
              <a:gd name="connsiteY22" fmla="*/ 945357 h 990600"/>
              <a:gd name="connsiteX23" fmla="*/ 819150 w 1040606"/>
              <a:gd name="connsiteY23" fmla="*/ 895350 h 990600"/>
              <a:gd name="connsiteX24" fmla="*/ 733425 w 1040606"/>
              <a:gd name="connsiteY24" fmla="*/ 781050 h 990600"/>
              <a:gd name="connsiteX25" fmla="*/ 642937 w 1040606"/>
              <a:gd name="connsiteY25" fmla="*/ 666750 h 990600"/>
              <a:gd name="connsiteX26" fmla="*/ 554831 w 1040606"/>
              <a:gd name="connsiteY26" fmla="*/ 561975 h 990600"/>
              <a:gd name="connsiteX27" fmla="*/ 454818 w 1040606"/>
              <a:gd name="connsiteY27" fmla="*/ 454819 h 990600"/>
              <a:gd name="connsiteX28" fmla="*/ 366712 w 1040606"/>
              <a:gd name="connsiteY28" fmla="*/ 366713 h 990600"/>
              <a:gd name="connsiteX29" fmla="*/ 276225 w 1040606"/>
              <a:gd name="connsiteY29" fmla="*/ 278607 h 990600"/>
              <a:gd name="connsiteX30" fmla="*/ 183356 w 1040606"/>
              <a:gd name="connsiteY30" fmla="*/ 195263 h 990600"/>
              <a:gd name="connsiteX31" fmla="*/ 88106 w 1040606"/>
              <a:gd name="connsiteY31" fmla="*/ 119063 h 990600"/>
              <a:gd name="connsiteX32" fmla="*/ 21431 w 1040606"/>
              <a:gd name="connsiteY32" fmla="*/ 66675 h 990600"/>
              <a:gd name="connsiteX33" fmla="*/ 7143 w 1040606"/>
              <a:gd name="connsiteY33" fmla="*/ 50007 h 990600"/>
              <a:gd name="connsiteX34" fmla="*/ 0 w 1040606"/>
              <a:gd name="connsiteY34" fmla="*/ 23813 h 990600"/>
              <a:gd name="connsiteX35" fmla="*/ 2381 w 1040606"/>
              <a:gd name="connsiteY35" fmla="*/ 9525 h 990600"/>
              <a:gd name="connsiteX36" fmla="*/ 14287 w 1040606"/>
              <a:gd name="connsiteY36" fmla="*/ 0 h 990600"/>
              <a:gd name="connsiteX37" fmla="*/ 35718 w 1040606"/>
              <a:gd name="connsiteY37" fmla="*/ 4763 h 990600"/>
              <a:gd name="connsiteX38" fmla="*/ 138112 w 1040606"/>
              <a:gd name="connsiteY38" fmla="*/ 52388 h 990600"/>
              <a:gd name="connsiteX39" fmla="*/ 273843 w 1040606"/>
              <a:gd name="connsiteY39" fmla="*/ 111919 h 990600"/>
              <a:gd name="connsiteX40" fmla="*/ 378618 w 1040606"/>
              <a:gd name="connsiteY40" fmla="*/ 161925 h 990600"/>
              <a:gd name="connsiteX41" fmla="*/ 452437 w 1040606"/>
              <a:gd name="connsiteY41" fmla="*/ 195263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0606" h="990600">
                <a:moveTo>
                  <a:pt x="452437" y="195263"/>
                </a:moveTo>
                <a:lnTo>
                  <a:pt x="616743" y="271463"/>
                </a:lnTo>
                <a:lnTo>
                  <a:pt x="728662" y="328613"/>
                </a:lnTo>
                <a:lnTo>
                  <a:pt x="776287" y="352425"/>
                </a:lnTo>
                <a:lnTo>
                  <a:pt x="797718" y="373857"/>
                </a:lnTo>
                <a:lnTo>
                  <a:pt x="864393" y="464344"/>
                </a:lnTo>
                <a:lnTo>
                  <a:pt x="926306" y="547688"/>
                </a:lnTo>
                <a:lnTo>
                  <a:pt x="971550" y="621507"/>
                </a:lnTo>
                <a:lnTo>
                  <a:pt x="995362" y="666750"/>
                </a:lnTo>
                <a:lnTo>
                  <a:pt x="1014412" y="709613"/>
                </a:lnTo>
                <a:lnTo>
                  <a:pt x="1023937" y="740569"/>
                </a:lnTo>
                <a:lnTo>
                  <a:pt x="1033462" y="781050"/>
                </a:lnTo>
                <a:lnTo>
                  <a:pt x="1040606" y="821532"/>
                </a:lnTo>
                <a:lnTo>
                  <a:pt x="1040606" y="864394"/>
                </a:lnTo>
                <a:lnTo>
                  <a:pt x="1035843" y="912019"/>
                </a:lnTo>
                <a:lnTo>
                  <a:pt x="1023937" y="947738"/>
                </a:lnTo>
                <a:lnTo>
                  <a:pt x="1004887" y="973932"/>
                </a:lnTo>
                <a:lnTo>
                  <a:pt x="985837" y="983457"/>
                </a:lnTo>
                <a:lnTo>
                  <a:pt x="966787" y="988219"/>
                </a:lnTo>
                <a:lnTo>
                  <a:pt x="945356" y="990600"/>
                </a:lnTo>
                <a:lnTo>
                  <a:pt x="914400" y="983457"/>
                </a:lnTo>
                <a:lnTo>
                  <a:pt x="888206" y="969169"/>
                </a:lnTo>
                <a:lnTo>
                  <a:pt x="857250" y="945357"/>
                </a:lnTo>
                <a:lnTo>
                  <a:pt x="819150" y="895350"/>
                </a:lnTo>
                <a:lnTo>
                  <a:pt x="733425" y="781050"/>
                </a:lnTo>
                <a:lnTo>
                  <a:pt x="642937" y="666750"/>
                </a:lnTo>
                <a:lnTo>
                  <a:pt x="554831" y="561975"/>
                </a:lnTo>
                <a:lnTo>
                  <a:pt x="454818" y="454819"/>
                </a:lnTo>
                <a:lnTo>
                  <a:pt x="366712" y="366713"/>
                </a:lnTo>
                <a:lnTo>
                  <a:pt x="276225" y="278607"/>
                </a:lnTo>
                <a:lnTo>
                  <a:pt x="183356" y="195263"/>
                </a:lnTo>
                <a:lnTo>
                  <a:pt x="88106" y="119063"/>
                </a:lnTo>
                <a:lnTo>
                  <a:pt x="21431" y="66675"/>
                </a:lnTo>
                <a:lnTo>
                  <a:pt x="7143" y="50007"/>
                </a:lnTo>
                <a:lnTo>
                  <a:pt x="0" y="23813"/>
                </a:lnTo>
                <a:lnTo>
                  <a:pt x="2381" y="9525"/>
                </a:lnTo>
                <a:lnTo>
                  <a:pt x="14287" y="0"/>
                </a:lnTo>
                <a:lnTo>
                  <a:pt x="35718" y="4763"/>
                </a:lnTo>
                <a:lnTo>
                  <a:pt x="138112" y="52388"/>
                </a:lnTo>
                <a:lnTo>
                  <a:pt x="273843" y="111919"/>
                </a:lnTo>
                <a:lnTo>
                  <a:pt x="378618" y="161925"/>
                </a:lnTo>
                <a:lnTo>
                  <a:pt x="452437" y="195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ABC2595-F1CF-E648-B1E3-C417ED2DBF18}"/>
              </a:ext>
            </a:extLst>
          </p:cNvPr>
          <p:cNvSpPr/>
          <p:nvPr/>
        </p:nvSpPr>
        <p:spPr>
          <a:xfrm>
            <a:off x="3387725" y="2155825"/>
            <a:ext cx="3360738" cy="1120775"/>
          </a:xfrm>
          <a:custGeom>
            <a:avLst/>
            <a:gdLst>
              <a:gd name="connsiteX0" fmla="*/ 1330778 w 3360964"/>
              <a:gd name="connsiteY0" fmla="*/ 359229 h 1121229"/>
              <a:gd name="connsiteX1" fmla="*/ 1107621 w 3360964"/>
              <a:gd name="connsiteY1" fmla="*/ 383722 h 1121229"/>
              <a:gd name="connsiteX2" fmla="*/ 887185 w 3360964"/>
              <a:gd name="connsiteY2" fmla="*/ 408215 h 1121229"/>
              <a:gd name="connsiteX3" fmla="*/ 615042 w 3360964"/>
              <a:gd name="connsiteY3" fmla="*/ 446315 h 1121229"/>
              <a:gd name="connsiteX4" fmla="*/ 293914 w 3360964"/>
              <a:gd name="connsiteY4" fmla="*/ 492579 h 1121229"/>
              <a:gd name="connsiteX5" fmla="*/ 73478 w 3360964"/>
              <a:gd name="connsiteY5" fmla="*/ 519793 h 1121229"/>
              <a:gd name="connsiteX6" fmla="*/ 0 w 3360964"/>
              <a:gd name="connsiteY6" fmla="*/ 302079 h 1121229"/>
              <a:gd name="connsiteX7" fmla="*/ 38100 w 3360964"/>
              <a:gd name="connsiteY7" fmla="*/ 312965 h 1121229"/>
              <a:gd name="connsiteX8" fmla="*/ 73478 w 3360964"/>
              <a:gd name="connsiteY8" fmla="*/ 318408 h 1121229"/>
              <a:gd name="connsiteX9" fmla="*/ 141514 w 3360964"/>
              <a:gd name="connsiteY9" fmla="*/ 321129 h 1121229"/>
              <a:gd name="connsiteX10" fmla="*/ 280307 w 3360964"/>
              <a:gd name="connsiteY10" fmla="*/ 312965 h 1121229"/>
              <a:gd name="connsiteX11" fmla="*/ 421821 w 3360964"/>
              <a:gd name="connsiteY11" fmla="*/ 299358 h 1121229"/>
              <a:gd name="connsiteX12" fmla="*/ 571500 w 3360964"/>
              <a:gd name="connsiteY12" fmla="*/ 283029 h 1121229"/>
              <a:gd name="connsiteX13" fmla="*/ 729342 w 3360964"/>
              <a:gd name="connsiteY13" fmla="*/ 258536 h 1121229"/>
              <a:gd name="connsiteX14" fmla="*/ 895350 w 3360964"/>
              <a:gd name="connsiteY14" fmla="*/ 228600 h 1121229"/>
              <a:gd name="connsiteX15" fmla="*/ 1115785 w 3360964"/>
              <a:gd name="connsiteY15" fmla="*/ 204108 h 1121229"/>
              <a:gd name="connsiteX16" fmla="*/ 1338942 w 3360964"/>
              <a:gd name="connsiteY16" fmla="*/ 182336 h 1121229"/>
              <a:gd name="connsiteX17" fmla="*/ 1611085 w 3360964"/>
              <a:gd name="connsiteY17" fmla="*/ 155122 h 1121229"/>
              <a:gd name="connsiteX18" fmla="*/ 1858735 w 3360964"/>
              <a:gd name="connsiteY18" fmla="*/ 133350 h 1121229"/>
              <a:gd name="connsiteX19" fmla="*/ 2103664 w 3360964"/>
              <a:gd name="connsiteY19" fmla="*/ 111579 h 1121229"/>
              <a:gd name="connsiteX20" fmla="*/ 2490107 w 3360964"/>
              <a:gd name="connsiteY20" fmla="*/ 84365 h 1121229"/>
              <a:gd name="connsiteX21" fmla="*/ 2743200 w 3360964"/>
              <a:gd name="connsiteY21" fmla="*/ 68036 h 1121229"/>
              <a:gd name="connsiteX22" fmla="*/ 2881992 w 3360964"/>
              <a:gd name="connsiteY22" fmla="*/ 51708 h 1121229"/>
              <a:gd name="connsiteX23" fmla="*/ 2920092 w 3360964"/>
              <a:gd name="connsiteY23" fmla="*/ 46265 h 1121229"/>
              <a:gd name="connsiteX24" fmla="*/ 2939142 w 3360964"/>
              <a:gd name="connsiteY24" fmla="*/ 29936 h 1121229"/>
              <a:gd name="connsiteX25" fmla="*/ 2963635 w 3360964"/>
              <a:gd name="connsiteY25" fmla="*/ 13608 h 1121229"/>
              <a:gd name="connsiteX26" fmla="*/ 2993571 w 3360964"/>
              <a:gd name="connsiteY26" fmla="*/ 2722 h 1121229"/>
              <a:gd name="connsiteX27" fmla="*/ 3020785 w 3360964"/>
              <a:gd name="connsiteY27" fmla="*/ 0 h 1121229"/>
              <a:gd name="connsiteX28" fmla="*/ 3045278 w 3360964"/>
              <a:gd name="connsiteY28" fmla="*/ 2722 h 1121229"/>
              <a:gd name="connsiteX29" fmla="*/ 3064328 w 3360964"/>
              <a:gd name="connsiteY29" fmla="*/ 13608 h 1121229"/>
              <a:gd name="connsiteX30" fmla="*/ 3124200 w 3360964"/>
              <a:gd name="connsiteY30" fmla="*/ 57150 h 1121229"/>
              <a:gd name="connsiteX31" fmla="*/ 3194957 w 3360964"/>
              <a:gd name="connsiteY31" fmla="*/ 108858 h 1121229"/>
              <a:gd name="connsiteX32" fmla="*/ 3271157 w 3360964"/>
              <a:gd name="connsiteY32" fmla="*/ 168729 h 1121229"/>
              <a:gd name="connsiteX33" fmla="*/ 3306535 w 3360964"/>
              <a:gd name="connsiteY33" fmla="*/ 198665 h 1121229"/>
              <a:gd name="connsiteX34" fmla="*/ 3325585 w 3360964"/>
              <a:gd name="connsiteY34" fmla="*/ 220436 h 1121229"/>
              <a:gd name="connsiteX35" fmla="*/ 3352800 w 3360964"/>
              <a:gd name="connsiteY35" fmla="*/ 255815 h 1121229"/>
              <a:gd name="connsiteX36" fmla="*/ 3358242 w 3360964"/>
              <a:gd name="connsiteY36" fmla="*/ 266700 h 1121229"/>
              <a:gd name="connsiteX37" fmla="*/ 3360964 w 3360964"/>
              <a:gd name="connsiteY37" fmla="*/ 288472 h 1121229"/>
              <a:gd name="connsiteX38" fmla="*/ 3355521 w 3360964"/>
              <a:gd name="connsiteY38" fmla="*/ 310243 h 1121229"/>
              <a:gd name="connsiteX39" fmla="*/ 3339192 w 3360964"/>
              <a:gd name="connsiteY39" fmla="*/ 340179 h 1121229"/>
              <a:gd name="connsiteX40" fmla="*/ 3314700 w 3360964"/>
              <a:gd name="connsiteY40" fmla="*/ 367393 h 1121229"/>
              <a:gd name="connsiteX41" fmla="*/ 3252107 w 3360964"/>
              <a:gd name="connsiteY41" fmla="*/ 454479 h 1121229"/>
              <a:gd name="connsiteX42" fmla="*/ 3175907 w 3360964"/>
              <a:gd name="connsiteY42" fmla="*/ 606879 h 1121229"/>
              <a:gd name="connsiteX43" fmla="*/ 3012621 w 3360964"/>
              <a:gd name="connsiteY43" fmla="*/ 933450 h 1121229"/>
              <a:gd name="connsiteX44" fmla="*/ 2977242 w 3360964"/>
              <a:gd name="connsiteY44" fmla="*/ 996043 h 1121229"/>
              <a:gd name="connsiteX45" fmla="*/ 2952750 w 3360964"/>
              <a:gd name="connsiteY45" fmla="*/ 1025979 h 1121229"/>
              <a:gd name="connsiteX46" fmla="*/ 2922814 w 3360964"/>
              <a:gd name="connsiteY46" fmla="*/ 1061358 h 1121229"/>
              <a:gd name="connsiteX47" fmla="*/ 2895600 w 3360964"/>
              <a:gd name="connsiteY47" fmla="*/ 1085850 h 1121229"/>
              <a:gd name="connsiteX48" fmla="*/ 2854778 w 3360964"/>
              <a:gd name="connsiteY48" fmla="*/ 1107622 h 1121229"/>
              <a:gd name="connsiteX49" fmla="*/ 2800350 w 3360964"/>
              <a:gd name="connsiteY49" fmla="*/ 1121229 h 1121229"/>
              <a:gd name="connsiteX50" fmla="*/ 2789464 w 3360964"/>
              <a:gd name="connsiteY50" fmla="*/ 1121229 h 1121229"/>
              <a:gd name="connsiteX51" fmla="*/ 2784021 w 3360964"/>
              <a:gd name="connsiteY51" fmla="*/ 1110343 h 1121229"/>
              <a:gd name="connsiteX52" fmla="*/ 2775857 w 3360964"/>
              <a:gd name="connsiteY52" fmla="*/ 1088572 h 1121229"/>
              <a:gd name="connsiteX53" fmla="*/ 2792185 w 3360964"/>
              <a:gd name="connsiteY53" fmla="*/ 843643 h 1121229"/>
              <a:gd name="connsiteX54" fmla="*/ 2824842 w 3360964"/>
              <a:gd name="connsiteY54" fmla="*/ 767443 h 1121229"/>
              <a:gd name="connsiteX55" fmla="*/ 2854778 w 3360964"/>
              <a:gd name="connsiteY55" fmla="*/ 683079 h 1121229"/>
              <a:gd name="connsiteX56" fmla="*/ 2879271 w 3360964"/>
              <a:gd name="connsiteY56" fmla="*/ 604158 h 1121229"/>
              <a:gd name="connsiteX57" fmla="*/ 2903764 w 3360964"/>
              <a:gd name="connsiteY57" fmla="*/ 517072 h 1121229"/>
              <a:gd name="connsiteX58" fmla="*/ 2922814 w 3360964"/>
              <a:gd name="connsiteY58" fmla="*/ 443593 h 1121229"/>
              <a:gd name="connsiteX59" fmla="*/ 2936421 w 3360964"/>
              <a:gd name="connsiteY59" fmla="*/ 375558 h 1121229"/>
              <a:gd name="connsiteX60" fmla="*/ 2939142 w 3360964"/>
              <a:gd name="connsiteY60" fmla="*/ 348343 h 1121229"/>
              <a:gd name="connsiteX61" fmla="*/ 2933700 w 3360964"/>
              <a:gd name="connsiteY61" fmla="*/ 323850 h 1121229"/>
              <a:gd name="connsiteX62" fmla="*/ 2922814 w 3360964"/>
              <a:gd name="connsiteY62" fmla="*/ 299358 h 1121229"/>
              <a:gd name="connsiteX63" fmla="*/ 2903764 w 3360964"/>
              <a:gd name="connsiteY63" fmla="*/ 285750 h 1121229"/>
              <a:gd name="connsiteX64" fmla="*/ 2857500 w 3360964"/>
              <a:gd name="connsiteY64" fmla="*/ 272143 h 1121229"/>
              <a:gd name="connsiteX65" fmla="*/ 2740478 w 3360964"/>
              <a:gd name="connsiteY65" fmla="*/ 272143 h 1121229"/>
              <a:gd name="connsiteX66" fmla="*/ 2462892 w 3360964"/>
              <a:gd name="connsiteY66" fmla="*/ 277586 h 1121229"/>
              <a:gd name="connsiteX67" fmla="*/ 2100942 w 3360964"/>
              <a:gd name="connsiteY67" fmla="*/ 291193 h 1121229"/>
              <a:gd name="connsiteX68" fmla="*/ 1804307 w 3360964"/>
              <a:gd name="connsiteY68" fmla="*/ 318408 h 1121229"/>
              <a:gd name="connsiteX69" fmla="*/ 1330778 w 3360964"/>
              <a:gd name="connsiteY69" fmla="*/ 359229 h 1121229"/>
              <a:gd name="connsiteX0" fmla="*/ 1804307 w 3360964"/>
              <a:gd name="connsiteY0" fmla="*/ 318408 h 1121229"/>
              <a:gd name="connsiteX1" fmla="*/ 1107621 w 3360964"/>
              <a:gd name="connsiteY1" fmla="*/ 383722 h 1121229"/>
              <a:gd name="connsiteX2" fmla="*/ 887185 w 3360964"/>
              <a:gd name="connsiteY2" fmla="*/ 408215 h 1121229"/>
              <a:gd name="connsiteX3" fmla="*/ 615042 w 3360964"/>
              <a:gd name="connsiteY3" fmla="*/ 446315 h 1121229"/>
              <a:gd name="connsiteX4" fmla="*/ 293914 w 3360964"/>
              <a:gd name="connsiteY4" fmla="*/ 492579 h 1121229"/>
              <a:gd name="connsiteX5" fmla="*/ 73478 w 3360964"/>
              <a:gd name="connsiteY5" fmla="*/ 519793 h 1121229"/>
              <a:gd name="connsiteX6" fmla="*/ 0 w 3360964"/>
              <a:gd name="connsiteY6" fmla="*/ 302079 h 1121229"/>
              <a:gd name="connsiteX7" fmla="*/ 38100 w 3360964"/>
              <a:gd name="connsiteY7" fmla="*/ 312965 h 1121229"/>
              <a:gd name="connsiteX8" fmla="*/ 73478 w 3360964"/>
              <a:gd name="connsiteY8" fmla="*/ 318408 h 1121229"/>
              <a:gd name="connsiteX9" fmla="*/ 141514 w 3360964"/>
              <a:gd name="connsiteY9" fmla="*/ 321129 h 1121229"/>
              <a:gd name="connsiteX10" fmla="*/ 280307 w 3360964"/>
              <a:gd name="connsiteY10" fmla="*/ 312965 h 1121229"/>
              <a:gd name="connsiteX11" fmla="*/ 421821 w 3360964"/>
              <a:gd name="connsiteY11" fmla="*/ 299358 h 1121229"/>
              <a:gd name="connsiteX12" fmla="*/ 571500 w 3360964"/>
              <a:gd name="connsiteY12" fmla="*/ 283029 h 1121229"/>
              <a:gd name="connsiteX13" fmla="*/ 729342 w 3360964"/>
              <a:gd name="connsiteY13" fmla="*/ 258536 h 1121229"/>
              <a:gd name="connsiteX14" fmla="*/ 895350 w 3360964"/>
              <a:gd name="connsiteY14" fmla="*/ 228600 h 1121229"/>
              <a:gd name="connsiteX15" fmla="*/ 1115785 w 3360964"/>
              <a:gd name="connsiteY15" fmla="*/ 204108 h 1121229"/>
              <a:gd name="connsiteX16" fmla="*/ 1338942 w 3360964"/>
              <a:gd name="connsiteY16" fmla="*/ 182336 h 1121229"/>
              <a:gd name="connsiteX17" fmla="*/ 1611085 w 3360964"/>
              <a:gd name="connsiteY17" fmla="*/ 155122 h 1121229"/>
              <a:gd name="connsiteX18" fmla="*/ 1858735 w 3360964"/>
              <a:gd name="connsiteY18" fmla="*/ 133350 h 1121229"/>
              <a:gd name="connsiteX19" fmla="*/ 2103664 w 3360964"/>
              <a:gd name="connsiteY19" fmla="*/ 111579 h 1121229"/>
              <a:gd name="connsiteX20" fmla="*/ 2490107 w 3360964"/>
              <a:gd name="connsiteY20" fmla="*/ 84365 h 1121229"/>
              <a:gd name="connsiteX21" fmla="*/ 2743200 w 3360964"/>
              <a:gd name="connsiteY21" fmla="*/ 68036 h 1121229"/>
              <a:gd name="connsiteX22" fmla="*/ 2881992 w 3360964"/>
              <a:gd name="connsiteY22" fmla="*/ 51708 h 1121229"/>
              <a:gd name="connsiteX23" fmla="*/ 2920092 w 3360964"/>
              <a:gd name="connsiteY23" fmla="*/ 46265 h 1121229"/>
              <a:gd name="connsiteX24" fmla="*/ 2939142 w 3360964"/>
              <a:gd name="connsiteY24" fmla="*/ 29936 h 1121229"/>
              <a:gd name="connsiteX25" fmla="*/ 2963635 w 3360964"/>
              <a:gd name="connsiteY25" fmla="*/ 13608 h 1121229"/>
              <a:gd name="connsiteX26" fmla="*/ 2993571 w 3360964"/>
              <a:gd name="connsiteY26" fmla="*/ 2722 h 1121229"/>
              <a:gd name="connsiteX27" fmla="*/ 3020785 w 3360964"/>
              <a:gd name="connsiteY27" fmla="*/ 0 h 1121229"/>
              <a:gd name="connsiteX28" fmla="*/ 3045278 w 3360964"/>
              <a:gd name="connsiteY28" fmla="*/ 2722 h 1121229"/>
              <a:gd name="connsiteX29" fmla="*/ 3064328 w 3360964"/>
              <a:gd name="connsiteY29" fmla="*/ 13608 h 1121229"/>
              <a:gd name="connsiteX30" fmla="*/ 3124200 w 3360964"/>
              <a:gd name="connsiteY30" fmla="*/ 57150 h 1121229"/>
              <a:gd name="connsiteX31" fmla="*/ 3194957 w 3360964"/>
              <a:gd name="connsiteY31" fmla="*/ 108858 h 1121229"/>
              <a:gd name="connsiteX32" fmla="*/ 3271157 w 3360964"/>
              <a:gd name="connsiteY32" fmla="*/ 168729 h 1121229"/>
              <a:gd name="connsiteX33" fmla="*/ 3306535 w 3360964"/>
              <a:gd name="connsiteY33" fmla="*/ 198665 h 1121229"/>
              <a:gd name="connsiteX34" fmla="*/ 3325585 w 3360964"/>
              <a:gd name="connsiteY34" fmla="*/ 220436 h 1121229"/>
              <a:gd name="connsiteX35" fmla="*/ 3352800 w 3360964"/>
              <a:gd name="connsiteY35" fmla="*/ 255815 h 1121229"/>
              <a:gd name="connsiteX36" fmla="*/ 3358242 w 3360964"/>
              <a:gd name="connsiteY36" fmla="*/ 266700 h 1121229"/>
              <a:gd name="connsiteX37" fmla="*/ 3360964 w 3360964"/>
              <a:gd name="connsiteY37" fmla="*/ 288472 h 1121229"/>
              <a:gd name="connsiteX38" fmla="*/ 3355521 w 3360964"/>
              <a:gd name="connsiteY38" fmla="*/ 310243 h 1121229"/>
              <a:gd name="connsiteX39" fmla="*/ 3339192 w 3360964"/>
              <a:gd name="connsiteY39" fmla="*/ 340179 h 1121229"/>
              <a:gd name="connsiteX40" fmla="*/ 3314700 w 3360964"/>
              <a:gd name="connsiteY40" fmla="*/ 367393 h 1121229"/>
              <a:gd name="connsiteX41" fmla="*/ 3252107 w 3360964"/>
              <a:gd name="connsiteY41" fmla="*/ 454479 h 1121229"/>
              <a:gd name="connsiteX42" fmla="*/ 3175907 w 3360964"/>
              <a:gd name="connsiteY42" fmla="*/ 606879 h 1121229"/>
              <a:gd name="connsiteX43" fmla="*/ 3012621 w 3360964"/>
              <a:gd name="connsiteY43" fmla="*/ 933450 h 1121229"/>
              <a:gd name="connsiteX44" fmla="*/ 2977242 w 3360964"/>
              <a:gd name="connsiteY44" fmla="*/ 996043 h 1121229"/>
              <a:gd name="connsiteX45" fmla="*/ 2952750 w 3360964"/>
              <a:gd name="connsiteY45" fmla="*/ 1025979 h 1121229"/>
              <a:gd name="connsiteX46" fmla="*/ 2922814 w 3360964"/>
              <a:gd name="connsiteY46" fmla="*/ 1061358 h 1121229"/>
              <a:gd name="connsiteX47" fmla="*/ 2895600 w 3360964"/>
              <a:gd name="connsiteY47" fmla="*/ 1085850 h 1121229"/>
              <a:gd name="connsiteX48" fmla="*/ 2854778 w 3360964"/>
              <a:gd name="connsiteY48" fmla="*/ 1107622 h 1121229"/>
              <a:gd name="connsiteX49" fmla="*/ 2800350 w 3360964"/>
              <a:gd name="connsiteY49" fmla="*/ 1121229 h 1121229"/>
              <a:gd name="connsiteX50" fmla="*/ 2789464 w 3360964"/>
              <a:gd name="connsiteY50" fmla="*/ 1121229 h 1121229"/>
              <a:gd name="connsiteX51" fmla="*/ 2784021 w 3360964"/>
              <a:gd name="connsiteY51" fmla="*/ 1110343 h 1121229"/>
              <a:gd name="connsiteX52" fmla="*/ 2775857 w 3360964"/>
              <a:gd name="connsiteY52" fmla="*/ 1088572 h 1121229"/>
              <a:gd name="connsiteX53" fmla="*/ 2792185 w 3360964"/>
              <a:gd name="connsiteY53" fmla="*/ 843643 h 1121229"/>
              <a:gd name="connsiteX54" fmla="*/ 2824842 w 3360964"/>
              <a:gd name="connsiteY54" fmla="*/ 767443 h 1121229"/>
              <a:gd name="connsiteX55" fmla="*/ 2854778 w 3360964"/>
              <a:gd name="connsiteY55" fmla="*/ 683079 h 1121229"/>
              <a:gd name="connsiteX56" fmla="*/ 2879271 w 3360964"/>
              <a:gd name="connsiteY56" fmla="*/ 604158 h 1121229"/>
              <a:gd name="connsiteX57" fmla="*/ 2903764 w 3360964"/>
              <a:gd name="connsiteY57" fmla="*/ 517072 h 1121229"/>
              <a:gd name="connsiteX58" fmla="*/ 2922814 w 3360964"/>
              <a:gd name="connsiteY58" fmla="*/ 443593 h 1121229"/>
              <a:gd name="connsiteX59" fmla="*/ 2936421 w 3360964"/>
              <a:gd name="connsiteY59" fmla="*/ 375558 h 1121229"/>
              <a:gd name="connsiteX60" fmla="*/ 2939142 w 3360964"/>
              <a:gd name="connsiteY60" fmla="*/ 348343 h 1121229"/>
              <a:gd name="connsiteX61" fmla="*/ 2933700 w 3360964"/>
              <a:gd name="connsiteY61" fmla="*/ 323850 h 1121229"/>
              <a:gd name="connsiteX62" fmla="*/ 2922814 w 3360964"/>
              <a:gd name="connsiteY62" fmla="*/ 299358 h 1121229"/>
              <a:gd name="connsiteX63" fmla="*/ 2903764 w 3360964"/>
              <a:gd name="connsiteY63" fmla="*/ 285750 h 1121229"/>
              <a:gd name="connsiteX64" fmla="*/ 2857500 w 3360964"/>
              <a:gd name="connsiteY64" fmla="*/ 272143 h 1121229"/>
              <a:gd name="connsiteX65" fmla="*/ 2740478 w 3360964"/>
              <a:gd name="connsiteY65" fmla="*/ 272143 h 1121229"/>
              <a:gd name="connsiteX66" fmla="*/ 2462892 w 3360964"/>
              <a:gd name="connsiteY66" fmla="*/ 277586 h 1121229"/>
              <a:gd name="connsiteX67" fmla="*/ 2100942 w 3360964"/>
              <a:gd name="connsiteY67" fmla="*/ 291193 h 1121229"/>
              <a:gd name="connsiteX68" fmla="*/ 1804307 w 3360964"/>
              <a:gd name="connsiteY68" fmla="*/ 318408 h 112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360964" h="1121229">
                <a:moveTo>
                  <a:pt x="1804307" y="318408"/>
                </a:moveTo>
                <a:lnTo>
                  <a:pt x="1107621" y="383722"/>
                </a:lnTo>
                <a:lnTo>
                  <a:pt x="887185" y="408215"/>
                </a:lnTo>
                <a:lnTo>
                  <a:pt x="615042" y="446315"/>
                </a:lnTo>
                <a:lnTo>
                  <a:pt x="293914" y="492579"/>
                </a:lnTo>
                <a:lnTo>
                  <a:pt x="73478" y="519793"/>
                </a:lnTo>
                <a:lnTo>
                  <a:pt x="0" y="302079"/>
                </a:lnTo>
                <a:lnTo>
                  <a:pt x="38100" y="312965"/>
                </a:lnTo>
                <a:lnTo>
                  <a:pt x="73478" y="318408"/>
                </a:lnTo>
                <a:lnTo>
                  <a:pt x="141514" y="321129"/>
                </a:lnTo>
                <a:lnTo>
                  <a:pt x="280307" y="312965"/>
                </a:lnTo>
                <a:lnTo>
                  <a:pt x="421821" y="299358"/>
                </a:lnTo>
                <a:lnTo>
                  <a:pt x="571500" y="283029"/>
                </a:lnTo>
                <a:lnTo>
                  <a:pt x="729342" y="258536"/>
                </a:lnTo>
                <a:lnTo>
                  <a:pt x="895350" y="228600"/>
                </a:lnTo>
                <a:lnTo>
                  <a:pt x="1115785" y="204108"/>
                </a:lnTo>
                <a:lnTo>
                  <a:pt x="1338942" y="182336"/>
                </a:lnTo>
                <a:lnTo>
                  <a:pt x="1611085" y="155122"/>
                </a:lnTo>
                <a:lnTo>
                  <a:pt x="1858735" y="133350"/>
                </a:lnTo>
                <a:lnTo>
                  <a:pt x="2103664" y="111579"/>
                </a:lnTo>
                <a:lnTo>
                  <a:pt x="2490107" y="84365"/>
                </a:lnTo>
                <a:lnTo>
                  <a:pt x="2743200" y="68036"/>
                </a:lnTo>
                <a:lnTo>
                  <a:pt x="2881992" y="51708"/>
                </a:lnTo>
                <a:lnTo>
                  <a:pt x="2920092" y="46265"/>
                </a:lnTo>
                <a:lnTo>
                  <a:pt x="2939142" y="29936"/>
                </a:lnTo>
                <a:lnTo>
                  <a:pt x="2963635" y="13608"/>
                </a:lnTo>
                <a:lnTo>
                  <a:pt x="2993571" y="2722"/>
                </a:lnTo>
                <a:lnTo>
                  <a:pt x="3020785" y="0"/>
                </a:lnTo>
                <a:lnTo>
                  <a:pt x="3045278" y="2722"/>
                </a:lnTo>
                <a:lnTo>
                  <a:pt x="3064328" y="13608"/>
                </a:lnTo>
                <a:lnTo>
                  <a:pt x="3124200" y="57150"/>
                </a:lnTo>
                <a:lnTo>
                  <a:pt x="3194957" y="108858"/>
                </a:lnTo>
                <a:lnTo>
                  <a:pt x="3271157" y="168729"/>
                </a:lnTo>
                <a:lnTo>
                  <a:pt x="3306535" y="198665"/>
                </a:lnTo>
                <a:lnTo>
                  <a:pt x="3325585" y="220436"/>
                </a:lnTo>
                <a:lnTo>
                  <a:pt x="3352800" y="255815"/>
                </a:lnTo>
                <a:lnTo>
                  <a:pt x="3358242" y="266700"/>
                </a:lnTo>
                <a:lnTo>
                  <a:pt x="3360964" y="288472"/>
                </a:lnTo>
                <a:lnTo>
                  <a:pt x="3355521" y="310243"/>
                </a:lnTo>
                <a:lnTo>
                  <a:pt x="3339192" y="340179"/>
                </a:lnTo>
                <a:lnTo>
                  <a:pt x="3314700" y="367393"/>
                </a:lnTo>
                <a:lnTo>
                  <a:pt x="3252107" y="454479"/>
                </a:lnTo>
                <a:lnTo>
                  <a:pt x="3175907" y="606879"/>
                </a:lnTo>
                <a:lnTo>
                  <a:pt x="3012621" y="933450"/>
                </a:lnTo>
                <a:lnTo>
                  <a:pt x="2977242" y="996043"/>
                </a:lnTo>
                <a:lnTo>
                  <a:pt x="2952750" y="1025979"/>
                </a:lnTo>
                <a:lnTo>
                  <a:pt x="2922814" y="1061358"/>
                </a:lnTo>
                <a:lnTo>
                  <a:pt x="2895600" y="1085850"/>
                </a:lnTo>
                <a:lnTo>
                  <a:pt x="2854778" y="1107622"/>
                </a:lnTo>
                <a:lnTo>
                  <a:pt x="2800350" y="1121229"/>
                </a:lnTo>
                <a:lnTo>
                  <a:pt x="2789464" y="1121229"/>
                </a:lnTo>
                <a:lnTo>
                  <a:pt x="2784021" y="1110343"/>
                </a:lnTo>
                <a:lnTo>
                  <a:pt x="2775857" y="1088572"/>
                </a:lnTo>
                <a:lnTo>
                  <a:pt x="2792185" y="843643"/>
                </a:lnTo>
                <a:lnTo>
                  <a:pt x="2824842" y="767443"/>
                </a:lnTo>
                <a:lnTo>
                  <a:pt x="2854778" y="683079"/>
                </a:lnTo>
                <a:lnTo>
                  <a:pt x="2879271" y="604158"/>
                </a:lnTo>
                <a:lnTo>
                  <a:pt x="2903764" y="517072"/>
                </a:lnTo>
                <a:lnTo>
                  <a:pt x="2922814" y="443593"/>
                </a:lnTo>
                <a:lnTo>
                  <a:pt x="2936421" y="375558"/>
                </a:lnTo>
                <a:lnTo>
                  <a:pt x="2939142" y="348343"/>
                </a:lnTo>
                <a:lnTo>
                  <a:pt x="2933700" y="323850"/>
                </a:lnTo>
                <a:lnTo>
                  <a:pt x="2922814" y="299358"/>
                </a:lnTo>
                <a:lnTo>
                  <a:pt x="2903764" y="285750"/>
                </a:lnTo>
                <a:cubicBezTo>
                  <a:pt x="2859355" y="271872"/>
                  <a:pt x="2875428" y="272143"/>
                  <a:pt x="2857500" y="272143"/>
                </a:cubicBezTo>
                <a:lnTo>
                  <a:pt x="2740478" y="272143"/>
                </a:lnTo>
                <a:lnTo>
                  <a:pt x="2462892" y="277586"/>
                </a:lnTo>
                <a:lnTo>
                  <a:pt x="2100942" y="291193"/>
                </a:lnTo>
                <a:lnTo>
                  <a:pt x="1804307" y="31840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7863484C-7062-1444-9A71-427EA62D457B}"/>
              </a:ext>
            </a:extLst>
          </p:cNvPr>
          <p:cNvSpPr/>
          <p:nvPr/>
        </p:nvSpPr>
        <p:spPr>
          <a:xfrm>
            <a:off x="4100513" y="1905000"/>
            <a:ext cx="442912" cy="1287463"/>
          </a:xfrm>
          <a:custGeom>
            <a:avLst/>
            <a:gdLst>
              <a:gd name="connsiteX0" fmla="*/ 419100 w 442912"/>
              <a:gd name="connsiteY0" fmla="*/ 716756 h 1288256"/>
              <a:gd name="connsiteX1" fmla="*/ 421481 w 442912"/>
              <a:gd name="connsiteY1" fmla="*/ 626269 h 1288256"/>
              <a:gd name="connsiteX2" fmla="*/ 421481 w 442912"/>
              <a:gd name="connsiteY2" fmla="*/ 392906 h 1288256"/>
              <a:gd name="connsiteX3" fmla="*/ 423862 w 442912"/>
              <a:gd name="connsiteY3" fmla="*/ 314325 h 1288256"/>
              <a:gd name="connsiteX4" fmla="*/ 428625 w 442912"/>
              <a:gd name="connsiteY4" fmla="*/ 257175 h 1288256"/>
              <a:gd name="connsiteX5" fmla="*/ 438150 w 442912"/>
              <a:gd name="connsiteY5" fmla="*/ 216694 h 1288256"/>
              <a:gd name="connsiteX6" fmla="*/ 442912 w 442912"/>
              <a:gd name="connsiteY6" fmla="*/ 204788 h 1288256"/>
              <a:gd name="connsiteX7" fmla="*/ 442912 w 442912"/>
              <a:gd name="connsiteY7" fmla="*/ 190500 h 1288256"/>
              <a:gd name="connsiteX8" fmla="*/ 435768 w 442912"/>
              <a:gd name="connsiteY8" fmla="*/ 171450 h 1288256"/>
              <a:gd name="connsiteX9" fmla="*/ 411956 w 442912"/>
              <a:gd name="connsiteY9" fmla="*/ 142875 h 1288256"/>
              <a:gd name="connsiteX10" fmla="*/ 373856 w 442912"/>
              <a:gd name="connsiteY10" fmla="*/ 107156 h 1288256"/>
              <a:gd name="connsiteX11" fmla="*/ 321468 w 442912"/>
              <a:gd name="connsiteY11" fmla="*/ 66675 h 1288256"/>
              <a:gd name="connsiteX12" fmla="*/ 273843 w 442912"/>
              <a:gd name="connsiteY12" fmla="*/ 33338 h 1288256"/>
              <a:gd name="connsiteX13" fmla="*/ 223837 w 442912"/>
              <a:gd name="connsiteY13" fmla="*/ 0 h 1288256"/>
              <a:gd name="connsiteX14" fmla="*/ 0 w 442912"/>
              <a:gd name="connsiteY14" fmla="*/ 30956 h 1288256"/>
              <a:gd name="connsiteX15" fmla="*/ 50006 w 442912"/>
              <a:gd name="connsiteY15" fmla="*/ 80963 h 1288256"/>
              <a:gd name="connsiteX16" fmla="*/ 97631 w 442912"/>
              <a:gd name="connsiteY16" fmla="*/ 140494 h 1288256"/>
              <a:gd name="connsiteX17" fmla="*/ 140493 w 442912"/>
              <a:gd name="connsiteY17" fmla="*/ 202406 h 1288256"/>
              <a:gd name="connsiteX18" fmla="*/ 152400 w 442912"/>
              <a:gd name="connsiteY18" fmla="*/ 230981 h 1288256"/>
              <a:gd name="connsiteX19" fmla="*/ 166687 w 442912"/>
              <a:gd name="connsiteY19" fmla="*/ 302419 h 1288256"/>
              <a:gd name="connsiteX20" fmla="*/ 200025 w 442912"/>
              <a:gd name="connsiteY20" fmla="*/ 483394 h 1288256"/>
              <a:gd name="connsiteX21" fmla="*/ 197643 w 442912"/>
              <a:gd name="connsiteY21" fmla="*/ 650081 h 1288256"/>
              <a:gd name="connsiteX22" fmla="*/ 209550 w 442912"/>
              <a:gd name="connsiteY22" fmla="*/ 809625 h 1288256"/>
              <a:gd name="connsiteX23" fmla="*/ 216693 w 442912"/>
              <a:gd name="connsiteY23" fmla="*/ 990600 h 1288256"/>
              <a:gd name="connsiteX24" fmla="*/ 221456 w 442912"/>
              <a:gd name="connsiteY24" fmla="*/ 1288256 h 1288256"/>
              <a:gd name="connsiteX25" fmla="*/ 421481 w 442912"/>
              <a:gd name="connsiteY25" fmla="*/ 1276350 h 1288256"/>
              <a:gd name="connsiteX26" fmla="*/ 419100 w 442912"/>
              <a:gd name="connsiteY26" fmla="*/ 716756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912" h="1288256">
                <a:moveTo>
                  <a:pt x="419100" y="716756"/>
                </a:moveTo>
                <a:cubicBezTo>
                  <a:pt x="419894" y="686594"/>
                  <a:pt x="420687" y="656431"/>
                  <a:pt x="421481" y="626269"/>
                </a:cubicBezTo>
                <a:lnTo>
                  <a:pt x="421481" y="392906"/>
                </a:lnTo>
                <a:cubicBezTo>
                  <a:pt x="422275" y="366712"/>
                  <a:pt x="423068" y="340519"/>
                  <a:pt x="423862" y="314325"/>
                </a:cubicBezTo>
                <a:lnTo>
                  <a:pt x="428625" y="257175"/>
                </a:lnTo>
                <a:lnTo>
                  <a:pt x="438150" y="216694"/>
                </a:lnTo>
                <a:lnTo>
                  <a:pt x="442912" y="204788"/>
                </a:lnTo>
                <a:lnTo>
                  <a:pt x="442912" y="190500"/>
                </a:lnTo>
                <a:lnTo>
                  <a:pt x="435768" y="171450"/>
                </a:lnTo>
                <a:lnTo>
                  <a:pt x="411956" y="142875"/>
                </a:lnTo>
                <a:lnTo>
                  <a:pt x="373856" y="107156"/>
                </a:lnTo>
                <a:lnTo>
                  <a:pt x="321468" y="66675"/>
                </a:lnTo>
                <a:lnTo>
                  <a:pt x="273843" y="33338"/>
                </a:lnTo>
                <a:lnTo>
                  <a:pt x="223837" y="0"/>
                </a:lnTo>
                <a:lnTo>
                  <a:pt x="0" y="30956"/>
                </a:lnTo>
                <a:lnTo>
                  <a:pt x="50006" y="80963"/>
                </a:lnTo>
                <a:lnTo>
                  <a:pt x="97631" y="140494"/>
                </a:lnTo>
                <a:lnTo>
                  <a:pt x="140493" y="202406"/>
                </a:lnTo>
                <a:lnTo>
                  <a:pt x="152400" y="230981"/>
                </a:lnTo>
                <a:lnTo>
                  <a:pt x="166687" y="302419"/>
                </a:lnTo>
                <a:lnTo>
                  <a:pt x="200025" y="483394"/>
                </a:lnTo>
                <a:lnTo>
                  <a:pt x="197643" y="650081"/>
                </a:lnTo>
                <a:lnTo>
                  <a:pt x="209550" y="809625"/>
                </a:lnTo>
                <a:lnTo>
                  <a:pt x="216693" y="990600"/>
                </a:lnTo>
                <a:cubicBezTo>
                  <a:pt x="218281" y="1089819"/>
                  <a:pt x="219868" y="1189037"/>
                  <a:pt x="221456" y="1288256"/>
                </a:cubicBezTo>
                <a:lnTo>
                  <a:pt x="421481" y="1276350"/>
                </a:lnTo>
                <a:cubicBezTo>
                  <a:pt x="420687" y="1095375"/>
                  <a:pt x="419894" y="914400"/>
                  <a:pt x="419100" y="716756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A25B849-E2AF-3A49-813D-7FB0B86D4A8E}"/>
              </a:ext>
            </a:extLst>
          </p:cNvPr>
          <p:cNvSpPr/>
          <p:nvPr/>
        </p:nvSpPr>
        <p:spPr>
          <a:xfrm>
            <a:off x="5110163" y="1766888"/>
            <a:ext cx="412750" cy="1311275"/>
          </a:xfrm>
          <a:custGeom>
            <a:avLst/>
            <a:gdLst>
              <a:gd name="connsiteX0" fmla="*/ 88106 w 411956"/>
              <a:gd name="connsiteY0" fmla="*/ 895350 h 1312068"/>
              <a:gd name="connsiteX1" fmla="*/ 102393 w 411956"/>
              <a:gd name="connsiteY1" fmla="*/ 690562 h 1312068"/>
              <a:gd name="connsiteX2" fmla="*/ 102393 w 411956"/>
              <a:gd name="connsiteY2" fmla="*/ 461962 h 1312068"/>
              <a:gd name="connsiteX3" fmla="*/ 102393 w 411956"/>
              <a:gd name="connsiteY3" fmla="*/ 340518 h 1312068"/>
              <a:gd name="connsiteX4" fmla="*/ 100012 w 411956"/>
              <a:gd name="connsiteY4" fmla="*/ 285750 h 1312068"/>
              <a:gd name="connsiteX5" fmla="*/ 95250 w 411956"/>
              <a:gd name="connsiteY5" fmla="*/ 240506 h 1312068"/>
              <a:gd name="connsiteX6" fmla="*/ 83343 w 411956"/>
              <a:gd name="connsiteY6" fmla="*/ 197643 h 1312068"/>
              <a:gd name="connsiteX7" fmla="*/ 61912 w 411956"/>
              <a:gd name="connsiteY7" fmla="*/ 142875 h 1312068"/>
              <a:gd name="connsiteX8" fmla="*/ 30956 w 411956"/>
              <a:gd name="connsiteY8" fmla="*/ 80962 h 1312068"/>
              <a:gd name="connsiteX9" fmla="*/ 0 w 411956"/>
              <a:gd name="connsiteY9" fmla="*/ 16668 h 1312068"/>
              <a:gd name="connsiteX10" fmla="*/ 159543 w 411956"/>
              <a:gd name="connsiteY10" fmla="*/ 0 h 1312068"/>
              <a:gd name="connsiteX11" fmla="*/ 254793 w 411956"/>
              <a:gd name="connsiteY11" fmla="*/ 57150 h 1312068"/>
              <a:gd name="connsiteX12" fmla="*/ 314325 w 411956"/>
              <a:gd name="connsiteY12" fmla="*/ 100012 h 1312068"/>
              <a:gd name="connsiteX13" fmla="*/ 359568 w 411956"/>
              <a:gd name="connsiteY13" fmla="*/ 133350 h 1312068"/>
              <a:gd name="connsiteX14" fmla="*/ 385762 w 411956"/>
              <a:gd name="connsiteY14" fmla="*/ 154781 h 1312068"/>
              <a:gd name="connsiteX15" fmla="*/ 397668 w 411956"/>
              <a:gd name="connsiteY15" fmla="*/ 166687 h 1312068"/>
              <a:gd name="connsiteX16" fmla="*/ 407193 w 411956"/>
              <a:gd name="connsiteY16" fmla="*/ 180975 h 1312068"/>
              <a:gd name="connsiteX17" fmla="*/ 411956 w 411956"/>
              <a:gd name="connsiteY17" fmla="*/ 204787 h 1312068"/>
              <a:gd name="connsiteX18" fmla="*/ 411956 w 411956"/>
              <a:gd name="connsiteY18" fmla="*/ 233362 h 1312068"/>
              <a:gd name="connsiteX19" fmla="*/ 404812 w 411956"/>
              <a:gd name="connsiteY19" fmla="*/ 266700 h 1312068"/>
              <a:gd name="connsiteX20" fmla="*/ 388143 w 411956"/>
              <a:gd name="connsiteY20" fmla="*/ 316706 h 1312068"/>
              <a:gd name="connsiteX21" fmla="*/ 342900 w 411956"/>
              <a:gd name="connsiteY21" fmla="*/ 521493 h 1312068"/>
              <a:gd name="connsiteX22" fmla="*/ 323850 w 411956"/>
              <a:gd name="connsiteY22" fmla="*/ 719137 h 1312068"/>
              <a:gd name="connsiteX23" fmla="*/ 278606 w 411956"/>
              <a:gd name="connsiteY23" fmla="*/ 1297781 h 1312068"/>
              <a:gd name="connsiteX24" fmla="*/ 59531 w 411956"/>
              <a:gd name="connsiteY24" fmla="*/ 1312068 h 1312068"/>
              <a:gd name="connsiteX25" fmla="*/ 88106 w 411956"/>
              <a:gd name="connsiteY25" fmla="*/ 895350 h 131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11956" h="1312068">
                <a:moveTo>
                  <a:pt x="88106" y="895350"/>
                </a:moveTo>
                <a:lnTo>
                  <a:pt x="102393" y="690562"/>
                </a:lnTo>
                <a:lnTo>
                  <a:pt x="102393" y="461962"/>
                </a:lnTo>
                <a:lnTo>
                  <a:pt x="102393" y="340518"/>
                </a:lnTo>
                <a:lnTo>
                  <a:pt x="100012" y="285750"/>
                </a:lnTo>
                <a:lnTo>
                  <a:pt x="95250" y="240506"/>
                </a:lnTo>
                <a:lnTo>
                  <a:pt x="83343" y="197643"/>
                </a:lnTo>
                <a:lnTo>
                  <a:pt x="61912" y="142875"/>
                </a:lnTo>
                <a:lnTo>
                  <a:pt x="30956" y="80962"/>
                </a:lnTo>
                <a:lnTo>
                  <a:pt x="0" y="16668"/>
                </a:lnTo>
                <a:lnTo>
                  <a:pt x="159543" y="0"/>
                </a:lnTo>
                <a:lnTo>
                  <a:pt x="254793" y="57150"/>
                </a:lnTo>
                <a:lnTo>
                  <a:pt x="314325" y="100012"/>
                </a:lnTo>
                <a:lnTo>
                  <a:pt x="359568" y="133350"/>
                </a:lnTo>
                <a:lnTo>
                  <a:pt x="385762" y="154781"/>
                </a:lnTo>
                <a:lnTo>
                  <a:pt x="397668" y="166687"/>
                </a:lnTo>
                <a:lnTo>
                  <a:pt x="407193" y="180975"/>
                </a:lnTo>
                <a:lnTo>
                  <a:pt x="411956" y="204787"/>
                </a:lnTo>
                <a:lnTo>
                  <a:pt x="411956" y="233362"/>
                </a:lnTo>
                <a:lnTo>
                  <a:pt x="404812" y="266700"/>
                </a:lnTo>
                <a:lnTo>
                  <a:pt x="388143" y="316706"/>
                </a:lnTo>
                <a:lnTo>
                  <a:pt x="342900" y="521493"/>
                </a:lnTo>
                <a:lnTo>
                  <a:pt x="323850" y="719137"/>
                </a:lnTo>
                <a:lnTo>
                  <a:pt x="278606" y="1297781"/>
                </a:lnTo>
                <a:lnTo>
                  <a:pt x="59531" y="1312068"/>
                </a:lnTo>
                <a:lnTo>
                  <a:pt x="88106" y="895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59C61F5-35A4-E04C-BA15-413F8E8A7827}"/>
              </a:ext>
            </a:extLst>
          </p:cNvPr>
          <p:cNvSpPr/>
          <p:nvPr/>
        </p:nvSpPr>
        <p:spPr>
          <a:xfrm>
            <a:off x="3573463" y="2954338"/>
            <a:ext cx="2632075" cy="436562"/>
          </a:xfrm>
          <a:custGeom>
            <a:avLst/>
            <a:gdLst>
              <a:gd name="connsiteX0" fmla="*/ 1169194 w 2631282"/>
              <a:gd name="connsiteY0" fmla="*/ 140494 h 435769"/>
              <a:gd name="connsiteX1" fmla="*/ 1616869 w 2631282"/>
              <a:gd name="connsiteY1" fmla="*/ 95250 h 435769"/>
              <a:gd name="connsiteX2" fmla="*/ 1797844 w 2631282"/>
              <a:gd name="connsiteY2" fmla="*/ 71438 h 435769"/>
              <a:gd name="connsiteX3" fmla="*/ 1938338 w 2631282"/>
              <a:gd name="connsiteY3" fmla="*/ 69057 h 435769"/>
              <a:gd name="connsiteX4" fmla="*/ 2002632 w 2631282"/>
              <a:gd name="connsiteY4" fmla="*/ 66675 h 435769"/>
              <a:gd name="connsiteX5" fmla="*/ 2119313 w 2631282"/>
              <a:gd name="connsiteY5" fmla="*/ 57150 h 435769"/>
              <a:gd name="connsiteX6" fmla="*/ 2312194 w 2631282"/>
              <a:gd name="connsiteY6" fmla="*/ 28575 h 435769"/>
              <a:gd name="connsiteX7" fmla="*/ 2471738 w 2631282"/>
              <a:gd name="connsiteY7" fmla="*/ 0 h 435769"/>
              <a:gd name="connsiteX8" fmla="*/ 2497932 w 2631282"/>
              <a:gd name="connsiteY8" fmla="*/ 0 h 435769"/>
              <a:gd name="connsiteX9" fmla="*/ 2526507 w 2631282"/>
              <a:gd name="connsiteY9" fmla="*/ 4763 h 435769"/>
              <a:gd name="connsiteX10" fmla="*/ 2552700 w 2631282"/>
              <a:gd name="connsiteY10" fmla="*/ 14288 h 435769"/>
              <a:gd name="connsiteX11" fmla="*/ 2583657 w 2631282"/>
              <a:gd name="connsiteY11" fmla="*/ 33338 h 435769"/>
              <a:gd name="connsiteX12" fmla="*/ 2631282 w 2631282"/>
              <a:gd name="connsiteY12" fmla="*/ 64294 h 435769"/>
              <a:gd name="connsiteX13" fmla="*/ 2602707 w 2631282"/>
              <a:gd name="connsiteY13" fmla="*/ 319088 h 435769"/>
              <a:gd name="connsiteX14" fmla="*/ 2588419 w 2631282"/>
              <a:gd name="connsiteY14" fmla="*/ 288132 h 435769"/>
              <a:gd name="connsiteX15" fmla="*/ 2574132 w 2631282"/>
              <a:gd name="connsiteY15" fmla="*/ 264319 h 435769"/>
              <a:gd name="connsiteX16" fmla="*/ 2557463 w 2631282"/>
              <a:gd name="connsiteY16" fmla="*/ 250032 h 435769"/>
              <a:gd name="connsiteX17" fmla="*/ 2536032 w 2631282"/>
              <a:gd name="connsiteY17" fmla="*/ 238125 h 435769"/>
              <a:gd name="connsiteX18" fmla="*/ 2512219 w 2631282"/>
              <a:gd name="connsiteY18" fmla="*/ 230982 h 435769"/>
              <a:gd name="connsiteX19" fmla="*/ 2433638 w 2631282"/>
              <a:gd name="connsiteY19" fmla="*/ 230982 h 435769"/>
              <a:gd name="connsiteX20" fmla="*/ 2181225 w 2631282"/>
              <a:gd name="connsiteY20" fmla="*/ 235744 h 435769"/>
              <a:gd name="connsiteX21" fmla="*/ 1800225 w 2631282"/>
              <a:gd name="connsiteY21" fmla="*/ 252413 h 435769"/>
              <a:gd name="connsiteX22" fmla="*/ 1428750 w 2631282"/>
              <a:gd name="connsiteY22" fmla="*/ 278607 h 435769"/>
              <a:gd name="connsiteX23" fmla="*/ 1114425 w 2631282"/>
              <a:gd name="connsiteY23" fmla="*/ 307182 h 435769"/>
              <a:gd name="connsiteX24" fmla="*/ 728663 w 2631282"/>
              <a:gd name="connsiteY24" fmla="*/ 347663 h 435769"/>
              <a:gd name="connsiteX25" fmla="*/ 311944 w 2631282"/>
              <a:gd name="connsiteY25" fmla="*/ 397669 h 435769"/>
              <a:gd name="connsiteX26" fmla="*/ 4763 w 2631282"/>
              <a:gd name="connsiteY26" fmla="*/ 435769 h 435769"/>
              <a:gd name="connsiteX27" fmla="*/ 0 w 2631282"/>
              <a:gd name="connsiteY27" fmla="*/ 278607 h 435769"/>
              <a:gd name="connsiteX28" fmla="*/ 314325 w 2631282"/>
              <a:gd name="connsiteY28" fmla="*/ 245269 h 435769"/>
              <a:gd name="connsiteX29" fmla="*/ 552450 w 2631282"/>
              <a:gd name="connsiteY29" fmla="*/ 209550 h 435769"/>
              <a:gd name="connsiteX30" fmla="*/ 762000 w 2631282"/>
              <a:gd name="connsiteY30" fmla="*/ 183357 h 435769"/>
              <a:gd name="connsiteX31" fmla="*/ 1169194 w 2631282"/>
              <a:gd name="connsiteY31" fmla="*/ 140494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631282" h="435769">
                <a:moveTo>
                  <a:pt x="1169194" y="140494"/>
                </a:moveTo>
                <a:lnTo>
                  <a:pt x="1616869" y="95250"/>
                </a:lnTo>
                <a:lnTo>
                  <a:pt x="1797844" y="71438"/>
                </a:lnTo>
                <a:lnTo>
                  <a:pt x="1938338" y="69057"/>
                </a:lnTo>
                <a:lnTo>
                  <a:pt x="2002632" y="66675"/>
                </a:lnTo>
                <a:lnTo>
                  <a:pt x="2119313" y="57150"/>
                </a:lnTo>
                <a:lnTo>
                  <a:pt x="2312194" y="28575"/>
                </a:lnTo>
                <a:lnTo>
                  <a:pt x="2471738" y="0"/>
                </a:lnTo>
                <a:lnTo>
                  <a:pt x="2497932" y="0"/>
                </a:lnTo>
                <a:lnTo>
                  <a:pt x="2526507" y="4763"/>
                </a:lnTo>
                <a:lnTo>
                  <a:pt x="2552700" y="14288"/>
                </a:lnTo>
                <a:lnTo>
                  <a:pt x="2583657" y="33338"/>
                </a:lnTo>
                <a:lnTo>
                  <a:pt x="2631282" y="64294"/>
                </a:lnTo>
                <a:lnTo>
                  <a:pt x="2602707" y="319088"/>
                </a:lnTo>
                <a:lnTo>
                  <a:pt x="2588419" y="288132"/>
                </a:lnTo>
                <a:lnTo>
                  <a:pt x="2574132" y="264319"/>
                </a:lnTo>
                <a:lnTo>
                  <a:pt x="2557463" y="250032"/>
                </a:lnTo>
                <a:lnTo>
                  <a:pt x="2536032" y="238125"/>
                </a:lnTo>
                <a:lnTo>
                  <a:pt x="2512219" y="230982"/>
                </a:lnTo>
                <a:lnTo>
                  <a:pt x="2433638" y="230982"/>
                </a:lnTo>
                <a:lnTo>
                  <a:pt x="2181225" y="235744"/>
                </a:lnTo>
                <a:lnTo>
                  <a:pt x="1800225" y="252413"/>
                </a:lnTo>
                <a:lnTo>
                  <a:pt x="1428750" y="278607"/>
                </a:lnTo>
                <a:lnTo>
                  <a:pt x="1114425" y="307182"/>
                </a:lnTo>
                <a:lnTo>
                  <a:pt x="728663" y="347663"/>
                </a:lnTo>
                <a:lnTo>
                  <a:pt x="311944" y="397669"/>
                </a:lnTo>
                <a:lnTo>
                  <a:pt x="4763" y="435769"/>
                </a:lnTo>
                <a:lnTo>
                  <a:pt x="0" y="278607"/>
                </a:lnTo>
                <a:lnTo>
                  <a:pt x="314325" y="245269"/>
                </a:lnTo>
                <a:lnTo>
                  <a:pt x="552450" y="209550"/>
                </a:lnTo>
                <a:lnTo>
                  <a:pt x="762000" y="183357"/>
                </a:lnTo>
                <a:lnTo>
                  <a:pt x="1169194" y="1404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64ADC17-D237-0A41-8FA7-C4A6E8C5D317}"/>
              </a:ext>
            </a:extLst>
          </p:cNvPr>
          <p:cNvSpPr/>
          <p:nvPr/>
        </p:nvSpPr>
        <p:spPr>
          <a:xfrm>
            <a:off x="4705350" y="4475163"/>
            <a:ext cx="400050" cy="1611312"/>
          </a:xfrm>
          <a:custGeom>
            <a:avLst/>
            <a:gdLst>
              <a:gd name="connsiteX0" fmla="*/ 150019 w 400050"/>
              <a:gd name="connsiteY0" fmla="*/ 595312 h 1612106"/>
              <a:gd name="connsiteX1" fmla="*/ 150019 w 400050"/>
              <a:gd name="connsiteY1" fmla="*/ 242887 h 1612106"/>
              <a:gd name="connsiteX2" fmla="*/ 145256 w 400050"/>
              <a:gd name="connsiteY2" fmla="*/ 209550 h 1612106"/>
              <a:gd name="connsiteX3" fmla="*/ 138113 w 400050"/>
              <a:gd name="connsiteY3" fmla="*/ 176212 h 1612106"/>
              <a:gd name="connsiteX4" fmla="*/ 130969 w 400050"/>
              <a:gd name="connsiteY4" fmla="*/ 150019 h 1612106"/>
              <a:gd name="connsiteX5" fmla="*/ 119063 w 400050"/>
              <a:gd name="connsiteY5" fmla="*/ 123825 h 1612106"/>
              <a:gd name="connsiteX6" fmla="*/ 97631 w 400050"/>
              <a:gd name="connsiteY6" fmla="*/ 97631 h 1612106"/>
              <a:gd name="connsiteX7" fmla="*/ 73819 w 400050"/>
              <a:gd name="connsiteY7" fmla="*/ 76200 h 1612106"/>
              <a:gd name="connsiteX8" fmla="*/ 40481 w 400050"/>
              <a:gd name="connsiteY8" fmla="*/ 52387 h 1612106"/>
              <a:gd name="connsiteX9" fmla="*/ 0 w 400050"/>
              <a:gd name="connsiteY9" fmla="*/ 23812 h 1612106"/>
              <a:gd name="connsiteX10" fmla="*/ 200025 w 400050"/>
              <a:gd name="connsiteY10" fmla="*/ 0 h 1612106"/>
              <a:gd name="connsiteX11" fmla="*/ 283369 w 400050"/>
              <a:gd name="connsiteY11" fmla="*/ 57150 h 1612106"/>
              <a:gd name="connsiteX12" fmla="*/ 319088 w 400050"/>
              <a:gd name="connsiteY12" fmla="*/ 83344 h 1612106"/>
              <a:gd name="connsiteX13" fmla="*/ 345281 w 400050"/>
              <a:gd name="connsiteY13" fmla="*/ 107156 h 1612106"/>
              <a:gd name="connsiteX14" fmla="*/ 369094 w 400050"/>
              <a:gd name="connsiteY14" fmla="*/ 133350 h 1612106"/>
              <a:gd name="connsiteX15" fmla="*/ 385763 w 400050"/>
              <a:gd name="connsiteY15" fmla="*/ 157162 h 1612106"/>
              <a:gd name="connsiteX16" fmla="*/ 395288 w 400050"/>
              <a:gd name="connsiteY16" fmla="*/ 178594 h 1612106"/>
              <a:gd name="connsiteX17" fmla="*/ 400050 w 400050"/>
              <a:gd name="connsiteY17" fmla="*/ 207169 h 1612106"/>
              <a:gd name="connsiteX18" fmla="*/ 400050 w 400050"/>
              <a:gd name="connsiteY18" fmla="*/ 245269 h 1612106"/>
              <a:gd name="connsiteX19" fmla="*/ 385763 w 400050"/>
              <a:gd name="connsiteY19" fmla="*/ 381000 h 1612106"/>
              <a:gd name="connsiteX20" fmla="*/ 373856 w 400050"/>
              <a:gd name="connsiteY20" fmla="*/ 488156 h 1612106"/>
              <a:gd name="connsiteX21" fmla="*/ 376238 w 400050"/>
              <a:gd name="connsiteY21" fmla="*/ 731044 h 1612106"/>
              <a:gd name="connsiteX22" fmla="*/ 381000 w 400050"/>
              <a:gd name="connsiteY22" fmla="*/ 928687 h 1612106"/>
              <a:gd name="connsiteX23" fmla="*/ 388144 w 400050"/>
              <a:gd name="connsiteY23" fmla="*/ 1097756 h 1612106"/>
              <a:gd name="connsiteX24" fmla="*/ 397669 w 400050"/>
              <a:gd name="connsiteY24" fmla="*/ 1223962 h 1612106"/>
              <a:gd name="connsiteX25" fmla="*/ 388144 w 400050"/>
              <a:gd name="connsiteY25" fmla="*/ 1276350 h 1612106"/>
              <a:gd name="connsiteX26" fmla="*/ 369094 w 400050"/>
              <a:gd name="connsiteY26" fmla="*/ 1335881 h 1612106"/>
              <a:gd name="connsiteX27" fmla="*/ 345281 w 400050"/>
              <a:gd name="connsiteY27" fmla="*/ 1390650 h 1612106"/>
              <a:gd name="connsiteX28" fmla="*/ 314325 w 400050"/>
              <a:gd name="connsiteY28" fmla="*/ 1447800 h 1612106"/>
              <a:gd name="connsiteX29" fmla="*/ 285750 w 400050"/>
              <a:gd name="connsiteY29" fmla="*/ 1497806 h 1612106"/>
              <a:gd name="connsiteX30" fmla="*/ 250031 w 400050"/>
              <a:gd name="connsiteY30" fmla="*/ 1557337 h 1612106"/>
              <a:gd name="connsiteX31" fmla="*/ 226219 w 400050"/>
              <a:gd name="connsiteY31" fmla="*/ 1583531 h 1612106"/>
              <a:gd name="connsiteX32" fmla="*/ 202406 w 400050"/>
              <a:gd name="connsiteY32" fmla="*/ 1600200 h 1612106"/>
              <a:gd name="connsiteX33" fmla="*/ 183356 w 400050"/>
              <a:gd name="connsiteY33" fmla="*/ 1609725 h 1612106"/>
              <a:gd name="connsiteX34" fmla="*/ 173831 w 400050"/>
              <a:gd name="connsiteY34" fmla="*/ 1612106 h 1612106"/>
              <a:gd name="connsiteX35" fmla="*/ 159544 w 400050"/>
              <a:gd name="connsiteY35" fmla="*/ 1612106 h 1612106"/>
              <a:gd name="connsiteX36" fmla="*/ 150019 w 400050"/>
              <a:gd name="connsiteY36" fmla="*/ 1059656 h 1612106"/>
              <a:gd name="connsiteX37" fmla="*/ 150019 w 400050"/>
              <a:gd name="connsiteY37" fmla="*/ 595312 h 161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0050" h="1612106">
                <a:moveTo>
                  <a:pt x="150019" y="595312"/>
                </a:moveTo>
                <a:lnTo>
                  <a:pt x="150019" y="242887"/>
                </a:lnTo>
                <a:lnTo>
                  <a:pt x="145256" y="209550"/>
                </a:lnTo>
                <a:lnTo>
                  <a:pt x="138113" y="176212"/>
                </a:lnTo>
                <a:lnTo>
                  <a:pt x="130969" y="150019"/>
                </a:lnTo>
                <a:lnTo>
                  <a:pt x="119063" y="123825"/>
                </a:lnTo>
                <a:lnTo>
                  <a:pt x="97631" y="97631"/>
                </a:lnTo>
                <a:lnTo>
                  <a:pt x="73819" y="76200"/>
                </a:lnTo>
                <a:lnTo>
                  <a:pt x="40481" y="52387"/>
                </a:lnTo>
                <a:lnTo>
                  <a:pt x="0" y="23812"/>
                </a:lnTo>
                <a:lnTo>
                  <a:pt x="200025" y="0"/>
                </a:lnTo>
                <a:lnTo>
                  <a:pt x="283369" y="57150"/>
                </a:lnTo>
                <a:lnTo>
                  <a:pt x="319088" y="83344"/>
                </a:lnTo>
                <a:lnTo>
                  <a:pt x="345281" y="107156"/>
                </a:lnTo>
                <a:lnTo>
                  <a:pt x="369094" y="133350"/>
                </a:lnTo>
                <a:lnTo>
                  <a:pt x="385763" y="157162"/>
                </a:lnTo>
                <a:lnTo>
                  <a:pt x="395288" y="178594"/>
                </a:lnTo>
                <a:lnTo>
                  <a:pt x="400050" y="207169"/>
                </a:lnTo>
                <a:lnTo>
                  <a:pt x="400050" y="245269"/>
                </a:lnTo>
                <a:lnTo>
                  <a:pt x="385763" y="381000"/>
                </a:lnTo>
                <a:lnTo>
                  <a:pt x="373856" y="488156"/>
                </a:lnTo>
                <a:lnTo>
                  <a:pt x="376238" y="731044"/>
                </a:lnTo>
                <a:lnTo>
                  <a:pt x="381000" y="928687"/>
                </a:lnTo>
                <a:lnTo>
                  <a:pt x="388144" y="1097756"/>
                </a:lnTo>
                <a:lnTo>
                  <a:pt x="397669" y="1223962"/>
                </a:lnTo>
                <a:lnTo>
                  <a:pt x="388144" y="1276350"/>
                </a:lnTo>
                <a:lnTo>
                  <a:pt x="369094" y="1335881"/>
                </a:lnTo>
                <a:lnTo>
                  <a:pt x="345281" y="1390650"/>
                </a:lnTo>
                <a:lnTo>
                  <a:pt x="314325" y="1447800"/>
                </a:lnTo>
                <a:lnTo>
                  <a:pt x="285750" y="1497806"/>
                </a:lnTo>
                <a:lnTo>
                  <a:pt x="250031" y="1557337"/>
                </a:lnTo>
                <a:lnTo>
                  <a:pt x="226219" y="1583531"/>
                </a:lnTo>
                <a:lnTo>
                  <a:pt x="202406" y="1600200"/>
                </a:lnTo>
                <a:lnTo>
                  <a:pt x="183356" y="1609725"/>
                </a:lnTo>
                <a:lnTo>
                  <a:pt x="173831" y="1612106"/>
                </a:lnTo>
                <a:lnTo>
                  <a:pt x="159544" y="1612106"/>
                </a:lnTo>
                <a:lnTo>
                  <a:pt x="150019" y="1059656"/>
                </a:lnTo>
                <a:cubicBezTo>
                  <a:pt x="150813" y="916781"/>
                  <a:pt x="151606" y="773906"/>
                  <a:pt x="150019" y="595312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CCB1FFE-DB4B-1A42-AB71-641C0480A61C}"/>
              </a:ext>
            </a:extLst>
          </p:cNvPr>
          <p:cNvSpPr/>
          <p:nvPr/>
        </p:nvSpPr>
        <p:spPr>
          <a:xfrm>
            <a:off x="4259263" y="5500688"/>
            <a:ext cx="646112" cy="585787"/>
          </a:xfrm>
          <a:custGeom>
            <a:avLst/>
            <a:gdLst>
              <a:gd name="connsiteX0" fmla="*/ 269082 w 645319"/>
              <a:gd name="connsiteY0" fmla="*/ 119062 h 585787"/>
              <a:gd name="connsiteX1" fmla="*/ 350044 w 645319"/>
              <a:gd name="connsiteY1" fmla="*/ 133350 h 585787"/>
              <a:gd name="connsiteX2" fmla="*/ 416719 w 645319"/>
              <a:gd name="connsiteY2" fmla="*/ 140493 h 585787"/>
              <a:gd name="connsiteX3" fmla="*/ 447675 w 645319"/>
              <a:gd name="connsiteY3" fmla="*/ 140493 h 585787"/>
              <a:gd name="connsiteX4" fmla="*/ 485775 w 645319"/>
              <a:gd name="connsiteY4" fmla="*/ 138112 h 585787"/>
              <a:gd name="connsiteX5" fmla="*/ 519113 w 645319"/>
              <a:gd name="connsiteY5" fmla="*/ 128587 h 585787"/>
              <a:gd name="connsiteX6" fmla="*/ 547688 w 645319"/>
              <a:gd name="connsiteY6" fmla="*/ 116681 h 585787"/>
              <a:gd name="connsiteX7" fmla="*/ 569119 w 645319"/>
              <a:gd name="connsiteY7" fmla="*/ 102393 h 585787"/>
              <a:gd name="connsiteX8" fmla="*/ 583407 w 645319"/>
              <a:gd name="connsiteY8" fmla="*/ 85725 h 585787"/>
              <a:gd name="connsiteX9" fmla="*/ 597694 w 645319"/>
              <a:gd name="connsiteY9" fmla="*/ 59531 h 585787"/>
              <a:gd name="connsiteX10" fmla="*/ 621507 w 645319"/>
              <a:gd name="connsiteY10" fmla="*/ 0 h 585787"/>
              <a:gd name="connsiteX11" fmla="*/ 645319 w 645319"/>
              <a:gd name="connsiteY11" fmla="*/ 571500 h 585787"/>
              <a:gd name="connsiteX12" fmla="*/ 623888 w 645319"/>
              <a:gd name="connsiteY12" fmla="*/ 583406 h 585787"/>
              <a:gd name="connsiteX13" fmla="*/ 604838 w 645319"/>
              <a:gd name="connsiteY13" fmla="*/ 585787 h 585787"/>
              <a:gd name="connsiteX14" fmla="*/ 581025 w 645319"/>
              <a:gd name="connsiteY14" fmla="*/ 573881 h 585787"/>
              <a:gd name="connsiteX15" fmla="*/ 550069 w 645319"/>
              <a:gd name="connsiteY15" fmla="*/ 542925 h 585787"/>
              <a:gd name="connsiteX16" fmla="*/ 509588 w 645319"/>
              <a:gd name="connsiteY16" fmla="*/ 500062 h 585787"/>
              <a:gd name="connsiteX17" fmla="*/ 438150 w 645319"/>
              <a:gd name="connsiteY17" fmla="*/ 416718 h 585787"/>
              <a:gd name="connsiteX18" fmla="*/ 376238 w 645319"/>
              <a:gd name="connsiteY18" fmla="*/ 345281 h 585787"/>
              <a:gd name="connsiteX19" fmla="*/ 347663 w 645319"/>
              <a:gd name="connsiteY19" fmla="*/ 311943 h 585787"/>
              <a:gd name="connsiteX20" fmla="*/ 321469 w 645319"/>
              <a:gd name="connsiteY20" fmla="*/ 290512 h 585787"/>
              <a:gd name="connsiteX21" fmla="*/ 278607 w 645319"/>
              <a:gd name="connsiteY21" fmla="*/ 261937 h 585787"/>
              <a:gd name="connsiteX22" fmla="*/ 209550 w 645319"/>
              <a:gd name="connsiteY22" fmla="*/ 221456 h 585787"/>
              <a:gd name="connsiteX23" fmla="*/ 114300 w 645319"/>
              <a:gd name="connsiteY23" fmla="*/ 171450 h 585787"/>
              <a:gd name="connsiteX24" fmla="*/ 45244 w 645319"/>
              <a:gd name="connsiteY24" fmla="*/ 135731 h 585787"/>
              <a:gd name="connsiteX25" fmla="*/ 21432 w 645319"/>
              <a:gd name="connsiteY25" fmla="*/ 121443 h 585787"/>
              <a:gd name="connsiteX26" fmla="*/ 9525 w 645319"/>
              <a:gd name="connsiteY26" fmla="*/ 109537 h 585787"/>
              <a:gd name="connsiteX27" fmla="*/ 2382 w 645319"/>
              <a:gd name="connsiteY27" fmla="*/ 92868 h 585787"/>
              <a:gd name="connsiteX28" fmla="*/ 0 w 645319"/>
              <a:gd name="connsiteY28" fmla="*/ 73818 h 585787"/>
              <a:gd name="connsiteX29" fmla="*/ 4763 w 645319"/>
              <a:gd name="connsiteY29" fmla="*/ 61912 h 585787"/>
              <a:gd name="connsiteX30" fmla="*/ 16669 w 645319"/>
              <a:gd name="connsiteY30" fmla="*/ 59531 h 585787"/>
              <a:gd name="connsiteX31" fmla="*/ 47625 w 645319"/>
              <a:gd name="connsiteY31" fmla="*/ 66675 h 585787"/>
              <a:gd name="connsiteX32" fmla="*/ 116682 w 645319"/>
              <a:gd name="connsiteY32" fmla="*/ 85725 h 585787"/>
              <a:gd name="connsiteX33" fmla="*/ 269082 w 645319"/>
              <a:gd name="connsiteY33" fmla="*/ 119062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45319" h="585787">
                <a:moveTo>
                  <a:pt x="269082" y="119062"/>
                </a:moveTo>
                <a:lnTo>
                  <a:pt x="350044" y="133350"/>
                </a:lnTo>
                <a:lnTo>
                  <a:pt x="416719" y="140493"/>
                </a:lnTo>
                <a:lnTo>
                  <a:pt x="447675" y="140493"/>
                </a:lnTo>
                <a:lnTo>
                  <a:pt x="485775" y="138112"/>
                </a:lnTo>
                <a:lnTo>
                  <a:pt x="519113" y="128587"/>
                </a:lnTo>
                <a:lnTo>
                  <a:pt x="547688" y="116681"/>
                </a:lnTo>
                <a:lnTo>
                  <a:pt x="569119" y="102393"/>
                </a:lnTo>
                <a:lnTo>
                  <a:pt x="583407" y="85725"/>
                </a:lnTo>
                <a:lnTo>
                  <a:pt x="597694" y="59531"/>
                </a:lnTo>
                <a:lnTo>
                  <a:pt x="621507" y="0"/>
                </a:lnTo>
                <a:lnTo>
                  <a:pt x="645319" y="571500"/>
                </a:lnTo>
                <a:lnTo>
                  <a:pt x="623888" y="583406"/>
                </a:lnTo>
                <a:lnTo>
                  <a:pt x="604838" y="585787"/>
                </a:lnTo>
                <a:lnTo>
                  <a:pt x="581025" y="573881"/>
                </a:lnTo>
                <a:lnTo>
                  <a:pt x="550069" y="542925"/>
                </a:lnTo>
                <a:lnTo>
                  <a:pt x="509588" y="500062"/>
                </a:lnTo>
                <a:lnTo>
                  <a:pt x="438150" y="416718"/>
                </a:lnTo>
                <a:lnTo>
                  <a:pt x="376238" y="345281"/>
                </a:lnTo>
                <a:lnTo>
                  <a:pt x="347663" y="311943"/>
                </a:lnTo>
                <a:lnTo>
                  <a:pt x="321469" y="290512"/>
                </a:lnTo>
                <a:lnTo>
                  <a:pt x="278607" y="261937"/>
                </a:lnTo>
                <a:lnTo>
                  <a:pt x="209550" y="221456"/>
                </a:lnTo>
                <a:lnTo>
                  <a:pt x="114300" y="171450"/>
                </a:lnTo>
                <a:lnTo>
                  <a:pt x="45244" y="135731"/>
                </a:lnTo>
                <a:lnTo>
                  <a:pt x="21432" y="121443"/>
                </a:lnTo>
                <a:lnTo>
                  <a:pt x="9525" y="109537"/>
                </a:lnTo>
                <a:lnTo>
                  <a:pt x="2382" y="92868"/>
                </a:lnTo>
                <a:lnTo>
                  <a:pt x="0" y="73818"/>
                </a:lnTo>
                <a:lnTo>
                  <a:pt x="4763" y="61912"/>
                </a:lnTo>
                <a:lnTo>
                  <a:pt x="16669" y="59531"/>
                </a:lnTo>
                <a:lnTo>
                  <a:pt x="47625" y="66675"/>
                </a:lnTo>
                <a:lnTo>
                  <a:pt x="116682" y="85725"/>
                </a:lnTo>
                <a:lnTo>
                  <a:pt x="269082" y="119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5E6614-D6BB-42A2-8F25-66D88C6694FE}"/>
              </a:ext>
            </a:extLst>
          </p:cNvPr>
          <p:cNvGrpSpPr/>
          <p:nvPr/>
        </p:nvGrpSpPr>
        <p:grpSpPr>
          <a:xfrm>
            <a:off x="2819400" y="1495426"/>
            <a:ext cx="4122738" cy="4576762"/>
            <a:chOff x="2971800" y="1662113"/>
            <a:chExt cx="4122738" cy="4576762"/>
          </a:xfrm>
        </p:grpSpPr>
        <p:sp>
          <p:nvSpPr>
            <p:cNvPr id="27" name="フリーフォーム 30">
              <a:extLst>
                <a:ext uri="{FF2B5EF4-FFF2-40B4-BE49-F238E27FC236}">
                  <a16:creationId xmlns:a16="http://schemas.microsoft.com/office/drawing/2014/main" id="{88E6D700-F14E-46EC-8E0A-58ACEEA03D4D}"/>
                </a:ext>
              </a:extLst>
            </p:cNvPr>
            <p:cNvSpPr/>
            <p:nvPr/>
          </p:nvSpPr>
          <p:spPr>
            <a:xfrm>
              <a:off x="3608388" y="1662113"/>
              <a:ext cx="2763837" cy="514350"/>
            </a:xfrm>
            <a:custGeom>
              <a:avLst/>
              <a:gdLst>
                <a:gd name="connsiteX0" fmla="*/ 1002506 w 2764631"/>
                <a:gd name="connsiteY0" fmla="*/ 207168 h 514350"/>
                <a:gd name="connsiteX1" fmla="*/ 1257300 w 2764631"/>
                <a:gd name="connsiteY1" fmla="*/ 180975 h 514350"/>
                <a:gd name="connsiteX2" fmla="*/ 1559719 w 2764631"/>
                <a:gd name="connsiteY2" fmla="*/ 145256 h 514350"/>
                <a:gd name="connsiteX3" fmla="*/ 1802606 w 2764631"/>
                <a:gd name="connsiteY3" fmla="*/ 114300 h 514350"/>
                <a:gd name="connsiteX4" fmla="*/ 1988344 w 2764631"/>
                <a:gd name="connsiteY4" fmla="*/ 90487 h 514350"/>
                <a:gd name="connsiteX5" fmla="*/ 2024062 w 2764631"/>
                <a:gd name="connsiteY5" fmla="*/ 83343 h 514350"/>
                <a:gd name="connsiteX6" fmla="*/ 2145506 w 2764631"/>
                <a:gd name="connsiteY6" fmla="*/ 42862 h 514350"/>
                <a:gd name="connsiteX7" fmla="*/ 2286000 w 2764631"/>
                <a:gd name="connsiteY7" fmla="*/ 0 h 514350"/>
                <a:gd name="connsiteX8" fmla="*/ 2336006 w 2764631"/>
                <a:gd name="connsiteY8" fmla="*/ 0 h 514350"/>
                <a:gd name="connsiteX9" fmla="*/ 2416969 w 2764631"/>
                <a:gd name="connsiteY9" fmla="*/ 4762 h 514350"/>
                <a:gd name="connsiteX10" fmla="*/ 2500312 w 2764631"/>
                <a:gd name="connsiteY10" fmla="*/ 11906 h 514350"/>
                <a:gd name="connsiteX11" fmla="*/ 2581275 w 2764631"/>
                <a:gd name="connsiteY11" fmla="*/ 30956 h 514350"/>
                <a:gd name="connsiteX12" fmla="*/ 2638425 w 2764631"/>
                <a:gd name="connsiteY12" fmla="*/ 47625 h 514350"/>
                <a:gd name="connsiteX13" fmla="*/ 2686050 w 2764631"/>
                <a:gd name="connsiteY13" fmla="*/ 69056 h 514350"/>
                <a:gd name="connsiteX14" fmla="*/ 2721769 w 2764631"/>
                <a:gd name="connsiteY14" fmla="*/ 88106 h 514350"/>
                <a:gd name="connsiteX15" fmla="*/ 2743200 w 2764631"/>
                <a:gd name="connsiteY15" fmla="*/ 104775 h 514350"/>
                <a:gd name="connsiteX16" fmla="*/ 2757487 w 2764631"/>
                <a:gd name="connsiteY16" fmla="*/ 126206 h 514350"/>
                <a:gd name="connsiteX17" fmla="*/ 2764631 w 2764631"/>
                <a:gd name="connsiteY17" fmla="*/ 147637 h 514350"/>
                <a:gd name="connsiteX18" fmla="*/ 2757487 w 2764631"/>
                <a:gd name="connsiteY18" fmla="*/ 169068 h 514350"/>
                <a:gd name="connsiteX19" fmla="*/ 2738437 w 2764631"/>
                <a:gd name="connsiteY19" fmla="*/ 190500 h 514350"/>
                <a:gd name="connsiteX20" fmla="*/ 2714625 w 2764631"/>
                <a:gd name="connsiteY20" fmla="*/ 202406 h 514350"/>
                <a:gd name="connsiteX21" fmla="*/ 2636044 w 2764631"/>
                <a:gd name="connsiteY21" fmla="*/ 216693 h 514350"/>
                <a:gd name="connsiteX22" fmla="*/ 2464594 w 2764631"/>
                <a:gd name="connsiteY22" fmla="*/ 235743 h 514350"/>
                <a:gd name="connsiteX23" fmla="*/ 2307431 w 2764631"/>
                <a:gd name="connsiteY23" fmla="*/ 247650 h 514350"/>
                <a:gd name="connsiteX24" fmla="*/ 2052637 w 2764631"/>
                <a:gd name="connsiteY24" fmla="*/ 271462 h 514350"/>
                <a:gd name="connsiteX25" fmla="*/ 1838325 w 2764631"/>
                <a:gd name="connsiteY25" fmla="*/ 290512 h 514350"/>
                <a:gd name="connsiteX26" fmla="*/ 1645444 w 2764631"/>
                <a:gd name="connsiteY26" fmla="*/ 314325 h 514350"/>
                <a:gd name="connsiteX27" fmla="*/ 1519237 w 2764631"/>
                <a:gd name="connsiteY27" fmla="*/ 321468 h 514350"/>
                <a:gd name="connsiteX28" fmla="*/ 1340644 w 2764631"/>
                <a:gd name="connsiteY28" fmla="*/ 342900 h 514350"/>
                <a:gd name="connsiteX29" fmla="*/ 1269206 w 2764631"/>
                <a:gd name="connsiteY29" fmla="*/ 357187 h 514350"/>
                <a:gd name="connsiteX30" fmla="*/ 1150144 w 2764631"/>
                <a:gd name="connsiteY30" fmla="*/ 371475 h 514350"/>
                <a:gd name="connsiteX31" fmla="*/ 1040606 w 2764631"/>
                <a:gd name="connsiteY31" fmla="*/ 388143 h 514350"/>
                <a:gd name="connsiteX32" fmla="*/ 964406 w 2764631"/>
                <a:gd name="connsiteY32" fmla="*/ 407193 h 514350"/>
                <a:gd name="connsiteX33" fmla="*/ 885825 w 2764631"/>
                <a:gd name="connsiteY33" fmla="*/ 421481 h 514350"/>
                <a:gd name="connsiteX34" fmla="*/ 635794 w 2764631"/>
                <a:gd name="connsiteY34" fmla="*/ 450056 h 514350"/>
                <a:gd name="connsiteX35" fmla="*/ 561975 w 2764631"/>
                <a:gd name="connsiteY35" fmla="*/ 457200 h 514350"/>
                <a:gd name="connsiteX36" fmla="*/ 492919 w 2764631"/>
                <a:gd name="connsiteY36" fmla="*/ 466725 h 514350"/>
                <a:gd name="connsiteX37" fmla="*/ 378619 w 2764631"/>
                <a:gd name="connsiteY37" fmla="*/ 495300 h 514350"/>
                <a:gd name="connsiteX38" fmla="*/ 283369 w 2764631"/>
                <a:gd name="connsiteY38" fmla="*/ 514350 h 514350"/>
                <a:gd name="connsiteX39" fmla="*/ 250031 w 2764631"/>
                <a:gd name="connsiteY39" fmla="*/ 504825 h 514350"/>
                <a:gd name="connsiteX40" fmla="*/ 221456 w 2764631"/>
                <a:gd name="connsiteY40" fmla="*/ 492918 h 514350"/>
                <a:gd name="connsiteX41" fmla="*/ 195262 w 2764631"/>
                <a:gd name="connsiteY41" fmla="*/ 476250 h 514350"/>
                <a:gd name="connsiteX42" fmla="*/ 173831 w 2764631"/>
                <a:gd name="connsiteY42" fmla="*/ 459581 h 514350"/>
                <a:gd name="connsiteX43" fmla="*/ 150019 w 2764631"/>
                <a:gd name="connsiteY43" fmla="*/ 435768 h 514350"/>
                <a:gd name="connsiteX44" fmla="*/ 119062 w 2764631"/>
                <a:gd name="connsiteY44" fmla="*/ 402431 h 514350"/>
                <a:gd name="connsiteX45" fmla="*/ 73819 w 2764631"/>
                <a:gd name="connsiteY45" fmla="*/ 342900 h 514350"/>
                <a:gd name="connsiteX46" fmla="*/ 40481 w 2764631"/>
                <a:gd name="connsiteY46" fmla="*/ 290512 h 514350"/>
                <a:gd name="connsiteX47" fmla="*/ 16669 w 2764631"/>
                <a:gd name="connsiteY47" fmla="*/ 247650 h 514350"/>
                <a:gd name="connsiteX48" fmla="*/ 7144 w 2764631"/>
                <a:gd name="connsiteY48" fmla="*/ 226218 h 514350"/>
                <a:gd name="connsiteX49" fmla="*/ 0 w 2764631"/>
                <a:gd name="connsiteY49" fmla="*/ 197643 h 514350"/>
                <a:gd name="connsiteX50" fmla="*/ 4762 w 2764631"/>
                <a:gd name="connsiteY50" fmla="*/ 190500 h 514350"/>
                <a:gd name="connsiteX51" fmla="*/ 14287 w 2764631"/>
                <a:gd name="connsiteY51" fmla="*/ 185737 h 514350"/>
                <a:gd name="connsiteX52" fmla="*/ 38100 w 2764631"/>
                <a:gd name="connsiteY52" fmla="*/ 190500 h 514350"/>
                <a:gd name="connsiteX53" fmla="*/ 61912 w 2764631"/>
                <a:gd name="connsiteY53" fmla="*/ 204787 h 514350"/>
                <a:gd name="connsiteX54" fmla="*/ 92869 w 2764631"/>
                <a:gd name="connsiteY54" fmla="*/ 226218 h 514350"/>
                <a:gd name="connsiteX55" fmla="*/ 128587 w 2764631"/>
                <a:gd name="connsiteY55" fmla="*/ 242887 h 514350"/>
                <a:gd name="connsiteX56" fmla="*/ 171450 w 2764631"/>
                <a:gd name="connsiteY56" fmla="*/ 257175 h 514350"/>
                <a:gd name="connsiteX57" fmla="*/ 228600 w 2764631"/>
                <a:gd name="connsiteY57" fmla="*/ 266700 h 514350"/>
                <a:gd name="connsiteX58" fmla="*/ 309562 w 2764631"/>
                <a:gd name="connsiteY58" fmla="*/ 271462 h 514350"/>
                <a:gd name="connsiteX59" fmla="*/ 516731 w 2764631"/>
                <a:gd name="connsiteY59" fmla="*/ 254793 h 514350"/>
                <a:gd name="connsiteX60" fmla="*/ 942975 w 2764631"/>
                <a:gd name="connsiteY60" fmla="*/ 214312 h 514350"/>
                <a:gd name="connsiteX61" fmla="*/ 1002506 w 2764631"/>
                <a:gd name="connsiteY61" fmla="*/ 2071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764631" h="514350">
                  <a:moveTo>
                    <a:pt x="1002506" y="207168"/>
                  </a:moveTo>
                  <a:lnTo>
                    <a:pt x="1257300" y="180975"/>
                  </a:lnTo>
                  <a:lnTo>
                    <a:pt x="1559719" y="145256"/>
                  </a:lnTo>
                  <a:lnTo>
                    <a:pt x="1802606" y="114300"/>
                  </a:lnTo>
                  <a:lnTo>
                    <a:pt x="1988344" y="90487"/>
                  </a:lnTo>
                  <a:lnTo>
                    <a:pt x="2024062" y="83343"/>
                  </a:lnTo>
                  <a:lnTo>
                    <a:pt x="2145506" y="42862"/>
                  </a:lnTo>
                  <a:lnTo>
                    <a:pt x="2286000" y="0"/>
                  </a:lnTo>
                  <a:lnTo>
                    <a:pt x="2336006" y="0"/>
                  </a:lnTo>
                  <a:lnTo>
                    <a:pt x="2416969" y="4762"/>
                  </a:lnTo>
                  <a:lnTo>
                    <a:pt x="2500312" y="11906"/>
                  </a:lnTo>
                  <a:lnTo>
                    <a:pt x="2581275" y="30956"/>
                  </a:lnTo>
                  <a:lnTo>
                    <a:pt x="2638425" y="47625"/>
                  </a:lnTo>
                  <a:lnTo>
                    <a:pt x="2686050" y="69056"/>
                  </a:lnTo>
                  <a:lnTo>
                    <a:pt x="2721769" y="88106"/>
                  </a:lnTo>
                  <a:lnTo>
                    <a:pt x="2743200" y="104775"/>
                  </a:lnTo>
                  <a:lnTo>
                    <a:pt x="2757487" y="126206"/>
                  </a:lnTo>
                  <a:lnTo>
                    <a:pt x="2764631" y="147637"/>
                  </a:lnTo>
                  <a:lnTo>
                    <a:pt x="2757487" y="169068"/>
                  </a:lnTo>
                  <a:lnTo>
                    <a:pt x="2738437" y="190500"/>
                  </a:lnTo>
                  <a:lnTo>
                    <a:pt x="2714625" y="202406"/>
                  </a:lnTo>
                  <a:lnTo>
                    <a:pt x="2636044" y="216693"/>
                  </a:lnTo>
                  <a:lnTo>
                    <a:pt x="2464594" y="235743"/>
                  </a:lnTo>
                  <a:lnTo>
                    <a:pt x="2307431" y="247650"/>
                  </a:lnTo>
                  <a:lnTo>
                    <a:pt x="2052637" y="271462"/>
                  </a:lnTo>
                  <a:lnTo>
                    <a:pt x="1838325" y="290512"/>
                  </a:lnTo>
                  <a:lnTo>
                    <a:pt x="1645444" y="314325"/>
                  </a:lnTo>
                  <a:lnTo>
                    <a:pt x="1519237" y="321468"/>
                  </a:lnTo>
                  <a:lnTo>
                    <a:pt x="1340644" y="342900"/>
                  </a:lnTo>
                  <a:lnTo>
                    <a:pt x="1269206" y="357187"/>
                  </a:lnTo>
                  <a:lnTo>
                    <a:pt x="1150144" y="371475"/>
                  </a:lnTo>
                  <a:lnTo>
                    <a:pt x="1040606" y="388143"/>
                  </a:lnTo>
                  <a:lnTo>
                    <a:pt x="964406" y="407193"/>
                  </a:lnTo>
                  <a:lnTo>
                    <a:pt x="885825" y="421481"/>
                  </a:lnTo>
                  <a:lnTo>
                    <a:pt x="635794" y="450056"/>
                  </a:lnTo>
                  <a:lnTo>
                    <a:pt x="561975" y="457200"/>
                  </a:lnTo>
                  <a:lnTo>
                    <a:pt x="492919" y="466725"/>
                  </a:lnTo>
                  <a:lnTo>
                    <a:pt x="378619" y="495300"/>
                  </a:lnTo>
                  <a:lnTo>
                    <a:pt x="283369" y="514350"/>
                  </a:lnTo>
                  <a:lnTo>
                    <a:pt x="250031" y="504825"/>
                  </a:lnTo>
                  <a:lnTo>
                    <a:pt x="221456" y="492918"/>
                  </a:lnTo>
                  <a:lnTo>
                    <a:pt x="195262" y="476250"/>
                  </a:lnTo>
                  <a:lnTo>
                    <a:pt x="173831" y="459581"/>
                  </a:lnTo>
                  <a:lnTo>
                    <a:pt x="150019" y="435768"/>
                  </a:lnTo>
                  <a:lnTo>
                    <a:pt x="119062" y="402431"/>
                  </a:lnTo>
                  <a:lnTo>
                    <a:pt x="73819" y="342900"/>
                  </a:lnTo>
                  <a:lnTo>
                    <a:pt x="40481" y="290512"/>
                  </a:lnTo>
                  <a:lnTo>
                    <a:pt x="16669" y="247650"/>
                  </a:lnTo>
                  <a:lnTo>
                    <a:pt x="7144" y="226218"/>
                  </a:lnTo>
                  <a:lnTo>
                    <a:pt x="0" y="197643"/>
                  </a:lnTo>
                  <a:lnTo>
                    <a:pt x="4762" y="190500"/>
                  </a:lnTo>
                  <a:lnTo>
                    <a:pt x="14287" y="185737"/>
                  </a:lnTo>
                  <a:lnTo>
                    <a:pt x="38100" y="190500"/>
                  </a:lnTo>
                  <a:lnTo>
                    <a:pt x="61912" y="204787"/>
                  </a:lnTo>
                  <a:lnTo>
                    <a:pt x="92869" y="226218"/>
                  </a:lnTo>
                  <a:lnTo>
                    <a:pt x="128587" y="242887"/>
                  </a:lnTo>
                  <a:lnTo>
                    <a:pt x="171450" y="257175"/>
                  </a:lnTo>
                  <a:lnTo>
                    <a:pt x="228600" y="266700"/>
                  </a:lnTo>
                  <a:lnTo>
                    <a:pt x="309562" y="271462"/>
                  </a:lnTo>
                  <a:lnTo>
                    <a:pt x="516731" y="254793"/>
                  </a:lnTo>
                  <a:lnTo>
                    <a:pt x="942975" y="214312"/>
                  </a:lnTo>
                  <a:lnTo>
                    <a:pt x="1002506" y="2071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1">
              <a:extLst>
                <a:ext uri="{FF2B5EF4-FFF2-40B4-BE49-F238E27FC236}">
                  <a16:creationId xmlns:a16="http://schemas.microsoft.com/office/drawing/2014/main" id="{80C80961-B4B9-43D5-BD2A-22F9672F2901}"/>
                </a:ext>
              </a:extLst>
            </p:cNvPr>
            <p:cNvSpPr/>
            <p:nvPr/>
          </p:nvSpPr>
          <p:spPr>
            <a:xfrm>
              <a:off x="3240088" y="2528888"/>
              <a:ext cx="546100" cy="1101725"/>
            </a:xfrm>
            <a:custGeom>
              <a:avLst/>
              <a:gdLst>
                <a:gd name="connsiteX0" fmla="*/ 445294 w 545307"/>
                <a:gd name="connsiteY0" fmla="*/ 497681 h 1102518"/>
                <a:gd name="connsiteX1" fmla="*/ 402432 w 545307"/>
                <a:gd name="connsiteY1" fmla="*/ 269081 h 1102518"/>
                <a:gd name="connsiteX2" fmla="*/ 335757 w 545307"/>
                <a:gd name="connsiteY2" fmla="*/ 92868 h 1102518"/>
                <a:gd name="connsiteX3" fmla="*/ 266700 w 545307"/>
                <a:gd name="connsiteY3" fmla="*/ 64293 h 1102518"/>
                <a:gd name="connsiteX4" fmla="*/ 202407 w 545307"/>
                <a:gd name="connsiteY4" fmla="*/ 40481 h 1102518"/>
                <a:gd name="connsiteX5" fmla="*/ 140494 w 545307"/>
                <a:gd name="connsiteY5" fmla="*/ 19050 h 1102518"/>
                <a:gd name="connsiteX6" fmla="*/ 83344 w 545307"/>
                <a:gd name="connsiteY6" fmla="*/ 4762 h 1102518"/>
                <a:gd name="connsiteX7" fmla="*/ 42863 w 545307"/>
                <a:gd name="connsiteY7" fmla="*/ 0 h 1102518"/>
                <a:gd name="connsiteX8" fmla="*/ 19050 w 545307"/>
                <a:gd name="connsiteY8" fmla="*/ 2381 h 1102518"/>
                <a:gd name="connsiteX9" fmla="*/ 2382 w 545307"/>
                <a:gd name="connsiteY9" fmla="*/ 9525 h 1102518"/>
                <a:gd name="connsiteX10" fmla="*/ 0 w 545307"/>
                <a:gd name="connsiteY10" fmla="*/ 23812 h 1102518"/>
                <a:gd name="connsiteX11" fmla="*/ 11907 w 545307"/>
                <a:gd name="connsiteY11" fmla="*/ 50006 h 1102518"/>
                <a:gd name="connsiteX12" fmla="*/ 45244 w 545307"/>
                <a:gd name="connsiteY12" fmla="*/ 92868 h 1102518"/>
                <a:gd name="connsiteX13" fmla="*/ 64294 w 545307"/>
                <a:gd name="connsiteY13" fmla="*/ 114300 h 1102518"/>
                <a:gd name="connsiteX14" fmla="*/ 95250 w 545307"/>
                <a:gd name="connsiteY14" fmla="*/ 152400 h 1102518"/>
                <a:gd name="connsiteX15" fmla="*/ 130969 w 545307"/>
                <a:gd name="connsiteY15" fmla="*/ 209550 h 1102518"/>
                <a:gd name="connsiteX16" fmla="*/ 169069 w 545307"/>
                <a:gd name="connsiteY16" fmla="*/ 290512 h 1102518"/>
                <a:gd name="connsiteX17" fmla="*/ 202407 w 545307"/>
                <a:gd name="connsiteY17" fmla="*/ 373856 h 1102518"/>
                <a:gd name="connsiteX18" fmla="*/ 228600 w 545307"/>
                <a:gd name="connsiteY18" fmla="*/ 523875 h 1102518"/>
                <a:gd name="connsiteX19" fmla="*/ 283369 w 545307"/>
                <a:gd name="connsiteY19" fmla="*/ 828675 h 1102518"/>
                <a:gd name="connsiteX20" fmla="*/ 314325 w 545307"/>
                <a:gd name="connsiteY20" fmla="*/ 981075 h 1102518"/>
                <a:gd name="connsiteX21" fmla="*/ 340519 w 545307"/>
                <a:gd name="connsiteY21" fmla="*/ 1021556 h 1102518"/>
                <a:gd name="connsiteX22" fmla="*/ 359569 w 545307"/>
                <a:gd name="connsiteY22" fmla="*/ 1050131 h 1102518"/>
                <a:gd name="connsiteX23" fmla="*/ 388144 w 545307"/>
                <a:gd name="connsiteY23" fmla="*/ 1081087 h 1102518"/>
                <a:gd name="connsiteX24" fmla="*/ 402432 w 545307"/>
                <a:gd name="connsiteY24" fmla="*/ 1092993 h 1102518"/>
                <a:gd name="connsiteX25" fmla="*/ 431007 w 545307"/>
                <a:gd name="connsiteY25" fmla="*/ 1102518 h 1102518"/>
                <a:gd name="connsiteX26" fmla="*/ 447675 w 545307"/>
                <a:gd name="connsiteY26" fmla="*/ 1102518 h 1102518"/>
                <a:gd name="connsiteX27" fmla="*/ 478632 w 545307"/>
                <a:gd name="connsiteY27" fmla="*/ 1092993 h 1102518"/>
                <a:gd name="connsiteX28" fmla="*/ 502444 w 545307"/>
                <a:gd name="connsiteY28" fmla="*/ 1071562 h 1102518"/>
                <a:gd name="connsiteX29" fmla="*/ 523875 w 545307"/>
                <a:gd name="connsiteY29" fmla="*/ 1042987 h 1102518"/>
                <a:gd name="connsiteX30" fmla="*/ 545307 w 545307"/>
                <a:gd name="connsiteY30" fmla="*/ 985837 h 1102518"/>
                <a:gd name="connsiteX31" fmla="*/ 521494 w 545307"/>
                <a:gd name="connsiteY31" fmla="*/ 876300 h 1102518"/>
                <a:gd name="connsiteX32" fmla="*/ 445294 w 545307"/>
                <a:gd name="connsiteY32" fmla="*/ 497681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5307" h="1102518">
                  <a:moveTo>
                    <a:pt x="445294" y="497681"/>
                  </a:moveTo>
                  <a:lnTo>
                    <a:pt x="402432" y="269081"/>
                  </a:lnTo>
                  <a:lnTo>
                    <a:pt x="335757" y="92868"/>
                  </a:lnTo>
                  <a:lnTo>
                    <a:pt x="266700" y="64293"/>
                  </a:lnTo>
                  <a:lnTo>
                    <a:pt x="202407" y="40481"/>
                  </a:lnTo>
                  <a:lnTo>
                    <a:pt x="140494" y="19050"/>
                  </a:lnTo>
                  <a:lnTo>
                    <a:pt x="83344" y="4762"/>
                  </a:lnTo>
                  <a:lnTo>
                    <a:pt x="42863" y="0"/>
                  </a:lnTo>
                  <a:lnTo>
                    <a:pt x="19050" y="2381"/>
                  </a:lnTo>
                  <a:lnTo>
                    <a:pt x="2382" y="9525"/>
                  </a:lnTo>
                  <a:lnTo>
                    <a:pt x="0" y="23812"/>
                  </a:lnTo>
                  <a:lnTo>
                    <a:pt x="11907" y="50006"/>
                  </a:lnTo>
                  <a:lnTo>
                    <a:pt x="45244" y="92868"/>
                  </a:lnTo>
                  <a:lnTo>
                    <a:pt x="64294" y="114300"/>
                  </a:lnTo>
                  <a:lnTo>
                    <a:pt x="95250" y="152400"/>
                  </a:lnTo>
                  <a:lnTo>
                    <a:pt x="130969" y="209550"/>
                  </a:lnTo>
                  <a:lnTo>
                    <a:pt x="169069" y="290512"/>
                  </a:lnTo>
                  <a:lnTo>
                    <a:pt x="202407" y="373856"/>
                  </a:lnTo>
                  <a:lnTo>
                    <a:pt x="228600" y="523875"/>
                  </a:lnTo>
                  <a:lnTo>
                    <a:pt x="283369" y="828675"/>
                  </a:lnTo>
                  <a:lnTo>
                    <a:pt x="314325" y="981075"/>
                  </a:lnTo>
                  <a:lnTo>
                    <a:pt x="340519" y="1021556"/>
                  </a:lnTo>
                  <a:lnTo>
                    <a:pt x="359569" y="1050131"/>
                  </a:lnTo>
                  <a:lnTo>
                    <a:pt x="388144" y="1081087"/>
                  </a:lnTo>
                  <a:lnTo>
                    <a:pt x="402432" y="1092993"/>
                  </a:lnTo>
                  <a:lnTo>
                    <a:pt x="431007" y="1102518"/>
                  </a:lnTo>
                  <a:lnTo>
                    <a:pt x="447675" y="1102518"/>
                  </a:lnTo>
                  <a:lnTo>
                    <a:pt x="478632" y="1092993"/>
                  </a:lnTo>
                  <a:lnTo>
                    <a:pt x="502444" y="1071562"/>
                  </a:lnTo>
                  <a:lnTo>
                    <a:pt x="523875" y="1042987"/>
                  </a:lnTo>
                  <a:lnTo>
                    <a:pt x="545307" y="985837"/>
                  </a:lnTo>
                  <a:lnTo>
                    <a:pt x="521494" y="876300"/>
                  </a:lnTo>
                  <a:lnTo>
                    <a:pt x="445294" y="4976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6">
              <a:extLst>
                <a:ext uri="{FF2B5EF4-FFF2-40B4-BE49-F238E27FC236}">
                  <a16:creationId xmlns:a16="http://schemas.microsoft.com/office/drawing/2014/main" id="{2021593B-D35B-464E-AB75-9FC693C72482}"/>
                </a:ext>
              </a:extLst>
            </p:cNvPr>
            <p:cNvSpPr/>
            <p:nvPr/>
          </p:nvSpPr>
          <p:spPr>
            <a:xfrm>
              <a:off x="3929063" y="3760788"/>
              <a:ext cx="2292350" cy="438150"/>
            </a:xfrm>
            <a:custGeom>
              <a:avLst/>
              <a:gdLst>
                <a:gd name="connsiteX0" fmla="*/ 1157287 w 2293143"/>
                <a:gd name="connsiteY0" fmla="*/ 135731 h 438150"/>
                <a:gd name="connsiteX1" fmla="*/ 1328737 w 2293143"/>
                <a:gd name="connsiteY1" fmla="*/ 116681 h 438150"/>
                <a:gd name="connsiteX2" fmla="*/ 1476375 w 2293143"/>
                <a:gd name="connsiteY2" fmla="*/ 95250 h 438150"/>
                <a:gd name="connsiteX3" fmla="*/ 1654968 w 2293143"/>
                <a:gd name="connsiteY3" fmla="*/ 61912 h 438150"/>
                <a:gd name="connsiteX4" fmla="*/ 1754981 w 2293143"/>
                <a:gd name="connsiteY4" fmla="*/ 42862 h 438150"/>
                <a:gd name="connsiteX5" fmla="*/ 1828800 w 2293143"/>
                <a:gd name="connsiteY5" fmla="*/ 19050 h 438150"/>
                <a:gd name="connsiteX6" fmla="*/ 1900237 w 2293143"/>
                <a:gd name="connsiteY6" fmla="*/ 2381 h 438150"/>
                <a:gd name="connsiteX7" fmla="*/ 1935956 w 2293143"/>
                <a:gd name="connsiteY7" fmla="*/ 0 h 438150"/>
                <a:gd name="connsiteX8" fmla="*/ 1971675 w 2293143"/>
                <a:gd name="connsiteY8" fmla="*/ 4762 h 438150"/>
                <a:gd name="connsiteX9" fmla="*/ 2026443 w 2293143"/>
                <a:gd name="connsiteY9" fmla="*/ 16669 h 438150"/>
                <a:gd name="connsiteX10" fmla="*/ 2093118 w 2293143"/>
                <a:gd name="connsiteY10" fmla="*/ 40481 h 438150"/>
                <a:gd name="connsiteX11" fmla="*/ 2135981 w 2293143"/>
                <a:gd name="connsiteY11" fmla="*/ 59531 h 438150"/>
                <a:gd name="connsiteX12" fmla="*/ 2176462 w 2293143"/>
                <a:gd name="connsiteY12" fmla="*/ 83344 h 438150"/>
                <a:gd name="connsiteX13" fmla="*/ 2214562 w 2293143"/>
                <a:gd name="connsiteY13" fmla="*/ 109537 h 438150"/>
                <a:gd name="connsiteX14" fmla="*/ 2243137 w 2293143"/>
                <a:gd name="connsiteY14" fmla="*/ 135731 h 438150"/>
                <a:gd name="connsiteX15" fmla="*/ 2271712 w 2293143"/>
                <a:gd name="connsiteY15" fmla="*/ 166687 h 438150"/>
                <a:gd name="connsiteX16" fmla="*/ 2288381 w 2293143"/>
                <a:gd name="connsiteY16" fmla="*/ 190500 h 438150"/>
                <a:gd name="connsiteX17" fmla="*/ 2293143 w 2293143"/>
                <a:gd name="connsiteY17" fmla="*/ 207169 h 438150"/>
                <a:gd name="connsiteX18" fmla="*/ 2293143 w 2293143"/>
                <a:gd name="connsiteY18" fmla="*/ 223837 h 438150"/>
                <a:gd name="connsiteX19" fmla="*/ 2276475 w 2293143"/>
                <a:gd name="connsiteY19" fmla="*/ 242887 h 438150"/>
                <a:gd name="connsiteX20" fmla="*/ 2247900 w 2293143"/>
                <a:gd name="connsiteY20" fmla="*/ 257175 h 438150"/>
                <a:gd name="connsiteX21" fmla="*/ 2212181 w 2293143"/>
                <a:gd name="connsiteY21" fmla="*/ 269081 h 438150"/>
                <a:gd name="connsiteX22" fmla="*/ 2190750 w 2293143"/>
                <a:gd name="connsiteY22" fmla="*/ 269081 h 438150"/>
                <a:gd name="connsiteX23" fmla="*/ 2116931 w 2293143"/>
                <a:gd name="connsiteY23" fmla="*/ 257175 h 438150"/>
                <a:gd name="connsiteX24" fmla="*/ 2007393 w 2293143"/>
                <a:gd name="connsiteY24" fmla="*/ 250031 h 438150"/>
                <a:gd name="connsiteX25" fmla="*/ 1862137 w 2293143"/>
                <a:gd name="connsiteY25" fmla="*/ 245269 h 438150"/>
                <a:gd name="connsiteX26" fmla="*/ 1724025 w 2293143"/>
                <a:gd name="connsiteY26" fmla="*/ 250031 h 438150"/>
                <a:gd name="connsiteX27" fmla="*/ 1557337 w 2293143"/>
                <a:gd name="connsiteY27" fmla="*/ 261937 h 438150"/>
                <a:gd name="connsiteX28" fmla="*/ 1397793 w 2293143"/>
                <a:gd name="connsiteY28" fmla="*/ 276225 h 438150"/>
                <a:gd name="connsiteX29" fmla="*/ 1166812 w 2293143"/>
                <a:gd name="connsiteY29" fmla="*/ 297656 h 438150"/>
                <a:gd name="connsiteX30" fmla="*/ 952500 w 2293143"/>
                <a:gd name="connsiteY30" fmla="*/ 323850 h 438150"/>
                <a:gd name="connsiteX31" fmla="*/ 821531 w 2293143"/>
                <a:gd name="connsiteY31" fmla="*/ 345281 h 438150"/>
                <a:gd name="connsiteX32" fmla="*/ 673893 w 2293143"/>
                <a:gd name="connsiteY32" fmla="*/ 373856 h 438150"/>
                <a:gd name="connsiteX33" fmla="*/ 550068 w 2293143"/>
                <a:gd name="connsiteY33" fmla="*/ 407194 h 438150"/>
                <a:gd name="connsiteX34" fmla="*/ 504825 w 2293143"/>
                <a:gd name="connsiteY34" fmla="*/ 423862 h 438150"/>
                <a:gd name="connsiteX35" fmla="*/ 450056 w 2293143"/>
                <a:gd name="connsiteY35" fmla="*/ 435769 h 438150"/>
                <a:gd name="connsiteX36" fmla="*/ 402431 w 2293143"/>
                <a:gd name="connsiteY36" fmla="*/ 438150 h 438150"/>
                <a:gd name="connsiteX37" fmla="*/ 350043 w 2293143"/>
                <a:gd name="connsiteY37" fmla="*/ 433387 h 438150"/>
                <a:gd name="connsiteX38" fmla="*/ 304800 w 2293143"/>
                <a:gd name="connsiteY38" fmla="*/ 423862 h 438150"/>
                <a:gd name="connsiteX39" fmla="*/ 266700 w 2293143"/>
                <a:gd name="connsiteY39" fmla="*/ 407194 h 438150"/>
                <a:gd name="connsiteX40" fmla="*/ 223837 w 2293143"/>
                <a:gd name="connsiteY40" fmla="*/ 378619 h 438150"/>
                <a:gd name="connsiteX41" fmla="*/ 161925 w 2293143"/>
                <a:gd name="connsiteY41" fmla="*/ 326231 h 438150"/>
                <a:gd name="connsiteX42" fmla="*/ 92868 w 2293143"/>
                <a:gd name="connsiteY42" fmla="*/ 266700 h 438150"/>
                <a:gd name="connsiteX43" fmla="*/ 42862 w 2293143"/>
                <a:gd name="connsiteY43" fmla="*/ 211931 h 438150"/>
                <a:gd name="connsiteX44" fmla="*/ 14287 w 2293143"/>
                <a:gd name="connsiteY44" fmla="*/ 171450 h 438150"/>
                <a:gd name="connsiteX45" fmla="*/ 7143 w 2293143"/>
                <a:gd name="connsiteY45" fmla="*/ 157162 h 438150"/>
                <a:gd name="connsiteX46" fmla="*/ 0 w 2293143"/>
                <a:gd name="connsiteY46" fmla="*/ 138112 h 438150"/>
                <a:gd name="connsiteX47" fmla="*/ 2381 w 2293143"/>
                <a:gd name="connsiteY47" fmla="*/ 121444 h 438150"/>
                <a:gd name="connsiteX48" fmla="*/ 9525 w 2293143"/>
                <a:gd name="connsiteY48" fmla="*/ 109537 h 438150"/>
                <a:gd name="connsiteX49" fmla="*/ 21431 w 2293143"/>
                <a:gd name="connsiteY49" fmla="*/ 107156 h 438150"/>
                <a:gd name="connsiteX50" fmla="*/ 30956 w 2293143"/>
                <a:gd name="connsiteY50" fmla="*/ 107156 h 438150"/>
                <a:gd name="connsiteX51" fmla="*/ 59531 w 2293143"/>
                <a:gd name="connsiteY51" fmla="*/ 116681 h 438150"/>
                <a:gd name="connsiteX52" fmla="*/ 90487 w 2293143"/>
                <a:gd name="connsiteY52" fmla="*/ 135731 h 438150"/>
                <a:gd name="connsiteX53" fmla="*/ 140493 w 2293143"/>
                <a:gd name="connsiteY53" fmla="*/ 159544 h 438150"/>
                <a:gd name="connsiteX54" fmla="*/ 202406 w 2293143"/>
                <a:gd name="connsiteY54" fmla="*/ 180975 h 438150"/>
                <a:gd name="connsiteX55" fmla="*/ 254793 w 2293143"/>
                <a:gd name="connsiteY55" fmla="*/ 195262 h 438150"/>
                <a:gd name="connsiteX56" fmla="*/ 302418 w 2293143"/>
                <a:gd name="connsiteY56" fmla="*/ 202406 h 438150"/>
                <a:gd name="connsiteX57" fmla="*/ 414337 w 2293143"/>
                <a:gd name="connsiteY57" fmla="*/ 202406 h 438150"/>
                <a:gd name="connsiteX58" fmla="*/ 640556 w 2293143"/>
                <a:gd name="connsiteY58" fmla="*/ 192881 h 438150"/>
                <a:gd name="connsiteX59" fmla="*/ 888206 w 2293143"/>
                <a:gd name="connsiteY59" fmla="*/ 171450 h 438150"/>
                <a:gd name="connsiteX60" fmla="*/ 1157287 w 2293143"/>
                <a:gd name="connsiteY60" fmla="*/ 13573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93143" h="438150">
                  <a:moveTo>
                    <a:pt x="1157287" y="135731"/>
                  </a:moveTo>
                  <a:lnTo>
                    <a:pt x="1328737" y="116681"/>
                  </a:lnTo>
                  <a:lnTo>
                    <a:pt x="1476375" y="95250"/>
                  </a:lnTo>
                  <a:lnTo>
                    <a:pt x="1654968" y="61912"/>
                  </a:lnTo>
                  <a:lnTo>
                    <a:pt x="1754981" y="42862"/>
                  </a:lnTo>
                  <a:lnTo>
                    <a:pt x="1828800" y="19050"/>
                  </a:lnTo>
                  <a:lnTo>
                    <a:pt x="1900237" y="2381"/>
                  </a:lnTo>
                  <a:lnTo>
                    <a:pt x="1935956" y="0"/>
                  </a:lnTo>
                  <a:lnTo>
                    <a:pt x="1971675" y="4762"/>
                  </a:lnTo>
                  <a:lnTo>
                    <a:pt x="2026443" y="16669"/>
                  </a:lnTo>
                  <a:lnTo>
                    <a:pt x="2093118" y="40481"/>
                  </a:lnTo>
                  <a:lnTo>
                    <a:pt x="2135981" y="59531"/>
                  </a:lnTo>
                  <a:lnTo>
                    <a:pt x="2176462" y="83344"/>
                  </a:lnTo>
                  <a:lnTo>
                    <a:pt x="2214562" y="109537"/>
                  </a:lnTo>
                  <a:lnTo>
                    <a:pt x="2243137" y="135731"/>
                  </a:lnTo>
                  <a:lnTo>
                    <a:pt x="2271712" y="166687"/>
                  </a:lnTo>
                  <a:lnTo>
                    <a:pt x="2288381" y="190500"/>
                  </a:lnTo>
                  <a:lnTo>
                    <a:pt x="2293143" y="207169"/>
                  </a:lnTo>
                  <a:lnTo>
                    <a:pt x="2293143" y="223837"/>
                  </a:lnTo>
                  <a:lnTo>
                    <a:pt x="2276475" y="242887"/>
                  </a:lnTo>
                  <a:lnTo>
                    <a:pt x="2247900" y="257175"/>
                  </a:lnTo>
                  <a:lnTo>
                    <a:pt x="2212181" y="269081"/>
                  </a:lnTo>
                  <a:lnTo>
                    <a:pt x="2190750" y="269081"/>
                  </a:lnTo>
                  <a:lnTo>
                    <a:pt x="2116931" y="257175"/>
                  </a:lnTo>
                  <a:lnTo>
                    <a:pt x="2007393" y="250031"/>
                  </a:lnTo>
                  <a:lnTo>
                    <a:pt x="1862137" y="245269"/>
                  </a:lnTo>
                  <a:lnTo>
                    <a:pt x="1724025" y="250031"/>
                  </a:lnTo>
                  <a:lnTo>
                    <a:pt x="1557337" y="261937"/>
                  </a:lnTo>
                  <a:lnTo>
                    <a:pt x="1397793" y="276225"/>
                  </a:lnTo>
                  <a:lnTo>
                    <a:pt x="1166812" y="297656"/>
                  </a:lnTo>
                  <a:lnTo>
                    <a:pt x="952500" y="323850"/>
                  </a:lnTo>
                  <a:lnTo>
                    <a:pt x="821531" y="345281"/>
                  </a:lnTo>
                  <a:lnTo>
                    <a:pt x="673893" y="373856"/>
                  </a:lnTo>
                  <a:lnTo>
                    <a:pt x="550068" y="407194"/>
                  </a:lnTo>
                  <a:lnTo>
                    <a:pt x="504825" y="423862"/>
                  </a:lnTo>
                  <a:lnTo>
                    <a:pt x="450056" y="435769"/>
                  </a:lnTo>
                  <a:lnTo>
                    <a:pt x="402431" y="438150"/>
                  </a:lnTo>
                  <a:lnTo>
                    <a:pt x="350043" y="433387"/>
                  </a:lnTo>
                  <a:lnTo>
                    <a:pt x="304800" y="423862"/>
                  </a:lnTo>
                  <a:lnTo>
                    <a:pt x="266700" y="407194"/>
                  </a:lnTo>
                  <a:lnTo>
                    <a:pt x="223837" y="378619"/>
                  </a:lnTo>
                  <a:lnTo>
                    <a:pt x="161925" y="326231"/>
                  </a:lnTo>
                  <a:lnTo>
                    <a:pt x="92868" y="266700"/>
                  </a:lnTo>
                  <a:lnTo>
                    <a:pt x="42862" y="211931"/>
                  </a:lnTo>
                  <a:lnTo>
                    <a:pt x="14287" y="171450"/>
                  </a:lnTo>
                  <a:lnTo>
                    <a:pt x="7143" y="157162"/>
                  </a:lnTo>
                  <a:lnTo>
                    <a:pt x="0" y="138112"/>
                  </a:lnTo>
                  <a:lnTo>
                    <a:pt x="2381" y="121444"/>
                  </a:lnTo>
                  <a:lnTo>
                    <a:pt x="9525" y="109537"/>
                  </a:lnTo>
                  <a:lnTo>
                    <a:pt x="21431" y="107156"/>
                  </a:lnTo>
                  <a:lnTo>
                    <a:pt x="30956" y="107156"/>
                  </a:lnTo>
                  <a:lnTo>
                    <a:pt x="59531" y="116681"/>
                  </a:lnTo>
                  <a:lnTo>
                    <a:pt x="90487" y="135731"/>
                  </a:lnTo>
                  <a:lnTo>
                    <a:pt x="140493" y="159544"/>
                  </a:lnTo>
                  <a:lnTo>
                    <a:pt x="202406" y="180975"/>
                  </a:lnTo>
                  <a:lnTo>
                    <a:pt x="254793" y="195262"/>
                  </a:lnTo>
                  <a:lnTo>
                    <a:pt x="302418" y="202406"/>
                  </a:lnTo>
                  <a:lnTo>
                    <a:pt x="414337" y="202406"/>
                  </a:lnTo>
                  <a:lnTo>
                    <a:pt x="640556" y="192881"/>
                  </a:lnTo>
                  <a:lnTo>
                    <a:pt x="888206" y="171450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7">
              <a:extLst>
                <a:ext uri="{FF2B5EF4-FFF2-40B4-BE49-F238E27FC236}">
                  <a16:creationId xmlns:a16="http://schemas.microsoft.com/office/drawing/2014/main" id="{53C269B2-16CD-4037-9BAB-EF15B09AADD2}"/>
                </a:ext>
              </a:extLst>
            </p:cNvPr>
            <p:cNvSpPr/>
            <p:nvPr/>
          </p:nvSpPr>
          <p:spPr>
            <a:xfrm>
              <a:off x="2971800" y="4321175"/>
              <a:ext cx="4122738" cy="623888"/>
            </a:xfrm>
            <a:custGeom>
              <a:avLst/>
              <a:gdLst>
                <a:gd name="connsiteX0" fmla="*/ 1915568 w 4121475"/>
                <a:gd name="connsiteY0" fmla="*/ 186884 h 624061"/>
                <a:gd name="connsiteX1" fmla="*/ 2252628 w 4121475"/>
                <a:gd name="connsiteY1" fmla="*/ 156849 h 624061"/>
                <a:gd name="connsiteX2" fmla="*/ 2539629 w 4121475"/>
                <a:gd name="connsiteY2" fmla="*/ 133489 h 624061"/>
                <a:gd name="connsiteX3" fmla="*/ 2809945 w 4121475"/>
                <a:gd name="connsiteY3" fmla="*/ 113465 h 624061"/>
                <a:gd name="connsiteX4" fmla="*/ 2920073 w 4121475"/>
                <a:gd name="connsiteY4" fmla="*/ 110128 h 624061"/>
                <a:gd name="connsiteX5" fmla="*/ 3080260 w 4121475"/>
                <a:gd name="connsiteY5" fmla="*/ 106791 h 624061"/>
                <a:gd name="connsiteX6" fmla="*/ 3197063 w 4121475"/>
                <a:gd name="connsiteY6" fmla="*/ 100116 h 624061"/>
                <a:gd name="connsiteX7" fmla="*/ 3317203 w 4121475"/>
                <a:gd name="connsiteY7" fmla="*/ 90105 h 624061"/>
                <a:gd name="connsiteX8" fmla="*/ 3357250 w 4121475"/>
                <a:gd name="connsiteY8" fmla="*/ 83430 h 624061"/>
                <a:gd name="connsiteX9" fmla="*/ 3403971 w 4121475"/>
                <a:gd name="connsiteY9" fmla="*/ 66744 h 624061"/>
                <a:gd name="connsiteX10" fmla="*/ 3497413 w 4121475"/>
                <a:gd name="connsiteY10" fmla="*/ 36709 h 624061"/>
                <a:gd name="connsiteX11" fmla="*/ 3600867 w 4121475"/>
                <a:gd name="connsiteY11" fmla="*/ 10011 h 624061"/>
                <a:gd name="connsiteX12" fmla="*/ 3654263 w 4121475"/>
                <a:gd name="connsiteY12" fmla="*/ 0 h 624061"/>
                <a:gd name="connsiteX13" fmla="*/ 3724345 w 4121475"/>
                <a:gd name="connsiteY13" fmla="*/ 13349 h 624061"/>
                <a:gd name="connsiteX14" fmla="*/ 3834473 w 4121475"/>
                <a:gd name="connsiteY14" fmla="*/ 46721 h 624061"/>
                <a:gd name="connsiteX15" fmla="*/ 3901218 w 4121475"/>
                <a:gd name="connsiteY15" fmla="*/ 73419 h 624061"/>
                <a:gd name="connsiteX16" fmla="*/ 3954613 w 4121475"/>
                <a:gd name="connsiteY16" fmla="*/ 96779 h 624061"/>
                <a:gd name="connsiteX17" fmla="*/ 4024695 w 4121475"/>
                <a:gd name="connsiteY17" fmla="*/ 133489 h 624061"/>
                <a:gd name="connsiteX18" fmla="*/ 4091440 w 4121475"/>
                <a:gd name="connsiteY18" fmla="*/ 180210 h 624061"/>
                <a:gd name="connsiteX19" fmla="*/ 4108126 w 4121475"/>
                <a:gd name="connsiteY19" fmla="*/ 196896 h 624061"/>
                <a:gd name="connsiteX20" fmla="*/ 4118137 w 4121475"/>
                <a:gd name="connsiteY20" fmla="*/ 210245 h 624061"/>
                <a:gd name="connsiteX21" fmla="*/ 4121475 w 4121475"/>
                <a:gd name="connsiteY21" fmla="*/ 233605 h 624061"/>
                <a:gd name="connsiteX22" fmla="*/ 4111463 w 4121475"/>
                <a:gd name="connsiteY22" fmla="*/ 263640 h 624061"/>
                <a:gd name="connsiteX23" fmla="*/ 4088102 w 4121475"/>
                <a:gd name="connsiteY23" fmla="*/ 280327 h 624061"/>
                <a:gd name="connsiteX24" fmla="*/ 4051393 w 4121475"/>
                <a:gd name="connsiteY24" fmla="*/ 287001 h 624061"/>
                <a:gd name="connsiteX25" fmla="*/ 4004672 w 4121475"/>
                <a:gd name="connsiteY25" fmla="*/ 287001 h 624061"/>
                <a:gd name="connsiteX26" fmla="*/ 3937927 w 4121475"/>
                <a:gd name="connsiteY26" fmla="*/ 276989 h 624061"/>
                <a:gd name="connsiteX27" fmla="*/ 3854497 w 4121475"/>
                <a:gd name="connsiteY27" fmla="*/ 266978 h 624061"/>
                <a:gd name="connsiteX28" fmla="*/ 3797764 w 4121475"/>
                <a:gd name="connsiteY28" fmla="*/ 266978 h 624061"/>
                <a:gd name="connsiteX29" fmla="*/ 3704321 w 4121475"/>
                <a:gd name="connsiteY29" fmla="*/ 260303 h 624061"/>
                <a:gd name="connsiteX30" fmla="*/ 3544135 w 4121475"/>
                <a:gd name="connsiteY30" fmla="*/ 246954 h 624061"/>
                <a:gd name="connsiteX31" fmla="*/ 3387285 w 4121475"/>
                <a:gd name="connsiteY31" fmla="*/ 243617 h 624061"/>
                <a:gd name="connsiteX32" fmla="*/ 3247121 w 4121475"/>
                <a:gd name="connsiteY32" fmla="*/ 253629 h 624061"/>
                <a:gd name="connsiteX33" fmla="*/ 2773235 w 4121475"/>
                <a:gd name="connsiteY33" fmla="*/ 287001 h 624061"/>
                <a:gd name="connsiteX34" fmla="*/ 2336059 w 4121475"/>
                <a:gd name="connsiteY34" fmla="*/ 317036 h 624061"/>
                <a:gd name="connsiteX35" fmla="*/ 2092441 w 4121475"/>
                <a:gd name="connsiteY35" fmla="*/ 337059 h 624061"/>
                <a:gd name="connsiteX36" fmla="*/ 1858835 w 4121475"/>
                <a:gd name="connsiteY36" fmla="*/ 357083 h 624061"/>
                <a:gd name="connsiteX37" fmla="*/ 1728683 w 4121475"/>
                <a:gd name="connsiteY37" fmla="*/ 367095 h 624061"/>
                <a:gd name="connsiteX38" fmla="*/ 1555148 w 4121475"/>
                <a:gd name="connsiteY38" fmla="*/ 380443 h 624061"/>
                <a:gd name="connsiteX39" fmla="*/ 1371600 w 4121475"/>
                <a:gd name="connsiteY39" fmla="*/ 407141 h 624061"/>
                <a:gd name="connsiteX40" fmla="*/ 1057901 w 4121475"/>
                <a:gd name="connsiteY40" fmla="*/ 463874 h 624061"/>
                <a:gd name="connsiteX41" fmla="*/ 764225 w 4121475"/>
                <a:gd name="connsiteY41" fmla="*/ 527281 h 624061"/>
                <a:gd name="connsiteX42" fmla="*/ 634073 w 4121475"/>
                <a:gd name="connsiteY42" fmla="*/ 557316 h 624061"/>
                <a:gd name="connsiteX43" fmla="*/ 540631 w 4121475"/>
                <a:gd name="connsiteY43" fmla="*/ 587351 h 624061"/>
                <a:gd name="connsiteX44" fmla="*/ 400467 w 4121475"/>
                <a:gd name="connsiteY44" fmla="*/ 624061 h 624061"/>
                <a:gd name="connsiteX45" fmla="*/ 377107 w 4121475"/>
                <a:gd name="connsiteY45" fmla="*/ 620724 h 624061"/>
                <a:gd name="connsiteX46" fmla="*/ 313699 w 4121475"/>
                <a:gd name="connsiteY46" fmla="*/ 594026 h 624061"/>
                <a:gd name="connsiteX47" fmla="*/ 226932 w 4121475"/>
                <a:gd name="connsiteY47" fmla="*/ 547305 h 624061"/>
                <a:gd name="connsiteX48" fmla="*/ 153513 w 4121475"/>
                <a:gd name="connsiteY48" fmla="*/ 493909 h 624061"/>
                <a:gd name="connsiteX49" fmla="*/ 116803 w 4121475"/>
                <a:gd name="connsiteY49" fmla="*/ 460537 h 624061"/>
                <a:gd name="connsiteX50" fmla="*/ 66745 w 4121475"/>
                <a:gd name="connsiteY50" fmla="*/ 403804 h 624061"/>
                <a:gd name="connsiteX51" fmla="*/ 33372 w 4121475"/>
                <a:gd name="connsiteY51" fmla="*/ 370432 h 624061"/>
                <a:gd name="connsiteX52" fmla="*/ 16686 w 4121475"/>
                <a:gd name="connsiteY52" fmla="*/ 340397 h 624061"/>
                <a:gd name="connsiteX53" fmla="*/ 6675 w 4121475"/>
                <a:gd name="connsiteY53" fmla="*/ 313699 h 624061"/>
                <a:gd name="connsiteX54" fmla="*/ 0 w 4121475"/>
                <a:gd name="connsiteY54" fmla="*/ 276989 h 624061"/>
                <a:gd name="connsiteX55" fmla="*/ 6675 w 4121475"/>
                <a:gd name="connsiteY55" fmla="*/ 256966 h 624061"/>
                <a:gd name="connsiteX56" fmla="*/ 10012 w 4121475"/>
                <a:gd name="connsiteY56" fmla="*/ 246954 h 624061"/>
                <a:gd name="connsiteX57" fmla="*/ 23361 w 4121475"/>
                <a:gd name="connsiteY57" fmla="*/ 240280 h 624061"/>
                <a:gd name="connsiteX58" fmla="*/ 40047 w 4121475"/>
                <a:gd name="connsiteY58" fmla="*/ 243617 h 624061"/>
                <a:gd name="connsiteX59" fmla="*/ 60070 w 4121475"/>
                <a:gd name="connsiteY59" fmla="*/ 260303 h 624061"/>
                <a:gd name="connsiteX60" fmla="*/ 93443 w 4121475"/>
                <a:gd name="connsiteY60" fmla="*/ 276989 h 624061"/>
                <a:gd name="connsiteX61" fmla="*/ 186885 w 4121475"/>
                <a:gd name="connsiteY61" fmla="*/ 307024 h 624061"/>
                <a:gd name="connsiteX62" fmla="*/ 276990 w 4121475"/>
                <a:gd name="connsiteY62" fmla="*/ 330385 h 624061"/>
                <a:gd name="connsiteX63" fmla="*/ 357083 w 4121475"/>
                <a:gd name="connsiteY63" fmla="*/ 340397 h 624061"/>
                <a:gd name="connsiteX64" fmla="*/ 630736 w 4121475"/>
                <a:gd name="connsiteY64" fmla="*/ 347071 h 624061"/>
                <a:gd name="connsiteX65" fmla="*/ 857667 w 4121475"/>
                <a:gd name="connsiteY65" fmla="*/ 337059 h 624061"/>
                <a:gd name="connsiteX66" fmla="*/ 971133 w 4121475"/>
                <a:gd name="connsiteY66" fmla="*/ 313699 h 624061"/>
                <a:gd name="connsiteX67" fmla="*/ 1191390 w 4121475"/>
                <a:gd name="connsiteY67" fmla="*/ 276989 h 624061"/>
                <a:gd name="connsiteX68" fmla="*/ 1468380 w 4121475"/>
                <a:gd name="connsiteY68" fmla="*/ 240280 h 624061"/>
                <a:gd name="connsiteX69" fmla="*/ 1915568 w 4121475"/>
                <a:gd name="connsiteY69" fmla="*/ 186884 h 6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21475" h="624061">
                  <a:moveTo>
                    <a:pt x="1915568" y="186884"/>
                  </a:moveTo>
                  <a:lnTo>
                    <a:pt x="2252628" y="156849"/>
                  </a:lnTo>
                  <a:lnTo>
                    <a:pt x="2539629" y="133489"/>
                  </a:lnTo>
                  <a:lnTo>
                    <a:pt x="2809945" y="113465"/>
                  </a:lnTo>
                  <a:lnTo>
                    <a:pt x="2920073" y="110128"/>
                  </a:lnTo>
                  <a:lnTo>
                    <a:pt x="3080260" y="106791"/>
                  </a:lnTo>
                  <a:lnTo>
                    <a:pt x="3197063" y="100116"/>
                  </a:lnTo>
                  <a:lnTo>
                    <a:pt x="3317203" y="90105"/>
                  </a:lnTo>
                  <a:lnTo>
                    <a:pt x="3357250" y="83430"/>
                  </a:lnTo>
                  <a:lnTo>
                    <a:pt x="3403971" y="66744"/>
                  </a:lnTo>
                  <a:lnTo>
                    <a:pt x="3497413" y="36709"/>
                  </a:lnTo>
                  <a:lnTo>
                    <a:pt x="3600867" y="10011"/>
                  </a:lnTo>
                  <a:lnTo>
                    <a:pt x="3654263" y="0"/>
                  </a:lnTo>
                  <a:lnTo>
                    <a:pt x="3724345" y="13349"/>
                  </a:lnTo>
                  <a:lnTo>
                    <a:pt x="3834473" y="46721"/>
                  </a:lnTo>
                  <a:lnTo>
                    <a:pt x="3901218" y="73419"/>
                  </a:lnTo>
                  <a:lnTo>
                    <a:pt x="3954613" y="96779"/>
                  </a:lnTo>
                  <a:lnTo>
                    <a:pt x="4024695" y="133489"/>
                  </a:lnTo>
                  <a:lnTo>
                    <a:pt x="4091440" y="180210"/>
                  </a:lnTo>
                  <a:lnTo>
                    <a:pt x="4108126" y="196896"/>
                  </a:lnTo>
                  <a:lnTo>
                    <a:pt x="4118137" y="210245"/>
                  </a:lnTo>
                  <a:lnTo>
                    <a:pt x="4121475" y="233605"/>
                  </a:lnTo>
                  <a:lnTo>
                    <a:pt x="4111463" y="263640"/>
                  </a:lnTo>
                  <a:lnTo>
                    <a:pt x="4088102" y="280327"/>
                  </a:lnTo>
                  <a:lnTo>
                    <a:pt x="4051393" y="287001"/>
                  </a:lnTo>
                  <a:lnTo>
                    <a:pt x="4004672" y="287001"/>
                  </a:lnTo>
                  <a:lnTo>
                    <a:pt x="3937927" y="276989"/>
                  </a:lnTo>
                  <a:lnTo>
                    <a:pt x="3854497" y="266978"/>
                  </a:lnTo>
                  <a:lnTo>
                    <a:pt x="3797764" y="266978"/>
                  </a:lnTo>
                  <a:lnTo>
                    <a:pt x="3704321" y="260303"/>
                  </a:lnTo>
                  <a:lnTo>
                    <a:pt x="3544135" y="246954"/>
                  </a:lnTo>
                  <a:lnTo>
                    <a:pt x="3387285" y="243617"/>
                  </a:lnTo>
                  <a:lnTo>
                    <a:pt x="3247121" y="253629"/>
                  </a:lnTo>
                  <a:lnTo>
                    <a:pt x="2773235" y="287001"/>
                  </a:lnTo>
                  <a:lnTo>
                    <a:pt x="2336059" y="317036"/>
                  </a:lnTo>
                  <a:lnTo>
                    <a:pt x="2092441" y="337059"/>
                  </a:lnTo>
                  <a:lnTo>
                    <a:pt x="1858835" y="357083"/>
                  </a:lnTo>
                  <a:lnTo>
                    <a:pt x="1728683" y="367095"/>
                  </a:lnTo>
                  <a:lnTo>
                    <a:pt x="1555148" y="380443"/>
                  </a:lnTo>
                  <a:lnTo>
                    <a:pt x="1371600" y="407141"/>
                  </a:lnTo>
                  <a:lnTo>
                    <a:pt x="1057901" y="463874"/>
                  </a:lnTo>
                  <a:lnTo>
                    <a:pt x="764225" y="527281"/>
                  </a:lnTo>
                  <a:lnTo>
                    <a:pt x="634073" y="557316"/>
                  </a:lnTo>
                  <a:lnTo>
                    <a:pt x="540631" y="587351"/>
                  </a:lnTo>
                  <a:lnTo>
                    <a:pt x="400467" y="624061"/>
                  </a:lnTo>
                  <a:lnTo>
                    <a:pt x="377107" y="620724"/>
                  </a:lnTo>
                  <a:lnTo>
                    <a:pt x="313699" y="594026"/>
                  </a:lnTo>
                  <a:lnTo>
                    <a:pt x="226932" y="547305"/>
                  </a:lnTo>
                  <a:lnTo>
                    <a:pt x="153513" y="493909"/>
                  </a:lnTo>
                  <a:lnTo>
                    <a:pt x="116803" y="460537"/>
                  </a:lnTo>
                  <a:lnTo>
                    <a:pt x="66745" y="403804"/>
                  </a:lnTo>
                  <a:lnTo>
                    <a:pt x="33372" y="370432"/>
                  </a:lnTo>
                  <a:lnTo>
                    <a:pt x="16686" y="340397"/>
                  </a:lnTo>
                  <a:lnTo>
                    <a:pt x="6675" y="313699"/>
                  </a:lnTo>
                  <a:lnTo>
                    <a:pt x="0" y="276989"/>
                  </a:lnTo>
                  <a:lnTo>
                    <a:pt x="6675" y="256966"/>
                  </a:lnTo>
                  <a:lnTo>
                    <a:pt x="10012" y="246954"/>
                  </a:lnTo>
                  <a:lnTo>
                    <a:pt x="23361" y="240280"/>
                  </a:lnTo>
                  <a:lnTo>
                    <a:pt x="40047" y="243617"/>
                  </a:lnTo>
                  <a:lnTo>
                    <a:pt x="60070" y="260303"/>
                  </a:lnTo>
                  <a:lnTo>
                    <a:pt x="93443" y="276989"/>
                  </a:lnTo>
                  <a:lnTo>
                    <a:pt x="186885" y="307024"/>
                  </a:lnTo>
                  <a:lnTo>
                    <a:pt x="276990" y="330385"/>
                  </a:lnTo>
                  <a:lnTo>
                    <a:pt x="357083" y="340397"/>
                  </a:lnTo>
                  <a:lnTo>
                    <a:pt x="630736" y="347071"/>
                  </a:lnTo>
                  <a:lnTo>
                    <a:pt x="857667" y="337059"/>
                  </a:lnTo>
                  <a:lnTo>
                    <a:pt x="971133" y="313699"/>
                  </a:lnTo>
                  <a:lnTo>
                    <a:pt x="1191390" y="276989"/>
                  </a:lnTo>
                  <a:lnTo>
                    <a:pt x="1468380" y="240280"/>
                  </a:lnTo>
                  <a:lnTo>
                    <a:pt x="1915568" y="1868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271B84CB-950C-4EB9-82A8-BFD232B3AA62}"/>
                </a:ext>
              </a:extLst>
            </p:cNvPr>
            <p:cNvSpPr/>
            <p:nvPr/>
          </p:nvSpPr>
          <p:spPr>
            <a:xfrm>
              <a:off x="3162300" y="5065713"/>
              <a:ext cx="1204913" cy="1006475"/>
            </a:xfrm>
            <a:custGeom>
              <a:avLst/>
              <a:gdLst>
                <a:gd name="connsiteX0" fmla="*/ 485775 w 1204913"/>
                <a:gd name="connsiteY0" fmla="*/ 545306 h 1007269"/>
                <a:gd name="connsiteX1" fmla="*/ 573881 w 1204913"/>
                <a:gd name="connsiteY1" fmla="*/ 459581 h 1007269"/>
                <a:gd name="connsiteX2" fmla="*/ 640556 w 1204913"/>
                <a:gd name="connsiteY2" fmla="*/ 392906 h 1007269"/>
                <a:gd name="connsiteX3" fmla="*/ 709613 w 1204913"/>
                <a:gd name="connsiteY3" fmla="*/ 316706 h 1007269"/>
                <a:gd name="connsiteX4" fmla="*/ 778669 w 1204913"/>
                <a:gd name="connsiteY4" fmla="*/ 235744 h 1007269"/>
                <a:gd name="connsiteX5" fmla="*/ 819150 w 1204913"/>
                <a:gd name="connsiteY5" fmla="*/ 173831 h 1007269"/>
                <a:gd name="connsiteX6" fmla="*/ 828675 w 1204913"/>
                <a:gd name="connsiteY6" fmla="*/ 150019 h 1007269"/>
                <a:gd name="connsiteX7" fmla="*/ 831056 w 1204913"/>
                <a:gd name="connsiteY7" fmla="*/ 128587 h 1007269"/>
                <a:gd name="connsiteX8" fmla="*/ 826294 w 1204913"/>
                <a:gd name="connsiteY8" fmla="*/ 107156 h 1007269"/>
                <a:gd name="connsiteX9" fmla="*/ 816769 w 1204913"/>
                <a:gd name="connsiteY9" fmla="*/ 90487 h 1007269"/>
                <a:gd name="connsiteX10" fmla="*/ 809625 w 1204913"/>
                <a:gd name="connsiteY10" fmla="*/ 83344 h 1007269"/>
                <a:gd name="connsiteX11" fmla="*/ 785813 w 1204913"/>
                <a:gd name="connsiteY11" fmla="*/ 73819 h 1007269"/>
                <a:gd name="connsiteX12" fmla="*/ 750094 w 1204913"/>
                <a:gd name="connsiteY12" fmla="*/ 64294 h 1007269"/>
                <a:gd name="connsiteX13" fmla="*/ 733425 w 1204913"/>
                <a:gd name="connsiteY13" fmla="*/ 61912 h 1007269"/>
                <a:gd name="connsiteX14" fmla="*/ 723900 w 1204913"/>
                <a:gd name="connsiteY14" fmla="*/ 52387 h 1007269"/>
                <a:gd name="connsiteX15" fmla="*/ 714375 w 1204913"/>
                <a:gd name="connsiteY15" fmla="*/ 23812 h 1007269"/>
                <a:gd name="connsiteX16" fmla="*/ 716756 w 1204913"/>
                <a:gd name="connsiteY16" fmla="*/ 7144 h 1007269"/>
                <a:gd name="connsiteX17" fmla="*/ 726281 w 1204913"/>
                <a:gd name="connsiteY17" fmla="*/ 0 h 1007269"/>
                <a:gd name="connsiteX18" fmla="*/ 757238 w 1204913"/>
                <a:gd name="connsiteY18" fmla="*/ 7144 h 1007269"/>
                <a:gd name="connsiteX19" fmla="*/ 785813 w 1204913"/>
                <a:gd name="connsiteY19" fmla="*/ 14287 h 1007269"/>
                <a:gd name="connsiteX20" fmla="*/ 847725 w 1204913"/>
                <a:gd name="connsiteY20" fmla="*/ 23812 h 1007269"/>
                <a:gd name="connsiteX21" fmla="*/ 904875 w 1204913"/>
                <a:gd name="connsiteY21" fmla="*/ 38100 h 1007269"/>
                <a:gd name="connsiteX22" fmla="*/ 978694 w 1204913"/>
                <a:gd name="connsiteY22" fmla="*/ 59531 h 1007269"/>
                <a:gd name="connsiteX23" fmla="*/ 1047750 w 1204913"/>
                <a:gd name="connsiteY23" fmla="*/ 88106 h 1007269"/>
                <a:gd name="connsiteX24" fmla="*/ 1085850 w 1204913"/>
                <a:gd name="connsiteY24" fmla="*/ 107156 h 1007269"/>
                <a:gd name="connsiteX25" fmla="*/ 1112044 w 1204913"/>
                <a:gd name="connsiteY25" fmla="*/ 121444 h 1007269"/>
                <a:gd name="connsiteX26" fmla="*/ 1150144 w 1204913"/>
                <a:gd name="connsiteY26" fmla="*/ 154781 h 1007269"/>
                <a:gd name="connsiteX27" fmla="*/ 1181100 w 1204913"/>
                <a:gd name="connsiteY27" fmla="*/ 190500 h 1007269"/>
                <a:gd name="connsiteX28" fmla="*/ 1190625 w 1204913"/>
                <a:gd name="connsiteY28" fmla="*/ 195262 h 1007269"/>
                <a:gd name="connsiteX29" fmla="*/ 1197769 w 1204913"/>
                <a:gd name="connsiteY29" fmla="*/ 202406 h 1007269"/>
                <a:gd name="connsiteX30" fmla="*/ 1202531 w 1204913"/>
                <a:gd name="connsiteY30" fmla="*/ 211931 h 1007269"/>
                <a:gd name="connsiteX31" fmla="*/ 1204913 w 1204913"/>
                <a:gd name="connsiteY31" fmla="*/ 233362 h 1007269"/>
                <a:gd name="connsiteX32" fmla="*/ 1173956 w 1204913"/>
                <a:gd name="connsiteY32" fmla="*/ 283369 h 1007269"/>
                <a:gd name="connsiteX33" fmla="*/ 1147763 w 1204913"/>
                <a:gd name="connsiteY33" fmla="*/ 307181 h 1007269"/>
                <a:gd name="connsiteX34" fmla="*/ 1057275 w 1204913"/>
                <a:gd name="connsiteY34" fmla="*/ 350044 h 1007269"/>
                <a:gd name="connsiteX35" fmla="*/ 1004888 w 1204913"/>
                <a:gd name="connsiteY35" fmla="*/ 395287 h 1007269"/>
                <a:gd name="connsiteX36" fmla="*/ 850106 w 1204913"/>
                <a:gd name="connsiteY36" fmla="*/ 509587 h 1007269"/>
                <a:gd name="connsiteX37" fmla="*/ 692944 w 1204913"/>
                <a:gd name="connsiteY37" fmla="*/ 623887 h 1007269"/>
                <a:gd name="connsiteX38" fmla="*/ 578644 w 1204913"/>
                <a:gd name="connsiteY38" fmla="*/ 704850 h 1007269"/>
                <a:gd name="connsiteX39" fmla="*/ 414338 w 1204913"/>
                <a:gd name="connsiteY39" fmla="*/ 802481 h 1007269"/>
                <a:gd name="connsiteX40" fmla="*/ 285750 w 1204913"/>
                <a:gd name="connsiteY40" fmla="*/ 876300 h 1007269"/>
                <a:gd name="connsiteX41" fmla="*/ 157163 w 1204913"/>
                <a:gd name="connsiteY41" fmla="*/ 947737 h 1007269"/>
                <a:gd name="connsiteX42" fmla="*/ 45244 w 1204913"/>
                <a:gd name="connsiteY42" fmla="*/ 1002506 h 1007269"/>
                <a:gd name="connsiteX43" fmla="*/ 23813 w 1204913"/>
                <a:gd name="connsiteY43" fmla="*/ 1007269 h 1007269"/>
                <a:gd name="connsiteX44" fmla="*/ 11906 w 1204913"/>
                <a:gd name="connsiteY44" fmla="*/ 1007269 h 1007269"/>
                <a:gd name="connsiteX45" fmla="*/ 0 w 1204913"/>
                <a:gd name="connsiteY45" fmla="*/ 1000125 h 1007269"/>
                <a:gd name="connsiteX46" fmla="*/ 4763 w 1204913"/>
                <a:gd name="connsiteY46" fmla="*/ 976312 h 1007269"/>
                <a:gd name="connsiteX47" fmla="*/ 14288 w 1204913"/>
                <a:gd name="connsiteY47" fmla="*/ 954881 h 1007269"/>
                <a:gd name="connsiteX48" fmla="*/ 52388 w 1204913"/>
                <a:gd name="connsiteY48" fmla="*/ 919162 h 1007269"/>
                <a:gd name="connsiteX49" fmla="*/ 176213 w 1204913"/>
                <a:gd name="connsiteY49" fmla="*/ 816769 h 1007269"/>
                <a:gd name="connsiteX50" fmla="*/ 364331 w 1204913"/>
                <a:gd name="connsiteY50" fmla="*/ 657225 h 1007269"/>
                <a:gd name="connsiteX51" fmla="*/ 485775 w 1204913"/>
                <a:gd name="connsiteY51" fmla="*/ 54530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04913" h="1007269">
                  <a:moveTo>
                    <a:pt x="485775" y="545306"/>
                  </a:moveTo>
                  <a:lnTo>
                    <a:pt x="573881" y="459581"/>
                  </a:lnTo>
                  <a:lnTo>
                    <a:pt x="640556" y="392906"/>
                  </a:lnTo>
                  <a:lnTo>
                    <a:pt x="709613" y="316706"/>
                  </a:lnTo>
                  <a:lnTo>
                    <a:pt x="778669" y="235744"/>
                  </a:lnTo>
                  <a:lnTo>
                    <a:pt x="819150" y="173831"/>
                  </a:lnTo>
                  <a:lnTo>
                    <a:pt x="828675" y="150019"/>
                  </a:lnTo>
                  <a:lnTo>
                    <a:pt x="831056" y="128587"/>
                  </a:lnTo>
                  <a:lnTo>
                    <a:pt x="826294" y="107156"/>
                  </a:lnTo>
                  <a:lnTo>
                    <a:pt x="816769" y="90487"/>
                  </a:lnTo>
                  <a:lnTo>
                    <a:pt x="809625" y="83344"/>
                  </a:lnTo>
                  <a:lnTo>
                    <a:pt x="785813" y="73819"/>
                  </a:lnTo>
                  <a:lnTo>
                    <a:pt x="750094" y="64294"/>
                  </a:lnTo>
                  <a:lnTo>
                    <a:pt x="733425" y="61912"/>
                  </a:lnTo>
                  <a:lnTo>
                    <a:pt x="723900" y="52387"/>
                  </a:lnTo>
                  <a:lnTo>
                    <a:pt x="714375" y="23812"/>
                  </a:lnTo>
                  <a:lnTo>
                    <a:pt x="716756" y="7144"/>
                  </a:lnTo>
                  <a:lnTo>
                    <a:pt x="726281" y="0"/>
                  </a:lnTo>
                  <a:lnTo>
                    <a:pt x="757238" y="7144"/>
                  </a:lnTo>
                  <a:lnTo>
                    <a:pt x="785813" y="14287"/>
                  </a:lnTo>
                  <a:lnTo>
                    <a:pt x="847725" y="23812"/>
                  </a:lnTo>
                  <a:lnTo>
                    <a:pt x="904875" y="38100"/>
                  </a:lnTo>
                  <a:lnTo>
                    <a:pt x="978694" y="59531"/>
                  </a:lnTo>
                  <a:lnTo>
                    <a:pt x="1047750" y="88106"/>
                  </a:lnTo>
                  <a:lnTo>
                    <a:pt x="1085850" y="107156"/>
                  </a:lnTo>
                  <a:lnTo>
                    <a:pt x="1112044" y="121444"/>
                  </a:lnTo>
                  <a:lnTo>
                    <a:pt x="1150144" y="154781"/>
                  </a:lnTo>
                  <a:lnTo>
                    <a:pt x="1181100" y="190500"/>
                  </a:lnTo>
                  <a:lnTo>
                    <a:pt x="1190625" y="195262"/>
                  </a:lnTo>
                  <a:lnTo>
                    <a:pt x="1197769" y="202406"/>
                  </a:lnTo>
                  <a:lnTo>
                    <a:pt x="1202531" y="211931"/>
                  </a:lnTo>
                  <a:lnTo>
                    <a:pt x="1204913" y="233362"/>
                  </a:lnTo>
                  <a:lnTo>
                    <a:pt x="1173956" y="283369"/>
                  </a:lnTo>
                  <a:lnTo>
                    <a:pt x="1147763" y="307181"/>
                  </a:lnTo>
                  <a:lnTo>
                    <a:pt x="1057275" y="350044"/>
                  </a:lnTo>
                  <a:lnTo>
                    <a:pt x="1004888" y="395287"/>
                  </a:lnTo>
                  <a:lnTo>
                    <a:pt x="850106" y="509587"/>
                  </a:lnTo>
                  <a:lnTo>
                    <a:pt x="692944" y="623887"/>
                  </a:lnTo>
                  <a:lnTo>
                    <a:pt x="578644" y="704850"/>
                  </a:lnTo>
                  <a:lnTo>
                    <a:pt x="414338" y="802481"/>
                  </a:lnTo>
                  <a:lnTo>
                    <a:pt x="285750" y="876300"/>
                  </a:lnTo>
                  <a:lnTo>
                    <a:pt x="157163" y="947737"/>
                  </a:lnTo>
                  <a:lnTo>
                    <a:pt x="45244" y="1002506"/>
                  </a:lnTo>
                  <a:lnTo>
                    <a:pt x="23813" y="1007269"/>
                  </a:lnTo>
                  <a:lnTo>
                    <a:pt x="11906" y="1007269"/>
                  </a:lnTo>
                  <a:lnTo>
                    <a:pt x="0" y="1000125"/>
                  </a:lnTo>
                  <a:lnTo>
                    <a:pt x="4763" y="976312"/>
                  </a:lnTo>
                  <a:lnTo>
                    <a:pt x="14288" y="954881"/>
                  </a:lnTo>
                  <a:lnTo>
                    <a:pt x="52388" y="919162"/>
                  </a:lnTo>
                  <a:lnTo>
                    <a:pt x="176213" y="816769"/>
                  </a:lnTo>
                  <a:lnTo>
                    <a:pt x="364331" y="657225"/>
                  </a:lnTo>
                  <a:lnTo>
                    <a:pt x="485775" y="545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A41D50DC-4DB2-4D55-9FF6-23A1D31ED07F}"/>
                </a:ext>
              </a:extLst>
            </p:cNvPr>
            <p:cNvSpPr/>
            <p:nvPr/>
          </p:nvSpPr>
          <p:spPr>
            <a:xfrm>
              <a:off x="5862638" y="4926013"/>
              <a:ext cx="1041400" cy="990600"/>
            </a:xfrm>
            <a:custGeom>
              <a:avLst/>
              <a:gdLst>
                <a:gd name="connsiteX0" fmla="*/ 452437 w 1040606"/>
                <a:gd name="connsiteY0" fmla="*/ 195263 h 990600"/>
                <a:gd name="connsiteX1" fmla="*/ 616743 w 1040606"/>
                <a:gd name="connsiteY1" fmla="*/ 271463 h 990600"/>
                <a:gd name="connsiteX2" fmla="*/ 728662 w 1040606"/>
                <a:gd name="connsiteY2" fmla="*/ 328613 h 990600"/>
                <a:gd name="connsiteX3" fmla="*/ 776287 w 1040606"/>
                <a:gd name="connsiteY3" fmla="*/ 352425 h 990600"/>
                <a:gd name="connsiteX4" fmla="*/ 797718 w 1040606"/>
                <a:gd name="connsiteY4" fmla="*/ 373857 h 990600"/>
                <a:gd name="connsiteX5" fmla="*/ 864393 w 1040606"/>
                <a:gd name="connsiteY5" fmla="*/ 464344 h 990600"/>
                <a:gd name="connsiteX6" fmla="*/ 926306 w 1040606"/>
                <a:gd name="connsiteY6" fmla="*/ 547688 h 990600"/>
                <a:gd name="connsiteX7" fmla="*/ 971550 w 1040606"/>
                <a:gd name="connsiteY7" fmla="*/ 621507 h 990600"/>
                <a:gd name="connsiteX8" fmla="*/ 995362 w 1040606"/>
                <a:gd name="connsiteY8" fmla="*/ 666750 h 990600"/>
                <a:gd name="connsiteX9" fmla="*/ 1014412 w 1040606"/>
                <a:gd name="connsiteY9" fmla="*/ 709613 h 990600"/>
                <a:gd name="connsiteX10" fmla="*/ 1023937 w 1040606"/>
                <a:gd name="connsiteY10" fmla="*/ 740569 h 990600"/>
                <a:gd name="connsiteX11" fmla="*/ 1033462 w 1040606"/>
                <a:gd name="connsiteY11" fmla="*/ 781050 h 990600"/>
                <a:gd name="connsiteX12" fmla="*/ 1040606 w 1040606"/>
                <a:gd name="connsiteY12" fmla="*/ 821532 h 990600"/>
                <a:gd name="connsiteX13" fmla="*/ 1040606 w 1040606"/>
                <a:gd name="connsiteY13" fmla="*/ 864394 h 990600"/>
                <a:gd name="connsiteX14" fmla="*/ 1035843 w 1040606"/>
                <a:gd name="connsiteY14" fmla="*/ 912019 h 990600"/>
                <a:gd name="connsiteX15" fmla="*/ 1023937 w 1040606"/>
                <a:gd name="connsiteY15" fmla="*/ 947738 h 990600"/>
                <a:gd name="connsiteX16" fmla="*/ 1004887 w 1040606"/>
                <a:gd name="connsiteY16" fmla="*/ 973932 h 990600"/>
                <a:gd name="connsiteX17" fmla="*/ 985837 w 1040606"/>
                <a:gd name="connsiteY17" fmla="*/ 983457 h 990600"/>
                <a:gd name="connsiteX18" fmla="*/ 966787 w 1040606"/>
                <a:gd name="connsiteY18" fmla="*/ 988219 h 990600"/>
                <a:gd name="connsiteX19" fmla="*/ 945356 w 1040606"/>
                <a:gd name="connsiteY19" fmla="*/ 990600 h 990600"/>
                <a:gd name="connsiteX20" fmla="*/ 914400 w 1040606"/>
                <a:gd name="connsiteY20" fmla="*/ 983457 h 990600"/>
                <a:gd name="connsiteX21" fmla="*/ 888206 w 1040606"/>
                <a:gd name="connsiteY21" fmla="*/ 969169 h 990600"/>
                <a:gd name="connsiteX22" fmla="*/ 857250 w 1040606"/>
                <a:gd name="connsiteY22" fmla="*/ 945357 h 990600"/>
                <a:gd name="connsiteX23" fmla="*/ 819150 w 1040606"/>
                <a:gd name="connsiteY23" fmla="*/ 895350 h 990600"/>
                <a:gd name="connsiteX24" fmla="*/ 733425 w 1040606"/>
                <a:gd name="connsiteY24" fmla="*/ 781050 h 990600"/>
                <a:gd name="connsiteX25" fmla="*/ 642937 w 1040606"/>
                <a:gd name="connsiteY25" fmla="*/ 666750 h 990600"/>
                <a:gd name="connsiteX26" fmla="*/ 554831 w 1040606"/>
                <a:gd name="connsiteY26" fmla="*/ 561975 h 990600"/>
                <a:gd name="connsiteX27" fmla="*/ 454818 w 1040606"/>
                <a:gd name="connsiteY27" fmla="*/ 454819 h 990600"/>
                <a:gd name="connsiteX28" fmla="*/ 366712 w 1040606"/>
                <a:gd name="connsiteY28" fmla="*/ 366713 h 990600"/>
                <a:gd name="connsiteX29" fmla="*/ 276225 w 1040606"/>
                <a:gd name="connsiteY29" fmla="*/ 278607 h 990600"/>
                <a:gd name="connsiteX30" fmla="*/ 183356 w 1040606"/>
                <a:gd name="connsiteY30" fmla="*/ 195263 h 990600"/>
                <a:gd name="connsiteX31" fmla="*/ 88106 w 1040606"/>
                <a:gd name="connsiteY31" fmla="*/ 119063 h 990600"/>
                <a:gd name="connsiteX32" fmla="*/ 21431 w 1040606"/>
                <a:gd name="connsiteY32" fmla="*/ 66675 h 990600"/>
                <a:gd name="connsiteX33" fmla="*/ 7143 w 1040606"/>
                <a:gd name="connsiteY33" fmla="*/ 50007 h 990600"/>
                <a:gd name="connsiteX34" fmla="*/ 0 w 1040606"/>
                <a:gd name="connsiteY34" fmla="*/ 23813 h 990600"/>
                <a:gd name="connsiteX35" fmla="*/ 2381 w 1040606"/>
                <a:gd name="connsiteY35" fmla="*/ 9525 h 990600"/>
                <a:gd name="connsiteX36" fmla="*/ 14287 w 1040606"/>
                <a:gd name="connsiteY36" fmla="*/ 0 h 990600"/>
                <a:gd name="connsiteX37" fmla="*/ 35718 w 1040606"/>
                <a:gd name="connsiteY37" fmla="*/ 4763 h 990600"/>
                <a:gd name="connsiteX38" fmla="*/ 138112 w 1040606"/>
                <a:gd name="connsiteY38" fmla="*/ 52388 h 990600"/>
                <a:gd name="connsiteX39" fmla="*/ 273843 w 1040606"/>
                <a:gd name="connsiteY39" fmla="*/ 111919 h 990600"/>
                <a:gd name="connsiteX40" fmla="*/ 378618 w 1040606"/>
                <a:gd name="connsiteY40" fmla="*/ 161925 h 990600"/>
                <a:gd name="connsiteX41" fmla="*/ 452437 w 1040606"/>
                <a:gd name="connsiteY41" fmla="*/ 195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990600">
                  <a:moveTo>
                    <a:pt x="452437" y="195263"/>
                  </a:moveTo>
                  <a:lnTo>
                    <a:pt x="616743" y="271463"/>
                  </a:lnTo>
                  <a:lnTo>
                    <a:pt x="728662" y="328613"/>
                  </a:lnTo>
                  <a:lnTo>
                    <a:pt x="776287" y="352425"/>
                  </a:lnTo>
                  <a:lnTo>
                    <a:pt x="797718" y="373857"/>
                  </a:lnTo>
                  <a:lnTo>
                    <a:pt x="864393" y="464344"/>
                  </a:lnTo>
                  <a:lnTo>
                    <a:pt x="926306" y="547688"/>
                  </a:lnTo>
                  <a:lnTo>
                    <a:pt x="971550" y="621507"/>
                  </a:lnTo>
                  <a:lnTo>
                    <a:pt x="995362" y="666750"/>
                  </a:lnTo>
                  <a:lnTo>
                    <a:pt x="1014412" y="709613"/>
                  </a:lnTo>
                  <a:lnTo>
                    <a:pt x="1023937" y="740569"/>
                  </a:lnTo>
                  <a:lnTo>
                    <a:pt x="1033462" y="781050"/>
                  </a:lnTo>
                  <a:lnTo>
                    <a:pt x="1040606" y="821532"/>
                  </a:lnTo>
                  <a:lnTo>
                    <a:pt x="1040606" y="864394"/>
                  </a:lnTo>
                  <a:lnTo>
                    <a:pt x="1035843" y="912019"/>
                  </a:lnTo>
                  <a:lnTo>
                    <a:pt x="1023937" y="947738"/>
                  </a:lnTo>
                  <a:lnTo>
                    <a:pt x="1004887" y="973932"/>
                  </a:lnTo>
                  <a:lnTo>
                    <a:pt x="985837" y="983457"/>
                  </a:lnTo>
                  <a:lnTo>
                    <a:pt x="966787" y="988219"/>
                  </a:lnTo>
                  <a:lnTo>
                    <a:pt x="945356" y="990600"/>
                  </a:lnTo>
                  <a:lnTo>
                    <a:pt x="914400" y="983457"/>
                  </a:lnTo>
                  <a:lnTo>
                    <a:pt x="888206" y="969169"/>
                  </a:lnTo>
                  <a:lnTo>
                    <a:pt x="857250" y="945357"/>
                  </a:lnTo>
                  <a:lnTo>
                    <a:pt x="819150" y="895350"/>
                  </a:lnTo>
                  <a:lnTo>
                    <a:pt x="733425" y="781050"/>
                  </a:lnTo>
                  <a:lnTo>
                    <a:pt x="642937" y="666750"/>
                  </a:lnTo>
                  <a:lnTo>
                    <a:pt x="554831" y="561975"/>
                  </a:lnTo>
                  <a:lnTo>
                    <a:pt x="454818" y="454819"/>
                  </a:lnTo>
                  <a:lnTo>
                    <a:pt x="366712" y="366713"/>
                  </a:lnTo>
                  <a:lnTo>
                    <a:pt x="276225" y="278607"/>
                  </a:lnTo>
                  <a:lnTo>
                    <a:pt x="183356" y="195263"/>
                  </a:lnTo>
                  <a:lnTo>
                    <a:pt x="88106" y="119063"/>
                  </a:lnTo>
                  <a:lnTo>
                    <a:pt x="21431" y="66675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5718" y="4763"/>
                  </a:lnTo>
                  <a:lnTo>
                    <a:pt x="138112" y="52388"/>
                  </a:lnTo>
                  <a:lnTo>
                    <a:pt x="273843" y="111919"/>
                  </a:lnTo>
                  <a:lnTo>
                    <a:pt x="378618" y="161925"/>
                  </a:lnTo>
                  <a:lnTo>
                    <a:pt x="452437" y="195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2">
              <a:extLst>
                <a:ext uri="{FF2B5EF4-FFF2-40B4-BE49-F238E27FC236}">
                  <a16:creationId xmlns:a16="http://schemas.microsoft.com/office/drawing/2014/main" id="{C5799F93-CBCA-4361-B2BF-017EB0F08E65}"/>
                </a:ext>
              </a:extLst>
            </p:cNvPr>
            <p:cNvSpPr/>
            <p:nvPr/>
          </p:nvSpPr>
          <p:spPr>
            <a:xfrm>
              <a:off x="3540125" y="2308225"/>
              <a:ext cx="3360738" cy="1120775"/>
            </a:xfrm>
            <a:custGeom>
              <a:avLst/>
              <a:gdLst>
                <a:gd name="connsiteX0" fmla="*/ 1330778 w 3360964"/>
                <a:gd name="connsiteY0" fmla="*/ 359229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  <a:gd name="connsiteX69" fmla="*/ 1330778 w 3360964"/>
                <a:gd name="connsiteY69" fmla="*/ 359229 h 1121229"/>
                <a:gd name="connsiteX0" fmla="*/ 1804307 w 3360964"/>
                <a:gd name="connsiteY0" fmla="*/ 318408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60964" h="1121229">
                  <a:moveTo>
                    <a:pt x="1804307" y="318408"/>
                  </a:moveTo>
                  <a:lnTo>
                    <a:pt x="1107621" y="383722"/>
                  </a:lnTo>
                  <a:lnTo>
                    <a:pt x="887185" y="408215"/>
                  </a:lnTo>
                  <a:lnTo>
                    <a:pt x="615042" y="446315"/>
                  </a:lnTo>
                  <a:lnTo>
                    <a:pt x="293914" y="492579"/>
                  </a:lnTo>
                  <a:lnTo>
                    <a:pt x="73478" y="519793"/>
                  </a:lnTo>
                  <a:lnTo>
                    <a:pt x="0" y="302079"/>
                  </a:lnTo>
                  <a:lnTo>
                    <a:pt x="38100" y="312965"/>
                  </a:lnTo>
                  <a:lnTo>
                    <a:pt x="73478" y="318408"/>
                  </a:lnTo>
                  <a:lnTo>
                    <a:pt x="141514" y="321129"/>
                  </a:lnTo>
                  <a:lnTo>
                    <a:pt x="280307" y="312965"/>
                  </a:lnTo>
                  <a:lnTo>
                    <a:pt x="421821" y="299358"/>
                  </a:lnTo>
                  <a:lnTo>
                    <a:pt x="571500" y="283029"/>
                  </a:lnTo>
                  <a:lnTo>
                    <a:pt x="729342" y="258536"/>
                  </a:lnTo>
                  <a:lnTo>
                    <a:pt x="895350" y="228600"/>
                  </a:lnTo>
                  <a:lnTo>
                    <a:pt x="1115785" y="204108"/>
                  </a:lnTo>
                  <a:lnTo>
                    <a:pt x="1338942" y="182336"/>
                  </a:lnTo>
                  <a:lnTo>
                    <a:pt x="1611085" y="155122"/>
                  </a:lnTo>
                  <a:lnTo>
                    <a:pt x="1858735" y="133350"/>
                  </a:lnTo>
                  <a:lnTo>
                    <a:pt x="2103664" y="111579"/>
                  </a:lnTo>
                  <a:lnTo>
                    <a:pt x="2490107" y="84365"/>
                  </a:lnTo>
                  <a:lnTo>
                    <a:pt x="2743200" y="68036"/>
                  </a:lnTo>
                  <a:lnTo>
                    <a:pt x="2881992" y="51708"/>
                  </a:lnTo>
                  <a:lnTo>
                    <a:pt x="2920092" y="46265"/>
                  </a:lnTo>
                  <a:lnTo>
                    <a:pt x="2939142" y="29936"/>
                  </a:lnTo>
                  <a:lnTo>
                    <a:pt x="2963635" y="13608"/>
                  </a:lnTo>
                  <a:lnTo>
                    <a:pt x="2993571" y="2722"/>
                  </a:lnTo>
                  <a:lnTo>
                    <a:pt x="3020785" y="0"/>
                  </a:lnTo>
                  <a:lnTo>
                    <a:pt x="3045278" y="2722"/>
                  </a:lnTo>
                  <a:lnTo>
                    <a:pt x="3064328" y="13608"/>
                  </a:lnTo>
                  <a:lnTo>
                    <a:pt x="3124200" y="57150"/>
                  </a:lnTo>
                  <a:lnTo>
                    <a:pt x="3194957" y="108858"/>
                  </a:lnTo>
                  <a:lnTo>
                    <a:pt x="3271157" y="168729"/>
                  </a:lnTo>
                  <a:lnTo>
                    <a:pt x="3306535" y="198665"/>
                  </a:lnTo>
                  <a:lnTo>
                    <a:pt x="3325585" y="220436"/>
                  </a:lnTo>
                  <a:lnTo>
                    <a:pt x="3352800" y="255815"/>
                  </a:lnTo>
                  <a:lnTo>
                    <a:pt x="3358242" y="266700"/>
                  </a:lnTo>
                  <a:lnTo>
                    <a:pt x="3360964" y="288472"/>
                  </a:lnTo>
                  <a:lnTo>
                    <a:pt x="3355521" y="310243"/>
                  </a:lnTo>
                  <a:lnTo>
                    <a:pt x="3339192" y="340179"/>
                  </a:lnTo>
                  <a:lnTo>
                    <a:pt x="3314700" y="367393"/>
                  </a:lnTo>
                  <a:lnTo>
                    <a:pt x="3252107" y="454479"/>
                  </a:lnTo>
                  <a:lnTo>
                    <a:pt x="3175907" y="606879"/>
                  </a:lnTo>
                  <a:lnTo>
                    <a:pt x="3012621" y="933450"/>
                  </a:lnTo>
                  <a:lnTo>
                    <a:pt x="2977242" y="996043"/>
                  </a:lnTo>
                  <a:lnTo>
                    <a:pt x="2952750" y="1025979"/>
                  </a:lnTo>
                  <a:lnTo>
                    <a:pt x="2922814" y="1061358"/>
                  </a:lnTo>
                  <a:lnTo>
                    <a:pt x="2895600" y="1085850"/>
                  </a:lnTo>
                  <a:lnTo>
                    <a:pt x="2854778" y="1107622"/>
                  </a:lnTo>
                  <a:lnTo>
                    <a:pt x="2800350" y="1121229"/>
                  </a:lnTo>
                  <a:lnTo>
                    <a:pt x="2789464" y="1121229"/>
                  </a:lnTo>
                  <a:lnTo>
                    <a:pt x="2784021" y="1110343"/>
                  </a:lnTo>
                  <a:lnTo>
                    <a:pt x="2775857" y="1088572"/>
                  </a:lnTo>
                  <a:lnTo>
                    <a:pt x="2792185" y="843643"/>
                  </a:lnTo>
                  <a:lnTo>
                    <a:pt x="2824842" y="767443"/>
                  </a:lnTo>
                  <a:lnTo>
                    <a:pt x="2854778" y="683079"/>
                  </a:lnTo>
                  <a:lnTo>
                    <a:pt x="2879271" y="604158"/>
                  </a:lnTo>
                  <a:lnTo>
                    <a:pt x="2903764" y="517072"/>
                  </a:lnTo>
                  <a:lnTo>
                    <a:pt x="2922814" y="443593"/>
                  </a:lnTo>
                  <a:lnTo>
                    <a:pt x="2936421" y="375558"/>
                  </a:lnTo>
                  <a:lnTo>
                    <a:pt x="2939142" y="348343"/>
                  </a:lnTo>
                  <a:lnTo>
                    <a:pt x="2933700" y="323850"/>
                  </a:lnTo>
                  <a:lnTo>
                    <a:pt x="2922814" y="299358"/>
                  </a:lnTo>
                  <a:lnTo>
                    <a:pt x="2903764" y="285750"/>
                  </a:lnTo>
                  <a:cubicBezTo>
                    <a:pt x="2859355" y="271872"/>
                    <a:pt x="2875428" y="272143"/>
                    <a:pt x="2857500" y="272143"/>
                  </a:cubicBezTo>
                  <a:lnTo>
                    <a:pt x="2740478" y="272143"/>
                  </a:lnTo>
                  <a:lnTo>
                    <a:pt x="2462892" y="277586"/>
                  </a:lnTo>
                  <a:lnTo>
                    <a:pt x="2100942" y="291193"/>
                  </a:lnTo>
                  <a:lnTo>
                    <a:pt x="1804307" y="31840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4">
              <a:extLst>
                <a:ext uri="{FF2B5EF4-FFF2-40B4-BE49-F238E27FC236}">
                  <a16:creationId xmlns:a16="http://schemas.microsoft.com/office/drawing/2014/main" id="{519C5D3A-E49E-44A3-BDDC-C38A7F287BE6}"/>
                </a:ext>
              </a:extLst>
            </p:cNvPr>
            <p:cNvSpPr/>
            <p:nvPr/>
          </p:nvSpPr>
          <p:spPr>
            <a:xfrm>
              <a:off x="4252913" y="2057400"/>
              <a:ext cx="442912" cy="1287463"/>
            </a:xfrm>
            <a:custGeom>
              <a:avLst/>
              <a:gdLst>
                <a:gd name="connsiteX0" fmla="*/ 419100 w 442912"/>
                <a:gd name="connsiteY0" fmla="*/ 716756 h 1288256"/>
                <a:gd name="connsiteX1" fmla="*/ 421481 w 442912"/>
                <a:gd name="connsiteY1" fmla="*/ 626269 h 1288256"/>
                <a:gd name="connsiteX2" fmla="*/ 421481 w 442912"/>
                <a:gd name="connsiteY2" fmla="*/ 392906 h 1288256"/>
                <a:gd name="connsiteX3" fmla="*/ 423862 w 442912"/>
                <a:gd name="connsiteY3" fmla="*/ 314325 h 1288256"/>
                <a:gd name="connsiteX4" fmla="*/ 428625 w 442912"/>
                <a:gd name="connsiteY4" fmla="*/ 257175 h 1288256"/>
                <a:gd name="connsiteX5" fmla="*/ 438150 w 442912"/>
                <a:gd name="connsiteY5" fmla="*/ 216694 h 1288256"/>
                <a:gd name="connsiteX6" fmla="*/ 442912 w 442912"/>
                <a:gd name="connsiteY6" fmla="*/ 204788 h 1288256"/>
                <a:gd name="connsiteX7" fmla="*/ 442912 w 442912"/>
                <a:gd name="connsiteY7" fmla="*/ 190500 h 1288256"/>
                <a:gd name="connsiteX8" fmla="*/ 435768 w 442912"/>
                <a:gd name="connsiteY8" fmla="*/ 171450 h 1288256"/>
                <a:gd name="connsiteX9" fmla="*/ 411956 w 442912"/>
                <a:gd name="connsiteY9" fmla="*/ 142875 h 1288256"/>
                <a:gd name="connsiteX10" fmla="*/ 373856 w 442912"/>
                <a:gd name="connsiteY10" fmla="*/ 107156 h 1288256"/>
                <a:gd name="connsiteX11" fmla="*/ 321468 w 442912"/>
                <a:gd name="connsiteY11" fmla="*/ 66675 h 1288256"/>
                <a:gd name="connsiteX12" fmla="*/ 273843 w 442912"/>
                <a:gd name="connsiteY12" fmla="*/ 33338 h 1288256"/>
                <a:gd name="connsiteX13" fmla="*/ 223837 w 442912"/>
                <a:gd name="connsiteY13" fmla="*/ 0 h 1288256"/>
                <a:gd name="connsiteX14" fmla="*/ 0 w 442912"/>
                <a:gd name="connsiteY14" fmla="*/ 30956 h 1288256"/>
                <a:gd name="connsiteX15" fmla="*/ 50006 w 442912"/>
                <a:gd name="connsiteY15" fmla="*/ 80963 h 1288256"/>
                <a:gd name="connsiteX16" fmla="*/ 97631 w 442912"/>
                <a:gd name="connsiteY16" fmla="*/ 140494 h 1288256"/>
                <a:gd name="connsiteX17" fmla="*/ 140493 w 442912"/>
                <a:gd name="connsiteY17" fmla="*/ 202406 h 1288256"/>
                <a:gd name="connsiteX18" fmla="*/ 152400 w 442912"/>
                <a:gd name="connsiteY18" fmla="*/ 230981 h 1288256"/>
                <a:gd name="connsiteX19" fmla="*/ 166687 w 442912"/>
                <a:gd name="connsiteY19" fmla="*/ 302419 h 1288256"/>
                <a:gd name="connsiteX20" fmla="*/ 200025 w 442912"/>
                <a:gd name="connsiteY20" fmla="*/ 483394 h 1288256"/>
                <a:gd name="connsiteX21" fmla="*/ 197643 w 442912"/>
                <a:gd name="connsiteY21" fmla="*/ 650081 h 1288256"/>
                <a:gd name="connsiteX22" fmla="*/ 209550 w 442912"/>
                <a:gd name="connsiteY22" fmla="*/ 809625 h 1288256"/>
                <a:gd name="connsiteX23" fmla="*/ 216693 w 442912"/>
                <a:gd name="connsiteY23" fmla="*/ 990600 h 1288256"/>
                <a:gd name="connsiteX24" fmla="*/ 221456 w 442912"/>
                <a:gd name="connsiteY24" fmla="*/ 1288256 h 1288256"/>
                <a:gd name="connsiteX25" fmla="*/ 421481 w 442912"/>
                <a:gd name="connsiteY25" fmla="*/ 1276350 h 1288256"/>
                <a:gd name="connsiteX26" fmla="*/ 419100 w 442912"/>
                <a:gd name="connsiteY26" fmla="*/ 71675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912" h="1288256">
                  <a:moveTo>
                    <a:pt x="419100" y="716756"/>
                  </a:moveTo>
                  <a:cubicBezTo>
                    <a:pt x="419894" y="686594"/>
                    <a:pt x="420687" y="656431"/>
                    <a:pt x="421481" y="626269"/>
                  </a:cubicBezTo>
                  <a:lnTo>
                    <a:pt x="421481" y="392906"/>
                  </a:lnTo>
                  <a:cubicBezTo>
                    <a:pt x="422275" y="366712"/>
                    <a:pt x="423068" y="340519"/>
                    <a:pt x="423862" y="314325"/>
                  </a:cubicBezTo>
                  <a:lnTo>
                    <a:pt x="428625" y="257175"/>
                  </a:lnTo>
                  <a:lnTo>
                    <a:pt x="438150" y="216694"/>
                  </a:lnTo>
                  <a:lnTo>
                    <a:pt x="442912" y="204788"/>
                  </a:lnTo>
                  <a:lnTo>
                    <a:pt x="442912" y="190500"/>
                  </a:lnTo>
                  <a:lnTo>
                    <a:pt x="435768" y="171450"/>
                  </a:lnTo>
                  <a:lnTo>
                    <a:pt x="411956" y="142875"/>
                  </a:lnTo>
                  <a:lnTo>
                    <a:pt x="373856" y="107156"/>
                  </a:lnTo>
                  <a:lnTo>
                    <a:pt x="321468" y="66675"/>
                  </a:lnTo>
                  <a:lnTo>
                    <a:pt x="273843" y="33338"/>
                  </a:lnTo>
                  <a:lnTo>
                    <a:pt x="223837" y="0"/>
                  </a:lnTo>
                  <a:lnTo>
                    <a:pt x="0" y="30956"/>
                  </a:lnTo>
                  <a:lnTo>
                    <a:pt x="50006" y="80963"/>
                  </a:lnTo>
                  <a:lnTo>
                    <a:pt x="97631" y="140494"/>
                  </a:lnTo>
                  <a:lnTo>
                    <a:pt x="140493" y="202406"/>
                  </a:lnTo>
                  <a:lnTo>
                    <a:pt x="152400" y="230981"/>
                  </a:lnTo>
                  <a:lnTo>
                    <a:pt x="166687" y="302419"/>
                  </a:lnTo>
                  <a:lnTo>
                    <a:pt x="200025" y="483394"/>
                  </a:lnTo>
                  <a:lnTo>
                    <a:pt x="197643" y="650081"/>
                  </a:lnTo>
                  <a:lnTo>
                    <a:pt x="209550" y="809625"/>
                  </a:lnTo>
                  <a:lnTo>
                    <a:pt x="216693" y="990600"/>
                  </a:lnTo>
                  <a:cubicBezTo>
                    <a:pt x="218281" y="1089819"/>
                    <a:pt x="219868" y="1189037"/>
                    <a:pt x="221456" y="1288256"/>
                  </a:cubicBezTo>
                  <a:lnTo>
                    <a:pt x="421481" y="1276350"/>
                  </a:lnTo>
                  <a:cubicBezTo>
                    <a:pt x="420687" y="1095375"/>
                    <a:pt x="419894" y="914400"/>
                    <a:pt x="419100" y="716756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0282B39D-55E8-4BCE-A2EA-5FC908EF8B28}"/>
                </a:ext>
              </a:extLst>
            </p:cNvPr>
            <p:cNvSpPr/>
            <p:nvPr/>
          </p:nvSpPr>
          <p:spPr>
            <a:xfrm>
              <a:off x="5262563" y="1919288"/>
              <a:ext cx="412750" cy="1311275"/>
            </a:xfrm>
            <a:custGeom>
              <a:avLst/>
              <a:gdLst>
                <a:gd name="connsiteX0" fmla="*/ 88106 w 411956"/>
                <a:gd name="connsiteY0" fmla="*/ 895350 h 1312068"/>
                <a:gd name="connsiteX1" fmla="*/ 102393 w 411956"/>
                <a:gd name="connsiteY1" fmla="*/ 690562 h 1312068"/>
                <a:gd name="connsiteX2" fmla="*/ 102393 w 411956"/>
                <a:gd name="connsiteY2" fmla="*/ 461962 h 1312068"/>
                <a:gd name="connsiteX3" fmla="*/ 102393 w 411956"/>
                <a:gd name="connsiteY3" fmla="*/ 340518 h 1312068"/>
                <a:gd name="connsiteX4" fmla="*/ 100012 w 411956"/>
                <a:gd name="connsiteY4" fmla="*/ 285750 h 1312068"/>
                <a:gd name="connsiteX5" fmla="*/ 95250 w 411956"/>
                <a:gd name="connsiteY5" fmla="*/ 240506 h 1312068"/>
                <a:gd name="connsiteX6" fmla="*/ 83343 w 411956"/>
                <a:gd name="connsiteY6" fmla="*/ 197643 h 1312068"/>
                <a:gd name="connsiteX7" fmla="*/ 61912 w 411956"/>
                <a:gd name="connsiteY7" fmla="*/ 142875 h 1312068"/>
                <a:gd name="connsiteX8" fmla="*/ 30956 w 411956"/>
                <a:gd name="connsiteY8" fmla="*/ 80962 h 1312068"/>
                <a:gd name="connsiteX9" fmla="*/ 0 w 411956"/>
                <a:gd name="connsiteY9" fmla="*/ 16668 h 1312068"/>
                <a:gd name="connsiteX10" fmla="*/ 159543 w 411956"/>
                <a:gd name="connsiteY10" fmla="*/ 0 h 1312068"/>
                <a:gd name="connsiteX11" fmla="*/ 254793 w 411956"/>
                <a:gd name="connsiteY11" fmla="*/ 57150 h 1312068"/>
                <a:gd name="connsiteX12" fmla="*/ 314325 w 411956"/>
                <a:gd name="connsiteY12" fmla="*/ 100012 h 1312068"/>
                <a:gd name="connsiteX13" fmla="*/ 359568 w 411956"/>
                <a:gd name="connsiteY13" fmla="*/ 133350 h 1312068"/>
                <a:gd name="connsiteX14" fmla="*/ 385762 w 411956"/>
                <a:gd name="connsiteY14" fmla="*/ 154781 h 1312068"/>
                <a:gd name="connsiteX15" fmla="*/ 397668 w 411956"/>
                <a:gd name="connsiteY15" fmla="*/ 166687 h 1312068"/>
                <a:gd name="connsiteX16" fmla="*/ 407193 w 411956"/>
                <a:gd name="connsiteY16" fmla="*/ 180975 h 1312068"/>
                <a:gd name="connsiteX17" fmla="*/ 411956 w 411956"/>
                <a:gd name="connsiteY17" fmla="*/ 204787 h 1312068"/>
                <a:gd name="connsiteX18" fmla="*/ 411956 w 411956"/>
                <a:gd name="connsiteY18" fmla="*/ 233362 h 1312068"/>
                <a:gd name="connsiteX19" fmla="*/ 404812 w 411956"/>
                <a:gd name="connsiteY19" fmla="*/ 266700 h 1312068"/>
                <a:gd name="connsiteX20" fmla="*/ 388143 w 411956"/>
                <a:gd name="connsiteY20" fmla="*/ 316706 h 1312068"/>
                <a:gd name="connsiteX21" fmla="*/ 342900 w 411956"/>
                <a:gd name="connsiteY21" fmla="*/ 521493 h 1312068"/>
                <a:gd name="connsiteX22" fmla="*/ 323850 w 411956"/>
                <a:gd name="connsiteY22" fmla="*/ 719137 h 1312068"/>
                <a:gd name="connsiteX23" fmla="*/ 278606 w 411956"/>
                <a:gd name="connsiteY23" fmla="*/ 1297781 h 1312068"/>
                <a:gd name="connsiteX24" fmla="*/ 59531 w 411956"/>
                <a:gd name="connsiteY24" fmla="*/ 1312068 h 1312068"/>
                <a:gd name="connsiteX25" fmla="*/ 88106 w 411956"/>
                <a:gd name="connsiteY25" fmla="*/ 895350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956" h="1312068">
                  <a:moveTo>
                    <a:pt x="88106" y="895350"/>
                  </a:moveTo>
                  <a:lnTo>
                    <a:pt x="102393" y="690562"/>
                  </a:lnTo>
                  <a:lnTo>
                    <a:pt x="102393" y="461962"/>
                  </a:lnTo>
                  <a:lnTo>
                    <a:pt x="102393" y="340518"/>
                  </a:lnTo>
                  <a:lnTo>
                    <a:pt x="100012" y="285750"/>
                  </a:lnTo>
                  <a:lnTo>
                    <a:pt x="95250" y="240506"/>
                  </a:lnTo>
                  <a:lnTo>
                    <a:pt x="83343" y="197643"/>
                  </a:lnTo>
                  <a:lnTo>
                    <a:pt x="61912" y="142875"/>
                  </a:lnTo>
                  <a:lnTo>
                    <a:pt x="30956" y="80962"/>
                  </a:lnTo>
                  <a:lnTo>
                    <a:pt x="0" y="16668"/>
                  </a:lnTo>
                  <a:lnTo>
                    <a:pt x="159543" y="0"/>
                  </a:lnTo>
                  <a:lnTo>
                    <a:pt x="254793" y="57150"/>
                  </a:lnTo>
                  <a:lnTo>
                    <a:pt x="314325" y="100012"/>
                  </a:lnTo>
                  <a:lnTo>
                    <a:pt x="359568" y="133350"/>
                  </a:lnTo>
                  <a:lnTo>
                    <a:pt x="385762" y="154781"/>
                  </a:lnTo>
                  <a:lnTo>
                    <a:pt x="397668" y="166687"/>
                  </a:lnTo>
                  <a:lnTo>
                    <a:pt x="407193" y="180975"/>
                  </a:lnTo>
                  <a:lnTo>
                    <a:pt x="411956" y="204787"/>
                  </a:lnTo>
                  <a:lnTo>
                    <a:pt x="411956" y="233362"/>
                  </a:lnTo>
                  <a:lnTo>
                    <a:pt x="404812" y="266700"/>
                  </a:lnTo>
                  <a:lnTo>
                    <a:pt x="388143" y="316706"/>
                  </a:lnTo>
                  <a:lnTo>
                    <a:pt x="342900" y="521493"/>
                  </a:lnTo>
                  <a:lnTo>
                    <a:pt x="323850" y="719137"/>
                  </a:lnTo>
                  <a:lnTo>
                    <a:pt x="278606" y="1297781"/>
                  </a:lnTo>
                  <a:lnTo>
                    <a:pt x="59531" y="1312068"/>
                  </a:lnTo>
                  <a:lnTo>
                    <a:pt x="88106" y="895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3">
              <a:extLst>
                <a:ext uri="{FF2B5EF4-FFF2-40B4-BE49-F238E27FC236}">
                  <a16:creationId xmlns:a16="http://schemas.microsoft.com/office/drawing/2014/main" id="{EAD5AC76-13F5-407F-A67E-020B9324303A}"/>
                </a:ext>
              </a:extLst>
            </p:cNvPr>
            <p:cNvSpPr/>
            <p:nvPr/>
          </p:nvSpPr>
          <p:spPr>
            <a:xfrm>
              <a:off x="3725863" y="3106738"/>
              <a:ext cx="2632075" cy="436562"/>
            </a:xfrm>
            <a:custGeom>
              <a:avLst/>
              <a:gdLst>
                <a:gd name="connsiteX0" fmla="*/ 1169194 w 2631282"/>
                <a:gd name="connsiteY0" fmla="*/ 140494 h 435769"/>
                <a:gd name="connsiteX1" fmla="*/ 1616869 w 2631282"/>
                <a:gd name="connsiteY1" fmla="*/ 95250 h 435769"/>
                <a:gd name="connsiteX2" fmla="*/ 1797844 w 2631282"/>
                <a:gd name="connsiteY2" fmla="*/ 71438 h 435769"/>
                <a:gd name="connsiteX3" fmla="*/ 1938338 w 2631282"/>
                <a:gd name="connsiteY3" fmla="*/ 69057 h 435769"/>
                <a:gd name="connsiteX4" fmla="*/ 2002632 w 2631282"/>
                <a:gd name="connsiteY4" fmla="*/ 66675 h 435769"/>
                <a:gd name="connsiteX5" fmla="*/ 2119313 w 2631282"/>
                <a:gd name="connsiteY5" fmla="*/ 57150 h 435769"/>
                <a:gd name="connsiteX6" fmla="*/ 2312194 w 2631282"/>
                <a:gd name="connsiteY6" fmla="*/ 28575 h 435769"/>
                <a:gd name="connsiteX7" fmla="*/ 2471738 w 2631282"/>
                <a:gd name="connsiteY7" fmla="*/ 0 h 435769"/>
                <a:gd name="connsiteX8" fmla="*/ 2497932 w 2631282"/>
                <a:gd name="connsiteY8" fmla="*/ 0 h 435769"/>
                <a:gd name="connsiteX9" fmla="*/ 2526507 w 2631282"/>
                <a:gd name="connsiteY9" fmla="*/ 4763 h 435769"/>
                <a:gd name="connsiteX10" fmla="*/ 2552700 w 2631282"/>
                <a:gd name="connsiteY10" fmla="*/ 14288 h 435769"/>
                <a:gd name="connsiteX11" fmla="*/ 2583657 w 2631282"/>
                <a:gd name="connsiteY11" fmla="*/ 33338 h 435769"/>
                <a:gd name="connsiteX12" fmla="*/ 2631282 w 2631282"/>
                <a:gd name="connsiteY12" fmla="*/ 64294 h 435769"/>
                <a:gd name="connsiteX13" fmla="*/ 2602707 w 2631282"/>
                <a:gd name="connsiteY13" fmla="*/ 319088 h 435769"/>
                <a:gd name="connsiteX14" fmla="*/ 2588419 w 2631282"/>
                <a:gd name="connsiteY14" fmla="*/ 288132 h 435769"/>
                <a:gd name="connsiteX15" fmla="*/ 2574132 w 2631282"/>
                <a:gd name="connsiteY15" fmla="*/ 264319 h 435769"/>
                <a:gd name="connsiteX16" fmla="*/ 2557463 w 2631282"/>
                <a:gd name="connsiteY16" fmla="*/ 250032 h 435769"/>
                <a:gd name="connsiteX17" fmla="*/ 2536032 w 2631282"/>
                <a:gd name="connsiteY17" fmla="*/ 238125 h 435769"/>
                <a:gd name="connsiteX18" fmla="*/ 2512219 w 2631282"/>
                <a:gd name="connsiteY18" fmla="*/ 230982 h 435769"/>
                <a:gd name="connsiteX19" fmla="*/ 2433638 w 2631282"/>
                <a:gd name="connsiteY19" fmla="*/ 230982 h 435769"/>
                <a:gd name="connsiteX20" fmla="*/ 2181225 w 2631282"/>
                <a:gd name="connsiteY20" fmla="*/ 235744 h 435769"/>
                <a:gd name="connsiteX21" fmla="*/ 1800225 w 2631282"/>
                <a:gd name="connsiteY21" fmla="*/ 252413 h 435769"/>
                <a:gd name="connsiteX22" fmla="*/ 1428750 w 2631282"/>
                <a:gd name="connsiteY22" fmla="*/ 278607 h 435769"/>
                <a:gd name="connsiteX23" fmla="*/ 1114425 w 2631282"/>
                <a:gd name="connsiteY23" fmla="*/ 307182 h 435769"/>
                <a:gd name="connsiteX24" fmla="*/ 728663 w 2631282"/>
                <a:gd name="connsiteY24" fmla="*/ 347663 h 435769"/>
                <a:gd name="connsiteX25" fmla="*/ 311944 w 2631282"/>
                <a:gd name="connsiteY25" fmla="*/ 397669 h 435769"/>
                <a:gd name="connsiteX26" fmla="*/ 4763 w 2631282"/>
                <a:gd name="connsiteY26" fmla="*/ 435769 h 435769"/>
                <a:gd name="connsiteX27" fmla="*/ 0 w 2631282"/>
                <a:gd name="connsiteY27" fmla="*/ 278607 h 435769"/>
                <a:gd name="connsiteX28" fmla="*/ 314325 w 2631282"/>
                <a:gd name="connsiteY28" fmla="*/ 245269 h 435769"/>
                <a:gd name="connsiteX29" fmla="*/ 552450 w 2631282"/>
                <a:gd name="connsiteY29" fmla="*/ 209550 h 435769"/>
                <a:gd name="connsiteX30" fmla="*/ 762000 w 2631282"/>
                <a:gd name="connsiteY30" fmla="*/ 183357 h 435769"/>
                <a:gd name="connsiteX31" fmla="*/ 1169194 w 2631282"/>
                <a:gd name="connsiteY31" fmla="*/ 1404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31282" h="435769">
                  <a:moveTo>
                    <a:pt x="1169194" y="140494"/>
                  </a:moveTo>
                  <a:lnTo>
                    <a:pt x="1616869" y="95250"/>
                  </a:lnTo>
                  <a:lnTo>
                    <a:pt x="1797844" y="71438"/>
                  </a:lnTo>
                  <a:lnTo>
                    <a:pt x="1938338" y="69057"/>
                  </a:lnTo>
                  <a:lnTo>
                    <a:pt x="2002632" y="66675"/>
                  </a:lnTo>
                  <a:lnTo>
                    <a:pt x="2119313" y="57150"/>
                  </a:lnTo>
                  <a:lnTo>
                    <a:pt x="2312194" y="28575"/>
                  </a:lnTo>
                  <a:lnTo>
                    <a:pt x="2471738" y="0"/>
                  </a:lnTo>
                  <a:lnTo>
                    <a:pt x="2497932" y="0"/>
                  </a:lnTo>
                  <a:lnTo>
                    <a:pt x="2526507" y="4763"/>
                  </a:lnTo>
                  <a:lnTo>
                    <a:pt x="2552700" y="14288"/>
                  </a:lnTo>
                  <a:lnTo>
                    <a:pt x="2583657" y="33338"/>
                  </a:lnTo>
                  <a:lnTo>
                    <a:pt x="2631282" y="64294"/>
                  </a:lnTo>
                  <a:lnTo>
                    <a:pt x="2602707" y="319088"/>
                  </a:lnTo>
                  <a:lnTo>
                    <a:pt x="2588419" y="288132"/>
                  </a:lnTo>
                  <a:lnTo>
                    <a:pt x="2574132" y="264319"/>
                  </a:lnTo>
                  <a:lnTo>
                    <a:pt x="2557463" y="250032"/>
                  </a:lnTo>
                  <a:lnTo>
                    <a:pt x="2536032" y="238125"/>
                  </a:lnTo>
                  <a:lnTo>
                    <a:pt x="2512219" y="230982"/>
                  </a:lnTo>
                  <a:lnTo>
                    <a:pt x="2433638" y="230982"/>
                  </a:lnTo>
                  <a:lnTo>
                    <a:pt x="2181225" y="235744"/>
                  </a:lnTo>
                  <a:lnTo>
                    <a:pt x="1800225" y="252413"/>
                  </a:lnTo>
                  <a:lnTo>
                    <a:pt x="1428750" y="278607"/>
                  </a:lnTo>
                  <a:lnTo>
                    <a:pt x="1114425" y="307182"/>
                  </a:lnTo>
                  <a:lnTo>
                    <a:pt x="728663" y="347663"/>
                  </a:lnTo>
                  <a:lnTo>
                    <a:pt x="311944" y="397669"/>
                  </a:lnTo>
                  <a:lnTo>
                    <a:pt x="4763" y="435769"/>
                  </a:lnTo>
                  <a:lnTo>
                    <a:pt x="0" y="278607"/>
                  </a:lnTo>
                  <a:lnTo>
                    <a:pt x="314325" y="245269"/>
                  </a:lnTo>
                  <a:lnTo>
                    <a:pt x="552450" y="209550"/>
                  </a:lnTo>
                  <a:lnTo>
                    <a:pt x="762000" y="183357"/>
                  </a:lnTo>
                  <a:lnTo>
                    <a:pt x="1169194" y="1404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9">
              <a:extLst>
                <a:ext uri="{FF2B5EF4-FFF2-40B4-BE49-F238E27FC236}">
                  <a16:creationId xmlns:a16="http://schemas.microsoft.com/office/drawing/2014/main" id="{2E202E5B-05A1-42A3-B27A-3DE6A5E2C880}"/>
                </a:ext>
              </a:extLst>
            </p:cNvPr>
            <p:cNvSpPr/>
            <p:nvPr/>
          </p:nvSpPr>
          <p:spPr>
            <a:xfrm>
              <a:off x="4857750" y="4627563"/>
              <a:ext cx="400050" cy="1611312"/>
            </a:xfrm>
            <a:custGeom>
              <a:avLst/>
              <a:gdLst>
                <a:gd name="connsiteX0" fmla="*/ 150019 w 400050"/>
                <a:gd name="connsiteY0" fmla="*/ 595312 h 1612106"/>
                <a:gd name="connsiteX1" fmla="*/ 150019 w 400050"/>
                <a:gd name="connsiteY1" fmla="*/ 242887 h 1612106"/>
                <a:gd name="connsiteX2" fmla="*/ 145256 w 400050"/>
                <a:gd name="connsiteY2" fmla="*/ 209550 h 1612106"/>
                <a:gd name="connsiteX3" fmla="*/ 138113 w 400050"/>
                <a:gd name="connsiteY3" fmla="*/ 176212 h 1612106"/>
                <a:gd name="connsiteX4" fmla="*/ 130969 w 400050"/>
                <a:gd name="connsiteY4" fmla="*/ 150019 h 1612106"/>
                <a:gd name="connsiteX5" fmla="*/ 119063 w 400050"/>
                <a:gd name="connsiteY5" fmla="*/ 123825 h 1612106"/>
                <a:gd name="connsiteX6" fmla="*/ 97631 w 400050"/>
                <a:gd name="connsiteY6" fmla="*/ 97631 h 1612106"/>
                <a:gd name="connsiteX7" fmla="*/ 73819 w 400050"/>
                <a:gd name="connsiteY7" fmla="*/ 76200 h 1612106"/>
                <a:gd name="connsiteX8" fmla="*/ 40481 w 400050"/>
                <a:gd name="connsiteY8" fmla="*/ 52387 h 1612106"/>
                <a:gd name="connsiteX9" fmla="*/ 0 w 400050"/>
                <a:gd name="connsiteY9" fmla="*/ 23812 h 1612106"/>
                <a:gd name="connsiteX10" fmla="*/ 200025 w 400050"/>
                <a:gd name="connsiteY10" fmla="*/ 0 h 1612106"/>
                <a:gd name="connsiteX11" fmla="*/ 283369 w 400050"/>
                <a:gd name="connsiteY11" fmla="*/ 57150 h 1612106"/>
                <a:gd name="connsiteX12" fmla="*/ 319088 w 400050"/>
                <a:gd name="connsiteY12" fmla="*/ 83344 h 1612106"/>
                <a:gd name="connsiteX13" fmla="*/ 345281 w 400050"/>
                <a:gd name="connsiteY13" fmla="*/ 107156 h 1612106"/>
                <a:gd name="connsiteX14" fmla="*/ 369094 w 400050"/>
                <a:gd name="connsiteY14" fmla="*/ 133350 h 1612106"/>
                <a:gd name="connsiteX15" fmla="*/ 385763 w 400050"/>
                <a:gd name="connsiteY15" fmla="*/ 157162 h 1612106"/>
                <a:gd name="connsiteX16" fmla="*/ 395288 w 400050"/>
                <a:gd name="connsiteY16" fmla="*/ 178594 h 1612106"/>
                <a:gd name="connsiteX17" fmla="*/ 400050 w 400050"/>
                <a:gd name="connsiteY17" fmla="*/ 207169 h 1612106"/>
                <a:gd name="connsiteX18" fmla="*/ 400050 w 400050"/>
                <a:gd name="connsiteY18" fmla="*/ 245269 h 1612106"/>
                <a:gd name="connsiteX19" fmla="*/ 385763 w 400050"/>
                <a:gd name="connsiteY19" fmla="*/ 381000 h 1612106"/>
                <a:gd name="connsiteX20" fmla="*/ 373856 w 400050"/>
                <a:gd name="connsiteY20" fmla="*/ 488156 h 1612106"/>
                <a:gd name="connsiteX21" fmla="*/ 376238 w 400050"/>
                <a:gd name="connsiteY21" fmla="*/ 731044 h 1612106"/>
                <a:gd name="connsiteX22" fmla="*/ 381000 w 400050"/>
                <a:gd name="connsiteY22" fmla="*/ 928687 h 1612106"/>
                <a:gd name="connsiteX23" fmla="*/ 388144 w 400050"/>
                <a:gd name="connsiteY23" fmla="*/ 1097756 h 1612106"/>
                <a:gd name="connsiteX24" fmla="*/ 397669 w 400050"/>
                <a:gd name="connsiteY24" fmla="*/ 1223962 h 1612106"/>
                <a:gd name="connsiteX25" fmla="*/ 388144 w 400050"/>
                <a:gd name="connsiteY25" fmla="*/ 1276350 h 1612106"/>
                <a:gd name="connsiteX26" fmla="*/ 369094 w 400050"/>
                <a:gd name="connsiteY26" fmla="*/ 1335881 h 1612106"/>
                <a:gd name="connsiteX27" fmla="*/ 345281 w 400050"/>
                <a:gd name="connsiteY27" fmla="*/ 1390650 h 1612106"/>
                <a:gd name="connsiteX28" fmla="*/ 314325 w 400050"/>
                <a:gd name="connsiteY28" fmla="*/ 1447800 h 1612106"/>
                <a:gd name="connsiteX29" fmla="*/ 285750 w 400050"/>
                <a:gd name="connsiteY29" fmla="*/ 1497806 h 1612106"/>
                <a:gd name="connsiteX30" fmla="*/ 250031 w 400050"/>
                <a:gd name="connsiteY30" fmla="*/ 1557337 h 1612106"/>
                <a:gd name="connsiteX31" fmla="*/ 226219 w 400050"/>
                <a:gd name="connsiteY31" fmla="*/ 1583531 h 1612106"/>
                <a:gd name="connsiteX32" fmla="*/ 202406 w 400050"/>
                <a:gd name="connsiteY32" fmla="*/ 1600200 h 1612106"/>
                <a:gd name="connsiteX33" fmla="*/ 183356 w 400050"/>
                <a:gd name="connsiteY33" fmla="*/ 1609725 h 1612106"/>
                <a:gd name="connsiteX34" fmla="*/ 173831 w 400050"/>
                <a:gd name="connsiteY34" fmla="*/ 1612106 h 1612106"/>
                <a:gd name="connsiteX35" fmla="*/ 159544 w 400050"/>
                <a:gd name="connsiteY35" fmla="*/ 1612106 h 1612106"/>
                <a:gd name="connsiteX36" fmla="*/ 150019 w 400050"/>
                <a:gd name="connsiteY36" fmla="*/ 1059656 h 1612106"/>
                <a:gd name="connsiteX37" fmla="*/ 150019 w 400050"/>
                <a:gd name="connsiteY37" fmla="*/ 59531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0050" h="1612106">
                  <a:moveTo>
                    <a:pt x="150019" y="595312"/>
                  </a:moveTo>
                  <a:lnTo>
                    <a:pt x="150019" y="242887"/>
                  </a:lnTo>
                  <a:lnTo>
                    <a:pt x="145256" y="209550"/>
                  </a:lnTo>
                  <a:lnTo>
                    <a:pt x="138113" y="176212"/>
                  </a:lnTo>
                  <a:lnTo>
                    <a:pt x="130969" y="150019"/>
                  </a:lnTo>
                  <a:lnTo>
                    <a:pt x="119063" y="123825"/>
                  </a:lnTo>
                  <a:lnTo>
                    <a:pt x="97631" y="97631"/>
                  </a:lnTo>
                  <a:lnTo>
                    <a:pt x="73819" y="76200"/>
                  </a:lnTo>
                  <a:lnTo>
                    <a:pt x="40481" y="52387"/>
                  </a:lnTo>
                  <a:lnTo>
                    <a:pt x="0" y="23812"/>
                  </a:lnTo>
                  <a:lnTo>
                    <a:pt x="200025" y="0"/>
                  </a:lnTo>
                  <a:lnTo>
                    <a:pt x="283369" y="57150"/>
                  </a:lnTo>
                  <a:lnTo>
                    <a:pt x="319088" y="83344"/>
                  </a:lnTo>
                  <a:lnTo>
                    <a:pt x="345281" y="107156"/>
                  </a:lnTo>
                  <a:lnTo>
                    <a:pt x="369094" y="133350"/>
                  </a:lnTo>
                  <a:lnTo>
                    <a:pt x="385763" y="157162"/>
                  </a:lnTo>
                  <a:lnTo>
                    <a:pt x="395288" y="178594"/>
                  </a:lnTo>
                  <a:lnTo>
                    <a:pt x="400050" y="207169"/>
                  </a:lnTo>
                  <a:lnTo>
                    <a:pt x="400050" y="245269"/>
                  </a:lnTo>
                  <a:lnTo>
                    <a:pt x="385763" y="381000"/>
                  </a:lnTo>
                  <a:lnTo>
                    <a:pt x="373856" y="488156"/>
                  </a:lnTo>
                  <a:lnTo>
                    <a:pt x="376238" y="731044"/>
                  </a:lnTo>
                  <a:lnTo>
                    <a:pt x="381000" y="928687"/>
                  </a:lnTo>
                  <a:lnTo>
                    <a:pt x="388144" y="1097756"/>
                  </a:lnTo>
                  <a:lnTo>
                    <a:pt x="397669" y="1223962"/>
                  </a:lnTo>
                  <a:lnTo>
                    <a:pt x="388144" y="1276350"/>
                  </a:lnTo>
                  <a:lnTo>
                    <a:pt x="369094" y="1335881"/>
                  </a:lnTo>
                  <a:lnTo>
                    <a:pt x="345281" y="1390650"/>
                  </a:lnTo>
                  <a:lnTo>
                    <a:pt x="314325" y="1447800"/>
                  </a:lnTo>
                  <a:lnTo>
                    <a:pt x="285750" y="1497806"/>
                  </a:lnTo>
                  <a:lnTo>
                    <a:pt x="250031" y="1557337"/>
                  </a:lnTo>
                  <a:lnTo>
                    <a:pt x="226219" y="1583531"/>
                  </a:lnTo>
                  <a:lnTo>
                    <a:pt x="202406" y="1600200"/>
                  </a:lnTo>
                  <a:lnTo>
                    <a:pt x="183356" y="1609725"/>
                  </a:lnTo>
                  <a:lnTo>
                    <a:pt x="173831" y="1612106"/>
                  </a:lnTo>
                  <a:lnTo>
                    <a:pt x="159544" y="1612106"/>
                  </a:lnTo>
                  <a:lnTo>
                    <a:pt x="150019" y="1059656"/>
                  </a:lnTo>
                  <a:cubicBezTo>
                    <a:pt x="150813" y="916781"/>
                    <a:pt x="151606" y="773906"/>
                    <a:pt x="150019" y="595312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F938F895-4A06-4C7D-8374-575A74B48D66}"/>
                </a:ext>
              </a:extLst>
            </p:cNvPr>
            <p:cNvSpPr/>
            <p:nvPr/>
          </p:nvSpPr>
          <p:spPr>
            <a:xfrm>
              <a:off x="4411663" y="5653088"/>
              <a:ext cx="646112" cy="585787"/>
            </a:xfrm>
            <a:custGeom>
              <a:avLst/>
              <a:gdLst>
                <a:gd name="connsiteX0" fmla="*/ 269082 w 645319"/>
                <a:gd name="connsiteY0" fmla="*/ 119062 h 585787"/>
                <a:gd name="connsiteX1" fmla="*/ 350044 w 645319"/>
                <a:gd name="connsiteY1" fmla="*/ 133350 h 585787"/>
                <a:gd name="connsiteX2" fmla="*/ 416719 w 645319"/>
                <a:gd name="connsiteY2" fmla="*/ 140493 h 585787"/>
                <a:gd name="connsiteX3" fmla="*/ 447675 w 645319"/>
                <a:gd name="connsiteY3" fmla="*/ 140493 h 585787"/>
                <a:gd name="connsiteX4" fmla="*/ 485775 w 645319"/>
                <a:gd name="connsiteY4" fmla="*/ 138112 h 585787"/>
                <a:gd name="connsiteX5" fmla="*/ 519113 w 645319"/>
                <a:gd name="connsiteY5" fmla="*/ 128587 h 585787"/>
                <a:gd name="connsiteX6" fmla="*/ 547688 w 645319"/>
                <a:gd name="connsiteY6" fmla="*/ 116681 h 585787"/>
                <a:gd name="connsiteX7" fmla="*/ 569119 w 645319"/>
                <a:gd name="connsiteY7" fmla="*/ 102393 h 585787"/>
                <a:gd name="connsiteX8" fmla="*/ 583407 w 645319"/>
                <a:gd name="connsiteY8" fmla="*/ 85725 h 585787"/>
                <a:gd name="connsiteX9" fmla="*/ 597694 w 645319"/>
                <a:gd name="connsiteY9" fmla="*/ 59531 h 585787"/>
                <a:gd name="connsiteX10" fmla="*/ 621507 w 645319"/>
                <a:gd name="connsiteY10" fmla="*/ 0 h 585787"/>
                <a:gd name="connsiteX11" fmla="*/ 645319 w 645319"/>
                <a:gd name="connsiteY11" fmla="*/ 571500 h 585787"/>
                <a:gd name="connsiteX12" fmla="*/ 623888 w 645319"/>
                <a:gd name="connsiteY12" fmla="*/ 583406 h 585787"/>
                <a:gd name="connsiteX13" fmla="*/ 604838 w 645319"/>
                <a:gd name="connsiteY13" fmla="*/ 585787 h 585787"/>
                <a:gd name="connsiteX14" fmla="*/ 581025 w 645319"/>
                <a:gd name="connsiteY14" fmla="*/ 573881 h 585787"/>
                <a:gd name="connsiteX15" fmla="*/ 550069 w 645319"/>
                <a:gd name="connsiteY15" fmla="*/ 542925 h 585787"/>
                <a:gd name="connsiteX16" fmla="*/ 509588 w 645319"/>
                <a:gd name="connsiteY16" fmla="*/ 500062 h 585787"/>
                <a:gd name="connsiteX17" fmla="*/ 438150 w 645319"/>
                <a:gd name="connsiteY17" fmla="*/ 416718 h 585787"/>
                <a:gd name="connsiteX18" fmla="*/ 376238 w 645319"/>
                <a:gd name="connsiteY18" fmla="*/ 345281 h 585787"/>
                <a:gd name="connsiteX19" fmla="*/ 347663 w 645319"/>
                <a:gd name="connsiteY19" fmla="*/ 311943 h 585787"/>
                <a:gd name="connsiteX20" fmla="*/ 321469 w 645319"/>
                <a:gd name="connsiteY20" fmla="*/ 290512 h 585787"/>
                <a:gd name="connsiteX21" fmla="*/ 278607 w 645319"/>
                <a:gd name="connsiteY21" fmla="*/ 261937 h 585787"/>
                <a:gd name="connsiteX22" fmla="*/ 209550 w 645319"/>
                <a:gd name="connsiteY22" fmla="*/ 221456 h 585787"/>
                <a:gd name="connsiteX23" fmla="*/ 114300 w 645319"/>
                <a:gd name="connsiteY23" fmla="*/ 171450 h 585787"/>
                <a:gd name="connsiteX24" fmla="*/ 45244 w 645319"/>
                <a:gd name="connsiteY24" fmla="*/ 135731 h 585787"/>
                <a:gd name="connsiteX25" fmla="*/ 21432 w 645319"/>
                <a:gd name="connsiteY25" fmla="*/ 121443 h 585787"/>
                <a:gd name="connsiteX26" fmla="*/ 9525 w 645319"/>
                <a:gd name="connsiteY26" fmla="*/ 109537 h 585787"/>
                <a:gd name="connsiteX27" fmla="*/ 2382 w 645319"/>
                <a:gd name="connsiteY27" fmla="*/ 92868 h 585787"/>
                <a:gd name="connsiteX28" fmla="*/ 0 w 645319"/>
                <a:gd name="connsiteY28" fmla="*/ 73818 h 585787"/>
                <a:gd name="connsiteX29" fmla="*/ 4763 w 645319"/>
                <a:gd name="connsiteY29" fmla="*/ 61912 h 585787"/>
                <a:gd name="connsiteX30" fmla="*/ 16669 w 645319"/>
                <a:gd name="connsiteY30" fmla="*/ 59531 h 585787"/>
                <a:gd name="connsiteX31" fmla="*/ 47625 w 645319"/>
                <a:gd name="connsiteY31" fmla="*/ 66675 h 585787"/>
                <a:gd name="connsiteX32" fmla="*/ 116682 w 645319"/>
                <a:gd name="connsiteY32" fmla="*/ 85725 h 585787"/>
                <a:gd name="connsiteX33" fmla="*/ 269082 w 645319"/>
                <a:gd name="connsiteY33" fmla="*/ 11906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5319" h="585787">
                  <a:moveTo>
                    <a:pt x="269082" y="119062"/>
                  </a:moveTo>
                  <a:lnTo>
                    <a:pt x="350044" y="133350"/>
                  </a:lnTo>
                  <a:lnTo>
                    <a:pt x="416719" y="140493"/>
                  </a:lnTo>
                  <a:lnTo>
                    <a:pt x="447675" y="140493"/>
                  </a:lnTo>
                  <a:lnTo>
                    <a:pt x="485775" y="138112"/>
                  </a:lnTo>
                  <a:lnTo>
                    <a:pt x="519113" y="128587"/>
                  </a:lnTo>
                  <a:lnTo>
                    <a:pt x="547688" y="116681"/>
                  </a:lnTo>
                  <a:lnTo>
                    <a:pt x="569119" y="102393"/>
                  </a:lnTo>
                  <a:lnTo>
                    <a:pt x="583407" y="85725"/>
                  </a:lnTo>
                  <a:lnTo>
                    <a:pt x="597694" y="59531"/>
                  </a:lnTo>
                  <a:lnTo>
                    <a:pt x="621507" y="0"/>
                  </a:lnTo>
                  <a:lnTo>
                    <a:pt x="645319" y="571500"/>
                  </a:lnTo>
                  <a:lnTo>
                    <a:pt x="623888" y="583406"/>
                  </a:lnTo>
                  <a:lnTo>
                    <a:pt x="604838" y="585787"/>
                  </a:lnTo>
                  <a:lnTo>
                    <a:pt x="581025" y="573881"/>
                  </a:lnTo>
                  <a:lnTo>
                    <a:pt x="550069" y="542925"/>
                  </a:lnTo>
                  <a:lnTo>
                    <a:pt x="509588" y="500062"/>
                  </a:lnTo>
                  <a:lnTo>
                    <a:pt x="438150" y="416718"/>
                  </a:lnTo>
                  <a:lnTo>
                    <a:pt x="376238" y="345281"/>
                  </a:lnTo>
                  <a:lnTo>
                    <a:pt x="347663" y="311943"/>
                  </a:lnTo>
                  <a:lnTo>
                    <a:pt x="321469" y="290512"/>
                  </a:lnTo>
                  <a:lnTo>
                    <a:pt x="278607" y="261937"/>
                  </a:lnTo>
                  <a:lnTo>
                    <a:pt x="209550" y="221456"/>
                  </a:lnTo>
                  <a:lnTo>
                    <a:pt x="114300" y="171450"/>
                  </a:lnTo>
                  <a:lnTo>
                    <a:pt x="45244" y="135731"/>
                  </a:lnTo>
                  <a:lnTo>
                    <a:pt x="21432" y="121443"/>
                  </a:lnTo>
                  <a:lnTo>
                    <a:pt x="9525" y="109537"/>
                  </a:lnTo>
                  <a:lnTo>
                    <a:pt x="2382" y="92868"/>
                  </a:lnTo>
                  <a:lnTo>
                    <a:pt x="0" y="73818"/>
                  </a:lnTo>
                  <a:lnTo>
                    <a:pt x="4763" y="61912"/>
                  </a:lnTo>
                  <a:lnTo>
                    <a:pt x="16669" y="59531"/>
                  </a:lnTo>
                  <a:lnTo>
                    <a:pt x="47625" y="66675"/>
                  </a:lnTo>
                  <a:lnTo>
                    <a:pt x="116682" y="85725"/>
                  </a:lnTo>
                  <a:lnTo>
                    <a:pt x="269082" y="119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BA1659DF-09D2-4946-A7FB-63F7A2B4C0EB}"/>
              </a:ext>
            </a:extLst>
          </p:cNvPr>
          <p:cNvGrpSpPr/>
          <p:nvPr/>
        </p:nvGrpSpPr>
        <p:grpSpPr>
          <a:xfrm>
            <a:off x="2819400" y="1509713"/>
            <a:ext cx="4122738" cy="4576762"/>
            <a:chOff x="2819400" y="1509713"/>
            <a:chExt cx="4122738" cy="4576762"/>
          </a:xfrm>
        </p:grpSpPr>
        <p:sp>
          <p:nvSpPr>
            <p:cNvPr id="49" name="フリーフォーム 30">
              <a:extLst>
                <a:ext uri="{FF2B5EF4-FFF2-40B4-BE49-F238E27FC236}">
                  <a16:creationId xmlns:a16="http://schemas.microsoft.com/office/drawing/2014/main" id="{6FF855B0-8148-4CE3-9852-70BE3B6FBC07}"/>
                </a:ext>
              </a:extLst>
            </p:cNvPr>
            <p:cNvSpPr/>
            <p:nvPr/>
          </p:nvSpPr>
          <p:spPr>
            <a:xfrm>
              <a:off x="3455988" y="1509713"/>
              <a:ext cx="2763837" cy="514350"/>
            </a:xfrm>
            <a:custGeom>
              <a:avLst/>
              <a:gdLst>
                <a:gd name="connsiteX0" fmla="*/ 1002506 w 2764631"/>
                <a:gd name="connsiteY0" fmla="*/ 207168 h 514350"/>
                <a:gd name="connsiteX1" fmla="*/ 1257300 w 2764631"/>
                <a:gd name="connsiteY1" fmla="*/ 180975 h 514350"/>
                <a:gd name="connsiteX2" fmla="*/ 1559719 w 2764631"/>
                <a:gd name="connsiteY2" fmla="*/ 145256 h 514350"/>
                <a:gd name="connsiteX3" fmla="*/ 1802606 w 2764631"/>
                <a:gd name="connsiteY3" fmla="*/ 114300 h 514350"/>
                <a:gd name="connsiteX4" fmla="*/ 1988344 w 2764631"/>
                <a:gd name="connsiteY4" fmla="*/ 90487 h 514350"/>
                <a:gd name="connsiteX5" fmla="*/ 2024062 w 2764631"/>
                <a:gd name="connsiteY5" fmla="*/ 83343 h 514350"/>
                <a:gd name="connsiteX6" fmla="*/ 2145506 w 2764631"/>
                <a:gd name="connsiteY6" fmla="*/ 42862 h 514350"/>
                <a:gd name="connsiteX7" fmla="*/ 2286000 w 2764631"/>
                <a:gd name="connsiteY7" fmla="*/ 0 h 514350"/>
                <a:gd name="connsiteX8" fmla="*/ 2336006 w 2764631"/>
                <a:gd name="connsiteY8" fmla="*/ 0 h 514350"/>
                <a:gd name="connsiteX9" fmla="*/ 2416969 w 2764631"/>
                <a:gd name="connsiteY9" fmla="*/ 4762 h 514350"/>
                <a:gd name="connsiteX10" fmla="*/ 2500312 w 2764631"/>
                <a:gd name="connsiteY10" fmla="*/ 11906 h 514350"/>
                <a:gd name="connsiteX11" fmla="*/ 2581275 w 2764631"/>
                <a:gd name="connsiteY11" fmla="*/ 30956 h 514350"/>
                <a:gd name="connsiteX12" fmla="*/ 2638425 w 2764631"/>
                <a:gd name="connsiteY12" fmla="*/ 47625 h 514350"/>
                <a:gd name="connsiteX13" fmla="*/ 2686050 w 2764631"/>
                <a:gd name="connsiteY13" fmla="*/ 69056 h 514350"/>
                <a:gd name="connsiteX14" fmla="*/ 2721769 w 2764631"/>
                <a:gd name="connsiteY14" fmla="*/ 88106 h 514350"/>
                <a:gd name="connsiteX15" fmla="*/ 2743200 w 2764631"/>
                <a:gd name="connsiteY15" fmla="*/ 104775 h 514350"/>
                <a:gd name="connsiteX16" fmla="*/ 2757487 w 2764631"/>
                <a:gd name="connsiteY16" fmla="*/ 126206 h 514350"/>
                <a:gd name="connsiteX17" fmla="*/ 2764631 w 2764631"/>
                <a:gd name="connsiteY17" fmla="*/ 147637 h 514350"/>
                <a:gd name="connsiteX18" fmla="*/ 2757487 w 2764631"/>
                <a:gd name="connsiteY18" fmla="*/ 169068 h 514350"/>
                <a:gd name="connsiteX19" fmla="*/ 2738437 w 2764631"/>
                <a:gd name="connsiteY19" fmla="*/ 190500 h 514350"/>
                <a:gd name="connsiteX20" fmla="*/ 2714625 w 2764631"/>
                <a:gd name="connsiteY20" fmla="*/ 202406 h 514350"/>
                <a:gd name="connsiteX21" fmla="*/ 2636044 w 2764631"/>
                <a:gd name="connsiteY21" fmla="*/ 216693 h 514350"/>
                <a:gd name="connsiteX22" fmla="*/ 2464594 w 2764631"/>
                <a:gd name="connsiteY22" fmla="*/ 235743 h 514350"/>
                <a:gd name="connsiteX23" fmla="*/ 2307431 w 2764631"/>
                <a:gd name="connsiteY23" fmla="*/ 247650 h 514350"/>
                <a:gd name="connsiteX24" fmla="*/ 2052637 w 2764631"/>
                <a:gd name="connsiteY24" fmla="*/ 271462 h 514350"/>
                <a:gd name="connsiteX25" fmla="*/ 1838325 w 2764631"/>
                <a:gd name="connsiteY25" fmla="*/ 290512 h 514350"/>
                <a:gd name="connsiteX26" fmla="*/ 1645444 w 2764631"/>
                <a:gd name="connsiteY26" fmla="*/ 314325 h 514350"/>
                <a:gd name="connsiteX27" fmla="*/ 1519237 w 2764631"/>
                <a:gd name="connsiteY27" fmla="*/ 321468 h 514350"/>
                <a:gd name="connsiteX28" fmla="*/ 1340644 w 2764631"/>
                <a:gd name="connsiteY28" fmla="*/ 342900 h 514350"/>
                <a:gd name="connsiteX29" fmla="*/ 1269206 w 2764631"/>
                <a:gd name="connsiteY29" fmla="*/ 357187 h 514350"/>
                <a:gd name="connsiteX30" fmla="*/ 1150144 w 2764631"/>
                <a:gd name="connsiteY30" fmla="*/ 371475 h 514350"/>
                <a:gd name="connsiteX31" fmla="*/ 1040606 w 2764631"/>
                <a:gd name="connsiteY31" fmla="*/ 388143 h 514350"/>
                <a:gd name="connsiteX32" fmla="*/ 964406 w 2764631"/>
                <a:gd name="connsiteY32" fmla="*/ 407193 h 514350"/>
                <a:gd name="connsiteX33" fmla="*/ 885825 w 2764631"/>
                <a:gd name="connsiteY33" fmla="*/ 421481 h 514350"/>
                <a:gd name="connsiteX34" fmla="*/ 635794 w 2764631"/>
                <a:gd name="connsiteY34" fmla="*/ 450056 h 514350"/>
                <a:gd name="connsiteX35" fmla="*/ 561975 w 2764631"/>
                <a:gd name="connsiteY35" fmla="*/ 457200 h 514350"/>
                <a:gd name="connsiteX36" fmla="*/ 492919 w 2764631"/>
                <a:gd name="connsiteY36" fmla="*/ 466725 h 514350"/>
                <a:gd name="connsiteX37" fmla="*/ 378619 w 2764631"/>
                <a:gd name="connsiteY37" fmla="*/ 495300 h 514350"/>
                <a:gd name="connsiteX38" fmla="*/ 283369 w 2764631"/>
                <a:gd name="connsiteY38" fmla="*/ 514350 h 514350"/>
                <a:gd name="connsiteX39" fmla="*/ 250031 w 2764631"/>
                <a:gd name="connsiteY39" fmla="*/ 504825 h 514350"/>
                <a:gd name="connsiteX40" fmla="*/ 221456 w 2764631"/>
                <a:gd name="connsiteY40" fmla="*/ 492918 h 514350"/>
                <a:gd name="connsiteX41" fmla="*/ 195262 w 2764631"/>
                <a:gd name="connsiteY41" fmla="*/ 476250 h 514350"/>
                <a:gd name="connsiteX42" fmla="*/ 173831 w 2764631"/>
                <a:gd name="connsiteY42" fmla="*/ 459581 h 514350"/>
                <a:gd name="connsiteX43" fmla="*/ 150019 w 2764631"/>
                <a:gd name="connsiteY43" fmla="*/ 435768 h 514350"/>
                <a:gd name="connsiteX44" fmla="*/ 119062 w 2764631"/>
                <a:gd name="connsiteY44" fmla="*/ 402431 h 514350"/>
                <a:gd name="connsiteX45" fmla="*/ 73819 w 2764631"/>
                <a:gd name="connsiteY45" fmla="*/ 342900 h 514350"/>
                <a:gd name="connsiteX46" fmla="*/ 40481 w 2764631"/>
                <a:gd name="connsiteY46" fmla="*/ 290512 h 514350"/>
                <a:gd name="connsiteX47" fmla="*/ 16669 w 2764631"/>
                <a:gd name="connsiteY47" fmla="*/ 247650 h 514350"/>
                <a:gd name="connsiteX48" fmla="*/ 7144 w 2764631"/>
                <a:gd name="connsiteY48" fmla="*/ 226218 h 514350"/>
                <a:gd name="connsiteX49" fmla="*/ 0 w 2764631"/>
                <a:gd name="connsiteY49" fmla="*/ 197643 h 514350"/>
                <a:gd name="connsiteX50" fmla="*/ 4762 w 2764631"/>
                <a:gd name="connsiteY50" fmla="*/ 190500 h 514350"/>
                <a:gd name="connsiteX51" fmla="*/ 14287 w 2764631"/>
                <a:gd name="connsiteY51" fmla="*/ 185737 h 514350"/>
                <a:gd name="connsiteX52" fmla="*/ 38100 w 2764631"/>
                <a:gd name="connsiteY52" fmla="*/ 190500 h 514350"/>
                <a:gd name="connsiteX53" fmla="*/ 61912 w 2764631"/>
                <a:gd name="connsiteY53" fmla="*/ 204787 h 514350"/>
                <a:gd name="connsiteX54" fmla="*/ 92869 w 2764631"/>
                <a:gd name="connsiteY54" fmla="*/ 226218 h 514350"/>
                <a:gd name="connsiteX55" fmla="*/ 128587 w 2764631"/>
                <a:gd name="connsiteY55" fmla="*/ 242887 h 514350"/>
                <a:gd name="connsiteX56" fmla="*/ 171450 w 2764631"/>
                <a:gd name="connsiteY56" fmla="*/ 257175 h 514350"/>
                <a:gd name="connsiteX57" fmla="*/ 228600 w 2764631"/>
                <a:gd name="connsiteY57" fmla="*/ 266700 h 514350"/>
                <a:gd name="connsiteX58" fmla="*/ 309562 w 2764631"/>
                <a:gd name="connsiteY58" fmla="*/ 271462 h 514350"/>
                <a:gd name="connsiteX59" fmla="*/ 516731 w 2764631"/>
                <a:gd name="connsiteY59" fmla="*/ 254793 h 514350"/>
                <a:gd name="connsiteX60" fmla="*/ 942975 w 2764631"/>
                <a:gd name="connsiteY60" fmla="*/ 214312 h 514350"/>
                <a:gd name="connsiteX61" fmla="*/ 1002506 w 2764631"/>
                <a:gd name="connsiteY61" fmla="*/ 2071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764631" h="514350">
                  <a:moveTo>
                    <a:pt x="1002506" y="207168"/>
                  </a:moveTo>
                  <a:lnTo>
                    <a:pt x="1257300" y="180975"/>
                  </a:lnTo>
                  <a:lnTo>
                    <a:pt x="1559719" y="145256"/>
                  </a:lnTo>
                  <a:lnTo>
                    <a:pt x="1802606" y="114300"/>
                  </a:lnTo>
                  <a:lnTo>
                    <a:pt x="1988344" y="90487"/>
                  </a:lnTo>
                  <a:lnTo>
                    <a:pt x="2024062" y="83343"/>
                  </a:lnTo>
                  <a:lnTo>
                    <a:pt x="2145506" y="42862"/>
                  </a:lnTo>
                  <a:lnTo>
                    <a:pt x="2286000" y="0"/>
                  </a:lnTo>
                  <a:lnTo>
                    <a:pt x="2336006" y="0"/>
                  </a:lnTo>
                  <a:lnTo>
                    <a:pt x="2416969" y="4762"/>
                  </a:lnTo>
                  <a:lnTo>
                    <a:pt x="2500312" y="11906"/>
                  </a:lnTo>
                  <a:lnTo>
                    <a:pt x="2581275" y="30956"/>
                  </a:lnTo>
                  <a:lnTo>
                    <a:pt x="2638425" y="47625"/>
                  </a:lnTo>
                  <a:lnTo>
                    <a:pt x="2686050" y="69056"/>
                  </a:lnTo>
                  <a:lnTo>
                    <a:pt x="2721769" y="88106"/>
                  </a:lnTo>
                  <a:lnTo>
                    <a:pt x="2743200" y="104775"/>
                  </a:lnTo>
                  <a:lnTo>
                    <a:pt x="2757487" y="126206"/>
                  </a:lnTo>
                  <a:lnTo>
                    <a:pt x="2764631" y="147637"/>
                  </a:lnTo>
                  <a:lnTo>
                    <a:pt x="2757487" y="169068"/>
                  </a:lnTo>
                  <a:lnTo>
                    <a:pt x="2738437" y="190500"/>
                  </a:lnTo>
                  <a:lnTo>
                    <a:pt x="2714625" y="202406"/>
                  </a:lnTo>
                  <a:lnTo>
                    <a:pt x="2636044" y="216693"/>
                  </a:lnTo>
                  <a:lnTo>
                    <a:pt x="2464594" y="235743"/>
                  </a:lnTo>
                  <a:lnTo>
                    <a:pt x="2307431" y="247650"/>
                  </a:lnTo>
                  <a:lnTo>
                    <a:pt x="2052637" y="271462"/>
                  </a:lnTo>
                  <a:lnTo>
                    <a:pt x="1838325" y="290512"/>
                  </a:lnTo>
                  <a:lnTo>
                    <a:pt x="1645444" y="314325"/>
                  </a:lnTo>
                  <a:lnTo>
                    <a:pt x="1519237" y="321468"/>
                  </a:lnTo>
                  <a:lnTo>
                    <a:pt x="1340644" y="342900"/>
                  </a:lnTo>
                  <a:lnTo>
                    <a:pt x="1269206" y="357187"/>
                  </a:lnTo>
                  <a:lnTo>
                    <a:pt x="1150144" y="371475"/>
                  </a:lnTo>
                  <a:lnTo>
                    <a:pt x="1040606" y="388143"/>
                  </a:lnTo>
                  <a:lnTo>
                    <a:pt x="964406" y="407193"/>
                  </a:lnTo>
                  <a:lnTo>
                    <a:pt x="885825" y="421481"/>
                  </a:lnTo>
                  <a:lnTo>
                    <a:pt x="635794" y="450056"/>
                  </a:lnTo>
                  <a:lnTo>
                    <a:pt x="561975" y="457200"/>
                  </a:lnTo>
                  <a:lnTo>
                    <a:pt x="492919" y="466725"/>
                  </a:lnTo>
                  <a:lnTo>
                    <a:pt x="378619" y="495300"/>
                  </a:lnTo>
                  <a:lnTo>
                    <a:pt x="283369" y="514350"/>
                  </a:lnTo>
                  <a:lnTo>
                    <a:pt x="250031" y="504825"/>
                  </a:lnTo>
                  <a:lnTo>
                    <a:pt x="221456" y="492918"/>
                  </a:lnTo>
                  <a:lnTo>
                    <a:pt x="195262" y="476250"/>
                  </a:lnTo>
                  <a:lnTo>
                    <a:pt x="173831" y="459581"/>
                  </a:lnTo>
                  <a:lnTo>
                    <a:pt x="150019" y="435768"/>
                  </a:lnTo>
                  <a:lnTo>
                    <a:pt x="119062" y="402431"/>
                  </a:lnTo>
                  <a:lnTo>
                    <a:pt x="73819" y="342900"/>
                  </a:lnTo>
                  <a:lnTo>
                    <a:pt x="40481" y="290512"/>
                  </a:lnTo>
                  <a:lnTo>
                    <a:pt x="16669" y="247650"/>
                  </a:lnTo>
                  <a:lnTo>
                    <a:pt x="7144" y="226218"/>
                  </a:lnTo>
                  <a:lnTo>
                    <a:pt x="0" y="197643"/>
                  </a:lnTo>
                  <a:lnTo>
                    <a:pt x="4762" y="190500"/>
                  </a:lnTo>
                  <a:lnTo>
                    <a:pt x="14287" y="185737"/>
                  </a:lnTo>
                  <a:lnTo>
                    <a:pt x="38100" y="190500"/>
                  </a:lnTo>
                  <a:lnTo>
                    <a:pt x="61912" y="204787"/>
                  </a:lnTo>
                  <a:lnTo>
                    <a:pt x="92869" y="226218"/>
                  </a:lnTo>
                  <a:lnTo>
                    <a:pt x="128587" y="242887"/>
                  </a:lnTo>
                  <a:lnTo>
                    <a:pt x="171450" y="257175"/>
                  </a:lnTo>
                  <a:lnTo>
                    <a:pt x="228600" y="266700"/>
                  </a:lnTo>
                  <a:lnTo>
                    <a:pt x="309562" y="271462"/>
                  </a:lnTo>
                  <a:lnTo>
                    <a:pt x="516731" y="254793"/>
                  </a:lnTo>
                  <a:lnTo>
                    <a:pt x="942975" y="214312"/>
                  </a:lnTo>
                  <a:lnTo>
                    <a:pt x="1002506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B901076C-E420-42D3-84E1-8FB4477299CE}"/>
                </a:ext>
              </a:extLst>
            </p:cNvPr>
            <p:cNvSpPr/>
            <p:nvPr/>
          </p:nvSpPr>
          <p:spPr>
            <a:xfrm>
              <a:off x="3087688" y="2376488"/>
              <a:ext cx="546100" cy="1101725"/>
            </a:xfrm>
            <a:custGeom>
              <a:avLst/>
              <a:gdLst>
                <a:gd name="connsiteX0" fmla="*/ 445294 w 545307"/>
                <a:gd name="connsiteY0" fmla="*/ 497681 h 1102518"/>
                <a:gd name="connsiteX1" fmla="*/ 402432 w 545307"/>
                <a:gd name="connsiteY1" fmla="*/ 269081 h 1102518"/>
                <a:gd name="connsiteX2" fmla="*/ 335757 w 545307"/>
                <a:gd name="connsiteY2" fmla="*/ 92868 h 1102518"/>
                <a:gd name="connsiteX3" fmla="*/ 266700 w 545307"/>
                <a:gd name="connsiteY3" fmla="*/ 64293 h 1102518"/>
                <a:gd name="connsiteX4" fmla="*/ 202407 w 545307"/>
                <a:gd name="connsiteY4" fmla="*/ 40481 h 1102518"/>
                <a:gd name="connsiteX5" fmla="*/ 140494 w 545307"/>
                <a:gd name="connsiteY5" fmla="*/ 19050 h 1102518"/>
                <a:gd name="connsiteX6" fmla="*/ 83344 w 545307"/>
                <a:gd name="connsiteY6" fmla="*/ 4762 h 1102518"/>
                <a:gd name="connsiteX7" fmla="*/ 42863 w 545307"/>
                <a:gd name="connsiteY7" fmla="*/ 0 h 1102518"/>
                <a:gd name="connsiteX8" fmla="*/ 19050 w 545307"/>
                <a:gd name="connsiteY8" fmla="*/ 2381 h 1102518"/>
                <a:gd name="connsiteX9" fmla="*/ 2382 w 545307"/>
                <a:gd name="connsiteY9" fmla="*/ 9525 h 1102518"/>
                <a:gd name="connsiteX10" fmla="*/ 0 w 545307"/>
                <a:gd name="connsiteY10" fmla="*/ 23812 h 1102518"/>
                <a:gd name="connsiteX11" fmla="*/ 11907 w 545307"/>
                <a:gd name="connsiteY11" fmla="*/ 50006 h 1102518"/>
                <a:gd name="connsiteX12" fmla="*/ 45244 w 545307"/>
                <a:gd name="connsiteY12" fmla="*/ 92868 h 1102518"/>
                <a:gd name="connsiteX13" fmla="*/ 64294 w 545307"/>
                <a:gd name="connsiteY13" fmla="*/ 114300 h 1102518"/>
                <a:gd name="connsiteX14" fmla="*/ 95250 w 545307"/>
                <a:gd name="connsiteY14" fmla="*/ 152400 h 1102518"/>
                <a:gd name="connsiteX15" fmla="*/ 130969 w 545307"/>
                <a:gd name="connsiteY15" fmla="*/ 209550 h 1102518"/>
                <a:gd name="connsiteX16" fmla="*/ 169069 w 545307"/>
                <a:gd name="connsiteY16" fmla="*/ 290512 h 1102518"/>
                <a:gd name="connsiteX17" fmla="*/ 202407 w 545307"/>
                <a:gd name="connsiteY17" fmla="*/ 373856 h 1102518"/>
                <a:gd name="connsiteX18" fmla="*/ 228600 w 545307"/>
                <a:gd name="connsiteY18" fmla="*/ 523875 h 1102518"/>
                <a:gd name="connsiteX19" fmla="*/ 283369 w 545307"/>
                <a:gd name="connsiteY19" fmla="*/ 828675 h 1102518"/>
                <a:gd name="connsiteX20" fmla="*/ 314325 w 545307"/>
                <a:gd name="connsiteY20" fmla="*/ 981075 h 1102518"/>
                <a:gd name="connsiteX21" fmla="*/ 340519 w 545307"/>
                <a:gd name="connsiteY21" fmla="*/ 1021556 h 1102518"/>
                <a:gd name="connsiteX22" fmla="*/ 359569 w 545307"/>
                <a:gd name="connsiteY22" fmla="*/ 1050131 h 1102518"/>
                <a:gd name="connsiteX23" fmla="*/ 388144 w 545307"/>
                <a:gd name="connsiteY23" fmla="*/ 1081087 h 1102518"/>
                <a:gd name="connsiteX24" fmla="*/ 402432 w 545307"/>
                <a:gd name="connsiteY24" fmla="*/ 1092993 h 1102518"/>
                <a:gd name="connsiteX25" fmla="*/ 431007 w 545307"/>
                <a:gd name="connsiteY25" fmla="*/ 1102518 h 1102518"/>
                <a:gd name="connsiteX26" fmla="*/ 447675 w 545307"/>
                <a:gd name="connsiteY26" fmla="*/ 1102518 h 1102518"/>
                <a:gd name="connsiteX27" fmla="*/ 478632 w 545307"/>
                <a:gd name="connsiteY27" fmla="*/ 1092993 h 1102518"/>
                <a:gd name="connsiteX28" fmla="*/ 502444 w 545307"/>
                <a:gd name="connsiteY28" fmla="*/ 1071562 h 1102518"/>
                <a:gd name="connsiteX29" fmla="*/ 523875 w 545307"/>
                <a:gd name="connsiteY29" fmla="*/ 1042987 h 1102518"/>
                <a:gd name="connsiteX30" fmla="*/ 545307 w 545307"/>
                <a:gd name="connsiteY30" fmla="*/ 985837 h 1102518"/>
                <a:gd name="connsiteX31" fmla="*/ 521494 w 545307"/>
                <a:gd name="connsiteY31" fmla="*/ 876300 h 1102518"/>
                <a:gd name="connsiteX32" fmla="*/ 445294 w 545307"/>
                <a:gd name="connsiteY32" fmla="*/ 497681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5307" h="1102518">
                  <a:moveTo>
                    <a:pt x="445294" y="497681"/>
                  </a:moveTo>
                  <a:lnTo>
                    <a:pt x="402432" y="269081"/>
                  </a:lnTo>
                  <a:lnTo>
                    <a:pt x="335757" y="92868"/>
                  </a:lnTo>
                  <a:lnTo>
                    <a:pt x="266700" y="64293"/>
                  </a:lnTo>
                  <a:lnTo>
                    <a:pt x="202407" y="40481"/>
                  </a:lnTo>
                  <a:lnTo>
                    <a:pt x="140494" y="19050"/>
                  </a:lnTo>
                  <a:lnTo>
                    <a:pt x="83344" y="4762"/>
                  </a:lnTo>
                  <a:lnTo>
                    <a:pt x="42863" y="0"/>
                  </a:lnTo>
                  <a:lnTo>
                    <a:pt x="19050" y="2381"/>
                  </a:lnTo>
                  <a:lnTo>
                    <a:pt x="2382" y="9525"/>
                  </a:lnTo>
                  <a:lnTo>
                    <a:pt x="0" y="23812"/>
                  </a:lnTo>
                  <a:lnTo>
                    <a:pt x="11907" y="50006"/>
                  </a:lnTo>
                  <a:lnTo>
                    <a:pt x="45244" y="92868"/>
                  </a:lnTo>
                  <a:lnTo>
                    <a:pt x="64294" y="114300"/>
                  </a:lnTo>
                  <a:lnTo>
                    <a:pt x="95250" y="152400"/>
                  </a:lnTo>
                  <a:lnTo>
                    <a:pt x="130969" y="209550"/>
                  </a:lnTo>
                  <a:lnTo>
                    <a:pt x="169069" y="290512"/>
                  </a:lnTo>
                  <a:lnTo>
                    <a:pt x="202407" y="373856"/>
                  </a:lnTo>
                  <a:lnTo>
                    <a:pt x="228600" y="523875"/>
                  </a:lnTo>
                  <a:lnTo>
                    <a:pt x="283369" y="828675"/>
                  </a:lnTo>
                  <a:lnTo>
                    <a:pt x="314325" y="981075"/>
                  </a:lnTo>
                  <a:lnTo>
                    <a:pt x="340519" y="1021556"/>
                  </a:lnTo>
                  <a:lnTo>
                    <a:pt x="359569" y="1050131"/>
                  </a:lnTo>
                  <a:lnTo>
                    <a:pt x="388144" y="1081087"/>
                  </a:lnTo>
                  <a:lnTo>
                    <a:pt x="402432" y="1092993"/>
                  </a:lnTo>
                  <a:lnTo>
                    <a:pt x="431007" y="1102518"/>
                  </a:lnTo>
                  <a:lnTo>
                    <a:pt x="447675" y="1102518"/>
                  </a:lnTo>
                  <a:lnTo>
                    <a:pt x="478632" y="1092993"/>
                  </a:lnTo>
                  <a:lnTo>
                    <a:pt x="502444" y="1071562"/>
                  </a:lnTo>
                  <a:lnTo>
                    <a:pt x="523875" y="1042987"/>
                  </a:lnTo>
                  <a:lnTo>
                    <a:pt x="545307" y="985837"/>
                  </a:lnTo>
                  <a:lnTo>
                    <a:pt x="521494" y="876300"/>
                  </a:lnTo>
                  <a:lnTo>
                    <a:pt x="445294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65575FC6-7DEA-4D04-9BF1-502B19A49288}"/>
                </a:ext>
              </a:extLst>
            </p:cNvPr>
            <p:cNvSpPr/>
            <p:nvPr/>
          </p:nvSpPr>
          <p:spPr>
            <a:xfrm>
              <a:off x="3776663" y="3608388"/>
              <a:ext cx="2292350" cy="438150"/>
            </a:xfrm>
            <a:custGeom>
              <a:avLst/>
              <a:gdLst>
                <a:gd name="connsiteX0" fmla="*/ 1157287 w 2293143"/>
                <a:gd name="connsiteY0" fmla="*/ 135731 h 438150"/>
                <a:gd name="connsiteX1" fmla="*/ 1328737 w 2293143"/>
                <a:gd name="connsiteY1" fmla="*/ 116681 h 438150"/>
                <a:gd name="connsiteX2" fmla="*/ 1476375 w 2293143"/>
                <a:gd name="connsiteY2" fmla="*/ 95250 h 438150"/>
                <a:gd name="connsiteX3" fmla="*/ 1654968 w 2293143"/>
                <a:gd name="connsiteY3" fmla="*/ 61912 h 438150"/>
                <a:gd name="connsiteX4" fmla="*/ 1754981 w 2293143"/>
                <a:gd name="connsiteY4" fmla="*/ 42862 h 438150"/>
                <a:gd name="connsiteX5" fmla="*/ 1828800 w 2293143"/>
                <a:gd name="connsiteY5" fmla="*/ 19050 h 438150"/>
                <a:gd name="connsiteX6" fmla="*/ 1900237 w 2293143"/>
                <a:gd name="connsiteY6" fmla="*/ 2381 h 438150"/>
                <a:gd name="connsiteX7" fmla="*/ 1935956 w 2293143"/>
                <a:gd name="connsiteY7" fmla="*/ 0 h 438150"/>
                <a:gd name="connsiteX8" fmla="*/ 1971675 w 2293143"/>
                <a:gd name="connsiteY8" fmla="*/ 4762 h 438150"/>
                <a:gd name="connsiteX9" fmla="*/ 2026443 w 2293143"/>
                <a:gd name="connsiteY9" fmla="*/ 16669 h 438150"/>
                <a:gd name="connsiteX10" fmla="*/ 2093118 w 2293143"/>
                <a:gd name="connsiteY10" fmla="*/ 40481 h 438150"/>
                <a:gd name="connsiteX11" fmla="*/ 2135981 w 2293143"/>
                <a:gd name="connsiteY11" fmla="*/ 59531 h 438150"/>
                <a:gd name="connsiteX12" fmla="*/ 2176462 w 2293143"/>
                <a:gd name="connsiteY12" fmla="*/ 83344 h 438150"/>
                <a:gd name="connsiteX13" fmla="*/ 2214562 w 2293143"/>
                <a:gd name="connsiteY13" fmla="*/ 109537 h 438150"/>
                <a:gd name="connsiteX14" fmla="*/ 2243137 w 2293143"/>
                <a:gd name="connsiteY14" fmla="*/ 135731 h 438150"/>
                <a:gd name="connsiteX15" fmla="*/ 2271712 w 2293143"/>
                <a:gd name="connsiteY15" fmla="*/ 166687 h 438150"/>
                <a:gd name="connsiteX16" fmla="*/ 2288381 w 2293143"/>
                <a:gd name="connsiteY16" fmla="*/ 190500 h 438150"/>
                <a:gd name="connsiteX17" fmla="*/ 2293143 w 2293143"/>
                <a:gd name="connsiteY17" fmla="*/ 207169 h 438150"/>
                <a:gd name="connsiteX18" fmla="*/ 2293143 w 2293143"/>
                <a:gd name="connsiteY18" fmla="*/ 223837 h 438150"/>
                <a:gd name="connsiteX19" fmla="*/ 2276475 w 2293143"/>
                <a:gd name="connsiteY19" fmla="*/ 242887 h 438150"/>
                <a:gd name="connsiteX20" fmla="*/ 2247900 w 2293143"/>
                <a:gd name="connsiteY20" fmla="*/ 257175 h 438150"/>
                <a:gd name="connsiteX21" fmla="*/ 2212181 w 2293143"/>
                <a:gd name="connsiteY21" fmla="*/ 269081 h 438150"/>
                <a:gd name="connsiteX22" fmla="*/ 2190750 w 2293143"/>
                <a:gd name="connsiteY22" fmla="*/ 269081 h 438150"/>
                <a:gd name="connsiteX23" fmla="*/ 2116931 w 2293143"/>
                <a:gd name="connsiteY23" fmla="*/ 257175 h 438150"/>
                <a:gd name="connsiteX24" fmla="*/ 2007393 w 2293143"/>
                <a:gd name="connsiteY24" fmla="*/ 250031 h 438150"/>
                <a:gd name="connsiteX25" fmla="*/ 1862137 w 2293143"/>
                <a:gd name="connsiteY25" fmla="*/ 245269 h 438150"/>
                <a:gd name="connsiteX26" fmla="*/ 1724025 w 2293143"/>
                <a:gd name="connsiteY26" fmla="*/ 250031 h 438150"/>
                <a:gd name="connsiteX27" fmla="*/ 1557337 w 2293143"/>
                <a:gd name="connsiteY27" fmla="*/ 261937 h 438150"/>
                <a:gd name="connsiteX28" fmla="*/ 1397793 w 2293143"/>
                <a:gd name="connsiteY28" fmla="*/ 276225 h 438150"/>
                <a:gd name="connsiteX29" fmla="*/ 1166812 w 2293143"/>
                <a:gd name="connsiteY29" fmla="*/ 297656 h 438150"/>
                <a:gd name="connsiteX30" fmla="*/ 952500 w 2293143"/>
                <a:gd name="connsiteY30" fmla="*/ 323850 h 438150"/>
                <a:gd name="connsiteX31" fmla="*/ 821531 w 2293143"/>
                <a:gd name="connsiteY31" fmla="*/ 345281 h 438150"/>
                <a:gd name="connsiteX32" fmla="*/ 673893 w 2293143"/>
                <a:gd name="connsiteY32" fmla="*/ 373856 h 438150"/>
                <a:gd name="connsiteX33" fmla="*/ 550068 w 2293143"/>
                <a:gd name="connsiteY33" fmla="*/ 407194 h 438150"/>
                <a:gd name="connsiteX34" fmla="*/ 504825 w 2293143"/>
                <a:gd name="connsiteY34" fmla="*/ 423862 h 438150"/>
                <a:gd name="connsiteX35" fmla="*/ 450056 w 2293143"/>
                <a:gd name="connsiteY35" fmla="*/ 435769 h 438150"/>
                <a:gd name="connsiteX36" fmla="*/ 402431 w 2293143"/>
                <a:gd name="connsiteY36" fmla="*/ 438150 h 438150"/>
                <a:gd name="connsiteX37" fmla="*/ 350043 w 2293143"/>
                <a:gd name="connsiteY37" fmla="*/ 433387 h 438150"/>
                <a:gd name="connsiteX38" fmla="*/ 304800 w 2293143"/>
                <a:gd name="connsiteY38" fmla="*/ 423862 h 438150"/>
                <a:gd name="connsiteX39" fmla="*/ 266700 w 2293143"/>
                <a:gd name="connsiteY39" fmla="*/ 407194 h 438150"/>
                <a:gd name="connsiteX40" fmla="*/ 223837 w 2293143"/>
                <a:gd name="connsiteY40" fmla="*/ 378619 h 438150"/>
                <a:gd name="connsiteX41" fmla="*/ 161925 w 2293143"/>
                <a:gd name="connsiteY41" fmla="*/ 326231 h 438150"/>
                <a:gd name="connsiteX42" fmla="*/ 92868 w 2293143"/>
                <a:gd name="connsiteY42" fmla="*/ 266700 h 438150"/>
                <a:gd name="connsiteX43" fmla="*/ 42862 w 2293143"/>
                <a:gd name="connsiteY43" fmla="*/ 211931 h 438150"/>
                <a:gd name="connsiteX44" fmla="*/ 14287 w 2293143"/>
                <a:gd name="connsiteY44" fmla="*/ 171450 h 438150"/>
                <a:gd name="connsiteX45" fmla="*/ 7143 w 2293143"/>
                <a:gd name="connsiteY45" fmla="*/ 157162 h 438150"/>
                <a:gd name="connsiteX46" fmla="*/ 0 w 2293143"/>
                <a:gd name="connsiteY46" fmla="*/ 138112 h 438150"/>
                <a:gd name="connsiteX47" fmla="*/ 2381 w 2293143"/>
                <a:gd name="connsiteY47" fmla="*/ 121444 h 438150"/>
                <a:gd name="connsiteX48" fmla="*/ 9525 w 2293143"/>
                <a:gd name="connsiteY48" fmla="*/ 109537 h 438150"/>
                <a:gd name="connsiteX49" fmla="*/ 21431 w 2293143"/>
                <a:gd name="connsiteY49" fmla="*/ 107156 h 438150"/>
                <a:gd name="connsiteX50" fmla="*/ 30956 w 2293143"/>
                <a:gd name="connsiteY50" fmla="*/ 107156 h 438150"/>
                <a:gd name="connsiteX51" fmla="*/ 59531 w 2293143"/>
                <a:gd name="connsiteY51" fmla="*/ 116681 h 438150"/>
                <a:gd name="connsiteX52" fmla="*/ 90487 w 2293143"/>
                <a:gd name="connsiteY52" fmla="*/ 135731 h 438150"/>
                <a:gd name="connsiteX53" fmla="*/ 140493 w 2293143"/>
                <a:gd name="connsiteY53" fmla="*/ 159544 h 438150"/>
                <a:gd name="connsiteX54" fmla="*/ 202406 w 2293143"/>
                <a:gd name="connsiteY54" fmla="*/ 180975 h 438150"/>
                <a:gd name="connsiteX55" fmla="*/ 254793 w 2293143"/>
                <a:gd name="connsiteY55" fmla="*/ 195262 h 438150"/>
                <a:gd name="connsiteX56" fmla="*/ 302418 w 2293143"/>
                <a:gd name="connsiteY56" fmla="*/ 202406 h 438150"/>
                <a:gd name="connsiteX57" fmla="*/ 414337 w 2293143"/>
                <a:gd name="connsiteY57" fmla="*/ 202406 h 438150"/>
                <a:gd name="connsiteX58" fmla="*/ 640556 w 2293143"/>
                <a:gd name="connsiteY58" fmla="*/ 192881 h 438150"/>
                <a:gd name="connsiteX59" fmla="*/ 888206 w 2293143"/>
                <a:gd name="connsiteY59" fmla="*/ 171450 h 438150"/>
                <a:gd name="connsiteX60" fmla="*/ 1157287 w 2293143"/>
                <a:gd name="connsiteY60" fmla="*/ 13573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93143" h="438150">
                  <a:moveTo>
                    <a:pt x="1157287" y="135731"/>
                  </a:moveTo>
                  <a:lnTo>
                    <a:pt x="1328737" y="116681"/>
                  </a:lnTo>
                  <a:lnTo>
                    <a:pt x="1476375" y="95250"/>
                  </a:lnTo>
                  <a:lnTo>
                    <a:pt x="1654968" y="61912"/>
                  </a:lnTo>
                  <a:lnTo>
                    <a:pt x="1754981" y="42862"/>
                  </a:lnTo>
                  <a:lnTo>
                    <a:pt x="1828800" y="19050"/>
                  </a:lnTo>
                  <a:lnTo>
                    <a:pt x="1900237" y="2381"/>
                  </a:lnTo>
                  <a:lnTo>
                    <a:pt x="1935956" y="0"/>
                  </a:lnTo>
                  <a:lnTo>
                    <a:pt x="1971675" y="4762"/>
                  </a:lnTo>
                  <a:lnTo>
                    <a:pt x="2026443" y="16669"/>
                  </a:lnTo>
                  <a:lnTo>
                    <a:pt x="2093118" y="40481"/>
                  </a:lnTo>
                  <a:lnTo>
                    <a:pt x="2135981" y="59531"/>
                  </a:lnTo>
                  <a:lnTo>
                    <a:pt x="2176462" y="83344"/>
                  </a:lnTo>
                  <a:lnTo>
                    <a:pt x="2214562" y="109537"/>
                  </a:lnTo>
                  <a:lnTo>
                    <a:pt x="2243137" y="135731"/>
                  </a:lnTo>
                  <a:lnTo>
                    <a:pt x="2271712" y="166687"/>
                  </a:lnTo>
                  <a:lnTo>
                    <a:pt x="2288381" y="190500"/>
                  </a:lnTo>
                  <a:lnTo>
                    <a:pt x="2293143" y="207169"/>
                  </a:lnTo>
                  <a:lnTo>
                    <a:pt x="2293143" y="223837"/>
                  </a:lnTo>
                  <a:lnTo>
                    <a:pt x="2276475" y="242887"/>
                  </a:lnTo>
                  <a:lnTo>
                    <a:pt x="2247900" y="257175"/>
                  </a:lnTo>
                  <a:lnTo>
                    <a:pt x="2212181" y="269081"/>
                  </a:lnTo>
                  <a:lnTo>
                    <a:pt x="2190750" y="269081"/>
                  </a:lnTo>
                  <a:lnTo>
                    <a:pt x="2116931" y="257175"/>
                  </a:lnTo>
                  <a:lnTo>
                    <a:pt x="2007393" y="250031"/>
                  </a:lnTo>
                  <a:lnTo>
                    <a:pt x="1862137" y="245269"/>
                  </a:lnTo>
                  <a:lnTo>
                    <a:pt x="1724025" y="250031"/>
                  </a:lnTo>
                  <a:lnTo>
                    <a:pt x="1557337" y="261937"/>
                  </a:lnTo>
                  <a:lnTo>
                    <a:pt x="1397793" y="276225"/>
                  </a:lnTo>
                  <a:lnTo>
                    <a:pt x="1166812" y="297656"/>
                  </a:lnTo>
                  <a:lnTo>
                    <a:pt x="952500" y="323850"/>
                  </a:lnTo>
                  <a:lnTo>
                    <a:pt x="821531" y="345281"/>
                  </a:lnTo>
                  <a:lnTo>
                    <a:pt x="673893" y="373856"/>
                  </a:lnTo>
                  <a:lnTo>
                    <a:pt x="550068" y="407194"/>
                  </a:lnTo>
                  <a:lnTo>
                    <a:pt x="504825" y="423862"/>
                  </a:lnTo>
                  <a:lnTo>
                    <a:pt x="450056" y="435769"/>
                  </a:lnTo>
                  <a:lnTo>
                    <a:pt x="402431" y="438150"/>
                  </a:lnTo>
                  <a:lnTo>
                    <a:pt x="350043" y="433387"/>
                  </a:lnTo>
                  <a:lnTo>
                    <a:pt x="304800" y="423862"/>
                  </a:lnTo>
                  <a:lnTo>
                    <a:pt x="266700" y="407194"/>
                  </a:lnTo>
                  <a:lnTo>
                    <a:pt x="223837" y="378619"/>
                  </a:lnTo>
                  <a:lnTo>
                    <a:pt x="161925" y="326231"/>
                  </a:lnTo>
                  <a:lnTo>
                    <a:pt x="92868" y="266700"/>
                  </a:lnTo>
                  <a:lnTo>
                    <a:pt x="42862" y="211931"/>
                  </a:lnTo>
                  <a:lnTo>
                    <a:pt x="14287" y="171450"/>
                  </a:lnTo>
                  <a:lnTo>
                    <a:pt x="7143" y="157162"/>
                  </a:lnTo>
                  <a:lnTo>
                    <a:pt x="0" y="138112"/>
                  </a:lnTo>
                  <a:lnTo>
                    <a:pt x="2381" y="121444"/>
                  </a:lnTo>
                  <a:lnTo>
                    <a:pt x="9525" y="109537"/>
                  </a:lnTo>
                  <a:lnTo>
                    <a:pt x="21431" y="107156"/>
                  </a:lnTo>
                  <a:lnTo>
                    <a:pt x="30956" y="107156"/>
                  </a:lnTo>
                  <a:lnTo>
                    <a:pt x="59531" y="116681"/>
                  </a:lnTo>
                  <a:lnTo>
                    <a:pt x="90487" y="135731"/>
                  </a:lnTo>
                  <a:lnTo>
                    <a:pt x="140493" y="159544"/>
                  </a:lnTo>
                  <a:lnTo>
                    <a:pt x="202406" y="180975"/>
                  </a:lnTo>
                  <a:lnTo>
                    <a:pt x="254793" y="195262"/>
                  </a:lnTo>
                  <a:lnTo>
                    <a:pt x="302418" y="202406"/>
                  </a:lnTo>
                  <a:lnTo>
                    <a:pt x="414337" y="202406"/>
                  </a:lnTo>
                  <a:lnTo>
                    <a:pt x="640556" y="192881"/>
                  </a:lnTo>
                  <a:lnTo>
                    <a:pt x="888206" y="171450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37">
              <a:extLst>
                <a:ext uri="{FF2B5EF4-FFF2-40B4-BE49-F238E27FC236}">
                  <a16:creationId xmlns:a16="http://schemas.microsoft.com/office/drawing/2014/main" id="{B11A318A-D75B-48AE-A237-40B065465C38}"/>
                </a:ext>
              </a:extLst>
            </p:cNvPr>
            <p:cNvSpPr/>
            <p:nvPr/>
          </p:nvSpPr>
          <p:spPr>
            <a:xfrm>
              <a:off x="2819400" y="4168775"/>
              <a:ext cx="4122738" cy="623888"/>
            </a:xfrm>
            <a:custGeom>
              <a:avLst/>
              <a:gdLst>
                <a:gd name="connsiteX0" fmla="*/ 1915568 w 4121475"/>
                <a:gd name="connsiteY0" fmla="*/ 186884 h 624061"/>
                <a:gd name="connsiteX1" fmla="*/ 2252628 w 4121475"/>
                <a:gd name="connsiteY1" fmla="*/ 156849 h 624061"/>
                <a:gd name="connsiteX2" fmla="*/ 2539629 w 4121475"/>
                <a:gd name="connsiteY2" fmla="*/ 133489 h 624061"/>
                <a:gd name="connsiteX3" fmla="*/ 2809945 w 4121475"/>
                <a:gd name="connsiteY3" fmla="*/ 113465 h 624061"/>
                <a:gd name="connsiteX4" fmla="*/ 2920073 w 4121475"/>
                <a:gd name="connsiteY4" fmla="*/ 110128 h 624061"/>
                <a:gd name="connsiteX5" fmla="*/ 3080260 w 4121475"/>
                <a:gd name="connsiteY5" fmla="*/ 106791 h 624061"/>
                <a:gd name="connsiteX6" fmla="*/ 3197063 w 4121475"/>
                <a:gd name="connsiteY6" fmla="*/ 100116 h 624061"/>
                <a:gd name="connsiteX7" fmla="*/ 3317203 w 4121475"/>
                <a:gd name="connsiteY7" fmla="*/ 90105 h 624061"/>
                <a:gd name="connsiteX8" fmla="*/ 3357250 w 4121475"/>
                <a:gd name="connsiteY8" fmla="*/ 83430 h 624061"/>
                <a:gd name="connsiteX9" fmla="*/ 3403971 w 4121475"/>
                <a:gd name="connsiteY9" fmla="*/ 66744 h 624061"/>
                <a:gd name="connsiteX10" fmla="*/ 3497413 w 4121475"/>
                <a:gd name="connsiteY10" fmla="*/ 36709 h 624061"/>
                <a:gd name="connsiteX11" fmla="*/ 3600867 w 4121475"/>
                <a:gd name="connsiteY11" fmla="*/ 10011 h 624061"/>
                <a:gd name="connsiteX12" fmla="*/ 3654263 w 4121475"/>
                <a:gd name="connsiteY12" fmla="*/ 0 h 624061"/>
                <a:gd name="connsiteX13" fmla="*/ 3724345 w 4121475"/>
                <a:gd name="connsiteY13" fmla="*/ 13349 h 624061"/>
                <a:gd name="connsiteX14" fmla="*/ 3834473 w 4121475"/>
                <a:gd name="connsiteY14" fmla="*/ 46721 h 624061"/>
                <a:gd name="connsiteX15" fmla="*/ 3901218 w 4121475"/>
                <a:gd name="connsiteY15" fmla="*/ 73419 h 624061"/>
                <a:gd name="connsiteX16" fmla="*/ 3954613 w 4121475"/>
                <a:gd name="connsiteY16" fmla="*/ 96779 h 624061"/>
                <a:gd name="connsiteX17" fmla="*/ 4024695 w 4121475"/>
                <a:gd name="connsiteY17" fmla="*/ 133489 h 624061"/>
                <a:gd name="connsiteX18" fmla="*/ 4091440 w 4121475"/>
                <a:gd name="connsiteY18" fmla="*/ 180210 h 624061"/>
                <a:gd name="connsiteX19" fmla="*/ 4108126 w 4121475"/>
                <a:gd name="connsiteY19" fmla="*/ 196896 h 624061"/>
                <a:gd name="connsiteX20" fmla="*/ 4118137 w 4121475"/>
                <a:gd name="connsiteY20" fmla="*/ 210245 h 624061"/>
                <a:gd name="connsiteX21" fmla="*/ 4121475 w 4121475"/>
                <a:gd name="connsiteY21" fmla="*/ 233605 h 624061"/>
                <a:gd name="connsiteX22" fmla="*/ 4111463 w 4121475"/>
                <a:gd name="connsiteY22" fmla="*/ 263640 h 624061"/>
                <a:gd name="connsiteX23" fmla="*/ 4088102 w 4121475"/>
                <a:gd name="connsiteY23" fmla="*/ 280327 h 624061"/>
                <a:gd name="connsiteX24" fmla="*/ 4051393 w 4121475"/>
                <a:gd name="connsiteY24" fmla="*/ 287001 h 624061"/>
                <a:gd name="connsiteX25" fmla="*/ 4004672 w 4121475"/>
                <a:gd name="connsiteY25" fmla="*/ 287001 h 624061"/>
                <a:gd name="connsiteX26" fmla="*/ 3937927 w 4121475"/>
                <a:gd name="connsiteY26" fmla="*/ 276989 h 624061"/>
                <a:gd name="connsiteX27" fmla="*/ 3854497 w 4121475"/>
                <a:gd name="connsiteY27" fmla="*/ 266978 h 624061"/>
                <a:gd name="connsiteX28" fmla="*/ 3797764 w 4121475"/>
                <a:gd name="connsiteY28" fmla="*/ 266978 h 624061"/>
                <a:gd name="connsiteX29" fmla="*/ 3704321 w 4121475"/>
                <a:gd name="connsiteY29" fmla="*/ 260303 h 624061"/>
                <a:gd name="connsiteX30" fmla="*/ 3544135 w 4121475"/>
                <a:gd name="connsiteY30" fmla="*/ 246954 h 624061"/>
                <a:gd name="connsiteX31" fmla="*/ 3387285 w 4121475"/>
                <a:gd name="connsiteY31" fmla="*/ 243617 h 624061"/>
                <a:gd name="connsiteX32" fmla="*/ 3247121 w 4121475"/>
                <a:gd name="connsiteY32" fmla="*/ 253629 h 624061"/>
                <a:gd name="connsiteX33" fmla="*/ 2773235 w 4121475"/>
                <a:gd name="connsiteY33" fmla="*/ 287001 h 624061"/>
                <a:gd name="connsiteX34" fmla="*/ 2336059 w 4121475"/>
                <a:gd name="connsiteY34" fmla="*/ 317036 h 624061"/>
                <a:gd name="connsiteX35" fmla="*/ 2092441 w 4121475"/>
                <a:gd name="connsiteY35" fmla="*/ 337059 h 624061"/>
                <a:gd name="connsiteX36" fmla="*/ 1858835 w 4121475"/>
                <a:gd name="connsiteY36" fmla="*/ 357083 h 624061"/>
                <a:gd name="connsiteX37" fmla="*/ 1728683 w 4121475"/>
                <a:gd name="connsiteY37" fmla="*/ 367095 h 624061"/>
                <a:gd name="connsiteX38" fmla="*/ 1555148 w 4121475"/>
                <a:gd name="connsiteY38" fmla="*/ 380443 h 624061"/>
                <a:gd name="connsiteX39" fmla="*/ 1371600 w 4121475"/>
                <a:gd name="connsiteY39" fmla="*/ 407141 h 624061"/>
                <a:gd name="connsiteX40" fmla="*/ 1057901 w 4121475"/>
                <a:gd name="connsiteY40" fmla="*/ 463874 h 624061"/>
                <a:gd name="connsiteX41" fmla="*/ 764225 w 4121475"/>
                <a:gd name="connsiteY41" fmla="*/ 527281 h 624061"/>
                <a:gd name="connsiteX42" fmla="*/ 634073 w 4121475"/>
                <a:gd name="connsiteY42" fmla="*/ 557316 h 624061"/>
                <a:gd name="connsiteX43" fmla="*/ 540631 w 4121475"/>
                <a:gd name="connsiteY43" fmla="*/ 587351 h 624061"/>
                <a:gd name="connsiteX44" fmla="*/ 400467 w 4121475"/>
                <a:gd name="connsiteY44" fmla="*/ 624061 h 624061"/>
                <a:gd name="connsiteX45" fmla="*/ 377107 w 4121475"/>
                <a:gd name="connsiteY45" fmla="*/ 620724 h 624061"/>
                <a:gd name="connsiteX46" fmla="*/ 313699 w 4121475"/>
                <a:gd name="connsiteY46" fmla="*/ 594026 h 624061"/>
                <a:gd name="connsiteX47" fmla="*/ 226932 w 4121475"/>
                <a:gd name="connsiteY47" fmla="*/ 547305 h 624061"/>
                <a:gd name="connsiteX48" fmla="*/ 153513 w 4121475"/>
                <a:gd name="connsiteY48" fmla="*/ 493909 h 624061"/>
                <a:gd name="connsiteX49" fmla="*/ 116803 w 4121475"/>
                <a:gd name="connsiteY49" fmla="*/ 460537 h 624061"/>
                <a:gd name="connsiteX50" fmla="*/ 66745 w 4121475"/>
                <a:gd name="connsiteY50" fmla="*/ 403804 h 624061"/>
                <a:gd name="connsiteX51" fmla="*/ 33372 w 4121475"/>
                <a:gd name="connsiteY51" fmla="*/ 370432 h 624061"/>
                <a:gd name="connsiteX52" fmla="*/ 16686 w 4121475"/>
                <a:gd name="connsiteY52" fmla="*/ 340397 h 624061"/>
                <a:gd name="connsiteX53" fmla="*/ 6675 w 4121475"/>
                <a:gd name="connsiteY53" fmla="*/ 313699 h 624061"/>
                <a:gd name="connsiteX54" fmla="*/ 0 w 4121475"/>
                <a:gd name="connsiteY54" fmla="*/ 276989 h 624061"/>
                <a:gd name="connsiteX55" fmla="*/ 6675 w 4121475"/>
                <a:gd name="connsiteY55" fmla="*/ 256966 h 624061"/>
                <a:gd name="connsiteX56" fmla="*/ 10012 w 4121475"/>
                <a:gd name="connsiteY56" fmla="*/ 246954 h 624061"/>
                <a:gd name="connsiteX57" fmla="*/ 23361 w 4121475"/>
                <a:gd name="connsiteY57" fmla="*/ 240280 h 624061"/>
                <a:gd name="connsiteX58" fmla="*/ 40047 w 4121475"/>
                <a:gd name="connsiteY58" fmla="*/ 243617 h 624061"/>
                <a:gd name="connsiteX59" fmla="*/ 60070 w 4121475"/>
                <a:gd name="connsiteY59" fmla="*/ 260303 h 624061"/>
                <a:gd name="connsiteX60" fmla="*/ 93443 w 4121475"/>
                <a:gd name="connsiteY60" fmla="*/ 276989 h 624061"/>
                <a:gd name="connsiteX61" fmla="*/ 186885 w 4121475"/>
                <a:gd name="connsiteY61" fmla="*/ 307024 h 624061"/>
                <a:gd name="connsiteX62" fmla="*/ 276990 w 4121475"/>
                <a:gd name="connsiteY62" fmla="*/ 330385 h 624061"/>
                <a:gd name="connsiteX63" fmla="*/ 357083 w 4121475"/>
                <a:gd name="connsiteY63" fmla="*/ 340397 h 624061"/>
                <a:gd name="connsiteX64" fmla="*/ 630736 w 4121475"/>
                <a:gd name="connsiteY64" fmla="*/ 347071 h 624061"/>
                <a:gd name="connsiteX65" fmla="*/ 857667 w 4121475"/>
                <a:gd name="connsiteY65" fmla="*/ 337059 h 624061"/>
                <a:gd name="connsiteX66" fmla="*/ 971133 w 4121475"/>
                <a:gd name="connsiteY66" fmla="*/ 313699 h 624061"/>
                <a:gd name="connsiteX67" fmla="*/ 1191390 w 4121475"/>
                <a:gd name="connsiteY67" fmla="*/ 276989 h 624061"/>
                <a:gd name="connsiteX68" fmla="*/ 1468380 w 4121475"/>
                <a:gd name="connsiteY68" fmla="*/ 240280 h 624061"/>
                <a:gd name="connsiteX69" fmla="*/ 1915568 w 4121475"/>
                <a:gd name="connsiteY69" fmla="*/ 186884 h 6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21475" h="624061">
                  <a:moveTo>
                    <a:pt x="1915568" y="186884"/>
                  </a:moveTo>
                  <a:lnTo>
                    <a:pt x="2252628" y="156849"/>
                  </a:lnTo>
                  <a:lnTo>
                    <a:pt x="2539629" y="133489"/>
                  </a:lnTo>
                  <a:lnTo>
                    <a:pt x="2809945" y="113465"/>
                  </a:lnTo>
                  <a:lnTo>
                    <a:pt x="2920073" y="110128"/>
                  </a:lnTo>
                  <a:lnTo>
                    <a:pt x="3080260" y="106791"/>
                  </a:lnTo>
                  <a:lnTo>
                    <a:pt x="3197063" y="100116"/>
                  </a:lnTo>
                  <a:lnTo>
                    <a:pt x="3317203" y="90105"/>
                  </a:lnTo>
                  <a:lnTo>
                    <a:pt x="3357250" y="83430"/>
                  </a:lnTo>
                  <a:lnTo>
                    <a:pt x="3403971" y="66744"/>
                  </a:lnTo>
                  <a:lnTo>
                    <a:pt x="3497413" y="36709"/>
                  </a:lnTo>
                  <a:lnTo>
                    <a:pt x="3600867" y="10011"/>
                  </a:lnTo>
                  <a:lnTo>
                    <a:pt x="3654263" y="0"/>
                  </a:lnTo>
                  <a:lnTo>
                    <a:pt x="3724345" y="13349"/>
                  </a:lnTo>
                  <a:lnTo>
                    <a:pt x="3834473" y="46721"/>
                  </a:lnTo>
                  <a:lnTo>
                    <a:pt x="3901218" y="73419"/>
                  </a:lnTo>
                  <a:lnTo>
                    <a:pt x="3954613" y="96779"/>
                  </a:lnTo>
                  <a:lnTo>
                    <a:pt x="4024695" y="133489"/>
                  </a:lnTo>
                  <a:lnTo>
                    <a:pt x="4091440" y="180210"/>
                  </a:lnTo>
                  <a:lnTo>
                    <a:pt x="4108126" y="196896"/>
                  </a:lnTo>
                  <a:lnTo>
                    <a:pt x="4118137" y="210245"/>
                  </a:lnTo>
                  <a:lnTo>
                    <a:pt x="4121475" y="233605"/>
                  </a:lnTo>
                  <a:lnTo>
                    <a:pt x="4111463" y="263640"/>
                  </a:lnTo>
                  <a:lnTo>
                    <a:pt x="4088102" y="280327"/>
                  </a:lnTo>
                  <a:lnTo>
                    <a:pt x="4051393" y="287001"/>
                  </a:lnTo>
                  <a:lnTo>
                    <a:pt x="4004672" y="287001"/>
                  </a:lnTo>
                  <a:lnTo>
                    <a:pt x="3937927" y="276989"/>
                  </a:lnTo>
                  <a:lnTo>
                    <a:pt x="3854497" y="266978"/>
                  </a:lnTo>
                  <a:lnTo>
                    <a:pt x="3797764" y="266978"/>
                  </a:lnTo>
                  <a:lnTo>
                    <a:pt x="3704321" y="260303"/>
                  </a:lnTo>
                  <a:lnTo>
                    <a:pt x="3544135" y="246954"/>
                  </a:lnTo>
                  <a:lnTo>
                    <a:pt x="3387285" y="243617"/>
                  </a:lnTo>
                  <a:lnTo>
                    <a:pt x="3247121" y="253629"/>
                  </a:lnTo>
                  <a:lnTo>
                    <a:pt x="2773235" y="287001"/>
                  </a:lnTo>
                  <a:lnTo>
                    <a:pt x="2336059" y="317036"/>
                  </a:lnTo>
                  <a:lnTo>
                    <a:pt x="2092441" y="337059"/>
                  </a:lnTo>
                  <a:lnTo>
                    <a:pt x="1858835" y="357083"/>
                  </a:lnTo>
                  <a:lnTo>
                    <a:pt x="1728683" y="367095"/>
                  </a:lnTo>
                  <a:lnTo>
                    <a:pt x="1555148" y="380443"/>
                  </a:lnTo>
                  <a:lnTo>
                    <a:pt x="1371600" y="407141"/>
                  </a:lnTo>
                  <a:lnTo>
                    <a:pt x="1057901" y="463874"/>
                  </a:lnTo>
                  <a:lnTo>
                    <a:pt x="764225" y="527281"/>
                  </a:lnTo>
                  <a:lnTo>
                    <a:pt x="634073" y="557316"/>
                  </a:lnTo>
                  <a:lnTo>
                    <a:pt x="540631" y="587351"/>
                  </a:lnTo>
                  <a:lnTo>
                    <a:pt x="400467" y="624061"/>
                  </a:lnTo>
                  <a:lnTo>
                    <a:pt x="377107" y="620724"/>
                  </a:lnTo>
                  <a:lnTo>
                    <a:pt x="313699" y="594026"/>
                  </a:lnTo>
                  <a:lnTo>
                    <a:pt x="226932" y="547305"/>
                  </a:lnTo>
                  <a:lnTo>
                    <a:pt x="153513" y="493909"/>
                  </a:lnTo>
                  <a:lnTo>
                    <a:pt x="116803" y="460537"/>
                  </a:lnTo>
                  <a:lnTo>
                    <a:pt x="66745" y="403804"/>
                  </a:lnTo>
                  <a:lnTo>
                    <a:pt x="33372" y="370432"/>
                  </a:lnTo>
                  <a:lnTo>
                    <a:pt x="16686" y="340397"/>
                  </a:lnTo>
                  <a:lnTo>
                    <a:pt x="6675" y="313699"/>
                  </a:lnTo>
                  <a:lnTo>
                    <a:pt x="0" y="276989"/>
                  </a:lnTo>
                  <a:lnTo>
                    <a:pt x="6675" y="256966"/>
                  </a:lnTo>
                  <a:lnTo>
                    <a:pt x="10012" y="246954"/>
                  </a:lnTo>
                  <a:lnTo>
                    <a:pt x="23361" y="240280"/>
                  </a:lnTo>
                  <a:lnTo>
                    <a:pt x="40047" y="243617"/>
                  </a:lnTo>
                  <a:lnTo>
                    <a:pt x="60070" y="260303"/>
                  </a:lnTo>
                  <a:lnTo>
                    <a:pt x="93443" y="276989"/>
                  </a:lnTo>
                  <a:lnTo>
                    <a:pt x="186885" y="307024"/>
                  </a:lnTo>
                  <a:lnTo>
                    <a:pt x="276990" y="330385"/>
                  </a:lnTo>
                  <a:lnTo>
                    <a:pt x="357083" y="340397"/>
                  </a:lnTo>
                  <a:lnTo>
                    <a:pt x="630736" y="347071"/>
                  </a:lnTo>
                  <a:lnTo>
                    <a:pt x="857667" y="337059"/>
                  </a:lnTo>
                  <a:lnTo>
                    <a:pt x="971133" y="313699"/>
                  </a:lnTo>
                  <a:lnTo>
                    <a:pt x="1191390" y="276989"/>
                  </a:lnTo>
                  <a:lnTo>
                    <a:pt x="1468380" y="240280"/>
                  </a:lnTo>
                  <a:lnTo>
                    <a:pt x="1915568" y="18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B0519E90-26C6-4476-9AD5-55A6FB531582}"/>
                </a:ext>
              </a:extLst>
            </p:cNvPr>
            <p:cNvSpPr/>
            <p:nvPr/>
          </p:nvSpPr>
          <p:spPr>
            <a:xfrm>
              <a:off x="3009900" y="4913313"/>
              <a:ext cx="1204913" cy="1006475"/>
            </a:xfrm>
            <a:custGeom>
              <a:avLst/>
              <a:gdLst>
                <a:gd name="connsiteX0" fmla="*/ 485775 w 1204913"/>
                <a:gd name="connsiteY0" fmla="*/ 545306 h 1007269"/>
                <a:gd name="connsiteX1" fmla="*/ 573881 w 1204913"/>
                <a:gd name="connsiteY1" fmla="*/ 459581 h 1007269"/>
                <a:gd name="connsiteX2" fmla="*/ 640556 w 1204913"/>
                <a:gd name="connsiteY2" fmla="*/ 392906 h 1007269"/>
                <a:gd name="connsiteX3" fmla="*/ 709613 w 1204913"/>
                <a:gd name="connsiteY3" fmla="*/ 316706 h 1007269"/>
                <a:gd name="connsiteX4" fmla="*/ 778669 w 1204913"/>
                <a:gd name="connsiteY4" fmla="*/ 235744 h 1007269"/>
                <a:gd name="connsiteX5" fmla="*/ 819150 w 1204913"/>
                <a:gd name="connsiteY5" fmla="*/ 173831 h 1007269"/>
                <a:gd name="connsiteX6" fmla="*/ 828675 w 1204913"/>
                <a:gd name="connsiteY6" fmla="*/ 150019 h 1007269"/>
                <a:gd name="connsiteX7" fmla="*/ 831056 w 1204913"/>
                <a:gd name="connsiteY7" fmla="*/ 128587 h 1007269"/>
                <a:gd name="connsiteX8" fmla="*/ 826294 w 1204913"/>
                <a:gd name="connsiteY8" fmla="*/ 107156 h 1007269"/>
                <a:gd name="connsiteX9" fmla="*/ 816769 w 1204913"/>
                <a:gd name="connsiteY9" fmla="*/ 90487 h 1007269"/>
                <a:gd name="connsiteX10" fmla="*/ 809625 w 1204913"/>
                <a:gd name="connsiteY10" fmla="*/ 83344 h 1007269"/>
                <a:gd name="connsiteX11" fmla="*/ 785813 w 1204913"/>
                <a:gd name="connsiteY11" fmla="*/ 73819 h 1007269"/>
                <a:gd name="connsiteX12" fmla="*/ 750094 w 1204913"/>
                <a:gd name="connsiteY12" fmla="*/ 64294 h 1007269"/>
                <a:gd name="connsiteX13" fmla="*/ 733425 w 1204913"/>
                <a:gd name="connsiteY13" fmla="*/ 61912 h 1007269"/>
                <a:gd name="connsiteX14" fmla="*/ 723900 w 1204913"/>
                <a:gd name="connsiteY14" fmla="*/ 52387 h 1007269"/>
                <a:gd name="connsiteX15" fmla="*/ 714375 w 1204913"/>
                <a:gd name="connsiteY15" fmla="*/ 23812 h 1007269"/>
                <a:gd name="connsiteX16" fmla="*/ 716756 w 1204913"/>
                <a:gd name="connsiteY16" fmla="*/ 7144 h 1007269"/>
                <a:gd name="connsiteX17" fmla="*/ 726281 w 1204913"/>
                <a:gd name="connsiteY17" fmla="*/ 0 h 1007269"/>
                <a:gd name="connsiteX18" fmla="*/ 757238 w 1204913"/>
                <a:gd name="connsiteY18" fmla="*/ 7144 h 1007269"/>
                <a:gd name="connsiteX19" fmla="*/ 785813 w 1204913"/>
                <a:gd name="connsiteY19" fmla="*/ 14287 h 1007269"/>
                <a:gd name="connsiteX20" fmla="*/ 847725 w 1204913"/>
                <a:gd name="connsiteY20" fmla="*/ 23812 h 1007269"/>
                <a:gd name="connsiteX21" fmla="*/ 904875 w 1204913"/>
                <a:gd name="connsiteY21" fmla="*/ 38100 h 1007269"/>
                <a:gd name="connsiteX22" fmla="*/ 978694 w 1204913"/>
                <a:gd name="connsiteY22" fmla="*/ 59531 h 1007269"/>
                <a:gd name="connsiteX23" fmla="*/ 1047750 w 1204913"/>
                <a:gd name="connsiteY23" fmla="*/ 88106 h 1007269"/>
                <a:gd name="connsiteX24" fmla="*/ 1085850 w 1204913"/>
                <a:gd name="connsiteY24" fmla="*/ 107156 h 1007269"/>
                <a:gd name="connsiteX25" fmla="*/ 1112044 w 1204913"/>
                <a:gd name="connsiteY25" fmla="*/ 121444 h 1007269"/>
                <a:gd name="connsiteX26" fmla="*/ 1150144 w 1204913"/>
                <a:gd name="connsiteY26" fmla="*/ 154781 h 1007269"/>
                <a:gd name="connsiteX27" fmla="*/ 1181100 w 1204913"/>
                <a:gd name="connsiteY27" fmla="*/ 190500 h 1007269"/>
                <a:gd name="connsiteX28" fmla="*/ 1190625 w 1204913"/>
                <a:gd name="connsiteY28" fmla="*/ 195262 h 1007269"/>
                <a:gd name="connsiteX29" fmla="*/ 1197769 w 1204913"/>
                <a:gd name="connsiteY29" fmla="*/ 202406 h 1007269"/>
                <a:gd name="connsiteX30" fmla="*/ 1202531 w 1204913"/>
                <a:gd name="connsiteY30" fmla="*/ 211931 h 1007269"/>
                <a:gd name="connsiteX31" fmla="*/ 1204913 w 1204913"/>
                <a:gd name="connsiteY31" fmla="*/ 233362 h 1007269"/>
                <a:gd name="connsiteX32" fmla="*/ 1173956 w 1204913"/>
                <a:gd name="connsiteY32" fmla="*/ 283369 h 1007269"/>
                <a:gd name="connsiteX33" fmla="*/ 1147763 w 1204913"/>
                <a:gd name="connsiteY33" fmla="*/ 307181 h 1007269"/>
                <a:gd name="connsiteX34" fmla="*/ 1057275 w 1204913"/>
                <a:gd name="connsiteY34" fmla="*/ 350044 h 1007269"/>
                <a:gd name="connsiteX35" fmla="*/ 1004888 w 1204913"/>
                <a:gd name="connsiteY35" fmla="*/ 395287 h 1007269"/>
                <a:gd name="connsiteX36" fmla="*/ 850106 w 1204913"/>
                <a:gd name="connsiteY36" fmla="*/ 509587 h 1007269"/>
                <a:gd name="connsiteX37" fmla="*/ 692944 w 1204913"/>
                <a:gd name="connsiteY37" fmla="*/ 623887 h 1007269"/>
                <a:gd name="connsiteX38" fmla="*/ 578644 w 1204913"/>
                <a:gd name="connsiteY38" fmla="*/ 704850 h 1007269"/>
                <a:gd name="connsiteX39" fmla="*/ 414338 w 1204913"/>
                <a:gd name="connsiteY39" fmla="*/ 802481 h 1007269"/>
                <a:gd name="connsiteX40" fmla="*/ 285750 w 1204913"/>
                <a:gd name="connsiteY40" fmla="*/ 876300 h 1007269"/>
                <a:gd name="connsiteX41" fmla="*/ 157163 w 1204913"/>
                <a:gd name="connsiteY41" fmla="*/ 947737 h 1007269"/>
                <a:gd name="connsiteX42" fmla="*/ 45244 w 1204913"/>
                <a:gd name="connsiteY42" fmla="*/ 1002506 h 1007269"/>
                <a:gd name="connsiteX43" fmla="*/ 23813 w 1204913"/>
                <a:gd name="connsiteY43" fmla="*/ 1007269 h 1007269"/>
                <a:gd name="connsiteX44" fmla="*/ 11906 w 1204913"/>
                <a:gd name="connsiteY44" fmla="*/ 1007269 h 1007269"/>
                <a:gd name="connsiteX45" fmla="*/ 0 w 1204913"/>
                <a:gd name="connsiteY45" fmla="*/ 1000125 h 1007269"/>
                <a:gd name="connsiteX46" fmla="*/ 4763 w 1204913"/>
                <a:gd name="connsiteY46" fmla="*/ 976312 h 1007269"/>
                <a:gd name="connsiteX47" fmla="*/ 14288 w 1204913"/>
                <a:gd name="connsiteY47" fmla="*/ 954881 h 1007269"/>
                <a:gd name="connsiteX48" fmla="*/ 52388 w 1204913"/>
                <a:gd name="connsiteY48" fmla="*/ 919162 h 1007269"/>
                <a:gd name="connsiteX49" fmla="*/ 176213 w 1204913"/>
                <a:gd name="connsiteY49" fmla="*/ 816769 h 1007269"/>
                <a:gd name="connsiteX50" fmla="*/ 364331 w 1204913"/>
                <a:gd name="connsiteY50" fmla="*/ 657225 h 1007269"/>
                <a:gd name="connsiteX51" fmla="*/ 485775 w 1204913"/>
                <a:gd name="connsiteY51" fmla="*/ 54530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04913" h="1007269">
                  <a:moveTo>
                    <a:pt x="485775" y="545306"/>
                  </a:moveTo>
                  <a:lnTo>
                    <a:pt x="573881" y="459581"/>
                  </a:lnTo>
                  <a:lnTo>
                    <a:pt x="640556" y="392906"/>
                  </a:lnTo>
                  <a:lnTo>
                    <a:pt x="709613" y="316706"/>
                  </a:lnTo>
                  <a:lnTo>
                    <a:pt x="778669" y="235744"/>
                  </a:lnTo>
                  <a:lnTo>
                    <a:pt x="819150" y="173831"/>
                  </a:lnTo>
                  <a:lnTo>
                    <a:pt x="828675" y="150019"/>
                  </a:lnTo>
                  <a:lnTo>
                    <a:pt x="831056" y="128587"/>
                  </a:lnTo>
                  <a:lnTo>
                    <a:pt x="826294" y="107156"/>
                  </a:lnTo>
                  <a:lnTo>
                    <a:pt x="816769" y="90487"/>
                  </a:lnTo>
                  <a:lnTo>
                    <a:pt x="809625" y="83344"/>
                  </a:lnTo>
                  <a:lnTo>
                    <a:pt x="785813" y="73819"/>
                  </a:lnTo>
                  <a:lnTo>
                    <a:pt x="750094" y="64294"/>
                  </a:lnTo>
                  <a:lnTo>
                    <a:pt x="733425" y="61912"/>
                  </a:lnTo>
                  <a:lnTo>
                    <a:pt x="723900" y="52387"/>
                  </a:lnTo>
                  <a:lnTo>
                    <a:pt x="714375" y="23812"/>
                  </a:lnTo>
                  <a:lnTo>
                    <a:pt x="716756" y="7144"/>
                  </a:lnTo>
                  <a:lnTo>
                    <a:pt x="726281" y="0"/>
                  </a:lnTo>
                  <a:lnTo>
                    <a:pt x="757238" y="7144"/>
                  </a:lnTo>
                  <a:lnTo>
                    <a:pt x="785813" y="14287"/>
                  </a:lnTo>
                  <a:lnTo>
                    <a:pt x="847725" y="23812"/>
                  </a:lnTo>
                  <a:lnTo>
                    <a:pt x="904875" y="38100"/>
                  </a:lnTo>
                  <a:lnTo>
                    <a:pt x="978694" y="59531"/>
                  </a:lnTo>
                  <a:lnTo>
                    <a:pt x="1047750" y="88106"/>
                  </a:lnTo>
                  <a:lnTo>
                    <a:pt x="1085850" y="107156"/>
                  </a:lnTo>
                  <a:lnTo>
                    <a:pt x="1112044" y="121444"/>
                  </a:lnTo>
                  <a:lnTo>
                    <a:pt x="1150144" y="154781"/>
                  </a:lnTo>
                  <a:lnTo>
                    <a:pt x="1181100" y="190500"/>
                  </a:lnTo>
                  <a:lnTo>
                    <a:pt x="1190625" y="195262"/>
                  </a:lnTo>
                  <a:lnTo>
                    <a:pt x="1197769" y="202406"/>
                  </a:lnTo>
                  <a:lnTo>
                    <a:pt x="1202531" y="211931"/>
                  </a:lnTo>
                  <a:lnTo>
                    <a:pt x="1204913" y="233362"/>
                  </a:lnTo>
                  <a:lnTo>
                    <a:pt x="1173956" y="283369"/>
                  </a:lnTo>
                  <a:lnTo>
                    <a:pt x="1147763" y="307181"/>
                  </a:lnTo>
                  <a:lnTo>
                    <a:pt x="1057275" y="350044"/>
                  </a:lnTo>
                  <a:lnTo>
                    <a:pt x="1004888" y="395287"/>
                  </a:lnTo>
                  <a:lnTo>
                    <a:pt x="850106" y="509587"/>
                  </a:lnTo>
                  <a:lnTo>
                    <a:pt x="692944" y="623887"/>
                  </a:lnTo>
                  <a:lnTo>
                    <a:pt x="578644" y="704850"/>
                  </a:lnTo>
                  <a:lnTo>
                    <a:pt x="414338" y="802481"/>
                  </a:lnTo>
                  <a:lnTo>
                    <a:pt x="285750" y="876300"/>
                  </a:lnTo>
                  <a:lnTo>
                    <a:pt x="157163" y="947737"/>
                  </a:lnTo>
                  <a:lnTo>
                    <a:pt x="45244" y="1002506"/>
                  </a:lnTo>
                  <a:lnTo>
                    <a:pt x="23813" y="1007269"/>
                  </a:lnTo>
                  <a:lnTo>
                    <a:pt x="11906" y="1007269"/>
                  </a:lnTo>
                  <a:lnTo>
                    <a:pt x="0" y="1000125"/>
                  </a:lnTo>
                  <a:lnTo>
                    <a:pt x="4763" y="976312"/>
                  </a:lnTo>
                  <a:lnTo>
                    <a:pt x="14288" y="954881"/>
                  </a:lnTo>
                  <a:lnTo>
                    <a:pt x="52388" y="919162"/>
                  </a:lnTo>
                  <a:lnTo>
                    <a:pt x="176213" y="816769"/>
                  </a:lnTo>
                  <a:lnTo>
                    <a:pt x="364331" y="657225"/>
                  </a:lnTo>
                  <a:lnTo>
                    <a:pt x="485775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45D087C1-3666-47ED-90AC-93DDC2277971}"/>
                </a:ext>
              </a:extLst>
            </p:cNvPr>
            <p:cNvSpPr/>
            <p:nvPr/>
          </p:nvSpPr>
          <p:spPr>
            <a:xfrm>
              <a:off x="5710238" y="4773613"/>
              <a:ext cx="1041400" cy="990600"/>
            </a:xfrm>
            <a:custGeom>
              <a:avLst/>
              <a:gdLst>
                <a:gd name="connsiteX0" fmla="*/ 452437 w 1040606"/>
                <a:gd name="connsiteY0" fmla="*/ 195263 h 990600"/>
                <a:gd name="connsiteX1" fmla="*/ 616743 w 1040606"/>
                <a:gd name="connsiteY1" fmla="*/ 271463 h 990600"/>
                <a:gd name="connsiteX2" fmla="*/ 728662 w 1040606"/>
                <a:gd name="connsiteY2" fmla="*/ 328613 h 990600"/>
                <a:gd name="connsiteX3" fmla="*/ 776287 w 1040606"/>
                <a:gd name="connsiteY3" fmla="*/ 352425 h 990600"/>
                <a:gd name="connsiteX4" fmla="*/ 797718 w 1040606"/>
                <a:gd name="connsiteY4" fmla="*/ 373857 h 990600"/>
                <a:gd name="connsiteX5" fmla="*/ 864393 w 1040606"/>
                <a:gd name="connsiteY5" fmla="*/ 464344 h 990600"/>
                <a:gd name="connsiteX6" fmla="*/ 926306 w 1040606"/>
                <a:gd name="connsiteY6" fmla="*/ 547688 h 990600"/>
                <a:gd name="connsiteX7" fmla="*/ 971550 w 1040606"/>
                <a:gd name="connsiteY7" fmla="*/ 621507 h 990600"/>
                <a:gd name="connsiteX8" fmla="*/ 995362 w 1040606"/>
                <a:gd name="connsiteY8" fmla="*/ 666750 h 990600"/>
                <a:gd name="connsiteX9" fmla="*/ 1014412 w 1040606"/>
                <a:gd name="connsiteY9" fmla="*/ 709613 h 990600"/>
                <a:gd name="connsiteX10" fmla="*/ 1023937 w 1040606"/>
                <a:gd name="connsiteY10" fmla="*/ 740569 h 990600"/>
                <a:gd name="connsiteX11" fmla="*/ 1033462 w 1040606"/>
                <a:gd name="connsiteY11" fmla="*/ 781050 h 990600"/>
                <a:gd name="connsiteX12" fmla="*/ 1040606 w 1040606"/>
                <a:gd name="connsiteY12" fmla="*/ 821532 h 990600"/>
                <a:gd name="connsiteX13" fmla="*/ 1040606 w 1040606"/>
                <a:gd name="connsiteY13" fmla="*/ 864394 h 990600"/>
                <a:gd name="connsiteX14" fmla="*/ 1035843 w 1040606"/>
                <a:gd name="connsiteY14" fmla="*/ 912019 h 990600"/>
                <a:gd name="connsiteX15" fmla="*/ 1023937 w 1040606"/>
                <a:gd name="connsiteY15" fmla="*/ 947738 h 990600"/>
                <a:gd name="connsiteX16" fmla="*/ 1004887 w 1040606"/>
                <a:gd name="connsiteY16" fmla="*/ 973932 h 990600"/>
                <a:gd name="connsiteX17" fmla="*/ 985837 w 1040606"/>
                <a:gd name="connsiteY17" fmla="*/ 983457 h 990600"/>
                <a:gd name="connsiteX18" fmla="*/ 966787 w 1040606"/>
                <a:gd name="connsiteY18" fmla="*/ 988219 h 990600"/>
                <a:gd name="connsiteX19" fmla="*/ 945356 w 1040606"/>
                <a:gd name="connsiteY19" fmla="*/ 990600 h 990600"/>
                <a:gd name="connsiteX20" fmla="*/ 914400 w 1040606"/>
                <a:gd name="connsiteY20" fmla="*/ 983457 h 990600"/>
                <a:gd name="connsiteX21" fmla="*/ 888206 w 1040606"/>
                <a:gd name="connsiteY21" fmla="*/ 969169 h 990600"/>
                <a:gd name="connsiteX22" fmla="*/ 857250 w 1040606"/>
                <a:gd name="connsiteY22" fmla="*/ 945357 h 990600"/>
                <a:gd name="connsiteX23" fmla="*/ 819150 w 1040606"/>
                <a:gd name="connsiteY23" fmla="*/ 895350 h 990600"/>
                <a:gd name="connsiteX24" fmla="*/ 733425 w 1040606"/>
                <a:gd name="connsiteY24" fmla="*/ 781050 h 990600"/>
                <a:gd name="connsiteX25" fmla="*/ 642937 w 1040606"/>
                <a:gd name="connsiteY25" fmla="*/ 666750 h 990600"/>
                <a:gd name="connsiteX26" fmla="*/ 554831 w 1040606"/>
                <a:gd name="connsiteY26" fmla="*/ 561975 h 990600"/>
                <a:gd name="connsiteX27" fmla="*/ 454818 w 1040606"/>
                <a:gd name="connsiteY27" fmla="*/ 454819 h 990600"/>
                <a:gd name="connsiteX28" fmla="*/ 366712 w 1040606"/>
                <a:gd name="connsiteY28" fmla="*/ 366713 h 990600"/>
                <a:gd name="connsiteX29" fmla="*/ 276225 w 1040606"/>
                <a:gd name="connsiteY29" fmla="*/ 278607 h 990600"/>
                <a:gd name="connsiteX30" fmla="*/ 183356 w 1040606"/>
                <a:gd name="connsiteY30" fmla="*/ 195263 h 990600"/>
                <a:gd name="connsiteX31" fmla="*/ 88106 w 1040606"/>
                <a:gd name="connsiteY31" fmla="*/ 119063 h 990600"/>
                <a:gd name="connsiteX32" fmla="*/ 21431 w 1040606"/>
                <a:gd name="connsiteY32" fmla="*/ 66675 h 990600"/>
                <a:gd name="connsiteX33" fmla="*/ 7143 w 1040606"/>
                <a:gd name="connsiteY33" fmla="*/ 50007 h 990600"/>
                <a:gd name="connsiteX34" fmla="*/ 0 w 1040606"/>
                <a:gd name="connsiteY34" fmla="*/ 23813 h 990600"/>
                <a:gd name="connsiteX35" fmla="*/ 2381 w 1040606"/>
                <a:gd name="connsiteY35" fmla="*/ 9525 h 990600"/>
                <a:gd name="connsiteX36" fmla="*/ 14287 w 1040606"/>
                <a:gd name="connsiteY36" fmla="*/ 0 h 990600"/>
                <a:gd name="connsiteX37" fmla="*/ 35718 w 1040606"/>
                <a:gd name="connsiteY37" fmla="*/ 4763 h 990600"/>
                <a:gd name="connsiteX38" fmla="*/ 138112 w 1040606"/>
                <a:gd name="connsiteY38" fmla="*/ 52388 h 990600"/>
                <a:gd name="connsiteX39" fmla="*/ 273843 w 1040606"/>
                <a:gd name="connsiteY39" fmla="*/ 111919 h 990600"/>
                <a:gd name="connsiteX40" fmla="*/ 378618 w 1040606"/>
                <a:gd name="connsiteY40" fmla="*/ 161925 h 990600"/>
                <a:gd name="connsiteX41" fmla="*/ 452437 w 1040606"/>
                <a:gd name="connsiteY41" fmla="*/ 195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990600">
                  <a:moveTo>
                    <a:pt x="452437" y="195263"/>
                  </a:moveTo>
                  <a:lnTo>
                    <a:pt x="616743" y="271463"/>
                  </a:lnTo>
                  <a:lnTo>
                    <a:pt x="728662" y="328613"/>
                  </a:lnTo>
                  <a:lnTo>
                    <a:pt x="776287" y="352425"/>
                  </a:lnTo>
                  <a:lnTo>
                    <a:pt x="797718" y="373857"/>
                  </a:lnTo>
                  <a:lnTo>
                    <a:pt x="864393" y="464344"/>
                  </a:lnTo>
                  <a:lnTo>
                    <a:pt x="926306" y="547688"/>
                  </a:lnTo>
                  <a:lnTo>
                    <a:pt x="971550" y="621507"/>
                  </a:lnTo>
                  <a:lnTo>
                    <a:pt x="995362" y="666750"/>
                  </a:lnTo>
                  <a:lnTo>
                    <a:pt x="1014412" y="709613"/>
                  </a:lnTo>
                  <a:lnTo>
                    <a:pt x="1023937" y="740569"/>
                  </a:lnTo>
                  <a:lnTo>
                    <a:pt x="1033462" y="781050"/>
                  </a:lnTo>
                  <a:lnTo>
                    <a:pt x="1040606" y="821532"/>
                  </a:lnTo>
                  <a:lnTo>
                    <a:pt x="1040606" y="864394"/>
                  </a:lnTo>
                  <a:lnTo>
                    <a:pt x="1035843" y="912019"/>
                  </a:lnTo>
                  <a:lnTo>
                    <a:pt x="1023937" y="947738"/>
                  </a:lnTo>
                  <a:lnTo>
                    <a:pt x="1004887" y="973932"/>
                  </a:lnTo>
                  <a:lnTo>
                    <a:pt x="985837" y="983457"/>
                  </a:lnTo>
                  <a:lnTo>
                    <a:pt x="966787" y="988219"/>
                  </a:lnTo>
                  <a:lnTo>
                    <a:pt x="945356" y="990600"/>
                  </a:lnTo>
                  <a:lnTo>
                    <a:pt x="914400" y="983457"/>
                  </a:lnTo>
                  <a:lnTo>
                    <a:pt x="888206" y="969169"/>
                  </a:lnTo>
                  <a:lnTo>
                    <a:pt x="857250" y="945357"/>
                  </a:lnTo>
                  <a:lnTo>
                    <a:pt x="819150" y="895350"/>
                  </a:lnTo>
                  <a:lnTo>
                    <a:pt x="733425" y="781050"/>
                  </a:lnTo>
                  <a:lnTo>
                    <a:pt x="642937" y="666750"/>
                  </a:lnTo>
                  <a:lnTo>
                    <a:pt x="554831" y="561975"/>
                  </a:lnTo>
                  <a:lnTo>
                    <a:pt x="454818" y="454819"/>
                  </a:lnTo>
                  <a:lnTo>
                    <a:pt x="366712" y="366713"/>
                  </a:lnTo>
                  <a:lnTo>
                    <a:pt x="276225" y="278607"/>
                  </a:lnTo>
                  <a:lnTo>
                    <a:pt x="183356" y="195263"/>
                  </a:lnTo>
                  <a:lnTo>
                    <a:pt x="88106" y="119063"/>
                  </a:lnTo>
                  <a:lnTo>
                    <a:pt x="21431" y="66675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5718" y="4763"/>
                  </a:lnTo>
                  <a:lnTo>
                    <a:pt x="138112" y="52388"/>
                  </a:lnTo>
                  <a:lnTo>
                    <a:pt x="273843" y="111919"/>
                  </a:lnTo>
                  <a:lnTo>
                    <a:pt x="378618" y="161925"/>
                  </a:lnTo>
                  <a:lnTo>
                    <a:pt x="452437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2">
              <a:extLst>
                <a:ext uri="{FF2B5EF4-FFF2-40B4-BE49-F238E27FC236}">
                  <a16:creationId xmlns:a16="http://schemas.microsoft.com/office/drawing/2014/main" id="{A2866471-A502-4E31-92E1-D1C892B50AB6}"/>
                </a:ext>
              </a:extLst>
            </p:cNvPr>
            <p:cNvSpPr/>
            <p:nvPr/>
          </p:nvSpPr>
          <p:spPr>
            <a:xfrm>
              <a:off x="3387725" y="2155825"/>
              <a:ext cx="3360738" cy="1120775"/>
            </a:xfrm>
            <a:custGeom>
              <a:avLst/>
              <a:gdLst>
                <a:gd name="connsiteX0" fmla="*/ 1330778 w 3360964"/>
                <a:gd name="connsiteY0" fmla="*/ 359229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  <a:gd name="connsiteX69" fmla="*/ 1330778 w 3360964"/>
                <a:gd name="connsiteY69" fmla="*/ 359229 h 1121229"/>
                <a:gd name="connsiteX0" fmla="*/ 1804307 w 3360964"/>
                <a:gd name="connsiteY0" fmla="*/ 318408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60964" h="1121229">
                  <a:moveTo>
                    <a:pt x="1804307" y="318408"/>
                  </a:moveTo>
                  <a:lnTo>
                    <a:pt x="1107621" y="383722"/>
                  </a:lnTo>
                  <a:lnTo>
                    <a:pt x="887185" y="408215"/>
                  </a:lnTo>
                  <a:lnTo>
                    <a:pt x="615042" y="446315"/>
                  </a:lnTo>
                  <a:lnTo>
                    <a:pt x="293914" y="492579"/>
                  </a:lnTo>
                  <a:lnTo>
                    <a:pt x="73478" y="519793"/>
                  </a:lnTo>
                  <a:lnTo>
                    <a:pt x="0" y="302079"/>
                  </a:lnTo>
                  <a:lnTo>
                    <a:pt x="38100" y="312965"/>
                  </a:lnTo>
                  <a:lnTo>
                    <a:pt x="73478" y="318408"/>
                  </a:lnTo>
                  <a:lnTo>
                    <a:pt x="141514" y="321129"/>
                  </a:lnTo>
                  <a:lnTo>
                    <a:pt x="280307" y="312965"/>
                  </a:lnTo>
                  <a:lnTo>
                    <a:pt x="421821" y="299358"/>
                  </a:lnTo>
                  <a:lnTo>
                    <a:pt x="571500" y="283029"/>
                  </a:lnTo>
                  <a:lnTo>
                    <a:pt x="729342" y="258536"/>
                  </a:lnTo>
                  <a:lnTo>
                    <a:pt x="895350" y="228600"/>
                  </a:lnTo>
                  <a:lnTo>
                    <a:pt x="1115785" y="204108"/>
                  </a:lnTo>
                  <a:lnTo>
                    <a:pt x="1338942" y="182336"/>
                  </a:lnTo>
                  <a:lnTo>
                    <a:pt x="1611085" y="155122"/>
                  </a:lnTo>
                  <a:lnTo>
                    <a:pt x="1858735" y="133350"/>
                  </a:lnTo>
                  <a:lnTo>
                    <a:pt x="2103664" y="111579"/>
                  </a:lnTo>
                  <a:lnTo>
                    <a:pt x="2490107" y="84365"/>
                  </a:lnTo>
                  <a:lnTo>
                    <a:pt x="2743200" y="68036"/>
                  </a:lnTo>
                  <a:lnTo>
                    <a:pt x="2881992" y="51708"/>
                  </a:lnTo>
                  <a:lnTo>
                    <a:pt x="2920092" y="46265"/>
                  </a:lnTo>
                  <a:lnTo>
                    <a:pt x="2939142" y="29936"/>
                  </a:lnTo>
                  <a:lnTo>
                    <a:pt x="2963635" y="13608"/>
                  </a:lnTo>
                  <a:lnTo>
                    <a:pt x="2993571" y="2722"/>
                  </a:lnTo>
                  <a:lnTo>
                    <a:pt x="3020785" y="0"/>
                  </a:lnTo>
                  <a:lnTo>
                    <a:pt x="3045278" y="2722"/>
                  </a:lnTo>
                  <a:lnTo>
                    <a:pt x="3064328" y="13608"/>
                  </a:lnTo>
                  <a:lnTo>
                    <a:pt x="3124200" y="57150"/>
                  </a:lnTo>
                  <a:lnTo>
                    <a:pt x="3194957" y="108858"/>
                  </a:lnTo>
                  <a:lnTo>
                    <a:pt x="3271157" y="168729"/>
                  </a:lnTo>
                  <a:lnTo>
                    <a:pt x="3306535" y="198665"/>
                  </a:lnTo>
                  <a:lnTo>
                    <a:pt x="3325585" y="220436"/>
                  </a:lnTo>
                  <a:lnTo>
                    <a:pt x="3352800" y="255815"/>
                  </a:lnTo>
                  <a:lnTo>
                    <a:pt x="3358242" y="266700"/>
                  </a:lnTo>
                  <a:lnTo>
                    <a:pt x="3360964" y="288472"/>
                  </a:lnTo>
                  <a:lnTo>
                    <a:pt x="3355521" y="310243"/>
                  </a:lnTo>
                  <a:lnTo>
                    <a:pt x="3339192" y="340179"/>
                  </a:lnTo>
                  <a:lnTo>
                    <a:pt x="3314700" y="367393"/>
                  </a:lnTo>
                  <a:lnTo>
                    <a:pt x="3252107" y="454479"/>
                  </a:lnTo>
                  <a:lnTo>
                    <a:pt x="3175907" y="606879"/>
                  </a:lnTo>
                  <a:lnTo>
                    <a:pt x="3012621" y="933450"/>
                  </a:lnTo>
                  <a:lnTo>
                    <a:pt x="2977242" y="996043"/>
                  </a:lnTo>
                  <a:lnTo>
                    <a:pt x="2952750" y="1025979"/>
                  </a:lnTo>
                  <a:lnTo>
                    <a:pt x="2922814" y="1061358"/>
                  </a:lnTo>
                  <a:lnTo>
                    <a:pt x="2895600" y="1085850"/>
                  </a:lnTo>
                  <a:lnTo>
                    <a:pt x="2854778" y="1107622"/>
                  </a:lnTo>
                  <a:lnTo>
                    <a:pt x="2800350" y="1121229"/>
                  </a:lnTo>
                  <a:lnTo>
                    <a:pt x="2789464" y="1121229"/>
                  </a:lnTo>
                  <a:lnTo>
                    <a:pt x="2784021" y="1110343"/>
                  </a:lnTo>
                  <a:lnTo>
                    <a:pt x="2775857" y="1088572"/>
                  </a:lnTo>
                  <a:lnTo>
                    <a:pt x="2792185" y="843643"/>
                  </a:lnTo>
                  <a:lnTo>
                    <a:pt x="2824842" y="767443"/>
                  </a:lnTo>
                  <a:lnTo>
                    <a:pt x="2854778" y="683079"/>
                  </a:lnTo>
                  <a:lnTo>
                    <a:pt x="2879271" y="604158"/>
                  </a:lnTo>
                  <a:lnTo>
                    <a:pt x="2903764" y="517072"/>
                  </a:lnTo>
                  <a:lnTo>
                    <a:pt x="2922814" y="443593"/>
                  </a:lnTo>
                  <a:lnTo>
                    <a:pt x="2936421" y="375558"/>
                  </a:lnTo>
                  <a:lnTo>
                    <a:pt x="2939142" y="348343"/>
                  </a:lnTo>
                  <a:lnTo>
                    <a:pt x="2933700" y="323850"/>
                  </a:lnTo>
                  <a:lnTo>
                    <a:pt x="2922814" y="299358"/>
                  </a:lnTo>
                  <a:lnTo>
                    <a:pt x="2903764" y="285750"/>
                  </a:lnTo>
                  <a:cubicBezTo>
                    <a:pt x="2859355" y="271872"/>
                    <a:pt x="2875428" y="272143"/>
                    <a:pt x="2857500" y="272143"/>
                  </a:cubicBezTo>
                  <a:lnTo>
                    <a:pt x="2740478" y="272143"/>
                  </a:lnTo>
                  <a:lnTo>
                    <a:pt x="2462892" y="277586"/>
                  </a:lnTo>
                  <a:lnTo>
                    <a:pt x="2100942" y="291193"/>
                  </a:lnTo>
                  <a:lnTo>
                    <a:pt x="1804307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4">
              <a:extLst>
                <a:ext uri="{FF2B5EF4-FFF2-40B4-BE49-F238E27FC236}">
                  <a16:creationId xmlns:a16="http://schemas.microsoft.com/office/drawing/2014/main" id="{D67A11FC-A5B9-422E-A9DB-7E09A9DD2F38}"/>
                </a:ext>
              </a:extLst>
            </p:cNvPr>
            <p:cNvSpPr/>
            <p:nvPr/>
          </p:nvSpPr>
          <p:spPr>
            <a:xfrm>
              <a:off x="4100513" y="1905000"/>
              <a:ext cx="442912" cy="1287463"/>
            </a:xfrm>
            <a:custGeom>
              <a:avLst/>
              <a:gdLst>
                <a:gd name="connsiteX0" fmla="*/ 419100 w 442912"/>
                <a:gd name="connsiteY0" fmla="*/ 716756 h 1288256"/>
                <a:gd name="connsiteX1" fmla="*/ 421481 w 442912"/>
                <a:gd name="connsiteY1" fmla="*/ 626269 h 1288256"/>
                <a:gd name="connsiteX2" fmla="*/ 421481 w 442912"/>
                <a:gd name="connsiteY2" fmla="*/ 392906 h 1288256"/>
                <a:gd name="connsiteX3" fmla="*/ 423862 w 442912"/>
                <a:gd name="connsiteY3" fmla="*/ 314325 h 1288256"/>
                <a:gd name="connsiteX4" fmla="*/ 428625 w 442912"/>
                <a:gd name="connsiteY4" fmla="*/ 257175 h 1288256"/>
                <a:gd name="connsiteX5" fmla="*/ 438150 w 442912"/>
                <a:gd name="connsiteY5" fmla="*/ 216694 h 1288256"/>
                <a:gd name="connsiteX6" fmla="*/ 442912 w 442912"/>
                <a:gd name="connsiteY6" fmla="*/ 204788 h 1288256"/>
                <a:gd name="connsiteX7" fmla="*/ 442912 w 442912"/>
                <a:gd name="connsiteY7" fmla="*/ 190500 h 1288256"/>
                <a:gd name="connsiteX8" fmla="*/ 435768 w 442912"/>
                <a:gd name="connsiteY8" fmla="*/ 171450 h 1288256"/>
                <a:gd name="connsiteX9" fmla="*/ 411956 w 442912"/>
                <a:gd name="connsiteY9" fmla="*/ 142875 h 1288256"/>
                <a:gd name="connsiteX10" fmla="*/ 373856 w 442912"/>
                <a:gd name="connsiteY10" fmla="*/ 107156 h 1288256"/>
                <a:gd name="connsiteX11" fmla="*/ 321468 w 442912"/>
                <a:gd name="connsiteY11" fmla="*/ 66675 h 1288256"/>
                <a:gd name="connsiteX12" fmla="*/ 273843 w 442912"/>
                <a:gd name="connsiteY12" fmla="*/ 33338 h 1288256"/>
                <a:gd name="connsiteX13" fmla="*/ 223837 w 442912"/>
                <a:gd name="connsiteY13" fmla="*/ 0 h 1288256"/>
                <a:gd name="connsiteX14" fmla="*/ 0 w 442912"/>
                <a:gd name="connsiteY14" fmla="*/ 30956 h 1288256"/>
                <a:gd name="connsiteX15" fmla="*/ 50006 w 442912"/>
                <a:gd name="connsiteY15" fmla="*/ 80963 h 1288256"/>
                <a:gd name="connsiteX16" fmla="*/ 97631 w 442912"/>
                <a:gd name="connsiteY16" fmla="*/ 140494 h 1288256"/>
                <a:gd name="connsiteX17" fmla="*/ 140493 w 442912"/>
                <a:gd name="connsiteY17" fmla="*/ 202406 h 1288256"/>
                <a:gd name="connsiteX18" fmla="*/ 152400 w 442912"/>
                <a:gd name="connsiteY18" fmla="*/ 230981 h 1288256"/>
                <a:gd name="connsiteX19" fmla="*/ 166687 w 442912"/>
                <a:gd name="connsiteY19" fmla="*/ 302419 h 1288256"/>
                <a:gd name="connsiteX20" fmla="*/ 200025 w 442912"/>
                <a:gd name="connsiteY20" fmla="*/ 483394 h 1288256"/>
                <a:gd name="connsiteX21" fmla="*/ 197643 w 442912"/>
                <a:gd name="connsiteY21" fmla="*/ 650081 h 1288256"/>
                <a:gd name="connsiteX22" fmla="*/ 209550 w 442912"/>
                <a:gd name="connsiteY22" fmla="*/ 809625 h 1288256"/>
                <a:gd name="connsiteX23" fmla="*/ 216693 w 442912"/>
                <a:gd name="connsiteY23" fmla="*/ 990600 h 1288256"/>
                <a:gd name="connsiteX24" fmla="*/ 221456 w 442912"/>
                <a:gd name="connsiteY24" fmla="*/ 1288256 h 1288256"/>
                <a:gd name="connsiteX25" fmla="*/ 421481 w 442912"/>
                <a:gd name="connsiteY25" fmla="*/ 1276350 h 1288256"/>
                <a:gd name="connsiteX26" fmla="*/ 419100 w 442912"/>
                <a:gd name="connsiteY26" fmla="*/ 71675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912" h="1288256">
                  <a:moveTo>
                    <a:pt x="419100" y="716756"/>
                  </a:moveTo>
                  <a:cubicBezTo>
                    <a:pt x="419894" y="686594"/>
                    <a:pt x="420687" y="656431"/>
                    <a:pt x="421481" y="626269"/>
                  </a:cubicBezTo>
                  <a:lnTo>
                    <a:pt x="421481" y="392906"/>
                  </a:lnTo>
                  <a:cubicBezTo>
                    <a:pt x="422275" y="366712"/>
                    <a:pt x="423068" y="340519"/>
                    <a:pt x="423862" y="314325"/>
                  </a:cubicBezTo>
                  <a:lnTo>
                    <a:pt x="428625" y="257175"/>
                  </a:lnTo>
                  <a:lnTo>
                    <a:pt x="438150" y="216694"/>
                  </a:lnTo>
                  <a:lnTo>
                    <a:pt x="442912" y="204788"/>
                  </a:lnTo>
                  <a:lnTo>
                    <a:pt x="442912" y="190500"/>
                  </a:lnTo>
                  <a:lnTo>
                    <a:pt x="435768" y="171450"/>
                  </a:lnTo>
                  <a:lnTo>
                    <a:pt x="411956" y="142875"/>
                  </a:lnTo>
                  <a:lnTo>
                    <a:pt x="373856" y="107156"/>
                  </a:lnTo>
                  <a:lnTo>
                    <a:pt x="321468" y="66675"/>
                  </a:lnTo>
                  <a:lnTo>
                    <a:pt x="273843" y="33338"/>
                  </a:lnTo>
                  <a:lnTo>
                    <a:pt x="223837" y="0"/>
                  </a:lnTo>
                  <a:lnTo>
                    <a:pt x="0" y="30956"/>
                  </a:lnTo>
                  <a:lnTo>
                    <a:pt x="50006" y="80963"/>
                  </a:lnTo>
                  <a:lnTo>
                    <a:pt x="97631" y="140494"/>
                  </a:lnTo>
                  <a:lnTo>
                    <a:pt x="140493" y="202406"/>
                  </a:lnTo>
                  <a:lnTo>
                    <a:pt x="152400" y="230981"/>
                  </a:lnTo>
                  <a:lnTo>
                    <a:pt x="166687" y="302419"/>
                  </a:lnTo>
                  <a:lnTo>
                    <a:pt x="200025" y="483394"/>
                  </a:lnTo>
                  <a:lnTo>
                    <a:pt x="197643" y="650081"/>
                  </a:lnTo>
                  <a:lnTo>
                    <a:pt x="209550" y="809625"/>
                  </a:lnTo>
                  <a:lnTo>
                    <a:pt x="216693" y="990600"/>
                  </a:lnTo>
                  <a:cubicBezTo>
                    <a:pt x="218281" y="1089819"/>
                    <a:pt x="219868" y="1189037"/>
                    <a:pt x="221456" y="1288256"/>
                  </a:cubicBezTo>
                  <a:lnTo>
                    <a:pt x="421481" y="1276350"/>
                  </a:lnTo>
                  <a:cubicBezTo>
                    <a:pt x="420687" y="1095375"/>
                    <a:pt x="419894" y="914400"/>
                    <a:pt x="419100" y="7167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5">
              <a:extLst>
                <a:ext uri="{FF2B5EF4-FFF2-40B4-BE49-F238E27FC236}">
                  <a16:creationId xmlns:a16="http://schemas.microsoft.com/office/drawing/2014/main" id="{AA43D18E-1435-4387-BDEE-C0AE59679C2A}"/>
                </a:ext>
              </a:extLst>
            </p:cNvPr>
            <p:cNvSpPr/>
            <p:nvPr/>
          </p:nvSpPr>
          <p:spPr>
            <a:xfrm>
              <a:off x="5110163" y="1766888"/>
              <a:ext cx="412750" cy="1311275"/>
            </a:xfrm>
            <a:custGeom>
              <a:avLst/>
              <a:gdLst>
                <a:gd name="connsiteX0" fmla="*/ 88106 w 411956"/>
                <a:gd name="connsiteY0" fmla="*/ 895350 h 1312068"/>
                <a:gd name="connsiteX1" fmla="*/ 102393 w 411956"/>
                <a:gd name="connsiteY1" fmla="*/ 690562 h 1312068"/>
                <a:gd name="connsiteX2" fmla="*/ 102393 w 411956"/>
                <a:gd name="connsiteY2" fmla="*/ 461962 h 1312068"/>
                <a:gd name="connsiteX3" fmla="*/ 102393 w 411956"/>
                <a:gd name="connsiteY3" fmla="*/ 340518 h 1312068"/>
                <a:gd name="connsiteX4" fmla="*/ 100012 w 411956"/>
                <a:gd name="connsiteY4" fmla="*/ 285750 h 1312068"/>
                <a:gd name="connsiteX5" fmla="*/ 95250 w 411956"/>
                <a:gd name="connsiteY5" fmla="*/ 240506 h 1312068"/>
                <a:gd name="connsiteX6" fmla="*/ 83343 w 411956"/>
                <a:gd name="connsiteY6" fmla="*/ 197643 h 1312068"/>
                <a:gd name="connsiteX7" fmla="*/ 61912 w 411956"/>
                <a:gd name="connsiteY7" fmla="*/ 142875 h 1312068"/>
                <a:gd name="connsiteX8" fmla="*/ 30956 w 411956"/>
                <a:gd name="connsiteY8" fmla="*/ 80962 h 1312068"/>
                <a:gd name="connsiteX9" fmla="*/ 0 w 411956"/>
                <a:gd name="connsiteY9" fmla="*/ 16668 h 1312068"/>
                <a:gd name="connsiteX10" fmla="*/ 159543 w 411956"/>
                <a:gd name="connsiteY10" fmla="*/ 0 h 1312068"/>
                <a:gd name="connsiteX11" fmla="*/ 254793 w 411956"/>
                <a:gd name="connsiteY11" fmla="*/ 57150 h 1312068"/>
                <a:gd name="connsiteX12" fmla="*/ 314325 w 411956"/>
                <a:gd name="connsiteY12" fmla="*/ 100012 h 1312068"/>
                <a:gd name="connsiteX13" fmla="*/ 359568 w 411956"/>
                <a:gd name="connsiteY13" fmla="*/ 133350 h 1312068"/>
                <a:gd name="connsiteX14" fmla="*/ 385762 w 411956"/>
                <a:gd name="connsiteY14" fmla="*/ 154781 h 1312068"/>
                <a:gd name="connsiteX15" fmla="*/ 397668 w 411956"/>
                <a:gd name="connsiteY15" fmla="*/ 166687 h 1312068"/>
                <a:gd name="connsiteX16" fmla="*/ 407193 w 411956"/>
                <a:gd name="connsiteY16" fmla="*/ 180975 h 1312068"/>
                <a:gd name="connsiteX17" fmla="*/ 411956 w 411956"/>
                <a:gd name="connsiteY17" fmla="*/ 204787 h 1312068"/>
                <a:gd name="connsiteX18" fmla="*/ 411956 w 411956"/>
                <a:gd name="connsiteY18" fmla="*/ 233362 h 1312068"/>
                <a:gd name="connsiteX19" fmla="*/ 404812 w 411956"/>
                <a:gd name="connsiteY19" fmla="*/ 266700 h 1312068"/>
                <a:gd name="connsiteX20" fmla="*/ 388143 w 411956"/>
                <a:gd name="connsiteY20" fmla="*/ 316706 h 1312068"/>
                <a:gd name="connsiteX21" fmla="*/ 342900 w 411956"/>
                <a:gd name="connsiteY21" fmla="*/ 521493 h 1312068"/>
                <a:gd name="connsiteX22" fmla="*/ 323850 w 411956"/>
                <a:gd name="connsiteY22" fmla="*/ 719137 h 1312068"/>
                <a:gd name="connsiteX23" fmla="*/ 278606 w 411956"/>
                <a:gd name="connsiteY23" fmla="*/ 1297781 h 1312068"/>
                <a:gd name="connsiteX24" fmla="*/ 59531 w 411956"/>
                <a:gd name="connsiteY24" fmla="*/ 1312068 h 1312068"/>
                <a:gd name="connsiteX25" fmla="*/ 88106 w 411956"/>
                <a:gd name="connsiteY25" fmla="*/ 895350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956" h="1312068">
                  <a:moveTo>
                    <a:pt x="88106" y="895350"/>
                  </a:moveTo>
                  <a:lnTo>
                    <a:pt x="102393" y="690562"/>
                  </a:lnTo>
                  <a:lnTo>
                    <a:pt x="102393" y="461962"/>
                  </a:lnTo>
                  <a:lnTo>
                    <a:pt x="102393" y="340518"/>
                  </a:lnTo>
                  <a:lnTo>
                    <a:pt x="100012" y="285750"/>
                  </a:lnTo>
                  <a:lnTo>
                    <a:pt x="95250" y="240506"/>
                  </a:lnTo>
                  <a:lnTo>
                    <a:pt x="83343" y="197643"/>
                  </a:lnTo>
                  <a:lnTo>
                    <a:pt x="61912" y="142875"/>
                  </a:lnTo>
                  <a:lnTo>
                    <a:pt x="30956" y="80962"/>
                  </a:lnTo>
                  <a:lnTo>
                    <a:pt x="0" y="16668"/>
                  </a:lnTo>
                  <a:lnTo>
                    <a:pt x="159543" y="0"/>
                  </a:lnTo>
                  <a:lnTo>
                    <a:pt x="254793" y="57150"/>
                  </a:lnTo>
                  <a:lnTo>
                    <a:pt x="314325" y="100012"/>
                  </a:lnTo>
                  <a:lnTo>
                    <a:pt x="359568" y="133350"/>
                  </a:lnTo>
                  <a:lnTo>
                    <a:pt x="385762" y="154781"/>
                  </a:lnTo>
                  <a:lnTo>
                    <a:pt x="397668" y="166687"/>
                  </a:lnTo>
                  <a:lnTo>
                    <a:pt x="407193" y="180975"/>
                  </a:lnTo>
                  <a:lnTo>
                    <a:pt x="411956" y="204787"/>
                  </a:lnTo>
                  <a:lnTo>
                    <a:pt x="411956" y="233362"/>
                  </a:lnTo>
                  <a:lnTo>
                    <a:pt x="404812" y="266700"/>
                  </a:lnTo>
                  <a:lnTo>
                    <a:pt x="388143" y="316706"/>
                  </a:lnTo>
                  <a:lnTo>
                    <a:pt x="342900" y="521493"/>
                  </a:lnTo>
                  <a:lnTo>
                    <a:pt x="323850" y="719137"/>
                  </a:lnTo>
                  <a:lnTo>
                    <a:pt x="278606" y="1297781"/>
                  </a:lnTo>
                  <a:lnTo>
                    <a:pt x="59531" y="1312068"/>
                  </a:lnTo>
                  <a:lnTo>
                    <a:pt x="88106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3">
              <a:extLst>
                <a:ext uri="{FF2B5EF4-FFF2-40B4-BE49-F238E27FC236}">
                  <a16:creationId xmlns:a16="http://schemas.microsoft.com/office/drawing/2014/main" id="{5B7547C8-71E4-4FC7-9102-863A9E1A59BC}"/>
                </a:ext>
              </a:extLst>
            </p:cNvPr>
            <p:cNvSpPr/>
            <p:nvPr/>
          </p:nvSpPr>
          <p:spPr>
            <a:xfrm>
              <a:off x="3573463" y="2954338"/>
              <a:ext cx="2632075" cy="436562"/>
            </a:xfrm>
            <a:custGeom>
              <a:avLst/>
              <a:gdLst>
                <a:gd name="connsiteX0" fmla="*/ 1169194 w 2631282"/>
                <a:gd name="connsiteY0" fmla="*/ 140494 h 435769"/>
                <a:gd name="connsiteX1" fmla="*/ 1616869 w 2631282"/>
                <a:gd name="connsiteY1" fmla="*/ 95250 h 435769"/>
                <a:gd name="connsiteX2" fmla="*/ 1797844 w 2631282"/>
                <a:gd name="connsiteY2" fmla="*/ 71438 h 435769"/>
                <a:gd name="connsiteX3" fmla="*/ 1938338 w 2631282"/>
                <a:gd name="connsiteY3" fmla="*/ 69057 h 435769"/>
                <a:gd name="connsiteX4" fmla="*/ 2002632 w 2631282"/>
                <a:gd name="connsiteY4" fmla="*/ 66675 h 435769"/>
                <a:gd name="connsiteX5" fmla="*/ 2119313 w 2631282"/>
                <a:gd name="connsiteY5" fmla="*/ 57150 h 435769"/>
                <a:gd name="connsiteX6" fmla="*/ 2312194 w 2631282"/>
                <a:gd name="connsiteY6" fmla="*/ 28575 h 435769"/>
                <a:gd name="connsiteX7" fmla="*/ 2471738 w 2631282"/>
                <a:gd name="connsiteY7" fmla="*/ 0 h 435769"/>
                <a:gd name="connsiteX8" fmla="*/ 2497932 w 2631282"/>
                <a:gd name="connsiteY8" fmla="*/ 0 h 435769"/>
                <a:gd name="connsiteX9" fmla="*/ 2526507 w 2631282"/>
                <a:gd name="connsiteY9" fmla="*/ 4763 h 435769"/>
                <a:gd name="connsiteX10" fmla="*/ 2552700 w 2631282"/>
                <a:gd name="connsiteY10" fmla="*/ 14288 h 435769"/>
                <a:gd name="connsiteX11" fmla="*/ 2583657 w 2631282"/>
                <a:gd name="connsiteY11" fmla="*/ 33338 h 435769"/>
                <a:gd name="connsiteX12" fmla="*/ 2631282 w 2631282"/>
                <a:gd name="connsiteY12" fmla="*/ 64294 h 435769"/>
                <a:gd name="connsiteX13" fmla="*/ 2602707 w 2631282"/>
                <a:gd name="connsiteY13" fmla="*/ 319088 h 435769"/>
                <a:gd name="connsiteX14" fmla="*/ 2588419 w 2631282"/>
                <a:gd name="connsiteY14" fmla="*/ 288132 h 435769"/>
                <a:gd name="connsiteX15" fmla="*/ 2574132 w 2631282"/>
                <a:gd name="connsiteY15" fmla="*/ 264319 h 435769"/>
                <a:gd name="connsiteX16" fmla="*/ 2557463 w 2631282"/>
                <a:gd name="connsiteY16" fmla="*/ 250032 h 435769"/>
                <a:gd name="connsiteX17" fmla="*/ 2536032 w 2631282"/>
                <a:gd name="connsiteY17" fmla="*/ 238125 h 435769"/>
                <a:gd name="connsiteX18" fmla="*/ 2512219 w 2631282"/>
                <a:gd name="connsiteY18" fmla="*/ 230982 h 435769"/>
                <a:gd name="connsiteX19" fmla="*/ 2433638 w 2631282"/>
                <a:gd name="connsiteY19" fmla="*/ 230982 h 435769"/>
                <a:gd name="connsiteX20" fmla="*/ 2181225 w 2631282"/>
                <a:gd name="connsiteY20" fmla="*/ 235744 h 435769"/>
                <a:gd name="connsiteX21" fmla="*/ 1800225 w 2631282"/>
                <a:gd name="connsiteY21" fmla="*/ 252413 h 435769"/>
                <a:gd name="connsiteX22" fmla="*/ 1428750 w 2631282"/>
                <a:gd name="connsiteY22" fmla="*/ 278607 h 435769"/>
                <a:gd name="connsiteX23" fmla="*/ 1114425 w 2631282"/>
                <a:gd name="connsiteY23" fmla="*/ 307182 h 435769"/>
                <a:gd name="connsiteX24" fmla="*/ 728663 w 2631282"/>
                <a:gd name="connsiteY24" fmla="*/ 347663 h 435769"/>
                <a:gd name="connsiteX25" fmla="*/ 311944 w 2631282"/>
                <a:gd name="connsiteY25" fmla="*/ 397669 h 435769"/>
                <a:gd name="connsiteX26" fmla="*/ 4763 w 2631282"/>
                <a:gd name="connsiteY26" fmla="*/ 435769 h 435769"/>
                <a:gd name="connsiteX27" fmla="*/ 0 w 2631282"/>
                <a:gd name="connsiteY27" fmla="*/ 278607 h 435769"/>
                <a:gd name="connsiteX28" fmla="*/ 314325 w 2631282"/>
                <a:gd name="connsiteY28" fmla="*/ 245269 h 435769"/>
                <a:gd name="connsiteX29" fmla="*/ 552450 w 2631282"/>
                <a:gd name="connsiteY29" fmla="*/ 209550 h 435769"/>
                <a:gd name="connsiteX30" fmla="*/ 762000 w 2631282"/>
                <a:gd name="connsiteY30" fmla="*/ 183357 h 435769"/>
                <a:gd name="connsiteX31" fmla="*/ 1169194 w 2631282"/>
                <a:gd name="connsiteY31" fmla="*/ 1404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31282" h="435769">
                  <a:moveTo>
                    <a:pt x="1169194" y="140494"/>
                  </a:moveTo>
                  <a:lnTo>
                    <a:pt x="1616869" y="95250"/>
                  </a:lnTo>
                  <a:lnTo>
                    <a:pt x="1797844" y="71438"/>
                  </a:lnTo>
                  <a:lnTo>
                    <a:pt x="1938338" y="69057"/>
                  </a:lnTo>
                  <a:lnTo>
                    <a:pt x="2002632" y="66675"/>
                  </a:lnTo>
                  <a:lnTo>
                    <a:pt x="2119313" y="57150"/>
                  </a:lnTo>
                  <a:lnTo>
                    <a:pt x="2312194" y="28575"/>
                  </a:lnTo>
                  <a:lnTo>
                    <a:pt x="2471738" y="0"/>
                  </a:lnTo>
                  <a:lnTo>
                    <a:pt x="2497932" y="0"/>
                  </a:lnTo>
                  <a:lnTo>
                    <a:pt x="2526507" y="4763"/>
                  </a:lnTo>
                  <a:lnTo>
                    <a:pt x="2552700" y="14288"/>
                  </a:lnTo>
                  <a:lnTo>
                    <a:pt x="2583657" y="33338"/>
                  </a:lnTo>
                  <a:lnTo>
                    <a:pt x="2631282" y="64294"/>
                  </a:lnTo>
                  <a:lnTo>
                    <a:pt x="2602707" y="319088"/>
                  </a:lnTo>
                  <a:lnTo>
                    <a:pt x="2588419" y="288132"/>
                  </a:lnTo>
                  <a:lnTo>
                    <a:pt x="2574132" y="264319"/>
                  </a:lnTo>
                  <a:lnTo>
                    <a:pt x="2557463" y="250032"/>
                  </a:lnTo>
                  <a:lnTo>
                    <a:pt x="2536032" y="238125"/>
                  </a:lnTo>
                  <a:lnTo>
                    <a:pt x="2512219" y="230982"/>
                  </a:lnTo>
                  <a:lnTo>
                    <a:pt x="2433638" y="230982"/>
                  </a:lnTo>
                  <a:lnTo>
                    <a:pt x="2181225" y="235744"/>
                  </a:lnTo>
                  <a:lnTo>
                    <a:pt x="1800225" y="252413"/>
                  </a:lnTo>
                  <a:lnTo>
                    <a:pt x="1428750" y="278607"/>
                  </a:lnTo>
                  <a:lnTo>
                    <a:pt x="1114425" y="307182"/>
                  </a:lnTo>
                  <a:lnTo>
                    <a:pt x="728663" y="347663"/>
                  </a:lnTo>
                  <a:lnTo>
                    <a:pt x="311944" y="397669"/>
                  </a:lnTo>
                  <a:lnTo>
                    <a:pt x="4763" y="435769"/>
                  </a:lnTo>
                  <a:lnTo>
                    <a:pt x="0" y="278607"/>
                  </a:lnTo>
                  <a:lnTo>
                    <a:pt x="314325" y="245269"/>
                  </a:lnTo>
                  <a:lnTo>
                    <a:pt x="552450" y="209550"/>
                  </a:lnTo>
                  <a:lnTo>
                    <a:pt x="762000" y="183357"/>
                  </a:lnTo>
                  <a:lnTo>
                    <a:pt x="116919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9">
              <a:extLst>
                <a:ext uri="{FF2B5EF4-FFF2-40B4-BE49-F238E27FC236}">
                  <a16:creationId xmlns:a16="http://schemas.microsoft.com/office/drawing/2014/main" id="{C799C2E4-54BF-4655-8112-D2B022AAD0F0}"/>
                </a:ext>
              </a:extLst>
            </p:cNvPr>
            <p:cNvSpPr/>
            <p:nvPr/>
          </p:nvSpPr>
          <p:spPr>
            <a:xfrm>
              <a:off x="4705350" y="4475163"/>
              <a:ext cx="400050" cy="1611312"/>
            </a:xfrm>
            <a:custGeom>
              <a:avLst/>
              <a:gdLst>
                <a:gd name="connsiteX0" fmla="*/ 150019 w 400050"/>
                <a:gd name="connsiteY0" fmla="*/ 595312 h 1612106"/>
                <a:gd name="connsiteX1" fmla="*/ 150019 w 400050"/>
                <a:gd name="connsiteY1" fmla="*/ 242887 h 1612106"/>
                <a:gd name="connsiteX2" fmla="*/ 145256 w 400050"/>
                <a:gd name="connsiteY2" fmla="*/ 209550 h 1612106"/>
                <a:gd name="connsiteX3" fmla="*/ 138113 w 400050"/>
                <a:gd name="connsiteY3" fmla="*/ 176212 h 1612106"/>
                <a:gd name="connsiteX4" fmla="*/ 130969 w 400050"/>
                <a:gd name="connsiteY4" fmla="*/ 150019 h 1612106"/>
                <a:gd name="connsiteX5" fmla="*/ 119063 w 400050"/>
                <a:gd name="connsiteY5" fmla="*/ 123825 h 1612106"/>
                <a:gd name="connsiteX6" fmla="*/ 97631 w 400050"/>
                <a:gd name="connsiteY6" fmla="*/ 97631 h 1612106"/>
                <a:gd name="connsiteX7" fmla="*/ 73819 w 400050"/>
                <a:gd name="connsiteY7" fmla="*/ 76200 h 1612106"/>
                <a:gd name="connsiteX8" fmla="*/ 40481 w 400050"/>
                <a:gd name="connsiteY8" fmla="*/ 52387 h 1612106"/>
                <a:gd name="connsiteX9" fmla="*/ 0 w 400050"/>
                <a:gd name="connsiteY9" fmla="*/ 23812 h 1612106"/>
                <a:gd name="connsiteX10" fmla="*/ 200025 w 400050"/>
                <a:gd name="connsiteY10" fmla="*/ 0 h 1612106"/>
                <a:gd name="connsiteX11" fmla="*/ 283369 w 400050"/>
                <a:gd name="connsiteY11" fmla="*/ 57150 h 1612106"/>
                <a:gd name="connsiteX12" fmla="*/ 319088 w 400050"/>
                <a:gd name="connsiteY12" fmla="*/ 83344 h 1612106"/>
                <a:gd name="connsiteX13" fmla="*/ 345281 w 400050"/>
                <a:gd name="connsiteY13" fmla="*/ 107156 h 1612106"/>
                <a:gd name="connsiteX14" fmla="*/ 369094 w 400050"/>
                <a:gd name="connsiteY14" fmla="*/ 133350 h 1612106"/>
                <a:gd name="connsiteX15" fmla="*/ 385763 w 400050"/>
                <a:gd name="connsiteY15" fmla="*/ 157162 h 1612106"/>
                <a:gd name="connsiteX16" fmla="*/ 395288 w 400050"/>
                <a:gd name="connsiteY16" fmla="*/ 178594 h 1612106"/>
                <a:gd name="connsiteX17" fmla="*/ 400050 w 400050"/>
                <a:gd name="connsiteY17" fmla="*/ 207169 h 1612106"/>
                <a:gd name="connsiteX18" fmla="*/ 400050 w 400050"/>
                <a:gd name="connsiteY18" fmla="*/ 245269 h 1612106"/>
                <a:gd name="connsiteX19" fmla="*/ 385763 w 400050"/>
                <a:gd name="connsiteY19" fmla="*/ 381000 h 1612106"/>
                <a:gd name="connsiteX20" fmla="*/ 373856 w 400050"/>
                <a:gd name="connsiteY20" fmla="*/ 488156 h 1612106"/>
                <a:gd name="connsiteX21" fmla="*/ 376238 w 400050"/>
                <a:gd name="connsiteY21" fmla="*/ 731044 h 1612106"/>
                <a:gd name="connsiteX22" fmla="*/ 381000 w 400050"/>
                <a:gd name="connsiteY22" fmla="*/ 928687 h 1612106"/>
                <a:gd name="connsiteX23" fmla="*/ 388144 w 400050"/>
                <a:gd name="connsiteY23" fmla="*/ 1097756 h 1612106"/>
                <a:gd name="connsiteX24" fmla="*/ 397669 w 400050"/>
                <a:gd name="connsiteY24" fmla="*/ 1223962 h 1612106"/>
                <a:gd name="connsiteX25" fmla="*/ 388144 w 400050"/>
                <a:gd name="connsiteY25" fmla="*/ 1276350 h 1612106"/>
                <a:gd name="connsiteX26" fmla="*/ 369094 w 400050"/>
                <a:gd name="connsiteY26" fmla="*/ 1335881 h 1612106"/>
                <a:gd name="connsiteX27" fmla="*/ 345281 w 400050"/>
                <a:gd name="connsiteY27" fmla="*/ 1390650 h 1612106"/>
                <a:gd name="connsiteX28" fmla="*/ 314325 w 400050"/>
                <a:gd name="connsiteY28" fmla="*/ 1447800 h 1612106"/>
                <a:gd name="connsiteX29" fmla="*/ 285750 w 400050"/>
                <a:gd name="connsiteY29" fmla="*/ 1497806 h 1612106"/>
                <a:gd name="connsiteX30" fmla="*/ 250031 w 400050"/>
                <a:gd name="connsiteY30" fmla="*/ 1557337 h 1612106"/>
                <a:gd name="connsiteX31" fmla="*/ 226219 w 400050"/>
                <a:gd name="connsiteY31" fmla="*/ 1583531 h 1612106"/>
                <a:gd name="connsiteX32" fmla="*/ 202406 w 400050"/>
                <a:gd name="connsiteY32" fmla="*/ 1600200 h 1612106"/>
                <a:gd name="connsiteX33" fmla="*/ 183356 w 400050"/>
                <a:gd name="connsiteY33" fmla="*/ 1609725 h 1612106"/>
                <a:gd name="connsiteX34" fmla="*/ 173831 w 400050"/>
                <a:gd name="connsiteY34" fmla="*/ 1612106 h 1612106"/>
                <a:gd name="connsiteX35" fmla="*/ 159544 w 400050"/>
                <a:gd name="connsiteY35" fmla="*/ 1612106 h 1612106"/>
                <a:gd name="connsiteX36" fmla="*/ 150019 w 400050"/>
                <a:gd name="connsiteY36" fmla="*/ 1059656 h 1612106"/>
                <a:gd name="connsiteX37" fmla="*/ 150019 w 400050"/>
                <a:gd name="connsiteY37" fmla="*/ 59531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0050" h="1612106">
                  <a:moveTo>
                    <a:pt x="150019" y="595312"/>
                  </a:moveTo>
                  <a:lnTo>
                    <a:pt x="150019" y="242887"/>
                  </a:lnTo>
                  <a:lnTo>
                    <a:pt x="145256" y="209550"/>
                  </a:lnTo>
                  <a:lnTo>
                    <a:pt x="138113" y="176212"/>
                  </a:lnTo>
                  <a:lnTo>
                    <a:pt x="130969" y="150019"/>
                  </a:lnTo>
                  <a:lnTo>
                    <a:pt x="119063" y="123825"/>
                  </a:lnTo>
                  <a:lnTo>
                    <a:pt x="97631" y="97631"/>
                  </a:lnTo>
                  <a:lnTo>
                    <a:pt x="73819" y="76200"/>
                  </a:lnTo>
                  <a:lnTo>
                    <a:pt x="40481" y="52387"/>
                  </a:lnTo>
                  <a:lnTo>
                    <a:pt x="0" y="23812"/>
                  </a:lnTo>
                  <a:lnTo>
                    <a:pt x="200025" y="0"/>
                  </a:lnTo>
                  <a:lnTo>
                    <a:pt x="283369" y="57150"/>
                  </a:lnTo>
                  <a:lnTo>
                    <a:pt x="319088" y="83344"/>
                  </a:lnTo>
                  <a:lnTo>
                    <a:pt x="345281" y="107156"/>
                  </a:lnTo>
                  <a:lnTo>
                    <a:pt x="369094" y="133350"/>
                  </a:lnTo>
                  <a:lnTo>
                    <a:pt x="385763" y="157162"/>
                  </a:lnTo>
                  <a:lnTo>
                    <a:pt x="395288" y="178594"/>
                  </a:lnTo>
                  <a:lnTo>
                    <a:pt x="400050" y="207169"/>
                  </a:lnTo>
                  <a:lnTo>
                    <a:pt x="400050" y="245269"/>
                  </a:lnTo>
                  <a:lnTo>
                    <a:pt x="385763" y="381000"/>
                  </a:lnTo>
                  <a:lnTo>
                    <a:pt x="373856" y="488156"/>
                  </a:lnTo>
                  <a:lnTo>
                    <a:pt x="376238" y="731044"/>
                  </a:lnTo>
                  <a:lnTo>
                    <a:pt x="381000" y="928687"/>
                  </a:lnTo>
                  <a:lnTo>
                    <a:pt x="388144" y="1097756"/>
                  </a:lnTo>
                  <a:lnTo>
                    <a:pt x="397669" y="1223962"/>
                  </a:lnTo>
                  <a:lnTo>
                    <a:pt x="388144" y="1276350"/>
                  </a:lnTo>
                  <a:lnTo>
                    <a:pt x="369094" y="1335881"/>
                  </a:lnTo>
                  <a:lnTo>
                    <a:pt x="345281" y="1390650"/>
                  </a:lnTo>
                  <a:lnTo>
                    <a:pt x="314325" y="1447800"/>
                  </a:lnTo>
                  <a:lnTo>
                    <a:pt x="285750" y="1497806"/>
                  </a:lnTo>
                  <a:lnTo>
                    <a:pt x="250031" y="1557337"/>
                  </a:lnTo>
                  <a:lnTo>
                    <a:pt x="226219" y="1583531"/>
                  </a:lnTo>
                  <a:lnTo>
                    <a:pt x="202406" y="1600200"/>
                  </a:lnTo>
                  <a:lnTo>
                    <a:pt x="183356" y="1609725"/>
                  </a:lnTo>
                  <a:lnTo>
                    <a:pt x="173831" y="1612106"/>
                  </a:lnTo>
                  <a:lnTo>
                    <a:pt x="159544" y="1612106"/>
                  </a:lnTo>
                  <a:lnTo>
                    <a:pt x="150019" y="1059656"/>
                  </a:lnTo>
                  <a:cubicBezTo>
                    <a:pt x="150813" y="916781"/>
                    <a:pt x="151606" y="773906"/>
                    <a:pt x="150019" y="5953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7D099E35-0103-4427-9D8F-5D43BE0663C0}"/>
                </a:ext>
              </a:extLst>
            </p:cNvPr>
            <p:cNvSpPr/>
            <p:nvPr/>
          </p:nvSpPr>
          <p:spPr>
            <a:xfrm>
              <a:off x="4259263" y="5500688"/>
              <a:ext cx="646112" cy="585787"/>
            </a:xfrm>
            <a:custGeom>
              <a:avLst/>
              <a:gdLst>
                <a:gd name="connsiteX0" fmla="*/ 269082 w 645319"/>
                <a:gd name="connsiteY0" fmla="*/ 119062 h 585787"/>
                <a:gd name="connsiteX1" fmla="*/ 350044 w 645319"/>
                <a:gd name="connsiteY1" fmla="*/ 133350 h 585787"/>
                <a:gd name="connsiteX2" fmla="*/ 416719 w 645319"/>
                <a:gd name="connsiteY2" fmla="*/ 140493 h 585787"/>
                <a:gd name="connsiteX3" fmla="*/ 447675 w 645319"/>
                <a:gd name="connsiteY3" fmla="*/ 140493 h 585787"/>
                <a:gd name="connsiteX4" fmla="*/ 485775 w 645319"/>
                <a:gd name="connsiteY4" fmla="*/ 138112 h 585787"/>
                <a:gd name="connsiteX5" fmla="*/ 519113 w 645319"/>
                <a:gd name="connsiteY5" fmla="*/ 128587 h 585787"/>
                <a:gd name="connsiteX6" fmla="*/ 547688 w 645319"/>
                <a:gd name="connsiteY6" fmla="*/ 116681 h 585787"/>
                <a:gd name="connsiteX7" fmla="*/ 569119 w 645319"/>
                <a:gd name="connsiteY7" fmla="*/ 102393 h 585787"/>
                <a:gd name="connsiteX8" fmla="*/ 583407 w 645319"/>
                <a:gd name="connsiteY8" fmla="*/ 85725 h 585787"/>
                <a:gd name="connsiteX9" fmla="*/ 597694 w 645319"/>
                <a:gd name="connsiteY9" fmla="*/ 59531 h 585787"/>
                <a:gd name="connsiteX10" fmla="*/ 621507 w 645319"/>
                <a:gd name="connsiteY10" fmla="*/ 0 h 585787"/>
                <a:gd name="connsiteX11" fmla="*/ 645319 w 645319"/>
                <a:gd name="connsiteY11" fmla="*/ 571500 h 585787"/>
                <a:gd name="connsiteX12" fmla="*/ 623888 w 645319"/>
                <a:gd name="connsiteY12" fmla="*/ 583406 h 585787"/>
                <a:gd name="connsiteX13" fmla="*/ 604838 w 645319"/>
                <a:gd name="connsiteY13" fmla="*/ 585787 h 585787"/>
                <a:gd name="connsiteX14" fmla="*/ 581025 w 645319"/>
                <a:gd name="connsiteY14" fmla="*/ 573881 h 585787"/>
                <a:gd name="connsiteX15" fmla="*/ 550069 w 645319"/>
                <a:gd name="connsiteY15" fmla="*/ 542925 h 585787"/>
                <a:gd name="connsiteX16" fmla="*/ 509588 w 645319"/>
                <a:gd name="connsiteY16" fmla="*/ 500062 h 585787"/>
                <a:gd name="connsiteX17" fmla="*/ 438150 w 645319"/>
                <a:gd name="connsiteY17" fmla="*/ 416718 h 585787"/>
                <a:gd name="connsiteX18" fmla="*/ 376238 w 645319"/>
                <a:gd name="connsiteY18" fmla="*/ 345281 h 585787"/>
                <a:gd name="connsiteX19" fmla="*/ 347663 w 645319"/>
                <a:gd name="connsiteY19" fmla="*/ 311943 h 585787"/>
                <a:gd name="connsiteX20" fmla="*/ 321469 w 645319"/>
                <a:gd name="connsiteY20" fmla="*/ 290512 h 585787"/>
                <a:gd name="connsiteX21" fmla="*/ 278607 w 645319"/>
                <a:gd name="connsiteY21" fmla="*/ 261937 h 585787"/>
                <a:gd name="connsiteX22" fmla="*/ 209550 w 645319"/>
                <a:gd name="connsiteY22" fmla="*/ 221456 h 585787"/>
                <a:gd name="connsiteX23" fmla="*/ 114300 w 645319"/>
                <a:gd name="connsiteY23" fmla="*/ 171450 h 585787"/>
                <a:gd name="connsiteX24" fmla="*/ 45244 w 645319"/>
                <a:gd name="connsiteY24" fmla="*/ 135731 h 585787"/>
                <a:gd name="connsiteX25" fmla="*/ 21432 w 645319"/>
                <a:gd name="connsiteY25" fmla="*/ 121443 h 585787"/>
                <a:gd name="connsiteX26" fmla="*/ 9525 w 645319"/>
                <a:gd name="connsiteY26" fmla="*/ 109537 h 585787"/>
                <a:gd name="connsiteX27" fmla="*/ 2382 w 645319"/>
                <a:gd name="connsiteY27" fmla="*/ 92868 h 585787"/>
                <a:gd name="connsiteX28" fmla="*/ 0 w 645319"/>
                <a:gd name="connsiteY28" fmla="*/ 73818 h 585787"/>
                <a:gd name="connsiteX29" fmla="*/ 4763 w 645319"/>
                <a:gd name="connsiteY29" fmla="*/ 61912 h 585787"/>
                <a:gd name="connsiteX30" fmla="*/ 16669 w 645319"/>
                <a:gd name="connsiteY30" fmla="*/ 59531 h 585787"/>
                <a:gd name="connsiteX31" fmla="*/ 47625 w 645319"/>
                <a:gd name="connsiteY31" fmla="*/ 66675 h 585787"/>
                <a:gd name="connsiteX32" fmla="*/ 116682 w 645319"/>
                <a:gd name="connsiteY32" fmla="*/ 85725 h 585787"/>
                <a:gd name="connsiteX33" fmla="*/ 269082 w 645319"/>
                <a:gd name="connsiteY33" fmla="*/ 11906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5319" h="585787">
                  <a:moveTo>
                    <a:pt x="269082" y="119062"/>
                  </a:moveTo>
                  <a:lnTo>
                    <a:pt x="350044" y="133350"/>
                  </a:lnTo>
                  <a:lnTo>
                    <a:pt x="416719" y="140493"/>
                  </a:lnTo>
                  <a:lnTo>
                    <a:pt x="447675" y="140493"/>
                  </a:lnTo>
                  <a:lnTo>
                    <a:pt x="485775" y="138112"/>
                  </a:lnTo>
                  <a:lnTo>
                    <a:pt x="519113" y="128587"/>
                  </a:lnTo>
                  <a:lnTo>
                    <a:pt x="547688" y="116681"/>
                  </a:lnTo>
                  <a:lnTo>
                    <a:pt x="569119" y="102393"/>
                  </a:lnTo>
                  <a:lnTo>
                    <a:pt x="583407" y="85725"/>
                  </a:lnTo>
                  <a:lnTo>
                    <a:pt x="597694" y="59531"/>
                  </a:lnTo>
                  <a:lnTo>
                    <a:pt x="621507" y="0"/>
                  </a:lnTo>
                  <a:lnTo>
                    <a:pt x="645319" y="571500"/>
                  </a:lnTo>
                  <a:lnTo>
                    <a:pt x="623888" y="583406"/>
                  </a:lnTo>
                  <a:lnTo>
                    <a:pt x="604838" y="585787"/>
                  </a:lnTo>
                  <a:lnTo>
                    <a:pt x="581025" y="573881"/>
                  </a:lnTo>
                  <a:lnTo>
                    <a:pt x="550069" y="542925"/>
                  </a:lnTo>
                  <a:lnTo>
                    <a:pt x="509588" y="500062"/>
                  </a:lnTo>
                  <a:lnTo>
                    <a:pt x="438150" y="416718"/>
                  </a:lnTo>
                  <a:lnTo>
                    <a:pt x="376238" y="345281"/>
                  </a:lnTo>
                  <a:lnTo>
                    <a:pt x="347663" y="311943"/>
                  </a:lnTo>
                  <a:lnTo>
                    <a:pt x="321469" y="290512"/>
                  </a:lnTo>
                  <a:lnTo>
                    <a:pt x="278607" y="261937"/>
                  </a:lnTo>
                  <a:lnTo>
                    <a:pt x="209550" y="221456"/>
                  </a:lnTo>
                  <a:lnTo>
                    <a:pt x="114300" y="171450"/>
                  </a:lnTo>
                  <a:lnTo>
                    <a:pt x="45244" y="135731"/>
                  </a:lnTo>
                  <a:lnTo>
                    <a:pt x="21432" y="121443"/>
                  </a:lnTo>
                  <a:lnTo>
                    <a:pt x="9525" y="109537"/>
                  </a:lnTo>
                  <a:lnTo>
                    <a:pt x="2382" y="92868"/>
                  </a:lnTo>
                  <a:lnTo>
                    <a:pt x="0" y="73818"/>
                  </a:lnTo>
                  <a:lnTo>
                    <a:pt x="4763" y="61912"/>
                  </a:lnTo>
                  <a:lnTo>
                    <a:pt x="16669" y="59531"/>
                  </a:lnTo>
                  <a:lnTo>
                    <a:pt x="47625" y="66675"/>
                  </a:lnTo>
                  <a:lnTo>
                    <a:pt x="116682" y="85725"/>
                  </a:lnTo>
                  <a:lnTo>
                    <a:pt x="269082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0131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D86EA9-0C18-4466-9986-8865BD9D8ADC}"/>
              </a:ext>
            </a:extLst>
          </p:cNvPr>
          <p:cNvGrpSpPr/>
          <p:nvPr/>
        </p:nvGrpSpPr>
        <p:grpSpPr>
          <a:xfrm>
            <a:off x="2819400" y="1509713"/>
            <a:ext cx="4122738" cy="4576762"/>
            <a:chOff x="2819400" y="1509713"/>
            <a:chExt cx="4122738" cy="4576762"/>
          </a:xfrm>
        </p:grpSpPr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3B2EF17C-C0A0-3243-BF72-2532142D41C3}"/>
                </a:ext>
              </a:extLst>
            </p:cNvPr>
            <p:cNvSpPr/>
            <p:nvPr/>
          </p:nvSpPr>
          <p:spPr>
            <a:xfrm>
              <a:off x="3455988" y="1509713"/>
              <a:ext cx="2763837" cy="514350"/>
            </a:xfrm>
            <a:custGeom>
              <a:avLst/>
              <a:gdLst>
                <a:gd name="connsiteX0" fmla="*/ 1002506 w 2764631"/>
                <a:gd name="connsiteY0" fmla="*/ 207168 h 514350"/>
                <a:gd name="connsiteX1" fmla="*/ 1257300 w 2764631"/>
                <a:gd name="connsiteY1" fmla="*/ 180975 h 514350"/>
                <a:gd name="connsiteX2" fmla="*/ 1559719 w 2764631"/>
                <a:gd name="connsiteY2" fmla="*/ 145256 h 514350"/>
                <a:gd name="connsiteX3" fmla="*/ 1802606 w 2764631"/>
                <a:gd name="connsiteY3" fmla="*/ 114300 h 514350"/>
                <a:gd name="connsiteX4" fmla="*/ 1988344 w 2764631"/>
                <a:gd name="connsiteY4" fmla="*/ 90487 h 514350"/>
                <a:gd name="connsiteX5" fmla="*/ 2024062 w 2764631"/>
                <a:gd name="connsiteY5" fmla="*/ 83343 h 514350"/>
                <a:gd name="connsiteX6" fmla="*/ 2145506 w 2764631"/>
                <a:gd name="connsiteY6" fmla="*/ 42862 h 514350"/>
                <a:gd name="connsiteX7" fmla="*/ 2286000 w 2764631"/>
                <a:gd name="connsiteY7" fmla="*/ 0 h 514350"/>
                <a:gd name="connsiteX8" fmla="*/ 2336006 w 2764631"/>
                <a:gd name="connsiteY8" fmla="*/ 0 h 514350"/>
                <a:gd name="connsiteX9" fmla="*/ 2416969 w 2764631"/>
                <a:gd name="connsiteY9" fmla="*/ 4762 h 514350"/>
                <a:gd name="connsiteX10" fmla="*/ 2500312 w 2764631"/>
                <a:gd name="connsiteY10" fmla="*/ 11906 h 514350"/>
                <a:gd name="connsiteX11" fmla="*/ 2581275 w 2764631"/>
                <a:gd name="connsiteY11" fmla="*/ 30956 h 514350"/>
                <a:gd name="connsiteX12" fmla="*/ 2638425 w 2764631"/>
                <a:gd name="connsiteY12" fmla="*/ 47625 h 514350"/>
                <a:gd name="connsiteX13" fmla="*/ 2686050 w 2764631"/>
                <a:gd name="connsiteY13" fmla="*/ 69056 h 514350"/>
                <a:gd name="connsiteX14" fmla="*/ 2721769 w 2764631"/>
                <a:gd name="connsiteY14" fmla="*/ 88106 h 514350"/>
                <a:gd name="connsiteX15" fmla="*/ 2743200 w 2764631"/>
                <a:gd name="connsiteY15" fmla="*/ 104775 h 514350"/>
                <a:gd name="connsiteX16" fmla="*/ 2757487 w 2764631"/>
                <a:gd name="connsiteY16" fmla="*/ 126206 h 514350"/>
                <a:gd name="connsiteX17" fmla="*/ 2764631 w 2764631"/>
                <a:gd name="connsiteY17" fmla="*/ 147637 h 514350"/>
                <a:gd name="connsiteX18" fmla="*/ 2757487 w 2764631"/>
                <a:gd name="connsiteY18" fmla="*/ 169068 h 514350"/>
                <a:gd name="connsiteX19" fmla="*/ 2738437 w 2764631"/>
                <a:gd name="connsiteY19" fmla="*/ 190500 h 514350"/>
                <a:gd name="connsiteX20" fmla="*/ 2714625 w 2764631"/>
                <a:gd name="connsiteY20" fmla="*/ 202406 h 514350"/>
                <a:gd name="connsiteX21" fmla="*/ 2636044 w 2764631"/>
                <a:gd name="connsiteY21" fmla="*/ 216693 h 514350"/>
                <a:gd name="connsiteX22" fmla="*/ 2464594 w 2764631"/>
                <a:gd name="connsiteY22" fmla="*/ 235743 h 514350"/>
                <a:gd name="connsiteX23" fmla="*/ 2307431 w 2764631"/>
                <a:gd name="connsiteY23" fmla="*/ 247650 h 514350"/>
                <a:gd name="connsiteX24" fmla="*/ 2052637 w 2764631"/>
                <a:gd name="connsiteY24" fmla="*/ 271462 h 514350"/>
                <a:gd name="connsiteX25" fmla="*/ 1838325 w 2764631"/>
                <a:gd name="connsiteY25" fmla="*/ 290512 h 514350"/>
                <a:gd name="connsiteX26" fmla="*/ 1645444 w 2764631"/>
                <a:gd name="connsiteY26" fmla="*/ 314325 h 514350"/>
                <a:gd name="connsiteX27" fmla="*/ 1519237 w 2764631"/>
                <a:gd name="connsiteY27" fmla="*/ 321468 h 514350"/>
                <a:gd name="connsiteX28" fmla="*/ 1340644 w 2764631"/>
                <a:gd name="connsiteY28" fmla="*/ 342900 h 514350"/>
                <a:gd name="connsiteX29" fmla="*/ 1269206 w 2764631"/>
                <a:gd name="connsiteY29" fmla="*/ 357187 h 514350"/>
                <a:gd name="connsiteX30" fmla="*/ 1150144 w 2764631"/>
                <a:gd name="connsiteY30" fmla="*/ 371475 h 514350"/>
                <a:gd name="connsiteX31" fmla="*/ 1040606 w 2764631"/>
                <a:gd name="connsiteY31" fmla="*/ 388143 h 514350"/>
                <a:gd name="connsiteX32" fmla="*/ 964406 w 2764631"/>
                <a:gd name="connsiteY32" fmla="*/ 407193 h 514350"/>
                <a:gd name="connsiteX33" fmla="*/ 885825 w 2764631"/>
                <a:gd name="connsiteY33" fmla="*/ 421481 h 514350"/>
                <a:gd name="connsiteX34" fmla="*/ 635794 w 2764631"/>
                <a:gd name="connsiteY34" fmla="*/ 450056 h 514350"/>
                <a:gd name="connsiteX35" fmla="*/ 561975 w 2764631"/>
                <a:gd name="connsiteY35" fmla="*/ 457200 h 514350"/>
                <a:gd name="connsiteX36" fmla="*/ 492919 w 2764631"/>
                <a:gd name="connsiteY36" fmla="*/ 466725 h 514350"/>
                <a:gd name="connsiteX37" fmla="*/ 378619 w 2764631"/>
                <a:gd name="connsiteY37" fmla="*/ 495300 h 514350"/>
                <a:gd name="connsiteX38" fmla="*/ 283369 w 2764631"/>
                <a:gd name="connsiteY38" fmla="*/ 514350 h 514350"/>
                <a:gd name="connsiteX39" fmla="*/ 250031 w 2764631"/>
                <a:gd name="connsiteY39" fmla="*/ 504825 h 514350"/>
                <a:gd name="connsiteX40" fmla="*/ 221456 w 2764631"/>
                <a:gd name="connsiteY40" fmla="*/ 492918 h 514350"/>
                <a:gd name="connsiteX41" fmla="*/ 195262 w 2764631"/>
                <a:gd name="connsiteY41" fmla="*/ 476250 h 514350"/>
                <a:gd name="connsiteX42" fmla="*/ 173831 w 2764631"/>
                <a:gd name="connsiteY42" fmla="*/ 459581 h 514350"/>
                <a:gd name="connsiteX43" fmla="*/ 150019 w 2764631"/>
                <a:gd name="connsiteY43" fmla="*/ 435768 h 514350"/>
                <a:gd name="connsiteX44" fmla="*/ 119062 w 2764631"/>
                <a:gd name="connsiteY44" fmla="*/ 402431 h 514350"/>
                <a:gd name="connsiteX45" fmla="*/ 73819 w 2764631"/>
                <a:gd name="connsiteY45" fmla="*/ 342900 h 514350"/>
                <a:gd name="connsiteX46" fmla="*/ 40481 w 2764631"/>
                <a:gd name="connsiteY46" fmla="*/ 290512 h 514350"/>
                <a:gd name="connsiteX47" fmla="*/ 16669 w 2764631"/>
                <a:gd name="connsiteY47" fmla="*/ 247650 h 514350"/>
                <a:gd name="connsiteX48" fmla="*/ 7144 w 2764631"/>
                <a:gd name="connsiteY48" fmla="*/ 226218 h 514350"/>
                <a:gd name="connsiteX49" fmla="*/ 0 w 2764631"/>
                <a:gd name="connsiteY49" fmla="*/ 197643 h 514350"/>
                <a:gd name="connsiteX50" fmla="*/ 4762 w 2764631"/>
                <a:gd name="connsiteY50" fmla="*/ 190500 h 514350"/>
                <a:gd name="connsiteX51" fmla="*/ 14287 w 2764631"/>
                <a:gd name="connsiteY51" fmla="*/ 185737 h 514350"/>
                <a:gd name="connsiteX52" fmla="*/ 38100 w 2764631"/>
                <a:gd name="connsiteY52" fmla="*/ 190500 h 514350"/>
                <a:gd name="connsiteX53" fmla="*/ 61912 w 2764631"/>
                <a:gd name="connsiteY53" fmla="*/ 204787 h 514350"/>
                <a:gd name="connsiteX54" fmla="*/ 92869 w 2764631"/>
                <a:gd name="connsiteY54" fmla="*/ 226218 h 514350"/>
                <a:gd name="connsiteX55" fmla="*/ 128587 w 2764631"/>
                <a:gd name="connsiteY55" fmla="*/ 242887 h 514350"/>
                <a:gd name="connsiteX56" fmla="*/ 171450 w 2764631"/>
                <a:gd name="connsiteY56" fmla="*/ 257175 h 514350"/>
                <a:gd name="connsiteX57" fmla="*/ 228600 w 2764631"/>
                <a:gd name="connsiteY57" fmla="*/ 266700 h 514350"/>
                <a:gd name="connsiteX58" fmla="*/ 309562 w 2764631"/>
                <a:gd name="connsiteY58" fmla="*/ 271462 h 514350"/>
                <a:gd name="connsiteX59" fmla="*/ 516731 w 2764631"/>
                <a:gd name="connsiteY59" fmla="*/ 254793 h 514350"/>
                <a:gd name="connsiteX60" fmla="*/ 942975 w 2764631"/>
                <a:gd name="connsiteY60" fmla="*/ 214312 h 514350"/>
                <a:gd name="connsiteX61" fmla="*/ 1002506 w 2764631"/>
                <a:gd name="connsiteY61" fmla="*/ 2071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764631" h="514350">
                  <a:moveTo>
                    <a:pt x="1002506" y="207168"/>
                  </a:moveTo>
                  <a:lnTo>
                    <a:pt x="1257300" y="180975"/>
                  </a:lnTo>
                  <a:lnTo>
                    <a:pt x="1559719" y="145256"/>
                  </a:lnTo>
                  <a:lnTo>
                    <a:pt x="1802606" y="114300"/>
                  </a:lnTo>
                  <a:lnTo>
                    <a:pt x="1988344" y="90487"/>
                  </a:lnTo>
                  <a:lnTo>
                    <a:pt x="2024062" y="83343"/>
                  </a:lnTo>
                  <a:lnTo>
                    <a:pt x="2145506" y="42862"/>
                  </a:lnTo>
                  <a:lnTo>
                    <a:pt x="2286000" y="0"/>
                  </a:lnTo>
                  <a:lnTo>
                    <a:pt x="2336006" y="0"/>
                  </a:lnTo>
                  <a:lnTo>
                    <a:pt x="2416969" y="4762"/>
                  </a:lnTo>
                  <a:lnTo>
                    <a:pt x="2500312" y="11906"/>
                  </a:lnTo>
                  <a:lnTo>
                    <a:pt x="2581275" y="30956"/>
                  </a:lnTo>
                  <a:lnTo>
                    <a:pt x="2638425" y="47625"/>
                  </a:lnTo>
                  <a:lnTo>
                    <a:pt x="2686050" y="69056"/>
                  </a:lnTo>
                  <a:lnTo>
                    <a:pt x="2721769" y="88106"/>
                  </a:lnTo>
                  <a:lnTo>
                    <a:pt x="2743200" y="104775"/>
                  </a:lnTo>
                  <a:lnTo>
                    <a:pt x="2757487" y="126206"/>
                  </a:lnTo>
                  <a:lnTo>
                    <a:pt x="2764631" y="147637"/>
                  </a:lnTo>
                  <a:lnTo>
                    <a:pt x="2757487" y="169068"/>
                  </a:lnTo>
                  <a:lnTo>
                    <a:pt x="2738437" y="190500"/>
                  </a:lnTo>
                  <a:lnTo>
                    <a:pt x="2714625" y="202406"/>
                  </a:lnTo>
                  <a:lnTo>
                    <a:pt x="2636044" y="216693"/>
                  </a:lnTo>
                  <a:lnTo>
                    <a:pt x="2464594" y="235743"/>
                  </a:lnTo>
                  <a:lnTo>
                    <a:pt x="2307431" y="247650"/>
                  </a:lnTo>
                  <a:lnTo>
                    <a:pt x="2052637" y="271462"/>
                  </a:lnTo>
                  <a:lnTo>
                    <a:pt x="1838325" y="290512"/>
                  </a:lnTo>
                  <a:lnTo>
                    <a:pt x="1645444" y="314325"/>
                  </a:lnTo>
                  <a:lnTo>
                    <a:pt x="1519237" y="321468"/>
                  </a:lnTo>
                  <a:lnTo>
                    <a:pt x="1340644" y="342900"/>
                  </a:lnTo>
                  <a:lnTo>
                    <a:pt x="1269206" y="357187"/>
                  </a:lnTo>
                  <a:lnTo>
                    <a:pt x="1150144" y="371475"/>
                  </a:lnTo>
                  <a:lnTo>
                    <a:pt x="1040606" y="388143"/>
                  </a:lnTo>
                  <a:lnTo>
                    <a:pt x="964406" y="407193"/>
                  </a:lnTo>
                  <a:lnTo>
                    <a:pt x="885825" y="421481"/>
                  </a:lnTo>
                  <a:lnTo>
                    <a:pt x="635794" y="450056"/>
                  </a:lnTo>
                  <a:lnTo>
                    <a:pt x="561975" y="457200"/>
                  </a:lnTo>
                  <a:lnTo>
                    <a:pt x="492919" y="466725"/>
                  </a:lnTo>
                  <a:lnTo>
                    <a:pt x="378619" y="495300"/>
                  </a:lnTo>
                  <a:lnTo>
                    <a:pt x="283369" y="514350"/>
                  </a:lnTo>
                  <a:lnTo>
                    <a:pt x="250031" y="504825"/>
                  </a:lnTo>
                  <a:lnTo>
                    <a:pt x="221456" y="492918"/>
                  </a:lnTo>
                  <a:lnTo>
                    <a:pt x="195262" y="476250"/>
                  </a:lnTo>
                  <a:lnTo>
                    <a:pt x="173831" y="459581"/>
                  </a:lnTo>
                  <a:lnTo>
                    <a:pt x="150019" y="435768"/>
                  </a:lnTo>
                  <a:lnTo>
                    <a:pt x="119062" y="402431"/>
                  </a:lnTo>
                  <a:lnTo>
                    <a:pt x="73819" y="342900"/>
                  </a:lnTo>
                  <a:lnTo>
                    <a:pt x="40481" y="290512"/>
                  </a:lnTo>
                  <a:lnTo>
                    <a:pt x="16669" y="247650"/>
                  </a:lnTo>
                  <a:lnTo>
                    <a:pt x="7144" y="226218"/>
                  </a:lnTo>
                  <a:lnTo>
                    <a:pt x="0" y="197643"/>
                  </a:lnTo>
                  <a:lnTo>
                    <a:pt x="4762" y="190500"/>
                  </a:lnTo>
                  <a:lnTo>
                    <a:pt x="14287" y="185737"/>
                  </a:lnTo>
                  <a:lnTo>
                    <a:pt x="38100" y="190500"/>
                  </a:lnTo>
                  <a:lnTo>
                    <a:pt x="61912" y="204787"/>
                  </a:lnTo>
                  <a:lnTo>
                    <a:pt x="92869" y="226218"/>
                  </a:lnTo>
                  <a:lnTo>
                    <a:pt x="128587" y="242887"/>
                  </a:lnTo>
                  <a:lnTo>
                    <a:pt x="171450" y="257175"/>
                  </a:lnTo>
                  <a:lnTo>
                    <a:pt x="228600" y="266700"/>
                  </a:lnTo>
                  <a:lnTo>
                    <a:pt x="309562" y="271462"/>
                  </a:lnTo>
                  <a:lnTo>
                    <a:pt x="516731" y="254793"/>
                  </a:lnTo>
                  <a:lnTo>
                    <a:pt x="942975" y="214312"/>
                  </a:lnTo>
                  <a:lnTo>
                    <a:pt x="1002506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B96842FB-F12E-2C4F-93B2-79FDE5AAB9E1}"/>
                </a:ext>
              </a:extLst>
            </p:cNvPr>
            <p:cNvSpPr/>
            <p:nvPr/>
          </p:nvSpPr>
          <p:spPr>
            <a:xfrm>
              <a:off x="3087688" y="2376488"/>
              <a:ext cx="546100" cy="1101725"/>
            </a:xfrm>
            <a:custGeom>
              <a:avLst/>
              <a:gdLst>
                <a:gd name="connsiteX0" fmla="*/ 445294 w 545307"/>
                <a:gd name="connsiteY0" fmla="*/ 497681 h 1102518"/>
                <a:gd name="connsiteX1" fmla="*/ 402432 w 545307"/>
                <a:gd name="connsiteY1" fmla="*/ 269081 h 1102518"/>
                <a:gd name="connsiteX2" fmla="*/ 335757 w 545307"/>
                <a:gd name="connsiteY2" fmla="*/ 92868 h 1102518"/>
                <a:gd name="connsiteX3" fmla="*/ 266700 w 545307"/>
                <a:gd name="connsiteY3" fmla="*/ 64293 h 1102518"/>
                <a:gd name="connsiteX4" fmla="*/ 202407 w 545307"/>
                <a:gd name="connsiteY4" fmla="*/ 40481 h 1102518"/>
                <a:gd name="connsiteX5" fmla="*/ 140494 w 545307"/>
                <a:gd name="connsiteY5" fmla="*/ 19050 h 1102518"/>
                <a:gd name="connsiteX6" fmla="*/ 83344 w 545307"/>
                <a:gd name="connsiteY6" fmla="*/ 4762 h 1102518"/>
                <a:gd name="connsiteX7" fmla="*/ 42863 w 545307"/>
                <a:gd name="connsiteY7" fmla="*/ 0 h 1102518"/>
                <a:gd name="connsiteX8" fmla="*/ 19050 w 545307"/>
                <a:gd name="connsiteY8" fmla="*/ 2381 h 1102518"/>
                <a:gd name="connsiteX9" fmla="*/ 2382 w 545307"/>
                <a:gd name="connsiteY9" fmla="*/ 9525 h 1102518"/>
                <a:gd name="connsiteX10" fmla="*/ 0 w 545307"/>
                <a:gd name="connsiteY10" fmla="*/ 23812 h 1102518"/>
                <a:gd name="connsiteX11" fmla="*/ 11907 w 545307"/>
                <a:gd name="connsiteY11" fmla="*/ 50006 h 1102518"/>
                <a:gd name="connsiteX12" fmla="*/ 45244 w 545307"/>
                <a:gd name="connsiteY12" fmla="*/ 92868 h 1102518"/>
                <a:gd name="connsiteX13" fmla="*/ 64294 w 545307"/>
                <a:gd name="connsiteY13" fmla="*/ 114300 h 1102518"/>
                <a:gd name="connsiteX14" fmla="*/ 95250 w 545307"/>
                <a:gd name="connsiteY14" fmla="*/ 152400 h 1102518"/>
                <a:gd name="connsiteX15" fmla="*/ 130969 w 545307"/>
                <a:gd name="connsiteY15" fmla="*/ 209550 h 1102518"/>
                <a:gd name="connsiteX16" fmla="*/ 169069 w 545307"/>
                <a:gd name="connsiteY16" fmla="*/ 290512 h 1102518"/>
                <a:gd name="connsiteX17" fmla="*/ 202407 w 545307"/>
                <a:gd name="connsiteY17" fmla="*/ 373856 h 1102518"/>
                <a:gd name="connsiteX18" fmla="*/ 228600 w 545307"/>
                <a:gd name="connsiteY18" fmla="*/ 523875 h 1102518"/>
                <a:gd name="connsiteX19" fmla="*/ 283369 w 545307"/>
                <a:gd name="connsiteY19" fmla="*/ 828675 h 1102518"/>
                <a:gd name="connsiteX20" fmla="*/ 314325 w 545307"/>
                <a:gd name="connsiteY20" fmla="*/ 981075 h 1102518"/>
                <a:gd name="connsiteX21" fmla="*/ 340519 w 545307"/>
                <a:gd name="connsiteY21" fmla="*/ 1021556 h 1102518"/>
                <a:gd name="connsiteX22" fmla="*/ 359569 w 545307"/>
                <a:gd name="connsiteY22" fmla="*/ 1050131 h 1102518"/>
                <a:gd name="connsiteX23" fmla="*/ 388144 w 545307"/>
                <a:gd name="connsiteY23" fmla="*/ 1081087 h 1102518"/>
                <a:gd name="connsiteX24" fmla="*/ 402432 w 545307"/>
                <a:gd name="connsiteY24" fmla="*/ 1092993 h 1102518"/>
                <a:gd name="connsiteX25" fmla="*/ 431007 w 545307"/>
                <a:gd name="connsiteY25" fmla="*/ 1102518 h 1102518"/>
                <a:gd name="connsiteX26" fmla="*/ 447675 w 545307"/>
                <a:gd name="connsiteY26" fmla="*/ 1102518 h 1102518"/>
                <a:gd name="connsiteX27" fmla="*/ 478632 w 545307"/>
                <a:gd name="connsiteY27" fmla="*/ 1092993 h 1102518"/>
                <a:gd name="connsiteX28" fmla="*/ 502444 w 545307"/>
                <a:gd name="connsiteY28" fmla="*/ 1071562 h 1102518"/>
                <a:gd name="connsiteX29" fmla="*/ 523875 w 545307"/>
                <a:gd name="connsiteY29" fmla="*/ 1042987 h 1102518"/>
                <a:gd name="connsiteX30" fmla="*/ 545307 w 545307"/>
                <a:gd name="connsiteY30" fmla="*/ 985837 h 1102518"/>
                <a:gd name="connsiteX31" fmla="*/ 521494 w 545307"/>
                <a:gd name="connsiteY31" fmla="*/ 876300 h 1102518"/>
                <a:gd name="connsiteX32" fmla="*/ 445294 w 545307"/>
                <a:gd name="connsiteY32" fmla="*/ 497681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5307" h="1102518">
                  <a:moveTo>
                    <a:pt x="445294" y="497681"/>
                  </a:moveTo>
                  <a:lnTo>
                    <a:pt x="402432" y="269081"/>
                  </a:lnTo>
                  <a:lnTo>
                    <a:pt x="335757" y="92868"/>
                  </a:lnTo>
                  <a:lnTo>
                    <a:pt x="266700" y="64293"/>
                  </a:lnTo>
                  <a:lnTo>
                    <a:pt x="202407" y="40481"/>
                  </a:lnTo>
                  <a:lnTo>
                    <a:pt x="140494" y="19050"/>
                  </a:lnTo>
                  <a:lnTo>
                    <a:pt x="83344" y="4762"/>
                  </a:lnTo>
                  <a:lnTo>
                    <a:pt x="42863" y="0"/>
                  </a:lnTo>
                  <a:lnTo>
                    <a:pt x="19050" y="2381"/>
                  </a:lnTo>
                  <a:lnTo>
                    <a:pt x="2382" y="9525"/>
                  </a:lnTo>
                  <a:lnTo>
                    <a:pt x="0" y="23812"/>
                  </a:lnTo>
                  <a:lnTo>
                    <a:pt x="11907" y="50006"/>
                  </a:lnTo>
                  <a:lnTo>
                    <a:pt x="45244" y="92868"/>
                  </a:lnTo>
                  <a:lnTo>
                    <a:pt x="64294" y="114300"/>
                  </a:lnTo>
                  <a:lnTo>
                    <a:pt x="95250" y="152400"/>
                  </a:lnTo>
                  <a:lnTo>
                    <a:pt x="130969" y="209550"/>
                  </a:lnTo>
                  <a:lnTo>
                    <a:pt x="169069" y="290512"/>
                  </a:lnTo>
                  <a:lnTo>
                    <a:pt x="202407" y="373856"/>
                  </a:lnTo>
                  <a:lnTo>
                    <a:pt x="228600" y="523875"/>
                  </a:lnTo>
                  <a:lnTo>
                    <a:pt x="283369" y="828675"/>
                  </a:lnTo>
                  <a:lnTo>
                    <a:pt x="314325" y="981075"/>
                  </a:lnTo>
                  <a:lnTo>
                    <a:pt x="340519" y="1021556"/>
                  </a:lnTo>
                  <a:lnTo>
                    <a:pt x="359569" y="1050131"/>
                  </a:lnTo>
                  <a:lnTo>
                    <a:pt x="388144" y="1081087"/>
                  </a:lnTo>
                  <a:lnTo>
                    <a:pt x="402432" y="1092993"/>
                  </a:lnTo>
                  <a:lnTo>
                    <a:pt x="431007" y="1102518"/>
                  </a:lnTo>
                  <a:lnTo>
                    <a:pt x="447675" y="1102518"/>
                  </a:lnTo>
                  <a:lnTo>
                    <a:pt x="478632" y="1092993"/>
                  </a:lnTo>
                  <a:lnTo>
                    <a:pt x="502444" y="1071562"/>
                  </a:lnTo>
                  <a:lnTo>
                    <a:pt x="523875" y="1042987"/>
                  </a:lnTo>
                  <a:lnTo>
                    <a:pt x="545307" y="985837"/>
                  </a:lnTo>
                  <a:lnTo>
                    <a:pt x="521494" y="876300"/>
                  </a:lnTo>
                  <a:lnTo>
                    <a:pt x="445294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33057D83-6C43-9D43-B7E8-817A3A0DB9FA}"/>
                </a:ext>
              </a:extLst>
            </p:cNvPr>
            <p:cNvSpPr/>
            <p:nvPr/>
          </p:nvSpPr>
          <p:spPr>
            <a:xfrm>
              <a:off x="3776663" y="3608388"/>
              <a:ext cx="2292350" cy="438150"/>
            </a:xfrm>
            <a:custGeom>
              <a:avLst/>
              <a:gdLst>
                <a:gd name="connsiteX0" fmla="*/ 1157287 w 2293143"/>
                <a:gd name="connsiteY0" fmla="*/ 135731 h 438150"/>
                <a:gd name="connsiteX1" fmla="*/ 1328737 w 2293143"/>
                <a:gd name="connsiteY1" fmla="*/ 116681 h 438150"/>
                <a:gd name="connsiteX2" fmla="*/ 1476375 w 2293143"/>
                <a:gd name="connsiteY2" fmla="*/ 95250 h 438150"/>
                <a:gd name="connsiteX3" fmla="*/ 1654968 w 2293143"/>
                <a:gd name="connsiteY3" fmla="*/ 61912 h 438150"/>
                <a:gd name="connsiteX4" fmla="*/ 1754981 w 2293143"/>
                <a:gd name="connsiteY4" fmla="*/ 42862 h 438150"/>
                <a:gd name="connsiteX5" fmla="*/ 1828800 w 2293143"/>
                <a:gd name="connsiteY5" fmla="*/ 19050 h 438150"/>
                <a:gd name="connsiteX6" fmla="*/ 1900237 w 2293143"/>
                <a:gd name="connsiteY6" fmla="*/ 2381 h 438150"/>
                <a:gd name="connsiteX7" fmla="*/ 1935956 w 2293143"/>
                <a:gd name="connsiteY7" fmla="*/ 0 h 438150"/>
                <a:gd name="connsiteX8" fmla="*/ 1971675 w 2293143"/>
                <a:gd name="connsiteY8" fmla="*/ 4762 h 438150"/>
                <a:gd name="connsiteX9" fmla="*/ 2026443 w 2293143"/>
                <a:gd name="connsiteY9" fmla="*/ 16669 h 438150"/>
                <a:gd name="connsiteX10" fmla="*/ 2093118 w 2293143"/>
                <a:gd name="connsiteY10" fmla="*/ 40481 h 438150"/>
                <a:gd name="connsiteX11" fmla="*/ 2135981 w 2293143"/>
                <a:gd name="connsiteY11" fmla="*/ 59531 h 438150"/>
                <a:gd name="connsiteX12" fmla="*/ 2176462 w 2293143"/>
                <a:gd name="connsiteY12" fmla="*/ 83344 h 438150"/>
                <a:gd name="connsiteX13" fmla="*/ 2214562 w 2293143"/>
                <a:gd name="connsiteY13" fmla="*/ 109537 h 438150"/>
                <a:gd name="connsiteX14" fmla="*/ 2243137 w 2293143"/>
                <a:gd name="connsiteY14" fmla="*/ 135731 h 438150"/>
                <a:gd name="connsiteX15" fmla="*/ 2271712 w 2293143"/>
                <a:gd name="connsiteY15" fmla="*/ 166687 h 438150"/>
                <a:gd name="connsiteX16" fmla="*/ 2288381 w 2293143"/>
                <a:gd name="connsiteY16" fmla="*/ 190500 h 438150"/>
                <a:gd name="connsiteX17" fmla="*/ 2293143 w 2293143"/>
                <a:gd name="connsiteY17" fmla="*/ 207169 h 438150"/>
                <a:gd name="connsiteX18" fmla="*/ 2293143 w 2293143"/>
                <a:gd name="connsiteY18" fmla="*/ 223837 h 438150"/>
                <a:gd name="connsiteX19" fmla="*/ 2276475 w 2293143"/>
                <a:gd name="connsiteY19" fmla="*/ 242887 h 438150"/>
                <a:gd name="connsiteX20" fmla="*/ 2247900 w 2293143"/>
                <a:gd name="connsiteY20" fmla="*/ 257175 h 438150"/>
                <a:gd name="connsiteX21" fmla="*/ 2212181 w 2293143"/>
                <a:gd name="connsiteY21" fmla="*/ 269081 h 438150"/>
                <a:gd name="connsiteX22" fmla="*/ 2190750 w 2293143"/>
                <a:gd name="connsiteY22" fmla="*/ 269081 h 438150"/>
                <a:gd name="connsiteX23" fmla="*/ 2116931 w 2293143"/>
                <a:gd name="connsiteY23" fmla="*/ 257175 h 438150"/>
                <a:gd name="connsiteX24" fmla="*/ 2007393 w 2293143"/>
                <a:gd name="connsiteY24" fmla="*/ 250031 h 438150"/>
                <a:gd name="connsiteX25" fmla="*/ 1862137 w 2293143"/>
                <a:gd name="connsiteY25" fmla="*/ 245269 h 438150"/>
                <a:gd name="connsiteX26" fmla="*/ 1724025 w 2293143"/>
                <a:gd name="connsiteY26" fmla="*/ 250031 h 438150"/>
                <a:gd name="connsiteX27" fmla="*/ 1557337 w 2293143"/>
                <a:gd name="connsiteY27" fmla="*/ 261937 h 438150"/>
                <a:gd name="connsiteX28" fmla="*/ 1397793 w 2293143"/>
                <a:gd name="connsiteY28" fmla="*/ 276225 h 438150"/>
                <a:gd name="connsiteX29" fmla="*/ 1166812 w 2293143"/>
                <a:gd name="connsiteY29" fmla="*/ 297656 h 438150"/>
                <a:gd name="connsiteX30" fmla="*/ 952500 w 2293143"/>
                <a:gd name="connsiteY30" fmla="*/ 323850 h 438150"/>
                <a:gd name="connsiteX31" fmla="*/ 821531 w 2293143"/>
                <a:gd name="connsiteY31" fmla="*/ 345281 h 438150"/>
                <a:gd name="connsiteX32" fmla="*/ 673893 w 2293143"/>
                <a:gd name="connsiteY32" fmla="*/ 373856 h 438150"/>
                <a:gd name="connsiteX33" fmla="*/ 550068 w 2293143"/>
                <a:gd name="connsiteY33" fmla="*/ 407194 h 438150"/>
                <a:gd name="connsiteX34" fmla="*/ 504825 w 2293143"/>
                <a:gd name="connsiteY34" fmla="*/ 423862 h 438150"/>
                <a:gd name="connsiteX35" fmla="*/ 450056 w 2293143"/>
                <a:gd name="connsiteY35" fmla="*/ 435769 h 438150"/>
                <a:gd name="connsiteX36" fmla="*/ 402431 w 2293143"/>
                <a:gd name="connsiteY36" fmla="*/ 438150 h 438150"/>
                <a:gd name="connsiteX37" fmla="*/ 350043 w 2293143"/>
                <a:gd name="connsiteY37" fmla="*/ 433387 h 438150"/>
                <a:gd name="connsiteX38" fmla="*/ 304800 w 2293143"/>
                <a:gd name="connsiteY38" fmla="*/ 423862 h 438150"/>
                <a:gd name="connsiteX39" fmla="*/ 266700 w 2293143"/>
                <a:gd name="connsiteY39" fmla="*/ 407194 h 438150"/>
                <a:gd name="connsiteX40" fmla="*/ 223837 w 2293143"/>
                <a:gd name="connsiteY40" fmla="*/ 378619 h 438150"/>
                <a:gd name="connsiteX41" fmla="*/ 161925 w 2293143"/>
                <a:gd name="connsiteY41" fmla="*/ 326231 h 438150"/>
                <a:gd name="connsiteX42" fmla="*/ 92868 w 2293143"/>
                <a:gd name="connsiteY42" fmla="*/ 266700 h 438150"/>
                <a:gd name="connsiteX43" fmla="*/ 42862 w 2293143"/>
                <a:gd name="connsiteY43" fmla="*/ 211931 h 438150"/>
                <a:gd name="connsiteX44" fmla="*/ 14287 w 2293143"/>
                <a:gd name="connsiteY44" fmla="*/ 171450 h 438150"/>
                <a:gd name="connsiteX45" fmla="*/ 7143 w 2293143"/>
                <a:gd name="connsiteY45" fmla="*/ 157162 h 438150"/>
                <a:gd name="connsiteX46" fmla="*/ 0 w 2293143"/>
                <a:gd name="connsiteY46" fmla="*/ 138112 h 438150"/>
                <a:gd name="connsiteX47" fmla="*/ 2381 w 2293143"/>
                <a:gd name="connsiteY47" fmla="*/ 121444 h 438150"/>
                <a:gd name="connsiteX48" fmla="*/ 9525 w 2293143"/>
                <a:gd name="connsiteY48" fmla="*/ 109537 h 438150"/>
                <a:gd name="connsiteX49" fmla="*/ 21431 w 2293143"/>
                <a:gd name="connsiteY49" fmla="*/ 107156 h 438150"/>
                <a:gd name="connsiteX50" fmla="*/ 30956 w 2293143"/>
                <a:gd name="connsiteY50" fmla="*/ 107156 h 438150"/>
                <a:gd name="connsiteX51" fmla="*/ 59531 w 2293143"/>
                <a:gd name="connsiteY51" fmla="*/ 116681 h 438150"/>
                <a:gd name="connsiteX52" fmla="*/ 90487 w 2293143"/>
                <a:gd name="connsiteY52" fmla="*/ 135731 h 438150"/>
                <a:gd name="connsiteX53" fmla="*/ 140493 w 2293143"/>
                <a:gd name="connsiteY53" fmla="*/ 159544 h 438150"/>
                <a:gd name="connsiteX54" fmla="*/ 202406 w 2293143"/>
                <a:gd name="connsiteY54" fmla="*/ 180975 h 438150"/>
                <a:gd name="connsiteX55" fmla="*/ 254793 w 2293143"/>
                <a:gd name="connsiteY55" fmla="*/ 195262 h 438150"/>
                <a:gd name="connsiteX56" fmla="*/ 302418 w 2293143"/>
                <a:gd name="connsiteY56" fmla="*/ 202406 h 438150"/>
                <a:gd name="connsiteX57" fmla="*/ 414337 w 2293143"/>
                <a:gd name="connsiteY57" fmla="*/ 202406 h 438150"/>
                <a:gd name="connsiteX58" fmla="*/ 640556 w 2293143"/>
                <a:gd name="connsiteY58" fmla="*/ 192881 h 438150"/>
                <a:gd name="connsiteX59" fmla="*/ 888206 w 2293143"/>
                <a:gd name="connsiteY59" fmla="*/ 171450 h 438150"/>
                <a:gd name="connsiteX60" fmla="*/ 1157287 w 2293143"/>
                <a:gd name="connsiteY60" fmla="*/ 13573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93143" h="438150">
                  <a:moveTo>
                    <a:pt x="1157287" y="135731"/>
                  </a:moveTo>
                  <a:lnTo>
                    <a:pt x="1328737" y="116681"/>
                  </a:lnTo>
                  <a:lnTo>
                    <a:pt x="1476375" y="95250"/>
                  </a:lnTo>
                  <a:lnTo>
                    <a:pt x="1654968" y="61912"/>
                  </a:lnTo>
                  <a:lnTo>
                    <a:pt x="1754981" y="42862"/>
                  </a:lnTo>
                  <a:lnTo>
                    <a:pt x="1828800" y="19050"/>
                  </a:lnTo>
                  <a:lnTo>
                    <a:pt x="1900237" y="2381"/>
                  </a:lnTo>
                  <a:lnTo>
                    <a:pt x="1935956" y="0"/>
                  </a:lnTo>
                  <a:lnTo>
                    <a:pt x="1971675" y="4762"/>
                  </a:lnTo>
                  <a:lnTo>
                    <a:pt x="2026443" y="16669"/>
                  </a:lnTo>
                  <a:lnTo>
                    <a:pt x="2093118" y="40481"/>
                  </a:lnTo>
                  <a:lnTo>
                    <a:pt x="2135981" y="59531"/>
                  </a:lnTo>
                  <a:lnTo>
                    <a:pt x="2176462" y="83344"/>
                  </a:lnTo>
                  <a:lnTo>
                    <a:pt x="2214562" y="109537"/>
                  </a:lnTo>
                  <a:lnTo>
                    <a:pt x="2243137" y="135731"/>
                  </a:lnTo>
                  <a:lnTo>
                    <a:pt x="2271712" y="166687"/>
                  </a:lnTo>
                  <a:lnTo>
                    <a:pt x="2288381" y="190500"/>
                  </a:lnTo>
                  <a:lnTo>
                    <a:pt x="2293143" y="207169"/>
                  </a:lnTo>
                  <a:lnTo>
                    <a:pt x="2293143" y="223837"/>
                  </a:lnTo>
                  <a:lnTo>
                    <a:pt x="2276475" y="242887"/>
                  </a:lnTo>
                  <a:lnTo>
                    <a:pt x="2247900" y="257175"/>
                  </a:lnTo>
                  <a:lnTo>
                    <a:pt x="2212181" y="269081"/>
                  </a:lnTo>
                  <a:lnTo>
                    <a:pt x="2190750" y="269081"/>
                  </a:lnTo>
                  <a:lnTo>
                    <a:pt x="2116931" y="257175"/>
                  </a:lnTo>
                  <a:lnTo>
                    <a:pt x="2007393" y="250031"/>
                  </a:lnTo>
                  <a:lnTo>
                    <a:pt x="1862137" y="245269"/>
                  </a:lnTo>
                  <a:lnTo>
                    <a:pt x="1724025" y="250031"/>
                  </a:lnTo>
                  <a:lnTo>
                    <a:pt x="1557337" y="261937"/>
                  </a:lnTo>
                  <a:lnTo>
                    <a:pt x="1397793" y="276225"/>
                  </a:lnTo>
                  <a:lnTo>
                    <a:pt x="1166812" y="297656"/>
                  </a:lnTo>
                  <a:lnTo>
                    <a:pt x="952500" y="323850"/>
                  </a:lnTo>
                  <a:lnTo>
                    <a:pt x="821531" y="345281"/>
                  </a:lnTo>
                  <a:lnTo>
                    <a:pt x="673893" y="373856"/>
                  </a:lnTo>
                  <a:lnTo>
                    <a:pt x="550068" y="407194"/>
                  </a:lnTo>
                  <a:lnTo>
                    <a:pt x="504825" y="423862"/>
                  </a:lnTo>
                  <a:lnTo>
                    <a:pt x="450056" y="435769"/>
                  </a:lnTo>
                  <a:lnTo>
                    <a:pt x="402431" y="438150"/>
                  </a:lnTo>
                  <a:lnTo>
                    <a:pt x="350043" y="433387"/>
                  </a:lnTo>
                  <a:lnTo>
                    <a:pt x="304800" y="423862"/>
                  </a:lnTo>
                  <a:lnTo>
                    <a:pt x="266700" y="407194"/>
                  </a:lnTo>
                  <a:lnTo>
                    <a:pt x="223837" y="378619"/>
                  </a:lnTo>
                  <a:lnTo>
                    <a:pt x="161925" y="326231"/>
                  </a:lnTo>
                  <a:lnTo>
                    <a:pt x="92868" y="266700"/>
                  </a:lnTo>
                  <a:lnTo>
                    <a:pt x="42862" y="211931"/>
                  </a:lnTo>
                  <a:lnTo>
                    <a:pt x="14287" y="171450"/>
                  </a:lnTo>
                  <a:lnTo>
                    <a:pt x="7143" y="157162"/>
                  </a:lnTo>
                  <a:lnTo>
                    <a:pt x="0" y="138112"/>
                  </a:lnTo>
                  <a:lnTo>
                    <a:pt x="2381" y="121444"/>
                  </a:lnTo>
                  <a:lnTo>
                    <a:pt x="9525" y="109537"/>
                  </a:lnTo>
                  <a:lnTo>
                    <a:pt x="21431" y="107156"/>
                  </a:lnTo>
                  <a:lnTo>
                    <a:pt x="30956" y="107156"/>
                  </a:lnTo>
                  <a:lnTo>
                    <a:pt x="59531" y="116681"/>
                  </a:lnTo>
                  <a:lnTo>
                    <a:pt x="90487" y="135731"/>
                  </a:lnTo>
                  <a:lnTo>
                    <a:pt x="140493" y="159544"/>
                  </a:lnTo>
                  <a:lnTo>
                    <a:pt x="202406" y="180975"/>
                  </a:lnTo>
                  <a:lnTo>
                    <a:pt x="254793" y="195262"/>
                  </a:lnTo>
                  <a:lnTo>
                    <a:pt x="302418" y="202406"/>
                  </a:lnTo>
                  <a:lnTo>
                    <a:pt x="414337" y="202406"/>
                  </a:lnTo>
                  <a:lnTo>
                    <a:pt x="640556" y="192881"/>
                  </a:lnTo>
                  <a:lnTo>
                    <a:pt x="888206" y="171450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9F35EC05-B926-A042-A1B8-9FC88A45C67F}"/>
                </a:ext>
              </a:extLst>
            </p:cNvPr>
            <p:cNvSpPr/>
            <p:nvPr/>
          </p:nvSpPr>
          <p:spPr>
            <a:xfrm>
              <a:off x="2819400" y="4168775"/>
              <a:ext cx="4122738" cy="623888"/>
            </a:xfrm>
            <a:custGeom>
              <a:avLst/>
              <a:gdLst>
                <a:gd name="connsiteX0" fmla="*/ 1915568 w 4121475"/>
                <a:gd name="connsiteY0" fmla="*/ 186884 h 624061"/>
                <a:gd name="connsiteX1" fmla="*/ 2252628 w 4121475"/>
                <a:gd name="connsiteY1" fmla="*/ 156849 h 624061"/>
                <a:gd name="connsiteX2" fmla="*/ 2539629 w 4121475"/>
                <a:gd name="connsiteY2" fmla="*/ 133489 h 624061"/>
                <a:gd name="connsiteX3" fmla="*/ 2809945 w 4121475"/>
                <a:gd name="connsiteY3" fmla="*/ 113465 h 624061"/>
                <a:gd name="connsiteX4" fmla="*/ 2920073 w 4121475"/>
                <a:gd name="connsiteY4" fmla="*/ 110128 h 624061"/>
                <a:gd name="connsiteX5" fmla="*/ 3080260 w 4121475"/>
                <a:gd name="connsiteY5" fmla="*/ 106791 h 624061"/>
                <a:gd name="connsiteX6" fmla="*/ 3197063 w 4121475"/>
                <a:gd name="connsiteY6" fmla="*/ 100116 h 624061"/>
                <a:gd name="connsiteX7" fmla="*/ 3317203 w 4121475"/>
                <a:gd name="connsiteY7" fmla="*/ 90105 h 624061"/>
                <a:gd name="connsiteX8" fmla="*/ 3357250 w 4121475"/>
                <a:gd name="connsiteY8" fmla="*/ 83430 h 624061"/>
                <a:gd name="connsiteX9" fmla="*/ 3403971 w 4121475"/>
                <a:gd name="connsiteY9" fmla="*/ 66744 h 624061"/>
                <a:gd name="connsiteX10" fmla="*/ 3497413 w 4121475"/>
                <a:gd name="connsiteY10" fmla="*/ 36709 h 624061"/>
                <a:gd name="connsiteX11" fmla="*/ 3600867 w 4121475"/>
                <a:gd name="connsiteY11" fmla="*/ 10011 h 624061"/>
                <a:gd name="connsiteX12" fmla="*/ 3654263 w 4121475"/>
                <a:gd name="connsiteY12" fmla="*/ 0 h 624061"/>
                <a:gd name="connsiteX13" fmla="*/ 3724345 w 4121475"/>
                <a:gd name="connsiteY13" fmla="*/ 13349 h 624061"/>
                <a:gd name="connsiteX14" fmla="*/ 3834473 w 4121475"/>
                <a:gd name="connsiteY14" fmla="*/ 46721 h 624061"/>
                <a:gd name="connsiteX15" fmla="*/ 3901218 w 4121475"/>
                <a:gd name="connsiteY15" fmla="*/ 73419 h 624061"/>
                <a:gd name="connsiteX16" fmla="*/ 3954613 w 4121475"/>
                <a:gd name="connsiteY16" fmla="*/ 96779 h 624061"/>
                <a:gd name="connsiteX17" fmla="*/ 4024695 w 4121475"/>
                <a:gd name="connsiteY17" fmla="*/ 133489 h 624061"/>
                <a:gd name="connsiteX18" fmla="*/ 4091440 w 4121475"/>
                <a:gd name="connsiteY18" fmla="*/ 180210 h 624061"/>
                <a:gd name="connsiteX19" fmla="*/ 4108126 w 4121475"/>
                <a:gd name="connsiteY19" fmla="*/ 196896 h 624061"/>
                <a:gd name="connsiteX20" fmla="*/ 4118137 w 4121475"/>
                <a:gd name="connsiteY20" fmla="*/ 210245 h 624061"/>
                <a:gd name="connsiteX21" fmla="*/ 4121475 w 4121475"/>
                <a:gd name="connsiteY21" fmla="*/ 233605 h 624061"/>
                <a:gd name="connsiteX22" fmla="*/ 4111463 w 4121475"/>
                <a:gd name="connsiteY22" fmla="*/ 263640 h 624061"/>
                <a:gd name="connsiteX23" fmla="*/ 4088102 w 4121475"/>
                <a:gd name="connsiteY23" fmla="*/ 280327 h 624061"/>
                <a:gd name="connsiteX24" fmla="*/ 4051393 w 4121475"/>
                <a:gd name="connsiteY24" fmla="*/ 287001 h 624061"/>
                <a:gd name="connsiteX25" fmla="*/ 4004672 w 4121475"/>
                <a:gd name="connsiteY25" fmla="*/ 287001 h 624061"/>
                <a:gd name="connsiteX26" fmla="*/ 3937927 w 4121475"/>
                <a:gd name="connsiteY26" fmla="*/ 276989 h 624061"/>
                <a:gd name="connsiteX27" fmla="*/ 3854497 w 4121475"/>
                <a:gd name="connsiteY27" fmla="*/ 266978 h 624061"/>
                <a:gd name="connsiteX28" fmla="*/ 3797764 w 4121475"/>
                <a:gd name="connsiteY28" fmla="*/ 266978 h 624061"/>
                <a:gd name="connsiteX29" fmla="*/ 3704321 w 4121475"/>
                <a:gd name="connsiteY29" fmla="*/ 260303 h 624061"/>
                <a:gd name="connsiteX30" fmla="*/ 3544135 w 4121475"/>
                <a:gd name="connsiteY30" fmla="*/ 246954 h 624061"/>
                <a:gd name="connsiteX31" fmla="*/ 3387285 w 4121475"/>
                <a:gd name="connsiteY31" fmla="*/ 243617 h 624061"/>
                <a:gd name="connsiteX32" fmla="*/ 3247121 w 4121475"/>
                <a:gd name="connsiteY32" fmla="*/ 253629 h 624061"/>
                <a:gd name="connsiteX33" fmla="*/ 2773235 w 4121475"/>
                <a:gd name="connsiteY33" fmla="*/ 287001 h 624061"/>
                <a:gd name="connsiteX34" fmla="*/ 2336059 w 4121475"/>
                <a:gd name="connsiteY34" fmla="*/ 317036 h 624061"/>
                <a:gd name="connsiteX35" fmla="*/ 2092441 w 4121475"/>
                <a:gd name="connsiteY35" fmla="*/ 337059 h 624061"/>
                <a:gd name="connsiteX36" fmla="*/ 1858835 w 4121475"/>
                <a:gd name="connsiteY36" fmla="*/ 357083 h 624061"/>
                <a:gd name="connsiteX37" fmla="*/ 1728683 w 4121475"/>
                <a:gd name="connsiteY37" fmla="*/ 367095 h 624061"/>
                <a:gd name="connsiteX38" fmla="*/ 1555148 w 4121475"/>
                <a:gd name="connsiteY38" fmla="*/ 380443 h 624061"/>
                <a:gd name="connsiteX39" fmla="*/ 1371600 w 4121475"/>
                <a:gd name="connsiteY39" fmla="*/ 407141 h 624061"/>
                <a:gd name="connsiteX40" fmla="*/ 1057901 w 4121475"/>
                <a:gd name="connsiteY40" fmla="*/ 463874 h 624061"/>
                <a:gd name="connsiteX41" fmla="*/ 764225 w 4121475"/>
                <a:gd name="connsiteY41" fmla="*/ 527281 h 624061"/>
                <a:gd name="connsiteX42" fmla="*/ 634073 w 4121475"/>
                <a:gd name="connsiteY42" fmla="*/ 557316 h 624061"/>
                <a:gd name="connsiteX43" fmla="*/ 540631 w 4121475"/>
                <a:gd name="connsiteY43" fmla="*/ 587351 h 624061"/>
                <a:gd name="connsiteX44" fmla="*/ 400467 w 4121475"/>
                <a:gd name="connsiteY44" fmla="*/ 624061 h 624061"/>
                <a:gd name="connsiteX45" fmla="*/ 377107 w 4121475"/>
                <a:gd name="connsiteY45" fmla="*/ 620724 h 624061"/>
                <a:gd name="connsiteX46" fmla="*/ 313699 w 4121475"/>
                <a:gd name="connsiteY46" fmla="*/ 594026 h 624061"/>
                <a:gd name="connsiteX47" fmla="*/ 226932 w 4121475"/>
                <a:gd name="connsiteY47" fmla="*/ 547305 h 624061"/>
                <a:gd name="connsiteX48" fmla="*/ 153513 w 4121475"/>
                <a:gd name="connsiteY48" fmla="*/ 493909 h 624061"/>
                <a:gd name="connsiteX49" fmla="*/ 116803 w 4121475"/>
                <a:gd name="connsiteY49" fmla="*/ 460537 h 624061"/>
                <a:gd name="connsiteX50" fmla="*/ 66745 w 4121475"/>
                <a:gd name="connsiteY50" fmla="*/ 403804 h 624061"/>
                <a:gd name="connsiteX51" fmla="*/ 33372 w 4121475"/>
                <a:gd name="connsiteY51" fmla="*/ 370432 h 624061"/>
                <a:gd name="connsiteX52" fmla="*/ 16686 w 4121475"/>
                <a:gd name="connsiteY52" fmla="*/ 340397 h 624061"/>
                <a:gd name="connsiteX53" fmla="*/ 6675 w 4121475"/>
                <a:gd name="connsiteY53" fmla="*/ 313699 h 624061"/>
                <a:gd name="connsiteX54" fmla="*/ 0 w 4121475"/>
                <a:gd name="connsiteY54" fmla="*/ 276989 h 624061"/>
                <a:gd name="connsiteX55" fmla="*/ 6675 w 4121475"/>
                <a:gd name="connsiteY55" fmla="*/ 256966 h 624061"/>
                <a:gd name="connsiteX56" fmla="*/ 10012 w 4121475"/>
                <a:gd name="connsiteY56" fmla="*/ 246954 h 624061"/>
                <a:gd name="connsiteX57" fmla="*/ 23361 w 4121475"/>
                <a:gd name="connsiteY57" fmla="*/ 240280 h 624061"/>
                <a:gd name="connsiteX58" fmla="*/ 40047 w 4121475"/>
                <a:gd name="connsiteY58" fmla="*/ 243617 h 624061"/>
                <a:gd name="connsiteX59" fmla="*/ 60070 w 4121475"/>
                <a:gd name="connsiteY59" fmla="*/ 260303 h 624061"/>
                <a:gd name="connsiteX60" fmla="*/ 93443 w 4121475"/>
                <a:gd name="connsiteY60" fmla="*/ 276989 h 624061"/>
                <a:gd name="connsiteX61" fmla="*/ 186885 w 4121475"/>
                <a:gd name="connsiteY61" fmla="*/ 307024 h 624061"/>
                <a:gd name="connsiteX62" fmla="*/ 276990 w 4121475"/>
                <a:gd name="connsiteY62" fmla="*/ 330385 h 624061"/>
                <a:gd name="connsiteX63" fmla="*/ 357083 w 4121475"/>
                <a:gd name="connsiteY63" fmla="*/ 340397 h 624061"/>
                <a:gd name="connsiteX64" fmla="*/ 630736 w 4121475"/>
                <a:gd name="connsiteY64" fmla="*/ 347071 h 624061"/>
                <a:gd name="connsiteX65" fmla="*/ 857667 w 4121475"/>
                <a:gd name="connsiteY65" fmla="*/ 337059 h 624061"/>
                <a:gd name="connsiteX66" fmla="*/ 971133 w 4121475"/>
                <a:gd name="connsiteY66" fmla="*/ 313699 h 624061"/>
                <a:gd name="connsiteX67" fmla="*/ 1191390 w 4121475"/>
                <a:gd name="connsiteY67" fmla="*/ 276989 h 624061"/>
                <a:gd name="connsiteX68" fmla="*/ 1468380 w 4121475"/>
                <a:gd name="connsiteY68" fmla="*/ 240280 h 624061"/>
                <a:gd name="connsiteX69" fmla="*/ 1915568 w 4121475"/>
                <a:gd name="connsiteY69" fmla="*/ 186884 h 6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21475" h="624061">
                  <a:moveTo>
                    <a:pt x="1915568" y="186884"/>
                  </a:moveTo>
                  <a:lnTo>
                    <a:pt x="2252628" y="156849"/>
                  </a:lnTo>
                  <a:lnTo>
                    <a:pt x="2539629" y="133489"/>
                  </a:lnTo>
                  <a:lnTo>
                    <a:pt x="2809945" y="113465"/>
                  </a:lnTo>
                  <a:lnTo>
                    <a:pt x="2920073" y="110128"/>
                  </a:lnTo>
                  <a:lnTo>
                    <a:pt x="3080260" y="106791"/>
                  </a:lnTo>
                  <a:lnTo>
                    <a:pt x="3197063" y="100116"/>
                  </a:lnTo>
                  <a:lnTo>
                    <a:pt x="3317203" y="90105"/>
                  </a:lnTo>
                  <a:lnTo>
                    <a:pt x="3357250" y="83430"/>
                  </a:lnTo>
                  <a:lnTo>
                    <a:pt x="3403971" y="66744"/>
                  </a:lnTo>
                  <a:lnTo>
                    <a:pt x="3497413" y="36709"/>
                  </a:lnTo>
                  <a:lnTo>
                    <a:pt x="3600867" y="10011"/>
                  </a:lnTo>
                  <a:lnTo>
                    <a:pt x="3654263" y="0"/>
                  </a:lnTo>
                  <a:lnTo>
                    <a:pt x="3724345" y="13349"/>
                  </a:lnTo>
                  <a:lnTo>
                    <a:pt x="3834473" y="46721"/>
                  </a:lnTo>
                  <a:lnTo>
                    <a:pt x="3901218" y="73419"/>
                  </a:lnTo>
                  <a:lnTo>
                    <a:pt x="3954613" y="96779"/>
                  </a:lnTo>
                  <a:lnTo>
                    <a:pt x="4024695" y="133489"/>
                  </a:lnTo>
                  <a:lnTo>
                    <a:pt x="4091440" y="180210"/>
                  </a:lnTo>
                  <a:lnTo>
                    <a:pt x="4108126" y="196896"/>
                  </a:lnTo>
                  <a:lnTo>
                    <a:pt x="4118137" y="210245"/>
                  </a:lnTo>
                  <a:lnTo>
                    <a:pt x="4121475" y="233605"/>
                  </a:lnTo>
                  <a:lnTo>
                    <a:pt x="4111463" y="263640"/>
                  </a:lnTo>
                  <a:lnTo>
                    <a:pt x="4088102" y="280327"/>
                  </a:lnTo>
                  <a:lnTo>
                    <a:pt x="4051393" y="287001"/>
                  </a:lnTo>
                  <a:lnTo>
                    <a:pt x="4004672" y="287001"/>
                  </a:lnTo>
                  <a:lnTo>
                    <a:pt x="3937927" y="276989"/>
                  </a:lnTo>
                  <a:lnTo>
                    <a:pt x="3854497" y="266978"/>
                  </a:lnTo>
                  <a:lnTo>
                    <a:pt x="3797764" y="266978"/>
                  </a:lnTo>
                  <a:lnTo>
                    <a:pt x="3704321" y="260303"/>
                  </a:lnTo>
                  <a:lnTo>
                    <a:pt x="3544135" y="246954"/>
                  </a:lnTo>
                  <a:lnTo>
                    <a:pt x="3387285" y="243617"/>
                  </a:lnTo>
                  <a:lnTo>
                    <a:pt x="3247121" y="253629"/>
                  </a:lnTo>
                  <a:lnTo>
                    <a:pt x="2773235" y="287001"/>
                  </a:lnTo>
                  <a:lnTo>
                    <a:pt x="2336059" y="317036"/>
                  </a:lnTo>
                  <a:lnTo>
                    <a:pt x="2092441" y="337059"/>
                  </a:lnTo>
                  <a:lnTo>
                    <a:pt x="1858835" y="357083"/>
                  </a:lnTo>
                  <a:lnTo>
                    <a:pt x="1728683" y="367095"/>
                  </a:lnTo>
                  <a:lnTo>
                    <a:pt x="1555148" y="380443"/>
                  </a:lnTo>
                  <a:lnTo>
                    <a:pt x="1371600" y="407141"/>
                  </a:lnTo>
                  <a:lnTo>
                    <a:pt x="1057901" y="463874"/>
                  </a:lnTo>
                  <a:lnTo>
                    <a:pt x="764225" y="527281"/>
                  </a:lnTo>
                  <a:lnTo>
                    <a:pt x="634073" y="557316"/>
                  </a:lnTo>
                  <a:lnTo>
                    <a:pt x="540631" y="587351"/>
                  </a:lnTo>
                  <a:lnTo>
                    <a:pt x="400467" y="624061"/>
                  </a:lnTo>
                  <a:lnTo>
                    <a:pt x="377107" y="620724"/>
                  </a:lnTo>
                  <a:lnTo>
                    <a:pt x="313699" y="594026"/>
                  </a:lnTo>
                  <a:lnTo>
                    <a:pt x="226932" y="547305"/>
                  </a:lnTo>
                  <a:lnTo>
                    <a:pt x="153513" y="493909"/>
                  </a:lnTo>
                  <a:lnTo>
                    <a:pt x="116803" y="460537"/>
                  </a:lnTo>
                  <a:lnTo>
                    <a:pt x="66745" y="403804"/>
                  </a:lnTo>
                  <a:lnTo>
                    <a:pt x="33372" y="370432"/>
                  </a:lnTo>
                  <a:lnTo>
                    <a:pt x="16686" y="340397"/>
                  </a:lnTo>
                  <a:lnTo>
                    <a:pt x="6675" y="313699"/>
                  </a:lnTo>
                  <a:lnTo>
                    <a:pt x="0" y="276989"/>
                  </a:lnTo>
                  <a:lnTo>
                    <a:pt x="6675" y="256966"/>
                  </a:lnTo>
                  <a:lnTo>
                    <a:pt x="10012" y="246954"/>
                  </a:lnTo>
                  <a:lnTo>
                    <a:pt x="23361" y="240280"/>
                  </a:lnTo>
                  <a:lnTo>
                    <a:pt x="40047" y="243617"/>
                  </a:lnTo>
                  <a:lnTo>
                    <a:pt x="60070" y="260303"/>
                  </a:lnTo>
                  <a:lnTo>
                    <a:pt x="93443" y="276989"/>
                  </a:lnTo>
                  <a:lnTo>
                    <a:pt x="186885" y="307024"/>
                  </a:lnTo>
                  <a:lnTo>
                    <a:pt x="276990" y="330385"/>
                  </a:lnTo>
                  <a:lnTo>
                    <a:pt x="357083" y="340397"/>
                  </a:lnTo>
                  <a:lnTo>
                    <a:pt x="630736" y="347071"/>
                  </a:lnTo>
                  <a:lnTo>
                    <a:pt x="857667" y="337059"/>
                  </a:lnTo>
                  <a:lnTo>
                    <a:pt x="971133" y="313699"/>
                  </a:lnTo>
                  <a:lnTo>
                    <a:pt x="1191390" y="276989"/>
                  </a:lnTo>
                  <a:lnTo>
                    <a:pt x="1468380" y="240280"/>
                  </a:lnTo>
                  <a:lnTo>
                    <a:pt x="1915568" y="18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5FD160D-9947-9E4A-B686-EFA4F26282EA}"/>
                </a:ext>
              </a:extLst>
            </p:cNvPr>
            <p:cNvSpPr/>
            <p:nvPr/>
          </p:nvSpPr>
          <p:spPr>
            <a:xfrm>
              <a:off x="3009900" y="4913313"/>
              <a:ext cx="1204913" cy="1006475"/>
            </a:xfrm>
            <a:custGeom>
              <a:avLst/>
              <a:gdLst>
                <a:gd name="connsiteX0" fmla="*/ 485775 w 1204913"/>
                <a:gd name="connsiteY0" fmla="*/ 545306 h 1007269"/>
                <a:gd name="connsiteX1" fmla="*/ 573881 w 1204913"/>
                <a:gd name="connsiteY1" fmla="*/ 459581 h 1007269"/>
                <a:gd name="connsiteX2" fmla="*/ 640556 w 1204913"/>
                <a:gd name="connsiteY2" fmla="*/ 392906 h 1007269"/>
                <a:gd name="connsiteX3" fmla="*/ 709613 w 1204913"/>
                <a:gd name="connsiteY3" fmla="*/ 316706 h 1007269"/>
                <a:gd name="connsiteX4" fmla="*/ 778669 w 1204913"/>
                <a:gd name="connsiteY4" fmla="*/ 235744 h 1007269"/>
                <a:gd name="connsiteX5" fmla="*/ 819150 w 1204913"/>
                <a:gd name="connsiteY5" fmla="*/ 173831 h 1007269"/>
                <a:gd name="connsiteX6" fmla="*/ 828675 w 1204913"/>
                <a:gd name="connsiteY6" fmla="*/ 150019 h 1007269"/>
                <a:gd name="connsiteX7" fmla="*/ 831056 w 1204913"/>
                <a:gd name="connsiteY7" fmla="*/ 128587 h 1007269"/>
                <a:gd name="connsiteX8" fmla="*/ 826294 w 1204913"/>
                <a:gd name="connsiteY8" fmla="*/ 107156 h 1007269"/>
                <a:gd name="connsiteX9" fmla="*/ 816769 w 1204913"/>
                <a:gd name="connsiteY9" fmla="*/ 90487 h 1007269"/>
                <a:gd name="connsiteX10" fmla="*/ 809625 w 1204913"/>
                <a:gd name="connsiteY10" fmla="*/ 83344 h 1007269"/>
                <a:gd name="connsiteX11" fmla="*/ 785813 w 1204913"/>
                <a:gd name="connsiteY11" fmla="*/ 73819 h 1007269"/>
                <a:gd name="connsiteX12" fmla="*/ 750094 w 1204913"/>
                <a:gd name="connsiteY12" fmla="*/ 64294 h 1007269"/>
                <a:gd name="connsiteX13" fmla="*/ 733425 w 1204913"/>
                <a:gd name="connsiteY13" fmla="*/ 61912 h 1007269"/>
                <a:gd name="connsiteX14" fmla="*/ 723900 w 1204913"/>
                <a:gd name="connsiteY14" fmla="*/ 52387 h 1007269"/>
                <a:gd name="connsiteX15" fmla="*/ 714375 w 1204913"/>
                <a:gd name="connsiteY15" fmla="*/ 23812 h 1007269"/>
                <a:gd name="connsiteX16" fmla="*/ 716756 w 1204913"/>
                <a:gd name="connsiteY16" fmla="*/ 7144 h 1007269"/>
                <a:gd name="connsiteX17" fmla="*/ 726281 w 1204913"/>
                <a:gd name="connsiteY17" fmla="*/ 0 h 1007269"/>
                <a:gd name="connsiteX18" fmla="*/ 757238 w 1204913"/>
                <a:gd name="connsiteY18" fmla="*/ 7144 h 1007269"/>
                <a:gd name="connsiteX19" fmla="*/ 785813 w 1204913"/>
                <a:gd name="connsiteY19" fmla="*/ 14287 h 1007269"/>
                <a:gd name="connsiteX20" fmla="*/ 847725 w 1204913"/>
                <a:gd name="connsiteY20" fmla="*/ 23812 h 1007269"/>
                <a:gd name="connsiteX21" fmla="*/ 904875 w 1204913"/>
                <a:gd name="connsiteY21" fmla="*/ 38100 h 1007269"/>
                <a:gd name="connsiteX22" fmla="*/ 978694 w 1204913"/>
                <a:gd name="connsiteY22" fmla="*/ 59531 h 1007269"/>
                <a:gd name="connsiteX23" fmla="*/ 1047750 w 1204913"/>
                <a:gd name="connsiteY23" fmla="*/ 88106 h 1007269"/>
                <a:gd name="connsiteX24" fmla="*/ 1085850 w 1204913"/>
                <a:gd name="connsiteY24" fmla="*/ 107156 h 1007269"/>
                <a:gd name="connsiteX25" fmla="*/ 1112044 w 1204913"/>
                <a:gd name="connsiteY25" fmla="*/ 121444 h 1007269"/>
                <a:gd name="connsiteX26" fmla="*/ 1150144 w 1204913"/>
                <a:gd name="connsiteY26" fmla="*/ 154781 h 1007269"/>
                <a:gd name="connsiteX27" fmla="*/ 1181100 w 1204913"/>
                <a:gd name="connsiteY27" fmla="*/ 190500 h 1007269"/>
                <a:gd name="connsiteX28" fmla="*/ 1190625 w 1204913"/>
                <a:gd name="connsiteY28" fmla="*/ 195262 h 1007269"/>
                <a:gd name="connsiteX29" fmla="*/ 1197769 w 1204913"/>
                <a:gd name="connsiteY29" fmla="*/ 202406 h 1007269"/>
                <a:gd name="connsiteX30" fmla="*/ 1202531 w 1204913"/>
                <a:gd name="connsiteY30" fmla="*/ 211931 h 1007269"/>
                <a:gd name="connsiteX31" fmla="*/ 1204913 w 1204913"/>
                <a:gd name="connsiteY31" fmla="*/ 233362 h 1007269"/>
                <a:gd name="connsiteX32" fmla="*/ 1173956 w 1204913"/>
                <a:gd name="connsiteY32" fmla="*/ 283369 h 1007269"/>
                <a:gd name="connsiteX33" fmla="*/ 1147763 w 1204913"/>
                <a:gd name="connsiteY33" fmla="*/ 307181 h 1007269"/>
                <a:gd name="connsiteX34" fmla="*/ 1057275 w 1204913"/>
                <a:gd name="connsiteY34" fmla="*/ 350044 h 1007269"/>
                <a:gd name="connsiteX35" fmla="*/ 1004888 w 1204913"/>
                <a:gd name="connsiteY35" fmla="*/ 395287 h 1007269"/>
                <a:gd name="connsiteX36" fmla="*/ 850106 w 1204913"/>
                <a:gd name="connsiteY36" fmla="*/ 509587 h 1007269"/>
                <a:gd name="connsiteX37" fmla="*/ 692944 w 1204913"/>
                <a:gd name="connsiteY37" fmla="*/ 623887 h 1007269"/>
                <a:gd name="connsiteX38" fmla="*/ 578644 w 1204913"/>
                <a:gd name="connsiteY38" fmla="*/ 704850 h 1007269"/>
                <a:gd name="connsiteX39" fmla="*/ 414338 w 1204913"/>
                <a:gd name="connsiteY39" fmla="*/ 802481 h 1007269"/>
                <a:gd name="connsiteX40" fmla="*/ 285750 w 1204913"/>
                <a:gd name="connsiteY40" fmla="*/ 876300 h 1007269"/>
                <a:gd name="connsiteX41" fmla="*/ 157163 w 1204913"/>
                <a:gd name="connsiteY41" fmla="*/ 947737 h 1007269"/>
                <a:gd name="connsiteX42" fmla="*/ 45244 w 1204913"/>
                <a:gd name="connsiteY42" fmla="*/ 1002506 h 1007269"/>
                <a:gd name="connsiteX43" fmla="*/ 23813 w 1204913"/>
                <a:gd name="connsiteY43" fmla="*/ 1007269 h 1007269"/>
                <a:gd name="connsiteX44" fmla="*/ 11906 w 1204913"/>
                <a:gd name="connsiteY44" fmla="*/ 1007269 h 1007269"/>
                <a:gd name="connsiteX45" fmla="*/ 0 w 1204913"/>
                <a:gd name="connsiteY45" fmla="*/ 1000125 h 1007269"/>
                <a:gd name="connsiteX46" fmla="*/ 4763 w 1204913"/>
                <a:gd name="connsiteY46" fmla="*/ 976312 h 1007269"/>
                <a:gd name="connsiteX47" fmla="*/ 14288 w 1204913"/>
                <a:gd name="connsiteY47" fmla="*/ 954881 h 1007269"/>
                <a:gd name="connsiteX48" fmla="*/ 52388 w 1204913"/>
                <a:gd name="connsiteY48" fmla="*/ 919162 h 1007269"/>
                <a:gd name="connsiteX49" fmla="*/ 176213 w 1204913"/>
                <a:gd name="connsiteY49" fmla="*/ 816769 h 1007269"/>
                <a:gd name="connsiteX50" fmla="*/ 364331 w 1204913"/>
                <a:gd name="connsiteY50" fmla="*/ 657225 h 1007269"/>
                <a:gd name="connsiteX51" fmla="*/ 485775 w 1204913"/>
                <a:gd name="connsiteY51" fmla="*/ 54530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04913" h="1007269">
                  <a:moveTo>
                    <a:pt x="485775" y="545306"/>
                  </a:moveTo>
                  <a:lnTo>
                    <a:pt x="573881" y="459581"/>
                  </a:lnTo>
                  <a:lnTo>
                    <a:pt x="640556" y="392906"/>
                  </a:lnTo>
                  <a:lnTo>
                    <a:pt x="709613" y="316706"/>
                  </a:lnTo>
                  <a:lnTo>
                    <a:pt x="778669" y="235744"/>
                  </a:lnTo>
                  <a:lnTo>
                    <a:pt x="819150" y="173831"/>
                  </a:lnTo>
                  <a:lnTo>
                    <a:pt x="828675" y="150019"/>
                  </a:lnTo>
                  <a:lnTo>
                    <a:pt x="831056" y="128587"/>
                  </a:lnTo>
                  <a:lnTo>
                    <a:pt x="826294" y="107156"/>
                  </a:lnTo>
                  <a:lnTo>
                    <a:pt x="816769" y="90487"/>
                  </a:lnTo>
                  <a:lnTo>
                    <a:pt x="809625" y="83344"/>
                  </a:lnTo>
                  <a:lnTo>
                    <a:pt x="785813" y="73819"/>
                  </a:lnTo>
                  <a:lnTo>
                    <a:pt x="750094" y="64294"/>
                  </a:lnTo>
                  <a:lnTo>
                    <a:pt x="733425" y="61912"/>
                  </a:lnTo>
                  <a:lnTo>
                    <a:pt x="723900" y="52387"/>
                  </a:lnTo>
                  <a:lnTo>
                    <a:pt x="714375" y="23812"/>
                  </a:lnTo>
                  <a:lnTo>
                    <a:pt x="716756" y="7144"/>
                  </a:lnTo>
                  <a:lnTo>
                    <a:pt x="726281" y="0"/>
                  </a:lnTo>
                  <a:lnTo>
                    <a:pt x="757238" y="7144"/>
                  </a:lnTo>
                  <a:lnTo>
                    <a:pt x="785813" y="14287"/>
                  </a:lnTo>
                  <a:lnTo>
                    <a:pt x="847725" y="23812"/>
                  </a:lnTo>
                  <a:lnTo>
                    <a:pt x="904875" y="38100"/>
                  </a:lnTo>
                  <a:lnTo>
                    <a:pt x="978694" y="59531"/>
                  </a:lnTo>
                  <a:lnTo>
                    <a:pt x="1047750" y="88106"/>
                  </a:lnTo>
                  <a:lnTo>
                    <a:pt x="1085850" y="107156"/>
                  </a:lnTo>
                  <a:lnTo>
                    <a:pt x="1112044" y="121444"/>
                  </a:lnTo>
                  <a:lnTo>
                    <a:pt x="1150144" y="154781"/>
                  </a:lnTo>
                  <a:lnTo>
                    <a:pt x="1181100" y="190500"/>
                  </a:lnTo>
                  <a:lnTo>
                    <a:pt x="1190625" y="195262"/>
                  </a:lnTo>
                  <a:lnTo>
                    <a:pt x="1197769" y="202406"/>
                  </a:lnTo>
                  <a:lnTo>
                    <a:pt x="1202531" y="211931"/>
                  </a:lnTo>
                  <a:lnTo>
                    <a:pt x="1204913" y="233362"/>
                  </a:lnTo>
                  <a:lnTo>
                    <a:pt x="1173956" y="283369"/>
                  </a:lnTo>
                  <a:lnTo>
                    <a:pt x="1147763" y="307181"/>
                  </a:lnTo>
                  <a:lnTo>
                    <a:pt x="1057275" y="350044"/>
                  </a:lnTo>
                  <a:lnTo>
                    <a:pt x="1004888" y="395287"/>
                  </a:lnTo>
                  <a:lnTo>
                    <a:pt x="850106" y="509587"/>
                  </a:lnTo>
                  <a:lnTo>
                    <a:pt x="692944" y="623887"/>
                  </a:lnTo>
                  <a:lnTo>
                    <a:pt x="578644" y="704850"/>
                  </a:lnTo>
                  <a:lnTo>
                    <a:pt x="414338" y="802481"/>
                  </a:lnTo>
                  <a:lnTo>
                    <a:pt x="285750" y="876300"/>
                  </a:lnTo>
                  <a:lnTo>
                    <a:pt x="157163" y="947737"/>
                  </a:lnTo>
                  <a:lnTo>
                    <a:pt x="45244" y="1002506"/>
                  </a:lnTo>
                  <a:lnTo>
                    <a:pt x="23813" y="1007269"/>
                  </a:lnTo>
                  <a:lnTo>
                    <a:pt x="11906" y="1007269"/>
                  </a:lnTo>
                  <a:lnTo>
                    <a:pt x="0" y="1000125"/>
                  </a:lnTo>
                  <a:lnTo>
                    <a:pt x="4763" y="976312"/>
                  </a:lnTo>
                  <a:lnTo>
                    <a:pt x="14288" y="954881"/>
                  </a:lnTo>
                  <a:lnTo>
                    <a:pt x="52388" y="919162"/>
                  </a:lnTo>
                  <a:lnTo>
                    <a:pt x="176213" y="816769"/>
                  </a:lnTo>
                  <a:lnTo>
                    <a:pt x="364331" y="657225"/>
                  </a:lnTo>
                  <a:lnTo>
                    <a:pt x="485775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5943796-C6AB-0842-A36B-D9793BDBE825}"/>
                </a:ext>
              </a:extLst>
            </p:cNvPr>
            <p:cNvSpPr/>
            <p:nvPr/>
          </p:nvSpPr>
          <p:spPr>
            <a:xfrm>
              <a:off x="5710238" y="4773613"/>
              <a:ext cx="1041400" cy="990600"/>
            </a:xfrm>
            <a:custGeom>
              <a:avLst/>
              <a:gdLst>
                <a:gd name="connsiteX0" fmla="*/ 452437 w 1040606"/>
                <a:gd name="connsiteY0" fmla="*/ 195263 h 990600"/>
                <a:gd name="connsiteX1" fmla="*/ 616743 w 1040606"/>
                <a:gd name="connsiteY1" fmla="*/ 271463 h 990600"/>
                <a:gd name="connsiteX2" fmla="*/ 728662 w 1040606"/>
                <a:gd name="connsiteY2" fmla="*/ 328613 h 990600"/>
                <a:gd name="connsiteX3" fmla="*/ 776287 w 1040606"/>
                <a:gd name="connsiteY3" fmla="*/ 352425 h 990600"/>
                <a:gd name="connsiteX4" fmla="*/ 797718 w 1040606"/>
                <a:gd name="connsiteY4" fmla="*/ 373857 h 990600"/>
                <a:gd name="connsiteX5" fmla="*/ 864393 w 1040606"/>
                <a:gd name="connsiteY5" fmla="*/ 464344 h 990600"/>
                <a:gd name="connsiteX6" fmla="*/ 926306 w 1040606"/>
                <a:gd name="connsiteY6" fmla="*/ 547688 h 990600"/>
                <a:gd name="connsiteX7" fmla="*/ 971550 w 1040606"/>
                <a:gd name="connsiteY7" fmla="*/ 621507 h 990600"/>
                <a:gd name="connsiteX8" fmla="*/ 995362 w 1040606"/>
                <a:gd name="connsiteY8" fmla="*/ 666750 h 990600"/>
                <a:gd name="connsiteX9" fmla="*/ 1014412 w 1040606"/>
                <a:gd name="connsiteY9" fmla="*/ 709613 h 990600"/>
                <a:gd name="connsiteX10" fmla="*/ 1023937 w 1040606"/>
                <a:gd name="connsiteY10" fmla="*/ 740569 h 990600"/>
                <a:gd name="connsiteX11" fmla="*/ 1033462 w 1040606"/>
                <a:gd name="connsiteY11" fmla="*/ 781050 h 990600"/>
                <a:gd name="connsiteX12" fmla="*/ 1040606 w 1040606"/>
                <a:gd name="connsiteY12" fmla="*/ 821532 h 990600"/>
                <a:gd name="connsiteX13" fmla="*/ 1040606 w 1040606"/>
                <a:gd name="connsiteY13" fmla="*/ 864394 h 990600"/>
                <a:gd name="connsiteX14" fmla="*/ 1035843 w 1040606"/>
                <a:gd name="connsiteY14" fmla="*/ 912019 h 990600"/>
                <a:gd name="connsiteX15" fmla="*/ 1023937 w 1040606"/>
                <a:gd name="connsiteY15" fmla="*/ 947738 h 990600"/>
                <a:gd name="connsiteX16" fmla="*/ 1004887 w 1040606"/>
                <a:gd name="connsiteY16" fmla="*/ 973932 h 990600"/>
                <a:gd name="connsiteX17" fmla="*/ 985837 w 1040606"/>
                <a:gd name="connsiteY17" fmla="*/ 983457 h 990600"/>
                <a:gd name="connsiteX18" fmla="*/ 966787 w 1040606"/>
                <a:gd name="connsiteY18" fmla="*/ 988219 h 990600"/>
                <a:gd name="connsiteX19" fmla="*/ 945356 w 1040606"/>
                <a:gd name="connsiteY19" fmla="*/ 990600 h 990600"/>
                <a:gd name="connsiteX20" fmla="*/ 914400 w 1040606"/>
                <a:gd name="connsiteY20" fmla="*/ 983457 h 990600"/>
                <a:gd name="connsiteX21" fmla="*/ 888206 w 1040606"/>
                <a:gd name="connsiteY21" fmla="*/ 969169 h 990600"/>
                <a:gd name="connsiteX22" fmla="*/ 857250 w 1040606"/>
                <a:gd name="connsiteY22" fmla="*/ 945357 h 990600"/>
                <a:gd name="connsiteX23" fmla="*/ 819150 w 1040606"/>
                <a:gd name="connsiteY23" fmla="*/ 895350 h 990600"/>
                <a:gd name="connsiteX24" fmla="*/ 733425 w 1040606"/>
                <a:gd name="connsiteY24" fmla="*/ 781050 h 990600"/>
                <a:gd name="connsiteX25" fmla="*/ 642937 w 1040606"/>
                <a:gd name="connsiteY25" fmla="*/ 666750 h 990600"/>
                <a:gd name="connsiteX26" fmla="*/ 554831 w 1040606"/>
                <a:gd name="connsiteY26" fmla="*/ 561975 h 990600"/>
                <a:gd name="connsiteX27" fmla="*/ 454818 w 1040606"/>
                <a:gd name="connsiteY27" fmla="*/ 454819 h 990600"/>
                <a:gd name="connsiteX28" fmla="*/ 366712 w 1040606"/>
                <a:gd name="connsiteY28" fmla="*/ 366713 h 990600"/>
                <a:gd name="connsiteX29" fmla="*/ 276225 w 1040606"/>
                <a:gd name="connsiteY29" fmla="*/ 278607 h 990600"/>
                <a:gd name="connsiteX30" fmla="*/ 183356 w 1040606"/>
                <a:gd name="connsiteY30" fmla="*/ 195263 h 990600"/>
                <a:gd name="connsiteX31" fmla="*/ 88106 w 1040606"/>
                <a:gd name="connsiteY31" fmla="*/ 119063 h 990600"/>
                <a:gd name="connsiteX32" fmla="*/ 21431 w 1040606"/>
                <a:gd name="connsiteY32" fmla="*/ 66675 h 990600"/>
                <a:gd name="connsiteX33" fmla="*/ 7143 w 1040606"/>
                <a:gd name="connsiteY33" fmla="*/ 50007 h 990600"/>
                <a:gd name="connsiteX34" fmla="*/ 0 w 1040606"/>
                <a:gd name="connsiteY34" fmla="*/ 23813 h 990600"/>
                <a:gd name="connsiteX35" fmla="*/ 2381 w 1040606"/>
                <a:gd name="connsiteY35" fmla="*/ 9525 h 990600"/>
                <a:gd name="connsiteX36" fmla="*/ 14287 w 1040606"/>
                <a:gd name="connsiteY36" fmla="*/ 0 h 990600"/>
                <a:gd name="connsiteX37" fmla="*/ 35718 w 1040606"/>
                <a:gd name="connsiteY37" fmla="*/ 4763 h 990600"/>
                <a:gd name="connsiteX38" fmla="*/ 138112 w 1040606"/>
                <a:gd name="connsiteY38" fmla="*/ 52388 h 990600"/>
                <a:gd name="connsiteX39" fmla="*/ 273843 w 1040606"/>
                <a:gd name="connsiteY39" fmla="*/ 111919 h 990600"/>
                <a:gd name="connsiteX40" fmla="*/ 378618 w 1040606"/>
                <a:gd name="connsiteY40" fmla="*/ 161925 h 990600"/>
                <a:gd name="connsiteX41" fmla="*/ 452437 w 1040606"/>
                <a:gd name="connsiteY41" fmla="*/ 195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990600">
                  <a:moveTo>
                    <a:pt x="452437" y="195263"/>
                  </a:moveTo>
                  <a:lnTo>
                    <a:pt x="616743" y="271463"/>
                  </a:lnTo>
                  <a:lnTo>
                    <a:pt x="728662" y="328613"/>
                  </a:lnTo>
                  <a:lnTo>
                    <a:pt x="776287" y="352425"/>
                  </a:lnTo>
                  <a:lnTo>
                    <a:pt x="797718" y="373857"/>
                  </a:lnTo>
                  <a:lnTo>
                    <a:pt x="864393" y="464344"/>
                  </a:lnTo>
                  <a:lnTo>
                    <a:pt x="926306" y="547688"/>
                  </a:lnTo>
                  <a:lnTo>
                    <a:pt x="971550" y="621507"/>
                  </a:lnTo>
                  <a:lnTo>
                    <a:pt x="995362" y="666750"/>
                  </a:lnTo>
                  <a:lnTo>
                    <a:pt x="1014412" y="709613"/>
                  </a:lnTo>
                  <a:lnTo>
                    <a:pt x="1023937" y="740569"/>
                  </a:lnTo>
                  <a:lnTo>
                    <a:pt x="1033462" y="781050"/>
                  </a:lnTo>
                  <a:lnTo>
                    <a:pt x="1040606" y="821532"/>
                  </a:lnTo>
                  <a:lnTo>
                    <a:pt x="1040606" y="864394"/>
                  </a:lnTo>
                  <a:lnTo>
                    <a:pt x="1035843" y="912019"/>
                  </a:lnTo>
                  <a:lnTo>
                    <a:pt x="1023937" y="947738"/>
                  </a:lnTo>
                  <a:lnTo>
                    <a:pt x="1004887" y="973932"/>
                  </a:lnTo>
                  <a:lnTo>
                    <a:pt x="985837" y="983457"/>
                  </a:lnTo>
                  <a:lnTo>
                    <a:pt x="966787" y="988219"/>
                  </a:lnTo>
                  <a:lnTo>
                    <a:pt x="945356" y="990600"/>
                  </a:lnTo>
                  <a:lnTo>
                    <a:pt x="914400" y="983457"/>
                  </a:lnTo>
                  <a:lnTo>
                    <a:pt x="888206" y="969169"/>
                  </a:lnTo>
                  <a:lnTo>
                    <a:pt x="857250" y="945357"/>
                  </a:lnTo>
                  <a:lnTo>
                    <a:pt x="819150" y="895350"/>
                  </a:lnTo>
                  <a:lnTo>
                    <a:pt x="733425" y="781050"/>
                  </a:lnTo>
                  <a:lnTo>
                    <a:pt x="642937" y="666750"/>
                  </a:lnTo>
                  <a:lnTo>
                    <a:pt x="554831" y="561975"/>
                  </a:lnTo>
                  <a:lnTo>
                    <a:pt x="454818" y="454819"/>
                  </a:lnTo>
                  <a:lnTo>
                    <a:pt x="366712" y="366713"/>
                  </a:lnTo>
                  <a:lnTo>
                    <a:pt x="276225" y="278607"/>
                  </a:lnTo>
                  <a:lnTo>
                    <a:pt x="183356" y="195263"/>
                  </a:lnTo>
                  <a:lnTo>
                    <a:pt x="88106" y="119063"/>
                  </a:lnTo>
                  <a:lnTo>
                    <a:pt x="21431" y="66675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5718" y="4763"/>
                  </a:lnTo>
                  <a:lnTo>
                    <a:pt x="138112" y="52388"/>
                  </a:lnTo>
                  <a:lnTo>
                    <a:pt x="273843" y="111919"/>
                  </a:lnTo>
                  <a:lnTo>
                    <a:pt x="378618" y="161925"/>
                  </a:lnTo>
                  <a:lnTo>
                    <a:pt x="452437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4DD616FC-2859-3A4C-A943-9A28C0FD3B5F}"/>
                </a:ext>
              </a:extLst>
            </p:cNvPr>
            <p:cNvSpPr/>
            <p:nvPr/>
          </p:nvSpPr>
          <p:spPr>
            <a:xfrm>
              <a:off x="3387725" y="2155825"/>
              <a:ext cx="3360738" cy="1120775"/>
            </a:xfrm>
            <a:custGeom>
              <a:avLst/>
              <a:gdLst>
                <a:gd name="connsiteX0" fmla="*/ 1330778 w 3360964"/>
                <a:gd name="connsiteY0" fmla="*/ 359229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  <a:gd name="connsiteX69" fmla="*/ 1330778 w 3360964"/>
                <a:gd name="connsiteY69" fmla="*/ 359229 h 1121229"/>
                <a:gd name="connsiteX0" fmla="*/ 1804307 w 3360964"/>
                <a:gd name="connsiteY0" fmla="*/ 318408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60964" h="1121229">
                  <a:moveTo>
                    <a:pt x="1804307" y="318408"/>
                  </a:moveTo>
                  <a:lnTo>
                    <a:pt x="1107621" y="383722"/>
                  </a:lnTo>
                  <a:lnTo>
                    <a:pt x="887185" y="408215"/>
                  </a:lnTo>
                  <a:lnTo>
                    <a:pt x="615042" y="446315"/>
                  </a:lnTo>
                  <a:lnTo>
                    <a:pt x="293914" y="492579"/>
                  </a:lnTo>
                  <a:lnTo>
                    <a:pt x="73478" y="519793"/>
                  </a:lnTo>
                  <a:lnTo>
                    <a:pt x="0" y="302079"/>
                  </a:lnTo>
                  <a:lnTo>
                    <a:pt x="38100" y="312965"/>
                  </a:lnTo>
                  <a:lnTo>
                    <a:pt x="73478" y="318408"/>
                  </a:lnTo>
                  <a:lnTo>
                    <a:pt x="141514" y="321129"/>
                  </a:lnTo>
                  <a:lnTo>
                    <a:pt x="280307" y="312965"/>
                  </a:lnTo>
                  <a:lnTo>
                    <a:pt x="421821" y="299358"/>
                  </a:lnTo>
                  <a:lnTo>
                    <a:pt x="571500" y="283029"/>
                  </a:lnTo>
                  <a:lnTo>
                    <a:pt x="729342" y="258536"/>
                  </a:lnTo>
                  <a:lnTo>
                    <a:pt x="895350" y="228600"/>
                  </a:lnTo>
                  <a:lnTo>
                    <a:pt x="1115785" y="204108"/>
                  </a:lnTo>
                  <a:lnTo>
                    <a:pt x="1338942" y="182336"/>
                  </a:lnTo>
                  <a:lnTo>
                    <a:pt x="1611085" y="155122"/>
                  </a:lnTo>
                  <a:lnTo>
                    <a:pt x="1858735" y="133350"/>
                  </a:lnTo>
                  <a:lnTo>
                    <a:pt x="2103664" y="111579"/>
                  </a:lnTo>
                  <a:lnTo>
                    <a:pt x="2490107" y="84365"/>
                  </a:lnTo>
                  <a:lnTo>
                    <a:pt x="2743200" y="68036"/>
                  </a:lnTo>
                  <a:lnTo>
                    <a:pt x="2881992" y="51708"/>
                  </a:lnTo>
                  <a:lnTo>
                    <a:pt x="2920092" y="46265"/>
                  </a:lnTo>
                  <a:lnTo>
                    <a:pt x="2939142" y="29936"/>
                  </a:lnTo>
                  <a:lnTo>
                    <a:pt x="2963635" y="13608"/>
                  </a:lnTo>
                  <a:lnTo>
                    <a:pt x="2993571" y="2722"/>
                  </a:lnTo>
                  <a:lnTo>
                    <a:pt x="3020785" y="0"/>
                  </a:lnTo>
                  <a:lnTo>
                    <a:pt x="3045278" y="2722"/>
                  </a:lnTo>
                  <a:lnTo>
                    <a:pt x="3064328" y="13608"/>
                  </a:lnTo>
                  <a:lnTo>
                    <a:pt x="3124200" y="57150"/>
                  </a:lnTo>
                  <a:lnTo>
                    <a:pt x="3194957" y="108858"/>
                  </a:lnTo>
                  <a:lnTo>
                    <a:pt x="3271157" y="168729"/>
                  </a:lnTo>
                  <a:lnTo>
                    <a:pt x="3306535" y="198665"/>
                  </a:lnTo>
                  <a:lnTo>
                    <a:pt x="3325585" y="220436"/>
                  </a:lnTo>
                  <a:lnTo>
                    <a:pt x="3352800" y="255815"/>
                  </a:lnTo>
                  <a:lnTo>
                    <a:pt x="3358242" y="266700"/>
                  </a:lnTo>
                  <a:lnTo>
                    <a:pt x="3360964" y="288472"/>
                  </a:lnTo>
                  <a:lnTo>
                    <a:pt x="3355521" y="310243"/>
                  </a:lnTo>
                  <a:lnTo>
                    <a:pt x="3339192" y="340179"/>
                  </a:lnTo>
                  <a:lnTo>
                    <a:pt x="3314700" y="367393"/>
                  </a:lnTo>
                  <a:lnTo>
                    <a:pt x="3252107" y="454479"/>
                  </a:lnTo>
                  <a:lnTo>
                    <a:pt x="3175907" y="606879"/>
                  </a:lnTo>
                  <a:lnTo>
                    <a:pt x="3012621" y="933450"/>
                  </a:lnTo>
                  <a:lnTo>
                    <a:pt x="2977242" y="996043"/>
                  </a:lnTo>
                  <a:lnTo>
                    <a:pt x="2952750" y="1025979"/>
                  </a:lnTo>
                  <a:lnTo>
                    <a:pt x="2922814" y="1061358"/>
                  </a:lnTo>
                  <a:lnTo>
                    <a:pt x="2895600" y="1085850"/>
                  </a:lnTo>
                  <a:lnTo>
                    <a:pt x="2854778" y="1107622"/>
                  </a:lnTo>
                  <a:lnTo>
                    <a:pt x="2800350" y="1121229"/>
                  </a:lnTo>
                  <a:lnTo>
                    <a:pt x="2789464" y="1121229"/>
                  </a:lnTo>
                  <a:lnTo>
                    <a:pt x="2784021" y="1110343"/>
                  </a:lnTo>
                  <a:lnTo>
                    <a:pt x="2775857" y="1088572"/>
                  </a:lnTo>
                  <a:lnTo>
                    <a:pt x="2792185" y="843643"/>
                  </a:lnTo>
                  <a:lnTo>
                    <a:pt x="2824842" y="767443"/>
                  </a:lnTo>
                  <a:lnTo>
                    <a:pt x="2854778" y="683079"/>
                  </a:lnTo>
                  <a:lnTo>
                    <a:pt x="2879271" y="604158"/>
                  </a:lnTo>
                  <a:lnTo>
                    <a:pt x="2903764" y="517072"/>
                  </a:lnTo>
                  <a:lnTo>
                    <a:pt x="2922814" y="443593"/>
                  </a:lnTo>
                  <a:lnTo>
                    <a:pt x="2936421" y="375558"/>
                  </a:lnTo>
                  <a:lnTo>
                    <a:pt x="2939142" y="348343"/>
                  </a:lnTo>
                  <a:lnTo>
                    <a:pt x="2933700" y="323850"/>
                  </a:lnTo>
                  <a:lnTo>
                    <a:pt x="2922814" y="299358"/>
                  </a:lnTo>
                  <a:lnTo>
                    <a:pt x="2903764" y="285750"/>
                  </a:lnTo>
                  <a:cubicBezTo>
                    <a:pt x="2859355" y="271872"/>
                    <a:pt x="2875428" y="272143"/>
                    <a:pt x="2857500" y="272143"/>
                  </a:cubicBezTo>
                  <a:lnTo>
                    <a:pt x="2740478" y="272143"/>
                  </a:lnTo>
                  <a:lnTo>
                    <a:pt x="2462892" y="277586"/>
                  </a:lnTo>
                  <a:lnTo>
                    <a:pt x="2100942" y="291193"/>
                  </a:lnTo>
                  <a:lnTo>
                    <a:pt x="1804307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FF8C0E21-0DBA-D044-BA19-F01F45AFE08D}"/>
                </a:ext>
              </a:extLst>
            </p:cNvPr>
            <p:cNvSpPr/>
            <p:nvPr/>
          </p:nvSpPr>
          <p:spPr>
            <a:xfrm>
              <a:off x="4100513" y="1905000"/>
              <a:ext cx="442912" cy="1287463"/>
            </a:xfrm>
            <a:custGeom>
              <a:avLst/>
              <a:gdLst>
                <a:gd name="connsiteX0" fmla="*/ 419100 w 442912"/>
                <a:gd name="connsiteY0" fmla="*/ 716756 h 1288256"/>
                <a:gd name="connsiteX1" fmla="*/ 421481 w 442912"/>
                <a:gd name="connsiteY1" fmla="*/ 626269 h 1288256"/>
                <a:gd name="connsiteX2" fmla="*/ 421481 w 442912"/>
                <a:gd name="connsiteY2" fmla="*/ 392906 h 1288256"/>
                <a:gd name="connsiteX3" fmla="*/ 423862 w 442912"/>
                <a:gd name="connsiteY3" fmla="*/ 314325 h 1288256"/>
                <a:gd name="connsiteX4" fmla="*/ 428625 w 442912"/>
                <a:gd name="connsiteY4" fmla="*/ 257175 h 1288256"/>
                <a:gd name="connsiteX5" fmla="*/ 438150 w 442912"/>
                <a:gd name="connsiteY5" fmla="*/ 216694 h 1288256"/>
                <a:gd name="connsiteX6" fmla="*/ 442912 w 442912"/>
                <a:gd name="connsiteY6" fmla="*/ 204788 h 1288256"/>
                <a:gd name="connsiteX7" fmla="*/ 442912 w 442912"/>
                <a:gd name="connsiteY7" fmla="*/ 190500 h 1288256"/>
                <a:gd name="connsiteX8" fmla="*/ 435768 w 442912"/>
                <a:gd name="connsiteY8" fmla="*/ 171450 h 1288256"/>
                <a:gd name="connsiteX9" fmla="*/ 411956 w 442912"/>
                <a:gd name="connsiteY9" fmla="*/ 142875 h 1288256"/>
                <a:gd name="connsiteX10" fmla="*/ 373856 w 442912"/>
                <a:gd name="connsiteY10" fmla="*/ 107156 h 1288256"/>
                <a:gd name="connsiteX11" fmla="*/ 321468 w 442912"/>
                <a:gd name="connsiteY11" fmla="*/ 66675 h 1288256"/>
                <a:gd name="connsiteX12" fmla="*/ 273843 w 442912"/>
                <a:gd name="connsiteY12" fmla="*/ 33338 h 1288256"/>
                <a:gd name="connsiteX13" fmla="*/ 223837 w 442912"/>
                <a:gd name="connsiteY13" fmla="*/ 0 h 1288256"/>
                <a:gd name="connsiteX14" fmla="*/ 0 w 442912"/>
                <a:gd name="connsiteY14" fmla="*/ 30956 h 1288256"/>
                <a:gd name="connsiteX15" fmla="*/ 50006 w 442912"/>
                <a:gd name="connsiteY15" fmla="*/ 80963 h 1288256"/>
                <a:gd name="connsiteX16" fmla="*/ 97631 w 442912"/>
                <a:gd name="connsiteY16" fmla="*/ 140494 h 1288256"/>
                <a:gd name="connsiteX17" fmla="*/ 140493 w 442912"/>
                <a:gd name="connsiteY17" fmla="*/ 202406 h 1288256"/>
                <a:gd name="connsiteX18" fmla="*/ 152400 w 442912"/>
                <a:gd name="connsiteY18" fmla="*/ 230981 h 1288256"/>
                <a:gd name="connsiteX19" fmla="*/ 166687 w 442912"/>
                <a:gd name="connsiteY19" fmla="*/ 302419 h 1288256"/>
                <a:gd name="connsiteX20" fmla="*/ 200025 w 442912"/>
                <a:gd name="connsiteY20" fmla="*/ 483394 h 1288256"/>
                <a:gd name="connsiteX21" fmla="*/ 197643 w 442912"/>
                <a:gd name="connsiteY21" fmla="*/ 650081 h 1288256"/>
                <a:gd name="connsiteX22" fmla="*/ 209550 w 442912"/>
                <a:gd name="connsiteY22" fmla="*/ 809625 h 1288256"/>
                <a:gd name="connsiteX23" fmla="*/ 216693 w 442912"/>
                <a:gd name="connsiteY23" fmla="*/ 990600 h 1288256"/>
                <a:gd name="connsiteX24" fmla="*/ 221456 w 442912"/>
                <a:gd name="connsiteY24" fmla="*/ 1288256 h 1288256"/>
                <a:gd name="connsiteX25" fmla="*/ 421481 w 442912"/>
                <a:gd name="connsiteY25" fmla="*/ 1276350 h 1288256"/>
                <a:gd name="connsiteX26" fmla="*/ 419100 w 442912"/>
                <a:gd name="connsiteY26" fmla="*/ 71675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912" h="1288256">
                  <a:moveTo>
                    <a:pt x="419100" y="716756"/>
                  </a:moveTo>
                  <a:cubicBezTo>
                    <a:pt x="419894" y="686594"/>
                    <a:pt x="420687" y="656431"/>
                    <a:pt x="421481" y="626269"/>
                  </a:cubicBezTo>
                  <a:lnTo>
                    <a:pt x="421481" y="392906"/>
                  </a:lnTo>
                  <a:cubicBezTo>
                    <a:pt x="422275" y="366712"/>
                    <a:pt x="423068" y="340519"/>
                    <a:pt x="423862" y="314325"/>
                  </a:cubicBezTo>
                  <a:lnTo>
                    <a:pt x="428625" y="257175"/>
                  </a:lnTo>
                  <a:lnTo>
                    <a:pt x="438150" y="216694"/>
                  </a:lnTo>
                  <a:lnTo>
                    <a:pt x="442912" y="204788"/>
                  </a:lnTo>
                  <a:lnTo>
                    <a:pt x="442912" y="190500"/>
                  </a:lnTo>
                  <a:lnTo>
                    <a:pt x="435768" y="171450"/>
                  </a:lnTo>
                  <a:lnTo>
                    <a:pt x="411956" y="142875"/>
                  </a:lnTo>
                  <a:lnTo>
                    <a:pt x="373856" y="107156"/>
                  </a:lnTo>
                  <a:lnTo>
                    <a:pt x="321468" y="66675"/>
                  </a:lnTo>
                  <a:lnTo>
                    <a:pt x="273843" y="33338"/>
                  </a:lnTo>
                  <a:lnTo>
                    <a:pt x="223837" y="0"/>
                  </a:lnTo>
                  <a:lnTo>
                    <a:pt x="0" y="30956"/>
                  </a:lnTo>
                  <a:lnTo>
                    <a:pt x="50006" y="80963"/>
                  </a:lnTo>
                  <a:lnTo>
                    <a:pt x="97631" y="140494"/>
                  </a:lnTo>
                  <a:lnTo>
                    <a:pt x="140493" y="202406"/>
                  </a:lnTo>
                  <a:lnTo>
                    <a:pt x="152400" y="230981"/>
                  </a:lnTo>
                  <a:lnTo>
                    <a:pt x="166687" y="302419"/>
                  </a:lnTo>
                  <a:lnTo>
                    <a:pt x="200025" y="483394"/>
                  </a:lnTo>
                  <a:lnTo>
                    <a:pt x="197643" y="650081"/>
                  </a:lnTo>
                  <a:lnTo>
                    <a:pt x="209550" y="809625"/>
                  </a:lnTo>
                  <a:lnTo>
                    <a:pt x="216693" y="990600"/>
                  </a:lnTo>
                  <a:cubicBezTo>
                    <a:pt x="218281" y="1089819"/>
                    <a:pt x="219868" y="1189037"/>
                    <a:pt x="221456" y="1288256"/>
                  </a:cubicBezTo>
                  <a:lnTo>
                    <a:pt x="421481" y="1276350"/>
                  </a:lnTo>
                  <a:cubicBezTo>
                    <a:pt x="420687" y="1095375"/>
                    <a:pt x="419894" y="914400"/>
                    <a:pt x="419100" y="7167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8EFE527-4718-A844-916D-E65B3215BC14}"/>
                </a:ext>
              </a:extLst>
            </p:cNvPr>
            <p:cNvSpPr/>
            <p:nvPr/>
          </p:nvSpPr>
          <p:spPr>
            <a:xfrm>
              <a:off x="5110163" y="1766888"/>
              <a:ext cx="412750" cy="1311275"/>
            </a:xfrm>
            <a:custGeom>
              <a:avLst/>
              <a:gdLst>
                <a:gd name="connsiteX0" fmla="*/ 88106 w 411956"/>
                <a:gd name="connsiteY0" fmla="*/ 895350 h 1312068"/>
                <a:gd name="connsiteX1" fmla="*/ 102393 w 411956"/>
                <a:gd name="connsiteY1" fmla="*/ 690562 h 1312068"/>
                <a:gd name="connsiteX2" fmla="*/ 102393 w 411956"/>
                <a:gd name="connsiteY2" fmla="*/ 461962 h 1312068"/>
                <a:gd name="connsiteX3" fmla="*/ 102393 w 411956"/>
                <a:gd name="connsiteY3" fmla="*/ 340518 h 1312068"/>
                <a:gd name="connsiteX4" fmla="*/ 100012 w 411956"/>
                <a:gd name="connsiteY4" fmla="*/ 285750 h 1312068"/>
                <a:gd name="connsiteX5" fmla="*/ 95250 w 411956"/>
                <a:gd name="connsiteY5" fmla="*/ 240506 h 1312068"/>
                <a:gd name="connsiteX6" fmla="*/ 83343 w 411956"/>
                <a:gd name="connsiteY6" fmla="*/ 197643 h 1312068"/>
                <a:gd name="connsiteX7" fmla="*/ 61912 w 411956"/>
                <a:gd name="connsiteY7" fmla="*/ 142875 h 1312068"/>
                <a:gd name="connsiteX8" fmla="*/ 30956 w 411956"/>
                <a:gd name="connsiteY8" fmla="*/ 80962 h 1312068"/>
                <a:gd name="connsiteX9" fmla="*/ 0 w 411956"/>
                <a:gd name="connsiteY9" fmla="*/ 16668 h 1312068"/>
                <a:gd name="connsiteX10" fmla="*/ 159543 w 411956"/>
                <a:gd name="connsiteY10" fmla="*/ 0 h 1312068"/>
                <a:gd name="connsiteX11" fmla="*/ 254793 w 411956"/>
                <a:gd name="connsiteY11" fmla="*/ 57150 h 1312068"/>
                <a:gd name="connsiteX12" fmla="*/ 314325 w 411956"/>
                <a:gd name="connsiteY12" fmla="*/ 100012 h 1312068"/>
                <a:gd name="connsiteX13" fmla="*/ 359568 w 411956"/>
                <a:gd name="connsiteY13" fmla="*/ 133350 h 1312068"/>
                <a:gd name="connsiteX14" fmla="*/ 385762 w 411956"/>
                <a:gd name="connsiteY14" fmla="*/ 154781 h 1312068"/>
                <a:gd name="connsiteX15" fmla="*/ 397668 w 411956"/>
                <a:gd name="connsiteY15" fmla="*/ 166687 h 1312068"/>
                <a:gd name="connsiteX16" fmla="*/ 407193 w 411956"/>
                <a:gd name="connsiteY16" fmla="*/ 180975 h 1312068"/>
                <a:gd name="connsiteX17" fmla="*/ 411956 w 411956"/>
                <a:gd name="connsiteY17" fmla="*/ 204787 h 1312068"/>
                <a:gd name="connsiteX18" fmla="*/ 411956 w 411956"/>
                <a:gd name="connsiteY18" fmla="*/ 233362 h 1312068"/>
                <a:gd name="connsiteX19" fmla="*/ 404812 w 411956"/>
                <a:gd name="connsiteY19" fmla="*/ 266700 h 1312068"/>
                <a:gd name="connsiteX20" fmla="*/ 388143 w 411956"/>
                <a:gd name="connsiteY20" fmla="*/ 316706 h 1312068"/>
                <a:gd name="connsiteX21" fmla="*/ 342900 w 411956"/>
                <a:gd name="connsiteY21" fmla="*/ 521493 h 1312068"/>
                <a:gd name="connsiteX22" fmla="*/ 323850 w 411956"/>
                <a:gd name="connsiteY22" fmla="*/ 719137 h 1312068"/>
                <a:gd name="connsiteX23" fmla="*/ 278606 w 411956"/>
                <a:gd name="connsiteY23" fmla="*/ 1297781 h 1312068"/>
                <a:gd name="connsiteX24" fmla="*/ 59531 w 411956"/>
                <a:gd name="connsiteY24" fmla="*/ 1312068 h 1312068"/>
                <a:gd name="connsiteX25" fmla="*/ 88106 w 411956"/>
                <a:gd name="connsiteY25" fmla="*/ 895350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956" h="1312068">
                  <a:moveTo>
                    <a:pt x="88106" y="895350"/>
                  </a:moveTo>
                  <a:lnTo>
                    <a:pt x="102393" y="690562"/>
                  </a:lnTo>
                  <a:lnTo>
                    <a:pt x="102393" y="461962"/>
                  </a:lnTo>
                  <a:lnTo>
                    <a:pt x="102393" y="340518"/>
                  </a:lnTo>
                  <a:lnTo>
                    <a:pt x="100012" y="285750"/>
                  </a:lnTo>
                  <a:lnTo>
                    <a:pt x="95250" y="240506"/>
                  </a:lnTo>
                  <a:lnTo>
                    <a:pt x="83343" y="197643"/>
                  </a:lnTo>
                  <a:lnTo>
                    <a:pt x="61912" y="142875"/>
                  </a:lnTo>
                  <a:lnTo>
                    <a:pt x="30956" y="80962"/>
                  </a:lnTo>
                  <a:lnTo>
                    <a:pt x="0" y="16668"/>
                  </a:lnTo>
                  <a:lnTo>
                    <a:pt x="159543" y="0"/>
                  </a:lnTo>
                  <a:lnTo>
                    <a:pt x="254793" y="57150"/>
                  </a:lnTo>
                  <a:lnTo>
                    <a:pt x="314325" y="100012"/>
                  </a:lnTo>
                  <a:lnTo>
                    <a:pt x="359568" y="133350"/>
                  </a:lnTo>
                  <a:lnTo>
                    <a:pt x="385762" y="154781"/>
                  </a:lnTo>
                  <a:lnTo>
                    <a:pt x="397668" y="166687"/>
                  </a:lnTo>
                  <a:lnTo>
                    <a:pt x="407193" y="180975"/>
                  </a:lnTo>
                  <a:lnTo>
                    <a:pt x="411956" y="204787"/>
                  </a:lnTo>
                  <a:lnTo>
                    <a:pt x="411956" y="233362"/>
                  </a:lnTo>
                  <a:lnTo>
                    <a:pt x="404812" y="266700"/>
                  </a:lnTo>
                  <a:lnTo>
                    <a:pt x="388143" y="316706"/>
                  </a:lnTo>
                  <a:lnTo>
                    <a:pt x="342900" y="521493"/>
                  </a:lnTo>
                  <a:lnTo>
                    <a:pt x="323850" y="719137"/>
                  </a:lnTo>
                  <a:lnTo>
                    <a:pt x="278606" y="1297781"/>
                  </a:lnTo>
                  <a:lnTo>
                    <a:pt x="59531" y="1312068"/>
                  </a:lnTo>
                  <a:lnTo>
                    <a:pt x="88106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8A3B8D7-0A67-FF4C-BA51-DB17A1147C95}"/>
                </a:ext>
              </a:extLst>
            </p:cNvPr>
            <p:cNvSpPr/>
            <p:nvPr/>
          </p:nvSpPr>
          <p:spPr>
            <a:xfrm>
              <a:off x="3573463" y="2954338"/>
              <a:ext cx="2632075" cy="436562"/>
            </a:xfrm>
            <a:custGeom>
              <a:avLst/>
              <a:gdLst>
                <a:gd name="connsiteX0" fmla="*/ 1169194 w 2631282"/>
                <a:gd name="connsiteY0" fmla="*/ 140494 h 435769"/>
                <a:gd name="connsiteX1" fmla="*/ 1616869 w 2631282"/>
                <a:gd name="connsiteY1" fmla="*/ 95250 h 435769"/>
                <a:gd name="connsiteX2" fmla="*/ 1797844 w 2631282"/>
                <a:gd name="connsiteY2" fmla="*/ 71438 h 435769"/>
                <a:gd name="connsiteX3" fmla="*/ 1938338 w 2631282"/>
                <a:gd name="connsiteY3" fmla="*/ 69057 h 435769"/>
                <a:gd name="connsiteX4" fmla="*/ 2002632 w 2631282"/>
                <a:gd name="connsiteY4" fmla="*/ 66675 h 435769"/>
                <a:gd name="connsiteX5" fmla="*/ 2119313 w 2631282"/>
                <a:gd name="connsiteY5" fmla="*/ 57150 h 435769"/>
                <a:gd name="connsiteX6" fmla="*/ 2312194 w 2631282"/>
                <a:gd name="connsiteY6" fmla="*/ 28575 h 435769"/>
                <a:gd name="connsiteX7" fmla="*/ 2471738 w 2631282"/>
                <a:gd name="connsiteY7" fmla="*/ 0 h 435769"/>
                <a:gd name="connsiteX8" fmla="*/ 2497932 w 2631282"/>
                <a:gd name="connsiteY8" fmla="*/ 0 h 435769"/>
                <a:gd name="connsiteX9" fmla="*/ 2526507 w 2631282"/>
                <a:gd name="connsiteY9" fmla="*/ 4763 h 435769"/>
                <a:gd name="connsiteX10" fmla="*/ 2552700 w 2631282"/>
                <a:gd name="connsiteY10" fmla="*/ 14288 h 435769"/>
                <a:gd name="connsiteX11" fmla="*/ 2583657 w 2631282"/>
                <a:gd name="connsiteY11" fmla="*/ 33338 h 435769"/>
                <a:gd name="connsiteX12" fmla="*/ 2631282 w 2631282"/>
                <a:gd name="connsiteY12" fmla="*/ 64294 h 435769"/>
                <a:gd name="connsiteX13" fmla="*/ 2602707 w 2631282"/>
                <a:gd name="connsiteY13" fmla="*/ 319088 h 435769"/>
                <a:gd name="connsiteX14" fmla="*/ 2588419 w 2631282"/>
                <a:gd name="connsiteY14" fmla="*/ 288132 h 435769"/>
                <a:gd name="connsiteX15" fmla="*/ 2574132 w 2631282"/>
                <a:gd name="connsiteY15" fmla="*/ 264319 h 435769"/>
                <a:gd name="connsiteX16" fmla="*/ 2557463 w 2631282"/>
                <a:gd name="connsiteY16" fmla="*/ 250032 h 435769"/>
                <a:gd name="connsiteX17" fmla="*/ 2536032 w 2631282"/>
                <a:gd name="connsiteY17" fmla="*/ 238125 h 435769"/>
                <a:gd name="connsiteX18" fmla="*/ 2512219 w 2631282"/>
                <a:gd name="connsiteY18" fmla="*/ 230982 h 435769"/>
                <a:gd name="connsiteX19" fmla="*/ 2433638 w 2631282"/>
                <a:gd name="connsiteY19" fmla="*/ 230982 h 435769"/>
                <a:gd name="connsiteX20" fmla="*/ 2181225 w 2631282"/>
                <a:gd name="connsiteY20" fmla="*/ 235744 h 435769"/>
                <a:gd name="connsiteX21" fmla="*/ 1800225 w 2631282"/>
                <a:gd name="connsiteY21" fmla="*/ 252413 h 435769"/>
                <a:gd name="connsiteX22" fmla="*/ 1428750 w 2631282"/>
                <a:gd name="connsiteY22" fmla="*/ 278607 h 435769"/>
                <a:gd name="connsiteX23" fmla="*/ 1114425 w 2631282"/>
                <a:gd name="connsiteY23" fmla="*/ 307182 h 435769"/>
                <a:gd name="connsiteX24" fmla="*/ 728663 w 2631282"/>
                <a:gd name="connsiteY24" fmla="*/ 347663 h 435769"/>
                <a:gd name="connsiteX25" fmla="*/ 311944 w 2631282"/>
                <a:gd name="connsiteY25" fmla="*/ 397669 h 435769"/>
                <a:gd name="connsiteX26" fmla="*/ 4763 w 2631282"/>
                <a:gd name="connsiteY26" fmla="*/ 435769 h 435769"/>
                <a:gd name="connsiteX27" fmla="*/ 0 w 2631282"/>
                <a:gd name="connsiteY27" fmla="*/ 278607 h 435769"/>
                <a:gd name="connsiteX28" fmla="*/ 314325 w 2631282"/>
                <a:gd name="connsiteY28" fmla="*/ 245269 h 435769"/>
                <a:gd name="connsiteX29" fmla="*/ 552450 w 2631282"/>
                <a:gd name="connsiteY29" fmla="*/ 209550 h 435769"/>
                <a:gd name="connsiteX30" fmla="*/ 762000 w 2631282"/>
                <a:gd name="connsiteY30" fmla="*/ 183357 h 435769"/>
                <a:gd name="connsiteX31" fmla="*/ 1169194 w 2631282"/>
                <a:gd name="connsiteY31" fmla="*/ 1404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31282" h="435769">
                  <a:moveTo>
                    <a:pt x="1169194" y="140494"/>
                  </a:moveTo>
                  <a:lnTo>
                    <a:pt x="1616869" y="95250"/>
                  </a:lnTo>
                  <a:lnTo>
                    <a:pt x="1797844" y="71438"/>
                  </a:lnTo>
                  <a:lnTo>
                    <a:pt x="1938338" y="69057"/>
                  </a:lnTo>
                  <a:lnTo>
                    <a:pt x="2002632" y="66675"/>
                  </a:lnTo>
                  <a:lnTo>
                    <a:pt x="2119313" y="57150"/>
                  </a:lnTo>
                  <a:lnTo>
                    <a:pt x="2312194" y="28575"/>
                  </a:lnTo>
                  <a:lnTo>
                    <a:pt x="2471738" y="0"/>
                  </a:lnTo>
                  <a:lnTo>
                    <a:pt x="2497932" y="0"/>
                  </a:lnTo>
                  <a:lnTo>
                    <a:pt x="2526507" y="4763"/>
                  </a:lnTo>
                  <a:lnTo>
                    <a:pt x="2552700" y="14288"/>
                  </a:lnTo>
                  <a:lnTo>
                    <a:pt x="2583657" y="33338"/>
                  </a:lnTo>
                  <a:lnTo>
                    <a:pt x="2631282" y="64294"/>
                  </a:lnTo>
                  <a:lnTo>
                    <a:pt x="2602707" y="319088"/>
                  </a:lnTo>
                  <a:lnTo>
                    <a:pt x="2588419" y="288132"/>
                  </a:lnTo>
                  <a:lnTo>
                    <a:pt x="2574132" y="264319"/>
                  </a:lnTo>
                  <a:lnTo>
                    <a:pt x="2557463" y="250032"/>
                  </a:lnTo>
                  <a:lnTo>
                    <a:pt x="2536032" y="238125"/>
                  </a:lnTo>
                  <a:lnTo>
                    <a:pt x="2512219" y="230982"/>
                  </a:lnTo>
                  <a:lnTo>
                    <a:pt x="2433638" y="230982"/>
                  </a:lnTo>
                  <a:lnTo>
                    <a:pt x="2181225" y="235744"/>
                  </a:lnTo>
                  <a:lnTo>
                    <a:pt x="1800225" y="252413"/>
                  </a:lnTo>
                  <a:lnTo>
                    <a:pt x="1428750" y="278607"/>
                  </a:lnTo>
                  <a:lnTo>
                    <a:pt x="1114425" y="307182"/>
                  </a:lnTo>
                  <a:lnTo>
                    <a:pt x="728663" y="347663"/>
                  </a:lnTo>
                  <a:lnTo>
                    <a:pt x="311944" y="397669"/>
                  </a:lnTo>
                  <a:lnTo>
                    <a:pt x="4763" y="435769"/>
                  </a:lnTo>
                  <a:lnTo>
                    <a:pt x="0" y="278607"/>
                  </a:lnTo>
                  <a:lnTo>
                    <a:pt x="314325" y="245269"/>
                  </a:lnTo>
                  <a:lnTo>
                    <a:pt x="552450" y="209550"/>
                  </a:lnTo>
                  <a:lnTo>
                    <a:pt x="762000" y="183357"/>
                  </a:lnTo>
                  <a:lnTo>
                    <a:pt x="116919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ADEB3C39-31D5-5947-A97C-905B239971EB}"/>
                </a:ext>
              </a:extLst>
            </p:cNvPr>
            <p:cNvSpPr/>
            <p:nvPr/>
          </p:nvSpPr>
          <p:spPr>
            <a:xfrm>
              <a:off x="4705350" y="4475163"/>
              <a:ext cx="400050" cy="1611312"/>
            </a:xfrm>
            <a:custGeom>
              <a:avLst/>
              <a:gdLst>
                <a:gd name="connsiteX0" fmla="*/ 150019 w 400050"/>
                <a:gd name="connsiteY0" fmla="*/ 595312 h 1612106"/>
                <a:gd name="connsiteX1" fmla="*/ 150019 w 400050"/>
                <a:gd name="connsiteY1" fmla="*/ 242887 h 1612106"/>
                <a:gd name="connsiteX2" fmla="*/ 145256 w 400050"/>
                <a:gd name="connsiteY2" fmla="*/ 209550 h 1612106"/>
                <a:gd name="connsiteX3" fmla="*/ 138113 w 400050"/>
                <a:gd name="connsiteY3" fmla="*/ 176212 h 1612106"/>
                <a:gd name="connsiteX4" fmla="*/ 130969 w 400050"/>
                <a:gd name="connsiteY4" fmla="*/ 150019 h 1612106"/>
                <a:gd name="connsiteX5" fmla="*/ 119063 w 400050"/>
                <a:gd name="connsiteY5" fmla="*/ 123825 h 1612106"/>
                <a:gd name="connsiteX6" fmla="*/ 97631 w 400050"/>
                <a:gd name="connsiteY6" fmla="*/ 97631 h 1612106"/>
                <a:gd name="connsiteX7" fmla="*/ 73819 w 400050"/>
                <a:gd name="connsiteY7" fmla="*/ 76200 h 1612106"/>
                <a:gd name="connsiteX8" fmla="*/ 40481 w 400050"/>
                <a:gd name="connsiteY8" fmla="*/ 52387 h 1612106"/>
                <a:gd name="connsiteX9" fmla="*/ 0 w 400050"/>
                <a:gd name="connsiteY9" fmla="*/ 23812 h 1612106"/>
                <a:gd name="connsiteX10" fmla="*/ 200025 w 400050"/>
                <a:gd name="connsiteY10" fmla="*/ 0 h 1612106"/>
                <a:gd name="connsiteX11" fmla="*/ 283369 w 400050"/>
                <a:gd name="connsiteY11" fmla="*/ 57150 h 1612106"/>
                <a:gd name="connsiteX12" fmla="*/ 319088 w 400050"/>
                <a:gd name="connsiteY12" fmla="*/ 83344 h 1612106"/>
                <a:gd name="connsiteX13" fmla="*/ 345281 w 400050"/>
                <a:gd name="connsiteY13" fmla="*/ 107156 h 1612106"/>
                <a:gd name="connsiteX14" fmla="*/ 369094 w 400050"/>
                <a:gd name="connsiteY14" fmla="*/ 133350 h 1612106"/>
                <a:gd name="connsiteX15" fmla="*/ 385763 w 400050"/>
                <a:gd name="connsiteY15" fmla="*/ 157162 h 1612106"/>
                <a:gd name="connsiteX16" fmla="*/ 395288 w 400050"/>
                <a:gd name="connsiteY16" fmla="*/ 178594 h 1612106"/>
                <a:gd name="connsiteX17" fmla="*/ 400050 w 400050"/>
                <a:gd name="connsiteY17" fmla="*/ 207169 h 1612106"/>
                <a:gd name="connsiteX18" fmla="*/ 400050 w 400050"/>
                <a:gd name="connsiteY18" fmla="*/ 245269 h 1612106"/>
                <a:gd name="connsiteX19" fmla="*/ 385763 w 400050"/>
                <a:gd name="connsiteY19" fmla="*/ 381000 h 1612106"/>
                <a:gd name="connsiteX20" fmla="*/ 373856 w 400050"/>
                <a:gd name="connsiteY20" fmla="*/ 488156 h 1612106"/>
                <a:gd name="connsiteX21" fmla="*/ 376238 w 400050"/>
                <a:gd name="connsiteY21" fmla="*/ 731044 h 1612106"/>
                <a:gd name="connsiteX22" fmla="*/ 381000 w 400050"/>
                <a:gd name="connsiteY22" fmla="*/ 928687 h 1612106"/>
                <a:gd name="connsiteX23" fmla="*/ 388144 w 400050"/>
                <a:gd name="connsiteY23" fmla="*/ 1097756 h 1612106"/>
                <a:gd name="connsiteX24" fmla="*/ 397669 w 400050"/>
                <a:gd name="connsiteY24" fmla="*/ 1223962 h 1612106"/>
                <a:gd name="connsiteX25" fmla="*/ 388144 w 400050"/>
                <a:gd name="connsiteY25" fmla="*/ 1276350 h 1612106"/>
                <a:gd name="connsiteX26" fmla="*/ 369094 w 400050"/>
                <a:gd name="connsiteY26" fmla="*/ 1335881 h 1612106"/>
                <a:gd name="connsiteX27" fmla="*/ 345281 w 400050"/>
                <a:gd name="connsiteY27" fmla="*/ 1390650 h 1612106"/>
                <a:gd name="connsiteX28" fmla="*/ 314325 w 400050"/>
                <a:gd name="connsiteY28" fmla="*/ 1447800 h 1612106"/>
                <a:gd name="connsiteX29" fmla="*/ 285750 w 400050"/>
                <a:gd name="connsiteY29" fmla="*/ 1497806 h 1612106"/>
                <a:gd name="connsiteX30" fmla="*/ 250031 w 400050"/>
                <a:gd name="connsiteY30" fmla="*/ 1557337 h 1612106"/>
                <a:gd name="connsiteX31" fmla="*/ 226219 w 400050"/>
                <a:gd name="connsiteY31" fmla="*/ 1583531 h 1612106"/>
                <a:gd name="connsiteX32" fmla="*/ 202406 w 400050"/>
                <a:gd name="connsiteY32" fmla="*/ 1600200 h 1612106"/>
                <a:gd name="connsiteX33" fmla="*/ 183356 w 400050"/>
                <a:gd name="connsiteY33" fmla="*/ 1609725 h 1612106"/>
                <a:gd name="connsiteX34" fmla="*/ 173831 w 400050"/>
                <a:gd name="connsiteY34" fmla="*/ 1612106 h 1612106"/>
                <a:gd name="connsiteX35" fmla="*/ 159544 w 400050"/>
                <a:gd name="connsiteY35" fmla="*/ 1612106 h 1612106"/>
                <a:gd name="connsiteX36" fmla="*/ 150019 w 400050"/>
                <a:gd name="connsiteY36" fmla="*/ 1059656 h 1612106"/>
                <a:gd name="connsiteX37" fmla="*/ 150019 w 400050"/>
                <a:gd name="connsiteY37" fmla="*/ 59531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0050" h="1612106">
                  <a:moveTo>
                    <a:pt x="150019" y="595312"/>
                  </a:moveTo>
                  <a:lnTo>
                    <a:pt x="150019" y="242887"/>
                  </a:lnTo>
                  <a:lnTo>
                    <a:pt x="145256" y="209550"/>
                  </a:lnTo>
                  <a:lnTo>
                    <a:pt x="138113" y="176212"/>
                  </a:lnTo>
                  <a:lnTo>
                    <a:pt x="130969" y="150019"/>
                  </a:lnTo>
                  <a:lnTo>
                    <a:pt x="119063" y="123825"/>
                  </a:lnTo>
                  <a:lnTo>
                    <a:pt x="97631" y="97631"/>
                  </a:lnTo>
                  <a:lnTo>
                    <a:pt x="73819" y="76200"/>
                  </a:lnTo>
                  <a:lnTo>
                    <a:pt x="40481" y="52387"/>
                  </a:lnTo>
                  <a:lnTo>
                    <a:pt x="0" y="23812"/>
                  </a:lnTo>
                  <a:lnTo>
                    <a:pt x="200025" y="0"/>
                  </a:lnTo>
                  <a:lnTo>
                    <a:pt x="283369" y="57150"/>
                  </a:lnTo>
                  <a:lnTo>
                    <a:pt x="319088" y="83344"/>
                  </a:lnTo>
                  <a:lnTo>
                    <a:pt x="345281" y="107156"/>
                  </a:lnTo>
                  <a:lnTo>
                    <a:pt x="369094" y="133350"/>
                  </a:lnTo>
                  <a:lnTo>
                    <a:pt x="385763" y="157162"/>
                  </a:lnTo>
                  <a:lnTo>
                    <a:pt x="395288" y="178594"/>
                  </a:lnTo>
                  <a:lnTo>
                    <a:pt x="400050" y="207169"/>
                  </a:lnTo>
                  <a:lnTo>
                    <a:pt x="400050" y="245269"/>
                  </a:lnTo>
                  <a:lnTo>
                    <a:pt x="385763" y="381000"/>
                  </a:lnTo>
                  <a:lnTo>
                    <a:pt x="373856" y="488156"/>
                  </a:lnTo>
                  <a:lnTo>
                    <a:pt x="376238" y="731044"/>
                  </a:lnTo>
                  <a:lnTo>
                    <a:pt x="381000" y="928687"/>
                  </a:lnTo>
                  <a:lnTo>
                    <a:pt x="388144" y="1097756"/>
                  </a:lnTo>
                  <a:lnTo>
                    <a:pt x="397669" y="1223962"/>
                  </a:lnTo>
                  <a:lnTo>
                    <a:pt x="388144" y="1276350"/>
                  </a:lnTo>
                  <a:lnTo>
                    <a:pt x="369094" y="1335881"/>
                  </a:lnTo>
                  <a:lnTo>
                    <a:pt x="345281" y="1390650"/>
                  </a:lnTo>
                  <a:lnTo>
                    <a:pt x="314325" y="1447800"/>
                  </a:lnTo>
                  <a:lnTo>
                    <a:pt x="285750" y="1497806"/>
                  </a:lnTo>
                  <a:lnTo>
                    <a:pt x="250031" y="1557337"/>
                  </a:lnTo>
                  <a:lnTo>
                    <a:pt x="226219" y="1583531"/>
                  </a:lnTo>
                  <a:lnTo>
                    <a:pt x="202406" y="1600200"/>
                  </a:lnTo>
                  <a:lnTo>
                    <a:pt x="183356" y="1609725"/>
                  </a:lnTo>
                  <a:lnTo>
                    <a:pt x="173831" y="1612106"/>
                  </a:lnTo>
                  <a:lnTo>
                    <a:pt x="159544" y="1612106"/>
                  </a:lnTo>
                  <a:lnTo>
                    <a:pt x="150019" y="1059656"/>
                  </a:lnTo>
                  <a:cubicBezTo>
                    <a:pt x="150813" y="916781"/>
                    <a:pt x="151606" y="773906"/>
                    <a:pt x="150019" y="5953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BF88DDF-0699-A649-B78F-704BCDC3D1DF}"/>
                </a:ext>
              </a:extLst>
            </p:cNvPr>
            <p:cNvSpPr/>
            <p:nvPr/>
          </p:nvSpPr>
          <p:spPr>
            <a:xfrm>
              <a:off x="4259263" y="5500688"/>
              <a:ext cx="646112" cy="585787"/>
            </a:xfrm>
            <a:custGeom>
              <a:avLst/>
              <a:gdLst>
                <a:gd name="connsiteX0" fmla="*/ 269082 w 645319"/>
                <a:gd name="connsiteY0" fmla="*/ 119062 h 585787"/>
                <a:gd name="connsiteX1" fmla="*/ 350044 w 645319"/>
                <a:gd name="connsiteY1" fmla="*/ 133350 h 585787"/>
                <a:gd name="connsiteX2" fmla="*/ 416719 w 645319"/>
                <a:gd name="connsiteY2" fmla="*/ 140493 h 585787"/>
                <a:gd name="connsiteX3" fmla="*/ 447675 w 645319"/>
                <a:gd name="connsiteY3" fmla="*/ 140493 h 585787"/>
                <a:gd name="connsiteX4" fmla="*/ 485775 w 645319"/>
                <a:gd name="connsiteY4" fmla="*/ 138112 h 585787"/>
                <a:gd name="connsiteX5" fmla="*/ 519113 w 645319"/>
                <a:gd name="connsiteY5" fmla="*/ 128587 h 585787"/>
                <a:gd name="connsiteX6" fmla="*/ 547688 w 645319"/>
                <a:gd name="connsiteY6" fmla="*/ 116681 h 585787"/>
                <a:gd name="connsiteX7" fmla="*/ 569119 w 645319"/>
                <a:gd name="connsiteY7" fmla="*/ 102393 h 585787"/>
                <a:gd name="connsiteX8" fmla="*/ 583407 w 645319"/>
                <a:gd name="connsiteY8" fmla="*/ 85725 h 585787"/>
                <a:gd name="connsiteX9" fmla="*/ 597694 w 645319"/>
                <a:gd name="connsiteY9" fmla="*/ 59531 h 585787"/>
                <a:gd name="connsiteX10" fmla="*/ 621507 w 645319"/>
                <a:gd name="connsiteY10" fmla="*/ 0 h 585787"/>
                <a:gd name="connsiteX11" fmla="*/ 645319 w 645319"/>
                <a:gd name="connsiteY11" fmla="*/ 571500 h 585787"/>
                <a:gd name="connsiteX12" fmla="*/ 623888 w 645319"/>
                <a:gd name="connsiteY12" fmla="*/ 583406 h 585787"/>
                <a:gd name="connsiteX13" fmla="*/ 604838 w 645319"/>
                <a:gd name="connsiteY13" fmla="*/ 585787 h 585787"/>
                <a:gd name="connsiteX14" fmla="*/ 581025 w 645319"/>
                <a:gd name="connsiteY14" fmla="*/ 573881 h 585787"/>
                <a:gd name="connsiteX15" fmla="*/ 550069 w 645319"/>
                <a:gd name="connsiteY15" fmla="*/ 542925 h 585787"/>
                <a:gd name="connsiteX16" fmla="*/ 509588 w 645319"/>
                <a:gd name="connsiteY16" fmla="*/ 500062 h 585787"/>
                <a:gd name="connsiteX17" fmla="*/ 438150 w 645319"/>
                <a:gd name="connsiteY17" fmla="*/ 416718 h 585787"/>
                <a:gd name="connsiteX18" fmla="*/ 376238 w 645319"/>
                <a:gd name="connsiteY18" fmla="*/ 345281 h 585787"/>
                <a:gd name="connsiteX19" fmla="*/ 347663 w 645319"/>
                <a:gd name="connsiteY19" fmla="*/ 311943 h 585787"/>
                <a:gd name="connsiteX20" fmla="*/ 321469 w 645319"/>
                <a:gd name="connsiteY20" fmla="*/ 290512 h 585787"/>
                <a:gd name="connsiteX21" fmla="*/ 278607 w 645319"/>
                <a:gd name="connsiteY21" fmla="*/ 261937 h 585787"/>
                <a:gd name="connsiteX22" fmla="*/ 209550 w 645319"/>
                <a:gd name="connsiteY22" fmla="*/ 221456 h 585787"/>
                <a:gd name="connsiteX23" fmla="*/ 114300 w 645319"/>
                <a:gd name="connsiteY23" fmla="*/ 171450 h 585787"/>
                <a:gd name="connsiteX24" fmla="*/ 45244 w 645319"/>
                <a:gd name="connsiteY24" fmla="*/ 135731 h 585787"/>
                <a:gd name="connsiteX25" fmla="*/ 21432 w 645319"/>
                <a:gd name="connsiteY25" fmla="*/ 121443 h 585787"/>
                <a:gd name="connsiteX26" fmla="*/ 9525 w 645319"/>
                <a:gd name="connsiteY26" fmla="*/ 109537 h 585787"/>
                <a:gd name="connsiteX27" fmla="*/ 2382 w 645319"/>
                <a:gd name="connsiteY27" fmla="*/ 92868 h 585787"/>
                <a:gd name="connsiteX28" fmla="*/ 0 w 645319"/>
                <a:gd name="connsiteY28" fmla="*/ 73818 h 585787"/>
                <a:gd name="connsiteX29" fmla="*/ 4763 w 645319"/>
                <a:gd name="connsiteY29" fmla="*/ 61912 h 585787"/>
                <a:gd name="connsiteX30" fmla="*/ 16669 w 645319"/>
                <a:gd name="connsiteY30" fmla="*/ 59531 h 585787"/>
                <a:gd name="connsiteX31" fmla="*/ 47625 w 645319"/>
                <a:gd name="connsiteY31" fmla="*/ 66675 h 585787"/>
                <a:gd name="connsiteX32" fmla="*/ 116682 w 645319"/>
                <a:gd name="connsiteY32" fmla="*/ 85725 h 585787"/>
                <a:gd name="connsiteX33" fmla="*/ 269082 w 645319"/>
                <a:gd name="connsiteY33" fmla="*/ 11906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5319" h="585787">
                  <a:moveTo>
                    <a:pt x="269082" y="119062"/>
                  </a:moveTo>
                  <a:lnTo>
                    <a:pt x="350044" y="133350"/>
                  </a:lnTo>
                  <a:lnTo>
                    <a:pt x="416719" y="140493"/>
                  </a:lnTo>
                  <a:lnTo>
                    <a:pt x="447675" y="140493"/>
                  </a:lnTo>
                  <a:lnTo>
                    <a:pt x="485775" y="138112"/>
                  </a:lnTo>
                  <a:lnTo>
                    <a:pt x="519113" y="128587"/>
                  </a:lnTo>
                  <a:lnTo>
                    <a:pt x="547688" y="116681"/>
                  </a:lnTo>
                  <a:lnTo>
                    <a:pt x="569119" y="102393"/>
                  </a:lnTo>
                  <a:lnTo>
                    <a:pt x="583407" y="85725"/>
                  </a:lnTo>
                  <a:lnTo>
                    <a:pt x="597694" y="59531"/>
                  </a:lnTo>
                  <a:lnTo>
                    <a:pt x="621507" y="0"/>
                  </a:lnTo>
                  <a:lnTo>
                    <a:pt x="645319" y="571500"/>
                  </a:lnTo>
                  <a:lnTo>
                    <a:pt x="623888" y="583406"/>
                  </a:lnTo>
                  <a:lnTo>
                    <a:pt x="604838" y="585787"/>
                  </a:lnTo>
                  <a:lnTo>
                    <a:pt x="581025" y="573881"/>
                  </a:lnTo>
                  <a:lnTo>
                    <a:pt x="550069" y="542925"/>
                  </a:lnTo>
                  <a:lnTo>
                    <a:pt x="509588" y="500062"/>
                  </a:lnTo>
                  <a:lnTo>
                    <a:pt x="438150" y="416718"/>
                  </a:lnTo>
                  <a:lnTo>
                    <a:pt x="376238" y="345281"/>
                  </a:lnTo>
                  <a:lnTo>
                    <a:pt x="347663" y="311943"/>
                  </a:lnTo>
                  <a:lnTo>
                    <a:pt x="321469" y="290512"/>
                  </a:lnTo>
                  <a:lnTo>
                    <a:pt x="278607" y="261937"/>
                  </a:lnTo>
                  <a:lnTo>
                    <a:pt x="209550" y="221456"/>
                  </a:lnTo>
                  <a:lnTo>
                    <a:pt x="114300" y="171450"/>
                  </a:lnTo>
                  <a:lnTo>
                    <a:pt x="45244" y="135731"/>
                  </a:lnTo>
                  <a:lnTo>
                    <a:pt x="21432" y="121443"/>
                  </a:lnTo>
                  <a:lnTo>
                    <a:pt x="9525" y="109537"/>
                  </a:lnTo>
                  <a:lnTo>
                    <a:pt x="2382" y="92868"/>
                  </a:lnTo>
                  <a:lnTo>
                    <a:pt x="0" y="73818"/>
                  </a:lnTo>
                  <a:lnTo>
                    <a:pt x="4763" y="61912"/>
                  </a:lnTo>
                  <a:lnTo>
                    <a:pt x="16669" y="59531"/>
                  </a:lnTo>
                  <a:lnTo>
                    <a:pt x="47625" y="66675"/>
                  </a:lnTo>
                  <a:lnTo>
                    <a:pt x="116682" y="85725"/>
                  </a:lnTo>
                  <a:lnTo>
                    <a:pt x="269082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439209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8A3AAEB5-4D57-EE42-8892-D0162183D858}"/>
              </a:ext>
            </a:extLst>
          </p:cNvPr>
          <p:cNvSpPr/>
          <p:nvPr/>
        </p:nvSpPr>
        <p:spPr>
          <a:xfrm>
            <a:off x="4610100" y="1398588"/>
            <a:ext cx="541338" cy="739775"/>
          </a:xfrm>
          <a:custGeom>
            <a:avLst/>
            <a:gdLst>
              <a:gd name="connsiteX0" fmla="*/ 507206 w 540544"/>
              <a:gd name="connsiteY0" fmla="*/ 361950 h 740569"/>
              <a:gd name="connsiteX1" fmla="*/ 526256 w 540544"/>
              <a:gd name="connsiteY1" fmla="*/ 252412 h 740569"/>
              <a:gd name="connsiteX2" fmla="*/ 533400 w 540544"/>
              <a:gd name="connsiteY2" fmla="*/ 228600 h 740569"/>
              <a:gd name="connsiteX3" fmla="*/ 538163 w 540544"/>
              <a:gd name="connsiteY3" fmla="*/ 209550 h 740569"/>
              <a:gd name="connsiteX4" fmla="*/ 540544 w 540544"/>
              <a:gd name="connsiteY4" fmla="*/ 188119 h 740569"/>
              <a:gd name="connsiteX5" fmla="*/ 535781 w 540544"/>
              <a:gd name="connsiteY5" fmla="*/ 161925 h 740569"/>
              <a:gd name="connsiteX6" fmla="*/ 521494 w 540544"/>
              <a:gd name="connsiteY6" fmla="*/ 138112 h 740569"/>
              <a:gd name="connsiteX7" fmla="*/ 497681 w 540544"/>
              <a:gd name="connsiteY7" fmla="*/ 114300 h 740569"/>
              <a:gd name="connsiteX8" fmla="*/ 466725 w 540544"/>
              <a:gd name="connsiteY8" fmla="*/ 90487 h 740569"/>
              <a:gd name="connsiteX9" fmla="*/ 431006 w 540544"/>
              <a:gd name="connsiteY9" fmla="*/ 69056 h 740569"/>
              <a:gd name="connsiteX10" fmla="*/ 402431 w 540544"/>
              <a:gd name="connsiteY10" fmla="*/ 54769 h 740569"/>
              <a:gd name="connsiteX11" fmla="*/ 359569 w 540544"/>
              <a:gd name="connsiteY11" fmla="*/ 35719 h 740569"/>
              <a:gd name="connsiteX12" fmla="*/ 319088 w 540544"/>
              <a:gd name="connsiteY12" fmla="*/ 23812 h 740569"/>
              <a:gd name="connsiteX13" fmla="*/ 266700 w 540544"/>
              <a:gd name="connsiteY13" fmla="*/ 14287 h 740569"/>
              <a:gd name="connsiteX14" fmla="*/ 204788 w 540544"/>
              <a:gd name="connsiteY14" fmla="*/ 4762 h 740569"/>
              <a:gd name="connsiteX15" fmla="*/ 150019 w 540544"/>
              <a:gd name="connsiteY15" fmla="*/ 0 h 740569"/>
              <a:gd name="connsiteX16" fmla="*/ 100013 w 540544"/>
              <a:gd name="connsiteY16" fmla="*/ 0 h 740569"/>
              <a:gd name="connsiteX17" fmla="*/ 57150 w 540544"/>
              <a:gd name="connsiteY17" fmla="*/ 4762 h 740569"/>
              <a:gd name="connsiteX18" fmla="*/ 28575 w 540544"/>
              <a:gd name="connsiteY18" fmla="*/ 9525 h 740569"/>
              <a:gd name="connsiteX19" fmla="*/ 11906 w 540544"/>
              <a:gd name="connsiteY19" fmla="*/ 16669 h 740569"/>
              <a:gd name="connsiteX20" fmla="*/ 0 w 540544"/>
              <a:gd name="connsiteY20" fmla="*/ 28575 h 740569"/>
              <a:gd name="connsiteX21" fmla="*/ 0 w 540544"/>
              <a:gd name="connsiteY21" fmla="*/ 42862 h 740569"/>
              <a:gd name="connsiteX22" fmla="*/ 2381 w 540544"/>
              <a:gd name="connsiteY22" fmla="*/ 59531 h 740569"/>
              <a:gd name="connsiteX23" fmla="*/ 14288 w 540544"/>
              <a:gd name="connsiteY23" fmla="*/ 80962 h 740569"/>
              <a:gd name="connsiteX24" fmla="*/ 35719 w 540544"/>
              <a:gd name="connsiteY24" fmla="*/ 102394 h 740569"/>
              <a:gd name="connsiteX25" fmla="*/ 73819 w 540544"/>
              <a:gd name="connsiteY25" fmla="*/ 133350 h 740569"/>
              <a:gd name="connsiteX26" fmla="*/ 109538 w 540544"/>
              <a:gd name="connsiteY26" fmla="*/ 166687 h 740569"/>
              <a:gd name="connsiteX27" fmla="*/ 142875 w 540544"/>
              <a:gd name="connsiteY27" fmla="*/ 200025 h 740569"/>
              <a:gd name="connsiteX28" fmla="*/ 171450 w 540544"/>
              <a:gd name="connsiteY28" fmla="*/ 233362 h 740569"/>
              <a:gd name="connsiteX29" fmla="*/ 188119 w 540544"/>
              <a:gd name="connsiteY29" fmla="*/ 257175 h 740569"/>
              <a:gd name="connsiteX30" fmla="*/ 200025 w 540544"/>
              <a:gd name="connsiteY30" fmla="*/ 283369 h 740569"/>
              <a:gd name="connsiteX31" fmla="*/ 207169 w 540544"/>
              <a:gd name="connsiteY31" fmla="*/ 328612 h 740569"/>
              <a:gd name="connsiteX32" fmla="*/ 214313 w 540544"/>
              <a:gd name="connsiteY32" fmla="*/ 392906 h 740569"/>
              <a:gd name="connsiteX33" fmla="*/ 219075 w 540544"/>
              <a:gd name="connsiteY33" fmla="*/ 454819 h 740569"/>
              <a:gd name="connsiteX34" fmla="*/ 226219 w 540544"/>
              <a:gd name="connsiteY34" fmla="*/ 740569 h 740569"/>
              <a:gd name="connsiteX35" fmla="*/ 461963 w 540544"/>
              <a:gd name="connsiteY35" fmla="*/ 719137 h 740569"/>
              <a:gd name="connsiteX36" fmla="*/ 478631 w 540544"/>
              <a:gd name="connsiteY36" fmla="*/ 571500 h 740569"/>
              <a:gd name="connsiteX37" fmla="*/ 507206 w 540544"/>
              <a:gd name="connsiteY37" fmla="*/ 361950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40544" h="740569">
                <a:moveTo>
                  <a:pt x="507206" y="361950"/>
                </a:moveTo>
                <a:lnTo>
                  <a:pt x="526256" y="252412"/>
                </a:lnTo>
                <a:lnTo>
                  <a:pt x="533400" y="228600"/>
                </a:lnTo>
                <a:lnTo>
                  <a:pt x="538163" y="209550"/>
                </a:lnTo>
                <a:lnTo>
                  <a:pt x="540544" y="188119"/>
                </a:lnTo>
                <a:lnTo>
                  <a:pt x="535781" y="161925"/>
                </a:lnTo>
                <a:lnTo>
                  <a:pt x="521494" y="138112"/>
                </a:lnTo>
                <a:lnTo>
                  <a:pt x="497681" y="114300"/>
                </a:lnTo>
                <a:lnTo>
                  <a:pt x="466725" y="90487"/>
                </a:lnTo>
                <a:lnTo>
                  <a:pt x="431006" y="69056"/>
                </a:lnTo>
                <a:lnTo>
                  <a:pt x="402431" y="54769"/>
                </a:lnTo>
                <a:lnTo>
                  <a:pt x="359569" y="35719"/>
                </a:lnTo>
                <a:lnTo>
                  <a:pt x="319088" y="23812"/>
                </a:lnTo>
                <a:lnTo>
                  <a:pt x="266700" y="14287"/>
                </a:lnTo>
                <a:lnTo>
                  <a:pt x="204788" y="4762"/>
                </a:lnTo>
                <a:lnTo>
                  <a:pt x="150019" y="0"/>
                </a:lnTo>
                <a:lnTo>
                  <a:pt x="100013" y="0"/>
                </a:lnTo>
                <a:lnTo>
                  <a:pt x="57150" y="4762"/>
                </a:lnTo>
                <a:lnTo>
                  <a:pt x="28575" y="9525"/>
                </a:lnTo>
                <a:lnTo>
                  <a:pt x="11906" y="16669"/>
                </a:lnTo>
                <a:lnTo>
                  <a:pt x="0" y="28575"/>
                </a:lnTo>
                <a:lnTo>
                  <a:pt x="0" y="42862"/>
                </a:lnTo>
                <a:lnTo>
                  <a:pt x="2381" y="59531"/>
                </a:lnTo>
                <a:lnTo>
                  <a:pt x="14288" y="80962"/>
                </a:lnTo>
                <a:lnTo>
                  <a:pt x="35719" y="102394"/>
                </a:lnTo>
                <a:lnTo>
                  <a:pt x="73819" y="133350"/>
                </a:lnTo>
                <a:lnTo>
                  <a:pt x="109538" y="166687"/>
                </a:lnTo>
                <a:lnTo>
                  <a:pt x="142875" y="200025"/>
                </a:lnTo>
                <a:lnTo>
                  <a:pt x="171450" y="233362"/>
                </a:lnTo>
                <a:lnTo>
                  <a:pt x="188119" y="257175"/>
                </a:lnTo>
                <a:lnTo>
                  <a:pt x="200025" y="283369"/>
                </a:lnTo>
                <a:lnTo>
                  <a:pt x="207169" y="328612"/>
                </a:lnTo>
                <a:lnTo>
                  <a:pt x="214313" y="392906"/>
                </a:lnTo>
                <a:lnTo>
                  <a:pt x="219075" y="454819"/>
                </a:lnTo>
                <a:lnTo>
                  <a:pt x="226219" y="740569"/>
                </a:lnTo>
                <a:lnTo>
                  <a:pt x="461963" y="719137"/>
                </a:lnTo>
                <a:lnTo>
                  <a:pt x="478631" y="571500"/>
                </a:lnTo>
                <a:lnTo>
                  <a:pt x="507206" y="361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34CCE6E9-6944-A249-9793-3F86D9BEE9C8}"/>
              </a:ext>
            </a:extLst>
          </p:cNvPr>
          <p:cNvSpPr/>
          <p:nvPr/>
        </p:nvSpPr>
        <p:spPr>
          <a:xfrm>
            <a:off x="3233738" y="2463800"/>
            <a:ext cx="1108075" cy="1384300"/>
          </a:xfrm>
          <a:custGeom>
            <a:avLst/>
            <a:gdLst>
              <a:gd name="connsiteX0" fmla="*/ 637484 w 1107665"/>
              <a:gd name="connsiteY0" fmla="*/ 801903 h 1384581"/>
              <a:gd name="connsiteX1" fmla="*/ 741328 w 1107665"/>
              <a:gd name="connsiteY1" fmla="*/ 674983 h 1384581"/>
              <a:gd name="connsiteX2" fmla="*/ 830749 w 1107665"/>
              <a:gd name="connsiteY2" fmla="*/ 553833 h 1384581"/>
              <a:gd name="connsiteX3" fmla="*/ 911516 w 1107665"/>
              <a:gd name="connsiteY3" fmla="*/ 444220 h 1384581"/>
              <a:gd name="connsiteX4" fmla="*/ 951899 w 1107665"/>
              <a:gd name="connsiteY4" fmla="*/ 380760 h 1384581"/>
              <a:gd name="connsiteX5" fmla="*/ 974976 w 1107665"/>
              <a:gd name="connsiteY5" fmla="*/ 343261 h 1384581"/>
              <a:gd name="connsiteX6" fmla="*/ 986514 w 1107665"/>
              <a:gd name="connsiteY6" fmla="*/ 328838 h 1384581"/>
              <a:gd name="connsiteX7" fmla="*/ 1015359 w 1107665"/>
              <a:gd name="connsiteY7" fmla="*/ 308646 h 1384581"/>
              <a:gd name="connsiteX8" fmla="*/ 1055743 w 1107665"/>
              <a:gd name="connsiteY8" fmla="*/ 279801 h 1384581"/>
              <a:gd name="connsiteX9" fmla="*/ 1075935 w 1107665"/>
              <a:gd name="connsiteY9" fmla="*/ 262494 h 1384581"/>
              <a:gd name="connsiteX10" fmla="*/ 1096126 w 1107665"/>
              <a:gd name="connsiteY10" fmla="*/ 233648 h 1384581"/>
              <a:gd name="connsiteX11" fmla="*/ 1104780 w 1107665"/>
              <a:gd name="connsiteY11" fmla="*/ 210572 h 1384581"/>
              <a:gd name="connsiteX12" fmla="*/ 1107665 w 1107665"/>
              <a:gd name="connsiteY12" fmla="*/ 184611 h 1384581"/>
              <a:gd name="connsiteX13" fmla="*/ 1101896 w 1107665"/>
              <a:gd name="connsiteY13" fmla="*/ 158650 h 1384581"/>
              <a:gd name="connsiteX14" fmla="*/ 1081704 w 1107665"/>
              <a:gd name="connsiteY14" fmla="*/ 126920 h 1384581"/>
              <a:gd name="connsiteX15" fmla="*/ 1049974 w 1107665"/>
              <a:gd name="connsiteY15" fmla="*/ 100959 h 1384581"/>
              <a:gd name="connsiteX16" fmla="*/ 995167 w 1107665"/>
              <a:gd name="connsiteY16" fmla="*/ 69229 h 1384581"/>
              <a:gd name="connsiteX17" fmla="*/ 951899 w 1107665"/>
              <a:gd name="connsiteY17" fmla="*/ 46153 h 1384581"/>
              <a:gd name="connsiteX18" fmla="*/ 917285 w 1107665"/>
              <a:gd name="connsiteY18" fmla="*/ 34615 h 1384581"/>
              <a:gd name="connsiteX19" fmla="*/ 888439 w 1107665"/>
              <a:gd name="connsiteY19" fmla="*/ 25961 h 1384581"/>
              <a:gd name="connsiteX20" fmla="*/ 799019 w 1107665"/>
              <a:gd name="connsiteY20" fmla="*/ 8654 h 1384581"/>
              <a:gd name="connsiteX21" fmla="*/ 715367 w 1107665"/>
              <a:gd name="connsiteY21" fmla="*/ 0 h 1384581"/>
              <a:gd name="connsiteX22" fmla="*/ 660560 w 1107665"/>
              <a:gd name="connsiteY22" fmla="*/ 0 h 1384581"/>
              <a:gd name="connsiteX23" fmla="*/ 614408 w 1107665"/>
              <a:gd name="connsiteY23" fmla="*/ 8654 h 1384581"/>
              <a:gd name="connsiteX24" fmla="*/ 582678 w 1107665"/>
              <a:gd name="connsiteY24" fmla="*/ 17308 h 1384581"/>
              <a:gd name="connsiteX25" fmla="*/ 553832 w 1107665"/>
              <a:gd name="connsiteY25" fmla="*/ 31730 h 1384581"/>
              <a:gd name="connsiteX26" fmla="*/ 542294 w 1107665"/>
              <a:gd name="connsiteY26" fmla="*/ 46153 h 1384581"/>
              <a:gd name="connsiteX27" fmla="*/ 548063 w 1107665"/>
              <a:gd name="connsiteY27" fmla="*/ 63460 h 1384581"/>
              <a:gd name="connsiteX28" fmla="*/ 565371 w 1107665"/>
              <a:gd name="connsiteY28" fmla="*/ 77883 h 1384581"/>
              <a:gd name="connsiteX29" fmla="*/ 611523 w 1107665"/>
              <a:gd name="connsiteY29" fmla="*/ 95190 h 1384581"/>
              <a:gd name="connsiteX30" fmla="*/ 640369 w 1107665"/>
              <a:gd name="connsiteY30" fmla="*/ 106728 h 1384581"/>
              <a:gd name="connsiteX31" fmla="*/ 677868 w 1107665"/>
              <a:gd name="connsiteY31" fmla="*/ 124036 h 1384581"/>
              <a:gd name="connsiteX32" fmla="*/ 706713 w 1107665"/>
              <a:gd name="connsiteY32" fmla="*/ 147112 h 1384581"/>
              <a:gd name="connsiteX33" fmla="*/ 721136 w 1107665"/>
              <a:gd name="connsiteY33" fmla="*/ 167304 h 1384581"/>
              <a:gd name="connsiteX34" fmla="*/ 726905 w 1107665"/>
              <a:gd name="connsiteY34" fmla="*/ 193265 h 1384581"/>
              <a:gd name="connsiteX35" fmla="*/ 726905 w 1107665"/>
              <a:gd name="connsiteY35" fmla="*/ 227879 h 1384581"/>
              <a:gd name="connsiteX36" fmla="*/ 715367 w 1107665"/>
              <a:gd name="connsiteY36" fmla="*/ 279801 h 1384581"/>
              <a:gd name="connsiteX37" fmla="*/ 692290 w 1107665"/>
              <a:gd name="connsiteY37" fmla="*/ 351915 h 1384581"/>
              <a:gd name="connsiteX38" fmla="*/ 611523 w 1107665"/>
              <a:gd name="connsiteY38" fmla="*/ 507680 h 1384581"/>
              <a:gd name="connsiteX39" fmla="*/ 484603 w 1107665"/>
              <a:gd name="connsiteY39" fmla="*/ 703829 h 1384581"/>
              <a:gd name="connsiteX40" fmla="*/ 374991 w 1107665"/>
              <a:gd name="connsiteY40" fmla="*/ 859594 h 1384581"/>
              <a:gd name="connsiteX41" fmla="*/ 230764 w 1107665"/>
              <a:gd name="connsiteY41" fmla="*/ 1055743 h 1384581"/>
              <a:gd name="connsiteX42" fmla="*/ 51922 w 1107665"/>
              <a:gd name="connsiteY42" fmla="*/ 1277853 h 1384581"/>
              <a:gd name="connsiteX43" fmla="*/ 8654 w 1107665"/>
              <a:gd name="connsiteY43" fmla="*/ 1329775 h 1384581"/>
              <a:gd name="connsiteX44" fmla="*/ 0 w 1107665"/>
              <a:gd name="connsiteY44" fmla="*/ 1344197 h 1384581"/>
              <a:gd name="connsiteX45" fmla="*/ 0 w 1107665"/>
              <a:gd name="connsiteY45" fmla="*/ 1361504 h 1384581"/>
              <a:gd name="connsiteX46" fmla="*/ 8654 w 1107665"/>
              <a:gd name="connsiteY46" fmla="*/ 1378812 h 1384581"/>
              <a:gd name="connsiteX47" fmla="*/ 20192 w 1107665"/>
              <a:gd name="connsiteY47" fmla="*/ 1384581 h 1384581"/>
              <a:gd name="connsiteX48" fmla="*/ 51922 w 1107665"/>
              <a:gd name="connsiteY48" fmla="*/ 1373043 h 1384581"/>
              <a:gd name="connsiteX49" fmla="*/ 124036 w 1107665"/>
              <a:gd name="connsiteY49" fmla="*/ 1321121 h 1384581"/>
              <a:gd name="connsiteX50" fmla="*/ 248071 w 1107665"/>
              <a:gd name="connsiteY50" fmla="*/ 1217277 h 1384581"/>
              <a:gd name="connsiteX51" fmla="*/ 377875 w 1107665"/>
              <a:gd name="connsiteY51" fmla="*/ 1090357 h 1384581"/>
              <a:gd name="connsiteX52" fmla="*/ 562486 w 1107665"/>
              <a:gd name="connsiteY52" fmla="*/ 891324 h 1384581"/>
              <a:gd name="connsiteX53" fmla="*/ 637484 w 1107665"/>
              <a:gd name="connsiteY53" fmla="*/ 801903 h 138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07665" h="1384581">
                <a:moveTo>
                  <a:pt x="637484" y="801903"/>
                </a:moveTo>
                <a:lnTo>
                  <a:pt x="741328" y="674983"/>
                </a:lnTo>
                <a:lnTo>
                  <a:pt x="830749" y="553833"/>
                </a:lnTo>
                <a:lnTo>
                  <a:pt x="911516" y="444220"/>
                </a:lnTo>
                <a:lnTo>
                  <a:pt x="951899" y="380760"/>
                </a:lnTo>
                <a:lnTo>
                  <a:pt x="974976" y="343261"/>
                </a:lnTo>
                <a:lnTo>
                  <a:pt x="986514" y="328838"/>
                </a:lnTo>
                <a:lnTo>
                  <a:pt x="1015359" y="308646"/>
                </a:lnTo>
                <a:lnTo>
                  <a:pt x="1055743" y="279801"/>
                </a:lnTo>
                <a:lnTo>
                  <a:pt x="1075935" y="262494"/>
                </a:lnTo>
                <a:lnTo>
                  <a:pt x="1096126" y="233648"/>
                </a:lnTo>
                <a:lnTo>
                  <a:pt x="1104780" y="210572"/>
                </a:lnTo>
                <a:lnTo>
                  <a:pt x="1107665" y="184611"/>
                </a:lnTo>
                <a:lnTo>
                  <a:pt x="1101896" y="158650"/>
                </a:lnTo>
                <a:lnTo>
                  <a:pt x="1081704" y="126920"/>
                </a:lnTo>
                <a:lnTo>
                  <a:pt x="1049974" y="100959"/>
                </a:lnTo>
                <a:lnTo>
                  <a:pt x="995167" y="69229"/>
                </a:lnTo>
                <a:lnTo>
                  <a:pt x="951899" y="46153"/>
                </a:lnTo>
                <a:lnTo>
                  <a:pt x="917285" y="34615"/>
                </a:lnTo>
                <a:lnTo>
                  <a:pt x="888439" y="25961"/>
                </a:lnTo>
                <a:lnTo>
                  <a:pt x="799019" y="8654"/>
                </a:lnTo>
                <a:lnTo>
                  <a:pt x="715367" y="0"/>
                </a:lnTo>
                <a:lnTo>
                  <a:pt x="660560" y="0"/>
                </a:lnTo>
                <a:lnTo>
                  <a:pt x="614408" y="8654"/>
                </a:lnTo>
                <a:lnTo>
                  <a:pt x="582678" y="17308"/>
                </a:lnTo>
                <a:lnTo>
                  <a:pt x="553832" y="31730"/>
                </a:lnTo>
                <a:lnTo>
                  <a:pt x="542294" y="46153"/>
                </a:lnTo>
                <a:lnTo>
                  <a:pt x="548063" y="63460"/>
                </a:lnTo>
                <a:lnTo>
                  <a:pt x="565371" y="77883"/>
                </a:lnTo>
                <a:lnTo>
                  <a:pt x="611523" y="95190"/>
                </a:lnTo>
                <a:lnTo>
                  <a:pt x="640369" y="106728"/>
                </a:lnTo>
                <a:lnTo>
                  <a:pt x="677868" y="124036"/>
                </a:lnTo>
                <a:lnTo>
                  <a:pt x="706713" y="147112"/>
                </a:lnTo>
                <a:lnTo>
                  <a:pt x="721136" y="167304"/>
                </a:lnTo>
                <a:lnTo>
                  <a:pt x="726905" y="193265"/>
                </a:lnTo>
                <a:lnTo>
                  <a:pt x="726905" y="227879"/>
                </a:lnTo>
                <a:lnTo>
                  <a:pt x="715367" y="279801"/>
                </a:lnTo>
                <a:lnTo>
                  <a:pt x="692290" y="351915"/>
                </a:lnTo>
                <a:lnTo>
                  <a:pt x="611523" y="507680"/>
                </a:lnTo>
                <a:lnTo>
                  <a:pt x="484603" y="703829"/>
                </a:lnTo>
                <a:lnTo>
                  <a:pt x="374991" y="859594"/>
                </a:lnTo>
                <a:lnTo>
                  <a:pt x="230764" y="1055743"/>
                </a:lnTo>
                <a:lnTo>
                  <a:pt x="51922" y="1277853"/>
                </a:lnTo>
                <a:lnTo>
                  <a:pt x="8654" y="1329775"/>
                </a:lnTo>
                <a:lnTo>
                  <a:pt x="0" y="1344197"/>
                </a:lnTo>
                <a:lnTo>
                  <a:pt x="0" y="1361504"/>
                </a:lnTo>
                <a:lnTo>
                  <a:pt x="8654" y="1378812"/>
                </a:lnTo>
                <a:lnTo>
                  <a:pt x="20192" y="1384581"/>
                </a:lnTo>
                <a:lnTo>
                  <a:pt x="51922" y="1373043"/>
                </a:lnTo>
                <a:lnTo>
                  <a:pt x="124036" y="1321121"/>
                </a:lnTo>
                <a:lnTo>
                  <a:pt x="248071" y="1217277"/>
                </a:lnTo>
                <a:lnTo>
                  <a:pt x="377875" y="1090357"/>
                </a:lnTo>
                <a:lnTo>
                  <a:pt x="562486" y="891324"/>
                </a:lnTo>
                <a:lnTo>
                  <a:pt x="637484" y="80190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7C83916-85B3-8940-B226-24694204D528}"/>
              </a:ext>
            </a:extLst>
          </p:cNvPr>
          <p:cNvSpPr/>
          <p:nvPr/>
        </p:nvSpPr>
        <p:spPr>
          <a:xfrm>
            <a:off x="5010150" y="2268538"/>
            <a:ext cx="1066800" cy="1196975"/>
          </a:xfrm>
          <a:custGeom>
            <a:avLst/>
            <a:gdLst>
              <a:gd name="connsiteX0" fmla="*/ 516731 w 1066800"/>
              <a:gd name="connsiteY0" fmla="*/ 564357 h 1195388"/>
              <a:gd name="connsiteX1" fmla="*/ 485775 w 1066800"/>
              <a:gd name="connsiteY1" fmla="*/ 607219 h 1195388"/>
              <a:gd name="connsiteX2" fmla="*/ 433388 w 1066800"/>
              <a:gd name="connsiteY2" fmla="*/ 676275 h 1195388"/>
              <a:gd name="connsiteX3" fmla="*/ 269081 w 1066800"/>
              <a:gd name="connsiteY3" fmla="*/ 873919 h 1195388"/>
              <a:gd name="connsiteX4" fmla="*/ 142875 w 1066800"/>
              <a:gd name="connsiteY4" fmla="*/ 1009650 h 1195388"/>
              <a:gd name="connsiteX5" fmla="*/ 45244 w 1066800"/>
              <a:gd name="connsiteY5" fmla="*/ 1114425 h 1195388"/>
              <a:gd name="connsiteX6" fmla="*/ 9525 w 1066800"/>
              <a:gd name="connsiteY6" fmla="*/ 1152525 h 1195388"/>
              <a:gd name="connsiteX7" fmla="*/ 0 w 1066800"/>
              <a:gd name="connsiteY7" fmla="*/ 1166813 h 1195388"/>
              <a:gd name="connsiteX8" fmla="*/ 0 w 1066800"/>
              <a:gd name="connsiteY8" fmla="*/ 1185863 h 1195388"/>
              <a:gd name="connsiteX9" fmla="*/ 4763 w 1066800"/>
              <a:gd name="connsiteY9" fmla="*/ 1193007 h 1195388"/>
              <a:gd name="connsiteX10" fmla="*/ 26194 w 1066800"/>
              <a:gd name="connsiteY10" fmla="*/ 1195388 h 1195388"/>
              <a:gd name="connsiteX11" fmla="*/ 54769 w 1066800"/>
              <a:gd name="connsiteY11" fmla="*/ 1190625 h 1195388"/>
              <a:gd name="connsiteX12" fmla="*/ 107156 w 1066800"/>
              <a:gd name="connsiteY12" fmla="*/ 1164432 h 1195388"/>
              <a:gd name="connsiteX13" fmla="*/ 273844 w 1066800"/>
              <a:gd name="connsiteY13" fmla="*/ 1047750 h 1195388"/>
              <a:gd name="connsiteX14" fmla="*/ 426244 w 1066800"/>
              <a:gd name="connsiteY14" fmla="*/ 933450 h 1195388"/>
              <a:gd name="connsiteX15" fmla="*/ 631031 w 1066800"/>
              <a:gd name="connsiteY15" fmla="*/ 754857 h 1195388"/>
              <a:gd name="connsiteX16" fmla="*/ 771525 w 1066800"/>
              <a:gd name="connsiteY16" fmla="*/ 611982 h 1195388"/>
              <a:gd name="connsiteX17" fmla="*/ 892969 w 1066800"/>
              <a:gd name="connsiteY17" fmla="*/ 476250 h 1195388"/>
              <a:gd name="connsiteX18" fmla="*/ 962025 w 1066800"/>
              <a:gd name="connsiteY18" fmla="*/ 402432 h 1195388"/>
              <a:gd name="connsiteX19" fmla="*/ 1009650 w 1066800"/>
              <a:gd name="connsiteY19" fmla="*/ 352425 h 1195388"/>
              <a:gd name="connsiteX20" fmla="*/ 1028700 w 1066800"/>
              <a:gd name="connsiteY20" fmla="*/ 335757 h 1195388"/>
              <a:gd name="connsiteX21" fmla="*/ 1040606 w 1066800"/>
              <a:gd name="connsiteY21" fmla="*/ 323850 h 1195388"/>
              <a:gd name="connsiteX22" fmla="*/ 1054894 w 1066800"/>
              <a:gd name="connsiteY22" fmla="*/ 302419 h 1195388"/>
              <a:gd name="connsiteX23" fmla="*/ 1064419 w 1066800"/>
              <a:gd name="connsiteY23" fmla="*/ 280988 h 1195388"/>
              <a:gd name="connsiteX24" fmla="*/ 1066800 w 1066800"/>
              <a:gd name="connsiteY24" fmla="*/ 261938 h 1195388"/>
              <a:gd name="connsiteX25" fmla="*/ 1064419 w 1066800"/>
              <a:gd name="connsiteY25" fmla="*/ 235744 h 1195388"/>
              <a:gd name="connsiteX26" fmla="*/ 1057275 w 1066800"/>
              <a:gd name="connsiteY26" fmla="*/ 209550 h 1195388"/>
              <a:gd name="connsiteX27" fmla="*/ 1035844 w 1066800"/>
              <a:gd name="connsiteY27" fmla="*/ 173832 h 1195388"/>
              <a:gd name="connsiteX28" fmla="*/ 1014413 w 1066800"/>
              <a:gd name="connsiteY28" fmla="*/ 154782 h 1195388"/>
              <a:gd name="connsiteX29" fmla="*/ 971550 w 1066800"/>
              <a:gd name="connsiteY29" fmla="*/ 123825 h 1195388"/>
              <a:gd name="connsiteX30" fmla="*/ 914400 w 1066800"/>
              <a:gd name="connsiteY30" fmla="*/ 92869 h 1195388"/>
              <a:gd name="connsiteX31" fmla="*/ 862013 w 1066800"/>
              <a:gd name="connsiteY31" fmla="*/ 66675 h 1195388"/>
              <a:gd name="connsiteX32" fmla="*/ 781050 w 1066800"/>
              <a:gd name="connsiteY32" fmla="*/ 35719 h 1195388"/>
              <a:gd name="connsiteX33" fmla="*/ 707231 w 1066800"/>
              <a:gd name="connsiteY33" fmla="*/ 14288 h 1195388"/>
              <a:gd name="connsiteX34" fmla="*/ 650081 w 1066800"/>
              <a:gd name="connsiteY34" fmla="*/ 2382 h 1195388"/>
              <a:gd name="connsiteX35" fmla="*/ 609600 w 1066800"/>
              <a:gd name="connsiteY35" fmla="*/ 0 h 1195388"/>
              <a:gd name="connsiteX36" fmla="*/ 571500 w 1066800"/>
              <a:gd name="connsiteY36" fmla="*/ 2382 h 1195388"/>
              <a:gd name="connsiteX37" fmla="*/ 542925 w 1066800"/>
              <a:gd name="connsiteY37" fmla="*/ 11907 h 1195388"/>
              <a:gd name="connsiteX38" fmla="*/ 531019 w 1066800"/>
              <a:gd name="connsiteY38" fmla="*/ 28575 h 1195388"/>
              <a:gd name="connsiteX39" fmla="*/ 535781 w 1066800"/>
              <a:gd name="connsiteY39" fmla="*/ 45244 h 1195388"/>
              <a:gd name="connsiteX40" fmla="*/ 547688 w 1066800"/>
              <a:gd name="connsiteY40" fmla="*/ 61913 h 1195388"/>
              <a:gd name="connsiteX41" fmla="*/ 588169 w 1066800"/>
              <a:gd name="connsiteY41" fmla="*/ 97632 h 1195388"/>
              <a:gd name="connsiteX42" fmla="*/ 609600 w 1066800"/>
              <a:gd name="connsiteY42" fmla="*/ 111919 h 1195388"/>
              <a:gd name="connsiteX43" fmla="*/ 628650 w 1066800"/>
              <a:gd name="connsiteY43" fmla="*/ 133350 h 1195388"/>
              <a:gd name="connsiteX44" fmla="*/ 647700 w 1066800"/>
              <a:gd name="connsiteY44" fmla="*/ 164307 h 1195388"/>
              <a:gd name="connsiteX45" fmla="*/ 659606 w 1066800"/>
              <a:gd name="connsiteY45" fmla="*/ 192882 h 1195388"/>
              <a:gd name="connsiteX46" fmla="*/ 669131 w 1066800"/>
              <a:gd name="connsiteY46" fmla="*/ 233363 h 1195388"/>
              <a:gd name="connsiteX47" fmla="*/ 669131 w 1066800"/>
              <a:gd name="connsiteY47" fmla="*/ 269082 h 1195388"/>
              <a:gd name="connsiteX48" fmla="*/ 664369 w 1066800"/>
              <a:gd name="connsiteY48" fmla="*/ 300038 h 1195388"/>
              <a:gd name="connsiteX49" fmla="*/ 633413 w 1066800"/>
              <a:gd name="connsiteY49" fmla="*/ 376238 h 1195388"/>
              <a:gd name="connsiteX50" fmla="*/ 547688 w 1066800"/>
              <a:gd name="connsiteY50" fmla="*/ 521494 h 1195388"/>
              <a:gd name="connsiteX51" fmla="*/ 516731 w 1066800"/>
              <a:gd name="connsiteY51" fmla="*/ 564357 h 1195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66800" h="1195388">
                <a:moveTo>
                  <a:pt x="516731" y="564357"/>
                </a:moveTo>
                <a:lnTo>
                  <a:pt x="485775" y="607219"/>
                </a:lnTo>
                <a:lnTo>
                  <a:pt x="433388" y="676275"/>
                </a:lnTo>
                <a:lnTo>
                  <a:pt x="269081" y="873919"/>
                </a:lnTo>
                <a:lnTo>
                  <a:pt x="142875" y="1009650"/>
                </a:lnTo>
                <a:lnTo>
                  <a:pt x="45244" y="1114425"/>
                </a:lnTo>
                <a:lnTo>
                  <a:pt x="9525" y="1152525"/>
                </a:lnTo>
                <a:lnTo>
                  <a:pt x="0" y="1166813"/>
                </a:lnTo>
                <a:lnTo>
                  <a:pt x="0" y="1185863"/>
                </a:lnTo>
                <a:lnTo>
                  <a:pt x="4763" y="1193007"/>
                </a:lnTo>
                <a:lnTo>
                  <a:pt x="26194" y="1195388"/>
                </a:lnTo>
                <a:lnTo>
                  <a:pt x="54769" y="1190625"/>
                </a:lnTo>
                <a:lnTo>
                  <a:pt x="107156" y="1164432"/>
                </a:lnTo>
                <a:lnTo>
                  <a:pt x="273844" y="1047750"/>
                </a:lnTo>
                <a:lnTo>
                  <a:pt x="426244" y="933450"/>
                </a:lnTo>
                <a:lnTo>
                  <a:pt x="631031" y="754857"/>
                </a:lnTo>
                <a:lnTo>
                  <a:pt x="771525" y="611982"/>
                </a:lnTo>
                <a:lnTo>
                  <a:pt x="892969" y="476250"/>
                </a:lnTo>
                <a:lnTo>
                  <a:pt x="962025" y="402432"/>
                </a:lnTo>
                <a:lnTo>
                  <a:pt x="1009650" y="352425"/>
                </a:lnTo>
                <a:lnTo>
                  <a:pt x="1028700" y="335757"/>
                </a:lnTo>
                <a:lnTo>
                  <a:pt x="1040606" y="323850"/>
                </a:lnTo>
                <a:lnTo>
                  <a:pt x="1054894" y="302419"/>
                </a:lnTo>
                <a:lnTo>
                  <a:pt x="1064419" y="280988"/>
                </a:lnTo>
                <a:lnTo>
                  <a:pt x="1066800" y="261938"/>
                </a:lnTo>
                <a:lnTo>
                  <a:pt x="1064419" y="235744"/>
                </a:lnTo>
                <a:lnTo>
                  <a:pt x="1057275" y="209550"/>
                </a:lnTo>
                <a:lnTo>
                  <a:pt x="1035844" y="173832"/>
                </a:lnTo>
                <a:lnTo>
                  <a:pt x="1014413" y="154782"/>
                </a:lnTo>
                <a:lnTo>
                  <a:pt x="971550" y="123825"/>
                </a:lnTo>
                <a:lnTo>
                  <a:pt x="914400" y="92869"/>
                </a:lnTo>
                <a:lnTo>
                  <a:pt x="862013" y="66675"/>
                </a:lnTo>
                <a:lnTo>
                  <a:pt x="781050" y="35719"/>
                </a:lnTo>
                <a:lnTo>
                  <a:pt x="707231" y="14288"/>
                </a:lnTo>
                <a:lnTo>
                  <a:pt x="650081" y="2382"/>
                </a:lnTo>
                <a:lnTo>
                  <a:pt x="609600" y="0"/>
                </a:lnTo>
                <a:lnTo>
                  <a:pt x="571500" y="2382"/>
                </a:lnTo>
                <a:lnTo>
                  <a:pt x="542925" y="11907"/>
                </a:lnTo>
                <a:lnTo>
                  <a:pt x="531019" y="28575"/>
                </a:lnTo>
                <a:lnTo>
                  <a:pt x="535781" y="45244"/>
                </a:lnTo>
                <a:lnTo>
                  <a:pt x="547688" y="61913"/>
                </a:lnTo>
                <a:lnTo>
                  <a:pt x="588169" y="97632"/>
                </a:lnTo>
                <a:lnTo>
                  <a:pt x="609600" y="111919"/>
                </a:lnTo>
                <a:lnTo>
                  <a:pt x="628650" y="133350"/>
                </a:lnTo>
                <a:lnTo>
                  <a:pt x="647700" y="164307"/>
                </a:lnTo>
                <a:lnTo>
                  <a:pt x="659606" y="192882"/>
                </a:lnTo>
                <a:lnTo>
                  <a:pt x="669131" y="233363"/>
                </a:lnTo>
                <a:lnTo>
                  <a:pt x="669131" y="269082"/>
                </a:lnTo>
                <a:lnTo>
                  <a:pt x="664369" y="300038"/>
                </a:lnTo>
                <a:lnTo>
                  <a:pt x="633413" y="376238"/>
                </a:lnTo>
                <a:lnTo>
                  <a:pt x="547688" y="521494"/>
                </a:lnTo>
                <a:lnTo>
                  <a:pt x="516731" y="5643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37431D5C-1E52-E742-978A-B7BBBCA7EFCD}"/>
              </a:ext>
            </a:extLst>
          </p:cNvPr>
          <p:cNvSpPr/>
          <p:nvPr/>
        </p:nvSpPr>
        <p:spPr>
          <a:xfrm>
            <a:off x="2735263" y="4070350"/>
            <a:ext cx="4492625" cy="577850"/>
          </a:xfrm>
          <a:custGeom>
            <a:avLst/>
            <a:gdLst>
              <a:gd name="connsiteX0" fmla="*/ 1452067 w 4491533"/>
              <a:gd name="connsiteY0" fmla="*/ 204825 h 577901"/>
              <a:gd name="connsiteX1" fmla="*/ 2062886 w 4491533"/>
              <a:gd name="connsiteY1" fmla="*/ 157277 h 577901"/>
              <a:gd name="connsiteX2" fmla="*/ 2311603 w 4491533"/>
              <a:gd name="connsiteY2" fmla="*/ 135331 h 577901"/>
              <a:gd name="connsiteX3" fmla="*/ 2615184 w 4491533"/>
              <a:gd name="connsiteY3" fmla="*/ 109728 h 577901"/>
              <a:gd name="connsiteX4" fmla="*/ 2948025 w 4491533"/>
              <a:gd name="connsiteY4" fmla="*/ 84125 h 577901"/>
              <a:gd name="connsiteX5" fmla="*/ 3288182 w 4491533"/>
              <a:gd name="connsiteY5" fmla="*/ 62179 h 577901"/>
              <a:gd name="connsiteX6" fmla="*/ 3591763 w 4491533"/>
              <a:gd name="connsiteY6" fmla="*/ 43891 h 577901"/>
              <a:gd name="connsiteX7" fmla="*/ 3840480 w 4491533"/>
              <a:gd name="connsiteY7" fmla="*/ 29261 h 577901"/>
              <a:gd name="connsiteX8" fmla="*/ 3931920 w 4491533"/>
              <a:gd name="connsiteY8" fmla="*/ 25603 h 577901"/>
              <a:gd name="connsiteX9" fmla="*/ 3994099 w 4491533"/>
              <a:gd name="connsiteY9" fmla="*/ 10973 h 577901"/>
              <a:gd name="connsiteX10" fmla="*/ 4081881 w 4491533"/>
              <a:gd name="connsiteY10" fmla="*/ 0 h 577901"/>
              <a:gd name="connsiteX11" fmla="*/ 4140403 w 4491533"/>
              <a:gd name="connsiteY11" fmla="*/ 10973 h 577901"/>
              <a:gd name="connsiteX12" fmla="*/ 4213555 w 4491533"/>
              <a:gd name="connsiteY12" fmla="*/ 32918 h 577901"/>
              <a:gd name="connsiteX13" fmla="*/ 4279392 w 4491533"/>
              <a:gd name="connsiteY13" fmla="*/ 58521 h 577901"/>
              <a:gd name="connsiteX14" fmla="*/ 4359859 w 4491533"/>
              <a:gd name="connsiteY14" fmla="*/ 102413 h 577901"/>
              <a:gd name="connsiteX15" fmla="*/ 4436669 w 4491533"/>
              <a:gd name="connsiteY15" fmla="*/ 153619 h 577901"/>
              <a:gd name="connsiteX16" fmla="*/ 4454957 w 4491533"/>
              <a:gd name="connsiteY16" fmla="*/ 168249 h 577901"/>
              <a:gd name="connsiteX17" fmla="*/ 4465929 w 4491533"/>
              <a:gd name="connsiteY17" fmla="*/ 182880 h 577901"/>
              <a:gd name="connsiteX18" fmla="*/ 4473245 w 4491533"/>
              <a:gd name="connsiteY18" fmla="*/ 193853 h 577901"/>
              <a:gd name="connsiteX19" fmla="*/ 4484217 w 4491533"/>
              <a:gd name="connsiteY19" fmla="*/ 223113 h 577901"/>
              <a:gd name="connsiteX20" fmla="*/ 4491533 w 4491533"/>
              <a:gd name="connsiteY20" fmla="*/ 263347 h 577901"/>
              <a:gd name="connsiteX21" fmla="*/ 4480560 w 4491533"/>
              <a:gd name="connsiteY21" fmla="*/ 292608 h 577901"/>
              <a:gd name="connsiteX22" fmla="*/ 4451299 w 4491533"/>
              <a:gd name="connsiteY22" fmla="*/ 314553 h 577901"/>
              <a:gd name="connsiteX23" fmla="*/ 4411065 w 4491533"/>
              <a:gd name="connsiteY23" fmla="*/ 321869 h 577901"/>
              <a:gd name="connsiteX24" fmla="*/ 4359859 w 4491533"/>
              <a:gd name="connsiteY24" fmla="*/ 321869 h 577901"/>
              <a:gd name="connsiteX25" fmla="*/ 4275734 w 4491533"/>
              <a:gd name="connsiteY25" fmla="*/ 310896 h 577901"/>
              <a:gd name="connsiteX26" fmla="*/ 4166006 w 4491533"/>
              <a:gd name="connsiteY26" fmla="*/ 296265 h 577901"/>
              <a:gd name="connsiteX27" fmla="*/ 4008729 w 4491533"/>
              <a:gd name="connsiteY27" fmla="*/ 285293 h 577901"/>
              <a:gd name="connsiteX28" fmla="*/ 3738067 w 4491533"/>
              <a:gd name="connsiteY28" fmla="*/ 274320 h 577901"/>
              <a:gd name="connsiteX29" fmla="*/ 3467405 w 4491533"/>
              <a:gd name="connsiteY29" fmla="*/ 274320 h 577901"/>
              <a:gd name="connsiteX30" fmla="*/ 3141878 w 4491533"/>
              <a:gd name="connsiteY30" fmla="*/ 277977 h 577901"/>
              <a:gd name="connsiteX31" fmla="*/ 2801721 w 4491533"/>
              <a:gd name="connsiteY31" fmla="*/ 292608 h 577901"/>
              <a:gd name="connsiteX32" fmla="*/ 2553005 w 4491533"/>
              <a:gd name="connsiteY32" fmla="*/ 303581 h 577901"/>
              <a:gd name="connsiteX33" fmla="*/ 2278685 w 4491533"/>
              <a:gd name="connsiteY33" fmla="*/ 321869 h 577901"/>
              <a:gd name="connsiteX34" fmla="*/ 2051913 w 4491533"/>
              <a:gd name="connsiteY34" fmla="*/ 336499 h 577901"/>
              <a:gd name="connsiteX35" fmla="*/ 1883664 w 4491533"/>
              <a:gd name="connsiteY35" fmla="*/ 354787 h 577901"/>
              <a:gd name="connsiteX36" fmla="*/ 1631289 w 4491533"/>
              <a:gd name="connsiteY36" fmla="*/ 380390 h 577901"/>
              <a:gd name="connsiteX37" fmla="*/ 1415491 w 4491533"/>
              <a:gd name="connsiteY37" fmla="*/ 402336 h 577901"/>
              <a:gd name="connsiteX38" fmla="*/ 1214323 w 4491533"/>
              <a:gd name="connsiteY38" fmla="*/ 424281 h 577901"/>
              <a:gd name="connsiteX39" fmla="*/ 1060704 w 4491533"/>
              <a:gd name="connsiteY39" fmla="*/ 446227 h 577901"/>
              <a:gd name="connsiteX40" fmla="*/ 830275 w 4491533"/>
              <a:gd name="connsiteY40" fmla="*/ 493776 h 577901"/>
              <a:gd name="connsiteX41" fmla="*/ 555955 w 4491533"/>
              <a:gd name="connsiteY41" fmla="*/ 555955 h 577901"/>
              <a:gd name="connsiteX42" fmla="*/ 504749 w 4491533"/>
              <a:gd name="connsiteY42" fmla="*/ 574243 h 577901"/>
              <a:gd name="connsiteX43" fmla="*/ 479145 w 4491533"/>
              <a:gd name="connsiteY43" fmla="*/ 577901 h 577901"/>
              <a:gd name="connsiteX44" fmla="*/ 442569 w 4491533"/>
              <a:gd name="connsiteY44" fmla="*/ 577901 h 577901"/>
              <a:gd name="connsiteX45" fmla="*/ 380390 w 4491533"/>
              <a:gd name="connsiteY45" fmla="*/ 563270 h 577901"/>
              <a:gd name="connsiteX46" fmla="*/ 329184 w 4491533"/>
              <a:gd name="connsiteY46" fmla="*/ 541325 h 577901"/>
              <a:gd name="connsiteX47" fmla="*/ 245059 w 4491533"/>
              <a:gd name="connsiteY47" fmla="*/ 490118 h 577901"/>
              <a:gd name="connsiteX48" fmla="*/ 146304 w 4491533"/>
              <a:gd name="connsiteY48" fmla="*/ 416966 h 577901"/>
              <a:gd name="connsiteX49" fmla="*/ 43891 w 4491533"/>
              <a:gd name="connsiteY49" fmla="*/ 318211 h 577901"/>
              <a:gd name="connsiteX50" fmla="*/ 21945 w 4491533"/>
              <a:gd name="connsiteY50" fmla="*/ 292608 h 577901"/>
              <a:gd name="connsiteX51" fmla="*/ 10973 w 4491533"/>
              <a:gd name="connsiteY51" fmla="*/ 270662 h 577901"/>
              <a:gd name="connsiteX52" fmla="*/ 0 w 4491533"/>
              <a:gd name="connsiteY52" fmla="*/ 234086 h 577901"/>
              <a:gd name="connsiteX53" fmla="*/ 0 w 4491533"/>
              <a:gd name="connsiteY53" fmla="*/ 219456 h 577901"/>
              <a:gd name="connsiteX54" fmla="*/ 3657 w 4491533"/>
              <a:gd name="connsiteY54" fmla="*/ 212141 h 577901"/>
              <a:gd name="connsiteX55" fmla="*/ 3657 w 4491533"/>
              <a:gd name="connsiteY55" fmla="*/ 204825 h 577901"/>
              <a:gd name="connsiteX56" fmla="*/ 18288 w 4491533"/>
              <a:gd name="connsiteY56" fmla="*/ 193853 h 577901"/>
              <a:gd name="connsiteX57" fmla="*/ 40233 w 4491533"/>
              <a:gd name="connsiteY57" fmla="*/ 193853 h 577901"/>
              <a:gd name="connsiteX58" fmla="*/ 73152 w 4491533"/>
              <a:gd name="connsiteY58" fmla="*/ 201168 h 577901"/>
              <a:gd name="connsiteX59" fmla="*/ 102413 w 4491533"/>
              <a:gd name="connsiteY59" fmla="*/ 212141 h 577901"/>
              <a:gd name="connsiteX60" fmla="*/ 146304 w 4491533"/>
              <a:gd name="connsiteY60" fmla="*/ 234086 h 577901"/>
              <a:gd name="connsiteX61" fmla="*/ 237744 w 4491533"/>
              <a:gd name="connsiteY61" fmla="*/ 270662 h 577901"/>
              <a:gd name="connsiteX62" fmla="*/ 332841 w 4491533"/>
              <a:gd name="connsiteY62" fmla="*/ 296265 h 577901"/>
              <a:gd name="connsiteX63" fmla="*/ 416966 w 4491533"/>
              <a:gd name="connsiteY63" fmla="*/ 307238 h 577901"/>
              <a:gd name="connsiteX64" fmla="*/ 493776 w 4491533"/>
              <a:gd name="connsiteY64" fmla="*/ 307238 h 577901"/>
              <a:gd name="connsiteX65" fmla="*/ 625449 w 4491533"/>
              <a:gd name="connsiteY65" fmla="*/ 288950 h 577901"/>
              <a:gd name="connsiteX66" fmla="*/ 841248 w 4491533"/>
              <a:gd name="connsiteY66" fmla="*/ 263347 h 577901"/>
              <a:gd name="connsiteX67" fmla="*/ 1111910 w 4491533"/>
              <a:gd name="connsiteY67" fmla="*/ 234086 h 577901"/>
              <a:gd name="connsiteX68" fmla="*/ 1452067 w 4491533"/>
              <a:gd name="connsiteY68" fmla="*/ 204825 h 57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491533" h="577901">
                <a:moveTo>
                  <a:pt x="1452067" y="204825"/>
                </a:moveTo>
                <a:lnTo>
                  <a:pt x="2062886" y="157277"/>
                </a:lnTo>
                <a:lnTo>
                  <a:pt x="2311603" y="135331"/>
                </a:lnTo>
                <a:lnTo>
                  <a:pt x="2615184" y="109728"/>
                </a:lnTo>
                <a:lnTo>
                  <a:pt x="2948025" y="84125"/>
                </a:lnTo>
                <a:lnTo>
                  <a:pt x="3288182" y="62179"/>
                </a:lnTo>
                <a:lnTo>
                  <a:pt x="3591763" y="43891"/>
                </a:lnTo>
                <a:lnTo>
                  <a:pt x="3840480" y="29261"/>
                </a:lnTo>
                <a:lnTo>
                  <a:pt x="3931920" y="25603"/>
                </a:lnTo>
                <a:lnTo>
                  <a:pt x="3994099" y="10973"/>
                </a:lnTo>
                <a:lnTo>
                  <a:pt x="4081881" y="0"/>
                </a:lnTo>
                <a:lnTo>
                  <a:pt x="4140403" y="10973"/>
                </a:lnTo>
                <a:lnTo>
                  <a:pt x="4213555" y="32918"/>
                </a:lnTo>
                <a:lnTo>
                  <a:pt x="4279392" y="58521"/>
                </a:lnTo>
                <a:lnTo>
                  <a:pt x="4359859" y="102413"/>
                </a:lnTo>
                <a:lnTo>
                  <a:pt x="4436669" y="153619"/>
                </a:lnTo>
                <a:lnTo>
                  <a:pt x="4454957" y="168249"/>
                </a:lnTo>
                <a:lnTo>
                  <a:pt x="4465929" y="182880"/>
                </a:lnTo>
                <a:lnTo>
                  <a:pt x="4473245" y="193853"/>
                </a:lnTo>
                <a:lnTo>
                  <a:pt x="4484217" y="223113"/>
                </a:lnTo>
                <a:lnTo>
                  <a:pt x="4491533" y="263347"/>
                </a:lnTo>
                <a:lnTo>
                  <a:pt x="4480560" y="292608"/>
                </a:lnTo>
                <a:lnTo>
                  <a:pt x="4451299" y="314553"/>
                </a:lnTo>
                <a:lnTo>
                  <a:pt x="4411065" y="321869"/>
                </a:lnTo>
                <a:lnTo>
                  <a:pt x="4359859" y="321869"/>
                </a:lnTo>
                <a:lnTo>
                  <a:pt x="4275734" y="310896"/>
                </a:lnTo>
                <a:lnTo>
                  <a:pt x="4166006" y="296265"/>
                </a:lnTo>
                <a:lnTo>
                  <a:pt x="4008729" y="285293"/>
                </a:lnTo>
                <a:lnTo>
                  <a:pt x="3738067" y="274320"/>
                </a:lnTo>
                <a:lnTo>
                  <a:pt x="3467405" y="274320"/>
                </a:lnTo>
                <a:lnTo>
                  <a:pt x="3141878" y="277977"/>
                </a:lnTo>
                <a:lnTo>
                  <a:pt x="2801721" y="292608"/>
                </a:lnTo>
                <a:lnTo>
                  <a:pt x="2553005" y="303581"/>
                </a:lnTo>
                <a:lnTo>
                  <a:pt x="2278685" y="321869"/>
                </a:lnTo>
                <a:lnTo>
                  <a:pt x="2051913" y="336499"/>
                </a:lnTo>
                <a:lnTo>
                  <a:pt x="1883664" y="354787"/>
                </a:lnTo>
                <a:lnTo>
                  <a:pt x="1631289" y="380390"/>
                </a:lnTo>
                <a:lnTo>
                  <a:pt x="1415491" y="402336"/>
                </a:lnTo>
                <a:lnTo>
                  <a:pt x="1214323" y="424281"/>
                </a:lnTo>
                <a:lnTo>
                  <a:pt x="1060704" y="446227"/>
                </a:lnTo>
                <a:lnTo>
                  <a:pt x="830275" y="493776"/>
                </a:lnTo>
                <a:lnTo>
                  <a:pt x="555955" y="555955"/>
                </a:lnTo>
                <a:lnTo>
                  <a:pt x="504749" y="574243"/>
                </a:lnTo>
                <a:lnTo>
                  <a:pt x="479145" y="577901"/>
                </a:lnTo>
                <a:lnTo>
                  <a:pt x="442569" y="577901"/>
                </a:lnTo>
                <a:lnTo>
                  <a:pt x="380390" y="563270"/>
                </a:lnTo>
                <a:lnTo>
                  <a:pt x="329184" y="541325"/>
                </a:lnTo>
                <a:lnTo>
                  <a:pt x="245059" y="490118"/>
                </a:lnTo>
                <a:lnTo>
                  <a:pt x="146304" y="416966"/>
                </a:lnTo>
                <a:lnTo>
                  <a:pt x="43891" y="318211"/>
                </a:lnTo>
                <a:lnTo>
                  <a:pt x="21945" y="292608"/>
                </a:lnTo>
                <a:lnTo>
                  <a:pt x="10973" y="270662"/>
                </a:lnTo>
                <a:lnTo>
                  <a:pt x="0" y="234086"/>
                </a:lnTo>
                <a:lnTo>
                  <a:pt x="0" y="219456"/>
                </a:lnTo>
                <a:lnTo>
                  <a:pt x="3657" y="212141"/>
                </a:lnTo>
                <a:lnTo>
                  <a:pt x="3657" y="204825"/>
                </a:lnTo>
                <a:lnTo>
                  <a:pt x="18288" y="193853"/>
                </a:lnTo>
                <a:lnTo>
                  <a:pt x="40233" y="193853"/>
                </a:lnTo>
                <a:lnTo>
                  <a:pt x="73152" y="201168"/>
                </a:lnTo>
                <a:lnTo>
                  <a:pt x="102413" y="212141"/>
                </a:lnTo>
                <a:lnTo>
                  <a:pt x="146304" y="234086"/>
                </a:lnTo>
                <a:lnTo>
                  <a:pt x="237744" y="270662"/>
                </a:lnTo>
                <a:lnTo>
                  <a:pt x="332841" y="296265"/>
                </a:lnTo>
                <a:lnTo>
                  <a:pt x="416966" y="307238"/>
                </a:lnTo>
                <a:lnTo>
                  <a:pt x="493776" y="307238"/>
                </a:lnTo>
                <a:lnTo>
                  <a:pt x="625449" y="288950"/>
                </a:lnTo>
                <a:lnTo>
                  <a:pt x="841248" y="263347"/>
                </a:lnTo>
                <a:lnTo>
                  <a:pt x="1111910" y="234086"/>
                </a:lnTo>
                <a:lnTo>
                  <a:pt x="1452067" y="204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6C3ECFD-1319-A141-AF47-8CE69312AE39}"/>
              </a:ext>
            </a:extLst>
          </p:cNvPr>
          <p:cNvSpPr/>
          <p:nvPr/>
        </p:nvSpPr>
        <p:spPr>
          <a:xfrm>
            <a:off x="3178175" y="1889125"/>
            <a:ext cx="3548063" cy="528638"/>
          </a:xfrm>
          <a:custGeom>
            <a:avLst/>
            <a:gdLst>
              <a:gd name="connsiteX0" fmla="*/ 1214392 w 3547987"/>
              <a:gd name="connsiteY0" fmla="*/ 222110 h 527872"/>
              <a:gd name="connsiteX1" fmla="*/ 1675919 w 3547987"/>
              <a:gd name="connsiteY1" fmla="*/ 175957 h 527872"/>
              <a:gd name="connsiteX2" fmla="*/ 2013411 w 3547987"/>
              <a:gd name="connsiteY2" fmla="*/ 144228 h 527872"/>
              <a:gd name="connsiteX3" fmla="*/ 2281673 w 3547987"/>
              <a:gd name="connsiteY3" fmla="*/ 115382 h 527872"/>
              <a:gd name="connsiteX4" fmla="*/ 2587435 w 3547987"/>
              <a:gd name="connsiteY4" fmla="*/ 89421 h 527872"/>
              <a:gd name="connsiteX5" fmla="*/ 2783584 w 3547987"/>
              <a:gd name="connsiteY5" fmla="*/ 77883 h 527872"/>
              <a:gd name="connsiteX6" fmla="*/ 2982617 w 3547987"/>
              <a:gd name="connsiteY6" fmla="*/ 69229 h 527872"/>
              <a:gd name="connsiteX7" fmla="*/ 3025885 w 3547987"/>
              <a:gd name="connsiteY7" fmla="*/ 49038 h 527872"/>
              <a:gd name="connsiteX8" fmla="*/ 3112421 w 3547987"/>
              <a:gd name="connsiteY8" fmla="*/ 5769 h 527872"/>
              <a:gd name="connsiteX9" fmla="*/ 3129729 w 3547987"/>
              <a:gd name="connsiteY9" fmla="*/ 0 h 527872"/>
              <a:gd name="connsiteX10" fmla="*/ 3167228 w 3547987"/>
              <a:gd name="connsiteY10" fmla="*/ 2885 h 527872"/>
              <a:gd name="connsiteX11" fmla="*/ 3233572 w 3547987"/>
              <a:gd name="connsiteY11" fmla="*/ 14423 h 527872"/>
              <a:gd name="connsiteX12" fmla="*/ 3299917 w 3547987"/>
              <a:gd name="connsiteY12" fmla="*/ 34615 h 527872"/>
              <a:gd name="connsiteX13" fmla="*/ 3337416 w 3547987"/>
              <a:gd name="connsiteY13" fmla="*/ 49038 h 527872"/>
              <a:gd name="connsiteX14" fmla="*/ 3412414 w 3547987"/>
              <a:gd name="connsiteY14" fmla="*/ 83652 h 527872"/>
              <a:gd name="connsiteX15" fmla="*/ 3455682 w 3547987"/>
              <a:gd name="connsiteY15" fmla="*/ 106728 h 527872"/>
              <a:gd name="connsiteX16" fmla="*/ 3481643 w 3547987"/>
              <a:gd name="connsiteY16" fmla="*/ 126920 h 527872"/>
              <a:gd name="connsiteX17" fmla="*/ 3510488 w 3547987"/>
              <a:gd name="connsiteY17" fmla="*/ 158650 h 527872"/>
              <a:gd name="connsiteX18" fmla="*/ 3530680 w 3547987"/>
              <a:gd name="connsiteY18" fmla="*/ 184611 h 527872"/>
              <a:gd name="connsiteX19" fmla="*/ 3542218 w 3547987"/>
              <a:gd name="connsiteY19" fmla="*/ 207687 h 527872"/>
              <a:gd name="connsiteX20" fmla="*/ 3547987 w 3547987"/>
              <a:gd name="connsiteY20" fmla="*/ 230764 h 527872"/>
              <a:gd name="connsiteX21" fmla="*/ 3539334 w 3547987"/>
              <a:gd name="connsiteY21" fmla="*/ 253840 h 527872"/>
              <a:gd name="connsiteX22" fmla="*/ 3522026 w 3547987"/>
              <a:gd name="connsiteY22" fmla="*/ 271147 h 527872"/>
              <a:gd name="connsiteX23" fmla="*/ 3484527 w 3547987"/>
              <a:gd name="connsiteY23" fmla="*/ 285570 h 527872"/>
              <a:gd name="connsiteX24" fmla="*/ 3444144 w 3547987"/>
              <a:gd name="connsiteY24" fmla="*/ 288455 h 527872"/>
              <a:gd name="connsiteX25" fmla="*/ 3334531 w 3547987"/>
              <a:gd name="connsiteY25" fmla="*/ 285570 h 527872"/>
              <a:gd name="connsiteX26" fmla="*/ 3086460 w 3547987"/>
              <a:gd name="connsiteY26" fmla="*/ 276916 h 527872"/>
              <a:gd name="connsiteX27" fmla="*/ 2841274 w 3547987"/>
              <a:gd name="connsiteY27" fmla="*/ 274032 h 527872"/>
              <a:gd name="connsiteX28" fmla="*/ 2616280 w 3547987"/>
              <a:gd name="connsiteY28" fmla="*/ 279801 h 527872"/>
              <a:gd name="connsiteX29" fmla="*/ 2385517 w 3547987"/>
              <a:gd name="connsiteY29" fmla="*/ 288455 h 527872"/>
              <a:gd name="connsiteX30" fmla="*/ 2183599 w 3547987"/>
              <a:gd name="connsiteY30" fmla="*/ 299993 h 527872"/>
              <a:gd name="connsiteX31" fmla="*/ 1967258 w 3547987"/>
              <a:gd name="connsiteY31" fmla="*/ 314416 h 527872"/>
              <a:gd name="connsiteX32" fmla="*/ 1753802 w 3547987"/>
              <a:gd name="connsiteY32" fmla="*/ 337492 h 527872"/>
              <a:gd name="connsiteX33" fmla="*/ 1554768 w 3547987"/>
              <a:gd name="connsiteY33" fmla="*/ 357684 h 527872"/>
              <a:gd name="connsiteX34" fmla="*/ 1269199 w 3547987"/>
              <a:gd name="connsiteY34" fmla="*/ 395183 h 527872"/>
              <a:gd name="connsiteX35" fmla="*/ 1064396 w 3547987"/>
              <a:gd name="connsiteY35" fmla="*/ 424028 h 527872"/>
              <a:gd name="connsiteX36" fmla="*/ 755750 w 3547987"/>
              <a:gd name="connsiteY36" fmla="*/ 467296 h 527872"/>
              <a:gd name="connsiteX37" fmla="*/ 496141 w 3547987"/>
              <a:gd name="connsiteY37" fmla="*/ 507680 h 527872"/>
              <a:gd name="connsiteX38" fmla="*/ 464411 w 3547987"/>
              <a:gd name="connsiteY38" fmla="*/ 516334 h 527872"/>
              <a:gd name="connsiteX39" fmla="*/ 438450 w 3547987"/>
              <a:gd name="connsiteY39" fmla="*/ 522103 h 527872"/>
              <a:gd name="connsiteX40" fmla="*/ 400951 w 3547987"/>
              <a:gd name="connsiteY40" fmla="*/ 527872 h 527872"/>
              <a:gd name="connsiteX41" fmla="*/ 372106 w 3547987"/>
              <a:gd name="connsiteY41" fmla="*/ 527872 h 527872"/>
              <a:gd name="connsiteX42" fmla="*/ 320184 w 3547987"/>
              <a:gd name="connsiteY42" fmla="*/ 510564 h 527872"/>
              <a:gd name="connsiteX43" fmla="*/ 253840 w 3547987"/>
              <a:gd name="connsiteY43" fmla="*/ 478834 h 527872"/>
              <a:gd name="connsiteX44" fmla="*/ 173072 w 3547987"/>
              <a:gd name="connsiteY44" fmla="*/ 424028 h 527872"/>
              <a:gd name="connsiteX45" fmla="*/ 106728 w 3547987"/>
              <a:gd name="connsiteY45" fmla="*/ 369222 h 527872"/>
              <a:gd name="connsiteX46" fmla="*/ 34614 w 3547987"/>
              <a:gd name="connsiteY46" fmla="*/ 302877 h 527872"/>
              <a:gd name="connsiteX47" fmla="*/ 20192 w 3547987"/>
              <a:gd name="connsiteY47" fmla="*/ 282686 h 527872"/>
              <a:gd name="connsiteX48" fmla="*/ 8654 w 3547987"/>
              <a:gd name="connsiteY48" fmla="*/ 262494 h 527872"/>
              <a:gd name="connsiteX49" fmla="*/ 0 w 3547987"/>
              <a:gd name="connsiteY49" fmla="*/ 230764 h 527872"/>
              <a:gd name="connsiteX50" fmla="*/ 0 w 3547987"/>
              <a:gd name="connsiteY50" fmla="*/ 213457 h 527872"/>
              <a:gd name="connsiteX51" fmla="*/ 8654 w 3547987"/>
              <a:gd name="connsiteY51" fmla="*/ 201918 h 527872"/>
              <a:gd name="connsiteX52" fmla="*/ 20192 w 3547987"/>
              <a:gd name="connsiteY52" fmla="*/ 199034 h 527872"/>
              <a:gd name="connsiteX53" fmla="*/ 37499 w 3547987"/>
              <a:gd name="connsiteY53" fmla="*/ 201918 h 527872"/>
              <a:gd name="connsiteX54" fmla="*/ 69229 w 3547987"/>
              <a:gd name="connsiteY54" fmla="*/ 213457 h 527872"/>
              <a:gd name="connsiteX55" fmla="*/ 115382 w 3547987"/>
              <a:gd name="connsiteY55" fmla="*/ 233648 h 527872"/>
              <a:gd name="connsiteX56" fmla="*/ 175957 w 3547987"/>
              <a:gd name="connsiteY56" fmla="*/ 262494 h 527872"/>
              <a:gd name="connsiteX57" fmla="*/ 224994 w 3547987"/>
              <a:gd name="connsiteY57" fmla="*/ 279801 h 527872"/>
              <a:gd name="connsiteX58" fmla="*/ 288454 w 3547987"/>
              <a:gd name="connsiteY58" fmla="*/ 294224 h 527872"/>
              <a:gd name="connsiteX59" fmla="*/ 366337 w 3547987"/>
              <a:gd name="connsiteY59" fmla="*/ 302877 h 527872"/>
              <a:gd name="connsiteX60" fmla="*/ 455758 w 3547987"/>
              <a:gd name="connsiteY60" fmla="*/ 302877 h 527872"/>
              <a:gd name="connsiteX61" fmla="*/ 597100 w 3547987"/>
              <a:gd name="connsiteY61" fmla="*/ 291339 h 527872"/>
              <a:gd name="connsiteX62" fmla="*/ 853825 w 3547987"/>
              <a:gd name="connsiteY62" fmla="*/ 262494 h 527872"/>
              <a:gd name="connsiteX63" fmla="*/ 1214392 w 3547987"/>
              <a:gd name="connsiteY63" fmla="*/ 222110 h 527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547987" h="527872">
                <a:moveTo>
                  <a:pt x="1214392" y="222110"/>
                </a:moveTo>
                <a:lnTo>
                  <a:pt x="1675919" y="175957"/>
                </a:lnTo>
                <a:lnTo>
                  <a:pt x="2013411" y="144228"/>
                </a:lnTo>
                <a:lnTo>
                  <a:pt x="2281673" y="115382"/>
                </a:lnTo>
                <a:lnTo>
                  <a:pt x="2587435" y="89421"/>
                </a:lnTo>
                <a:lnTo>
                  <a:pt x="2783584" y="77883"/>
                </a:lnTo>
                <a:lnTo>
                  <a:pt x="2982617" y="69229"/>
                </a:lnTo>
                <a:lnTo>
                  <a:pt x="3025885" y="49038"/>
                </a:lnTo>
                <a:lnTo>
                  <a:pt x="3112421" y="5769"/>
                </a:lnTo>
                <a:lnTo>
                  <a:pt x="3129729" y="0"/>
                </a:lnTo>
                <a:lnTo>
                  <a:pt x="3167228" y="2885"/>
                </a:lnTo>
                <a:lnTo>
                  <a:pt x="3233572" y="14423"/>
                </a:lnTo>
                <a:lnTo>
                  <a:pt x="3299917" y="34615"/>
                </a:lnTo>
                <a:lnTo>
                  <a:pt x="3337416" y="49038"/>
                </a:lnTo>
                <a:lnTo>
                  <a:pt x="3412414" y="83652"/>
                </a:lnTo>
                <a:lnTo>
                  <a:pt x="3455682" y="106728"/>
                </a:lnTo>
                <a:lnTo>
                  <a:pt x="3481643" y="126920"/>
                </a:lnTo>
                <a:lnTo>
                  <a:pt x="3510488" y="158650"/>
                </a:lnTo>
                <a:lnTo>
                  <a:pt x="3530680" y="184611"/>
                </a:lnTo>
                <a:lnTo>
                  <a:pt x="3542218" y="207687"/>
                </a:lnTo>
                <a:lnTo>
                  <a:pt x="3547987" y="230764"/>
                </a:lnTo>
                <a:lnTo>
                  <a:pt x="3539334" y="253840"/>
                </a:lnTo>
                <a:lnTo>
                  <a:pt x="3522026" y="271147"/>
                </a:lnTo>
                <a:lnTo>
                  <a:pt x="3484527" y="285570"/>
                </a:lnTo>
                <a:lnTo>
                  <a:pt x="3444144" y="288455"/>
                </a:lnTo>
                <a:lnTo>
                  <a:pt x="3334531" y="285570"/>
                </a:lnTo>
                <a:lnTo>
                  <a:pt x="3086460" y="276916"/>
                </a:lnTo>
                <a:lnTo>
                  <a:pt x="2841274" y="274032"/>
                </a:lnTo>
                <a:lnTo>
                  <a:pt x="2616280" y="279801"/>
                </a:lnTo>
                <a:lnTo>
                  <a:pt x="2385517" y="288455"/>
                </a:lnTo>
                <a:lnTo>
                  <a:pt x="2183599" y="299993"/>
                </a:lnTo>
                <a:lnTo>
                  <a:pt x="1967258" y="314416"/>
                </a:lnTo>
                <a:lnTo>
                  <a:pt x="1753802" y="337492"/>
                </a:lnTo>
                <a:lnTo>
                  <a:pt x="1554768" y="357684"/>
                </a:lnTo>
                <a:lnTo>
                  <a:pt x="1269199" y="395183"/>
                </a:lnTo>
                <a:lnTo>
                  <a:pt x="1064396" y="424028"/>
                </a:lnTo>
                <a:lnTo>
                  <a:pt x="755750" y="467296"/>
                </a:lnTo>
                <a:lnTo>
                  <a:pt x="496141" y="507680"/>
                </a:lnTo>
                <a:lnTo>
                  <a:pt x="464411" y="516334"/>
                </a:lnTo>
                <a:lnTo>
                  <a:pt x="438450" y="522103"/>
                </a:lnTo>
                <a:lnTo>
                  <a:pt x="400951" y="527872"/>
                </a:lnTo>
                <a:lnTo>
                  <a:pt x="372106" y="527872"/>
                </a:lnTo>
                <a:lnTo>
                  <a:pt x="320184" y="510564"/>
                </a:lnTo>
                <a:lnTo>
                  <a:pt x="253840" y="478834"/>
                </a:lnTo>
                <a:lnTo>
                  <a:pt x="173072" y="424028"/>
                </a:lnTo>
                <a:lnTo>
                  <a:pt x="106728" y="369222"/>
                </a:lnTo>
                <a:lnTo>
                  <a:pt x="34614" y="302877"/>
                </a:lnTo>
                <a:lnTo>
                  <a:pt x="20192" y="282686"/>
                </a:lnTo>
                <a:lnTo>
                  <a:pt x="8654" y="262494"/>
                </a:lnTo>
                <a:lnTo>
                  <a:pt x="0" y="230764"/>
                </a:lnTo>
                <a:lnTo>
                  <a:pt x="0" y="213457"/>
                </a:lnTo>
                <a:lnTo>
                  <a:pt x="8654" y="201918"/>
                </a:lnTo>
                <a:lnTo>
                  <a:pt x="20192" y="199034"/>
                </a:lnTo>
                <a:lnTo>
                  <a:pt x="37499" y="201918"/>
                </a:lnTo>
                <a:lnTo>
                  <a:pt x="69229" y="213457"/>
                </a:lnTo>
                <a:lnTo>
                  <a:pt x="115382" y="233648"/>
                </a:lnTo>
                <a:lnTo>
                  <a:pt x="175957" y="262494"/>
                </a:lnTo>
                <a:lnTo>
                  <a:pt x="224994" y="279801"/>
                </a:lnTo>
                <a:lnTo>
                  <a:pt x="288454" y="294224"/>
                </a:lnTo>
                <a:lnTo>
                  <a:pt x="366337" y="302877"/>
                </a:lnTo>
                <a:lnTo>
                  <a:pt x="455758" y="302877"/>
                </a:lnTo>
                <a:lnTo>
                  <a:pt x="597100" y="291339"/>
                </a:lnTo>
                <a:lnTo>
                  <a:pt x="853825" y="262494"/>
                </a:lnTo>
                <a:lnTo>
                  <a:pt x="1214392" y="22211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8B084DF1-81CA-1F4F-9194-517BE70E58C8}"/>
              </a:ext>
            </a:extLst>
          </p:cNvPr>
          <p:cNvSpPr/>
          <p:nvPr/>
        </p:nvSpPr>
        <p:spPr>
          <a:xfrm>
            <a:off x="3957638" y="3008313"/>
            <a:ext cx="612775" cy="527050"/>
          </a:xfrm>
          <a:custGeom>
            <a:avLst/>
            <a:gdLst>
              <a:gd name="connsiteX0" fmla="*/ 221456 w 611981"/>
              <a:gd name="connsiteY0" fmla="*/ 69056 h 528637"/>
              <a:gd name="connsiteX1" fmla="*/ 40481 w 611981"/>
              <a:gd name="connsiteY1" fmla="*/ 0 h 528637"/>
              <a:gd name="connsiteX2" fmla="*/ 0 w 611981"/>
              <a:gd name="connsiteY2" fmla="*/ 38100 h 528637"/>
              <a:gd name="connsiteX3" fmla="*/ 88106 w 611981"/>
              <a:gd name="connsiteY3" fmla="*/ 126206 h 528637"/>
              <a:gd name="connsiteX4" fmla="*/ 166687 w 611981"/>
              <a:gd name="connsiteY4" fmla="*/ 209550 h 528637"/>
              <a:gd name="connsiteX5" fmla="*/ 254793 w 611981"/>
              <a:gd name="connsiteY5" fmla="*/ 297656 h 528637"/>
              <a:gd name="connsiteX6" fmla="*/ 328612 w 611981"/>
              <a:gd name="connsiteY6" fmla="*/ 366712 h 528637"/>
              <a:gd name="connsiteX7" fmla="*/ 400050 w 611981"/>
              <a:gd name="connsiteY7" fmla="*/ 431006 h 528637"/>
              <a:gd name="connsiteX8" fmla="*/ 459581 w 611981"/>
              <a:gd name="connsiteY8" fmla="*/ 483394 h 528637"/>
              <a:gd name="connsiteX9" fmla="*/ 485775 w 611981"/>
              <a:gd name="connsiteY9" fmla="*/ 502444 h 528637"/>
              <a:gd name="connsiteX10" fmla="*/ 507206 w 611981"/>
              <a:gd name="connsiteY10" fmla="*/ 514350 h 528637"/>
              <a:gd name="connsiteX11" fmla="*/ 516731 w 611981"/>
              <a:gd name="connsiteY11" fmla="*/ 519112 h 528637"/>
              <a:gd name="connsiteX12" fmla="*/ 535781 w 611981"/>
              <a:gd name="connsiteY12" fmla="*/ 523875 h 528637"/>
              <a:gd name="connsiteX13" fmla="*/ 554831 w 611981"/>
              <a:gd name="connsiteY13" fmla="*/ 528637 h 528637"/>
              <a:gd name="connsiteX14" fmla="*/ 571500 w 611981"/>
              <a:gd name="connsiteY14" fmla="*/ 523875 h 528637"/>
              <a:gd name="connsiteX15" fmla="*/ 583406 w 611981"/>
              <a:gd name="connsiteY15" fmla="*/ 516731 h 528637"/>
              <a:gd name="connsiteX16" fmla="*/ 595312 w 611981"/>
              <a:gd name="connsiteY16" fmla="*/ 502444 h 528637"/>
              <a:gd name="connsiteX17" fmla="*/ 602456 w 611981"/>
              <a:gd name="connsiteY17" fmla="*/ 485775 h 528637"/>
              <a:gd name="connsiteX18" fmla="*/ 609600 w 611981"/>
              <a:gd name="connsiteY18" fmla="*/ 461962 h 528637"/>
              <a:gd name="connsiteX19" fmla="*/ 611981 w 611981"/>
              <a:gd name="connsiteY19" fmla="*/ 442912 h 528637"/>
              <a:gd name="connsiteX20" fmla="*/ 611981 w 611981"/>
              <a:gd name="connsiteY20" fmla="*/ 404812 h 528637"/>
              <a:gd name="connsiteX21" fmla="*/ 607218 w 611981"/>
              <a:gd name="connsiteY21" fmla="*/ 357187 h 528637"/>
              <a:gd name="connsiteX22" fmla="*/ 590550 w 611981"/>
              <a:gd name="connsiteY22" fmla="*/ 309562 h 528637"/>
              <a:gd name="connsiteX23" fmla="*/ 550068 w 611981"/>
              <a:gd name="connsiteY23" fmla="*/ 240506 h 528637"/>
              <a:gd name="connsiteX24" fmla="*/ 504825 w 611981"/>
              <a:gd name="connsiteY24" fmla="*/ 183356 h 528637"/>
              <a:gd name="connsiteX25" fmla="*/ 469106 w 611981"/>
              <a:gd name="connsiteY25" fmla="*/ 166687 h 528637"/>
              <a:gd name="connsiteX26" fmla="*/ 369093 w 611981"/>
              <a:gd name="connsiteY26" fmla="*/ 128587 h 528637"/>
              <a:gd name="connsiteX27" fmla="*/ 221456 w 611981"/>
              <a:gd name="connsiteY27" fmla="*/ 69056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11981" h="528637">
                <a:moveTo>
                  <a:pt x="221456" y="69056"/>
                </a:moveTo>
                <a:lnTo>
                  <a:pt x="40481" y="0"/>
                </a:lnTo>
                <a:lnTo>
                  <a:pt x="0" y="38100"/>
                </a:lnTo>
                <a:lnTo>
                  <a:pt x="88106" y="126206"/>
                </a:lnTo>
                <a:lnTo>
                  <a:pt x="166687" y="209550"/>
                </a:lnTo>
                <a:lnTo>
                  <a:pt x="254793" y="297656"/>
                </a:lnTo>
                <a:lnTo>
                  <a:pt x="328612" y="366712"/>
                </a:lnTo>
                <a:lnTo>
                  <a:pt x="400050" y="431006"/>
                </a:lnTo>
                <a:lnTo>
                  <a:pt x="459581" y="483394"/>
                </a:lnTo>
                <a:lnTo>
                  <a:pt x="485775" y="502444"/>
                </a:lnTo>
                <a:lnTo>
                  <a:pt x="507206" y="514350"/>
                </a:lnTo>
                <a:lnTo>
                  <a:pt x="516731" y="519112"/>
                </a:lnTo>
                <a:lnTo>
                  <a:pt x="535781" y="523875"/>
                </a:lnTo>
                <a:lnTo>
                  <a:pt x="554831" y="528637"/>
                </a:lnTo>
                <a:lnTo>
                  <a:pt x="571500" y="523875"/>
                </a:lnTo>
                <a:lnTo>
                  <a:pt x="583406" y="516731"/>
                </a:lnTo>
                <a:lnTo>
                  <a:pt x="595312" y="502444"/>
                </a:lnTo>
                <a:lnTo>
                  <a:pt x="602456" y="485775"/>
                </a:lnTo>
                <a:lnTo>
                  <a:pt x="609600" y="461962"/>
                </a:lnTo>
                <a:lnTo>
                  <a:pt x="611981" y="442912"/>
                </a:lnTo>
                <a:lnTo>
                  <a:pt x="611981" y="404812"/>
                </a:lnTo>
                <a:lnTo>
                  <a:pt x="607218" y="357187"/>
                </a:lnTo>
                <a:lnTo>
                  <a:pt x="590550" y="309562"/>
                </a:lnTo>
                <a:lnTo>
                  <a:pt x="550068" y="240506"/>
                </a:lnTo>
                <a:lnTo>
                  <a:pt x="504825" y="183356"/>
                </a:lnTo>
                <a:lnTo>
                  <a:pt x="469106" y="166687"/>
                </a:lnTo>
                <a:lnTo>
                  <a:pt x="369093" y="128587"/>
                </a:lnTo>
                <a:lnTo>
                  <a:pt x="221456" y="690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7C8D65EC-26F1-904A-A9AD-03329E0AFA72}"/>
              </a:ext>
            </a:extLst>
          </p:cNvPr>
          <p:cNvSpPr/>
          <p:nvPr/>
        </p:nvSpPr>
        <p:spPr>
          <a:xfrm>
            <a:off x="5653088" y="2897188"/>
            <a:ext cx="987425" cy="739775"/>
          </a:xfrm>
          <a:custGeom>
            <a:avLst/>
            <a:gdLst>
              <a:gd name="connsiteX0" fmla="*/ 397668 w 988218"/>
              <a:gd name="connsiteY0" fmla="*/ 395288 h 738188"/>
              <a:gd name="connsiteX1" fmla="*/ 276225 w 988218"/>
              <a:gd name="connsiteY1" fmla="*/ 297657 h 738188"/>
              <a:gd name="connsiteX2" fmla="*/ 111918 w 988218"/>
              <a:gd name="connsiteY2" fmla="*/ 159544 h 738188"/>
              <a:gd name="connsiteX3" fmla="*/ 0 w 988218"/>
              <a:gd name="connsiteY3" fmla="*/ 59532 h 738188"/>
              <a:gd name="connsiteX4" fmla="*/ 50006 w 988218"/>
              <a:gd name="connsiteY4" fmla="*/ 0 h 738188"/>
              <a:gd name="connsiteX5" fmla="*/ 180975 w 988218"/>
              <a:gd name="connsiteY5" fmla="*/ 54769 h 738188"/>
              <a:gd name="connsiteX6" fmla="*/ 326231 w 988218"/>
              <a:gd name="connsiteY6" fmla="*/ 123825 h 738188"/>
              <a:gd name="connsiteX7" fmla="*/ 438150 w 988218"/>
              <a:gd name="connsiteY7" fmla="*/ 173832 h 738188"/>
              <a:gd name="connsiteX8" fmla="*/ 540543 w 988218"/>
              <a:gd name="connsiteY8" fmla="*/ 223838 h 738188"/>
              <a:gd name="connsiteX9" fmla="*/ 671512 w 988218"/>
              <a:gd name="connsiteY9" fmla="*/ 285750 h 738188"/>
              <a:gd name="connsiteX10" fmla="*/ 814387 w 988218"/>
              <a:gd name="connsiteY10" fmla="*/ 354807 h 738188"/>
              <a:gd name="connsiteX11" fmla="*/ 850106 w 988218"/>
              <a:gd name="connsiteY11" fmla="*/ 378619 h 738188"/>
              <a:gd name="connsiteX12" fmla="*/ 890587 w 988218"/>
              <a:gd name="connsiteY12" fmla="*/ 411957 h 738188"/>
              <a:gd name="connsiteX13" fmla="*/ 919162 w 988218"/>
              <a:gd name="connsiteY13" fmla="*/ 442913 h 738188"/>
              <a:gd name="connsiteX14" fmla="*/ 947737 w 988218"/>
              <a:gd name="connsiteY14" fmla="*/ 476250 h 738188"/>
              <a:gd name="connsiteX15" fmla="*/ 957262 w 988218"/>
              <a:gd name="connsiteY15" fmla="*/ 492919 h 738188"/>
              <a:gd name="connsiteX16" fmla="*/ 969168 w 988218"/>
              <a:gd name="connsiteY16" fmla="*/ 521494 h 738188"/>
              <a:gd name="connsiteX17" fmla="*/ 983456 w 988218"/>
              <a:gd name="connsiteY17" fmla="*/ 561975 h 738188"/>
              <a:gd name="connsiteX18" fmla="*/ 988218 w 988218"/>
              <a:gd name="connsiteY18" fmla="*/ 600075 h 738188"/>
              <a:gd name="connsiteX19" fmla="*/ 988218 w 988218"/>
              <a:gd name="connsiteY19" fmla="*/ 640557 h 738188"/>
              <a:gd name="connsiteX20" fmla="*/ 978693 w 988218"/>
              <a:gd name="connsiteY20" fmla="*/ 688182 h 738188"/>
              <a:gd name="connsiteX21" fmla="*/ 964406 w 988218"/>
              <a:gd name="connsiteY21" fmla="*/ 716757 h 738188"/>
              <a:gd name="connsiteX22" fmla="*/ 945356 w 988218"/>
              <a:gd name="connsiteY22" fmla="*/ 731044 h 738188"/>
              <a:gd name="connsiteX23" fmla="*/ 926306 w 988218"/>
              <a:gd name="connsiteY23" fmla="*/ 738188 h 738188"/>
              <a:gd name="connsiteX24" fmla="*/ 904875 w 988218"/>
              <a:gd name="connsiteY24" fmla="*/ 738188 h 738188"/>
              <a:gd name="connsiteX25" fmla="*/ 854868 w 988218"/>
              <a:gd name="connsiteY25" fmla="*/ 731044 h 738188"/>
              <a:gd name="connsiteX26" fmla="*/ 812006 w 988218"/>
              <a:gd name="connsiteY26" fmla="*/ 711994 h 738188"/>
              <a:gd name="connsiteX27" fmla="*/ 723900 w 988218"/>
              <a:gd name="connsiteY27" fmla="*/ 645319 h 738188"/>
              <a:gd name="connsiteX28" fmla="*/ 578643 w 988218"/>
              <a:gd name="connsiteY28" fmla="*/ 533400 h 738188"/>
              <a:gd name="connsiteX29" fmla="*/ 397668 w 988218"/>
              <a:gd name="connsiteY29" fmla="*/ 3952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88218" h="738188">
                <a:moveTo>
                  <a:pt x="397668" y="395288"/>
                </a:moveTo>
                <a:lnTo>
                  <a:pt x="276225" y="297657"/>
                </a:lnTo>
                <a:lnTo>
                  <a:pt x="111918" y="159544"/>
                </a:lnTo>
                <a:lnTo>
                  <a:pt x="0" y="59532"/>
                </a:lnTo>
                <a:lnTo>
                  <a:pt x="50006" y="0"/>
                </a:lnTo>
                <a:lnTo>
                  <a:pt x="180975" y="54769"/>
                </a:lnTo>
                <a:lnTo>
                  <a:pt x="326231" y="123825"/>
                </a:lnTo>
                <a:lnTo>
                  <a:pt x="438150" y="173832"/>
                </a:lnTo>
                <a:lnTo>
                  <a:pt x="540543" y="223838"/>
                </a:lnTo>
                <a:lnTo>
                  <a:pt x="671512" y="285750"/>
                </a:lnTo>
                <a:lnTo>
                  <a:pt x="814387" y="354807"/>
                </a:lnTo>
                <a:lnTo>
                  <a:pt x="850106" y="378619"/>
                </a:lnTo>
                <a:lnTo>
                  <a:pt x="890587" y="411957"/>
                </a:lnTo>
                <a:lnTo>
                  <a:pt x="919162" y="442913"/>
                </a:lnTo>
                <a:lnTo>
                  <a:pt x="947737" y="476250"/>
                </a:lnTo>
                <a:lnTo>
                  <a:pt x="957262" y="492919"/>
                </a:lnTo>
                <a:lnTo>
                  <a:pt x="969168" y="521494"/>
                </a:lnTo>
                <a:lnTo>
                  <a:pt x="983456" y="561975"/>
                </a:lnTo>
                <a:lnTo>
                  <a:pt x="988218" y="600075"/>
                </a:lnTo>
                <a:lnTo>
                  <a:pt x="988218" y="640557"/>
                </a:lnTo>
                <a:lnTo>
                  <a:pt x="978693" y="688182"/>
                </a:lnTo>
                <a:lnTo>
                  <a:pt x="964406" y="716757"/>
                </a:lnTo>
                <a:lnTo>
                  <a:pt x="945356" y="731044"/>
                </a:lnTo>
                <a:lnTo>
                  <a:pt x="926306" y="738188"/>
                </a:lnTo>
                <a:lnTo>
                  <a:pt x="904875" y="738188"/>
                </a:lnTo>
                <a:lnTo>
                  <a:pt x="854868" y="731044"/>
                </a:lnTo>
                <a:lnTo>
                  <a:pt x="812006" y="711994"/>
                </a:lnTo>
                <a:lnTo>
                  <a:pt x="723900" y="645319"/>
                </a:lnTo>
                <a:lnTo>
                  <a:pt x="578643" y="533400"/>
                </a:lnTo>
                <a:lnTo>
                  <a:pt x="397668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94BDC1D-4285-654A-A9CB-59E27E603934}"/>
              </a:ext>
            </a:extLst>
          </p:cNvPr>
          <p:cNvSpPr/>
          <p:nvPr/>
        </p:nvSpPr>
        <p:spPr>
          <a:xfrm>
            <a:off x="4581525" y="3648075"/>
            <a:ext cx="530225" cy="2441575"/>
          </a:xfrm>
          <a:custGeom>
            <a:avLst/>
            <a:gdLst>
              <a:gd name="connsiteX0" fmla="*/ 190500 w 530225"/>
              <a:gd name="connsiteY0" fmla="*/ 1025525 h 2441575"/>
              <a:gd name="connsiteX1" fmla="*/ 184150 w 530225"/>
              <a:gd name="connsiteY1" fmla="*/ 685800 h 2441575"/>
              <a:gd name="connsiteX2" fmla="*/ 184150 w 530225"/>
              <a:gd name="connsiteY2" fmla="*/ 358775 h 2441575"/>
              <a:gd name="connsiteX3" fmla="*/ 184150 w 530225"/>
              <a:gd name="connsiteY3" fmla="*/ 301625 h 2441575"/>
              <a:gd name="connsiteX4" fmla="*/ 174625 w 530225"/>
              <a:gd name="connsiteY4" fmla="*/ 244475 h 2441575"/>
              <a:gd name="connsiteX5" fmla="*/ 152400 w 530225"/>
              <a:gd name="connsiteY5" fmla="*/ 193675 h 2441575"/>
              <a:gd name="connsiteX6" fmla="*/ 123825 w 530225"/>
              <a:gd name="connsiteY6" fmla="*/ 146050 h 2441575"/>
              <a:gd name="connsiteX7" fmla="*/ 98425 w 530225"/>
              <a:gd name="connsiteY7" fmla="*/ 120650 h 2441575"/>
              <a:gd name="connsiteX8" fmla="*/ 66675 w 530225"/>
              <a:gd name="connsiteY8" fmla="*/ 95250 h 2441575"/>
              <a:gd name="connsiteX9" fmla="*/ 31750 w 530225"/>
              <a:gd name="connsiteY9" fmla="*/ 73025 h 2441575"/>
              <a:gd name="connsiteX10" fmla="*/ 12700 w 530225"/>
              <a:gd name="connsiteY10" fmla="*/ 53975 h 2441575"/>
              <a:gd name="connsiteX11" fmla="*/ 0 w 530225"/>
              <a:gd name="connsiteY11" fmla="*/ 34925 h 2441575"/>
              <a:gd name="connsiteX12" fmla="*/ 0 w 530225"/>
              <a:gd name="connsiteY12" fmla="*/ 22225 h 2441575"/>
              <a:gd name="connsiteX13" fmla="*/ 9525 w 530225"/>
              <a:gd name="connsiteY13" fmla="*/ 12700 h 2441575"/>
              <a:gd name="connsiteX14" fmla="*/ 28575 w 530225"/>
              <a:gd name="connsiteY14" fmla="*/ 6350 h 2441575"/>
              <a:gd name="connsiteX15" fmla="*/ 101600 w 530225"/>
              <a:gd name="connsiteY15" fmla="*/ 0 h 2441575"/>
              <a:gd name="connsiteX16" fmla="*/ 196850 w 530225"/>
              <a:gd name="connsiteY16" fmla="*/ 3175 h 2441575"/>
              <a:gd name="connsiteX17" fmla="*/ 292100 w 530225"/>
              <a:gd name="connsiteY17" fmla="*/ 22225 h 2441575"/>
              <a:gd name="connsiteX18" fmla="*/ 390525 w 530225"/>
              <a:gd name="connsiteY18" fmla="*/ 53975 h 2441575"/>
              <a:gd name="connsiteX19" fmla="*/ 460375 w 530225"/>
              <a:gd name="connsiteY19" fmla="*/ 82550 h 2441575"/>
              <a:gd name="connsiteX20" fmla="*/ 485775 w 530225"/>
              <a:gd name="connsiteY20" fmla="*/ 101600 h 2441575"/>
              <a:gd name="connsiteX21" fmla="*/ 498475 w 530225"/>
              <a:gd name="connsiteY21" fmla="*/ 111125 h 2441575"/>
              <a:gd name="connsiteX22" fmla="*/ 508000 w 530225"/>
              <a:gd name="connsiteY22" fmla="*/ 120650 h 2441575"/>
              <a:gd name="connsiteX23" fmla="*/ 517525 w 530225"/>
              <a:gd name="connsiteY23" fmla="*/ 133350 h 2441575"/>
              <a:gd name="connsiteX24" fmla="*/ 523875 w 530225"/>
              <a:gd name="connsiteY24" fmla="*/ 149225 h 2441575"/>
              <a:gd name="connsiteX25" fmla="*/ 530225 w 530225"/>
              <a:gd name="connsiteY25" fmla="*/ 174625 h 2441575"/>
              <a:gd name="connsiteX26" fmla="*/ 530225 w 530225"/>
              <a:gd name="connsiteY26" fmla="*/ 196850 h 2441575"/>
              <a:gd name="connsiteX27" fmla="*/ 523875 w 530225"/>
              <a:gd name="connsiteY27" fmla="*/ 238125 h 2441575"/>
              <a:gd name="connsiteX28" fmla="*/ 508000 w 530225"/>
              <a:gd name="connsiteY28" fmla="*/ 276225 h 2441575"/>
              <a:gd name="connsiteX29" fmla="*/ 482600 w 530225"/>
              <a:gd name="connsiteY29" fmla="*/ 314325 h 2441575"/>
              <a:gd name="connsiteX30" fmla="*/ 466725 w 530225"/>
              <a:gd name="connsiteY30" fmla="*/ 346075 h 2441575"/>
              <a:gd name="connsiteX31" fmla="*/ 454025 w 530225"/>
              <a:gd name="connsiteY31" fmla="*/ 393700 h 2441575"/>
              <a:gd name="connsiteX32" fmla="*/ 450850 w 530225"/>
              <a:gd name="connsiteY32" fmla="*/ 485775 h 2441575"/>
              <a:gd name="connsiteX33" fmla="*/ 454025 w 530225"/>
              <a:gd name="connsiteY33" fmla="*/ 844550 h 2441575"/>
              <a:gd name="connsiteX34" fmla="*/ 447675 w 530225"/>
              <a:gd name="connsiteY34" fmla="*/ 1362075 h 2441575"/>
              <a:gd name="connsiteX35" fmla="*/ 441325 w 530225"/>
              <a:gd name="connsiteY35" fmla="*/ 1733550 h 2441575"/>
              <a:gd name="connsiteX36" fmla="*/ 431800 w 530225"/>
              <a:gd name="connsiteY36" fmla="*/ 2028825 h 2441575"/>
              <a:gd name="connsiteX37" fmla="*/ 428625 w 530225"/>
              <a:gd name="connsiteY37" fmla="*/ 2174875 h 2441575"/>
              <a:gd name="connsiteX38" fmla="*/ 422275 w 530225"/>
              <a:gd name="connsiteY38" fmla="*/ 2235200 h 2441575"/>
              <a:gd name="connsiteX39" fmla="*/ 406400 w 530225"/>
              <a:gd name="connsiteY39" fmla="*/ 2314575 h 2441575"/>
              <a:gd name="connsiteX40" fmla="*/ 384175 w 530225"/>
              <a:gd name="connsiteY40" fmla="*/ 2378075 h 2441575"/>
              <a:gd name="connsiteX41" fmla="*/ 368300 w 530225"/>
              <a:gd name="connsiteY41" fmla="*/ 2409825 h 2441575"/>
              <a:gd name="connsiteX42" fmla="*/ 342900 w 530225"/>
              <a:gd name="connsiteY42" fmla="*/ 2435225 h 2441575"/>
              <a:gd name="connsiteX43" fmla="*/ 323850 w 530225"/>
              <a:gd name="connsiteY43" fmla="*/ 2441575 h 2441575"/>
              <a:gd name="connsiteX44" fmla="*/ 301625 w 530225"/>
              <a:gd name="connsiteY44" fmla="*/ 2435225 h 2441575"/>
              <a:gd name="connsiteX45" fmla="*/ 273050 w 530225"/>
              <a:gd name="connsiteY45" fmla="*/ 2409825 h 2441575"/>
              <a:gd name="connsiteX46" fmla="*/ 250825 w 530225"/>
              <a:gd name="connsiteY46" fmla="*/ 2371725 h 2441575"/>
              <a:gd name="connsiteX47" fmla="*/ 231775 w 530225"/>
              <a:gd name="connsiteY47" fmla="*/ 2317750 h 2441575"/>
              <a:gd name="connsiteX48" fmla="*/ 206375 w 530225"/>
              <a:gd name="connsiteY48" fmla="*/ 2241550 h 2441575"/>
              <a:gd name="connsiteX49" fmla="*/ 206375 w 530225"/>
              <a:gd name="connsiteY49" fmla="*/ 2149475 h 2441575"/>
              <a:gd name="connsiteX50" fmla="*/ 206375 w 530225"/>
              <a:gd name="connsiteY50" fmla="*/ 1984375 h 2441575"/>
              <a:gd name="connsiteX51" fmla="*/ 203200 w 530225"/>
              <a:gd name="connsiteY51" fmla="*/ 1660525 h 2441575"/>
              <a:gd name="connsiteX52" fmla="*/ 196850 w 530225"/>
              <a:gd name="connsiteY52" fmla="*/ 1292225 h 2441575"/>
              <a:gd name="connsiteX53" fmla="*/ 190500 w 530225"/>
              <a:gd name="connsiteY53" fmla="*/ 1025525 h 244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30225" h="2441575">
                <a:moveTo>
                  <a:pt x="190500" y="1025525"/>
                </a:moveTo>
                <a:lnTo>
                  <a:pt x="184150" y="685800"/>
                </a:lnTo>
                <a:lnTo>
                  <a:pt x="184150" y="358775"/>
                </a:lnTo>
                <a:lnTo>
                  <a:pt x="184150" y="301625"/>
                </a:lnTo>
                <a:lnTo>
                  <a:pt x="174625" y="244475"/>
                </a:lnTo>
                <a:lnTo>
                  <a:pt x="152400" y="193675"/>
                </a:lnTo>
                <a:lnTo>
                  <a:pt x="123825" y="146050"/>
                </a:lnTo>
                <a:lnTo>
                  <a:pt x="98425" y="120650"/>
                </a:lnTo>
                <a:lnTo>
                  <a:pt x="66675" y="95250"/>
                </a:lnTo>
                <a:lnTo>
                  <a:pt x="31750" y="73025"/>
                </a:lnTo>
                <a:lnTo>
                  <a:pt x="12700" y="53975"/>
                </a:lnTo>
                <a:lnTo>
                  <a:pt x="0" y="34925"/>
                </a:lnTo>
                <a:lnTo>
                  <a:pt x="0" y="22225"/>
                </a:lnTo>
                <a:lnTo>
                  <a:pt x="9525" y="12700"/>
                </a:lnTo>
                <a:lnTo>
                  <a:pt x="28575" y="6350"/>
                </a:lnTo>
                <a:lnTo>
                  <a:pt x="101600" y="0"/>
                </a:lnTo>
                <a:lnTo>
                  <a:pt x="196850" y="3175"/>
                </a:lnTo>
                <a:lnTo>
                  <a:pt x="292100" y="22225"/>
                </a:lnTo>
                <a:lnTo>
                  <a:pt x="390525" y="53975"/>
                </a:lnTo>
                <a:lnTo>
                  <a:pt x="460375" y="82550"/>
                </a:lnTo>
                <a:lnTo>
                  <a:pt x="485775" y="101600"/>
                </a:lnTo>
                <a:lnTo>
                  <a:pt x="498475" y="111125"/>
                </a:lnTo>
                <a:lnTo>
                  <a:pt x="508000" y="120650"/>
                </a:lnTo>
                <a:lnTo>
                  <a:pt x="517525" y="133350"/>
                </a:lnTo>
                <a:lnTo>
                  <a:pt x="523875" y="149225"/>
                </a:lnTo>
                <a:lnTo>
                  <a:pt x="530225" y="174625"/>
                </a:lnTo>
                <a:lnTo>
                  <a:pt x="530225" y="196850"/>
                </a:lnTo>
                <a:lnTo>
                  <a:pt x="523875" y="238125"/>
                </a:lnTo>
                <a:lnTo>
                  <a:pt x="508000" y="276225"/>
                </a:lnTo>
                <a:lnTo>
                  <a:pt x="482600" y="314325"/>
                </a:lnTo>
                <a:lnTo>
                  <a:pt x="466725" y="346075"/>
                </a:lnTo>
                <a:lnTo>
                  <a:pt x="454025" y="393700"/>
                </a:lnTo>
                <a:lnTo>
                  <a:pt x="450850" y="485775"/>
                </a:lnTo>
                <a:cubicBezTo>
                  <a:pt x="451908" y="605367"/>
                  <a:pt x="452967" y="724958"/>
                  <a:pt x="454025" y="844550"/>
                </a:cubicBezTo>
                <a:cubicBezTo>
                  <a:pt x="451908" y="1017058"/>
                  <a:pt x="449792" y="1189567"/>
                  <a:pt x="447675" y="1362075"/>
                </a:cubicBezTo>
                <a:lnTo>
                  <a:pt x="441325" y="1733550"/>
                </a:lnTo>
                <a:lnTo>
                  <a:pt x="431800" y="2028825"/>
                </a:lnTo>
                <a:cubicBezTo>
                  <a:pt x="430742" y="2077508"/>
                  <a:pt x="429683" y="2126192"/>
                  <a:pt x="428625" y="2174875"/>
                </a:cubicBezTo>
                <a:lnTo>
                  <a:pt x="422275" y="2235200"/>
                </a:lnTo>
                <a:lnTo>
                  <a:pt x="406400" y="2314575"/>
                </a:lnTo>
                <a:lnTo>
                  <a:pt x="384175" y="2378075"/>
                </a:lnTo>
                <a:lnTo>
                  <a:pt x="368300" y="2409825"/>
                </a:lnTo>
                <a:lnTo>
                  <a:pt x="342900" y="2435225"/>
                </a:lnTo>
                <a:lnTo>
                  <a:pt x="323850" y="2441575"/>
                </a:lnTo>
                <a:lnTo>
                  <a:pt x="301625" y="2435225"/>
                </a:lnTo>
                <a:lnTo>
                  <a:pt x="273050" y="2409825"/>
                </a:lnTo>
                <a:lnTo>
                  <a:pt x="250825" y="2371725"/>
                </a:lnTo>
                <a:lnTo>
                  <a:pt x="231775" y="2317750"/>
                </a:lnTo>
                <a:lnTo>
                  <a:pt x="206375" y="2241550"/>
                </a:lnTo>
                <a:lnTo>
                  <a:pt x="206375" y="2149475"/>
                </a:lnTo>
                <a:lnTo>
                  <a:pt x="206375" y="1984375"/>
                </a:lnTo>
                <a:cubicBezTo>
                  <a:pt x="205317" y="1876425"/>
                  <a:pt x="204258" y="1768475"/>
                  <a:pt x="203200" y="1660525"/>
                </a:cubicBezTo>
                <a:lnTo>
                  <a:pt x="196850" y="1292225"/>
                </a:lnTo>
                <a:lnTo>
                  <a:pt x="190500" y="1025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BB735C2-E800-4469-8EA9-3C4F29769BD0}"/>
              </a:ext>
            </a:extLst>
          </p:cNvPr>
          <p:cNvGrpSpPr/>
          <p:nvPr/>
        </p:nvGrpSpPr>
        <p:grpSpPr>
          <a:xfrm>
            <a:off x="2705893" y="1398588"/>
            <a:ext cx="4492625" cy="4691062"/>
            <a:chOff x="2887663" y="1550988"/>
            <a:chExt cx="4492625" cy="4691062"/>
          </a:xfrm>
        </p:grpSpPr>
        <p:sp>
          <p:nvSpPr>
            <p:cNvPr id="10" name="フリーフォーム 83">
              <a:extLst>
                <a:ext uri="{FF2B5EF4-FFF2-40B4-BE49-F238E27FC236}">
                  <a16:creationId xmlns:a16="http://schemas.microsoft.com/office/drawing/2014/main" id="{668D1F05-E130-4DC6-BAD7-D4B64CB4F7E1}"/>
                </a:ext>
              </a:extLst>
            </p:cNvPr>
            <p:cNvSpPr/>
            <p:nvPr/>
          </p:nvSpPr>
          <p:spPr>
            <a:xfrm>
              <a:off x="4762500" y="1550988"/>
              <a:ext cx="541338" cy="739775"/>
            </a:xfrm>
            <a:custGeom>
              <a:avLst/>
              <a:gdLst>
                <a:gd name="connsiteX0" fmla="*/ 507206 w 540544"/>
                <a:gd name="connsiteY0" fmla="*/ 361950 h 740569"/>
                <a:gd name="connsiteX1" fmla="*/ 526256 w 540544"/>
                <a:gd name="connsiteY1" fmla="*/ 252412 h 740569"/>
                <a:gd name="connsiteX2" fmla="*/ 533400 w 540544"/>
                <a:gd name="connsiteY2" fmla="*/ 228600 h 740569"/>
                <a:gd name="connsiteX3" fmla="*/ 538163 w 540544"/>
                <a:gd name="connsiteY3" fmla="*/ 209550 h 740569"/>
                <a:gd name="connsiteX4" fmla="*/ 540544 w 540544"/>
                <a:gd name="connsiteY4" fmla="*/ 188119 h 740569"/>
                <a:gd name="connsiteX5" fmla="*/ 535781 w 540544"/>
                <a:gd name="connsiteY5" fmla="*/ 161925 h 740569"/>
                <a:gd name="connsiteX6" fmla="*/ 521494 w 540544"/>
                <a:gd name="connsiteY6" fmla="*/ 138112 h 740569"/>
                <a:gd name="connsiteX7" fmla="*/ 497681 w 540544"/>
                <a:gd name="connsiteY7" fmla="*/ 114300 h 740569"/>
                <a:gd name="connsiteX8" fmla="*/ 466725 w 540544"/>
                <a:gd name="connsiteY8" fmla="*/ 90487 h 740569"/>
                <a:gd name="connsiteX9" fmla="*/ 431006 w 540544"/>
                <a:gd name="connsiteY9" fmla="*/ 69056 h 740569"/>
                <a:gd name="connsiteX10" fmla="*/ 402431 w 540544"/>
                <a:gd name="connsiteY10" fmla="*/ 54769 h 740569"/>
                <a:gd name="connsiteX11" fmla="*/ 359569 w 540544"/>
                <a:gd name="connsiteY11" fmla="*/ 35719 h 740569"/>
                <a:gd name="connsiteX12" fmla="*/ 319088 w 540544"/>
                <a:gd name="connsiteY12" fmla="*/ 23812 h 740569"/>
                <a:gd name="connsiteX13" fmla="*/ 266700 w 540544"/>
                <a:gd name="connsiteY13" fmla="*/ 14287 h 740569"/>
                <a:gd name="connsiteX14" fmla="*/ 204788 w 540544"/>
                <a:gd name="connsiteY14" fmla="*/ 4762 h 740569"/>
                <a:gd name="connsiteX15" fmla="*/ 150019 w 540544"/>
                <a:gd name="connsiteY15" fmla="*/ 0 h 740569"/>
                <a:gd name="connsiteX16" fmla="*/ 100013 w 540544"/>
                <a:gd name="connsiteY16" fmla="*/ 0 h 740569"/>
                <a:gd name="connsiteX17" fmla="*/ 57150 w 540544"/>
                <a:gd name="connsiteY17" fmla="*/ 4762 h 740569"/>
                <a:gd name="connsiteX18" fmla="*/ 28575 w 540544"/>
                <a:gd name="connsiteY18" fmla="*/ 9525 h 740569"/>
                <a:gd name="connsiteX19" fmla="*/ 11906 w 540544"/>
                <a:gd name="connsiteY19" fmla="*/ 16669 h 740569"/>
                <a:gd name="connsiteX20" fmla="*/ 0 w 540544"/>
                <a:gd name="connsiteY20" fmla="*/ 28575 h 740569"/>
                <a:gd name="connsiteX21" fmla="*/ 0 w 540544"/>
                <a:gd name="connsiteY21" fmla="*/ 42862 h 740569"/>
                <a:gd name="connsiteX22" fmla="*/ 2381 w 540544"/>
                <a:gd name="connsiteY22" fmla="*/ 59531 h 740569"/>
                <a:gd name="connsiteX23" fmla="*/ 14288 w 540544"/>
                <a:gd name="connsiteY23" fmla="*/ 80962 h 740569"/>
                <a:gd name="connsiteX24" fmla="*/ 35719 w 540544"/>
                <a:gd name="connsiteY24" fmla="*/ 102394 h 740569"/>
                <a:gd name="connsiteX25" fmla="*/ 73819 w 540544"/>
                <a:gd name="connsiteY25" fmla="*/ 133350 h 740569"/>
                <a:gd name="connsiteX26" fmla="*/ 109538 w 540544"/>
                <a:gd name="connsiteY26" fmla="*/ 166687 h 740569"/>
                <a:gd name="connsiteX27" fmla="*/ 142875 w 540544"/>
                <a:gd name="connsiteY27" fmla="*/ 200025 h 740569"/>
                <a:gd name="connsiteX28" fmla="*/ 171450 w 540544"/>
                <a:gd name="connsiteY28" fmla="*/ 233362 h 740569"/>
                <a:gd name="connsiteX29" fmla="*/ 188119 w 540544"/>
                <a:gd name="connsiteY29" fmla="*/ 257175 h 740569"/>
                <a:gd name="connsiteX30" fmla="*/ 200025 w 540544"/>
                <a:gd name="connsiteY30" fmla="*/ 283369 h 740569"/>
                <a:gd name="connsiteX31" fmla="*/ 207169 w 540544"/>
                <a:gd name="connsiteY31" fmla="*/ 328612 h 740569"/>
                <a:gd name="connsiteX32" fmla="*/ 214313 w 540544"/>
                <a:gd name="connsiteY32" fmla="*/ 392906 h 740569"/>
                <a:gd name="connsiteX33" fmla="*/ 219075 w 540544"/>
                <a:gd name="connsiteY33" fmla="*/ 454819 h 740569"/>
                <a:gd name="connsiteX34" fmla="*/ 226219 w 540544"/>
                <a:gd name="connsiteY34" fmla="*/ 740569 h 740569"/>
                <a:gd name="connsiteX35" fmla="*/ 461963 w 540544"/>
                <a:gd name="connsiteY35" fmla="*/ 719137 h 740569"/>
                <a:gd name="connsiteX36" fmla="*/ 478631 w 540544"/>
                <a:gd name="connsiteY36" fmla="*/ 571500 h 740569"/>
                <a:gd name="connsiteX37" fmla="*/ 507206 w 540544"/>
                <a:gd name="connsiteY37" fmla="*/ 361950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0544" h="740569">
                  <a:moveTo>
                    <a:pt x="507206" y="361950"/>
                  </a:moveTo>
                  <a:lnTo>
                    <a:pt x="526256" y="252412"/>
                  </a:lnTo>
                  <a:lnTo>
                    <a:pt x="533400" y="228600"/>
                  </a:lnTo>
                  <a:lnTo>
                    <a:pt x="538163" y="209550"/>
                  </a:lnTo>
                  <a:lnTo>
                    <a:pt x="540544" y="188119"/>
                  </a:lnTo>
                  <a:lnTo>
                    <a:pt x="535781" y="161925"/>
                  </a:lnTo>
                  <a:lnTo>
                    <a:pt x="521494" y="138112"/>
                  </a:lnTo>
                  <a:lnTo>
                    <a:pt x="497681" y="114300"/>
                  </a:lnTo>
                  <a:lnTo>
                    <a:pt x="466725" y="90487"/>
                  </a:lnTo>
                  <a:lnTo>
                    <a:pt x="431006" y="69056"/>
                  </a:lnTo>
                  <a:lnTo>
                    <a:pt x="402431" y="54769"/>
                  </a:lnTo>
                  <a:lnTo>
                    <a:pt x="359569" y="35719"/>
                  </a:lnTo>
                  <a:lnTo>
                    <a:pt x="319088" y="23812"/>
                  </a:lnTo>
                  <a:lnTo>
                    <a:pt x="266700" y="14287"/>
                  </a:lnTo>
                  <a:lnTo>
                    <a:pt x="204788" y="4762"/>
                  </a:lnTo>
                  <a:lnTo>
                    <a:pt x="150019" y="0"/>
                  </a:lnTo>
                  <a:lnTo>
                    <a:pt x="100013" y="0"/>
                  </a:lnTo>
                  <a:lnTo>
                    <a:pt x="57150" y="4762"/>
                  </a:lnTo>
                  <a:lnTo>
                    <a:pt x="28575" y="9525"/>
                  </a:lnTo>
                  <a:lnTo>
                    <a:pt x="11906" y="16669"/>
                  </a:lnTo>
                  <a:lnTo>
                    <a:pt x="0" y="28575"/>
                  </a:lnTo>
                  <a:lnTo>
                    <a:pt x="0" y="42862"/>
                  </a:lnTo>
                  <a:lnTo>
                    <a:pt x="2381" y="59531"/>
                  </a:lnTo>
                  <a:lnTo>
                    <a:pt x="14288" y="80962"/>
                  </a:lnTo>
                  <a:lnTo>
                    <a:pt x="35719" y="102394"/>
                  </a:lnTo>
                  <a:lnTo>
                    <a:pt x="73819" y="133350"/>
                  </a:lnTo>
                  <a:lnTo>
                    <a:pt x="109538" y="166687"/>
                  </a:lnTo>
                  <a:lnTo>
                    <a:pt x="142875" y="200025"/>
                  </a:lnTo>
                  <a:lnTo>
                    <a:pt x="171450" y="233362"/>
                  </a:lnTo>
                  <a:lnTo>
                    <a:pt x="188119" y="257175"/>
                  </a:lnTo>
                  <a:lnTo>
                    <a:pt x="200025" y="283369"/>
                  </a:lnTo>
                  <a:lnTo>
                    <a:pt x="207169" y="328612"/>
                  </a:lnTo>
                  <a:lnTo>
                    <a:pt x="214313" y="392906"/>
                  </a:lnTo>
                  <a:lnTo>
                    <a:pt x="219075" y="454819"/>
                  </a:lnTo>
                  <a:lnTo>
                    <a:pt x="226219" y="740569"/>
                  </a:lnTo>
                  <a:lnTo>
                    <a:pt x="461963" y="719137"/>
                  </a:lnTo>
                  <a:lnTo>
                    <a:pt x="478631" y="571500"/>
                  </a:lnTo>
                  <a:lnTo>
                    <a:pt x="507206" y="361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5">
              <a:extLst>
                <a:ext uri="{FF2B5EF4-FFF2-40B4-BE49-F238E27FC236}">
                  <a16:creationId xmlns:a16="http://schemas.microsoft.com/office/drawing/2014/main" id="{246059A8-3462-4FE5-93B9-FAC34EFC5B7A}"/>
                </a:ext>
              </a:extLst>
            </p:cNvPr>
            <p:cNvSpPr/>
            <p:nvPr/>
          </p:nvSpPr>
          <p:spPr>
            <a:xfrm>
              <a:off x="3386138" y="2616200"/>
              <a:ext cx="1108075" cy="1384300"/>
            </a:xfrm>
            <a:custGeom>
              <a:avLst/>
              <a:gdLst>
                <a:gd name="connsiteX0" fmla="*/ 637484 w 1107665"/>
                <a:gd name="connsiteY0" fmla="*/ 801903 h 1384581"/>
                <a:gd name="connsiteX1" fmla="*/ 741328 w 1107665"/>
                <a:gd name="connsiteY1" fmla="*/ 674983 h 1384581"/>
                <a:gd name="connsiteX2" fmla="*/ 830749 w 1107665"/>
                <a:gd name="connsiteY2" fmla="*/ 553833 h 1384581"/>
                <a:gd name="connsiteX3" fmla="*/ 911516 w 1107665"/>
                <a:gd name="connsiteY3" fmla="*/ 444220 h 1384581"/>
                <a:gd name="connsiteX4" fmla="*/ 951899 w 1107665"/>
                <a:gd name="connsiteY4" fmla="*/ 380760 h 1384581"/>
                <a:gd name="connsiteX5" fmla="*/ 974976 w 1107665"/>
                <a:gd name="connsiteY5" fmla="*/ 343261 h 1384581"/>
                <a:gd name="connsiteX6" fmla="*/ 986514 w 1107665"/>
                <a:gd name="connsiteY6" fmla="*/ 328838 h 1384581"/>
                <a:gd name="connsiteX7" fmla="*/ 1015359 w 1107665"/>
                <a:gd name="connsiteY7" fmla="*/ 308646 h 1384581"/>
                <a:gd name="connsiteX8" fmla="*/ 1055743 w 1107665"/>
                <a:gd name="connsiteY8" fmla="*/ 279801 h 1384581"/>
                <a:gd name="connsiteX9" fmla="*/ 1075935 w 1107665"/>
                <a:gd name="connsiteY9" fmla="*/ 262494 h 1384581"/>
                <a:gd name="connsiteX10" fmla="*/ 1096126 w 1107665"/>
                <a:gd name="connsiteY10" fmla="*/ 233648 h 1384581"/>
                <a:gd name="connsiteX11" fmla="*/ 1104780 w 1107665"/>
                <a:gd name="connsiteY11" fmla="*/ 210572 h 1384581"/>
                <a:gd name="connsiteX12" fmla="*/ 1107665 w 1107665"/>
                <a:gd name="connsiteY12" fmla="*/ 184611 h 1384581"/>
                <a:gd name="connsiteX13" fmla="*/ 1101896 w 1107665"/>
                <a:gd name="connsiteY13" fmla="*/ 158650 h 1384581"/>
                <a:gd name="connsiteX14" fmla="*/ 1081704 w 1107665"/>
                <a:gd name="connsiteY14" fmla="*/ 126920 h 1384581"/>
                <a:gd name="connsiteX15" fmla="*/ 1049974 w 1107665"/>
                <a:gd name="connsiteY15" fmla="*/ 100959 h 1384581"/>
                <a:gd name="connsiteX16" fmla="*/ 995167 w 1107665"/>
                <a:gd name="connsiteY16" fmla="*/ 69229 h 1384581"/>
                <a:gd name="connsiteX17" fmla="*/ 951899 w 1107665"/>
                <a:gd name="connsiteY17" fmla="*/ 46153 h 1384581"/>
                <a:gd name="connsiteX18" fmla="*/ 917285 w 1107665"/>
                <a:gd name="connsiteY18" fmla="*/ 34615 h 1384581"/>
                <a:gd name="connsiteX19" fmla="*/ 888439 w 1107665"/>
                <a:gd name="connsiteY19" fmla="*/ 25961 h 1384581"/>
                <a:gd name="connsiteX20" fmla="*/ 799019 w 1107665"/>
                <a:gd name="connsiteY20" fmla="*/ 8654 h 1384581"/>
                <a:gd name="connsiteX21" fmla="*/ 715367 w 1107665"/>
                <a:gd name="connsiteY21" fmla="*/ 0 h 1384581"/>
                <a:gd name="connsiteX22" fmla="*/ 660560 w 1107665"/>
                <a:gd name="connsiteY22" fmla="*/ 0 h 1384581"/>
                <a:gd name="connsiteX23" fmla="*/ 614408 w 1107665"/>
                <a:gd name="connsiteY23" fmla="*/ 8654 h 1384581"/>
                <a:gd name="connsiteX24" fmla="*/ 582678 w 1107665"/>
                <a:gd name="connsiteY24" fmla="*/ 17308 h 1384581"/>
                <a:gd name="connsiteX25" fmla="*/ 553832 w 1107665"/>
                <a:gd name="connsiteY25" fmla="*/ 31730 h 1384581"/>
                <a:gd name="connsiteX26" fmla="*/ 542294 w 1107665"/>
                <a:gd name="connsiteY26" fmla="*/ 46153 h 1384581"/>
                <a:gd name="connsiteX27" fmla="*/ 548063 w 1107665"/>
                <a:gd name="connsiteY27" fmla="*/ 63460 h 1384581"/>
                <a:gd name="connsiteX28" fmla="*/ 565371 w 1107665"/>
                <a:gd name="connsiteY28" fmla="*/ 77883 h 1384581"/>
                <a:gd name="connsiteX29" fmla="*/ 611523 w 1107665"/>
                <a:gd name="connsiteY29" fmla="*/ 95190 h 1384581"/>
                <a:gd name="connsiteX30" fmla="*/ 640369 w 1107665"/>
                <a:gd name="connsiteY30" fmla="*/ 106728 h 1384581"/>
                <a:gd name="connsiteX31" fmla="*/ 677868 w 1107665"/>
                <a:gd name="connsiteY31" fmla="*/ 124036 h 1384581"/>
                <a:gd name="connsiteX32" fmla="*/ 706713 w 1107665"/>
                <a:gd name="connsiteY32" fmla="*/ 147112 h 1384581"/>
                <a:gd name="connsiteX33" fmla="*/ 721136 w 1107665"/>
                <a:gd name="connsiteY33" fmla="*/ 167304 h 1384581"/>
                <a:gd name="connsiteX34" fmla="*/ 726905 w 1107665"/>
                <a:gd name="connsiteY34" fmla="*/ 193265 h 1384581"/>
                <a:gd name="connsiteX35" fmla="*/ 726905 w 1107665"/>
                <a:gd name="connsiteY35" fmla="*/ 227879 h 1384581"/>
                <a:gd name="connsiteX36" fmla="*/ 715367 w 1107665"/>
                <a:gd name="connsiteY36" fmla="*/ 279801 h 1384581"/>
                <a:gd name="connsiteX37" fmla="*/ 692290 w 1107665"/>
                <a:gd name="connsiteY37" fmla="*/ 351915 h 1384581"/>
                <a:gd name="connsiteX38" fmla="*/ 611523 w 1107665"/>
                <a:gd name="connsiteY38" fmla="*/ 507680 h 1384581"/>
                <a:gd name="connsiteX39" fmla="*/ 484603 w 1107665"/>
                <a:gd name="connsiteY39" fmla="*/ 703829 h 1384581"/>
                <a:gd name="connsiteX40" fmla="*/ 374991 w 1107665"/>
                <a:gd name="connsiteY40" fmla="*/ 859594 h 1384581"/>
                <a:gd name="connsiteX41" fmla="*/ 230764 w 1107665"/>
                <a:gd name="connsiteY41" fmla="*/ 1055743 h 1384581"/>
                <a:gd name="connsiteX42" fmla="*/ 51922 w 1107665"/>
                <a:gd name="connsiteY42" fmla="*/ 1277853 h 1384581"/>
                <a:gd name="connsiteX43" fmla="*/ 8654 w 1107665"/>
                <a:gd name="connsiteY43" fmla="*/ 1329775 h 1384581"/>
                <a:gd name="connsiteX44" fmla="*/ 0 w 1107665"/>
                <a:gd name="connsiteY44" fmla="*/ 1344197 h 1384581"/>
                <a:gd name="connsiteX45" fmla="*/ 0 w 1107665"/>
                <a:gd name="connsiteY45" fmla="*/ 1361504 h 1384581"/>
                <a:gd name="connsiteX46" fmla="*/ 8654 w 1107665"/>
                <a:gd name="connsiteY46" fmla="*/ 1378812 h 1384581"/>
                <a:gd name="connsiteX47" fmla="*/ 20192 w 1107665"/>
                <a:gd name="connsiteY47" fmla="*/ 1384581 h 1384581"/>
                <a:gd name="connsiteX48" fmla="*/ 51922 w 1107665"/>
                <a:gd name="connsiteY48" fmla="*/ 1373043 h 1384581"/>
                <a:gd name="connsiteX49" fmla="*/ 124036 w 1107665"/>
                <a:gd name="connsiteY49" fmla="*/ 1321121 h 1384581"/>
                <a:gd name="connsiteX50" fmla="*/ 248071 w 1107665"/>
                <a:gd name="connsiteY50" fmla="*/ 1217277 h 1384581"/>
                <a:gd name="connsiteX51" fmla="*/ 377875 w 1107665"/>
                <a:gd name="connsiteY51" fmla="*/ 1090357 h 1384581"/>
                <a:gd name="connsiteX52" fmla="*/ 562486 w 1107665"/>
                <a:gd name="connsiteY52" fmla="*/ 891324 h 1384581"/>
                <a:gd name="connsiteX53" fmla="*/ 637484 w 1107665"/>
                <a:gd name="connsiteY53" fmla="*/ 801903 h 138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07665" h="1384581">
                  <a:moveTo>
                    <a:pt x="637484" y="801903"/>
                  </a:moveTo>
                  <a:lnTo>
                    <a:pt x="741328" y="674983"/>
                  </a:lnTo>
                  <a:lnTo>
                    <a:pt x="830749" y="553833"/>
                  </a:lnTo>
                  <a:lnTo>
                    <a:pt x="911516" y="444220"/>
                  </a:lnTo>
                  <a:lnTo>
                    <a:pt x="951899" y="380760"/>
                  </a:lnTo>
                  <a:lnTo>
                    <a:pt x="974976" y="343261"/>
                  </a:lnTo>
                  <a:lnTo>
                    <a:pt x="986514" y="328838"/>
                  </a:lnTo>
                  <a:lnTo>
                    <a:pt x="1015359" y="308646"/>
                  </a:lnTo>
                  <a:lnTo>
                    <a:pt x="1055743" y="279801"/>
                  </a:lnTo>
                  <a:lnTo>
                    <a:pt x="1075935" y="262494"/>
                  </a:lnTo>
                  <a:lnTo>
                    <a:pt x="1096126" y="233648"/>
                  </a:lnTo>
                  <a:lnTo>
                    <a:pt x="1104780" y="210572"/>
                  </a:lnTo>
                  <a:lnTo>
                    <a:pt x="1107665" y="184611"/>
                  </a:lnTo>
                  <a:lnTo>
                    <a:pt x="1101896" y="158650"/>
                  </a:lnTo>
                  <a:lnTo>
                    <a:pt x="1081704" y="126920"/>
                  </a:lnTo>
                  <a:lnTo>
                    <a:pt x="1049974" y="100959"/>
                  </a:lnTo>
                  <a:lnTo>
                    <a:pt x="995167" y="69229"/>
                  </a:lnTo>
                  <a:lnTo>
                    <a:pt x="951899" y="46153"/>
                  </a:lnTo>
                  <a:lnTo>
                    <a:pt x="917285" y="34615"/>
                  </a:lnTo>
                  <a:lnTo>
                    <a:pt x="888439" y="25961"/>
                  </a:lnTo>
                  <a:lnTo>
                    <a:pt x="799019" y="8654"/>
                  </a:lnTo>
                  <a:lnTo>
                    <a:pt x="715367" y="0"/>
                  </a:lnTo>
                  <a:lnTo>
                    <a:pt x="660560" y="0"/>
                  </a:lnTo>
                  <a:lnTo>
                    <a:pt x="614408" y="8654"/>
                  </a:lnTo>
                  <a:lnTo>
                    <a:pt x="582678" y="17308"/>
                  </a:lnTo>
                  <a:lnTo>
                    <a:pt x="553832" y="31730"/>
                  </a:lnTo>
                  <a:lnTo>
                    <a:pt x="542294" y="46153"/>
                  </a:lnTo>
                  <a:lnTo>
                    <a:pt x="548063" y="63460"/>
                  </a:lnTo>
                  <a:lnTo>
                    <a:pt x="565371" y="77883"/>
                  </a:lnTo>
                  <a:lnTo>
                    <a:pt x="611523" y="95190"/>
                  </a:lnTo>
                  <a:lnTo>
                    <a:pt x="640369" y="106728"/>
                  </a:lnTo>
                  <a:lnTo>
                    <a:pt x="677868" y="124036"/>
                  </a:lnTo>
                  <a:lnTo>
                    <a:pt x="706713" y="147112"/>
                  </a:lnTo>
                  <a:lnTo>
                    <a:pt x="721136" y="167304"/>
                  </a:lnTo>
                  <a:lnTo>
                    <a:pt x="726905" y="193265"/>
                  </a:lnTo>
                  <a:lnTo>
                    <a:pt x="726905" y="227879"/>
                  </a:lnTo>
                  <a:lnTo>
                    <a:pt x="715367" y="279801"/>
                  </a:lnTo>
                  <a:lnTo>
                    <a:pt x="692290" y="351915"/>
                  </a:lnTo>
                  <a:lnTo>
                    <a:pt x="611523" y="507680"/>
                  </a:lnTo>
                  <a:lnTo>
                    <a:pt x="484603" y="703829"/>
                  </a:lnTo>
                  <a:lnTo>
                    <a:pt x="374991" y="859594"/>
                  </a:lnTo>
                  <a:lnTo>
                    <a:pt x="230764" y="1055743"/>
                  </a:lnTo>
                  <a:lnTo>
                    <a:pt x="51922" y="1277853"/>
                  </a:lnTo>
                  <a:lnTo>
                    <a:pt x="8654" y="1329775"/>
                  </a:lnTo>
                  <a:lnTo>
                    <a:pt x="0" y="1344197"/>
                  </a:lnTo>
                  <a:lnTo>
                    <a:pt x="0" y="1361504"/>
                  </a:lnTo>
                  <a:lnTo>
                    <a:pt x="8654" y="1378812"/>
                  </a:lnTo>
                  <a:lnTo>
                    <a:pt x="20192" y="1384581"/>
                  </a:lnTo>
                  <a:lnTo>
                    <a:pt x="51922" y="1373043"/>
                  </a:lnTo>
                  <a:lnTo>
                    <a:pt x="124036" y="1321121"/>
                  </a:lnTo>
                  <a:lnTo>
                    <a:pt x="248071" y="1217277"/>
                  </a:lnTo>
                  <a:lnTo>
                    <a:pt x="377875" y="1090357"/>
                  </a:lnTo>
                  <a:lnTo>
                    <a:pt x="562486" y="891324"/>
                  </a:lnTo>
                  <a:lnTo>
                    <a:pt x="637484" y="80190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7">
              <a:extLst>
                <a:ext uri="{FF2B5EF4-FFF2-40B4-BE49-F238E27FC236}">
                  <a16:creationId xmlns:a16="http://schemas.microsoft.com/office/drawing/2014/main" id="{05BB7083-E8DD-472A-B67F-5E1289DE72DF}"/>
                </a:ext>
              </a:extLst>
            </p:cNvPr>
            <p:cNvSpPr/>
            <p:nvPr/>
          </p:nvSpPr>
          <p:spPr>
            <a:xfrm>
              <a:off x="5162550" y="2420938"/>
              <a:ext cx="1066800" cy="1196975"/>
            </a:xfrm>
            <a:custGeom>
              <a:avLst/>
              <a:gdLst>
                <a:gd name="connsiteX0" fmla="*/ 516731 w 1066800"/>
                <a:gd name="connsiteY0" fmla="*/ 564357 h 1195388"/>
                <a:gd name="connsiteX1" fmla="*/ 485775 w 1066800"/>
                <a:gd name="connsiteY1" fmla="*/ 607219 h 1195388"/>
                <a:gd name="connsiteX2" fmla="*/ 433388 w 1066800"/>
                <a:gd name="connsiteY2" fmla="*/ 676275 h 1195388"/>
                <a:gd name="connsiteX3" fmla="*/ 269081 w 1066800"/>
                <a:gd name="connsiteY3" fmla="*/ 873919 h 1195388"/>
                <a:gd name="connsiteX4" fmla="*/ 142875 w 1066800"/>
                <a:gd name="connsiteY4" fmla="*/ 1009650 h 1195388"/>
                <a:gd name="connsiteX5" fmla="*/ 45244 w 1066800"/>
                <a:gd name="connsiteY5" fmla="*/ 1114425 h 1195388"/>
                <a:gd name="connsiteX6" fmla="*/ 9525 w 1066800"/>
                <a:gd name="connsiteY6" fmla="*/ 1152525 h 1195388"/>
                <a:gd name="connsiteX7" fmla="*/ 0 w 1066800"/>
                <a:gd name="connsiteY7" fmla="*/ 1166813 h 1195388"/>
                <a:gd name="connsiteX8" fmla="*/ 0 w 1066800"/>
                <a:gd name="connsiteY8" fmla="*/ 1185863 h 1195388"/>
                <a:gd name="connsiteX9" fmla="*/ 4763 w 1066800"/>
                <a:gd name="connsiteY9" fmla="*/ 1193007 h 1195388"/>
                <a:gd name="connsiteX10" fmla="*/ 26194 w 1066800"/>
                <a:gd name="connsiteY10" fmla="*/ 1195388 h 1195388"/>
                <a:gd name="connsiteX11" fmla="*/ 54769 w 1066800"/>
                <a:gd name="connsiteY11" fmla="*/ 1190625 h 1195388"/>
                <a:gd name="connsiteX12" fmla="*/ 107156 w 1066800"/>
                <a:gd name="connsiteY12" fmla="*/ 1164432 h 1195388"/>
                <a:gd name="connsiteX13" fmla="*/ 273844 w 1066800"/>
                <a:gd name="connsiteY13" fmla="*/ 1047750 h 1195388"/>
                <a:gd name="connsiteX14" fmla="*/ 426244 w 1066800"/>
                <a:gd name="connsiteY14" fmla="*/ 933450 h 1195388"/>
                <a:gd name="connsiteX15" fmla="*/ 631031 w 1066800"/>
                <a:gd name="connsiteY15" fmla="*/ 754857 h 1195388"/>
                <a:gd name="connsiteX16" fmla="*/ 771525 w 1066800"/>
                <a:gd name="connsiteY16" fmla="*/ 611982 h 1195388"/>
                <a:gd name="connsiteX17" fmla="*/ 892969 w 1066800"/>
                <a:gd name="connsiteY17" fmla="*/ 476250 h 1195388"/>
                <a:gd name="connsiteX18" fmla="*/ 962025 w 1066800"/>
                <a:gd name="connsiteY18" fmla="*/ 402432 h 1195388"/>
                <a:gd name="connsiteX19" fmla="*/ 1009650 w 1066800"/>
                <a:gd name="connsiteY19" fmla="*/ 352425 h 1195388"/>
                <a:gd name="connsiteX20" fmla="*/ 1028700 w 1066800"/>
                <a:gd name="connsiteY20" fmla="*/ 335757 h 1195388"/>
                <a:gd name="connsiteX21" fmla="*/ 1040606 w 1066800"/>
                <a:gd name="connsiteY21" fmla="*/ 323850 h 1195388"/>
                <a:gd name="connsiteX22" fmla="*/ 1054894 w 1066800"/>
                <a:gd name="connsiteY22" fmla="*/ 302419 h 1195388"/>
                <a:gd name="connsiteX23" fmla="*/ 1064419 w 1066800"/>
                <a:gd name="connsiteY23" fmla="*/ 280988 h 1195388"/>
                <a:gd name="connsiteX24" fmla="*/ 1066800 w 1066800"/>
                <a:gd name="connsiteY24" fmla="*/ 261938 h 1195388"/>
                <a:gd name="connsiteX25" fmla="*/ 1064419 w 1066800"/>
                <a:gd name="connsiteY25" fmla="*/ 235744 h 1195388"/>
                <a:gd name="connsiteX26" fmla="*/ 1057275 w 1066800"/>
                <a:gd name="connsiteY26" fmla="*/ 209550 h 1195388"/>
                <a:gd name="connsiteX27" fmla="*/ 1035844 w 1066800"/>
                <a:gd name="connsiteY27" fmla="*/ 173832 h 1195388"/>
                <a:gd name="connsiteX28" fmla="*/ 1014413 w 1066800"/>
                <a:gd name="connsiteY28" fmla="*/ 154782 h 1195388"/>
                <a:gd name="connsiteX29" fmla="*/ 971550 w 1066800"/>
                <a:gd name="connsiteY29" fmla="*/ 123825 h 1195388"/>
                <a:gd name="connsiteX30" fmla="*/ 914400 w 1066800"/>
                <a:gd name="connsiteY30" fmla="*/ 92869 h 1195388"/>
                <a:gd name="connsiteX31" fmla="*/ 862013 w 1066800"/>
                <a:gd name="connsiteY31" fmla="*/ 66675 h 1195388"/>
                <a:gd name="connsiteX32" fmla="*/ 781050 w 1066800"/>
                <a:gd name="connsiteY32" fmla="*/ 35719 h 1195388"/>
                <a:gd name="connsiteX33" fmla="*/ 707231 w 1066800"/>
                <a:gd name="connsiteY33" fmla="*/ 14288 h 1195388"/>
                <a:gd name="connsiteX34" fmla="*/ 650081 w 1066800"/>
                <a:gd name="connsiteY34" fmla="*/ 2382 h 1195388"/>
                <a:gd name="connsiteX35" fmla="*/ 609600 w 1066800"/>
                <a:gd name="connsiteY35" fmla="*/ 0 h 1195388"/>
                <a:gd name="connsiteX36" fmla="*/ 571500 w 1066800"/>
                <a:gd name="connsiteY36" fmla="*/ 2382 h 1195388"/>
                <a:gd name="connsiteX37" fmla="*/ 542925 w 1066800"/>
                <a:gd name="connsiteY37" fmla="*/ 11907 h 1195388"/>
                <a:gd name="connsiteX38" fmla="*/ 531019 w 1066800"/>
                <a:gd name="connsiteY38" fmla="*/ 28575 h 1195388"/>
                <a:gd name="connsiteX39" fmla="*/ 535781 w 1066800"/>
                <a:gd name="connsiteY39" fmla="*/ 45244 h 1195388"/>
                <a:gd name="connsiteX40" fmla="*/ 547688 w 1066800"/>
                <a:gd name="connsiteY40" fmla="*/ 61913 h 1195388"/>
                <a:gd name="connsiteX41" fmla="*/ 588169 w 1066800"/>
                <a:gd name="connsiteY41" fmla="*/ 97632 h 1195388"/>
                <a:gd name="connsiteX42" fmla="*/ 609600 w 1066800"/>
                <a:gd name="connsiteY42" fmla="*/ 111919 h 1195388"/>
                <a:gd name="connsiteX43" fmla="*/ 628650 w 1066800"/>
                <a:gd name="connsiteY43" fmla="*/ 133350 h 1195388"/>
                <a:gd name="connsiteX44" fmla="*/ 647700 w 1066800"/>
                <a:gd name="connsiteY44" fmla="*/ 164307 h 1195388"/>
                <a:gd name="connsiteX45" fmla="*/ 659606 w 1066800"/>
                <a:gd name="connsiteY45" fmla="*/ 192882 h 1195388"/>
                <a:gd name="connsiteX46" fmla="*/ 669131 w 1066800"/>
                <a:gd name="connsiteY46" fmla="*/ 233363 h 1195388"/>
                <a:gd name="connsiteX47" fmla="*/ 669131 w 1066800"/>
                <a:gd name="connsiteY47" fmla="*/ 269082 h 1195388"/>
                <a:gd name="connsiteX48" fmla="*/ 664369 w 1066800"/>
                <a:gd name="connsiteY48" fmla="*/ 300038 h 1195388"/>
                <a:gd name="connsiteX49" fmla="*/ 633413 w 1066800"/>
                <a:gd name="connsiteY49" fmla="*/ 376238 h 1195388"/>
                <a:gd name="connsiteX50" fmla="*/ 547688 w 1066800"/>
                <a:gd name="connsiteY50" fmla="*/ 521494 h 1195388"/>
                <a:gd name="connsiteX51" fmla="*/ 516731 w 1066800"/>
                <a:gd name="connsiteY51" fmla="*/ 564357 h 119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66800" h="1195388">
                  <a:moveTo>
                    <a:pt x="516731" y="564357"/>
                  </a:moveTo>
                  <a:lnTo>
                    <a:pt x="485775" y="607219"/>
                  </a:lnTo>
                  <a:lnTo>
                    <a:pt x="433388" y="676275"/>
                  </a:lnTo>
                  <a:lnTo>
                    <a:pt x="269081" y="873919"/>
                  </a:lnTo>
                  <a:lnTo>
                    <a:pt x="142875" y="1009650"/>
                  </a:lnTo>
                  <a:lnTo>
                    <a:pt x="45244" y="1114425"/>
                  </a:lnTo>
                  <a:lnTo>
                    <a:pt x="9525" y="1152525"/>
                  </a:lnTo>
                  <a:lnTo>
                    <a:pt x="0" y="1166813"/>
                  </a:lnTo>
                  <a:lnTo>
                    <a:pt x="0" y="1185863"/>
                  </a:lnTo>
                  <a:lnTo>
                    <a:pt x="4763" y="1193007"/>
                  </a:lnTo>
                  <a:lnTo>
                    <a:pt x="26194" y="1195388"/>
                  </a:lnTo>
                  <a:lnTo>
                    <a:pt x="54769" y="1190625"/>
                  </a:lnTo>
                  <a:lnTo>
                    <a:pt x="107156" y="1164432"/>
                  </a:lnTo>
                  <a:lnTo>
                    <a:pt x="273844" y="1047750"/>
                  </a:lnTo>
                  <a:lnTo>
                    <a:pt x="426244" y="933450"/>
                  </a:lnTo>
                  <a:lnTo>
                    <a:pt x="631031" y="754857"/>
                  </a:lnTo>
                  <a:lnTo>
                    <a:pt x="771525" y="611982"/>
                  </a:lnTo>
                  <a:lnTo>
                    <a:pt x="892969" y="476250"/>
                  </a:lnTo>
                  <a:lnTo>
                    <a:pt x="962025" y="402432"/>
                  </a:lnTo>
                  <a:lnTo>
                    <a:pt x="1009650" y="352425"/>
                  </a:lnTo>
                  <a:lnTo>
                    <a:pt x="1028700" y="335757"/>
                  </a:lnTo>
                  <a:lnTo>
                    <a:pt x="1040606" y="323850"/>
                  </a:lnTo>
                  <a:lnTo>
                    <a:pt x="1054894" y="302419"/>
                  </a:lnTo>
                  <a:lnTo>
                    <a:pt x="1064419" y="280988"/>
                  </a:lnTo>
                  <a:lnTo>
                    <a:pt x="1066800" y="261938"/>
                  </a:lnTo>
                  <a:lnTo>
                    <a:pt x="1064419" y="235744"/>
                  </a:lnTo>
                  <a:lnTo>
                    <a:pt x="1057275" y="209550"/>
                  </a:lnTo>
                  <a:lnTo>
                    <a:pt x="1035844" y="173832"/>
                  </a:lnTo>
                  <a:lnTo>
                    <a:pt x="1014413" y="154782"/>
                  </a:lnTo>
                  <a:lnTo>
                    <a:pt x="971550" y="123825"/>
                  </a:lnTo>
                  <a:lnTo>
                    <a:pt x="914400" y="92869"/>
                  </a:lnTo>
                  <a:lnTo>
                    <a:pt x="862013" y="66675"/>
                  </a:lnTo>
                  <a:lnTo>
                    <a:pt x="781050" y="35719"/>
                  </a:lnTo>
                  <a:lnTo>
                    <a:pt x="707231" y="14288"/>
                  </a:lnTo>
                  <a:lnTo>
                    <a:pt x="650081" y="2382"/>
                  </a:lnTo>
                  <a:lnTo>
                    <a:pt x="609600" y="0"/>
                  </a:lnTo>
                  <a:lnTo>
                    <a:pt x="571500" y="2382"/>
                  </a:lnTo>
                  <a:lnTo>
                    <a:pt x="542925" y="11907"/>
                  </a:lnTo>
                  <a:lnTo>
                    <a:pt x="531019" y="28575"/>
                  </a:lnTo>
                  <a:lnTo>
                    <a:pt x="535781" y="45244"/>
                  </a:lnTo>
                  <a:lnTo>
                    <a:pt x="547688" y="61913"/>
                  </a:lnTo>
                  <a:lnTo>
                    <a:pt x="588169" y="97632"/>
                  </a:lnTo>
                  <a:lnTo>
                    <a:pt x="609600" y="111919"/>
                  </a:lnTo>
                  <a:lnTo>
                    <a:pt x="628650" y="133350"/>
                  </a:lnTo>
                  <a:lnTo>
                    <a:pt x="647700" y="164307"/>
                  </a:lnTo>
                  <a:lnTo>
                    <a:pt x="659606" y="192882"/>
                  </a:lnTo>
                  <a:lnTo>
                    <a:pt x="669131" y="233363"/>
                  </a:lnTo>
                  <a:lnTo>
                    <a:pt x="669131" y="269082"/>
                  </a:lnTo>
                  <a:lnTo>
                    <a:pt x="664369" y="300038"/>
                  </a:lnTo>
                  <a:lnTo>
                    <a:pt x="633413" y="376238"/>
                  </a:lnTo>
                  <a:lnTo>
                    <a:pt x="547688" y="521494"/>
                  </a:lnTo>
                  <a:lnTo>
                    <a:pt x="516731" y="5643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9">
              <a:extLst>
                <a:ext uri="{FF2B5EF4-FFF2-40B4-BE49-F238E27FC236}">
                  <a16:creationId xmlns:a16="http://schemas.microsoft.com/office/drawing/2014/main" id="{F70E0100-F1F9-4197-BC3C-9FB432CAB715}"/>
                </a:ext>
              </a:extLst>
            </p:cNvPr>
            <p:cNvSpPr/>
            <p:nvPr/>
          </p:nvSpPr>
          <p:spPr>
            <a:xfrm>
              <a:off x="2887663" y="4222750"/>
              <a:ext cx="4492625" cy="577850"/>
            </a:xfrm>
            <a:custGeom>
              <a:avLst/>
              <a:gdLst>
                <a:gd name="connsiteX0" fmla="*/ 1452067 w 4491533"/>
                <a:gd name="connsiteY0" fmla="*/ 204825 h 577901"/>
                <a:gd name="connsiteX1" fmla="*/ 2062886 w 4491533"/>
                <a:gd name="connsiteY1" fmla="*/ 157277 h 577901"/>
                <a:gd name="connsiteX2" fmla="*/ 2311603 w 4491533"/>
                <a:gd name="connsiteY2" fmla="*/ 135331 h 577901"/>
                <a:gd name="connsiteX3" fmla="*/ 2615184 w 4491533"/>
                <a:gd name="connsiteY3" fmla="*/ 109728 h 577901"/>
                <a:gd name="connsiteX4" fmla="*/ 2948025 w 4491533"/>
                <a:gd name="connsiteY4" fmla="*/ 84125 h 577901"/>
                <a:gd name="connsiteX5" fmla="*/ 3288182 w 4491533"/>
                <a:gd name="connsiteY5" fmla="*/ 62179 h 577901"/>
                <a:gd name="connsiteX6" fmla="*/ 3591763 w 4491533"/>
                <a:gd name="connsiteY6" fmla="*/ 43891 h 577901"/>
                <a:gd name="connsiteX7" fmla="*/ 3840480 w 4491533"/>
                <a:gd name="connsiteY7" fmla="*/ 29261 h 577901"/>
                <a:gd name="connsiteX8" fmla="*/ 3931920 w 4491533"/>
                <a:gd name="connsiteY8" fmla="*/ 25603 h 577901"/>
                <a:gd name="connsiteX9" fmla="*/ 3994099 w 4491533"/>
                <a:gd name="connsiteY9" fmla="*/ 10973 h 577901"/>
                <a:gd name="connsiteX10" fmla="*/ 4081881 w 4491533"/>
                <a:gd name="connsiteY10" fmla="*/ 0 h 577901"/>
                <a:gd name="connsiteX11" fmla="*/ 4140403 w 4491533"/>
                <a:gd name="connsiteY11" fmla="*/ 10973 h 577901"/>
                <a:gd name="connsiteX12" fmla="*/ 4213555 w 4491533"/>
                <a:gd name="connsiteY12" fmla="*/ 32918 h 577901"/>
                <a:gd name="connsiteX13" fmla="*/ 4279392 w 4491533"/>
                <a:gd name="connsiteY13" fmla="*/ 58521 h 577901"/>
                <a:gd name="connsiteX14" fmla="*/ 4359859 w 4491533"/>
                <a:gd name="connsiteY14" fmla="*/ 102413 h 577901"/>
                <a:gd name="connsiteX15" fmla="*/ 4436669 w 4491533"/>
                <a:gd name="connsiteY15" fmla="*/ 153619 h 577901"/>
                <a:gd name="connsiteX16" fmla="*/ 4454957 w 4491533"/>
                <a:gd name="connsiteY16" fmla="*/ 168249 h 577901"/>
                <a:gd name="connsiteX17" fmla="*/ 4465929 w 4491533"/>
                <a:gd name="connsiteY17" fmla="*/ 182880 h 577901"/>
                <a:gd name="connsiteX18" fmla="*/ 4473245 w 4491533"/>
                <a:gd name="connsiteY18" fmla="*/ 193853 h 577901"/>
                <a:gd name="connsiteX19" fmla="*/ 4484217 w 4491533"/>
                <a:gd name="connsiteY19" fmla="*/ 223113 h 577901"/>
                <a:gd name="connsiteX20" fmla="*/ 4491533 w 4491533"/>
                <a:gd name="connsiteY20" fmla="*/ 263347 h 577901"/>
                <a:gd name="connsiteX21" fmla="*/ 4480560 w 4491533"/>
                <a:gd name="connsiteY21" fmla="*/ 292608 h 577901"/>
                <a:gd name="connsiteX22" fmla="*/ 4451299 w 4491533"/>
                <a:gd name="connsiteY22" fmla="*/ 314553 h 577901"/>
                <a:gd name="connsiteX23" fmla="*/ 4411065 w 4491533"/>
                <a:gd name="connsiteY23" fmla="*/ 321869 h 577901"/>
                <a:gd name="connsiteX24" fmla="*/ 4359859 w 4491533"/>
                <a:gd name="connsiteY24" fmla="*/ 321869 h 577901"/>
                <a:gd name="connsiteX25" fmla="*/ 4275734 w 4491533"/>
                <a:gd name="connsiteY25" fmla="*/ 310896 h 577901"/>
                <a:gd name="connsiteX26" fmla="*/ 4166006 w 4491533"/>
                <a:gd name="connsiteY26" fmla="*/ 296265 h 577901"/>
                <a:gd name="connsiteX27" fmla="*/ 4008729 w 4491533"/>
                <a:gd name="connsiteY27" fmla="*/ 285293 h 577901"/>
                <a:gd name="connsiteX28" fmla="*/ 3738067 w 4491533"/>
                <a:gd name="connsiteY28" fmla="*/ 274320 h 577901"/>
                <a:gd name="connsiteX29" fmla="*/ 3467405 w 4491533"/>
                <a:gd name="connsiteY29" fmla="*/ 274320 h 577901"/>
                <a:gd name="connsiteX30" fmla="*/ 3141878 w 4491533"/>
                <a:gd name="connsiteY30" fmla="*/ 277977 h 577901"/>
                <a:gd name="connsiteX31" fmla="*/ 2801721 w 4491533"/>
                <a:gd name="connsiteY31" fmla="*/ 292608 h 577901"/>
                <a:gd name="connsiteX32" fmla="*/ 2553005 w 4491533"/>
                <a:gd name="connsiteY32" fmla="*/ 303581 h 577901"/>
                <a:gd name="connsiteX33" fmla="*/ 2278685 w 4491533"/>
                <a:gd name="connsiteY33" fmla="*/ 321869 h 577901"/>
                <a:gd name="connsiteX34" fmla="*/ 2051913 w 4491533"/>
                <a:gd name="connsiteY34" fmla="*/ 336499 h 577901"/>
                <a:gd name="connsiteX35" fmla="*/ 1883664 w 4491533"/>
                <a:gd name="connsiteY35" fmla="*/ 354787 h 577901"/>
                <a:gd name="connsiteX36" fmla="*/ 1631289 w 4491533"/>
                <a:gd name="connsiteY36" fmla="*/ 380390 h 577901"/>
                <a:gd name="connsiteX37" fmla="*/ 1415491 w 4491533"/>
                <a:gd name="connsiteY37" fmla="*/ 402336 h 577901"/>
                <a:gd name="connsiteX38" fmla="*/ 1214323 w 4491533"/>
                <a:gd name="connsiteY38" fmla="*/ 424281 h 577901"/>
                <a:gd name="connsiteX39" fmla="*/ 1060704 w 4491533"/>
                <a:gd name="connsiteY39" fmla="*/ 446227 h 577901"/>
                <a:gd name="connsiteX40" fmla="*/ 830275 w 4491533"/>
                <a:gd name="connsiteY40" fmla="*/ 493776 h 577901"/>
                <a:gd name="connsiteX41" fmla="*/ 555955 w 4491533"/>
                <a:gd name="connsiteY41" fmla="*/ 555955 h 577901"/>
                <a:gd name="connsiteX42" fmla="*/ 504749 w 4491533"/>
                <a:gd name="connsiteY42" fmla="*/ 574243 h 577901"/>
                <a:gd name="connsiteX43" fmla="*/ 479145 w 4491533"/>
                <a:gd name="connsiteY43" fmla="*/ 577901 h 577901"/>
                <a:gd name="connsiteX44" fmla="*/ 442569 w 4491533"/>
                <a:gd name="connsiteY44" fmla="*/ 577901 h 577901"/>
                <a:gd name="connsiteX45" fmla="*/ 380390 w 4491533"/>
                <a:gd name="connsiteY45" fmla="*/ 563270 h 577901"/>
                <a:gd name="connsiteX46" fmla="*/ 329184 w 4491533"/>
                <a:gd name="connsiteY46" fmla="*/ 541325 h 577901"/>
                <a:gd name="connsiteX47" fmla="*/ 245059 w 4491533"/>
                <a:gd name="connsiteY47" fmla="*/ 490118 h 577901"/>
                <a:gd name="connsiteX48" fmla="*/ 146304 w 4491533"/>
                <a:gd name="connsiteY48" fmla="*/ 416966 h 577901"/>
                <a:gd name="connsiteX49" fmla="*/ 43891 w 4491533"/>
                <a:gd name="connsiteY49" fmla="*/ 318211 h 577901"/>
                <a:gd name="connsiteX50" fmla="*/ 21945 w 4491533"/>
                <a:gd name="connsiteY50" fmla="*/ 292608 h 577901"/>
                <a:gd name="connsiteX51" fmla="*/ 10973 w 4491533"/>
                <a:gd name="connsiteY51" fmla="*/ 270662 h 577901"/>
                <a:gd name="connsiteX52" fmla="*/ 0 w 4491533"/>
                <a:gd name="connsiteY52" fmla="*/ 234086 h 577901"/>
                <a:gd name="connsiteX53" fmla="*/ 0 w 4491533"/>
                <a:gd name="connsiteY53" fmla="*/ 219456 h 577901"/>
                <a:gd name="connsiteX54" fmla="*/ 3657 w 4491533"/>
                <a:gd name="connsiteY54" fmla="*/ 212141 h 577901"/>
                <a:gd name="connsiteX55" fmla="*/ 3657 w 4491533"/>
                <a:gd name="connsiteY55" fmla="*/ 204825 h 577901"/>
                <a:gd name="connsiteX56" fmla="*/ 18288 w 4491533"/>
                <a:gd name="connsiteY56" fmla="*/ 193853 h 577901"/>
                <a:gd name="connsiteX57" fmla="*/ 40233 w 4491533"/>
                <a:gd name="connsiteY57" fmla="*/ 193853 h 577901"/>
                <a:gd name="connsiteX58" fmla="*/ 73152 w 4491533"/>
                <a:gd name="connsiteY58" fmla="*/ 201168 h 577901"/>
                <a:gd name="connsiteX59" fmla="*/ 102413 w 4491533"/>
                <a:gd name="connsiteY59" fmla="*/ 212141 h 577901"/>
                <a:gd name="connsiteX60" fmla="*/ 146304 w 4491533"/>
                <a:gd name="connsiteY60" fmla="*/ 234086 h 577901"/>
                <a:gd name="connsiteX61" fmla="*/ 237744 w 4491533"/>
                <a:gd name="connsiteY61" fmla="*/ 270662 h 577901"/>
                <a:gd name="connsiteX62" fmla="*/ 332841 w 4491533"/>
                <a:gd name="connsiteY62" fmla="*/ 296265 h 577901"/>
                <a:gd name="connsiteX63" fmla="*/ 416966 w 4491533"/>
                <a:gd name="connsiteY63" fmla="*/ 307238 h 577901"/>
                <a:gd name="connsiteX64" fmla="*/ 493776 w 4491533"/>
                <a:gd name="connsiteY64" fmla="*/ 307238 h 577901"/>
                <a:gd name="connsiteX65" fmla="*/ 625449 w 4491533"/>
                <a:gd name="connsiteY65" fmla="*/ 288950 h 577901"/>
                <a:gd name="connsiteX66" fmla="*/ 841248 w 4491533"/>
                <a:gd name="connsiteY66" fmla="*/ 263347 h 577901"/>
                <a:gd name="connsiteX67" fmla="*/ 1111910 w 4491533"/>
                <a:gd name="connsiteY67" fmla="*/ 234086 h 577901"/>
                <a:gd name="connsiteX68" fmla="*/ 1452067 w 4491533"/>
                <a:gd name="connsiteY68" fmla="*/ 20482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77901">
                  <a:moveTo>
                    <a:pt x="1452067" y="204825"/>
                  </a:moveTo>
                  <a:lnTo>
                    <a:pt x="2062886" y="157277"/>
                  </a:lnTo>
                  <a:lnTo>
                    <a:pt x="2311603" y="135331"/>
                  </a:lnTo>
                  <a:lnTo>
                    <a:pt x="2615184" y="109728"/>
                  </a:lnTo>
                  <a:lnTo>
                    <a:pt x="2948025" y="84125"/>
                  </a:lnTo>
                  <a:lnTo>
                    <a:pt x="3288182" y="62179"/>
                  </a:lnTo>
                  <a:lnTo>
                    <a:pt x="3591763" y="43891"/>
                  </a:lnTo>
                  <a:lnTo>
                    <a:pt x="3840480" y="29261"/>
                  </a:lnTo>
                  <a:lnTo>
                    <a:pt x="3931920" y="25603"/>
                  </a:lnTo>
                  <a:lnTo>
                    <a:pt x="3994099" y="10973"/>
                  </a:lnTo>
                  <a:lnTo>
                    <a:pt x="4081881" y="0"/>
                  </a:lnTo>
                  <a:lnTo>
                    <a:pt x="4140403" y="10973"/>
                  </a:lnTo>
                  <a:lnTo>
                    <a:pt x="4213555" y="32918"/>
                  </a:lnTo>
                  <a:lnTo>
                    <a:pt x="4279392" y="58521"/>
                  </a:lnTo>
                  <a:lnTo>
                    <a:pt x="4359859" y="102413"/>
                  </a:lnTo>
                  <a:lnTo>
                    <a:pt x="4436669" y="153619"/>
                  </a:lnTo>
                  <a:lnTo>
                    <a:pt x="4454957" y="168249"/>
                  </a:lnTo>
                  <a:lnTo>
                    <a:pt x="4465929" y="182880"/>
                  </a:lnTo>
                  <a:lnTo>
                    <a:pt x="4473245" y="193853"/>
                  </a:lnTo>
                  <a:lnTo>
                    <a:pt x="4484217" y="223113"/>
                  </a:lnTo>
                  <a:lnTo>
                    <a:pt x="4491533" y="263347"/>
                  </a:lnTo>
                  <a:lnTo>
                    <a:pt x="4480560" y="292608"/>
                  </a:lnTo>
                  <a:lnTo>
                    <a:pt x="4451299" y="314553"/>
                  </a:lnTo>
                  <a:lnTo>
                    <a:pt x="4411065" y="321869"/>
                  </a:lnTo>
                  <a:lnTo>
                    <a:pt x="4359859" y="321869"/>
                  </a:lnTo>
                  <a:lnTo>
                    <a:pt x="4275734" y="310896"/>
                  </a:lnTo>
                  <a:lnTo>
                    <a:pt x="4166006" y="296265"/>
                  </a:lnTo>
                  <a:lnTo>
                    <a:pt x="4008729" y="285293"/>
                  </a:lnTo>
                  <a:lnTo>
                    <a:pt x="3738067" y="274320"/>
                  </a:lnTo>
                  <a:lnTo>
                    <a:pt x="3467405" y="274320"/>
                  </a:lnTo>
                  <a:lnTo>
                    <a:pt x="3141878" y="277977"/>
                  </a:lnTo>
                  <a:lnTo>
                    <a:pt x="2801721" y="292608"/>
                  </a:lnTo>
                  <a:lnTo>
                    <a:pt x="2553005" y="303581"/>
                  </a:lnTo>
                  <a:lnTo>
                    <a:pt x="2278685" y="321869"/>
                  </a:lnTo>
                  <a:lnTo>
                    <a:pt x="2051913" y="336499"/>
                  </a:lnTo>
                  <a:lnTo>
                    <a:pt x="1883664" y="354787"/>
                  </a:lnTo>
                  <a:lnTo>
                    <a:pt x="1631289" y="380390"/>
                  </a:lnTo>
                  <a:lnTo>
                    <a:pt x="1415491" y="402336"/>
                  </a:lnTo>
                  <a:lnTo>
                    <a:pt x="1214323" y="424281"/>
                  </a:lnTo>
                  <a:lnTo>
                    <a:pt x="1060704" y="446227"/>
                  </a:lnTo>
                  <a:lnTo>
                    <a:pt x="830275" y="493776"/>
                  </a:lnTo>
                  <a:lnTo>
                    <a:pt x="555955" y="555955"/>
                  </a:lnTo>
                  <a:lnTo>
                    <a:pt x="504749" y="574243"/>
                  </a:lnTo>
                  <a:lnTo>
                    <a:pt x="479145" y="577901"/>
                  </a:lnTo>
                  <a:lnTo>
                    <a:pt x="442569" y="577901"/>
                  </a:lnTo>
                  <a:lnTo>
                    <a:pt x="380390" y="563270"/>
                  </a:lnTo>
                  <a:lnTo>
                    <a:pt x="329184" y="541325"/>
                  </a:lnTo>
                  <a:lnTo>
                    <a:pt x="245059" y="490118"/>
                  </a:lnTo>
                  <a:lnTo>
                    <a:pt x="146304" y="416966"/>
                  </a:lnTo>
                  <a:lnTo>
                    <a:pt x="43891" y="318211"/>
                  </a:lnTo>
                  <a:lnTo>
                    <a:pt x="21945" y="292608"/>
                  </a:lnTo>
                  <a:lnTo>
                    <a:pt x="10973" y="270662"/>
                  </a:lnTo>
                  <a:lnTo>
                    <a:pt x="0" y="234086"/>
                  </a:lnTo>
                  <a:lnTo>
                    <a:pt x="0" y="219456"/>
                  </a:lnTo>
                  <a:lnTo>
                    <a:pt x="3657" y="212141"/>
                  </a:lnTo>
                  <a:lnTo>
                    <a:pt x="3657" y="204825"/>
                  </a:lnTo>
                  <a:lnTo>
                    <a:pt x="18288" y="193853"/>
                  </a:lnTo>
                  <a:lnTo>
                    <a:pt x="40233" y="193853"/>
                  </a:lnTo>
                  <a:lnTo>
                    <a:pt x="73152" y="201168"/>
                  </a:lnTo>
                  <a:lnTo>
                    <a:pt x="102413" y="212141"/>
                  </a:lnTo>
                  <a:lnTo>
                    <a:pt x="146304" y="234086"/>
                  </a:lnTo>
                  <a:lnTo>
                    <a:pt x="237744" y="270662"/>
                  </a:lnTo>
                  <a:lnTo>
                    <a:pt x="332841" y="296265"/>
                  </a:lnTo>
                  <a:lnTo>
                    <a:pt x="416966" y="307238"/>
                  </a:lnTo>
                  <a:lnTo>
                    <a:pt x="493776" y="307238"/>
                  </a:lnTo>
                  <a:lnTo>
                    <a:pt x="625449" y="288950"/>
                  </a:lnTo>
                  <a:lnTo>
                    <a:pt x="841248" y="263347"/>
                  </a:lnTo>
                  <a:lnTo>
                    <a:pt x="1111910" y="234086"/>
                  </a:lnTo>
                  <a:lnTo>
                    <a:pt x="1452067" y="204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4">
              <a:extLst>
                <a:ext uri="{FF2B5EF4-FFF2-40B4-BE49-F238E27FC236}">
                  <a16:creationId xmlns:a16="http://schemas.microsoft.com/office/drawing/2014/main" id="{4BE60CD5-1277-4CB3-A46F-0387CDFCA17A}"/>
                </a:ext>
              </a:extLst>
            </p:cNvPr>
            <p:cNvSpPr/>
            <p:nvPr/>
          </p:nvSpPr>
          <p:spPr>
            <a:xfrm>
              <a:off x="3330575" y="2041525"/>
              <a:ext cx="3548063" cy="528638"/>
            </a:xfrm>
            <a:custGeom>
              <a:avLst/>
              <a:gdLst>
                <a:gd name="connsiteX0" fmla="*/ 1214392 w 3547987"/>
                <a:gd name="connsiteY0" fmla="*/ 222110 h 527872"/>
                <a:gd name="connsiteX1" fmla="*/ 1675919 w 3547987"/>
                <a:gd name="connsiteY1" fmla="*/ 175957 h 527872"/>
                <a:gd name="connsiteX2" fmla="*/ 2013411 w 3547987"/>
                <a:gd name="connsiteY2" fmla="*/ 144228 h 527872"/>
                <a:gd name="connsiteX3" fmla="*/ 2281673 w 3547987"/>
                <a:gd name="connsiteY3" fmla="*/ 115382 h 527872"/>
                <a:gd name="connsiteX4" fmla="*/ 2587435 w 3547987"/>
                <a:gd name="connsiteY4" fmla="*/ 89421 h 527872"/>
                <a:gd name="connsiteX5" fmla="*/ 2783584 w 3547987"/>
                <a:gd name="connsiteY5" fmla="*/ 77883 h 527872"/>
                <a:gd name="connsiteX6" fmla="*/ 2982617 w 3547987"/>
                <a:gd name="connsiteY6" fmla="*/ 69229 h 527872"/>
                <a:gd name="connsiteX7" fmla="*/ 3025885 w 3547987"/>
                <a:gd name="connsiteY7" fmla="*/ 49038 h 527872"/>
                <a:gd name="connsiteX8" fmla="*/ 3112421 w 3547987"/>
                <a:gd name="connsiteY8" fmla="*/ 5769 h 527872"/>
                <a:gd name="connsiteX9" fmla="*/ 3129729 w 3547987"/>
                <a:gd name="connsiteY9" fmla="*/ 0 h 527872"/>
                <a:gd name="connsiteX10" fmla="*/ 3167228 w 3547987"/>
                <a:gd name="connsiteY10" fmla="*/ 2885 h 527872"/>
                <a:gd name="connsiteX11" fmla="*/ 3233572 w 3547987"/>
                <a:gd name="connsiteY11" fmla="*/ 14423 h 527872"/>
                <a:gd name="connsiteX12" fmla="*/ 3299917 w 3547987"/>
                <a:gd name="connsiteY12" fmla="*/ 34615 h 527872"/>
                <a:gd name="connsiteX13" fmla="*/ 3337416 w 3547987"/>
                <a:gd name="connsiteY13" fmla="*/ 49038 h 527872"/>
                <a:gd name="connsiteX14" fmla="*/ 3412414 w 3547987"/>
                <a:gd name="connsiteY14" fmla="*/ 83652 h 527872"/>
                <a:gd name="connsiteX15" fmla="*/ 3455682 w 3547987"/>
                <a:gd name="connsiteY15" fmla="*/ 106728 h 527872"/>
                <a:gd name="connsiteX16" fmla="*/ 3481643 w 3547987"/>
                <a:gd name="connsiteY16" fmla="*/ 126920 h 527872"/>
                <a:gd name="connsiteX17" fmla="*/ 3510488 w 3547987"/>
                <a:gd name="connsiteY17" fmla="*/ 158650 h 527872"/>
                <a:gd name="connsiteX18" fmla="*/ 3530680 w 3547987"/>
                <a:gd name="connsiteY18" fmla="*/ 184611 h 527872"/>
                <a:gd name="connsiteX19" fmla="*/ 3542218 w 3547987"/>
                <a:gd name="connsiteY19" fmla="*/ 207687 h 527872"/>
                <a:gd name="connsiteX20" fmla="*/ 3547987 w 3547987"/>
                <a:gd name="connsiteY20" fmla="*/ 230764 h 527872"/>
                <a:gd name="connsiteX21" fmla="*/ 3539334 w 3547987"/>
                <a:gd name="connsiteY21" fmla="*/ 253840 h 527872"/>
                <a:gd name="connsiteX22" fmla="*/ 3522026 w 3547987"/>
                <a:gd name="connsiteY22" fmla="*/ 271147 h 527872"/>
                <a:gd name="connsiteX23" fmla="*/ 3484527 w 3547987"/>
                <a:gd name="connsiteY23" fmla="*/ 285570 h 527872"/>
                <a:gd name="connsiteX24" fmla="*/ 3444144 w 3547987"/>
                <a:gd name="connsiteY24" fmla="*/ 288455 h 527872"/>
                <a:gd name="connsiteX25" fmla="*/ 3334531 w 3547987"/>
                <a:gd name="connsiteY25" fmla="*/ 285570 h 527872"/>
                <a:gd name="connsiteX26" fmla="*/ 3086460 w 3547987"/>
                <a:gd name="connsiteY26" fmla="*/ 276916 h 527872"/>
                <a:gd name="connsiteX27" fmla="*/ 2841274 w 3547987"/>
                <a:gd name="connsiteY27" fmla="*/ 274032 h 527872"/>
                <a:gd name="connsiteX28" fmla="*/ 2616280 w 3547987"/>
                <a:gd name="connsiteY28" fmla="*/ 279801 h 527872"/>
                <a:gd name="connsiteX29" fmla="*/ 2385517 w 3547987"/>
                <a:gd name="connsiteY29" fmla="*/ 288455 h 527872"/>
                <a:gd name="connsiteX30" fmla="*/ 2183599 w 3547987"/>
                <a:gd name="connsiteY30" fmla="*/ 299993 h 527872"/>
                <a:gd name="connsiteX31" fmla="*/ 1967258 w 3547987"/>
                <a:gd name="connsiteY31" fmla="*/ 314416 h 527872"/>
                <a:gd name="connsiteX32" fmla="*/ 1753802 w 3547987"/>
                <a:gd name="connsiteY32" fmla="*/ 337492 h 527872"/>
                <a:gd name="connsiteX33" fmla="*/ 1554768 w 3547987"/>
                <a:gd name="connsiteY33" fmla="*/ 357684 h 527872"/>
                <a:gd name="connsiteX34" fmla="*/ 1269199 w 3547987"/>
                <a:gd name="connsiteY34" fmla="*/ 395183 h 527872"/>
                <a:gd name="connsiteX35" fmla="*/ 1064396 w 3547987"/>
                <a:gd name="connsiteY35" fmla="*/ 424028 h 527872"/>
                <a:gd name="connsiteX36" fmla="*/ 755750 w 3547987"/>
                <a:gd name="connsiteY36" fmla="*/ 467296 h 527872"/>
                <a:gd name="connsiteX37" fmla="*/ 496141 w 3547987"/>
                <a:gd name="connsiteY37" fmla="*/ 507680 h 527872"/>
                <a:gd name="connsiteX38" fmla="*/ 464411 w 3547987"/>
                <a:gd name="connsiteY38" fmla="*/ 516334 h 527872"/>
                <a:gd name="connsiteX39" fmla="*/ 438450 w 3547987"/>
                <a:gd name="connsiteY39" fmla="*/ 522103 h 527872"/>
                <a:gd name="connsiteX40" fmla="*/ 400951 w 3547987"/>
                <a:gd name="connsiteY40" fmla="*/ 527872 h 527872"/>
                <a:gd name="connsiteX41" fmla="*/ 372106 w 3547987"/>
                <a:gd name="connsiteY41" fmla="*/ 527872 h 527872"/>
                <a:gd name="connsiteX42" fmla="*/ 320184 w 3547987"/>
                <a:gd name="connsiteY42" fmla="*/ 510564 h 527872"/>
                <a:gd name="connsiteX43" fmla="*/ 253840 w 3547987"/>
                <a:gd name="connsiteY43" fmla="*/ 478834 h 527872"/>
                <a:gd name="connsiteX44" fmla="*/ 173072 w 3547987"/>
                <a:gd name="connsiteY44" fmla="*/ 424028 h 527872"/>
                <a:gd name="connsiteX45" fmla="*/ 106728 w 3547987"/>
                <a:gd name="connsiteY45" fmla="*/ 369222 h 527872"/>
                <a:gd name="connsiteX46" fmla="*/ 34614 w 3547987"/>
                <a:gd name="connsiteY46" fmla="*/ 302877 h 527872"/>
                <a:gd name="connsiteX47" fmla="*/ 20192 w 3547987"/>
                <a:gd name="connsiteY47" fmla="*/ 282686 h 527872"/>
                <a:gd name="connsiteX48" fmla="*/ 8654 w 3547987"/>
                <a:gd name="connsiteY48" fmla="*/ 262494 h 527872"/>
                <a:gd name="connsiteX49" fmla="*/ 0 w 3547987"/>
                <a:gd name="connsiteY49" fmla="*/ 230764 h 527872"/>
                <a:gd name="connsiteX50" fmla="*/ 0 w 3547987"/>
                <a:gd name="connsiteY50" fmla="*/ 213457 h 527872"/>
                <a:gd name="connsiteX51" fmla="*/ 8654 w 3547987"/>
                <a:gd name="connsiteY51" fmla="*/ 201918 h 527872"/>
                <a:gd name="connsiteX52" fmla="*/ 20192 w 3547987"/>
                <a:gd name="connsiteY52" fmla="*/ 199034 h 527872"/>
                <a:gd name="connsiteX53" fmla="*/ 37499 w 3547987"/>
                <a:gd name="connsiteY53" fmla="*/ 201918 h 527872"/>
                <a:gd name="connsiteX54" fmla="*/ 69229 w 3547987"/>
                <a:gd name="connsiteY54" fmla="*/ 213457 h 527872"/>
                <a:gd name="connsiteX55" fmla="*/ 115382 w 3547987"/>
                <a:gd name="connsiteY55" fmla="*/ 233648 h 527872"/>
                <a:gd name="connsiteX56" fmla="*/ 175957 w 3547987"/>
                <a:gd name="connsiteY56" fmla="*/ 262494 h 527872"/>
                <a:gd name="connsiteX57" fmla="*/ 224994 w 3547987"/>
                <a:gd name="connsiteY57" fmla="*/ 279801 h 527872"/>
                <a:gd name="connsiteX58" fmla="*/ 288454 w 3547987"/>
                <a:gd name="connsiteY58" fmla="*/ 294224 h 527872"/>
                <a:gd name="connsiteX59" fmla="*/ 366337 w 3547987"/>
                <a:gd name="connsiteY59" fmla="*/ 302877 h 527872"/>
                <a:gd name="connsiteX60" fmla="*/ 455758 w 3547987"/>
                <a:gd name="connsiteY60" fmla="*/ 302877 h 527872"/>
                <a:gd name="connsiteX61" fmla="*/ 597100 w 3547987"/>
                <a:gd name="connsiteY61" fmla="*/ 291339 h 527872"/>
                <a:gd name="connsiteX62" fmla="*/ 853825 w 3547987"/>
                <a:gd name="connsiteY62" fmla="*/ 262494 h 527872"/>
                <a:gd name="connsiteX63" fmla="*/ 1214392 w 3547987"/>
                <a:gd name="connsiteY63" fmla="*/ 222110 h 52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47987" h="527872">
                  <a:moveTo>
                    <a:pt x="1214392" y="222110"/>
                  </a:moveTo>
                  <a:lnTo>
                    <a:pt x="1675919" y="175957"/>
                  </a:lnTo>
                  <a:lnTo>
                    <a:pt x="2013411" y="144228"/>
                  </a:lnTo>
                  <a:lnTo>
                    <a:pt x="2281673" y="115382"/>
                  </a:lnTo>
                  <a:lnTo>
                    <a:pt x="2587435" y="89421"/>
                  </a:lnTo>
                  <a:lnTo>
                    <a:pt x="2783584" y="77883"/>
                  </a:lnTo>
                  <a:lnTo>
                    <a:pt x="2982617" y="69229"/>
                  </a:lnTo>
                  <a:lnTo>
                    <a:pt x="3025885" y="49038"/>
                  </a:lnTo>
                  <a:lnTo>
                    <a:pt x="3112421" y="5769"/>
                  </a:lnTo>
                  <a:lnTo>
                    <a:pt x="3129729" y="0"/>
                  </a:lnTo>
                  <a:lnTo>
                    <a:pt x="3167228" y="2885"/>
                  </a:lnTo>
                  <a:lnTo>
                    <a:pt x="3233572" y="14423"/>
                  </a:lnTo>
                  <a:lnTo>
                    <a:pt x="3299917" y="34615"/>
                  </a:lnTo>
                  <a:lnTo>
                    <a:pt x="3337416" y="49038"/>
                  </a:lnTo>
                  <a:lnTo>
                    <a:pt x="3412414" y="83652"/>
                  </a:lnTo>
                  <a:lnTo>
                    <a:pt x="3455682" y="106728"/>
                  </a:lnTo>
                  <a:lnTo>
                    <a:pt x="3481643" y="126920"/>
                  </a:lnTo>
                  <a:lnTo>
                    <a:pt x="3510488" y="158650"/>
                  </a:lnTo>
                  <a:lnTo>
                    <a:pt x="3530680" y="184611"/>
                  </a:lnTo>
                  <a:lnTo>
                    <a:pt x="3542218" y="207687"/>
                  </a:lnTo>
                  <a:lnTo>
                    <a:pt x="3547987" y="230764"/>
                  </a:lnTo>
                  <a:lnTo>
                    <a:pt x="3539334" y="253840"/>
                  </a:lnTo>
                  <a:lnTo>
                    <a:pt x="3522026" y="271147"/>
                  </a:lnTo>
                  <a:lnTo>
                    <a:pt x="3484527" y="285570"/>
                  </a:lnTo>
                  <a:lnTo>
                    <a:pt x="3444144" y="288455"/>
                  </a:lnTo>
                  <a:lnTo>
                    <a:pt x="3334531" y="285570"/>
                  </a:lnTo>
                  <a:lnTo>
                    <a:pt x="3086460" y="276916"/>
                  </a:lnTo>
                  <a:lnTo>
                    <a:pt x="2841274" y="274032"/>
                  </a:lnTo>
                  <a:lnTo>
                    <a:pt x="2616280" y="279801"/>
                  </a:lnTo>
                  <a:lnTo>
                    <a:pt x="2385517" y="288455"/>
                  </a:lnTo>
                  <a:lnTo>
                    <a:pt x="2183599" y="299993"/>
                  </a:lnTo>
                  <a:lnTo>
                    <a:pt x="1967258" y="314416"/>
                  </a:lnTo>
                  <a:lnTo>
                    <a:pt x="1753802" y="337492"/>
                  </a:lnTo>
                  <a:lnTo>
                    <a:pt x="1554768" y="357684"/>
                  </a:lnTo>
                  <a:lnTo>
                    <a:pt x="1269199" y="395183"/>
                  </a:lnTo>
                  <a:lnTo>
                    <a:pt x="1064396" y="424028"/>
                  </a:lnTo>
                  <a:lnTo>
                    <a:pt x="755750" y="467296"/>
                  </a:lnTo>
                  <a:lnTo>
                    <a:pt x="496141" y="507680"/>
                  </a:lnTo>
                  <a:lnTo>
                    <a:pt x="464411" y="516334"/>
                  </a:lnTo>
                  <a:lnTo>
                    <a:pt x="438450" y="522103"/>
                  </a:lnTo>
                  <a:lnTo>
                    <a:pt x="400951" y="527872"/>
                  </a:lnTo>
                  <a:lnTo>
                    <a:pt x="372106" y="527872"/>
                  </a:lnTo>
                  <a:lnTo>
                    <a:pt x="320184" y="510564"/>
                  </a:lnTo>
                  <a:lnTo>
                    <a:pt x="253840" y="478834"/>
                  </a:lnTo>
                  <a:lnTo>
                    <a:pt x="173072" y="424028"/>
                  </a:lnTo>
                  <a:lnTo>
                    <a:pt x="106728" y="369222"/>
                  </a:lnTo>
                  <a:lnTo>
                    <a:pt x="34614" y="302877"/>
                  </a:lnTo>
                  <a:lnTo>
                    <a:pt x="20192" y="282686"/>
                  </a:lnTo>
                  <a:lnTo>
                    <a:pt x="8654" y="262494"/>
                  </a:lnTo>
                  <a:lnTo>
                    <a:pt x="0" y="230764"/>
                  </a:lnTo>
                  <a:lnTo>
                    <a:pt x="0" y="213457"/>
                  </a:lnTo>
                  <a:lnTo>
                    <a:pt x="8654" y="201918"/>
                  </a:lnTo>
                  <a:lnTo>
                    <a:pt x="20192" y="199034"/>
                  </a:lnTo>
                  <a:lnTo>
                    <a:pt x="37499" y="201918"/>
                  </a:lnTo>
                  <a:lnTo>
                    <a:pt x="69229" y="213457"/>
                  </a:lnTo>
                  <a:lnTo>
                    <a:pt x="115382" y="233648"/>
                  </a:lnTo>
                  <a:lnTo>
                    <a:pt x="175957" y="262494"/>
                  </a:lnTo>
                  <a:lnTo>
                    <a:pt x="224994" y="279801"/>
                  </a:lnTo>
                  <a:lnTo>
                    <a:pt x="288454" y="294224"/>
                  </a:lnTo>
                  <a:lnTo>
                    <a:pt x="366337" y="302877"/>
                  </a:lnTo>
                  <a:lnTo>
                    <a:pt x="455758" y="302877"/>
                  </a:lnTo>
                  <a:lnTo>
                    <a:pt x="597100" y="291339"/>
                  </a:lnTo>
                  <a:lnTo>
                    <a:pt x="853825" y="262494"/>
                  </a:lnTo>
                  <a:lnTo>
                    <a:pt x="1214392" y="2221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6">
              <a:extLst>
                <a:ext uri="{FF2B5EF4-FFF2-40B4-BE49-F238E27FC236}">
                  <a16:creationId xmlns:a16="http://schemas.microsoft.com/office/drawing/2014/main" id="{159612E2-BF9A-441A-AD80-E2A35CB17E46}"/>
                </a:ext>
              </a:extLst>
            </p:cNvPr>
            <p:cNvSpPr/>
            <p:nvPr/>
          </p:nvSpPr>
          <p:spPr>
            <a:xfrm>
              <a:off x="4110038" y="3160713"/>
              <a:ext cx="612775" cy="527050"/>
            </a:xfrm>
            <a:custGeom>
              <a:avLst/>
              <a:gdLst>
                <a:gd name="connsiteX0" fmla="*/ 221456 w 611981"/>
                <a:gd name="connsiteY0" fmla="*/ 69056 h 528637"/>
                <a:gd name="connsiteX1" fmla="*/ 40481 w 611981"/>
                <a:gd name="connsiteY1" fmla="*/ 0 h 528637"/>
                <a:gd name="connsiteX2" fmla="*/ 0 w 611981"/>
                <a:gd name="connsiteY2" fmla="*/ 38100 h 528637"/>
                <a:gd name="connsiteX3" fmla="*/ 88106 w 611981"/>
                <a:gd name="connsiteY3" fmla="*/ 126206 h 528637"/>
                <a:gd name="connsiteX4" fmla="*/ 166687 w 611981"/>
                <a:gd name="connsiteY4" fmla="*/ 209550 h 528637"/>
                <a:gd name="connsiteX5" fmla="*/ 254793 w 611981"/>
                <a:gd name="connsiteY5" fmla="*/ 297656 h 528637"/>
                <a:gd name="connsiteX6" fmla="*/ 328612 w 611981"/>
                <a:gd name="connsiteY6" fmla="*/ 366712 h 528637"/>
                <a:gd name="connsiteX7" fmla="*/ 400050 w 611981"/>
                <a:gd name="connsiteY7" fmla="*/ 431006 h 528637"/>
                <a:gd name="connsiteX8" fmla="*/ 459581 w 611981"/>
                <a:gd name="connsiteY8" fmla="*/ 483394 h 528637"/>
                <a:gd name="connsiteX9" fmla="*/ 485775 w 611981"/>
                <a:gd name="connsiteY9" fmla="*/ 502444 h 528637"/>
                <a:gd name="connsiteX10" fmla="*/ 507206 w 611981"/>
                <a:gd name="connsiteY10" fmla="*/ 514350 h 528637"/>
                <a:gd name="connsiteX11" fmla="*/ 516731 w 611981"/>
                <a:gd name="connsiteY11" fmla="*/ 519112 h 528637"/>
                <a:gd name="connsiteX12" fmla="*/ 535781 w 611981"/>
                <a:gd name="connsiteY12" fmla="*/ 523875 h 528637"/>
                <a:gd name="connsiteX13" fmla="*/ 554831 w 611981"/>
                <a:gd name="connsiteY13" fmla="*/ 528637 h 528637"/>
                <a:gd name="connsiteX14" fmla="*/ 571500 w 611981"/>
                <a:gd name="connsiteY14" fmla="*/ 523875 h 528637"/>
                <a:gd name="connsiteX15" fmla="*/ 583406 w 611981"/>
                <a:gd name="connsiteY15" fmla="*/ 516731 h 528637"/>
                <a:gd name="connsiteX16" fmla="*/ 595312 w 611981"/>
                <a:gd name="connsiteY16" fmla="*/ 502444 h 528637"/>
                <a:gd name="connsiteX17" fmla="*/ 602456 w 611981"/>
                <a:gd name="connsiteY17" fmla="*/ 485775 h 528637"/>
                <a:gd name="connsiteX18" fmla="*/ 609600 w 611981"/>
                <a:gd name="connsiteY18" fmla="*/ 461962 h 528637"/>
                <a:gd name="connsiteX19" fmla="*/ 611981 w 611981"/>
                <a:gd name="connsiteY19" fmla="*/ 442912 h 528637"/>
                <a:gd name="connsiteX20" fmla="*/ 611981 w 611981"/>
                <a:gd name="connsiteY20" fmla="*/ 404812 h 528637"/>
                <a:gd name="connsiteX21" fmla="*/ 607218 w 611981"/>
                <a:gd name="connsiteY21" fmla="*/ 357187 h 528637"/>
                <a:gd name="connsiteX22" fmla="*/ 590550 w 611981"/>
                <a:gd name="connsiteY22" fmla="*/ 309562 h 528637"/>
                <a:gd name="connsiteX23" fmla="*/ 550068 w 611981"/>
                <a:gd name="connsiteY23" fmla="*/ 240506 h 528637"/>
                <a:gd name="connsiteX24" fmla="*/ 504825 w 611981"/>
                <a:gd name="connsiteY24" fmla="*/ 183356 h 528637"/>
                <a:gd name="connsiteX25" fmla="*/ 469106 w 611981"/>
                <a:gd name="connsiteY25" fmla="*/ 166687 h 528637"/>
                <a:gd name="connsiteX26" fmla="*/ 369093 w 611981"/>
                <a:gd name="connsiteY26" fmla="*/ 128587 h 528637"/>
                <a:gd name="connsiteX27" fmla="*/ 221456 w 611981"/>
                <a:gd name="connsiteY27" fmla="*/ 6905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1981" h="528637">
                  <a:moveTo>
                    <a:pt x="221456" y="69056"/>
                  </a:moveTo>
                  <a:lnTo>
                    <a:pt x="40481" y="0"/>
                  </a:lnTo>
                  <a:lnTo>
                    <a:pt x="0" y="38100"/>
                  </a:lnTo>
                  <a:lnTo>
                    <a:pt x="88106" y="126206"/>
                  </a:lnTo>
                  <a:lnTo>
                    <a:pt x="166687" y="209550"/>
                  </a:lnTo>
                  <a:lnTo>
                    <a:pt x="254793" y="297656"/>
                  </a:lnTo>
                  <a:lnTo>
                    <a:pt x="328612" y="366712"/>
                  </a:lnTo>
                  <a:lnTo>
                    <a:pt x="400050" y="431006"/>
                  </a:lnTo>
                  <a:lnTo>
                    <a:pt x="459581" y="483394"/>
                  </a:lnTo>
                  <a:lnTo>
                    <a:pt x="485775" y="502444"/>
                  </a:lnTo>
                  <a:lnTo>
                    <a:pt x="507206" y="514350"/>
                  </a:lnTo>
                  <a:lnTo>
                    <a:pt x="516731" y="519112"/>
                  </a:lnTo>
                  <a:lnTo>
                    <a:pt x="535781" y="523875"/>
                  </a:lnTo>
                  <a:lnTo>
                    <a:pt x="554831" y="528637"/>
                  </a:lnTo>
                  <a:lnTo>
                    <a:pt x="571500" y="523875"/>
                  </a:lnTo>
                  <a:lnTo>
                    <a:pt x="583406" y="516731"/>
                  </a:lnTo>
                  <a:lnTo>
                    <a:pt x="595312" y="502444"/>
                  </a:lnTo>
                  <a:lnTo>
                    <a:pt x="602456" y="485775"/>
                  </a:lnTo>
                  <a:lnTo>
                    <a:pt x="609600" y="461962"/>
                  </a:lnTo>
                  <a:lnTo>
                    <a:pt x="611981" y="442912"/>
                  </a:lnTo>
                  <a:lnTo>
                    <a:pt x="611981" y="404812"/>
                  </a:lnTo>
                  <a:lnTo>
                    <a:pt x="607218" y="357187"/>
                  </a:lnTo>
                  <a:lnTo>
                    <a:pt x="590550" y="309562"/>
                  </a:lnTo>
                  <a:lnTo>
                    <a:pt x="550068" y="240506"/>
                  </a:lnTo>
                  <a:lnTo>
                    <a:pt x="504825" y="183356"/>
                  </a:lnTo>
                  <a:lnTo>
                    <a:pt x="469106" y="166687"/>
                  </a:lnTo>
                  <a:lnTo>
                    <a:pt x="369093" y="128587"/>
                  </a:lnTo>
                  <a:lnTo>
                    <a:pt x="221456" y="690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8">
              <a:extLst>
                <a:ext uri="{FF2B5EF4-FFF2-40B4-BE49-F238E27FC236}">
                  <a16:creationId xmlns:a16="http://schemas.microsoft.com/office/drawing/2014/main" id="{A5CCA3BD-DAAB-483C-A62F-3EBA336043EB}"/>
                </a:ext>
              </a:extLst>
            </p:cNvPr>
            <p:cNvSpPr/>
            <p:nvPr/>
          </p:nvSpPr>
          <p:spPr>
            <a:xfrm>
              <a:off x="5805488" y="3049588"/>
              <a:ext cx="987425" cy="739775"/>
            </a:xfrm>
            <a:custGeom>
              <a:avLst/>
              <a:gdLst>
                <a:gd name="connsiteX0" fmla="*/ 397668 w 988218"/>
                <a:gd name="connsiteY0" fmla="*/ 395288 h 738188"/>
                <a:gd name="connsiteX1" fmla="*/ 276225 w 988218"/>
                <a:gd name="connsiteY1" fmla="*/ 297657 h 738188"/>
                <a:gd name="connsiteX2" fmla="*/ 111918 w 988218"/>
                <a:gd name="connsiteY2" fmla="*/ 159544 h 738188"/>
                <a:gd name="connsiteX3" fmla="*/ 0 w 988218"/>
                <a:gd name="connsiteY3" fmla="*/ 59532 h 738188"/>
                <a:gd name="connsiteX4" fmla="*/ 50006 w 988218"/>
                <a:gd name="connsiteY4" fmla="*/ 0 h 738188"/>
                <a:gd name="connsiteX5" fmla="*/ 180975 w 988218"/>
                <a:gd name="connsiteY5" fmla="*/ 54769 h 738188"/>
                <a:gd name="connsiteX6" fmla="*/ 326231 w 988218"/>
                <a:gd name="connsiteY6" fmla="*/ 123825 h 738188"/>
                <a:gd name="connsiteX7" fmla="*/ 438150 w 988218"/>
                <a:gd name="connsiteY7" fmla="*/ 173832 h 738188"/>
                <a:gd name="connsiteX8" fmla="*/ 540543 w 988218"/>
                <a:gd name="connsiteY8" fmla="*/ 223838 h 738188"/>
                <a:gd name="connsiteX9" fmla="*/ 671512 w 988218"/>
                <a:gd name="connsiteY9" fmla="*/ 285750 h 738188"/>
                <a:gd name="connsiteX10" fmla="*/ 814387 w 988218"/>
                <a:gd name="connsiteY10" fmla="*/ 354807 h 738188"/>
                <a:gd name="connsiteX11" fmla="*/ 850106 w 988218"/>
                <a:gd name="connsiteY11" fmla="*/ 378619 h 738188"/>
                <a:gd name="connsiteX12" fmla="*/ 890587 w 988218"/>
                <a:gd name="connsiteY12" fmla="*/ 411957 h 738188"/>
                <a:gd name="connsiteX13" fmla="*/ 919162 w 988218"/>
                <a:gd name="connsiteY13" fmla="*/ 442913 h 738188"/>
                <a:gd name="connsiteX14" fmla="*/ 947737 w 988218"/>
                <a:gd name="connsiteY14" fmla="*/ 476250 h 738188"/>
                <a:gd name="connsiteX15" fmla="*/ 957262 w 988218"/>
                <a:gd name="connsiteY15" fmla="*/ 492919 h 738188"/>
                <a:gd name="connsiteX16" fmla="*/ 969168 w 988218"/>
                <a:gd name="connsiteY16" fmla="*/ 521494 h 738188"/>
                <a:gd name="connsiteX17" fmla="*/ 983456 w 988218"/>
                <a:gd name="connsiteY17" fmla="*/ 561975 h 738188"/>
                <a:gd name="connsiteX18" fmla="*/ 988218 w 988218"/>
                <a:gd name="connsiteY18" fmla="*/ 600075 h 738188"/>
                <a:gd name="connsiteX19" fmla="*/ 988218 w 988218"/>
                <a:gd name="connsiteY19" fmla="*/ 640557 h 738188"/>
                <a:gd name="connsiteX20" fmla="*/ 978693 w 988218"/>
                <a:gd name="connsiteY20" fmla="*/ 688182 h 738188"/>
                <a:gd name="connsiteX21" fmla="*/ 964406 w 988218"/>
                <a:gd name="connsiteY21" fmla="*/ 716757 h 738188"/>
                <a:gd name="connsiteX22" fmla="*/ 945356 w 988218"/>
                <a:gd name="connsiteY22" fmla="*/ 731044 h 738188"/>
                <a:gd name="connsiteX23" fmla="*/ 926306 w 988218"/>
                <a:gd name="connsiteY23" fmla="*/ 738188 h 738188"/>
                <a:gd name="connsiteX24" fmla="*/ 904875 w 988218"/>
                <a:gd name="connsiteY24" fmla="*/ 738188 h 738188"/>
                <a:gd name="connsiteX25" fmla="*/ 854868 w 988218"/>
                <a:gd name="connsiteY25" fmla="*/ 731044 h 738188"/>
                <a:gd name="connsiteX26" fmla="*/ 812006 w 988218"/>
                <a:gd name="connsiteY26" fmla="*/ 711994 h 738188"/>
                <a:gd name="connsiteX27" fmla="*/ 723900 w 988218"/>
                <a:gd name="connsiteY27" fmla="*/ 645319 h 738188"/>
                <a:gd name="connsiteX28" fmla="*/ 578643 w 988218"/>
                <a:gd name="connsiteY28" fmla="*/ 533400 h 738188"/>
                <a:gd name="connsiteX29" fmla="*/ 397668 w 988218"/>
                <a:gd name="connsiteY29" fmla="*/ 395288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88218" h="738188">
                  <a:moveTo>
                    <a:pt x="397668" y="395288"/>
                  </a:moveTo>
                  <a:lnTo>
                    <a:pt x="276225" y="297657"/>
                  </a:lnTo>
                  <a:lnTo>
                    <a:pt x="111918" y="159544"/>
                  </a:lnTo>
                  <a:lnTo>
                    <a:pt x="0" y="59532"/>
                  </a:lnTo>
                  <a:lnTo>
                    <a:pt x="50006" y="0"/>
                  </a:lnTo>
                  <a:lnTo>
                    <a:pt x="180975" y="54769"/>
                  </a:lnTo>
                  <a:lnTo>
                    <a:pt x="326231" y="123825"/>
                  </a:lnTo>
                  <a:lnTo>
                    <a:pt x="438150" y="173832"/>
                  </a:lnTo>
                  <a:lnTo>
                    <a:pt x="540543" y="223838"/>
                  </a:lnTo>
                  <a:lnTo>
                    <a:pt x="671512" y="285750"/>
                  </a:lnTo>
                  <a:lnTo>
                    <a:pt x="814387" y="354807"/>
                  </a:lnTo>
                  <a:lnTo>
                    <a:pt x="850106" y="378619"/>
                  </a:lnTo>
                  <a:lnTo>
                    <a:pt x="890587" y="411957"/>
                  </a:lnTo>
                  <a:lnTo>
                    <a:pt x="919162" y="442913"/>
                  </a:lnTo>
                  <a:lnTo>
                    <a:pt x="947737" y="476250"/>
                  </a:lnTo>
                  <a:lnTo>
                    <a:pt x="957262" y="492919"/>
                  </a:lnTo>
                  <a:lnTo>
                    <a:pt x="969168" y="521494"/>
                  </a:lnTo>
                  <a:lnTo>
                    <a:pt x="983456" y="561975"/>
                  </a:lnTo>
                  <a:lnTo>
                    <a:pt x="988218" y="600075"/>
                  </a:lnTo>
                  <a:lnTo>
                    <a:pt x="988218" y="640557"/>
                  </a:lnTo>
                  <a:lnTo>
                    <a:pt x="978693" y="688182"/>
                  </a:lnTo>
                  <a:lnTo>
                    <a:pt x="964406" y="716757"/>
                  </a:lnTo>
                  <a:lnTo>
                    <a:pt x="945356" y="731044"/>
                  </a:lnTo>
                  <a:lnTo>
                    <a:pt x="926306" y="738188"/>
                  </a:lnTo>
                  <a:lnTo>
                    <a:pt x="904875" y="738188"/>
                  </a:lnTo>
                  <a:lnTo>
                    <a:pt x="854868" y="731044"/>
                  </a:lnTo>
                  <a:lnTo>
                    <a:pt x="812006" y="711994"/>
                  </a:lnTo>
                  <a:lnTo>
                    <a:pt x="723900" y="645319"/>
                  </a:lnTo>
                  <a:lnTo>
                    <a:pt x="578643" y="533400"/>
                  </a:lnTo>
                  <a:lnTo>
                    <a:pt x="397668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0">
              <a:extLst>
                <a:ext uri="{FF2B5EF4-FFF2-40B4-BE49-F238E27FC236}">
                  <a16:creationId xmlns:a16="http://schemas.microsoft.com/office/drawing/2014/main" id="{FB5A6972-7E65-405D-877F-211672D71172}"/>
                </a:ext>
              </a:extLst>
            </p:cNvPr>
            <p:cNvSpPr/>
            <p:nvPr/>
          </p:nvSpPr>
          <p:spPr>
            <a:xfrm>
              <a:off x="4733925" y="3800475"/>
              <a:ext cx="530225" cy="2441575"/>
            </a:xfrm>
            <a:custGeom>
              <a:avLst/>
              <a:gdLst>
                <a:gd name="connsiteX0" fmla="*/ 190500 w 530225"/>
                <a:gd name="connsiteY0" fmla="*/ 1025525 h 2441575"/>
                <a:gd name="connsiteX1" fmla="*/ 184150 w 530225"/>
                <a:gd name="connsiteY1" fmla="*/ 685800 h 2441575"/>
                <a:gd name="connsiteX2" fmla="*/ 184150 w 530225"/>
                <a:gd name="connsiteY2" fmla="*/ 358775 h 2441575"/>
                <a:gd name="connsiteX3" fmla="*/ 184150 w 530225"/>
                <a:gd name="connsiteY3" fmla="*/ 301625 h 2441575"/>
                <a:gd name="connsiteX4" fmla="*/ 174625 w 530225"/>
                <a:gd name="connsiteY4" fmla="*/ 244475 h 2441575"/>
                <a:gd name="connsiteX5" fmla="*/ 152400 w 530225"/>
                <a:gd name="connsiteY5" fmla="*/ 193675 h 2441575"/>
                <a:gd name="connsiteX6" fmla="*/ 123825 w 530225"/>
                <a:gd name="connsiteY6" fmla="*/ 146050 h 2441575"/>
                <a:gd name="connsiteX7" fmla="*/ 98425 w 530225"/>
                <a:gd name="connsiteY7" fmla="*/ 120650 h 2441575"/>
                <a:gd name="connsiteX8" fmla="*/ 66675 w 530225"/>
                <a:gd name="connsiteY8" fmla="*/ 95250 h 2441575"/>
                <a:gd name="connsiteX9" fmla="*/ 31750 w 530225"/>
                <a:gd name="connsiteY9" fmla="*/ 73025 h 2441575"/>
                <a:gd name="connsiteX10" fmla="*/ 12700 w 530225"/>
                <a:gd name="connsiteY10" fmla="*/ 53975 h 2441575"/>
                <a:gd name="connsiteX11" fmla="*/ 0 w 530225"/>
                <a:gd name="connsiteY11" fmla="*/ 34925 h 2441575"/>
                <a:gd name="connsiteX12" fmla="*/ 0 w 530225"/>
                <a:gd name="connsiteY12" fmla="*/ 22225 h 2441575"/>
                <a:gd name="connsiteX13" fmla="*/ 9525 w 530225"/>
                <a:gd name="connsiteY13" fmla="*/ 12700 h 2441575"/>
                <a:gd name="connsiteX14" fmla="*/ 28575 w 530225"/>
                <a:gd name="connsiteY14" fmla="*/ 6350 h 2441575"/>
                <a:gd name="connsiteX15" fmla="*/ 101600 w 530225"/>
                <a:gd name="connsiteY15" fmla="*/ 0 h 2441575"/>
                <a:gd name="connsiteX16" fmla="*/ 196850 w 530225"/>
                <a:gd name="connsiteY16" fmla="*/ 3175 h 2441575"/>
                <a:gd name="connsiteX17" fmla="*/ 292100 w 530225"/>
                <a:gd name="connsiteY17" fmla="*/ 22225 h 2441575"/>
                <a:gd name="connsiteX18" fmla="*/ 390525 w 530225"/>
                <a:gd name="connsiteY18" fmla="*/ 53975 h 2441575"/>
                <a:gd name="connsiteX19" fmla="*/ 460375 w 530225"/>
                <a:gd name="connsiteY19" fmla="*/ 82550 h 2441575"/>
                <a:gd name="connsiteX20" fmla="*/ 485775 w 530225"/>
                <a:gd name="connsiteY20" fmla="*/ 101600 h 2441575"/>
                <a:gd name="connsiteX21" fmla="*/ 498475 w 530225"/>
                <a:gd name="connsiteY21" fmla="*/ 111125 h 2441575"/>
                <a:gd name="connsiteX22" fmla="*/ 508000 w 530225"/>
                <a:gd name="connsiteY22" fmla="*/ 120650 h 2441575"/>
                <a:gd name="connsiteX23" fmla="*/ 517525 w 530225"/>
                <a:gd name="connsiteY23" fmla="*/ 133350 h 2441575"/>
                <a:gd name="connsiteX24" fmla="*/ 523875 w 530225"/>
                <a:gd name="connsiteY24" fmla="*/ 149225 h 2441575"/>
                <a:gd name="connsiteX25" fmla="*/ 530225 w 530225"/>
                <a:gd name="connsiteY25" fmla="*/ 174625 h 2441575"/>
                <a:gd name="connsiteX26" fmla="*/ 530225 w 530225"/>
                <a:gd name="connsiteY26" fmla="*/ 196850 h 2441575"/>
                <a:gd name="connsiteX27" fmla="*/ 523875 w 530225"/>
                <a:gd name="connsiteY27" fmla="*/ 238125 h 2441575"/>
                <a:gd name="connsiteX28" fmla="*/ 508000 w 530225"/>
                <a:gd name="connsiteY28" fmla="*/ 276225 h 2441575"/>
                <a:gd name="connsiteX29" fmla="*/ 482600 w 530225"/>
                <a:gd name="connsiteY29" fmla="*/ 314325 h 2441575"/>
                <a:gd name="connsiteX30" fmla="*/ 466725 w 530225"/>
                <a:gd name="connsiteY30" fmla="*/ 346075 h 2441575"/>
                <a:gd name="connsiteX31" fmla="*/ 454025 w 530225"/>
                <a:gd name="connsiteY31" fmla="*/ 393700 h 2441575"/>
                <a:gd name="connsiteX32" fmla="*/ 450850 w 530225"/>
                <a:gd name="connsiteY32" fmla="*/ 485775 h 2441575"/>
                <a:gd name="connsiteX33" fmla="*/ 454025 w 530225"/>
                <a:gd name="connsiteY33" fmla="*/ 844550 h 2441575"/>
                <a:gd name="connsiteX34" fmla="*/ 447675 w 530225"/>
                <a:gd name="connsiteY34" fmla="*/ 1362075 h 2441575"/>
                <a:gd name="connsiteX35" fmla="*/ 441325 w 530225"/>
                <a:gd name="connsiteY35" fmla="*/ 1733550 h 2441575"/>
                <a:gd name="connsiteX36" fmla="*/ 431800 w 530225"/>
                <a:gd name="connsiteY36" fmla="*/ 2028825 h 2441575"/>
                <a:gd name="connsiteX37" fmla="*/ 428625 w 530225"/>
                <a:gd name="connsiteY37" fmla="*/ 2174875 h 2441575"/>
                <a:gd name="connsiteX38" fmla="*/ 422275 w 530225"/>
                <a:gd name="connsiteY38" fmla="*/ 2235200 h 2441575"/>
                <a:gd name="connsiteX39" fmla="*/ 406400 w 530225"/>
                <a:gd name="connsiteY39" fmla="*/ 2314575 h 2441575"/>
                <a:gd name="connsiteX40" fmla="*/ 384175 w 530225"/>
                <a:gd name="connsiteY40" fmla="*/ 2378075 h 2441575"/>
                <a:gd name="connsiteX41" fmla="*/ 368300 w 530225"/>
                <a:gd name="connsiteY41" fmla="*/ 2409825 h 2441575"/>
                <a:gd name="connsiteX42" fmla="*/ 342900 w 530225"/>
                <a:gd name="connsiteY42" fmla="*/ 2435225 h 2441575"/>
                <a:gd name="connsiteX43" fmla="*/ 323850 w 530225"/>
                <a:gd name="connsiteY43" fmla="*/ 2441575 h 2441575"/>
                <a:gd name="connsiteX44" fmla="*/ 301625 w 530225"/>
                <a:gd name="connsiteY44" fmla="*/ 2435225 h 2441575"/>
                <a:gd name="connsiteX45" fmla="*/ 273050 w 530225"/>
                <a:gd name="connsiteY45" fmla="*/ 2409825 h 2441575"/>
                <a:gd name="connsiteX46" fmla="*/ 250825 w 530225"/>
                <a:gd name="connsiteY46" fmla="*/ 2371725 h 2441575"/>
                <a:gd name="connsiteX47" fmla="*/ 231775 w 530225"/>
                <a:gd name="connsiteY47" fmla="*/ 2317750 h 2441575"/>
                <a:gd name="connsiteX48" fmla="*/ 206375 w 530225"/>
                <a:gd name="connsiteY48" fmla="*/ 2241550 h 2441575"/>
                <a:gd name="connsiteX49" fmla="*/ 206375 w 530225"/>
                <a:gd name="connsiteY49" fmla="*/ 2149475 h 2441575"/>
                <a:gd name="connsiteX50" fmla="*/ 206375 w 530225"/>
                <a:gd name="connsiteY50" fmla="*/ 1984375 h 2441575"/>
                <a:gd name="connsiteX51" fmla="*/ 203200 w 530225"/>
                <a:gd name="connsiteY51" fmla="*/ 1660525 h 2441575"/>
                <a:gd name="connsiteX52" fmla="*/ 196850 w 530225"/>
                <a:gd name="connsiteY52" fmla="*/ 1292225 h 2441575"/>
                <a:gd name="connsiteX53" fmla="*/ 190500 w 530225"/>
                <a:gd name="connsiteY53" fmla="*/ 1025525 h 244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0225" h="2441575">
                  <a:moveTo>
                    <a:pt x="190500" y="1025525"/>
                  </a:moveTo>
                  <a:lnTo>
                    <a:pt x="184150" y="685800"/>
                  </a:lnTo>
                  <a:lnTo>
                    <a:pt x="184150" y="358775"/>
                  </a:lnTo>
                  <a:lnTo>
                    <a:pt x="184150" y="301625"/>
                  </a:lnTo>
                  <a:lnTo>
                    <a:pt x="174625" y="244475"/>
                  </a:lnTo>
                  <a:lnTo>
                    <a:pt x="152400" y="193675"/>
                  </a:lnTo>
                  <a:lnTo>
                    <a:pt x="123825" y="146050"/>
                  </a:lnTo>
                  <a:lnTo>
                    <a:pt x="98425" y="120650"/>
                  </a:lnTo>
                  <a:lnTo>
                    <a:pt x="66675" y="95250"/>
                  </a:lnTo>
                  <a:lnTo>
                    <a:pt x="31750" y="73025"/>
                  </a:lnTo>
                  <a:lnTo>
                    <a:pt x="12700" y="53975"/>
                  </a:lnTo>
                  <a:lnTo>
                    <a:pt x="0" y="34925"/>
                  </a:lnTo>
                  <a:lnTo>
                    <a:pt x="0" y="22225"/>
                  </a:lnTo>
                  <a:lnTo>
                    <a:pt x="9525" y="12700"/>
                  </a:lnTo>
                  <a:lnTo>
                    <a:pt x="28575" y="6350"/>
                  </a:lnTo>
                  <a:lnTo>
                    <a:pt x="101600" y="0"/>
                  </a:lnTo>
                  <a:lnTo>
                    <a:pt x="196850" y="3175"/>
                  </a:lnTo>
                  <a:lnTo>
                    <a:pt x="292100" y="22225"/>
                  </a:lnTo>
                  <a:lnTo>
                    <a:pt x="390525" y="53975"/>
                  </a:lnTo>
                  <a:lnTo>
                    <a:pt x="460375" y="82550"/>
                  </a:lnTo>
                  <a:lnTo>
                    <a:pt x="485775" y="101600"/>
                  </a:lnTo>
                  <a:lnTo>
                    <a:pt x="498475" y="111125"/>
                  </a:lnTo>
                  <a:lnTo>
                    <a:pt x="508000" y="120650"/>
                  </a:lnTo>
                  <a:lnTo>
                    <a:pt x="517525" y="133350"/>
                  </a:lnTo>
                  <a:lnTo>
                    <a:pt x="523875" y="149225"/>
                  </a:lnTo>
                  <a:lnTo>
                    <a:pt x="530225" y="174625"/>
                  </a:lnTo>
                  <a:lnTo>
                    <a:pt x="530225" y="196850"/>
                  </a:lnTo>
                  <a:lnTo>
                    <a:pt x="523875" y="238125"/>
                  </a:lnTo>
                  <a:lnTo>
                    <a:pt x="508000" y="276225"/>
                  </a:lnTo>
                  <a:lnTo>
                    <a:pt x="482600" y="314325"/>
                  </a:lnTo>
                  <a:lnTo>
                    <a:pt x="466725" y="346075"/>
                  </a:lnTo>
                  <a:lnTo>
                    <a:pt x="454025" y="393700"/>
                  </a:lnTo>
                  <a:lnTo>
                    <a:pt x="450850" y="485775"/>
                  </a:lnTo>
                  <a:cubicBezTo>
                    <a:pt x="451908" y="605367"/>
                    <a:pt x="452967" y="724958"/>
                    <a:pt x="454025" y="844550"/>
                  </a:cubicBezTo>
                  <a:cubicBezTo>
                    <a:pt x="451908" y="1017058"/>
                    <a:pt x="449792" y="1189567"/>
                    <a:pt x="447675" y="1362075"/>
                  </a:cubicBezTo>
                  <a:lnTo>
                    <a:pt x="441325" y="1733550"/>
                  </a:lnTo>
                  <a:lnTo>
                    <a:pt x="431800" y="2028825"/>
                  </a:lnTo>
                  <a:cubicBezTo>
                    <a:pt x="430742" y="2077508"/>
                    <a:pt x="429683" y="2126192"/>
                    <a:pt x="428625" y="2174875"/>
                  </a:cubicBezTo>
                  <a:lnTo>
                    <a:pt x="422275" y="2235200"/>
                  </a:lnTo>
                  <a:lnTo>
                    <a:pt x="406400" y="2314575"/>
                  </a:lnTo>
                  <a:lnTo>
                    <a:pt x="384175" y="2378075"/>
                  </a:lnTo>
                  <a:lnTo>
                    <a:pt x="368300" y="2409825"/>
                  </a:lnTo>
                  <a:lnTo>
                    <a:pt x="342900" y="2435225"/>
                  </a:lnTo>
                  <a:lnTo>
                    <a:pt x="323850" y="2441575"/>
                  </a:lnTo>
                  <a:lnTo>
                    <a:pt x="301625" y="2435225"/>
                  </a:lnTo>
                  <a:lnTo>
                    <a:pt x="273050" y="2409825"/>
                  </a:lnTo>
                  <a:lnTo>
                    <a:pt x="250825" y="2371725"/>
                  </a:lnTo>
                  <a:lnTo>
                    <a:pt x="231775" y="2317750"/>
                  </a:lnTo>
                  <a:lnTo>
                    <a:pt x="206375" y="2241550"/>
                  </a:lnTo>
                  <a:lnTo>
                    <a:pt x="206375" y="2149475"/>
                  </a:lnTo>
                  <a:lnTo>
                    <a:pt x="206375" y="1984375"/>
                  </a:lnTo>
                  <a:cubicBezTo>
                    <a:pt x="205317" y="1876425"/>
                    <a:pt x="204258" y="1768475"/>
                    <a:pt x="203200" y="1660525"/>
                  </a:cubicBezTo>
                  <a:lnTo>
                    <a:pt x="196850" y="1292225"/>
                  </a:lnTo>
                  <a:lnTo>
                    <a:pt x="190500" y="1025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B99E157E-DE44-44B1-BC10-B15FBE75EE05}"/>
              </a:ext>
            </a:extLst>
          </p:cNvPr>
          <p:cNvGrpSpPr/>
          <p:nvPr/>
        </p:nvGrpSpPr>
        <p:grpSpPr>
          <a:xfrm>
            <a:off x="2735263" y="1398588"/>
            <a:ext cx="4492625" cy="4691062"/>
            <a:chOff x="2735263" y="1398588"/>
            <a:chExt cx="4492625" cy="4691062"/>
          </a:xfrm>
        </p:grpSpPr>
        <p:sp>
          <p:nvSpPr>
            <p:cNvPr id="20" name="フリーフォーム 83">
              <a:extLst>
                <a:ext uri="{FF2B5EF4-FFF2-40B4-BE49-F238E27FC236}">
                  <a16:creationId xmlns:a16="http://schemas.microsoft.com/office/drawing/2014/main" id="{E221B06A-7320-4431-BE2C-BE0968A2B843}"/>
                </a:ext>
              </a:extLst>
            </p:cNvPr>
            <p:cNvSpPr/>
            <p:nvPr/>
          </p:nvSpPr>
          <p:spPr>
            <a:xfrm>
              <a:off x="4610100" y="1398588"/>
              <a:ext cx="541338" cy="739775"/>
            </a:xfrm>
            <a:custGeom>
              <a:avLst/>
              <a:gdLst>
                <a:gd name="connsiteX0" fmla="*/ 507206 w 540544"/>
                <a:gd name="connsiteY0" fmla="*/ 361950 h 740569"/>
                <a:gd name="connsiteX1" fmla="*/ 526256 w 540544"/>
                <a:gd name="connsiteY1" fmla="*/ 252412 h 740569"/>
                <a:gd name="connsiteX2" fmla="*/ 533400 w 540544"/>
                <a:gd name="connsiteY2" fmla="*/ 228600 h 740569"/>
                <a:gd name="connsiteX3" fmla="*/ 538163 w 540544"/>
                <a:gd name="connsiteY3" fmla="*/ 209550 h 740569"/>
                <a:gd name="connsiteX4" fmla="*/ 540544 w 540544"/>
                <a:gd name="connsiteY4" fmla="*/ 188119 h 740569"/>
                <a:gd name="connsiteX5" fmla="*/ 535781 w 540544"/>
                <a:gd name="connsiteY5" fmla="*/ 161925 h 740569"/>
                <a:gd name="connsiteX6" fmla="*/ 521494 w 540544"/>
                <a:gd name="connsiteY6" fmla="*/ 138112 h 740569"/>
                <a:gd name="connsiteX7" fmla="*/ 497681 w 540544"/>
                <a:gd name="connsiteY7" fmla="*/ 114300 h 740569"/>
                <a:gd name="connsiteX8" fmla="*/ 466725 w 540544"/>
                <a:gd name="connsiteY8" fmla="*/ 90487 h 740569"/>
                <a:gd name="connsiteX9" fmla="*/ 431006 w 540544"/>
                <a:gd name="connsiteY9" fmla="*/ 69056 h 740569"/>
                <a:gd name="connsiteX10" fmla="*/ 402431 w 540544"/>
                <a:gd name="connsiteY10" fmla="*/ 54769 h 740569"/>
                <a:gd name="connsiteX11" fmla="*/ 359569 w 540544"/>
                <a:gd name="connsiteY11" fmla="*/ 35719 h 740569"/>
                <a:gd name="connsiteX12" fmla="*/ 319088 w 540544"/>
                <a:gd name="connsiteY12" fmla="*/ 23812 h 740569"/>
                <a:gd name="connsiteX13" fmla="*/ 266700 w 540544"/>
                <a:gd name="connsiteY13" fmla="*/ 14287 h 740569"/>
                <a:gd name="connsiteX14" fmla="*/ 204788 w 540544"/>
                <a:gd name="connsiteY14" fmla="*/ 4762 h 740569"/>
                <a:gd name="connsiteX15" fmla="*/ 150019 w 540544"/>
                <a:gd name="connsiteY15" fmla="*/ 0 h 740569"/>
                <a:gd name="connsiteX16" fmla="*/ 100013 w 540544"/>
                <a:gd name="connsiteY16" fmla="*/ 0 h 740569"/>
                <a:gd name="connsiteX17" fmla="*/ 57150 w 540544"/>
                <a:gd name="connsiteY17" fmla="*/ 4762 h 740569"/>
                <a:gd name="connsiteX18" fmla="*/ 28575 w 540544"/>
                <a:gd name="connsiteY18" fmla="*/ 9525 h 740569"/>
                <a:gd name="connsiteX19" fmla="*/ 11906 w 540544"/>
                <a:gd name="connsiteY19" fmla="*/ 16669 h 740569"/>
                <a:gd name="connsiteX20" fmla="*/ 0 w 540544"/>
                <a:gd name="connsiteY20" fmla="*/ 28575 h 740569"/>
                <a:gd name="connsiteX21" fmla="*/ 0 w 540544"/>
                <a:gd name="connsiteY21" fmla="*/ 42862 h 740569"/>
                <a:gd name="connsiteX22" fmla="*/ 2381 w 540544"/>
                <a:gd name="connsiteY22" fmla="*/ 59531 h 740569"/>
                <a:gd name="connsiteX23" fmla="*/ 14288 w 540544"/>
                <a:gd name="connsiteY23" fmla="*/ 80962 h 740569"/>
                <a:gd name="connsiteX24" fmla="*/ 35719 w 540544"/>
                <a:gd name="connsiteY24" fmla="*/ 102394 h 740569"/>
                <a:gd name="connsiteX25" fmla="*/ 73819 w 540544"/>
                <a:gd name="connsiteY25" fmla="*/ 133350 h 740569"/>
                <a:gd name="connsiteX26" fmla="*/ 109538 w 540544"/>
                <a:gd name="connsiteY26" fmla="*/ 166687 h 740569"/>
                <a:gd name="connsiteX27" fmla="*/ 142875 w 540544"/>
                <a:gd name="connsiteY27" fmla="*/ 200025 h 740569"/>
                <a:gd name="connsiteX28" fmla="*/ 171450 w 540544"/>
                <a:gd name="connsiteY28" fmla="*/ 233362 h 740569"/>
                <a:gd name="connsiteX29" fmla="*/ 188119 w 540544"/>
                <a:gd name="connsiteY29" fmla="*/ 257175 h 740569"/>
                <a:gd name="connsiteX30" fmla="*/ 200025 w 540544"/>
                <a:gd name="connsiteY30" fmla="*/ 283369 h 740569"/>
                <a:gd name="connsiteX31" fmla="*/ 207169 w 540544"/>
                <a:gd name="connsiteY31" fmla="*/ 328612 h 740569"/>
                <a:gd name="connsiteX32" fmla="*/ 214313 w 540544"/>
                <a:gd name="connsiteY32" fmla="*/ 392906 h 740569"/>
                <a:gd name="connsiteX33" fmla="*/ 219075 w 540544"/>
                <a:gd name="connsiteY33" fmla="*/ 454819 h 740569"/>
                <a:gd name="connsiteX34" fmla="*/ 226219 w 540544"/>
                <a:gd name="connsiteY34" fmla="*/ 740569 h 740569"/>
                <a:gd name="connsiteX35" fmla="*/ 461963 w 540544"/>
                <a:gd name="connsiteY35" fmla="*/ 719137 h 740569"/>
                <a:gd name="connsiteX36" fmla="*/ 478631 w 540544"/>
                <a:gd name="connsiteY36" fmla="*/ 571500 h 740569"/>
                <a:gd name="connsiteX37" fmla="*/ 507206 w 540544"/>
                <a:gd name="connsiteY37" fmla="*/ 361950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0544" h="740569">
                  <a:moveTo>
                    <a:pt x="507206" y="361950"/>
                  </a:moveTo>
                  <a:lnTo>
                    <a:pt x="526256" y="252412"/>
                  </a:lnTo>
                  <a:lnTo>
                    <a:pt x="533400" y="228600"/>
                  </a:lnTo>
                  <a:lnTo>
                    <a:pt x="538163" y="209550"/>
                  </a:lnTo>
                  <a:lnTo>
                    <a:pt x="540544" y="188119"/>
                  </a:lnTo>
                  <a:lnTo>
                    <a:pt x="535781" y="161925"/>
                  </a:lnTo>
                  <a:lnTo>
                    <a:pt x="521494" y="138112"/>
                  </a:lnTo>
                  <a:lnTo>
                    <a:pt x="497681" y="114300"/>
                  </a:lnTo>
                  <a:lnTo>
                    <a:pt x="466725" y="90487"/>
                  </a:lnTo>
                  <a:lnTo>
                    <a:pt x="431006" y="69056"/>
                  </a:lnTo>
                  <a:lnTo>
                    <a:pt x="402431" y="54769"/>
                  </a:lnTo>
                  <a:lnTo>
                    <a:pt x="359569" y="35719"/>
                  </a:lnTo>
                  <a:lnTo>
                    <a:pt x="319088" y="23812"/>
                  </a:lnTo>
                  <a:lnTo>
                    <a:pt x="266700" y="14287"/>
                  </a:lnTo>
                  <a:lnTo>
                    <a:pt x="204788" y="4762"/>
                  </a:lnTo>
                  <a:lnTo>
                    <a:pt x="150019" y="0"/>
                  </a:lnTo>
                  <a:lnTo>
                    <a:pt x="100013" y="0"/>
                  </a:lnTo>
                  <a:lnTo>
                    <a:pt x="57150" y="4762"/>
                  </a:lnTo>
                  <a:lnTo>
                    <a:pt x="28575" y="9525"/>
                  </a:lnTo>
                  <a:lnTo>
                    <a:pt x="11906" y="16669"/>
                  </a:lnTo>
                  <a:lnTo>
                    <a:pt x="0" y="28575"/>
                  </a:lnTo>
                  <a:lnTo>
                    <a:pt x="0" y="42862"/>
                  </a:lnTo>
                  <a:lnTo>
                    <a:pt x="2381" y="59531"/>
                  </a:lnTo>
                  <a:lnTo>
                    <a:pt x="14288" y="80962"/>
                  </a:lnTo>
                  <a:lnTo>
                    <a:pt x="35719" y="102394"/>
                  </a:lnTo>
                  <a:lnTo>
                    <a:pt x="73819" y="133350"/>
                  </a:lnTo>
                  <a:lnTo>
                    <a:pt x="109538" y="166687"/>
                  </a:lnTo>
                  <a:lnTo>
                    <a:pt x="142875" y="200025"/>
                  </a:lnTo>
                  <a:lnTo>
                    <a:pt x="171450" y="233362"/>
                  </a:lnTo>
                  <a:lnTo>
                    <a:pt x="188119" y="257175"/>
                  </a:lnTo>
                  <a:lnTo>
                    <a:pt x="200025" y="283369"/>
                  </a:lnTo>
                  <a:lnTo>
                    <a:pt x="207169" y="328612"/>
                  </a:lnTo>
                  <a:lnTo>
                    <a:pt x="214313" y="392906"/>
                  </a:lnTo>
                  <a:lnTo>
                    <a:pt x="219075" y="454819"/>
                  </a:lnTo>
                  <a:lnTo>
                    <a:pt x="226219" y="740569"/>
                  </a:lnTo>
                  <a:lnTo>
                    <a:pt x="461963" y="719137"/>
                  </a:lnTo>
                  <a:lnTo>
                    <a:pt x="478631" y="571500"/>
                  </a:lnTo>
                  <a:lnTo>
                    <a:pt x="5072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5">
              <a:extLst>
                <a:ext uri="{FF2B5EF4-FFF2-40B4-BE49-F238E27FC236}">
                  <a16:creationId xmlns:a16="http://schemas.microsoft.com/office/drawing/2014/main" id="{34F4BF8D-C508-4F2E-8F10-0AC545AB7A98}"/>
                </a:ext>
              </a:extLst>
            </p:cNvPr>
            <p:cNvSpPr/>
            <p:nvPr/>
          </p:nvSpPr>
          <p:spPr>
            <a:xfrm>
              <a:off x="3233738" y="2463800"/>
              <a:ext cx="1108075" cy="1384300"/>
            </a:xfrm>
            <a:custGeom>
              <a:avLst/>
              <a:gdLst>
                <a:gd name="connsiteX0" fmla="*/ 637484 w 1107665"/>
                <a:gd name="connsiteY0" fmla="*/ 801903 h 1384581"/>
                <a:gd name="connsiteX1" fmla="*/ 741328 w 1107665"/>
                <a:gd name="connsiteY1" fmla="*/ 674983 h 1384581"/>
                <a:gd name="connsiteX2" fmla="*/ 830749 w 1107665"/>
                <a:gd name="connsiteY2" fmla="*/ 553833 h 1384581"/>
                <a:gd name="connsiteX3" fmla="*/ 911516 w 1107665"/>
                <a:gd name="connsiteY3" fmla="*/ 444220 h 1384581"/>
                <a:gd name="connsiteX4" fmla="*/ 951899 w 1107665"/>
                <a:gd name="connsiteY4" fmla="*/ 380760 h 1384581"/>
                <a:gd name="connsiteX5" fmla="*/ 974976 w 1107665"/>
                <a:gd name="connsiteY5" fmla="*/ 343261 h 1384581"/>
                <a:gd name="connsiteX6" fmla="*/ 986514 w 1107665"/>
                <a:gd name="connsiteY6" fmla="*/ 328838 h 1384581"/>
                <a:gd name="connsiteX7" fmla="*/ 1015359 w 1107665"/>
                <a:gd name="connsiteY7" fmla="*/ 308646 h 1384581"/>
                <a:gd name="connsiteX8" fmla="*/ 1055743 w 1107665"/>
                <a:gd name="connsiteY8" fmla="*/ 279801 h 1384581"/>
                <a:gd name="connsiteX9" fmla="*/ 1075935 w 1107665"/>
                <a:gd name="connsiteY9" fmla="*/ 262494 h 1384581"/>
                <a:gd name="connsiteX10" fmla="*/ 1096126 w 1107665"/>
                <a:gd name="connsiteY10" fmla="*/ 233648 h 1384581"/>
                <a:gd name="connsiteX11" fmla="*/ 1104780 w 1107665"/>
                <a:gd name="connsiteY11" fmla="*/ 210572 h 1384581"/>
                <a:gd name="connsiteX12" fmla="*/ 1107665 w 1107665"/>
                <a:gd name="connsiteY12" fmla="*/ 184611 h 1384581"/>
                <a:gd name="connsiteX13" fmla="*/ 1101896 w 1107665"/>
                <a:gd name="connsiteY13" fmla="*/ 158650 h 1384581"/>
                <a:gd name="connsiteX14" fmla="*/ 1081704 w 1107665"/>
                <a:gd name="connsiteY14" fmla="*/ 126920 h 1384581"/>
                <a:gd name="connsiteX15" fmla="*/ 1049974 w 1107665"/>
                <a:gd name="connsiteY15" fmla="*/ 100959 h 1384581"/>
                <a:gd name="connsiteX16" fmla="*/ 995167 w 1107665"/>
                <a:gd name="connsiteY16" fmla="*/ 69229 h 1384581"/>
                <a:gd name="connsiteX17" fmla="*/ 951899 w 1107665"/>
                <a:gd name="connsiteY17" fmla="*/ 46153 h 1384581"/>
                <a:gd name="connsiteX18" fmla="*/ 917285 w 1107665"/>
                <a:gd name="connsiteY18" fmla="*/ 34615 h 1384581"/>
                <a:gd name="connsiteX19" fmla="*/ 888439 w 1107665"/>
                <a:gd name="connsiteY19" fmla="*/ 25961 h 1384581"/>
                <a:gd name="connsiteX20" fmla="*/ 799019 w 1107665"/>
                <a:gd name="connsiteY20" fmla="*/ 8654 h 1384581"/>
                <a:gd name="connsiteX21" fmla="*/ 715367 w 1107665"/>
                <a:gd name="connsiteY21" fmla="*/ 0 h 1384581"/>
                <a:gd name="connsiteX22" fmla="*/ 660560 w 1107665"/>
                <a:gd name="connsiteY22" fmla="*/ 0 h 1384581"/>
                <a:gd name="connsiteX23" fmla="*/ 614408 w 1107665"/>
                <a:gd name="connsiteY23" fmla="*/ 8654 h 1384581"/>
                <a:gd name="connsiteX24" fmla="*/ 582678 w 1107665"/>
                <a:gd name="connsiteY24" fmla="*/ 17308 h 1384581"/>
                <a:gd name="connsiteX25" fmla="*/ 553832 w 1107665"/>
                <a:gd name="connsiteY25" fmla="*/ 31730 h 1384581"/>
                <a:gd name="connsiteX26" fmla="*/ 542294 w 1107665"/>
                <a:gd name="connsiteY26" fmla="*/ 46153 h 1384581"/>
                <a:gd name="connsiteX27" fmla="*/ 548063 w 1107665"/>
                <a:gd name="connsiteY27" fmla="*/ 63460 h 1384581"/>
                <a:gd name="connsiteX28" fmla="*/ 565371 w 1107665"/>
                <a:gd name="connsiteY28" fmla="*/ 77883 h 1384581"/>
                <a:gd name="connsiteX29" fmla="*/ 611523 w 1107665"/>
                <a:gd name="connsiteY29" fmla="*/ 95190 h 1384581"/>
                <a:gd name="connsiteX30" fmla="*/ 640369 w 1107665"/>
                <a:gd name="connsiteY30" fmla="*/ 106728 h 1384581"/>
                <a:gd name="connsiteX31" fmla="*/ 677868 w 1107665"/>
                <a:gd name="connsiteY31" fmla="*/ 124036 h 1384581"/>
                <a:gd name="connsiteX32" fmla="*/ 706713 w 1107665"/>
                <a:gd name="connsiteY32" fmla="*/ 147112 h 1384581"/>
                <a:gd name="connsiteX33" fmla="*/ 721136 w 1107665"/>
                <a:gd name="connsiteY33" fmla="*/ 167304 h 1384581"/>
                <a:gd name="connsiteX34" fmla="*/ 726905 w 1107665"/>
                <a:gd name="connsiteY34" fmla="*/ 193265 h 1384581"/>
                <a:gd name="connsiteX35" fmla="*/ 726905 w 1107665"/>
                <a:gd name="connsiteY35" fmla="*/ 227879 h 1384581"/>
                <a:gd name="connsiteX36" fmla="*/ 715367 w 1107665"/>
                <a:gd name="connsiteY36" fmla="*/ 279801 h 1384581"/>
                <a:gd name="connsiteX37" fmla="*/ 692290 w 1107665"/>
                <a:gd name="connsiteY37" fmla="*/ 351915 h 1384581"/>
                <a:gd name="connsiteX38" fmla="*/ 611523 w 1107665"/>
                <a:gd name="connsiteY38" fmla="*/ 507680 h 1384581"/>
                <a:gd name="connsiteX39" fmla="*/ 484603 w 1107665"/>
                <a:gd name="connsiteY39" fmla="*/ 703829 h 1384581"/>
                <a:gd name="connsiteX40" fmla="*/ 374991 w 1107665"/>
                <a:gd name="connsiteY40" fmla="*/ 859594 h 1384581"/>
                <a:gd name="connsiteX41" fmla="*/ 230764 w 1107665"/>
                <a:gd name="connsiteY41" fmla="*/ 1055743 h 1384581"/>
                <a:gd name="connsiteX42" fmla="*/ 51922 w 1107665"/>
                <a:gd name="connsiteY42" fmla="*/ 1277853 h 1384581"/>
                <a:gd name="connsiteX43" fmla="*/ 8654 w 1107665"/>
                <a:gd name="connsiteY43" fmla="*/ 1329775 h 1384581"/>
                <a:gd name="connsiteX44" fmla="*/ 0 w 1107665"/>
                <a:gd name="connsiteY44" fmla="*/ 1344197 h 1384581"/>
                <a:gd name="connsiteX45" fmla="*/ 0 w 1107665"/>
                <a:gd name="connsiteY45" fmla="*/ 1361504 h 1384581"/>
                <a:gd name="connsiteX46" fmla="*/ 8654 w 1107665"/>
                <a:gd name="connsiteY46" fmla="*/ 1378812 h 1384581"/>
                <a:gd name="connsiteX47" fmla="*/ 20192 w 1107665"/>
                <a:gd name="connsiteY47" fmla="*/ 1384581 h 1384581"/>
                <a:gd name="connsiteX48" fmla="*/ 51922 w 1107665"/>
                <a:gd name="connsiteY48" fmla="*/ 1373043 h 1384581"/>
                <a:gd name="connsiteX49" fmla="*/ 124036 w 1107665"/>
                <a:gd name="connsiteY49" fmla="*/ 1321121 h 1384581"/>
                <a:gd name="connsiteX50" fmla="*/ 248071 w 1107665"/>
                <a:gd name="connsiteY50" fmla="*/ 1217277 h 1384581"/>
                <a:gd name="connsiteX51" fmla="*/ 377875 w 1107665"/>
                <a:gd name="connsiteY51" fmla="*/ 1090357 h 1384581"/>
                <a:gd name="connsiteX52" fmla="*/ 562486 w 1107665"/>
                <a:gd name="connsiteY52" fmla="*/ 891324 h 1384581"/>
                <a:gd name="connsiteX53" fmla="*/ 637484 w 1107665"/>
                <a:gd name="connsiteY53" fmla="*/ 801903 h 138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07665" h="1384581">
                  <a:moveTo>
                    <a:pt x="637484" y="801903"/>
                  </a:moveTo>
                  <a:lnTo>
                    <a:pt x="741328" y="674983"/>
                  </a:lnTo>
                  <a:lnTo>
                    <a:pt x="830749" y="553833"/>
                  </a:lnTo>
                  <a:lnTo>
                    <a:pt x="911516" y="444220"/>
                  </a:lnTo>
                  <a:lnTo>
                    <a:pt x="951899" y="380760"/>
                  </a:lnTo>
                  <a:lnTo>
                    <a:pt x="974976" y="343261"/>
                  </a:lnTo>
                  <a:lnTo>
                    <a:pt x="986514" y="328838"/>
                  </a:lnTo>
                  <a:lnTo>
                    <a:pt x="1015359" y="308646"/>
                  </a:lnTo>
                  <a:lnTo>
                    <a:pt x="1055743" y="279801"/>
                  </a:lnTo>
                  <a:lnTo>
                    <a:pt x="1075935" y="262494"/>
                  </a:lnTo>
                  <a:lnTo>
                    <a:pt x="1096126" y="233648"/>
                  </a:lnTo>
                  <a:lnTo>
                    <a:pt x="1104780" y="210572"/>
                  </a:lnTo>
                  <a:lnTo>
                    <a:pt x="1107665" y="184611"/>
                  </a:lnTo>
                  <a:lnTo>
                    <a:pt x="1101896" y="158650"/>
                  </a:lnTo>
                  <a:lnTo>
                    <a:pt x="1081704" y="126920"/>
                  </a:lnTo>
                  <a:lnTo>
                    <a:pt x="1049974" y="100959"/>
                  </a:lnTo>
                  <a:lnTo>
                    <a:pt x="995167" y="69229"/>
                  </a:lnTo>
                  <a:lnTo>
                    <a:pt x="951899" y="46153"/>
                  </a:lnTo>
                  <a:lnTo>
                    <a:pt x="917285" y="34615"/>
                  </a:lnTo>
                  <a:lnTo>
                    <a:pt x="888439" y="25961"/>
                  </a:lnTo>
                  <a:lnTo>
                    <a:pt x="799019" y="8654"/>
                  </a:lnTo>
                  <a:lnTo>
                    <a:pt x="715367" y="0"/>
                  </a:lnTo>
                  <a:lnTo>
                    <a:pt x="660560" y="0"/>
                  </a:lnTo>
                  <a:lnTo>
                    <a:pt x="614408" y="8654"/>
                  </a:lnTo>
                  <a:lnTo>
                    <a:pt x="582678" y="17308"/>
                  </a:lnTo>
                  <a:lnTo>
                    <a:pt x="553832" y="31730"/>
                  </a:lnTo>
                  <a:lnTo>
                    <a:pt x="542294" y="46153"/>
                  </a:lnTo>
                  <a:lnTo>
                    <a:pt x="548063" y="63460"/>
                  </a:lnTo>
                  <a:lnTo>
                    <a:pt x="565371" y="77883"/>
                  </a:lnTo>
                  <a:lnTo>
                    <a:pt x="611523" y="95190"/>
                  </a:lnTo>
                  <a:lnTo>
                    <a:pt x="640369" y="106728"/>
                  </a:lnTo>
                  <a:lnTo>
                    <a:pt x="677868" y="124036"/>
                  </a:lnTo>
                  <a:lnTo>
                    <a:pt x="706713" y="147112"/>
                  </a:lnTo>
                  <a:lnTo>
                    <a:pt x="721136" y="167304"/>
                  </a:lnTo>
                  <a:lnTo>
                    <a:pt x="726905" y="193265"/>
                  </a:lnTo>
                  <a:lnTo>
                    <a:pt x="726905" y="227879"/>
                  </a:lnTo>
                  <a:lnTo>
                    <a:pt x="715367" y="279801"/>
                  </a:lnTo>
                  <a:lnTo>
                    <a:pt x="692290" y="351915"/>
                  </a:lnTo>
                  <a:lnTo>
                    <a:pt x="611523" y="507680"/>
                  </a:lnTo>
                  <a:lnTo>
                    <a:pt x="484603" y="703829"/>
                  </a:lnTo>
                  <a:lnTo>
                    <a:pt x="374991" y="859594"/>
                  </a:lnTo>
                  <a:lnTo>
                    <a:pt x="230764" y="1055743"/>
                  </a:lnTo>
                  <a:lnTo>
                    <a:pt x="51922" y="1277853"/>
                  </a:lnTo>
                  <a:lnTo>
                    <a:pt x="8654" y="1329775"/>
                  </a:lnTo>
                  <a:lnTo>
                    <a:pt x="0" y="1344197"/>
                  </a:lnTo>
                  <a:lnTo>
                    <a:pt x="0" y="1361504"/>
                  </a:lnTo>
                  <a:lnTo>
                    <a:pt x="8654" y="1378812"/>
                  </a:lnTo>
                  <a:lnTo>
                    <a:pt x="20192" y="1384581"/>
                  </a:lnTo>
                  <a:lnTo>
                    <a:pt x="51922" y="1373043"/>
                  </a:lnTo>
                  <a:lnTo>
                    <a:pt x="124036" y="1321121"/>
                  </a:lnTo>
                  <a:lnTo>
                    <a:pt x="248071" y="1217277"/>
                  </a:lnTo>
                  <a:lnTo>
                    <a:pt x="377875" y="1090357"/>
                  </a:lnTo>
                  <a:lnTo>
                    <a:pt x="562486" y="891324"/>
                  </a:lnTo>
                  <a:lnTo>
                    <a:pt x="637484" y="801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7">
              <a:extLst>
                <a:ext uri="{FF2B5EF4-FFF2-40B4-BE49-F238E27FC236}">
                  <a16:creationId xmlns:a16="http://schemas.microsoft.com/office/drawing/2014/main" id="{161A5AD4-CDE9-4DBA-AC0D-0B6FA132D5FC}"/>
                </a:ext>
              </a:extLst>
            </p:cNvPr>
            <p:cNvSpPr/>
            <p:nvPr/>
          </p:nvSpPr>
          <p:spPr>
            <a:xfrm>
              <a:off x="5010150" y="2268538"/>
              <a:ext cx="1066800" cy="1196975"/>
            </a:xfrm>
            <a:custGeom>
              <a:avLst/>
              <a:gdLst>
                <a:gd name="connsiteX0" fmla="*/ 516731 w 1066800"/>
                <a:gd name="connsiteY0" fmla="*/ 564357 h 1195388"/>
                <a:gd name="connsiteX1" fmla="*/ 485775 w 1066800"/>
                <a:gd name="connsiteY1" fmla="*/ 607219 h 1195388"/>
                <a:gd name="connsiteX2" fmla="*/ 433388 w 1066800"/>
                <a:gd name="connsiteY2" fmla="*/ 676275 h 1195388"/>
                <a:gd name="connsiteX3" fmla="*/ 269081 w 1066800"/>
                <a:gd name="connsiteY3" fmla="*/ 873919 h 1195388"/>
                <a:gd name="connsiteX4" fmla="*/ 142875 w 1066800"/>
                <a:gd name="connsiteY4" fmla="*/ 1009650 h 1195388"/>
                <a:gd name="connsiteX5" fmla="*/ 45244 w 1066800"/>
                <a:gd name="connsiteY5" fmla="*/ 1114425 h 1195388"/>
                <a:gd name="connsiteX6" fmla="*/ 9525 w 1066800"/>
                <a:gd name="connsiteY6" fmla="*/ 1152525 h 1195388"/>
                <a:gd name="connsiteX7" fmla="*/ 0 w 1066800"/>
                <a:gd name="connsiteY7" fmla="*/ 1166813 h 1195388"/>
                <a:gd name="connsiteX8" fmla="*/ 0 w 1066800"/>
                <a:gd name="connsiteY8" fmla="*/ 1185863 h 1195388"/>
                <a:gd name="connsiteX9" fmla="*/ 4763 w 1066800"/>
                <a:gd name="connsiteY9" fmla="*/ 1193007 h 1195388"/>
                <a:gd name="connsiteX10" fmla="*/ 26194 w 1066800"/>
                <a:gd name="connsiteY10" fmla="*/ 1195388 h 1195388"/>
                <a:gd name="connsiteX11" fmla="*/ 54769 w 1066800"/>
                <a:gd name="connsiteY11" fmla="*/ 1190625 h 1195388"/>
                <a:gd name="connsiteX12" fmla="*/ 107156 w 1066800"/>
                <a:gd name="connsiteY12" fmla="*/ 1164432 h 1195388"/>
                <a:gd name="connsiteX13" fmla="*/ 273844 w 1066800"/>
                <a:gd name="connsiteY13" fmla="*/ 1047750 h 1195388"/>
                <a:gd name="connsiteX14" fmla="*/ 426244 w 1066800"/>
                <a:gd name="connsiteY14" fmla="*/ 933450 h 1195388"/>
                <a:gd name="connsiteX15" fmla="*/ 631031 w 1066800"/>
                <a:gd name="connsiteY15" fmla="*/ 754857 h 1195388"/>
                <a:gd name="connsiteX16" fmla="*/ 771525 w 1066800"/>
                <a:gd name="connsiteY16" fmla="*/ 611982 h 1195388"/>
                <a:gd name="connsiteX17" fmla="*/ 892969 w 1066800"/>
                <a:gd name="connsiteY17" fmla="*/ 476250 h 1195388"/>
                <a:gd name="connsiteX18" fmla="*/ 962025 w 1066800"/>
                <a:gd name="connsiteY18" fmla="*/ 402432 h 1195388"/>
                <a:gd name="connsiteX19" fmla="*/ 1009650 w 1066800"/>
                <a:gd name="connsiteY19" fmla="*/ 352425 h 1195388"/>
                <a:gd name="connsiteX20" fmla="*/ 1028700 w 1066800"/>
                <a:gd name="connsiteY20" fmla="*/ 335757 h 1195388"/>
                <a:gd name="connsiteX21" fmla="*/ 1040606 w 1066800"/>
                <a:gd name="connsiteY21" fmla="*/ 323850 h 1195388"/>
                <a:gd name="connsiteX22" fmla="*/ 1054894 w 1066800"/>
                <a:gd name="connsiteY22" fmla="*/ 302419 h 1195388"/>
                <a:gd name="connsiteX23" fmla="*/ 1064419 w 1066800"/>
                <a:gd name="connsiteY23" fmla="*/ 280988 h 1195388"/>
                <a:gd name="connsiteX24" fmla="*/ 1066800 w 1066800"/>
                <a:gd name="connsiteY24" fmla="*/ 261938 h 1195388"/>
                <a:gd name="connsiteX25" fmla="*/ 1064419 w 1066800"/>
                <a:gd name="connsiteY25" fmla="*/ 235744 h 1195388"/>
                <a:gd name="connsiteX26" fmla="*/ 1057275 w 1066800"/>
                <a:gd name="connsiteY26" fmla="*/ 209550 h 1195388"/>
                <a:gd name="connsiteX27" fmla="*/ 1035844 w 1066800"/>
                <a:gd name="connsiteY27" fmla="*/ 173832 h 1195388"/>
                <a:gd name="connsiteX28" fmla="*/ 1014413 w 1066800"/>
                <a:gd name="connsiteY28" fmla="*/ 154782 h 1195388"/>
                <a:gd name="connsiteX29" fmla="*/ 971550 w 1066800"/>
                <a:gd name="connsiteY29" fmla="*/ 123825 h 1195388"/>
                <a:gd name="connsiteX30" fmla="*/ 914400 w 1066800"/>
                <a:gd name="connsiteY30" fmla="*/ 92869 h 1195388"/>
                <a:gd name="connsiteX31" fmla="*/ 862013 w 1066800"/>
                <a:gd name="connsiteY31" fmla="*/ 66675 h 1195388"/>
                <a:gd name="connsiteX32" fmla="*/ 781050 w 1066800"/>
                <a:gd name="connsiteY32" fmla="*/ 35719 h 1195388"/>
                <a:gd name="connsiteX33" fmla="*/ 707231 w 1066800"/>
                <a:gd name="connsiteY33" fmla="*/ 14288 h 1195388"/>
                <a:gd name="connsiteX34" fmla="*/ 650081 w 1066800"/>
                <a:gd name="connsiteY34" fmla="*/ 2382 h 1195388"/>
                <a:gd name="connsiteX35" fmla="*/ 609600 w 1066800"/>
                <a:gd name="connsiteY35" fmla="*/ 0 h 1195388"/>
                <a:gd name="connsiteX36" fmla="*/ 571500 w 1066800"/>
                <a:gd name="connsiteY36" fmla="*/ 2382 h 1195388"/>
                <a:gd name="connsiteX37" fmla="*/ 542925 w 1066800"/>
                <a:gd name="connsiteY37" fmla="*/ 11907 h 1195388"/>
                <a:gd name="connsiteX38" fmla="*/ 531019 w 1066800"/>
                <a:gd name="connsiteY38" fmla="*/ 28575 h 1195388"/>
                <a:gd name="connsiteX39" fmla="*/ 535781 w 1066800"/>
                <a:gd name="connsiteY39" fmla="*/ 45244 h 1195388"/>
                <a:gd name="connsiteX40" fmla="*/ 547688 w 1066800"/>
                <a:gd name="connsiteY40" fmla="*/ 61913 h 1195388"/>
                <a:gd name="connsiteX41" fmla="*/ 588169 w 1066800"/>
                <a:gd name="connsiteY41" fmla="*/ 97632 h 1195388"/>
                <a:gd name="connsiteX42" fmla="*/ 609600 w 1066800"/>
                <a:gd name="connsiteY42" fmla="*/ 111919 h 1195388"/>
                <a:gd name="connsiteX43" fmla="*/ 628650 w 1066800"/>
                <a:gd name="connsiteY43" fmla="*/ 133350 h 1195388"/>
                <a:gd name="connsiteX44" fmla="*/ 647700 w 1066800"/>
                <a:gd name="connsiteY44" fmla="*/ 164307 h 1195388"/>
                <a:gd name="connsiteX45" fmla="*/ 659606 w 1066800"/>
                <a:gd name="connsiteY45" fmla="*/ 192882 h 1195388"/>
                <a:gd name="connsiteX46" fmla="*/ 669131 w 1066800"/>
                <a:gd name="connsiteY46" fmla="*/ 233363 h 1195388"/>
                <a:gd name="connsiteX47" fmla="*/ 669131 w 1066800"/>
                <a:gd name="connsiteY47" fmla="*/ 269082 h 1195388"/>
                <a:gd name="connsiteX48" fmla="*/ 664369 w 1066800"/>
                <a:gd name="connsiteY48" fmla="*/ 300038 h 1195388"/>
                <a:gd name="connsiteX49" fmla="*/ 633413 w 1066800"/>
                <a:gd name="connsiteY49" fmla="*/ 376238 h 1195388"/>
                <a:gd name="connsiteX50" fmla="*/ 547688 w 1066800"/>
                <a:gd name="connsiteY50" fmla="*/ 521494 h 1195388"/>
                <a:gd name="connsiteX51" fmla="*/ 516731 w 1066800"/>
                <a:gd name="connsiteY51" fmla="*/ 564357 h 119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66800" h="1195388">
                  <a:moveTo>
                    <a:pt x="516731" y="564357"/>
                  </a:moveTo>
                  <a:lnTo>
                    <a:pt x="485775" y="607219"/>
                  </a:lnTo>
                  <a:lnTo>
                    <a:pt x="433388" y="676275"/>
                  </a:lnTo>
                  <a:lnTo>
                    <a:pt x="269081" y="873919"/>
                  </a:lnTo>
                  <a:lnTo>
                    <a:pt x="142875" y="1009650"/>
                  </a:lnTo>
                  <a:lnTo>
                    <a:pt x="45244" y="1114425"/>
                  </a:lnTo>
                  <a:lnTo>
                    <a:pt x="9525" y="1152525"/>
                  </a:lnTo>
                  <a:lnTo>
                    <a:pt x="0" y="1166813"/>
                  </a:lnTo>
                  <a:lnTo>
                    <a:pt x="0" y="1185863"/>
                  </a:lnTo>
                  <a:lnTo>
                    <a:pt x="4763" y="1193007"/>
                  </a:lnTo>
                  <a:lnTo>
                    <a:pt x="26194" y="1195388"/>
                  </a:lnTo>
                  <a:lnTo>
                    <a:pt x="54769" y="1190625"/>
                  </a:lnTo>
                  <a:lnTo>
                    <a:pt x="107156" y="1164432"/>
                  </a:lnTo>
                  <a:lnTo>
                    <a:pt x="273844" y="1047750"/>
                  </a:lnTo>
                  <a:lnTo>
                    <a:pt x="426244" y="933450"/>
                  </a:lnTo>
                  <a:lnTo>
                    <a:pt x="631031" y="754857"/>
                  </a:lnTo>
                  <a:lnTo>
                    <a:pt x="771525" y="611982"/>
                  </a:lnTo>
                  <a:lnTo>
                    <a:pt x="892969" y="476250"/>
                  </a:lnTo>
                  <a:lnTo>
                    <a:pt x="962025" y="402432"/>
                  </a:lnTo>
                  <a:lnTo>
                    <a:pt x="1009650" y="352425"/>
                  </a:lnTo>
                  <a:lnTo>
                    <a:pt x="1028700" y="335757"/>
                  </a:lnTo>
                  <a:lnTo>
                    <a:pt x="1040606" y="323850"/>
                  </a:lnTo>
                  <a:lnTo>
                    <a:pt x="1054894" y="302419"/>
                  </a:lnTo>
                  <a:lnTo>
                    <a:pt x="1064419" y="280988"/>
                  </a:lnTo>
                  <a:lnTo>
                    <a:pt x="1066800" y="261938"/>
                  </a:lnTo>
                  <a:lnTo>
                    <a:pt x="1064419" y="235744"/>
                  </a:lnTo>
                  <a:lnTo>
                    <a:pt x="1057275" y="209550"/>
                  </a:lnTo>
                  <a:lnTo>
                    <a:pt x="1035844" y="173832"/>
                  </a:lnTo>
                  <a:lnTo>
                    <a:pt x="1014413" y="154782"/>
                  </a:lnTo>
                  <a:lnTo>
                    <a:pt x="971550" y="123825"/>
                  </a:lnTo>
                  <a:lnTo>
                    <a:pt x="914400" y="92869"/>
                  </a:lnTo>
                  <a:lnTo>
                    <a:pt x="862013" y="66675"/>
                  </a:lnTo>
                  <a:lnTo>
                    <a:pt x="781050" y="35719"/>
                  </a:lnTo>
                  <a:lnTo>
                    <a:pt x="707231" y="14288"/>
                  </a:lnTo>
                  <a:lnTo>
                    <a:pt x="650081" y="2382"/>
                  </a:lnTo>
                  <a:lnTo>
                    <a:pt x="609600" y="0"/>
                  </a:lnTo>
                  <a:lnTo>
                    <a:pt x="571500" y="2382"/>
                  </a:lnTo>
                  <a:lnTo>
                    <a:pt x="542925" y="11907"/>
                  </a:lnTo>
                  <a:lnTo>
                    <a:pt x="531019" y="28575"/>
                  </a:lnTo>
                  <a:lnTo>
                    <a:pt x="535781" y="45244"/>
                  </a:lnTo>
                  <a:lnTo>
                    <a:pt x="547688" y="61913"/>
                  </a:lnTo>
                  <a:lnTo>
                    <a:pt x="588169" y="97632"/>
                  </a:lnTo>
                  <a:lnTo>
                    <a:pt x="609600" y="111919"/>
                  </a:lnTo>
                  <a:lnTo>
                    <a:pt x="628650" y="133350"/>
                  </a:lnTo>
                  <a:lnTo>
                    <a:pt x="647700" y="164307"/>
                  </a:lnTo>
                  <a:lnTo>
                    <a:pt x="659606" y="192882"/>
                  </a:lnTo>
                  <a:lnTo>
                    <a:pt x="669131" y="233363"/>
                  </a:lnTo>
                  <a:lnTo>
                    <a:pt x="669131" y="269082"/>
                  </a:lnTo>
                  <a:lnTo>
                    <a:pt x="664369" y="300038"/>
                  </a:lnTo>
                  <a:lnTo>
                    <a:pt x="633413" y="376238"/>
                  </a:lnTo>
                  <a:lnTo>
                    <a:pt x="547688" y="521494"/>
                  </a:lnTo>
                  <a:lnTo>
                    <a:pt x="516731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9">
              <a:extLst>
                <a:ext uri="{FF2B5EF4-FFF2-40B4-BE49-F238E27FC236}">
                  <a16:creationId xmlns:a16="http://schemas.microsoft.com/office/drawing/2014/main" id="{18782FA3-8C49-4D0F-963E-E2D004E2C39E}"/>
                </a:ext>
              </a:extLst>
            </p:cNvPr>
            <p:cNvSpPr/>
            <p:nvPr/>
          </p:nvSpPr>
          <p:spPr>
            <a:xfrm>
              <a:off x="2735263" y="4070350"/>
              <a:ext cx="4492625" cy="577850"/>
            </a:xfrm>
            <a:custGeom>
              <a:avLst/>
              <a:gdLst>
                <a:gd name="connsiteX0" fmla="*/ 1452067 w 4491533"/>
                <a:gd name="connsiteY0" fmla="*/ 204825 h 577901"/>
                <a:gd name="connsiteX1" fmla="*/ 2062886 w 4491533"/>
                <a:gd name="connsiteY1" fmla="*/ 157277 h 577901"/>
                <a:gd name="connsiteX2" fmla="*/ 2311603 w 4491533"/>
                <a:gd name="connsiteY2" fmla="*/ 135331 h 577901"/>
                <a:gd name="connsiteX3" fmla="*/ 2615184 w 4491533"/>
                <a:gd name="connsiteY3" fmla="*/ 109728 h 577901"/>
                <a:gd name="connsiteX4" fmla="*/ 2948025 w 4491533"/>
                <a:gd name="connsiteY4" fmla="*/ 84125 h 577901"/>
                <a:gd name="connsiteX5" fmla="*/ 3288182 w 4491533"/>
                <a:gd name="connsiteY5" fmla="*/ 62179 h 577901"/>
                <a:gd name="connsiteX6" fmla="*/ 3591763 w 4491533"/>
                <a:gd name="connsiteY6" fmla="*/ 43891 h 577901"/>
                <a:gd name="connsiteX7" fmla="*/ 3840480 w 4491533"/>
                <a:gd name="connsiteY7" fmla="*/ 29261 h 577901"/>
                <a:gd name="connsiteX8" fmla="*/ 3931920 w 4491533"/>
                <a:gd name="connsiteY8" fmla="*/ 25603 h 577901"/>
                <a:gd name="connsiteX9" fmla="*/ 3994099 w 4491533"/>
                <a:gd name="connsiteY9" fmla="*/ 10973 h 577901"/>
                <a:gd name="connsiteX10" fmla="*/ 4081881 w 4491533"/>
                <a:gd name="connsiteY10" fmla="*/ 0 h 577901"/>
                <a:gd name="connsiteX11" fmla="*/ 4140403 w 4491533"/>
                <a:gd name="connsiteY11" fmla="*/ 10973 h 577901"/>
                <a:gd name="connsiteX12" fmla="*/ 4213555 w 4491533"/>
                <a:gd name="connsiteY12" fmla="*/ 32918 h 577901"/>
                <a:gd name="connsiteX13" fmla="*/ 4279392 w 4491533"/>
                <a:gd name="connsiteY13" fmla="*/ 58521 h 577901"/>
                <a:gd name="connsiteX14" fmla="*/ 4359859 w 4491533"/>
                <a:gd name="connsiteY14" fmla="*/ 102413 h 577901"/>
                <a:gd name="connsiteX15" fmla="*/ 4436669 w 4491533"/>
                <a:gd name="connsiteY15" fmla="*/ 153619 h 577901"/>
                <a:gd name="connsiteX16" fmla="*/ 4454957 w 4491533"/>
                <a:gd name="connsiteY16" fmla="*/ 168249 h 577901"/>
                <a:gd name="connsiteX17" fmla="*/ 4465929 w 4491533"/>
                <a:gd name="connsiteY17" fmla="*/ 182880 h 577901"/>
                <a:gd name="connsiteX18" fmla="*/ 4473245 w 4491533"/>
                <a:gd name="connsiteY18" fmla="*/ 193853 h 577901"/>
                <a:gd name="connsiteX19" fmla="*/ 4484217 w 4491533"/>
                <a:gd name="connsiteY19" fmla="*/ 223113 h 577901"/>
                <a:gd name="connsiteX20" fmla="*/ 4491533 w 4491533"/>
                <a:gd name="connsiteY20" fmla="*/ 263347 h 577901"/>
                <a:gd name="connsiteX21" fmla="*/ 4480560 w 4491533"/>
                <a:gd name="connsiteY21" fmla="*/ 292608 h 577901"/>
                <a:gd name="connsiteX22" fmla="*/ 4451299 w 4491533"/>
                <a:gd name="connsiteY22" fmla="*/ 314553 h 577901"/>
                <a:gd name="connsiteX23" fmla="*/ 4411065 w 4491533"/>
                <a:gd name="connsiteY23" fmla="*/ 321869 h 577901"/>
                <a:gd name="connsiteX24" fmla="*/ 4359859 w 4491533"/>
                <a:gd name="connsiteY24" fmla="*/ 321869 h 577901"/>
                <a:gd name="connsiteX25" fmla="*/ 4275734 w 4491533"/>
                <a:gd name="connsiteY25" fmla="*/ 310896 h 577901"/>
                <a:gd name="connsiteX26" fmla="*/ 4166006 w 4491533"/>
                <a:gd name="connsiteY26" fmla="*/ 296265 h 577901"/>
                <a:gd name="connsiteX27" fmla="*/ 4008729 w 4491533"/>
                <a:gd name="connsiteY27" fmla="*/ 285293 h 577901"/>
                <a:gd name="connsiteX28" fmla="*/ 3738067 w 4491533"/>
                <a:gd name="connsiteY28" fmla="*/ 274320 h 577901"/>
                <a:gd name="connsiteX29" fmla="*/ 3467405 w 4491533"/>
                <a:gd name="connsiteY29" fmla="*/ 274320 h 577901"/>
                <a:gd name="connsiteX30" fmla="*/ 3141878 w 4491533"/>
                <a:gd name="connsiteY30" fmla="*/ 277977 h 577901"/>
                <a:gd name="connsiteX31" fmla="*/ 2801721 w 4491533"/>
                <a:gd name="connsiteY31" fmla="*/ 292608 h 577901"/>
                <a:gd name="connsiteX32" fmla="*/ 2553005 w 4491533"/>
                <a:gd name="connsiteY32" fmla="*/ 303581 h 577901"/>
                <a:gd name="connsiteX33" fmla="*/ 2278685 w 4491533"/>
                <a:gd name="connsiteY33" fmla="*/ 321869 h 577901"/>
                <a:gd name="connsiteX34" fmla="*/ 2051913 w 4491533"/>
                <a:gd name="connsiteY34" fmla="*/ 336499 h 577901"/>
                <a:gd name="connsiteX35" fmla="*/ 1883664 w 4491533"/>
                <a:gd name="connsiteY35" fmla="*/ 354787 h 577901"/>
                <a:gd name="connsiteX36" fmla="*/ 1631289 w 4491533"/>
                <a:gd name="connsiteY36" fmla="*/ 380390 h 577901"/>
                <a:gd name="connsiteX37" fmla="*/ 1415491 w 4491533"/>
                <a:gd name="connsiteY37" fmla="*/ 402336 h 577901"/>
                <a:gd name="connsiteX38" fmla="*/ 1214323 w 4491533"/>
                <a:gd name="connsiteY38" fmla="*/ 424281 h 577901"/>
                <a:gd name="connsiteX39" fmla="*/ 1060704 w 4491533"/>
                <a:gd name="connsiteY39" fmla="*/ 446227 h 577901"/>
                <a:gd name="connsiteX40" fmla="*/ 830275 w 4491533"/>
                <a:gd name="connsiteY40" fmla="*/ 493776 h 577901"/>
                <a:gd name="connsiteX41" fmla="*/ 555955 w 4491533"/>
                <a:gd name="connsiteY41" fmla="*/ 555955 h 577901"/>
                <a:gd name="connsiteX42" fmla="*/ 504749 w 4491533"/>
                <a:gd name="connsiteY42" fmla="*/ 574243 h 577901"/>
                <a:gd name="connsiteX43" fmla="*/ 479145 w 4491533"/>
                <a:gd name="connsiteY43" fmla="*/ 577901 h 577901"/>
                <a:gd name="connsiteX44" fmla="*/ 442569 w 4491533"/>
                <a:gd name="connsiteY44" fmla="*/ 577901 h 577901"/>
                <a:gd name="connsiteX45" fmla="*/ 380390 w 4491533"/>
                <a:gd name="connsiteY45" fmla="*/ 563270 h 577901"/>
                <a:gd name="connsiteX46" fmla="*/ 329184 w 4491533"/>
                <a:gd name="connsiteY46" fmla="*/ 541325 h 577901"/>
                <a:gd name="connsiteX47" fmla="*/ 245059 w 4491533"/>
                <a:gd name="connsiteY47" fmla="*/ 490118 h 577901"/>
                <a:gd name="connsiteX48" fmla="*/ 146304 w 4491533"/>
                <a:gd name="connsiteY48" fmla="*/ 416966 h 577901"/>
                <a:gd name="connsiteX49" fmla="*/ 43891 w 4491533"/>
                <a:gd name="connsiteY49" fmla="*/ 318211 h 577901"/>
                <a:gd name="connsiteX50" fmla="*/ 21945 w 4491533"/>
                <a:gd name="connsiteY50" fmla="*/ 292608 h 577901"/>
                <a:gd name="connsiteX51" fmla="*/ 10973 w 4491533"/>
                <a:gd name="connsiteY51" fmla="*/ 270662 h 577901"/>
                <a:gd name="connsiteX52" fmla="*/ 0 w 4491533"/>
                <a:gd name="connsiteY52" fmla="*/ 234086 h 577901"/>
                <a:gd name="connsiteX53" fmla="*/ 0 w 4491533"/>
                <a:gd name="connsiteY53" fmla="*/ 219456 h 577901"/>
                <a:gd name="connsiteX54" fmla="*/ 3657 w 4491533"/>
                <a:gd name="connsiteY54" fmla="*/ 212141 h 577901"/>
                <a:gd name="connsiteX55" fmla="*/ 3657 w 4491533"/>
                <a:gd name="connsiteY55" fmla="*/ 204825 h 577901"/>
                <a:gd name="connsiteX56" fmla="*/ 18288 w 4491533"/>
                <a:gd name="connsiteY56" fmla="*/ 193853 h 577901"/>
                <a:gd name="connsiteX57" fmla="*/ 40233 w 4491533"/>
                <a:gd name="connsiteY57" fmla="*/ 193853 h 577901"/>
                <a:gd name="connsiteX58" fmla="*/ 73152 w 4491533"/>
                <a:gd name="connsiteY58" fmla="*/ 201168 h 577901"/>
                <a:gd name="connsiteX59" fmla="*/ 102413 w 4491533"/>
                <a:gd name="connsiteY59" fmla="*/ 212141 h 577901"/>
                <a:gd name="connsiteX60" fmla="*/ 146304 w 4491533"/>
                <a:gd name="connsiteY60" fmla="*/ 234086 h 577901"/>
                <a:gd name="connsiteX61" fmla="*/ 237744 w 4491533"/>
                <a:gd name="connsiteY61" fmla="*/ 270662 h 577901"/>
                <a:gd name="connsiteX62" fmla="*/ 332841 w 4491533"/>
                <a:gd name="connsiteY62" fmla="*/ 296265 h 577901"/>
                <a:gd name="connsiteX63" fmla="*/ 416966 w 4491533"/>
                <a:gd name="connsiteY63" fmla="*/ 307238 h 577901"/>
                <a:gd name="connsiteX64" fmla="*/ 493776 w 4491533"/>
                <a:gd name="connsiteY64" fmla="*/ 307238 h 577901"/>
                <a:gd name="connsiteX65" fmla="*/ 625449 w 4491533"/>
                <a:gd name="connsiteY65" fmla="*/ 288950 h 577901"/>
                <a:gd name="connsiteX66" fmla="*/ 841248 w 4491533"/>
                <a:gd name="connsiteY66" fmla="*/ 263347 h 577901"/>
                <a:gd name="connsiteX67" fmla="*/ 1111910 w 4491533"/>
                <a:gd name="connsiteY67" fmla="*/ 234086 h 577901"/>
                <a:gd name="connsiteX68" fmla="*/ 1452067 w 4491533"/>
                <a:gd name="connsiteY68" fmla="*/ 20482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77901">
                  <a:moveTo>
                    <a:pt x="1452067" y="204825"/>
                  </a:moveTo>
                  <a:lnTo>
                    <a:pt x="2062886" y="157277"/>
                  </a:lnTo>
                  <a:lnTo>
                    <a:pt x="2311603" y="135331"/>
                  </a:lnTo>
                  <a:lnTo>
                    <a:pt x="2615184" y="109728"/>
                  </a:lnTo>
                  <a:lnTo>
                    <a:pt x="2948025" y="84125"/>
                  </a:lnTo>
                  <a:lnTo>
                    <a:pt x="3288182" y="62179"/>
                  </a:lnTo>
                  <a:lnTo>
                    <a:pt x="3591763" y="43891"/>
                  </a:lnTo>
                  <a:lnTo>
                    <a:pt x="3840480" y="29261"/>
                  </a:lnTo>
                  <a:lnTo>
                    <a:pt x="3931920" y="25603"/>
                  </a:lnTo>
                  <a:lnTo>
                    <a:pt x="3994099" y="10973"/>
                  </a:lnTo>
                  <a:lnTo>
                    <a:pt x="4081881" y="0"/>
                  </a:lnTo>
                  <a:lnTo>
                    <a:pt x="4140403" y="10973"/>
                  </a:lnTo>
                  <a:lnTo>
                    <a:pt x="4213555" y="32918"/>
                  </a:lnTo>
                  <a:lnTo>
                    <a:pt x="4279392" y="58521"/>
                  </a:lnTo>
                  <a:lnTo>
                    <a:pt x="4359859" y="102413"/>
                  </a:lnTo>
                  <a:lnTo>
                    <a:pt x="4436669" y="153619"/>
                  </a:lnTo>
                  <a:lnTo>
                    <a:pt x="4454957" y="168249"/>
                  </a:lnTo>
                  <a:lnTo>
                    <a:pt x="4465929" y="182880"/>
                  </a:lnTo>
                  <a:lnTo>
                    <a:pt x="4473245" y="193853"/>
                  </a:lnTo>
                  <a:lnTo>
                    <a:pt x="4484217" y="223113"/>
                  </a:lnTo>
                  <a:lnTo>
                    <a:pt x="4491533" y="263347"/>
                  </a:lnTo>
                  <a:lnTo>
                    <a:pt x="4480560" y="292608"/>
                  </a:lnTo>
                  <a:lnTo>
                    <a:pt x="4451299" y="314553"/>
                  </a:lnTo>
                  <a:lnTo>
                    <a:pt x="4411065" y="321869"/>
                  </a:lnTo>
                  <a:lnTo>
                    <a:pt x="4359859" y="321869"/>
                  </a:lnTo>
                  <a:lnTo>
                    <a:pt x="4275734" y="310896"/>
                  </a:lnTo>
                  <a:lnTo>
                    <a:pt x="4166006" y="296265"/>
                  </a:lnTo>
                  <a:lnTo>
                    <a:pt x="4008729" y="285293"/>
                  </a:lnTo>
                  <a:lnTo>
                    <a:pt x="3738067" y="274320"/>
                  </a:lnTo>
                  <a:lnTo>
                    <a:pt x="3467405" y="274320"/>
                  </a:lnTo>
                  <a:lnTo>
                    <a:pt x="3141878" y="277977"/>
                  </a:lnTo>
                  <a:lnTo>
                    <a:pt x="2801721" y="292608"/>
                  </a:lnTo>
                  <a:lnTo>
                    <a:pt x="2553005" y="303581"/>
                  </a:lnTo>
                  <a:lnTo>
                    <a:pt x="2278685" y="321869"/>
                  </a:lnTo>
                  <a:lnTo>
                    <a:pt x="2051913" y="336499"/>
                  </a:lnTo>
                  <a:lnTo>
                    <a:pt x="1883664" y="354787"/>
                  </a:lnTo>
                  <a:lnTo>
                    <a:pt x="1631289" y="380390"/>
                  </a:lnTo>
                  <a:lnTo>
                    <a:pt x="1415491" y="402336"/>
                  </a:lnTo>
                  <a:lnTo>
                    <a:pt x="1214323" y="424281"/>
                  </a:lnTo>
                  <a:lnTo>
                    <a:pt x="1060704" y="446227"/>
                  </a:lnTo>
                  <a:lnTo>
                    <a:pt x="830275" y="493776"/>
                  </a:lnTo>
                  <a:lnTo>
                    <a:pt x="555955" y="555955"/>
                  </a:lnTo>
                  <a:lnTo>
                    <a:pt x="504749" y="574243"/>
                  </a:lnTo>
                  <a:lnTo>
                    <a:pt x="479145" y="577901"/>
                  </a:lnTo>
                  <a:lnTo>
                    <a:pt x="442569" y="577901"/>
                  </a:lnTo>
                  <a:lnTo>
                    <a:pt x="380390" y="563270"/>
                  </a:lnTo>
                  <a:lnTo>
                    <a:pt x="329184" y="541325"/>
                  </a:lnTo>
                  <a:lnTo>
                    <a:pt x="245059" y="490118"/>
                  </a:lnTo>
                  <a:lnTo>
                    <a:pt x="146304" y="416966"/>
                  </a:lnTo>
                  <a:lnTo>
                    <a:pt x="43891" y="318211"/>
                  </a:lnTo>
                  <a:lnTo>
                    <a:pt x="21945" y="292608"/>
                  </a:lnTo>
                  <a:lnTo>
                    <a:pt x="10973" y="270662"/>
                  </a:lnTo>
                  <a:lnTo>
                    <a:pt x="0" y="234086"/>
                  </a:lnTo>
                  <a:lnTo>
                    <a:pt x="0" y="219456"/>
                  </a:lnTo>
                  <a:lnTo>
                    <a:pt x="3657" y="212141"/>
                  </a:lnTo>
                  <a:lnTo>
                    <a:pt x="3657" y="204825"/>
                  </a:lnTo>
                  <a:lnTo>
                    <a:pt x="18288" y="193853"/>
                  </a:lnTo>
                  <a:lnTo>
                    <a:pt x="40233" y="193853"/>
                  </a:lnTo>
                  <a:lnTo>
                    <a:pt x="73152" y="201168"/>
                  </a:lnTo>
                  <a:lnTo>
                    <a:pt x="102413" y="212141"/>
                  </a:lnTo>
                  <a:lnTo>
                    <a:pt x="146304" y="234086"/>
                  </a:lnTo>
                  <a:lnTo>
                    <a:pt x="237744" y="270662"/>
                  </a:lnTo>
                  <a:lnTo>
                    <a:pt x="332841" y="296265"/>
                  </a:lnTo>
                  <a:lnTo>
                    <a:pt x="416966" y="307238"/>
                  </a:lnTo>
                  <a:lnTo>
                    <a:pt x="493776" y="307238"/>
                  </a:lnTo>
                  <a:lnTo>
                    <a:pt x="625449" y="288950"/>
                  </a:lnTo>
                  <a:lnTo>
                    <a:pt x="841248" y="263347"/>
                  </a:lnTo>
                  <a:lnTo>
                    <a:pt x="1111910" y="234086"/>
                  </a:lnTo>
                  <a:lnTo>
                    <a:pt x="1452067" y="2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4">
              <a:extLst>
                <a:ext uri="{FF2B5EF4-FFF2-40B4-BE49-F238E27FC236}">
                  <a16:creationId xmlns:a16="http://schemas.microsoft.com/office/drawing/2014/main" id="{2FC09AD9-47F3-405A-8F10-202B42776990}"/>
                </a:ext>
              </a:extLst>
            </p:cNvPr>
            <p:cNvSpPr/>
            <p:nvPr/>
          </p:nvSpPr>
          <p:spPr>
            <a:xfrm>
              <a:off x="3178175" y="1889125"/>
              <a:ext cx="3548063" cy="528638"/>
            </a:xfrm>
            <a:custGeom>
              <a:avLst/>
              <a:gdLst>
                <a:gd name="connsiteX0" fmla="*/ 1214392 w 3547987"/>
                <a:gd name="connsiteY0" fmla="*/ 222110 h 527872"/>
                <a:gd name="connsiteX1" fmla="*/ 1675919 w 3547987"/>
                <a:gd name="connsiteY1" fmla="*/ 175957 h 527872"/>
                <a:gd name="connsiteX2" fmla="*/ 2013411 w 3547987"/>
                <a:gd name="connsiteY2" fmla="*/ 144228 h 527872"/>
                <a:gd name="connsiteX3" fmla="*/ 2281673 w 3547987"/>
                <a:gd name="connsiteY3" fmla="*/ 115382 h 527872"/>
                <a:gd name="connsiteX4" fmla="*/ 2587435 w 3547987"/>
                <a:gd name="connsiteY4" fmla="*/ 89421 h 527872"/>
                <a:gd name="connsiteX5" fmla="*/ 2783584 w 3547987"/>
                <a:gd name="connsiteY5" fmla="*/ 77883 h 527872"/>
                <a:gd name="connsiteX6" fmla="*/ 2982617 w 3547987"/>
                <a:gd name="connsiteY6" fmla="*/ 69229 h 527872"/>
                <a:gd name="connsiteX7" fmla="*/ 3025885 w 3547987"/>
                <a:gd name="connsiteY7" fmla="*/ 49038 h 527872"/>
                <a:gd name="connsiteX8" fmla="*/ 3112421 w 3547987"/>
                <a:gd name="connsiteY8" fmla="*/ 5769 h 527872"/>
                <a:gd name="connsiteX9" fmla="*/ 3129729 w 3547987"/>
                <a:gd name="connsiteY9" fmla="*/ 0 h 527872"/>
                <a:gd name="connsiteX10" fmla="*/ 3167228 w 3547987"/>
                <a:gd name="connsiteY10" fmla="*/ 2885 h 527872"/>
                <a:gd name="connsiteX11" fmla="*/ 3233572 w 3547987"/>
                <a:gd name="connsiteY11" fmla="*/ 14423 h 527872"/>
                <a:gd name="connsiteX12" fmla="*/ 3299917 w 3547987"/>
                <a:gd name="connsiteY12" fmla="*/ 34615 h 527872"/>
                <a:gd name="connsiteX13" fmla="*/ 3337416 w 3547987"/>
                <a:gd name="connsiteY13" fmla="*/ 49038 h 527872"/>
                <a:gd name="connsiteX14" fmla="*/ 3412414 w 3547987"/>
                <a:gd name="connsiteY14" fmla="*/ 83652 h 527872"/>
                <a:gd name="connsiteX15" fmla="*/ 3455682 w 3547987"/>
                <a:gd name="connsiteY15" fmla="*/ 106728 h 527872"/>
                <a:gd name="connsiteX16" fmla="*/ 3481643 w 3547987"/>
                <a:gd name="connsiteY16" fmla="*/ 126920 h 527872"/>
                <a:gd name="connsiteX17" fmla="*/ 3510488 w 3547987"/>
                <a:gd name="connsiteY17" fmla="*/ 158650 h 527872"/>
                <a:gd name="connsiteX18" fmla="*/ 3530680 w 3547987"/>
                <a:gd name="connsiteY18" fmla="*/ 184611 h 527872"/>
                <a:gd name="connsiteX19" fmla="*/ 3542218 w 3547987"/>
                <a:gd name="connsiteY19" fmla="*/ 207687 h 527872"/>
                <a:gd name="connsiteX20" fmla="*/ 3547987 w 3547987"/>
                <a:gd name="connsiteY20" fmla="*/ 230764 h 527872"/>
                <a:gd name="connsiteX21" fmla="*/ 3539334 w 3547987"/>
                <a:gd name="connsiteY21" fmla="*/ 253840 h 527872"/>
                <a:gd name="connsiteX22" fmla="*/ 3522026 w 3547987"/>
                <a:gd name="connsiteY22" fmla="*/ 271147 h 527872"/>
                <a:gd name="connsiteX23" fmla="*/ 3484527 w 3547987"/>
                <a:gd name="connsiteY23" fmla="*/ 285570 h 527872"/>
                <a:gd name="connsiteX24" fmla="*/ 3444144 w 3547987"/>
                <a:gd name="connsiteY24" fmla="*/ 288455 h 527872"/>
                <a:gd name="connsiteX25" fmla="*/ 3334531 w 3547987"/>
                <a:gd name="connsiteY25" fmla="*/ 285570 h 527872"/>
                <a:gd name="connsiteX26" fmla="*/ 3086460 w 3547987"/>
                <a:gd name="connsiteY26" fmla="*/ 276916 h 527872"/>
                <a:gd name="connsiteX27" fmla="*/ 2841274 w 3547987"/>
                <a:gd name="connsiteY27" fmla="*/ 274032 h 527872"/>
                <a:gd name="connsiteX28" fmla="*/ 2616280 w 3547987"/>
                <a:gd name="connsiteY28" fmla="*/ 279801 h 527872"/>
                <a:gd name="connsiteX29" fmla="*/ 2385517 w 3547987"/>
                <a:gd name="connsiteY29" fmla="*/ 288455 h 527872"/>
                <a:gd name="connsiteX30" fmla="*/ 2183599 w 3547987"/>
                <a:gd name="connsiteY30" fmla="*/ 299993 h 527872"/>
                <a:gd name="connsiteX31" fmla="*/ 1967258 w 3547987"/>
                <a:gd name="connsiteY31" fmla="*/ 314416 h 527872"/>
                <a:gd name="connsiteX32" fmla="*/ 1753802 w 3547987"/>
                <a:gd name="connsiteY32" fmla="*/ 337492 h 527872"/>
                <a:gd name="connsiteX33" fmla="*/ 1554768 w 3547987"/>
                <a:gd name="connsiteY33" fmla="*/ 357684 h 527872"/>
                <a:gd name="connsiteX34" fmla="*/ 1269199 w 3547987"/>
                <a:gd name="connsiteY34" fmla="*/ 395183 h 527872"/>
                <a:gd name="connsiteX35" fmla="*/ 1064396 w 3547987"/>
                <a:gd name="connsiteY35" fmla="*/ 424028 h 527872"/>
                <a:gd name="connsiteX36" fmla="*/ 755750 w 3547987"/>
                <a:gd name="connsiteY36" fmla="*/ 467296 h 527872"/>
                <a:gd name="connsiteX37" fmla="*/ 496141 w 3547987"/>
                <a:gd name="connsiteY37" fmla="*/ 507680 h 527872"/>
                <a:gd name="connsiteX38" fmla="*/ 464411 w 3547987"/>
                <a:gd name="connsiteY38" fmla="*/ 516334 h 527872"/>
                <a:gd name="connsiteX39" fmla="*/ 438450 w 3547987"/>
                <a:gd name="connsiteY39" fmla="*/ 522103 h 527872"/>
                <a:gd name="connsiteX40" fmla="*/ 400951 w 3547987"/>
                <a:gd name="connsiteY40" fmla="*/ 527872 h 527872"/>
                <a:gd name="connsiteX41" fmla="*/ 372106 w 3547987"/>
                <a:gd name="connsiteY41" fmla="*/ 527872 h 527872"/>
                <a:gd name="connsiteX42" fmla="*/ 320184 w 3547987"/>
                <a:gd name="connsiteY42" fmla="*/ 510564 h 527872"/>
                <a:gd name="connsiteX43" fmla="*/ 253840 w 3547987"/>
                <a:gd name="connsiteY43" fmla="*/ 478834 h 527872"/>
                <a:gd name="connsiteX44" fmla="*/ 173072 w 3547987"/>
                <a:gd name="connsiteY44" fmla="*/ 424028 h 527872"/>
                <a:gd name="connsiteX45" fmla="*/ 106728 w 3547987"/>
                <a:gd name="connsiteY45" fmla="*/ 369222 h 527872"/>
                <a:gd name="connsiteX46" fmla="*/ 34614 w 3547987"/>
                <a:gd name="connsiteY46" fmla="*/ 302877 h 527872"/>
                <a:gd name="connsiteX47" fmla="*/ 20192 w 3547987"/>
                <a:gd name="connsiteY47" fmla="*/ 282686 h 527872"/>
                <a:gd name="connsiteX48" fmla="*/ 8654 w 3547987"/>
                <a:gd name="connsiteY48" fmla="*/ 262494 h 527872"/>
                <a:gd name="connsiteX49" fmla="*/ 0 w 3547987"/>
                <a:gd name="connsiteY49" fmla="*/ 230764 h 527872"/>
                <a:gd name="connsiteX50" fmla="*/ 0 w 3547987"/>
                <a:gd name="connsiteY50" fmla="*/ 213457 h 527872"/>
                <a:gd name="connsiteX51" fmla="*/ 8654 w 3547987"/>
                <a:gd name="connsiteY51" fmla="*/ 201918 h 527872"/>
                <a:gd name="connsiteX52" fmla="*/ 20192 w 3547987"/>
                <a:gd name="connsiteY52" fmla="*/ 199034 h 527872"/>
                <a:gd name="connsiteX53" fmla="*/ 37499 w 3547987"/>
                <a:gd name="connsiteY53" fmla="*/ 201918 h 527872"/>
                <a:gd name="connsiteX54" fmla="*/ 69229 w 3547987"/>
                <a:gd name="connsiteY54" fmla="*/ 213457 h 527872"/>
                <a:gd name="connsiteX55" fmla="*/ 115382 w 3547987"/>
                <a:gd name="connsiteY55" fmla="*/ 233648 h 527872"/>
                <a:gd name="connsiteX56" fmla="*/ 175957 w 3547987"/>
                <a:gd name="connsiteY56" fmla="*/ 262494 h 527872"/>
                <a:gd name="connsiteX57" fmla="*/ 224994 w 3547987"/>
                <a:gd name="connsiteY57" fmla="*/ 279801 h 527872"/>
                <a:gd name="connsiteX58" fmla="*/ 288454 w 3547987"/>
                <a:gd name="connsiteY58" fmla="*/ 294224 h 527872"/>
                <a:gd name="connsiteX59" fmla="*/ 366337 w 3547987"/>
                <a:gd name="connsiteY59" fmla="*/ 302877 h 527872"/>
                <a:gd name="connsiteX60" fmla="*/ 455758 w 3547987"/>
                <a:gd name="connsiteY60" fmla="*/ 302877 h 527872"/>
                <a:gd name="connsiteX61" fmla="*/ 597100 w 3547987"/>
                <a:gd name="connsiteY61" fmla="*/ 291339 h 527872"/>
                <a:gd name="connsiteX62" fmla="*/ 853825 w 3547987"/>
                <a:gd name="connsiteY62" fmla="*/ 262494 h 527872"/>
                <a:gd name="connsiteX63" fmla="*/ 1214392 w 3547987"/>
                <a:gd name="connsiteY63" fmla="*/ 222110 h 52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47987" h="527872">
                  <a:moveTo>
                    <a:pt x="1214392" y="222110"/>
                  </a:moveTo>
                  <a:lnTo>
                    <a:pt x="1675919" y="175957"/>
                  </a:lnTo>
                  <a:lnTo>
                    <a:pt x="2013411" y="144228"/>
                  </a:lnTo>
                  <a:lnTo>
                    <a:pt x="2281673" y="115382"/>
                  </a:lnTo>
                  <a:lnTo>
                    <a:pt x="2587435" y="89421"/>
                  </a:lnTo>
                  <a:lnTo>
                    <a:pt x="2783584" y="77883"/>
                  </a:lnTo>
                  <a:lnTo>
                    <a:pt x="2982617" y="69229"/>
                  </a:lnTo>
                  <a:lnTo>
                    <a:pt x="3025885" y="49038"/>
                  </a:lnTo>
                  <a:lnTo>
                    <a:pt x="3112421" y="5769"/>
                  </a:lnTo>
                  <a:lnTo>
                    <a:pt x="3129729" y="0"/>
                  </a:lnTo>
                  <a:lnTo>
                    <a:pt x="3167228" y="2885"/>
                  </a:lnTo>
                  <a:lnTo>
                    <a:pt x="3233572" y="14423"/>
                  </a:lnTo>
                  <a:lnTo>
                    <a:pt x="3299917" y="34615"/>
                  </a:lnTo>
                  <a:lnTo>
                    <a:pt x="3337416" y="49038"/>
                  </a:lnTo>
                  <a:lnTo>
                    <a:pt x="3412414" y="83652"/>
                  </a:lnTo>
                  <a:lnTo>
                    <a:pt x="3455682" y="106728"/>
                  </a:lnTo>
                  <a:lnTo>
                    <a:pt x="3481643" y="126920"/>
                  </a:lnTo>
                  <a:lnTo>
                    <a:pt x="3510488" y="158650"/>
                  </a:lnTo>
                  <a:lnTo>
                    <a:pt x="3530680" y="184611"/>
                  </a:lnTo>
                  <a:lnTo>
                    <a:pt x="3542218" y="207687"/>
                  </a:lnTo>
                  <a:lnTo>
                    <a:pt x="3547987" y="230764"/>
                  </a:lnTo>
                  <a:lnTo>
                    <a:pt x="3539334" y="253840"/>
                  </a:lnTo>
                  <a:lnTo>
                    <a:pt x="3522026" y="271147"/>
                  </a:lnTo>
                  <a:lnTo>
                    <a:pt x="3484527" y="285570"/>
                  </a:lnTo>
                  <a:lnTo>
                    <a:pt x="3444144" y="288455"/>
                  </a:lnTo>
                  <a:lnTo>
                    <a:pt x="3334531" y="285570"/>
                  </a:lnTo>
                  <a:lnTo>
                    <a:pt x="3086460" y="276916"/>
                  </a:lnTo>
                  <a:lnTo>
                    <a:pt x="2841274" y="274032"/>
                  </a:lnTo>
                  <a:lnTo>
                    <a:pt x="2616280" y="279801"/>
                  </a:lnTo>
                  <a:lnTo>
                    <a:pt x="2385517" y="288455"/>
                  </a:lnTo>
                  <a:lnTo>
                    <a:pt x="2183599" y="299993"/>
                  </a:lnTo>
                  <a:lnTo>
                    <a:pt x="1967258" y="314416"/>
                  </a:lnTo>
                  <a:lnTo>
                    <a:pt x="1753802" y="337492"/>
                  </a:lnTo>
                  <a:lnTo>
                    <a:pt x="1554768" y="357684"/>
                  </a:lnTo>
                  <a:lnTo>
                    <a:pt x="1269199" y="395183"/>
                  </a:lnTo>
                  <a:lnTo>
                    <a:pt x="1064396" y="424028"/>
                  </a:lnTo>
                  <a:lnTo>
                    <a:pt x="755750" y="467296"/>
                  </a:lnTo>
                  <a:lnTo>
                    <a:pt x="496141" y="507680"/>
                  </a:lnTo>
                  <a:lnTo>
                    <a:pt x="464411" y="516334"/>
                  </a:lnTo>
                  <a:lnTo>
                    <a:pt x="438450" y="522103"/>
                  </a:lnTo>
                  <a:lnTo>
                    <a:pt x="400951" y="527872"/>
                  </a:lnTo>
                  <a:lnTo>
                    <a:pt x="372106" y="527872"/>
                  </a:lnTo>
                  <a:lnTo>
                    <a:pt x="320184" y="510564"/>
                  </a:lnTo>
                  <a:lnTo>
                    <a:pt x="253840" y="478834"/>
                  </a:lnTo>
                  <a:lnTo>
                    <a:pt x="173072" y="424028"/>
                  </a:lnTo>
                  <a:lnTo>
                    <a:pt x="106728" y="369222"/>
                  </a:lnTo>
                  <a:lnTo>
                    <a:pt x="34614" y="302877"/>
                  </a:lnTo>
                  <a:lnTo>
                    <a:pt x="20192" y="282686"/>
                  </a:lnTo>
                  <a:lnTo>
                    <a:pt x="8654" y="262494"/>
                  </a:lnTo>
                  <a:lnTo>
                    <a:pt x="0" y="230764"/>
                  </a:lnTo>
                  <a:lnTo>
                    <a:pt x="0" y="213457"/>
                  </a:lnTo>
                  <a:lnTo>
                    <a:pt x="8654" y="201918"/>
                  </a:lnTo>
                  <a:lnTo>
                    <a:pt x="20192" y="199034"/>
                  </a:lnTo>
                  <a:lnTo>
                    <a:pt x="37499" y="201918"/>
                  </a:lnTo>
                  <a:lnTo>
                    <a:pt x="69229" y="213457"/>
                  </a:lnTo>
                  <a:lnTo>
                    <a:pt x="115382" y="233648"/>
                  </a:lnTo>
                  <a:lnTo>
                    <a:pt x="175957" y="262494"/>
                  </a:lnTo>
                  <a:lnTo>
                    <a:pt x="224994" y="279801"/>
                  </a:lnTo>
                  <a:lnTo>
                    <a:pt x="288454" y="294224"/>
                  </a:lnTo>
                  <a:lnTo>
                    <a:pt x="366337" y="302877"/>
                  </a:lnTo>
                  <a:lnTo>
                    <a:pt x="455758" y="302877"/>
                  </a:lnTo>
                  <a:lnTo>
                    <a:pt x="597100" y="291339"/>
                  </a:lnTo>
                  <a:lnTo>
                    <a:pt x="853825" y="262494"/>
                  </a:lnTo>
                  <a:lnTo>
                    <a:pt x="1214392" y="222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6">
              <a:extLst>
                <a:ext uri="{FF2B5EF4-FFF2-40B4-BE49-F238E27FC236}">
                  <a16:creationId xmlns:a16="http://schemas.microsoft.com/office/drawing/2014/main" id="{E193106A-415F-47D2-A2ED-44DE6DB3E1AE}"/>
                </a:ext>
              </a:extLst>
            </p:cNvPr>
            <p:cNvSpPr/>
            <p:nvPr/>
          </p:nvSpPr>
          <p:spPr>
            <a:xfrm>
              <a:off x="3957638" y="3008313"/>
              <a:ext cx="612775" cy="527050"/>
            </a:xfrm>
            <a:custGeom>
              <a:avLst/>
              <a:gdLst>
                <a:gd name="connsiteX0" fmla="*/ 221456 w 611981"/>
                <a:gd name="connsiteY0" fmla="*/ 69056 h 528637"/>
                <a:gd name="connsiteX1" fmla="*/ 40481 w 611981"/>
                <a:gd name="connsiteY1" fmla="*/ 0 h 528637"/>
                <a:gd name="connsiteX2" fmla="*/ 0 w 611981"/>
                <a:gd name="connsiteY2" fmla="*/ 38100 h 528637"/>
                <a:gd name="connsiteX3" fmla="*/ 88106 w 611981"/>
                <a:gd name="connsiteY3" fmla="*/ 126206 h 528637"/>
                <a:gd name="connsiteX4" fmla="*/ 166687 w 611981"/>
                <a:gd name="connsiteY4" fmla="*/ 209550 h 528637"/>
                <a:gd name="connsiteX5" fmla="*/ 254793 w 611981"/>
                <a:gd name="connsiteY5" fmla="*/ 297656 h 528637"/>
                <a:gd name="connsiteX6" fmla="*/ 328612 w 611981"/>
                <a:gd name="connsiteY6" fmla="*/ 366712 h 528637"/>
                <a:gd name="connsiteX7" fmla="*/ 400050 w 611981"/>
                <a:gd name="connsiteY7" fmla="*/ 431006 h 528637"/>
                <a:gd name="connsiteX8" fmla="*/ 459581 w 611981"/>
                <a:gd name="connsiteY8" fmla="*/ 483394 h 528637"/>
                <a:gd name="connsiteX9" fmla="*/ 485775 w 611981"/>
                <a:gd name="connsiteY9" fmla="*/ 502444 h 528637"/>
                <a:gd name="connsiteX10" fmla="*/ 507206 w 611981"/>
                <a:gd name="connsiteY10" fmla="*/ 514350 h 528637"/>
                <a:gd name="connsiteX11" fmla="*/ 516731 w 611981"/>
                <a:gd name="connsiteY11" fmla="*/ 519112 h 528637"/>
                <a:gd name="connsiteX12" fmla="*/ 535781 w 611981"/>
                <a:gd name="connsiteY12" fmla="*/ 523875 h 528637"/>
                <a:gd name="connsiteX13" fmla="*/ 554831 w 611981"/>
                <a:gd name="connsiteY13" fmla="*/ 528637 h 528637"/>
                <a:gd name="connsiteX14" fmla="*/ 571500 w 611981"/>
                <a:gd name="connsiteY14" fmla="*/ 523875 h 528637"/>
                <a:gd name="connsiteX15" fmla="*/ 583406 w 611981"/>
                <a:gd name="connsiteY15" fmla="*/ 516731 h 528637"/>
                <a:gd name="connsiteX16" fmla="*/ 595312 w 611981"/>
                <a:gd name="connsiteY16" fmla="*/ 502444 h 528637"/>
                <a:gd name="connsiteX17" fmla="*/ 602456 w 611981"/>
                <a:gd name="connsiteY17" fmla="*/ 485775 h 528637"/>
                <a:gd name="connsiteX18" fmla="*/ 609600 w 611981"/>
                <a:gd name="connsiteY18" fmla="*/ 461962 h 528637"/>
                <a:gd name="connsiteX19" fmla="*/ 611981 w 611981"/>
                <a:gd name="connsiteY19" fmla="*/ 442912 h 528637"/>
                <a:gd name="connsiteX20" fmla="*/ 611981 w 611981"/>
                <a:gd name="connsiteY20" fmla="*/ 404812 h 528637"/>
                <a:gd name="connsiteX21" fmla="*/ 607218 w 611981"/>
                <a:gd name="connsiteY21" fmla="*/ 357187 h 528637"/>
                <a:gd name="connsiteX22" fmla="*/ 590550 w 611981"/>
                <a:gd name="connsiteY22" fmla="*/ 309562 h 528637"/>
                <a:gd name="connsiteX23" fmla="*/ 550068 w 611981"/>
                <a:gd name="connsiteY23" fmla="*/ 240506 h 528637"/>
                <a:gd name="connsiteX24" fmla="*/ 504825 w 611981"/>
                <a:gd name="connsiteY24" fmla="*/ 183356 h 528637"/>
                <a:gd name="connsiteX25" fmla="*/ 469106 w 611981"/>
                <a:gd name="connsiteY25" fmla="*/ 166687 h 528637"/>
                <a:gd name="connsiteX26" fmla="*/ 369093 w 611981"/>
                <a:gd name="connsiteY26" fmla="*/ 128587 h 528637"/>
                <a:gd name="connsiteX27" fmla="*/ 221456 w 611981"/>
                <a:gd name="connsiteY27" fmla="*/ 6905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1981" h="528637">
                  <a:moveTo>
                    <a:pt x="221456" y="69056"/>
                  </a:moveTo>
                  <a:lnTo>
                    <a:pt x="40481" y="0"/>
                  </a:lnTo>
                  <a:lnTo>
                    <a:pt x="0" y="38100"/>
                  </a:lnTo>
                  <a:lnTo>
                    <a:pt x="88106" y="126206"/>
                  </a:lnTo>
                  <a:lnTo>
                    <a:pt x="166687" y="209550"/>
                  </a:lnTo>
                  <a:lnTo>
                    <a:pt x="254793" y="297656"/>
                  </a:lnTo>
                  <a:lnTo>
                    <a:pt x="328612" y="366712"/>
                  </a:lnTo>
                  <a:lnTo>
                    <a:pt x="400050" y="431006"/>
                  </a:lnTo>
                  <a:lnTo>
                    <a:pt x="459581" y="483394"/>
                  </a:lnTo>
                  <a:lnTo>
                    <a:pt x="485775" y="502444"/>
                  </a:lnTo>
                  <a:lnTo>
                    <a:pt x="507206" y="514350"/>
                  </a:lnTo>
                  <a:lnTo>
                    <a:pt x="516731" y="519112"/>
                  </a:lnTo>
                  <a:lnTo>
                    <a:pt x="535781" y="523875"/>
                  </a:lnTo>
                  <a:lnTo>
                    <a:pt x="554831" y="528637"/>
                  </a:lnTo>
                  <a:lnTo>
                    <a:pt x="571500" y="523875"/>
                  </a:lnTo>
                  <a:lnTo>
                    <a:pt x="583406" y="516731"/>
                  </a:lnTo>
                  <a:lnTo>
                    <a:pt x="595312" y="502444"/>
                  </a:lnTo>
                  <a:lnTo>
                    <a:pt x="602456" y="485775"/>
                  </a:lnTo>
                  <a:lnTo>
                    <a:pt x="609600" y="461962"/>
                  </a:lnTo>
                  <a:lnTo>
                    <a:pt x="611981" y="442912"/>
                  </a:lnTo>
                  <a:lnTo>
                    <a:pt x="611981" y="404812"/>
                  </a:lnTo>
                  <a:lnTo>
                    <a:pt x="607218" y="357187"/>
                  </a:lnTo>
                  <a:lnTo>
                    <a:pt x="590550" y="309562"/>
                  </a:lnTo>
                  <a:lnTo>
                    <a:pt x="550068" y="240506"/>
                  </a:lnTo>
                  <a:lnTo>
                    <a:pt x="504825" y="183356"/>
                  </a:lnTo>
                  <a:lnTo>
                    <a:pt x="469106" y="166687"/>
                  </a:lnTo>
                  <a:lnTo>
                    <a:pt x="369093" y="128587"/>
                  </a:lnTo>
                  <a:lnTo>
                    <a:pt x="2214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8">
              <a:extLst>
                <a:ext uri="{FF2B5EF4-FFF2-40B4-BE49-F238E27FC236}">
                  <a16:creationId xmlns:a16="http://schemas.microsoft.com/office/drawing/2014/main" id="{0E53C2C6-6A1D-42CE-B991-7B888B29554A}"/>
                </a:ext>
              </a:extLst>
            </p:cNvPr>
            <p:cNvSpPr/>
            <p:nvPr/>
          </p:nvSpPr>
          <p:spPr>
            <a:xfrm>
              <a:off x="5653088" y="2897188"/>
              <a:ext cx="987425" cy="739775"/>
            </a:xfrm>
            <a:custGeom>
              <a:avLst/>
              <a:gdLst>
                <a:gd name="connsiteX0" fmla="*/ 397668 w 988218"/>
                <a:gd name="connsiteY0" fmla="*/ 395288 h 738188"/>
                <a:gd name="connsiteX1" fmla="*/ 276225 w 988218"/>
                <a:gd name="connsiteY1" fmla="*/ 297657 h 738188"/>
                <a:gd name="connsiteX2" fmla="*/ 111918 w 988218"/>
                <a:gd name="connsiteY2" fmla="*/ 159544 h 738188"/>
                <a:gd name="connsiteX3" fmla="*/ 0 w 988218"/>
                <a:gd name="connsiteY3" fmla="*/ 59532 h 738188"/>
                <a:gd name="connsiteX4" fmla="*/ 50006 w 988218"/>
                <a:gd name="connsiteY4" fmla="*/ 0 h 738188"/>
                <a:gd name="connsiteX5" fmla="*/ 180975 w 988218"/>
                <a:gd name="connsiteY5" fmla="*/ 54769 h 738188"/>
                <a:gd name="connsiteX6" fmla="*/ 326231 w 988218"/>
                <a:gd name="connsiteY6" fmla="*/ 123825 h 738188"/>
                <a:gd name="connsiteX7" fmla="*/ 438150 w 988218"/>
                <a:gd name="connsiteY7" fmla="*/ 173832 h 738188"/>
                <a:gd name="connsiteX8" fmla="*/ 540543 w 988218"/>
                <a:gd name="connsiteY8" fmla="*/ 223838 h 738188"/>
                <a:gd name="connsiteX9" fmla="*/ 671512 w 988218"/>
                <a:gd name="connsiteY9" fmla="*/ 285750 h 738188"/>
                <a:gd name="connsiteX10" fmla="*/ 814387 w 988218"/>
                <a:gd name="connsiteY10" fmla="*/ 354807 h 738188"/>
                <a:gd name="connsiteX11" fmla="*/ 850106 w 988218"/>
                <a:gd name="connsiteY11" fmla="*/ 378619 h 738188"/>
                <a:gd name="connsiteX12" fmla="*/ 890587 w 988218"/>
                <a:gd name="connsiteY12" fmla="*/ 411957 h 738188"/>
                <a:gd name="connsiteX13" fmla="*/ 919162 w 988218"/>
                <a:gd name="connsiteY13" fmla="*/ 442913 h 738188"/>
                <a:gd name="connsiteX14" fmla="*/ 947737 w 988218"/>
                <a:gd name="connsiteY14" fmla="*/ 476250 h 738188"/>
                <a:gd name="connsiteX15" fmla="*/ 957262 w 988218"/>
                <a:gd name="connsiteY15" fmla="*/ 492919 h 738188"/>
                <a:gd name="connsiteX16" fmla="*/ 969168 w 988218"/>
                <a:gd name="connsiteY16" fmla="*/ 521494 h 738188"/>
                <a:gd name="connsiteX17" fmla="*/ 983456 w 988218"/>
                <a:gd name="connsiteY17" fmla="*/ 561975 h 738188"/>
                <a:gd name="connsiteX18" fmla="*/ 988218 w 988218"/>
                <a:gd name="connsiteY18" fmla="*/ 600075 h 738188"/>
                <a:gd name="connsiteX19" fmla="*/ 988218 w 988218"/>
                <a:gd name="connsiteY19" fmla="*/ 640557 h 738188"/>
                <a:gd name="connsiteX20" fmla="*/ 978693 w 988218"/>
                <a:gd name="connsiteY20" fmla="*/ 688182 h 738188"/>
                <a:gd name="connsiteX21" fmla="*/ 964406 w 988218"/>
                <a:gd name="connsiteY21" fmla="*/ 716757 h 738188"/>
                <a:gd name="connsiteX22" fmla="*/ 945356 w 988218"/>
                <a:gd name="connsiteY22" fmla="*/ 731044 h 738188"/>
                <a:gd name="connsiteX23" fmla="*/ 926306 w 988218"/>
                <a:gd name="connsiteY23" fmla="*/ 738188 h 738188"/>
                <a:gd name="connsiteX24" fmla="*/ 904875 w 988218"/>
                <a:gd name="connsiteY24" fmla="*/ 738188 h 738188"/>
                <a:gd name="connsiteX25" fmla="*/ 854868 w 988218"/>
                <a:gd name="connsiteY25" fmla="*/ 731044 h 738188"/>
                <a:gd name="connsiteX26" fmla="*/ 812006 w 988218"/>
                <a:gd name="connsiteY26" fmla="*/ 711994 h 738188"/>
                <a:gd name="connsiteX27" fmla="*/ 723900 w 988218"/>
                <a:gd name="connsiteY27" fmla="*/ 645319 h 738188"/>
                <a:gd name="connsiteX28" fmla="*/ 578643 w 988218"/>
                <a:gd name="connsiteY28" fmla="*/ 533400 h 738188"/>
                <a:gd name="connsiteX29" fmla="*/ 397668 w 988218"/>
                <a:gd name="connsiteY29" fmla="*/ 395288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88218" h="738188">
                  <a:moveTo>
                    <a:pt x="397668" y="395288"/>
                  </a:moveTo>
                  <a:lnTo>
                    <a:pt x="276225" y="297657"/>
                  </a:lnTo>
                  <a:lnTo>
                    <a:pt x="111918" y="159544"/>
                  </a:lnTo>
                  <a:lnTo>
                    <a:pt x="0" y="59532"/>
                  </a:lnTo>
                  <a:lnTo>
                    <a:pt x="50006" y="0"/>
                  </a:lnTo>
                  <a:lnTo>
                    <a:pt x="180975" y="54769"/>
                  </a:lnTo>
                  <a:lnTo>
                    <a:pt x="326231" y="123825"/>
                  </a:lnTo>
                  <a:lnTo>
                    <a:pt x="438150" y="173832"/>
                  </a:lnTo>
                  <a:lnTo>
                    <a:pt x="540543" y="223838"/>
                  </a:lnTo>
                  <a:lnTo>
                    <a:pt x="671512" y="285750"/>
                  </a:lnTo>
                  <a:lnTo>
                    <a:pt x="814387" y="354807"/>
                  </a:lnTo>
                  <a:lnTo>
                    <a:pt x="850106" y="378619"/>
                  </a:lnTo>
                  <a:lnTo>
                    <a:pt x="890587" y="411957"/>
                  </a:lnTo>
                  <a:lnTo>
                    <a:pt x="919162" y="442913"/>
                  </a:lnTo>
                  <a:lnTo>
                    <a:pt x="947737" y="476250"/>
                  </a:lnTo>
                  <a:lnTo>
                    <a:pt x="957262" y="492919"/>
                  </a:lnTo>
                  <a:lnTo>
                    <a:pt x="969168" y="521494"/>
                  </a:lnTo>
                  <a:lnTo>
                    <a:pt x="983456" y="561975"/>
                  </a:lnTo>
                  <a:lnTo>
                    <a:pt x="988218" y="600075"/>
                  </a:lnTo>
                  <a:lnTo>
                    <a:pt x="988218" y="640557"/>
                  </a:lnTo>
                  <a:lnTo>
                    <a:pt x="978693" y="688182"/>
                  </a:lnTo>
                  <a:lnTo>
                    <a:pt x="964406" y="716757"/>
                  </a:lnTo>
                  <a:lnTo>
                    <a:pt x="945356" y="731044"/>
                  </a:lnTo>
                  <a:lnTo>
                    <a:pt x="926306" y="738188"/>
                  </a:lnTo>
                  <a:lnTo>
                    <a:pt x="904875" y="738188"/>
                  </a:lnTo>
                  <a:lnTo>
                    <a:pt x="854868" y="731044"/>
                  </a:lnTo>
                  <a:lnTo>
                    <a:pt x="812006" y="711994"/>
                  </a:lnTo>
                  <a:lnTo>
                    <a:pt x="723900" y="645319"/>
                  </a:lnTo>
                  <a:lnTo>
                    <a:pt x="578643" y="533400"/>
                  </a:lnTo>
                  <a:lnTo>
                    <a:pt x="397668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A3F34DA1-CF28-4D57-8E49-8BD0A07B6A7C}"/>
                </a:ext>
              </a:extLst>
            </p:cNvPr>
            <p:cNvSpPr/>
            <p:nvPr/>
          </p:nvSpPr>
          <p:spPr>
            <a:xfrm>
              <a:off x="4581525" y="3648075"/>
              <a:ext cx="530225" cy="2441575"/>
            </a:xfrm>
            <a:custGeom>
              <a:avLst/>
              <a:gdLst>
                <a:gd name="connsiteX0" fmla="*/ 190500 w 530225"/>
                <a:gd name="connsiteY0" fmla="*/ 1025525 h 2441575"/>
                <a:gd name="connsiteX1" fmla="*/ 184150 w 530225"/>
                <a:gd name="connsiteY1" fmla="*/ 685800 h 2441575"/>
                <a:gd name="connsiteX2" fmla="*/ 184150 w 530225"/>
                <a:gd name="connsiteY2" fmla="*/ 358775 h 2441575"/>
                <a:gd name="connsiteX3" fmla="*/ 184150 w 530225"/>
                <a:gd name="connsiteY3" fmla="*/ 301625 h 2441575"/>
                <a:gd name="connsiteX4" fmla="*/ 174625 w 530225"/>
                <a:gd name="connsiteY4" fmla="*/ 244475 h 2441575"/>
                <a:gd name="connsiteX5" fmla="*/ 152400 w 530225"/>
                <a:gd name="connsiteY5" fmla="*/ 193675 h 2441575"/>
                <a:gd name="connsiteX6" fmla="*/ 123825 w 530225"/>
                <a:gd name="connsiteY6" fmla="*/ 146050 h 2441575"/>
                <a:gd name="connsiteX7" fmla="*/ 98425 w 530225"/>
                <a:gd name="connsiteY7" fmla="*/ 120650 h 2441575"/>
                <a:gd name="connsiteX8" fmla="*/ 66675 w 530225"/>
                <a:gd name="connsiteY8" fmla="*/ 95250 h 2441575"/>
                <a:gd name="connsiteX9" fmla="*/ 31750 w 530225"/>
                <a:gd name="connsiteY9" fmla="*/ 73025 h 2441575"/>
                <a:gd name="connsiteX10" fmla="*/ 12700 w 530225"/>
                <a:gd name="connsiteY10" fmla="*/ 53975 h 2441575"/>
                <a:gd name="connsiteX11" fmla="*/ 0 w 530225"/>
                <a:gd name="connsiteY11" fmla="*/ 34925 h 2441575"/>
                <a:gd name="connsiteX12" fmla="*/ 0 w 530225"/>
                <a:gd name="connsiteY12" fmla="*/ 22225 h 2441575"/>
                <a:gd name="connsiteX13" fmla="*/ 9525 w 530225"/>
                <a:gd name="connsiteY13" fmla="*/ 12700 h 2441575"/>
                <a:gd name="connsiteX14" fmla="*/ 28575 w 530225"/>
                <a:gd name="connsiteY14" fmla="*/ 6350 h 2441575"/>
                <a:gd name="connsiteX15" fmla="*/ 101600 w 530225"/>
                <a:gd name="connsiteY15" fmla="*/ 0 h 2441575"/>
                <a:gd name="connsiteX16" fmla="*/ 196850 w 530225"/>
                <a:gd name="connsiteY16" fmla="*/ 3175 h 2441575"/>
                <a:gd name="connsiteX17" fmla="*/ 292100 w 530225"/>
                <a:gd name="connsiteY17" fmla="*/ 22225 h 2441575"/>
                <a:gd name="connsiteX18" fmla="*/ 390525 w 530225"/>
                <a:gd name="connsiteY18" fmla="*/ 53975 h 2441575"/>
                <a:gd name="connsiteX19" fmla="*/ 460375 w 530225"/>
                <a:gd name="connsiteY19" fmla="*/ 82550 h 2441575"/>
                <a:gd name="connsiteX20" fmla="*/ 485775 w 530225"/>
                <a:gd name="connsiteY20" fmla="*/ 101600 h 2441575"/>
                <a:gd name="connsiteX21" fmla="*/ 498475 w 530225"/>
                <a:gd name="connsiteY21" fmla="*/ 111125 h 2441575"/>
                <a:gd name="connsiteX22" fmla="*/ 508000 w 530225"/>
                <a:gd name="connsiteY22" fmla="*/ 120650 h 2441575"/>
                <a:gd name="connsiteX23" fmla="*/ 517525 w 530225"/>
                <a:gd name="connsiteY23" fmla="*/ 133350 h 2441575"/>
                <a:gd name="connsiteX24" fmla="*/ 523875 w 530225"/>
                <a:gd name="connsiteY24" fmla="*/ 149225 h 2441575"/>
                <a:gd name="connsiteX25" fmla="*/ 530225 w 530225"/>
                <a:gd name="connsiteY25" fmla="*/ 174625 h 2441575"/>
                <a:gd name="connsiteX26" fmla="*/ 530225 w 530225"/>
                <a:gd name="connsiteY26" fmla="*/ 196850 h 2441575"/>
                <a:gd name="connsiteX27" fmla="*/ 523875 w 530225"/>
                <a:gd name="connsiteY27" fmla="*/ 238125 h 2441575"/>
                <a:gd name="connsiteX28" fmla="*/ 508000 w 530225"/>
                <a:gd name="connsiteY28" fmla="*/ 276225 h 2441575"/>
                <a:gd name="connsiteX29" fmla="*/ 482600 w 530225"/>
                <a:gd name="connsiteY29" fmla="*/ 314325 h 2441575"/>
                <a:gd name="connsiteX30" fmla="*/ 466725 w 530225"/>
                <a:gd name="connsiteY30" fmla="*/ 346075 h 2441575"/>
                <a:gd name="connsiteX31" fmla="*/ 454025 w 530225"/>
                <a:gd name="connsiteY31" fmla="*/ 393700 h 2441575"/>
                <a:gd name="connsiteX32" fmla="*/ 450850 w 530225"/>
                <a:gd name="connsiteY32" fmla="*/ 485775 h 2441575"/>
                <a:gd name="connsiteX33" fmla="*/ 454025 w 530225"/>
                <a:gd name="connsiteY33" fmla="*/ 844550 h 2441575"/>
                <a:gd name="connsiteX34" fmla="*/ 447675 w 530225"/>
                <a:gd name="connsiteY34" fmla="*/ 1362075 h 2441575"/>
                <a:gd name="connsiteX35" fmla="*/ 441325 w 530225"/>
                <a:gd name="connsiteY35" fmla="*/ 1733550 h 2441575"/>
                <a:gd name="connsiteX36" fmla="*/ 431800 w 530225"/>
                <a:gd name="connsiteY36" fmla="*/ 2028825 h 2441575"/>
                <a:gd name="connsiteX37" fmla="*/ 428625 w 530225"/>
                <a:gd name="connsiteY37" fmla="*/ 2174875 h 2441575"/>
                <a:gd name="connsiteX38" fmla="*/ 422275 w 530225"/>
                <a:gd name="connsiteY38" fmla="*/ 2235200 h 2441575"/>
                <a:gd name="connsiteX39" fmla="*/ 406400 w 530225"/>
                <a:gd name="connsiteY39" fmla="*/ 2314575 h 2441575"/>
                <a:gd name="connsiteX40" fmla="*/ 384175 w 530225"/>
                <a:gd name="connsiteY40" fmla="*/ 2378075 h 2441575"/>
                <a:gd name="connsiteX41" fmla="*/ 368300 w 530225"/>
                <a:gd name="connsiteY41" fmla="*/ 2409825 h 2441575"/>
                <a:gd name="connsiteX42" fmla="*/ 342900 w 530225"/>
                <a:gd name="connsiteY42" fmla="*/ 2435225 h 2441575"/>
                <a:gd name="connsiteX43" fmla="*/ 323850 w 530225"/>
                <a:gd name="connsiteY43" fmla="*/ 2441575 h 2441575"/>
                <a:gd name="connsiteX44" fmla="*/ 301625 w 530225"/>
                <a:gd name="connsiteY44" fmla="*/ 2435225 h 2441575"/>
                <a:gd name="connsiteX45" fmla="*/ 273050 w 530225"/>
                <a:gd name="connsiteY45" fmla="*/ 2409825 h 2441575"/>
                <a:gd name="connsiteX46" fmla="*/ 250825 w 530225"/>
                <a:gd name="connsiteY46" fmla="*/ 2371725 h 2441575"/>
                <a:gd name="connsiteX47" fmla="*/ 231775 w 530225"/>
                <a:gd name="connsiteY47" fmla="*/ 2317750 h 2441575"/>
                <a:gd name="connsiteX48" fmla="*/ 206375 w 530225"/>
                <a:gd name="connsiteY48" fmla="*/ 2241550 h 2441575"/>
                <a:gd name="connsiteX49" fmla="*/ 206375 w 530225"/>
                <a:gd name="connsiteY49" fmla="*/ 2149475 h 2441575"/>
                <a:gd name="connsiteX50" fmla="*/ 206375 w 530225"/>
                <a:gd name="connsiteY50" fmla="*/ 1984375 h 2441575"/>
                <a:gd name="connsiteX51" fmla="*/ 203200 w 530225"/>
                <a:gd name="connsiteY51" fmla="*/ 1660525 h 2441575"/>
                <a:gd name="connsiteX52" fmla="*/ 196850 w 530225"/>
                <a:gd name="connsiteY52" fmla="*/ 1292225 h 2441575"/>
                <a:gd name="connsiteX53" fmla="*/ 190500 w 530225"/>
                <a:gd name="connsiteY53" fmla="*/ 1025525 h 244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0225" h="2441575">
                  <a:moveTo>
                    <a:pt x="190500" y="1025525"/>
                  </a:moveTo>
                  <a:lnTo>
                    <a:pt x="184150" y="685800"/>
                  </a:lnTo>
                  <a:lnTo>
                    <a:pt x="184150" y="358775"/>
                  </a:lnTo>
                  <a:lnTo>
                    <a:pt x="184150" y="301625"/>
                  </a:lnTo>
                  <a:lnTo>
                    <a:pt x="174625" y="244475"/>
                  </a:lnTo>
                  <a:lnTo>
                    <a:pt x="152400" y="193675"/>
                  </a:lnTo>
                  <a:lnTo>
                    <a:pt x="123825" y="146050"/>
                  </a:lnTo>
                  <a:lnTo>
                    <a:pt x="98425" y="120650"/>
                  </a:lnTo>
                  <a:lnTo>
                    <a:pt x="66675" y="95250"/>
                  </a:lnTo>
                  <a:lnTo>
                    <a:pt x="31750" y="73025"/>
                  </a:lnTo>
                  <a:lnTo>
                    <a:pt x="12700" y="53975"/>
                  </a:lnTo>
                  <a:lnTo>
                    <a:pt x="0" y="34925"/>
                  </a:lnTo>
                  <a:lnTo>
                    <a:pt x="0" y="22225"/>
                  </a:lnTo>
                  <a:lnTo>
                    <a:pt x="9525" y="12700"/>
                  </a:lnTo>
                  <a:lnTo>
                    <a:pt x="28575" y="6350"/>
                  </a:lnTo>
                  <a:lnTo>
                    <a:pt x="101600" y="0"/>
                  </a:lnTo>
                  <a:lnTo>
                    <a:pt x="196850" y="3175"/>
                  </a:lnTo>
                  <a:lnTo>
                    <a:pt x="292100" y="22225"/>
                  </a:lnTo>
                  <a:lnTo>
                    <a:pt x="390525" y="53975"/>
                  </a:lnTo>
                  <a:lnTo>
                    <a:pt x="460375" y="82550"/>
                  </a:lnTo>
                  <a:lnTo>
                    <a:pt x="485775" y="101600"/>
                  </a:lnTo>
                  <a:lnTo>
                    <a:pt x="498475" y="111125"/>
                  </a:lnTo>
                  <a:lnTo>
                    <a:pt x="508000" y="120650"/>
                  </a:lnTo>
                  <a:lnTo>
                    <a:pt x="517525" y="133350"/>
                  </a:lnTo>
                  <a:lnTo>
                    <a:pt x="523875" y="149225"/>
                  </a:lnTo>
                  <a:lnTo>
                    <a:pt x="530225" y="174625"/>
                  </a:lnTo>
                  <a:lnTo>
                    <a:pt x="530225" y="196850"/>
                  </a:lnTo>
                  <a:lnTo>
                    <a:pt x="523875" y="238125"/>
                  </a:lnTo>
                  <a:lnTo>
                    <a:pt x="508000" y="276225"/>
                  </a:lnTo>
                  <a:lnTo>
                    <a:pt x="482600" y="314325"/>
                  </a:lnTo>
                  <a:lnTo>
                    <a:pt x="466725" y="346075"/>
                  </a:lnTo>
                  <a:lnTo>
                    <a:pt x="454025" y="393700"/>
                  </a:lnTo>
                  <a:lnTo>
                    <a:pt x="450850" y="485775"/>
                  </a:lnTo>
                  <a:cubicBezTo>
                    <a:pt x="451908" y="605367"/>
                    <a:pt x="452967" y="724958"/>
                    <a:pt x="454025" y="844550"/>
                  </a:cubicBezTo>
                  <a:cubicBezTo>
                    <a:pt x="451908" y="1017058"/>
                    <a:pt x="449792" y="1189567"/>
                    <a:pt x="447675" y="1362075"/>
                  </a:cubicBezTo>
                  <a:lnTo>
                    <a:pt x="441325" y="1733550"/>
                  </a:lnTo>
                  <a:lnTo>
                    <a:pt x="431800" y="2028825"/>
                  </a:lnTo>
                  <a:cubicBezTo>
                    <a:pt x="430742" y="2077508"/>
                    <a:pt x="429683" y="2126192"/>
                    <a:pt x="428625" y="2174875"/>
                  </a:cubicBezTo>
                  <a:lnTo>
                    <a:pt x="422275" y="2235200"/>
                  </a:lnTo>
                  <a:lnTo>
                    <a:pt x="406400" y="2314575"/>
                  </a:lnTo>
                  <a:lnTo>
                    <a:pt x="384175" y="2378075"/>
                  </a:lnTo>
                  <a:lnTo>
                    <a:pt x="368300" y="2409825"/>
                  </a:lnTo>
                  <a:lnTo>
                    <a:pt x="342900" y="2435225"/>
                  </a:lnTo>
                  <a:lnTo>
                    <a:pt x="323850" y="2441575"/>
                  </a:lnTo>
                  <a:lnTo>
                    <a:pt x="301625" y="2435225"/>
                  </a:lnTo>
                  <a:lnTo>
                    <a:pt x="273050" y="2409825"/>
                  </a:lnTo>
                  <a:lnTo>
                    <a:pt x="250825" y="2371725"/>
                  </a:lnTo>
                  <a:lnTo>
                    <a:pt x="231775" y="2317750"/>
                  </a:lnTo>
                  <a:lnTo>
                    <a:pt x="206375" y="2241550"/>
                  </a:lnTo>
                  <a:lnTo>
                    <a:pt x="206375" y="2149475"/>
                  </a:lnTo>
                  <a:lnTo>
                    <a:pt x="206375" y="1984375"/>
                  </a:lnTo>
                  <a:cubicBezTo>
                    <a:pt x="205317" y="1876425"/>
                    <a:pt x="204258" y="1768475"/>
                    <a:pt x="203200" y="1660525"/>
                  </a:cubicBezTo>
                  <a:lnTo>
                    <a:pt x="196850" y="1292225"/>
                  </a:lnTo>
                  <a:lnTo>
                    <a:pt x="1905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22314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D747C61-6703-4D7F-8C28-0403BE06F131}"/>
              </a:ext>
            </a:extLst>
          </p:cNvPr>
          <p:cNvGrpSpPr/>
          <p:nvPr/>
        </p:nvGrpSpPr>
        <p:grpSpPr>
          <a:xfrm>
            <a:off x="2735263" y="1398588"/>
            <a:ext cx="4492625" cy="4691062"/>
            <a:chOff x="2735263" y="1398588"/>
            <a:chExt cx="4492625" cy="4691062"/>
          </a:xfrm>
        </p:grpSpPr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E683628-2990-6645-B7F7-EF4D089DE0D0}"/>
                </a:ext>
              </a:extLst>
            </p:cNvPr>
            <p:cNvSpPr/>
            <p:nvPr/>
          </p:nvSpPr>
          <p:spPr>
            <a:xfrm>
              <a:off x="4610100" y="1398588"/>
              <a:ext cx="541338" cy="739775"/>
            </a:xfrm>
            <a:custGeom>
              <a:avLst/>
              <a:gdLst>
                <a:gd name="connsiteX0" fmla="*/ 507206 w 540544"/>
                <a:gd name="connsiteY0" fmla="*/ 361950 h 740569"/>
                <a:gd name="connsiteX1" fmla="*/ 526256 w 540544"/>
                <a:gd name="connsiteY1" fmla="*/ 252412 h 740569"/>
                <a:gd name="connsiteX2" fmla="*/ 533400 w 540544"/>
                <a:gd name="connsiteY2" fmla="*/ 228600 h 740569"/>
                <a:gd name="connsiteX3" fmla="*/ 538163 w 540544"/>
                <a:gd name="connsiteY3" fmla="*/ 209550 h 740569"/>
                <a:gd name="connsiteX4" fmla="*/ 540544 w 540544"/>
                <a:gd name="connsiteY4" fmla="*/ 188119 h 740569"/>
                <a:gd name="connsiteX5" fmla="*/ 535781 w 540544"/>
                <a:gd name="connsiteY5" fmla="*/ 161925 h 740569"/>
                <a:gd name="connsiteX6" fmla="*/ 521494 w 540544"/>
                <a:gd name="connsiteY6" fmla="*/ 138112 h 740569"/>
                <a:gd name="connsiteX7" fmla="*/ 497681 w 540544"/>
                <a:gd name="connsiteY7" fmla="*/ 114300 h 740569"/>
                <a:gd name="connsiteX8" fmla="*/ 466725 w 540544"/>
                <a:gd name="connsiteY8" fmla="*/ 90487 h 740569"/>
                <a:gd name="connsiteX9" fmla="*/ 431006 w 540544"/>
                <a:gd name="connsiteY9" fmla="*/ 69056 h 740569"/>
                <a:gd name="connsiteX10" fmla="*/ 402431 w 540544"/>
                <a:gd name="connsiteY10" fmla="*/ 54769 h 740569"/>
                <a:gd name="connsiteX11" fmla="*/ 359569 w 540544"/>
                <a:gd name="connsiteY11" fmla="*/ 35719 h 740569"/>
                <a:gd name="connsiteX12" fmla="*/ 319088 w 540544"/>
                <a:gd name="connsiteY12" fmla="*/ 23812 h 740569"/>
                <a:gd name="connsiteX13" fmla="*/ 266700 w 540544"/>
                <a:gd name="connsiteY13" fmla="*/ 14287 h 740569"/>
                <a:gd name="connsiteX14" fmla="*/ 204788 w 540544"/>
                <a:gd name="connsiteY14" fmla="*/ 4762 h 740569"/>
                <a:gd name="connsiteX15" fmla="*/ 150019 w 540544"/>
                <a:gd name="connsiteY15" fmla="*/ 0 h 740569"/>
                <a:gd name="connsiteX16" fmla="*/ 100013 w 540544"/>
                <a:gd name="connsiteY16" fmla="*/ 0 h 740569"/>
                <a:gd name="connsiteX17" fmla="*/ 57150 w 540544"/>
                <a:gd name="connsiteY17" fmla="*/ 4762 h 740569"/>
                <a:gd name="connsiteX18" fmla="*/ 28575 w 540544"/>
                <a:gd name="connsiteY18" fmla="*/ 9525 h 740569"/>
                <a:gd name="connsiteX19" fmla="*/ 11906 w 540544"/>
                <a:gd name="connsiteY19" fmla="*/ 16669 h 740569"/>
                <a:gd name="connsiteX20" fmla="*/ 0 w 540544"/>
                <a:gd name="connsiteY20" fmla="*/ 28575 h 740569"/>
                <a:gd name="connsiteX21" fmla="*/ 0 w 540544"/>
                <a:gd name="connsiteY21" fmla="*/ 42862 h 740569"/>
                <a:gd name="connsiteX22" fmla="*/ 2381 w 540544"/>
                <a:gd name="connsiteY22" fmla="*/ 59531 h 740569"/>
                <a:gd name="connsiteX23" fmla="*/ 14288 w 540544"/>
                <a:gd name="connsiteY23" fmla="*/ 80962 h 740569"/>
                <a:gd name="connsiteX24" fmla="*/ 35719 w 540544"/>
                <a:gd name="connsiteY24" fmla="*/ 102394 h 740569"/>
                <a:gd name="connsiteX25" fmla="*/ 73819 w 540544"/>
                <a:gd name="connsiteY25" fmla="*/ 133350 h 740569"/>
                <a:gd name="connsiteX26" fmla="*/ 109538 w 540544"/>
                <a:gd name="connsiteY26" fmla="*/ 166687 h 740569"/>
                <a:gd name="connsiteX27" fmla="*/ 142875 w 540544"/>
                <a:gd name="connsiteY27" fmla="*/ 200025 h 740569"/>
                <a:gd name="connsiteX28" fmla="*/ 171450 w 540544"/>
                <a:gd name="connsiteY28" fmla="*/ 233362 h 740569"/>
                <a:gd name="connsiteX29" fmla="*/ 188119 w 540544"/>
                <a:gd name="connsiteY29" fmla="*/ 257175 h 740569"/>
                <a:gd name="connsiteX30" fmla="*/ 200025 w 540544"/>
                <a:gd name="connsiteY30" fmla="*/ 283369 h 740569"/>
                <a:gd name="connsiteX31" fmla="*/ 207169 w 540544"/>
                <a:gd name="connsiteY31" fmla="*/ 328612 h 740569"/>
                <a:gd name="connsiteX32" fmla="*/ 214313 w 540544"/>
                <a:gd name="connsiteY32" fmla="*/ 392906 h 740569"/>
                <a:gd name="connsiteX33" fmla="*/ 219075 w 540544"/>
                <a:gd name="connsiteY33" fmla="*/ 454819 h 740569"/>
                <a:gd name="connsiteX34" fmla="*/ 226219 w 540544"/>
                <a:gd name="connsiteY34" fmla="*/ 740569 h 740569"/>
                <a:gd name="connsiteX35" fmla="*/ 461963 w 540544"/>
                <a:gd name="connsiteY35" fmla="*/ 719137 h 740569"/>
                <a:gd name="connsiteX36" fmla="*/ 478631 w 540544"/>
                <a:gd name="connsiteY36" fmla="*/ 571500 h 740569"/>
                <a:gd name="connsiteX37" fmla="*/ 507206 w 540544"/>
                <a:gd name="connsiteY37" fmla="*/ 361950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0544" h="740569">
                  <a:moveTo>
                    <a:pt x="507206" y="361950"/>
                  </a:moveTo>
                  <a:lnTo>
                    <a:pt x="526256" y="252412"/>
                  </a:lnTo>
                  <a:lnTo>
                    <a:pt x="533400" y="228600"/>
                  </a:lnTo>
                  <a:lnTo>
                    <a:pt x="538163" y="209550"/>
                  </a:lnTo>
                  <a:lnTo>
                    <a:pt x="540544" y="188119"/>
                  </a:lnTo>
                  <a:lnTo>
                    <a:pt x="535781" y="161925"/>
                  </a:lnTo>
                  <a:lnTo>
                    <a:pt x="521494" y="138112"/>
                  </a:lnTo>
                  <a:lnTo>
                    <a:pt x="497681" y="114300"/>
                  </a:lnTo>
                  <a:lnTo>
                    <a:pt x="466725" y="90487"/>
                  </a:lnTo>
                  <a:lnTo>
                    <a:pt x="431006" y="69056"/>
                  </a:lnTo>
                  <a:lnTo>
                    <a:pt x="402431" y="54769"/>
                  </a:lnTo>
                  <a:lnTo>
                    <a:pt x="359569" y="35719"/>
                  </a:lnTo>
                  <a:lnTo>
                    <a:pt x="319088" y="23812"/>
                  </a:lnTo>
                  <a:lnTo>
                    <a:pt x="266700" y="14287"/>
                  </a:lnTo>
                  <a:lnTo>
                    <a:pt x="204788" y="4762"/>
                  </a:lnTo>
                  <a:lnTo>
                    <a:pt x="150019" y="0"/>
                  </a:lnTo>
                  <a:lnTo>
                    <a:pt x="100013" y="0"/>
                  </a:lnTo>
                  <a:lnTo>
                    <a:pt x="57150" y="4762"/>
                  </a:lnTo>
                  <a:lnTo>
                    <a:pt x="28575" y="9525"/>
                  </a:lnTo>
                  <a:lnTo>
                    <a:pt x="11906" y="16669"/>
                  </a:lnTo>
                  <a:lnTo>
                    <a:pt x="0" y="28575"/>
                  </a:lnTo>
                  <a:lnTo>
                    <a:pt x="0" y="42862"/>
                  </a:lnTo>
                  <a:lnTo>
                    <a:pt x="2381" y="59531"/>
                  </a:lnTo>
                  <a:lnTo>
                    <a:pt x="14288" y="80962"/>
                  </a:lnTo>
                  <a:lnTo>
                    <a:pt x="35719" y="102394"/>
                  </a:lnTo>
                  <a:lnTo>
                    <a:pt x="73819" y="133350"/>
                  </a:lnTo>
                  <a:lnTo>
                    <a:pt x="109538" y="166687"/>
                  </a:lnTo>
                  <a:lnTo>
                    <a:pt x="142875" y="200025"/>
                  </a:lnTo>
                  <a:lnTo>
                    <a:pt x="171450" y="233362"/>
                  </a:lnTo>
                  <a:lnTo>
                    <a:pt x="188119" y="257175"/>
                  </a:lnTo>
                  <a:lnTo>
                    <a:pt x="200025" y="283369"/>
                  </a:lnTo>
                  <a:lnTo>
                    <a:pt x="207169" y="328612"/>
                  </a:lnTo>
                  <a:lnTo>
                    <a:pt x="214313" y="392906"/>
                  </a:lnTo>
                  <a:lnTo>
                    <a:pt x="219075" y="454819"/>
                  </a:lnTo>
                  <a:lnTo>
                    <a:pt x="226219" y="740569"/>
                  </a:lnTo>
                  <a:lnTo>
                    <a:pt x="461963" y="719137"/>
                  </a:lnTo>
                  <a:lnTo>
                    <a:pt x="478631" y="571500"/>
                  </a:lnTo>
                  <a:lnTo>
                    <a:pt x="5072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D4157E52-2C6B-C742-8F65-B677B1243D21}"/>
                </a:ext>
              </a:extLst>
            </p:cNvPr>
            <p:cNvSpPr/>
            <p:nvPr/>
          </p:nvSpPr>
          <p:spPr>
            <a:xfrm>
              <a:off x="3233738" y="2463800"/>
              <a:ext cx="1108075" cy="1384300"/>
            </a:xfrm>
            <a:custGeom>
              <a:avLst/>
              <a:gdLst>
                <a:gd name="connsiteX0" fmla="*/ 637484 w 1107665"/>
                <a:gd name="connsiteY0" fmla="*/ 801903 h 1384581"/>
                <a:gd name="connsiteX1" fmla="*/ 741328 w 1107665"/>
                <a:gd name="connsiteY1" fmla="*/ 674983 h 1384581"/>
                <a:gd name="connsiteX2" fmla="*/ 830749 w 1107665"/>
                <a:gd name="connsiteY2" fmla="*/ 553833 h 1384581"/>
                <a:gd name="connsiteX3" fmla="*/ 911516 w 1107665"/>
                <a:gd name="connsiteY3" fmla="*/ 444220 h 1384581"/>
                <a:gd name="connsiteX4" fmla="*/ 951899 w 1107665"/>
                <a:gd name="connsiteY4" fmla="*/ 380760 h 1384581"/>
                <a:gd name="connsiteX5" fmla="*/ 974976 w 1107665"/>
                <a:gd name="connsiteY5" fmla="*/ 343261 h 1384581"/>
                <a:gd name="connsiteX6" fmla="*/ 986514 w 1107665"/>
                <a:gd name="connsiteY6" fmla="*/ 328838 h 1384581"/>
                <a:gd name="connsiteX7" fmla="*/ 1015359 w 1107665"/>
                <a:gd name="connsiteY7" fmla="*/ 308646 h 1384581"/>
                <a:gd name="connsiteX8" fmla="*/ 1055743 w 1107665"/>
                <a:gd name="connsiteY8" fmla="*/ 279801 h 1384581"/>
                <a:gd name="connsiteX9" fmla="*/ 1075935 w 1107665"/>
                <a:gd name="connsiteY9" fmla="*/ 262494 h 1384581"/>
                <a:gd name="connsiteX10" fmla="*/ 1096126 w 1107665"/>
                <a:gd name="connsiteY10" fmla="*/ 233648 h 1384581"/>
                <a:gd name="connsiteX11" fmla="*/ 1104780 w 1107665"/>
                <a:gd name="connsiteY11" fmla="*/ 210572 h 1384581"/>
                <a:gd name="connsiteX12" fmla="*/ 1107665 w 1107665"/>
                <a:gd name="connsiteY12" fmla="*/ 184611 h 1384581"/>
                <a:gd name="connsiteX13" fmla="*/ 1101896 w 1107665"/>
                <a:gd name="connsiteY13" fmla="*/ 158650 h 1384581"/>
                <a:gd name="connsiteX14" fmla="*/ 1081704 w 1107665"/>
                <a:gd name="connsiteY14" fmla="*/ 126920 h 1384581"/>
                <a:gd name="connsiteX15" fmla="*/ 1049974 w 1107665"/>
                <a:gd name="connsiteY15" fmla="*/ 100959 h 1384581"/>
                <a:gd name="connsiteX16" fmla="*/ 995167 w 1107665"/>
                <a:gd name="connsiteY16" fmla="*/ 69229 h 1384581"/>
                <a:gd name="connsiteX17" fmla="*/ 951899 w 1107665"/>
                <a:gd name="connsiteY17" fmla="*/ 46153 h 1384581"/>
                <a:gd name="connsiteX18" fmla="*/ 917285 w 1107665"/>
                <a:gd name="connsiteY18" fmla="*/ 34615 h 1384581"/>
                <a:gd name="connsiteX19" fmla="*/ 888439 w 1107665"/>
                <a:gd name="connsiteY19" fmla="*/ 25961 h 1384581"/>
                <a:gd name="connsiteX20" fmla="*/ 799019 w 1107665"/>
                <a:gd name="connsiteY20" fmla="*/ 8654 h 1384581"/>
                <a:gd name="connsiteX21" fmla="*/ 715367 w 1107665"/>
                <a:gd name="connsiteY21" fmla="*/ 0 h 1384581"/>
                <a:gd name="connsiteX22" fmla="*/ 660560 w 1107665"/>
                <a:gd name="connsiteY22" fmla="*/ 0 h 1384581"/>
                <a:gd name="connsiteX23" fmla="*/ 614408 w 1107665"/>
                <a:gd name="connsiteY23" fmla="*/ 8654 h 1384581"/>
                <a:gd name="connsiteX24" fmla="*/ 582678 w 1107665"/>
                <a:gd name="connsiteY24" fmla="*/ 17308 h 1384581"/>
                <a:gd name="connsiteX25" fmla="*/ 553832 w 1107665"/>
                <a:gd name="connsiteY25" fmla="*/ 31730 h 1384581"/>
                <a:gd name="connsiteX26" fmla="*/ 542294 w 1107665"/>
                <a:gd name="connsiteY26" fmla="*/ 46153 h 1384581"/>
                <a:gd name="connsiteX27" fmla="*/ 548063 w 1107665"/>
                <a:gd name="connsiteY27" fmla="*/ 63460 h 1384581"/>
                <a:gd name="connsiteX28" fmla="*/ 565371 w 1107665"/>
                <a:gd name="connsiteY28" fmla="*/ 77883 h 1384581"/>
                <a:gd name="connsiteX29" fmla="*/ 611523 w 1107665"/>
                <a:gd name="connsiteY29" fmla="*/ 95190 h 1384581"/>
                <a:gd name="connsiteX30" fmla="*/ 640369 w 1107665"/>
                <a:gd name="connsiteY30" fmla="*/ 106728 h 1384581"/>
                <a:gd name="connsiteX31" fmla="*/ 677868 w 1107665"/>
                <a:gd name="connsiteY31" fmla="*/ 124036 h 1384581"/>
                <a:gd name="connsiteX32" fmla="*/ 706713 w 1107665"/>
                <a:gd name="connsiteY32" fmla="*/ 147112 h 1384581"/>
                <a:gd name="connsiteX33" fmla="*/ 721136 w 1107665"/>
                <a:gd name="connsiteY33" fmla="*/ 167304 h 1384581"/>
                <a:gd name="connsiteX34" fmla="*/ 726905 w 1107665"/>
                <a:gd name="connsiteY34" fmla="*/ 193265 h 1384581"/>
                <a:gd name="connsiteX35" fmla="*/ 726905 w 1107665"/>
                <a:gd name="connsiteY35" fmla="*/ 227879 h 1384581"/>
                <a:gd name="connsiteX36" fmla="*/ 715367 w 1107665"/>
                <a:gd name="connsiteY36" fmla="*/ 279801 h 1384581"/>
                <a:gd name="connsiteX37" fmla="*/ 692290 w 1107665"/>
                <a:gd name="connsiteY37" fmla="*/ 351915 h 1384581"/>
                <a:gd name="connsiteX38" fmla="*/ 611523 w 1107665"/>
                <a:gd name="connsiteY38" fmla="*/ 507680 h 1384581"/>
                <a:gd name="connsiteX39" fmla="*/ 484603 w 1107665"/>
                <a:gd name="connsiteY39" fmla="*/ 703829 h 1384581"/>
                <a:gd name="connsiteX40" fmla="*/ 374991 w 1107665"/>
                <a:gd name="connsiteY40" fmla="*/ 859594 h 1384581"/>
                <a:gd name="connsiteX41" fmla="*/ 230764 w 1107665"/>
                <a:gd name="connsiteY41" fmla="*/ 1055743 h 1384581"/>
                <a:gd name="connsiteX42" fmla="*/ 51922 w 1107665"/>
                <a:gd name="connsiteY42" fmla="*/ 1277853 h 1384581"/>
                <a:gd name="connsiteX43" fmla="*/ 8654 w 1107665"/>
                <a:gd name="connsiteY43" fmla="*/ 1329775 h 1384581"/>
                <a:gd name="connsiteX44" fmla="*/ 0 w 1107665"/>
                <a:gd name="connsiteY44" fmla="*/ 1344197 h 1384581"/>
                <a:gd name="connsiteX45" fmla="*/ 0 w 1107665"/>
                <a:gd name="connsiteY45" fmla="*/ 1361504 h 1384581"/>
                <a:gd name="connsiteX46" fmla="*/ 8654 w 1107665"/>
                <a:gd name="connsiteY46" fmla="*/ 1378812 h 1384581"/>
                <a:gd name="connsiteX47" fmla="*/ 20192 w 1107665"/>
                <a:gd name="connsiteY47" fmla="*/ 1384581 h 1384581"/>
                <a:gd name="connsiteX48" fmla="*/ 51922 w 1107665"/>
                <a:gd name="connsiteY48" fmla="*/ 1373043 h 1384581"/>
                <a:gd name="connsiteX49" fmla="*/ 124036 w 1107665"/>
                <a:gd name="connsiteY49" fmla="*/ 1321121 h 1384581"/>
                <a:gd name="connsiteX50" fmla="*/ 248071 w 1107665"/>
                <a:gd name="connsiteY50" fmla="*/ 1217277 h 1384581"/>
                <a:gd name="connsiteX51" fmla="*/ 377875 w 1107665"/>
                <a:gd name="connsiteY51" fmla="*/ 1090357 h 1384581"/>
                <a:gd name="connsiteX52" fmla="*/ 562486 w 1107665"/>
                <a:gd name="connsiteY52" fmla="*/ 891324 h 1384581"/>
                <a:gd name="connsiteX53" fmla="*/ 637484 w 1107665"/>
                <a:gd name="connsiteY53" fmla="*/ 801903 h 138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07665" h="1384581">
                  <a:moveTo>
                    <a:pt x="637484" y="801903"/>
                  </a:moveTo>
                  <a:lnTo>
                    <a:pt x="741328" y="674983"/>
                  </a:lnTo>
                  <a:lnTo>
                    <a:pt x="830749" y="553833"/>
                  </a:lnTo>
                  <a:lnTo>
                    <a:pt x="911516" y="444220"/>
                  </a:lnTo>
                  <a:lnTo>
                    <a:pt x="951899" y="380760"/>
                  </a:lnTo>
                  <a:lnTo>
                    <a:pt x="974976" y="343261"/>
                  </a:lnTo>
                  <a:lnTo>
                    <a:pt x="986514" y="328838"/>
                  </a:lnTo>
                  <a:lnTo>
                    <a:pt x="1015359" y="308646"/>
                  </a:lnTo>
                  <a:lnTo>
                    <a:pt x="1055743" y="279801"/>
                  </a:lnTo>
                  <a:lnTo>
                    <a:pt x="1075935" y="262494"/>
                  </a:lnTo>
                  <a:lnTo>
                    <a:pt x="1096126" y="233648"/>
                  </a:lnTo>
                  <a:lnTo>
                    <a:pt x="1104780" y="210572"/>
                  </a:lnTo>
                  <a:lnTo>
                    <a:pt x="1107665" y="184611"/>
                  </a:lnTo>
                  <a:lnTo>
                    <a:pt x="1101896" y="158650"/>
                  </a:lnTo>
                  <a:lnTo>
                    <a:pt x="1081704" y="126920"/>
                  </a:lnTo>
                  <a:lnTo>
                    <a:pt x="1049974" y="100959"/>
                  </a:lnTo>
                  <a:lnTo>
                    <a:pt x="995167" y="69229"/>
                  </a:lnTo>
                  <a:lnTo>
                    <a:pt x="951899" y="46153"/>
                  </a:lnTo>
                  <a:lnTo>
                    <a:pt x="917285" y="34615"/>
                  </a:lnTo>
                  <a:lnTo>
                    <a:pt x="888439" y="25961"/>
                  </a:lnTo>
                  <a:lnTo>
                    <a:pt x="799019" y="8654"/>
                  </a:lnTo>
                  <a:lnTo>
                    <a:pt x="715367" y="0"/>
                  </a:lnTo>
                  <a:lnTo>
                    <a:pt x="660560" y="0"/>
                  </a:lnTo>
                  <a:lnTo>
                    <a:pt x="614408" y="8654"/>
                  </a:lnTo>
                  <a:lnTo>
                    <a:pt x="582678" y="17308"/>
                  </a:lnTo>
                  <a:lnTo>
                    <a:pt x="553832" y="31730"/>
                  </a:lnTo>
                  <a:lnTo>
                    <a:pt x="542294" y="46153"/>
                  </a:lnTo>
                  <a:lnTo>
                    <a:pt x="548063" y="63460"/>
                  </a:lnTo>
                  <a:lnTo>
                    <a:pt x="565371" y="77883"/>
                  </a:lnTo>
                  <a:lnTo>
                    <a:pt x="611523" y="95190"/>
                  </a:lnTo>
                  <a:lnTo>
                    <a:pt x="640369" y="106728"/>
                  </a:lnTo>
                  <a:lnTo>
                    <a:pt x="677868" y="124036"/>
                  </a:lnTo>
                  <a:lnTo>
                    <a:pt x="706713" y="147112"/>
                  </a:lnTo>
                  <a:lnTo>
                    <a:pt x="721136" y="167304"/>
                  </a:lnTo>
                  <a:lnTo>
                    <a:pt x="726905" y="193265"/>
                  </a:lnTo>
                  <a:lnTo>
                    <a:pt x="726905" y="227879"/>
                  </a:lnTo>
                  <a:lnTo>
                    <a:pt x="715367" y="279801"/>
                  </a:lnTo>
                  <a:lnTo>
                    <a:pt x="692290" y="351915"/>
                  </a:lnTo>
                  <a:lnTo>
                    <a:pt x="611523" y="507680"/>
                  </a:lnTo>
                  <a:lnTo>
                    <a:pt x="484603" y="703829"/>
                  </a:lnTo>
                  <a:lnTo>
                    <a:pt x="374991" y="859594"/>
                  </a:lnTo>
                  <a:lnTo>
                    <a:pt x="230764" y="1055743"/>
                  </a:lnTo>
                  <a:lnTo>
                    <a:pt x="51922" y="1277853"/>
                  </a:lnTo>
                  <a:lnTo>
                    <a:pt x="8654" y="1329775"/>
                  </a:lnTo>
                  <a:lnTo>
                    <a:pt x="0" y="1344197"/>
                  </a:lnTo>
                  <a:lnTo>
                    <a:pt x="0" y="1361504"/>
                  </a:lnTo>
                  <a:lnTo>
                    <a:pt x="8654" y="1378812"/>
                  </a:lnTo>
                  <a:lnTo>
                    <a:pt x="20192" y="1384581"/>
                  </a:lnTo>
                  <a:lnTo>
                    <a:pt x="51922" y="1373043"/>
                  </a:lnTo>
                  <a:lnTo>
                    <a:pt x="124036" y="1321121"/>
                  </a:lnTo>
                  <a:lnTo>
                    <a:pt x="248071" y="1217277"/>
                  </a:lnTo>
                  <a:lnTo>
                    <a:pt x="377875" y="1090357"/>
                  </a:lnTo>
                  <a:lnTo>
                    <a:pt x="562486" y="891324"/>
                  </a:lnTo>
                  <a:lnTo>
                    <a:pt x="637484" y="801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6090F06E-78A5-374C-A097-2D6C548E43E8}"/>
                </a:ext>
              </a:extLst>
            </p:cNvPr>
            <p:cNvSpPr/>
            <p:nvPr/>
          </p:nvSpPr>
          <p:spPr>
            <a:xfrm>
              <a:off x="5010150" y="2268538"/>
              <a:ext cx="1066800" cy="1196975"/>
            </a:xfrm>
            <a:custGeom>
              <a:avLst/>
              <a:gdLst>
                <a:gd name="connsiteX0" fmla="*/ 516731 w 1066800"/>
                <a:gd name="connsiteY0" fmla="*/ 564357 h 1195388"/>
                <a:gd name="connsiteX1" fmla="*/ 485775 w 1066800"/>
                <a:gd name="connsiteY1" fmla="*/ 607219 h 1195388"/>
                <a:gd name="connsiteX2" fmla="*/ 433388 w 1066800"/>
                <a:gd name="connsiteY2" fmla="*/ 676275 h 1195388"/>
                <a:gd name="connsiteX3" fmla="*/ 269081 w 1066800"/>
                <a:gd name="connsiteY3" fmla="*/ 873919 h 1195388"/>
                <a:gd name="connsiteX4" fmla="*/ 142875 w 1066800"/>
                <a:gd name="connsiteY4" fmla="*/ 1009650 h 1195388"/>
                <a:gd name="connsiteX5" fmla="*/ 45244 w 1066800"/>
                <a:gd name="connsiteY5" fmla="*/ 1114425 h 1195388"/>
                <a:gd name="connsiteX6" fmla="*/ 9525 w 1066800"/>
                <a:gd name="connsiteY6" fmla="*/ 1152525 h 1195388"/>
                <a:gd name="connsiteX7" fmla="*/ 0 w 1066800"/>
                <a:gd name="connsiteY7" fmla="*/ 1166813 h 1195388"/>
                <a:gd name="connsiteX8" fmla="*/ 0 w 1066800"/>
                <a:gd name="connsiteY8" fmla="*/ 1185863 h 1195388"/>
                <a:gd name="connsiteX9" fmla="*/ 4763 w 1066800"/>
                <a:gd name="connsiteY9" fmla="*/ 1193007 h 1195388"/>
                <a:gd name="connsiteX10" fmla="*/ 26194 w 1066800"/>
                <a:gd name="connsiteY10" fmla="*/ 1195388 h 1195388"/>
                <a:gd name="connsiteX11" fmla="*/ 54769 w 1066800"/>
                <a:gd name="connsiteY11" fmla="*/ 1190625 h 1195388"/>
                <a:gd name="connsiteX12" fmla="*/ 107156 w 1066800"/>
                <a:gd name="connsiteY12" fmla="*/ 1164432 h 1195388"/>
                <a:gd name="connsiteX13" fmla="*/ 273844 w 1066800"/>
                <a:gd name="connsiteY13" fmla="*/ 1047750 h 1195388"/>
                <a:gd name="connsiteX14" fmla="*/ 426244 w 1066800"/>
                <a:gd name="connsiteY14" fmla="*/ 933450 h 1195388"/>
                <a:gd name="connsiteX15" fmla="*/ 631031 w 1066800"/>
                <a:gd name="connsiteY15" fmla="*/ 754857 h 1195388"/>
                <a:gd name="connsiteX16" fmla="*/ 771525 w 1066800"/>
                <a:gd name="connsiteY16" fmla="*/ 611982 h 1195388"/>
                <a:gd name="connsiteX17" fmla="*/ 892969 w 1066800"/>
                <a:gd name="connsiteY17" fmla="*/ 476250 h 1195388"/>
                <a:gd name="connsiteX18" fmla="*/ 962025 w 1066800"/>
                <a:gd name="connsiteY18" fmla="*/ 402432 h 1195388"/>
                <a:gd name="connsiteX19" fmla="*/ 1009650 w 1066800"/>
                <a:gd name="connsiteY19" fmla="*/ 352425 h 1195388"/>
                <a:gd name="connsiteX20" fmla="*/ 1028700 w 1066800"/>
                <a:gd name="connsiteY20" fmla="*/ 335757 h 1195388"/>
                <a:gd name="connsiteX21" fmla="*/ 1040606 w 1066800"/>
                <a:gd name="connsiteY21" fmla="*/ 323850 h 1195388"/>
                <a:gd name="connsiteX22" fmla="*/ 1054894 w 1066800"/>
                <a:gd name="connsiteY22" fmla="*/ 302419 h 1195388"/>
                <a:gd name="connsiteX23" fmla="*/ 1064419 w 1066800"/>
                <a:gd name="connsiteY23" fmla="*/ 280988 h 1195388"/>
                <a:gd name="connsiteX24" fmla="*/ 1066800 w 1066800"/>
                <a:gd name="connsiteY24" fmla="*/ 261938 h 1195388"/>
                <a:gd name="connsiteX25" fmla="*/ 1064419 w 1066800"/>
                <a:gd name="connsiteY25" fmla="*/ 235744 h 1195388"/>
                <a:gd name="connsiteX26" fmla="*/ 1057275 w 1066800"/>
                <a:gd name="connsiteY26" fmla="*/ 209550 h 1195388"/>
                <a:gd name="connsiteX27" fmla="*/ 1035844 w 1066800"/>
                <a:gd name="connsiteY27" fmla="*/ 173832 h 1195388"/>
                <a:gd name="connsiteX28" fmla="*/ 1014413 w 1066800"/>
                <a:gd name="connsiteY28" fmla="*/ 154782 h 1195388"/>
                <a:gd name="connsiteX29" fmla="*/ 971550 w 1066800"/>
                <a:gd name="connsiteY29" fmla="*/ 123825 h 1195388"/>
                <a:gd name="connsiteX30" fmla="*/ 914400 w 1066800"/>
                <a:gd name="connsiteY30" fmla="*/ 92869 h 1195388"/>
                <a:gd name="connsiteX31" fmla="*/ 862013 w 1066800"/>
                <a:gd name="connsiteY31" fmla="*/ 66675 h 1195388"/>
                <a:gd name="connsiteX32" fmla="*/ 781050 w 1066800"/>
                <a:gd name="connsiteY32" fmla="*/ 35719 h 1195388"/>
                <a:gd name="connsiteX33" fmla="*/ 707231 w 1066800"/>
                <a:gd name="connsiteY33" fmla="*/ 14288 h 1195388"/>
                <a:gd name="connsiteX34" fmla="*/ 650081 w 1066800"/>
                <a:gd name="connsiteY34" fmla="*/ 2382 h 1195388"/>
                <a:gd name="connsiteX35" fmla="*/ 609600 w 1066800"/>
                <a:gd name="connsiteY35" fmla="*/ 0 h 1195388"/>
                <a:gd name="connsiteX36" fmla="*/ 571500 w 1066800"/>
                <a:gd name="connsiteY36" fmla="*/ 2382 h 1195388"/>
                <a:gd name="connsiteX37" fmla="*/ 542925 w 1066800"/>
                <a:gd name="connsiteY37" fmla="*/ 11907 h 1195388"/>
                <a:gd name="connsiteX38" fmla="*/ 531019 w 1066800"/>
                <a:gd name="connsiteY38" fmla="*/ 28575 h 1195388"/>
                <a:gd name="connsiteX39" fmla="*/ 535781 w 1066800"/>
                <a:gd name="connsiteY39" fmla="*/ 45244 h 1195388"/>
                <a:gd name="connsiteX40" fmla="*/ 547688 w 1066800"/>
                <a:gd name="connsiteY40" fmla="*/ 61913 h 1195388"/>
                <a:gd name="connsiteX41" fmla="*/ 588169 w 1066800"/>
                <a:gd name="connsiteY41" fmla="*/ 97632 h 1195388"/>
                <a:gd name="connsiteX42" fmla="*/ 609600 w 1066800"/>
                <a:gd name="connsiteY42" fmla="*/ 111919 h 1195388"/>
                <a:gd name="connsiteX43" fmla="*/ 628650 w 1066800"/>
                <a:gd name="connsiteY43" fmla="*/ 133350 h 1195388"/>
                <a:gd name="connsiteX44" fmla="*/ 647700 w 1066800"/>
                <a:gd name="connsiteY44" fmla="*/ 164307 h 1195388"/>
                <a:gd name="connsiteX45" fmla="*/ 659606 w 1066800"/>
                <a:gd name="connsiteY45" fmla="*/ 192882 h 1195388"/>
                <a:gd name="connsiteX46" fmla="*/ 669131 w 1066800"/>
                <a:gd name="connsiteY46" fmla="*/ 233363 h 1195388"/>
                <a:gd name="connsiteX47" fmla="*/ 669131 w 1066800"/>
                <a:gd name="connsiteY47" fmla="*/ 269082 h 1195388"/>
                <a:gd name="connsiteX48" fmla="*/ 664369 w 1066800"/>
                <a:gd name="connsiteY48" fmla="*/ 300038 h 1195388"/>
                <a:gd name="connsiteX49" fmla="*/ 633413 w 1066800"/>
                <a:gd name="connsiteY49" fmla="*/ 376238 h 1195388"/>
                <a:gd name="connsiteX50" fmla="*/ 547688 w 1066800"/>
                <a:gd name="connsiteY50" fmla="*/ 521494 h 1195388"/>
                <a:gd name="connsiteX51" fmla="*/ 516731 w 1066800"/>
                <a:gd name="connsiteY51" fmla="*/ 564357 h 119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66800" h="1195388">
                  <a:moveTo>
                    <a:pt x="516731" y="564357"/>
                  </a:moveTo>
                  <a:lnTo>
                    <a:pt x="485775" y="607219"/>
                  </a:lnTo>
                  <a:lnTo>
                    <a:pt x="433388" y="676275"/>
                  </a:lnTo>
                  <a:lnTo>
                    <a:pt x="269081" y="873919"/>
                  </a:lnTo>
                  <a:lnTo>
                    <a:pt x="142875" y="1009650"/>
                  </a:lnTo>
                  <a:lnTo>
                    <a:pt x="45244" y="1114425"/>
                  </a:lnTo>
                  <a:lnTo>
                    <a:pt x="9525" y="1152525"/>
                  </a:lnTo>
                  <a:lnTo>
                    <a:pt x="0" y="1166813"/>
                  </a:lnTo>
                  <a:lnTo>
                    <a:pt x="0" y="1185863"/>
                  </a:lnTo>
                  <a:lnTo>
                    <a:pt x="4763" y="1193007"/>
                  </a:lnTo>
                  <a:lnTo>
                    <a:pt x="26194" y="1195388"/>
                  </a:lnTo>
                  <a:lnTo>
                    <a:pt x="54769" y="1190625"/>
                  </a:lnTo>
                  <a:lnTo>
                    <a:pt x="107156" y="1164432"/>
                  </a:lnTo>
                  <a:lnTo>
                    <a:pt x="273844" y="1047750"/>
                  </a:lnTo>
                  <a:lnTo>
                    <a:pt x="426244" y="933450"/>
                  </a:lnTo>
                  <a:lnTo>
                    <a:pt x="631031" y="754857"/>
                  </a:lnTo>
                  <a:lnTo>
                    <a:pt x="771525" y="611982"/>
                  </a:lnTo>
                  <a:lnTo>
                    <a:pt x="892969" y="476250"/>
                  </a:lnTo>
                  <a:lnTo>
                    <a:pt x="962025" y="402432"/>
                  </a:lnTo>
                  <a:lnTo>
                    <a:pt x="1009650" y="352425"/>
                  </a:lnTo>
                  <a:lnTo>
                    <a:pt x="1028700" y="335757"/>
                  </a:lnTo>
                  <a:lnTo>
                    <a:pt x="1040606" y="323850"/>
                  </a:lnTo>
                  <a:lnTo>
                    <a:pt x="1054894" y="302419"/>
                  </a:lnTo>
                  <a:lnTo>
                    <a:pt x="1064419" y="280988"/>
                  </a:lnTo>
                  <a:lnTo>
                    <a:pt x="1066800" y="261938"/>
                  </a:lnTo>
                  <a:lnTo>
                    <a:pt x="1064419" y="235744"/>
                  </a:lnTo>
                  <a:lnTo>
                    <a:pt x="1057275" y="209550"/>
                  </a:lnTo>
                  <a:lnTo>
                    <a:pt x="1035844" y="173832"/>
                  </a:lnTo>
                  <a:lnTo>
                    <a:pt x="1014413" y="154782"/>
                  </a:lnTo>
                  <a:lnTo>
                    <a:pt x="971550" y="123825"/>
                  </a:lnTo>
                  <a:lnTo>
                    <a:pt x="914400" y="92869"/>
                  </a:lnTo>
                  <a:lnTo>
                    <a:pt x="862013" y="66675"/>
                  </a:lnTo>
                  <a:lnTo>
                    <a:pt x="781050" y="35719"/>
                  </a:lnTo>
                  <a:lnTo>
                    <a:pt x="707231" y="14288"/>
                  </a:lnTo>
                  <a:lnTo>
                    <a:pt x="650081" y="2382"/>
                  </a:lnTo>
                  <a:lnTo>
                    <a:pt x="609600" y="0"/>
                  </a:lnTo>
                  <a:lnTo>
                    <a:pt x="571500" y="2382"/>
                  </a:lnTo>
                  <a:lnTo>
                    <a:pt x="542925" y="11907"/>
                  </a:lnTo>
                  <a:lnTo>
                    <a:pt x="531019" y="28575"/>
                  </a:lnTo>
                  <a:lnTo>
                    <a:pt x="535781" y="45244"/>
                  </a:lnTo>
                  <a:lnTo>
                    <a:pt x="547688" y="61913"/>
                  </a:lnTo>
                  <a:lnTo>
                    <a:pt x="588169" y="97632"/>
                  </a:lnTo>
                  <a:lnTo>
                    <a:pt x="609600" y="111919"/>
                  </a:lnTo>
                  <a:lnTo>
                    <a:pt x="628650" y="133350"/>
                  </a:lnTo>
                  <a:lnTo>
                    <a:pt x="647700" y="164307"/>
                  </a:lnTo>
                  <a:lnTo>
                    <a:pt x="659606" y="192882"/>
                  </a:lnTo>
                  <a:lnTo>
                    <a:pt x="669131" y="233363"/>
                  </a:lnTo>
                  <a:lnTo>
                    <a:pt x="669131" y="269082"/>
                  </a:lnTo>
                  <a:lnTo>
                    <a:pt x="664369" y="300038"/>
                  </a:lnTo>
                  <a:lnTo>
                    <a:pt x="633413" y="376238"/>
                  </a:lnTo>
                  <a:lnTo>
                    <a:pt x="547688" y="521494"/>
                  </a:lnTo>
                  <a:lnTo>
                    <a:pt x="516731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A0A444A0-8C18-A045-A348-5A8CC8F82727}"/>
                </a:ext>
              </a:extLst>
            </p:cNvPr>
            <p:cNvSpPr/>
            <p:nvPr/>
          </p:nvSpPr>
          <p:spPr>
            <a:xfrm>
              <a:off x="2735263" y="4070350"/>
              <a:ext cx="4492625" cy="577850"/>
            </a:xfrm>
            <a:custGeom>
              <a:avLst/>
              <a:gdLst>
                <a:gd name="connsiteX0" fmla="*/ 1452067 w 4491533"/>
                <a:gd name="connsiteY0" fmla="*/ 204825 h 577901"/>
                <a:gd name="connsiteX1" fmla="*/ 2062886 w 4491533"/>
                <a:gd name="connsiteY1" fmla="*/ 157277 h 577901"/>
                <a:gd name="connsiteX2" fmla="*/ 2311603 w 4491533"/>
                <a:gd name="connsiteY2" fmla="*/ 135331 h 577901"/>
                <a:gd name="connsiteX3" fmla="*/ 2615184 w 4491533"/>
                <a:gd name="connsiteY3" fmla="*/ 109728 h 577901"/>
                <a:gd name="connsiteX4" fmla="*/ 2948025 w 4491533"/>
                <a:gd name="connsiteY4" fmla="*/ 84125 h 577901"/>
                <a:gd name="connsiteX5" fmla="*/ 3288182 w 4491533"/>
                <a:gd name="connsiteY5" fmla="*/ 62179 h 577901"/>
                <a:gd name="connsiteX6" fmla="*/ 3591763 w 4491533"/>
                <a:gd name="connsiteY6" fmla="*/ 43891 h 577901"/>
                <a:gd name="connsiteX7" fmla="*/ 3840480 w 4491533"/>
                <a:gd name="connsiteY7" fmla="*/ 29261 h 577901"/>
                <a:gd name="connsiteX8" fmla="*/ 3931920 w 4491533"/>
                <a:gd name="connsiteY8" fmla="*/ 25603 h 577901"/>
                <a:gd name="connsiteX9" fmla="*/ 3994099 w 4491533"/>
                <a:gd name="connsiteY9" fmla="*/ 10973 h 577901"/>
                <a:gd name="connsiteX10" fmla="*/ 4081881 w 4491533"/>
                <a:gd name="connsiteY10" fmla="*/ 0 h 577901"/>
                <a:gd name="connsiteX11" fmla="*/ 4140403 w 4491533"/>
                <a:gd name="connsiteY11" fmla="*/ 10973 h 577901"/>
                <a:gd name="connsiteX12" fmla="*/ 4213555 w 4491533"/>
                <a:gd name="connsiteY12" fmla="*/ 32918 h 577901"/>
                <a:gd name="connsiteX13" fmla="*/ 4279392 w 4491533"/>
                <a:gd name="connsiteY13" fmla="*/ 58521 h 577901"/>
                <a:gd name="connsiteX14" fmla="*/ 4359859 w 4491533"/>
                <a:gd name="connsiteY14" fmla="*/ 102413 h 577901"/>
                <a:gd name="connsiteX15" fmla="*/ 4436669 w 4491533"/>
                <a:gd name="connsiteY15" fmla="*/ 153619 h 577901"/>
                <a:gd name="connsiteX16" fmla="*/ 4454957 w 4491533"/>
                <a:gd name="connsiteY16" fmla="*/ 168249 h 577901"/>
                <a:gd name="connsiteX17" fmla="*/ 4465929 w 4491533"/>
                <a:gd name="connsiteY17" fmla="*/ 182880 h 577901"/>
                <a:gd name="connsiteX18" fmla="*/ 4473245 w 4491533"/>
                <a:gd name="connsiteY18" fmla="*/ 193853 h 577901"/>
                <a:gd name="connsiteX19" fmla="*/ 4484217 w 4491533"/>
                <a:gd name="connsiteY19" fmla="*/ 223113 h 577901"/>
                <a:gd name="connsiteX20" fmla="*/ 4491533 w 4491533"/>
                <a:gd name="connsiteY20" fmla="*/ 263347 h 577901"/>
                <a:gd name="connsiteX21" fmla="*/ 4480560 w 4491533"/>
                <a:gd name="connsiteY21" fmla="*/ 292608 h 577901"/>
                <a:gd name="connsiteX22" fmla="*/ 4451299 w 4491533"/>
                <a:gd name="connsiteY22" fmla="*/ 314553 h 577901"/>
                <a:gd name="connsiteX23" fmla="*/ 4411065 w 4491533"/>
                <a:gd name="connsiteY23" fmla="*/ 321869 h 577901"/>
                <a:gd name="connsiteX24" fmla="*/ 4359859 w 4491533"/>
                <a:gd name="connsiteY24" fmla="*/ 321869 h 577901"/>
                <a:gd name="connsiteX25" fmla="*/ 4275734 w 4491533"/>
                <a:gd name="connsiteY25" fmla="*/ 310896 h 577901"/>
                <a:gd name="connsiteX26" fmla="*/ 4166006 w 4491533"/>
                <a:gd name="connsiteY26" fmla="*/ 296265 h 577901"/>
                <a:gd name="connsiteX27" fmla="*/ 4008729 w 4491533"/>
                <a:gd name="connsiteY27" fmla="*/ 285293 h 577901"/>
                <a:gd name="connsiteX28" fmla="*/ 3738067 w 4491533"/>
                <a:gd name="connsiteY28" fmla="*/ 274320 h 577901"/>
                <a:gd name="connsiteX29" fmla="*/ 3467405 w 4491533"/>
                <a:gd name="connsiteY29" fmla="*/ 274320 h 577901"/>
                <a:gd name="connsiteX30" fmla="*/ 3141878 w 4491533"/>
                <a:gd name="connsiteY30" fmla="*/ 277977 h 577901"/>
                <a:gd name="connsiteX31" fmla="*/ 2801721 w 4491533"/>
                <a:gd name="connsiteY31" fmla="*/ 292608 h 577901"/>
                <a:gd name="connsiteX32" fmla="*/ 2553005 w 4491533"/>
                <a:gd name="connsiteY32" fmla="*/ 303581 h 577901"/>
                <a:gd name="connsiteX33" fmla="*/ 2278685 w 4491533"/>
                <a:gd name="connsiteY33" fmla="*/ 321869 h 577901"/>
                <a:gd name="connsiteX34" fmla="*/ 2051913 w 4491533"/>
                <a:gd name="connsiteY34" fmla="*/ 336499 h 577901"/>
                <a:gd name="connsiteX35" fmla="*/ 1883664 w 4491533"/>
                <a:gd name="connsiteY35" fmla="*/ 354787 h 577901"/>
                <a:gd name="connsiteX36" fmla="*/ 1631289 w 4491533"/>
                <a:gd name="connsiteY36" fmla="*/ 380390 h 577901"/>
                <a:gd name="connsiteX37" fmla="*/ 1415491 w 4491533"/>
                <a:gd name="connsiteY37" fmla="*/ 402336 h 577901"/>
                <a:gd name="connsiteX38" fmla="*/ 1214323 w 4491533"/>
                <a:gd name="connsiteY38" fmla="*/ 424281 h 577901"/>
                <a:gd name="connsiteX39" fmla="*/ 1060704 w 4491533"/>
                <a:gd name="connsiteY39" fmla="*/ 446227 h 577901"/>
                <a:gd name="connsiteX40" fmla="*/ 830275 w 4491533"/>
                <a:gd name="connsiteY40" fmla="*/ 493776 h 577901"/>
                <a:gd name="connsiteX41" fmla="*/ 555955 w 4491533"/>
                <a:gd name="connsiteY41" fmla="*/ 555955 h 577901"/>
                <a:gd name="connsiteX42" fmla="*/ 504749 w 4491533"/>
                <a:gd name="connsiteY42" fmla="*/ 574243 h 577901"/>
                <a:gd name="connsiteX43" fmla="*/ 479145 w 4491533"/>
                <a:gd name="connsiteY43" fmla="*/ 577901 h 577901"/>
                <a:gd name="connsiteX44" fmla="*/ 442569 w 4491533"/>
                <a:gd name="connsiteY44" fmla="*/ 577901 h 577901"/>
                <a:gd name="connsiteX45" fmla="*/ 380390 w 4491533"/>
                <a:gd name="connsiteY45" fmla="*/ 563270 h 577901"/>
                <a:gd name="connsiteX46" fmla="*/ 329184 w 4491533"/>
                <a:gd name="connsiteY46" fmla="*/ 541325 h 577901"/>
                <a:gd name="connsiteX47" fmla="*/ 245059 w 4491533"/>
                <a:gd name="connsiteY47" fmla="*/ 490118 h 577901"/>
                <a:gd name="connsiteX48" fmla="*/ 146304 w 4491533"/>
                <a:gd name="connsiteY48" fmla="*/ 416966 h 577901"/>
                <a:gd name="connsiteX49" fmla="*/ 43891 w 4491533"/>
                <a:gd name="connsiteY49" fmla="*/ 318211 h 577901"/>
                <a:gd name="connsiteX50" fmla="*/ 21945 w 4491533"/>
                <a:gd name="connsiteY50" fmla="*/ 292608 h 577901"/>
                <a:gd name="connsiteX51" fmla="*/ 10973 w 4491533"/>
                <a:gd name="connsiteY51" fmla="*/ 270662 h 577901"/>
                <a:gd name="connsiteX52" fmla="*/ 0 w 4491533"/>
                <a:gd name="connsiteY52" fmla="*/ 234086 h 577901"/>
                <a:gd name="connsiteX53" fmla="*/ 0 w 4491533"/>
                <a:gd name="connsiteY53" fmla="*/ 219456 h 577901"/>
                <a:gd name="connsiteX54" fmla="*/ 3657 w 4491533"/>
                <a:gd name="connsiteY54" fmla="*/ 212141 h 577901"/>
                <a:gd name="connsiteX55" fmla="*/ 3657 w 4491533"/>
                <a:gd name="connsiteY55" fmla="*/ 204825 h 577901"/>
                <a:gd name="connsiteX56" fmla="*/ 18288 w 4491533"/>
                <a:gd name="connsiteY56" fmla="*/ 193853 h 577901"/>
                <a:gd name="connsiteX57" fmla="*/ 40233 w 4491533"/>
                <a:gd name="connsiteY57" fmla="*/ 193853 h 577901"/>
                <a:gd name="connsiteX58" fmla="*/ 73152 w 4491533"/>
                <a:gd name="connsiteY58" fmla="*/ 201168 h 577901"/>
                <a:gd name="connsiteX59" fmla="*/ 102413 w 4491533"/>
                <a:gd name="connsiteY59" fmla="*/ 212141 h 577901"/>
                <a:gd name="connsiteX60" fmla="*/ 146304 w 4491533"/>
                <a:gd name="connsiteY60" fmla="*/ 234086 h 577901"/>
                <a:gd name="connsiteX61" fmla="*/ 237744 w 4491533"/>
                <a:gd name="connsiteY61" fmla="*/ 270662 h 577901"/>
                <a:gd name="connsiteX62" fmla="*/ 332841 w 4491533"/>
                <a:gd name="connsiteY62" fmla="*/ 296265 h 577901"/>
                <a:gd name="connsiteX63" fmla="*/ 416966 w 4491533"/>
                <a:gd name="connsiteY63" fmla="*/ 307238 h 577901"/>
                <a:gd name="connsiteX64" fmla="*/ 493776 w 4491533"/>
                <a:gd name="connsiteY64" fmla="*/ 307238 h 577901"/>
                <a:gd name="connsiteX65" fmla="*/ 625449 w 4491533"/>
                <a:gd name="connsiteY65" fmla="*/ 288950 h 577901"/>
                <a:gd name="connsiteX66" fmla="*/ 841248 w 4491533"/>
                <a:gd name="connsiteY66" fmla="*/ 263347 h 577901"/>
                <a:gd name="connsiteX67" fmla="*/ 1111910 w 4491533"/>
                <a:gd name="connsiteY67" fmla="*/ 234086 h 577901"/>
                <a:gd name="connsiteX68" fmla="*/ 1452067 w 4491533"/>
                <a:gd name="connsiteY68" fmla="*/ 20482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77901">
                  <a:moveTo>
                    <a:pt x="1452067" y="204825"/>
                  </a:moveTo>
                  <a:lnTo>
                    <a:pt x="2062886" y="157277"/>
                  </a:lnTo>
                  <a:lnTo>
                    <a:pt x="2311603" y="135331"/>
                  </a:lnTo>
                  <a:lnTo>
                    <a:pt x="2615184" y="109728"/>
                  </a:lnTo>
                  <a:lnTo>
                    <a:pt x="2948025" y="84125"/>
                  </a:lnTo>
                  <a:lnTo>
                    <a:pt x="3288182" y="62179"/>
                  </a:lnTo>
                  <a:lnTo>
                    <a:pt x="3591763" y="43891"/>
                  </a:lnTo>
                  <a:lnTo>
                    <a:pt x="3840480" y="29261"/>
                  </a:lnTo>
                  <a:lnTo>
                    <a:pt x="3931920" y="25603"/>
                  </a:lnTo>
                  <a:lnTo>
                    <a:pt x="3994099" y="10973"/>
                  </a:lnTo>
                  <a:lnTo>
                    <a:pt x="4081881" y="0"/>
                  </a:lnTo>
                  <a:lnTo>
                    <a:pt x="4140403" y="10973"/>
                  </a:lnTo>
                  <a:lnTo>
                    <a:pt x="4213555" y="32918"/>
                  </a:lnTo>
                  <a:lnTo>
                    <a:pt x="4279392" y="58521"/>
                  </a:lnTo>
                  <a:lnTo>
                    <a:pt x="4359859" y="102413"/>
                  </a:lnTo>
                  <a:lnTo>
                    <a:pt x="4436669" y="153619"/>
                  </a:lnTo>
                  <a:lnTo>
                    <a:pt x="4454957" y="168249"/>
                  </a:lnTo>
                  <a:lnTo>
                    <a:pt x="4465929" y="182880"/>
                  </a:lnTo>
                  <a:lnTo>
                    <a:pt x="4473245" y="193853"/>
                  </a:lnTo>
                  <a:lnTo>
                    <a:pt x="4484217" y="223113"/>
                  </a:lnTo>
                  <a:lnTo>
                    <a:pt x="4491533" y="263347"/>
                  </a:lnTo>
                  <a:lnTo>
                    <a:pt x="4480560" y="292608"/>
                  </a:lnTo>
                  <a:lnTo>
                    <a:pt x="4451299" y="314553"/>
                  </a:lnTo>
                  <a:lnTo>
                    <a:pt x="4411065" y="321869"/>
                  </a:lnTo>
                  <a:lnTo>
                    <a:pt x="4359859" y="321869"/>
                  </a:lnTo>
                  <a:lnTo>
                    <a:pt x="4275734" y="310896"/>
                  </a:lnTo>
                  <a:lnTo>
                    <a:pt x="4166006" y="296265"/>
                  </a:lnTo>
                  <a:lnTo>
                    <a:pt x="4008729" y="285293"/>
                  </a:lnTo>
                  <a:lnTo>
                    <a:pt x="3738067" y="274320"/>
                  </a:lnTo>
                  <a:lnTo>
                    <a:pt x="3467405" y="274320"/>
                  </a:lnTo>
                  <a:lnTo>
                    <a:pt x="3141878" y="277977"/>
                  </a:lnTo>
                  <a:lnTo>
                    <a:pt x="2801721" y="292608"/>
                  </a:lnTo>
                  <a:lnTo>
                    <a:pt x="2553005" y="303581"/>
                  </a:lnTo>
                  <a:lnTo>
                    <a:pt x="2278685" y="321869"/>
                  </a:lnTo>
                  <a:lnTo>
                    <a:pt x="2051913" y="336499"/>
                  </a:lnTo>
                  <a:lnTo>
                    <a:pt x="1883664" y="354787"/>
                  </a:lnTo>
                  <a:lnTo>
                    <a:pt x="1631289" y="380390"/>
                  </a:lnTo>
                  <a:lnTo>
                    <a:pt x="1415491" y="402336"/>
                  </a:lnTo>
                  <a:lnTo>
                    <a:pt x="1214323" y="424281"/>
                  </a:lnTo>
                  <a:lnTo>
                    <a:pt x="1060704" y="446227"/>
                  </a:lnTo>
                  <a:lnTo>
                    <a:pt x="830275" y="493776"/>
                  </a:lnTo>
                  <a:lnTo>
                    <a:pt x="555955" y="555955"/>
                  </a:lnTo>
                  <a:lnTo>
                    <a:pt x="504749" y="574243"/>
                  </a:lnTo>
                  <a:lnTo>
                    <a:pt x="479145" y="577901"/>
                  </a:lnTo>
                  <a:lnTo>
                    <a:pt x="442569" y="577901"/>
                  </a:lnTo>
                  <a:lnTo>
                    <a:pt x="380390" y="563270"/>
                  </a:lnTo>
                  <a:lnTo>
                    <a:pt x="329184" y="541325"/>
                  </a:lnTo>
                  <a:lnTo>
                    <a:pt x="245059" y="490118"/>
                  </a:lnTo>
                  <a:lnTo>
                    <a:pt x="146304" y="416966"/>
                  </a:lnTo>
                  <a:lnTo>
                    <a:pt x="43891" y="318211"/>
                  </a:lnTo>
                  <a:lnTo>
                    <a:pt x="21945" y="292608"/>
                  </a:lnTo>
                  <a:lnTo>
                    <a:pt x="10973" y="270662"/>
                  </a:lnTo>
                  <a:lnTo>
                    <a:pt x="0" y="234086"/>
                  </a:lnTo>
                  <a:lnTo>
                    <a:pt x="0" y="219456"/>
                  </a:lnTo>
                  <a:lnTo>
                    <a:pt x="3657" y="212141"/>
                  </a:lnTo>
                  <a:lnTo>
                    <a:pt x="3657" y="204825"/>
                  </a:lnTo>
                  <a:lnTo>
                    <a:pt x="18288" y="193853"/>
                  </a:lnTo>
                  <a:lnTo>
                    <a:pt x="40233" y="193853"/>
                  </a:lnTo>
                  <a:lnTo>
                    <a:pt x="73152" y="201168"/>
                  </a:lnTo>
                  <a:lnTo>
                    <a:pt x="102413" y="212141"/>
                  </a:lnTo>
                  <a:lnTo>
                    <a:pt x="146304" y="234086"/>
                  </a:lnTo>
                  <a:lnTo>
                    <a:pt x="237744" y="270662"/>
                  </a:lnTo>
                  <a:lnTo>
                    <a:pt x="332841" y="296265"/>
                  </a:lnTo>
                  <a:lnTo>
                    <a:pt x="416966" y="307238"/>
                  </a:lnTo>
                  <a:lnTo>
                    <a:pt x="493776" y="307238"/>
                  </a:lnTo>
                  <a:lnTo>
                    <a:pt x="625449" y="288950"/>
                  </a:lnTo>
                  <a:lnTo>
                    <a:pt x="841248" y="263347"/>
                  </a:lnTo>
                  <a:lnTo>
                    <a:pt x="1111910" y="234086"/>
                  </a:lnTo>
                  <a:lnTo>
                    <a:pt x="1452067" y="2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CD6DC394-EC0C-974B-A802-B63161B40F55}"/>
                </a:ext>
              </a:extLst>
            </p:cNvPr>
            <p:cNvSpPr/>
            <p:nvPr/>
          </p:nvSpPr>
          <p:spPr>
            <a:xfrm>
              <a:off x="3178175" y="1889125"/>
              <a:ext cx="3548063" cy="528638"/>
            </a:xfrm>
            <a:custGeom>
              <a:avLst/>
              <a:gdLst>
                <a:gd name="connsiteX0" fmla="*/ 1214392 w 3547987"/>
                <a:gd name="connsiteY0" fmla="*/ 222110 h 527872"/>
                <a:gd name="connsiteX1" fmla="*/ 1675919 w 3547987"/>
                <a:gd name="connsiteY1" fmla="*/ 175957 h 527872"/>
                <a:gd name="connsiteX2" fmla="*/ 2013411 w 3547987"/>
                <a:gd name="connsiteY2" fmla="*/ 144228 h 527872"/>
                <a:gd name="connsiteX3" fmla="*/ 2281673 w 3547987"/>
                <a:gd name="connsiteY3" fmla="*/ 115382 h 527872"/>
                <a:gd name="connsiteX4" fmla="*/ 2587435 w 3547987"/>
                <a:gd name="connsiteY4" fmla="*/ 89421 h 527872"/>
                <a:gd name="connsiteX5" fmla="*/ 2783584 w 3547987"/>
                <a:gd name="connsiteY5" fmla="*/ 77883 h 527872"/>
                <a:gd name="connsiteX6" fmla="*/ 2982617 w 3547987"/>
                <a:gd name="connsiteY6" fmla="*/ 69229 h 527872"/>
                <a:gd name="connsiteX7" fmla="*/ 3025885 w 3547987"/>
                <a:gd name="connsiteY7" fmla="*/ 49038 h 527872"/>
                <a:gd name="connsiteX8" fmla="*/ 3112421 w 3547987"/>
                <a:gd name="connsiteY8" fmla="*/ 5769 h 527872"/>
                <a:gd name="connsiteX9" fmla="*/ 3129729 w 3547987"/>
                <a:gd name="connsiteY9" fmla="*/ 0 h 527872"/>
                <a:gd name="connsiteX10" fmla="*/ 3167228 w 3547987"/>
                <a:gd name="connsiteY10" fmla="*/ 2885 h 527872"/>
                <a:gd name="connsiteX11" fmla="*/ 3233572 w 3547987"/>
                <a:gd name="connsiteY11" fmla="*/ 14423 h 527872"/>
                <a:gd name="connsiteX12" fmla="*/ 3299917 w 3547987"/>
                <a:gd name="connsiteY12" fmla="*/ 34615 h 527872"/>
                <a:gd name="connsiteX13" fmla="*/ 3337416 w 3547987"/>
                <a:gd name="connsiteY13" fmla="*/ 49038 h 527872"/>
                <a:gd name="connsiteX14" fmla="*/ 3412414 w 3547987"/>
                <a:gd name="connsiteY14" fmla="*/ 83652 h 527872"/>
                <a:gd name="connsiteX15" fmla="*/ 3455682 w 3547987"/>
                <a:gd name="connsiteY15" fmla="*/ 106728 h 527872"/>
                <a:gd name="connsiteX16" fmla="*/ 3481643 w 3547987"/>
                <a:gd name="connsiteY16" fmla="*/ 126920 h 527872"/>
                <a:gd name="connsiteX17" fmla="*/ 3510488 w 3547987"/>
                <a:gd name="connsiteY17" fmla="*/ 158650 h 527872"/>
                <a:gd name="connsiteX18" fmla="*/ 3530680 w 3547987"/>
                <a:gd name="connsiteY18" fmla="*/ 184611 h 527872"/>
                <a:gd name="connsiteX19" fmla="*/ 3542218 w 3547987"/>
                <a:gd name="connsiteY19" fmla="*/ 207687 h 527872"/>
                <a:gd name="connsiteX20" fmla="*/ 3547987 w 3547987"/>
                <a:gd name="connsiteY20" fmla="*/ 230764 h 527872"/>
                <a:gd name="connsiteX21" fmla="*/ 3539334 w 3547987"/>
                <a:gd name="connsiteY21" fmla="*/ 253840 h 527872"/>
                <a:gd name="connsiteX22" fmla="*/ 3522026 w 3547987"/>
                <a:gd name="connsiteY22" fmla="*/ 271147 h 527872"/>
                <a:gd name="connsiteX23" fmla="*/ 3484527 w 3547987"/>
                <a:gd name="connsiteY23" fmla="*/ 285570 h 527872"/>
                <a:gd name="connsiteX24" fmla="*/ 3444144 w 3547987"/>
                <a:gd name="connsiteY24" fmla="*/ 288455 h 527872"/>
                <a:gd name="connsiteX25" fmla="*/ 3334531 w 3547987"/>
                <a:gd name="connsiteY25" fmla="*/ 285570 h 527872"/>
                <a:gd name="connsiteX26" fmla="*/ 3086460 w 3547987"/>
                <a:gd name="connsiteY26" fmla="*/ 276916 h 527872"/>
                <a:gd name="connsiteX27" fmla="*/ 2841274 w 3547987"/>
                <a:gd name="connsiteY27" fmla="*/ 274032 h 527872"/>
                <a:gd name="connsiteX28" fmla="*/ 2616280 w 3547987"/>
                <a:gd name="connsiteY28" fmla="*/ 279801 h 527872"/>
                <a:gd name="connsiteX29" fmla="*/ 2385517 w 3547987"/>
                <a:gd name="connsiteY29" fmla="*/ 288455 h 527872"/>
                <a:gd name="connsiteX30" fmla="*/ 2183599 w 3547987"/>
                <a:gd name="connsiteY30" fmla="*/ 299993 h 527872"/>
                <a:gd name="connsiteX31" fmla="*/ 1967258 w 3547987"/>
                <a:gd name="connsiteY31" fmla="*/ 314416 h 527872"/>
                <a:gd name="connsiteX32" fmla="*/ 1753802 w 3547987"/>
                <a:gd name="connsiteY32" fmla="*/ 337492 h 527872"/>
                <a:gd name="connsiteX33" fmla="*/ 1554768 w 3547987"/>
                <a:gd name="connsiteY33" fmla="*/ 357684 h 527872"/>
                <a:gd name="connsiteX34" fmla="*/ 1269199 w 3547987"/>
                <a:gd name="connsiteY34" fmla="*/ 395183 h 527872"/>
                <a:gd name="connsiteX35" fmla="*/ 1064396 w 3547987"/>
                <a:gd name="connsiteY35" fmla="*/ 424028 h 527872"/>
                <a:gd name="connsiteX36" fmla="*/ 755750 w 3547987"/>
                <a:gd name="connsiteY36" fmla="*/ 467296 h 527872"/>
                <a:gd name="connsiteX37" fmla="*/ 496141 w 3547987"/>
                <a:gd name="connsiteY37" fmla="*/ 507680 h 527872"/>
                <a:gd name="connsiteX38" fmla="*/ 464411 w 3547987"/>
                <a:gd name="connsiteY38" fmla="*/ 516334 h 527872"/>
                <a:gd name="connsiteX39" fmla="*/ 438450 w 3547987"/>
                <a:gd name="connsiteY39" fmla="*/ 522103 h 527872"/>
                <a:gd name="connsiteX40" fmla="*/ 400951 w 3547987"/>
                <a:gd name="connsiteY40" fmla="*/ 527872 h 527872"/>
                <a:gd name="connsiteX41" fmla="*/ 372106 w 3547987"/>
                <a:gd name="connsiteY41" fmla="*/ 527872 h 527872"/>
                <a:gd name="connsiteX42" fmla="*/ 320184 w 3547987"/>
                <a:gd name="connsiteY42" fmla="*/ 510564 h 527872"/>
                <a:gd name="connsiteX43" fmla="*/ 253840 w 3547987"/>
                <a:gd name="connsiteY43" fmla="*/ 478834 h 527872"/>
                <a:gd name="connsiteX44" fmla="*/ 173072 w 3547987"/>
                <a:gd name="connsiteY44" fmla="*/ 424028 h 527872"/>
                <a:gd name="connsiteX45" fmla="*/ 106728 w 3547987"/>
                <a:gd name="connsiteY45" fmla="*/ 369222 h 527872"/>
                <a:gd name="connsiteX46" fmla="*/ 34614 w 3547987"/>
                <a:gd name="connsiteY46" fmla="*/ 302877 h 527872"/>
                <a:gd name="connsiteX47" fmla="*/ 20192 w 3547987"/>
                <a:gd name="connsiteY47" fmla="*/ 282686 h 527872"/>
                <a:gd name="connsiteX48" fmla="*/ 8654 w 3547987"/>
                <a:gd name="connsiteY48" fmla="*/ 262494 h 527872"/>
                <a:gd name="connsiteX49" fmla="*/ 0 w 3547987"/>
                <a:gd name="connsiteY49" fmla="*/ 230764 h 527872"/>
                <a:gd name="connsiteX50" fmla="*/ 0 w 3547987"/>
                <a:gd name="connsiteY50" fmla="*/ 213457 h 527872"/>
                <a:gd name="connsiteX51" fmla="*/ 8654 w 3547987"/>
                <a:gd name="connsiteY51" fmla="*/ 201918 h 527872"/>
                <a:gd name="connsiteX52" fmla="*/ 20192 w 3547987"/>
                <a:gd name="connsiteY52" fmla="*/ 199034 h 527872"/>
                <a:gd name="connsiteX53" fmla="*/ 37499 w 3547987"/>
                <a:gd name="connsiteY53" fmla="*/ 201918 h 527872"/>
                <a:gd name="connsiteX54" fmla="*/ 69229 w 3547987"/>
                <a:gd name="connsiteY54" fmla="*/ 213457 h 527872"/>
                <a:gd name="connsiteX55" fmla="*/ 115382 w 3547987"/>
                <a:gd name="connsiteY55" fmla="*/ 233648 h 527872"/>
                <a:gd name="connsiteX56" fmla="*/ 175957 w 3547987"/>
                <a:gd name="connsiteY56" fmla="*/ 262494 h 527872"/>
                <a:gd name="connsiteX57" fmla="*/ 224994 w 3547987"/>
                <a:gd name="connsiteY57" fmla="*/ 279801 h 527872"/>
                <a:gd name="connsiteX58" fmla="*/ 288454 w 3547987"/>
                <a:gd name="connsiteY58" fmla="*/ 294224 h 527872"/>
                <a:gd name="connsiteX59" fmla="*/ 366337 w 3547987"/>
                <a:gd name="connsiteY59" fmla="*/ 302877 h 527872"/>
                <a:gd name="connsiteX60" fmla="*/ 455758 w 3547987"/>
                <a:gd name="connsiteY60" fmla="*/ 302877 h 527872"/>
                <a:gd name="connsiteX61" fmla="*/ 597100 w 3547987"/>
                <a:gd name="connsiteY61" fmla="*/ 291339 h 527872"/>
                <a:gd name="connsiteX62" fmla="*/ 853825 w 3547987"/>
                <a:gd name="connsiteY62" fmla="*/ 262494 h 527872"/>
                <a:gd name="connsiteX63" fmla="*/ 1214392 w 3547987"/>
                <a:gd name="connsiteY63" fmla="*/ 222110 h 52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47987" h="527872">
                  <a:moveTo>
                    <a:pt x="1214392" y="222110"/>
                  </a:moveTo>
                  <a:lnTo>
                    <a:pt x="1675919" y="175957"/>
                  </a:lnTo>
                  <a:lnTo>
                    <a:pt x="2013411" y="144228"/>
                  </a:lnTo>
                  <a:lnTo>
                    <a:pt x="2281673" y="115382"/>
                  </a:lnTo>
                  <a:lnTo>
                    <a:pt x="2587435" y="89421"/>
                  </a:lnTo>
                  <a:lnTo>
                    <a:pt x="2783584" y="77883"/>
                  </a:lnTo>
                  <a:lnTo>
                    <a:pt x="2982617" y="69229"/>
                  </a:lnTo>
                  <a:lnTo>
                    <a:pt x="3025885" y="49038"/>
                  </a:lnTo>
                  <a:lnTo>
                    <a:pt x="3112421" y="5769"/>
                  </a:lnTo>
                  <a:lnTo>
                    <a:pt x="3129729" y="0"/>
                  </a:lnTo>
                  <a:lnTo>
                    <a:pt x="3167228" y="2885"/>
                  </a:lnTo>
                  <a:lnTo>
                    <a:pt x="3233572" y="14423"/>
                  </a:lnTo>
                  <a:lnTo>
                    <a:pt x="3299917" y="34615"/>
                  </a:lnTo>
                  <a:lnTo>
                    <a:pt x="3337416" y="49038"/>
                  </a:lnTo>
                  <a:lnTo>
                    <a:pt x="3412414" y="83652"/>
                  </a:lnTo>
                  <a:lnTo>
                    <a:pt x="3455682" y="106728"/>
                  </a:lnTo>
                  <a:lnTo>
                    <a:pt x="3481643" y="126920"/>
                  </a:lnTo>
                  <a:lnTo>
                    <a:pt x="3510488" y="158650"/>
                  </a:lnTo>
                  <a:lnTo>
                    <a:pt x="3530680" y="184611"/>
                  </a:lnTo>
                  <a:lnTo>
                    <a:pt x="3542218" y="207687"/>
                  </a:lnTo>
                  <a:lnTo>
                    <a:pt x="3547987" y="230764"/>
                  </a:lnTo>
                  <a:lnTo>
                    <a:pt x="3539334" y="253840"/>
                  </a:lnTo>
                  <a:lnTo>
                    <a:pt x="3522026" y="271147"/>
                  </a:lnTo>
                  <a:lnTo>
                    <a:pt x="3484527" y="285570"/>
                  </a:lnTo>
                  <a:lnTo>
                    <a:pt x="3444144" y="288455"/>
                  </a:lnTo>
                  <a:lnTo>
                    <a:pt x="3334531" y="285570"/>
                  </a:lnTo>
                  <a:lnTo>
                    <a:pt x="3086460" y="276916"/>
                  </a:lnTo>
                  <a:lnTo>
                    <a:pt x="2841274" y="274032"/>
                  </a:lnTo>
                  <a:lnTo>
                    <a:pt x="2616280" y="279801"/>
                  </a:lnTo>
                  <a:lnTo>
                    <a:pt x="2385517" y="288455"/>
                  </a:lnTo>
                  <a:lnTo>
                    <a:pt x="2183599" y="299993"/>
                  </a:lnTo>
                  <a:lnTo>
                    <a:pt x="1967258" y="314416"/>
                  </a:lnTo>
                  <a:lnTo>
                    <a:pt x="1753802" y="337492"/>
                  </a:lnTo>
                  <a:lnTo>
                    <a:pt x="1554768" y="357684"/>
                  </a:lnTo>
                  <a:lnTo>
                    <a:pt x="1269199" y="395183"/>
                  </a:lnTo>
                  <a:lnTo>
                    <a:pt x="1064396" y="424028"/>
                  </a:lnTo>
                  <a:lnTo>
                    <a:pt x="755750" y="467296"/>
                  </a:lnTo>
                  <a:lnTo>
                    <a:pt x="496141" y="507680"/>
                  </a:lnTo>
                  <a:lnTo>
                    <a:pt x="464411" y="516334"/>
                  </a:lnTo>
                  <a:lnTo>
                    <a:pt x="438450" y="522103"/>
                  </a:lnTo>
                  <a:lnTo>
                    <a:pt x="400951" y="527872"/>
                  </a:lnTo>
                  <a:lnTo>
                    <a:pt x="372106" y="527872"/>
                  </a:lnTo>
                  <a:lnTo>
                    <a:pt x="320184" y="510564"/>
                  </a:lnTo>
                  <a:lnTo>
                    <a:pt x="253840" y="478834"/>
                  </a:lnTo>
                  <a:lnTo>
                    <a:pt x="173072" y="424028"/>
                  </a:lnTo>
                  <a:lnTo>
                    <a:pt x="106728" y="369222"/>
                  </a:lnTo>
                  <a:lnTo>
                    <a:pt x="34614" y="302877"/>
                  </a:lnTo>
                  <a:lnTo>
                    <a:pt x="20192" y="282686"/>
                  </a:lnTo>
                  <a:lnTo>
                    <a:pt x="8654" y="262494"/>
                  </a:lnTo>
                  <a:lnTo>
                    <a:pt x="0" y="230764"/>
                  </a:lnTo>
                  <a:lnTo>
                    <a:pt x="0" y="213457"/>
                  </a:lnTo>
                  <a:lnTo>
                    <a:pt x="8654" y="201918"/>
                  </a:lnTo>
                  <a:lnTo>
                    <a:pt x="20192" y="199034"/>
                  </a:lnTo>
                  <a:lnTo>
                    <a:pt x="37499" y="201918"/>
                  </a:lnTo>
                  <a:lnTo>
                    <a:pt x="69229" y="213457"/>
                  </a:lnTo>
                  <a:lnTo>
                    <a:pt x="115382" y="233648"/>
                  </a:lnTo>
                  <a:lnTo>
                    <a:pt x="175957" y="262494"/>
                  </a:lnTo>
                  <a:lnTo>
                    <a:pt x="224994" y="279801"/>
                  </a:lnTo>
                  <a:lnTo>
                    <a:pt x="288454" y="294224"/>
                  </a:lnTo>
                  <a:lnTo>
                    <a:pt x="366337" y="302877"/>
                  </a:lnTo>
                  <a:lnTo>
                    <a:pt x="455758" y="302877"/>
                  </a:lnTo>
                  <a:lnTo>
                    <a:pt x="597100" y="291339"/>
                  </a:lnTo>
                  <a:lnTo>
                    <a:pt x="853825" y="262494"/>
                  </a:lnTo>
                  <a:lnTo>
                    <a:pt x="1214392" y="222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2D59CFFF-B7E1-B640-960B-149711D6E2AE}"/>
                </a:ext>
              </a:extLst>
            </p:cNvPr>
            <p:cNvSpPr/>
            <p:nvPr/>
          </p:nvSpPr>
          <p:spPr>
            <a:xfrm>
              <a:off x="3957638" y="3008313"/>
              <a:ext cx="612775" cy="527050"/>
            </a:xfrm>
            <a:custGeom>
              <a:avLst/>
              <a:gdLst>
                <a:gd name="connsiteX0" fmla="*/ 221456 w 611981"/>
                <a:gd name="connsiteY0" fmla="*/ 69056 h 528637"/>
                <a:gd name="connsiteX1" fmla="*/ 40481 w 611981"/>
                <a:gd name="connsiteY1" fmla="*/ 0 h 528637"/>
                <a:gd name="connsiteX2" fmla="*/ 0 w 611981"/>
                <a:gd name="connsiteY2" fmla="*/ 38100 h 528637"/>
                <a:gd name="connsiteX3" fmla="*/ 88106 w 611981"/>
                <a:gd name="connsiteY3" fmla="*/ 126206 h 528637"/>
                <a:gd name="connsiteX4" fmla="*/ 166687 w 611981"/>
                <a:gd name="connsiteY4" fmla="*/ 209550 h 528637"/>
                <a:gd name="connsiteX5" fmla="*/ 254793 w 611981"/>
                <a:gd name="connsiteY5" fmla="*/ 297656 h 528637"/>
                <a:gd name="connsiteX6" fmla="*/ 328612 w 611981"/>
                <a:gd name="connsiteY6" fmla="*/ 366712 h 528637"/>
                <a:gd name="connsiteX7" fmla="*/ 400050 w 611981"/>
                <a:gd name="connsiteY7" fmla="*/ 431006 h 528637"/>
                <a:gd name="connsiteX8" fmla="*/ 459581 w 611981"/>
                <a:gd name="connsiteY8" fmla="*/ 483394 h 528637"/>
                <a:gd name="connsiteX9" fmla="*/ 485775 w 611981"/>
                <a:gd name="connsiteY9" fmla="*/ 502444 h 528637"/>
                <a:gd name="connsiteX10" fmla="*/ 507206 w 611981"/>
                <a:gd name="connsiteY10" fmla="*/ 514350 h 528637"/>
                <a:gd name="connsiteX11" fmla="*/ 516731 w 611981"/>
                <a:gd name="connsiteY11" fmla="*/ 519112 h 528637"/>
                <a:gd name="connsiteX12" fmla="*/ 535781 w 611981"/>
                <a:gd name="connsiteY12" fmla="*/ 523875 h 528637"/>
                <a:gd name="connsiteX13" fmla="*/ 554831 w 611981"/>
                <a:gd name="connsiteY13" fmla="*/ 528637 h 528637"/>
                <a:gd name="connsiteX14" fmla="*/ 571500 w 611981"/>
                <a:gd name="connsiteY14" fmla="*/ 523875 h 528637"/>
                <a:gd name="connsiteX15" fmla="*/ 583406 w 611981"/>
                <a:gd name="connsiteY15" fmla="*/ 516731 h 528637"/>
                <a:gd name="connsiteX16" fmla="*/ 595312 w 611981"/>
                <a:gd name="connsiteY16" fmla="*/ 502444 h 528637"/>
                <a:gd name="connsiteX17" fmla="*/ 602456 w 611981"/>
                <a:gd name="connsiteY17" fmla="*/ 485775 h 528637"/>
                <a:gd name="connsiteX18" fmla="*/ 609600 w 611981"/>
                <a:gd name="connsiteY18" fmla="*/ 461962 h 528637"/>
                <a:gd name="connsiteX19" fmla="*/ 611981 w 611981"/>
                <a:gd name="connsiteY19" fmla="*/ 442912 h 528637"/>
                <a:gd name="connsiteX20" fmla="*/ 611981 w 611981"/>
                <a:gd name="connsiteY20" fmla="*/ 404812 h 528637"/>
                <a:gd name="connsiteX21" fmla="*/ 607218 w 611981"/>
                <a:gd name="connsiteY21" fmla="*/ 357187 h 528637"/>
                <a:gd name="connsiteX22" fmla="*/ 590550 w 611981"/>
                <a:gd name="connsiteY22" fmla="*/ 309562 h 528637"/>
                <a:gd name="connsiteX23" fmla="*/ 550068 w 611981"/>
                <a:gd name="connsiteY23" fmla="*/ 240506 h 528637"/>
                <a:gd name="connsiteX24" fmla="*/ 504825 w 611981"/>
                <a:gd name="connsiteY24" fmla="*/ 183356 h 528637"/>
                <a:gd name="connsiteX25" fmla="*/ 469106 w 611981"/>
                <a:gd name="connsiteY25" fmla="*/ 166687 h 528637"/>
                <a:gd name="connsiteX26" fmla="*/ 369093 w 611981"/>
                <a:gd name="connsiteY26" fmla="*/ 128587 h 528637"/>
                <a:gd name="connsiteX27" fmla="*/ 221456 w 611981"/>
                <a:gd name="connsiteY27" fmla="*/ 6905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1981" h="528637">
                  <a:moveTo>
                    <a:pt x="221456" y="69056"/>
                  </a:moveTo>
                  <a:lnTo>
                    <a:pt x="40481" y="0"/>
                  </a:lnTo>
                  <a:lnTo>
                    <a:pt x="0" y="38100"/>
                  </a:lnTo>
                  <a:lnTo>
                    <a:pt x="88106" y="126206"/>
                  </a:lnTo>
                  <a:lnTo>
                    <a:pt x="166687" y="209550"/>
                  </a:lnTo>
                  <a:lnTo>
                    <a:pt x="254793" y="297656"/>
                  </a:lnTo>
                  <a:lnTo>
                    <a:pt x="328612" y="366712"/>
                  </a:lnTo>
                  <a:lnTo>
                    <a:pt x="400050" y="431006"/>
                  </a:lnTo>
                  <a:lnTo>
                    <a:pt x="459581" y="483394"/>
                  </a:lnTo>
                  <a:lnTo>
                    <a:pt x="485775" y="502444"/>
                  </a:lnTo>
                  <a:lnTo>
                    <a:pt x="507206" y="514350"/>
                  </a:lnTo>
                  <a:lnTo>
                    <a:pt x="516731" y="519112"/>
                  </a:lnTo>
                  <a:lnTo>
                    <a:pt x="535781" y="523875"/>
                  </a:lnTo>
                  <a:lnTo>
                    <a:pt x="554831" y="528637"/>
                  </a:lnTo>
                  <a:lnTo>
                    <a:pt x="571500" y="523875"/>
                  </a:lnTo>
                  <a:lnTo>
                    <a:pt x="583406" y="516731"/>
                  </a:lnTo>
                  <a:lnTo>
                    <a:pt x="595312" y="502444"/>
                  </a:lnTo>
                  <a:lnTo>
                    <a:pt x="602456" y="485775"/>
                  </a:lnTo>
                  <a:lnTo>
                    <a:pt x="609600" y="461962"/>
                  </a:lnTo>
                  <a:lnTo>
                    <a:pt x="611981" y="442912"/>
                  </a:lnTo>
                  <a:lnTo>
                    <a:pt x="611981" y="404812"/>
                  </a:lnTo>
                  <a:lnTo>
                    <a:pt x="607218" y="357187"/>
                  </a:lnTo>
                  <a:lnTo>
                    <a:pt x="590550" y="309562"/>
                  </a:lnTo>
                  <a:lnTo>
                    <a:pt x="550068" y="240506"/>
                  </a:lnTo>
                  <a:lnTo>
                    <a:pt x="504825" y="183356"/>
                  </a:lnTo>
                  <a:lnTo>
                    <a:pt x="469106" y="166687"/>
                  </a:lnTo>
                  <a:lnTo>
                    <a:pt x="369093" y="128587"/>
                  </a:lnTo>
                  <a:lnTo>
                    <a:pt x="2214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320C16D6-073E-2E49-9F6F-ED3925ED722E}"/>
                </a:ext>
              </a:extLst>
            </p:cNvPr>
            <p:cNvSpPr/>
            <p:nvPr/>
          </p:nvSpPr>
          <p:spPr>
            <a:xfrm>
              <a:off x="5653088" y="2897188"/>
              <a:ext cx="987425" cy="739775"/>
            </a:xfrm>
            <a:custGeom>
              <a:avLst/>
              <a:gdLst>
                <a:gd name="connsiteX0" fmla="*/ 397668 w 988218"/>
                <a:gd name="connsiteY0" fmla="*/ 395288 h 738188"/>
                <a:gd name="connsiteX1" fmla="*/ 276225 w 988218"/>
                <a:gd name="connsiteY1" fmla="*/ 297657 h 738188"/>
                <a:gd name="connsiteX2" fmla="*/ 111918 w 988218"/>
                <a:gd name="connsiteY2" fmla="*/ 159544 h 738188"/>
                <a:gd name="connsiteX3" fmla="*/ 0 w 988218"/>
                <a:gd name="connsiteY3" fmla="*/ 59532 h 738188"/>
                <a:gd name="connsiteX4" fmla="*/ 50006 w 988218"/>
                <a:gd name="connsiteY4" fmla="*/ 0 h 738188"/>
                <a:gd name="connsiteX5" fmla="*/ 180975 w 988218"/>
                <a:gd name="connsiteY5" fmla="*/ 54769 h 738188"/>
                <a:gd name="connsiteX6" fmla="*/ 326231 w 988218"/>
                <a:gd name="connsiteY6" fmla="*/ 123825 h 738188"/>
                <a:gd name="connsiteX7" fmla="*/ 438150 w 988218"/>
                <a:gd name="connsiteY7" fmla="*/ 173832 h 738188"/>
                <a:gd name="connsiteX8" fmla="*/ 540543 w 988218"/>
                <a:gd name="connsiteY8" fmla="*/ 223838 h 738188"/>
                <a:gd name="connsiteX9" fmla="*/ 671512 w 988218"/>
                <a:gd name="connsiteY9" fmla="*/ 285750 h 738188"/>
                <a:gd name="connsiteX10" fmla="*/ 814387 w 988218"/>
                <a:gd name="connsiteY10" fmla="*/ 354807 h 738188"/>
                <a:gd name="connsiteX11" fmla="*/ 850106 w 988218"/>
                <a:gd name="connsiteY11" fmla="*/ 378619 h 738188"/>
                <a:gd name="connsiteX12" fmla="*/ 890587 w 988218"/>
                <a:gd name="connsiteY12" fmla="*/ 411957 h 738188"/>
                <a:gd name="connsiteX13" fmla="*/ 919162 w 988218"/>
                <a:gd name="connsiteY13" fmla="*/ 442913 h 738188"/>
                <a:gd name="connsiteX14" fmla="*/ 947737 w 988218"/>
                <a:gd name="connsiteY14" fmla="*/ 476250 h 738188"/>
                <a:gd name="connsiteX15" fmla="*/ 957262 w 988218"/>
                <a:gd name="connsiteY15" fmla="*/ 492919 h 738188"/>
                <a:gd name="connsiteX16" fmla="*/ 969168 w 988218"/>
                <a:gd name="connsiteY16" fmla="*/ 521494 h 738188"/>
                <a:gd name="connsiteX17" fmla="*/ 983456 w 988218"/>
                <a:gd name="connsiteY17" fmla="*/ 561975 h 738188"/>
                <a:gd name="connsiteX18" fmla="*/ 988218 w 988218"/>
                <a:gd name="connsiteY18" fmla="*/ 600075 h 738188"/>
                <a:gd name="connsiteX19" fmla="*/ 988218 w 988218"/>
                <a:gd name="connsiteY19" fmla="*/ 640557 h 738188"/>
                <a:gd name="connsiteX20" fmla="*/ 978693 w 988218"/>
                <a:gd name="connsiteY20" fmla="*/ 688182 h 738188"/>
                <a:gd name="connsiteX21" fmla="*/ 964406 w 988218"/>
                <a:gd name="connsiteY21" fmla="*/ 716757 h 738188"/>
                <a:gd name="connsiteX22" fmla="*/ 945356 w 988218"/>
                <a:gd name="connsiteY22" fmla="*/ 731044 h 738188"/>
                <a:gd name="connsiteX23" fmla="*/ 926306 w 988218"/>
                <a:gd name="connsiteY23" fmla="*/ 738188 h 738188"/>
                <a:gd name="connsiteX24" fmla="*/ 904875 w 988218"/>
                <a:gd name="connsiteY24" fmla="*/ 738188 h 738188"/>
                <a:gd name="connsiteX25" fmla="*/ 854868 w 988218"/>
                <a:gd name="connsiteY25" fmla="*/ 731044 h 738188"/>
                <a:gd name="connsiteX26" fmla="*/ 812006 w 988218"/>
                <a:gd name="connsiteY26" fmla="*/ 711994 h 738188"/>
                <a:gd name="connsiteX27" fmla="*/ 723900 w 988218"/>
                <a:gd name="connsiteY27" fmla="*/ 645319 h 738188"/>
                <a:gd name="connsiteX28" fmla="*/ 578643 w 988218"/>
                <a:gd name="connsiteY28" fmla="*/ 533400 h 738188"/>
                <a:gd name="connsiteX29" fmla="*/ 397668 w 988218"/>
                <a:gd name="connsiteY29" fmla="*/ 395288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88218" h="738188">
                  <a:moveTo>
                    <a:pt x="397668" y="395288"/>
                  </a:moveTo>
                  <a:lnTo>
                    <a:pt x="276225" y="297657"/>
                  </a:lnTo>
                  <a:lnTo>
                    <a:pt x="111918" y="159544"/>
                  </a:lnTo>
                  <a:lnTo>
                    <a:pt x="0" y="59532"/>
                  </a:lnTo>
                  <a:lnTo>
                    <a:pt x="50006" y="0"/>
                  </a:lnTo>
                  <a:lnTo>
                    <a:pt x="180975" y="54769"/>
                  </a:lnTo>
                  <a:lnTo>
                    <a:pt x="326231" y="123825"/>
                  </a:lnTo>
                  <a:lnTo>
                    <a:pt x="438150" y="173832"/>
                  </a:lnTo>
                  <a:lnTo>
                    <a:pt x="540543" y="223838"/>
                  </a:lnTo>
                  <a:lnTo>
                    <a:pt x="671512" y="285750"/>
                  </a:lnTo>
                  <a:lnTo>
                    <a:pt x="814387" y="354807"/>
                  </a:lnTo>
                  <a:lnTo>
                    <a:pt x="850106" y="378619"/>
                  </a:lnTo>
                  <a:lnTo>
                    <a:pt x="890587" y="411957"/>
                  </a:lnTo>
                  <a:lnTo>
                    <a:pt x="919162" y="442913"/>
                  </a:lnTo>
                  <a:lnTo>
                    <a:pt x="947737" y="476250"/>
                  </a:lnTo>
                  <a:lnTo>
                    <a:pt x="957262" y="492919"/>
                  </a:lnTo>
                  <a:lnTo>
                    <a:pt x="969168" y="521494"/>
                  </a:lnTo>
                  <a:lnTo>
                    <a:pt x="983456" y="561975"/>
                  </a:lnTo>
                  <a:lnTo>
                    <a:pt x="988218" y="600075"/>
                  </a:lnTo>
                  <a:lnTo>
                    <a:pt x="988218" y="640557"/>
                  </a:lnTo>
                  <a:lnTo>
                    <a:pt x="978693" y="688182"/>
                  </a:lnTo>
                  <a:lnTo>
                    <a:pt x="964406" y="716757"/>
                  </a:lnTo>
                  <a:lnTo>
                    <a:pt x="945356" y="731044"/>
                  </a:lnTo>
                  <a:lnTo>
                    <a:pt x="926306" y="738188"/>
                  </a:lnTo>
                  <a:lnTo>
                    <a:pt x="904875" y="738188"/>
                  </a:lnTo>
                  <a:lnTo>
                    <a:pt x="854868" y="731044"/>
                  </a:lnTo>
                  <a:lnTo>
                    <a:pt x="812006" y="711994"/>
                  </a:lnTo>
                  <a:lnTo>
                    <a:pt x="723900" y="645319"/>
                  </a:lnTo>
                  <a:lnTo>
                    <a:pt x="578643" y="533400"/>
                  </a:lnTo>
                  <a:lnTo>
                    <a:pt x="397668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B963AD3C-DA46-B843-8E0E-FEF95B2D71D0}"/>
                </a:ext>
              </a:extLst>
            </p:cNvPr>
            <p:cNvSpPr/>
            <p:nvPr/>
          </p:nvSpPr>
          <p:spPr>
            <a:xfrm>
              <a:off x="4581525" y="3648075"/>
              <a:ext cx="530225" cy="2441575"/>
            </a:xfrm>
            <a:custGeom>
              <a:avLst/>
              <a:gdLst>
                <a:gd name="connsiteX0" fmla="*/ 190500 w 530225"/>
                <a:gd name="connsiteY0" fmla="*/ 1025525 h 2441575"/>
                <a:gd name="connsiteX1" fmla="*/ 184150 w 530225"/>
                <a:gd name="connsiteY1" fmla="*/ 685800 h 2441575"/>
                <a:gd name="connsiteX2" fmla="*/ 184150 w 530225"/>
                <a:gd name="connsiteY2" fmla="*/ 358775 h 2441575"/>
                <a:gd name="connsiteX3" fmla="*/ 184150 w 530225"/>
                <a:gd name="connsiteY3" fmla="*/ 301625 h 2441575"/>
                <a:gd name="connsiteX4" fmla="*/ 174625 w 530225"/>
                <a:gd name="connsiteY4" fmla="*/ 244475 h 2441575"/>
                <a:gd name="connsiteX5" fmla="*/ 152400 w 530225"/>
                <a:gd name="connsiteY5" fmla="*/ 193675 h 2441575"/>
                <a:gd name="connsiteX6" fmla="*/ 123825 w 530225"/>
                <a:gd name="connsiteY6" fmla="*/ 146050 h 2441575"/>
                <a:gd name="connsiteX7" fmla="*/ 98425 w 530225"/>
                <a:gd name="connsiteY7" fmla="*/ 120650 h 2441575"/>
                <a:gd name="connsiteX8" fmla="*/ 66675 w 530225"/>
                <a:gd name="connsiteY8" fmla="*/ 95250 h 2441575"/>
                <a:gd name="connsiteX9" fmla="*/ 31750 w 530225"/>
                <a:gd name="connsiteY9" fmla="*/ 73025 h 2441575"/>
                <a:gd name="connsiteX10" fmla="*/ 12700 w 530225"/>
                <a:gd name="connsiteY10" fmla="*/ 53975 h 2441575"/>
                <a:gd name="connsiteX11" fmla="*/ 0 w 530225"/>
                <a:gd name="connsiteY11" fmla="*/ 34925 h 2441575"/>
                <a:gd name="connsiteX12" fmla="*/ 0 w 530225"/>
                <a:gd name="connsiteY12" fmla="*/ 22225 h 2441575"/>
                <a:gd name="connsiteX13" fmla="*/ 9525 w 530225"/>
                <a:gd name="connsiteY13" fmla="*/ 12700 h 2441575"/>
                <a:gd name="connsiteX14" fmla="*/ 28575 w 530225"/>
                <a:gd name="connsiteY14" fmla="*/ 6350 h 2441575"/>
                <a:gd name="connsiteX15" fmla="*/ 101600 w 530225"/>
                <a:gd name="connsiteY15" fmla="*/ 0 h 2441575"/>
                <a:gd name="connsiteX16" fmla="*/ 196850 w 530225"/>
                <a:gd name="connsiteY16" fmla="*/ 3175 h 2441575"/>
                <a:gd name="connsiteX17" fmla="*/ 292100 w 530225"/>
                <a:gd name="connsiteY17" fmla="*/ 22225 h 2441575"/>
                <a:gd name="connsiteX18" fmla="*/ 390525 w 530225"/>
                <a:gd name="connsiteY18" fmla="*/ 53975 h 2441575"/>
                <a:gd name="connsiteX19" fmla="*/ 460375 w 530225"/>
                <a:gd name="connsiteY19" fmla="*/ 82550 h 2441575"/>
                <a:gd name="connsiteX20" fmla="*/ 485775 w 530225"/>
                <a:gd name="connsiteY20" fmla="*/ 101600 h 2441575"/>
                <a:gd name="connsiteX21" fmla="*/ 498475 w 530225"/>
                <a:gd name="connsiteY21" fmla="*/ 111125 h 2441575"/>
                <a:gd name="connsiteX22" fmla="*/ 508000 w 530225"/>
                <a:gd name="connsiteY22" fmla="*/ 120650 h 2441575"/>
                <a:gd name="connsiteX23" fmla="*/ 517525 w 530225"/>
                <a:gd name="connsiteY23" fmla="*/ 133350 h 2441575"/>
                <a:gd name="connsiteX24" fmla="*/ 523875 w 530225"/>
                <a:gd name="connsiteY24" fmla="*/ 149225 h 2441575"/>
                <a:gd name="connsiteX25" fmla="*/ 530225 w 530225"/>
                <a:gd name="connsiteY25" fmla="*/ 174625 h 2441575"/>
                <a:gd name="connsiteX26" fmla="*/ 530225 w 530225"/>
                <a:gd name="connsiteY26" fmla="*/ 196850 h 2441575"/>
                <a:gd name="connsiteX27" fmla="*/ 523875 w 530225"/>
                <a:gd name="connsiteY27" fmla="*/ 238125 h 2441575"/>
                <a:gd name="connsiteX28" fmla="*/ 508000 w 530225"/>
                <a:gd name="connsiteY28" fmla="*/ 276225 h 2441575"/>
                <a:gd name="connsiteX29" fmla="*/ 482600 w 530225"/>
                <a:gd name="connsiteY29" fmla="*/ 314325 h 2441575"/>
                <a:gd name="connsiteX30" fmla="*/ 466725 w 530225"/>
                <a:gd name="connsiteY30" fmla="*/ 346075 h 2441575"/>
                <a:gd name="connsiteX31" fmla="*/ 454025 w 530225"/>
                <a:gd name="connsiteY31" fmla="*/ 393700 h 2441575"/>
                <a:gd name="connsiteX32" fmla="*/ 450850 w 530225"/>
                <a:gd name="connsiteY32" fmla="*/ 485775 h 2441575"/>
                <a:gd name="connsiteX33" fmla="*/ 454025 w 530225"/>
                <a:gd name="connsiteY33" fmla="*/ 844550 h 2441575"/>
                <a:gd name="connsiteX34" fmla="*/ 447675 w 530225"/>
                <a:gd name="connsiteY34" fmla="*/ 1362075 h 2441575"/>
                <a:gd name="connsiteX35" fmla="*/ 441325 w 530225"/>
                <a:gd name="connsiteY35" fmla="*/ 1733550 h 2441575"/>
                <a:gd name="connsiteX36" fmla="*/ 431800 w 530225"/>
                <a:gd name="connsiteY36" fmla="*/ 2028825 h 2441575"/>
                <a:gd name="connsiteX37" fmla="*/ 428625 w 530225"/>
                <a:gd name="connsiteY37" fmla="*/ 2174875 h 2441575"/>
                <a:gd name="connsiteX38" fmla="*/ 422275 w 530225"/>
                <a:gd name="connsiteY38" fmla="*/ 2235200 h 2441575"/>
                <a:gd name="connsiteX39" fmla="*/ 406400 w 530225"/>
                <a:gd name="connsiteY39" fmla="*/ 2314575 h 2441575"/>
                <a:gd name="connsiteX40" fmla="*/ 384175 w 530225"/>
                <a:gd name="connsiteY40" fmla="*/ 2378075 h 2441575"/>
                <a:gd name="connsiteX41" fmla="*/ 368300 w 530225"/>
                <a:gd name="connsiteY41" fmla="*/ 2409825 h 2441575"/>
                <a:gd name="connsiteX42" fmla="*/ 342900 w 530225"/>
                <a:gd name="connsiteY42" fmla="*/ 2435225 h 2441575"/>
                <a:gd name="connsiteX43" fmla="*/ 323850 w 530225"/>
                <a:gd name="connsiteY43" fmla="*/ 2441575 h 2441575"/>
                <a:gd name="connsiteX44" fmla="*/ 301625 w 530225"/>
                <a:gd name="connsiteY44" fmla="*/ 2435225 h 2441575"/>
                <a:gd name="connsiteX45" fmla="*/ 273050 w 530225"/>
                <a:gd name="connsiteY45" fmla="*/ 2409825 h 2441575"/>
                <a:gd name="connsiteX46" fmla="*/ 250825 w 530225"/>
                <a:gd name="connsiteY46" fmla="*/ 2371725 h 2441575"/>
                <a:gd name="connsiteX47" fmla="*/ 231775 w 530225"/>
                <a:gd name="connsiteY47" fmla="*/ 2317750 h 2441575"/>
                <a:gd name="connsiteX48" fmla="*/ 206375 w 530225"/>
                <a:gd name="connsiteY48" fmla="*/ 2241550 h 2441575"/>
                <a:gd name="connsiteX49" fmla="*/ 206375 w 530225"/>
                <a:gd name="connsiteY49" fmla="*/ 2149475 h 2441575"/>
                <a:gd name="connsiteX50" fmla="*/ 206375 w 530225"/>
                <a:gd name="connsiteY50" fmla="*/ 1984375 h 2441575"/>
                <a:gd name="connsiteX51" fmla="*/ 203200 w 530225"/>
                <a:gd name="connsiteY51" fmla="*/ 1660525 h 2441575"/>
                <a:gd name="connsiteX52" fmla="*/ 196850 w 530225"/>
                <a:gd name="connsiteY52" fmla="*/ 1292225 h 2441575"/>
                <a:gd name="connsiteX53" fmla="*/ 190500 w 530225"/>
                <a:gd name="connsiteY53" fmla="*/ 1025525 h 244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0225" h="2441575">
                  <a:moveTo>
                    <a:pt x="190500" y="1025525"/>
                  </a:moveTo>
                  <a:lnTo>
                    <a:pt x="184150" y="685800"/>
                  </a:lnTo>
                  <a:lnTo>
                    <a:pt x="184150" y="358775"/>
                  </a:lnTo>
                  <a:lnTo>
                    <a:pt x="184150" y="301625"/>
                  </a:lnTo>
                  <a:lnTo>
                    <a:pt x="174625" y="244475"/>
                  </a:lnTo>
                  <a:lnTo>
                    <a:pt x="152400" y="193675"/>
                  </a:lnTo>
                  <a:lnTo>
                    <a:pt x="123825" y="146050"/>
                  </a:lnTo>
                  <a:lnTo>
                    <a:pt x="98425" y="120650"/>
                  </a:lnTo>
                  <a:lnTo>
                    <a:pt x="66675" y="95250"/>
                  </a:lnTo>
                  <a:lnTo>
                    <a:pt x="31750" y="73025"/>
                  </a:lnTo>
                  <a:lnTo>
                    <a:pt x="12700" y="53975"/>
                  </a:lnTo>
                  <a:lnTo>
                    <a:pt x="0" y="34925"/>
                  </a:lnTo>
                  <a:lnTo>
                    <a:pt x="0" y="22225"/>
                  </a:lnTo>
                  <a:lnTo>
                    <a:pt x="9525" y="12700"/>
                  </a:lnTo>
                  <a:lnTo>
                    <a:pt x="28575" y="6350"/>
                  </a:lnTo>
                  <a:lnTo>
                    <a:pt x="101600" y="0"/>
                  </a:lnTo>
                  <a:lnTo>
                    <a:pt x="196850" y="3175"/>
                  </a:lnTo>
                  <a:lnTo>
                    <a:pt x="292100" y="22225"/>
                  </a:lnTo>
                  <a:lnTo>
                    <a:pt x="390525" y="53975"/>
                  </a:lnTo>
                  <a:lnTo>
                    <a:pt x="460375" y="82550"/>
                  </a:lnTo>
                  <a:lnTo>
                    <a:pt x="485775" y="101600"/>
                  </a:lnTo>
                  <a:lnTo>
                    <a:pt x="498475" y="111125"/>
                  </a:lnTo>
                  <a:lnTo>
                    <a:pt x="508000" y="120650"/>
                  </a:lnTo>
                  <a:lnTo>
                    <a:pt x="517525" y="133350"/>
                  </a:lnTo>
                  <a:lnTo>
                    <a:pt x="523875" y="149225"/>
                  </a:lnTo>
                  <a:lnTo>
                    <a:pt x="530225" y="174625"/>
                  </a:lnTo>
                  <a:lnTo>
                    <a:pt x="530225" y="196850"/>
                  </a:lnTo>
                  <a:lnTo>
                    <a:pt x="523875" y="238125"/>
                  </a:lnTo>
                  <a:lnTo>
                    <a:pt x="508000" y="276225"/>
                  </a:lnTo>
                  <a:lnTo>
                    <a:pt x="482600" y="314325"/>
                  </a:lnTo>
                  <a:lnTo>
                    <a:pt x="466725" y="346075"/>
                  </a:lnTo>
                  <a:lnTo>
                    <a:pt x="454025" y="393700"/>
                  </a:lnTo>
                  <a:lnTo>
                    <a:pt x="450850" y="485775"/>
                  </a:lnTo>
                  <a:cubicBezTo>
                    <a:pt x="451908" y="605367"/>
                    <a:pt x="452967" y="724958"/>
                    <a:pt x="454025" y="844550"/>
                  </a:cubicBezTo>
                  <a:cubicBezTo>
                    <a:pt x="451908" y="1017058"/>
                    <a:pt x="449792" y="1189567"/>
                    <a:pt x="447675" y="1362075"/>
                  </a:cubicBezTo>
                  <a:lnTo>
                    <a:pt x="441325" y="1733550"/>
                  </a:lnTo>
                  <a:lnTo>
                    <a:pt x="431800" y="2028825"/>
                  </a:lnTo>
                  <a:cubicBezTo>
                    <a:pt x="430742" y="2077508"/>
                    <a:pt x="429683" y="2126192"/>
                    <a:pt x="428625" y="2174875"/>
                  </a:cubicBezTo>
                  <a:lnTo>
                    <a:pt x="422275" y="2235200"/>
                  </a:lnTo>
                  <a:lnTo>
                    <a:pt x="406400" y="2314575"/>
                  </a:lnTo>
                  <a:lnTo>
                    <a:pt x="384175" y="2378075"/>
                  </a:lnTo>
                  <a:lnTo>
                    <a:pt x="368300" y="2409825"/>
                  </a:lnTo>
                  <a:lnTo>
                    <a:pt x="342900" y="2435225"/>
                  </a:lnTo>
                  <a:lnTo>
                    <a:pt x="323850" y="2441575"/>
                  </a:lnTo>
                  <a:lnTo>
                    <a:pt x="301625" y="2435225"/>
                  </a:lnTo>
                  <a:lnTo>
                    <a:pt x="273050" y="2409825"/>
                  </a:lnTo>
                  <a:lnTo>
                    <a:pt x="250825" y="2371725"/>
                  </a:lnTo>
                  <a:lnTo>
                    <a:pt x="231775" y="2317750"/>
                  </a:lnTo>
                  <a:lnTo>
                    <a:pt x="206375" y="2241550"/>
                  </a:lnTo>
                  <a:lnTo>
                    <a:pt x="206375" y="2149475"/>
                  </a:lnTo>
                  <a:lnTo>
                    <a:pt x="206375" y="1984375"/>
                  </a:lnTo>
                  <a:cubicBezTo>
                    <a:pt x="205317" y="1876425"/>
                    <a:pt x="204258" y="1768475"/>
                    <a:pt x="203200" y="1660525"/>
                  </a:cubicBezTo>
                  <a:lnTo>
                    <a:pt x="196850" y="1292225"/>
                  </a:lnTo>
                  <a:lnTo>
                    <a:pt x="1905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602044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BE5FDE92-1048-CC47-B9E0-AB9798396A4F}"/>
              </a:ext>
            </a:extLst>
          </p:cNvPr>
          <p:cNvSpPr/>
          <p:nvPr/>
        </p:nvSpPr>
        <p:spPr>
          <a:xfrm>
            <a:off x="3057525" y="1646238"/>
            <a:ext cx="1057275" cy="1403350"/>
          </a:xfrm>
          <a:custGeom>
            <a:avLst/>
            <a:gdLst>
              <a:gd name="connsiteX0" fmla="*/ 359569 w 1057275"/>
              <a:gd name="connsiteY0" fmla="*/ 342900 h 1404937"/>
              <a:gd name="connsiteX1" fmla="*/ 204788 w 1057275"/>
              <a:gd name="connsiteY1" fmla="*/ 404812 h 1404937"/>
              <a:gd name="connsiteX2" fmla="*/ 73819 w 1057275"/>
              <a:gd name="connsiteY2" fmla="*/ 457200 h 1404937"/>
              <a:gd name="connsiteX3" fmla="*/ 45244 w 1057275"/>
              <a:gd name="connsiteY3" fmla="*/ 471487 h 1404937"/>
              <a:gd name="connsiteX4" fmla="*/ 0 w 1057275"/>
              <a:gd name="connsiteY4" fmla="*/ 285750 h 1404937"/>
              <a:gd name="connsiteX5" fmla="*/ 88106 w 1057275"/>
              <a:gd name="connsiteY5" fmla="*/ 288131 h 1404937"/>
              <a:gd name="connsiteX6" fmla="*/ 159544 w 1057275"/>
              <a:gd name="connsiteY6" fmla="*/ 271462 h 1404937"/>
              <a:gd name="connsiteX7" fmla="*/ 257175 w 1057275"/>
              <a:gd name="connsiteY7" fmla="*/ 240506 h 1404937"/>
              <a:gd name="connsiteX8" fmla="*/ 347663 w 1057275"/>
              <a:gd name="connsiteY8" fmla="*/ 202406 h 1404937"/>
              <a:gd name="connsiteX9" fmla="*/ 461963 w 1057275"/>
              <a:gd name="connsiteY9" fmla="*/ 150019 h 1404937"/>
              <a:gd name="connsiteX10" fmla="*/ 581025 w 1057275"/>
              <a:gd name="connsiteY10" fmla="*/ 90487 h 1404937"/>
              <a:gd name="connsiteX11" fmla="*/ 657225 w 1057275"/>
              <a:gd name="connsiteY11" fmla="*/ 50006 h 1404937"/>
              <a:gd name="connsiteX12" fmla="*/ 731044 w 1057275"/>
              <a:gd name="connsiteY12" fmla="*/ 7144 h 1404937"/>
              <a:gd name="connsiteX13" fmla="*/ 745331 w 1057275"/>
              <a:gd name="connsiteY13" fmla="*/ 2381 h 1404937"/>
              <a:gd name="connsiteX14" fmla="*/ 750094 w 1057275"/>
              <a:gd name="connsiteY14" fmla="*/ 0 h 1404937"/>
              <a:gd name="connsiteX15" fmla="*/ 764381 w 1057275"/>
              <a:gd name="connsiteY15" fmla="*/ 4762 h 1404937"/>
              <a:gd name="connsiteX16" fmla="*/ 812006 w 1057275"/>
              <a:gd name="connsiteY16" fmla="*/ 40481 h 1404937"/>
              <a:gd name="connsiteX17" fmla="*/ 895350 w 1057275"/>
              <a:gd name="connsiteY17" fmla="*/ 109537 h 1404937"/>
              <a:gd name="connsiteX18" fmla="*/ 952500 w 1057275"/>
              <a:gd name="connsiteY18" fmla="*/ 161925 h 1404937"/>
              <a:gd name="connsiteX19" fmla="*/ 1007269 w 1057275"/>
              <a:gd name="connsiteY19" fmla="*/ 211931 h 1404937"/>
              <a:gd name="connsiteX20" fmla="*/ 1028700 w 1057275"/>
              <a:gd name="connsiteY20" fmla="*/ 230981 h 1404937"/>
              <a:gd name="connsiteX21" fmla="*/ 1042988 w 1057275"/>
              <a:gd name="connsiteY21" fmla="*/ 247650 h 1404937"/>
              <a:gd name="connsiteX22" fmla="*/ 1047750 w 1057275"/>
              <a:gd name="connsiteY22" fmla="*/ 254794 h 1404937"/>
              <a:gd name="connsiteX23" fmla="*/ 1052513 w 1057275"/>
              <a:gd name="connsiteY23" fmla="*/ 266700 h 1404937"/>
              <a:gd name="connsiteX24" fmla="*/ 1057275 w 1057275"/>
              <a:gd name="connsiteY24" fmla="*/ 288131 h 1404937"/>
              <a:gd name="connsiteX25" fmla="*/ 1054894 w 1057275"/>
              <a:gd name="connsiteY25" fmla="*/ 309562 h 1404937"/>
              <a:gd name="connsiteX26" fmla="*/ 1042988 w 1057275"/>
              <a:gd name="connsiteY26" fmla="*/ 330994 h 1404937"/>
              <a:gd name="connsiteX27" fmla="*/ 1026319 w 1057275"/>
              <a:gd name="connsiteY27" fmla="*/ 347662 h 1404937"/>
              <a:gd name="connsiteX28" fmla="*/ 1009650 w 1057275"/>
              <a:gd name="connsiteY28" fmla="*/ 359569 h 1404937"/>
              <a:gd name="connsiteX29" fmla="*/ 978694 w 1057275"/>
              <a:gd name="connsiteY29" fmla="*/ 404812 h 1404937"/>
              <a:gd name="connsiteX30" fmla="*/ 907256 w 1057275"/>
              <a:gd name="connsiteY30" fmla="*/ 531019 h 1404937"/>
              <a:gd name="connsiteX31" fmla="*/ 842963 w 1057275"/>
              <a:gd name="connsiteY31" fmla="*/ 650081 h 1404937"/>
              <a:gd name="connsiteX32" fmla="*/ 762000 w 1057275"/>
              <a:gd name="connsiteY32" fmla="*/ 814387 h 1404937"/>
              <a:gd name="connsiteX33" fmla="*/ 678656 w 1057275"/>
              <a:gd name="connsiteY33" fmla="*/ 990600 h 1404937"/>
              <a:gd name="connsiteX34" fmla="*/ 571500 w 1057275"/>
              <a:gd name="connsiteY34" fmla="*/ 1216819 h 1404937"/>
              <a:gd name="connsiteX35" fmla="*/ 516731 w 1057275"/>
              <a:gd name="connsiteY35" fmla="*/ 1340644 h 1404937"/>
              <a:gd name="connsiteX36" fmla="*/ 481013 w 1057275"/>
              <a:gd name="connsiteY36" fmla="*/ 1404937 h 1404937"/>
              <a:gd name="connsiteX37" fmla="*/ 464344 w 1057275"/>
              <a:gd name="connsiteY37" fmla="*/ 1393031 h 1404937"/>
              <a:gd name="connsiteX38" fmla="*/ 454819 w 1057275"/>
              <a:gd name="connsiteY38" fmla="*/ 1383506 h 1404937"/>
              <a:gd name="connsiteX39" fmla="*/ 442913 w 1057275"/>
              <a:gd name="connsiteY39" fmla="*/ 1369219 h 1404937"/>
              <a:gd name="connsiteX40" fmla="*/ 440531 w 1057275"/>
              <a:gd name="connsiteY40" fmla="*/ 1354931 h 1404937"/>
              <a:gd name="connsiteX41" fmla="*/ 440531 w 1057275"/>
              <a:gd name="connsiteY41" fmla="*/ 1340644 h 1404937"/>
              <a:gd name="connsiteX42" fmla="*/ 445294 w 1057275"/>
              <a:gd name="connsiteY42" fmla="*/ 1326356 h 1404937"/>
              <a:gd name="connsiteX43" fmla="*/ 454819 w 1057275"/>
              <a:gd name="connsiteY43" fmla="*/ 1304925 h 1404937"/>
              <a:gd name="connsiteX44" fmla="*/ 469106 w 1057275"/>
              <a:gd name="connsiteY44" fmla="*/ 1266825 h 1404937"/>
              <a:gd name="connsiteX45" fmla="*/ 507206 w 1057275"/>
              <a:gd name="connsiteY45" fmla="*/ 1128712 h 1404937"/>
              <a:gd name="connsiteX46" fmla="*/ 554831 w 1057275"/>
              <a:gd name="connsiteY46" fmla="*/ 964406 h 1404937"/>
              <a:gd name="connsiteX47" fmla="*/ 588169 w 1057275"/>
              <a:gd name="connsiteY47" fmla="*/ 821531 h 1404937"/>
              <a:gd name="connsiteX48" fmla="*/ 623888 w 1057275"/>
              <a:gd name="connsiteY48" fmla="*/ 669131 h 1404937"/>
              <a:gd name="connsiteX49" fmla="*/ 645319 w 1057275"/>
              <a:gd name="connsiteY49" fmla="*/ 554831 h 1404937"/>
              <a:gd name="connsiteX50" fmla="*/ 666750 w 1057275"/>
              <a:gd name="connsiteY50" fmla="*/ 416719 h 1404937"/>
              <a:gd name="connsiteX51" fmla="*/ 681038 w 1057275"/>
              <a:gd name="connsiteY51" fmla="*/ 300037 h 1404937"/>
              <a:gd name="connsiteX52" fmla="*/ 681038 w 1057275"/>
              <a:gd name="connsiteY52" fmla="*/ 257175 h 1404937"/>
              <a:gd name="connsiteX53" fmla="*/ 676275 w 1057275"/>
              <a:gd name="connsiteY53" fmla="*/ 245269 h 1404937"/>
              <a:gd name="connsiteX54" fmla="*/ 666750 w 1057275"/>
              <a:gd name="connsiteY54" fmla="*/ 238125 h 1404937"/>
              <a:gd name="connsiteX55" fmla="*/ 640556 w 1057275"/>
              <a:gd name="connsiteY55" fmla="*/ 238125 h 1404937"/>
              <a:gd name="connsiteX56" fmla="*/ 600075 w 1057275"/>
              <a:gd name="connsiteY56" fmla="*/ 250031 h 1404937"/>
              <a:gd name="connsiteX57" fmla="*/ 495300 w 1057275"/>
              <a:gd name="connsiteY57" fmla="*/ 292894 h 1404937"/>
              <a:gd name="connsiteX58" fmla="*/ 359569 w 1057275"/>
              <a:gd name="connsiteY58" fmla="*/ 342900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57275" h="1404937">
                <a:moveTo>
                  <a:pt x="359569" y="342900"/>
                </a:moveTo>
                <a:lnTo>
                  <a:pt x="204788" y="404812"/>
                </a:lnTo>
                <a:lnTo>
                  <a:pt x="73819" y="457200"/>
                </a:lnTo>
                <a:lnTo>
                  <a:pt x="45244" y="471487"/>
                </a:lnTo>
                <a:lnTo>
                  <a:pt x="0" y="285750"/>
                </a:lnTo>
                <a:lnTo>
                  <a:pt x="88106" y="288131"/>
                </a:lnTo>
                <a:lnTo>
                  <a:pt x="159544" y="271462"/>
                </a:lnTo>
                <a:lnTo>
                  <a:pt x="257175" y="240506"/>
                </a:lnTo>
                <a:lnTo>
                  <a:pt x="347663" y="202406"/>
                </a:lnTo>
                <a:lnTo>
                  <a:pt x="461963" y="150019"/>
                </a:lnTo>
                <a:lnTo>
                  <a:pt x="581025" y="90487"/>
                </a:lnTo>
                <a:lnTo>
                  <a:pt x="657225" y="50006"/>
                </a:lnTo>
                <a:lnTo>
                  <a:pt x="731044" y="7144"/>
                </a:lnTo>
                <a:lnTo>
                  <a:pt x="745331" y="2381"/>
                </a:lnTo>
                <a:lnTo>
                  <a:pt x="750094" y="0"/>
                </a:lnTo>
                <a:lnTo>
                  <a:pt x="764381" y="4762"/>
                </a:lnTo>
                <a:lnTo>
                  <a:pt x="812006" y="40481"/>
                </a:lnTo>
                <a:lnTo>
                  <a:pt x="895350" y="109537"/>
                </a:lnTo>
                <a:lnTo>
                  <a:pt x="952500" y="161925"/>
                </a:lnTo>
                <a:lnTo>
                  <a:pt x="1007269" y="211931"/>
                </a:lnTo>
                <a:lnTo>
                  <a:pt x="1028700" y="230981"/>
                </a:lnTo>
                <a:lnTo>
                  <a:pt x="1042988" y="247650"/>
                </a:lnTo>
                <a:lnTo>
                  <a:pt x="1047750" y="254794"/>
                </a:lnTo>
                <a:lnTo>
                  <a:pt x="1052513" y="266700"/>
                </a:lnTo>
                <a:lnTo>
                  <a:pt x="1057275" y="288131"/>
                </a:lnTo>
                <a:lnTo>
                  <a:pt x="1054894" y="309562"/>
                </a:lnTo>
                <a:lnTo>
                  <a:pt x="1042988" y="330994"/>
                </a:lnTo>
                <a:lnTo>
                  <a:pt x="1026319" y="347662"/>
                </a:lnTo>
                <a:lnTo>
                  <a:pt x="1009650" y="359569"/>
                </a:lnTo>
                <a:lnTo>
                  <a:pt x="978694" y="404812"/>
                </a:lnTo>
                <a:lnTo>
                  <a:pt x="907256" y="531019"/>
                </a:lnTo>
                <a:lnTo>
                  <a:pt x="842963" y="650081"/>
                </a:lnTo>
                <a:lnTo>
                  <a:pt x="762000" y="814387"/>
                </a:lnTo>
                <a:lnTo>
                  <a:pt x="678656" y="990600"/>
                </a:lnTo>
                <a:lnTo>
                  <a:pt x="571500" y="1216819"/>
                </a:lnTo>
                <a:lnTo>
                  <a:pt x="516731" y="1340644"/>
                </a:lnTo>
                <a:lnTo>
                  <a:pt x="481013" y="1404937"/>
                </a:lnTo>
                <a:lnTo>
                  <a:pt x="464344" y="1393031"/>
                </a:lnTo>
                <a:lnTo>
                  <a:pt x="454819" y="1383506"/>
                </a:lnTo>
                <a:lnTo>
                  <a:pt x="442913" y="1369219"/>
                </a:lnTo>
                <a:lnTo>
                  <a:pt x="440531" y="1354931"/>
                </a:lnTo>
                <a:lnTo>
                  <a:pt x="440531" y="1340644"/>
                </a:lnTo>
                <a:lnTo>
                  <a:pt x="445294" y="1326356"/>
                </a:lnTo>
                <a:lnTo>
                  <a:pt x="454819" y="1304925"/>
                </a:lnTo>
                <a:lnTo>
                  <a:pt x="469106" y="1266825"/>
                </a:lnTo>
                <a:lnTo>
                  <a:pt x="507206" y="1128712"/>
                </a:lnTo>
                <a:lnTo>
                  <a:pt x="554831" y="964406"/>
                </a:lnTo>
                <a:lnTo>
                  <a:pt x="588169" y="821531"/>
                </a:lnTo>
                <a:lnTo>
                  <a:pt x="623888" y="669131"/>
                </a:lnTo>
                <a:lnTo>
                  <a:pt x="645319" y="554831"/>
                </a:lnTo>
                <a:lnTo>
                  <a:pt x="666750" y="416719"/>
                </a:lnTo>
                <a:lnTo>
                  <a:pt x="681038" y="300037"/>
                </a:lnTo>
                <a:lnTo>
                  <a:pt x="681038" y="257175"/>
                </a:lnTo>
                <a:lnTo>
                  <a:pt x="676275" y="245269"/>
                </a:lnTo>
                <a:lnTo>
                  <a:pt x="666750" y="238125"/>
                </a:lnTo>
                <a:lnTo>
                  <a:pt x="640556" y="238125"/>
                </a:lnTo>
                <a:lnTo>
                  <a:pt x="600075" y="250031"/>
                </a:lnTo>
                <a:lnTo>
                  <a:pt x="495300" y="292894"/>
                </a:lnTo>
                <a:lnTo>
                  <a:pt x="359569" y="3429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3EDCBD6-D5C1-4049-BBE9-3319450686CB}"/>
              </a:ext>
            </a:extLst>
          </p:cNvPr>
          <p:cNvSpPr/>
          <p:nvPr/>
        </p:nvSpPr>
        <p:spPr>
          <a:xfrm>
            <a:off x="4403725" y="2090738"/>
            <a:ext cx="2206625" cy="423862"/>
          </a:xfrm>
          <a:custGeom>
            <a:avLst/>
            <a:gdLst>
              <a:gd name="connsiteX0" fmla="*/ 740569 w 2207419"/>
              <a:gd name="connsiteY0" fmla="*/ 381000 h 423862"/>
              <a:gd name="connsiteX1" fmla="*/ 935832 w 2207419"/>
              <a:gd name="connsiteY1" fmla="*/ 350043 h 423862"/>
              <a:gd name="connsiteX2" fmla="*/ 1059657 w 2207419"/>
              <a:gd name="connsiteY2" fmla="*/ 330993 h 423862"/>
              <a:gd name="connsiteX3" fmla="*/ 1233488 w 2207419"/>
              <a:gd name="connsiteY3" fmla="*/ 295275 h 423862"/>
              <a:gd name="connsiteX4" fmla="*/ 1476375 w 2207419"/>
              <a:gd name="connsiteY4" fmla="*/ 261937 h 423862"/>
              <a:gd name="connsiteX5" fmla="*/ 1697832 w 2207419"/>
              <a:gd name="connsiteY5" fmla="*/ 238125 h 423862"/>
              <a:gd name="connsiteX6" fmla="*/ 1928813 w 2207419"/>
              <a:gd name="connsiteY6" fmla="*/ 223837 h 423862"/>
              <a:gd name="connsiteX7" fmla="*/ 2071688 w 2207419"/>
              <a:gd name="connsiteY7" fmla="*/ 223837 h 423862"/>
              <a:gd name="connsiteX8" fmla="*/ 2133600 w 2207419"/>
              <a:gd name="connsiteY8" fmla="*/ 219075 h 423862"/>
              <a:gd name="connsiteX9" fmla="*/ 2169319 w 2207419"/>
              <a:gd name="connsiteY9" fmla="*/ 209550 h 423862"/>
              <a:gd name="connsiteX10" fmla="*/ 2197894 w 2207419"/>
              <a:gd name="connsiteY10" fmla="*/ 195262 h 423862"/>
              <a:gd name="connsiteX11" fmla="*/ 2202657 w 2207419"/>
              <a:gd name="connsiteY11" fmla="*/ 188118 h 423862"/>
              <a:gd name="connsiteX12" fmla="*/ 2207419 w 2207419"/>
              <a:gd name="connsiteY12" fmla="*/ 176212 h 423862"/>
              <a:gd name="connsiteX13" fmla="*/ 2207419 w 2207419"/>
              <a:gd name="connsiteY13" fmla="*/ 164306 h 423862"/>
              <a:gd name="connsiteX14" fmla="*/ 2202657 w 2207419"/>
              <a:gd name="connsiteY14" fmla="*/ 150018 h 423862"/>
              <a:gd name="connsiteX15" fmla="*/ 2183607 w 2207419"/>
              <a:gd name="connsiteY15" fmla="*/ 121443 h 423862"/>
              <a:gd name="connsiteX16" fmla="*/ 2164557 w 2207419"/>
              <a:gd name="connsiteY16" fmla="*/ 102393 h 423862"/>
              <a:gd name="connsiteX17" fmla="*/ 2133600 w 2207419"/>
              <a:gd name="connsiteY17" fmla="*/ 78581 h 423862"/>
              <a:gd name="connsiteX18" fmla="*/ 2095500 w 2207419"/>
              <a:gd name="connsiteY18" fmla="*/ 54768 h 423862"/>
              <a:gd name="connsiteX19" fmla="*/ 2045494 w 2207419"/>
              <a:gd name="connsiteY19" fmla="*/ 30956 h 423862"/>
              <a:gd name="connsiteX20" fmla="*/ 2005013 w 2207419"/>
              <a:gd name="connsiteY20" fmla="*/ 14287 h 423862"/>
              <a:gd name="connsiteX21" fmla="*/ 1947863 w 2207419"/>
              <a:gd name="connsiteY21" fmla="*/ 0 h 423862"/>
              <a:gd name="connsiteX22" fmla="*/ 1919288 w 2207419"/>
              <a:gd name="connsiteY22" fmla="*/ 0 h 423862"/>
              <a:gd name="connsiteX23" fmla="*/ 1897857 w 2207419"/>
              <a:gd name="connsiteY23" fmla="*/ 2381 h 423862"/>
              <a:gd name="connsiteX24" fmla="*/ 1838325 w 2207419"/>
              <a:gd name="connsiteY24" fmla="*/ 23812 h 423862"/>
              <a:gd name="connsiteX25" fmla="*/ 1769269 w 2207419"/>
              <a:gd name="connsiteY25" fmla="*/ 42862 h 423862"/>
              <a:gd name="connsiteX26" fmla="*/ 1659732 w 2207419"/>
              <a:gd name="connsiteY26" fmla="*/ 64293 h 423862"/>
              <a:gd name="connsiteX27" fmla="*/ 1535907 w 2207419"/>
              <a:gd name="connsiteY27" fmla="*/ 80962 h 423862"/>
              <a:gd name="connsiteX28" fmla="*/ 1393032 w 2207419"/>
              <a:gd name="connsiteY28" fmla="*/ 100012 h 423862"/>
              <a:gd name="connsiteX29" fmla="*/ 1264444 w 2207419"/>
              <a:gd name="connsiteY29" fmla="*/ 114300 h 423862"/>
              <a:gd name="connsiteX30" fmla="*/ 1052513 w 2207419"/>
              <a:gd name="connsiteY30" fmla="*/ 154781 h 423862"/>
              <a:gd name="connsiteX31" fmla="*/ 835819 w 2207419"/>
              <a:gd name="connsiteY31" fmla="*/ 190500 h 423862"/>
              <a:gd name="connsiteX32" fmla="*/ 631032 w 2207419"/>
              <a:gd name="connsiteY32" fmla="*/ 216693 h 423862"/>
              <a:gd name="connsiteX33" fmla="*/ 514350 w 2207419"/>
              <a:gd name="connsiteY33" fmla="*/ 226218 h 423862"/>
              <a:gd name="connsiteX34" fmla="*/ 447675 w 2207419"/>
              <a:gd name="connsiteY34" fmla="*/ 228600 h 423862"/>
              <a:gd name="connsiteX35" fmla="*/ 361950 w 2207419"/>
              <a:gd name="connsiteY35" fmla="*/ 226218 h 423862"/>
              <a:gd name="connsiteX36" fmla="*/ 280988 w 2207419"/>
              <a:gd name="connsiteY36" fmla="*/ 214312 h 423862"/>
              <a:gd name="connsiteX37" fmla="*/ 157163 w 2207419"/>
              <a:gd name="connsiteY37" fmla="*/ 188118 h 423862"/>
              <a:gd name="connsiteX38" fmla="*/ 71438 w 2207419"/>
              <a:gd name="connsiteY38" fmla="*/ 161925 h 423862"/>
              <a:gd name="connsiteX39" fmla="*/ 33338 w 2207419"/>
              <a:gd name="connsiteY39" fmla="*/ 150018 h 423862"/>
              <a:gd name="connsiteX40" fmla="*/ 21432 w 2207419"/>
              <a:gd name="connsiteY40" fmla="*/ 150018 h 423862"/>
              <a:gd name="connsiteX41" fmla="*/ 9525 w 2207419"/>
              <a:gd name="connsiteY41" fmla="*/ 152400 h 423862"/>
              <a:gd name="connsiteX42" fmla="*/ 2382 w 2207419"/>
              <a:gd name="connsiteY42" fmla="*/ 159543 h 423862"/>
              <a:gd name="connsiteX43" fmla="*/ 0 w 2207419"/>
              <a:gd name="connsiteY43" fmla="*/ 178593 h 423862"/>
              <a:gd name="connsiteX44" fmla="*/ 9525 w 2207419"/>
              <a:gd name="connsiteY44" fmla="*/ 202406 h 423862"/>
              <a:gd name="connsiteX45" fmla="*/ 40482 w 2207419"/>
              <a:gd name="connsiteY45" fmla="*/ 238125 h 423862"/>
              <a:gd name="connsiteX46" fmla="*/ 88107 w 2207419"/>
              <a:gd name="connsiteY46" fmla="*/ 283368 h 423862"/>
              <a:gd name="connsiteX47" fmla="*/ 145257 w 2207419"/>
              <a:gd name="connsiteY47" fmla="*/ 328612 h 423862"/>
              <a:gd name="connsiteX48" fmla="*/ 204788 w 2207419"/>
              <a:gd name="connsiteY48" fmla="*/ 366712 h 423862"/>
              <a:gd name="connsiteX49" fmla="*/ 254794 w 2207419"/>
              <a:gd name="connsiteY49" fmla="*/ 388143 h 423862"/>
              <a:gd name="connsiteX50" fmla="*/ 311944 w 2207419"/>
              <a:gd name="connsiteY50" fmla="*/ 409575 h 423862"/>
              <a:gd name="connsiteX51" fmla="*/ 383382 w 2207419"/>
              <a:gd name="connsiteY51" fmla="*/ 421481 h 423862"/>
              <a:gd name="connsiteX52" fmla="*/ 433388 w 2207419"/>
              <a:gd name="connsiteY52" fmla="*/ 423862 h 423862"/>
              <a:gd name="connsiteX53" fmla="*/ 616744 w 2207419"/>
              <a:gd name="connsiteY53" fmla="*/ 400050 h 423862"/>
              <a:gd name="connsiteX54" fmla="*/ 740569 w 2207419"/>
              <a:gd name="connsiteY54" fmla="*/ 381000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07419" h="423862">
                <a:moveTo>
                  <a:pt x="740569" y="381000"/>
                </a:moveTo>
                <a:lnTo>
                  <a:pt x="935832" y="350043"/>
                </a:lnTo>
                <a:lnTo>
                  <a:pt x="1059657" y="330993"/>
                </a:lnTo>
                <a:lnTo>
                  <a:pt x="1233488" y="295275"/>
                </a:lnTo>
                <a:lnTo>
                  <a:pt x="1476375" y="261937"/>
                </a:lnTo>
                <a:lnTo>
                  <a:pt x="1697832" y="238125"/>
                </a:lnTo>
                <a:lnTo>
                  <a:pt x="1928813" y="223837"/>
                </a:lnTo>
                <a:lnTo>
                  <a:pt x="2071688" y="223837"/>
                </a:lnTo>
                <a:lnTo>
                  <a:pt x="2133600" y="219075"/>
                </a:lnTo>
                <a:lnTo>
                  <a:pt x="2169319" y="209550"/>
                </a:lnTo>
                <a:lnTo>
                  <a:pt x="2197894" y="195262"/>
                </a:lnTo>
                <a:lnTo>
                  <a:pt x="2202657" y="188118"/>
                </a:lnTo>
                <a:lnTo>
                  <a:pt x="2207419" y="176212"/>
                </a:lnTo>
                <a:lnTo>
                  <a:pt x="2207419" y="164306"/>
                </a:lnTo>
                <a:lnTo>
                  <a:pt x="2202657" y="150018"/>
                </a:lnTo>
                <a:lnTo>
                  <a:pt x="2183607" y="121443"/>
                </a:lnTo>
                <a:lnTo>
                  <a:pt x="2164557" y="102393"/>
                </a:lnTo>
                <a:lnTo>
                  <a:pt x="2133600" y="78581"/>
                </a:lnTo>
                <a:lnTo>
                  <a:pt x="2095500" y="54768"/>
                </a:lnTo>
                <a:lnTo>
                  <a:pt x="2045494" y="30956"/>
                </a:lnTo>
                <a:lnTo>
                  <a:pt x="2005013" y="14287"/>
                </a:lnTo>
                <a:lnTo>
                  <a:pt x="1947863" y="0"/>
                </a:lnTo>
                <a:lnTo>
                  <a:pt x="1919288" y="0"/>
                </a:lnTo>
                <a:lnTo>
                  <a:pt x="1897857" y="2381"/>
                </a:lnTo>
                <a:lnTo>
                  <a:pt x="1838325" y="23812"/>
                </a:lnTo>
                <a:lnTo>
                  <a:pt x="1769269" y="42862"/>
                </a:lnTo>
                <a:lnTo>
                  <a:pt x="1659732" y="64293"/>
                </a:lnTo>
                <a:lnTo>
                  <a:pt x="1535907" y="80962"/>
                </a:lnTo>
                <a:lnTo>
                  <a:pt x="1393032" y="100012"/>
                </a:lnTo>
                <a:lnTo>
                  <a:pt x="1264444" y="114300"/>
                </a:lnTo>
                <a:lnTo>
                  <a:pt x="1052513" y="154781"/>
                </a:lnTo>
                <a:lnTo>
                  <a:pt x="835819" y="190500"/>
                </a:lnTo>
                <a:lnTo>
                  <a:pt x="631032" y="216693"/>
                </a:lnTo>
                <a:lnTo>
                  <a:pt x="514350" y="226218"/>
                </a:lnTo>
                <a:lnTo>
                  <a:pt x="447675" y="228600"/>
                </a:lnTo>
                <a:lnTo>
                  <a:pt x="361950" y="226218"/>
                </a:lnTo>
                <a:lnTo>
                  <a:pt x="280988" y="214312"/>
                </a:lnTo>
                <a:lnTo>
                  <a:pt x="157163" y="188118"/>
                </a:lnTo>
                <a:lnTo>
                  <a:pt x="71438" y="161925"/>
                </a:lnTo>
                <a:lnTo>
                  <a:pt x="33338" y="150018"/>
                </a:lnTo>
                <a:lnTo>
                  <a:pt x="21432" y="150018"/>
                </a:lnTo>
                <a:lnTo>
                  <a:pt x="9525" y="152400"/>
                </a:lnTo>
                <a:lnTo>
                  <a:pt x="2382" y="159543"/>
                </a:lnTo>
                <a:lnTo>
                  <a:pt x="0" y="178593"/>
                </a:lnTo>
                <a:lnTo>
                  <a:pt x="9525" y="202406"/>
                </a:lnTo>
                <a:lnTo>
                  <a:pt x="40482" y="238125"/>
                </a:lnTo>
                <a:lnTo>
                  <a:pt x="88107" y="283368"/>
                </a:lnTo>
                <a:lnTo>
                  <a:pt x="145257" y="328612"/>
                </a:lnTo>
                <a:lnTo>
                  <a:pt x="204788" y="366712"/>
                </a:lnTo>
                <a:lnTo>
                  <a:pt x="254794" y="388143"/>
                </a:lnTo>
                <a:lnTo>
                  <a:pt x="311944" y="409575"/>
                </a:lnTo>
                <a:lnTo>
                  <a:pt x="383382" y="421481"/>
                </a:lnTo>
                <a:lnTo>
                  <a:pt x="433388" y="423862"/>
                </a:lnTo>
                <a:lnTo>
                  <a:pt x="616744" y="400050"/>
                </a:lnTo>
                <a:lnTo>
                  <a:pt x="740569" y="3810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450EC2D-0A3A-8545-BBC5-88EABF9BE8BF}"/>
              </a:ext>
            </a:extLst>
          </p:cNvPr>
          <p:cNvSpPr/>
          <p:nvPr/>
        </p:nvSpPr>
        <p:spPr>
          <a:xfrm>
            <a:off x="4418013" y="4414838"/>
            <a:ext cx="2259012" cy="457200"/>
          </a:xfrm>
          <a:custGeom>
            <a:avLst/>
            <a:gdLst>
              <a:gd name="connsiteX0" fmla="*/ 747712 w 2259806"/>
              <a:gd name="connsiteY0" fmla="*/ 211931 h 457200"/>
              <a:gd name="connsiteX1" fmla="*/ 885825 w 2259806"/>
              <a:gd name="connsiteY1" fmla="*/ 190500 h 457200"/>
              <a:gd name="connsiteX2" fmla="*/ 1052512 w 2259806"/>
              <a:gd name="connsiteY2" fmla="*/ 161925 h 457200"/>
              <a:gd name="connsiteX3" fmla="*/ 1114425 w 2259806"/>
              <a:gd name="connsiteY3" fmla="*/ 150018 h 457200"/>
              <a:gd name="connsiteX4" fmla="*/ 1266825 w 2259806"/>
              <a:gd name="connsiteY4" fmla="*/ 133350 h 457200"/>
              <a:gd name="connsiteX5" fmla="*/ 1428750 w 2259806"/>
              <a:gd name="connsiteY5" fmla="*/ 114300 h 457200"/>
              <a:gd name="connsiteX6" fmla="*/ 1521619 w 2259806"/>
              <a:gd name="connsiteY6" fmla="*/ 97631 h 457200"/>
              <a:gd name="connsiteX7" fmla="*/ 1619250 w 2259806"/>
              <a:gd name="connsiteY7" fmla="*/ 78581 h 457200"/>
              <a:gd name="connsiteX8" fmla="*/ 1714500 w 2259806"/>
              <a:gd name="connsiteY8" fmla="*/ 57150 h 457200"/>
              <a:gd name="connsiteX9" fmla="*/ 1807369 w 2259806"/>
              <a:gd name="connsiteY9" fmla="*/ 26193 h 457200"/>
              <a:gd name="connsiteX10" fmla="*/ 1869281 w 2259806"/>
              <a:gd name="connsiteY10" fmla="*/ 2381 h 457200"/>
              <a:gd name="connsiteX11" fmla="*/ 1883569 w 2259806"/>
              <a:gd name="connsiteY11" fmla="*/ 0 h 457200"/>
              <a:gd name="connsiteX12" fmla="*/ 1902619 w 2259806"/>
              <a:gd name="connsiteY12" fmla="*/ 0 h 457200"/>
              <a:gd name="connsiteX13" fmla="*/ 1955006 w 2259806"/>
              <a:gd name="connsiteY13" fmla="*/ 9525 h 457200"/>
              <a:gd name="connsiteX14" fmla="*/ 2031206 w 2259806"/>
              <a:gd name="connsiteY14" fmla="*/ 26193 h 457200"/>
              <a:gd name="connsiteX15" fmla="*/ 2097881 w 2259806"/>
              <a:gd name="connsiteY15" fmla="*/ 47625 h 457200"/>
              <a:gd name="connsiteX16" fmla="*/ 2155031 w 2259806"/>
              <a:gd name="connsiteY16" fmla="*/ 71437 h 457200"/>
              <a:gd name="connsiteX17" fmla="*/ 2188369 w 2259806"/>
              <a:gd name="connsiteY17" fmla="*/ 88106 h 457200"/>
              <a:gd name="connsiteX18" fmla="*/ 2214562 w 2259806"/>
              <a:gd name="connsiteY18" fmla="*/ 100012 h 457200"/>
              <a:gd name="connsiteX19" fmla="*/ 2235994 w 2259806"/>
              <a:gd name="connsiteY19" fmla="*/ 116681 h 457200"/>
              <a:gd name="connsiteX20" fmla="*/ 2247900 w 2259806"/>
              <a:gd name="connsiteY20" fmla="*/ 128587 h 457200"/>
              <a:gd name="connsiteX21" fmla="*/ 2257425 w 2259806"/>
              <a:gd name="connsiteY21" fmla="*/ 142875 h 457200"/>
              <a:gd name="connsiteX22" fmla="*/ 2259806 w 2259806"/>
              <a:gd name="connsiteY22" fmla="*/ 154781 h 457200"/>
              <a:gd name="connsiteX23" fmla="*/ 2257425 w 2259806"/>
              <a:gd name="connsiteY23" fmla="*/ 176212 h 457200"/>
              <a:gd name="connsiteX24" fmla="*/ 2240756 w 2259806"/>
              <a:gd name="connsiteY24" fmla="*/ 202406 h 457200"/>
              <a:gd name="connsiteX25" fmla="*/ 2212181 w 2259806"/>
              <a:gd name="connsiteY25" fmla="*/ 226218 h 457200"/>
              <a:gd name="connsiteX26" fmla="*/ 2181225 w 2259806"/>
              <a:gd name="connsiteY26" fmla="*/ 245268 h 457200"/>
              <a:gd name="connsiteX27" fmla="*/ 2157412 w 2259806"/>
              <a:gd name="connsiteY27" fmla="*/ 245268 h 457200"/>
              <a:gd name="connsiteX28" fmla="*/ 2021681 w 2259806"/>
              <a:gd name="connsiteY28" fmla="*/ 254793 h 457200"/>
              <a:gd name="connsiteX29" fmla="*/ 1824037 w 2259806"/>
              <a:gd name="connsiteY29" fmla="*/ 264318 h 457200"/>
              <a:gd name="connsiteX30" fmla="*/ 1724025 w 2259806"/>
              <a:gd name="connsiteY30" fmla="*/ 264318 h 457200"/>
              <a:gd name="connsiteX31" fmla="*/ 1585912 w 2259806"/>
              <a:gd name="connsiteY31" fmla="*/ 271462 h 457200"/>
              <a:gd name="connsiteX32" fmla="*/ 1485900 w 2259806"/>
              <a:gd name="connsiteY32" fmla="*/ 283368 h 457200"/>
              <a:gd name="connsiteX33" fmla="*/ 1340644 w 2259806"/>
              <a:gd name="connsiteY33" fmla="*/ 302418 h 457200"/>
              <a:gd name="connsiteX34" fmla="*/ 1257300 w 2259806"/>
              <a:gd name="connsiteY34" fmla="*/ 314325 h 457200"/>
              <a:gd name="connsiteX35" fmla="*/ 1104900 w 2259806"/>
              <a:gd name="connsiteY35" fmla="*/ 359568 h 457200"/>
              <a:gd name="connsiteX36" fmla="*/ 1045369 w 2259806"/>
              <a:gd name="connsiteY36" fmla="*/ 357187 h 457200"/>
              <a:gd name="connsiteX37" fmla="*/ 938212 w 2259806"/>
              <a:gd name="connsiteY37" fmla="*/ 366712 h 457200"/>
              <a:gd name="connsiteX38" fmla="*/ 807244 w 2259806"/>
              <a:gd name="connsiteY38" fmla="*/ 385762 h 457200"/>
              <a:gd name="connsiteX39" fmla="*/ 711994 w 2259806"/>
              <a:gd name="connsiteY39" fmla="*/ 400050 h 457200"/>
              <a:gd name="connsiteX40" fmla="*/ 569119 w 2259806"/>
              <a:gd name="connsiteY40" fmla="*/ 423862 h 457200"/>
              <a:gd name="connsiteX41" fmla="*/ 464344 w 2259806"/>
              <a:gd name="connsiteY41" fmla="*/ 442912 h 457200"/>
              <a:gd name="connsiteX42" fmla="*/ 428625 w 2259806"/>
              <a:gd name="connsiteY42" fmla="*/ 452437 h 457200"/>
              <a:gd name="connsiteX43" fmla="*/ 397669 w 2259806"/>
              <a:gd name="connsiteY43" fmla="*/ 457200 h 457200"/>
              <a:gd name="connsiteX44" fmla="*/ 359569 w 2259806"/>
              <a:gd name="connsiteY44" fmla="*/ 452437 h 457200"/>
              <a:gd name="connsiteX45" fmla="*/ 319087 w 2259806"/>
              <a:gd name="connsiteY45" fmla="*/ 442912 h 457200"/>
              <a:gd name="connsiteX46" fmla="*/ 292894 w 2259806"/>
              <a:gd name="connsiteY46" fmla="*/ 431006 h 457200"/>
              <a:gd name="connsiteX47" fmla="*/ 230981 w 2259806"/>
              <a:gd name="connsiteY47" fmla="*/ 390525 h 457200"/>
              <a:gd name="connsiteX48" fmla="*/ 169069 w 2259806"/>
              <a:gd name="connsiteY48" fmla="*/ 345281 h 457200"/>
              <a:gd name="connsiteX49" fmla="*/ 119062 w 2259806"/>
              <a:gd name="connsiteY49" fmla="*/ 302418 h 457200"/>
              <a:gd name="connsiteX50" fmla="*/ 57150 w 2259806"/>
              <a:gd name="connsiteY50" fmla="*/ 240506 h 457200"/>
              <a:gd name="connsiteX51" fmla="*/ 21431 w 2259806"/>
              <a:gd name="connsiteY51" fmla="*/ 197643 h 457200"/>
              <a:gd name="connsiteX52" fmla="*/ 2381 w 2259806"/>
              <a:gd name="connsiteY52" fmla="*/ 169068 h 457200"/>
              <a:gd name="connsiteX53" fmla="*/ 0 w 2259806"/>
              <a:gd name="connsiteY53" fmla="*/ 154781 h 457200"/>
              <a:gd name="connsiteX54" fmla="*/ 2381 w 2259806"/>
              <a:gd name="connsiteY54" fmla="*/ 145256 h 457200"/>
              <a:gd name="connsiteX55" fmla="*/ 14287 w 2259806"/>
              <a:gd name="connsiteY55" fmla="*/ 135731 h 457200"/>
              <a:gd name="connsiteX56" fmla="*/ 26194 w 2259806"/>
              <a:gd name="connsiteY56" fmla="*/ 133350 h 457200"/>
              <a:gd name="connsiteX57" fmla="*/ 52387 w 2259806"/>
              <a:gd name="connsiteY57" fmla="*/ 142875 h 457200"/>
              <a:gd name="connsiteX58" fmla="*/ 92869 w 2259806"/>
              <a:gd name="connsiteY58" fmla="*/ 164306 h 457200"/>
              <a:gd name="connsiteX59" fmla="*/ 164306 w 2259806"/>
              <a:gd name="connsiteY59" fmla="*/ 197643 h 457200"/>
              <a:gd name="connsiteX60" fmla="*/ 233362 w 2259806"/>
              <a:gd name="connsiteY60" fmla="*/ 223837 h 457200"/>
              <a:gd name="connsiteX61" fmla="*/ 278606 w 2259806"/>
              <a:gd name="connsiteY61" fmla="*/ 235743 h 457200"/>
              <a:gd name="connsiteX62" fmla="*/ 338137 w 2259806"/>
              <a:gd name="connsiteY62" fmla="*/ 245268 h 457200"/>
              <a:gd name="connsiteX63" fmla="*/ 409575 w 2259806"/>
              <a:gd name="connsiteY63" fmla="*/ 247650 h 457200"/>
              <a:gd name="connsiteX64" fmla="*/ 604837 w 2259806"/>
              <a:gd name="connsiteY64" fmla="*/ 230981 h 457200"/>
              <a:gd name="connsiteX65" fmla="*/ 747712 w 2259806"/>
              <a:gd name="connsiteY65" fmla="*/ 211931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259806" h="457200">
                <a:moveTo>
                  <a:pt x="747712" y="211931"/>
                </a:moveTo>
                <a:lnTo>
                  <a:pt x="885825" y="190500"/>
                </a:lnTo>
                <a:lnTo>
                  <a:pt x="1052512" y="161925"/>
                </a:lnTo>
                <a:lnTo>
                  <a:pt x="1114425" y="150018"/>
                </a:lnTo>
                <a:lnTo>
                  <a:pt x="1266825" y="133350"/>
                </a:lnTo>
                <a:lnTo>
                  <a:pt x="1428750" y="114300"/>
                </a:lnTo>
                <a:lnTo>
                  <a:pt x="1521619" y="97631"/>
                </a:lnTo>
                <a:lnTo>
                  <a:pt x="1619250" y="78581"/>
                </a:lnTo>
                <a:lnTo>
                  <a:pt x="1714500" y="57150"/>
                </a:lnTo>
                <a:lnTo>
                  <a:pt x="1807369" y="26193"/>
                </a:lnTo>
                <a:lnTo>
                  <a:pt x="1869281" y="2381"/>
                </a:lnTo>
                <a:lnTo>
                  <a:pt x="1883569" y="0"/>
                </a:lnTo>
                <a:lnTo>
                  <a:pt x="1902619" y="0"/>
                </a:lnTo>
                <a:lnTo>
                  <a:pt x="1955006" y="9525"/>
                </a:lnTo>
                <a:lnTo>
                  <a:pt x="2031206" y="26193"/>
                </a:lnTo>
                <a:lnTo>
                  <a:pt x="2097881" y="47625"/>
                </a:lnTo>
                <a:lnTo>
                  <a:pt x="2155031" y="71437"/>
                </a:lnTo>
                <a:lnTo>
                  <a:pt x="2188369" y="88106"/>
                </a:lnTo>
                <a:lnTo>
                  <a:pt x="2214562" y="100012"/>
                </a:lnTo>
                <a:lnTo>
                  <a:pt x="2235994" y="116681"/>
                </a:lnTo>
                <a:lnTo>
                  <a:pt x="2247900" y="128587"/>
                </a:lnTo>
                <a:lnTo>
                  <a:pt x="2257425" y="142875"/>
                </a:lnTo>
                <a:lnTo>
                  <a:pt x="2259806" y="154781"/>
                </a:lnTo>
                <a:lnTo>
                  <a:pt x="2257425" y="176212"/>
                </a:lnTo>
                <a:lnTo>
                  <a:pt x="2240756" y="202406"/>
                </a:lnTo>
                <a:lnTo>
                  <a:pt x="2212181" y="226218"/>
                </a:lnTo>
                <a:lnTo>
                  <a:pt x="2181225" y="245268"/>
                </a:lnTo>
                <a:lnTo>
                  <a:pt x="2157412" y="245268"/>
                </a:lnTo>
                <a:lnTo>
                  <a:pt x="2021681" y="254793"/>
                </a:lnTo>
                <a:lnTo>
                  <a:pt x="1824037" y="264318"/>
                </a:lnTo>
                <a:lnTo>
                  <a:pt x="1724025" y="264318"/>
                </a:lnTo>
                <a:lnTo>
                  <a:pt x="1585912" y="271462"/>
                </a:lnTo>
                <a:lnTo>
                  <a:pt x="1485900" y="283368"/>
                </a:lnTo>
                <a:lnTo>
                  <a:pt x="1340644" y="302418"/>
                </a:lnTo>
                <a:lnTo>
                  <a:pt x="1257300" y="314325"/>
                </a:lnTo>
                <a:lnTo>
                  <a:pt x="1104900" y="359568"/>
                </a:lnTo>
                <a:lnTo>
                  <a:pt x="1045369" y="357187"/>
                </a:lnTo>
                <a:lnTo>
                  <a:pt x="938212" y="366712"/>
                </a:lnTo>
                <a:lnTo>
                  <a:pt x="807244" y="385762"/>
                </a:lnTo>
                <a:lnTo>
                  <a:pt x="711994" y="400050"/>
                </a:lnTo>
                <a:lnTo>
                  <a:pt x="569119" y="423862"/>
                </a:lnTo>
                <a:lnTo>
                  <a:pt x="464344" y="442912"/>
                </a:lnTo>
                <a:lnTo>
                  <a:pt x="428625" y="452437"/>
                </a:lnTo>
                <a:lnTo>
                  <a:pt x="397669" y="457200"/>
                </a:lnTo>
                <a:lnTo>
                  <a:pt x="359569" y="452437"/>
                </a:lnTo>
                <a:lnTo>
                  <a:pt x="319087" y="442912"/>
                </a:lnTo>
                <a:lnTo>
                  <a:pt x="292894" y="431006"/>
                </a:lnTo>
                <a:lnTo>
                  <a:pt x="230981" y="390525"/>
                </a:lnTo>
                <a:lnTo>
                  <a:pt x="169069" y="345281"/>
                </a:lnTo>
                <a:lnTo>
                  <a:pt x="119062" y="302418"/>
                </a:lnTo>
                <a:lnTo>
                  <a:pt x="57150" y="240506"/>
                </a:lnTo>
                <a:lnTo>
                  <a:pt x="21431" y="197643"/>
                </a:lnTo>
                <a:lnTo>
                  <a:pt x="2381" y="169068"/>
                </a:lnTo>
                <a:lnTo>
                  <a:pt x="0" y="154781"/>
                </a:lnTo>
                <a:lnTo>
                  <a:pt x="2381" y="145256"/>
                </a:lnTo>
                <a:lnTo>
                  <a:pt x="14287" y="135731"/>
                </a:lnTo>
                <a:lnTo>
                  <a:pt x="26194" y="133350"/>
                </a:lnTo>
                <a:lnTo>
                  <a:pt x="52387" y="142875"/>
                </a:lnTo>
                <a:lnTo>
                  <a:pt x="92869" y="164306"/>
                </a:lnTo>
                <a:lnTo>
                  <a:pt x="164306" y="197643"/>
                </a:lnTo>
                <a:lnTo>
                  <a:pt x="233362" y="223837"/>
                </a:lnTo>
                <a:lnTo>
                  <a:pt x="278606" y="235743"/>
                </a:lnTo>
                <a:lnTo>
                  <a:pt x="338137" y="245268"/>
                </a:lnTo>
                <a:lnTo>
                  <a:pt x="409575" y="247650"/>
                </a:lnTo>
                <a:lnTo>
                  <a:pt x="604837" y="230981"/>
                </a:lnTo>
                <a:lnTo>
                  <a:pt x="747712" y="2119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AEA393BD-D8DA-6447-B481-51832124F334}"/>
              </a:ext>
            </a:extLst>
          </p:cNvPr>
          <p:cNvSpPr/>
          <p:nvPr/>
        </p:nvSpPr>
        <p:spPr>
          <a:xfrm>
            <a:off x="3514725" y="2938463"/>
            <a:ext cx="493713" cy="947737"/>
          </a:xfrm>
          <a:custGeom>
            <a:avLst/>
            <a:gdLst>
              <a:gd name="connsiteX0" fmla="*/ 128588 w 492919"/>
              <a:gd name="connsiteY0" fmla="*/ 288131 h 947737"/>
              <a:gd name="connsiteX1" fmla="*/ 90488 w 492919"/>
              <a:gd name="connsiteY1" fmla="*/ 221456 h 947737"/>
              <a:gd name="connsiteX2" fmla="*/ 57150 w 492919"/>
              <a:gd name="connsiteY2" fmla="*/ 164306 h 947737"/>
              <a:gd name="connsiteX3" fmla="*/ 33338 w 492919"/>
              <a:gd name="connsiteY3" fmla="*/ 123825 h 947737"/>
              <a:gd name="connsiteX4" fmla="*/ 23813 w 492919"/>
              <a:gd name="connsiteY4" fmla="*/ 109537 h 947737"/>
              <a:gd name="connsiteX5" fmla="*/ 0 w 492919"/>
              <a:gd name="connsiteY5" fmla="*/ 90487 h 947737"/>
              <a:gd name="connsiteX6" fmla="*/ 45244 w 492919"/>
              <a:gd name="connsiteY6" fmla="*/ 0 h 947737"/>
              <a:gd name="connsiteX7" fmla="*/ 95250 w 492919"/>
              <a:gd name="connsiteY7" fmla="*/ 47625 h 947737"/>
              <a:gd name="connsiteX8" fmla="*/ 147638 w 492919"/>
              <a:gd name="connsiteY8" fmla="*/ 97631 h 947737"/>
              <a:gd name="connsiteX9" fmla="*/ 190500 w 492919"/>
              <a:gd name="connsiteY9" fmla="*/ 142875 h 947737"/>
              <a:gd name="connsiteX10" fmla="*/ 233363 w 492919"/>
              <a:gd name="connsiteY10" fmla="*/ 192881 h 947737"/>
              <a:gd name="connsiteX11" fmla="*/ 288131 w 492919"/>
              <a:gd name="connsiteY11" fmla="*/ 266700 h 947737"/>
              <a:gd name="connsiteX12" fmla="*/ 333375 w 492919"/>
              <a:gd name="connsiteY12" fmla="*/ 338137 h 947737"/>
              <a:gd name="connsiteX13" fmla="*/ 359569 w 492919"/>
              <a:gd name="connsiteY13" fmla="*/ 383381 h 947737"/>
              <a:gd name="connsiteX14" fmla="*/ 400050 w 492919"/>
              <a:gd name="connsiteY14" fmla="*/ 476250 h 947737"/>
              <a:gd name="connsiteX15" fmla="*/ 428625 w 492919"/>
              <a:gd name="connsiteY15" fmla="*/ 552450 h 947737"/>
              <a:gd name="connsiteX16" fmla="*/ 454819 w 492919"/>
              <a:gd name="connsiteY16" fmla="*/ 647700 h 947737"/>
              <a:gd name="connsiteX17" fmla="*/ 473869 w 492919"/>
              <a:gd name="connsiteY17" fmla="*/ 731043 h 947737"/>
              <a:gd name="connsiteX18" fmla="*/ 483394 w 492919"/>
              <a:gd name="connsiteY18" fmla="*/ 814387 h 947737"/>
              <a:gd name="connsiteX19" fmla="*/ 490538 w 492919"/>
              <a:gd name="connsiteY19" fmla="*/ 892968 h 947737"/>
              <a:gd name="connsiteX20" fmla="*/ 492919 w 492919"/>
              <a:gd name="connsiteY20" fmla="*/ 947737 h 947737"/>
              <a:gd name="connsiteX21" fmla="*/ 247650 w 492919"/>
              <a:gd name="connsiteY21" fmla="*/ 902493 h 947737"/>
              <a:gd name="connsiteX22" fmla="*/ 247650 w 492919"/>
              <a:gd name="connsiteY22" fmla="*/ 845343 h 947737"/>
              <a:gd name="connsiteX23" fmla="*/ 247650 w 492919"/>
              <a:gd name="connsiteY23" fmla="*/ 785812 h 947737"/>
              <a:gd name="connsiteX24" fmla="*/ 242888 w 492919"/>
              <a:gd name="connsiteY24" fmla="*/ 704850 h 947737"/>
              <a:gd name="connsiteX25" fmla="*/ 233363 w 492919"/>
              <a:gd name="connsiteY25" fmla="*/ 619125 h 947737"/>
              <a:gd name="connsiteX26" fmla="*/ 221456 w 492919"/>
              <a:gd name="connsiteY26" fmla="*/ 547687 h 947737"/>
              <a:gd name="connsiteX27" fmla="*/ 204788 w 492919"/>
              <a:gd name="connsiteY27" fmla="*/ 476250 h 947737"/>
              <a:gd name="connsiteX28" fmla="*/ 180975 w 492919"/>
              <a:gd name="connsiteY28" fmla="*/ 414337 h 947737"/>
              <a:gd name="connsiteX29" fmla="*/ 159544 w 492919"/>
              <a:gd name="connsiteY29" fmla="*/ 359568 h 947737"/>
              <a:gd name="connsiteX30" fmla="*/ 128588 w 492919"/>
              <a:gd name="connsiteY30" fmla="*/ 288131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92919" h="947737">
                <a:moveTo>
                  <a:pt x="128588" y="288131"/>
                </a:moveTo>
                <a:lnTo>
                  <a:pt x="90488" y="221456"/>
                </a:lnTo>
                <a:lnTo>
                  <a:pt x="57150" y="164306"/>
                </a:lnTo>
                <a:lnTo>
                  <a:pt x="33338" y="123825"/>
                </a:lnTo>
                <a:lnTo>
                  <a:pt x="23813" y="109537"/>
                </a:lnTo>
                <a:lnTo>
                  <a:pt x="0" y="90487"/>
                </a:lnTo>
                <a:lnTo>
                  <a:pt x="45244" y="0"/>
                </a:lnTo>
                <a:lnTo>
                  <a:pt x="95250" y="47625"/>
                </a:lnTo>
                <a:lnTo>
                  <a:pt x="147638" y="97631"/>
                </a:lnTo>
                <a:lnTo>
                  <a:pt x="190500" y="142875"/>
                </a:lnTo>
                <a:lnTo>
                  <a:pt x="233363" y="192881"/>
                </a:lnTo>
                <a:lnTo>
                  <a:pt x="288131" y="266700"/>
                </a:lnTo>
                <a:lnTo>
                  <a:pt x="333375" y="338137"/>
                </a:lnTo>
                <a:lnTo>
                  <a:pt x="359569" y="383381"/>
                </a:lnTo>
                <a:lnTo>
                  <a:pt x="400050" y="476250"/>
                </a:lnTo>
                <a:lnTo>
                  <a:pt x="428625" y="552450"/>
                </a:lnTo>
                <a:lnTo>
                  <a:pt x="454819" y="647700"/>
                </a:lnTo>
                <a:lnTo>
                  <a:pt x="473869" y="731043"/>
                </a:lnTo>
                <a:lnTo>
                  <a:pt x="483394" y="814387"/>
                </a:lnTo>
                <a:lnTo>
                  <a:pt x="490538" y="892968"/>
                </a:lnTo>
                <a:cubicBezTo>
                  <a:pt x="491332" y="911224"/>
                  <a:pt x="492125" y="929481"/>
                  <a:pt x="492919" y="947737"/>
                </a:cubicBezTo>
                <a:lnTo>
                  <a:pt x="247650" y="902493"/>
                </a:lnTo>
                <a:lnTo>
                  <a:pt x="247650" y="845343"/>
                </a:lnTo>
                <a:lnTo>
                  <a:pt x="247650" y="785812"/>
                </a:lnTo>
                <a:lnTo>
                  <a:pt x="242888" y="704850"/>
                </a:lnTo>
                <a:lnTo>
                  <a:pt x="233363" y="619125"/>
                </a:lnTo>
                <a:lnTo>
                  <a:pt x="221456" y="547687"/>
                </a:lnTo>
                <a:lnTo>
                  <a:pt x="204788" y="476250"/>
                </a:lnTo>
                <a:lnTo>
                  <a:pt x="180975" y="414337"/>
                </a:lnTo>
                <a:lnTo>
                  <a:pt x="159544" y="359568"/>
                </a:lnTo>
                <a:lnTo>
                  <a:pt x="128588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BF38B98-7813-244A-9A3E-220E883DACF2}"/>
              </a:ext>
            </a:extLst>
          </p:cNvPr>
          <p:cNvSpPr/>
          <p:nvPr/>
        </p:nvSpPr>
        <p:spPr>
          <a:xfrm>
            <a:off x="3665538" y="3790950"/>
            <a:ext cx="342900" cy="757238"/>
          </a:xfrm>
          <a:custGeom>
            <a:avLst/>
            <a:gdLst>
              <a:gd name="connsiteX0" fmla="*/ 340519 w 342900"/>
              <a:gd name="connsiteY0" fmla="*/ 238125 h 757238"/>
              <a:gd name="connsiteX1" fmla="*/ 342900 w 342900"/>
              <a:gd name="connsiteY1" fmla="*/ 173831 h 757238"/>
              <a:gd name="connsiteX2" fmla="*/ 342900 w 342900"/>
              <a:gd name="connsiteY2" fmla="*/ 114300 h 757238"/>
              <a:gd name="connsiteX3" fmla="*/ 342900 w 342900"/>
              <a:gd name="connsiteY3" fmla="*/ 90488 h 757238"/>
              <a:gd name="connsiteX4" fmla="*/ 335756 w 342900"/>
              <a:gd name="connsiteY4" fmla="*/ 11906 h 757238"/>
              <a:gd name="connsiteX5" fmla="*/ 100012 w 342900"/>
              <a:gd name="connsiteY5" fmla="*/ 0 h 757238"/>
              <a:gd name="connsiteX6" fmla="*/ 97631 w 342900"/>
              <a:gd name="connsiteY6" fmla="*/ 52388 h 757238"/>
              <a:gd name="connsiteX7" fmla="*/ 95250 w 342900"/>
              <a:gd name="connsiteY7" fmla="*/ 111919 h 757238"/>
              <a:gd name="connsiteX8" fmla="*/ 88106 w 342900"/>
              <a:gd name="connsiteY8" fmla="*/ 164306 h 757238"/>
              <a:gd name="connsiteX9" fmla="*/ 76200 w 342900"/>
              <a:gd name="connsiteY9" fmla="*/ 221456 h 757238"/>
              <a:gd name="connsiteX10" fmla="*/ 57150 w 342900"/>
              <a:gd name="connsiteY10" fmla="*/ 276225 h 757238"/>
              <a:gd name="connsiteX11" fmla="*/ 40481 w 342900"/>
              <a:gd name="connsiteY11" fmla="*/ 304800 h 757238"/>
              <a:gd name="connsiteX12" fmla="*/ 23812 w 342900"/>
              <a:gd name="connsiteY12" fmla="*/ 321469 h 757238"/>
              <a:gd name="connsiteX13" fmla="*/ 0 w 342900"/>
              <a:gd name="connsiteY13" fmla="*/ 338138 h 757238"/>
              <a:gd name="connsiteX14" fmla="*/ 40481 w 342900"/>
              <a:gd name="connsiteY14" fmla="*/ 721519 h 757238"/>
              <a:gd name="connsiteX15" fmla="*/ 52387 w 342900"/>
              <a:gd name="connsiteY15" fmla="*/ 740569 h 757238"/>
              <a:gd name="connsiteX16" fmla="*/ 69056 w 342900"/>
              <a:gd name="connsiteY16" fmla="*/ 752475 h 757238"/>
              <a:gd name="connsiteX17" fmla="*/ 85725 w 342900"/>
              <a:gd name="connsiteY17" fmla="*/ 757238 h 757238"/>
              <a:gd name="connsiteX18" fmla="*/ 104775 w 342900"/>
              <a:gd name="connsiteY18" fmla="*/ 754856 h 757238"/>
              <a:gd name="connsiteX19" fmla="*/ 140494 w 342900"/>
              <a:gd name="connsiteY19" fmla="*/ 735806 h 757238"/>
              <a:gd name="connsiteX20" fmla="*/ 166687 w 342900"/>
              <a:gd name="connsiteY20" fmla="*/ 709613 h 757238"/>
              <a:gd name="connsiteX21" fmla="*/ 190500 w 342900"/>
              <a:gd name="connsiteY21" fmla="*/ 676275 h 757238"/>
              <a:gd name="connsiteX22" fmla="*/ 221456 w 342900"/>
              <a:gd name="connsiteY22" fmla="*/ 626269 h 757238"/>
              <a:gd name="connsiteX23" fmla="*/ 257175 w 342900"/>
              <a:gd name="connsiteY23" fmla="*/ 557213 h 757238"/>
              <a:gd name="connsiteX24" fmla="*/ 283369 w 342900"/>
              <a:gd name="connsiteY24" fmla="*/ 500063 h 757238"/>
              <a:gd name="connsiteX25" fmla="*/ 302419 w 342900"/>
              <a:gd name="connsiteY25" fmla="*/ 440531 h 757238"/>
              <a:gd name="connsiteX26" fmla="*/ 316706 w 342900"/>
              <a:gd name="connsiteY26" fmla="*/ 388144 h 757238"/>
              <a:gd name="connsiteX27" fmla="*/ 328612 w 342900"/>
              <a:gd name="connsiteY27" fmla="*/ 333375 h 757238"/>
              <a:gd name="connsiteX28" fmla="*/ 340519 w 342900"/>
              <a:gd name="connsiteY28" fmla="*/ 238125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42900" h="757238">
                <a:moveTo>
                  <a:pt x="340519" y="238125"/>
                </a:moveTo>
                <a:cubicBezTo>
                  <a:pt x="341313" y="216694"/>
                  <a:pt x="342106" y="195262"/>
                  <a:pt x="342900" y="173831"/>
                </a:cubicBezTo>
                <a:lnTo>
                  <a:pt x="342900" y="114300"/>
                </a:lnTo>
                <a:lnTo>
                  <a:pt x="342900" y="90488"/>
                </a:lnTo>
                <a:lnTo>
                  <a:pt x="335756" y="11906"/>
                </a:lnTo>
                <a:lnTo>
                  <a:pt x="100012" y="0"/>
                </a:lnTo>
                <a:lnTo>
                  <a:pt x="97631" y="52388"/>
                </a:lnTo>
                <a:cubicBezTo>
                  <a:pt x="96837" y="72232"/>
                  <a:pt x="96044" y="92075"/>
                  <a:pt x="95250" y="111919"/>
                </a:cubicBezTo>
                <a:lnTo>
                  <a:pt x="88106" y="164306"/>
                </a:lnTo>
                <a:lnTo>
                  <a:pt x="76200" y="221456"/>
                </a:lnTo>
                <a:lnTo>
                  <a:pt x="57150" y="276225"/>
                </a:lnTo>
                <a:lnTo>
                  <a:pt x="40481" y="304800"/>
                </a:lnTo>
                <a:lnTo>
                  <a:pt x="23812" y="321469"/>
                </a:lnTo>
                <a:lnTo>
                  <a:pt x="0" y="338138"/>
                </a:lnTo>
                <a:lnTo>
                  <a:pt x="40481" y="721519"/>
                </a:lnTo>
                <a:lnTo>
                  <a:pt x="52387" y="740569"/>
                </a:lnTo>
                <a:lnTo>
                  <a:pt x="69056" y="752475"/>
                </a:lnTo>
                <a:lnTo>
                  <a:pt x="85725" y="757238"/>
                </a:lnTo>
                <a:lnTo>
                  <a:pt x="104775" y="754856"/>
                </a:lnTo>
                <a:lnTo>
                  <a:pt x="140494" y="735806"/>
                </a:lnTo>
                <a:lnTo>
                  <a:pt x="166687" y="709613"/>
                </a:lnTo>
                <a:lnTo>
                  <a:pt x="190500" y="676275"/>
                </a:lnTo>
                <a:lnTo>
                  <a:pt x="221456" y="626269"/>
                </a:lnTo>
                <a:lnTo>
                  <a:pt x="257175" y="557213"/>
                </a:lnTo>
                <a:lnTo>
                  <a:pt x="283369" y="500063"/>
                </a:lnTo>
                <a:lnTo>
                  <a:pt x="302419" y="440531"/>
                </a:lnTo>
                <a:lnTo>
                  <a:pt x="316706" y="388144"/>
                </a:lnTo>
                <a:lnTo>
                  <a:pt x="328612" y="333375"/>
                </a:lnTo>
                <a:lnTo>
                  <a:pt x="340519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9A3FB51-94FE-C148-A0E6-302BC88F662B}"/>
              </a:ext>
            </a:extLst>
          </p:cNvPr>
          <p:cNvSpPr/>
          <p:nvPr/>
        </p:nvSpPr>
        <p:spPr>
          <a:xfrm>
            <a:off x="3213100" y="4110038"/>
            <a:ext cx="509588" cy="423862"/>
          </a:xfrm>
          <a:custGeom>
            <a:avLst/>
            <a:gdLst>
              <a:gd name="connsiteX0" fmla="*/ 228600 w 509588"/>
              <a:gd name="connsiteY0" fmla="*/ 192881 h 423862"/>
              <a:gd name="connsiteX1" fmla="*/ 285750 w 509588"/>
              <a:gd name="connsiteY1" fmla="*/ 223837 h 423862"/>
              <a:gd name="connsiteX2" fmla="*/ 340519 w 509588"/>
              <a:gd name="connsiteY2" fmla="*/ 259556 h 423862"/>
              <a:gd name="connsiteX3" fmla="*/ 400050 w 509588"/>
              <a:gd name="connsiteY3" fmla="*/ 302418 h 423862"/>
              <a:gd name="connsiteX4" fmla="*/ 438150 w 509588"/>
              <a:gd name="connsiteY4" fmla="*/ 335756 h 423862"/>
              <a:gd name="connsiteX5" fmla="*/ 457200 w 509588"/>
              <a:gd name="connsiteY5" fmla="*/ 357187 h 423862"/>
              <a:gd name="connsiteX6" fmla="*/ 476250 w 509588"/>
              <a:gd name="connsiteY6" fmla="*/ 378618 h 423862"/>
              <a:gd name="connsiteX7" fmla="*/ 492919 w 509588"/>
              <a:gd name="connsiteY7" fmla="*/ 402431 h 423862"/>
              <a:gd name="connsiteX8" fmla="*/ 509588 w 509588"/>
              <a:gd name="connsiteY8" fmla="*/ 423862 h 423862"/>
              <a:gd name="connsiteX9" fmla="*/ 481013 w 509588"/>
              <a:gd name="connsiteY9" fmla="*/ 0 h 423862"/>
              <a:gd name="connsiteX10" fmla="*/ 450057 w 509588"/>
              <a:gd name="connsiteY10" fmla="*/ 19050 h 423862"/>
              <a:gd name="connsiteX11" fmla="*/ 433388 w 509588"/>
              <a:gd name="connsiteY11" fmla="*/ 28575 h 423862"/>
              <a:gd name="connsiteX12" fmla="*/ 404813 w 509588"/>
              <a:gd name="connsiteY12" fmla="*/ 40481 h 423862"/>
              <a:gd name="connsiteX13" fmla="*/ 371475 w 509588"/>
              <a:gd name="connsiteY13" fmla="*/ 50006 h 423862"/>
              <a:gd name="connsiteX14" fmla="*/ 321469 w 509588"/>
              <a:gd name="connsiteY14" fmla="*/ 57150 h 423862"/>
              <a:gd name="connsiteX15" fmla="*/ 254794 w 509588"/>
              <a:gd name="connsiteY15" fmla="*/ 61912 h 423862"/>
              <a:gd name="connsiteX16" fmla="*/ 183357 w 509588"/>
              <a:gd name="connsiteY16" fmla="*/ 57150 h 423862"/>
              <a:gd name="connsiteX17" fmla="*/ 128588 w 509588"/>
              <a:gd name="connsiteY17" fmla="*/ 47625 h 423862"/>
              <a:gd name="connsiteX18" fmla="*/ 50007 w 509588"/>
              <a:gd name="connsiteY18" fmla="*/ 40481 h 423862"/>
              <a:gd name="connsiteX19" fmla="*/ 14288 w 509588"/>
              <a:gd name="connsiteY19" fmla="*/ 45243 h 423862"/>
              <a:gd name="connsiteX20" fmla="*/ 4763 w 509588"/>
              <a:gd name="connsiteY20" fmla="*/ 50006 h 423862"/>
              <a:gd name="connsiteX21" fmla="*/ 0 w 509588"/>
              <a:gd name="connsiteY21" fmla="*/ 59531 h 423862"/>
              <a:gd name="connsiteX22" fmla="*/ 2382 w 509588"/>
              <a:gd name="connsiteY22" fmla="*/ 69056 h 423862"/>
              <a:gd name="connsiteX23" fmla="*/ 19050 w 509588"/>
              <a:gd name="connsiteY23" fmla="*/ 85725 h 423862"/>
              <a:gd name="connsiteX24" fmla="*/ 54769 w 509588"/>
              <a:gd name="connsiteY24" fmla="*/ 111918 h 423862"/>
              <a:gd name="connsiteX25" fmla="*/ 80963 w 509588"/>
              <a:gd name="connsiteY25" fmla="*/ 126206 h 423862"/>
              <a:gd name="connsiteX26" fmla="*/ 138113 w 509588"/>
              <a:gd name="connsiteY26" fmla="*/ 150018 h 423862"/>
              <a:gd name="connsiteX27" fmla="*/ 228600 w 509588"/>
              <a:gd name="connsiteY27" fmla="*/ 192881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9588" h="423862">
                <a:moveTo>
                  <a:pt x="228600" y="192881"/>
                </a:moveTo>
                <a:lnTo>
                  <a:pt x="285750" y="223837"/>
                </a:lnTo>
                <a:lnTo>
                  <a:pt x="340519" y="259556"/>
                </a:lnTo>
                <a:lnTo>
                  <a:pt x="400050" y="302418"/>
                </a:lnTo>
                <a:lnTo>
                  <a:pt x="438150" y="335756"/>
                </a:lnTo>
                <a:lnTo>
                  <a:pt x="457200" y="357187"/>
                </a:lnTo>
                <a:lnTo>
                  <a:pt x="476250" y="378618"/>
                </a:lnTo>
                <a:lnTo>
                  <a:pt x="492919" y="402431"/>
                </a:lnTo>
                <a:lnTo>
                  <a:pt x="509588" y="423862"/>
                </a:lnTo>
                <a:lnTo>
                  <a:pt x="481013" y="0"/>
                </a:lnTo>
                <a:lnTo>
                  <a:pt x="450057" y="19050"/>
                </a:lnTo>
                <a:lnTo>
                  <a:pt x="433388" y="28575"/>
                </a:lnTo>
                <a:lnTo>
                  <a:pt x="404813" y="40481"/>
                </a:lnTo>
                <a:lnTo>
                  <a:pt x="371475" y="50006"/>
                </a:lnTo>
                <a:lnTo>
                  <a:pt x="321469" y="57150"/>
                </a:lnTo>
                <a:lnTo>
                  <a:pt x="254794" y="61912"/>
                </a:lnTo>
                <a:lnTo>
                  <a:pt x="183357" y="57150"/>
                </a:lnTo>
                <a:lnTo>
                  <a:pt x="128588" y="47625"/>
                </a:lnTo>
                <a:lnTo>
                  <a:pt x="50007" y="40481"/>
                </a:lnTo>
                <a:lnTo>
                  <a:pt x="14288" y="45243"/>
                </a:lnTo>
                <a:lnTo>
                  <a:pt x="4763" y="50006"/>
                </a:lnTo>
                <a:lnTo>
                  <a:pt x="0" y="59531"/>
                </a:lnTo>
                <a:lnTo>
                  <a:pt x="2382" y="69056"/>
                </a:lnTo>
                <a:lnTo>
                  <a:pt x="19050" y="85725"/>
                </a:lnTo>
                <a:lnTo>
                  <a:pt x="54769" y="111918"/>
                </a:lnTo>
                <a:lnTo>
                  <a:pt x="80963" y="126206"/>
                </a:lnTo>
                <a:lnTo>
                  <a:pt x="138113" y="150018"/>
                </a:lnTo>
                <a:lnTo>
                  <a:pt x="228600" y="1928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192398F-84BB-134D-B208-35B09F15BE57}"/>
              </a:ext>
            </a:extLst>
          </p:cNvPr>
          <p:cNvSpPr/>
          <p:nvPr/>
        </p:nvSpPr>
        <p:spPr>
          <a:xfrm rot="16200000">
            <a:off x="968376" y="3651250"/>
            <a:ext cx="4006850" cy="377825"/>
          </a:xfrm>
          <a:custGeom>
            <a:avLst/>
            <a:gdLst>
              <a:gd name="connsiteX0" fmla="*/ 1838667 w 4006256"/>
              <a:gd name="connsiteY0" fmla="*/ 134858 h 378259"/>
              <a:gd name="connsiteX1" fmla="*/ 2430725 w 4006256"/>
              <a:gd name="connsiteY1" fmla="*/ 148014 h 378259"/>
              <a:gd name="connsiteX2" fmla="*/ 2966866 w 4006256"/>
              <a:gd name="connsiteY2" fmla="*/ 154593 h 378259"/>
              <a:gd name="connsiteX3" fmla="*/ 3279341 w 4006256"/>
              <a:gd name="connsiteY3" fmla="*/ 154593 h 378259"/>
              <a:gd name="connsiteX4" fmla="*/ 3539188 w 4006256"/>
              <a:gd name="connsiteY4" fmla="*/ 154593 h 378259"/>
              <a:gd name="connsiteX5" fmla="*/ 3644443 w 4006256"/>
              <a:gd name="connsiteY5" fmla="*/ 154593 h 378259"/>
              <a:gd name="connsiteX6" fmla="*/ 3690492 w 4006256"/>
              <a:gd name="connsiteY6" fmla="*/ 148014 h 378259"/>
              <a:gd name="connsiteX7" fmla="*/ 3736541 w 4006256"/>
              <a:gd name="connsiteY7" fmla="*/ 138147 h 378259"/>
              <a:gd name="connsiteX8" fmla="*/ 3828639 w 4006256"/>
              <a:gd name="connsiteY8" fmla="*/ 98676 h 378259"/>
              <a:gd name="connsiteX9" fmla="*/ 3927315 w 4006256"/>
              <a:gd name="connsiteY9" fmla="*/ 39471 h 378259"/>
              <a:gd name="connsiteX10" fmla="*/ 3979942 w 4006256"/>
              <a:gd name="connsiteY10" fmla="*/ 3289 h 378259"/>
              <a:gd name="connsiteX11" fmla="*/ 3989810 w 4006256"/>
              <a:gd name="connsiteY11" fmla="*/ 0 h 378259"/>
              <a:gd name="connsiteX12" fmla="*/ 3999677 w 4006256"/>
              <a:gd name="connsiteY12" fmla="*/ 0 h 378259"/>
              <a:gd name="connsiteX13" fmla="*/ 4006256 w 4006256"/>
              <a:gd name="connsiteY13" fmla="*/ 9868 h 378259"/>
              <a:gd name="connsiteX14" fmla="*/ 3999677 w 4006256"/>
              <a:gd name="connsiteY14" fmla="*/ 52627 h 378259"/>
              <a:gd name="connsiteX15" fmla="*/ 3996388 w 4006256"/>
              <a:gd name="connsiteY15" fmla="*/ 111833 h 378259"/>
              <a:gd name="connsiteX16" fmla="*/ 3989810 w 4006256"/>
              <a:gd name="connsiteY16" fmla="*/ 141436 h 378259"/>
              <a:gd name="connsiteX17" fmla="*/ 3979942 w 4006256"/>
              <a:gd name="connsiteY17" fmla="*/ 187485 h 378259"/>
              <a:gd name="connsiteX18" fmla="*/ 3950339 w 4006256"/>
              <a:gd name="connsiteY18" fmla="*/ 269715 h 378259"/>
              <a:gd name="connsiteX19" fmla="*/ 3901001 w 4006256"/>
              <a:gd name="connsiteY19" fmla="*/ 371681 h 378259"/>
              <a:gd name="connsiteX20" fmla="*/ 3756276 w 4006256"/>
              <a:gd name="connsiteY20" fmla="*/ 378259 h 378259"/>
              <a:gd name="connsiteX21" fmla="*/ 3581948 w 4006256"/>
              <a:gd name="connsiteY21" fmla="*/ 374970 h 378259"/>
              <a:gd name="connsiteX22" fmla="*/ 3147772 w 4006256"/>
              <a:gd name="connsiteY22" fmla="*/ 368391 h 378259"/>
              <a:gd name="connsiteX23" fmla="*/ 2812273 w 4006256"/>
              <a:gd name="connsiteY23" fmla="*/ 365102 h 378259"/>
              <a:gd name="connsiteX24" fmla="*/ 2394544 w 4006256"/>
              <a:gd name="connsiteY24" fmla="*/ 358524 h 378259"/>
              <a:gd name="connsiteX25" fmla="*/ 2065623 w 4006256"/>
              <a:gd name="connsiteY25" fmla="*/ 351945 h 378259"/>
              <a:gd name="connsiteX26" fmla="*/ 1786040 w 4006256"/>
              <a:gd name="connsiteY26" fmla="*/ 345367 h 378259"/>
              <a:gd name="connsiteX27" fmla="*/ 1401203 w 4006256"/>
              <a:gd name="connsiteY27" fmla="*/ 338789 h 378259"/>
              <a:gd name="connsiteX28" fmla="*/ 1164380 w 4006256"/>
              <a:gd name="connsiteY28" fmla="*/ 335499 h 378259"/>
              <a:gd name="connsiteX29" fmla="*/ 960449 w 4006256"/>
              <a:gd name="connsiteY29" fmla="*/ 332210 h 378259"/>
              <a:gd name="connsiteX30" fmla="*/ 717047 w 4006256"/>
              <a:gd name="connsiteY30" fmla="*/ 328921 h 378259"/>
              <a:gd name="connsiteX31" fmla="*/ 407862 w 4006256"/>
              <a:gd name="connsiteY31" fmla="*/ 319053 h 378259"/>
              <a:gd name="connsiteX32" fmla="*/ 230244 w 4006256"/>
              <a:gd name="connsiteY32" fmla="*/ 305897 h 378259"/>
              <a:gd name="connsiteX33" fmla="*/ 108544 w 4006256"/>
              <a:gd name="connsiteY33" fmla="*/ 292740 h 378259"/>
              <a:gd name="connsiteX34" fmla="*/ 59205 w 4006256"/>
              <a:gd name="connsiteY34" fmla="*/ 276294 h 378259"/>
              <a:gd name="connsiteX35" fmla="*/ 23024 w 4006256"/>
              <a:gd name="connsiteY35" fmla="*/ 256558 h 378259"/>
              <a:gd name="connsiteX36" fmla="*/ 3289 w 4006256"/>
              <a:gd name="connsiteY36" fmla="*/ 236823 h 378259"/>
              <a:gd name="connsiteX37" fmla="*/ 0 w 4006256"/>
              <a:gd name="connsiteY37" fmla="*/ 223666 h 378259"/>
              <a:gd name="connsiteX38" fmla="*/ 0 w 4006256"/>
              <a:gd name="connsiteY38" fmla="*/ 213799 h 378259"/>
              <a:gd name="connsiteX39" fmla="*/ 9867 w 4006256"/>
              <a:gd name="connsiteY39" fmla="*/ 190774 h 378259"/>
              <a:gd name="connsiteX40" fmla="*/ 23024 w 4006256"/>
              <a:gd name="connsiteY40" fmla="*/ 171039 h 378259"/>
              <a:gd name="connsiteX41" fmla="*/ 52627 w 4006256"/>
              <a:gd name="connsiteY41" fmla="*/ 151304 h 378259"/>
              <a:gd name="connsiteX42" fmla="*/ 108544 w 4006256"/>
              <a:gd name="connsiteY42" fmla="*/ 121701 h 378259"/>
              <a:gd name="connsiteX43" fmla="*/ 148014 w 4006256"/>
              <a:gd name="connsiteY43" fmla="*/ 101966 h 378259"/>
              <a:gd name="connsiteX44" fmla="*/ 217087 w 4006256"/>
              <a:gd name="connsiteY44" fmla="*/ 82230 h 378259"/>
              <a:gd name="connsiteX45" fmla="*/ 328921 w 4006256"/>
              <a:gd name="connsiteY45" fmla="*/ 59206 h 378259"/>
              <a:gd name="connsiteX46" fmla="*/ 453911 w 4006256"/>
              <a:gd name="connsiteY46" fmla="*/ 42760 h 378259"/>
              <a:gd name="connsiteX47" fmla="*/ 483513 w 4006256"/>
              <a:gd name="connsiteY47" fmla="*/ 42760 h 378259"/>
              <a:gd name="connsiteX48" fmla="*/ 519695 w 4006256"/>
              <a:gd name="connsiteY48" fmla="*/ 52627 h 378259"/>
              <a:gd name="connsiteX49" fmla="*/ 595346 w 4006256"/>
              <a:gd name="connsiteY49" fmla="*/ 78941 h 378259"/>
              <a:gd name="connsiteX50" fmla="*/ 710469 w 4006256"/>
              <a:gd name="connsiteY50" fmla="*/ 101966 h 378259"/>
              <a:gd name="connsiteX51" fmla="*/ 799277 w 4006256"/>
              <a:gd name="connsiteY51" fmla="*/ 111833 h 378259"/>
              <a:gd name="connsiteX52" fmla="*/ 1013076 w 4006256"/>
              <a:gd name="connsiteY52" fmla="*/ 118412 h 378259"/>
              <a:gd name="connsiteX53" fmla="*/ 1388046 w 4006256"/>
              <a:gd name="connsiteY53" fmla="*/ 128279 h 378259"/>
              <a:gd name="connsiteX54" fmla="*/ 1779462 w 4006256"/>
              <a:gd name="connsiteY54" fmla="*/ 134858 h 378259"/>
              <a:gd name="connsiteX55" fmla="*/ 1838667 w 4006256"/>
              <a:gd name="connsiteY55" fmla="*/ 134858 h 37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006256" h="378259">
                <a:moveTo>
                  <a:pt x="1838667" y="134858"/>
                </a:moveTo>
                <a:lnTo>
                  <a:pt x="2430725" y="148014"/>
                </a:lnTo>
                <a:lnTo>
                  <a:pt x="2966866" y="154593"/>
                </a:lnTo>
                <a:lnTo>
                  <a:pt x="3279341" y="154593"/>
                </a:lnTo>
                <a:lnTo>
                  <a:pt x="3539188" y="154593"/>
                </a:lnTo>
                <a:lnTo>
                  <a:pt x="3644443" y="154593"/>
                </a:lnTo>
                <a:lnTo>
                  <a:pt x="3690492" y="148014"/>
                </a:lnTo>
                <a:lnTo>
                  <a:pt x="3736541" y="138147"/>
                </a:lnTo>
                <a:lnTo>
                  <a:pt x="3828639" y="98676"/>
                </a:lnTo>
                <a:lnTo>
                  <a:pt x="3927315" y="39471"/>
                </a:lnTo>
                <a:lnTo>
                  <a:pt x="3979942" y="3289"/>
                </a:lnTo>
                <a:lnTo>
                  <a:pt x="3989810" y="0"/>
                </a:lnTo>
                <a:lnTo>
                  <a:pt x="3999677" y="0"/>
                </a:lnTo>
                <a:lnTo>
                  <a:pt x="4006256" y="9868"/>
                </a:lnTo>
                <a:lnTo>
                  <a:pt x="3999677" y="52627"/>
                </a:lnTo>
                <a:lnTo>
                  <a:pt x="3996388" y="111833"/>
                </a:lnTo>
                <a:lnTo>
                  <a:pt x="3989810" y="141436"/>
                </a:lnTo>
                <a:lnTo>
                  <a:pt x="3979942" y="187485"/>
                </a:lnTo>
                <a:lnTo>
                  <a:pt x="3950339" y="269715"/>
                </a:lnTo>
                <a:lnTo>
                  <a:pt x="3901001" y="371681"/>
                </a:lnTo>
                <a:lnTo>
                  <a:pt x="3756276" y="378259"/>
                </a:lnTo>
                <a:lnTo>
                  <a:pt x="3581948" y="374970"/>
                </a:lnTo>
                <a:lnTo>
                  <a:pt x="3147772" y="368391"/>
                </a:lnTo>
                <a:lnTo>
                  <a:pt x="2812273" y="365102"/>
                </a:lnTo>
                <a:lnTo>
                  <a:pt x="2394544" y="358524"/>
                </a:lnTo>
                <a:lnTo>
                  <a:pt x="2065623" y="351945"/>
                </a:lnTo>
                <a:lnTo>
                  <a:pt x="1786040" y="345367"/>
                </a:lnTo>
                <a:lnTo>
                  <a:pt x="1401203" y="338789"/>
                </a:lnTo>
                <a:lnTo>
                  <a:pt x="1164380" y="335499"/>
                </a:lnTo>
                <a:lnTo>
                  <a:pt x="960449" y="332210"/>
                </a:lnTo>
                <a:lnTo>
                  <a:pt x="717047" y="328921"/>
                </a:lnTo>
                <a:lnTo>
                  <a:pt x="407862" y="319053"/>
                </a:lnTo>
                <a:lnTo>
                  <a:pt x="230244" y="305897"/>
                </a:lnTo>
                <a:lnTo>
                  <a:pt x="108544" y="292740"/>
                </a:lnTo>
                <a:lnTo>
                  <a:pt x="59205" y="276294"/>
                </a:lnTo>
                <a:lnTo>
                  <a:pt x="23024" y="256558"/>
                </a:lnTo>
                <a:lnTo>
                  <a:pt x="3289" y="236823"/>
                </a:lnTo>
                <a:lnTo>
                  <a:pt x="0" y="223666"/>
                </a:lnTo>
                <a:lnTo>
                  <a:pt x="0" y="213799"/>
                </a:lnTo>
                <a:lnTo>
                  <a:pt x="9867" y="190774"/>
                </a:lnTo>
                <a:lnTo>
                  <a:pt x="23024" y="171039"/>
                </a:lnTo>
                <a:lnTo>
                  <a:pt x="52627" y="151304"/>
                </a:lnTo>
                <a:lnTo>
                  <a:pt x="108544" y="121701"/>
                </a:lnTo>
                <a:lnTo>
                  <a:pt x="148014" y="101966"/>
                </a:lnTo>
                <a:lnTo>
                  <a:pt x="217087" y="82230"/>
                </a:lnTo>
                <a:lnTo>
                  <a:pt x="328921" y="59206"/>
                </a:lnTo>
                <a:lnTo>
                  <a:pt x="453911" y="42760"/>
                </a:lnTo>
                <a:lnTo>
                  <a:pt x="483513" y="42760"/>
                </a:lnTo>
                <a:lnTo>
                  <a:pt x="519695" y="52627"/>
                </a:lnTo>
                <a:lnTo>
                  <a:pt x="595346" y="78941"/>
                </a:lnTo>
                <a:lnTo>
                  <a:pt x="710469" y="101966"/>
                </a:lnTo>
                <a:lnTo>
                  <a:pt x="799277" y="111833"/>
                </a:lnTo>
                <a:lnTo>
                  <a:pt x="1013076" y="118412"/>
                </a:lnTo>
                <a:lnTo>
                  <a:pt x="1388046" y="128279"/>
                </a:lnTo>
                <a:lnTo>
                  <a:pt x="1779462" y="134858"/>
                </a:lnTo>
                <a:lnTo>
                  <a:pt x="1838667" y="13485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4A9F66C-AC08-D642-B88A-B93A7F850F23}"/>
              </a:ext>
            </a:extLst>
          </p:cNvPr>
          <p:cNvSpPr/>
          <p:nvPr/>
        </p:nvSpPr>
        <p:spPr>
          <a:xfrm>
            <a:off x="5253038" y="1465263"/>
            <a:ext cx="493712" cy="1554162"/>
          </a:xfrm>
          <a:custGeom>
            <a:avLst/>
            <a:gdLst>
              <a:gd name="connsiteX0" fmla="*/ 407193 w 492918"/>
              <a:gd name="connsiteY0" fmla="*/ 1042987 h 1554956"/>
              <a:gd name="connsiteX1" fmla="*/ 407193 w 492918"/>
              <a:gd name="connsiteY1" fmla="*/ 902494 h 1554956"/>
              <a:gd name="connsiteX2" fmla="*/ 431006 w 492918"/>
              <a:gd name="connsiteY2" fmla="*/ 740569 h 1554956"/>
              <a:gd name="connsiteX3" fmla="*/ 428625 w 492918"/>
              <a:gd name="connsiteY3" fmla="*/ 369094 h 1554956"/>
              <a:gd name="connsiteX4" fmla="*/ 433387 w 492918"/>
              <a:gd name="connsiteY4" fmla="*/ 340519 h 1554956"/>
              <a:gd name="connsiteX5" fmla="*/ 438150 w 492918"/>
              <a:gd name="connsiteY5" fmla="*/ 321469 h 1554956"/>
              <a:gd name="connsiteX6" fmla="*/ 452437 w 492918"/>
              <a:gd name="connsiteY6" fmla="*/ 292894 h 1554956"/>
              <a:gd name="connsiteX7" fmla="*/ 473868 w 492918"/>
              <a:gd name="connsiteY7" fmla="*/ 269081 h 1554956"/>
              <a:gd name="connsiteX8" fmla="*/ 485775 w 492918"/>
              <a:gd name="connsiteY8" fmla="*/ 252412 h 1554956"/>
              <a:gd name="connsiteX9" fmla="*/ 490537 w 492918"/>
              <a:gd name="connsiteY9" fmla="*/ 235744 h 1554956"/>
              <a:gd name="connsiteX10" fmla="*/ 492918 w 492918"/>
              <a:gd name="connsiteY10" fmla="*/ 219075 h 1554956"/>
              <a:gd name="connsiteX11" fmla="*/ 488156 w 492918"/>
              <a:gd name="connsiteY11" fmla="*/ 190500 h 1554956"/>
              <a:gd name="connsiteX12" fmla="*/ 476250 w 492918"/>
              <a:gd name="connsiteY12" fmla="*/ 169069 h 1554956"/>
              <a:gd name="connsiteX13" fmla="*/ 464343 w 492918"/>
              <a:gd name="connsiteY13" fmla="*/ 152400 h 1554956"/>
              <a:gd name="connsiteX14" fmla="*/ 421481 w 492918"/>
              <a:gd name="connsiteY14" fmla="*/ 121444 h 1554956"/>
              <a:gd name="connsiteX15" fmla="*/ 347662 w 492918"/>
              <a:gd name="connsiteY15" fmla="*/ 80962 h 1554956"/>
              <a:gd name="connsiteX16" fmla="*/ 292893 w 492918"/>
              <a:gd name="connsiteY16" fmla="*/ 54769 h 1554956"/>
              <a:gd name="connsiteX17" fmla="*/ 223837 w 492918"/>
              <a:gd name="connsiteY17" fmla="*/ 30956 h 1554956"/>
              <a:gd name="connsiteX18" fmla="*/ 176212 w 492918"/>
              <a:gd name="connsiteY18" fmla="*/ 16669 h 1554956"/>
              <a:gd name="connsiteX19" fmla="*/ 107156 w 492918"/>
              <a:gd name="connsiteY19" fmla="*/ 2381 h 1554956"/>
              <a:gd name="connsiteX20" fmla="*/ 73818 w 492918"/>
              <a:gd name="connsiteY20" fmla="*/ 0 h 1554956"/>
              <a:gd name="connsiteX21" fmla="*/ 30956 w 492918"/>
              <a:gd name="connsiteY21" fmla="*/ 2381 h 1554956"/>
              <a:gd name="connsiteX22" fmla="*/ 7143 w 492918"/>
              <a:gd name="connsiteY22" fmla="*/ 7144 h 1554956"/>
              <a:gd name="connsiteX23" fmla="*/ 0 w 492918"/>
              <a:gd name="connsiteY23" fmla="*/ 16669 h 1554956"/>
              <a:gd name="connsiteX24" fmla="*/ 2381 w 492918"/>
              <a:gd name="connsiteY24" fmla="*/ 28575 h 1554956"/>
              <a:gd name="connsiteX25" fmla="*/ 11906 w 492918"/>
              <a:gd name="connsiteY25" fmla="*/ 47625 h 1554956"/>
              <a:gd name="connsiteX26" fmla="*/ 30956 w 492918"/>
              <a:gd name="connsiteY26" fmla="*/ 66675 h 1554956"/>
              <a:gd name="connsiteX27" fmla="*/ 54768 w 492918"/>
              <a:gd name="connsiteY27" fmla="*/ 85725 h 1554956"/>
              <a:gd name="connsiteX28" fmla="*/ 80962 w 492918"/>
              <a:gd name="connsiteY28" fmla="*/ 107156 h 1554956"/>
              <a:gd name="connsiteX29" fmla="*/ 104775 w 492918"/>
              <a:gd name="connsiteY29" fmla="*/ 133350 h 1554956"/>
              <a:gd name="connsiteX30" fmla="*/ 133350 w 492918"/>
              <a:gd name="connsiteY30" fmla="*/ 176212 h 1554956"/>
              <a:gd name="connsiteX31" fmla="*/ 154781 w 492918"/>
              <a:gd name="connsiteY31" fmla="*/ 219075 h 1554956"/>
              <a:gd name="connsiteX32" fmla="*/ 169068 w 492918"/>
              <a:gd name="connsiteY32" fmla="*/ 259556 h 1554956"/>
              <a:gd name="connsiteX33" fmla="*/ 183356 w 492918"/>
              <a:gd name="connsiteY33" fmla="*/ 328612 h 1554956"/>
              <a:gd name="connsiteX34" fmla="*/ 190500 w 492918"/>
              <a:gd name="connsiteY34" fmla="*/ 423862 h 1554956"/>
              <a:gd name="connsiteX35" fmla="*/ 195262 w 492918"/>
              <a:gd name="connsiteY35" fmla="*/ 540544 h 1554956"/>
              <a:gd name="connsiteX36" fmla="*/ 192881 w 492918"/>
              <a:gd name="connsiteY36" fmla="*/ 650081 h 1554956"/>
              <a:gd name="connsiteX37" fmla="*/ 183356 w 492918"/>
              <a:gd name="connsiteY37" fmla="*/ 790575 h 1554956"/>
              <a:gd name="connsiteX38" fmla="*/ 180975 w 492918"/>
              <a:gd name="connsiteY38" fmla="*/ 1554956 h 1554956"/>
              <a:gd name="connsiteX39" fmla="*/ 404812 w 492918"/>
              <a:gd name="connsiteY39" fmla="*/ 1531144 h 1554956"/>
              <a:gd name="connsiteX40" fmla="*/ 407193 w 492918"/>
              <a:gd name="connsiteY40" fmla="*/ 1042987 h 1554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2918" h="1554956">
                <a:moveTo>
                  <a:pt x="407193" y="1042987"/>
                </a:moveTo>
                <a:lnTo>
                  <a:pt x="407193" y="902494"/>
                </a:lnTo>
                <a:lnTo>
                  <a:pt x="431006" y="740569"/>
                </a:lnTo>
                <a:cubicBezTo>
                  <a:pt x="430212" y="616744"/>
                  <a:pt x="429419" y="492919"/>
                  <a:pt x="428625" y="369094"/>
                </a:cubicBezTo>
                <a:lnTo>
                  <a:pt x="433387" y="340519"/>
                </a:lnTo>
                <a:lnTo>
                  <a:pt x="438150" y="321469"/>
                </a:lnTo>
                <a:lnTo>
                  <a:pt x="452437" y="292894"/>
                </a:lnTo>
                <a:lnTo>
                  <a:pt x="473868" y="269081"/>
                </a:lnTo>
                <a:lnTo>
                  <a:pt x="485775" y="252412"/>
                </a:lnTo>
                <a:lnTo>
                  <a:pt x="490537" y="235744"/>
                </a:lnTo>
                <a:lnTo>
                  <a:pt x="492918" y="219075"/>
                </a:lnTo>
                <a:lnTo>
                  <a:pt x="488156" y="190500"/>
                </a:lnTo>
                <a:lnTo>
                  <a:pt x="476250" y="169069"/>
                </a:lnTo>
                <a:lnTo>
                  <a:pt x="464343" y="152400"/>
                </a:lnTo>
                <a:lnTo>
                  <a:pt x="421481" y="121444"/>
                </a:lnTo>
                <a:lnTo>
                  <a:pt x="347662" y="80962"/>
                </a:lnTo>
                <a:lnTo>
                  <a:pt x="292893" y="54769"/>
                </a:lnTo>
                <a:lnTo>
                  <a:pt x="223837" y="30956"/>
                </a:lnTo>
                <a:lnTo>
                  <a:pt x="176212" y="16669"/>
                </a:lnTo>
                <a:lnTo>
                  <a:pt x="107156" y="2381"/>
                </a:lnTo>
                <a:lnTo>
                  <a:pt x="73818" y="0"/>
                </a:lnTo>
                <a:lnTo>
                  <a:pt x="30956" y="2381"/>
                </a:lnTo>
                <a:lnTo>
                  <a:pt x="7143" y="7144"/>
                </a:lnTo>
                <a:lnTo>
                  <a:pt x="0" y="16669"/>
                </a:lnTo>
                <a:lnTo>
                  <a:pt x="2381" y="28575"/>
                </a:lnTo>
                <a:lnTo>
                  <a:pt x="11906" y="47625"/>
                </a:lnTo>
                <a:lnTo>
                  <a:pt x="30956" y="66675"/>
                </a:lnTo>
                <a:lnTo>
                  <a:pt x="54768" y="85725"/>
                </a:lnTo>
                <a:lnTo>
                  <a:pt x="80962" y="107156"/>
                </a:lnTo>
                <a:lnTo>
                  <a:pt x="104775" y="133350"/>
                </a:lnTo>
                <a:lnTo>
                  <a:pt x="133350" y="176212"/>
                </a:lnTo>
                <a:lnTo>
                  <a:pt x="154781" y="219075"/>
                </a:lnTo>
                <a:lnTo>
                  <a:pt x="169068" y="259556"/>
                </a:lnTo>
                <a:lnTo>
                  <a:pt x="183356" y="328612"/>
                </a:lnTo>
                <a:lnTo>
                  <a:pt x="190500" y="423862"/>
                </a:lnTo>
                <a:lnTo>
                  <a:pt x="195262" y="540544"/>
                </a:lnTo>
                <a:cubicBezTo>
                  <a:pt x="194468" y="577056"/>
                  <a:pt x="193675" y="613569"/>
                  <a:pt x="192881" y="650081"/>
                </a:cubicBezTo>
                <a:lnTo>
                  <a:pt x="183356" y="790575"/>
                </a:lnTo>
                <a:cubicBezTo>
                  <a:pt x="182562" y="1045369"/>
                  <a:pt x="181769" y="1300162"/>
                  <a:pt x="180975" y="1554956"/>
                </a:cubicBezTo>
                <a:lnTo>
                  <a:pt x="404812" y="1531144"/>
                </a:lnTo>
                <a:cubicBezTo>
                  <a:pt x="405606" y="1370013"/>
                  <a:pt x="406399" y="1208881"/>
                  <a:pt x="407193" y="1042987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8AE1062B-E20C-2243-8145-E6F9321A8CBB}"/>
              </a:ext>
            </a:extLst>
          </p:cNvPr>
          <p:cNvSpPr/>
          <p:nvPr/>
        </p:nvSpPr>
        <p:spPr>
          <a:xfrm>
            <a:off x="4044950" y="2786063"/>
            <a:ext cx="3097213" cy="485775"/>
          </a:xfrm>
          <a:custGeom>
            <a:avLst/>
            <a:gdLst>
              <a:gd name="connsiteX0" fmla="*/ 1110070 w 3096698"/>
              <a:gd name="connsiteY0" fmla="*/ 182880 h 486010"/>
              <a:gd name="connsiteX1" fmla="*/ 1413200 w 3096698"/>
              <a:gd name="connsiteY1" fmla="*/ 152818 h 486010"/>
              <a:gd name="connsiteX2" fmla="*/ 1608606 w 3096698"/>
              <a:gd name="connsiteY2" fmla="*/ 130271 h 486010"/>
              <a:gd name="connsiteX3" fmla="*/ 1879168 w 3096698"/>
              <a:gd name="connsiteY3" fmla="*/ 115240 h 486010"/>
              <a:gd name="connsiteX4" fmla="*/ 2074574 w 3096698"/>
              <a:gd name="connsiteY4" fmla="*/ 100209 h 486010"/>
              <a:gd name="connsiteX5" fmla="*/ 2194824 w 3096698"/>
              <a:gd name="connsiteY5" fmla="*/ 90188 h 486010"/>
              <a:gd name="connsiteX6" fmla="*/ 2305053 w 3096698"/>
              <a:gd name="connsiteY6" fmla="*/ 80167 h 486010"/>
              <a:gd name="connsiteX7" fmla="*/ 2357662 w 3096698"/>
              <a:gd name="connsiteY7" fmla="*/ 75157 h 486010"/>
              <a:gd name="connsiteX8" fmla="*/ 2432818 w 3096698"/>
              <a:gd name="connsiteY8" fmla="*/ 62631 h 486010"/>
              <a:gd name="connsiteX9" fmla="*/ 2507975 w 3096698"/>
              <a:gd name="connsiteY9" fmla="*/ 47599 h 486010"/>
              <a:gd name="connsiteX10" fmla="*/ 2570605 w 3096698"/>
              <a:gd name="connsiteY10" fmla="*/ 30063 h 486010"/>
              <a:gd name="connsiteX11" fmla="*/ 2600667 w 3096698"/>
              <a:gd name="connsiteY11" fmla="*/ 17537 h 486010"/>
              <a:gd name="connsiteX12" fmla="*/ 2625719 w 3096698"/>
              <a:gd name="connsiteY12" fmla="*/ 7516 h 486010"/>
              <a:gd name="connsiteX13" fmla="*/ 2650771 w 3096698"/>
              <a:gd name="connsiteY13" fmla="*/ 0 h 486010"/>
              <a:gd name="connsiteX14" fmla="*/ 2675823 w 3096698"/>
              <a:gd name="connsiteY14" fmla="*/ 0 h 486010"/>
              <a:gd name="connsiteX15" fmla="*/ 2703381 w 3096698"/>
              <a:gd name="connsiteY15" fmla="*/ 2506 h 486010"/>
              <a:gd name="connsiteX16" fmla="*/ 2773526 w 3096698"/>
              <a:gd name="connsiteY16" fmla="*/ 20042 h 486010"/>
              <a:gd name="connsiteX17" fmla="*/ 2831146 w 3096698"/>
              <a:gd name="connsiteY17" fmla="*/ 37579 h 486010"/>
              <a:gd name="connsiteX18" fmla="*/ 2886261 w 3096698"/>
              <a:gd name="connsiteY18" fmla="*/ 57620 h 486010"/>
              <a:gd name="connsiteX19" fmla="*/ 2958912 w 3096698"/>
              <a:gd name="connsiteY19" fmla="*/ 87683 h 486010"/>
              <a:gd name="connsiteX20" fmla="*/ 3021542 w 3096698"/>
              <a:gd name="connsiteY20" fmla="*/ 122756 h 486010"/>
              <a:gd name="connsiteX21" fmla="*/ 3061625 w 3096698"/>
              <a:gd name="connsiteY21" fmla="*/ 152818 h 486010"/>
              <a:gd name="connsiteX22" fmla="*/ 3081667 w 3096698"/>
              <a:gd name="connsiteY22" fmla="*/ 177870 h 486010"/>
              <a:gd name="connsiteX23" fmla="*/ 3094193 w 3096698"/>
              <a:gd name="connsiteY23" fmla="*/ 205427 h 486010"/>
              <a:gd name="connsiteX24" fmla="*/ 3096698 w 3096698"/>
              <a:gd name="connsiteY24" fmla="*/ 217953 h 486010"/>
              <a:gd name="connsiteX25" fmla="*/ 3094193 w 3096698"/>
              <a:gd name="connsiteY25" fmla="*/ 230479 h 486010"/>
              <a:gd name="connsiteX26" fmla="*/ 3079161 w 3096698"/>
              <a:gd name="connsiteY26" fmla="*/ 248016 h 486010"/>
              <a:gd name="connsiteX27" fmla="*/ 3056615 w 3096698"/>
              <a:gd name="connsiteY27" fmla="*/ 258037 h 486010"/>
              <a:gd name="connsiteX28" fmla="*/ 3011521 w 3096698"/>
              <a:gd name="connsiteY28" fmla="*/ 268057 h 486010"/>
              <a:gd name="connsiteX29" fmla="*/ 2966427 w 3096698"/>
              <a:gd name="connsiteY29" fmla="*/ 270563 h 486010"/>
              <a:gd name="connsiteX30" fmla="*/ 2881250 w 3096698"/>
              <a:gd name="connsiteY30" fmla="*/ 265552 h 486010"/>
              <a:gd name="connsiteX31" fmla="*/ 2753485 w 3096698"/>
              <a:gd name="connsiteY31" fmla="*/ 253026 h 486010"/>
              <a:gd name="connsiteX32" fmla="*/ 2618204 w 3096698"/>
              <a:gd name="connsiteY32" fmla="*/ 245511 h 486010"/>
              <a:gd name="connsiteX33" fmla="*/ 2465386 w 3096698"/>
              <a:gd name="connsiteY33" fmla="*/ 243005 h 486010"/>
              <a:gd name="connsiteX34" fmla="*/ 2267475 w 3096698"/>
              <a:gd name="connsiteY34" fmla="*/ 250521 h 486010"/>
              <a:gd name="connsiteX35" fmla="*/ 2052027 w 3096698"/>
              <a:gd name="connsiteY35" fmla="*/ 265552 h 486010"/>
              <a:gd name="connsiteX36" fmla="*/ 1811527 w 3096698"/>
              <a:gd name="connsiteY36" fmla="*/ 290604 h 486010"/>
              <a:gd name="connsiteX37" fmla="*/ 1733866 w 3096698"/>
              <a:gd name="connsiteY37" fmla="*/ 295615 h 486010"/>
              <a:gd name="connsiteX38" fmla="*/ 1523429 w 3096698"/>
              <a:gd name="connsiteY38" fmla="*/ 318162 h 486010"/>
              <a:gd name="connsiteX39" fmla="*/ 1300465 w 3096698"/>
              <a:gd name="connsiteY39" fmla="*/ 343214 h 486010"/>
              <a:gd name="connsiteX40" fmla="*/ 939716 w 3096698"/>
              <a:gd name="connsiteY40" fmla="*/ 380792 h 486010"/>
              <a:gd name="connsiteX41" fmla="*/ 877086 w 3096698"/>
              <a:gd name="connsiteY41" fmla="*/ 400833 h 486010"/>
              <a:gd name="connsiteX42" fmla="*/ 749320 w 3096698"/>
              <a:gd name="connsiteY42" fmla="*/ 425885 h 486010"/>
              <a:gd name="connsiteX43" fmla="*/ 679175 w 3096698"/>
              <a:gd name="connsiteY43" fmla="*/ 443422 h 486010"/>
              <a:gd name="connsiteX44" fmla="*/ 649112 w 3096698"/>
              <a:gd name="connsiteY44" fmla="*/ 455948 h 486010"/>
              <a:gd name="connsiteX45" fmla="*/ 614039 w 3096698"/>
              <a:gd name="connsiteY45" fmla="*/ 465969 h 486010"/>
              <a:gd name="connsiteX46" fmla="*/ 568945 w 3096698"/>
              <a:gd name="connsiteY46" fmla="*/ 478495 h 486010"/>
              <a:gd name="connsiteX47" fmla="*/ 531367 w 3096698"/>
              <a:gd name="connsiteY47" fmla="*/ 483505 h 486010"/>
              <a:gd name="connsiteX48" fmla="*/ 478758 w 3096698"/>
              <a:gd name="connsiteY48" fmla="*/ 486010 h 486010"/>
              <a:gd name="connsiteX49" fmla="*/ 428654 w 3096698"/>
              <a:gd name="connsiteY49" fmla="*/ 478495 h 486010"/>
              <a:gd name="connsiteX50" fmla="*/ 383560 w 3096698"/>
              <a:gd name="connsiteY50" fmla="*/ 465969 h 486010"/>
              <a:gd name="connsiteX51" fmla="*/ 300889 w 3096698"/>
              <a:gd name="connsiteY51" fmla="*/ 433401 h 486010"/>
              <a:gd name="connsiteX52" fmla="*/ 208196 w 3096698"/>
              <a:gd name="connsiteY52" fmla="*/ 383297 h 486010"/>
              <a:gd name="connsiteX53" fmla="*/ 130535 w 3096698"/>
              <a:gd name="connsiteY53" fmla="*/ 335698 h 486010"/>
              <a:gd name="connsiteX54" fmla="*/ 65399 w 3096698"/>
              <a:gd name="connsiteY54" fmla="*/ 283089 h 486010"/>
              <a:gd name="connsiteX55" fmla="*/ 27821 w 3096698"/>
              <a:gd name="connsiteY55" fmla="*/ 237995 h 486010"/>
              <a:gd name="connsiteX56" fmla="*/ 7779 w 3096698"/>
              <a:gd name="connsiteY56" fmla="*/ 205427 h 486010"/>
              <a:gd name="connsiteX57" fmla="*/ 264 w 3096698"/>
              <a:gd name="connsiteY57" fmla="*/ 180375 h 486010"/>
              <a:gd name="connsiteX58" fmla="*/ 2769 w 3096698"/>
              <a:gd name="connsiteY58" fmla="*/ 172860 h 486010"/>
              <a:gd name="connsiteX59" fmla="*/ 17800 w 3096698"/>
              <a:gd name="connsiteY59" fmla="*/ 167849 h 486010"/>
              <a:gd name="connsiteX60" fmla="*/ 40347 w 3096698"/>
              <a:gd name="connsiteY60" fmla="*/ 167849 h 486010"/>
              <a:gd name="connsiteX61" fmla="*/ 75420 w 3096698"/>
              <a:gd name="connsiteY61" fmla="*/ 175365 h 486010"/>
              <a:gd name="connsiteX62" fmla="*/ 125524 w 3096698"/>
              <a:gd name="connsiteY62" fmla="*/ 192901 h 486010"/>
              <a:gd name="connsiteX63" fmla="*/ 173123 w 3096698"/>
              <a:gd name="connsiteY63" fmla="*/ 210438 h 486010"/>
              <a:gd name="connsiteX64" fmla="*/ 220722 w 3096698"/>
              <a:gd name="connsiteY64" fmla="*/ 222964 h 486010"/>
              <a:gd name="connsiteX65" fmla="*/ 313415 w 3096698"/>
              <a:gd name="connsiteY65" fmla="*/ 237995 h 486010"/>
              <a:gd name="connsiteX66" fmla="*/ 438675 w 3096698"/>
              <a:gd name="connsiteY66" fmla="*/ 245511 h 486010"/>
              <a:gd name="connsiteX67" fmla="*/ 558925 w 3096698"/>
              <a:gd name="connsiteY67" fmla="*/ 235490 h 486010"/>
              <a:gd name="connsiteX68" fmla="*/ 784393 w 3096698"/>
              <a:gd name="connsiteY68" fmla="*/ 215448 h 486010"/>
              <a:gd name="connsiteX69" fmla="*/ 1110070 w 3096698"/>
              <a:gd name="connsiteY69" fmla="*/ 182880 h 48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96698" h="486010">
                <a:moveTo>
                  <a:pt x="1110070" y="182880"/>
                </a:moveTo>
                <a:lnTo>
                  <a:pt x="1413200" y="152818"/>
                </a:lnTo>
                <a:lnTo>
                  <a:pt x="1608606" y="130271"/>
                </a:lnTo>
                <a:lnTo>
                  <a:pt x="1879168" y="115240"/>
                </a:lnTo>
                <a:lnTo>
                  <a:pt x="2074574" y="100209"/>
                </a:lnTo>
                <a:lnTo>
                  <a:pt x="2194824" y="90188"/>
                </a:lnTo>
                <a:lnTo>
                  <a:pt x="2305053" y="80167"/>
                </a:lnTo>
                <a:lnTo>
                  <a:pt x="2357662" y="75157"/>
                </a:lnTo>
                <a:lnTo>
                  <a:pt x="2432818" y="62631"/>
                </a:lnTo>
                <a:lnTo>
                  <a:pt x="2507975" y="47599"/>
                </a:lnTo>
                <a:lnTo>
                  <a:pt x="2570605" y="30063"/>
                </a:lnTo>
                <a:lnTo>
                  <a:pt x="2600667" y="17537"/>
                </a:lnTo>
                <a:lnTo>
                  <a:pt x="2625719" y="7516"/>
                </a:lnTo>
                <a:lnTo>
                  <a:pt x="2650771" y="0"/>
                </a:lnTo>
                <a:lnTo>
                  <a:pt x="2675823" y="0"/>
                </a:lnTo>
                <a:lnTo>
                  <a:pt x="2703381" y="2506"/>
                </a:lnTo>
                <a:lnTo>
                  <a:pt x="2773526" y="20042"/>
                </a:lnTo>
                <a:lnTo>
                  <a:pt x="2831146" y="37579"/>
                </a:lnTo>
                <a:lnTo>
                  <a:pt x="2886261" y="57620"/>
                </a:lnTo>
                <a:lnTo>
                  <a:pt x="2958912" y="87683"/>
                </a:lnTo>
                <a:lnTo>
                  <a:pt x="3021542" y="122756"/>
                </a:lnTo>
                <a:lnTo>
                  <a:pt x="3061625" y="152818"/>
                </a:lnTo>
                <a:lnTo>
                  <a:pt x="3081667" y="177870"/>
                </a:lnTo>
                <a:lnTo>
                  <a:pt x="3094193" y="205427"/>
                </a:lnTo>
                <a:lnTo>
                  <a:pt x="3096698" y="217953"/>
                </a:lnTo>
                <a:lnTo>
                  <a:pt x="3094193" y="230479"/>
                </a:lnTo>
                <a:lnTo>
                  <a:pt x="3079161" y="248016"/>
                </a:lnTo>
                <a:lnTo>
                  <a:pt x="3056615" y="258037"/>
                </a:lnTo>
                <a:lnTo>
                  <a:pt x="3011521" y="268057"/>
                </a:lnTo>
                <a:lnTo>
                  <a:pt x="2966427" y="270563"/>
                </a:lnTo>
                <a:lnTo>
                  <a:pt x="2881250" y="265552"/>
                </a:lnTo>
                <a:lnTo>
                  <a:pt x="2753485" y="253026"/>
                </a:lnTo>
                <a:lnTo>
                  <a:pt x="2618204" y="245511"/>
                </a:lnTo>
                <a:lnTo>
                  <a:pt x="2465386" y="243005"/>
                </a:lnTo>
                <a:lnTo>
                  <a:pt x="2267475" y="250521"/>
                </a:lnTo>
                <a:lnTo>
                  <a:pt x="2052027" y="265552"/>
                </a:lnTo>
                <a:lnTo>
                  <a:pt x="1811527" y="290604"/>
                </a:lnTo>
                <a:lnTo>
                  <a:pt x="1733866" y="295615"/>
                </a:lnTo>
                <a:lnTo>
                  <a:pt x="1523429" y="318162"/>
                </a:lnTo>
                <a:lnTo>
                  <a:pt x="1300465" y="343214"/>
                </a:lnTo>
                <a:lnTo>
                  <a:pt x="939716" y="380792"/>
                </a:lnTo>
                <a:lnTo>
                  <a:pt x="877086" y="400833"/>
                </a:lnTo>
                <a:lnTo>
                  <a:pt x="749320" y="425885"/>
                </a:lnTo>
                <a:lnTo>
                  <a:pt x="679175" y="443422"/>
                </a:lnTo>
                <a:lnTo>
                  <a:pt x="649112" y="455948"/>
                </a:lnTo>
                <a:lnTo>
                  <a:pt x="614039" y="465969"/>
                </a:lnTo>
                <a:lnTo>
                  <a:pt x="568945" y="478495"/>
                </a:lnTo>
                <a:lnTo>
                  <a:pt x="531367" y="483505"/>
                </a:lnTo>
                <a:lnTo>
                  <a:pt x="478758" y="486010"/>
                </a:lnTo>
                <a:lnTo>
                  <a:pt x="428654" y="478495"/>
                </a:lnTo>
                <a:lnTo>
                  <a:pt x="383560" y="465969"/>
                </a:lnTo>
                <a:lnTo>
                  <a:pt x="300889" y="433401"/>
                </a:lnTo>
                <a:lnTo>
                  <a:pt x="208196" y="383297"/>
                </a:lnTo>
                <a:lnTo>
                  <a:pt x="130535" y="335698"/>
                </a:lnTo>
                <a:lnTo>
                  <a:pt x="65399" y="283089"/>
                </a:lnTo>
                <a:lnTo>
                  <a:pt x="27821" y="237995"/>
                </a:lnTo>
                <a:lnTo>
                  <a:pt x="7779" y="205427"/>
                </a:lnTo>
                <a:cubicBezTo>
                  <a:pt x="0" y="182088"/>
                  <a:pt x="264" y="190802"/>
                  <a:pt x="264" y="180375"/>
                </a:cubicBezTo>
                <a:lnTo>
                  <a:pt x="2769" y="172860"/>
                </a:lnTo>
                <a:lnTo>
                  <a:pt x="17800" y="167849"/>
                </a:lnTo>
                <a:lnTo>
                  <a:pt x="40347" y="167849"/>
                </a:lnTo>
                <a:lnTo>
                  <a:pt x="75420" y="175365"/>
                </a:lnTo>
                <a:lnTo>
                  <a:pt x="125524" y="192901"/>
                </a:lnTo>
                <a:lnTo>
                  <a:pt x="173123" y="210438"/>
                </a:lnTo>
                <a:lnTo>
                  <a:pt x="220722" y="222964"/>
                </a:lnTo>
                <a:lnTo>
                  <a:pt x="313415" y="237995"/>
                </a:lnTo>
                <a:lnTo>
                  <a:pt x="438675" y="245511"/>
                </a:lnTo>
                <a:lnTo>
                  <a:pt x="558925" y="235490"/>
                </a:lnTo>
                <a:lnTo>
                  <a:pt x="784393" y="215448"/>
                </a:lnTo>
                <a:lnTo>
                  <a:pt x="1110070" y="18288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2D8AA1FA-5E50-EC43-91F6-CF771ECAF3AE}"/>
              </a:ext>
            </a:extLst>
          </p:cNvPr>
          <p:cNvSpPr/>
          <p:nvPr/>
        </p:nvSpPr>
        <p:spPr>
          <a:xfrm>
            <a:off x="4141788" y="3122613"/>
            <a:ext cx="1123950" cy="1165225"/>
          </a:xfrm>
          <a:custGeom>
            <a:avLst/>
            <a:gdLst>
              <a:gd name="connsiteX0" fmla="*/ 481012 w 1123950"/>
              <a:gd name="connsiteY0" fmla="*/ 716756 h 1166812"/>
              <a:gd name="connsiteX1" fmla="*/ 554831 w 1123950"/>
              <a:gd name="connsiteY1" fmla="*/ 638175 h 1166812"/>
              <a:gd name="connsiteX2" fmla="*/ 626269 w 1123950"/>
              <a:gd name="connsiteY2" fmla="*/ 554831 h 1166812"/>
              <a:gd name="connsiteX3" fmla="*/ 683419 w 1123950"/>
              <a:gd name="connsiteY3" fmla="*/ 478631 h 1166812"/>
              <a:gd name="connsiteX4" fmla="*/ 723900 w 1123950"/>
              <a:gd name="connsiteY4" fmla="*/ 419100 h 1166812"/>
              <a:gd name="connsiteX5" fmla="*/ 766762 w 1123950"/>
              <a:gd name="connsiteY5" fmla="*/ 345281 h 1166812"/>
              <a:gd name="connsiteX6" fmla="*/ 790575 w 1123950"/>
              <a:gd name="connsiteY6" fmla="*/ 300037 h 1166812"/>
              <a:gd name="connsiteX7" fmla="*/ 807244 w 1123950"/>
              <a:gd name="connsiteY7" fmla="*/ 259556 h 1166812"/>
              <a:gd name="connsiteX8" fmla="*/ 809625 w 1123950"/>
              <a:gd name="connsiteY8" fmla="*/ 245269 h 1166812"/>
              <a:gd name="connsiteX9" fmla="*/ 814387 w 1123950"/>
              <a:gd name="connsiteY9" fmla="*/ 197644 h 1166812"/>
              <a:gd name="connsiteX10" fmla="*/ 812006 w 1123950"/>
              <a:gd name="connsiteY10" fmla="*/ 157162 h 1166812"/>
              <a:gd name="connsiteX11" fmla="*/ 804862 w 1123950"/>
              <a:gd name="connsiteY11" fmla="*/ 121444 h 1166812"/>
              <a:gd name="connsiteX12" fmla="*/ 788194 w 1123950"/>
              <a:gd name="connsiteY12" fmla="*/ 73819 h 1166812"/>
              <a:gd name="connsiteX13" fmla="*/ 754856 w 1123950"/>
              <a:gd name="connsiteY13" fmla="*/ 11906 h 1166812"/>
              <a:gd name="connsiteX14" fmla="*/ 833437 w 1123950"/>
              <a:gd name="connsiteY14" fmla="*/ 0 h 1166812"/>
              <a:gd name="connsiteX15" fmla="*/ 907256 w 1123950"/>
              <a:gd name="connsiteY15" fmla="*/ 59531 h 1166812"/>
              <a:gd name="connsiteX16" fmla="*/ 935831 w 1123950"/>
              <a:gd name="connsiteY16" fmla="*/ 78581 h 1166812"/>
              <a:gd name="connsiteX17" fmla="*/ 983456 w 1123950"/>
              <a:gd name="connsiteY17" fmla="*/ 111919 h 1166812"/>
              <a:gd name="connsiteX18" fmla="*/ 1023937 w 1123950"/>
              <a:gd name="connsiteY18" fmla="*/ 147637 h 1166812"/>
              <a:gd name="connsiteX19" fmla="*/ 1064419 w 1123950"/>
              <a:gd name="connsiteY19" fmla="*/ 185737 h 1166812"/>
              <a:gd name="connsiteX20" fmla="*/ 1092994 w 1123950"/>
              <a:gd name="connsiteY20" fmla="*/ 214312 h 1166812"/>
              <a:gd name="connsiteX21" fmla="*/ 1114425 w 1123950"/>
              <a:gd name="connsiteY21" fmla="*/ 245269 h 1166812"/>
              <a:gd name="connsiteX22" fmla="*/ 1121569 w 1123950"/>
              <a:gd name="connsiteY22" fmla="*/ 264319 h 1166812"/>
              <a:gd name="connsiteX23" fmla="*/ 1123950 w 1123950"/>
              <a:gd name="connsiteY23" fmla="*/ 283369 h 1166812"/>
              <a:gd name="connsiteX24" fmla="*/ 1119187 w 1123950"/>
              <a:gd name="connsiteY24" fmla="*/ 304800 h 1166812"/>
              <a:gd name="connsiteX25" fmla="*/ 1112044 w 1123950"/>
              <a:gd name="connsiteY25" fmla="*/ 321469 h 1166812"/>
              <a:gd name="connsiteX26" fmla="*/ 1088231 w 1123950"/>
              <a:gd name="connsiteY26" fmla="*/ 342900 h 1166812"/>
              <a:gd name="connsiteX27" fmla="*/ 1066800 w 1123950"/>
              <a:gd name="connsiteY27" fmla="*/ 359569 h 1166812"/>
              <a:gd name="connsiteX28" fmla="*/ 995362 w 1123950"/>
              <a:gd name="connsiteY28" fmla="*/ 431006 h 1166812"/>
              <a:gd name="connsiteX29" fmla="*/ 962025 w 1123950"/>
              <a:gd name="connsiteY29" fmla="*/ 473869 h 1166812"/>
              <a:gd name="connsiteX30" fmla="*/ 895350 w 1123950"/>
              <a:gd name="connsiteY30" fmla="*/ 552450 h 1166812"/>
              <a:gd name="connsiteX31" fmla="*/ 814387 w 1123950"/>
              <a:gd name="connsiteY31" fmla="*/ 642937 h 1166812"/>
              <a:gd name="connsiteX32" fmla="*/ 709612 w 1123950"/>
              <a:gd name="connsiteY32" fmla="*/ 742950 h 1166812"/>
              <a:gd name="connsiteX33" fmla="*/ 585787 w 1123950"/>
              <a:gd name="connsiteY33" fmla="*/ 845344 h 1166812"/>
              <a:gd name="connsiteX34" fmla="*/ 481012 w 1123950"/>
              <a:gd name="connsiteY34" fmla="*/ 923925 h 1166812"/>
              <a:gd name="connsiteX35" fmla="*/ 326231 w 1123950"/>
              <a:gd name="connsiteY35" fmla="*/ 1021556 h 1166812"/>
              <a:gd name="connsiteX36" fmla="*/ 188119 w 1123950"/>
              <a:gd name="connsiteY36" fmla="*/ 1097756 h 1166812"/>
              <a:gd name="connsiteX37" fmla="*/ 66675 w 1123950"/>
              <a:gd name="connsiteY37" fmla="*/ 1157287 h 1166812"/>
              <a:gd name="connsiteX38" fmla="*/ 28575 w 1123950"/>
              <a:gd name="connsiteY38" fmla="*/ 1166812 h 1166812"/>
              <a:gd name="connsiteX39" fmla="*/ 11906 w 1123950"/>
              <a:gd name="connsiteY39" fmla="*/ 1166812 h 1166812"/>
              <a:gd name="connsiteX40" fmla="*/ 0 w 1123950"/>
              <a:gd name="connsiteY40" fmla="*/ 1159669 h 1166812"/>
              <a:gd name="connsiteX41" fmla="*/ 0 w 1123950"/>
              <a:gd name="connsiteY41" fmla="*/ 1143000 h 1166812"/>
              <a:gd name="connsiteX42" fmla="*/ 9525 w 1123950"/>
              <a:gd name="connsiteY42" fmla="*/ 1126331 h 1166812"/>
              <a:gd name="connsiteX43" fmla="*/ 40481 w 1123950"/>
              <a:gd name="connsiteY43" fmla="*/ 1092994 h 1166812"/>
              <a:gd name="connsiteX44" fmla="*/ 78581 w 1123950"/>
              <a:gd name="connsiteY44" fmla="*/ 1064419 h 1166812"/>
              <a:gd name="connsiteX45" fmla="*/ 178594 w 1123950"/>
              <a:gd name="connsiteY45" fmla="*/ 988219 h 1166812"/>
              <a:gd name="connsiteX46" fmla="*/ 295275 w 1123950"/>
              <a:gd name="connsiteY46" fmla="*/ 890587 h 1166812"/>
              <a:gd name="connsiteX47" fmla="*/ 416719 w 1123950"/>
              <a:gd name="connsiteY47" fmla="*/ 781050 h 1166812"/>
              <a:gd name="connsiteX48" fmla="*/ 481012 w 1123950"/>
              <a:gd name="connsiteY48" fmla="*/ 716756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23950" h="1166812">
                <a:moveTo>
                  <a:pt x="481012" y="716756"/>
                </a:moveTo>
                <a:lnTo>
                  <a:pt x="554831" y="638175"/>
                </a:lnTo>
                <a:lnTo>
                  <a:pt x="626269" y="554831"/>
                </a:lnTo>
                <a:lnTo>
                  <a:pt x="683419" y="478631"/>
                </a:lnTo>
                <a:lnTo>
                  <a:pt x="723900" y="419100"/>
                </a:lnTo>
                <a:lnTo>
                  <a:pt x="766762" y="345281"/>
                </a:lnTo>
                <a:lnTo>
                  <a:pt x="790575" y="300037"/>
                </a:lnTo>
                <a:lnTo>
                  <a:pt x="807244" y="259556"/>
                </a:lnTo>
                <a:lnTo>
                  <a:pt x="809625" y="245269"/>
                </a:lnTo>
                <a:lnTo>
                  <a:pt x="814387" y="197644"/>
                </a:lnTo>
                <a:lnTo>
                  <a:pt x="812006" y="157162"/>
                </a:lnTo>
                <a:lnTo>
                  <a:pt x="804862" y="121444"/>
                </a:lnTo>
                <a:lnTo>
                  <a:pt x="788194" y="73819"/>
                </a:lnTo>
                <a:lnTo>
                  <a:pt x="754856" y="11906"/>
                </a:lnTo>
                <a:lnTo>
                  <a:pt x="833437" y="0"/>
                </a:lnTo>
                <a:lnTo>
                  <a:pt x="907256" y="59531"/>
                </a:lnTo>
                <a:lnTo>
                  <a:pt x="935831" y="78581"/>
                </a:lnTo>
                <a:lnTo>
                  <a:pt x="983456" y="111919"/>
                </a:lnTo>
                <a:lnTo>
                  <a:pt x="1023937" y="147637"/>
                </a:lnTo>
                <a:lnTo>
                  <a:pt x="1064419" y="185737"/>
                </a:lnTo>
                <a:lnTo>
                  <a:pt x="1092994" y="214312"/>
                </a:lnTo>
                <a:lnTo>
                  <a:pt x="1114425" y="245269"/>
                </a:lnTo>
                <a:lnTo>
                  <a:pt x="1121569" y="264319"/>
                </a:lnTo>
                <a:lnTo>
                  <a:pt x="1123950" y="283369"/>
                </a:lnTo>
                <a:lnTo>
                  <a:pt x="1119187" y="304800"/>
                </a:lnTo>
                <a:lnTo>
                  <a:pt x="1112044" y="321469"/>
                </a:lnTo>
                <a:lnTo>
                  <a:pt x="1088231" y="342900"/>
                </a:lnTo>
                <a:lnTo>
                  <a:pt x="1066800" y="359569"/>
                </a:lnTo>
                <a:lnTo>
                  <a:pt x="995362" y="431006"/>
                </a:lnTo>
                <a:lnTo>
                  <a:pt x="962025" y="473869"/>
                </a:lnTo>
                <a:lnTo>
                  <a:pt x="895350" y="552450"/>
                </a:lnTo>
                <a:lnTo>
                  <a:pt x="814387" y="642937"/>
                </a:lnTo>
                <a:lnTo>
                  <a:pt x="709612" y="742950"/>
                </a:lnTo>
                <a:lnTo>
                  <a:pt x="585787" y="845344"/>
                </a:lnTo>
                <a:lnTo>
                  <a:pt x="481012" y="923925"/>
                </a:lnTo>
                <a:lnTo>
                  <a:pt x="326231" y="1021556"/>
                </a:lnTo>
                <a:lnTo>
                  <a:pt x="188119" y="1097756"/>
                </a:lnTo>
                <a:lnTo>
                  <a:pt x="66675" y="1157287"/>
                </a:lnTo>
                <a:lnTo>
                  <a:pt x="28575" y="1166812"/>
                </a:lnTo>
                <a:lnTo>
                  <a:pt x="11906" y="1166812"/>
                </a:lnTo>
                <a:lnTo>
                  <a:pt x="0" y="1159669"/>
                </a:lnTo>
                <a:lnTo>
                  <a:pt x="0" y="1143000"/>
                </a:lnTo>
                <a:lnTo>
                  <a:pt x="9525" y="1126331"/>
                </a:lnTo>
                <a:lnTo>
                  <a:pt x="40481" y="1092994"/>
                </a:lnTo>
                <a:lnTo>
                  <a:pt x="78581" y="1064419"/>
                </a:lnTo>
                <a:lnTo>
                  <a:pt x="178594" y="988219"/>
                </a:lnTo>
                <a:lnTo>
                  <a:pt x="295275" y="890587"/>
                </a:lnTo>
                <a:lnTo>
                  <a:pt x="416719" y="781050"/>
                </a:lnTo>
                <a:lnTo>
                  <a:pt x="481012" y="716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FE409F0-8C80-FA4F-9227-532782977788}"/>
              </a:ext>
            </a:extLst>
          </p:cNvPr>
          <p:cNvSpPr/>
          <p:nvPr/>
        </p:nvSpPr>
        <p:spPr>
          <a:xfrm>
            <a:off x="5815013" y="3021013"/>
            <a:ext cx="1376362" cy="989012"/>
          </a:xfrm>
          <a:custGeom>
            <a:avLst/>
            <a:gdLst>
              <a:gd name="connsiteX0" fmla="*/ 133350 w 1376362"/>
              <a:gd name="connsiteY0" fmla="*/ 500063 h 988219"/>
              <a:gd name="connsiteX1" fmla="*/ 128587 w 1376362"/>
              <a:gd name="connsiteY1" fmla="*/ 383382 h 988219"/>
              <a:gd name="connsiteX2" fmla="*/ 119062 w 1376362"/>
              <a:gd name="connsiteY2" fmla="*/ 247650 h 988219"/>
              <a:gd name="connsiteX3" fmla="*/ 111918 w 1376362"/>
              <a:gd name="connsiteY3" fmla="*/ 173832 h 988219"/>
              <a:gd name="connsiteX4" fmla="*/ 109537 w 1376362"/>
              <a:gd name="connsiteY4" fmla="*/ 138113 h 988219"/>
              <a:gd name="connsiteX5" fmla="*/ 102393 w 1376362"/>
              <a:gd name="connsiteY5" fmla="*/ 109538 h 988219"/>
              <a:gd name="connsiteX6" fmla="*/ 90487 w 1376362"/>
              <a:gd name="connsiteY6" fmla="*/ 85725 h 988219"/>
              <a:gd name="connsiteX7" fmla="*/ 78581 w 1376362"/>
              <a:gd name="connsiteY7" fmla="*/ 71438 h 988219"/>
              <a:gd name="connsiteX8" fmla="*/ 69056 w 1376362"/>
              <a:gd name="connsiteY8" fmla="*/ 61913 h 988219"/>
              <a:gd name="connsiteX9" fmla="*/ 0 w 1376362"/>
              <a:gd name="connsiteY9" fmla="*/ 16669 h 988219"/>
              <a:gd name="connsiteX10" fmla="*/ 297656 w 1376362"/>
              <a:gd name="connsiteY10" fmla="*/ 0 h 988219"/>
              <a:gd name="connsiteX11" fmla="*/ 330993 w 1376362"/>
              <a:gd name="connsiteY11" fmla="*/ 42863 h 988219"/>
              <a:gd name="connsiteX12" fmla="*/ 350043 w 1376362"/>
              <a:gd name="connsiteY12" fmla="*/ 73819 h 988219"/>
              <a:gd name="connsiteX13" fmla="*/ 357187 w 1376362"/>
              <a:gd name="connsiteY13" fmla="*/ 97632 h 988219"/>
              <a:gd name="connsiteX14" fmla="*/ 364331 w 1376362"/>
              <a:gd name="connsiteY14" fmla="*/ 145257 h 988219"/>
              <a:gd name="connsiteX15" fmla="*/ 361950 w 1376362"/>
              <a:gd name="connsiteY15" fmla="*/ 197644 h 988219"/>
              <a:gd name="connsiteX16" fmla="*/ 352425 w 1376362"/>
              <a:gd name="connsiteY16" fmla="*/ 254794 h 988219"/>
              <a:gd name="connsiteX17" fmla="*/ 335756 w 1376362"/>
              <a:gd name="connsiteY17" fmla="*/ 354807 h 988219"/>
              <a:gd name="connsiteX18" fmla="*/ 328612 w 1376362"/>
              <a:gd name="connsiteY18" fmla="*/ 435769 h 988219"/>
              <a:gd name="connsiteX19" fmla="*/ 326231 w 1376362"/>
              <a:gd name="connsiteY19" fmla="*/ 516732 h 988219"/>
              <a:gd name="connsiteX20" fmla="*/ 333375 w 1376362"/>
              <a:gd name="connsiteY20" fmla="*/ 633413 h 988219"/>
              <a:gd name="connsiteX21" fmla="*/ 342900 w 1376362"/>
              <a:gd name="connsiteY21" fmla="*/ 666750 h 988219"/>
              <a:gd name="connsiteX22" fmla="*/ 364331 w 1376362"/>
              <a:gd name="connsiteY22" fmla="*/ 700088 h 988219"/>
              <a:gd name="connsiteX23" fmla="*/ 395287 w 1376362"/>
              <a:gd name="connsiteY23" fmla="*/ 731044 h 988219"/>
              <a:gd name="connsiteX24" fmla="*/ 433387 w 1376362"/>
              <a:gd name="connsiteY24" fmla="*/ 759619 h 988219"/>
              <a:gd name="connsiteX25" fmla="*/ 459581 w 1376362"/>
              <a:gd name="connsiteY25" fmla="*/ 773907 h 988219"/>
              <a:gd name="connsiteX26" fmla="*/ 492918 w 1376362"/>
              <a:gd name="connsiteY26" fmla="*/ 788194 h 988219"/>
              <a:gd name="connsiteX27" fmla="*/ 535781 w 1376362"/>
              <a:gd name="connsiteY27" fmla="*/ 797719 h 988219"/>
              <a:gd name="connsiteX28" fmla="*/ 597693 w 1376362"/>
              <a:gd name="connsiteY28" fmla="*/ 804863 h 988219"/>
              <a:gd name="connsiteX29" fmla="*/ 688181 w 1376362"/>
              <a:gd name="connsiteY29" fmla="*/ 809625 h 988219"/>
              <a:gd name="connsiteX30" fmla="*/ 769143 w 1376362"/>
              <a:gd name="connsiteY30" fmla="*/ 807244 h 988219"/>
              <a:gd name="connsiteX31" fmla="*/ 864393 w 1376362"/>
              <a:gd name="connsiteY31" fmla="*/ 800100 h 988219"/>
              <a:gd name="connsiteX32" fmla="*/ 935831 w 1376362"/>
              <a:gd name="connsiteY32" fmla="*/ 788194 h 988219"/>
              <a:gd name="connsiteX33" fmla="*/ 985837 w 1376362"/>
              <a:gd name="connsiteY33" fmla="*/ 766763 h 988219"/>
              <a:gd name="connsiteX34" fmla="*/ 1035843 w 1376362"/>
              <a:gd name="connsiteY34" fmla="*/ 740569 h 988219"/>
              <a:gd name="connsiteX35" fmla="*/ 1066800 w 1376362"/>
              <a:gd name="connsiteY35" fmla="*/ 723900 h 988219"/>
              <a:gd name="connsiteX36" fmla="*/ 1076325 w 1376362"/>
              <a:gd name="connsiteY36" fmla="*/ 723900 h 988219"/>
              <a:gd name="connsiteX37" fmla="*/ 1100137 w 1376362"/>
              <a:gd name="connsiteY37" fmla="*/ 731044 h 988219"/>
              <a:gd name="connsiteX38" fmla="*/ 1176337 w 1376362"/>
              <a:gd name="connsiteY38" fmla="*/ 759619 h 988219"/>
              <a:gd name="connsiteX39" fmla="*/ 1252537 w 1376362"/>
              <a:gd name="connsiteY39" fmla="*/ 792957 h 988219"/>
              <a:gd name="connsiteX40" fmla="*/ 1319212 w 1376362"/>
              <a:gd name="connsiteY40" fmla="*/ 831057 h 988219"/>
              <a:gd name="connsiteX41" fmla="*/ 1345406 w 1376362"/>
              <a:gd name="connsiteY41" fmla="*/ 847725 h 988219"/>
              <a:gd name="connsiteX42" fmla="*/ 1364456 w 1376362"/>
              <a:gd name="connsiteY42" fmla="*/ 869157 h 988219"/>
              <a:gd name="connsiteX43" fmla="*/ 1373981 w 1376362"/>
              <a:gd name="connsiteY43" fmla="*/ 883444 h 988219"/>
              <a:gd name="connsiteX44" fmla="*/ 1376362 w 1376362"/>
              <a:gd name="connsiteY44" fmla="*/ 897732 h 988219"/>
              <a:gd name="connsiteX45" fmla="*/ 1366837 w 1376362"/>
              <a:gd name="connsiteY45" fmla="*/ 919163 h 988219"/>
              <a:gd name="connsiteX46" fmla="*/ 1354931 w 1376362"/>
              <a:gd name="connsiteY46" fmla="*/ 938213 h 988219"/>
              <a:gd name="connsiteX47" fmla="*/ 1328737 w 1376362"/>
              <a:gd name="connsiteY47" fmla="*/ 962025 h 988219"/>
              <a:gd name="connsiteX48" fmla="*/ 1307306 w 1376362"/>
              <a:gd name="connsiteY48" fmla="*/ 969169 h 988219"/>
              <a:gd name="connsiteX49" fmla="*/ 1223962 w 1376362"/>
              <a:gd name="connsiteY49" fmla="*/ 981075 h 988219"/>
              <a:gd name="connsiteX50" fmla="*/ 1145381 w 1376362"/>
              <a:gd name="connsiteY50" fmla="*/ 988219 h 988219"/>
              <a:gd name="connsiteX51" fmla="*/ 1014412 w 1376362"/>
              <a:gd name="connsiteY51" fmla="*/ 988219 h 988219"/>
              <a:gd name="connsiteX52" fmla="*/ 788193 w 1376362"/>
              <a:gd name="connsiteY52" fmla="*/ 983457 h 988219"/>
              <a:gd name="connsiteX53" fmla="*/ 595312 w 1376362"/>
              <a:gd name="connsiteY53" fmla="*/ 976313 h 988219"/>
              <a:gd name="connsiteX54" fmla="*/ 459581 w 1376362"/>
              <a:gd name="connsiteY54" fmla="*/ 966788 h 988219"/>
              <a:gd name="connsiteX55" fmla="*/ 364331 w 1376362"/>
              <a:gd name="connsiteY55" fmla="*/ 959644 h 988219"/>
              <a:gd name="connsiteX56" fmla="*/ 316706 w 1376362"/>
              <a:gd name="connsiteY56" fmla="*/ 947738 h 988219"/>
              <a:gd name="connsiteX57" fmla="*/ 285750 w 1376362"/>
              <a:gd name="connsiteY57" fmla="*/ 935832 h 988219"/>
              <a:gd name="connsiteX58" fmla="*/ 247650 w 1376362"/>
              <a:gd name="connsiteY58" fmla="*/ 919163 h 988219"/>
              <a:gd name="connsiteX59" fmla="*/ 223837 w 1376362"/>
              <a:gd name="connsiteY59" fmla="*/ 902494 h 988219"/>
              <a:gd name="connsiteX60" fmla="*/ 192881 w 1376362"/>
              <a:gd name="connsiteY60" fmla="*/ 876300 h 988219"/>
              <a:gd name="connsiteX61" fmla="*/ 166687 w 1376362"/>
              <a:gd name="connsiteY61" fmla="*/ 840582 h 988219"/>
              <a:gd name="connsiteX62" fmla="*/ 147637 w 1376362"/>
              <a:gd name="connsiteY62" fmla="*/ 797719 h 988219"/>
              <a:gd name="connsiteX63" fmla="*/ 138112 w 1376362"/>
              <a:gd name="connsiteY63" fmla="*/ 750094 h 988219"/>
              <a:gd name="connsiteX64" fmla="*/ 133350 w 1376362"/>
              <a:gd name="connsiteY64" fmla="*/ 659607 h 988219"/>
              <a:gd name="connsiteX65" fmla="*/ 133350 w 1376362"/>
              <a:gd name="connsiteY65" fmla="*/ 500063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376362" h="988219">
                <a:moveTo>
                  <a:pt x="133350" y="500063"/>
                </a:moveTo>
                <a:lnTo>
                  <a:pt x="128587" y="383382"/>
                </a:lnTo>
                <a:lnTo>
                  <a:pt x="119062" y="247650"/>
                </a:lnTo>
                <a:lnTo>
                  <a:pt x="111918" y="173832"/>
                </a:lnTo>
                <a:lnTo>
                  <a:pt x="109537" y="138113"/>
                </a:lnTo>
                <a:lnTo>
                  <a:pt x="102393" y="109538"/>
                </a:lnTo>
                <a:lnTo>
                  <a:pt x="90487" y="85725"/>
                </a:lnTo>
                <a:lnTo>
                  <a:pt x="78581" y="71438"/>
                </a:lnTo>
                <a:lnTo>
                  <a:pt x="69056" y="61913"/>
                </a:lnTo>
                <a:lnTo>
                  <a:pt x="0" y="16669"/>
                </a:lnTo>
                <a:lnTo>
                  <a:pt x="297656" y="0"/>
                </a:lnTo>
                <a:lnTo>
                  <a:pt x="330993" y="42863"/>
                </a:lnTo>
                <a:lnTo>
                  <a:pt x="350043" y="73819"/>
                </a:lnTo>
                <a:lnTo>
                  <a:pt x="357187" y="97632"/>
                </a:lnTo>
                <a:lnTo>
                  <a:pt x="364331" y="145257"/>
                </a:lnTo>
                <a:lnTo>
                  <a:pt x="361950" y="197644"/>
                </a:lnTo>
                <a:lnTo>
                  <a:pt x="352425" y="254794"/>
                </a:lnTo>
                <a:lnTo>
                  <a:pt x="335756" y="354807"/>
                </a:lnTo>
                <a:lnTo>
                  <a:pt x="328612" y="435769"/>
                </a:lnTo>
                <a:cubicBezTo>
                  <a:pt x="327818" y="462757"/>
                  <a:pt x="327025" y="489744"/>
                  <a:pt x="326231" y="516732"/>
                </a:cubicBezTo>
                <a:lnTo>
                  <a:pt x="333375" y="633413"/>
                </a:lnTo>
                <a:lnTo>
                  <a:pt x="342900" y="666750"/>
                </a:lnTo>
                <a:lnTo>
                  <a:pt x="364331" y="700088"/>
                </a:lnTo>
                <a:lnTo>
                  <a:pt x="395287" y="731044"/>
                </a:lnTo>
                <a:lnTo>
                  <a:pt x="433387" y="759619"/>
                </a:lnTo>
                <a:lnTo>
                  <a:pt x="459581" y="773907"/>
                </a:lnTo>
                <a:lnTo>
                  <a:pt x="492918" y="788194"/>
                </a:lnTo>
                <a:lnTo>
                  <a:pt x="535781" y="797719"/>
                </a:lnTo>
                <a:lnTo>
                  <a:pt x="597693" y="804863"/>
                </a:lnTo>
                <a:lnTo>
                  <a:pt x="688181" y="809625"/>
                </a:lnTo>
                <a:lnTo>
                  <a:pt x="769143" y="807244"/>
                </a:lnTo>
                <a:lnTo>
                  <a:pt x="864393" y="800100"/>
                </a:lnTo>
                <a:lnTo>
                  <a:pt x="935831" y="788194"/>
                </a:lnTo>
                <a:lnTo>
                  <a:pt x="985837" y="766763"/>
                </a:lnTo>
                <a:lnTo>
                  <a:pt x="1035843" y="740569"/>
                </a:lnTo>
                <a:lnTo>
                  <a:pt x="1066800" y="723900"/>
                </a:lnTo>
                <a:lnTo>
                  <a:pt x="1076325" y="723900"/>
                </a:lnTo>
                <a:lnTo>
                  <a:pt x="1100137" y="731044"/>
                </a:lnTo>
                <a:lnTo>
                  <a:pt x="1176337" y="759619"/>
                </a:lnTo>
                <a:lnTo>
                  <a:pt x="1252537" y="792957"/>
                </a:lnTo>
                <a:lnTo>
                  <a:pt x="1319212" y="831057"/>
                </a:lnTo>
                <a:lnTo>
                  <a:pt x="1345406" y="847725"/>
                </a:lnTo>
                <a:lnTo>
                  <a:pt x="1364456" y="869157"/>
                </a:lnTo>
                <a:lnTo>
                  <a:pt x="1373981" y="883444"/>
                </a:lnTo>
                <a:lnTo>
                  <a:pt x="1376362" y="897732"/>
                </a:lnTo>
                <a:lnTo>
                  <a:pt x="1366837" y="919163"/>
                </a:lnTo>
                <a:lnTo>
                  <a:pt x="1354931" y="938213"/>
                </a:lnTo>
                <a:lnTo>
                  <a:pt x="1328737" y="962025"/>
                </a:lnTo>
                <a:lnTo>
                  <a:pt x="1307306" y="969169"/>
                </a:lnTo>
                <a:lnTo>
                  <a:pt x="1223962" y="981075"/>
                </a:lnTo>
                <a:lnTo>
                  <a:pt x="1145381" y="988219"/>
                </a:lnTo>
                <a:lnTo>
                  <a:pt x="1014412" y="988219"/>
                </a:lnTo>
                <a:lnTo>
                  <a:pt x="788193" y="983457"/>
                </a:lnTo>
                <a:lnTo>
                  <a:pt x="595312" y="976313"/>
                </a:lnTo>
                <a:lnTo>
                  <a:pt x="459581" y="966788"/>
                </a:lnTo>
                <a:lnTo>
                  <a:pt x="364331" y="959644"/>
                </a:lnTo>
                <a:lnTo>
                  <a:pt x="316706" y="947738"/>
                </a:lnTo>
                <a:lnTo>
                  <a:pt x="285750" y="935832"/>
                </a:lnTo>
                <a:lnTo>
                  <a:pt x="247650" y="919163"/>
                </a:lnTo>
                <a:lnTo>
                  <a:pt x="223837" y="902494"/>
                </a:lnTo>
                <a:lnTo>
                  <a:pt x="192881" y="876300"/>
                </a:lnTo>
                <a:lnTo>
                  <a:pt x="166687" y="840582"/>
                </a:lnTo>
                <a:lnTo>
                  <a:pt x="147637" y="797719"/>
                </a:lnTo>
                <a:lnTo>
                  <a:pt x="138112" y="750094"/>
                </a:lnTo>
                <a:lnTo>
                  <a:pt x="133350" y="659607"/>
                </a:lnTo>
                <a:lnTo>
                  <a:pt x="133350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E003641-A753-D848-BF95-4B23B4CE2E75}"/>
              </a:ext>
            </a:extLst>
          </p:cNvPr>
          <p:cNvSpPr/>
          <p:nvPr/>
        </p:nvSpPr>
        <p:spPr>
          <a:xfrm>
            <a:off x="5318125" y="3675063"/>
            <a:ext cx="461963" cy="1790700"/>
          </a:xfrm>
          <a:custGeom>
            <a:avLst/>
            <a:gdLst>
              <a:gd name="connsiteX0" fmla="*/ 188119 w 461963"/>
              <a:gd name="connsiteY0" fmla="*/ 1276350 h 1790700"/>
              <a:gd name="connsiteX1" fmla="*/ 185738 w 461963"/>
              <a:gd name="connsiteY1" fmla="*/ 1092994 h 1790700"/>
              <a:gd name="connsiteX2" fmla="*/ 188119 w 461963"/>
              <a:gd name="connsiteY2" fmla="*/ 900112 h 1790700"/>
              <a:gd name="connsiteX3" fmla="*/ 183357 w 461963"/>
              <a:gd name="connsiteY3" fmla="*/ 692944 h 1790700"/>
              <a:gd name="connsiteX4" fmla="*/ 178594 w 461963"/>
              <a:gd name="connsiteY4" fmla="*/ 571500 h 1790700"/>
              <a:gd name="connsiteX5" fmla="*/ 164307 w 461963"/>
              <a:gd name="connsiteY5" fmla="*/ 411956 h 1790700"/>
              <a:gd name="connsiteX6" fmla="*/ 157163 w 461963"/>
              <a:gd name="connsiteY6" fmla="*/ 326231 h 1790700"/>
              <a:gd name="connsiteX7" fmla="*/ 142875 w 461963"/>
              <a:gd name="connsiteY7" fmla="*/ 230981 h 1790700"/>
              <a:gd name="connsiteX8" fmla="*/ 135732 w 461963"/>
              <a:gd name="connsiteY8" fmla="*/ 207169 h 1790700"/>
              <a:gd name="connsiteX9" fmla="*/ 111919 w 461963"/>
              <a:gd name="connsiteY9" fmla="*/ 161925 h 1790700"/>
              <a:gd name="connsiteX10" fmla="*/ 85725 w 461963"/>
              <a:gd name="connsiteY10" fmla="*/ 126206 h 1790700"/>
              <a:gd name="connsiteX11" fmla="*/ 59532 w 461963"/>
              <a:gd name="connsiteY11" fmla="*/ 97631 h 1790700"/>
              <a:gd name="connsiteX12" fmla="*/ 30957 w 461963"/>
              <a:gd name="connsiteY12" fmla="*/ 69056 h 1790700"/>
              <a:gd name="connsiteX13" fmla="*/ 14288 w 461963"/>
              <a:gd name="connsiteY13" fmla="*/ 52387 h 1790700"/>
              <a:gd name="connsiteX14" fmla="*/ 0 w 461963"/>
              <a:gd name="connsiteY14" fmla="*/ 30956 h 1790700"/>
              <a:gd name="connsiteX15" fmla="*/ 4763 w 461963"/>
              <a:gd name="connsiteY15" fmla="*/ 14287 h 1790700"/>
              <a:gd name="connsiteX16" fmla="*/ 16669 w 461963"/>
              <a:gd name="connsiteY16" fmla="*/ 4762 h 1790700"/>
              <a:gd name="connsiteX17" fmla="*/ 33338 w 461963"/>
              <a:gd name="connsiteY17" fmla="*/ 0 h 1790700"/>
              <a:gd name="connsiteX18" fmla="*/ 50007 w 461963"/>
              <a:gd name="connsiteY18" fmla="*/ 0 h 1790700"/>
              <a:gd name="connsiteX19" fmla="*/ 76200 w 461963"/>
              <a:gd name="connsiteY19" fmla="*/ 4762 h 1790700"/>
              <a:gd name="connsiteX20" fmla="*/ 142875 w 461963"/>
              <a:gd name="connsiteY20" fmla="*/ 28575 h 1790700"/>
              <a:gd name="connsiteX21" fmla="*/ 214313 w 461963"/>
              <a:gd name="connsiteY21" fmla="*/ 59531 h 1790700"/>
              <a:gd name="connsiteX22" fmla="*/ 278607 w 461963"/>
              <a:gd name="connsiteY22" fmla="*/ 92869 h 1790700"/>
              <a:gd name="connsiteX23" fmla="*/ 340519 w 461963"/>
              <a:gd name="connsiteY23" fmla="*/ 128587 h 1790700"/>
              <a:gd name="connsiteX24" fmla="*/ 397669 w 461963"/>
              <a:gd name="connsiteY24" fmla="*/ 169069 h 1790700"/>
              <a:gd name="connsiteX25" fmla="*/ 433388 w 461963"/>
              <a:gd name="connsiteY25" fmla="*/ 197644 h 1790700"/>
              <a:gd name="connsiteX26" fmla="*/ 447675 w 461963"/>
              <a:gd name="connsiteY26" fmla="*/ 211931 h 1790700"/>
              <a:gd name="connsiteX27" fmla="*/ 457200 w 461963"/>
              <a:gd name="connsiteY27" fmla="*/ 228600 h 1790700"/>
              <a:gd name="connsiteX28" fmla="*/ 459582 w 461963"/>
              <a:gd name="connsiteY28" fmla="*/ 245269 h 1790700"/>
              <a:gd name="connsiteX29" fmla="*/ 461963 w 461963"/>
              <a:gd name="connsiteY29" fmla="*/ 266700 h 1790700"/>
              <a:gd name="connsiteX30" fmla="*/ 452438 w 461963"/>
              <a:gd name="connsiteY30" fmla="*/ 290512 h 1790700"/>
              <a:gd name="connsiteX31" fmla="*/ 435769 w 461963"/>
              <a:gd name="connsiteY31" fmla="*/ 309562 h 1790700"/>
              <a:gd name="connsiteX32" fmla="*/ 421482 w 461963"/>
              <a:gd name="connsiteY32" fmla="*/ 345281 h 1790700"/>
              <a:gd name="connsiteX33" fmla="*/ 411957 w 461963"/>
              <a:gd name="connsiteY33" fmla="*/ 409575 h 1790700"/>
              <a:gd name="connsiteX34" fmla="*/ 409575 w 461963"/>
              <a:gd name="connsiteY34" fmla="*/ 509587 h 1790700"/>
              <a:gd name="connsiteX35" fmla="*/ 404813 w 461963"/>
              <a:gd name="connsiteY35" fmla="*/ 621506 h 1790700"/>
              <a:gd name="connsiteX36" fmla="*/ 395288 w 461963"/>
              <a:gd name="connsiteY36" fmla="*/ 781050 h 1790700"/>
              <a:gd name="connsiteX37" fmla="*/ 388144 w 461963"/>
              <a:gd name="connsiteY37" fmla="*/ 890587 h 1790700"/>
              <a:gd name="connsiteX38" fmla="*/ 388144 w 461963"/>
              <a:gd name="connsiteY38" fmla="*/ 1762125 h 1790700"/>
              <a:gd name="connsiteX39" fmla="*/ 185738 w 461963"/>
              <a:gd name="connsiteY39" fmla="*/ 1790700 h 1790700"/>
              <a:gd name="connsiteX40" fmla="*/ 188119 w 461963"/>
              <a:gd name="connsiteY40" fmla="*/ 1276350 h 179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61963" h="1790700">
                <a:moveTo>
                  <a:pt x="188119" y="1276350"/>
                </a:moveTo>
                <a:cubicBezTo>
                  <a:pt x="188119" y="1160066"/>
                  <a:pt x="186532" y="1154113"/>
                  <a:pt x="185738" y="1092994"/>
                </a:cubicBezTo>
                <a:cubicBezTo>
                  <a:pt x="186532" y="1028700"/>
                  <a:pt x="187325" y="964406"/>
                  <a:pt x="188119" y="900112"/>
                </a:cubicBezTo>
                <a:lnTo>
                  <a:pt x="183357" y="692944"/>
                </a:lnTo>
                <a:lnTo>
                  <a:pt x="178594" y="571500"/>
                </a:lnTo>
                <a:lnTo>
                  <a:pt x="164307" y="411956"/>
                </a:lnTo>
                <a:lnTo>
                  <a:pt x="157163" y="326231"/>
                </a:lnTo>
                <a:lnTo>
                  <a:pt x="142875" y="230981"/>
                </a:lnTo>
                <a:lnTo>
                  <a:pt x="135732" y="207169"/>
                </a:lnTo>
                <a:lnTo>
                  <a:pt x="111919" y="161925"/>
                </a:lnTo>
                <a:lnTo>
                  <a:pt x="85725" y="126206"/>
                </a:lnTo>
                <a:lnTo>
                  <a:pt x="59532" y="97631"/>
                </a:lnTo>
                <a:lnTo>
                  <a:pt x="30957" y="69056"/>
                </a:lnTo>
                <a:lnTo>
                  <a:pt x="14288" y="52387"/>
                </a:lnTo>
                <a:lnTo>
                  <a:pt x="0" y="30956"/>
                </a:lnTo>
                <a:lnTo>
                  <a:pt x="4763" y="14287"/>
                </a:lnTo>
                <a:lnTo>
                  <a:pt x="16669" y="4762"/>
                </a:lnTo>
                <a:lnTo>
                  <a:pt x="33338" y="0"/>
                </a:lnTo>
                <a:lnTo>
                  <a:pt x="50007" y="0"/>
                </a:lnTo>
                <a:lnTo>
                  <a:pt x="76200" y="4762"/>
                </a:lnTo>
                <a:lnTo>
                  <a:pt x="142875" y="28575"/>
                </a:lnTo>
                <a:lnTo>
                  <a:pt x="214313" y="59531"/>
                </a:lnTo>
                <a:lnTo>
                  <a:pt x="278607" y="92869"/>
                </a:lnTo>
                <a:lnTo>
                  <a:pt x="340519" y="128587"/>
                </a:lnTo>
                <a:lnTo>
                  <a:pt x="397669" y="169069"/>
                </a:lnTo>
                <a:lnTo>
                  <a:pt x="433388" y="197644"/>
                </a:lnTo>
                <a:lnTo>
                  <a:pt x="447675" y="211931"/>
                </a:lnTo>
                <a:lnTo>
                  <a:pt x="457200" y="228600"/>
                </a:lnTo>
                <a:lnTo>
                  <a:pt x="459582" y="245269"/>
                </a:lnTo>
                <a:lnTo>
                  <a:pt x="461963" y="266700"/>
                </a:lnTo>
                <a:lnTo>
                  <a:pt x="452438" y="290512"/>
                </a:lnTo>
                <a:lnTo>
                  <a:pt x="435769" y="309562"/>
                </a:lnTo>
                <a:lnTo>
                  <a:pt x="421482" y="345281"/>
                </a:lnTo>
                <a:lnTo>
                  <a:pt x="411957" y="409575"/>
                </a:lnTo>
                <a:lnTo>
                  <a:pt x="409575" y="509587"/>
                </a:lnTo>
                <a:lnTo>
                  <a:pt x="404813" y="621506"/>
                </a:lnTo>
                <a:lnTo>
                  <a:pt x="395288" y="781050"/>
                </a:lnTo>
                <a:lnTo>
                  <a:pt x="388144" y="890587"/>
                </a:lnTo>
                <a:lnTo>
                  <a:pt x="388144" y="1762125"/>
                </a:lnTo>
                <a:lnTo>
                  <a:pt x="185738" y="1790700"/>
                </a:lnTo>
                <a:cubicBezTo>
                  <a:pt x="186532" y="1626394"/>
                  <a:pt x="188119" y="1392634"/>
                  <a:pt x="188119" y="127635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41A1D66-5274-6141-83A2-53140A8E6E9A}"/>
              </a:ext>
            </a:extLst>
          </p:cNvPr>
          <p:cNvSpPr/>
          <p:nvPr/>
        </p:nvSpPr>
        <p:spPr>
          <a:xfrm>
            <a:off x="3871913" y="5260975"/>
            <a:ext cx="3276600" cy="515938"/>
          </a:xfrm>
          <a:custGeom>
            <a:avLst/>
            <a:gdLst>
              <a:gd name="connsiteX0" fmla="*/ 1216478 w 3276600"/>
              <a:gd name="connsiteY0" fmla="*/ 201386 h 517072"/>
              <a:gd name="connsiteX1" fmla="*/ 1515836 w 3276600"/>
              <a:gd name="connsiteY1" fmla="*/ 155122 h 517072"/>
              <a:gd name="connsiteX2" fmla="*/ 1654628 w 3276600"/>
              <a:gd name="connsiteY2" fmla="*/ 130629 h 517072"/>
              <a:gd name="connsiteX3" fmla="*/ 1945821 w 3276600"/>
              <a:gd name="connsiteY3" fmla="*/ 100693 h 517072"/>
              <a:gd name="connsiteX4" fmla="*/ 2168978 w 3276600"/>
              <a:gd name="connsiteY4" fmla="*/ 73479 h 517072"/>
              <a:gd name="connsiteX5" fmla="*/ 2343150 w 3276600"/>
              <a:gd name="connsiteY5" fmla="*/ 57150 h 517072"/>
              <a:gd name="connsiteX6" fmla="*/ 2468336 w 3276600"/>
              <a:gd name="connsiteY6" fmla="*/ 43543 h 517072"/>
              <a:gd name="connsiteX7" fmla="*/ 2544536 w 3276600"/>
              <a:gd name="connsiteY7" fmla="*/ 27215 h 517072"/>
              <a:gd name="connsiteX8" fmla="*/ 2675164 w 3276600"/>
              <a:gd name="connsiteY8" fmla="*/ 8165 h 517072"/>
              <a:gd name="connsiteX9" fmla="*/ 2789464 w 3276600"/>
              <a:gd name="connsiteY9" fmla="*/ 0 h 517072"/>
              <a:gd name="connsiteX10" fmla="*/ 2822121 w 3276600"/>
              <a:gd name="connsiteY10" fmla="*/ 2722 h 517072"/>
              <a:gd name="connsiteX11" fmla="*/ 2887436 w 3276600"/>
              <a:gd name="connsiteY11" fmla="*/ 13608 h 517072"/>
              <a:gd name="connsiteX12" fmla="*/ 2966357 w 3276600"/>
              <a:gd name="connsiteY12" fmla="*/ 38100 h 517072"/>
              <a:gd name="connsiteX13" fmla="*/ 3028950 w 3276600"/>
              <a:gd name="connsiteY13" fmla="*/ 62593 h 517072"/>
              <a:gd name="connsiteX14" fmla="*/ 3077936 w 3276600"/>
              <a:gd name="connsiteY14" fmla="*/ 87086 h 517072"/>
              <a:gd name="connsiteX15" fmla="*/ 3167743 w 3276600"/>
              <a:gd name="connsiteY15" fmla="*/ 138793 h 517072"/>
              <a:gd name="connsiteX16" fmla="*/ 3224893 w 3276600"/>
              <a:gd name="connsiteY16" fmla="*/ 174172 h 517072"/>
              <a:gd name="connsiteX17" fmla="*/ 3249386 w 3276600"/>
              <a:gd name="connsiteY17" fmla="*/ 193222 h 517072"/>
              <a:gd name="connsiteX18" fmla="*/ 3260271 w 3276600"/>
              <a:gd name="connsiteY18" fmla="*/ 204108 h 517072"/>
              <a:gd name="connsiteX19" fmla="*/ 3271157 w 3276600"/>
              <a:gd name="connsiteY19" fmla="*/ 223158 h 517072"/>
              <a:gd name="connsiteX20" fmla="*/ 3276600 w 3276600"/>
              <a:gd name="connsiteY20" fmla="*/ 250372 h 517072"/>
              <a:gd name="connsiteX21" fmla="*/ 3276600 w 3276600"/>
              <a:gd name="connsiteY21" fmla="*/ 280308 h 517072"/>
              <a:gd name="connsiteX22" fmla="*/ 3265714 w 3276600"/>
              <a:gd name="connsiteY22" fmla="*/ 296636 h 517072"/>
              <a:gd name="connsiteX23" fmla="*/ 3252107 w 3276600"/>
              <a:gd name="connsiteY23" fmla="*/ 307522 h 517072"/>
              <a:gd name="connsiteX24" fmla="*/ 3224893 w 3276600"/>
              <a:gd name="connsiteY24" fmla="*/ 315686 h 517072"/>
              <a:gd name="connsiteX25" fmla="*/ 3192236 w 3276600"/>
              <a:gd name="connsiteY25" fmla="*/ 318408 h 517072"/>
              <a:gd name="connsiteX26" fmla="*/ 3151414 w 3276600"/>
              <a:gd name="connsiteY26" fmla="*/ 312965 h 517072"/>
              <a:gd name="connsiteX27" fmla="*/ 3094264 w 3276600"/>
              <a:gd name="connsiteY27" fmla="*/ 302079 h 517072"/>
              <a:gd name="connsiteX28" fmla="*/ 2941864 w 3276600"/>
              <a:gd name="connsiteY28" fmla="*/ 274865 h 517072"/>
              <a:gd name="connsiteX29" fmla="*/ 2781300 w 3276600"/>
              <a:gd name="connsiteY29" fmla="*/ 258536 h 517072"/>
              <a:gd name="connsiteX30" fmla="*/ 2530928 w 3276600"/>
              <a:gd name="connsiteY30" fmla="*/ 244929 h 517072"/>
              <a:gd name="connsiteX31" fmla="*/ 2403021 w 3276600"/>
              <a:gd name="connsiteY31" fmla="*/ 253093 h 517072"/>
              <a:gd name="connsiteX32" fmla="*/ 2177143 w 3276600"/>
              <a:gd name="connsiteY32" fmla="*/ 266700 h 517072"/>
              <a:gd name="connsiteX33" fmla="*/ 1910443 w 3276600"/>
              <a:gd name="connsiteY33" fmla="*/ 288472 h 517072"/>
              <a:gd name="connsiteX34" fmla="*/ 1695450 w 3276600"/>
              <a:gd name="connsiteY34" fmla="*/ 307522 h 517072"/>
              <a:gd name="connsiteX35" fmla="*/ 1480457 w 3276600"/>
              <a:gd name="connsiteY35" fmla="*/ 334736 h 517072"/>
              <a:gd name="connsiteX36" fmla="*/ 1205593 w 3276600"/>
              <a:gd name="connsiteY36" fmla="*/ 381000 h 517072"/>
              <a:gd name="connsiteX37" fmla="*/ 914400 w 3276600"/>
              <a:gd name="connsiteY37" fmla="*/ 429986 h 517072"/>
              <a:gd name="connsiteX38" fmla="*/ 653143 w 3276600"/>
              <a:gd name="connsiteY38" fmla="*/ 476250 h 517072"/>
              <a:gd name="connsiteX39" fmla="*/ 487136 w 3276600"/>
              <a:gd name="connsiteY39" fmla="*/ 511629 h 517072"/>
              <a:gd name="connsiteX40" fmla="*/ 449036 w 3276600"/>
              <a:gd name="connsiteY40" fmla="*/ 517072 h 517072"/>
              <a:gd name="connsiteX41" fmla="*/ 410936 w 3276600"/>
              <a:gd name="connsiteY41" fmla="*/ 511629 h 517072"/>
              <a:gd name="connsiteX42" fmla="*/ 375557 w 3276600"/>
              <a:gd name="connsiteY42" fmla="*/ 500743 h 517072"/>
              <a:gd name="connsiteX43" fmla="*/ 293914 w 3276600"/>
              <a:gd name="connsiteY43" fmla="*/ 457200 h 517072"/>
              <a:gd name="connsiteX44" fmla="*/ 160564 w 3276600"/>
              <a:gd name="connsiteY44" fmla="*/ 356508 h 517072"/>
              <a:gd name="connsiteX45" fmla="*/ 62593 w 3276600"/>
              <a:gd name="connsiteY45" fmla="*/ 266700 h 517072"/>
              <a:gd name="connsiteX46" fmla="*/ 27214 w 3276600"/>
              <a:gd name="connsiteY46" fmla="*/ 228600 h 517072"/>
              <a:gd name="connsiteX47" fmla="*/ 10886 w 3276600"/>
              <a:gd name="connsiteY47" fmla="*/ 206829 h 517072"/>
              <a:gd name="connsiteX48" fmla="*/ 0 w 3276600"/>
              <a:gd name="connsiteY48" fmla="*/ 176893 h 517072"/>
              <a:gd name="connsiteX49" fmla="*/ 2721 w 3276600"/>
              <a:gd name="connsiteY49" fmla="*/ 163286 h 517072"/>
              <a:gd name="connsiteX50" fmla="*/ 10886 w 3276600"/>
              <a:gd name="connsiteY50" fmla="*/ 155122 h 517072"/>
              <a:gd name="connsiteX51" fmla="*/ 32657 w 3276600"/>
              <a:gd name="connsiteY51" fmla="*/ 160565 h 517072"/>
              <a:gd name="connsiteX52" fmla="*/ 62593 w 3276600"/>
              <a:gd name="connsiteY52" fmla="*/ 176893 h 517072"/>
              <a:gd name="connsiteX53" fmla="*/ 127907 w 3276600"/>
              <a:gd name="connsiteY53" fmla="*/ 201386 h 517072"/>
              <a:gd name="connsiteX54" fmla="*/ 263978 w 3276600"/>
              <a:gd name="connsiteY54" fmla="*/ 236765 h 517072"/>
              <a:gd name="connsiteX55" fmla="*/ 397328 w 3276600"/>
              <a:gd name="connsiteY55" fmla="*/ 261258 h 517072"/>
              <a:gd name="connsiteX56" fmla="*/ 527957 w 3276600"/>
              <a:gd name="connsiteY56" fmla="*/ 272143 h 517072"/>
              <a:gd name="connsiteX57" fmla="*/ 693964 w 3276600"/>
              <a:gd name="connsiteY57" fmla="*/ 263979 h 517072"/>
              <a:gd name="connsiteX58" fmla="*/ 966107 w 3276600"/>
              <a:gd name="connsiteY58" fmla="*/ 236765 h 517072"/>
              <a:gd name="connsiteX59" fmla="*/ 1216478 w 3276600"/>
              <a:gd name="connsiteY59" fmla="*/ 201386 h 51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276600" h="517072">
                <a:moveTo>
                  <a:pt x="1216478" y="201386"/>
                </a:moveTo>
                <a:lnTo>
                  <a:pt x="1515836" y="155122"/>
                </a:lnTo>
                <a:lnTo>
                  <a:pt x="1654628" y="130629"/>
                </a:lnTo>
                <a:lnTo>
                  <a:pt x="1945821" y="100693"/>
                </a:lnTo>
                <a:lnTo>
                  <a:pt x="2168978" y="73479"/>
                </a:lnTo>
                <a:lnTo>
                  <a:pt x="2343150" y="57150"/>
                </a:lnTo>
                <a:lnTo>
                  <a:pt x="2468336" y="43543"/>
                </a:lnTo>
                <a:lnTo>
                  <a:pt x="2544536" y="27215"/>
                </a:lnTo>
                <a:lnTo>
                  <a:pt x="2675164" y="8165"/>
                </a:lnTo>
                <a:lnTo>
                  <a:pt x="2789464" y="0"/>
                </a:lnTo>
                <a:lnTo>
                  <a:pt x="2822121" y="2722"/>
                </a:lnTo>
                <a:lnTo>
                  <a:pt x="2887436" y="13608"/>
                </a:lnTo>
                <a:lnTo>
                  <a:pt x="2966357" y="38100"/>
                </a:lnTo>
                <a:lnTo>
                  <a:pt x="3028950" y="62593"/>
                </a:lnTo>
                <a:lnTo>
                  <a:pt x="3077936" y="87086"/>
                </a:lnTo>
                <a:lnTo>
                  <a:pt x="3167743" y="138793"/>
                </a:lnTo>
                <a:lnTo>
                  <a:pt x="3224893" y="174172"/>
                </a:lnTo>
                <a:lnTo>
                  <a:pt x="3249386" y="193222"/>
                </a:lnTo>
                <a:lnTo>
                  <a:pt x="3260271" y="204108"/>
                </a:lnTo>
                <a:lnTo>
                  <a:pt x="3271157" y="223158"/>
                </a:lnTo>
                <a:lnTo>
                  <a:pt x="3276600" y="250372"/>
                </a:lnTo>
                <a:lnTo>
                  <a:pt x="3276600" y="280308"/>
                </a:lnTo>
                <a:lnTo>
                  <a:pt x="3265714" y="296636"/>
                </a:lnTo>
                <a:lnTo>
                  <a:pt x="3252107" y="307522"/>
                </a:lnTo>
                <a:lnTo>
                  <a:pt x="3224893" y="315686"/>
                </a:lnTo>
                <a:lnTo>
                  <a:pt x="3192236" y="318408"/>
                </a:lnTo>
                <a:lnTo>
                  <a:pt x="3151414" y="312965"/>
                </a:lnTo>
                <a:lnTo>
                  <a:pt x="3094264" y="302079"/>
                </a:lnTo>
                <a:lnTo>
                  <a:pt x="2941864" y="274865"/>
                </a:lnTo>
                <a:lnTo>
                  <a:pt x="2781300" y="258536"/>
                </a:lnTo>
                <a:lnTo>
                  <a:pt x="2530928" y="244929"/>
                </a:lnTo>
                <a:lnTo>
                  <a:pt x="2403021" y="253093"/>
                </a:lnTo>
                <a:lnTo>
                  <a:pt x="2177143" y="266700"/>
                </a:lnTo>
                <a:lnTo>
                  <a:pt x="1910443" y="288472"/>
                </a:lnTo>
                <a:lnTo>
                  <a:pt x="1695450" y="307522"/>
                </a:lnTo>
                <a:lnTo>
                  <a:pt x="1480457" y="334736"/>
                </a:lnTo>
                <a:lnTo>
                  <a:pt x="1205593" y="381000"/>
                </a:lnTo>
                <a:lnTo>
                  <a:pt x="914400" y="429986"/>
                </a:lnTo>
                <a:lnTo>
                  <a:pt x="653143" y="476250"/>
                </a:lnTo>
                <a:lnTo>
                  <a:pt x="487136" y="511629"/>
                </a:lnTo>
                <a:lnTo>
                  <a:pt x="449036" y="517072"/>
                </a:lnTo>
                <a:lnTo>
                  <a:pt x="410936" y="511629"/>
                </a:lnTo>
                <a:lnTo>
                  <a:pt x="375557" y="500743"/>
                </a:lnTo>
                <a:lnTo>
                  <a:pt x="293914" y="457200"/>
                </a:lnTo>
                <a:lnTo>
                  <a:pt x="160564" y="356508"/>
                </a:lnTo>
                <a:lnTo>
                  <a:pt x="62593" y="266700"/>
                </a:lnTo>
                <a:lnTo>
                  <a:pt x="27214" y="228600"/>
                </a:lnTo>
                <a:lnTo>
                  <a:pt x="10886" y="206829"/>
                </a:lnTo>
                <a:lnTo>
                  <a:pt x="0" y="176893"/>
                </a:lnTo>
                <a:lnTo>
                  <a:pt x="2721" y="163286"/>
                </a:lnTo>
                <a:lnTo>
                  <a:pt x="10886" y="155122"/>
                </a:lnTo>
                <a:lnTo>
                  <a:pt x="32657" y="160565"/>
                </a:lnTo>
                <a:lnTo>
                  <a:pt x="62593" y="176893"/>
                </a:lnTo>
                <a:lnTo>
                  <a:pt x="127907" y="201386"/>
                </a:lnTo>
                <a:lnTo>
                  <a:pt x="263978" y="236765"/>
                </a:lnTo>
                <a:lnTo>
                  <a:pt x="397328" y="261258"/>
                </a:lnTo>
                <a:lnTo>
                  <a:pt x="527957" y="272143"/>
                </a:lnTo>
                <a:lnTo>
                  <a:pt x="693964" y="263979"/>
                </a:lnTo>
                <a:lnTo>
                  <a:pt x="966107" y="236765"/>
                </a:lnTo>
                <a:lnTo>
                  <a:pt x="1216478" y="20138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258D77-033D-4EA2-8449-94B6758E50A2}"/>
              </a:ext>
            </a:extLst>
          </p:cNvPr>
          <p:cNvGrpSpPr/>
          <p:nvPr/>
        </p:nvGrpSpPr>
        <p:grpSpPr>
          <a:xfrm>
            <a:off x="2782888" y="1485900"/>
            <a:ext cx="4408487" cy="4378325"/>
            <a:chOff x="2935288" y="1617663"/>
            <a:chExt cx="4408487" cy="4378325"/>
          </a:xfrm>
        </p:grpSpPr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36A4A3A4-2B25-41C7-A53B-A2FED558D963}"/>
                </a:ext>
              </a:extLst>
            </p:cNvPr>
            <p:cNvSpPr/>
            <p:nvPr/>
          </p:nvSpPr>
          <p:spPr>
            <a:xfrm>
              <a:off x="3209925" y="1798638"/>
              <a:ext cx="1057275" cy="1403350"/>
            </a:xfrm>
            <a:custGeom>
              <a:avLst/>
              <a:gdLst>
                <a:gd name="connsiteX0" fmla="*/ 359569 w 1057275"/>
                <a:gd name="connsiteY0" fmla="*/ 342900 h 1404937"/>
                <a:gd name="connsiteX1" fmla="*/ 204788 w 1057275"/>
                <a:gd name="connsiteY1" fmla="*/ 404812 h 1404937"/>
                <a:gd name="connsiteX2" fmla="*/ 73819 w 1057275"/>
                <a:gd name="connsiteY2" fmla="*/ 457200 h 1404937"/>
                <a:gd name="connsiteX3" fmla="*/ 45244 w 1057275"/>
                <a:gd name="connsiteY3" fmla="*/ 471487 h 1404937"/>
                <a:gd name="connsiteX4" fmla="*/ 0 w 1057275"/>
                <a:gd name="connsiteY4" fmla="*/ 285750 h 1404937"/>
                <a:gd name="connsiteX5" fmla="*/ 88106 w 1057275"/>
                <a:gd name="connsiteY5" fmla="*/ 288131 h 1404937"/>
                <a:gd name="connsiteX6" fmla="*/ 159544 w 1057275"/>
                <a:gd name="connsiteY6" fmla="*/ 271462 h 1404937"/>
                <a:gd name="connsiteX7" fmla="*/ 257175 w 1057275"/>
                <a:gd name="connsiteY7" fmla="*/ 240506 h 1404937"/>
                <a:gd name="connsiteX8" fmla="*/ 347663 w 1057275"/>
                <a:gd name="connsiteY8" fmla="*/ 202406 h 1404937"/>
                <a:gd name="connsiteX9" fmla="*/ 461963 w 1057275"/>
                <a:gd name="connsiteY9" fmla="*/ 150019 h 1404937"/>
                <a:gd name="connsiteX10" fmla="*/ 581025 w 1057275"/>
                <a:gd name="connsiteY10" fmla="*/ 90487 h 1404937"/>
                <a:gd name="connsiteX11" fmla="*/ 657225 w 1057275"/>
                <a:gd name="connsiteY11" fmla="*/ 50006 h 1404937"/>
                <a:gd name="connsiteX12" fmla="*/ 731044 w 1057275"/>
                <a:gd name="connsiteY12" fmla="*/ 7144 h 1404937"/>
                <a:gd name="connsiteX13" fmla="*/ 745331 w 1057275"/>
                <a:gd name="connsiteY13" fmla="*/ 2381 h 1404937"/>
                <a:gd name="connsiteX14" fmla="*/ 750094 w 1057275"/>
                <a:gd name="connsiteY14" fmla="*/ 0 h 1404937"/>
                <a:gd name="connsiteX15" fmla="*/ 764381 w 1057275"/>
                <a:gd name="connsiteY15" fmla="*/ 4762 h 1404937"/>
                <a:gd name="connsiteX16" fmla="*/ 812006 w 1057275"/>
                <a:gd name="connsiteY16" fmla="*/ 40481 h 1404937"/>
                <a:gd name="connsiteX17" fmla="*/ 895350 w 1057275"/>
                <a:gd name="connsiteY17" fmla="*/ 109537 h 1404937"/>
                <a:gd name="connsiteX18" fmla="*/ 952500 w 1057275"/>
                <a:gd name="connsiteY18" fmla="*/ 161925 h 1404937"/>
                <a:gd name="connsiteX19" fmla="*/ 1007269 w 1057275"/>
                <a:gd name="connsiteY19" fmla="*/ 211931 h 1404937"/>
                <a:gd name="connsiteX20" fmla="*/ 1028700 w 1057275"/>
                <a:gd name="connsiteY20" fmla="*/ 230981 h 1404937"/>
                <a:gd name="connsiteX21" fmla="*/ 1042988 w 1057275"/>
                <a:gd name="connsiteY21" fmla="*/ 247650 h 1404937"/>
                <a:gd name="connsiteX22" fmla="*/ 1047750 w 1057275"/>
                <a:gd name="connsiteY22" fmla="*/ 254794 h 1404937"/>
                <a:gd name="connsiteX23" fmla="*/ 1052513 w 1057275"/>
                <a:gd name="connsiteY23" fmla="*/ 266700 h 1404937"/>
                <a:gd name="connsiteX24" fmla="*/ 1057275 w 1057275"/>
                <a:gd name="connsiteY24" fmla="*/ 288131 h 1404937"/>
                <a:gd name="connsiteX25" fmla="*/ 1054894 w 1057275"/>
                <a:gd name="connsiteY25" fmla="*/ 309562 h 1404937"/>
                <a:gd name="connsiteX26" fmla="*/ 1042988 w 1057275"/>
                <a:gd name="connsiteY26" fmla="*/ 330994 h 1404937"/>
                <a:gd name="connsiteX27" fmla="*/ 1026319 w 1057275"/>
                <a:gd name="connsiteY27" fmla="*/ 347662 h 1404937"/>
                <a:gd name="connsiteX28" fmla="*/ 1009650 w 1057275"/>
                <a:gd name="connsiteY28" fmla="*/ 359569 h 1404937"/>
                <a:gd name="connsiteX29" fmla="*/ 978694 w 1057275"/>
                <a:gd name="connsiteY29" fmla="*/ 404812 h 1404937"/>
                <a:gd name="connsiteX30" fmla="*/ 907256 w 1057275"/>
                <a:gd name="connsiteY30" fmla="*/ 531019 h 1404937"/>
                <a:gd name="connsiteX31" fmla="*/ 842963 w 1057275"/>
                <a:gd name="connsiteY31" fmla="*/ 650081 h 1404937"/>
                <a:gd name="connsiteX32" fmla="*/ 762000 w 1057275"/>
                <a:gd name="connsiteY32" fmla="*/ 814387 h 1404937"/>
                <a:gd name="connsiteX33" fmla="*/ 678656 w 1057275"/>
                <a:gd name="connsiteY33" fmla="*/ 990600 h 1404937"/>
                <a:gd name="connsiteX34" fmla="*/ 571500 w 1057275"/>
                <a:gd name="connsiteY34" fmla="*/ 1216819 h 1404937"/>
                <a:gd name="connsiteX35" fmla="*/ 516731 w 1057275"/>
                <a:gd name="connsiteY35" fmla="*/ 1340644 h 1404937"/>
                <a:gd name="connsiteX36" fmla="*/ 481013 w 1057275"/>
                <a:gd name="connsiteY36" fmla="*/ 1404937 h 1404937"/>
                <a:gd name="connsiteX37" fmla="*/ 464344 w 1057275"/>
                <a:gd name="connsiteY37" fmla="*/ 1393031 h 1404937"/>
                <a:gd name="connsiteX38" fmla="*/ 454819 w 1057275"/>
                <a:gd name="connsiteY38" fmla="*/ 1383506 h 1404937"/>
                <a:gd name="connsiteX39" fmla="*/ 442913 w 1057275"/>
                <a:gd name="connsiteY39" fmla="*/ 1369219 h 1404937"/>
                <a:gd name="connsiteX40" fmla="*/ 440531 w 1057275"/>
                <a:gd name="connsiteY40" fmla="*/ 1354931 h 1404937"/>
                <a:gd name="connsiteX41" fmla="*/ 440531 w 1057275"/>
                <a:gd name="connsiteY41" fmla="*/ 1340644 h 1404937"/>
                <a:gd name="connsiteX42" fmla="*/ 445294 w 1057275"/>
                <a:gd name="connsiteY42" fmla="*/ 1326356 h 1404937"/>
                <a:gd name="connsiteX43" fmla="*/ 454819 w 1057275"/>
                <a:gd name="connsiteY43" fmla="*/ 1304925 h 1404937"/>
                <a:gd name="connsiteX44" fmla="*/ 469106 w 1057275"/>
                <a:gd name="connsiteY44" fmla="*/ 1266825 h 1404937"/>
                <a:gd name="connsiteX45" fmla="*/ 507206 w 1057275"/>
                <a:gd name="connsiteY45" fmla="*/ 1128712 h 1404937"/>
                <a:gd name="connsiteX46" fmla="*/ 554831 w 1057275"/>
                <a:gd name="connsiteY46" fmla="*/ 964406 h 1404937"/>
                <a:gd name="connsiteX47" fmla="*/ 588169 w 1057275"/>
                <a:gd name="connsiteY47" fmla="*/ 821531 h 1404937"/>
                <a:gd name="connsiteX48" fmla="*/ 623888 w 1057275"/>
                <a:gd name="connsiteY48" fmla="*/ 669131 h 1404937"/>
                <a:gd name="connsiteX49" fmla="*/ 645319 w 1057275"/>
                <a:gd name="connsiteY49" fmla="*/ 554831 h 1404937"/>
                <a:gd name="connsiteX50" fmla="*/ 666750 w 1057275"/>
                <a:gd name="connsiteY50" fmla="*/ 416719 h 1404937"/>
                <a:gd name="connsiteX51" fmla="*/ 681038 w 1057275"/>
                <a:gd name="connsiteY51" fmla="*/ 300037 h 1404937"/>
                <a:gd name="connsiteX52" fmla="*/ 681038 w 1057275"/>
                <a:gd name="connsiteY52" fmla="*/ 257175 h 1404937"/>
                <a:gd name="connsiteX53" fmla="*/ 676275 w 1057275"/>
                <a:gd name="connsiteY53" fmla="*/ 245269 h 1404937"/>
                <a:gd name="connsiteX54" fmla="*/ 666750 w 1057275"/>
                <a:gd name="connsiteY54" fmla="*/ 238125 h 1404937"/>
                <a:gd name="connsiteX55" fmla="*/ 640556 w 1057275"/>
                <a:gd name="connsiteY55" fmla="*/ 238125 h 1404937"/>
                <a:gd name="connsiteX56" fmla="*/ 600075 w 1057275"/>
                <a:gd name="connsiteY56" fmla="*/ 250031 h 1404937"/>
                <a:gd name="connsiteX57" fmla="*/ 495300 w 1057275"/>
                <a:gd name="connsiteY57" fmla="*/ 292894 h 1404937"/>
                <a:gd name="connsiteX58" fmla="*/ 359569 w 1057275"/>
                <a:gd name="connsiteY58" fmla="*/ 34290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57275" h="1404937">
                  <a:moveTo>
                    <a:pt x="359569" y="342900"/>
                  </a:moveTo>
                  <a:lnTo>
                    <a:pt x="204788" y="404812"/>
                  </a:lnTo>
                  <a:lnTo>
                    <a:pt x="73819" y="457200"/>
                  </a:lnTo>
                  <a:lnTo>
                    <a:pt x="45244" y="471487"/>
                  </a:lnTo>
                  <a:lnTo>
                    <a:pt x="0" y="285750"/>
                  </a:lnTo>
                  <a:lnTo>
                    <a:pt x="88106" y="288131"/>
                  </a:lnTo>
                  <a:lnTo>
                    <a:pt x="159544" y="271462"/>
                  </a:lnTo>
                  <a:lnTo>
                    <a:pt x="257175" y="240506"/>
                  </a:lnTo>
                  <a:lnTo>
                    <a:pt x="347663" y="202406"/>
                  </a:lnTo>
                  <a:lnTo>
                    <a:pt x="461963" y="150019"/>
                  </a:lnTo>
                  <a:lnTo>
                    <a:pt x="581025" y="90487"/>
                  </a:lnTo>
                  <a:lnTo>
                    <a:pt x="657225" y="50006"/>
                  </a:lnTo>
                  <a:lnTo>
                    <a:pt x="731044" y="7144"/>
                  </a:lnTo>
                  <a:lnTo>
                    <a:pt x="745331" y="2381"/>
                  </a:lnTo>
                  <a:lnTo>
                    <a:pt x="750094" y="0"/>
                  </a:lnTo>
                  <a:lnTo>
                    <a:pt x="764381" y="4762"/>
                  </a:lnTo>
                  <a:lnTo>
                    <a:pt x="812006" y="40481"/>
                  </a:lnTo>
                  <a:lnTo>
                    <a:pt x="895350" y="109537"/>
                  </a:lnTo>
                  <a:lnTo>
                    <a:pt x="952500" y="161925"/>
                  </a:lnTo>
                  <a:lnTo>
                    <a:pt x="1007269" y="211931"/>
                  </a:lnTo>
                  <a:lnTo>
                    <a:pt x="1028700" y="230981"/>
                  </a:lnTo>
                  <a:lnTo>
                    <a:pt x="1042988" y="247650"/>
                  </a:lnTo>
                  <a:lnTo>
                    <a:pt x="1047750" y="254794"/>
                  </a:lnTo>
                  <a:lnTo>
                    <a:pt x="1052513" y="266700"/>
                  </a:lnTo>
                  <a:lnTo>
                    <a:pt x="1057275" y="288131"/>
                  </a:lnTo>
                  <a:lnTo>
                    <a:pt x="1054894" y="309562"/>
                  </a:lnTo>
                  <a:lnTo>
                    <a:pt x="1042988" y="330994"/>
                  </a:lnTo>
                  <a:lnTo>
                    <a:pt x="1026319" y="347662"/>
                  </a:lnTo>
                  <a:lnTo>
                    <a:pt x="1009650" y="359569"/>
                  </a:lnTo>
                  <a:lnTo>
                    <a:pt x="978694" y="404812"/>
                  </a:lnTo>
                  <a:lnTo>
                    <a:pt x="907256" y="531019"/>
                  </a:lnTo>
                  <a:lnTo>
                    <a:pt x="842963" y="650081"/>
                  </a:lnTo>
                  <a:lnTo>
                    <a:pt x="762000" y="814387"/>
                  </a:lnTo>
                  <a:lnTo>
                    <a:pt x="678656" y="990600"/>
                  </a:lnTo>
                  <a:lnTo>
                    <a:pt x="571500" y="1216819"/>
                  </a:lnTo>
                  <a:lnTo>
                    <a:pt x="516731" y="1340644"/>
                  </a:lnTo>
                  <a:lnTo>
                    <a:pt x="481013" y="1404937"/>
                  </a:lnTo>
                  <a:lnTo>
                    <a:pt x="464344" y="1393031"/>
                  </a:lnTo>
                  <a:lnTo>
                    <a:pt x="454819" y="1383506"/>
                  </a:lnTo>
                  <a:lnTo>
                    <a:pt x="442913" y="1369219"/>
                  </a:lnTo>
                  <a:lnTo>
                    <a:pt x="440531" y="1354931"/>
                  </a:lnTo>
                  <a:lnTo>
                    <a:pt x="440531" y="1340644"/>
                  </a:lnTo>
                  <a:lnTo>
                    <a:pt x="445294" y="1326356"/>
                  </a:lnTo>
                  <a:lnTo>
                    <a:pt x="454819" y="1304925"/>
                  </a:lnTo>
                  <a:lnTo>
                    <a:pt x="469106" y="1266825"/>
                  </a:lnTo>
                  <a:lnTo>
                    <a:pt x="507206" y="1128712"/>
                  </a:lnTo>
                  <a:lnTo>
                    <a:pt x="554831" y="964406"/>
                  </a:lnTo>
                  <a:lnTo>
                    <a:pt x="588169" y="821531"/>
                  </a:lnTo>
                  <a:lnTo>
                    <a:pt x="623888" y="669131"/>
                  </a:lnTo>
                  <a:lnTo>
                    <a:pt x="645319" y="554831"/>
                  </a:lnTo>
                  <a:lnTo>
                    <a:pt x="666750" y="416719"/>
                  </a:lnTo>
                  <a:lnTo>
                    <a:pt x="681038" y="300037"/>
                  </a:lnTo>
                  <a:lnTo>
                    <a:pt x="681038" y="257175"/>
                  </a:lnTo>
                  <a:lnTo>
                    <a:pt x="676275" y="245269"/>
                  </a:lnTo>
                  <a:lnTo>
                    <a:pt x="666750" y="238125"/>
                  </a:lnTo>
                  <a:lnTo>
                    <a:pt x="640556" y="238125"/>
                  </a:lnTo>
                  <a:lnTo>
                    <a:pt x="600075" y="250031"/>
                  </a:lnTo>
                  <a:lnTo>
                    <a:pt x="495300" y="292894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2">
              <a:extLst>
                <a:ext uri="{FF2B5EF4-FFF2-40B4-BE49-F238E27FC236}">
                  <a16:creationId xmlns:a16="http://schemas.microsoft.com/office/drawing/2014/main" id="{A3BA0AF4-5FEB-4C69-8F55-5D6770BB5E61}"/>
                </a:ext>
              </a:extLst>
            </p:cNvPr>
            <p:cNvSpPr/>
            <p:nvPr/>
          </p:nvSpPr>
          <p:spPr>
            <a:xfrm>
              <a:off x="4556125" y="2243138"/>
              <a:ext cx="2206625" cy="423862"/>
            </a:xfrm>
            <a:custGeom>
              <a:avLst/>
              <a:gdLst>
                <a:gd name="connsiteX0" fmla="*/ 740569 w 2207419"/>
                <a:gd name="connsiteY0" fmla="*/ 381000 h 423862"/>
                <a:gd name="connsiteX1" fmla="*/ 935832 w 2207419"/>
                <a:gd name="connsiteY1" fmla="*/ 350043 h 423862"/>
                <a:gd name="connsiteX2" fmla="*/ 1059657 w 2207419"/>
                <a:gd name="connsiteY2" fmla="*/ 330993 h 423862"/>
                <a:gd name="connsiteX3" fmla="*/ 1233488 w 2207419"/>
                <a:gd name="connsiteY3" fmla="*/ 295275 h 423862"/>
                <a:gd name="connsiteX4" fmla="*/ 1476375 w 2207419"/>
                <a:gd name="connsiteY4" fmla="*/ 261937 h 423862"/>
                <a:gd name="connsiteX5" fmla="*/ 1697832 w 2207419"/>
                <a:gd name="connsiteY5" fmla="*/ 238125 h 423862"/>
                <a:gd name="connsiteX6" fmla="*/ 1928813 w 2207419"/>
                <a:gd name="connsiteY6" fmla="*/ 223837 h 423862"/>
                <a:gd name="connsiteX7" fmla="*/ 2071688 w 2207419"/>
                <a:gd name="connsiteY7" fmla="*/ 223837 h 423862"/>
                <a:gd name="connsiteX8" fmla="*/ 2133600 w 2207419"/>
                <a:gd name="connsiteY8" fmla="*/ 219075 h 423862"/>
                <a:gd name="connsiteX9" fmla="*/ 2169319 w 2207419"/>
                <a:gd name="connsiteY9" fmla="*/ 209550 h 423862"/>
                <a:gd name="connsiteX10" fmla="*/ 2197894 w 2207419"/>
                <a:gd name="connsiteY10" fmla="*/ 195262 h 423862"/>
                <a:gd name="connsiteX11" fmla="*/ 2202657 w 2207419"/>
                <a:gd name="connsiteY11" fmla="*/ 188118 h 423862"/>
                <a:gd name="connsiteX12" fmla="*/ 2207419 w 2207419"/>
                <a:gd name="connsiteY12" fmla="*/ 176212 h 423862"/>
                <a:gd name="connsiteX13" fmla="*/ 2207419 w 2207419"/>
                <a:gd name="connsiteY13" fmla="*/ 164306 h 423862"/>
                <a:gd name="connsiteX14" fmla="*/ 2202657 w 2207419"/>
                <a:gd name="connsiteY14" fmla="*/ 150018 h 423862"/>
                <a:gd name="connsiteX15" fmla="*/ 2183607 w 2207419"/>
                <a:gd name="connsiteY15" fmla="*/ 121443 h 423862"/>
                <a:gd name="connsiteX16" fmla="*/ 2164557 w 2207419"/>
                <a:gd name="connsiteY16" fmla="*/ 102393 h 423862"/>
                <a:gd name="connsiteX17" fmla="*/ 2133600 w 2207419"/>
                <a:gd name="connsiteY17" fmla="*/ 78581 h 423862"/>
                <a:gd name="connsiteX18" fmla="*/ 2095500 w 2207419"/>
                <a:gd name="connsiteY18" fmla="*/ 54768 h 423862"/>
                <a:gd name="connsiteX19" fmla="*/ 2045494 w 2207419"/>
                <a:gd name="connsiteY19" fmla="*/ 30956 h 423862"/>
                <a:gd name="connsiteX20" fmla="*/ 2005013 w 2207419"/>
                <a:gd name="connsiteY20" fmla="*/ 14287 h 423862"/>
                <a:gd name="connsiteX21" fmla="*/ 1947863 w 2207419"/>
                <a:gd name="connsiteY21" fmla="*/ 0 h 423862"/>
                <a:gd name="connsiteX22" fmla="*/ 1919288 w 2207419"/>
                <a:gd name="connsiteY22" fmla="*/ 0 h 423862"/>
                <a:gd name="connsiteX23" fmla="*/ 1897857 w 2207419"/>
                <a:gd name="connsiteY23" fmla="*/ 2381 h 423862"/>
                <a:gd name="connsiteX24" fmla="*/ 1838325 w 2207419"/>
                <a:gd name="connsiteY24" fmla="*/ 23812 h 423862"/>
                <a:gd name="connsiteX25" fmla="*/ 1769269 w 2207419"/>
                <a:gd name="connsiteY25" fmla="*/ 42862 h 423862"/>
                <a:gd name="connsiteX26" fmla="*/ 1659732 w 2207419"/>
                <a:gd name="connsiteY26" fmla="*/ 64293 h 423862"/>
                <a:gd name="connsiteX27" fmla="*/ 1535907 w 2207419"/>
                <a:gd name="connsiteY27" fmla="*/ 80962 h 423862"/>
                <a:gd name="connsiteX28" fmla="*/ 1393032 w 2207419"/>
                <a:gd name="connsiteY28" fmla="*/ 100012 h 423862"/>
                <a:gd name="connsiteX29" fmla="*/ 1264444 w 2207419"/>
                <a:gd name="connsiteY29" fmla="*/ 114300 h 423862"/>
                <a:gd name="connsiteX30" fmla="*/ 1052513 w 2207419"/>
                <a:gd name="connsiteY30" fmla="*/ 154781 h 423862"/>
                <a:gd name="connsiteX31" fmla="*/ 835819 w 2207419"/>
                <a:gd name="connsiteY31" fmla="*/ 190500 h 423862"/>
                <a:gd name="connsiteX32" fmla="*/ 631032 w 2207419"/>
                <a:gd name="connsiteY32" fmla="*/ 216693 h 423862"/>
                <a:gd name="connsiteX33" fmla="*/ 514350 w 2207419"/>
                <a:gd name="connsiteY33" fmla="*/ 226218 h 423862"/>
                <a:gd name="connsiteX34" fmla="*/ 447675 w 2207419"/>
                <a:gd name="connsiteY34" fmla="*/ 228600 h 423862"/>
                <a:gd name="connsiteX35" fmla="*/ 361950 w 2207419"/>
                <a:gd name="connsiteY35" fmla="*/ 226218 h 423862"/>
                <a:gd name="connsiteX36" fmla="*/ 280988 w 2207419"/>
                <a:gd name="connsiteY36" fmla="*/ 214312 h 423862"/>
                <a:gd name="connsiteX37" fmla="*/ 157163 w 2207419"/>
                <a:gd name="connsiteY37" fmla="*/ 188118 h 423862"/>
                <a:gd name="connsiteX38" fmla="*/ 71438 w 2207419"/>
                <a:gd name="connsiteY38" fmla="*/ 161925 h 423862"/>
                <a:gd name="connsiteX39" fmla="*/ 33338 w 2207419"/>
                <a:gd name="connsiteY39" fmla="*/ 150018 h 423862"/>
                <a:gd name="connsiteX40" fmla="*/ 21432 w 2207419"/>
                <a:gd name="connsiteY40" fmla="*/ 150018 h 423862"/>
                <a:gd name="connsiteX41" fmla="*/ 9525 w 2207419"/>
                <a:gd name="connsiteY41" fmla="*/ 152400 h 423862"/>
                <a:gd name="connsiteX42" fmla="*/ 2382 w 2207419"/>
                <a:gd name="connsiteY42" fmla="*/ 159543 h 423862"/>
                <a:gd name="connsiteX43" fmla="*/ 0 w 2207419"/>
                <a:gd name="connsiteY43" fmla="*/ 178593 h 423862"/>
                <a:gd name="connsiteX44" fmla="*/ 9525 w 2207419"/>
                <a:gd name="connsiteY44" fmla="*/ 202406 h 423862"/>
                <a:gd name="connsiteX45" fmla="*/ 40482 w 2207419"/>
                <a:gd name="connsiteY45" fmla="*/ 238125 h 423862"/>
                <a:gd name="connsiteX46" fmla="*/ 88107 w 2207419"/>
                <a:gd name="connsiteY46" fmla="*/ 283368 h 423862"/>
                <a:gd name="connsiteX47" fmla="*/ 145257 w 2207419"/>
                <a:gd name="connsiteY47" fmla="*/ 328612 h 423862"/>
                <a:gd name="connsiteX48" fmla="*/ 204788 w 2207419"/>
                <a:gd name="connsiteY48" fmla="*/ 366712 h 423862"/>
                <a:gd name="connsiteX49" fmla="*/ 254794 w 2207419"/>
                <a:gd name="connsiteY49" fmla="*/ 388143 h 423862"/>
                <a:gd name="connsiteX50" fmla="*/ 311944 w 2207419"/>
                <a:gd name="connsiteY50" fmla="*/ 409575 h 423862"/>
                <a:gd name="connsiteX51" fmla="*/ 383382 w 2207419"/>
                <a:gd name="connsiteY51" fmla="*/ 421481 h 423862"/>
                <a:gd name="connsiteX52" fmla="*/ 433388 w 2207419"/>
                <a:gd name="connsiteY52" fmla="*/ 423862 h 423862"/>
                <a:gd name="connsiteX53" fmla="*/ 616744 w 2207419"/>
                <a:gd name="connsiteY53" fmla="*/ 400050 h 423862"/>
                <a:gd name="connsiteX54" fmla="*/ 740569 w 2207419"/>
                <a:gd name="connsiteY54" fmla="*/ 3810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7419" h="423862">
                  <a:moveTo>
                    <a:pt x="740569" y="381000"/>
                  </a:moveTo>
                  <a:lnTo>
                    <a:pt x="935832" y="350043"/>
                  </a:lnTo>
                  <a:lnTo>
                    <a:pt x="1059657" y="330993"/>
                  </a:lnTo>
                  <a:lnTo>
                    <a:pt x="1233488" y="295275"/>
                  </a:lnTo>
                  <a:lnTo>
                    <a:pt x="1476375" y="261937"/>
                  </a:lnTo>
                  <a:lnTo>
                    <a:pt x="1697832" y="238125"/>
                  </a:lnTo>
                  <a:lnTo>
                    <a:pt x="1928813" y="223837"/>
                  </a:lnTo>
                  <a:lnTo>
                    <a:pt x="2071688" y="223837"/>
                  </a:lnTo>
                  <a:lnTo>
                    <a:pt x="2133600" y="219075"/>
                  </a:lnTo>
                  <a:lnTo>
                    <a:pt x="2169319" y="209550"/>
                  </a:lnTo>
                  <a:lnTo>
                    <a:pt x="2197894" y="195262"/>
                  </a:lnTo>
                  <a:lnTo>
                    <a:pt x="2202657" y="188118"/>
                  </a:lnTo>
                  <a:lnTo>
                    <a:pt x="2207419" y="176212"/>
                  </a:lnTo>
                  <a:lnTo>
                    <a:pt x="2207419" y="164306"/>
                  </a:lnTo>
                  <a:lnTo>
                    <a:pt x="2202657" y="150018"/>
                  </a:lnTo>
                  <a:lnTo>
                    <a:pt x="2183607" y="121443"/>
                  </a:lnTo>
                  <a:lnTo>
                    <a:pt x="2164557" y="102393"/>
                  </a:lnTo>
                  <a:lnTo>
                    <a:pt x="2133600" y="78581"/>
                  </a:lnTo>
                  <a:lnTo>
                    <a:pt x="2095500" y="54768"/>
                  </a:lnTo>
                  <a:lnTo>
                    <a:pt x="2045494" y="30956"/>
                  </a:lnTo>
                  <a:lnTo>
                    <a:pt x="2005013" y="14287"/>
                  </a:lnTo>
                  <a:lnTo>
                    <a:pt x="1947863" y="0"/>
                  </a:lnTo>
                  <a:lnTo>
                    <a:pt x="1919288" y="0"/>
                  </a:lnTo>
                  <a:lnTo>
                    <a:pt x="1897857" y="2381"/>
                  </a:lnTo>
                  <a:lnTo>
                    <a:pt x="1838325" y="23812"/>
                  </a:lnTo>
                  <a:lnTo>
                    <a:pt x="1769269" y="42862"/>
                  </a:lnTo>
                  <a:lnTo>
                    <a:pt x="1659732" y="64293"/>
                  </a:lnTo>
                  <a:lnTo>
                    <a:pt x="1535907" y="80962"/>
                  </a:lnTo>
                  <a:lnTo>
                    <a:pt x="1393032" y="100012"/>
                  </a:lnTo>
                  <a:lnTo>
                    <a:pt x="1264444" y="114300"/>
                  </a:lnTo>
                  <a:lnTo>
                    <a:pt x="1052513" y="154781"/>
                  </a:lnTo>
                  <a:lnTo>
                    <a:pt x="835819" y="190500"/>
                  </a:lnTo>
                  <a:lnTo>
                    <a:pt x="631032" y="216693"/>
                  </a:lnTo>
                  <a:lnTo>
                    <a:pt x="514350" y="226218"/>
                  </a:lnTo>
                  <a:lnTo>
                    <a:pt x="447675" y="228600"/>
                  </a:lnTo>
                  <a:lnTo>
                    <a:pt x="361950" y="226218"/>
                  </a:lnTo>
                  <a:lnTo>
                    <a:pt x="280988" y="214312"/>
                  </a:lnTo>
                  <a:lnTo>
                    <a:pt x="157163" y="188118"/>
                  </a:lnTo>
                  <a:lnTo>
                    <a:pt x="71438" y="161925"/>
                  </a:lnTo>
                  <a:lnTo>
                    <a:pt x="33338" y="150018"/>
                  </a:lnTo>
                  <a:lnTo>
                    <a:pt x="21432" y="150018"/>
                  </a:lnTo>
                  <a:lnTo>
                    <a:pt x="9525" y="152400"/>
                  </a:lnTo>
                  <a:lnTo>
                    <a:pt x="2382" y="159543"/>
                  </a:lnTo>
                  <a:lnTo>
                    <a:pt x="0" y="178593"/>
                  </a:lnTo>
                  <a:lnTo>
                    <a:pt x="9525" y="202406"/>
                  </a:lnTo>
                  <a:lnTo>
                    <a:pt x="40482" y="238125"/>
                  </a:lnTo>
                  <a:lnTo>
                    <a:pt x="88107" y="283368"/>
                  </a:lnTo>
                  <a:lnTo>
                    <a:pt x="145257" y="328612"/>
                  </a:lnTo>
                  <a:lnTo>
                    <a:pt x="204788" y="366712"/>
                  </a:lnTo>
                  <a:lnTo>
                    <a:pt x="254794" y="388143"/>
                  </a:lnTo>
                  <a:lnTo>
                    <a:pt x="311944" y="409575"/>
                  </a:lnTo>
                  <a:lnTo>
                    <a:pt x="383382" y="421481"/>
                  </a:lnTo>
                  <a:lnTo>
                    <a:pt x="433388" y="423862"/>
                  </a:lnTo>
                  <a:lnTo>
                    <a:pt x="616744" y="400050"/>
                  </a:lnTo>
                  <a:lnTo>
                    <a:pt x="740569" y="381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7">
              <a:extLst>
                <a:ext uri="{FF2B5EF4-FFF2-40B4-BE49-F238E27FC236}">
                  <a16:creationId xmlns:a16="http://schemas.microsoft.com/office/drawing/2014/main" id="{CBF492BE-5C4E-4531-BD91-A1E5464880DB}"/>
                </a:ext>
              </a:extLst>
            </p:cNvPr>
            <p:cNvSpPr/>
            <p:nvPr/>
          </p:nvSpPr>
          <p:spPr>
            <a:xfrm>
              <a:off x="4570413" y="4567238"/>
              <a:ext cx="2259012" cy="457200"/>
            </a:xfrm>
            <a:custGeom>
              <a:avLst/>
              <a:gdLst>
                <a:gd name="connsiteX0" fmla="*/ 747712 w 2259806"/>
                <a:gd name="connsiteY0" fmla="*/ 211931 h 457200"/>
                <a:gd name="connsiteX1" fmla="*/ 885825 w 2259806"/>
                <a:gd name="connsiteY1" fmla="*/ 190500 h 457200"/>
                <a:gd name="connsiteX2" fmla="*/ 1052512 w 2259806"/>
                <a:gd name="connsiteY2" fmla="*/ 161925 h 457200"/>
                <a:gd name="connsiteX3" fmla="*/ 1114425 w 2259806"/>
                <a:gd name="connsiteY3" fmla="*/ 150018 h 457200"/>
                <a:gd name="connsiteX4" fmla="*/ 1266825 w 2259806"/>
                <a:gd name="connsiteY4" fmla="*/ 133350 h 457200"/>
                <a:gd name="connsiteX5" fmla="*/ 1428750 w 2259806"/>
                <a:gd name="connsiteY5" fmla="*/ 114300 h 457200"/>
                <a:gd name="connsiteX6" fmla="*/ 1521619 w 2259806"/>
                <a:gd name="connsiteY6" fmla="*/ 97631 h 457200"/>
                <a:gd name="connsiteX7" fmla="*/ 1619250 w 2259806"/>
                <a:gd name="connsiteY7" fmla="*/ 78581 h 457200"/>
                <a:gd name="connsiteX8" fmla="*/ 1714500 w 2259806"/>
                <a:gd name="connsiteY8" fmla="*/ 57150 h 457200"/>
                <a:gd name="connsiteX9" fmla="*/ 1807369 w 2259806"/>
                <a:gd name="connsiteY9" fmla="*/ 26193 h 457200"/>
                <a:gd name="connsiteX10" fmla="*/ 1869281 w 2259806"/>
                <a:gd name="connsiteY10" fmla="*/ 2381 h 457200"/>
                <a:gd name="connsiteX11" fmla="*/ 1883569 w 2259806"/>
                <a:gd name="connsiteY11" fmla="*/ 0 h 457200"/>
                <a:gd name="connsiteX12" fmla="*/ 1902619 w 2259806"/>
                <a:gd name="connsiteY12" fmla="*/ 0 h 457200"/>
                <a:gd name="connsiteX13" fmla="*/ 1955006 w 2259806"/>
                <a:gd name="connsiteY13" fmla="*/ 9525 h 457200"/>
                <a:gd name="connsiteX14" fmla="*/ 2031206 w 2259806"/>
                <a:gd name="connsiteY14" fmla="*/ 26193 h 457200"/>
                <a:gd name="connsiteX15" fmla="*/ 2097881 w 2259806"/>
                <a:gd name="connsiteY15" fmla="*/ 47625 h 457200"/>
                <a:gd name="connsiteX16" fmla="*/ 2155031 w 2259806"/>
                <a:gd name="connsiteY16" fmla="*/ 71437 h 457200"/>
                <a:gd name="connsiteX17" fmla="*/ 2188369 w 2259806"/>
                <a:gd name="connsiteY17" fmla="*/ 88106 h 457200"/>
                <a:gd name="connsiteX18" fmla="*/ 2214562 w 2259806"/>
                <a:gd name="connsiteY18" fmla="*/ 100012 h 457200"/>
                <a:gd name="connsiteX19" fmla="*/ 2235994 w 2259806"/>
                <a:gd name="connsiteY19" fmla="*/ 116681 h 457200"/>
                <a:gd name="connsiteX20" fmla="*/ 2247900 w 2259806"/>
                <a:gd name="connsiteY20" fmla="*/ 128587 h 457200"/>
                <a:gd name="connsiteX21" fmla="*/ 2257425 w 2259806"/>
                <a:gd name="connsiteY21" fmla="*/ 142875 h 457200"/>
                <a:gd name="connsiteX22" fmla="*/ 2259806 w 2259806"/>
                <a:gd name="connsiteY22" fmla="*/ 154781 h 457200"/>
                <a:gd name="connsiteX23" fmla="*/ 2257425 w 2259806"/>
                <a:gd name="connsiteY23" fmla="*/ 176212 h 457200"/>
                <a:gd name="connsiteX24" fmla="*/ 2240756 w 2259806"/>
                <a:gd name="connsiteY24" fmla="*/ 202406 h 457200"/>
                <a:gd name="connsiteX25" fmla="*/ 2212181 w 2259806"/>
                <a:gd name="connsiteY25" fmla="*/ 226218 h 457200"/>
                <a:gd name="connsiteX26" fmla="*/ 2181225 w 2259806"/>
                <a:gd name="connsiteY26" fmla="*/ 245268 h 457200"/>
                <a:gd name="connsiteX27" fmla="*/ 2157412 w 2259806"/>
                <a:gd name="connsiteY27" fmla="*/ 245268 h 457200"/>
                <a:gd name="connsiteX28" fmla="*/ 2021681 w 2259806"/>
                <a:gd name="connsiteY28" fmla="*/ 254793 h 457200"/>
                <a:gd name="connsiteX29" fmla="*/ 1824037 w 2259806"/>
                <a:gd name="connsiteY29" fmla="*/ 264318 h 457200"/>
                <a:gd name="connsiteX30" fmla="*/ 1724025 w 2259806"/>
                <a:gd name="connsiteY30" fmla="*/ 264318 h 457200"/>
                <a:gd name="connsiteX31" fmla="*/ 1585912 w 2259806"/>
                <a:gd name="connsiteY31" fmla="*/ 271462 h 457200"/>
                <a:gd name="connsiteX32" fmla="*/ 1485900 w 2259806"/>
                <a:gd name="connsiteY32" fmla="*/ 283368 h 457200"/>
                <a:gd name="connsiteX33" fmla="*/ 1340644 w 2259806"/>
                <a:gd name="connsiteY33" fmla="*/ 302418 h 457200"/>
                <a:gd name="connsiteX34" fmla="*/ 1257300 w 2259806"/>
                <a:gd name="connsiteY34" fmla="*/ 314325 h 457200"/>
                <a:gd name="connsiteX35" fmla="*/ 1104900 w 2259806"/>
                <a:gd name="connsiteY35" fmla="*/ 359568 h 457200"/>
                <a:gd name="connsiteX36" fmla="*/ 1045369 w 2259806"/>
                <a:gd name="connsiteY36" fmla="*/ 357187 h 457200"/>
                <a:gd name="connsiteX37" fmla="*/ 938212 w 2259806"/>
                <a:gd name="connsiteY37" fmla="*/ 366712 h 457200"/>
                <a:gd name="connsiteX38" fmla="*/ 807244 w 2259806"/>
                <a:gd name="connsiteY38" fmla="*/ 385762 h 457200"/>
                <a:gd name="connsiteX39" fmla="*/ 711994 w 2259806"/>
                <a:gd name="connsiteY39" fmla="*/ 400050 h 457200"/>
                <a:gd name="connsiteX40" fmla="*/ 569119 w 2259806"/>
                <a:gd name="connsiteY40" fmla="*/ 423862 h 457200"/>
                <a:gd name="connsiteX41" fmla="*/ 464344 w 2259806"/>
                <a:gd name="connsiteY41" fmla="*/ 442912 h 457200"/>
                <a:gd name="connsiteX42" fmla="*/ 428625 w 2259806"/>
                <a:gd name="connsiteY42" fmla="*/ 452437 h 457200"/>
                <a:gd name="connsiteX43" fmla="*/ 397669 w 2259806"/>
                <a:gd name="connsiteY43" fmla="*/ 457200 h 457200"/>
                <a:gd name="connsiteX44" fmla="*/ 359569 w 2259806"/>
                <a:gd name="connsiteY44" fmla="*/ 452437 h 457200"/>
                <a:gd name="connsiteX45" fmla="*/ 319087 w 2259806"/>
                <a:gd name="connsiteY45" fmla="*/ 442912 h 457200"/>
                <a:gd name="connsiteX46" fmla="*/ 292894 w 2259806"/>
                <a:gd name="connsiteY46" fmla="*/ 431006 h 457200"/>
                <a:gd name="connsiteX47" fmla="*/ 230981 w 2259806"/>
                <a:gd name="connsiteY47" fmla="*/ 390525 h 457200"/>
                <a:gd name="connsiteX48" fmla="*/ 169069 w 2259806"/>
                <a:gd name="connsiteY48" fmla="*/ 345281 h 457200"/>
                <a:gd name="connsiteX49" fmla="*/ 119062 w 2259806"/>
                <a:gd name="connsiteY49" fmla="*/ 302418 h 457200"/>
                <a:gd name="connsiteX50" fmla="*/ 57150 w 2259806"/>
                <a:gd name="connsiteY50" fmla="*/ 240506 h 457200"/>
                <a:gd name="connsiteX51" fmla="*/ 21431 w 2259806"/>
                <a:gd name="connsiteY51" fmla="*/ 197643 h 457200"/>
                <a:gd name="connsiteX52" fmla="*/ 2381 w 2259806"/>
                <a:gd name="connsiteY52" fmla="*/ 169068 h 457200"/>
                <a:gd name="connsiteX53" fmla="*/ 0 w 2259806"/>
                <a:gd name="connsiteY53" fmla="*/ 154781 h 457200"/>
                <a:gd name="connsiteX54" fmla="*/ 2381 w 2259806"/>
                <a:gd name="connsiteY54" fmla="*/ 145256 h 457200"/>
                <a:gd name="connsiteX55" fmla="*/ 14287 w 2259806"/>
                <a:gd name="connsiteY55" fmla="*/ 135731 h 457200"/>
                <a:gd name="connsiteX56" fmla="*/ 26194 w 2259806"/>
                <a:gd name="connsiteY56" fmla="*/ 133350 h 457200"/>
                <a:gd name="connsiteX57" fmla="*/ 52387 w 2259806"/>
                <a:gd name="connsiteY57" fmla="*/ 142875 h 457200"/>
                <a:gd name="connsiteX58" fmla="*/ 92869 w 2259806"/>
                <a:gd name="connsiteY58" fmla="*/ 164306 h 457200"/>
                <a:gd name="connsiteX59" fmla="*/ 164306 w 2259806"/>
                <a:gd name="connsiteY59" fmla="*/ 197643 h 457200"/>
                <a:gd name="connsiteX60" fmla="*/ 233362 w 2259806"/>
                <a:gd name="connsiteY60" fmla="*/ 223837 h 457200"/>
                <a:gd name="connsiteX61" fmla="*/ 278606 w 2259806"/>
                <a:gd name="connsiteY61" fmla="*/ 235743 h 457200"/>
                <a:gd name="connsiteX62" fmla="*/ 338137 w 2259806"/>
                <a:gd name="connsiteY62" fmla="*/ 245268 h 457200"/>
                <a:gd name="connsiteX63" fmla="*/ 409575 w 2259806"/>
                <a:gd name="connsiteY63" fmla="*/ 247650 h 457200"/>
                <a:gd name="connsiteX64" fmla="*/ 604837 w 2259806"/>
                <a:gd name="connsiteY64" fmla="*/ 230981 h 457200"/>
                <a:gd name="connsiteX65" fmla="*/ 747712 w 2259806"/>
                <a:gd name="connsiteY65" fmla="*/ 2119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9806" h="457200">
                  <a:moveTo>
                    <a:pt x="747712" y="211931"/>
                  </a:moveTo>
                  <a:lnTo>
                    <a:pt x="885825" y="190500"/>
                  </a:lnTo>
                  <a:lnTo>
                    <a:pt x="1052512" y="161925"/>
                  </a:lnTo>
                  <a:lnTo>
                    <a:pt x="1114425" y="150018"/>
                  </a:lnTo>
                  <a:lnTo>
                    <a:pt x="1266825" y="133350"/>
                  </a:lnTo>
                  <a:lnTo>
                    <a:pt x="1428750" y="114300"/>
                  </a:lnTo>
                  <a:lnTo>
                    <a:pt x="1521619" y="97631"/>
                  </a:lnTo>
                  <a:lnTo>
                    <a:pt x="1619250" y="78581"/>
                  </a:lnTo>
                  <a:lnTo>
                    <a:pt x="1714500" y="57150"/>
                  </a:lnTo>
                  <a:lnTo>
                    <a:pt x="1807369" y="26193"/>
                  </a:lnTo>
                  <a:lnTo>
                    <a:pt x="1869281" y="2381"/>
                  </a:lnTo>
                  <a:lnTo>
                    <a:pt x="1883569" y="0"/>
                  </a:lnTo>
                  <a:lnTo>
                    <a:pt x="1902619" y="0"/>
                  </a:lnTo>
                  <a:lnTo>
                    <a:pt x="1955006" y="9525"/>
                  </a:lnTo>
                  <a:lnTo>
                    <a:pt x="2031206" y="26193"/>
                  </a:lnTo>
                  <a:lnTo>
                    <a:pt x="2097881" y="47625"/>
                  </a:lnTo>
                  <a:lnTo>
                    <a:pt x="2155031" y="71437"/>
                  </a:lnTo>
                  <a:lnTo>
                    <a:pt x="2188369" y="88106"/>
                  </a:lnTo>
                  <a:lnTo>
                    <a:pt x="2214562" y="100012"/>
                  </a:lnTo>
                  <a:lnTo>
                    <a:pt x="2235994" y="116681"/>
                  </a:lnTo>
                  <a:lnTo>
                    <a:pt x="2247900" y="128587"/>
                  </a:lnTo>
                  <a:lnTo>
                    <a:pt x="2257425" y="142875"/>
                  </a:lnTo>
                  <a:lnTo>
                    <a:pt x="2259806" y="154781"/>
                  </a:lnTo>
                  <a:lnTo>
                    <a:pt x="2257425" y="176212"/>
                  </a:lnTo>
                  <a:lnTo>
                    <a:pt x="2240756" y="202406"/>
                  </a:lnTo>
                  <a:lnTo>
                    <a:pt x="2212181" y="226218"/>
                  </a:lnTo>
                  <a:lnTo>
                    <a:pt x="2181225" y="245268"/>
                  </a:lnTo>
                  <a:lnTo>
                    <a:pt x="2157412" y="245268"/>
                  </a:lnTo>
                  <a:lnTo>
                    <a:pt x="2021681" y="254793"/>
                  </a:lnTo>
                  <a:lnTo>
                    <a:pt x="1824037" y="264318"/>
                  </a:lnTo>
                  <a:lnTo>
                    <a:pt x="1724025" y="264318"/>
                  </a:lnTo>
                  <a:lnTo>
                    <a:pt x="1585912" y="271462"/>
                  </a:lnTo>
                  <a:lnTo>
                    <a:pt x="1485900" y="283368"/>
                  </a:lnTo>
                  <a:lnTo>
                    <a:pt x="1340644" y="302418"/>
                  </a:lnTo>
                  <a:lnTo>
                    <a:pt x="1257300" y="314325"/>
                  </a:lnTo>
                  <a:lnTo>
                    <a:pt x="1104900" y="359568"/>
                  </a:lnTo>
                  <a:lnTo>
                    <a:pt x="1045369" y="357187"/>
                  </a:lnTo>
                  <a:lnTo>
                    <a:pt x="938212" y="366712"/>
                  </a:lnTo>
                  <a:lnTo>
                    <a:pt x="807244" y="385762"/>
                  </a:lnTo>
                  <a:lnTo>
                    <a:pt x="711994" y="400050"/>
                  </a:lnTo>
                  <a:lnTo>
                    <a:pt x="569119" y="423862"/>
                  </a:lnTo>
                  <a:lnTo>
                    <a:pt x="464344" y="442912"/>
                  </a:lnTo>
                  <a:lnTo>
                    <a:pt x="428625" y="452437"/>
                  </a:lnTo>
                  <a:lnTo>
                    <a:pt x="397669" y="457200"/>
                  </a:lnTo>
                  <a:lnTo>
                    <a:pt x="359569" y="452437"/>
                  </a:lnTo>
                  <a:lnTo>
                    <a:pt x="319087" y="442912"/>
                  </a:lnTo>
                  <a:lnTo>
                    <a:pt x="292894" y="431006"/>
                  </a:lnTo>
                  <a:lnTo>
                    <a:pt x="230981" y="390525"/>
                  </a:lnTo>
                  <a:lnTo>
                    <a:pt x="169069" y="345281"/>
                  </a:lnTo>
                  <a:lnTo>
                    <a:pt x="119062" y="302418"/>
                  </a:lnTo>
                  <a:lnTo>
                    <a:pt x="57150" y="240506"/>
                  </a:lnTo>
                  <a:lnTo>
                    <a:pt x="21431" y="197643"/>
                  </a:lnTo>
                  <a:lnTo>
                    <a:pt x="2381" y="169068"/>
                  </a:lnTo>
                  <a:lnTo>
                    <a:pt x="0" y="154781"/>
                  </a:lnTo>
                  <a:lnTo>
                    <a:pt x="2381" y="145256"/>
                  </a:lnTo>
                  <a:lnTo>
                    <a:pt x="14287" y="135731"/>
                  </a:lnTo>
                  <a:lnTo>
                    <a:pt x="26194" y="133350"/>
                  </a:lnTo>
                  <a:lnTo>
                    <a:pt x="52387" y="142875"/>
                  </a:lnTo>
                  <a:lnTo>
                    <a:pt x="92869" y="164306"/>
                  </a:lnTo>
                  <a:lnTo>
                    <a:pt x="164306" y="197643"/>
                  </a:lnTo>
                  <a:lnTo>
                    <a:pt x="233362" y="223837"/>
                  </a:lnTo>
                  <a:lnTo>
                    <a:pt x="278606" y="235743"/>
                  </a:lnTo>
                  <a:lnTo>
                    <a:pt x="338137" y="245268"/>
                  </a:lnTo>
                  <a:lnTo>
                    <a:pt x="409575" y="247650"/>
                  </a:lnTo>
                  <a:lnTo>
                    <a:pt x="604837" y="230981"/>
                  </a:lnTo>
                  <a:lnTo>
                    <a:pt x="747712" y="2119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9">
              <a:extLst>
                <a:ext uri="{FF2B5EF4-FFF2-40B4-BE49-F238E27FC236}">
                  <a16:creationId xmlns:a16="http://schemas.microsoft.com/office/drawing/2014/main" id="{9CF1182F-9ACA-4952-8497-E0D8C5E09EC2}"/>
                </a:ext>
              </a:extLst>
            </p:cNvPr>
            <p:cNvSpPr/>
            <p:nvPr/>
          </p:nvSpPr>
          <p:spPr>
            <a:xfrm>
              <a:off x="3667125" y="3090863"/>
              <a:ext cx="493713" cy="947737"/>
            </a:xfrm>
            <a:custGeom>
              <a:avLst/>
              <a:gdLst>
                <a:gd name="connsiteX0" fmla="*/ 128588 w 492919"/>
                <a:gd name="connsiteY0" fmla="*/ 288131 h 947737"/>
                <a:gd name="connsiteX1" fmla="*/ 90488 w 492919"/>
                <a:gd name="connsiteY1" fmla="*/ 221456 h 947737"/>
                <a:gd name="connsiteX2" fmla="*/ 57150 w 492919"/>
                <a:gd name="connsiteY2" fmla="*/ 164306 h 947737"/>
                <a:gd name="connsiteX3" fmla="*/ 33338 w 492919"/>
                <a:gd name="connsiteY3" fmla="*/ 123825 h 947737"/>
                <a:gd name="connsiteX4" fmla="*/ 23813 w 492919"/>
                <a:gd name="connsiteY4" fmla="*/ 109537 h 947737"/>
                <a:gd name="connsiteX5" fmla="*/ 0 w 492919"/>
                <a:gd name="connsiteY5" fmla="*/ 90487 h 947737"/>
                <a:gd name="connsiteX6" fmla="*/ 45244 w 492919"/>
                <a:gd name="connsiteY6" fmla="*/ 0 h 947737"/>
                <a:gd name="connsiteX7" fmla="*/ 95250 w 492919"/>
                <a:gd name="connsiteY7" fmla="*/ 47625 h 947737"/>
                <a:gd name="connsiteX8" fmla="*/ 147638 w 492919"/>
                <a:gd name="connsiteY8" fmla="*/ 97631 h 947737"/>
                <a:gd name="connsiteX9" fmla="*/ 190500 w 492919"/>
                <a:gd name="connsiteY9" fmla="*/ 142875 h 947737"/>
                <a:gd name="connsiteX10" fmla="*/ 233363 w 492919"/>
                <a:gd name="connsiteY10" fmla="*/ 192881 h 947737"/>
                <a:gd name="connsiteX11" fmla="*/ 288131 w 492919"/>
                <a:gd name="connsiteY11" fmla="*/ 266700 h 947737"/>
                <a:gd name="connsiteX12" fmla="*/ 333375 w 492919"/>
                <a:gd name="connsiteY12" fmla="*/ 338137 h 947737"/>
                <a:gd name="connsiteX13" fmla="*/ 359569 w 492919"/>
                <a:gd name="connsiteY13" fmla="*/ 383381 h 947737"/>
                <a:gd name="connsiteX14" fmla="*/ 400050 w 492919"/>
                <a:gd name="connsiteY14" fmla="*/ 476250 h 947737"/>
                <a:gd name="connsiteX15" fmla="*/ 428625 w 492919"/>
                <a:gd name="connsiteY15" fmla="*/ 552450 h 947737"/>
                <a:gd name="connsiteX16" fmla="*/ 454819 w 492919"/>
                <a:gd name="connsiteY16" fmla="*/ 647700 h 947737"/>
                <a:gd name="connsiteX17" fmla="*/ 473869 w 492919"/>
                <a:gd name="connsiteY17" fmla="*/ 731043 h 947737"/>
                <a:gd name="connsiteX18" fmla="*/ 483394 w 492919"/>
                <a:gd name="connsiteY18" fmla="*/ 814387 h 947737"/>
                <a:gd name="connsiteX19" fmla="*/ 490538 w 492919"/>
                <a:gd name="connsiteY19" fmla="*/ 892968 h 947737"/>
                <a:gd name="connsiteX20" fmla="*/ 492919 w 492919"/>
                <a:gd name="connsiteY20" fmla="*/ 947737 h 947737"/>
                <a:gd name="connsiteX21" fmla="*/ 247650 w 492919"/>
                <a:gd name="connsiteY21" fmla="*/ 902493 h 947737"/>
                <a:gd name="connsiteX22" fmla="*/ 247650 w 492919"/>
                <a:gd name="connsiteY22" fmla="*/ 845343 h 947737"/>
                <a:gd name="connsiteX23" fmla="*/ 247650 w 492919"/>
                <a:gd name="connsiteY23" fmla="*/ 785812 h 947737"/>
                <a:gd name="connsiteX24" fmla="*/ 242888 w 492919"/>
                <a:gd name="connsiteY24" fmla="*/ 704850 h 947737"/>
                <a:gd name="connsiteX25" fmla="*/ 233363 w 492919"/>
                <a:gd name="connsiteY25" fmla="*/ 619125 h 947737"/>
                <a:gd name="connsiteX26" fmla="*/ 221456 w 492919"/>
                <a:gd name="connsiteY26" fmla="*/ 547687 h 947737"/>
                <a:gd name="connsiteX27" fmla="*/ 204788 w 492919"/>
                <a:gd name="connsiteY27" fmla="*/ 476250 h 947737"/>
                <a:gd name="connsiteX28" fmla="*/ 180975 w 492919"/>
                <a:gd name="connsiteY28" fmla="*/ 414337 h 947737"/>
                <a:gd name="connsiteX29" fmla="*/ 159544 w 492919"/>
                <a:gd name="connsiteY29" fmla="*/ 359568 h 947737"/>
                <a:gd name="connsiteX30" fmla="*/ 128588 w 492919"/>
                <a:gd name="connsiteY30" fmla="*/ 28813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92919" h="947737">
                  <a:moveTo>
                    <a:pt x="128588" y="288131"/>
                  </a:moveTo>
                  <a:lnTo>
                    <a:pt x="90488" y="221456"/>
                  </a:lnTo>
                  <a:lnTo>
                    <a:pt x="57150" y="164306"/>
                  </a:lnTo>
                  <a:lnTo>
                    <a:pt x="33338" y="123825"/>
                  </a:lnTo>
                  <a:lnTo>
                    <a:pt x="23813" y="109537"/>
                  </a:lnTo>
                  <a:lnTo>
                    <a:pt x="0" y="90487"/>
                  </a:lnTo>
                  <a:lnTo>
                    <a:pt x="45244" y="0"/>
                  </a:lnTo>
                  <a:lnTo>
                    <a:pt x="95250" y="47625"/>
                  </a:lnTo>
                  <a:lnTo>
                    <a:pt x="147638" y="97631"/>
                  </a:lnTo>
                  <a:lnTo>
                    <a:pt x="190500" y="142875"/>
                  </a:lnTo>
                  <a:lnTo>
                    <a:pt x="233363" y="192881"/>
                  </a:lnTo>
                  <a:lnTo>
                    <a:pt x="288131" y="266700"/>
                  </a:lnTo>
                  <a:lnTo>
                    <a:pt x="333375" y="338137"/>
                  </a:lnTo>
                  <a:lnTo>
                    <a:pt x="359569" y="383381"/>
                  </a:lnTo>
                  <a:lnTo>
                    <a:pt x="400050" y="476250"/>
                  </a:lnTo>
                  <a:lnTo>
                    <a:pt x="428625" y="552450"/>
                  </a:lnTo>
                  <a:lnTo>
                    <a:pt x="454819" y="647700"/>
                  </a:lnTo>
                  <a:lnTo>
                    <a:pt x="473869" y="731043"/>
                  </a:lnTo>
                  <a:lnTo>
                    <a:pt x="483394" y="814387"/>
                  </a:lnTo>
                  <a:lnTo>
                    <a:pt x="490538" y="892968"/>
                  </a:lnTo>
                  <a:cubicBezTo>
                    <a:pt x="491332" y="911224"/>
                    <a:pt x="492125" y="929481"/>
                    <a:pt x="492919" y="947737"/>
                  </a:cubicBezTo>
                  <a:lnTo>
                    <a:pt x="247650" y="902493"/>
                  </a:lnTo>
                  <a:lnTo>
                    <a:pt x="247650" y="845343"/>
                  </a:lnTo>
                  <a:lnTo>
                    <a:pt x="247650" y="785812"/>
                  </a:lnTo>
                  <a:lnTo>
                    <a:pt x="242888" y="704850"/>
                  </a:lnTo>
                  <a:lnTo>
                    <a:pt x="233363" y="619125"/>
                  </a:lnTo>
                  <a:lnTo>
                    <a:pt x="221456" y="547687"/>
                  </a:lnTo>
                  <a:lnTo>
                    <a:pt x="204788" y="476250"/>
                  </a:lnTo>
                  <a:lnTo>
                    <a:pt x="180975" y="414337"/>
                  </a:lnTo>
                  <a:lnTo>
                    <a:pt x="159544" y="359568"/>
                  </a:lnTo>
                  <a:lnTo>
                    <a:pt x="128588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0">
              <a:extLst>
                <a:ext uri="{FF2B5EF4-FFF2-40B4-BE49-F238E27FC236}">
                  <a16:creationId xmlns:a16="http://schemas.microsoft.com/office/drawing/2014/main" id="{80B5A523-E746-45D3-906B-15CABC7E45D9}"/>
                </a:ext>
              </a:extLst>
            </p:cNvPr>
            <p:cNvSpPr/>
            <p:nvPr/>
          </p:nvSpPr>
          <p:spPr>
            <a:xfrm>
              <a:off x="3817938" y="3943350"/>
              <a:ext cx="342900" cy="757238"/>
            </a:xfrm>
            <a:custGeom>
              <a:avLst/>
              <a:gdLst>
                <a:gd name="connsiteX0" fmla="*/ 340519 w 342900"/>
                <a:gd name="connsiteY0" fmla="*/ 238125 h 757238"/>
                <a:gd name="connsiteX1" fmla="*/ 342900 w 342900"/>
                <a:gd name="connsiteY1" fmla="*/ 173831 h 757238"/>
                <a:gd name="connsiteX2" fmla="*/ 342900 w 342900"/>
                <a:gd name="connsiteY2" fmla="*/ 114300 h 757238"/>
                <a:gd name="connsiteX3" fmla="*/ 342900 w 342900"/>
                <a:gd name="connsiteY3" fmla="*/ 90488 h 757238"/>
                <a:gd name="connsiteX4" fmla="*/ 335756 w 342900"/>
                <a:gd name="connsiteY4" fmla="*/ 11906 h 757238"/>
                <a:gd name="connsiteX5" fmla="*/ 100012 w 342900"/>
                <a:gd name="connsiteY5" fmla="*/ 0 h 757238"/>
                <a:gd name="connsiteX6" fmla="*/ 97631 w 342900"/>
                <a:gd name="connsiteY6" fmla="*/ 52388 h 757238"/>
                <a:gd name="connsiteX7" fmla="*/ 95250 w 342900"/>
                <a:gd name="connsiteY7" fmla="*/ 111919 h 757238"/>
                <a:gd name="connsiteX8" fmla="*/ 88106 w 342900"/>
                <a:gd name="connsiteY8" fmla="*/ 164306 h 757238"/>
                <a:gd name="connsiteX9" fmla="*/ 76200 w 342900"/>
                <a:gd name="connsiteY9" fmla="*/ 221456 h 757238"/>
                <a:gd name="connsiteX10" fmla="*/ 57150 w 342900"/>
                <a:gd name="connsiteY10" fmla="*/ 276225 h 757238"/>
                <a:gd name="connsiteX11" fmla="*/ 40481 w 342900"/>
                <a:gd name="connsiteY11" fmla="*/ 304800 h 757238"/>
                <a:gd name="connsiteX12" fmla="*/ 23812 w 342900"/>
                <a:gd name="connsiteY12" fmla="*/ 321469 h 757238"/>
                <a:gd name="connsiteX13" fmla="*/ 0 w 342900"/>
                <a:gd name="connsiteY13" fmla="*/ 338138 h 757238"/>
                <a:gd name="connsiteX14" fmla="*/ 40481 w 342900"/>
                <a:gd name="connsiteY14" fmla="*/ 721519 h 757238"/>
                <a:gd name="connsiteX15" fmla="*/ 52387 w 342900"/>
                <a:gd name="connsiteY15" fmla="*/ 740569 h 757238"/>
                <a:gd name="connsiteX16" fmla="*/ 69056 w 342900"/>
                <a:gd name="connsiteY16" fmla="*/ 752475 h 757238"/>
                <a:gd name="connsiteX17" fmla="*/ 85725 w 342900"/>
                <a:gd name="connsiteY17" fmla="*/ 757238 h 757238"/>
                <a:gd name="connsiteX18" fmla="*/ 104775 w 342900"/>
                <a:gd name="connsiteY18" fmla="*/ 754856 h 757238"/>
                <a:gd name="connsiteX19" fmla="*/ 140494 w 342900"/>
                <a:gd name="connsiteY19" fmla="*/ 735806 h 757238"/>
                <a:gd name="connsiteX20" fmla="*/ 166687 w 342900"/>
                <a:gd name="connsiteY20" fmla="*/ 709613 h 757238"/>
                <a:gd name="connsiteX21" fmla="*/ 190500 w 342900"/>
                <a:gd name="connsiteY21" fmla="*/ 676275 h 757238"/>
                <a:gd name="connsiteX22" fmla="*/ 221456 w 342900"/>
                <a:gd name="connsiteY22" fmla="*/ 626269 h 757238"/>
                <a:gd name="connsiteX23" fmla="*/ 257175 w 342900"/>
                <a:gd name="connsiteY23" fmla="*/ 557213 h 757238"/>
                <a:gd name="connsiteX24" fmla="*/ 283369 w 342900"/>
                <a:gd name="connsiteY24" fmla="*/ 500063 h 757238"/>
                <a:gd name="connsiteX25" fmla="*/ 302419 w 342900"/>
                <a:gd name="connsiteY25" fmla="*/ 440531 h 757238"/>
                <a:gd name="connsiteX26" fmla="*/ 316706 w 342900"/>
                <a:gd name="connsiteY26" fmla="*/ 388144 h 757238"/>
                <a:gd name="connsiteX27" fmla="*/ 328612 w 342900"/>
                <a:gd name="connsiteY27" fmla="*/ 333375 h 757238"/>
                <a:gd name="connsiteX28" fmla="*/ 340519 w 342900"/>
                <a:gd name="connsiteY28" fmla="*/ 2381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757238">
                  <a:moveTo>
                    <a:pt x="340519" y="238125"/>
                  </a:moveTo>
                  <a:cubicBezTo>
                    <a:pt x="341313" y="216694"/>
                    <a:pt x="342106" y="195262"/>
                    <a:pt x="342900" y="173831"/>
                  </a:cubicBezTo>
                  <a:lnTo>
                    <a:pt x="342900" y="114300"/>
                  </a:lnTo>
                  <a:lnTo>
                    <a:pt x="342900" y="90488"/>
                  </a:lnTo>
                  <a:lnTo>
                    <a:pt x="335756" y="11906"/>
                  </a:lnTo>
                  <a:lnTo>
                    <a:pt x="100012" y="0"/>
                  </a:lnTo>
                  <a:lnTo>
                    <a:pt x="97631" y="52388"/>
                  </a:lnTo>
                  <a:cubicBezTo>
                    <a:pt x="96837" y="72232"/>
                    <a:pt x="96044" y="92075"/>
                    <a:pt x="95250" y="111919"/>
                  </a:cubicBezTo>
                  <a:lnTo>
                    <a:pt x="88106" y="164306"/>
                  </a:lnTo>
                  <a:lnTo>
                    <a:pt x="76200" y="221456"/>
                  </a:lnTo>
                  <a:lnTo>
                    <a:pt x="57150" y="276225"/>
                  </a:lnTo>
                  <a:lnTo>
                    <a:pt x="40481" y="304800"/>
                  </a:lnTo>
                  <a:lnTo>
                    <a:pt x="23812" y="321469"/>
                  </a:lnTo>
                  <a:lnTo>
                    <a:pt x="0" y="338138"/>
                  </a:lnTo>
                  <a:lnTo>
                    <a:pt x="40481" y="721519"/>
                  </a:lnTo>
                  <a:lnTo>
                    <a:pt x="52387" y="740569"/>
                  </a:lnTo>
                  <a:lnTo>
                    <a:pt x="69056" y="752475"/>
                  </a:lnTo>
                  <a:lnTo>
                    <a:pt x="85725" y="757238"/>
                  </a:lnTo>
                  <a:lnTo>
                    <a:pt x="104775" y="754856"/>
                  </a:lnTo>
                  <a:lnTo>
                    <a:pt x="140494" y="735806"/>
                  </a:lnTo>
                  <a:lnTo>
                    <a:pt x="166687" y="709613"/>
                  </a:lnTo>
                  <a:lnTo>
                    <a:pt x="190500" y="676275"/>
                  </a:lnTo>
                  <a:lnTo>
                    <a:pt x="221456" y="626269"/>
                  </a:lnTo>
                  <a:lnTo>
                    <a:pt x="257175" y="557213"/>
                  </a:lnTo>
                  <a:lnTo>
                    <a:pt x="283369" y="500063"/>
                  </a:lnTo>
                  <a:lnTo>
                    <a:pt x="302419" y="440531"/>
                  </a:lnTo>
                  <a:lnTo>
                    <a:pt x="316706" y="388144"/>
                  </a:lnTo>
                  <a:lnTo>
                    <a:pt x="328612" y="333375"/>
                  </a:lnTo>
                  <a:lnTo>
                    <a:pt x="340519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1">
              <a:extLst>
                <a:ext uri="{FF2B5EF4-FFF2-40B4-BE49-F238E27FC236}">
                  <a16:creationId xmlns:a16="http://schemas.microsoft.com/office/drawing/2014/main" id="{3E9CEDEC-DE09-4C06-BD32-A9B34A9E12A4}"/>
                </a:ext>
              </a:extLst>
            </p:cNvPr>
            <p:cNvSpPr/>
            <p:nvPr/>
          </p:nvSpPr>
          <p:spPr>
            <a:xfrm>
              <a:off x="3365500" y="4262438"/>
              <a:ext cx="509588" cy="423862"/>
            </a:xfrm>
            <a:custGeom>
              <a:avLst/>
              <a:gdLst>
                <a:gd name="connsiteX0" fmla="*/ 228600 w 509588"/>
                <a:gd name="connsiteY0" fmla="*/ 192881 h 423862"/>
                <a:gd name="connsiteX1" fmla="*/ 285750 w 509588"/>
                <a:gd name="connsiteY1" fmla="*/ 223837 h 423862"/>
                <a:gd name="connsiteX2" fmla="*/ 340519 w 509588"/>
                <a:gd name="connsiteY2" fmla="*/ 259556 h 423862"/>
                <a:gd name="connsiteX3" fmla="*/ 400050 w 509588"/>
                <a:gd name="connsiteY3" fmla="*/ 302418 h 423862"/>
                <a:gd name="connsiteX4" fmla="*/ 438150 w 509588"/>
                <a:gd name="connsiteY4" fmla="*/ 335756 h 423862"/>
                <a:gd name="connsiteX5" fmla="*/ 457200 w 509588"/>
                <a:gd name="connsiteY5" fmla="*/ 357187 h 423862"/>
                <a:gd name="connsiteX6" fmla="*/ 476250 w 509588"/>
                <a:gd name="connsiteY6" fmla="*/ 378618 h 423862"/>
                <a:gd name="connsiteX7" fmla="*/ 492919 w 509588"/>
                <a:gd name="connsiteY7" fmla="*/ 402431 h 423862"/>
                <a:gd name="connsiteX8" fmla="*/ 509588 w 509588"/>
                <a:gd name="connsiteY8" fmla="*/ 423862 h 423862"/>
                <a:gd name="connsiteX9" fmla="*/ 481013 w 509588"/>
                <a:gd name="connsiteY9" fmla="*/ 0 h 423862"/>
                <a:gd name="connsiteX10" fmla="*/ 450057 w 509588"/>
                <a:gd name="connsiteY10" fmla="*/ 19050 h 423862"/>
                <a:gd name="connsiteX11" fmla="*/ 433388 w 509588"/>
                <a:gd name="connsiteY11" fmla="*/ 28575 h 423862"/>
                <a:gd name="connsiteX12" fmla="*/ 404813 w 509588"/>
                <a:gd name="connsiteY12" fmla="*/ 40481 h 423862"/>
                <a:gd name="connsiteX13" fmla="*/ 371475 w 509588"/>
                <a:gd name="connsiteY13" fmla="*/ 50006 h 423862"/>
                <a:gd name="connsiteX14" fmla="*/ 321469 w 509588"/>
                <a:gd name="connsiteY14" fmla="*/ 57150 h 423862"/>
                <a:gd name="connsiteX15" fmla="*/ 254794 w 509588"/>
                <a:gd name="connsiteY15" fmla="*/ 61912 h 423862"/>
                <a:gd name="connsiteX16" fmla="*/ 183357 w 509588"/>
                <a:gd name="connsiteY16" fmla="*/ 57150 h 423862"/>
                <a:gd name="connsiteX17" fmla="*/ 128588 w 509588"/>
                <a:gd name="connsiteY17" fmla="*/ 47625 h 423862"/>
                <a:gd name="connsiteX18" fmla="*/ 50007 w 509588"/>
                <a:gd name="connsiteY18" fmla="*/ 40481 h 423862"/>
                <a:gd name="connsiteX19" fmla="*/ 14288 w 509588"/>
                <a:gd name="connsiteY19" fmla="*/ 45243 h 423862"/>
                <a:gd name="connsiteX20" fmla="*/ 4763 w 509588"/>
                <a:gd name="connsiteY20" fmla="*/ 50006 h 423862"/>
                <a:gd name="connsiteX21" fmla="*/ 0 w 509588"/>
                <a:gd name="connsiteY21" fmla="*/ 59531 h 423862"/>
                <a:gd name="connsiteX22" fmla="*/ 2382 w 509588"/>
                <a:gd name="connsiteY22" fmla="*/ 69056 h 423862"/>
                <a:gd name="connsiteX23" fmla="*/ 19050 w 509588"/>
                <a:gd name="connsiteY23" fmla="*/ 85725 h 423862"/>
                <a:gd name="connsiteX24" fmla="*/ 54769 w 509588"/>
                <a:gd name="connsiteY24" fmla="*/ 111918 h 423862"/>
                <a:gd name="connsiteX25" fmla="*/ 80963 w 509588"/>
                <a:gd name="connsiteY25" fmla="*/ 126206 h 423862"/>
                <a:gd name="connsiteX26" fmla="*/ 138113 w 509588"/>
                <a:gd name="connsiteY26" fmla="*/ 150018 h 423862"/>
                <a:gd name="connsiteX27" fmla="*/ 228600 w 509588"/>
                <a:gd name="connsiteY27" fmla="*/ 1928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8" h="423862">
                  <a:moveTo>
                    <a:pt x="228600" y="192881"/>
                  </a:moveTo>
                  <a:lnTo>
                    <a:pt x="285750" y="223837"/>
                  </a:lnTo>
                  <a:lnTo>
                    <a:pt x="340519" y="259556"/>
                  </a:lnTo>
                  <a:lnTo>
                    <a:pt x="400050" y="302418"/>
                  </a:lnTo>
                  <a:lnTo>
                    <a:pt x="438150" y="335756"/>
                  </a:lnTo>
                  <a:lnTo>
                    <a:pt x="457200" y="357187"/>
                  </a:lnTo>
                  <a:lnTo>
                    <a:pt x="476250" y="378618"/>
                  </a:lnTo>
                  <a:lnTo>
                    <a:pt x="492919" y="402431"/>
                  </a:lnTo>
                  <a:lnTo>
                    <a:pt x="509588" y="423862"/>
                  </a:lnTo>
                  <a:lnTo>
                    <a:pt x="481013" y="0"/>
                  </a:lnTo>
                  <a:lnTo>
                    <a:pt x="450057" y="19050"/>
                  </a:lnTo>
                  <a:lnTo>
                    <a:pt x="433388" y="28575"/>
                  </a:lnTo>
                  <a:lnTo>
                    <a:pt x="404813" y="40481"/>
                  </a:lnTo>
                  <a:lnTo>
                    <a:pt x="371475" y="50006"/>
                  </a:lnTo>
                  <a:lnTo>
                    <a:pt x="321469" y="57150"/>
                  </a:lnTo>
                  <a:lnTo>
                    <a:pt x="254794" y="61912"/>
                  </a:lnTo>
                  <a:lnTo>
                    <a:pt x="183357" y="57150"/>
                  </a:lnTo>
                  <a:lnTo>
                    <a:pt x="128588" y="47625"/>
                  </a:lnTo>
                  <a:lnTo>
                    <a:pt x="50007" y="40481"/>
                  </a:lnTo>
                  <a:lnTo>
                    <a:pt x="14288" y="45243"/>
                  </a:lnTo>
                  <a:lnTo>
                    <a:pt x="4763" y="50006"/>
                  </a:lnTo>
                  <a:lnTo>
                    <a:pt x="0" y="59531"/>
                  </a:lnTo>
                  <a:lnTo>
                    <a:pt x="2382" y="69056"/>
                  </a:lnTo>
                  <a:lnTo>
                    <a:pt x="19050" y="85725"/>
                  </a:lnTo>
                  <a:lnTo>
                    <a:pt x="54769" y="111918"/>
                  </a:lnTo>
                  <a:lnTo>
                    <a:pt x="80963" y="126206"/>
                  </a:lnTo>
                  <a:lnTo>
                    <a:pt x="138113" y="150018"/>
                  </a:lnTo>
                  <a:lnTo>
                    <a:pt x="228600" y="1928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0E207AC9-DD10-43AB-9945-C6053EA33CBB}"/>
                </a:ext>
              </a:extLst>
            </p:cNvPr>
            <p:cNvSpPr/>
            <p:nvPr/>
          </p:nvSpPr>
          <p:spPr>
            <a:xfrm rot="16200000">
              <a:off x="1120776" y="3803650"/>
              <a:ext cx="4006850" cy="377825"/>
            </a:xfrm>
            <a:custGeom>
              <a:avLst/>
              <a:gdLst>
                <a:gd name="connsiteX0" fmla="*/ 1838667 w 4006256"/>
                <a:gd name="connsiteY0" fmla="*/ 134858 h 378259"/>
                <a:gd name="connsiteX1" fmla="*/ 2430725 w 4006256"/>
                <a:gd name="connsiteY1" fmla="*/ 148014 h 378259"/>
                <a:gd name="connsiteX2" fmla="*/ 2966866 w 4006256"/>
                <a:gd name="connsiteY2" fmla="*/ 154593 h 378259"/>
                <a:gd name="connsiteX3" fmla="*/ 3279341 w 4006256"/>
                <a:gd name="connsiteY3" fmla="*/ 154593 h 378259"/>
                <a:gd name="connsiteX4" fmla="*/ 3539188 w 4006256"/>
                <a:gd name="connsiteY4" fmla="*/ 154593 h 378259"/>
                <a:gd name="connsiteX5" fmla="*/ 3644443 w 4006256"/>
                <a:gd name="connsiteY5" fmla="*/ 154593 h 378259"/>
                <a:gd name="connsiteX6" fmla="*/ 3690492 w 4006256"/>
                <a:gd name="connsiteY6" fmla="*/ 148014 h 378259"/>
                <a:gd name="connsiteX7" fmla="*/ 3736541 w 4006256"/>
                <a:gd name="connsiteY7" fmla="*/ 138147 h 378259"/>
                <a:gd name="connsiteX8" fmla="*/ 3828639 w 4006256"/>
                <a:gd name="connsiteY8" fmla="*/ 98676 h 378259"/>
                <a:gd name="connsiteX9" fmla="*/ 3927315 w 4006256"/>
                <a:gd name="connsiteY9" fmla="*/ 39471 h 378259"/>
                <a:gd name="connsiteX10" fmla="*/ 3979942 w 4006256"/>
                <a:gd name="connsiteY10" fmla="*/ 3289 h 378259"/>
                <a:gd name="connsiteX11" fmla="*/ 3989810 w 4006256"/>
                <a:gd name="connsiteY11" fmla="*/ 0 h 378259"/>
                <a:gd name="connsiteX12" fmla="*/ 3999677 w 4006256"/>
                <a:gd name="connsiteY12" fmla="*/ 0 h 378259"/>
                <a:gd name="connsiteX13" fmla="*/ 4006256 w 4006256"/>
                <a:gd name="connsiteY13" fmla="*/ 9868 h 378259"/>
                <a:gd name="connsiteX14" fmla="*/ 3999677 w 4006256"/>
                <a:gd name="connsiteY14" fmla="*/ 52627 h 378259"/>
                <a:gd name="connsiteX15" fmla="*/ 3996388 w 4006256"/>
                <a:gd name="connsiteY15" fmla="*/ 111833 h 378259"/>
                <a:gd name="connsiteX16" fmla="*/ 3989810 w 4006256"/>
                <a:gd name="connsiteY16" fmla="*/ 141436 h 378259"/>
                <a:gd name="connsiteX17" fmla="*/ 3979942 w 4006256"/>
                <a:gd name="connsiteY17" fmla="*/ 187485 h 378259"/>
                <a:gd name="connsiteX18" fmla="*/ 3950339 w 4006256"/>
                <a:gd name="connsiteY18" fmla="*/ 269715 h 378259"/>
                <a:gd name="connsiteX19" fmla="*/ 3901001 w 4006256"/>
                <a:gd name="connsiteY19" fmla="*/ 371681 h 378259"/>
                <a:gd name="connsiteX20" fmla="*/ 3756276 w 4006256"/>
                <a:gd name="connsiteY20" fmla="*/ 378259 h 378259"/>
                <a:gd name="connsiteX21" fmla="*/ 3581948 w 4006256"/>
                <a:gd name="connsiteY21" fmla="*/ 374970 h 378259"/>
                <a:gd name="connsiteX22" fmla="*/ 3147772 w 4006256"/>
                <a:gd name="connsiteY22" fmla="*/ 368391 h 378259"/>
                <a:gd name="connsiteX23" fmla="*/ 2812273 w 4006256"/>
                <a:gd name="connsiteY23" fmla="*/ 365102 h 378259"/>
                <a:gd name="connsiteX24" fmla="*/ 2394544 w 4006256"/>
                <a:gd name="connsiteY24" fmla="*/ 358524 h 378259"/>
                <a:gd name="connsiteX25" fmla="*/ 2065623 w 4006256"/>
                <a:gd name="connsiteY25" fmla="*/ 351945 h 378259"/>
                <a:gd name="connsiteX26" fmla="*/ 1786040 w 4006256"/>
                <a:gd name="connsiteY26" fmla="*/ 345367 h 378259"/>
                <a:gd name="connsiteX27" fmla="*/ 1401203 w 4006256"/>
                <a:gd name="connsiteY27" fmla="*/ 338789 h 378259"/>
                <a:gd name="connsiteX28" fmla="*/ 1164380 w 4006256"/>
                <a:gd name="connsiteY28" fmla="*/ 335499 h 378259"/>
                <a:gd name="connsiteX29" fmla="*/ 960449 w 4006256"/>
                <a:gd name="connsiteY29" fmla="*/ 332210 h 378259"/>
                <a:gd name="connsiteX30" fmla="*/ 717047 w 4006256"/>
                <a:gd name="connsiteY30" fmla="*/ 328921 h 378259"/>
                <a:gd name="connsiteX31" fmla="*/ 407862 w 4006256"/>
                <a:gd name="connsiteY31" fmla="*/ 319053 h 378259"/>
                <a:gd name="connsiteX32" fmla="*/ 230244 w 4006256"/>
                <a:gd name="connsiteY32" fmla="*/ 305897 h 378259"/>
                <a:gd name="connsiteX33" fmla="*/ 108544 w 4006256"/>
                <a:gd name="connsiteY33" fmla="*/ 292740 h 378259"/>
                <a:gd name="connsiteX34" fmla="*/ 59205 w 4006256"/>
                <a:gd name="connsiteY34" fmla="*/ 276294 h 378259"/>
                <a:gd name="connsiteX35" fmla="*/ 23024 w 4006256"/>
                <a:gd name="connsiteY35" fmla="*/ 256558 h 378259"/>
                <a:gd name="connsiteX36" fmla="*/ 3289 w 4006256"/>
                <a:gd name="connsiteY36" fmla="*/ 236823 h 378259"/>
                <a:gd name="connsiteX37" fmla="*/ 0 w 4006256"/>
                <a:gd name="connsiteY37" fmla="*/ 223666 h 378259"/>
                <a:gd name="connsiteX38" fmla="*/ 0 w 4006256"/>
                <a:gd name="connsiteY38" fmla="*/ 213799 h 378259"/>
                <a:gd name="connsiteX39" fmla="*/ 9867 w 4006256"/>
                <a:gd name="connsiteY39" fmla="*/ 190774 h 378259"/>
                <a:gd name="connsiteX40" fmla="*/ 23024 w 4006256"/>
                <a:gd name="connsiteY40" fmla="*/ 171039 h 378259"/>
                <a:gd name="connsiteX41" fmla="*/ 52627 w 4006256"/>
                <a:gd name="connsiteY41" fmla="*/ 151304 h 378259"/>
                <a:gd name="connsiteX42" fmla="*/ 108544 w 4006256"/>
                <a:gd name="connsiteY42" fmla="*/ 121701 h 378259"/>
                <a:gd name="connsiteX43" fmla="*/ 148014 w 4006256"/>
                <a:gd name="connsiteY43" fmla="*/ 101966 h 378259"/>
                <a:gd name="connsiteX44" fmla="*/ 217087 w 4006256"/>
                <a:gd name="connsiteY44" fmla="*/ 82230 h 378259"/>
                <a:gd name="connsiteX45" fmla="*/ 328921 w 4006256"/>
                <a:gd name="connsiteY45" fmla="*/ 59206 h 378259"/>
                <a:gd name="connsiteX46" fmla="*/ 453911 w 4006256"/>
                <a:gd name="connsiteY46" fmla="*/ 42760 h 378259"/>
                <a:gd name="connsiteX47" fmla="*/ 483513 w 4006256"/>
                <a:gd name="connsiteY47" fmla="*/ 42760 h 378259"/>
                <a:gd name="connsiteX48" fmla="*/ 519695 w 4006256"/>
                <a:gd name="connsiteY48" fmla="*/ 52627 h 378259"/>
                <a:gd name="connsiteX49" fmla="*/ 595346 w 4006256"/>
                <a:gd name="connsiteY49" fmla="*/ 78941 h 378259"/>
                <a:gd name="connsiteX50" fmla="*/ 710469 w 4006256"/>
                <a:gd name="connsiteY50" fmla="*/ 101966 h 378259"/>
                <a:gd name="connsiteX51" fmla="*/ 799277 w 4006256"/>
                <a:gd name="connsiteY51" fmla="*/ 111833 h 378259"/>
                <a:gd name="connsiteX52" fmla="*/ 1013076 w 4006256"/>
                <a:gd name="connsiteY52" fmla="*/ 118412 h 378259"/>
                <a:gd name="connsiteX53" fmla="*/ 1388046 w 4006256"/>
                <a:gd name="connsiteY53" fmla="*/ 128279 h 378259"/>
                <a:gd name="connsiteX54" fmla="*/ 1779462 w 4006256"/>
                <a:gd name="connsiteY54" fmla="*/ 134858 h 378259"/>
                <a:gd name="connsiteX55" fmla="*/ 1838667 w 4006256"/>
                <a:gd name="connsiteY55" fmla="*/ 134858 h 37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06256" h="378259">
                  <a:moveTo>
                    <a:pt x="1838667" y="134858"/>
                  </a:moveTo>
                  <a:lnTo>
                    <a:pt x="2430725" y="148014"/>
                  </a:lnTo>
                  <a:lnTo>
                    <a:pt x="2966866" y="154593"/>
                  </a:lnTo>
                  <a:lnTo>
                    <a:pt x="3279341" y="154593"/>
                  </a:lnTo>
                  <a:lnTo>
                    <a:pt x="3539188" y="154593"/>
                  </a:lnTo>
                  <a:lnTo>
                    <a:pt x="3644443" y="154593"/>
                  </a:lnTo>
                  <a:lnTo>
                    <a:pt x="3690492" y="148014"/>
                  </a:lnTo>
                  <a:lnTo>
                    <a:pt x="3736541" y="138147"/>
                  </a:lnTo>
                  <a:lnTo>
                    <a:pt x="3828639" y="98676"/>
                  </a:lnTo>
                  <a:lnTo>
                    <a:pt x="3927315" y="39471"/>
                  </a:lnTo>
                  <a:lnTo>
                    <a:pt x="3979942" y="3289"/>
                  </a:lnTo>
                  <a:lnTo>
                    <a:pt x="3989810" y="0"/>
                  </a:lnTo>
                  <a:lnTo>
                    <a:pt x="3999677" y="0"/>
                  </a:lnTo>
                  <a:lnTo>
                    <a:pt x="4006256" y="9868"/>
                  </a:lnTo>
                  <a:lnTo>
                    <a:pt x="3999677" y="52627"/>
                  </a:lnTo>
                  <a:lnTo>
                    <a:pt x="3996388" y="111833"/>
                  </a:lnTo>
                  <a:lnTo>
                    <a:pt x="3989810" y="141436"/>
                  </a:lnTo>
                  <a:lnTo>
                    <a:pt x="3979942" y="187485"/>
                  </a:lnTo>
                  <a:lnTo>
                    <a:pt x="3950339" y="269715"/>
                  </a:lnTo>
                  <a:lnTo>
                    <a:pt x="3901001" y="371681"/>
                  </a:lnTo>
                  <a:lnTo>
                    <a:pt x="3756276" y="378259"/>
                  </a:lnTo>
                  <a:lnTo>
                    <a:pt x="3581948" y="374970"/>
                  </a:lnTo>
                  <a:lnTo>
                    <a:pt x="3147772" y="368391"/>
                  </a:lnTo>
                  <a:lnTo>
                    <a:pt x="2812273" y="365102"/>
                  </a:lnTo>
                  <a:lnTo>
                    <a:pt x="2394544" y="358524"/>
                  </a:lnTo>
                  <a:lnTo>
                    <a:pt x="2065623" y="351945"/>
                  </a:lnTo>
                  <a:lnTo>
                    <a:pt x="1786040" y="345367"/>
                  </a:lnTo>
                  <a:lnTo>
                    <a:pt x="1401203" y="338789"/>
                  </a:lnTo>
                  <a:lnTo>
                    <a:pt x="1164380" y="335499"/>
                  </a:lnTo>
                  <a:lnTo>
                    <a:pt x="960449" y="332210"/>
                  </a:lnTo>
                  <a:lnTo>
                    <a:pt x="717047" y="328921"/>
                  </a:lnTo>
                  <a:lnTo>
                    <a:pt x="407862" y="319053"/>
                  </a:lnTo>
                  <a:lnTo>
                    <a:pt x="230244" y="305897"/>
                  </a:lnTo>
                  <a:lnTo>
                    <a:pt x="108544" y="292740"/>
                  </a:lnTo>
                  <a:lnTo>
                    <a:pt x="59205" y="276294"/>
                  </a:lnTo>
                  <a:lnTo>
                    <a:pt x="23024" y="256558"/>
                  </a:lnTo>
                  <a:lnTo>
                    <a:pt x="3289" y="236823"/>
                  </a:lnTo>
                  <a:lnTo>
                    <a:pt x="0" y="223666"/>
                  </a:lnTo>
                  <a:lnTo>
                    <a:pt x="0" y="213799"/>
                  </a:lnTo>
                  <a:lnTo>
                    <a:pt x="9867" y="190774"/>
                  </a:lnTo>
                  <a:lnTo>
                    <a:pt x="23024" y="171039"/>
                  </a:lnTo>
                  <a:lnTo>
                    <a:pt x="52627" y="151304"/>
                  </a:lnTo>
                  <a:lnTo>
                    <a:pt x="108544" y="121701"/>
                  </a:lnTo>
                  <a:lnTo>
                    <a:pt x="148014" y="101966"/>
                  </a:lnTo>
                  <a:lnTo>
                    <a:pt x="217087" y="82230"/>
                  </a:lnTo>
                  <a:lnTo>
                    <a:pt x="328921" y="59206"/>
                  </a:lnTo>
                  <a:lnTo>
                    <a:pt x="453911" y="42760"/>
                  </a:lnTo>
                  <a:lnTo>
                    <a:pt x="483513" y="42760"/>
                  </a:lnTo>
                  <a:lnTo>
                    <a:pt x="519695" y="52627"/>
                  </a:lnTo>
                  <a:lnTo>
                    <a:pt x="595346" y="78941"/>
                  </a:lnTo>
                  <a:lnTo>
                    <a:pt x="710469" y="101966"/>
                  </a:lnTo>
                  <a:lnTo>
                    <a:pt x="799277" y="111833"/>
                  </a:lnTo>
                  <a:lnTo>
                    <a:pt x="1013076" y="118412"/>
                  </a:lnTo>
                  <a:lnTo>
                    <a:pt x="1388046" y="128279"/>
                  </a:lnTo>
                  <a:lnTo>
                    <a:pt x="1779462" y="134858"/>
                  </a:lnTo>
                  <a:lnTo>
                    <a:pt x="1838667" y="13485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3">
              <a:extLst>
                <a:ext uri="{FF2B5EF4-FFF2-40B4-BE49-F238E27FC236}">
                  <a16:creationId xmlns:a16="http://schemas.microsoft.com/office/drawing/2014/main" id="{AC5343FB-20D8-4AF2-ACF0-C9C6EFF1D6A6}"/>
                </a:ext>
              </a:extLst>
            </p:cNvPr>
            <p:cNvSpPr/>
            <p:nvPr/>
          </p:nvSpPr>
          <p:spPr>
            <a:xfrm>
              <a:off x="5405438" y="1617663"/>
              <a:ext cx="493712" cy="1554162"/>
            </a:xfrm>
            <a:custGeom>
              <a:avLst/>
              <a:gdLst>
                <a:gd name="connsiteX0" fmla="*/ 407193 w 492918"/>
                <a:gd name="connsiteY0" fmla="*/ 1042987 h 1554956"/>
                <a:gd name="connsiteX1" fmla="*/ 407193 w 492918"/>
                <a:gd name="connsiteY1" fmla="*/ 902494 h 1554956"/>
                <a:gd name="connsiteX2" fmla="*/ 431006 w 492918"/>
                <a:gd name="connsiteY2" fmla="*/ 740569 h 1554956"/>
                <a:gd name="connsiteX3" fmla="*/ 428625 w 492918"/>
                <a:gd name="connsiteY3" fmla="*/ 369094 h 1554956"/>
                <a:gd name="connsiteX4" fmla="*/ 433387 w 492918"/>
                <a:gd name="connsiteY4" fmla="*/ 340519 h 1554956"/>
                <a:gd name="connsiteX5" fmla="*/ 438150 w 492918"/>
                <a:gd name="connsiteY5" fmla="*/ 321469 h 1554956"/>
                <a:gd name="connsiteX6" fmla="*/ 452437 w 492918"/>
                <a:gd name="connsiteY6" fmla="*/ 292894 h 1554956"/>
                <a:gd name="connsiteX7" fmla="*/ 473868 w 492918"/>
                <a:gd name="connsiteY7" fmla="*/ 269081 h 1554956"/>
                <a:gd name="connsiteX8" fmla="*/ 485775 w 492918"/>
                <a:gd name="connsiteY8" fmla="*/ 252412 h 1554956"/>
                <a:gd name="connsiteX9" fmla="*/ 490537 w 492918"/>
                <a:gd name="connsiteY9" fmla="*/ 235744 h 1554956"/>
                <a:gd name="connsiteX10" fmla="*/ 492918 w 492918"/>
                <a:gd name="connsiteY10" fmla="*/ 219075 h 1554956"/>
                <a:gd name="connsiteX11" fmla="*/ 488156 w 492918"/>
                <a:gd name="connsiteY11" fmla="*/ 190500 h 1554956"/>
                <a:gd name="connsiteX12" fmla="*/ 476250 w 492918"/>
                <a:gd name="connsiteY12" fmla="*/ 169069 h 1554956"/>
                <a:gd name="connsiteX13" fmla="*/ 464343 w 492918"/>
                <a:gd name="connsiteY13" fmla="*/ 152400 h 1554956"/>
                <a:gd name="connsiteX14" fmla="*/ 421481 w 492918"/>
                <a:gd name="connsiteY14" fmla="*/ 121444 h 1554956"/>
                <a:gd name="connsiteX15" fmla="*/ 347662 w 492918"/>
                <a:gd name="connsiteY15" fmla="*/ 80962 h 1554956"/>
                <a:gd name="connsiteX16" fmla="*/ 292893 w 492918"/>
                <a:gd name="connsiteY16" fmla="*/ 54769 h 1554956"/>
                <a:gd name="connsiteX17" fmla="*/ 223837 w 492918"/>
                <a:gd name="connsiteY17" fmla="*/ 30956 h 1554956"/>
                <a:gd name="connsiteX18" fmla="*/ 176212 w 492918"/>
                <a:gd name="connsiteY18" fmla="*/ 16669 h 1554956"/>
                <a:gd name="connsiteX19" fmla="*/ 107156 w 492918"/>
                <a:gd name="connsiteY19" fmla="*/ 2381 h 1554956"/>
                <a:gd name="connsiteX20" fmla="*/ 73818 w 492918"/>
                <a:gd name="connsiteY20" fmla="*/ 0 h 1554956"/>
                <a:gd name="connsiteX21" fmla="*/ 30956 w 492918"/>
                <a:gd name="connsiteY21" fmla="*/ 2381 h 1554956"/>
                <a:gd name="connsiteX22" fmla="*/ 7143 w 492918"/>
                <a:gd name="connsiteY22" fmla="*/ 7144 h 1554956"/>
                <a:gd name="connsiteX23" fmla="*/ 0 w 492918"/>
                <a:gd name="connsiteY23" fmla="*/ 16669 h 1554956"/>
                <a:gd name="connsiteX24" fmla="*/ 2381 w 492918"/>
                <a:gd name="connsiteY24" fmla="*/ 28575 h 1554956"/>
                <a:gd name="connsiteX25" fmla="*/ 11906 w 492918"/>
                <a:gd name="connsiteY25" fmla="*/ 47625 h 1554956"/>
                <a:gd name="connsiteX26" fmla="*/ 30956 w 492918"/>
                <a:gd name="connsiteY26" fmla="*/ 66675 h 1554956"/>
                <a:gd name="connsiteX27" fmla="*/ 54768 w 492918"/>
                <a:gd name="connsiteY27" fmla="*/ 85725 h 1554956"/>
                <a:gd name="connsiteX28" fmla="*/ 80962 w 492918"/>
                <a:gd name="connsiteY28" fmla="*/ 107156 h 1554956"/>
                <a:gd name="connsiteX29" fmla="*/ 104775 w 492918"/>
                <a:gd name="connsiteY29" fmla="*/ 133350 h 1554956"/>
                <a:gd name="connsiteX30" fmla="*/ 133350 w 492918"/>
                <a:gd name="connsiteY30" fmla="*/ 176212 h 1554956"/>
                <a:gd name="connsiteX31" fmla="*/ 154781 w 492918"/>
                <a:gd name="connsiteY31" fmla="*/ 219075 h 1554956"/>
                <a:gd name="connsiteX32" fmla="*/ 169068 w 492918"/>
                <a:gd name="connsiteY32" fmla="*/ 259556 h 1554956"/>
                <a:gd name="connsiteX33" fmla="*/ 183356 w 492918"/>
                <a:gd name="connsiteY33" fmla="*/ 328612 h 1554956"/>
                <a:gd name="connsiteX34" fmla="*/ 190500 w 492918"/>
                <a:gd name="connsiteY34" fmla="*/ 423862 h 1554956"/>
                <a:gd name="connsiteX35" fmla="*/ 195262 w 492918"/>
                <a:gd name="connsiteY35" fmla="*/ 540544 h 1554956"/>
                <a:gd name="connsiteX36" fmla="*/ 192881 w 492918"/>
                <a:gd name="connsiteY36" fmla="*/ 650081 h 1554956"/>
                <a:gd name="connsiteX37" fmla="*/ 183356 w 492918"/>
                <a:gd name="connsiteY37" fmla="*/ 790575 h 1554956"/>
                <a:gd name="connsiteX38" fmla="*/ 180975 w 492918"/>
                <a:gd name="connsiteY38" fmla="*/ 1554956 h 1554956"/>
                <a:gd name="connsiteX39" fmla="*/ 404812 w 492918"/>
                <a:gd name="connsiteY39" fmla="*/ 1531144 h 1554956"/>
                <a:gd name="connsiteX40" fmla="*/ 407193 w 492918"/>
                <a:gd name="connsiteY40" fmla="*/ 1042987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2918" h="1554956">
                  <a:moveTo>
                    <a:pt x="407193" y="1042987"/>
                  </a:moveTo>
                  <a:lnTo>
                    <a:pt x="407193" y="902494"/>
                  </a:lnTo>
                  <a:lnTo>
                    <a:pt x="431006" y="740569"/>
                  </a:lnTo>
                  <a:cubicBezTo>
                    <a:pt x="430212" y="616744"/>
                    <a:pt x="429419" y="492919"/>
                    <a:pt x="428625" y="369094"/>
                  </a:cubicBezTo>
                  <a:lnTo>
                    <a:pt x="433387" y="340519"/>
                  </a:lnTo>
                  <a:lnTo>
                    <a:pt x="438150" y="321469"/>
                  </a:lnTo>
                  <a:lnTo>
                    <a:pt x="452437" y="292894"/>
                  </a:lnTo>
                  <a:lnTo>
                    <a:pt x="473868" y="269081"/>
                  </a:lnTo>
                  <a:lnTo>
                    <a:pt x="485775" y="252412"/>
                  </a:lnTo>
                  <a:lnTo>
                    <a:pt x="490537" y="235744"/>
                  </a:lnTo>
                  <a:lnTo>
                    <a:pt x="492918" y="219075"/>
                  </a:lnTo>
                  <a:lnTo>
                    <a:pt x="488156" y="190500"/>
                  </a:lnTo>
                  <a:lnTo>
                    <a:pt x="476250" y="169069"/>
                  </a:lnTo>
                  <a:lnTo>
                    <a:pt x="464343" y="152400"/>
                  </a:lnTo>
                  <a:lnTo>
                    <a:pt x="421481" y="121444"/>
                  </a:lnTo>
                  <a:lnTo>
                    <a:pt x="347662" y="80962"/>
                  </a:lnTo>
                  <a:lnTo>
                    <a:pt x="292893" y="54769"/>
                  </a:lnTo>
                  <a:lnTo>
                    <a:pt x="223837" y="30956"/>
                  </a:lnTo>
                  <a:lnTo>
                    <a:pt x="176212" y="16669"/>
                  </a:lnTo>
                  <a:lnTo>
                    <a:pt x="107156" y="2381"/>
                  </a:lnTo>
                  <a:lnTo>
                    <a:pt x="73818" y="0"/>
                  </a:lnTo>
                  <a:lnTo>
                    <a:pt x="30956" y="2381"/>
                  </a:lnTo>
                  <a:lnTo>
                    <a:pt x="7143" y="7144"/>
                  </a:lnTo>
                  <a:lnTo>
                    <a:pt x="0" y="16669"/>
                  </a:lnTo>
                  <a:lnTo>
                    <a:pt x="2381" y="28575"/>
                  </a:lnTo>
                  <a:lnTo>
                    <a:pt x="11906" y="47625"/>
                  </a:lnTo>
                  <a:lnTo>
                    <a:pt x="30956" y="66675"/>
                  </a:lnTo>
                  <a:lnTo>
                    <a:pt x="54768" y="85725"/>
                  </a:lnTo>
                  <a:lnTo>
                    <a:pt x="80962" y="107156"/>
                  </a:lnTo>
                  <a:lnTo>
                    <a:pt x="104775" y="133350"/>
                  </a:lnTo>
                  <a:lnTo>
                    <a:pt x="133350" y="176212"/>
                  </a:lnTo>
                  <a:lnTo>
                    <a:pt x="154781" y="219075"/>
                  </a:lnTo>
                  <a:lnTo>
                    <a:pt x="169068" y="259556"/>
                  </a:lnTo>
                  <a:lnTo>
                    <a:pt x="183356" y="328612"/>
                  </a:lnTo>
                  <a:lnTo>
                    <a:pt x="190500" y="423862"/>
                  </a:lnTo>
                  <a:lnTo>
                    <a:pt x="195262" y="540544"/>
                  </a:lnTo>
                  <a:cubicBezTo>
                    <a:pt x="194468" y="577056"/>
                    <a:pt x="193675" y="613569"/>
                    <a:pt x="192881" y="650081"/>
                  </a:cubicBezTo>
                  <a:lnTo>
                    <a:pt x="183356" y="790575"/>
                  </a:lnTo>
                  <a:cubicBezTo>
                    <a:pt x="182562" y="1045369"/>
                    <a:pt x="181769" y="1300162"/>
                    <a:pt x="180975" y="1554956"/>
                  </a:cubicBezTo>
                  <a:lnTo>
                    <a:pt x="404812" y="1531144"/>
                  </a:lnTo>
                  <a:cubicBezTo>
                    <a:pt x="405606" y="1370013"/>
                    <a:pt x="406399" y="1208881"/>
                    <a:pt x="407193" y="1042987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E48B64B9-DDB0-4968-BD83-3C417C525919}"/>
                </a:ext>
              </a:extLst>
            </p:cNvPr>
            <p:cNvSpPr/>
            <p:nvPr/>
          </p:nvSpPr>
          <p:spPr>
            <a:xfrm>
              <a:off x="4197350" y="2938463"/>
              <a:ext cx="3097213" cy="485775"/>
            </a:xfrm>
            <a:custGeom>
              <a:avLst/>
              <a:gdLst>
                <a:gd name="connsiteX0" fmla="*/ 1110070 w 3096698"/>
                <a:gd name="connsiteY0" fmla="*/ 182880 h 486010"/>
                <a:gd name="connsiteX1" fmla="*/ 1413200 w 3096698"/>
                <a:gd name="connsiteY1" fmla="*/ 152818 h 486010"/>
                <a:gd name="connsiteX2" fmla="*/ 1608606 w 3096698"/>
                <a:gd name="connsiteY2" fmla="*/ 130271 h 486010"/>
                <a:gd name="connsiteX3" fmla="*/ 1879168 w 3096698"/>
                <a:gd name="connsiteY3" fmla="*/ 115240 h 486010"/>
                <a:gd name="connsiteX4" fmla="*/ 2074574 w 3096698"/>
                <a:gd name="connsiteY4" fmla="*/ 100209 h 486010"/>
                <a:gd name="connsiteX5" fmla="*/ 2194824 w 3096698"/>
                <a:gd name="connsiteY5" fmla="*/ 90188 h 486010"/>
                <a:gd name="connsiteX6" fmla="*/ 2305053 w 3096698"/>
                <a:gd name="connsiteY6" fmla="*/ 80167 h 486010"/>
                <a:gd name="connsiteX7" fmla="*/ 2357662 w 3096698"/>
                <a:gd name="connsiteY7" fmla="*/ 75157 h 486010"/>
                <a:gd name="connsiteX8" fmla="*/ 2432818 w 3096698"/>
                <a:gd name="connsiteY8" fmla="*/ 62631 h 486010"/>
                <a:gd name="connsiteX9" fmla="*/ 2507975 w 3096698"/>
                <a:gd name="connsiteY9" fmla="*/ 47599 h 486010"/>
                <a:gd name="connsiteX10" fmla="*/ 2570605 w 3096698"/>
                <a:gd name="connsiteY10" fmla="*/ 30063 h 486010"/>
                <a:gd name="connsiteX11" fmla="*/ 2600667 w 3096698"/>
                <a:gd name="connsiteY11" fmla="*/ 17537 h 486010"/>
                <a:gd name="connsiteX12" fmla="*/ 2625719 w 3096698"/>
                <a:gd name="connsiteY12" fmla="*/ 7516 h 486010"/>
                <a:gd name="connsiteX13" fmla="*/ 2650771 w 3096698"/>
                <a:gd name="connsiteY13" fmla="*/ 0 h 486010"/>
                <a:gd name="connsiteX14" fmla="*/ 2675823 w 3096698"/>
                <a:gd name="connsiteY14" fmla="*/ 0 h 486010"/>
                <a:gd name="connsiteX15" fmla="*/ 2703381 w 3096698"/>
                <a:gd name="connsiteY15" fmla="*/ 2506 h 486010"/>
                <a:gd name="connsiteX16" fmla="*/ 2773526 w 3096698"/>
                <a:gd name="connsiteY16" fmla="*/ 20042 h 486010"/>
                <a:gd name="connsiteX17" fmla="*/ 2831146 w 3096698"/>
                <a:gd name="connsiteY17" fmla="*/ 37579 h 486010"/>
                <a:gd name="connsiteX18" fmla="*/ 2886261 w 3096698"/>
                <a:gd name="connsiteY18" fmla="*/ 57620 h 486010"/>
                <a:gd name="connsiteX19" fmla="*/ 2958912 w 3096698"/>
                <a:gd name="connsiteY19" fmla="*/ 87683 h 486010"/>
                <a:gd name="connsiteX20" fmla="*/ 3021542 w 3096698"/>
                <a:gd name="connsiteY20" fmla="*/ 122756 h 486010"/>
                <a:gd name="connsiteX21" fmla="*/ 3061625 w 3096698"/>
                <a:gd name="connsiteY21" fmla="*/ 152818 h 486010"/>
                <a:gd name="connsiteX22" fmla="*/ 3081667 w 3096698"/>
                <a:gd name="connsiteY22" fmla="*/ 177870 h 486010"/>
                <a:gd name="connsiteX23" fmla="*/ 3094193 w 3096698"/>
                <a:gd name="connsiteY23" fmla="*/ 205427 h 486010"/>
                <a:gd name="connsiteX24" fmla="*/ 3096698 w 3096698"/>
                <a:gd name="connsiteY24" fmla="*/ 217953 h 486010"/>
                <a:gd name="connsiteX25" fmla="*/ 3094193 w 3096698"/>
                <a:gd name="connsiteY25" fmla="*/ 230479 h 486010"/>
                <a:gd name="connsiteX26" fmla="*/ 3079161 w 3096698"/>
                <a:gd name="connsiteY26" fmla="*/ 248016 h 486010"/>
                <a:gd name="connsiteX27" fmla="*/ 3056615 w 3096698"/>
                <a:gd name="connsiteY27" fmla="*/ 258037 h 486010"/>
                <a:gd name="connsiteX28" fmla="*/ 3011521 w 3096698"/>
                <a:gd name="connsiteY28" fmla="*/ 268057 h 486010"/>
                <a:gd name="connsiteX29" fmla="*/ 2966427 w 3096698"/>
                <a:gd name="connsiteY29" fmla="*/ 270563 h 486010"/>
                <a:gd name="connsiteX30" fmla="*/ 2881250 w 3096698"/>
                <a:gd name="connsiteY30" fmla="*/ 265552 h 486010"/>
                <a:gd name="connsiteX31" fmla="*/ 2753485 w 3096698"/>
                <a:gd name="connsiteY31" fmla="*/ 253026 h 486010"/>
                <a:gd name="connsiteX32" fmla="*/ 2618204 w 3096698"/>
                <a:gd name="connsiteY32" fmla="*/ 245511 h 486010"/>
                <a:gd name="connsiteX33" fmla="*/ 2465386 w 3096698"/>
                <a:gd name="connsiteY33" fmla="*/ 243005 h 486010"/>
                <a:gd name="connsiteX34" fmla="*/ 2267475 w 3096698"/>
                <a:gd name="connsiteY34" fmla="*/ 250521 h 486010"/>
                <a:gd name="connsiteX35" fmla="*/ 2052027 w 3096698"/>
                <a:gd name="connsiteY35" fmla="*/ 265552 h 486010"/>
                <a:gd name="connsiteX36" fmla="*/ 1811527 w 3096698"/>
                <a:gd name="connsiteY36" fmla="*/ 290604 h 486010"/>
                <a:gd name="connsiteX37" fmla="*/ 1733866 w 3096698"/>
                <a:gd name="connsiteY37" fmla="*/ 295615 h 486010"/>
                <a:gd name="connsiteX38" fmla="*/ 1523429 w 3096698"/>
                <a:gd name="connsiteY38" fmla="*/ 318162 h 486010"/>
                <a:gd name="connsiteX39" fmla="*/ 1300465 w 3096698"/>
                <a:gd name="connsiteY39" fmla="*/ 343214 h 486010"/>
                <a:gd name="connsiteX40" fmla="*/ 939716 w 3096698"/>
                <a:gd name="connsiteY40" fmla="*/ 380792 h 486010"/>
                <a:gd name="connsiteX41" fmla="*/ 877086 w 3096698"/>
                <a:gd name="connsiteY41" fmla="*/ 400833 h 486010"/>
                <a:gd name="connsiteX42" fmla="*/ 749320 w 3096698"/>
                <a:gd name="connsiteY42" fmla="*/ 425885 h 486010"/>
                <a:gd name="connsiteX43" fmla="*/ 679175 w 3096698"/>
                <a:gd name="connsiteY43" fmla="*/ 443422 h 486010"/>
                <a:gd name="connsiteX44" fmla="*/ 649112 w 3096698"/>
                <a:gd name="connsiteY44" fmla="*/ 455948 h 486010"/>
                <a:gd name="connsiteX45" fmla="*/ 614039 w 3096698"/>
                <a:gd name="connsiteY45" fmla="*/ 465969 h 486010"/>
                <a:gd name="connsiteX46" fmla="*/ 568945 w 3096698"/>
                <a:gd name="connsiteY46" fmla="*/ 478495 h 486010"/>
                <a:gd name="connsiteX47" fmla="*/ 531367 w 3096698"/>
                <a:gd name="connsiteY47" fmla="*/ 483505 h 486010"/>
                <a:gd name="connsiteX48" fmla="*/ 478758 w 3096698"/>
                <a:gd name="connsiteY48" fmla="*/ 486010 h 486010"/>
                <a:gd name="connsiteX49" fmla="*/ 428654 w 3096698"/>
                <a:gd name="connsiteY49" fmla="*/ 478495 h 486010"/>
                <a:gd name="connsiteX50" fmla="*/ 383560 w 3096698"/>
                <a:gd name="connsiteY50" fmla="*/ 465969 h 486010"/>
                <a:gd name="connsiteX51" fmla="*/ 300889 w 3096698"/>
                <a:gd name="connsiteY51" fmla="*/ 433401 h 486010"/>
                <a:gd name="connsiteX52" fmla="*/ 208196 w 3096698"/>
                <a:gd name="connsiteY52" fmla="*/ 383297 h 486010"/>
                <a:gd name="connsiteX53" fmla="*/ 130535 w 3096698"/>
                <a:gd name="connsiteY53" fmla="*/ 335698 h 486010"/>
                <a:gd name="connsiteX54" fmla="*/ 65399 w 3096698"/>
                <a:gd name="connsiteY54" fmla="*/ 283089 h 486010"/>
                <a:gd name="connsiteX55" fmla="*/ 27821 w 3096698"/>
                <a:gd name="connsiteY55" fmla="*/ 237995 h 486010"/>
                <a:gd name="connsiteX56" fmla="*/ 7779 w 3096698"/>
                <a:gd name="connsiteY56" fmla="*/ 205427 h 486010"/>
                <a:gd name="connsiteX57" fmla="*/ 264 w 3096698"/>
                <a:gd name="connsiteY57" fmla="*/ 180375 h 486010"/>
                <a:gd name="connsiteX58" fmla="*/ 2769 w 3096698"/>
                <a:gd name="connsiteY58" fmla="*/ 172860 h 486010"/>
                <a:gd name="connsiteX59" fmla="*/ 17800 w 3096698"/>
                <a:gd name="connsiteY59" fmla="*/ 167849 h 486010"/>
                <a:gd name="connsiteX60" fmla="*/ 40347 w 3096698"/>
                <a:gd name="connsiteY60" fmla="*/ 167849 h 486010"/>
                <a:gd name="connsiteX61" fmla="*/ 75420 w 3096698"/>
                <a:gd name="connsiteY61" fmla="*/ 175365 h 486010"/>
                <a:gd name="connsiteX62" fmla="*/ 125524 w 3096698"/>
                <a:gd name="connsiteY62" fmla="*/ 192901 h 486010"/>
                <a:gd name="connsiteX63" fmla="*/ 173123 w 3096698"/>
                <a:gd name="connsiteY63" fmla="*/ 210438 h 486010"/>
                <a:gd name="connsiteX64" fmla="*/ 220722 w 3096698"/>
                <a:gd name="connsiteY64" fmla="*/ 222964 h 486010"/>
                <a:gd name="connsiteX65" fmla="*/ 313415 w 3096698"/>
                <a:gd name="connsiteY65" fmla="*/ 237995 h 486010"/>
                <a:gd name="connsiteX66" fmla="*/ 438675 w 3096698"/>
                <a:gd name="connsiteY66" fmla="*/ 245511 h 486010"/>
                <a:gd name="connsiteX67" fmla="*/ 558925 w 3096698"/>
                <a:gd name="connsiteY67" fmla="*/ 235490 h 486010"/>
                <a:gd name="connsiteX68" fmla="*/ 784393 w 3096698"/>
                <a:gd name="connsiteY68" fmla="*/ 215448 h 486010"/>
                <a:gd name="connsiteX69" fmla="*/ 1110070 w 3096698"/>
                <a:gd name="connsiteY69" fmla="*/ 182880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96698" h="486010">
                  <a:moveTo>
                    <a:pt x="1110070" y="182880"/>
                  </a:moveTo>
                  <a:lnTo>
                    <a:pt x="1413200" y="152818"/>
                  </a:lnTo>
                  <a:lnTo>
                    <a:pt x="1608606" y="130271"/>
                  </a:lnTo>
                  <a:lnTo>
                    <a:pt x="1879168" y="115240"/>
                  </a:lnTo>
                  <a:lnTo>
                    <a:pt x="2074574" y="100209"/>
                  </a:lnTo>
                  <a:lnTo>
                    <a:pt x="2194824" y="90188"/>
                  </a:lnTo>
                  <a:lnTo>
                    <a:pt x="2305053" y="80167"/>
                  </a:lnTo>
                  <a:lnTo>
                    <a:pt x="2357662" y="75157"/>
                  </a:lnTo>
                  <a:lnTo>
                    <a:pt x="2432818" y="62631"/>
                  </a:lnTo>
                  <a:lnTo>
                    <a:pt x="2507975" y="47599"/>
                  </a:lnTo>
                  <a:lnTo>
                    <a:pt x="2570605" y="30063"/>
                  </a:lnTo>
                  <a:lnTo>
                    <a:pt x="2600667" y="17537"/>
                  </a:lnTo>
                  <a:lnTo>
                    <a:pt x="2625719" y="7516"/>
                  </a:lnTo>
                  <a:lnTo>
                    <a:pt x="2650771" y="0"/>
                  </a:lnTo>
                  <a:lnTo>
                    <a:pt x="2675823" y="0"/>
                  </a:lnTo>
                  <a:lnTo>
                    <a:pt x="2703381" y="2506"/>
                  </a:lnTo>
                  <a:lnTo>
                    <a:pt x="2773526" y="20042"/>
                  </a:lnTo>
                  <a:lnTo>
                    <a:pt x="2831146" y="37579"/>
                  </a:lnTo>
                  <a:lnTo>
                    <a:pt x="2886261" y="57620"/>
                  </a:lnTo>
                  <a:lnTo>
                    <a:pt x="2958912" y="87683"/>
                  </a:lnTo>
                  <a:lnTo>
                    <a:pt x="3021542" y="122756"/>
                  </a:lnTo>
                  <a:lnTo>
                    <a:pt x="3061625" y="152818"/>
                  </a:lnTo>
                  <a:lnTo>
                    <a:pt x="3081667" y="177870"/>
                  </a:lnTo>
                  <a:lnTo>
                    <a:pt x="3094193" y="205427"/>
                  </a:lnTo>
                  <a:lnTo>
                    <a:pt x="3096698" y="217953"/>
                  </a:lnTo>
                  <a:lnTo>
                    <a:pt x="3094193" y="230479"/>
                  </a:lnTo>
                  <a:lnTo>
                    <a:pt x="3079161" y="248016"/>
                  </a:lnTo>
                  <a:lnTo>
                    <a:pt x="3056615" y="258037"/>
                  </a:lnTo>
                  <a:lnTo>
                    <a:pt x="3011521" y="268057"/>
                  </a:lnTo>
                  <a:lnTo>
                    <a:pt x="2966427" y="270563"/>
                  </a:lnTo>
                  <a:lnTo>
                    <a:pt x="2881250" y="265552"/>
                  </a:lnTo>
                  <a:lnTo>
                    <a:pt x="2753485" y="253026"/>
                  </a:lnTo>
                  <a:lnTo>
                    <a:pt x="2618204" y="245511"/>
                  </a:lnTo>
                  <a:lnTo>
                    <a:pt x="2465386" y="243005"/>
                  </a:lnTo>
                  <a:lnTo>
                    <a:pt x="2267475" y="250521"/>
                  </a:lnTo>
                  <a:lnTo>
                    <a:pt x="2052027" y="265552"/>
                  </a:lnTo>
                  <a:lnTo>
                    <a:pt x="1811527" y="290604"/>
                  </a:lnTo>
                  <a:lnTo>
                    <a:pt x="1733866" y="295615"/>
                  </a:lnTo>
                  <a:lnTo>
                    <a:pt x="1523429" y="318162"/>
                  </a:lnTo>
                  <a:lnTo>
                    <a:pt x="1300465" y="343214"/>
                  </a:lnTo>
                  <a:lnTo>
                    <a:pt x="939716" y="380792"/>
                  </a:lnTo>
                  <a:lnTo>
                    <a:pt x="877086" y="400833"/>
                  </a:lnTo>
                  <a:lnTo>
                    <a:pt x="749320" y="425885"/>
                  </a:lnTo>
                  <a:lnTo>
                    <a:pt x="679175" y="443422"/>
                  </a:lnTo>
                  <a:lnTo>
                    <a:pt x="649112" y="455948"/>
                  </a:lnTo>
                  <a:lnTo>
                    <a:pt x="614039" y="465969"/>
                  </a:lnTo>
                  <a:lnTo>
                    <a:pt x="568945" y="478495"/>
                  </a:lnTo>
                  <a:lnTo>
                    <a:pt x="531367" y="483505"/>
                  </a:lnTo>
                  <a:lnTo>
                    <a:pt x="478758" y="486010"/>
                  </a:lnTo>
                  <a:lnTo>
                    <a:pt x="428654" y="478495"/>
                  </a:lnTo>
                  <a:lnTo>
                    <a:pt x="383560" y="465969"/>
                  </a:lnTo>
                  <a:lnTo>
                    <a:pt x="300889" y="433401"/>
                  </a:lnTo>
                  <a:lnTo>
                    <a:pt x="208196" y="383297"/>
                  </a:lnTo>
                  <a:lnTo>
                    <a:pt x="130535" y="335698"/>
                  </a:lnTo>
                  <a:lnTo>
                    <a:pt x="65399" y="283089"/>
                  </a:lnTo>
                  <a:lnTo>
                    <a:pt x="27821" y="237995"/>
                  </a:lnTo>
                  <a:lnTo>
                    <a:pt x="7779" y="205427"/>
                  </a:lnTo>
                  <a:cubicBezTo>
                    <a:pt x="0" y="182088"/>
                    <a:pt x="264" y="190802"/>
                    <a:pt x="264" y="180375"/>
                  </a:cubicBezTo>
                  <a:lnTo>
                    <a:pt x="2769" y="172860"/>
                  </a:lnTo>
                  <a:lnTo>
                    <a:pt x="17800" y="167849"/>
                  </a:lnTo>
                  <a:lnTo>
                    <a:pt x="40347" y="167849"/>
                  </a:lnTo>
                  <a:lnTo>
                    <a:pt x="75420" y="175365"/>
                  </a:lnTo>
                  <a:lnTo>
                    <a:pt x="125524" y="192901"/>
                  </a:lnTo>
                  <a:lnTo>
                    <a:pt x="173123" y="210438"/>
                  </a:lnTo>
                  <a:lnTo>
                    <a:pt x="220722" y="222964"/>
                  </a:lnTo>
                  <a:lnTo>
                    <a:pt x="313415" y="237995"/>
                  </a:lnTo>
                  <a:lnTo>
                    <a:pt x="438675" y="245511"/>
                  </a:lnTo>
                  <a:lnTo>
                    <a:pt x="558925" y="235490"/>
                  </a:lnTo>
                  <a:lnTo>
                    <a:pt x="784393" y="215448"/>
                  </a:lnTo>
                  <a:lnTo>
                    <a:pt x="1110070" y="18288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DAE16CFC-5F7D-480D-8847-18853C76F316}"/>
                </a:ext>
              </a:extLst>
            </p:cNvPr>
            <p:cNvSpPr/>
            <p:nvPr/>
          </p:nvSpPr>
          <p:spPr>
            <a:xfrm>
              <a:off x="4294188" y="3275013"/>
              <a:ext cx="1123950" cy="1165225"/>
            </a:xfrm>
            <a:custGeom>
              <a:avLst/>
              <a:gdLst>
                <a:gd name="connsiteX0" fmla="*/ 481012 w 1123950"/>
                <a:gd name="connsiteY0" fmla="*/ 716756 h 1166812"/>
                <a:gd name="connsiteX1" fmla="*/ 554831 w 1123950"/>
                <a:gd name="connsiteY1" fmla="*/ 638175 h 1166812"/>
                <a:gd name="connsiteX2" fmla="*/ 626269 w 1123950"/>
                <a:gd name="connsiteY2" fmla="*/ 554831 h 1166812"/>
                <a:gd name="connsiteX3" fmla="*/ 683419 w 1123950"/>
                <a:gd name="connsiteY3" fmla="*/ 478631 h 1166812"/>
                <a:gd name="connsiteX4" fmla="*/ 723900 w 1123950"/>
                <a:gd name="connsiteY4" fmla="*/ 419100 h 1166812"/>
                <a:gd name="connsiteX5" fmla="*/ 766762 w 1123950"/>
                <a:gd name="connsiteY5" fmla="*/ 345281 h 1166812"/>
                <a:gd name="connsiteX6" fmla="*/ 790575 w 1123950"/>
                <a:gd name="connsiteY6" fmla="*/ 300037 h 1166812"/>
                <a:gd name="connsiteX7" fmla="*/ 807244 w 1123950"/>
                <a:gd name="connsiteY7" fmla="*/ 259556 h 1166812"/>
                <a:gd name="connsiteX8" fmla="*/ 809625 w 1123950"/>
                <a:gd name="connsiteY8" fmla="*/ 245269 h 1166812"/>
                <a:gd name="connsiteX9" fmla="*/ 814387 w 1123950"/>
                <a:gd name="connsiteY9" fmla="*/ 197644 h 1166812"/>
                <a:gd name="connsiteX10" fmla="*/ 812006 w 1123950"/>
                <a:gd name="connsiteY10" fmla="*/ 157162 h 1166812"/>
                <a:gd name="connsiteX11" fmla="*/ 804862 w 1123950"/>
                <a:gd name="connsiteY11" fmla="*/ 121444 h 1166812"/>
                <a:gd name="connsiteX12" fmla="*/ 788194 w 1123950"/>
                <a:gd name="connsiteY12" fmla="*/ 73819 h 1166812"/>
                <a:gd name="connsiteX13" fmla="*/ 754856 w 1123950"/>
                <a:gd name="connsiteY13" fmla="*/ 11906 h 1166812"/>
                <a:gd name="connsiteX14" fmla="*/ 833437 w 1123950"/>
                <a:gd name="connsiteY14" fmla="*/ 0 h 1166812"/>
                <a:gd name="connsiteX15" fmla="*/ 907256 w 1123950"/>
                <a:gd name="connsiteY15" fmla="*/ 59531 h 1166812"/>
                <a:gd name="connsiteX16" fmla="*/ 935831 w 1123950"/>
                <a:gd name="connsiteY16" fmla="*/ 78581 h 1166812"/>
                <a:gd name="connsiteX17" fmla="*/ 983456 w 1123950"/>
                <a:gd name="connsiteY17" fmla="*/ 111919 h 1166812"/>
                <a:gd name="connsiteX18" fmla="*/ 1023937 w 1123950"/>
                <a:gd name="connsiteY18" fmla="*/ 147637 h 1166812"/>
                <a:gd name="connsiteX19" fmla="*/ 1064419 w 1123950"/>
                <a:gd name="connsiteY19" fmla="*/ 185737 h 1166812"/>
                <a:gd name="connsiteX20" fmla="*/ 1092994 w 1123950"/>
                <a:gd name="connsiteY20" fmla="*/ 214312 h 1166812"/>
                <a:gd name="connsiteX21" fmla="*/ 1114425 w 1123950"/>
                <a:gd name="connsiteY21" fmla="*/ 245269 h 1166812"/>
                <a:gd name="connsiteX22" fmla="*/ 1121569 w 1123950"/>
                <a:gd name="connsiteY22" fmla="*/ 264319 h 1166812"/>
                <a:gd name="connsiteX23" fmla="*/ 1123950 w 1123950"/>
                <a:gd name="connsiteY23" fmla="*/ 283369 h 1166812"/>
                <a:gd name="connsiteX24" fmla="*/ 1119187 w 1123950"/>
                <a:gd name="connsiteY24" fmla="*/ 304800 h 1166812"/>
                <a:gd name="connsiteX25" fmla="*/ 1112044 w 1123950"/>
                <a:gd name="connsiteY25" fmla="*/ 321469 h 1166812"/>
                <a:gd name="connsiteX26" fmla="*/ 1088231 w 1123950"/>
                <a:gd name="connsiteY26" fmla="*/ 342900 h 1166812"/>
                <a:gd name="connsiteX27" fmla="*/ 1066800 w 1123950"/>
                <a:gd name="connsiteY27" fmla="*/ 359569 h 1166812"/>
                <a:gd name="connsiteX28" fmla="*/ 995362 w 1123950"/>
                <a:gd name="connsiteY28" fmla="*/ 431006 h 1166812"/>
                <a:gd name="connsiteX29" fmla="*/ 962025 w 1123950"/>
                <a:gd name="connsiteY29" fmla="*/ 473869 h 1166812"/>
                <a:gd name="connsiteX30" fmla="*/ 895350 w 1123950"/>
                <a:gd name="connsiteY30" fmla="*/ 552450 h 1166812"/>
                <a:gd name="connsiteX31" fmla="*/ 814387 w 1123950"/>
                <a:gd name="connsiteY31" fmla="*/ 642937 h 1166812"/>
                <a:gd name="connsiteX32" fmla="*/ 709612 w 1123950"/>
                <a:gd name="connsiteY32" fmla="*/ 742950 h 1166812"/>
                <a:gd name="connsiteX33" fmla="*/ 585787 w 1123950"/>
                <a:gd name="connsiteY33" fmla="*/ 845344 h 1166812"/>
                <a:gd name="connsiteX34" fmla="*/ 481012 w 1123950"/>
                <a:gd name="connsiteY34" fmla="*/ 923925 h 1166812"/>
                <a:gd name="connsiteX35" fmla="*/ 326231 w 1123950"/>
                <a:gd name="connsiteY35" fmla="*/ 1021556 h 1166812"/>
                <a:gd name="connsiteX36" fmla="*/ 188119 w 1123950"/>
                <a:gd name="connsiteY36" fmla="*/ 1097756 h 1166812"/>
                <a:gd name="connsiteX37" fmla="*/ 66675 w 1123950"/>
                <a:gd name="connsiteY37" fmla="*/ 1157287 h 1166812"/>
                <a:gd name="connsiteX38" fmla="*/ 28575 w 1123950"/>
                <a:gd name="connsiteY38" fmla="*/ 1166812 h 1166812"/>
                <a:gd name="connsiteX39" fmla="*/ 11906 w 1123950"/>
                <a:gd name="connsiteY39" fmla="*/ 1166812 h 1166812"/>
                <a:gd name="connsiteX40" fmla="*/ 0 w 1123950"/>
                <a:gd name="connsiteY40" fmla="*/ 1159669 h 1166812"/>
                <a:gd name="connsiteX41" fmla="*/ 0 w 1123950"/>
                <a:gd name="connsiteY41" fmla="*/ 1143000 h 1166812"/>
                <a:gd name="connsiteX42" fmla="*/ 9525 w 1123950"/>
                <a:gd name="connsiteY42" fmla="*/ 1126331 h 1166812"/>
                <a:gd name="connsiteX43" fmla="*/ 40481 w 1123950"/>
                <a:gd name="connsiteY43" fmla="*/ 1092994 h 1166812"/>
                <a:gd name="connsiteX44" fmla="*/ 78581 w 1123950"/>
                <a:gd name="connsiteY44" fmla="*/ 1064419 h 1166812"/>
                <a:gd name="connsiteX45" fmla="*/ 178594 w 1123950"/>
                <a:gd name="connsiteY45" fmla="*/ 988219 h 1166812"/>
                <a:gd name="connsiteX46" fmla="*/ 295275 w 1123950"/>
                <a:gd name="connsiteY46" fmla="*/ 890587 h 1166812"/>
                <a:gd name="connsiteX47" fmla="*/ 416719 w 1123950"/>
                <a:gd name="connsiteY47" fmla="*/ 781050 h 1166812"/>
                <a:gd name="connsiteX48" fmla="*/ 481012 w 1123950"/>
                <a:gd name="connsiteY48" fmla="*/ 716756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23950" h="1166812">
                  <a:moveTo>
                    <a:pt x="481012" y="716756"/>
                  </a:moveTo>
                  <a:lnTo>
                    <a:pt x="554831" y="638175"/>
                  </a:lnTo>
                  <a:lnTo>
                    <a:pt x="626269" y="554831"/>
                  </a:lnTo>
                  <a:lnTo>
                    <a:pt x="683419" y="478631"/>
                  </a:lnTo>
                  <a:lnTo>
                    <a:pt x="723900" y="419100"/>
                  </a:lnTo>
                  <a:lnTo>
                    <a:pt x="766762" y="345281"/>
                  </a:lnTo>
                  <a:lnTo>
                    <a:pt x="790575" y="300037"/>
                  </a:lnTo>
                  <a:lnTo>
                    <a:pt x="807244" y="259556"/>
                  </a:lnTo>
                  <a:lnTo>
                    <a:pt x="809625" y="245269"/>
                  </a:lnTo>
                  <a:lnTo>
                    <a:pt x="814387" y="197644"/>
                  </a:lnTo>
                  <a:lnTo>
                    <a:pt x="812006" y="157162"/>
                  </a:lnTo>
                  <a:lnTo>
                    <a:pt x="804862" y="121444"/>
                  </a:lnTo>
                  <a:lnTo>
                    <a:pt x="788194" y="73819"/>
                  </a:lnTo>
                  <a:lnTo>
                    <a:pt x="754856" y="11906"/>
                  </a:lnTo>
                  <a:lnTo>
                    <a:pt x="833437" y="0"/>
                  </a:lnTo>
                  <a:lnTo>
                    <a:pt x="907256" y="59531"/>
                  </a:lnTo>
                  <a:lnTo>
                    <a:pt x="935831" y="78581"/>
                  </a:lnTo>
                  <a:lnTo>
                    <a:pt x="983456" y="111919"/>
                  </a:lnTo>
                  <a:lnTo>
                    <a:pt x="1023937" y="147637"/>
                  </a:lnTo>
                  <a:lnTo>
                    <a:pt x="1064419" y="185737"/>
                  </a:lnTo>
                  <a:lnTo>
                    <a:pt x="1092994" y="214312"/>
                  </a:lnTo>
                  <a:lnTo>
                    <a:pt x="1114425" y="245269"/>
                  </a:lnTo>
                  <a:lnTo>
                    <a:pt x="1121569" y="264319"/>
                  </a:lnTo>
                  <a:lnTo>
                    <a:pt x="1123950" y="283369"/>
                  </a:lnTo>
                  <a:lnTo>
                    <a:pt x="1119187" y="304800"/>
                  </a:lnTo>
                  <a:lnTo>
                    <a:pt x="1112044" y="321469"/>
                  </a:lnTo>
                  <a:lnTo>
                    <a:pt x="1088231" y="342900"/>
                  </a:lnTo>
                  <a:lnTo>
                    <a:pt x="1066800" y="359569"/>
                  </a:lnTo>
                  <a:lnTo>
                    <a:pt x="995362" y="431006"/>
                  </a:lnTo>
                  <a:lnTo>
                    <a:pt x="962025" y="473869"/>
                  </a:lnTo>
                  <a:lnTo>
                    <a:pt x="895350" y="552450"/>
                  </a:lnTo>
                  <a:lnTo>
                    <a:pt x="814387" y="642937"/>
                  </a:lnTo>
                  <a:lnTo>
                    <a:pt x="709612" y="742950"/>
                  </a:lnTo>
                  <a:lnTo>
                    <a:pt x="585787" y="845344"/>
                  </a:lnTo>
                  <a:lnTo>
                    <a:pt x="481012" y="923925"/>
                  </a:lnTo>
                  <a:lnTo>
                    <a:pt x="326231" y="1021556"/>
                  </a:lnTo>
                  <a:lnTo>
                    <a:pt x="188119" y="1097756"/>
                  </a:lnTo>
                  <a:lnTo>
                    <a:pt x="66675" y="1157287"/>
                  </a:lnTo>
                  <a:lnTo>
                    <a:pt x="28575" y="1166812"/>
                  </a:lnTo>
                  <a:lnTo>
                    <a:pt x="11906" y="1166812"/>
                  </a:lnTo>
                  <a:lnTo>
                    <a:pt x="0" y="1159669"/>
                  </a:lnTo>
                  <a:lnTo>
                    <a:pt x="0" y="1143000"/>
                  </a:lnTo>
                  <a:lnTo>
                    <a:pt x="9525" y="1126331"/>
                  </a:lnTo>
                  <a:lnTo>
                    <a:pt x="40481" y="1092994"/>
                  </a:lnTo>
                  <a:lnTo>
                    <a:pt x="78581" y="1064419"/>
                  </a:lnTo>
                  <a:lnTo>
                    <a:pt x="178594" y="988219"/>
                  </a:lnTo>
                  <a:lnTo>
                    <a:pt x="295275" y="890587"/>
                  </a:lnTo>
                  <a:lnTo>
                    <a:pt x="416719" y="781050"/>
                  </a:lnTo>
                  <a:lnTo>
                    <a:pt x="481012" y="716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CD20F44A-D5A9-4506-8E72-755A6C2B5DF4}"/>
                </a:ext>
              </a:extLst>
            </p:cNvPr>
            <p:cNvSpPr/>
            <p:nvPr/>
          </p:nvSpPr>
          <p:spPr>
            <a:xfrm>
              <a:off x="5967413" y="3173413"/>
              <a:ext cx="1376362" cy="989012"/>
            </a:xfrm>
            <a:custGeom>
              <a:avLst/>
              <a:gdLst>
                <a:gd name="connsiteX0" fmla="*/ 133350 w 1376362"/>
                <a:gd name="connsiteY0" fmla="*/ 500063 h 988219"/>
                <a:gd name="connsiteX1" fmla="*/ 128587 w 1376362"/>
                <a:gd name="connsiteY1" fmla="*/ 383382 h 988219"/>
                <a:gd name="connsiteX2" fmla="*/ 119062 w 1376362"/>
                <a:gd name="connsiteY2" fmla="*/ 247650 h 988219"/>
                <a:gd name="connsiteX3" fmla="*/ 111918 w 1376362"/>
                <a:gd name="connsiteY3" fmla="*/ 173832 h 988219"/>
                <a:gd name="connsiteX4" fmla="*/ 109537 w 1376362"/>
                <a:gd name="connsiteY4" fmla="*/ 138113 h 988219"/>
                <a:gd name="connsiteX5" fmla="*/ 102393 w 1376362"/>
                <a:gd name="connsiteY5" fmla="*/ 109538 h 988219"/>
                <a:gd name="connsiteX6" fmla="*/ 90487 w 1376362"/>
                <a:gd name="connsiteY6" fmla="*/ 85725 h 988219"/>
                <a:gd name="connsiteX7" fmla="*/ 78581 w 1376362"/>
                <a:gd name="connsiteY7" fmla="*/ 71438 h 988219"/>
                <a:gd name="connsiteX8" fmla="*/ 69056 w 1376362"/>
                <a:gd name="connsiteY8" fmla="*/ 61913 h 988219"/>
                <a:gd name="connsiteX9" fmla="*/ 0 w 1376362"/>
                <a:gd name="connsiteY9" fmla="*/ 16669 h 988219"/>
                <a:gd name="connsiteX10" fmla="*/ 297656 w 1376362"/>
                <a:gd name="connsiteY10" fmla="*/ 0 h 988219"/>
                <a:gd name="connsiteX11" fmla="*/ 330993 w 1376362"/>
                <a:gd name="connsiteY11" fmla="*/ 42863 h 988219"/>
                <a:gd name="connsiteX12" fmla="*/ 350043 w 1376362"/>
                <a:gd name="connsiteY12" fmla="*/ 73819 h 988219"/>
                <a:gd name="connsiteX13" fmla="*/ 357187 w 1376362"/>
                <a:gd name="connsiteY13" fmla="*/ 97632 h 988219"/>
                <a:gd name="connsiteX14" fmla="*/ 364331 w 1376362"/>
                <a:gd name="connsiteY14" fmla="*/ 145257 h 988219"/>
                <a:gd name="connsiteX15" fmla="*/ 361950 w 1376362"/>
                <a:gd name="connsiteY15" fmla="*/ 197644 h 988219"/>
                <a:gd name="connsiteX16" fmla="*/ 352425 w 1376362"/>
                <a:gd name="connsiteY16" fmla="*/ 254794 h 988219"/>
                <a:gd name="connsiteX17" fmla="*/ 335756 w 1376362"/>
                <a:gd name="connsiteY17" fmla="*/ 354807 h 988219"/>
                <a:gd name="connsiteX18" fmla="*/ 328612 w 1376362"/>
                <a:gd name="connsiteY18" fmla="*/ 435769 h 988219"/>
                <a:gd name="connsiteX19" fmla="*/ 326231 w 1376362"/>
                <a:gd name="connsiteY19" fmla="*/ 516732 h 988219"/>
                <a:gd name="connsiteX20" fmla="*/ 333375 w 1376362"/>
                <a:gd name="connsiteY20" fmla="*/ 633413 h 988219"/>
                <a:gd name="connsiteX21" fmla="*/ 342900 w 1376362"/>
                <a:gd name="connsiteY21" fmla="*/ 666750 h 988219"/>
                <a:gd name="connsiteX22" fmla="*/ 364331 w 1376362"/>
                <a:gd name="connsiteY22" fmla="*/ 700088 h 988219"/>
                <a:gd name="connsiteX23" fmla="*/ 395287 w 1376362"/>
                <a:gd name="connsiteY23" fmla="*/ 731044 h 988219"/>
                <a:gd name="connsiteX24" fmla="*/ 433387 w 1376362"/>
                <a:gd name="connsiteY24" fmla="*/ 759619 h 988219"/>
                <a:gd name="connsiteX25" fmla="*/ 459581 w 1376362"/>
                <a:gd name="connsiteY25" fmla="*/ 773907 h 988219"/>
                <a:gd name="connsiteX26" fmla="*/ 492918 w 1376362"/>
                <a:gd name="connsiteY26" fmla="*/ 788194 h 988219"/>
                <a:gd name="connsiteX27" fmla="*/ 535781 w 1376362"/>
                <a:gd name="connsiteY27" fmla="*/ 797719 h 988219"/>
                <a:gd name="connsiteX28" fmla="*/ 597693 w 1376362"/>
                <a:gd name="connsiteY28" fmla="*/ 804863 h 988219"/>
                <a:gd name="connsiteX29" fmla="*/ 688181 w 1376362"/>
                <a:gd name="connsiteY29" fmla="*/ 809625 h 988219"/>
                <a:gd name="connsiteX30" fmla="*/ 769143 w 1376362"/>
                <a:gd name="connsiteY30" fmla="*/ 807244 h 988219"/>
                <a:gd name="connsiteX31" fmla="*/ 864393 w 1376362"/>
                <a:gd name="connsiteY31" fmla="*/ 800100 h 988219"/>
                <a:gd name="connsiteX32" fmla="*/ 935831 w 1376362"/>
                <a:gd name="connsiteY32" fmla="*/ 788194 h 988219"/>
                <a:gd name="connsiteX33" fmla="*/ 985837 w 1376362"/>
                <a:gd name="connsiteY33" fmla="*/ 766763 h 988219"/>
                <a:gd name="connsiteX34" fmla="*/ 1035843 w 1376362"/>
                <a:gd name="connsiteY34" fmla="*/ 740569 h 988219"/>
                <a:gd name="connsiteX35" fmla="*/ 1066800 w 1376362"/>
                <a:gd name="connsiteY35" fmla="*/ 723900 h 988219"/>
                <a:gd name="connsiteX36" fmla="*/ 1076325 w 1376362"/>
                <a:gd name="connsiteY36" fmla="*/ 723900 h 988219"/>
                <a:gd name="connsiteX37" fmla="*/ 1100137 w 1376362"/>
                <a:gd name="connsiteY37" fmla="*/ 731044 h 988219"/>
                <a:gd name="connsiteX38" fmla="*/ 1176337 w 1376362"/>
                <a:gd name="connsiteY38" fmla="*/ 759619 h 988219"/>
                <a:gd name="connsiteX39" fmla="*/ 1252537 w 1376362"/>
                <a:gd name="connsiteY39" fmla="*/ 792957 h 988219"/>
                <a:gd name="connsiteX40" fmla="*/ 1319212 w 1376362"/>
                <a:gd name="connsiteY40" fmla="*/ 831057 h 988219"/>
                <a:gd name="connsiteX41" fmla="*/ 1345406 w 1376362"/>
                <a:gd name="connsiteY41" fmla="*/ 847725 h 988219"/>
                <a:gd name="connsiteX42" fmla="*/ 1364456 w 1376362"/>
                <a:gd name="connsiteY42" fmla="*/ 869157 h 988219"/>
                <a:gd name="connsiteX43" fmla="*/ 1373981 w 1376362"/>
                <a:gd name="connsiteY43" fmla="*/ 883444 h 988219"/>
                <a:gd name="connsiteX44" fmla="*/ 1376362 w 1376362"/>
                <a:gd name="connsiteY44" fmla="*/ 897732 h 988219"/>
                <a:gd name="connsiteX45" fmla="*/ 1366837 w 1376362"/>
                <a:gd name="connsiteY45" fmla="*/ 919163 h 988219"/>
                <a:gd name="connsiteX46" fmla="*/ 1354931 w 1376362"/>
                <a:gd name="connsiteY46" fmla="*/ 938213 h 988219"/>
                <a:gd name="connsiteX47" fmla="*/ 1328737 w 1376362"/>
                <a:gd name="connsiteY47" fmla="*/ 962025 h 988219"/>
                <a:gd name="connsiteX48" fmla="*/ 1307306 w 1376362"/>
                <a:gd name="connsiteY48" fmla="*/ 969169 h 988219"/>
                <a:gd name="connsiteX49" fmla="*/ 1223962 w 1376362"/>
                <a:gd name="connsiteY49" fmla="*/ 981075 h 988219"/>
                <a:gd name="connsiteX50" fmla="*/ 1145381 w 1376362"/>
                <a:gd name="connsiteY50" fmla="*/ 988219 h 988219"/>
                <a:gd name="connsiteX51" fmla="*/ 1014412 w 1376362"/>
                <a:gd name="connsiteY51" fmla="*/ 988219 h 988219"/>
                <a:gd name="connsiteX52" fmla="*/ 788193 w 1376362"/>
                <a:gd name="connsiteY52" fmla="*/ 983457 h 988219"/>
                <a:gd name="connsiteX53" fmla="*/ 595312 w 1376362"/>
                <a:gd name="connsiteY53" fmla="*/ 976313 h 988219"/>
                <a:gd name="connsiteX54" fmla="*/ 459581 w 1376362"/>
                <a:gd name="connsiteY54" fmla="*/ 966788 h 988219"/>
                <a:gd name="connsiteX55" fmla="*/ 364331 w 1376362"/>
                <a:gd name="connsiteY55" fmla="*/ 959644 h 988219"/>
                <a:gd name="connsiteX56" fmla="*/ 316706 w 1376362"/>
                <a:gd name="connsiteY56" fmla="*/ 947738 h 988219"/>
                <a:gd name="connsiteX57" fmla="*/ 285750 w 1376362"/>
                <a:gd name="connsiteY57" fmla="*/ 935832 h 988219"/>
                <a:gd name="connsiteX58" fmla="*/ 247650 w 1376362"/>
                <a:gd name="connsiteY58" fmla="*/ 919163 h 988219"/>
                <a:gd name="connsiteX59" fmla="*/ 223837 w 1376362"/>
                <a:gd name="connsiteY59" fmla="*/ 902494 h 988219"/>
                <a:gd name="connsiteX60" fmla="*/ 192881 w 1376362"/>
                <a:gd name="connsiteY60" fmla="*/ 876300 h 988219"/>
                <a:gd name="connsiteX61" fmla="*/ 166687 w 1376362"/>
                <a:gd name="connsiteY61" fmla="*/ 840582 h 988219"/>
                <a:gd name="connsiteX62" fmla="*/ 147637 w 1376362"/>
                <a:gd name="connsiteY62" fmla="*/ 797719 h 988219"/>
                <a:gd name="connsiteX63" fmla="*/ 138112 w 1376362"/>
                <a:gd name="connsiteY63" fmla="*/ 750094 h 988219"/>
                <a:gd name="connsiteX64" fmla="*/ 133350 w 1376362"/>
                <a:gd name="connsiteY64" fmla="*/ 659607 h 988219"/>
                <a:gd name="connsiteX65" fmla="*/ 133350 w 1376362"/>
                <a:gd name="connsiteY65" fmla="*/ 500063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988219">
                  <a:moveTo>
                    <a:pt x="133350" y="500063"/>
                  </a:moveTo>
                  <a:lnTo>
                    <a:pt x="128587" y="383382"/>
                  </a:lnTo>
                  <a:lnTo>
                    <a:pt x="119062" y="247650"/>
                  </a:lnTo>
                  <a:lnTo>
                    <a:pt x="111918" y="173832"/>
                  </a:lnTo>
                  <a:lnTo>
                    <a:pt x="109537" y="138113"/>
                  </a:lnTo>
                  <a:lnTo>
                    <a:pt x="102393" y="109538"/>
                  </a:lnTo>
                  <a:lnTo>
                    <a:pt x="90487" y="85725"/>
                  </a:lnTo>
                  <a:lnTo>
                    <a:pt x="78581" y="71438"/>
                  </a:lnTo>
                  <a:lnTo>
                    <a:pt x="69056" y="61913"/>
                  </a:lnTo>
                  <a:lnTo>
                    <a:pt x="0" y="16669"/>
                  </a:lnTo>
                  <a:lnTo>
                    <a:pt x="297656" y="0"/>
                  </a:lnTo>
                  <a:lnTo>
                    <a:pt x="330993" y="42863"/>
                  </a:lnTo>
                  <a:lnTo>
                    <a:pt x="350043" y="73819"/>
                  </a:lnTo>
                  <a:lnTo>
                    <a:pt x="357187" y="97632"/>
                  </a:lnTo>
                  <a:lnTo>
                    <a:pt x="364331" y="145257"/>
                  </a:lnTo>
                  <a:lnTo>
                    <a:pt x="361950" y="197644"/>
                  </a:lnTo>
                  <a:lnTo>
                    <a:pt x="352425" y="254794"/>
                  </a:lnTo>
                  <a:lnTo>
                    <a:pt x="335756" y="354807"/>
                  </a:lnTo>
                  <a:lnTo>
                    <a:pt x="328612" y="435769"/>
                  </a:lnTo>
                  <a:cubicBezTo>
                    <a:pt x="327818" y="462757"/>
                    <a:pt x="327025" y="489744"/>
                    <a:pt x="326231" y="516732"/>
                  </a:cubicBezTo>
                  <a:lnTo>
                    <a:pt x="333375" y="633413"/>
                  </a:lnTo>
                  <a:lnTo>
                    <a:pt x="342900" y="666750"/>
                  </a:lnTo>
                  <a:lnTo>
                    <a:pt x="364331" y="700088"/>
                  </a:lnTo>
                  <a:lnTo>
                    <a:pt x="395287" y="731044"/>
                  </a:lnTo>
                  <a:lnTo>
                    <a:pt x="433387" y="759619"/>
                  </a:lnTo>
                  <a:lnTo>
                    <a:pt x="459581" y="773907"/>
                  </a:lnTo>
                  <a:lnTo>
                    <a:pt x="492918" y="788194"/>
                  </a:lnTo>
                  <a:lnTo>
                    <a:pt x="535781" y="797719"/>
                  </a:lnTo>
                  <a:lnTo>
                    <a:pt x="597693" y="804863"/>
                  </a:lnTo>
                  <a:lnTo>
                    <a:pt x="688181" y="809625"/>
                  </a:lnTo>
                  <a:lnTo>
                    <a:pt x="769143" y="807244"/>
                  </a:lnTo>
                  <a:lnTo>
                    <a:pt x="864393" y="800100"/>
                  </a:lnTo>
                  <a:lnTo>
                    <a:pt x="935831" y="788194"/>
                  </a:lnTo>
                  <a:lnTo>
                    <a:pt x="985837" y="766763"/>
                  </a:lnTo>
                  <a:lnTo>
                    <a:pt x="1035843" y="740569"/>
                  </a:lnTo>
                  <a:lnTo>
                    <a:pt x="1066800" y="723900"/>
                  </a:lnTo>
                  <a:lnTo>
                    <a:pt x="1076325" y="723900"/>
                  </a:lnTo>
                  <a:lnTo>
                    <a:pt x="1100137" y="731044"/>
                  </a:lnTo>
                  <a:lnTo>
                    <a:pt x="1176337" y="759619"/>
                  </a:lnTo>
                  <a:lnTo>
                    <a:pt x="1252537" y="792957"/>
                  </a:lnTo>
                  <a:lnTo>
                    <a:pt x="1319212" y="831057"/>
                  </a:lnTo>
                  <a:lnTo>
                    <a:pt x="1345406" y="847725"/>
                  </a:lnTo>
                  <a:lnTo>
                    <a:pt x="1364456" y="869157"/>
                  </a:lnTo>
                  <a:lnTo>
                    <a:pt x="1373981" y="883444"/>
                  </a:lnTo>
                  <a:lnTo>
                    <a:pt x="1376362" y="897732"/>
                  </a:lnTo>
                  <a:lnTo>
                    <a:pt x="1366837" y="919163"/>
                  </a:lnTo>
                  <a:lnTo>
                    <a:pt x="1354931" y="938213"/>
                  </a:lnTo>
                  <a:lnTo>
                    <a:pt x="1328737" y="962025"/>
                  </a:lnTo>
                  <a:lnTo>
                    <a:pt x="1307306" y="969169"/>
                  </a:lnTo>
                  <a:lnTo>
                    <a:pt x="1223962" y="981075"/>
                  </a:lnTo>
                  <a:lnTo>
                    <a:pt x="1145381" y="988219"/>
                  </a:lnTo>
                  <a:lnTo>
                    <a:pt x="1014412" y="988219"/>
                  </a:lnTo>
                  <a:lnTo>
                    <a:pt x="788193" y="983457"/>
                  </a:lnTo>
                  <a:lnTo>
                    <a:pt x="595312" y="976313"/>
                  </a:lnTo>
                  <a:lnTo>
                    <a:pt x="459581" y="966788"/>
                  </a:lnTo>
                  <a:lnTo>
                    <a:pt x="364331" y="959644"/>
                  </a:lnTo>
                  <a:lnTo>
                    <a:pt x="316706" y="947738"/>
                  </a:lnTo>
                  <a:lnTo>
                    <a:pt x="285750" y="935832"/>
                  </a:lnTo>
                  <a:lnTo>
                    <a:pt x="247650" y="919163"/>
                  </a:lnTo>
                  <a:lnTo>
                    <a:pt x="223837" y="902494"/>
                  </a:lnTo>
                  <a:lnTo>
                    <a:pt x="192881" y="876300"/>
                  </a:lnTo>
                  <a:lnTo>
                    <a:pt x="166687" y="840582"/>
                  </a:lnTo>
                  <a:lnTo>
                    <a:pt x="147637" y="797719"/>
                  </a:lnTo>
                  <a:lnTo>
                    <a:pt x="138112" y="750094"/>
                  </a:lnTo>
                  <a:lnTo>
                    <a:pt x="133350" y="659607"/>
                  </a:lnTo>
                  <a:lnTo>
                    <a:pt x="133350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8">
              <a:extLst>
                <a:ext uri="{FF2B5EF4-FFF2-40B4-BE49-F238E27FC236}">
                  <a16:creationId xmlns:a16="http://schemas.microsoft.com/office/drawing/2014/main" id="{BA71F9D1-C981-4261-BD5B-50A2AEF2EDAB}"/>
                </a:ext>
              </a:extLst>
            </p:cNvPr>
            <p:cNvSpPr/>
            <p:nvPr/>
          </p:nvSpPr>
          <p:spPr>
            <a:xfrm>
              <a:off x="5470525" y="3827463"/>
              <a:ext cx="461963" cy="1790700"/>
            </a:xfrm>
            <a:custGeom>
              <a:avLst/>
              <a:gdLst>
                <a:gd name="connsiteX0" fmla="*/ 188119 w 461963"/>
                <a:gd name="connsiteY0" fmla="*/ 1276350 h 1790700"/>
                <a:gd name="connsiteX1" fmla="*/ 185738 w 461963"/>
                <a:gd name="connsiteY1" fmla="*/ 1092994 h 1790700"/>
                <a:gd name="connsiteX2" fmla="*/ 188119 w 461963"/>
                <a:gd name="connsiteY2" fmla="*/ 900112 h 1790700"/>
                <a:gd name="connsiteX3" fmla="*/ 183357 w 461963"/>
                <a:gd name="connsiteY3" fmla="*/ 692944 h 1790700"/>
                <a:gd name="connsiteX4" fmla="*/ 178594 w 461963"/>
                <a:gd name="connsiteY4" fmla="*/ 571500 h 1790700"/>
                <a:gd name="connsiteX5" fmla="*/ 164307 w 461963"/>
                <a:gd name="connsiteY5" fmla="*/ 411956 h 1790700"/>
                <a:gd name="connsiteX6" fmla="*/ 157163 w 461963"/>
                <a:gd name="connsiteY6" fmla="*/ 326231 h 1790700"/>
                <a:gd name="connsiteX7" fmla="*/ 142875 w 461963"/>
                <a:gd name="connsiteY7" fmla="*/ 230981 h 1790700"/>
                <a:gd name="connsiteX8" fmla="*/ 135732 w 461963"/>
                <a:gd name="connsiteY8" fmla="*/ 207169 h 1790700"/>
                <a:gd name="connsiteX9" fmla="*/ 111919 w 461963"/>
                <a:gd name="connsiteY9" fmla="*/ 161925 h 1790700"/>
                <a:gd name="connsiteX10" fmla="*/ 85725 w 461963"/>
                <a:gd name="connsiteY10" fmla="*/ 126206 h 1790700"/>
                <a:gd name="connsiteX11" fmla="*/ 59532 w 461963"/>
                <a:gd name="connsiteY11" fmla="*/ 97631 h 1790700"/>
                <a:gd name="connsiteX12" fmla="*/ 30957 w 461963"/>
                <a:gd name="connsiteY12" fmla="*/ 69056 h 1790700"/>
                <a:gd name="connsiteX13" fmla="*/ 14288 w 461963"/>
                <a:gd name="connsiteY13" fmla="*/ 52387 h 1790700"/>
                <a:gd name="connsiteX14" fmla="*/ 0 w 461963"/>
                <a:gd name="connsiteY14" fmla="*/ 30956 h 1790700"/>
                <a:gd name="connsiteX15" fmla="*/ 4763 w 461963"/>
                <a:gd name="connsiteY15" fmla="*/ 14287 h 1790700"/>
                <a:gd name="connsiteX16" fmla="*/ 16669 w 461963"/>
                <a:gd name="connsiteY16" fmla="*/ 4762 h 1790700"/>
                <a:gd name="connsiteX17" fmla="*/ 33338 w 461963"/>
                <a:gd name="connsiteY17" fmla="*/ 0 h 1790700"/>
                <a:gd name="connsiteX18" fmla="*/ 50007 w 461963"/>
                <a:gd name="connsiteY18" fmla="*/ 0 h 1790700"/>
                <a:gd name="connsiteX19" fmla="*/ 76200 w 461963"/>
                <a:gd name="connsiteY19" fmla="*/ 4762 h 1790700"/>
                <a:gd name="connsiteX20" fmla="*/ 142875 w 461963"/>
                <a:gd name="connsiteY20" fmla="*/ 28575 h 1790700"/>
                <a:gd name="connsiteX21" fmla="*/ 214313 w 461963"/>
                <a:gd name="connsiteY21" fmla="*/ 59531 h 1790700"/>
                <a:gd name="connsiteX22" fmla="*/ 278607 w 461963"/>
                <a:gd name="connsiteY22" fmla="*/ 92869 h 1790700"/>
                <a:gd name="connsiteX23" fmla="*/ 340519 w 461963"/>
                <a:gd name="connsiteY23" fmla="*/ 128587 h 1790700"/>
                <a:gd name="connsiteX24" fmla="*/ 397669 w 461963"/>
                <a:gd name="connsiteY24" fmla="*/ 169069 h 1790700"/>
                <a:gd name="connsiteX25" fmla="*/ 433388 w 461963"/>
                <a:gd name="connsiteY25" fmla="*/ 197644 h 1790700"/>
                <a:gd name="connsiteX26" fmla="*/ 447675 w 461963"/>
                <a:gd name="connsiteY26" fmla="*/ 211931 h 1790700"/>
                <a:gd name="connsiteX27" fmla="*/ 457200 w 461963"/>
                <a:gd name="connsiteY27" fmla="*/ 228600 h 1790700"/>
                <a:gd name="connsiteX28" fmla="*/ 459582 w 461963"/>
                <a:gd name="connsiteY28" fmla="*/ 245269 h 1790700"/>
                <a:gd name="connsiteX29" fmla="*/ 461963 w 461963"/>
                <a:gd name="connsiteY29" fmla="*/ 266700 h 1790700"/>
                <a:gd name="connsiteX30" fmla="*/ 452438 w 461963"/>
                <a:gd name="connsiteY30" fmla="*/ 290512 h 1790700"/>
                <a:gd name="connsiteX31" fmla="*/ 435769 w 461963"/>
                <a:gd name="connsiteY31" fmla="*/ 309562 h 1790700"/>
                <a:gd name="connsiteX32" fmla="*/ 421482 w 461963"/>
                <a:gd name="connsiteY32" fmla="*/ 345281 h 1790700"/>
                <a:gd name="connsiteX33" fmla="*/ 411957 w 461963"/>
                <a:gd name="connsiteY33" fmla="*/ 409575 h 1790700"/>
                <a:gd name="connsiteX34" fmla="*/ 409575 w 461963"/>
                <a:gd name="connsiteY34" fmla="*/ 509587 h 1790700"/>
                <a:gd name="connsiteX35" fmla="*/ 404813 w 461963"/>
                <a:gd name="connsiteY35" fmla="*/ 621506 h 1790700"/>
                <a:gd name="connsiteX36" fmla="*/ 395288 w 461963"/>
                <a:gd name="connsiteY36" fmla="*/ 781050 h 1790700"/>
                <a:gd name="connsiteX37" fmla="*/ 388144 w 461963"/>
                <a:gd name="connsiteY37" fmla="*/ 890587 h 1790700"/>
                <a:gd name="connsiteX38" fmla="*/ 388144 w 461963"/>
                <a:gd name="connsiteY38" fmla="*/ 1762125 h 1790700"/>
                <a:gd name="connsiteX39" fmla="*/ 185738 w 461963"/>
                <a:gd name="connsiteY39" fmla="*/ 1790700 h 1790700"/>
                <a:gd name="connsiteX40" fmla="*/ 188119 w 461963"/>
                <a:gd name="connsiteY40" fmla="*/ 12763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1963" h="1790700">
                  <a:moveTo>
                    <a:pt x="188119" y="1276350"/>
                  </a:moveTo>
                  <a:cubicBezTo>
                    <a:pt x="188119" y="1160066"/>
                    <a:pt x="186532" y="1154113"/>
                    <a:pt x="185738" y="1092994"/>
                  </a:cubicBezTo>
                  <a:cubicBezTo>
                    <a:pt x="186532" y="1028700"/>
                    <a:pt x="187325" y="964406"/>
                    <a:pt x="188119" y="900112"/>
                  </a:cubicBezTo>
                  <a:lnTo>
                    <a:pt x="183357" y="692944"/>
                  </a:lnTo>
                  <a:lnTo>
                    <a:pt x="178594" y="571500"/>
                  </a:lnTo>
                  <a:lnTo>
                    <a:pt x="164307" y="411956"/>
                  </a:lnTo>
                  <a:lnTo>
                    <a:pt x="157163" y="326231"/>
                  </a:lnTo>
                  <a:lnTo>
                    <a:pt x="142875" y="230981"/>
                  </a:lnTo>
                  <a:lnTo>
                    <a:pt x="135732" y="207169"/>
                  </a:lnTo>
                  <a:lnTo>
                    <a:pt x="111919" y="161925"/>
                  </a:lnTo>
                  <a:lnTo>
                    <a:pt x="85725" y="126206"/>
                  </a:lnTo>
                  <a:lnTo>
                    <a:pt x="59532" y="97631"/>
                  </a:lnTo>
                  <a:lnTo>
                    <a:pt x="30957" y="69056"/>
                  </a:lnTo>
                  <a:lnTo>
                    <a:pt x="14288" y="52387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6669" y="4762"/>
                  </a:lnTo>
                  <a:lnTo>
                    <a:pt x="33338" y="0"/>
                  </a:lnTo>
                  <a:lnTo>
                    <a:pt x="50007" y="0"/>
                  </a:lnTo>
                  <a:lnTo>
                    <a:pt x="76200" y="4762"/>
                  </a:lnTo>
                  <a:lnTo>
                    <a:pt x="142875" y="28575"/>
                  </a:lnTo>
                  <a:lnTo>
                    <a:pt x="214313" y="59531"/>
                  </a:lnTo>
                  <a:lnTo>
                    <a:pt x="278607" y="92869"/>
                  </a:lnTo>
                  <a:lnTo>
                    <a:pt x="340519" y="128587"/>
                  </a:lnTo>
                  <a:lnTo>
                    <a:pt x="397669" y="169069"/>
                  </a:lnTo>
                  <a:lnTo>
                    <a:pt x="433388" y="197644"/>
                  </a:lnTo>
                  <a:lnTo>
                    <a:pt x="447675" y="211931"/>
                  </a:lnTo>
                  <a:lnTo>
                    <a:pt x="457200" y="228600"/>
                  </a:lnTo>
                  <a:lnTo>
                    <a:pt x="459582" y="245269"/>
                  </a:lnTo>
                  <a:lnTo>
                    <a:pt x="461963" y="266700"/>
                  </a:lnTo>
                  <a:lnTo>
                    <a:pt x="452438" y="290512"/>
                  </a:lnTo>
                  <a:lnTo>
                    <a:pt x="435769" y="309562"/>
                  </a:lnTo>
                  <a:lnTo>
                    <a:pt x="421482" y="345281"/>
                  </a:lnTo>
                  <a:lnTo>
                    <a:pt x="411957" y="409575"/>
                  </a:lnTo>
                  <a:lnTo>
                    <a:pt x="409575" y="509587"/>
                  </a:lnTo>
                  <a:lnTo>
                    <a:pt x="404813" y="621506"/>
                  </a:lnTo>
                  <a:lnTo>
                    <a:pt x="395288" y="781050"/>
                  </a:lnTo>
                  <a:lnTo>
                    <a:pt x="388144" y="890587"/>
                  </a:lnTo>
                  <a:lnTo>
                    <a:pt x="388144" y="1762125"/>
                  </a:lnTo>
                  <a:lnTo>
                    <a:pt x="185738" y="1790700"/>
                  </a:lnTo>
                  <a:cubicBezTo>
                    <a:pt x="186532" y="1626394"/>
                    <a:pt x="188119" y="1392634"/>
                    <a:pt x="188119" y="127635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9">
              <a:extLst>
                <a:ext uri="{FF2B5EF4-FFF2-40B4-BE49-F238E27FC236}">
                  <a16:creationId xmlns:a16="http://schemas.microsoft.com/office/drawing/2014/main" id="{237E915A-B59E-4581-9C2E-5D1987472343}"/>
                </a:ext>
              </a:extLst>
            </p:cNvPr>
            <p:cNvSpPr/>
            <p:nvPr/>
          </p:nvSpPr>
          <p:spPr>
            <a:xfrm>
              <a:off x="4024313" y="5413375"/>
              <a:ext cx="3276600" cy="515938"/>
            </a:xfrm>
            <a:custGeom>
              <a:avLst/>
              <a:gdLst>
                <a:gd name="connsiteX0" fmla="*/ 1216478 w 3276600"/>
                <a:gd name="connsiteY0" fmla="*/ 201386 h 517072"/>
                <a:gd name="connsiteX1" fmla="*/ 1515836 w 3276600"/>
                <a:gd name="connsiteY1" fmla="*/ 155122 h 517072"/>
                <a:gd name="connsiteX2" fmla="*/ 1654628 w 3276600"/>
                <a:gd name="connsiteY2" fmla="*/ 130629 h 517072"/>
                <a:gd name="connsiteX3" fmla="*/ 1945821 w 3276600"/>
                <a:gd name="connsiteY3" fmla="*/ 100693 h 517072"/>
                <a:gd name="connsiteX4" fmla="*/ 2168978 w 3276600"/>
                <a:gd name="connsiteY4" fmla="*/ 73479 h 517072"/>
                <a:gd name="connsiteX5" fmla="*/ 2343150 w 3276600"/>
                <a:gd name="connsiteY5" fmla="*/ 57150 h 517072"/>
                <a:gd name="connsiteX6" fmla="*/ 2468336 w 3276600"/>
                <a:gd name="connsiteY6" fmla="*/ 43543 h 517072"/>
                <a:gd name="connsiteX7" fmla="*/ 2544536 w 3276600"/>
                <a:gd name="connsiteY7" fmla="*/ 27215 h 517072"/>
                <a:gd name="connsiteX8" fmla="*/ 2675164 w 3276600"/>
                <a:gd name="connsiteY8" fmla="*/ 8165 h 517072"/>
                <a:gd name="connsiteX9" fmla="*/ 2789464 w 3276600"/>
                <a:gd name="connsiteY9" fmla="*/ 0 h 517072"/>
                <a:gd name="connsiteX10" fmla="*/ 2822121 w 3276600"/>
                <a:gd name="connsiteY10" fmla="*/ 2722 h 517072"/>
                <a:gd name="connsiteX11" fmla="*/ 2887436 w 3276600"/>
                <a:gd name="connsiteY11" fmla="*/ 13608 h 517072"/>
                <a:gd name="connsiteX12" fmla="*/ 2966357 w 3276600"/>
                <a:gd name="connsiteY12" fmla="*/ 38100 h 517072"/>
                <a:gd name="connsiteX13" fmla="*/ 3028950 w 3276600"/>
                <a:gd name="connsiteY13" fmla="*/ 62593 h 517072"/>
                <a:gd name="connsiteX14" fmla="*/ 3077936 w 3276600"/>
                <a:gd name="connsiteY14" fmla="*/ 87086 h 517072"/>
                <a:gd name="connsiteX15" fmla="*/ 3167743 w 3276600"/>
                <a:gd name="connsiteY15" fmla="*/ 138793 h 517072"/>
                <a:gd name="connsiteX16" fmla="*/ 3224893 w 3276600"/>
                <a:gd name="connsiteY16" fmla="*/ 174172 h 517072"/>
                <a:gd name="connsiteX17" fmla="*/ 3249386 w 3276600"/>
                <a:gd name="connsiteY17" fmla="*/ 193222 h 517072"/>
                <a:gd name="connsiteX18" fmla="*/ 3260271 w 3276600"/>
                <a:gd name="connsiteY18" fmla="*/ 204108 h 517072"/>
                <a:gd name="connsiteX19" fmla="*/ 3271157 w 3276600"/>
                <a:gd name="connsiteY19" fmla="*/ 223158 h 517072"/>
                <a:gd name="connsiteX20" fmla="*/ 3276600 w 3276600"/>
                <a:gd name="connsiteY20" fmla="*/ 250372 h 517072"/>
                <a:gd name="connsiteX21" fmla="*/ 3276600 w 3276600"/>
                <a:gd name="connsiteY21" fmla="*/ 280308 h 517072"/>
                <a:gd name="connsiteX22" fmla="*/ 3265714 w 3276600"/>
                <a:gd name="connsiteY22" fmla="*/ 296636 h 517072"/>
                <a:gd name="connsiteX23" fmla="*/ 3252107 w 3276600"/>
                <a:gd name="connsiteY23" fmla="*/ 307522 h 517072"/>
                <a:gd name="connsiteX24" fmla="*/ 3224893 w 3276600"/>
                <a:gd name="connsiteY24" fmla="*/ 315686 h 517072"/>
                <a:gd name="connsiteX25" fmla="*/ 3192236 w 3276600"/>
                <a:gd name="connsiteY25" fmla="*/ 318408 h 517072"/>
                <a:gd name="connsiteX26" fmla="*/ 3151414 w 3276600"/>
                <a:gd name="connsiteY26" fmla="*/ 312965 h 517072"/>
                <a:gd name="connsiteX27" fmla="*/ 3094264 w 3276600"/>
                <a:gd name="connsiteY27" fmla="*/ 302079 h 517072"/>
                <a:gd name="connsiteX28" fmla="*/ 2941864 w 3276600"/>
                <a:gd name="connsiteY28" fmla="*/ 274865 h 517072"/>
                <a:gd name="connsiteX29" fmla="*/ 2781300 w 3276600"/>
                <a:gd name="connsiteY29" fmla="*/ 258536 h 517072"/>
                <a:gd name="connsiteX30" fmla="*/ 2530928 w 3276600"/>
                <a:gd name="connsiteY30" fmla="*/ 244929 h 517072"/>
                <a:gd name="connsiteX31" fmla="*/ 2403021 w 3276600"/>
                <a:gd name="connsiteY31" fmla="*/ 253093 h 517072"/>
                <a:gd name="connsiteX32" fmla="*/ 2177143 w 3276600"/>
                <a:gd name="connsiteY32" fmla="*/ 266700 h 517072"/>
                <a:gd name="connsiteX33" fmla="*/ 1910443 w 3276600"/>
                <a:gd name="connsiteY33" fmla="*/ 288472 h 517072"/>
                <a:gd name="connsiteX34" fmla="*/ 1695450 w 3276600"/>
                <a:gd name="connsiteY34" fmla="*/ 307522 h 517072"/>
                <a:gd name="connsiteX35" fmla="*/ 1480457 w 3276600"/>
                <a:gd name="connsiteY35" fmla="*/ 334736 h 517072"/>
                <a:gd name="connsiteX36" fmla="*/ 1205593 w 3276600"/>
                <a:gd name="connsiteY36" fmla="*/ 381000 h 517072"/>
                <a:gd name="connsiteX37" fmla="*/ 914400 w 3276600"/>
                <a:gd name="connsiteY37" fmla="*/ 429986 h 517072"/>
                <a:gd name="connsiteX38" fmla="*/ 653143 w 3276600"/>
                <a:gd name="connsiteY38" fmla="*/ 476250 h 517072"/>
                <a:gd name="connsiteX39" fmla="*/ 487136 w 3276600"/>
                <a:gd name="connsiteY39" fmla="*/ 511629 h 517072"/>
                <a:gd name="connsiteX40" fmla="*/ 449036 w 3276600"/>
                <a:gd name="connsiteY40" fmla="*/ 517072 h 517072"/>
                <a:gd name="connsiteX41" fmla="*/ 410936 w 3276600"/>
                <a:gd name="connsiteY41" fmla="*/ 511629 h 517072"/>
                <a:gd name="connsiteX42" fmla="*/ 375557 w 3276600"/>
                <a:gd name="connsiteY42" fmla="*/ 500743 h 517072"/>
                <a:gd name="connsiteX43" fmla="*/ 293914 w 3276600"/>
                <a:gd name="connsiteY43" fmla="*/ 457200 h 517072"/>
                <a:gd name="connsiteX44" fmla="*/ 160564 w 3276600"/>
                <a:gd name="connsiteY44" fmla="*/ 356508 h 517072"/>
                <a:gd name="connsiteX45" fmla="*/ 62593 w 3276600"/>
                <a:gd name="connsiteY45" fmla="*/ 266700 h 517072"/>
                <a:gd name="connsiteX46" fmla="*/ 27214 w 3276600"/>
                <a:gd name="connsiteY46" fmla="*/ 228600 h 517072"/>
                <a:gd name="connsiteX47" fmla="*/ 10886 w 3276600"/>
                <a:gd name="connsiteY47" fmla="*/ 206829 h 517072"/>
                <a:gd name="connsiteX48" fmla="*/ 0 w 3276600"/>
                <a:gd name="connsiteY48" fmla="*/ 176893 h 517072"/>
                <a:gd name="connsiteX49" fmla="*/ 2721 w 3276600"/>
                <a:gd name="connsiteY49" fmla="*/ 163286 h 517072"/>
                <a:gd name="connsiteX50" fmla="*/ 10886 w 3276600"/>
                <a:gd name="connsiteY50" fmla="*/ 155122 h 517072"/>
                <a:gd name="connsiteX51" fmla="*/ 32657 w 3276600"/>
                <a:gd name="connsiteY51" fmla="*/ 160565 h 517072"/>
                <a:gd name="connsiteX52" fmla="*/ 62593 w 3276600"/>
                <a:gd name="connsiteY52" fmla="*/ 176893 h 517072"/>
                <a:gd name="connsiteX53" fmla="*/ 127907 w 3276600"/>
                <a:gd name="connsiteY53" fmla="*/ 201386 h 517072"/>
                <a:gd name="connsiteX54" fmla="*/ 263978 w 3276600"/>
                <a:gd name="connsiteY54" fmla="*/ 236765 h 517072"/>
                <a:gd name="connsiteX55" fmla="*/ 397328 w 3276600"/>
                <a:gd name="connsiteY55" fmla="*/ 261258 h 517072"/>
                <a:gd name="connsiteX56" fmla="*/ 527957 w 3276600"/>
                <a:gd name="connsiteY56" fmla="*/ 272143 h 517072"/>
                <a:gd name="connsiteX57" fmla="*/ 693964 w 3276600"/>
                <a:gd name="connsiteY57" fmla="*/ 263979 h 517072"/>
                <a:gd name="connsiteX58" fmla="*/ 966107 w 3276600"/>
                <a:gd name="connsiteY58" fmla="*/ 236765 h 517072"/>
                <a:gd name="connsiteX59" fmla="*/ 1216478 w 3276600"/>
                <a:gd name="connsiteY59" fmla="*/ 201386 h 51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76600" h="517072">
                  <a:moveTo>
                    <a:pt x="1216478" y="201386"/>
                  </a:moveTo>
                  <a:lnTo>
                    <a:pt x="1515836" y="155122"/>
                  </a:lnTo>
                  <a:lnTo>
                    <a:pt x="1654628" y="130629"/>
                  </a:lnTo>
                  <a:lnTo>
                    <a:pt x="1945821" y="100693"/>
                  </a:lnTo>
                  <a:lnTo>
                    <a:pt x="2168978" y="73479"/>
                  </a:lnTo>
                  <a:lnTo>
                    <a:pt x="2343150" y="57150"/>
                  </a:lnTo>
                  <a:lnTo>
                    <a:pt x="2468336" y="43543"/>
                  </a:lnTo>
                  <a:lnTo>
                    <a:pt x="2544536" y="27215"/>
                  </a:lnTo>
                  <a:lnTo>
                    <a:pt x="2675164" y="8165"/>
                  </a:lnTo>
                  <a:lnTo>
                    <a:pt x="2789464" y="0"/>
                  </a:lnTo>
                  <a:lnTo>
                    <a:pt x="2822121" y="2722"/>
                  </a:lnTo>
                  <a:lnTo>
                    <a:pt x="2887436" y="13608"/>
                  </a:lnTo>
                  <a:lnTo>
                    <a:pt x="2966357" y="38100"/>
                  </a:lnTo>
                  <a:lnTo>
                    <a:pt x="3028950" y="62593"/>
                  </a:lnTo>
                  <a:lnTo>
                    <a:pt x="3077936" y="87086"/>
                  </a:lnTo>
                  <a:lnTo>
                    <a:pt x="3167743" y="138793"/>
                  </a:lnTo>
                  <a:lnTo>
                    <a:pt x="3224893" y="174172"/>
                  </a:lnTo>
                  <a:lnTo>
                    <a:pt x="3249386" y="193222"/>
                  </a:lnTo>
                  <a:lnTo>
                    <a:pt x="3260271" y="204108"/>
                  </a:lnTo>
                  <a:lnTo>
                    <a:pt x="3271157" y="223158"/>
                  </a:lnTo>
                  <a:lnTo>
                    <a:pt x="3276600" y="250372"/>
                  </a:lnTo>
                  <a:lnTo>
                    <a:pt x="3276600" y="280308"/>
                  </a:lnTo>
                  <a:lnTo>
                    <a:pt x="3265714" y="296636"/>
                  </a:lnTo>
                  <a:lnTo>
                    <a:pt x="3252107" y="307522"/>
                  </a:lnTo>
                  <a:lnTo>
                    <a:pt x="3224893" y="315686"/>
                  </a:lnTo>
                  <a:lnTo>
                    <a:pt x="3192236" y="318408"/>
                  </a:lnTo>
                  <a:lnTo>
                    <a:pt x="3151414" y="312965"/>
                  </a:lnTo>
                  <a:lnTo>
                    <a:pt x="3094264" y="302079"/>
                  </a:lnTo>
                  <a:lnTo>
                    <a:pt x="2941864" y="274865"/>
                  </a:lnTo>
                  <a:lnTo>
                    <a:pt x="2781300" y="258536"/>
                  </a:lnTo>
                  <a:lnTo>
                    <a:pt x="2530928" y="244929"/>
                  </a:lnTo>
                  <a:lnTo>
                    <a:pt x="2403021" y="253093"/>
                  </a:lnTo>
                  <a:lnTo>
                    <a:pt x="2177143" y="266700"/>
                  </a:lnTo>
                  <a:lnTo>
                    <a:pt x="1910443" y="288472"/>
                  </a:lnTo>
                  <a:lnTo>
                    <a:pt x="1695450" y="307522"/>
                  </a:lnTo>
                  <a:lnTo>
                    <a:pt x="1480457" y="334736"/>
                  </a:lnTo>
                  <a:lnTo>
                    <a:pt x="1205593" y="381000"/>
                  </a:lnTo>
                  <a:lnTo>
                    <a:pt x="914400" y="429986"/>
                  </a:lnTo>
                  <a:lnTo>
                    <a:pt x="653143" y="476250"/>
                  </a:lnTo>
                  <a:lnTo>
                    <a:pt x="487136" y="511629"/>
                  </a:lnTo>
                  <a:lnTo>
                    <a:pt x="449036" y="517072"/>
                  </a:lnTo>
                  <a:lnTo>
                    <a:pt x="410936" y="511629"/>
                  </a:lnTo>
                  <a:lnTo>
                    <a:pt x="375557" y="500743"/>
                  </a:lnTo>
                  <a:lnTo>
                    <a:pt x="293914" y="457200"/>
                  </a:lnTo>
                  <a:lnTo>
                    <a:pt x="160564" y="356508"/>
                  </a:lnTo>
                  <a:lnTo>
                    <a:pt x="62593" y="266700"/>
                  </a:lnTo>
                  <a:lnTo>
                    <a:pt x="27214" y="228600"/>
                  </a:lnTo>
                  <a:lnTo>
                    <a:pt x="10886" y="206829"/>
                  </a:lnTo>
                  <a:lnTo>
                    <a:pt x="0" y="176893"/>
                  </a:lnTo>
                  <a:lnTo>
                    <a:pt x="2721" y="163286"/>
                  </a:lnTo>
                  <a:lnTo>
                    <a:pt x="10886" y="155122"/>
                  </a:lnTo>
                  <a:lnTo>
                    <a:pt x="32657" y="160565"/>
                  </a:lnTo>
                  <a:lnTo>
                    <a:pt x="62593" y="176893"/>
                  </a:lnTo>
                  <a:lnTo>
                    <a:pt x="127907" y="201386"/>
                  </a:lnTo>
                  <a:lnTo>
                    <a:pt x="263978" y="236765"/>
                  </a:lnTo>
                  <a:lnTo>
                    <a:pt x="397328" y="261258"/>
                  </a:lnTo>
                  <a:lnTo>
                    <a:pt x="527957" y="272143"/>
                  </a:lnTo>
                  <a:lnTo>
                    <a:pt x="693964" y="263979"/>
                  </a:lnTo>
                  <a:lnTo>
                    <a:pt x="966107" y="236765"/>
                  </a:lnTo>
                  <a:lnTo>
                    <a:pt x="1216478" y="20138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FF775979-98E5-4876-B2F0-8F9AB5EF32F2}"/>
              </a:ext>
            </a:extLst>
          </p:cNvPr>
          <p:cNvGrpSpPr/>
          <p:nvPr/>
        </p:nvGrpSpPr>
        <p:grpSpPr>
          <a:xfrm>
            <a:off x="2782888" y="1465263"/>
            <a:ext cx="4408487" cy="4378325"/>
            <a:chOff x="2782888" y="1465263"/>
            <a:chExt cx="4408487" cy="4378325"/>
          </a:xfrm>
        </p:grpSpPr>
        <p:sp>
          <p:nvSpPr>
            <p:cNvPr id="30" name="フリーフォーム 48">
              <a:extLst>
                <a:ext uri="{FF2B5EF4-FFF2-40B4-BE49-F238E27FC236}">
                  <a16:creationId xmlns:a16="http://schemas.microsoft.com/office/drawing/2014/main" id="{78F75785-84BD-4112-AD32-C33EF8ECC160}"/>
                </a:ext>
              </a:extLst>
            </p:cNvPr>
            <p:cNvSpPr/>
            <p:nvPr/>
          </p:nvSpPr>
          <p:spPr>
            <a:xfrm>
              <a:off x="3057525" y="1646238"/>
              <a:ext cx="1057275" cy="1403350"/>
            </a:xfrm>
            <a:custGeom>
              <a:avLst/>
              <a:gdLst>
                <a:gd name="connsiteX0" fmla="*/ 359569 w 1057275"/>
                <a:gd name="connsiteY0" fmla="*/ 342900 h 1404937"/>
                <a:gd name="connsiteX1" fmla="*/ 204788 w 1057275"/>
                <a:gd name="connsiteY1" fmla="*/ 404812 h 1404937"/>
                <a:gd name="connsiteX2" fmla="*/ 73819 w 1057275"/>
                <a:gd name="connsiteY2" fmla="*/ 457200 h 1404937"/>
                <a:gd name="connsiteX3" fmla="*/ 45244 w 1057275"/>
                <a:gd name="connsiteY3" fmla="*/ 471487 h 1404937"/>
                <a:gd name="connsiteX4" fmla="*/ 0 w 1057275"/>
                <a:gd name="connsiteY4" fmla="*/ 285750 h 1404937"/>
                <a:gd name="connsiteX5" fmla="*/ 88106 w 1057275"/>
                <a:gd name="connsiteY5" fmla="*/ 288131 h 1404937"/>
                <a:gd name="connsiteX6" fmla="*/ 159544 w 1057275"/>
                <a:gd name="connsiteY6" fmla="*/ 271462 h 1404937"/>
                <a:gd name="connsiteX7" fmla="*/ 257175 w 1057275"/>
                <a:gd name="connsiteY7" fmla="*/ 240506 h 1404937"/>
                <a:gd name="connsiteX8" fmla="*/ 347663 w 1057275"/>
                <a:gd name="connsiteY8" fmla="*/ 202406 h 1404937"/>
                <a:gd name="connsiteX9" fmla="*/ 461963 w 1057275"/>
                <a:gd name="connsiteY9" fmla="*/ 150019 h 1404937"/>
                <a:gd name="connsiteX10" fmla="*/ 581025 w 1057275"/>
                <a:gd name="connsiteY10" fmla="*/ 90487 h 1404937"/>
                <a:gd name="connsiteX11" fmla="*/ 657225 w 1057275"/>
                <a:gd name="connsiteY11" fmla="*/ 50006 h 1404937"/>
                <a:gd name="connsiteX12" fmla="*/ 731044 w 1057275"/>
                <a:gd name="connsiteY12" fmla="*/ 7144 h 1404937"/>
                <a:gd name="connsiteX13" fmla="*/ 745331 w 1057275"/>
                <a:gd name="connsiteY13" fmla="*/ 2381 h 1404937"/>
                <a:gd name="connsiteX14" fmla="*/ 750094 w 1057275"/>
                <a:gd name="connsiteY14" fmla="*/ 0 h 1404937"/>
                <a:gd name="connsiteX15" fmla="*/ 764381 w 1057275"/>
                <a:gd name="connsiteY15" fmla="*/ 4762 h 1404937"/>
                <a:gd name="connsiteX16" fmla="*/ 812006 w 1057275"/>
                <a:gd name="connsiteY16" fmla="*/ 40481 h 1404937"/>
                <a:gd name="connsiteX17" fmla="*/ 895350 w 1057275"/>
                <a:gd name="connsiteY17" fmla="*/ 109537 h 1404937"/>
                <a:gd name="connsiteX18" fmla="*/ 952500 w 1057275"/>
                <a:gd name="connsiteY18" fmla="*/ 161925 h 1404937"/>
                <a:gd name="connsiteX19" fmla="*/ 1007269 w 1057275"/>
                <a:gd name="connsiteY19" fmla="*/ 211931 h 1404937"/>
                <a:gd name="connsiteX20" fmla="*/ 1028700 w 1057275"/>
                <a:gd name="connsiteY20" fmla="*/ 230981 h 1404937"/>
                <a:gd name="connsiteX21" fmla="*/ 1042988 w 1057275"/>
                <a:gd name="connsiteY21" fmla="*/ 247650 h 1404937"/>
                <a:gd name="connsiteX22" fmla="*/ 1047750 w 1057275"/>
                <a:gd name="connsiteY22" fmla="*/ 254794 h 1404937"/>
                <a:gd name="connsiteX23" fmla="*/ 1052513 w 1057275"/>
                <a:gd name="connsiteY23" fmla="*/ 266700 h 1404937"/>
                <a:gd name="connsiteX24" fmla="*/ 1057275 w 1057275"/>
                <a:gd name="connsiteY24" fmla="*/ 288131 h 1404937"/>
                <a:gd name="connsiteX25" fmla="*/ 1054894 w 1057275"/>
                <a:gd name="connsiteY25" fmla="*/ 309562 h 1404937"/>
                <a:gd name="connsiteX26" fmla="*/ 1042988 w 1057275"/>
                <a:gd name="connsiteY26" fmla="*/ 330994 h 1404937"/>
                <a:gd name="connsiteX27" fmla="*/ 1026319 w 1057275"/>
                <a:gd name="connsiteY27" fmla="*/ 347662 h 1404937"/>
                <a:gd name="connsiteX28" fmla="*/ 1009650 w 1057275"/>
                <a:gd name="connsiteY28" fmla="*/ 359569 h 1404937"/>
                <a:gd name="connsiteX29" fmla="*/ 978694 w 1057275"/>
                <a:gd name="connsiteY29" fmla="*/ 404812 h 1404937"/>
                <a:gd name="connsiteX30" fmla="*/ 907256 w 1057275"/>
                <a:gd name="connsiteY30" fmla="*/ 531019 h 1404937"/>
                <a:gd name="connsiteX31" fmla="*/ 842963 w 1057275"/>
                <a:gd name="connsiteY31" fmla="*/ 650081 h 1404937"/>
                <a:gd name="connsiteX32" fmla="*/ 762000 w 1057275"/>
                <a:gd name="connsiteY32" fmla="*/ 814387 h 1404937"/>
                <a:gd name="connsiteX33" fmla="*/ 678656 w 1057275"/>
                <a:gd name="connsiteY33" fmla="*/ 990600 h 1404937"/>
                <a:gd name="connsiteX34" fmla="*/ 571500 w 1057275"/>
                <a:gd name="connsiteY34" fmla="*/ 1216819 h 1404937"/>
                <a:gd name="connsiteX35" fmla="*/ 516731 w 1057275"/>
                <a:gd name="connsiteY35" fmla="*/ 1340644 h 1404937"/>
                <a:gd name="connsiteX36" fmla="*/ 481013 w 1057275"/>
                <a:gd name="connsiteY36" fmla="*/ 1404937 h 1404937"/>
                <a:gd name="connsiteX37" fmla="*/ 464344 w 1057275"/>
                <a:gd name="connsiteY37" fmla="*/ 1393031 h 1404937"/>
                <a:gd name="connsiteX38" fmla="*/ 454819 w 1057275"/>
                <a:gd name="connsiteY38" fmla="*/ 1383506 h 1404937"/>
                <a:gd name="connsiteX39" fmla="*/ 442913 w 1057275"/>
                <a:gd name="connsiteY39" fmla="*/ 1369219 h 1404937"/>
                <a:gd name="connsiteX40" fmla="*/ 440531 w 1057275"/>
                <a:gd name="connsiteY40" fmla="*/ 1354931 h 1404937"/>
                <a:gd name="connsiteX41" fmla="*/ 440531 w 1057275"/>
                <a:gd name="connsiteY41" fmla="*/ 1340644 h 1404937"/>
                <a:gd name="connsiteX42" fmla="*/ 445294 w 1057275"/>
                <a:gd name="connsiteY42" fmla="*/ 1326356 h 1404937"/>
                <a:gd name="connsiteX43" fmla="*/ 454819 w 1057275"/>
                <a:gd name="connsiteY43" fmla="*/ 1304925 h 1404937"/>
                <a:gd name="connsiteX44" fmla="*/ 469106 w 1057275"/>
                <a:gd name="connsiteY44" fmla="*/ 1266825 h 1404937"/>
                <a:gd name="connsiteX45" fmla="*/ 507206 w 1057275"/>
                <a:gd name="connsiteY45" fmla="*/ 1128712 h 1404937"/>
                <a:gd name="connsiteX46" fmla="*/ 554831 w 1057275"/>
                <a:gd name="connsiteY46" fmla="*/ 964406 h 1404937"/>
                <a:gd name="connsiteX47" fmla="*/ 588169 w 1057275"/>
                <a:gd name="connsiteY47" fmla="*/ 821531 h 1404937"/>
                <a:gd name="connsiteX48" fmla="*/ 623888 w 1057275"/>
                <a:gd name="connsiteY48" fmla="*/ 669131 h 1404937"/>
                <a:gd name="connsiteX49" fmla="*/ 645319 w 1057275"/>
                <a:gd name="connsiteY49" fmla="*/ 554831 h 1404937"/>
                <a:gd name="connsiteX50" fmla="*/ 666750 w 1057275"/>
                <a:gd name="connsiteY50" fmla="*/ 416719 h 1404937"/>
                <a:gd name="connsiteX51" fmla="*/ 681038 w 1057275"/>
                <a:gd name="connsiteY51" fmla="*/ 300037 h 1404937"/>
                <a:gd name="connsiteX52" fmla="*/ 681038 w 1057275"/>
                <a:gd name="connsiteY52" fmla="*/ 257175 h 1404937"/>
                <a:gd name="connsiteX53" fmla="*/ 676275 w 1057275"/>
                <a:gd name="connsiteY53" fmla="*/ 245269 h 1404937"/>
                <a:gd name="connsiteX54" fmla="*/ 666750 w 1057275"/>
                <a:gd name="connsiteY54" fmla="*/ 238125 h 1404937"/>
                <a:gd name="connsiteX55" fmla="*/ 640556 w 1057275"/>
                <a:gd name="connsiteY55" fmla="*/ 238125 h 1404937"/>
                <a:gd name="connsiteX56" fmla="*/ 600075 w 1057275"/>
                <a:gd name="connsiteY56" fmla="*/ 250031 h 1404937"/>
                <a:gd name="connsiteX57" fmla="*/ 495300 w 1057275"/>
                <a:gd name="connsiteY57" fmla="*/ 292894 h 1404937"/>
                <a:gd name="connsiteX58" fmla="*/ 359569 w 1057275"/>
                <a:gd name="connsiteY58" fmla="*/ 34290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57275" h="1404937">
                  <a:moveTo>
                    <a:pt x="359569" y="342900"/>
                  </a:moveTo>
                  <a:lnTo>
                    <a:pt x="204788" y="404812"/>
                  </a:lnTo>
                  <a:lnTo>
                    <a:pt x="73819" y="457200"/>
                  </a:lnTo>
                  <a:lnTo>
                    <a:pt x="45244" y="471487"/>
                  </a:lnTo>
                  <a:lnTo>
                    <a:pt x="0" y="285750"/>
                  </a:lnTo>
                  <a:lnTo>
                    <a:pt x="88106" y="288131"/>
                  </a:lnTo>
                  <a:lnTo>
                    <a:pt x="159544" y="271462"/>
                  </a:lnTo>
                  <a:lnTo>
                    <a:pt x="257175" y="240506"/>
                  </a:lnTo>
                  <a:lnTo>
                    <a:pt x="347663" y="202406"/>
                  </a:lnTo>
                  <a:lnTo>
                    <a:pt x="461963" y="150019"/>
                  </a:lnTo>
                  <a:lnTo>
                    <a:pt x="581025" y="90487"/>
                  </a:lnTo>
                  <a:lnTo>
                    <a:pt x="657225" y="50006"/>
                  </a:lnTo>
                  <a:lnTo>
                    <a:pt x="731044" y="7144"/>
                  </a:lnTo>
                  <a:lnTo>
                    <a:pt x="745331" y="2381"/>
                  </a:lnTo>
                  <a:lnTo>
                    <a:pt x="750094" y="0"/>
                  </a:lnTo>
                  <a:lnTo>
                    <a:pt x="764381" y="4762"/>
                  </a:lnTo>
                  <a:lnTo>
                    <a:pt x="812006" y="40481"/>
                  </a:lnTo>
                  <a:lnTo>
                    <a:pt x="895350" y="109537"/>
                  </a:lnTo>
                  <a:lnTo>
                    <a:pt x="952500" y="161925"/>
                  </a:lnTo>
                  <a:lnTo>
                    <a:pt x="1007269" y="211931"/>
                  </a:lnTo>
                  <a:lnTo>
                    <a:pt x="1028700" y="230981"/>
                  </a:lnTo>
                  <a:lnTo>
                    <a:pt x="1042988" y="247650"/>
                  </a:lnTo>
                  <a:lnTo>
                    <a:pt x="1047750" y="254794"/>
                  </a:lnTo>
                  <a:lnTo>
                    <a:pt x="1052513" y="266700"/>
                  </a:lnTo>
                  <a:lnTo>
                    <a:pt x="1057275" y="288131"/>
                  </a:lnTo>
                  <a:lnTo>
                    <a:pt x="1054894" y="309562"/>
                  </a:lnTo>
                  <a:lnTo>
                    <a:pt x="1042988" y="330994"/>
                  </a:lnTo>
                  <a:lnTo>
                    <a:pt x="1026319" y="347662"/>
                  </a:lnTo>
                  <a:lnTo>
                    <a:pt x="1009650" y="359569"/>
                  </a:lnTo>
                  <a:lnTo>
                    <a:pt x="978694" y="404812"/>
                  </a:lnTo>
                  <a:lnTo>
                    <a:pt x="907256" y="531019"/>
                  </a:lnTo>
                  <a:lnTo>
                    <a:pt x="842963" y="650081"/>
                  </a:lnTo>
                  <a:lnTo>
                    <a:pt x="762000" y="814387"/>
                  </a:lnTo>
                  <a:lnTo>
                    <a:pt x="678656" y="990600"/>
                  </a:lnTo>
                  <a:lnTo>
                    <a:pt x="571500" y="1216819"/>
                  </a:lnTo>
                  <a:lnTo>
                    <a:pt x="516731" y="1340644"/>
                  </a:lnTo>
                  <a:lnTo>
                    <a:pt x="481013" y="1404937"/>
                  </a:lnTo>
                  <a:lnTo>
                    <a:pt x="464344" y="1393031"/>
                  </a:lnTo>
                  <a:lnTo>
                    <a:pt x="454819" y="1383506"/>
                  </a:lnTo>
                  <a:lnTo>
                    <a:pt x="442913" y="1369219"/>
                  </a:lnTo>
                  <a:lnTo>
                    <a:pt x="440531" y="1354931"/>
                  </a:lnTo>
                  <a:lnTo>
                    <a:pt x="440531" y="1340644"/>
                  </a:lnTo>
                  <a:lnTo>
                    <a:pt x="445294" y="1326356"/>
                  </a:lnTo>
                  <a:lnTo>
                    <a:pt x="454819" y="1304925"/>
                  </a:lnTo>
                  <a:lnTo>
                    <a:pt x="469106" y="1266825"/>
                  </a:lnTo>
                  <a:lnTo>
                    <a:pt x="507206" y="1128712"/>
                  </a:lnTo>
                  <a:lnTo>
                    <a:pt x="554831" y="964406"/>
                  </a:lnTo>
                  <a:lnTo>
                    <a:pt x="588169" y="821531"/>
                  </a:lnTo>
                  <a:lnTo>
                    <a:pt x="623888" y="669131"/>
                  </a:lnTo>
                  <a:lnTo>
                    <a:pt x="645319" y="554831"/>
                  </a:lnTo>
                  <a:lnTo>
                    <a:pt x="666750" y="416719"/>
                  </a:lnTo>
                  <a:lnTo>
                    <a:pt x="681038" y="300037"/>
                  </a:lnTo>
                  <a:lnTo>
                    <a:pt x="681038" y="257175"/>
                  </a:lnTo>
                  <a:lnTo>
                    <a:pt x="676275" y="245269"/>
                  </a:lnTo>
                  <a:lnTo>
                    <a:pt x="666750" y="238125"/>
                  </a:lnTo>
                  <a:lnTo>
                    <a:pt x="640556" y="238125"/>
                  </a:lnTo>
                  <a:lnTo>
                    <a:pt x="600075" y="250031"/>
                  </a:lnTo>
                  <a:lnTo>
                    <a:pt x="495300" y="292894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35348EBB-68A0-45BE-9F2A-F5F4A2F48B7F}"/>
                </a:ext>
              </a:extLst>
            </p:cNvPr>
            <p:cNvSpPr/>
            <p:nvPr/>
          </p:nvSpPr>
          <p:spPr>
            <a:xfrm>
              <a:off x="4403725" y="2090738"/>
              <a:ext cx="2206625" cy="423862"/>
            </a:xfrm>
            <a:custGeom>
              <a:avLst/>
              <a:gdLst>
                <a:gd name="connsiteX0" fmla="*/ 740569 w 2207419"/>
                <a:gd name="connsiteY0" fmla="*/ 381000 h 423862"/>
                <a:gd name="connsiteX1" fmla="*/ 935832 w 2207419"/>
                <a:gd name="connsiteY1" fmla="*/ 350043 h 423862"/>
                <a:gd name="connsiteX2" fmla="*/ 1059657 w 2207419"/>
                <a:gd name="connsiteY2" fmla="*/ 330993 h 423862"/>
                <a:gd name="connsiteX3" fmla="*/ 1233488 w 2207419"/>
                <a:gd name="connsiteY3" fmla="*/ 295275 h 423862"/>
                <a:gd name="connsiteX4" fmla="*/ 1476375 w 2207419"/>
                <a:gd name="connsiteY4" fmla="*/ 261937 h 423862"/>
                <a:gd name="connsiteX5" fmla="*/ 1697832 w 2207419"/>
                <a:gd name="connsiteY5" fmla="*/ 238125 h 423862"/>
                <a:gd name="connsiteX6" fmla="*/ 1928813 w 2207419"/>
                <a:gd name="connsiteY6" fmla="*/ 223837 h 423862"/>
                <a:gd name="connsiteX7" fmla="*/ 2071688 w 2207419"/>
                <a:gd name="connsiteY7" fmla="*/ 223837 h 423862"/>
                <a:gd name="connsiteX8" fmla="*/ 2133600 w 2207419"/>
                <a:gd name="connsiteY8" fmla="*/ 219075 h 423862"/>
                <a:gd name="connsiteX9" fmla="*/ 2169319 w 2207419"/>
                <a:gd name="connsiteY9" fmla="*/ 209550 h 423862"/>
                <a:gd name="connsiteX10" fmla="*/ 2197894 w 2207419"/>
                <a:gd name="connsiteY10" fmla="*/ 195262 h 423862"/>
                <a:gd name="connsiteX11" fmla="*/ 2202657 w 2207419"/>
                <a:gd name="connsiteY11" fmla="*/ 188118 h 423862"/>
                <a:gd name="connsiteX12" fmla="*/ 2207419 w 2207419"/>
                <a:gd name="connsiteY12" fmla="*/ 176212 h 423862"/>
                <a:gd name="connsiteX13" fmla="*/ 2207419 w 2207419"/>
                <a:gd name="connsiteY13" fmla="*/ 164306 h 423862"/>
                <a:gd name="connsiteX14" fmla="*/ 2202657 w 2207419"/>
                <a:gd name="connsiteY14" fmla="*/ 150018 h 423862"/>
                <a:gd name="connsiteX15" fmla="*/ 2183607 w 2207419"/>
                <a:gd name="connsiteY15" fmla="*/ 121443 h 423862"/>
                <a:gd name="connsiteX16" fmla="*/ 2164557 w 2207419"/>
                <a:gd name="connsiteY16" fmla="*/ 102393 h 423862"/>
                <a:gd name="connsiteX17" fmla="*/ 2133600 w 2207419"/>
                <a:gd name="connsiteY17" fmla="*/ 78581 h 423862"/>
                <a:gd name="connsiteX18" fmla="*/ 2095500 w 2207419"/>
                <a:gd name="connsiteY18" fmla="*/ 54768 h 423862"/>
                <a:gd name="connsiteX19" fmla="*/ 2045494 w 2207419"/>
                <a:gd name="connsiteY19" fmla="*/ 30956 h 423862"/>
                <a:gd name="connsiteX20" fmla="*/ 2005013 w 2207419"/>
                <a:gd name="connsiteY20" fmla="*/ 14287 h 423862"/>
                <a:gd name="connsiteX21" fmla="*/ 1947863 w 2207419"/>
                <a:gd name="connsiteY21" fmla="*/ 0 h 423862"/>
                <a:gd name="connsiteX22" fmla="*/ 1919288 w 2207419"/>
                <a:gd name="connsiteY22" fmla="*/ 0 h 423862"/>
                <a:gd name="connsiteX23" fmla="*/ 1897857 w 2207419"/>
                <a:gd name="connsiteY23" fmla="*/ 2381 h 423862"/>
                <a:gd name="connsiteX24" fmla="*/ 1838325 w 2207419"/>
                <a:gd name="connsiteY24" fmla="*/ 23812 h 423862"/>
                <a:gd name="connsiteX25" fmla="*/ 1769269 w 2207419"/>
                <a:gd name="connsiteY25" fmla="*/ 42862 h 423862"/>
                <a:gd name="connsiteX26" fmla="*/ 1659732 w 2207419"/>
                <a:gd name="connsiteY26" fmla="*/ 64293 h 423862"/>
                <a:gd name="connsiteX27" fmla="*/ 1535907 w 2207419"/>
                <a:gd name="connsiteY27" fmla="*/ 80962 h 423862"/>
                <a:gd name="connsiteX28" fmla="*/ 1393032 w 2207419"/>
                <a:gd name="connsiteY28" fmla="*/ 100012 h 423862"/>
                <a:gd name="connsiteX29" fmla="*/ 1264444 w 2207419"/>
                <a:gd name="connsiteY29" fmla="*/ 114300 h 423862"/>
                <a:gd name="connsiteX30" fmla="*/ 1052513 w 2207419"/>
                <a:gd name="connsiteY30" fmla="*/ 154781 h 423862"/>
                <a:gd name="connsiteX31" fmla="*/ 835819 w 2207419"/>
                <a:gd name="connsiteY31" fmla="*/ 190500 h 423862"/>
                <a:gd name="connsiteX32" fmla="*/ 631032 w 2207419"/>
                <a:gd name="connsiteY32" fmla="*/ 216693 h 423862"/>
                <a:gd name="connsiteX33" fmla="*/ 514350 w 2207419"/>
                <a:gd name="connsiteY33" fmla="*/ 226218 h 423862"/>
                <a:gd name="connsiteX34" fmla="*/ 447675 w 2207419"/>
                <a:gd name="connsiteY34" fmla="*/ 228600 h 423862"/>
                <a:gd name="connsiteX35" fmla="*/ 361950 w 2207419"/>
                <a:gd name="connsiteY35" fmla="*/ 226218 h 423862"/>
                <a:gd name="connsiteX36" fmla="*/ 280988 w 2207419"/>
                <a:gd name="connsiteY36" fmla="*/ 214312 h 423862"/>
                <a:gd name="connsiteX37" fmla="*/ 157163 w 2207419"/>
                <a:gd name="connsiteY37" fmla="*/ 188118 h 423862"/>
                <a:gd name="connsiteX38" fmla="*/ 71438 w 2207419"/>
                <a:gd name="connsiteY38" fmla="*/ 161925 h 423862"/>
                <a:gd name="connsiteX39" fmla="*/ 33338 w 2207419"/>
                <a:gd name="connsiteY39" fmla="*/ 150018 h 423862"/>
                <a:gd name="connsiteX40" fmla="*/ 21432 w 2207419"/>
                <a:gd name="connsiteY40" fmla="*/ 150018 h 423862"/>
                <a:gd name="connsiteX41" fmla="*/ 9525 w 2207419"/>
                <a:gd name="connsiteY41" fmla="*/ 152400 h 423862"/>
                <a:gd name="connsiteX42" fmla="*/ 2382 w 2207419"/>
                <a:gd name="connsiteY42" fmla="*/ 159543 h 423862"/>
                <a:gd name="connsiteX43" fmla="*/ 0 w 2207419"/>
                <a:gd name="connsiteY43" fmla="*/ 178593 h 423862"/>
                <a:gd name="connsiteX44" fmla="*/ 9525 w 2207419"/>
                <a:gd name="connsiteY44" fmla="*/ 202406 h 423862"/>
                <a:gd name="connsiteX45" fmla="*/ 40482 w 2207419"/>
                <a:gd name="connsiteY45" fmla="*/ 238125 h 423862"/>
                <a:gd name="connsiteX46" fmla="*/ 88107 w 2207419"/>
                <a:gd name="connsiteY46" fmla="*/ 283368 h 423862"/>
                <a:gd name="connsiteX47" fmla="*/ 145257 w 2207419"/>
                <a:gd name="connsiteY47" fmla="*/ 328612 h 423862"/>
                <a:gd name="connsiteX48" fmla="*/ 204788 w 2207419"/>
                <a:gd name="connsiteY48" fmla="*/ 366712 h 423862"/>
                <a:gd name="connsiteX49" fmla="*/ 254794 w 2207419"/>
                <a:gd name="connsiteY49" fmla="*/ 388143 h 423862"/>
                <a:gd name="connsiteX50" fmla="*/ 311944 w 2207419"/>
                <a:gd name="connsiteY50" fmla="*/ 409575 h 423862"/>
                <a:gd name="connsiteX51" fmla="*/ 383382 w 2207419"/>
                <a:gd name="connsiteY51" fmla="*/ 421481 h 423862"/>
                <a:gd name="connsiteX52" fmla="*/ 433388 w 2207419"/>
                <a:gd name="connsiteY52" fmla="*/ 423862 h 423862"/>
                <a:gd name="connsiteX53" fmla="*/ 616744 w 2207419"/>
                <a:gd name="connsiteY53" fmla="*/ 400050 h 423862"/>
                <a:gd name="connsiteX54" fmla="*/ 740569 w 2207419"/>
                <a:gd name="connsiteY54" fmla="*/ 3810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7419" h="423862">
                  <a:moveTo>
                    <a:pt x="740569" y="381000"/>
                  </a:moveTo>
                  <a:lnTo>
                    <a:pt x="935832" y="350043"/>
                  </a:lnTo>
                  <a:lnTo>
                    <a:pt x="1059657" y="330993"/>
                  </a:lnTo>
                  <a:lnTo>
                    <a:pt x="1233488" y="295275"/>
                  </a:lnTo>
                  <a:lnTo>
                    <a:pt x="1476375" y="261937"/>
                  </a:lnTo>
                  <a:lnTo>
                    <a:pt x="1697832" y="238125"/>
                  </a:lnTo>
                  <a:lnTo>
                    <a:pt x="1928813" y="223837"/>
                  </a:lnTo>
                  <a:lnTo>
                    <a:pt x="2071688" y="223837"/>
                  </a:lnTo>
                  <a:lnTo>
                    <a:pt x="2133600" y="219075"/>
                  </a:lnTo>
                  <a:lnTo>
                    <a:pt x="2169319" y="209550"/>
                  </a:lnTo>
                  <a:lnTo>
                    <a:pt x="2197894" y="195262"/>
                  </a:lnTo>
                  <a:lnTo>
                    <a:pt x="2202657" y="188118"/>
                  </a:lnTo>
                  <a:lnTo>
                    <a:pt x="2207419" y="176212"/>
                  </a:lnTo>
                  <a:lnTo>
                    <a:pt x="2207419" y="164306"/>
                  </a:lnTo>
                  <a:lnTo>
                    <a:pt x="2202657" y="150018"/>
                  </a:lnTo>
                  <a:lnTo>
                    <a:pt x="2183607" y="121443"/>
                  </a:lnTo>
                  <a:lnTo>
                    <a:pt x="2164557" y="102393"/>
                  </a:lnTo>
                  <a:lnTo>
                    <a:pt x="2133600" y="78581"/>
                  </a:lnTo>
                  <a:lnTo>
                    <a:pt x="2095500" y="54768"/>
                  </a:lnTo>
                  <a:lnTo>
                    <a:pt x="2045494" y="30956"/>
                  </a:lnTo>
                  <a:lnTo>
                    <a:pt x="2005013" y="14287"/>
                  </a:lnTo>
                  <a:lnTo>
                    <a:pt x="1947863" y="0"/>
                  </a:lnTo>
                  <a:lnTo>
                    <a:pt x="1919288" y="0"/>
                  </a:lnTo>
                  <a:lnTo>
                    <a:pt x="1897857" y="2381"/>
                  </a:lnTo>
                  <a:lnTo>
                    <a:pt x="1838325" y="23812"/>
                  </a:lnTo>
                  <a:lnTo>
                    <a:pt x="1769269" y="42862"/>
                  </a:lnTo>
                  <a:lnTo>
                    <a:pt x="1659732" y="64293"/>
                  </a:lnTo>
                  <a:lnTo>
                    <a:pt x="1535907" y="80962"/>
                  </a:lnTo>
                  <a:lnTo>
                    <a:pt x="1393032" y="100012"/>
                  </a:lnTo>
                  <a:lnTo>
                    <a:pt x="1264444" y="114300"/>
                  </a:lnTo>
                  <a:lnTo>
                    <a:pt x="1052513" y="154781"/>
                  </a:lnTo>
                  <a:lnTo>
                    <a:pt x="835819" y="190500"/>
                  </a:lnTo>
                  <a:lnTo>
                    <a:pt x="631032" y="216693"/>
                  </a:lnTo>
                  <a:lnTo>
                    <a:pt x="514350" y="226218"/>
                  </a:lnTo>
                  <a:lnTo>
                    <a:pt x="447675" y="228600"/>
                  </a:lnTo>
                  <a:lnTo>
                    <a:pt x="361950" y="226218"/>
                  </a:lnTo>
                  <a:lnTo>
                    <a:pt x="280988" y="214312"/>
                  </a:lnTo>
                  <a:lnTo>
                    <a:pt x="157163" y="188118"/>
                  </a:lnTo>
                  <a:lnTo>
                    <a:pt x="71438" y="161925"/>
                  </a:lnTo>
                  <a:lnTo>
                    <a:pt x="33338" y="150018"/>
                  </a:lnTo>
                  <a:lnTo>
                    <a:pt x="21432" y="150018"/>
                  </a:lnTo>
                  <a:lnTo>
                    <a:pt x="9525" y="152400"/>
                  </a:lnTo>
                  <a:lnTo>
                    <a:pt x="2382" y="159543"/>
                  </a:lnTo>
                  <a:lnTo>
                    <a:pt x="0" y="178593"/>
                  </a:lnTo>
                  <a:lnTo>
                    <a:pt x="9525" y="202406"/>
                  </a:lnTo>
                  <a:lnTo>
                    <a:pt x="40482" y="238125"/>
                  </a:lnTo>
                  <a:lnTo>
                    <a:pt x="88107" y="283368"/>
                  </a:lnTo>
                  <a:lnTo>
                    <a:pt x="145257" y="328612"/>
                  </a:lnTo>
                  <a:lnTo>
                    <a:pt x="204788" y="366712"/>
                  </a:lnTo>
                  <a:lnTo>
                    <a:pt x="254794" y="388143"/>
                  </a:lnTo>
                  <a:lnTo>
                    <a:pt x="311944" y="409575"/>
                  </a:lnTo>
                  <a:lnTo>
                    <a:pt x="383382" y="421481"/>
                  </a:lnTo>
                  <a:lnTo>
                    <a:pt x="433388" y="423862"/>
                  </a:lnTo>
                  <a:lnTo>
                    <a:pt x="616744" y="400050"/>
                  </a:lnTo>
                  <a:lnTo>
                    <a:pt x="740569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7">
              <a:extLst>
                <a:ext uri="{FF2B5EF4-FFF2-40B4-BE49-F238E27FC236}">
                  <a16:creationId xmlns:a16="http://schemas.microsoft.com/office/drawing/2014/main" id="{13127D9B-EC4F-4178-B2AA-E4B7597FAEFC}"/>
                </a:ext>
              </a:extLst>
            </p:cNvPr>
            <p:cNvSpPr/>
            <p:nvPr/>
          </p:nvSpPr>
          <p:spPr>
            <a:xfrm>
              <a:off x="4418013" y="4414838"/>
              <a:ext cx="2259012" cy="457200"/>
            </a:xfrm>
            <a:custGeom>
              <a:avLst/>
              <a:gdLst>
                <a:gd name="connsiteX0" fmla="*/ 747712 w 2259806"/>
                <a:gd name="connsiteY0" fmla="*/ 211931 h 457200"/>
                <a:gd name="connsiteX1" fmla="*/ 885825 w 2259806"/>
                <a:gd name="connsiteY1" fmla="*/ 190500 h 457200"/>
                <a:gd name="connsiteX2" fmla="*/ 1052512 w 2259806"/>
                <a:gd name="connsiteY2" fmla="*/ 161925 h 457200"/>
                <a:gd name="connsiteX3" fmla="*/ 1114425 w 2259806"/>
                <a:gd name="connsiteY3" fmla="*/ 150018 h 457200"/>
                <a:gd name="connsiteX4" fmla="*/ 1266825 w 2259806"/>
                <a:gd name="connsiteY4" fmla="*/ 133350 h 457200"/>
                <a:gd name="connsiteX5" fmla="*/ 1428750 w 2259806"/>
                <a:gd name="connsiteY5" fmla="*/ 114300 h 457200"/>
                <a:gd name="connsiteX6" fmla="*/ 1521619 w 2259806"/>
                <a:gd name="connsiteY6" fmla="*/ 97631 h 457200"/>
                <a:gd name="connsiteX7" fmla="*/ 1619250 w 2259806"/>
                <a:gd name="connsiteY7" fmla="*/ 78581 h 457200"/>
                <a:gd name="connsiteX8" fmla="*/ 1714500 w 2259806"/>
                <a:gd name="connsiteY8" fmla="*/ 57150 h 457200"/>
                <a:gd name="connsiteX9" fmla="*/ 1807369 w 2259806"/>
                <a:gd name="connsiteY9" fmla="*/ 26193 h 457200"/>
                <a:gd name="connsiteX10" fmla="*/ 1869281 w 2259806"/>
                <a:gd name="connsiteY10" fmla="*/ 2381 h 457200"/>
                <a:gd name="connsiteX11" fmla="*/ 1883569 w 2259806"/>
                <a:gd name="connsiteY11" fmla="*/ 0 h 457200"/>
                <a:gd name="connsiteX12" fmla="*/ 1902619 w 2259806"/>
                <a:gd name="connsiteY12" fmla="*/ 0 h 457200"/>
                <a:gd name="connsiteX13" fmla="*/ 1955006 w 2259806"/>
                <a:gd name="connsiteY13" fmla="*/ 9525 h 457200"/>
                <a:gd name="connsiteX14" fmla="*/ 2031206 w 2259806"/>
                <a:gd name="connsiteY14" fmla="*/ 26193 h 457200"/>
                <a:gd name="connsiteX15" fmla="*/ 2097881 w 2259806"/>
                <a:gd name="connsiteY15" fmla="*/ 47625 h 457200"/>
                <a:gd name="connsiteX16" fmla="*/ 2155031 w 2259806"/>
                <a:gd name="connsiteY16" fmla="*/ 71437 h 457200"/>
                <a:gd name="connsiteX17" fmla="*/ 2188369 w 2259806"/>
                <a:gd name="connsiteY17" fmla="*/ 88106 h 457200"/>
                <a:gd name="connsiteX18" fmla="*/ 2214562 w 2259806"/>
                <a:gd name="connsiteY18" fmla="*/ 100012 h 457200"/>
                <a:gd name="connsiteX19" fmla="*/ 2235994 w 2259806"/>
                <a:gd name="connsiteY19" fmla="*/ 116681 h 457200"/>
                <a:gd name="connsiteX20" fmla="*/ 2247900 w 2259806"/>
                <a:gd name="connsiteY20" fmla="*/ 128587 h 457200"/>
                <a:gd name="connsiteX21" fmla="*/ 2257425 w 2259806"/>
                <a:gd name="connsiteY21" fmla="*/ 142875 h 457200"/>
                <a:gd name="connsiteX22" fmla="*/ 2259806 w 2259806"/>
                <a:gd name="connsiteY22" fmla="*/ 154781 h 457200"/>
                <a:gd name="connsiteX23" fmla="*/ 2257425 w 2259806"/>
                <a:gd name="connsiteY23" fmla="*/ 176212 h 457200"/>
                <a:gd name="connsiteX24" fmla="*/ 2240756 w 2259806"/>
                <a:gd name="connsiteY24" fmla="*/ 202406 h 457200"/>
                <a:gd name="connsiteX25" fmla="*/ 2212181 w 2259806"/>
                <a:gd name="connsiteY25" fmla="*/ 226218 h 457200"/>
                <a:gd name="connsiteX26" fmla="*/ 2181225 w 2259806"/>
                <a:gd name="connsiteY26" fmla="*/ 245268 h 457200"/>
                <a:gd name="connsiteX27" fmla="*/ 2157412 w 2259806"/>
                <a:gd name="connsiteY27" fmla="*/ 245268 h 457200"/>
                <a:gd name="connsiteX28" fmla="*/ 2021681 w 2259806"/>
                <a:gd name="connsiteY28" fmla="*/ 254793 h 457200"/>
                <a:gd name="connsiteX29" fmla="*/ 1824037 w 2259806"/>
                <a:gd name="connsiteY29" fmla="*/ 264318 h 457200"/>
                <a:gd name="connsiteX30" fmla="*/ 1724025 w 2259806"/>
                <a:gd name="connsiteY30" fmla="*/ 264318 h 457200"/>
                <a:gd name="connsiteX31" fmla="*/ 1585912 w 2259806"/>
                <a:gd name="connsiteY31" fmla="*/ 271462 h 457200"/>
                <a:gd name="connsiteX32" fmla="*/ 1485900 w 2259806"/>
                <a:gd name="connsiteY32" fmla="*/ 283368 h 457200"/>
                <a:gd name="connsiteX33" fmla="*/ 1340644 w 2259806"/>
                <a:gd name="connsiteY33" fmla="*/ 302418 h 457200"/>
                <a:gd name="connsiteX34" fmla="*/ 1257300 w 2259806"/>
                <a:gd name="connsiteY34" fmla="*/ 314325 h 457200"/>
                <a:gd name="connsiteX35" fmla="*/ 1104900 w 2259806"/>
                <a:gd name="connsiteY35" fmla="*/ 359568 h 457200"/>
                <a:gd name="connsiteX36" fmla="*/ 1045369 w 2259806"/>
                <a:gd name="connsiteY36" fmla="*/ 357187 h 457200"/>
                <a:gd name="connsiteX37" fmla="*/ 938212 w 2259806"/>
                <a:gd name="connsiteY37" fmla="*/ 366712 h 457200"/>
                <a:gd name="connsiteX38" fmla="*/ 807244 w 2259806"/>
                <a:gd name="connsiteY38" fmla="*/ 385762 h 457200"/>
                <a:gd name="connsiteX39" fmla="*/ 711994 w 2259806"/>
                <a:gd name="connsiteY39" fmla="*/ 400050 h 457200"/>
                <a:gd name="connsiteX40" fmla="*/ 569119 w 2259806"/>
                <a:gd name="connsiteY40" fmla="*/ 423862 h 457200"/>
                <a:gd name="connsiteX41" fmla="*/ 464344 w 2259806"/>
                <a:gd name="connsiteY41" fmla="*/ 442912 h 457200"/>
                <a:gd name="connsiteX42" fmla="*/ 428625 w 2259806"/>
                <a:gd name="connsiteY42" fmla="*/ 452437 h 457200"/>
                <a:gd name="connsiteX43" fmla="*/ 397669 w 2259806"/>
                <a:gd name="connsiteY43" fmla="*/ 457200 h 457200"/>
                <a:gd name="connsiteX44" fmla="*/ 359569 w 2259806"/>
                <a:gd name="connsiteY44" fmla="*/ 452437 h 457200"/>
                <a:gd name="connsiteX45" fmla="*/ 319087 w 2259806"/>
                <a:gd name="connsiteY45" fmla="*/ 442912 h 457200"/>
                <a:gd name="connsiteX46" fmla="*/ 292894 w 2259806"/>
                <a:gd name="connsiteY46" fmla="*/ 431006 h 457200"/>
                <a:gd name="connsiteX47" fmla="*/ 230981 w 2259806"/>
                <a:gd name="connsiteY47" fmla="*/ 390525 h 457200"/>
                <a:gd name="connsiteX48" fmla="*/ 169069 w 2259806"/>
                <a:gd name="connsiteY48" fmla="*/ 345281 h 457200"/>
                <a:gd name="connsiteX49" fmla="*/ 119062 w 2259806"/>
                <a:gd name="connsiteY49" fmla="*/ 302418 h 457200"/>
                <a:gd name="connsiteX50" fmla="*/ 57150 w 2259806"/>
                <a:gd name="connsiteY50" fmla="*/ 240506 h 457200"/>
                <a:gd name="connsiteX51" fmla="*/ 21431 w 2259806"/>
                <a:gd name="connsiteY51" fmla="*/ 197643 h 457200"/>
                <a:gd name="connsiteX52" fmla="*/ 2381 w 2259806"/>
                <a:gd name="connsiteY52" fmla="*/ 169068 h 457200"/>
                <a:gd name="connsiteX53" fmla="*/ 0 w 2259806"/>
                <a:gd name="connsiteY53" fmla="*/ 154781 h 457200"/>
                <a:gd name="connsiteX54" fmla="*/ 2381 w 2259806"/>
                <a:gd name="connsiteY54" fmla="*/ 145256 h 457200"/>
                <a:gd name="connsiteX55" fmla="*/ 14287 w 2259806"/>
                <a:gd name="connsiteY55" fmla="*/ 135731 h 457200"/>
                <a:gd name="connsiteX56" fmla="*/ 26194 w 2259806"/>
                <a:gd name="connsiteY56" fmla="*/ 133350 h 457200"/>
                <a:gd name="connsiteX57" fmla="*/ 52387 w 2259806"/>
                <a:gd name="connsiteY57" fmla="*/ 142875 h 457200"/>
                <a:gd name="connsiteX58" fmla="*/ 92869 w 2259806"/>
                <a:gd name="connsiteY58" fmla="*/ 164306 h 457200"/>
                <a:gd name="connsiteX59" fmla="*/ 164306 w 2259806"/>
                <a:gd name="connsiteY59" fmla="*/ 197643 h 457200"/>
                <a:gd name="connsiteX60" fmla="*/ 233362 w 2259806"/>
                <a:gd name="connsiteY60" fmla="*/ 223837 h 457200"/>
                <a:gd name="connsiteX61" fmla="*/ 278606 w 2259806"/>
                <a:gd name="connsiteY61" fmla="*/ 235743 h 457200"/>
                <a:gd name="connsiteX62" fmla="*/ 338137 w 2259806"/>
                <a:gd name="connsiteY62" fmla="*/ 245268 h 457200"/>
                <a:gd name="connsiteX63" fmla="*/ 409575 w 2259806"/>
                <a:gd name="connsiteY63" fmla="*/ 247650 h 457200"/>
                <a:gd name="connsiteX64" fmla="*/ 604837 w 2259806"/>
                <a:gd name="connsiteY64" fmla="*/ 230981 h 457200"/>
                <a:gd name="connsiteX65" fmla="*/ 747712 w 2259806"/>
                <a:gd name="connsiteY65" fmla="*/ 2119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9806" h="457200">
                  <a:moveTo>
                    <a:pt x="747712" y="211931"/>
                  </a:moveTo>
                  <a:lnTo>
                    <a:pt x="885825" y="190500"/>
                  </a:lnTo>
                  <a:lnTo>
                    <a:pt x="1052512" y="161925"/>
                  </a:lnTo>
                  <a:lnTo>
                    <a:pt x="1114425" y="150018"/>
                  </a:lnTo>
                  <a:lnTo>
                    <a:pt x="1266825" y="133350"/>
                  </a:lnTo>
                  <a:lnTo>
                    <a:pt x="1428750" y="114300"/>
                  </a:lnTo>
                  <a:lnTo>
                    <a:pt x="1521619" y="97631"/>
                  </a:lnTo>
                  <a:lnTo>
                    <a:pt x="1619250" y="78581"/>
                  </a:lnTo>
                  <a:lnTo>
                    <a:pt x="1714500" y="57150"/>
                  </a:lnTo>
                  <a:lnTo>
                    <a:pt x="1807369" y="26193"/>
                  </a:lnTo>
                  <a:lnTo>
                    <a:pt x="1869281" y="2381"/>
                  </a:lnTo>
                  <a:lnTo>
                    <a:pt x="1883569" y="0"/>
                  </a:lnTo>
                  <a:lnTo>
                    <a:pt x="1902619" y="0"/>
                  </a:lnTo>
                  <a:lnTo>
                    <a:pt x="1955006" y="9525"/>
                  </a:lnTo>
                  <a:lnTo>
                    <a:pt x="2031206" y="26193"/>
                  </a:lnTo>
                  <a:lnTo>
                    <a:pt x="2097881" y="47625"/>
                  </a:lnTo>
                  <a:lnTo>
                    <a:pt x="2155031" y="71437"/>
                  </a:lnTo>
                  <a:lnTo>
                    <a:pt x="2188369" y="88106"/>
                  </a:lnTo>
                  <a:lnTo>
                    <a:pt x="2214562" y="100012"/>
                  </a:lnTo>
                  <a:lnTo>
                    <a:pt x="2235994" y="116681"/>
                  </a:lnTo>
                  <a:lnTo>
                    <a:pt x="2247900" y="128587"/>
                  </a:lnTo>
                  <a:lnTo>
                    <a:pt x="2257425" y="142875"/>
                  </a:lnTo>
                  <a:lnTo>
                    <a:pt x="2259806" y="154781"/>
                  </a:lnTo>
                  <a:lnTo>
                    <a:pt x="2257425" y="176212"/>
                  </a:lnTo>
                  <a:lnTo>
                    <a:pt x="2240756" y="202406"/>
                  </a:lnTo>
                  <a:lnTo>
                    <a:pt x="2212181" y="226218"/>
                  </a:lnTo>
                  <a:lnTo>
                    <a:pt x="2181225" y="245268"/>
                  </a:lnTo>
                  <a:lnTo>
                    <a:pt x="2157412" y="245268"/>
                  </a:lnTo>
                  <a:lnTo>
                    <a:pt x="2021681" y="254793"/>
                  </a:lnTo>
                  <a:lnTo>
                    <a:pt x="1824037" y="264318"/>
                  </a:lnTo>
                  <a:lnTo>
                    <a:pt x="1724025" y="264318"/>
                  </a:lnTo>
                  <a:lnTo>
                    <a:pt x="1585912" y="271462"/>
                  </a:lnTo>
                  <a:lnTo>
                    <a:pt x="1485900" y="283368"/>
                  </a:lnTo>
                  <a:lnTo>
                    <a:pt x="1340644" y="302418"/>
                  </a:lnTo>
                  <a:lnTo>
                    <a:pt x="1257300" y="314325"/>
                  </a:lnTo>
                  <a:lnTo>
                    <a:pt x="1104900" y="359568"/>
                  </a:lnTo>
                  <a:lnTo>
                    <a:pt x="1045369" y="357187"/>
                  </a:lnTo>
                  <a:lnTo>
                    <a:pt x="938212" y="366712"/>
                  </a:lnTo>
                  <a:lnTo>
                    <a:pt x="807244" y="385762"/>
                  </a:lnTo>
                  <a:lnTo>
                    <a:pt x="711994" y="400050"/>
                  </a:lnTo>
                  <a:lnTo>
                    <a:pt x="569119" y="423862"/>
                  </a:lnTo>
                  <a:lnTo>
                    <a:pt x="464344" y="442912"/>
                  </a:lnTo>
                  <a:lnTo>
                    <a:pt x="428625" y="452437"/>
                  </a:lnTo>
                  <a:lnTo>
                    <a:pt x="397669" y="457200"/>
                  </a:lnTo>
                  <a:lnTo>
                    <a:pt x="359569" y="452437"/>
                  </a:lnTo>
                  <a:lnTo>
                    <a:pt x="319087" y="442912"/>
                  </a:lnTo>
                  <a:lnTo>
                    <a:pt x="292894" y="431006"/>
                  </a:lnTo>
                  <a:lnTo>
                    <a:pt x="230981" y="390525"/>
                  </a:lnTo>
                  <a:lnTo>
                    <a:pt x="169069" y="345281"/>
                  </a:lnTo>
                  <a:lnTo>
                    <a:pt x="119062" y="302418"/>
                  </a:lnTo>
                  <a:lnTo>
                    <a:pt x="57150" y="240506"/>
                  </a:lnTo>
                  <a:lnTo>
                    <a:pt x="21431" y="197643"/>
                  </a:lnTo>
                  <a:lnTo>
                    <a:pt x="2381" y="169068"/>
                  </a:lnTo>
                  <a:lnTo>
                    <a:pt x="0" y="154781"/>
                  </a:lnTo>
                  <a:lnTo>
                    <a:pt x="2381" y="145256"/>
                  </a:lnTo>
                  <a:lnTo>
                    <a:pt x="14287" y="135731"/>
                  </a:lnTo>
                  <a:lnTo>
                    <a:pt x="26194" y="133350"/>
                  </a:lnTo>
                  <a:lnTo>
                    <a:pt x="52387" y="142875"/>
                  </a:lnTo>
                  <a:lnTo>
                    <a:pt x="92869" y="164306"/>
                  </a:lnTo>
                  <a:lnTo>
                    <a:pt x="164306" y="197643"/>
                  </a:lnTo>
                  <a:lnTo>
                    <a:pt x="233362" y="223837"/>
                  </a:lnTo>
                  <a:lnTo>
                    <a:pt x="278606" y="235743"/>
                  </a:lnTo>
                  <a:lnTo>
                    <a:pt x="338137" y="245268"/>
                  </a:lnTo>
                  <a:lnTo>
                    <a:pt x="409575" y="247650"/>
                  </a:lnTo>
                  <a:lnTo>
                    <a:pt x="604837" y="230981"/>
                  </a:lnTo>
                  <a:lnTo>
                    <a:pt x="74771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9">
              <a:extLst>
                <a:ext uri="{FF2B5EF4-FFF2-40B4-BE49-F238E27FC236}">
                  <a16:creationId xmlns:a16="http://schemas.microsoft.com/office/drawing/2014/main" id="{25739CDA-1B48-441F-9C7F-393BBE5015DD}"/>
                </a:ext>
              </a:extLst>
            </p:cNvPr>
            <p:cNvSpPr/>
            <p:nvPr/>
          </p:nvSpPr>
          <p:spPr>
            <a:xfrm>
              <a:off x="3514725" y="2938463"/>
              <a:ext cx="493713" cy="947737"/>
            </a:xfrm>
            <a:custGeom>
              <a:avLst/>
              <a:gdLst>
                <a:gd name="connsiteX0" fmla="*/ 128588 w 492919"/>
                <a:gd name="connsiteY0" fmla="*/ 288131 h 947737"/>
                <a:gd name="connsiteX1" fmla="*/ 90488 w 492919"/>
                <a:gd name="connsiteY1" fmla="*/ 221456 h 947737"/>
                <a:gd name="connsiteX2" fmla="*/ 57150 w 492919"/>
                <a:gd name="connsiteY2" fmla="*/ 164306 h 947737"/>
                <a:gd name="connsiteX3" fmla="*/ 33338 w 492919"/>
                <a:gd name="connsiteY3" fmla="*/ 123825 h 947737"/>
                <a:gd name="connsiteX4" fmla="*/ 23813 w 492919"/>
                <a:gd name="connsiteY4" fmla="*/ 109537 h 947737"/>
                <a:gd name="connsiteX5" fmla="*/ 0 w 492919"/>
                <a:gd name="connsiteY5" fmla="*/ 90487 h 947737"/>
                <a:gd name="connsiteX6" fmla="*/ 45244 w 492919"/>
                <a:gd name="connsiteY6" fmla="*/ 0 h 947737"/>
                <a:gd name="connsiteX7" fmla="*/ 95250 w 492919"/>
                <a:gd name="connsiteY7" fmla="*/ 47625 h 947737"/>
                <a:gd name="connsiteX8" fmla="*/ 147638 w 492919"/>
                <a:gd name="connsiteY8" fmla="*/ 97631 h 947737"/>
                <a:gd name="connsiteX9" fmla="*/ 190500 w 492919"/>
                <a:gd name="connsiteY9" fmla="*/ 142875 h 947737"/>
                <a:gd name="connsiteX10" fmla="*/ 233363 w 492919"/>
                <a:gd name="connsiteY10" fmla="*/ 192881 h 947737"/>
                <a:gd name="connsiteX11" fmla="*/ 288131 w 492919"/>
                <a:gd name="connsiteY11" fmla="*/ 266700 h 947737"/>
                <a:gd name="connsiteX12" fmla="*/ 333375 w 492919"/>
                <a:gd name="connsiteY12" fmla="*/ 338137 h 947737"/>
                <a:gd name="connsiteX13" fmla="*/ 359569 w 492919"/>
                <a:gd name="connsiteY13" fmla="*/ 383381 h 947737"/>
                <a:gd name="connsiteX14" fmla="*/ 400050 w 492919"/>
                <a:gd name="connsiteY14" fmla="*/ 476250 h 947737"/>
                <a:gd name="connsiteX15" fmla="*/ 428625 w 492919"/>
                <a:gd name="connsiteY15" fmla="*/ 552450 h 947737"/>
                <a:gd name="connsiteX16" fmla="*/ 454819 w 492919"/>
                <a:gd name="connsiteY16" fmla="*/ 647700 h 947737"/>
                <a:gd name="connsiteX17" fmla="*/ 473869 w 492919"/>
                <a:gd name="connsiteY17" fmla="*/ 731043 h 947737"/>
                <a:gd name="connsiteX18" fmla="*/ 483394 w 492919"/>
                <a:gd name="connsiteY18" fmla="*/ 814387 h 947737"/>
                <a:gd name="connsiteX19" fmla="*/ 490538 w 492919"/>
                <a:gd name="connsiteY19" fmla="*/ 892968 h 947737"/>
                <a:gd name="connsiteX20" fmla="*/ 492919 w 492919"/>
                <a:gd name="connsiteY20" fmla="*/ 947737 h 947737"/>
                <a:gd name="connsiteX21" fmla="*/ 247650 w 492919"/>
                <a:gd name="connsiteY21" fmla="*/ 902493 h 947737"/>
                <a:gd name="connsiteX22" fmla="*/ 247650 w 492919"/>
                <a:gd name="connsiteY22" fmla="*/ 845343 h 947737"/>
                <a:gd name="connsiteX23" fmla="*/ 247650 w 492919"/>
                <a:gd name="connsiteY23" fmla="*/ 785812 h 947737"/>
                <a:gd name="connsiteX24" fmla="*/ 242888 w 492919"/>
                <a:gd name="connsiteY24" fmla="*/ 704850 h 947737"/>
                <a:gd name="connsiteX25" fmla="*/ 233363 w 492919"/>
                <a:gd name="connsiteY25" fmla="*/ 619125 h 947737"/>
                <a:gd name="connsiteX26" fmla="*/ 221456 w 492919"/>
                <a:gd name="connsiteY26" fmla="*/ 547687 h 947737"/>
                <a:gd name="connsiteX27" fmla="*/ 204788 w 492919"/>
                <a:gd name="connsiteY27" fmla="*/ 476250 h 947737"/>
                <a:gd name="connsiteX28" fmla="*/ 180975 w 492919"/>
                <a:gd name="connsiteY28" fmla="*/ 414337 h 947737"/>
                <a:gd name="connsiteX29" fmla="*/ 159544 w 492919"/>
                <a:gd name="connsiteY29" fmla="*/ 359568 h 947737"/>
                <a:gd name="connsiteX30" fmla="*/ 128588 w 492919"/>
                <a:gd name="connsiteY30" fmla="*/ 28813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92919" h="947737">
                  <a:moveTo>
                    <a:pt x="128588" y="288131"/>
                  </a:moveTo>
                  <a:lnTo>
                    <a:pt x="90488" y="221456"/>
                  </a:lnTo>
                  <a:lnTo>
                    <a:pt x="57150" y="164306"/>
                  </a:lnTo>
                  <a:lnTo>
                    <a:pt x="33338" y="123825"/>
                  </a:lnTo>
                  <a:lnTo>
                    <a:pt x="23813" y="109537"/>
                  </a:lnTo>
                  <a:lnTo>
                    <a:pt x="0" y="90487"/>
                  </a:lnTo>
                  <a:lnTo>
                    <a:pt x="45244" y="0"/>
                  </a:lnTo>
                  <a:lnTo>
                    <a:pt x="95250" y="47625"/>
                  </a:lnTo>
                  <a:lnTo>
                    <a:pt x="147638" y="97631"/>
                  </a:lnTo>
                  <a:lnTo>
                    <a:pt x="190500" y="142875"/>
                  </a:lnTo>
                  <a:lnTo>
                    <a:pt x="233363" y="192881"/>
                  </a:lnTo>
                  <a:lnTo>
                    <a:pt x="288131" y="266700"/>
                  </a:lnTo>
                  <a:lnTo>
                    <a:pt x="333375" y="338137"/>
                  </a:lnTo>
                  <a:lnTo>
                    <a:pt x="359569" y="383381"/>
                  </a:lnTo>
                  <a:lnTo>
                    <a:pt x="400050" y="476250"/>
                  </a:lnTo>
                  <a:lnTo>
                    <a:pt x="428625" y="552450"/>
                  </a:lnTo>
                  <a:lnTo>
                    <a:pt x="454819" y="647700"/>
                  </a:lnTo>
                  <a:lnTo>
                    <a:pt x="473869" y="731043"/>
                  </a:lnTo>
                  <a:lnTo>
                    <a:pt x="483394" y="814387"/>
                  </a:lnTo>
                  <a:lnTo>
                    <a:pt x="490538" y="892968"/>
                  </a:lnTo>
                  <a:cubicBezTo>
                    <a:pt x="491332" y="911224"/>
                    <a:pt x="492125" y="929481"/>
                    <a:pt x="492919" y="947737"/>
                  </a:cubicBezTo>
                  <a:lnTo>
                    <a:pt x="247650" y="902493"/>
                  </a:lnTo>
                  <a:lnTo>
                    <a:pt x="247650" y="845343"/>
                  </a:lnTo>
                  <a:lnTo>
                    <a:pt x="247650" y="785812"/>
                  </a:lnTo>
                  <a:lnTo>
                    <a:pt x="242888" y="704850"/>
                  </a:lnTo>
                  <a:lnTo>
                    <a:pt x="233363" y="619125"/>
                  </a:lnTo>
                  <a:lnTo>
                    <a:pt x="221456" y="547687"/>
                  </a:lnTo>
                  <a:lnTo>
                    <a:pt x="204788" y="476250"/>
                  </a:lnTo>
                  <a:lnTo>
                    <a:pt x="180975" y="414337"/>
                  </a:lnTo>
                  <a:lnTo>
                    <a:pt x="159544" y="359568"/>
                  </a:lnTo>
                  <a:lnTo>
                    <a:pt x="128588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0">
              <a:extLst>
                <a:ext uri="{FF2B5EF4-FFF2-40B4-BE49-F238E27FC236}">
                  <a16:creationId xmlns:a16="http://schemas.microsoft.com/office/drawing/2014/main" id="{7384AEF8-EF81-4FF4-A802-8CD397EAFFD7}"/>
                </a:ext>
              </a:extLst>
            </p:cNvPr>
            <p:cNvSpPr/>
            <p:nvPr/>
          </p:nvSpPr>
          <p:spPr>
            <a:xfrm>
              <a:off x="3665538" y="3790950"/>
              <a:ext cx="342900" cy="757238"/>
            </a:xfrm>
            <a:custGeom>
              <a:avLst/>
              <a:gdLst>
                <a:gd name="connsiteX0" fmla="*/ 340519 w 342900"/>
                <a:gd name="connsiteY0" fmla="*/ 238125 h 757238"/>
                <a:gd name="connsiteX1" fmla="*/ 342900 w 342900"/>
                <a:gd name="connsiteY1" fmla="*/ 173831 h 757238"/>
                <a:gd name="connsiteX2" fmla="*/ 342900 w 342900"/>
                <a:gd name="connsiteY2" fmla="*/ 114300 h 757238"/>
                <a:gd name="connsiteX3" fmla="*/ 342900 w 342900"/>
                <a:gd name="connsiteY3" fmla="*/ 90488 h 757238"/>
                <a:gd name="connsiteX4" fmla="*/ 335756 w 342900"/>
                <a:gd name="connsiteY4" fmla="*/ 11906 h 757238"/>
                <a:gd name="connsiteX5" fmla="*/ 100012 w 342900"/>
                <a:gd name="connsiteY5" fmla="*/ 0 h 757238"/>
                <a:gd name="connsiteX6" fmla="*/ 97631 w 342900"/>
                <a:gd name="connsiteY6" fmla="*/ 52388 h 757238"/>
                <a:gd name="connsiteX7" fmla="*/ 95250 w 342900"/>
                <a:gd name="connsiteY7" fmla="*/ 111919 h 757238"/>
                <a:gd name="connsiteX8" fmla="*/ 88106 w 342900"/>
                <a:gd name="connsiteY8" fmla="*/ 164306 h 757238"/>
                <a:gd name="connsiteX9" fmla="*/ 76200 w 342900"/>
                <a:gd name="connsiteY9" fmla="*/ 221456 h 757238"/>
                <a:gd name="connsiteX10" fmla="*/ 57150 w 342900"/>
                <a:gd name="connsiteY10" fmla="*/ 276225 h 757238"/>
                <a:gd name="connsiteX11" fmla="*/ 40481 w 342900"/>
                <a:gd name="connsiteY11" fmla="*/ 304800 h 757238"/>
                <a:gd name="connsiteX12" fmla="*/ 23812 w 342900"/>
                <a:gd name="connsiteY12" fmla="*/ 321469 h 757238"/>
                <a:gd name="connsiteX13" fmla="*/ 0 w 342900"/>
                <a:gd name="connsiteY13" fmla="*/ 338138 h 757238"/>
                <a:gd name="connsiteX14" fmla="*/ 40481 w 342900"/>
                <a:gd name="connsiteY14" fmla="*/ 721519 h 757238"/>
                <a:gd name="connsiteX15" fmla="*/ 52387 w 342900"/>
                <a:gd name="connsiteY15" fmla="*/ 740569 h 757238"/>
                <a:gd name="connsiteX16" fmla="*/ 69056 w 342900"/>
                <a:gd name="connsiteY16" fmla="*/ 752475 h 757238"/>
                <a:gd name="connsiteX17" fmla="*/ 85725 w 342900"/>
                <a:gd name="connsiteY17" fmla="*/ 757238 h 757238"/>
                <a:gd name="connsiteX18" fmla="*/ 104775 w 342900"/>
                <a:gd name="connsiteY18" fmla="*/ 754856 h 757238"/>
                <a:gd name="connsiteX19" fmla="*/ 140494 w 342900"/>
                <a:gd name="connsiteY19" fmla="*/ 735806 h 757238"/>
                <a:gd name="connsiteX20" fmla="*/ 166687 w 342900"/>
                <a:gd name="connsiteY20" fmla="*/ 709613 h 757238"/>
                <a:gd name="connsiteX21" fmla="*/ 190500 w 342900"/>
                <a:gd name="connsiteY21" fmla="*/ 676275 h 757238"/>
                <a:gd name="connsiteX22" fmla="*/ 221456 w 342900"/>
                <a:gd name="connsiteY22" fmla="*/ 626269 h 757238"/>
                <a:gd name="connsiteX23" fmla="*/ 257175 w 342900"/>
                <a:gd name="connsiteY23" fmla="*/ 557213 h 757238"/>
                <a:gd name="connsiteX24" fmla="*/ 283369 w 342900"/>
                <a:gd name="connsiteY24" fmla="*/ 500063 h 757238"/>
                <a:gd name="connsiteX25" fmla="*/ 302419 w 342900"/>
                <a:gd name="connsiteY25" fmla="*/ 440531 h 757238"/>
                <a:gd name="connsiteX26" fmla="*/ 316706 w 342900"/>
                <a:gd name="connsiteY26" fmla="*/ 388144 h 757238"/>
                <a:gd name="connsiteX27" fmla="*/ 328612 w 342900"/>
                <a:gd name="connsiteY27" fmla="*/ 333375 h 757238"/>
                <a:gd name="connsiteX28" fmla="*/ 340519 w 342900"/>
                <a:gd name="connsiteY28" fmla="*/ 2381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757238">
                  <a:moveTo>
                    <a:pt x="340519" y="238125"/>
                  </a:moveTo>
                  <a:cubicBezTo>
                    <a:pt x="341313" y="216694"/>
                    <a:pt x="342106" y="195262"/>
                    <a:pt x="342900" y="173831"/>
                  </a:cubicBezTo>
                  <a:lnTo>
                    <a:pt x="342900" y="114300"/>
                  </a:lnTo>
                  <a:lnTo>
                    <a:pt x="342900" y="90488"/>
                  </a:lnTo>
                  <a:lnTo>
                    <a:pt x="335756" y="11906"/>
                  </a:lnTo>
                  <a:lnTo>
                    <a:pt x="100012" y="0"/>
                  </a:lnTo>
                  <a:lnTo>
                    <a:pt x="97631" y="52388"/>
                  </a:lnTo>
                  <a:cubicBezTo>
                    <a:pt x="96837" y="72232"/>
                    <a:pt x="96044" y="92075"/>
                    <a:pt x="95250" y="111919"/>
                  </a:cubicBezTo>
                  <a:lnTo>
                    <a:pt x="88106" y="164306"/>
                  </a:lnTo>
                  <a:lnTo>
                    <a:pt x="76200" y="221456"/>
                  </a:lnTo>
                  <a:lnTo>
                    <a:pt x="57150" y="276225"/>
                  </a:lnTo>
                  <a:lnTo>
                    <a:pt x="40481" y="304800"/>
                  </a:lnTo>
                  <a:lnTo>
                    <a:pt x="23812" y="321469"/>
                  </a:lnTo>
                  <a:lnTo>
                    <a:pt x="0" y="338138"/>
                  </a:lnTo>
                  <a:lnTo>
                    <a:pt x="40481" y="721519"/>
                  </a:lnTo>
                  <a:lnTo>
                    <a:pt x="52387" y="740569"/>
                  </a:lnTo>
                  <a:lnTo>
                    <a:pt x="69056" y="752475"/>
                  </a:lnTo>
                  <a:lnTo>
                    <a:pt x="85725" y="757238"/>
                  </a:lnTo>
                  <a:lnTo>
                    <a:pt x="104775" y="754856"/>
                  </a:lnTo>
                  <a:lnTo>
                    <a:pt x="140494" y="735806"/>
                  </a:lnTo>
                  <a:lnTo>
                    <a:pt x="166687" y="709613"/>
                  </a:lnTo>
                  <a:lnTo>
                    <a:pt x="190500" y="676275"/>
                  </a:lnTo>
                  <a:lnTo>
                    <a:pt x="221456" y="626269"/>
                  </a:lnTo>
                  <a:lnTo>
                    <a:pt x="257175" y="557213"/>
                  </a:lnTo>
                  <a:lnTo>
                    <a:pt x="283369" y="500063"/>
                  </a:lnTo>
                  <a:lnTo>
                    <a:pt x="302419" y="440531"/>
                  </a:lnTo>
                  <a:lnTo>
                    <a:pt x="316706" y="388144"/>
                  </a:lnTo>
                  <a:lnTo>
                    <a:pt x="328612" y="333375"/>
                  </a:lnTo>
                  <a:lnTo>
                    <a:pt x="340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1">
              <a:extLst>
                <a:ext uri="{FF2B5EF4-FFF2-40B4-BE49-F238E27FC236}">
                  <a16:creationId xmlns:a16="http://schemas.microsoft.com/office/drawing/2014/main" id="{999AD930-E0F9-4FC2-82A2-635D3410672A}"/>
                </a:ext>
              </a:extLst>
            </p:cNvPr>
            <p:cNvSpPr/>
            <p:nvPr/>
          </p:nvSpPr>
          <p:spPr>
            <a:xfrm>
              <a:off x="3213100" y="4110038"/>
              <a:ext cx="509588" cy="423862"/>
            </a:xfrm>
            <a:custGeom>
              <a:avLst/>
              <a:gdLst>
                <a:gd name="connsiteX0" fmla="*/ 228600 w 509588"/>
                <a:gd name="connsiteY0" fmla="*/ 192881 h 423862"/>
                <a:gd name="connsiteX1" fmla="*/ 285750 w 509588"/>
                <a:gd name="connsiteY1" fmla="*/ 223837 h 423862"/>
                <a:gd name="connsiteX2" fmla="*/ 340519 w 509588"/>
                <a:gd name="connsiteY2" fmla="*/ 259556 h 423862"/>
                <a:gd name="connsiteX3" fmla="*/ 400050 w 509588"/>
                <a:gd name="connsiteY3" fmla="*/ 302418 h 423862"/>
                <a:gd name="connsiteX4" fmla="*/ 438150 w 509588"/>
                <a:gd name="connsiteY4" fmla="*/ 335756 h 423862"/>
                <a:gd name="connsiteX5" fmla="*/ 457200 w 509588"/>
                <a:gd name="connsiteY5" fmla="*/ 357187 h 423862"/>
                <a:gd name="connsiteX6" fmla="*/ 476250 w 509588"/>
                <a:gd name="connsiteY6" fmla="*/ 378618 h 423862"/>
                <a:gd name="connsiteX7" fmla="*/ 492919 w 509588"/>
                <a:gd name="connsiteY7" fmla="*/ 402431 h 423862"/>
                <a:gd name="connsiteX8" fmla="*/ 509588 w 509588"/>
                <a:gd name="connsiteY8" fmla="*/ 423862 h 423862"/>
                <a:gd name="connsiteX9" fmla="*/ 481013 w 509588"/>
                <a:gd name="connsiteY9" fmla="*/ 0 h 423862"/>
                <a:gd name="connsiteX10" fmla="*/ 450057 w 509588"/>
                <a:gd name="connsiteY10" fmla="*/ 19050 h 423862"/>
                <a:gd name="connsiteX11" fmla="*/ 433388 w 509588"/>
                <a:gd name="connsiteY11" fmla="*/ 28575 h 423862"/>
                <a:gd name="connsiteX12" fmla="*/ 404813 w 509588"/>
                <a:gd name="connsiteY12" fmla="*/ 40481 h 423862"/>
                <a:gd name="connsiteX13" fmla="*/ 371475 w 509588"/>
                <a:gd name="connsiteY13" fmla="*/ 50006 h 423862"/>
                <a:gd name="connsiteX14" fmla="*/ 321469 w 509588"/>
                <a:gd name="connsiteY14" fmla="*/ 57150 h 423862"/>
                <a:gd name="connsiteX15" fmla="*/ 254794 w 509588"/>
                <a:gd name="connsiteY15" fmla="*/ 61912 h 423862"/>
                <a:gd name="connsiteX16" fmla="*/ 183357 w 509588"/>
                <a:gd name="connsiteY16" fmla="*/ 57150 h 423862"/>
                <a:gd name="connsiteX17" fmla="*/ 128588 w 509588"/>
                <a:gd name="connsiteY17" fmla="*/ 47625 h 423862"/>
                <a:gd name="connsiteX18" fmla="*/ 50007 w 509588"/>
                <a:gd name="connsiteY18" fmla="*/ 40481 h 423862"/>
                <a:gd name="connsiteX19" fmla="*/ 14288 w 509588"/>
                <a:gd name="connsiteY19" fmla="*/ 45243 h 423862"/>
                <a:gd name="connsiteX20" fmla="*/ 4763 w 509588"/>
                <a:gd name="connsiteY20" fmla="*/ 50006 h 423862"/>
                <a:gd name="connsiteX21" fmla="*/ 0 w 509588"/>
                <a:gd name="connsiteY21" fmla="*/ 59531 h 423862"/>
                <a:gd name="connsiteX22" fmla="*/ 2382 w 509588"/>
                <a:gd name="connsiteY22" fmla="*/ 69056 h 423862"/>
                <a:gd name="connsiteX23" fmla="*/ 19050 w 509588"/>
                <a:gd name="connsiteY23" fmla="*/ 85725 h 423862"/>
                <a:gd name="connsiteX24" fmla="*/ 54769 w 509588"/>
                <a:gd name="connsiteY24" fmla="*/ 111918 h 423862"/>
                <a:gd name="connsiteX25" fmla="*/ 80963 w 509588"/>
                <a:gd name="connsiteY25" fmla="*/ 126206 h 423862"/>
                <a:gd name="connsiteX26" fmla="*/ 138113 w 509588"/>
                <a:gd name="connsiteY26" fmla="*/ 150018 h 423862"/>
                <a:gd name="connsiteX27" fmla="*/ 228600 w 509588"/>
                <a:gd name="connsiteY27" fmla="*/ 1928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8" h="423862">
                  <a:moveTo>
                    <a:pt x="228600" y="192881"/>
                  </a:moveTo>
                  <a:lnTo>
                    <a:pt x="285750" y="223837"/>
                  </a:lnTo>
                  <a:lnTo>
                    <a:pt x="340519" y="259556"/>
                  </a:lnTo>
                  <a:lnTo>
                    <a:pt x="400050" y="302418"/>
                  </a:lnTo>
                  <a:lnTo>
                    <a:pt x="438150" y="335756"/>
                  </a:lnTo>
                  <a:lnTo>
                    <a:pt x="457200" y="357187"/>
                  </a:lnTo>
                  <a:lnTo>
                    <a:pt x="476250" y="378618"/>
                  </a:lnTo>
                  <a:lnTo>
                    <a:pt x="492919" y="402431"/>
                  </a:lnTo>
                  <a:lnTo>
                    <a:pt x="509588" y="423862"/>
                  </a:lnTo>
                  <a:lnTo>
                    <a:pt x="481013" y="0"/>
                  </a:lnTo>
                  <a:lnTo>
                    <a:pt x="450057" y="19050"/>
                  </a:lnTo>
                  <a:lnTo>
                    <a:pt x="433388" y="28575"/>
                  </a:lnTo>
                  <a:lnTo>
                    <a:pt x="404813" y="40481"/>
                  </a:lnTo>
                  <a:lnTo>
                    <a:pt x="371475" y="50006"/>
                  </a:lnTo>
                  <a:lnTo>
                    <a:pt x="321469" y="57150"/>
                  </a:lnTo>
                  <a:lnTo>
                    <a:pt x="254794" y="61912"/>
                  </a:lnTo>
                  <a:lnTo>
                    <a:pt x="183357" y="57150"/>
                  </a:lnTo>
                  <a:lnTo>
                    <a:pt x="128588" y="47625"/>
                  </a:lnTo>
                  <a:lnTo>
                    <a:pt x="50007" y="40481"/>
                  </a:lnTo>
                  <a:lnTo>
                    <a:pt x="14288" y="45243"/>
                  </a:lnTo>
                  <a:lnTo>
                    <a:pt x="4763" y="50006"/>
                  </a:lnTo>
                  <a:lnTo>
                    <a:pt x="0" y="59531"/>
                  </a:lnTo>
                  <a:lnTo>
                    <a:pt x="2382" y="69056"/>
                  </a:lnTo>
                  <a:lnTo>
                    <a:pt x="19050" y="85725"/>
                  </a:lnTo>
                  <a:lnTo>
                    <a:pt x="54769" y="111918"/>
                  </a:lnTo>
                  <a:lnTo>
                    <a:pt x="80963" y="126206"/>
                  </a:lnTo>
                  <a:lnTo>
                    <a:pt x="138113" y="150018"/>
                  </a:lnTo>
                  <a:lnTo>
                    <a:pt x="2286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1">
              <a:extLst>
                <a:ext uri="{FF2B5EF4-FFF2-40B4-BE49-F238E27FC236}">
                  <a16:creationId xmlns:a16="http://schemas.microsoft.com/office/drawing/2014/main" id="{8DF7F829-A70D-4579-A48A-8CA75863F593}"/>
                </a:ext>
              </a:extLst>
            </p:cNvPr>
            <p:cNvSpPr/>
            <p:nvPr/>
          </p:nvSpPr>
          <p:spPr>
            <a:xfrm rot="16200000">
              <a:off x="968376" y="3651250"/>
              <a:ext cx="4006850" cy="377825"/>
            </a:xfrm>
            <a:custGeom>
              <a:avLst/>
              <a:gdLst>
                <a:gd name="connsiteX0" fmla="*/ 1838667 w 4006256"/>
                <a:gd name="connsiteY0" fmla="*/ 134858 h 378259"/>
                <a:gd name="connsiteX1" fmla="*/ 2430725 w 4006256"/>
                <a:gd name="connsiteY1" fmla="*/ 148014 h 378259"/>
                <a:gd name="connsiteX2" fmla="*/ 2966866 w 4006256"/>
                <a:gd name="connsiteY2" fmla="*/ 154593 h 378259"/>
                <a:gd name="connsiteX3" fmla="*/ 3279341 w 4006256"/>
                <a:gd name="connsiteY3" fmla="*/ 154593 h 378259"/>
                <a:gd name="connsiteX4" fmla="*/ 3539188 w 4006256"/>
                <a:gd name="connsiteY4" fmla="*/ 154593 h 378259"/>
                <a:gd name="connsiteX5" fmla="*/ 3644443 w 4006256"/>
                <a:gd name="connsiteY5" fmla="*/ 154593 h 378259"/>
                <a:gd name="connsiteX6" fmla="*/ 3690492 w 4006256"/>
                <a:gd name="connsiteY6" fmla="*/ 148014 h 378259"/>
                <a:gd name="connsiteX7" fmla="*/ 3736541 w 4006256"/>
                <a:gd name="connsiteY7" fmla="*/ 138147 h 378259"/>
                <a:gd name="connsiteX8" fmla="*/ 3828639 w 4006256"/>
                <a:gd name="connsiteY8" fmla="*/ 98676 h 378259"/>
                <a:gd name="connsiteX9" fmla="*/ 3927315 w 4006256"/>
                <a:gd name="connsiteY9" fmla="*/ 39471 h 378259"/>
                <a:gd name="connsiteX10" fmla="*/ 3979942 w 4006256"/>
                <a:gd name="connsiteY10" fmla="*/ 3289 h 378259"/>
                <a:gd name="connsiteX11" fmla="*/ 3989810 w 4006256"/>
                <a:gd name="connsiteY11" fmla="*/ 0 h 378259"/>
                <a:gd name="connsiteX12" fmla="*/ 3999677 w 4006256"/>
                <a:gd name="connsiteY12" fmla="*/ 0 h 378259"/>
                <a:gd name="connsiteX13" fmla="*/ 4006256 w 4006256"/>
                <a:gd name="connsiteY13" fmla="*/ 9868 h 378259"/>
                <a:gd name="connsiteX14" fmla="*/ 3999677 w 4006256"/>
                <a:gd name="connsiteY14" fmla="*/ 52627 h 378259"/>
                <a:gd name="connsiteX15" fmla="*/ 3996388 w 4006256"/>
                <a:gd name="connsiteY15" fmla="*/ 111833 h 378259"/>
                <a:gd name="connsiteX16" fmla="*/ 3989810 w 4006256"/>
                <a:gd name="connsiteY16" fmla="*/ 141436 h 378259"/>
                <a:gd name="connsiteX17" fmla="*/ 3979942 w 4006256"/>
                <a:gd name="connsiteY17" fmla="*/ 187485 h 378259"/>
                <a:gd name="connsiteX18" fmla="*/ 3950339 w 4006256"/>
                <a:gd name="connsiteY18" fmla="*/ 269715 h 378259"/>
                <a:gd name="connsiteX19" fmla="*/ 3901001 w 4006256"/>
                <a:gd name="connsiteY19" fmla="*/ 371681 h 378259"/>
                <a:gd name="connsiteX20" fmla="*/ 3756276 w 4006256"/>
                <a:gd name="connsiteY20" fmla="*/ 378259 h 378259"/>
                <a:gd name="connsiteX21" fmla="*/ 3581948 w 4006256"/>
                <a:gd name="connsiteY21" fmla="*/ 374970 h 378259"/>
                <a:gd name="connsiteX22" fmla="*/ 3147772 w 4006256"/>
                <a:gd name="connsiteY22" fmla="*/ 368391 h 378259"/>
                <a:gd name="connsiteX23" fmla="*/ 2812273 w 4006256"/>
                <a:gd name="connsiteY23" fmla="*/ 365102 h 378259"/>
                <a:gd name="connsiteX24" fmla="*/ 2394544 w 4006256"/>
                <a:gd name="connsiteY24" fmla="*/ 358524 h 378259"/>
                <a:gd name="connsiteX25" fmla="*/ 2065623 w 4006256"/>
                <a:gd name="connsiteY25" fmla="*/ 351945 h 378259"/>
                <a:gd name="connsiteX26" fmla="*/ 1786040 w 4006256"/>
                <a:gd name="connsiteY26" fmla="*/ 345367 h 378259"/>
                <a:gd name="connsiteX27" fmla="*/ 1401203 w 4006256"/>
                <a:gd name="connsiteY27" fmla="*/ 338789 h 378259"/>
                <a:gd name="connsiteX28" fmla="*/ 1164380 w 4006256"/>
                <a:gd name="connsiteY28" fmla="*/ 335499 h 378259"/>
                <a:gd name="connsiteX29" fmla="*/ 960449 w 4006256"/>
                <a:gd name="connsiteY29" fmla="*/ 332210 h 378259"/>
                <a:gd name="connsiteX30" fmla="*/ 717047 w 4006256"/>
                <a:gd name="connsiteY30" fmla="*/ 328921 h 378259"/>
                <a:gd name="connsiteX31" fmla="*/ 407862 w 4006256"/>
                <a:gd name="connsiteY31" fmla="*/ 319053 h 378259"/>
                <a:gd name="connsiteX32" fmla="*/ 230244 w 4006256"/>
                <a:gd name="connsiteY32" fmla="*/ 305897 h 378259"/>
                <a:gd name="connsiteX33" fmla="*/ 108544 w 4006256"/>
                <a:gd name="connsiteY33" fmla="*/ 292740 h 378259"/>
                <a:gd name="connsiteX34" fmla="*/ 59205 w 4006256"/>
                <a:gd name="connsiteY34" fmla="*/ 276294 h 378259"/>
                <a:gd name="connsiteX35" fmla="*/ 23024 w 4006256"/>
                <a:gd name="connsiteY35" fmla="*/ 256558 h 378259"/>
                <a:gd name="connsiteX36" fmla="*/ 3289 w 4006256"/>
                <a:gd name="connsiteY36" fmla="*/ 236823 h 378259"/>
                <a:gd name="connsiteX37" fmla="*/ 0 w 4006256"/>
                <a:gd name="connsiteY37" fmla="*/ 223666 h 378259"/>
                <a:gd name="connsiteX38" fmla="*/ 0 w 4006256"/>
                <a:gd name="connsiteY38" fmla="*/ 213799 h 378259"/>
                <a:gd name="connsiteX39" fmla="*/ 9867 w 4006256"/>
                <a:gd name="connsiteY39" fmla="*/ 190774 h 378259"/>
                <a:gd name="connsiteX40" fmla="*/ 23024 w 4006256"/>
                <a:gd name="connsiteY40" fmla="*/ 171039 h 378259"/>
                <a:gd name="connsiteX41" fmla="*/ 52627 w 4006256"/>
                <a:gd name="connsiteY41" fmla="*/ 151304 h 378259"/>
                <a:gd name="connsiteX42" fmla="*/ 108544 w 4006256"/>
                <a:gd name="connsiteY42" fmla="*/ 121701 h 378259"/>
                <a:gd name="connsiteX43" fmla="*/ 148014 w 4006256"/>
                <a:gd name="connsiteY43" fmla="*/ 101966 h 378259"/>
                <a:gd name="connsiteX44" fmla="*/ 217087 w 4006256"/>
                <a:gd name="connsiteY44" fmla="*/ 82230 h 378259"/>
                <a:gd name="connsiteX45" fmla="*/ 328921 w 4006256"/>
                <a:gd name="connsiteY45" fmla="*/ 59206 h 378259"/>
                <a:gd name="connsiteX46" fmla="*/ 453911 w 4006256"/>
                <a:gd name="connsiteY46" fmla="*/ 42760 h 378259"/>
                <a:gd name="connsiteX47" fmla="*/ 483513 w 4006256"/>
                <a:gd name="connsiteY47" fmla="*/ 42760 h 378259"/>
                <a:gd name="connsiteX48" fmla="*/ 519695 w 4006256"/>
                <a:gd name="connsiteY48" fmla="*/ 52627 h 378259"/>
                <a:gd name="connsiteX49" fmla="*/ 595346 w 4006256"/>
                <a:gd name="connsiteY49" fmla="*/ 78941 h 378259"/>
                <a:gd name="connsiteX50" fmla="*/ 710469 w 4006256"/>
                <a:gd name="connsiteY50" fmla="*/ 101966 h 378259"/>
                <a:gd name="connsiteX51" fmla="*/ 799277 w 4006256"/>
                <a:gd name="connsiteY51" fmla="*/ 111833 h 378259"/>
                <a:gd name="connsiteX52" fmla="*/ 1013076 w 4006256"/>
                <a:gd name="connsiteY52" fmla="*/ 118412 h 378259"/>
                <a:gd name="connsiteX53" fmla="*/ 1388046 w 4006256"/>
                <a:gd name="connsiteY53" fmla="*/ 128279 h 378259"/>
                <a:gd name="connsiteX54" fmla="*/ 1779462 w 4006256"/>
                <a:gd name="connsiteY54" fmla="*/ 134858 h 378259"/>
                <a:gd name="connsiteX55" fmla="*/ 1838667 w 4006256"/>
                <a:gd name="connsiteY55" fmla="*/ 134858 h 37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06256" h="378259">
                  <a:moveTo>
                    <a:pt x="1838667" y="134858"/>
                  </a:moveTo>
                  <a:lnTo>
                    <a:pt x="2430725" y="148014"/>
                  </a:lnTo>
                  <a:lnTo>
                    <a:pt x="2966866" y="154593"/>
                  </a:lnTo>
                  <a:lnTo>
                    <a:pt x="3279341" y="154593"/>
                  </a:lnTo>
                  <a:lnTo>
                    <a:pt x="3539188" y="154593"/>
                  </a:lnTo>
                  <a:lnTo>
                    <a:pt x="3644443" y="154593"/>
                  </a:lnTo>
                  <a:lnTo>
                    <a:pt x="3690492" y="148014"/>
                  </a:lnTo>
                  <a:lnTo>
                    <a:pt x="3736541" y="138147"/>
                  </a:lnTo>
                  <a:lnTo>
                    <a:pt x="3828639" y="98676"/>
                  </a:lnTo>
                  <a:lnTo>
                    <a:pt x="3927315" y="39471"/>
                  </a:lnTo>
                  <a:lnTo>
                    <a:pt x="3979942" y="3289"/>
                  </a:lnTo>
                  <a:lnTo>
                    <a:pt x="3989810" y="0"/>
                  </a:lnTo>
                  <a:lnTo>
                    <a:pt x="3999677" y="0"/>
                  </a:lnTo>
                  <a:lnTo>
                    <a:pt x="4006256" y="9868"/>
                  </a:lnTo>
                  <a:lnTo>
                    <a:pt x="3999677" y="52627"/>
                  </a:lnTo>
                  <a:lnTo>
                    <a:pt x="3996388" y="111833"/>
                  </a:lnTo>
                  <a:lnTo>
                    <a:pt x="3989810" y="141436"/>
                  </a:lnTo>
                  <a:lnTo>
                    <a:pt x="3979942" y="187485"/>
                  </a:lnTo>
                  <a:lnTo>
                    <a:pt x="3950339" y="269715"/>
                  </a:lnTo>
                  <a:lnTo>
                    <a:pt x="3901001" y="371681"/>
                  </a:lnTo>
                  <a:lnTo>
                    <a:pt x="3756276" y="378259"/>
                  </a:lnTo>
                  <a:lnTo>
                    <a:pt x="3581948" y="374970"/>
                  </a:lnTo>
                  <a:lnTo>
                    <a:pt x="3147772" y="368391"/>
                  </a:lnTo>
                  <a:lnTo>
                    <a:pt x="2812273" y="365102"/>
                  </a:lnTo>
                  <a:lnTo>
                    <a:pt x="2394544" y="358524"/>
                  </a:lnTo>
                  <a:lnTo>
                    <a:pt x="2065623" y="351945"/>
                  </a:lnTo>
                  <a:lnTo>
                    <a:pt x="1786040" y="345367"/>
                  </a:lnTo>
                  <a:lnTo>
                    <a:pt x="1401203" y="338789"/>
                  </a:lnTo>
                  <a:lnTo>
                    <a:pt x="1164380" y="335499"/>
                  </a:lnTo>
                  <a:lnTo>
                    <a:pt x="960449" y="332210"/>
                  </a:lnTo>
                  <a:lnTo>
                    <a:pt x="717047" y="328921"/>
                  </a:lnTo>
                  <a:lnTo>
                    <a:pt x="407862" y="319053"/>
                  </a:lnTo>
                  <a:lnTo>
                    <a:pt x="230244" y="305897"/>
                  </a:lnTo>
                  <a:lnTo>
                    <a:pt x="108544" y="292740"/>
                  </a:lnTo>
                  <a:lnTo>
                    <a:pt x="59205" y="276294"/>
                  </a:lnTo>
                  <a:lnTo>
                    <a:pt x="23024" y="256558"/>
                  </a:lnTo>
                  <a:lnTo>
                    <a:pt x="3289" y="236823"/>
                  </a:lnTo>
                  <a:lnTo>
                    <a:pt x="0" y="223666"/>
                  </a:lnTo>
                  <a:lnTo>
                    <a:pt x="0" y="213799"/>
                  </a:lnTo>
                  <a:lnTo>
                    <a:pt x="9867" y="190774"/>
                  </a:lnTo>
                  <a:lnTo>
                    <a:pt x="23024" y="171039"/>
                  </a:lnTo>
                  <a:lnTo>
                    <a:pt x="52627" y="151304"/>
                  </a:lnTo>
                  <a:lnTo>
                    <a:pt x="108544" y="121701"/>
                  </a:lnTo>
                  <a:lnTo>
                    <a:pt x="148014" y="101966"/>
                  </a:lnTo>
                  <a:lnTo>
                    <a:pt x="217087" y="82230"/>
                  </a:lnTo>
                  <a:lnTo>
                    <a:pt x="328921" y="59206"/>
                  </a:lnTo>
                  <a:lnTo>
                    <a:pt x="453911" y="42760"/>
                  </a:lnTo>
                  <a:lnTo>
                    <a:pt x="483513" y="42760"/>
                  </a:lnTo>
                  <a:lnTo>
                    <a:pt x="519695" y="52627"/>
                  </a:lnTo>
                  <a:lnTo>
                    <a:pt x="595346" y="78941"/>
                  </a:lnTo>
                  <a:lnTo>
                    <a:pt x="710469" y="101966"/>
                  </a:lnTo>
                  <a:lnTo>
                    <a:pt x="799277" y="111833"/>
                  </a:lnTo>
                  <a:lnTo>
                    <a:pt x="1013076" y="118412"/>
                  </a:lnTo>
                  <a:lnTo>
                    <a:pt x="1388046" y="128279"/>
                  </a:lnTo>
                  <a:lnTo>
                    <a:pt x="1779462" y="134858"/>
                  </a:lnTo>
                  <a:lnTo>
                    <a:pt x="1838667" y="1348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3">
              <a:extLst>
                <a:ext uri="{FF2B5EF4-FFF2-40B4-BE49-F238E27FC236}">
                  <a16:creationId xmlns:a16="http://schemas.microsoft.com/office/drawing/2014/main" id="{4BEDD4CD-4731-4B5B-A263-6BBFBE64D242}"/>
                </a:ext>
              </a:extLst>
            </p:cNvPr>
            <p:cNvSpPr/>
            <p:nvPr/>
          </p:nvSpPr>
          <p:spPr>
            <a:xfrm>
              <a:off x="5253038" y="1465263"/>
              <a:ext cx="493712" cy="1554162"/>
            </a:xfrm>
            <a:custGeom>
              <a:avLst/>
              <a:gdLst>
                <a:gd name="connsiteX0" fmla="*/ 407193 w 492918"/>
                <a:gd name="connsiteY0" fmla="*/ 1042987 h 1554956"/>
                <a:gd name="connsiteX1" fmla="*/ 407193 w 492918"/>
                <a:gd name="connsiteY1" fmla="*/ 902494 h 1554956"/>
                <a:gd name="connsiteX2" fmla="*/ 431006 w 492918"/>
                <a:gd name="connsiteY2" fmla="*/ 740569 h 1554956"/>
                <a:gd name="connsiteX3" fmla="*/ 428625 w 492918"/>
                <a:gd name="connsiteY3" fmla="*/ 369094 h 1554956"/>
                <a:gd name="connsiteX4" fmla="*/ 433387 w 492918"/>
                <a:gd name="connsiteY4" fmla="*/ 340519 h 1554956"/>
                <a:gd name="connsiteX5" fmla="*/ 438150 w 492918"/>
                <a:gd name="connsiteY5" fmla="*/ 321469 h 1554956"/>
                <a:gd name="connsiteX6" fmla="*/ 452437 w 492918"/>
                <a:gd name="connsiteY6" fmla="*/ 292894 h 1554956"/>
                <a:gd name="connsiteX7" fmla="*/ 473868 w 492918"/>
                <a:gd name="connsiteY7" fmla="*/ 269081 h 1554956"/>
                <a:gd name="connsiteX8" fmla="*/ 485775 w 492918"/>
                <a:gd name="connsiteY8" fmla="*/ 252412 h 1554956"/>
                <a:gd name="connsiteX9" fmla="*/ 490537 w 492918"/>
                <a:gd name="connsiteY9" fmla="*/ 235744 h 1554956"/>
                <a:gd name="connsiteX10" fmla="*/ 492918 w 492918"/>
                <a:gd name="connsiteY10" fmla="*/ 219075 h 1554956"/>
                <a:gd name="connsiteX11" fmla="*/ 488156 w 492918"/>
                <a:gd name="connsiteY11" fmla="*/ 190500 h 1554956"/>
                <a:gd name="connsiteX12" fmla="*/ 476250 w 492918"/>
                <a:gd name="connsiteY12" fmla="*/ 169069 h 1554956"/>
                <a:gd name="connsiteX13" fmla="*/ 464343 w 492918"/>
                <a:gd name="connsiteY13" fmla="*/ 152400 h 1554956"/>
                <a:gd name="connsiteX14" fmla="*/ 421481 w 492918"/>
                <a:gd name="connsiteY14" fmla="*/ 121444 h 1554956"/>
                <a:gd name="connsiteX15" fmla="*/ 347662 w 492918"/>
                <a:gd name="connsiteY15" fmla="*/ 80962 h 1554956"/>
                <a:gd name="connsiteX16" fmla="*/ 292893 w 492918"/>
                <a:gd name="connsiteY16" fmla="*/ 54769 h 1554956"/>
                <a:gd name="connsiteX17" fmla="*/ 223837 w 492918"/>
                <a:gd name="connsiteY17" fmla="*/ 30956 h 1554956"/>
                <a:gd name="connsiteX18" fmla="*/ 176212 w 492918"/>
                <a:gd name="connsiteY18" fmla="*/ 16669 h 1554956"/>
                <a:gd name="connsiteX19" fmla="*/ 107156 w 492918"/>
                <a:gd name="connsiteY19" fmla="*/ 2381 h 1554956"/>
                <a:gd name="connsiteX20" fmla="*/ 73818 w 492918"/>
                <a:gd name="connsiteY20" fmla="*/ 0 h 1554956"/>
                <a:gd name="connsiteX21" fmla="*/ 30956 w 492918"/>
                <a:gd name="connsiteY21" fmla="*/ 2381 h 1554956"/>
                <a:gd name="connsiteX22" fmla="*/ 7143 w 492918"/>
                <a:gd name="connsiteY22" fmla="*/ 7144 h 1554956"/>
                <a:gd name="connsiteX23" fmla="*/ 0 w 492918"/>
                <a:gd name="connsiteY23" fmla="*/ 16669 h 1554956"/>
                <a:gd name="connsiteX24" fmla="*/ 2381 w 492918"/>
                <a:gd name="connsiteY24" fmla="*/ 28575 h 1554956"/>
                <a:gd name="connsiteX25" fmla="*/ 11906 w 492918"/>
                <a:gd name="connsiteY25" fmla="*/ 47625 h 1554956"/>
                <a:gd name="connsiteX26" fmla="*/ 30956 w 492918"/>
                <a:gd name="connsiteY26" fmla="*/ 66675 h 1554956"/>
                <a:gd name="connsiteX27" fmla="*/ 54768 w 492918"/>
                <a:gd name="connsiteY27" fmla="*/ 85725 h 1554956"/>
                <a:gd name="connsiteX28" fmla="*/ 80962 w 492918"/>
                <a:gd name="connsiteY28" fmla="*/ 107156 h 1554956"/>
                <a:gd name="connsiteX29" fmla="*/ 104775 w 492918"/>
                <a:gd name="connsiteY29" fmla="*/ 133350 h 1554956"/>
                <a:gd name="connsiteX30" fmla="*/ 133350 w 492918"/>
                <a:gd name="connsiteY30" fmla="*/ 176212 h 1554956"/>
                <a:gd name="connsiteX31" fmla="*/ 154781 w 492918"/>
                <a:gd name="connsiteY31" fmla="*/ 219075 h 1554956"/>
                <a:gd name="connsiteX32" fmla="*/ 169068 w 492918"/>
                <a:gd name="connsiteY32" fmla="*/ 259556 h 1554956"/>
                <a:gd name="connsiteX33" fmla="*/ 183356 w 492918"/>
                <a:gd name="connsiteY33" fmla="*/ 328612 h 1554956"/>
                <a:gd name="connsiteX34" fmla="*/ 190500 w 492918"/>
                <a:gd name="connsiteY34" fmla="*/ 423862 h 1554956"/>
                <a:gd name="connsiteX35" fmla="*/ 195262 w 492918"/>
                <a:gd name="connsiteY35" fmla="*/ 540544 h 1554956"/>
                <a:gd name="connsiteX36" fmla="*/ 192881 w 492918"/>
                <a:gd name="connsiteY36" fmla="*/ 650081 h 1554956"/>
                <a:gd name="connsiteX37" fmla="*/ 183356 w 492918"/>
                <a:gd name="connsiteY37" fmla="*/ 790575 h 1554956"/>
                <a:gd name="connsiteX38" fmla="*/ 180975 w 492918"/>
                <a:gd name="connsiteY38" fmla="*/ 1554956 h 1554956"/>
                <a:gd name="connsiteX39" fmla="*/ 404812 w 492918"/>
                <a:gd name="connsiteY39" fmla="*/ 1531144 h 1554956"/>
                <a:gd name="connsiteX40" fmla="*/ 407193 w 492918"/>
                <a:gd name="connsiteY40" fmla="*/ 1042987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2918" h="1554956">
                  <a:moveTo>
                    <a:pt x="407193" y="1042987"/>
                  </a:moveTo>
                  <a:lnTo>
                    <a:pt x="407193" y="902494"/>
                  </a:lnTo>
                  <a:lnTo>
                    <a:pt x="431006" y="740569"/>
                  </a:lnTo>
                  <a:cubicBezTo>
                    <a:pt x="430212" y="616744"/>
                    <a:pt x="429419" y="492919"/>
                    <a:pt x="428625" y="369094"/>
                  </a:cubicBezTo>
                  <a:lnTo>
                    <a:pt x="433387" y="340519"/>
                  </a:lnTo>
                  <a:lnTo>
                    <a:pt x="438150" y="321469"/>
                  </a:lnTo>
                  <a:lnTo>
                    <a:pt x="452437" y="292894"/>
                  </a:lnTo>
                  <a:lnTo>
                    <a:pt x="473868" y="269081"/>
                  </a:lnTo>
                  <a:lnTo>
                    <a:pt x="485775" y="252412"/>
                  </a:lnTo>
                  <a:lnTo>
                    <a:pt x="490537" y="235744"/>
                  </a:lnTo>
                  <a:lnTo>
                    <a:pt x="492918" y="219075"/>
                  </a:lnTo>
                  <a:lnTo>
                    <a:pt x="488156" y="190500"/>
                  </a:lnTo>
                  <a:lnTo>
                    <a:pt x="476250" y="169069"/>
                  </a:lnTo>
                  <a:lnTo>
                    <a:pt x="464343" y="152400"/>
                  </a:lnTo>
                  <a:lnTo>
                    <a:pt x="421481" y="121444"/>
                  </a:lnTo>
                  <a:lnTo>
                    <a:pt x="347662" y="80962"/>
                  </a:lnTo>
                  <a:lnTo>
                    <a:pt x="292893" y="54769"/>
                  </a:lnTo>
                  <a:lnTo>
                    <a:pt x="223837" y="30956"/>
                  </a:lnTo>
                  <a:lnTo>
                    <a:pt x="176212" y="16669"/>
                  </a:lnTo>
                  <a:lnTo>
                    <a:pt x="107156" y="2381"/>
                  </a:lnTo>
                  <a:lnTo>
                    <a:pt x="73818" y="0"/>
                  </a:lnTo>
                  <a:lnTo>
                    <a:pt x="30956" y="2381"/>
                  </a:lnTo>
                  <a:lnTo>
                    <a:pt x="7143" y="7144"/>
                  </a:lnTo>
                  <a:lnTo>
                    <a:pt x="0" y="16669"/>
                  </a:lnTo>
                  <a:lnTo>
                    <a:pt x="2381" y="28575"/>
                  </a:lnTo>
                  <a:lnTo>
                    <a:pt x="11906" y="47625"/>
                  </a:lnTo>
                  <a:lnTo>
                    <a:pt x="30956" y="66675"/>
                  </a:lnTo>
                  <a:lnTo>
                    <a:pt x="54768" y="85725"/>
                  </a:lnTo>
                  <a:lnTo>
                    <a:pt x="80962" y="107156"/>
                  </a:lnTo>
                  <a:lnTo>
                    <a:pt x="104775" y="133350"/>
                  </a:lnTo>
                  <a:lnTo>
                    <a:pt x="133350" y="176212"/>
                  </a:lnTo>
                  <a:lnTo>
                    <a:pt x="154781" y="219075"/>
                  </a:lnTo>
                  <a:lnTo>
                    <a:pt x="169068" y="259556"/>
                  </a:lnTo>
                  <a:lnTo>
                    <a:pt x="183356" y="328612"/>
                  </a:lnTo>
                  <a:lnTo>
                    <a:pt x="190500" y="423862"/>
                  </a:lnTo>
                  <a:lnTo>
                    <a:pt x="195262" y="540544"/>
                  </a:lnTo>
                  <a:cubicBezTo>
                    <a:pt x="194468" y="577056"/>
                    <a:pt x="193675" y="613569"/>
                    <a:pt x="192881" y="650081"/>
                  </a:cubicBezTo>
                  <a:lnTo>
                    <a:pt x="183356" y="790575"/>
                  </a:lnTo>
                  <a:cubicBezTo>
                    <a:pt x="182562" y="1045369"/>
                    <a:pt x="181769" y="1300162"/>
                    <a:pt x="180975" y="1554956"/>
                  </a:cubicBezTo>
                  <a:lnTo>
                    <a:pt x="404812" y="1531144"/>
                  </a:lnTo>
                  <a:cubicBezTo>
                    <a:pt x="405606" y="1370013"/>
                    <a:pt x="406399" y="1208881"/>
                    <a:pt x="407193" y="10429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4">
              <a:extLst>
                <a:ext uri="{FF2B5EF4-FFF2-40B4-BE49-F238E27FC236}">
                  <a16:creationId xmlns:a16="http://schemas.microsoft.com/office/drawing/2014/main" id="{584BD3FB-19CF-463A-ADFC-DEFB67602B7A}"/>
                </a:ext>
              </a:extLst>
            </p:cNvPr>
            <p:cNvSpPr/>
            <p:nvPr/>
          </p:nvSpPr>
          <p:spPr>
            <a:xfrm>
              <a:off x="4044950" y="2786063"/>
              <a:ext cx="3097213" cy="485775"/>
            </a:xfrm>
            <a:custGeom>
              <a:avLst/>
              <a:gdLst>
                <a:gd name="connsiteX0" fmla="*/ 1110070 w 3096698"/>
                <a:gd name="connsiteY0" fmla="*/ 182880 h 486010"/>
                <a:gd name="connsiteX1" fmla="*/ 1413200 w 3096698"/>
                <a:gd name="connsiteY1" fmla="*/ 152818 h 486010"/>
                <a:gd name="connsiteX2" fmla="*/ 1608606 w 3096698"/>
                <a:gd name="connsiteY2" fmla="*/ 130271 h 486010"/>
                <a:gd name="connsiteX3" fmla="*/ 1879168 w 3096698"/>
                <a:gd name="connsiteY3" fmla="*/ 115240 h 486010"/>
                <a:gd name="connsiteX4" fmla="*/ 2074574 w 3096698"/>
                <a:gd name="connsiteY4" fmla="*/ 100209 h 486010"/>
                <a:gd name="connsiteX5" fmla="*/ 2194824 w 3096698"/>
                <a:gd name="connsiteY5" fmla="*/ 90188 h 486010"/>
                <a:gd name="connsiteX6" fmla="*/ 2305053 w 3096698"/>
                <a:gd name="connsiteY6" fmla="*/ 80167 h 486010"/>
                <a:gd name="connsiteX7" fmla="*/ 2357662 w 3096698"/>
                <a:gd name="connsiteY7" fmla="*/ 75157 h 486010"/>
                <a:gd name="connsiteX8" fmla="*/ 2432818 w 3096698"/>
                <a:gd name="connsiteY8" fmla="*/ 62631 h 486010"/>
                <a:gd name="connsiteX9" fmla="*/ 2507975 w 3096698"/>
                <a:gd name="connsiteY9" fmla="*/ 47599 h 486010"/>
                <a:gd name="connsiteX10" fmla="*/ 2570605 w 3096698"/>
                <a:gd name="connsiteY10" fmla="*/ 30063 h 486010"/>
                <a:gd name="connsiteX11" fmla="*/ 2600667 w 3096698"/>
                <a:gd name="connsiteY11" fmla="*/ 17537 h 486010"/>
                <a:gd name="connsiteX12" fmla="*/ 2625719 w 3096698"/>
                <a:gd name="connsiteY12" fmla="*/ 7516 h 486010"/>
                <a:gd name="connsiteX13" fmla="*/ 2650771 w 3096698"/>
                <a:gd name="connsiteY13" fmla="*/ 0 h 486010"/>
                <a:gd name="connsiteX14" fmla="*/ 2675823 w 3096698"/>
                <a:gd name="connsiteY14" fmla="*/ 0 h 486010"/>
                <a:gd name="connsiteX15" fmla="*/ 2703381 w 3096698"/>
                <a:gd name="connsiteY15" fmla="*/ 2506 h 486010"/>
                <a:gd name="connsiteX16" fmla="*/ 2773526 w 3096698"/>
                <a:gd name="connsiteY16" fmla="*/ 20042 h 486010"/>
                <a:gd name="connsiteX17" fmla="*/ 2831146 w 3096698"/>
                <a:gd name="connsiteY17" fmla="*/ 37579 h 486010"/>
                <a:gd name="connsiteX18" fmla="*/ 2886261 w 3096698"/>
                <a:gd name="connsiteY18" fmla="*/ 57620 h 486010"/>
                <a:gd name="connsiteX19" fmla="*/ 2958912 w 3096698"/>
                <a:gd name="connsiteY19" fmla="*/ 87683 h 486010"/>
                <a:gd name="connsiteX20" fmla="*/ 3021542 w 3096698"/>
                <a:gd name="connsiteY20" fmla="*/ 122756 h 486010"/>
                <a:gd name="connsiteX21" fmla="*/ 3061625 w 3096698"/>
                <a:gd name="connsiteY21" fmla="*/ 152818 h 486010"/>
                <a:gd name="connsiteX22" fmla="*/ 3081667 w 3096698"/>
                <a:gd name="connsiteY22" fmla="*/ 177870 h 486010"/>
                <a:gd name="connsiteX23" fmla="*/ 3094193 w 3096698"/>
                <a:gd name="connsiteY23" fmla="*/ 205427 h 486010"/>
                <a:gd name="connsiteX24" fmla="*/ 3096698 w 3096698"/>
                <a:gd name="connsiteY24" fmla="*/ 217953 h 486010"/>
                <a:gd name="connsiteX25" fmla="*/ 3094193 w 3096698"/>
                <a:gd name="connsiteY25" fmla="*/ 230479 h 486010"/>
                <a:gd name="connsiteX26" fmla="*/ 3079161 w 3096698"/>
                <a:gd name="connsiteY26" fmla="*/ 248016 h 486010"/>
                <a:gd name="connsiteX27" fmla="*/ 3056615 w 3096698"/>
                <a:gd name="connsiteY27" fmla="*/ 258037 h 486010"/>
                <a:gd name="connsiteX28" fmla="*/ 3011521 w 3096698"/>
                <a:gd name="connsiteY28" fmla="*/ 268057 h 486010"/>
                <a:gd name="connsiteX29" fmla="*/ 2966427 w 3096698"/>
                <a:gd name="connsiteY29" fmla="*/ 270563 h 486010"/>
                <a:gd name="connsiteX30" fmla="*/ 2881250 w 3096698"/>
                <a:gd name="connsiteY30" fmla="*/ 265552 h 486010"/>
                <a:gd name="connsiteX31" fmla="*/ 2753485 w 3096698"/>
                <a:gd name="connsiteY31" fmla="*/ 253026 h 486010"/>
                <a:gd name="connsiteX32" fmla="*/ 2618204 w 3096698"/>
                <a:gd name="connsiteY32" fmla="*/ 245511 h 486010"/>
                <a:gd name="connsiteX33" fmla="*/ 2465386 w 3096698"/>
                <a:gd name="connsiteY33" fmla="*/ 243005 h 486010"/>
                <a:gd name="connsiteX34" fmla="*/ 2267475 w 3096698"/>
                <a:gd name="connsiteY34" fmla="*/ 250521 h 486010"/>
                <a:gd name="connsiteX35" fmla="*/ 2052027 w 3096698"/>
                <a:gd name="connsiteY35" fmla="*/ 265552 h 486010"/>
                <a:gd name="connsiteX36" fmla="*/ 1811527 w 3096698"/>
                <a:gd name="connsiteY36" fmla="*/ 290604 h 486010"/>
                <a:gd name="connsiteX37" fmla="*/ 1733866 w 3096698"/>
                <a:gd name="connsiteY37" fmla="*/ 295615 h 486010"/>
                <a:gd name="connsiteX38" fmla="*/ 1523429 w 3096698"/>
                <a:gd name="connsiteY38" fmla="*/ 318162 h 486010"/>
                <a:gd name="connsiteX39" fmla="*/ 1300465 w 3096698"/>
                <a:gd name="connsiteY39" fmla="*/ 343214 h 486010"/>
                <a:gd name="connsiteX40" fmla="*/ 939716 w 3096698"/>
                <a:gd name="connsiteY40" fmla="*/ 380792 h 486010"/>
                <a:gd name="connsiteX41" fmla="*/ 877086 w 3096698"/>
                <a:gd name="connsiteY41" fmla="*/ 400833 h 486010"/>
                <a:gd name="connsiteX42" fmla="*/ 749320 w 3096698"/>
                <a:gd name="connsiteY42" fmla="*/ 425885 h 486010"/>
                <a:gd name="connsiteX43" fmla="*/ 679175 w 3096698"/>
                <a:gd name="connsiteY43" fmla="*/ 443422 h 486010"/>
                <a:gd name="connsiteX44" fmla="*/ 649112 w 3096698"/>
                <a:gd name="connsiteY44" fmla="*/ 455948 h 486010"/>
                <a:gd name="connsiteX45" fmla="*/ 614039 w 3096698"/>
                <a:gd name="connsiteY45" fmla="*/ 465969 h 486010"/>
                <a:gd name="connsiteX46" fmla="*/ 568945 w 3096698"/>
                <a:gd name="connsiteY46" fmla="*/ 478495 h 486010"/>
                <a:gd name="connsiteX47" fmla="*/ 531367 w 3096698"/>
                <a:gd name="connsiteY47" fmla="*/ 483505 h 486010"/>
                <a:gd name="connsiteX48" fmla="*/ 478758 w 3096698"/>
                <a:gd name="connsiteY48" fmla="*/ 486010 h 486010"/>
                <a:gd name="connsiteX49" fmla="*/ 428654 w 3096698"/>
                <a:gd name="connsiteY49" fmla="*/ 478495 h 486010"/>
                <a:gd name="connsiteX50" fmla="*/ 383560 w 3096698"/>
                <a:gd name="connsiteY50" fmla="*/ 465969 h 486010"/>
                <a:gd name="connsiteX51" fmla="*/ 300889 w 3096698"/>
                <a:gd name="connsiteY51" fmla="*/ 433401 h 486010"/>
                <a:gd name="connsiteX52" fmla="*/ 208196 w 3096698"/>
                <a:gd name="connsiteY52" fmla="*/ 383297 h 486010"/>
                <a:gd name="connsiteX53" fmla="*/ 130535 w 3096698"/>
                <a:gd name="connsiteY53" fmla="*/ 335698 h 486010"/>
                <a:gd name="connsiteX54" fmla="*/ 65399 w 3096698"/>
                <a:gd name="connsiteY54" fmla="*/ 283089 h 486010"/>
                <a:gd name="connsiteX55" fmla="*/ 27821 w 3096698"/>
                <a:gd name="connsiteY55" fmla="*/ 237995 h 486010"/>
                <a:gd name="connsiteX56" fmla="*/ 7779 w 3096698"/>
                <a:gd name="connsiteY56" fmla="*/ 205427 h 486010"/>
                <a:gd name="connsiteX57" fmla="*/ 264 w 3096698"/>
                <a:gd name="connsiteY57" fmla="*/ 180375 h 486010"/>
                <a:gd name="connsiteX58" fmla="*/ 2769 w 3096698"/>
                <a:gd name="connsiteY58" fmla="*/ 172860 h 486010"/>
                <a:gd name="connsiteX59" fmla="*/ 17800 w 3096698"/>
                <a:gd name="connsiteY59" fmla="*/ 167849 h 486010"/>
                <a:gd name="connsiteX60" fmla="*/ 40347 w 3096698"/>
                <a:gd name="connsiteY60" fmla="*/ 167849 h 486010"/>
                <a:gd name="connsiteX61" fmla="*/ 75420 w 3096698"/>
                <a:gd name="connsiteY61" fmla="*/ 175365 h 486010"/>
                <a:gd name="connsiteX62" fmla="*/ 125524 w 3096698"/>
                <a:gd name="connsiteY62" fmla="*/ 192901 h 486010"/>
                <a:gd name="connsiteX63" fmla="*/ 173123 w 3096698"/>
                <a:gd name="connsiteY63" fmla="*/ 210438 h 486010"/>
                <a:gd name="connsiteX64" fmla="*/ 220722 w 3096698"/>
                <a:gd name="connsiteY64" fmla="*/ 222964 h 486010"/>
                <a:gd name="connsiteX65" fmla="*/ 313415 w 3096698"/>
                <a:gd name="connsiteY65" fmla="*/ 237995 h 486010"/>
                <a:gd name="connsiteX66" fmla="*/ 438675 w 3096698"/>
                <a:gd name="connsiteY66" fmla="*/ 245511 h 486010"/>
                <a:gd name="connsiteX67" fmla="*/ 558925 w 3096698"/>
                <a:gd name="connsiteY67" fmla="*/ 235490 h 486010"/>
                <a:gd name="connsiteX68" fmla="*/ 784393 w 3096698"/>
                <a:gd name="connsiteY68" fmla="*/ 215448 h 486010"/>
                <a:gd name="connsiteX69" fmla="*/ 1110070 w 3096698"/>
                <a:gd name="connsiteY69" fmla="*/ 182880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96698" h="486010">
                  <a:moveTo>
                    <a:pt x="1110070" y="182880"/>
                  </a:moveTo>
                  <a:lnTo>
                    <a:pt x="1413200" y="152818"/>
                  </a:lnTo>
                  <a:lnTo>
                    <a:pt x="1608606" y="130271"/>
                  </a:lnTo>
                  <a:lnTo>
                    <a:pt x="1879168" y="115240"/>
                  </a:lnTo>
                  <a:lnTo>
                    <a:pt x="2074574" y="100209"/>
                  </a:lnTo>
                  <a:lnTo>
                    <a:pt x="2194824" y="90188"/>
                  </a:lnTo>
                  <a:lnTo>
                    <a:pt x="2305053" y="80167"/>
                  </a:lnTo>
                  <a:lnTo>
                    <a:pt x="2357662" y="75157"/>
                  </a:lnTo>
                  <a:lnTo>
                    <a:pt x="2432818" y="62631"/>
                  </a:lnTo>
                  <a:lnTo>
                    <a:pt x="2507975" y="47599"/>
                  </a:lnTo>
                  <a:lnTo>
                    <a:pt x="2570605" y="30063"/>
                  </a:lnTo>
                  <a:lnTo>
                    <a:pt x="2600667" y="17537"/>
                  </a:lnTo>
                  <a:lnTo>
                    <a:pt x="2625719" y="7516"/>
                  </a:lnTo>
                  <a:lnTo>
                    <a:pt x="2650771" y="0"/>
                  </a:lnTo>
                  <a:lnTo>
                    <a:pt x="2675823" y="0"/>
                  </a:lnTo>
                  <a:lnTo>
                    <a:pt x="2703381" y="2506"/>
                  </a:lnTo>
                  <a:lnTo>
                    <a:pt x="2773526" y="20042"/>
                  </a:lnTo>
                  <a:lnTo>
                    <a:pt x="2831146" y="37579"/>
                  </a:lnTo>
                  <a:lnTo>
                    <a:pt x="2886261" y="57620"/>
                  </a:lnTo>
                  <a:lnTo>
                    <a:pt x="2958912" y="87683"/>
                  </a:lnTo>
                  <a:lnTo>
                    <a:pt x="3021542" y="122756"/>
                  </a:lnTo>
                  <a:lnTo>
                    <a:pt x="3061625" y="152818"/>
                  </a:lnTo>
                  <a:lnTo>
                    <a:pt x="3081667" y="177870"/>
                  </a:lnTo>
                  <a:lnTo>
                    <a:pt x="3094193" y="205427"/>
                  </a:lnTo>
                  <a:lnTo>
                    <a:pt x="3096698" y="217953"/>
                  </a:lnTo>
                  <a:lnTo>
                    <a:pt x="3094193" y="230479"/>
                  </a:lnTo>
                  <a:lnTo>
                    <a:pt x="3079161" y="248016"/>
                  </a:lnTo>
                  <a:lnTo>
                    <a:pt x="3056615" y="258037"/>
                  </a:lnTo>
                  <a:lnTo>
                    <a:pt x="3011521" y="268057"/>
                  </a:lnTo>
                  <a:lnTo>
                    <a:pt x="2966427" y="270563"/>
                  </a:lnTo>
                  <a:lnTo>
                    <a:pt x="2881250" y="265552"/>
                  </a:lnTo>
                  <a:lnTo>
                    <a:pt x="2753485" y="253026"/>
                  </a:lnTo>
                  <a:lnTo>
                    <a:pt x="2618204" y="245511"/>
                  </a:lnTo>
                  <a:lnTo>
                    <a:pt x="2465386" y="243005"/>
                  </a:lnTo>
                  <a:lnTo>
                    <a:pt x="2267475" y="250521"/>
                  </a:lnTo>
                  <a:lnTo>
                    <a:pt x="2052027" y="265552"/>
                  </a:lnTo>
                  <a:lnTo>
                    <a:pt x="1811527" y="290604"/>
                  </a:lnTo>
                  <a:lnTo>
                    <a:pt x="1733866" y="295615"/>
                  </a:lnTo>
                  <a:lnTo>
                    <a:pt x="1523429" y="318162"/>
                  </a:lnTo>
                  <a:lnTo>
                    <a:pt x="1300465" y="343214"/>
                  </a:lnTo>
                  <a:lnTo>
                    <a:pt x="939716" y="380792"/>
                  </a:lnTo>
                  <a:lnTo>
                    <a:pt x="877086" y="400833"/>
                  </a:lnTo>
                  <a:lnTo>
                    <a:pt x="749320" y="425885"/>
                  </a:lnTo>
                  <a:lnTo>
                    <a:pt x="679175" y="443422"/>
                  </a:lnTo>
                  <a:lnTo>
                    <a:pt x="649112" y="455948"/>
                  </a:lnTo>
                  <a:lnTo>
                    <a:pt x="614039" y="465969"/>
                  </a:lnTo>
                  <a:lnTo>
                    <a:pt x="568945" y="478495"/>
                  </a:lnTo>
                  <a:lnTo>
                    <a:pt x="531367" y="483505"/>
                  </a:lnTo>
                  <a:lnTo>
                    <a:pt x="478758" y="486010"/>
                  </a:lnTo>
                  <a:lnTo>
                    <a:pt x="428654" y="478495"/>
                  </a:lnTo>
                  <a:lnTo>
                    <a:pt x="383560" y="465969"/>
                  </a:lnTo>
                  <a:lnTo>
                    <a:pt x="300889" y="433401"/>
                  </a:lnTo>
                  <a:lnTo>
                    <a:pt x="208196" y="383297"/>
                  </a:lnTo>
                  <a:lnTo>
                    <a:pt x="130535" y="335698"/>
                  </a:lnTo>
                  <a:lnTo>
                    <a:pt x="65399" y="283089"/>
                  </a:lnTo>
                  <a:lnTo>
                    <a:pt x="27821" y="237995"/>
                  </a:lnTo>
                  <a:lnTo>
                    <a:pt x="7779" y="205427"/>
                  </a:lnTo>
                  <a:cubicBezTo>
                    <a:pt x="0" y="182088"/>
                    <a:pt x="264" y="190802"/>
                    <a:pt x="264" y="180375"/>
                  </a:cubicBezTo>
                  <a:lnTo>
                    <a:pt x="2769" y="172860"/>
                  </a:lnTo>
                  <a:lnTo>
                    <a:pt x="17800" y="167849"/>
                  </a:lnTo>
                  <a:lnTo>
                    <a:pt x="40347" y="167849"/>
                  </a:lnTo>
                  <a:lnTo>
                    <a:pt x="75420" y="175365"/>
                  </a:lnTo>
                  <a:lnTo>
                    <a:pt x="125524" y="192901"/>
                  </a:lnTo>
                  <a:lnTo>
                    <a:pt x="173123" y="210438"/>
                  </a:lnTo>
                  <a:lnTo>
                    <a:pt x="220722" y="222964"/>
                  </a:lnTo>
                  <a:lnTo>
                    <a:pt x="313415" y="237995"/>
                  </a:lnTo>
                  <a:lnTo>
                    <a:pt x="438675" y="245511"/>
                  </a:lnTo>
                  <a:lnTo>
                    <a:pt x="558925" y="235490"/>
                  </a:lnTo>
                  <a:lnTo>
                    <a:pt x="784393" y="215448"/>
                  </a:lnTo>
                  <a:lnTo>
                    <a:pt x="111007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5">
              <a:extLst>
                <a:ext uri="{FF2B5EF4-FFF2-40B4-BE49-F238E27FC236}">
                  <a16:creationId xmlns:a16="http://schemas.microsoft.com/office/drawing/2014/main" id="{BD2D885E-BAC2-497F-A301-6B5347620219}"/>
                </a:ext>
              </a:extLst>
            </p:cNvPr>
            <p:cNvSpPr/>
            <p:nvPr/>
          </p:nvSpPr>
          <p:spPr>
            <a:xfrm>
              <a:off x="4141788" y="3122613"/>
              <a:ext cx="1123950" cy="1165225"/>
            </a:xfrm>
            <a:custGeom>
              <a:avLst/>
              <a:gdLst>
                <a:gd name="connsiteX0" fmla="*/ 481012 w 1123950"/>
                <a:gd name="connsiteY0" fmla="*/ 716756 h 1166812"/>
                <a:gd name="connsiteX1" fmla="*/ 554831 w 1123950"/>
                <a:gd name="connsiteY1" fmla="*/ 638175 h 1166812"/>
                <a:gd name="connsiteX2" fmla="*/ 626269 w 1123950"/>
                <a:gd name="connsiteY2" fmla="*/ 554831 h 1166812"/>
                <a:gd name="connsiteX3" fmla="*/ 683419 w 1123950"/>
                <a:gd name="connsiteY3" fmla="*/ 478631 h 1166812"/>
                <a:gd name="connsiteX4" fmla="*/ 723900 w 1123950"/>
                <a:gd name="connsiteY4" fmla="*/ 419100 h 1166812"/>
                <a:gd name="connsiteX5" fmla="*/ 766762 w 1123950"/>
                <a:gd name="connsiteY5" fmla="*/ 345281 h 1166812"/>
                <a:gd name="connsiteX6" fmla="*/ 790575 w 1123950"/>
                <a:gd name="connsiteY6" fmla="*/ 300037 h 1166812"/>
                <a:gd name="connsiteX7" fmla="*/ 807244 w 1123950"/>
                <a:gd name="connsiteY7" fmla="*/ 259556 h 1166812"/>
                <a:gd name="connsiteX8" fmla="*/ 809625 w 1123950"/>
                <a:gd name="connsiteY8" fmla="*/ 245269 h 1166812"/>
                <a:gd name="connsiteX9" fmla="*/ 814387 w 1123950"/>
                <a:gd name="connsiteY9" fmla="*/ 197644 h 1166812"/>
                <a:gd name="connsiteX10" fmla="*/ 812006 w 1123950"/>
                <a:gd name="connsiteY10" fmla="*/ 157162 h 1166812"/>
                <a:gd name="connsiteX11" fmla="*/ 804862 w 1123950"/>
                <a:gd name="connsiteY11" fmla="*/ 121444 h 1166812"/>
                <a:gd name="connsiteX12" fmla="*/ 788194 w 1123950"/>
                <a:gd name="connsiteY12" fmla="*/ 73819 h 1166812"/>
                <a:gd name="connsiteX13" fmla="*/ 754856 w 1123950"/>
                <a:gd name="connsiteY13" fmla="*/ 11906 h 1166812"/>
                <a:gd name="connsiteX14" fmla="*/ 833437 w 1123950"/>
                <a:gd name="connsiteY14" fmla="*/ 0 h 1166812"/>
                <a:gd name="connsiteX15" fmla="*/ 907256 w 1123950"/>
                <a:gd name="connsiteY15" fmla="*/ 59531 h 1166812"/>
                <a:gd name="connsiteX16" fmla="*/ 935831 w 1123950"/>
                <a:gd name="connsiteY16" fmla="*/ 78581 h 1166812"/>
                <a:gd name="connsiteX17" fmla="*/ 983456 w 1123950"/>
                <a:gd name="connsiteY17" fmla="*/ 111919 h 1166812"/>
                <a:gd name="connsiteX18" fmla="*/ 1023937 w 1123950"/>
                <a:gd name="connsiteY18" fmla="*/ 147637 h 1166812"/>
                <a:gd name="connsiteX19" fmla="*/ 1064419 w 1123950"/>
                <a:gd name="connsiteY19" fmla="*/ 185737 h 1166812"/>
                <a:gd name="connsiteX20" fmla="*/ 1092994 w 1123950"/>
                <a:gd name="connsiteY20" fmla="*/ 214312 h 1166812"/>
                <a:gd name="connsiteX21" fmla="*/ 1114425 w 1123950"/>
                <a:gd name="connsiteY21" fmla="*/ 245269 h 1166812"/>
                <a:gd name="connsiteX22" fmla="*/ 1121569 w 1123950"/>
                <a:gd name="connsiteY22" fmla="*/ 264319 h 1166812"/>
                <a:gd name="connsiteX23" fmla="*/ 1123950 w 1123950"/>
                <a:gd name="connsiteY23" fmla="*/ 283369 h 1166812"/>
                <a:gd name="connsiteX24" fmla="*/ 1119187 w 1123950"/>
                <a:gd name="connsiteY24" fmla="*/ 304800 h 1166812"/>
                <a:gd name="connsiteX25" fmla="*/ 1112044 w 1123950"/>
                <a:gd name="connsiteY25" fmla="*/ 321469 h 1166812"/>
                <a:gd name="connsiteX26" fmla="*/ 1088231 w 1123950"/>
                <a:gd name="connsiteY26" fmla="*/ 342900 h 1166812"/>
                <a:gd name="connsiteX27" fmla="*/ 1066800 w 1123950"/>
                <a:gd name="connsiteY27" fmla="*/ 359569 h 1166812"/>
                <a:gd name="connsiteX28" fmla="*/ 995362 w 1123950"/>
                <a:gd name="connsiteY28" fmla="*/ 431006 h 1166812"/>
                <a:gd name="connsiteX29" fmla="*/ 962025 w 1123950"/>
                <a:gd name="connsiteY29" fmla="*/ 473869 h 1166812"/>
                <a:gd name="connsiteX30" fmla="*/ 895350 w 1123950"/>
                <a:gd name="connsiteY30" fmla="*/ 552450 h 1166812"/>
                <a:gd name="connsiteX31" fmla="*/ 814387 w 1123950"/>
                <a:gd name="connsiteY31" fmla="*/ 642937 h 1166812"/>
                <a:gd name="connsiteX32" fmla="*/ 709612 w 1123950"/>
                <a:gd name="connsiteY32" fmla="*/ 742950 h 1166812"/>
                <a:gd name="connsiteX33" fmla="*/ 585787 w 1123950"/>
                <a:gd name="connsiteY33" fmla="*/ 845344 h 1166812"/>
                <a:gd name="connsiteX34" fmla="*/ 481012 w 1123950"/>
                <a:gd name="connsiteY34" fmla="*/ 923925 h 1166812"/>
                <a:gd name="connsiteX35" fmla="*/ 326231 w 1123950"/>
                <a:gd name="connsiteY35" fmla="*/ 1021556 h 1166812"/>
                <a:gd name="connsiteX36" fmla="*/ 188119 w 1123950"/>
                <a:gd name="connsiteY36" fmla="*/ 1097756 h 1166812"/>
                <a:gd name="connsiteX37" fmla="*/ 66675 w 1123950"/>
                <a:gd name="connsiteY37" fmla="*/ 1157287 h 1166812"/>
                <a:gd name="connsiteX38" fmla="*/ 28575 w 1123950"/>
                <a:gd name="connsiteY38" fmla="*/ 1166812 h 1166812"/>
                <a:gd name="connsiteX39" fmla="*/ 11906 w 1123950"/>
                <a:gd name="connsiteY39" fmla="*/ 1166812 h 1166812"/>
                <a:gd name="connsiteX40" fmla="*/ 0 w 1123950"/>
                <a:gd name="connsiteY40" fmla="*/ 1159669 h 1166812"/>
                <a:gd name="connsiteX41" fmla="*/ 0 w 1123950"/>
                <a:gd name="connsiteY41" fmla="*/ 1143000 h 1166812"/>
                <a:gd name="connsiteX42" fmla="*/ 9525 w 1123950"/>
                <a:gd name="connsiteY42" fmla="*/ 1126331 h 1166812"/>
                <a:gd name="connsiteX43" fmla="*/ 40481 w 1123950"/>
                <a:gd name="connsiteY43" fmla="*/ 1092994 h 1166812"/>
                <a:gd name="connsiteX44" fmla="*/ 78581 w 1123950"/>
                <a:gd name="connsiteY44" fmla="*/ 1064419 h 1166812"/>
                <a:gd name="connsiteX45" fmla="*/ 178594 w 1123950"/>
                <a:gd name="connsiteY45" fmla="*/ 988219 h 1166812"/>
                <a:gd name="connsiteX46" fmla="*/ 295275 w 1123950"/>
                <a:gd name="connsiteY46" fmla="*/ 890587 h 1166812"/>
                <a:gd name="connsiteX47" fmla="*/ 416719 w 1123950"/>
                <a:gd name="connsiteY47" fmla="*/ 781050 h 1166812"/>
                <a:gd name="connsiteX48" fmla="*/ 481012 w 1123950"/>
                <a:gd name="connsiteY48" fmla="*/ 716756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23950" h="1166812">
                  <a:moveTo>
                    <a:pt x="481012" y="716756"/>
                  </a:moveTo>
                  <a:lnTo>
                    <a:pt x="554831" y="638175"/>
                  </a:lnTo>
                  <a:lnTo>
                    <a:pt x="626269" y="554831"/>
                  </a:lnTo>
                  <a:lnTo>
                    <a:pt x="683419" y="478631"/>
                  </a:lnTo>
                  <a:lnTo>
                    <a:pt x="723900" y="419100"/>
                  </a:lnTo>
                  <a:lnTo>
                    <a:pt x="766762" y="345281"/>
                  </a:lnTo>
                  <a:lnTo>
                    <a:pt x="790575" y="300037"/>
                  </a:lnTo>
                  <a:lnTo>
                    <a:pt x="807244" y="259556"/>
                  </a:lnTo>
                  <a:lnTo>
                    <a:pt x="809625" y="245269"/>
                  </a:lnTo>
                  <a:lnTo>
                    <a:pt x="814387" y="197644"/>
                  </a:lnTo>
                  <a:lnTo>
                    <a:pt x="812006" y="157162"/>
                  </a:lnTo>
                  <a:lnTo>
                    <a:pt x="804862" y="121444"/>
                  </a:lnTo>
                  <a:lnTo>
                    <a:pt x="788194" y="73819"/>
                  </a:lnTo>
                  <a:lnTo>
                    <a:pt x="754856" y="11906"/>
                  </a:lnTo>
                  <a:lnTo>
                    <a:pt x="833437" y="0"/>
                  </a:lnTo>
                  <a:lnTo>
                    <a:pt x="907256" y="59531"/>
                  </a:lnTo>
                  <a:lnTo>
                    <a:pt x="935831" y="78581"/>
                  </a:lnTo>
                  <a:lnTo>
                    <a:pt x="983456" y="111919"/>
                  </a:lnTo>
                  <a:lnTo>
                    <a:pt x="1023937" y="147637"/>
                  </a:lnTo>
                  <a:lnTo>
                    <a:pt x="1064419" y="185737"/>
                  </a:lnTo>
                  <a:lnTo>
                    <a:pt x="1092994" y="214312"/>
                  </a:lnTo>
                  <a:lnTo>
                    <a:pt x="1114425" y="245269"/>
                  </a:lnTo>
                  <a:lnTo>
                    <a:pt x="1121569" y="264319"/>
                  </a:lnTo>
                  <a:lnTo>
                    <a:pt x="1123950" y="283369"/>
                  </a:lnTo>
                  <a:lnTo>
                    <a:pt x="1119187" y="304800"/>
                  </a:lnTo>
                  <a:lnTo>
                    <a:pt x="1112044" y="321469"/>
                  </a:lnTo>
                  <a:lnTo>
                    <a:pt x="1088231" y="342900"/>
                  </a:lnTo>
                  <a:lnTo>
                    <a:pt x="1066800" y="359569"/>
                  </a:lnTo>
                  <a:lnTo>
                    <a:pt x="995362" y="431006"/>
                  </a:lnTo>
                  <a:lnTo>
                    <a:pt x="962025" y="473869"/>
                  </a:lnTo>
                  <a:lnTo>
                    <a:pt x="895350" y="552450"/>
                  </a:lnTo>
                  <a:lnTo>
                    <a:pt x="814387" y="642937"/>
                  </a:lnTo>
                  <a:lnTo>
                    <a:pt x="709612" y="742950"/>
                  </a:lnTo>
                  <a:lnTo>
                    <a:pt x="585787" y="845344"/>
                  </a:lnTo>
                  <a:lnTo>
                    <a:pt x="481012" y="923925"/>
                  </a:lnTo>
                  <a:lnTo>
                    <a:pt x="326231" y="1021556"/>
                  </a:lnTo>
                  <a:lnTo>
                    <a:pt x="188119" y="1097756"/>
                  </a:lnTo>
                  <a:lnTo>
                    <a:pt x="66675" y="1157287"/>
                  </a:lnTo>
                  <a:lnTo>
                    <a:pt x="28575" y="1166812"/>
                  </a:lnTo>
                  <a:lnTo>
                    <a:pt x="11906" y="1166812"/>
                  </a:lnTo>
                  <a:lnTo>
                    <a:pt x="0" y="1159669"/>
                  </a:lnTo>
                  <a:lnTo>
                    <a:pt x="0" y="1143000"/>
                  </a:lnTo>
                  <a:lnTo>
                    <a:pt x="9525" y="1126331"/>
                  </a:lnTo>
                  <a:lnTo>
                    <a:pt x="40481" y="1092994"/>
                  </a:lnTo>
                  <a:lnTo>
                    <a:pt x="78581" y="1064419"/>
                  </a:lnTo>
                  <a:lnTo>
                    <a:pt x="178594" y="988219"/>
                  </a:lnTo>
                  <a:lnTo>
                    <a:pt x="295275" y="890587"/>
                  </a:lnTo>
                  <a:lnTo>
                    <a:pt x="416719" y="781050"/>
                  </a:lnTo>
                  <a:lnTo>
                    <a:pt x="481012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56">
              <a:extLst>
                <a:ext uri="{FF2B5EF4-FFF2-40B4-BE49-F238E27FC236}">
                  <a16:creationId xmlns:a16="http://schemas.microsoft.com/office/drawing/2014/main" id="{81D42C94-8E16-4548-947B-81521256C030}"/>
                </a:ext>
              </a:extLst>
            </p:cNvPr>
            <p:cNvSpPr/>
            <p:nvPr/>
          </p:nvSpPr>
          <p:spPr>
            <a:xfrm>
              <a:off x="5815013" y="3021013"/>
              <a:ext cx="1376362" cy="989012"/>
            </a:xfrm>
            <a:custGeom>
              <a:avLst/>
              <a:gdLst>
                <a:gd name="connsiteX0" fmla="*/ 133350 w 1376362"/>
                <a:gd name="connsiteY0" fmla="*/ 500063 h 988219"/>
                <a:gd name="connsiteX1" fmla="*/ 128587 w 1376362"/>
                <a:gd name="connsiteY1" fmla="*/ 383382 h 988219"/>
                <a:gd name="connsiteX2" fmla="*/ 119062 w 1376362"/>
                <a:gd name="connsiteY2" fmla="*/ 247650 h 988219"/>
                <a:gd name="connsiteX3" fmla="*/ 111918 w 1376362"/>
                <a:gd name="connsiteY3" fmla="*/ 173832 h 988219"/>
                <a:gd name="connsiteX4" fmla="*/ 109537 w 1376362"/>
                <a:gd name="connsiteY4" fmla="*/ 138113 h 988219"/>
                <a:gd name="connsiteX5" fmla="*/ 102393 w 1376362"/>
                <a:gd name="connsiteY5" fmla="*/ 109538 h 988219"/>
                <a:gd name="connsiteX6" fmla="*/ 90487 w 1376362"/>
                <a:gd name="connsiteY6" fmla="*/ 85725 h 988219"/>
                <a:gd name="connsiteX7" fmla="*/ 78581 w 1376362"/>
                <a:gd name="connsiteY7" fmla="*/ 71438 h 988219"/>
                <a:gd name="connsiteX8" fmla="*/ 69056 w 1376362"/>
                <a:gd name="connsiteY8" fmla="*/ 61913 h 988219"/>
                <a:gd name="connsiteX9" fmla="*/ 0 w 1376362"/>
                <a:gd name="connsiteY9" fmla="*/ 16669 h 988219"/>
                <a:gd name="connsiteX10" fmla="*/ 297656 w 1376362"/>
                <a:gd name="connsiteY10" fmla="*/ 0 h 988219"/>
                <a:gd name="connsiteX11" fmla="*/ 330993 w 1376362"/>
                <a:gd name="connsiteY11" fmla="*/ 42863 h 988219"/>
                <a:gd name="connsiteX12" fmla="*/ 350043 w 1376362"/>
                <a:gd name="connsiteY12" fmla="*/ 73819 h 988219"/>
                <a:gd name="connsiteX13" fmla="*/ 357187 w 1376362"/>
                <a:gd name="connsiteY13" fmla="*/ 97632 h 988219"/>
                <a:gd name="connsiteX14" fmla="*/ 364331 w 1376362"/>
                <a:gd name="connsiteY14" fmla="*/ 145257 h 988219"/>
                <a:gd name="connsiteX15" fmla="*/ 361950 w 1376362"/>
                <a:gd name="connsiteY15" fmla="*/ 197644 h 988219"/>
                <a:gd name="connsiteX16" fmla="*/ 352425 w 1376362"/>
                <a:gd name="connsiteY16" fmla="*/ 254794 h 988219"/>
                <a:gd name="connsiteX17" fmla="*/ 335756 w 1376362"/>
                <a:gd name="connsiteY17" fmla="*/ 354807 h 988219"/>
                <a:gd name="connsiteX18" fmla="*/ 328612 w 1376362"/>
                <a:gd name="connsiteY18" fmla="*/ 435769 h 988219"/>
                <a:gd name="connsiteX19" fmla="*/ 326231 w 1376362"/>
                <a:gd name="connsiteY19" fmla="*/ 516732 h 988219"/>
                <a:gd name="connsiteX20" fmla="*/ 333375 w 1376362"/>
                <a:gd name="connsiteY20" fmla="*/ 633413 h 988219"/>
                <a:gd name="connsiteX21" fmla="*/ 342900 w 1376362"/>
                <a:gd name="connsiteY21" fmla="*/ 666750 h 988219"/>
                <a:gd name="connsiteX22" fmla="*/ 364331 w 1376362"/>
                <a:gd name="connsiteY22" fmla="*/ 700088 h 988219"/>
                <a:gd name="connsiteX23" fmla="*/ 395287 w 1376362"/>
                <a:gd name="connsiteY23" fmla="*/ 731044 h 988219"/>
                <a:gd name="connsiteX24" fmla="*/ 433387 w 1376362"/>
                <a:gd name="connsiteY24" fmla="*/ 759619 h 988219"/>
                <a:gd name="connsiteX25" fmla="*/ 459581 w 1376362"/>
                <a:gd name="connsiteY25" fmla="*/ 773907 h 988219"/>
                <a:gd name="connsiteX26" fmla="*/ 492918 w 1376362"/>
                <a:gd name="connsiteY26" fmla="*/ 788194 h 988219"/>
                <a:gd name="connsiteX27" fmla="*/ 535781 w 1376362"/>
                <a:gd name="connsiteY27" fmla="*/ 797719 h 988219"/>
                <a:gd name="connsiteX28" fmla="*/ 597693 w 1376362"/>
                <a:gd name="connsiteY28" fmla="*/ 804863 h 988219"/>
                <a:gd name="connsiteX29" fmla="*/ 688181 w 1376362"/>
                <a:gd name="connsiteY29" fmla="*/ 809625 h 988219"/>
                <a:gd name="connsiteX30" fmla="*/ 769143 w 1376362"/>
                <a:gd name="connsiteY30" fmla="*/ 807244 h 988219"/>
                <a:gd name="connsiteX31" fmla="*/ 864393 w 1376362"/>
                <a:gd name="connsiteY31" fmla="*/ 800100 h 988219"/>
                <a:gd name="connsiteX32" fmla="*/ 935831 w 1376362"/>
                <a:gd name="connsiteY32" fmla="*/ 788194 h 988219"/>
                <a:gd name="connsiteX33" fmla="*/ 985837 w 1376362"/>
                <a:gd name="connsiteY33" fmla="*/ 766763 h 988219"/>
                <a:gd name="connsiteX34" fmla="*/ 1035843 w 1376362"/>
                <a:gd name="connsiteY34" fmla="*/ 740569 h 988219"/>
                <a:gd name="connsiteX35" fmla="*/ 1066800 w 1376362"/>
                <a:gd name="connsiteY35" fmla="*/ 723900 h 988219"/>
                <a:gd name="connsiteX36" fmla="*/ 1076325 w 1376362"/>
                <a:gd name="connsiteY36" fmla="*/ 723900 h 988219"/>
                <a:gd name="connsiteX37" fmla="*/ 1100137 w 1376362"/>
                <a:gd name="connsiteY37" fmla="*/ 731044 h 988219"/>
                <a:gd name="connsiteX38" fmla="*/ 1176337 w 1376362"/>
                <a:gd name="connsiteY38" fmla="*/ 759619 h 988219"/>
                <a:gd name="connsiteX39" fmla="*/ 1252537 w 1376362"/>
                <a:gd name="connsiteY39" fmla="*/ 792957 h 988219"/>
                <a:gd name="connsiteX40" fmla="*/ 1319212 w 1376362"/>
                <a:gd name="connsiteY40" fmla="*/ 831057 h 988219"/>
                <a:gd name="connsiteX41" fmla="*/ 1345406 w 1376362"/>
                <a:gd name="connsiteY41" fmla="*/ 847725 h 988219"/>
                <a:gd name="connsiteX42" fmla="*/ 1364456 w 1376362"/>
                <a:gd name="connsiteY42" fmla="*/ 869157 h 988219"/>
                <a:gd name="connsiteX43" fmla="*/ 1373981 w 1376362"/>
                <a:gd name="connsiteY43" fmla="*/ 883444 h 988219"/>
                <a:gd name="connsiteX44" fmla="*/ 1376362 w 1376362"/>
                <a:gd name="connsiteY44" fmla="*/ 897732 h 988219"/>
                <a:gd name="connsiteX45" fmla="*/ 1366837 w 1376362"/>
                <a:gd name="connsiteY45" fmla="*/ 919163 h 988219"/>
                <a:gd name="connsiteX46" fmla="*/ 1354931 w 1376362"/>
                <a:gd name="connsiteY46" fmla="*/ 938213 h 988219"/>
                <a:gd name="connsiteX47" fmla="*/ 1328737 w 1376362"/>
                <a:gd name="connsiteY47" fmla="*/ 962025 h 988219"/>
                <a:gd name="connsiteX48" fmla="*/ 1307306 w 1376362"/>
                <a:gd name="connsiteY48" fmla="*/ 969169 h 988219"/>
                <a:gd name="connsiteX49" fmla="*/ 1223962 w 1376362"/>
                <a:gd name="connsiteY49" fmla="*/ 981075 h 988219"/>
                <a:gd name="connsiteX50" fmla="*/ 1145381 w 1376362"/>
                <a:gd name="connsiteY50" fmla="*/ 988219 h 988219"/>
                <a:gd name="connsiteX51" fmla="*/ 1014412 w 1376362"/>
                <a:gd name="connsiteY51" fmla="*/ 988219 h 988219"/>
                <a:gd name="connsiteX52" fmla="*/ 788193 w 1376362"/>
                <a:gd name="connsiteY52" fmla="*/ 983457 h 988219"/>
                <a:gd name="connsiteX53" fmla="*/ 595312 w 1376362"/>
                <a:gd name="connsiteY53" fmla="*/ 976313 h 988219"/>
                <a:gd name="connsiteX54" fmla="*/ 459581 w 1376362"/>
                <a:gd name="connsiteY54" fmla="*/ 966788 h 988219"/>
                <a:gd name="connsiteX55" fmla="*/ 364331 w 1376362"/>
                <a:gd name="connsiteY55" fmla="*/ 959644 h 988219"/>
                <a:gd name="connsiteX56" fmla="*/ 316706 w 1376362"/>
                <a:gd name="connsiteY56" fmla="*/ 947738 h 988219"/>
                <a:gd name="connsiteX57" fmla="*/ 285750 w 1376362"/>
                <a:gd name="connsiteY57" fmla="*/ 935832 h 988219"/>
                <a:gd name="connsiteX58" fmla="*/ 247650 w 1376362"/>
                <a:gd name="connsiteY58" fmla="*/ 919163 h 988219"/>
                <a:gd name="connsiteX59" fmla="*/ 223837 w 1376362"/>
                <a:gd name="connsiteY59" fmla="*/ 902494 h 988219"/>
                <a:gd name="connsiteX60" fmla="*/ 192881 w 1376362"/>
                <a:gd name="connsiteY60" fmla="*/ 876300 h 988219"/>
                <a:gd name="connsiteX61" fmla="*/ 166687 w 1376362"/>
                <a:gd name="connsiteY61" fmla="*/ 840582 h 988219"/>
                <a:gd name="connsiteX62" fmla="*/ 147637 w 1376362"/>
                <a:gd name="connsiteY62" fmla="*/ 797719 h 988219"/>
                <a:gd name="connsiteX63" fmla="*/ 138112 w 1376362"/>
                <a:gd name="connsiteY63" fmla="*/ 750094 h 988219"/>
                <a:gd name="connsiteX64" fmla="*/ 133350 w 1376362"/>
                <a:gd name="connsiteY64" fmla="*/ 659607 h 988219"/>
                <a:gd name="connsiteX65" fmla="*/ 133350 w 1376362"/>
                <a:gd name="connsiteY65" fmla="*/ 500063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988219">
                  <a:moveTo>
                    <a:pt x="133350" y="500063"/>
                  </a:moveTo>
                  <a:lnTo>
                    <a:pt x="128587" y="383382"/>
                  </a:lnTo>
                  <a:lnTo>
                    <a:pt x="119062" y="247650"/>
                  </a:lnTo>
                  <a:lnTo>
                    <a:pt x="111918" y="173832"/>
                  </a:lnTo>
                  <a:lnTo>
                    <a:pt x="109537" y="138113"/>
                  </a:lnTo>
                  <a:lnTo>
                    <a:pt x="102393" y="109538"/>
                  </a:lnTo>
                  <a:lnTo>
                    <a:pt x="90487" y="85725"/>
                  </a:lnTo>
                  <a:lnTo>
                    <a:pt x="78581" y="71438"/>
                  </a:lnTo>
                  <a:lnTo>
                    <a:pt x="69056" y="61913"/>
                  </a:lnTo>
                  <a:lnTo>
                    <a:pt x="0" y="16669"/>
                  </a:lnTo>
                  <a:lnTo>
                    <a:pt x="297656" y="0"/>
                  </a:lnTo>
                  <a:lnTo>
                    <a:pt x="330993" y="42863"/>
                  </a:lnTo>
                  <a:lnTo>
                    <a:pt x="350043" y="73819"/>
                  </a:lnTo>
                  <a:lnTo>
                    <a:pt x="357187" y="97632"/>
                  </a:lnTo>
                  <a:lnTo>
                    <a:pt x="364331" y="145257"/>
                  </a:lnTo>
                  <a:lnTo>
                    <a:pt x="361950" y="197644"/>
                  </a:lnTo>
                  <a:lnTo>
                    <a:pt x="352425" y="254794"/>
                  </a:lnTo>
                  <a:lnTo>
                    <a:pt x="335756" y="354807"/>
                  </a:lnTo>
                  <a:lnTo>
                    <a:pt x="328612" y="435769"/>
                  </a:lnTo>
                  <a:cubicBezTo>
                    <a:pt x="327818" y="462757"/>
                    <a:pt x="327025" y="489744"/>
                    <a:pt x="326231" y="516732"/>
                  </a:cubicBezTo>
                  <a:lnTo>
                    <a:pt x="333375" y="633413"/>
                  </a:lnTo>
                  <a:lnTo>
                    <a:pt x="342900" y="666750"/>
                  </a:lnTo>
                  <a:lnTo>
                    <a:pt x="364331" y="700088"/>
                  </a:lnTo>
                  <a:lnTo>
                    <a:pt x="395287" y="731044"/>
                  </a:lnTo>
                  <a:lnTo>
                    <a:pt x="433387" y="759619"/>
                  </a:lnTo>
                  <a:lnTo>
                    <a:pt x="459581" y="773907"/>
                  </a:lnTo>
                  <a:lnTo>
                    <a:pt x="492918" y="788194"/>
                  </a:lnTo>
                  <a:lnTo>
                    <a:pt x="535781" y="797719"/>
                  </a:lnTo>
                  <a:lnTo>
                    <a:pt x="597693" y="804863"/>
                  </a:lnTo>
                  <a:lnTo>
                    <a:pt x="688181" y="809625"/>
                  </a:lnTo>
                  <a:lnTo>
                    <a:pt x="769143" y="807244"/>
                  </a:lnTo>
                  <a:lnTo>
                    <a:pt x="864393" y="800100"/>
                  </a:lnTo>
                  <a:lnTo>
                    <a:pt x="935831" y="788194"/>
                  </a:lnTo>
                  <a:lnTo>
                    <a:pt x="985837" y="766763"/>
                  </a:lnTo>
                  <a:lnTo>
                    <a:pt x="1035843" y="740569"/>
                  </a:lnTo>
                  <a:lnTo>
                    <a:pt x="1066800" y="723900"/>
                  </a:lnTo>
                  <a:lnTo>
                    <a:pt x="1076325" y="723900"/>
                  </a:lnTo>
                  <a:lnTo>
                    <a:pt x="1100137" y="731044"/>
                  </a:lnTo>
                  <a:lnTo>
                    <a:pt x="1176337" y="759619"/>
                  </a:lnTo>
                  <a:lnTo>
                    <a:pt x="1252537" y="792957"/>
                  </a:lnTo>
                  <a:lnTo>
                    <a:pt x="1319212" y="831057"/>
                  </a:lnTo>
                  <a:lnTo>
                    <a:pt x="1345406" y="847725"/>
                  </a:lnTo>
                  <a:lnTo>
                    <a:pt x="1364456" y="869157"/>
                  </a:lnTo>
                  <a:lnTo>
                    <a:pt x="1373981" y="883444"/>
                  </a:lnTo>
                  <a:lnTo>
                    <a:pt x="1376362" y="897732"/>
                  </a:lnTo>
                  <a:lnTo>
                    <a:pt x="1366837" y="919163"/>
                  </a:lnTo>
                  <a:lnTo>
                    <a:pt x="1354931" y="938213"/>
                  </a:lnTo>
                  <a:lnTo>
                    <a:pt x="1328737" y="962025"/>
                  </a:lnTo>
                  <a:lnTo>
                    <a:pt x="1307306" y="969169"/>
                  </a:lnTo>
                  <a:lnTo>
                    <a:pt x="1223962" y="981075"/>
                  </a:lnTo>
                  <a:lnTo>
                    <a:pt x="1145381" y="988219"/>
                  </a:lnTo>
                  <a:lnTo>
                    <a:pt x="1014412" y="988219"/>
                  </a:lnTo>
                  <a:lnTo>
                    <a:pt x="788193" y="983457"/>
                  </a:lnTo>
                  <a:lnTo>
                    <a:pt x="595312" y="976313"/>
                  </a:lnTo>
                  <a:lnTo>
                    <a:pt x="459581" y="966788"/>
                  </a:lnTo>
                  <a:lnTo>
                    <a:pt x="364331" y="959644"/>
                  </a:lnTo>
                  <a:lnTo>
                    <a:pt x="316706" y="947738"/>
                  </a:lnTo>
                  <a:lnTo>
                    <a:pt x="285750" y="935832"/>
                  </a:lnTo>
                  <a:lnTo>
                    <a:pt x="247650" y="919163"/>
                  </a:lnTo>
                  <a:lnTo>
                    <a:pt x="223837" y="902494"/>
                  </a:lnTo>
                  <a:lnTo>
                    <a:pt x="192881" y="876300"/>
                  </a:lnTo>
                  <a:lnTo>
                    <a:pt x="166687" y="840582"/>
                  </a:lnTo>
                  <a:lnTo>
                    <a:pt x="147637" y="797719"/>
                  </a:lnTo>
                  <a:lnTo>
                    <a:pt x="138112" y="750094"/>
                  </a:lnTo>
                  <a:lnTo>
                    <a:pt x="133350" y="659607"/>
                  </a:lnTo>
                  <a:lnTo>
                    <a:pt x="133350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8">
              <a:extLst>
                <a:ext uri="{FF2B5EF4-FFF2-40B4-BE49-F238E27FC236}">
                  <a16:creationId xmlns:a16="http://schemas.microsoft.com/office/drawing/2014/main" id="{A5271E65-531F-469D-B728-6E60FF5F6702}"/>
                </a:ext>
              </a:extLst>
            </p:cNvPr>
            <p:cNvSpPr/>
            <p:nvPr/>
          </p:nvSpPr>
          <p:spPr>
            <a:xfrm>
              <a:off x="5318125" y="3675063"/>
              <a:ext cx="461963" cy="1790700"/>
            </a:xfrm>
            <a:custGeom>
              <a:avLst/>
              <a:gdLst>
                <a:gd name="connsiteX0" fmla="*/ 188119 w 461963"/>
                <a:gd name="connsiteY0" fmla="*/ 1276350 h 1790700"/>
                <a:gd name="connsiteX1" fmla="*/ 185738 w 461963"/>
                <a:gd name="connsiteY1" fmla="*/ 1092994 h 1790700"/>
                <a:gd name="connsiteX2" fmla="*/ 188119 w 461963"/>
                <a:gd name="connsiteY2" fmla="*/ 900112 h 1790700"/>
                <a:gd name="connsiteX3" fmla="*/ 183357 w 461963"/>
                <a:gd name="connsiteY3" fmla="*/ 692944 h 1790700"/>
                <a:gd name="connsiteX4" fmla="*/ 178594 w 461963"/>
                <a:gd name="connsiteY4" fmla="*/ 571500 h 1790700"/>
                <a:gd name="connsiteX5" fmla="*/ 164307 w 461963"/>
                <a:gd name="connsiteY5" fmla="*/ 411956 h 1790700"/>
                <a:gd name="connsiteX6" fmla="*/ 157163 w 461963"/>
                <a:gd name="connsiteY6" fmla="*/ 326231 h 1790700"/>
                <a:gd name="connsiteX7" fmla="*/ 142875 w 461963"/>
                <a:gd name="connsiteY7" fmla="*/ 230981 h 1790700"/>
                <a:gd name="connsiteX8" fmla="*/ 135732 w 461963"/>
                <a:gd name="connsiteY8" fmla="*/ 207169 h 1790700"/>
                <a:gd name="connsiteX9" fmla="*/ 111919 w 461963"/>
                <a:gd name="connsiteY9" fmla="*/ 161925 h 1790700"/>
                <a:gd name="connsiteX10" fmla="*/ 85725 w 461963"/>
                <a:gd name="connsiteY10" fmla="*/ 126206 h 1790700"/>
                <a:gd name="connsiteX11" fmla="*/ 59532 w 461963"/>
                <a:gd name="connsiteY11" fmla="*/ 97631 h 1790700"/>
                <a:gd name="connsiteX12" fmla="*/ 30957 w 461963"/>
                <a:gd name="connsiteY12" fmla="*/ 69056 h 1790700"/>
                <a:gd name="connsiteX13" fmla="*/ 14288 w 461963"/>
                <a:gd name="connsiteY13" fmla="*/ 52387 h 1790700"/>
                <a:gd name="connsiteX14" fmla="*/ 0 w 461963"/>
                <a:gd name="connsiteY14" fmla="*/ 30956 h 1790700"/>
                <a:gd name="connsiteX15" fmla="*/ 4763 w 461963"/>
                <a:gd name="connsiteY15" fmla="*/ 14287 h 1790700"/>
                <a:gd name="connsiteX16" fmla="*/ 16669 w 461963"/>
                <a:gd name="connsiteY16" fmla="*/ 4762 h 1790700"/>
                <a:gd name="connsiteX17" fmla="*/ 33338 w 461963"/>
                <a:gd name="connsiteY17" fmla="*/ 0 h 1790700"/>
                <a:gd name="connsiteX18" fmla="*/ 50007 w 461963"/>
                <a:gd name="connsiteY18" fmla="*/ 0 h 1790700"/>
                <a:gd name="connsiteX19" fmla="*/ 76200 w 461963"/>
                <a:gd name="connsiteY19" fmla="*/ 4762 h 1790700"/>
                <a:gd name="connsiteX20" fmla="*/ 142875 w 461963"/>
                <a:gd name="connsiteY20" fmla="*/ 28575 h 1790700"/>
                <a:gd name="connsiteX21" fmla="*/ 214313 w 461963"/>
                <a:gd name="connsiteY21" fmla="*/ 59531 h 1790700"/>
                <a:gd name="connsiteX22" fmla="*/ 278607 w 461963"/>
                <a:gd name="connsiteY22" fmla="*/ 92869 h 1790700"/>
                <a:gd name="connsiteX23" fmla="*/ 340519 w 461963"/>
                <a:gd name="connsiteY23" fmla="*/ 128587 h 1790700"/>
                <a:gd name="connsiteX24" fmla="*/ 397669 w 461963"/>
                <a:gd name="connsiteY24" fmla="*/ 169069 h 1790700"/>
                <a:gd name="connsiteX25" fmla="*/ 433388 w 461963"/>
                <a:gd name="connsiteY25" fmla="*/ 197644 h 1790700"/>
                <a:gd name="connsiteX26" fmla="*/ 447675 w 461963"/>
                <a:gd name="connsiteY26" fmla="*/ 211931 h 1790700"/>
                <a:gd name="connsiteX27" fmla="*/ 457200 w 461963"/>
                <a:gd name="connsiteY27" fmla="*/ 228600 h 1790700"/>
                <a:gd name="connsiteX28" fmla="*/ 459582 w 461963"/>
                <a:gd name="connsiteY28" fmla="*/ 245269 h 1790700"/>
                <a:gd name="connsiteX29" fmla="*/ 461963 w 461963"/>
                <a:gd name="connsiteY29" fmla="*/ 266700 h 1790700"/>
                <a:gd name="connsiteX30" fmla="*/ 452438 w 461963"/>
                <a:gd name="connsiteY30" fmla="*/ 290512 h 1790700"/>
                <a:gd name="connsiteX31" fmla="*/ 435769 w 461963"/>
                <a:gd name="connsiteY31" fmla="*/ 309562 h 1790700"/>
                <a:gd name="connsiteX32" fmla="*/ 421482 w 461963"/>
                <a:gd name="connsiteY32" fmla="*/ 345281 h 1790700"/>
                <a:gd name="connsiteX33" fmla="*/ 411957 w 461963"/>
                <a:gd name="connsiteY33" fmla="*/ 409575 h 1790700"/>
                <a:gd name="connsiteX34" fmla="*/ 409575 w 461963"/>
                <a:gd name="connsiteY34" fmla="*/ 509587 h 1790700"/>
                <a:gd name="connsiteX35" fmla="*/ 404813 w 461963"/>
                <a:gd name="connsiteY35" fmla="*/ 621506 h 1790700"/>
                <a:gd name="connsiteX36" fmla="*/ 395288 w 461963"/>
                <a:gd name="connsiteY36" fmla="*/ 781050 h 1790700"/>
                <a:gd name="connsiteX37" fmla="*/ 388144 w 461963"/>
                <a:gd name="connsiteY37" fmla="*/ 890587 h 1790700"/>
                <a:gd name="connsiteX38" fmla="*/ 388144 w 461963"/>
                <a:gd name="connsiteY38" fmla="*/ 1762125 h 1790700"/>
                <a:gd name="connsiteX39" fmla="*/ 185738 w 461963"/>
                <a:gd name="connsiteY39" fmla="*/ 1790700 h 1790700"/>
                <a:gd name="connsiteX40" fmla="*/ 188119 w 461963"/>
                <a:gd name="connsiteY40" fmla="*/ 12763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1963" h="1790700">
                  <a:moveTo>
                    <a:pt x="188119" y="1276350"/>
                  </a:moveTo>
                  <a:cubicBezTo>
                    <a:pt x="188119" y="1160066"/>
                    <a:pt x="186532" y="1154113"/>
                    <a:pt x="185738" y="1092994"/>
                  </a:cubicBezTo>
                  <a:cubicBezTo>
                    <a:pt x="186532" y="1028700"/>
                    <a:pt x="187325" y="964406"/>
                    <a:pt x="188119" y="900112"/>
                  </a:cubicBezTo>
                  <a:lnTo>
                    <a:pt x="183357" y="692944"/>
                  </a:lnTo>
                  <a:lnTo>
                    <a:pt x="178594" y="571500"/>
                  </a:lnTo>
                  <a:lnTo>
                    <a:pt x="164307" y="411956"/>
                  </a:lnTo>
                  <a:lnTo>
                    <a:pt x="157163" y="326231"/>
                  </a:lnTo>
                  <a:lnTo>
                    <a:pt x="142875" y="230981"/>
                  </a:lnTo>
                  <a:lnTo>
                    <a:pt x="135732" y="207169"/>
                  </a:lnTo>
                  <a:lnTo>
                    <a:pt x="111919" y="161925"/>
                  </a:lnTo>
                  <a:lnTo>
                    <a:pt x="85725" y="126206"/>
                  </a:lnTo>
                  <a:lnTo>
                    <a:pt x="59532" y="97631"/>
                  </a:lnTo>
                  <a:lnTo>
                    <a:pt x="30957" y="69056"/>
                  </a:lnTo>
                  <a:lnTo>
                    <a:pt x="14288" y="52387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6669" y="4762"/>
                  </a:lnTo>
                  <a:lnTo>
                    <a:pt x="33338" y="0"/>
                  </a:lnTo>
                  <a:lnTo>
                    <a:pt x="50007" y="0"/>
                  </a:lnTo>
                  <a:lnTo>
                    <a:pt x="76200" y="4762"/>
                  </a:lnTo>
                  <a:lnTo>
                    <a:pt x="142875" y="28575"/>
                  </a:lnTo>
                  <a:lnTo>
                    <a:pt x="214313" y="59531"/>
                  </a:lnTo>
                  <a:lnTo>
                    <a:pt x="278607" y="92869"/>
                  </a:lnTo>
                  <a:lnTo>
                    <a:pt x="340519" y="128587"/>
                  </a:lnTo>
                  <a:lnTo>
                    <a:pt x="397669" y="169069"/>
                  </a:lnTo>
                  <a:lnTo>
                    <a:pt x="433388" y="197644"/>
                  </a:lnTo>
                  <a:lnTo>
                    <a:pt x="447675" y="211931"/>
                  </a:lnTo>
                  <a:lnTo>
                    <a:pt x="457200" y="228600"/>
                  </a:lnTo>
                  <a:lnTo>
                    <a:pt x="459582" y="245269"/>
                  </a:lnTo>
                  <a:lnTo>
                    <a:pt x="461963" y="266700"/>
                  </a:lnTo>
                  <a:lnTo>
                    <a:pt x="452438" y="290512"/>
                  </a:lnTo>
                  <a:lnTo>
                    <a:pt x="435769" y="309562"/>
                  </a:lnTo>
                  <a:lnTo>
                    <a:pt x="421482" y="345281"/>
                  </a:lnTo>
                  <a:lnTo>
                    <a:pt x="411957" y="409575"/>
                  </a:lnTo>
                  <a:lnTo>
                    <a:pt x="409575" y="509587"/>
                  </a:lnTo>
                  <a:lnTo>
                    <a:pt x="404813" y="621506"/>
                  </a:lnTo>
                  <a:lnTo>
                    <a:pt x="395288" y="781050"/>
                  </a:lnTo>
                  <a:lnTo>
                    <a:pt x="388144" y="890587"/>
                  </a:lnTo>
                  <a:lnTo>
                    <a:pt x="388144" y="1762125"/>
                  </a:lnTo>
                  <a:lnTo>
                    <a:pt x="185738" y="1790700"/>
                  </a:lnTo>
                  <a:cubicBezTo>
                    <a:pt x="186532" y="1626394"/>
                    <a:pt x="188119" y="1392634"/>
                    <a:pt x="188119" y="1276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9">
              <a:extLst>
                <a:ext uri="{FF2B5EF4-FFF2-40B4-BE49-F238E27FC236}">
                  <a16:creationId xmlns:a16="http://schemas.microsoft.com/office/drawing/2014/main" id="{93B7C91E-D789-469D-9A7C-85CCDE2DC826}"/>
                </a:ext>
              </a:extLst>
            </p:cNvPr>
            <p:cNvSpPr/>
            <p:nvPr/>
          </p:nvSpPr>
          <p:spPr>
            <a:xfrm>
              <a:off x="3871913" y="5260975"/>
              <a:ext cx="3276600" cy="515938"/>
            </a:xfrm>
            <a:custGeom>
              <a:avLst/>
              <a:gdLst>
                <a:gd name="connsiteX0" fmla="*/ 1216478 w 3276600"/>
                <a:gd name="connsiteY0" fmla="*/ 201386 h 517072"/>
                <a:gd name="connsiteX1" fmla="*/ 1515836 w 3276600"/>
                <a:gd name="connsiteY1" fmla="*/ 155122 h 517072"/>
                <a:gd name="connsiteX2" fmla="*/ 1654628 w 3276600"/>
                <a:gd name="connsiteY2" fmla="*/ 130629 h 517072"/>
                <a:gd name="connsiteX3" fmla="*/ 1945821 w 3276600"/>
                <a:gd name="connsiteY3" fmla="*/ 100693 h 517072"/>
                <a:gd name="connsiteX4" fmla="*/ 2168978 w 3276600"/>
                <a:gd name="connsiteY4" fmla="*/ 73479 h 517072"/>
                <a:gd name="connsiteX5" fmla="*/ 2343150 w 3276600"/>
                <a:gd name="connsiteY5" fmla="*/ 57150 h 517072"/>
                <a:gd name="connsiteX6" fmla="*/ 2468336 w 3276600"/>
                <a:gd name="connsiteY6" fmla="*/ 43543 h 517072"/>
                <a:gd name="connsiteX7" fmla="*/ 2544536 w 3276600"/>
                <a:gd name="connsiteY7" fmla="*/ 27215 h 517072"/>
                <a:gd name="connsiteX8" fmla="*/ 2675164 w 3276600"/>
                <a:gd name="connsiteY8" fmla="*/ 8165 h 517072"/>
                <a:gd name="connsiteX9" fmla="*/ 2789464 w 3276600"/>
                <a:gd name="connsiteY9" fmla="*/ 0 h 517072"/>
                <a:gd name="connsiteX10" fmla="*/ 2822121 w 3276600"/>
                <a:gd name="connsiteY10" fmla="*/ 2722 h 517072"/>
                <a:gd name="connsiteX11" fmla="*/ 2887436 w 3276600"/>
                <a:gd name="connsiteY11" fmla="*/ 13608 h 517072"/>
                <a:gd name="connsiteX12" fmla="*/ 2966357 w 3276600"/>
                <a:gd name="connsiteY12" fmla="*/ 38100 h 517072"/>
                <a:gd name="connsiteX13" fmla="*/ 3028950 w 3276600"/>
                <a:gd name="connsiteY13" fmla="*/ 62593 h 517072"/>
                <a:gd name="connsiteX14" fmla="*/ 3077936 w 3276600"/>
                <a:gd name="connsiteY14" fmla="*/ 87086 h 517072"/>
                <a:gd name="connsiteX15" fmla="*/ 3167743 w 3276600"/>
                <a:gd name="connsiteY15" fmla="*/ 138793 h 517072"/>
                <a:gd name="connsiteX16" fmla="*/ 3224893 w 3276600"/>
                <a:gd name="connsiteY16" fmla="*/ 174172 h 517072"/>
                <a:gd name="connsiteX17" fmla="*/ 3249386 w 3276600"/>
                <a:gd name="connsiteY17" fmla="*/ 193222 h 517072"/>
                <a:gd name="connsiteX18" fmla="*/ 3260271 w 3276600"/>
                <a:gd name="connsiteY18" fmla="*/ 204108 h 517072"/>
                <a:gd name="connsiteX19" fmla="*/ 3271157 w 3276600"/>
                <a:gd name="connsiteY19" fmla="*/ 223158 h 517072"/>
                <a:gd name="connsiteX20" fmla="*/ 3276600 w 3276600"/>
                <a:gd name="connsiteY20" fmla="*/ 250372 h 517072"/>
                <a:gd name="connsiteX21" fmla="*/ 3276600 w 3276600"/>
                <a:gd name="connsiteY21" fmla="*/ 280308 h 517072"/>
                <a:gd name="connsiteX22" fmla="*/ 3265714 w 3276600"/>
                <a:gd name="connsiteY22" fmla="*/ 296636 h 517072"/>
                <a:gd name="connsiteX23" fmla="*/ 3252107 w 3276600"/>
                <a:gd name="connsiteY23" fmla="*/ 307522 h 517072"/>
                <a:gd name="connsiteX24" fmla="*/ 3224893 w 3276600"/>
                <a:gd name="connsiteY24" fmla="*/ 315686 h 517072"/>
                <a:gd name="connsiteX25" fmla="*/ 3192236 w 3276600"/>
                <a:gd name="connsiteY25" fmla="*/ 318408 h 517072"/>
                <a:gd name="connsiteX26" fmla="*/ 3151414 w 3276600"/>
                <a:gd name="connsiteY26" fmla="*/ 312965 h 517072"/>
                <a:gd name="connsiteX27" fmla="*/ 3094264 w 3276600"/>
                <a:gd name="connsiteY27" fmla="*/ 302079 h 517072"/>
                <a:gd name="connsiteX28" fmla="*/ 2941864 w 3276600"/>
                <a:gd name="connsiteY28" fmla="*/ 274865 h 517072"/>
                <a:gd name="connsiteX29" fmla="*/ 2781300 w 3276600"/>
                <a:gd name="connsiteY29" fmla="*/ 258536 h 517072"/>
                <a:gd name="connsiteX30" fmla="*/ 2530928 w 3276600"/>
                <a:gd name="connsiteY30" fmla="*/ 244929 h 517072"/>
                <a:gd name="connsiteX31" fmla="*/ 2403021 w 3276600"/>
                <a:gd name="connsiteY31" fmla="*/ 253093 h 517072"/>
                <a:gd name="connsiteX32" fmla="*/ 2177143 w 3276600"/>
                <a:gd name="connsiteY32" fmla="*/ 266700 h 517072"/>
                <a:gd name="connsiteX33" fmla="*/ 1910443 w 3276600"/>
                <a:gd name="connsiteY33" fmla="*/ 288472 h 517072"/>
                <a:gd name="connsiteX34" fmla="*/ 1695450 w 3276600"/>
                <a:gd name="connsiteY34" fmla="*/ 307522 h 517072"/>
                <a:gd name="connsiteX35" fmla="*/ 1480457 w 3276600"/>
                <a:gd name="connsiteY35" fmla="*/ 334736 h 517072"/>
                <a:gd name="connsiteX36" fmla="*/ 1205593 w 3276600"/>
                <a:gd name="connsiteY36" fmla="*/ 381000 h 517072"/>
                <a:gd name="connsiteX37" fmla="*/ 914400 w 3276600"/>
                <a:gd name="connsiteY37" fmla="*/ 429986 h 517072"/>
                <a:gd name="connsiteX38" fmla="*/ 653143 w 3276600"/>
                <a:gd name="connsiteY38" fmla="*/ 476250 h 517072"/>
                <a:gd name="connsiteX39" fmla="*/ 487136 w 3276600"/>
                <a:gd name="connsiteY39" fmla="*/ 511629 h 517072"/>
                <a:gd name="connsiteX40" fmla="*/ 449036 w 3276600"/>
                <a:gd name="connsiteY40" fmla="*/ 517072 h 517072"/>
                <a:gd name="connsiteX41" fmla="*/ 410936 w 3276600"/>
                <a:gd name="connsiteY41" fmla="*/ 511629 h 517072"/>
                <a:gd name="connsiteX42" fmla="*/ 375557 w 3276600"/>
                <a:gd name="connsiteY42" fmla="*/ 500743 h 517072"/>
                <a:gd name="connsiteX43" fmla="*/ 293914 w 3276600"/>
                <a:gd name="connsiteY43" fmla="*/ 457200 h 517072"/>
                <a:gd name="connsiteX44" fmla="*/ 160564 w 3276600"/>
                <a:gd name="connsiteY44" fmla="*/ 356508 h 517072"/>
                <a:gd name="connsiteX45" fmla="*/ 62593 w 3276600"/>
                <a:gd name="connsiteY45" fmla="*/ 266700 h 517072"/>
                <a:gd name="connsiteX46" fmla="*/ 27214 w 3276600"/>
                <a:gd name="connsiteY46" fmla="*/ 228600 h 517072"/>
                <a:gd name="connsiteX47" fmla="*/ 10886 w 3276600"/>
                <a:gd name="connsiteY47" fmla="*/ 206829 h 517072"/>
                <a:gd name="connsiteX48" fmla="*/ 0 w 3276600"/>
                <a:gd name="connsiteY48" fmla="*/ 176893 h 517072"/>
                <a:gd name="connsiteX49" fmla="*/ 2721 w 3276600"/>
                <a:gd name="connsiteY49" fmla="*/ 163286 h 517072"/>
                <a:gd name="connsiteX50" fmla="*/ 10886 w 3276600"/>
                <a:gd name="connsiteY50" fmla="*/ 155122 h 517072"/>
                <a:gd name="connsiteX51" fmla="*/ 32657 w 3276600"/>
                <a:gd name="connsiteY51" fmla="*/ 160565 h 517072"/>
                <a:gd name="connsiteX52" fmla="*/ 62593 w 3276600"/>
                <a:gd name="connsiteY52" fmla="*/ 176893 h 517072"/>
                <a:gd name="connsiteX53" fmla="*/ 127907 w 3276600"/>
                <a:gd name="connsiteY53" fmla="*/ 201386 h 517072"/>
                <a:gd name="connsiteX54" fmla="*/ 263978 w 3276600"/>
                <a:gd name="connsiteY54" fmla="*/ 236765 h 517072"/>
                <a:gd name="connsiteX55" fmla="*/ 397328 w 3276600"/>
                <a:gd name="connsiteY55" fmla="*/ 261258 h 517072"/>
                <a:gd name="connsiteX56" fmla="*/ 527957 w 3276600"/>
                <a:gd name="connsiteY56" fmla="*/ 272143 h 517072"/>
                <a:gd name="connsiteX57" fmla="*/ 693964 w 3276600"/>
                <a:gd name="connsiteY57" fmla="*/ 263979 h 517072"/>
                <a:gd name="connsiteX58" fmla="*/ 966107 w 3276600"/>
                <a:gd name="connsiteY58" fmla="*/ 236765 h 517072"/>
                <a:gd name="connsiteX59" fmla="*/ 1216478 w 3276600"/>
                <a:gd name="connsiteY59" fmla="*/ 201386 h 51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76600" h="517072">
                  <a:moveTo>
                    <a:pt x="1216478" y="201386"/>
                  </a:moveTo>
                  <a:lnTo>
                    <a:pt x="1515836" y="155122"/>
                  </a:lnTo>
                  <a:lnTo>
                    <a:pt x="1654628" y="130629"/>
                  </a:lnTo>
                  <a:lnTo>
                    <a:pt x="1945821" y="100693"/>
                  </a:lnTo>
                  <a:lnTo>
                    <a:pt x="2168978" y="73479"/>
                  </a:lnTo>
                  <a:lnTo>
                    <a:pt x="2343150" y="57150"/>
                  </a:lnTo>
                  <a:lnTo>
                    <a:pt x="2468336" y="43543"/>
                  </a:lnTo>
                  <a:lnTo>
                    <a:pt x="2544536" y="27215"/>
                  </a:lnTo>
                  <a:lnTo>
                    <a:pt x="2675164" y="8165"/>
                  </a:lnTo>
                  <a:lnTo>
                    <a:pt x="2789464" y="0"/>
                  </a:lnTo>
                  <a:lnTo>
                    <a:pt x="2822121" y="2722"/>
                  </a:lnTo>
                  <a:lnTo>
                    <a:pt x="2887436" y="13608"/>
                  </a:lnTo>
                  <a:lnTo>
                    <a:pt x="2966357" y="38100"/>
                  </a:lnTo>
                  <a:lnTo>
                    <a:pt x="3028950" y="62593"/>
                  </a:lnTo>
                  <a:lnTo>
                    <a:pt x="3077936" y="87086"/>
                  </a:lnTo>
                  <a:lnTo>
                    <a:pt x="3167743" y="138793"/>
                  </a:lnTo>
                  <a:lnTo>
                    <a:pt x="3224893" y="174172"/>
                  </a:lnTo>
                  <a:lnTo>
                    <a:pt x="3249386" y="193222"/>
                  </a:lnTo>
                  <a:lnTo>
                    <a:pt x="3260271" y="204108"/>
                  </a:lnTo>
                  <a:lnTo>
                    <a:pt x="3271157" y="223158"/>
                  </a:lnTo>
                  <a:lnTo>
                    <a:pt x="3276600" y="250372"/>
                  </a:lnTo>
                  <a:lnTo>
                    <a:pt x="3276600" y="280308"/>
                  </a:lnTo>
                  <a:lnTo>
                    <a:pt x="3265714" y="296636"/>
                  </a:lnTo>
                  <a:lnTo>
                    <a:pt x="3252107" y="307522"/>
                  </a:lnTo>
                  <a:lnTo>
                    <a:pt x="3224893" y="315686"/>
                  </a:lnTo>
                  <a:lnTo>
                    <a:pt x="3192236" y="318408"/>
                  </a:lnTo>
                  <a:lnTo>
                    <a:pt x="3151414" y="312965"/>
                  </a:lnTo>
                  <a:lnTo>
                    <a:pt x="3094264" y="302079"/>
                  </a:lnTo>
                  <a:lnTo>
                    <a:pt x="2941864" y="274865"/>
                  </a:lnTo>
                  <a:lnTo>
                    <a:pt x="2781300" y="258536"/>
                  </a:lnTo>
                  <a:lnTo>
                    <a:pt x="2530928" y="244929"/>
                  </a:lnTo>
                  <a:lnTo>
                    <a:pt x="2403021" y="253093"/>
                  </a:lnTo>
                  <a:lnTo>
                    <a:pt x="2177143" y="266700"/>
                  </a:lnTo>
                  <a:lnTo>
                    <a:pt x="1910443" y="288472"/>
                  </a:lnTo>
                  <a:lnTo>
                    <a:pt x="1695450" y="307522"/>
                  </a:lnTo>
                  <a:lnTo>
                    <a:pt x="1480457" y="334736"/>
                  </a:lnTo>
                  <a:lnTo>
                    <a:pt x="1205593" y="381000"/>
                  </a:lnTo>
                  <a:lnTo>
                    <a:pt x="914400" y="429986"/>
                  </a:lnTo>
                  <a:lnTo>
                    <a:pt x="653143" y="476250"/>
                  </a:lnTo>
                  <a:lnTo>
                    <a:pt x="487136" y="511629"/>
                  </a:lnTo>
                  <a:lnTo>
                    <a:pt x="449036" y="517072"/>
                  </a:lnTo>
                  <a:lnTo>
                    <a:pt x="410936" y="511629"/>
                  </a:lnTo>
                  <a:lnTo>
                    <a:pt x="375557" y="500743"/>
                  </a:lnTo>
                  <a:lnTo>
                    <a:pt x="293914" y="457200"/>
                  </a:lnTo>
                  <a:lnTo>
                    <a:pt x="160564" y="356508"/>
                  </a:lnTo>
                  <a:lnTo>
                    <a:pt x="62593" y="266700"/>
                  </a:lnTo>
                  <a:lnTo>
                    <a:pt x="27214" y="228600"/>
                  </a:lnTo>
                  <a:lnTo>
                    <a:pt x="10886" y="206829"/>
                  </a:lnTo>
                  <a:lnTo>
                    <a:pt x="0" y="176893"/>
                  </a:lnTo>
                  <a:lnTo>
                    <a:pt x="2721" y="163286"/>
                  </a:lnTo>
                  <a:lnTo>
                    <a:pt x="10886" y="155122"/>
                  </a:lnTo>
                  <a:lnTo>
                    <a:pt x="32657" y="160565"/>
                  </a:lnTo>
                  <a:lnTo>
                    <a:pt x="62593" y="176893"/>
                  </a:lnTo>
                  <a:lnTo>
                    <a:pt x="127907" y="201386"/>
                  </a:lnTo>
                  <a:lnTo>
                    <a:pt x="263978" y="236765"/>
                  </a:lnTo>
                  <a:lnTo>
                    <a:pt x="397328" y="261258"/>
                  </a:lnTo>
                  <a:lnTo>
                    <a:pt x="527957" y="272143"/>
                  </a:lnTo>
                  <a:lnTo>
                    <a:pt x="693964" y="263979"/>
                  </a:lnTo>
                  <a:lnTo>
                    <a:pt x="966107" y="236765"/>
                  </a:lnTo>
                  <a:lnTo>
                    <a:pt x="1216478" y="2013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8757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728F7B0-25B0-4620-AB9C-FC91917555D2}"/>
              </a:ext>
            </a:extLst>
          </p:cNvPr>
          <p:cNvGrpSpPr/>
          <p:nvPr/>
        </p:nvGrpSpPr>
        <p:grpSpPr>
          <a:xfrm>
            <a:off x="2782888" y="1465263"/>
            <a:ext cx="4408487" cy="4378325"/>
            <a:chOff x="2782888" y="1465263"/>
            <a:chExt cx="4408487" cy="4378325"/>
          </a:xfrm>
        </p:grpSpPr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0C156BA-29C2-FE44-B40F-65B9B05E580E}"/>
                </a:ext>
              </a:extLst>
            </p:cNvPr>
            <p:cNvSpPr/>
            <p:nvPr/>
          </p:nvSpPr>
          <p:spPr>
            <a:xfrm>
              <a:off x="3057525" y="1646238"/>
              <a:ext cx="1057275" cy="1403350"/>
            </a:xfrm>
            <a:custGeom>
              <a:avLst/>
              <a:gdLst>
                <a:gd name="connsiteX0" fmla="*/ 359569 w 1057275"/>
                <a:gd name="connsiteY0" fmla="*/ 342900 h 1404937"/>
                <a:gd name="connsiteX1" fmla="*/ 204788 w 1057275"/>
                <a:gd name="connsiteY1" fmla="*/ 404812 h 1404937"/>
                <a:gd name="connsiteX2" fmla="*/ 73819 w 1057275"/>
                <a:gd name="connsiteY2" fmla="*/ 457200 h 1404937"/>
                <a:gd name="connsiteX3" fmla="*/ 45244 w 1057275"/>
                <a:gd name="connsiteY3" fmla="*/ 471487 h 1404937"/>
                <a:gd name="connsiteX4" fmla="*/ 0 w 1057275"/>
                <a:gd name="connsiteY4" fmla="*/ 285750 h 1404937"/>
                <a:gd name="connsiteX5" fmla="*/ 88106 w 1057275"/>
                <a:gd name="connsiteY5" fmla="*/ 288131 h 1404937"/>
                <a:gd name="connsiteX6" fmla="*/ 159544 w 1057275"/>
                <a:gd name="connsiteY6" fmla="*/ 271462 h 1404937"/>
                <a:gd name="connsiteX7" fmla="*/ 257175 w 1057275"/>
                <a:gd name="connsiteY7" fmla="*/ 240506 h 1404937"/>
                <a:gd name="connsiteX8" fmla="*/ 347663 w 1057275"/>
                <a:gd name="connsiteY8" fmla="*/ 202406 h 1404937"/>
                <a:gd name="connsiteX9" fmla="*/ 461963 w 1057275"/>
                <a:gd name="connsiteY9" fmla="*/ 150019 h 1404937"/>
                <a:gd name="connsiteX10" fmla="*/ 581025 w 1057275"/>
                <a:gd name="connsiteY10" fmla="*/ 90487 h 1404937"/>
                <a:gd name="connsiteX11" fmla="*/ 657225 w 1057275"/>
                <a:gd name="connsiteY11" fmla="*/ 50006 h 1404937"/>
                <a:gd name="connsiteX12" fmla="*/ 731044 w 1057275"/>
                <a:gd name="connsiteY12" fmla="*/ 7144 h 1404937"/>
                <a:gd name="connsiteX13" fmla="*/ 745331 w 1057275"/>
                <a:gd name="connsiteY13" fmla="*/ 2381 h 1404937"/>
                <a:gd name="connsiteX14" fmla="*/ 750094 w 1057275"/>
                <a:gd name="connsiteY14" fmla="*/ 0 h 1404937"/>
                <a:gd name="connsiteX15" fmla="*/ 764381 w 1057275"/>
                <a:gd name="connsiteY15" fmla="*/ 4762 h 1404937"/>
                <a:gd name="connsiteX16" fmla="*/ 812006 w 1057275"/>
                <a:gd name="connsiteY16" fmla="*/ 40481 h 1404937"/>
                <a:gd name="connsiteX17" fmla="*/ 895350 w 1057275"/>
                <a:gd name="connsiteY17" fmla="*/ 109537 h 1404937"/>
                <a:gd name="connsiteX18" fmla="*/ 952500 w 1057275"/>
                <a:gd name="connsiteY18" fmla="*/ 161925 h 1404937"/>
                <a:gd name="connsiteX19" fmla="*/ 1007269 w 1057275"/>
                <a:gd name="connsiteY19" fmla="*/ 211931 h 1404937"/>
                <a:gd name="connsiteX20" fmla="*/ 1028700 w 1057275"/>
                <a:gd name="connsiteY20" fmla="*/ 230981 h 1404937"/>
                <a:gd name="connsiteX21" fmla="*/ 1042988 w 1057275"/>
                <a:gd name="connsiteY21" fmla="*/ 247650 h 1404937"/>
                <a:gd name="connsiteX22" fmla="*/ 1047750 w 1057275"/>
                <a:gd name="connsiteY22" fmla="*/ 254794 h 1404937"/>
                <a:gd name="connsiteX23" fmla="*/ 1052513 w 1057275"/>
                <a:gd name="connsiteY23" fmla="*/ 266700 h 1404937"/>
                <a:gd name="connsiteX24" fmla="*/ 1057275 w 1057275"/>
                <a:gd name="connsiteY24" fmla="*/ 288131 h 1404937"/>
                <a:gd name="connsiteX25" fmla="*/ 1054894 w 1057275"/>
                <a:gd name="connsiteY25" fmla="*/ 309562 h 1404937"/>
                <a:gd name="connsiteX26" fmla="*/ 1042988 w 1057275"/>
                <a:gd name="connsiteY26" fmla="*/ 330994 h 1404937"/>
                <a:gd name="connsiteX27" fmla="*/ 1026319 w 1057275"/>
                <a:gd name="connsiteY27" fmla="*/ 347662 h 1404937"/>
                <a:gd name="connsiteX28" fmla="*/ 1009650 w 1057275"/>
                <a:gd name="connsiteY28" fmla="*/ 359569 h 1404937"/>
                <a:gd name="connsiteX29" fmla="*/ 978694 w 1057275"/>
                <a:gd name="connsiteY29" fmla="*/ 404812 h 1404937"/>
                <a:gd name="connsiteX30" fmla="*/ 907256 w 1057275"/>
                <a:gd name="connsiteY30" fmla="*/ 531019 h 1404937"/>
                <a:gd name="connsiteX31" fmla="*/ 842963 w 1057275"/>
                <a:gd name="connsiteY31" fmla="*/ 650081 h 1404937"/>
                <a:gd name="connsiteX32" fmla="*/ 762000 w 1057275"/>
                <a:gd name="connsiteY32" fmla="*/ 814387 h 1404937"/>
                <a:gd name="connsiteX33" fmla="*/ 678656 w 1057275"/>
                <a:gd name="connsiteY33" fmla="*/ 990600 h 1404937"/>
                <a:gd name="connsiteX34" fmla="*/ 571500 w 1057275"/>
                <a:gd name="connsiteY34" fmla="*/ 1216819 h 1404937"/>
                <a:gd name="connsiteX35" fmla="*/ 516731 w 1057275"/>
                <a:gd name="connsiteY35" fmla="*/ 1340644 h 1404937"/>
                <a:gd name="connsiteX36" fmla="*/ 481013 w 1057275"/>
                <a:gd name="connsiteY36" fmla="*/ 1404937 h 1404937"/>
                <a:gd name="connsiteX37" fmla="*/ 464344 w 1057275"/>
                <a:gd name="connsiteY37" fmla="*/ 1393031 h 1404937"/>
                <a:gd name="connsiteX38" fmla="*/ 454819 w 1057275"/>
                <a:gd name="connsiteY38" fmla="*/ 1383506 h 1404937"/>
                <a:gd name="connsiteX39" fmla="*/ 442913 w 1057275"/>
                <a:gd name="connsiteY39" fmla="*/ 1369219 h 1404937"/>
                <a:gd name="connsiteX40" fmla="*/ 440531 w 1057275"/>
                <a:gd name="connsiteY40" fmla="*/ 1354931 h 1404937"/>
                <a:gd name="connsiteX41" fmla="*/ 440531 w 1057275"/>
                <a:gd name="connsiteY41" fmla="*/ 1340644 h 1404937"/>
                <a:gd name="connsiteX42" fmla="*/ 445294 w 1057275"/>
                <a:gd name="connsiteY42" fmla="*/ 1326356 h 1404937"/>
                <a:gd name="connsiteX43" fmla="*/ 454819 w 1057275"/>
                <a:gd name="connsiteY43" fmla="*/ 1304925 h 1404937"/>
                <a:gd name="connsiteX44" fmla="*/ 469106 w 1057275"/>
                <a:gd name="connsiteY44" fmla="*/ 1266825 h 1404937"/>
                <a:gd name="connsiteX45" fmla="*/ 507206 w 1057275"/>
                <a:gd name="connsiteY45" fmla="*/ 1128712 h 1404937"/>
                <a:gd name="connsiteX46" fmla="*/ 554831 w 1057275"/>
                <a:gd name="connsiteY46" fmla="*/ 964406 h 1404937"/>
                <a:gd name="connsiteX47" fmla="*/ 588169 w 1057275"/>
                <a:gd name="connsiteY47" fmla="*/ 821531 h 1404937"/>
                <a:gd name="connsiteX48" fmla="*/ 623888 w 1057275"/>
                <a:gd name="connsiteY48" fmla="*/ 669131 h 1404937"/>
                <a:gd name="connsiteX49" fmla="*/ 645319 w 1057275"/>
                <a:gd name="connsiteY49" fmla="*/ 554831 h 1404937"/>
                <a:gd name="connsiteX50" fmla="*/ 666750 w 1057275"/>
                <a:gd name="connsiteY50" fmla="*/ 416719 h 1404937"/>
                <a:gd name="connsiteX51" fmla="*/ 681038 w 1057275"/>
                <a:gd name="connsiteY51" fmla="*/ 300037 h 1404937"/>
                <a:gd name="connsiteX52" fmla="*/ 681038 w 1057275"/>
                <a:gd name="connsiteY52" fmla="*/ 257175 h 1404937"/>
                <a:gd name="connsiteX53" fmla="*/ 676275 w 1057275"/>
                <a:gd name="connsiteY53" fmla="*/ 245269 h 1404937"/>
                <a:gd name="connsiteX54" fmla="*/ 666750 w 1057275"/>
                <a:gd name="connsiteY54" fmla="*/ 238125 h 1404937"/>
                <a:gd name="connsiteX55" fmla="*/ 640556 w 1057275"/>
                <a:gd name="connsiteY55" fmla="*/ 238125 h 1404937"/>
                <a:gd name="connsiteX56" fmla="*/ 600075 w 1057275"/>
                <a:gd name="connsiteY56" fmla="*/ 250031 h 1404937"/>
                <a:gd name="connsiteX57" fmla="*/ 495300 w 1057275"/>
                <a:gd name="connsiteY57" fmla="*/ 292894 h 1404937"/>
                <a:gd name="connsiteX58" fmla="*/ 359569 w 1057275"/>
                <a:gd name="connsiteY58" fmla="*/ 34290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57275" h="1404937">
                  <a:moveTo>
                    <a:pt x="359569" y="342900"/>
                  </a:moveTo>
                  <a:lnTo>
                    <a:pt x="204788" y="404812"/>
                  </a:lnTo>
                  <a:lnTo>
                    <a:pt x="73819" y="457200"/>
                  </a:lnTo>
                  <a:lnTo>
                    <a:pt x="45244" y="471487"/>
                  </a:lnTo>
                  <a:lnTo>
                    <a:pt x="0" y="285750"/>
                  </a:lnTo>
                  <a:lnTo>
                    <a:pt x="88106" y="288131"/>
                  </a:lnTo>
                  <a:lnTo>
                    <a:pt x="159544" y="271462"/>
                  </a:lnTo>
                  <a:lnTo>
                    <a:pt x="257175" y="240506"/>
                  </a:lnTo>
                  <a:lnTo>
                    <a:pt x="347663" y="202406"/>
                  </a:lnTo>
                  <a:lnTo>
                    <a:pt x="461963" y="150019"/>
                  </a:lnTo>
                  <a:lnTo>
                    <a:pt x="581025" y="90487"/>
                  </a:lnTo>
                  <a:lnTo>
                    <a:pt x="657225" y="50006"/>
                  </a:lnTo>
                  <a:lnTo>
                    <a:pt x="731044" y="7144"/>
                  </a:lnTo>
                  <a:lnTo>
                    <a:pt x="745331" y="2381"/>
                  </a:lnTo>
                  <a:lnTo>
                    <a:pt x="750094" y="0"/>
                  </a:lnTo>
                  <a:lnTo>
                    <a:pt x="764381" y="4762"/>
                  </a:lnTo>
                  <a:lnTo>
                    <a:pt x="812006" y="40481"/>
                  </a:lnTo>
                  <a:lnTo>
                    <a:pt x="895350" y="109537"/>
                  </a:lnTo>
                  <a:lnTo>
                    <a:pt x="952500" y="161925"/>
                  </a:lnTo>
                  <a:lnTo>
                    <a:pt x="1007269" y="211931"/>
                  </a:lnTo>
                  <a:lnTo>
                    <a:pt x="1028700" y="230981"/>
                  </a:lnTo>
                  <a:lnTo>
                    <a:pt x="1042988" y="247650"/>
                  </a:lnTo>
                  <a:lnTo>
                    <a:pt x="1047750" y="254794"/>
                  </a:lnTo>
                  <a:lnTo>
                    <a:pt x="1052513" y="266700"/>
                  </a:lnTo>
                  <a:lnTo>
                    <a:pt x="1057275" y="288131"/>
                  </a:lnTo>
                  <a:lnTo>
                    <a:pt x="1054894" y="309562"/>
                  </a:lnTo>
                  <a:lnTo>
                    <a:pt x="1042988" y="330994"/>
                  </a:lnTo>
                  <a:lnTo>
                    <a:pt x="1026319" y="347662"/>
                  </a:lnTo>
                  <a:lnTo>
                    <a:pt x="1009650" y="359569"/>
                  </a:lnTo>
                  <a:lnTo>
                    <a:pt x="978694" y="404812"/>
                  </a:lnTo>
                  <a:lnTo>
                    <a:pt x="907256" y="531019"/>
                  </a:lnTo>
                  <a:lnTo>
                    <a:pt x="842963" y="650081"/>
                  </a:lnTo>
                  <a:lnTo>
                    <a:pt x="762000" y="814387"/>
                  </a:lnTo>
                  <a:lnTo>
                    <a:pt x="678656" y="990600"/>
                  </a:lnTo>
                  <a:lnTo>
                    <a:pt x="571500" y="1216819"/>
                  </a:lnTo>
                  <a:lnTo>
                    <a:pt x="516731" y="1340644"/>
                  </a:lnTo>
                  <a:lnTo>
                    <a:pt x="481013" y="1404937"/>
                  </a:lnTo>
                  <a:lnTo>
                    <a:pt x="464344" y="1393031"/>
                  </a:lnTo>
                  <a:lnTo>
                    <a:pt x="454819" y="1383506"/>
                  </a:lnTo>
                  <a:lnTo>
                    <a:pt x="442913" y="1369219"/>
                  </a:lnTo>
                  <a:lnTo>
                    <a:pt x="440531" y="1354931"/>
                  </a:lnTo>
                  <a:lnTo>
                    <a:pt x="440531" y="1340644"/>
                  </a:lnTo>
                  <a:lnTo>
                    <a:pt x="445294" y="1326356"/>
                  </a:lnTo>
                  <a:lnTo>
                    <a:pt x="454819" y="1304925"/>
                  </a:lnTo>
                  <a:lnTo>
                    <a:pt x="469106" y="1266825"/>
                  </a:lnTo>
                  <a:lnTo>
                    <a:pt x="507206" y="1128712"/>
                  </a:lnTo>
                  <a:lnTo>
                    <a:pt x="554831" y="964406"/>
                  </a:lnTo>
                  <a:lnTo>
                    <a:pt x="588169" y="821531"/>
                  </a:lnTo>
                  <a:lnTo>
                    <a:pt x="623888" y="669131"/>
                  </a:lnTo>
                  <a:lnTo>
                    <a:pt x="645319" y="554831"/>
                  </a:lnTo>
                  <a:lnTo>
                    <a:pt x="666750" y="416719"/>
                  </a:lnTo>
                  <a:lnTo>
                    <a:pt x="681038" y="300037"/>
                  </a:lnTo>
                  <a:lnTo>
                    <a:pt x="681038" y="257175"/>
                  </a:lnTo>
                  <a:lnTo>
                    <a:pt x="676275" y="245269"/>
                  </a:lnTo>
                  <a:lnTo>
                    <a:pt x="666750" y="238125"/>
                  </a:lnTo>
                  <a:lnTo>
                    <a:pt x="640556" y="238125"/>
                  </a:lnTo>
                  <a:lnTo>
                    <a:pt x="600075" y="250031"/>
                  </a:lnTo>
                  <a:lnTo>
                    <a:pt x="495300" y="292894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45EA949-D6C1-364E-AD85-3D9159357965}"/>
                </a:ext>
              </a:extLst>
            </p:cNvPr>
            <p:cNvSpPr/>
            <p:nvPr/>
          </p:nvSpPr>
          <p:spPr>
            <a:xfrm>
              <a:off x="4403725" y="2090738"/>
              <a:ext cx="2206625" cy="423862"/>
            </a:xfrm>
            <a:custGeom>
              <a:avLst/>
              <a:gdLst>
                <a:gd name="connsiteX0" fmla="*/ 740569 w 2207419"/>
                <a:gd name="connsiteY0" fmla="*/ 381000 h 423862"/>
                <a:gd name="connsiteX1" fmla="*/ 935832 w 2207419"/>
                <a:gd name="connsiteY1" fmla="*/ 350043 h 423862"/>
                <a:gd name="connsiteX2" fmla="*/ 1059657 w 2207419"/>
                <a:gd name="connsiteY2" fmla="*/ 330993 h 423862"/>
                <a:gd name="connsiteX3" fmla="*/ 1233488 w 2207419"/>
                <a:gd name="connsiteY3" fmla="*/ 295275 h 423862"/>
                <a:gd name="connsiteX4" fmla="*/ 1476375 w 2207419"/>
                <a:gd name="connsiteY4" fmla="*/ 261937 h 423862"/>
                <a:gd name="connsiteX5" fmla="*/ 1697832 w 2207419"/>
                <a:gd name="connsiteY5" fmla="*/ 238125 h 423862"/>
                <a:gd name="connsiteX6" fmla="*/ 1928813 w 2207419"/>
                <a:gd name="connsiteY6" fmla="*/ 223837 h 423862"/>
                <a:gd name="connsiteX7" fmla="*/ 2071688 w 2207419"/>
                <a:gd name="connsiteY7" fmla="*/ 223837 h 423862"/>
                <a:gd name="connsiteX8" fmla="*/ 2133600 w 2207419"/>
                <a:gd name="connsiteY8" fmla="*/ 219075 h 423862"/>
                <a:gd name="connsiteX9" fmla="*/ 2169319 w 2207419"/>
                <a:gd name="connsiteY9" fmla="*/ 209550 h 423862"/>
                <a:gd name="connsiteX10" fmla="*/ 2197894 w 2207419"/>
                <a:gd name="connsiteY10" fmla="*/ 195262 h 423862"/>
                <a:gd name="connsiteX11" fmla="*/ 2202657 w 2207419"/>
                <a:gd name="connsiteY11" fmla="*/ 188118 h 423862"/>
                <a:gd name="connsiteX12" fmla="*/ 2207419 w 2207419"/>
                <a:gd name="connsiteY12" fmla="*/ 176212 h 423862"/>
                <a:gd name="connsiteX13" fmla="*/ 2207419 w 2207419"/>
                <a:gd name="connsiteY13" fmla="*/ 164306 h 423862"/>
                <a:gd name="connsiteX14" fmla="*/ 2202657 w 2207419"/>
                <a:gd name="connsiteY14" fmla="*/ 150018 h 423862"/>
                <a:gd name="connsiteX15" fmla="*/ 2183607 w 2207419"/>
                <a:gd name="connsiteY15" fmla="*/ 121443 h 423862"/>
                <a:gd name="connsiteX16" fmla="*/ 2164557 w 2207419"/>
                <a:gd name="connsiteY16" fmla="*/ 102393 h 423862"/>
                <a:gd name="connsiteX17" fmla="*/ 2133600 w 2207419"/>
                <a:gd name="connsiteY17" fmla="*/ 78581 h 423862"/>
                <a:gd name="connsiteX18" fmla="*/ 2095500 w 2207419"/>
                <a:gd name="connsiteY18" fmla="*/ 54768 h 423862"/>
                <a:gd name="connsiteX19" fmla="*/ 2045494 w 2207419"/>
                <a:gd name="connsiteY19" fmla="*/ 30956 h 423862"/>
                <a:gd name="connsiteX20" fmla="*/ 2005013 w 2207419"/>
                <a:gd name="connsiteY20" fmla="*/ 14287 h 423862"/>
                <a:gd name="connsiteX21" fmla="*/ 1947863 w 2207419"/>
                <a:gd name="connsiteY21" fmla="*/ 0 h 423862"/>
                <a:gd name="connsiteX22" fmla="*/ 1919288 w 2207419"/>
                <a:gd name="connsiteY22" fmla="*/ 0 h 423862"/>
                <a:gd name="connsiteX23" fmla="*/ 1897857 w 2207419"/>
                <a:gd name="connsiteY23" fmla="*/ 2381 h 423862"/>
                <a:gd name="connsiteX24" fmla="*/ 1838325 w 2207419"/>
                <a:gd name="connsiteY24" fmla="*/ 23812 h 423862"/>
                <a:gd name="connsiteX25" fmla="*/ 1769269 w 2207419"/>
                <a:gd name="connsiteY25" fmla="*/ 42862 h 423862"/>
                <a:gd name="connsiteX26" fmla="*/ 1659732 w 2207419"/>
                <a:gd name="connsiteY26" fmla="*/ 64293 h 423862"/>
                <a:gd name="connsiteX27" fmla="*/ 1535907 w 2207419"/>
                <a:gd name="connsiteY27" fmla="*/ 80962 h 423862"/>
                <a:gd name="connsiteX28" fmla="*/ 1393032 w 2207419"/>
                <a:gd name="connsiteY28" fmla="*/ 100012 h 423862"/>
                <a:gd name="connsiteX29" fmla="*/ 1264444 w 2207419"/>
                <a:gd name="connsiteY29" fmla="*/ 114300 h 423862"/>
                <a:gd name="connsiteX30" fmla="*/ 1052513 w 2207419"/>
                <a:gd name="connsiteY30" fmla="*/ 154781 h 423862"/>
                <a:gd name="connsiteX31" fmla="*/ 835819 w 2207419"/>
                <a:gd name="connsiteY31" fmla="*/ 190500 h 423862"/>
                <a:gd name="connsiteX32" fmla="*/ 631032 w 2207419"/>
                <a:gd name="connsiteY32" fmla="*/ 216693 h 423862"/>
                <a:gd name="connsiteX33" fmla="*/ 514350 w 2207419"/>
                <a:gd name="connsiteY33" fmla="*/ 226218 h 423862"/>
                <a:gd name="connsiteX34" fmla="*/ 447675 w 2207419"/>
                <a:gd name="connsiteY34" fmla="*/ 228600 h 423862"/>
                <a:gd name="connsiteX35" fmla="*/ 361950 w 2207419"/>
                <a:gd name="connsiteY35" fmla="*/ 226218 h 423862"/>
                <a:gd name="connsiteX36" fmla="*/ 280988 w 2207419"/>
                <a:gd name="connsiteY36" fmla="*/ 214312 h 423862"/>
                <a:gd name="connsiteX37" fmla="*/ 157163 w 2207419"/>
                <a:gd name="connsiteY37" fmla="*/ 188118 h 423862"/>
                <a:gd name="connsiteX38" fmla="*/ 71438 w 2207419"/>
                <a:gd name="connsiteY38" fmla="*/ 161925 h 423862"/>
                <a:gd name="connsiteX39" fmla="*/ 33338 w 2207419"/>
                <a:gd name="connsiteY39" fmla="*/ 150018 h 423862"/>
                <a:gd name="connsiteX40" fmla="*/ 21432 w 2207419"/>
                <a:gd name="connsiteY40" fmla="*/ 150018 h 423862"/>
                <a:gd name="connsiteX41" fmla="*/ 9525 w 2207419"/>
                <a:gd name="connsiteY41" fmla="*/ 152400 h 423862"/>
                <a:gd name="connsiteX42" fmla="*/ 2382 w 2207419"/>
                <a:gd name="connsiteY42" fmla="*/ 159543 h 423862"/>
                <a:gd name="connsiteX43" fmla="*/ 0 w 2207419"/>
                <a:gd name="connsiteY43" fmla="*/ 178593 h 423862"/>
                <a:gd name="connsiteX44" fmla="*/ 9525 w 2207419"/>
                <a:gd name="connsiteY44" fmla="*/ 202406 h 423862"/>
                <a:gd name="connsiteX45" fmla="*/ 40482 w 2207419"/>
                <a:gd name="connsiteY45" fmla="*/ 238125 h 423862"/>
                <a:gd name="connsiteX46" fmla="*/ 88107 w 2207419"/>
                <a:gd name="connsiteY46" fmla="*/ 283368 h 423862"/>
                <a:gd name="connsiteX47" fmla="*/ 145257 w 2207419"/>
                <a:gd name="connsiteY47" fmla="*/ 328612 h 423862"/>
                <a:gd name="connsiteX48" fmla="*/ 204788 w 2207419"/>
                <a:gd name="connsiteY48" fmla="*/ 366712 h 423862"/>
                <a:gd name="connsiteX49" fmla="*/ 254794 w 2207419"/>
                <a:gd name="connsiteY49" fmla="*/ 388143 h 423862"/>
                <a:gd name="connsiteX50" fmla="*/ 311944 w 2207419"/>
                <a:gd name="connsiteY50" fmla="*/ 409575 h 423862"/>
                <a:gd name="connsiteX51" fmla="*/ 383382 w 2207419"/>
                <a:gd name="connsiteY51" fmla="*/ 421481 h 423862"/>
                <a:gd name="connsiteX52" fmla="*/ 433388 w 2207419"/>
                <a:gd name="connsiteY52" fmla="*/ 423862 h 423862"/>
                <a:gd name="connsiteX53" fmla="*/ 616744 w 2207419"/>
                <a:gd name="connsiteY53" fmla="*/ 400050 h 423862"/>
                <a:gd name="connsiteX54" fmla="*/ 740569 w 2207419"/>
                <a:gd name="connsiteY54" fmla="*/ 3810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7419" h="423862">
                  <a:moveTo>
                    <a:pt x="740569" y="381000"/>
                  </a:moveTo>
                  <a:lnTo>
                    <a:pt x="935832" y="350043"/>
                  </a:lnTo>
                  <a:lnTo>
                    <a:pt x="1059657" y="330993"/>
                  </a:lnTo>
                  <a:lnTo>
                    <a:pt x="1233488" y="295275"/>
                  </a:lnTo>
                  <a:lnTo>
                    <a:pt x="1476375" y="261937"/>
                  </a:lnTo>
                  <a:lnTo>
                    <a:pt x="1697832" y="238125"/>
                  </a:lnTo>
                  <a:lnTo>
                    <a:pt x="1928813" y="223837"/>
                  </a:lnTo>
                  <a:lnTo>
                    <a:pt x="2071688" y="223837"/>
                  </a:lnTo>
                  <a:lnTo>
                    <a:pt x="2133600" y="219075"/>
                  </a:lnTo>
                  <a:lnTo>
                    <a:pt x="2169319" y="209550"/>
                  </a:lnTo>
                  <a:lnTo>
                    <a:pt x="2197894" y="195262"/>
                  </a:lnTo>
                  <a:lnTo>
                    <a:pt x="2202657" y="188118"/>
                  </a:lnTo>
                  <a:lnTo>
                    <a:pt x="2207419" y="176212"/>
                  </a:lnTo>
                  <a:lnTo>
                    <a:pt x="2207419" y="164306"/>
                  </a:lnTo>
                  <a:lnTo>
                    <a:pt x="2202657" y="150018"/>
                  </a:lnTo>
                  <a:lnTo>
                    <a:pt x="2183607" y="121443"/>
                  </a:lnTo>
                  <a:lnTo>
                    <a:pt x="2164557" y="102393"/>
                  </a:lnTo>
                  <a:lnTo>
                    <a:pt x="2133600" y="78581"/>
                  </a:lnTo>
                  <a:lnTo>
                    <a:pt x="2095500" y="54768"/>
                  </a:lnTo>
                  <a:lnTo>
                    <a:pt x="2045494" y="30956"/>
                  </a:lnTo>
                  <a:lnTo>
                    <a:pt x="2005013" y="14287"/>
                  </a:lnTo>
                  <a:lnTo>
                    <a:pt x="1947863" y="0"/>
                  </a:lnTo>
                  <a:lnTo>
                    <a:pt x="1919288" y="0"/>
                  </a:lnTo>
                  <a:lnTo>
                    <a:pt x="1897857" y="2381"/>
                  </a:lnTo>
                  <a:lnTo>
                    <a:pt x="1838325" y="23812"/>
                  </a:lnTo>
                  <a:lnTo>
                    <a:pt x="1769269" y="42862"/>
                  </a:lnTo>
                  <a:lnTo>
                    <a:pt x="1659732" y="64293"/>
                  </a:lnTo>
                  <a:lnTo>
                    <a:pt x="1535907" y="80962"/>
                  </a:lnTo>
                  <a:lnTo>
                    <a:pt x="1393032" y="100012"/>
                  </a:lnTo>
                  <a:lnTo>
                    <a:pt x="1264444" y="114300"/>
                  </a:lnTo>
                  <a:lnTo>
                    <a:pt x="1052513" y="154781"/>
                  </a:lnTo>
                  <a:lnTo>
                    <a:pt x="835819" y="190500"/>
                  </a:lnTo>
                  <a:lnTo>
                    <a:pt x="631032" y="216693"/>
                  </a:lnTo>
                  <a:lnTo>
                    <a:pt x="514350" y="226218"/>
                  </a:lnTo>
                  <a:lnTo>
                    <a:pt x="447675" y="228600"/>
                  </a:lnTo>
                  <a:lnTo>
                    <a:pt x="361950" y="226218"/>
                  </a:lnTo>
                  <a:lnTo>
                    <a:pt x="280988" y="214312"/>
                  </a:lnTo>
                  <a:lnTo>
                    <a:pt x="157163" y="188118"/>
                  </a:lnTo>
                  <a:lnTo>
                    <a:pt x="71438" y="161925"/>
                  </a:lnTo>
                  <a:lnTo>
                    <a:pt x="33338" y="150018"/>
                  </a:lnTo>
                  <a:lnTo>
                    <a:pt x="21432" y="150018"/>
                  </a:lnTo>
                  <a:lnTo>
                    <a:pt x="9525" y="152400"/>
                  </a:lnTo>
                  <a:lnTo>
                    <a:pt x="2382" y="159543"/>
                  </a:lnTo>
                  <a:lnTo>
                    <a:pt x="0" y="178593"/>
                  </a:lnTo>
                  <a:lnTo>
                    <a:pt x="9525" y="202406"/>
                  </a:lnTo>
                  <a:lnTo>
                    <a:pt x="40482" y="238125"/>
                  </a:lnTo>
                  <a:lnTo>
                    <a:pt x="88107" y="283368"/>
                  </a:lnTo>
                  <a:lnTo>
                    <a:pt x="145257" y="328612"/>
                  </a:lnTo>
                  <a:lnTo>
                    <a:pt x="204788" y="366712"/>
                  </a:lnTo>
                  <a:lnTo>
                    <a:pt x="254794" y="388143"/>
                  </a:lnTo>
                  <a:lnTo>
                    <a:pt x="311944" y="409575"/>
                  </a:lnTo>
                  <a:lnTo>
                    <a:pt x="383382" y="421481"/>
                  </a:lnTo>
                  <a:lnTo>
                    <a:pt x="433388" y="423862"/>
                  </a:lnTo>
                  <a:lnTo>
                    <a:pt x="616744" y="400050"/>
                  </a:lnTo>
                  <a:lnTo>
                    <a:pt x="740569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F823BA2F-DEEB-2F44-A11D-618366692BF7}"/>
                </a:ext>
              </a:extLst>
            </p:cNvPr>
            <p:cNvSpPr/>
            <p:nvPr/>
          </p:nvSpPr>
          <p:spPr>
            <a:xfrm>
              <a:off x="4418013" y="4414838"/>
              <a:ext cx="2259012" cy="457200"/>
            </a:xfrm>
            <a:custGeom>
              <a:avLst/>
              <a:gdLst>
                <a:gd name="connsiteX0" fmla="*/ 747712 w 2259806"/>
                <a:gd name="connsiteY0" fmla="*/ 211931 h 457200"/>
                <a:gd name="connsiteX1" fmla="*/ 885825 w 2259806"/>
                <a:gd name="connsiteY1" fmla="*/ 190500 h 457200"/>
                <a:gd name="connsiteX2" fmla="*/ 1052512 w 2259806"/>
                <a:gd name="connsiteY2" fmla="*/ 161925 h 457200"/>
                <a:gd name="connsiteX3" fmla="*/ 1114425 w 2259806"/>
                <a:gd name="connsiteY3" fmla="*/ 150018 h 457200"/>
                <a:gd name="connsiteX4" fmla="*/ 1266825 w 2259806"/>
                <a:gd name="connsiteY4" fmla="*/ 133350 h 457200"/>
                <a:gd name="connsiteX5" fmla="*/ 1428750 w 2259806"/>
                <a:gd name="connsiteY5" fmla="*/ 114300 h 457200"/>
                <a:gd name="connsiteX6" fmla="*/ 1521619 w 2259806"/>
                <a:gd name="connsiteY6" fmla="*/ 97631 h 457200"/>
                <a:gd name="connsiteX7" fmla="*/ 1619250 w 2259806"/>
                <a:gd name="connsiteY7" fmla="*/ 78581 h 457200"/>
                <a:gd name="connsiteX8" fmla="*/ 1714500 w 2259806"/>
                <a:gd name="connsiteY8" fmla="*/ 57150 h 457200"/>
                <a:gd name="connsiteX9" fmla="*/ 1807369 w 2259806"/>
                <a:gd name="connsiteY9" fmla="*/ 26193 h 457200"/>
                <a:gd name="connsiteX10" fmla="*/ 1869281 w 2259806"/>
                <a:gd name="connsiteY10" fmla="*/ 2381 h 457200"/>
                <a:gd name="connsiteX11" fmla="*/ 1883569 w 2259806"/>
                <a:gd name="connsiteY11" fmla="*/ 0 h 457200"/>
                <a:gd name="connsiteX12" fmla="*/ 1902619 w 2259806"/>
                <a:gd name="connsiteY12" fmla="*/ 0 h 457200"/>
                <a:gd name="connsiteX13" fmla="*/ 1955006 w 2259806"/>
                <a:gd name="connsiteY13" fmla="*/ 9525 h 457200"/>
                <a:gd name="connsiteX14" fmla="*/ 2031206 w 2259806"/>
                <a:gd name="connsiteY14" fmla="*/ 26193 h 457200"/>
                <a:gd name="connsiteX15" fmla="*/ 2097881 w 2259806"/>
                <a:gd name="connsiteY15" fmla="*/ 47625 h 457200"/>
                <a:gd name="connsiteX16" fmla="*/ 2155031 w 2259806"/>
                <a:gd name="connsiteY16" fmla="*/ 71437 h 457200"/>
                <a:gd name="connsiteX17" fmla="*/ 2188369 w 2259806"/>
                <a:gd name="connsiteY17" fmla="*/ 88106 h 457200"/>
                <a:gd name="connsiteX18" fmla="*/ 2214562 w 2259806"/>
                <a:gd name="connsiteY18" fmla="*/ 100012 h 457200"/>
                <a:gd name="connsiteX19" fmla="*/ 2235994 w 2259806"/>
                <a:gd name="connsiteY19" fmla="*/ 116681 h 457200"/>
                <a:gd name="connsiteX20" fmla="*/ 2247900 w 2259806"/>
                <a:gd name="connsiteY20" fmla="*/ 128587 h 457200"/>
                <a:gd name="connsiteX21" fmla="*/ 2257425 w 2259806"/>
                <a:gd name="connsiteY21" fmla="*/ 142875 h 457200"/>
                <a:gd name="connsiteX22" fmla="*/ 2259806 w 2259806"/>
                <a:gd name="connsiteY22" fmla="*/ 154781 h 457200"/>
                <a:gd name="connsiteX23" fmla="*/ 2257425 w 2259806"/>
                <a:gd name="connsiteY23" fmla="*/ 176212 h 457200"/>
                <a:gd name="connsiteX24" fmla="*/ 2240756 w 2259806"/>
                <a:gd name="connsiteY24" fmla="*/ 202406 h 457200"/>
                <a:gd name="connsiteX25" fmla="*/ 2212181 w 2259806"/>
                <a:gd name="connsiteY25" fmla="*/ 226218 h 457200"/>
                <a:gd name="connsiteX26" fmla="*/ 2181225 w 2259806"/>
                <a:gd name="connsiteY26" fmla="*/ 245268 h 457200"/>
                <a:gd name="connsiteX27" fmla="*/ 2157412 w 2259806"/>
                <a:gd name="connsiteY27" fmla="*/ 245268 h 457200"/>
                <a:gd name="connsiteX28" fmla="*/ 2021681 w 2259806"/>
                <a:gd name="connsiteY28" fmla="*/ 254793 h 457200"/>
                <a:gd name="connsiteX29" fmla="*/ 1824037 w 2259806"/>
                <a:gd name="connsiteY29" fmla="*/ 264318 h 457200"/>
                <a:gd name="connsiteX30" fmla="*/ 1724025 w 2259806"/>
                <a:gd name="connsiteY30" fmla="*/ 264318 h 457200"/>
                <a:gd name="connsiteX31" fmla="*/ 1585912 w 2259806"/>
                <a:gd name="connsiteY31" fmla="*/ 271462 h 457200"/>
                <a:gd name="connsiteX32" fmla="*/ 1485900 w 2259806"/>
                <a:gd name="connsiteY32" fmla="*/ 283368 h 457200"/>
                <a:gd name="connsiteX33" fmla="*/ 1340644 w 2259806"/>
                <a:gd name="connsiteY33" fmla="*/ 302418 h 457200"/>
                <a:gd name="connsiteX34" fmla="*/ 1257300 w 2259806"/>
                <a:gd name="connsiteY34" fmla="*/ 314325 h 457200"/>
                <a:gd name="connsiteX35" fmla="*/ 1104900 w 2259806"/>
                <a:gd name="connsiteY35" fmla="*/ 359568 h 457200"/>
                <a:gd name="connsiteX36" fmla="*/ 1045369 w 2259806"/>
                <a:gd name="connsiteY36" fmla="*/ 357187 h 457200"/>
                <a:gd name="connsiteX37" fmla="*/ 938212 w 2259806"/>
                <a:gd name="connsiteY37" fmla="*/ 366712 h 457200"/>
                <a:gd name="connsiteX38" fmla="*/ 807244 w 2259806"/>
                <a:gd name="connsiteY38" fmla="*/ 385762 h 457200"/>
                <a:gd name="connsiteX39" fmla="*/ 711994 w 2259806"/>
                <a:gd name="connsiteY39" fmla="*/ 400050 h 457200"/>
                <a:gd name="connsiteX40" fmla="*/ 569119 w 2259806"/>
                <a:gd name="connsiteY40" fmla="*/ 423862 h 457200"/>
                <a:gd name="connsiteX41" fmla="*/ 464344 w 2259806"/>
                <a:gd name="connsiteY41" fmla="*/ 442912 h 457200"/>
                <a:gd name="connsiteX42" fmla="*/ 428625 w 2259806"/>
                <a:gd name="connsiteY42" fmla="*/ 452437 h 457200"/>
                <a:gd name="connsiteX43" fmla="*/ 397669 w 2259806"/>
                <a:gd name="connsiteY43" fmla="*/ 457200 h 457200"/>
                <a:gd name="connsiteX44" fmla="*/ 359569 w 2259806"/>
                <a:gd name="connsiteY44" fmla="*/ 452437 h 457200"/>
                <a:gd name="connsiteX45" fmla="*/ 319087 w 2259806"/>
                <a:gd name="connsiteY45" fmla="*/ 442912 h 457200"/>
                <a:gd name="connsiteX46" fmla="*/ 292894 w 2259806"/>
                <a:gd name="connsiteY46" fmla="*/ 431006 h 457200"/>
                <a:gd name="connsiteX47" fmla="*/ 230981 w 2259806"/>
                <a:gd name="connsiteY47" fmla="*/ 390525 h 457200"/>
                <a:gd name="connsiteX48" fmla="*/ 169069 w 2259806"/>
                <a:gd name="connsiteY48" fmla="*/ 345281 h 457200"/>
                <a:gd name="connsiteX49" fmla="*/ 119062 w 2259806"/>
                <a:gd name="connsiteY49" fmla="*/ 302418 h 457200"/>
                <a:gd name="connsiteX50" fmla="*/ 57150 w 2259806"/>
                <a:gd name="connsiteY50" fmla="*/ 240506 h 457200"/>
                <a:gd name="connsiteX51" fmla="*/ 21431 w 2259806"/>
                <a:gd name="connsiteY51" fmla="*/ 197643 h 457200"/>
                <a:gd name="connsiteX52" fmla="*/ 2381 w 2259806"/>
                <a:gd name="connsiteY52" fmla="*/ 169068 h 457200"/>
                <a:gd name="connsiteX53" fmla="*/ 0 w 2259806"/>
                <a:gd name="connsiteY53" fmla="*/ 154781 h 457200"/>
                <a:gd name="connsiteX54" fmla="*/ 2381 w 2259806"/>
                <a:gd name="connsiteY54" fmla="*/ 145256 h 457200"/>
                <a:gd name="connsiteX55" fmla="*/ 14287 w 2259806"/>
                <a:gd name="connsiteY55" fmla="*/ 135731 h 457200"/>
                <a:gd name="connsiteX56" fmla="*/ 26194 w 2259806"/>
                <a:gd name="connsiteY56" fmla="*/ 133350 h 457200"/>
                <a:gd name="connsiteX57" fmla="*/ 52387 w 2259806"/>
                <a:gd name="connsiteY57" fmla="*/ 142875 h 457200"/>
                <a:gd name="connsiteX58" fmla="*/ 92869 w 2259806"/>
                <a:gd name="connsiteY58" fmla="*/ 164306 h 457200"/>
                <a:gd name="connsiteX59" fmla="*/ 164306 w 2259806"/>
                <a:gd name="connsiteY59" fmla="*/ 197643 h 457200"/>
                <a:gd name="connsiteX60" fmla="*/ 233362 w 2259806"/>
                <a:gd name="connsiteY60" fmla="*/ 223837 h 457200"/>
                <a:gd name="connsiteX61" fmla="*/ 278606 w 2259806"/>
                <a:gd name="connsiteY61" fmla="*/ 235743 h 457200"/>
                <a:gd name="connsiteX62" fmla="*/ 338137 w 2259806"/>
                <a:gd name="connsiteY62" fmla="*/ 245268 h 457200"/>
                <a:gd name="connsiteX63" fmla="*/ 409575 w 2259806"/>
                <a:gd name="connsiteY63" fmla="*/ 247650 h 457200"/>
                <a:gd name="connsiteX64" fmla="*/ 604837 w 2259806"/>
                <a:gd name="connsiteY64" fmla="*/ 230981 h 457200"/>
                <a:gd name="connsiteX65" fmla="*/ 747712 w 2259806"/>
                <a:gd name="connsiteY65" fmla="*/ 2119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9806" h="457200">
                  <a:moveTo>
                    <a:pt x="747712" y="211931"/>
                  </a:moveTo>
                  <a:lnTo>
                    <a:pt x="885825" y="190500"/>
                  </a:lnTo>
                  <a:lnTo>
                    <a:pt x="1052512" y="161925"/>
                  </a:lnTo>
                  <a:lnTo>
                    <a:pt x="1114425" y="150018"/>
                  </a:lnTo>
                  <a:lnTo>
                    <a:pt x="1266825" y="133350"/>
                  </a:lnTo>
                  <a:lnTo>
                    <a:pt x="1428750" y="114300"/>
                  </a:lnTo>
                  <a:lnTo>
                    <a:pt x="1521619" y="97631"/>
                  </a:lnTo>
                  <a:lnTo>
                    <a:pt x="1619250" y="78581"/>
                  </a:lnTo>
                  <a:lnTo>
                    <a:pt x="1714500" y="57150"/>
                  </a:lnTo>
                  <a:lnTo>
                    <a:pt x="1807369" y="26193"/>
                  </a:lnTo>
                  <a:lnTo>
                    <a:pt x="1869281" y="2381"/>
                  </a:lnTo>
                  <a:lnTo>
                    <a:pt x="1883569" y="0"/>
                  </a:lnTo>
                  <a:lnTo>
                    <a:pt x="1902619" y="0"/>
                  </a:lnTo>
                  <a:lnTo>
                    <a:pt x="1955006" y="9525"/>
                  </a:lnTo>
                  <a:lnTo>
                    <a:pt x="2031206" y="26193"/>
                  </a:lnTo>
                  <a:lnTo>
                    <a:pt x="2097881" y="47625"/>
                  </a:lnTo>
                  <a:lnTo>
                    <a:pt x="2155031" y="71437"/>
                  </a:lnTo>
                  <a:lnTo>
                    <a:pt x="2188369" y="88106"/>
                  </a:lnTo>
                  <a:lnTo>
                    <a:pt x="2214562" y="100012"/>
                  </a:lnTo>
                  <a:lnTo>
                    <a:pt x="2235994" y="116681"/>
                  </a:lnTo>
                  <a:lnTo>
                    <a:pt x="2247900" y="128587"/>
                  </a:lnTo>
                  <a:lnTo>
                    <a:pt x="2257425" y="142875"/>
                  </a:lnTo>
                  <a:lnTo>
                    <a:pt x="2259806" y="154781"/>
                  </a:lnTo>
                  <a:lnTo>
                    <a:pt x="2257425" y="176212"/>
                  </a:lnTo>
                  <a:lnTo>
                    <a:pt x="2240756" y="202406"/>
                  </a:lnTo>
                  <a:lnTo>
                    <a:pt x="2212181" y="226218"/>
                  </a:lnTo>
                  <a:lnTo>
                    <a:pt x="2181225" y="245268"/>
                  </a:lnTo>
                  <a:lnTo>
                    <a:pt x="2157412" y="245268"/>
                  </a:lnTo>
                  <a:lnTo>
                    <a:pt x="2021681" y="254793"/>
                  </a:lnTo>
                  <a:lnTo>
                    <a:pt x="1824037" y="264318"/>
                  </a:lnTo>
                  <a:lnTo>
                    <a:pt x="1724025" y="264318"/>
                  </a:lnTo>
                  <a:lnTo>
                    <a:pt x="1585912" y="271462"/>
                  </a:lnTo>
                  <a:lnTo>
                    <a:pt x="1485900" y="283368"/>
                  </a:lnTo>
                  <a:lnTo>
                    <a:pt x="1340644" y="302418"/>
                  </a:lnTo>
                  <a:lnTo>
                    <a:pt x="1257300" y="314325"/>
                  </a:lnTo>
                  <a:lnTo>
                    <a:pt x="1104900" y="359568"/>
                  </a:lnTo>
                  <a:lnTo>
                    <a:pt x="1045369" y="357187"/>
                  </a:lnTo>
                  <a:lnTo>
                    <a:pt x="938212" y="366712"/>
                  </a:lnTo>
                  <a:lnTo>
                    <a:pt x="807244" y="385762"/>
                  </a:lnTo>
                  <a:lnTo>
                    <a:pt x="711994" y="400050"/>
                  </a:lnTo>
                  <a:lnTo>
                    <a:pt x="569119" y="423862"/>
                  </a:lnTo>
                  <a:lnTo>
                    <a:pt x="464344" y="442912"/>
                  </a:lnTo>
                  <a:lnTo>
                    <a:pt x="428625" y="452437"/>
                  </a:lnTo>
                  <a:lnTo>
                    <a:pt x="397669" y="457200"/>
                  </a:lnTo>
                  <a:lnTo>
                    <a:pt x="359569" y="452437"/>
                  </a:lnTo>
                  <a:lnTo>
                    <a:pt x="319087" y="442912"/>
                  </a:lnTo>
                  <a:lnTo>
                    <a:pt x="292894" y="431006"/>
                  </a:lnTo>
                  <a:lnTo>
                    <a:pt x="230981" y="390525"/>
                  </a:lnTo>
                  <a:lnTo>
                    <a:pt x="169069" y="345281"/>
                  </a:lnTo>
                  <a:lnTo>
                    <a:pt x="119062" y="302418"/>
                  </a:lnTo>
                  <a:lnTo>
                    <a:pt x="57150" y="240506"/>
                  </a:lnTo>
                  <a:lnTo>
                    <a:pt x="21431" y="197643"/>
                  </a:lnTo>
                  <a:lnTo>
                    <a:pt x="2381" y="169068"/>
                  </a:lnTo>
                  <a:lnTo>
                    <a:pt x="0" y="154781"/>
                  </a:lnTo>
                  <a:lnTo>
                    <a:pt x="2381" y="145256"/>
                  </a:lnTo>
                  <a:lnTo>
                    <a:pt x="14287" y="135731"/>
                  </a:lnTo>
                  <a:lnTo>
                    <a:pt x="26194" y="133350"/>
                  </a:lnTo>
                  <a:lnTo>
                    <a:pt x="52387" y="142875"/>
                  </a:lnTo>
                  <a:lnTo>
                    <a:pt x="92869" y="164306"/>
                  </a:lnTo>
                  <a:lnTo>
                    <a:pt x="164306" y="197643"/>
                  </a:lnTo>
                  <a:lnTo>
                    <a:pt x="233362" y="223837"/>
                  </a:lnTo>
                  <a:lnTo>
                    <a:pt x="278606" y="235743"/>
                  </a:lnTo>
                  <a:lnTo>
                    <a:pt x="338137" y="245268"/>
                  </a:lnTo>
                  <a:lnTo>
                    <a:pt x="409575" y="247650"/>
                  </a:lnTo>
                  <a:lnTo>
                    <a:pt x="604837" y="230981"/>
                  </a:lnTo>
                  <a:lnTo>
                    <a:pt x="74771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0460AECE-3274-7347-BD7E-3A67648FC884}"/>
                </a:ext>
              </a:extLst>
            </p:cNvPr>
            <p:cNvSpPr/>
            <p:nvPr/>
          </p:nvSpPr>
          <p:spPr>
            <a:xfrm>
              <a:off x="3514725" y="2938463"/>
              <a:ext cx="493713" cy="947737"/>
            </a:xfrm>
            <a:custGeom>
              <a:avLst/>
              <a:gdLst>
                <a:gd name="connsiteX0" fmla="*/ 128588 w 492919"/>
                <a:gd name="connsiteY0" fmla="*/ 288131 h 947737"/>
                <a:gd name="connsiteX1" fmla="*/ 90488 w 492919"/>
                <a:gd name="connsiteY1" fmla="*/ 221456 h 947737"/>
                <a:gd name="connsiteX2" fmla="*/ 57150 w 492919"/>
                <a:gd name="connsiteY2" fmla="*/ 164306 h 947737"/>
                <a:gd name="connsiteX3" fmla="*/ 33338 w 492919"/>
                <a:gd name="connsiteY3" fmla="*/ 123825 h 947737"/>
                <a:gd name="connsiteX4" fmla="*/ 23813 w 492919"/>
                <a:gd name="connsiteY4" fmla="*/ 109537 h 947737"/>
                <a:gd name="connsiteX5" fmla="*/ 0 w 492919"/>
                <a:gd name="connsiteY5" fmla="*/ 90487 h 947737"/>
                <a:gd name="connsiteX6" fmla="*/ 45244 w 492919"/>
                <a:gd name="connsiteY6" fmla="*/ 0 h 947737"/>
                <a:gd name="connsiteX7" fmla="*/ 95250 w 492919"/>
                <a:gd name="connsiteY7" fmla="*/ 47625 h 947737"/>
                <a:gd name="connsiteX8" fmla="*/ 147638 w 492919"/>
                <a:gd name="connsiteY8" fmla="*/ 97631 h 947737"/>
                <a:gd name="connsiteX9" fmla="*/ 190500 w 492919"/>
                <a:gd name="connsiteY9" fmla="*/ 142875 h 947737"/>
                <a:gd name="connsiteX10" fmla="*/ 233363 w 492919"/>
                <a:gd name="connsiteY10" fmla="*/ 192881 h 947737"/>
                <a:gd name="connsiteX11" fmla="*/ 288131 w 492919"/>
                <a:gd name="connsiteY11" fmla="*/ 266700 h 947737"/>
                <a:gd name="connsiteX12" fmla="*/ 333375 w 492919"/>
                <a:gd name="connsiteY12" fmla="*/ 338137 h 947737"/>
                <a:gd name="connsiteX13" fmla="*/ 359569 w 492919"/>
                <a:gd name="connsiteY13" fmla="*/ 383381 h 947737"/>
                <a:gd name="connsiteX14" fmla="*/ 400050 w 492919"/>
                <a:gd name="connsiteY14" fmla="*/ 476250 h 947737"/>
                <a:gd name="connsiteX15" fmla="*/ 428625 w 492919"/>
                <a:gd name="connsiteY15" fmla="*/ 552450 h 947737"/>
                <a:gd name="connsiteX16" fmla="*/ 454819 w 492919"/>
                <a:gd name="connsiteY16" fmla="*/ 647700 h 947737"/>
                <a:gd name="connsiteX17" fmla="*/ 473869 w 492919"/>
                <a:gd name="connsiteY17" fmla="*/ 731043 h 947737"/>
                <a:gd name="connsiteX18" fmla="*/ 483394 w 492919"/>
                <a:gd name="connsiteY18" fmla="*/ 814387 h 947737"/>
                <a:gd name="connsiteX19" fmla="*/ 490538 w 492919"/>
                <a:gd name="connsiteY19" fmla="*/ 892968 h 947737"/>
                <a:gd name="connsiteX20" fmla="*/ 492919 w 492919"/>
                <a:gd name="connsiteY20" fmla="*/ 947737 h 947737"/>
                <a:gd name="connsiteX21" fmla="*/ 247650 w 492919"/>
                <a:gd name="connsiteY21" fmla="*/ 902493 h 947737"/>
                <a:gd name="connsiteX22" fmla="*/ 247650 w 492919"/>
                <a:gd name="connsiteY22" fmla="*/ 845343 h 947737"/>
                <a:gd name="connsiteX23" fmla="*/ 247650 w 492919"/>
                <a:gd name="connsiteY23" fmla="*/ 785812 h 947737"/>
                <a:gd name="connsiteX24" fmla="*/ 242888 w 492919"/>
                <a:gd name="connsiteY24" fmla="*/ 704850 h 947737"/>
                <a:gd name="connsiteX25" fmla="*/ 233363 w 492919"/>
                <a:gd name="connsiteY25" fmla="*/ 619125 h 947737"/>
                <a:gd name="connsiteX26" fmla="*/ 221456 w 492919"/>
                <a:gd name="connsiteY26" fmla="*/ 547687 h 947737"/>
                <a:gd name="connsiteX27" fmla="*/ 204788 w 492919"/>
                <a:gd name="connsiteY27" fmla="*/ 476250 h 947737"/>
                <a:gd name="connsiteX28" fmla="*/ 180975 w 492919"/>
                <a:gd name="connsiteY28" fmla="*/ 414337 h 947737"/>
                <a:gd name="connsiteX29" fmla="*/ 159544 w 492919"/>
                <a:gd name="connsiteY29" fmla="*/ 359568 h 947737"/>
                <a:gd name="connsiteX30" fmla="*/ 128588 w 492919"/>
                <a:gd name="connsiteY30" fmla="*/ 28813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92919" h="947737">
                  <a:moveTo>
                    <a:pt x="128588" y="288131"/>
                  </a:moveTo>
                  <a:lnTo>
                    <a:pt x="90488" y="221456"/>
                  </a:lnTo>
                  <a:lnTo>
                    <a:pt x="57150" y="164306"/>
                  </a:lnTo>
                  <a:lnTo>
                    <a:pt x="33338" y="123825"/>
                  </a:lnTo>
                  <a:lnTo>
                    <a:pt x="23813" y="109537"/>
                  </a:lnTo>
                  <a:lnTo>
                    <a:pt x="0" y="90487"/>
                  </a:lnTo>
                  <a:lnTo>
                    <a:pt x="45244" y="0"/>
                  </a:lnTo>
                  <a:lnTo>
                    <a:pt x="95250" y="47625"/>
                  </a:lnTo>
                  <a:lnTo>
                    <a:pt x="147638" y="97631"/>
                  </a:lnTo>
                  <a:lnTo>
                    <a:pt x="190500" y="142875"/>
                  </a:lnTo>
                  <a:lnTo>
                    <a:pt x="233363" y="192881"/>
                  </a:lnTo>
                  <a:lnTo>
                    <a:pt x="288131" y="266700"/>
                  </a:lnTo>
                  <a:lnTo>
                    <a:pt x="333375" y="338137"/>
                  </a:lnTo>
                  <a:lnTo>
                    <a:pt x="359569" y="383381"/>
                  </a:lnTo>
                  <a:lnTo>
                    <a:pt x="400050" y="476250"/>
                  </a:lnTo>
                  <a:lnTo>
                    <a:pt x="428625" y="552450"/>
                  </a:lnTo>
                  <a:lnTo>
                    <a:pt x="454819" y="647700"/>
                  </a:lnTo>
                  <a:lnTo>
                    <a:pt x="473869" y="731043"/>
                  </a:lnTo>
                  <a:lnTo>
                    <a:pt x="483394" y="814387"/>
                  </a:lnTo>
                  <a:lnTo>
                    <a:pt x="490538" y="892968"/>
                  </a:lnTo>
                  <a:cubicBezTo>
                    <a:pt x="491332" y="911224"/>
                    <a:pt x="492125" y="929481"/>
                    <a:pt x="492919" y="947737"/>
                  </a:cubicBezTo>
                  <a:lnTo>
                    <a:pt x="247650" y="902493"/>
                  </a:lnTo>
                  <a:lnTo>
                    <a:pt x="247650" y="845343"/>
                  </a:lnTo>
                  <a:lnTo>
                    <a:pt x="247650" y="785812"/>
                  </a:lnTo>
                  <a:lnTo>
                    <a:pt x="242888" y="704850"/>
                  </a:lnTo>
                  <a:lnTo>
                    <a:pt x="233363" y="619125"/>
                  </a:lnTo>
                  <a:lnTo>
                    <a:pt x="221456" y="547687"/>
                  </a:lnTo>
                  <a:lnTo>
                    <a:pt x="204788" y="476250"/>
                  </a:lnTo>
                  <a:lnTo>
                    <a:pt x="180975" y="414337"/>
                  </a:lnTo>
                  <a:lnTo>
                    <a:pt x="159544" y="359568"/>
                  </a:lnTo>
                  <a:lnTo>
                    <a:pt x="128588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7E2F0D25-ABF3-5544-BAEE-64993EB5472F}"/>
                </a:ext>
              </a:extLst>
            </p:cNvPr>
            <p:cNvSpPr/>
            <p:nvPr/>
          </p:nvSpPr>
          <p:spPr>
            <a:xfrm>
              <a:off x="3665538" y="3790950"/>
              <a:ext cx="342900" cy="757238"/>
            </a:xfrm>
            <a:custGeom>
              <a:avLst/>
              <a:gdLst>
                <a:gd name="connsiteX0" fmla="*/ 340519 w 342900"/>
                <a:gd name="connsiteY0" fmla="*/ 238125 h 757238"/>
                <a:gd name="connsiteX1" fmla="*/ 342900 w 342900"/>
                <a:gd name="connsiteY1" fmla="*/ 173831 h 757238"/>
                <a:gd name="connsiteX2" fmla="*/ 342900 w 342900"/>
                <a:gd name="connsiteY2" fmla="*/ 114300 h 757238"/>
                <a:gd name="connsiteX3" fmla="*/ 342900 w 342900"/>
                <a:gd name="connsiteY3" fmla="*/ 90488 h 757238"/>
                <a:gd name="connsiteX4" fmla="*/ 335756 w 342900"/>
                <a:gd name="connsiteY4" fmla="*/ 11906 h 757238"/>
                <a:gd name="connsiteX5" fmla="*/ 100012 w 342900"/>
                <a:gd name="connsiteY5" fmla="*/ 0 h 757238"/>
                <a:gd name="connsiteX6" fmla="*/ 97631 w 342900"/>
                <a:gd name="connsiteY6" fmla="*/ 52388 h 757238"/>
                <a:gd name="connsiteX7" fmla="*/ 95250 w 342900"/>
                <a:gd name="connsiteY7" fmla="*/ 111919 h 757238"/>
                <a:gd name="connsiteX8" fmla="*/ 88106 w 342900"/>
                <a:gd name="connsiteY8" fmla="*/ 164306 h 757238"/>
                <a:gd name="connsiteX9" fmla="*/ 76200 w 342900"/>
                <a:gd name="connsiteY9" fmla="*/ 221456 h 757238"/>
                <a:gd name="connsiteX10" fmla="*/ 57150 w 342900"/>
                <a:gd name="connsiteY10" fmla="*/ 276225 h 757238"/>
                <a:gd name="connsiteX11" fmla="*/ 40481 w 342900"/>
                <a:gd name="connsiteY11" fmla="*/ 304800 h 757238"/>
                <a:gd name="connsiteX12" fmla="*/ 23812 w 342900"/>
                <a:gd name="connsiteY12" fmla="*/ 321469 h 757238"/>
                <a:gd name="connsiteX13" fmla="*/ 0 w 342900"/>
                <a:gd name="connsiteY13" fmla="*/ 338138 h 757238"/>
                <a:gd name="connsiteX14" fmla="*/ 40481 w 342900"/>
                <a:gd name="connsiteY14" fmla="*/ 721519 h 757238"/>
                <a:gd name="connsiteX15" fmla="*/ 52387 w 342900"/>
                <a:gd name="connsiteY15" fmla="*/ 740569 h 757238"/>
                <a:gd name="connsiteX16" fmla="*/ 69056 w 342900"/>
                <a:gd name="connsiteY16" fmla="*/ 752475 h 757238"/>
                <a:gd name="connsiteX17" fmla="*/ 85725 w 342900"/>
                <a:gd name="connsiteY17" fmla="*/ 757238 h 757238"/>
                <a:gd name="connsiteX18" fmla="*/ 104775 w 342900"/>
                <a:gd name="connsiteY18" fmla="*/ 754856 h 757238"/>
                <a:gd name="connsiteX19" fmla="*/ 140494 w 342900"/>
                <a:gd name="connsiteY19" fmla="*/ 735806 h 757238"/>
                <a:gd name="connsiteX20" fmla="*/ 166687 w 342900"/>
                <a:gd name="connsiteY20" fmla="*/ 709613 h 757238"/>
                <a:gd name="connsiteX21" fmla="*/ 190500 w 342900"/>
                <a:gd name="connsiteY21" fmla="*/ 676275 h 757238"/>
                <a:gd name="connsiteX22" fmla="*/ 221456 w 342900"/>
                <a:gd name="connsiteY22" fmla="*/ 626269 h 757238"/>
                <a:gd name="connsiteX23" fmla="*/ 257175 w 342900"/>
                <a:gd name="connsiteY23" fmla="*/ 557213 h 757238"/>
                <a:gd name="connsiteX24" fmla="*/ 283369 w 342900"/>
                <a:gd name="connsiteY24" fmla="*/ 500063 h 757238"/>
                <a:gd name="connsiteX25" fmla="*/ 302419 w 342900"/>
                <a:gd name="connsiteY25" fmla="*/ 440531 h 757238"/>
                <a:gd name="connsiteX26" fmla="*/ 316706 w 342900"/>
                <a:gd name="connsiteY26" fmla="*/ 388144 h 757238"/>
                <a:gd name="connsiteX27" fmla="*/ 328612 w 342900"/>
                <a:gd name="connsiteY27" fmla="*/ 333375 h 757238"/>
                <a:gd name="connsiteX28" fmla="*/ 340519 w 342900"/>
                <a:gd name="connsiteY28" fmla="*/ 2381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757238">
                  <a:moveTo>
                    <a:pt x="340519" y="238125"/>
                  </a:moveTo>
                  <a:cubicBezTo>
                    <a:pt x="341313" y="216694"/>
                    <a:pt x="342106" y="195262"/>
                    <a:pt x="342900" y="173831"/>
                  </a:cubicBezTo>
                  <a:lnTo>
                    <a:pt x="342900" y="114300"/>
                  </a:lnTo>
                  <a:lnTo>
                    <a:pt x="342900" y="90488"/>
                  </a:lnTo>
                  <a:lnTo>
                    <a:pt x="335756" y="11906"/>
                  </a:lnTo>
                  <a:lnTo>
                    <a:pt x="100012" y="0"/>
                  </a:lnTo>
                  <a:lnTo>
                    <a:pt x="97631" y="52388"/>
                  </a:lnTo>
                  <a:cubicBezTo>
                    <a:pt x="96837" y="72232"/>
                    <a:pt x="96044" y="92075"/>
                    <a:pt x="95250" y="111919"/>
                  </a:cubicBezTo>
                  <a:lnTo>
                    <a:pt x="88106" y="164306"/>
                  </a:lnTo>
                  <a:lnTo>
                    <a:pt x="76200" y="221456"/>
                  </a:lnTo>
                  <a:lnTo>
                    <a:pt x="57150" y="276225"/>
                  </a:lnTo>
                  <a:lnTo>
                    <a:pt x="40481" y="304800"/>
                  </a:lnTo>
                  <a:lnTo>
                    <a:pt x="23812" y="321469"/>
                  </a:lnTo>
                  <a:lnTo>
                    <a:pt x="0" y="338138"/>
                  </a:lnTo>
                  <a:lnTo>
                    <a:pt x="40481" y="721519"/>
                  </a:lnTo>
                  <a:lnTo>
                    <a:pt x="52387" y="740569"/>
                  </a:lnTo>
                  <a:lnTo>
                    <a:pt x="69056" y="752475"/>
                  </a:lnTo>
                  <a:lnTo>
                    <a:pt x="85725" y="757238"/>
                  </a:lnTo>
                  <a:lnTo>
                    <a:pt x="104775" y="754856"/>
                  </a:lnTo>
                  <a:lnTo>
                    <a:pt x="140494" y="735806"/>
                  </a:lnTo>
                  <a:lnTo>
                    <a:pt x="166687" y="709613"/>
                  </a:lnTo>
                  <a:lnTo>
                    <a:pt x="190500" y="676275"/>
                  </a:lnTo>
                  <a:lnTo>
                    <a:pt x="221456" y="626269"/>
                  </a:lnTo>
                  <a:lnTo>
                    <a:pt x="257175" y="557213"/>
                  </a:lnTo>
                  <a:lnTo>
                    <a:pt x="283369" y="500063"/>
                  </a:lnTo>
                  <a:lnTo>
                    <a:pt x="302419" y="440531"/>
                  </a:lnTo>
                  <a:lnTo>
                    <a:pt x="316706" y="388144"/>
                  </a:lnTo>
                  <a:lnTo>
                    <a:pt x="328612" y="333375"/>
                  </a:lnTo>
                  <a:lnTo>
                    <a:pt x="340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A5FAB51A-92D9-4E4B-B9B5-29F059970E30}"/>
                </a:ext>
              </a:extLst>
            </p:cNvPr>
            <p:cNvSpPr/>
            <p:nvPr/>
          </p:nvSpPr>
          <p:spPr>
            <a:xfrm>
              <a:off x="3213100" y="4110038"/>
              <a:ext cx="509588" cy="423862"/>
            </a:xfrm>
            <a:custGeom>
              <a:avLst/>
              <a:gdLst>
                <a:gd name="connsiteX0" fmla="*/ 228600 w 509588"/>
                <a:gd name="connsiteY0" fmla="*/ 192881 h 423862"/>
                <a:gd name="connsiteX1" fmla="*/ 285750 w 509588"/>
                <a:gd name="connsiteY1" fmla="*/ 223837 h 423862"/>
                <a:gd name="connsiteX2" fmla="*/ 340519 w 509588"/>
                <a:gd name="connsiteY2" fmla="*/ 259556 h 423862"/>
                <a:gd name="connsiteX3" fmla="*/ 400050 w 509588"/>
                <a:gd name="connsiteY3" fmla="*/ 302418 h 423862"/>
                <a:gd name="connsiteX4" fmla="*/ 438150 w 509588"/>
                <a:gd name="connsiteY4" fmla="*/ 335756 h 423862"/>
                <a:gd name="connsiteX5" fmla="*/ 457200 w 509588"/>
                <a:gd name="connsiteY5" fmla="*/ 357187 h 423862"/>
                <a:gd name="connsiteX6" fmla="*/ 476250 w 509588"/>
                <a:gd name="connsiteY6" fmla="*/ 378618 h 423862"/>
                <a:gd name="connsiteX7" fmla="*/ 492919 w 509588"/>
                <a:gd name="connsiteY7" fmla="*/ 402431 h 423862"/>
                <a:gd name="connsiteX8" fmla="*/ 509588 w 509588"/>
                <a:gd name="connsiteY8" fmla="*/ 423862 h 423862"/>
                <a:gd name="connsiteX9" fmla="*/ 481013 w 509588"/>
                <a:gd name="connsiteY9" fmla="*/ 0 h 423862"/>
                <a:gd name="connsiteX10" fmla="*/ 450057 w 509588"/>
                <a:gd name="connsiteY10" fmla="*/ 19050 h 423862"/>
                <a:gd name="connsiteX11" fmla="*/ 433388 w 509588"/>
                <a:gd name="connsiteY11" fmla="*/ 28575 h 423862"/>
                <a:gd name="connsiteX12" fmla="*/ 404813 w 509588"/>
                <a:gd name="connsiteY12" fmla="*/ 40481 h 423862"/>
                <a:gd name="connsiteX13" fmla="*/ 371475 w 509588"/>
                <a:gd name="connsiteY13" fmla="*/ 50006 h 423862"/>
                <a:gd name="connsiteX14" fmla="*/ 321469 w 509588"/>
                <a:gd name="connsiteY14" fmla="*/ 57150 h 423862"/>
                <a:gd name="connsiteX15" fmla="*/ 254794 w 509588"/>
                <a:gd name="connsiteY15" fmla="*/ 61912 h 423862"/>
                <a:gd name="connsiteX16" fmla="*/ 183357 w 509588"/>
                <a:gd name="connsiteY16" fmla="*/ 57150 h 423862"/>
                <a:gd name="connsiteX17" fmla="*/ 128588 w 509588"/>
                <a:gd name="connsiteY17" fmla="*/ 47625 h 423862"/>
                <a:gd name="connsiteX18" fmla="*/ 50007 w 509588"/>
                <a:gd name="connsiteY18" fmla="*/ 40481 h 423862"/>
                <a:gd name="connsiteX19" fmla="*/ 14288 w 509588"/>
                <a:gd name="connsiteY19" fmla="*/ 45243 h 423862"/>
                <a:gd name="connsiteX20" fmla="*/ 4763 w 509588"/>
                <a:gd name="connsiteY20" fmla="*/ 50006 h 423862"/>
                <a:gd name="connsiteX21" fmla="*/ 0 w 509588"/>
                <a:gd name="connsiteY21" fmla="*/ 59531 h 423862"/>
                <a:gd name="connsiteX22" fmla="*/ 2382 w 509588"/>
                <a:gd name="connsiteY22" fmla="*/ 69056 h 423862"/>
                <a:gd name="connsiteX23" fmla="*/ 19050 w 509588"/>
                <a:gd name="connsiteY23" fmla="*/ 85725 h 423862"/>
                <a:gd name="connsiteX24" fmla="*/ 54769 w 509588"/>
                <a:gd name="connsiteY24" fmla="*/ 111918 h 423862"/>
                <a:gd name="connsiteX25" fmla="*/ 80963 w 509588"/>
                <a:gd name="connsiteY25" fmla="*/ 126206 h 423862"/>
                <a:gd name="connsiteX26" fmla="*/ 138113 w 509588"/>
                <a:gd name="connsiteY26" fmla="*/ 150018 h 423862"/>
                <a:gd name="connsiteX27" fmla="*/ 228600 w 509588"/>
                <a:gd name="connsiteY27" fmla="*/ 1928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8" h="423862">
                  <a:moveTo>
                    <a:pt x="228600" y="192881"/>
                  </a:moveTo>
                  <a:lnTo>
                    <a:pt x="285750" y="223837"/>
                  </a:lnTo>
                  <a:lnTo>
                    <a:pt x="340519" y="259556"/>
                  </a:lnTo>
                  <a:lnTo>
                    <a:pt x="400050" y="302418"/>
                  </a:lnTo>
                  <a:lnTo>
                    <a:pt x="438150" y="335756"/>
                  </a:lnTo>
                  <a:lnTo>
                    <a:pt x="457200" y="357187"/>
                  </a:lnTo>
                  <a:lnTo>
                    <a:pt x="476250" y="378618"/>
                  </a:lnTo>
                  <a:lnTo>
                    <a:pt x="492919" y="402431"/>
                  </a:lnTo>
                  <a:lnTo>
                    <a:pt x="509588" y="423862"/>
                  </a:lnTo>
                  <a:lnTo>
                    <a:pt x="481013" y="0"/>
                  </a:lnTo>
                  <a:lnTo>
                    <a:pt x="450057" y="19050"/>
                  </a:lnTo>
                  <a:lnTo>
                    <a:pt x="433388" y="28575"/>
                  </a:lnTo>
                  <a:lnTo>
                    <a:pt x="404813" y="40481"/>
                  </a:lnTo>
                  <a:lnTo>
                    <a:pt x="371475" y="50006"/>
                  </a:lnTo>
                  <a:lnTo>
                    <a:pt x="321469" y="57150"/>
                  </a:lnTo>
                  <a:lnTo>
                    <a:pt x="254794" y="61912"/>
                  </a:lnTo>
                  <a:lnTo>
                    <a:pt x="183357" y="57150"/>
                  </a:lnTo>
                  <a:lnTo>
                    <a:pt x="128588" y="47625"/>
                  </a:lnTo>
                  <a:lnTo>
                    <a:pt x="50007" y="40481"/>
                  </a:lnTo>
                  <a:lnTo>
                    <a:pt x="14288" y="45243"/>
                  </a:lnTo>
                  <a:lnTo>
                    <a:pt x="4763" y="50006"/>
                  </a:lnTo>
                  <a:lnTo>
                    <a:pt x="0" y="59531"/>
                  </a:lnTo>
                  <a:lnTo>
                    <a:pt x="2382" y="69056"/>
                  </a:lnTo>
                  <a:lnTo>
                    <a:pt x="19050" y="85725"/>
                  </a:lnTo>
                  <a:lnTo>
                    <a:pt x="54769" y="111918"/>
                  </a:lnTo>
                  <a:lnTo>
                    <a:pt x="80963" y="126206"/>
                  </a:lnTo>
                  <a:lnTo>
                    <a:pt x="138113" y="150018"/>
                  </a:lnTo>
                  <a:lnTo>
                    <a:pt x="2286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AE7C0097-CCFE-DF47-A848-3E1ABC5EE30B}"/>
                </a:ext>
              </a:extLst>
            </p:cNvPr>
            <p:cNvSpPr/>
            <p:nvPr/>
          </p:nvSpPr>
          <p:spPr>
            <a:xfrm rot="16200000">
              <a:off x="968376" y="3651250"/>
              <a:ext cx="4006850" cy="377825"/>
            </a:xfrm>
            <a:custGeom>
              <a:avLst/>
              <a:gdLst>
                <a:gd name="connsiteX0" fmla="*/ 1838667 w 4006256"/>
                <a:gd name="connsiteY0" fmla="*/ 134858 h 378259"/>
                <a:gd name="connsiteX1" fmla="*/ 2430725 w 4006256"/>
                <a:gd name="connsiteY1" fmla="*/ 148014 h 378259"/>
                <a:gd name="connsiteX2" fmla="*/ 2966866 w 4006256"/>
                <a:gd name="connsiteY2" fmla="*/ 154593 h 378259"/>
                <a:gd name="connsiteX3" fmla="*/ 3279341 w 4006256"/>
                <a:gd name="connsiteY3" fmla="*/ 154593 h 378259"/>
                <a:gd name="connsiteX4" fmla="*/ 3539188 w 4006256"/>
                <a:gd name="connsiteY4" fmla="*/ 154593 h 378259"/>
                <a:gd name="connsiteX5" fmla="*/ 3644443 w 4006256"/>
                <a:gd name="connsiteY5" fmla="*/ 154593 h 378259"/>
                <a:gd name="connsiteX6" fmla="*/ 3690492 w 4006256"/>
                <a:gd name="connsiteY6" fmla="*/ 148014 h 378259"/>
                <a:gd name="connsiteX7" fmla="*/ 3736541 w 4006256"/>
                <a:gd name="connsiteY7" fmla="*/ 138147 h 378259"/>
                <a:gd name="connsiteX8" fmla="*/ 3828639 w 4006256"/>
                <a:gd name="connsiteY8" fmla="*/ 98676 h 378259"/>
                <a:gd name="connsiteX9" fmla="*/ 3927315 w 4006256"/>
                <a:gd name="connsiteY9" fmla="*/ 39471 h 378259"/>
                <a:gd name="connsiteX10" fmla="*/ 3979942 w 4006256"/>
                <a:gd name="connsiteY10" fmla="*/ 3289 h 378259"/>
                <a:gd name="connsiteX11" fmla="*/ 3989810 w 4006256"/>
                <a:gd name="connsiteY11" fmla="*/ 0 h 378259"/>
                <a:gd name="connsiteX12" fmla="*/ 3999677 w 4006256"/>
                <a:gd name="connsiteY12" fmla="*/ 0 h 378259"/>
                <a:gd name="connsiteX13" fmla="*/ 4006256 w 4006256"/>
                <a:gd name="connsiteY13" fmla="*/ 9868 h 378259"/>
                <a:gd name="connsiteX14" fmla="*/ 3999677 w 4006256"/>
                <a:gd name="connsiteY14" fmla="*/ 52627 h 378259"/>
                <a:gd name="connsiteX15" fmla="*/ 3996388 w 4006256"/>
                <a:gd name="connsiteY15" fmla="*/ 111833 h 378259"/>
                <a:gd name="connsiteX16" fmla="*/ 3989810 w 4006256"/>
                <a:gd name="connsiteY16" fmla="*/ 141436 h 378259"/>
                <a:gd name="connsiteX17" fmla="*/ 3979942 w 4006256"/>
                <a:gd name="connsiteY17" fmla="*/ 187485 h 378259"/>
                <a:gd name="connsiteX18" fmla="*/ 3950339 w 4006256"/>
                <a:gd name="connsiteY18" fmla="*/ 269715 h 378259"/>
                <a:gd name="connsiteX19" fmla="*/ 3901001 w 4006256"/>
                <a:gd name="connsiteY19" fmla="*/ 371681 h 378259"/>
                <a:gd name="connsiteX20" fmla="*/ 3756276 w 4006256"/>
                <a:gd name="connsiteY20" fmla="*/ 378259 h 378259"/>
                <a:gd name="connsiteX21" fmla="*/ 3581948 w 4006256"/>
                <a:gd name="connsiteY21" fmla="*/ 374970 h 378259"/>
                <a:gd name="connsiteX22" fmla="*/ 3147772 w 4006256"/>
                <a:gd name="connsiteY22" fmla="*/ 368391 h 378259"/>
                <a:gd name="connsiteX23" fmla="*/ 2812273 w 4006256"/>
                <a:gd name="connsiteY23" fmla="*/ 365102 h 378259"/>
                <a:gd name="connsiteX24" fmla="*/ 2394544 w 4006256"/>
                <a:gd name="connsiteY24" fmla="*/ 358524 h 378259"/>
                <a:gd name="connsiteX25" fmla="*/ 2065623 w 4006256"/>
                <a:gd name="connsiteY25" fmla="*/ 351945 h 378259"/>
                <a:gd name="connsiteX26" fmla="*/ 1786040 w 4006256"/>
                <a:gd name="connsiteY26" fmla="*/ 345367 h 378259"/>
                <a:gd name="connsiteX27" fmla="*/ 1401203 w 4006256"/>
                <a:gd name="connsiteY27" fmla="*/ 338789 h 378259"/>
                <a:gd name="connsiteX28" fmla="*/ 1164380 w 4006256"/>
                <a:gd name="connsiteY28" fmla="*/ 335499 h 378259"/>
                <a:gd name="connsiteX29" fmla="*/ 960449 w 4006256"/>
                <a:gd name="connsiteY29" fmla="*/ 332210 h 378259"/>
                <a:gd name="connsiteX30" fmla="*/ 717047 w 4006256"/>
                <a:gd name="connsiteY30" fmla="*/ 328921 h 378259"/>
                <a:gd name="connsiteX31" fmla="*/ 407862 w 4006256"/>
                <a:gd name="connsiteY31" fmla="*/ 319053 h 378259"/>
                <a:gd name="connsiteX32" fmla="*/ 230244 w 4006256"/>
                <a:gd name="connsiteY32" fmla="*/ 305897 h 378259"/>
                <a:gd name="connsiteX33" fmla="*/ 108544 w 4006256"/>
                <a:gd name="connsiteY33" fmla="*/ 292740 h 378259"/>
                <a:gd name="connsiteX34" fmla="*/ 59205 w 4006256"/>
                <a:gd name="connsiteY34" fmla="*/ 276294 h 378259"/>
                <a:gd name="connsiteX35" fmla="*/ 23024 w 4006256"/>
                <a:gd name="connsiteY35" fmla="*/ 256558 h 378259"/>
                <a:gd name="connsiteX36" fmla="*/ 3289 w 4006256"/>
                <a:gd name="connsiteY36" fmla="*/ 236823 h 378259"/>
                <a:gd name="connsiteX37" fmla="*/ 0 w 4006256"/>
                <a:gd name="connsiteY37" fmla="*/ 223666 h 378259"/>
                <a:gd name="connsiteX38" fmla="*/ 0 w 4006256"/>
                <a:gd name="connsiteY38" fmla="*/ 213799 h 378259"/>
                <a:gd name="connsiteX39" fmla="*/ 9867 w 4006256"/>
                <a:gd name="connsiteY39" fmla="*/ 190774 h 378259"/>
                <a:gd name="connsiteX40" fmla="*/ 23024 w 4006256"/>
                <a:gd name="connsiteY40" fmla="*/ 171039 h 378259"/>
                <a:gd name="connsiteX41" fmla="*/ 52627 w 4006256"/>
                <a:gd name="connsiteY41" fmla="*/ 151304 h 378259"/>
                <a:gd name="connsiteX42" fmla="*/ 108544 w 4006256"/>
                <a:gd name="connsiteY42" fmla="*/ 121701 h 378259"/>
                <a:gd name="connsiteX43" fmla="*/ 148014 w 4006256"/>
                <a:gd name="connsiteY43" fmla="*/ 101966 h 378259"/>
                <a:gd name="connsiteX44" fmla="*/ 217087 w 4006256"/>
                <a:gd name="connsiteY44" fmla="*/ 82230 h 378259"/>
                <a:gd name="connsiteX45" fmla="*/ 328921 w 4006256"/>
                <a:gd name="connsiteY45" fmla="*/ 59206 h 378259"/>
                <a:gd name="connsiteX46" fmla="*/ 453911 w 4006256"/>
                <a:gd name="connsiteY46" fmla="*/ 42760 h 378259"/>
                <a:gd name="connsiteX47" fmla="*/ 483513 w 4006256"/>
                <a:gd name="connsiteY47" fmla="*/ 42760 h 378259"/>
                <a:gd name="connsiteX48" fmla="*/ 519695 w 4006256"/>
                <a:gd name="connsiteY48" fmla="*/ 52627 h 378259"/>
                <a:gd name="connsiteX49" fmla="*/ 595346 w 4006256"/>
                <a:gd name="connsiteY49" fmla="*/ 78941 h 378259"/>
                <a:gd name="connsiteX50" fmla="*/ 710469 w 4006256"/>
                <a:gd name="connsiteY50" fmla="*/ 101966 h 378259"/>
                <a:gd name="connsiteX51" fmla="*/ 799277 w 4006256"/>
                <a:gd name="connsiteY51" fmla="*/ 111833 h 378259"/>
                <a:gd name="connsiteX52" fmla="*/ 1013076 w 4006256"/>
                <a:gd name="connsiteY52" fmla="*/ 118412 h 378259"/>
                <a:gd name="connsiteX53" fmla="*/ 1388046 w 4006256"/>
                <a:gd name="connsiteY53" fmla="*/ 128279 h 378259"/>
                <a:gd name="connsiteX54" fmla="*/ 1779462 w 4006256"/>
                <a:gd name="connsiteY54" fmla="*/ 134858 h 378259"/>
                <a:gd name="connsiteX55" fmla="*/ 1838667 w 4006256"/>
                <a:gd name="connsiteY55" fmla="*/ 134858 h 37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06256" h="378259">
                  <a:moveTo>
                    <a:pt x="1838667" y="134858"/>
                  </a:moveTo>
                  <a:lnTo>
                    <a:pt x="2430725" y="148014"/>
                  </a:lnTo>
                  <a:lnTo>
                    <a:pt x="2966866" y="154593"/>
                  </a:lnTo>
                  <a:lnTo>
                    <a:pt x="3279341" y="154593"/>
                  </a:lnTo>
                  <a:lnTo>
                    <a:pt x="3539188" y="154593"/>
                  </a:lnTo>
                  <a:lnTo>
                    <a:pt x="3644443" y="154593"/>
                  </a:lnTo>
                  <a:lnTo>
                    <a:pt x="3690492" y="148014"/>
                  </a:lnTo>
                  <a:lnTo>
                    <a:pt x="3736541" y="138147"/>
                  </a:lnTo>
                  <a:lnTo>
                    <a:pt x="3828639" y="98676"/>
                  </a:lnTo>
                  <a:lnTo>
                    <a:pt x="3927315" y="39471"/>
                  </a:lnTo>
                  <a:lnTo>
                    <a:pt x="3979942" y="3289"/>
                  </a:lnTo>
                  <a:lnTo>
                    <a:pt x="3989810" y="0"/>
                  </a:lnTo>
                  <a:lnTo>
                    <a:pt x="3999677" y="0"/>
                  </a:lnTo>
                  <a:lnTo>
                    <a:pt x="4006256" y="9868"/>
                  </a:lnTo>
                  <a:lnTo>
                    <a:pt x="3999677" y="52627"/>
                  </a:lnTo>
                  <a:lnTo>
                    <a:pt x="3996388" y="111833"/>
                  </a:lnTo>
                  <a:lnTo>
                    <a:pt x="3989810" y="141436"/>
                  </a:lnTo>
                  <a:lnTo>
                    <a:pt x="3979942" y="187485"/>
                  </a:lnTo>
                  <a:lnTo>
                    <a:pt x="3950339" y="269715"/>
                  </a:lnTo>
                  <a:lnTo>
                    <a:pt x="3901001" y="371681"/>
                  </a:lnTo>
                  <a:lnTo>
                    <a:pt x="3756276" y="378259"/>
                  </a:lnTo>
                  <a:lnTo>
                    <a:pt x="3581948" y="374970"/>
                  </a:lnTo>
                  <a:lnTo>
                    <a:pt x="3147772" y="368391"/>
                  </a:lnTo>
                  <a:lnTo>
                    <a:pt x="2812273" y="365102"/>
                  </a:lnTo>
                  <a:lnTo>
                    <a:pt x="2394544" y="358524"/>
                  </a:lnTo>
                  <a:lnTo>
                    <a:pt x="2065623" y="351945"/>
                  </a:lnTo>
                  <a:lnTo>
                    <a:pt x="1786040" y="345367"/>
                  </a:lnTo>
                  <a:lnTo>
                    <a:pt x="1401203" y="338789"/>
                  </a:lnTo>
                  <a:lnTo>
                    <a:pt x="1164380" y="335499"/>
                  </a:lnTo>
                  <a:lnTo>
                    <a:pt x="960449" y="332210"/>
                  </a:lnTo>
                  <a:lnTo>
                    <a:pt x="717047" y="328921"/>
                  </a:lnTo>
                  <a:lnTo>
                    <a:pt x="407862" y="319053"/>
                  </a:lnTo>
                  <a:lnTo>
                    <a:pt x="230244" y="305897"/>
                  </a:lnTo>
                  <a:lnTo>
                    <a:pt x="108544" y="292740"/>
                  </a:lnTo>
                  <a:lnTo>
                    <a:pt x="59205" y="276294"/>
                  </a:lnTo>
                  <a:lnTo>
                    <a:pt x="23024" y="256558"/>
                  </a:lnTo>
                  <a:lnTo>
                    <a:pt x="3289" y="236823"/>
                  </a:lnTo>
                  <a:lnTo>
                    <a:pt x="0" y="223666"/>
                  </a:lnTo>
                  <a:lnTo>
                    <a:pt x="0" y="213799"/>
                  </a:lnTo>
                  <a:lnTo>
                    <a:pt x="9867" y="190774"/>
                  </a:lnTo>
                  <a:lnTo>
                    <a:pt x="23024" y="171039"/>
                  </a:lnTo>
                  <a:lnTo>
                    <a:pt x="52627" y="151304"/>
                  </a:lnTo>
                  <a:lnTo>
                    <a:pt x="108544" y="121701"/>
                  </a:lnTo>
                  <a:lnTo>
                    <a:pt x="148014" y="101966"/>
                  </a:lnTo>
                  <a:lnTo>
                    <a:pt x="217087" y="82230"/>
                  </a:lnTo>
                  <a:lnTo>
                    <a:pt x="328921" y="59206"/>
                  </a:lnTo>
                  <a:lnTo>
                    <a:pt x="453911" y="42760"/>
                  </a:lnTo>
                  <a:lnTo>
                    <a:pt x="483513" y="42760"/>
                  </a:lnTo>
                  <a:lnTo>
                    <a:pt x="519695" y="52627"/>
                  </a:lnTo>
                  <a:lnTo>
                    <a:pt x="595346" y="78941"/>
                  </a:lnTo>
                  <a:lnTo>
                    <a:pt x="710469" y="101966"/>
                  </a:lnTo>
                  <a:lnTo>
                    <a:pt x="799277" y="111833"/>
                  </a:lnTo>
                  <a:lnTo>
                    <a:pt x="1013076" y="118412"/>
                  </a:lnTo>
                  <a:lnTo>
                    <a:pt x="1388046" y="128279"/>
                  </a:lnTo>
                  <a:lnTo>
                    <a:pt x="1779462" y="134858"/>
                  </a:lnTo>
                  <a:lnTo>
                    <a:pt x="1838667" y="1348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B61EB0A5-8A43-BA46-9709-0DFE06322396}"/>
                </a:ext>
              </a:extLst>
            </p:cNvPr>
            <p:cNvSpPr/>
            <p:nvPr/>
          </p:nvSpPr>
          <p:spPr>
            <a:xfrm>
              <a:off x="5253038" y="1465263"/>
              <a:ext cx="493712" cy="1554162"/>
            </a:xfrm>
            <a:custGeom>
              <a:avLst/>
              <a:gdLst>
                <a:gd name="connsiteX0" fmla="*/ 407193 w 492918"/>
                <a:gd name="connsiteY0" fmla="*/ 1042987 h 1554956"/>
                <a:gd name="connsiteX1" fmla="*/ 407193 w 492918"/>
                <a:gd name="connsiteY1" fmla="*/ 902494 h 1554956"/>
                <a:gd name="connsiteX2" fmla="*/ 431006 w 492918"/>
                <a:gd name="connsiteY2" fmla="*/ 740569 h 1554956"/>
                <a:gd name="connsiteX3" fmla="*/ 428625 w 492918"/>
                <a:gd name="connsiteY3" fmla="*/ 369094 h 1554956"/>
                <a:gd name="connsiteX4" fmla="*/ 433387 w 492918"/>
                <a:gd name="connsiteY4" fmla="*/ 340519 h 1554956"/>
                <a:gd name="connsiteX5" fmla="*/ 438150 w 492918"/>
                <a:gd name="connsiteY5" fmla="*/ 321469 h 1554956"/>
                <a:gd name="connsiteX6" fmla="*/ 452437 w 492918"/>
                <a:gd name="connsiteY6" fmla="*/ 292894 h 1554956"/>
                <a:gd name="connsiteX7" fmla="*/ 473868 w 492918"/>
                <a:gd name="connsiteY7" fmla="*/ 269081 h 1554956"/>
                <a:gd name="connsiteX8" fmla="*/ 485775 w 492918"/>
                <a:gd name="connsiteY8" fmla="*/ 252412 h 1554956"/>
                <a:gd name="connsiteX9" fmla="*/ 490537 w 492918"/>
                <a:gd name="connsiteY9" fmla="*/ 235744 h 1554956"/>
                <a:gd name="connsiteX10" fmla="*/ 492918 w 492918"/>
                <a:gd name="connsiteY10" fmla="*/ 219075 h 1554956"/>
                <a:gd name="connsiteX11" fmla="*/ 488156 w 492918"/>
                <a:gd name="connsiteY11" fmla="*/ 190500 h 1554956"/>
                <a:gd name="connsiteX12" fmla="*/ 476250 w 492918"/>
                <a:gd name="connsiteY12" fmla="*/ 169069 h 1554956"/>
                <a:gd name="connsiteX13" fmla="*/ 464343 w 492918"/>
                <a:gd name="connsiteY13" fmla="*/ 152400 h 1554956"/>
                <a:gd name="connsiteX14" fmla="*/ 421481 w 492918"/>
                <a:gd name="connsiteY14" fmla="*/ 121444 h 1554956"/>
                <a:gd name="connsiteX15" fmla="*/ 347662 w 492918"/>
                <a:gd name="connsiteY15" fmla="*/ 80962 h 1554956"/>
                <a:gd name="connsiteX16" fmla="*/ 292893 w 492918"/>
                <a:gd name="connsiteY16" fmla="*/ 54769 h 1554956"/>
                <a:gd name="connsiteX17" fmla="*/ 223837 w 492918"/>
                <a:gd name="connsiteY17" fmla="*/ 30956 h 1554956"/>
                <a:gd name="connsiteX18" fmla="*/ 176212 w 492918"/>
                <a:gd name="connsiteY18" fmla="*/ 16669 h 1554956"/>
                <a:gd name="connsiteX19" fmla="*/ 107156 w 492918"/>
                <a:gd name="connsiteY19" fmla="*/ 2381 h 1554956"/>
                <a:gd name="connsiteX20" fmla="*/ 73818 w 492918"/>
                <a:gd name="connsiteY20" fmla="*/ 0 h 1554956"/>
                <a:gd name="connsiteX21" fmla="*/ 30956 w 492918"/>
                <a:gd name="connsiteY21" fmla="*/ 2381 h 1554956"/>
                <a:gd name="connsiteX22" fmla="*/ 7143 w 492918"/>
                <a:gd name="connsiteY22" fmla="*/ 7144 h 1554956"/>
                <a:gd name="connsiteX23" fmla="*/ 0 w 492918"/>
                <a:gd name="connsiteY23" fmla="*/ 16669 h 1554956"/>
                <a:gd name="connsiteX24" fmla="*/ 2381 w 492918"/>
                <a:gd name="connsiteY24" fmla="*/ 28575 h 1554956"/>
                <a:gd name="connsiteX25" fmla="*/ 11906 w 492918"/>
                <a:gd name="connsiteY25" fmla="*/ 47625 h 1554956"/>
                <a:gd name="connsiteX26" fmla="*/ 30956 w 492918"/>
                <a:gd name="connsiteY26" fmla="*/ 66675 h 1554956"/>
                <a:gd name="connsiteX27" fmla="*/ 54768 w 492918"/>
                <a:gd name="connsiteY27" fmla="*/ 85725 h 1554956"/>
                <a:gd name="connsiteX28" fmla="*/ 80962 w 492918"/>
                <a:gd name="connsiteY28" fmla="*/ 107156 h 1554956"/>
                <a:gd name="connsiteX29" fmla="*/ 104775 w 492918"/>
                <a:gd name="connsiteY29" fmla="*/ 133350 h 1554956"/>
                <a:gd name="connsiteX30" fmla="*/ 133350 w 492918"/>
                <a:gd name="connsiteY30" fmla="*/ 176212 h 1554956"/>
                <a:gd name="connsiteX31" fmla="*/ 154781 w 492918"/>
                <a:gd name="connsiteY31" fmla="*/ 219075 h 1554956"/>
                <a:gd name="connsiteX32" fmla="*/ 169068 w 492918"/>
                <a:gd name="connsiteY32" fmla="*/ 259556 h 1554956"/>
                <a:gd name="connsiteX33" fmla="*/ 183356 w 492918"/>
                <a:gd name="connsiteY33" fmla="*/ 328612 h 1554956"/>
                <a:gd name="connsiteX34" fmla="*/ 190500 w 492918"/>
                <a:gd name="connsiteY34" fmla="*/ 423862 h 1554956"/>
                <a:gd name="connsiteX35" fmla="*/ 195262 w 492918"/>
                <a:gd name="connsiteY35" fmla="*/ 540544 h 1554956"/>
                <a:gd name="connsiteX36" fmla="*/ 192881 w 492918"/>
                <a:gd name="connsiteY36" fmla="*/ 650081 h 1554956"/>
                <a:gd name="connsiteX37" fmla="*/ 183356 w 492918"/>
                <a:gd name="connsiteY37" fmla="*/ 790575 h 1554956"/>
                <a:gd name="connsiteX38" fmla="*/ 180975 w 492918"/>
                <a:gd name="connsiteY38" fmla="*/ 1554956 h 1554956"/>
                <a:gd name="connsiteX39" fmla="*/ 404812 w 492918"/>
                <a:gd name="connsiteY39" fmla="*/ 1531144 h 1554956"/>
                <a:gd name="connsiteX40" fmla="*/ 407193 w 492918"/>
                <a:gd name="connsiteY40" fmla="*/ 1042987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2918" h="1554956">
                  <a:moveTo>
                    <a:pt x="407193" y="1042987"/>
                  </a:moveTo>
                  <a:lnTo>
                    <a:pt x="407193" y="902494"/>
                  </a:lnTo>
                  <a:lnTo>
                    <a:pt x="431006" y="740569"/>
                  </a:lnTo>
                  <a:cubicBezTo>
                    <a:pt x="430212" y="616744"/>
                    <a:pt x="429419" y="492919"/>
                    <a:pt x="428625" y="369094"/>
                  </a:cubicBezTo>
                  <a:lnTo>
                    <a:pt x="433387" y="340519"/>
                  </a:lnTo>
                  <a:lnTo>
                    <a:pt x="438150" y="321469"/>
                  </a:lnTo>
                  <a:lnTo>
                    <a:pt x="452437" y="292894"/>
                  </a:lnTo>
                  <a:lnTo>
                    <a:pt x="473868" y="269081"/>
                  </a:lnTo>
                  <a:lnTo>
                    <a:pt x="485775" y="252412"/>
                  </a:lnTo>
                  <a:lnTo>
                    <a:pt x="490537" y="235744"/>
                  </a:lnTo>
                  <a:lnTo>
                    <a:pt x="492918" y="219075"/>
                  </a:lnTo>
                  <a:lnTo>
                    <a:pt x="488156" y="190500"/>
                  </a:lnTo>
                  <a:lnTo>
                    <a:pt x="476250" y="169069"/>
                  </a:lnTo>
                  <a:lnTo>
                    <a:pt x="464343" y="152400"/>
                  </a:lnTo>
                  <a:lnTo>
                    <a:pt x="421481" y="121444"/>
                  </a:lnTo>
                  <a:lnTo>
                    <a:pt x="347662" y="80962"/>
                  </a:lnTo>
                  <a:lnTo>
                    <a:pt x="292893" y="54769"/>
                  </a:lnTo>
                  <a:lnTo>
                    <a:pt x="223837" y="30956"/>
                  </a:lnTo>
                  <a:lnTo>
                    <a:pt x="176212" y="16669"/>
                  </a:lnTo>
                  <a:lnTo>
                    <a:pt x="107156" y="2381"/>
                  </a:lnTo>
                  <a:lnTo>
                    <a:pt x="73818" y="0"/>
                  </a:lnTo>
                  <a:lnTo>
                    <a:pt x="30956" y="2381"/>
                  </a:lnTo>
                  <a:lnTo>
                    <a:pt x="7143" y="7144"/>
                  </a:lnTo>
                  <a:lnTo>
                    <a:pt x="0" y="16669"/>
                  </a:lnTo>
                  <a:lnTo>
                    <a:pt x="2381" y="28575"/>
                  </a:lnTo>
                  <a:lnTo>
                    <a:pt x="11906" y="47625"/>
                  </a:lnTo>
                  <a:lnTo>
                    <a:pt x="30956" y="66675"/>
                  </a:lnTo>
                  <a:lnTo>
                    <a:pt x="54768" y="85725"/>
                  </a:lnTo>
                  <a:lnTo>
                    <a:pt x="80962" y="107156"/>
                  </a:lnTo>
                  <a:lnTo>
                    <a:pt x="104775" y="133350"/>
                  </a:lnTo>
                  <a:lnTo>
                    <a:pt x="133350" y="176212"/>
                  </a:lnTo>
                  <a:lnTo>
                    <a:pt x="154781" y="219075"/>
                  </a:lnTo>
                  <a:lnTo>
                    <a:pt x="169068" y="259556"/>
                  </a:lnTo>
                  <a:lnTo>
                    <a:pt x="183356" y="328612"/>
                  </a:lnTo>
                  <a:lnTo>
                    <a:pt x="190500" y="423862"/>
                  </a:lnTo>
                  <a:lnTo>
                    <a:pt x="195262" y="540544"/>
                  </a:lnTo>
                  <a:cubicBezTo>
                    <a:pt x="194468" y="577056"/>
                    <a:pt x="193675" y="613569"/>
                    <a:pt x="192881" y="650081"/>
                  </a:cubicBezTo>
                  <a:lnTo>
                    <a:pt x="183356" y="790575"/>
                  </a:lnTo>
                  <a:cubicBezTo>
                    <a:pt x="182562" y="1045369"/>
                    <a:pt x="181769" y="1300162"/>
                    <a:pt x="180975" y="1554956"/>
                  </a:cubicBezTo>
                  <a:lnTo>
                    <a:pt x="404812" y="1531144"/>
                  </a:lnTo>
                  <a:cubicBezTo>
                    <a:pt x="405606" y="1370013"/>
                    <a:pt x="406399" y="1208881"/>
                    <a:pt x="407193" y="10429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E8B2CAEB-A995-AF4D-8376-4725263F18E4}"/>
                </a:ext>
              </a:extLst>
            </p:cNvPr>
            <p:cNvSpPr/>
            <p:nvPr/>
          </p:nvSpPr>
          <p:spPr>
            <a:xfrm>
              <a:off x="4044950" y="2786063"/>
              <a:ext cx="3097213" cy="485775"/>
            </a:xfrm>
            <a:custGeom>
              <a:avLst/>
              <a:gdLst>
                <a:gd name="connsiteX0" fmla="*/ 1110070 w 3096698"/>
                <a:gd name="connsiteY0" fmla="*/ 182880 h 486010"/>
                <a:gd name="connsiteX1" fmla="*/ 1413200 w 3096698"/>
                <a:gd name="connsiteY1" fmla="*/ 152818 h 486010"/>
                <a:gd name="connsiteX2" fmla="*/ 1608606 w 3096698"/>
                <a:gd name="connsiteY2" fmla="*/ 130271 h 486010"/>
                <a:gd name="connsiteX3" fmla="*/ 1879168 w 3096698"/>
                <a:gd name="connsiteY3" fmla="*/ 115240 h 486010"/>
                <a:gd name="connsiteX4" fmla="*/ 2074574 w 3096698"/>
                <a:gd name="connsiteY4" fmla="*/ 100209 h 486010"/>
                <a:gd name="connsiteX5" fmla="*/ 2194824 w 3096698"/>
                <a:gd name="connsiteY5" fmla="*/ 90188 h 486010"/>
                <a:gd name="connsiteX6" fmla="*/ 2305053 w 3096698"/>
                <a:gd name="connsiteY6" fmla="*/ 80167 h 486010"/>
                <a:gd name="connsiteX7" fmla="*/ 2357662 w 3096698"/>
                <a:gd name="connsiteY7" fmla="*/ 75157 h 486010"/>
                <a:gd name="connsiteX8" fmla="*/ 2432818 w 3096698"/>
                <a:gd name="connsiteY8" fmla="*/ 62631 h 486010"/>
                <a:gd name="connsiteX9" fmla="*/ 2507975 w 3096698"/>
                <a:gd name="connsiteY9" fmla="*/ 47599 h 486010"/>
                <a:gd name="connsiteX10" fmla="*/ 2570605 w 3096698"/>
                <a:gd name="connsiteY10" fmla="*/ 30063 h 486010"/>
                <a:gd name="connsiteX11" fmla="*/ 2600667 w 3096698"/>
                <a:gd name="connsiteY11" fmla="*/ 17537 h 486010"/>
                <a:gd name="connsiteX12" fmla="*/ 2625719 w 3096698"/>
                <a:gd name="connsiteY12" fmla="*/ 7516 h 486010"/>
                <a:gd name="connsiteX13" fmla="*/ 2650771 w 3096698"/>
                <a:gd name="connsiteY13" fmla="*/ 0 h 486010"/>
                <a:gd name="connsiteX14" fmla="*/ 2675823 w 3096698"/>
                <a:gd name="connsiteY14" fmla="*/ 0 h 486010"/>
                <a:gd name="connsiteX15" fmla="*/ 2703381 w 3096698"/>
                <a:gd name="connsiteY15" fmla="*/ 2506 h 486010"/>
                <a:gd name="connsiteX16" fmla="*/ 2773526 w 3096698"/>
                <a:gd name="connsiteY16" fmla="*/ 20042 h 486010"/>
                <a:gd name="connsiteX17" fmla="*/ 2831146 w 3096698"/>
                <a:gd name="connsiteY17" fmla="*/ 37579 h 486010"/>
                <a:gd name="connsiteX18" fmla="*/ 2886261 w 3096698"/>
                <a:gd name="connsiteY18" fmla="*/ 57620 h 486010"/>
                <a:gd name="connsiteX19" fmla="*/ 2958912 w 3096698"/>
                <a:gd name="connsiteY19" fmla="*/ 87683 h 486010"/>
                <a:gd name="connsiteX20" fmla="*/ 3021542 w 3096698"/>
                <a:gd name="connsiteY20" fmla="*/ 122756 h 486010"/>
                <a:gd name="connsiteX21" fmla="*/ 3061625 w 3096698"/>
                <a:gd name="connsiteY21" fmla="*/ 152818 h 486010"/>
                <a:gd name="connsiteX22" fmla="*/ 3081667 w 3096698"/>
                <a:gd name="connsiteY22" fmla="*/ 177870 h 486010"/>
                <a:gd name="connsiteX23" fmla="*/ 3094193 w 3096698"/>
                <a:gd name="connsiteY23" fmla="*/ 205427 h 486010"/>
                <a:gd name="connsiteX24" fmla="*/ 3096698 w 3096698"/>
                <a:gd name="connsiteY24" fmla="*/ 217953 h 486010"/>
                <a:gd name="connsiteX25" fmla="*/ 3094193 w 3096698"/>
                <a:gd name="connsiteY25" fmla="*/ 230479 h 486010"/>
                <a:gd name="connsiteX26" fmla="*/ 3079161 w 3096698"/>
                <a:gd name="connsiteY26" fmla="*/ 248016 h 486010"/>
                <a:gd name="connsiteX27" fmla="*/ 3056615 w 3096698"/>
                <a:gd name="connsiteY27" fmla="*/ 258037 h 486010"/>
                <a:gd name="connsiteX28" fmla="*/ 3011521 w 3096698"/>
                <a:gd name="connsiteY28" fmla="*/ 268057 h 486010"/>
                <a:gd name="connsiteX29" fmla="*/ 2966427 w 3096698"/>
                <a:gd name="connsiteY29" fmla="*/ 270563 h 486010"/>
                <a:gd name="connsiteX30" fmla="*/ 2881250 w 3096698"/>
                <a:gd name="connsiteY30" fmla="*/ 265552 h 486010"/>
                <a:gd name="connsiteX31" fmla="*/ 2753485 w 3096698"/>
                <a:gd name="connsiteY31" fmla="*/ 253026 h 486010"/>
                <a:gd name="connsiteX32" fmla="*/ 2618204 w 3096698"/>
                <a:gd name="connsiteY32" fmla="*/ 245511 h 486010"/>
                <a:gd name="connsiteX33" fmla="*/ 2465386 w 3096698"/>
                <a:gd name="connsiteY33" fmla="*/ 243005 h 486010"/>
                <a:gd name="connsiteX34" fmla="*/ 2267475 w 3096698"/>
                <a:gd name="connsiteY34" fmla="*/ 250521 h 486010"/>
                <a:gd name="connsiteX35" fmla="*/ 2052027 w 3096698"/>
                <a:gd name="connsiteY35" fmla="*/ 265552 h 486010"/>
                <a:gd name="connsiteX36" fmla="*/ 1811527 w 3096698"/>
                <a:gd name="connsiteY36" fmla="*/ 290604 h 486010"/>
                <a:gd name="connsiteX37" fmla="*/ 1733866 w 3096698"/>
                <a:gd name="connsiteY37" fmla="*/ 295615 h 486010"/>
                <a:gd name="connsiteX38" fmla="*/ 1523429 w 3096698"/>
                <a:gd name="connsiteY38" fmla="*/ 318162 h 486010"/>
                <a:gd name="connsiteX39" fmla="*/ 1300465 w 3096698"/>
                <a:gd name="connsiteY39" fmla="*/ 343214 h 486010"/>
                <a:gd name="connsiteX40" fmla="*/ 939716 w 3096698"/>
                <a:gd name="connsiteY40" fmla="*/ 380792 h 486010"/>
                <a:gd name="connsiteX41" fmla="*/ 877086 w 3096698"/>
                <a:gd name="connsiteY41" fmla="*/ 400833 h 486010"/>
                <a:gd name="connsiteX42" fmla="*/ 749320 w 3096698"/>
                <a:gd name="connsiteY42" fmla="*/ 425885 h 486010"/>
                <a:gd name="connsiteX43" fmla="*/ 679175 w 3096698"/>
                <a:gd name="connsiteY43" fmla="*/ 443422 h 486010"/>
                <a:gd name="connsiteX44" fmla="*/ 649112 w 3096698"/>
                <a:gd name="connsiteY44" fmla="*/ 455948 h 486010"/>
                <a:gd name="connsiteX45" fmla="*/ 614039 w 3096698"/>
                <a:gd name="connsiteY45" fmla="*/ 465969 h 486010"/>
                <a:gd name="connsiteX46" fmla="*/ 568945 w 3096698"/>
                <a:gd name="connsiteY46" fmla="*/ 478495 h 486010"/>
                <a:gd name="connsiteX47" fmla="*/ 531367 w 3096698"/>
                <a:gd name="connsiteY47" fmla="*/ 483505 h 486010"/>
                <a:gd name="connsiteX48" fmla="*/ 478758 w 3096698"/>
                <a:gd name="connsiteY48" fmla="*/ 486010 h 486010"/>
                <a:gd name="connsiteX49" fmla="*/ 428654 w 3096698"/>
                <a:gd name="connsiteY49" fmla="*/ 478495 h 486010"/>
                <a:gd name="connsiteX50" fmla="*/ 383560 w 3096698"/>
                <a:gd name="connsiteY50" fmla="*/ 465969 h 486010"/>
                <a:gd name="connsiteX51" fmla="*/ 300889 w 3096698"/>
                <a:gd name="connsiteY51" fmla="*/ 433401 h 486010"/>
                <a:gd name="connsiteX52" fmla="*/ 208196 w 3096698"/>
                <a:gd name="connsiteY52" fmla="*/ 383297 h 486010"/>
                <a:gd name="connsiteX53" fmla="*/ 130535 w 3096698"/>
                <a:gd name="connsiteY53" fmla="*/ 335698 h 486010"/>
                <a:gd name="connsiteX54" fmla="*/ 65399 w 3096698"/>
                <a:gd name="connsiteY54" fmla="*/ 283089 h 486010"/>
                <a:gd name="connsiteX55" fmla="*/ 27821 w 3096698"/>
                <a:gd name="connsiteY55" fmla="*/ 237995 h 486010"/>
                <a:gd name="connsiteX56" fmla="*/ 7779 w 3096698"/>
                <a:gd name="connsiteY56" fmla="*/ 205427 h 486010"/>
                <a:gd name="connsiteX57" fmla="*/ 264 w 3096698"/>
                <a:gd name="connsiteY57" fmla="*/ 180375 h 486010"/>
                <a:gd name="connsiteX58" fmla="*/ 2769 w 3096698"/>
                <a:gd name="connsiteY58" fmla="*/ 172860 h 486010"/>
                <a:gd name="connsiteX59" fmla="*/ 17800 w 3096698"/>
                <a:gd name="connsiteY59" fmla="*/ 167849 h 486010"/>
                <a:gd name="connsiteX60" fmla="*/ 40347 w 3096698"/>
                <a:gd name="connsiteY60" fmla="*/ 167849 h 486010"/>
                <a:gd name="connsiteX61" fmla="*/ 75420 w 3096698"/>
                <a:gd name="connsiteY61" fmla="*/ 175365 h 486010"/>
                <a:gd name="connsiteX62" fmla="*/ 125524 w 3096698"/>
                <a:gd name="connsiteY62" fmla="*/ 192901 h 486010"/>
                <a:gd name="connsiteX63" fmla="*/ 173123 w 3096698"/>
                <a:gd name="connsiteY63" fmla="*/ 210438 h 486010"/>
                <a:gd name="connsiteX64" fmla="*/ 220722 w 3096698"/>
                <a:gd name="connsiteY64" fmla="*/ 222964 h 486010"/>
                <a:gd name="connsiteX65" fmla="*/ 313415 w 3096698"/>
                <a:gd name="connsiteY65" fmla="*/ 237995 h 486010"/>
                <a:gd name="connsiteX66" fmla="*/ 438675 w 3096698"/>
                <a:gd name="connsiteY66" fmla="*/ 245511 h 486010"/>
                <a:gd name="connsiteX67" fmla="*/ 558925 w 3096698"/>
                <a:gd name="connsiteY67" fmla="*/ 235490 h 486010"/>
                <a:gd name="connsiteX68" fmla="*/ 784393 w 3096698"/>
                <a:gd name="connsiteY68" fmla="*/ 215448 h 486010"/>
                <a:gd name="connsiteX69" fmla="*/ 1110070 w 3096698"/>
                <a:gd name="connsiteY69" fmla="*/ 182880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96698" h="486010">
                  <a:moveTo>
                    <a:pt x="1110070" y="182880"/>
                  </a:moveTo>
                  <a:lnTo>
                    <a:pt x="1413200" y="152818"/>
                  </a:lnTo>
                  <a:lnTo>
                    <a:pt x="1608606" y="130271"/>
                  </a:lnTo>
                  <a:lnTo>
                    <a:pt x="1879168" y="115240"/>
                  </a:lnTo>
                  <a:lnTo>
                    <a:pt x="2074574" y="100209"/>
                  </a:lnTo>
                  <a:lnTo>
                    <a:pt x="2194824" y="90188"/>
                  </a:lnTo>
                  <a:lnTo>
                    <a:pt x="2305053" y="80167"/>
                  </a:lnTo>
                  <a:lnTo>
                    <a:pt x="2357662" y="75157"/>
                  </a:lnTo>
                  <a:lnTo>
                    <a:pt x="2432818" y="62631"/>
                  </a:lnTo>
                  <a:lnTo>
                    <a:pt x="2507975" y="47599"/>
                  </a:lnTo>
                  <a:lnTo>
                    <a:pt x="2570605" y="30063"/>
                  </a:lnTo>
                  <a:lnTo>
                    <a:pt x="2600667" y="17537"/>
                  </a:lnTo>
                  <a:lnTo>
                    <a:pt x="2625719" y="7516"/>
                  </a:lnTo>
                  <a:lnTo>
                    <a:pt x="2650771" y="0"/>
                  </a:lnTo>
                  <a:lnTo>
                    <a:pt x="2675823" y="0"/>
                  </a:lnTo>
                  <a:lnTo>
                    <a:pt x="2703381" y="2506"/>
                  </a:lnTo>
                  <a:lnTo>
                    <a:pt x="2773526" y="20042"/>
                  </a:lnTo>
                  <a:lnTo>
                    <a:pt x="2831146" y="37579"/>
                  </a:lnTo>
                  <a:lnTo>
                    <a:pt x="2886261" y="57620"/>
                  </a:lnTo>
                  <a:lnTo>
                    <a:pt x="2958912" y="87683"/>
                  </a:lnTo>
                  <a:lnTo>
                    <a:pt x="3021542" y="122756"/>
                  </a:lnTo>
                  <a:lnTo>
                    <a:pt x="3061625" y="152818"/>
                  </a:lnTo>
                  <a:lnTo>
                    <a:pt x="3081667" y="177870"/>
                  </a:lnTo>
                  <a:lnTo>
                    <a:pt x="3094193" y="205427"/>
                  </a:lnTo>
                  <a:lnTo>
                    <a:pt x="3096698" y="217953"/>
                  </a:lnTo>
                  <a:lnTo>
                    <a:pt x="3094193" y="230479"/>
                  </a:lnTo>
                  <a:lnTo>
                    <a:pt x="3079161" y="248016"/>
                  </a:lnTo>
                  <a:lnTo>
                    <a:pt x="3056615" y="258037"/>
                  </a:lnTo>
                  <a:lnTo>
                    <a:pt x="3011521" y="268057"/>
                  </a:lnTo>
                  <a:lnTo>
                    <a:pt x="2966427" y="270563"/>
                  </a:lnTo>
                  <a:lnTo>
                    <a:pt x="2881250" y="265552"/>
                  </a:lnTo>
                  <a:lnTo>
                    <a:pt x="2753485" y="253026"/>
                  </a:lnTo>
                  <a:lnTo>
                    <a:pt x="2618204" y="245511"/>
                  </a:lnTo>
                  <a:lnTo>
                    <a:pt x="2465386" y="243005"/>
                  </a:lnTo>
                  <a:lnTo>
                    <a:pt x="2267475" y="250521"/>
                  </a:lnTo>
                  <a:lnTo>
                    <a:pt x="2052027" y="265552"/>
                  </a:lnTo>
                  <a:lnTo>
                    <a:pt x="1811527" y="290604"/>
                  </a:lnTo>
                  <a:lnTo>
                    <a:pt x="1733866" y="295615"/>
                  </a:lnTo>
                  <a:lnTo>
                    <a:pt x="1523429" y="318162"/>
                  </a:lnTo>
                  <a:lnTo>
                    <a:pt x="1300465" y="343214"/>
                  </a:lnTo>
                  <a:lnTo>
                    <a:pt x="939716" y="380792"/>
                  </a:lnTo>
                  <a:lnTo>
                    <a:pt x="877086" y="400833"/>
                  </a:lnTo>
                  <a:lnTo>
                    <a:pt x="749320" y="425885"/>
                  </a:lnTo>
                  <a:lnTo>
                    <a:pt x="679175" y="443422"/>
                  </a:lnTo>
                  <a:lnTo>
                    <a:pt x="649112" y="455948"/>
                  </a:lnTo>
                  <a:lnTo>
                    <a:pt x="614039" y="465969"/>
                  </a:lnTo>
                  <a:lnTo>
                    <a:pt x="568945" y="478495"/>
                  </a:lnTo>
                  <a:lnTo>
                    <a:pt x="531367" y="483505"/>
                  </a:lnTo>
                  <a:lnTo>
                    <a:pt x="478758" y="486010"/>
                  </a:lnTo>
                  <a:lnTo>
                    <a:pt x="428654" y="478495"/>
                  </a:lnTo>
                  <a:lnTo>
                    <a:pt x="383560" y="465969"/>
                  </a:lnTo>
                  <a:lnTo>
                    <a:pt x="300889" y="433401"/>
                  </a:lnTo>
                  <a:lnTo>
                    <a:pt x="208196" y="383297"/>
                  </a:lnTo>
                  <a:lnTo>
                    <a:pt x="130535" y="335698"/>
                  </a:lnTo>
                  <a:lnTo>
                    <a:pt x="65399" y="283089"/>
                  </a:lnTo>
                  <a:lnTo>
                    <a:pt x="27821" y="237995"/>
                  </a:lnTo>
                  <a:lnTo>
                    <a:pt x="7779" y="205427"/>
                  </a:lnTo>
                  <a:cubicBezTo>
                    <a:pt x="0" y="182088"/>
                    <a:pt x="264" y="190802"/>
                    <a:pt x="264" y="180375"/>
                  </a:cubicBezTo>
                  <a:lnTo>
                    <a:pt x="2769" y="172860"/>
                  </a:lnTo>
                  <a:lnTo>
                    <a:pt x="17800" y="167849"/>
                  </a:lnTo>
                  <a:lnTo>
                    <a:pt x="40347" y="167849"/>
                  </a:lnTo>
                  <a:lnTo>
                    <a:pt x="75420" y="175365"/>
                  </a:lnTo>
                  <a:lnTo>
                    <a:pt x="125524" y="192901"/>
                  </a:lnTo>
                  <a:lnTo>
                    <a:pt x="173123" y="210438"/>
                  </a:lnTo>
                  <a:lnTo>
                    <a:pt x="220722" y="222964"/>
                  </a:lnTo>
                  <a:lnTo>
                    <a:pt x="313415" y="237995"/>
                  </a:lnTo>
                  <a:lnTo>
                    <a:pt x="438675" y="245511"/>
                  </a:lnTo>
                  <a:lnTo>
                    <a:pt x="558925" y="235490"/>
                  </a:lnTo>
                  <a:lnTo>
                    <a:pt x="784393" y="215448"/>
                  </a:lnTo>
                  <a:lnTo>
                    <a:pt x="111007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922C7BA0-DCA2-4946-ADBA-10223418A75A}"/>
                </a:ext>
              </a:extLst>
            </p:cNvPr>
            <p:cNvSpPr/>
            <p:nvPr/>
          </p:nvSpPr>
          <p:spPr>
            <a:xfrm>
              <a:off x="4141788" y="3122613"/>
              <a:ext cx="1123950" cy="1165225"/>
            </a:xfrm>
            <a:custGeom>
              <a:avLst/>
              <a:gdLst>
                <a:gd name="connsiteX0" fmla="*/ 481012 w 1123950"/>
                <a:gd name="connsiteY0" fmla="*/ 716756 h 1166812"/>
                <a:gd name="connsiteX1" fmla="*/ 554831 w 1123950"/>
                <a:gd name="connsiteY1" fmla="*/ 638175 h 1166812"/>
                <a:gd name="connsiteX2" fmla="*/ 626269 w 1123950"/>
                <a:gd name="connsiteY2" fmla="*/ 554831 h 1166812"/>
                <a:gd name="connsiteX3" fmla="*/ 683419 w 1123950"/>
                <a:gd name="connsiteY3" fmla="*/ 478631 h 1166812"/>
                <a:gd name="connsiteX4" fmla="*/ 723900 w 1123950"/>
                <a:gd name="connsiteY4" fmla="*/ 419100 h 1166812"/>
                <a:gd name="connsiteX5" fmla="*/ 766762 w 1123950"/>
                <a:gd name="connsiteY5" fmla="*/ 345281 h 1166812"/>
                <a:gd name="connsiteX6" fmla="*/ 790575 w 1123950"/>
                <a:gd name="connsiteY6" fmla="*/ 300037 h 1166812"/>
                <a:gd name="connsiteX7" fmla="*/ 807244 w 1123950"/>
                <a:gd name="connsiteY7" fmla="*/ 259556 h 1166812"/>
                <a:gd name="connsiteX8" fmla="*/ 809625 w 1123950"/>
                <a:gd name="connsiteY8" fmla="*/ 245269 h 1166812"/>
                <a:gd name="connsiteX9" fmla="*/ 814387 w 1123950"/>
                <a:gd name="connsiteY9" fmla="*/ 197644 h 1166812"/>
                <a:gd name="connsiteX10" fmla="*/ 812006 w 1123950"/>
                <a:gd name="connsiteY10" fmla="*/ 157162 h 1166812"/>
                <a:gd name="connsiteX11" fmla="*/ 804862 w 1123950"/>
                <a:gd name="connsiteY11" fmla="*/ 121444 h 1166812"/>
                <a:gd name="connsiteX12" fmla="*/ 788194 w 1123950"/>
                <a:gd name="connsiteY12" fmla="*/ 73819 h 1166812"/>
                <a:gd name="connsiteX13" fmla="*/ 754856 w 1123950"/>
                <a:gd name="connsiteY13" fmla="*/ 11906 h 1166812"/>
                <a:gd name="connsiteX14" fmla="*/ 833437 w 1123950"/>
                <a:gd name="connsiteY14" fmla="*/ 0 h 1166812"/>
                <a:gd name="connsiteX15" fmla="*/ 907256 w 1123950"/>
                <a:gd name="connsiteY15" fmla="*/ 59531 h 1166812"/>
                <a:gd name="connsiteX16" fmla="*/ 935831 w 1123950"/>
                <a:gd name="connsiteY16" fmla="*/ 78581 h 1166812"/>
                <a:gd name="connsiteX17" fmla="*/ 983456 w 1123950"/>
                <a:gd name="connsiteY17" fmla="*/ 111919 h 1166812"/>
                <a:gd name="connsiteX18" fmla="*/ 1023937 w 1123950"/>
                <a:gd name="connsiteY18" fmla="*/ 147637 h 1166812"/>
                <a:gd name="connsiteX19" fmla="*/ 1064419 w 1123950"/>
                <a:gd name="connsiteY19" fmla="*/ 185737 h 1166812"/>
                <a:gd name="connsiteX20" fmla="*/ 1092994 w 1123950"/>
                <a:gd name="connsiteY20" fmla="*/ 214312 h 1166812"/>
                <a:gd name="connsiteX21" fmla="*/ 1114425 w 1123950"/>
                <a:gd name="connsiteY21" fmla="*/ 245269 h 1166812"/>
                <a:gd name="connsiteX22" fmla="*/ 1121569 w 1123950"/>
                <a:gd name="connsiteY22" fmla="*/ 264319 h 1166812"/>
                <a:gd name="connsiteX23" fmla="*/ 1123950 w 1123950"/>
                <a:gd name="connsiteY23" fmla="*/ 283369 h 1166812"/>
                <a:gd name="connsiteX24" fmla="*/ 1119187 w 1123950"/>
                <a:gd name="connsiteY24" fmla="*/ 304800 h 1166812"/>
                <a:gd name="connsiteX25" fmla="*/ 1112044 w 1123950"/>
                <a:gd name="connsiteY25" fmla="*/ 321469 h 1166812"/>
                <a:gd name="connsiteX26" fmla="*/ 1088231 w 1123950"/>
                <a:gd name="connsiteY26" fmla="*/ 342900 h 1166812"/>
                <a:gd name="connsiteX27" fmla="*/ 1066800 w 1123950"/>
                <a:gd name="connsiteY27" fmla="*/ 359569 h 1166812"/>
                <a:gd name="connsiteX28" fmla="*/ 995362 w 1123950"/>
                <a:gd name="connsiteY28" fmla="*/ 431006 h 1166812"/>
                <a:gd name="connsiteX29" fmla="*/ 962025 w 1123950"/>
                <a:gd name="connsiteY29" fmla="*/ 473869 h 1166812"/>
                <a:gd name="connsiteX30" fmla="*/ 895350 w 1123950"/>
                <a:gd name="connsiteY30" fmla="*/ 552450 h 1166812"/>
                <a:gd name="connsiteX31" fmla="*/ 814387 w 1123950"/>
                <a:gd name="connsiteY31" fmla="*/ 642937 h 1166812"/>
                <a:gd name="connsiteX32" fmla="*/ 709612 w 1123950"/>
                <a:gd name="connsiteY32" fmla="*/ 742950 h 1166812"/>
                <a:gd name="connsiteX33" fmla="*/ 585787 w 1123950"/>
                <a:gd name="connsiteY33" fmla="*/ 845344 h 1166812"/>
                <a:gd name="connsiteX34" fmla="*/ 481012 w 1123950"/>
                <a:gd name="connsiteY34" fmla="*/ 923925 h 1166812"/>
                <a:gd name="connsiteX35" fmla="*/ 326231 w 1123950"/>
                <a:gd name="connsiteY35" fmla="*/ 1021556 h 1166812"/>
                <a:gd name="connsiteX36" fmla="*/ 188119 w 1123950"/>
                <a:gd name="connsiteY36" fmla="*/ 1097756 h 1166812"/>
                <a:gd name="connsiteX37" fmla="*/ 66675 w 1123950"/>
                <a:gd name="connsiteY37" fmla="*/ 1157287 h 1166812"/>
                <a:gd name="connsiteX38" fmla="*/ 28575 w 1123950"/>
                <a:gd name="connsiteY38" fmla="*/ 1166812 h 1166812"/>
                <a:gd name="connsiteX39" fmla="*/ 11906 w 1123950"/>
                <a:gd name="connsiteY39" fmla="*/ 1166812 h 1166812"/>
                <a:gd name="connsiteX40" fmla="*/ 0 w 1123950"/>
                <a:gd name="connsiteY40" fmla="*/ 1159669 h 1166812"/>
                <a:gd name="connsiteX41" fmla="*/ 0 w 1123950"/>
                <a:gd name="connsiteY41" fmla="*/ 1143000 h 1166812"/>
                <a:gd name="connsiteX42" fmla="*/ 9525 w 1123950"/>
                <a:gd name="connsiteY42" fmla="*/ 1126331 h 1166812"/>
                <a:gd name="connsiteX43" fmla="*/ 40481 w 1123950"/>
                <a:gd name="connsiteY43" fmla="*/ 1092994 h 1166812"/>
                <a:gd name="connsiteX44" fmla="*/ 78581 w 1123950"/>
                <a:gd name="connsiteY44" fmla="*/ 1064419 h 1166812"/>
                <a:gd name="connsiteX45" fmla="*/ 178594 w 1123950"/>
                <a:gd name="connsiteY45" fmla="*/ 988219 h 1166812"/>
                <a:gd name="connsiteX46" fmla="*/ 295275 w 1123950"/>
                <a:gd name="connsiteY46" fmla="*/ 890587 h 1166812"/>
                <a:gd name="connsiteX47" fmla="*/ 416719 w 1123950"/>
                <a:gd name="connsiteY47" fmla="*/ 781050 h 1166812"/>
                <a:gd name="connsiteX48" fmla="*/ 481012 w 1123950"/>
                <a:gd name="connsiteY48" fmla="*/ 716756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23950" h="1166812">
                  <a:moveTo>
                    <a:pt x="481012" y="716756"/>
                  </a:moveTo>
                  <a:lnTo>
                    <a:pt x="554831" y="638175"/>
                  </a:lnTo>
                  <a:lnTo>
                    <a:pt x="626269" y="554831"/>
                  </a:lnTo>
                  <a:lnTo>
                    <a:pt x="683419" y="478631"/>
                  </a:lnTo>
                  <a:lnTo>
                    <a:pt x="723900" y="419100"/>
                  </a:lnTo>
                  <a:lnTo>
                    <a:pt x="766762" y="345281"/>
                  </a:lnTo>
                  <a:lnTo>
                    <a:pt x="790575" y="300037"/>
                  </a:lnTo>
                  <a:lnTo>
                    <a:pt x="807244" y="259556"/>
                  </a:lnTo>
                  <a:lnTo>
                    <a:pt x="809625" y="245269"/>
                  </a:lnTo>
                  <a:lnTo>
                    <a:pt x="814387" y="197644"/>
                  </a:lnTo>
                  <a:lnTo>
                    <a:pt x="812006" y="157162"/>
                  </a:lnTo>
                  <a:lnTo>
                    <a:pt x="804862" y="121444"/>
                  </a:lnTo>
                  <a:lnTo>
                    <a:pt x="788194" y="73819"/>
                  </a:lnTo>
                  <a:lnTo>
                    <a:pt x="754856" y="11906"/>
                  </a:lnTo>
                  <a:lnTo>
                    <a:pt x="833437" y="0"/>
                  </a:lnTo>
                  <a:lnTo>
                    <a:pt x="907256" y="59531"/>
                  </a:lnTo>
                  <a:lnTo>
                    <a:pt x="935831" y="78581"/>
                  </a:lnTo>
                  <a:lnTo>
                    <a:pt x="983456" y="111919"/>
                  </a:lnTo>
                  <a:lnTo>
                    <a:pt x="1023937" y="147637"/>
                  </a:lnTo>
                  <a:lnTo>
                    <a:pt x="1064419" y="185737"/>
                  </a:lnTo>
                  <a:lnTo>
                    <a:pt x="1092994" y="214312"/>
                  </a:lnTo>
                  <a:lnTo>
                    <a:pt x="1114425" y="245269"/>
                  </a:lnTo>
                  <a:lnTo>
                    <a:pt x="1121569" y="264319"/>
                  </a:lnTo>
                  <a:lnTo>
                    <a:pt x="1123950" y="283369"/>
                  </a:lnTo>
                  <a:lnTo>
                    <a:pt x="1119187" y="304800"/>
                  </a:lnTo>
                  <a:lnTo>
                    <a:pt x="1112044" y="321469"/>
                  </a:lnTo>
                  <a:lnTo>
                    <a:pt x="1088231" y="342900"/>
                  </a:lnTo>
                  <a:lnTo>
                    <a:pt x="1066800" y="359569"/>
                  </a:lnTo>
                  <a:lnTo>
                    <a:pt x="995362" y="431006"/>
                  </a:lnTo>
                  <a:lnTo>
                    <a:pt x="962025" y="473869"/>
                  </a:lnTo>
                  <a:lnTo>
                    <a:pt x="895350" y="552450"/>
                  </a:lnTo>
                  <a:lnTo>
                    <a:pt x="814387" y="642937"/>
                  </a:lnTo>
                  <a:lnTo>
                    <a:pt x="709612" y="742950"/>
                  </a:lnTo>
                  <a:lnTo>
                    <a:pt x="585787" y="845344"/>
                  </a:lnTo>
                  <a:lnTo>
                    <a:pt x="481012" y="923925"/>
                  </a:lnTo>
                  <a:lnTo>
                    <a:pt x="326231" y="1021556"/>
                  </a:lnTo>
                  <a:lnTo>
                    <a:pt x="188119" y="1097756"/>
                  </a:lnTo>
                  <a:lnTo>
                    <a:pt x="66675" y="1157287"/>
                  </a:lnTo>
                  <a:lnTo>
                    <a:pt x="28575" y="1166812"/>
                  </a:lnTo>
                  <a:lnTo>
                    <a:pt x="11906" y="1166812"/>
                  </a:lnTo>
                  <a:lnTo>
                    <a:pt x="0" y="1159669"/>
                  </a:lnTo>
                  <a:lnTo>
                    <a:pt x="0" y="1143000"/>
                  </a:lnTo>
                  <a:lnTo>
                    <a:pt x="9525" y="1126331"/>
                  </a:lnTo>
                  <a:lnTo>
                    <a:pt x="40481" y="1092994"/>
                  </a:lnTo>
                  <a:lnTo>
                    <a:pt x="78581" y="1064419"/>
                  </a:lnTo>
                  <a:lnTo>
                    <a:pt x="178594" y="988219"/>
                  </a:lnTo>
                  <a:lnTo>
                    <a:pt x="295275" y="890587"/>
                  </a:lnTo>
                  <a:lnTo>
                    <a:pt x="416719" y="781050"/>
                  </a:lnTo>
                  <a:lnTo>
                    <a:pt x="481012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23790F67-DED4-9F4E-BD87-1A63F073354C}"/>
                </a:ext>
              </a:extLst>
            </p:cNvPr>
            <p:cNvSpPr/>
            <p:nvPr/>
          </p:nvSpPr>
          <p:spPr>
            <a:xfrm>
              <a:off x="5815013" y="3021013"/>
              <a:ext cx="1376362" cy="989012"/>
            </a:xfrm>
            <a:custGeom>
              <a:avLst/>
              <a:gdLst>
                <a:gd name="connsiteX0" fmla="*/ 133350 w 1376362"/>
                <a:gd name="connsiteY0" fmla="*/ 500063 h 988219"/>
                <a:gd name="connsiteX1" fmla="*/ 128587 w 1376362"/>
                <a:gd name="connsiteY1" fmla="*/ 383382 h 988219"/>
                <a:gd name="connsiteX2" fmla="*/ 119062 w 1376362"/>
                <a:gd name="connsiteY2" fmla="*/ 247650 h 988219"/>
                <a:gd name="connsiteX3" fmla="*/ 111918 w 1376362"/>
                <a:gd name="connsiteY3" fmla="*/ 173832 h 988219"/>
                <a:gd name="connsiteX4" fmla="*/ 109537 w 1376362"/>
                <a:gd name="connsiteY4" fmla="*/ 138113 h 988219"/>
                <a:gd name="connsiteX5" fmla="*/ 102393 w 1376362"/>
                <a:gd name="connsiteY5" fmla="*/ 109538 h 988219"/>
                <a:gd name="connsiteX6" fmla="*/ 90487 w 1376362"/>
                <a:gd name="connsiteY6" fmla="*/ 85725 h 988219"/>
                <a:gd name="connsiteX7" fmla="*/ 78581 w 1376362"/>
                <a:gd name="connsiteY7" fmla="*/ 71438 h 988219"/>
                <a:gd name="connsiteX8" fmla="*/ 69056 w 1376362"/>
                <a:gd name="connsiteY8" fmla="*/ 61913 h 988219"/>
                <a:gd name="connsiteX9" fmla="*/ 0 w 1376362"/>
                <a:gd name="connsiteY9" fmla="*/ 16669 h 988219"/>
                <a:gd name="connsiteX10" fmla="*/ 297656 w 1376362"/>
                <a:gd name="connsiteY10" fmla="*/ 0 h 988219"/>
                <a:gd name="connsiteX11" fmla="*/ 330993 w 1376362"/>
                <a:gd name="connsiteY11" fmla="*/ 42863 h 988219"/>
                <a:gd name="connsiteX12" fmla="*/ 350043 w 1376362"/>
                <a:gd name="connsiteY12" fmla="*/ 73819 h 988219"/>
                <a:gd name="connsiteX13" fmla="*/ 357187 w 1376362"/>
                <a:gd name="connsiteY13" fmla="*/ 97632 h 988219"/>
                <a:gd name="connsiteX14" fmla="*/ 364331 w 1376362"/>
                <a:gd name="connsiteY14" fmla="*/ 145257 h 988219"/>
                <a:gd name="connsiteX15" fmla="*/ 361950 w 1376362"/>
                <a:gd name="connsiteY15" fmla="*/ 197644 h 988219"/>
                <a:gd name="connsiteX16" fmla="*/ 352425 w 1376362"/>
                <a:gd name="connsiteY16" fmla="*/ 254794 h 988219"/>
                <a:gd name="connsiteX17" fmla="*/ 335756 w 1376362"/>
                <a:gd name="connsiteY17" fmla="*/ 354807 h 988219"/>
                <a:gd name="connsiteX18" fmla="*/ 328612 w 1376362"/>
                <a:gd name="connsiteY18" fmla="*/ 435769 h 988219"/>
                <a:gd name="connsiteX19" fmla="*/ 326231 w 1376362"/>
                <a:gd name="connsiteY19" fmla="*/ 516732 h 988219"/>
                <a:gd name="connsiteX20" fmla="*/ 333375 w 1376362"/>
                <a:gd name="connsiteY20" fmla="*/ 633413 h 988219"/>
                <a:gd name="connsiteX21" fmla="*/ 342900 w 1376362"/>
                <a:gd name="connsiteY21" fmla="*/ 666750 h 988219"/>
                <a:gd name="connsiteX22" fmla="*/ 364331 w 1376362"/>
                <a:gd name="connsiteY22" fmla="*/ 700088 h 988219"/>
                <a:gd name="connsiteX23" fmla="*/ 395287 w 1376362"/>
                <a:gd name="connsiteY23" fmla="*/ 731044 h 988219"/>
                <a:gd name="connsiteX24" fmla="*/ 433387 w 1376362"/>
                <a:gd name="connsiteY24" fmla="*/ 759619 h 988219"/>
                <a:gd name="connsiteX25" fmla="*/ 459581 w 1376362"/>
                <a:gd name="connsiteY25" fmla="*/ 773907 h 988219"/>
                <a:gd name="connsiteX26" fmla="*/ 492918 w 1376362"/>
                <a:gd name="connsiteY26" fmla="*/ 788194 h 988219"/>
                <a:gd name="connsiteX27" fmla="*/ 535781 w 1376362"/>
                <a:gd name="connsiteY27" fmla="*/ 797719 h 988219"/>
                <a:gd name="connsiteX28" fmla="*/ 597693 w 1376362"/>
                <a:gd name="connsiteY28" fmla="*/ 804863 h 988219"/>
                <a:gd name="connsiteX29" fmla="*/ 688181 w 1376362"/>
                <a:gd name="connsiteY29" fmla="*/ 809625 h 988219"/>
                <a:gd name="connsiteX30" fmla="*/ 769143 w 1376362"/>
                <a:gd name="connsiteY30" fmla="*/ 807244 h 988219"/>
                <a:gd name="connsiteX31" fmla="*/ 864393 w 1376362"/>
                <a:gd name="connsiteY31" fmla="*/ 800100 h 988219"/>
                <a:gd name="connsiteX32" fmla="*/ 935831 w 1376362"/>
                <a:gd name="connsiteY32" fmla="*/ 788194 h 988219"/>
                <a:gd name="connsiteX33" fmla="*/ 985837 w 1376362"/>
                <a:gd name="connsiteY33" fmla="*/ 766763 h 988219"/>
                <a:gd name="connsiteX34" fmla="*/ 1035843 w 1376362"/>
                <a:gd name="connsiteY34" fmla="*/ 740569 h 988219"/>
                <a:gd name="connsiteX35" fmla="*/ 1066800 w 1376362"/>
                <a:gd name="connsiteY35" fmla="*/ 723900 h 988219"/>
                <a:gd name="connsiteX36" fmla="*/ 1076325 w 1376362"/>
                <a:gd name="connsiteY36" fmla="*/ 723900 h 988219"/>
                <a:gd name="connsiteX37" fmla="*/ 1100137 w 1376362"/>
                <a:gd name="connsiteY37" fmla="*/ 731044 h 988219"/>
                <a:gd name="connsiteX38" fmla="*/ 1176337 w 1376362"/>
                <a:gd name="connsiteY38" fmla="*/ 759619 h 988219"/>
                <a:gd name="connsiteX39" fmla="*/ 1252537 w 1376362"/>
                <a:gd name="connsiteY39" fmla="*/ 792957 h 988219"/>
                <a:gd name="connsiteX40" fmla="*/ 1319212 w 1376362"/>
                <a:gd name="connsiteY40" fmla="*/ 831057 h 988219"/>
                <a:gd name="connsiteX41" fmla="*/ 1345406 w 1376362"/>
                <a:gd name="connsiteY41" fmla="*/ 847725 h 988219"/>
                <a:gd name="connsiteX42" fmla="*/ 1364456 w 1376362"/>
                <a:gd name="connsiteY42" fmla="*/ 869157 h 988219"/>
                <a:gd name="connsiteX43" fmla="*/ 1373981 w 1376362"/>
                <a:gd name="connsiteY43" fmla="*/ 883444 h 988219"/>
                <a:gd name="connsiteX44" fmla="*/ 1376362 w 1376362"/>
                <a:gd name="connsiteY44" fmla="*/ 897732 h 988219"/>
                <a:gd name="connsiteX45" fmla="*/ 1366837 w 1376362"/>
                <a:gd name="connsiteY45" fmla="*/ 919163 h 988219"/>
                <a:gd name="connsiteX46" fmla="*/ 1354931 w 1376362"/>
                <a:gd name="connsiteY46" fmla="*/ 938213 h 988219"/>
                <a:gd name="connsiteX47" fmla="*/ 1328737 w 1376362"/>
                <a:gd name="connsiteY47" fmla="*/ 962025 h 988219"/>
                <a:gd name="connsiteX48" fmla="*/ 1307306 w 1376362"/>
                <a:gd name="connsiteY48" fmla="*/ 969169 h 988219"/>
                <a:gd name="connsiteX49" fmla="*/ 1223962 w 1376362"/>
                <a:gd name="connsiteY49" fmla="*/ 981075 h 988219"/>
                <a:gd name="connsiteX50" fmla="*/ 1145381 w 1376362"/>
                <a:gd name="connsiteY50" fmla="*/ 988219 h 988219"/>
                <a:gd name="connsiteX51" fmla="*/ 1014412 w 1376362"/>
                <a:gd name="connsiteY51" fmla="*/ 988219 h 988219"/>
                <a:gd name="connsiteX52" fmla="*/ 788193 w 1376362"/>
                <a:gd name="connsiteY52" fmla="*/ 983457 h 988219"/>
                <a:gd name="connsiteX53" fmla="*/ 595312 w 1376362"/>
                <a:gd name="connsiteY53" fmla="*/ 976313 h 988219"/>
                <a:gd name="connsiteX54" fmla="*/ 459581 w 1376362"/>
                <a:gd name="connsiteY54" fmla="*/ 966788 h 988219"/>
                <a:gd name="connsiteX55" fmla="*/ 364331 w 1376362"/>
                <a:gd name="connsiteY55" fmla="*/ 959644 h 988219"/>
                <a:gd name="connsiteX56" fmla="*/ 316706 w 1376362"/>
                <a:gd name="connsiteY56" fmla="*/ 947738 h 988219"/>
                <a:gd name="connsiteX57" fmla="*/ 285750 w 1376362"/>
                <a:gd name="connsiteY57" fmla="*/ 935832 h 988219"/>
                <a:gd name="connsiteX58" fmla="*/ 247650 w 1376362"/>
                <a:gd name="connsiteY58" fmla="*/ 919163 h 988219"/>
                <a:gd name="connsiteX59" fmla="*/ 223837 w 1376362"/>
                <a:gd name="connsiteY59" fmla="*/ 902494 h 988219"/>
                <a:gd name="connsiteX60" fmla="*/ 192881 w 1376362"/>
                <a:gd name="connsiteY60" fmla="*/ 876300 h 988219"/>
                <a:gd name="connsiteX61" fmla="*/ 166687 w 1376362"/>
                <a:gd name="connsiteY61" fmla="*/ 840582 h 988219"/>
                <a:gd name="connsiteX62" fmla="*/ 147637 w 1376362"/>
                <a:gd name="connsiteY62" fmla="*/ 797719 h 988219"/>
                <a:gd name="connsiteX63" fmla="*/ 138112 w 1376362"/>
                <a:gd name="connsiteY63" fmla="*/ 750094 h 988219"/>
                <a:gd name="connsiteX64" fmla="*/ 133350 w 1376362"/>
                <a:gd name="connsiteY64" fmla="*/ 659607 h 988219"/>
                <a:gd name="connsiteX65" fmla="*/ 133350 w 1376362"/>
                <a:gd name="connsiteY65" fmla="*/ 500063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988219">
                  <a:moveTo>
                    <a:pt x="133350" y="500063"/>
                  </a:moveTo>
                  <a:lnTo>
                    <a:pt x="128587" y="383382"/>
                  </a:lnTo>
                  <a:lnTo>
                    <a:pt x="119062" y="247650"/>
                  </a:lnTo>
                  <a:lnTo>
                    <a:pt x="111918" y="173832"/>
                  </a:lnTo>
                  <a:lnTo>
                    <a:pt x="109537" y="138113"/>
                  </a:lnTo>
                  <a:lnTo>
                    <a:pt x="102393" y="109538"/>
                  </a:lnTo>
                  <a:lnTo>
                    <a:pt x="90487" y="85725"/>
                  </a:lnTo>
                  <a:lnTo>
                    <a:pt x="78581" y="71438"/>
                  </a:lnTo>
                  <a:lnTo>
                    <a:pt x="69056" y="61913"/>
                  </a:lnTo>
                  <a:lnTo>
                    <a:pt x="0" y="16669"/>
                  </a:lnTo>
                  <a:lnTo>
                    <a:pt x="297656" y="0"/>
                  </a:lnTo>
                  <a:lnTo>
                    <a:pt x="330993" y="42863"/>
                  </a:lnTo>
                  <a:lnTo>
                    <a:pt x="350043" y="73819"/>
                  </a:lnTo>
                  <a:lnTo>
                    <a:pt x="357187" y="97632"/>
                  </a:lnTo>
                  <a:lnTo>
                    <a:pt x="364331" y="145257"/>
                  </a:lnTo>
                  <a:lnTo>
                    <a:pt x="361950" y="197644"/>
                  </a:lnTo>
                  <a:lnTo>
                    <a:pt x="352425" y="254794"/>
                  </a:lnTo>
                  <a:lnTo>
                    <a:pt x="335756" y="354807"/>
                  </a:lnTo>
                  <a:lnTo>
                    <a:pt x="328612" y="435769"/>
                  </a:lnTo>
                  <a:cubicBezTo>
                    <a:pt x="327818" y="462757"/>
                    <a:pt x="327025" y="489744"/>
                    <a:pt x="326231" y="516732"/>
                  </a:cubicBezTo>
                  <a:lnTo>
                    <a:pt x="333375" y="633413"/>
                  </a:lnTo>
                  <a:lnTo>
                    <a:pt x="342900" y="666750"/>
                  </a:lnTo>
                  <a:lnTo>
                    <a:pt x="364331" y="700088"/>
                  </a:lnTo>
                  <a:lnTo>
                    <a:pt x="395287" y="731044"/>
                  </a:lnTo>
                  <a:lnTo>
                    <a:pt x="433387" y="759619"/>
                  </a:lnTo>
                  <a:lnTo>
                    <a:pt x="459581" y="773907"/>
                  </a:lnTo>
                  <a:lnTo>
                    <a:pt x="492918" y="788194"/>
                  </a:lnTo>
                  <a:lnTo>
                    <a:pt x="535781" y="797719"/>
                  </a:lnTo>
                  <a:lnTo>
                    <a:pt x="597693" y="804863"/>
                  </a:lnTo>
                  <a:lnTo>
                    <a:pt x="688181" y="809625"/>
                  </a:lnTo>
                  <a:lnTo>
                    <a:pt x="769143" y="807244"/>
                  </a:lnTo>
                  <a:lnTo>
                    <a:pt x="864393" y="800100"/>
                  </a:lnTo>
                  <a:lnTo>
                    <a:pt x="935831" y="788194"/>
                  </a:lnTo>
                  <a:lnTo>
                    <a:pt x="985837" y="766763"/>
                  </a:lnTo>
                  <a:lnTo>
                    <a:pt x="1035843" y="740569"/>
                  </a:lnTo>
                  <a:lnTo>
                    <a:pt x="1066800" y="723900"/>
                  </a:lnTo>
                  <a:lnTo>
                    <a:pt x="1076325" y="723900"/>
                  </a:lnTo>
                  <a:lnTo>
                    <a:pt x="1100137" y="731044"/>
                  </a:lnTo>
                  <a:lnTo>
                    <a:pt x="1176337" y="759619"/>
                  </a:lnTo>
                  <a:lnTo>
                    <a:pt x="1252537" y="792957"/>
                  </a:lnTo>
                  <a:lnTo>
                    <a:pt x="1319212" y="831057"/>
                  </a:lnTo>
                  <a:lnTo>
                    <a:pt x="1345406" y="847725"/>
                  </a:lnTo>
                  <a:lnTo>
                    <a:pt x="1364456" y="869157"/>
                  </a:lnTo>
                  <a:lnTo>
                    <a:pt x="1373981" y="883444"/>
                  </a:lnTo>
                  <a:lnTo>
                    <a:pt x="1376362" y="897732"/>
                  </a:lnTo>
                  <a:lnTo>
                    <a:pt x="1366837" y="919163"/>
                  </a:lnTo>
                  <a:lnTo>
                    <a:pt x="1354931" y="938213"/>
                  </a:lnTo>
                  <a:lnTo>
                    <a:pt x="1328737" y="962025"/>
                  </a:lnTo>
                  <a:lnTo>
                    <a:pt x="1307306" y="969169"/>
                  </a:lnTo>
                  <a:lnTo>
                    <a:pt x="1223962" y="981075"/>
                  </a:lnTo>
                  <a:lnTo>
                    <a:pt x="1145381" y="988219"/>
                  </a:lnTo>
                  <a:lnTo>
                    <a:pt x="1014412" y="988219"/>
                  </a:lnTo>
                  <a:lnTo>
                    <a:pt x="788193" y="983457"/>
                  </a:lnTo>
                  <a:lnTo>
                    <a:pt x="595312" y="976313"/>
                  </a:lnTo>
                  <a:lnTo>
                    <a:pt x="459581" y="966788"/>
                  </a:lnTo>
                  <a:lnTo>
                    <a:pt x="364331" y="959644"/>
                  </a:lnTo>
                  <a:lnTo>
                    <a:pt x="316706" y="947738"/>
                  </a:lnTo>
                  <a:lnTo>
                    <a:pt x="285750" y="935832"/>
                  </a:lnTo>
                  <a:lnTo>
                    <a:pt x="247650" y="919163"/>
                  </a:lnTo>
                  <a:lnTo>
                    <a:pt x="223837" y="902494"/>
                  </a:lnTo>
                  <a:lnTo>
                    <a:pt x="192881" y="876300"/>
                  </a:lnTo>
                  <a:lnTo>
                    <a:pt x="166687" y="840582"/>
                  </a:lnTo>
                  <a:lnTo>
                    <a:pt x="147637" y="797719"/>
                  </a:lnTo>
                  <a:lnTo>
                    <a:pt x="138112" y="750094"/>
                  </a:lnTo>
                  <a:lnTo>
                    <a:pt x="133350" y="659607"/>
                  </a:lnTo>
                  <a:lnTo>
                    <a:pt x="133350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A292A248-1662-6E4A-8E6B-CB2AB2453DA4}"/>
                </a:ext>
              </a:extLst>
            </p:cNvPr>
            <p:cNvSpPr/>
            <p:nvPr/>
          </p:nvSpPr>
          <p:spPr>
            <a:xfrm>
              <a:off x="5318125" y="3675063"/>
              <a:ext cx="461963" cy="1790700"/>
            </a:xfrm>
            <a:custGeom>
              <a:avLst/>
              <a:gdLst>
                <a:gd name="connsiteX0" fmla="*/ 188119 w 461963"/>
                <a:gd name="connsiteY0" fmla="*/ 1276350 h 1790700"/>
                <a:gd name="connsiteX1" fmla="*/ 185738 w 461963"/>
                <a:gd name="connsiteY1" fmla="*/ 1092994 h 1790700"/>
                <a:gd name="connsiteX2" fmla="*/ 188119 w 461963"/>
                <a:gd name="connsiteY2" fmla="*/ 900112 h 1790700"/>
                <a:gd name="connsiteX3" fmla="*/ 183357 w 461963"/>
                <a:gd name="connsiteY3" fmla="*/ 692944 h 1790700"/>
                <a:gd name="connsiteX4" fmla="*/ 178594 w 461963"/>
                <a:gd name="connsiteY4" fmla="*/ 571500 h 1790700"/>
                <a:gd name="connsiteX5" fmla="*/ 164307 w 461963"/>
                <a:gd name="connsiteY5" fmla="*/ 411956 h 1790700"/>
                <a:gd name="connsiteX6" fmla="*/ 157163 w 461963"/>
                <a:gd name="connsiteY6" fmla="*/ 326231 h 1790700"/>
                <a:gd name="connsiteX7" fmla="*/ 142875 w 461963"/>
                <a:gd name="connsiteY7" fmla="*/ 230981 h 1790700"/>
                <a:gd name="connsiteX8" fmla="*/ 135732 w 461963"/>
                <a:gd name="connsiteY8" fmla="*/ 207169 h 1790700"/>
                <a:gd name="connsiteX9" fmla="*/ 111919 w 461963"/>
                <a:gd name="connsiteY9" fmla="*/ 161925 h 1790700"/>
                <a:gd name="connsiteX10" fmla="*/ 85725 w 461963"/>
                <a:gd name="connsiteY10" fmla="*/ 126206 h 1790700"/>
                <a:gd name="connsiteX11" fmla="*/ 59532 w 461963"/>
                <a:gd name="connsiteY11" fmla="*/ 97631 h 1790700"/>
                <a:gd name="connsiteX12" fmla="*/ 30957 w 461963"/>
                <a:gd name="connsiteY12" fmla="*/ 69056 h 1790700"/>
                <a:gd name="connsiteX13" fmla="*/ 14288 w 461963"/>
                <a:gd name="connsiteY13" fmla="*/ 52387 h 1790700"/>
                <a:gd name="connsiteX14" fmla="*/ 0 w 461963"/>
                <a:gd name="connsiteY14" fmla="*/ 30956 h 1790700"/>
                <a:gd name="connsiteX15" fmla="*/ 4763 w 461963"/>
                <a:gd name="connsiteY15" fmla="*/ 14287 h 1790700"/>
                <a:gd name="connsiteX16" fmla="*/ 16669 w 461963"/>
                <a:gd name="connsiteY16" fmla="*/ 4762 h 1790700"/>
                <a:gd name="connsiteX17" fmla="*/ 33338 w 461963"/>
                <a:gd name="connsiteY17" fmla="*/ 0 h 1790700"/>
                <a:gd name="connsiteX18" fmla="*/ 50007 w 461963"/>
                <a:gd name="connsiteY18" fmla="*/ 0 h 1790700"/>
                <a:gd name="connsiteX19" fmla="*/ 76200 w 461963"/>
                <a:gd name="connsiteY19" fmla="*/ 4762 h 1790700"/>
                <a:gd name="connsiteX20" fmla="*/ 142875 w 461963"/>
                <a:gd name="connsiteY20" fmla="*/ 28575 h 1790700"/>
                <a:gd name="connsiteX21" fmla="*/ 214313 w 461963"/>
                <a:gd name="connsiteY21" fmla="*/ 59531 h 1790700"/>
                <a:gd name="connsiteX22" fmla="*/ 278607 w 461963"/>
                <a:gd name="connsiteY22" fmla="*/ 92869 h 1790700"/>
                <a:gd name="connsiteX23" fmla="*/ 340519 w 461963"/>
                <a:gd name="connsiteY23" fmla="*/ 128587 h 1790700"/>
                <a:gd name="connsiteX24" fmla="*/ 397669 w 461963"/>
                <a:gd name="connsiteY24" fmla="*/ 169069 h 1790700"/>
                <a:gd name="connsiteX25" fmla="*/ 433388 w 461963"/>
                <a:gd name="connsiteY25" fmla="*/ 197644 h 1790700"/>
                <a:gd name="connsiteX26" fmla="*/ 447675 w 461963"/>
                <a:gd name="connsiteY26" fmla="*/ 211931 h 1790700"/>
                <a:gd name="connsiteX27" fmla="*/ 457200 w 461963"/>
                <a:gd name="connsiteY27" fmla="*/ 228600 h 1790700"/>
                <a:gd name="connsiteX28" fmla="*/ 459582 w 461963"/>
                <a:gd name="connsiteY28" fmla="*/ 245269 h 1790700"/>
                <a:gd name="connsiteX29" fmla="*/ 461963 w 461963"/>
                <a:gd name="connsiteY29" fmla="*/ 266700 h 1790700"/>
                <a:gd name="connsiteX30" fmla="*/ 452438 w 461963"/>
                <a:gd name="connsiteY30" fmla="*/ 290512 h 1790700"/>
                <a:gd name="connsiteX31" fmla="*/ 435769 w 461963"/>
                <a:gd name="connsiteY31" fmla="*/ 309562 h 1790700"/>
                <a:gd name="connsiteX32" fmla="*/ 421482 w 461963"/>
                <a:gd name="connsiteY32" fmla="*/ 345281 h 1790700"/>
                <a:gd name="connsiteX33" fmla="*/ 411957 w 461963"/>
                <a:gd name="connsiteY33" fmla="*/ 409575 h 1790700"/>
                <a:gd name="connsiteX34" fmla="*/ 409575 w 461963"/>
                <a:gd name="connsiteY34" fmla="*/ 509587 h 1790700"/>
                <a:gd name="connsiteX35" fmla="*/ 404813 w 461963"/>
                <a:gd name="connsiteY35" fmla="*/ 621506 h 1790700"/>
                <a:gd name="connsiteX36" fmla="*/ 395288 w 461963"/>
                <a:gd name="connsiteY36" fmla="*/ 781050 h 1790700"/>
                <a:gd name="connsiteX37" fmla="*/ 388144 w 461963"/>
                <a:gd name="connsiteY37" fmla="*/ 890587 h 1790700"/>
                <a:gd name="connsiteX38" fmla="*/ 388144 w 461963"/>
                <a:gd name="connsiteY38" fmla="*/ 1762125 h 1790700"/>
                <a:gd name="connsiteX39" fmla="*/ 185738 w 461963"/>
                <a:gd name="connsiteY39" fmla="*/ 1790700 h 1790700"/>
                <a:gd name="connsiteX40" fmla="*/ 188119 w 461963"/>
                <a:gd name="connsiteY40" fmla="*/ 12763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1963" h="1790700">
                  <a:moveTo>
                    <a:pt x="188119" y="1276350"/>
                  </a:moveTo>
                  <a:cubicBezTo>
                    <a:pt x="188119" y="1160066"/>
                    <a:pt x="186532" y="1154113"/>
                    <a:pt x="185738" y="1092994"/>
                  </a:cubicBezTo>
                  <a:cubicBezTo>
                    <a:pt x="186532" y="1028700"/>
                    <a:pt x="187325" y="964406"/>
                    <a:pt x="188119" y="900112"/>
                  </a:cubicBezTo>
                  <a:lnTo>
                    <a:pt x="183357" y="692944"/>
                  </a:lnTo>
                  <a:lnTo>
                    <a:pt x="178594" y="571500"/>
                  </a:lnTo>
                  <a:lnTo>
                    <a:pt x="164307" y="411956"/>
                  </a:lnTo>
                  <a:lnTo>
                    <a:pt x="157163" y="326231"/>
                  </a:lnTo>
                  <a:lnTo>
                    <a:pt x="142875" y="230981"/>
                  </a:lnTo>
                  <a:lnTo>
                    <a:pt x="135732" y="207169"/>
                  </a:lnTo>
                  <a:lnTo>
                    <a:pt x="111919" y="161925"/>
                  </a:lnTo>
                  <a:lnTo>
                    <a:pt x="85725" y="126206"/>
                  </a:lnTo>
                  <a:lnTo>
                    <a:pt x="59532" y="97631"/>
                  </a:lnTo>
                  <a:lnTo>
                    <a:pt x="30957" y="69056"/>
                  </a:lnTo>
                  <a:lnTo>
                    <a:pt x="14288" y="52387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6669" y="4762"/>
                  </a:lnTo>
                  <a:lnTo>
                    <a:pt x="33338" y="0"/>
                  </a:lnTo>
                  <a:lnTo>
                    <a:pt x="50007" y="0"/>
                  </a:lnTo>
                  <a:lnTo>
                    <a:pt x="76200" y="4762"/>
                  </a:lnTo>
                  <a:lnTo>
                    <a:pt x="142875" y="28575"/>
                  </a:lnTo>
                  <a:lnTo>
                    <a:pt x="214313" y="59531"/>
                  </a:lnTo>
                  <a:lnTo>
                    <a:pt x="278607" y="92869"/>
                  </a:lnTo>
                  <a:lnTo>
                    <a:pt x="340519" y="128587"/>
                  </a:lnTo>
                  <a:lnTo>
                    <a:pt x="397669" y="169069"/>
                  </a:lnTo>
                  <a:lnTo>
                    <a:pt x="433388" y="197644"/>
                  </a:lnTo>
                  <a:lnTo>
                    <a:pt x="447675" y="211931"/>
                  </a:lnTo>
                  <a:lnTo>
                    <a:pt x="457200" y="228600"/>
                  </a:lnTo>
                  <a:lnTo>
                    <a:pt x="459582" y="245269"/>
                  </a:lnTo>
                  <a:lnTo>
                    <a:pt x="461963" y="266700"/>
                  </a:lnTo>
                  <a:lnTo>
                    <a:pt x="452438" y="290512"/>
                  </a:lnTo>
                  <a:lnTo>
                    <a:pt x="435769" y="309562"/>
                  </a:lnTo>
                  <a:lnTo>
                    <a:pt x="421482" y="345281"/>
                  </a:lnTo>
                  <a:lnTo>
                    <a:pt x="411957" y="409575"/>
                  </a:lnTo>
                  <a:lnTo>
                    <a:pt x="409575" y="509587"/>
                  </a:lnTo>
                  <a:lnTo>
                    <a:pt x="404813" y="621506"/>
                  </a:lnTo>
                  <a:lnTo>
                    <a:pt x="395288" y="781050"/>
                  </a:lnTo>
                  <a:lnTo>
                    <a:pt x="388144" y="890587"/>
                  </a:lnTo>
                  <a:lnTo>
                    <a:pt x="388144" y="1762125"/>
                  </a:lnTo>
                  <a:lnTo>
                    <a:pt x="185738" y="1790700"/>
                  </a:lnTo>
                  <a:cubicBezTo>
                    <a:pt x="186532" y="1626394"/>
                    <a:pt x="188119" y="1392634"/>
                    <a:pt x="188119" y="1276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23D2343-9C39-F34F-A299-38DBCAB1CF62}"/>
                </a:ext>
              </a:extLst>
            </p:cNvPr>
            <p:cNvSpPr/>
            <p:nvPr/>
          </p:nvSpPr>
          <p:spPr>
            <a:xfrm>
              <a:off x="3871913" y="5260975"/>
              <a:ext cx="3276600" cy="515938"/>
            </a:xfrm>
            <a:custGeom>
              <a:avLst/>
              <a:gdLst>
                <a:gd name="connsiteX0" fmla="*/ 1216478 w 3276600"/>
                <a:gd name="connsiteY0" fmla="*/ 201386 h 517072"/>
                <a:gd name="connsiteX1" fmla="*/ 1515836 w 3276600"/>
                <a:gd name="connsiteY1" fmla="*/ 155122 h 517072"/>
                <a:gd name="connsiteX2" fmla="*/ 1654628 w 3276600"/>
                <a:gd name="connsiteY2" fmla="*/ 130629 h 517072"/>
                <a:gd name="connsiteX3" fmla="*/ 1945821 w 3276600"/>
                <a:gd name="connsiteY3" fmla="*/ 100693 h 517072"/>
                <a:gd name="connsiteX4" fmla="*/ 2168978 w 3276600"/>
                <a:gd name="connsiteY4" fmla="*/ 73479 h 517072"/>
                <a:gd name="connsiteX5" fmla="*/ 2343150 w 3276600"/>
                <a:gd name="connsiteY5" fmla="*/ 57150 h 517072"/>
                <a:gd name="connsiteX6" fmla="*/ 2468336 w 3276600"/>
                <a:gd name="connsiteY6" fmla="*/ 43543 h 517072"/>
                <a:gd name="connsiteX7" fmla="*/ 2544536 w 3276600"/>
                <a:gd name="connsiteY7" fmla="*/ 27215 h 517072"/>
                <a:gd name="connsiteX8" fmla="*/ 2675164 w 3276600"/>
                <a:gd name="connsiteY8" fmla="*/ 8165 h 517072"/>
                <a:gd name="connsiteX9" fmla="*/ 2789464 w 3276600"/>
                <a:gd name="connsiteY9" fmla="*/ 0 h 517072"/>
                <a:gd name="connsiteX10" fmla="*/ 2822121 w 3276600"/>
                <a:gd name="connsiteY10" fmla="*/ 2722 h 517072"/>
                <a:gd name="connsiteX11" fmla="*/ 2887436 w 3276600"/>
                <a:gd name="connsiteY11" fmla="*/ 13608 h 517072"/>
                <a:gd name="connsiteX12" fmla="*/ 2966357 w 3276600"/>
                <a:gd name="connsiteY12" fmla="*/ 38100 h 517072"/>
                <a:gd name="connsiteX13" fmla="*/ 3028950 w 3276600"/>
                <a:gd name="connsiteY13" fmla="*/ 62593 h 517072"/>
                <a:gd name="connsiteX14" fmla="*/ 3077936 w 3276600"/>
                <a:gd name="connsiteY14" fmla="*/ 87086 h 517072"/>
                <a:gd name="connsiteX15" fmla="*/ 3167743 w 3276600"/>
                <a:gd name="connsiteY15" fmla="*/ 138793 h 517072"/>
                <a:gd name="connsiteX16" fmla="*/ 3224893 w 3276600"/>
                <a:gd name="connsiteY16" fmla="*/ 174172 h 517072"/>
                <a:gd name="connsiteX17" fmla="*/ 3249386 w 3276600"/>
                <a:gd name="connsiteY17" fmla="*/ 193222 h 517072"/>
                <a:gd name="connsiteX18" fmla="*/ 3260271 w 3276600"/>
                <a:gd name="connsiteY18" fmla="*/ 204108 h 517072"/>
                <a:gd name="connsiteX19" fmla="*/ 3271157 w 3276600"/>
                <a:gd name="connsiteY19" fmla="*/ 223158 h 517072"/>
                <a:gd name="connsiteX20" fmla="*/ 3276600 w 3276600"/>
                <a:gd name="connsiteY20" fmla="*/ 250372 h 517072"/>
                <a:gd name="connsiteX21" fmla="*/ 3276600 w 3276600"/>
                <a:gd name="connsiteY21" fmla="*/ 280308 h 517072"/>
                <a:gd name="connsiteX22" fmla="*/ 3265714 w 3276600"/>
                <a:gd name="connsiteY22" fmla="*/ 296636 h 517072"/>
                <a:gd name="connsiteX23" fmla="*/ 3252107 w 3276600"/>
                <a:gd name="connsiteY23" fmla="*/ 307522 h 517072"/>
                <a:gd name="connsiteX24" fmla="*/ 3224893 w 3276600"/>
                <a:gd name="connsiteY24" fmla="*/ 315686 h 517072"/>
                <a:gd name="connsiteX25" fmla="*/ 3192236 w 3276600"/>
                <a:gd name="connsiteY25" fmla="*/ 318408 h 517072"/>
                <a:gd name="connsiteX26" fmla="*/ 3151414 w 3276600"/>
                <a:gd name="connsiteY26" fmla="*/ 312965 h 517072"/>
                <a:gd name="connsiteX27" fmla="*/ 3094264 w 3276600"/>
                <a:gd name="connsiteY27" fmla="*/ 302079 h 517072"/>
                <a:gd name="connsiteX28" fmla="*/ 2941864 w 3276600"/>
                <a:gd name="connsiteY28" fmla="*/ 274865 h 517072"/>
                <a:gd name="connsiteX29" fmla="*/ 2781300 w 3276600"/>
                <a:gd name="connsiteY29" fmla="*/ 258536 h 517072"/>
                <a:gd name="connsiteX30" fmla="*/ 2530928 w 3276600"/>
                <a:gd name="connsiteY30" fmla="*/ 244929 h 517072"/>
                <a:gd name="connsiteX31" fmla="*/ 2403021 w 3276600"/>
                <a:gd name="connsiteY31" fmla="*/ 253093 h 517072"/>
                <a:gd name="connsiteX32" fmla="*/ 2177143 w 3276600"/>
                <a:gd name="connsiteY32" fmla="*/ 266700 h 517072"/>
                <a:gd name="connsiteX33" fmla="*/ 1910443 w 3276600"/>
                <a:gd name="connsiteY33" fmla="*/ 288472 h 517072"/>
                <a:gd name="connsiteX34" fmla="*/ 1695450 w 3276600"/>
                <a:gd name="connsiteY34" fmla="*/ 307522 h 517072"/>
                <a:gd name="connsiteX35" fmla="*/ 1480457 w 3276600"/>
                <a:gd name="connsiteY35" fmla="*/ 334736 h 517072"/>
                <a:gd name="connsiteX36" fmla="*/ 1205593 w 3276600"/>
                <a:gd name="connsiteY36" fmla="*/ 381000 h 517072"/>
                <a:gd name="connsiteX37" fmla="*/ 914400 w 3276600"/>
                <a:gd name="connsiteY37" fmla="*/ 429986 h 517072"/>
                <a:gd name="connsiteX38" fmla="*/ 653143 w 3276600"/>
                <a:gd name="connsiteY38" fmla="*/ 476250 h 517072"/>
                <a:gd name="connsiteX39" fmla="*/ 487136 w 3276600"/>
                <a:gd name="connsiteY39" fmla="*/ 511629 h 517072"/>
                <a:gd name="connsiteX40" fmla="*/ 449036 w 3276600"/>
                <a:gd name="connsiteY40" fmla="*/ 517072 h 517072"/>
                <a:gd name="connsiteX41" fmla="*/ 410936 w 3276600"/>
                <a:gd name="connsiteY41" fmla="*/ 511629 h 517072"/>
                <a:gd name="connsiteX42" fmla="*/ 375557 w 3276600"/>
                <a:gd name="connsiteY42" fmla="*/ 500743 h 517072"/>
                <a:gd name="connsiteX43" fmla="*/ 293914 w 3276600"/>
                <a:gd name="connsiteY43" fmla="*/ 457200 h 517072"/>
                <a:gd name="connsiteX44" fmla="*/ 160564 w 3276600"/>
                <a:gd name="connsiteY44" fmla="*/ 356508 h 517072"/>
                <a:gd name="connsiteX45" fmla="*/ 62593 w 3276600"/>
                <a:gd name="connsiteY45" fmla="*/ 266700 h 517072"/>
                <a:gd name="connsiteX46" fmla="*/ 27214 w 3276600"/>
                <a:gd name="connsiteY46" fmla="*/ 228600 h 517072"/>
                <a:gd name="connsiteX47" fmla="*/ 10886 w 3276600"/>
                <a:gd name="connsiteY47" fmla="*/ 206829 h 517072"/>
                <a:gd name="connsiteX48" fmla="*/ 0 w 3276600"/>
                <a:gd name="connsiteY48" fmla="*/ 176893 h 517072"/>
                <a:gd name="connsiteX49" fmla="*/ 2721 w 3276600"/>
                <a:gd name="connsiteY49" fmla="*/ 163286 h 517072"/>
                <a:gd name="connsiteX50" fmla="*/ 10886 w 3276600"/>
                <a:gd name="connsiteY50" fmla="*/ 155122 h 517072"/>
                <a:gd name="connsiteX51" fmla="*/ 32657 w 3276600"/>
                <a:gd name="connsiteY51" fmla="*/ 160565 h 517072"/>
                <a:gd name="connsiteX52" fmla="*/ 62593 w 3276600"/>
                <a:gd name="connsiteY52" fmla="*/ 176893 h 517072"/>
                <a:gd name="connsiteX53" fmla="*/ 127907 w 3276600"/>
                <a:gd name="connsiteY53" fmla="*/ 201386 h 517072"/>
                <a:gd name="connsiteX54" fmla="*/ 263978 w 3276600"/>
                <a:gd name="connsiteY54" fmla="*/ 236765 h 517072"/>
                <a:gd name="connsiteX55" fmla="*/ 397328 w 3276600"/>
                <a:gd name="connsiteY55" fmla="*/ 261258 h 517072"/>
                <a:gd name="connsiteX56" fmla="*/ 527957 w 3276600"/>
                <a:gd name="connsiteY56" fmla="*/ 272143 h 517072"/>
                <a:gd name="connsiteX57" fmla="*/ 693964 w 3276600"/>
                <a:gd name="connsiteY57" fmla="*/ 263979 h 517072"/>
                <a:gd name="connsiteX58" fmla="*/ 966107 w 3276600"/>
                <a:gd name="connsiteY58" fmla="*/ 236765 h 517072"/>
                <a:gd name="connsiteX59" fmla="*/ 1216478 w 3276600"/>
                <a:gd name="connsiteY59" fmla="*/ 201386 h 51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76600" h="517072">
                  <a:moveTo>
                    <a:pt x="1216478" y="201386"/>
                  </a:moveTo>
                  <a:lnTo>
                    <a:pt x="1515836" y="155122"/>
                  </a:lnTo>
                  <a:lnTo>
                    <a:pt x="1654628" y="130629"/>
                  </a:lnTo>
                  <a:lnTo>
                    <a:pt x="1945821" y="100693"/>
                  </a:lnTo>
                  <a:lnTo>
                    <a:pt x="2168978" y="73479"/>
                  </a:lnTo>
                  <a:lnTo>
                    <a:pt x="2343150" y="57150"/>
                  </a:lnTo>
                  <a:lnTo>
                    <a:pt x="2468336" y="43543"/>
                  </a:lnTo>
                  <a:lnTo>
                    <a:pt x="2544536" y="27215"/>
                  </a:lnTo>
                  <a:lnTo>
                    <a:pt x="2675164" y="8165"/>
                  </a:lnTo>
                  <a:lnTo>
                    <a:pt x="2789464" y="0"/>
                  </a:lnTo>
                  <a:lnTo>
                    <a:pt x="2822121" y="2722"/>
                  </a:lnTo>
                  <a:lnTo>
                    <a:pt x="2887436" y="13608"/>
                  </a:lnTo>
                  <a:lnTo>
                    <a:pt x="2966357" y="38100"/>
                  </a:lnTo>
                  <a:lnTo>
                    <a:pt x="3028950" y="62593"/>
                  </a:lnTo>
                  <a:lnTo>
                    <a:pt x="3077936" y="87086"/>
                  </a:lnTo>
                  <a:lnTo>
                    <a:pt x="3167743" y="138793"/>
                  </a:lnTo>
                  <a:lnTo>
                    <a:pt x="3224893" y="174172"/>
                  </a:lnTo>
                  <a:lnTo>
                    <a:pt x="3249386" y="193222"/>
                  </a:lnTo>
                  <a:lnTo>
                    <a:pt x="3260271" y="204108"/>
                  </a:lnTo>
                  <a:lnTo>
                    <a:pt x="3271157" y="223158"/>
                  </a:lnTo>
                  <a:lnTo>
                    <a:pt x="3276600" y="250372"/>
                  </a:lnTo>
                  <a:lnTo>
                    <a:pt x="3276600" y="280308"/>
                  </a:lnTo>
                  <a:lnTo>
                    <a:pt x="3265714" y="296636"/>
                  </a:lnTo>
                  <a:lnTo>
                    <a:pt x="3252107" y="307522"/>
                  </a:lnTo>
                  <a:lnTo>
                    <a:pt x="3224893" y="315686"/>
                  </a:lnTo>
                  <a:lnTo>
                    <a:pt x="3192236" y="318408"/>
                  </a:lnTo>
                  <a:lnTo>
                    <a:pt x="3151414" y="312965"/>
                  </a:lnTo>
                  <a:lnTo>
                    <a:pt x="3094264" y="302079"/>
                  </a:lnTo>
                  <a:lnTo>
                    <a:pt x="2941864" y="274865"/>
                  </a:lnTo>
                  <a:lnTo>
                    <a:pt x="2781300" y="258536"/>
                  </a:lnTo>
                  <a:lnTo>
                    <a:pt x="2530928" y="244929"/>
                  </a:lnTo>
                  <a:lnTo>
                    <a:pt x="2403021" y="253093"/>
                  </a:lnTo>
                  <a:lnTo>
                    <a:pt x="2177143" y="266700"/>
                  </a:lnTo>
                  <a:lnTo>
                    <a:pt x="1910443" y="288472"/>
                  </a:lnTo>
                  <a:lnTo>
                    <a:pt x="1695450" y="307522"/>
                  </a:lnTo>
                  <a:lnTo>
                    <a:pt x="1480457" y="334736"/>
                  </a:lnTo>
                  <a:lnTo>
                    <a:pt x="1205593" y="381000"/>
                  </a:lnTo>
                  <a:lnTo>
                    <a:pt x="914400" y="429986"/>
                  </a:lnTo>
                  <a:lnTo>
                    <a:pt x="653143" y="476250"/>
                  </a:lnTo>
                  <a:lnTo>
                    <a:pt x="487136" y="511629"/>
                  </a:lnTo>
                  <a:lnTo>
                    <a:pt x="449036" y="517072"/>
                  </a:lnTo>
                  <a:lnTo>
                    <a:pt x="410936" y="511629"/>
                  </a:lnTo>
                  <a:lnTo>
                    <a:pt x="375557" y="500743"/>
                  </a:lnTo>
                  <a:lnTo>
                    <a:pt x="293914" y="457200"/>
                  </a:lnTo>
                  <a:lnTo>
                    <a:pt x="160564" y="356508"/>
                  </a:lnTo>
                  <a:lnTo>
                    <a:pt x="62593" y="266700"/>
                  </a:lnTo>
                  <a:lnTo>
                    <a:pt x="27214" y="228600"/>
                  </a:lnTo>
                  <a:lnTo>
                    <a:pt x="10886" y="206829"/>
                  </a:lnTo>
                  <a:lnTo>
                    <a:pt x="0" y="176893"/>
                  </a:lnTo>
                  <a:lnTo>
                    <a:pt x="2721" y="163286"/>
                  </a:lnTo>
                  <a:lnTo>
                    <a:pt x="10886" y="155122"/>
                  </a:lnTo>
                  <a:lnTo>
                    <a:pt x="32657" y="160565"/>
                  </a:lnTo>
                  <a:lnTo>
                    <a:pt x="62593" y="176893"/>
                  </a:lnTo>
                  <a:lnTo>
                    <a:pt x="127907" y="201386"/>
                  </a:lnTo>
                  <a:lnTo>
                    <a:pt x="263978" y="236765"/>
                  </a:lnTo>
                  <a:lnTo>
                    <a:pt x="397328" y="261258"/>
                  </a:lnTo>
                  <a:lnTo>
                    <a:pt x="527957" y="272143"/>
                  </a:lnTo>
                  <a:lnTo>
                    <a:pt x="693964" y="263979"/>
                  </a:lnTo>
                  <a:lnTo>
                    <a:pt x="966107" y="236765"/>
                  </a:lnTo>
                  <a:lnTo>
                    <a:pt x="1216478" y="2013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141827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山場のある物語を書こう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あたらしい漢字：側</a:t>
            </a:r>
          </a:p>
        </p:txBody>
      </p:sp>
    </p:spTree>
    <p:extLst>
      <p:ext uri="{BB962C8B-B14F-4D97-AF65-F5344CB8AC3E}">
        <p14:creationId xmlns:p14="http://schemas.microsoft.com/office/powerpoint/2010/main" val="332620728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D8E0F2E-3474-1341-B7F9-EC7EE2CACBFD}"/>
              </a:ext>
            </a:extLst>
          </p:cNvPr>
          <p:cNvSpPr/>
          <p:nvPr/>
        </p:nvSpPr>
        <p:spPr>
          <a:xfrm>
            <a:off x="4818063" y="1411288"/>
            <a:ext cx="458787" cy="704850"/>
          </a:xfrm>
          <a:custGeom>
            <a:avLst/>
            <a:gdLst>
              <a:gd name="connsiteX0" fmla="*/ 150019 w 459581"/>
              <a:gd name="connsiteY0" fmla="*/ 466725 h 704850"/>
              <a:gd name="connsiteX1" fmla="*/ 150019 w 459581"/>
              <a:gd name="connsiteY1" fmla="*/ 283369 h 704850"/>
              <a:gd name="connsiteX2" fmla="*/ 145256 w 459581"/>
              <a:gd name="connsiteY2" fmla="*/ 240507 h 704850"/>
              <a:gd name="connsiteX3" fmla="*/ 138112 w 459581"/>
              <a:gd name="connsiteY3" fmla="*/ 204788 h 704850"/>
              <a:gd name="connsiteX4" fmla="*/ 123825 w 459581"/>
              <a:gd name="connsiteY4" fmla="*/ 173832 h 704850"/>
              <a:gd name="connsiteX5" fmla="*/ 107156 w 459581"/>
              <a:gd name="connsiteY5" fmla="*/ 145257 h 704850"/>
              <a:gd name="connsiteX6" fmla="*/ 80962 w 459581"/>
              <a:gd name="connsiteY6" fmla="*/ 109538 h 704850"/>
              <a:gd name="connsiteX7" fmla="*/ 61912 w 459581"/>
              <a:gd name="connsiteY7" fmla="*/ 90488 h 704850"/>
              <a:gd name="connsiteX8" fmla="*/ 28575 w 459581"/>
              <a:gd name="connsiteY8" fmla="*/ 64294 h 704850"/>
              <a:gd name="connsiteX9" fmla="*/ 14287 w 459581"/>
              <a:gd name="connsiteY9" fmla="*/ 52388 h 704850"/>
              <a:gd name="connsiteX10" fmla="*/ 2381 w 459581"/>
              <a:gd name="connsiteY10" fmla="*/ 35719 h 704850"/>
              <a:gd name="connsiteX11" fmla="*/ 0 w 459581"/>
              <a:gd name="connsiteY11" fmla="*/ 19050 h 704850"/>
              <a:gd name="connsiteX12" fmla="*/ 4762 w 459581"/>
              <a:gd name="connsiteY12" fmla="*/ 7144 h 704850"/>
              <a:gd name="connsiteX13" fmla="*/ 16669 w 459581"/>
              <a:gd name="connsiteY13" fmla="*/ 0 h 704850"/>
              <a:gd name="connsiteX14" fmla="*/ 38100 w 459581"/>
              <a:gd name="connsiteY14" fmla="*/ 0 h 704850"/>
              <a:gd name="connsiteX15" fmla="*/ 97631 w 459581"/>
              <a:gd name="connsiteY15" fmla="*/ 14288 h 704850"/>
              <a:gd name="connsiteX16" fmla="*/ 147637 w 459581"/>
              <a:gd name="connsiteY16" fmla="*/ 28575 h 704850"/>
              <a:gd name="connsiteX17" fmla="*/ 197644 w 459581"/>
              <a:gd name="connsiteY17" fmla="*/ 45244 h 704850"/>
              <a:gd name="connsiteX18" fmla="*/ 247650 w 459581"/>
              <a:gd name="connsiteY18" fmla="*/ 64294 h 704850"/>
              <a:gd name="connsiteX19" fmla="*/ 309562 w 459581"/>
              <a:gd name="connsiteY19" fmla="*/ 90488 h 704850"/>
              <a:gd name="connsiteX20" fmla="*/ 354806 w 459581"/>
              <a:gd name="connsiteY20" fmla="*/ 116682 h 704850"/>
              <a:gd name="connsiteX21" fmla="*/ 395287 w 459581"/>
              <a:gd name="connsiteY21" fmla="*/ 147638 h 704850"/>
              <a:gd name="connsiteX22" fmla="*/ 423862 w 459581"/>
              <a:gd name="connsiteY22" fmla="*/ 176213 h 704850"/>
              <a:gd name="connsiteX23" fmla="*/ 442912 w 459581"/>
              <a:gd name="connsiteY23" fmla="*/ 209550 h 704850"/>
              <a:gd name="connsiteX24" fmla="*/ 459581 w 459581"/>
              <a:gd name="connsiteY24" fmla="*/ 264319 h 704850"/>
              <a:gd name="connsiteX25" fmla="*/ 454819 w 459581"/>
              <a:gd name="connsiteY25" fmla="*/ 280988 h 704850"/>
              <a:gd name="connsiteX26" fmla="*/ 423862 w 459581"/>
              <a:gd name="connsiteY26" fmla="*/ 321469 h 704850"/>
              <a:gd name="connsiteX27" fmla="*/ 400050 w 459581"/>
              <a:gd name="connsiteY27" fmla="*/ 371475 h 704850"/>
              <a:gd name="connsiteX28" fmla="*/ 378619 w 459581"/>
              <a:gd name="connsiteY28" fmla="*/ 435769 h 704850"/>
              <a:gd name="connsiteX29" fmla="*/ 361950 w 459581"/>
              <a:gd name="connsiteY29" fmla="*/ 526257 h 704850"/>
              <a:gd name="connsiteX30" fmla="*/ 338137 w 459581"/>
              <a:gd name="connsiteY30" fmla="*/ 692944 h 704850"/>
              <a:gd name="connsiteX31" fmla="*/ 150019 w 459581"/>
              <a:gd name="connsiteY31" fmla="*/ 704850 h 704850"/>
              <a:gd name="connsiteX32" fmla="*/ 150019 w 459581"/>
              <a:gd name="connsiteY32" fmla="*/ 466725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59581" h="704850">
                <a:moveTo>
                  <a:pt x="150019" y="466725"/>
                </a:moveTo>
                <a:lnTo>
                  <a:pt x="150019" y="283369"/>
                </a:lnTo>
                <a:lnTo>
                  <a:pt x="145256" y="240507"/>
                </a:lnTo>
                <a:lnTo>
                  <a:pt x="138112" y="204788"/>
                </a:lnTo>
                <a:lnTo>
                  <a:pt x="123825" y="173832"/>
                </a:lnTo>
                <a:lnTo>
                  <a:pt x="107156" y="145257"/>
                </a:lnTo>
                <a:lnTo>
                  <a:pt x="80962" y="109538"/>
                </a:lnTo>
                <a:lnTo>
                  <a:pt x="61912" y="90488"/>
                </a:lnTo>
                <a:lnTo>
                  <a:pt x="28575" y="64294"/>
                </a:lnTo>
                <a:lnTo>
                  <a:pt x="14287" y="52388"/>
                </a:lnTo>
                <a:lnTo>
                  <a:pt x="2381" y="35719"/>
                </a:lnTo>
                <a:lnTo>
                  <a:pt x="0" y="19050"/>
                </a:lnTo>
                <a:lnTo>
                  <a:pt x="4762" y="7144"/>
                </a:lnTo>
                <a:lnTo>
                  <a:pt x="16669" y="0"/>
                </a:lnTo>
                <a:lnTo>
                  <a:pt x="38100" y="0"/>
                </a:lnTo>
                <a:lnTo>
                  <a:pt x="97631" y="14288"/>
                </a:lnTo>
                <a:lnTo>
                  <a:pt x="147637" y="28575"/>
                </a:lnTo>
                <a:lnTo>
                  <a:pt x="197644" y="45244"/>
                </a:lnTo>
                <a:lnTo>
                  <a:pt x="247650" y="64294"/>
                </a:lnTo>
                <a:lnTo>
                  <a:pt x="309562" y="90488"/>
                </a:lnTo>
                <a:lnTo>
                  <a:pt x="354806" y="116682"/>
                </a:lnTo>
                <a:lnTo>
                  <a:pt x="395287" y="147638"/>
                </a:lnTo>
                <a:lnTo>
                  <a:pt x="423862" y="176213"/>
                </a:lnTo>
                <a:lnTo>
                  <a:pt x="442912" y="209550"/>
                </a:lnTo>
                <a:lnTo>
                  <a:pt x="459581" y="264319"/>
                </a:lnTo>
                <a:lnTo>
                  <a:pt x="454819" y="280988"/>
                </a:lnTo>
                <a:lnTo>
                  <a:pt x="423862" y="321469"/>
                </a:lnTo>
                <a:lnTo>
                  <a:pt x="400050" y="371475"/>
                </a:lnTo>
                <a:lnTo>
                  <a:pt x="378619" y="435769"/>
                </a:lnTo>
                <a:lnTo>
                  <a:pt x="361950" y="526257"/>
                </a:lnTo>
                <a:lnTo>
                  <a:pt x="338137" y="692944"/>
                </a:lnTo>
                <a:lnTo>
                  <a:pt x="150019" y="704850"/>
                </a:lnTo>
                <a:lnTo>
                  <a:pt x="150019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F83A582-5B55-4242-9D66-5359ECC553E7}"/>
              </a:ext>
            </a:extLst>
          </p:cNvPr>
          <p:cNvSpPr/>
          <p:nvPr/>
        </p:nvSpPr>
        <p:spPr>
          <a:xfrm>
            <a:off x="3752850" y="4143375"/>
            <a:ext cx="455613" cy="1598613"/>
          </a:xfrm>
          <a:custGeom>
            <a:avLst/>
            <a:gdLst>
              <a:gd name="connsiteX0" fmla="*/ 209550 w 454819"/>
              <a:gd name="connsiteY0" fmla="*/ 692944 h 1597819"/>
              <a:gd name="connsiteX1" fmla="*/ 207169 w 454819"/>
              <a:gd name="connsiteY1" fmla="*/ 471488 h 1597819"/>
              <a:gd name="connsiteX2" fmla="*/ 202406 w 454819"/>
              <a:gd name="connsiteY2" fmla="*/ 402431 h 1597819"/>
              <a:gd name="connsiteX3" fmla="*/ 192881 w 454819"/>
              <a:gd name="connsiteY3" fmla="*/ 350044 h 1597819"/>
              <a:gd name="connsiteX4" fmla="*/ 180975 w 454819"/>
              <a:gd name="connsiteY4" fmla="*/ 300038 h 1597819"/>
              <a:gd name="connsiteX5" fmla="*/ 166688 w 454819"/>
              <a:gd name="connsiteY5" fmla="*/ 269081 h 1597819"/>
              <a:gd name="connsiteX6" fmla="*/ 140494 w 454819"/>
              <a:gd name="connsiteY6" fmla="*/ 221456 h 1597819"/>
              <a:gd name="connsiteX7" fmla="*/ 97631 w 454819"/>
              <a:gd name="connsiteY7" fmla="*/ 164306 h 1597819"/>
              <a:gd name="connsiteX8" fmla="*/ 54769 w 454819"/>
              <a:gd name="connsiteY8" fmla="*/ 116681 h 1597819"/>
              <a:gd name="connsiteX9" fmla="*/ 11906 w 454819"/>
              <a:gd name="connsiteY9" fmla="*/ 76200 h 1597819"/>
              <a:gd name="connsiteX10" fmla="*/ 4763 w 454819"/>
              <a:gd name="connsiteY10" fmla="*/ 61913 h 1597819"/>
              <a:gd name="connsiteX11" fmla="*/ 0 w 454819"/>
              <a:gd name="connsiteY11" fmla="*/ 38100 h 1597819"/>
              <a:gd name="connsiteX12" fmla="*/ 2381 w 454819"/>
              <a:gd name="connsiteY12" fmla="*/ 19050 h 1597819"/>
              <a:gd name="connsiteX13" fmla="*/ 9525 w 454819"/>
              <a:gd name="connsiteY13" fmla="*/ 7144 h 1597819"/>
              <a:gd name="connsiteX14" fmla="*/ 30956 w 454819"/>
              <a:gd name="connsiteY14" fmla="*/ 0 h 1597819"/>
              <a:gd name="connsiteX15" fmla="*/ 57150 w 454819"/>
              <a:gd name="connsiteY15" fmla="*/ 0 h 1597819"/>
              <a:gd name="connsiteX16" fmla="*/ 92869 w 454819"/>
              <a:gd name="connsiteY16" fmla="*/ 9525 h 1597819"/>
              <a:gd name="connsiteX17" fmla="*/ 147638 w 454819"/>
              <a:gd name="connsiteY17" fmla="*/ 35719 h 1597819"/>
              <a:gd name="connsiteX18" fmla="*/ 214313 w 454819"/>
              <a:gd name="connsiteY18" fmla="*/ 71438 h 1597819"/>
              <a:gd name="connsiteX19" fmla="*/ 276225 w 454819"/>
              <a:gd name="connsiteY19" fmla="*/ 111919 h 1597819"/>
              <a:gd name="connsiteX20" fmla="*/ 340519 w 454819"/>
              <a:gd name="connsiteY20" fmla="*/ 164306 h 1597819"/>
              <a:gd name="connsiteX21" fmla="*/ 381000 w 454819"/>
              <a:gd name="connsiteY21" fmla="*/ 264319 h 1597819"/>
              <a:gd name="connsiteX22" fmla="*/ 411956 w 454819"/>
              <a:gd name="connsiteY22" fmla="*/ 400050 h 1597819"/>
              <a:gd name="connsiteX23" fmla="*/ 421481 w 454819"/>
              <a:gd name="connsiteY23" fmla="*/ 626269 h 1597819"/>
              <a:gd name="connsiteX24" fmla="*/ 438150 w 454819"/>
              <a:gd name="connsiteY24" fmla="*/ 928688 h 1597819"/>
              <a:gd name="connsiteX25" fmla="*/ 450056 w 454819"/>
              <a:gd name="connsiteY25" fmla="*/ 1223963 h 1597819"/>
              <a:gd name="connsiteX26" fmla="*/ 454819 w 454819"/>
              <a:gd name="connsiteY26" fmla="*/ 1409700 h 1597819"/>
              <a:gd name="connsiteX27" fmla="*/ 450056 w 454819"/>
              <a:gd name="connsiteY27" fmla="*/ 1447800 h 1597819"/>
              <a:gd name="connsiteX28" fmla="*/ 433388 w 454819"/>
              <a:gd name="connsiteY28" fmla="*/ 1512094 h 1597819"/>
              <a:gd name="connsiteX29" fmla="*/ 416719 w 454819"/>
              <a:gd name="connsiteY29" fmla="*/ 1569244 h 1597819"/>
              <a:gd name="connsiteX30" fmla="*/ 404813 w 454819"/>
              <a:gd name="connsiteY30" fmla="*/ 1588294 h 1597819"/>
              <a:gd name="connsiteX31" fmla="*/ 390525 w 454819"/>
              <a:gd name="connsiteY31" fmla="*/ 1595438 h 1597819"/>
              <a:gd name="connsiteX32" fmla="*/ 371475 w 454819"/>
              <a:gd name="connsiteY32" fmla="*/ 1597819 h 1597819"/>
              <a:gd name="connsiteX33" fmla="*/ 357188 w 454819"/>
              <a:gd name="connsiteY33" fmla="*/ 1590675 h 1597819"/>
              <a:gd name="connsiteX34" fmla="*/ 330994 w 454819"/>
              <a:gd name="connsiteY34" fmla="*/ 1569244 h 1597819"/>
              <a:gd name="connsiteX35" fmla="*/ 307181 w 454819"/>
              <a:gd name="connsiteY35" fmla="*/ 1538288 h 1597819"/>
              <a:gd name="connsiteX36" fmla="*/ 288131 w 454819"/>
              <a:gd name="connsiteY36" fmla="*/ 1509713 h 1597819"/>
              <a:gd name="connsiteX37" fmla="*/ 266700 w 454819"/>
              <a:gd name="connsiteY37" fmla="*/ 1485900 h 1597819"/>
              <a:gd name="connsiteX38" fmla="*/ 240506 w 454819"/>
              <a:gd name="connsiteY38" fmla="*/ 1457325 h 1597819"/>
              <a:gd name="connsiteX39" fmla="*/ 214313 w 454819"/>
              <a:gd name="connsiteY39" fmla="*/ 1409700 h 1597819"/>
              <a:gd name="connsiteX40" fmla="*/ 190500 w 454819"/>
              <a:gd name="connsiteY40" fmla="*/ 1340644 h 1597819"/>
              <a:gd name="connsiteX41" fmla="*/ 171450 w 454819"/>
              <a:gd name="connsiteY41" fmla="*/ 1257300 h 1597819"/>
              <a:gd name="connsiteX42" fmla="*/ 166688 w 454819"/>
              <a:gd name="connsiteY42" fmla="*/ 1176338 h 1597819"/>
              <a:gd name="connsiteX43" fmla="*/ 173831 w 454819"/>
              <a:gd name="connsiteY43" fmla="*/ 1116806 h 1597819"/>
              <a:gd name="connsiteX44" fmla="*/ 190500 w 454819"/>
              <a:gd name="connsiteY44" fmla="*/ 1028700 h 1597819"/>
              <a:gd name="connsiteX45" fmla="*/ 209550 w 454819"/>
              <a:gd name="connsiteY45" fmla="*/ 892969 h 1597819"/>
              <a:gd name="connsiteX46" fmla="*/ 209550 w 454819"/>
              <a:gd name="connsiteY46" fmla="*/ 692944 h 1597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4819" h="1597819">
                <a:moveTo>
                  <a:pt x="209550" y="692944"/>
                </a:moveTo>
                <a:cubicBezTo>
                  <a:pt x="208756" y="619125"/>
                  <a:pt x="207963" y="545307"/>
                  <a:pt x="207169" y="471488"/>
                </a:cubicBezTo>
                <a:lnTo>
                  <a:pt x="202406" y="402431"/>
                </a:lnTo>
                <a:lnTo>
                  <a:pt x="192881" y="350044"/>
                </a:lnTo>
                <a:lnTo>
                  <a:pt x="180975" y="300038"/>
                </a:lnTo>
                <a:lnTo>
                  <a:pt x="166688" y="269081"/>
                </a:lnTo>
                <a:lnTo>
                  <a:pt x="140494" y="221456"/>
                </a:lnTo>
                <a:lnTo>
                  <a:pt x="97631" y="164306"/>
                </a:lnTo>
                <a:lnTo>
                  <a:pt x="54769" y="116681"/>
                </a:lnTo>
                <a:lnTo>
                  <a:pt x="11906" y="76200"/>
                </a:lnTo>
                <a:lnTo>
                  <a:pt x="4763" y="61913"/>
                </a:lnTo>
                <a:lnTo>
                  <a:pt x="0" y="38100"/>
                </a:lnTo>
                <a:lnTo>
                  <a:pt x="2381" y="19050"/>
                </a:lnTo>
                <a:lnTo>
                  <a:pt x="9525" y="7144"/>
                </a:lnTo>
                <a:lnTo>
                  <a:pt x="30956" y="0"/>
                </a:lnTo>
                <a:lnTo>
                  <a:pt x="57150" y="0"/>
                </a:lnTo>
                <a:lnTo>
                  <a:pt x="92869" y="9525"/>
                </a:lnTo>
                <a:lnTo>
                  <a:pt x="147638" y="35719"/>
                </a:lnTo>
                <a:lnTo>
                  <a:pt x="214313" y="71438"/>
                </a:lnTo>
                <a:lnTo>
                  <a:pt x="276225" y="111919"/>
                </a:lnTo>
                <a:lnTo>
                  <a:pt x="340519" y="164306"/>
                </a:lnTo>
                <a:lnTo>
                  <a:pt x="381000" y="264319"/>
                </a:lnTo>
                <a:lnTo>
                  <a:pt x="411956" y="400050"/>
                </a:lnTo>
                <a:lnTo>
                  <a:pt x="421481" y="626269"/>
                </a:lnTo>
                <a:lnTo>
                  <a:pt x="438150" y="928688"/>
                </a:lnTo>
                <a:lnTo>
                  <a:pt x="450056" y="1223963"/>
                </a:lnTo>
                <a:lnTo>
                  <a:pt x="454819" y="1409700"/>
                </a:lnTo>
                <a:lnTo>
                  <a:pt x="450056" y="1447800"/>
                </a:lnTo>
                <a:lnTo>
                  <a:pt x="433388" y="1512094"/>
                </a:lnTo>
                <a:lnTo>
                  <a:pt x="416719" y="1569244"/>
                </a:lnTo>
                <a:lnTo>
                  <a:pt x="404813" y="1588294"/>
                </a:lnTo>
                <a:lnTo>
                  <a:pt x="390525" y="1595438"/>
                </a:lnTo>
                <a:lnTo>
                  <a:pt x="371475" y="1597819"/>
                </a:lnTo>
                <a:lnTo>
                  <a:pt x="357188" y="1590675"/>
                </a:lnTo>
                <a:lnTo>
                  <a:pt x="330994" y="1569244"/>
                </a:lnTo>
                <a:lnTo>
                  <a:pt x="307181" y="1538288"/>
                </a:lnTo>
                <a:lnTo>
                  <a:pt x="288131" y="1509713"/>
                </a:lnTo>
                <a:lnTo>
                  <a:pt x="266700" y="1485900"/>
                </a:lnTo>
                <a:lnTo>
                  <a:pt x="240506" y="1457325"/>
                </a:lnTo>
                <a:lnTo>
                  <a:pt x="214313" y="1409700"/>
                </a:lnTo>
                <a:lnTo>
                  <a:pt x="190500" y="1340644"/>
                </a:lnTo>
                <a:lnTo>
                  <a:pt x="171450" y="1257300"/>
                </a:lnTo>
                <a:lnTo>
                  <a:pt x="166688" y="1176338"/>
                </a:lnTo>
                <a:lnTo>
                  <a:pt x="173831" y="1116806"/>
                </a:lnTo>
                <a:lnTo>
                  <a:pt x="190500" y="1028700"/>
                </a:lnTo>
                <a:lnTo>
                  <a:pt x="209550" y="892969"/>
                </a:lnTo>
                <a:lnTo>
                  <a:pt x="209550" y="6929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A7BE533-4940-F249-ABBC-995AFBFDD52B}"/>
              </a:ext>
            </a:extLst>
          </p:cNvPr>
          <p:cNvSpPr/>
          <p:nvPr/>
        </p:nvSpPr>
        <p:spPr>
          <a:xfrm>
            <a:off x="3527425" y="1885950"/>
            <a:ext cx="3416300" cy="457200"/>
          </a:xfrm>
          <a:custGeom>
            <a:avLst/>
            <a:gdLst>
              <a:gd name="connsiteX0" fmla="*/ 1454150 w 3416300"/>
              <a:gd name="connsiteY0" fmla="*/ 336550 h 457200"/>
              <a:gd name="connsiteX1" fmla="*/ 930275 w 3416300"/>
              <a:gd name="connsiteY1" fmla="*/ 371475 h 457200"/>
              <a:gd name="connsiteX2" fmla="*/ 593725 w 3416300"/>
              <a:gd name="connsiteY2" fmla="*/ 400050 h 457200"/>
              <a:gd name="connsiteX3" fmla="*/ 117475 w 3416300"/>
              <a:gd name="connsiteY3" fmla="*/ 457200 h 457200"/>
              <a:gd name="connsiteX4" fmla="*/ 0 w 3416300"/>
              <a:gd name="connsiteY4" fmla="*/ 276225 h 457200"/>
              <a:gd name="connsiteX5" fmla="*/ 254000 w 3416300"/>
              <a:gd name="connsiteY5" fmla="*/ 257175 h 457200"/>
              <a:gd name="connsiteX6" fmla="*/ 946150 w 3416300"/>
              <a:gd name="connsiteY6" fmla="*/ 200025 h 457200"/>
              <a:gd name="connsiteX7" fmla="*/ 1457325 w 3416300"/>
              <a:gd name="connsiteY7" fmla="*/ 158750 h 457200"/>
              <a:gd name="connsiteX8" fmla="*/ 1638300 w 3416300"/>
              <a:gd name="connsiteY8" fmla="*/ 139700 h 457200"/>
              <a:gd name="connsiteX9" fmla="*/ 2159000 w 3416300"/>
              <a:gd name="connsiteY9" fmla="*/ 104775 h 457200"/>
              <a:gd name="connsiteX10" fmla="*/ 2740025 w 3416300"/>
              <a:gd name="connsiteY10" fmla="*/ 69850 h 457200"/>
              <a:gd name="connsiteX11" fmla="*/ 2847975 w 3416300"/>
              <a:gd name="connsiteY11" fmla="*/ 28575 h 457200"/>
              <a:gd name="connsiteX12" fmla="*/ 2911475 w 3416300"/>
              <a:gd name="connsiteY12" fmla="*/ 0 h 457200"/>
              <a:gd name="connsiteX13" fmla="*/ 2981325 w 3416300"/>
              <a:gd name="connsiteY13" fmla="*/ 6350 h 457200"/>
              <a:gd name="connsiteX14" fmla="*/ 3073400 w 3416300"/>
              <a:gd name="connsiteY14" fmla="*/ 28575 h 457200"/>
              <a:gd name="connsiteX15" fmla="*/ 3159125 w 3416300"/>
              <a:gd name="connsiteY15" fmla="*/ 53975 h 457200"/>
              <a:gd name="connsiteX16" fmla="*/ 3248025 w 3416300"/>
              <a:gd name="connsiteY16" fmla="*/ 95250 h 457200"/>
              <a:gd name="connsiteX17" fmla="*/ 3308350 w 3416300"/>
              <a:gd name="connsiteY17" fmla="*/ 127000 h 457200"/>
              <a:gd name="connsiteX18" fmla="*/ 3362325 w 3416300"/>
              <a:gd name="connsiteY18" fmla="*/ 165100 h 457200"/>
              <a:gd name="connsiteX19" fmla="*/ 3390900 w 3416300"/>
              <a:gd name="connsiteY19" fmla="*/ 190500 h 457200"/>
              <a:gd name="connsiteX20" fmla="*/ 3406775 w 3416300"/>
              <a:gd name="connsiteY20" fmla="*/ 203200 h 457200"/>
              <a:gd name="connsiteX21" fmla="*/ 3416300 w 3416300"/>
              <a:gd name="connsiteY21" fmla="*/ 225425 h 457200"/>
              <a:gd name="connsiteX22" fmla="*/ 3416300 w 3416300"/>
              <a:gd name="connsiteY22" fmla="*/ 250825 h 457200"/>
              <a:gd name="connsiteX23" fmla="*/ 3400425 w 3416300"/>
              <a:gd name="connsiteY23" fmla="*/ 269875 h 457200"/>
              <a:gd name="connsiteX24" fmla="*/ 3368675 w 3416300"/>
              <a:gd name="connsiteY24" fmla="*/ 295275 h 457200"/>
              <a:gd name="connsiteX25" fmla="*/ 3330575 w 3416300"/>
              <a:gd name="connsiteY25" fmla="*/ 314325 h 457200"/>
              <a:gd name="connsiteX26" fmla="*/ 3028950 w 3416300"/>
              <a:gd name="connsiteY26" fmla="*/ 301625 h 457200"/>
              <a:gd name="connsiteX27" fmla="*/ 2622550 w 3416300"/>
              <a:gd name="connsiteY27" fmla="*/ 292100 h 457200"/>
              <a:gd name="connsiteX28" fmla="*/ 2095500 w 3416300"/>
              <a:gd name="connsiteY28" fmla="*/ 311150 h 457200"/>
              <a:gd name="connsiteX29" fmla="*/ 1454150 w 3416300"/>
              <a:gd name="connsiteY29" fmla="*/ 33655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416300" h="457200">
                <a:moveTo>
                  <a:pt x="1454150" y="336550"/>
                </a:moveTo>
                <a:lnTo>
                  <a:pt x="930275" y="371475"/>
                </a:lnTo>
                <a:lnTo>
                  <a:pt x="593725" y="400050"/>
                </a:lnTo>
                <a:lnTo>
                  <a:pt x="117475" y="457200"/>
                </a:lnTo>
                <a:lnTo>
                  <a:pt x="0" y="276225"/>
                </a:lnTo>
                <a:lnTo>
                  <a:pt x="254000" y="257175"/>
                </a:lnTo>
                <a:lnTo>
                  <a:pt x="946150" y="200025"/>
                </a:lnTo>
                <a:lnTo>
                  <a:pt x="1457325" y="158750"/>
                </a:lnTo>
                <a:lnTo>
                  <a:pt x="1638300" y="139700"/>
                </a:lnTo>
                <a:lnTo>
                  <a:pt x="2159000" y="104775"/>
                </a:lnTo>
                <a:lnTo>
                  <a:pt x="2740025" y="69850"/>
                </a:lnTo>
                <a:lnTo>
                  <a:pt x="2847975" y="28575"/>
                </a:lnTo>
                <a:lnTo>
                  <a:pt x="2911475" y="0"/>
                </a:lnTo>
                <a:lnTo>
                  <a:pt x="2981325" y="6350"/>
                </a:lnTo>
                <a:lnTo>
                  <a:pt x="3073400" y="28575"/>
                </a:lnTo>
                <a:lnTo>
                  <a:pt x="3159125" y="53975"/>
                </a:lnTo>
                <a:lnTo>
                  <a:pt x="3248025" y="95250"/>
                </a:lnTo>
                <a:lnTo>
                  <a:pt x="3308350" y="127000"/>
                </a:lnTo>
                <a:lnTo>
                  <a:pt x="3362325" y="165100"/>
                </a:lnTo>
                <a:lnTo>
                  <a:pt x="3390900" y="190500"/>
                </a:lnTo>
                <a:lnTo>
                  <a:pt x="3406775" y="203200"/>
                </a:lnTo>
                <a:lnTo>
                  <a:pt x="3416300" y="225425"/>
                </a:lnTo>
                <a:lnTo>
                  <a:pt x="3416300" y="250825"/>
                </a:lnTo>
                <a:lnTo>
                  <a:pt x="3400425" y="269875"/>
                </a:lnTo>
                <a:lnTo>
                  <a:pt x="3368675" y="295275"/>
                </a:lnTo>
                <a:lnTo>
                  <a:pt x="3330575" y="314325"/>
                </a:lnTo>
                <a:lnTo>
                  <a:pt x="3028950" y="301625"/>
                </a:lnTo>
                <a:lnTo>
                  <a:pt x="2622550" y="292100"/>
                </a:lnTo>
                <a:lnTo>
                  <a:pt x="2095500" y="311150"/>
                </a:lnTo>
                <a:lnTo>
                  <a:pt x="1454150" y="336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C81BFDB-BA19-AD4B-8A47-B775DC0E996C}"/>
              </a:ext>
            </a:extLst>
          </p:cNvPr>
          <p:cNvSpPr/>
          <p:nvPr/>
        </p:nvSpPr>
        <p:spPr>
          <a:xfrm rot="16200000">
            <a:off x="1471613" y="3186113"/>
            <a:ext cx="3384550" cy="1104900"/>
          </a:xfrm>
          <a:custGeom>
            <a:avLst/>
            <a:gdLst>
              <a:gd name="connsiteX0" fmla="*/ 1571625 w 3384550"/>
              <a:gd name="connsiteY0" fmla="*/ 879475 h 1104900"/>
              <a:gd name="connsiteX1" fmla="*/ 1247775 w 3384550"/>
              <a:gd name="connsiteY1" fmla="*/ 771525 h 1104900"/>
              <a:gd name="connsiteX2" fmla="*/ 977900 w 3384550"/>
              <a:gd name="connsiteY2" fmla="*/ 657225 h 1104900"/>
              <a:gd name="connsiteX3" fmla="*/ 730250 w 3384550"/>
              <a:gd name="connsiteY3" fmla="*/ 533400 h 1104900"/>
              <a:gd name="connsiteX4" fmla="*/ 530225 w 3384550"/>
              <a:gd name="connsiteY4" fmla="*/ 422275 h 1104900"/>
              <a:gd name="connsiteX5" fmla="*/ 295275 w 3384550"/>
              <a:gd name="connsiteY5" fmla="*/ 273050 h 1104900"/>
              <a:gd name="connsiteX6" fmla="*/ 66675 w 3384550"/>
              <a:gd name="connsiteY6" fmla="*/ 120650 h 1104900"/>
              <a:gd name="connsiteX7" fmla="*/ 25400 w 3384550"/>
              <a:gd name="connsiteY7" fmla="*/ 95250 h 1104900"/>
              <a:gd name="connsiteX8" fmla="*/ 6350 w 3384550"/>
              <a:gd name="connsiteY8" fmla="*/ 73025 h 1104900"/>
              <a:gd name="connsiteX9" fmla="*/ 0 w 3384550"/>
              <a:gd name="connsiteY9" fmla="*/ 38100 h 1104900"/>
              <a:gd name="connsiteX10" fmla="*/ 0 w 3384550"/>
              <a:gd name="connsiteY10" fmla="*/ 12700 h 1104900"/>
              <a:gd name="connsiteX11" fmla="*/ 9525 w 3384550"/>
              <a:gd name="connsiteY11" fmla="*/ 0 h 1104900"/>
              <a:gd name="connsiteX12" fmla="*/ 28575 w 3384550"/>
              <a:gd name="connsiteY12" fmla="*/ 0 h 1104900"/>
              <a:gd name="connsiteX13" fmla="*/ 92075 w 3384550"/>
              <a:gd name="connsiteY13" fmla="*/ 28575 h 1104900"/>
              <a:gd name="connsiteX14" fmla="*/ 323850 w 3384550"/>
              <a:gd name="connsiteY14" fmla="*/ 155575 h 1104900"/>
              <a:gd name="connsiteX15" fmla="*/ 498475 w 3384550"/>
              <a:gd name="connsiteY15" fmla="*/ 238125 h 1104900"/>
              <a:gd name="connsiteX16" fmla="*/ 660400 w 3384550"/>
              <a:gd name="connsiteY16" fmla="*/ 311150 h 1104900"/>
              <a:gd name="connsiteX17" fmla="*/ 838200 w 3384550"/>
              <a:gd name="connsiteY17" fmla="*/ 384175 h 1104900"/>
              <a:gd name="connsiteX18" fmla="*/ 1003300 w 3384550"/>
              <a:gd name="connsiteY18" fmla="*/ 450850 h 1104900"/>
              <a:gd name="connsiteX19" fmla="*/ 1301750 w 3384550"/>
              <a:gd name="connsiteY19" fmla="*/ 555625 h 1104900"/>
              <a:gd name="connsiteX20" fmla="*/ 1485900 w 3384550"/>
              <a:gd name="connsiteY20" fmla="*/ 609600 h 1104900"/>
              <a:gd name="connsiteX21" fmla="*/ 1689100 w 3384550"/>
              <a:gd name="connsiteY21" fmla="*/ 666750 h 1104900"/>
              <a:gd name="connsiteX22" fmla="*/ 1892300 w 3384550"/>
              <a:gd name="connsiteY22" fmla="*/ 714375 h 1104900"/>
              <a:gd name="connsiteX23" fmla="*/ 2146300 w 3384550"/>
              <a:gd name="connsiteY23" fmla="*/ 765175 h 1104900"/>
              <a:gd name="connsiteX24" fmla="*/ 2409825 w 3384550"/>
              <a:gd name="connsiteY24" fmla="*/ 812800 h 1104900"/>
              <a:gd name="connsiteX25" fmla="*/ 2581275 w 3384550"/>
              <a:gd name="connsiteY25" fmla="*/ 835025 h 1104900"/>
              <a:gd name="connsiteX26" fmla="*/ 2784475 w 3384550"/>
              <a:gd name="connsiteY26" fmla="*/ 854075 h 1104900"/>
              <a:gd name="connsiteX27" fmla="*/ 2930525 w 3384550"/>
              <a:gd name="connsiteY27" fmla="*/ 860425 h 1104900"/>
              <a:gd name="connsiteX28" fmla="*/ 3051175 w 3384550"/>
              <a:gd name="connsiteY28" fmla="*/ 860425 h 1104900"/>
              <a:gd name="connsiteX29" fmla="*/ 3111500 w 3384550"/>
              <a:gd name="connsiteY29" fmla="*/ 850900 h 1104900"/>
              <a:gd name="connsiteX30" fmla="*/ 3159125 w 3384550"/>
              <a:gd name="connsiteY30" fmla="*/ 835025 h 1104900"/>
              <a:gd name="connsiteX31" fmla="*/ 3203575 w 3384550"/>
              <a:gd name="connsiteY31" fmla="*/ 806450 h 1104900"/>
              <a:gd name="connsiteX32" fmla="*/ 3276600 w 3384550"/>
              <a:gd name="connsiteY32" fmla="*/ 736600 h 1104900"/>
              <a:gd name="connsiteX33" fmla="*/ 3317875 w 3384550"/>
              <a:gd name="connsiteY33" fmla="*/ 685800 h 1104900"/>
              <a:gd name="connsiteX34" fmla="*/ 3340100 w 3384550"/>
              <a:gd name="connsiteY34" fmla="*/ 663575 h 1104900"/>
              <a:gd name="connsiteX35" fmla="*/ 3362325 w 3384550"/>
              <a:gd name="connsiteY35" fmla="*/ 654050 h 1104900"/>
              <a:gd name="connsiteX36" fmla="*/ 3378200 w 3384550"/>
              <a:gd name="connsiteY36" fmla="*/ 663575 h 1104900"/>
              <a:gd name="connsiteX37" fmla="*/ 3384550 w 3384550"/>
              <a:gd name="connsiteY37" fmla="*/ 682625 h 1104900"/>
              <a:gd name="connsiteX38" fmla="*/ 3378200 w 3384550"/>
              <a:gd name="connsiteY38" fmla="*/ 723900 h 1104900"/>
              <a:gd name="connsiteX39" fmla="*/ 3359150 w 3384550"/>
              <a:gd name="connsiteY39" fmla="*/ 822325 h 1104900"/>
              <a:gd name="connsiteX40" fmla="*/ 3324225 w 3384550"/>
              <a:gd name="connsiteY40" fmla="*/ 914400 h 1104900"/>
              <a:gd name="connsiteX41" fmla="*/ 3267075 w 3384550"/>
              <a:gd name="connsiteY41" fmla="*/ 1038225 h 1104900"/>
              <a:gd name="connsiteX42" fmla="*/ 3101975 w 3384550"/>
              <a:gd name="connsiteY42" fmla="*/ 1104900 h 1104900"/>
              <a:gd name="connsiteX43" fmla="*/ 2832100 w 3384550"/>
              <a:gd name="connsiteY43" fmla="*/ 1098550 h 1104900"/>
              <a:gd name="connsiteX44" fmla="*/ 2654300 w 3384550"/>
              <a:gd name="connsiteY44" fmla="*/ 1082675 h 1104900"/>
              <a:gd name="connsiteX45" fmla="*/ 2473325 w 3384550"/>
              <a:gd name="connsiteY45" fmla="*/ 1060450 h 1104900"/>
              <a:gd name="connsiteX46" fmla="*/ 2425700 w 3384550"/>
              <a:gd name="connsiteY46" fmla="*/ 1060450 h 1104900"/>
              <a:gd name="connsiteX47" fmla="*/ 2108200 w 3384550"/>
              <a:gd name="connsiteY47" fmla="*/ 1003300 h 1104900"/>
              <a:gd name="connsiteX48" fmla="*/ 1857375 w 3384550"/>
              <a:gd name="connsiteY48" fmla="*/ 955675 h 1104900"/>
              <a:gd name="connsiteX49" fmla="*/ 1571625 w 3384550"/>
              <a:gd name="connsiteY49" fmla="*/ 879475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384550" h="1104900">
                <a:moveTo>
                  <a:pt x="1571625" y="879475"/>
                </a:moveTo>
                <a:lnTo>
                  <a:pt x="1247775" y="771525"/>
                </a:lnTo>
                <a:lnTo>
                  <a:pt x="977900" y="657225"/>
                </a:lnTo>
                <a:lnTo>
                  <a:pt x="730250" y="533400"/>
                </a:lnTo>
                <a:lnTo>
                  <a:pt x="530225" y="422275"/>
                </a:lnTo>
                <a:lnTo>
                  <a:pt x="295275" y="273050"/>
                </a:lnTo>
                <a:lnTo>
                  <a:pt x="66675" y="120650"/>
                </a:lnTo>
                <a:lnTo>
                  <a:pt x="25400" y="95250"/>
                </a:lnTo>
                <a:lnTo>
                  <a:pt x="6350" y="73025"/>
                </a:lnTo>
                <a:lnTo>
                  <a:pt x="0" y="38100"/>
                </a:lnTo>
                <a:lnTo>
                  <a:pt x="0" y="12700"/>
                </a:lnTo>
                <a:lnTo>
                  <a:pt x="9525" y="0"/>
                </a:lnTo>
                <a:lnTo>
                  <a:pt x="28575" y="0"/>
                </a:lnTo>
                <a:lnTo>
                  <a:pt x="92075" y="28575"/>
                </a:lnTo>
                <a:lnTo>
                  <a:pt x="323850" y="155575"/>
                </a:lnTo>
                <a:lnTo>
                  <a:pt x="498475" y="238125"/>
                </a:lnTo>
                <a:lnTo>
                  <a:pt x="660400" y="311150"/>
                </a:lnTo>
                <a:lnTo>
                  <a:pt x="838200" y="384175"/>
                </a:lnTo>
                <a:lnTo>
                  <a:pt x="1003300" y="450850"/>
                </a:lnTo>
                <a:lnTo>
                  <a:pt x="1301750" y="555625"/>
                </a:lnTo>
                <a:lnTo>
                  <a:pt x="1485900" y="609600"/>
                </a:lnTo>
                <a:lnTo>
                  <a:pt x="1689100" y="666750"/>
                </a:lnTo>
                <a:lnTo>
                  <a:pt x="1892300" y="714375"/>
                </a:lnTo>
                <a:lnTo>
                  <a:pt x="2146300" y="765175"/>
                </a:lnTo>
                <a:lnTo>
                  <a:pt x="2409825" y="812800"/>
                </a:lnTo>
                <a:lnTo>
                  <a:pt x="2581275" y="835025"/>
                </a:lnTo>
                <a:lnTo>
                  <a:pt x="2784475" y="854075"/>
                </a:lnTo>
                <a:lnTo>
                  <a:pt x="2930525" y="860425"/>
                </a:lnTo>
                <a:lnTo>
                  <a:pt x="3051175" y="860425"/>
                </a:lnTo>
                <a:lnTo>
                  <a:pt x="3111500" y="850900"/>
                </a:lnTo>
                <a:lnTo>
                  <a:pt x="3159125" y="835025"/>
                </a:lnTo>
                <a:lnTo>
                  <a:pt x="3203575" y="806450"/>
                </a:lnTo>
                <a:lnTo>
                  <a:pt x="3276600" y="736600"/>
                </a:lnTo>
                <a:lnTo>
                  <a:pt x="3317875" y="685800"/>
                </a:lnTo>
                <a:lnTo>
                  <a:pt x="3340100" y="663575"/>
                </a:lnTo>
                <a:lnTo>
                  <a:pt x="3362325" y="654050"/>
                </a:lnTo>
                <a:lnTo>
                  <a:pt x="3378200" y="663575"/>
                </a:lnTo>
                <a:lnTo>
                  <a:pt x="3384550" y="682625"/>
                </a:lnTo>
                <a:lnTo>
                  <a:pt x="3378200" y="723900"/>
                </a:lnTo>
                <a:lnTo>
                  <a:pt x="3359150" y="822325"/>
                </a:lnTo>
                <a:lnTo>
                  <a:pt x="3324225" y="914400"/>
                </a:lnTo>
                <a:lnTo>
                  <a:pt x="3267075" y="1038225"/>
                </a:lnTo>
                <a:lnTo>
                  <a:pt x="3101975" y="1104900"/>
                </a:lnTo>
                <a:lnTo>
                  <a:pt x="2832100" y="1098550"/>
                </a:lnTo>
                <a:lnTo>
                  <a:pt x="2654300" y="1082675"/>
                </a:lnTo>
                <a:lnTo>
                  <a:pt x="2473325" y="1060450"/>
                </a:lnTo>
                <a:lnTo>
                  <a:pt x="2425700" y="1060450"/>
                </a:lnTo>
                <a:lnTo>
                  <a:pt x="2108200" y="1003300"/>
                </a:lnTo>
                <a:lnTo>
                  <a:pt x="1857375" y="955675"/>
                </a:lnTo>
                <a:lnTo>
                  <a:pt x="1571625" y="879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08FCED9-FC41-0442-BC35-D3A82EFBAE75}"/>
              </a:ext>
            </a:extLst>
          </p:cNvPr>
          <p:cNvSpPr/>
          <p:nvPr/>
        </p:nvSpPr>
        <p:spPr>
          <a:xfrm>
            <a:off x="3613150" y="2671763"/>
            <a:ext cx="3121025" cy="533400"/>
          </a:xfrm>
          <a:custGeom>
            <a:avLst/>
            <a:gdLst>
              <a:gd name="connsiteX0" fmla="*/ 1485239 w 3121117"/>
              <a:gd name="connsiteY0" fmla="*/ 322419 h 533841"/>
              <a:gd name="connsiteX1" fmla="*/ 1049181 w 3121117"/>
              <a:gd name="connsiteY1" fmla="*/ 359417 h 533841"/>
              <a:gd name="connsiteX2" fmla="*/ 924971 w 3121117"/>
              <a:gd name="connsiteY2" fmla="*/ 391131 h 533841"/>
              <a:gd name="connsiteX3" fmla="*/ 660693 w 3121117"/>
              <a:gd name="connsiteY3" fmla="*/ 443986 h 533841"/>
              <a:gd name="connsiteX4" fmla="*/ 552340 w 3121117"/>
              <a:gd name="connsiteY4" fmla="*/ 465128 h 533841"/>
              <a:gd name="connsiteX5" fmla="*/ 441343 w 3121117"/>
              <a:gd name="connsiteY5" fmla="*/ 496842 h 533841"/>
              <a:gd name="connsiteX6" fmla="*/ 311847 w 3121117"/>
              <a:gd name="connsiteY6" fmla="*/ 533841 h 533841"/>
              <a:gd name="connsiteX7" fmla="*/ 295991 w 3121117"/>
              <a:gd name="connsiteY7" fmla="*/ 528555 h 533841"/>
              <a:gd name="connsiteX8" fmla="*/ 243135 w 3121117"/>
              <a:gd name="connsiteY8" fmla="*/ 491556 h 533841"/>
              <a:gd name="connsiteX9" fmla="*/ 0 w 3121117"/>
              <a:gd name="connsiteY9" fmla="*/ 295991 h 533841"/>
              <a:gd name="connsiteX10" fmla="*/ 0 w 3121117"/>
              <a:gd name="connsiteY10" fmla="*/ 261635 h 533841"/>
              <a:gd name="connsiteX11" fmla="*/ 84569 w 3121117"/>
              <a:gd name="connsiteY11" fmla="*/ 272206 h 533841"/>
              <a:gd name="connsiteX12" fmla="*/ 224636 w 3121117"/>
              <a:gd name="connsiteY12" fmla="*/ 290705 h 533841"/>
              <a:gd name="connsiteX13" fmla="*/ 322418 w 3121117"/>
              <a:gd name="connsiteY13" fmla="*/ 293348 h 533841"/>
              <a:gd name="connsiteX14" fmla="*/ 428129 w 3121117"/>
              <a:gd name="connsiteY14" fmla="*/ 290705 h 533841"/>
              <a:gd name="connsiteX15" fmla="*/ 520626 w 3121117"/>
              <a:gd name="connsiteY15" fmla="*/ 288063 h 533841"/>
              <a:gd name="connsiteX16" fmla="*/ 647480 w 3121117"/>
              <a:gd name="connsiteY16" fmla="*/ 274849 h 533841"/>
              <a:gd name="connsiteX17" fmla="*/ 872115 w 3121117"/>
              <a:gd name="connsiteY17" fmla="*/ 237850 h 533841"/>
              <a:gd name="connsiteX18" fmla="*/ 1054467 w 3121117"/>
              <a:gd name="connsiteY18" fmla="*/ 200851 h 533841"/>
              <a:gd name="connsiteX19" fmla="*/ 1427098 w 3121117"/>
              <a:gd name="connsiteY19" fmla="*/ 171780 h 533841"/>
              <a:gd name="connsiteX20" fmla="*/ 1963581 w 3121117"/>
              <a:gd name="connsiteY20" fmla="*/ 126853 h 533841"/>
              <a:gd name="connsiteX21" fmla="*/ 2145933 w 3121117"/>
              <a:gd name="connsiteY21" fmla="*/ 110997 h 533841"/>
              <a:gd name="connsiteX22" fmla="*/ 2539706 w 3121117"/>
              <a:gd name="connsiteY22" fmla="*/ 87212 h 533841"/>
              <a:gd name="connsiteX23" fmla="*/ 2584633 w 3121117"/>
              <a:gd name="connsiteY23" fmla="*/ 73998 h 533841"/>
              <a:gd name="connsiteX24" fmla="*/ 2679773 w 3121117"/>
              <a:gd name="connsiteY24" fmla="*/ 42284 h 533841"/>
              <a:gd name="connsiteX25" fmla="*/ 2780199 w 3121117"/>
              <a:gd name="connsiteY25" fmla="*/ 0 h 533841"/>
              <a:gd name="connsiteX26" fmla="*/ 2793413 w 3121117"/>
              <a:gd name="connsiteY26" fmla="*/ 0 h 533841"/>
              <a:gd name="connsiteX27" fmla="*/ 2835697 w 3121117"/>
              <a:gd name="connsiteY27" fmla="*/ 15857 h 533841"/>
              <a:gd name="connsiteX28" fmla="*/ 2920266 w 3121117"/>
              <a:gd name="connsiteY28" fmla="*/ 52856 h 533841"/>
              <a:gd name="connsiteX29" fmla="*/ 3015406 w 3121117"/>
              <a:gd name="connsiteY29" fmla="*/ 103068 h 533841"/>
              <a:gd name="connsiteX30" fmla="*/ 3094689 w 3121117"/>
              <a:gd name="connsiteY30" fmla="*/ 150638 h 533841"/>
              <a:gd name="connsiteX31" fmla="*/ 3099974 w 3121117"/>
              <a:gd name="connsiteY31" fmla="*/ 155924 h 533841"/>
              <a:gd name="connsiteX32" fmla="*/ 3115831 w 3121117"/>
              <a:gd name="connsiteY32" fmla="*/ 182352 h 533841"/>
              <a:gd name="connsiteX33" fmla="*/ 3121117 w 3121117"/>
              <a:gd name="connsiteY33" fmla="*/ 214065 h 533841"/>
              <a:gd name="connsiteX34" fmla="*/ 3121117 w 3121117"/>
              <a:gd name="connsiteY34" fmla="*/ 243135 h 533841"/>
              <a:gd name="connsiteX35" fmla="*/ 3110545 w 3121117"/>
              <a:gd name="connsiteY35" fmla="*/ 269563 h 533841"/>
              <a:gd name="connsiteX36" fmla="*/ 3084118 w 3121117"/>
              <a:gd name="connsiteY36" fmla="*/ 285420 h 533841"/>
              <a:gd name="connsiteX37" fmla="*/ 3041833 w 3121117"/>
              <a:gd name="connsiteY37" fmla="*/ 290705 h 533841"/>
              <a:gd name="connsiteX38" fmla="*/ 2819840 w 3121117"/>
              <a:gd name="connsiteY38" fmla="*/ 282777 h 533841"/>
              <a:gd name="connsiteX39" fmla="*/ 2484208 w 3121117"/>
              <a:gd name="connsiteY39" fmla="*/ 269563 h 533841"/>
              <a:gd name="connsiteX40" fmla="*/ 2130076 w 3121117"/>
              <a:gd name="connsiteY40" fmla="*/ 264278 h 533841"/>
              <a:gd name="connsiteX41" fmla="*/ 1945082 w 3121117"/>
              <a:gd name="connsiteY41" fmla="*/ 290705 h 533841"/>
              <a:gd name="connsiteX42" fmla="*/ 1485239 w 3121117"/>
              <a:gd name="connsiteY42" fmla="*/ 322419 h 53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21117" h="533841">
                <a:moveTo>
                  <a:pt x="1485239" y="322419"/>
                </a:moveTo>
                <a:lnTo>
                  <a:pt x="1049181" y="359417"/>
                </a:lnTo>
                <a:lnTo>
                  <a:pt x="924971" y="391131"/>
                </a:lnTo>
                <a:lnTo>
                  <a:pt x="660693" y="443986"/>
                </a:lnTo>
                <a:lnTo>
                  <a:pt x="552340" y="465128"/>
                </a:lnTo>
                <a:lnTo>
                  <a:pt x="441343" y="496842"/>
                </a:lnTo>
                <a:lnTo>
                  <a:pt x="311847" y="533841"/>
                </a:lnTo>
                <a:lnTo>
                  <a:pt x="295991" y="528555"/>
                </a:lnTo>
                <a:lnTo>
                  <a:pt x="243135" y="491556"/>
                </a:lnTo>
                <a:lnTo>
                  <a:pt x="0" y="295991"/>
                </a:lnTo>
                <a:lnTo>
                  <a:pt x="0" y="261635"/>
                </a:lnTo>
                <a:lnTo>
                  <a:pt x="84569" y="272206"/>
                </a:lnTo>
                <a:lnTo>
                  <a:pt x="224636" y="290705"/>
                </a:lnTo>
                <a:lnTo>
                  <a:pt x="322418" y="293348"/>
                </a:lnTo>
                <a:lnTo>
                  <a:pt x="428129" y="290705"/>
                </a:lnTo>
                <a:lnTo>
                  <a:pt x="520626" y="288063"/>
                </a:lnTo>
                <a:lnTo>
                  <a:pt x="647480" y="274849"/>
                </a:lnTo>
                <a:lnTo>
                  <a:pt x="872115" y="237850"/>
                </a:lnTo>
                <a:lnTo>
                  <a:pt x="1054467" y="200851"/>
                </a:lnTo>
                <a:lnTo>
                  <a:pt x="1427098" y="171780"/>
                </a:lnTo>
                <a:lnTo>
                  <a:pt x="1963581" y="126853"/>
                </a:lnTo>
                <a:lnTo>
                  <a:pt x="2145933" y="110997"/>
                </a:lnTo>
                <a:lnTo>
                  <a:pt x="2539706" y="87212"/>
                </a:lnTo>
                <a:lnTo>
                  <a:pt x="2584633" y="73998"/>
                </a:lnTo>
                <a:lnTo>
                  <a:pt x="2679773" y="42284"/>
                </a:lnTo>
                <a:lnTo>
                  <a:pt x="2780199" y="0"/>
                </a:lnTo>
                <a:lnTo>
                  <a:pt x="2793413" y="0"/>
                </a:lnTo>
                <a:lnTo>
                  <a:pt x="2835697" y="15857"/>
                </a:lnTo>
                <a:lnTo>
                  <a:pt x="2920266" y="52856"/>
                </a:lnTo>
                <a:lnTo>
                  <a:pt x="3015406" y="103068"/>
                </a:lnTo>
                <a:lnTo>
                  <a:pt x="3094689" y="150638"/>
                </a:lnTo>
                <a:lnTo>
                  <a:pt x="3099974" y="155924"/>
                </a:lnTo>
                <a:lnTo>
                  <a:pt x="3115831" y="182352"/>
                </a:lnTo>
                <a:lnTo>
                  <a:pt x="3121117" y="214065"/>
                </a:lnTo>
                <a:lnTo>
                  <a:pt x="3121117" y="243135"/>
                </a:lnTo>
                <a:lnTo>
                  <a:pt x="3110545" y="269563"/>
                </a:lnTo>
                <a:lnTo>
                  <a:pt x="3084118" y="285420"/>
                </a:lnTo>
                <a:lnTo>
                  <a:pt x="3041833" y="290705"/>
                </a:lnTo>
                <a:lnTo>
                  <a:pt x="2819840" y="282777"/>
                </a:lnTo>
                <a:lnTo>
                  <a:pt x="2484208" y="269563"/>
                </a:lnTo>
                <a:lnTo>
                  <a:pt x="2130076" y="264278"/>
                </a:lnTo>
                <a:lnTo>
                  <a:pt x="1945082" y="290705"/>
                </a:lnTo>
                <a:lnTo>
                  <a:pt x="1485239" y="322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1468794-BD1A-2948-91F5-91B20E2AFB49}"/>
              </a:ext>
            </a:extLst>
          </p:cNvPr>
          <p:cNvSpPr/>
          <p:nvPr/>
        </p:nvSpPr>
        <p:spPr>
          <a:xfrm>
            <a:off x="4248150" y="2400300"/>
            <a:ext cx="500063" cy="1366838"/>
          </a:xfrm>
          <a:custGeom>
            <a:avLst/>
            <a:gdLst>
              <a:gd name="connsiteX0" fmla="*/ 264319 w 500063"/>
              <a:gd name="connsiteY0" fmla="*/ 850106 h 1366838"/>
              <a:gd name="connsiteX1" fmla="*/ 204788 w 500063"/>
              <a:gd name="connsiteY1" fmla="*/ 280988 h 1366838"/>
              <a:gd name="connsiteX2" fmla="*/ 197644 w 500063"/>
              <a:gd name="connsiteY2" fmla="*/ 245269 h 1366838"/>
              <a:gd name="connsiteX3" fmla="*/ 190500 w 500063"/>
              <a:gd name="connsiteY3" fmla="*/ 226219 h 1366838"/>
              <a:gd name="connsiteX4" fmla="*/ 173831 w 500063"/>
              <a:gd name="connsiteY4" fmla="*/ 195263 h 1366838"/>
              <a:gd name="connsiteX5" fmla="*/ 150019 w 500063"/>
              <a:gd name="connsiteY5" fmla="*/ 169069 h 1366838"/>
              <a:gd name="connsiteX6" fmla="*/ 114300 w 500063"/>
              <a:gd name="connsiteY6" fmla="*/ 135731 h 1366838"/>
              <a:gd name="connsiteX7" fmla="*/ 78581 w 500063"/>
              <a:gd name="connsiteY7" fmla="*/ 107156 h 1366838"/>
              <a:gd name="connsiteX8" fmla="*/ 33338 w 500063"/>
              <a:gd name="connsiteY8" fmla="*/ 78581 h 1366838"/>
              <a:gd name="connsiteX9" fmla="*/ 9525 w 500063"/>
              <a:gd name="connsiteY9" fmla="*/ 57150 h 1366838"/>
              <a:gd name="connsiteX10" fmla="*/ 0 w 500063"/>
              <a:gd name="connsiteY10" fmla="*/ 38100 h 1366838"/>
              <a:gd name="connsiteX11" fmla="*/ 0 w 500063"/>
              <a:gd name="connsiteY11" fmla="*/ 19050 h 1366838"/>
              <a:gd name="connsiteX12" fmla="*/ 7144 w 500063"/>
              <a:gd name="connsiteY12" fmla="*/ 7144 h 1366838"/>
              <a:gd name="connsiteX13" fmla="*/ 30956 w 500063"/>
              <a:gd name="connsiteY13" fmla="*/ 0 h 1366838"/>
              <a:gd name="connsiteX14" fmla="*/ 76200 w 500063"/>
              <a:gd name="connsiteY14" fmla="*/ 2381 h 1366838"/>
              <a:gd name="connsiteX15" fmla="*/ 133350 w 500063"/>
              <a:gd name="connsiteY15" fmla="*/ 11906 h 1366838"/>
              <a:gd name="connsiteX16" fmla="*/ 195263 w 500063"/>
              <a:gd name="connsiteY16" fmla="*/ 28575 h 1366838"/>
              <a:gd name="connsiteX17" fmla="*/ 247650 w 500063"/>
              <a:gd name="connsiteY17" fmla="*/ 47625 h 1366838"/>
              <a:gd name="connsiteX18" fmla="*/ 292894 w 500063"/>
              <a:gd name="connsiteY18" fmla="*/ 69056 h 1366838"/>
              <a:gd name="connsiteX19" fmla="*/ 342900 w 500063"/>
              <a:gd name="connsiteY19" fmla="*/ 95250 h 1366838"/>
              <a:gd name="connsiteX20" fmla="*/ 361950 w 500063"/>
              <a:gd name="connsiteY20" fmla="*/ 111919 h 1366838"/>
              <a:gd name="connsiteX21" fmla="*/ 381000 w 500063"/>
              <a:gd name="connsiteY21" fmla="*/ 130969 h 1366838"/>
              <a:gd name="connsiteX22" fmla="*/ 400050 w 500063"/>
              <a:gd name="connsiteY22" fmla="*/ 166688 h 1366838"/>
              <a:gd name="connsiteX23" fmla="*/ 416719 w 500063"/>
              <a:gd name="connsiteY23" fmla="*/ 216694 h 1366838"/>
              <a:gd name="connsiteX24" fmla="*/ 428625 w 500063"/>
              <a:gd name="connsiteY24" fmla="*/ 271463 h 1366838"/>
              <a:gd name="connsiteX25" fmla="*/ 454819 w 500063"/>
              <a:gd name="connsiteY25" fmla="*/ 495300 h 1366838"/>
              <a:gd name="connsiteX26" fmla="*/ 445294 w 500063"/>
              <a:gd name="connsiteY26" fmla="*/ 616744 h 1366838"/>
              <a:gd name="connsiteX27" fmla="*/ 476250 w 500063"/>
              <a:gd name="connsiteY27" fmla="*/ 1100138 h 1366838"/>
              <a:gd name="connsiteX28" fmla="*/ 500063 w 500063"/>
              <a:gd name="connsiteY28" fmla="*/ 1202531 h 1366838"/>
              <a:gd name="connsiteX29" fmla="*/ 478631 w 500063"/>
              <a:gd name="connsiteY29" fmla="*/ 1273969 h 1366838"/>
              <a:gd name="connsiteX30" fmla="*/ 457200 w 500063"/>
              <a:gd name="connsiteY30" fmla="*/ 1314450 h 1366838"/>
              <a:gd name="connsiteX31" fmla="*/ 426244 w 500063"/>
              <a:gd name="connsiteY31" fmla="*/ 1345406 h 1366838"/>
              <a:gd name="connsiteX32" fmla="*/ 397669 w 500063"/>
              <a:gd name="connsiteY32" fmla="*/ 1362075 h 1366838"/>
              <a:gd name="connsiteX33" fmla="*/ 373856 w 500063"/>
              <a:gd name="connsiteY33" fmla="*/ 1366838 h 1366838"/>
              <a:gd name="connsiteX34" fmla="*/ 354806 w 500063"/>
              <a:gd name="connsiteY34" fmla="*/ 1362075 h 1366838"/>
              <a:gd name="connsiteX35" fmla="*/ 333375 w 500063"/>
              <a:gd name="connsiteY35" fmla="*/ 1333500 h 1366838"/>
              <a:gd name="connsiteX36" fmla="*/ 292894 w 500063"/>
              <a:gd name="connsiteY36" fmla="*/ 1276350 h 1366838"/>
              <a:gd name="connsiteX37" fmla="*/ 266700 w 500063"/>
              <a:gd name="connsiteY37" fmla="*/ 1214438 h 1366838"/>
              <a:gd name="connsiteX38" fmla="*/ 250031 w 500063"/>
              <a:gd name="connsiteY38" fmla="*/ 1157288 h 1366838"/>
              <a:gd name="connsiteX39" fmla="*/ 254794 w 500063"/>
              <a:gd name="connsiteY39" fmla="*/ 1123950 h 1366838"/>
              <a:gd name="connsiteX40" fmla="*/ 264319 w 500063"/>
              <a:gd name="connsiteY40" fmla="*/ 1073944 h 1366838"/>
              <a:gd name="connsiteX41" fmla="*/ 271463 w 500063"/>
              <a:gd name="connsiteY41" fmla="*/ 1012031 h 1366838"/>
              <a:gd name="connsiteX42" fmla="*/ 264319 w 500063"/>
              <a:gd name="connsiteY42" fmla="*/ 850106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0063" h="1366838">
                <a:moveTo>
                  <a:pt x="264319" y="850106"/>
                </a:moveTo>
                <a:lnTo>
                  <a:pt x="204788" y="280988"/>
                </a:lnTo>
                <a:lnTo>
                  <a:pt x="197644" y="245269"/>
                </a:lnTo>
                <a:lnTo>
                  <a:pt x="190500" y="226219"/>
                </a:lnTo>
                <a:lnTo>
                  <a:pt x="173831" y="195263"/>
                </a:lnTo>
                <a:lnTo>
                  <a:pt x="150019" y="169069"/>
                </a:lnTo>
                <a:lnTo>
                  <a:pt x="114300" y="135731"/>
                </a:lnTo>
                <a:lnTo>
                  <a:pt x="78581" y="107156"/>
                </a:lnTo>
                <a:lnTo>
                  <a:pt x="33338" y="78581"/>
                </a:lnTo>
                <a:lnTo>
                  <a:pt x="9525" y="57150"/>
                </a:lnTo>
                <a:lnTo>
                  <a:pt x="0" y="38100"/>
                </a:lnTo>
                <a:lnTo>
                  <a:pt x="0" y="19050"/>
                </a:lnTo>
                <a:lnTo>
                  <a:pt x="7144" y="7144"/>
                </a:lnTo>
                <a:lnTo>
                  <a:pt x="30956" y="0"/>
                </a:lnTo>
                <a:lnTo>
                  <a:pt x="76200" y="2381"/>
                </a:lnTo>
                <a:lnTo>
                  <a:pt x="133350" y="11906"/>
                </a:lnTo>
                <a:lnTo>
                  <a:pt x="195263" y="28575"/>
                </a:lnTo>
                <a:lnTo>
                  <a:pt x="247650" y="47625"/>
                </a:lnTo>
                <a:lnTo>
                  <a:pt x="292894" y="69056"/>
                </a:lnTo>
                <a:lnTo>
                  <a:pt x="342900" y="95250"/>
                </a:lnTo>
                <a:lnTo>
                  <a:pt x="361950" y="111919"/>
                </a:lnTo>
                <a:lnTo>
                  <a:pt x="381000" y="130969"/>
                </a:lnTo>
                <a:lnTo>
                  <a:pt x="400050" y="166688"/>
                </a:lnTo>
                <a:lnTo>
                  <a:pt x="416719" y="216694"/>
                </a:lnTo>
                <a:lnTo>
                  <a:pt x="428625" y="271463"/>
                </a:lnTo>
                <a:lnTo>
                  <a:pt x="454819" y="495300"/>
                </a:lnTo>
                <a:lnTo>
                  <a:pt x="445294" y="616744"/>
                </a:lnTo>
                <a:lnTo>
                  <a:pt x="476250" y="1100138"/>
                </a:lnTo>
                <a:lnTo>
                  <a:pt x="500063" y="1202531"/>
                </a:lnTo>
                <a:lnTo>
                  <a:pt x="478631" y="1273969"/>
                </a:lnTo>
                <a:lnTo>
                  <a:pt x="457200" y="1314450"/>
                </a:lnTo>
                <a:lnTo>
                  <a:pt x="426244" y="1345406"/>
                </a:lnTo>
                <a:lnTo>
                  <a:pt x="397669" y="1362075"/>
                </a:lnTo>
                <a:lnTo>
                  <a:pt x="373856" y="1366838"/>
                </a:lnTo>
                <a:lnTo>
                  <a:pt x="354806" y="1362075"/>
                </a:lnTo>
                <a:lnTo>
                  <a:pt x="333375" y="1333500"/>
                </a:lnTo>
                <a:lnTo>
                  <a:pt x="292894" y="1276350"/>
                </a:lnTo>
                <a:lnTo>
                  <a:pt x="266700" y="1214438"/>
                </a:lnTo>
                <a:lnTo>
                  <a:pt x="250031" y="1157288"/>
                </a:lnTo>
                <a:lnTo>
                  <a:pt x="254794" y="1123950"/>
                </a:lnTo>
                <a:lnTo>
                  <a:pt x="264319" y="1073944"/>
                </a:lnTo>
                <a:lnTo>
                  <a:pt x="271463" y="1012031"/>
                </a:lnTo>
                <a:lnTo>
                  <a:pt x="264319" y="850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ABEB3A6-38AF-6C4C-98AC-457CB19215AA}"/>
              </a:ext>
            </a:extLst>
          </p:cNvPr>
          <p:cNvSpPr/>
          <p:nvPr/>
        </p:nvSpPr>
        <p:spPr>
          <a:xfrm>
            <a:off x="5438775" y="2309813"/>
            <a:ext cx="419100" cy="1377950"/>
          </a:xfrm>
          <a:custGeom>
            <a:avLst/>
            <a:gdLst>
              <a:gd name="connsiteX0" fmla="*/ 69056 w 419100"/>
              <a:gd name="connsiteY0" fmla="*/ 900112 h 1378743"/>
              <a:gd name="connsiteX1" fmla="*/ 85725 w 419100"/>
              <a:gd name="connsiteY1" fmla="*/ 635793 h 1378743"/>
              <a:gd name="connsiteX2" fmla="*/ 111919 w 419100"/>
              <a:gd name="connsiteY2" fmla="*/ 492918 h 1378743"/>
              <a:gd name="connsiteX3" fmla="*/ 109538 w 419100"/>
              <a:gd name="connsiteY3" fmla="*/ 273843 h 1378743"/>
              <a:gd name="connsiteX4" fmla="*/ 102394 w 419100"/>
              <a:gd name="connsiteY4" fmla="*/ 240506 h 1378743"/>
              <a:gd name="connsiteX5" fmla="*/ 85725 w 419100"/>
              <a:gd name="connsiteY5" fmla="*/ 157162 h 1378743"/>
              <a:gd name="connsiteX6" fmla="*/ 64294 w 419100"/>
              <a:gd name="connsiteY6" fmla="*/ 130968 h 1378743"/>
              <a:gd name="connsiteX7" fmla="*/ 42863 w 419100"/>
              <a:gd name="connsiteY7" fmla="*/ 107156 h 1378743"/>
              <a:gd name="connsiteX8" fmla="*/ 23813 w 419100"/>
              <a:gd name="connsiteY8" fmla="*/ 76200 h 1378743"/>
              <a:gd name="connsiteX9" fmla="*/ 9525 w 419100"/>
              <a:gd name="connsiteY9" fmla="*/ 50006 h 1378743"/>
              <a:gd name="connsiteX10" fmla="*/ 0 w 419100"/>
              <a:gd name="connsiteY10" fmla="*/ 26193 h 1378743"/>
              <a:gd name="connsiteX11" fmla="*/ 0 w 419100"/>
              <a:gd name="connsiteY11" fmla="*/ 16668 h 1378743"/>
              <a:gd name="connsiteX12" fmla="*/ 2381 w 419100"/>
              <a:gd name="connsiteY12" fmla="*/ 4762 h 1378743"/>
              <a:gd name="connsiteX13" fmla="*/ 16669 w 419100"/>
              <a:gd name="connsiteY13" fmla="*/ 0 h 1378743"/>
              <a:gd name="connsiteX14" fmla="*/ 59531 w 419100"/>
              <a:gd name="connsiteY14" fmla="*/ 2381 h 1378743"/>
              <a:gd name="connsiteX15" fmla="*/ 130969 w 419100"/>
              <a:gd name="connsiteY15" fmla="*/ 14287 h 1378743"/>
              <a:gd name="connsiteX16" fmla="*/ 202406 w 419100"/>
              <a:gd name="connsiteY16" fmla="*/ 35718 h 1378743"/>
              <a:gd name="connsiteX17" fmla="*/ 254794 w 419100"/>
              <a:gd name="connsiteY17" fmla="*/ 61912 h 1378743"/>
              <a:gd name="connsiteX18" fmla="*/ 304800 w 419100"/>
              <a:gd name="connsiteY18" fmla="*/ 92868 h 1378743"/>
              <a:gd name="connsiteX19" fmla="*/ 340519 w 419100"/>
              <a:gd name="connsiteY19" fmla="*/ 121443 h 1378743"/>
              <a:gd name="connsiteX20" fmla="*/ 376238 w 419100"/>
              <a:gd name="connsiteY20" fmla="*/ 166687 h 1378743"/>
              <a:gd name="connsiteX21" fmla="*/ 416719 w 419100"/>
              <a:gd name="connsiteY21" fmla="*/ 233362 h 1378743"/>
              <a:gd name="connsiteX22" fmla="*/ 419100 w 419100"/>
              <a:gd name="connsiteY22" fmla="*/ 252412 h 1378743"/>
              <a:gd name="connsiteX23" fmla="*/ 404813 w 419100"/>
              <a:gd name="connsiteY23" fmla="*/ 285750 h 1378743"/>
              <a:gd name="connsiteX24" fmla="*/ 388144 w 419100"/>
              <a:gd name="connsiteY24" fmla="*/ 330993 h 1378743"/>
              <a:gd name="connsiteX25" fmla="*/ 371475 w 419100"/>
              <a:gd name="connsiteY25" fmla="*/ 390525 h 1378743"/>
              <a:gd name="connsiteX26" fmla="*/ 352425 w 419100"/>
              <a:gd name="connsiteY26" fmla="*/ 485775 h 1378743"/>
              <a:gd name="connsiteX27" fmla="*/ 330994 w 419100"/>
              <a:gd name="connsiteY27" fmla="*/ 623887 h 1378743"/>
              <a:gd name="connsiteX28" fmla="*/ 295275 w 419100"/>
              <a:gd name="connsiteY28" fmla="*/ 909637 h 1378743"/>
              <a:gd name="connsiteX29" fmla="*/ 261938 w 419100"/>
              <a:gd name="connsiteY29" fmla="*/ 1143000 h 1378743"/>
              <a:gd name="connsiteX30" fmla="*/ 250031 w 419100"/>
              <a:gd name="connsiteY30" fmla="*/ 1228725 h 1378743"/>
              <a:gd name="connsiteX31" fmla="*/ 240506 w 419100"/>
              <a:gd name="connsiteY31" fmla="*/ 1278731 h 1378743"/>
              <a:gd name="connsiteX32" fmla="*/ 223838 w 419100"/>
              <a:gd name="connsiteY32" fmla="*/ 1335881 h 1378743"/>
              <a:gd name="connsiteX33" fmla="*/ 207169 w 419100"/>
              <a:gd name="connsiteY33" fmla="*/ 1359693 h 1378743"/>
              <a:gd name="connsiteX34" fmla="*/ 188119 w 419100"/>
              <a:gd name="connsiteY34" fmla="*/ 1373981 h 1378743"/>
              <a:gd name="connsiteX35" fmla="*/ 161925 w 419100"/>
              <a:gd name="connsiteY35" fmla="*/ 1378743 h 1378743"/>
              <a:gd name="connsiteX36" fmla="*/ 128588 w 419100"/>
              <a:gd name="connsiteY36" fmla="*/ 1373981 h 1378743"/>
              <a:gd name="connsiteX37" fmla="*/ 90488 w 419100"/>
              <a:gd name="connsiteY37" fmla="*/ 1350168 h 1378743"/>
              <a:gd name="connsiteX38" fmla="*/ 50006 w 419100"/>
              <a:gd name="connsiteY38" fmla="*/ 1312068 h 1378743"/>
              <a:gd name="connsiteX39" fmla="*/ 16669 w 419100"/>
              <a:gd name="connsiteY39" fmla="*/ 1276350 h 1378743"/>
              <a:gd name="connsiteX40" fmla="*/ 0 w 419100"/>
              <a:gd name="connsiteY40" fmla="*/ 1254918 h 1378743"/>
              <a:gd name="connsiteX41" fmla="*/ 40481 w 419100"/>
              <a:gd name="connsiteY41" fmla="*/ 1128712 h 1378743"/>
              <a:gd name="connsiteX42" fmla="*/ 69056 w 419100"/>
              <a:gd name="connsiteY42" fmla="*/ 900112 h 137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19100" h="1378743">
                <a:moveTo>
                  <a:pt x="69056" y="900112"/>
                </a:moveTo>
                <a:lnTo>
                  <a:pt x="85725" y="635793"/>
                </a:lnTo>
                <a:lnTo>
                  <a:pt x="111919" y="492918"/>
                </a:lnTo>
                <a:cubicBezTo>
                  <a:pt x="111125" y="419893"/>
                  <a:pt x="110332" y="346868"/>
                  <a:pt x="109538" y="273843"/>
                </a:cubicBezTo>
                <a:lnTo>
                  <a:pt x="102394" y="240506"/>
                </a:lnTo>
                <a:lnTo>
                  <a:pt x="85725" y="157162"/>
                </a:lnTo>
                <a:lnTo>
                  <a:pt x="64294" y="130968"/>
                </a:lnTo>
                <a:lnTo>
                  <a:pt x="42863" y="107156"/>
                </a:lnTo>
                <a:lnTo>
                  <a:pt x="23813" y="76200"/>
                </a:lnTo>
                <a:lnTo>
                  <a:pt x="9525" y="50006"/>
                </a:lnTo>
                <a:lnTo>
                  <a:pt x="0" y="26193"/>
                </a:lnTo>
                <a:lnTo>
                  <a:pt x="0" y="16668"/>
                </a:lnTo>
                <a:lnTo>
                  <a:pt x="2381" y="4762"/>
                </a:lnTo>
                <a:lnTo>
                  <a:pt x="16669" y="0"/>
                </a:lnTo>
                <a:lnTo>
                  <a:pt x="59531" y="2381"/>
                </a:lnTo>
                <a:lnTo>
                  <a:pt x="130969" y="14287"/>
                </a:lnTo>
                <a:lnTo>
                  <a:pt x="202406" y="35718"/>
                </a:lnTo>
                <a:lnTo>
                  <a:pt x="254794" y="61912"/>
                </a:lnTo>
                <a:lnTo>
                  <a:pt x="304800" y="92868"/>
                </a:lnTo>
                <a:lnTo>
                  <a:pt x="340519" y="121443"/>
                </a:lnTo>
                <a:lnTo>
                  <a:pt x="376238" y="166687"/>
                </a:lnTo>
                <a:lnTo>
                  <a:pt x="416719" y="233362"/>
                </a:lnTo>
                <a:lnTo>
                  <a:pt x="419100" y="252412"/>
                </a:lnTo>
                <a:lnTo>
                  <a:pt x="404813" y="285750"/>
                </a:lnTo>
                <a:lnTo>
                  <a:pt x="388144" y="330993"/>
                </a:lnTo>
                <a:lnTo>
                  <a:pt x="371475" y="390525"/>
                </a:lnTo>
                <a:lnTo>
                  <a:pt x="352425" y="485775"/>
                </a:lnTo>
                <a:lnTo>
                  <a:pt x="330994" y="623887"/>
                </a:lnTo>
                <a:lnTo>
                  <a:pt x="295275" y="909637"/>
                </a:lnTo>
                <a:lnTo>
                  <a:pt x="261938" y="1143000"/>
                </a:lnTo>
                <a:lnTo>
                  <a:pt x="250031" y="1228725"/>
                </a:lnTo>
                <a:lnTo>
                  <a:pt x="240506" y="1278731"/>
                </a:lnTo>
                <a:lnTo>
                  <a:pt x="223838" y="1335881"/>
                </a:lnTo>
                <a:lnTo>
                  <a:pt x="207169" y="1359693"/>
                </a:lnTo>
                <a:lnTo>
                  <a:pt x="188119" y="1373981"/>
                </a:lnTo>
                <a:lnTo>
                  <a:pt x="161925" y="1378743"/>
                </a:lnTo>
                <a:lnTo>
                  <a:pt x="128588" y="1373981"/>
                </a:lnTo>
                <a:lnTo>
                  <a:pt x="90488" y="1350168"/>
                </a:lnTo>
                <a:lnTo>
                  <a:pt x="50006" y="1312068"/>
                </a:lnTo>
                <a:lnTo>
                  <a:pt x="16669" y="1276350"/>
                </a:lnTo>
                <a:lnTo>
                  <a:pt x="0" y="1254918"/>
                </a:lnTo>
                <a:lnTo>
                  <a:pt x="40481" y="1128712"/>
                </a:lnTo>
                <a:lnTo>
                  <a:pt x="69056" y="9001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006453A-97D6-D34E-898D-D4BAD5AE2348}"/>
              </a:ext>
            </a:extLst>
          </p:cNvPr>
          <p:cNvSpPr/>
          <p:nvPr/>
        </p:nvSpPr>
        <p:spPr>
          <a:xfrm>
            <a:off x="4657725" y="3400425"/>
            <a:ext cx="879475" cy="233363"/>
          </a:xfrm>
          <a:custGeom>
            <a:avLst/>
            <a:gdLst>
              <a:gd name="connsiteX0" fmla="*/ 402431 w 878681"/>
              <a:gd name="connsiteY0" fmla="*/ 209550 h 233363"/>
              <a:gd name="connsiteX1" fmla="*/ 21431 w 878681"/>
              <a:gd name="connsiteY1" fmla="*/ 233363 h 233363"/>
              <a:gd name="connsiteX2" fmla="*/ 0 w 878681"/>
              <a:gd name="connsiteY2" fmla="*/ 80963 h 233363"/>
              <a:gd name="connsiteX3" fmla="*/ 297656 w 878681"/>
              <a:gd name="connsiteY3" fmla="*/ 52388 h 233363"/>
              <a:gd name="connsiteX4" fmla="*/ 711994 w 878681"/>
              <a:gd name="connsiteY4" fmla="*/ 16669 h 233363"/>
              <a:gd name="connsiteX5" fmla="*/ 873919 w 878681"/>
              <a:gd name="connsiteY5" fmla="*/ 0 h 233363"/>
              <a:gd name="connsiteX6" fmla="*/ 878681 w 878681"/>
              <a:gd name="connsiteY6" fmla="*/ 176213 h 233363"/>
              <a:gd name="connsiteX7" fmla="*/ 790575 w 878681"/>
              <a:gd name="connsiteY7" fmla="*/ 188119 h 233363"/>
              <a:gd name="connsiteX8" fmla="*/ 402431 w 878681"/>
              <a:gd name="connsiteY8" fmla="*/ 209550 h 233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8681" h="233363">
                <a:moveTo>
                  <a:pt x="402431" y="209550"/>
                </a:moveTo>
                <a:lnTo>
                  <a:pt x="21431" y="233363"/>
                </a:lnTo>
                <a:lnTo>
                  <a:pt x="0" y="80963"/>
                </a:lnTo>
                <a:lnTo>
                  <a:pt x="297656" y="52388"/>
                </a:lnTo>
                <a:lnTo>
                  <a:pt x="711994" y="16669"/>
                </a:lnTo>
                <a:lnTo>
                  <a:pt x="873919" y="0"/>
                </a:lnTo>
                <a:lnTo>
                  <a:pt x="878681" y="176213"/>
                </a:lnTo>
                <a:lnTo>
                  <a:pt x="790575" y="188119"/>
                </a:lnTo>
                <a:lnTo>
                  <a:pt x="402431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8375358-FB3B-7147-B9AC-5BE9E38414CE}"/>
              </a:ext>
            </a:extLst>
          </p:cNvPr>
          <p:cNvSpPr/>
          <p:nvPr/>
        </p:nvSpPr>
        <p:spPr>
          <a:xfrm>
            <a:off x="3984625" y="4062413"/>
            <a:ext cx="2616200" cy="1644650"/>
          </a:xfrm>
          <a:custGeom>
            <a:avLst/>
            <a:gdLst>
              <a:gd name="connsiteX0" fmla="*/ 1628775 w 2616994"/>
              <a:gd name="connsiteY0" fmla="*/ 242887 h 1645443"/>
              <a:gd name="connsiteX1" fmla="*/ 1245394 w 2616994"/>
              <a:gd name="connsiteY1" fmla="*/ 266700 h 1645443"/>
              <a:gd name="connsiteX2" fmla="*/ 1057275 w 2616994"/>
              <a:gd name="connsiteY2" fmla="*/ 280987 h 1645443"/>
              <a:gd name="connsiteX3" fmla="*/ 588169 w 2616994"/>
              <a:gd name="connsiteY3" fmla="*/ 326231 h 1645443"/>
              <a:gd name="connsiteX4" fmla="*/ 76200 w 2616994"/>
              <a:gd name="connsiteY4" fmla="*/ 381000 h 1645443"/>
              <a:gd name="connsiteX5" fmla="*/ 0 w 2616994"/>
              <a:gd name="connsiteY5" fmla="*/ 221456 h 1645443"/>
              <a:gd name="connsiteX6" fmla="*/ 388144 w 2616994"/>
              <a:gd name="connsiteY6" fmla="*/ 183356 h 1645443"/>
              <a:gd name="connsiteX7" fmla="*/ 1057275 w 2616994"/>
              <a:gd name="connsiteY7" fmla="*/ 119062 h 1645443"/>
              <a:gd name="connsiteX8" fmla="*/ 1243013 w 2616994"/>
              <a:gd name="connsiteY8" fmla="*/ 107156 h 1645443"/>
              <a:gd name="connsiteX9" fmla="*/ 1757363 w 2616994"/>
              <a:gd name="connsiteY9" fmla="*/ 78581 h 1645443"/>
              <a:gd name="connsiteX10" fmla="*/ 2135982 w 2616994"/>
              <a:gd name="connsiteY10" fmla="*/ 59531 h 1645443"/>
              <a:gd name="connsiteX11" fmla="*/ 2181225 w 2616994"/>
              <a:gd name="connsiteY11" fmla="*/ 52387 h 1645443"/>
              <a:gd name="connsiteX12" fmla="*/ 2228850 w 2616994"/>
              <a:gd name="connsiteY12" fmla="*/ 40481 h 1645443"/>
              <a:gd name="connsiteX13" fmla="*/ 2271713 w 2616994"/>
              <a:gd name="connsiteY13" fmla="*/ 30956 h 1645443"/>
              <a:gd name="connsiteX14" fmla="*/ 2300288 w 2616994"/>
              <a:gd name="connsiteY14" fmla="*/ 14287 h 1645443"/>
              <a:gd name="connsiteX15" fmla="*/ 2314575 w 2616994"/>
              <a:gd name="connsiteY15" fmla="*/ 2381 h 1645443"/>
              <a:gd name="connsiteX16" fmla="*/ 2326482 w 2616994"/>
              <a:gd name="connsiteY16" fmla="*/ 0 h 1645443"/>
              <a:gd name="connsiteX17" fmla="*/ 2366963 w 2616994"/>
              <a:gd name="connsiteY17" fmla="*/ 0 h 1645443"/>
              <a:gd name="connsiteX18" fmla="*/ 2390775 w 2616994"/>
              <a:gd name="connsiteY18" fmla="*/ 9525 h 1645443"/>
              <a:gd name="connsiteX19" fmla="*/ 2476500 w 2616994"/>
              <a:gd name="connsiteY19" fmla="*/ 73818 h 1645443"/>
              <a:gd name="connsiteX20" fmla="*/ 2571750 w 2616994"/>
              <a:gd name="connsiteY20" fmla="*/ 152400 h 1645443"/>
              <a:gd name="connsiteX21" fmla="*/ 2602707 w 2616994"/>
              <a:gd name="connsiteY21" fmla="*/ 178593 h 1645443"/>
              <a:gd name="connsiteX22" fmla="*/ 2614613 w 2616994"/>
              <a:gd name="connsiteY22" fmla="*/ 195262 h 1645443"/>
              <a:gd name="connsiteX23" fmla="*/ 2616994 w 2616994"/>
              <a:gd name="connsiteY23" fmla="*/ 219075 h 1645443"/>
              <a:gd name="connsiteX24" fmla="*/ 2607469 w 2616994"/>
              <a:gd name="connsiteY24" fmla="*/ 254793 h 1645443"/>
              <a:gd name="connsiteX25" fmla="*/ 2581275 w 2616994"/>
              <a:gd name="connsiteY25" fmla="*/ 300037 h 1645443"/>
              <a:gd name="connsiteX26" fmla="*/ 2547938 w 2616994"/>
              <a:gd name="connsiteY26" fmla="*/ 395287 h 1645443"/>
              <a:gd name="connsiteX27" fmla="*/ 2528888 w 2616994"/>
              <a:gd name="connsiteY27" fmla="*/ 588168 h 1645443"/>
              <a:gd name="connsiteX28" fmla="*/ 2521744 w 2616994"/>
              <a:gd name="connsiteY28" fmla="*/ 661987 h 1645443"/>
              <a:gd name="connsiteX29" fmla="*/ 2507457 w 2616994"/>
              <a:gd name="connsiteY29" fmla="*/ 759618 h 1645443"/>
              <a:gd name="connsiteX30" fmla="*/ 2459832 w 2616994"/>
              <a:gd name="connsiteY30" fmla="*/ 990600 h 1645443"/>
              <a:gd name="connsiteX31" fmla="*/ 2419350 w 2616994"/>
              <a:gd name="connsiteY31" fmla="*/ 1150143 h 1645443"/>
              <a:gd name="connsiteX32" fmla="*/ 2378869 w 2616994"/>
              <a:gd name="connsiteY32" fmla="*/ 1283493 h 1645443"/>
              <a:gd name="connsiteX33" fmla="*/ 2319338 w 2616994"/>
              <a:gd name="connsiteY33" fmla="*/ 1452562 h 1645443"/>
              <a:gd name="connsiteX34" fmla="*/ 2278857 w 2616994"/>
              <a:gd name="connsiteY34" fmla="*/ 1550193 h 1645443"/>
              <a:gd name="connsiteX35" fmla="*/ 2250282 w 2616994"/>
              <a:gd name="connsiteY35" fmla="*/ 1597818 h 1645443"/>
              <a:gd name="connsiteX36" fmla="*/ 2216944 w 2616994"/>
              <a:gd name="connsiteY36" fmla="*/ 1635918 h 1645443"/>
              <a:gd name="connsiteX37" fmla="*/ 2200275 w 2616994"/>
              <a:gd name="connsiteY37" fmla="*/ 1645443 h 1645443"/>
              <a:gd name="connsiteX38" fmla="*/ 2183607 w 2616994"/>
              <a:gd name="connsiteY38" fmla="*/ 1645443 h 1645443"/>
              <a:gd name="connsiteX39" fmla="*/ 2155032 w 2616994"/>
              <a:gd name="connsiteY39" fmla="*/ 1635918 h 1645443"/>
              <a:gd name="connsiteX40" fmla="*/ 2133600 w 2616994"/>
              <a:gd name="connsiteY40" fmla="*/ 1616868 h 1645443"/>
              <a:gd name="connsiteX41" fmla="*/ 2124075 w 2616994"/>
              <a:gd name="connsiteY41" fmla="*/ 1590675 h 1645443"/>
              <a:gd name="connsiteX42" fmla="*/ 2107407 w 2616994"/>
              <a:gd name="connsiteY42" fmla="*/ 1538287 h 1645443"/>
              <a:gd name="connsiteX43" fmla="*/ 2090738 w 2616994"/>
              <a:gd name="connsiteY43" fmla="*/ 1507331 h 1645443"/>
              <a:gd name="connsiteX44" fmla="*/ 2183607 w 2616994"/>
              <a:gd name="connsiteY44" fmla="*/ 1095375 h 1645443"/>
              <a:gd name="connsiteX45" fmla="*/ 2205038 w 2616994"/>
              <a:gd name="connsiteY45" fmla="*/ 1042987 h 1645443"/>
              <a:gd name="connsiteX46" fmla="*/ 2221707 w 2616994"/>
              <a:gd name="connsiteY46" fmla="*/ 983456 h 1645443"/>
              <a:gd name="connsiteX47" fmla="*/ 2266950 w 2616994"/>
              <a:gd name="connsiteY47" fmla="*/ 723900 h 1645443"/>
              <a:gd name="connsiteX48" fmla="*/ 2314575 w 2616994"/>
              <a:gd name="connsiteY48" fmla="*/ 402431 h 1645443"/>
              <a:gd name="connsiteX49" fmla="*/ 2321719 w 2616994"/>
              <a:gd name="connsiteY49" fmla="*/ 316706 h 1645443"/>
              <a:gd name="connsiteX50" fmla="*/ 2321719 w 2616994"/>
              <a:gd name="connsiteY50" fmla="*/ 271462 h 1645443"/>
              <a:gd name="connsiteX51" fmla="*/ 2316957 w 2616994"/>
              <a:gd name="connsiteY51" fmla="*/ 247650 h 1645443"/>
              <a:gd name="connsiteX52" fmla="*/ 2305050 w 2616994"/>
              <a:gd name="connsiteY52" fmla="*/ 230981 h 1645443"/>
              <a:gd name="connsiteX53" fmla="*/ 2288382 w 2616994"/>
              <a:gd name="connsiteY53" fmla="*/ 221456 h 1645443"/>
              <a:gd name="connsiteX54" fmla="*/ 2252663 w 2616994"/>
              <a:gd name="connsiteY54" fmla="*/ 219075 h 1645443"/>
              <a:gd name="connsiteX55" fmla="*/ 2062163 w 2616994"/>
              <a:gd name="connsiteY55" fmla="*/ 223837 h 1645443"/>
              <a:gd name="connsiteX56" fmla="*/ 1628775 w 2616994"/>
              <a:gd name="connsiteY56" fmla="*/ 242887 h 164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16994" h="1645443">
                <a:moveTo>
                  <a:pt x="1628775" y="242887"/>
                </a:moveTo>
                <a:lnTo>
                  <a:pt x="1245394" y="266700"/>
                </a:lnTo>
                <a:lnTo>
                  <a:pt x="1057275" y="280987"/>
                </a:lnTo>
                <a:lnTo>
                  <a:pt x="588169" y="326231"/>
                </a:lnTo>
                <a:lnTo>
                  <a:pt x="76200" y="381000"/>
                </a:lnTo>
                <a:lnTo>
                  <a:pt x="0" y="221456"/>
                </a:lnTo>
                <a:lnTo>
                  <a:pt x="388144" y="183356"/>
                </a:lnTo>
                <a:lnTo>
                  <a:pt x="1057275" y="119062"/>
                </a:lnTo>
                <a:lnTo>
                  <a:pt x="1243013" y="107156"/>
                </a:lnTo>
                <a:lnTo>
                  <a:pt x="1757363" y="78581"/>
                </a:lnTo>
                <a:lnTo>
                  <a:pt x="2135982" y="59531"/>
                </a:lnTo>
                <a:lnTo>
                  <a:pt x="2181225" y="52387"/>
                </a:lnTo>
                <a:lnTo>
                  <a:pt x="2228850" y="40481"/>
                </a:lnTo>
                <a:lnTo>
                  <a:pt x="2271713" y="30956"/>
                </a:lnTo>
                <a:lnTo>
                  <a:pt x="2300288" y="14287"/>
                </a:lnTo>
                <a:lnTo>
                  <a:pt x="2314575" y="2381"/>
                </a:lnTo>
                <a:lnTo>
                  <a:pt x="2326482" y="0"/>
                </a:lnTo>
                <a:lnTo>
                  <a:pt x="2366963" y="0"/>
                </a:lnTo>
                <a:lnTo>
                  <a:pt x="2390775" y="9525"/>
                </a:lnTo>
                <a:lnTo>
                  <a:pt x="2476500" y="73818"/>
                </a:lnTo>
                <a:lnTo>
                  <a:pt x="2571750" y="152400"/>
                </a:lnTo>
                <a:lnTo>
                  <a:pt x="2602707" y="178593"/>
                </a:lnTo>
                <a:lnTo>
                  <a:pt x="2614613" y="195262"/>
                </a:lnTo>
                <a:lnTo>
                  <a:pt x="2616994" y="219075"/>
                </a:lnTo>
                <a:lnTo>
                  <a:pt x="2607469" y="254793"/>
                </a:lnTo>
                <a:lnTo>
                  <a:pt x="2581275" y="300037"/>
                </a:lnTo>
                <a:lnTo>
                  <a:pt x="2547938" y="395287"/>
                </a:lnTo>
                <a:lnTo>
                  <a:pt x="2528888" y="588168"/>
                </a:lnTo>
                <a:lnTo>
                  <a:pt x="2521744" y="661987"/>
                </a:lnTo>
                <a:lnTo>
                  <a:pt x="2507457" y="759618"/>
                </a:lnTo>
                <a:lnTo>
                  <a:pt x="2459832" y="990600"/>
                </a:lnTo>
                <a:lnTo>
                  <a:pt x="2419350" y="1150143"/>
                </a:lnTo>
                <a:lnTo>
                  <a:pt x="2378869" y="1283493"/>
                </a:lnTo>
                <a:lnTo>
                  <a:pt x="2319338" y="1452562"/>
                </a:lnTo>
                <a:lnTo>
                  <a:pt x="2278857" y="1550193"/>
                </a:lnTo>
                <a:lnTo>
                  <a:pt x="2250282" y="1597818"/>
                </a:lnTo>
                <a:lnTo>
                  <a:pt x="2216944" y="1635918"/>
                </a:lnTo>
                <a:lnTo>
                  <a:pt x="2200275" y="1645443"/>
                </a:lnTo>
                <a:lnTo>
                  <a:pt x="2183607" y="1645443"/>
                </a:lnTo>
                <a:lnTo>
                  <a:pt x="2155032" y="1635918"/>
                </a:lnTo>
                <a:lnTo>
                  <a:pt x="2133600" y="1616868"/>
                </a:lnTo>
                <a:lnTo>
                  <a:pt x="2124075" y="1590675"/>
                </a:lnTo>
                <a:lnTo>
                  <a:pt x="2107407" y="1538287"/>
                </a:lnTo>
                <a:lnTo>
                  <a:pt x="2090738" y="1507331"/>
                </a:lnTo>
                <a:lnTo>
                  <a:pt x="2183607" y="1095375"/>
                </a:lnTo>
                <a:lnTo>
                  <a:pt x="2205038" y="1042987"/>
                </a:lnTo>
                <a:lnTo>
                  <a:pt x="2221707" y="983456"/>
                </a:lnTo>
                <a:lnTo>
                  <a:pt x="2266950" y="723900"/>
                </a:lnTo>
                <a:lnTo>
                  <a:pt x="2314575" y="402431"/>
                </a:lnTo>
                <a:lnTo>
                  <a:pt x="2321719" y="316706"/>
                </a:lnTo>
                <a:lnTo>
                  <a:pt x="2321719" y="271462"/>
                </a:lnTo>
                <a:lnTo>
                  <a:pt x="2316957" y="247650"/>
                </a:lnTo>
                <a:lnTo>
                  <a:pt x="2305050" y="230981"/>
                </a:lnTo>
                <a:lnTo>
                  <a:pt x="2288382" y="221456"/>
                </a:lnTo>
                <a:lnTo>
                  <a:pt x="2252663" y="219075"/>
                </a:lnTo>
                <a:lnTo>
                  <a:pt x="2062163" y="223837"/>
                </a:lnTo>
                <a:lnTo>
                  <a:pt x="1628775" y="2428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11FAA15-A2B0-9143-987B-1362954A2513}"/>
              </a:ext>
            </a:extLst>
          </p:cNvPr>
          <p:cNvSpPr/>
          <p:nvPr/>
        </p:nvSpPr>
        <p:spPr>
          <a:xfrm>
            <a:off x="5732463" y="5087938"/>
            <a:ext cx="501650" cy="504825"/>
          </a:xfrm>
          <a:custGeom>
            <a:avLst/>
            <a:gdLst>
              <a:gd name="connsiteX0" fmla="*/ 123825 w 502444"/>
              <a:gd name="connsiteY0" fmla="*/ 161925 h 504825"/>
              <a:gd name="connsiteX1" fmla="*/ 219075 w 502444"/>
              <a:gd name="connsiteY1" fmla="*/ 171450 h 504825"/>
              <a:gd name="connsiteX2" fmla="*/ 273844 w 502444"/>
              <a:gd name="connsiteY2" fmla="*/ 169069 h 504825"/>
              <a:gd name="connsiteX3" fmla="*/ 304800 w 502444"/>
              <a:gd name="connsiteY3" fmla="*/ 164307 h 504825"/>
              <a:gd name="connsiteX4" fmla="*/ 338137 w 502444"/>
              <a:gd name="connsiteY4" fmla="*/ 154782 h 504825"/>
              <a:gd name="connsiteX5" fmla="*/ 359569 w 502444"/>
              <a:gd name="connsiteY5" fmla="*/ 142875 h 504825"/>
              <a:gd name="connsiteX6" fmla="*/ 395287 w 502444"/>
              <a:gd name="connsiteY6" fmla="*/ 114300 h 504825"/>
              <a:gd name="connsiteX7" fmla="*/ 502444 w 502444"/>
              <a:gd name="connsiteY7" fmla="*/ 0 h 504825"/>
              <a:gd name="connsiteX8" fmla="*/ 392906 w 502444"/>
              <a:gd name="connsiteY8" fmla="*/ 504825 h 504825"/>
              <a:gd name="connsiteX9" fmla="*/ 342900 w 502444"/>
              <a:gd name="connsiteY9" fmla="*/ 481013 h 504825"/>
              <a:gd name="connsiteX10" fmla="*/ 311944 w 502444"/>
              <a:gd name="connsiteY10" fmla="*/ 438150 h 504825"/>
              <a:gd name="connsiteX11" fmla="*/ 283369 w 502444"/>
              <a:gd name="connsiteY11" fmla="*/ 402432 h 504825"/>
              <a:gd name="connsiteX12" fmla="*/ 238125 w 502444"/>
              <a:gd name="connsiteY12" fmla="*/ 361950 h 504825"/>
              <a:gd name="connsiteX13" fmla="*/ 188119 w 502444"/>
              <a:gd name="connsiteY13" fmla="*/ 316707 h 504825"/>
              <a:gd name="connsiteX14" fmla="*/ 140494 w 502444"/>
              <a:gd name="connsiteY14" fmla="*/ 278607 h 504825"/>
              <a:gd name="connsiteX15" fmla="*/ 88106 w 502444"/>
              <a:gd name="connsiteY15" fmla="*/ 242888 h 504825"/>
              <a:gd name="connsiteX16" fmla="*/ 35719 w 502444"/>
              <a:gd name="connsiteY16" fmla="*/ 209550 h 504825"/>
              <a:gd name="connsiteX17" fmla="*/ 9525 w 502444"/>
              <a:gd name="connsiteY17" fmla="*/ 188119 h 504825"/>
              <a:gd name="connsiteX18" fmla="*/ 0 w 502444"/>
              <a:gd name="connsiteY18" fmla="*/ 171450 h 504825"/>
              <a:gd name="connsiteX19" fmla="*/ 0 w 502444"/>
              <a:gd name="connsiteY19" fmla="*/ 159544 h 504825"/>
              <a:gd name="connsiteX20" fmla="*/ 9525 w 502444"/>
              <a:gd name="connsiteY20" fmla="*/ 147638 h 504825"/>
              <a:gd name="connsiteX21" fmla="*/ 35719 w 502444"/>
              <a:gd name="connsiteY21" fmla="*/ 145257 h 504825"/>
              <a:gd name="connsiteX22" fmla="*/ 123825 w 502444"/>
              <a:gd name="connsiteY22" fmla="*/ 1619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02444" h="504825">
                <a:moveTo>
                  <a:pt x="123825" y="161925"/>
                </a:moveTo>
                <a:lnTo>
                  <a:pt x="219075" y="171450"/>
                </a:lnTo>
                <a:lnTo>
                  <a:pt x="273844" y="169069"/>
                </a:lnTo>
                <a:lnTo>
                  <a:pt x="304800" y="164307"/>
                </a:lnTo>
                <a:lnTo>
                  <a:pt x="338137" y="154782"/>
                </a:lnTo>
                <a:lnTo>
                  <a:pt x="359569" y="142875"/>
                </a:lnTo>
                <a:lnTo>
                  <a:pt x="395287" y="114300"/>
                </a:lnTo>
                <a:lnTo>
                  <a:pt x="502444" y="0"/>
                </a:lnTo>
                <a:lnTo>
                  <a:pt x="392906" y="504825"/>
                </a:lnTo>
                <a:lnTo>
                  <a:pt x="342900" y="481013"/>
                </a:lnTo>
                <a:lnTo>
                  <a:pt x="311944" y="438150"/>
                </a:lnTo>
                <a:lnTo>
                  <a:pt x="283369" y="402432"/>
                </a:lnTo>
                <a:lnTo>
                  <a:pt x="238125" y="361950"/>
                </a:lnTo>
                <a:lnTo>
                  <a:pt x="188119" y="316707"/>
                </a:lnTo>
                <a:lnTo>
                  <a:pt x="140494" y="278607"/>
                </a:lnTo>
                <a:lnTo>
                  <a:pt x="88106" y="242888"/>
                </a:lnTo>
                <a:lnTo>
                  <a:pt x="35719" y="209550"/>
                </a:lnTo>
                <a:lnTo>
                  <a:pt x="9525" y="188119"/>
                </a:lnTo>
                <a:lnTo>
                  <a:pt x="0" y="171450"/>
                </a:lnTo>
                <a:lnTo>
                  <a:pt x="0" y="159544"/>
                </a:lnTo>
                <a:lnTo>
                  <a:pt x="9525" y="147638"/>
                </a:lnTo>
                <a:lnTo>
                  <a:pt x="35719" y="145257"/>
                </a:lnTo>
                <a:lnTo>
                  <a:pt x="123825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C9A6534-6F1F-6E41-822C-9C2B5E8EC80A}"/>
              </a:ext>
            </a:extLst>
          </p:cNvPr>
          <p:cNvSpPr/>
          <p:nvPr/>
        </p:nvSpPr>
        <p:spPr>
          <a:xfrm rot="16200000">
            <a:off x="3879056" y="4671219"/>
            <a:ext cx="2405063" cy="460375"/>
          </a:xfrm>
          <a:custGeom>
            <a:avLst/>
            <a:gdLst>
              <a:gd name="connsiteX0" fmla="*/ 1171575 w 2405062"/>
              <a:gd name="connsiteY0" fmla="*/ 407193 h 459581"/>
              <a:gd name="connsiteX1" fmla="*/ 647700 w 2405062"/>
              <a:gd name="connsiteY1" fmla="*/ 409575 h 459581"/>
              <a:gd name="connsiteX2" fmla="*/ 397669 w 2405062"/>
              <a:gd name="connsiteY2" fmla="*/ 409575 h 459581"/>
              <a:gd name="connsiteX3" fmla="*/ 235744 w 2405062"/>
              <a:gd name="connsiteY3" fmla="*/ 409575 h 459581"/>
              <a:gd name="connsiteX4" fmla="*/ 171450 w 2405062"/>
              <a:gd name="connsiteY4" fmla="*/ 407193 h 459581"/>
              <a:gd name="connsiteX5" fmla="*/ 135731 w 2405062"/>
              <a:gd name="connsiteY5" fmla="*/ 402431 h 459581"/>
              <a:gd name="connsiteX6" fmla="*/ 85725 w 2405062"/>
              <a:gd name="connsiteY6" fmla="*/ 392906 h 459581"/>
              <a:gd name="connsiteX7" fmla="*/ 54769 w 2405062"/>
              <a:gd name="connsiteY7" fmla="*/ 383381 h 459581"/>
              <a:gd name="connsiteX8" fmla="*/ 30956 w 2405062"/>
              <a:gd name="connsiteY8" fmla="*/ 373856 h 459581"/>
              <a:gd name="connsiteX9" fmla="*/ 14287 w 2405062"/>
              <a:gd name="connsiteY9" fmla="*/ 361950 h 459581"/>
              <a:gd name="connsiteX10" fmla="*/ 0 w 2405062"/>
              <a:gd name="connsiteY10" fmla="*/ 342900 h 459581"/>
              <a:gd name="connsiteX11" fmla="*/ 0 w 2405062"/>
              <a:gd name="connsiteY11" fmla="*/ 321468 h 459581"/>
              <a:gd name="connsiteX12" fmla="*/ 14287 w 2405062"/>
              <a:gd name="connsiteY12" fmla="*/ 292893 h 459581"/>
              <a:gd name="connsiteX13" fmla="*/ 33337 w 2405062"/>
              <a:gd name="connsiteY13" fmla="*/ 273843 h 459581"/>
              <a:gd name="connsiteX14" fmla="*/ 83344 w 2405062"/>
              <a:gd name="connsiteY14" fmla="*/ 228600 h 459581"/>
              <a:gd name="connsiteX15" fmla="*/ 123825 w 2405062"/>
              <a:gd name="connsiteY15" fmla="*/ 195262 h 459581"/>
              <a:gd name="connsiteX16" fmla="*/ 169069 w 2405062"/>
              <a:gd name="connsiteY16" fmla="*/ 166687 h 459581"/>
              <a:gd name="connsiteX17" fmla="*/ 228600 w 2405062"/>
              <a:gd name="connsiteY17" fmla="*/ 142875 h 459581"/>
              <a:gd name="connsiteX18" fmla="*/ 280987 w 2405062"/>
              <a:gd name="connsiteY18" fmla="*/ 128587 h 459581"/>
              <a:gd name="connsiteX19" fmla="*/ 342900 w 2405062"/>
              <a:gd name="connsiteY19" fmla="*/ 116681 h 459581"/>
              <a:gd name="connsiteX20" fmla="*/ 407194 w 2405062"/>
              <a:gd name="connsiteY20" fmla="*/ 114300 h 459581"/>
              <a:gd name="connsiteX21" fmla="*/ 516731 w 2405062"/>
              <a:gd name="connsiteY21" fmla="*/ 135731 h 459581"/>
              <a:gd name="connsiteX22" fmla="*/ 664369 w 2405062"/>
              <a:gd name="connsiteY22" fmla="*/ 159543 h 459581"/>
              <a:gd name="connsiteX23" fmla="*/ 1050131 w 2405062"/>
              <a:gd name="connsiteY23" fmla="*/ 159543 h 459581"/>
              <a:gd name="connsiteX24" fmla="*/ 1754981 w 2405062"/>
              <a:gd name="connsiteY24" fmla="*/ 161925 h 459581"/>
              <a:gd name="connsiteX25" fmla="*/ 1912144 w 2405062"/>
              <a:gd name="connsiteY25" fmla="*/ 161925 h 459581"/>
              <a:gd name="connsiteX26" fmla="*/ 2114550 w 2405062"/>
              <a:gd name="connsiteY26" fmla="*/ 161925 h 459581"/>
              <a:gd name="connsiteX27" fmla="*/ 2164556 w 2405062"/>
              <a:gd name="connsiteY27" fmla="*/ 157162 h 459581"/>
              <a:gd name="connsiteX28" fmla="*/ 2195512 w 2405062"/>
              <a:gd name="connsiteY28" fmla="*/ 147637 h 459581"/>
              <a:gd name="connsiteX29" fmla="*/ 2231231 w 2405062"/>
              <a:gd name="connsiteY29" fmla="*/ 133350 h 459581"/>
              <a:gd name="connsiteX30" fmla="*/ 2266950 w 2405062"/>
              <a:gd name="connsiteY30" fmla="*/ 104775 h 459581"/>
              <a:gd name="connsiteX31" fmla="*/ 2300287 w 2405062"/>
              <a:gd name="connsiteY31" fmla="*/ 76200 h 459581"/>
              <a:gd name="connsiteX32" fmla="*/ 2328862 w 2405062"/>
              <a:gd name="connsiteY32" fmla="*/ 38100 h 459581"/>
              <a:gd name="connsiteX33" fmla="*/ 2347912 w 2405062"/>
              <a:gd name="connsiteY33" fmla="*/ 14287 h 459581"/>
              <a:gd name="connsiteX34" fmla="*/ 2362200 w 2405062"/>
              <a:gd name="connsiteY34" fmla="*/ 4762 h 459581"/>
              <a:gd name="connsiteX35" fmla="*/ 2386012 w 2405062"/>
              <a:gd name="connsiteY35" fmla="*/ 0 h 459581"/>
              <a:gd name="connsiteX36" fmla="*/ 2395537 w 2405062"/>
              <a:gd name="connsiteY36" fmla="*/ 7143 h 459581"/>
              <a:gd name="connsiteX37" fmla="*/ 2405062 w 2405062"/>
              <a:gd name="connsiteY37" fmla="*/ 33337 h 459581"/>
              <a:gd name="connsiteX38" fmla="*/ 2405062 w 2405062"/>
              <a:gd name="connsiteY38" fmla="*/ 92868 h 459581"/>
              <a:gd name="connsiteX39" fmla="*/ 2397919 w 2405062"/>
              <a:gd name="connsiteY39" fmla="*/ 150018 h 459581"/>
              <a:gd name="connsiteX40" fmla="*/ 2383631 w 2405062"/>
              <a:gd name="connsiteY40" fmla="*/ 207168 h 459581"/>
              <a:gd name="connsiteX41" fmla="*/ 2357437 w 2405062"/>
              <a:gd name="connsiteY41" fmla="*/ 269081 h 459581"/>
              <a:gd name="connsiteX42" fmla="*/ 2316956 w 2405062"/>
              <a:gd name="connsiteY42" fmla="*/ 338137 h 459581"/>
              <a:gd name="connsiteX43" fmla="*/ 2252662 w 2405062"/>
              <a:gd name="connsiteY43" fmla="*/ 423862 h 459581"/>
              <a:gd name="connsiteX44" fmla="*/ 2235994 w 2405062"/>
              <a:gd name="connsiteY44" fmla="*/ 442912 h 459581"/>
              <a:gd name="connsiteX45" fmla="*/ 2221706 w 2405062"/>
              <a:gd name="connsiteY45" fmla="*/ 454818 h 459581"/>
              <a:gd name="connsiteX46" fmla="*/ 2195512 w 2405062"/>
              <a:gd name="connsiteY46" fmla="*/ 459581 h 459581"/>
              <a:gd name="connsiteX47" fmla="*/ 2166937 w 2405062"/>
              <a:gd name="connsiteY47" fmla="*/ 454818 h 459581"/>
              <a:gd name="connsiteX48" fmla="*/ 2131219 w 2405062"/>
              <a:gd name="connsiteY48" fmla="*/ 440531 h 459581"/>
              <a:gd name="connsiteX49" fmla="*/ 2074069 w 2405062"/>
              <a:gd name="connsiteY49" fmla="*/ 409575 h 459581"/>
              <a:gd name="connsiteX50" fmla="*/ 1909762 w 2405062"/>
              <a:gd name="connsiteY50" fmla="*/ 409575 h 459581"/>
              <a:gd name="connsiteX51" fmla="*/ 1781175 w 2405062"/>
              <a:gd name="connsiteY51" fmla="*/ 402431 h 459581"/>
              <a:gd name="connsiteX52" fmla="*/ 1171575 w 2405062"/>
              <a:gd name="connsiteY52" fmla="*/ 407193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05062" h="459581">
                <a:moveTo>
                  <a:pt x="1171575" y="407193"/>
                </a:moveTo>
                <a:lnTo>
                  <a:pt x="647700" y="409575"/>
                </a:lnTo>
                <a:lnTo>
                  <a:pt x="397669" y="409575"/>
                </a:lnTo>
                <a:lnTo>
                  <a:pt x="235744" y="409575"/>
                </a:lnTo>
                <a:lnTo>
                  <a:pt x="171450" y="407193"/>
                </a:lnTo>
                <a:lnTo>
                  <a:pt x="135731" y="402431"/>
                </a:lnTo>
                <a:lnTo>
                  <a:pt x="85725" y="392906"/>
                </a:lnTo>
                <a:lnTo>
                  <a:pt x="54769" y="383381"/>
                </a:lnTo>
                <a:lnTo>
                  <a:pt x="30956" y="373856"/>
                </a:lnTo>
                <a:lnTo>
                  <a:pt x="14287" y="361950"/>
                </a:lnTo>
                <a:lnTo>
                  <a:pt x="0" y="342900"/>
                </a:lnTo>
                <a:lnTo>
                  <a:pt x="0" y="321468"/>
                </a:lnTo>
                <a:lnTo>
                  <a:pt x="14287" y="292893"/>
                </a:lnTo>
                <a:lnTo>
                  <a:pt x="33337" y="273843"/>
                </a:lnTo>
                <a:lnTo>
                  <a:pt x="83344" y="228600"/>
                </a:lnTo>
                <a:lnTo>
                  <a:pt x="123825" y="195262"/>
                </a:lnTo>
                <a:lnTo>
                  <a:pt x="169069" y="166687"/>
                </a:lnTo>
                <a:lnTo>
                  <a:pt x="228600" y="142875"/>
                </a:lnTo>
                <a:lnTo>
                  <a:pt x="280987" y="128587"/>
                </a:lnTo>
                <a:lnTo>
                  <a:pt x="342900" y="116681"/>
                </a:lnTo>
                <a:lnTo>
                  <a:pt x="407194" y="114300"/>
                </a:lnTo>
                <a:lnTo>
                  <a:pt x="516731" y="135731"/>
                </a:lnTo>
                <a:lnTo>
                  <a:pt x="664369" y="159543"/>
                </a:lnTo>
                <a:lnTo>
                  <a:pt x="1050131" y="159543"/>
                </a:lnTo>
                <a:lnTo>
                  <a:pt x="1754981" y="161925"/>
                </a:lnTo>
                <a:lnTo>
                  <a:pt x="1912144" y="161925"/>
                </a:lnTo>
                <a:lnTo>
                  <a:pt x="2114550" y="161925"/>
                </a:lnTo>
                <a:lnTo>
                  <a:pt x="2164556" y="157162"/>
                </a:lnTo>
                <a:lnTo>
                  <a:pt x="2195512" y="147637"/>
                </a:lnTo>
                <a:lnTo>
                  <a:pt x="2231231" y="133350"/>
                </a:lnTo>
                <a:lnTo>
                  <a:pt x="2266950" y="104775"/>
                </a:lnTo>
                <a:lnTo>
                  <a:pt x="2300287" y="76200"/>
                </a:lnTo>
                <a:lnTo>
                  <a:pt x="2328862" y="38100"/>
                </a:lnTo>
                <a:lnTo>
                  <a:pt x="2347912" y="14287"/>
                </a:lnTo>
                <a:lnTo>
                  <a:pt x="2362200" y="4762"/>
                </a:lnTo>
                <a:lnTo>
                  <a:pt x="2386012" y="0"/>
                </a:lnTo>
                <a:lnTo>
                  <a:pt x="2395537" y="7143"/>
                </a:lnTo>
                <a:lnTo>
                  <a:pt x="2405062" y="33337"/>
                </a:lnTo>
                <a:lnTo>
                  <a:pt x="2405062" y="92868"/>
                </a:lnTo>
                <a:lnTo>
                  <a:pt x="2397919" y="150018"/>
                </a:lnTo>
                <a:lnTo>
                  <a:pt x="2383631" y="207168"/>
                </a:lnTo>
                <a:lnTo>
                  <a:pt x="2357437" y="269081"/>
                </a:lnTo>
                <a:lnTo>
                  <a:pt x="2316956" y="338137"/>
                </a:lnTo>
                <a:lnTo>
                  <a:pt x="2252662" y="423862"/>
                </a:lnTo>
                <a:lnTo>
                  <a:pt x="2235994" y="442912"/>
                </a:lnTo>
                <a:lnTo>
                  <a:pt x="2221706" y="454818"/>
                </a:lnTo>
                <a:lnTo>
                  <a:pt x="2195512" y="459581"/>
                </a:lnTo>
                <a:lnTo>
                  <a:pt x="2166937" y="454818"/>
                </a:lnTo>
                <a:lnTo>
                  <a:pt x="2131219" y="440531"/>
                </a:lnTo>
                <a:lnTo>
                  <a:pt x="2074069" y="409575"/>
                </a:lnTo>
                <a:lnTo>
                  <a:pt x="1909762" y="409575"/>
                </a:lnTo>
                <a:lnTo>
                  <a:pt x="1781175" y="402431"/>
                </a:lnTo>
                <a:lnTo>
                  <a:pt x="1171575" y="4071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988910-591D-4A3C-8A2A-68885106603C}"/>
              </a:ext>
            </a:extLst>
          </p:cNvPr>
          <p:cNvGrpSpPr/>
          <p:nvPr/>
        </p:nvGrpSpPr>
        <p:grpSpPr>
          <a:xfrm>
            <a:off x="2611437" y="1427162"/>
            <a:ext cx="4332287" cy="4692650"/>
            <a:chOff x="2763838" y="1563688"/>
            <a:chExt cx="4332287" cy="46926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97392720-490A-461E-ADF7-DD51F612BA50}"/>
                </a:ext>
              </a:extLst>
            </p:cNvPr>
            <p:cNvSpPr/>
            <p:nvPr/>
          </p:nvSpPr>
          <p:spPr>
            <a:xfrm>
              <a:off x="4970463" y="1563688"/>
              <a:ext cx="458787" cy="704850"/>
            </a:xfrm>
            <a:custGeom>
              <a:avLst/>
              <a:gdLst>
                <a:gd name="connsiteX0" fmla="*/ 150019 w 459581"/>
                <a:gd name="connsiteY0" fmla="*/ 466725 h 704850"/>
                <a:gd name="connsiteX1" fmla="*/ 150019 w 459581"/>
                <a:gd name="connsiteY1" fmla="*/ 283369 h 704850"/>
                <a:gd name="connsiteX2" fmla="*/ 145256 w 459581"/>
                <a:gd name="connsiteY2" fmla="*/ 240507 h 704850"/>
                <a:gd name="connsiteX3" fmla="*/ 138112 w 459581"/>
                <a:gd name="connsiteY3" fmla="*/ 204788 h 704850"/>
                <a:gd name="connsiteX4" fmla="*/ 123825 w 459581"/>
                <a:gd name="connsiteY4" fmla="*/ 173832 h 704850"/>
                <a:gd name="connsiteX5" fmla="*/ 107156 w 459581"/>
                <a:gd name="connsiteY5" fmla="*/ 145257 h 704850"/>
                <a:gd name="connsiteX6" fmla="*/ 80962 w 459581"/>
                <a:gd name="connsiteY6" fmla="*/ 109538 h 704850"/>
                <a:gd name="connsiteX7" fmla="*/ 61912 w 459581"/>
                <a:gd name="connsiteY7" fmla="*/ 90488 h 704850"/>
                <a:gd name="connsiteX8" fmla="*/ 28575 w 459581"/>
                <a:gd name="connsiteY8" fmla="*/ 64294 h 704850"/>
                <a:gd name="connsiteX9" fmla="*/ 14287 w 459581"/>
                <a:gd name="connsiteY9" fmla="*/ 52388 h 704850"/>
                <a:gd name="connsiteX10" fmla="*/ 2381 w 459581"/>
                <a:gd name="connsiteY10" fmla="*/ 35719 h 704850"/>
                <a:gd name="connsiteX11" fmla="*/ 0 w 459581"/>
                <a:gd name="connsiteY11" fmla="*/ 19050 h 704850"/>
                <a:gd name="connsiteX12" fmla="*/ 4762 w 459581"/>
                <a:gd name="connsiteY12" fmla="*/ 7144 h 704850"/>
                <a:gd name="connsiteX13" fmla="*/ 16669 w 459581"/>
                <a:gd name="connsiteY13" fmla="*/ 0 h 704850"/>
                <a:gd name="connsiteX14" fmla="*/ 38100 w 459581"/>
                <a:gd name="connsiteY14" fmla="*/ 0 h 704850"/>
                <a:gd name="connsiteX15" fmla="*/ 97631 w 459581"/>
                <a:gd name="connsiteY15" fmla="*/ 14288 h 704850"/>
                <a:gd name="connsiteX16" fmla="*/ 147637 w 459581"/>
                <a:gd name="connsiteY16" fmla="*/ 28575 h 704850"/>
                <a:gd name="connsiteX17" fmla="*/ 197644 w 459581"/>
                <a:gd name="connsiteY17" fmla="*/ 45244 h 704850"/>
                <a:gd name="connsiteX18" fmla="*/ 247650 w 459581"/>
                <a:gd name="connsiteY18" fmla="*/ 64294 h 704850"/>
                <a:gd name="connsiteX19" fmla="*/ 309562 w 459581"/>
                <a:gd name="connsiteY19" fmla="*/ 90488 h 704850"/>
                <a:gd name="connsiteX20" fmla="*/ 354806 w 459581"/>
                <a:gd name="connsiteY20" fmla="*/ 116682 h 704850"/>
                <a:gd name="connsiteX21" fmla="*/ 395287 w 459581"/>
                <a:gd name="connsiteY21" fmla="*/ 147638 h 704850"/>
                <a:gd name="connsiteX22" fmla="*/ 423862 w 459581"/>
                <a:gd name="connsiteY22" fmla="*/ 176213 h 704850"/>
                <a:gd name="connsiteX23" fmla="*/ 442912 w 459581"/>
                <a:gd name="connsiteY23" fmla="*/ 209550 h 704850"/>
                <a:gd name="connsiteX24" fmla="*/ 459581 w 459581"/>
                <a:gd name="connsiteY24" fmla="*/ 264319 h 704850"/>
                <a:gd name="connsiteX25" fmla="*/ 454819 w 459581"/>
                <a:gd name="connsiteY25" fmla="*/ 280988 h 704850"/>
                <a:gd name="connsiteX26" fmla="*/ 423862 w 459581"/>
                <a:gd name="connsiteY26" fmla="*/ 321469 h 704850"/>
                <a:gd name="connsiteX27" fmla="*/ 400050 w 459581"/>
                <a:gd name="connsiteY27" fmla="*/ 371475 h 704850"/>
                <a:gd name="connsiteX28" fmla="*/ 378619 w 459581"/>
                <a:gd name="connsiteY28" fmla="*/ 435769 h 704850"/>
                <a:gd name="connsiteX29" fmla="*/ 361950 w 459581"/>
                <a:gd name="connsiteY29" fmla="*/ 526257 h 704850"/>
                <a:gd name="connsiteX30" fmla="*/ 338137 w 459581"/>
                <a:gd name="connsiteY30" fmla="*/ 692944 h 704850"/>
                <a:gd name="connsiteX31" fmla="*/ 150019 w 459581"/>
                <a:gd name="connsiteY31" fmla="*/ 704850 h 704850"/>
                <a:gd name="connsiteX32" fmla="*/ 150019 w 459581"/>
                <a:gd name="connsiteY32" fmla="*/ 466725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9581" h="704850">
                  <a:moveTo>
                    <a:pt x="150019" y="466725"/>
                  </a:moveTo>
                  <a:lnTo>
                    <a:pt x="150019" y="283369"/>
                  </a:lnTo>
                  <a:lnTo>
                    <a:pt x="145256" y="240507"/>
                  </a:lnTo>
                  <a:lnTo>
                    <a:pt x="138112" y="204788"/>
                  </a:lnTo>
                  <a:lnTo>
                    <a:pt x="123825" y="173832"/>
                  </a:lnTo>
                  <a:lnTo>
                    <a:pt x="107156" y="145257"/>
                  </a:lnTo>
                  <a:lnTo>
                    <a:pt x="80962" y="109538"/>
                  </a:lnTo>
                  <a:lnTo>
                    <a:pt x="61912" y="90488"/>
                  </a:lnTo>
                  <a:lnTo>
                    <a:pt x="28575" y="64294"/>
                  </a:lnTo>
                  <a:lnTo>
                    <a:pt x="14287" y="52388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97631" y="14288"/>
                  </a:lnTo>
                  <a:lnTo>
                    <a:pt x="147637" y="28575"/>
                  </a:lnTo>
                  <a:lnTo>
                    <a:pt x="197644" y="45244"/>
                  </a:lnTo>
                  <a:lnTo>
                    <a:pt x="247650" y="64294"/>
                  </a:lnTo>
                  <a:lnTo>
                    <a:pt x="309562" y="90488"/>
                  </a:lnTo>
                  <a:lnTo>
                    <a:pt x="354806" y="116682"/>
                  </a:lnTo>
                  <a:lnTo>
                    <a:pt x="395287" y="147638"/>
                  </a:lnTo>
                  <a:lnTo>
                    <a:pt x="423862" y="176213"/>
                  </a:lnTo>
                  <a:lnTo>
                    <a:pt x="442912" y="209550"/>
                  </a:lnTo>
                  <a:lnTo>
                    <a:pt x="459581" y="264319"/>
                  </a:lnTo>
                  <a:lnTo>
                    <a:pt x="454819" y="280988"/>
                  </a:lnTo>
                  <a:lnTo>
                    <a:pt x="423862" y="321469"/>
                  </a:lnTo>
                  <a:lnTo>
                    <a:pt x="400050" y="371475"/>
                  </a:lnTo>
                  <a:lnTo>
                    <a:pt x="378619" y="435769"/>
                  </a:lnTo>
                  <a:lnTo>
                    <a:pt x="361950" y="526257"/>
                  </a:lnTo>
                  <a:lnTo>
                    <a:pt x="338137" y="692944"/>
                  </a:lnTo>
                  <a:lnTo>
                    <a:pt x="150019" y="704850"/>
                  </a:lnTo>
                  <a:lnTo>
                    <a:pt x="150019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1946B92E-742C-49F5-856F-9504DEBA87B0}"/>
                </a:ext>
              </a:extLst>
            </p:cNvPr>
            <p:cNvSpPr/>
            <p:nvPr/>
          </p:nvSpPr>
          <p:spPr>
            <a:xfrm>
              <a:off x="3905250" y="4295775"/>
              <a:ext cx="455613" cy="1598613"/>
            </a:xfrm>
            <a:custGeom>
              <a:avLst/>
              <a:gdLst>
                <a:gd name="connsiteX0" fmla="*/ 209550 w 454819"/>
                <a:gd name="connsiteY0" fmla="*/ 692944 h 1597819"/>
                <a:gd name="connsiteX1" fmla="*/ 207169 w 454819"/>
                <a:gd name="connsiteY1" fmla="*/ 471488 h 1597819"/>
                <a:gd name="connsiteX2" fmla="*/ 202406 w 454819"/>
                <a:gd name="connsiteY2" fmla="*/ 402431 h 1597819"/>
                <a:gd name="connsiteX3" fmla="*/ 192881 w 454819"/>
                <a:gd name="connsiteY3" fmla="*/ 350044 h 1597819"/>
                <a:gd name="connsiteX4" fmla="*/ 180975 w 454819"/>
                <a:gd name="connsiteY4" fmla="*/ 300038 h 1597819"/>
                <a:gd name="connsiteX5" fmla="*/ 166688 w 454819"/>
                <a:gd name="connsiteY5" fmla="*/ 269081 h 1597819"/>
                <a:gd name="connsiteX6" fmla="*/ 140494 w 454819"/>
                <a:gd name="connsiteY6" fmla="*/ 221456 h 1597819"/>
                <a:gd name="connsiteX7" fmla="*/ 97631 w 454819"/>
                <a:gd name="connsiteY7" fmla="*/ 164306 h 1597819"/>
                <a:gd name="connsiteX8" fmla="*/ 54769 w 454819"/>
                <a:gd name="connsiteY8" fmla="*/ 116681 h 1597819"/>
                <a:gd name="connsiteX9" fmla="*/ 11906 w 454819"/>
                <a:gd name="connsiteY9" fmla="*/ 76200 h 1597819"/>
                <a:gd name="connsiteX10" fmla="*/ 4763 w 454819"/>
                <a:gd name="connsiteY10" fmla="*/ 61913 h 1597819"/>
                <a:gd name="connsiteX11" fmla="*/ 0 w 454819"/>
                <a:gd name="connsiteY11" fmla="*/ 38100 h 1597819"/>
                <a:gd name="connsiteX12" fmla="*/ 2381 w 454819"/>
                <a:gd name="connsiteY12" fmla="*/ 19050 h 1597819"/>
                <a:gd name="connsiteX13" fmla="*/ 9525 w 454819"/>
                <a:gd name="connsiteY13" fmla="*/ 7144 h 1597819"/>
                <a:gd name="connsiteX14" fmla="*/ 30956 w 454819"/>
                <a:gd name="connsiteY14" fmla="*/ 0 h 1597819"/>
                <a:gd name="connsiteX15" fmla="*/ 57150 w 454819"/>
                <a:gd name="connsiteY15" fmla="*/ 0 h 1597819"/>
                <a:gd name="connsiteX16" fmla="*/ 92869 w 454819"/>
                <a:gd name="connsiteY16" fmla="*/ 9525 h 1597819"/>
                <a:gd name="connsiteX17" fmla="*/ 147638 w 454819"/>
                <a:gd name="connsiteY17" fmla="*/ 35719 h 1597819"/>
                <a:gd name="connsiteX18" fmla="*/ 214313 w 454819"/>
                <a:gd name="connsiteY18" fmla="*/ 71438 h 1597819"/>
                <a:gd name="connsiteX19" fmla="*/ 276225 w 454819"/>
                <a:gd name="connsiteY19" fmla="*/ 111919 h 1597819"/>
                <a:gd name="connsiteX20" fmla="*/ 340519 w 454819"/>
                <a:gd name="connsiteY20" fmla="*/ 164306 h 1597819"/>
                <a:gd name="connsiteX21" fmla="*/ 381000 w 454819"/>
                <a:gd name="connsiteY21" fmla="*/ 264319 h 1597819"/>
                <a:gd name="connsiteX22" fmla="*/ 411956 w 454819"/>
                <a:gd name="connsiteY22" fmla="*/ 400050 h 1597819"/>
                <a:gd name="connsiteX23" fmla="*/ 421481 w 454819"/>
                <a:gd name="connsiteY23" fmla="*/ 626269 h 1597819"/>
                <a:gd name="connsiteX24" fmla="*/ 438150 w 454819"/>
                <a:gd name="connsiteY24" fmla="*/ 928688 h 1597819"/>
                <a:gd name="connsiteX25" fmla="*/ 450056 w 454819"/>
                <a:gd name="connsiteY25" fmla="*/ 1223963 h 1597819"/>
                <a:gd name="connsiteX26" fmla="*/ 454819 w 454819"/>
                <a:gd name="connsiteY26" fmla="*/ 1409700 h 1597819"/>
                <a:gd name="connsiteX27" fmla="*/ 450056 w 454819"/>
                <a:gd name="connsiteY27" fmla="*/ 1447800 h 1597819"/>
                <a:gd name="connsiteX28" fmla="*/ 433388 w 454819"/>
                <a:gd name="connsiteY28" fmla="*/ 1512094 h 1597819"/>
                <a:gd name="connsiteX29" fmla="*/ 416719 w 454819"/>
                <a:gd name="connsiteY29" fmla="*/ 1569244 h 1597819"/>
                <a:gd name="connsiteX30" fmla="*/ 404813 w 454819"/>
                <a:gd name="connsiteY30" fmla="*/ 1588294 h 1597819"/>
                <a:gd name="connsiteX31" fmla="*/ 390525 w 454819"/>
                <a:gd name="connsiteY31" fmla="*/ 1595438 h 1597819"/>
                <a:gd name="connsiteX32" fmla="*/ 371475 w 454819"/>
                <a:gd name="connsiteY32" fmla="*/ 1597819 h 1597819"/>
                <a:gd name="connsiteX33" fmla="*/ 357188 w 454819"/>
                <a:gd name="connsiteY33" fmla="*/ 1590675 h 1597819"/>
                <a:gd name="connsiteX34" fmla="*/ 330994 w 454819"/>
                <a:gd name="connsiteY34" fmla="*/ 1569244 h 1597819"/>
                <a:gd name="connsiteX35" fmla="*/ 307181 w 454819"/>
                <a:gd name="connsiteY35" fmla="*/ 1538288 h 1597819"/>
                <a:gd name="connsiteX36" fmla="*/ 288131 w 454819"/>
                <a:gd name="connsiteY36" fmla="*/ 1509713 h 1597819"/>
                <a:gd name="connsiteX37" fmla="*/ 266700 w 454819"/>
                <a:gd name="connsiteY37" fmla="*/ 1485900 h 1597819"/>
                <a:gd name="connsiteX38" fmla="*/ 240506 w 454819"/>
                <a:gd name="connsiteY38" fmla="*/ 1457325 h 1597819"/>
                <a:gd name="connsiteX39" fmla="*/ 214313 w 454819"/>
                <a:gd name="connsiteY39" fmla="*/ 1409700 h 1597819"/>
                <a:gd name="connsiteX40" fmla="*/ 190500 w 454819"/>
                <a:gd name="connsiteY40" fmla="*/ 1340644 h 1597819"/>
                <a:gd name="connsiteX41" fmla="*/ 171450 w 454819"/>
                <a:gd name="connsiteY41" fmla="*/ 1257300 h 1597819"/>
                <a:gd name="connsiteX42" fmla="*/ 166688 w 454819"/>
                <a:gd name="connsiteY42" fmla="*/ 1176338 h 1597819"/>
                <a:gd name="connsiteX43" fmla="*/ 173831 w 454819"/>
                <a:gd name="connsiteY43" fmla="*/ 1116806 h 1597819"/>
                <a:gd name="connsiteX44" fmla="*/ 190500 w 454819"/>
                <a:gd name="connsiteY44" fmla="*/ 1028700 h 1597819"/>
                <a:gd name="connsiteX45" fmla="*/ 209550 w 454819"/>
                <a:gd name="connsiteY45" fmla="*/ 892969 h 1597819"/>
                <a:gd name="connsiteX46" fmla="*/ 209550 w 454819"/>
                <a:gd name="connsiteY46" fmla="*/ 692944 h 159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4819" h="1597819">
                  <a:moveTo>
                    <a:pt x="209550" y="692944"/>
                  </a:moveTo>
                  <a:cubicBezTo>
                    <a:pt x="208756" y="619125"/>
                    <a:pt x="207963" y="545307"/>
                    <a:pt x="207169" y="471488"/>
                  </a:cubicBezTo>
                  <a:lnTo>
                    <a:pt x="202406" y="402431"/>
                  </a:lnTo>
                  <a:lnTo>
                    <a:pt x="192881" y="350044"/>
                  </a:lnTo>
                  <a:lnTo>
                    <a:pt x="180975" y="300038"/>
                  </a:lnTo>
                  <a:lnTo>
                    <a:pt x="166688" y="269081"/>
                  </a:lnTo>
                  <a:lnTo>
                    <a:pt x="140494" y="221456"/>
                  </a:lnTo>
                  <a:lnTo>
                    <a:pt x="97631" y="164306"/>
                  </a:lnTo>
                  <a:lnTo>
                    <a:pt x="54769" y="116681"/>
                  </a:lnTo>
                  <a:lnTo>
                    <a:pt x="11906" y="76200"/>
                  </a:lnTo>
                  <a:lnTo>
                    <a:pt x="4763" y="61913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57150" y="0"/>
                  </a:lnTo>
                  <a:lnTo>
                    <a:pt x="92869" y="9525"/>
                  </a:lnTo>
                  <a:lnTo>
                    <a:pt x="147638" y="35719"/>
                  </a:lnTo>
                  <a:lnTo>
                    <a:pt x="214313" y="71438"/>
                  </a:lnTo>
                  <a:lnTo>
                    <a:pt x="276225" y="111919"/>
                  </a:lnTo>
                  <a:lnTo>
                    <a:pt x="340519" y="164306"/>
                  </a:lnTo>
                  <a:lnTo>
                    <a:pt x="381000" y="264319"/>
                  </a:lnTo>
                  <a:lnTo>
                    <a:pt x="411956" y="400050"/>
                  </a:lnTo>
                  <a:lnTo>
                    <a:pt x="421481" y="626269"/>
                  </a:lnTo>
                  <a:lnTo>
                    <a:pt x="438150" y="928688"/>
                  </a:lnTo>
                  <a:lnTo>
                    <a:pt x="450056" y="1223963"/>
                  </a:lnTo>
                  <a:lnTo>
                    <a:pt x="454819" y="1409700"/>
                  </a:lnTo>
                  <a:lnTo>
                    <a:pt x="450056" y="1447800"/>
                  </a:lnTo>
                  <a:lnTo>
                    <a:pt x="433388" y="1512094"/>
                  </a:lnTo>
                  <a:lnTo>
                    <a:pt x="416719" y="1569244"/>
                  </a:lnTo>
                  <a:lnTo>
                    <a:pt x="404813" y="1588294"/>
                  </a:lnTo>
                  <a:lnTo>
                    <a:pt x="390525" y="1595438"/>
                  </a:lnTo>
                  <a:lnTo>
                    <a:pt x="371475" y="1597819"/>
                  </a:lnTo>
                  <a:lnTo>
                    <a:pt x="357188" y="1590675"/>
                  </a:lnTo>
                  <a:lnTo>
                    <a:pt x="330994" y="1569244"/>
                  </a:lnTo>
                  <a:lnTo>
                    <a:pt x="307181" y="1538288"/>
                  </a:lnTo>
                  <a:lnTo>
                    <a:pt x="288131" y="1509713"/>
                  </a:lnTo>
                  <a:lnTo>
                    <a:pt x="266700" y="1485900"/>
                  </a:lnTo>
                  <a:lnTo>
                    <a:pt x="240506" y="1457325"/>
                  </a:lnTo>
                  <a:lnTo>
                    <a:pt x="214313" y="1409700"/>
                  </a:lnTo>
                  <a:lnTo>
                    <a:pt x="190500" y="1340644"/>
                  </a:lnTo>
                  <a:lnTo>
                    <a:pt x="171450" y="1257300"/>
                  </a:lnTo>
                  <a:lnTo>
                    <a:pt x="166688" y="1176338"/>
                  </a:lnTo>
                  <a:lnTo>
                    <a:pt x="173831" y="1116806"/>
                  </a:lnTo>
                  <a:lnTo>
                    <a:pt x="190500" y="1028700"/>
                  </a:lnTo>
                  <a:lnTo>
                    <a:pt x="209550" y="892969"/>
                  </a:lnTo>
                  <a:lnTo>
                    <a:pt x="209550" y="6929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D8A733EC-FD36-4F8B-9FD8-DEE82C62D041}"/>
                </a:ext>
              </a:extLst>
            </p:cNvPr>
            <p:cNvSpPr/>
            <p:nvPr/>
          </p:nvSpPr>
          <p:spPr>
            <a:xfrm>
              <a:off x="3679825" y="2038350"/>
              <a:ext cx="3416300" cy="457200"/>
            </a:xfrm>
            <a:custGeom>
              <a:avLst/>
              <a:gdLst>
                <a:gd name="connsiteX0" fmla="*/ 1454150 w 3416300"/>
                <a:gd name="connsiteY0" fmla="*/ 336550 h 457200"/>
                <a:gd name="connsiteX1" fmla="*/ 930275 w 3416300"/>
                <a:gd name="connsiteY1" fmla="*/ 371475 h 457200"/>
                <a:gd name="connsiteX2" fmla="*/ 593725 w 3416300"/>
                <a:gd name="connsiteY2" fmla="*/ 400050 h 457200"/>
                <a:gd name="connsiteX3" fmla="*/ 117475 w 3416300"/>
                <a:gd name="connsiteY3" fmla="*/ 457200 h 457200"/>
                <a:gd name="connsiteX4" fmla="*/ 0 w 3416300"/>
                <a:gd name="connsiteY4" fmla="*/ 276225 h 457200"/>
                <a:gd name="connsiteX5" fmla="*/ 254000 w 3416300"/>
                <a:gd name="connsiteY5" fmla="*/ 257175 h 457200"/>
                <a:gd name="connsiteX6" fmla="*/ 946150 w 3416300"/>
                <a:gd name="connsiteY6" fmla="*/ 200025 h 457200"/>
                <a:gd name="connsiteX7" fmla="*/ 1457325 w 3416300"/>
                <a:gd name="connsiteY7" fmla="*/ 158750 h 457200"/>
                <a:gd name="connsiteX8" fmla="*/ 1638300 w 3416300"/>
                <a:gd name="connsiteY8" fmla="*/ 139700 h 457200"/>
                <a:gd name="connsiteX9" fmla="*/ 2159000 w 3416300"/>
                <a:gd name="connsiteY9" fmla="*/ 104775 h 457200"/>
                <a:gd name="connsiteX10" fmla="*/ 2740025 w 3416300"/>
                <a:gd name="connsiteY10" fmla="*/ 69850 h 457200"/>
                <a:gd name="connsiteX11" fmla="*/ 2847975 w 3416300"/>
                <a:gd name="connsiteY11" fmla="*/ 28575 h 457200"/>
                <a:gd name="connsiteX12" fmla="*/ 2911475 w 3416300"/>
                <a:gd name="connsiteY12" fmla="*/ 0 h 457200"/>
                <a:gd name="connsiteX13" fmla="*/ 2981325 w 3416300"/>
                <a:gd name="connsiteY13" fmla="*/ 6350 h 457200"/>
                <a:gd name="connsiteX14" fmla="*/ 3073400 w 3416300"/>
                <a:gd name="connsiteY14" fmla="*/ 28575 h 457200"/>
                <a:gd name="connsiteX15" fmla="*/ 3159125 w 3416300"/>
                <a:gd name="connsiteY15" fmla="*/ 53975 h 457200"/>
                <a:gd name="connsiteX16" fmla="*/ 3248025 w 3416300"/>
                <a:gd name="connsiteY16" fmla="*/ 95250 h 457200"/>
                <a:gd name="connsiteX17" fmla="*/ 3308350 w 3416300"/>
                <a:gd name="connsiteY17" fmla="*/ 127000 h 457200"/>
                <a:gd name="connsiteX18" fmla="*/ 3362325 w 3416300"/>
                <a:gd name="connsiteY18" fmla="*/ 165100 h 457200"/>
                <a:gd name="connsiteX19" fmla="*/ 3390900 w 3416300"/>
                <a:gd name="connsiteY19" fmla="*/ 190500 h 457200"/>
                <a:gd name="connsiteX20" fmla="*/ 3406775 w 3416300"/>
                <a:gd name="connsiteY20" fmla="*/ 203200 h 457200"/>
                <a:gd name="connsiteX21" fmla="*/ 3416300 w 3416300"/>
                <a:gd name="connsiteY21" fmla="*/ 225425 h 457200"/>
                <a:gd name="connsiteX22" fmla="*/ 3416300 w 3416300"/>
                <a:gd name="connsiteY22" fmla="*/ 250825 h 457200"/>
                <a:gd name="connsiteX23" fmla="*/ 3400425 w 3416300"/>
                <a:gd name="connsiteY23" fmla="*/ 269875 h 457200"/>
                <a:gd name="connsiteX24" fmla="*/ 3368675 w 3416300"/>
                <a:gd name="connsiteY24" fmla="*/ 295275 h 457200"/>
                <a:gd name="connsiteX25" fmla="*/ 3330575 w 3416300"/>
                <a:gd name="connsiteY25" fmla="*/ 314325 h 457200"/>
                <a:gd name="connsiteX26" fmla="*/ 3028950 w 3416300"/>
                <a:gd name="connsiteY26" fmla="*/ 301625 h 457200"/>
                <a:gd name="connsiteX27" fmla="*/ 2622550 w 3416300"/>
                <a:gd name="connsiteY27" fmla="*/ 292100 h 457200"/>
                <a:gd name="connsiteX28" fmla="*/ 2095500 w 3416300"/>
                <a:gd name="connsiteY28" fmla="*/ 311150 h 457200"/>
                <a:gd name="connsiteX29" fmla="*/ 1454150 w 3416300"/>
                <a:gd name="connsiteY29" fmla="*/ 3365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16300" h="457200">
                  <a:moveTo>
                    <a:pt x="1454150" y="336550"/>
                  </a:moveTo>
                  <a:lnTo>
                    <a:pt x="930275" y="371475"/>
                  </a:lnTo>
                  <a:lnTo>
                    <a:pt x="593725" y="400050"/>
                  </a:lnTo>
                  <a:lnTo>
                    <a:pt x="117475" y="457200"/>
                  </a:lnTo>
                  <a:lnTo>
                    <a:pt x="0" y="276225"/>
                  </a:lnTo>
                  <a:lnTo>
                    <a:pt x="254000" y="257175"/>
                  </a:lnTo>
                  <a:lnTo>
                    <a:pt x="946150" y="200025"/>
                  </a:lnTo>
                  <a:lnTo>
                    <a:pt x="1457325" y="158750"/>
                  </a:lnTo>
                  <a:lnTo>
                    <a:pt x="1638300" y="139700"/>
                  </a:lnTo>
                  <a:lnTo>
                    <a:pt x="2159000" y="104775"/>
                  </a:lnTo>
                  <a:lnTo>
                    <a:pt x="2740025" y="69850"/>
                  </a:lnTo>
                  <a:lnTo>
                    <a:pt x="2847975" y="28575"/>
                  </a:lnTo>
                  <a:lnTo>
                    <a:pt x="2911475" y="0"/>
                  </a:lnTo>
                  <a:lnTo>
                    <a:pt x="2981325" y="6350"/>
                  </a:lnTo>
                  <a:lnTo>
                    <a:pt x="3073400" y="28575"/>
                  </a:lnTo>
                  <a:lnTo>
                    <a:pt x="3159125" y="53975"/>
                  </a:lnTo>
                  <a:lnTo>
                    <a:pt x="3248025" y="95250"/>
                  </a:lnTo>
                  <a:lnTo>
                    <a:pt x="3308350" y="127000"/>
                  </a:lnTo>
                  <a:lnTo>
                    <a:pt x="3362325" y="165100"/>
                  </a:lnTo>
                  <a:lnTo>
                    <a:pt x="3390900" y="190500"/>
                  </a:lnTo>
                  <a:lnTo>
                    <a:pt x="3406775" y="203200"/>
                  </a:lnTo>
                  <a:lnTo>
                    <a:pt x="3416300" y="225425"/>
                  </a:lnTo>
                  <a:lnTo>
                    <a:pt x="3416300" y="250825"/>
                  </a:lnTo>
                  <a:lnTo>
                    <a:pt x="3400425" y="269875"/>
                  </a:lnTo>
                  <a:lnTo>
                    <a:pt x="3368675" y="295275"/>
                  </a:lnTo>
                  <a:lnTo>
                    <a:pt x="3330575" y="314325"/>
                  </a:lnTo>
                  <a:lnTo>
                    <a:pt x="3028950" y="301625"/>
                  </a:lnTo>
                  <a:lnTo>
                    <a:pt x="2622550" y="292100"/>
                  </a:lnTo>
                  <a:lnTo>
                    <a:pt x="2095500" y="311150"/>
                  </a:lnTo>
                  <a:lnTo>
                    <a:pt x="1454150" y="336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">
              <a:extLst>
                <a:ext uri="{FF2B5EF4-FFF2-40B4-BE49-F238E27FC236}">
                  <a16:creationId xmlns:a16="http://schemas.microsoft.com/office/drawing/2014/main" id="{5289C594-8DDB-4F97-BB93-93833DBA7030}"/>
                </a:ext>
              </a:extLst>
            </p:cNvPr>
            <p:cNvSpPr/>
            <p:nvPr/>
          </p:nvSpPr>
          <p:spPr>
            <a:xfrm rot="16200000">
              <a:off x="1624013" y="3338513"/>
              <a:ext cx="3384550" cy="1104900"/>
            </a:xfrm>
            <a:custGeom>
              <a:avLst/>
              <a:gdLst>
                <a:gd name="connsiteX0" fmla="*/ 1571625 w 3384550"/>
                <a:gd name="connsiteY0" fmla="*/ 879475 h 1104900"/>
                <a:gd name="connsiteX1" fmla="*/ 1247775 w 3384550"/>
                <a:gd name="connsiteY1" fmla="*/ 771525 h 1104900"/>
                <a:gd name="connsiteX2" fmla="*/ 977900 w 3384550"/>
                <a:gd name="connsiteY2" fmla="*/ 657225 h 1104900"/>
                <a:gd name="connsiteX3" fmla="*/ 730250 w 3384550"/>
                <a:gd name="connsiteY3" fmla="*/ 533400 h 1104900"/>
                <a:gd name="connsiteX4" fmla="*/ 530225 w 3384550"/>
                <a:gd name="connsiteY4" fmla="*/ 422275 h 1104900"/>
                <a:gd name="connsiteX5" fmla="*/ 295275 w 3384550"/>
                <a:gd name="connsiteY5" fmla="*/ 273050 h 1104900"/>
                <a:gd name="connsiteX6" fmla="*/ 66675 w 3384550"/>
                <a:gd name="connsiteY6" fmla="*/ 120650 h 1104900"/>
                <a:gd name="connsiteX7" fmla="*/ 25400 w 3384550"/>
                <a:gd name="connsiteY7" fmla="*/ 95250 h 1104900"/>
                <a:gd name="connsiteX8" fmla="*/ 6350 w 3384550"/>
                <a:gd name="connsiteY8" fmla="*/ 73025 h 1104900"/>
                <a:gd name="connsiteX9" fmla="*/ 0 w 3384550"/>
                <a:gd name="connsiteY9" fmla="*/ 38100 h 1104900"/>
                <a:gd name="connsiteX10" fmla="*/ 0 w 3384550"/>
                <a:gd name="connsiteY10" fmla="*/ 12700 h 1104900"/>
                <a:gd name="connsiteX11" fmla="*/ 9525 w 3384550"/>
                <a:gd name="connsiteY11" fmla="*/ 0 h 1104900"/>
                <a:gd name="connsiteX12" fmla="*/ 28575 w 3384550"/>
                <a:gd name="connsiteY12" fmla="*/ 0 h 1104900"/>
                <a:gd name="connsiteX13" fmla="*/ 92075 w 3384550"/>
                <a:gd name="connsiteY13" fmla="*/ 28575 h 1104900"/>
                <a:gd name="connsiteX14" fmla="*/ 323850 w 3384550"/>
                <a:gd name="connsiteY14" fmla="*/ 155575 h 1104900"/>
                <a:gd name="connsiteX15" fmla="*/ 498475 w 3384550"/>
                <a:gd name="connsiteY15" fmla="*/ 238125 h 1104900"/>
                <a:gd name="connsiteX16" fmla="*/ 660400 w 3384550"/>
                <a:gd name="connsiteY16" fmla="*/ 311150 h 1104900"/>
                <a:gd name="connsiteX17" fmla="*/ 838200 w 3384550"/>
                <a:gd name="connsiteY17" fmla="*/ 384175 h 1104900"/>
                <a:gd name="connsiteX18" fmla="*/ 1003300 w 3384550"/>
                <a:gd name="connsiteY18" fmla="*/ 450850 h 1104900"/>
                <a:gd name="connsiteX19" fmla="*/ 1301750 w 3384550"/>
                <a:gd name="connsiteY19" fmla="*/ 555625 h 1104900"/>
                <a:gd name="connsiteX20" fmla="*/ 1485900 w 3384550"/>
                <a:gd name="connsiteY20" fmla="*/ 609600 h 1104900"/>
                <a:gd name="connsiteX21" fmla="*/ 1689100 w 3384550"/>
                <a:gd name="connsiteY21" fmla="*/ 666750 h 1104900"/>
                <a:gd name="connsiteX22" fmla="*/ 1892300 w 3384550"/>
                <a:gd name="connsiteY22" fmla="*/ 714375 h 1104900"/>
                <a:gd name="connsiteX23" fmla="*/ 2146300 w 3384550"/>
                <a:gd name="connsiteY23" fmla="*/ 765175 h 1104900"/>
                <a:gd name="connsiteX24" fmla="*/ 2409825 w 3384550"/>
                <a:gd name="connsiteY24" fmla="*/ 812800 h 1104900"/>
                <a:gd name="connsiteX25" fmla="*/ 2581275 w 3384550"/>
                <a:gd name="connsiteY25" fmla="*/ 835025 h 1104900"/>
                <a:gd name="connsiteX26" fmla="*/ 2784475 w 3384550"/>
                <a:gd name="connsiteY26" fmla="*/ 854075 h 1104900"/>
                <a:gd name="connsiteX27" fmla="*/ 2930525 w 3384550"/>
                <a:gd name="connsiteY27" fmla="*/ 860425 h 1104900"/>
                <a:gd name="connsiteX28" fmla="*/ 3051175 w 3384550"/>
                <a:gd name="connsiteY28" fmla="*/ 860425 h 1104900"/>
                <a:gd name="connsiteX29" fmla="*/ 3111500 w 3384550"/>
                <a:gd name="connsiteY29" fmla="*/ 850900 h 1104900"/>
                <a:gd name="connsiteX30" fmla="*/ 3159125 w 3384550"/>
                <a:gd name="connsiteY30" fmla="*/ 835025 h 1104900"/>
                <a:gd name="connsiteX31" fmla="*/ 3203575 w 3384550"/>
                <a:gd name="connsiteY31" fmla="*/ 806450 h 1104900"/>
                <a:gd name="connsiteX32" fmla="*/ 3276600 w 3384550"/>
                <a:gd name="connsiteY32" fmla="*/ 736600 h 1104900"/>
                <a:gd name="connsiteX33" fmla="*/ 3317875 w 3384550"/>
                <a:gd name="connsiteY33" fmla="*/ 685800 h 1104900"/>
                <a:gd name="connsiteX34" fmla="*/ 3340100 w 3384550"/>
                <a:gd name="connsiteY34" fmla="*/ 663575 h 1104900"/>
                <a:gd name="connsiteX35" fmla="*/ 3362325 w 3384550"/>
                <a:gd name="connsiteY35" fmla="*/ 654050 h 1104900"/>
                <a:gd name="connsiteX36" fmla="*/ 3378200 w 3384550"/>
                <a:gd name="connsiteY36" fmla="*/ 663575 h 1104900"/>
                <a:gd name="connsiteX37" fmla="*/ 3384550 w 3384550"/>
                <a:gd name="connsiteY37" fmla="*/ 682625 h 1104900"/>
                <a:gd name="connsiteX38" fmla="*/ 3378200 w 3384550"/>
                <a:gd name="connsiteY38" fmla="*/ 723900 h 1104900"/>
                <a:gd name="connsiteX39" fmla="*/ 3359150 w 3384550"/>
                <a:gd name="connsiteY39" fmla="*/ 822325 h 1104900"/>
                <a:gd name="connsiteX40" fmla="*/ 3324225 w 3384550"/>
                <a:gd name="connsiteY40" fmla="*/ 914400 h 1104900"/>
                <a:gd name="connsiteX41" fmla="*/ 3267075 w 3384550"/>
                <a:gd name="connsiteY41" fmla="*/ 1038225 h 1104900"/>
                <a:gd name="connsiteX42" fmla="*/ 3101975 w 3384550"/>
                <a:gd name="connsiteY42" fmla="*/ 1104900 h 1104900"/>
                <a:gd name="connsiteX43" fmla="*/ 2832100 w 3384550"/>
                <a:gd name="connsiteY43" fmla="*/ 1098550 h 1104900"/>
                <a:gd name="connsiteX44" fmla="*/ 2654300 w 3384550"/>
                <a:gd name="connsiteY44" fmla="*/ 1082675 h 1104900"/>
                <a:gd name="connsiteX45" fmla="*/ 2473325 w 3384550"/>
                <a:gd name="connsiteY45" fmla="*/ 1060450 h 1104900"/>
                <a:gd name="connsiteX46" fmla="*/ 2425700 w 3384550"/>
                <a:gd name="connsiteY46" fmla="*/ 1060450 h 1104900"/>
                <a:gd name="connsiteX47" fmla="*/ 2108200 w 3384550"/>
                <a:gd name="connsiteY47" fmla="*/ 1003300 h 1104900"/>
                <a:gd name="connsiteX48" fmla="*/ 1857375 w 3384550"/>
                <a:gd name="connsiteY48" fmla="*/ 955675 h 1104900"/>
                <a:gd name="connsiteX49" fmla="*/ 1571625 w 3384550"/>
                <a:gd name="connsiteY49" fmla="*/ 8794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84550" h="1104900">
                  <a:moveTo>
                    <a:pt x="1571625" y="879475"/>
                  </a:moveTo>
                  <a:lnTo>
                    <a:pt x="1247775" y="771525"/>
                  </a:lnTo>
                  <a:lnTo>
                    <a:pt x="977900" y="657225"/>
                  </a:lnTo>
                  <a:lnTo>
                    <a:pt x="730250" y="533400"/>
                  </a:lnTo>
                  <a:lnTo>
                    <a:pt x="530225" y="422275"/>
                  </a:lnTo>
                  <a:lnTo>
                    <a:pt x="295275" y="273050"/>
                  </a:lnTo>
                  <a:lnTo>
                    <a:pt x="66675" y="120650"/>
                  </a:lnTo>
                  <a:lnTo>
                    <a:pt x="25400" y="95250"/>
                  </a:lnTo>
                  <a:lnTo>
                    <a:pt x="6350" y="73025"/>
                  </a:lnTo>
                  <a:lnTo>
                    <a:pt x="0" y="38100"/>
                  </a:lnTo>
                  <a:lnTo>
                    <a:pt x="0" y="12700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92075" y="28575"/>
                  </a:lnTo>
                  <a:lnTo>
                    <a:pt x="323850" y="155575"/>
                  </a:lnTo>
                  <a:lnTo>
                    <a:pt x="498475" y="238125"/>
                  </a:lnTo>
                  <a:lnTo>
                    <a:pt x="660400" y="311150"/>
                  </a:lnTo>
                  <a:lnTo>
                    <a:pt x="838200" y="384175"/>
                  </a:lnTo>
                  <a:lnTo>
                    <a:pt x="1003300" y="450850"/>
                  </a:lnTo>
                  <a:lnTo>
                    <a:pt x="1301750" y="555625"/>
                  </a:lnTo>
                  <a:lnTo>
                    <a:pt x="1485900" y="609600"/>
                  </a:lnTo>
                  <a:lnTo>
                    <a:pt x="1689100" y="666750"/>
                  </a:lnTo>
                  <a:lnTo>
                    <a:pt x="1892300" y="714375"/>
                  </a:lnTo>
                  <a:lnTo>
                    <a:pt x="2146300" y="765175"/>
                  </a:lnTo>
                  <a:lnTo>
                    <a:pt x="2409825" y="812800"/>
                  </a:lnTo>
                  <a:lnTo>
                    <a:pt x="2581275" y="835025"/>
                  </a:lnTo>
                  <a:lnTo>
                    <a:pt x="2784475" y="854075"/>
                  </a:lnTo>
                  <a:lnTo>
                    <a:pt x="2930525" y="860425"/>
                  </a:lnTo>
                  <a:lnTo>
                    <a:pt x="3051175" y="860425"/>
                  </a:lnTo>
                  <a:lnTo>
                    <a:pt x="3111500" y="850900"/>
                  </a:lnTo>
                  <a:lnTo>
                    <a:pt x="3159125" y="835025"/>
                  </a:lnTo>
                  <a:lnTo>
                    <a:pt x="3203575" y="806450"/>
                  </a:lnTo>
                  <a:lnTo>
                    <a:pt x="3276600" y="736600"/>
                  </a:lnTo>
                  <a:lnTo>
                    <a:pt x="3317875" y="685800"/>
                  </a:lnTo>
                  <a:lnTo>
                    <a:pt x="3340100" y="663575"/>
                  </a:lnTo>
                  <a:lnTo>
                    <a:pt x="3362325" y="654050"/>
                  </a:lnTo>
                  <a:lnTo>
                    <a:pt x="3378200" y="663575"/>
                  </a:lnTo>
                  <a:lnTo>
                    <a:pt x="3384550" y="682625"/>
                  </a:lnTo>
                  <a:lnTo>
                    <a:pt x="3378200" y="723900"/>
                  </a:lnTo>
                  <a:lnTo>
                    <a:pt x="3359150" y="822325"/>
                  </a:lnTo>
                  <a:lnTo>
                    <a:pt x="3324225" y="914400"/>
                  </a:lnTo>
                  <a:lnTo>
                    <a:pt x="3267075" y="1038225"/>
                  </a:lnTo>
                  <a:lnTo>
                    <a:pt x="3101975" y="1104900"/>
                  </a:lnTo>
                  <a:lnTo>
                    <a:pt x="2832100" y="1098550"/>
                  </a:lnTo>
                  <a:lnTo>
                    <a:pt x="2654300" y="1082675"/>
                  </a:lnTo>
                  <a:lnTo>
                    <a:pt x="2473325" y="1060450"/>
                  </a:lnTo>
                  <a:lnTo>
                    <a:pt x="2425700" y="1060450"/>
                  </a:lnTo>
                  <a:lnTo>
                    <a:pt x="2108200" y="1003300"/>
                  </a:lnTo>
                  <a:lnTo>
                    <a:pt x="1857375" y="955675"/>
                  </a:lnTo>
                  <a:lnTo>
                    <a:pt x="1571625" y="879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60EA7E2B-6BBC-405C-9F48-C1B7EE9BFE93}"/>
                </a:ext>
              </a:extLst>
            </p:cNvPr>
            <p:cNvSpPr/>
            <p:nvPr/>
          </p:nvSpPr>
          <p:spPr>
            <a:xfrm>
              <a:off x="3765550" y="2824163"/>
              <a:ext cx="3121025" cy="533400"/>
            </a:xfrm>
            <a:custGeom>
              <a:avLst/>
              <a:gdLst>
                <a:gd name="connsiteX0" fmla="*/ 1485239 w 3121117"/>
                <a:gd name="connsiteY0" fmla="*/ 322419 h 533841"/>
                <a:gd name="connsiteX1" fmla="*/ 1049181 w 3121117"/>
                <a:gd name="connsiteY1" fmla="*/ 359417 h 533841"/>
                <a:gd name="connsiteX2" fmla="*/ 924971 w 3121117"/>
                <a:gd name="connsiteY2" fmla="*/ 391131 h 533841"/>
                <a:gd name="connsiteX3" fmla="*/ 660693 w 3121117"/>
                <a:gd name="connsiteY3" fmla="*/ 443986 h 533841"/>
                <a:gd name="connsiteX4" fmla="*/ 552340 w 3121117"/>
                <a:gd name="connsiteY4" fmla="*/ 465128 h 533841"/>
                <a:gd name="connsiteX5" fmla="*/ 441343 w 3121117"/>
                <a:gd name="connsiteY5" fmla="*/ 496842 h 533841"/>
                <a:gd name="connsiteX6" fmla="*/ 311847 w 3121117"/>
                <a:gd name="connsiteY6" fmla="*/ 533841 h 533841"/>
                <a:gd name="connsiteX7" fmla="*/ 295991 w 3121117"/>
                <a:gd name="connsiteY7" fmla="*/ 528555 h 533841"/>
                <a:gd name="connsiteX8" fmla="*/ 243135 w 3121117"/>
                <a:gd name="connsiteY8" fmla="*/ 491556 h 533841"/>
                <a:gd name="connsiteX9" fmla="*/ 0 w 3121117"/>
                <a:gd name="connsiteY9" fmla="*/ 295991 h 533841"/>
                <a:gd name="connsiteX10" fmla="*/ 0 w 3121117"/>
                <a:gd name="connsiteY10" fmla="*/ 261635 h 533841"/>
                <a:gd name="connsiteX11" fmla="*/ 84569 w 3121117"/>
                <a:gd name="connsiteY11" fmla="*/ 272206 h 533841"/>
                <a:gd name="connsiteX12" fmla="*/ 224636 w 3121117"/>
                <a:gd name="connsiteY12" fmla="*/ 290705 h 533841"/>
                <a:gd name="connsiteX13" fmla="*/ 322418 w 3121117"/>
                <a:gd name="connsiteY13" fmla="*/ 293348 h 533841"/>
                <a:gd name="connsiteX14" fmla="*/ 428129 w 3121117"/>
                <a:gd name="connsiteY14" fmla="*/ 290705 h 533841"/>
                <a:gd name="connsiteX15" fmla="*/ 520626 w 3121117"/>
                <a:gd name="connsiteY15" fmla="*/ 288063 h 533841"/>
                <a:gd name="connsiteX16" fmla="*/ 647480 w 3121117"/>
                <a:gd name="connsiteY16" fmla="*/ 274849 h 533841"/>
                <a:gd name="connsiteX17" fmla="*/ 872115 w 3121117"/>
                <a:gd name="connsiteY17" fmla="*/ 237850 h 533841"/>
                <a:gd name="connsiteX18" fmla="*/ 1054467 w 3121117"/>
                <a:gd name="connsiteY18" fmla="*/ 200851 h 533841"/>
                <a:gd name="connsiteX19" fmla="*/ 1427098 w 3121117"/>
                <a:gd name="connsiteY19" fmla="*/ 171780 h 533841"/>
                <a:gd name="connsiteX20" fmla="*/ 1963581 w 3121117"/>
                <a:gd name="connsiteY20" fmla="*/ 126853 h 533841"/>
                <a:gd name="connsiteX21" fmla="*/ 2145933 w 3121117"/>
                <a:gd name="connsiteY21" fmla="*/ 110997 h 533841"/>
                <a:gd name="connsiteX22" fmla="*/ 2539706 w 3121117"/>
                <a:gd name="connsiteY22" fmla="*/ 87212 h 533841"/>
                <a:gd name="connsiteX23" fmla="*/ 2584633 w 3121117"/>
                <a:gd name="connsiteY23" fmla="*/ 73998 h 533841"/>
                <a:gd name="connsiteX24" fmla="*/ 2679773 w 3121117"/>
                <a:gd name="connsiteY24" fmla="*/ 42284 h 533841"/>
                <a:gd name="connsiteX25" fmla="*/ 2780199 w 3121117"/>
                <a:gd name="connsiteY25" fmla="*/ 0 h 533841"/>
                <a:gd name="connsiteX26" fmla="*/ 2793413 w 3121117"/>
                <a:gd name="connsiteY26" fmla="*/ 0 h 533841"/>
                <a:gd name="connsiteX27" fmla="*/ 2835697 w 3121117"/>
                <a:gd name="connsiteY27" fmla="*/ 15857 h 533841"/>
                <a:gd name="connsiteX28" fmla="*/ 2920266 w 3121117"/>
                <a:gd name="connsiteY28" fmla="*/ 52856 h 533841"/>
                <a:gd name="connsiteX29" fmla="*/ 3015406 w 3121117"/>
                <a:gd name="connsiteY29" fmla="*/ 103068 h 533841"/>
                <a:gd name="connsiteX30" fmla="*/ 3094689 w 3121117"/>
                <a:gd name="connsiteY30" fmla="*/ 150638 h 533841"/>
                <a:gd name="connsiteX31" fmla="*/ 3099974 w 3121117"/>
                <a:gd name="connsiteY31" fmla="*/ 155924 h 533841"/>
                <a:gd name="connsiteX32" fmla="*/ 3115831 w 3121117"/>
                <a:gd name="connsiteY32" fmla="*/ 182352 h 533841"/>
                <a:gd name="connsiteX33" fmla="*/ 3121117 w 3121117"/>
                <a:gd name="connsiteY33" fmla="*/ 214065 h 533841"/>
                <a:gd name="connsiteX34" fmla="*/ 3121117 w 3121117"/>
                <a:gd name="connsiteY34" fmla="*/ 243135 h 533841"/>
                <a:gd name="connsiteX35" fmla="*/ 3110545 w 3121117"/>
                <a:gd name="connsiteY35" fmla="*/ 269563 h 533841"/>
                <a:gd name="connsiteX36" fmla="*/ 3084118 w 3121117"/>
                <a:gd name="connsiteY36" fmla="*/ 285420 h 533841"/>
                <a:gd name="connsiteX37" fmla="*/ 3041833 w 3121117"/>
                <a:gd name="connsiteY37" fmla="*/ 290705 h 533841"/>
                <a:gd name="connsiteX38" fmla="*/ 2819840 w 3121117"/>
                <a:gd name="connsiteY38" fmla="*/ 282777 h 533841"/>
                <a:gd name="connsiteX39" fmla="*/ 2484208 w 3121117"/>
                <a:gd name="connsiteY39" fmla="*/ 269563 h 533841"/>
                <a:gd name="connsiteX40" fmla="*/ 2130076 w 3121117"/>
                <a:gd name="connsiteY40" fmla="*/ 264278 h 533841"/>
                <a:gd name="connsiteX41" fmla="*/ 1945082 w 3121117"/>
                <a:gd name="connsiteY41" fmla="*/ 290705 h 533841"/>
                <a:gd name="connsiteX42" fmla="*/ 1485239 w 3121117"/>
                <a:gd name="connsiteY42" fmla="*/ 322419 h 53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21117" h="533841">
                  <a:moveTo>
                    <a:pt x="1485239" y="322419"/>
                  </a:moveTo>
                  <a:lnTo>
                    <a:pt x="1049181" y="359417"/>
                  </a:lnTo>
                  <a:lnTo>
                    <a:pt x="924971" y="391131"/>
                  </a:lnTo>
                  <a:lnTo>
                    <a:pt x="660693" y="443986"/>
                  </a:lnTo>
                  <a:lnTo>
                    <a:pt x="552340" y="465128"/>
                  </a:lnTo>
                  <a:lnTo>
                    <a:pt x="441343" y="496842"/>
                  </a:lnTo>
                  <a:lnTo>
                    <a:pt x="311847" y="533841"/>
                  </a:lnTo>
                  <a:lnTo>
                    <a:pt x="295991" y="528555"/>
                  </a:lnTo>
                  <a:lnTo>
                    <a:pt x="243135" y="491556"/>
                  </a:lnTo>
                  <a:lnTo>
                    <a:pt x="0" y="295991"/>
                  </a:lnTo>
                  <a:lnTo>
                    <a:pt x="0" y="261635"/>
                  </a:lnTo>
                  <a:lnTo>
                    <a:pt x="84569" y="272206"/>
                  </a:lnTo>
                  <a:lnTo>
                    <a:pt x="224636" y="290705"/>
                  </a:lnTo>
                  <a:lnTo>
                    <a:pt x="322418" y="293348"/>
                  </a:lnTo>
                  <a:lnTo>
                    <a:pt x="428129" y="290705"/>
                  </a:lnTo>
                  <a:lnTo>
                    <a:pt x="520626" y="288063"/>
                  </a:lnTo>
                  <a:lnTo>
                    <a:pt x="647480" y="274849"/>
                  </a:lnTo>
                  <a:lnTo>
                    <a:pt x="872115" y="237850"/>
                  </a:lnTo>
                  <a:lnTo>
                    <a:pt x="1054467" y="200851"/>
                  </a:lnTo>
                  <a:lnTo>
                    <a:pt x="1427098" y="171780"/>
                  </a:lnTo>
                  <a:lnTo>
                    <a:pt x="1963581" y="126853"/>
                  </a:lnTo>
                  <a:lnTo>
                    <a:pt x="2145933" y="110997"/>
                  </a:lnTo>
                  <a:lnTo>
                    <a:pt x="2539706" y="87212"/>
                  </a:lnTo>
                  <a:lnTo>
                    <a:pt x="2584633" y="73998"/>
                  </a:lnTo>
                  <a:lnTo>
                    <a:pt x="2679773" y="42284"/>
                  </a:lnTo>
                  <a:lnTo>
                    <a:pt x="2780199" y="0"/>
                  </a:lnTo>
                  <a:lnTo>
                    <a:pt x="2793413" y="0"/>
                  </a:lnTo>
                  <a:lnTo>
                    <a:pt x="2835697" y="15857"/>
                  </a:lnTo>
                  <a:lnTo>
                    <a:pt x="2920266" y="52856"/>
                  </a:lnTo>
                  <a:lnTo>
                    <a:pt x="3015406" y="103068"/>
                  </a:lnTo>
                  <a:lnTo>
                    <a:pt x="3094689" y="150638"/>
                  </a:lnTo>
                  <a:lnTo>
                    <a:pt x="3099974" y="155924"/>
                  </a:lnTo>
                  <a:lnTo>
                    <a:pt x="3115831" y="182352"/>
                  </a:lnTo>
                  <a:lnTo>
                    <a:pt x="3121117" y="214065"/>
                  </a:lnTo>
                  <a:lnTo>
                    <a:pt x="3121117" y="243135"/>
                  </a:lnTo>
                  <a:lnTo>
                    <a:pt x="3110545" y="269563"/>
                  </a:lnTo>
                  <a:lnTo>
                    <a:pt x="3084118" y="285420"/>
                  </a:lnTo>
                  <a:lnTo>
                    <a:pt x="3041833" y="290705"/>
                  </a:lnTo>
                  <a:lnTo>
                    <a:pt x="2819840" y="282777"/>
                  </a:lnTo>
                  <a:lnTo>
                    <a:pt x="2484208" y="269563"/>
                  </a:lnTo>
                  <a:lnTo>
                    <a:pt x="2130076" y="264278"/>
                  </a:lnTo>
                  <a:lnTo>
                    <a:pt x="1945082" y="290705"/>
                  </a:lnTo>
                  <a:lnTo>
                    <a:pt x="1485239" y="322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40FD2E37-75B3-4B87-AAB4-5FEF5C126B23}"/>
                </a:ext>
              </a:extLst>
            </p:cNvPr>
            <p:cNvSpPr/>
            <p:nvPr/>
          </p:nvSpPr>
          <p:spPr>
            <a:xfrm>
              <a:off x="4400550" y="2552700"/>
              <a:ext cx="500063" cy="1366838"/>
            </a:xfrm>
            <a:custGeom>
              <a:avLst/>
              <a:gdLst>
                <a:gd name="connsiteX0" fmla="*/ 264319 w 500063"/>
                <a:gd name="connsiteY0" fmla="*/ 850106 h 1366838"/>
                <a:gd name="connsiteX1" fmla="*/ 204788 w 500063"/>
                <a:gd name="connsiteY1" fmla="*/ 280988 h 1366838"/>
                <a:gd name="connsiteX2" fmla="*/ 197644 w 500063"/>
                <a:gd name="connsiteY2" fmla="*/ 245269 h 1366838"/>
                <a:gd name="connsiteX3" fmla="*/ 190500 w 500063"/>
                <a:gd name="connsiteY3" fmla="*/ 226219 h 1366838"/>
                <a:gd name="connsiteX4" fmla="*/ 173831 w 500063"/>
                <a:gd name="connsiteY4" fmla="*/ 195263 h 1366838"/>
                <a:gd name="connsiteX5" fmla="*/ 150019 w 500063"/>
                <a:gd name="connsiteY5" fmla="*/ 169069 h 1366838"/>
                <a:gd name="connsiteX6" fmla="*/ 114300 w 500063"/>
                <a:gd name="connsiteY6" fmla="*/ 135731 h 1366838"/>
                <a:gd name="connsiteX7" fmla="*/ 78581 w 500063"/>
                <a:gd name="connsiteY7" fmla="*/ 107156 h 1366838"/>
                <a:gd name="connsiteX8" fmla="*/ 33338 w 500063"/>
                <a:gd name="connsiteY8" fmla="*/ 78581 h 1366838"/>
                <a:gd name="connsiteX9" fmla="*/ 9525 w 500063"/>
                <a:gd name="connsiteY9" fmla="*/ 57150 h 1366838"/>
                <a:gd name="connsiteX10" fmla="*/ 0 w 500063"/>
                <a:gd name="connsiteY10" fmla="*/ 38100 h 1366838"/>
                <a:gd name="connsiteX11" fmla="*/ 0 w 500063"/>
                <a:gd name="connsiteY11" fmla="*/ 19050 h 1366838"/>
                <a:gd name="connsiteX12" fmla="*/ 7144 w 500063"/>
                <a:gd name="connsiteY12" fmla="*/ 7144 h 1366838"/>
                <a:gd name="connsiteX13" fmla="*/ 30956 w 500063"/>
                <a:gd name="connsiteY13" fmla="*/ 0 h 1366838"/>
                <a:gd name="connsiteX14" fmla="*/ 76200 w 500063"/>
                <a:gd name="connsiteY14" fmla="*/ 2381 h 1366838"/>
                <a:gd name="connsiteX15" fmla="*/ 133350 w 500063"/>
                <a:gd name="connsiteY15" fmla="*/ 11906 h 1366838"/>
                <a:gd name="connsiteX16" fmla="*/ 195263 w 500063"/>
                <a:gd name="connsiteY16" fmla="*/ 28575 h 1366838"/>
                <a:gd name="connsiteX17" fmla="*/ 247650 w 500063"/>
                <a:gd name="connsiteY17" fmla="*/ 47625 h 1366838"/>
                <a:gd name="connsiteX18" fmla="*/ 292894 w 500063"/>
                <a:gd name="connsiteY18" fmla="*/ 69056 h 1366838"/>
                <a:gd name="connsiteX19" fmla="*/ 342900 w 500063"/>
                <a:gd name="connsiteY19" fmla="*/ 95250 h 1366838"/>
                <a:gd name="connsiteX20" fmla="*/ 361950 w 500063"/>
                <a:gd name="connsiteY20" fmla="*/ 111919 h 1366838"/>
                <a:gd name="connsiteX21" fmla="*/ 381000 w 500063"/>
                <a:gd name="connsiteY21" fmla="*/ 130969 h 1366838"/>
                <a:gd name="connsiteX22" fmla="*/ 400050 w 500063"/>
                <a:gd name="connsiteY22" fmla="*/ 166688 h 1366838"/>
                <a:gd name="connsiteX23" fmla="*/ 416719 w 500063"/>
                <a:gd name="connsiteY23" fmla="*/ 216694 h 1366838"/>
                <a:gd name="connsiteX24" fmla="*/ 428625 w 500063"/>
                <a:gd name="connsiteY24" fmla="*/ 271463 h 1366838"/>
                <a:gd name="connsiteX25" fmla="*/ 454819 w 500063"/>
                <a:gd name="connsiteY25" fmla="*/ 495300 h 1366838"/>
                <a:gd name="connsiteX26" fmla="*/ 445294 w 500063"/>
                <a:gd name="connsiteY26" fmla="*/ 616744 h 1366838"/>
                <a:gd name="connsiteX27" fmla="*/ 476250 w 500063"/>
                <a:gd name="connsiteY27" fmla="*/ 1100138 h 1366838"/>
                <a:gd name="connsiteX28" fmla="*/ 500063 w 500063"/>
                <a:gd name="connsiteY28" fmla="*/ 1202531 h 1366838"/>
                <a:gd name="connsiteX29" fmla="*/ 478631 w 500063"/>
                <a:gd name="connsiteY29" fmla="*/ 1273969 h 1366838"/>
                <a:gd name="connsiteX30" fmla="*/ 457200 w 500063"/>
                <a:gd name="connsiteY30" fmla="*/ 1314450 h 1366838"/>
                <a:gd name="connsiteX31" fmla="*/ 426244 w 500063"/>
                <a:gd name="connsiteY31" fmla="*/ 1345406 h 1366838"/>
                <a:gd name="connsiteX32" fmla="*/ 397669 w 500063"/>
                <a:gd name="connsiteY32" fmla="*/ 1362075 h 1366838"/>
                <a:gd name="connsiteX33" fmla="*/ 373856 w 500063"/>
                <a:gd name="connsiteY33" fmla="*/ 1366838 h 1366838"/>
                <a:gd name="connsiteX34" fmla="*/ 354806 w 500063"/>
                <a:gd name="connsiteY34" fmla="*/ 1362075 h 1366838"/>
                <a:gd name="connsiteX35" fmla="*/ 333375 w 500063"/>
                <a:gd name="connsiteY35" fmla="*/ 1333500 h 1366838"/>
                <a:gd name="connsiteX36" fmla="*/ 292894 w 500063"/>
                <a:gd name="connsiteY36" fmla="*/ 1276350 h 1366838"/>
                <a:gd name="connsiteX37" fmla="*/ 266700 w 500063"/>
                <a:gd name="connsiteY37" fmla="*/ 1214438 h 1366838"/>
                <a:gd name="connsiteX38" fmla="*/ 250031 w 500063"/>
                <a:gd name="connsiteY38" fmla="*/ 1157288 h 1366838"/>
                <a:gd name="connsiteX39" fmla="*/ 254794 w 500063"/>
                <a:gd name="connsiteY39" fmla="*/ 1123950 h 1366838"/>
                <a:gd name="connsiteX40" fmla="*/ 264319 w 500063"/>
                <a:gd name="connsiteY40" fmla="*/ 1073944 h 1366838"/>
                <a:gd name="connsiteX41" fmla="*/ 271463 w 500063"/>
                <a:gd name="connsiteY41" fmla="*/ 1012031 h 1366838"/>
                <a:gd name="connsiteX42" fmla="*/ 264319 w 500063"/>
                <a:gd name="connsiteY42" fmla="*/ 850106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0063" h="1366838">
                  <a:moveTo>
                    <a:pt x="264319" y="850106"/>
                  </a:moveTo>
                  <a:lnTo>
                    <a:pt x="204788" y="280988"/>
                  </a:lnTo>
                  <a:lnTo>
                    <a:pt x="197644" y="245269"/>
                  </a:lnTo>
                  <a:lnTo>
                    <a:pt x="190500" y="226219"/>
                  </a:lnTo>
                  <a:lnTo>
                    <a:pt x="173831" y="195263"/>
                  </a:lnTo>
                  <a:lnTo>
                    <a:pt x="150019" y="169069"/>
                  </a:lnTo>
                  <a:lnTo>
                    <a:pt x="114300" y="135731"/>
                  </a:lnTo>
                  <a:lnTo>
                    <a:pt x="78581" y="107156"/>
                  </a:lnTo>
                  <a:lnTo>
                    <a:pt x="33338" y="78581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30956" y="0"/>
                  </a:lnTo>
                  <a:lnTo>
                    <a:pt x="76200" y="2381"/>
                  </a:lnTo>
                  <a:lnTo>
                    <a:pt x="133350" y="11906"/>
                  </a:lnTo>
                  <a:lnTo>
                    <a:pt x="195263" y="28575"/>
                  </a:lnTo>
                  <a:lnTo>
                    <a:pt x="247650" y="47625"/>
                  </a:lnTo>
                  <a:lnTo>
                    <a:pt x="292894" y="69056"/>
                  </a:lnTo>
                  <a:lnTo>
                    <a:pt x="342900" y="95250"/>
                  </a:lnTo>
                  <a:lnTo>
                    <a:pt x="361950" y="111919"/>
                  </a:lnTo>
                  <a:lnTo>
                    <a:pt x="381000" y="130969"/>
                  </a:lnTo>
                  <a:lnTo>
                    <a:pt x="400050" y="166688"/>
                  </a:lnTo>
                  <a:lnTo>
                    <a:pt x="416719" y="216694"/>
                  </a:lnTo>
                  <a:lnTo>
                    <a:pt x="428625" y="271463"/>
                  </a:lnTo>
                  <a:lnTo>
                    <a:pt x="454819" y="495300"/>
                  </a:lnTo>
                  <a:lnTo>
                    <a:pt x="445294" y="616744"/>
                  </a:lnTo>
                  <a:lnTo>
                    <a:pt x="476250" y="1100138"/>
                  </a:lnTo>
                  <a:lnTo>
                    <a:pt x="500063" y="1202531"/>
                  </a:lnTo>
                  <a:lnTo>
                    <a:pt x="478631" y="1273969"/>
                  </a:lnTo>
                  <a:lnTo>
                    <a:pt x="457200" y="1314450"/>
                  </a:lnTo>
                  <a:lnTo>
                    <a:pt x="426244" y="1345406"/>
                  </a:lnTo>
                  <a:lnTo>
                    <a:pt x="397669" y="1362075"/>
                  </a:lnTo>
                  <a:lnTo>
                    <a:pt x="373856" y="1366838"/>
                  </a:lnTo>
                  <a:lnTo>
                    <a:pt x="354806" y="1362075"/>
                  </a:lnTo>
                  <a:lnTo>
                    <a:pt x="333375" y="1333500"/>
                  </a:lnTo>
                  <a:lnTo>
                    <a:pt x="292894" y="1276350"/>
                  </a:lnTo>
                  <a:lnTo>
                    <a:pt x="266700" y="1214438"/>
                  </a:lnTo>
                  <a:lnTo>
                    <a:pt x="250031" y="1157288"/>
                  </a:lnTo>
                  <a:lnTo>
                    <a:pt x="254794" y="1123950"/>
                  </a:lnTo>
                  <a:lnTo>
                    <a:pt x="264319" y="1073944"/>
                  </a:lnTo>
                  <a:lnTo>
                    <a:pt x="271463" y="1012031"/>
                  </a:lnTo>
                  <a:lnTo>
                    <a:pt x="264319" y="850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27DA5BC4-C1B4-4009-8FBB-112E1A65030F}"/>
                </a:ext>
              </a:extLst>
            </p:cNvPr>
            <p:cNvSpPr/>
            <p:nvPr/>
          </p:nvSpPr>
          <p:spPr>
            <a:xfrm>
              <a:off x="5591175" y="2462213"/>
              <a:ext cx="419100" cy="1377950"/>
            </a:xfrm>
            <a:custGeom>
              <a:avLst/>
              <a:gdLst>
                <a:gd name="connsiteX0" fmla="*/ 69056 w 419100"/>
                <a:gd name="connsiteY0" fmla="*/ 900112 h 1378743"/>
                <a:gd name="connsiteX1" fmla="*/ 85725 w 419100"/>
                <a:gd name="connsiteY1" fmla="*/ 635793 h 1378743"/>
                <a:gd name="connsiteX2" fmla="*/ 111919 w 419100"/>
                <a:gd name="connsiteY2" fmla="*/ 492918 h 1378743"/>
                <a:gd name="connsiteX3" fmla="*/ 109538 w 419100"/>
                <a:gd name="connsiteY3" fmla="*/ 273843 h 1378743"/>
                <a:gd name="connsiteX4" fmla="*/ 102394 w 419100"/>
                <a:gd name="connsiteY4" fmla="*/ 240506 h 1378743"/>
                <a:gd name="connsiteX5" fmla="*/ 85725 w 419100"/>
                <a:gd name="connsiteY5" fmla="*/ 157162 h 1378743"/>
                <a:gd name="connsiteX6" fmla="*/ 64294 w 419100"/>
                <a:gd name="connsiteY6" fmla="*/ 130968 h 1378743"/>
                <a:gd name="connsiteX7" fmla="*/ 42863 w 419100"/>
                <a:gd name="connsiteY7" fmla="*/ 107156 h 1378743"/>
                <a:gd name="connsiteX8" fmla="*/ 23813 w 419100"/>
                <a:gd name="connsiteY8" fmla="*/ 76200 h 1378743"/>
                <a:gd name="connsiteX9" fmla="*/ 9525 w 419100"/>
                <a:gd name="connsiteY9" fmla="*/ 50006 h 1378743"/>
                <a:gd name="connsiteX10" fmla="*/ 0 w 419100"/>
                <a:gd name="connsiteY10" fmla="*/ 26193 h 1378743"/>
                <a:gd name="connsiteX11" fmla="*/ 0 w 419100"/>
                <a:gd name="connsiteY11" fmla="*/ 16668 h 1378743"/>
                <a:gd name="connsiteX12" fmla="*/ 2381 w 419100"/>
                <a:gd name="connsiteY12" fmla="*/ 4762 h 1378743"/>
                <a:gd name="connsiteX13" fmla="*/ 16669 w 419100"/>
                <a:gd name="connsiteY13" fmla="*/ 0 h 1378743"/>
                <a:gd name="connsiteX14" fmla="*/ 59531 w 419100"/>
                <a:gd name="connsiteY14" fmla="*/ 2381 h 1378743"/>
                <a:gd name="connsiteX15" fmla="*/ 130969 w 419100"/>
                <a:gd name="connsiteY15" fmla="*/ 14287 h 1378743"/>
                <a:gd name="connsiteX16" fmla="*/ 202406 w 419100"/>
                <a:gd name="connsiteY16" fmla="*/ 35718 h 1378743"/>
                <a:gd name="connsiteX17" fmla="*/ 254794 w 419100"/>
                <a:gd name="connsiteY17" fmla="*/ 61912 h 1378743"/>
                <a:gd name="connsiteX18" fmla="*/ 304800 w 419100"/>
                <a:gd name="connsiteY18" fmla="*/ 92868 h 1378743"/>
                <a:gd name="connsiteX19" fmla="*/ 340519 w 419100"/>
                <a:gd name="connsiteY19" fmla="*/ 121443 h 1378743"/>
                <a:gd name="connsiteX20" fmla="*/ 376238 w 419100"/>
                <a:gd name="connsiteY20" fmla="*/ 166687 h 1378743"/>
                <a:gd name="connsiteX21" fmla="*/ 416719 w 419100"/>
                <a:gd name="connsiteY21" fmla="*/ 233362 h 1378743"/>
                <a:gd name="connsiteX22" fmla="*/ 419100 w 419100"/>
                <a:gd name="connsiteY22" fmla="*/ 252412 h 1378743"/>
                <a:gd name="connsiteX23" fmla="*/ 404813 w 419100"/>
                <a:gd name="connsiteY23" fmla="*/ 285750 h 1378743"/>
                <a:gd name="connsiteX24" fmla="*/ 388144 w 419100"/>
                <a:gd name="connsiteY24" fmla="*/ 330993 h 1378743"/>
                <a:gd name="connsiteX25" fmla="*/ 371475 w 419100"/>
                <a:gd name="connsiteY25" fmla="*/ 390525 h 1378743"/>
                <a:gd name="connsiteX26" fmla="*/ 352425 w 419100"/>
                <a:gd name="connsiteY26" fmla="*/ 485775 h 1378743"/>
                <a:gd name="connsiteX27" fmla="*/ 330994 w 419100"/>
                <a:gd name="connsiteY27" fmla="*/ 623887 h 1378743"/>
                <a:gd name="connsiteX28" fmla="*/ 295275 w 419100"/>
                <a:gd name="connsiteY28" fmla="*/ 909637 h 1378743"/>
                <a:gd name="connsiteX29" fmla="*/ 261938 w 419100"/>
                <a:gd name="connsiteY29" fmla="*/ 1143000 h 1378743"/>
                <a:gd name="connsiteX30" fmla="*/ 250031 w 419100"/>
                <a:gd name="connsiteY30" fmla="*/ 1228725 h 1378743"/>
                <a:gd name="connsiteX31" fmla="*/ 240506 w 419100"/>
                <a:gd name="connsiteY31" fmla="*/ 1278731 h 1378743"/>
                <a:gd name="connsiteX32" fmla="*/ 223838 w 419100"/>
                <a:gd name="connsiteY32" fmla="*/ 1335881 h 1378743"/>
                <a:gd name="connsiteX33" fmla="*/ 207169 w 419100"/>
                <a:gd name="connsiteY33" fmla="*/ 1359693 h 1378743"/>
                <a:gd name="connsiteX34" fmla="*/ 188119 w 419100"/>
                <a:gd name="connsiteY34" fmla="*/ 1373981 h 1378743"/>
                <a:gd name="connsiteX35" fmla="*/ 161925 w 419100"/>
                <a:gd name="connsiteY35" fmla="*/ 1378743 h 1378743"/>
                <a:gd name="connsiteX36" fmla="*/ 128588 w 419100"/>
                <a:gd name="connsiteY36" fmla="*/ 1373981 h 1378743"/>
                <a:gd name="connsiteX37" fmla="*/ 90488 w 419100"/>
                <a:gd name="connsiteY37" fmla="*/ 1350168 h 1378743"/>
                <a:gd name="connsiteX38" fmla="*/ 50006 w 419100"/>
                <a:gd name="connsiteY38" fmla="*/ 1312068 h 1378743"/>
                <a:gd name="connsiteX39" fmla="*/ 16669 w 419100"/>
                <a:gd name="connsiteY39" fmla="*/ 1276350 h 1378743"/>
                <a:gd name="connsiteX40" fmla="*/ 0 w 419100"/>
                <a:gd name="connsiteY40" fmla="*/ 1254918 h 1378743"/>
                <a:gd name="connsiteX41" fmla="*/ 40481 w 419100"/>
                <a:gd name="connsiteY41" fmla="*/ 1128712 h 1378743"/>
                <a:gd name="connsiteX42" fmla="*/ 69056 w 419100"/>
                <a:gd name="connsiteY42" fmla="*/ 900112 h 137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19100" h="1378743">
                  <a:moveTo>
                    <a:pt x="69056" y="900112"/>
                  </a:moveTo>
                  <a:lnTo>
                    <a:pt x="85725" y="635793"/>
                  </a:lnTo>
                  <a:lnTo>
                    <a:pt x="111919" y="492918"/>
                  </a:lnTo>
                  <a:cubicBezTo>
                    <a:pt x="111125" y="419893"/>
                    <a:pt x="110332" y="346868"/>
                    <a:pt x="109538" y="273843"/>
                  </a:cubicBezTo>
                  <a:lnTo>
                    <a:pt x="102394" y="240506"/>
                  </a:lnTo>
                  <a:lnTo>
                    <a:pt x="85725" y="157162"/>
                  </a:lnTo>
                  <a:lnTo>
                    <a:pt x="64294" y="130968"/>
                  </a:lnTo>
                  <a:lnTo>
                    <a:pt x="42863" y="107156"/>
                  </a:lnTo>
                  <a:lnTo>
                    <a:pt x="23813" y="76200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6669" y="0"/>
                  </a:lnTo>
                  <a:lnTo>
                    <a:pt x="59531" y="2381"/>
                  </a:lnTo>
                  <a:lnTo>
                    <a:pt x="130969" y="14287"/>
                  </a:lnTo>
                  <a:lnTo>
                    <a:pt x="202406" y="35718"/>
                  </a:lnTo>
                  <a:lnTo>
                    <a:pt x="254794" y="61912"/>
                  </a:lnTo>
                  <a:lnTo>
                    <a:pt x="304800" y="92868"/>
                  </a:lnTo>
                  <a:lnTo>
                    <a:pt x="340519" y="121443"/>
                  </a:lnTo>
                  <a:lnTo>
                    <a:pt x="376238" y="166687"/>
                  </a:lnTo>
                  <a:lnTo>
                    <a:pt x="416719" y="233362"/>
                  </a:lnTo>
                  <a:lnTo>
                    <a:pt x="419100" y="252412"/>
                  </a:lnTo>
                  <a:lnTo>
                    <a:pt x="404813" y="285750"/>
                  </a:lnTo>
                  <a:lnTo>
                    <a:pt x="388144" y="330993"/>
                  </a:lnTo>
                  <a:lnTo>
                    <a:pt x="371475" y="390525"/>
                  </a:lnTo>
                  <a:lnTo>
                    <a:pt x="352425" y="485775"/>
                  </a:lnTo>
                  <a:lnTo>
                    <a:pt x="330994" y="623887"/>
                  </a:lnTo>
                  <a:lnTo>
                    <a:pt x="295275" y="909637"/>
                  </a:lnTo>
                  <a:lnTo>
                    <a:pt x="261938" y="1143000"/>
                  </a:lnTo>
                  <a:lnTo>
                    <a:pt x="250031" y="1228725"/>
                  </a:lnTo>
                  <a:lnTo>
                    <a:pt x="240506" y="1278731"/>
                  </a:lnTo>
                  <a:lnTo>
                    <a:pt x="223838" y="1335881"/>
                  </a:lnTo>
                  <a:lnTo>
                    <a:pt x="207169" y="1359693"/>
                  </a:lnTo>
                  <a:lnTo>
                    <a:pt x="188119" y="1373981"/>
                  </a:lnTo>
                  <a:lnTo>
                    <a:pt x="161925" y="1378743"/>
                  </a:lnTo>
                  <a:lnTo>
                    <a:pt x="128588" y="1373981"/>
                  </a:lnTo>
                  <a:lnTo>
                    <a:pt x="90488" y="1350168"/>
                  </a:lnTo>
                  <a:lnTo>
                    <a:pt x="50006" y="1312068"/>
                  </a:lnTo>
                  <a:lnTo>
                    <a:pt x="16669" y="1276350"/>
                  </a:lnTo>
                  <a:lnTo>
                    <a:pt x="0" y="1254918"/>
                  </a:lnTo>
                  <a:lnTo>
                    <a:pt x="40481" y="1128712"/>
                  </a:lnTo>
                  <a:lnTo>
                    <a:pt x="69056" y="9001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7B41F8A8-723E-437F-8C58-0C59722AF482}"/>
                </a:ext>
              </a:extLst>
            </p:cNvPr>
            <p:cNvSpPr/>
            <p:nvPr/>
          </p:nvSpPr>
          <p:spPr>
            <a:xfrm>
              <a:off x="4810125" y="3552825"/>
              <a:ext cx="879475" cy="233363"/>
            </a:xfrm>
            <a:custGeom>
              <a:avLst/>
              <a:gdLst>
                <a:gd name="connsiteX0" fmla="*/ 402431 w 878681"/>
                <a:gd name="connsiteY0" fmla="*/ 209550 h 233363"/>
                <a:gd name="connsiteX1" fmla="*/ 21431 w 878681"/>
                <a:gd name="connsiteY1" fmla="*/ 233363 h 233363"/>
                <a:gd name="connsiteX2" fmla="*/ 0 w 878681"/>
                <a:gd name="connsiteY2" fmla="*/ 80963 h 233363"/>
                <a:gd name="connsiteX3" fmla="*/ 297656 w 878681"/>
                <a:gd name="connsiteY3" fmla="*/ 52388 h 233363"/>
                <a:gd name="connsiteX4" fmla="*/ 711994 w 878681"/>
                <a:gd name="connsiteY4" fmla="*/ 16669 h 233363"/>
                <a:gd name="connsiteX5" fmla="*/ 873919 w 878681"/>
                <a:gd name="connsiteY5" fmla="*/ 0 h 233363"/>
                <a:gd name="connsiteX6" fmla="*/ 878681 w 878681"/>
                <a:gd name="connsiteY6" fmla="*/ 176213 h 233363"/>
                <a:gd name="connsiteX7" fmla="*/ 790575 w 878681"/>
                <a:gd name="connsiteY7" fmla="*/ 188119 h 233363"/>
                <a:gd name="connsiteX8" fmla="*/ 402431 w 878681"/>
                <a:gd name="connsiteY8" fmla="*/ 209550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681" h="233363">
                  <a:moveTo>
                    <a:pt x="402431" y="209550"/>
                  </a:moveTo>
                  <a:lnTo>
                    <a:pt x="21431" y="233363"/>
                  </a:lnTo>
                  <a:lnTo>
                    <a:pt x="0" y="80963"/>
                  </a:lnTo>
                  <a:lnTo>
                    <a:pt x="297656" y="52388"/>
                  </a:lnTo>
                  <a:lnTo>
                    <a:pt x="711994" y="16669"/>
                  </a:lnTo>
                  <a:lnTo>
                    <a:pt x="873919" y="0"/>
                  </a:lnTo>
                  <a:lnTo>
                    <a:pt x="878681" y="176213"/>
                  </a:lnTo>
                  <a:lnTo>
                    <a:pt x="790575" y="188119"/>
                  </a:lnTo>
                  <a:lnTo>
                    <a:pt x="402431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FD72FD69-ACF0-47B1-9A73-62D7F0F4947D}"/>
                </a:ext>
              </a:extLst>
            </p:cNvPr>
            <p:cNvSpPr/>
            <p:nvPr/>
          </p:nvSpPr>
          <p:spPr>
            <a:xfrm>
              <a:off x="4137025" y="4214813"/>
              <a:ext cx="2616200" cy="1644650"/>
            </a:xfrm>
            <a:custGeom>
              <a:avLst/>
              <a:gdLst>
                <a:gd name="connsiteX0" fmla="*/ 1628775 w 2616994"/>
                <a:gd name="connsiteY0" fmla="*/ 242887 h 1645443"/>
                <a:gd name="connsiteX1" fmla="*/ 1245394 w 2616994"/>
                <a:gd name="connsiteY1" fmla="*/ 266700 h 1645443"/>
                <a:gd name="connsiteX2" fmla="*/ 1057275 w 2616994"/>
                <a:gd name="connsiteY2" fmla="*/ 280987 h 1645443"/>
                <a:gd name="connsiteX3" fmla="*/ 588169 w 2616994"/>
                <a:gd name="connsiteY3" fmla="*/ 326231 h 1645443"/>
                <a:gd name="connsiteX4" fmla="*/ 76200 w 2616994"/>
                <a:gd name="connsiteY4" fmla="*/ 381000 h 1645443"/>
                <a:gd name="connsiteX5" fmla="*/ 0 w 2616994"/>
                <a:gd name="connsiteY5" fmla="*/ 221456 h 1645443"/>
                <a:gd name="connsiteX6" fmla="*/ 388144 w 2616994"/>
                <a:gd name="connsiteY6" fmla="*/ 183356 h 1645443"/>
                <a:gd name="connsiteX7" fmla="*/ 1057275 w 2616994"/>
                <a:gd name="connsiteY7" fmla="*/ 119062 h 1645443"/>
                <a:gd name="connsiteX8" fmla="*/ 1243013 w 2616994"/>
                <a:gd name="connsiteY8" fmla="*/ 107156 h 1645443"/>
                <a:gd name="connsiteX9" fmla="*/ 1757363 w 2616994"/>
                <a:gd name="connsiteY9" fmla="*/ 78581 h 1645443"/>
                <a:gd name="connsiteX10" fmla="*/ 2135982 w 2616994"/>
                <a:gd name="connsiteY10" fmla="*/ 59531 h 1645443"/>
                <a:gd name="connsiteX11" fmla="*/ 2181225 w 2616994"/>
                <a:gd name="connsiteY11" fmla="*/ 52387 h 1645443"/>
                <a:gd name="connsiteX12" fmla="*/ 2228850 w 2616994"/>
                <a:gd name="connsiteY12" fmla="*/ 40481 h 1645443"/>
                <a:gd name="connsiteX13" fmla="*/ 2271713 w 2616994"/>
                <a:gd name="connsiteY13" fmla="*/ 30956 h 1645443"/>
                <a:gd name="connsiteX14" fmla="*/ 2300288 w 2616994"/>
                <a:gd name="connsiteY14" fmla="*/ 14287 h 1645443"/>
                <a:gd name="connsiteX15" fmla="*/ 2314575 w 2616994"/>
                <a:gd name="connsiteY15" fmla="*/ 2381 h 1645443"/>
                <a:gd name="connsiteX16" fmla="*/ 2326482 w 2616994"/>
                <a:gd name="connsiteY16" fmla="*/ 0 h 1645443"/>
                <a:gd name="connsiteX17" fmla="*/ 2366963 w 2616994"/>
                <a:gd name="connsiteY17" fmla="*/ 0 h 1645443"/>
                <a:gd name="connsiteX18" fmla="*/ 2390775 w 2616994"/>
                <a:gd name="connsiteY18" fmla="*/ 9525 h 1645443"/>
                <a:gd name="connsiteX19" fmla="*/ 2476500 w 2616994"/>
                <a:gd name="connsiteY19" fmla="*/ 73818 h 1645443"/>
                <a:gd name="connsiteX20" fmla="*/ 2571750 w 2616994"/>
                <a:gd name="connsiteY20" fmla="*/ 152400 h 1645443"/>
                <a:gd name="connsiteX21" fmla="*/ 2602707 w 2616994"/>
                <a:gd name="connsiteY21" fmla="*/ 178593 h 1645443"/>
                <a:gd name="connsiteX22" fmla="*/ 2614613 w 2616994"/>
                <a:gd name="connsiteY22" fmla="*/ 195262 h 1645443"/>
                <a:gd name="connsiteX23" fmla="*/ 2616994 w 2616994"/>
                <a:gd name="connsiteY23" fmla="*/ 219075 h 1645443"/>
                <a:gd name="connsiteX24" fmla="*/ 2607469 w 2616994"/>
                <a:gd name="connsiteY24" fmla="*/ 254793 h 1645443"/>
                <a:gd name="connsiteX25" fmla="*/ 2581275 w 2616994"/>
                <a:gd name="connsiteY25" fmla="*/ 300037 h 1645443"/>
                <a:gd name="connsiteX26" fmla="*/ 2547938 w 2616994"/>
                <a:gd name="connsiteY26" fmla="*/ 395287 h 1645443"/>
                <a:gd name="connsiteX27" fmla="*/ 2528888 w 2616994"/>
                <a:gd name="connsiteY27" fmla="*/ 588168 h 1645443"/>
                <a:gd name="connsiteX28" fmla="*/ 2521744 w 2616994"/>
                <a:gd name="connsiteY28" fmla="*/ 661987 h 1645443"/>
                <a:gd name="connsiteX29" fmla="*/ 2507457 w 2616994"/>
                <a:gd name="connsiteY29" fmla="*/ 759618 h 1645443"/>
                <a:gd name="connsiteX30" fmla="*/ 2459832 w 2616994"/>
                <a:gd name="connsiteY30" fmla="*/ 990600 h 1645443"/>
                <a:gd name="connsiteX31" fmla="*/ 2419350 w 2616994"/>
                <a:gd name="connsiteY31" fmla="*/ 1150143 h 1645443"/>
                <a:gd name="connsiteX32" fmla="*/ 2378869 w 2616994"/>
                <a:gd name="connsiteY32" fmla="*/ 1283493 h 1645443"/>
                <a:gd name="connsiteX33" fmla="*/ 2319338 w 2616994"/>
                <a:gd name="connsiteY33" fmla="*/ 1452562 h 1645443"/>
                <a:gd name="connsiteX34" fmla="*/ 2278857 w 2616994"/>
                <a:gd name="connsiteY34" fmla="*/ 1550193 h 1645443"/>
                <a:gd name="connsiteX35" fmla="*/ 2250282 w 2616994"/>
                <a:gd name="connsiteY35" fmla="*/ 1597818 h 1645443"/>
                <a:gd name="connsiteX36" fmla="*/ 2216944 w 2616994"/>
                <a:gd name="connsiteY36" fmla="*/ 1635918 h 1645443"/>
                <a:gd name="connsiteX37" fmla="*/ 2200275 w 2616994"/>
                <a:gd name="connsiteY37" fmla="*/ 1645443 h 1645443"/>
                <a:gd name="connsiteX38" fmla="*/ 2183607 w 2616994"/>
                <a:gd name="connsiteY38" fmla="*/ 1645443 h 1645443"/>
                <a:gd name="connsiteX39" fmla="*/ 2155032 w 2616994"/>
                <a:gd name="connsiteY39" fmla="*/ 1635918 h 1645443"/>
                <a:gd name="connsiteX40" fmla="*/ 2133600 w 2616994"/>
                <a:gd name="connsiteY40" fmla="*/ 1616868 h 1645443"/>
                <a:gd name="connsiteX41" fmla="*/ 2124075 w 2616994"/>
                <a:gd name="connsiteY41" fmla="*/ 1590675 h 1645443"/>
                <a:gd name="connsiteX42" fmla="*/ 2107407 w 2616994"/>
                <a:gd name="connsiteY42" fmla="*/ 1538287 h 1645443"/>
                <a:gd name="connsiteX43" fmla="*/ 2090738 w 2616994"/>
                <a:gd name="connsiteY43" fmla="*/ 1507331 h 1645443"/>
                <a:gd name="connsiteX44" fmla="*/ 2183607 w 2616994"/>
                <a:gd name="connsiteY44" fmla="*/ 1095375 h 1645443"/>
                <a:gd name="connsiteX45" fmla="*/ 2205038 w 2616994"/>
                <a:gd name="connsiteY45" fmla="*/ 1042987 h 1645443"/>
                <a:gd name="connsiteX46" fmla="*/ 2221707 w 2616994"/>
                <a:gd name="connsiteY46" fmla="*/ 983456 h 1645443"/>
                <a:gd name="connsiteX47" fmla="*/ 2266950 w 2616994"/>
                <a:gd name="connsiteY47" fmla="*/ 723900 h 1645443"/>
                <a:gd name="connsiteX48" fmla="*/ 2314575 w 2616994"/>
                <a:gd name="connsiteY48" fmla="*/ 402431 h 1645443"/>
                <a:gd name="connsiteX49" fmla="*/ 2321719 w 2616994"/>
                <a:gd name="connsiteY49" fmla="*/ 316706 h 1645443"/>
                <a:gd name="connsiteX50" fmla="*/ 2321719 w 2616994"/>
                <a:gd name="connsiteY50" fmla="*/ 271462 h 1645443"/>
                <a:gd name="connsiteX51" fmla="*/ 2316957 w 2616994"/>
                <a:gd name="connsiteY51" fmla="*/ 247650 h 1645443"/>
                <a:gd name="connsiteX52" fmla="*/ 2305050 w 2616994"/>
                <a:gd name="connsiteY52" fmla="*/ 230981 h 1645443"/>
                <a:gd name="connsiteX53" fmla="*/ 2288382 w 2616994"/>
                <a:gd name="connsiteY53" fmla="*/ 221456 h 1645443"/>
                <a:gd name="connsiteX54" fmla="*/ 2252663 w 2616994"/>
                <a:gd name="connsiteY54" fmla="*/ 219075 h 1645443"/>
                <a:gd name="connsiteX55" fmla="*/ 2062163 w 2616994"/>
                <a:gd name="connsiteY55" fmla="*/ 223837 h 1645443"/>
                <a:gd name="connsiteX56" fmla="*/ 1628775 w 2616994"/>
                <a:gd name="connsiteY56" fmla="*/ 242887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16994" h="1645443">
                  <a:moveTo>
                    <a:pt x="1628775" y="242887"/>
                  </a:moveTo>
                  <a:lnTo>
                    <a:pt x="1245394" y="266700"/>
                  </a:lnTo>
                  <a:lnTo>
                    <a:pt x="1057275" y="280987"/>
                  </a:lnTo>
                  <a:lnTo>
                    <a:pt x="588169" y="326231"/>
                  </a:lnTo>
                  <a:lnTo>
                    <a:pt x="76200" y="381000"/>
                  </a:lnTo>
                  <a:lnTo>
                    <a:pt x="0" y="221456"/>
                  </a:lnTo>
                  <a:lnTo>
                    <a:pt x="388144" y="183356"/>
                  </a:lnTo>
                  <a:lnTo>
                    <a:pt x="1057275" y="119062"/>
                  </a:lnTo>
                  <a:lnTo>
                    <a:pt x="1243013" y="107156"/>
                  </a:lnTo>
                  <a:lnTo>
                    <a:pt x="1757363" y="78581"/>
                  </a:lnTo>
                  <a:lnTo>
                    <a:pt x="2135982" y="59531"/>
                  </a:lnTo>
                  <a:lnTo>
                    <a:pt x="2181225" y="52387"/>
                  </a:lnTo>
                  <a:lnTo>
                    <a:pt x="2228850" y="40481"/>
                  </a:lnTo>
                  <a:lnTo>
                    <a:pt x="2271713" y="30956"/>
                  </a:lnTo>
                  <a:lnTo>
                    <a:pt x="2300288" y="14287"/>
                  </a:lnTo>
                  <a:lnTo>
                    <a:pt x="2314575" y="2381"/>
                  </a:lnTo>
                  <a:lnTo>
                    <a:pt x="2326482" y="0"/>
                  </a:lnTo>
                  <a:lnTo>
                    <a:pt x="2366963" y="0"/>
                  </a:lnTo>
                  <a:lnTo>
                    <a:pt x="2390775" y="9525"/>
                  </a:lnTo>
                  <a:lnTo>
                    <a:pt x="2476500" y="73818"/>
                  </a:lnTo>
                  <a:lnTo>
                    <a:pt x="2571750" y="152400"/>
                  </a:lnTo>
                  <a:lnTo>
                    <a:pt x="2602707" y="178593"/>
                  </a:lnTo>
                  <a:lnTo>
                    <a:pt x="2614613" y="195262"/>
                  </a:lnTo>
                  <a:lnTo>
                    <a:pt x="2616994" y="219075"/>
                  </a:lnTo>
                  <a:lnTo>
                    <a:pt x="2607469" y="254793"/>
                  </a:lnTo>
                  <a:lnTo>
                    <a:pt x="2581275" y="300037"/>
                  </a:lnTo>
                  <a:lnTo>
                    <a:pt x="2547938" y="395287"/>
                  </a:lnTo>
                  <a:lnTo>
                    <a:pt x="2528888" y="588168"/>
                  </a:lnTo>
                  <a:lnTo>
                    <a:pt x="2521744" y="661987"/>
                  </a:lnTo>
                  <a:lnTo>
                    <a:pt x="2507457" y="759618"/>
                  </a:lnTo>
                  <a:lnTo>
                    <a:pt x="2459832" y="990600"/>
                  </a:lnTo>
                  <a:lnTo>
                    <a:pt x="2419350" y="1150143"/>
                  </a:lnTo>
                  <a:lnTo>
                    <a:pt x="2378869" y="1283493"/>
                  </a:lnTo>
                  <a:lnTo>
                    <a:pt x="2319338" y="1452562"/>
                  </a:lnTo>
                  <a:lnTo>
                    <a:pt x="2278857" y="1550193"/>
                  </a:lnTo>
                  <a:lnTo>
                    <a:pt x="2250282" y="1597818"/>
                  </a:lnTo>
                  <a:lnTo>
                    <a:pt x="2216944" y="1635918"/>
                  </a:lnTo>
                  <a:lnTo>
                    <a:pt x="2200275" y="1645443"/>
                  </a:lnTo>
                  <a:lnTo>
                    <a:pt x="2183607" y="1645443"/>
                  </a:lnTo>
                  <a:lnTo>
                    <a:pt x="2155032" y="1635918"/>
                  </a:lnTo>
                  <a:lnTo>
                    <a:pt x="2133600" y="1616868"/>
                  </a:lnTo>
                  <a:lnTo>
                    <a:pt x="2124075" y="1590675"/>
                  </a:lnTo>
                  <a:lnTo>
                    <a:pt x="2107407" y="1538287"/>
                  </a:lnTo>
                  <a:lnTo>
                    <a:pt x="2090738" y="1507331"/>
                  </a:lnTo>
                  <a:lnTo>
                    <a:pt x="2183607" y="1095375"/>
                  </a:lnTo>
                  <a:lnTo>
                    <a:pt x="2205038" y="1042987"/>
                  </a:lnTo>
                  <a:lnTo>
                    <a:pt x="2221707" y="983456"/>
                  </a:lnTo>
                  <a:lnTo>
                    <a:pt x="2266950" y="723900"/>
                  </a:lnTo>
                  <a:lnTo>
                    <a:pt x="2314575" y="402431"/>
                  </a:lnTo>
                  <a:lnTo>
                    <a:pt x="2321719" y="316706"/>
                  </a:lnTo>
                  <a:lnTo>
                    <a:pt x="2321719" y="271462"/>
                  </a:lnTo>
                  <a:lnTo>
                    <a:pt x="2316957" y="247650"/>
                  </a:lnTo>
                  <a:lnTo>
                    <a:pt x="2305050" y="230981"/>
                  </a:lnTo>
                  <a:lnTo>
                    <a:pt x="2288382" y="221456"/>
                  </a:lnTo>
                  <a:lnTo>
                    <a:pt x="2252663" y="219075"/>
                  </a:lnTo>
                  <a:lnTo>
                    <a:pt x="2062163" y="223837"/>
                  </a:lnTo>
                  <a:lnTo>
                    <a:pt x="1628775" y="2428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234EEEEA-43BD-4E83-A3D7-1CBC1AE3363F}"/>
                </a:ext>
              </a:extLst>
            </p:cNvPr>
            <p:cNvSpPr/>
            <p:nvPr/>
          </p:nvSpPr>
          <p:spPr>
            <a:xfrm>
              <a:off x="5884863" y="5240338"/>
              <a:ext cx="501650" cy="504825"/>
            </a:xfrm>
            <a:custGeom>
              <a:avLst/>
              <a:gdLst>
                <a:gd name="connsiteX0" fmla="*/ 123825 w 502444"/>
                <a:gd name="connsiteY0" fmla="*/ 161925 h 504825"/>
                <a:gd name="connsiteX1" fmla="*/ 219075 w 502444"/>
                <a:gd name="connsiteY1" fmla="*/ 171450 h 504825"/>
                <a:gd name="connsiteX2" fmla="*/ 273844 w 502444"/>
                <a:gd name="connsiteY2" fmla="*/ 169069 h 504825"/>
                <a:gd name="connsiteX3" fmla="*/ 304800 w 502444"/>
                <a:gd name="connsiteY3" fmla="*/ 164307 h 504825"/>
                <a:gd name="connsiteX4" fmla="*/ 338137 w 502444"/>
                <a:gd name="connsiteY4" fmla="*/ 154782 h 504825"/>
                <a:gd name="connsiteX5" fmla="*/ 359569 w 502444"/>
                <a:gd name="connsiteY5" fmla="*/ 142875 h 504825"/>
                <a:gd name="connsiteX6" fmla="*/ 395287 w 502444"/>
                <a:gd name="connsiteY6" fmla="*/ 114300 h 504825"/>
                <a:gd name="connsiteX7" fmla="*/ 502444 w 502444"/>
                <a:gd name="connsiteY7" fmla="*/ 0 h 504825"/>
                <a:gd name="connsiteX8" fmla="*/ 392906 w 502444"/>
                <a:gd name="connsiteY8" fmla="*/ 504825 h 504825"/>
                <a:gd name="connsiteX9" fmla="*/ 342900 w 502444"/>
                <a:gd name="connsiteY9" fmla="*/ 481013 h 504825"/>
                <a:gd name="connsiteX10" fmla="*/ 311944 w 502444"/>
                <a:gd name="connsiteY10" fmla="*/ 438150 h 504825"/>
                <a:gd name="connsiteX11" fmla="*/ 283369 w 502444"/>
                <a:gd name="connsiteY11" fmla="*/ 402432 h 504825"/>
                <a:gd name="connsiteX12" fmla="*/ 238125 w 502444"/>
                <a:gd name="connsiteY12" fmla="*/ 361950 h 504825"/>
                <a:gd name="connsiteX13" fmla="*/ 188119 w 502444"/>
                <a:gd name="connsiteY13" fmla="*/ 316707 h 504825"/>
                <a:gd name="connsiteX14" fmla="*/ 140494 w 502444"/>
                <a:gd name="connsiteY14" fmla="*/ 278607 h 504825"/>
                <a:gd name="connsiteX15" fmla="*/ 88106 w 502444"/>
                <a:gd name="connsiteY15" fmla="*/ 242888 h 504825"/>
                <a:gd name="connsiteX16" fmla="*/ 35719 w 502444"/>
                <a:gd name="connsiteY16" fmla="*/ 209550 h 504825"/>
                <a:gd name="connsiteX17" fmla="*/ 9525 w 502444"/>
                <a:gd name="connsiteY17" fmla="*/ 188119 h 504825"/>
                <a:gd name="connsiteX18" fmla="*/ 0 w 502444"/>
                <a:gd name="connsiteY18" fmla="*/ 171450 h 504825"/>
                <a:gd name="connsiteX19" fmla="*/ 0 w 502444"/>
                <a:gd name="connsiteY19" fmla="*/ 159544 h 504825"/>
                <a:gd name="connsiteX20" fmla="*/ 9525 w 502444"/>
                <a:gd name="connsiteY20" fmla="*/ 147638 h 504825"/>
                <a:gd name="connsiteX21" fmla="*/ 35719 w 502444"/>
                <a:gd name="connsiteY21" fmla="*/ 145257 h 504825"/>
                <a:gd name="connsiteX22" fmla="*/ 123825 w 502444"/>
                <a:gd name="connsiteY22" fmla="*/ 1619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2444" h="504825">
                  <a:moveTo>
                    <a:pt x="123825" y="161925"/>
                  </a:moveTo>
                  <a:lnTo>
                    <a:pt x="219075" y="171450"/>
                  </a:lnTo>
                  <a:lnTo>
                    <a:pt x="273844" y="169069"/>
                  </a:lnTo>
                  <a:lnTo>
                    <a:pt x="304800" y="164307"/>
                  </a:lnTo>
                  <a:lnTo>
                    <a:pt x="338137" y="154782"/>
                  </a:lnTo>
                  <a:lnTo>
                    <a:pt x="359569" y="142875"/>
                  </a:lnTo>
                  <a:lnTo>
                    <a:pt x="395287" y="114300"/>
                  </a:lnTo>
                  <a:lnTo>
                    <a:pt x="502444" y="0"/>
                  </a:lnTo>
                  <a:lnTo>
                    <a:pt x="392906" y="504825"/>
                  </a:lnTo>
                  <a:lnTo>
                    <a:pt x="342900" y="481013"/>
                  </a:lnTo>
                  <a:lnTo>
                    <a:pt x="311944" y="438150"/>
                  </a:lnTo>
                  <a:lnTo>
                    <a:pt x="283369" y="402432"/>
                  </a:lnTo>
                  <a:lnTo>
                    <a:pt x="238125" y="361950"/>
                  </a:lnTo>
                  <a:lnTo>
                    <a:pt x="188119" y="316707"/>
                  </a:lnTo>
                  <a:lnTo>
                    <a:pt x="140494" y="278607"/>
                  </a:lnTo>
                  <a:lnTo>
                    <a:pt x="88106" y="242888"/>
                  </a:lnTo>
                  <a:lnTo>
                    <a:pt x="35719" y="209550"/>
                  </a:lnTo>
                  <a:lnTo>
                    <a:pt x="9525" y="188119"/>
                  </a:lnTo>
                  <a:lnTo>
                    <a:pt x="0" y="171450"/>
                  </a:lnTo>
                  <a:lnTo>
                    <a:pt x="0" y="159544"/>
                  </a:lnTo>
                  <a:lnTo>
                    <a:pt x="9525" y="147638"/>
                  </a:lnTo>
                  <a:lnTo>
                    <a:pt x="35719" y="145257"/>
                  </a:lnTo>
                  <a:lnTo>
                    <a:pt x="123825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E4C05D4F-5838-4258-8C15-7773BA2CEE10}"/>
                </a:ext>
              </a:extLst>
            </p:cNvPr>
            <p:cNvSpPr/>
            <p:nvPr/>
          </p:nvSpPr>
          <p:spPr>
            <a:xfrm rot="16200000">
              <a:off x="4031456" y="4823619"/>
              <a:ext cx="2405063" cy="460375"/>
            </a:xfrm>
            <a:custGeom>
              <a:avLst/>
              <a:gdLst>
                <a:gd name="connsiteX0" fmla="*/ 1171575 w 2405062"/>
                <a:gd name="connsiteY0" fmla="*/ 407193 h 459581"/>
                <a:gd name="connsiteX1" fmla="*/ 647700 w 2405062"/>
                <a:gd name="connsiteY1" fmla="*/ 409575 h 459581"/>
                <a:gd name="connsiteX2" fmla="*/ 397669 w 2405062"/>
                <a:gd name="connsiteY2" fmla="*/ 409575 h 459581"/>
                <a:gd name="connsiteX3" fmla="*/ 235744 w 2405062"/>
                <a:gd name="connsiteY3" fmla="*/ 409575 h 459581"/>
                <a:gd name="connsiteX4" fmla="*/ 171450 w 2405062"/>
                <a:gd name="connsiteY4" fmla="*/ 407193 h 459581"/>
                <a:gd name="connsiteX5" fmla="*/ 135731 w 2405062"/>
                <a:gd name="connsiteY5" fmla="*/ 402431 h 459581"/>
                <a:gd name="connsiteX6" fmla="*/ 85725 w 2405062"/>
                <a:gd name="connsiteY6" fmla="*/ 392906 h 459581"/>
                <a:gd name="connsiteX7" fmla="*/ 54769 w 2405062"/>
                <a:gd name="connsiteY7" fmla="*/ 383381 h 459581"/>
                <a:gd name="connsiteX8" fmla="*/ 30956 w 2405062"/>
                <a:gd name="connsiteY8" fmla="*/ 373856 h 459581"/>
                <a:gd name="connsiteX9" fmla="*/ 14287 w 2405062"/>
                <a:gd name="connsiteY9" fmla="*/ 361950 h 459581"/>
                <a:gd name="connsiteX10" fmla="*/ 0 w 2405062"/>
                <a:gd name="connsiteY10" fmla="*/ 342900 h 459581"/>
                <a:gd name="connsiteX11" fmla="*/ 0 w 2405062"/>
                <a:gd name="connsiteY11" fmla="*/ 321468 h 459581"/>
                <a:gd name="connsiteX12" fmla="*/ 14287 w 2405062"/>
                <a:gd name="connsiteY12" fmla="*/ 292893 h 459581"/>
                <a:gd name="connsiteX13" fmla="*/ 33337 w 2405062"/>
                <a:gd name="connsiteY13" fmla="*/ 273843 h 459581"/>
                <a:gd name="connsiteX14" fmla="*/ 83344 w 2405062"/>
                <a:gd name="connsiteY14" fmla="*/ 228600 h 459581"/>
                <a:gd name="connsiteX15" fmla="*/ 123825 w 2405062"/>
                <a:gd name="connsiteY15" fmla="*/ 195262 h 459581"/>
                <a:gd name="connsiteX16" fmla="*/ 169069 w 2405062"/>
                <a:gd name="connsiteY16" fmla="*/ 166687 h 459581"/>
                <a:gd name="connsiteX17" fmla="*/ 228600 w 2405062"/>
                <a:gd name="connsiteY17" fmla="*/ 142875 h 459581"/>
                <a:gd name="connsiteX18" fmla="*/ 280987 w 2405062"/>
                <a:gd name="connsiteY18" fmla="*/ 128587 h 459581"/>
                <a:gd name="connsiteX19" fmla="*/ 342900 w 2405062"/>
                <a:gd name="connsiteY19" fmla="*/ 116681 h 459581"/>
                <a:gd name="connsiteX20" fmla="*/ 407194 w 2405062"/>
                <a:gd name="connsiteY20" fmla="*/ 114300 h 459581"/>
                <a:gd name="connsiteX21" fmla="*/ 516731 w 2405062"/>
                <a:gd name="connsiteY21" fmla="*/ 135731 h 459581"/>
                <a:gd name="connsiteX22" fmla="*/ 664369 w 2405062"/>
                <a:gd name="connsiteY22" fmla="*/ 159543 h 459581"/>
                <a:gd name="connsiteX23" fmla="*/ 1050131 w 2405062"/>
                <a:gd name="connsiteY23" fmla="*/ 159543 h 459581"/>
                <a:gd name="connsiteX24" fmla="*/ 1754981 w 2405062"/>
                <a:gd name="connsiteY24" fmla="*/ 161925 h 459581"/>
                <a:gd name="connsiteX25" fmla="*/ 1912144 w 2405062"/>
                <a:gd name="connsiteY25" fmla="*/ 161925 h 459581"/>
                <a:gd name="connsiteX26" fmla="*/ 2114550 w 2405062"/>
                <a:gd name="connsiteY26" fmla="*/ 161925 h 459581"/>
                <a:gd name="connsiteX27" fmla="*/ 2164556 w 2405062"/>
                <a:gd name="connsiteY27" fmla="*/ 157162 h 459581"/>
                <a:gd name="connsiteX28" fmla="*/ 2195512 w 2405062"/>
                <a:gd name="connsiteY28" fmla="*/ 147637 h 459581"/>
                <a:gd name="connsiteX29" fmla="*/ 2231231 w 2405062"/>
                <a:gd name="connsiteY29" fmla="*/ 133350 h 459581"/>
                <a:gd name="connsiteX30" fmla="*/ 2266950 w 2405062"/>
                <a:gd name="connsiteY30" fmla="*/ 104775 h 459581"/>
                <a:gd name="connsiteX31" fmla="*/ 2300287 w 2405062"/>
                <a:gd name="connsiteY31" fmla="*/ 76200 h 459581"/>
                <a:gd name="connsiteX32" fmla="*/ 2328862 w 2405062"/>
                <a:gd name="connsiteY32" fmla="*/ 38100 h 459581"/>
                <a:gd name="connsiteX33" fmla="*/ 2347912 w 2405062"/>
                <a:gd name="connsiteY33" fmla="*/ 14287 h 459581"/>
                <a:gd name="connsiteX34" fmla="*/ 2362200 w 2405062"/>
                <a:gd name="connsiteY34" fmla="*/ 4762 h 459581"/>
                <a:gd name="connsiteX35" fmla="*/ 2386012 w 2405062"/>
                <a:gd name="connsiteY35" fmla="*/ 0 h 459581"/>
                <a:gd name="connsiteX36" fmla="*/ 2395537 w 2405062"/>
                <a:gd name="connsiteY36" fmla="*/ 7143 h 459581"/>
                <a:gd name="connsiteX37" fmla="*/ 2405062 w 2405062"/>
                <a:gd name="connsiteY37" fmla="*/ 33337 h 459581"/>
                <a:gd name="connsiteX38" fmla="*/ 2405062 w 2405062"/>
                <a:gd name="connsiteY38" fmla="*/ 92868 h 459581"/>
                <a:gd name="connsiteX39" fmla="*/ 2397919 w 2405062"/>
                <a:gd name="connsiteY39" fmla="*/ 150018 h 459581"/>
                <a:gd name="connsiteX40" fmla="*/ 2383631 w 2405062"/>
                <a:gd name="connsiteY40" fmla="*/ 207168 h 459581"/>
                <a:gd name="connsiteX41" fmla="*/ 2357437 w 2405062"/>
                <a:gd name="connsiteY41" fmla="*/ 269081 h 459581"/>
                <a:gd name="connsiteX42" fmla="*/ 2316956 w 2405062"/>
                <a:gd name="connsiteY42" fmla="*/ 338137 h 459581"/>
                <a:gd name="connsiteX43" fmla="*/ 2252662 w 2405062"/>
                <a:gd name="connsiteY43" fmla="*/ 423862 h 459581"/>
                <a:gd name="connsiteX44" fmla="*/ 2235994 w 2405062"/>
                <a:gd name="connsiteY44" fmla="*/ 442912 h 459581"/>
                <a:gd name="connsiteX45" fmla="*/ 2221706 w 2405062"/>
                <a:gd name="connsiteY45" fmla="*/ 454818 h 459581"/>
                <a:gd name="connsiteX46" fmla="*/ 2195512 w 2405062"/>
                <a:gd name="connsiteY46" fmla="*/ 459581 h 459581"/>
                <a:gd name="connsiteX47" fmla="*/ 2166937 w 2405062"/>
                <a:gd name="connsiteY47" fmla="*/ 454818 h 459581"/>
                <a:gd name="connsiteX48" fmla="*/ 2131219 w 2405062"/>
                <a:gd name="connsiteY48" fmla="*/ 440531 h 459581"/>
                <a:gd name="connsiteX49" fmla="*/ 2074069 w 2405062"/>
                <a:gd name="connsiteY49" fmla="*/ 409575 h 459581"/>
                <a:gd name="connsiteX50" fmla="*/ 1909762 w 2405062"/>
                <a:gd name="connsiteY50" fmla="*/ 409575 h 459581"/>
                <a:gd name="connsiteX51" fmla="*/ 1781175 w 2405062"/>
                <a:gd name="connsiteY51" fmla="*/ 402431 h 459581"/>
                <a:gd name="connsiteX52" fmla="*/ 1171575 w 2405062"/>
                <a:gd name="connsiteY52" fmla="*/ 407193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5062" h="459581">
                  <a:moveTo>
                    <a:pt x="1171575" y="407193"/>
                  </a:moveTo>
                  <a:lnTo>
                    <a:pt x="647700" y="409575"/>
                  </a:lnTo>
                  <a:lnTo>
                    <a:pt x="397669" y="409575"/>
                  </a:lnTo>
                  <a:lnTo>
                    <a:pt x="235744" y="409575"/>
                  </a:lnTo>
                  <a:lnTo>
                    <a:pt x="171450" y="407193"/>
                  </a:lnTo>
                  <a:lnTo>
                    <a:pt x="135731" y="402431"/>
                  </a:lnTo>
                  <a:lnTo>
                    <a:pt x="85725" y="392906"/>
                  </a:lnTo>
                  <a:lnTo>
                    <a:pt x="54769" y="383381"/>
                  </a:lnTo>
                  <a:lnTo>
                    <a:pt x="30956" y="373856"/>
                  </a:lnTo>
                  <a:lnTo>
                    <a:pt x="14287" y="361950"/>
                  </a:lnTo>
                  <a:lnTo>
                    <a:pt x="0" y="342900"/>
                  </a:lnTo>
                  <a:lnTo>
                    <a:pt x="0" y="321468"/>
                  </a:lnTo>
                  <a:lnTo>
                    <a:pt x="14287" y="292893"/>
                  </a:lnTo>
                  <a:lnTo>
                    <a:pt x="33337" y="273843"/>
                  </a:lnTo>
                  <a:lnTo>
                    <a:pt x="83344" y="228600"/>
                  </a:lnTo>
                  <a:lnTo>
                    <a:pt x="123825" y="195262"/>
                  </a:lnTo>
                  <a:lnTo>
                    <a:pt x="169069" y="166687"/>
                  </a:lnTo>
                  <a:lnTo>
                    <a:pt x="228600" y="142875"/>
                  </a:lnTo>
                  <a:lnTo>
                    <a:pt x="280987" y="128587"/>
                  </a:lnTo>
                  <a:lnTo>
                    <a:pt x="342900" y="116681"/>
                  </a:lnTo>
                  <a:lnTo>
                    <a:pt x="407194" y="114300"/>
                  </a:lnTo>
                  <a:lnTo>
                    <a:pt x="516731" y="135731"/>
                  </a:lnTo>
                  <a:lnTo>
                    <a:pt x="664369" y="159543"/>
                  </a:lnTo>
                  <a:lnTo>
                    <a:pt x="1050131" y="159543"/>
                  </a:lnTo>
                  <a:lnTo>
                    <a:pt x="1754981" y="161925"/>
                  </a:lnTo>
                  <a:lnTo>
                    <a:pt x="1912144" y="161925"/>
                  </a:lnTo>
                  <a:lnTo>
                    <a:pt x="2114550" y="161925"/>
                  </a:lnTo>
                  <a:lnTo>
                    <a:pt x="2164556" y="157162"/>
                  </a:lnTo>
                  <a:lnTo>
                    <a:pt x="2195512" y="147637"/>
                  </a:lnTo>
                  <a:lnTo>
                    <a:pt x="2231231" y="133350"/>
                  </a:lnTo>
                  <a:lnTo>
                    <a:pt x="2266950" y="104775"/>
                  </a:lnTo>
                  <a:lnTo>
                    <a:pt x="2300287" y="76200"/>
                  </a:lnTo>
                  <a:lnTo>
                    <a:pt x="2328862" y="38100"/>
                  </a:lnTo>
                  <a:lnTo>
                    <a:pt x="2347912" y="14287"/>
                  </a:lnTo>
                  <a:lnTo>
                    <a:pt x="2362200" y="4762"/>
                  </a:lnTo>
                  <a:lnTo>
                    <a:pt x="2386012" y="0"/>
                  </a:lnTo>
                  <a:lnTo>
                    <a:pt x="2395537" y="7143"/>
                  </a:lnTo>
                  <a:lnTo>
                    <a:pt x="2405062" y="33337"/>
                  </a:lnTo>
                  <a:lnTo>
                    <a:pt x="2405062" y="92868"/>
                  </a:lnTo>
                  <a:lnTo>
                    <a:pt x="2397919" y="150018"/>
                  </a:lnTo>
                  <a:lnTo>
                    <a:pt x="2383631" y="207168"/>
                  </a:lnTo>
                  <a:lnTo>
                    <a:pt x="2357437" y="269081"/>
                  </a:lnTo>
                  <a:lnTo>
                    <a:pt x="2316956" y="338137"/>
                  </a:lnTo>
                  <a:lnTo>
                    <a:pt x="2252662" y="423862"/>
                  </a:lnTo>
                  <a:lnTo>
                    <a:pt x="2235994" y="442912"/>
                  </a:lnTo>
                  <a:lnTo>
                    <a:pt x="2221706" y="454818"/>
                  </a:lnTo>
                  <a:lnTo>
                    <a:pt x="2195512" y="459581"/>
                  </a:lnTo>
                  <a:lnTo>
                    <a:pt x="2166937" y="454818"/>
                  </a:lnTo>
                  <a:lnTo>
                    <a:pt x="2131219" y="440531"/>
                  </a:lnTo>
                  <a:lnTo>
                    <a:pt x="2074069" y="409575"/>
                  </a:lnTo>
                  <a:lnTo>
                    <a:pt x="1909762" y="409575"/>
                  </a:lnTo>
                  <a:lnTo>
                    <a:pt x="1781175" y="402431"/>
                  </a:lnTo>
                  <a:lnTo>
                    <a:pt x="1171575" y="4071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0F5562F-7F45-4EF8-971B-0D5DF0364845}"/>
              </a:ext>
            </a:extLst>
          </p:cNvPr>
          <p:cNvGrpSpPr/>
          <p:nvPr/>
        </p:nvGrpSpPr>
        <p:grpSpPr>
          <a:xfrm>
            <a:off x="2611438" y="1411288"/>
            <a:ext cx="4332287" cy="4692650"/>
            <a:chOff x="2611438" y="1411288"/>
            <a:chExt cx="4332287" cy="4692650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6769AC65-2B50-4645-B86A-2C8B72AA9B6B}"/>
                </a:ext>
              </a:extLst>
            </p:cNvPr>
            <p:cNvSpPr/>
            <p:nvPr/>
          </p:nvSpPr>
          <p:spPr>
            <a:xfrm>
              <a:off x="4818063" y="1411288"/>
              <a:ext cx="458787" cy="704850"/>
            </a:xfrm>
            <a:custGeom>
              <a:avLst/>
              <a:gdLst>
                <a:gd name="connsiteX0" fmla="*/ 150019 w 459581"/>
                <a:gd name="connsiteY0" fmla="*/ 466725 h 704850"/>
                <a:gd name="connsiteX1" fmla="*/ 150019 w 459581"/>
                <a:gd name="connsiteY1" fmla="*/ 283369 h 704850"/>
                <a:gd name="connsiteX2" fmla="*/ 145256 w 459581"/>
                <a:gd name="connsiteY2" fmla="*/ 240507 h 704850"/>
                <a:gd name="connsiteX3" fmla="*/ 138112 w 459581"/>
                <a:gd name="connsiteY3" fmla="*/ 204788 h 704850"/>
                <a:gd name="connsiteX4" fmla="*/ 123825 w 459581"/>
                <a:gd name="connsiteY4" fmla="*/ 173832 h 704850"/>
                <a:gd name="connsiteX5" fmla="*/ 107156 w 459581"/>
                <a:gd name="connsiteY5" fmla="*/ 145257 h 704850"/>
                <a:gd name="connsiteX6" fmla="*/ 80962 w 459581"/>
                <a:gd name="connsiteY6" fmla="*/ 109538 h 704850"/>
                <a:gd name="connsiteX7" fmla="*/ 61912 w 459581"/>
                <a:gd name="connsiteY7" fmla="*/ 90488 h 704850"/>
                <a:gd name="connsiteX8" fmla="*/ 28575 w 459581"/>
                <a:gd name="connsiteY8" fmla="*/ 64294 h 704850"/>
                <a:gd name="connsiteX9" fmla="*/ 14287 w 459581"/>
                <a:gd name="connsiteY9" fmla="*/ 52388 h 704850"/>
                <a:gd name="connsiteX10" fmla="*/ 2381 w 459581"/>
                <a:gd name="connsiteY10" fmla="*/ 35719 h 704850"/>
                <a:gd name="connsiteX11" fmla="*/ 0 w 459581"/>
                <a:gd name="connsiteY11" fmla="*/ 19050 h 704850"/>
                <a:gd name="connsiteX12" fmla="*/ 4762 w 459581"/>
                <a:gd name="connsiteY12" fmla="*/ 7144 h 704850"/>
                <a:gd name="connsiteX13" fmla="*/ 16669 w 459581"/>
                <a:gd name="connsiteY13" fmla="*/ 0 h 704850"/>
                <a:gd name="connsiteX14" fmla="*/ 38100 w 459581"/>
                <a:gd name="connsiteY14" fmla="*/ 0 h 704850"/>
                <a:gd name="connsiteX15" fmla="*/ 97631 w 459581"/>
                <a:gd name="connsiteY15" fmla="*/ 14288 h 704850"/>
                <a:gd name="connsiteX16" fmla="*/ 147637 w 459581"/>
                <a:gd name="connsiteY16" fmla="*/ 28575 h 704850"/>
                <a:gd name="connsiteX17" fmla="*/ 197644 w 459581"/>
                <a:gd name="connsiteY17" fmla="*/ 45244 h 704850"/>
                <a:gd name="connsiteX18" fmla="*/ 247650 w 459581"/>
                <a:gd name="connsiteY18" fmla="*/ 64294 h 704850"/>
                <a:gd name="connsiteX19" fmla="*/ 309562 w 459581"/>
                <a:gd name="connsiteY19" fmla="*/ 90488 h 704850"/>
                <a:gd name="connsiteX20" fmla="*/ 354806 w 459581"/>
                <a:gd name="connsiteY20" fmla="*/ 116682 h 704850"/>
                <a:gd name="connsiteX21" fmla="*/ 395287 w 459581"/>
                <a:gd name="connsiteY21" fmla="*/ 147638 h 704850"/>
                <a:gd name="connsiteX22" fmla="*/ 423862 w 459581"/>
                <a:gd name="connsiteY22" fmla="*/ 176213 h 704850"/>
                <a:gd name="connsiteX23" fmla="*/ 442912 w 459581"/>
                <a:gd name="connsiteY23" fmla="*/ 209550 h 704850"/>
                <a:gd name="connsiteX24" fmla="*/ 459581 w 459581"/>
                <a:gd name="connsiteY24" fmla="*/ 264319 h 704850"/>
                <a:gd name="connsiteX25" fmla="*/ 454819 w 459581"/>
                <a:gd name="connsiteY25" fmla="*/ 280988 h 704850"/>
                <a:gd name="connsiteX26" fmla="*/ 423862 w 459581"/>
                <a:gd name="connsiteY26" fmla="*/ 321469 h 704850"/>
                <a:gd name="connsiteX27" fmla="*/ 400050 w 459581"/>
                <a:gd name="connsiteY27" fmla="*/ 371475 h 704850"/>
                <a:gd name="connsiteX28" fmla="*/ 378619 w 459581"/>
                <a:gd name="connsiteY28" fmla="*/ 435769 h 704850"/>
                <a:gd name="connsiteX29" fmla="*/ 361950 w 459581"/>
                <a:gd name="connsiteY29" fmla="*/ 526257 h 704850"/>
                <a:gd name="connsiteX30" fmla="*/ 338137 w 459581"/>
                <a:gd name="connsiteY30" fmla="*/ 692944 h 704850"/>
                <a:gd name="connsiteX31" fmla="*/ 150019 w 459581"/>
                <a:gd name="connsiteY31" fmla="*/ 704850 h 704850"/>
                <a:gd name="connsiteX32" fmla="*/ 150019 w 459581"/>
                <a:gd name="connsiteY32" fmla="*/ 466725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9581" h="704850">
                  <a:moveTo>
                    <a:pt x="150019" y="466725"/>
                  </a:moveTo>
                  <a:lnTo>
                    <a:pt x="150019" y="283369"/>
                  </a:lnTo>
                  <a:lnTo>
                    <a:pt x="145256" y="240507"/>
                  </a:lnTo>
                  <a:lnTo>
                    <a:pt x="138112" y="204788"/>
                  </a:lnTo>
                  <a:lnTo>
                    <a:pt x="123825" y="173832"/>
                  </a:lnTo>
                  <a:lnTo>
                    <a:pt x="107156" y="145257"/>
                  </a:lnTo>
                  <a:lnTo>
                    <a:pt x="80962" y="109538"/>
                  </a:lnTo>
                  <a:lnTo>
                    <a:pt x="61912" y="90488"/>
                  </a:lnTo>
                  <a:lnTo>
                    <a:pt x="28575" y="64294"/>
                  </a:lnTo>
                  <a:lnTo>
                    <a:pt x="14287" y="52388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97631" y="14288"/>
                  </a:lnTo>
                  <a:lnTo>
                    <a:pt x="147637" y="28575"/>
                  </a:lnTo>
                  <a:lnTo>
                    <a:pt x="197644" y="45244"/>
                  </a:lnTo>
                  <a:lnTo>
                    <a:pt x="247650" y="64294"/>
                  </a:lnTo>
                  <a:lnTo>
                    <a:pt x="309562" y="90488"/>
                  </a:lnTo>
                  <a:lnTo>
                    <a:pt x="354806" y="116682"/>
                  </a:lnTo>
                  <a:lnTo>
                    <a:pt x="395287" y="147638"/>
                  </a:lnTo>
                  <a:lnTo>
                    <a:pt x="423862" y="176213"/>
                  </a:lnTo>
                  <a:lnTo>
                    <a:pt x="442912" y="209550"/>
                  </a:lnTo>
                  <a:lnTo>
                    <a:pt x="459581" y="264319"/>
                  </a:lnTo>
                  <a:lnTo>
                    <a:pt x="454819" y="280988"/>
                  </a:lnTo>
                  <a:lnTo>
                    <a:pt x="423862" y="321469"/>
                  </a:lnTo>
                  <a:lnTo>
                    <a:pt x="400050" y="371475"/>
                  </a:lnTo>
                  <a:lnTo>
                    <a:pt x="378619" y="435769"/>
                  </a:lnTo>
                  <a:lnTo>
                    <a:pt x="361950" y="526257"/>
                  </a:lnTo>
                  <a:lnTo>
                    <a:pt x="338137" y="692944"/>
                  </a:lnTo>
                  <a:lnTo>
                    <a:pt x="150019" y="704850"/>
                  </a:lnTo>
                  <a:lnTo>
                    <a:pt x="15001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15A5CD91-6DD2-42D2-A00E-F996A58EDE26}"/>
                </a:ext>
              </a:extLst>
            </p:cNvPr>
            <p:cNvSpPr/>
            <p:nvPr/>
          </p:nvSpPr>
          <p:spPr>
            <a:xfrm>
              <a:off x="3752850" y="4143375"/>
              <a:ext cx="455613" cy="1598613"/>
            </a:xfrm>
            <a:custGeom>
              <a:avLst/>
              <a:gdLst>
                <a:gd name="connsiteX0" fmla="*/ 209550 w 454819"/>
                <a:gd name="connsiteY0" fmla="*/ 692944 h 1597819"/>
                <a:gd name="connsiteX1" fmla="*/ 207169 w 454819"/>
                <a:gd name="connsiteY1" fmla="*/ 471488 h 1597819"/>
                <a:gd name="connsiteX2" fmla="*/ 202406 w 454819"/>
                <a:gd name="connsiteY2" fmla="*/ 402431 h 1597819"/>
                <a:gd name="connsiteX3" fmla="*/ 192881 w 454819"/>
                <a:gd name="connsiteY3" fmla="*/ 350044 h 1597819"/>
                <a:gd name="connsiteX4" fmla="*/ 180975 w 454819"/>
                <a:gd name="connsiteY4" fmla="*/ 300038 h 1597819"/>
                <a:gd name="connsiteX5" fmla="*/ 166688 w 454819"/>
                <a:gd name="connsiteY5" fmla="*/ 269081 h 1597819"/>
                <a:gd name="connsiteX6" fmla="*/ 140494 w 454819"/>
                <a:gd name="connsiteY6" fmla="*/ 221456 h 1597819"/>
                <a:gd name="connsiteX7" fmla="*/ 97631 w 454819"/>
                <a:gd name="connsiteY7" fmla="*/ 164306 h 1597819"/>
                <a:gd name="connsiteX8" fmla="*/ 54769 w 454819"/>
                <a:gd name="connsiteY8" fmla="*/ 116681 h 1597819"/>
                <a:gd name="connsiteX9" fmla="*/ 11906 w 454819"/>
                <a:gd name="connsiteY9" fmla="*/ 76200 h 1597819"/>
                <a:gd name="connsiteX10" fmla="*/ 4763 w 454819"/>
                <a:gd name="connsiteY10" fmla="*/ 61913 h 1597819"/>
                <a:gd name="connsiteX11" fmla="*/ 0 w 454819"/>
                <a:gd name="connsiteY11" fmla="*/ 38100 h 1597819"/>
                <a:gd name="connsiteX12" fmla="*/ 2381 w 454819"/>
                <a:gd name="connsiteY12" fmla="*/ 19050 h 1597819"/>
                <a:gd name="connsiteX13" fmla="*/ 9525 w 454819"/>
                <a:gd name="connsiteY13" fmla="*/ 7144 h 1597819"/>
                <a:gd name="connsiteX14" fmla="*/ 30956 w 454819"/>
                <a:gd name="connsiteY14" fmla="*/ 0 h 1597819"/>
                <a:gd name="connsiteX15" fmla="*/ 57150 w 454819"/>
                <a:gd name="connsiteY15" fmla="*/ 0 h 1597819"/>
                <a:gd name="connsiteX16" fmla="*/ 92869 w 454819"/>
                <a:gd name="connsiteY16" fmla="*/ 9525 h 1597819"/>
                <a:gd name="connsiteX17" fmla="*/ 147638 w 454819"/>
                <a:gd name="connsiteY17" fmla="*/ 35719 h 1597819"/>
                <a:gd name="connsiteX18" fmla="*/ 214313 w 454819"/>
                <a:gd name="connsiteY18" fmla="*/ 71438 h 1597819"/>
                <a:gd name="connsiteX19" fmla="*/ 276225 w 454819"/>
                <a:gd name="connsiteY19" fmla="*/ 111919 h 1597819"/>
                <a:gd name="connsiteX20" fmla="*/ 340519 w 454819"/>
                <a:gd name="connsiteY20" fmla="*/ 164306 h 1597819"/>
                <a:gd name="connsiteX21" fmla="*/ 381000 w 454819"/>
                <a:gd name="connsiteY21" fmla="*/ 264319 h 1597819"/>
                <a:gd name="connsiteX22" fmla="*/ 411956 w 454819"/>
                <a:gd name="connsiteY22" fmla="*/ 400050 h 1597819"/>
                <a:gd name="connsiteX23" fmla="*/ 421481 w 454819"/>
                <a:gd name="connsiteY23" fmla="*/ 626269 h 1597819"/>
                <a:gd name="connsiteX24" fmla="*/ 438150 w 454819"/>
                <a:gd name="connsiteY24" fmla="*/ 928688 h 1597819"/>
                <a:gd name="connsiteX25" fmla="*/ 450056 w 454819"/>
                <a:gd name="connsiteY25" fmla="*/ 1223963 h 1597819"/>
                <a:gd name="connsiteX26" fmla="*/ 454819 w 454819"/>
                <a:gd name="connsiteY26" fmla="*/ 1409700 h 1597819"/>
                <a:gd name="connsiteX27" fmla="*/ 450056 w 454819"/>
                <a:gd name="connsiteY27" fmla="*/ 1447800 h 1597819"/>
                <a:gd name="connsiteX28" fmla="*/ 433388 w 454819"/>
                <a:gd name="connsiteY28" fmla="*/ 1512094 h 1597819"/>
                <a:gd name="connsiteX29" fmla="*/ 416719 w 454819"/>
                <a:gd name="connsiteY29" fmla="*/ 1569244 h 1597819"/>
                <a:gd name="connsiteX30" fmla="*/ 404813 w 454819"/>
                <a:gd name="connsiteY30" fmla="*/ 1588294 h 1597819"/>
                <a:gd name="connsiteX31" fmla="*/ 390525 w 454819"/>
                <a:gd name="connsiteY31" fmla="*/ 1595438 h 1597819"/>
                <a:gd name="connsiteX32" fmla="*/ 371475 w 454819"/>
                <a:gd name="connsiteY32" fmla="*/ 1597819 h 1597819"/>
                <a:gd name="connsiteX33" fmla="*/ 357188 w 454819"/>
                <a:gd name="connsiteY33" fmla="*/ 1590675 h 1597819"/>
                <a:gd name="connsiteX34" fmla="*/ 330994 w 454819"/>
                <a:gd name="connsiteY34" fmla="*/ 1569244 h 1597819"/>
                <a:gd name="connsiteX35" fmla="*/ 307181 w 454819"/>
                <a:gd name="connsiteY35" fmla="*/ 1538288 h 1597819"/>
                <a:gd name="connsiteX36" fmla="*/ 288131 w 454819"/>
                <a:gd name="connsiteY36" fmla="*/ 1509713 h 1597819"/>
                <a:gd name="connsiteX37" fmla="*/ 266700 w 454819"/>
                <a:gd name="connsiteY37" fmla="*/ 1485900 h 1597819"/>
                <a:gd name="connsiteX38" fmla="*/ 240506 w 454819"/>
                <a:gd name="connsiteY38" fmla="*/ 1457325 h 1597819"/>
                <a:gd name="connsiteX39" fmla="*/ 214313 w 454819"/>
                <a:gd name="connsiteY39" fmla="*/ 1409700 h 1597819"/>
                <a:gd name="connsiteX40" fmla="*/ 190500 w 454819"/>
                <a:gd name="connsiteY40" fmla="*/ 1340644 h 1597819"/>
                <a:gd name="connsiteX41" fmla="*/ 171450 w 454819"/>
                <a:gd name="connsiteY41" fmla="*/ 1257300 h 1597819"/>
                <a:gd name="connsiteX42" fmla="*/ 166688 w 454819"/>
                <a:gd name="connsiteY42" fmla="*/ 1176338 h 1597819"/>
                <a:gd name="connsiteX43" fmla="*/ 173831 w 454819"/>
                <a:gd name="connsiteY43" fmla="*/ 1116806 h 1597819"/>
                <a:gd name="connsiteX44" fmla="*/ 190500 w 454819"/>
                <a:gd name="connsiteY44" fmla="*/ 1028700 h 1597819"/>
                <a:gd name="connsiteX45" fmla="*/ 209550 w 454819"/>
                <a:gd name="connsiteY45" fmla="*/ 892969 h 1597819"/>
                <a:gd name="connsiteX46" fmla="*/ 209550 w 454819"/>
                <a:gd name="connsiteY46" fmla="*/ 692944 h 159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4819" h="1597819">
                  <a:moveTo>
                    <a:pt x="209550" y="692944"/>
                  </a:moveTo>
                  <a:cubicBezTo>
                    <a:pt x="208756" y="619125"/>
                    <a:pt x="207963" y="545307"/>
                    <a:pt x="207169" y="471488"/>
                  </a:cubicBezTo>
                  <a:lnTo>
                    <a:pt x="202406" y="402431"/>
                  </a:lnTo>
                  <a:lnTo>
                    <a:pt x="192881" y="350044"/>
                  </a:lnTo>
                  <a:lnTo>
                    <a:pt x="180975" y="300038"/>
                  </a:lnTo>
                  <a:lnTo>
                    <a:pt x="166688" y="269081"/>
                  </a:lnTo>
                  <a:lnTo>
                    <a:pt x="140494" y="221456"/>
                  </a:lnTo>
                  <a:lnTo>
                    <a:pt x="97631" y="164306"/>
                  </a:lnTo>
                  <a:lnTo>
                    <a:pt x="54769" y="116681"/>
                  </a:lnTo>
                  <a:lnTo>
                    <a:pt x="11906" y="76200"/>
                  </a:lnTo>
                  <a:lnTo>
                    <a:pt x="4763" y="61913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57150" y="0"/>
                  </a:lnTo>
                  <a:lnTo>
                    <a:pt x="92869" y="9525"/>
                  </a:lnTo>
                  <a:lnTo>
                    <a:pt x="147638" y="35719"/>
                  </a:lnTo>
                  <a:lnTo>
                    <a:pt x="214313" y="71438"/>
                  </a:lnTo>
                  <a:lnTo>
                    <a:pt x="276225" y="111919"/>
                  </a:lnTo>
                  <a:lnTo>
                    <a:pt x="340519" y="164306"/>
                  </a:lnTo>
                  <a:lnTo>
                    <a:pt x="381000" y="264319"/>
                  </a:lnTo>
                  <a:lnTo>
                    <a:pt x="411956" y="400050"/>
                  </a:lnTo>
                  <a:lnTo>
                    <a:pt x="421481" y="626269"/>
                  </a:lnTo>
                  <a:lnTo>
                    <a:pt x="438150" y="928688"/>
                  </a:lnTo>
                  <a:lnTo>
                    <a:pt x="450056" y="1223963"/>
                  </a:lnTo>
                  <a:lnTo>
                    <a:pt x="454819" y="1409700"/>
                  </a:lnTo>
                  <a:lnTo>
                    <a:pt x="450056" y="1447800"/>
                  </a:lnTo>
                  <a:lnTo>
                    <a:pt x="433388" y="1512094"/>
                  </a:lnTo>
                  <a:lnTo>
                    <a:pt x="416719" y="1569244"/>
                  </a:lnTo>
                  <a:lnTo>
                    <a:pt x="404813" y="1588294"/>
                  </a:lnTo>
                  <a:lnTo>
                    <a:pt x="390525" y="1595438"/>
                  </a:lnTo>
                  <a:lnTo>
                    <a:pt x="371475" y="1597819"/>
                  </a:lnTo>
                  <a:lnTo>
                    <a:pt x="357188" y="1590675"/>
                  </a:lnTo>
                  <a:lnTo>
                    <a:pt x="330994" y="1569244"/>
                  </a:lnTo>
                  <a:lnTo>
                    <a:pt x="307181" y="1538288"/>
                  </a:lnTo>
                  <a:lnTo>
                    <a:pt x="288131" y="1509713"/>
                  </a:lnTo>
                  <a:lnTo>
                    <a:pt x="266700" y="1485900"/>
                  </a:lnTo>
                  <a:lnTo>
                    <a:pt x="240506" y="1457325"/>
                  </a:lnTo>
                  <a:lnTo>
                    <a:pt x="214313" y="1409700"/>
                  </a:lnTo>
                  <a:lnTo>
                    <a:pt x="190500" y="1340644"/>
                  </a:lnTo>
                  <a:lnTo>
                    <a:pt x="171450" y="1257300"/>
                  </a:lnTo>
                  <a:lnTo>
                    <a:pt x="166688" y="1176338"/>
                  </a:lnTo>
                  <a:lnTo>
                    <a:pt x="173831" y="1116806"/>
                  </a:lnTo>
                  <a:lnTo>
                    <a:pt x="190500" y="1028700"/>
                  </a:lnTo>
                  <a:lnTo>
                    <a:pt x="209550" y="892969"/>
                  </a:lnTo>
                  <a:lnTo>
                    <a:pt x="2095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">
              <a:extLst>
                <a:ext uri="{FF2B5EF4-FFF2-40B4-BE49-F238E27FC236}">
                  <a16:creationId xmlns:a16="http://schemas.microsoft.com/office/drawing/2014/main" id="{48C0A29B-BEA1-48EB-A8B0-FE25D840DEB7}"/>
                </a:ext>
              </a:extLst>
            </p:cNvPr>
            <p:cNvSpPr/>
            <p:nvPr/>
          </p:nvSpPr>
          <p:spPr>
            <a:xfrm>
              <a:off x="3527425" y="1885950"/>
              <a:ext cx="3416300" cy="457200"/>
            </a:xfrm>
            <a:custGeom>
              <a:avLst/>
              <a:gdLst>
                <a:gd name="connsiteX0" fmla="*/ 1454150 w 3416300"/>
                <a:gd name="connsiteY0" fmla="*/ 336550 h 457200"/>
                <a:gd name="connsiteX1" fmla="*/ 930275 w 3416300"/>
                <a:gd name="connsiteY1" fmla="*/ 371475 h 457200"/>
                <a:gd name="connsiteX2" fmla="*/ 593725 w 3416300"/>
                <a:gd name="connsiteY2" fmla="*/ 400050 h 457200"/>
                <a:gd name="connsiteX3" fmla="*/ 117475 w 3416300"/>
                <a:gd name="connsiteY3" fmla="*/ 457200 h 457200"/>
                <a:gd name="connsiteX4" fmla="*/ 0 w 3416300"/>
                <a:gd name="connsiteY4" fmla="*/ 276225 h 457200"/>
                <a:gd name="connsiteX5" fmla="*/ 254000 w 3416300"/>
                <a:gd name="connsiteY5" fmla="*/ 257175 h 457200"/>
                <a:gd name="connsiteX6" fmla="*/ 946150 w 3416300"/>
                <a:gd name="connsiteY6" fmla="*/ 200025 h 457200"/>
                <a:gd name="connsiteX7" fmla="*/ 1457325 w 3416300"/>
                <a:gd name="connsiteY7" fmla="*/ 158750 h 457200"/>
                <a:gd name="connsiteX8" fmla="*/ 1638300 w 3416300"/>
                <a:gd name="connsiteY8" fmla="*/ 139700 h 457200"/>
                <a:gd name="connsiteX9" fmla="*/ 2159000 w 3416300"/>
                <a:gd name="connsiteY9" fmla="*/ 104775 h 457200"/>
                <a:gd name="connsiteX10" fmla="*/ 2740025 w 3416300"/>
                <a:gd name="connsiteY10" fmla="*/ 69850 h 457200"/>
                <a:gd name="connsiteX11" fmla="*/ 2847975 w 3416300"/>
                <a:gd name="connsiteY11" fmla="*/ 28575 h 457200"/>
                <a:gd name="connsiteX12" fmla="*/ 2911475 w 3416300"/>
                <a:gd name="connsiteY12" fmla="*/ 0 h 457200"/>
                <a:gd name="connsiteX13" fmla="*/ 2981325 w 3416300"/>
                <a:gd name="connsiteY13" fmla="*/ 6350 h 457200"/>
                <a:gd name="connsiteX14" fmla="*/ 3073400 w 3416300"/>
                <a:gd name="connsiteY14" fmla="*/ 28575 h 457200"/>
                <a:gd name="connsiteX15" fmla="*/ 3159125 w 3416300"/>
                <a:gd name="connsiteY15" fmla="*/ 53975 h 457200"/>
                <a:gd name="connsiteX16" fmla="*/ 3248025 w 3416300"/>
                <a:gd name="connsiteY16" fmla="*/ 95250 h 457200"/>
                <a:gd name="connsiteX17" fmla="*/ 3308350 w 3416300"/>
                <a:gd name="connsiteY17" fmla="*/ 127000 h 457200"/>
                <a:gd name="connsiteX18" fmla="*/ 3362325 w 3416300"/>
                <a:gd name="connsiteY18" fmla="*/ 165100 h 457200"/>
                <a:gd name="connsiteX19" fmla="*/ 3390900 w 3416300"/>
                <a:gd name="connsiteY19" fmla="*/ 190500 h 457200"/>
                <a:gd name="connsiteX20" fmla="*/ 3406775 w 3416300"/>
                <a:gd name="connsiteY20" fmla="*/ 203200 h 457200"/>
                <a:gd name="connsiteX21" fmla="*/ 3416300 w 3416300"/>
                <a:gd name="connsiteY21" fmla="*/ 225425 h 457200"/>
                <a:gd name="connsiteX22" fmla="*/ 3416300 w 3416300"/>
                <a:gd name="connsiteY22" fmla="*/ 250825 h 457200"/>
                <a:gd name="connsiteX23" fmla="*/ 3400425 w 3416300"/>
                <a:gd name="connsiteY23" fmla="*/ 269875 h 457200"/>
                <a:gd name="connsiteX24" fmla="*/ 3368675 w 3416300"/>
                <a:gd name="connsiteY24" fmla="*/ 295275 h 457200"/>
                <a:gd name="connsiteX25" fmla="*/ 3330575 w 3416300"/>
                <a:gd name="connsiteY25" fmla="*/ 314325 h 457200"/>
                <a:gd name="connsiteX26" fmla="*/ 3028950 w 3416300"/>
                <a:gd name="connsiteY26" fmla="*/ 301625 h 457200"/>
                <a:gd name="connsiteX27" fmla="*/ 2622550 w 3416300"/>
                <a:gd name="connsiteY27" fmla="*/ 292100 h 457200"/>
                <a:gd name="connsiteX28" fmla="*/ 2095500 w 3416300"/>
                <a:gd name="connsiteY28" fmla="*/ 311150 h 457200"/>
                <a:gd name="connsiteX29" fmla="*/ 1454150 w 3416300"/>
                <a:gd name="connsiteY29" fmla="*/ 3365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16300" h="457200">
                  <a:moveTo>
                    <a:pt x="1454150" y="336550"/>
                  </a:moveTo>
                  <a:lnTo>
                    <a:pt x="930275" y="371475"/>
                  </a:lnTo>
                  <a:lnTo>
                    <a:pt x="593725" y="400050"/>
                  </a:lnTo>
                  <a:lnTo>
                    <a:pt x="117475" y="457200"/>
                  </a:lnTo>
                  <a:lnTo>
                    <a:pt x="0" y="276225"/>
                  </a:lnTo>
                  <a:lnTo>
                    <a:pt x="254000" y="257175"/>
                  </a:lnTo>
                  <a:lnTo>
                    <a:pt x="946150" y="200025"/>
                  </a:lnTo>
                  <a:lnTo>
                    <a:pt x="1457325" y="158750"/>
                  </a:lnTo>
                  <a:lnTo>
                    <a:pt x="1638300" y="139700"/>
                  </a:lnTo>
                  <a:lnTo>
                    <a:pt x="2159000" y="104775"/>
                  </a:lnTo>
                  <a:lnTo>
                    <a:pt x="2740025" y="69850"/>
                  </a:lnTo>
                  <a:lnTo>
                    <a:pt x="2847975" y="28575"/>
                  </a:lnTo>
                  <a:lnTo>
                    <a:pt x="2911475" y="0"/>
                  </a:lnTo>
                  <a:lnTo>
                    <a:pt x="2981325" y="6350"/>
                  </a:lnTo>
                  <a:lnTo>
                    <a:pt x="3073400" y="28575"/>
                  </a:lnTo>
                  <a:lnTo>
                    <a:pt x="3159125" y="53975"/>
                  </a:lnTo>
                  <a:lnTo>
                    <a:pt x="3248025" y="95250"/>
                  </a:lnTo>
                  <a:lnTo>
                    <a:pt x="3308350" y="127000"/>
                  </a:lnTo>
                  <a:lnTo>
                    <a:pt x="3362325" y="165100"/>
                  </a:lnTo>
                  <a:lnTo>
                    <a:pt x="3390900" y="190500"/>
                  </a:lnTo>
                  <a:lnTo>
                    <a:pt x="3406775" y="203200"/>
                  </a:lnTo>
                  <a:lnTo>
                    <a:pt x="3416300" y="225425"/>
                  </a:lnTo>
                  <a:lnTo>
                    <a:pt x="3416300" y="250825"/>
                  </a:lnTo>
                  <a:lnTo>
                    <a:pt x="3400425" y="269875"/>
                  </a:lnTo>
                  <a:lnTo>
                    <a:pt x="3368675" y="295275"/>
                  </a:lnTo>
                  <a:lnTo>
                    <a:pt x="3330575" y="314325"/>
                  </a:lnTo>
                  <a:lnTo>
                    <a:pt x="3028950" y="301625"/>
                  </a:lnTo>
                  <a:lnTo>
                    <a:pt x="2622550" y="292100"/>
                  </a:lnTo>
                  <a:lnTo>
                    <a:pt x="2095500" y="311150"/>
                  </a:lnTo>
                  <a:lnTo>
                    <a:pt x="1454150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7C4DBEF2-46D0-48A8-86D5-15E301C138CB}"/>
                </a:ext>
              </a:extLst>
            </p:cNvPr>
            <p:cNvSpPr/>
            <p:nvPr/>
          </p:nvSpPr>
          <p:spPr>
            <a:xfrm rot="16200000">
              <a:off x="1471613" y="3186113"/>
              <a:ext cx="3384550" cy="1104900"/>
            </a:xfrm>
            <a:custGeom>
              <a:avLst/>
              <a:gdLst>
                <a:gd name="connsiteX0" fmla="*/ 1571625 w 3384550"/>
                <a:gd name="connsiteY0" fmla="*/ 879475 h 1104900"/>
                <a:gd name="connsiteX1" fmla="*/ 1247775 w 3384550"/>
                <a:gd name="connsiteY1" fmla="*/ 771525 h 1104900"/>
                <a:gd name="connsiteX2" fmla="*/ 977900 w 3384550"/>
                <a:gd name="connsiteY2" fmla="*/ 657225 h 1104900"/>
                <a:gd name="connsiteX3" fmla="*/ 730250 w 3384550"/>
                <a:gd name="connsiteY3" fmla="*/ 533400 h 1104900"/>
                <a:gd name="connsiteX4" fmla="*/ 530225 w 3384550"/>
                <a:gd name="connsiteY4" fmla="*/ 422275 h 1104900"/>
                <a:gd name="connsiteX5" fmla="*/ 295275 w 3384550"/>
                <a:gd name="connsiteY5" fmla="*/ 273050 h 1104900"/>
                <a:gd name="connsiteX6" fmla="*/ 66675 w 3384550"/>
                <a:gd name="connsiteY6" fmla="*/ 120650 h 1104900"/>
                <a:gd name="connsiteX7" fmla="*/ 25400 w 3384550"/>
                <a:gd name="connsiteY7" fmla="*/ 95250 h 1104900"/>
                <a:gd name="connsiteX8" fmla="*/ 6350 w 3384550"/>
                <a:gd name="connsiteY8" fmla="*/ 73025 h 1104900"/>
                <a:gd name="connsiteX9" fmla="*/ 0 w 3384550"/>
                <a:gd name="connsiteY9" fmla="*/ 38100 h 1104900"/>
                <a:gd name="connsiteX10" fmla="*/ 0 w 3384550"/>
                <a:gd name="connsiteY10" fmla="*/ 12700 h 1104900"/>
                <a:gd name="connsiteX11" fmla="*/ 9525 w 3384550"/>
                <a:gd name="connsiteY11" fmla="*/ 0 h 1104900"/>
                <a:gd name="connsiteX12" fmla="*/ 28575 w 3384550"/>
                <a:gd name="connsiteY12" fmla="*/ 0 h 1104900"/>
                <a:gd name="connsiteX13" fmla="*/ 92075 w 3384550"/>
                <a:gd name="connsiteY13" fmla="*/ 28575 h 1104900"/>
                <a:gd name="connsiteX14" fmla="*/ 323850 w 3384550"/>
                <a:gd name="connsiteY14" fmla="*/ 155575 h 1104900"/>
                <a:gd name="connsiteX15" fmla="*/ 498475 w 3384550"/>
                <a:gd name="connsiteY15" fmla="*/ 238125 h 1104900"/>
                <a:gd name="connsiteX16" fmla="*/ 660400 w 3384550"/>
                <a:gd name="connsiteY16" fmla="*/ 311150 h 1104900"/>
                <a:gd name="connsiteX17" fmla="*/ 838200 w 3384550"/>
                <a:gd name="connsiteY17" fmla="*/ 384175 h 1104900"/>
                <a:gd name="connsiteX18" fmla="*/ 1003300 w 3384550"/>
                <a:gd name="connsiteY18" fmla="*/ 450850 h 1104900"/>
                <a:gd name="connsiteX19" fmla="*/ 1301750 w 3384550"/>
                <a:gd name="connsiteY19" fmla="*/ 555625 h 1104900"/>
                <a:gd name="connsiteX20" fmla="*/ 1485900 w 3384550"/>
                <a:gd name="connsiteY20" fmla="*/ 609600 h 1104900"/>
                <a:gd name="connsiteX21" fmla="*/ 1689100 w 3384550"/>
                <a:gd name="connsiteY21" fmla="*/ 666750 h 1104900"/>
                <a:gd name="connsiteX22" fmla="*/ 1892300 w 3384550"/>
                <a:gd name="connsiteY22" fmla="*/ 714375 h 1104900"/>
                <a:gd name="connsiteX23" fmla="*/ 2146300 w 3384550"/>
                <a:gd name="connsiteY23" fmla="*/ 765175 h 1104900"/>
                <a:gd name="connsiteX24" fmla="*/ 2409825 w 3384550"/>
                <a:gd name="connsiteY24" fmla="*/ 812800 h 1104900"/>
                <a:gd name="connsiteX25" fmla="*/ 2581275 w 3384550"/>
                <a:gd name="connsiteY25" fmla="*/ 835025 h 1104900"/>
                <a:gd name="connsiteX26" fmla="*/ 2784475 w 3384550"/>
                <a:gd name="connsiteY26" fmla="*/ 854075 h 1104900"/>
                <a:gd name="connsiteX27" fmla="*/ 2930525 w 3384550"/>
                <a:gd name="connsiteY27" fmla="*/ 860425 h 1104900"/>
                <a:gd name="connsiteX28" fmla="*/ 3051175 w 3384550"/>
                <a:gd name="connsiteY28" fmla="*/ 860425 h 1104900"/>
                <a:gd name="connsiteX29" fmla="*/ 3111500 w 3384550"/>
                <a:gd name="connsiteY29" fmla="*/ 850900 h 1104900"/>
                <a:gd name="connsiteX30" fmla="*/ 3159125 w 3384550"/>
                <a:gd name="connsiteY30" fmla="*/ 835025 h 1104900"/>
                <a:gd name="connsiteX31" fmla="*/ 3203575 w 3384550"/>
                <a:gd name="connsiteY31" fmla="*/ 806450 h 1104900"/>
                <a:gd name="connsiteX32" fmla="*/ 3276600 w 3384550"/>
                <a:gd name="connsiteY32" fmla="*/ 736600 h 1104900"/>
                <a:gd name="connsiteX33" fmla="*/ 3317875 w 3384550"/>
                <a:gd name="connsiteY33" fmla="*/ 685800 h 1104900"/>
                <a:gd name="connsiteX34" fmla="*/ 3340100 w 3384550"/>
                <a:gd name="connsiteY34" fmla="*/ 663575 h 1104900"/>
                <a:gd name="connsiteX35" fmla="*/ 3362325 w 3384550"/>
                <a:gd name="connsiteY35" fmla="*/ 654050 h 1104900"/>
                <a:gd name="connsiteX36" fmla="*/ 3378200 w 3384550"/>
                <a:gd name="connsiteY36" fmla="*/ 663575 h 1104900"/>
                <a:gd name="connsiteX37" fmla="*/ 3384550 w 3384550"/>
                <a:gd name="connsiteY37" fmla="*/ 682625 h 1104900"/>
                <a:gd name="connsiteX38" fmla="*/ 3378200 w 3384550"/>
                <a:gd name="connsiteY38" fmla="*/ 723900 h 1104900"/>
                <a:gd name="connsiteX39" fmla="*/ 3359150 w 3384550"/>
                <a:gd name="connsiteY39" fmla="*/ 822325 h 1104900"/>
                <a:gd name="connsiteX40" fmla="*/ 3324225 w 3384550"/>
                <a:gd name="connsiteY40" fmla="*/ 914400 h 1104900"/>
                <a:gd name="connsiteX41" fmla="*/ 3267075 w 3384550"/>
                <a:gd name="connsiteY41" fmla="*/ 1038225 h 1104900"/>
                <a:gd name="connsiteX42" fmla="*/ 3101975 w 3384550"/>
                <a:gd name="connsiteY42" fmla="*/ 1104900 h 1104900"/>
                <a:gd name="connsiteX43" fmla="*/ 2832100 w 3384550"/>
                <a:gd name="connsiteY43" fmla="*/ 1098550 h 1104900"/>
                <a:gd name="connsiteX44" fmla="*/ 2654300 w 3384550"/>
                <a:gd name="connsiteY44" fmla="*/ 1082675 h 1104900"/>
                <a:gd name="connsiteX45" fmla="*/ 2473325 w 3384550"/>
                <a:gd name="connsiteY45" fmla="*/ 1060450 h 1104900"/>
                <a:gd name="connsiteX46" fmla="*/ 2425700 w 3384550"/>
                <a:gd name="connsiteY46" fmla="*/ 1060450 h 1104900"/>
                <a:gd name="connsiteX47" fmla="*/ 2108200 w 3384550"/>
                <a:gd name="connsiteY47" fmla="*/ 1003300 h 1104900"/>
                <a:gd name="connsiteX48" fmla="*/ 1857375 w 3384550"/>
                <a:gd name="connsiteY48" fmla="*/ 955675 h 1104900"/>
                <a:gd name="connsiteX49" fmla="*/ 1571625 w 3384550"/>
                <a:gd name="connsiteY49" fmla="*/ 8794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84550" h="1104900">
                  <a:moveTo>
                    <a:pt x="1571625" y="879475"/>
                  </a:moveTo>
                  <a:lnTo>
                    <a:pt x="1247775" y="771525"/>
                  </a:lnTo>
                  <a:lnTo>
                    <a:pt x="977900" y="657225"/>
                  </a:lnTo>
                  <a:lnTo>
                    <a:pt x="730250" y="533400"/>
                  </a:lnTo>
                  <a:lnTo>
                    <a:pt x="530225" y="422275"/>
                  </a:lnTo>
                  <a:lnTo>
                    <a:pt x="295275" y="273050"/>
                  </a:lnTo>
                  <a:lnTo>
                    <a:pt x="66675" y="120650"/>
                  </a:lnTo>
                  <a:lnTo>
                    <a:pt x="25400" y="95250"/>
                  </a:lnTo>
                  <a:lnTo>
                    <a:pt x="6350" y="73025"/>
                  </a:lnTo>
                  <a:lnTo>
                    <a:pt x="0" y="38100"/>
                  </a:lnTo>
                  <a:lnTo>
                    <a:pt x="0" y="12700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92075" y="28575"/>
                  </a:lnTo>
                  <a:lnTo>
                    <a:pt x="323850" y="155575"/>
                  </a:lnTo>
                  <a:lnTo>
                    <a:pt x="498475" y="238125"/>
                  </a:lnTo>
                  <a:lnTo>
                    <a:pt x="660400" y="311150"/>
                  </a:lnTo>
                  <a:lnTo>
                    <a:pt x="838200" y="384175"/>
                  </a:lnTo>
                  <a:lnTo>
                    <a:pt x="1003300" y="450850"/>
                  </a:lnTo>
                  <a:lnTo>
                    <a:pt x="1301750" y="555625"/>
                  </a:lnTo>
                  <a:lnTo>
                    <a:pt x="1485900" y="609600"/>
                  </a:lnTo>
                  <a:lnTo>
                    <a:pt x="1689100" y="666750"/>
                  </a:lnTo>
                  <a:lnTo>
                    <a:pt x="1892300" y="714375"/>
                  </a:lnTo>
                  <a:lnTo>
                    <a:pt x="2146300" y="765175"/>
                  </a:lnTo>
                  <a:lnTo>
                    <a:pt x="2409825" y="812800"/>
                  </a:lnTo>
                  <a:lnTo>
                    <a:pt x="2581275" y="835025"/>
                  </a:lnTo>
                  <a:lnTo>
                    <a:pt x="2784475" y="854075"/>
                  </a:lnTo>
                  <a:lnTo>
                    <a:pt x="2930525" y="860425"/>
                  </a:lnTo>
                  <a:lnTo>
                    <a:pt x="3051175" y="860425"/>
                  </a:lnTo>
                  <a:lnTo>
                    <a:pt x="3111500" y="850900"/>
                  </a:lnTo>
                  <a:lnTo>
                    <a:pt x="3159125" y="835025"/>
                  </a:lnTo>
                  <a:lnTo>
                    <a:pt x="3203575" y="806450"/>
                  </a:lnTo>
                  <a:lnTo>
                    <a:pt x="3276600" y="736600"/>
                  </a:lnTo>
                  <a:lnTo>
                    <a:pt x="3317875" y="685800"/>
                  </a:lnTo>
                  <a:lnTo>
                    <a:pt x="3340100" y="663575"/>
                  </a:lnTo>
                  <a:lnTo>
                    <a:pt x="3362325" y="654050"/>
                  </a:lnTo>
                  <a:lnTo>
                    <a:pt x="3378200" y="663575"/>
                  </a:lnTo>
                  <a:lnTo>
                    <a:pt x="3384550" y="682625"/>
                  </a:lnTo>
                  <a:lnTo>
                    <a:pt x="3378200" y="723900"/>
                  </a:lnTo>
                  <a:lnTo>
                    <a:pt x="3359150" y="822325"/>
                  </a:lnTo>
                  <a:lnTo>
                    <a:pt x="3324225" y="914400"/>
                  </a:lnTo>
                  <a:lnTo>
                    <a:pt x="3267075" y="1038225"/>
                  </a:lnTo>
                  <a:lnTo>
                    <a:pt x="3101975" y="1104900"/>
                  </a:lnTo>
                  <a:lnTo>
                    <a:pt x="2832100" y="1098550"/>
                  </a:lnTo>
                  <a:lnTo>
                    <a:pt x="2654300" y="1082675"/>
                  </a:lnTo>
                  <a:lnTo>
                    <a:pt x="2473325" y="1060450"/>
                  </a:lnTo>
                  <a:lnTo>
                    <a:pt x="2425700" y="1060450"/>
                  </a:lnTo>
                  <a:lnTo>
                    <a:pt x="2108200" y="1003300"/>
                  </a:lnTo>
                  <a:lnTo>
                    <a:pt x="1857375" y="955675"/>
                  </a:lnTo>
                  <a:lnTo>
                    <a:pt x="157162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36021F2B-1C33-414E-B6B5-57ABAF985401}"/>
                </a:ext>
              </a:extLst>
            </p:cNvPr>
            <p:cNvSpPr/>
            <p:nvPr/>
          </p:nvSpPr>
          <p:spPr>
            <a:xfrm>
              <a:off x="3613150" y="2671763"/>
              <a:ext cx="3121025" cy="533400"/>
            </a:xfrm>
            <a:custGeom>
              <a:avLst/>
              <a:gdLst>
                <a:gd name="connsiteX0" fmla="*/ 1485239 w 3121117"/>
                <a:gd name="connsiteY0" fmla="*/ 322419 h 533841"/>
                <a:gd name="connsiteX1" fmla="*/ 1049181 w 3121117"/>
                <a:gd name="connsiteY1" fmla="*/ 359417 h 533841"/>
                <a:gd name="connsiteX2" fmla="*/ 924971 w 3121117"/>
                <a:gd name="connsiteY2" fmla="*/ 391131 h 533841"/>
                <a:gd name="connsiteX3" fmla="*/ 660693 w 3121117"/>
                <a:gd name="connsiteY3" fmla="*/ 443986 h 533841"/>
                <a:gd name="connsiteX4" fmla="*/ 552340 w 3121117"/>
                <a:gd name="connsiteY4" fmla="*/ 465128 h 533841"/>
                <a:gd name="connsiteX5" fmla="*/ 441343 w 3121117"/>
                <a:gd name="connsiteY5" fmla="*/ 496842 h 533841"/>
                <a:gd name="connsiteX6" fmla="*/ 311847 w 3121117"/>
                <a:gd name="connsiteY6" fmla="*/ 533841 h 533841"/>
                <a:gd name="connsiteX7" fmla="*/ 295991 w 3121117"/>
                <a:gd name="connsiteY7" fmla="*/ 528555 h 533841"/>
                <a:gd name="connsiteX8" fmla="*/ 243135 w 3121117"/>
                <a:gd name="connsiteY8" fmla="*/ 491556 h 533841"/>
                <a:gd name="connsiteX9" fmla="*/ 0 w 3121117"/>
                <a:gd name="connsiteY9" fmla="*/ 295991 h 533841"/>
                <a:gd name="connsiteX10" fmla="*/ 0 w 3121117"/>
                <a:gd name="connsiteY10" fmla="*/ 261635 h 533841"/>
                <a:gd name="connsiteX11" fmla="*/ 84569 w 3121117"/>
                <a:gd name="connsiteY11" fmla="*/ 272206 h 533841"/>
                <a:gd name="connsiteX12" fmla="*/ 224636 w 3121117"/>
                <a:gd name="connsiteY12" fmla="*/ 290705 h 533841"/>
                <a:gd name="connsiteX13" fmla="*/ 322418 w 3121117"/>
                <a:gd name="connsiteY13" fmla="*/ 293348 h 533841"/>
                <a:gd name="connsiteX14" fmla="*/ 428129 w 3121117"/>
                <a:gd name="connsiteY14" fmla="*/ 290705 h 533841"/>
                <a:gd name="connsiteX15" fmla="*/ 520626 w 3121117"/>
                <a:gd name="connsiteY15" fmla="*/ 288063 h 533841"/>
                <a:gd name="connsiteX16" fmla="*/ 647480 w 3121117"/>
                <a:gd name="connsiteY16" fmla="*/ 274849 h 533841"/>
                <a:gd name="connsiteX17" fmla="*/ 872115 w 3121117"/>
                <a:gd name="connsiteY17" fmla="*/ 237850 h 533841"/>
                <a:gd name="connsiteX18" fmla="*/ 1054467 w 3121117"/>
                <a:gd name="connsiteY18" fmla="*/ 200851 h 533841"/>
                <a:gd name="connsiteX19" fmla="*/ 1427098 w 3121117"/>
                <a:gd name="connsiteY19" fmla="*/ 171780 h 533841"/>
                <a:gd name="connsiteX20" fmla="*/ 1963581 w 3121117"/>
                <a:gd name="connsiteY20" fmla="*/ 126853 h 533841"/>
                <a:gd name="connsiteX21" fmla="*/ 2145933 w 3121117"/>
                <a:gd name="connsiteY21" fmla="*/ 110997 h 533841"/>
                <a:gd name="connsiteX22" fmla="*/ 2539706 w 3121117"/>
                <a:gd name="connsiteY22" fmla="*/ 87212 h 533841"/>
                <a:gd name="connsiteX23" fmla="*/ 2584633 w 3121117"/>
                <a:gd name="connsiteY23" fmla="*/ 73998 h 533841"/>
                <a:gd name="connsiteX24" fmla="*/ 2679773 w 3121117"/>
                <a:gd name="connsiteY24" fmla="*/ 42284 h 533841"/>
                <a:gd name="connsiteX25" fmla="*/ 2780199 w 3121117"/>
                <a:gd name="connsiteY25" fmla="*/ 0 h 533841"/>
                <a:gd name="connsiteX26" fmla="*/ 2793413 w 3121117"/>
                <a:gd name="connsiteY26" fmla="*/ 0 h 533841"/>
                <a:gd name="connsiteX27" fmla="*/ 2835697 w 3121117"/>
                <a:gd name="connsiteY27" fmla="*/ 15857 h 533841"/>
                <a:gd name="connsiteX28" fmla="*/ 2920266 w 3121117"/>
                <a:gd name="connsiteY28" fmla="*/ 52856 h 533841"/>
                <a:gd name="connsiteX29" fmla="*/ 3015406 w 3121117"/>
                <a:gd name="connsiteY29" fmla="*/ 103068 h 533841"/>
                <a:gd name="connsiteX30" fmla="*/ 3094689 w 3121117"/>
                <a:gd name="connsiteY30" fmla="*/ 150638 h 533841"/>
                <a:gd name="connsiteX31" fmla="*/ 3099974 w 3121117"/>
                <a:gd name="connsiteY31" fmla="*/ 155924 h 533841"/>
                <a:gd name="connsiteX32" fmla="*/ 3115831 w 3121117"/>
                <a:gd name="connsiteY32" fmla="*/ 182352 h 533841"/>
                <a:gd name="connsiteX33" fmla="*/ 3121117 w 3121117"/>
                <a:gd name="connsiteY33" fmla="*/ 214065 h 533841"/>
                <a:gd name="connsiteX34" fmla="*/ 3121117 w 3121117"/>
                <a:gd name="connsiteY34" fmla="*/ 243135 h 533841"/>
                <a:gd name="connsiteX35" fmla="*/ 3110545 w 3121117"/>
                <a:gd name="connsiteY35" fmla="*/ 269563 h 533841"/>
                <a:gd name="connsiteX36" fmla="*/ 3084118 w 3121117"/>
                <a:gd name="connsiteY36" fmla="*/ 285420 h 533841"/>
                <a:gd name="connsiteX37" fmla="*/ 3041833 w 3121117"/>
                <a:gd name="connsiteY37" fmla="*/ 290705 h 533841"/>
                <a:gd name="connsiteX38" fmla="*/ 2819840 w 3121117"/>
                <a:gd name="connsiteY38" fmla="*/ 282777 h 533841"/>
                <a:gd name="connsiteX39" fmla="*/ 2484208 w 3121117"/>
                <a:gd name="connsiteY39" fmla="*/ 269563 h 533841"/>
                <a:gd name="connsiteX40" fmla="*/ 2130076 w 3121117"/>
                <a:gd name="connsiteY40" fmla="*/ 264278 h 533841"/>
                <a:gd name="connsiteX41" fmla="*/ 1945082 w 3121117"/>
                <a:gd name="connsiteY41" fmla="*/ 290705 h 533841"/>
                <a:gd name="connsiteX42" fmla="*/ 1485239 w 3121117"/>
                <a:gd name="connsiteY42" fmla="*/ 322419 h 53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21117" h="533841">
                  <a:moveTo>
                    <a:pt x="1485239" y="322419"/>
                  </a:moveTo>
                  <a:lnTo>
                    <a:pt x="1049181" y="359417"/>
                  </a:lnTo>
                  <a:lnTo>
                    <a:pt x="924971" y="391131"/>
                  </a:lnTo>
                  <a:lnTo>
                    <a:pt x="660693" y="443986"/>
                  </a:lnTo>
                  <a:lnTo>
                    <a:pt x="552340" y="465128"/>
                  </a:lnTo>
                  <a:lnTo>
                    <a:pt x="441343" y="496842"/>
                  </a:lnTo>
                  <a:lnTo>
                    <a:pt x="311847" y="533841"/>
                  </a:lnTo>
                  <a:lnTo>
                    <a:pt x="295991" y="528555"/>
                  </a:lnTo>
                  <a:lnTo>
                    <a:pt x="243135" y="491556"/>
                  </a:lnTo>
                  <a:lnTo>
                    <a:pt x="0" y="295991"/>
                  </a:lnTo>
                  <a:lnTo>
                    <a:pt x="0" y="261635"/>
                  </a:lnTo>
                  <a:lnTo>
                    <a:pt x="84569" y="272206"/>
                  </a:lnTo>
                  <a:lnTo>
                    <a:pt x="224636" y="290705"/>
                  </a:lnTo>
                  <a:lnTo>
                    <a:pt x="322418" y="293348"/>
                  </a:lnTo>
                  <a:lnTo>
                    <a:pt x="428129" y="290705"/>
                  </a:lnTo>
                  <a:lnTo>
                    <a:pt x="520626" y="288063"/>
                  </a:lnTo>
                  <a:lnTo>
                    <a:pt x="647480" y="274849"/>
                  </a:lnTo>
                  <a:lnTo>
                    <a:pt x="872115" y="237850"/>
                  </a:lnTo>
                  <a:lnTo>
                    <a:pt x="1054467" y="200851"/>
                  </a:lnTo>
                  <a:lnTo>
                    <a:pt x="1427098" y="171780"/>
                  </a:lnTo>
                  <a:lnTo>
                    <a:pt x="1963581" y="126853"/>
                  </a:lnTo>
                  <a:lnTo>
                    <a:pt x="2145933" y="110997"/>
                  </a:lnTo>
                  <a:lnTo>
                    <a:pt x="2539706" y="87212"/>
                  </a:lnTo>
                  <a:lnTo>
                    <a:pt x="2584633" y="73998"/>
                  </a:lnTo>
                  <a:lnTo>
                    <a:pt x="2679773" y="42284"/>
                  </a:lnTo>
                  <a:lnTo>
                    <a:pt x="2780199" y="0"/>
                  </a:lnTo>
                  <a:lnTo>
                    <a:pt x="2793413" y="0"/>
                  </a:lnTo>
                  <a:lnTo>
                    <a:pt x="2835697" y="15857"/>
                  </a:lnTo>
                  <a:lnTo>
                    <a:pt x="2920266" y="52856"/>
                  </a:lnTo>
                  <a:lnTo>
                    <a:pt x="3015406" y="103068"/>
                  </a:lnTo>
                  <a:lnTo>
                    <a:pt x="3094689" y="150638"/>
                  </a:lnTo>
                  <a:lnTo>
                    <a:pt x="3099974" y="155924"/>
                  </a:lnTo>
                  <a:lnTo>
                    <a:pt x="3115831" y="182352"/>
                  </a:lnTo>
                  <a:lnTo>
                    <a:pt x="3121117" y="214065"/>
                  </a:lnTo>
                  <a:lnTo>
                    <a:pt x="3121117" y="243135"/>
                  </a:lnTo>
                  <a:lnTo>
                    <a:pt x="3110545" y="269563"/>
                  </a:lnTo>
                  <a:lnTo>
                    <a:pt x="3084118" y="285420"/>
                  </a:lnTo>
                  <a:lnTo>
                    <a:pt x="3041833" y="290705"/>
                  </a:lnTo>
                  <a:lnTo>
                    <a:pt x="2819840" y="282777"/>
                  </a:lnTo>
                  <a:lnTo>
                    <a:pt x="2484208" y="269563"/>
                  </a:lnTo>
                  <a:lnTo>
                    <a:pt x="2130076" y="264278"/>
                  </a:lnTo>
                  <a:lnTo>
                    <a:pt x="1945082" y="290705"/>
                  </a:lnTo>
                  <a:lnTo>
                    <a:pt x="1485239" y="32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10BAD591-5DDD-4187-89EC-E22F29310B03}"/>
                </a:ext>
              </a:extLst>
            </p:cNvPr>
            <p:cNvSpPr/>
            <p:nvPr/>
          </p:nvSpPr>
          <p:spPr>
            <a:xfrm>
              <a:off x="4248150" y="2400300"/>
              <a:ext cx="500063" cy="1366838"/>
            </a:xfrm>
            <a:custGeom>
              <a:avLst/>
              <a:gdLst>
                <a:gd name="connsiteX0" fmla="*/ 264319 w 500063"/>
                <a:gd name="connsiteY0" fmla="*/ 850106 h 1366838"/>
                <a:gd name="connsiteX1" fmla="*/ 204788 w 500063"/>
                <a:gd name="connsiteY1" fmla="*/ 280988 h 1366838"/>
                <a:gd name="connsiteX2" fmla="*/ 197644 w 500063"/>
                <a:gd name="connsiteY2" fmla="*/ 245269 h 1366838"/>
                <a:gd name="connsiteX3" fmla="*/ 190500 w 500063"/>
                <a:gd name="connsiteY3" fmla="*/ 226219 h 1366838"/>
                <a:gd name="connsiteX4" fmla="*/ 173831 w 500063"/>
                <a:gd name="connsiteY4" fmla="*/ 195263 h 1366838"/>
                <a:gd name="connsiteX5" fmla="*/ 150019 w 500063"/>
                <a:gd name="connsiteY5" fmla="*/ 169069 h 1366838"/>
                <a:gd name="connsiteX6" fmla="*/ 114300 w 500063"/>
                <a:gd name="connsiteY6" fmla="*/ 135731 h 1366838"/>
                <a:gd name="connsiteX7" fmla="*/ 78581 w 500063"/>
                <a:gd name="connsiteY7" fmla="*/ 107156 h 1366838"/>
                <a:gd name="connsiteX8" fmla="*/ 33338 w 500063"/>
                <a:gd name="connsiteY8" fmla="*/ 78581 h 1366838"/>
                <a:gd name="connsiteX9" fmla="*/ 9525 w 500063"/>
                <a:gd name="connsiteY9" fmla="*/ 57150 h 1366838"/>
                <a:gd name="connsiteX10" fmla="*/ 0 w 500063"/>
                <a:gd name="connsiteY10" fmla="*/ 38100 h 1366838"/>
                <a:gd name="connsiteX11" fmla="*/ 0 w 500063"/>
                <a:gd name="connsiteY11" fmla="*/ 19050 h 1366838"/>
                <a:gd name="connsiteX12" fmla="*/ 7144 w 500063"/>
                <a:gd name="connsiteY12" fmla="*/ 7144 h 1366838"/>
                <a:gd name="connsiteX13" fmla="*/ 30956 w 500063"/>
                <a:gd name="connsiteY13" fmla="*/ 0 h 1366838"/>
                <a:gd name="connsiteX14" fmla="*/ 76200 w 500063"/>
                <a:gd name="connsiteY14" fmla="*/ 2381 h 1366838"/>
                <a:gd name="connsiteX15" fmla="*/ 133350 w 500063"/>
                <a:gd name="connsiteY15" fmla="*/ 11906 h 1366838"/>
                <a:gd name="connsiteX16" fmla="*/ 195263 w 500063"/>
                <a:gd name="connsiteY16" fmla="*/ 28575 h 1366838"/>
                <a:gd name="connsiteX17" fmla="*/ 247650 w 500063"/>
                <a:gd name="connsiteY17" fmla="*/ 47625 h 1366838"/>
                <a:gd name="connsiteX18" fmla="*/ 292894 w 500063"/>
                <a:gd name="connsiteY18" fmla="*/ 69056 h 1366838"/>
                <a:gd name="connsiteX19" fmla="*/ 342900 w 500063"/>
                <a:gd name="connsiteY19" fmla="*/ 95250 h 1366838"/>
                <a:gd name="connsiteX20" fmla="*/ 361950 w 500063"/>
                <a:gd name="connsiteY20" fmla="*/ 111919 h 1366838"/>
                <a:gd name="connsiteX21" fmla="*/ 381000 w 500063"/>
                <a:gd name="connsiteY21" fmla="*/ 130969 h 1366838"/>
                <a:gd name="connsiteX22" fmla="*/ 400050 w 500063"/>
                <a:gd name="connsiteY22" fmla="*/ 166688 h 1366838"/>
                <a:gd name="connsiteX23" fmla="*/ 416719 w 500063"/>
                <a:gd name="connsiteY23" fmla="*/ 216694 h 1366838"/>
                <a:gd name="connsiteX24" fmla="*/ 428625 w 500063"/>
                <a:gd name="connsiteY24" fmla="*/ 271463 h 1366838"/>
                <a:gd name="connsiteX25" fmla="*/ 454819 w 500063"/>
                <a:gd name="connsiteY25" fmla="*/ 495300 h 1366838"/>
                <a:gd name="connsiteX26" fmla="*/ 445294 w 500063"/>
                <a:gd name="connsiteY26" fmla="*/ 616744 h 1366838"/>
                <a:gd name="connsiteX27" fmla="*/ 476250 w 500063"/>
                <a:gd name="connsiteY27" fmla="*/ 1100138 h 1366838"/>
                <a:gd name="connsiteX28" fmla="*/ 500063 w 500063"/>
                <a:gd name="connsiteY28" fmla="*/ 1202531 h 1366838"/>
                <a:gd name="connsiteX29" fmla="*/ 478631 w 500063"/>
                <a:gd name="connsiteY29" fmla="*/ 1273969 h 1366838"/>
                <a:gd name="connsiteX30" fmla="*/ 457200 w 500063"/>
                <a:gd name="connsiteY30" fmla="*/ 1314450 h 1366838"/>
                <a:gd name="connsiteX31" fmla="*/ 426244 w 500063"/>
                <a:gd name="connsiteY31" fmla="*/ 1345406 h 1366838"/>
                <a:gd name="connsiteX32" fmla="*/ 397669 w 500063"/>
                <a:gd name="connsiteY32" fmla="*/ 1362075 h 1366838"/>
                <a:gd name="connsiteX33" fmla="*/ 373856 w 500063"/>
                <a:gd name="connsiteY33" fmla="*/ 1366838 h 1366838"/>
                <a:gd name="connsiteX34" fmla="*/ 354806 w 500063"/>
                <a:gd name="connsiteY34" fmla="*/ 1362075 h 1366838"/>
                <a:gd name="connsiteX35" fmla="*/ 333375 w 500063"/>
                <a:gd name="connsiteY35" fmla="*/ 1333500 h 1366838"/>
                <a:gd name="connsiteX36" fmla="*/ 292894 w 500063"/>
                <a:gd name="connsiteY36" fmla="*/ 1276350 h 1366838"/>
                <a:gd name="connsiteX37" fmla="*/ 266700 w 500063"/>
                <a:gd name="connsiteY37" fmla="*/ 1214438 h 1366838"/>
                <a:gd name="connsiteX38" fmla="*/ 250031 w 500063"/>
                <a:gd name="connsiteY38" fmla="*/ 1157288 h 1366838"/>
                <a:gd name="connsiteX39" fmla="*/ 254794 w 500063"/>
                <a:gd name="connsiteY39" fmla="*/ 1123950 h 1366838"/>
                <a:gd name="connsiteX40" fmla="*/ 264319 w 500063"/>
                <a:gd name="connsiteY40" fmla="*/ 1073944 h 1366838"/>
                <a:gd name="connsiteX41" fmla="*/ 271463 w 500063"/>
                <a:gd name="connsiteY41" fmla="*/ 1012031 h 1366838"/>
                <a:gd name="connsiteX42" fmla="*/ 264319 w 500063"/>
                <a:gd name="connsiteY42" fmla="*/ 850106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0063" h="1366838">
                  <a:moveTo>
                    <a:pt x="264319" y="850106"/>
                  </a:moveTo>
                  <a:lnTo>
                    <a:pt x="204788" y="280988"/>
                  </a:lnTo>
                  <a:lnTo>
                    <a:pt x="197644" y="245269"/>
                  </a:lnTo>
                  <a:lnTo>
                    <a:pt x="190500" y="226219"/>
                  </a:lnTo>
                  <a:lnTo>
                    <a:pt x="173831" y="195263"/>
                  </a:lnTo>
                  <a:lnTo>
                    <a:pt x="150019" y="169069"/>
                  </a:lnTo>
                  <a:lnTo>
                    <a:pt x="114300" y="135731"/>
                  </a:lnTo>
                  <a:lnTo>
                    <a:pt x="78581" y="107156"/>
                  </a:lnTo>
                  <a:lnTo>
                    <a:pt x="33338" y="78581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30956" y="0"/>
                  </a:lnTo>
                  <a:lnTo>
                    <a:pt x="76200" y="2381"/>
                  </a:lnTo>
                  <a:lnTo>
                    <a:pt x="133350" y="11906"/>
                  </a:lnTo>
                  <a:lnTo>
                    <a:pt x="195263" y="28575"/>
                  </a:lnTo>
                  <a:lnTo>
                    <a:pt x="247650" y="47625"/>
                  </a:lnTo>
                  <a:lnTo>
                    <a:pt x="292894" y="69056"/>
                  </a:lnTo>
                  <a:lnTo>
                    <a:pt x="342900" y="95250"/>
                  </a:lnTo>
                  <a:lnTo>
                    <a:pt x="361950" y="111919"/>
                  </a:lnTo>
                  <a:lnTo>
                    <a:pt x="381000" y="130969"/>
                  </a:lnTo>
                  <a:lnTo>
                    <a:pt x="400050" y="166688"/>
                  </a:lnTo>
                  <a:lnTo>
                    <a:pt x="416719" y="216694"/>
                  </a:lnTo>
                  <a:lnTo>
                    <a:pt x="428625" y="271463"/>
                  </a:lnTo>
                  <a:lnTo>
                    <a:pt x="454819" y="495300"/>
                  </a:lnTo>
                  <a:lnTo>
                    <a:pt x="445294" y="616744"/>
                  </a:lnTo>
                  <a:lnTo>
                    <a:pt x="476250" y="1100138"/>
                  </a:lnTo>
                  <a:lnTo>
                    <a:pt x="500063" y="1202531"/>
                  </a:lnTo>
                  <a:lnTo>
                    <a:pt x="478631" y="1273969"/>
                  </a:lnTo>
                  <a:lnTo>
                    <a:pt x="457200" y="1314450"/>
                  </a:lnTo>
                  <a:lnTo>
                    <a:pt x="426244" y="1345406"/>
                  </a:lnTo>
                  <a:lnTo>
                    <a:pt x="397669" y="1362075"/>
                  </a:lnTo>
                  <a:lnTo>
                    <a:pt x="373856" y="1366838"/>
                  </a:lnTo>
                  <a:lnTo>
                    <a:pt x="354806" y="1362075"/>
                  </a:lnTo>
                  <a:lnTo>
                    <a:pt x="333375" y="1333500"/>
                  </a:lnTo>
                  <a:lnTo>
                    <a:pt x="292894" y="1276350"/>
                  </a:lnTo>
                  <a:lnTo>
                    <a:pt x="266700" y="1214438"/>
                  </a:lnTo>
                  <a:lnTo>
                    <a:pt x="250031" y="1157288"/>
                  </a:lnTo>
                  <a:lnTo>
                    <a:pt x="254794" y="1123950"/>
                  </a:lnTo>
                  <a:lnTo>
                    <a:pt x="264319" y="1073944"/>
                  </a:lnTo>
                  <a:lnTo>
                    <a:pt x="271463" y="1012031"/>
                  </a:lnTo>
                  <a:lnTo>
                    <a:pt x="264319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593F8B6A-F303-4646-B329-10B9889C85C3}"/>
                </a:ext>
              </a:extLst>
            </p:cNvPr>
            <p:cNvSpPr/>
            <p:nvPr/>
          </p:nvSpPr>
          <p:spPr>
            <a:xfrm>
              <a:off x="5438775" y="2309813"/>
              <a:ext cx="419100" cy="1377950"/>
            </a:xfrm>
            <a:custGeom>
              <a:avLst/>
              <a:gdLst>
                <a:gd name="connsiteX0" fmla="*/ 69056 w 419100"/>
                <a:gd name="connsiteY0" fmla="*/ 900112 h 1378743"/>
                <a:gd name="connsiteX1" fmla="*/ 85725 w 419100"/>
                <a:gd name="connsiteY1" fmla="*/ 635793 h 1378743"/>
                <a:gd name="connsiteX2" fmla="*/ 111919 w 419100"/>
                <a:gd name="connsiteY2" fmla="*/ 492918 h 1378743"/>
                <a:gd name="connsiteX3" fmla="*/ 109538 w 419100"/>
                <a:gd name="connsiteY3" fmla="*/ 273843 h 1378743"/>
                <a:gd name="connsiteX4" fmla="*/ 102394 w 419100"/>
                <a:gd name="connsiteY4" fmla="*/ 240506 h 1378743"/>
                <a:gd name="connsiteX5" fmla="*/ 85725 w 419100"/>
                <a:gd name="connsiteY5" fmla="*/ 157162 h 1378743"/>
                <a:gd name="connsiteX6" fmla="*/ 64294 w 419100"/>
                <a:gd name="connsiteY6" fmla="*/ 130968 h 1378743"/>
                <a:gd name="connsiteX7" fmla="*/ 42863 w 419100"/>
                <a:gd name="connsiteY7" fmla="*/ 107156 h 1378743"/>
                <a:gd name="connsiteX8" fmla="*/ 23813 w 419100"/>
                <a:gd name="connsiteY8" fmla="*/ 76200 h 1378743"/>
                <a:gd name="connsiteX9" fmla="*/ 9525 w 419100"/>
                <a:gd name="connsiteY9" fmla="*/ 50006 h 1378743"/>
                <a:gd name="connsiteX10" fmla="*/ 0 w 419100"/>
                <a:gd name="connsiteY10" fmla="*/ 26193 h 1378743"/>
                <a:gd name="connsiteX11" fmla="*/ 0 w 419100"/>
                <a:gd name="connsiteY11" fmla="*/ 16668 h 1378743"/>
                <a:gd name="connsiteX12" fmla="*/ 2381 w 419100"/>
                <a:gd name="connsiteY12" fmla="*/ 4762 h 1378743"/>
                <a:gd name="connsiteX13" fmla="*/ 16669 w 419100"/>
                <a:gd name="connsiteY13" fmla="*/ 0 h 1378743"/>
                <a:gd name="connsiteX14" fmla="*/ 59531 w 419100"/>
                <a:gd name="connsiteY14" fmla="*/ 2381 h 1378743"/>
                <a:gd name="connsiteX15" fmla="*/ 130969 w 419100"/>
                <a:gd name="connsiteY15" fmla="*/ 14287 h 1378743"/>
                <a:gd name="connsiteX16" fmla="*/ 202406 w 419100"/>
                <a:gd name="connsiteY16" fmla="*/ 35718 h 1378743"/>
                <a:gd name="connsiteX17" fmla="*/ 254794 w 419100"/>
                <a:gd name="connsiteY17" fmla="*/ 61912 h 1378743"/>
                <a:gd name="connsiteX18" fmla="*/ 304800 w 419100"/>
                <a:gd name="connsiteY18" fmla="*/ 92868 h 1378743"/>
                <a:gd name="connsiteX19" fmla="*/ 340519 w 419100"/>
                <a:gd name="connsiteY19" fmla="*/ 121443 h 1378743"/>
                <a:gd name="connsiteX20" fmla="*/ 376238 w 419100"/>
                <a:gd name="connsiteY20" fmla="*/ 166687 h 1378743"/>
                <a:gd name="connsiteX21" fmla="*/ 416719 w 419100"/>
                <a:gd name="connsiteY21" fmla="*/ 233362 h 1378743"/>
                <a:gd name="connsiteX22" fmla="*/ 419100 w 419100"/>
                <a:gd name="connsiteY22" fmla="*/ 252412 h 1378743"/>
                <a:gd name="connsiteX23" fmla="*/ 404813 w 419100"/>
                <a:gd name="connsiteY23" fmla="*/ 285750 h 1378743"/>
                <a:gd name="connsiteX24" fmla="*/ 388144 w 419100"/>
                <a:gd name="connsiteY24" fmla="*/ 330993 h 1378743"/>
                <a:gd name="connsiteX25" fmla="*/ 371475 w 419100"/>
                <a:gd name="connsiteY25" fmla="*/ 390525 h 1378743"/>
                <a:gd name="connsiteX26" fmla="*/ 352425 w 419100"/>
                <a:gd name="connsiteY26" fmla="*/ 485775 h 1378743"/>
                <a:gd name="connsiteX27" fmla="*/ 330994 w 419100"/>
                <a:gd name="connsiteY27" fmla="*/ 623887 h 1378743"/>
                <a:gd name="connsiteX28" fmla="*/ 295275 w 419100"/>
                <a:gd name="connsiteY28" fmla="*/ 909637 h 1378743"/>
                <a:gd name="connsiteX29" fmla="*/ 261938 w 419100"/>
                <a:gd name="connsiteY29" fmla="*/ 1143000 h 1378743"/>
                <a:gd name="connsiteX30" fmla="*/ 250031 w 419100"/>
                <a:gd name="connsiteY30" fmla="*/ 1228725 h 1378743"/>
                <a:gd name="connsiteX31" fmla="*/ 240506 w 419100"/>
                <a:gd name="connsiteY31" fmla="*/ 1278731 h 1378743"/>
                <a:gd name="connsiteX32" fmla="*/ 223838 w 419100"/>
                <a:gd name="connsiteY32" fmla="*/ 1335881 h 1378743"/>
                <a:gd name="connsiteX33" fmla="*/ 207169 w 419100"/>
                <a:gd name="connsiteY33" fmla="*/ 1359693 h 1378743"/>
                <a:gd name="connsiteX34" fmla="*/ 188119 w 419100"/>
                <a:gd name="connsiteY34" fmla="*/ 1373981 h 1378743"/>
                <a:gd name="connsiteX35" fmla="*/ 161925 w 419100"/>
                <a:gd name="connsiteY35" fmla="*/ 1378743 h 1378743"/>
                <a:gd name="connsiteX36" fmla="*/ 128588 w 419100"/>
                <a:gd name="connsiteY36" fmla="*/ 1373981 h 1378743"/>
                <a:gd name="connsiteX37" fmla="*/ 90488 w 419100"/>
                <a:gd name="connsiteY37" fmla="*/ 1350168 h 1378743"/>
                <a:gd name="connsiteX38" fmla="*/ 50006 w 419100"/>
                <a:gd name="connsiteY38" fmla="*/ 1312068 h 1378743"/>
                <a:gd name="connsiteX39" fmla="*/ 16669 w 419100"/>
                <a:gd name="connsiteY39" fmla="*/ 1276350 h 1378743"/>
                <a:gd name="connsiteX40" fmla="*/ 0 w 419100"/>
                <a:gd name="connsiteY40" fmla="*/ 1254918 h 1378743"/>
                <a:gd name="connsiteX41" fmla="*/ 40481 w 419100"/>
                <a:gd name="connsiteY41" fmla="*/ 1128712 h 1378743"/>
                <a:gd name="connsiteX42" fmla="*/ 69056 w 419100"/>
                <a:gd name="connsiteY42" fmla="*/ 900112 h 137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19100" h="1378743">
                  <a:moveTo>
                    <a:pt x="69056" y="900112"/>
                  </a:moveTo>
                  <a:lnTo>
                    <a:pt x="85725" y="635793"/>
                  </a:lnTo>
                  <a:lnTo>
                    <a:pt x="111919" y="492918"/>
                  </a:lnTo>
                  <a:cubicBezTo>
                    <a:pt x="111125" y="419893"/>
                    <a:pt x="110332" y="346868"/>
                    <a:pt x="109538" y="273843"/>
                  </a:cubicBezTo>
                  <a:lnTo>
                    <a:pt x="102394" y="240506"/>
                  </a:lnTo>
                  <a:lnTo>
                    <a:pt x="85725" y="157162"/>
                  </a:lnTo>
                  <a:lnTo>
                    <a:pt x="64294" y="130968"/>
                  </a:lnTo>
                  <a:lnTo>
                    <a:pt x="42863" y="107156"/>
                  </a:lnTo>
                  <a:lnTo>
                    <a:pt x="23813" y="76200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6669" y="0"/>
                  </a:lnTo>
                  <a:lnTo>
                    <a:pt x="59531" y="2381"/>
                  </a:lnTo>
                  <a:lnTo>
                    <a:pt x="130969" y="14287"/>
                  </a:lnTo>
                  <a:lnTo>
                    <a:pt x="202406" y="35718"/>
                  </a:lnTo>
                  <a:lnTo>
                    <a:pt x="254794" y="61912"/>
                  </a:lnTo>
                  <a:lnTo>
                    <a:pt x="304800" y="92868"/>
                  </a:lnTo>
                  <a:lnTo>
                    <a:pt x="340519" y="121443"/>
                  </a:lnTo>
                  <a:lnTo>
                    <a:pt x="376238" y="166687"/>
                  </a:lnTo>
                  <a:lnTo>
                    <a:pt x="416719" y="233362"/>
                  </a:lnTo>
                  <a:lnTo>
                    <a:pt x="419100" y="252412"/>
                  </a:lnTo>
                  <a:lnTo>
                    <a:pt x="404813" y="285750"/>
                  </a:lnTo>
                  <a:lnTo>
                    <a:pt x="388144" y="330993"/>
                  </a:lnTo>
                  <a:lnTo>
                    <a:pt x="371475" y="390525"/>
                  </a:lnTo>
                  <a:lnTo>
                    <a:pt x="352425" y="485775"/>
                  </a:lnTo>
                  <a:lnTo>
                    <a:pt x="330994" y="623887"/>
                  </a:lnTo>
                  <a:lnTo>
                    <a:pt x="295275" y="909637"/>
                  </a:lnTo>
                  <a:lnTo>
                    <a:pt x="261938" y="1143000"/>
                  </a:lnTo>
                  <a:lnTo>
                    <a:pt x="250031" y="1228725"/>
                  </a:lnTo>
                  <a:lnTo>
                    <a:pt x="240506" y="1278731"/>
                  </a:lnTo>
                  <a:lnTo>
                    <a:pt x="223838" y="1335881"/>
                  </a:lnTo>
                  <a:lnTo>
                    <a:pt x="207169" y="1359693"/>
                  </a:lnTo>
                  <a:lnTo>
                    <a:pt x="188119" y="1373981"/>
                  </a:lnTo>
                  <a:lnTo>
                    <a:pt x="161925" y="1378743"/>
                  </a:lnTo>
                  <a:lnTo>
                    <a:pt x="128588" y="1373981"/>
                  </a:lnTo>
                  <a:lnTo>
                    <a:pt x="90488" y="1350168"/>
                  </a:lnTo>
                  <a:lnTo>
                    <a:pt x="50006" y="1312068"/>
                  </a:lnTo>
                  <a:lnTo>
                    <a:pt x="16669" y="1276350"/>
                  </a:lnTo>
                  <a:lnTo>
                    <a:pt x="0" y="1254918"/>
                  </a:lnTo>
                  <a:lnTo>
                    <a:pt x="40481" y="1128712"/>
                  </a:lnTo>
                  <a:lnTo>
                    <a:pt x="69056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914DFCCF-2B65-4C82-926A-28351B552E7B}"/>
                </a:ext>
              </a:extLst>
            </p:cNvPr>
            <p:cNvSpPr/>
            <p:nvPr/>
          </p:nvSpPr>
          <p:spPr>
            <a:xfrm>
              <a:off x="4657725" y="3400425"/>
              <a:ext cx="879475" cy="233363"/>
            </a:xfrm>
            <a:custGeom>
              <a:avLst/>
              <a:gdLst>
                <a:gd name="connsiteX0" fmla="*/ 402431 w 878681"/>
                <a:gd name="connsiteY0" fmla="*/ 209550 h 233363"/>
                <a:gd name="connsiteX1" fmla="*/ 21431 w 878681"/>
                <a:gd name="connsiteY1" fmla="*/ 233363 h 233363"/>
                <a:gd name="connsiteX2" fmla="*/ 0 w 878681"/>
                <a:gd name="connsiteY2" fmla="*/ 80963 h 233363"/>
                <a:gd name="connsiteX3" fmla="*/ 297656 w 878681"/>
                <a:gd name="connsiteY3" fmla="*/ 52388 h 233363"/>
                <a:gd name="connsiteX4" fmla="*/ 711994 w 878681"/>
                <a:gd name="connsiteY4" fmla="*/ 16669 h 233363"/>
                <a:gd name="connsiteX5" fmla="*/ 873919 w 878681"/>
                <a:gd name="connsiteY5" fmla="*/ 0 h 233363"/>
                <a:gd name="connsiteX6" fmla="*/ 878681 w 878681"/>
                <a:gd name="connsiteY6" fmla="*/ 176213 h 233363"/>
                <a:gd name="connsiteX7" fmla="*/ 790575 w 878681"/>
                <a:gd name="connsiteY7" fmla="*/ 188119 h 233363"/>
                <a:gd name="connsiteX8" fmla="*/ 402431 w 878681"/>
                <a:gd name="connsiteY8" fmla="*/ 209550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681" h="233363">
                  <a:moveTo>
                    <a:pt x="402431" y="209550"/>
                  </a:moveTo>
                  <a:lnTo>
                    <a:pt x="21431" y="233363"/>
                  </a:lnTo>
                  <a:lnTo>
                    <a:pt x="0" y="80963"/>
                  </a:lnTo>
                  <a:lnTo>
                    <a:pt x="297656" y="52388"/>
                  </a:lnTo>
                  <a:lnTo>
                    <a:pt x="711994" y="16669"/>
                  </a:lnTo>
                  <a:lnTo>
                    <a:pt x="873919" y="0"/>
                  </a:lnTo>
                  <a:lnTo>
                    <a:pt x="878681" y="176213"/>
                  </a:lnTo>
                  <a:lnTo>
                    <a:pt x="790575" y="188119"/>
                  </a:lnTo>
                  <a:lnTo>
                    <a:pt x="40243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5AB8DD61-6216-4EB0-9665-76BF8F5CB26A}"/>
                </a:ext>
              </a:extLst>
            </p:cNvPr>
            <p:cNvSpPr/>
            <p:nvPr/>
          </p:nvSpPr>
          <p:spPr>
            <a:xfrm>
              <a:off x="3984625" y="4062413"/>
              <a:ext cx="2616200" cy="1644650"/>
            </a:xfrm>
            <a:custGeom>
              <a:avLst/>
              <a:gdLst>
                <a:gd name="connsiteX0" fmla="*/ 1628775 w 2616994"/>
                <a:gd name="connsiteY0" fmla="*/ 242887 h 1645443"/>
                <a:gd name="connsiteX1" fmla="*/ 1245394 w 2616994"/>
                <a:gd name="connsiteY1" fmla="*/ 266700 h 1645443"/>
                <a:gd name="connsiteX2" fmla="*/ 1057275 w 2616994"/>
                <a:gd name="connsiteY2" fmla="*/ 280987 h 1645443"/>
                <a:gd name="connsiteX3" fmla="*/ 588169 w 2616994"/>
                <a:gd name="connsiteY3" fmla="*/ 326231 h 1645443"/>
                <a:gd name="connsiteX4" fmla="*/ 76200 w 2616994"/>
                <a:gd name="connsiteY4" fmla="*/ 381000 h 1645443"/>
                <a:gd name="connsiteX5" fmla="*/ 0 w 2616994"/>
                <a:gd name="connsiteY5" fmla="*/ 221456 h 1645443"/>
                <a:gd name="connsiteX6" fmla="*/ 388144 w 2616994"/>
                <a:gd name="connsiteY6" fmla="*/ 183356 h 1645443"/>
                <a:gd name="connsiteX7" fmla="*/ 1057275 w 2616994"/>
                <a:gd name="connsiteY7" fmla="*/ 119062 h 1645443"/>
                <a:gd name="connsiteX8" fmla="*/ 1243013 w 2616994"/>
                <a:gd name="connsiteY8" fmla="*/ 107156 h 1645443"/>
                <a:gd name="connsiteX9" fmla="*/ 1757363 w 2616994"/>
                <a:gd name="connsiteY9" fmla="*/ 78581 h 1645443"/>
                <a:gd name="connsiteX10" fmla="*/ 2135982 w 2616994"/>
                <a:gd name="connsiteY10" fmla="*/ 59531 h 1645443"/>
                <a:gd name="connsiteX11" fmla="*/ 2181225 w 2616994"/>
                <a:gd name="connsiteY11" fmla="*/ 52387 h 1645443"/>
                <a:gd name="connsiteX12" fmla="*/ 2228850 w 2616994"/>
                <a:gd name="connsiteY12" fmla="*/ 40481 h 1645443"/>
                <a:gd name="connsiteX13" fmla="*/ 2271713 w 2616994"/>
                <a:gd name="connsiteY13" fmla="*/ 30956 h 1645443"/>
                <a:gd name="connsiteX14" fmla="*/ 2300288 w 2616994"/>
                <a:gd name="connsiteY14" fmla="*/ 14287 h 1645443"/>
                <a:gd name="connsiteX15" fmla="*/ 2314575 w 2616994"/>
                <a:gd name="connsiteY15" fmla="*/ 2381 h 1645443"/>
                <a:gd name="connsiteX16" fmla="*/ 2326482 w 2616994"/>
                <a:gd name="connsiteY16" fmla="*/ 0 h 1645443"/>
                <a:gd name="connsiteX17" fmla="*/ 2366963 w 2616994"/>
                <a:gd name="connsiteY17" fmla="*/ 0 h 1645443"/>
                <a:gd name="connsiteX18" fmla="*/ 2390775 w 2616994"/>
                <a:gd name="connsiteY18" fmla="*/ 9525 h 1645443"/>
                <a:gd name="connsiteX19" fmla="*/ 2476500 w 2616994"/>
                <a:gd name="connsiteY19" fmla="*/ 73818 h 1645443"/>
                <a:gd name="connsiteX20" fmla="*/ 2571750 w 2616994"/>
                <a:gd name="connsiteY20" fmla="*/ 152400 h 1645443"/>
                <a:gd name="connsiteX21" fmla="*/ 2602707 w 2616994"/>
                <a:gd name="connsiteY21" fmla="*/ 178593 h 1645443"/>
                <a:gd name="connsiteX22" fmla="*/ 2614613 w 2616994"/>
                <a:gd name="connsiteY22" fmla="*/ 195262 h 1645443"/>
                <a:gd name="connsiteX23" fmla="*/ 2616994 w 2616994"/>
                <a:gd name="connsiteY23" fmla="*/ 219075 h 1645443"/>
                <a:gd name="connsiteX24" fmla="*/ 2607469 w 2616994"/>
                <a:gd name="connsiteY24" fmla="*/ 254793 h 1645443"/>
                <a:gd name="connsiteX25" fmla="*/ 2581275 w 2616994"/>
                <a:gd name="connsiteY25" fmla="*/ 300037 h 1645443"/>
                <a:gd name="connsiteX26" fmla="*/ 2547938 w 2616994"/>
                <a:gd name="connsiteY26" fmla="*/ 395287 h 1645443"/>
                <a:gd name="connsiteX27" fmla="*/ 2528888 w 2616994"/>
                <a:gd name="connsiteY27" fmla="*/ 588168 h 1645443"/>
                <a:gd name="connsiteX28" fmla="*/ 2521744 w 2616994"/>
                <a:gd name="connsiteY28" fmla="*/ 661987 h 1645443"/>
                <a:gd name="connsiteX29" fmla="*/ 2507457 w 2616994"/>
                <a:gd name="connsiteY29" fmla="*/ 759618 h 1645443"/>
                <a:gd name="connsiteX30" fmla="*/ 2459832 w 2616994"/>
                <a:gd name="connsiteY30" fmla="*/ 990600 h 1645443"/>
                <a:gd name="connsiteX31" fmla="*/ 2419350 w 2616994"/>
                <a:gd name="connsiteY31" fmla="*/ 1150143 h 1645443"/>
                <a:gd name="connsiteX32" fmla="*/ 2378869 w 2616994"/>
                <a:gd name="connsiteY32" fmla="*/ 1283493 h 1645443"/>
                <a:gd name="connsiteX33" fmla="*/ 2319338 w 2616994"/>
                <a:gd name="connsiteY33" fmla="*/ 1452562 h 1645443"/>
                <a:gd name="connsiteX34" fmla="*/ 2278857 w 2616994"/>
                <a:gd name="connsiteY34" fmla="*/ 1550193 h 1645443"/>
                <a:gd name="connsiteX35" fmla="*/ 2250282 w 2616994"/>
                <a:gd name="connsiteY35" fmla="*/ 1597818 h 1645443"/>
                <a:gd name="connsiteX36" fmla="*/ 2216944 w 2616994"/>
                <a:gd name="connsiteY36" fmla="*/ 1635918 h 1645443"/>
                <a:gd name="connsiteX37" fmla="*/ 2200275 w 2616994"/>
                <a:gd name="connsiteY37" fmla="*/ 1645443 h 1645443"/>
                <a:gd name="connsiteX38" fmla="*/ 2183607 w 2616994"/>
                <a:gd name="connsiteY38" fmla="*/ 1645443 h 1645443"/>
                <a:gd name="connsiteX39" fmla="*/ 2155032 w 2616994"/>
                <a:gd name="connsiteY39" fmla="*/ 1635918 h 1645443"/>
                <a:gd name="connsiteX40" fmla="*/ 2133600 w 2616994"/>
                <a:gd name="connsiteY40" fmla="*/ 1616868 h 1645443"/>
                <a:gd name="connsiteX41" fmla="*/ 2124075 w 2616994"/>
                <a:gd name="connsiteY41" fmla="*/ 1590675 h 1645443"/>
                <a:gd name="connsiteX42" fmla="*/ 2107407 w 2616994"/>
                <a:gd name="connsiteY42" fmla="*/ 1538287 h 1645443"/>
                <a:gd name="connsiteX43" fmla="*/ 2090738 w 2616994"/>
                <a:gd name="connsiteY43" fmla="*/ 1507331 h 1645443"/>
                <a:gd name="connsiteX44" fmla="*/ 2183607 w 2616994"/>
                <a:gd name="connsiteY44" fmla="*/ 1095375 h 1645443"/>
                <a:gd name="connsiteX45" fmla="*/ 2205038 w 2616994"/>
                <a:gd name="connsiteY45" fmla="*/ 1042987 h 1645443"/>
                <a:gd name="connsiteX46" fmla="*/ 2221707 w 2616994"/>
                <a:gd name="connsiteY46" fmla="*/ 983456 h 1645443"/>
                <a:gd name="connsiteX47" fmla="*/ 2266950 w 2616994"/>
                <a:gd name="connsiteY47" fmla="*/ 723900 h 1645443"/>
                <a:gd name="connsiteX48" fmla="*/ 2314575 w 2616994"/>
                <a:gd name="connsiteY48" fmla="*/ 402431 h 1645443"/>
                <a:gd name="connsiteX49" fmla="*/ 2321719 w 2616994"/>
                <a:gd name="connsiteY49" fmla="*/ 316706 h 1645443"/>
                <a:gd name="connsiteX50" fmla="*/ 2321719 w 2616994"/>
                <a:gd name="connsiteY50" fmla="*/ 271462 h 1645443"/>
                <a:gd name="connsiteX51" fmla="*/ 2316957 w 2616994"/>
                <a:gd name="connsiteY51" fmla="*/ 247650 h 1645443"/>
                <a:gd name="connsiteX52" fmla="*/ 2305050 w 2616994"/>
                <a:gd name="connsiteY52" fmla="*/ 230981 h 1645443"/>
                <a:gd name="connsiteX53" fmla="*/ 2288382 w 2616994"/>
                <a:gd name="connsiteY53" fmla="*/ 221456 h 1645443"/>
                <a:gd name="connsiteX54" fmla="*/ 2252663 w 2616994"/>
                <a:gd name="connsiteY54" fmla="*/ 219075 h 1645443"/>
                <a:gd name="connsiteX55" fmla="*/ 2062163 w 2616994"/>
                <a:gd name="connsiteY55" fmla="*/ 223837 h 1645443"/>
                <a:gd name="connsiteX56" fmla="*/ 1628775 w 2616994"/>
                <a:gd name="connsiteY56" fmla="*/ 242887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16994" h="1645443">
                  <a:moveTo>
                    <a:pt x="1628775" y="242887"/>
                  </a:moveTo>
                  <a:lnTo>
                    <a:pt x="1245394" y="266700"/>
                  </a:lnTo>
                  <a:lnTo>
                    <a:pt x="1057275" y="280987"/>
                  </a:lnTo>
                  <a:lnTo>
                    <a:pt x="588169" y="326231"/>
                  </a:lnTo>
                  <a:lnTo>
                    <a:pt x="76200" y="381000"/>
                  </a:lnTo>
                  <a:lnTo>
                    <a:pt x="0" y="221456"/>
                  </a:lnTo>
                  <a:lnTo>
                    <a:pt x="388144" y="183356"/>
                  </a:lnTo>
                  <a:lnTo>
                    <a:pt x="1057275" y="119062"/>
                  </a:lnTo>
                  <a:lnTo>
                    <a:pt x="1243013" y="107156"/>
                  </a:lnTo>
                  <a:lnTo>
                    <a:pt x="1757363" y="78581"/>
                  </a:lnTo>
                  <a:lnTo>
                    <a:pt x="2135982" y="59531"/>
                  </a:lnTo>
                  <a:lnTo>
                    <a:pt x="2181225" y="52387"/>
                  </a:lnTo>
                  <a:lnTo>
                    <a:pt x="2228850" y="40481"/>
                  </a:lnTo>
                  <a:lnTo>
                    <a:pt x="2271713" y="30956"/>
                  </a:lnTo>
                  <a:lnTo>
                    <a:pt x="2300288" y="14287"/>
                  </a:lnTo>
                  <a:lnTo>
                    <a:pt x="2314575" y="2381"/>
                  </a:lnTo>
                  <a:lnTo>
                    <a:pt x="2326482" y="0"/>
                  </a:lnTo>
                  <a:lnTo>
                    <a:pt x="2366963" y="0"/>
                  </a:lnTo>
                  <a:lnTo>
                    <a:pt x="2390775" y="9525"/>
                  </a:lnTo>
                  <a:lnTo>
                    <a:pt x="2476500" y="73818"/>
                  </a:lnTo>
                  <a:lnTo>
                    <a:pt x="2571750" y="152400"/>
                  </a:lnTo>
                  <a:lnTo>
                    <a:pt x="2602707" y="178593"/>
                  </a:lnTo>
                  <a:lnTo>
                    <a:pt x="2614613" y="195262"/>
                  </a:lnTo>
                  <a:lnTo>
                    <a:pt x="2616994" y="219075"/>
                  </a:lnTo>
                  <a:lnTo>
                    <a:pt x="2607469" y="254793"/>
                  </a:lnTo>
                  <a:lnTo>
                    <a:pt x="2581275" y="300037"/>
                  </a:lnTo>
                  <a:lnTo>
                    <a:pt x="2547938" y="395287"/>
                  </a:lnTo>
                  <a:lnTo>
                    <a:pt x="2528888" y="588168"/>
                  </a:lnTo>
                  <a:lnTo>
                    <a:pt x="2521744" y="661987"/>
                  </a:lnTo>
                  <a:lnTo>
                    <a:pt x="2507457" y="759618"/>
                  </a:lnTo>
                  <a:lnTo>
                    <a:pt x="2459832" y="990600"/>
                  </a:lnTo>
                  <a:lnTo>
                    <a:pt x="2419350" y="1150143"/>
                  </a:lnTo>
                  <a:lnTo>
                    <a:pt x="2378869" y="1283493"/>
                  </a:lnTo>
                  <a:lnTo>
                    <a:pt x="2319338" y="1452562"/>
                  </a:lnTo>
                  <a:lnTo>
                    <a:pt x="2278857" y="1550193"/>
                  </a:lnTo>
                  <a:lnTo>
                    <a:pt x="2250282" y="1597818"/>
                  </a:lnTo>
                  <a:lnTo>
                    <a:pt x="2216944" y="1635918"/>
                  </a:lnTo>
                  <a:lnTo>
                    <a:pt x="2200275" y="1645443"/>
                  </a:lnTo>
                  <a:lnTo>
                    <a:pt x="2183607" y="1645443"/>
                  </a:lnTo>
                  <a:lnTo>
                    <a:pt x="2155032" y="1635918"/>
                  </a:lnTo>
                  <a:lnTo>
                    <a:pt x="2133600" y="1616868"/>
                  </a:lnTo>
                  <a:lnTo>
                    <a:pt x="2124075" y="1590675"/>
                  </a:lnTo>
                  <a:lnTo>
                    <a:pt x="2107407" y="1538287"/>
                  </a:lnTo>
                  <a:lnTo>
                    <a:pt x="2090738" y="1507331"/>
                  </a:lnTo>
                  <a:lnTo>
                    <a:pt x="2183607" y="1095375"/>
                  </a:lnTo>
                  <a:lnTo>
                    <a:pt x="2205038" y="1042987"/>
                  </a:lnTo>
                  <a:lnTo>
                    <a:pt x="2221707" y="983456"/>
                  </a:lnTo>
                  <a:lnTo>
                    <a:pt x="2266950" y="723900"/>
                  </a:lnTo>
                  <a:lnTo>
                    <a:pt x="2314575" y="402431"/>
                  </a:lnTo>
                  <a:lnTo>
                    <a:pt x="2321719" y="316706"/>
                  </a:lnTo>
                  <a:lnTo>
                    <a:pt x="2321719" y="271462"/>
                  </a:lnTo>
                  <a:lnTo>
                    <a:pt x="2316957" y="247650"/>
                  </a:lnTo>
                  <a:lnTo>
                    <a:pt x="2305050" y="230981"/>
                  </a:lnTo>
                  <a:lnTo>
                    <a:pt x="2288382" y="221456"/>
                  </a:lnTo>
                  <a:lnTo>
                    <a:pt x="2252663" y="219075"/>
                  </a:lnTo>
                  <a:lnTo>
                    <a:pt x="2062163" y="223837"/>
                  </a:lnTo>
                  <a:lnTo>
                    <a:pt x="162877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6C1D511A-1CB8-41E3-B671-104B1DCE565C}"/>
                </a:ext>
              </a:extLst>
            </p:cNvPr>
            <p:cNvSpPr/>
            <p:nvPr/>
          </p:nvSpPr>
          <p:spPr>
            <a:xfrm>
              <a:off x="5732463" y="5087938"/>
              <a:ext cx="501650" cy="504825"/>
            </a:xfrm>
            <a:custGeom>
              <a:avLst/>
              <a:gdLst>
                <a:gd name="connsiteX0" fmla="*/ 123825 w 502444"/>
                <a:gd name="connsiteY0" fmla="*/ 161925 h 504825"/>
                <a:gd name="connsiteX1" fmla="*/ 219075 w 502444"/>
                <a:gd name="connsiteY1" fmla="*/ 171450 h 504825"/>
                <a:gd name="connsiteX2" fmla="*/ 273844 w 502444"/>
                <a:gd name="connsiteY2" fmla="*/ 169069 h 504825"/>
                <a:gd name="connsiteX3" fmla="*/ 304800 w 502444"/>
                <a:gd name="connsiteY3" fmla="*/ 164307 h 504825"/>
                <a:gd name="connsiteX4" fmla="*/ 338137 w 502444"/>
                <a:gd name="connsiteY4" fmla="*/ 154782 h 504825"/>
                <a:gd name="connsiteX5" fmla="*/ 359569 w 502444"/>
                <a:gd name="connsiteY5" fmla="*/ 142875 h 504825"/>
                <a:gd name="connsiteX6" fmla="*/ 395287 w 502444"/>
                <a:gd name="connsiteY6" fmla="*/ 114300 h 504825"/>
                <a:gd name="connsiteX7" fmla="*/ 502444 w 502444"/>
                <a:gd name="connsiteY7" fmla="*/ 0 h 504825"/>
                <a:gd name="connsiteX8" fmla="*/ 392906 w 502444"/>
                <a:gd name="connsiteY8" fmla="*/ 504825 h 504825"/>
                <a:gd name="connsiteX9" fmla="*/ 342900 w 502444"/>
                <a:gd name="connsiteY9" fmla="*/ 481013 h 504825"/>
                <a:gd name="connsiteX10" fmla="*/ 311944 w 502444"/>
                <a:gd name="connsiteY10" fmla="*/ 438150 h 504825"/>
                <a:gd name="connsiteX11" fmla="*/ 283369 w 502444"/>
                <a:gd name="connsiteY11" fmla="*/ 402432 h 504825"/>
                <a:gd name="connsiteX12" fmla="*/ 238125 w 502444"/>
                <a:gd name="connsiteY12" fmla="*/ 361950 h 504825"/>
                <a:gd name="connsiteX13" fmla="*/ 188119 w 502444"/>
                <a:gd name="connsiteY13" fmla="*/ 316707 h 504825"/>
                <a:gd name="connsiteX14" fmla="*/ 140494 w 502444"/>
                <a:gd name="connsiteY14" fmla="*/ 278607 h 504825"/>
                <a:gd name="connsiteX15" fmla="*/ 88106 w 502444"/>
                <a:gd name="connsiteY15" fmla="*/ 242888 h 504825"/>
                <a:gd name="connsiteX16" fmla="*/ 35719 w 502444"/>
                <a:gd name="connsiteY16" fmla="*/ 209550 h 504825"/>
                <a:gd name="connsiteX17" fmla="*/ 9525 w 502444"/>
                <a:gd name="connsiteY17" fmla="*/ 188119 h 504825"/>
                <a:gd name="connsiteX18" fmla="*/ 0 w 502444"/>
                <a:gd name="connsiteY18" fmla="*/ 171450 h 504825"/>
                <a:gd name="connsiteX19" fmla="*/ 0 w 502444"/>
                <a:gd name="connsiteY19" fmla="*/ 159544 h 504825"/>
                <a:gd name="connsiteX20" fmla="*/ 9525 w 502444"/>
                <a:gd name="connsiteY20" fmla="*/ 147638 h 504825"/>
                <a:gd name="connsiteX21" fmla="*/ 35719 w 502444"/>
                <a:gd name="connsiteY21" fmla="*/ 145257 h 504825"/>
                <a:gd name="connsiteX22" fmla="*/ 123825 w 502444"/>
                <a:gd name="connsiteY22" fmla="*/ 1619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2444" h="504825">
                  <a:moveTo>
                    <a:pt x="123825" y="161925"/>
                  </a:moveTo>
                  <a:lnTo>
                    <a:pt x="219075" y="171450"/>
                  </a:lnTo>
                  <a:lnTo>
                    <a:pt x="273844" y="169069"/>
                  </a:lnTo>
                  <a:lnTo>
                    <a:pt x="304800" y="164307"/>
                  </a:lnTo>
                  <a:lnTo>
                    <a:pt x="338137" y="154782"/>
                  </a:lnTo>
                  <a:lnTo>
                    <a:pt x="359569" y="142875"/>
                  </a:lnTo>
                  <a:lnTo>
                    <a:pt x="395287" y="114300"/>
                  </a:lnTo>
                  <a:lnTo>
                    <a:pt x="502444" y="0"/>
                  </a:lnTo>
                  <a:lnTo>
                    <a:pt x="392906" y="504825"/>
                  </a:lnTo>
                  <a:lnTo>
                    <a:pt x="342900" y="481013"/>
                  </a:lnTo>
                  <a:lnTo>
                    <a:pt x="311944" y="438150"/>
                  </a:lnTo>
                  <a:lnTo>
                    <a:pt x="283369" y="402432"/>
                  </a:lnTo>
                  <a:lnTo>
                    <a:pt x="238125" y="361950"/>
                  </a:lnTo>
                  <a:lnTo>
                    <a:pt x="188119" y="316707"/>
                  </a:lnTo>
                  <a:lnTo>
                    <a:pt x="140494" y="278607"/>
                  </a:lnTo>
                  <a:lnTo>
                    <a:pt x="88106" y="242888"/>
                  </a:lnTo>
                  <a:lnTo>
                    <a:pt x="35719" y="209550"/>
                  </a:lnTo>
                  <a:lnTo>
                    <a:pt x="9525" y="188119"/>
                  </a:lnTo>
                  <a:lnTo>
                    <a:pt x="0" y="171450"/>
                  </a:lnTo>
                  <a:lnTo>
                    <a:pt x="0" y="159544"/>
                  </a:lnTo>
                  <a:lnTo>
                    <a:pt x="9525" y="147638"/>
                  </a:lnTo>
                  <a:lnTo>
                    <a:pt x="35719" y="145257"/>
                  </a:lnTo>
                  <a:lnTo>
                    <a:pt x="1238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EB254074-8585-47A2-9558-708BD4282AC7}"/>
                </a:ext>
              </a:extLst>
            </p:cNvPr>
            <p:cNvSpPr/>
            <p:nvPr/>
          </p:nvSpPr>
          <p:spPr>
            <a:xfrm rot="16200000">
              <a:off x="3879056" y="4671219"/>
              <a:ext cx="2405063" cy="460375"/>
            </a:xfrm>
            <a:custGeom>
              <a:avLst/>
              <a:gdLst>
                <a:gd name="connsiteX0" fmla="*/ 1171575 w 2405062"/>
                <a:gd name="connsiteY0" fmla="*/ 407193 h 459581"/>
                <a:gd name="connsiteX1" fmla="*/ 647700 w 2405062"/>
                <a:gd name="connsiteY1" fmla="*/ 409575 h 459581"/>
                <a:gd name="connsiteX2" fmla="*/ 397669 w 2405062"/>
                <a:gd name="connsiteY2" fmla="*/ 409575 h 459581"/>
                <a:gd name="connsiteX3" fmla="*/ 235744 w 2405062"/>
                <a:gd name="connsiteY3" fmla="*/ 409575 h 459581"/>
                <a:gd name="connsiteX4" fmla="*/ 171450 w 2405062"/>
                <a:gd name="connsiteY4" fmla="*/ 407193 h 459581"/>
                <a:gd name="connsiteX5" fmla="*/ 135731 w 2405062"/>
                <a:gd name="connsiteY5" fmla="*/ 402431 h 459581"/>
                <a:gd name="connsiteX6" fmla="*/ 85725 w 2405062"/>
                <a:gd name="connsiteY6" fmla="*/ 392906 h 459581"/>
                <a:gd name="connsiteX7" fmla="*/ 54769 w 2405062"/>
                <a:gd name="connsiteY7" fmla="*/ 383381 h 459581"/>
                <a:gd name="connsiteX8" fmla="*/ 30956 w 2405062"/>
                <a:gd name="connsiteY8" fmla="*/ 373856 h 459581"/>
                <a:gd name="connsiteX9" fmla="*/ 14287 w 2405062"/>
                <a:gd name="connsiteY9" fmla="*/ 361950 h 459581"/>
                <a:gd name="connsiteX10" fmla="*/ 0 w 2405062"/>
                <a:gd name="connsiteY10" fmla="*/ 342900 h 459581"/>
                <a:gd name="connsiteX11" fmla="*/ 0 w 2405062"/>
                <a:gd name="connsiteY11" fmla="*/ 321468 h 459581"/>
                <a:gd name="connsiteX12" fmla="*/ 14287 w 2405062"/>
                <a:gd name="connsiteY12" fmla="*/ 292893 h 459581"/>
                <a:gd name="connsiteX13" fmla="*/ 33337 w 2405062"/>
                <a:gd name="connsiteY13" fmla="*/ 273843 h 459581"/>
                <a:gd name="connsiteX14" fmla="*/ 83344 w 2405062"/>
                <a:gd name="connsiteY14" fmla="*/ 228600 h 459581"/>
                <a:gd name="connsiteX15" fmla="*/ 123825 w 2405062"/>
                <a:gd name="connsiteY15" fmla="*/ 195262 h 459581"/>
                <a:gd name="connsiteX16" fmla="*/ 169069 w 2405062"/>
                <a:gd name="connsiteY16" fmla="*/ 166687 h 459581"/>
                <a:gd name="connsiteX17" fmla="*/ 228600 w 2405062"/>
                <a:gd name="connsiteY17" fmla="*/ 142875 h 459581"/>
                <a:gd name="connsiteX18" fmla="*/ 280987 w 2405062"/>
                <a:gd name="connsiteY18" fmla="*/ 128587 h 459581"/>
                <a:gd name="connsiteX19" fmla="*/ 342900 w 2405062"/>
                <a:gd name="connsiteY19" fmla="*/ 116681 h 459581"/>
                <a:gd name="connsiteX20" fmla="*/ 407194 w 2405062"/>
                <a:gd name="connsiteY20" fmla="*/ 114300 h 459581"/>
                <a:gd name="connsiteX21" fmla="*/ 516731 w 2405062"/>
                <a:gd name="connsiteY21" fmla="*/ 135731 h 459581"/>
                <a:gd name="connsiteX22" fmla="*/ 664369 w 2405062"/>
                <a:gd name="connsiteY22" fmla="*/ 159543 h 459581"/>
                <a:gd name="connsiteX23" fmla="*/ 1050131 w 2405062"/>
                <a:gd name="connsiteY23" fmla="*/ 159543 h 459581"/>
                <a:gd name="connsiteX24" fmla="*/ 1754981 w 2405062"/>
                <a:gd name="connsiteY24" fmla="*/ 161925 h 459581"/>
                <a:gd name="connsiteX25" fmla="*/ 1912144 w 2405062"/>
                <a:gd name="connsiteY25" fmla="*/ 161925 h 459581"/>
                <a:gd name="connsiteX26" fmla="*/ 2114550 w 2405062"/>
                <a:gd name="connsiteY26" fmla="*/ 161925 h 459581"/>
                <a:gd name="connsiteX27" fmla="*/ 2164556 w 2405062"/>
                <a:gd name="connsiteY27" fmla="*/ 157162 h 459581"/>
                <a:gd name="connsiteX28" fmla="*/ 2195512 w 2405062"/>
                <a:gd name="connsiteY28" fmla="*/ 147637 h 459581"/>
                <a:gd name="connsiteX29" fmla="*/ 2231231 w 2405062"/>
                <a:gd name="connsiteY29" fmla="*/ 133350 h 459581"/>
                <a:gd name="connsiteX30" fmla="*/ 2266950 w 2405062"/>
                <a:gd name="connsiteY30" fmla="*/ 104775 h 459581"/>
                <a:gd name="connsiteX31" fmla="*/ 2300287 w 2405062"/>
                <a:gd name="connsiteY31" fmla="*/ 76200 h 459581"/>
                <a:gd name="connsiteX32" fmla="*/ 2328862 w 2405062"/>
                <a:gd name="connsiteY32" fmla="*/ 38100 h 459581"/>
                <a:gd name="connsiteX33" fmla="*/ 2347912 w 2405062"/>
                <a:gd name="connsiteY33" fmla="*/ 14287 h 459581"/>
                <a:gd name="connsiteX34" fmla="*/ 2362200 w 2405062"/>
                <a:gd name="connsiteY34" fmla="*/ 4762 h 459581"/>
                <a:gd name="connsiteX35" fmla="*/ 2386012 w 2405062"/>
                <a:gd name="connsiteY35" fmla="*/ 0 h 459581"/>
                <a:gd name="connsiteX36" fmla="*/ 2395537 w 2405062"/>
                <a:gd name="connsiteY36" fmla="*/ 7143 h 459581"/>
                <a:gd name="connsiteX37" fmla="*/ 2405062 w 2405062"/>
                <a:gd name="connsiteY37" fmla="*/ 33337 h 459581"/>
                <a:gd name="connsiteX38" fmla="*/ 2405062 w 2405062"/>
                <a:gd name="connsiteY38" fmla="*/ 92868 h 459581"/>
                <a:gd name="connsiteX39" fmla="*/ 2397919 w 2405062"/>
                <a:gd name="connsiteY39" fmla="*/ 150018 h 459581"/>
                <a:gd name="connsiteX40" fmla="*/ 2383631 w 2405062"/>
                <a:gd name="connsiteY40" fmla="*/ 207168 h 459581"/>
                <a:gd name="connsiteX41" fmla="*/ 2357437 w 2405062"/>
                <a:gd name="connsiteY41" fmla="*/ 269081 h 459581"/>
                <a:gd name="connsiteX42" fmla="*/ 2316956 w 2405062"/>
                <a:gd name="connsiteY42" fmla="*/ 338137 h 459581"/>
                <a:gd name="connsiteX43" fmla="*/ 2252662 w 2405062"/>
                <a:gd name="connsiteY43" fmla="*/ 423862 h 459581"/>
                <a:gd name="connsiteX44" fmla="*/ 2235994 w 2405062"/>
                <a:gd name="connsiteY44" fmla="*/ 442912 h 459581"/>
                <a:gd name="connsiteX45" fmla="*/ 2221706 w 2405062"/>
                <a:gd name="connsiteY45" fmla="*/ 454818 h 459581"/>
                <a:gd name="connsiteX46" fmla="*/ 2195512 w 2405062"/>
                <a:gd name="connsiteY46" fmla="*/ 459581 h 459581"/>
                <a:gd name="connsiteX47" fmla="*/ 2166937 w 2405062"/>
                <a:gd name="connsiteY47" fmla="*/ 454818 h 459581"/>
                <a:gd name="connsiteX48" fmla="*/ 2131219 w 2405062"/>
                <a:gd name="connsiteY48" fmla="*/ 440531 h 459581"/>
                <a:gd name="connsiteX49" fmla="*/ 2074069 w 2405062"/>
                <a:gd name="connsiteY49" fmla="*/ 409575 h 459581"/>
                <a:gd name="connsiteX50" fmla="*/ 1909762 w 2405062"/>
                <a:gd name="connsiteY50" fmla="*/ 409575 h 459581"/>
                <a:gd name="connsiteX51" fmla="*/ 1781175 w 2405062"/>
                <a:gd name="connsiteY51" fmla="*/ 402431 h 459581"/>
                <a:gd name="connsiteX52" fmla="*/ 1171575 w 2405062"/>
                <a:gd name="connsiteY52" fmla="*/ 407193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5062" h="459581">
                  <a:moveTo>
                    <a:pt x="1171575" y="407193"/>
                  </a:moveTo>
                  <a:lnTo>
                    <a:pt x="647700" y="409575"/>
                  </a:lnTo>
                  <a:lnTo>
                    <a:pt x="397669" y="409575"/>
                  </a:lnTo>
                  <a:lnTo>
                    <a:pt x="235744" y="409575"/>
                  </a:lnTo>
                  <a:lnTo>
                    <a:pt x="171450" y="407193"/>
                  </a:lnTo>
                  <a:lnTo>
                    <a:pt x="135731" y="402431"/>
                  </a:lnTo>
                  <a:lnTo>
                    <a:pt x="85725" y="392906"/>
                  </a:lnTo>
                  <a:lnTo>
                    <a:pt x="54769" y="383381"/>
                  </a:lnTo>
                  <a:lnTo>
                    <a:pt x="30956" y="373856"/>
                  </a:lnTo>
                  <a:lnTo>
                    <a:pt x="14287" y="361950"/>
                  </a:lnTo>
                  <a:lnTo>
                    <a:pt x="0" y="342900"/>
                  </a:lnTo>
                  <a:lnTo>
                    <a:pt x="0" y="321468"/>
                  </a:lnTo>
                  <a:lnTo>
                    <a:pt x="14287" y="292893"/>
                  </a:lnTo>
                  <a:lnTo>
                    <a:pt x="33337" y="273843"/>
                  </a:lnTo>
                  <a:lnTo>
                    <a:pt x="83344" y="228600"/>
                  </a:lnTo>
                  <a:lnTo>
                    <a:pt x="123825" y="195262"/>
                  </a:lnTo>
                  <a:lnTo>
                    <a:pt x="169069" y="166687"/>
                  </a:lnTo>
                  <a:lnTo>
                    <a:pt x="228600" y="142875"/>
                  </a:lnTo>
                  <a:lnTo>
                    <a:pt x="280987" y="128587"/>
                  </a:lnTo>
                  <a:lnTo>
                    <a:pt x="342900" y="116681"/>
                  </a:lnTo>
                  <a:lnTo>
                    <a:pt x="407194" y="114300"/>
                  </a:lnTo>
                  <a:lnTo>
                    <a:pt x="516731" y="135731"/>
                  </a:lnTo>
                  <a:lnTo>
                    <a:pt x="664369" y="159543"/>
                  </a:lnTo>
                  <a:lnTo>
                    <a:pt x="1050131" y="159543"/>
                  </a:lnTo>
                  <a:lnTo>
                    <a:pt x="1754981" y="161925"/>
                  </a:lnTo>
                  <a:lnTo>
                    <a:pt x="1912144" y="161925"/>
                  </a:lnTo>
                  <a:lnTo>
                    <a:pt x="2114550" y="161925"/>
                  </a:lnTo>
                  <a:lnTo>
                    <a:pt x="2164556" y="157162"/>
                  </a:lnTo>
                  <a:lnTo>
                    <a:pt x="2195512" y="147637"/>
                  </a:lnTo>
                  <a:lnTo>
                    <a:pt x="2231231" y="133350"/>
                  </a:lnTo>
                  <a:lnTo>
                    <a:pt x="2266950" y="104775"/>
                  </a:lnTo>
                  <a:lnTo>
                    <a:pt x="2300287" y="76200"/>
                  </a:lnTo>
                  <a:lnTo>
                    <a:pt x="2328862" y="38100"/>
                  </a:lnTo>
                  <a:lnTo>
                    <a:pt x="2347912" y="14287"/>
                  </a:lnTo>
                  <a:lnTo>
                    <a:pt x="2362200" y="4762"/>
                  </a:lnTo>
                  <a:lnTo>
                    <a:pt x="2386012" y="0"/>
                  </a:lnTo>
                  <a:lnTo>
                    <a:pt x="2395537" y="7143"/>
                  </a:lnTo>
                  <a:lnTo>
                    <a:pt x="2405062" y="33337"/>
                  </a:lnTo>
                  <a:lnTo>
                    <a:pt x="2405062" y="92868"/>
                  </a:lnTo>
                  <a:lnTo>
                    <a:pt x="2397919" y="150018"/>
                  </a:lnTo>
                  <a:lnTo>
                    <a:pt x="2383631" y="207168"/>
                  </a:lnTo>
                  <a:lnTo>
                    <a:pt x="2357437" y="269081"/>
                  </a:lnTo>
                  <a:lnTo>
                    <a:pt x="2316956" y="338137"/>
                  </a:lnTo>
                  <a:lnTo>
                    <a:pt x="2252662" y="423862"/>
                  </a:lnTo>
                  <a:lnTo>
                    <a:pt x="2235994" y="442912"/>
                  </a:lnTo>
                  <a:lnTo>
                    <a:pt x="2221706" y="454818"/>
                  </a:lnTo>
                  <a:lnTo>
                    <a:pt x="2195512" y="459581"/>
                  </a:lnTo>
                  <a:lnTo>
                    <a:pt x="2166937" y="454818"/>
                  </a:lnTo>
                  <a:lnTo>
                    <a:pt x="2131219" y="440531"/>
                  </a:lnTo>
                  <a:lnTo>
                    <a:pt x="2074069" y="409575"/>
                  </a:lnTo>
                  <a:lnTo>
                    <a:pt x="1909762" y="409575"/>
                  </a:lnTo>
                  <a:lnTo>
                    <a:pt x="1781175" y="402431"/>
                  </a:lnTo>
                  <a:lnTo>
                    <a:pt x="1171575" y="407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1133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EB92BDAA-909A-CF4F-BAFA-50583B26A813}"/>
              </a:ext>
            </a:extLst>
          </p:cNvPr>
          <p:cNvSpPr/>
          <p:nvPr/>
        </p:nvSpPr>
        <p:spPr>
          <a:xfrm>
            <a:off x="2520950" y="1606550"/>
            <a:ext cx="1270000" cy="2390775"/>
          </a:xfrm>
          <a:custGeom>
            <a:avLst/>
            <a:gdLst>
              <a:gd name="connsiteX0" fmla="*/ 904875 w 1270000"/>
              <a:gd name="connsiteY0" fmla="*/ 987425 h 2390775"/>
              <a:gd name="connsiteX1" fmla="*/ 1003300 w 1270000"/>
              <a:gd name="connsiteY1" fmla="*/ 781050 h 2390775"/>
              <a:gd name="connsiteX2" fmla="*/ 1073150 w 1270000"/>
              <a:gd name="connsiteY2" fmla="*/ 628650 h 2390775"/>
              <a:gd name="connsiteX3" fmla="*/ 1127125 w 1270000"/>
              <a:gd name="connsiteY3" fmla="*/ 511175 h 2390775"/>
              <a:gd name="connsiteX4" fmla="*/ 1133475 w 1270000"/>
              <a:gd name="connsiteY4" fmla="*/ 482600 h 2390775"/>
              <a:gd name="connsiteX5" fmla="*/ 1152525 w 1270000"/>
              <a:gd name="connsiteY5" fmla="*/ 444500 h 2390775"/>
              <a:gd name="connsiteX6" fmla="*/ 1168400 w 1270000"/>
              <a:gd name="connsiteY6" fmla="*/ 422275 h 2390775"/>
              <a:gd name="connsiteX7" fmla="*/ 1190625 w 1270000"/>
              <a:gd name="connsiteY7" fmla="*/ 403225 h 2390775"/>
              <a:gd name="connsiteX8" fmla="*/ 1228725 w 1270000"/>
              <a:gd name="connsiteY8" fmla="*/ 387350 h 2390775"/>
              <a:gd name="connsiteX9" fmla="*/ 1254125 w 1270000"/>
              <a:gd name="connsiteY9" fmla="*/ 371475 h 2390775"/>
              <a:gd name="connsiteX10" fmla="*/ 1266825 w 1270000"/>
              <a:gd name="connsiteY10" fmla="*/ 355600 h 2390775"/>
              <a:gd name="connsiteX11" fmla="*/ 1270000 w 1270000"/>
              <a:gd name="connsiteY11" fmla="*/ 342900 h 2390775"/>
              <a:gd name="connsiteX12" fmla="*/ 1270000 w 1270000"/>
              <a:gd name="connsiteY12" fmla="*/ 323850 h 2390775"/>
              <a:gd name="connsiteX13" fmla="*/ 1254125 w 1270000"/>
              <a:gd name="connsiteY13" fmla="*/ 285750 h 2390775"/>
              <a:gd name="connsiteX14" fmla="*/ 1200150 w 1270000"/>
              <a:gd name="connsiteY14" fmla="*/ 219075 h 2390775"/>
              <a:gd name="connsiteX15" fmla="*/ 1139825 w 1270000"/>
              <a:gd name="connsiteY15" fmla="*/ 165100 h 2390775"/>
              <a:gd name="connsiteX16" fmla="*/ 1060450 w 1270000"/>
              <a:gd name="connsiteY16" fmla="*/ 104775 h 2390775"/>
              <a:gd name="connsiteX17" fmla="*/ 993775 w 1270000"/>
              <a:gd name="connsiteY17" fmla="*/ 66675 h 2390775"/>
              <a:gd name="connsiteX18" fmla="*/ 933450 w 1270000"/>
              <a:gd name="connsiteY18" fmla="*/ 38100 h 2390775"/>
              <a:gd name="connsiteX19" fmla="*/ 860425 w 1270000"/>
              <a:gd name="connsiteY19" fmla="*/ 15875 h 2390775"/>
              <a:gd name="connsiteX20" fmla="*/ 796925 w 1270000"/>
              <a:gd name="connsiteY20" fmla="*/ 0 h 2390775"/>
              <a:gd name="connsiteX21" fmla="*/ 777875 w 1270000"/>
              <a:gd name="connsiteY21" fmla="*/ 0 h 2390775"/>
              <a:gd name="connsiteX22" fmla="*/ 765175 w 1270000"/>
              <a:gd name="connsiteY22" fmla="*/ 6350 h 2390775"/>
              <a:gd name="connsiteX23" fmla="*/ 762000 w 1270000"/>
              <a:gd name="connsiteY23" fmla="*/ 15875 h 2390775"/>
              <a:gd name="connsiteX24" fmla="*/ 762000 w 1270000"/>
              <a:gd name="connsiteY24" fmla="*/ 31750 h 2390775"/>
              <a:gd name="connsiteX25" fmla="*/ 771525 w 1270000"/>
              <a:gd name="connsiteY25" fmla="*/ 53975 h 2390775"/>
              <a:gd name="connsiteX26" fmla="*/ 796925 w 1270000"/>
              <a:gd name="connsiteY26" fmla="*/ 92075 h 2390775"/>
              <a:gd name="connsiteX27" fmla="*/ 822325 w 1270000"/>
              <a:gd name="connsiteY27" fmla="*/ 123825 h 2390775"/>
              <a:gd name="connsiteX28" fmla="*/ 844550 w 1270000"/>
              <a:gd name="connsiteY28" fmla="*/ 165100 h 2390775"/>
              <a:gd name="connsiteX29" fmla="*/ 863600 w 1270000"/>
              <a:gd name="connsiteY29" fmla="*/ 206375 h 2390775"/>
              <a:gd name="connsiteX30" fmla="*/ 876300 w 1270000"/>
              <a:gd name="connsiteY30" fmla="*/ 241300 h 2390775"/>
              <a:gd name="connsiteX31" fmla="*/ 882650 w 1270000"/>
              <a:gd name="connsiteY31" fmla="*/ 282575 h 2390775"/>
              <a:gd name="connsiteX32" fmla="*/ 882650 w 1270000"/>
              <a:gd name="connsiteY32" fmla="*/ 314325 h 2390775"/>
              <a:gd name="connsiteX33" fmla="*/ 873125 w 1270000"/>
              <a:gd name="connsiteY33" fmla="*/ 365125 h 2390775"/>
              <a:gd name="connsiteX34" fmla="*/ 831850 w 1270000"/>
              <a:gd name="connsiteY34" fmla="*/ 527050 h 2390775"/>
              <a:gd name="connsiteX35" fmla="*/ 695325 w 1270000"/>
              <a:gd name="connsiteY35" fmla="*/ 901700 h 2390775"/>
              <a:gd name="connsiteX36" fmla="*/ 584200 w 1270000"/>
              <a:gd name="connsiteY36" fmla="*/ 1187450 h 2390775"/>
              <a:gd name="connsiteX37" fmla="*/ 479425 w 1270000"/>
              <a:gd name="connsiteY37" fmla="*/ 1428750 h 2390775"/>
              <a:gd name="connsiteX38" fmla="*/ 393700 w 1270000"/>
              <a:gd name="connsiteY38" fmla="*/ 1616075 h 2390775"/>
              <a:gd name="connsiteX39" fmla="*/ 234950 w 1270000"/>
              <a:gd name="connsiteY39" fmla="*/ 1933575 h 2390775"/>
              <a:gd name="connsiteX40" fmla="*/ 63500 w 1270000"/>
              <a:gd name="connsiteY40" fmla="*/ 2232025 h 2390775"/>
              <a:gd name="connsiteX41" fmla="*/ 9525 w 1270000"/>
              <a:gd name="connsiteY41" fmla="*/ 2324100 h 2390775"/>
              <a:gd name="connsiteX42" fmla="*/ 0 w 1270000"/>
              <a:gd name="connsiteY42" fmla="*/ 2349500 h 2390775"/>
              <a:gd name="connsiteX43" fmla="*/ 0 w 1270000"/>
              <a:gd name="connsiteY43" fmla="*/ 2368550 h 2390775"/>
              <a:gd name="connsiteX44" fmla="*/ 3175 w 1270000"/>
              <a:gd name="connsiteY44" fmla="*/ 2384425 h 2390775"/>
              <a:gd name="connsiteX45" fmla="*/ 15875 w 1270000"/>
              <a:gd name="connsiteY45" fmla="*/ 2390775 h 2390775"/>
              <a:gd name="connsiteX46" fmla="*/ 38100 w 1270000"/>
              <a:gd name="connsiteY46" fmla="*/ 2381250 h 2390775"/>
              <a:gd name="connsiteX47" fmla="*/ 79375 w 1270000"/>
              <a:gd name="connsiteY47" fmla="*/ 2330450 h 2390775"/>
              <a:gd name="connsiteX48" fmla="*/ 196850 w 1270000"/>
              <a:gd name="connsiteY48" fmla="*/ 2174875 h 2390775"/>
              <a:gd name="connsiteX49" fmla="*/ 317500 w 1270000"/>
              <a:gd name="connsiteY49" fmla="*/ 2000250 h 2390775"/>
              <a:gd name="connsiteX50" fmla="*/ 434975 w 1270000"/>
              <a:gd name="connsiteY50" fmla="*/ 1835150 h 2390775"/>
              <a:gd name="connsiteX51" fmla="*/ 577850 w 1270000"/>
              <a:gd name="connsiteY51" fmla="*/ 1622425 h 2390775"/>
              <a:gd name="connsiteX52" fmla="*/ 635000 w 1270000"/>
              <a:gd name="connsiteY52" fmla="*/ 1530350 h 2390775"/>
              <a:gd name="connsiteX53" fmla="*/ 711200 w 1270000"/>
              <a:gd name="connsiteY53" fmla="*/ 1416050 h 2390775"/>
              <a:gd name="connsiteX54" fmla="*/ 831850 w 1270000"/>
              <a:gd name="connsiteY54" fmla="*/ 1152525 h 2390775"/>
              <a:gd name="connsiteX55" fmla="*/ 904875 w 1270000"/>
              <a:gd name="connsiteY55" fmla="*/ 987425 h 23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70000" h="2390775">
                <a:moveTo>
                  <a:pt x="904875" y="987425"/>
                </a:moveTo>
                <a:lnTo>
                  <a:pt x="1003300" y="781050"/>
                </a:lnTo>
                <a:lnTo>
                  <a:pt x="1073150" y="628650"/>
                </a:lnTo>
                <a:lnTo>
                  <a:pt x="1127125" y="511175"/>
                </a:lnTo>
                <a:lnTo>
                  <a:pt x="1133475" y="482600"/>
                </a:lnTo>
                <a:lnTo>
                  <a:pt x="1152525" y="444500"/>
                </a:lnTo>
                <a:lnTo>
                  <a:pt x="1168400" y="422275"/>
                </a:lnTo>
                <a:lnTo>
                  <a:pt x="1190625" y="403225"/>
                </a:lnTo>
                <a:lnTo>
                  <a:pt x="1228725" y="387350"/>
                </a:lnTo>
                <a:lnTo>
                  <a:pt x="1254125" y="371475"/>
                </a:lnTo>
                <a:lnTo>
                  <a:pt x="1266825" y="355600"/>
                </a:lnTo>
                <a:lnTo>
                  <a:pt x="1270000" y="342900"/>
                </a:lnTo>
                <a:lnTo>
                  <a:pt x="1270000" y="323850"/>
                </a:lnTo>
                <a:lnTo>
                  <a:pt x="1254125" y="285750"/>
                </a:lnTo>
                <a:lnTo>
                  <a:pt x="1200150" y="219075"/>
                </a:lnTo>
                <a:lnTo>
                  <a:pt x="1139825" y="165100"/>
                </a:lnTo>
                <a:lnTo>
                  <a:pt x="1060450" y="104775"/>
                </a:lnTo>
                <a:lnTo>
                  <a:pt x="993775" y="66675"/>
                </a:lnTo>
                <a:lnTo>
                  <a:pt x="933450" y="38100"/>
                </a:lnTo>
                <a:lnTo>
                  <a:pt x="860425" y="15875"/>
                </a:lnTo>
                <a:lnTo>
                  <a:pt x="796925" y="0"/>
                </a:lnTo>
                <a:lnTo>
                  <a:pt x="777875" y="0"/>
                </a:lnTo>
                <a:lnTo>
                  <a:pt x="765175" y="6350"/>
                </a:lnTo>
                <a:lnTo>
                  <a:pt x="762000" y="15875"/>
                </a:lnTo>
                <a:lnTo>
                  <a:pt x="762000" y="31750"/>
                </a:lnTo>
                <a:lnTo>
                  <a:pt x="771525" y="53975"/>
                </a:lnTo>
                <a:lnTo>
                  <a:pt x="796925" y="92075"/>
                </a:lnTo>
                <a:lnTo>
                  <a:pt x="822325" y="123825"/>
                </a:lnTo>
                <a:lnTo>
                  <a:pt x="844550" y="165100"/>
                </a:lnTo>
                <a:lnTo>
                  <a:pt x="863600" y="206375"/>
                </a:lnTo>
                <a:lnTo>
                  <a:pt x="876300" y="241300"/>
                </a:lnTo>
                <a:lnTo>
                  <a:pt x="882650" y="282575"/>
                </a:lnTo>
                <a:lnTo>
                  <a:pt x="882650" y="314325"/>
                </a:lnTo>
                <a:lnTo>
                  <a:pt x="873125" y="365125"/>
                </a:lnTo>
                <a:lnTo>
                  <a:pt x="831850" y="527050"/>
                </a:lnTo>
                <a:lnTo>
                  <a:pt x="695325" y="901700"/>
                </a:lnTo>
                <a:lnTo>
                  <a:pt x="584200" y="1187450"/>
                </a:lnTo>
                <a:lnTo>
                  <a:pt x="479425" y="1428750"/>
                </a:lnTo>
                <a:lnTo>
                  <a:pt x="393700" y="1616075"/>
                </a:lnTo>
                <a:lnTo>
                  <a:pt x="234950" y="1933575"/>
                </a:lnTo>
                <a:lnTo>
                  <a:pt x="63500" y="2232025"/>
                </a:lnTo>
                <a:lnTo>
                  <a:pt x="9525" y="2324100"/>
                </a:lnTo>
                <a:lnTo>
                  <a:pt x="0" y="2349500"/>
                </a:lnTo>
                <a:lnTo>
                  <a:pt x="0" y="2368550"/>
                </a:lnTo>
                <a:lnTo>
                  <a:pt x="3175" y="2384425"/>
                </a:lnTo>
                <a:lnTo>
                  <a:pt x="15875" y="2390775"/>
                </a:lnTo>
                <a:lnTo>
                  <a:pt x="38100" y="2381250"/>
                </a:lnTo>
                <a:lnTo>
                  <a:pt x="79375" y="2330450"/>
                </a:lnTo>
                <a:lnTo>
                  <a:pt x="196850" y="2174875"/>
                </a:lnTo>
                <a:lnTo>
                  <a:pt x="317500" y="2000250"/>
                </a:lnTo>
                <a:lnTo>
                  <a:pt x="434975" y="1835150"/>
                </a:lnTo>
                <a:lnTo>
                  <a:pt x="577850" y="1622425"/>
                </a:lnTo>
                <a:lnTo>
                  <a:pt x="635000" y="1530350"/>
                </a:lnTo>
                <a:lnTo>
                  <a:pt x="711200" y="1416050"/>
                </a:lnTo>
                <a:lnTo>
                  <a:pt x="831850" y="1152525"/>
                </a:lnTo>
                <a:lnTo>
                  <a:pt x="904875" y="9874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0418C6A0-F239-5344-8F37-6C02E2031451}"/>
              </a:ext>
            </a:extLst>
          </p:cNvPr>
          <p:cNvSpPr/>
          <p:nvPr/>
        </p:nvSpPr>
        <p:spPr>
          <a:xfrm>
            <a:off x="3570288" y="4713288"/>
            <a:ext cx="1028700" cy="1069975"/>
          </a:xfrm>
          <a:custGeom>
            <a:avLst/>
            <a:gdLst>
              <a:gd name="connsiteX0" fmla="*/ 435769 w 1028700"/>
              <a:gd name="connsiteY0" fmla="*/ 542925 h 1071562"/>
              <a:gd name="connsiteX1" fmla="*/ 535781 w 1028700"/>
              <a:gd name="connsiteY1" fmla="*/ 407194 h 1071562"/>
              <a:gd name="connsiteX2" fmla="*/ 604837 w 1028700"/>
              <a:gd name="connsiteY2" fmla="*/ 302419 h 1071562"/>
              <a:gd name="connsiteX3" fmla="*/ 661987 w 1028700"/>
              <a:gd name="connsiteY3" fmla="*/ 211931 h 1071562"/>
              <a:gd name="connsiteX4" fmla="*/ 669131 w 1028700"/>
              <a:gd name="connsiteY4" fmla="*/ 190500 h 1071562"/>
              <a:gd name="connsiteX5" fmla="*/ 669131 w 1028700"/>
              <a:gd name="connsiteY5" fmla="*/ 171450 h 1071562"/>
              <a:gd name="connsiteX6" fmla="*/ 661987 w 1028700"/>
              <a:gd name="connsiteY6" fmla="*/ 130969 h 1071562"/>
              <a:gd name="connsiteX7" fmla="*/ 642937 w 1028700"/>
              <a:gd name="connsiteY7" fmla="*/ 85725 h 1071562"/>
              <a:gd name="connsiteX8" fmla="*/ 623887 w 1028700"/>
              <a:gd name="connsiteY8" fmla="*/ 59531 h 1071562"/>
              <a:gd name="connsiteX9" fmla="*/ 597694 w 1028700"/>
              <a:gd name="connsiteY9" fmla="*/ 33337 h 1071562"/>
              <a:gd name="connsiteX10" fmla="*/ 592931 w 1028700"/>
              <a:gd name="connsiteY10" fmla="*/ 16669 h 1071562"/>
              <a:gd name="connsiteX11" fmla="*/ 597694 w 1028700"/>
              <a:gd name="connsiteY11" fmla="*/ 4762 h 1071562"/>
              <a:gd name="connsiteX12" fmla="*/ 611981 w 1028700"/>
              <a:gd name="connsiteY12" fmla="*/ 0 h 1071562"/>
              <a:gd name="connsiteX13" fmla="*/ 654844 w 1028700"/>
              <a:gd name="connsiteY13" fmla="*/ 4762 h 1071562"/>
              <a:gd name="connsiteX14" fmla="*/ 707231 w 1028700"/>
              <a:gd name="connsiteY14" fmla="*/ 19050 h 1071562"/>
              <a:gd name="connsiteX15" fmla="*/ 776287 w 1028700"/>
              <a:gd name="connsiteY15" fmla="*/ 42862 h 1071562"/>
              <a:gd name="connsiteX16" fmla="*/ 828675 w 1028700"/>
              <a:gd name="connsiteY16" fmla="*/ 66675 h 1071562"/>
              <a:gd name="connsiteX17" fmla="*/ 881062 w 1028700"/>
              <a:gd name="connsiteY17" fmla="*/ 100012 h 1071562"/>
              <a:gd name="connsiteX18" fmla="*/ 919162 w 1028700"/>
              <a:gd name="connsiteY18" fmla="*/ 128587 h 1071562"/>
              <a:gd name="connsiteX19" fmla="*/ 952500 w 1028700"/>
              <a:gd name="connsiteY19" fmla="*/ 159544 h 1071562"/>
              <a:gd name="connsiteX20" fmla="*/ 983456 w 1028700"/>
              <a:gd name="connsiteY20" fmla="*/ 195262 h 1071562"/>
              <a:gd name="connsiteX21" fmla="*/ 1009650 w 1028700"/>
              <a:gd name="connsiteY21" fmla="*/ 235744 h 1071562"/>
              <a:gd name="connsiteX22" fmla="*/ 1023937 w 1028700"/>
              <a:gd name="connsiteY22" fmla="*/ 264319 h 1071562"/>
              <a:gd name="connsiteX23" fmla="*/ 1028700 w 1028700"/>
              <a:gd name="connsiteY23" fmla="*/ 288131 h 1071562"/>
              <a:gd name="connsiteX24" fmla="*/ 1028700 w 1028700"/>
              <a:gd name="connsiteY24" fmla="*/ 316706 h 1071562"/>
              <a:gd name="connsiteX25" fmla="*/ 1023937 w 1028700"/>
              <a:gd name="connsiteY25" fmla="*/ 340519 h 1071562"/>
              <a:gd name="connsiteX26" fmla="*/ 1009650 w 1028700"/>
              <a:gd name="connsiteY26" fmla="*/ 361950 h 1071562"/>
              <a:gd name="connsiteX27" fmla="*/ 985837 w 1028700"/>
              <a:gd name="connsiteY27" fmla="*/ 376237 h 1071562"/>
              <a:gd name="connsiteX28" fmla="*/ 947737 w 1028700"/>
              <a:gd name="connsiteY28" fmla="*/ 385762 h 1071562"/>
              <a:gd name="connsiteX29" fmla="*/ 897731 w 1028700"/>
              <a:gd name="connsiteY29" fmla="*/ 400050 h 1071562"/>
              <a:gd name="connsiteX30" fmla="*/ 862012 w 1028700"/>
              <a:gd name="connsiteY30" fmla="*/ 416719 h 1071562"/>
              <a:gd name="connsiteX31" fmla="*/ 826294 w 1028700"/>
              <a:gd name="connsiteY31" fmla="*/ 442912 h 1071562"/>
              <a:gd name="connsiteX32" fmla="*/ 797719 w 1028700"/>
              <a:gd name="connsiteY32" fmla="*/ 478631 h 1071562"/>
              <a:gd name="connsiteX33" fmla="*/ 721519 w 1028700"/>
              <a:gd name="connsiteY33" fmla="*/ 552450 h 1071562"/>
              <a:gd name="connsiteX34" fmla="*/ 569119 w 1028700"/>
              <a:gd name="connsiteY34" fmla="*/ 685800 h 1071562"/>
              <a:gd name="connsiteX35" fmla="*/ 450056 w 1028700"/>
              <a:gd name="connsiteY35" fmla="*/ 785812 h 1071562"/>
              <a:gd name="connsiteX36" fmla="*/ 302419 w 1028700"/>
              <a:gd name="connsiteY36" fmla="*/ 900112 h 1071562"/>
              <a:gd name="connsiteX37" fmla="*/ 173831 w 1028700"/>
              <a:gd name="connsiteY37" fmla="*/ 988219 h 1071562"/>
              <a:gd name="connsiteX38" fmla="*/ 71437 w 1028700"/>
              <a:gd name="connsiteY38" fmla="*/ 1052512 h 1071562"/>
              <a:gd name="connsiteX39" fmla="*/ 40481 w 1028700"/>
              <a:gd name="connsiteY39" fmla="*/ 1066800 h 1071562"/>
              <a:gd name="connsiteX40" fmla="*/ 16669 w 1028700"/>
              <a:gd name="connsiteY40" fmla="*/ 1071562 h 1071562"/>
              <a:gd name="connsiteX41" fmla="*/ 9525 w 1028700"/>
              <a:gd name="connsiteY41" fmla="*/ 1071562 h 1071562"/>
              <a:gd name="connsiteX42" fmla="*/ 4762 w 1028700"/>
              <a:gd name="connsiteY42" fmla="*/ 1069181 h 1071562"/>
              <a:gd name="connsiteX43" fmla="*/ 0 w 1028700"/>
              <a:gd name="connsiteY43" fmla="*/ 1059656 h 1071562"/>
              <a:gd name="connsiteX44" fmla="*/ 2381 w 1028700"/>
              <a:gd name="connsiteY44" fmla="*/ 1042987 h 1071562"/>
              <a:gd name="connsiteX45" fmla="*/ 9525 w 1028700"/>
              <a:gd name="connsiteY45" fmla="*/ 1021556 h 1071562"/>
              <a:gd name="connsiteX46" fmla="*/ 40481 w 1028700"/>
              <a:gd name="connsiteY46" fmla="*/ 985837 h 1071562"/>
              <a:gd name="connsiteX47" fmla="*/ 130969 w 1028700"/>
              <a:gd name="connsiteY47" fmla="*/ 895350 h 1071562"/>
              <a:gd name="connsiteX48" fmla="*/ 226219 w 1028700"/>
              <a:gd name="connsiteY48" fmla="*/ 792956 h 1071562"/>
              <a:gd name="connsiteX49" fmla="*/ 354806 w 1028700"/>
              <a:gd name="connsiteY49" fmla="*/ 645319 h 1071562"/>
              <a:gd name="connsiteX50" fmla="*/ 435769 w 1028700"/>
              <a:gd name="connsiteY50" fmla="*/ 542925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28700" h="1071562">
                <a:moveTo>
                  <a:pt x="435769" y="542925"/>
                </a:moveTo>
                <a:lnTo>
                  <a:pt x="535781" y="407194"/>
                </a:lnTo>
                <a:lnTo>
                  <a:pt x="604837" y="302419"/>
                </a:lnTo>
                <a:lnTo>
                  <a:pt x="661987" y="211931"/>
                </a:lnTo>
                <a:lnTo>
                  <a:pt x="669131" y="190500"/>
                </a:lnTo>
                <a:lnTo>
                  <a:pt x="669131" y="171450"/>
                </a:lnTo>
                <a:lnTo>
                  <a:pt x="661987" y="130969"/>
                </a:lnTo>
                <a:lnTo>
                  <a:pt x="642937" y="85725"/>
                </a:lnTo>
                <a:lnTo>
                  <a:pt x="623887" y="59531"/>
                </a:lnTo>
                <a:lnTo>
                  <a:pt x="597694" y="33337"/>
                </a:lnTo>
                <a:lnTo>
                  <a:pt x="592931" y="16669"/>
                </a:lnTo>
                <a:lnTo>
                  <a:pt x="597694" y="4762"/>
                </a:lnTo>
                <a:lnTo>
                  <a:pt x="611981" y="0"/>
                </a:lnTo>
                <a:lnTo>
                  <a:pt x="654844" y="4762"/>
                </a:lnTo>
                <a:lnTo>
                  <a:pt x="707231" y="19050"/>
                </a:lnTo>
                <a:lnTo>
                  <a:pt x="776287" y="42862"/>
                </a:lnTo>
                <a:lnTo>
                  <a:pt x="828675" y="66675"/>
                </a:lnTo>
                <a:lnTo>
                  <a:pt x="881062" y="100012"/>
                </a:lnTo>
                <a:lnTo>
                  <a:pt x="919162" y="128587"/>
                </a:lnTo>
                <a:lnTo>
                  <a:pt x="952500" y="159544"/>
                </a:lnTo>
                <a:lnTo>
                  <a:pt x="983456" y="195262"/>
                </a:lnTo>
                <a:lnTo>
                  <a:pt x="1009650" y="235744"/>
                </a:lnTo>
                <a:lnTo>
                  <a:pt x="1023937" y="264319"/>
                </a:lnTo>
                <a:lnTo>
                  <a:pt x="1028700" y="288131"/>
                </a:lnTo>
                <a:lnTo>
                  <a:pt x="1028700" y="316706"/>
                </a:lnTo>
                <a:lnTo>
                  <a:pt x="1023937" y="340519"/>
                </a:lnTo>
                <a:lnTo>
                  <a:pt x="1009650" y="361950"/>
                </a:lnTo>
                <a:lnTo>
                  <a:pt x="985837" y="376237"/>
                </a:lnTo>
                <a:lnTo>
                  <a:pt x="947737" y="385762"/>
                </a:lnTo>
                <a:lnTo>
                  <a:pt x="897731" y="400050"/>
                </a:lnTo>
                <a:lnTo>
                  <a:pt x="862012" y="416719"/>
                </a:lnTo>
                <a:lnTo>
                  <a:pt x="826294" y="442912"/>
                </a:lnTo>
                <a:lnTo>
                  <a:pt x="797719" y="478631"/>
                </a:lnTo>
                <a:lnTo>
                  <a:pt x="721519" y="552450"/>
                </a:lnTo>
                <a:lnTo>
                  <a:pt x="569119" y="685800"/>
                </a:lnTo>
                <a:lnTo>
                  <a:pt x="450056" y="785812"/>
                </a:lnTo>
                <a:lnTo>
                  <a:pt x="302419" y="900112"/>
                </a:lnTo>
                <a:lnTo>
                  <a:pt x="173831" y="988219"/>
                </a:lnTo>
                <a:lnTo>
                  <a:pt x="71437" y="1052512"/>
                </a:lnTo>
                <a:lnTo>
                  <a:pt x="40481" y="1066800"/>
                </a:lnTo>
                <a:lnTo>
                  <a:pt x="16669" y="1071562"/>
                </a:lnTo>
                <a:lnTo>
                  <a:pt x="9525" y="1071562"/>
                </a:lnTo>
                <a:lnTo>
                  <a:pt x="4762" y="1069181"/>
                </a:lnTo>
                <a:lnTo>
                  <a:pt x="0" y="1059656"/>
                </a:lnTo>
                <a:lnTo>
                  <a:pt x="2381" y="1042987"/>
                </a:lnTo>
                <a:lnTo>
                  <a:pt x="9525" y="1021556"/>
                </a:lnTo>
                <a:lnTo>
                  <a:pt x="40481" y="985837"/>
                </a:lnTo>
                <a:lnTo>
                  <a:pt x="130969" y="895350"/>
                </a:lnTo>
                <a:lnTo>
                  <a:pt x="226219" y="792956"/>
                </a:lnTo>
                <a:lnTo>
                  <a:pt x="354806" y="645319"/>
                </a:lnTo>
                <a:lnTo>
                  <a:pt x="435769" y="542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E97158C8-CFB8-0D46-8886-AA46CCE21C07}"/>
              </a:ext>
            </a:extLst>
          </p:cNvPr>
          <p:cNvSpPr/>
          <p:nvPr/>
        </p:nvSpPr>
        <p:spPr>
          <a:xfrm>
            <a:off x="4818063" y="4595813"/>
            <a:ext cx="744537" cy="1000125"/>
          </a:xfrm>
          <a:custGeom>
            <a:avLst/>
            <a:gdLst>
              <a:gd name="connsiteX0" fmla="*/ 216694 w 745331"/>
              <a:gd name="connsiteY0" fmla="*/ 364331 h 1000125"/>
              <a:gd name="connsiteX1" fmla="*/ 126206 w 745331"/>
              <a:gd name="connsiteY1" fmla="*/ 230981 h 1000125"/>
              <a:gd name="connsiteX2" fmla="*/ 47625 w 745331"/>
              <a:gd name="connsiteY2" fmla="*/ 107156 h 1000125"/>
              <a:gd name="connsiteX3" fmla="*/ 21431 w 745331"/>
              <a:gd name="connsiteY3" fmla="*/ 69056 h 1000125"/>
              <a:gd name="connsiteX4" fmla="*/ 4762 w 745331"/>
              <a:gd name="connsiteY4" fmla="*/ 35718 h 1000125"/>
              <a:gd name="connsiteX5" fmla="*/ 0 w 745331"/>
              <a:gd name="connsiteY5" fmla="*/ 19050 h 1000125"/>
              <a:gd name="connsiteX6" fmla="*/ 4762 w 745331"/>
              <a:gd name="connsiteY6" fmla="*/ 7143 h 1000125"/>
              <a:gd name="connsiteX7" fmla="*/ 19050 w 745331"/>
              <a:gd name="connsiteY7" fmla="*/ 0 h 1000125"/>
              <a:gd name="connsiteX8" fmla="*/ 40481 w 745331"/>
              <a:gd name="connsiteY8" fmla="*/ 4762 h 1000125"/>
              <a:gd name="connsiteX9" fmla="*/ 78581 w 745331"/>
              <a:gd name="connsiteY9" fmla="*/ 28575 h 1000125"/>
              <a:gd name="connsiteX10" fmla="*/ 140494 w 745331"/>
              <a:gd name="connsiteY10" fmla="*/ 85725 h 1000125"/>
              <a:gd name="connsiteX11" fmla="*/ 250031 w 745331"/>
              <a:gd name="connsiteY11" fmla="*/ 183356 h 1000125"/>
              <a:gd name="connsiteX12" fmla="*/ 392906 w 745331"/>
              <a:gd name="connsiteY12" fmla="*/ 309562 h 1000125"/>
              <a:gd name="connsiteX13" fmla="*/ 519112 w 745331"/>
              <a:gd name="connsiteY13" fmla="*/ 421481 h 1000125"/>
              <a:gd name="connsiteX14" fmla="*/ 604837 w 745331"/>
              <a:gd name="connsiteY14" fmla="*/ 500062 h 1000125"/>
              <a:gd name="connsiteX15" fmla="*/ 685800 w 745331"/>
              <a:gd name="connsiteY15" fmla="*/ 571500 h 1000125"/>
              <a:gd name="connsiteX16" fmla="*/ 707231 w 745331"/>
              <a:gd name="connsiteY16" fmla="*/ 597693 h 1000125"/>
              <a:gd name="connsiteX17" fmla="*/ 721519 w 745331"/>
              <a:gd name="connsiteY17" fmla="*/ 652462 h 1000125"/>
              <a:gd name="connsiteX18" fmla="*/ 735806 w 745331"/>
              <a:gd name="connsiteY18" fmla="*/ 723900 h 1000125"/>
              <a:gd name="connsiteX19" fmla="*/ 745331 w 745331"/>
              <a:gd name="connsiteY19" fmla="*/ 812006 h 1000125"/>
              <a:gd name="connsiteX20" fmla="*/ 745331 w 745331"/>
              <a:gd name="connsiteY20" fmla="*/ 859631 h 1000125"/>
              <a:gd name="connsiteX21" fmla="*/ 742950 w 745331"/>
              <a:gd name="connsiteY21" fmla="*/ 900112 h 1000125"/>
              <a:gd name="connsiteX22" fmla="*/ 738187 w 745331"/>
              <a:gd name="connsiteY22" fmla="*/ 933450 h 1000125"/>
              <a:gd name="connsiteX23" fmla="*/ 728662 w 745331"/>
              <a:gd name="connsiteY23" fmla="*/ 962025 h 1000125"/>
              <a:gd name="connsiteX24" fmla="*/ 709612 w 745331"/>
              <a:gd name="connsiteY24" fmla="*/ 985837 h 1000125"/>
              <a:gd name="connsiteX25" fmla="*/ 690562 w 745331"/>
              <a:gd name="connsiteY25" fmla="*/ 997743 h 1000125"/>
              <a:gd name="connsiteX26" fmla="*/ 664369 w 745331"/>
              <a:gd name="connsiteY26" fmla="*/ 1000125 h 1000125"/>
              <a:gd name="connsiteX27" fmla="*/ 633412 w 745331"/>
              <a:gd name="connsiteY27" fmla="*/ 995362 h 1000125"/>
              <a:gd name="connsiteX28" fmla="*/ 597694 w 745331"/>
              <a:gd name="connsiteY28" fmla="*/ 976312 h 1000125"/>
              <a:gd name="connsiteX29" fmla="*/ 566737 w 745331"/>
              <a:gd name="connsiteY29" fmla="*/ 950118 h 1000125"/>
              <a:gd name="connsiteX30" fmla="*/ 528637 w 745331"/>
              <a:gd name="connsiteY30" fmla="*/ 902493 h 1000125"/>
              <a:gd name="connsiteX31" fmla="*/ 490537 w 745331"/>
              <a:gd name="connsiteY31" fmla="*/ 833437 h 1000125"/>
              <a:gd name="connsiteX32" fmla="*/ 433387 w 745331"/>
              <a:gd name="connsiteY32" fmla="*/ 719137 h 1000125"/>
              <a:gd name="connsiteX33" fmla="*/ 326231 w 745331"/>
              <a:gd name="connsiteY33" fmla="*/ 540543 h 1000125"/>
              <a:gd name="connsiteX34" fmla="*/ 216694 w 745331"/>
              <a:gd name="connsiteY34" fmla="*/ 364331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5331" h="1000125">
                <a:moveTo>
                  <a:pt x="216694" y="364331"/>
                </a:moveTo>
                <a:lnTo>
                  <a:pt x="126206" y="230981"/>
                </a:lnTo>
                <a:lnTo>
                  <a:pt x="47625" y="107156"/>
                </a:lnTo>
                <a:lnTo>
                  <a:pt x="21431" y="69056"/>
                </a:lnTo>
                <a:lnTo>
                  <a:pt x="4762" y="35718"/>
                </a:lnTo>
                <a:lnTo>
                  <a:pt x="0" y="19050"/>
                </a:lnTo>
                <a:lnTo>
                  <a:pt x="4762" y="7143"/>
                </a:lnTo>
                <a:lnTo>
                  <a:pt x="19050" y="0"/>
                </a:lnTo>
                <a:lnTo>
                  <a:pt x="40481" y="4762"/>
                </a:lnTo>
                <a:lnTo>
                  <a:pt x="78581" y="28575"/>
                </a:lnTo>
                <a:lnTo>
                  <a:pt x="140494" y="85725"/>
                </a:lnTo>
                <a:lnTo>
                  <a:pt x="250031" y="183356"/>
                </a:lnTo>
                <a:lnTo>
                  <a:pt x="392906" y="309562"/>
                </a:lnTo>
                <a:lnTo>
                  <a:pt x="519112" y="421481"/>
                </a:lnTo>
                <a:lnTo>
                  <a:pt x="604837" y="500062"/>
                </a:lnTo>
                <a:lnTo>
                  <a:pt x="685800" y="571500"/>
                </a:lnTo>
                <a:lnTo>
                  <a:pt x="707231" y="597693"/>
                </a:lnTo>
                <a:lnTo>
                  <a:pt x="721519" y="652462"/>
                </a:lnTo>
                <a:lnTo>
                  <a:pt x="735806" y="723900"/>
                </a:lnTo>
                <a:lnTo>
                  <a:pt x="745331" y="812006"/>
                </a:lnTo>
                <a:lnTo>
                  <a:pt x="745331" y="859631"/>
                </a:lnTo>
                <a:lnTo>
                  <a:pt x="742950" y="900112"/>
                </a:lnTo>
                <a:lnTo>
                  <a:pt x="738187" y="933450"/>
                </a:lnTo>
                <a:lnTo>
                  <a:pt x="728662" y="962025"/>
                </a:lnTo>
                <a:lnTo>
                  <a:pt x="709612" y="985837"/>
                </a:lnTo>
                <a:lnTo>
                  <a:pt x="690562" y="997743"/>
                </a:lnTo>
                <a:lnTo>
                  <a:pt x="664369" y="1000125"/>
                </a:lnTo>
                <a:lnTo>
                  <a:pt x="633412" y="995362"/>
                </a:lnTo>
                <a:lnTo>
                  <a:pt x="597694" y="976312"/>
                </a:lnTo>
                <a:lnTo>
                  <a:pt x="566737" y="950118"/>
                </a:lnTo>
                <a:lnTo>
                  <a:pt x="528637" y="902493"/>
                </a:lnTo>
                <a:lnTo>
                  <a:pt x="490537" y="833437"/>
                </a:lnTo>
                <a:lnTo>
                  <a:pt x="433387" y="719137"/>
                </a:lnTo>
                <a:lnTo>
                  <a:pt x="326231" y="540543"/>
                </a:lnTo>
                <a:lnTo>
                  <a:pt x="216694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FB1F724-EB8E-6E4A-B4F8-935BED678E98}"/>
              </a:ext>
            </a:extLst>
          </p:cNvPr>
          <p:cNvSpPr/>
          <p:nvPr/>
        </p:nvSpPr>
        <p:spPr>
          <a:xfrm rot="16200000">
            <a:off x="2805113" y="3078163"/>
            <a:ext cx="2649537" cy="338137"/>
          </a:xfrm>
          <a:custGeom>
            <a:avLst/>
            <a:gdLst>
              <a:gd name="connsiteX0" fmla="*/ 1309687 w 2650331"/>
              <a:gd name="connsiteY0" fmla="*/ 100013 h 338138"/>
              <a:gd name="connsiteX1" fmla="*/ 1704975 w 2650331"/>
              <a:gd name="connsiteY1" fmla="*/ 107156 h 338138"/>
              <a:gd name="connsiteX2" fmla="*/ 2000250 w 2650331"/>
              <a:gd name="connsiteY2" fmla="*/ 109538 h 338138"/>
              <a:gd name="connsiteX3" fmla="*/ 2135981 w 2650331"/>
              <a:gd name="connsiteY3" fmla="*/ 111919 h 338138"/>
              <a:gd name="connsiteX4" fmla="*/ 2205037 w 2650331"/>
              <a:gd name="connsiteY4" fmla="*/ 114300 h 338138"/>
              <a:gd name="connsiteX5" fmla="*/ 2259806 w 2650331"/>
              <a:gd name="connsiteY5" fmla="*/ 114300 h 338138"/>
              <a:gd name="connsiteX6" fmla="*/ 2316956 w 2650331"/>
              <a:gd name="connsiteY6" fmla="*/ 109538 h 338138"/>
              <a:gd name="connsiteX7" fmla="*/ 2388393 w 2650331"/>
              <a:gd name="connsiteY7" fmla="*/ 97631 h 338138"/>
              <a:gd name="connsiteX8" fmla="*/ 2462212 w 2650331"/>
              <a:gd name="connsiteY8" fmla="*/ 78581 h 338138"/>
              <a:gd name="connsiteX9" fmla="*/ 2531268 w 2650331"/>
              <a:gd name="connsiteY9" fmla="*/ 47625 h 338138"/>
              <a:gd name="connsiteX10" fmla="*/ 2597943 w 2650331"/>
              <a:gd name="connsiteY10" fmla="*/ 11906 h 338138"/>
              <a:gd name="connsiteX11" fmla="*/ 2619375 w 2650331"/>
              <a:gd name="connsiteY11" fmla="*/ 2381 h 338138"/>
              <a:gd name="connsiteX12" fmla="*/ 2631281 w 2650331"/>
              <a:gd name="connsiteY12" fmla="*/ 0 h 338138"/>
              <a:gd name="connsiteX13" fmla="*/ 2640806 w 2650331"/>
              <a:gd name="connsiteY13" fmla="*/ 2381 h 338138"/>
              <a:gd name="connsiteX14" fmla="*/ 2645568 w 2650331"/>
              <a:gd name="connsiteY14" fmla="*/ 9525 h 338138"/>
              <a:gd name="connsiteX15" fmla="*/ 2650331 w 2650331"/>
              <a:gd name="connsiteY15" fmla="*/ 21431 h 338138"/>
              <a:gd name="connsiteX16" fmla="*/ 2643187 w 2650331"/>
              <a:gd name="connsiteY16" fmla="*/ 52388 h 338138"/>
              <a:gd name="connsiteX17" fmla="*/ 2621756 w 2650331"/>
              <a:gd name="connsiteY17" fmla="*/ 135731 h 338138"/>
              <a:gd name="connsiteX18" fmla="*/ 2597943 w 2650331"/>
              <a:gd name="connsiteY18" fmla="*/ 245269 h 338138"/>
              <a:gd name="connsiteX19" fmla="*/ 2593181 w 2650331"/>
              <a:gd name="connsiteY19" fmla="*/ 269081 h 338138"/>
              <a:gd name="connsiteX20" fmla="*/ 2450306 w 2650331"/>
              <a:gd name="connsiteY20" fmla="*/ 316706 h 338138"/>
              <a:gd name="connsiteX21" fmla="*/ 2324100 w 2650331"/>
              <a:gd name="connsiteY21" fmla="*/ 316706 h 338138"/>
              <a:gd name="connsiteX22" fmla="*/ 2038350 w 2650331"/>
              <a:gd name="connsiteY22" fmla="*/ 316706 h 338138"/>
              <a:gd name="connsiteX23" fmla="*/ 1821656 w 2650331"/>
              <a:gd name="connsiteY23" fmla="*/ 314325 h 338138"/>
              <a:gd name="connsiteX24" fmla="*/ 1504950 w 2650331"/>
              <a:gd name="connsiteY24" fmla="*/ 311944 h 338138"/>
              <a:gd name="connsiteX25" fmla="*/ 1121568 w 2650331"/>
              <a:gd name="connsiteY25" fmla="*/ 314325 h 338138"/>
              <a:gd name="connsiteX26" fmla="*/ 795337 w 2650331"/>
              <a:gd name="connsiteY26" fmla="*/ 314325 h 338138"/>
              <a:gd name="connsiteX27" fmla="*/ 409575 w 2650331"/>
              <a:gd name="connsiteY27" fmla="*/ 314325 h 338138"/>
              <a:gd name="connsiteX28" fmla="*/ 302418 w 2650331"/>
              <a:gd name="connsiteY28" fmla="*/ 316706 h 338138"/>
              <a:gd name="connsiteX29" fmla="*/ 169068 w 2650331"/>
              <a:gd name="connsiteY29" fmla="*/ 338138 h 338138"/>
              <a:gd name="connsiteX30" fmla="*/ 116681 w 2650331"/>
              <a:gd name="connsiteY30" fmla="*/ 314325 h 338138"/>
              <a:gd name="connsiteX31" fmla="*/ 66675 w 2650331"/>
              <a:gd name="connsiteY31" fmla="*/ 283369 h 338138"/>
              <a:gd name="connsiteX32" fmla="*/ 40481 w 2650331"/>
              <a:gd name="connsiteY32" fmla="*/ 261938 h 338138"/>
              <a:gd name="connsiteX33" fmla="*/ 21431 w 2650331"/>
              <a:gd name="connsiteY33" fmla="*/ 242888 h 338138"/>
              <a:gd name="connsiteX34" fmla="*/ 7143 w 2650331"/>
              <a:gd name="connsiteY34" fmla="*/ 221456 h 338138"/>
              <a:gd name="connsiteX35" fmla="*/ 0 w 2650331"/>
              <a:gd name="connsiteY35" fmla="*/ 202406 h 338138"/>
              <a:gd name="connsiteX36" fmla="*/ 2381 w 2650331"/>
              <a:gd name="connsiteY36" fmla="*/ 178594 h 338138"/>
              <a:gd name="connsiteX37" fmla="*/ 7143 w 2650331"/>
              <a:gd name="connsiteY37" fmla="*/ 147638 h 338138"/>
              <a:gd name="connsiteX38" fmla="*/ 19050 w 2650331"/>
              <a:gd name="connsiteY38" fmla="*/ 123825 h 338138"/>
              <a:gd name="connsiteX39" fmla="*/ 42862 w 2650331"/>
              <a:gd name="connsiteY39" fmla="*/ 104775 h 338138"/>
              <a:gd name="connsiteX40" fmla="*/ 73818 w 2650331"/>
              <a:gd name="connsiteY40" fmla="*/ 90488 h 338138"/>
              <a:gd name="connsiteX41" fmla="*/ 114300 w 2650331"/>
              <a:gd name="connsiteY41" fmla="*/ 78581 h 338138"/>
              <a:gd name="connsiteX42" fmla="*/ 171450 w 2650331"/>
              <a:gd name="connsiteY42" fmla="*/ 69056 h 338138"/>
              <a:gd name="connsiteX43" fmla="*/ 223837 w 2650331"/>
              <a:gd name="connsiteY43" fmla="*/ 69056 h 338138"/>
              <a:gd name="connsiteX44" fmla="*/ 338137 w 2650331"/>
              <a:gd name="connsiteY44" fmla="*/ 76200 h 338138"/>
              <a:gd name="connsiteX45" fmla="*/ 552450 w 2650331"/>
              <a:gd name="connsiteY45" fmla="*/ 85725 h 338138"/>
              <a:gd name="connsiteX46" fmla="*/ 719137 w 2650331"/>
              <a:gd name="connsiteY46" fmla="*/ 92869 h 338138"/>
              <a:gd name="connsiteX47" fmla="*/ 1021556 w 2650331"/>
              <a:gd name="connsiteY47" fmla="*/ 97631 h 338138"/>
              <a:gd name="connsiteX48" fmla="*/ 1309687 w 2650331"/>
              <a:gd name="connsiteY48" fmla="*/ 100013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50331" h="338138">
                <a:moveTo>
                  <a:pt x="1309687" y="100013"/>
                </a:moveTo>
                <a:lnTo>
                  <a:pt x="1704975" y="107156"/>
                </a:lnTo>
                <a:lnTo>
                  <a:pt x="2000250" y="109538"/>
                </a:lnTo>
                <a:lnTo>
                  <a:pt x="2135981" y="111919"/>
                </a:lnTo>
                <a:lnTo>
                  <a:pt x="2205037" y="114300"/>
                </a:lnTo>
                <a:lnTo>
                  <a:pt x="2259806" y="114300"/>
                </a:lnTo>
                <a:lnTo>
                  <a:pt x="2316956" y="109538"/>
                </a:lnTo>
                <a:lnTo>
                  <a:pt x="2388393" y="97631"/>
                </a:lnTo>
                <a:lnTo>
                  <a:pt x="2462212" y="78581"/>
                </a:lnTo>
                <a:lnTo>
                  <a:pt x="2531268" y="47625"/>
                </a:lnTo>
                <a:lnTo>
                  <a:pt x="2597943" y="11906"/>
                </a:lnTo>
                <a:lnTo>
                  <a:pt x="2619375" y="2381"/>
                </a:lnTo>
                <a:lnTo>
                  <a:pt x="2631281" y="0"/>
                </a:lnTo>
                <a:lnTo>
                  <a:pt x="2640806" y="2381"/>
                </a:lnTo>
                <a:lnTo>
                  <a:pt x="2645568" y="9525"/>
                </a:lnTo>
                <a:lnTo>
                  <a:pt x="2650331" y="21431"/>
                </a:lnTo>
                <a:lnTo>
                  <a:pt x="2643187" y="52388"/>
                </a:lnTo>
                <a:lnTo>
                  <a:pt x="2621756" y="135731"/>
                </a:lnTo>
                <a:lnTo>
                  <a:pt x="2597943" y="245269"/>
                </a:lnTo>
                <a:lnTo>
                  <a:pt x="2593181" y="269081"/>
                </a:lnTo>
                <a:lnTo>
                  <a:pt x="2450306" y="316706"/>
                </a:lnTo>
                <a:lnTo>
                  <a:pt x="2324100" y="316706"/>
                </a:lnTo>
                <a:lnTo>
                  <a:pt x="2038350" y="316706"/>
                </a:lnTo>
                <a:lnTo>
                  <a:pt x="1821656" y="314325"/>
                </a:lnTo>
                <a:lnTo>
                  <a:pt x="1504950" y="311944"/>
                </a:lnTo>
                <a:lnTo>
                  <a:pt x="1121568" y="314325"/>
                </a:lnTo>
                <a:lnTo>
                  <a:pt x="795337" y="314325"/>
                </a:lnTo>
                <a:lnTo>
                  <a:pt x="409575" y="314325"/>
                </a:lnTo>
                <a:lnTo>
                  <a:pt x="302418" y="316706"/>
                </a:lnTo>
                <a:lnTo>
                  <a:pt x="169068" y="338138"/>
                </a:lnTo>
                <a:lnTo>
                  <a:pt x="116681" y="314325"/>
                </a:lnTo>
                <a:lnTo>
                  <a:pt x="66675" y="283369"/>
                </a:lnTo>
                <a:lnTo>
                  <a:pt x="40481" y="261938"/>
                </a:lnTo>
                <a:lnTo>
                  <a:pt x="21431" y="242888"/>
                </a:lnTo>
                <a:lnTo>
                  <a:pt x="7143" y="221456"/>
                </a:lnTo>
                <a:lnTo>
                  <a:pt x="0" y="202406"/>
                </a:lnTo>
                <a:lnTo>
                  <a:pt x="2381" y="178594"/>
                </a:lnTo>
                <a:lnTo>
                  <a:pt x="7143" y="147638"/>
                </a:lnTo>
                <a:lnTo>
                  <a:pt x="19050" y="123825"/>
                </a:lnTo>
                <a:lnTo>
                  <a:pt x="42862" y="104775"/>
                </a:lnTo>
                <a:lnTo>
                  <a:pt x="73818" y="90488"/>
                </a:lnTo>
                <a:lnTo>
                  <a:pt x="114300" y="78581"/>
                </a:lnTo>
                <a:lnTo>
                  <a:pt x="171450" y="69056"/>
                </a:lnTo>
                <a:lnTo>
                  <a:pt x="223837" y="69056"/>
                </a:lnTo>
                <a:lnTo>
                  <a:pt x="338137" y="76200"/>
                </a:lnTo>
                <a:lnTo>
                  <a:pt x="552450" y="85725"/>
                </a:lnTo>
                <a:lnTo>
                  <a:pt x="719137" y="92869"/>
                </a:lnTo>
                <a:lnTo>
                  <a:pt x="1021556" y="97631"/>
                </a:lnTo>
                <a:lnTo>
                  <a:pt x="1309687" y="100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8B722166-5B35-3545-929F-3B893716DD07}"/>
              </a:ext>
            </a:extLst>
          </p:cNvPr>
          <p:cNvSpPr/>
          <p:nvPr/>
        </p:nvSpPr>
        <p:spPr>
          <a:xfrm rot="16200000">
            <a:off x="4810125" y="2936875"/>
            <a:ext cx="2438400" cy="495300"/>
          </a:xfrm>
          <a:custGeom>
            <a:avLst/>
            <a:gdLst>
              <a:gd name="connsiteX0" fmla="*/ 1126332 w 2438400"/>
              <a:gd name="connsiteY0" fmla="*/ 211932 h 495300"/>
              <a:gd name="connsiteX1" fmla="*/ 1583532 w 2438400"/>
              <a:gd name="connsiteY1" fmla="*/ 211932 h 495300"/>
              <a:gd name="connsiteX2" fmla="*/ 1933575 w 2438400"/>
              <a:gd name="connsiteY2" fmla="*/ 211932 h 495300"/>
              <a:gd name="connsiteX3" fmla="*/ 2019300 w 2438400"/>
              <a:gd name="connsiteY3" fmla="*/ 211932 h 495300"/>
              <a:gd name="connsiteX4" fmla="*/ 2064544 w 2438400"/>
              <a:gd name="connsiteY4" fmla="*/ 209550 h 495300"/>
              <a:gd name="connsiteX5" fmla="*/ 2100263 w 2438400"/>
              <a:gd name="connsiteY5" fmla="*/ 202407 h 495300"/>
              <a:gd name="connsiteX6" fmla="*/ 2135982 w 2438400"/>
              <a:gd name="connsiteY6" fmla="*/ 190500 h 495300"/>
              <a:gd name="connsiteX7" fmla="*/ 2174082 w 2438400"/>
              <a:gd name="connsiteY7" fmla="*/ 173832 h 495300"/>
              <a:gd name="connsiteX8" fmla="*/ 2219325 w 2438400"/>
              <a:gd name="connsiteY8" fmla="*/ 145257 h 495300"/>
              <a:gd name="connsiteX9" fmla="*/ 2286000 w 2438400"/>
              <a:gd name="connsiteY9" fmla="*/ 85725 h 495300"/>
              <a:gd name="connsiteX10" fmla="*/ 2333625 w 2438400"/>
              <a:gd name="connsiteY10" fmla="*/ 50007 h 495300"/>
              <a:gd name="connsiteX11" fmla="*/ 2378869 w 2438400"/>
              <a:gd name="connsiteY11" fmla="*/ 11907 h 495300"/>
              <a:gd name="connsiteX12" fmla="*/ 2407444 w 2438400"/>
              <a:gd name="connsiteY12" fmla="*/ 0 h 495300"/>
              <a:gd name="connsiteX13" fmla="*/ 2421732 w 2438400"/>
              <a:gd name="connsiteY13" fmla="*/ 0 h 495300"/>
              <a:gd name="connsiteX14" fmla="*/ 2436019 w 2438400"/>
              <a:gd name="connsiteY14" fmla="*/ 4763 h 495300"/>
              <a:gd name="connsiteX15" fmla="*/ 2438400 w 2438400"/>
              <a:gd name="connsiteY15" fmla="*/ 14288 h 495300"/>
              <a:gd name="connsiteX16" fmla="*/ 2428875 w 2438400"/>
              <a:gd name="connsiteY16" fmla="*/ 40482 h 495300"/>
              <a:gd name="connsiteX17" fmla="*/ 2395538 w 2438400"/>
              <a:gd name="connsiteY17" fmla="*/ 128588 h 495300"/>
              <a:gd name="connsiteX18" fmla="*/ 2316957 w 2438400"/>
              <a:gd name="connsiteY18" fmla="*/ 288132 h 495300"/>
              <a:gd name="connsiteX19" fmla="*/ 2240757 w 2438400"/>
              <a:gd name="connsiteY19" fmla="*/ 419100 h 495300"/>
              <a:gd name="connsiteX20" fmla="*/ 2212182 w 2438400"/>
              <a:gd name="connsiteY20" fmla="*/ 454819 h 495300"/>
              <a:gd name="connsiteX21" fmla="*/ 2197894 w 2438400"/>
              <a:gd name="connsiteY21" fmla="*/ 471488 h 495300"/>
              <a:gd name="connsiteX22" fmla="*/ 2178844 w 2438400"/>
              <a:gd name="connsiteY22" fmla="*/ 483394 h 495300"/>
              <a:gd name="connsiteX23" fmla="*/ 2157413 w 2438400"/>
              <a:gd name="connsiteY23" fmla="*/ 490538 h 495300"/>
              <a:gd name="connsiteX24" fmla="*/ 2135982 w 2438400"/>
              <a:gd name="connsiteY24" fmla="*/ 495300 h 495300"/>
              <a:gd name="connsiteX25" fmla="*/ 2107407 w 2438400"/>
              <a:gd name="connsiteY25" fmla="*/ 492919 h 495300"/>
              <a:gd name="connsiteX26" fmla="*/ 2064544 w 2438400"/>
              <a:gd name="connsiteY26" fmla="*/ 478632 h 495300"/>
              <a:gd name="connsiteX27" fmla="*/ 2024063 w 2438400"/>
              <a:gd name="connsiteY27" fmla="*/ 461963 h 495300"/>
              <a:gd name="connsiteX28" fmla="*/ 1971675 w 2438400"/>
              <a:gd name="connsiteY28" fmla="*/ 445294 h 495300"/>
              <a:gd name="connsiteX29" fmla="*/ 1924050 w 2438400"/>
              <a:gd name="connsiteY29" fmla="*/ 438150 h 495300"/>
              <a:gd name="connsiteX30" fmla="*/ 1802607 w 2438400"/>
              <a:gd name="connsiteY30" fmla="*/ 438150 h 495300"/>
              <a:gd name="connsiteX31" fmla="*/ 1481138 w 2438400"/>
              <a:gd name="connsiteY31" fmla="*/ 431007 h 495300"/>
              <a:gd name="connsiteX32" fmla="*/ 1233488 w 2438400"/>
              <a:gd name="connsiteY32" fmla="*/ 426244 h 495300"/>
              <a:gd name="connsiteX33" fmla="*/ 959644 w 2438400"/>
              <a:gd name="connsiteY33" fmla="*/ 423863 h 495300"/>
              <a:gd name="connsiteX34" fmla="*/ 740569 w 2438400"/>
              <a:gd name="connsiteY34" fmla="*/ 419100 h 495300"/>
              <a:gd name="connsiteX35" fmla="*/ 566738 w 2438400"/>
              <a:gd name="connsiteY35" fmla="*/ 416719 h 495300"/>
              <a:gd name="connsiteX36" fmla="*/ 383382 w 2438400"/>
              <a:gd name="connsiteY36" fmla="*/ 416719 h 495300"/>
              <a:gd name="connsiteX37" fmla="*/ 269082 w 2438400"/>
              <a:gd name="connsiteY37" fmla="*/ 414338 h 495300"/>
              <a:gd name="connsiteX38" fmla="*/ 195263 w 2438400"/>
              <a:gd name="connsiteY38" fmla="*/ 414338 h 495300"/>
              <a:gd name="connsiteX39" fmla="*/ 123825 w 2438400"/>
              <a:gd name="connsiteY39" fmla="*/ 404813 h 495300"/>
              <a:gd name="connsiteX40" fmla="*/ 50007 w 2438400"/>
              <a:gd name="connsiteY40" fmla="*/ 388144 h 495300"/>
              <a:gd name="connsiteX41" fmla="*/ 26194 w 2438400"/>
              <a:gd name="connsiteY41" fmla="*/ 376238 h 495300"/>
              <a:gd name="connsiteX42" fmla="*/ 7144 w 2438400"/>
              <a:gd name="connsiteY42" fmla="*/ 364332 h 495300"/>
              <a:gd name="connsiteX43" fmla="*/ 0 w 2438400"/>
              <a:gd name="connsiteY43" fmla="*/ 352425 h 495300"/>
              <a:gd name="connsiteX44" fmla="*/ 0 w 2438400"/>
              <a:gd name="connsiteY44" fmla="*/ 340519 h 495300"/>
              <a:gd name="connsiteX45" fmla="*/ 7144 w 2438400"/>
              <a:gd name="connsiteY45" fmla="*/ 323850 h 495300"/>
              <a:gd name="connsiteX46" fmla="*/ 23813 w 2438400"/>
              <a:gd name="connsiteY46" fmla="*/ 302419 h 495300"/>
              <a:gd name="connsiteX47" fmla="*/ 54769 w 2438400"/>
              <a:gd name="connsiteY47" fmla="*/ 276225 h 495300"/>
              <a:gd name="connsiteX48" fmla="*/ 100013 w 2438400"/>
              <a:gd name="connsiteY48" fmla="*/ 245269 h 495300"/>
              <a:gd name="connsiteX49" fmla="*/ 185738 w 2438400"/>
              <a:gd name="connsiteY49" fmla="*/ 204788 h 495300"/>
              <a:gd name="connsiteX50" fmla="*/ 288132 w 2438400"/>
              <a:gd name="connsiteY50" fmla="*/ 169069 h 495300"/>
              <a:gd name="connsiteX51" fmla="*/ 392907 w 2438400"/>
              <a:gd name="connsiteY51" fmla="*/ 150019 h 495300"/>
              <a:gd name="connsiteX52" fmla="*/ 435769 w 2438400"/>
              <a:gd name="connsiteY52" fmla="*/ 150019 h 495300"/>
              <a:gd name="connsiteX53" fmla="*/ 481013 w 2438400"/>
              <a:gd name="connsiteY53" fmla="*/ 161925 h 495300"/>
              <a:gd name="connsiteX54" fmla="*/ 576263 w 2438400"/>
              <a:gd name="connsiteY54" fmla="*/ 183357 h 495300"/>
              <a:gd name="connsiteX55" fmla="*/ 678657 w 2438400"/>
              <a:gd name="connsiteY55" fmla="*/ 197644 h 495300"/>
              <a:gd name="connsiteX56" fmla="*/ 814388 w 2438400"/>
              <a:gd name="connsiteY56" fmla="*/ 209550 h 495300"/>
              <a:gd name="connsiteX57" fmla="*/ 1026319 w 2438400"/>
              <a:gd name="connsiteY57" fmla="*/ 211932 h 495300"/>
              <a:gd name="connsiteX58" fmla="*/ 1126332 w 2438400"/>
              <a:gd name="connsiteY58" fmla="*/ 21193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438400" h="495300">
                <a:moveTo>
                  <a:pt x="1126332" y="211932"/>
                </a:moveTo>
                <a:lnTo>
                  <a:pt x="1583532" y="211932"/>
                </a:lnTo>
                <a:lnTo>
                  <a:pt x="1933575" y="211932"/>
                </a:lnTo>
                <a:lnTo>
                  <a:pt x="2019300" y="211932"/>
                </a:lnTo>
                <a:lnTo>
                  <a:pt x="2064544" y="209550"/>
                </a:lnTo>
                <a:lnTo>
                  <a:pt x="2100263" y="202407"/>
                </a:lnTo>
                <a:lnTo>
                  <a:pt x="2135982" y="190500"/>
                </a:lnTo>
                <a:lnTo>
                  <a:pt x="2174082" y="173832"/>
                </a:lnTo>
                <a:lnTo>
                  <a:pt x="2219325" y="145257"/>
                </a:lnTo>
                <a:lnTo>
                  <a:pt x="2286000" y="85725"/>
                </a:lnTo>
                <a:lnTo>
                  <a:pt x="2333625" y="50007"/>
                </a:lnTo>
                <a:lnTo>
                  <a:pt x="2378869" y="11907"/>
                </a:lnTo>
                <a:lnTo>
                  <a:pt x="2407444" y="0"/>
                </a:lnTo>
                <a:lnTo>
                  <a:pt x="2421732" y="0"/>
                </a:lnTo>
                <a:lnTo>
                  <a:pt x="2436019" y="4763"/>
                </a:lnTo>
                <a:lnTo>
                  <a:pt x="2438400" y="14288"/>
                </a:lnTo>
                <a:lnTo>
                  <a:pt x="2428875" y="40482"/>
                </a:lnTo>
                <a:lnTo>
                  <a:pt x="2395538" y="128588"/>
                </a:lnTo>
                <a:lnTo>
                  <a:pt x="2316957" y="288132"/>
                </a:lnTo>
                <a:lnTo>
                  <a:pt x="2240757" y="419100"/>
                </a:lnTo>
                <a:lnTo>
                  <a:pt x="2212182" y="454819"/>
                </a:lnTo>
                <a:lnTo>
                  <a:pt x="2197894" y="471488"/>
                </a:lnTo>
                <a:lnTo>
                  <a:pt x="2178844" y="483394"/>
                </a:lnTo>
                <a:lnTo>
                  <a:pt x="2157413" y="490538"/>
                </a:lnTo>
                <a:lnTo>
                  <a:pt x="2135982" y="495300"/>
                </a:lnTo>
                <a:lnTo>
                  <a:pt x="2107407" y="492919"/>
                </a:lnTo>
                <a:lnTo>
                  <a:pt x="2064544" y="478632"/>
                </a:lnTo>
                <a:lnTo>
                  <a:pt x="2024063" y="461963"/>
                </a:lnTo>
                <a:lnTo>
                  <a:pt x="1971675" y="445294"/>
                </a:lnTo>
                <a:lnTo>
                  <a:pt x="1924050" y="438150"/>
                </a:lnTo>
                <a:lnTo>
                  <a:pt x="1802607" y="438150"/>
                </a:lnTo>
                <a:lnTo>
                  <a:pt x="1481138" y="431007"/>
                </a:lnTo>
                <a:lnTo>
                  <a:pt x="1233488" y="426244"/>
                </a:lnTo>
                <a:lnTo>
                  <a:pt x="959644" y="423863"/>
                </a:lnTo>
                <a:lnTo>
                  <a:pt x="740569" y="419100"/>
                </a:lnTo>
                <a:lnTo>
                  <a:pt x="566738" y="416719"/>
                </a:lnTo>
                <a:lnTo>
                  <a:pt x="383382" y="416719"/>
                </a:lnTo>
                <a:lnTo>
                  <a:pt x="269082" y="414338"/>
                </a:lnTo>
                <a:lnTo>
                  <a:pt x="195263" y="414338"/>
                </a:lnTo>
                <a:lnTo>
                  <a:pt x="123825" y="404813"/>
                </a:lnTo>
                <a:lnTo>
                  <a:pt x="50007" y="388144"/>
                </a:lnTo>
                <a:lnTo>
                  <a:pt x="26194" y="376238"/>
                </a:lnTo>
                <a:lnTo>
                  <a:pt x="7144" y="364332"/>
                </a:lnTo>
                <a:lnTo>
                  <a:pt x="0" y="352425"/>
                </a:lnTo>
                <a:lnTo>
                  <a:pt x="0" y="340519"/>
                </a:lnTo>
                <a:lnTo>
                  <a:pt x="7144" y="323850"/>
                </a:lnTo>
                <a:lnTo>
                  <a:pt x="23813" y="302419"/>
                </a:lnTo>
                <a:lnTo>
                  <a:pt x="54769" y="276225"/>
                </a:lnTo>
                <a:lnTo>
                  <a:pt x="100013" y="245269"/>
                </a:lnTo>
                <a:lnTo>
                  <a:pt x="185738" y="204788"/>
                </a:lnTo>
                <a:lnTo>
                  <a:pt x="288132" y="169069"/>
                </a:lnTo>
                <a:lnTo>
                  <a:pt x="392907" y="150019"/>
                </a:lnTo>
                <a:lnTo>
                  <a:pt x="435769" y="150019"/>
                </a:lnTo>
                <a:lnTo>
                  <a:pt x="481013" y="161925"/>
                </a:lnTo>
                <a:lnTo>
                  <a:pt x="576263" y="183357"/>
                </a:lnTo>
                <a:lnTo>
                  <a:pt x="678657" y="197644"/>
                </a:lnTo>
                <a:lnTo>
                  <a:pt x="814388" y="209550"/>
                </a:lnTo>
                <a:lnTo>
                  <a:pt x="1026319" y="211932"/>
                </a:lnTo>
                <a:lnTo>
                  <a:pt x="1126332" y="2119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D9473B89-6B7F-0049-A2E8-90203A7471E8}"/>
              </a:ext>
            </a:extLst>
          </p:cNvPr>
          <p:cNvSpPr/>
          <p:nvPr/>
        </p:nvSpPr>
        <p:spPr>
          <a:xfrm rot="16200000">
            <a:off x="4555332" y="3507581"/>
            <a:ext cx="4478338" cy="593725"/>
          </a:xfrm>
          <a:custGeom>
            <a:avLst/>
            <a:gdLst>
              <a:gd name="connsiteX0" fmla="*/ 2203200 w 4478400"/>
              <a:gd name="connsiteY0" fmla="*/ 280800 h 594000"/>
              <a:gd name="connsiteX1" fmla="*/ 2916000 w 4478400"/>
              <a:gd name="connsiteY1" fmla="*/ 280800 h 594000"/>
              <a:gd name="connsiteX2" fmla="*/ 3492000 w 4478400"/>
              <a:gd name="connsiteY2" fmla="*/ 280800 h 594000"/>
              <a:gd name="connsiteX3" fmla="*/ 3992400 w 4478400"/>
              <a:gd name="connsiteY3" fmla="*/ 280800 h 594000"/>
              <a:gd name="connsiteX4" fmla="*/ 4042800 w 4478400"/>
              <a:gd name="connsiteY4" fmla="*/ 273600 h 594000"/>
              <a:gd name="connsiteX5" fmla="*/ 4100400 w 4478400"/>
              <a:gd name="connsiteY5" fmla="*/ 255600 h 594000"/>
              <a:gd name="connsiteX6" fmla="*/ 4161600 w 4478400"/>
              <a:gd name="connsiteY6" fmla="*/ 226800 h 594000"/>
              <a:gd name="connsiteX7" fmla="*/ 4237200 w 4478400"/>
              <a:gd name="connsiteY7" fmla="*/ 172800 h 594000"/>
              <a:gd name="connsiteX8" fmla="*/ 4345200 w 4478400"/>
              <a:gd name="connsiteY8" fmla="*/ 90000 h 594000"/>
              <a:gd name="connsiteX9" fmla="*/ 4399200 w 4478400"/>
              <a:gd name="connsiteY9" fmla="*/ 39600 h 594000"/>
              <a:gd name="connsiteX10" fmla="*/ 4413600 w 4478400"/>
              <a:gd name="connsiteY10" fmla="*/ 21600 h 594000"/>
              <a:gd name="connsiteX11" fmla="*/ 4435200 w 4478400"/>
              <a:gd name="connsiteY11" fmla="*/ 3600 h 594000"/>
              <a:gd name="connsiteX12" fmla="*/ 4453200 w 4478400"/>
              <a:gd name="connsiteY12" fmla="*/ 0 h 594000"/>
              <a:gd name="connsiteX13" fmla="*/ 4464000 w 4478400"/>
              <a:gd name="connsiteY13" fmla="*/ 0 h 594000"/>
              <a:gd name="connsiteX14" fmla="*/ 4471200 w 4478400"/>
              <a:gd name="connsiteY14" fmla="*/ 7200 h 594000"/>
              <a:gd name="connsiteX15" fmla="*/ 4478400 w 4478400"/>
              <a:gd name="connsiteY15" fmla="*/ 18000 h 594000"/>
              <a:gd name="connsiteX16" fmla="*/ 4467600 w 4478400"/>
              <a:gd name="connsiteY16" fmla="*/ 61200 h 594000"/>
              <a:gd name="connsiteX17" fmla="*/ 4420800 w 4478400"/>
              <a:gd name="connsiteY17" fmla="*/ 172800 h 594000"/>
              <a:gd name="connsiteX18" fmla="*/ 4370400 w 4478400"/>
              <a:gd name="connsiteY18" fmla="*/ 291600 h 594000"/>
              <a:gd name="connsiteX19" fmla="*/ 4323600 w 4478400"/>
              <a:gd name="connsiteY19" fmla="*/ 374400 h 594000"/>
              <a:gd name="connsiteX20" fmla="*/ 4276800 w 4478400"/>
              <a:gd name="connsiteY20" fmla="*/ 450000 h 594000"/>
              <a:gd name="connsiteX21" fmla="*/ 4230000 w 4478400"/>
              <a:gd name="connsiteY21" fmla="*/ 507600 h 594000"/>
              <a:gd name="connsiteX22" fmla="*/ 4186800 w 4478400"/>
              <a:gd name="connsiteY22" fmla="*/ 550800 h 594000"/>
              <a:gd name="connsiteX23" fmla="*/ 4150800 w 4478400"/>
              <a:gd name="connsiteY23" fmla="*/ 572400 h 594000"/>
              <a:gd name="connsiteX24" fmla="*/ 4125600 w 4478400"/>
              <a:gd name="connsiteY24" fmla="*/ 586800 h 594000"/>
              <a:gd name="connsiteX25" fmla="*/ 4093200 w 4478400"/>
              <a:gd name="connsiteY25" fmla="*/ 594000 h 594000"/>
              <a:gd name="connsiteX26" fmla="*/ 4068000 w 4478400"/>
              <a:gd name="connsiteY26" fmla="*/ 594000 h 594000"/>
              <a:gd name="connsiteX27" fmla="*/ 4035600 w 4478400"/>
              <a:gd name="connsiteY27" fmla="*/ 583200 h 594000"/>
              <a:gd name="connsiteX28" fmla="*/ 3974400 w 4478400"/>
              <a:gd name="connsiteY28" fmla="*/ 543600 h 594000"/>
              <a:gd name="connsiteX29" fmla="*/ 3916800 w 4478400"/>
              <a:gd name="connsiteY29" fmla="*/ 511200 h 594000"/>
              <a:gd name="connsiteX30" fmla="*/ 3888000 w 4478400"/>
              <a:gd name="connsiteY30" fmla="*/ 504000 h 594000"/>
              <a:gd name="connsiteX31" fmla="*/ 3769200 w 4478400"/>
              <a:gd name="connsiteY31" fmla="*/ 504000 h 594000"/>
              <a:gd name="connsiteX32" fmla="*/ 3214800 w 4478400"/>
              <a:gd name="connsiteY32" fmla="*/ 504000 h 594000"/>
              <a:gd name="connsiteX33" fmla="*/ 2671200 w 4478400"/>
              <a:gd name="connsiteY33" fmla="*/ 500400 h 594000"/>
              <a:gd name="connsiteX34" fmla="*/ 2206800 w 4478400"/>
              <a:gd name="connsiteY34" fmla="*/ 504000 h 594000"/>
              <a:gd name="connsiteX35" fmla="*/ 1864800 w 4478400"/>
              <a:gd name="connsiteY35" fmla="*/ 504000 h 594000"/>
              <a:gd name="connsiteX36" fmla="*/ 1490400 w 4478400"/>
              <a:gd name="connsiteY36" fmla="*/ 511200 h 594000"/>
              <a:gd name="connsiteX37" fmla="*/ 1292400 w 4478400"/>
              <a:gd name="connsiteY37" fmla="*/ 518400 h 594000"/>
              <a:gd name="connsiteX38" fmla="*/ 1087200 w 4478400"/>
              <a:gd name="connsiteY38" fmla="*/ 529200 h 594000"/>
              <a:gd name="connsiteX39" fmla="*/ 910800 w 4478400"/>
              <a:gd name="connsiteY39" fmla="*/ 540000 h 594000"/>
              <a:gd name="connsiteX40" fmla="*/ 748800 w 4478400"/>
              <a:gd name="connsiteY40" fmla="*/ 554400 h 594000"/>
              <a:gd name="connsiteX41" fmla="*/ 601200 w 4478400"/>
              <a:gd name="connsiteY41" fmla="*/ 572400 h 594000"/>
              <a:gd name="connsiteX42" fmla="*/ 536400 w 4478400"/>
              <a:gd name="connsiteY42" fmla="*/ 554400 h 594000"/>
              <a:gd name="connsiteX43" fmla="*/ 417600 w 4478400"/>
              <a:gd name="connsiteY43" fmla="*/ 525600 h 594000"/>
              <a:gd name="connsiteX44" fmla="*/ 349200 w 4478400"/>
              <a:gd name="connsiteY44" fmla="*/ 511200 h 594000"/>
              <a:gd name="connsiteX45" fmla="*/ 244800 w 4478400"/>
              <a:gd name="connsiteY45" fmla="*/ 475200 h 594000"/>
              <a:gd name="connsiteX46" fmla="*/ 90000 w 4478400"/>
              <a:gd name="connsiteY46" fmla="*/ 403200 h 594000"/>
              <a:gd name="connsiteX47" fmla="*/ 28800 w 4478400"/>
              <a:gd name="connsiteY47" fmla="*/ 370800 h 594000"/>
              <a:gd name="connsiteX48" fmla="*/ 3600 w 4478400"/>
              <a:gd name="connsiteY48" fmla="*/ 349200 h 594000"/>
              <a:gd name="connsiteX49" fmla="*/ 0 w 4478400"/>
              <a:gd name="connsiteY49" fmla="*/ 331200 h 594000"/>
              <a:gd name="connsiteX50" fmla="*/ 3600 w 4478400"/>
              <a:gd name="connsiteY50" fmla="*/ 306000 h 594000"/>
              <a:gd name="connsiteX51" fmla="*/ 14400 w 4478400"/>
              <a:gd name="connsiteY51" fmla="*/ 284400 h 594000"/>
              <a:gd name="connsiteX52" fmla="*/ 36000 w 4478400"/>
              <a:gd name="connsiteY52" fmla="*/ 273600 h 594000"/>
              <a:gd name="connsiteX53" fmla="*/ 86400 w 4478400"/>
              <a:gd name="connsiteY53" fmla="*/ 248400 h 594000"/>
              <a:gd name="connsiteX54" fmla="*/ 622800 w 4478400"/>
              <a:gd name="connsiteY54" fmla="*/ 284400 h 594000"/>
              <a:gd name="connsiteX55" fmla="*/ 817200 w 4478400"/>
              <a:gd name="connsiteY55" fmla="*/ 280800 h 594000"/>
              <a:gd name="connsiteX56" fmla="*/ 1087200 w 4478400"/>
              <a:gd name="connsiteY56" fmla="*/ 280800 h 594000"/>
              <a:gd name="connsiteX57" fmla="*/ 2203200 w 4478400"/>
              <a:gd name="connsiteY57" fmla="*/ 280800 h 59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478400" h="594000">
                <a:moveTo>
                  <a:pt x="2203200" y="280800"/>
                </a:moveTo>
                <a:lnTo>
                  <a:pt x="2916000" y="280800"/>
                </a:lnTo>
                <a:lnTo>
                  <a:pt x="3492000" y="280800"/>
                </a:lnTo>
                <a:lnTo>
                  <a:pt x="3992400" y="280800"/>
                </a:lnTo>
                <a:lnTo>
                  <a:pt x="4042800" y="273600"/>
                </a:lnTo>
                <a:lnTo>
                  <a:pt x="4100400" y="255600"/>
                </a:lnTo>
                <a:lnTo>
                  <a:pt x="4161600" y="226800"/>
                </a:lnTo>
                <a:lnTo>
                  <a:pt x="4237200" y="172800"/>
                </a:lnTo>
                <a:lnTo>
                  <a:pt x="4345200" y="90000"/>
                </a:lnTo>
                <a:lnTo>
                  <a:pt x="4399200" y="39600"/>
                </a:lnTo>
                <a:lnTo>
                  <a:pt x="4413600" y="21600"/>
                </a:lnTo>
                <a:lnTo>
                  <a:pt x="4435200" y="3600"/>
                </a:lnTo>
                <a:lnTo>
                  <a:pt x="4453200" y="0"/>
                </a:lnTo>
                <a:lnTo>
                  <a:pt x="4464000" y="0"/>
                </a:lnTo>
                <a:lnTo>
                  <a:pt x="4471200" y="7200"/>
                </a:lnTo>
                <a:lnTo>
                  <a:pt x="4478400" y="18000"/>
                </a:lnTo>
                <a:lnTo>
                  <a:pt x="4467600" y="61200"/>
                </a:lnTo>
                <a:lnTo>
                  <a:pt x="4420800" y="172800"/>
                </a:lnTo>
                <a:lnTo>
                  <a:pt x="4370400" y="291600"/>
                </a:lnTo>
                <a:lnTo>
                  <a:pt x="4323600" y="374400"/>
                </a:lnTo>
                <a:lnTo>
                  <a:pt x="4276800" y="450000"/>
                </a:lnTo>
                <a:lnTo>
                  <a:pt x="4230000" y="507600"/>
                </a:lnTo>
                <a:lnTo>
                  <a:pt x="4186800" y="550800"/>
                </a:lnTo>
                <a:lnTo>
                  <a:pt x="4150800" y="572400"/>
                </a:lnTo>
                <a:lnTo>
                  <a:pt x="4125600" y="586800"/>
                </a:lnTo>
                <a:lnTo>
                  <a:pt x="4093200" y="594000"/>
                </a:lnTo>
                <a:lnTo>
                  <a:pt x="4068000" y="594000"/>
                </a:lnTo>
                <a:lnTo>
                  <a:pt x="4035600" y="583200"/>
                </a:lnTo>
                <a:lnTo>
                  <a:pt x="3974400" y="543600"/>
                </a:lnTo>
                <a:lnTo>
                  <a:pt x="3916800" y="511200"/>
                </a:lnTo>
                <a:lnTo>
                  <a:pt x="3888000" y="504000"/>
                </a:lnTo>
                <a:lnTo>
                  <a:pt x="3769200" y="504000"/>
                </a:lnTo>
                <a:lnTo>
                  <a:pt x="3214800" y="504000"/>
                </a:lnTo>
                <a:lnTo>
                  <a:pt x="2671200" y="500400"/>
                </a:lnTo>
                <a:lnTo>
                  <a:pt x="2206800" y="504000"/>
                </a:lnTo>
                <a:lnTo>
                  <a:pt x="1864800" y="504000"/>
                </a:lnTo>
                <a:lnTo>
                  <a:pt x="1490400" y="511200"/>
                </a:lnTo>
                <a:lnTo>
                  <a:pt x="1292400" y="518400"/>
                </a:lnTo>
                <a:lnTo>
                  <a:pt x="1087200" y="529200"/>
                </a:lnTo>
                <a:lnTo>
                  <a:pt x="910800" y="540000"/>
                </a:lnTo>
                <a:lnTo>
                  <a:pt x="748800" y="554400"/>
                </a:lnTo>
                <a:lnTo>
                  <a:pt x="601200" y="572400"/>
                </a:lnTo>
                <a:lnTo>
                  <a:pt x="536400" y="554400"/>
                </a:lnTo>
                <a:lnTo>
                  <a:pt x="417600" y="525600"/>
                </a:lnTo>
                <a:lnTo>
                  <a:pt x="349200" y="511200"/>
                </a:lnTo>
                <a:lnTo>
                  <a:pt x="244800" y="475200"/>
                </a:lnTo>
                <a:lnTo>
                  <a:pt x="90000" y="403200"/>
                </a:lnTo>
                <a:lnTo>
                  <a:pt x="28800" y="370800"/>
                </a:lnTo>
                <a:lnTo>
                  <a:pt x="3600" y="349200"/>
                </a:lnTo>
                <a:lnTo>
                  <a:pt x="0" y="331200"/>
                </a:lnTo>
                <a:lnTo>
                  <a:pt x="3600" y="306000"/>
                </a:lnTo>
                <a:lnTo>
                  <a:pt x="14400" y="284400"/>
                </a:lnTo>
                <a:lnTo>
                  <a:pt x="36000" y="273600"/>
                </a:lnTo>
                <a:lnTo>
                  <a:pt x="86400" y="248400"/>
                </a:lnTo>
                <a:lnTo>
                  <a:pt x="622800" y="284400"/>
                </a:lnTo>
                <a:lnTo>
                  <a:pt x="817200" y="280800"/>
                </a:lnTo>
                <a:lnTo>
                  <a:pt x="1087200" y="280800"/>
                </a:lnTo>
                <a:lnTo>
                  <a:pt x="2203200" y="280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27C86EA2-73A2-B54F-A689-37AC39AE9695}"/>
              </a:ext>
            </a:extLst>
          </p:cNvPr>
          <p:cNvSpPr/>
          <p:nvPr/>
        </p:nvSpPr>
        <p:spPr>
          <a:xfrm rot="16200000">
            <a:off x="1784351" y="4281487"/>
            <a:ext cx="2982912" cy="411163"/>
          </a:xfrm>
          <a:custGeom>
            <a:avLst/>
            <a:gdLst>
              <a:gd name="connsiteX0" fmla="*/ 1435168 w 2982802"/>
              <a:gd name="connsiteY0" fmla="*/ 114911 h 410746"/>
              <a:gd name="connsiteX1" fmla="*/ 1645431 w 2982802"/>
              <a:gd name="connsiteY1" fmla="*/ 119801 h 410746"/>
              <a:gd name="connsiteX2" fmla="*/ 1841024 w 2982802"/>
              <a:gd name="connsiteY2" fmla="*/ 122246 h 410746"/>
              <a:gd name="connsiteX3" fmla="*/ 2046398 w 2982802"/>
              <a:gd name="connsiteY3" fmla="*/ 127136 h 410746"/>
              <a:gd name="connsiteX4" fmla="*/ 2237101 w 2982802"/>
              <a:gd name="connsiteY4" fmla="*/ 132025 h 410746"/>
              <a:gd name="connsiteX5" fmla="*/ 2371572 w 2982802"/>
              <a:gd name="connsiteY5" fmla="*/ 134470 h 410746"/>
              <a:gd name="connsiteX6" fmla="*/ 2454699 w 2982802"/>
              <a:gd name="connsiteY6" fmla="*/ 132025 h 410746"/>
              <a:gd name="connsiteX7" fmla="*/ 2528047 w 2982802"/>
              <a:gd name="connsiteY7" fmla="*/ 127136 h 410746"/>
              <a:gd name="connsiteX8" fmla="*/ 2623399 w 2982802"/>
              <a:gd name="connsiteY8" fmla="*/ 117356 h 410746"/>
              <a:gd name="connsiteX9" fmla="*/ 2716306 w 2982802"/>
              <a:gd name="connsiteY9" fmla="*/ 97797 h 410746"/>
              <a:gd name="connsiteX10" fmla="*/ 2779874 w 2982802"/>
              <a:gd name="connsiteY10" fmla="*/ 78237 h 410746"/>
              <a:gd name="connsiteX11" fmla="*/ 2855666 w 2982802"/>
              <a:gd name="connsiteY11" fmla="*/ 29339 h 410746"/>
              <a:gd name="connsiteX12" fmla="*/ 2982802 w 2982802"/>
              <a:gd name="connsiteY12" fmla="*/ 114911 h 410746"/>
              <a:gd name="connsiteX13" fmla="*/ 2933904 w 2982802"/>
              <a:gd name="connsiteY13" fmla="*/ 168699 h 410746"/>
              <a:gd name="connsiteX14" fmla="*/ 2889895 w 2982802"/>
              <a:gd name="connsiteY14" fmla="*/ 212708 h 410746"/>
              <a:gd name="connsiteX15" fmla="*/ 2831217 w 2982802"/>
              <a:gd name="connsiteY15" fmla="*/ 266496 h 410746"/>
              <a:gd name="connsiteX16" fmla="*/ 2777429 w 2982802"/>
              <a:gd name="connsiteY16" fmla="*/ 308060 h 410746"/>
              <a:gd name="connsiteX17" fmla="*/ 2713861 w 2982802"/>
              <a:gd name="connsiteY17" fmla="*/ 352068 h 410746"/>
              <a:gd name="connsiteX18" fmla="*/ 2652738 w 2982802"/>
              <a:gd name="connsiteY18" fmla="*/ 383852 h 410746"/>
              <a:gd name="connsiteX19" fmla="*/ 2596505 w 2982802"/>
              <a:gd name="connsiteY19" fmla="*/ 403411 h 410746"/>
              <a:gd name="connsiteX20" fmla="*/ 2550051 w 2982802"/>
              <a:gd name="connsiteY20" fmla="*/ 410746 h 410746"/>
              <a:gd name="connsiteX21" fmla="*/ 2503598 w 2982802"/>
              <a:gd name="connsiteY21" fmla="*/ 405856 h 410746"/>
              <a:gd name="connsiteX22" fmla="*/ 2437585 w 2982802"/>
              <a:gd name="connsiteY22" fmla="*/ 386297 h 410746"/>
              <a:gd name="connsiteX23" fmla="*/ 2349568 w 2982802"/>
              <a:gd name="connsiteY23" fmla="*/ 366738 h 410746"/>
              <a:gd name="connsiteX24" fmla="*/ 2276220 w 2982802"/>
              <a:gd name="connsiteY24" fmla="*/ 356958 h 410746"/>
              <a:gd name="connsiteX25" fmla="*/ 2178423 w 2982802"/>
              <a:gd name="connsiteY25" fmla="*/ 356958 h 410746"/>
              <a:gd name="connsiteX26" fmla="*/ 1926597 w 2982802"/>
              <a:gd name="connsiteY26" fmla="*/ 349623 h 410746"/>
              <a:gd name="connsiteX27" fmla="*/ 1613647 w 2982802"/>
              <a:gd name="connsiteY27" fmla="*/ 339844 h 410746"/>
              <a:gd name="connsiteX28" fmla="*/ 1422943 w 2982802"/>
              <a:gd name="connsiteY28" fmla="*/ 334954 h 410746"/>
              <a:gd name="connsiteX29" fmla="*/ 1281138 w 2982802"/>
              <a:gd name="connsiteY29" fmla="*/ 330064 h 410746"/>
              <a:gd name="connsiteX30" fmla="*/ 1056205 w 2982802"/>
              <a:gd name="connsiteY30" fmla="*/ 322729 h 410746"/>
              <a:gd name="connsiteX31" fmla="*/ 865501 w 2982802"/>
              <a:gd name="connsiteY31" fmla="*/ 315394 h 410746"/>
              <a:gd name="connsiteX32" fmla="*/ 625899 w 2982802"/>
              <a:gd name="connsiteY32" fmla="*/ 308060 h 410746"/>
              <a:gd name="connsiteX33" fmla="*/ 432751 w 2982802"/>
              <a:gd name="connsiteY33" fmla="*/ 298280 h 410746"/>
              <a:gd name="connsiteX34" fmla="*/ 246937 w 2982802"/>
              <a:gd name="connsiteY34" fmla="*/ 290945 h 410746"/>
              <a:gd name="connsiteX35" fmla="*/ 168699 w 2982802"/>
              <a:gd name="connsiteY35" fmla="*/ 288500 h 410746"/>
              <a:gd name="connsiteX36" fmla="*/ 95352 w 2982802"/>
              <a:gd name="connsiteY36" fmla="*/ 278721 h 410746"/>
              <a:gd name="connsiteX37" fmla="*/ 68458 w 2982802"/>
              <a:gd name="connsiteY37" fmla="*/ 268941 h 410746"/>
              <a:gd name="connsiteX38" fmla="*/ 36674 w 2982802"/>
              <a:gd name="connsiteY38" fmla="*/ 249382 h 410746"/>
              <a:gd name="connsiteX39" fmla="*/ 17114 w 2982802"/>
              <a:gd name="connsiteY39" fmla="*/ 232267 h 410746"/>
              <a:gd name="connsiteX40" fmla="*/ 4890 w 2982802"/>
              <a:gd name="connsiteY40" fmla="*/ 207818 h 410746"/>
              <a:gd name="connsiteX41" fmla="*/ 0 w 2982802"/>
              <a:gd name="connsiteY41" fmla="*/ 188259 h 410746"/>
              <a:gd name="connsiteX42" fmla="*/ 2445 w 2982802"/>
              <a:gd name="connsiteY42" fmla="*/ 161364 h 410746"/>
              <a:gd name="connsiteX43" fmla="*/ 14669 w 2982802"/>
              <a:gd name="connsiteY43" fmla="*/ 134470 h 410746"/>
              <a:gd name="connsiteX44" fmla="*/ 36674 w 2982802"/>
              <a:gd name="connsiteY44" fmla="*/ 110021 h 410746"/>
              <a:gd name="connsiteX45" fmla="*/ 78237 w 2982802"/>
              <a:gd name="connsiteY45" fmla="*/ 83127 h 410746"/>
              <a:gd name="connsiteX46" fmla="*/ 136915 w 2982802"/>
              <a:gd name="connsiteY46" fmla="*/ 56233 h 410746"/>
              <a:gd name="connsiteX47" fmla="*/ 217598 w 2982802"/>
              <a:gd name="connsiteY47" fmla="*/ 31784 h 410746"/>
              <a:gd name="connsiteX48" fmla="*/ 298280 w 2982802"/>
              <a:gd name="connsiteY48" fmla="*/ 12224 h 410746"/>
              <a:gd name="connsiteX49" fmla="*/ 371628 w 2982802"/>
              <a:gd name="connsiteY49" fmla="*/ 0 h 410746"/>
              <a:gd name="connsiteX50" fmla="*/ 396077 w 2982802"/>
              <a:gd name="connsiteY50" fmla="*/ 0 h 410746"/>
              <a:gd name="connsiteX51" fmla="*/ 464535 w 2982802"/>
              <a:gd name="connsiteY51" fmla="*/ 19559 h 410746"/>
              <a:gd name="connsiteX52" fmla="*/ 572111 w 2982802"/>
              <a:gd name="connsiteY52" fmla="*/ 46453 h 410746"/>
              <a:gd name="connsiteX53" fmla="*/ 704137 w 2982802"/>
              <a:gd name="connsiteY53" fmla="*/ 68457 h 410746"/>
              <a:gd name="connsiteX54" fmla="*/ 875281 w 2982802"/>
              <a:gd name="connsiteY54" fmla="*/ 88017 h 410746"/>
              <a:gd name="connsiteX55" fmla="*/ 1087989 w 2982802"/>
              <a:gd name="connsiteY55" fmla="*/ 105131 h 410746"/>
              <a:gd name="connsiteX56" fmla="*/ 1339816 w 2982802"/>
              <a:gd name="connsiteY56" fmla="*/ 114911 h 410746"/>
              <a:gd name="connsiteX57" fmla="*/ 1435168 w 2982802"/>
              <a:gd name="connsiteY57" fmla="*/ 114911 h 41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82802" h="410746">
                <a:moveTo>
                  <a:pt x="1435168" y="114911"/>
                </a:moveTo>
                <a:lnTo>
                  <a:pt x="1645431" y="119801"/>
                </a:lnTo>
                <a:lnTo>
                  <a:pt x="1841024" y="122246"/>
                </a:lnTo>
                <a:lnTo>
                  <a:pt x="2046398" y="127136"/>
                </a:lnTo>
                <a:lnTo>
                  <a:pt x="2237101" y="132025"/>
                </a:lnTo>
                <a:lnTo>
                  <a:pt x="2371572" y="134470"/>
                </a:lnTo>
                <a:lnTo>
                  <a:pt x="2454699" y="132025"/>
                </a:lnTo>
                <a:lnTo>
                  <a:pt x="2528047" y="127136"/>
                </a:lnTo>
                <a:lnTo>
                  <a:pt x="2623399" y="117356"/>
                </a:lnTo>
                <a:lnTo>
                  <a:pt x="2716306" y="97797"/>
                </a:lnTo>
                <a:lnTo>
                  <a:pt x="2779874" y="78237"/>
                </a:lnTo>
                <a:lnTo>
                  <a:pt x="2855666" y="29339"/>
                </a:lnTo>
                <a:lnTo>
                  <a:pt x="2982802" y="114911"/>
                </a:lnTo>
                <a:lnTo>
                  <a:pt x="2933904" y="168699"/>
                </a:lnTo>
                <a:lnTo>
                  <a:pt x="2889895" y="212708"/>
                </a:lnTo>
                <a:lnTo>
                  <a:pt x="2831217" y="266496"/>
                </a:lnTo>
                <a:lnTo>
                  <a:pt x="2777429" y="308060"/>
                </a:lnTo>
                <a:lnTo>
                  <a:pt x="2713861" y="352068"/>
                </a:lnTo>
                <a:lnTo>
                  <a:pt x="2652738" y="383852"/>
                </a:lnTo>
                <a:lnTo>
                  <a:pt x="2596505" y="403411"/>
                </a:lnTo>
                <a:lnTo>
                  <a:pt x="2550051" y="410746"/>
                </a:lnTo>
                <a:lnTo>
                  <a:pt x="2503598" y="405856"/>
                </a:lnTo>
                <a:lnTo>
                  <a:pt x="2437585" y="386297"/>
                </a:lnTo>
                <a:lnTo>
                  <a:pt x="2349568" y="366738"/>
                </a:lnTo>
                <a:lnTo>
                  <a:pt x="2276220" y="356958"/>
                </a:lnTo>
                <a:lnTo>
                  <a:pt x="2178423" y="356958"/>
                </a:lnTo>
                <a:lnTo>
                  <a:pt x="1926597" y="349623"/>
                </a:lnTo>
                <a:lnTo>
                  <a:pt x="1613647" y="339844"/>
                </a:lnTo>
                <a:lnTo>
                  <a:pt x="1422943" y="334954"/>
                </a:lnTo>
                <a:lnTo>
                  <a:pt x="1281138" y="330064"/>
                </a:lnTo>
                <a:lnTo>
                  <a:pt x="1056205" y="322729"/>
                </a:lnTo>
                <a:lnTo>
                  <a:pt x="865501" y="315394"/>
                </a:lnTo>
                <a:lnTo>
                  <a:pt x="625899" y="308060"/>
                </a:lnTo>
                <a:lnTo>
                  <a:pt x="432751" y="298280"/>
                </a:lnTo>
                <a:lnTo>
                  <a:pt x="246937" y="290945"/>
                </a:lnTo>
                <a:lnTo>
                  <a:pt x="168699" y="288500"/>
                </a:lnTo>
                <a:lnTo>
                  <a:pt x="95352" y="278721"/>
                </a:lnTo>
                <a:lnTo>
                  <a:pt x="68458" y="268941"/>
                </a:lnTo>
                <a:lnTo>
                  <a:pt x="36674" y="249382"/>
                </a:lnTo>
                <a:lnTo>
                  <a:pt x="17114" y="232267"/>
                </a:lnTo>
                <a:lnTo>
                  <a:pt x="4890" y="207818"/>
                </a:lnTo>
                <a:lnTo>
                  <a:pt x="0" y="188259"/>
                </a:lnTo>
                <a:lnTo>
                  <a:pt x="2445" y="161364"/>
                </a:lnTo>
                <a:lnTo>
                  <a:pt x="14669" y="134470"/>
                </a:lnTo>
                <a:lnTo>
                  <a:pt x="36674" y="110021"/>
                </a:lnTo>
                <a:lnTo>
                  <a:pt x="78237" y="83127"/>
                </a:lnTo>
                <a:lnTo>
                  <a:pt x="136915" y="56233"/>
                </a:lnTo>
                <a:lnTo>
                  <a:pt x="217598" y="31784"/>
                </a:lnTo>
                <a:lnTo>
                  <a:pt x="298280" y="12224"/>
                </a:lnTo>
                <a:lnTo>
                  <a:pt x="371628" y="0"/>
                </a:lnTo>
                <a:lnTo>
                  <a:pt x="396077" y="0"/>
                </a:lnTo>
                <a:lnTo>
                  <a:pt x="464535" y="19559"/>
                </a:lnTo>
                <a:lnTo>
                  <a:pt x="572111" y="46453"/>
                </a:lnTo>
                <a:lnTo>
                  <a:pt x="704137" y="68457"/>
                </a:lnTo>
                <a:lnTo>
                  <a:pt x="875281" y="88017"/>
                </a:lnTo>
                <a:lnTo>
                  <a:pt x="1087989" y="105131"/>
                </a:lnTo>
                <a:lnTo>
                  <a:pt x="1339816" y="114911"/>
                </a:lnTo>
                <a:lnTo>
                  <a:pt x="1435168" y="1149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FCE4CAC1-9D70-3248-91E4-E8CB1A6F63F6}"/>
              </a:ext>
            </a:extLst>
          </p:cNvPr>
          <p:cNvSpPr/>
          <p:nvPr/>
        </p:nvSpPr>
        <p:spPr>
          <a:xfrm rot="16200000">
            <a:off x="3486150" y="2451101"/>
            <a:ext cx="2732087" cy="1344612"/>
          </a:xfrm>
          <a:custGeom>
            <a:avLst/>
            <a:gdLst>
              <a:gd name="connsiteX0" fmla="*/ 1443038 w 2731294"/>
              <a:gd name="connsiteY0" fmla="*/ 1012031 h 1345406"/>
              <a:gd name="connsiteX1" fmla="*/ 1774032 w 2731294"/>
              <a:gd name="connsiteY1" fmla="*/ 1012031 h 1345406"/>
              <a:gd name="connsiteX2" fmla="*/ 2200275 w 2731294"/>
              <a:gd name="connsiteY2" fmla="*/ 1012031 h 1345406"/>
              <a:gd name="connsiteX3" fmla="*/ 2350294 w 2731294"/>
              <a:gd name="connsiteY3" fmla="*/ 1009650 h 1345406"/>
              <a:gd name="connsiteX4" fmla="*/ 2421732 w 2731294"/>
              <a:gd name="connsiteY4" fmla="*/ 1002506 h 1345406"/>
              <a:gd name="connsiteX5" fmla="*/ 2440782 w 2731294"/>
              <a:gd name="connsiteY5" fmla="*/ 995363 h 1345406"/>
              <a:gd name="connsiteX6" fmla="*/ 2464594 w 2731294"/>
              <a:gd name="connsiteY6" fmla="*/ 978694 h 1345406"/>
              <a:gd name="connsiteX7" fmla="*/ 2483644 w 2731294"/>
              <a:gd name="connsiteY7" fmla="*/ 962025 h 1345406"/>
              <a:gd name="connsiteX8" fmla="*/ 2497932 w 2731294"/>
              <a:gd name="connsiteY8" fmla="*/ 938213 h 1345406"/>
              <a:gd name="connsiteX9" fmla="*/ 2505075 w 2731294"/>
              <a:gd name="connsiteY9" fmla="*/ 912019 h 1345406"/>
              <a:gd name="connsiteX10" fmla="*/ 2507457 w 2731294"/>
              <a:gd name="connsiteY10" fmla="*/ 897731 h 1345406"/>
              <a:gd name="connsiteX11" fmla="*/ 2483644 w 2731294"/>
              <a:gd name="connsiteY11" fmla="*/ 790575 h 1345406"/>
              <a:gd name="connsiteX12" fmla="*/ 2447925 w 2731294"/>
              <a:gd name="connsiteY12" fmla="*/ 623888 h 1345406"/>
              <a:gd name="connsiteX13" fmla="*/ 2409825 w 2731294"/>
              <a:gd name="connsiteY13" fmla="*/ 428625 h 1345406"/>
              <a:gd name="connsiteX14" fmla="*/ 2369344 w 2731294"/>
              <a:gd name="connsiteY14" fmla="*/ 204788 h 1345406"/>
              <a:gd name="connsiteX15" fmla="*/ 2345532 w 2731294"/>
              <a:gd name="connsiteY15" fmla="*/ 30956 h 1345406"/>
              <a:gd name="connsiteX16" fmla="*/ 2497932 w 2731294"/>
              <a:gd name="connsiteY16" fmla="*/ 0 h 1345406"/>
              <a:gd name="connsiteX17" fmla="*/ 2521744 w 2731294"/>
              <a:gd name="connsiteY17" fmla="*/ 116681 h 1345406"/>
              <a:gd name="connsiteX18" fmla="*/ 2547938 w 2731294"/>
              <a:gd name="connsiteY18" fmla="*/ 261938 h 1345406"/>
              <a:gd name="connsiteX19" fmla="*/ 2586038 w 2731294"/>
              <a:gd name="connsiteY19" fmla="*/ 454819 h 1345406"/>
              <a:gd name="connsiteX20" fmla="*/ 2619375 w 2731294"/>
              <a:gd name="connsiteY20" fmla="*/ 621506 h 1345406"/>
              <a:gd name="connsiteX21" fmla="*/ 2681288 w 2731294"/>
              <a:gd name="connsiteY21" fmla="*/ 892969 h 1345406"/>
              <a:gd name="connsiteX22" fmla="*/ 2690813 w 2731294"/>
              <a:gd name="connsiteY22" fmla="*/ 923925 h 1345406"/>
              <a:gd name="connsiteX23" fmla="*/ 2700338 w 2731294"/>
              <a:gd name="connsiteY23" fmla="*/ 933450 h 1345406"/>
              <a:gd name="connsiteX24" fmla="*/ 2717007 w 2731294"/>
              <a:gd name="connsiteY24" fmla="*/ 957263 h 1345406"/>
              <a:gd name="connsiteX25" fmla="*/ 2726532 w 2731294"/>
              <a:gd name="connsiteY25" fmla="*/ 973931 h 1345406"/>
              <a:gd name="connsiteX26" fmla="*/ 2731294 w 2731294"/>
              <a:gd name="connsiteY26" fmla="*/ 1004888 h 1345406"/>
              <a:gd name="connsiteX27" fmla="*/ 2726532 w 2731294"/>
              <a:gd name="connsiteY27" fmla="*/ 1026319 h 1345406"/>
              <a:gd name="connsiteX28" fmla="*/ 2683669 w 2731294"/>
              <a:gd name="connsiteY28" fmla="*/ 1104900 h 1345406"/>
              <a:gd name="connsiteX29" fmla="*/ 2612232 w 2731294"/>
              <a:gd name="connsiteY29" fmla="*/ 1228725 h 1345406"/>
              <a:gd name="connsiteX30" fmla="*/ 2555082 w 2731294"/>
              <a:gd name="connsiteY30" fmla="*/ 1304925 h 1345406"/>
              <a:gd name="connsiteX31" fmla="*/ 2531269 w 2731294"/>
              <a:gd name="connsiteY31" fmla="*/ 1328738 h 1345406"/>
              <a:gd name="connsiteX32" fmla="*/ 2505075 w 2731294"/>
              <a:gd name="connsiteY32" fmla="*/ 1343025 h 1345406"/>
              <a:gd name="connsiteX33" fmla="*/ 2478882 w 2731294"/>
              <a:gd name="connsiteY33" fmla="*/ 1345406 h 1345406"/>
              <a:gd name="connsiteX34" fmla="*/ 2455069 w 2731294"/>
              <a:gd name="connsiteY34" fmla="*/ 1345406 h 1345406"/>
              <a:gd name="connsiteX35" fmla="*/ 2407444 w 2731294"/>
              <a:gd name="connsiteY35" fmla="*/ 1328738 h 1345406"/>
              <a:gd name="connsiteX36" fmla="*/ 2376488 w 2731294"/>
              <a:gd name="connsiteY36" fmla="*/ 1312069 h 1345406"/>
              <a:gd name="connsiteX37" fmla="*/ 2324100 w 2731294"/>
              <a:gd name="connsiteY37" fmla="*/ 1285875 h 1345406"/>
              <a:gd name="connsiteX38" fmla="*/ 2259807 w 2731294"/>
              <a:gd name="connsiteY38" fmla="*/ 1266825 h 1345406"/>
              <a:gd name="connsiteX39" fmla="*/ 2181225 w 2731294"/>
              <a:gd name="connsiteY39" fmla="*/ 1257300 h 1345406"/>
              <a:gd name="connsiteX40" fmla="*/ 1997869 w 2731294"/>
              <a:gd name="connsiteY40" fmla="*/ 1254919 h 1345406"/>
              <a:gd name="connsiteX41" fmla="*/ 1697832 w 2731294"/>
              <a:gd name="connsiteY41" fmla="*/ 1250156 h 1345406"/>
              <a:gd name="connsiteX42" fmla="*/ 1438275 w 2731294"/>
              <a:gd name="connsiteY42" fmla="*/ 1247775 h 1345406"/>
              <a:gd name="connsiteX43" fmla="*/ 1126332 w 2731294"/>
              <a:gd name="connsiteY43" fmla="*/ 1245394 h 1345406"/>
              <a:gd name="connsiteX44" fmla="*/ 759619 w 2731294"/>
              <a:gd name="connsiteY44" fmla="*/ 1240631 h 1345406"/>
              <a:gd name="connsiteX45" fmla="*/ 552450 w 2731294"/>
              <a:gd name="connsiteY45" fmla="*/ 1240631 h 1345406"/>
              <a:gd name="connsiteX46" fmla="*/ 361950 w 2731294"/>
              <a:gd name="connsiteY46" fmla="*/ 1235869 h 1345406"/>
              <a:gd name="connsiteX47" fmla="*/ 183357 w 2731294"/>
              <a:gd name="connsiteY47" fmla="*/ 1235869 h 1345406"/>
              <a:gd name="connsiteX48" fmla="*/ 111919 w 2731294"/>
              <a:gd name="connsiteY48" fmla="*/ 1233488 h 1345406"/>
              <a:gd name="connsiteX49" fmla="*/ 54769 w 2731294"/>
              <a:gd name="connsiteY49" fmla="*/ 1223963 h 1345406"/>
              <a:gd name="connsiteX50" fmla="*/ 26194 w 2731294"/>
              <a:gd name="connsiteY50" fmla="*/ 1212056 h 1345406"/>
              <a:gd name="connsiteX51" fmla="*/ 9525 w 2731294"/>
              <a:gd name="connsiteY51" fmla="*/ 1197769 h 1345406"/>
              <a:gd name="connsiteX52" fmla="*/ 0 w 2731294"/>
              <a:gd name="connsiteY52" fmla="*/ 1176338 h 1345406"/>
              <a:gd name="connsiteX53" fmla="*/ 0 w 2731294"/>
              <a:gd name="connsiteY53" fmla="*/ 1154906 h 1345406"/>
              <a:gd name="connsiteX54" fmla="*/ 7144 w 2731294"/>
              <a:gd name="connsiteY54" fmla="*/ 1126331 h 1345406"/>
              <a:gd name="connsiteX55" fmla="*/ 14288 w 2731294"/>
              <a:gd name="connsiteY55" fmla="*/ 1114425 h 1345406"/>
              <a:gd name="connsiteX56" fmla="*/ 33338 w 2731294"/>
              <a:gd name="connsiteY56" fmla="*/ 1095375 h 1345406"/>
              <a:gd name="connsiteX57" fmla="*/ 52388 w 2731294"/>
              <a:gd name="connsiteY57" fmla="*/ 1078706 h 1345406"/>
              <a:gd name="connsiteX58" fmla="*/ 97632 w 2731294"/>
              <a:gd name="connsiteY58" fmla="*/ 1052513 h 1345406"/>
              <a:gd name="connsiteX59" fmla="*/ 166688 w 2731294"/>
              <a:gd name="connsiteY59" fmla="*/ 1009650 h 1345406"/>
              <a:gd name="connsiteX60" fmla="*/ 188119 w 2731294"/>
              <a:gd name="connsiteY60" fmla="*/ 1002506 h 1345406"/>
              <a:gd name="connsiteX61" fmla="*/ 359569 w 2731294"/>
              <a:gd name="connsiteY61" fmla="*/ 990600 h 1345406"/>
              <a:gd name="connsiteX62" fmla="*/ 619125 w 2731294"/>
              <a:gd name="connsiteY62" fmla="*/ 997744 h 1345406"/>
              <a:gd name="connsiteX63" fmla="*/ 857250 w 2731294"/>
              <a:gd name="connsiteY63" fmla="*/ 1007269 h 1345406"/>
              <a:gd name="connsiteX64" fmla="*/ 1047750 w 2731294"/>
              <a:gd name="connsiteY64" fmla="*/ 1012031 h 1345406"/>
              <a:gd name="connsiteX65" fmla="*/ 1443038 w 2731294"/>
              <a:gd name="connsiteY65" fmla="*/ 1012031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731294" h="1345406">
                <a:moveTo>
                  <a:pt x="1443038" y="1012031"/>
                </a:moveTo>
                <a:lnTo>
                  <a:pt x="1774032" y="1012031"/>
                </a:lnTo>
                <a:lnTo>
                  <a:pt x="2200275" y="1012031"/>
                </a:lnTo>
                <a:lnTo>
                  <a:pt x="2350294" y="1009650"/>
                </a:lnTo>
                <a:lnTo>
                  <a:pt x="2421732" y="1002506"/>
                </a:lnTo>
                <a:lnTo>
                  <a:pt x="2440782" y="995363"/>
                </a:lnTo>
                <a:lnTo>
                  <a:pt x="2464594" y="978694"/>
                </a:lnTo>
                <a:lnTo>
                  <a:pt x="2483644" y="962025"/>
                </a:lnTo>
                <a:lnTo>
                  <a:pt x="2497932" y="938213"/>
                </a:lnTo>
                <a:lnTo>
                  <a:pt x="2505075" y="912019"/>
                </a:lnTo>
                <a:lnTo>
                  <a:pt x="2507457" y="897731"/>
                </a:lnTo>
                <a:lnTo>
                  <a:pt x="2483644" y="790575"/>
                </a:lnTo>
                <a:lnTo>
                  <a:pt x="2447925" y="623888"/>
                </a:lnTo>
                <a:lnTo>
                  <a:pt x="2409825" y="428625"/>
                </a:lnTo>
                <a:lnTo>
                  <a:pt x="2369344" y="204788"/>
                </a:lnTo>
                <a:lnTo>
                  <a:pt x="2345532" y="30956"/>
                </a:lnTo>
                <a:lnTo>
                  <a:pt x="2497932" y="0"/>
                </a:lnTo>
                <a:lnTo>
                  <a:pt x="2521744" y="116681"/>
                </a:lnTo>
                <a:lnTo>
                  <a:pt x="2547938" y="261938"/>
                </a:lnTo>
                <a:lnTo>
                  <a:pt x="2586038" y="454819"/>
                </a:lnTo>
                <a:lnTo>
                  <a:pt x="2619375" y="621506"/>
                </a:lnTo>
                <a:lnTo>
                  <a:pt x="2681288" y="892969"/>
                </a:lnTo>
                <a:lnTo>
                  <a:pt x="2690813" y="923925"/>
                </a:lnTo>
                <a:lnTo>
                  <a:pt x="2700338" y="933450"/>
                </a:lnTo>
                <a:lnTo>
                  <a:pt x="2717007" y="957263"/>
                </a:lnTo>
                <a:lnTo>
                  <a:pt x="2726532" y="973931"/>
                </a:lnTo>
                <a:lnTo>
                  <a:pt x="2731294" y="1004888"/>
                </a:lnTo>
                <a:lnTo>
                  <a:pt x="2726532" y="1026319"/>
                </a:lnTo>
                <a:lnTo>
                  <a:pt x="2683669" y="1104900"/>
                </a:lnTo>
                <a:lnTo>
                  <a:pt x="2612232" y="1228725"/>
                </a:lnTo>
                <a:lnTo>
                  <a:pt x="2555082" y="1304925"/>
                </a:lnTo>
                <a:lnTo>
                  <a:pt x="2531269" y="1328738"/>
                </a:lnTo>
                <a:lnTo>
                  <a:pt x="2505075" y="1343025"/>
                </a:lnTo>
                <a:lnTo>
                  <a:pt x="2478882" y="1345406"/>
                </a:lnTo>
                <a:lnTo>
                  <a:pt x="2455069" y="1345406"/>
                </a:lnTo>
                <a:lnTo>
                  <a:pt x="2407444" y="1328738"/>
                </a:lnTo>
                <a:lnTo>
                  <a:pt x="2376488" y="1312069"/>
                </a:lnTo>
                <a:lnTo>
                  <a:pt x="2324100" y="1285875"/>
                </a:lnTo>
                <a:lnTo>
                  <a:pt x="2259807" y="1266825"/>
                </a:lnTo>
                <a:lnTo>
                  <a:pt x="2181225" y="1257300"/>
                </a:lnTo>
                <a:lnTo>
                  <a:pt x="1997869" y="1254919"/>
                </a:lnTo>
                <a:lnTo>
                  <a:pt x="1697832" y="1250156"/>
                </a:lnTo>
                <a:lnTo>
                  <a:pt x="1438275" y="1247775"/>
                </a:lnTo>
                <a:lnTo>
                  <a:pt x="1126332" y="1245394"/>
                </a:lnTo>
                <a:lnTo>
                  <a:pt x="759619" y="1240631"/>
                </a:lnTo>
                <a:lnTo>
                  <a:pt x="552450" y="1240631"/>
                </a:lnTo>
                <a:lnTo>
                  <a:pt x="361950" y="1235869"/>
                </a:lnTo>
                <a:lnTo>
                  <a:pt x="183357" y="1235869"/>
                </a:lnTo>
                <a:lnTo>
                  <a:pt x="111919" y="1233488"/>
                </a:lnTo>
                <a:lnTo>
                  <a:pt x="54769" y="1223963"/>
                </a:lnTo>
                <a:lnTo>
                  <a:pt x="26194" y="1212056"/>
                </a:lnTo>
                <a:lnTo>
                  <a:pt x="9525" y="1197769"/>
                </a:lnTo>
                <a:lnTo>
                  <a:pt x="0" y="1176338"/>
                </a:lnTo>
                <a:lnTo>
                  <a:pt x="0" y="1154906"/>
                </a:lnTo>
                <a:lnTo>
                  <a:pt x="7144" y="1126331"/>
                </a:lnTo>
                <a:lnTo>
                  <a:pt x="14288" y="1114425"/>
                </a:lnTo>
                <a:lnTo>
                  <a:pt x="33338" y="1095375"/>
                </a:lnTo>
                <a:lnTo>
                  <a:pt x="52388" y="1078706"/>
                </a:lnTo>
                <a:lnTo>
                  <a:pt x="97632" y="1052513"/>
                </a:lnTo>
                <a:lnTo>
                  <a:pt x="166688" y="1009650"/>
                </a:lnTo>
                <a:lnTo>
                  <a:pt x="188119" y="1002506"/>
                </a:lnTo>
                <a:lnTo>
                  <a:pt x="359569" y="990600"/>
                </a:lnTo>
                <a:lnTo>
                  <a:pt x="619125" y="997744"/>
                </a:lnTo>
                <a:lnTo>
                  <a:pt x="857250" y="1007269"/>
                </a:lnTo>
                <a:lnTo>
                  <a:pt x="1047750" y="1012031"/>
                </a:lnTo>
                <a:lnTo>
                  <a:pt x="1443038" y="1012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6674CB1-1AEE-5342-89A6-127609693794}"/>
              </a:ext>
            </a:extLst>
          </p:cNvPr>
          <p:cNvSpPr/>
          <p:nvPr/>
        </p:nvSpPr>
        <p:spPr>
          <a:xfrm>
            <a:off x="4181475" y="2570163"/>
            <a:ext cx="1071563" cy="336550"/>
          </a:xfrm>
          <a:custGeom>
            <a:avLst/>
            <a:gdLst>
              <a:gd name="connsiteX0" fmla="*/ 623888 w 1071563"/>
              <a:gd name="connsiteY0" fmla="*/ 85725 h 338137"/>
              <a:gd name="connsiteX1" fmla="*/ 842963 w 1071563"/>
              <a:gd name="connsiteY1" fmla="*/ 45244 h 338137"/>
              <a:gd name="connsiteX2" fmla="*/ 1071563 w 1071563"/>
              <a:gd name="connsiteY2" fmla="*/ 0 h 338137"/>
              <a:gd name="connsiteX3" fmla="*/ 1069181 w 1071563"/>
              <a:gd name="connsiteY3" fmla="*/ 157162 h 338137"/>
              <a:gd name="connsiteX4" fmla="*/ 885825 w 1071563"/>
              <a:gd name="connsiteY4" fmla="*/ 190500 h 338137"/>
              <a:gd name="connsiteX5" fmla="*/ 652463 w 1071563"/>
              <a:gd name="connsiteY5" fmla="*/ 233362 h 338137"/>
              <a:gd name="connsiteX6" fmla="*/ 402431 w 1071563"/>
              <a:gd name="connsiteY6" fmla="*/ 276225 h 338137"/>
              <a:gd name="connsiteX7" fmla="*/ 119063 w 1071563"/>
              <a:gd name="connsiteY7" fmla="*/ 321469 h 338137"/>
              <a:gd name="connsiteX8" fmla="*/ 0 w 1071563"/>
              <a:gd name="connsiteY8" fmla="*/ 338137 h 338137"/>
              <a:gd name="connsiteX9" fmla="*/ 0 w 1071563"/>
              <a:gd name="connsiteY9" fmla="*/ 178594 h 338137"/>
              <a:gd name="connsiteX10" fmla="*/ 238125 w 1071563"/>
              <a:gd name="connsiteY10" fmla="*/ 150019 h 338137"/>
              <a:gd name="connsiteX11" fmla="*/ 547688 w 1071563"/>
              <a:gd name="connsiteY11" fmla="*/ 100012 h 338137"/>
              <a:gd name="connsiteX12" fmla="*/ 623888 w 1071563"/>
              <a:gd name="connsiteY12" fmla="*/ 857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71563" h="338137">
                <a:moveTo>
                  <a:pt x="623888" y="85725"/>
                </a:moveTo>
                <a:lnTo>
                  <a:pt x="842963" y="45244"/>
                </a:lnTo>
                <a:lnTo>
                  <a:pt x="1071563" y="0"/>
                </a:lnTo>
                <a:lnTo>
                  <a:pt x="1069181" y="157162"/>
                </a:lnTo>
                <a:lnTo>
                  <a:pt x="885825" y="190500"/>
                </a:lnTo>
                <a:lnTo>
                  <a:pt x="652463" y="233362"/>
                </a:lnTo>
                <a:lnTo>
                  <a:pt x="402431" y="276225"/>
                </a:lnTo>
                <a:lnTo>
                  <a:pt x="119063" y="321469"/>
                </a:lnTo>
                <a:lnTo>
                  <a:pt x="0" y="338137"/>
                </a:lnTo>
                <a:lnTo>
                  <a:pt x="0" y="178594"/>
                </a:lnTo>
                <a:lnTo>
                  <a:pt x="238125" y="150019"/>
                </a:lnTo>
                <a:lnTo>
                  <a:pt x="547688" y="100012"/>
                </a:lnTo>
                <a:lnTo>
                  <a:pt x="623888" y="85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59AF884-95FB-704B-8D25-C39D25DBE4D4}"/>
              </a:ext>
            </a:extLst>
          </p:cNvPr>
          <p:cNvSpPr/>
          <p:nvPr/>
        </p:nvSpPr>
        <p:spPr>
          <a:xfrm>
            <a:off x="4189413" y="3257550"/>
            <a:ext cx="1076325" cy="333375"/>
          </a:xfrm>
          <a:custGeom>
            <a:avLst/>
            <a:gdLst>
              <a:gd name="connsiteX0" fmla="*/ 402431 w 1076325"/>
              <a:gd name="connsiteY0" fmla="*/ 126206 h 333375"/>
              <a:gd name="connsiteX1" fmla="*/ 611981 w 1076325"/>
              <a:gd name="connsiteY1" fmla="*/ 90488 h 333375"/>
              <a:gd name="connsiteX2" fmla="*/ 871537 w 1076325"/>
              <a:gd name="connsiteY2" fmla="*/ 40481 h 333375"/>
              <a:gd name="connsiteX3" fmla="*/ 1076325 w 1076325"/>
              <a:gd name="connsiteY3" fmla="*/ 0 h 333375"/>
              <a:gd name="connsiteX4" fmla="*/ 1073944 w 1076325"/>
              <a:gd name="connsiteY4" fmla="*/ 183356 h 333375"/>
              <a:gd name="connsiteX5" fmla="*/ 876300 w 1076325"/>
              <a:gd name="connsiteY5" fmla="*/ 216694 h 333375"/>
              <a:gd name="connsiteX6" fmla="*/ 690562 w 1076325"/>
              <a:gd name="connsiteY6" fmla="*/ 245269 h 333375"/>
              <a:gd name="connsiteX7" fmla="*/ 483394 w 1076325"/>
              <a:gd name="connsiteY7" fmla="*/ 278606 h 333375"/>
              <a:gd name="connsiteX8" fmla="*/ 288131 w 1076325"/>
              <a:gd name="connsiteY8" fmla="*/ 307181 h 333375"/>
              <a:gd name="connsiteX9" fmla="*/ 147637 w 1076325"/>
              <a:gd name="connsiteY9" fmla="*/ 326231 h 333375"/>
              <a:gd name="connsiteX10" fmla="*/ 0 w 1076325"/>
              <a:gd name="connsiteY10" fmla="*/ 333375 h 333375"/>
              <a:gd name="connsiteX11" fmla="*/ 0 w 1076325"/>
              <a:gd name="connsiteY11" fmla="*/ 188119 h 333375"/>
              <a:gd name="connsiteX12" fmla="*/ 230981 w 1076325"/>
              <a:gd name="connsiteY12" fmla="*/ 150019 h 333375"/>
              <a:gd name="connsiteX13" fmla="*/ 402431 w 1076325"/>
              <a:gd name="connsiteY13" fmla="*/ 1262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76325" h="333375">
                <a:moveTo>
                  <a:pt x="402431" y="126206"/>
                </a:moveTo>
                <a:lnTo>
                  <a:pt x="611981" y="90488"/>
                </a:lnTo>
                <a:lnTo>
                  <a:pt x="871537" y="40481"/>
                </a:lnTo>
                <a:lnTo>
                  <a:pt x="1076325" y="0"/>
                </a:lnTo>
                <a:cubicBezTo>
                  <a:pt x="1075531" y="61119"/>
                  <a:pt x="1074738" y="122237"/>
                  <a:pt x="1073944" y="183356"/>
                </a:cubicBezTo>
                <a:lnTo>
                  <a:pt x="876300" y="216694"/>
                </a:lnTo>
                <a:lnTo>
                  <a:pt x="690562" y="245269"/>
                </a:lnTo>
                <a:lnTo>
                  <a:pt x="483394" y="278606"/>
                </a:lnTo>
                <a:lnTo>
                  <a:pt x="288131" y="307181"/>
                </a:lnTo>
                <a:lnTo>
                  <a:pt x="147637" y="326231"/>
                </a:lnTo>
                <a:lnTo>
                  <a:pt x="0" y="333375"/>
                </a:lnTo>
                <a:lnTo>
                  <a:pt x="0" y="188119"/>
                </a:lnTo>
                <a:lnTo>
                  <a:pt x="230981" y="150019"/>
                </a:lnTo>
                <a:lnTo>
                  <a:pt x="402431" y="126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4202C9D-4A25-B94D-A1A2-5AF1B9668E23}"/>
              </a:ext>
            </a:extLst>
          </p:cNvPr>
          <p:cNvSpPr/>
          <p:nvPr/>
        </p:nvSpPr>
        <p:spPr>
          <a:xfrm>
            <a:off x="4217988" y="4110038"/>
            <a:ext cx="1038225" cy="311150"/>
          </a:xfrm>
          <a:custGeom>
            <a:avLst/>
            <a:gdLst>
              <a:gd name="connsiteX0" fmla="*/ 361950 w 1038225"/>
              <a:gd name="connsiteY0" fmla="*/ 97631 h 311943"/>
              <a:gd name="connsiteX1" fmla="*/ 709612 w 1038225"/>
              <a:gd name="connsiteY1" fmla="*/ 45243 h 311943"/>
              <a:gd name="connsiteX2" fmla="*/ 1026319 w 1038225"/>
              <a:gd name="connsiteY2" fmla="*/ 0 h 311943"/>
              <a:gd name="connsiteX3" fmla="*/ 1038225 w 1038225"/>
              <a:gd name="connsiteY3" fmla="*/ 207168 h 311943"/>
              <a:gd name="connsiteX4" fmla="*/ 938212 w 1038225"/>
              <a:gd name="connsiteY4" fmla="*/ 214312 h 311943"/>
              <a:gd name="connsiteX5" fmla="*/ 745331 w 1038225"/>
              <a:gd name="connsiteY5" fmla="*/ 230981 h 311943"/>
              <a:gd name="connsiteX6" fmla="*/ 538162 w 1038225"/>
              <a:gd name="connsiteY6" fmla="*/ 250031 h 311943"/>
              <a:gd name="connsiteX7" fmla="*/ 273844 w 1038225"/>
              <a:gd name="connsiteY7" fmla="*/ 278606 h 311943"/>
              <a:gd name="connsiteX8" fmla="*/ 0 w 1038225"/>
              <a:gd name="connsiteY8" fmla="*/ 311943 h 311943"/>
              <a:gd name="connsiteX9" fmla="*/ 4762 w 1038225"/>
              <a:gd name="connsiteY9" fmla="*/ 154781 h 311943"/>
              <a:gd name="connsiteX10" fmla="*/ 216694 w 1038225"/>
              <a:gd name="connsiteY10" fmla="*/ 121443 h 311943"/>
              <a:gd name="connsiteX11" fmla="*/ 361950 w 1038225"/>
              <a:gd name="connsiteY11" fmla="*/ 97631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38225" h="311943">
                <a:moveTo>
                  <a:pt x="361950" y="97631"/>
                </a:moveTo>
                <a:lnTo>
                  <a:pt x="709612" y="45243"/>
                </a:lnTo>
                <a:lnTo>
                  <a:pt x="1026319" y="0"/>
                </a:lnTo>
                <a:lnTo>
                  <a:pt x="1038225" y="207168"/>
                </a:lnTo>
                <a:lnTo>
                  <a:pt x="938212" y="214312"/>
                </a:lnTo>
                <a:lnTo>
                  <a:pt x="745331" y="230981"/>
                </a:lnTo>
                <a:lnTo>
                  <a:pt x="538162" y="250031"/>
                </a:lnTo>
                <a:lnTo>
                  <a:pt x="273844" y="278606"/>
                </a:lnTo>
                <a:lnTo>
                  <a:pt x="0" y="311943"/>
                </a:lnTo>
                <a:lnTo>
                  <a:pt x="4762" y="154781"/>
                </a:lnTo>
                <a:lnTo>
                  <a:pt x="216694" y="121443"/>
                </a:lnTo>
                <a:lnTo>
                  <a:pt x="361950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4A1BB03C-3975-FA4D-9E3B-0D50500C810D}"/>
              </a:ext>
            </a:extLst>
          </p:cNvPr>
          <p:cNvSpPr/>
          <p:nvPr/>
        </p:nvSpPr>
        <p:spPr>
          <a:xfrm rot="16200000">
            <a:off x="6094413" y="5299075"/>
            <a:ext cx="695325" cy="790575"/>
          </a:xfrm>
          <a:custGeom>
            <a:avLst/>
            <a:gdLst>
              <a:gd name="connsiteX0" fmla="*/ 623888 w 695325"/>
              <a:gd name="connsiteY0" fmla="*/ 273844 h 790575"/>
              <a:gd name="connsiteX1" fmla="*/ 583407 w 695325"/>
              <a:gd name="connsiteY1" fmla="*/ 404813 h 790575"/>
              <a:gd name="connsiteX2" fmla="*/ 550069 w 695325"/>
              <a:gd name="connsiteY2" fmla="*/ 514350 h 790575"/>
              <a:gd name="connsiteX3" fmla="*/ 533400 w 695325"/>
              <a:gd name="connsiteY3" fmla="*/ 578644 h 790575"/>
              <a:gd name="connsiteX4" fmla="*/ 523875 w 695325"/>
              <a:gd name="connsiteY4" fmla="*/ 607219 h 790575"/>
              <a:gd name="connsiteX5" fmla="*/ 519113 w 695325"/>
              <a:gd name="connsiteY5" fmla="*/ 635794 h 790575"/>
              <a:gd name="connsiteX6" fmla="*/ 519113 w 695325"/>
              <a:gd name="connsiteY6" fmla="*/ 661988 h 790575"/>
              <a:gd name="connsiteX7" fmla="*/ 523875 w 695325"/>
              <a:gd name="connsiteY7" fmla="*/ 683419 h 790575"/>
              <a:gd name="connsiteX8" fmla="*/ 535782 w 695325"/>
              <a:gd name="connsiteY8" fmla="*/ 704850 h 790575"/>
              <a:gd name="connsiteX9" fmla="*/ 545307 w 695325"/>
              <a:gd name="connsiteY9" fmla="*/ 714375 h 790575"/>
              <a:gd name="connsiteX10" fmla="*/ 559594 w 695325"/>
              <a:gd name="connsiteY10" fmla="*/ 723900 h 790575"/>
              <a:gd name="connsiteX11" fmla="*/ 583407 w 695325"/>
              <a:gd name="connsiteY11" fmla="*/ 733425 h 790575"/>
              <a:gd name="connsiteX12" fmla="*/ 695325 w 695325"/>
              <a:gd name="connsiteY12" fmla="*/ 742950 h 790575"/>
              <a:gd name="connsiteX13" fmla="*/ 0 w 695325"/>
              <a:gd name="connsiteY13" fmla="*/ 790575 h 790575"/>
              <a:gd name="connsiteX14" fmla="*/ 7144 w 695325"/>
              <a:gd name="connsiteY14" fmla="*/ 757238 h 790575"/>
              <a:gd name="connsiteX15" fmla="*/ 14288 w 695325"/>
              <a:gd name="connsiteY15" fmla="*/ 738188 h 790575"/>
              <a:gd name="connsiteX16" fmla="*/ 80963 w 695325"/>
              <a:gd name="connsiteY16" fmla="*/ 700088 h 790575"/>
              <a:gd name="connsiteX17" fmla="*/ 111919 w 695325"/>
              <a:gd name="connsiteY17" fmla="*/ 681038 h 790575"/>
              <a:gd name="connsiteX18" fmla="*/ 159544 w 695325"/>
              <a:gd name="connsiteY18" fmla="*/ 645319 h 790575"/>
              <a:gd name="connsiteX19" fmla="*/ 235744 w 695325"/>
              <a:gd name="connsiteY19" fmla="*/ 581025 h 790575"/>
              <a:gd name="connsiteX20" fmla="*/ 333375 w 695325"/>
              <a:gd name="connsiteY20" fmla="*/ 481013 h 790575"/>
              <a:gd name="connsiteX21" fmla="*/ 476250 w 695325"/>
              <a:gd name="connsiteY21" fmla="*/ 295275 h 790575"/>
              <a:gd name="connsiteX22" fmla="*/ 552450 w 695325"/>
              <a:gd name="connsiteY22" fmla="*/ 183356 h 790575"/>
              <a:gd name="connsiteX23" fmla="*/ 628650 w 695325"/>
              <a:gd name="connsiteY23" fmla="*/ 66675 h 790575"/>
              <a:gd name="connsiteX24" fmla="*/ 647700 w 695325"/>
              <a:gd name="connsiteY24" fmla="*/ 35719 h 790575"/>
              <a:gd name="connsiteX25" fmla="*/ 659607 w 695325"/>
              <a:gd name="connsiteY25" fmla="*/ 19050 h 790575"/>
              <a:gd name="connsiteX26" fmla="*/ 671513 w 695325"/>
              <a:gd name="connsiteY26" fmla="*/ 7144 h 790575"/>
              <a:gd name="connsiteX27" fmla="*/ 685800 w 695325"/>
              <a:gd name="connsiteY27" fmla="*/ 0 h 790575"/>
              <a:gd name="connsiteX28" fmla="*/ 692944 w 695325"/>
              <a:gd name="connsiteY28" fmla="*/ 4763 h 790575"/>
              <a:gd name="connsiteX29" fmla="*/ 695325 w 695325"/>
              <a:gd name="connsiteY29" fmla="*/ 21431 h 790575"/>
              <a:gd name="connsiteX30" fmla="*/ 685800 w 695325"/>
              <a:gd name="connsiteY30" fmla="*/ 69056 h 790575"/>
              <a:gd name="connsiteX31" fmla="*/ 661988 w 695325"/>
              <a:gd name="connsiteY31" fmla="*/ 152400 h 790575"/>
              <a:gd name="connsiteX32" fmla="*/ 623888 w 695325"/>
              <a:gd name="connsiteY32" fmla="*/ 273844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5325" h="790575">
                <a:moveTo>
                  <a:pt x="623888" y="273844"/>
                </a:moveTo>
                <a:lnTo>
                  <a:pt x="583407" y="404813"/>
                </a:lnTo>
                <a:lnTo>
                  <a:pt x="550069" y="514350"/>
                </a:lnTo>
                <a:lnTo>
                  <a:pt x="533400" y="578644"/>
                </a:lnTo>
                <a:lnTo>
                  <a:pt x="523875" y="607219"/>
                </a:lnTo>
                <a:lnTo>
                  <a:pt x="519113" y="635794"/>
                </a:lnTo>
                <a:lnTo>
                  <a:pt x="519113" y="661988"/>
                </a:lnTo>
                <a:lnTo>
                  <a:pt x="523875" y="683419"/>
                </a:lnTo>
                <a:lnTo>
                  <a:pt x="535782" y="704850"/>
                </a:lnTo>
                <a:lnTo>
                  <a:pt x="545307" y="714375"/>
                </a:lnTo>
                <a:lnTo>
                  <a:pt x="559594" y="723900"/>
                </a:lnTo>
                <a:lnTo>
                  <a:pt x="583407" y="733425"/>
                </a:lnTo>
                <a:lnTo>
                  <a:pt x="695325" y="742950"/>
                </a:lnTo>
                <a:lnTo>
                  <a:pt x="0" y="790575"/>
                </a:lnTo>
                <a:lnTo>
                  <a:pt x="7144" y="757238"/>
                </a:lnTo>
                <a:lnTo>
                  <a:pt x="14288" y="738188"/>
                </a:lnTo>
                <a:lnTo>
                  <a:pt x="80963" y="700088"/>
                </a:lnTo>
                <a:lnTo>
                  <a:pt x="111919" y="681038"/>
                </a:lnTo>
                <a:lnTo>
                  <a:pt x="159544" y="645319"/>
                </a:lnTo>
                <a:lnTo>
                  <a:pt x="235744" y="581025"/>
                </a:lnTo>
                <a:lnTo>
                  <a:pt x="333375" y="481013"/>
                </a:lnTo>
                <a:lnTo>
                  <a:pt x="476250" y="295275"/>
                </a:lnTo>
                <a:lnTo>
                  <a:pt x="552450" y="183356"/>
                </a:lnTo>
                <a:lnTo>
                  <a:pt x="628650" y="66675"/>
                </a:lnTo>
                <a:lnTo>
                  <a:pt x="647700" y="35719"/>
                </a:lnTo>
                <a:lnTo>
                  <a:pt x="659607" y="19050"/>
                </a:lnTo>
                <a:lnTo>
                  <a:pt x="671513" y="7144"/>
                </a:lnTo>
                <a:lnTo>
                  <a:pt x="685800" y="0"/>
                </a:lnTo>
                <a:lnTo>
                  <a:pt x="692944" y="4763"/>
                </a:lnTo>
                <a:lnTo>
                  <a:pt x="695325" y="21431"/>
                </a:lnTo>
                <a:lnTo>
                  <a:pt x="685800" y="69056"/>
                </a:lnTo>
                <a:lnTo>
                  <a:pt x="661988" y="152400"/>
                </a:lnTo>
                <a:lnTo>
                  <a:pt x="623888" y="2738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4A45F05-DD2B-481B-8809-B2818EFB3527}"/>
              </a:ext>
            </a:extLst>
          </p:cNvPr>
          <p:cNvGrpSpPr/>
          <p:nvPr/>
        </p:nvGrpSpPr>
        <p:grpSpPr>
          <a:xfrm>
            <a:off x="2520950" y="1563687"/>
            <a:ext cx="4570413" cy="4478338"/>
            <a:chOff x="2673350" y="1717675"/>
            <a:chExt cx="4570413" cy="4478338"/>
          </a:xfrm>
        </p:grpSpPr>
        <p:sp>
          <p:nvSpPr>
            <p:cNvPr id="14" name="フリーフォーム 52">
              <a:extLst>
                <a:ext uri="{FF2B5EF4-FFF2-40B4-BE49-F238E27FC236}">
                  <a16:creationId xmlns:a16="http://schemas.microsoft.com/office/drawing/2014/main" id="{D087C595-9E15-4DCE-9BB3-8B83FE7EA350}"/>
                </a:ext>
              </a:extLst>
            </p:cNvPr>
            <p:cNvSpPr/>
            <p:nvPr/>
          </p:nvSpPr>
          <p:spPr>
            <a:xfrm>
              <a:off x="2673350" y="1758950"/>
              <a:ext cx="1270000" cy="2390775"/>
            </a:xfrm>
            <a:custGeom>
              <a:avLst/>
              <a:gdLst>
                <a:gd name="connsiteX0" fmla="*/ 904875 w 1270000"/>
                <a:gd name="connsiteY0" fmla="*/ 987425 h 2390775"/>
                <a:gd name="connsiteX1" fmla="*/ 1003300 w 1270000"/>
                <a:gd name="connsiteY1" fmla="*/ 781050 h 2390775"/>
                <a:gd name="connsiteX2" fmla="*/ 1073150 w 1270000"/>
                <a:gd name="connsiteY2" fmla="*/ 628650 h 2390775"/>
                <a:gd name="connsiteX3" fmla="*/ 1127125 w 1270000"/>
                <a:gd name="connsiteY3" fmla="*/ 511175 h 2390775"/>
                <a:gd name="connsiteX4" fmla="*/ 1133475 w 1270000"/>
                <a:gd name="connsiteY4" fmla="*/ 482600 h 2390775"/>
                <a:gd name="connsiteX5" fmla="*/ 1152525 w 1270000"/>
                <a:gd name="connsiteY5" fmla="*/ 444500 h 2390775"/>
                <a:gd name="connsiteX6" fmla="*/ 1168400 w 1270000"/>
                <a:gd name="connsiteY6" fmla="*/ 422275 h 2390775"/>
                <a:gd name="connsiteX7" fmla="*/ 1190625 w 1270000"/>
                <a:gd name="connsiteY7" fmla="*/ 403225 h 2390775"/>
                <a:gd name="connsiteX8" fmla="*/ 1228725 w 1270000"/>
                <a:gd name="connsiteY8" fmla="*/ 387350 h 2390775"/>
                <a:gd name="connsiteX9" fmla="*/ 1254125 w 1270000"/>
                <a:gd name="connsiteY9" fmla="*/ 371475 h 2390775"/>
                <a:gd name="connsiteX10" fmla="*/ 1266825 w 1270000"/>
                <a:gd name="connsiteY10" fmla="*/ 355600 h 2390775"/>
                <a:gd name="connsiteX11" fmla="*/ 1270000 w 1270000"/>
                <a:gd name="connsiteY11" fmla="*/ 342900 h 2390775"/>
                <a:gd name="connsiteX12" fmla="*/ 1270000 w 1270000"/>
                <a:gd name="connsiteY12" fmla="*/ 323850 h 2390775"/>
                <a:gd name="connsiteX13" fmla="*/ 1254125 w 1270000"/>
                <a:gd name="connsiteY13" fmla="*/ 285750 h 2390775"/>
                <a:gd name="connsiteX14" fmla="*/ 1200150 w 1270000"/>
                <a:gd name="connsiteY14" fmla="*/ 219075 h 2390775"/>
                <a:gd name="connsiteX15" fmla="*/ 1139825 w 1270000"/>
                <a:gd name="connsiteY15" fmla="*/ 165100 h 2390775"/>
                <a:gd name="connsiteX16" fmla="*/ 1060450 w 1270000"/>
                <a:gd name="connsiteY16" fmla="*/ 104775 h 2390775"/>
                <a:gd name="connsiteX17" fmla="*/ 993775 w 1270000"/>
                <a:gd name="connsiteY17" fmla="*/ 66675 h 2390775"/>
                <a:gd name="connsiteX18" fmla="*/ 933450 w 1270000"/>
                <a:gd name="connsiteY18" fmla="*/ 38100 h 2390775"/>
                <a:gd name="connsiteX19" fmla="*/ 860425 w 1270000"/>
                <a:gd name="connsiteY19" fmla="*/ 15875 h 2390775"/>
                <a:gd name="connsiteX20" fmla="*/ 796925 w 1270000"/>
                <a:gd name="connsiteY20" fmla="*/ 0 h 2390775"/>
                <a:gd name="connsiteX21" fmla="*/ 777875 w 1270000"/>
                <a:gd name="connsiteY21" fmla="*/ 0 h 2390775"/>
                <a:gd name="connsiteX22" fmla="*/ 765175 w 1270000"/>
                <a:gd name="connsiteY22" fmla="*/ 6350 h 2390775"/>
                <a:gd name="connsiteX23" fmla="*/ 762000 w 1270000"/>
                <a:gd name="connsiteY23" fmla="*/ 15875 h 2390775"/>
                <a:gd name="connsiteX24" fmla="*/ 762000 w 1270000"/>
                <a:gd name="connsiteY24" fmla="*/ 31750 h 2390775"/>
                <a:gd name="connsiteX25" fmla="*/ 771525 w 1270000"/>
                <a:gd name="connsiteY25" fmla="*/ 53975 h 2390775"/>
                <a:gd name="connsiteX26" fmla="*/ 796925 w 1270000"/>
                <a:gd name="connsiteY26" fmla="*/ 92075 h 2390775"/>
                <a:gd name="connsiteX27" fmla="*/ 822325 w 1270000"/>
                <a:gd name="connsiteY27" fmla="*/ 123825 h 2390775"/>
                <a:gd name="connsiteX28" fmla="*/ 844550 w 1270000"/>
                <a:gd name="connsiteY28" fmla="*/ 165100 h 2390775"/>
                <a:gd name="connsiteX29" fmla="*/ 863600 w 1270000"/>
                <a:gd name="connsiteY29" fmla="*/ 206375 h 2390775"/>
                <a:gd name="connsiteX30" fmla="*/ 876300 w 1270000"/>
                <a:gd name="connsiteY30" fmla="*/ 241300 h 2390775"/>
                <a:gd name="connsiteX31" fmla="*/ 882650 w 1270000"/>
                <a:gd name="connsiteY31" fmla="*/ 282575 h 2390775"/>
                <a:gd name="connsiteX32" fmla="*/ 882650 w 1270000"/>
                <a:gd name="connsiteY32" fmla="*/ 314325 h 2390775"/>
                <a:gd name="connsiteX33" fmla="*/ 873125 w 1270000"/>
                <a:gd name="connsiteY33" fmla="*/ 365125 h 2390775"/>
                <a:gd name="connsiteX34" fmla="*/ 831850 w 1270000"/>
                <a:gd name="connsiteY34" fmla="*/ 527050 h 2390775"/>
                <a:gd name="connsiteX35" fmla="*/ 695325 w 1270000"/>
                <a:gd name="connsiteY35" fmla="*/ 901700 h 2390775"/>
                <a:gd name="connsiteX36" fmla="*/ 584200 w 1270000"/>
                <a:gd name="connsiteY36" fmla="*/ 1187450 h 2390775"/>
                <a:gd name="connsiteX37" fmla="*/ 479425 w 1270000"/>
                <a:gd name="connsiteY37" fmla="*/ 1428750 h 2390775"/>
                <a:gd name="connsiteX38" fmla="*/ 393700 w 1270000"/>
                <a:gd name="connsiteY38" fmla="*/ 1616075 h 2390775"/>
                <a:gd name="connsiteX39" fmla="*/ 234950 w 1270000"/>
                <a:gd name="connsiteY39" fmla="*/ 1933575 h 2390775"/>
                <a:gd name="connsiteX40" fmla="*/ 63500 w 1270000"/>
                <a:gd name="connsiteY40" fmla="*/ 2232025 h 2390775"/>
                <a:gd name="connsiteX41" fmla="*/ 9525 w 1270000"/>
                <a:gd name="connsiteY41" fmla="*/ 2324100 h 2390775"/>
                <a:gd name="connsiteX42" fmla="*/ 0 w 1270000"/>
                <a:gd name="connsiteY42" fmla="*/ 2349500 h 2390775"/>
                <a:gd name="connsiteX43" fmla="*/ 0 w 1270000"/>
                <a:gd name="connsiteY43" fmla="*/ 2368550 h 2390775"/>
                <a:gd name="connsiteX44" fmla="*/ 3175 w 1270000"/>
                <a:gd name="connsiteY44" fmla="*/ 2384425 h 2390775"/>
                <a:gd name="connsiteX45" fmla="*/ 15875 w 1270000"/>
                <a:gd name="connsiteY45" fmla="*/ 2390775 h 2390775"/>
                <a:gd name="connsiteX46" fmla="*/ 38100 w 1270000"/>
                <a:gd name="connsiteY46" fmla="*/ 2381250 h 2390775"/>
                <a:gd name="connsiteX47" fmla="*/ 79375 w 1270000"/>
                <a:gd name="connsiteY47" fmla="*/ 2330450 h 2390775"/>
                <a:gd name="connsiteX48" fmla="*/ 196850 w 1270000"/>
                <a:gd name="connsiteY48" fmla="*/ 2174875 h 2390775"/>
                <a:gd name="connsiteX49" fmla="*/ 317500 w 1270000"/>
                <a:gd name="connsiteY49" fmla="*/ 2000250 h 2390775"/>
                <a:gd name="connsiteX50" fmla="*/ 434975 w 1270000"/>
                <a:gd name="connsiteY50" fmla="*/ 1835150 h 2390775"/>
                <a:gd name="connsiteX51" fmla="*/ 577850 w 1270000"/>
                <a:gd name="connsiteY51" fmla="*/ 1622425 h 2390775"/>
                <a:gd name="connsiteX52" fmla="*/ 635000 w 1270000"/>
                <a:gd name="connsiteY52" fmla="*/ 1530350 h 2390775"/>
                <a:gd name="connsiteX53" fmla="*/ 711200 w 1270000"/>
                <a:gd name="connsiteY53" fmla="*/ 1416050 h 2390775"/>
                <a:gd name="connsiteX54" fmla="*/ 831850 w 1270000"/>
                <a:gd name="connsiteY54" fmla="*/ 1152525 h 2390775"/>
                <a:gd name="connsiteX55" fmla="*/ 904875 w 1270000"/>
                <a:gd name="connsiteY55" fmla="*/ 98742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70000" h="2390775">
                  <a:moveTo>
                    <a:pt x="904875" y="987425"/>
                  </a:moveTo>
                  <a:lnTo>
                    <a:pt x="1003300" y="781050"/>
                  </a:lnTo>
                  <a:lnTo>
                    <a:pt x="1073150" y="628650"/>
                  </a:lnTo>
                  <a:lnTo>
                    <a:pt x="1127125" y="511175"/>
                  </a:lnTo>
                  <a:lnTo>
                    <a:pt x="1133475" y="482600"/>
                  </a:lnTo>
                  <a:lnTo>
                    <a:pt x="1152525" y="444500"/>
                  </a:lnTo>
                  <a:lnTo>
                    <a:pt x="1168400" y="422275"/>
                  </a:lnTo>
                  <a:lnTo>
                    <a:pt x="1190625" y="403225"/>
                  </a:lnTo>
                  <a:lnTo>
                    <a:pt x="1228725" y="387350"/>
                  </a:lnTo>
                  <a:lnTo>
                    <a:pt x="1254125" y="371475"/>
                  </a:lnTo>
                  <a:lnTo>
                    <a:pt x="1266825" y="355600"/>
                  </a:lnTo>
                  <a:lnTo>
                    <a:pt x="1270000" y="342900"/>
                  </a:lnTo>
                  <a:lnTo>
                    <a:pt x="1270000" y="323850"/>
                  </a:lnTo>
                  <a:lnTo>
                    <a:pt x="1254125" y="285750"/>
                  </a:lnTo>
                  <a:lnTo>
                    <a:pt x="1200150" y="219075"/>
                  </a:lnTo>
                  <a:lnTo>
                    <a:pt x="1139825" y="165100"/>
                  </a:lnTo>
                  <a:lnTo>
                    <a:pt x="1060450" y="104775"/>
                  </a:lnTo>
                  <a:lnTo>
                    <a:pt x="993775" y="66675"/>
                  </a:lnTo>
                  <a:lnTo>
                    <a:pt x="933450" y="38100"/>
                  </a:lnTo>
                  <a:lnTo>
                    <a:pt x="860425" y="15875"/>
                  </a:lnTo>
                  <a:lnTo>
                    <a:pt x="796925" y="0"/>
                  </a:lnTo>
                  <a:lnTo>
                    <a:pt x="777875" y="0"/>
                  </a:lnTo>
                  <a:lnTo>
                    <a:pt x="765175" y="6350"/>
                  </a:lnTo>
                  <a:lnTo>
                    <a:pt x="762000" y="15875"/>
                  </a:lnTo>
                  <a:lnTo>
                    <a:pt x="762000" y="31750"/>
                  </a:lnTo>
                  <a:lnTo>
                    <a:pt x="771525" y="53975"/>
                  </a:lnTo>
                  <a:lnTo>
                    <a:pt x="796925" y="92075"/>
                  </a:lnTo>
                  <a:lnTo>
                    <a:pt x="822325" y="123825"/>
                  </a:lnTo>
                  <a:lnTo>
                    <a:pt x="844550" y="165100"/>
                  </a:lnTo>
                  <a:lnTo>
                    <a:pt x="863600" y="206375"/>
                  </a:lnTo>
                  <a:lnTo>
                    <a:pt x="876300" y="241300"/>
                  </a:lnTo>
                  <a:lnTo>
                    <a:pt x="882650" y="282575"/>
                  </a:lnTo>
                  <a:lnTo>
                    <a:pt x="882650" y="314325"/>
                  </a:lnTo>
                  <a:lnTo>
                    <a:pt x="873125" y="365125"/>
                  </a:lnTo>
                  <a:lnTo>
                    <a:pt x="831850" y="527050"/>
                  </a:lnTo>
                  <a:lnTo>
                    <a:pt x="695325" y="901700"/>
                  </a:lnTo>
                  <a:lnTo>
                    <a:pt x="584200" y="1187450"/>
                  </a:lnTo>
                  <a:lnTo>
                    <a:pt x="479425" y="1428750"/>
                  </a:lnTo>
                  <a:lnTo>
                    <a:pt x="393700" y="1616075"/>
                  </a:lnTo>
                  <a:lnTo>
                    <a:pt x="234950" y="1933575"/>
                  </a:lnTo>
                  <a:lnTo>
                    <a:pt x="63500" y="2232025"/>
                  </a:lnTo>
                  <a:lnTo>
                    <a:pt x="9525" y="2324100"/>
                  </a:lnTo>
                  <a:lnTo>
                    <a:pt x="0" y="2349500"/>
                  </a:lnTo>
                  <a:lnTo>
                    <a:pt x="0" y="2368550"/>
                  </a:lnTo>
                  <a:lnTo>
                    <a:pt x="3175" y="2384425"/>
                  </a:lnTo>
                  <a:lnTo>
                    <a:pt x="15875" y="2390775"/>
                  </a:lnTo>
                  <a:lnTo>
                    <a:pt x="38100" y="2381250"/>
                  </a:lnTo>
                  <a:lnTo>
                    <a:pt x="79375" y="2330450"/>
                  </a:lnTo>
                  <a:lnTo>
                    <a:pt x="196850" y="2174875"/>
                  </a:lnTo>
                  <a:lnTo>
                    <a:pt x="317500" y="2000250"/>
                  </a:lnTo>
                  <a:lnTo>
                    <a:pt x="434975" y="1835150"/>
                  </a:lnTo>
                  <a:lnTo>
                    <a:pt x="577850" y="1622425"/>
                  </a:lnTo>
                  <a:lnTo>
                    <a:pt x="635000" y="1530350"/>
                  </a:lnTo>
                  <a:lnTo>
                    <a:pt x="711200" y="1416050"/>
                  </a:lnTo>
                  <a:lnTo>
                    <a:pt x="831850" y="1152525"/>
                  </a:lnTo>
                  <a:lnTo>
                    <a:pt x="904875" y="9874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4F1809A7-7129-4713-B449-241882628B2F}"/>
                </a:ext>
              </a:extLst>
            </p:cNvPr>
            <p:cNvSpPr/>
            <p:nvPr/>
          </p:nvSpPr>
          <p:spPr>
            <a:xfrm>
              <a:off x="3722688" y="4865688"/>
              <a:ext cx="1028700" cy="1069975"/>
            </a:xfrm>
            <a:custGeom>
              <a:avLst/>
              <a:gdLst>
                <a:gd name="connsiteX0" fmla="*/ 435769 w 1028700"/>
                <a:gd name="connsiteY0" fmla="*/ 542925 h 1071562"/>
                <a:gd name="connsiteX1" fmla="*/ 535781 w 1028700"/>
                <a:gd name="connsiteY1" fmla="*/ 407194 h 1071562"/>
                <a:gd name="connsiteX2" fmla="*/ 604837 w 1028700"/>
                <a:gd name="connsiteY2" fmla="*/ 302419 h 1071562"/>
                <a:gd name="connsiteX3" fmla="*/ 661987 w 1028700"/>
                <a:gd name="connsiteY3" fmla="*/ 211931 h 1071562"/>
                <a:gd name="connsiteX4" fmla="*/ 669131 w 1028700"/>
                <a:gd name="connsiteY4" fmla="*/ 190500 h 1071562"/>
                <a:gd name="connsiteX5" fmla="*/ 669131 w 1028700"/>
                <a:gd name="connsiteY5" fmla="*/ 171450 h 1071562"/>
                <a:gd name="connsiteX6" fmla="*/ 661987 w 1028700"/>
                <a:gd name="connsiteY6" fmla="*/ 130969 h 1071562"/>
                <a:gd name="connsiteX7" fmla="*/ 642937 w 1028700"/>
                <a:gd name="connsiteY7" fmla="*/ 85725 h 1071562"/>
                <a:gd name="connsiteX8" fmla="*/ 623887 w 1028700"/>
                <a:gd name="connsiteY8" fmla="*/ 59531 h 1071562"/>
                <a:gd name="connsiteX9" fmla="*/ 597694 w 1028700"/>
                <a:gd name="connsiteY9" fmla="*/ 33337 h 1071562"/>
                <a:gd name="connsiteX10" fmla="*/ 592931 w 1028700"/>
                <a:gd name="connsiteY10" fmla="*/ 16669 h 1071562"/>
                <a:gd name="connsiteX11" fmla="*/ 597694 w 1028700"/>
                <a:gd name="connsiteY11" fmla="*/ 4762 h 1071562"/>
                <a:gd name="connsiteX12" fmla="*/ 611981 w 1028700"/>
                <a:gd name="connsiteY12" fmla="*/ 0 h 1071562"/>
                <a:gd name="connsiteX13" fmla="*/ 654844 w 1028700"/>
                <a:gd name="connsiteY13" fmla="*/ 4762 h 1071562"/>
                <a:gd name="connsiteX14" fmla="*/ 707231 w 1028700"/>
                <a:gd name="connsiteY14" fmla="*/ 19050 h 1071562"/>
                <a:gd name="connsiteX15" fmla="*/ 776287 w 1028700"/>
                <a:gd name="connsiteY15" fmla="*/ 42862 h 1071562"/>
                <a:gd name="connsiteX16" fmla="*/ 828675 w 1028700"/>
                <a:gd name="connsiteY16" fmla="*/ 66675 h 1071562"/>
                <a:gd name="connsiteX17" fmla="*/ 881062 w 1028700"/>
                <a:gd name="connsiteY17" fmla="*/ 100012 h 1071562"/>
                <a:gd name="connsiteX18" fmla="*/ 919162 w 1028700"/>
                <a:gd name="connsiteY18" fmla="*/ 128587 h 1071562"/>
                <a:gd name="connsiteX19" fmla="*/ 952500 w 1028700"/>
                <a:gd name="connsiteY19" fmla="*/ 159544 h 1071562"/>
                <a:gd name="connsiteX20" fmla="*/ 983456 w 1028700"/>
                <a:gd name="connsiteY20" fmla="*/ 195262 h 1071562"/>
                <a:gd name="connsiteX21" fmla="*/ 1009650 w 1028700"/>
                <a:gd name="connsiteY21" fmla="*/ 235744 h 1071562"/>
                <a:gd name="connsiteX22" fmla="*/ 1023937 w 1028700"/>
                <a:gd name="connsiteY22" fmla="*/ 264319 h 1071562"/>
                <a:gd name="connsiteX23" fmla="*/ 1028700 w 1028700"/>
                <a:gd name="connsiteY23" fmla="*/ 288131 h 1071562"/>
                <a:gd name="connsiteX24" fmla="*/ 1028700 w 1028700"/>
                <a:gd name="connsiteY24" fmla="*/ 316706 h 1071562"/>
                <a:gd name="connsiteX25" fmla="*/ 1023937 w 1028700"/>
                <a:gd name="connsiteY25" fmla="*/ 340519 h 1071562"/>
                <a:gd name="connsiteX26" fmla="*/ 1009650 w 1028700"/>
                <a:gd name="connsiteY26" fmla="*/ 361950 h 1071562"/>
                <a:gd name="connsiteX27" fmla="*/ 985837 w 1028700"/>
                <a:gd name="connsiteY27" fmla="*/ 376237 h 1071562"/>
                <a:gd name="connsiteX28" fmla="*/ 947737 w 1028700"/>
                <a:gd name="connsiteY28" fmla="*/ 385762 h 1071562"/>
                <a:gd name="connsiteX29" fmla="*/ 897731 w 1028700"/>
                <a:gd name="connsiteY29" fmla="*/ 400050 h 1071562"/>
                <a:gd name="connsiteX30" fmla="*/ 862012 w 1028700"/>
                <a:gd name="connsiteY30" fmla="*/ 416719 h 1071562"/>
                <a:gd name="connsiteX31" fmla="*/ 826294 w 1028700"/>
                <a:gd name="connsiteY31" fmla="*/ 442912 h 1071562"/>
                <a:gd name="connsiteX32" fmla="*/ 797719 w 1028700"/>
                <a:gd name="connsiteY32" fmla="*/ 478631 h 1071562"/>
                <a:gd name="connsiteX33" fmla="*/ 721519 w 1028700"/>
                <a:gd name="connsiteY33" fmla="*/ 552450 h 1071562"/>
                <a:gd name="connsiteX34" fmla="*/ 569119 w 1028700"/>
                <a:gd name="connsiteY34" fmla="*/ 685800 h 1071562"/>
                <a:gd name="connsiteX35" fmla="*/ 450056 w 1028700"/>
                <a:gd name="connsiteY35" fmla="*/ 785812 h 1071562"/>
                <a:gd name="connsiteX36" fmla="*/ 302419 w 1028700"/>
                <a:gd name="connsiteY36" fmla="*/ 900112 h 1071562"/>
                <a:gd name="connsiteX37" fmla="*/ 173831 w 1028700"/>
                <a:gd name="connsiteY37" fmla="*/ 988219 h 1071562"/>
                <a:gd name="connsiteX38" fmla="*/ 71437 w 1028700"/>
                <a:gd name="connsiteY38" fmla="*/ 1052512 h 1071562"/>
                <a:gd name="connsiteX39" fmla="*/ 40481 w 1028700"/>
                <a:gd name="connsiteY39" fmla="*/ 1066800 h 1071562"/>
                <a:gd name="connsiteX40" fmla="*/ 16669 w 1028700"/>
                <a:gd name="connsiteY40" fmla="*/ 1071562 h 1071562"/>
                <a:gd name="connsiteX41" fmla="*/ 9525 w 1028700"/>
                <a:gd name="connsiteY41" fmla="*/ 1071562 h 1071562"/>
                <a:gd name="connsiteX42" fmla="*/ 4762 w 1028700"/>
                <a:gd name="connsiteY42" fmla="*/ 1069181 h 1071562"/>
                <a:gd name="connsiteX43" fmla="*/ 0 w 1028700"/>
                <a:gd name="connsiteY43" fmla="*/ 1059656 h 1071562"/>
                <a:gd name="connsiteX44" fmla="*/ 2381 w 1028700"/>
                <a:gd name="connsiteY44" fmla="*/ 1042987 h 1071562"/>
                <a:gd name="connsiteX45" fmla="*/ 9525 w 1028700"/>
                <a:gd name="connsiteY45" fmla="*/ 1021556 h 1071562"/>
                <a:gd name="connsiteX46" fmla="*/ 40481 w 1028700"/>
                <a:gd name="connsiteY46" fmla="*/ 985837 h 1071562"/>
                <a:gd name="connsiteX47" fmla="*/ 130969 w 1028700"/>
                <a:gd name="connsiteY47" fmla="*/ 895350 h 1071562"/>
                <a:gd name="connsiteX48" fmla="*/ 226219 w 1028700"/>
                <a:gd name="connsiteY48" fmla="*/ 792956 h 1071562"/>
                <a:gd name="connsiteX49" fmla="*/ 354806 w 1028700"/>
                <a:gd name="connsiteY49" fmla="*/ 645319 h 1071562"/>
                <a:gd name="connsiteX50" fmla="*/ 435769 w 1028700"/>
                <a:gd name="connsiteY50" fmla="*/ 5429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28700" h="1071562">
                  <a:moveTo>
                    <a:pt x="435769" y="542925"/>
                  </a:moveTo>
                  <a:lnTo>
                    <a:pt x="535781" y="407194"/>
                  </a:lnTo>
                  <a:lnTo>
                    <a:pt x="604837" y="302419"/>
                  </a:lnTo>
                  <a:lnTo>
                    <a:pt x="661987" y="211931"/>
                  </a:lnTo>
                  <a:lnTo>
                    <a:pt x="669131" y="190500"/>
                  </a:lnTo>
                  <a:lnTo>
                    <a:pt x="669131" y="171450"/>
                  </a:lnTo>
                  <a:lnTo>
                    <a:pt x="661987" y="130969"/>
                  </a:lnTo>
                  <a:lnTo>
                    <a:pt x="642937" y="85725"/>
                  </a:lnTo>
                  <a:lnTo>
                    <a:pt x="623887" y="59531"/>
                  </a:lnTo>
                  <a:lnTo>
                    <a:pt x="597694" y="33337"/>
                  </a:lnTo>
                  <a:lnTo>
                    <a:pt x="592931" y="16669"/>
                  </a:lnTo>
                  <a:lnTo>
                    <a:pt x="597694" y="4762"/>
                  </a:lnTo>
                  <a:lnTo>
                    <a:pt x="611981" y="0"/>
                  </a:lnTo>
                  <a:lnTo>
                    <a:pt x="654844" y="4762"/>
                  </a:lnTo>
                  <a:lnTo>
                    <a:pt x="707231" y="19050"/>
                  </a:lnTo>
                  <a:lnTo>
                    <a:pt x="776287" y="42862"/>
                  </a:lnTo>
                  <a:lnTo>
                    <a:pt x="828675" y="66675"/>
                  </a:lnTo>
                  <a:lnTo>
                    <a:pt x="881062" y="100012"/>
                  </a:lnTo>
                  <a:lnTo>
                    <a:pt x="919162" y="128587"/>
                  </a:lnTo>
                  <a:lnTo>
                    <a:pt x="952500" y="159544"/>
                  </a:lnTo>
                  <a:lnTo>
                    <a:pt x="983456" y="195262"/>
                  </a:lnTo>
                  <a:lnTo>
                    <a:pt x="1009650" y="235744"/>
                  </a:lnTo>
                  <a:lnTo>
                    <a:pt x="1023937" y="264319"/>
                  </a:lnTo>
                  <a:lnTo>
                    <a:pt x="1028700" y="288131"/>
                  </a:lnTo>
                  <a:lnTo>
                    <a:pt x="1028700" y="316706"/>
                  </a:lnTo>
                  <a:lnTo>
                    <a:pt x="1023937" y="340519"/>
                  </a:lnTo>
                  <a:lnTo>
                    <a:pt x="1009650" y="361950"/>
                  </a:lnTo>
                  <a:lnTo>
                    <a:pt x="985837" y="376237"/>
                  </a:lnTo>
                  <a:lnTo>
                    <a:pt x="947737" y="385762"/>
                  </a:lnTo>
                  <a:lnTo>
                    <a:pt x="897731" y="400050"/>
                  </a:lnTo>
                  <a:lnTo>
                    <a:pt x="862012" y="416719"/>
                  </a:lnTo>
                  <a:lnTo>
                    <a:pt x="826294" y="442912"/>
                  </a:lnTo>
                  <a:lnTo>
                    <a:pt x="797719" y="478631"/>
                  </a:lnTo>
                  <a:lnTo>
                    <a:pt x="721519" y="552450"/>
                  </a:lnTo>
                  <a:lnTo>
                    <a:pt x="569119" y="685800"/>
                  </a:lnTo>
                  <a:lnTo>
                    <a:pt x="450056" y="785812"/>
                  </a:lnTo>
                  <a:lnTo>
                    <a:pt x="302419" y="900112"/>
                  </a:lnTo>
                  <a:lnTo>
                    <a:pt x="173831" y="988219"/>
                  </a:lnTo>
                  <a:lnTo>
                    <a:pt x="71437" y="1052512"/>
                  </a:lnTo>
                  <a:lnTo>
                    <a:pt x="40481" y="1066800"/>
                  </a:lnTo>
                  <a:lnTo>
                    <a:pt x="16669" y="1071562"/>
                  </a:lnTo>
                  <a:lnTo>
                    <a:pt x="9525" y="1071562"/>
                  </a:lnTo>
                  <a:lnTo>
                    <a:pt x="4762" y="1069181"/>
                  </a:lnTo>
                  <a:lnTo>
                    <a:pt x="0" y="1059656"/>
                  </a:lnTo>
                  <a:lnTo>
                    <a:pt x="2381" y="1042987"/>
                  </a:lnTo>
                  <a:lnTo>
                    <a:pt x="9525" y="1021556"/>
                  </a:lnTo>
                  <a:lnTo>
                    <a:pt x="40481" y="985837"/>
                  </a:lnTo>
                  <a:lnTo>
                    <a:pt x="130969" y="895350"/>
                  </a:lnTo>
                  <a:lnTo>
                    <a:pt x="226219" y="792956"/>
                  </a:lnTo>
                  <a:lnTo>
                    <a:pt x="354806" y="645319"/>
                  </a:lnTo>
                  <a:lnTo>
                    <a:pt x="435769" y="542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7">
              <a:extLst>
                <a:ext uri="{FF2B5EF4-FFF2-40B4-BE49-F238E27FC236}">
                  <a16:creationId xmlns:a16="http://schemas.microsoft.com/office/drawing/2014/main" id="{2831F544-DE51-44FC-914E-D44FB337250E}"/>
                </a:ext>
              </a:extLst>
            </p:cNvPr>
            <p:cNvSpPr/>
            <p:nvPr/>
          </p:nvSpPr>
          <p:spPr>
            <a:xfrm>
              <a:off x="4970463" y="4748213"/>
              <a:ext cx="744537" cy="1000125"/>
            </a:xfrm>
            <a:custGeom>
              <a:avLst/>
              <a:gdLst>
                <a:gd name="connsiteX0" fmla="*/ 216694 w 745331"/>
                <a:gd name="connsiteY0" fmla="*/ 364331 h 1000125"/>
                <a:gd name="connsiteX1" fmla="*/ 126206 w 745331"/>
                <a:gd name="connsiteY1" fmla="*/ 230981 h 1000125"/>
                <a:gd name="connsiteX2" fmla="*/ 47625 w 745331"/>
                <a:gd name="connsiteY2" fmla="*/ 107156 h 1000125"/>
                <a:gd name="connsiteX3" fmla="*/ 21431 w 745331"/>
                <a:gd name="connsiteY3" fmla="*/ 69056 h 1000125"/>
                <a:gd name="connsiteX4" fmla="*/ 4762 w 745331"/>
                <a:gd name="connsiteY4" fmla="*/ 35718 h 1000125"/>
                <a:gd name="connsiteX5" fmla="*/ 0 w 745331"/>
                <a:gd name="connsiteY5" fmla="*/ 19050 h 1000125"/>
                <a:gd name="connsiteX6" fmla="*/ 4762 w 745331"/>
                <a:gd name="connsiteY6" fmla="*/ 7143 h 1000125"/>
                <a:gd name="connsiteX7" fmla="*/ 19050 w 745331"/>
                <a:gd name="connsiteY7" fmla="*/ 0 h 1000125"/>
                <a:gd name="connsiteX8" fmla="*/ 40481 w 745331"/>
                <a:gd name="connsiteY8" fmla="*/ 4762 h 1000125"/>
                <a:gd name="connsiteX9" fmla="*/ 78581 w 745331"/>
                <a:gd name="connsiteY9" fmla="*/ 28575 h 1000125"/>
                <a:gd name="connsiteX10" fmla="*/ 140494 w 745331"/>
                <a:gd name="connsiteY10" fmla="*/ 85725 h 1000125"/>
                <a:gd name="connsiteX11" fmla="*/ 250031 w 745331"/>
                <a:gd name="connsiteY11" fmla="*/ 183356 h 1000125"/>
                <a:gd name="connsiteX12" fmla="*/ 392906 w 745331"/>
                <a:gd name="connsiteY12" fmla="*/ 309562 h 1000125"/>
                <a:gd name="connsiteX13" fmla="*/ 519112 w 745331"/>
                <a:gd name="connsiteY13" fmla="*/ 421481 h 1000125"/>
                <a:gd name="connsiteX14" fmla="*/ 604837 w 745331"/>
                <a:gd name="connsiteY14" fmla="*/ 500062 h 1000125"/>
                <a:gd name="connsiteX15" fmla="*/ 685800 w 745331"/>
                <a:gd name="connsiteY15" fmla="*/ 571500 h 1000125"/>
                <a:gd name="connsiteX16" fmla="*/ 707231 w 745331"/>
                <a:gd name="connsiteY16" fmla="*/ 597693 h 1000125"/>
                <a:gd name="connsiteX17" fmla="*/ 721519 w 745331"/>
                <a:gd name="connsiteY17" fmla="*/ 652462 h 1000125"/>
                <a:gd name="connsiteX18" fmla="*/ 735806 w 745331"/>
                <a:gd name="connsiteY18" fmla="*/ 723900 h 1000125"/>
                <a:gd name="connsiteX19" fmla="*/ 745331 w 745331"/>
                <a:gd name="connsiteY19" fmla="*/ 812006 h 1000125"/>
                <a:gd name="connsiteX20" fmla="*/ 745331 w 745331"/>
                <a:gd name="connsiteY20" fmla="*/ 859631 h 1000125"/>
                <a:gd name="connsiteX21" fmla="*/ 742950 w 745331"/>
                <a:gd name="connsiteY21" fmla="*/ 900112 h 1000125"/>
                <a:gd name="connsiteX22" fmla="*/ 738187 w 745331"/>
                <a:gd name="connsiteY22" fmla="*/ 933450 h 1000125"/>
                <a:gd name="connsiteX23" fmla="*/ 728662 w 745331"/>
                <a:gd name="connsiteY23" fmla="*/ 962025 h 1000125"/>
                <a:gd name="connsiteX24" fmla="*/ 709612 w 745331"/>
                <a:gd name="connsiteY24" fmla="*/ 985837 h 1000125"/>
                <a:gd name="connsiteX25" fmla="*/ 690562 w 745331"/>
                <a:gd name="connsiteY25" fmla="*/ 997743 h 1000125"/>
                <a:gd name="connsiteX26" fmla="*/ 664369 w 745331"/>
                <a:gd name="connsiteY26" fmla="*/ 1000125 h 1000125"/>
                <a:gd name="connsiteX27" fmla="*/ 633412 w 745331"/>
                <a:gd name="connsiteY27" fmla="*/ 995362 h 1000125"/>
                <a:gd name="connsiteX28" fmla="*/ 597694 w 745331"/>
                <a:gd name="connsiteY28" fmla="*/ 976312 h 1000125"/>
                <a:gd name="connsiteX29" fmla="*/ 566737 w 745331"/>
                <a:gd name="connsiteY29" fmla="*/ 950118 h 1000125"/>
                <a:gd name="connsiteX30" fmla="*/ 528637 w 745331"/>
                <a:gd name="connsiteY30" fmla="*/ 902493 h 1000125"/>
                <a:gd name="connsiteX31" fmla="*/ 490537 w 745331"/>
                <a:gd name="connsiteY31" fmla="*/ 833437 h 1000125"/>
                <a:gd name="connsiteX32" fmla="*/ 433387 w 745331"/>
                <a:gd name="connsiteY32" fmla="*/ 719137 h 1000125"/>
                <a:gd name="connsiteX33" fmla="*/ 326231 w 745331"/>
                <a:gd name="connsiteY33" fmla="*/ 540543 h 1000125"/>
                <a:gd name="connsiteX34" fmla="*/ 216694 w 745331"/>
                <a:gd name="connsiteY34" fmla="*/ 3643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5331" h="1000125">
                  <a:moveTo>
                    <a:pt x="216694" y="364331"/>
                  </a:moveTo>
                  <a:lnTo>
                    <a:pt x="126206" y="230981"/>
                  </a:lnTo>
                  <a:lnTo>
                    <a:pt x="47625" y="107156"/>
                  </a:lnTo>
                  <a:lnTo>
                    <a:pt x="21431" y="69056"/>
                  </a:lnTo>
                  <a:lnTo>
                    <a:pt x="4762" y="35718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78581" y="28575"/>
                  </a:lnTo>
                  <a:lnTo>
                    <a:pt x="140494" y="85725"/>
                  </a:lnTo>
                  <a:lnTo>
                    <a:pt x="250031" y="183356"/>
                  </a:lnTo>
                  <a:lnTo>
                    <a:pt x="392906" y="309562"/>
                  </a:lnTo>
                  <a:lnTo>
                    <a:pt x="519112" y="421481"/>
                  </a:lnTo>
                  <a:lnTo>
                    <a:pt x="604837" y="500062"/>
                  </a:lnTo>
                  <a:lnTo>
                    <a:pt x="685800" y="571500"/>
                  </a:lnTo>
                  <a:lnTo>
                    <a:pt x="707231" y="597693"/>
                  </a:lnTo>
                  <a:lnTo>
                    <a:pt x="721519" y="652462"/>
                  </a:lnTo>
                  <a:lnTo>
                    <a:pt x="735806" y="723900"/>
                  </a:lnTo>
                  <a:lnTo>
                    <a:pt x="745331" y="812006"/>
                  </a:lnTo>
                  <a:lnTo>
                    <a:pt x="745331" y="859631"/>
                  </a:lnTo>
                  <a:lnTo>
                    <a:pt x="742950" y="900112"/>
                  </a:lnTo>
                  <a:lnTo>
                    <a:pt x="738187" y="933450"/>
                  </a:lnTo>
                  <a:lnTo>
                    <a:pt x="728662" y="962025"/>
                  </a:lnTo>
                  <a:lnTo>
                    <a:pt x="709612" y="985837"/>
                  </a:lnTo>
                  <a:lnTo>
                    <a:pt x="690562" y="997743"/>
                  </a:lnTo>
                  <a:lnTo>
                    <a:pt x="664369" y="1000125"/>
                  </a:lnTo>
                  <a:lnTo>
                    <a:pt x="633412" y="995362"/>
                  </a:lnTo>
                  <a:lnTo>
                    <a:pt x="597694" y="976312"/>
                  </a:lnTo>
                  <a:lnTo>
                    <a:pt x="566737" y="950118"/>
                  </a:lnTo>
                  <a:lnTo>
                    <a:pt x="528637" y="902493"/>
                  </a:lnTo>
                  <a:lnTo>
                    <a:pt x="490537" y="833437"/>
                  </a:lnTo>
                  <a:lnTo>
                    <a:pt x="433387" y="719137"/>
                  </a:lnTo>
                  <a:lnTo>
                    <a:pt x="326231" y="540543"/>
                  </a:lnTo>
                  <a:lnTo>
                    <a:pt x="216694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7C23A86C-A0DB-4674-8A27-7FF8D736E4A9}"/>
                </a:ext>
              </a:extLst>
            </p:cNvPr>
            <p:cNvSpPr/>
            <p:nvPr/>
          </p:nvSpPr>
          <p:spPr>
            <a:xfrm rot="16200000">
              <a:off x="2957513" y="3230563"/>
              <a:ext cx="2649537" cy="338137"/>
            </a:xfrm>
            <a:custGeom>
              <a:avLst/>
              <a:gdLst>
                <a:gd name="connsiteX0" fmla="*/ 1309687 w 2650331"/>
                <a:gd name="connsiteY0" fmla="*/ 100013 h 338138"/>
                <a:gd name="connsiteX1" fmla="*/ 1704975 w 2650331"/>
                <a:gd name="connsiteY1" fmla="*/ 107156 h 338138"/>
                <a:gd name="connsiteX2" fmla="*/ 2000250 w 2650331"/>
                <a:gd name="connsiteY2" fmla="*/ 109538 h 338138"/>
                <a:gd name="connsiteX3" fmla="*/ 2135981 w 2650331"/>
                <a:gd name="connsiteY3" fmla="*/ 111919 h 338138"/>
                <a:gd name="connsiteX4" fmla="*/ 2205037 w 2650331"/>
                <a:gd name="connsiteY4" fmla="*/ 114300 h 338138"/>
                <a:gd name="connsiteX5" fmla="*/ 2259806 w 2650331"/>
                <a:gd name="connsiteY5" fmla="*/ 114300 h 338138"/>
                <a:gd name="connsiteX6" fmla="*/ 2316956 w 2650331"/>
                <a:gd name="connsiteY6" fmla="*/ 109538 h 338138"/>
                <a:gd name="connsiteX7" fmla="*/ 2388393 w 2650331"/>
                <a:gd name="connsiteY7" fmla="*/ 97631 h 338138"/>
                <a:gd name="connsiteX8" fmla="*/ 2462212 w 2650331"/>
                <a:gd name="connsiteY8" fmla="*/ 78581 h 338138"/>
                <a:gd name="connsiteX9" fmla="*/ 2531268 w 2650331"/>
                <a:gd name="connsiteY9" fmla="*/ 47625 h 338138"/>
                <a:gd name="connsiteX10" fmla="*/ 2597943 w 2650331"/>
                <a:gd name="connsiteY10" fmla="*/ 11906 h 338138"/>
                <a:gd name="connsiteX11" fmla="*/ 2619375 w 2650331"/>
                <a:gd name="connsiteY11" fmla="*/ 2381 h 338138"/>
                <a:gd name="connsiteX12" fmla="*/ 2631281 w 2650331"/>
                <a:gd name="connsiteY12" fmla="*/ 0 h 338138"/>
                <a:gd name="connsiteX13" fmla="*/ 2640806 w 2650331"/>
                <a:gd name="connsiteY13" fmla="*/ 2381 h 338138"/>
                <a:gd name="connsiteX14" fmla="*/ 2645568 w 2650331"/>
                <a:gd name="connsiteY14" fmla="*/ 9525 h 338138"/>
                <a:gd name="connsiteX15" fmla="*/ 2650331 w 2650331"/>
                <a:gd name="connsiteY15" fmla="*/ 21431 h 338138"/>
                <a:gd name="connsiteX16" fmla="*/ 2643187 w 2650331"/>
                <a:gd name="connsiteY16" fmla="*/ 52388 h 338138"/>
                <a:gd name="connsiteX17" fmla="*/ 2621756 w 2650331"/>
                <a:gd name="connsiteY17" fmla="*/ 135731 h 338138"/>
                <a:gd name="connsiteX18" fmla="*/ 2597943 w 2650331"/>
                <a:gd name="connsiteY18" fmla="*/ 245269 h 338138"/>
                <a:gd name="connsiteX19" fmla="*/ 2593181 w 2650331"/>
                <a:gd name="connsiteY19" fmla="*/ 269081 h 338138"/>
                <a:gd name="connsiteX20" fmla="*/ 2450306 w 2650331"/>
                <a:gd name="connsiteY20" fmla="*/ 316706 h 338138"/>
                <a:gd name="connsiteX21" fmla="*/ 2324100 w 2650331"/>
                <a:gd name="connsiteY21" fmla="*/ 316706 h 338138"/>
                <a:gd name="connsiteX22" fmla="*/ 2038350 w 2650331"/>
                <a:gd name="connsiteY22" fmla="*/ 316706 h 338138"/>
                <a:gd name="connsiteX23" fmla="*/ 1821656 w 2650331"/>
                <a:gd name="connsiteY23" fmla="*/ 314325 h 338138"/>
                <a:gd name="connsiteX24" fmla="*/ 1504950 w 2650331"/>
                <a:gd name="connsiteY24" fmla="*/ 311944 h 338138"/>
                <a:gd name="connsiteX25" fmla="*/ 1121568 w 2650331"/>
                <a:gd name="connsiteY25" fmla="*/ 314325 h 338138"/>
                <a:gd name="connsiteX26" fmla="*/ 795337 w 2650331"/>
                <a:gd name="connsiteY26" fmla="*/ 314325 h 338138"/>
                <a:gd name="connsiteX27" fmla="*/ 409575 w 2650331"/>
                <a:gd name="connsiteY27" fmla="*/ 314325 h 338138"/>
                <a:gd name="connsiteX28" fmla="*/ 302418 w 2650331"/>
                <a:gd name="connsiteY28" fmla="*/ 316706 h 338138"/>
                <a:gd name="connsiteX29" fmla="*/ 169068 w 2650331"/>
                <a:gd name="connsiteY29" fmla="*/ 338138 h 338138"/>
                <a:gd name="connsiteX30" fmla="*/ 116681 w 2650331"/>
                <a:gd name="connsiteY30" fmla="*/ 314325 h 338138"/>
                <a:gd name="connsiteX31" fmla="*/ 66675 w 2650331"/>
                <a:gd name="connsiteY31" fmla="*/ 283369 h 338138"/>
                <a:gd name="connsiteX32" fmla="*/ 40481 w 2650331"/>
                <a:gd name="connsiteY32" fmla="*/ 261938 h 338138"/>
                <a:gd name="connsiteX33" fmla="*/ 21431 w 2650331"/>
                <a:gd name="connsiteY33" fmla="*/ 242888 h 338138"/>
                <a:gd name="connsiteX34" fmla="*/ 7143 w 2650331"/>
                <a:gd name="connsiteY34" fmla="*/ 221456 h 338138"/>
                <a:gd name="connsiteX35" fmla="*/ 0 w 2650331"/>
                <a:gd name="connsiteY35" fmla="*/ 202406 h 338138"/>
                <a:gd name="connsiteX36" fmla="*/ 2381 w 2650331"/>
                <a:gd name="connsiteY36" fmla="*/ 178594 h 338138"/>
                <a:gd name="connsiteX37" fmla="*/ 7143 w 2650331"/>
                <a:gd name="connsiteY37" fmla="*/ 147638 h 338138"/>
                <a:gd name="connsiteX38" fmla="*/ 19050 w 2650331"/>
                <a:gd name="connsiteY38" fmla="*/ 123825 h 338138"/>
                <a:gd name="connsiteX39" fmla="*/ 42862 w 2650331"/>
                <a:gd name="connsiteY39" fmla="*/ 104775 h 338138"/>
                <a:gd name="connsiteX40" fmla="*/ 73818 w 2650331"/>
                <a:gd name="connsiteY40" fmla="*/ 90488 h 338138"/>
                <a:gd name="connsiteX41" fmla="*/ 114300 w 2650331"/>
                <a:gd name="connsiteY41" fmla="*/ 78581 h 338138"/>
                <a:gd name="connsiteX42" fmla="*/ 171450 w 2650331"/>
                <a:gd name="connsiteY42" fmla="*/ 69056 h 338138"/>
                <a:gd name="connsiteX43" fmla="*/ 223837 w 2650331"/>
                <a:gd name="connsiteY43" fmla="*/ 69056 h 338138"/>
                <a:gd name="connsiteX44" fmla="*/ 338137 w 2650331"/>
                <a:gd name="connsiteY44" fmla="*/ 76200 h 338138"/>
                <a:gd name="connsiteX45" fmla="*/ 552450 w 2650331"/>
                <a:gd name="connsiteY45" fmla="*/ 85725 h 338138"/>
                <a:gd name="connsiteX46" fmla="*/ 719137 w 2650331"/>
                <a:gd name="connsiteY46" fmla="*/ 92869 h 338138"/>
                <a:gd name="connsiteX47" fmla="*/ 1021556 w 2650331"/>
                <a:gd name="connsiteY47" fmla="*/ 97631 h 338138"/>
                <a:gd name="connsiteX48" fmla="*/ 1309687 w 2650331"/>
                <a:gd name="connsiteY48" fmla="*/ 10001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0331" h="338138">
                  <a:moveTo>
                    <a:pt x="1309687" y="100013"/>
                  </a:moveTo>
                  <a:lnTo>
                    <a:pt x="1704975" y="107156"/>
                  </a:lnTo>
                  <a:lnTo>
                    <a:pt x="2000250" y="109538"/>
                  </a:lnTo>
                  <a:lnTo>
                    <a:pt x="2135981" y="111919"/>
                  </a:lnTo>
                  <a:lnTo>
                    <a:pt x="2205037" y="114300"/>
                  </a:lnTo>
                  <a:lnTo>
                    <a:pt x="2259806" y="114300"/>
                  </a:lnTo>
                  <a:lnTo>
                    <a:pt x="2316956" y="109538"/>
                  </a:lnTo>
                  <a:lnTo>
                    <a:pt x="2388393" y="97631"/>
                  </a:lnTo>
                  <a:lnTo>
                    <a:pt x="2462212" y="78581"/>
                  </a:lnTo>
                  <a:lnTo>
                    <a:pt x="2531268" y="47625"/>
                  </a:lnTo>
                  <a:lnTo>
                    <a:pt x="2597943" y="11906"/>
                  </a:lnTo>
                  <a:lnTo>
                    <a:pt x="2619375" y="2381"/>
                  </a:lnTo>
                  <a:lnTo>
                    <a:pt x="2631281" y="0"/>
                  </a:lnTo>
                  <a:lnTo>
                    <a:pt x="2640806" y="2381"/>
                  </a:lnTo>
                  <a:lnTo>
                    <a:pt x="2645568" y="9525"/>
                  </a:lnTo>
                  <a:lnTo>
                    <a:pt x="2650331" y="21431"/>
                  </a:lnTo>
                  <a:lnTo>
                    <a:pt x="2643187" y="52388"/>
                  </a:lnTo>
                  <a:lnTo>
                    <a:pt x="2621756" y="135731"/>
                  </a:lnTo>
                  <a:lnTo>
                    <a:pt x="2597943" y="245269"/>
                  </a:lnTo>
                  <a:lnTo>
                    <a:pt x="2593181" y="269081"/>
                  </a:lnTo>
                  <a:lnTo>
                    <a:pt x="2450306" y="316706"/>
                  </a:lnTo>
                  <a:lnTo>
                    <a:pt x="2324100" y="316706"/>
                  </a:lnTo>
                  <a:lnTo>
                    <a:pt x="2038350" y="316706"/>
                  </a:lnTo>
                  <a:lnTo>
                    <a:pt x="1821656" y="314325"/>
                  </a:lnTo>
                  <a:lnTo>
                    <a:pt x="1504950" y="311944"/>
                  </a:lnTo>
                  <a:lnTo>
                    <a:pt x="1121568" y="314325"/>
                  </a:lnTo>
                  <a:lnTo>
                    <a:pt x="795337" y="314325"/>
                  </a:lnTo>
                  <a:lnTo>
                    <a:pt x="409575" y="314325"/>
                  </a:lnTo>
                  <a:lnTo>
                    <a:pt x="302418" y="316706"/>
                  </a:lnTo>
                  <a:lnTo>
                    <a:pt x="169068" y="338138"/>
                  </a:lnTo>
                  <a:lnTo>
                    <a:pt x="116681" y="314325"/>
                  </a:lnTo>
                  <a:lnTo>
                    <a:pt x="66675" y="283369"/>
                  </a:lnTo>
                  <a:lnTo>
                    <a:pt x="40481" y="261938"/>
                  </a:lnTo>
                  <a:lnTo>
                    <a:pt x="21431" y="242888"/>
                  </a:lnTo>
                  <a:lnTo>
                    <a:pt x="7143" y="221456"/>
                  </a:lnTo>
                  <a:lnTo>
                    <a:pt x="0" y="202406"/>
                  </a:lnTo>
                  <a:lnTo>
                    <a:pt x="2381" y="178594"/>
                  </a:lnTo>
                  <a:lnTo>
                    <a:pt x="7143" y="147638"/>
                  </a:lnTo>
                  <a:lnTo>
                    <a:pt x="19050" y="123825"/>
                  </a:lnTo>
                  <a:lnTo>
                    <a:pt x="42862" y="104775"/>
                  </a:lnTo>
                  <a:lnTo>
                    <a:pt x="73818" y="90488"/>
                  </a:lnTo>
                  <a:lnTo>
                    <a:pt x="114300" y="78581"/>
                  </a:lnTo>
                  <a:lnTo>
                    <a:pt x="171450" y="69056"/>
                  </a:lnTo>
                  <a:lnTo>
                    <a:pt x="223837" y="69056"/>
                  </a:lnTo>
                  <a:lnTo>
                    <a:pt x="338137" y="76200"/>
                  </a:lnTo>
                  <a:lnTo>
                    <a:pt x="552450" y="85725"/>
                  </a:lnTo>
                  <a:lnTo>
                    <a:pt x="719137" y="92869"/>
                  </a:lnTo>
                  <a:lnTo>
                    <a:pt x="1021556" y="97631"/>
                  </a:lnTo>
                  <a:lnTo>
                    <a:pt x="1309687" y="100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C639BCEA-A9C8-4692-BF1A-4F6CA80E73FB}"/>
                </a:ext>
              </a:extLst>
            </p:cNvPr>
            <p:cNvSpPr/>
            <p:nvPr/>
          </p:nvSpPr>
          <p:spPr>
            <a:xfrm rot="16200000">
              <a:off x="4962525" y="3089275"/>
              <a:ext cx="2438400" cy="495300"/>
            </a:xfrm>
            <a:custGeom>
              <a:avLst/>
              <a:gdLst>
                <a:gd name="connsiteX0" fmla="*/ 1126332 w 2438400"/>
                <a:gd name="connsiteY0" fmla="*/ 211932 h 495300"/>
                <a:gd name="connsiteX1" fmla="*/ 1583532 w 2438400"/>
                <a:gd name="connsiteY1" fmla="*/ 211932 h 495300"/>
                <a:gd name="connsiteX2" fmla="*/ 1933575 w 2438400"/>
                <a:gd name="connsiteY2" fmla="*/ 211932 h 495300"/>
                <a:gd name="connsiteX3" fmla="*/ 2019300 w 2438400"/>
                <a:gd name="connsiteY3" fmla="*/ 211932 h 495300"/>
                <a:gd name="connsiteX4" fmla="*/ 2064544 w 2438400"/>
                <a:gd name="connsiteY4" fmla="*/ 209550 h 495300"/>
                <a:gd name="connsiteX5" fmla="*/ 2100263 w 2438400"/>
                <a:gd name="connsiteY5" fmla="*/ 202407 h 495300"/>
                <a:gd name="connsiteX6" fmla="*/ 2135982 w 2438400"/>
                <a:gd name="connsiteY6" fmla="*/ 190500 h 495300"/>
                <a:gd name="connsiteX7" fmla="*/ 2174082 w 2438400"/>
                <a:gd name="connsiteY7" fmla="*/ 173832 h 495300"/>
                <a:gd name="connsiteX8" fmla="*/ 2219325 w 2438400"/>
                <a:gd name="connsiteY8" fmla="*/ 145257 h 495300"/>
                <a:gd name="connsiteX9" fmla="*/ 2286000 w 2438400"/>
                <a:gd name="connsiteY9" fmla="*/ 85725 h 495300"/>
                <a:gd name="connsiteX10" fmla="*/ 2333625 w 2438400"/>
                <a:gd name="connsiteY10" fmla="*/ 50007 h 495300"/>
                <a:gd name="connsiteX11" fmla="*/ 2378869 w 2438400"/>
                <a:gd name="connsiteY11" fmla="*/ 11907 h 495300"/>
                <a:gd name="connsiteX12" fmla="*/ 2407444 w 2438400"/>
                <a:gd name="connsiteY12" fmla="*/ 0 h 495300"/>
                <a:gd name="connsiteX13" fmla="*/ 2421732 w 2438400"/>
                <a:gd name="connsiteY13" fmla="*/ 0 h 495300"/>
                <a:gd name="connsiteX14" fmla="*/ 2436019 w 2438400"/>
                <a:gd name="connsiteY14" fmla="*/ 4763 h 495300"/>
                <a:gd name="connsiteX15" fmla="*/ 2438400 w 2438400"/>
                <a:gd name="connsiteY15" fmla="*/ 14288 h 495300"/>
                <a:gd name="connsiteX16" fmla="*/ 2428875 w 2438400"/>
                <a:gd name="connsiteY16" fmla="*/ 40482 h 495300"/>
                <a:gd name="connsiteX17" fmla="*/ 2395538 w 2438400"/>
                <a:gd name="connsiteY17" fmla="*/ 128588 h 495300"/>
                <a:gd name="connsiteX18" fmla="*/ 2316957 w 2438400"/>
                <a:gd name="connsiteY18" fmla="*/ 288132 h 495300"/>
                <a:gd name="connsiteX19" fmla="*/ 2240757 w 2438400"/>
                <a:gd name="connsiteY19" fmla="*/ 419100 h 495300"/>
                <a:gd name="connsiteX20" fmla="*/ 2212182 w 2438400"/>
                <a:gd name="connsiteY20" fmla="*/ 454819 h 495300"/>
                <a:gd name="connsiteX21" fmla="*/ 2197894 w 2438400"/>
                <a:gd name="connsiteY21" fmla="*/ 471488 h 495300"/>
                <a:gd name="connsiteX22" fmla="*/ 2178844 w 2438400"/>
                <a:gd name="connsiteY22" fmla="*/ 483394 h 495300"/>
                <a:gd name="connsiteX23" fmla="*/ 2157413 w 2438400"/>
                <a:gd name="connsiteY23" fmla="*/ 490538 h 495300"/>
                <a:gd name="connsiteX24" fmla="*/ 2135982 w 2438400"/>
                <a:gd name="connsiteY24" fmla="*/ 495300 h 495300"/>
                <a:gd name="connsiteX25" fmla="*/ 2107407 w 2438400"/>
                <a:gd name="connsiteY25" fmla="*/ 492919 h 495300"/>
                <a:gd name="connsiteX26" fmla="*/ 2064544 w 2438400"/>
                <a:gd name="connsiteY26" fmla="*/ 478632 h 495300"/>
                <a:gd name="connsiteX27" fmla="*/ 2024063 w 2438400"/>
                <a:gd name="connsiteY27" fmla="*/ 461963 h 495300"/>
                <a:gd name="connsiteX28" fmla="*/ 1971675 w 2438400"/>
                <a:gd name="connsiteY28" fmla="*/ 445294 h 495300"/>
                <a:gd name="connsiteX29" fmla="*/ 1924050 w 2438400"/>
                <a:gd name="connsiteY29" fmla="*/ 438150 h 495300"/>
                <a:gd name="connsiteX30" fmla="*/ 1802607 w 2438400"/>
                <a:gd name="connsiteY30" fmla="*/ 438150 h 495300"/>
                <a:gd name="connsiteX31" fmla="*/ 1481138 w 2438400"/>
                <a:gd name="connsiteY31" fmla="*/ 431007 h 495300"/>
                <a:gd name="connsiteX32" fmla="*/ 1233488 w 2438400"/>
                <a:gd name="connsiteY32" fmla="*/ 426244 h 495300"/>
                <a:gd name="connsiteX33" fmla="*/ 959644 w 2438400"/>
                <a:gd name="connsiteY33" fmla="*/ 423863 h 495300"/>
                <a:gd name="connsiteX34" fmla="*/ 740569 w 2438400"/>
                <a:gd name="connsiteY34" fmla="*/ 419100 h 495300"/>
                <a:gd name="connsiteX35" fmla="*/ 566738 w 2438400"/>
                <a:gd name="connsiteY35" fmla="*/ 416719 h 495300"/>
                <a:gd name="connsiteX36" fmla="*/ 383382 w 2438400"/>
                <a:gd name="connsiteY36" fmla="*/ 416719 h 495300"/>
                <a:gd name="connsiteX37" fmla="*/ 269082 w 2438400"/>
                <a:gd name="connsiteY37" fmla="*/ 414338 h 495300"/>
                <a:gd name="connsiteX38" fmla="*/ 195263 w 2438400"/>
                <a:gd name="connsiteY38" fmla="*/ 414338 h 495300"/>
                <a:gd name="connsiteX39" fmla="*/ 123825 w 2438400"/>
                <a:gd name="connsiteY39" fmla="*/ 404813 h 495300"/>
                <a:gd name="connsiteX40" fmla="*/ 50007 w 2438400"/>
                <a:gd name="connsiteY40" fmla="*/ 388144 h 495300"/>
                <a:gd name="connsiteX41" fmla="*/ 26194 w 2438400"/>
                <a:gd name="connsiteY41" fmla="*/ 376238 h 495300"/>
                <a:gd name="connsiteX42" fmla="*/ 7144 w 2438400"/>
                <a:gd name="connsiteY42" fmla="*/ 364332 h 495300"/>
                <a:gd name="connsiteX43" fmla="*/ 0 w 2438400"/>
                <a:gd name="connsiteY43" fmla="*/ 352425 h 495300"/>
                <a:gd name="connsiteX44" fmla="*/ 0 w 2438400"/>
                <a:gd name="connsiteY44" fmla="*/ 340519 h 495300"/>
                <a:gd name="connsiteX45" fmla="*/ 7144 w 2438400"/>
                <a:gd name="connsiteY45" fmla="*/ 323850 h 495300"/>
                <a:gd name="connsiteX46" fmla="*/ 23813 w 2438400"/>
                <a:gd name="connsiteY46" fmla="*/ 302419 h 495300"/>
                <a:gd name="connsiteX47" fmla="*/ 54769 w 2438400"/>
                <a:gd name="connsiteY47" fmla="*/ 276225 h 495300"/>
                <a:gd name="connsiteX48" fmla="*/ 100013 w 2438400"/>
                <a:gd name="connsiteY48" fmla="*/ 245269 h 495300"/>
                <a:gd name="connsiteX49" fmla="*/ 185738 w 2438400"/>
                <a:gd name="connsiteY49" fmla="*/ 204788 h 495300"/>
                <a:gd name="connsiteX50" fmla="*/ 288132 w 2438400"/>
                <a:gd name="connsiteY50" fmla="*/ 169069 h 495300"/>
                <a:gd name="connsiteX51" fmla="*/ 392907 w 2438400"/>
                <a:gd name="connsiteY51" fmla="*/ 150019 h 495300"/>
                <a:gd name="connsiteX52" fmla="*/ 435769 w 2438400"/>
                <a:gd name="connsiteY52" fmla="*/ 150019 h 495300"/>
                <a:gd name="connsiteX53" fmla="*/ 481013 w 2438400"/>
                <a:gd name="connsiteY53" fmla="*/ 161925 h 495300"/>
                <a:gd name="connsiteX54" fmla="*/ 576263 w 2438400"/>
                <a:gd name="connsiteY54" fmla="*/ 183357 h 495300"/>
                <a:gd name="connsiteX55" fmla="*/ 678657 w 2438400"/>
                <a:gd name="connsiteY55" fmla="*/ 197644 h 495300"/>
                <a:gd name="connsiteX56" fmla="*/ 814388 w 2438400"/>
                <a:gd name="connsiteY56" fmla="*/ 209550 h 495300"/>
                <a:gd name="connsiteX57" fmla="*/ 1026319 w 2438400"/>
                <a:gd name="connsiteY57" fmla="*/ 211932 h 495300"/>
                <a:gd name="connsiteX58" fmla="*/ 1126332 w 2438400"/>
                <a:gd name="connsiteY58" fmla="*/ 21193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38400" h="495300">
                  <a:moveTo>
                    <a:pt x="1126332" y="211932"/>
                  </a:moveTo>
                  <a:lnTo>
                    <a:pt x="1583532" y="211932"/>
                  </a:lnTo>
                  <a:lnTo>
                    <a:pt x="1933575" y="211932"/>
                  </a:lnTo>
                  <a:lnTo>
                    <a:pt x="2019300" y="211932"/>
                  </a:lnTo>
                  <a:lnTo>
                    <a:pt x="2064544" y="209550"/>
                  </a:lnTo>
                  <a:lnTo>
                    <a:pt x="2100263" y="202407"/>
                  </a:lnTo>
                  <a:lnTo>
                    <a:pt x="2135982" y="190500"/>
                  </a:lnTo>
                  <a:lnTo>
                    <a:pt x="2174082" y="173832"/>
                  </a:lnTo>
                  <a:lnTo>
                    <a:pt x="2219325" y="145257"/>
                  </a:lnTo>
                  <a:lnTo>
                    <a:pt x="2286000" y="85725"/>
                  </a:lnTo>
                  <a:lnTo>
                    <a:pt x="2333625" y="50007"/>
                  </a:lnTo>
                  <a:lnTo>
                    <a:pt x="2378869" y="11907"/>
                  </a:lnTo>
                  <a:lnTo>
                    <a:pt x="2407444" y="0"/>
                  </a:lnTo>
                  <a:lnTo>
                    <a:pt x="2421732" y="0"/>
                  </a:lnTo>
                  <a:lnTo>
                    <a:pt x="2436019" y="4763"/>
                  </a:lnTo>
                  <a:lnTo>
                    <a:pt x="2438400" y="14288"/>
                  </a:lnTo>
                  <a:lnTo>
                    <a:pt x="2428875" y="40482"/>
                  </a:lnTo>
                  <a:lnTo>
                    <a:pt x="2395538" y="128588"/>
                  </a:lnTo>
                  <a:lnTo>
                    <a:pt x="2316957" y="288132"/>
                  </a:lnTo>
                  <a:lnTo>
                    <a:pt x="2240757" y="419100"/>
                  </a:lnTo>
                  <a:lnTo>
                    <a:pt x="2212182" y="454819"/>
                  </a:lnTo>
                  <a:lnTo>
                    <a:pt x="2197894" y="471488"/>
                  </a:lnTo>
                  <a:lnTo>
                    <a:pt x="2178844" y="483394"/>
                  </a:lnTo>
                  <a:lnTo>
                    <a:pt x="2157413" y="490538"/>
                  </a:lnTo>
                  <a:lnTo>
                    <a:pt x="2135982" y="495300"/>
                  </a:lnTo>
                  <a:lnTo>
                    <a:pt x="2107407" y="492919"/>
                  </a:lnTo>
                  <a:lnTo>
                    <a:pt x="2064544" y="478632"/>
                  </a:lnTo>
                  <a:lnTo>
                    <a:pt x="2024063" y="461963"/>
                  </a:lnTo>
                  <a:lnTo>
                    <a:pt x="1971675" y="445294"/>
                  </a:lnTo>
                  <a:lnTo>
                    <a:pt x="1924050" y="438150"/>
                  </a:lnTo>
                  <a:lnTo>
                    <a:pt x="1802607" y="438150"/>
                  </a:lnTo>
                  <a:lnTo>
                    <a:pt x="1481138" y="431007"/>
                  </a:lnTo>
                  <a:lnTo>
                    <a:pt x="1233488" y="426244"/>
                  </a:lnTo>
                  <a:lnTo>
                    <a:pt x="959644" y="423863"/>
                  </a:lnTo>
                  <a:lnTo>
                    <a:pt x="740569" y="419100"/>
                  </a:lnTo>
                  <a:lnTo>
                    <a:pt x="566738" y="416719"/>
                  </a:lnTo>
                  <a:lnTo>
                    <a:pt x="383382" y="416719"/>
                  </a:lnTo>
                  <a:lnTo>
                    <a:pt x="269082" y="414338"/>
                  </a:lnTo>
                  <a:lnTo>
                    <a:pt x="195263" y="414338"/>
                  </a:lnTo>
                  <a:lnTo>
                    <a:pt x="123825" y="404813"/>
                  </a:lnTo>
                  <a:lnTo>
                    <a:pt x="50007" y="388144"/>
                  </a:lnTo>
                  <a:lnTo>
                    <a:pt x="26194" y="376238"/>
                  </a:lnTo>
                  <a:lnTo>
                    <a:pt x="7144" y="364332"/>
                  </a:lnTo>
                  <a:lnTo>
                    <a:pt x="0" y="352425"/>
                  </a:lnTo>
                  <a:lnTo>
                    <a:pt x="0" y="340519"/>
                  </a:lnTo>
                  <a:lnTo>
                    <a:pt x="7144" y="323850"/>
                  </a:lnTo>
                  <a:lnTo>
                    <a:pt x="23813" y="302419"/>
                  </a:lnTo>
                  <a:lnTo>
                    <a:pt x="54769" y="276225"/>
                  </a:lnTo>
                  <a:lnTo>
                    <a:pt x="100013" y="245269"/>
                  </a:lnTo>
                  <a:lnTo>
                    <a:pt x="185738" y="204788"/>
                  </a:lnTo>
                  <a:lnTo>
                    <a:pt x="288132" y="169069"/>
                  </a:lnTo>
                  <a:lnTo>
                    <a:pt x="392907" y="150019"/>
                  </a:lnTo>
                  <a:lnTo>
                    <a:pt x="435769" y="150019"/>
                  </a:lnTo>
                  <a:lnTo>
                    <a:pt x="481013" y="161925"/>
                  </a:lnTo>
                  <a:lnTo>
                    <a:pt x="576263" y="183357"/>
                  </a:lnTo>
                  <a:lnTo>
                    <a:pt x="678657" y="197644"/>
                  </a:lnTo>
                  <a:lnTo>
                    <a:pt x="814388" y="209550"/>
                  </a:lnTo>
                  <a:lnTo>
                    <a:pt x="1026319" y="211932"/>
                  </a:lnTo>
                  <a:lnTo>
                    <a:pt x="1126332" y="2119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18652E36-B706-4996-885E-914F3E4AEC0C}"/>
                </a:ext>
              </a:extLst>
            </p:cNvPr>
            <p:cNvSpPr/>
            <p:nvPr/>
          </p:nvSpPr>
          <p:spPr>
            <a:xfrm rot="16200000">
              <a:off x="4707732" y="3659981"/>
              <a:ext cx="4478338" cy="593725"/>
            </a:xfrm>
            <a:custGeom>
              <a:avLst/>
              <a:gdLst>
                <a:gd name="connsiteX0" fmla="*/ 2203200 w 4478400"/>
                <a:gd name="connsiteY0" fmla="*/ 280800 h 594000"/>
                <a:gd name="connsiteX1" fmla="*/ 2916000 w 4478400"/>
                <a:gd name="connsiteY1" fmla="*/ 280800 h 594000"/>
                <a:gd name="connsiteX2" fmla="*/ 3492000 w 4478400"/>
                <a:gd name="connsiteY2" fmla="*/ 280800 h 594000"/>
                <a:gd name="connsiteX3" fmla="*/ 3992400 w 4478400"/>
                <a:gd name="connsiteY3" fmla="*/ 280800 h 594000"/>
                <a:gd name="connsiteX4" fmla="*/ 4042800 w 4478400"/>
                <a:gd name="connsiteY4" fmla="*/ 273600 h 594000"/>
                <a:gd name="connsiteX5" fmla="*/ 4100400 w 4478400"/>
                <a:gd name="connsiteY5" fmla="*/ 255600 h 594000"/>
                <a:gd name="connsiteX6" fmla="*/ 4161600 w 4478400"/>
                <a:gd name="connsiteY6" fmla="*/ 226800 h 594000"/>
                <a:gd name="connsiteX7" fmla="*/ 4237200 w 4478400"/>
                <a:gd name="connsiteY7" fmla="*/ 172800 h 594000"/>
                <a:gd name="connsiteX8" fmla="*/ 4345200 w 4478400"/>
                <a:gd name="connsiteY8" fmla="*/ 90000 h 594000"/>
                <a:gd name="connsiteX9" fmla="*/ 4399200 w 4478400"/>
                <a:gd name="connsiteY9" fmla="*/ 39600 h 594000"/>
                <a:gd name="connsiteX10" fmla="*/ 4413600 w 4478400"/>
                <a:gd name="connsiteY10" fmla="*/ 21600 h 594000"/>
                <a:gd name="connsiteX11" fmla="*/ 4435200 w 4478400"/>
                <a:gd name="connsiteY11" fmla="*/ 3600 h 594000"/>
                <a:gd name="connsiteX12" fmla="*/ 4453200 w 4478400"/>
                <a:gd name="connsiteY12" fmla="*/ 0 h 594000"/>
                <a:gd name="connsiteX13" fmla="*/ 4464000 w 4478400"/>
                <a:gd name="connsiteY13" fmla="*/ 0 h 594000"/>
                <a:gd name="connsiteX14" fmla="*/ 4471200 w 4478400"/>
                <a:gd name="connsiteY14" fmla="*/ 7200 h 594000"/>
                <a:gd name="connsiteX15" fmla="*/ 4478400 w 4478400"/>
                <a:gd name="connsiteY15" fmla="*/ 18000 h 594000"/>
                <a:gd name="connsiteX16" fmla="*/ 4467600 w 4478400"/>
                <a:gd name="connsiteY16" fmla="*/ 61200 h 594000"/>
                <a:gd name="connsiteX17" fmla="*/ 4420800 w 4478400"/>
                <a:gd name="connsiteY17" fmla="*/ 172800 h 594000"/>
                <a:gd name="connsiteX18" fmla="*/ 4370400 w 4478400"/>
                <a:gd name="connsiteY18" fmla="*/ 291600 h 594000"/>
                <a:gd name="connsiteX19" fmla="*/ 4323600 w 4478400"/>
                <a:gd name="connsiteY19" fmla="*/ 374400 h 594000"/>
                <a:gd name="connsiteX20" fmla="*/ 4276800 w 4478400"/>
                <a:gd name="connsiteY20" fmla="*/ 450000 h 594000"/>
                <a:gd name="connsiteX21" fmla="*/ 4230000 w 4478400"/>
                <a:gd name="connsiteY21" fmla="*/ 507600 h 594000"/>
                <a:gd name="connsiteX22" fmla="*/ 4186800 w 4478400"/>
                <a:gd name="connsiteY22" fmla="*/ 550800 h 594000"/>
                <a:gd name="connsiteX23" fmla="*/ 4150800 w 4478400"/>
                <a:gd name="connsiteY23" fmla="*/ 572400 h 594000"/>
                <a:gd name="connsiteX24" fmla="*/ 4125600 w 4478400"/>
                <a:gd name="connsiteY24" fmla="*/ 586800 h 594000"/>
                <a:gd name="connsiteX25" fmla="*/ 4093200 w 4478400"/>
                <a:gd name="connsiteY25" fmla="*/ 594000 h 594000"/>
                <a:gd name="connsiteX26" fmla="*/ 4068000 w 4478400"/>
                <a:gd name="connsiteY26" fmla="*/ 594000 h 594000"/>
                <a:gd name="connsiteX27" fmla="*/ 4035600 w 4478400"/>
                <a:gd name="connsiteY27" fmla="*/ 583200 h 594000"/>
                <a:gd name="connsiteX28" fmla="*/ 3974400 w 4478400"/>
                <a:gd name="connsiteY28" fmla="*/ 543600 h 594000"/>
                <a:gd name="connsiteX29" fmla="*/ 3916800 w 4478400"/>
                <a:gd name="connsiteY29" fmla="*/ 511200 h 594000"/>
                <a:gd name="connsiteX30" fmla="*/ 3888000 w 4478400"/>
                <a:gd name="connsiteY30" fmla="*/ 504000 h 594000"/>
                <a:gd name="connsiteX31" fmla="*/ 3769200 w 4478400"/>
                <a:gd name="connsiteY31" fmla="*/ 504000 h 594000"/>
                <a:gd name="connsiteX32" fmla="*/ 3214800 w 4478400"/>
                <a:gd name="connsiteY32" fmla="*/ 504000 h 594000"/>
                <a:gd name="connsiteX33" fmla="*/ 2671200 w 4478400"/>
                <a:gd name="connsiteY33" fmla="*/ 500400 h 594000"/>
                <a:gd name="connsiteX34" fmla="*/ 2206800 w 4478400"/>
                <a:gd name="connsiteY34" fmla="*/ 504000 h 594000"/>
                <a:gd name="connsiteX35" fmla="*/ 1864800 w 4478400"/>
                <a:gd name="connsiteY35" fmla="*/ 504000 h 594000"/>
                <a:gd name="connsiteX36" fmla="*/ 1490400 w 4478400"/>
                <a:gd name="connsiteY36" fmla="*/ 511200 h 594000"/>
                <a:gd name="connsiteX37" fmla="*/ 1292400 w 4478400"/>
                <a:gd name="connsiteY37" fmla="*/ 518400 h 594000"/>
                <a:gd name="connsiteX38" fmla="*/ 1087200 w 4478400"/>
                <a:gd name="connsiteY38" fmla="*/ 529200 h 594000"/>
                <a:gd name="connsiteX39" fmla="*/ 910800 w 4478400"/>
                <a:gd name="connsiteY39" fmla="*/ 540000 h 594000"/>
                <a:gd name="connsiteX40" fmla="*/ 748800 w 4478400"/>
                <a:gd name="connsiteY40" fmla="*/ 554400 h 594000"/>
                <a:gd name="connsiteX41" fmla="*/ 601200 w 4478400"/>
                <a:gd name="connsiteY41" fmla="*/ 572400 h 594000"/>
                <a:gd name="connsiteX42" fmla="*/ 536400 w 4478400"/>
                <a:gd name="connsiteY42" fmla="*/ 554400 h 594000"/>
                <a:gd name="connsiteX43" fmla="*/ 417600 w 4478400"/>
                <a:gd name="connsiteY43" fmla="*/ 525600 h 594000"/>
                <a:gd name="connsiteX44" fmla="*/ 349200 w 4478400"/>
                <a:gd name="connsiteY44" fmla="*/ 511200 h 594000"/>
                <a:gd name="connsiteX45" fmla="*/ 244800 w 4478400"/>
                <a:gd name="connsiteY45" fmla="*/ 475200 h 594000"/>
                <a:gd name="connsiteX46" fmla="*/ 90000 w 4478400"/>
                <a:gd name="connsiteY46" fmla="*/ 403200 h 594000"/>
                <a:gd name="connsiteX47" fmla="*/ 28800 w 4478400"/>
                <a:gd name="connsiteY47" fmla="*/ 370800 h 594000"/>
                <a:gd name="connsiteX48" fmla="*/ 3600 w 4478400"/>
                <a:gd name="connsiteY48" fmla="*/ 349200 h 594000"/>
                <a:gd name="connsiteX49" fmla="*/ 0 w 4478400"/>
                <a:gd name="connsiteY49" fmla="*/ 331200 h 594000"/>
                <a:gd name="connsiteX50" fmla="*/ 3600 w 4478400"/>
                <a:gd name="connsiteY50" fmla="*/ 306000 h 594000"/>
                <a:gd name="connsiteX51" fmla="*/ 14400 w 4478400"/>
                <a:gd name="connsiteY51" fmla="*/ 284400 h 594000"/>
                <a:gd name="connsiteX52" fmla="*/ 36000 w 4478400"/>
                <a:gd name="connsiteY52" fmla="*/ 273600 h 594000"/>
                <a:gd name="connsiteX53" fmla="*/ 86400 w 4478400"/>
                <a:gd name="connsiteY53" fmla="*/ 248400 h 594000"/>
                <a:gd name="connsiteX54" fmla="*/ 622800 w 4478400"/>
                <a:gd name="connsiteY54" fmla="*/ 284400 h 594000"/>
                <a:gd name="connsiteX55" fmla="*/ 817200 w 4478400"/>
                <a:gd name="connsiteY55" fmla="*/ 280800 h 594000"/>
                <a:gd name="connsiteX56" fmla="*/ 1087200 w 4478400"/>
                <a:gd name="connsiteY56" fmla="*/ 280800 h 594000"/>
                <a:gd name="connsiteX57" fmla="*/ 2203200 w 4478400"/>
                <a:gd name="connsiteY57" fmla="*/ 280800 h 59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78400" h="594000">
                  <a:moveTo>
                    <a:pt x="2203200" y="280800"/>
                  </a:moveTo>
                  <a:lnTo>
                    <a:pt x="2916000" y="280800"/>
                  </a:lnTo>
                  <a:lnTo>
                    <a:pt x="3492000" y="280800"/>
                  </a:lnTo>
                  <a:lnTo>
                    <a:pt x="3992400" y="280800"/>
                  </a:lnTo>
                  <a:lnTo>
                    <a:pt x="4042800" y="273600"/>
                  </a:lnTo>
                  <a:lnTo>
                    <a:pt x="4100400" y="255600"/>
                  </a:lnTo>
                  <a:lnTo>
                    <a:pt x="4161600" y="226800"/>
                  </a:lnTo>
                  <a:lnTo>
                    <a:pt x="4237200" y="172800"/>
                  </a:lnTo>
                  <a:lnTo>
                    <a:pt x="4345200" y="90000"/>
                  </a:lnTo>
                  <a:lnTo>
                    <a:pt x="4399200" y="39600"/>
                  </a:lnTo>
                  <a:lnTo>
                    <a:pt x="4413600" y="21600"/>
                  </a:lnTo>
                  <a:lnTo>
                    <a:pt x="4435200" y="3600"/>
                  </a:lnTo>
                  <a:lnTo>
                    <a:pt x="4453200" y="0"/>
                  </a:lnTo>
                  <a:lnTo>
                    <a:pt x="4464000" y="0"/>
                  </a:lnTo>
                  <a:lnTo>
                    <a:pt x="4471200" y="7200"/>
                  </a:lnTo>
                  <a:lnTo>
                    <a:pt x="4478400" y="18000"/>
                  </a:lnTo>
                  <a:lnTo>
                    <a:pt x="4467600" y="61200"/>
                  </a:lnTo>
                  <a:lnTo>
                    <a:pt x="4420800" y="172800"/>
                  </a:lnTo>
                  <a:lnTo>
                    <a:pt x="4370400" y="291600"/>
                  </a:lnTo>
                  <a:lnTo>
                    <a:pt x="4323600" y="374400"/>
                  </a:lnTo>
                  <a:lnTo>
                    <a:pt x="4276800" y="450000"/>
                  </a:lnTo>
                  <a:lnTo>
                    <a:pt x="4230000" y="507600"/>
                  </a:lnTo>
                  <a:lnTo>
                    <a:pt x="4186800" y="550800"/>
                  </a:lnTo>
                  <a:lnTo>
                    <a:pt x="4150800" y="572400"/>
                  </a:lnTo>
                  <a:lnTo>
                    <a:pt x="4125600" y="586800"/>
                  </a:lnTo>
                  <a:lnTo>
                    <a:pt x="4093200" y="594000"/>
                  </a:lnTo>
                  <a:lnTo>
                    <a:pt x="4068000" y="594000"/>
                  </a:lnTo>
                  <a:lnTo>
                    <a:pt x="4035600" y="583200"/>
                  </a:lnTo>
                  <a:lnTo>
                    <a:pt x="3974400" y="543600"/>
                  </a:lnTo>
                  <a:lnTo>
                    <a:pt x="3916800" y="511200"/>
                  </a:lnTo>
                  <a:lnTo>
                    <a:pt x="3888000" y="504000"/>
                  </a:lnTo>
                  <a:lnTo>
                    <a:pt x="3769200" y="504000"/>
                  </a:lnTo>
                  <a:lnTo>
                    <a:pt x="3214800" y="504000"/>
                  </a:lnTo>
                  <a:lnTo>
                    <a:pt x="2671200" y="500400"/>
                  </a:lnTo>
                  <a:lnTo>
                    <a:pt x="2206800" y="504000"/>
                  </a:lnTo>
                  <a:lnTo>
                    <a:pt x="1864800" y="504000"/>
                  </a:lnTo>
                  <a:lnTo>
                    <a:pt x="1490400" y="511200"/>
                  </a:lnTo>
                  <a:lnTo>
                    <a:pt x="1292400" y="518400"/>
                  </a:lnTo>
                  <a:lnTo>
                    <a:pt x="1087200" y="529200"/>
                  </a:lnTo>
                  <a:lnTo>
                    <a:pt x="910800" y="540000"/>
                  </a:lnTo>
                  <a:lnTo>
                    <a:pt x="748800" y="554400"/>
                  </a:lnTo>
                  <a:lnTo>
                    <a:pt x="601200" y="572400"/>
                  </a:lnTo>
                  <a:lnTo>
                    <a:pt x="536400" y="554400"/>
                  </a:lnTo>
                  <a:lnTo>
                    <a:pt x="417600" y="525600"/>
                  </a:lnTo>
                  <a:lnTo>
                    <a:pt x="349200" y="511200"/>
                  </a:lnTo>
                  <a:lnTo>
                    <a:pt x="244800" y="475200"/>
                  </a:lnTo>
                  <a:lnTo>
                    <a:pt x="90000" y="403200"/>
                  </a:lnTo>
                  <a:lnTo>
                    <a:pt x="28800" y="370800"/>
                  </a:lnTo>
                  <a:lnTo>
                    <a:pt x="3600" y="349200"/>
                  </a:lnTo>
                  <a:lnTo>
                    <a:pt x="0" y="331200"/>
                  </a:lnTo>
                  <a:lnTo>
                    <a:pt x="3600" y="306000"/>
                  </a:lnTo>
                  <a:lnTo>
                    <a:pt x="14400" y="284400"/>
                  </a:lnTo>
                  <a:lnTo>
                    <a:pt x="36000" y="273600"/>
                  </a:lnTo>
                  <a:lnTo>
                    <a:pt x="86400" y="248400"/>
                  </a:lnTo>
                  <a:lnTo>
                    <a:pt x="622800" y="284400"/>
                  </a:lnTo>
                  <a:lnTo>
                    <a:pt x="817200" y="280800"/>
                  </a:lnTo>
                  <a:lnTo>
                    <a:pt x="1087200" y="280800"/>
                  </a:lnTo>
                  <a:lnTo>
                    <a:pt x="2203200" y="280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9">
              <a:extLst>
                <a:ext uri="{FF2B5EF4-FFF2-40B4-BE49-F238E27FC236}">
                  <a16:creationId xmlns:a16="http://schemas.microsoft.com/office/drawing/2014/main" id="{B08270CC-8C64-4C16-BB50-484B2A8447DF}"/>
                </a:ext>
              </a:extLst>
            </p:cNvPr>
            <p:cNvSpPr/>
            <p:nvPr/>
          </p:nvSpPr>
          <p:spPr>
            <a:xfrm rot="16200000">
              <a:off x="1936751" y="4433887"/>
              <a:ext cx="2982912" cy="411163"/>
            </a:xfrm>
            <a:custGeom>
              <a:avLst/>
              <a:gdLst>
                <a:gd name="connsiteX0" fmla="*/ 1435168 w 2982802"/>
                <a:gd name="connsiteY0" fmla="*/ 114911 h 410746"/>
                <a:gd name="connsiteX1" fmla="*/ 1645431 w 2982802"/>
                <a:gd name="connsiteY1" fmla="*/ 119801 h 410746"/>
                <a:gd name="connsiteX2" fmla="*/ 1841024 w 2982802"/>
                <a:gd name="connsiteY2" fmla="*/ 122246 h 410746"/>
                <a:gd name="connsiteX3" fmla="*/ 2046398 w 2982802"/>
                <a:gd name="connsiteY3" fmla="*/ 127136 h 410746"/>
                <a:gd name="connsiteX4" fmla="*/ 2237101 w 2982802"/>
                <a:gd name="connsiteY4" fmla="*/ 132025 h 410746"/>
                <a:gd name="connsiteX5" fmla="*/ 2371572 w 2982802"/>
                <a:gd name="connsiteY5" fmla="*/ 134470 h 410746"/>
                <a:gd name="connsiteX6" fmla="*/ 2454699 w 2982802"/>
                <a:gd name="connsiteY6" fmla="*/ 132025 h 410746"/>
                <a:gd name="connsiteX7" fmla="*/ 2528047 w 2982802"/>
                <a:gd name="connsiteY7" fmla="*/ 127136 h 410746"/>
                <a:gd name="connsiteX8" fmla="*/ 2623399 w 2982802"/>
                <a:gd name="connsiteY8" fmla="*/ 117356 h 410746"/>
                <a:gd name="connsiteX9" fmla="*/ 2716306 w 2982802"/>
                <a:gd name="connsiteY9" fmla="*/ 97797 h 410746"/>
                <a:gd name="connsiteX10" fmla="*/ 2779874 w 2982802"/>
                <a:gd name="connsiteY10" fmla="*/ 78237 h 410746"/>
                <a:gd name="connsiteX11" fmla="*/ 2855666 w 2982802"/>
                <a:gd name="connsiteY11" fmla="*/ 29339 h 410746"/>
                <a:gd name="connsiteX12" fmla="*/ 2982802 w 2982802"/>
                <a:gd name="connsiteY12" fmla="*/ 114911 h 410746"/>
                <a:gd name="connsiteX13" fmla="*/ 2933904 w 2982802"/>
                <a:gd name="connsiteY13" fmla="*/ 168699 h 410746"/>
                <a:gd name="connsiteX14" fmla="*/ 2889895 w 2982802"/>
                <a:gd name="connsiteY14" fmla="*/ 212708 h 410746"/>
                <a:gd name="connsiteX15" fmla="*/ 2831217 w 2982802"/>
                <a:gd name="connsiteY15" fmla="*/ 266496 h 410746"/>
                <a:gd name="connsiteX16" fmla="*/ 2777429 w 2982802"/>
                <a:gd name="connsiteY16" fmla="*/ 308060 h 410746"/>
                <a:gd name="connsiteX17" fmla="*/ 2713861 w 2982802"/>
                <a:gd name="connsiteY17" fmla="*/ 352068 h 410746"/>
                <a:gd name="connsiteX18" fmla="*/ 2652738 w 2982802"/>
                <a:gd name="connsiteY18" fmla="*/ 383852 h 410746"/>
                <a:gd name="connsiteX19" fmla="*/ 2596505 w 2982802"/>
                <a:gd name="connsiteY19" fmla="*/ 403411 h 410746"/>
                <a:gd name="connsiteX20" fmla="*/ 2550051 w 2982802"/>
                <a:gd name="connsiteY20" fmla="*/ 410746 h 410746"/>
                <a:gd name="connsiteX21" fmla="*/ 2503598 w 2982802"/>
                <a:gd name="connsiteY21" fmla="*/ 405856 h 410746"/>
                <a:gd name="connsiteX22" fmla="*/ 2437585 w 2982802"/>
                <a:gd name="connsiteY22" fmla="*/ 386297 h 410746"/>
                <a:gd name="connsiteX23" fmla="*/ 2349568 w 2982802"/>
                <a:gd name="connsiteY23" fmla="*/ 366738 h 410746"/>
                <a:gd name="connsiteX24" fmla="*/ 2276220 w 2982802"/>
                <a:gd name="connsiteY24" fmla="*/ 356958 h 410746"/>
                <a:gd name="connsiteX25" fmla="*/ 2178423 w 2982802"/>
                <a:gd name="connsiteY25" fmla="*/ 356958 h 410746"/>
                <a:gd name="connsiteX26" fmla="*/ 1926597 w 2982802"/>
                <a:gd name="connsiteY26" fmla="*/ 349623 h 410746"/>
                <a:gd name="connsiteX27" fmla="*/ 1613647 w 2982802"/>
                <a:gd name="connsiteY27" fmla="*/ 339844 h 410746"/>
                <a:gd name="connsiteX28" fmla="*/ 1422943 w 2982802"/>
                <a:gd name="connsiteY28" fmla="*/ 334954 h 410746"/>
                <a:gd name="connsiteX29" fmla="*/ 1281138 w 2982802"/>
                <a:gd name="connsiteY29" fmla="*/ 330064 h 410746"/>
                <a:gd name="connsiteX30" fmla="*/ 1056205 w 2982802"/>
                <a:gd name="connsiteY30" fmla="*/ 322729 h 410746"/>
                <a:gd name="connsiteX31" fmla="*/ 865501 w 2982802"/>
                <a:gd name="connsiteY31" fmla="*/ 315394 h 410746"/>
                <a:gd name="connsiteX32" fmla="*/ 625899 w 2982802"/>
                <a:gd name="connsiteY32" fmla="*/ 308060 h 410746"/>
                <a:gd name="connsiteX33" fmla="*/ 432751 w 2982802"/>
                <a:gd name="connsiteY33" fmla="*/ 298280 h 410746"/>
                <a:gd name="connsiteX34" fmla="*/ 246937 w 2982802"/>
                <a:gd name="connsiteY34" fmla="*/ 290945 h 410746"/>
                <a:gd name="connsiteX35" fmla="*/ 168699 w 2982802"/>
                <a:gd name="connsiteY35" fmla="*/ 288500 h 410746"/>
                <a:gd name="connsiteX36" fmla="*/ 95352 w 2982802"/>
                <a:gd name="connsiteY36" fmla="*/ 278721 h 410746"/>
                <a:gd name="connsiteX37" fmla="*/ 68458 w 2982802"/>
                <a:gd name="connsiteY37" fmla="*/ 268941 h 410746"/>
                <a:gd name="connsiteX38" fmla="*/ 36674 w 2982802"/>
                <a:gd name="connsiteY38" fmla="*/ 249382 h 410746"/>
                <a:gd name="connsiteX39" fmla="*/ 17114 w 2982802"/>
                <a:gd name="connsiteY39" fmla="*/ 232267 h 410746"/>
                <a:gd name="connsiteX40" fmla="*/ 4890 w 2982802"/>
                <a:gd name="connsiteY40" fmla="*/ 207818 h 410746"/>
                <a:gd name="connsiteX41" fmla="*/ 0 w 2982802"/>
                <a:gd name="connsiteY41" fmla="*/ 188259 h 410746"/>
                <a:gd name="connsiteX42" fmla="*/ 2445 w 2982802"/>
                <a:gd name="connsiteY42" fmla="*/ 161364 h 410746"/>
                <a:gd name="connsiteX43" fmla="*/ 14669 w 2982802"/>
                <a:gd name="connsiteY43" fmla="*/ 134470 h 410746"/>
                <a:gd name="connsiteX44" fmla="*/ 36674 w 2982802"/>
                <a:gd name="connsiteY44" fmla="*/ 110021 h 410746"/>
                <a:gd name="connsiteX45" fmla="*/ 78237 w 2982802"/>
                <a:gd name="connsiteY45" fmla="*/ 83127 h 410746"/>
                <a:gd name="connsiteX46" fmla="*/ 136915 w 2982802"/>
                <a:gd name="connsiteY46" fmla="*/ 56233 h 410746"/>
                <a:gd name="connsiteX47" fmla="*/ 217598 w 2982802"/>
                <a:gd name="connsiteY47" fmla="*/ 31784 h 410746"/>
                <a:gd name="connsiteX48" fmla="*/ 298280 w 2982802"/>
                <a:gd name="connsiteY48" fmla="*/ 12224 h 410746"/>
                <a:gd name="connsiteX49" fmla="*/ 371628 w 2982802"/>
                <a:gd name="connsiteY49" fmla="*/ 0 h 410746"/>
                <a:gd name="connsiteX50" fmla="*/ 396077 w 2982802"/>
                <a:gd name="connsiteY50" fmla="*/ 0 h 410746"/>
                <a:gd name="connsiteX51" fmla="*/ 464535 w 2982802"/>
                <a:gd name="connsiteY51" fmla="*/ 19559 h 410746"/>
                <a:gd name="connsiteX52" fmla="*/ 572111 w 2982802"/>
                <a:gd name="connsiteY52" fmla="*/ 46453 h 410746"/>
                <a:gd name="connsiteX53" fmla="*/ 704137 w 2982802"/>
                <a:gd name="connsiteY53" fmla="*/ 68457 h 410746"/>
                <a:gd name="connsiteX54" fmla="*/ 875281 w 2982802"/>
                <a:gd name="connsiteY54" fmla="*/ 88017 h 410746"/>
                <a:gd name="connsiteX55" fmla="*/ 1087989 w 2982802"/>
                <a:gd name="connsiteY55" fmla="*/ 105131 h 410746"/>
                <a:gd name="connsiteX56" fmla="*/ 1339816 w 2982802"/>
                <a:gd name="connsiteY56" fmla="*/ 114911 h 410746"/>
                <a:gd name="connsiteX57" fmla="*/ 1435168 w 2982802"/>
                <a:gd name="connsiteY57" fmla="*/ 114911 h 4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2802" h="410746">
                  <a:moveTo>
                    <a:pt x="1435168" y="114911"/>
                  </a:moveTo>
                  <a:lnTo>
                    <a:pt x="1645431" y="119801"/>
                  </a:lnTo>
                  <a:lnTo>
                    <a:pt x="1841024" y="122246"/>
                  </a:lnTo>
                  <a:lnTo>
                    <a:pt x="2046398" y="127136"/>
                  </a:lnTo>
                  <a:lnTo>
                    <a:pt x="2237101" y="132025"/>
                  </a:lnTo>
                  <a:lnTo>
                    <a:pt x="2371572" y="134470"/>
                  </a:lnTo>
                  <a:lnTo>
                    <a:pt x="2454699" y="132025"/>
                  </a:lnTo>
                  <a:lnTo>
                    <a:pt x="2528047" y="127136"/>
                  </a:lnTo>
                  <a:lnTo>
                    <a:pt x="2623399" y="117356"/>
                  </a:lnTo>
                  <a:lnTo>
                    <a:pt x="2716306" y="97797"/>
                  </a:lnTo>
                  <a:lnTo>
                    <a:pt x="2779874" y="78237"/>
                  </a:lnTo>
                  <a:lnTo>
                    <a:pt x="2855666" y="29339"/>
                  </a:lnTo>
                  <a:lnTo>
                    <a:pt x="2982802" y="114911"/>
                  </a:lnTo>
                  <a:lnTo>
                    <a:pt x="2933904" y="168699"/>
                  </a:lnTo>
                  <a:lnTo>
                    <a:pt x="2889895" y="212708"/>
                  </a:lnTo>
                  <a:lnTo>
                    <a:pt x="2831217" y="266496"/>
                  </a:lnTo>
                  <a:lnTo>
                    <a:pt x="2777429" y="308060"/>
                  </a:lnTo>
                  <a:lnTo>
                    <a:pt x="2713861" y="352068"/>
                  </a:lnTo>
                  <a:lnTo>
                    <a:pt x="2652738" y="383852"/>
                  </a:lnTo>
                  <a:lnTo>
                    <a:pt x="2596505" y="403411"/>
                  </a:lnTo>
                  <a:lnTo>
                    <a:pt x="2550051" y="410746"/>
                  </a:lnTo>
                  <a:lnTo>
                    <a:pt x="2503598" y="405856"/>
                  </a:lnTo>
                  <a:lnTo>
                    <a:pt x="2437585" y="386297"/>
                  </a:lnTo>
                  <a:lnTo>
                    <a:pt x="2349568" y="366738"/>
                  </a:lnTo>
                  <a:lnTo>
                    <a:pt x="2276220" y="356958"/>
                  </a:lnTo>
                  <a:lnTo>
                    <a:pt x="2178423" y="356958"/>
                  </a:lnTo>
                  <a:lnTo>
                    <a:pt x="1926597" y="349623"/>
                  </a:lnTo>
                  <a:lnTo>
                    <a:pt x="1613647" y="339844"/>
                  </a:lnTo>
                  <a:lnTo>
                    <a:pt x="1422943" y="334954"/>
                  </a:lnTo>
                  <a:lnTo>
                    <a:pt x="1281138" y="330064"/>
                  </a:lnTo>
                  <a:lnTo>
                    <a:pt x="1056205" y="322729"/>
                  </a:lnTo>
                  <a:lnTo>
                    <a:pt x="865501" y="315394"/>
                  </a:lnTo>
                  <a:lnTo>
                    <a:pt x="625899" y="308060"/>
                  </a:lnTo>
                  <a:lnTo>
                    <a:pt x="432751" y="298280"/>
                  </a:lnTo>
                  <a:lnTo>
                    <a:pt x="246937" y="290945"/>
                  </a:lnTo>
                  <a:lnTo>
                    <a:pt x="168699" y="288500"/>
                  </a:lnTo>
                  <a:lnTo>
                    <a:pt x="95352" y="278721"/>
                  </a:lnTo>
                  <a:lnTo>
                    <a:pt x="68458" y="268941"/>
                  </a:lnTo>
                  <a:lnTo>
                    <a:pt x="36674" y="249382"/>
                  </a:lnTo>
                  <a:lnTo>
                    <a:pt x="17114" y="232267"/>
                  </a:lnTo>
                  <a:lnTo>
                    <a:pt x="4890" y="207818"/>
                  </a:lnTo>
                  <a:lnTo>
                    <a:pt x="0" y="188259"/>
                  </a:lnTo>
                  <a:lnTo>
                    <a:pt x="2445" y="161364"/>
                  </a:lnTo>
                  <a:lnTo>
                    <a:pt x="14669" y="134470"/>
                  </a:lnTo>
                  <a:lnTo>
                    <a:pt x="36674" y="110021"/>
                  </a:lnTo>
                  <a:lnTo>
                    <a:pt x="78237" y="83127"/>
                  </a:lnTo>
                  <a:lnTo>
                    <a:pt x="136915" y="56233"/>
                  </a:lnTo>
                  <a:lnTo>
                    <a:pt x="217598" y="31784"/>
                  </a:lnTo>
                  <a:lnTo>
                    <a:pt x="298280" y="12224"/>
                  </a:lnTo>
                  <a:lnTo>
                    <a:pt x="371628" y="0"/>
                  </a:lnTo>
                  <a:lnTo>
                    <a:pt x="396077" y="0"/>
                  </a:lnTo>
                  <a:lnTo>
                    <a:pt x="464535" y="19559"/>
                  </a:lnTo>
                  <a:lnTo>
                    <a:pt x="572111" y="46453"/>
                  </a:lnTo>
                  <a:lnTo>
                    <a:pt x="704137" y="68457"/>
                  </a:lnTo>
                  <a:lnTo>
                    <a:pt x="875281" y="88017"/>
                  </a:lnTo>
                  <a:lnTo>
                    <a:pt x="1087989" y="105131"/>
                  </a:lnTo>
                  <a:lnTo>
                    <a:pt x="1339816" y="114911"/>
                  </a:lnTo>
                  <a:lnTo>
                    <a:pt x="1435168" y="1149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4640DB17-CBAC-4C78-AE67-018F7CA3110E}"/>
                </a:ext>
              </a:extLst>
            </p:cNvPr>
            <p:cNvSpPr/>
            <p:nvPr/>
          </p:nvSpPr>
          <p:spPr>
            <a:xfrm rot="16200000">
              <a:off x="3638550" y="2603501"/>
              <a:ext cx="2732087" cy="1344612"/>
            </a:xfrm>
            <a:custGeom>
              <a:avLst/>
              <a:gdLst>
                <a:gd name="connsiteX0" fmla="*/ 1443038 w 2731294"/>
                <a:gd name="connsiteY0" fmla="*/ 1012031 h 1345406"/>
                <a:gd name="connsiteX1" fmla="*/ 1774032 w 2731294"/>
                <a:gd name="connsiteY1" fmla="*/ 1012031 h 1345406"/>
                <a:gd name="connsiteX2" fmla="*/ 2200275 w 2731294"/>
                <a:gd name="connsiteY2" fmla="*/ 1012031 h 1345406"/>
                <a:gd name="connsiteX3" fmla="*/ 2350294 w 2731294"/>
                <a:gd name="connsiteY3" fmla="*/ 1009650 h 1345406"/>
                <a:gd name="connsiteX4" fmla="*/ 2421732 w 2731294"/>
                <a:gd name="connsiteY4" fmla="*/ 1002506 h 1345406"/>
                <a:gd name="connsiteX5" fmla="*/ 2440782 w 2731294"/>
                <a:gd name="connsiteY5" fmla="*/ 995363 h 1345406"/>
                <a:gd name="connsiteX6" fmla="*/ 2464594 w 2731294"/>
                <a:gd name="connsiteY6" fmla="*/ 978694 h 1345406"/>
                <a:gd name="connsiteX7" fmla="*/ 2483644 w 2731294"/>
                <a:gd name="connsiteY7" fmla="*/ 962025 h 1345406"/>
                <a:gd name="connsiteX8" fmla="*/ 2497932 w 2731294"/>
                <a:gd name="connsiteY8" fmla="*/ 938213 h 1345406"/>
                <a:gd name="connsiteX9" fmla="*/ 2505075 w 2731294"/>
                <a:gd name="connsiteY9" fmla="*/ 912019 h 1345406"/>
                <a:gd name="connsiteX10" fmla="*/ 2507457 w 2731294"/>
                <a:gd name="connsiteY10" fmla="*/ 897731 h 1345406"/>
                <a:gd name="connsiteX11" fmla="*/ 2483644 w 2731294"/>
                <a:gd name="connsiteY11" fmla="*/ 790575 h 1345406"/>
                <a:gd name="connsiteX12" fmla="*/ 2447925 w 2731294"/>
                <a:gd name="connsiteY12" fmla="*/ 623888 h 1345406"/>
                <a:gd name="connsiteX13" fmla="*/ 2409825 w 2731294"/>
                <a:gd name="connsiteY13" fmla="*/ 428625 h 1345406"/>
                <a:gd name="connsiteX14" fmla="*/ 2369344 w 2731294"/>
                <a:gd name="connsiteY14" fmla="*/ 204788 h 1345406"/>
                <a:gd name="connsiteX15" fmla="*/ 2345532 w 2731294"/>
                <a:gd name="connsiteY15" fmla="*/ 30956 h 1345406"/>
                <a:gd name="connsiteX16" fmla="*/ 2497932 w 2731294"/>
                <a:gd name="connsiteY16" fmla="*/ 0 h 1345406"/>
                <a:gd name="connsiteX17" fmla="*/ 2521744 w 2731294"/>
                <a:gd name="connsiteY17" fmla="*/ 116681 h 1345406"/>
                <a:gd name="connsiteX18" fmla="*/ 2547938 w 2731294"/>
                <a:gd name="connsiteY18" fmla="*/ 261938 h 1345406"/>
                <a:gd name="connsiteX19" fmla="*/ 2586038 w 2731294"/>
                <a:gd name="connsiteY19" fmla="*/ 454819 h 1345406"/>
                <a:gd name="connsiteX20" fmla="*/ 2619375 w 2731294"/>
                <a:gd name="connsiteY20" fmla="*/ 621506 h 1345406"/>
                <a:gd name="connsiteX21" fmla="*/ 2681288 w 2731294"/>
                <a:gd name="connsiteY21" fmla="*/ 892969 h 1345406"/>
                <a:gd name="connsiteX22" fmla="*/ 2690813 w 2731294"/>
                <a:gd name="connsiteY22" fmla="*/ 923925 h 1345406"/>
                <a:gd name="connsiteX23" fmla="*/ 2700338 w 2731294"/>
                <a:gd name="connsiteY23" fmla="*/ 933450 h 1345406"/>
                <a:gd name="connsiteX24" fmla="*/ 2717007 w 2731294"/>
                <a:gd name="connsiteY24" fmla="*/ 957263 h 1345406"/>
                <a:gd name="connsiteX25" fmla="*/ 2726532 w 2731294"/>
                <a:gd name="connsiteY25" fmla="*/ 973931 h 1345406"/>
                <a:gd name="connsiteX26" fmla="*/ 2731294 w 2731294"/>
                <a:gd name="connsiteY26" fmla="*/ 1004888 h 1345406"/>
                <a:gd name="connsiteX27" fmla="*/ 2726532 w 2731294"/>
                <a:gd name="connsiteY27" fmla="*/ 1026319 h 1345406"/>
                <a:gd name="connsiteX28" fmla="*/ 2683669 w 2731294"/>
                <a:gd name="connsiteY28" fmla="*/ 1104900 h 1345406"/>
                <a:gd name="connsiteX29" fmla="*/ 2612232 w 2731294"/>
                <a:gd name="connsiteY29" fmla="*/ 1228725 h 1345406"/>
                <a:gd name="connsiteX30" fmla="*/ 2555082 w 2731294"/>
                <a:gd name="connsiteY30" fmla="*/ 1304925 h 1345406"/>
                <a:gd name="connsiteX31" fmla="*/ 2531269 w 2731294"/>
                <a:gd name="connsiteY31" fmla="*/ 1328738 h 1345406"/>
                <a:gd name="connsiteX32" fmla="*/ 2505075 w 2731294"/>
                <a:gd name="connsiteY32" fmla="*/ 1343025 h 1345406"/>
                <a:gd name="connsiteX33" fmla="*/ 2478882 w 2731294"/>
                <a:gd name="connsiteY33" fmla="*/ 1345406 h 1345406"/>
                <a:gd name="connsiteX34" fmla="*/ 2455069 w 2731294"/>
                <a:gd name="connsiteY34" fmla="*/ 1345406 h 1345406"/>
                <a:gd name="connsiteX35" fmla="*/ 2407444 w 2731294"/>
                <a:gd name="connsiteY35" fmla="*/ 1328738 h 1345406"/>
                <a:gd name="connsiteX36" fmla="*/ 2376488 w 2731294"/>
                <a:gd name="connsiteY36" fmla="*/ 1312069 h 1345406"/>
                <a:gd name="connsiteX37" fmla="*/ 2324100 w 2731294"/>
                <a:gd name="connsiteY37" fmla="*/ 1285875 h 1345406"/>
                <a:gd name="connsiteX38" fmla="*/ 2259807 w 2731294"/>
                <a:gd name="connsiteY38" fmla="*/ 1266825 h 1345406"/>
                <a:gd name="connsiteX39" fmla="*/ 2181225 w 2731294"/>
                <a:gd name="connsiteY39" fmla="*/ 1257300 h 1345406"/>
                <a:gd name="connsiteX40" fmla="*/ 1997869 w 2731294"/>
                <a:gd name="connsiteY40" fmla="*/ 1254919 h 1345406"/>
                <a:gd name="connsiteX41" fmla="*/ 1697832 w 2731294"/>
                <a:gd name="connsiteY41" fmla="*/ 1250156 h 1345406"/>
                <a:gd name="connsiteX42" fmla="*/ 1438275 w 2731294"/>
                <a:gd name="connsiteY42" fmla="*/ 1247775 h 1345406"/>
                <a:gd name="connsiteX43" fmla="*/ 1126332 w 2731294"/>
                <a:gd name="connsiteY43" fmla="*/ 1245394 h 1345406"/>
                <a:gd name="connsiteX44" fmla="*/ 759619 w 2731294"/>
                <a:gd name="connsiteY44" fmla="*/ 1240631 h 1345406"/>
                <a:gd name="connsiteX45" fmla="*/ 552450 w 2731294"/>
                <a:gd name="connsiteY45" fmla="*/ 1240631 h 1345406"/>
                <a:gd name="connsiteX46" fmla="*/ 361950 w 2731294"/>
                <a:gd name="connsiteY46" fmla="*/ 1235869 h 1345406"/>
                <a:gd name="connsiteX47" fmla="*/ 183357 w 2731294"/>
                <a:gd name="connsiteY47" fmla="*/ 1235869 h 1345406"/>
                <a:gd name="connsiteX48" fmla="*/ 111919 w 2731294"/>
                <a:gd name="connsiteY48" fmla="*/ 1233488 h 1345406"/>
                <a:gd name="connsiteX49" fmla="*/ 54769 w 2731294"/>
                <a:gd name="connsiteY49" fmla="*/ 1223963 h 1345406"/>
                <a:gd name="connsiteX50" fmla="*/ 26194 w 2731294"/>
                <a:gd name="connsiteY50" fmla="*/ 1212056 h 1345406"/>
                <a:gd name="connsiteX51" fmla="*/ 9525 w 2731294"/>
                <a:gd name="connsiteY51" fmla="*/ 1197769 h 1345406"/>
                <a:gd name="connsiteX52" fmla="*/ 0 w 2731294"/>
                <a:gd name="connsiteY52" fmla="*/ 1176338 h 1345406"/>
                <a:gd name="connsiteX53" fmla="*/ 0 w 2731294"/>
                <a:gd name="connsiteY53" fmla="*/ 1154906 h 1345406"/>
                <a:gd name="connsiteX54" fmla="*/ 7144 w 2731294"/>
                <a:gd name="connsiteY54" fmla="*/ 1126331 h 1345406"/>
                <a:gd name="connsiteX55" fmla="*/ 14288 w 2731294"/>
                <a:gd name="connsiteY55" fmla="*/ 1114425 h 1345406"/>
                <a:gd name="connsiteX56" fmla="*/ 33338 w 2731294"/>
                <a:gd name="connsiteY56" fmla="*/ 1095375 h 1345406"/>
                <a:gd name="connsiteX57" fmla="*/ 52388 w 2731294"/>
                <a:gd name="connsiteY57" fmla="*/ 1078706 h 1345406"/>
                <a:gd name="connsiteX58" fmla="*/ 97632 w 2731294"/>
                <a:gd name="connsiteY58" fmla="*/ 1052513 h 1345406"/>
                <a:gd name="connsiteX59" fmla="*/ 166688 w 2731294"/>
                <a:gd name="connsiteY59" fmla="*/ 1009650 h 1345406"/>
                <a:gd name="connsiteX60" fmla="*/ 188119 w 2731294"/>
                <a:gd name="connsiteY60" fmla="*/ 1002506 h 1345406"/>
                <a:gd name="connsiteX61" fmla="*/ 359569 w 2731294"/>
                <a:gd name="connsiteY61" fmla="*/ 990600 h 1345406"/>
                <a:gd name="connsiteX62" fmla="*/ 619125 w 2731294"/>
                <a:gd name="connsiteY62" fmla="*/ 997744 h 1345406"/>
                <a:gd name="connsiteX63" fmla="*/ 857250 w 2731294"/>
                <a:gd name="connsiteY63" fmla="*/ 1007269 h 1345406"/>
                <a:gd name="connsiteX64" fmla="*/ 1047750 w 2731294"/>
                <a:gd name="connsiteY64" fmla="*/ 1012031 h 1345406"/>
                <a:gd name="connsiteX65" fmla="*/ 1443038 w 2731294"/>
                <a:gd name="connsiteY65" fmla="*/ 1012031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31294" h="1345406">
                  <a:moveTo>
                    <a:pt x="1443038" y="1012031"/>
                  </a:moveTo>
                  <a:lnTo>
                    <a:pt x="1774032" y="1012031"/>
                  </a:lnTo>
                  <a:lnTo>
                    <a:pt x="2200275" y="1012031"/>
                  </a:lnTo>
                  <a:lnTo>
                    <a:pt x="2350294" y="1009650"/>
                  </a:lnTo>
                  <a:lnTo>
                    <a:pt x="2421732" y="1002506"/>
                  </a:lnTo>
                  <a:lnTo>
                    <a:pt x="2440782" y="995363"/>
                  </a:lnTo>
                  <a:lnTo>
                    <a:pt x="2464594" y="978694"/>
                  </a:lnTo>
                  <a:lnTo>
                    <a:pt x="2483644" y="962025"/>
                  </a:lnTo>
                  <a:lnTo>
                    <a:pt x="2497932" y="938213"/>
                  </a:lnTo>
                  <a:lnTo>
                    <a:pt x="2505075" y="912019"/>
                  </a:lnTo>
                  <a:lnTo>
                    <a:pt x="2507457" y="897731"/>
                  </a:lnTo>
                  <a:lnTo>
                    <a:pt x="2483644" y="790575"/>
                  </a:lnTo>
                  <a:lnTo>
                    <a:pt x="2447925" y="623888"/>
                  </a:lnTo>
                  <a:lnTo>
                    <a:pt x="2409825" y="428625"/>
                  </a:lnTo>
                  <a:lnTo>
                    <a:pt x="2369344" y="204788"/>
                  </a:lnTo>
                  <a:lnTo>
                    <a:pt x="2345532" y="30956"/>
                  </a:lnTo>
                  <a:lnTo>
                    <a:pt x="2497932" y="0"/>
                  </a:lnTo>
                  <a:lnTo>
                    <a:pt x="2521744" y="116681"/>
                  </a:lnTo>
                  <a:lnTo>
                    <a:pt x="2547938" y="261938"/>
                  </a:lnTo>
                  <a:lnTo>
                    <a:pt x="2586038" y="454819"/>
                  </a:lnTo>
                  <a:lnTo>
                    <a:pt x="2619375" y="621506"/>
                  </a:lnTo>
                  <a:lnTo>
                    <a:pt x="2681288" y="892969"/>
                  </a:lnTo>
                  <a:lnTo>
                    <a:pt x="2690813" y="923925"/>
                  </a:lnTo>
                  <a:lnTo>
                    <a:pt x="2700338" y="933450"/>
                  </a:lnTo>
                  <a:lnTo>
                    <a:pt x="2717007" y="957263"/>
                  </a:lnTo>
                  <a:lnTo>
                    <a:pt x="2726532" y="973931"/>
                  </a:lnTo>
                  <a:lnTo>
                    <a:pt x="2731294" y="1004888"/>
                  </a:lnTo>
                  <a:lnTo>
                    <a:pt x="2726532" y="1026319"/>
                  </a:lnTo>
                  <a:lnTo>
                    <a:pt x="2683669" y="1104900"/>
                  </a:lnTo>
                  <a:lnTo>
                    <a:pt x="2612232" y="1228725"/>
                  </a:lnTo>
                  <a:lnTo>
                    <a:pt x="2555082" y="1304925"/>
                  </a:lnTo>
                  <a:lnTo>
                    <a:pt x="2531269" y="1328738"/>
                  </a:lnTo>
                  <a:lnTo>
                    <a:pt x="2505075" y="1343025"/>
                  </a:lnTo>
                  <a:lnTo>
                    <a:pt x="2478882" y="1345406"/>
                  </a:lnTo>
                  <a:lnTo>
                    <a:pt x="2455069" y="1345406"/>
                  </a:lnTo>
                  <a:lnTo>
                    <a:pt x="2407444" y="1328738"/>
                  </a:lnTo>
                  <a:lnTo>
                    <a:pt x="2376488" y="1312069"/>
                  </a:lnTo>
                  <a:lnTo>
                    <a:pt x="2324100" y="1285875"/>
                  </a:lnTo>
                  <a:lnTo>
                    <a:pt x="2259807" y="1266825"/>
                  </a:lnTo>
                  <a:lnTo>
                    <a:pt x="2181225" y="1257300"/>
                  </a:lnTo>
                  <a:lnTo>
                    <a:pt x="1997869" y="1254919"/>
                  </a:lnTo>
                  <a:lnTo>
                    <a:pt x="1697832" y="1250156"/>
                  </a:lnTo>
                  <a:lnTo>
                    <a:pt x="1438275" y="1247775"/>
                  </a:lnTo>
                  <a:lnTo>
                    <a:pt x="1126332" y="1245394"/>
                  </a:lnTo>
                  <a:lnTo>
                    <a:pt x="759619" y="1240631"/>
                  </a:lnTo>
                  <a:lnTo>
                    <a:pt x="552450" y="1240631"/>
                  </a:lnTo>
                  <a:lnTo>
                    <a:pt x="361950" y="1235869"/>
                  </a:lnTo>
                  <a:lnTo>
                    <a:pt x="183357" y="1235869"/>
                  </a:lnTo>
                  <a:lnTo>
                    <a:pt x="111919" y="1233488"/>
                  </a:lnTo>
                  <a:lnTo>
                    <a:pt x="54769" y="1223963"/>
                  </a:lnTo>
                  <a:lnTo>
                    <a:pt x="26194" y="1212056"/>
                  </a:lnTo>
                  <a:lnTo>
                    <a:pt x="9525" y="1197769"/>
                  </a:lnTo>
                  <a:lnTo>
                    <a:pt x="0" y="1176338"/>
                  </a:lnTo>
                  <a:lnTo>
                    <a:pt x="0" y="1154906"/>
                  </a:lnTo>
                  <a:lnTo>
                    <a:pt x="7144" y="1126331"/>
                  </a:lnTo>
                  <a:lnTo>
                    <a:pt x="14288" y="1114425"/>
                  </a:lnTo>
                  <a:lnTo>
                    <a:pt x="33338" y="1095375"/>
                  </a:lnTo>
                  <a:lnTo>
                    <a:pt x="52388" y="1078706"/>
                  </a:lnTo>
                  <a:lnTo>
                    <a:pt x="97632" y="1052513"/>
                  </a:lnTo>
                  <a:lnTo>
                    <a:pt x="166688" y="1009650"/>
                  </a:lnTo>
                  <a:lnTo>
                    <a:pt x="188119" y="1002506"/>
                  </a:lnTo>
                  <a:lnTo>
                    <a:pt x="359569" y="990600"/>
                  </a:lnTo>
                  <a:lnTo>
                    <a:pt x="619125" y="997744"/>
                  </a:lnTo>
                  <a:lnTo>
                    <a:pt x="857250" y="1007269"/>
                  </a:lnTo>
                  <a:lnTo>
                    <a:pt x="1047750" y="1012031"/>
                  </a:lnTo>
                  <a:lnTo>
                    <a:pt x="1443038" y="1012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3">
              <a:extLst>
                <a:ext uri="{FF2B5EF4-FFF2-40B4-BE49-F238E27FC236}">
                  <a16:creationId xmlns:a16="http://schemas.microsoft.com/office/drawing/2014/main" id="{1B3353E3-CECA-4BDF-AA74-ACFABE8B6E47}"/>
                </a:ext>
              </a:extLst>
            </p:cNvPr>
            <p:cNvSpPr/>
            <p:nvPr/>
          </p:nvSpPr>
          <p:spPr>
            <a:xfrm>
              <a:off x="4333875" y="2722563"/>
              <a:ext cx="1071563" cy="336550"/>
            </a:xfrm>
            <a:custGeom>
              <a:avLst/>
              <a:gdLst>
                <a:gd name="connsiteX0" fmla="*/ 623888 w 1071563"/>
                <a:gd name="connsiteY0" fmla="*/ 85725 h 338137"/>
                <a:gd name="connsiteX1" fmla="*/ 842963 w 1071563"/>
                <a:gd name="connsiteY1" fmla="*/ 45244 h 338137"/>
                <a:gd name="connsiteX2" fmla="*/ 1071563 w 1071563"/>
                <a:gd name="connsiteY2" fmla="*/ 0 h 338137"/>
                <a:gd name="connsiteX3" fmla="*/ 1069181 w 1071563"/>
                <a:gd name="connsiteY3" fmla="*/ 157162 h 338137"/>
                <a:gd name="connsiteX4" fmla="*/ 885825 w 1071563"/>
                <a:gd name="connsiteY4" fmla="*/ 190500 h 338137"/>
                <a:gd name="connsiteX5" fmla="*/ 652463 w 1071563"/>
                <a:gd name="connsiteY5" fmla="*/ 233362 h 338137"/>
                <a:gd name="connsiteX6" fmla="*/ 402431 w 1071563"/>
                <a:gd name="connsiteY6" fmla="*/ 276225 h 338137"/>
                <a:gd name="connsiteX7" fmla="*/ 119063 w 1071563"/>
                <a:gd name="connsiteY7" fmla="*/ 321469 h 338137"/>
                <a:gd name="connsiteX8" fmla="*/ 0 w 1071563"/>
                <a:gd name="connsiteY8" fmla="*/ 338137 h 338137"/>
                <a:gd name="connsiteX9" fmla="*/ 0 w 1071563"/>
                <a:gd name="connsiteY9" fmla="*/ 178594 h 338137"/>
                <a:gd name="connsiteX10" fmla="*/ 238125 w 1071563"/>
                <a:gd name="connsiteY10" fmla="*/ 150019 h 338137"/>
                <a:gd name="connsiteX11" fmla="*/ 547688 w 1071563"/>
                <a:gd name="connsiteY11" fmla="*/ 100012 h 338137"/>
                <a:gd name="connsiteX12" fmla="*/ 623888 w 1071563"/>
                <a:gd name="connsiteY12" fmla="*/ 857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563" h="338137">
                  <a:moveTo>
                    <a:pt x="623888" y="85725"/>
                  </a:moveTo>
                  <a:lnTo>
                    <a:pt x="842963" y="45244"/>
                  </a:lnTo>
                  <a:lnTo>
                    <a:pt x="1071563" y="0"/>
                  </a:lnTo>
                  <a:lnTo>
                    <a:pt x="1069181" y="157162"/>
                  </a:lnTo>
                  <a:lnTo>
                    <a:pt x="885825" y="190500"/>
                  </a:lnTo>
                  <a:lnTo>
                    <a:pt x="652463" y="233362"/>
                  </a:lnTo>
                  <a:lnTo>
                    <a:pt x="402431" y="276225"/>
                  </a:lnTo>
                  <a:lnTo>
                    <a:pt x="119063" y="321469"/>
                  </a:lnTo>
                  <a:lnTo>
                    <a:pt x="0" y="338137"/>
                  </a:lnTo>
                  <a:lnTo>
                    <a:pt x="0" y="178594"/>
                  </a:lnTo>
                  <a:lnTo>
                    <a:pt x="238125" y="150019"/>
                  </a:lnTo>
                  <a:lnTo>
                    <a:pt x="547688" y="100012"/>
                  </a:lnTo>
                  <a:lnTo>
                    <a:pt x="623888" y="85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D925EF0D-3155-47B1-9932-77C0DCD27899}"/>
                </a:ext>
              </a:extLst>
            </p:cNvPr>
            <p:cNvSpPr/>
            <p:nvPr/>
          </p:nvSpPr>
          <p:spPr>
            <a:xfrm>
              <a:off x="4341813" y="3409950"/>
              <a:ext cx="1076325" cy="333375"/>
            </a:xfrm>
            <a:custGeom>
              <a:avLst/>
              <a:gdLst>
                <a:gd name="connsiteX0" fmla="*/ 402431 w 1076325"/>
                <a:gd name="connsiteY0" fmla="*/ 126206 h 333375"/>
                <a:gd name="connsiteX1" fmla="*/ 611981 w 1076325"/>
                <a:gd name="connsiteY1" fmla="*/ 90488 h 333375"/>
                <a:gd name="connsiteX2" fmla="*/ 871537 w 1076325"/>
                <a:gd name="connsiteY2" fmla="*/ 40481 h 333375"/>
                <a:gd name="connsiteX3" fmla="*/ 1076325 w 1076325"/>
                <a:gd name="connsiteY3" fmla="*/ 0 h 333375"/>
                <a:gd name="connsiteX4" fmla="*/ 1073944 w 1076325"/>
                <a:gd name="connsiteY4" fmla="*/ 183356 h 333375"/>
                <a:gd name="connsiteX5" fmla="*/ 876300 w 1076325"/>
                <a:gd name="connsiteY5" fmla="*/ 216694 h 333375"/>
                <a:gd name="connsiteX6" fmla="*/ 690562 w 1076325"/>
                <a:gd name="connsiteY6" fmla="*/ 245269 h 333375"/>
                <a:gd name="connsiteX7" fmla="*/ 483394 w 1076325"/>
                <a:gd name="connsiteY7" fmla="*/ 278606 h 333375"/>
                <a:gd name="connsiteX8" fmla="*/ 288131 w 1076325"/>
                <a:gd name="connsiteY8" fmla="*/ 307181 h 333375"/>
                <a:gd name="connsiteX9" fmla="*/ 147637 w 1076325"/>
                <a:gd name="connsiteY9" fmla="*/ 326231 h 333375"/>
                <a:gd name="connsiteX10" fmla="*/ 0 w 1076325"/>
                <a:gd name="connsiteY10" fmla="*/ 333375 h 333375"/>
                <a:gd name="connsiteX11" fmla="*/ 0 w 1076325"/>
                <a:gd name="connsiteY11" fmla="*/ 188119 h 333375"/>
                <a:gd name="connsiteX12" fmla="*/ 230981 w 1076325"/>
                <a:gd name="connsiteY12" fmla="*/ 150019 h 333375"/>
                <a:gd name="connsiteX13" fmla="*/ 402431 w 1076325"/>
                <a:gd name="connsiteY13" fmla="*/ 1262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325" h="333375">
                  <a:moveTo>
                    <a:pt x="402431" y="126206"/>
                  </a:moveTo>
                  <a:lnTo>
                    <a:pt x="611981" y="90488"/>
                  </a:lnTo>
                  <a:lnTo>
                    <a:pt x="871537" y="40481"/>
                  </a:lnTo>
                  <a:lnTo>
                    <a:pt x="1076325" y="0"/>
                  </a:lnTo>
                  <a:cubicBezTo>
                    <a:pt x="1075531" y="61119"/>
                    <a:pt x="1074738" y="122237"/>
                    <a:pt x="1073944" y="183356"/>
                  </a:cubicBezTo>
                  <a:lnTo>
                    <a:pt x="876300" y="216694"/>
                  </a:lnTo>
                  <a:lnTo>
                    <a:pt x="690562" y="245269"/>
                  </a:lnTo>
                  <a:lnTo>
                    <a:pt x="483394" y="278606"/>
                  </a:lnTo>
                  <a:lnTo>
                    <a:pt x="288131" y="307181"/>
                  </a:lnTo>
                  <a:lnTo>
                    <a:pt x="147637" y="326231"/>
                  </a:lnTo>
                  <a:lnTo>
                    <a:pt x="0" y="333375"/>
                  </a:lnTo>
                  <a:lnTo>
                    <a:pt x="0" y="188119"/>
                  </a:lnTo>
                  <a:lnTo>
                    <a:pt x="230981" y="150019"/>
                  </a:lnTo>
                  <a:lnTo>
                    <a:pt x="402431" y="126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EAF06226-0C2C-493B-9AF7-5C2217EB55D3}"/>
                </a:ext>
              </a:extLst>
            </p:cNvPr>
            <p:cNvSpPr/>
            <p:nvPr/>
          </p:nvSpPr>
          <p:spPr>
            <a:xfrm>
              <a:off x="4370388" y="4262438"/>
              <a:ext cx="1038225" cy="311150"/>
            </a:xfrm>
            <a:custGeom>
              <a:avLst/>
              <a:gdLst>
                <a:gd name="connsiteX0" fmla="*/ 361950 w 1038225"/>
                <a:gd name="connsiteY0" fmla="*/ 97631 h 311943"/>
                <a:gd name="connsiteX1" fmla="*/ 709612 w 1038225"/>
                <a:gd name="connsiteY1" fmla="*/ 45243 h 311943"/>
                <a:gd name="connsiteX2" fmla="*/ 1026319 w 1038225"/>
                <a:gd name="connsiteY2" fmla="*/ 0 h 311943"/>
                <a:gd name="connsiteX3" fmla="*/ 1038225 w 1038225"/>
                <a:gd name="connsiteY3" fmla="*/ 207168 h 311943"/>
                <a:gd name="connsiteX4" fmla="*/ 938212 w 1038225"/>
                <a:gd name="connsiteY4" fmla="*/ 214312 h 311943"/>
                <a:gd name="connsiteX5" fmla="*/ 745331 w 1038225"/>
                <a:gd name="connsiteY5" fmla="*/ 230981 h 311943"/>
                <a:gd name="connsiteX6" fmla="*/ 538162 w 1038225"/>
                <a:gd name="connsiteY6" fmla="*/ 250031 h 311943"/>
                <a:gd name="connsiteX7" fmla="*/ 273844 w 1038225"/>
                <a:gd name="connsiteY7" fmla="*/ 278606 h 311943"/>
                <a:gd name="connsiteX8" fmla="*/ 0 w 1038225"/>
                <a:gd name="connsiteY8" fmla="*/ 311943 h 311943"/>
                <a:gd name="connsiteX9" fmla="*/ 4762 w 1038225"/>
                <a:gd name="connsiteY9" fmla="*/ 154781 h 311943"/>
                <a:gd name="connsiteX10" fmla="*/ 216694 w 1038225"/>
                <a:gd name="connsiteY10" fmla="*/ 121443 h 311943"/>
                <a:gd name="connsiteX11" fmla="*/ 361950 w 1038225"/>
                <a:gd name="connsiteY11" fmla="*/ 97631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8225" h="311943">
                  <a:moveTo>
                    <a:pt x="361950" y="97631"/>
                  </a:moveTo>
                  <a:lnTo>
                    <a:pt x="709612" y="45243"/>
                  </a:lnTo>
                  <a:lnTo>
                    <a:pt x="1026319" y="0"/>
                  </a:lnTo>
                  <a:lnTo>
                    <a:pt x="1038225" y="207168"/>
                  </a:lnTo>
                  <a:lnTo>
                    <a:pt x="938212" y="214312"/>
                  </a:lnTo>
                  <a:lnTo>
                    <a:pt x="745331" y="230981"/>
                  </a:lnTo>
                  <a:lnTo>
                    <a:pt x="538162" y="250031"/>
                  </a:lnTo>
                  <a:lnTo>
                    <a:pt x="273844" y="278606"/>
                  </a:lnTo>
                  <a:lnTo>
                    <a:pt x="0" y="311943"/>
                  </a:lnTo>
                  <a:lnTo>
                    <a:pt x="4762" y="154781"/>
                  </a:lnTo>
                  <a:lnTo>
                    <a:pt x="216694" y="121443"/>
                  </a:lnTo>
                  <a:lnTo>
                    <a:pt x="361950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4">
              <a:extLst>
                <a:ext uri="{FF2B5EF4-FFF2-40B4-BE49-F238E27FC236}">
                  <a16:creationId xmlns:a16="http://schemas.microsoft.com/office/drawing/2014/main" id="{58376B22-04B6-458A-A4A6-A22BF32E563B}"/>
                </a:ext>
              </a:extLst>
            </p:cNvPr>
            <p:cNvSpPr/>
            <p:nvPr/>
          </p:nvSpPr>
          <p:spPr>
            <a:xfrm rot="16200000">
              <a:off x="6246813" y="5451475"/>
              <a:ext cx="695325" cy="790575"/>
            </a:xfrm>
            <a:custGeom>
              <a:avLst/>
              <a:gdLst>
                <a:gd name="connsiteX0" fmla="*/ 623888 w 695325"/>
                <a:gd name="connsiteY0" fmla="*/ 273844 h 790575"/>
                <a:gd name="connsiteX1" fmla="*/ 583407 w 695325"/>
                <a:gd name="connsiteY1" fmla="*/ 404813 h 790575"/>
                <a:gd name="connsiteX2" fmla="*/ 550069 w 695325"/>
                <a:gd name="connsiteY2" fmla="*/ 514350 h 790575"/>
                <a:gd name="connsiteX3" fmla="*/ 533400 w 695325"/>
                <a:gd name="connsiteY3" fmla="*/ 578644 h 790575"/>
                <a:gd name="connsiteX4" fmla="*/ 523875 w 695325"/>
                <a:gd name="connsiteY4" fmla="*/ 607219 h 790575"/>
                <a:gd name="connsiteX5" fmla="*/ 519113 w 695325"/>
                <a:gd name="connsiteY5" fmla="*/ 635794 h 790575"/>
                <a:gd name="connsiteX6" fmla="*/ 519113 w 695325"/>
                <a:gd name="connsiteY6" fmla="*/ 661988 h 790575"/>
                <a:gd name="connsiteX7" fmla="*/ 523875 w 695325"/>
                <a:gd name="connsiteY7" fmla="*/ 683419 h 790575"/>
                <a:gd name="connsiteX8" fmla="*/ 535782 w 695325"/>
                <a:gd name="connsiteY8" fmla="*/ 704850 h 790575"/>
                <a:gd name="connsiteX9" fmla="*/ 545307 w 695325"/>
                <a:gd name="connsiteY9" fmla="*/ 714375 h 790575"/>
                <a:gd name="connsiteX10" fmla="*/ 559594 w 695325"/>
                <a:gd name="connsiteY10" fmla="*/ 723900 h 790575"/>
                <a:gd name="connsiteX11" fmla="*/ 583407 w 695325"/>
                <a:gd name="connsiteY11" fmla="*/ 733425 h 790575"/>
                <a:gd name="connsiteX12" fmla="*/ 695325 w 695325"/>
                <a:gd name="connsiteY12" fmla="*/ 742950 h 790575"/>
                <a:gd name="connsiteX13" fmla="*/ 0 w 695325"/>
                <a:gd name="connsiteY13" fmla="*/ 790575 h 790575"/>
                <a:gd name="connsiteX14" fmla="*/ 7144 w 695325"/>
                <a:gd name="connsiteY14" fmla="*/ 757238 h 790575"/>
                <a:gd name="connsiteX15" fmla="*/ 14288 w 695325"/>
                <a:gd name="connsiteY15" fmla="*/ 738188 h 790575"/>
                <a:gd name="connsiteX16" fmla="*/ 80963 w 695325"/>
                <a:gd name="connsiteY16" fmla="*/ 700088 h 790575"/>
                <a:gd name="connsiteX17" fmla="*/ 111919 w 695325"/>
                <a:gd name="connsiteY17" fmla="*/ 681038 h 790575"/>
                <a:gd name="connsiteX18" fmla="*/ 159544 w 695325"/>
                <a:gd name="connsiteY18" fmla="*/ 645319 h 790575"/>
                <a:gd name="connsiteX19" fmla="*/ 235744 w 695325"/>
                <a:gd name="connsiteY19" fmla="*/ 581025 h 790575"/>
                <a:gd name="connsiteX20" fmla="*/ 333375 w 695325"/>
                <a:gd name="connsiteY20" fmla="*/ 481013 h 790575"/>
                <a:gd name="connsiteX21" fmla="*/ 476250 w 695325"/>
                <a:gd name="connsiteY21" fmla="*/ 295275 h 790575"/>
                <a:gd name="connsiteX22" fmla="*/ 552450 w 695325"/>
                <a:gd name="connsiteY22" fmla="*/ 183356 h 790575"/>
                <a:gd name="connsiteX23" fmla="*/ 628650 w 695325"/>
                <a:gd name="connsiteY23" fmla="*/ 66675 h 790575"/>
                <a:gd name="connsiteX24" fmla="*/ 647700 w 695325"/>
                <a:gd name="connsiteY24" fmla="*/ 35719 h 790575"/>
                <a:gd name="connsiteX25" fmla="*/ 659607 w 695325"/>
                <a:gd name="connsiteY25" fmla="*/ 19050 h 790575"/>
                <a:gd name="connsiteX26" fmla="*/ 671513 w 695325"/>
                <a:gd name="connsiteY26" fmla="*/ 7144 h 790575"/>
                <a:gd name="connsiteX27" fmla="*/ 685800 w 695325"/>
                <a:gd name="connsiteY27" fmla="*/ 0 h 790575"/>
                <a:gd name="connsiteX28" fmla="*/ 692944 w 695325"/>
                <a:gd name="connsiteY28" fmla="*/ 4763 h 790575"/>
                <a:gd name="connsiteX29" fmla="*/ 695325 w 695325"/>
                <a:gd name="connsiteY29" fmla="*/ 21431 h 790575"/>
                <a:gd name="connsiteX30" fmla="*/ 685800 w 695325"/>
                <a:gd name="connsiteY30" fmla="*/ 69056 h 790575"/>
                <a:gd name="connsiteX31" fmla="*/ 661988 w 695325"/>
                <a:gd name="connsiteY31" fmla="*/ 152400 h 790575"/>
                <a:gd name="connsiteX32" fmla="*/ 623888 w 695325"/>
                <a:gd name="connsiteY32" fmla="*/ 273844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790575">
                  <a:moveTo>
                    <a:pt x="623888" y="273844"/>
                  </a:moveTo>
                  <a:lnTo>
                    <a:pt x="583407" y="404813"/>
                  </a:lnTo>
                  <a:lnTo>
                    <a:pt x="550069" y="514350"/>
                  </a:lnTo>
                  <a:lnTo>
                    <a:pt x="533400" y="578644"/>
                  </a:lnTo>
                  <a:lnTo>
                    <a:pt x="523875" y="607219"/>
                  </a:lnTo>
                  <a:lnTo>
                    <a:pt x="519113" y="635794"/>
                  </a:lnTo>
                  <a:lnTo>
                    <a:pt x="519113" y="661988"/>
                  </a:lnTo>
                  <a:lnTo>
                    <a:pt x="523875" y="683419"/>
                  </a:lnTo>
                  <a:lnTo>
                    <a:pt x="535782" y="704850"/>
                  </a:lnTo>
                  <a:lnTo>
                    <a:pt x="545307" y="714375"/>
                  </a:lnTo>
                  <a:lnTo>
                    <a:pt x="559594" y="723900"/>
                  </a:lnTo>
                  <a:lnTo>
                    <a:pt x="583407" y="733425"/>
                  </a:lnTo>
                  <a:lnTo>
                    <a:pt x="695325" y="742950"/>
                  </a:lnTo>
                  <a:lnTo>
                    <a:pt x="0" y="790575"/>
                  </a:lnTo>
                  <a:lnTo>
                    <a:pt x="7144" y="757238"/>
                  </a:lnTo>
                  <a:lnTo>
                    <a:pt x="14288" y="738188"/>
                  </a:lnTo>
                  <a:lnTo>
                    <a:pt x="80963" y="700088"/>
                  </a:lnTo>
                  <a:lnTo>
                    <a:pt x="111919" y="681038"/>
                  </a:lnTo>
                  <a:lnTo>
                    <a:pt x="159544" y="645319"/>
                  </a:lnTo>
                  <a:lnTo>
                    <a:pt x="235744" y="581025"/>
                  </a:lnTo>
                  <a:lnTo>
                    <a:pt x="333375" y="481013"/>
                  </a:lnTo>
                  <a:lnTo>
                    <a:pt x="476250" y="295275"/>
                  </a:lnTo>
                  <a:lnTo>
                    <a:pt x="552450" y="183356"/>
                  </a:lnTo>
                  <a:lnTo>
                    <a:pt x="628650" y="66675"/>
                  </a:lnTo>
                  <a:lnTo>
                    <a:pt x="647700" y="35719"/>
                  </a:lnTo>
                  <a:lnTo>
                    <a:pt x="659607" y="19050"/>
                  </a:lnTo>
                  <a:lnTo>
                    <a:pt x="671513" y="7144"/>
                  </a:lnTo>
                  <a:lnTo>
                    <a:pt x="685800" y="0"/>
                  </a:lnTo>
                  <a:lnTo>
                    <a:pt x="692944" y="4763"/>
                  </a:lnTo>
                  <a:lnTo>
                    <a:pt x="695325" y="21431"/>
                  </a:lnTo>
                  <a:lnTo>
                    <a:pt x="685800" y="69056"/>
                  </a:lnTo>
                  <a:lnTo>
                    <a:pt x="661988" y="152400"/>
                  </a:lnTo>
                  <a:lnTo>
                    <a:pt x="623888" y="2738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9E05D424-7E5F-466B-A74A-1E54452BBCFC}"/>
              </a:ext>
            </a:extLst>
          </p:cNvPr>
          <p:cNvGrpSpPr/>
          <p:nvPr/>
        </p:nvGrpSpPr>
        <p:grpSpPr>
          <a:xfrm>
            <a:off x="2520950" y="1565275"/>
            <a:ext cx="4570413" cy="4478338"/>
            <a:chOff x="2520950" y="1565275"/>
            <a:chExt cx="4570413" cy="4478338"/>
          </a:xfrm>
        </p:grpSpPr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D4F12CA4-14CE-4C02-A1AB-50C7E9514F13}"/>
                </a:ext>
              </a:extLst>
            </p:cNvPr>
            <p:cNvSpPr/>
            <p:nvPr/>
          </p:nvSpPr>
          <p:spPr>
            <a:xfrm>
              <a:off x="2520950" y="1606550"/>
              <a:ext cx="1270000" cy="2390775"/>
            </a:xfrm>
            <a:custGeom>
              <a:avLst/>
              <a:gdLst>
                <a:gd name="connsiteX0" fmla="*/ 904875 w 1270000"/>
                <a:gd name="connsiteY0" fmla="*/ 987425 h 2390775"/>
                <a:gd name="connsiteX1" fmla="*/ 1003300 w 1270000"/>
                <a:gd name="connsiteY1" fmla="*/ 781050 h 2390775"/>
                <a:gd name="connsiteX2" fmla="*/ 1073150 w 1270000"/>
                <a:gd name="connsiteY2" fmla="*/ 628650 h 2390775"/>
                <a:gd name="connsiteX3" fmla="*/ 1127125 w 1270000"/>
                <a:gd name="connsiteY3" fmla="*/ 511175 h 2390775"/>
                <a:gd name="connsiteX4" fmla="*/ 1133475 w 1270000"/>
                <a:gd name="connsiteY4" fmla="*/ 482600 h 2390775"/>
                <a:gd name="connsiteX5" fmla="*/ 1152525 w 1270000"/>
                <a:gd name="connsiteY5" fmla="*/ 444500 h 2390775"/>
                <a:gd name="connsiteX6" fmla="*/ 1168400 w 1270000"/>
                <a:gd name="connsiteY6" fmla="*/ 422275 h 2390775"/>
                <a:gd name="connsiteX7" fmla="*/ 1190625 w 1270000"/>
                <a:gd name="connsiteY7" fmla="*/ 403225 h 2390775"/>
                <a:gd name="connsiteX8" fmla="*/ 1228725 w 1270000"/>
                <a:gd name="connsiteY8" fmla="*/ 387350 h 2390775"/>
                <a:gd name="connsiteX9" fmla="*/ 1254125 w 1270000"/>
                <a:gd name="connsiteY9" fmla="*/ 371475 h 2390775"/>
                <a:gd name="connsiteX10" fmla="*/ 1266825 w 1270000"/>
                <a:gd name="connsiteY10" fmla="*/ 355600 h 2390775"/>
                <a:gd name="connsiteX11" fmla="*/ 1270000 w 1270000"/>
                <a:gd name="connsiteY11" fmla="*/ 342900 h 2390775"/>
                <a:gd name="connsiteX12" fmla="*/ 1270000 w 1270000"/>
                <a:gd name="connsiteY12" fmla="*/ 323850 h 2390775"/>
                <a:gd name="connsiteX13" fmla="*/ 1254125 w 1270000"/>
                <a:gd name="connsiteY13" fmla="*/ 285750 h 2390775"/>
                <a:gd name="connsiteX14" fmla="*/ 1200150 w 1270000"/>
                <a:gd name="connsiteY14" fmla="*/ 219075 h 2390775"/>
                <a:gd name="connsiteX15" fmla="*/ 1139825 w 1270000"/>
                <a:gd name="connsiteY15" fmla="*/ 165100 h 2390775"/>
                <a:gd name="connsiteX16" fmla="*/ 1060450 w 1270000"/>
                <a:gd name="connsiteY16" fmla="*/ 104775 h 2390775"/>
                <a:gd name="connsiteX17" fmla="*/ 993775 w 1270000"/>
                <a:gd name="connsiteY17" fmla="*/ 66675 h 2390775"/>
                <a:gd name="connsiteX18" fmla="*/ 933450 w 1270000"/>
                <a:gd name="connsiteY18" fmla="*/ 38100 h 2390775"/>
                <a:gd name="connsiteX19" fmla="*/ 860425 w 1270000"/>
                <a:gd name="connsiteY19" fmla="*/ 15875 h 2390775"/>
                <a:gd name="connsiteX20" fmla="*/ 796925 w 1270000"/>
                <a:gd name="connsiteY20" fmla="*/ 0 h 2390775"/>
                <a:gd name="connsiteX21" fmla="*/ 777875 w 1270000"/>
                <a:gd name="connsiteY21" fmla="*/ 0 h 2390775"/>
                <a:gd name="connsiteX22" fmla="*/ 765175 w 1270000"/>
                <a:gd name="connsiteY22" fmla="*/ 6350 h 2390775"/>
                <a:gd name="connsiteX23" fmla="*/ 762000 w 1270000"/>
                <a:gd name="connsiteY23" fmla="*/ 15875 h 2390775"/>
                <a:gd name="connsiteX24" fmla="*/ 762000 w 1270000"/>
                <a:gd name="connsiteY24" fmla="*/ 31750 h 2390775"/>
                <a:gd name="connsiteX25" fmla="*/ 771525 w 1270000"/>
                <a:gd name="connsiteY25" fmla="*/ 53975 h 2390775"/>
                <a:gd name="connsiteX26" fmla="*/ 796925 w 1270000"/>
                <a:gd name="connsiteY26" fmla="*/ 92075 h 2390775"/>
                <a:gd name="connsiteX27" fmla="*/ 822325 w 1270000"/>
                <a:gd name="connsiteY27" fmla="*/ 123825 h 2390775"/>
                <a:gd name="connsiteX28" fmla="*/ 844550 w 1270000"/>
                <a:gd name="connsiteY28" fmla="*/ 165100 h 2390775"/>
                <a:gd name="connsiteX29" fmla="*/ 863600 w 1270000"/>
                <a:gd name="connsiteY29" fmla="*/ 206375 h 2390775"/>
                <a:gd name="connsiteX30" fmla="*/ 876300 w 1270000"/>
                <a:gd name="connsiteY30" fmla="*/ 241300 h 2390775"/>
                <a:gd name="connsiteX31" fmla="*/ 882650 w 1270000"/>
                <a:gd name="connsiteY31" fmla="*/ 282575 h 2390775"/>
                <a:gd name="connsiteX32" fmla="*/ 882650 w 1270000"/>
                <a:gd name="connsiteY32" fmla="*/ 314325 h 2390775"/>
                <a:gd name="connsiteX33" fmla="*/ 873125 w 1270000"/>
                <a:gd name="connsiteY33" fmla="*/ 365125 h 2390775"/>
                <a:gd name="connsiteX34" fmla="*/ 831850 w 1270000"/>
                <a:gd name="connsiteY34" fmla="*/ 527050 h 2390775"/>
                <a:gd name="connsiteX35" fmla="*/ 695325 w 1270000"/>
                <a:gd name="connsiteY35" fmla="*/ 901700 h 2390775"/>
                <a:gd name="connsiteX36" fmla="*/ 584200 w 1270000"/>
                <a:gd name="connsiteY36" fmla="*/ 1187450 h 2390775"/>
                <a:gd name="connsiteX37" fmla="*/ 479425 w 1270000"/>
                <a:gd name="connsiteY37" fmla="*/ 1428750 h 2390775"/>
                <a:gd name="connsiteX38" fmla="*/ 393700 w 1270000"/>
                <a:gd name="connsiteY38" fmla="*/ 1616075 h 2390775"/>
                <a:gd name="connsiteX39" fmla="*/ 234950 w 1270000"/>
                <a:gd name="connsiteY39" fmla="*/ 1933575 h 2390775"/>
                <a:gd name="connsiteX40" fmla="*/ 63500 w 1270000"/>
                <a:gd name="connsiteY40" fmla="*/ 2232025 h 2390775"/>
                <a:gd name="connsiteX41" fmla="*/ 9525 w 1270000"/>
                <a:gd name="connsiteY41" fmla="*/ 2324100 h 2390775"/>
                <a:gd name="connsiteX42" fmla="*/ 0 w 1270000"/>
                <a:gd name="connsiteY42" fmla="*/ 2349500 h 2390775"/>
                <a:gd name="connsiteX43" fmla="*/ 0 w 1270000"/>
                <a:gd name="connsiteY43" fmla="*/ 2368550 h 2390775"/>
                <a:gd name="connsiteX44" fmla="*/ 3175 w 1270000"/>
                <a:gd name="connsiteY44" fmla="*/ 2384425 h 2390775"/>
                <a:gd name="connsiteX45" fmla="*/ 15875 w 1270000"/>
                <a:gd name="connsiteY45" fmla="*/ 2390775 h 2390775"/>
                <a:gd name="connsiteX46" fmla="*/ 38100 w 1270000"/>
                <a:gd name="connsiteY46" fmla="*/ 2381250 h 2390775"/>
                <a:gd name="connsiteX47" fmla="*/ 79375 w 1270000"/>
                <a:gd name="connsiteY47" fmla="*/ 2330450 h 2390775"/>
                <a:gd name="connsiteX48" fmla="*/ 196850 w 1270000"/>
                <a:gd name="connsiteY48" fmla="*/ 2174875 h 2390775"/>
                <a:gd name="connsiteX49" fmla="*/ 317500 w 1270000"/>
                <a:gd name="connsiteY49" fmla="*/ 2000250 h 2390775"/>
                <a:gd name="connsiteX50" fmla="*/ 434975 w 1270000"/>
                <a:gd name="connsiteY50" fmla="*/ 1835150 h 2390775"/>
                <a:gd name="connsiteX51" fmla="*/ 577850 w 1270000"/>
                <a:gd name="connsiteY51" fmla="*/ 1622425 h 2390775"/>
                <a:gd name="connsiteX52" fmla="*/ 635000 w 1270000"/>
                <a:gd name="connsiteY52" fmla="*/ 1530350 h 2390775"/>
                <a:gd name="connsiteX53" fmla="*/ 711200 w 1270000"/>
                <a:gd name="connsiteY53" fmla="*/ 1416050 h 2390775"/>
                <a:gd name="connsiteX54" fmla="*/ 831850 w 1270000"/>
                <a:gd name="connsiteY54" fmla="*/ 1152525 h 2390775"/>
                <a:gd name="connsiteX55" fmla="*/ 904875 w 1270000"/>
                <a:gd name="connsiteY55" fmla="*/ 98742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70000" h="2390775">
                  <a:moveTo>
                    <a:pt x="904875" y="987425"/>
                  </a:moveTo>
                  <a:lnTo>
                    <a:pt x="1003300" y="781050"/>
                  </a:lnTo>
                  <a:lnTo>
                    <a:pt x="1073150" y="628650"/>
                  </a:lnTo>
                  <a:lnTo>
                    <a:pt x="1127125" y="511175"/>
                  </a:lnTo>
                  <a:lnTo>
                    <a:pt x="1133475" y="482600"/>
                  </a:lnTo>
                  <a:lnTo>
                    <a:pt x="1152525" y="444500"/>
                  </a:lnTo>
                  <a:lnTo>
                    <a:pt x="1168400" y="422275"/>
                  </a:lnTo>
                  <a:lnTo>
                    <a:pt x="1190625" y="403225"/>
                  </a:lnTo>
                  <a:lnTo>
                    <a:pt x="1228725" y="387350"/>
                  </a:lnTo>
                  <a:lnTo>
                    <a:pt x="1254125" y="371475"/>
                  </a:lnTo>
                  <a:lnTo>
                    <a:pt x="1266825" y="355600"/>
                  </a:lnTo>
                  <a:lnTo>
                    <a:pt x="1270000" y="342900"/>
                  </a:lnTo>
                  <a:lnTo>
                    <a:pt x="1270000" y="323850"/>
                  </a:lnTo>
                  <a:lnTo>
                    <a:pt x="1254125" y="285750"/>
                  </a:lnTo>
                  <a:lnTo>
                    <a:pt x="1200150" y="219075"/>
                  </a:lnTo>
                  <a:lnTo>
                    <a:pt x="1139825" y="165100"/>
                  </a:lnTo>
                  <a:lnTo>
                    <a:pt x="1060450" y="104775"/>
                  </a:lnTo>
                  <a:lnTo>
                    <a:pt x="993775" y="66675"/>
                  </a:lnTo>
                  <a:lnTo>
                    <a:pt x="933450" y="38100"/>
                  </a:lnTo>
                  <a:lnTo>
                    <a:pt x="860425" y="15875"/>
                  </a:lnTo>
                  <a:lnTo>
                    <a:pt x="796925" y="0"/>
                  </a:lnTo>
                  <a:lnTo>
                    <a:pt x="777875" y="0"/>
                  </a:lnTo>
                  <a:lnTo>
                    <a:pt x="765175" y="6350"/>
                  </a:lnTo>
                  <a:lnTo>
                    <a:pt x="762000" y="15875"/>
                  </a:lnTo>
                  <a:lnTo>
                    <a:pt x="762000" y="31750"/>
                  </a:lnTo>
                  <a:lnTo>
                    <a:pt x="771525" y="53975"/>
                  </a:lnTo>
                  <a:lnTo>
                    <a:pt x="796925" y="92075"/>
                  </a:lnTo>
                  <a:lnTo>
                    <a:pt x="822325" y="123825"/>
                  </a:lnTo>
                  <a:lnTo>
                    <a:pt x="844550" y="165100"/>
                  </a:lnTo>
                  <a:lnTo>
                    <a:pt x="863600" y="206375"/>
                  </a:lnTo>
                  <a:lnTo>
                    <a:pt x="876300" y="241300"/>
                  </a:lnTo>
                  <a:lnTo>
                    <a:pt x="882650" y="282575"/>
                  </a:lnTo>
                  <a:lnTo>
                    <a:pt x="882650" y="314325"/>
                  </a:lnTo>
                  <a:lnTo>
                    <a:pt x="873125" y="365125"/>
                  </a:lnTo>
                  <a:lnTo>
                    <a:pt x="831850" y="527050"/>
                  </a:lnTo>
                  <a:lnTo>
                    <a:pt x="695325" y="901700"/>
                  </a:lnTo>
                  <a:lnTo>
                    <a:pt x="584200" y="1187450"/>
                  </a:lnTo>
                  <a:lnTo>
                    <a:pt x="479425" y="1428750"/>
                  </a:lnTo>
                  <a:lnTo>
                    <a:pt x="393700" y="1616075"/>
                  </a:lnTo>
                  <a:lnTo>
                    <a:pt x="234950" y="1933575"/>
                  </a:lnTo>
                  <a:lnTo>
                    <a:pt x="63500" y="2232025"/>
                  </a:lnTo>
                  <a:lnTo>
                    <a:pt x="9525" y="2324100"/>
                  </a:lnTo>
                  <a:lnTo>
                    <a:pt x="0" y="2349500"/>
                  </a:lnTo>
                  <a:lnTo>
                    <a:pt x="0" y="2368550"/>
                  </a:lnTo>
                  <a:lnTo>
                    <a:pt x="3175" y="2384425"/>
                  </a:lnTo>
                  <a:lnTo>
                    <a:pt x="15875" y="2390775"/>
                  </a:lnTo>
                  <a:lnTo>
                    <a:pt x="38100" y="2381250"/>
                  </a:lnTo>
                  <a:lnTo>
                    <a:pt x="79375" y="2330450"/>
                  </a:lnTo>
                  <a:lnTo>
                    <a:pt x="196850" y="2174875"/>
                  </a:lnTo>
                  <a:lnTo>
                    <a:pt x="317500" y="2000250"/>
                  </a:lnTo>
                  <a:lnTo>
                    <a:pt x="434975" y="1835150"/>
                  </a:lnTo>
                  <a:lnTo>
                    <a:pt x="577850" y="1622425"/>
                  </a:lnTo>
                  <a:lnTo>
                    <a:pt x="635000" y="1530350"/>
                  </a:lnTo>
                  <a:lnTo>
                    <a:pt x="711200" y="1416050"/>
                  </a:lnTo>
                  <a:lnTo>
                    <a:pt x="831850" y="1152525"/>
                  </a:lnTo>
                  <a:lnTo>
                    <a:pt x="904875" y="987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6">
              <a:extLst>
                <a:ext uri="{FF2B5EF4-FFF2-40B4-BE49-F238E27FC236}">
                  <a16:creationId xmlns:a16="http://schemas.microsoft.com/office/drawing/2014/main" id="{9B67E3EA-8C6C-4BBB-B920-08BCBC4FCF1E}"/>
                </a:ext>
              </a:extLst>
            </p:cNvPr>
            <p:cNvSpPr/>
            <p:nvPr/>
          </p:nvSpPr>
          <p:spPr>
            <a:xfrm>
              <a:off x="3570288" y="4713288"/>
              <a:ext cx="1028700" cy="1069975"/>
            </a:xfrm>
            <a:custGeom>
              <a:avLst/>
              <a:gdLst>
                <a:gd name="connsiteX0" fmla="*/ 435769 w 1028700"/>
                <a:gd name="connsiteY0" fmla="*/ 542925 h 1071562"/>
                <a:gd name="connsiteX1" fmla="*/ 535781 w 1028700"/>
                <a:gd name="connsiteY1" fmla="*/ 407194 h 1071562"/>
                <a:gd name="connsiteX2" fmla="*/ 604837 w 1028700"/>
                <a:gd name="connsiteY2" fmla="*/ 302419 h 1071562"/>
                <a:gd name="connsiteX3" fmla="*/ 661987 w 1028700"/>
                <a:gd name="connsiteY3" fmla="*/ 211931 h 1071562"/>
                <a:gd name="connsiteX4" fmla="*/ 669131 w 1028700"/>
                <a:gd name="connsiteY4" fmla="*/ 190500 h 1071562"/>
                <a:gd name="connsiteX5" fmla="*/ 669131 w 1028700"/>
                <a:gd name="connsiteY5" fmla="*/ 171450 h 1071562"/>
                <a:gd name="connsiteX6" fmla="*/ 661987 w 1028700"/>
                <a:gd name="connsiteY6" fmla="*/ 130969 h 1071562"/>
                <a:gd name="connsiteX7" fmla="*/ 642937 w 1028700"/>
                <a:gd name="connsiteY7" fmla="*/ 85725 h 1071562"/>
                <a:gd name="connsiteX8" fmla="*/ 623887 w 1028700"/>
                <a:gd name="connsiteY8" fmla="*/ 59531 h 1071562"/>
                <a:gd name="connsiteX9" fmla="*/ 597694 w 1028700"/>
                <a:gd name="connsiteY9" fmla="*/ 33337 h 1071562"/>
                <a:gd name="connsiteX10" fmla="*/ 592931 w 1028700"/>
                <a:gd name="connsiteY10" fmla="*/ 16669 h 1071562"/>
                <a:gd name="connsiteX11" fmla="*/ 597694 w 1028700"/>
                <a:gd name="connsiteY11" fmla="*/ 4762 h 1071562"/>
                <a:gd name="connsiteX12" fmla="*/ 611981 w 1028700"/>
                <a:gd name="connsiteY12" fmla="*/ 0 h 1071562"/>
                <a:gd name="connsiteX13" fmla="*/ 654844 w 1028700"/>
                <a:gd name="connsiteY13" fmla="*/ 4762 h 1071562"/>
                <a:gd name="connsiteX14" fmla="*/ 707231 w 1028700"/>
                <a:gd name="connsiteY14" fmla="*/ 19050 h 1071562"/>
                <a:gd name="connsiteX15" fmla="*/ 776287 w 1028700"/>
                <a:gd name="connsiteY15" fmla="*/ 42862 h 1071562"/>
                <a:gd name="connsiteX16" fmla="*/ 828675 w 1028700"/>
                <a:gd name="connsiteY16" fmla="*/ 66675 h 1071562"/>
                <a:gd name="connsiteX17" fmla="*/ 881062 w 1028700"/>
                <a:gd name="connsiteY17" fmla="*/ 100012 h 1071562"/>
                <a:gd name="connsiteX18" fmla="*/ 919162 w 1028700"/>
                <a:gd name="connsiteY18" fmla="*/ 128587 h 1071562"/>
                <a:gd name="connsiteX19" fmla="*/ 952500 w 1028700"/>
                <a:gd name="connsiteY19" fmla="*/ 159544 h 1071562"/>
                <a:gd name="connsiteX20" fmla="*/ 983456 w 1028700"/>
                <a:gd name="connsiteY20" fmla="*/ 195262 h 1071562"/>
                <a:gd name="connsiteX21" fmla="*/ 1009650 w 1028700"/>
                <a:gd name="connsiteY21" fmla="*/ 235744 h 1071562"/>
                <a:gd name="connsiteX22" fmla="*/ 1023937 w 1028700"/>
                <a:gd name="connsiteY22" fmla="*/ 264319 h 1071562"/>
                <a:gd name="connsiteX23" fmla="*/ 1028700 w 1028700"/>
                <a:gd name="connsiteY23" fmla="*/ 288131 h 1071562"/>
                <a:gd name="connsiteX24" fmla="*/ 1028700 w 1028700"/>
                <a:gd name="connsiteY24" fmla="*/ 316706 h 1071562"/>
                <a:gd name="connsiteX25" fmla="*/ 1023937 w 1028700"/>
                <a:gd name="connsiteY25" fmla="*/ 340519 h 1071562"/>
                <a:gd name="connsiteX26" fmla="*/ 1009650 w 1028700"/>
                <a:gd name="connsiteY26" fmla="*/ 361950 h 1071562"/>
                <a:gd name="connsiteX27" fmla="*/ 985837 w 1028700"/>
                <a:gd name="connsiteY27" fmla="*/ 376237 h 1071562"/>
                <a:gd name="connsiteX28" fmla="*/ 947737 w 1028700"/>
                <a:gd name="connsiteY28" fmla="*/ 385762 h 1071562"/>
                <a:gd name="connsiteX29" fmla="*/ 897731 w 1028700"/>
                <a:gd name="connsiteY29" fmla="*/ 400050 h 1071562"/>
                <a:gd name="connsiteX30" fmla="*/ 862012 w 1028700"/>
                <a:gd name="connsiteY30" fmla="*/ 416719 h 1071562"/>
                <a:gd name="connsiteX31" fmla="*/ 826294 w 1028700"/>
                <a:gd name="connsiteY31" fmla="*/ 442912 h 1071562"/>
                <a:gd name="connsiteX32" fmla="*/ 797719 w 1028700"/>
                <a:gd name="connsiteY32" fmla="*/ 478631 h 1071562"/>
                <a:gd name="connsiteX33" fmla="*/ 721519 w 1028700"/>
                <a:gd name="connsiteY33" fmla="*/ 552450 h 1071562"/>
                <a:gd name="connsiteX34" fmla="*/ 569119 w 1028700"/>
                <a:gd name="connsiteY34" fmla="*/ 685800 h 1071562"/>
                <a:gd name="connsiteX35" fmla="*/ 450056 w 1028700"/>
                <a:gd name="connsiteY35" fmla="*/ 785812 h 1071562"/>
                <a:gd name="connsiteX36" fmla="*/ 302419 w 1028700"/>
                <a:gd name="connsiteY36" fmla="*/ 900112 h 1071562"/>
                <a:gd name="connsiteX37" fmla="*/ 173831 w 1028700"/>
                <a:gd name="connsiteY37" fmla="*/ 988219 h 1071562"/>
                <a:gd name="connsiteX38" fmla="*/ 71437 w 1028700"/>
                <a:gd name="connsiteY38" fmla="*/ 1052512 h 1071562"/>
                <a:gd name="connsiteX39" fmla="*/ 40481 w 1028700"/>
                <a:gd name="connsiteY39" fmla="*/ 1066800 h 1071562"/>
                <a:gd name="connsiteX40" fmla="*/ 16669 w 1028700"/>
                <a:gd name="connsiteY40" fmla="*/ 1071562 h 1071562"/>
                <a:gd name="connsiteX41" fmla="*/ 9525 w 1028700"/>
                <a:gd name="connsiteY41" fmla="*/ 1071562 h 1071562"/>
                <a:gd name="connsiteX42" fmla="*/ 4762 w 1028700"/>
                <a:gd name="connsiteY42" fmla="*/ 1069181 h 1071562"/>
                <a:gd name="connsiteX43" fmla="*/ 0 w 1028700"/>
                <a:gd name="connsiteY43" fmla="*/ 1059656 h 1071562"/>
                <a:gd name="connsiteX44" fmla="*/ 2381 w 1028700"/>
                <a:gd name="connsiteY44" fmla="*/ 1042987 h 1071562"/>
                <a:gd name="connsiteX45" fmla="*/ 9525 w 1028700"/>
                <a:gd name="connsiteY45" fmla="*/ 1021556 h 1071562"/>
                <a:gd name="connsiteX46" fmla="*/ 40481 w 1028700"/>
                <a:gd name="connsiteY46" fmla="*/ 985837 h 1071562"/>
                <a:gd name="connsiteX47" fmla="*/ 130969 w 1028700"/>
                <a:gd name="connsiteY47" fmla="*/ 895350 h 1071562"/>
                <a:gd name="connsiteX48" fmla="*/ 226219 w 1028700"/>
                <a:gd name="connsiteY48" fmla="*/ 792956 h 1071562"/>
                <a:gd name="connsiteX49" fmla="*/ 354806 w 1028700"/>
                <a:gd name="connsiteY49" fmla="*/ 645319 h 1071562"/>
                <a:gd name="connsiteX50" fmla="*/ 435769 w 1028700"/>
                <a:gd name="connsiteY50" fmla="*/ 5429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28700" h="1071562">
                  <a:moveTo>
                    <a:pt x="435769" y="542925"/>
                  </a:moveTo>
                  <a:lnTo>
                    <a:pt x="535781" y="407194"/>
                  </a:lnTo>
                  <a:lnTo>
                    <a:pt x="604837" y="302419"/>
                  </a:lnTo>
                  <a:lnTo>
                    <a:pt x="661987" y="211931"/>
                  </a:lnTo>
                  <a:lnTo>
                    <a:pt x="669131" y="190500"/>
                  </a:lnTo>
                  <a:lnTo>
                    <a:pt x="669131" y="171450"/>
                  </a:lnTo>
                  <a:lnTo>
                    <a:pt x="661987" y="130969"/>
                  </a:lnTo>
                  <a:lnTo>
                    <a:pt x="642937" y="85725"/>
                  </a:lnTo>
                  <a:lnTo>
                    <a:pt x="623887" y="59531"/>
                  </a:lnTo>
                  <a:lnTo>
                    <a:pt x="597694" y="33337"/>
                  </a:lnTo>
                  <a:lnTo>
                    <a:pt x="592931" y="16669"/>
                  </a:lnTo>
                  <a:lnTo>
                    <a:pt x="597694" y="4762"/>
                  </a:lnTo>
                  <a:lnTo>
                    <a:pt x="611981" y="0"/>
                  </a:lnTo>
                  <a:lnTo>
                    <a:pt x="654844" y="4762"/>
                  </a:lnTo>
                  <a:lnTo>
                    <a:pt x="707231" y="19050"/>
                  </a:lnTo>
                  <a:lnTo>
                    <a:pt x="776287" y="42862"/>
                  </a:lnTo>
                  <a:lnTo>
                    <a:pt x="828675" y="66675"/>
                  </a:lnTo>
                  <a:lnTo>
                    <a:pt x="881062" y="100012"/>
                  </a:lnTo>
                  <a:lnTo>
                    <a:pt x="919162" y="128587"/>
                  </a:lnTo>
                  <a:lnTo>
                    <a:pt x="952500" y="159544"/>
                  </a:lnTo>
                  <a:lnTo>
                    <a:pt x="983456" y="195262"/>
                  </a:lnTo>
                  <a:lnTo>
                    <a:pt x="1009650" y="235744"/>
                  </a:lnTo>
                  <a:lnTo>
                    <a:pt x="1023937" y="264319"/>
                  </a:lnTo>
                  <a:lnTo>
                    <a:pt x="1028700" y="288131"/>
                  </a:lnTo>
                  <a:lnTo>
                    <a:pt x="1028700" y="316706"/>
                  </a:lnTo>
                  <a:lnTo>
                    <a:pt x="1023937" y="340519"/>
                  </a:lnTo>
                  <a:lnTo>
                    <a:pt x="1009650" y="361950"/>
                  </a:lnTo>
                  <a:lnTo>
                    <a:pt x="985837" y="376237"/>
                  </a:lnTo>
                  <a:lnTo>
                    <a:pt x="947737" y="385762"/>
                  </a:lnTo>
                  <a:lnTo>
                    <a:pt x="897731" y="400050"/>
                  </a:lnTo>
                  <a:lnTo>
                    <a:pt x="862012" y="416719"/>
                  </a:lnTo>
                  <a:lnTo>
                    <a:pt x="826294" y="442912"/>
                  </a:lnTo>
                  <a:lnTo>
                    <a:pt x="797719" y="478631"/>
                  </a:lnTo>
                  <a:lnTo>
                    <a:pt x="721519" y="552450"/>
                  </a:lnTo>
                  <a:lnTo>
                    <a:pt x="569119" y="685800"/>
                  </a:lnTo>
                  <a:lnTo>
                    <a:pt x="450056" y="785812"/>
                  </a:lnTo>
                  <a:lnTo>
                    <a:pt x="302419" y="900112"/>
                  </a:lnTo>
                  <a:lnTo>
                    <a:pt x="173831" y="988219"/>
                  </a:lnTo>
                  <a:lnTo>
                    <a:pt x="71437" y="1052512"/>
                  </a:lnTo>
                  <a:lnTo>
                    <a:pt x="40481" y="1066800"/>
                  </a:lnTo>
                  <a:lnTo>
                    <a:pt x="16669" y="1071562"/>
                  </a:lnTo>
                  <a:lnTo>
                    <a:pt x="9525" y="1071562"/>
                  </a:lnTo>
                  <a:lnTo>
                    <a:pt x="4762" y="1069181"/>
                  </a:lnTo>
                  <a:lnTo>
                    <a:pt x="0" y="1059656"/>
                  </a:lnTo>
                  <a:lnTo>
                    <a:pt x="2381" y="1042987"/>
                  </a:lnTo>
                  <a:lnTo>
                    <a:pt x="9525" y="1021556"/>
                  </a:lnTo>
                  <a:lnTo>
                    <a:pt x="40481" y="985837"/>
                  </a:lnTo>
                  <a:lnTo>
                    <a:pt x="130969" y="895350"/>
                  </a:lnTo>
                  <a:lnTo>
                    <a:pt x="226219" y="792956"/>
                  </a:lnTo>
                  <a:lnTo>
                    <a:pt x="354806" y="645319"/>
                  </a:lnTo>
                  <a:lnTo>
                    <a:pt x="435769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7">
              <a:extLst>
                <a:ext uri="{FF2B5EF4-FFF2-40B4-BE49-F238E27FC236}">
                  <a16:creationId xmlns:a16="http://schemas.microsoft.com/office/drawing/2014/main" id="{48E3A099-6326-4E37-8B9F-033BDBFBF2D1}"/>
                </a:ext>
              </a:extLst>
            </p:cNvPr>
            <p:cNvSpPr/>
            <p:nvPr/>
          </p:nvSpPr>
          <p:spPr>
            <a:xfrm>
              <a:off x="4818063" y="4595813"/>
              <a:ext cx="744537" cy="1000125"/>
            </a:xfrm>
            <a:custGeom>
              <a:avLst/>
              <a:gdLst>
                <a:gd name="connsiteX0" fmla="*/ 216694 w 745331"/>
                <a:gd name="connsiteY0" fmla="*/ 364331 h 1000125"/>
                <a:gd name="connsiteX1" fmla="*/ 126206 w 745331"/>
                <a:gd name="connsiteY1" fmla="*/ 230981 h 1000125"/>
                <a:gd name="connsiteX2" fmla="*/ 47625 w 745331"/>
                <a:gd name="connsiteY2" fmla="*/ 107156 h 1000125"/>
                <a:gd name="connsiteX3" fmla="*/ 21431 w 745331"/>
                <a:gd name="connsiteY3" fmla="*/ 69056 h 1000125"/>
                <a:gd name="connsiteX4" fmla="*/ 4762 w 745331"/>
                <a:gd name="connsiteY4" fmla="*/ 35718 h 1000125"/>
                <a:gd name="connsiteX5" fmla="*/ 0 w 745331"/>
                <a:gd name="connsiteY5" fmla="*/ 19050 h 1000125"/>
                <a:gd name="connsiteX6" fmla="*/ 4762 w 745331"/>
                <a:gd name="connsiteY6" fmla="*/ 7143 h 1000125"/>
                <a:gd name="connsiteX7" fmla="*/ 19050 w 745331"/>
                <a:gd name="connsiteY7" fmla="*/ 0 h 1000125"/>
                <a:gd name="connsiteX8" fmla="*/ 40481 w 745331"/>
                <a:gd name="connsiteY8" fmla="*/ 4762 h 1000125"/>
                <a:gd name="connsiteX9" fmla="*/ 78581 w 745331"/>
                <a:gd name="connsiteY9" fmla="*/ 28575 h 1000125"/>
                <a:gd name="connsiteX10" fmla="*/ 140494 w 745331"/>
                <a:gd name="connsiteY10" fmla="*/ 85725 h 1000125"/>
                <a:gd name="connsiteX11" fmla="*/ 250031 w 745331"/>
                <a:gd name="connsiteY11" fmla="*/ 183356 h 1000125"/>
                <a:gd name="connsiteX12" fmla="*/ 392906 w 745331"/>
                <a:gd name="connsiteY12" fmla="*/ 309562 h 1000125"/>
                <a:gd name="connsiteX13" fmla="*/ 519112 w 745331"/>
                <a:gd name="connsiteY13" fmla="*/ 421481 h 1000125"/>
                <a:gd name="connsiteX14" fmla="*/ 604837 w 745331"/>
                <a:gd name="connsiteY14" fmla="*/ 500062 h 1000125"/>
                <a:gd name="connsiteX15" fmla="*/ 685800 w 745331"/>
                <a:gd name="connsiteY15" fmla="*/ 571500 h 1000125"/>
                <a:gd name="connsiteX16" fmla="*/ 707231 w 745331"/>
                <a:gd name="connsiteY16" fmla="*/ 597693 h 1000125"/>
                <a:gd name="connsiteX17" fmla="*/ 721519 w 745331"/>
                <a:gd name="connsiteY17" fmla="*/ 652462 h 1000125"/>
                <a:gd name="connsiteX18" fmla="*/ 735806 w 745331"/>
                <a:gd name="connsiteY18" fmla="*/ 723900 h 1000125"/>
                <a:gd name="connsiteX19" fmla="*/ 745331 w 745331"/>
                <a:gd name="connsiteY19" fmla="*/ 812006 h 1000125"/>
                <a:gd name="connsiteX20" fmla="*/ 745331 w 745331"/>
                <a:gd name="connsiteY20" fmla="*/ 859631 h 1000125"/>
                <a:gd name="connsiteX21" fmla="*/ 742950 w 745331"/>
                <a:gd name="connsiteY21" fmla="*/ 900112 h 1000125"/>
                <a:gd name="connsiteX22" fmla="*/ 738187 w 745331"/>
                <a:gd name="connsiteY22" fmla="*/ 933450 h 1000125"/>
                <a:gd name="connsiteX23" fmla="*/ 728662 w 745331"/>
                <a:gd name="connsiteY23" fmla="*/ 962025 h 1000125"/>
                <a:gd name="connsiteX24" fmla="*/ 709612 w 745331"/>
                <a:gd name="connsiteY24" fmla="*/ 985837 h 1000125"/>
                <a:gd name="connsiteX25" fmla="*/ 690562 w 745331"/>
                <a:gd name="connsiteY25" fmla="*/ 997743 h 1000125"/>
                <a:gd name="connsiteX26" fmla="*/ 664369 w 745331"/>
                <a:gd name="connsiteY26" fmla="*/ 1000125 h 1000125"/>
                <a:gd name="connsiteX27" fmla="*/ 633412 w 745331"/>
                <a:gd name="connsiteY27" fmla="*/ 995362 h 1000125"/>
                <a:gd name="connsiteX28" fmla="*/ 597694 w 745331"/>
                <a:gd name="connsiteY28" fmla="*/ 976312 h 1000125"/>
                <a:gd name="connsiteX29" fmla="*/ 566737 w 745331"/>
                <a:gd name="connsiteY29" fmla="*/ 950118 h 1000125"/>
                <a:gd name="connsiteX30" fmla="*/ 528637 w 745331"/>
                <a:gd name="connsiteY30" fmla="*/ 902493 h 1000125"/>
                <a:gd name="connsiteX31" fmla="*/ 490537 w 745331"/>
                <a:gd name="connsiteY31" fmla="*/ 833437 h 1000125"/>
                <a:gd name="connsiteX32" fmla="*/ 433387 w 745331"/>
                <a:gd name="connsiteY32" fmla="*/ 719137 h 1000125"/>
                <a:gd name="connsiteX33" fmla="*/ 326231 w 745331"/>
                <a:gd name="connsiteY33" fmla="*/ 540543 h 1000125"/>
                <a:gd name="connsiteX34" fmla="*/ 216694 w 745331"/>
                <a:gd name="connsiteY34" fmla="*/ 3643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5331" h="1000125">
                  <a:moveTo>
                    <a:pt x="216694" y="364331"/>
                  </a:moveTo>
                  <a:lnTo>
                    <a:pt x="126206" y="230981"/>
                  </a:lnTo>
                  <a:lnTo>
                    <a:pt x="47625" y="107156"/>
                  </a:lnTo>
                  <a:lnTo>
                    <a:pt x="21431" y="69056"/>
                  </a:lnTo>
                  <a:lnTo>
                    <a:pt x="4762" y="35718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78581" y="28575"/>
                  </a:lnTo>
                  <a:lnTo>
                    <a:pt x="140494" y="85725"/>
                  </a:lnTo>
                  <a:lnTo>
                    <a:pt x="250031" y="183356"/>
                  </a:lnTo>
                  <a:lnTo>
                    <a:pt x="392906" y="309562"/>
                  </a:lnTo>
                  <a:lnTo>
                    <a:pt x="519112" y="421481"/>
                  </a:lnTo>
                  <a:lnTo>
                    <a:pt x="604837" y="500062"/>
                  </a:lnTo>
                  <a:lnTo>
                    <a:pt x="685800" y="571500"/>
                  </a:lnTo>
                  <a:lnTo>
                    <a:pt x="707231" y="597693"/>
                  </a:lnTo>
                  <a:lnTo>
                    <a:pt x="721519" y="652462"/>
                  </a:lnTo>
                  <a:lnTo>
                    <a:pt x="735806" y="723900"/>
                  </a:lnTo>
                  <a:lnTo>
                    <a:pt x="745331" y="812006"/>
                  </a:lnTo>
                  <a:lnTo>
                    <a:pt x="745331" y="859631"/>
                  </a:lnTo>
                  <a:lnTo>
                    <a:pt x="742950" y="900112"/>
                  </a:lnTo>
                  <a:lnTo>
                    <a:pt x="738187" y="933450"/>
                  </a:lnTo>
                  <a:lnTo>
                    <a:pt x="728662" y="962025"/>
                  </a:lnTo>
                  <a:lnTo>
                    <a:pt x="709612" y="985837"/>
                  </a:lnTo>
                  <a:lnTo>
                    <a:pt x="690562" y="997743"/>
                  </a:lnTo>
                  <a:lnTo>
                    <a:pt x="664369" y="1000125"/>
                  </a:lnTo>
                  <a:lnTo>
                    <a:pt x="633412" y="995362"/>
                  </a:lnTo>
                  <a:lnTo>
                    <a:pt x="597694" y="976312"/>
                  </a:lnTo>
                  <a:lnTo>
                    <a:pt x="566737" y="950118"/>
                  </a:lnTo>
                  <a:lnTo>
                    <a:pt x="528637" y="902493"/>
                  </a:lnTo>
                  <a:lnTo>
                    <a:pt x="490537" y="833437"/>
                  </a:lnTo>
                  <a:lnTo>
                    <a:pt x="433387" y="719137"/>
                  </a:lnTo>
                  <a:lnTo>
                    <a:pt x="326231" y="540543"/>
                  </a:lnTo>
                  <a:lnTo>
                    <a:pt x="2166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1EE3DE02-42A3-4E20-829F-9BE84A5CEB7B}"/>
                </a:ext>
              </a:extLst>
            </p:cNvPr>
            <p:cNvSpPr/>
            <p:nvPr/>
          </p:nvSpPr>
          <p:spPr>
            <a:xfrm rot="16200000">
              <a:off x="2805113" y="3078163"/>
              <a:ext cx="2649537" cy="338137"/>
            </a:xfrm>
            <a:custGeom>
              <a:avLst/>
              <a:gdLst>
                <a:gd name="connsiteX0" fmla="*/ 1309687 w 2650331"/>
                <a:gd name="connsiteY0" fmla="*/ 100013 h 338138"/>
                <a:gd name="connsiteX1" fmla="*/ 1704975 w 2650331"/>
                <a:gd name="connsiteY1" fmla="*/ 107156 h 338138"/>
                <a:gd name="connsiteX2" fmla="*/ 2000250 w 2650331"/>
                <a:gd name="connsiteY2" fmla="*/ 109538 h 338138"/>
                <a:gd name="connsiteX3" fmla="*/ 2135981 w 2650331"/>
                <a:gd name="connsiteY3" fmla="*/ 111919 h 338138"/>
                <a:gd name="connsiteX4" fmla="*/ 2205037 w 2650331"/>
                <a:gd name="connsiteY4" fmla="*/ 114300 h 338138"/>
                <a:gd name="connsiteX5" fmla="*/ 2259806 w 2650331"/>
                <a:gd name="connsiteY5" fmla="*/ 114300 h 338138"/>
                <a:gd name="connsiteX6" fmla="*/ 2316956 w 2650331"/>
                <a:gd name="connsiteY6" fmla="*/ 109538 h 338138"/>
                <a:gd name="connsiteX7" fmla="*/ 2388393 w 2650331"/>
                <a:gd name="connsiteY7" fmla="*/ 97631 h 338138"/>
                <a:gd name="connsiteX8" fmla="*/ 2462212 w 2650331"/>
                <a:gd name="connsiteY8" fmla="*/ 78581 h 338138"/>
                <a:gd name="connsiteX9" fmla="*/ 2531268 w 2650331"/>
                <a:gd name="connsiteY9" fmla="*/ 47625 h 338138"/>
                <a:gd name="connsiteX10" fmla="*/ 2597943 w 2650331"/>
                <a:gd name="connsiteY10" fmla="*/ 11906 h 338138"/>
                <a:gd name="connsiteX11" fmla="*/ 2619375 w 2650331"/>
                <a:gd name="connsiteY11" fmla="*/ 2381 h 338138"/>
                <a:gd name="connsiteX12" fmla="*/ 2631281 w 2650331"/>
                <a:gd name="connsiteY12" fmla="*/ 0 h 338138"/>
                <a:gd name="connsiteX13" fmla="*/ 2640806 w 2650331"/>
                <a:gd name="connsiteY13" fmla="*/ 2381 h 338138"/>
                <a:gd name="connsiteX14" fmla="*/ 2645568 w 2650331"/>
                <a:gd name="connsiteY14" fmla="*/ 9525 h 338138"/>
                <a:gd name="connsiteX15" fmla="*/ 2650331 w 2650331"/>
                <a:gd name="connsiteY15" fmla="*/ 21431 h 338138"/>
                <a:gd name="connsiteX16" fmla="*/ 2643187 w 2650331"/>
                <a:gd name="connsiteY16" fmla="*/ 52388 h 338138"/>
                <a:gd name="connsiteX17" fmla="*/ 2621756 w 2650331"/>
                <a:gd name="connsiteY17" fmla="*/ 135731 h 338138"/>
                <a:gd name="connsiteX18" fmla="*/ 2597943 w 2650331"/>
                <a:gd name="connsiteY18" fmla="*/ 245269 h 338138"/>
                <a:gd name="connsiteX19" fmla="*/ 2593181 w 2650331"/>
                <a:gd name="connsiteY19" fmla="*/ 269081 h 338138"/>
                <a:gd name="connsiteX20" fmla="*/ 2450306 w 2650331"/>
                <a:gd name="connsiteY20" fmla="*/ 316706 h 338138"/>
                <a:gd name="connsiteX21" fmla="*/ 2324100 w 2650331"/>
                <a:gd name="connsiteY21" fmla="*/ 316706 h 338138"/>
                <a:gd name="connsiteX22" fmla="*/ 2038350 w 2650331"/>
                <a:gd name="connsiteY22" fmla="*/ 316706 h 338138"/>
                <a:gd name="connsiteX23" fmla="*/ 1821656 w 2650331"/>
                <a:gd name="connsiteY23" fmla="*/ 314325 h 338138"/>
                <a:gd name="connsiteX24" fmla="*/ 1504950 w 2650331"/>
                <a:gd name="connsiteY24" fmla="*/ 311944 h 338138"/>
                <a:gd name="connsiteX25" fmla="*/ 1121568 w 2650331"/>
                <a:gd name="connsiteY25" fmla="*/ 314325 h 338138"/>
                <a:gd name="connsiteX26" fmla="*/ 795337 w 2650331"/>
                <a:gd name="connsiteY26" fmla="*/ 314325 h 338138"/>
                <a:gd name="connsiteX27" fmla="*/ 409575 w 2650331"/>
                <a:gd name="connsiteY27" fmla="*/ 314325 h 338138"/>
                <a:gd name="connsiteX28" fmla="*/ 302418 w 2650331"/>
                <a:gd name="connsiteY28" fmla="*/ 316706 h 338138"/>
                <a:gd name="connsiteX29" fmla="*/ 169068 w 2650331"/>
                <a:gd name="connsiteY29" fmla="*/ 338138 h 338138"/>
                <a:gd name="connsiteX30" fmla="*/ 116681 w 2650331"/>
                <a:gd name="connsiteY30" fmla="*/ 314325 h 338138"/>
                <a:gd name="connsiteX31" fmla="*/ 66675 w 2650331"/>
                <a:gd name="connsiteY31" fmla="*/ 283369 h 338138"/>
                <a:gd name="connsiteX32" fmla="*/ 40481 w 2650331"/>
                <a:gd name="connsiteY32" fmla="*/ 261938 h 338138"/>
                <a:gd name="connsiteX33" fmla="*/ 21431 w 2650331"/>
                <a:gd name="connsiteY33" fmla="*/ 242888 h 338138"/>
                <a:gd name="connsiteX34" fmla="*/ 7143 w 2650331"/>
                <a:gd name="connsiteY34" fmla="*/ 221456 h 338138"/>
                <a:gd name="connsiteX35" fmla="*/ 0 w 2650331"/>
                <a:gd name="connsiteY35" fmla="*/ 202406 h 338138"/>
                <a:gd name="connsiteX36" fmla="*/ 2381 w 2650331"/>
                <a:gd name="connsiteY36" fmla="*/ 178594 h 338138"/>
                <a:gd name="connsiteX37" fmla="*/ 7143 w 2650331"/>
                <a:gd name="connsiteY37" fmla="*/ 147638 h 338138"/>
                <a:gd name="connsiteX38" fmla="*/ 19050 w 2650331"/>
                <a:gd name="connsiteY38" fmla="*/ 123825 h 338138"/>
                <a:gd name="connsiteX39" fmla="*/ 42862 w 2650331"/>
                <a:gd name="connsiteY39" fmla="*/ 104775 h 338138"/>
                <a:gd name="connsiteX40" fmla="*/ 73818 w 2650331"/>
                <a:gd name="connsiteY40" fmla="*/ 90488 h 338138"/>
                <a:gd name="connsiteX41" fmla="*/ 114300 w 2650331"/>
                <a:gd name="connsiteY41" fmla="*/ 78581 h 338138"/>
                <a:gd name="connsiteX42" fmla="*/ 171450 w 2650331"/>
                <a:gd name="connsiteY42" fmla="*/ 69056 h 338138"/>
                <a:gd name="connsiteX43" fmla="*/ 223837 w 2650331"/>
                <a:gd name="connsiteY43" fmla="*/ 69056 h 338138"/>
                <a:gd name="connsiteX44" fmla="*/ 338137 w 2650331"/>
                <a:gd name="connsiteY44" fmla="*/ 76200 h 338138"/>
                <a:gd name="connsiteX45" fmla="*/ 552450 w 2650331"/>
                <a:gd name="connsiteY45" fmla="*/ 85725 h 338138"/>
                <a:gd name="connsiteX46" fmla="*/ 719137 w 2650331"/>
                <a:gd name="connsiteY46" fmla="*/ 92869 h 338138"/>
                <a:gd name="connsiteX47" fmla="*/ 1021556 w 2650331"/>
                <a:gd name="connsiteY47" fmla="*/ 97631 h 338138"/>
                <a:gd name="connsiteX48" fmla="*/ 1309687 w 2650331"/>
                <a:gd name="connsiteY48" fmla="*/ 10001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0331" h="338138">
                  <a:moveTo>
                    <a:pt x="1309687" y="100013"/>
                  </a:moveTo>
                  <a:lnTo>
                    <a:pt x="1704975" y="107156"/>
                  </a:lnTo>
                  <a:lnTo>
                    <a:pt x="2000250" y="109538"/>
                  </a:lnTo>
                  <a:lnTo>
                    <a:pt x="2135981" y="111919"/>
                  </a:lnTo>
                  <a:lnTo>
                    <a:pt x="2205037" y="114300"/>
                  </a:lnTo>
                  <a:lnTo>
                    <a:pt x="2259806" y="114300"/>
                  </a:lnTo>
                  <a:lnTo>
                    <a:pt x="2316956" y="109538"/>
                  </a:lnTo>
                  <a:lnTo>
                    <a:pt x="2388393" y="97631"/>
                  </a:lnTo>
                  <a:lnTo>
                    <a:pt x="2462212" y="78581"/>
                  </a:lnTo>
                  <a:lnTo>
                    <a:pt x="2531268" y="47625"/>
                  </a:lnTo>
                  <a:lnTo>
                    <a:pt x="2597943" y="11906"/>
                  </a:lnTo>
                  <a:lnTo>
                    <a:pt x="2619375" y="2381"/>
                  </a:lnTo>
                  <a:lnTo>
                    <a:pt x="2631281" y="0"/>
                  </a:lnTo>
                  <a:lnTo>
                    <a:pt x="2640806" y="2381"/>
                  </a:lnTo>
                  <a:lnTo>
                    <a:pt x="2645568" y="9525"/>
                  </a:lnTo>
                  <a:lnTo>
                    <a:pt x="2650331" y="21431"/>
                  </a:lnTo>
                  <a:lnTo>
                    <a:pt x="2643187" y="52388"/>
                  </a:lnTo>
                  <a:lnTo>
                    <a:pt x="2621756" y="135731"/>
                  </a:lnTo>
                  <a:lnTo>
                    <a:pt x="2597943" y="245269"/>
                  </a:lnTo>
                  <a:lnTo>
                    <a:pt x="2593181" y="269081"/>
                  </a:lnTo>
                  <a:lnTo>
                    <a:pt x="2450306" y="316706"/>
                  </a:lnTo>
                  <a:lnTo>
                    <a:pt x="2324100" y="316706"/>
                  </a:lnTo>
                  <a:lnTo>
                    <a:pt x="2038350" y="316706"/>
                  </a:lnTo>
                  <a:lnTo>
                    <a:pt x="1821656" y="314325"/>
                  </a:lnTo>
                  <a:lnTo>
                    <a:pt x="1504950" y="311944"/>
                  </a:lnTo>
                  <a:lnTo>
                    <a:pt x="1121568" y="314325"/>
                  </a:lnTo>
                  <a:lnTo>
                    <a:pt x="795337" y="314325"/>
                  </a:lnTo>
                  <a:lnTo>
                    <a:pt x="409575" y="314325"/>
                  </a:lnTo>
                  <a:lnTo>
                    <a:pt x="302418" y="316706"/>
                  </a:lnTo>
                  <a:lnTo>
                    <a:pt x="169068" y="338138"/>
                  </a:lnTo>
                  <a:lnTo>
                    <a:pt x="116681" y="314325"/>
                  </a:lnTo>
                  <a:lnTo>
                    <a:pt x="66675" y="283369"/>
                  </a:lnTo>
                  <a:lnTo>
                    <a:pt x="40481" y="261938"/>
                  </a:lnTo>
                  <a:lnTo>
                    <a:pt x="21431" y="242888"/>
                  </a:lnTo>
                  <a:lnTo>
                    <a:pt x="7143" y="221456"/>
                  </a:lnTo>
                  <a:lnTo>
                    <a:pt x="0" y="202406"/>
                  </a:lnTo>
                  <a:lnTo>
                    <a:pt x="2381" y="178594"/>
                  </a:lnTo>
                  <a:lnTo>
                    <a:pt x="7143" y="147638"/>
                  </a:lnTo>
                  <a:lnTo>
                    <a:pt x="19050" y="123825"/>
                  </a:lnTo>
                  <a:lnTo>
                    <a:pt x="42862" y="104775"/>
                  </a:lnTo>
                  <a:lnTo>
                    <a:pt x="73818" y="90488"/>
                  </a:lnTo>
                  <a:lnTo>
                    <a:pt x="114300" y="78581"/>
                  </a:lnTo>
                  <a:lnTo>
                    <a:pt x="171450" y="69056"/>
                  </a:lnTo>
                  <a:lnTo>
                    <a:pt x="223837" y="69056"/>
                  </a:lnTo>
                  <a:lnTo>
                    <a:pt x="338137" y="76200"/>
                  </a:lnTo>
                  <a:lnTo>
                    <a:pt x="552450" y="85725"/>
                  </a:lnTo>
                  <a:lnTo>
                    <a:pt x="719137" y="92869"/>
                  </a:lnTo>
                  <a:lnTo>
                    <a:pt x="1021556" y="97631"/>
                  </a:lnTo>
                  <a:lnTo>
                    <a:pt x="130968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2">
              <a:extLst>
                <a:ext uri="{FF2B5EF4-FFF2-40B4-BE49-F238E27FC236}">
                  <a16:creationId xmlns:a16="http://schemas.microsoft.com/office/drawing/2014/main" id="{3B66AE2E-6B2A-4457-989A-D5814150D116}"/>
                </a:ext>
              </a:extLst>
            </p:cNvPr>
            <p:cNvSpPr/>
            <p:nvPr/>
          </p:nvSpPr>
          <p:spPr>
            <a:xfrm rot="16200000">
              <a:off x="4810125" y="2936875"/>
              <a:ext cx="2438400" cy="495300"/>
            </a:xfrm>
            <a:custGeom>
              <a:avLst/>
              <a:gdLst>
                <a:gd name="connsiteX0" fmla="*/ 1126332 w 2438400"/>
                <a:gd name="connsiteY0" fmla="*/ 211932 h 495300"/>
                <a:gd name="connsiteX1" fmla="*/ 1583532 w 2438400"/>
                <a:gd name="connsiteY1" fmla="*/ 211932 h 495300"/>
                <a:gd name="connsiteX2" fmla="*/ 1933575 w 2438400"/>
                <a:gd name="connsiteY2" fmla="*/ 211932 h 495300"/>
                <a:gd name="connsiteX3" fmla="*/ 2019300 w 2438400"/>
                <a:gd name="connsiteY3" fmla="*/ 211932 h 495300"/>
                <a:gd name="connsiteX4" fmla="*/ 2064544 w 2438400"/>
                <a:gd name="connsiteY4" fmla="*/ 209550 h 495300"/>
                <a:gd name="connsiteX5" fmla="*/ 2100263 w 2438400"/>
                <a:gd name="connsiteY5" fmla="*/ 202407 h 495300"/>
                <a:gd name="connsiteX6" fmla="*/ 2135982 w 2438400"/>
                <a:gd name="connsiteY6" fmla="*/ 190500 h 495300"/>
                <a:gd name="connsiteX7" fmla="*/ 2174082 w 2438400"/>
                <a:gd name="connsiteY7" fmla="*/ 173832 h 495300"/>
                <a:gd name="connsiteX8" fmla="*/ 2219325 w 2438400"/>
                <a:gd name="connsiteY8" fmla="*/ 145257 h 495300"/>
                <a:gd name="connsiteX9" fmla="*/ 2286000 w 2438400"/>
                <a:gd name="connsiteY9" fmla="*/ 85725 h 495300"/>
                <a:gd name="connsiteX10" fmla="*/ 2333625 w 2438400"/>
                <a:gd name="connsiteY10" fmla="*/ 50007 h 495300"/>
                <a:gd name="connsiteX11" fmla="*/ 2378869 w 2438400"/>
                <a:gd name="connsiteY11" fmla="*/ 11907 h 495300"/>
                <a:gd name="connsiteX12" fmla="*/ 2407444 w 2438400"/>
                <a:gd name="connsiteY12" fmla="*/ 0 h 495300"/>
                <a:gd name="connsiteX13" fmla="*/ 2421732 w 2438400"/>
                <a:gd name="connsiteY13" fmla="*/ 0 h 495300"/>
                <a:gd name="connsiteX14" fmla="*/ 2436019 w 2438400"/>
                <a:gd name="connsiteY14" fmla="*/ 4763 h 495300"/>
                <a:gd name="connsiteX15" fmla="*/ 2438400 w 2438400"/>
                <a:gd name="connsiteY15" fmla="*/ 14288 h 495300"/>
                <a:gd name="connsiteX16" fmla="*/ 2428875 w 2438400"/>
                <a:gd name="connsiteY16" fmla="*/ 40482 h 495300"/>
                <a:gd name="connsiteX17" fmla="*/ 2395538 w 2438400"/>
                <a:gd name="connsiteY17" fmla="*/ 128588 h 495300"/>
                <a:gd name="connsiteX18" fmla="*/ 2316957 w 2438400"/>
                <a:gd name="connsiteY18" fmla="*/ 288132 h 495300"/>
                <a:gd name="connsiteX19" fmla="*/ 2240757 w 2438400"/>
                <a:gd name="connsiteY19" fmla="*/ 419100 h 495300"/>
                <a:gd name="connsiteX20" fmla="*/ 2212182 w 2438400"/>
                <a:gd name="connsiteY20" fmla="*/ 454819 h 495300"/>
                <a:gd name="connsiteX21" fmla="*/ 2197894 w 2438400"/>
                <a:gd name="connsiteY21" fmla="*/ 471488 h 495300"/>
                <a:gd name="connsiteX22" fmla="*/ 2178844 w 2438400"/>
                <a:gd name="connsiteY22" fmla="*/ 483394 h 495300"/>
                <a:gd name="connsiteX23" fmla="*/ 2157413 w 2438400"/>
                <a:gd name="connsiteY23" fmla="*/ 490538 h 495300"/>
                <a:gd name="connsiteX24" fmla="*/ 2135982 w 2438400"/>
                <a:gd name="connsiteY24" fmla="*/ 495300 h 495300"/>
                <a:gd name="connsiteX25" fmla="*/ 2107407 w 2438400"/>
                <a:gd name="connsiteY25" fmla="*/ 492919 h 495300"/>
                <a:gd name="connsiteX26" fmla="*/ 2064544 w 2438400"/>
                <a:gd name="connsiteY26" fmla="*/ 478632 h 495300"/>
                <a:gd name="connsiteX27" fmla="*/ 2024063 w 2438400"/>
                <a:gd name="connsiteY27" fmla="*/ 461963 h 495300"/>
                <a:gd name="connsiteX28" fmla="*/ 1971675 w 2438400"/>
                <a:gd name="connsiteY28" fmla="*/ 445294 h 495300"/>
                <a:gd name="connsiteX29" fmla="*/ 1924050 w 2438400"/>
                <a:gd name="connsiteY29" fmla="*/ 438150 h 495300"/>
                <a:gd name="connsiteX30" fmla="*/ 1802607 w 2438400"/>
                <a:gd name="connsiteY30" fmla="*/ 438150 h 495300"/>
                <a:gd name="connsiteX31" fmla="*/ 1481138 w 2438400"/>
                <a:gd name="connsiteY31" fmla="*/ 431007 h 495300"/>
                <a:gd name="connsiteX32" fmla="*/ 1233488 w 2438400"/>
                <a:gd name="connsiteY32" fmla="*/ 426244 h 495300"/>
                <a:gd name="connsiteX33" fmla="*/ 959644 w 2438400"/>
                <a:gd name="connsiteY33" fmla="*/ 423863 h 495300"/>
                <a:gd name="connsiteX34" fmla="*/ 740569 w 2438400"/>
                <a:gd name="connsiteY34" fmla="*/ 419100 h 495300"/>
                <a:gd name="connsiteX35" fmla="*/ 566738 w 2438400"/>
                <a:gd name="connsiteY35" fmla="*/ 416719 h 495300"/>
                <a:gd name="connsiteX36" fmla="*/ 383382 w 2438400"/>
                <a:gd name="connsiteY36" fmla="*/ 416719 h 495300"/>
                <a:gd name="connsiteX37" fmla="*/ 269082 w 2438400"/>
                <a:gd name="connsiteY37" fmla="*/ 414338 h 495300"/>
                <a:gd name="connsiteX38" fmla="*/ 195263 w 2438400"/>
                <a:gd name="connsiteY38" fmla="*/ 414338 h 495300"/>
                <a:gd name="connsiteX39" fmla="*/ 123825 w 2438400"/>
                <a:gd name="connsiteY39" fmla="*/ 404813 h 495300"/>
                <a:gd name="connsiteX40" fmla="*/ 50007 w 2438400"/>
                <a:gd name="connsiteY40" fmla="*/ 388144 h 495300"/>
                <a:gd name="connsiteX41" fmla="*/ 26194 w 2438400"/>
                <a:gd name="connsiteY41" fmla="*/ 376238 h 495300"/>
                <a:gd name="connsiteX42" fmla="*/ 7144 w 2438400"/>
                <a:gd name="connsiteY42" fmla="*/ 364332 h 495300"/>
                <a:gd name="connsiteX43" fmla="*/ 0 w 2438400"/>
                <a:gd name="connsiteY43" fmla="*/ 352425 h 495300"/>
                <a:gd name="connsiteX44" fmla="*/ 0 w 2438400"/>
                <a:gd name="connsiteY44" fmla="*/ 340519 h 495300"/>
                <a:gd name="connsiteX45" fmla="*/ 7144 w 2438400"/>
                <a:gd name="connsiteY45" fmla="*/ 323850 h 495300"/>
                <a:gd name="connsiteX46" fmla="*/ 23813 w 2438400"/>
                <a:gd name="connsiteY46" fmla="*/ 302419 h 495300"/>
                <a:gd name="connsiteX47" fmla="*/ 54769 w 2438400"/>
                <a:gd name="connsiteY47" fmla="*/ 276225 h 495300"/>
                <a:gd name="connsiteX48" fmla="*/ 100013 w 2438400"/>
                <a:gd name="connsiteY48" fmla="*/ 245269 h 495300"/>
                <a:gd name="connsiteX49" fmla="*/ 185738 w 2438400"/>
                <a:gd name="connsiteY49" fmla="*/ 204788 h 495300"/>
                <a:gd name="connsiteX50" fmla="*/ 288132 w 2438400"/>
                <a:gd name="connsiteY50" fmla="*/ 169069 h 495300"/>
                <a:gd name="connsiteX51" fmla="*/ 392907 w 2438400"/>
                <a:gd name="connsiteY51" fmla="*/ 150019 h 495300"/>
                <a:gd name="connsiteX52" fmla="*/ 435769 w 2438400"/>
                <a:gd name="connsiteY52" fmla="*/ 150019 h 495300"/>
                <a:gd name="connsiteX53" fmla="*/ 481013 w 2438400"/>
                <a:gd name="connsiteY53" fmla="*/ 161925 h 495300"/>
                <a:gd name="connsiteX54" fmla="*/ 576263 w 2438400"/>
                <a:gd name="connsiteY54" fmla="*/ 183357 h 495300"/>
                <a:gd name="connsiteX55" fmla="*/ 678657 w 2438400"/>
                <a:gd name="connsiteY55" fmla="*/ 197644 h 495300"/>
                <a:gd name="connsiteX56" fmla="*/ 814388 w 2438400"/>
                <a:gd name="connsiteY56" fmla="*/ 209550 h 495300"/>
                <a:gd name="connsiteX57" fmla="*/ 1026319 w 2438400"/>
                <a:gd name="connsiteY57" fmla="*/ 211932 h 495300"/>
                <a:gd name="connsiteX58" fmla="*/ 1126332 w 2438400"/>
                <a:gd name="connsiteY58" fmla="*/ 21193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38400" h="495300">
                  <a:moveTo>
                    <a:pt x="1126332" y="211932"/>
                  </a:moveTo>
                  <a:lnTo>
                    <a:pt x="1583532" y="211932"/>
                  </a:lnTo>
                  <a:lnTo>
                    <a:pt x="1933575" y="211932"/>
                  </a:lnTo>
                  <a:lnTo>
                    <a:pt x="2019300" y="211932"/>
                  </a:lnTo>
                  <a:lnTo>
                    <a:pt x="2064544" y="209550"/>
                  </a:lnTo>
                  <a:lnTo>
                    <a:pt x="2100263" y="202407"/>
                  </a:lnTo>
                  <a:lnTo>
                    <a:pt x="2135982" y="190500"/>
                  </a:lnTo>
                  <a:lnTo>
                    <a:pt x="2174082" y="173832"/>
                  </a:lnTo>
                  <a:lnTo>
                    <a:pt x="2219325" y="145257"/>
                  </a:lnTo>
                  <a:lnTo>
                    <a:pt x="2286000" y="85725"/>
                  </a:lnTo>
                  <a:lnTo>
                    <a:pt x="2333625" y="50007"/>
                  </a:lnTo>
                  <a:lnTo>
                    <a:pt x="2378869" y="11907"/>
                  </a:lnTo>
                  <a:lnTo>
                    <a:pt x="2407444" y="0"/>
                  </a:lnTo>
                  <a:lnTo>
                    <a:pt x="2421732" y="0"/>
                  </a:lnTo>
                  <a:lnTo>
                    <a:pt x="2436019" y="4763"/>
                  </a:lnTo>
                  <a:lnTo>
                    <a:pt x="2438400" y="14288"/>
                  </a:lnTo>
                  <a:lnTo>
                    <a:pt x="2428875" y="40482"/>
                  </a:lnTo>
                  <a:lnTo>
                    <a:pt x="2395538" y="128588"/>
                  </a:lnTo>
                  <a:lnTo>
                    <a:pt x="2316957" y="288132"/>
                  </a:lnTo>
                  <a:lnTo>
                    <a:pt x="2240757" y="419100"/>
                  </a:lnTo>
                  <a:lnTo>
                    <a:pt x="2212182" y="454819"/>
                  </a:lnTo>
                  <a:lnTo>
                    <a:pt x="2197894" y="471488"/>
                  </a:lnTo>
                  <a:lnTo>
                    <a:pt x="2178844" y="483394"/>
                  </a:lnTo>
                  <a:lnTo>
                    <a:pt x="2157413" y="490538"/>
                  </a:lnTo>
                  <a:lnTo>
                    <a:pt x="2135982" y="495300"/>
                  </a:lnTo>
                  <a:lnTo>
                    <a:pt x="2107407" y="492919"/>
                  </a:lnTo>
                  <a:lnTo>
                    <a:pt x="2064544" y="478632"/>
                  </a:lnTo>
                  <a:lnTo>
                    <a:pt x="2024063" y="461963"/>
                  </a:lnTo>
                  <a:lnTo>
                    <a:pt x="1971675" y="445294"/>
                  </a:lnTo>
                  <a:lnTo>
                    <a:pt x="1924050" y="438150"/>
                  </a:lnTo>
                  <a:lnTo>
                    <a:pt x="1802607" y="438150"/>
                  </a:lnTo>
                  <a:lnTo>
                    <a:pt x="1481138" y="431007"/>
                  </a:lnTo>
                  <a:lnTo>
                    <a:pt x="1233488" y="426244"/>
                  </a:lnTo>
                  <a:lnTo>
                    <a:pt x="959644" y="423863"/>
                  </a:lnTo>
                  <a:lnTo>
                    <a:pt x="740569" y="419100"/>
                  </a:lnTo>
                  <a:lnTo>
                    <a:pt x="566738" y="416719"/>
                  </a:lnTo>
                  <a:lnTo>
                    <a:pt x="383382" y="416719"/>
                  </a:lnTo>
                  <a:lnTo>
                    <a:pt x="269082" y="414338"/>
                  </a:lnTo>
                  <a:lnTo>
                    <a:pt x="195263" y="414338"/>
                  </a:lnTo>
                  <a:lnTo>
                    <a:pt x="123825" y="404813"/>
                  </a:lnTo>
                  <a:lnTo>
                    <a:pt x="50007" y="388144"/>
                  </a:lnTo>
                  <a:lnTo>
                    <a:pt x="26194" y="376238"/>
                  </a:lnTo>
                  <a:lnTo>
                    <a:pt x="7144" y="364332"/>
                  </a:lnTo>
                  <a:lnTo>
                    <a:pt x="0" y="352425"/>
                  </a:lnTo>
                  <a:lnTo>
                    <a:pt x="0" y="340519"/>
                  </a:lnTo>
                  <a:lnTo>
                    <a:pt x="7144" y="323850"/>
                  </a:lnTo>
                  <a:lnTo>
                    <a:pt x="23813" y="302419"/>
                  </a:lnTo>
                  <a:lnTo>
                    <a:pt x="54769" y="276225"/>
                  </a:lnTo>
                  <a:lnTo>
                    <a:pt x="100013" y="245269"/>
                  </a:lnTo>
                  <a:lnTo>
                    <a:pt x="185738" y="204788"/>
                  </a:lnTo>
                  <a:lnTo>
                    <a:pt x="288132" y="169069"/>
                  </a:lnTo>
                  <a:lnTo>
                    <a:pt x="392907" y="150019"/>
                  </a:lnTo>
                  <a:lnTo>
                    <a:pt x="435769" y="150019"/>
                  </a:lnTo>
                  <a:lnTo>
                    <a:pt x="481013" y="161925"/>
                  </a:lnTo>
                  <a:lnTo>
                    <a:pt x="576263" y="183357"/>
                  </a:lnTo>
                  <a:lnTo>
                    <a:pt x="678657" y="197644"/>
                  </a:lnTo>
                  <a:lnTo>
                    <a:pt x="814388" y="209550"/>
                  </a:lnTo>
                  <a:lnTo>
                    <a:pt x="1026319" y="211932"/>
                  </a:lnTo>
                  <a:lnTo>
                    <a:pt x="1126332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3">
              <a:extLst>
                <a:ext uri="{FF2B5EF4-FFF2-40B4-BE49-F238E27FC236}">
                  <a16:creationId xmlns:a16="http://schemas.microsoft.com/office/drawing/2014/main" id="{8459BB53-26AD-4AA8-A4CD-6A2E05F765EE}"/>
                </a:ext>
              </a:extLst>
            </p:cNvPr>
            <p:cNvSpPr/>
            <p:nvPr/>
          </p:nvSpPr>
          <p:spPr>
            <a:xfrm rot="16200000">
              <a:off x="4555332" y="3507581"/>
              <a:ext cx="4478338" cy="593725"/>
            </a:xfrm>
            <a:custGeom>
              <a:avLst/>
              <a:gdLst>
                <a:gd name="connsiteX0" fmla="*/ 2203200 w 4478400"/>
                <a:gd name="connsiteY0" fmla="*/ 280800 h 594000"/>
                <a:gd name="connsiteX1" fmla="*/ 2916000 w 4478400"/>
                <a:gd name="connsiteY1" fmla="*/ 280800 h 594000"/>
                <a:gd name="connsiteX2" fmla="*/ 3492000 w 4478400"/>
                <a:gd name="connsiteY2" fmla="*/ 280800 h 594000"/>
                <a:gd name="connsiteX3" fmla="*/ 3992400 w 4478400"/>
                <a:gd name="connsiteY3" fmla="*/ 280800 h 594000"/>
                <a:gd name="connsiteX4" fmla="*/ 4042800 w 4478400"/>
                <a:gd name="connsiteY4" fmla="*/ 273600 h 594000"/>
                <a:gd name="connsiteX5" fmla="*/ 4100400 w 4478400"/>
                <a:gd name="connsiteY5" fmla="*/ 255600 h 594000"/>
                <a:gd name="connsiteX6" fmla="*/ 4161600 w 4478400"/>
                <a:gd name="connsiteY6" fmla="*/ 226800 h 594000"/>
                <a:gd name="connsiteX7" fmla="*/ 4237200 w 4478400"/>
                <a:gd name="connsiteY7" fmla="*/ 172800 h 594000"/>
                <a:gd name="connsiteX8" fmla="*/ 4345200 w 4478400"/>
                <a:gd name="connsiteY8" fmla="*/ 90000 h 594000"/>
                <a:gd name="connsiteX9" fmla="*/ 4399200 w 4478400"/>
                <a:gd name="connsiteY9" fmla="*/ 39600 h 594000"/>
                <a:gd name="connsiteX10" fmla="*/ 4413600 w 4478400"/>
                <a:gd name="connsiteY10" fmla="*/ 21600 h 594000"/>
                <a:gd name="connsiteX11" fmla="*/ 4435200 w 4478400"/>
                <a:gd name="connsiteY11" fmla="*/ 3600 h 594000"/>
                <a:gd name="connsiteX12" fmla="*/ 4453200 w 4478400"/>
                <a:gd name="connsiteY12" fmla="*/ 0 h 594000"/>
                <a:gd name="connsiteX13" fmla="*/ 4464000 w 4478400"/>
                <a:gd name="connsiteY13" fmla="*/ 0 h 594000"/>
                <a:gd name="connsiteX14" fmla="*/ 4471200 w 4478400"/>
                <a:gd name="connsiteY14" fmla="*/ 7200 h 594000"/>
                <a:gd name="connsiteX15" fmla="*/ 4478400 w 4478400"/>
                <a:gd name="connsiteY15" fmla="*/ 18000 h 594000"/>
                <a:gd name="connsiteX16" fmla="*/ 4467600 w 4478400"/>
                <a:gd name="connsiteY16" fmla="*/ 61200 h 594000"/>
                <a:gd name="connsiteX17" fmla="*/ 4420800 w 4478400"/>
                <a:gd name="connsiteY17" fmla="*/ 172800 h 594000"/>
                <a:gd name="connsiteX18" fmla="*/ 4370400 w 4478400"/>
                <a:gd name="connsiteY18" fmla="*/ 291600 h 594000"/>
                <a:gd name="connsiteX19" fmla="*/ 4323600 w 4478400"/>
                <a:gd name="connsiteY19" fmla="*/ 374400 h 594000"/>
                <a:gd name="connsiteX20" fmla="*/ 4276800 w 4478400"/>
                <a:gd name="connsiteY20" fmla="*/ 450000 h 594000"/>
                <a:gd name="connsiteX21" fmla="*/ 4230000 w 4478400"/>
                <a:gd name="connsiteY21" fmla="*/ 507600 h 594000"/>
                <a:gd name="connsiteX22" fmla="*/ 4186800 w 4478400"/>
                <a:gd name="connsiteY22" fmla="*/ 550800 h 594000"/>
                <a:gd name="connsiteX23" fmla="*/ 4150800 w 4478400"/>
                <a:gd name="connsiteY23" fmla="*/ 572400 h 594000"/>
                <a:gd name="connsiteX24" fmla="*/ 4125600 w 4478400"/>
                <a:gd name="connsiteY24" fmla="*/ 586800 h 594000"/>
                <a:gd name="connsiteX25" fmla="*/ 4093200 w 4478400"/>
                <a:gd name="connsiteY25" fmla="*/ 594000 h 594000"/>
                <a:gd name="connsiteX26" fmla="*/ 4068000 w 4478400"/>
                <a:gd name="connsiteY26" fmla="*/ 594000 h 594000"/>
                <a:gd name="connsiteX27" fmla="*/ 4035600 w 4478400"/>
                <a:gd name="connsiteY27" fmla="*/ 583200 h 594000"/>
                <a:gd name="connsiteX28" fmla="*/ 3974400 w 4478400"/>
                <a:gd name="connsiteY28" fmla="*/ 543600 h 594000"/>
                <a:gd name="connsiteX29" fmla="*/ 3916800 w 4478400"/>
                <a:gd name="connsiteY29" fmla="*/ 511200 h 594000"/>
                <a:gd name="connsiteX30" fmla="*/ 3888000 w 4478400"/>
                <a:gd name="connsiteY30" fmla="*/ 504000 h 594000"/>
                <a:gd name="connsiteX31" fmla="*/ 3769200 w 4478400"/>
                <a:gd name="connsiteY31" fmla="*/ 504000 h 594000"/>
                <a:gd name="connsiteX32" fmla="*/ 3214800 w 4478400"/>
                <a:gd name="connsiteY32" fmla="*/ 504000 h 594000"/>
                <a:gd name="connsiteX33" fmla="*/ 2671200 w 4478400"/>
                <a:gd name="connsiteY33" fmla="*/ 500400 h 594000"/>
                <a:gd name="connsiteX34" fmla="*/ 2206800 w 4478400"/>
                <a:gd name="connsiteY34" fmla="*/ 504000 h 594000"/>
                <a:gd name="connsiteX35" fmla="*/ 1864800 w 4478400"/>
                <a:gd name="connsiteY35" fmla="*/ 504000 h 594000"/>
                <a:gd name="connsiteX36" fmla="*/ 1490400 w 4478400"/>
                <a:gd name="connsiteY36" fmla="*/ 511200 h 594000"/>
                <a:gd name="connsiteX37" fmla="*/ 1292400 w 4478400"/>
                <a:gd name="connsiteY37" fmla="*/ 518400 h 594000"/>
                <a:gd name="connsiteX38" fmla="*/ 1087200 w 4478400"/>
                <a:gd name="connsiteY38" fmla="*/ 529200 h 594000"/>
                <a:gd name="connsiteX39" fmla="*/ 910800 w 4478400"/>
                <a:gd name="connsiteY39" fmla="*/ 540000 h 594000"/>
                <a:gd name="connsiteX40" fmla="*/ 748800 w 4478400"/>
                <a:gd name="connsiteY40" fmla="*/ 554400 h 594000"/>
                <a:gd name="connsiteX41" fmla="*/ 601200 w 4478400"/>
                <a:gd name="connsiteY41" fmla="*/ 572400 h 594000"/>
                <a:gd name="connsiteX42" fmla="*/ 536400 w 4478400"/>
                <a:gd name="connsiteY42" fmla="*/ 554400 h 594000"/>
                <a:gd name="connsiteX43" fmla="*/ 417600 w 4478400"/>
                <a:gd name="connsiteY43" fmla="*/ 525600 h 594000"/>
                <a:gd name="connsiteX44" fmla="*/ 349200 w 4478400"/>
                <a:gd name="connsiteY44" fmla="*/ 511200 h 594000"/>
                <a:gd name="connsiteX45" fmla="*/ 244800 w 4478400"/>
                <a:gd name="connsiteY45" fmla="*/ 475200 h 594000"/>
                <a:gd name="connsiteX46" fmla="*/ 90000 w 4478400"/>
                <a:gd name="connsiteY46" fmla="*/ 403200 h 594000"/>
                <a:gd name="connsiteX47" fmla="*/ 28800 w 4478400"/>
                <a:gd name="connsiteY47" fmla="*/ 370800 h 594000"/>
                <a:gd name="connsiteX48" fmla="*/ 3600 w 4478400"/>
                <a:gd name="connsiteY48" fmla="*/ 349200 h 594000"/>
                <a:gd name="connsiteX49" fmla="*/ 0 w 4478400"/>
                <a:gd name="connsiteY49" fmla="*/ 331200 h 594000"/>
                <a:gd name="connsiteX50" fmla="*/ 3600 w 4478400"/>
                <a:gd name="connsiteY50" fmla="*/ 306000 h 594000"/>
                <a:gd name="connsiteX51" fmla="*/ 14400 w 4478400"/>
                <a:gd name="connsiteY51" fmla="*/ 284400 h 594000"/>
                <a:gd name="connsiteX52" fmla="*/ 36000 w 4478400"/>
                <a:gd name="connsiteY52" fmla="*/ 273600 h 594000"/>
                <a:gd name="connsiteX53" fmla="*/ 86400 w 4478400"/>
                <a:gd name="connsiteY53" fmla="*/ 248400 h 594000"/>
                <a:gd name="connsiteX54" fmla="*/ 622800 w 4478400"/>
                <a:gd name="connsiteY54" fmla="*/ 284400 h 594000"/>
                <a:gd name="connsiteX55" fmla="*/ 817200 w 4478400"/>
                <a:gd name="connsiteY55" fmla="*/ 280800 h 594000"/>
                <a:gd name="connsiteX56" fmla="*/ 1087200 w 4478400"/>
                <a:gd name="connsiteY56" fmla="*/ 280800 h 594000"/>
                <a:gd name="connsiteX57" fmla="*/ 2203200 w 4478400"/>
                <a:gd name="connsiteY57" fmla="*/ 280800 h 59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78400" h="594000">
                  <a:moveTo>
                    <a:pt x="2203200" y="280800"/>
                  </a:moveTo>
                  <a:lnTo>
                    <a:pt x="2916000" y="280800"/>
                  </a:lnTo>
                  <a:lnTo>
                    <a:pt x="3492000" y="280800"/>
                  </a:lnTo>
                  <a:lnTo>
                    <a:pt x="3992400" y="280800"/>
                  </a:lnTo>
                  <a:lnTo>
                    <a:pt x="4042800" y="273600"/>
                  </a:lnTo>
                  <a:lnTo>
                    <a:pt x="4100400" y="255600"/>
                  </a:lnTo>
                  <a:lnTo>
                    <a:pt x="4161600" y="226800"/>
                  </a:lnTo>
                  <a:lnTo>
                    <a:pt x="4237200" y="172800"/>
                  </a:lnTo>
                  <a:lnTo>
                    <a:pt x="4345200" y="90000"/>
                  </a:lnTo>
                  <a:lnTo>
                    <a:pt x="4399200" y="39600"/>
                  </a:lnTo>
                  <a:lnTo>
                    <a:pt x="4413600" y="21600"/>
                  </a:lnTo>
                  <a:lnTo>
                    <a:pt x="4435200" y="3600"/>
                  </a:lnTo>
                  <a:lnTo>
                    <a:pt x="4453200" y="0"/>
                  </a:lnTo>
                  <a:lnTo>
                    <a:pt x="4464000" y="0"/>
                  </a:lnTo>
                  <a:lnTo>
                    <a:pt x="4471200" y="7200"/>
                  </a:lnTo>
                  <a:lnTo>
                    <a:pt x="4478400" y="18000"/>
                  </a:lnTo>
                  <a:lnTo>
                    <a:pt x="4467600" y="61200"/>
                  </a:lnTo>
                  <a:lnTo>
                    <a:pt x="4420800" y="172800"/>
                  </a:lnTo>
                  <a:lnTo>
                    <a:pt x="4370400" y="291600"/>
                  </a:lnTo>
                  <a:lnTo>
                    <a:pt x="4323600" y="374400"/>
                  </a:lnTo>
                  <a:lnTo>
                    <a:pt x="4276800" y="450000"/>
                  </a:lnTo>
                  <a:lnTo>
                    <a:pt x="4230000" y="507600"/>
                  </a:lnTo>
                  <a:lnTo>
                    <a:pt x="4186800" y="550800"/>
                  </a:lnTo>
                  <a:lnTo>
                    <a:pt x="4150800" y="572400"/>
                  </a:lnTo>
                  <a:lnTo>
                    <a:pt x="4125600" y="586800"/>
                  </a:lnTo>
                  <a:lnTo>
                    <a:pt x="4093200" y="594000"/>
                  </a:lnTo>
                  <a:lnTo>
                    <a:pt x="4068000" y="594000"/>
                  </a:lnTo>
                  <a:lnTo>
                    <a:pt x="4035600" y="583200"/>
                  </a:lnTo>
                  <a:lnTo>
                    <a:pt x="3974400" y="543600"/>
                  </a:lnTo>
                  <a:lnTo>
                    <a:pt x="3916800" y="511200"/>
                  </a:lnTo>
                  <a:lnTo>
                    <a:pt x="3888000" y="504000"/>
                  </a:lnTo>
                  <a:lnTo>
                    <a:pt x="3769200" y="504000"/>
                  </a:lnTo>
                  <a:lnTo>
                    <a:pt x="3214800" y="504000"/>
                  </a:lnTo>
                  <a:lnTo>
                    <a:pt x="2671200" y="500400"/>
                  </a:lnTo>
                  <a:lnTo>
                    <a:pt x="2206800" y="504000"/>
                  </a:lnTo>
                  <a:lnTo>
                    <a:pt x="1864800" y="504000"/>
                  </a:lnTo>
                  <a:lnTo>
                    <a:pt x="1490400" y="511200"/>
                  </a:lnTo>
                  <a:lnTo>
                    <a:pt x="1292400" y="518400"/>
                  </a:lnTo>
                  <a:lnTo>
                    <a:pt x="1087200" y="529200"/>
                  </a:lnTo>
                  <a:lnTo>
                    <a:pt x="910800" y="540000"/>
                  </a:lnTo>
                  <a:lnTo>
                    <a:pt x="748800" y="554400"/>
                  </a:lnTo>
                  <a:lnTo>
                    <a:pt x="601200" y="572400"/>
                  </a:lnTo>
                  <a:lnTo>
                    <a:pt x="536400" y="554400"/>
                  </a:lnTo>
                  <a:lnTo>
                    <a:pt x="417600" y="525600"/>
                  </a:lnTo>
                  <a:lnTo>
                    <a:pt x="349200" y="511200"/>
                  </a:lnTo>
                  <a:lnTo>
                    <a:pt x="244800" y="475200"/>
                  </a:lnTo>
                  <a:lnTo>
                    <a:pt x="90000" y="403200"/>
                  </a:lnTo>
                  <a:lnTo>
                    <a:pt x="28800" y="370800"/>
                  </a:lnTo>
                  <a:lnTo>
                    <a:pt x="3600" y="349200"/>
                  </a:lnTo>
                  <a:lnTo>
                    <a:pt x="0" y="331200"/>
                  </a:lnTo>
                  <a:lnTo>
                    <a:pt x="3600" y="306000"/>
                  </a:lnTo>
                  <a:lnTo>
                    <a:pt x="14400" y="284400"/>
                  </a:lnTo>
                  <a:lnTo>
                    <a:pt x="36000" y="273600"/>
                  </a:lnTo>
                  <a:lnTo>
                    <a:pt x="86400" y="248400"/>
                  </a:lnTo>
                  <a:lnTo>
                    <a:pt x="622800" y="284400"/>
                  </a:lnTo>
                  <a:lnTo>
                    <a:pt x="817200" y="280800"/>
                  </a:lnTo>
                  <a:lnTo>
                    <a:pt x="1087200" y="280800"/>
                  </a:lnTo>
                  <a:lnTo>
                    <a:pt x="2203200" y="280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9">
              <a:extLst>
                <a:ext uri="{FF2B5EF4-FFF2-40B4-BE49-F238E27FC236}">
                  <a16:creationId xmlns:a16="http://schemas.microsoft.com/office/drawing/2014/main" id="{29F1E800-227A-4424-BF1F-6CCAC4A48261}"/>
                </a:ext>
              </a:extLst>
            </p:cNvPr>
            <p:cNvSpPr/>
            <p:nvPr/>
          </p:nvSpPr>
          <p:spPr>
            <a:xfrm rot="16200000">
              <a:off x="1784351" y="4281487"/>
              <a:ext cx="2982912" cy="411163"/>
            </a:xfrm>
            <a:custGeom>
              <a:avLst/>
              <a:gdLst>
                <a:gd name="connsiteX0" fmla="*/ 1435168 w 2982802"/>
                <a:gd name="connsiteY0" fmla="*/ 114911 h 410746"/>
                <a:gd name="connsiteX1" fmla="*/ 1645431 w 2982802"/>
                <a:gd name="connsiteY1" fmla="*/ 119801 h 410746"/>
                <a:gd name="connsiteX2" fmla="*/ 1841024 w 2982802"/>
                <a:gd name="connsiteY2" fmla="*/ 122246 h 410746"/>
                <a:gd name="connsiteX3" fmla="*/ 2046398 w 2982802"/>
                <a:gd name="connsiteY3" fmla="*/ 127136 h 410746"/>
                <a:gd name="connsiteX4" fmla="*/ 2237101 w 2982802"/>
                <a:gd name="connsiteY4" fmla="*/ 132025 h 410746"/>
                <a:gd name="connsiteX5" fmla="*/ 2371572 w 2982802"/>
                <a:gd name="connsiteY5" fmla="*/ 134470 h 410746"/>
                <a:gd name="connsiteX6" fmla="*/ 2454699 w 2982802"/>
                <a:gd name="connsiteY6" fmla="*/ 132025 h 410746"/>
                <a:gd name="connsiteX7" fmla="*/ 2528047 w 2982802"/>
                <a:gd name="connsiteY7" fmla="*/ 127136 h 410746"/>
                <a:gd name="connsiteX8" fmla="*/ 2623399 w 2982802"/>
                <a:gd name="connsiteY8" fmla="*/ 117356 h 410746"/>
                <a:gd name="connsiteX9" fmla="*/ 2716306 w 2982802"/>
                <a:gd name="connsiteY9" fmla="*/ 97797 h 410746"/>
                <a:gd name="connsiteX10" fmla="*/ 2779874 w 2982802"/>
                <a:gd name="connsiteY10" fmla="*/ 78237 h 410746"/>
                <a:gd name="connsiteX11" fmla="*/ 2855666 w 2982802"/>
                <a:gd name="connsiteY11" fmla="*/ 29339 h 410746"/>
                <a:gd name="connsiteX12" fmla="*/ 2982802 w 2982802"/>
                <a:gd name="connsiteY12" fmla="*/ 114911 h 410746"/>
                <a:gd name="connsiteX13" fmla="*/ 2933904 w 2982802"/>
                <a:gd name="connsiteY13" fmla="*/ 168699 h 410746"/>
                <a:gd name="connsiteX14" fmla="*/ 2889895 w 2982802"/>
                <a:gd name="connsiteY14" fmla="*/ 212708 h 410746"/>
                <a:gd name="connsiteX15" fmla="*/ 2831217 w 2982802"/>
                <a:gd name="connsiteY15" fmla="*/ 266496 h 410746"/>
                <a:gd name="connsiteX16" fmla="*/ 2777429 w 2982802"/>
                <a:gd name="connsiteY16" fmla="*/ 308060 h 410746"/>
                <a:gd name="connsiteX17" fmla="*/ 2713861 w 2982802"/>
                <a:gd name="connsiteY17" fmla="*/ 352068 h 410746"/>
                <a:gd name="connsiteX18" fmla="*/ 2652738 w 2982802"/>
                <a:gd name="connsiteY18" fmla="*/ 383852 h 410746"/>
                <a:gd name="connsiteX19" fmla="*/ 2596505 w 2982802"/>
                <a:gd name="connsiteY19" fmla="*/ 403411 h 410746"/>
                <a:gd name="connsiteX20" fmla="*/ 2550051 w 2982802"/>
                <a:gd name="connsiteY20" fmla="*/ 410746 h 410746"/>
                <a:gd name="connsiteX21" fmla="*/ 2503598 w 2982802"/>
                <a:gd name="connsiteY21" fmla="*/ 405856 h 410746"/>
                <a:gd name="connsiteX22" fmla="*/ 2437585 w 2982802"/>
                <a:gd name="connsiteY22" fmla="*/ 386297 h 410746"/>
                <a:gd name="connsiteX23" fmla="*/ 2349568 w 2982802"/>
                <a:gd name="connsiteY23" fmla="*/ 366738 h 410746"/>
                <a:gd name="connsiteX24" fmla="*/ 2276220 w 2982802"/>
                <a:gd name="connsiteY24" fmla="*/ 356958 h 410746"/>
                <a:gd name="connsiteX25" fmla="*/ 2178423 w 2982802"/>
                <a:gd name="connsiteY25" fmla="*/ 356958 h 410746"/>
                <a:gd name="connsiteX26" fmla="*/ 1926597 w 2982802"/>
                <a:gd name="connsiteY26" fmla="*/ 349623 h 410746"/>
                <a:gd name="connsiteX27" fmla="*/ 1613647 w 2982802"/>
                <a:gd name="connsiteY27" fmla="*/ 339844 h 410746"/>
                <a:gd name="connsiteX28" fmla="*/ 1422943 w 2982802"/>
                <a:gd name="connsiteY28" fmla="*/ 334954 h 410746"/>
                <a:gd name="connsiteX29" fmla="*/ 1281138 w 2982802"/>
                <a:gd name="connsiteY29" fmla="*/ 330064 h 410746"/>
                <a:gd name="connsiteX30" fmla="*/ 1056205 w 2982802"/>
                <a:gd name="connsiteY30" fmla="*/ 322729 h 410746"/>
                <a:gd name="connsiteX31" fmla="*/ 865501 w 2982802"/>
                <a:gd name="connsiteY31" fmla="*/ 315394 h 410746"/>
                <a:gd name="connsiteX32" fmla="*/ 625899 w 2982802"/>
                <a:gd name="connsiteY32" fmla="*/ 308060 h 410746"/>
                <a:gd name="connsiteX33" fmla="*/ 432751 w 2982802"/>
                <a:gd name="connsiteY33" fmla="*/ 298280 h 410746"/>
                <a:gd name="connsiteX34" fmla="*/ 246937 w 2982802"/>
                <a:gd name="connsiteY34" fmla="*/ 290945 h 410746"/>
                <a:gd name="connsiteX35" fmla="*/ 168699 w 2982802"/>
                <a:gd name="connsiteY35" fmla="*/ 288500 h 410746"/>
                <a:gd name="connsiteX36" fmla="*/ 95352 w 2982802"/>
                <a:gd name="connsiteY36" fmla="*/ 278721 h 410746"/>
                <a:gd name="connsiteX37" fmla="*/ 68458 w 2982802"/>
                <a:gd name="connsiteY37" fmla="*/ 268941 h 410746"/>
                <a:gd name="connsiteX38" fmla="*/ 36674 w 2982802"/>
                <a:gd name="connsiteY38" fmla="*/ 249382 h 410746"/>
                <a:gd name="connsiteX39" fmla="*/ 17114 w 2982802"/>
                <a:gd name="connsiteY39" fmla="*/ 232267 h 410746"/>
                <a:gd name="connsiteX40" fmla="*/ 4890 w 2982802"/>
                <a:gd name="connsiteY40" fmla="*/ 207818 h 410746"/>
                <a:gd name="connsiteX41" fmla="*/ 0 w 2982802"/>
                <a:gd name="connsiteY41" fmla="*/ 188259 h 410746"/>
                <a:gd name="connsiteX42" fmla="*/ 2445 w 2982802"/>
                <a:gd name="connsiteY42" fmla="*/ 161364 h 410746"/>
                <a:gd name="connsiteX43" fmla="*/ 14669 w 2982802"/>
                <a:gd name="connsiteY43" fmla="*/ 134470 h 410746"/>
                <a:gd name="connsiteX44" fmla="*/ 36674 w 2982802"/>
                <a:gd name="connsiteY44" fmla="*/ 110021 h 410746"/>
                <a:gd name="connsiteX45" fmla="*/ 78237 w 2982802"/>
                <a:gd name="connsiteY45" fmla="*/ 83127 h 410746"/>
                <a:gd name="connsiteX46" fmla="*/ 136915 w 2982802"/>
                <a:gd name="connsiteY46" fmla="*/ 56233 h 410746"/>
                <a:gd name="connsiteX47" fmla="*/ 217598 w 2982802"/>
                <a:gd name="connsiteY47" fmla="*/ 31784 h 410746"/>
                <a:gd name="connsiteX48" fmla="*/ 298280 w 2982802"/>
                <a:gd name="connsiteY48" fmla="*/ 12224 h 410746"/>
                <a:gd name="connsiteX49" fmla="*/ 371628 w 2982802"/>
                <a:gd name="connsiteY49" fmla="*/ 0 h 410746"/>
                <a:gd name="connsiteX50" fmla="*/ 396077 w 2982802"/>
                <a:gd name="connsiteY50" fmla="*/ 0 h 410746"/>
                <a:gd name="connsiteX51" fmla="*/ 464535 w 2982802"/>
                <a:gd name="connsiteY51" fmla="*/ 19559 h 410746"/>
                <a:gd name="connsiteX52" fmla="*/ 572111 w 2982802"/>
                <a:gd name="connsiteY52" fmla="*/ 46453 h 410746"/>
                <a:gd name="connsiteX53" fmla="*/ 704137 w 2982802"/>
                <a:gd name="connsiteY53" fmla="*/ 68457 h 410746"/>
                <a:gd name="connsiteX54" fmla="*/ 875281 w 2982802"/>
                <a:gd name="connsiteY54" fmla="*/ 88017 h 410746"/>
                <a:gd name="connsiteX55" fmla="*/ 1087989 w 2982802"/>
                <a:gd name="connsiteY55" fmla="*/ 105131 h 410746"/>
                <a:gd name="connsiteX56" fmla="*/ 1339816 w 2982802"/>
                <a:gd name="connsiteY56" fmla="*/ 114911 h 410746"/>
                <a:gd name="connsiteX57" fmla="*/ 1435168 w 2982802"/>
                <a:gd name="connsiteY57" fmla="*/ 114911 h 4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2802" h="410746">
                  <a:moveTo>
                    <a:pt x="1435168" y="114911"/>
                  </a:moveTo>
                  <a:lnTo>
                    <a:pt x="1645431" y="119801"/>
                  </a:lnTo>
                  <a:lnTo>
                    <a:pt x="1841024" y="122246"/>
                  </a:lnTo>
                  <a:lnTo>
                    <a:pt x="2046398" y="127136"/>
                  </a:lnTo>
                  <a:lnTo>
                    <a:pt x="2237101" y="132025"/>
                  </a:lnTo>
                  <a:lnTo>
                    <a:pt x="2371572" y="134470"/>
                  </a:lnTo>
                  <a:lnTo>
                    <a:pt x="2454699" y="132025"/>
                  </a:lnTo>
                  <a:lnTo>
                    <a:pt x="2528047" y="127136"/>
                  </a:lnTo>
                  <a:lnTo>
                    <a:pt x="2623399" y="117356"/>
                  </a:lnTo>
                  <a:lnTo>
                    <a:pt x="2716306" y="97797"/>
                  </a:lnTo>
                  <a:lnTo>
                    <a:pt x="2779874" y="78237"/>
                  </a:lnTo>
                  <a:lnTo>
                    <a:pt x="2855666" y="29339"/>
                  </a:lnTo>
                  <a:lnTo>
                    <a:pt x="2982802" y="114911"/>
                  </a:lnTo>
                  <a:lnTo>
                    <a:pt x="2933904" y="168699"/>
                  </a:lnTo>
                  <a:lnTo>
                    <a:pt x="2889895" y="212708"/>
                  </a:lnTo>
                  <a:lnTo>
                    <a:pt x="2831217" y="266496"/>
                  </a:lnTo>
                  <a:lnTo>
                    <a:pt x="2777429" y="308060"/>
                  </a:lnTo>
                  <a:lnTo>
                    <a:pt x="2713861" y="352068"/>
                  </a:lnTo>
                  <a:lnTo>
                    <a:pt x="2652738" y="383852"/>
                  </a:lnTo>
                  <a:lnTo>
                    <a:pt x="2596505" y="403411"/>
                  </a:lnTo>
                  <a:lnTo>
                    <a:pt x="2550051" y="410746"/>
                  </a:lnTo>
                  <a:lnTo>
                    <a:pt x="2503598" y="405856"/>
                  </a:lnTo>
                  <a:lnTo>
                    <a:pt x="2437585" y="386297"/>
                  </a:lnTo>
                  <a:lnTo>
                    <a:pt x="2349568" y="366738"/>
                  </a:lnTo>
                  <a:lnTo>
                    <a:pt x="2276220" y="356958"/>
                  </a:lnTo>
                  <a:lnTo>
                    <a:pt x="2178423" y="356958"/>
                  </a:lnTo>
                  <a:lnTo>
                    <a:pt x="1926597" y="349623"/>
                  </a:lnTo>
                  <a:lnTo>
                    <a:pt x="1613647" y="339844"/>
                  </a:lnTo>
                  <a:lnTo>
                    <a:pt x="1422943" y="334954"/>
                  </a:lnTo>
                  <a:lnTo>
                    <a:pt x="1281138" y="330064"/>
                  </a:lnTo>
                  <a:lnTo>
                    <a:pt x="1056205" y="322729"/>
                  </a:lnTo>
                  <a:lnTo>
                    <a:pt x="865501" y="315394"/>
                  </a:lnTo>
                  <a:lnTo>
                    <a:pt x="625899" y="308060"/>
                  </a:lnTo>
                  <a:lnTo>
                    <a:pt x="432751" y="298280"/>
                  </a:lnTo>
                  <a:lnTo>
                    <a:pt x="246937" y="290945"/>
                  </a:lnTo>
                  <a:lnTo>
                    <a:pt x="168699" y="288500"/>
                  </a:lnTo>
                  <a:lnTo>
                    <a:pt x="95352" y="278721"/>
                  </a:lnTo>
                  <a:lnTo>
                    <a:pt x="68458" y="268941"/>
                  </a:lnTo>
                  <a:lnTo>
                    <a:pt x="36674" y="249382"/>
                  </a:lnTo>
                  <a:lnTo>
                    <a:pt x="17114" y="232267"/>
                  </a:lnTo>
                  <a:lnTo>
                    <a:pt x="4890" y="207818"/>
                  </a:lnTo>
                  <a:lnTo>
                    <a:pt x="0" y="188259"/>
                  </a:lnTo>
                  <a:lnTo>
                    <a:pt x="2445" y="161364"/>
                  </a:lnTo>
                  <a:lnTo>
                    <a:pt x="14669" y="134470"/>
                  </a:lnTo>
                  <a:lnTo>
                    <a:pt x="36674" y="110021"/>
                  </a:lnTo>
                  <a:lnTo>
                    <a:pt x="78237" y="83127"/>
                  </a:lnTo>
                  <a:lnTo>
                    <a:pt x="136915" y="56233"/>
                  </a:lnTo>
                  <a:lnTo>
                    <a:pt x="217598" y="31784"/>
                  </a:lnTo>
                  <a:lnTo>
                    <a:pt x="298280" y="12224"/>
                  </a:lnTo>
                  <a:lnTo>
                    <a:pt x="371628" y="0"/>
                  </a:lnTo>
                  <a:lnTo>
                    <a:pt x="396077" y="0"/>
                  </a:lnTo>
                  <a:lnTo>
                    <a:pt x="464535" y="19559"/>
                  </a:lnTo>
                  <a:lnTo>
                    <a:pt x="572111" y="46453"/>
                  </a:lnTo>
                  <a:lnTo>
                    <a:pt x="704137" y="68457"/>
                  </a:lnTo>
                  <a:lnTo>
                    <a:pt x="875281" y="88017"/>
                  </a:lnTo>
                  <a:lnTo>
                    <a:pt x="1087989" y="105131"/>
                  </a:lnTo>
                  <a:lnTo>
                    <a:pt x="1339816" y="114911"/>
                  </a:lnTo>
                  <a:lnTo>
                    <a:pt x="1435168" y="114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1">
              <a:extLst>
                <a:ext uri="{FF2B5EF4-FFF2-40B4-BE49-F238E27FC236}">
                  <a16:creationId xmlns:a16="http://schemas.microsoft.com/office/drawing/2014/main" id="{BDEF3D49-393D-4167-BB4F-EFF5162A1888}"/>
                </a:ext>
              </a:extLst>
            </p:cNvPr>
            <p:cNvSpPr/>
            <p:nvPr/>
          </p:nvSpPr>
          <p:spPr>
            <a:xfrm rot="16200000">
              <a:off x="3486150" y="2451101"/>
              <a:ext cx="2732087" cy="1344612"/>
            </a:xfrm>
            <a:custGeom>
              <a:avLst/>
              <a:gdLst>
                <a:gd name="connsiteX0" fmla="*/ 1443038 w 2731294"/>
                <a:gd name="connsiteY0" fmla="*/ 1012031 h 1345406"/>
                <a:gd name="connsiteX1" fmla="*/ 1774032 w 2731294"/>
                <a:gd name="connsiteY1" fmla="*/ 1012031 h 1345406"/>
                <a:gd name="connsiteX2" fmla="*/ 2200275 w 2731294"/>
                <a:gd name="connsiteY2" fmla="*/ 1012031 h 1345406"/>
                <a:gd name="connsiteX3" fmla="*/ 2350294 w 2731294"/>
                <a:gd name="connsiteY3" fmla="*/ 1009650 h 1345406"/>
                <a:gd name="connsiteX4" fmla="*/ 2421732 w 2731294"/>
                <a:gd name="connsiteY4" fmla="*/ 1002506 h 1345406"/>
                <a:gd name="connsiteX5" fmla="*/ 2440782 w 2731294"/>
                <a:gd name="connsiteY5" fmla="*/ 995363 h 1345406"/>
                <a:gd name="connsiteX6" fmla="*/ 2464594 w 2731294"/>
                <a:gd name="connsiteY6" fmla="*/ 978694 h 1345406"/>
                <a:gd name="connsiteX7" fmla="*/ 2483644 w 2731294"/>
                <a:gd name="connsiteY7" fmla="*/ 962025 h 1345406"/>
                <a:gd name="connsiteX8" fmla="*/ 2497932 w 2731294"/>
                <a:gd name="connsiteY8" fmla="*/ 938213 h 1345406"/>
                <a:gd name="connsiteX9" fmla="*/ 2505075 w 2731294"/>
                <a:gd name="connsiteY9" fmla="*/ 912019 h 1345406"/>
                <a:gd name="connsiteX10" fmla="*/ 2507457 w 2731294"/>
                <a:gd name="connsiteY10" fmla="*/ 897731 h 1345406"/>
                <a:gd name="connsiteX11" fmla="*/ 2483644 w 2731294"/>
                <a:gd name="connsiteY11" fmla="*/ 790575 h 1345406"/>
                <a:gd name="connsiteX12" fmla="*/ 2447925 w 2731294"/>
                <a:gd name="connsiteY12" fmla="*/ 623888 h 1345406"/>
                <a:gd name="connsiteX13" fmla="*/ 2409825 w 2731294"/>
                <a:gd name="connsiteY13" fmla="*/ 428625 h 1345406"/>
                <a:gd name="connsiteX14" fmla="*/ 2369344 w 2731294"/>
                <a:gd name="connsiteY14" fmla="*/ 204788 h 1345406"/>
                <a:gd name="connsiteX15" fmla="*/ 2345532 w 2731294"/>
                <a:gd name="connsiteY15" fmla="*/ 30956 h 1345406"/>
                <a:gd name="connsiteX16" fmla="*/ 2497932 w 2731294"/>
                <a:gd name="connsiteY16" fmla="*/ 0 h 1345406"/>
                <a:gd name="connsiteX17" fmla="*/ 2521744 w 2731294"/>
                <a:gd name="connsiteY17" fmla="*/ 116681 h 1345406"/>
                <a:gd name="connsiteX18" fmla="*/ 2547938 w 2731294"/>
                <a:gd name="connsiteY18" fmla="*/ 261938 h 1345406"/>
                <a:gd name="connsiteX19" fmla="*/ 2586038 w 2731294"/>
                <a:gd name="connsiteY19" fmla="*/ 454819 h 1345406"/>
                <a:gd name="connsiteX20" fmla="*/ 2619375 w 2731294"/>
                <a:gd name="connsiteY20" fmla="*/ 621506 h 1345406"/>
                <a:gd name="connsiteX21" fmla="*/ 2681288 w 2731294"/>
                <a:gd name="connsiteY21" fmla="*/ 892969 h 1345406"/>
                <a:gd name="connsiteX22" fmla="*/ 2690813 w 2731294"/>
                <a:gd name="connsiteY22" fmla="*/ 923925 h 1345406"/>
                <a:gd name="connsiteX23" fmla="*/ 2700338 w 2731294"/>
                <a:gd name="connsiteY23" fmla="*/ 933450 h 1345406"/>
                <a:gd name="connsiteX24" fmla="*/ 2717007 w 2731294"/>
                <a:gd name="connsiteY24" fmla="*/ 957263 h 1345406"/>
                <a:gd name="connsiteX25" fmla="*/ 2726532 w 2731294"/>
                <a:gd name="connsiteY25" fmla="*/ 973931 h 1345406"/>
                <a:gd name="connsiteX26" fmla="*/ 2731294 w 2731294"/>
                <a:gd name="connsiteY26" fmla="*/ 1004888 h 1345406"/>
                <a:gd name="connsiteX27" fmla="*/ 2726532 w 2731294"/>
                <a:gd name="connsiteY27" fmla="*/ 1026319 h 1345406"/>
                <a:gd name="connsiteX28" fmla="*/ 2683669 w 2731294"/>
                <a:gd name="connsiteY28" fmla="*/ 1104900 h 1345406"/>
                <a:gd name="connsiteX29" fmla="*/ 2612232 w 2731294"/>
                <a:gd name="connsiteY29" fmla="*/ 1228725 h 1345406"/>
                <a:gd name="connsiteX30" fmla="*/ 2555082 w 2731294"/>
                <a:gd name="connsiteY30" fmla="*/ 1304925 h 1345406"/>
                <a:gd name="connsiteX31" fmla="*/ 2531269 w 2731294"/>
                <a:gd name="connsiteY31" fmla="*/ 1328738 h 1345406"/>
                <a:gd name="connsiteX32" fmla="*/ 2505075 w 2731294"/>
                <a:gd name="connsiteY32" fmla="*/ 1343025 h 1345406"/>
                <a:gd name="connsiteX33" fmla="*/ 2478882 w 2731294"/>
                <a:gd name="connsiteY33" fmla="*/ 1345406 h 1345406"/>
                <a:gd name="connsiteX34" fmla="*/ 2455069 w 2731294"/>
                <a:gd name="connsiteY34" fmla="*/ 1345406 h 1345406"/>
                <a:gd name="connsiteX35" fmla="*/ 2407444 w 2731294"/>
                <a:gd name="connsiteY35" fmla="*/ 1328738 h 1345406"/>
                <a:gd name="connsiteX36" fmla="*/ 2376488 w 2731294"/>
                <a:gd name="connsiteY36" fmla="*/ 1312069 h 1345406"/>
                <a:gd name="connsiteX37" fmla="*/ 2324100 w 2731294"/>
                <a:gd name="connsiteY37" fmla="*/ 1285875 h 1345406"/>
                <a:gd name="connsiteX38" fmla="*/ 2259807 w 2731294"/>
                <a:gd name="connsiteY38" fmla="*/ 1266825 h 1345406"/>
                <a:gd name="connsiteX39" fmla="*/ 2181225 w 2731294"/>
                <a:gd name="connsiteY39" fmla="*/ 1257300 h 1345406"/>
                <a:gd name="connsiteX40" fmla="*/ 1997869 w 2731294"/>
                <a:gd name="connsiteY40" fmla="*/ 1254919 h 1345406"/>
                <a:gd name="connsiteX41" fmla="*/ 1697832 w 2731294"/>
                <a:gd name="connsiteY41" fmla="*/ 1250156 h 1345406"/>
                <a:gd name="connsiteX42" fmla="*/ 1438275 w 2731294"/>
                <a:gd name="connsiteY42" fmla="*/ 1247775 h 1345406"/>
                <a:gd name="connsiteX43" fmla="*/ 1126332 w 2731294"/>
                <a:gd name="connsiteY43" fmla="*/ 1245394 h 1345406"/>
                <a:gd name="connsiteX44" fmla="*/ 759619 w 2731294"/>
                <a:gd name="connsiteY44" fmla="*/ 1240631 h 1345406"/>
                <a:gd name="connsiteX45" fmla="*/ 552450 w 2731294"/>
                <a:gd name="connsiteY45" fmla="*/ 1240631 h 1345406"/>
                <a:gd name="connsiteX46" fmla="*/ 361950 w 2731294"/>
                <a:gd name="connsiteY46" fmla="*/ 1235869 h 1345406"/>
                <a:gd name="connsiteX47" fmla="*/ 183357 w 2731294"/>
                <a:gd name="connsiteY47" fmla="*/ 1235869 h 1345406"/>
                <a:gd name="connsiteX48" fmla="*/ 111919 w 2731294"/>
                <a:gd name="connsiteY48" fmla="*/ 1233488 h 1345406"/>
                <a:gd name="connsiteX49" fmla="*/ 54769 w 2731294"/>
                <a:gd name="connsiteY49" fmla="*/ 1223963 h 1345406"/>
                <a:gd name="connsiteX50" fmla="*/ 26194 w 2731294"/>
                <a:gd name="connsiteY50" fmla="*/ 1212056 h 1345406"/>
                <a:gd name="connsiteX51" fmla="*/ 9525 w 2731294"/>
                <a:gd name="connsiteY51" fmla="*/ 1197769 h 1345406"/>
                <a:gd name="connsiteX52" fmla="*/ 0 w 2731294"/>
                <a:gd name="connsiteY52" fmla="*/ 1176338 h 1345406"/>
                <a:gd name="connsiteX53" fmla="*/ 0 w 2731294"/>
                <a:gd name="connsiteY53" fmla="*/ 1154906 h 1345406"/>
                <a:gd name="connsiteX54" fmla="*/ 7144 w 2731294"/>
                <a:gd name="connsiteY54" fmla="*/ 1126331 h 1345406"/>
                <a:gd name="connsiteX55" fmla="*/ 14288 w 2731294"/>
                <a:gd name="connsiteY55" fmla="*/ 1114425 h 1345406"/>
                <a:gd name="connsiteX56" fmla="*/ 33338 w 2731294"/>
                <a:gd name="connsiteY56" fmla="*/ 1095375 h 1345406"/>
                <a:gd name="connsiteX57" fmla="*/ 52388 w 2731294"/>
                <a:gd name="connsiteY57" fmla="*/ 1078706 h 1345406"/>
                <a:gd name="connsiteX58" fmla="*/ 97632 w 2731294"/>
                <a:gd name="connsiteY58" fmla="*/ 1052513 h 1345406"/>
                <a:gd name="connsiteX59" fmla="*/ 166688 w 2731294"/>
                <a:gd name="connsiteY59" fmla="*/ 1009650 h 1345406"/>
                <a:gd name="connsiteX60" fmla="*/ 188119 w 2731294"/>
                <a:gd name="connsiteY60" fmla="*/ 1002506 h 1345406"/>
                <a:gd name="connsiteX61" fmla="*/ 359569 w 2731294"/>
                <a:gd name="connsiteY61" fmla="*/ 990600 h 1345406"/>
                <a:gd name="connsiteX62" fmla="*/ 619125 w 2731294"/>
                <a:gd name="connsiteY62" fmla="*/ 997744 h 1345406"/>
                <a:gd name="connsiteX63" fmla="*/ 857250 w 2731294"/>
                <a:gd name="connsiteY63" fmla="*/ 1007269 h 1345406"/>
                <a:gd name="connsiteX64" fmla="*/ 1047750 w 2731294"/>
                <a:gd name="connsiteY64" fmla="*/ 1012031 h 1345406"/>
                <a:gd name="connsiteX65" fmla="*/ 1443038 w 2731294"/>
                <a:gd name="connsiteY65" fmla="*/ 1012031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31294" h="1345406">
                  <a:moveTo>
                    <a:pt x="1443038" y="1012031"/>
                  </a:moveTo>
                  <a:lnTo>
                    <a:pt x="1774032" y="1012031"/>
                  </a:lnTo>
                  <a:lnTo>
                    <a:pt x="2200275" y="1012031"/>
                  </a:lnTo>
                  <a:lnTo>
                    <a:pt x="2350294" y="1009650"/>
                  </a:lnTo>
                  <a:lnTo>
                    <a:pt x="2421732" y="1002506"/>
                  </a:lnTo>
                  <a:lnTo>
                    <a:pt x="2440782" y="995363"/>
                  </a:lnTo>
                  <a:lnTo>
                    <a:pt x="2464594" y="978694"/>
                  </a:lnTo>
                  <a:lnTo>
                    <a:pt x="2483644" y="962025"/>
                  </a:lnTo>
                  <a:lnTo>
                    <a:pt x="2497932" y="938213"/>
                  </a:lnTo>
                  <a:lnTo>
                    <a:pt x="2505075" y="912019"/>
                  </a:lnTo>
                  <a:lnTo>
                    <a:pt x="2507457" y="897731"/>
                  </a:lnTo>
                  <a:lnTo>
                    <a:pt x="2483644" y="790575"/>
                  </a:lnTo>
                  <a:lnTo>
                    <a:pt x="2447925" y="623888"/>
                  </a:lnTo>
                  <a:lnTo>
                    <a:pt x="2409825" y="428625"/>
                  </a:lnTo>
                  <a:lnTo>
                    <a:pt x="2369344" y="204788"/>
                  </a:lnTo>
                  <a:lnTo>
                    <a:pt x="2345532" y="30956"/>
                  </a:lnTo>
                  <a:lnTo>
                    <a:pt x="2497932" y="0"/>
                  </a:lnTo>
                  <a:lnTo>
                    <a:pt x="2521744" y="116681"/>
                  </a:lnTo>
                  <a:lnTo>
                    <a:pt x="2547938" y="261938"/>
                  </a:lnTo>
                  <a:lnTo>
                    <a:pt x="2586038" y="454819"/>
                  </a:lnTo>
                  <a:lnTo>
                    <a:pt x="2619375" y="621506"/>
                  </a:lnTo>
                  <a:lnTo>
                    <a:pt x="2681288" y="892969"/>
                  </a:lnTo>
                  <a:lnTo>
                    <a:pt x="2690813" y="923925"/>
                  </a:lnTo>
                  <a:lnTo>
                    <a:pt x="2700338" y="933450"/>
                  </a:lnTo>
                  <a:lnTo>
                    <a:pt x="2717007" y="957263"/>
                  </a:lnTo>
                  <a:lnTo>
                    <a:pt x="2726532" y="973931"/>
                  </a:lnTo>
                  <a:lnTo>
                    <a:pt x="2731294" y="1004888"/>
                  </a:lnTo>
                  <a:lnTo>
                    <a:pt x="2726532" y="1026319"/>
                  </a:lnTo>
                  <a:lnTo>
                    <a:pt x="2683669" y="1104900"/>
                  </a:lnTo>
                  <a:lnTo>
                    <a:pt x="2612232" y="1228725"/>
                  </a:lnTo>
                  <a:lnTo>
                    <a:pt x="2555082" y="1304925"/>
                  </a:lnTo>
                  <a:lnTo>
                    <a:pt x="2531269" y="1328738"/>
                  </a:lnTo>
                  <a:lnTo>
                    <a:pt x="2505075" y="1343025"/>
                  </a:lnTo>
                  <a:lnTo>
                    <a:pt x="2478882" y="1345406"/>
                  </a:lnTo>
                  <a:lnTo>
                    <a:pt x="2455069" y="1345406"/>
                  </a:lnTo>
                  <a:lnTo>
                    <a:pt x="2407444" y="1328738"/>
                  </a:lnTo>
                  <a:lnTo>
                    <a:pt x="2376488" y="1312069"/>
                  </a:lnTo>
                  <a:lnTo>
                    <a:pt x="2324100" y="1285875"/>
                  </a:lnTo>
                  <a:lnTo>
                    <a:pt x="2259807" y="1266825"/>
                  </a:lnTo>
                  <a:lnTo>
                    <a:pt x="2181225" y="1257300"/>
                  </a:lnTo>
                  <a:lnTo>
                    <a:pt x="1997869" y="1254919"/>
                  </a:lnTo>
                  <a:lnTo>
                    <a:pt x="1697832" y="1250156"/>
                  </a:lnTo>
                  <a:lnTo>
                    <a:pt x="1438275" y="1247775"/>
                  </a:lnTo>
                  <a:lnTo>
                    <a:pt x="1126332" y="1245394"/>
                  </a:lnTo>
                  <a:lnTo>
                    <a:pt x="759619" y="1240631"/>
                  </a:lnTo>
                  <a:lnTo>
                    <a:pt x="552450" y="1240631"/>
                  </a:lnTo>
                  <a:lnTo>
                    <a:pt x="361950" y="1235869"/>
                  </a:lnTo>
                  <a:lnTo>
                    <a:pt x="183357" y="1235869"/>
                  </a:lnTo>
                  <a:lnTo>
                    <a:pt x="111919" y="1233488"/>
                  </a:lnTo>
                  <a:lnTo>
                    <a:pt x="54769" y="1223963"/>
                  </a:lnTo>
                  <a:lnTo>
                    <a:pt x="26194" y="1212056"/>
                  </a:lnTo>
                  <a:lnTo>
                    <a:pt x="9525" y="1197769"/>
                  </a:lnTo>
                  <a:lnTo>
                    <a:pt x="0" y="1176338"/>
                  </a:lnTo>
                  <a:lnTo>
                    <a:pt x="0" y="1154906"/>
                  </a:lnTo>
                  <a:lnTo>
                    <a:pt x="7144" y="1126331"/>
                  </a:lnTo>
                  <a:lnTo>
                    <a:pt x="14288" y="1114425"/>
                  </a:lnTo>
                  <a:lnTo>
                    <a:pt x="33338" y="1095375"/>
                  </a:lnTo>
                  <a:lnTo>
                    <a:pt x="52388" y="1078706"/>
                  </a:lnTo>
                  <a:lnTo>
                    <a:pt x="97632" y="1052513"/>
                  </a:lnTo>
                  <a:lnTo>
                    <a:pt x="166688" y="1009650"/>
                  </a:lnTo>
                  <a:lnTo>
                    <a:pt x="188119" y="1002506"/>
                  </a:lnTo>
                  <a:lnTo>
                    <a:pt x="359569" y="990600"/>
                  </a:lnTo>
                  <a:lnTo>
                    <a:pt x="619125" y="997744"/>
                  </a:lnTo>
                  <a:lnTo>
                    <a:pt x="857250" y="1007269"/>
                  </a:lnTo>
                  <a:lnTo>
                    <a:pt x="1047750" y="1012031"/>
                  </a:lnTo>
                  <a:lnTo>
                    <a:pt x="1443038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3">
              <a:extLst>
                <a:ext uri="{FF2B5EF4-FFF2-40B4-BE49-F238E27FC236}">
                  <a16:creationId xmlns:a16="http://schemas.microsoft.com/office/drawing/2014/main" id="{593A0FB0-5156-4A0F-9886-9F63FED513DF}"/>
                </a:ext>
              </a:extLst>
            </p:cNvPr>
            <p:cNvSpPr/>
            <p:nvPr/>
          </p:nvSpPr>
          <p:spPr>
            <a:xfrm>
              <a:off x="4181475" y="2570163"/>
              <a:ext cx="1071563" cy="336550"/>
            </a:xfrm>
            <a:custGeom>
              <a:avLst/>
              <a:gdLst>
                <a:gd name="connsiteX0" fmla="*/ 623888 w 1071563"/>
                <a:gd name="connsiteY0" fmla="*/ 85725 h 338137"/>
                <a:gd name="connsiteX1" fmla="*/ 842963 w 1071563"/>
                <a:gd name="connsiteY1" fmla="*/ 45244 h 338137"/>
                <a:gd name="connsiteX2" fmla="*/ 1071563 w 1071563"/>
                <a:gd name="connsiteY2" fmla="*/ 0 h 338137"/>
                <a:gd name="connsiteX3" fmla="*/ 1069181 w 1071563"/>
                <a:gd name="connsiteY3" fmla="*/ 157162 h 338137"/>
                <a:gd name="connsiteX4" fmla="*/ 885825 w 1071563"/>
                <a:gd name="connsiteY4" fmla="*/ 190500 h 338137"/>
                <a:gd name="connsiteX5" fmla="*/ 652463 w 1071563"/>
                <a:gd name="connsiteY5" fmla="*/ 233362 h 338137"/>
                <a:gd name="connsiteX6" fmla="*/ 402431 w 1071563"/>
                <a:gd name="connsiteY6" fmla="*/ 276225 h 338137"/>
                <a:gd name="connsiteX7" fmla="*/ 119063 w 1071563"/>
                <a:gd name="connsiteY7" fmla="*/ 321469 h 338137"/>
                <a:gd name="connsiteX8" fmla="*/ 0 w 1071563"/>
                <a:gd name="connsiteY8" fmla="*/ 338137 h 338137"/>
                <a:gd name="connsiteX9" fmla="*/ 0 w 1071563"/>
                <a:gd name="connsiteY9" fmla="*/ 178594 h 338137"/>
                <a:gd name="connsiteX10" fmla="*/ 238125 w 1071563"/>
                <a:gd name="connsiteY10" fmla="*/ 150019 h 338137"/>
                <a:gd name="connsiteX11" fmla="*/ 547688 w 1071563"/>
                <a:gd name="connsiteY11" fmla="*/ 100012 h 338137"/>
                <a:gd name="connsiteX12" fmla="*/ 623888 w 1071563"/>
                <a:gd name="connsiteY12" fmla="*/ 857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563" h="338137">
                  <a:moveTo>
                    <a:pt x="623888" y="85725"/>
                  </a:moveTo>
                  <a:lnTo>
                    <a:pt x="842963" y="45244"/>
                  </a:lnTo>
                  <a:lnTo>
                    <a:pt x="1071563" y="0"/>
                  </a:lnTo>
                  <a:lnTo>
                    <a:pt x="1069181" y="157162"/>
                  </a:lnTo>
                  <a:lnTo>
                    <a:pt x="885825" y="190500"/>
                  </a:lnTo>
                  <a:lnTo>
                    <a:pt x="652463" y="233362"/>
                  </a:lnTo>
                  <a:lnTo>
                    <a:pt x="402431" y="276225"/>
                  </a:lnTo>
                  <a:lnTo>
                    <a:pt x="119063" y="321469"/>
                  </a:lnTo>
                  <a:lnTo>
                    <a:pt x="0" y="338137"/>
                  </a:lnTo>
                  <a:lnTo>
                    <a:pt x="0" y="178594"/>
                  </a:lnTo>
                  <a:lnTo>
                    <a:pt x="238125" y="150019"/>
                  </a:lnTo>
                  <a:lnTo>
                    <a:pt x="547688" y="100012"/>
                  </a:lnTo>
                  <a:lnTo>
                    <a:pt x="623888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4">
              <a:extLst>
                <a:ext uri="{FF2B5EF4-FFF2-40B4-BE49-F238E27FC236}">
                  <a16:creationId xmlns:a16="http://schemas.microsoft.com/office/drawing/2014/main" id="{D9947739-E58A-4E7E-A246-11DC39EAAE17}"/>
                </a:ext>
              </a:extLst>
            </p:cNvPr>
            <p:cNvSpPr/>
            <p:nvPr/>
          </p:nvSpPr>
          <p:spPr>
            <a:xfrm>
              <a:off x="4189413" y="3257550"/>
              <a:ext cx="1076325" cy="333375"/>
            </a:xfrm>
            <a:custGeom>
              <a:avLst/>
              <a:gdLst>
                <a:gd name="connsiteX0" fmla="*/ 402431 w 1076325"/>
                <a:gd name="connsiteY0" fmla="*/ 126206 h 333375"/>
                <a:gd name="connsiteX1" fmla="*/ 611981 w 1076325"/>
                <a:gd name="connsiteY1" fmla="*/ 90488 h 333375"/>
                <a:gd name="connsiteX2" fmla="*/ 871537 w 1076325"/>
                <a:gd name="connsiteY2" fmla="*/ 40481 h 333375"/>
                <a:gd name="connsiteX3" fmla="*/ 1076325 w 1076325"/>
                <a:gd name="connsiteY3" fmla="*/ 0 h 333375"/>
                <a:gd name="connsiteX4" fmla="*/ 1073944 w 1076325"/>
                <a:gd name="connsiteY4" fmla="*/ 183356 h 333375"/>
                <a:gd name="connsiteX5" fmla="*/ 876300 w 1076325"/>
                <a:gd name="connsiteY5" fmla="*/ 216694 h 333375"/>
                <a:gd name="connsiteX6" fmla="*/ 690562 w 1076325"/>
                <a:gd name="connsiteY6" fmla="*/ 245269 h 333375"/>
                <a:gd name="connsiteX7" fmla="*/ 483394 w 1076325"/>
                <a:gd name="connsiteY7" fmla="*/ 278606 h 333375"/>
                <a:gd name="connsiteX8" fmla="*/ 288131 w 1076325"/>
                <a:gd name="connsiteY8" fmla="*/ 307181 h 333375"/>
                <a:gd name="connsiteX9" fmla="*/ 147637 w 1076325"/>
                <a:gd name="connsiteY9" fmla="*/ 326231 h 333375"/>
                <a:gd name="connsiteX10" fmla="*/ 0 w 1076325"/>
                <a:gd name="connsiteY10" fmla="*/ 333375 h 333375"/>
                <a:gd name="connsiteX11" fmla="*/ 0 w 1076325"/>
                <a:gd name="connsiteY11" fmla="*/ 188119 h 333375"/>
                <a:gd name="connsiteX12" fmla="*/ 230981 w 1076325"/>
                <a:gd name="connsiteY12" fmla="*/ 150019 h 333375"/>
                <a:gd name="connsiteX13" fmla="*/ 402431 w 1076325"/>
                <a:gd name="connsiteY13" fmla="*/ 1262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325" h="333375">
                  <a:moveTo>
                    <a:pt x="402431" y="126206"/>
                  </a:moveTo>
                  <a:lnTo>
                    <a:pt x="611981" y="90488"/>
                  </a:lnTo>
                  <a:lnTo>
                    <a:pt x="871537" y="40481"/>
                  </a:lnTo>
                  <a:lnTo>
                    <a:pt x="1076325" y="0"/>
                  </a:lnTo>
                  <a:cubicBezTo>
                    <a:pt x="1075531" y="61119"/>
                    <a:pt x="1074738" y="122237"/>
                    <a:pt x="1073944" y="183356"/>
                  </a:cubicBezTo>
                  <a:lnTo>
                    <a:pt x="876300" y="216694"/>
                  </a:lnTo>
                  <a:lnTo>
                    <a:pt x="690562" y="245269"/>
                  </a:lnTo>
                  <a:lnTo>
                    <a:pt x="483394" y="278606"/>
                  </a:lnTo>
                  <a:lnTo>
                    <a:pt x="288131" y="307181"/>
                  </a:lnTo>
                  <a:lnTo>
                    <a:pt x="147637" y="326231"/>
                  </a:lnTo>
                  <a:lnTo>
                    <a:pt x="0" y="333375"/>
                  </a:lnTo>
                  <a:lnTo>
                    <a:pt x="0" y="188119"/>
                  </a:lnTo>
                  <a:lnTo>
                    <a:pt x="230981" y="150019"/>
                  </a:lnTo>
                  <a:lnTo>
                    <a:pt x="402431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11207609-F340-48F1-997E-139BEF405987}"/>
                </a:ext>
              </a:extLst>
            </p:cNvPr>
            <p:cNvSpPr/>
            <p:nvPr/>
          </p:nvSpPr>
          <p:spPr>
            <a:xfrm>
              <a:off x="4217988" y="4110038"/>
              <a:ext cx="1038225" cy="311150"/>
            </a:xfrm>
            <a:custGeom>
              <a:avLst/>
              <a:gdLst>
                <a:gd name="connsiteX0" fmla="*/ 361950 w 1038225"/>
                <a:gd name="connsiteY0" fmla="*/ 97631 h 311943"/>
                <a:gd name="connsiteX1" fmla="*/ 709612 w 1038225"/>
                <a:gd name="connsiteY1" fmla="*/ 45243 h 311943"/>
                <a:gd name="connsiteX2" fmla="*/ 1026319 w 1038225"/>
                <a:gd name="connsiteY2" fmla="*/ 0 h 311943"/>
                <a:gd name="connsiteX3" fmla="*/ 1038225 w 1038225"/>
                <a:gd name="connsiteY3" fmla="*/ 207168 h 311943"/>
                <a:gd name="connsiteX4" fmla="*/ 938212 w 1038225"/>
                <a:gd name="connsiteY4" fmla="*/ 214312 h 311943"/>
                <a:gd name="connsiteX5" fmla="*/ 745331 w 1038225"/>
                <a:gd name="connsiteY5" fmla="*/ 230981 h 311943"/>
                <a:gd name="connsiteX6" fmla="*/ 538162 w 1038225"/>
                <a:gd name="connsiteY6" fmla="*/ 250031 h 311943"/>
                <a:gd name="connsiteX7" fmla="*/ 273844 w 1038225"/>
                <a:gd name="connsiteY7" fmla="*/ 278606 h 311943"/>
                <a:gd name="connsiteX8" fmla="*/ 0 w 1038225"/>
                <a:gd name="connsiteY8" fmla="*/ 311943 h 311943"/>
                <a:gd name="connsiteX9" fmla="*/ 4762 w 1038225"/>
                <a:gd name="connsiteY9" fmla="*/ 154781 h 311943"/>
                <a:gd name="connsiteX10" fmla="*/ 216694 w 1038225"/>
                <a:gd name="connsiteY10" fmla="*/ 121443 h 311943"/>
                <a:gd name="connsiteX11" fmla="*/ 361950 w 1038225"/>
                <a:gd name="connsiteY11" fmla="*/ 97631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8225" h="311943">
                  <a:moveTo>
                    <a:pt x="361950" y="97631"/>
                  </a:moveTo>
                  <a:lnTo>
                    <a:pt x="709612" y="45243"/>
                  </a:lnTo>
                  <a:lnTo>
                    <a:pt x="1026319" y="0"/>
                  </a:lnTo>
                  <a:lnTo>
                    <a:pt x="1038225" y="207168"/>
                  </a:lnTo>
                  <a:lnTo>
                    <a:pt x="938212" y="214312"/>
                  </a:lnTo>
                  <a:lnTo>
                    <a:pt x="745331" y="230981"/>
                  </a:lnTo>
                  <a:lnTo>
                    <a:pt x="538162" y="250031"/>
                  </a:lnTo>
                  <a:lnTo>
                    <a:pt x="273844" y="278606"/>
                  </a:lnTo>
                  <a:lnTo>
                    <a:pt x="0" y="311943"/>
                  </a:lnTo>
                  <a:lnTo>
                    <a:pt x="4762" y="154781"/>
                  </a:lnTo>
                  <a:lnTo>
                    <a:pt x="216694" y="121443"/>
                  </a:lnTo>
                  <a:lnTo>
                    <a:pt x="3619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4">
              <a:extLst>
                <a:ext uri="{FF2B5EF4-FFF2-40B4-BE49-F238E27FC236}">
                  <a16:creationId xmlns:a16="http://schemas.microsoft.com/office/drawing/2014/main" id="{C11E801B-2000-4FAA-9534-AA68E90D0FD0}"/>
                </a:ext>
              </a:extLst>
            </p:cNvPr>
            <p:cNvSpPr/>
            <p:nvPr/>
          </p:nvSpPr>
          <p:spPr>
            <a:xfrm rot="16200000">
              <a:off x="6094413" y="5299075"/>
              <a:ext cx="695325" cy="790575"/>
            </a:xfrm>
            <a:custGeom>
              <a:avLst/>
              <a:gdLst>
                <a:gd name="connsiteX0" fmla="*/ 623888 w 695325"/>
                <a:gd name="connsiteY0" fmla="*/ 273844 h 790575"/>
                <a:gd name="connsiteX1" fmla="*/ 583407 w 695325"/>
                <a:gd name="connsiteY1" fmla="*/ 404813 h 790575"/>
                <a:gd name="connsiteX2" fmla="*/ 550069 w 695325"/>
                <a:gd name="connsiteY2" fmla="*/ 514350 h 790575"/>
                <a:gd name="connsiteX3" fmla="*/ 533400 w 695325"/>
                <a:gd name="connsiteY3" fmla="*/ 578644 h 790575"/>
                <a:gd name="connsiteX4" fmla="*/ 523875 w 695325"/>
                <a:gd name="connsiteY4" fmla="*/ 607219 h 790575"/>
                <a:gd name="connsiteX5" fmla="*/ 519113 w 695325"/>
                <a:gd name="connsiteY5" fmla="*/ 635794 h 790575"/>
                <a:gd name="connsiteX6" fmla="*/ 519113 w 695325"/>
                <a:gd name="connsiteY6" fmla="*/ 661988 h 790575"/>
                <a:gd name="connsiteX7" fmla="*/ 523875 w 695325"/>
                <a:gd name="connsiteY7" fmla="*/ 683419 h 790575"/>
                <a:gd name="connsiteX8" fmla="*/ 535782 w 695325"/>
                <a:gd name="connsiteY8" fmla="*/ 704850 h 790575"/>
                <a:gd name="connsiteX9" fmla="*/ 545307 w 695325"/>
                <a:gd name="connsiteY9" fmla="*/ 714375 h 790575"/>
                <a:gd name="connsiteX10" fmla="*/ 559594 w 695325"/>
                <a:gd name="connsiteY10" fmla="*/ 723900 h 790575"/>
                <a:gd name="connsiteX11" fmla="*/ 583407 w 695325"/>
                <a:gd name="connsiteY11" fmla="*/ 733425 h 790575"/>
                <a:gd name="connsiteX12" fmla="*/ 695325 w 695325"/>
                <a:gd name="connsiteY12" fmla="*/ 742950 h 790575"/>
                <a:gd name="connsiteX13" fmla="*/ 0 w 695325"/>
                <a:gd name="connsiteY13" fmla="*/ 790575 h 790575"/>
                <a:gd name="connsiteX14" fmla="*/ 7144 w 695325"/>
                <a:gd name="connsiteY14" fmla="*/ 757238 h 790575"/>
                <a:gd name="connsiteX15" fmla="*/ 14288 w 695325"/>
                <a:gd name="connsiteY15" fmla="*/ 738188 h 790575"/>
                <a:gd name="connsiteX16" fmla="*/ 80963 w 695325"/>
                <a:gd name="connsiteY16" fmla="*/ 700088 h 790575"/>
                <a:gd name="connsiteX17" fmla="*/ 111919 w 695325"/>
                <a:gd name="connsiteY17" fmla="*/ 681038 h 790575"/>
                <a:gd name="connsiteX18" fmla="*/ 159544 w 695325"/>
                <a:gd name="connsiteY18" fmla="*/ 645319 h 790575"/>
                <a:gd name="connsiteX19" fmla="*/ 235744 w 695325"/>
                <a:gd name="connsiteY19" fmla="*/ 581025 h 790575"/>
                <a:gd name="connsiteX20" fmla="*/ 333375 w 695325"/>
                <a:gd name="connsiteY20" fmla="*/ 481013 h 790575"/>
                <a:gd name="connsiteX21" fmla="*/ 476250 w 695325"/>
                <a:gd name="connsiteY21" fmla="*/ 295275 h 790575"/>
                <a:gd name="connsiteX22" fmla="*/ 552450 w 695325"/>
                <a:gd name="connsiteY22" fmla="*/ 183356 h 790575"/>
                <a:gd name="connsiteX23" fmla="*/ 628650 w 695325"/>
                <a:gd name="connsiteY23" fmla="*/ 66675 h 790575"/>
                <a:gd name="connsiteX24" fmla="*/ 647700 w 695325"/>
                <a:gd name="connsiteY24" fmla="*/ 35719 h 790575"/>
                <a:gd name="connsiteX25" fmla="*/ 659607 w 695325"/>
                <a:gd name="connsiteY25" fmla="*/ 19050 h 790575"/>
                <a:gd name="connsiteX26" fmla="*/ 671513 w 695325"/>
                <a:gd name="connsiteY26" fmla="*/ 7144 h 790575"/>
                <a:gd name="connsiteX27" fmla="*/ 685800 w 695325"/>
                <a:gd name="connsiteY27" fmla="*/ 0 h 790575"/>
                <a:gd name="connsiteX28" fmla="*/ 692944 w 695325"/>
                <a:gd name="connsiteY28" fmla="*/ 4763 h 790575"/>
                <a:gd name="connsiteX29" fmla="*/ 695325 w 695325"/>
                <a:gd name="connsiteY29" fmla="*/ 21431 h 790575"/>
                <a:gd name="connsiteX30" fmla="*/ 685800 w 695325"/>
                <a:gd name="connsiteY30" fmla="*/ 69056 h 790575"/>
                <a:gd name="connsiteX31" fmla="*/ 661988 w 695325"/>
                <a:gd name="connsiteY31" fmla="*/ 152400 h 790575"/>
                <a:gd name="connsiteX32" fmla="*/ 623888 w 695325"/>
                <a:gd name="connsiteY32" fmla="*/ 273844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790575">
                  <a:moveTo>
                    <a:pt x="623888" y="273844"/>
                  </a:moveTo>
                  <a:lnTo>
                    <a:pt x="583407" y="404813"/>
                  </a:lnTo>
                  <a:lnTo>
                    <a:pt x="550069" y="514350"/>
                  </a:lnTo>
                  <a:lnTo>
                    <a:pt x="533400" y="578644"/>
                  </a:lnTo>
                  <a:lnTo>
                    <a:pt x="523875" y="607219"/>
                  </a:lnTo>
                  <a:lnTo>
                    <a:pt x="519113" y="635794"/>
                  </a:lnTo>
                  <a:lnTo>
                    <a:pt x="519113" y="661988"/>
                  </a:lnTo>
                  <a:lnTo>
                    <a:pt x="523875" y="683419"/>
                  </a:lnTo>
                  <a:lnTo>
                    <a:pt x="535782" y="704850"/>
                  </a:lnTo>
                  <a:lnTo>
                    <a:pt x="545307" y="714375"/>
                  </a:lnTo>
                  <a:lnTo>
                    <a:pt x="559594" y="723900"/>
                  </a:lnTo>
                  <a:lnTo>
                    <a:pt x="583407" y="733425"/>
                  </a:lnTo>
                  <a:lnTo>
                    <a:pt x="695325" y="742950"/>
                  </a:lnTo>
                  <a:lnTo>
                    <a:pt x="0" y="790575"/>
                  </a:lnTo>
                  <a:lnTo>
                    <a:pt x="7144" y="757238"/>
                  </a:lnTo>
                  <a:lnTo>
                    <a:pt x="14288" y="738188"/>
                  </a:lnTo>
                  <a:lnTo>
                    <a:pt x="80963" y="700088"/>
                  </a:lnTo>
                  <a:lnTo>
                    <a:pt x="111919" y="681038"/>
                  </a:lnTo>
                  <a:lnTo>
                    <a:pt x="159544" y="645319"/>
                  </a:lnTo>
                  <a:lnTo>
                    <a:pt x="235744" y="581025"/>
                  </a:lnTo>
                  <a:lnTo>
                    <a:pt x="333375" y="481013"/>
                  </a:lnTo>
                  <a:lnTo>
                    <a:pt x="476250" y="295275"/>
                  </a:lnTo>
                  <a:lnTo>
                    <a:pt x="552450" y="183356"/>
                  </a:lnTo>
                  <a:lnTo>
                    <a:pt x="628650" y="66675"/>
                  </a:lnTo>
                  <a:lnTo>
                    <a:pt x="647700" y="35719"/>
                  </a:lnTo>
                  <a:lnTo>
                    <a:pt x="659607" y="19050"/>
                  </a:lnTo>
                  <a:lnTo>
                    <a:pt x="671513" y="7144"/>
                  </a:lnTo>
                  <a:lnTo>
                    <a:pt x="685800" y="0"/>
                  </a:lnTo>
                  <a:lnTo>
                    <a:pt x="692944" y="4763"/>
                  </a:lnTo>
                  <a:lnTo>
                    <a:pt x="695325" y="21431"/>
                  </a:lnTo>
                  <a:lnTo>
                    <a:pt x="685800" y="69056"/>
                  </a:lnTo>
                  <a:lnTo>
                    <a:pt x="661988" y="152400"/>
                  </a:lnTo>
                  <a:lnTo>
                    <a:pt x="62388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26967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7FA413E-450A-4EBA-BDA1-20B67582EFCA}"/>
              </a:ext>
            </a:extLst>
          </p:cNvPr>
          <p:cNvGrpSpPr/>
          <p:nvPr/>
        </p:nvGrpSpPr>
        <p:grpSpPr>
          <a:xfrm>
            <a:off x="2520950" y="1565275"/>
            <a:ext cx="4570413" cy="4478338"/>
            <a:chOff x="2520950" y="1565275"/>
            <a:chExt cx="4570413" cy="4478338"/>
          </a:xfrm>
        </p:grpSpPr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E656DEA8-898D-B442-977F-21B14FCD45D8}"/>
                </a:ext>
              </a:extLst>
            </p:cNvPr>
            <p:cNvSpPr/>
            <p:nvPr/>
          </p:nvSpPr>
          <p:spPr>
            <a:xfrm>
              <a:off x="2520950" y="1606550"/>
              <a:ext cx="1270000" cy="2390775"/>
            </a:xfrm>
            <a:custGeom>
              <a:avLst/>
              <a:gdLst>
                <a:gd name="connsiteX0" fmla="*/ 904875 w 1270000"/>
                <a:gd name="connsiteY0" fmla="*/ 987425 h 2390775"/>
                <a:gd name="connsiteX1" fmla="*/ 1003300 w 1270000"/>
                <a:gd name="connsiteY1" fmla="*/ 781050 h 2390775"/>
                <a:gd name="connsiteX2" fmla="*/ 1073150 w 1270000"/>
                <a:gd name="connsiteY2" fmla="*/ 628650 h 2390775"/>
                <a:gd name="connsiteX3" fmla="*/ 1127125 w 1270000"/>
                <a:gd name="connsiteY3" fmla="*/ 511175 h 2390775"/>
                <a:gd name="connsiteX4" fmla="*/ 1133475 w 1270000"/>
                <a:gd name="connsiteY4" fmla="*/ 482600 h 2390775"/>
                <a:gd name="connsiteX5" fmla="*/ 1152525 w 1270000"/>
                <a:gd name="connsiteY5" fmla="*/ 444500 h 2390775"/>
                <a:gd name="connsiteX6" fmla="*/ 1168400 w 1270000"/>
                <a:gd name="connsiteY6" fmla="*/ 422275 h 2390775"/>
                <a:gd name="connsiteX7" fmla="*/ 1190625 w 1270000"/>
                <a:gd name="connsiteY7" fmla="*/ 403225 h 2390775"/>
                <a:gd name="connsiteX8" fmla="*/ 1228725 w 1270000"/>
                <a:gd name="connsiteY8" fmla="*/ 387350 h 2390775"/>
                <a:gd name="connsiteX9" fmla="*/ 1254125 w 1270000"/>
                <a:gd name="connsiteY9" fmla="*/ 371475 h 2390775"/>
                <a:gd name="connsiteX10" fmla="*/ 1266825 w 1270000"/>
                <a:gd name="connsiteY10" fmla="*/ 355600 h 2390775"/>
                <a:gd name="connsiteX11" fmla="*/ 1270000 w 1270000"/>
                <a:gd name="connsiteY11" fmla="*/ 342900 h 2390775"/>
                <a:gd name="connsiteX12" fmla="*/ 1270000 w 1270000"/>
                <a:gd name="connsiteY12" fmla="*/ 323850 h 2390775"/>
                <a:gd name="connsiteX13" fmla="*/ 1254125 w 1270000"/>
                <a:gd name="connsiteY13" fmla="*/ 285750 h 2390775"/>
                <a:gd name="connsiteX14" fmla="*/ 1200150 w 1270000"/>
                <a:gd name="connsiteY14" fmla="*/ 219075 h 2390775"/>
                <a:gd name="connsiteX15" fmla="*/ 1139825 w 1270000"/>
                <a:gd name="connsiteY15" fmla="*/ 165100 h 2390775"/>
                <a:gd name="connsiteX16" fmla="*/ 1060450 w 1270000"/>
                <a:gd name="connsiteY16" fmla="*/ 104775 h 2390775"/>
                <a:gd name="connsiteX17" fmla="*/ 993775 w 1270000"/>
                <a:gd name="connsiteY17" fmla="*/ 66675 h 2390775"/>
                <a:gd name="connsiteX18" fmla="*/ 933450 w 1270000"/>
                <a:gd name="connsiteY18" fmla="*/ 38100 h 2390775"/>
                <a:gd name="connsiteX19" fmla="*/ 860425 w 1270000"/>
                <a:gd name="connsiteY19" fmla="*/ 15875 h 2390775"/>
                <a:gd name="connsiteX20" fmla="*/ 796925 w 1270000"/>
                <a:gd name="connsiteY20" fmla="*/ 0 h 2390775"/>
                <a:gd name="connsiteX21" fmla="*/ 777875 w 1270000"/>
                <a:gd name="connsiteY21" fmla="*/ 0 h 2390775"/>
                <a:gd name="connsiteX22" fmla="*/ 765175 w 1270000"/>
                <a:gd name="connsiteY22" fmla="*/ 6350 h 2390775"/>
                <a:gd name="connsiteX23" fmla="*/ 762000 w 1270000"/>
                <a:gd name="connsiteY23" fmla="*/ 15875 h 2390775"/>
                <a:gd name="connsiteX24" fmla="*/ 762000 w 1270000"/>
                <a:gd name="connsiteY24" fmla="*/ 31750 h 2390775"/>
                <a:gd name="connsiteX25" fmla="*/ 771525 w 1270000"/>
                <a:gd name="connsiteY25" fmla="*/ 53975 h 2390775"/>
                <a:gd name="connsiteX26" fmla="*/ 796925 w 1270000"/>
                <a:gd name="connsiteY26" fmla="*/ 92075 h 2390775"/>
                <a:gd name="connsiteX27" fmla="*/ 822325 w 1270000"/>
                <a:gd name="connsiteY27" fmla="*/ 123825 h 2390775"/>
                <a:gd name="connsiteX28" fmla="*/ 844550 w 1270000"/>
                <a:gd name="connsiteY28" fmla="*/ 165100 h 2390775"/>
                <a:gd name="connsiteX29" fmla="*/ 863600 w 1270000"/>
                <a:gd name="connsiteY29" fmla="*/ 206375 h 2390775"/>
                <a:gd name="connsiteX30" fmla="*/ 876300 w 1270000"/>
                <a:gd name="connsiteY30" fmla="*/ 241300 h 2390775"/>
                <a:gd name="connsiteX31" fmla="*/ 882650 w 1270000"/>
                <a:gd name="connsiteY31" fmla="*/ 282575 h 2390775"/>
                <a:gd name="connsiteX32" fmla="*/ 882650 w 1270000"/>
                <a:gd name="connsiteY32" fmla="*/ 314325 h 2390775"/>
                <a:gd name="connsiteX33" fmla="*/ 873125 w 1270000"/>
                <a:gd name="connsiteY33" fmla="*/ 365125 h 2390775"/>
                <a:gd name="connsiteX34" fmla="*/ 831850 w 1270000"/>
                <a:gd name="connsiteY34" fmla="*/ 527050 h 2390775"/>
                <a:gd name="connsiteX35" fmla="*/ 695325 w 1270000"/>
                <a:gd name="connsiteY35" fmla="*/ 901700 h 2390775"/>
                <a:gd name="connsiteX36" fmla="*/ 584200 w 1270000"/>
                <a:gd name="connsiteY36" fmla="*/ 1187450 h 2390775"/>
                <a:gd name="connsiteX37" fmla="*/ 479425 w 1270000"/>
                <a:gd name="connsiteY37" fmla="*/ 1428750 h 2390775"/>
                <a:gd name="connsiteX38" fmla="*/ 393700 w 1270000"/>
                <a:gd name="connsiteY38" fmla="*/ 1616075 h 2390775"/>
                <a:gd name="connsiteX39" fmla="*/ 234950 w 1270000"/>
                <a:gd name="connsiteY39" fmla="*/ 1933575 h 2390775"/>
                <a:gd name="connsiteX40" fmla="*/ 63500 w 1270000"/>
                <a:gd name="connsiteY40" fmla="*/ 2232025 h 2390775"/>
                <a:gd name="connsiteX41" fmla="*/ 9525 w 1270000"/>
                <a:gd name="connsiteY41" fmla="*/ 2324100 h 2390775"/>
                <a:gd name="connsiteX42" fmla="*/ 0 w 1270000"/>
                <a:gd name="connsiteY42" fmla="*/ 2349500 h 2390775"/>
                <a:gd name="connsiteX43" fmla="*/ 0 w 1270000"/>
                <a:gd name="connsiteY43" fmla="*/ 2368550 h 2390775"/>
                <a:gd name="connsiteX44" fmla="*/ 3175 w 1270000"/>
                <a:gd name="connsiteY44" fmla="*/ 2384425 h 2390775"/>
                <a:gd name="connsiteX45" fmla="*/ 15875 w 1270000"/>
                <a:gd name="connsiteY45" fmla="*/ 2390775 h 2390775"/>
                <a:gd name="connsiteX46" fmla="*/ 38100 w 1270000"/>
                <a:gd name="connsiteY46" fmla="*/ 2381250 h 2390775"/>
                <a:gd name="connsiteX47" fmla="*/ 79375 w 1270000"/>
                <a:gd name="connsiteY47" fmla="*/ 2330450 h 2390775"/>
                <a:gd name="connsiteX48" fmla="*/ 196850 w 1270000"/>
                <a:gd name="connsiteY48" fmla="*/ 2174875 h 2390775"/>
                <a:gd name="connsiteX49" fmla="*/ 317500 w 1270000"/>
                <a:gd name="connsiteY49" fmla="*/ 2000250 h 2390775"/>
                <a:gd name="connsiteX50" fmla="*/ 434975 w 1270000"/>
                <a:gd name="connsiteY50" fmla="*/ 1835150 h 2390775"/>
                <a:gd name="connsiteX51" fmla="*/ 577850 w 1270000"/>
                <a:gd name="connsiteY51" fmla="*/ 1622425 h 2390775"/>
                <a:gd name="connsiteX52" fmla="*/ 635000 w 1270000"/>
                <a:gd name="connsiteY52" fmla="*/ 1530350 h 2390775"/>
                <a:gd name="connsiteX53" fmla="*/ 711200 w 1270000"/>
                <a:gd name="connsiteY53" fmla="*/ 1416050 h 2390775"/>
                <a:gd name="connsiteX54" fmla="*/ 831850 w 1270000"/>
                <a:gd name="connsiteY54" fmla="*/ 1152525 h 2390775"/>
                <a:gd name="connsiteX55" fmla="*/ 904875 w 1270000"/>
                <a:gd name="connsiteY55" fmla="*/ 98742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70000" h="2390775">
                  <a:moveTo>
                    <a:pt x="904875" y="987425"/>
                  </a:moveTo>
                  <a:lnTo>
                    <a:pt x="1003300" y="781050"/>
                  </a:lnTo>
                  <a:lnTo>
                    <a:pt x="1073150" y="628650"/>
                  </a:lnTo>
                  <a:lnTo>
                    <a:pt x="1127125" y="511175"/>
                  </a:lnTo>
                  <a:lnTo>
                    <a:pt x="1133475" y="482600"/>
                  </a:lnTo>
                  <a:lnTo>
                    <a:pt x="1152525" y="444500"/>
                  </a:lnTo>
                  <a:lnTo>
                    <a:pt x="1168400" y="422275"/>
                  </a:lnTo>
                  <a:lnTo>
                    <a:pt x="1190625" y="403225"/>
                  </a:lnTo>
                  <a:lnTo>
                    <a:pt x="1228725" y="387350"/>
                  </a:lnTo>
                  <a:lnTo>
                    <a:pt x="1254125" y="371475"/>
                  </a:lnTo>
                  <a:lnTo>
                    <a:pt x="1266825" y="355600"/>
                  </a:lnTo>
                  <a:lnTo>
                    <a:pt x="1270000" y="342900"/>
                  </a:lnTo>
                  <a:lnTo>
                    <a:pt x="1270000" y="323850"/>
                  </a:lnTo>
                  <a:lnTo>
                    <a:pt x="1254125" y="285750"/>
                  </a:lnTo>
                  <a:lnTo>
                    <a:pt x="1200150" y="219075"/>
                  </a:lnTo>
                  <a:lnTo>
                    <a:pt x="1139825" y="165100"/>
                  </a:lnTo>
                  <a:lnTo>
                    <a:pt x="1060450" y="104775"/>
                  </a:lnTo>
                  <a:lnTo>
                    <a:pt x="993775" y="66675"/>
                  </a:lnTo>
                  <a:lnTo>
                    <a:pt x="933450" y="38100"/>
                  </a:lnTo>
                  <a:lnTo>
                    <a:pt x="860425" y="15875"/>
                  </a:lnTo>
                  <a:lnTo>
                    <a:pt x="796925" y="0"/>
                  </a:lnTo>
                  <a:lnTo>
                    <a:pt x="777875" y="0"/>
                  </a:lnTo>
                  <a:lnTo>
                    <a:pt x="765175" y="6350"/>
                  </a:lnTo>
                  <a:lnTo>
                    <a:pt x="762000" y="15875"/>
                  </a:lnTo>
                  <a:lnTo>
                    <a:pt x="762000" y="31750"/>
                  </a:lnTo>
                  <a:lnTo>
                    <a:pt x="771525" y="53975"/>
                  </a:lnTo>
                  <a:lnTo>
                    <a:pt x="796925" y="92075"/>
                  </a:lnTo>
                  <a:lnTo>
                    <a:pt x="822325" y="123825"/>
                  </a:lnTo>
                  <a:lnTo>
                    <a:pt x="844550" y="165100"/>
                  </a:lnTo>
                  <a:lnTo>
                    <a:pt x="863600" y="206375"/>
                  </a:lnTo>
                  <a:lnTo>
                    <a:pt x="876300" y="241300"/>
                  </a:lnTo>
                  <a:lnTo>
                    <a:pt x="882650" y="282575"/>
                  </a:lnTo>
                  <a:lnTo>
                    <a:pt x="882650" y="314325"/>
                  </a:lnTo>
                  <a:lnTo>
                    <a:pt x="873125" y="365125"/>
                  </a:lnTo>
                  <a:lnTo>
                    <a:pt x="831850" y="527050"/>
                  </a:lnTo>
                  <a:lnTo>
                    <a:pt x="695325" y="901700"/>
                  </a:lnTo>
                  <a:lnTo>
                    <a:pt x="584200" y="1187450"/>
                  </a:lnTo>
                  <a:lnTo>
                    <a:pt x="479425" y="1428750"/>
                  </a:lnTo>
                  <a:lnTo>
                    <a:pt x="393700" y="1616075"/>
                  </a:lnTo>
                  <a:lnTo>
                    <a:pt x="234950" y="1933575"/>
                  </a:lnTo>
                  <a:lnTo>
                    <a:pt x="63500" y="2232025"/>
                  </a:lnTo>
                  <a:lnTo>
                    <a:pt x="9525" y="2324100"/>
                  </a:lnTo>
                  <a:lnTo>
                    <a:pt x="0" y="2349500"/>
                  </a:lnTo>
                  <a:lnTo>
                    <a:pt x="0" y="2368550"/>
                  </a:lnTo>
                  <a:lnTo>
                    <a:pt x="3175" y="2384425"/>
                  </a:lnTo>
                  <a:lnTo>
                    <a:pt x="15875" y="2390775"/>
                  </a:lnTo>
                  <a:lnTo>
                    <a:pt x="38100" y="2381250"/>
                  </a:lnTo>
                  <a:lnTo>
                    <a:pt x="79375" y="2330450"/>
                  </a:lnTo>
                  <a:lnTo>
                    <a:pt x="196850" y="2174875"/>
                  </a:lnTo>
                  <a:lnTo>
                    <a:pt x="317500" y="2000250"/>
                  </a:lnTo>
                  <a:lnTo>
                    <a:pt x="434975" y="1835150"/>
                  </a:lnTo>
                  <a:lnTo>
                    <a:pt x="577850" y="1622425"/>
                  </a:lnTo>
                  <a:lnTo>
                    <a:pt x="635000" y="1530350"/>
                  </a:lnTo>
                  <a:lnTo>
                    <a:pt x="711200" y="1416050"/>
                  </a:lnTo>
                  <a:lnTo>
                    <a:pt x="831850" y="1152525"/>
                  </a:lnTo>
                  <a:lnTo>
                    <a:pt x="904875" y="987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0E486E46-8EA0-9B44-9A22-F1E217AEBEEF}"/>
                </a:ext>
              </a:extLst>
            </p:cNvPr>
            <p:cNvSpPr/>
            <p:nvPr/>
          </p:nvSpPr>
          <p:spPr>
            <a:xfrm>
              <a:off x="3570288" y="4713288"/>
              <a:ext cx="1028700" cy="1069975"/>
            </a:xfrm>
            <a:custGeom>
              <a:avLst/>
              <a:gdLst>
                <a:gd name="connsiteX0" fmla="*/ 435769 w 1028700"/>
                <a:gd name="connsiteY0" fmla="*/ 542925 h 1071562"/>
                <a:gd name="connsiteX1" fmla="*/ 535781 w 1028700"/>
                <a:gd name="connsiteY1" fmla="*/ 407194 h 1071562"/>
                <a:gd name="connsiteX2" fmla="*/ 604837 w 1028700"/>
                <a:gd name="connsiteY2" fmla="*/ 302419 h 1071562"/>
                <a:gd name="connsiteX3" fmla="*/ 661987 w 1028700"/>
                <a:gd name="connsiteY3" fmla="*/ 211931 h 1071562"/>
                <a:gd name="connsiteX4" fmla="*/ 669131 w 1028700"/>
                <a:gd name="connsiteY4" fmla="*/ 190500 h 1071562"/>
                <a:gd name="connsiteX5" fmla="*/ 669131 w 1028700"/>
                <a:gd name="connsiteY5" fmla="*/ 171450 h 1071562"/>
                <a:gd name="connsiteX6" fmla="*/ 661987 w 1028700"/>
                <a:gd name="connsiteY6" fmla="*/ 130969 h 1071562"/>
                <a:gd name="connsiteX7" fmla="*/ 642937 w 1028700"/>
                <a:gd name="connsiteY7" fmla="*/ 85725 h 1071562"/>
                <a:gd name="connsiteX8" fmla="*/ 623887 w 1028700"/>
                <a:gd name="connsiteY8" fmla="*/ 59531 h 1071562"/>
                <a:gd name="connsiteX9" fmla="*/ 597694 w 1028700"/>
                <a:gd name="connsiteY9" fmla="*/ 33337 h 1071562"/>
                <a:gd name="connsiteX10" fmla="*/ 592931 w 1028700"/>
                <a:gd name="connsiteY10" fmla="*/ 16669 h 1071562"/>
                <a:gd name="connsiteX11" fmla="*/ 597694 w 1028700"/>
                <a:gd name="connsiteY11" fmla="*/ 4762 h 1071562"/>
                <a:gd name="connsiteX12" fmla="*/ 611981 w 1028700"/>
                <a:gd name="connsiteY12" fmla="*/ 0 h 1071562"/>
                <a:gd name="connsiteX13" fmla="*/ 654844 w 1028700"/>
                <a:gd name="connsiteY13" fmla="*/ 4762 h 1071562"/>
                <a:gd name="connsiteX14" fmla="*/ 707231 w 1028700"/>
                <a:gd name="connsiteY14" fmla="*/ 19050 h 1071562"/>
                <a:gd name="connsiteX15" fmla="*/ 776287 w 1028700"/>
                <a:gd name="connsiteY15" fmla="*/ 42862 h 1071562"/>
                <a:gd name="connsiteX16" fmla="*/ 828675 w 1028700"/>
                <a:gd name="connsiteY16" fmla="*/ 66675 h 1071562"/>
                <a:gd name="connsiteX17" fmla="*/ 881062 w 1028700"/>
                <a:gd name="connsiteY17" fmla="*/ 100012 h 1071562"/>
                <a:gd name="connsiteX18" fmla="*/ 919162 w 1028700"/>
                <a:gd name="connsiteY18" fmla="*/ 128587 h 1071562"/>
                <a:gd name="connsiteX19" fmla="*/ 952500 w 1028700"/>
                <a:gd name="connsiteY19" fmla="*/ 159544 h 1071562"/>
                <a:gd name="connsiteX20" fmla="*/ 983456 w 1028700"/>
                <a:gd name="connsiteY20" fmla="*/ 195262 h 1071562"/>
                <a:gd name="connsiteX21" fmla="*/ 1009650 w 1028700"/>
                <a:gd name="connsiteY21" fmla="*/ 235744 h 1071562"/>
                <a:gd name="connsiteX22" fmla="*/ 1023937 w 1028700"/>
                <a:gd name="connsiteY22" fmla="*/ 264319 h 1071562"/>
                <a:gd name="connsiteX23" fmla="*/ 1028700 w 1028700"/>
                <a:gd name="connsiteY23" fmla="*/ 288131 h 1071562"/>
                <a:gd name="connsiteX24" fmla="*/ 1028700 w 1028700"/>
                <a:gd name="connsiteY24" fmla="*/ 316706 h 1071562"/>
                <a:gd name="connsiteX25" fmla="*/ 1023937 w 1028700"/>
                <a:gd name="connsiteY25" fmla="*/ 340519 h 1071562"/>
                <a:gd name="connsiteX26" fmla="*/ 1009650 w 1028700"/>
                <a:gd name="connsiteY26" fmla="*/ 361950 h 1071562"/>
                <a:gd name="connsiteX27" fmla="*/ 985837 w 1028700"/>
                <a:gd name="connsiteY27" fmla="*/ 376237 h 1071562"/>
                <a:gd name="connsiteX28" fmla="*/ 947737 w 1028700"/>
                <a:gd name="connsiteY28" fmla="*/ 385762 h 1071562"/>
                <a:gd name="connsiteX29" fmla="*/ 897731 w 1028700"/>
                <a:gd name="connsiteY29" fmla="*/ 400050 h 1071562"/>
                <a:gd name="connsiteX30" fmla="*/ 862012 w 1028700"/>
                <a:gd name="connsiteY30" fmla="*/ 416719 h 1071562"/>
                <a:gd name="connsiteX31" fmla="*/ 826294 w 1028700"/>
                <a:gd name="connsiteY31" fmla="*/ 442912 h 1071562"/>
                <a:gd name="connsiteX32" fmla="*/ 797719 w 1028700"/>
                <a:gd name="connsiteY32" fmla="*/ 478631 h 1071562"/>
                <a:gd name="connsiteX33" fmla="*/ 721519 w 1028700"/>
                <a:gd name="connsiteY33" fmla="*/ 552450 h 1071562"/>
                <a:gd name="connsiteX34" fmla="*/ 569119 w 1028700"/>
                <a:gd name="connsiteY34" fmla="*/ 685800 h 1071562"/>
                <a:gd name="connsiteX35" fmla="*/ 450056 w 1028700"/>
                <a:gd name="connsiteY35" fmla="*/ 785812 h 1071562"/>
                <a:gd name="connsiteX36" fmla="*/ 302419 w 1028700"/>
                <a:gd name="connsiteY36" fmla="*/ 900112 h 1071562"/>
                <a:gd name="connsiteX37" fmla="*/ 173831 w 1028700"/>
                <a:gd name="connsiteY37" fmla="*/ 988219 h 1071562"/>
                <a:gd name="connsiteX38" fmla="*/ 71437 w 1028700"/>
                <a:gd name="connsiteY38" fmla="*/ 1052512 h 1071562"/>
                <a:gd name="connsiteX39" fmla="*/ 40481 w 1028700"/>
                <a:gd name="connsiteY39" fmla="*/ 1066800 h 1071562"/>
                <a:gd name="connsiteX40" fmla="*/ 16669 w 1028700"/>
                <a:gd name="connsiteY40" fmla="*/ 1071562 h 1071562"/>
                <a:gd name="connsiteX41" fmla="*/ 9525 w 1028700"/>
                <a:gd name="connsiteY41" fmla="*/ 1071562 h 1071562"/>
                <a:gd name="connsiteX42" fmla="*/ 4762 w 1028700"/>
                <a:gd name="connsiteY42" fmla="*/ 1069181 h 1071562"/>
                <a:gd name="connsiteX43" fmla="*/ 0 w 1028700"/>
                <a:gd name="connsiteY43" fmla="*/ 1059656 h 1071562"/>
                <a:gd name="connsiteX44" fmla="*/ 2381 w 1028700"/>
                <a:gd name="connsiteY44" fmla="*/ 1042987 h 1071562"/>
                <a:gd name="connsiteX45" fmla="*/ 9525 w 1028700"/>
                <a:gd name="connsiteY45" fmla="*/ 1021556 h 1071562"/>
                <a:gd name="connsiteX46" fmla="*/ 40481 w 1028700"/>
                <a:gd name="connsiteY46" fmla="*/ 985837 h 1071562"/>
                <a:gd name="connsiteX47" fmla="*/ 130969 w 1028700"/>
                <a:gd name="connsiteY47" fmla="*/ 895350 h 1071562"/>
                <a:gd name="connsiteX48" fmla="*/ 226219 w 1028700"/>
                <a:gd name="connsiteY48" fmla="*/ 792956 h 1071562"/>
                <a:gd name="connsiteX49" fmla="*/ 354806 w 1028700"/>
                <a:gd name="connsiteY49" fmla="*/ 645319 h 1071562"/>
                <a:gd name="connsiteX50" fmla="*/ 435769 w 1028700"/>
                <a:gd name="connsiteY50" fmla="*/ 5429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28700" h="1071562">
                  <a:moveTo>
                    <a:pt x="435769" y="542925"/>
                  </a:moveTo>
                  <a:lnTo>
                    <a:pt x="535781" y="407194"/>
                  </a:lnTo>
                  <a:lnTo>
                    <a:pt x="604837" y="302419"/>
                  </a:lnTo>
                  <a:lnTo>
                    <a:pt x="661987" y="211931"/>
                  </a:lnTo>
                  <a:lnTo>
                    <a:pt x="669131" y="190500"/>
                  </a:lnTo>
                  <a:lnTo>
                    <a:pt x="669131" y="171450"/>
                  </a:lnTo>
                  <a:lnTo>
                    <a:pt x="661987" y="130969"/>
                  </a:lnTo>
                  <a:lnTo>
                    <a:pt x="642937" y="85725"/>
                  </a:lnTo>
                  <a:lnTo>
                    <a:pt x="623887" y="59531"/>
                  </a:lnTo>
                  <a:lnTo>
                    <a:pt x="597694" y="33337"/>
                  </a:lnTo>
                  <a:lnTo>
                    <a:pt x="592931" y="16669"/>
                  </a:lnTo>
                  <a:lnTo>
                    <a:pt x="597694" y="4762"/>
                  </a:lnTo>
                  <a:lnTo>
                    <a:pt x="611981" y="0"/>
                  </a:lnTo>
                  <a:lnTo>
                    <a:pt x="654844" y="4762"/>
                  </a:lnTo>
                  <a:lnTo>
                    <a:pt x="707231" y="19050"/>
                  </a:lnTo>
                  <a:lnTo>
                    <a:pt x="776287" y="42862"/>
                  </a:lnTo>
                  <a:lnTo>
                    <a:pt x="828675" y="66675"/>
                  </a:lnTo>
                  <a:lnTo>
                    <a:pt x="881062" y="100012"/>
                  </a:lnTo>
                  <a:lnTo>
                    <a:pt x="919162" y="128587"/>
                  </a:lnTo>
                  <a:lnTo>
                    <a:pt x="952500" y="159544"/>
                  </a:lnTo>
                  <a:lnTo>
                    <a:pt x="983456" y="195262"/>
                  </a:lnTo>
                  <a:lnTo>
                    <a:pt x="1009650" y="235744"/>
                  </a:lnTo>
                  <a:lnTo>
                    <a:pt x="1023937" y="264319"/>
                  </a:lnTo>
                  <a:lnTo>
                    <a:pt x="1028700" y="288131"/>
                  </a:lnTo>
                  <a:lnTo>
                    <a:pt x="1028700" y="316706"/>
                  </a:lnTo>
                  <a:lnTo>
                    <a:pt x="1023937" y="340519"/>
                  </a:lnTo>
                  <a:lnTo>
                    <a:pt x="1009650" y="361950"/>
                  </a:lnTo>
                  <a:lnTo>
                    <a:pt x="985837" y="376237"/>
                  </a:lnTo>
                  <a:lnTo>
                    <a:pt x="947737" y="385762"/>
                  </a:lnTo>
                  <a:lnTo>
                    <a:pt x="897731" y="400050"/>
                  </a:lnTo>
                  <a:lnTo>
                    <a:pt x="862012" y="416719"/>
                  </a:lnTo>
                  <a:lnTo>
                    <a:pt x="826294" y="442912"/>
                  </a:lnTo>
                  <a:lnTo>
                    <a:pt x="797719" y="478631"/>
                  </a:lnTo>
                  <a:lnTo>
                    <a:pt x="721519" y="552450"/>
                  </a:lnTo>
                  <a:lnTo>
                    <a:pt x="569119" y="685800"/>
                  </a:lnTo>
                  <a:lnTo>
                    <a:pt x="450056" y="785812"/>
                  </a:lnTo>
                  <a:lnTo>
                    <a:pt x="302419" y="900112"/>
                  </a:lnTo>
                  <a:lnTo>
                    <a:pt x="173831" y="988219"/>
                  </a:lnTo>
                  <a:lnTo>
                    <a:pt x="71437" y="1052512"/>
                  </a:lnTo>
                  <a:lnTo>
                    <a:pt x="40481" y="1066800"/>
                  </a:lnTo>
                  <a:lnTo>
                    <a:pt x="16669" y="1071562"/>
                  </a:lnTo>
                  <a:lnTo>
                    <a:pt x="9525" y="1071562"/>
                  </a:lnTo>
                  <a:lnTo>
                    <a:pt x="4762" y="1069181"/>
                  </a:lnTo>
                  <a:lnTo>
                    <a:pt x="0" y="1059656"/>
                  </a:lnTo>
                  <a:lnTo>
                    <a:pt x="2381" y="1042987"/>
                  </a:lnTo>
                  <a:lnTo>
                    <a:pt x="9525" y="1021556"/>
                  </a:lnTo>
                  <a:lnTo>
                    <a:pt x="40481" y="985837"/>
                  </a:lnTo>
                  <a:lnTo>
                    <a:pt x="130969" y="895350"/>
                  </a:lnTo>
                  <a:lnTo>
                    <a:pt x="226219" y="792956"/>
                  </a:lnTo>
                  <a:lnTo>
                    <a:pt x="354806" y="645319"/>
                  </a:lnTo>
                  <a:lnTo>
                    <a:pt x="435769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D7C6CED2-E890-DD44-A584-5AE0D8A2C468}"/>
                </a:ext>
              </a:extLst>
            </p:cNvPr>
            <p:cNvSpPr/>
            <p:nvPr/>
          </p:nvSpPr>
          <p:spPr>
            <a:xfrm>
              <a:off x="4818063" y="4595813"/>
              <a:ext cx="744537" cy="1000125"/>
            </a:xfrm>
            <a:custGeom>
              <a:avLst/>
              <a:gdLst>
                <a:gd name="connsiteX0" fmla="*/ 216694 w 745331"/>
                <a:gd name="connsiteY0" fmla="*/ 364331 h 1000125"/>
                <a:gd name="connsiteX1" fmla="*/ 126206 w 745331"/>
                <a:gd name="connsiteY1" fmla="*/ 230981 h 1000125"/>
                <a:gd name="connsiteX2" fmla="*/ 47625 w 745331"/>
                <a:gd name="connsiteY2" fmla="*/ 107156 h 1000125"/>
                <a:gd name="connsiteX3" fmla="*/ 21431 w 745331"/>
                <a:gd name="connsiteY3" fmla="*/ 69056 h 1000125"/>
                <a:gd name="connsiteX4" fmla="*/ 4762 w 745331"/>
                <a:gd name="connsiteY4" fmla="*/ 35718 h 1000125"/>
                <a:gd name="connsiteX5" fmla="*/ 0 w 745331"/>
                <a:gd name="connsiteY5" fmla="*/ 19050 h 1000125"/>
                <a:gd name="connsiteX6" fmla="*/ 4762 w 745331"/>
                <a:gd name="connsiteY6" fmla="*/ 7143 h 1000125"/>
                <a:gd name="connsiteX7" fmla="*/ 19050 w 745331"/>
                <a:gd name="connsiteY7" fmla="*/ 0 h 1000125"/>
                <a:gd name="connsiteX8" fmla="*/ 40481 w 745331"/>
                <a:gd name="connsiteY8" fmla="*/ 4762 h 1000125"/>
                <a:gd name="connsiteX9" fmla="*/ 78581 w 745331"/>
                <a:gd name="connsiteY9" fmla="*/ 28575 h 1000125"/>
                <a:gd name="connsiteX10" fmla="*/ 140494 w 745331"/>
                <a:gd name="connsiteY10" fmla="*/ 85725 h 1000125"/>
                <a:gd name="connsiteX11" fmla="*/ 250031 w 745331"/>
                <a:gd name="connsiteY11" fmla="*/ 183356 h 1000125"/>
                <a:gd name="connsiteX12" fmla="*/ 392906 w 745331"/>
                <a:gd name="connsiteY12" fmla="*/ 309562 h 1000125"/>
                <a:gd name="connsiteX13" fmla="*/ 519112 w 745331"/>
                <a:gd name="connsiteY13" fmla="*/ 421481 h 1000125"/>
                <a:gd name="connsiteX14" fmla="*/ 604837 w 745331"/>
                <a:gd name="connsiteY14" fmla="*/ 500062 h 1000125"/>
                <a:gd name="connsiteX15" fmla="*/ 685800 w 745331"/>
                <a:gd name="connsiteY15" fmla="*/ 571500 h 1000125"/>
                <a:gd name="connsiteX16" fmla="*/ 707231 w 745331"/>
                <a:gd name="connsiteY16" fmla="*/ 597693 h 1000125"/>
                <a:gd name="connsiteX17" fmla="*/ 721519 w 745331"/>
                <a:gd name="connsiteY17" fmla="*/ 652462 h 1000125"/>
                <a:gd name="connsiteX18" fmla="*/ 735806 w 745331"/>
                <a:gd name="connsiteY18" fmla="*/ 723900 h 1000125"/>
                <a:gd name="connsiteX19" fmla="*/ 745331 w 745331"/>
                <a:gd name="connsiteY19" fmla="*/ 812006 h 1000125"/>
                <a:gd name="connsiteX20" fmla="*/ 745331 w 745331"/>
                <a:gd name="connsiteY20" fmla="*/ 859631 h 1000125"/>
                <a:gd name="connsiteX21" fmla="*/ 742950 w 745331"/>
                <a:gd name="connsiteY21" fmla="*/ 900112 h 1000125"/>
                <a:gd name="connsiteX22" fmla="*/ 738187 w 745331"/>
                <a:gd name="connsiteY22" fmla="*/ 933450 h 1000125"/>
                <a:gd name="connsiteX23" fmla="*/ 728662 w 745331"/>
                <a:gd name="connsiteY23" fmla="*/ 962025 h 1000125"/>
                <a:gd name="connsiteX24" fmla="*/ 709612 w 745331"/>
                <a:gd name="connsiteY24" fmla="*/ 985837 h 1000125"/>
                <a:gd name="connsiteX25" fmla="*/ 690562 w 745331"/>
                <a:gd name="connsiteY25" fmla="*/ 997743 h 1000125"/>
                <a:gd name="connsiteX26" fmla="*/ 664369 w 745331"/>
                <a:gd name="connsiteY26" fmla="*/ 1000125 h 1000125"/>
                <a:gd name="connsiteX27" fmla="*/ 633412 w 745331"/>
                <a:gd name="connsiteY27" fmla="*/ 995362 h 1000125"/>
                <a:gd name="connsiteX28" fmla="*/ 597694 w 745331"/>
                <a:gd name="connsiteY28" fmla="*/ 976312 h 1000125"/>
                <a:gd name="connsiteX29" fmla="*/ 566737 w 745331"/>
                <a:gd name="connsiteY29" fmla="*/ 950118 h 1000125"/>
                <a:gd name="connsiteX30" fmla="*/ 528637 w 745331"/>
                <a:gd name="connsiteY30" fmla="*/ 902493 h 1000125"/>
                <a:gd name="connsiteX31" fmla="*/ 490537 w 745331"/>
                <a:gd name="connsiteY31" fmla="*/ 833437 h 1000125"/>
                <a:gd name="connsiteX32" fmla="*/ 433387 w 745331"/>
                <a:gd name="connsiteY32" fmla="*/ 719137 h 1000125"/>
                <a:gd name="connsiteX33" fmla="*/ 326231 w 745331"/>
                <a:gd name="connsiteY33" fmla="*/ 540543 h 1000125"/>
                <a:gd name="connsiteX34" fmla="*/ 216694 w 745331"/>
                <a:gd name="connsiteY34" fmla="*/ 3643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5331" h="1000125">
                  <a:moveTo>
                    <a:pt x="216694" y="364331"/>
                  </a:moveTo>
                  <a:lnTo>
                    <a:pt x="126206" y="230981"/>
                  </a:lnTo>
                  <a:lnTo>
                    <a:pt x="47625" y="107156"/>
                  </a:lnTo>
                  <a:lnTo>
                    <a:pt x="21431" y="69056"/>
                  </a:lnTo>
                  <a:lnTo>
                    <a:pt x="4762" y="35718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78581" y="28575"/>
                  </a:lnTo>
                  <a:lnTo>
                    <a:pt x="140494" y="85725"/>
                  </a:lnTo>
                  <a:lnTo>
                    <a:pt x="250031" y="183356"/>
                  </a:lnTo>
                  <a:lnTo>
                    <a:pt x="392906" y="309562"/>
                  </a:lnTo>
                  <a:lnTo>
                    <a:pt x="519112" y="421481"/>
                  </a:lnTo>
                  <a:lnTo>
                    <a:pt x="604837" y="500062"/>
                  </a:lnTo>
                  <a:lnTo>
                    <a:pt x="685800" y="571500"/>
                  </a:lnTo>
                  <a:lnTo>
                    <a:pt x="707231" y="597693"/>
                  </a:lnTo>
                  <a:lnTo>
                    <a:pt x="721519" y="652462"/>
                  </a:lnTo>
                  <a:lnTo>
                    <a:pt x="735806" y="723900"/>
                  </a:lnTo>
                  <a:lnTo>
                    <a:pt x="745331" y="812006"/>
                  </a:lnTo>
                  <a:lnTo>
                    <a:pt x="745331" y="859631"/>
                  </a:lnTo>
                  <a:lnTo>
                    <a:pt x="742950" y="900112"/>
                  </a:lnTo>
                  <a:lnTo>
                    <a:pt x="738187" y="933450"/>
                  </a:lnTo>
                  <a:lnTo>
                    <a:pt x="728662" y="962025"/>
                  </a:lnTo>
                  <a:lnTo>
                    <a:pt x="709612" y="985837"/>
                  </a:lnTo>
                  <a:lnTo>
                    <a:pt x="690562" y="997743"/>
                  </a:lnTo>
                  <a:lnTo>
                    <a:pt x="664369" y="1000125"/>
                  </a:lnTo>
                  <a:lnTo>
                    <a:pt x="633412" y="995362"/>
                  </a:lnTo>
                  <a:lnTo>
                    <a:pt x="597694" y="976312"/>
                  </a:lnTo>
                  <a:lnTo>
                    <a:pt x="566737" y="950118"/>
                  </a:lnTo>
                  <a:lnTo>
                    <a:pt x="528637" y="902493"/>
                  </a:lnTo>
                  <a:lnTo>
                    <a:pt x="490537" y="833437"/>
                  </a:lnTo>
                  <a:lnTo>
                    <a:pt x="433387" y="719137"/>
                  </a:lnTo>
                  <a:lnTo>
                    <a:pt x="326231" y="540543"/>
                  </a:lnTo>
                  <a:lnTo>
                    <a:pt x="2166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904BF530-9107-354C-86AC-74FBF29082CC}"/>
                </a:ext>
              </a:extLst>
            </p:cNvPr>
            <p:cNvSpPr/>
            <p:nvPr/>
          </p:nvSpPr>
          <p:spPr>
            <a:xfrm rot="16200000">
              <a:off x="2805113" y="3078163"/>
              <a:ext cx="2649537" cy="338137"/>
            </a:xfrm>
            <a:custGeom>
              <a:avLst/>
              <a:gdLst>
                <a:gd name="connsiteX0" fmla="*/ 1309687 w 2650331"/>
                <a:gd name="connsiteY0" fmla="*/ 100013 h 338138"/>
                <a:gd name="connsiteX1" fmla="*/ 1704975 w 2650331"/>
                <a:gd name="connsiteY1" fmla="*/ 107156 h 338138"/>
                <a:gd name="connsiteX2" fmla="*/ 2000250 w 2650331"/>
                <a:gd name="connsiteY2" fmla="*/ 109538 h 338138"/>
                <a:gd name="connsiteX3" fmla="*/ 2135981 w 2650331"/>
                <a:gd name="connsiteY3" fmla="*/ 111919 h 338138"/>
                <a:gd name="connsiteX4" fmla="*/ 2205037 w 2650331"/>
                <a:gd name="connsiteY4" fmla="*/ 114300 h 338138"/>
                <a:gd name="connsiteX5" fmla="*/ 2259806 w 2650331"/>
                <a:gd name="connsiteY5" fmla="*/ 114300 h 338138"/>
                <a:gd name="connsiteX6" fmla="*/ 2316956 w 2650331"/>
                <a:gd name="connsiteY6" fmla="*/ 109538 h 338138"/>
                <a:gd name="connsiteX7" fmla="*/ 2388393 w 2650331"/>
                <a:gd name="connsiteY7" fmla="*/ 97631 h 338138"/>
                <a:gd name="connsiteX8" fmla="*/ 2462212 w 2650331"/>
                <a:gd name="connsiteY8" fmla="*/ 78581 h 338138"/>
                <a:gd name="connsiteX9" fmla="*/ 2531268 w 2650331"/>
                <a:gd name="connsiteY9" fmla="*/ 47625 h 338138"/>
                <a:gd name="connsiteX10" fmla="*/ 2597943 w 2650331"/>
                <a:gd name="connsiteY10" fmla="*/ 11906 h 338138"/>
                <a:gd name="connsiteX11" fmla="*/ 2619375 w 2650331"/>
                <a:gd name="connsiteY11" fmla="*/ 2381 h 338138"/>
                <a:gd name="connsiteX12" fmla="*/ 2631281 w 2650331"/>
                <a:gd name="connsiteY12" fmla="*/ 0 h 338138"/>
                <a:gd name="connsiteX13" fmla="*/ 2640806 w 2650331"/>
                <a:gd name="connsiteY13" fmla="*/ 2381 h 338138"/>
                <a:gd name="connsiteX14" fmla="*/ 2645568 w 2650331"/>
                <a:gd name="connsiteY14" fmla="*/ 9525 h 338138"/>
                <a:gd name="connsiteX15" fmla="*/ 2650331 w 2650331"/>
                <a:gd name="connsiteY15" fmla="*/ 21431 h 338138"/>
                <a:gd name="connsiteX16" fmla="*/ 2643187 w 2650331"/>
                <a:gd name="connsiteY16" fmla="*/ 52388 h 338138"/>
                <a:gd name="connsiteX17" fmla="*/ 2621756 w 2650331"/>
                <a:gd name="connsiteY17" fmla="*/ 135731 h 338138"/>
                <a:gd name="connsiteX18" fmla="*/ 2597943 w 2650331"/>
                <a:gd name="connsiteY18" fmla="*/ 245269 h 338138"/>
                <a:gd name="connsiteX19" fmla="*/ 2593181 w 2650331"/>
                <a:gd name="connsiteY19" fmla="*/ 269081 h 338138"/>
                <a:gd name="connsiteX20" fmla="*/ 2450306 w 2650331"/>
                <a:gd name="connsiteY20" fmla="*/ 316706 h 338138"/>
                <a:gd name="connsiteX21" fmla="*/ 2324100 w 2650331"/>
                <a:gd name="connsiteY21" fmla="*/ 316706 h 338138"/>
                <a:gd name="connsiteX22" fmla="*/ 2038350 w 2650331"/>
                <a:gd name="connsiteY22" fmla="*/ 316706 h 338138"/>
                <a:gd name="connsiteX23" fmla="*/ 1821656 w 2650331"/>
                <a:gd name="connsiteY23" fmla="*/ 314325 h 338138"/>
                <a:gd name="connsiteX24" fmla="*/ 1504950 w 2650331"/>
                <a:gd name="connsiteY24" fmla="*/ 311944 h 338138"/>
                <a:gd name="connsiteX25" fmla="*/ 1121568 w 2650331"/>
                <a:gd name="connsiteY25" fmla="*/ 314325 h 338138"/>
                <a:gd name="connsiteX26" fmla="*/ 795337 w 2650331"/>
                <a:gd name="connsiteY26" fmla="*/ 314325 h 338138"/>
                <a:gd name="connsiteX27" fmla="*/ 409575 w 2650331"/>
                <a:gd name="connsiteY27" fmla="*/ 314325 h 338138"/>
                <a:gd name="connsiteX28" fmla="*/ 302418 w 2650331"/>
                <a:gd name="connsiteY28" fmla="*/ 316706 h 338138"/>
                <a:gd name="connsiteX29" fmla="*/ 169068 w 2650331"/>
                <a:gd name="connsiteY29" fmla="*/ 338138 h 338138"/>
                <a:gd name="connsiteX30" fmla="*/ 116681 w 2650331"/>
                <a:gd name="connsiteY30" fmla="*/ 314325 h 338138"/>
                <a:gd name="connsiteX31" fmla="*/ 66675 w 2650331"/>
                <a:gd name="connsiteY31" fmla="*/ 283369 h 338138"/>
                <a:gd name="connsiteX32" fmla="*/ 40481 w 2650331"/>
                <a:gd name="connsiteY32" fmla="*/ 261938 h 338138"/>
                <a:gd name="connsiteX33" fmla="*/ 21431 w 2650331"/>
                <a:gd name="connsiteY33" fmla="*/ 242888 h 338138"/>
                <a:gd name="connsiteX34" fmla="*/ 7143 w 2650331"/>
                <a:gd name="connsiteY34" fmla="*/ 221456 h 338138"/>
                <a:gd name="connsiteX35" fmla="*/ 0 w 2650331"/>
                <a:gd name="connsiteY35" fmla="*/ 202406 h 338138"/>
                <a:gd name="connsiteX36" fmla="*/ 2381 w 2650331"/>
                <a:gd name="connsiteY36" fmla="*/ 178594 h 338138"/>
                <a:gd name="connsiteX37" fmla="*/ 7143 w 2650331"/>
                <a:gd name="connsiteY37" fmla="*/ 147638 h 338138"/>
                <a:gd name="connsiteX38" fmla="*/ 19050 w 2650331"/>
                <a:gd name="connsiteY38" fmla="*/ 123825 h 338138"/>
                <a:gd name="connsiteX39" fmla="*/ 42862 w 2650331"/>
                <a:gd name="connsiteY39" fmla="*/ 104775 h 338138"/>
                <a:gd name="connsiteX40" fmla="*/ 73818 w 2650331"/>
                <a:gd name="connsiteY40" fmla="*/ 90488 h 338138"/>
                <a:gd name="connsiteX41" fmla="*/ 114300 w 2650331"/>
                <a:gd name="connsiteY41" fmla="*/ 78581 h 338138"/>
                <a:gd name="connsiteX42" fmla="*/ 171450 w 2650331"/>
                <a:gd name="connsiteY42" fmla="*/ 69056 h 338138"/>
                <a:gd name="connsiteX43" fmla="*/ 223837 w 2650331"/>
                <a:gd name="connsiteY43" fmla="*/ 69056 h 338138"/>
                <a:gd name="connsiteX44" fmla="*/ 338137 w 2650331"/>
                <a:gd name="connsiteY44" fmla="*/ 76200 h 338138"/>
                <a:gd name="connsiteX45" fmla="*/ 552450 w 2650331"/>
                <a:gd name="connsiteY45" fmla="*/ 85725 h 338138"/>
                <a:gd name="connsiteX46" fmla="*/ 719137 w 2650331"/>
                <a:gd name="connsiteY46" fmla="*/ 92869 h 338138"/>
                <a:gd name="connsiteX47" fmla="*/ 1021556 w 2650331"/>
                <a:gd name="connsiteY47" fmla="*/ 97631 h 338138"/>
                <a:gd name="connsiteX48" fmla="*/ 1309687 w 2650331"/>
                <a:gd name="connsiteY48" fmla="*/ 10001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0331" h="338138">
                  <a:moveTo>
                    <a:pt x="1309687" y="100013"/>
                  </a:moveTo>
                  <a:lnTo>
                    <a:pt x="1704975" y="107156"/>
                  </a:lnTo>
                  <a:lnTo>
                    <a:pt x="2000250" y="109538"/>
                  </a:lnTo>
                  <a:lnTo>
                    <a:pt x="2135981" y="111919"/>
                  </a:lnTo>
                  <a:lnTo>
                    <a:pt x="2205037" y="114300"/>
                  </a:lnTo>
                  <a:lnTo>
                    <a:pt x="2259806" y="114300"/>
                  </a:lnTo>
                  <a:lnTo>
                    <a:pt x="2316956" y="109538"/>
                  </a:lnTo>
                  <a:lnTo>
                    <a:pt x="2388393" y="97631"/>
                  </a:lnTo>
                  <a:lnTo>
                    <a:pt x="2462212" y="78581"/>
                  </a:lnTo>
                  <a:lnTo>
                    <a:pt x="2531268" y="47625"/>
                  </a:lnTo>
                  <a:lnTo>
                    <a:pt x="2597943" y="11906"/>
                  </a:lnTo>
                  <a:lnTo>
                    <a:pt x="2619375" y="2381"/>
                  </a:lnTo>
                  <a:lnTo>
                    <a:pt x="2631281" y="0"/>
                  </a:lnTo>
                  <a:lnTo>
                    <a:pt x="2640806" y="2381"/>
                  </a:lnTo>
                  <a:lnTo>
                    <a:pt x="2645568" y="9525"/>
                  </a:lnTo>
                  <a:lnTo>
                    <a:pt x="2650331" y="21431"/>
                  </a:lnTo>
                  <a:lnTo>
                    <a:pt x="2643187" y="52388"/>
                  </a:lnTo>
                  <a:lnTo>
                    <a:pt x="2621756" y="135731"/>
                  </a:lnTo>
                  <a:lnTo>
                    <a:pt x="2597943" y="245269"/>
                  </a:lnTo>
                  <a:lnTo>
                    <a:pt x="2593181" y="269081"/>
                  </a:lnTo>
                  <a:lnTo>
                    <a:pt x="2450306" y="316706"/>
                  </a:lnTo>
                  <a:lnTo>
                    <a:pt x="2324100" y="316706"/>
                  </a:lnTo>
                  <a:lnTo>
                    <a:pt x="2038350" y="316706"/>
                  </a:lnTo>
                  <a:lnTo>
                    <a:pt x="1821656" y="314325"/>
                  </a:lnTo>
                  <a:lnTo>
                    <a:pt x="1504950" y="311944"/>
                  </a:lnTo>
                  <a:lnTo>
                    <a:pt x="1121568" y="314325"/>
                  </a:lnTo>
                  <a:lnTo>
                    <a:pt x="795337" y="314325"/>
                  </a:lnTo>
                  <a:lnTo>
                    <a:pt x="409575" y="314325"/>
                  </a:lnTo>
                  <a:lnTo>
                    <a:pt x="302418" y="316706"/>
                  </a:lnTo>
                  <a:lnTo>
                    <a:pt x="169068" y="338138"/>
                  </a:lnTo>
                  <a:lnTo>
                    <a:pt x="116681" y="314325"/>
                  </a:lnTo>
                  <a:lnTo>
                    <a:pt x="66675" y="283369"/>
                  </a:lnTo>
                  <a:lnTo>
                    <a:pt x="40481" y="261938"/>
                  </a:lnTo>
                  <a:lnTo>
                    <a:pt x="21431" y="242888"/>
                  </a:lnTo>
                  <a:lnTo>
                    <a:pt x="7143" y="221456"/>
                  </a:lnTo>
                  <a:lnTo>
                    <a:pt x="0" y="202406"/>
                  </a:lnTo>
                  <a:lnTo>
                    <a:pt x="2381" y="178594"/>
                  </a:lnTo>
                  <a:lnTo>
                    <a:pt x="7143" y="147638"/>
                  </a:lnTo>
                  <a:lnTo>
                    <a:pt x="19050" y="123825"/>
                  </a:lnTo>
                  <a:lnTo>
                    <a:pt x="42862" y="104775"/>
                  </a:lnTo>
                  <a:lnTo>
                    <a:pt x="73818" y="90488"/>
                  </a:lnTo>
                  <a:lnTo>
                    <a:pt x="114300" y="78581"/>
                  </a:lnTo>
                  <a:lnTo>
                    <a:pt x="171450" y="69056"/>
                  </a:lnTo>
                  <a:lnTo>
                    <a:pt x="223837" y="69056"/>
                  </a:lnTo>
                  <a:lnTo>
                    <a:pt x="338137" y="76200"/>
                  </a:lnTo>
                  <a:lnTo>
                    <a:pt x="552450" y="85725"/>
                  </a:lnTo>
                  <a:lnTo>
                    <a:pt x="719137" y="92869"/>
                  </a:lnTo>
                  <a:lnTo>
                    <a:pt x="1021556" y="97631"/>
                  </a:lnTo>
                  <a:lnTo>
                    <a:pt x="130968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81941141-B8A0-094D-8E00-166A077AD63D}"/>
                </a:ext>
              </a:extLst>
            </p:cNvPr>
            <p:cNvSpPr/>
            <p:nvPr/>
          </p:nvSpPr>
          <p:spPr>
            <a:xfrm rot="16200000">
              <a:off x="4810125" y="2936875"/>
              <a:ext cx="2438400" cy="495300"/>
            </a:xfrm>
            <a:custGeom>
              <a:avLst/>
              <a:gdLst>
                <a:gd name="connsiteX0" fmla="*/ 1126332 w 2438400"/>
                <a:gd name="connsiteY0" fmla="*/ 211932 h 495300"/>
                <a:gd name="connsiteX1" fmla="*/ 1583532 w 2438400"/>
                <a:gd name="connsiteY1" fmla="*/ 211932 h 495300"/>
                <a:gd name="connsiteX2" fmla="*/ 1933575 w 2438400"/>
                <a:gd name="connsiteY2" fmla="*/ 211932 h 495300"/>
                <a:gd name="connsiteX3" fmla="*/ 2019300 w 2438400"/>
                <a:gd name="connsiteY3" fmla="*/ 211932 h 495300"/>
                <a:gd name="connsiteX4" fmla="*/ 2064544 w 2438400"/>
                <a:gd name="connsiteY4" fmla="*/ 209550 h 495300"/>
                <a:gd name="connsiteX5" fmla="*/ 2100263 w 2438400"/>
                <a:gd name="connsiteY5" fmla="*/ 202407 h 495300"/>
                <a:gd name="connsiteX6" fmla="*/ 2135982 w 2438400"/>
                <a:gd name="connsiteY6" fmla="*/ 190500 h 495300"/>
                <a:gd name="connsiteX7" fmla="*/ 2174082 w 2438400"/>
                <a:gd name="connsiteY7" fmla="*/ 173832 h 495300"/>
                <a:gd name="connsiteX8" fmla="*/ 2219325 w 2438400"/>
                <a:gd name="connsiteY8" fmla="*/ 145257 h 495300"/>
                <a:gd name="connsiteX9" fmla="*/ 2286000 w 2438400"/>
                <a:gd name="connsiteY9" fmla="*/ 85725 h 495300"/>
                <a:gd name="connsiteX10" fmla="*/ 2333625 w 2438400"/>
                <a:gd name="connsiteY10" fmla="*/ 50007 h 495300"/>
                <a:gd name="connsiteX11" fmla="*/ 2378869 w 2438400"/>
                <a:gd name="connsiteY11" fmla="*/ 11907 h 495300"/>
                <a:gd name="connsiteX12" fmla="*/ 2407444 w 2438400"/>
                <a:gd name="connsiteY12" fmla="*/ 0 h 495300"/>
                <a:gd name="connsiteX13" fmla="*/ 2421732 w 2438400"/>
                <a:gd name="connsiteY13" fmla="*/ 0 h 495300"/>
                <a:gd name="connsiteX14" fmla="*/ 2436019 w 2438400"/>
                <a:gd name="connsiteY14" fmla="*/ 4763 h 495300"/>
                <a:gd name="connsiteX15" fmla="*/ 2438400 w 2438400"/>
                <a:gd name="connsiteY15" fmla="*/ 14288 h 495300"/>
                <a:gd name="connsiteX16" fmla="*/ 2428875 w 2438400"/>
                <a:gd name="connsiteY16" fmla="*/ 40482 h 495300"/>
                <a:gd name="connsiteX17" fmla="*/ 2395538 w 2438400"/>
                <a:gd name="connsiteY17" fmla="*/ 128588 h 495300"/>
                <a:gd name="connsiteX18" fmla="*/ 2316957 w 2438400"/>
                <a:gd name="connsiteY18" fmla="*/ 288132 h 495300"/>
                <a:gd name="connsiteX19" fmla="*/ 2240757 w 2438400"/>
                <a:gd name="connsiteY19" fmla="*/ 419100 h 495300"/>
                <a:gd name="connsiteX20" fmla="*/ 2212182 w 2438400"/>
                <a:gd name="connsiteY20" fmla="*/ 454819 h 495300"/>
                <a:gd name="connsiteX21" fmla="*/ 2197894 w 2438400"/>
                <a:gd name="connsiteY21" fmla="*/ 471488 h 495300"/>
                <a:gd name="connsiteX22" fmla="*/ 2178844 w 2438400"/>
                <a:gd name="connsiteY22" fmla="*/ 483394 h 495300"/>
                <a:gd name="connsiteX23" fmla="*/ 2157413 w 2438400"/>
                <a:gd name="connsiteY23" fmla="*/ 490538 h 495300"/>
                <a:gd name="connsiteX24" fmla="*/ 2135982 w 2438400"/>
                <a:gd name="connsiteY24" fmla="*/ 495300 h 495300"/>
                <a:gd name="connsiteX25" fmla="*/ 2107407 w 2438400"/>
                <a:gd name="connsiteY25" fmla="*/ 492919 h 495300"/>
                <a:gd name="connsiteX26" fmla="*/ 2064544 w 2438400"/>
                <a:gd name="connsiteY26" fmla="*/ 478632 h 495300"/>
                <a:gd name="connsiteX27" fmla="*/ 2024063 w 2438400"/>
                <a:gd name="connsiteY27" fmla="*/ 461963 h 495300"/>
                <a:gd name="connsiteX28" fmla="*/ 1971675 w 2438400"/>
                <a:gd name="connsiteY28" fmla="*/ 445294 h 495300"/>
                <a:gd name="connsiteX29" fmla="*/ 1924050 w 2438400"/>
                <a:gd name="connsiteY29" fmla="*/ 438150 h 495300"/>
                <a:gd name="connsiteX30" fmla="*/ 1802607 w 2438400"/>
                <a:gd name="connsiteY30" fmla="*/ 438150 h 495300"/>
                <a:gd name="connsiteX31" fmla="*/ 1481138 w 2438400"/>
                <a:gd name="connsiteY31" fmla="*/ 431007 h 495300"/>
                <a:gd name="connsiteX32" fmla="*/ 1233488 w 2438400"/>
                <a:gd name="connsiteY32" fmla="*/ 426244 h 495300"/>
                <a:gd name="connsiteX33" fmla="*/ 959644 w 2438400"/>
                <a:gd name="connsiteY33" fmla="*/ 423863 h 495300"/>
                <a:gd name="connsiteX34" fmla="*/ 740569 w 2438400"/>
                <a:gd name="connsiteY34" fmla="*/ 419100 h 495300"/>
                <a:gd name="connsiteX35" fmla="*/ 566738 w 2438400"/>
                <a:gd name="connsiteY35" fmla="*/ 416719 h 495300"/>
                <a:gd name="connsiteX36" fmla="*/ 383382 w 2438400"/>
                <a:gd name="connsiteY36" fmla="*/ 416719 h 495300"/>
                <a:gd name="connsiteX37" fmla="*/ 269082 w 2438400"/>
                <a:gd name="connsiteY37" fmla="*/ 414338 h 495300"/>
                <a:gd name="connsiteX38" fmla="*/ 195263 w 2438400"/>
                <a:gd name="connsiteY38" fmla="*/ 414338 h 495300"/>
                <a:gd name="connsiteX39" fmla="*/ 123825 w 2438400"/>
                <a:gd name="connsiteY39" fmla="*/ 404813 h 495300"/>
                <a:gd name="connsiteX40" fmla="*/ 50007 w 2438400"/>
                <a:gd name="connsiteY40" fmla="*/ 388144 h 495300"/>
                <a:gd name="connsiteX41" fmla="*/ 26194 w 2438400"/>
                <a:gd name="connsiteY41" fmla="*/ 376238 h 495300"/>
                <a:gd name="connsiteX42" fmla="*/ 7144 w 2438400"/>
                <a:gd name="connsiteY42" fmla="*/ 364332 h 495300"/>
                <a:gd name="connsiteX43" fmla="*/ 0 w 2438400"/>
                <a:gd name="connsiteY43" fmla="*/ 352425 h 495300"/>
                <a:gd name="connsiteX44" fmla="*/ 0 w 2438400"/>
                <a:gd name="connsiteY44" fmla="*/ 340519 h 495300"/>
                <a:gd name="connsiteX45" fmla="*/ 7144 w 2438400"/>
                <a:gd name="connsiteY45" fmla="*/ 323850 h 495300"/>
                <a:gd name="connsiteX46" fmla="*/ 23813 w 2438400"/>
                <a:gd name="connsiteY46" fmla="*/ 302419 h 495300"/>
                <a:gd name="connsiteX47" fmla="*/ 54769 w 2438400"/>
                <a:gd name="connsiteY47" fmla="*/ 276225 h 495300"/>
                <a:gd name="connsiteX48" fmla="*/ 100013 w 2438400"/>
                <a:gd name="connsiteY48" fmla="*/ 245269 h 495300"/>
                <a:gd name="connsiteX49" fmla="*/ 185738 w 2438400"/>
                <a:gd name="connsiteY49" fmla="*/ 204788 h 495300"/>
                <a:gd name="connsiteX50" fmla="*/ 288132 w 2438400"/>
                <a:gd name="connsiteY50" fmla="*/ 169069 h 495300"/>
                <a:gd name="connsiteX51" fmla="*/ 392907 w 2438400"/>
                <a:gd name="connsiteY51" fmla="*/ 150019 h 495300"/>
                <a:gd name="connsiteX52" fmla="*/ 435769 w 2438400"/>
                <a:gd name="connsiteY52" fmla="*/ 150019 h 495300"/>
                <a:gd name="connsiteX53" fmla="*/ 481013 w 2438400"/>
                <a:gd name="connsiteY53" fmla="*/ 161925 h 495300"/>
                <a:gd name="connsiteX54" fmla="*/ 576263 w 2438400"/>
                <a:gd name="connsiteY54" fmla="*/ 183357 h 495300"/>
                <a:gd name="connsiteX55" fmla="*/ 678657 w 2438400"/>
                <a:gd name="connsiteY55" fmla="*/ 197644 h 495300"/>
                <a:gd name="connsiteX56" fmla="*/ 814388 w 2438400"/>
                <a:gd name="connsiteY56" fmla="*/ 209550 h 495300"/>
                <a:gd name="connsiteX57" fmla="*/ 1026319 w 2438400"/>
                <a:gd name="connsiteY57" fmla="*/ 211932 h 495300"/>
                <a:gd name="connsiteX58" fmla="*/ 1126332 w 2438400"/>
                <a:gd name="connsiteY58" fmla="*/ 21193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38400" h="495300">
                  <a:moveTo>
                    <a:pt x="1126332" y="211932"/>
                  </a:moveTo>
                  <a:lnTo>
                    <a:pt x="1583532" y="211932"/>
                  </a:lnTo>
                  <a:lnTo>
                    <a:pt x="1933575" y="211932"/>
                  </a:lnTo>
                  <a:lnTo>
                    <a:pt x="2019300" y="211932"/>
                  </a:lnTo>
                  <a:lnTo>
                    <a:pt x="2064544" y="209550"/>
                  </a:lnTo>
                  <a:lnTo>
                    <a:pt x="2100263" y="202407"/>
                  </a:lnTo>
                  <a:lnTo>
                    <a:pt x="2135982" y="190500"/>
                  </a:lnTo>
                  <a:lnTo>
                    <a:pt x="2174082" y="173832"/>
                  </a:lnTo>
                  <a:lnTo>
                    <a:pt x="2219325" y="145257"/>
                  </a:lnTo>
                  <a:lnTo>
                    <a:pt x="2286000" y="85725"/>
                  </a:lnTo>
                  <a:lnTo>
                    <a:pt x="2333625" y="50007"/>
                  </a:lnTo>
                  <a:lnTo>
                    <a:pt x="2378869" y="11907"/>
                  </a:lnTo>
                  <a:lnTo>
                    <a:pt x="2407444" y="0"/>
                  </a:lnTo>
                  <a:lnTo>
                    <a:pt x="2421732" y="0"/>
                  </a:lnTo>
                  <a:lnTo>
                    <a:pt x="2436019" y="4763"/>
                  </a:lnTo>
                  <a:lnTo>
                    <a:pt x="2438400" y="14288"/>
                  </a:lnTo>
                  <a:lnTo>
                    <a:pt x="2428875" y="40482"/>
                  </a:lnTo>
                  <a:lnTo>
                    <a:pt x="2395538" y="128588"/>
                  </a:lnTo>
                  <a:lnTo>
                    <a:pt x="2316957" y="288132"/>
                  </a:lnTo>
                  <a:lnTo>
                    <a:pt x="2240757" y="419100"/>
                  </a:lnTo>
                  <a:lnTo>
                    <a:pt x="2212182" y="454819"/>
                  </a:lnTo>
                  <a:lnTo>
                    <a:pt x="2197894" y="471488"/>
                  </a:lnTo>
                  <a:lnTo>
                    <a:pt x="2178844" y="483394"/>
                  </a:lnTo>
                  <a:lnTo>
                    <a:pt x="2157413" y="490538"/>
                  </a:lnTo>
                  <a:lnTo>
                    <a:pt x="2135982" y="495300"/>
                  </a:lnTo>
                  <a:lnTo>
                    <a:pt x="2107407" y="492919"/>
                  </a:lnTo>
                  <a:lnTo>
                    <a:pt x="2064544" y="478632"/>
                  </a:lnTo>
                  <a:lnTo>
                    <a:pt x="2024063" y="461963"/>
                  </a:lnTo>
                  <a:lnTo>
                    <a:pt x="1971675" y="445294"/>
                  </a:lnTo>
                  <a:lnTo>
                    <a:pt x="1924050" y="438150"/>
                  </a:lnTo>
                  <a:lnTo>
                    <a:pt x="1802607" y="438150"/>
                  </a:lnTo>
                  <a:lnTo>
                    <a:pt x="1481138" y="431007"/>
                  </a:lnTo>
                  <a:lnTo>
                    <a:pt x="1233488" y="426244"/>
                  </a:lnTo>
                  <a:lnTo>
                    <a:pt x="959644" y="423863"/>
                  </a:lnTo>
                  <a:lnTo>
                    <a:pt x="740569" y="419100"/>
                  </a:lnTo>
                  <a:lnTo>
                    <a:pt x="566738" y="416719"/>
                  </a:lnTo>
                  <a:lnTo>
                    <a:pt x="383382" y="416719"/>
                  </a:lnTo>
                  <a:lnTo>
                    <a:pt x="269082" y="414338"/>
                  </a:lnTo>
                  <a:lnTo>
                    <a:pt x="195263" y="414338"/>
                  </a:lnTo>
                  <a:lnTo>
                    <a:pt x="123825" y="404813"/>
                  </a:lnTo>
                  <a:lnTo>
                    <a:pt x="50007" y="388144"/>
                  </a:lnTo>
                  <a:lnTo>
                    <a:pt x="26194" y="376238"/>
                  </a:lnTo>
                  <a:lnTo>
                    <a:pt x="7144" y="364332"/>
                  </a:lnTo>
                  <a:lnTo>
                    <a:pt x="0" y="352425"/>
                  </a:lnTo>
                  <a:lnTo>
                    <a:pt x="0" y="340519"/>
                  </a:lnTo>
                  <a:lnTo>
                    <a:pt x="7144" y="323850"/>
                  </a:lnTo>
                  <a:lnTo>
                    <a:pt x="23813" y="302419"/>
                  </a:lnTo>
                  <a:lnTo>
                    <a:pt x="54769" y="276225"/>
                  </a:lnTo>
                  <a:lnTo>
                    <a:pt x="100013" y="245269"/>
                  </a:lnTo>
                  <a:lnTo>
                    <a:pt x="185738" y="204788"/>
                  </a:lnTo>
                  <a:lnTo>
                    <a:pt x="288132" y="169069"/>
                  </a:lnTo>
                  <a:lnTo>
                    <a:pt x="392907" y="150019"/>
                  </a:lnTo>
                  <a:lnTo>
                    <a:pt x="435769" y="150019"/>
                  </a:lnTo>
                  <a:lnTo>
                    <a:pt x="481013" y="161925"/>
                  </a:lnTo>
                  <a:lnTo>
                    <a:pt x="576263" y="183357"/>
                  </a:lnTo>
                  <a:lnTo>
                    <a:pt x="678657" y="197644"/>
                  </a:lnTo>
                  <a:lnTo>
                    <a:pt x="814388" y="209550"/>
                  </a:lnTo>
                  <a:lnTo>
                    <a:pt x="1026319" y="211932"/>
                  </a:lnTo>
                  <a:lnTo>
                    <a:pt x="1126332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73EC2F00-9FB1-974C-9173-61274DA1B9C0}"/>
                </a:ext>
              </a:extLst>
            </p:cNvPr>
            <p:cNvSpPr/>
            <p:nvPr/>
          </p:nvSpPr>
          <p:spPr>
            <a:xfrm rot="16200000">
              <a:off x="4555332" y="3507581"/>
              <a:ext cx="4478338" cy="593725"/>
            </a:xfrm>
            <a:custGeom>
              <a:avLst/>
              <a:gdLst>
                <a:gd name="connsiteX0" fmla="*/ 2203200 w 4478400"/>
                <a:gd name="connsiteY0" fmla="*/ 280800 h 594000"/>
                <a:gd name="connsiteX1" fmla="*/ 2916000 w 4478400"/>
                <a:gd name="connsiteY1" fmla="*/ 280800 h 594000"/>
                <a:gd name="connsiteX2" fmla="*/ 3492000 w 4478400"/>
                <a:gd name="connsiteY2" fmla="*/ 280800 h 594000"/>
                <a:gd name="connsiteX3" fmla="*/ 3992400 w 4478400"/>
                <a:gd name="connsiteY3" fmla="*/ 280800 h 594000"/>
                <a:gd name="connsiteX4" fmla="*/ 4042800 w 4478400"/>
                <a:gd name="connsiteY4" fmla="*/ 273600 h 594000"/>
                <a:gd name="connsiteX5" fmla="*/ 4100400 w 4478400"/>
                <a:gd name="connsiteY5" fmla="*/ 255600 h 594000"/>
                <a:gd name="connsiteX6" fmla="*/ 4161600 w 4478400"/>
                <a:gd name="connsiteY6" fmla="*/ 226800 h 594000"/>
                <a:gd name="connsiteX7" fmla="*/ 4237200 w 4478400"/>
                <a:gd name="connsiteY7" fmla="*/ 172800 h 594000"/>
                <a:gd name="connsiteX8" fmla="*/ 4345200 w 4478400"/>
                <a:gd name="connsiteY8" fmla="*/ 90000 h 594000"/>
                <a:gd name="connsiteX9" fmla="*/ 4399200 w 4478400"/>
                <a:gd name="connsiteY9" fmla="*/ 39600 h 594000"/>
                <a:gd name="connsiteX10" fmla="*/ 4413600 w 4478400"/>
                <a:gd name="connsiteY10" fmla="*/ 21600 h 594000"/>
                <a:gd name="connsiteX11" fmla="*/ 4435200 w 4478400"/>
                <a:gd name="connsiteY11" fmla="*/ 3600 h 594000"/>
                <a:gd name="connsiteX12" fmla="*/ 4453200 w 4478400"/>
                <a:gd name="connsiteY12" fmla="*/ 0 h 594000"/>
                <a:gd name="connsiteX13" fmla="*/ 4464000 w 4478400"/>
                <a:gd name="connsiteY13" fmla="*/ 0 h 594000"/>
                <a:gd name="connsiteX14" fmla="*/ 4471200 w 4478400"/>
                <a:gd name="connsiteY14" fmla="*/ 7200 h 594000"/>
                <a:gd name="connsiteX15" fmla="*/ 4478400 w 4478400"/>
                <a:gd name="connsiteY15" fmla="*/ 18000 h 594000"/>
                <a:gd name="connsiteX16" fmla="*/ 4467600 w 4478400"/>
                <a:gd name="connsiteY16" fmla="*/ 61200 h 594000"/>
                <a:gd name="connsiteX17" fmla="*/ 4420800 w 4478400"/>
                <a:gd name="connsiteY17" fmla="*/ 172800 h 594000"/>
                <a:gd name="connsiteX18" fmla="*/ 4370400 w 4478400"/>
                <a:gd name="connsiteY18" fmla="*/ 291600 h 594000"/>
                <a:gd name="connsiteX19" fmla="*/ 4323600 w 4478400"/>
                <a:gd name="connsiteY19" fmla="*/ 374400 h 594000"/>
                <a:gd name="connsiteX20" fmla="*/ 4276800 w 4478400"/>
                <a:gd name="connsiteY20" fmla="*/ 450000 h 594000"/>
                <a:gd name="connsiteX21" fmla="*/ 4230000 w 4478400"/>
                <a:gd name="connsiteY21" fmla="*/ 507600 h 594000"/>
                <a:gd name="connsiteX22" fmla="*/ 4186800 w 4478400"/>
                <a:gd name="connsiteY22" fmla="*/ 550800 h 594000"/>
                <a:gd name="connsiteX23" fmla="*/ 4150800 w 4478400"/>
                <a:gd name="connsiteY23" fmla="*/ 572400 h 594000"/>
                <a:gd name="connsiteX24" fmla="*/ 4125600 w 4478400"/>
                <a:gd name="connsiteY24" fmla="*/ 586800 h 594000"/>
                <a:gd name="connsiteX25" fmla="*/ 4093200 w 4478400"/>
                <a:gd name="connsiteY25" fmla="*/ 594000 h 594000"/>
                <a:gd name="connsiteX26" fmla="*/ 4068000 w 4478400"/>
                <a:gd name="connsiteY26" fmla="*/ 594000 h 594000"/>
                <a:gd name="connsiteX27" fmla="*/ 4035600 w 4478400"/>
                <a:gd name="connsiteY27" fmla="*/ 583200 h 594000"/>
                <a:gd name="connsiteX28" fmla="*/ 3974400 w 4478400"/>
                <a:gd name="connsiteY28" fmla="*/ 543600 h 594000"/>
                <a:gd name="connsiteX29" fmla="*/ 3916800 w 4478400"/>
                <a:gd name="connsiteY29" fmla="*/ 511200 h 594000"/>
                <a:gd name="connsiteX30" fmla="*/ 3888000 w 4478400"/>
                <a:gd name="connsiteY30" fmla="*/ 504000 h 594000"/>
                <a:gd name="connsiteX31" fmla="*/ 3769200 w 4478400"/>
                <a:gd name="connsiteY31" fmla="*/ 504000 h 594000"/>
                <a:gd name="connsiteX32" fmla="*/ 3214800 w 4478400"/>
                <a:gd name="connsiteY32" fmla="*/ 504000 h 594000"/>
                <a:gd name="connsiteX33" fmla="*/ 2671200 w 4478400"/>
                <a:gd name="connsiteY33" fmla="*/ 500400 h 594000"/>
                <a:gd name="connsiteX34" fmla="*/ 2206800 w 4478400"/>
                <a:gd name="connsiteY34" fmla="*/ 504000 h 594000"/>
                <a:gd name="connsiteX35" fmla="*/ 1864800 w 4478400"/>
                <a:gd name="connsiteY35" fmla="*/ 504000 h 594000"/>
                <a:gd name="connsiteX36" fmla="*/ 1490400 w 4478400"/>
                <a:gd name="connsiteY36" fmla="*/ 511200 h 594000"/>
                <a:gd name="connsiteX37" fmla="*/ 1292400 w 4478400"/>
                <a:gd name="connsiteY37" fmla="*/ 518400 h 594000"/>
                <a:gd name="connsiteX38" fmla="*/ 1087200 w 4478400"/>
                <a:gd name="connsiteY38" fmla="*/ 529200 h 594000"/>
                <a:gd name="connsiteX39" fmla="*/ 910800 w 4478400"/>
                <a:gd name="connsiteY39" fmla="*/ 540000 h 594000"/>
                <a:gd name="connsiteX40" fmla="*/ 748800 w 4478400"/>
                <a:gd name="connsiteY40" fmla="*/ 554400 h 594000"/>
                <a:gd name="connsiteX41" fmla="*/ 601200 w 4478400"/>
                <a:gd name="connsiteY41" fmla="*/ 572400 h 594000"/>
                <a:gd name="connsiteX42" fmla="*/ 536400 w 4478400"/>
                <a:gd name="connsiteY42" fmla="*/ 554400 h 594000"/>
                <a:gd name="connsiteX43" fmla="*/ 417600 w 4478400"/>
                <a:gd name="connsiteY43" fmla="*/ 525600 h 594000"/>
                <a:gd name="connsiteX44" fmla="*/ 349200 w 4478400"/>
                <a:gd name="connsiteY44" fmla="*/ 511200 h 594000"/>
                <a:gd name="connsiteX45" fmla="*/ 244800 w 4478400"/>
                <a:gd name="connsiteY45" fmla="*/ 475200 h 594000"/>
                <a:gd name="connsiteX46" fmla="*/ 90000 w 4478400"/>
                <a:gd name="connsiteY46" fmla="*/ 403200 h 594000"/>
                <a:gd name="connsiteX47" fmla="*/ 28800 w 4478400"/>
                <a:gd name="connsiteY47" fmla="*/ 370800 h 594000"/>
                <a:gd name="connsiteX48" fmla="*/ 3600 w 4478400"/>
                <a:gd name="connsiteY48" fmla="*/ 349200 h 594000"/>
                <a:gd name="connsiteX49" fmla="*/ 0 w 4478400"/>
                <a:gd name="connsiteY49" fmla="*/ 331200 h 594000"/>
                <a:gd name="connsiteX50" fmla="*/ 3600 w 4478400"/>
                <a:gd name="connsiteY50" fmla="*/ 306000 h 594000"/>
                <a:gd name="connsiteX51" fmla="*/ 14400 w 4478400"/>
                <a:gd name="connsiteY51" fmla="*/ 284400 h 594000"/>
                <a:gd name="connsiteX52" fmla="*/ 36000 w 4478400"/>
                <a:gd name="connsiteY52" fmla="*/ 273600 h 594000"/>
                <a:gd name="connsiteX53" fmla="*/ 86400 w 4478400"/>
                <a:gd name="connsiteY53" fmla="*/ 248400 h 594000"/>
                <a:gd name="connsiteX54" fmla="*/ 622800 w 4478400"/>
                <a:gd name="connsiteY54" fmla="*/ 284400 h 594000"/>
                <a:gd name="connsiteX55" fmla="*/ 817200 w 4478400"/>
                <a:gd name="connsiteY55" fmla="*/ 280800 h 594000"/>
                <a:gd name="connsiteX56" fmla="*/ 1087200 w 4478400"/>
                <a:gd name="connsiteY56" fmla="*/ 280800 h 594000"/>
                <a:gd name="connsiteX57" fmla="*/ 2203200 w 4478400"/>
                <a:gd name="connsiteY57" fmla="*/ 280800 h 59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78400" h="594000">
                  <a:moveTo>
                    <a:pt x="2203200" y="280800"/>
                  </a:moveTo>
                  <a:lnTo>
                    <a:pt x="2916000" y="280800"/>
                  </a:lnTo>
                  <a:lnTo>
                    <a:pt x="3492000" y="280800"/>
                  </a:lnTo>
                  <a:lnTo>
                    <a:pt x="3992400" y="280800"/>
                  </a:lnTo>
                  <a:lnTo>
                    <a:pt x="4042800" y="273600"/>
                  </a:lnTo>
                  <a:lnTo>
                    <a:pt x="4100400" y="255600"/>
                  </a:lnTo>
                  <a:lnTo>
                    <a:pt x="4161600" y="226800"/>
                  </a:lnTo>
                  <a:lnTo>
                    <a:pt x="4237200" y="172800"/>
                  </a:lnTo>
                  <a:lnTo>
                    <a:pt x="4345200" y="90000"/>
                  </a:lnTo>
                  <a:lnTo>
                    <a:pt x="4399200" y="39600"/>
                  </a:lnTo>
                  <a:lnTo>
                    <a:pt x="4413600" y="21600"/>
                  </a:lnTo>
                  <a:lnTo>
                    <a:pt x="4435200" y="3600"/>
                  </a:lnTo>
                  <a:lnTo>
                    <a:pt x="4453200" y="0"/>
                  </a:lnTo>
                  <a:lnTo>
                    <a:pt x="4464000" y="0"/>
                  </a:lnTo>
                  <a:lnTo>
                    <a:pt x="4471200" y="7200"/>
                  </a:lnTo>
                  <a:lnTo>
                    <a:pt x="4478400" y="18000"/>
                  </a:lnTo>
                  <a:lnTo>
                    <a:pt x="4467600" y="61200"/>
                  </a:lnTo>
                  <a:lnTo>
                    <a:pt x="4420800" y="172800"/>
                  </a:lnTo>
                  <a:lnTo>
                    <a:pt x="4370400" y="291600"/>
                  </a:lnTo>
                  <a:lnTo>
                    <a:pt x="4323600" y="374400"/>
                  </a:lnTo>
                  <a:lnTo>
                    <a:pt x="4276800" y="450000"/>
                  </a:lnTo>
                  <a:lnTo>
                    <a:pt x="4230000" y="507600"/>
                  </a:lnTo>
                  <a:lnTo>
                    <a:pt x="4186800" y="550800"/>
                  </a:lnTo>
                  <a:lnTo>
                    <a:pt x="4150800" y="572400"/>
                  </a:lnTo>
                  <a:lnTo>
                    <a:pt x="4125600" y="586800"/>
                  </a:lnTo>
                  <a:lnTo>
                    <a:pt x="4093200" y="594000"/>
                  </a:lnTo>
                  <a:lnTo>
                    <a:pt x="4068000" y="594000"/>
                  </a:lnTo>
                  <a:lnTo>
                    <a:pt x="4035600" y="583200"/>
                  </a:lnTo>
                  <a:lnTo>
                    <a:pt x="3974400" y="543600"/>
                  </a:lnTo>
                  <a:lnTo>
                    <a:pt x="3916800" y="511200"/>
                  </a:lnTo>
                  <a:lnTo>
                    <a:pt x="3888000" y="504000"/>
                  </a:lnTo>
                  <a:lnTo>
                    <a:pt x="3769200" y="504000"/>
                  </a:lnTo>
                  <a:lnTo>
                    <a:pt x="3214800" y="504000"/>
                  </a:lnTo>
                  <a:lnTo>
                    <a:pt x="2671200" y="500400"/>
                  </a:lnTo>
                  <a:lnTo>
                    <a:pt x="2206800" y="504000"/>
                  </a:lnTo>
                  <a:lnTo>
                    <a:pt x="1864800" y="504000"/>
                  </a:lnTo>
                  <a:lnTo>
                    <a:pt x="1490400" y="511200"/>
                  </a:lnTo>
                  <a:lnTo>
                    <a:pt x="1292400" y="518400"/>
                  </a:lnTo>
                  <a:lnTo>
                    <a:pt x="1087200" y="529200"/>
                  </a:lnTo>
                  <a:lnTo>
                    <a:pt x="910800" y="540000"/>
                  </a:lnTo>
                  <a:lnTo>
                    <a:pt x="748800" y="554400"/>
                  </a:lnTo>
                  <a:lnTo>
                    <a:pt x="601200" y="572400"/>
                  </a:lnTo>
                  <a:lnTo>
                    <a:pt x="536400" y="554400"/>
                  </a:lnTo>
                  <a:lnTo>
                    <a:pt x="417600" y="525600"/>
                  </a:lnTo>
                  <a:lnTo>
                    <a:pt x="349200" y="511200"/>
                  </a:lnTo>
                  <a:lnTo>
                    <a:pt x="244800" y="475200"/>
                  </a:lnTo>
                  <a:lnTo>
                    <a:pt x="90000" y="403200"/>
                  </a:lnTo>
                  <a:lnTo>
                    <a:pt x="28800" y="370800"/>
                  </a:lnTo>
                  <a:lnTo>
                    <a:pt x="3600" y="349200"/>
                  </a:lnTo>
                  <a:lnTo>
                    <a:pt x="0" y="331200"/>
                  </a:lnTo>
                  <a:lnTo>
                    <a:pt x="3600" y="306000"/>
                  </a:lnTo>
                  <a:lnTo>
                    <a:pt x="14400" y="284400"/>
                  </a:lnTo>
                  <a:lnTo>
                    <a:pt x="36000" y="273600"/>
                  </a:lnTo>
                  <a:lnTo>
                    <a:pt x="86400" y="248400"/>
                  </a:lnTo>
                  <a:lnTo>
                    <a:pt x="622800" y="284400"/>
                  </a:lnTo>
                  <a:lnTo>
                    <a:pt x="817200" y="280800"/>
                  </a:lnTo>
                  <a:lnTo>
                    <a:pt x="1087200" y="280800"/>
                  </a:lnTo>
                  <a:lnTo>
                    <a:pt x="2203200" y="280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A3145952-4038-5541-BF48-3DFA6A1264B4}"/>
                </a:ext>
              </a:extLst>
            </p:cNvPr>
            <p:cNvSpPr/>
            <p:nvPr/>
          </p:nvSpPr>
          <p:spPr>
            <a:xfrm rot="16200000">
              <a:off x="1784351" y="4281487"/>
              <a:ext cx="2982912" cy="411163"/>
            </a:xfrm>
            <a:custGeom>
              <a:avLst/>
              <a:gdLst>
                <a:gd name="connsiteX0" fmla="*/ 1435168 w 2982802"/>
                <a:gd name="connsiteY0" fmla="*/ 114911 h 410746"/>
                <a:gd name="connsiteX1" fmla="*/ 1645431 w 2982802"/>
                <a:gd name="connsiteY1" fmla="*/ 119801 h 410746"/>
                <a:gd name="connsiteX2" fmla="*/ 1841024 w 2982802"/>
                <a:gd name="connsiteY2" fmla="*/ 122246 h 410746"/>
                <a:gd name="connsiteX3" fmla="*/ 2046398 w 2982802"/>
                <a:gd name="connsiteY3" fmla="*/ 127136 h 410746"/>
                <a:gd name="connsiteX4" fmla="*/ 2237101 w 2982802"/>
                <a:gd name="connsiteY4" fmla="*/ 132025 h 410746"/>
                <a:gd name="connsiteX5" fmla="*/ 2371572 w 2982802"/>
                <a:gd name="connsiteY5" fmla="*/ 134470 h 410746"/>
                <a:gd name="connsiteX6" fmla="*/ 2454699 w 2982802"/>
                <a:gd name="connsiteY6" fmla="*/ 132025 h 410746"/>
                <a:gd name="connsiteX7" fmla="*/ 2528047 w 2982802"/>
                <a:gd name="connsiteY7" fmla="*/ 127136 h 410746"/>
                <a:gd name="connsiteX8" fmla="*/ 2623399 w 2982802"/>
                <a:gd name="connsiteY8" fmla="*/ 117356 h 410746"/>
                <a:gd name="connsiteX9" fmla="*/ 2716306 w 2982802"/>
                <a:gd name="connsiteY9" fmla="*/ 97797 h 410746"/>
                <a:gd name="connsiteX10" fmla="*/ 2779874 w 2982802"/>
                <a:gd name="connsiteY10" fmla="*/ 78237 h 410746"/>
                <a:gd name="connsiteX11" fmla="*/ 2855666 w 2982802"/>
                <a:gd name="connsiteY11" fmla="*/ 29339 h 410746"/>
                <a:gd name="connsiteX12" fmla="*/ 2982802 w 2982802"/>
                <a:gd name="connsiteY12" fmla="*/ 114911 h 410746"/>
                <a:gd name="connsiteX13" fmla="*/ 2933904 w 2982802"/>
                <a:gd name="connsiteY13" fmla="*/ 168699 h 410746"/>
                <a:gd name="connsiteX14" fmla="*/ 2889895 w 2982802"/>
                <a:gd name="connsiteY14" fmla="*/ 212708 h 410746"/>
                <a:gd name="connsiteX15" fmla="*/ 2831217 w 2982802"/>
                <a:gd name="connsiteY15" fmla="*/ 266496 h 410746"/>
                <a:gd name="connsiteX16" fmla="*/ 2777429 w 2982802"/>
                <a:gd name="connsiteY16" fmla="*/ 308060 h 410746"/>
                <a:gd name="connsiteX17" fmla="*/ 2713861 w 2982802"/>
                <a:gd name="connsiteY17" fmla="*/ 352068 h 410746"/>
                <a:gd name="connsiteX18" fmla="*/ 2652738 w 2982802"/>
                <a:gd name="connsiteY18" fmla="*/ 383852 h 410746"/>
                <a:gd name="connsiteX19" fmla="*/ 2596505 w 2982802"/>
                <a:gd name="connsiteY19" fmla="*/ 403411 h 410746"/>
                <a:gd name="connsiteX20" fmla="*/ 2550051 w 2982802"/>
                <a:gd name="connsiteY20" fmla="*/ 410746 h 410746"/>
                <a:gd name="connsiteX21" fmla="*/ 2503598 w 2982802"/>
                <a:gd name="connsiteY21" fmla="*/ 405856 h 410746"/>
                <a:gd name="connsiteX22" fmla="*/ 2437585 w 2982802"/>
                <a:gd name="connsiteY22" fmla="*/ 386297 h 410746"/>
                <a:gd name="connsiteX23" fmla="*/ 2349568 w 2982802"/>
                <a:gd name="connsiteY23" fmla="*/ 366738 h 410746"/>
                <a:gd name="connsiteX24" fmla="*/ 2276220 w 2982802"/>
                <a:gd name="connsiteY24" fmla="*/ 356958 h 410746"/>
                <a:gd name="connsiteX25" fmla="*/ 2178423 w 2982802"/>
                <a:gd name="connsiteY25" fmla="*/ 356958 h 410746"/>
                <a:gd name="connsiteX26" fmla="*/ 1926597 w 2982802"/>
                <a:gd name="connsiteY26" fmla="*/ 349623 h 410746"/>
                <a:gd name="connsiteX27" fmla="*/ 1613647 w 2982802"/>
                <a:gd name="connsiteY27" fmla="*/ 339844 h 410746"/>
                <a:gd name="connsiteX28" fmla="*/ 1422943 w 2982802"/>
                <a:gd name="connsiteY28" fmla="*/ 334954 h 410746"/>
                <a:gd name="connsiteX29" fmla="*/ 1281138 w 2982802"/>
                <a:gd name="connsiteY29" fmla="*/ 330064 h 410746"/>
                <a:gd name="connsiteX30" fmla="*/ 1056205 w 2982802"/>
                <a:gd name="connsiteY30" fmla="*/ 322729 h 410746"/>
                <a:gd name="connsiteX31" fmla="*/ 865501 w 2982802"/>
                <a:gd name="connsiteY31" fmla="*/ 315394 h 410746"/>
                <a:gd name="connsiteX32" fmla="*/ 625899 w 2982802"/>
                <a:gd name="connsiteY32" fmla="*/ 308060 h 410746"/>
                <a:gd name="connsiteX33" fmla="*/ 432751 w 2982802"/>
                <a:gd name="connsiteY33" fmla="*/ 298280 h 410746"/>
                <a:gd name="connsiteX34" fmla="*/ 246937 w 2982802"/>
                <a:gd name="connsiteY34" fmla="*/ 290945 h 410746"/>
                <a:gd name="connsiteX35" fmla="*/ 168699 w 2982802"/>
                <a:gd name="connsiteY35" fmla="*/ 288500 h 410746"/>
                <a:gd name="connsiteX36" fmla="*/ 95352 w 2982802"/>
                <a:gd name="connsiteY36" fmla="*/ 278721 h 410746"/>
                <a:gd name="connsiteX37" fmla="*/ 68458 w 2982802"/>
                <a:gd name="connsiteY37" fmla="*/ 268941 h 410746"/>
                <a:gd name="connsiteX38" fmla="*/ 36674 w 2982802"/>
                <a:gd name="connsiteY38" fmla="*/ 249382 h 410746"/>
                <a:gd name="connsiteX39" fmla="*/ 17114 w 2982802"/>
                <a:gd name="connsiteY39" fmla="*/ 232267 h 410746"/>
                <a:gd name="connsiteX40" fmla="*/ 4890 w 2982802"/>
                <a:gd name="connsiteY40" fmla="*/ 207818 h 410746"/>
                <a:gd name="connsiteX41" fmla="*/ 0 w 2982802"/>
                <a:gd name="connsiteY41" fmla="*/ 188259 h 410746"/>
                <a:gd name="connsiteX42" fmla="*/ 2445 w 2982802"/>
                <a:gd name="connsiteY42" fmla="*/ 161364 h 410746"/>
                <a:gd name="connsiteX43" fmla="*/ 14669 w 2982802"/>
                <a:gd name="connsiteY43" fmla="*/ 134470 h 410746"/>
                <a:gd name="connsiteX44" fmla="*/ 36674 w 2982802"/>
                <a:gd name="connsiteY44" fmla="*/ 110021 h 410746"/>
                <a:gd name="connsiteX45" fmla="*/ 78237 w 2982802"/>
                <a:gd name="connsiteY45" fmla="*/ 83127 h 410746"/>
                <a:gd name="connsiteX46" fmla="*/ 136915 w 2982802"/>
                <a:gd name="connsiteY46" fmla="*/ 56233 h 410746"/>
                <a:gd name="connsiteX47" fmla="*/ 217598 w 2982802"/>
                <a:gd name="connsiteY47" fmla="*/ 31784 h 410746"/>
                <a:gd name="connsiteX48" fmla="*/ 298280 w 2982802"/>
                <a:gd name="connsiteY48" fmla="*/ 12224 h 410746"/>
                <a:gd name="connsiteX49" fmla="*/ 371628 w 2982802"/>
                <a:gd name="connsiteY49" fmla="*/ 0 h 410746"/>
                <a:gd name="connsiteX50" fmla="*/ 396077 w 2982802"/>
                <a:gd name="connsiteY50" fmla="*/ 0 h 410746"/>
                <a:gd name="connsiteX51" fmla="*/ 464535 w 2982802"/>
                <a:gd name="connsiteY51" fmla="*/ 19559 h 410746"/>
                <a:gd name="connsiteX52" fmla="*/ 572111 w 2982802"/>
                <a:gd name="connsiteY52" fmla="*/ 46453 h 410746"/>
                <a:gd name="connsiteX53" fmla="*/ 704137 w 2982802"/>
                <a:gd name="connsiteY53" fmla="*/ 68457 h 410746"/>
                <a:gd name="connsiteX54" fmla="*/ 875281 w 2982802"/>
                <a:gd name="connsiteY54" fmla="*/ 88017 h 410746"/>
                <a:gd name="connsiteX55" fmla="*/ 1087989 w 2982802"/>
                <a:gd name="connsiteY55" fmla="*/ 105131 h 410746"/>
                <a:gd name="connsiteX56" fmla="*/ 1339816 w 2982802"/>
                <a:gd name="connsiteY56" fmla="*/ 114911 h 410746"/>
                <a:gd name="connsiteX57" fmla="*/ 1435168 w 2982802"/>
                <a:gd name="connsiteY57" fmla="*/ 114911 h 4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2802" h="410746">
                  <a:moveTo>
                    <a:pt x="1435168" y="114911"/>
                  </a:moveTo>
                  <a:lnTo>
                    <a:pt x="1645431" y="119801"/>
                  </a:lnTo>
                  <a:lnTo>
                    <a:pt x="1841024" y="122246"/>
                  </a:lnTo>
                  <a:lnTo>
                    <a:pt x="2046398" y="127136"/>
                  </a:lnTo>
                  <a:lnTo>
                    <a:pt x="2237101" y="132025"/>
                  </a:lnTo>
                  <a:lnTo>
                    <a:pt x="2371572" y="134470"/>
                  </a:lnTo>
                  <a:lnTo>
                    <a:pt x="2454699" y="132025"/>
                  </a:lnTo>
                  <a:lnTo>
                    <a:pt x="2528047" y="127136"/>
                  </a:lnTo>
                  <a:lnTo>
                    <a:pt x="2623399" y="117356"/>
                  </a:lnTo>
                  <a:lnTo>
                    <a:pt x="2716306" y="97797"/>
                  </a:lnTo>
                  <a:lnTo>
                    <a:pt x="2779874" y="78237"/>
                  </a:lnTo>
                  <a:lnTo>
                    <a:pt x="2855666" y="29339"/>
                  </a:lnTo>
                  <a:lnTo>
                    <a:pt x="2982802" y="114911"/>
                  </a:lnTo>
                  <a:lnTo>
                    <a:pt x="2933904" y="168699"/>
                  </a:lnTo>
                  <a:lnTo>
                    <a:pt x="2889895" y="212708"/>
                  </a:lnTo>
                  <a:lnTo>
                    <a:pt x="2831217" y="266496"/>
                  </a:lnTo>
                  <a:lnTo>
                    <a:pt x="2777429" y="308060"/>
                  </a:lnTo>
                  <a:lnTo>
                    <a:pt x="2713861" y="352068"/>
                  </a:lnTo>
                  <a:lnTo>
                    <a:pt x="2652738" y="383852"/>
                  </a:lnTo>
                  <a:lnTo>
                    <a:pt x="2596505" y="403411"/>
                  </a:lnTo>
                  <a:lnTo>
                    <a:pt x="2550051" y="410746"/>
                  </a:lnTo>
                  <a:lnTo>
                    <a:pt x="2503598" y="405856"/>
                  </a:lnTo>
                  <a:lnTo>
                    <a:pt x="2437585" y="386297"/>
                  </a:lnTo>
                  <a:lnTo>
                    <a:pt x="2349568" y="366738"/>
                  </a:lnTo>
                  <a:lnTo>
                    <a:pt x="2276220" y="356958"/>
                  </a:lnTo>
                  <a:lnTo>
                    <a:pt x="2178423" y="356958"/>
                  </a:lnTo>
                  <a:lnTo>
                    <a:pt x="1926597" y="349623"/>
                  </a:lnTo>
                  <a:lnTo>
                    <a:pt x="1613647" y="339844"/>
                  </a:lnTo>
                  <a:lnTo>
                    <a:pt x="1422943" y="334954"/>
                  </a:lnTo>
                  <a:lnTo>
                    <a:pt x="1281138" y="330064"/>
                  </a:lnTo>
                  <a:lnTo>
                    <a:pt x="1056205" y="322729"/>
                  </a:lnTo>
                  <a:lnTo>
                    <a:pt x="865501" y="315394"/>
                  </a:lnTo>
                  <a:lnTo>
                    <a:pt x="625899" y="308060"/>
                  </a:lnTo>
                  <a:lnTo>
                    <a:pt x="432751" y="298280"/>
                  </a:lnTo>
                  <a:lnTo>
                    <a:pt x="246937" y="290945"/>
                  </a:lnTo>
                  <a:lnTo>
                    <a:pt x="168699" y="288500"/>
                  </a:lnTo>
                  <a:lnTo>
                    <a:pt x="95352" y="278721"/>
                  </a:lnTo>
                  <a:lnTo>
                    <a:pt x="68458" y="268941"/>
                  </a:lnTo>
                  <a:lnTo>
                    <a:pt x="36674" y="249382"/>
                  </a:lnTo>
                  <a:lnTo>
                    <a:pt x="17114" y="232267"/>
                  </a:lnTo>
                  <a:lnTo>
                    <a:pt x="4890" y="207818"/>
                  </a:lnTo>
                  <a:lnTo>
                    <a:pt x="0" y="188259"/>
                  </a:lnTo>
                  <a:lnTo>
                    <a:pt x="2445" y="161364"/>
                  </a:lnTo>
                  <a:lnTo>
                    <a:pt x="14669" y="134470"/>
                  </a:lnTo>
                  <a:lnTo>
                    <a:pt x="36674" y="110021"/>
                  </a:lnTo>
                  <a:lnTo>
                    <a:pt x="78237" y="83127"/>
                  </a:lnTo>
                  <a:lnTo>
                    <a:pt x="136915" y="56233"/>
                  </a:lnTo>
                  <a:lnTo>
                    <a:pt x="217598" y="31784"/>
                  </a:lnTo>
                  <a:lnTo>
                    <a:pt x="298280" y="12224"/>
                  </a:lnTo>
                  <a:lnTo>
                    <a:pt x="371628" y="0"/>
                  </a:lnTo>
                  <a:lnTo>
                    <a:pt x="396077" y="0"/>
                  </a:lnTo>
                  <a:lnTo>
                    <a:pt x="464535" y="19559"/>
                  </a:lnTo>
                  <a:lnTo>
                    <a:pt x="572111" y="46453"/>
                  </a:lnTo>
                  <a:lnTo>
                    <a:pt x="704137" y="68457"/>
                  </a:lnTo>
                  <a:lnTo>
                    <a:pt x="875281" y="88017"/>
                  </a:lnTo>
                  <a:lnTo>
                    <a:pt x="1087989" y="105131"/>
                  </a:lnTo>
                  <a:lnTo>
                    <a:pt x="1339816" y="114911"/>
                  </a:lnTo>
                  <a:lnTo>
                    <a:pt x="1435168" y="114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51F992B8-B218-3845-8B41-86D249F2747B}"/>
                </a:ext>
              </a:extLst>
            </p:cNvPr>
            <p:cNvSpPr/>
            <p:nvPr/>
          </p:nvSpPr>
          <p:spPr>
            <a:xfrm rot="16200000">
              <a:off x="3486150" y="2451101"/>
              <a:ext cx="2732087" cy="1344612"/>
            </a:xfrm>
            <a:custGeom>
              <a:avLst/>
              <a:gdLst>
                <a:gd name="connsiteX0" fmla="*/ 1443038 w 2731294"/>
                <a:gd name="connsiteY0" fmla="*/ 1012031 h 1345406"/>
                <a:gd name="connsiteX1" fmla="*/ 1774032 w 2731294"/>
                <a:gd name="connsiteY1" fmla="*/ 1012031 h 1345406"/>
                <a:gd name="connsiteX2" fmla="*/ 2200275 w 2731294"/>
                <a:gd name="connsiteY2" fmla="*/ 1012031 h 1345406"/>
                <a:gd name="connsiteX3" fmla="*/ 2350294 w 2731294"/>
                <a:gd name="connsiteY3" fmla="*/ 1009650 h 1345406"/>
                <a:gd name="connsiteX4" fmla="*/ 2421732 w 2731294"/>
                <a:gd name="connsiteY4" fmla="*/ 1002506 h 1345406"/>
                <a:gd name="connsiteX5" fmla="*/ 2440782 w 2731294"/>
                <a:gd name="connsiteY5" fmla="*/ 995363 h 1345406"/>
                <a:gd name="connsiteX6" fmla="*/ 2464594 w 2731294"/>
                <a:gd name="connsiteY6" fmla="*/ 978694 h 1345406"/>
                <a:gd name="connsiteX7" fmla="*/ 2483644 w 2731294"/>
                <a:gd name="connsiteY7" fmla="*/ 962025 h 1345406"/>
                <a:gd name="connsiteX8" fmla="*/ 2497932 w 2731294"/>
                <a:gd name="connsiteY8" fmla="*/ 938213 h 1345406"/>
                <a:gd name="connsiteX9" fmla="*/ 2505075 w 2731294"/>
                <a:gd name="connsiteY9" fmla="*/ 912019 h 1345406"/>
                <a:gd name="connsiteX10" fmla="*/ 2507457 w 2731294"/>
                <a:gd name="connsiteY10" fmla="*/ 897731 h 1345406"/>
                <a:gd name="connsiteX11" fmla="*/ 2483644 w 2731294"/>
                <a:gd name="connsiteY11" fmla="*/ 790575 h 1345406"/>
                <a:gd name="connsiteX12" fmla="*/ 2447925 w 2731294"/>
                <a:gd name="connsiteY12" fmla="*/ 623888 h 1345406"/>
                <a:gd name="connsiteX13" fmla="*/ 2409825 w 2731294"/>
                <a:gd name="connsiteY13" fmla="*/ 428625 h 1345406"/>
                <a:gd name="connsiteX14" fmla="*/ 2369344 w 2731294"/>
                <a:gd name="connsiteY14" fmla="*/ 204788 h 1345406"/>
                <a:gd name="connsiteX15" fmla="*/ 2345532 w 2731294"/>
                <a:gd name="connsiteY15" fmla="*/ 30956 h 1345406"/>
                <a:gd name="connsiteX16" fmla="*/ 2497932 w 2731294"/>
                <a:gd name="connsiteY16" fmla="*/ 0 h 1345406"/>
                <a:gd name="connsiteX17" fmla="*/ 2521744 w 2731294"/>
                <a:gd name="connsiteY17" fmla="*/ 116681 h 1345406"/>
                <a:gd name="connsiteX18" fmla="*/ 2547938 w 2731294"/>
                <a:gd name="connsiteY18" fmla="*/ 261938 h 1345406"/>
                <a:gd name="connsiteX19" fmla="*/ 2586038 w 2731294"/>
                <a:gd name="connsiteY19" fmla="*/ 454819 h 1345406"/>
                <a:gd name="connsiteX20" fmla="*/ 2619375 w 2731294"/>
                <a:gd name="connsiteY20" fmla="*/ 621506 h 1345406"/>
                <a:gd name="connsiteX21" fmla="*/ 2681288 w 2731294"/>
                <a:gd name="connsiteY21" fmla="*/ 892969 h 1345406"/>
                <a:gd name="connsiteX22" fmla="*/ 2690813 w 2731294"/>
                <a:gd name="connsiteY22" fmla="*/ 923925 h 1345406"/>
                <a:gd name="connsiteX23" fmla="*/ 2700338 w 2731294"/>
                <a:gd name="connsiteY23" fmla="*/ 933450 h 1345406"/>
                <a:gd name="connsiteX24" fmla="*/ 2717007 w 2731294"/>
                <a:gd name="connsiteY24" fmla="*/ 957263 h 1345406"/>
                <a:gd name="connsiteX25" fmla="*/ 2726532 w 2731294"/>
                <a:gd name="connsiteY25" fmla="*/ 973931 h 1345406"/>
                <a:gd name="connsiteX26" fmla="*/ 2731294 w 2731294"/>
                <a:gd name="connsiteY26" fmla="*/ 1004888 h 1345406"/>
                <a:gd name="connsiteX27" fmla="*/ 2726532 w 2731294"/>
                <a:gd name="connsiteY27" fmla="*/ 1026319 h 1345406"/>
                <a:gd name="connsiteX28" fmla="*/ 2683669 w 2731294"/>
                <a:gd name="connsiteY28" fmla="*/ 1104900 h 1345406"/>
                <a:gd name="connsiteX29" fmla="*/ 2612232 w 2731294"/>
                <a:gd name="connsiteY29" fmla="*/ 1228725 h 1345406"/>
                <a:gd name="connsiteX30" fmla="*/ 2555082 w 2731294"/>
                <a:gd name="connsiteY30" fmla="*/ 1304925 h 1345406"/>
                <a:gd name="connsiteX31" fmla="*/ 2531269 w 2731294"/>
                <a:gd name="connsiteY31" fmla="*/ 1328738 h 1345406"/>
                <a:gd name="connsiteX32" fmla="*/ 2505075 w 2731294"/>
                <a:gd name="connsiteY32" fmla="*/ 1343025 h 1345406"/>
                <a:gd name="connsiteX33" fmla="*/ 2478882 w 2731294"/>
                <a:gd name="connsiteY33" fmla="*/ 1345406 h 1345406"/>
                <a:gd name="connsiteX34" fmla="*/ 2455069 w 2731294"/>
                <a:gd name="connsiteY34" fmla="*/ 1345406 h 1345406"/>
                <a:gd name="connsiteX35" fmla="*/ 2407444 w 2731294"/>
                <a:gd name="connsiteY35" fmla="*/ 1328738 h 1345406"/>
                <a:gd name="connsiteX36" fmla="*/ 2376488 w 2731294"/>
                <a:gd name="connsiteY36" fmla="*/ 1312069 h 1345406"/>
                <a:gd name="connsiteX37" fmla="*/ 2324100 w 2731294"/>
                <a:gd name="connsiteY37" fmla="*/ 1285875 h 1345406"/>
                <a:gd name="connsiteX38" fmla="*/ 2259807 w 2731294"/>
                <a:gd name="connsiteY38" fmla="*/ 1266825 h 1345406"/>
                <a:gd name="connsiteX39" fmla="*/ 2181225 w 2731294"/>
                <a:gd name="connsiteY39" fmla="*/ 1257300 h 1345406"/>
                <a:gd name="connsiteX40" fmla="*/ 1997869 w 2731294"/>
                <a:gd name="connsiteY40" fmla="*/ 1254919 h 1345406"/>
                <a:gd name="connsiteX41" fmla="*/ 1697832 w 2731294"/>
                <a:gd name="connsiteY41" fmla="*/ 1250156 h 1345406"/>
                <a:gd name="connsiteX42" fmla="*/ 1438275 w 2731294"/>
                <a:gd name="connsiteY42" fmla="*/ 1247775 h 1345406"/>
                <a:gd name="connsiteX43" fmla="*/ 1126332 w 2731294"/>
                <a:gd name="connsiteY43" fmla="*/ 1245394 h 1345406"/>
                <a:gd name="connsiteX44" fmla="*/ 759619 w 2731294"/>
                <a:gd name="connsiteY44" fmla="*/ 1240631 h 1345406"/>
                <a:gd name="connsiteX45" fmla="*/ 552450 w 2731294"/>
                <a:gd name="connsiteY45" fmla="*/ 1240631 h 1345406"/>
                <a:gd name="connsiteX46" fmla="*/ 361950 w 2731294"/>
                <a:gd name="connsiteY46" fmla="*/ 1235869 h 1345406"/>
                <a:gd name="connsiteX47" fmla="*/ 183357 w 2731294"/>
                <a:gd name="connsiteY47" fmla="*/ 1235869 h 1345406"/>
                <a:gd name="connsiteX48" fmla="*/ 111919 w 2731294"/>
                <a:gd name="connsiteY48" fmla="*/ 1233488 h 1345406"/>
                <a:gd name="connsiteX49" fmla="*/ 54769 w 2731294"/>
                <a:gd name="connsiteY49" fmla="*/ 1223963 h 1345406"/>
                <a:gd name="connsiteX50" fmla="*/ 26194 w 2731294"/>
                <a:gd name="connsiteY50" fmla="*/ 1212056 h 1345406"/>
                <a:gd name="connsiteX51" fmla="*/ 9525 w 2731294"/>
                <a:gd name="connsiteY51" fmla="*/ 1197769 h 1345406"/>
                <a:gd name="connsiteX52" fmla="*/ 0 w 2731294"/>
                <a:gd name="connsiteY52" fmla="*/ 1176338 h 1345406"/>
                <a:gd name="connsiteX53" fmla="*/ 0 w 2731294"/>
                <a:gd name="connsiteY53" fmla="*/ 1154906 h 1345406"/>
                <a:gd name="connsiteX54" fmla="*/ 7144 w 2731294"/>
                <a:gd name="connsiteY54" fmla="*/ 1126331 h 1345406"/>
                <a:gd name="connsiteX55" fmla="*/ 14288 w 2731294"/>
                <a:gd name="connsiteY55" fmla="*/ 1114425 h 1345406"/>
                <a:gd name="connsiteX56" fmla="*/ 33338 w 2731294"/>
                <a:gd name="connsiteY56" fmla="*/ 1095375 h 1345406"/>
                <a:gd name="connsiteX57" fmla="*/ 52388 w 2731294"/>
                <a:gd name="connsiteY57" fmla="*/ 1078706 h 1345406"/>
                <a:gd name="connsiteX58" fmla="*/ 97632 w 2731294"/>
                <a:gd name="connsiteY58" fmla="*/ 1052513 h 1345406"/>
                <a:gd name="connsiteX59" fmla="*/ 166688 w 2731294"/>
                <a:gd name="connsiteY59" fmla="*/ 1009650 h 1345406"/>
                <a:gd name="connsiteX60" fmla="*/ 188119 w 2731294"/>
                <a:gd name="connsiteY60" fmla="*/ 1002506 h 1345406"/>
                <a:gd name="connsiteX61" fmla="*/ 359569 w 2731294"/>
                <a:gd name="connsiteY61" fmla="*/ 990600 h 1345406"/>
                <a:gd name="connsiteX62" fmla="*/ 619125 w 2731294"/>
                <a:gd name="connsiteY62" fmla="*/ 997744 h 1345406"/>
                <a:gd name="connsiteX63" fmla="*/ 857250 w 2731294"/>
                <a:gd name="connsiteY63" fmla="*/ 1007269 h 1345406"/>
                <a:gd name="connsiteX64" fmla="*/ 1047750 w 2731294"/>
                <a:gd name="connsiteY64" fmla="*/ 1012031 h 1345406"/>
                <a:gd name="connsiteX65" fmla="*/ 1443038 w 2731294"/>
                <a:gd name="connsiteY65" fmla="*/ 1012031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31294" h="1345406">
                  <a:moveTo>
                    <a:pt x="1443038" y="1012031"/>
                  </a:moveTo>
                  <a:lnTo>
                    <a:pt x="1774032" y="1012031"/>
                  </a:lnTo>
                  <a:lnTo>
                    <a:pt x="2200275" y="1012031"/>
                  </a:lnTo>
                  <a:lnTo>
                    <a:pt x="2350294" y="1009650"/>
                  </a:lnTo>
                  <a:lnTo>
                    <a:pt x="2421732" y="1002506"/>
                  </a:lnTo>
                  <a:lnTo>
                    <a:pt x="2440782" y="995363"/>
                  </a:lnTo>
                  <a:lnTo>
                    <a:pt x="2464594" y="978694"/>
                  </a:lnTo>
                  <a:lnTo>
                    <a:pt x="2483644" y="962025"/>
                  </a:lnTo>
                  <a:lnTo>
                    <a:pt x="2497932" y="938213"/>
                  </a:lnTo>
                  <a:lnTo>
                    <a:pt x="2505075" y="912019"/>
                  </a:lnTo>
                  <a:lnTo>
                    <a:pt x="2507457" y="897731"/>
                  </a:lnTo>
                  <a:lnTo>
                    <a:pt x="2483644" y="790575"/>
                  </a:lnTo>
                  <a:lnTo>
                    <a:pt x="2447925" y="623888"/>
                  </a:lnTo>
                  <a:lnTo>
                    <a:pt x="2409825" y="428625"/>
                  </a:lnTo>
                  <a:lnTo>
                    <a:pt x="2369344" y="204788"/>
                  </a:lnTo>
                  <a:lnTo>
                    <a:pt x="2345532" y="30956"/>
                  </a:lnTo>
                  <a:lnTo>
                    <a:pt x="2497932" y="0"/>
                  </a:lnTo>
                  <a:lnTo>
                    <a:pt x="2521744" y="116681"/>
                  </a:lnTo>
                  <a:lnTo>
                    <a:pt x="2547938" y="261938"/>
                  </a:lnTo>
                  <a:lnTo>
                    <a:pt x="2586038" y="454819"/>
                  </a:lnTo>
                  <a:lnTo>
                    <a:pt x="2619375" y="621506"/>
                  </a:lnTo>
                  <a:lnTo>
                    <a:pt x="2681288" y="892969"/>
                  </a:lnTo>
                  <a:lnTo>
                    <a:pt x="2690813" y="923925"/>
                  </a:lnTo>
                  <a:lnTo>
                    <a:pt x="2700338" y="933450"/>
                  </a:lnTo>
                  <a:lnTo>
                    <a:pt x="2717007" y="957263"/>
                  </a:lnTo>
                  <a:lnTo>
                    <a:pt x="2726532" y="973931"/>
                  </a:lnTo>
                  <a:lnTo>
                    <a:pt x="2731294" y="1004888"/>
                  </a:lnTo>
                  <a:lnTo>
                    <a:pt x="2726532" y="1026319"/>
                  </a:lnTo>
                  <a:lnTo>
                    <a:pt x="2683669" y="1104900"/>
                  </a:lnTo>
                  <a:lnTo>
                    <a:pt x="2612232" y="1228725"/>
                  </a:lnTo>
                  <a:lnTo>
                    <a:pt x="2555082" y="1304925"/>
                  </a:lnTo>
                  <a:lnTo>
                    <a:pt x="2531269" y="1328738"/>
                  </a:lnTo>
                  <a:lnTo>
                    <a:pt x="2505075" y="1343025"/>
                  </a:lnTo>
                  <a:lnTo>
                    <a:pt x="2478882" y="1345406"/>
                  </a:lnTo>
                  <a:lnTo>
                    <a:pt x="2455069" y="1345406"/>
                  </a:lnTo>
                  <a:lnTo>
                    <a:pt x="2407444" y="1328738"/>
                  </a:lnTo>
                  <a:lnTo>
                    <a:pt x="2376488" y="1312069"/>
                  </a:lnTo>
                  <a:lnTo>
                    <a:pt x="2324100" y="1285875"/>
                  </a:lnTo>
                  <a:lnTo>
                    <a:pt x="2259807" y="1266825"/>
                  </a:lnTo>
                  <a:lnTo>
                    <a:pt x="2181225" y="1257300"/>
                  </a:lnTo>
                  <a:lnTo>
                    <a:pt x="1997869" y="1254919"/>
                  </a:lnTo>
                  <a:lnTo>
                    <a:pt x="1697832" y="1250156"/>
                  </a:lnTo>
                  <a:lnTo>
                    <a:pt x="1438275" y="1247775"/>
                  </a:lnTo>
                  <a:lnTo>
                    <a:pt x="1126332" y="1245394"/>
                  </a:lnTo>
                  <a:lnTo>
                    <a:pt x="759619" y="1240631"/>
                  </a:lnTo>
                  <a:lnTo>
                    <a:pt x="552450" y="1240631"/>
                  </a:lnTo>
                  <a:lnTo>
                    <a:pt x="361950" y="1235869"/>
                  </a:lnTo>
                  <a:lnTo>
                    <a:pt x="183357" y="1235869"/>
                  </a:lnTo>
                  <a:lnTo>
                    <a:pt x="111919" y="1233488"/>
                  </a:lnTo>
                  <a:lnTo>
                    <a:pt x="54769" y="1223963"/>
                  </a:lnTo>
                  <a:lnTo>
                    <a:pt x="26194" y="1212056"/>
                  </a:lnTo>
                  <a:lnTo>
                    <a:pt x="9525" y="1197769"/>
                  </a:lnTo>
                  <a:lnTo>
                    <a:pt x="0" y="1176338"/>
                  </a:lnTo>
                  <a:lnTo>
                    <a:pt x="0" y="1154906"/>
                  </a:lnTo>
                  <a:lnTo>
                    <a:pt x="7144" y="1126331"/>
                  </a:lnTo>
                  <a:lnTo>
                    <a:pt x="14288" y="1114425"/>
                  </a:lnTo>
                  <a:lnTo>
                    <a:pt x="33338" y="1095375"/>
                  </a:lnTo>
                  <a:lnTo>
                    <a:pt x="52388" y="1078706"/>
                  </a:lnTo>
                  <a:lnTo>
                    <a:pt x="97632" y="1052513"/>
                  </a:lnTo>
                  <a:lnTo>
                    <a:pt x="166688" y="1009650"/>
                  </a:lnTo>
                  <a:lnTo>
                    <a:pt x="188119" y="1002506"/>
                  </a:lnTo>
                  <a:lnTo>
                    <a:pt x="359569" y="990600"/>
                  </a:lnTo>
                  <a:lnTo>
                    <a:pt x="619125" y="997744"/>
                  </a:lnTo>
                  <a:lnTo>
                    <a:pt x="857250" y="1007269"/>
                  </a:lnTo>
                  <a:lnTo>
                    <a:pt x="1047750" y="1012031"/>
                  </a:lnTo>
                  <a:lnTo>
                    <a:pt x="1443038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94998FD6-9BFC-6549-808D-D868E2F95441}"/>
                </a:ext>
              </a:extLst>
            </p:cNvPr>
            <p:cNvSpPr/>
            <p:nvPr/>
          </p:nvSpPr>
          <p:spPr>
            <a:xfrm>
              <a:off x="4181475" y="2570163"/>
              <a:ext cx="1071563" cy="336550"/>
            </a:xfrm>
            <a:custGeom>
              <a:avLst/>
              <a:gdLst>
                <a:gd name="connsiteX0" fmla="*/ 623888 w 1071563"/>
                <a:gd name="connsiteY0" fmla="*/ 85725 h 338137"/>
                <a:gd name="connsiteX1" fmla="*/ 842963 w 1071563"/>
                <a:gd name="connsiteY1" fmla="*/ 45244 h 338137"/>
                <a:gd name="connsiteX2" fmla="*/ 1071563 w 1071563"/>
                <a:gd name="connsiteY2" fmla="*/ 0 h 338137"/>
                <a:gd name="connsiteX3" fmla="*/ 1069181 w 1071563"/>
                <a:gd name="connsiteY3" fmla="*/ 157162 h 338137"/>
                <a:gd name="connsiteX4" fmla="*/ 885825 w 1071563"/>
                <a:gd name="connsiteY4" fmla="*/ 190500 h 338137"/>
                <a:gd name="connsiteX5" fmla="*/ 652463 w 1071563"/>
                <a:gd name="connsiteY5" fmla="*/ 233362 h 338137"/>
                <a:gd name="connsiteX6" fmla="*/ 402431 w 1071563"/>
                <a:gd name="connsiteY6" fmla="*/ 276225 h 338137"/>
                <a:gd name="connsiteX7" fmla="*/ 119063 w 1071563"/>
                <a:gd name="connsiteY7" fmla="*/ 321469 h 338137"/>
                <a:gd name="connsiteX8" fmla="*/ 0 w 1071563"/>
                <a:gd name="connsiteY8" fmla="*/ 338137 h 338137"/>
                <a:gd name="connsiteX9" fmla="*/ 0 w 1071563"/>
                <a:gd name="connsiteY9" fmla="*/ 178594 h 338137"/>
                <a:gd name="connsiteX10" fmla="*/ 238125 w 1071563"/>
                <a:gd name="connsiteY10" fmla="*/ 150019 h 338137"/>
                <a:gd name="connsiteX11" fmla="*/ 547688 w 1071563"/>
                <a:gd name="connsiteY11" fmla="*/ 100012 h 338137"/>
                <a:gd name="connsiteX12" fmla="*/ 623888 w 1071563"/>
                <a:gd name="connsiteY12" fmla="*/ 857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563" h="338137">
                  <a:moveTo>
                    <a:pt x="623888" y="85725"/>
                  </a:moveTo>
                  <a:lnTo>
                    <a:pt x="842963" y="45244"/>
                  </a:lnTo>
                  <a:lnTo>
                    <a:pt x="1071563" y="0"/>
                  </a:lnTo>
                  <a:lnTo>
                    <a:pt x="1069181" y="157162"/>
                  </a:lnTo>
                  <a:lnTo>
                    <a:pt x="885825" y="190500"/>
                  </a:lnTo>
                  <a:lnTo>
                    <a:pt x="652463" y="233362"/>
                  </a:lnTo>
                  <a:lnTo>
                    <a:pt x="402431" y="276225"/>
                  </a:lnTo>
                  <a:lnTo>
                    <a:pt x="119063" y="321469"/>
                  </a:lnTo>
                  <a:lnTo>
                    <a:pt x="0" y="338137"/>
                  </a:lnTo>
                  <a:lnTo>
                    <a:pt x="0" y="178594"/>
                  </a:lnTo>
                  <a:lnTo>
                    <a:pt x="238125" y="150019"/>
                  </a:lnTo>
                  <a:lnTo>
                    <a:pt x="547688" y="100012"/>
                  </a:lnTo>
                  <a:lnTo>
                    <a:pt x="623888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64B863AA-2225-9941-9CDC-447A96587289}"/>
                </a:ext>
              </a:extLst>
            </p:cNvPr>
            <p:cNvSpPr/>
            <p:nvPr/>
          </p:nvSpPr>
          <p:spPr>
            <a:xfrm>
              <a:off x="4189413" y="3257550"/>
              <a:ext cx="1076325" cy="333375"/>
            </a:xfrm>
            <a:custGeom>
              <a:avLst/>
              <a:gdLst>
                <a:gd name="connsiteX0" fmla="*/ 402431 w 1076325"/>
                <a:gd name="connsiteY0" fmla="*/ 126206 h 333375"/>
                <a:gd name="connsiteX1" fmla="*/ 611981 w 1076325"/>
                <a:gd name="connsiteY1" fmla="*/ 90488 h 333375"/>
                <a:gd name="connsiteX2" fmla="*/ 871537 w 1076325"/>
                <a:gd name="connsiteY2" fmla="*/ 40481 h 333375"/>
                <a:gd name="connsiteX3" fmla="*/ 1076325 w 1076325"/>
                <a:gd name="connsiteY3" fmla="*/ 0 h 333375"/>
                <a:gd name="connsiteX4" fmla="*/ 1073944 w 1076325"/>
                <a:gd name="connsiteY4" fmla="*/ 183356 h 333375"/>
                <a:gd name="connsiteX5" fmla="*/ 876300 w 1076325"/>
                <a:gd name="connsiteY5" fmla="*/ 216694 h 333375"/>
                <a:gd name="connsiteX6" fmla="*/ 690562 w 1076325"/>
                <a:gd name="connsiteY6" fmla="*/ 245269 h 333375"/>
                <a:gd name="connsiteX7" fmla="*/ 483394 w 1076325"/>
                <a:gd name="connsiteY7" fmla="*/ 278606 h 333375"/>
                <a:gd name="connsiteX8" fmla="*/ 288131 w 1076325"/>
                <a:gd name="connsiteY8" fmla="*/ 307181 h 333375"/>
                <a:gd name="connsiteX9" fmla="*/ 147637 w 1076325"/>
                <a:gd name="connsiteY9" fmla="*/ 326231 h 333375"/>
                <a:gd name="connsiteX10" fmla="*/ 0 w 1076325"/>
                <a:gd name="connsiteY10" fmla="*/ 333375 h 333375"/>
                <a:gd name="connsiteX11" fmla="*/ 0 w 1076325"/>
                <a:gd name="connsiteY11" fmla="*/ 188119 h 333375"/>
                <a:gd name="connsiteX12" fmla="*/ 230981 w 1076325"/>
                <a:gd name="connsiteY12" fmla="*/ 150019 h 333375"/>
                <a:gd name="connsiteX13" fmla="*/ 402431 w 1076325"/>
                <a:gd name="connsiteY13" fmla="*/ 1262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325" h="333375">
                  <a:moveTo>
                    <a:pt x="402431" y="126206"/>
                  </a:moveTo>
                  <a:lnTo>
                    <a:pt x="611981" y="90488"/>
                  </a:lnTo>
                  <a:lnTo>
                    <a:pt x="871537" y="40481"/>
                  </a:lnTo>
                  <a:lnTo>
                    <a:pt x="1076325" y="0"/>
                  </a:lnTo>
                  <a:cubicBezTo>
                    <a:pt x="1075531" y="61119"/>
                    <a:pt x="1074738" y="122237"/>
                    <a:pt x="1073944" y="183356"/>
                  </a:cubicBezTo>
                  <a:lnTo>
                    <a:pt x="876300" y="216694"/>
                  </a:lnTo>
                  <a:lnTo>
                    <a:pt x="690562" y="245269"/>
                  </a:lnTo>
                  <a:lnTo>
                    <a:pt x="483394" y="278606"/>
                  </a:lnTo>
                  <a:lnTo>
                    <a:pt x="288131" y="307181"/>
                  </a:lnTo>
                  <a:lnTo>
                    <a:pt x="147637" y="326231"/>
                  </a:lnTo>
                  <a:lnTo>
                    <a:pt x="0" y="333375"/>
                  </a:lnTo>
                  <a:lnTo>
                    <a:pt x="0" y="188119"/>
                  </a:lnTo>
                  <a:lnTo>
                    <a:pt x="230981" y="150019"/>
                  </a:lnTo>
                  <a:lnTo>
                    <a:pt x="402431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A3675FD4-7986-C146-836E-73776958FCF2}"/>
                </a:ext>
              </a:extLst>
            </p:cNvPr>
            <p:cNvSpPr/>
            <p:nvPr/>
          </p:nvSpPr>
          <p:spPr>
            <a:xfrm>
              <a:off x="4217988" y="4110038"/>
              <a:ext cx="1038225" cy="311150"/>
            </a:xfrm>
            <a:custGeom>
              <a:avLst/>
              <a:gdLst>
                <a:gd name="connsiteX0" fmla="*/ 361950 w 1038225"/>
                <a:gd name="connsiteY0" fmla="*/ 97631 h 311943"/>
                <a:gd name="connsiteX1" fmla="*/ 709612 w 1038225"/>
                <a:gd name="connsiteY1" fmla="*/ 45243 h 311943"/>
                <a:gd name="connsiteX2" fmla="*/ 1026319 w 1038225"/>
                <a:gd name="connsiteY2" fmla="*/ 0 h 311943"/>
                <a:gd name="connsiteX3" fmla="*/ 1038225 w 1038225"/>
                <a:gd name="connsiteY3" fmla="*/ 207168 h 311943"/>
                <a:gd name="connsiteX4" fmla="*/ 938212 w 1038225"/>
                <a:gd name="connsiteY4" fmla="*/ 214312 h 311943"/>
                <a:gd name="connsiteX5" fmla="*/ 745331 w 1038225"/>
                <a:gd name="connsiteY5" fmla="*/ 230981 h 311943"/>
                <a:gd name="connsiteX6" fmla="*/ 538162 w 1038225"/>
                <a:gd name="connsiteY6" fmla="*/ 250031 h 311943"/>
                <a:gd name="connsiteX7" fmla="*/ 273844 w 1038225"/>
                <a:gd name="connsiteY7" fmla="*/ 278606 h 311943"/>
                <a:gd name="connsiteX8" fmla="*/ 0 w 1038225"/>
                <a:gd name="connsiteY8" fmla="*/ 311943 h 311943"/>
                <a:gd name="connsiteX9" fmla="*/ 4762 w 1038225"/>
                <a:gd name="connsiteY9" fmla="*/ 154781 h 311943"/>
                <a:gd name="connsiteX10" fmla="*/ 216694 w 1038225"/>
                <a:gd name="connsiteY10" fmla="*/ 121443 h 311943"/>
                <a:gd name="connsiteX11" fmla="*/ 361950 w 1038225"/>
                <a:gd name="connsiteY11" fmla="*/ 97631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8225" h="311943">
                  <a:moveTo>
                    <a:pt x="361950" y="97631"/>
                  </a:moveTo>
                  <a:lnTo>
                    <a:pt x="709612" y="45243"/>
                  </a:lnTo>
                  <a:lnTo>
                    <a:pt x="1026319" y="0"/>
                  </a:lnTo>
                  <a:lnTo>
                    <a:pt x="1038225" y="207168"/>
                  </a:lnTo>
                  <a:lnTo>
                    <a:pt x="938212" y="214312"/>
                  </a:lnTo>
                  <a:lnTo>
                    <a:pt x="745331" y="230981"/>
                  </a:lnTo>
                  <a:lnTo>
                    <a:pt x="538162" y="250031"/>
                  </a:lnTo>
                  <a:lnTo>
                    <a:pt x="273844" y="278606"/>
                  </a:lnTo>
                  <a:lnTo>
                    <a:pt x="0" y="311943"/>
                  </a:lnTo>
                  <a:lnTo>
                    <a:pt x="4762" y="154781"/>
                  </a:lnTo>
                  <a:lnTo>
                    <a:pt x="216694" y="121443"/>
                  </a:lnTo>
                  <a:lnTo>
                    <a:pt x="3619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9282847A-AACC-4949-9EA7-CD7DB04B241C}"/>
                </a:ext>
              </a:extLst>
            </p:cNvPr>
            <p:cNvSpPr/>
            <p:nvPr/>
          </p:nvSpPr>
          <p:spPr>
            <a:xfrm rot="16200000">
              <a:off x="6094413" y="5299075"/>
              <a:ext cx="695325" cy="790575"/>
            </a:xfrm>
            <a:custGeom>
              <a:avLst/>
              <a:gdLst>
                <a:gd name="connsiteX0" fmla="*/ 623888 w 695325"/>
                <a:gd name="connsiteY0" fmla="*/ 273844 h 790575"/>
                <a:gd name="connsiteX1" fmla="*/ 583407 w 695325"/>
                <a:gd name="connsiteY1" fmla="*/ 404813 h 790575"/>
                <a:gd name="connsiteX2" fmla="*/ 550069 w 695325"/>
                <a:gd name="connsiteY2" fmla="*/ 514350 h 790575"/>
                <a:gd name="connsiteX3" fmla="*/ 533400 w 695325"/>
                <a:gd name="connsiteY3" fmla="*/ 578644 h 790575"/>
                <a:gd name="connsiteX4" fmla="*/ 523875 w 695325"/>
                <a:gd name="connsiteY4" fmla="*/ 607219 h 790575"/>
                <a:gd name="connsiteX5" fmla="*/ 519113 w 695325"/>
                <a:gd name="connsiteY5" fmla="*/ 635794 h 790575"/>
                <a:gd name="connsiteX6" fmla="*/ 519113 w 695325"/>
                <a:gd name="connsiteY6" fmla="*/ 661988 h 790575"/>
                <a:gd name="connsiteX7" fmla="*/ 523875 w 695325"/>
                <a:gd name="connsiteY7" fmla="*/ 683419 h 790575"/>
                <a:gd name="connsiteX8" fmla="*/ 535782 w 695325"/>
                <a:gd name="connsiteY8" fmla="*/ 704850 h 790575"/>
                <a:gd name="connsiteX9" fmla="*/ 545307 w 695325"/>
                <a:gd name="connsiteY9" fmla="*/ 714375 h 790575"/>
                <a:gd name="connsiteX10" fmla="*/ 559594 w 695325"/>
                <a:gd name="connsiteY10" fmla="*/ 723900 h 790575"/>
                <a:gd name="connsiteX11" fmla="*/ 583407 w 695325"/>
                <a:gd name="connsiteY11" fmla="*/ 733425 h 790575"/>
                <a:gd name="connsiteX12" fmla="*/ 695325 w 695325"/>
                <a:gd name="connsiteY12" fmla="*/ 742950 h 790575"/>
                <a:gd name="connsiteX13" fmla="*/ 0 w 695325"/>
                <a:gd name="connsiteY13" fmla="*/ 790575 h 790575"/>
                <a:gd name="connsiteX14" fmla="*/ 7144 w 695325"/>
                <a:gd name="connsiteY14" fmla="*/ 757238 h 790575"/>
                <a:gd name="connsiteX15" fmla="*/ 14288 w 695325"/>
                <a:gd name="connsiteY15" fmla="*/ 738188 h 790575"/>
                <a:gd name="connsiteX16" fmla="*/ 80963 w 695325"/>
                <a:gd name="connsiteY16" fmla="*/ 700088 h 790575"/>
                <a:gd name="connsiteX17" fmla="*/ 111919 w 695325"/>
                <a:gd name="connsiteY17" fmla="*/ 681038 h 790575"/>
                <a:gd name="connsiteX18" fmla="*/ 159544 w 695325"/>
                <a:gd name="connsiteY18" fmla="*/ 645319 h 790575"/>
                <a:gd name="connsiteX19" fmla="*/ 235744 w 695325"/>
                <a:gd name="connsiteY19" fmla="*/ 581025 h 790575"/>
                <a:gd name="connsiteX20" fmla="*/ 333375 w 695325"/>
                <a:gd name="connsiteY20" fmla="*/ 481013 h 790575"/>
                <a:gd name="connsiteX21" fmla="*/ 476250 w 695325"/>
                <a:gd name="connsiteY21" fmla="*/ 295275 h 790575"/>
                <a:gd name="connsiteX22" fmla="*/ 552450 w 695325"/>
                <a:gd name="connsiteY22" fmla="*/ 183356 h 790575"/>
                <a:gd name="connsiteX23" fmla="*/ 628650 w 695325"/>
                <a:gd name="connsiteY23" fmla="*/ 66675 h 790575"/>
                <a:gd name="connsiteX24" fmla="*/ 647700 w 695325"/>
                <a:gd name="connsiteY24" fmla="*/ 35719 h 790575"/>
                <a:gd name="connsiteX25" fmla="*/ 659607 w 695325"/>
                <a:gd name="connsiteY25" fmla="*/ 19050 h 790575"/>
                <a:gd name="connsiteX26" fmla="*/ 671513 w 695325"/>
                <a:gd name="connsiteY26" fmla="*/ 7144 h 790575"/>
                <a:gd name="connsiteX27" fmla="*/ 685800 w 695325"/>
                <a:gd name="connsiteY27" fmla="*/ 0 h 790575"/>
                <a:gd name="connsiteX28" fmla="*/ 692944 w 695325"/>
                <a:gd name="connsiteY28" fmla="*/ 4763 h 790575"/>
                <a:gd name="connsiteX29" fmla="*/ 695325 w 695325"/>
                <a:gd name="connsiteY29" fmla="*/ 21431 h 790575"/>
                <a:gd name="connsiteX30" fmla="*/ 685800 w 695325"/>
                <a:gd name="connsiteY30" fmla="*/ 69056 h 790575"/>
                <a:gd name="connsiteX31" fmla="*/ 661988 w 695325"/>
                <a:gd name="connsiteY31" fmla="*/ 152400 h 790575"/>
                <a:gd name="connsiteX32" fmla="*/ 623888 w 695325"/>
                <a:gd name="connsiteY32" fmla="*/ 273844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790575">
                  <a:moveTo>
                    <a:pt x="623888" y="273844"/>
                  </a:moveTo>
                  <a:lnTo>
                    <a:pt x="583407" y="404813"/>
                  </a:lnTo>
                  <a:lnTo>
                    <a:pt x="550069" y="514350"/>
                  </a:lnTo>
                  <a:lnTo>
                    <a:pt x="533400" y="578644"/>
                  </a:lnTo>
                  <a:lnTo>
                    <a:pt x="523875" y="607219"/>
                  </a:lnTo>
                  <a:lnTo>
                    <a:pt x="519113" y="635794"/>
                  </a:lnTo>
                  <a:lnTo>
                    <a:pt x="519113" y="661988"/>
                  </a:lnTo>
                  <a:lnTo>
                    <a:pt x="523875" y="683419"/>
                  </a:lnTo>
                  <a:lnTo>
                    <a:pt x="535782" y="704850"/>
                  </a:lnTo>
                  <a:lnTo>
                    <a:pt x="545307" y="714375"/>
                  </a:lnTo>
                  <a:lnTo>
                    <a:pt x="559594" y="723900"/>
                  </a:lnTo>
                  <a:lnTo>
                    <a:pt x="583407" y="733425"/>
                  </a:lnTo>
                  <a:lnTo>
                    <a:pt x="695325" y="742950"/>
                  </a:lnTo>
                  <a:lnTo>
                    <a:pt x="0" y="790575"/>
                  </a:lnTo>
                  <a:lnTo>
                    <a:pt x="7144" y="757238"/>
                  </a:lnTo>
                  <a:lnTo>
                    <a:pt x="14288" y="738188"/>
                  </a:lnTo>
                  <a:lnTo>
                    <a:pt x="80963" y="700088"/>
                  </a:lnTo>
                  <a:lnTo>
                    <a:pt x="111919" y="681038"/>
                  </a:lnTo>
                  <a:lnTo>
                    <a:pt x="159544" y="645319"/>
                  </a:lnTo>
                  <a:lnTo>
                    <a:pt x="235744" y="581025"/>
                  </a:lnTo>
                  <a:lnTo>
                    <a:pt x="333375" y="481013"/>
                  </a:lnTo>
                  <a:lnTo>
                    <a:pt x="476250" y="295275"/>
                  </a:lnTo>
                  <a:lnTo>
                    <a:pt x="552450" y="183356"/>
                  </a:lnTo>
                  <a:lnTo>
                    <a:pt x="628650" y="66675"/>
                  </a:lnTo>
                  <a:lnTo>
                    <a:pt x="647700" y="35719"/>
                  </a:lnTo>
                  <a:lnTo>
                    <a:pt x="659607" y="19050"/>
                  </a:lnTo>
                  <a:lnTo>
                    <a:pt x="671513" y="7144"/>
                  </a:lnTo>
                  <a:lnTo>
                    <a:pt x="685800" y="0"/>
                  </a:lnTo>
                  <a:lnTo>
                    <a:pt x="692944" y="4763"/>
                  </a:lnTo>
                  <a:lnTo>
                    <a:pt x="695325" y="21431"/>
                  </a:lnTo>
                  <a:lnTo>
                    <a:pt x="685800" y="69056"/>
                  </a:lnTo>
                  <a:lnTo>
                    <a:pt x="661988" y="152400"/>
                  </a:lnTo>
                  <a:lnTo>
                    <a:pt x="62388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400561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ADC661-6E50-4C92-B417-6928BB7B0849}"/>
              </a:ext>
            </a:extLst>
          </p:cNvPr>
          <p:cNvGrpSpPr/>
          <p:nvPr/>
        </p:nvGrpSpPr>
        <p:grpSpPr>
          <a:xfrm>
            <a:off x="2611438" y="1411288"/>
            <a:ext cx="4332287" cy="4692650"/>
            <a:chOff x="2611438" y="1411288"/>
            <a:chExt cx="4332287" cy="46926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6437DE4-B68B-FA4E-8626-4D12A38CA15A}"/>
                </a:ext>
              </a:extLst>
            </p:cNvPr>
            <p:cNvSpPr/>
            <p:nvPr/>
          </p:nvSpPr>
          <p:spPr>
            <a:xfrm>
              <a:off x="4818063" y="1411288"/>
              <a:ext cx="458787" cy="704850"/>
            </a:xfrm>
            <a:custGeom>
              <a:avLst/>
              <a:gdLst>
                <a:gd name="connsiteX0" fmla="*/ 150019 w 459581"/>
                <a:gd name="connsiteY0" fmla="*/ 466725 h 704850"/>
                <a:gd name="connsiteX1" fmla="*/ 150019 w 459581"/>
                <a:gd name="connsiteY1" fmla="*/ 283369 h 704850"/>
                <a:gd name="connsiteX2" fmla="*/ 145256 w 459581"/>
                <a:gd name="connsiteY2" fmla="*/ 240507 h 704850"/>
                <a:gd name="connsiteX3" fmla="*/ 138112 w 459581"/>
                <a:gd name="connsiteY3" fmla="*/ 204788 h 704850"/>
                <a:gd name="connsiteX4" fmla="*/ 123825 w 459581"/>
                <a:gd name="connsiteY4" fmla="*/ 173832 h 704850"/>
                <a:gd name="connsiteX5" fmla="*/ 107156 w 459581"/>
                <a:gd name="connsiteY5" fmla="*/ 145257 h 704850"/>
                <a:gd name="connsiteX6" fmla="*/ 80962 w 459581"/>
                <a:gd name="connsiteY6" fmla="*/ 109538 h 704850"/>
                <a:gd name="connsiteX7" fmla="*/ 61912 w 459581"/>
                <a:gd name="connsiteY7" fmla="*/ 90488 h 704850"/>
                <a:gd name="connsiteX8" fmla="*/ 28575 w 459581"/>
                <a:gd name="connsiteY8" fmla="*/ 64294 h 704850"/>
                <a:gd name="connsiteX9" fmla="*/ 14287 w 459581"/>
                <a:gd name="connsiteY9" fmla="*/ 52388 h 704850"/>
                <a:gd name="connsiteX10" fmla="*/ 2381 w 459581"/>
                <a:gd name="connsiteY10" fmla="*/ 35719 h 704850"/>
                <a:gd name="connsiteX11" fmla="*/ 0 w 459581"/>
                <a:gd name="connsiteY11" fmla="*/ 19050 h 704850"/>
                <a:gd name="connsiteX12" fmla="*/ 4762 w 459581"/>
                <a:gd name="connsiteY12" fmla="*/ 7144 h 704850"/>
                <a:gd name="connsiteX13" fmla="*/ 16669 w 459581"/>
                <a:gd name="connsiteY13" fmla="*/ 0 h 704850"/>
                <a:gd name="connsiteX14" fmla="*/ 38100 w 459581"/>
                <a:gd name="connsiteY14" fmla="*/ 0 h 704850"/>
                <a:gd name="connsiteX15" fmla="*/ 97631 w 459581"/>
                <a:gd name="connsiteY15" fmla="*/ 14288 h 704850"/>
                <a:gd name="connsiteX16" fmla="*/ 147637 w 459581"/>
                <a:gd name="connsiteY16" fmla="*/ 28575 h 704850"/>
                <a:gd name="connsiteX17" fmla="*/ 197644 w 459581"/>
                <a:gd name="connsiteY17" fmla="*/ 45244 h 704850"/>
                <a:gd name="connsiteX18" fmla="*/ 247650 w 459581"/>
                <a:gd name="connsiteY18" fmla="*/ 64294 h 704850"/>
                <a:gd name="connsiteX19" fmla="*/ 309562 w 459581"/>
                <a:gd name="connsiteY19" fmla="*/ 90488 h 704850"/>
                <a:gd name="connsiteX20" fmla="*/ 354806 w 459581"/>
                <a:gd name="connsiteY20" fmla="*/ 116682 h 704850"/>
                <a:gd name="connsiteX21" fmla="*/ 395287 w 459581"/>
                <a:gd name="connsiteY21" fmla="*/ 147638 h 704850"/>
                <a:gd name="connsiteX22" fmla="*/ 423862 w 459581"/>
                <a:gd name="connsiteY22" fmla="*/ 176213 h 704850"/>
                <a:gd name="connsiteX23" fmla="*/ 442912 w 459581"/>
                <a:gd name="connsiteY23" fmla="*/ 209550 h 704850"/>
                <a:gd name="connsiteX24" fmla="*/ 459581 w 459581"/>
                <a:gd name="connsiteY24" fmla="*/ 264319 h 704850"/>
                <a:gd name="connsiteX25" fmla="*/ 454819 w 459581"/>
                <a:gd name="connsiteY25" fmla="*/ 280988 h 704850"/>
                <a:gd name="connsiteX26" fmla="*/ 423862 w 459581"/>
                <a:gd name="connsiteY26" fmla="*/ 321469 h 704850"/>
                <a:gd name="connsiteX27" fmla="*/ 400050 w 459581"/>
                <a:gd name="connsiteY27" fmla="*/ 371475 h 704850"/>
                <a:gd name="connsiteX28" fmla="*/ 378619 w 459581"/>
                <a:gd name="connsiteY28" fmla="*/ 435769 h 704850"/>
                <a:gd name="connsiteX29" fmla="*/ 361950 w 459581"/>
                <a:gd name="connsiteY29" fmla="*/ 526257 h 704850"/>
                <a:gd name="connsiteX30" fmla="*/ 338137 w 459581"/>
                <a:gd name="connsiteY30" fmla="*/ 692944 h 704850"/>
                <a:gd name="connsiteX31" fmla="*/ 150019 w 459581"/>
                <a:gd name="connsiteY31" fmla="*/ 704850 h 704850"/>
                <a:gd name="connsiteX32" fmla="*/ 150019 w 459581"/>
                <a:gd name="connsiteY32" fmla="*/ 466725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9581" h="704850">
                  <a:moveTo>
                    <a:pt x="150019" y="466725"/>
                  </a:moveTo>
                  <a:lnTo>
                    <a:pt x="150019" y="283369"/>
                  </a:lnTo>
                  <a:lnTo>
                    <a:pt x="145256" y="240507"/>
                  </a:lnTo>
                  <a:lnTo>
                    <a:pt x="138112" y="204788"/>
                  </a:lnTo>
                  <a:lnTo>
                    <a:pt x="123825" y="173832"/>
                  </a:lnTo>
                  <a:lnTo>
                    <a:pt x="107156" y="145257"/>
                  </a:lnTo>
                  <a:lnTo>
                    <a:pt x="80962" y="109538"/>
                  </a:lnTo>
                  <a:lnTo>
                    <a:pt x="61912" y="90488"/>
                  </a:lnTo>
                  <a:lnTo>
                    <a:pt x="28575" y="64294"/>
                  </a:lnTo>
                  <a:lnTo>
                    <a:pt x="14287" y="52388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97631" y="14288"/>
                  </a:lnTo>
                  <a:lnTo>
                    <a:pt x="147637" y="28575"/>
                  </a:lnTo>
                  <a:lnTo>
                    <a:pt x="197644" y="45244"/>
                  </a:lnTo>
                  <a:lnTo>
                    <a:pt x="247650" y="64294"/>
                  </a:lnTo>
                  <a:lnTo>
                    <a:pt x="309562" y="90488"/>
                  </a:lnTo>
                  <a:lnTo>
                    <a:pt x="354806" y="116682"/>
                  </a:lnTo>
                  <a:lnTo>
                    <a:pt x="395287" y="147638"/>
                  </a:lnTo>
                  <a:lnTo>
                    <a:pt x="423862" y="176213"/>
                  </a:lnTo>
                  <a:lnTo>
                    <a:pt x="442912" y="209550"/>
                  </a:lnTo>
                  <a:lnTo>
                    <a:pt x="459581" y="264319"/>
                  </a:lnTo>
                  <a:lnTo>
                    <a:pt x="454819" y="280988"/>
                  </a:lnTo>
                  <a:lnTo>
                    <a:pt x="423862" y="321469"/>
                  </a:lnTo>
                  <a:lnTo>
                    <a:pt x="400050" y="371475"/>
                  </a:lnTo>
                  <a:lnTo>
                    <a:pt x="378619" y="435769"/>
                  </a:lnTo>
                  <a:lnTo>
                    <a:pt x="361950" y="526257"/>
                  </a:lnTo>
                  <a:lnTo>
                    <a:pt x="338137" y="692944"/>
                  </a:lnTo>
                  <a:lnTo>
                    <a:pt x="150019" y="704850"/>
                  </a:lnTo>
                  <a:lnTo>
                    <a:pt x="15001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6B60D40-93A5-DF4C-B96A-3CF1B25EEEAB}"/>
                </a:ext>
              </a:extLst>
            </p:cNvPr>
            <p:cNvSpPr/>
            <p:nvPr/>
          </p:nvSpPr>
          <p:spPr>
            <a:xfrm>
              <a:off x="3752850" y="4143375"/>
              <a:ext cx="455613" cy="1598613"/>
            </a:xfrm>
            <a:custGeom>
              <a:avLst/>
              <a:gdLst>
                <a:gd name="connsiteX0" fmla="*/ 209550 w 454819"/>
                <a:gd name="connsiteY0" fmla="*/ 692944 h 1597819"/>
                <a:gd name="connsiteX1" fmla="*/ 207169 w 454819"/>
                <a:gd name="connsiteY1" fmla="*/ 471488 h 1597819"/>
                <a:gd name="connsiteX2" fmla="*/ 202406 w 454819"/>
                <a:gd name="connsiteY2" fmla="*/ 402431 h 1597819"/>
                <a:gd name="connsiteX3" fmla="*/ 192881 w 454819"/>
                <a:gd name="connsiteY3" fmla="*/ 350044 h 1597819"/>
                <a:gd name="connsiteX4" fmla="*/ 180975 w 454819"/>
                <a:gd name="connsiteY4" fmla="*/ 300038 h 1597819"/>
                <a:gd name="connsiteX5" fmla="*/ 166688 w 454819"/>
                <a:gd name="connsiteY5" fmla="*/ 269081 h 1597819"/>
                <a:gd name="connsiteX6" fmla="*/ 140494 w 454819"/>
                <a:gd name="connsiteY6" fmla="*/ 221456 h 1597819"/>
                <a:gd name="connsiteX7" fmla="*/ 97631 w 454819"/>
                <a:gd name="connsiteY7" fmla="*/ 164306 h 1597819"/>
                <a:gd name="connsiteX8" fmla="*/ 54769 w 454819"/>
                <a:gd name="connsiteY8" fmla="*/ 116681 h 1597819"/>
                <a:gd name="connsiteX9" fmla="*/ 11906 w 454819"/>
                <a:gd name="connsiteY9" fmla="*/ 76200 h 1597819"/>
                <a:gd name="connsiteX10" fmla="*/ 4763 w 454819"/>
                <a:gd name="connsiteY10" fmla="*/ 61913 h 1597819"/>
                <a:gd name="connsiteX11" fmla="*/ 0 w 454819"/>
                <a:gd name="connsiteY11" fmla="*/ 38100 h 1597819"/>
                <a:gd name="connsiteX12" fmla="*/ 2381 w 454819"/>
                <a:gd name="connsiteY12" fmla="*/ 19050 h 1597819"/>
                <a:gd name="connsiteX13" fmla="*/ 9525 w 454819"/>
                <a:gd name="connsiteY13" fmla="*/ 7144 h 1597819"/>
                <a:gd name="connsiteX14" fmla="*/ 30956 w 454819"/>
                <a:gd name="connsiteY14" fmla="*/ 0 h 1597819"/>
                <a:gd name="connsiteX15" fmla="*/ 57150 w 454819"/>
                <a:gd name="connsiteY15" fmla="*/ 0 h 1597819"/>
                <a:gd name="connsiteX16" fmla="*/ 92869 w 454819"/>
                <a:gd name="connsiteY16" fmla="*/ 9525 h 1597819"/>
                <a:gd name="connsiteX17" fmla="*/ 147638 w 454819"/>
                <a:gd name="connsiteY17" fmla="*/ 35719 h 1597819"/>
                <a:gd name="connsiteX18" fmla="*/ 214313 w 454819"/>
                <a:gd name="connsiteY18" fmla="*/ 71438 h 1597819"/>
                <a:gd name="connsiteX19" fmla="*/ 276225 w 454819"/>
                <a:gd name="connsiteY19" fmla="*/ 111919 h 1597819"/>
                <a:gd name="connsiteX20" fmla="*/ 340519 w 454819"/>
                <a:gd name="connsiteY20" fmla="*/ 164306 h 1597819"/>
                <a:gd name="connsiteX21" fmla="*/ 381000 w 454819"/>
                <a:gd name="connsiteY21" fmla="*/ 264319 h 1597819"/>
                <a:gd name="connsiteX22" fmla="*/ 411956 w 454819"/>
                <a:gd name="connsiteY22" fmla="*/ 400050 h 1597819"/>
                <a:gd name="connsiteX23" fmla="*/ 421481 w 454819"/>
                <a:gd name="connsiteY23" fmla="*/ 626269 h 1597819"/>
                <a:gd name="connsiteX24" fmla="*/ 438150 w 454819"/>
                <a:gd name="connsiteY24" fmla="*/ 928688 h 1597819"/>
                <a:gd name="connsiteX25" fmla="*/ 450056 w 454819"/>
                <a:gd name="connsiteY25" fmla="*/ 1223963 h 1597819"/>
                <a:gd name="connsiteX26" fmla="*/ 454819 w 454819"/>
                <a:gd name="connsiteY26" fmla="*/ 1409700 h 1597819"/>
                <a:gd name="connsiteX27" fmla="*/ 450056 w 454819"/>
                <a:gd name="connsiteY27" fmla="*/ 1447800 h 1597819"/>
                <a:gd name="connsiteX28" fmla="*/ 433388 w 454819"/>
                <a:gd name="connsiteY28" fmla="*/ 1512094 h 1597819"/>
                <a:gd name="connsiteX29" fmla="*/ 416719 w 454819"/>
                <a:gd name="connsiteY29" fmla="*/ 1569244 h 1597819"/>
                <a:gd name="connsiteX30" fmla="*/ 404813 w 454819"/>
                <a:gd name="connsiteY30" fmla="*/ 1588294 h 1597819"/>
                <a:gd name="connsiteX31" fmla="*/ 390525 w 454819"/>
                <a:gd name="connsiteY31" fmla="*/ 1595438 h 1597819"/>
                <a:gd name="connsiteX32" fmla="*/ 371475 w 454819"/>
                <a:gd name="connsiteY32" fmla="*/ 1597819 h 1597819"/>
                <a:gd name="connsiteX33" fmla="*/ 357188 w 454819"/>
                <a:gd name="connsiteY33" fmla="*/ 1590675 h 1597819"/>
                <a:gd name="connsiteX34" fmla="*/ 330994 w 454819"/>
                <a:gd name="connsiteY34" fmla="*/ 1569244 h 1597819"/>
                <a:gd name="connsiteX35" fmla="*/ 307181 w 454819"/>
                <a:gd name="connsiteY35" fmla="*/ 1538288 h 1597819"/>
                <a:gd name="connsiteX36" fmla="*/ 288131 w 454819"/>
                <a:gd name="connsiteY36" fmla="*/ 1509713 h 1597819"/>
                <a:gd name="connsiteX37" fmla="*/ 266700 w 454819"/>
                <a:gd name="connsiteY37" fmla="*/ 1485900 h 1597819"/>
                <a:gd name="connsiteX38" fmla="*/ 240506 w 454819"/>
                <a:gd name="connsiteY38" fmla="*/ 1457325 h 1597819"/>
                <a:gd name="connsiteX39" fmla="*/ 214313 w 454819"/>
                <a:gd name="connsiteY39" fmla="*/ 1409700 h 1597819"/>
                <a:gd name="connsiteX40" fmla="*/ 190500 w 454819"/>
                <a:gd name="connsiteY40" fmla="*/ 1340644 h 1597819"/>
                <a:gd name="connsiteX41" fmla="*/ 171450 w 454819"/>
                <a:gd name="connsiteY41" fmla="*/ 1257300 h 1597819"/>
                <a:gd name="connsiteX42" fmla="*/ 166688 w 454819"/>
                <a:gd name="connsiteY42" fmla="*/ 1176338 h 1597819"/>
                <a:gd name="connsiteX43" fmla="*/ 173831 w 454819"/>
                <a:gd name="connsiteY43" fmla="*/ 1116806 h 1597819"/>
                <a:gd name="connsiteX44" fmla="*/ 190500 w 454819"/>
                <a:gd name="connsiteY44" fmla="*/ 1028700 h 1597819"/>
                <a:gd name="connsiteX45" fmla="*/ 209550 w 454819"/>
                <a:gd name="connsiteY45" fmla="*/ 892969 h 1597819"/>
                <a:gd name="connsiteX46" fmla="*/ 209550 w 454819"/>
                <a:gd name="connsiteY46" fmla="*/ 692944 h 159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4819" h="1597819">
                  <a:moveTo>
                    <a:pt x="209550" y="692944"/>
                  </a:moveTo>
                  <a:cubicBezTo>
                    <a:pt x="208756" y="619125"/>
                    <a:pt x="207963" y="545307"/>
                    <a:pt x="207169" y="471488"/>
                  </a:cubicBezTo>
                  <a:lnTo>
                    <a:pt x="202406" y="402431"/>
                  </a:lnTo>
                  <a:lnTo>
                    <a:pt x="192881" y="350044"/>
                  </a:lnTo>
                  <a:lnTo>
                    <a:pt x="180975" y="300038"/>
                  </a:lnTo>
                  <a:lnTo>
                    <a:pt x="166688" y="269081"/>
                  </a:lnTo>
                  <a:lnTo>
                    <a:pt x="140494" y="221456"/>
                  </a:lnTo>
                  <a:lnTo>
                    <a:pt x="97631" y="164306"/>
                  </a:lnTo>
                  <a:lnTo>
                    <a:pt x="54769" y="116681"/>
                  </a:lnTo>
                  <a:lnTo>
                    <a:pt x="11906" y="76200"/>
                  </a:lnTo>
                  <a:lnTo>
                    <a:pt x="4763" y="61913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57150" y="0"/>
                  </a:lnTo>
                  <a:lnTo>
                    <a:pt x="92869" y="9525"/>
                  </a:lnTo>
                  <a:lnTo>
                    <a:pt x="147638" y="35719"/>
                  </a:lnTo>
                  <a:lnTo>
                    <a:pt x="214313" y="71438"/>
                  </a:lnTo>
                  <a:lnTo>
                    <a:pt x="276225" y="111919"/>
                  </a:lnTo>
                  <a:lnTo>
                    <a:pt x="340519" y="164306"/>
                  </a:lnTo>
                  <a:lnTo>
                    <a:pt x="381000" y="264319"/>
                  </a:lnTo>
                  <a:lnTo>
                    <a:pt x="411956" y="400050"/>
                  </a:lnTo>
                  <a:lnTo>
                    <a:pt x="421481" y="626269"/>
                  </a:lnTo>
                  <a:lnTo>
                    <a:pt x="438150" y="928688"/>
                  </a:lnTo>
                  <a:lnTo>
                    <a:pt x="450056" y="1223963"/>
                  </a:lnTo>
                  <a:lnTo>
                    <a:pt x="454819" y="1409700"/>
                  </a:lnTo>
                  <a:lnTo>
                    <a:pt x="450056" y="1447800"/>
                  </a:lnTo>
                  <a:lnTo>
                    <a:pt x="433388" y="1512094"/>
                  </a:lnTo>
                  <a:lnTo>
                    <a:pt x="416719" y="1569244"/>
                  </a:lnTo>
                  <a:lnTo>
                    <a:pt x="404813" y="1588294"/>
                  </a:lnTo>
                  <a:lnTo>
                    <a:pt x="390525" y="1595438"/>
                  </a:lnTo>
                  <a:lnTo>
                    <a:pt x="371475" y="1597819"/>
                  </a:lnTo>
                  <a:lnTo>
                    <a:pt x="357188" y="1590675"/>
                  </a:lnTo>
                  <a:lnTo>
                    <a:pt x="330994" y="1569244"/>
                  </a:lnTo>
                  <a:lnTo>
                    <a:pt x="307181" y="1538288"/>
                  </a:lnTo>
                  <a:lnTo>
                    <a:pt x="288131" y="1509713"/>
                  </a:lnTo>
                  <a:lnTo>
                    <a:pt x="266700" y="1485900"/>
                  </a:lnTo>
                  <a:lnTo>
                    <a:pt x="240506" y="1457325"/>
                  </a:lnTo>
                  <a:lnTo>
                    <a:pt x="214313" y="1409700"/>
                  </a:lnTo>
                  <a:lnTo>
                    <a:pt x="190500" y="1340644"/>
                  </a:lnTo>
                  <a:lnTo>
                    <a:pt x="171450" y="1257300"/>
                  </a:lnTo>
                  <a:lnTo>
                    <a:pt x="166688" y="1176338"/>
                  </a:lnTo>
                  <a:lnTo>
                    <a:pt x="173831" y="1116806"/>
                  </a:lnTo>
                  <a:lnTo>
                    <a:pt x="190500" y="1028700"/>
                  </a:lnTo>
                  <a:lnTo>
                    <a:pt x="209550" y="892969"/>
                  </a:lnTo>
                  <a:lnTo>
                    <a:pt x="2095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8CD1D3A-A0C4-344E-8F7E-744AF2E38ADF}"/>
                </a:ext>
              </a:extLst>
            </p:cNvPr>
            <p:cNvSpPr/>
            <p:nvPr/>
          </p:nvSpPr>
          <p:spPr>
            <a:xfrm>
              <a:off x="3527425" y="1885950"/>
              <a:ext cx="3416300" cy="457200"/>
            </a:xfrm>
            <a:custGeom>
              <a:avLst/>
              <a:gdLst>
                <a:gd name="connsiteX0" fmla="*/ 1454150 w 3416300"/>
                <a:gd name="connsiteY0" fmla="*/ 336550 h 457200"/>
                <a:gd name="connsiteX1" fmla="*/ 930275 w 3416300"/>
                <a:gd name="connsiteY1" fmla="*/ 371475 h 457200"/>
                <a:gd name="connsiteX2" fmla="*/ 593725 w 3416300"/>
                <a:gd name="connsiteY2" fmla="*/ 400050 h 457200"/>
                <a:gd name="connsiteX3" fmla="*/ 117475 w 3416300"/>
                <a:gd name="connsiteY3" fmla="*/ 457200 h 457200"/>
                <a:gd name="connsiteX4" fmla="*/ 0 w 3416300"/>
                <a:gd name="connsiteY4" fmla="*/ 276225 h 457200"/>
                <a:gd name="connsiteX5" fmla="*/ 254000 w 3416300"/>
                <a:gd name="connsiteY5" fmla="*/ 257175 h 457200"/>
                <a:gd name="connsiteX6" fmla="*/ 946150 w 3416300"/>
                <a:gd name="connsiteY6" fmla="*/ 200025 h 457200"/>
                <a:gd name="connsiteX7" fmla="*/ 1457325 w 3416300"/>
                <a:gd name="connsiteY7" fmla="*/ 158750 h 457200"/>
                <a:gd name="connsiteX8" fmla="*/ 1638300 w 3416300"/>
                <a:gd name="connsiteY8" fmla="*/ 139700 h 457200"/>
                <a:gd name="connsiteX9" fmla="*/ 2159000 w 3416300"/>
                <a:gd name="connsiteY9" fmla="*/ 104775 h 457200"/>
                <a:gd name="connsiteX10" fmla="*/ 2740025 w 3416300"/>
                <a:gd name="connsiteY10" fmla="*/ 69850 h 457200"/>
                <a:gd name="connsiteX11" fmla="*/ 2847975 w 3416300"/>
                <a:gd name="connsiteY11" fmla="*/ 28575 h 457200"/>
                <a:gd name="connsiteX12" fmla="*/ 2911475 w 3416300"/>
                <a:gd name="connsiteY12" fmla="*/ 0 h 457200"/>
                <a:gd name="connsiteX13" fmla="*/ 2981325 w 3416300"/>
                <a:gd name="connsiteY13" fmla="*/ 6350 h 457200"/>
                <a:gd name="connsiteX14" fmla="*/ 3073400 w 3416300"/>
                <a:gd name="connsiteY14" fmla="*/ 28575 h 457200"/>
                <a:gd name="connsiteX15" fmla="*/ 3159125 w 3416300"/>
                <a:gd name="connsiteY15" fmla="*/ 53975 h 457200"/>
                <a:gd name="connsiteX16" fmla="*/ 3248025 w 3416300"/>
                <a:gd name="connsiteY16" fmla="*/ 95250 h 457200"/>
                <a:gd name="connsiteX17" fmla="*/ 3308350 w 3416300"/>
                <a:gd name="connsiteY17" fmla="*/ 127000 h 457200"/>
                <a:gd name="connsiteX18" fmla="*/ 3362325 w 3416300"/>
                <a:gd name="connsiteY18" fmla="*/ 165100 h 457200"/>
                <a:gd name="connsiteX19" fmla="*/ 3390900 w 3416300"/>
                <a:gd name="connsiteY19" fmla="*/ 190500 h 457200"/>
                <a:gd name="connsiteX20" fmla="*/ 3406775 w 3416300"/>
                <a:gd name="connsiteY20" fmla="*/ 203200 h 457200"/>
                <a:gd name="connsiteX21" fmla="*/ 3416300 w 3416300"/>
                <a:gd name="connsiteY21" fmla="*/ 225425 h 457200"/>
                <a:gd name="connsiteX22" fmla="*/ 3416300 w 3416300"/>
                <a:gd name="connsiteY22" fmla="*/ 250825 h 457200"/>
                <a:gd name="connsiteX23" fmla="*/ 3400425 w 3416300"/>
                <a:gd name="connsiteY23" fmla="*/ 269875 h 457200"/>
                <a:gd name="connsiteX24" fmla="*/ 3368675 w 3416300"/>
                <a:gd name="connsiteY24" fmla="*/ 295275 h 457200"/>
                <a:gd name="connsiteX25" fmla="*/ 3330575 w 3416300"/>
                <a:gd name="connsiteY25" fmla="*/ 314325 h 457200"/>
                <a:gd name="connsiteX26" fmla="*/ 3028950 w 3416300"/>
                <a:gd name="connsiteY26" fmla="*/ 301625 h 457200"/>
                <a:gd name="connsiteX27" fmla="*/ 2622550 w 3416300"/>
                <a:gd name="connsiteY27" fmla="*/ 292100 h 457200"/>
                <a:gd name="connsiteX28" fmla="*/ 2095500 w 3416300"/>
                <a:gd name="connsiteY28" fmla="*/ 311150 h 457200"/>
                <a:gd name="connsiteX29" fmla="*/ 1454150 w 3416300"/>
                <a:gd name="connsiteY29" fmla="*/ 3365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16300" h="457200">
                  <a:moveTo>
                    <a:pt x="1454150" y="336550"/>
                  </a:moveTo>
                  <a:lnTo>
                    <a:pt x="930275" y="371475"/>
                  </a:lnTo>
                  <a:lnTo>
                    <a:pt x="593725" y="400050"/>
                  </a:lnTo>
                  <a:lnTo>
                    <a:pt x="117475" y="457200"/>
                  </a:lnTo>
                  <a:lnTo>
                    <a:pt x="0" y="276225"/>
                  </a:lnTo>
                  <a:lnTo>
                    <a:pt x="254000" y="257175"/>
                  </a:lnTo>
                  <a:lnTo>
                    <a:pt x="946150" y="200025"/>
                  </a:lnTo>
                  <a:lnTo>
                    <a:pt x="1457325" y="158750"/>
                  </a:lnTo>
                  <a:lnTo>
                    <a:pt x="1638300" y="139700"/>
                  </a:lnTo>
                  <a:lnTo>
                    <a:pt x="2159000" y="104775"/>
                  </a:lnTo>
                  <a:lnTo>
                    <a:pt x="2740025" y="69850"/>
                  </a:lnTo>
                  <a:lnTo>
                    <a:pt x="2847975" y="28575"/>
                  </a:lnTo>
                  <a:lnTo>
                    <a:pt x="2911475" y="0"/>
                  </a:lnTo>
                  <a:lnTo>
                    <a:pt x="2981325" y="6350"/>
                  </a:lnTo>
                  <a:lnTo>
                    <a:pt x="3073400" y="28575"/>
                  </a:lnTo>
                  <a:lnTo>
                    <a:pt x="3159125" y="53975"/>
                  </a:lnTo>
                  <a:lnTo>
                    <a:pt x="3248025" y="95250"/>
                  </a:lnTo>
                  <a:lnTo>
                    <a:pt x="3308350" y="127000"/>
                  </a:lnTo>
                  <a:lnTo>
                    <a:pt x="3362325" y="165100"/>
                  </a:lnTo>
                  <a:lnTo>
                    <a:pt x="3390900" y="190500"/>
                  </a:lnTo>
                  <a:lnTo>
                    <a:pt x="3406775" y="203200"/>
                  </a:lnTo>
                  <a:lnTo>
                    <a:pt x="3416300" y="225425"/>
                  </a:lnTo>
                  <a:lnTo>
                    <a:pt x="3416300" y="250825"/>
                  </a:lnTo>
                  <a:lnTo>
                    <a:pt x="3400425" y="269875"/>
                  </a:lnTo>
                  <a:lnTo>
                    <a:pt x="3368675" y="295275"/>
                  </a:lnTo>
                  <a:lnTo>
                    <a:pt x="3330575" y="314325"/>
                  </a:lnTo>
                  <a:lnTo>
                    <a:pt x="3028950" y="301625"/>
                  </a:lnTo>
                  <a:lnTo>
                    <a:pt x="2622550" y="292100"/>
                  </a:lnTo>
                  <a:lnTo>
                    <a:pt x="2095500" y="311150"/>
                  </a:lnTo>
                  <a:lnTo>
                    <a:pt x="1454150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C7F6892F-B235-1D4A-B9D1-A186EC3A412E}"/>
                </a:ext>
              </a:extLst>
            </p:cNvPr>
            <p:cNvSpPr/>
            <p:nvPr/>
          </p:nvSpPr>
          <p:spPr>
            <a:xfrm rot="16200000">
              <a:off x="1471613" y="3186113"/>
              <a:ext cx="3384550" cy="1104900"/>
            </a:xfrm>
            <a:custGeom>
              <a:avLst/>
              <a:gdLst>
                <a:gd name="connsiteX0" fmla="*/ 1571625 w 3384550"/>
                <a:gd name="connsiteY0" fmla="*/ 879475 h 1104900"/>
                <a:gd name="connsiteX1" fmla="*/ 1247775 w 3384550"/>
                <a:gd name="connsiteY1" fmla="*/ 771525 h 1104900"/>
                <a:gd name="connsiteX2" fmla="*/ 977900 w 3384550"/>
                <a:gd name="connsiteY2" fmla="*/ 657225 h 1104900"/>
                <a:gd name="connsiteX3" fmla="*/ 730250 w 3384550"/>
                <a:gd name="connsiteY3" fmla="*/ 533400 h 1104900"/>
                <a:gd name="connsiteX4" fmla="*/ 530225 w 3384550"/>
                <a:gd name="connsiteY4" fmla="*/ 422275 h 1104900"/>
                <a:gd name="connsiteX5" fmla="*/ 295275 w 3384550"/>
                <a:gd name="connsiteY5" fmla="*/ 273050 h 1104900"/>
                <a:gd name="connsiteX6" fmla="*/ 66675 w 3384550"/>
                <a:gd name="connsiteY6" fmla="*/ 120650 h 1104900"/>
                <a:gd name="connsiteX7" fmla="*/ 25400 w 3384550"/>
                <a:gd name="connsiteY7" fmla="*/ 95250 h 1104900"/>
                <a:gd name="connsiteX8" fmla="*/ 6350 w 3384550"/>
                <a:gd name="connsiteY8" fmla="*/ 73025 h 1104900"/>
                <a:gd name="connsiteX9" fmla="*/ 0 w 3384550"/>
                <a:gd name="connsiteY9" fmla="*/ 38100 h 1104900"/>
                <a:gd name="connsiteX10" fmla="*/ 0 w 3384550"/>
                <a:gd name="connsiteY10" fmla="*/ 12700 h 1104900"/>
                <a:gd name="connsiteX11" fmla="*/ 9525 w 3384550"/>
                <a:gd name="connsiteY11" fmla="*/ 0 h 1104900"/>
                <a:gd name="connsiteX12" fmla="*/ 28575 w 3384550"/>
                <a:gd name="connsiteY12" fmla="*/ 0 h 1104900"/>
                <a:gd name="connsiteX13" fmla="*/ 92075 w 3384550"/>
                <a:gd name="connsiteY13" fmla="*/ 28575 h 1104900"/>
                <a:gd name="connsiteX14" fmla="*/ 323850 w 3384550"/>
                <a:gd name="connsiteY14" fmla="*/ 155575 h 1104900"/>
                <a:gd name="connsiteX15" fmla="*/ 498475 w 3384550"/>
                <a:gd name="connsiteY15" fmla="*/ 238125 h 1104900"/>
                <a:gd name="connsiteX16" fmla="*/ 660400 w 3384550"/>
                <a:gd name="connsiteY16" fmla="*/ 311150 h 1104900"/>
                <a:gd name="connsiteX17" fmla="*/ 838200 w 3384550"/>
                <a:gd name="connsiteY17" fmla="*/ 384175 h 1104900"/>
                <a:gd name="connsiteX18" fmla="*/ 1003300 w 3384550"/>
                <a:gd name="connsiteY18" fmla="*/ 450850 h 1104900"/>
                <a:gd name="connsiteX19" fmla="*/ 1301750 w 3384550"/>
                <a:gd name="connsiteY19" fmla="*/ 555625 h 1104900"/>
                <a:gd name="connsiteX20" fmla="*/ 1485900 w 3384550"/>
                <a:gd name="connsiteY20" fmla="*/ 609600 h 1104900"/>
                <a:gd name="connsiteX21" fmla="*/ 1689100 w 3384550"/>
                <a:gd name="connsiteY21" fmla="*/ 666750 h 1104900"/>
                <a:gd name="connsiteX22" fmla="*/ 1892300 w 3384550"/>
                <a:gd name="connsiteY22" fmla="*/ 714375 h 1104900"/>
                <a:gd name="connsiteX23" fmla="*/ 2146300 w 3384550"/>
                <a:gd name="connsiteY23" fmla="*/ 765175 h 1104900"/>
                <a:gd name="connsiteX24" fmla="*/ 2409825 w 3384550"/>
                <a:gd name="connsiteY24" fmla="*/ 812800 h 1104900"/>
                <a:gd name="connsiteX25" fmla="*/ 2581275 w 3384550"/>
                <a:gd name="connsiteY25" fmla="*/ 835025 h 1104900"/>
                <a:gd name="connsiteX26" fmla="*/ 2784475 w 3384550"/>
                <a:gd name="connsiteY26" fmla="*/ 854075 h 1104900"/>
                <a:gd name="connsiteX27" fmla="*/ 2930525 w 3384550"/>
                <a:gd name="connsiteY27" fmla="*/ 860425 h 1104900"/>
                <a:gd name="connsiteX28" fmla="*/ 3051175 w 3384550"/>
                <a:gd name="connsiteY28" fmla="*/ 860425 h 1104900"/>
                <a:gd name="connsiteX29" fmla="*/ 3111500 w 3384550"/>
                <a:gd name="connsiteY29" fmla="*/ 850900 h 1104900"/>
                <a:gd name="connsiteX30" fmla="*/ 3159125 w 3384550"/>
                <a:gd name="connsiteY30" fmla="*/ 835025 h 1104900"/>
                <a:gd name="connsiteX31" fmla="*/ 3203575 w 3384550"/>
                <a:gd name="connsiteY31" fmla="*/ 806450 h 1104900"/>
                <a:gd name="connsiteX32" fmla="*/ 3276600 w 3384550"/>
                <a:gd name="connsiteY32" fmla="*/ 736600 h 1104900"/>
                <a:gd name="connsiteX33" fmla="*/ 3317875 w 3384550"/>
                <a:gd name="connsiteY33" fmla="*/ 685800 h 1104900"/>
                <a:gd name="connsiteX34" fmla="*/ 3340100 w 3384550"/>
                <a:gd name="connsiteY34" fmla="*/ 663575 h 1104900"/>
                <a:gd name="connsiteX35" fmla="*/ 3362325 w 3384550"/>
                <a:gd name="connsiteY35" fmla="*/ 654050 h 1104900"/>
                <a:gd name="connsiteX36" fmla="*/ 3378200 w 3384550"/>
                <a:gd name="connsiteY36" fmla="*/ 663575 h 1104900"/>
                <a:gd name="connsiteX37" fmla="*/ 3384550 w 3384550"/>
                <a:gd name="connsiteY37" fmla="*/ 682625 h 1104900"/>
                <a:gd name="connsiteX38" fmla="*/ 3378200 w 3384550"/>
                <a:gd name="connsiteY38" fmla="*/ 723900 h 1104900"/>
                <a:gd name="connsiteX39" fmla="*/ 3359150 w 3384550"/>
                <a:gd name="connsiteY39" fmla="*/ 822325 h 1104900"/>
                <a:gd name="connsiteX40" fmla="*/ 3324225 w 3384550"/>
                <a:gd name="connsiteY40" fmla="*/ 914400 h 1104900"/>
                <a:gd name="connsiteX41" fmla="*/ 3267075 w 3384550"/>
                <a:gd name="connsiteY41" fmla="*/ 1038225 h 1104900"/>
                <a:gd name="connsiteX42" fmla="*/ 3101975 w 3384550"/>
                <a:gd name="connsiteY42" fmla="*/ 1104900 h 1104900"/>
                <a:gd name="connsiteX43" fmla="*/ 2832100 w 3384550"/>
                <a:gd name="connsiteY43" fmla="*/ 1098550 h 1104900"/>
                <a:gd name="connsiteX44" fmla="*/ 2654300 w 3384550"/>
                <a:gd name="connsiteY44" fmla="*/ 1082675 h 1104900"/>
                <a:gd name="connsiteX45" fmla="*/ 2473325 w 3384550"/>
                <a:gd name="connsiteY45" fmla="*/ 1060450 h 1104900"/>
                <a:gd name="connsiteX46" fmla="*/ 2425700 w 3384550"/>
                <a:gd name="connsiteY46" fmla="*/ 1060450 h 1104900"/>
                <a:gd name="connsiteX47" fmla="*/ 2108200 w 3384550"/>
                <a:gd name="connsiteY47" fmla="*/ 1003300 h 1104900"/>
                <a:gd name="connsiteX48" fmla="*/ 1857375 w 3384550"/>
                <a:gd name="connsiteY48" fmla="*/ 955675 h 1104900"/>
                <a:gd name="connsiteX49" fmla="*/ 1571625 w 3384550"/>
                <a:gd name="connsiteY49" fmla="*/ 8794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84550" h="1104900">
                  <a:moveTo>
                    <a:pt x="1571625" y="879475"/>
                  </a:moveTo>
                  <a:lnTo>
                    <a:pt x="1247775" y="771525"/>
                  </a:lnTo>
                  <a:lnTo>
                    <a:pt x="977900" y="657225"/>
                  </a:lnTo>
                  <a:lnTo>
                    <a:pt x="730250" y="533400"/>
                  </a:lnTo>
                  <a:lnTo>
                    <a:pt x="530225" y="422275"/>
                  </a:lnTo>
                  <a:lnTo>
                    <a:pt x="295275" y="273050"/>
                  </a:lnTo>
                  <a:lnTo>
                    <a:pt x="66675" y="120650"/>
                  </a:lnTo>
                  <a:lnTo>
                    <a:pt x="25400" y="95250"/>
                  </a:lnTo>
                  <a:lnTo>
                    <a:pt x="6350" y="73025"/>
                  </a:lnTo>
                  <a:lnTo>
                    <a:pt x="0" y="38100"/>
                  </a:lnTo>
                  <a:lnTo>
                    <a:pt x="0" y="12700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92075" y="28575"/>
                  </a:lnTo>
                  <a:lnTo>
                    <a:pt x="323850" y="155575"/>
                  </a:lnTo>
                  <a:lnTo>
                    <a:pt x="498475" y="238125"/>
                  </a:lnTo>
                  <a:lnTo>
                    <a:pt x="660400" y="311150"/>
                  </a:lnTo>
                  <a:lnTo>
                    <a:pt x="838200" y="384175"/>
                  </a:lnTo>
                  <a:lnTo>
                    <a:pt x="1003300" y="450850"/>
                  </a:lnTo>
                  <a:lnTo>
                    <a:pt x="1301750" y="555625"/>
                  </a:lnTo>
                  <a:lnTo>
                    <a:pt x="1485900" y="609600"/>
                  </a:lnTo>
                  <a:lnTo>
                    <a:pt x="1689100" y="666750"/>
                  </a:lnTo>
                  <a:lnTo>
                    <a:pt x="1892300" y="714375"/>
                  </a:lnTo>
                  <a:lnTo>
                    <a:pt x="2146300" y="765175"/>
                  </a:lnTo>
                  <a:lnTo>
                    <a:pt x="2409825" y="812800"/>
                  </a:lnTo>
                  <a:lnTo>
                    <a:pt x="2581275" y="835025"/>
                  </a:lnTo>
                  <a:lnTo>
                    <a:pt x="2784475" y="854075"/>
                  </a:lnTo>
                  <a:lnTo>
                    <a:pt x="2930525" y="860425"/>
                  </a:lnTo>
                  <a:lnTo>
                    <a:pt x="3051175" y="860425"/>
                  </a:lnTo>
                  <a:lnTo>
                    <a:pt x="3111500" y="850900"/>
                  </a:lnTo>
                  <a:lnTo>
                    <a:pt x="3159125" y="835025"/>
                  </a:lnTo>
                  <a:lnTo>
                    <a:pt x="3203575" y="806450"/>
                  </a:lnTo>
                  <a:lnTo>
                    <a:pt x="3276600" y="736600"/>
                  </a:lnTo>
                  <a:lnTo>
                    <a:pt x="3317875" y="685800"/>
                  </a:lnTo>
                  <a:lnTo>
                    <a:pt x="3340100" y="663575"/>
                  </a:lnTo>
                  <a:lnTo>
                    <a:pt x="3362325" y="654050"/>
                  </a:lnTo>
                  <a:lnTo>
                    <a:pt x="3378200" y="663575"/>
                  </a:lnTo>
                  <a:lnTo>
                    <a:pt x="3384550" y="682625"/>
                  </a:lnTo>
                  <a:lnTo>
                    <a:pt x="3378200" y="723900"/>
                  </a:lnTo>
                  <a:lnTo>
                    <a:pt x="3359150" y="822325"/>
                  </a:lnTo>
                  <a:lnTo>
                    <a:pt x="3324225" y="914400"/>
                  </a:lnTo>
                  <a:lnTo>
                    <a:pt x="3267075" y="1038225"/>
                  </a:lnTo>
                  <a:lnTo>
                    <a:pt x="3101975" y="1104900"/>
                  </a:lnTo>
                  <a:lnTo>
                    <a:pt x="2832100" y="1098550"/>
                  </a:lnTo>
                  <a:lnTo>
                    <a:pt x="2654300" y="1082675"/>
                  </a:lnTo>
                  <a:lnTo>
                    <a:pt x="2473325" y="1060450"/>
                  </a:lnTo>
                  <a:lnTo>
                    <a:pt x="2425700" y="1060450"/>
                  </a:lnTo>
                  <a:lnTo>
                    <a:pt x="2108200" y="1003300"/>
                  </a:lnTo>
                  <a:lnTo>
                    <a:pt x="1857375" y="955675"/>
                  </a:lnTo>
                  <a:lnTo>
                    <a:pt x="157162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7FA554B-80F2-8A42-BFBA-1EB09F328BBA}"/>
                </a:ext>
              </a:extLst>
            </p:cNvPr>
            <p:cNvSpPr/>
            <p:nvPr/>
          </p:nvSpPr>
          <p:spPr>
            <a:xfrm>
              <a:off x="3613150" y="2671763"/>
              <a:ext cx="3121025" cy="533400"/>
            </a:xfrm>
            <a:custGeom>
              <a:avLst/>
              <a:gdLst>
                <a:gd name="connsiteX0" fmla="*/ 1485239 w 3121117"/>
                <a:gd name="connsiteY0" fmla="*/ 322419 h 533841"/>
                <a:gd name="connsiteX1" fmla="*/ 1049181 w 3121117"/>
                <a:gd name="connsiteY1" fmla="*/ 359417 h 533841"/>
                <a:gd name="connsiteX2" fmla="*/ 924971 w 3121117"/>
                <a:gd name="connsiteY2" fmla="*/ 391131 h 533841"/>
                <a:gd name="connsiteX3" fmla="*/ 660693 w 3121117"/>
                <a:gd name="connsiteY3" fmla="*/ 443986 h 533841"/>
                <a:gd name="connsiteX4" fmla="*/ 552340 w 3121117"/>
                <a:gd name="connsiteY4" fmla="*/ 465128 h 533841"/>
                <a:gd name="connsiteX5" fmla="*/ 441343 w 3121117"/>
                <a:gd name="connsiteY5" fmla="*/ 496842 h 533841"/>
                <a:gd name="connsiteX6" fmla="*/ 311847 w 3121117"/>
                <a:gd name="connsiteY6" fmla="*/ 533841 h 533841"/>
                <a:gd name="connsiteX7" fmla="*/ 295991 w 3121117"/>
                <a:gd name="connsiteY7" fmla="*/ 528555 h 533841"/>
                <a:gd name="connsiteX8" fmla="*/ 243135 w 3121117"/>
                <a:gd name="connsiteY8" fmla="*/ 491556 h 533841"/>
                <a:gd name="connsiteX9" fmla="*/ 0 w 3121117"/>
                <a:gd name="connsiteY9" fmla="*/ 295991 h 533841"/>
                <a:gd name="connsiteX10" fmla="*/ 0 w 3121117"/>
                <a:gd name="connsiteY10" fmla="*/ 261635 h 533841"/>
                <a:gd name="connsiteX11" fmla="*/ 84569 w 3121117"/>
                <a:gd name="connsiteY11" fmla="*/ 272206 h 533841"/>
                <a:gd name="connsiteX12" fmla="*/ 224636 w 3121117"/>
                <a:gd name="connsiteY12" fmla="*/ 290705 h 533841"/>
                <a:gd name="connsiteX13" fmla="*/ 322418 w 3121117"/>
                <a:gd name="connsiteY13" fmla="*/ 293348 h 533841"/>
                <a:gd name="connsiteX14" fmla="*/ 428129 w 3121117"/>
                <a:gd name="connsiteY14" fmla="*/ 290705 h 533841"/>
                <a:gd name="connsiteX15" fmla="*/ 520626 w 3121117"/>
                <a:gd name="connsiteY15" fmla="*/ 288063 h 533841"/>
                <a:gd name="connsiteX16" fmla="*/ 647480 w 3121117"/>
                <a:gd name="connsiteY16" fmla="*/ 274849 h 533841"/>
                <a:gd name="connsiteX17" fmla="*/ 872115 w 3121117"/>
                <a:gd name="connsiteY17" fmla="*/ 237850 h 533841"/>
                <a:gd name="connsiteX18" fmla="*/ 1054467 w 3121117"/>
                <a:gd name="connsiteY18" fmla="*/ 200851 h 533841"/>
                <a:gd name="connsiteX19" fmla="*/ 1427098 w 3121117"/>
                <a:gd name="connsiteY19" fmla="*/ 171780 h 533841"/>
                <a:gd name="connsiteX20" fmla="*/ 1963581 w 3121117"/>
                <a:gd name="connsiteY20" fmla="*/ 126853 h 533841"/>
                <a:gd name="connsiteX21" fmla="*/ 2145933 w 3121117"/>
                <a:gd name="connsiteY21" fmla="*/ 110997 h 533841"/>
                <a:gd name="connsiteX22" fmla="*/ 2539706 w 3121117"/>
                <a:gd name="connsiteY22" fmla="*/ 87212 h 533841"/>
                <a:gd name="connsiteX23" fmla="*/ 2584633 w 3121117"/>
                <a:gd name="connsiteY23" fmla="*/ 73998 h 533841"/>
                <a:gd name="connsiteX24" fmla="*/ 2679773 w 3121117"/>
                <a:gd name="connsiteY24" fmla="*/ 42284 h 533841"/>
                <a:gd name="connsiteX25" fmla="*/ 2780199 w 3121117"/>
                <a:gd name="connsiteY25" fmla="*/ 0 h 533841"/>
                <a:gd name="connsiteX26" fmla="*/ 2793413 w 3121117"/>
                <a:gd name="connsiteY26" fmla="*/ 0 h 533841"/>
                <a:gd name="connsiteX27" fmla="*/ 2835697 w 3121117"/>
                <a:gd name="connsiteY27" fmla="*/ 15857 h 533841"/>
                <a:gd name="connsiteX28" fmla="*/ 2920266 w 3121117"/>
                <a:gd name="connsiteY28" fmla="*/ 52856 h 533841"/>
                <a:gd name="connsiteX29" fmla="*/ 3015406 w 3121117"/>
                <a:gd name="connsiteY29" fmla="*/ 103068 h 533841"/>
                <a:gd name="connsiteX30" fmla="*/ 3094689 w 3121117"/>
                <a:gd name="connsiteY30" fmla="*/ 150638 h 533841"/>
                <a:gd name="connsiteX31" fmla="*/ 3099974 w 3121117"/>
                <a:gd name="connsiteY31" fmla="*/ 155924 h 533841"/>
                <a:gd name="connsiteX32" fmla="*/ 3115831 w 3121117"/>
                <a:gd name="connsiteY32" fmla="*/ 182352 h 533841"/>
                <a:gd name="connsiteX33" fmla="*/ 3121117 w 3121117"/>
                <a:gd name="connsiteY33" fmla="*/ 214065 h 533841"/>
                <a:gd name="connsiteX34" fmla="*/ 3121117 w 3121117"/>
                <a:gd name="connsiteY34" fmla="*/ 243135 h 533841"/>
                <a:gd name="connsiteX35" fmla="*/ 3110545 w 3121117"/>
                <a:gd name="connsiteY35" fmla="*/ 269563 h 533841"/>
                <a:gd name="connsiteX36" fmla="*/ 3084118 w 3121117"/>
                <a:gd name="connsiteY36" fmla="*/ 285420 h 533841"/>
                <a:gd name="connsiteX37" fmla="*/ 3041833 w 3121117"/>
                <a:gd name="connsiteY37" fmla="*/ 290705 h 533841"/>
                <a:gd name="connsiteX38" fmla="*/ 2819840 w 3121117"/>
                <a:gd name="connsiteY38" fmla="*/ 282777 h 533841"/>
                <a:gd name="connsiteX39" fmla="*/ 2484208 w 3121117"/>
                <a:gd name="connsiteY39" fmla="*/ 269563 h 533841"/>
                <a:gd name="connsiteX40" fmla="*/ 2130076 w 3121117"/>
                <a:gd name="connsiteY40" fmla="*/ 264278 h 533841"/>
                <a:gd name="connsiteX41" fmla="*/ 1945082 w 3121117"/>
                <a:gd name="connsiteY41" fmla="*/ 290705 h 533841"/>
                <a:gd name="connsiteX42" fmla="*/ 1485239 w 3121117"/>
                <a:gd name="connsiteY42" fmla="*/ 322419 h 53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21117" h="533841">
                  <a:moveTo>
                    <a:pt x="1485239" y="322419"/>
                  </a:moveTo>
                  <a:lnTo>
                    <a:pt x="1049181" y="359417"/>
                  </a:lnTo>
                  <a:lnTo>
                    <a:pt x="924971" y="391131"/>
                  </a:lnTo>
                  <a:lnTo>
                    <a:pt x="660693" y="443986"/>
                  </a:lnTo>
                  <a:lnTo>
                    <a:pt x="552340" y="465128"/>
                  </a:lnTo>
                  <a:lnTo>
                    <a:pt x="441343" y="496842"/>
                  </a:lnTo>
                  <a:lnTo>
                    <a:pt x="311847" y="533841"/>
                  </a:lnTo>
                  <a:lnTo>
                    <a:pt x="295991" y="528555"/>
                  </a:lnTo>
                  <a:lnTo>
                    <a:pt x="243135" y="491556"/>
                  </a:lnTo>
                  <a:lnTo>
                    <a:pt x="0" y="295991"/>
                  </a:lnTo>
                  <a:lnTo>
                    <a:pt x="0" y="261635"/>
                  </a:lnTo>
                  <a:lnTo>
                    <a:pt x="84569" y="272206"/>
                  </a:lnTo>
                  <a:lnTo>
                    <a:pt x="224636" y="290705"/>
                  </a:lnTo>
                  <a:lnTo>
                    <a:pt x="322418" y="293348"/>
                  </a:lnTo>
                  <a:lnTo>
                    <a:pt x="428129" y="290705"/>
                  </a:lnTo>
                  <a:lnTo>
                    <a:pt x="520626" y="288063"/>
                  </a:lnTo>
                  <a:lnTo>
                    <a:pt x="647480" y="274849"/>
                  </a:lnTo>
                  <a:lnTo>
                    <a:pt x="872115" y="237850"/>
                  </a:lnTo>
                  <a:lnTo>
                    <a:pt x="1054467" y="200851"/>
                  </a:lnTo>
                  <a:lnTo>
                    <a:pt x="1427098" y="171780"/>
                  </a:lnTo>
                  <a:lnTo>
                    <a:pt x="1963581" y="126853"/>
                  </a:lnTo>
                  <a:lnTo>
                    <a:pt x="2145933" y="110997"/>
                  </a:lnTo>
                  <a:lnTo>
                    <a:pt x="2539706" y="87212"/>
                  </a:lnTo>
                  <a:lnTo>
                    <a:pt x="2584633" y="73998"/>
                  </a:lnTo>
                  <a:lnTo>
                    <a:pt x="2679773" y="42284"/>
                  </a:lnTo>
                  <a:lnTo>
                    <a:pt x="2780199" y="0"/>
                  </a:lnTo>
                  <a:lnTo>
                    <a:pt x="2793413" y="0"/>
                  </a:lnTo>
                  <a:lnTo>
                    <a:pt x="2835697" y="15857"/>
                  </a:lnTo>
                  <a:lnTo>
                    <a:pt x="2920266" y="52856"/>
                  </a:lnTo>
                  <a:lnTo>
                    <a:pt x="3015406" y="103068"/>
                  </a:lnTo>
                  <a:lnTo>
                    <a:pt x="3094689" y="150638"/>
                  </a:lnTo>
                  <a:lnTo>
                    <a:pt x="3099974" y="155924"/>
                  </a:lnTo>
                  <a:lnTo>
                    <a:pt x="3115831" y="182352"/>
                  </a:lnTo>
                  <a:lnTo>
                    <a:pt x="3121117" y="214065"/>
                  </a:lnTo>
                  <a:lnTo>
                    <a:pt x="3121117" y="243135"/>
                  </a:lnTo>
                  <a:lnTo>
                    <a:pt x="3110545" y="269563"/>
                  </a:lnTo>
                  <a:lnTo>
                    <a:pt x="3084118" y="285420"/>
                  </a:lnTo>
                  <a:lnTo>
                    <a:pt x="3041833" y="290705"/>
                  </a:lnTo>
                  <a:lnTo>
                    <a:pt x="2819840" y="282777"/>
                  </a:lnTo>
                  <a:lnTo>
                    <a:pt x="2484208" y="269563"/>
                  </a:lnTo>
                  <a:lnTo>
                    <a:pt x="2130076" y="264278"/>
                  </a:lnTo>
                  <a:lnTo>
                    <a:pt x="1945082" y="290705"/>
                  </a:lnTo>
                  <a:lnTo>
                    <a:pt x="1485239" y="32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9D7553C-F8A6-DE4C-AC4F-B146CB7937B7}"/>
                </a:ext>
              </a:extLst>
            </p:cNvPr>
            <p:cNvSpPr/>
            <p:nvPr/>
          </p:nvSpPr>
          <p:spPr>
            <a:xfrm>
              <a:off x="4248150" y="2400300"/>
              <a:ext cx="500063" cy="1366838"/>
            </a:xfrm>
            <a:custGeom>
              <a:avLst/>
              <a:gdLst>
                <a:gd name="connsiteX0" fmla="*/ 264319 w 500063"/>
                <a:gd name="connsiteY0" fmla="*/ 850106 h 1366838"/>
                <a:gd name="connsiteX1" fmla="*/ 204788 w 500063"/>
                <a:gd name="connsiteY1" fmla="*/ 280988 h 1366838"/>
                <a:gd name="connsiteX2" fmla="*/ 197644 w 500063"/>
                <a:gd name="connsiteY2" fmla="*/ 245269 h 1366838"/>
                <a:gd name="connsiteX3" fmla="*/ 190500 w 500063"/>
                <a:gd name="connsiteY3" fmla="*/ 226219 h 1366838"/>
                <a:gd name="connsiteX4" fmla="*/ 173831 w 500063"/>
                <a:gd name="connsiteY4" fmla="*/ 195263 h 1366838"/>
                <a:gd name="connsiteX5" fmla="*/ 150019 w 500063"/>
                <a:gd name="connsiteY5" fmla="*/ 169069 h 1366838"/>
                <a:gd name="connsiteX6" fmla="*/ 114300 w 500063"/>
                <a:gd name="connsiteY6" fmla="*/ 135731 h 1366838"/>
                <a:gd name="connsiteX7" fmla="*/ 78581 w 500063"/>
                <a:gd name="connsiteY7" fmla="*/ 107156 h 1366838"/>
                <a:gd name="connsiteX8" fmla="*/ 33338 w 500063"/>
                <a:gd name="connsiteY8" fmla="*/ 78581 h 1366838"/>
                <a:gd name="connsiteX9" fmla="*/ 9525 w 500063"/>
                <a:gd name="connsiteY9" fmla="*/ 57150 h 1366838"/>
                <a:gd name="connsiteX10" fmla="*/ 0 w 500063"/>
                <a:gd name="connsiteY10" fmla="*/ 38100 h 1366838"/>
                <a:gd name="connsiteX11" fmla="*/ 0 w 500063"/>
                <a:gd name="connsiteY11" fmla="*/ 19050 h 1366838"/>
                <a:gd name="connsiteX12" fmla="*/ 7144 w 500063"/>
                <a:gd name="connsiteY12" fmla="*/ 7144 h 1366838"/>
                <a:gd name="connsiteX13" fmla="*/ 30956 w 500063"/>
                <a:gd name="connsiteY13" fmla="*/ 0 h 1366838"/>
                <a:gd name="connsiteX14" fmla="*/ 76200 w 500063"/>
                <a:gd name="connsiteY14" fmla="*/ 2381 h 1366838"/>
                <a:gd name="connsiteX15" fmla="*/ 133350 w 500063"/>
                <a:gd name="connsiteY15" fmla="*/ 11906 h 1366838"/>
                <a:gd name="connsiteX16" fmla="*/ 195263 w 500063"/>
                <a:gd name="connsiteY16" fmla="*/ 28575 h 1366838"/>
                <a:gd name="connsiteX17" fmla="*/ 247650 w 500063"/>
                <a:gd name="connsiteY17" fmla="*/ 47625 h 1366838"/>
                <a:gd name="connsiteX18" fmla="*/ 292894 w 500063"/>
                <a:gd name="connsiteY18" fmla="*/ 69056 h 1366838"/>
                <a:gd name="connsiteX19" fmla="*/ 342900 w 500063"/>
                <a:gd name="connsiteY19" fmla="*/ 95250 h 1366838"/>
                <a:gd name="connsiteX20" fmla="*/ 361950 w 500063"/>
                <a:gd name="connsiteY20" fmla="*/ 111919 h 1366838"/>
                <a:gd name="connsiteX21" fmla="*/ 381000 w 500063"/>
                <a:gd name="connsiteY21" fmla="*/ 130969 h 1366838"/>
                <a:gd name="connsiteX22" fmla="*/ 400050 w 500063"/>
                <a:gd name="connsiteY22" fmla="*/ 166688 h 1366838"/>
                <a:gd name="connsiteX23" fmla="*/ 416719 w 500063"/>
                <a:gd name="connsiteY23" fmla="*/ 216694 h 1366838"/>
                <a:gd name="connsiteX24" fmla="*/ 428625 w 500063"/>
                <a:gd name="connsiteY24" fmla="*/ 271463 h 1366838"/>
                <a:gd name="connsiteX25" fmla="*/ 454819 w 500063"/>
                <a:gd name="connsiteY25" fmla="*/ 495300 h 1366838"/>
                <a:gd name="connsiteX26" fmla="*/ 445294 w 500063"/>
                <a:gd name="connsiteY26" fmla="*/ 616744 h 1366838"/>
                <a:gd name="connsiteX27" fmla="*/ 476250 w 500063"/>
                <a:gd name="connsiteY27" fmla="*/ 1100138 h 1366838"/>
                <a:gd name="connsiteX28" fmla="*/ 500063 w 500063"/>
                <a:gd name="connsiteY28" fmla="*/ 1202531 h 1366838"/>
                <a:gd name="connsiteX29" fmla="*/ 478631 w 500063"/>
                <a:gd name="connsiteY29" fmla="*/ 1273969 h 1366838"/>
                <a:gd name="connsiteX30" fmla="*/ 457200 w 500063"/>
                <a:gd name="connsiteY30" fmla="*/ 1314450 h 1366838"/>
                <a:gd name="connsiteX31" fmla="*/ 426244 w 500063"/>
                <a:gd name="connsiteY31" fmla="*/ 1345406 h 1366838"/>
                <a:gd name="connsiteX32" fmla="*/ 397669 w 500063"/>
                <a:gd name="connsiteY32" fmla="*/ 1362075 h 1366838"/>
                <a:gd name="connsiteX33" fmla="*/ 373856 w 500063"/>
                <a:gd name="connsiteY33" fmla="*/ 1366838 h 1366838"/>
                <a:gd name="connsiteX34" fmla="*/ 354806 w 500063"/>
                <a:gd name="connsiteY34" fmla="*/ 1362075 h 1366838"/>
                <a:gd name="connsiteX35" fmla="*/ 333375 w 500063"/>
                <a:gd name="connsiteY35" fmla="*/ 1333500 h 1366838"/>
                <a:gd name="connsiteX36" fmla="*/ 292894 w 500063"/>
                <a:gd name="connsiteY36" fmla="*/ 1276350 h 1366838"/>
                <a:gd name="connsiteX37" fmla="*/ 266700 w 500063"/>
                <a:gd name="connsiteY37" fmla="*/ 1214438 h 1366838"/>
                <a:gd name="connsiteX38" fmla="*/ 250031 w 500063"/>
                <a:gd name="connsiteY38" fmla="*/ 1157288 h 1366838"/>
                <a:gd name="connsiteX39" fmla="*/ 254794 w 500063"/>
                <a:gd name="connsiteY39" fmla="*/ 1123950 h 1366838"/>
                <a:gd name="connsiteX40" fmla="*/ 264319 w 500063"/>
                <a:gd name="connsiteY40" fmla="*/ 1073944 h 1366838"/>
                <a:gd name="connsiteX41" fmla="*/ 271463 w 500063"/>
                <a:gd name="connsiteY41" fmla="*/ 1012031 h 1366838"/>
                <a:gd name="connsiteX42" fmla="*/ 264319 w 500063"/>
                <a:gd name="connsiteY42" fmla="*/ 850106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0063" h="1366838">
                  <a:moveTo>
                    <a:pt x="264319" y="850106"/>
                  </a:moveTo>
                  <a:lnTo>
                    <a:pt x="204788" y="280988"/>
                  </a:lnTo>
                  <a:lnTo>
                    <a:pt x="197644" y="245269"/>
                  </a:lnTo>
                  <a:lnTo>
                    <a:pt x="190500" y="226219"/>
                  </a:lnTo>
                  <a:lnTo>
                    <a:pt x="173831" y="195263"/>
                  </a:lnTo>
                  <a:lnTo>
                    <a:pt x="150019" y="169069"/>
                  </a:lnTo>
                  <a:lnTo>
                    <a:pt x="114300" y="135731"/>
                  </a:lnTo>
                  <a:lnTo>
                    <a:pt x="78581" y="107156"/>
                  </a:lnTo>
                  <a:lnTo>
                    <a:pt x="33338" y="78581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30956" y="0"/>
                  </a:lnTo>
                  <a:lnTo>
                    <a:pt x="76200" y="2381"/>
                  </a:lnTo>
                  <a:lnTo>
                    <a:pt x="133350" y="11906"/>
                  </a:lnTo>
                  <a:lnTo>
                    <a:pt x="195263" y="28575"/>
                  </a:lnTo>
                  <a:lnTo>
                    <a:pt x="247650" y="47625"/>
                  </a:lnTo>
                  <a:lnTo>
                    <a:pt x="292894" y="69056"/>
                  </a:lnTo>
                  <a:lnTo>
                    <a:pt x="342900" y="95250"/>
                  </a:lnTo>
                  <a:lnTo>
                    <a:pt x="361950" y="111919"/>
                  </a:lnTo>
                  <a:lnTo>
                    <a:pt x="381000" y="130969"/>
                  </a:lnTo>
                  <a:lnTo>
                    <a:pt x="400050" y="166688"/>
                  </a:lnTo>
                  <a:lnTo>
                    <a:pt x="416719" y="216694"/>
                  </a:lnTo>
                  <a:lnTo>
                    <a:pt x="428625" y="271463"/>
                  </a:lnTo>
                  <a:lnTo>
                    <a:pt x="454819" y="495300"/>
                  </a:lnTo>
                  <a:lnTo>
                    <a:pt x="445294" y="616744"/>
                  </a:lnTo>
                  <a:lnTo>
                    <a:pt x="476250" y="1100138"/>
                  </a:lnTo>
                  <a:lnTo>
                    <a:pt x="500063" y="1202531"/>
                  </a:lnTo>
                  <a:lnTo>
                    <a:pt x="478631" y="1273969"/>
                  </a:lnTo>
                  <a:lnTo>
                    <a:pt x="457200" y="1314450"/>
                  </a:lnTo>
                  <a:lnTo>
                    <a:pt x="426244" y="1345406"/>
                  </a:lnTo>
                  <a:lnTo>
                    <a:pt x="397669" y="1362075"/>
                  </a:lnTo>
                  <a:lnTo>
                    <a:pt x="373856" y="1366838"/>
                  </a:lnTo>
                  <a:lnTo>
                    <a:pt x="354806" y="1362075"/>
                  </a:lnTo>
                  <a:lnTo>
                    <a:pt x="333375" y="1333500"/>
                  </a:lnTo>
                  <a:lnTo>
                    <a:pt x="292894" y="1276350"/>
                  </a:lnTo>
                  <a:lnTo>
                    <a:pt x="266700" y="1214438"/>
                  </a:lnTo>
                  <a:lnTo>
                    <a:pt x="250031" y="1157288"/>
                  </a:lnTo>
                  <a:lnTo>
                    <a:pt x="254794" y="1123950"/>
                  </a:lnTo>
                  <a:lnTo>
                    <a:pt x="264319" y="1073944"/>
                  </a:lnTo>
                  <a:lnTo>
                    <a:pt x="271463" y="1012031"/>
                  </a:lnTo>
                  <a:lnTo>
                    <a:pt x="264319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8F09CBE-55F2-2D42-8C7D-0D95A2077723}"/>
                </a:ext>
              </a:extLst>
            </p:cNvPr>
            <p:cNvSpPr/>
            <p:nvPr/>
          </p:nvSpPr>
          <p:spPr>
            <a:xfrm>
              <a:off x="5438775" y="2309813"/>
              <a:ext cx="419100" cy="1377950"/>
            </a:xfrm>
            <a:custGeom>
              <a:avLst/>
              <a:gdLst>
                <a:gd name="connsiteX0" fmla="*/ 69056 w 419100"/>
                <a:gd name="connsiteY0" fmla="*/ 900112 h 1378743"/>
                <a:gd name="connsiteX1" fmla="*/ 85725 w 419100"/>
                <a:gd name="connsiteY1" fmla="*/ 635793 h 1378743"/>
                <a:gd name="connsiteX2" fmla="*/ 111919 w 419100"/>
                <a:gd name="connsiteY2" fmla="*/ 492918 h 1378743"/>
                <a:gd name="connsiteX3" fmla="*/ 109538 w 419100"/>
                <a:gd name="connsiteY3" fmla="*/ 273843 h 1378743"/>
                <a:gd name="connsiteX4" fmla="*/ 102394 w 419100"/>
                <a:gd name="connsiteY4" fmla="*/ 240506 h 1378743"/>
                <a:gd name="connsiteX5" fmla="*/ 85725 w 419100"/>
                <a:gd name="connsiteY5" fmla="*/ 157162 h 1378743"/>
                <a:gd name="connsiteX6" fmla="*/ 64294 w 419100"/>
                <a:gd name="connsiteY6" fmla="*/ 130968 h 1378743"/>
                <a:gd name="connsiteX7" fmla="*/ 42863 w 419100"/>
                <a:gd name="connsiteY7" fmla="*/ 107156 h 1378743"/>
                <a:gd name="connsiteX8" fmla="*/ 23813 w 419100"/>
                <a:gd name="connsiteY8" fmla="*/ 76200 h 1378743"/>
                <a:gd name="connsiteX9" fmla="*/ 9525 w 419100"/>
                <a:gd name="connsiteY9" fmla="*/ 50006 h 1378743"/>
                <a:gd name="connsiteX10" fmla="*/ 0 w 419100"/>
                <a:gd name="connsiteY10" fmla="*/ 26193 h 1378743"/>
                <a:gd name="connsiteX11" fmla="*/ 0 w 419100"/>
                <a:gd name="connsiteY11" fmla="*/ 16668 h 1378743"/>
                <a:gd name="connsiteX12" fmla="*/ 2381 w 419100"/>
                <a:gd name="connsiteY12" fmla="*/ 4762 h 1378743"/>
                <a:gd name="connsiteX13" fmla="*/ 16669 w 419100"/>
                <a:gd name="connsiteY13" fmla="*/ 0 h 1378743"/>
                <a:gd name="connsiteX14" fmla="*/ 59531 w 419100"/>
                <a:gd name="connsiteY14" fmla="*/ 2381 h 1378743"/>
                <a:gd name="connsiteX15" fmla="*/ 130969 w 419100"/>
                <a:gd name="connsiteY15" fmla="*/ 14287 h 1378743"/>
                <a:gd name="connsiteX16" fmla="*/ 202406 w 419100"/>
                <a:gd name="connsiteY16" fmla="*/ 35718 h 1378743"/>
                <a:gd name="connsiteX17" fmla="*/ 254794 w 419100"/>
                <a:gd name="connsiteY17" fmla="*/ 61912 h 1378743"/>
                <a:gd name="connsiteX18" fmla="*/ 304800 w 419100"/>
                <a:gd name="connsiteY18" fmla="*/ 92868 h 1378743"/>
                <a:gd name="connsiteX19" fmla="*/ 340519 w 419100"/>
                <a:gd name="connsiteY19" fmla="*/ 121443 h 1378743"/>
                <a:gd name="connsiteX20" fmla="*/ 376238 w 419100"/>
                <a:gd name="connsiteY20" fmla="*/ 166687 h 1378743"/>
                <a:gd name="connsiteX21" fmla="*/ 416719 w 419100"/>
                <a:gd name="connsiteY21" fmla="*/ 233362 h 1378743"/>
                <a:gd name="connsiteX22" fmla="*/ 419100 w 419100"/>
                <a:gd name="connsiteY22" fmla="*/ 252412 h 1378743"/>
                <a:gd name="connsiteX23" fmla="*/ 404813 w 419100"/>
                <a:gd name="connsiteY23" fmla="*/ 285750 h 1378743"/>
                <a:gd name="connsiteX24" fmla="*/ 388144 w 419100"/>
                <a:gd name="connsiteY24" fmla="*/ 330993 h 1378743"/>
                <a:gd name="connsiteX25" fmla="*/ 371475 w 419100"/>
                <a:gd name="connsiteY25" fmla="*/ 390525 h 1378743"/>
                <a:gd name="connsiteX26" fmla="*/ 352425 w 419100"/>
                <a:gd name="connsiteY26" fmla="*/ 485775 h 1378743"/>
                <a:gd name="connsiteX27" fmla="*/ 330994 w 419100"/>
                <a:gd name="connsiteY27" fmla="*/ 623887 h 1378743"/>
                <a:gd name="connsiteX28" fmla="*/ 295275 w 419100"/>
                <a:gd name="connsiteY28" fmla="*/ 909637 h 1378743"/>
                <a:gd name="connsiteX29" fmla="*/ 261938 w 419100"/>
                <a:gd name="connsiteY29" fmla="*/ 1143000 h 1378743"/>
                <a:gd name="connsiteX30" fmla="*/ 250031 w 419100"/>
                <a:gd name="connsiteY30" fmla="*/ 1228725 h 1378743"/>
                <a:gd name="connsiteX31" fmla="*/ 240506 w 419100"/>
                <a:gd name="connsiteY31" fmla="*/ 1278731 h 1378743"/>
                <a:gd name="connsiteX32" fmla="*/ 223838 w 419100"/>
                <a:gd name="connsiteY32" fmla="*/ 1335881 h 1378743"/>
                <a:gd name="connsiteX33" fmla="*/ 207169 w 419100"/>
                <a:gd name="connsiteY33" fmla="*/ 1359693 h 1378743"/>
                <a:gd name="connsiteX34" fmla="*/ 188119 w 419100"/>
                <a:gd name="connsiteY34" fmla="*/ 1373981 h 1378743"/>
                <a:gd name="connsiteX35" fmla="*/ 161925 w 419100"/>
                <a:gd name="connsiteY35" fmla="*/ 1378743 h 1378743"/>
                <a:gd name="connsiteX36" fmla="*/ 128588 w 419100"/>
                <a:gd name="connsiteY36" fmla="*/ 1373981 h 1378743"/>
                <a:gd name="connsiteX37" fmla="*/ 90488 w 419100"/>
                <a:gd name="connsiteY37" fmla="*/ 1350168 h 1378743"/>
                <a:gd name="connsiteX38" fmla="*/ 50006 w 419100"/>
                <a:gd name="connsiteY38" fmla="*/ 1312068 h 1378743"/>
                <a:gd name="connsiteX39" fmla="*/ 16669 w 419100"/>
                <a:gd name="connsiteY39" fmla="*/ 1276350 h 1378743"/>
                <a:gd name="connsiteX40" fmla="*/ 0 w 419100"/>
                <a:gd name="connsiteY40" fmla="*/ 1254918 h 1378743"/>
                <a:gd name="connsiteX41" fmla="*/ 40481 w 419100"/>
                <a:gd name="connsiteY41" fmla="*/ 1128712 h 1378743"/>
                <a:gd name="connsiteX42" fmla="*/ 69056 w 419100"/>
                <a:gd name="connsiteY42" fmla="*/ 900112 h 137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19100" h="1378743">
                  <a:moveTo>
                    <a:pt x="69056" y="900112"/>
                  </a:moveTo>
                  <a:lnTo>
                    <a:pt x="85725" y="635793"/>
                  </a:lnTo>
                  <a:lnTo>
                    <a:pt x="111919" y="492918"/>
                  </a:lnTo>
                  <a:cubicBezTo>
                    <a:pt x="111125" y="419893"/>
                    <a:pt x="110332" y="346868"/>
                    <a:pt x="109538" y="273843"/>
                  </a:cubicBezTo>
                  <a:lnTo>
                    <a:pt x="102394" y="240506"/>
                  </a:lnTo>
                  <a:lnTo>
                    <a:pt x="85725" y="157162"/>
                  </a:lnTo>
                  <a:lnTo>
                    <a:pt x="64294" y="130968"/>
                  </a:lnTo>
                  <a:lnTo>
                    <a:pt x="42863" y="107156"/>
                  </a:lnTo>
                  <a:lnTo>
                    <a:pt x="23813" y="76200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6669" y="0"/>
                  </a:lnTo>
                  <a:lnTo>
                    <a:pt x="59531" y="2381"/>
                  </a:lnTo>
                  <a:lnTo>
                    <a:pt x="130969" y="14287"/>
                  </a:lnTo>
                  <a:lnTo>
                    <a:pt x="202406" y="35718"/>
                  </a:lnTo>
                  <a:lnTo>
                    <a:pt x="254794" y="61912"/>
                  </a:lnTo>
                  <a:lnTo>
                    <a:pt x="304800" y="92868"/>
                  </a:lnTo>
                  <a:lnTo>
                    <a:pt x="340519" y="121443"/>
                  </a:lnTo>
                  <a:lnTo>
                    <a:pt x="376238" y="166687"/>
                  </a:lnTo>
                  <a:lnTo>
                    <a:pt x="416719" y="233362"/>
                  </a:lnTo>
                  <a:lnTo>
                    <a:pt x="419100" y="252412"/>
                  </a:lnTo>
                  <a:lnTo>
                    <a:pt x="404813" y="285750"/>
                  </a:lnTo>
                  <a:lnTo>
                    <a:pt x="388144" y="330993"/>
                  </a:lnTo>
                  <a:lnTo>
                    <a:pt x="371475" y="390525"/>
                  </a:lnTo>
                  <a:lnTo>
                    <a:pt x="352425" y="485775"/>
                  </a:lnTo>
                  <a:lnTo>
                    <a:pt x="330994" y="623887"/>
                  </a:lnTo>
                  <a:lnTo>
                    <a:pt x="295275" y="909637"/>
                  </a:lnTo>
                  <a:lnTo>
                    <a:pt x="261938" y="1143000"/>
                  </a:lnTo>
                  <a:lnTo>
                    <a:pt x="250031" y="1228725"/>
                  </a:lnTo>
                  <a:lnTo>
                    <a:pt x="240506" y="1278731"/>
                  </a:lnTo>
                  <a:lnTo>
                    <a:pt x="223838" y="1335881"/>
                  </a:lnTo>
                  <a:lnTo>
                    <a:pt x="207169" y="1359693"/>
                  </a:lnTo>
                  <a:lnTo>
                    <a:pt x="188119" y="1373981"/>
                  </a:lnTo>
                  <a:lnTo>
                    <a:pt x="161925" y="1378743"/>
                  </a:lnTo>
                  <a:lnTo>
                    <a:pt x="128588" y="1373981"/>
                  </a:lnTo>
                  <a:lnTo>
                    <a:pt x="90488" y="1350168"/>
                  </a:lnTo>
                  <a:lnTo>
                    <a:pt x="50006" y="1312068"/>
                  </a:lnTo>
                  <a:lnTo>
                    <a:pt x="16669" y="1276350"/>
                  </a:lnTo>
                  <a:lnTo>
                    <a:pt x="0" y="1254918"/>
                  </a:lnTo>
                  <a:lnTo>
                    <a:pt x="40481" y="1128712"/>
                  </a:lnTo>
                  <a:lnTo>
                    <a:pt x="69056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D701CB-09B9-4D40-AD34-6A3D7246B2C4}"/>
                </a:ext>
              </a:extLst>
            </p:cNvPr>
            <p:cNvSpPr/>
            <p:nvPr/>
          </p:nvSpPr>
          <p:spPr>
            <a:xfrm>
              <a:off x="4657725" y="3400425"/>
              <a:ext cx="879475" cy="233363"/>
            </a:xfrm>
            <a:custGeom>
              <a:avLst/>
              <a:gdLst>
                <a:gd name="connsiteX0" fmla="*/ 402431 w 878681"/>
                <a:gd name="connsiteY0" fmla="*/ 209550 h 233363"/>
                <a:gd name="connsiteX1" fmla="*/ 21431 w 878681"/>
                <a:gd name="connsiteY1" fmla="*/ 233363 h 233363"/>
                <a:gd name="connsiteX2" fmla="*/ 0 w 878681"/>
                <a:gd name="connsiteY2" fmla="*/ 80963 h 233363"/>
                <a:gd name="connsiteX3" fmla="*/ 297656 w 878681"/>
                <a:gd name="connsiteY3" fmla="*/ 52388 h 233363"/>
                <a:gd name="connsiteX4" fmla="*/ 711994 w 878681"/>
                <a:gd name="connsiteY4" fmla="*/ 16669 h 233363"/>
                <a:gd name="connsiteX5" fmla="*/ 873919 w 878681"/>
                <a:gd name="connsiteY5" fmla="*/ 0 h 233363"/>
                <a:gd name="connsiteX6" fmla="*/ 878681 w 878681"/>
                <a:gd name="connsiteY6" fmla="*/ 176213 h 233363"/>
                <a:gd name="connsiteX7" fmla="*/ 790575 w 878681"/>
                <a:gd name="connsiteY7" fmla="*/ 188119 h 233363"/>
                <a:gd name="connsiteX8" fmla="*/ 402431 w 878681"/>
                <a:gd name="connsiteY8" fmla="*/ 209550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681" h="233363">
                  <a:moveTo>
                    <a:pt x="402431" y="209550"/>
                  </a:moveTo>
                  <a:lnTo>
                    <a:pt x="21431" y="233363"/>
                  </a:lnTo>
                  <a:lnTo>
                    <a:pt x="0" y="80963"/>
                  </a:lnTo>
                  <a:lnTo>
                    <a:pt x="297656" y="52388"/>
                  </a:lnTo>
                  <a:lnTo>
                    <a:pt x="711994" y="16669"/>
                  </a:lnTo>
                  <a:lnTo>
                    <a:pt x="873919" y="0"/>
                  </a:lnTo>
                  <a:lnTo>
                    <a:pt x="878681" y="176213"/>
                  </a:lnTo>
                  <a:lnTo>
                    <a:pt x="790575" y="188119"/>
                  </a:lnTo>
                  <a:lnTo>
                    <a:pt x="40243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4488300-CCE1-0F4C-BBE6-FA49D619ED40}"/>
                </a:ext>
              </a:extLst>
            </p:cNvPr>
            <p:cNvSpPr/>
            <p:nvPr/>
          </p:nvSpPr>
          <p:spPr>
            <a:xfrm>
              <a:off x="3984625" y="4062413"/>
              <a:ext cx="2616200" cy="1644650"/>
            </a:xfrm>
            <a:custGeom>
              <a:avLst/>
              <a:gdLst>
                <a:gd name="connsiteX0" fmla="*/ 1628775 w 2616994"/>
                <a:gd name="connsiteY0" fmla="*/ 242887 h 1645443"/>
                <a:gd name="connsiteX1" fmla="*/ 1245394 w 2616994"/>
                <a:gd name="connsiteY1" fmla="*/ 266700 h 1645443"/>
                <a:gd name="connsiteX2" fmla="*/ 1057275 w 2616994"/>
                <a:gd name="connsiteY2" fmla="*/ 280987 h 1645443"/>
                <a:gd name="connsiteX3" fmla="*/ 588169 w 2616994"/>
                <a:gd name="connsiteY3" fmla="*/ 326231 h 1645443"/>
                <a:gd name="connsiteX4" fmla="*/ 76200 w 2616994"/>
                <a:gd name="connsiteY4" fmla="*/ 381000 h 1645443"/>
                <a:gd name="connsiteX5" fmla="*/ 0 w 2616994"/>
                <a:gd name="connsiteY5" fmla="*/ 221456 h 1645443"/>
                <a:gd name="connsiteX6" fmla="*/ 388144 w 2616994"/>
                <a:gd name="connsiteY6" fmla="*/ 183356 h 1645443"/>
                <a:gd name="connsiteX7" fmla="*/ 1057275 w 2616994"/>
                <a:gd name="connsiteY7" fmla="*/ 119062 h 1645443"/>
                <a:gd name="connsiteX8" fmla="*/ 1243013 w 2616994"/>
                <a:gd name="connsiteY8" fmla="*/ 107156 h 1645443"/>
                <a:gd name="connsiteX9" fmla="*/ 1757363 w 2616994"/>
                <a:gd name="connsiteY9" fmla="*/ 78581 h 1645443"/>
                <a:gd name="connsiteX10" fmla="*/ 2135982 w 2616994"/>
                <a:gd name="connsiteY10" fmla="*/ 59531 h 1645443"/>
                <a:gd name="connsiteX11" fmla="*/ 2181225 w 2616994"/>
                <a:gd name="connsiteY11" fmla="*/ 52387 h 1645443"/>
                <a:gd name="connsiteX12" fmla="*/ 2228850 w 2616994"/>
                <a:gd name="connsiteY12" fmla="*/ 40481 h 1645443"/>
                <a:gd name="connsiteX13" fmla="*/ 2271713 w 2616994"/>
                <a:gd name="connsiteY13" fmla="*/ 30956 h 1645443"/>
                <a:gd name="connsiteX14" fmla="*/ 2300288 w 2616994"/>
                <a:gd name="connsiteY14" fmla="*/ 14287 h 1645443"/>
                <a:gd name="connsiteX15" fmla="*/ 2314575 w 2616994"/>
                <a:gd name="connsiteY15" fmla="*/ 2381 h 1645443"/>
                <a:gd name="connsiteX16" fmla="*/ 2326482 w 2616994"/>
                <a:gd name="connsiteY16" fmla="*/ 0 h 1645443"/>
                <a:gd name="connsiteX17" fmla="*/ 2366963 w 2616994"/>
                <a:gd name="connsiteY17" fmla="*/ 0 h 1645443"/>
                <a:gd name="connsiteX18" fmla="*/ 2390775 w 2616994"/>
                <a:gd name="connsiteY18" fmla="*/ 9525 h 1645443"/>
                <a:gd name="connsiteX19" fmla="*/ 2476500 w 2616994"/>
                <a:gd name="connsiteY19" fmla="*/ 73818 h 1645443"/>
                <a:gd name="connsiteX20" fmla="*/ 2571750 w 2616994"/>
                <a:gd name="connsiteY20" fmla="*/ 152400 h 1645443"/>
                <a:gd name="connsiteX21" fmla="*/ 2602707 w 2616994"/>
                <a:gd name="connsiteY21" fmla="*/ 178593 h 1645443"/>
                <a:gd name="connsiteX22" fmla="*/ 2614613 w 2616994"/>
                <a:gd name="connsiteY22" fmla="*/ 195262 h 1645443"/>
                <a:gd name="connsiteX23" fmla="*/ 2616994 w 2616994"/>
                <a:gd name="connsiteY23" fmla="*/ 219075 h 1645443"/>
                <a:gd name="connsiteX24" fmla="*/ 2607469 w 2616994"/>
                <a:gd name="connsiteY24" fmla="*/ 254793 h 1645443"/>
                <a:gd name="connsiteX25" fmla="*/ 2581275 w 2616994"/>
                <a:gd name="connsiteY25" fmla="*/ 300037 h 1645443"/>
                <a:gd name="connsiteX26" fmla="*/ 2547938 w 2616994"/>
                <a:gd name="connsiteY26" fmla="*/ 395287 h 1645443"/>
                <a:gd name="connsiteX27" fmla="*/ 2528888 w 2616994"/>
                <a:gd name="connsiteY27" fmla="*/ 588168 h 1645443"/>
                <a:gd name="connsiteX28" fmla="*/ 2521744 w 2616994"/>
                <a:gd name="connsiteY28" fmla="*/ 661987 h 1645443"/>
                <a:gd name="connsiteX29" fmla="*/ 2507457 w 2616994"/>
                <a:gd name="connsiteY29" fmla="*/ 759618 h 1645443"/>
                <a:gd name="connsiteX30" fmla="*/ 2459832 w 2616994"/>
                <a:gd name="connsiteY30" fmla="*/ 990600 h 1645443"/>
                <a:gd name="connsiteX31" fmla="*/ 2419350 w 2616994"/>
                <a:gd name="connsiteY31" fmla="*/ 1150143 h 1645443"/>
                <a:gd name="connsiteX32" fmla="*/ 2378869 w 2616994"/>
                <a:gd name="connsiteY32" fmla="*/ 1283493 h 1645443"/>
                <a:gd name="connsiteX33" fmla="*/ 2319338 w 2616994"/>
                <a:gd name="connsiteY33" fmla="*/ 1452562 h 1645443"/>
                <a:gd name="connsiteX34" fmla="*/ 2278857 w 2616994"/>
                <a:gd name="connsiteY34" fmla="*/ 1550193 h 1645443"/>
                <a:gd name="connsiteX35" fmla="*/ 2250282 w 2616994"/>
                <a:gd name="connsiteY35" fmla="*/ 1597818 h 1645443"/>
                <a:gd name="connsiteX36" fmla="*/ 2216944 w 2616994"/>
                <a:gd name="connsiteY36" fmla="*/ 1635918 h 1645443"/>
                <a:gd name="connsiteX37" fmla="*/ 2200275 w 2616994"/>
                <a:gd name="connsiteY37" fmla="*/ 1645443 h 1645443"/>
                <a:gd name="connsiteX38" fmla="*/ 2183607 w 2616994"/>
                <a:gd name="connsiteY38" fmla="*/ 1645443 h 1645443"/>
                <a:gd name="connsiteX39" fmla="*/ 2155032 w 2616994"/>
                <a:gd name="connsiteY39" fmla="*/ 1635918 h 1645443"/>
                <a:gd name="connsiteX40" fmla="*/ 2133600 w 2616994"/>
                <a:gd name="connsiteY40" fmla="*/ 1616868 h 1645443"/>
                <a:gd name="connsiteX41" fmla="*/ 2124075 w 2616994"/>
                <a:gd name="connsiteY41" fmla="*/ 1590675 h 1645443"/>
                <a:gd name="connsiteX42" fmla="*/ 2107407 w 2616994"/>
                <a:gd name="connsiteY42" fmla="*/ 1538287 h 1645443"/>
                <a:gd name="connsiteX43" fmla="*/ 2090738 w 2616994"/>
                <a:gd name="connsiteY43" fmla="*/ 1507331 h 1645443"/>
                <a:gd name="connsiteX44" fmla="*/ 2183607 w 2616994"/>
                <a:gd name="connsiteY44" fmla="*/ 1095375 h 1645443"/>
                <a:gd name="connsiteX45" fmla="*/ 2205038 w 2616994"/>
                <a:gd name="connsiteY45" fmla="*/ 1042987 h 1645443"/>
                <a:gd name="connsiteX46" fmla="*/ 2221707 w 2616994"/>
                <a:gd name="connsiteY46" fmla="*/ 983456 h 1645443"/>
                <a:gd name="connsiteX47" fmla="*/ 2266950 w 2616994"/>
                <a:gd name="connsiteY47" fmla="*/ 723900 h 1645443"/>
                <a:gd name="connsiteX48" fmla="*/ 2314575 w 2616994"/>
                <a:gd name="connsiteY48" fmla="*/ 402431 h 1645443"/>
                <a:gd name="connsiteX49" fmla="*/ 2321719 w 2616994"/>
                <a:gd name="connsiteY49" fmla="*/ 316706 h 1645443"/>
                <a:gd name="connsiteX50" fmla="*/ 2321719 w 2616994"/>
                <a:gd name="connsiteY50" fmla="*/ 271462 h 1645443"/>
                <a:gd name="connsiteX51" fmla="*/ 2316957 w 2616994"/>
                <a:gd name="connsiteY51" fmla="*/ 247650 h 1645443"/>
                <a:gd name="connsiteX52" fmla="*/ 2305050 w 2616994"/>
                <a:gd name="connsiteY52" fmla="*/ 230981 h 1645443"/>
                <a:gd name="connsiteX53" fmla="*/ 2288382 w 2616994"/>
                <a:gd name="connsiteY53" fmla="*/ 221456 h 1645443"/>
                <a:gd name="connsiteX54" fmla="*/ 2252663 w 2616994"/>
                <a:gd name="connsiteY54" fmla="*/ 219075 h 1645443"/>
                <a:gd name="connsiteX55" fmla="*/ 2062163 w 2616994"/>
                <a:gd name="connsiteY55" fmla="*/ 223837 h 1645443"/>
                <a:gd name="connsiteX56" fmla="*/ 1628775 w 2616994"/>
                <a:gd name="connsiteY56" fmla="*/ 242887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16994" h="1645443">
                  <a:moveTo>
                    <a:pt x="1628775" y="242887"/>
                  </a:moveTo>
                  <a:lnTo>
                    <a:pt x="1245394" y="266700"/>
                  </a:lnTo>
                  <a:lnTo>
                    <a:pt x="1057275" y="280987"/>
                  </a:lnTo>
                  <a:lnTo>
                    <a:pt x="588169" y="326231"/>
                  </a:lnTo>
                  <a:lnTo>
                    <a:pt x="76200" y="381000"/>
                  </a:lnTo>
                  <a:lnTo>
                    <a:pt x="0" y="221456"/>
                  </a:lnTo>
                  <a:lnTo>
                    <a:pt x="388144" y="183356"/>
                  </a:lnTo>
                  <a:lnTo>
                    <a:pt x="1057275" y="119062"/>
                  </a:lnTo>
                  <a:lnTo>
                    <a:pt x="1243013" y="107156"/>
                  </a:lnTo>
                  <a:lnTo>
                    <a:pt x="1757363" y="78581"/>
                  </a:lnTo>
                  <a:lnTo>
                    <a:pt x="2135982" y="59531"/>
                  </a:lnTo>
                  <a:lnTo>
                    <a:pt x="2181225" y="52387"/>
                  </a:lnTo>
                  <a:lnTo>
                    <a:pt x="2228850" y="40481"/>
                  </a:lnTo>
                  <a:lnTo>
                    <a:pt x="2271713" y="30956"/>
                  </a:lnTo>
                  <a:lnTo>
                    <a:pt x="2300288" y="14287"/>
                  </a:lnTo>
                  <a:lnTo>
                    <a:pt x="2314575" y="2381"/>
                  </a:lnTo>
                  <a:lnTo>
                    <a:pt x="2326482" y="0"/>
                  </a:lnTo>
                  <a:lnTo>
                    <a:pt x="2366963" y="0"/>
                  </a:lnTo>
                  <a:lnTo>
                    <a:pt x="2390775" y="9525"/>
                  </a:lnTo>
                  <a:lnTo>
                    <a:pt x="2476500" y="73818"/>
                  </a:lnTo>
                  <a:lnTo>
                    <a:pt x="2571750" y="152400"/>
                  </a:lnTo>
                  <a:lnTo>
                    <a:pt x="2602707" y="178593"/>
                  </a:lnTo>
                  <a:lnTo>
                    <a:pt x="2614613" y="195262"/>
                  </a:lnTo>
                  <a:lnTo>
                    <a:pt x="2616994" y="219075"/>
                  </a:lnTo>
                  <a:lnTo>
                    <a:pt x="2607469" y="254793"/>
                  </a:lnTo>
                  <a:lnTo>
                    <a:pt x="2581275" y="300037"/>
                  </a:lnTo>
                  <a:lnTo>
                    <a:pt x="2547938" y="395287"/>
                  </a:lnTo>
                  <a:lnTo>
                    <a:pt x="2528888" y="588168"/>
                  </a:lnTo>
                  <a:lnTo>
                    <a:pt x="2521744" y="661987"/>
                  </a:lnTo>
                  <a:lnTo>
                    <a:pt x="2507457" y="759618"/>
                  </a:lnTo>
                  <a:lnTo>
                    <a:pt x="2459832" y="990600"/>
                  </a:lnTo>
                  <a:lnTo>
                    <a:pt x="2419350" y="1150143"/>
                  </a:lnTo>
                  <a:lnTo>
                    <a:pt x="2378869" y="1283493"/>
                  </a:lnTo>
                  <a:lnTo>
                    <a:pt x="2319338" y="1452562"/>
                  </a:lnTo>
                  <a:lnTo>
                    <a:pt x="2278857" y="1550193"/>
                  </a:lnTo>
                  <a:lnTo>
                    <a:pt x="2250282" y="1597818"/>
                  </a:lnTo>
                  <a:lnTo>
                    <a:pt x="2216944" y="1635918"/>
                  </a:lnTo>
                  <a:lnTo>
                    <a:pt x="2200275" y="1645443"/>
                  </a:lnTo>
                  <a:lnTo>
                    <a:pt x="2183607" y="1645443"/>
                  </a:lnTo>
                  <a:lnTo>
                    <a:pt x="2155032" y="1635918"/>
                  </a:lnTo>
                  <a:lnTo>
                    <a:pt x="2133600" y="1616868"/>
                  </a:lnTo>
                  <a:lnTo>
                    <a:pt x="2124075" y="1590675"/>
                  </a:lnTo>
                  <a:lnTo>
                    <a:pt x="2107407" y="1538287"/>
                  </a:lnTo>
                  <a:lnTo>
                    <a:pt x="2090738" y="1507331"/>
                  </a:lnTo>
                  <a:lnTo>
                    <a:pt x="2183607" y="1095375"/>
                  </a:lnTo>
                  <a:lnTo>
                    <a:pt x="2205038" y="1042987"/>
                  </a:lnTo>
                  <a:lnTo>
                    <a:pt x="2221707" y="983456"/>
                  </a:lnTo>
                  <a:lnTo>
                    <a:pt x="2266950" y="723900"/>
                  </a:lnTo>
                  <a:lnTo>
                    <a:pt x="2314575" y="402431"/>
                  </a:lnTo>
                  <a:lnTo>
                    <a:pt x="2321719" y="316706"/>
                  </a:lnTo>
                  <a:lnTo>
                    <a:pt x="2321719" y="271462"/>
                  </a:lnTo>
                  <a:lnTo>
                    <a:pt x="2316957" y="247650"/>
                  </a:lnTo>
                  <a:lnTo>
                    <a:pt x="2305050" y="230981"/>
                  </a:lnTo>
                  <a:lnTo>
                    <a:pt x="2288382" y="221456"/>
                  </a:lnTo>
                  <a:lnTo>
                    <a:pt x="2252663" y="219075"/>
                  </a:lnTo>
                  <a:lnTo>
                    <a:pt x="2062163" y="223837"/>
                  </a:lnTo>
                  <a:lnTo>
                    <a:pt x="162877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35F3C9A-AECC-FD49-93A2-D903DE9C59E1}"/>
                </a:ext>
              </a:extLst>
            </p:cNvPr>
            <p:cNvSpPr/>
            <p:nvPr/>
          </p:nvSpPr>
          <p:spPr>
            <a:xfrm>
              <a:off x="5732463" y="5087938"/>
              <a:ext cx="501650" cy="504825"/>
            </a:xfrm>
            <a:custGeom>
              <a:avLst/>
              <a:gdLst>
                <a:gd name="connsiteX0" fmla="*/ 123825 w 502444"/>
                <a:gd name="connsiteY0" fmla="*/ 161925 h 504825"/>
                <a:gd name="connsiteX1" fmla="*/ 219075 w 502444"/>
                <a:gd name="connsiteY1" fmla="*/ 171450 h 504825"/>
                <a:gd name="connsiteX2" fmla="*/ 273844 w 502444"/>
                <a:gd name="connsiteY2" fmla="*/ 169069 h 504825"/>
                <a:gd name="connsiteX3" fmla="*/ 304800 w 502444"/>
                <a:gd name="connsiteY3" fmla="*/ 164307 h 504825"/>
                <a:gd name="connsiteX4" fmla="*/ 338137 w 502444"/>
                <a:gd name="connsiteY4" fmla="*/ 154782 h 504825"/>
                <a:gd name="connsiteX5" fmla="*/ 359569 w 502444"/>
                <a:gd name="connsiteY5" fmla="*/ 142875 h 504825"/>
                <a:gd name="connsiteX6" fmla="*/ 395287 w 502444"/>
                <a:gd name="connsiteY6" fmla="*/ 114300 h 504825"/>
                <a:gd name="connsiteX7" fmla="*/ 502444 w 502444"/>
                <a:gd name="connsiteY7" fmla="*/ 0 h 504825"/>
                <a:gd name="connsiteX8" fmla="*/ 392906 w 502444"/>
                <a:gd name="connsiteY8" fmla="*/ 504825 h 504825"/>
                <a:gd name="connsiteX9" fmla="*/ 342900 w 502444"/>
                <a:gd name="connsiteY9" fmla="*/ 481013 h 504825"/>
                <a:gd name="connsiteX10" fmla="*/ 311944 w 502444"/>
                <a:gd name="connsiteY10" fmla="*/ 438150 h 504825"/>
                <a:gd name="connsiteX11" fmla="*/ 283369 w 502444"/>
                <a:gd name="connsiteY11" fmla="*/ 402432 h 504825"/>
                <a:gd name="connsiteX12" fmla="*/ 238125 w 502444"/>
                <a:gd name="connsiteY12" fmla="*/ 361950 h 504825"/>
                <a:gd name="connsiteX13" fmla="*/ 188119 w 502444"/>
                <a:gd name="connsiteY13" fmla="*/ 316707 h 504825"/>
                <a:gd name="connsiteX14" fmla="*/ 140494 w 502444"/>
                <a:gd name="connsiteY14" fmla="*/ 278607 h 504825"/>
                <a:gd name="connsiteX15" fmla="*/ 88106 w 502444"/>
                <a:gd name="connsiteY15" fmla="*/ 242888 h 504825"/>
                <a:gd name="connsiteX16" fmla="*/ 35719 w 502444"/>
                <a:gd name="connsiteY16" fmla="*/ 209550 h 504825"/>
                <a:gd name="connsiteX17" fmla="*/ 9525 w 502444"/>
                <a:gd name="connsiteY17" fmla="*/ 188119 h 504825"/>
                <a:gd name="connsiteX18" fmla="*/ 0 w 502444"/>
                <a:gd name="connsiteY18" fmla="*/ 171450 h 504825"/>
                <a:gd name="connsiteX19" fmla="*/ 0 w 502444"/>
                <a:gd name="connsiteY19" fmla="*/ 159544 h 504825"/>
                <a:gd name="connsiteX20" fmla="*/ 9525 w 502444"/>
                <a:gd name="connsiteY20" fmla="*/ 147638 h 504825"/>
                <a:gd name="connsiteX21" fmla="*/ 35719 w 502444"/>
                <a:gd name="connsiteY21" fmla="*/ 145257 h 504825"/>
                <a:gd name="connsiteX22" fmla="*/ 123825 w 502444"/>
                <a:gd name="connsiteY22" fmla="*/ 1619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2444" h="504825">
                  <a:moveTo>
                    <a:pt x="123825" y="161925"/>
                  </a:moveTo>
                  <a:lnTo>
                    <a:pt x="219075" y="171450"/>
                  </a:lnTo>
                  <a:lnTo>
                    <a:pt x="273844" y="169069"/>
                  </a:lnTo>
                  <a:lnTo>
                    <a:pt x="304800" y="164307"/>
                  </a:lnTo>
                  <a:lnTo>
                    <a:pt x="338137" y="154782"/>
                  </a:lnTo>
                  <a:lnTo>
                    <a:pt x="359569" y="142875"/>
                  </a:lnTo>
                  <a:lnTo>
                    <a:pt x="395287" y="114300"/>
                  </a:lnTo>
                  <a:lnTo>
                    <a:pt x="502444" y="0"/>
                  </a:lnTo>
                  <a:lnTo>
                    <a:pt x="392906" y="504825"/>
                  </a:lnTo>
                  <a:lnTo>
                    <a:pt x="342900" y="481013"/>
                  </a:lnTo>
                  <a:lnTo>
                    <a:pt x="311944" y="438150"/>
                  </a:lnTo>
                  <a:lnTo>
                    <a:pt x="283369" y="402432"/>
                  </a:lnTo>
                  <a:lnTo>
                    <a:pt x="238125" y="361950"/>
                  </a:lnTo>
                  <a:lnTo>
                    <a:pt x="188119" y="316707"/>
                  </a:lnTo>
                  <a:lnTo>
                    <a:pt x="140494" y="278607"/>
                  </a:lnTo>
                  <a:lnTo>
                    <a:pt x="88106" y="242888"/>
                  </a:lnTo>
                  <a:lnTo>
                    <a:pt x="35719" y="209550"/>
                  </a:lnTo>
                  <a:lnTo>
                    <a:pt x="9525" y="188119"/>
                  </a:lnTo>
                  <a:lnTo>
                    <a:pt x="0" y="171450"/>
                  </a:lnTo>
                  <a:lnTo>
                    <a:pt x="0" y="159544"/>
                  </a:lnTo>
                  <a:lnTo>
                    <a:pt x="9525" y="147638"/>
                  </a:lnTo>
                  <a:lnTo>
                    <a:pt x="35719" y="145257"/>
                  </a:lnTo>
                  <a:lnTo>
                    <a:pt x="1238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938F54B-A503-6A46-81B8-ADFFDAB574B4}"/>
                </a:ext>
              </a:extLst>
            </p:cNvPr>
            <p:cNvSpPr/>
            <p:nvPr/>
          </p:nvSpPr>
          <p:spPr>
            <a:xfrm rot="16200000">
              <a:off x="3879056" y="4671219"/>
              <a:ext cx="2405063" cy="460375"/>
            </a:xfrm>
            <a:custGeom>
              <a:avLst/>
              <a:gdLst>
                <a:gd name="connsiteX0" fmla="*/ 1171575 w 2405062"/>
                <a:gd name="connsiteY0" fmla="*/ 407193 h 459581"/>
                <a:gd name="connsiteX1" fmla="*/ 647700 w 2405062"/>
                <a:gd name="connsiteY1" fmla="*/ 409575 h 459581"/>
                <a:gd name="connsiteX2" fmla="*/ 397669 w 2405062"/>
                <a:gd name="connsiteY2" fmla="*/ 409575 h 459581"/>
                <a:gd name="connsiteX3" fmla="*/ 235744 w 2405062"/>
                <a:gd name="connsiteY3" fmla="*/ 409575 h 459581"/>
                <a:gd name="connsiteX4" fmla="*/ 171450 w 2405062"/>
                <a:gd name="connsiteY4" fmla="*/ 407193 h 459581"/>
                <a:gd name="connsiteX5" fmla="*/ 135731 w 2405062"/>
                <a:gd name="connsiteY5" fmla="*/ 402431 h 459581"/>
                <a:gd name="connsiteX6" fmla="*/ 85725 w 2405062"/>
                <a:gd name="connsiteY6" fmla="*/ 392906 h 459581"/>
                <a:gd name="connsiteX7" fmla="*/ 54769 w 2405062"/>
                <a:gd name="connsiteY7" fmla="*/ 383381 h 459581"/>
                <a:gd name="connsiteX8" fmla="*/ 30956 w 2405062"/>
                <a:gd name="connsiteY8" fmla="*/ 373856 h 459581"/>
                <a:gd name="connsiteX9" fmla="*/ 14287 w 2405062"/>
                <a:gd name="connsiteY9" fmla="*/ 361950 h 459581"/>
                <a:gd name="connsiteX10" fmla="*/ 0 w 2405062"/>
                <a:gd name="connsiteY10" fmla="*/ 342900 h 459581"/>
                <a:gd name="connsiteX11" fmla="*/ 0 w 2405062"/>
                <a:gd name="connsiteY11" fmla="*/ 321468 h 459581"/>
                <a:gd name="connsiteX12" fmla="*/ 14287 w 2405062"/>
                <a:gd name="connsiteY12" fmla="*/ 292893 h 459581"/>
                <a:gd name="connsiteX13" fmla="*/ 33337 w 2405062"/>
                <a:gd name="connsiteY13" fmla="*/ 273843 h 459581"/>
                <a:gd name="connsiteX14" fmla="*/ 83344 w 2405062"/>
                <a:gd name="connsiteY14" fmla="*/ 228600 h 459581"/>
                <a:gd name="connsiteX15" fmla="*/ 123825 w 2405062"/>
                <a:gd name="connsiteY15" fmla="*/ 195262 h 459581"/>
                <a:gd name="connsiteX16" fmla="*/ 169069 w 2405062"/>
                <a:gd name="connsiteY16" fmla="*/ 166687 h 459581"/>
                <a:gd name="connsiteX17" fmla="*/ 228600 w 2405062"/>
                <a:gd name="connsiteY17" fmla="*/ 142875 h 459581"/>
                <a:gd name="connsiteX18" fmla="*/ 280987 w 2405062"/>
                <a:gd name="connsiteY18" fmla="*/ 128587 h 459581"/>
                <a:gd name="connsiteX19" fmla="*/ 342900 w 2405062"/>
                <a:gd name="connsiteY19" fmla="*/ 116681 h 459581"/>
                <a:gd name="connsiteX20" fmla="*/ 407194 w 2405062"/>
                <a:gd name="connsiteY20" fmla="*/ 114300 h 459581"/>
                <a:gd name="connsiteX21" fmla="*/ 516731 w 2405062"/>
                <a:gd name="connsiteY21" fmla="*/ 135731 h 459581"/>
                <a:gd name="connsiteX22" fmla="*/ 664369 w 2405062"/>
                <a:gd name="connsiteY22" fmla="*/ 159543 h 459581"/>
                <a:gd name="connsiteX23" fmla="*/ 1050131 w 2405062"/>
                <a:gd name="connsiteY23" fmla="*/ 159543 h 459581"/>
                <a:gd name="connsiteX24" fmla="*/ 1754981 w 2405062"/>
                <a:gd name="connsiteY24" fmla="*/ 161925 h 459581"/>
                <a:gd name="connsiteX25" fmla="*/ 1912144 w 2405062"/>
                <a:gd name="connsiteY25" fmla="*/ 161925 h 459581"/>
                <a:gd name="connsiteX26" fmla="*/ 2114550 w 2405062"/>
                <a:gd name="connsiteY26" fmla="*/ 161925 h 459581"/>
                <a:gd name="connsiteX27" fmla="*/ 2164556 w 2405062"/>
                <a:gd name="connsiteY27" fmla="*/ 157162 h 459581"/>
                <a:gd name="connsiteX28" fmla="*/ 2195512 w 2405062"/>
                <a:gd name="connsiteY28" fmla="*/ 147637 h 459581"/>
                <a:gd name="connsiteX29" fmla="*/ 2231231 w 2405062"/>
                <a:gd name="connsiteY29" fmla="*/ 133350 h 459581"/>
                <a:gd name="connsiteX30" fmla="*/ 2266950 w 2405062"/>
                <a:gd name="connsiteY30" fmla="*/ 104775 h 459581"/>
                <a:gd name="connsiteX31" fmla="*/ 2300287 w 2405062"/>
                <a:gd name="connsiteY31" fmla="*/ 76200 h 459581"/>
                <a:gd name="connsiteX32" fmla="*/ 2328862 w 2405062"/>
                <a:gd name="connsiteY32" fmla="*/ 38100 h 459581"/>
                <a:gd name="connsiteX33" fmla="*/ 2347912 w 2405062"/>
                <a:gd name="connsiteY33" fmla="*/ 14287 h 459581"/>
                <a:gd name="connsiteX34" fmla="*/ 2362200 w 2405062"/>
                <a:gd name="connsiteY34" fmla="*/ 4762 h 459581"/>
                <a:gd name="connsiteX35" fmla="*/ 2386012 w 2405062"/>
                <a:gd name="connsiteY35" fmla="*/ 0 h 459581"/>
                <a:gd name="connsiteX36" fmla="*/ 2395537 w 2405062"/>
                <a:gd name="connsiteY36" fmla="*/ 7143 h 459581"/>
                <a:gd name="connsiteX37" fmla="*/ 2405062 w 2405062"/>
                <a:gd name="connsiteY37" fmla="*/ 33337 h 459581"/>
                <a:gd name="connsiteX38" fmla="*/ 2405062 w 2405062"/>
                <a:gd name="connsiteY38" fmla="*/ 92868 h 459581"/>
                <a:gd name="connsiteX39" fmla="*/ 2397919 w 2405062"/>
                <a:gd name="connsiteY39" fmla="*/ 150018 h 459581"/>
                <a:gd name="connsiteX40" fmla="*/ 2383631 w 2405062"/>
                <a:gd name="connsiteY40" fmla="*/ 207168 h 459581"/>
                <a:gd name="connsiteX41" fmla="*/ 2357437 w 2405062"/>
                <a:gd name="connsiteY41" fmla="*/ 269081 h 459581"/>
                <a:gd name="connsiteX42" fmla="*/ 2316956 w 2405062"/>
                <a:gd name="connsiteY42" fmla="*/ 338137 h 459581"/>
                <a:gd name="connsiteX43" fmla="*/ 2252662 w 2405062"/>
                <a:gd name="connsiteY43" fmla="*/ 423862 h 459581"/>
                <a:gd name="connsiteX44" fmla="*/ 2235994 w 2405062"/>
                <a:gd name="connsiteY44" fmla="*/ 442912 h 459581"/>
                <a:gd name="connsiteX45" fmla="*/ 2221706 w 2405062"/>
                <a:gd name="connsiteY45" fmla="*/ 454818 h 459581"/>
                <a:gd name="connsiteX46" fmla="*/ 2195512 w 2405062"/>
                <a:gd name="connsiteY46" fmla="*/ 459581 h 459581"/>
                <a:gd name="connsiteX47" fmla="*/ 2166937 w 2405062"/>
                <a:gd name="connsiteY47" fmla="*/ 454818 h 459581"/>
                <a:gd name="connsiteX48" fmla="*/ 2131219 w 2405062"/>
                <a:gd name="connsiteY48" fmla="*/ 440531 h 459581"/>
                <a:gd name="connsiteX49" fmla="*/ 2074069 w 2405062"/>
                <a:gd name="connsiteY49" fmla="*/ 409575 h 459581"/>
                <a:gd name="connsiteX50" fmla="*/ 1909762 w 2405062"/>
                <a:gd name="connsiteY50" fmla="*/ 409575 h 459581"/>
                <a:gd name="connsiteX51" fmla="*/ 1781175 w 2405062"/>
                <a:gd name="connsiteY51" fmla="*/ 402431 h 459581"/>
                <a:gd name="connsiteX52" fmla="*/ 1171575 w 2405062"/>
                <a:gd name="connsiteY52" fmla="*/ 407193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5062" h="459581">
                  <a:moveTo>
                    <a:pt x="1171575" y="407193"/>
                  </a:moveTo>
                  <a:lnTo>
                    <a:pt x="647700" y="409575"/>
                  </a:lnTo>
                  <a:lnTo>
                    <a:pt x="397669" y="409575"/>
                  </a:lnTo>
                  <a:lnTo>
                    <a:pt x="235744" y="409575"/>
                  </a:lnTo>
                  <a:lnTo>
                    <a:pt x="171450" y="407193"/>
                  </a:lnTo>
                  <a:lnTo>
                    <a:pt x="135731" y="402431"/>
                  </a:lnTo>
                  <a:lnTo>
                    <a:pt x="85725" y="392906"/>
                  </a:lnTo>
                  <a:lnTo>
                    <a:pt x="54769" y="383381"/>
                  </a:lnTo>
                  <a:lnTo>
                    <a:pt x="30956" y="373856"/>
                  </a:lnTo>
                  <a:lnTo>
                    <a:pt x="14287" y="361950"/>
                  </a:lnTo>
                  <a:lnTo>
                    <a:pt x="0" y="342900"/>
                  </a:lnTo>
                  <a:lnTo>
                    <a:pt x="0" y="321468"/>
                  </a:lnTo>
                  <a:lnTo>
                    <a:pt x="14287" y="292893"/>
                  </a:lnTo>
                  <a:lnTo>
                    <a:pt x="33337" y="273843"/>
                  </a:lnTo>
                  <a:lnTo>
                    <a:pt x="83344" y="228600"/>
                  </a:lnTo>
                  <a:lnTo>
                    <a:pt x="123825" y="195262"/>
                  </a:lnTo>
                  <a:lnTo>
                    <a:pt x="169069" y="166687"/>
                  </a:lnTo>
                  <a:lnTo>
                    <a:pt x="228600" y="142875"/>
                  </a:lnTo>
                  <a:lnTo>
                    <a:pt x="280987" y="128587"/>
                  </a:lnTo>
                  <a:lnTo>
                    <a:pt x="342900" y="116681"/>
                  </a:lnTo>
                  <a:lnTo>
                    <a:pt x="407194" y="114300"/>
                  </a:lnTo>
                  <a:lnTo>
                    <a:pt x="516731" y="135731"/>
                  </a:lnTo>
                  <a:lnTo>
                    <a:pt x="664369" y="159543"/>
                  </a:lnTo>
                  <a:lnTo>
                    <a:pt x="1050131" y="159543"/>
                  </a:lnTo>
                  <a:lnTo>
                    <a:pt x="1754981" y="161925"/>
                  </a:lnTo>
                  <a:lnTo>
                    <a:pt x="1912144" y="161925"/>
                  </a:lnTo>
                  <a:lnTo>
                    <a:pt x="2114550" y="161925"/>
                  </a:lnTo>
                  <a:lnTo>
                    <a:pt x="2164556" y="157162"/>
                  </a:lnTo>
                  <a:lnTo>
                    <a:pt x="2195512" y="147637"/>
                  </a:lnTo>
                  <a:lnTo>
                    <a:pt x="2231231" y="133350"/>
                  </a:lnTo>
                  <a:lnTo>
                    <a:pt x="2266950" y="104775"/>
                  </a:lnTo>
                  <a:lnTo>
                    <a:pt x="2300287" y="76200"/>
                  </a:lnTo>
                  <a:lnTo>
                    <a:pt x="2328862" y="38100"/>
                  </a:lnTo>
                  <a:lnTo>
                    <a:pt x="2347912" y="14287"/>
                  </a:lnTo>
                  <a:lnTo>
                    <a:pt x="2362200" y="4762"/>
                  </a:lnTo>
                  <a:lnTo>
                    <a:pt x="2386012" y="0"/>
                  </a:lnTo>
                  <a:lnTo>
                    <a:pt x="2395537" y="7143"/>
                  </a:lnTo>
                  <a:lnTo>
                    <a:pt x="2405062" y="33337"/>
                  </a:lnTo>
                  <a:lnTo>
                    <a:pt x="2405062" y="92868"/>
                  </a:lnTo>
                  <a:lnTo>
                    <a:pt x="2397919" y="150018"/>
                  </a:lnTo>
                  <a:lnTo>
                    <a:pt x="2383631" y="207168"/>
                  </a:lnTo>
                  <a:lnTo>
                    <a:pt x="2357437" y="269081"/>
                  </a:lnTo>
                  <a:lnTo>
                    <a:pt x="2316956" y="338137"/>
                  </a:lnTo>
                  <a:lnTo>
                    <a:pt x="2252662" y="423862"/>
                  </a:lnTo>
                  <a:lnTo>
                    <a:pt x="2235994" y="442912"/>
                  </a:lnTo>
                  <a:lnTo>
                    <a:pt x="2221706" y="454818"/>
                  </a:lnTo>
                  <a:lnTo>
                    <a:pt x="2195512" y="459581"/>
                  </a:lnTo>
                  <a:lnTo>
                    <a:pt x="2166937" y="454818"/>
                  </a:lnTo>
                  <a:lnTo>
                    <a:pt x="2131219" y="440531"/>
                  </a:lnTo>
                  <a:lnTo>
                    <a:pt x="2074069" y="409575"/>
                  </a:lnTo>
                  <a:lnTo>
                    <a:pt x="1909762" y="409575"/>
                  </a:lnTo>
                  <a:lnTo>
                    <a:pt x="1781175" y="402431"/>
                  </a:lnTo>
                  <a:lnTo>
                    <a:pt x="1171575" y="407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492256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4A36BF0-6C57-8448-A30D-9E0C061FC0FB}"/>
              </a:ext>
            </a:extLst>
          </p:cNvPr>
          <p:cNvSpPr/>
          <p:nvPr/>
        </p:nvSpPr>
        <p:spPr>
          <a:xfrm>
            <a:off x="5137150" y="1552575"/>
            <a:ext cx="606425" cy="1233488"/>
          </a:xfrm>
          <a:custGeom>
            <a:avLst/>
            <a:gdLst>
              <a:gd name="connsiteX0" fmla="*/ 254794 w 607219"/>
              <a:gd name="connsiteY0" fmla="*/ 747713 h 1233488"/>
              <a:gd name="connsiteX1" fmla="*/ 254794 w 607219"/>
              <a:gd name="connsiteY1" fmla="*/ 481013 h 1233488"/>
              <a:gd name="connsiteX2" fmla="*/ 254794 w 607219"/>
              <a:gd name="connsiteY2" fmla="*/ 404813 h 1233488"/>
              <a:gd name="connsiteX3" fmla="*/ 250032 w 607219"/>
              <a:gd name="connsiteY3" fmla="*/ 364331 h 1233488"/>
              <a:gd name="connsiteX4" fmla="*/ 238125 w 607219"/>
              <a:gd name="connsiteY4" fmla="*/ 326231 h 1233488"/>
              <a:gd name="connsiteX5" fmla="*/ 223838 w 607219"/>
              <a:gd name="connsiteY5" fmla="*/ 292894 h 1233488"/>
              <a:gd name="connsiteX6" fmla="*/ 197644 w 607219"/>
              <a:gd name="connsiteY6" fmla="*/ 252413 h 1233488"/>
              <a:gd name="connsiteX7" fmla="*/ 169069 w 607219"/>
              <a:gd name="connsiteY7" fmla="*/ 221456 h 1233488"/>
              <a:gd name="connsiteX8" fmla="*/ 142875 w 607219"/>
              <a:gd name="connsiteY8" fmla="*/ 197644 h 1233488"/>
              <a:gd name="connsiteX9" fmla="*/ 121444 w 607219"/>
              <a:gd name="connsiteY9" fmla="*/ 178594 h 1233488"/>
              <a:gd name="connsiteX10" fmla="*/ 92869 w 607219"/>
              <a:gd name="connsiteY10" fmla="*/ 157163 h 1233488"/>
              <a:gd name="connsiteX11" fmla="*/ 66675 w 607219"/>
              <a:gd name="connsiteY11" fmla="*/ 140494 h 1233488"/>
              <a:gd name="connsiteX12" fmla="*/ 38100 w 607219"/>
              <a:gd name="connsiteY12" fmla="*/ 121444 h 1233488"/>
              <a:gd name="connsiteX13" fmla="*/ 23813 w 607219"/>
              <a:gd name="connsiteY13" fmla="*/ 114300 h 1233488"/>
              <a:gd name="connsiteX14" fmla="*/ 11907 w 607219"/>
              <a:gd name="connsiteY14" fmla="*/ 102394 h 1233488"/>
              <a:gd name="connsiteX15" fmla="*/ 4763 w 607219"/>
              <a:gd name="connsiteY15" fmla="*/ 88106 h 1233488"/>
              <a:gd name="connsiteX16" fmla="*/ 0 w 607219"/>
              <a:gd name="connsiteY16" fmla="*/ 69056 h 1233488"/>
              <a:gd name="connsiteX17" fmla="*/ 0 w 607219"/>
              <a:gd name="connsiteY17" fmla="*/ 54769 h 1233488"/>
              <a:gd name="connsiteX18" fmla="*/ 11907 w 607219"/>
              <a:gd name="connsiteY18" fmla="*/ 28575 h 1233488"/>
              <a:gd name="connsiteX19" fmla="*/ 35719 w 607219"/>
              <a:gd name="connsiteY19" fmla="*/ 9525 h 1233488"/>
              <a:gd name="connsiteX20" fmla="*/ 54769 w 607219"/>
              <a:gd name="connsiteY20" fmla="*/ 0 h 1233488"/>
              <a:gd name="connsiteX21" fmla="*/ 90488 w 607219"/>
              <a:gd name="connsiteY21" fmla="*/ 0 h 1233488"/>
              <a:gd name="connsiteX22" fmla="*/ 173832 w 607219"/>
              <a:gd name="connsiteY22" fmla="*/ 9525 h 1233488"/>
              <a:gd name="connsiteX23" fmla="*/ 259557 w 607219"/>
              <a:gd name="connsiteY23" fmla="*/ 26194 h 1233488"/>
              <a:gd name="connsiteX24" fmla="*/ 328613 w 607219"/>
              <a:gd name="connsiteY24" fmla="*/ 42863 h 1233488"/>
              <a:gd name="connsiteX25" fmla="*/ 388144 w 607219"/>
              <a:gd name="connsiteY25" fmla="*/ 64294 h 1233488"/>
              <a:gd name="connsiteX26" fmla="*/ 435769 w 607219"/>
              <a:gd name="connsiteY26" fmla="*/ 85725 h 1233488"/>
              <a:gd name="connsiteX27" fmla="*/ 478632 w 607219"/>
              <a:gd name="connsiteY27" fmla="*/ 109538 h 1233488"/>
              <a:gd name="connsiteX28" fmla="*/ 507207 w 607219"/>
              <a:gd name="connsiteY28" fmla="*/ 133350 h 1233488"/>
              <a:gd name="connsiteX29" fmla="*/ 533400 w 607219"/>
              <a:gd name="connsiteY29" fmla="*/ 159544 h 1233488"/>
              <a:gd name="connsiteX30" fmla="*/ 557213 w 607219"/>
              <a:gd name="connsiteY30" fmla="*/ 188119 h 1233488"/>
              <a:gd name="connsiteX31" fmla="*/ 581025 w 607219"/>
              <a:gd name="connsiteY31" fmla="*/ 228600 h 1233488"/>
              <a:gd name="connsiteX32" fmla="*/ 592932 w 607219"/>
              <a:gd name="connsiteY32" fmla="*/ 247650 h 1233488"/>
              <a:gd name="connsiteX33" fmla="*/ 602457 w 607219"/>
              <a:gd name="connsiteY33" fmla="*/ 259556 h 1233488"/>
              <a:gd name="connsiteX34" fmla="*/ 607219 w 607219"/>
              <a:gd name="connsiteY34" fmla="*/ 280988 h 1233488"/>
              <a:gd name="connsiteX35" fmla="*/ 604838 w 607219"/>
              <a:gd name="connsiteY35" fmla="*/ 309563 h 1233488"/>
              <a:gd name="connsiteX36" fmla="*/ 592932 w 607219"/>
              <a:gd name="connsiteY36" fmla="*/ 342900 h 1233488"/>
              <a:gd name="connsiteX37" fmla="*/ 573882 w 607219"/>
              <a:gd name="connsiteY37" fmla="*/ 388144 h 1233488"/>
              <a:gd name="connsiteX38" fmla="*/ 550069 w 607219"/>
              <a:gd name="connsiteY38" fmla="*/ 421481 h 1233488"/>
              <a:gd name="connsiteX39" fmla="*/ 535782 w 607219"/>
              <a:gd name="connsiteY39" fmla="*/ 445294 h 1233488"/>
              <a:gd name="connsiteX40" fmla="*/ 528638 w 607219"/>
              <a:gd name="connsiteY40" fmla="*/ 485775 h 1233488"/>
              <a:gd name="connsiteX41" fmla="*/ 526257 w 607219"/>
              <a:gd name="connsiteY41" fmla="*/ 609600 h 1233488"/>
              <a:gd name="connsiteX42" fmla="*/ 526257 w 607219"/>
              <a:gd name="connsiteY42" fmla="*/ 904875 h 1233488"/>
              <a:gd name="connsiteX43" fmla="*/ 526257 w 607219"/>
              <a:gd name="connsiteY43" fmla="*/ 1188244 h 1233488"/>
              <a:gd name="connsiteX44" fmla="*/ 254794 w 607219"/>
              <a:gd name="connsiteY44" fmla="*/ 1233488 h 1233488"/>
              <a:gd name="connsiteX45" fmla="*/ 254794 w 607219"/>
              <a:gd name="connsiteY45" fmla="*/ 747713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07219" h="1233488">
                <a:moveTo>
                  <a:pt x="254794" y="747713"/>
                </a:moveTo>
                <a:lnTo>
                  <a:pt x="254794" y="481013"/>
                </a:lnTo>
                <a:lnTo>
                  <a:pt x="254794" y="404813"/>
                </a:lnTo>
                <a:lnTo>
                  <a:pt x="250032" y="364331"/>
                </a:lnTo>
                <a:lnTo>
                  <a:pt x="238125" y="326231"/>
                </a:lnTo>
                <a:lnTo>
                  <a:pt x="223838" y="292894"/>
                </a:lnTo>
                <a:lnTo>
                  <a:pt x="197644" y="252413"/>
                </a:lnTo>
                <a:lnTo>
                  <a:pt x="169069" y="221456"/>
                </a:lnTo>
                <a:lnTo>
                  <a:pt x="142875" y="197644"/>
                </a:lnTo>
                <a:lnTo>
                  <a:pt x="121444" y="178594"/>
                </a:lnTo>
                <a:lnTo>
                  <a:pt x="92869" y="157163"/>
                </a:lnTo>
                <a:lnTo>
                  <a:pt x="66675" y="140494"/>
                </a:lnTo>
                <a:lnTo>
                  <a:pt x="38100" y="121444"/>
                </a:lnTo>
                <a:lnTo>
                  <a:pt x="23813" y="114300"/>
                </a:lnTo>
                <a:lnTo>
                  <a:pt x="11907" y="102394"/>
                </a:lnTo>
                <a:lnTo>
                  <a:pt x="4763" y="88106"/>
                </a:lnTo>
                <a:lnTo>
                  <a:pt x="0" y="69056"/>
                </a:lnTo>
                <a:lnTo>
                  <a:pt x="0" y="54769"/>
                </a:lnTo>
                <a:lnTo>
                  <a:pt x="11907" y="28575"/>
                </a:lnTo>
                <a:lnTo>
                  <a:pt x="35719" y="9525"/>
                </a:lnTo>
                <a:lnTo>
                  <a:pt x="54769" y="0"/>
                </a:lnTo>
                <a:lnTo>
                  <a:pt x="90488" y="0"/>
                </a:lnTo>
                <a:lnTo>
                  <a:pt x="173832" y="9525"/>
                </a:lnTo>
                <a:lnTo>
                  <a:pt x="259557" y="26194"/>
                </a:lnTo>
                <a:lnTo>
                  <a:pt x="328613" y="42863"/>
                </a:lnTo>
                <a:lnTo>
                  <a:pt x="388144" y="64294"/>
                </a:lnTo>
                <a:lnTo>
                  <a:pt x="435769" y="85725"/>
                </a:lnTo>
                <a:lnTo>
                  <a:pt x="478632" y="109538"/>
                </a:lnTo>
                <a:lnTo>
                  <a:pt x="507207" y="133350"/>
                </a:lnTo>
                <a:lnTo>
                  <a:pt x="533400" y="159544"/>
                </a:lnTo>
                <a:lnTo>
                  <a:pt x="557213" y="188119"/>
                </a:lnTo>
                <a:lnTo>
                  <a:pt x="581025" y="228600"/>
                </a:lnTo>
                <a:lnTo>
                  <a:pt x="592932" y="247650"/>
                </a:lnTo>
                <a:lnTo>
                  <a:pt x="602457" y="259556"/>
                </a:lnTo>
                <a:lnTo>
                  <a:pt x="607219" y="280988"/>
                </a:lnTo>
                <a:lnTo>
                  <a:pt x="604838" y="309563"/>
                </a:lnTo>
                <a:lnTo>
                  <a:pt x="592932" y="342900"/>
                </a:lnTo>
                <a:lnTo>
                  <a:pt x="573882" y="388144"/>
                </a:lnTo>
                <a:lnTo>
                  <a:pt x="550069" y="421481"/>
                </a:lnTo>
                <a:lnTo>
                  <a:pt x="535782" y="445294"/>
                </a:lnTo>
                <a:lnTo>
                  <a:pt x="528638" y="485775"/>
                </a:lnTo>
                <a:cubicBezTo>
                  <a:pt x="527844" y="527050"/>
                  <a:pt x="527051" y="568325"/>
                  <a:pt x="526257" y="609600"/>
                </a:cubicBezTo>
                <a:lnTo>
                  <a:pt x="526257" y="904875"/>
                </a:lnTo>
                <a:lnTo>
                  <a:pt x="526257" y="1188244"/>
                </a:lnTo>
                <a:lnTo>
                  <a:pt x="254794" y="1233488"/>
                </a:lnTo>
                <a:lnTo>
                  <a:pt x="254794" y="747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AD1E373-5E49-4A43-BAE4-F936782E1396}"/>
              </a:ext>
            </a:extLst>
          </p:cNvPr>
          <p:cNvSpPr/>
          <p:nvPr/>
        </p:nvSpPr>
        <p:spPr>
          <a:xfrm rot="16200000">
            <a:off x="1953419" y="2135981"/>
            <a:ext cx="2571750" cy="1443038"/>
          </a:xfrm>
          <a:custGeom>
            <a:avLst/>
            <a:gdLst>
              <a:gd name="connsiteX0" fmla="*/ 631031 w 2571750"/>
              <a:gd name="connsiteY0" fmla="*/ 573881 h 1443037"/>
              <a:gd name="connsiteX1" fmla="*/ 447675 w 2571750"/>
              <a:gd name="connsiteY1" fmla="*/ 438150 h 1443037"/>
              <a:gd name="connsiteX2" fmla="*/ 309562 w 2571750"/>
              <a:gd name="connsiteY2" fmla="*/ 328612 h 1443037"/>
              <a:gd name="connsiteX3" fmla="*/ 173831 w 2571750"/>
              <a:gd name="connsiteY3" fmla="*/ 209550 h 1443037"/>
              <a:gd name="connsiteX4" fmla="*/ 71437 w 2571750"/>
              <a:gd name="connsiteY4" fmla="*/ 119062 h 1443037"/>
              <a:gd name="connsiteX5" fmla="*/ 14287 w 2571750"/>
              <a:gd name="connsiteY5" fmla="*/ 64293 h 1443037"/>
              <a:gd name="connsiteX6" fmla="*/ 4762 w 2571750"/>
              <a:gd name="connsiteY6" fmla="*/ 47625 h 1443037"/>
              <a:gd name="connsiteX7" fmla="*/ 0 w 2571750"/>
              <a:gd name="connsiteY7" fmla="*/ 23812 h 1443037"/>
              <a:gd name="connsiteX8" fmla="*/ 4762 w 2571750"/>
              <a:gd name="connsiteY8" fmla="*/ 4762 h 1443037"/>
              <a:gd name="connsiteX9" fmla="*/ 21431 w 2571750"/>
              <a:gd name="connsiteY9" fmla="*/ 0 h 1443037"/>
              <a:gd name="connsiteX10" fmla="*/ 54768 w 2571750"/>
              <a:gd name="connsiteY10" fmla="*/ 7143 h 1443037"/>
              <a:gd name="connsiteX11" fmla="*/ 111918 w 2571750"/>
              <a:gd name="connsiteY11" fmla="*/ 42862 h 1443037"/>
              <a:gd name="connsiteX12" fmla="*/ 226218 w 2571750"/>
              <a:gd name="connsiteY12" fmla="*/ 119062 h 1443037"/>
              <a:gd name="connsiteX13" fmla="*/ 397668 w 2571750"/>
              <a:gd name="connsiteY13" fmla="*/ 230981 h 1443037"/>
              <a:gd name="connsiteX14" fmla="*/ 561975 w 2571750"/>
              <a:gd name="connsiteY14" fmla="*/ 326231 h 1443037"/>
              <a:gd name="connsiteX15" fmla="*/ 740568 w 2571750"/>
              <a:gd name="connsiteY15" fmla="*/ 423862 h 1443037"/>
              <a:gd name="connsiteX16" fmla="*/ 892968 w 2571750"/>
              <a:gd name="connsiteY16" fmla="*/ 509587 h 1443037"/>
              <a:gd name="connsiteX17" fmla="*/ 1007268 w 2571750"/>
              <a:gd name="connsiteY17" fmla="*/ 566737 h 1443037"/>
              <a:gd name="connsiteX18" fmla="*/ 1143000 w 2571750"/>
              <a:gd name="connsiteY18" fmla="*/ 631031 h 1443037"/>
              <a:gd name="connsiteX19" fmla="*/ 1319212 w 2571750"/>
              <a:gd name="connsiteY19" fmla="*/ 714375 h 1443037"/>
              <a:gd name="connsiteX20" fmla="*/ 1519237 w 2571750"/>
              <a:gd name="connsiteY20" fmla="*/ 792956 h 1443037"/>
              <a:gd name="connsiteX21" fmla="*/ 1702593 w 2571750"/>
              <a:gd name="connsiteY21" fmla="*/ 864393 h 1443037"/>
              <a:gd name="connsiteX22" fmla="*/ 1895475 w 2571750"/>
              <a:gd name="connsiteY22" fmla="*/ 933450 h 1443037"/>
              <a:gd name="connsiteX23" fmla="*/ 2076450 w 2571750"/>
              <a:gd name="connsiteY23" fmla="*/ 992981 h 1443037"/>
              <a:gd name="connsiteX24" fmla="*/ 2185987 w 2571750"/>
              <a:gd name="connsiteY24" fmla="*/ 1023937 h 1443037"/>
              <a:gd name="connsiteX25" fmla="*/ 2269331 w 2571750"/>
              <a:gd name="connsiteY25" fmla="*/ 1042987 h 1443037"/>
              <a:gd name="connsiteX26" fmla="*/ 2307431 w 2571750"/>
              <a:gd name="connsiteY26" fmla="*/ 1047750 h 1443037"/>
              <a:gd name="connsiteX27" fmla="*/ 2338387 w 2571750"/>
              <a:gd name="connsiteY27" fmla="*/ 1047750 h 1443037"/>
              <a:gd name="connsiteX28" fmla="*/ 2374106 w 2571750"/>
              <a:gd name="connsiteY28" fmla="*/ 1040606 h 1443037"/>
              <a:gd name="connsiteX29" fmla="*/ 2414587 w 2571750"/>
              <a:gd name="connsiteY29" fmla="*/ 1023937 h 1443037"/>
              <a:gd name="connsiteX30" fmla="*/ 2445543 w 2571750"/>
              <a:gd name="connsiteY30" fmla="*/ 1004887 h 1443037"/>
              <a:gd name="connsiteX31" fmla="*/ 2476500 w 2571750"/>
              <a:gd name="connsiteY31" fmla="*/ 981075 h 1443037"/>
              <a:gd name="connsiteX32" fmla="*/ 2495550 w 2571750"/>
              <a:gd name="connsiteY32" fmla="*/ 959643 h 1443037"/>
              <a:gd name="connsiteX33" fmla="*/ 2519362 w 2571750"/>
              <a:gd name="connsiteY33" fmla="*/ 942975 h 1443037"/>
              <a:gd name="connsiteX34" fmla="*/ 2536031 w 2571750"/>
              <a:gd name="connsiteY34" fmla="*/ 935831 h 1443037"/>
              <a:gd name="connsiteX35" fmla="*/ 2555081 w 2571750"/>
              <a:gd name="connsiteY35" fmla="*/ 933450 h 1443037"/>
              <a:gd name="connsiteX36" fmla="*/ 2562225 w 2571750"/>
              <a:gd name="connsiteY36" fmla="*/ 938212 h 1443037"/>
              <a:gd name="connsiteX37" fmla="*/ 2569368 w 2571750"/>
              <a:gd name="connsiteY37" fmla="*/ 952500 h 1443037"/>
              <a:gd name="connsiteX38" fmla="*/ 2571750 w 2571750"/>
              <a:gd name="connsiteY38" fmla="*/ 995362 h 1443037"/>
              <a:gd name="connsiteX39" fmla="*/ 2564606 w 2571750"/>
              <a:gd name="connsiteY39" fmla="*/ 1052512 h 1443037"/>
              <a:gd name="connsiteX40" fmla="*/ 2550318 w 2571750"/>
              <a:gd name="connsiteY40" fmla="*/ 1109662 h 1443037"/>
              <a:gd name="connsiteX41" fmla="*/ 2519362 w 2571750"/>
              <a:gd name="connsiteY41" fmla="*/ 1185862 h 1443037"/>
              <a:gd name="connsiteX42" fmla="*/ 2478881 w 2571750"/>
              <a:gd name="connsiteY42" fmla="*/ 1257300 h 1443037"/>
              <a:gd name="connsiteX43" fmla="*/ 2414587 w 2571750"/>
              <a:gd name="connsiteY43" fmla="*/ 1338262 h 1443037"/>
              <a:gd name="connsiteX44" fmla="*/ 2357437 w 2571750"/>
              <a:gd name="connsiteY44" fmla="*/ 1412081 h 1443037"/>
              <a:gd name="connsiteX45" fmla="*/ 2326481 w 2571750"/>
              <a:gd name="connsiteY45" fmla="*/ 1435893 h 1443037"/>
              <a:gd name="connsiteX46" fmla="*/ 2283618 w 2571750"/>
              <a:gd name="connsiteY46" fmla="*/ 1443037 h 1443037"/>
              <a:gd name="connsiteX47" fmla="*/ 2257425 w 2571750"/>
              <a:gd name="connsiteY47" fmla="*/ 1435893 h 1443037"/>
              <a:gd name="connsiteX48" fmla="*/ 2240756 w 2571750"/>
              <a:gd name="connsiteY48" fmla="*/ 1426368 h 1443037"/>
              <a:gd name="connsiteX49" fmla="*/ 2224087 w 2571750"/>
              <a:gd name="connsiteY49" fmla="*/ 1407318 h 1443037"/>
              <a:gd name="connsiteX50" fmla="*/ 2209800 w 2571750"/>
              <a:gd name="connsiteY50" fmla="*/ 1381125 h 1443037"/>
              <a:gd name="connsiteX51" fmla="*/ 2183606 w 2571750"/>
              <a:gd name="connsiteY51" fmla="*/ 1352550 h 1443037"/>
              <a:gd name="connsiteX52" fmla="*/ 2095500 w 2571750"/>
              <a:gd name="connsiteY52" fmla="*/ 1293018 h 1443037"/>
              <a:gd name="connsiteX53" fmla="*/ 1988343 w 2571750"/>
              <a:gd name="connsiteY53" fmla="*/ 1247775 h 1443037"/>
              <a:gd name="connsiteX54" fmla="*/ 1685925 w 2571750"/>
              <a:gd name="connsiteY54" fmla="*/ 1126331 h 1443037"/>
              <a:gd name="connsiteX55" fmla="*/ 1500187 w 2571750"/>
              <a:gd name="connsiteY55" fmla="*/ 1035843 h 1443037"/>
              <a:gd name="connsiteX56" fmla="*/ 1335881 w 2571750"/>
              <a:gd name="connsiteY56" fmla="*/ 954881 h 1443037"/>
              <a:gd name="connsiteX57" fmla="*/ 1059656 w 2571750"/>
              <a:gd name="connsiteY57" fmla="*/ 850106 h 1443037"/>
              <a:gd name="connsiteX58" fmla="*/ 959643 w 2571750"/>
              <a:gd name="connsiteY58" fmla="*/ 792956 h 1443037"/>
              <a:gd name="connsiteX59" fmla="*/ 854868 w 2571750"/>
              <a:gd name="connsiteY59" fmla="*/ 726281 h 1443037"/>
              <a:gd name="connsiteX60" fmla="*/ 631031 w 2571750"/>
              <a:gd name="connsiteY60" fmla="*/ 573881 h 144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71750" h="1443037">
                <a:moveTo>
                  <a:pt x="631031" y="573881"/>
                </a:moveTo>
                <a:lnTo>
                  <a:pt x="447675" y="438150"/>
                </a:lnTo>
                <a:lnTo>
                  <a:pt x="309562" y="328612"/>
                </a:lnTo>
                <a:lnTo>
                  <a:pt x="173831" y="209550"/>
                </a:lnTo>
                <a:lnTo>
                  <a:pt x="71437" y="119062"/>
                </a:lnTo>
                <a:lnTo>
                  <a:pt x="14287" y="64293"/>
                </a:lnTo>
                <a:lnTo>
                  <a:pt x="4762" y="47625"/>
                </a:lnTo>
                <a:lnTo>
                  <a:pt x="0" y="23812"/>
                </a:lnTo>
                <a:lnTo>
                  <a:pt x="4762" y="4762"/>
                </a:lnTo>
                <a:lnTo>
                  <a:pt x="21431" y="0"/>
                </a:lnTo>
                <a:lnTo>
                  <a:pt x="54768" y="7143"/>
                </a:lnTo>
                <a:lnTo>
                  <a:pt x="111918" y="42862"/>
                </a:lnTo>
                <a:lnTo>
                  <a:pt x="226218" y="119062"/>
                </a:lnTo>
                <a:lnTo>
                  <a:pt x="397668" y="230981"/>
                </a:lnTo>
                <a:lnTo>
                  <a:pt x="561975" y="326231"/>
                </a:lnTo>
                <a:lnTo>
                  <a:pt x="740568" y="423862"/>
                </a:lnTo>
                <a:lnTo>
                  <a:pt x="892968" y="509587"/>
                </a:lnTo>
                <a:lnTo>
                  <a:pt x="1007268" y="566737"/>
                </a:lnTo>
                <a:lnTo>
                  <a:pt x="1143000" y="631031"/>
                </a:lnTo>
                <a:lnTo>
                  <a:pt x="1319212" y="714375"/>
                </a:lnTo>
                <a:lnTo>
                  <a:pt x="1519237" y="792956"/>
                </a:lnTo>
                <a:lnTo>
                  <a:pt x="1702593" y="864393"/>
                </a:lnTo>
                <a:lnTo>
                  <a:pt x="1895475" y="933450"/>
                </a:lnTo>
                <a:lnTo>
                  <a:pt x="2076450" y="992981"/>
                </a:lnTo>
                <a:lnTo>
                  <a:pt x="2185987" y="1023937"/>
                </a:lnTo>
                <a:lnTo>
                  <a:pt x="2269331" y="1042987"/>
                </a:lnTo>
                <a:lnTo>
                  <a:pt x="2307431" y="1047750"/>
                </a:lnTo>
                <a:lnTo>
                  <a:pt x="2338387" y="1047750"/>
                </a:lnTo>
                <a:lnTo>
                  <a:pt x="2374106" y="1040606"/>
                </a:lnTo>
                <a:lnTo>
                  <a:pt x="2414587" y="1023937"/>
                </a:lnTo>
                <a:lnTo>
                  <a:pt x="2445543" y="1004887"/>
                </a:lnTo>
                <a:lnTo>
                  <a:pt x="2476500" y="981075"/>
                </a:lnTo>
                <a:lnTo>
                  <a:pt x="2495550" y="959643"/>
                </a:lnTo>
                <a:lnTo>
                  <a:pt x="2519362" y="942975"/>
                </a:lnTo>
                <a:lnTo>
                  <a:pt x="2536031" y="935831"/>
                </a:lnTo>
                <a:cubicBezTo>
                  <a:pt x="2553486" y="933338"/>
                  <a:pt x="2548334" y="930275"/>
                  <a:pt x="2555081" y="933450"/>
                </a:cubicBezTo>
                <a:lnTo>
                  <a:pt x="2562225" y="938212"/>
                </a:lnTo>
                <a:lnTo>
                  <a:pt x="2569368" y="952500"/>
                </a:lnTo>
                <a:lnTo>
                  <a:pt x="2571750" y="995362"/>
                </a:lnTo>
                <a:lnTo>
                  <a:pt x="2564606" y="1052512"/>
                </a:lnTo>
                <a:lnTo>
                  <a:pt x="2550318" y="1109662"/>
                </a:lnTo>
                <a:lnTo>
                  <a:pt x="2519362" y="1185862"/>
                </a:lnTo>
                <a:lnTo>
                  <a:pt x="2478881" y="1257300"/>
                </a:lnTo>
                <a:lnTo>
                  <a:pt x="2414587" y="1338262"/>
                </a:lnTo>
                <a:lnTo>
                  <a:pt x="2357437" y="1412081"/>
                </a:lnTo>
                <a:lnTo>
                  <a:pt x="2326481" y="1435893"/>
                </a:lnTo>
                <a:lnTo>
                  <a:pt x="2283618" y="1443037"/>
                </a:lnTo>
                <a:lnTo>
                  <a:pt x="2257425" y="1435893"/>
                </a:lnTo>
                <a:lnTo>
                  <a:pt x="2240756" y="1426368"/>
                </a:lnTo>
                <a:lnTo>
                  <a:pt x="2224087" y="1407318"/>
                </a:lnTo>
                <a:lnTo>
                  <a:pt x="2209800" y="1381125"/>
                </a:lnTo>
                <a:lnTo>
                  <a:pt x="2183606" y="1352550"/>
                </a:lnTo>
                <a:lnTo>
                  <a:pt x="2095500" y="1293018"/>
                </a:lnTo>
                <a:lnTo>
                  <a:pt x="1988343" y="1247775"/>
                </a:lnTo>
                <a:lnTo>
                  <a:pt x="1685925" y="1126331"/>
                </a:lnTo>
                <a:lnTo>
                  <a:pt x="1500187" y="1035843"/>
                </a:lnTo>
                <a:lnTo>
                  <a:pt x="1335881" y="954881"/>
                </a:lnTo>
                <a:lnTo>
                  <a:pt x="1059656" y="850106"/>
                </a:lnTo>
                <a:lnTo>
                  <a:pt x="959643" y="792956"/>
                </a:lnTo>
                <a:lnTo>
                  <a:pt x="854868" y="726281"/>
                </a:lnTo>
                <a:lnTo>
                  <a:pt x="631031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8AE95AB-6AE8-EC44-A890-E1DF818C7465}"/>
              </a:ext>
            </a:extLst>
          </p:cNvPr>
          <p:cNvSpPr/>
          <p:nvPr/>
        </p:nvSpPr>
        <p:spPr>
          <a:xfrm rot="16200000">
            <a:off x="3809206" y="4082257"/>
            <a:ext cx="2106613" cy="438150"/>
          </a:xfrm>
          <a:custGeom>
            <a:avLst/>
            <a:gdLst>
              <a:gd name="connsiteX0" fmla="*/ 531198 w 2106291"/>
              <a:gd name="connsiteY0" fmla="*/ 436058 h 438701"/>
              <a:gd name="connsiteX1" fmla="*/ 18500 w 2106291"/>
              <a:gd name="connsiteY1" fmla="*/ 438701 h 438701"/>
              <a:gd name="connsiteX2" fmla="*/ 0 w 2106291"/>
              <a:gd name="connsiteY2" fmla="*/ 211422 h 438701"/>
              <a:gd name="connsiteX3" fmla="*/ 441344 w 2106291"/>
              <a:gd name="connsiteY3" fmla="*/ 208779 h 438701"/>
              <a:gd name="connsiteX4" fmla="*/ 861545 w 2106291"/>
              <a:gd name="connsiteY4" fmla="*/ 208779 h 438701"/>
              <a:gd name="connsiteX5" fmla="*/ 1096752 w 2106291"/>
              <a:gd name="connsiteY5" fmla="*/ 203494 h 438701"/>
              <a:gd name="connsiteX6" fmla="*/ 1263246 w 2106291"/>
              <a:gd name="connsiteY6" fmla="*/ 198208 h 438701"/>
              <a:gd name="connsiteX7" fmla="*/ 1379528 w 2106291"/>
              <a:gd name="connsiteY7" fmla="*/ 192923 h 438701"/>
              <a:gd name="connsiteX8" fmla="*/ 1535452 w 2106291"/>
              <a:gd name="connsiteY8" fmla="*/ 166495 h 438701"/>
              <a:gd name="connsiteX9" fmla="*/ 1686090 w 2106291"/>
              <a:gd name="connsiteY9" fmla="*/ 132139 h 438701"/>
              <a:gd name="connsiteX10" fmla="*/ 1876370 w 2106291"/>
              <a:gd name="connsiteY10" fmla="*/ 76641 h 438701"/>
              <a:gd name="connsiteX11" fmla="*/ 2011152 w 2106291"/>
              <a:gd name="connsiteY11" fmla="*/ 23785 h 438701"/>
              <a:gd name="connsiteX12" fmla="*/ 2050793 w 2106291"/>
              <a:gd name="connsiteY12" fmla="*/ 10571 h 438701"/>
              <a:gd name="connsiteX13" fmla="*/ 2079864 w 2106291"/>
              <a:gd name="connsiteY13" fmla="*/ 2643 h 438701"/>
              <a:gd name="connsiteX14" fmla="*/ 2090435 w 2106291"/>
              <a:gd name="connsiteY14" fmla="*/ 0 h 438701"/>
              <a:gd name="connsiteX15" fmla="*/ 2103649 w 2106291"/>
              <a:gd name="connsiteY15" fmla="*/ 5286 h 438701"/>
              <a:gd name="connsiteX16" fmla="*/ 2106291 w 2106291"/>
              <a:gd name="connsiteY16" fmla="*/ 13214 h 438701"/>
              <a:gd name="connsiteX17" fmla="*/ 2090435 w 2106291"/>
              <a:gd name="connsiteY17" fmla="*/ 44927 h 438701"/>
              <a:gd name="connsiteX18" fmla="*/ 2040222 w 2106291"/>
              <a:gd name="connsiteY18" fmla="*/ 103069 h 438701"/>
              <a:gd name="connsiteX19" fmla="*/ 1960939 w 2106291"/>
              <a:gd name="connsiteY19" fmla="*/ 169138 h 438701"/>
              <a:gd name="connsiteX20" fmla="*/ 1881656 w 2106291"/>
              <a:gd name="connsiteY20" fmla="*/ 227279 h 438701"/>
              <a:gd name="connsiteX21" fmla="*/ 1807658 w 2106291"/>
              <a:gd name="connsiteY21" fmla="*/ 272206 h 438701"/>
              <a:gd name="connsiteX22" fmla="*/ 1725732 w 2106291"/>
              <a:gd name="connsiteY22" fmla="*/ 309205 h 438701"/>
              <a:gd name="connsiteX23" fmla="*/ 1657020 w 2106291"/>
              <a:gd name="connsiteY23" fmla="*/ 335633 h 438701"/>
              <a:gd name="connsiteX24" fmla="*/ 1535452 w 2106291"/>
              <a:gd name="connsiteY24" fmla="*/ 367346 h 438701"/>
              <a:gd name="connsiteX25" fmla="*/ 1353101 w 2106291"/>
              <a:gd name="connsiteY25" fmla="*/ 393774 h 438701"/>
              <a:gd name="connsiteX26" fmla="*/ 1004254 w 2106291"/>
              <a:gd name="connsiteY26" fmla="*/ 425487 h 438701"/>
              <a:gd name="connsiteX27" fmla="*/ 808689 w 2106291"/>
              <a:gd name="connsiteY27" fmla="*/ 433415 h 438701"/>
              <a:gd name="connsiteX28" fmla="*/ 531198 w 2106291"/>
              <a:gd name="connsiteY28" fmla="*/ 436058 h 43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106291" h="438701">
                <a:moveTo>
                  <a:pt x="531198" y="436058"/>
                </a:moveTo>
                <a:lnTo>
                  <a:pt x="18500" y="438701"/>
                </a:lnTo>
                <a:lnTo>
                  <a:pt x="0" y="211422"/>
                </a:lnTo>
                <a:lnTo>
                  <a:pt x="441344" y="208779"/>
                </a:lnTo>
                <a:lnTo>
                  <a:pt x="861545" y="208779"/>
                </a:lnTo>
                <a:lnTo>
                  <a:pt x="1096752" y="203494"/>
                </a:lnTo>
                <a:lnTo>
                  <a:pt x="1263246" y="198208"/>
                </a:lnTo>
                <a:lnTo>
                  <a:pt x="1379528" y="192923"/>
                </a:lnTo>
                <a:lnTo>
                  <a:pt x="1535452" y="166495"/>
                </a:lnTo>
                <a:lnTo>
                  <a:pt x="1686090" y="132139"/>
                </a:lnTo>
                <a:lnTo>
                  <a:pt x="1876370" y="76641"/>
                </a:lnTo>
                <a:lnTo>
                  <a:pt x="2011152" y="23785"/>
                </a:lnTo>
                <a:lnTo>
                  <a:pt x="2050793" y="10571"/>
                </a:lnTo>
                <a:lnTo>
                  <a:pt x="2079864" y="2643"/>
                </a:lnTo>
                <a:lnTo>
                  <a:pt x="2090435" y="0"/>
                </a:lnTo>
                <a:lnTo>
                  <a:pt x="2103649" y="5286"/>
                </a:lnTo>
                <a:lnTo>
                  <a:pt x="2106291" y="13214"/>
                </a:lnTo>
                <a:lnTo>
                  <a:pt x="2090435" y="44927"/>
                </a:lnTo>
                <a:lnTo>
                  <a:pt x="2040222" y="103069"/>
                </a:lnTo>
                <a:lnTo>
                  <a:pt x="1960939" y="169138"/>
                </a:lnTo>
                <a:lnTo>
                  <a:pt x="1881656" y="227279"/>
                </a:lnTo>
                <a:lnTo>
                  <a:pt x="1807658" y="272206"/>
                </a:lnTo>
                <a:lnTo>
                  <a:pt x="1725732" y="309205"/>
                </a:lnTo>
                <a:lnTo>
                  <a:pt x="1657020" y="335633"/>
                </a:lnTo>
                <a:lnTo>
                  <a:pt x="1535452" y="367346"/>
                </a:lnTo>
                <a:lnTo>
                  <a:pt x="1353101" y="393774"/>
                </a:lnTo>
                <a:lnTo>
                  <a:pt x="1004254" y="425487"/>
                </a:lnTo>
                <a:lnTo>
                  <a:pt x="808689" y="433415"/>
                </a:lnTo>
                <a:lnTo>
                  <a:pt x="531198" y="43605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54BDBAA-52C0-2C46-AF8D-85392E746E22}"/>
              </a:ext>
            </a:extLst>
          </p:cNvPr>
          <p:cNvSpPr/>
          <p:nvPr/>
        </p:nvSpPr>
        <p:spPr>
          <a:xfrm rot="16200000">
            <a:off x="5072856" y="3844132"/>
            <a:ext cx="2192337" cy="647700"/>
          </a:xfrm>
          <a:custGeom>
            <a:avLst/>
            <a:gdLst>
              <a:gd name="connsiteX0" fmla="*/ 819261 w 2193503"/>
              <a:gd name="connsiteY0" fmla="*/ 319775 h 647479"/>
              <a:gd name="connsiteX1" fmla="*/ 409631 w 2193503"/>
              <a:gd name="connsiteY1" fmla="*/ 227278 h 647479"/>
              <a:gd name="connsiteX2" fmla="*/ 5286 w 2193503"/>
              <a:gd name="connsiteY2" fmla="*/ 132138 h 647479"/>
              <a:gd name="connsiteX3" fmla="*/ 0 w 2193503"/>
              <a:gd name="connsiteY3" fmla="*/ 0 h 647479"/>
              <a:gd name="connsiteX4" fmla="*/ 132139 w 2193503"/>
              <a:gd name="connsiteY4" fmla="*/ 26427 h 647479"/>
              <a:gd name="connsiteX5" fmla="*/ 515342 w 2193503"/>
              <a:gd name="connsiteY5" fmla="*/ 84569 h 647479"/>
              <a:gd name="connsiteX6" fmla="*/ 1046539 w 2193503"/>
              <a:gd name="connsiteY6" fmla="*/ 163852 h 647479"/>
              <a:gd name="connsiteX7" fmla="*/ 1331959 w 2193503"/>
              <a:gd name="connsiteY7" fmla="*/ 198208 h 647479"/>
              <a:gd name="connsiteX8" fmla="*/ 1572451 w 2193503"/>
              <a:gd name="connsiteY8" fmla="*/ 221993 h 647479"/>
              <a:gd name="connsiteX9" fmla="*/ 1707233 w 2193503"/>
              <a:gd name="connsiteY9" fmla="*/ 232564 h 647479"/>
              <a:gd name="connsiteX10" fmla="*/ 1847300 w 2193503"/>
              <a:gd name="connsiteY10" fmla="*/ 240492 h 647479"/>
              <a:gd name="connsiteX11" fmla="*/ 1918655 w 2193503"/>
              <a:gd name="connsiteY11" fmla="*/ 240492 h 647479"/>
              <a:gd name="connsiteX12" fmla="*/ 1966225 w 2193503"/>
              <a:gd name="connsiteY12" fmla="*/ 232564 h 647479"/>
              <a:gd name="connsiteX13" fmla="*/ 2008509 w 2193503"/>
              <a:gd name="connsiteY13" fmla="*/ 221993 h 647479"/>
              <a:gd name="connsiteX14" fmla="*/ 2034937 w 2193503"/>
              <a:gd name="connsiteY14" fmla="*/ 208779 h 647479"/>
              <a:gd name="connsiteX15" fmla="*/ 2056079 w 2193503"/>
              <a:gd name="connsiteY15" fmla="*/ 184994 h 647479"/>
              <a:gd name="connsiteX16" fmla="*/ 2095721 w 2193503"/>
              <a:gd name="connsiteY16" fmla="*/ 134781 h 647479"/>
              <a:gd name="connsiteX17" fmla="*/ 2119506 w 2193503"/>
              <a:gd name="connsiteY17" fmla="*/ 110996 h 647479"/>
              <a:gd name="connsiteX18" fmla="*/ 2145933 w 2193503"/>
              <a:gd name="connsiteY18" fmla="*/ 95140 h 647479"/>
              <a:gd name="connsiteX19" fmla="*/ 2167076 w 2193503"/>
              <a:gd name="connsiteY19" fmla="*/ 92497 h 647479"/>
              <a:gd name="connsiteX20" fmla="*/ 2188218 w 2193503"/>
              <a:gd name="connsiteY20" fmla="*/ 100425 h 647479"/>
              <a:gd name="connsiteX21" fmla="*/ 2193503 w 2193503"/>
              <a:gd name="connsiteY21" fmla="*/ 121567 h 647479"/>
              <a:gd name="connsiteX22" fmla="*/ 2193503 w 2193503"/>
              <a:gd name="connsiteY22" fmla="*/ 169137 h 647479"/>
              <a:gd name="connsiteX23" fmla="*/ 2185575 w 2193503"/>
              <a:gd name="connsiteY23" fmla="*/ 240492 h 647479"/>
              <a:gd name="connsiteX24" fmla="*/ 2175004 w 2193503"/>
              <a:gd name="connsiteY24" fmla="*/ 317133 h 647479"/>
              <a:gd name="connsiteX25" fmla="*/ 2164433 w 2193503"/>
              <a:gd name="connsiteY25" fmla="*/ 359417 h 647479"/>
              <a:gd name="connsiteX26" fmla="*/ 2145933 w 2193503"/>
              <a:gd name="connsiteY26" fmla="*/ 420201 h 647479"/>
              <a:gd name="connsiteX27" fmla="*/ 2122148 w 2193503"/>
              <a:gd name="connsiteY27" fmla="*/ 494199 h 647479"/>
              <a:gd name="connsiteX28" fmla="*/ 2082507 w 2193503"/>
              <a:gd name="connsiteY28" fmla="*/ 562911 h 647479"/>
              <a:gd name="connsiteX29" fmla="*/ 2045508 w 2193503"/>
              <a:gd name="connsiteY29" fmla="*/ 610481 h 647479"/>
              <a:gd name="connsiteX30" fmla="*/ 2011152 w 2193503"/>
              <a:gd name="connsiteY30" fmla="*/ 639551 h 647479"/>
              <a:gd name="connsiteX31" fmla="*/ 1984724 w 2193503"/>
              <a:gd name="connsiteY31" fmla="*/ 647479 h 647479"/>
              <a:gd name="connsiteX32" fmla="*/ 1953011 w 2193503"/>
              <a:gd name="connsiteY32" fmla="*/ 642194 h 647479"/>
              <a:gd name="connsiteX33" fmla="*/ 1905441 w 2193503"/>
              <a:gd name="connsiteY33" fmla="*/ 623695 h 647479"/>
              <a:gd name="connsiteX34" fmla="*/ 1847300 w 2193503"/>
              <a:gd name="connsiteY34" fmla="*/ 591981 h 647479"/>
              <a:gd name="connsiteX35" fmla="*/ 1789159 w 2193503"/>
              <a:gd name="connsiteY35" fmla="*/ 552340 h 647479"/>
              <a:gd name="connsiteX36" fmla="*/ 1731018 w 2193503"/>
              <a:gd name="connsiteY36" fmla="*/ 539126 h 647479"/>
              <a:gd name="connsiteX37" fmla="*/ 1487883 w 2193503"/>
              <a:gd name="connsiteY37" fmla="*/ 480985 h 647479"/>
              <a:gd name="connsiteX38" fmla="*/ 1072967 w 2193503"/>
              <a:gd name="connsiteY38" fmla="*/ 380559 h 647479"/>
              <a:gd name="connsiteX39" fmla="*/ 819261 w 2193503"/>
              <a:gd name="connsiteY39" fmla="*/ 319775 h 647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93503" h="647479">
                <a:moveTo>
                  <a:pt x="819261" y="319775"/>
                </a:moveTo>
                <a:lnTo>
                  <a:pt x="409631" y="227278"/>
                </a:lnTo>
                <a:lnTo>
                  <a:pt x="5286" y="132138"/>
                </a:lnTo>
                <a:lnTo>
                  <a:pt x="0" y="0"/>
                </a:lnTo>
                <a:lnTo>
                  <a:pt x="132139" y="26427"/>
                </a:lnTo>
                <a:lnTo>
                  <a:pt x="515342" y="84569"/>
                </a:lnTo>
                <a:lnTo>
                  <a:pt x="1046539" y="163852"/>
                </a:lnTo>
                <a:lnTo>
                  <a:pt x="1331959" y="198208"/>
                </a:lnTo>
                <a:lnTo>
                  <a:pt x="1572451" y="221993"/>
                </a:lnTo>
                <a:lnTo>
                  <a:pt x="1707233" y="232564"/>
                </a:lnTo>
                <a:lnTo>
                  <a:pt x="1847300" y="240492"/>
                </a:lnTo>
                <a:lnTo>
                  <a:pt x="1918655" y="240492"/>
                </a:lnTo>
                <a:lnTo>
                  <a:pt x="1966225" y="232564"/>
                </a:lnTo>
                <a:lnTo>
                  <a:pt x="2008509" y="221993"/>
                </a:lnTo>
                <a:lnTo>
                  <a:pt x="2034937" y="208779"/>
                </a:lnTo>
                <a:lnTo>
                  <a:pt x="2056079" y="184994"/>
                </a:lnTo>
                <a:lnTo>
                  <a:pt x="2095721" y="134781"/>
                </a:lnTo>
                <a:lnTo>
                  <a:pt x="2119506" y="110996"/>
                </a:lnTo>
                <a:lnTo>
                  <a:pt x="2145933" y="95140"/>
                </a:lnTo>
                <a:lnTo>
                  <a:pt x="2167076" y="92497"/>
                </a:lnTo>
                <a:lnTo>
                  <a:pt x="2188218" y="100425"/>
                </a:lnTo>
                <a:lnTo>
                  <a:pt x="2193503" y="121567"/>
                </a:lnTo>
                <a:lnTo>
                  <a:pt x="2193503" y="169137"/>
                </a:lnTo>
                <a:lnTo>
                  <a:pt x="2185575" y="240492"/>
                </a:lnTo>
                <a:lnTo>
                  <a:pt x="2175004" y="317133"/>
                </a:lnTo>
                <a:lnTo>
                  <a:pt x="2164433" y="359417"/>
                </a:lnTo>
                <a:lnTo>
                  <a:pt x="2145933" y="420201"/>
                </a:lnTo>
                <a:lnTo>
                  <a:pt x="2122148" y="494199"/>
                </a:lnTo>
                <a:lnTo>
                  <a:pt x="2082507" y="562911"/>
                </a:lnTo>
                <a:lnTo>
                  <a:pt x="2045508" y="610481"/>
                </a:lnTo>
                <a:lnTo>
                  <a:pt x="2011152" y="639551"/>
                </a:lnTo>
                <a:lnTo>
                  <a:pt x="1984724" y="647479"/>
                </a:lnTo>
                <a:lnTo>
                  <a:pt x="1953011" y="642194"/>
                </a:lnTo>
                <a:lnTo>
                  <a:pt x="1905441" y="623695"/>
                </a:lnTo>
                <a:lnTo>
                  <a:pt x="1847300" y="591981"/>
                </a:lnTo>
                <a:lnTo>
                  <a:pt x="1789159" y="552340"/>
                </a:lnTo>
                <a:lnTo>
                  <a:pt x="1731018" y="539126"/>
                </a:lnTo>
                <a:lnTo>
                  <a:pt x="1487883" y="480985"/>
                </a:lnTo>
                <a:lnTo>
                  <a:pt x="1072967" y="380559"/>
                </a:lnTo>
                <a:lnTo>
                  <a:pt x="819261" y="319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429EE94-1BD2-794E-874A-2285E6DF13FC}"/>
              </a:ext>
            </a:extLst>
          </p:cNvPr>
          <p:cNvSpPr/>
          <p:nvPr/>
        </p:nvSpPr>
        <p:spPr>
          <a:xfrm rot="16200000">
            <a:off x="1812132" y="4148931"/>
            <a:ext cx="3187700" cy="401637"/>
          </a:xfrm>
          <a:custGeom>
            <a:avLst/>
            <a:gdLst>
              <a:gd name="connsiteX0" fmla="*/ 1239462 w 3187187"/>
              <a:gd name="connsiteY0" fmla="*/ 314490 h 401702"/>
              <a:gd name="connsiteX1" fmla="*/ 798118 w 3187187"/>
              <a:gd name="connsiteY1" fmla="*/ 303919 h 401702"/>
              <a:gd name="connsiteX2" fmla="*/ 507413 w 3187187"/>
              <a:gd name="connsiteY2" fmla="*/ 298633 h 401702"/>
              <a:gd name="connsiteX3" fmla="*/ 203494 w 3187187"/>
              <a:gd name="connsiteY3" fmla="*/ 293348 h 401702"/>
              <a:gd name="connsiteX4" fmla="*/ 140067 w 3187187"/>
              <a:gd name="connsiteY4" fmla="*/ 288062 h 401702"/>
              <a:gd name="connsiteX5" fmla="*/ 84569 w 3187187"/>
              <a:gd name="connsiteY5" fmla="*/ 274848 h 401702"/>
              <a:gd name="connsiteX6" fmla="*/ 36999 w 3187187"/>
              <a:gd name="connsiteY6" fmla="*/ 253706 h 401702"/>
              <a:gd name="connsiteX7" fmla="*/ 13214 w 3187187"/>
              <a:gd name="connsiteY7" fmla="*/ 235207 h 401702"/>
              <a:gd name="connsiteX8" fmla="*/ 2643 w 3187187"/>
              <a:gd name="connsiteY8" fmla="*/ 214065 h 401702"/>
              <a:gd name="connsiteX9" fmla="*/ 0 w 3187187"/>
              <a:gd name="connsiteY9" fmla="*/ 179709 h 401702"/>
              <a:gd name="connsiteX10" fmla="*/ 13214 w 3187187"/>
              <a:gd name="connsiteY10" fmla="*/ 137424 h 401702"/>
              <a:gd name="connsiteX11" fmla="*/ 34357 w 3187187"/>
              <a:gd name="connsiteY11" fmla="*/ 110996 h 401702"/>
              <a:gd name="connsiteX12" fmla="*/ 76641 w 3187187"/>
              <a:gd name="connsiteY12" fmla="*/ 79283 h 401702"/>
              <a:gd name="connsiteX13" fmla="*/ 118925 w 3187187"/>
              <a:gd name="connsiteY13" fmla="*/ 55498 h 401702"/>
              <a:gd name="connsiteX14" fmla="*/ 177066 w 3187187"/>
              <a:gd name="connsiteY14" fmla="*/ 31713 h 401702"/>
              <a:gd name="connsiteX15" fmla="*/ 253707 w 3187187"/>
              <a:gd name="connsiteY15" fmla="*/ 13214 h 401702"/>
              <a:gd name="connsiteX16" fmla="*/ 348847 w 3187187"/>
              <a:gd name="connsiteY16" fmla="*/ 0 h 401702"/>
              <a:gd name="connsiteX17" fmla="*/ 454558 w 3187187"/>
              <a:gd name="connsiteY17" fmla="*/ 0 h 401702"/>
              <a:gd name="connsiteX18" fmla="*/ 510056 w 3187187"/>
              <a:gd name="connsiteY18" fmla="*/ 7928 h 401702"/>
              <a:gd name="connsiteX19" fmla="*/ 739977 w 3187187"/>
              <a:gd name="connsiteY19" fmla="*/ 29070 h 401702"/>
              <a:gd name="connsiteX20" fmla="*/ 1123180 w 3187187"/>
              <a:gd name="connsiteY20" fmla="*/ 60784 h 401702"/>
              <a:gd name="connsiteX21" fmla="*/ 1493168 w 3187187"/>
              <a:gd name="connsiteY21" fmla="*/ 87211 h 401702"/>
              <a:gd name="connsiteX22" fmla="*/ 1879013 w 3187187"/>
              <a:gd name="connsiteY22" fmla="*/ 113639 h 401702"/>
              <a:gd name="connsiteX23" fmla="*/ 2317714 w 3187187"/>
              <a:gd name="connsiteY23" fmla="*/ 137424 h 401702"/>
              <a:gd name="connsiteX24" fmla="*/ 2661274 w 3187187"/>
              <a:gd name="connsiteY24" fmla="*/ 150638 h 401702"/>
              <a:gd name="connsiteX25" fmla="*/ 2909695 w 3187187"/>
              <a:gd name="connsiteY25" fmla="*/ 150638 h 401702"/>
              <a:gd name="connsiteX26" fmla="*/ 3187187 w 3187187"/>
              <a:gd name="connsiteY26" fmla="*/ 190280 h 401702"/>
              <a:gd name="connsiteX27" fmla="*/ 3110546 w 3187187"/>
              <a:gd name="connsiteY27" fmla="*/ 301276 h 401702"/>
              <a:gd name="connsiteX28" fmla="*/ 3070904 w 3187187"/>
              <a:gd name="connsiteY28" fmla="*/ 335632 h 401702"/>
              <a:gd name="connsiteX29" fmla="*/ 3018049 w 3187187"/>
              <a:gd name="connsiteY29" fmla="*/ 372631 h 401702"/>
              <a:gd name="connsiteX30" fmla="*/ 2965193 w 3187187"/>
              <a:gd name="connsiteY30" fmla="*/ 401702 h 401702"/>
              <a:gd name="connsiteX31" fmla="*/ 2949337 w 3187187"/>
              <a:gd name="connsiteY31" fmla="*/ 401702 h 401702"/>
              <a:gd name="connsiteX32" fmla="*/ 2904410 w 3187187"/>
              <a:gd name="connsiteY32" fmla="*/ 396416 h 401702"/>
              <a:gd name="connsiteX33" fmla="*/ 2840983 w 3187187"/>
              <a:gd name="connsiteY33" fmla="*/ 383202 h 401702"/>
              <a:gd name="connsiteX34" fmla="*/ 2764343 w 3187187"/>
              <a:gd name="connsiteY34" fmla="*/ 359417 h 401702"/>
              <a:gd name="connsiteX35" fmla="*/ 2737915 w 3187187"/>
              <a:gd name="connsiteY35" fmla="*/ 354132 h 401702"/>
              <a:gd name="connsiteX36" fmla="*/ 2470995 w 3187187"/>
              <a:gd name="connsiteY36" fmla="*/ 346203 h 401702"/>
              <a:gd name="connsiteX37" fmla="*/ 2061365 w 3187187"/>
              <a:gd name="connsiteY37" fmla="*/ 338275 h 401702"/>
              <a:gd name="connsiteX38" fmla="*/ 1572451 w 3187187"/>
              <a:gd name="connsiteY38" fmla="*/ 325061 h 401702"/>
              <a:gd name="connsiteX39" fmla="*/ 1239462 w 3187187"/>
              <a:gd name="connsiteY39" fmla="*/ 314490 h 40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87187" h="401702">
                <a:moveTo>
                  <a:pt x="1239462" y="314490"/>
                </a:moveTo>
                <a:lnTo>
                  <a:pt x="798118" y="303919"/>
                </a:lnTo>
                <a:lnTo>
                  <a:pt x="507413" y="298633"/>
                </a:lnTo>
                <a:lnTo>
                  <a:pt x="203494" y="293348"/>
                </a:lnTo>
                <a:lnTo>
                  <a:pt x="140067" y="288062"/>
                </a:lnTo>
                <a:lnTo>
                  <a:pt x="84569" y="274848"/>
                </a:lnTo>
                <a:lnTo>
                  <a:pt x="36999" y="253706"/>
                </a:lnTo>
                <a:lnTo>
                  <a:pt x="13214" y="235207"/>
                </a:lnTo>
                <a:lnTo>
                  <a:pt x="2643" y="214065"/>
                </a:lnTo>
                <a:lnTo>
                  <a:pt x="0" y="179709"/>
                </a:lnTo>
                <a:lnTo>
                  <a:pt x="13214" y="137424"/>
                </a:lnTo>
                <a:lnTo>
                  <a:pt x="34357" y="110996"/>
                </a:lnTo>
                <a:lnTo>
                  <a:pt x="76641" y="79283"/>
                </a:lnTo>
                <a:lnTo>
                  <a:pt x="118925" y="55498"/>
                </a:lnTo>
                <a:lnTo>
                  <a:pt x="177066" y="31713"/>
                </a:lnTo>
                <a:lnTo>
                  <a:pt x="253707" y="13214"/>
                </a:lnTo>
                <a:lnTo>
                  <a:pt x="348847" y="0"/>
                </a:lnTo>
                <a:lnTo>
                  <a:pt x="454558" y="0"/>
                </a:lnTo>
                <a:lnTo>
                  <a:pt x="510056" y="7928"/>
                </a:lnTo>
                <a:lnTo>
                  <a:pt x="739977" y="29070"/>
                </a:lnTo>
                <a:lnTo>
                  <a:pt x="1123180" y="60784"/>
                </a:lnTo>
                <a:lnTo>
                  <a:pt x="1493168" y="87211"/>
                </a:lnTo>
                <a:lnTo>
                  <a:pt x="1879013" y="113639"/>
                </a:lnTo>
                <a:lnTo>
                  <a:pt x="2317714" y="137424"/>
                </a:lnTo>
                <a:lnTo>
                  <a:pt x="2661274" y="150638"/>
                </a:lnTo>
                <a:lnTo>
                  <a:pt x="2909695" y="150638"/>
                </a:lnTo>
                <a:lnTo>
                  <a:pt x="3187187" y="190280"/>
                </a:lnTo>
                <a:lnTo>
                  <a:pt x="3110546" y="301276"/>
                </a:lnTo>
                <a:lnTo>
                  <a:pt x="3070904" y="335632"/>
                </a:lnTo>
                <a:lnTo>
                  <a:pt x="3018049" y="372631"/>
                </a:lnTo>
                <a:lnTo>
                  <a:pt x="2965193" y="401702"/>
                </a:lnTo>
                <a:lnTo>
                  <a:pt x="2949337" y="401702"/>
                </a:lnTo>
                <a:lnTo>
                  <a:pt x="2904410" y="396416"/>
                </a:lnTo>
                <a:lnTo>
                  <a:pt x="2840983" y="383202"/>
                </a:lnTo>
                <a:lnTo>
                  <a:pt x="2764343" y="359417"/>
                </a:lnTo>
                <a:lnTo>
                  <a:pt x="2737915" y="354132"/>
                </a:lnTo>
                <a:lnTo>
                  <a:pt x="2470995" y="346203"/>
                </a:lnTo>
                <a:lnTo>
                  <a:pt x="2061365" y="338275"/>
                </a:lnTo>
                <a:lnTo>
                  <a:pt x="1572451" y="325061"/>
                </a:lnTo>
                <a:lnTo>
                  <a:pt x="1239462" y="3144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7112560-546B-DE4A-9D69-C10470D56179}"/>
              </a:ext>
            </a:extLst>
          </p:cNvPr>
          <p:cNvSpPr/>
          <p:nvPr/>
        </p:nvSpPr>
        <p:spPr>
          <a:xfrm>
            <a:off x="4127500" y="2513013"/>
            <a:ext cx="2806700" cy="514350"/>
          </a:xfrm>
          <a:custGeom>
            <a:avLst/>
            <a:gdLst>
              <a:gd name="connsiteX0" fmla="*/ 1390650 w 2807494"/>
              <a:gd name="connsiteY0" fmla="*/ 357187 h 514350"/>
              <a:gd name="connsiteX1" fmla="*/ 1102519 w 2807494"/>
              <a:gd name="connsiteY1" fmla="*/ 395287 h 514350"/>
              <a:gd name="connsiteX2" fmla="*/ 835819 w 2807494"/>
              <a:gd name="connsiteY2" fmla="*/ 438150 h 514350"/>
              <a:gd name="connsiteX3" fmla="*/ 642938 w 2807494"/>
              <a:gd name="connsiteY3" fmla="*/ 473869 h 514350"/>
              <a:gd name="connsiteX4" fmla="*/ 540544 w 2807494"/>
              <a:gd name="connsiteY4" fmla="*/ 495300 h 514350"/>
              <a:gd name="connsiteX5" fmla="*/ 471488 w 2807494"/>
              <a:gd name="connsiteY5" fmla="*/ 507206 h 514350"/>
              <a:gd name="connsiteX6" fmla="*/ 411957 w 2807494"/>
              <a:gd name="connsiteY6" fmla="*/ 514350 h 514350"/>
              <a:gd name="connsiteX7" fmla="*/ 381000 w 2807494"/>
              <a:gd name="connsiteY7" fmla="*/ 514350 h 514350"/>
              <a:gd name="connsiteX8" fmla="*/ 345282 w 2807494"/>
              <a:gd name="connsiteY8" fmla="*/ 511969 h 514350"/>
              <a:gd name="connsiteX9" fmla="*/ 302419 w 2807494"/>
              <a:gd name="connsiteY9" fmla="*/ 497681 h 514350"/>
              <a:gd name="connsiteX10" fmla="*/ 254794 w 2807494"/>
              <a:gd name="connsiteY10" fmla="*/ 469106 h 514350"/>
              <a:gd name="connsiteX11" fmla="*/ 204788 w 2807494"/>
              <a:gd name="connsiteY11" fmla="*/ 428625 h 514350"/>
              <a:gd name="connsiteX12" fmla="*/ 161925 w 2807494"/>
              <a:gd name="connsiteY12" fmla="*/ 388144 h 514350"/>
              <a:gd name="connsiteX13" fmla="*/ 121444 w 2807494"/>
              <a:gd name="connsiteY13" fmla="*/ 342900 h 514350"/>
              <a:gd name="connsiteX14" fmla="*/ 66675 w 2807494"/>
              <a:gd name="connsiteY14" fmla="*/ 266700 h 514350"/>
              <a:gd name="connsiteX15" fmla="*/ 33338 w 2807494"/>
              <a:gd name="connsiteY15" fmla="*/ 216694 h 514350"/>
              <a:gd name="connsiteX16" fmla="*/ 16669 w 2807494"/>
              <a:gd name="connsiteY16" fmla="*/ 190500 h 514350"/>
              <a:gd name="connsiteX17" fmla="*/ 4763 w 2807494"/>
              <a:gd name="connsiteY17" fmla="*/ 161925 h 514350"/>
              <a:gd name="connsiteX18" fmla="*/ 0 w 2807494"/>
              <a:gd name="connsiteY18" fmla="*/ 138112 h 514350"/>
              <a:gd name="connsiteX19" fmla="*/ 2382 w 2807494"/>
              <a:gd name="connsiteY19" fmla="*/ 121444 h 514350"/>
              <a:gd name="connsiteX20" fmla="*/ 11907 w 2807494"/>
              <a:gd name="connsiteY20" fmla="*/ 114300 h 514350"/>
              <a:gd name="connsiteX21" fmla="*/ 30957 w 2807494"/>
              <a:gd name="connsiteY21" fmla="*/ 114300 h 514350"/>
              <a:gd name="connsiteX22" fmla="*/ 57150 w 2807494"/>
              <a:gd name="connsiteY22" fmla="*/ 128587 h 514350"/>
              <a:gd name="connsiteX23" fmla="*/ 100013 w 2807494"/>
              <a:gd name="connsiteY23" fmla="*/ 159544 h 514350"/>
              <a:gd name="connsiteX24" fmla="*/ 154782 w 2807494"/>
              <a:gd name="connsiteY24" fmla="*/ 195262 h 514350"/>
              <a:gd name="connsiteX25" fmla="*/ 216694 w 2807494"/>
              <a:gd name="connsiteY25" fmla="*/ 223837 h 514350"/>
              <a:gd name="connsiteX26" fmla="*/ 290513 w 2807494"/>
              <a:gd name="connsiteY26" fmla="*/ 247650 h 514350"/>
              <a:gd name="connsiteX27" fmla="*/ 366713 w 2807494"/>
              <a:gd name="connsiteY27" fmla="*/ 259556 h 514350"/>
              <a:gd name="connsiteX28" fmla="*/ 426244 w 2807494"/>
              <a:gd name="connsiteY28" fmla="*/ 269081 h 514350"/>
              <a:gd name="connsiteX29" fmla="*/ 509588 w 2807494"/>
              <a:gd name="connsiteY29" fmla="*/ 271462 h 514350"/>
              <a:gd name="connsiteX30" fmla="*/ 621507 w 2807494"/>
              <a:gd name="connsiteY30" fmla="*/ 261937 h 514350"/>
              <a:gd name="connsiteX31" fmla="*/ 933450 w 2807494"/>
              <a:gd name="connsiteY31" fmla="*/ 223837 h 514350"/>
              <a:gd name="connsiteX32" fmla="*/ 1262063 w 2807494"/>
              <a:gd name="connsiteY32" fmla="*/ 180975 h 514350"/>
              <a:gd name="connsiteX33" fmla="*/ 1533525 w 2807494"/>
              <a:gd name="connsiteY33" fmla="*/ 161925 h 514350"/>
              <a:gd name="connsiteX34" fmla="*/ 1728788 w 2807494"/>
              <a:gd name="connsiteY34" fmla="*/ 135731 h 514350"/>
              <a:gd name="connsiteX35" fmla="*/ 1902619 w 2807494"/>
              <a:gd name="connsiteY35" fmla="*/ 111919 h 514350"/>
              <a:gd name="connsiteX36" fmla="*/ 2057400 w 2807494"/>
              <a:gd name="connsiteY36" fmla="*/ 92869 h 514350"/>
              <a:gd name="connsiteX37" fmla="*/ 2135982 w 2807494"/>
              <a:gd name="connsiteY37" fmla="*/ 61912 h 514350"/>
              <a:gd name="connsiteX38" fmla="*/ 2283619 w 2807494"/>
              <a:gd name="connsiteY38" fmla="*/ 2381 h 514350"/>
              <a:gd name="connsiteX39" fmla="*/ 2307432 w 2807494"/>
              <a:gd name="connsiteY39" fmla="*/ 0 h 514350"/>
              <a:gd name="connsiteX40" fmla="*/ 2471738 w 2807494"/>
              <a:gd name="connsiteY40" fmla="*/ 28575 h 514350"/>
              <a:gd name="connsiteX41" fmla="*/ 2578894 w 2807494"/>
              <a:gd name="connsiteY41" fmla="*/ 54769 h 514350"/>
              <a:gd name="connsiteX42" fmla="*/ 2681288 w 2807494"/>
              <a:gd name="connsiteY42" fmla="*/ 90487 h 514350"/>
              <a:gd name="connsiteX43" fmla="*/ 2745582 w 2807494"/>
              <a:gd name="connsiteY43" fmla="*/ 119062 h 514350"/>
              <a:gd name="connsiteX44" fmla="*/ 2786063 w 2807494"/>
              <a:gd name="connsiteY44" fmla="*/ 142875 h 514350"/>
              <a:gd name="connsiteX45" fmla="*/ 2797969 w 2807494"/>
              <a:gd name="connsiteY45" fmla="*/ 154781 h 514350"/>
              <a:gd name="connsiteX46" fmla="*/ 2805113 w 2807494"/>
              <a:gd name="connsiteY46" fmla="*/ 166687 h 514350"/>
              <a:gd name="connsiteX47" fmla="*/ 2807494 w 2807494"/>
              <a:gd name="connsiteY47" fmla="*/ 188119 h 514350"/>
              <a:gd name="connsiteX48" fmla="*/ 2802732 w 2807494"/>
              <a:gd name="connsiteY48" fmla="*/ 216694 h 514350"/>
              <a:gd name="connsiteX49" fmla="*/ 2786063 w 2807494"/>
              <a:gd name="connsiteY49" fmla="*/ 242887 h 514350"/>
              <a:gd name="connsiteX50" fmla="*/ 2759869 w 2807494"/>
              <a:gd name="connsiteY50" fmla="*/ 264319 h 514350"/>
              <a:gd name="connsiteX51" fmla="*/ 2702719 w 2807494"/>
              <a:gd name="connsiteY51" fmla="*/ 273844 h 514350"/>
              <a:gd name="connsiteX52" fmla="*/ 2564607 w 2807494"/>
              <a:gd name="connsiteY52" fmla="*/ 271462 h 514350"/>
              <a:gd name="connsiteX53" fmla="*/ 2333625 w 2807494"/>
              <a:gd name="connsiteY53" fmla="*/ 280987 h 514350"/>
              <a:gd name="connsiteX54" fmla="*/ 2093119 w 2807494"/>
              <a:gd name="connsiteY54" fmla="*/ 295275 h 514350"/>
              <a:gd name="connsiteX55" fmla="*/ 1819275 w 2807494"/>
              <a:gd name="connsiteY55" fmla="*/ 314325 h 514350"/>
              <a:gd name="connsiteX56" fmla="*/ 1390650 w 2807494"/>
              <a:gd name="connsiteY56" fmla="*/ 357187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07494" h="514350">
                <a:moveTo>
                  <a:pt x="1390650" y="357187"/>
                </a:moveTo>
                <a:lnTo>
                  <a:pt x="1102519" y="395287"/>
                </a:lnTo>
                <a:lnTo>
                  <a:pt x="835819" y="438150"/>
                </a:lnTo>
                <a:lnTo>
                  <a:pt x="642938" y="473869"/>
                </a:lnTo>
                <a:lnTo>
                  <a:pt x="540544" y="495300"/>
                </a:lnTo>
                <a:lnTo>
                  <a:pt x="471488" y="507206"/>
                </a:lnTo>
                <a:lnTo>
                  <a:pt x="411957" y="514350"/>
                </a:lnTo>
                <a:lnTo>
                  <a:pt x="381000" y="514350"/>
                </a:lnTo>
                <a:lnTo>
                  <a:pt x="345282" y="511969"/>
                </a:lnTo>
                <a:lnTo>
                  <a:pt x="302419" y="497681"/>
                </a:lnTo>
                <a:lnTo>
                  <a:pt x="254794" y="469106"/>
                </a:lnTo>
                <a:lnTo>
                  <a:pt x="204788" y="428625"/>
                </a:lnTo>
                <a:lnTo>
                  <a:pt x="161925" y="388144"/>
                </a:lnTo>
                <a:lnTo>
                  <a:pt x="121444" y="342900"/>
                </a:lnTo>
                <a:lnTo>
                  <a:pt x="66675" y="266700"/>
                </a:lnTo>
                <a:lnTo>
                  <a:pt x="33338" y="216694"/>
                </a:lnTo>
                <a:lnTo>
                  <a:pt x="16669" y="190500"/>
                </a:lnTo>
                <a:lnTo>
                  <a:pt x="4763" y="161925"/>
                </a:lnTo>
                <a:lnTo>
                  <a:pt x="0" y="138112"/>
                </a:lnTo>
                <a:lnTo>
                  <a:pt x="2382" y="121444"/>
                </a:lnTo>
                <a:lnTo>
                  <a:pt x="11907" y="114300"/>
                </a:lnTo>
                <a:lnTo>
                  <a:pt x="30957" y="114300"/>
                </a:lnTo>
                <a:lnTo>
                  <a:pt x="57150" y="128587"/>
                </a:lnTo>
                <a:lnTo>
                  <a:pt x="100013" y="159544"/>
                </a:lnTo>
                <a:lnTo>
                  <a:pt x="154782" y="195262"/>
                </a:lnTo>
                <a:lnTo>
                  <a:pt x="216694" y="223837"/>
                </a:lnTo>
                <a:lnTo>
                  <a:pt x="290513" y="247650"/>
                </a:lnTo>
                <a:lnTo>
                  <a:pt x="366713" y="259556"/>
                </a:lnTo>
                <a:lnTo>
                  <a:pt x="426244" y="269081"/>
                </a:lnTo>
                <a:lnTo>
                  <a:pt x="509588" y="271462"/>
                </a:lnTo>
                <a:lnTo>
                  <a:pt x="621507" y="261937"/>
                </a:lnTo>
                <a:lnTo>
                  <a:pt x="933450" y="223837"/>
                </a:lnTo>
                <a:lnTo>
                  <a:pt x="1262063" y="180975"/>
                </a:lnTo>
                <a:lnTo>
                  <a:pt x="1533525" y="161925"/>
                </a:lnTo>
                <a:lnTo>
                  <a:pt x="1728788" y="135731"/>
                </a:lnTo>
                <a:lnTo>
                  <a:pt x="1902619" y="111919"/>
                </a:lnTo>
                <a:lnTo>
                  <a:pt x="2057400" y="92869"/>
                </a:lnTo>
                <a:lnTo>
                  <a:pt x="2135982" y="61912"/>
                </a:lnTo>
                <a:lnTo>
                  <a:pt x="2283619" y="2381"/>
                </a:lnTo>
                <a:lnTo>
                  <a:pt x="2307432" y="0"/>
                </a:lnTo>
                <a:lnTo>
                  <a:pt x="2471738" y="28575"/>
                </a:lnTo>
                <a:lnTo>
                  <a:pt x="2578894" y="54769"/>
                </a:lnTo>
                <a:lnTo>
                  <a:pt x="2681288" y="90487"/>
                </a:lnTo>
                <a:lnTo>
                  <a:pt x="2745582" y="119062"/>
                </a:lnTo>
                <a:lnTo>
                  <a:pt x="2786063" y="142875"/>
                </a:lnTo>
                <a:lnTo>
                  <a:pt x="2797969" y="154781"/>
                </a:lnTo>
                <a:lnTo>
                  <a:pt x="2805113" y="166687"/>
                </a:lnTo>
                <a:lnTo>
                  <a:pt x="2807494" y="188119"/>
                </a:lnTo>
                <a:lnTo>
                  <a:pt x="2802732" y="216694"/>
                </a:lnTo>
                <a:lnTo>
                  <a:pt x="2786063" y="242887"/>
                </a:lnTo>
                <a:lnTo>
                  <a:pt x="2759869" y="264319"/>
                </a:lnTo>
                <a:lnTo>
                  <a:pt x="2702719" y="273844"/>
                </a:lnTo>
                <a:lnTo>
                  <a:pt x="2564607" y="271462"/>
                </a:lnTo>
                <a:lnTo>
                  <a:pt x="2333625" y="280987"/>
                </a:lnTo>
                <a:lnTo>
                  <a:pt x="2093119" y="295275"/>
                </a:lnTo>
                <a:lnTo>
                  <a:pt x="1819275" y="314325"/>
                </a:lnTo>
                <a:lnTo>
                  <a:pt x="1390650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A410934-6B78-554E-ADCB-8DA5EFCC828A}"/>
              </a:ext>
            </a:extLst>
          </p:cNvPr>
          <p:cNvSpPr/>
          <p:nvPr/>
        </p:nvSpPr>
        <p:spPr>
          <a:xfrm>
            <a:off x="3705225" y="5064125"/>
            <a:ext cx="3600450" cy="577850"/>
          </a:xfrm>
          <a:custGeom>
            <a:avLst/>
            <a:gdLst>
              <a:gd name="connsiteX0" fmla="*/ 1822843 w 3601008"/>
              <a:gd name="connsiteY0" fmla="*/ 345506 h 577829"/>
              <a:gd name="connsiteX1" fmla="*/ 1501165 w 3601008"/>
              <a:gd name="connsiteY1" fmla="*/ 375291 h 577829"/>
              <a:gd name="connsiteX2" fmla="*/ 1310541 w 3601008"/>
              <a:gd name="connsiteY2" fmla="*/ 399119 h 577829"/>
              <a:gd name="connsiteX3" fmla="*/ 1105024 w 3601008"/>
              <a:gd name="connsiteY3" fmla="*/ 431883 h 577829"/>
              <a:gd name="connsiteX4" fmla="*/ 878658 w 3601008"/>
              <a:gd name="connsiteY4" fmla="*/ 479539 h 577829"/>
              <a:gd name="connsiteX5" fmla="*/ 711862 w 3601008"/>
              <a:gd name="connsiteY5" fmla="*/ 512302 h 577829"/>
              <a:gd name="connsiteX6" fmla="*/ 548044 w 3601008"/>
              <a:gd name="connsiteY6" fmla="*/ 551023 h 577829"/>
              <a:gd name="connsiteX7" fmla="*/ 470603 w 3601008"/>
              <a:gd name="connsiteY7" fmla="*/ 577829 h 577829"/>
              <a:gd name="connsiteX8" fmla="*/ 449754 w 3601008"/>
              <a:gd name="connsiteY8" fmla="*/ 577829 h 577829"/>
              <a:gd name="connsiteX9" fmla="*/ 357420 w 3601008"/>
              <a:gd name="connsiteY9" fmla="*/ 559958 h 577829"/>
              <a:gd name="connsiteX10" fmla="*/ 279979 w 3601008"/>
              <a:gd name="connsiteY10" fmla="*/ 533152 h 577829"/>
              <a:gd name="connsiteX11" fmla="*/ 190624 w 3601008"/>
              <a:gd name="connsiteY11" fmla="*/ 491453 h 577829"/>
              <a:gd name="connsiteX12" fmla="*/ 154882 w 3601008"/>
              <a:gd name="connsiteY12" fmla="*/ 461668 h 577829"/>
              <a:gd name="connsiteX13" fmla="*/ 104248 w 3601008"/>
              <a:gd name="connsiteY13" fmla="*/ 411033 h 577829"/>
              <a:gd name="connsiteX14" fmla="*/ 68506 w 3601008"/>
              <a:gd name="connsiteY14" fmla="*/ 366355 h 577829"/>
              <a:gd name="connsiteX15" fmla="*/ 44678 w 3601008"/>
              <a:gd name="connsiteY15" fmla="*/ 333592 h 577829"/>
              <a:gd name="connsiteX16" fmla="*/ 17871 w 3601008"/>
              <a:gd name="connsiteY16" fmla="*/ 282957 h 577829"/>
              <a:gd name="connsiteX17" fmla="*/ 8936 w 3601008"/>
              <a:gd name="connsiteY17" fmla="*/ 256151 h 577829"/>
              <a:gd name="connsiteX18" fmla="*/ 2979 w 3601008"/>
              <a:gd name="connsiteY18" fmla="*/ 241258 h 577829"/>
              <a:gd name="connsiteX19" fmla="*/ 0 w 3601008"/>
              <a:gd name="connsiteY19" fmla="*/ 229344 h 577829"/>
              <a:gd name="connsiteX20" fmla="*/ 2979 w 3601008"/>
              <a:gd name="connsiteY20" fmla="*/ 211473 h 577829"/>
              <a:gd name="connsiteX21" fmla="*/ 14893 w 3601008"/>
              <a:gd name="connsiteY21" fmla="*/ 205516 h 577829"/>
              <a:gd name="connsiteX22" fmla="*/ 41699 w 3601008"/>
              <a:gd name="connsiteY22" fmla="*/ 208495 h 577829"/>
              <a:gd name="connsiteX23" fmla="*/ 68506 w 3601008"/>
              <a:gd name="connsiteY23" fmla="*/ 226366 h 577829"/>
              <a:gd name="connsiteX24" fmla="*/ 113183 w 3601008"/>
              <a:gd name="connsiteY24" fmla="*/ 256151 h 577829"/>
              <a:gd name="connsiteX25" fmla="*/ 160839 w 3601008"/>
              <a:gd name="connsiteY25" fmla="*/ 282957 h 577829"/>
              <a:gd name="connsiteX26" fmla="*/ 205517 w 3601008"/>
              <a:gd name="connsiteY26" fmla="*/ 300828 h 577829"/>
              <a:gd name="connsiteX27" fmla="*/ 271044 w 3601008"/>
              <a:gd name="connsiteY27" fmla="*/ 315721 h 577829"/>
              <a:gd name="connsiteX28" fmla="*/ 321678 w 3601008"/>
              <a:gd name="connsiteY28" fmla="*/ 321678 h 577829"/>
              <a:gd name="connsiteX29" fmla="*/ 372313 w 3601008"/>
              <a:gd name="connsiteY29" fmla="*/ 327635 h 577829"/>
              <a:gd name="connsiteX30" fmla="*/ 419969 w 3601008"/>
              <a:gd name="connsiteY30" fmla="*/ 330613 h 577829"/>
              <a:gd name="connsiteX31" fmla="*/ 476560 w 3601008"/>
              <a:gd name="connsiteY31" fmla="*/ 324656 h 577829"/>
              <a:gd name="connsiteX32" fmla="*/ 691012 w 3601008"/>
              <a:gd name="connsiteY32" fmla="*/ 291893 h 577829"/>
              <a:gd name="connsiteX33" fmla="*/ 1149702 w 3601008"/>
              <a:gd name="connsiteY33" fmla="*/ 220409 h 577829"/>
              <a:gd name="connsiteX34" fmla="*/ 1387982 w 3601008"/>
              <a:gd name="connsiteY34" fmla="*/ 196581 h 577829"/>
              <a:gd name="connsiteX35" fmla="*/ 1712638 w 3601008"/>
              <a:gd name="connsiteY35" fmla="*/ 169774 h 577829"/>
              <a:gd name="connsiteX36" fmla="*/ 1950919 w 3601008"/>
              <a:gd name="connsiteY36" fmla="*/ 148925 h 577829"/>
              <a:gd name="connsiteX37" fmla="*/ 2159414 w 3601008"/>
              <a:gd name="connsiteY37" fmla="*/ 128075 h 577829"/>
              <a:gd name="connsiteX38" fmla="*/ 2299403 w 3601008"/>
              <a:gd name="connsiteY38" fmla="*/ 107226 h 577829"/>
              <a:gd name="connsiteX39" fmla="*/ 2546619 w 3601008"/>
              <a:gd name="connsiteY39" fmla="*/ 104247 h 577829"/>
              <a:gd name="connsiteX40" fmla="*/ 2772985 w 3601008"/>
              <a:gd name="connsiteY40" fmla="*/ 92333 h 577829"/>
              <a:gd name="connsiteX41" fmla="*/ 2850426 w 3601008"/>
              <a:gd name="connsiteY41" fmla="*/ 89355 h 577829"/>
              <a:gd name="connsiteX42" fmla="*/ 2883190 w 3601008"/>
              <a:gd name="connsiteY42" fmla="*/ 80419 h 577829"/>
              <a:gd name="connsiteX43" fmla="*/ 2969566 w 3601008"/>
              <a:gd name="connsiteY43" fmla="*/ 47656 h 577829"/>
              <a:gd name="connsiteX44" fmla="*/ 3070835 w 3601008"/>
              <a:gd name="connsiteY44" fmla="*/ 2978 h 577829"/>
              <a:gd name="connsiteX45" fmla="*/ 3085728 w 3601008"/>
              <a:gd name="connsiteY45" fmla="*/ 0 h 577829"/>
              <a:gd name="connsiteX46" fmla="*/ 3184018 w 3601008"/>
              <a:gd name="connsiteY46" fmla="*/ 23828 h 577829"/>
              <a:gd name="connsiteX47" fmla="*/ 3285287 w 3601008"/>
              <a:gd name="connsiteY47" fmla="*/ 59570 h 577829"/>
              <a:gd name="connsiteX48" fmla="*/ 3401449 w 3601008"/>
              <a:gd name="connsiteY48" fmla="*/ 107226 h 577829"/>
              <a:gd name="connsiteX49" fmla="*/ 3496761 w 3601008"/>
              <a:gd name="connsiteY49" fmla="*/ 151903 h 577829"/>
              <a:gd name="connsiteX50" fmla="*/ 3535481 w 3601008"/>
              <a:gd name="connsiteY50" fmla="*/ 169774 h 577829"/>
              <a:gd name="connsiteX51" fmla="*/ 3568245 w 3601008"/>
              <a:gd name="connsiteY51" fmla="*/ 193602 h 577829"/>
              <a:gd name="connsiteX52" fmla="*/ 3589094 w 3601008"/>
              <a:gd name="connsiteY52" fmla="*/ 217430 h 577829"/>
              <a:gd name="connsiteX53" fmla="*/ 3598030 w 3601008"/>
              <a:gd name="connsiteY53" fmla="*/ 238280 h 577829"/>
              <a:gd name="connsiteX54" fmla="*/ 3601008 w 3601008"/>
              <a:gd name="connsiteY54" fmla="*/ 259129 h 577829"/>
              <a:gd name="connsiteX55" fmla="*/ 3595051 w 3601008"/>
              <a:gd name="connsiteY55" fmla="*/ 282957 h 577829"/>
              <a:gd name="connsiteX56" fmla="*/ 3583137 w 3601008"/>
              <a:gd name="connsiteY56" fmla="*/ 315721 h 577829"/>
              <a:gd name="connsiteX57" fmla="*/ 3562288 w 3601008"/>
              <a:gd name="connsiteY57" fmla="*/ 339549 h 577829"/>
              <a:gd name="connsiteX58" fmla="*/ 3526546 w 3601008"/>
              <a:gd name="connsiteY58" fmla="*/ 351463 h 577829"/>
              <a:gd name="connsiteX59" fmla="*/ 3452083 w 3601008"/>
              <a:gd name="connsiteY59" fmla="*/ 351463 h 577829"/>
              <a:gd name="connsiteX60" fmla="*/ 3270395 w 3601008"/>
              <a:gd name="connsiteY60" fmla="*/ 336570 h 577829"/>
              <a:gd name="connsiteX61" fmla="*/ 2972545 w 3601008"/>
              <a:gd name="connsiteY61" fmla="*/ 321678 h 577829"/>
              <a:gd name="connsiteX62" fmla="*/ 2644909 w 3601008"/>
              <a:gd name="connsiteY62" fmla="*/ 312742 h 577829"/>
              <a:gd name="connsiteX63" fmla="*/ 2445350 w 3601008"/>
              <a:gd name="connsiteY63" fmla="*/ 309764 h 577829"/>
              <a:gd name="connsiteX64" fmla="*/ 2087930 w 3601008"/>
              <a:gd name="connsiteY64" fmla="*/ 327635 h 577829"/>
              <a:gd name="connsiteX65" fmla="*/ 1822843 w 3601008"/>
              <a:gd name="connsiteY65" fmla="*/ 345506 h 577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601008" h="577829">
                <a:moveTo>
                  <a:pt x="1822843" y="345506"/>
                </a:moveTo>
                <a:lnTo>
                  <a:pt x="1501165" y="375291"/>
                </a:lnTo>
                <a:lnTo>
                  <a:pt x="1310541" y="399119"/>
                </a:lnTo>
                <a:lnTo>
                  <a:pt x="1105024" y="431883"/>
                </a:lnTo>
                <a:lnTo>
                  <a:pt x="878658" y="479539"/>
                </a:lnTo>
                <a:lnTo>
                  <a:pt x="711862" y="512302"/>
                </a:lnTo>
                <a:lnTo>
                  <a:pt x="548044" y="551023"/>
                </a:lnTo>
                <a:lnTo>
                  <a:pt x="470603" y="577829"/>
                </a:lnTo>
                <a:lnTo>
                  <a:pt x="449754" y="577829"/>
                </a:lnTo>
                <a:lnTo>
                  <a:pt x="357420" y="559958"/>
                </a:lnTo>
                <a:lnTo>
                  <a:pt x="279979" y="533152"/>
                </a:lnTo>
                <a:lnTo>
                  <a:pt x="190624" y="491453"/>
                </a:lnTo>
                <a:lnTo>
                  <a:pt x="154882" y="461668"/>
                </a:lnTo>
                <a:lnTo>
                  <a:pt x="104248" y="411033"/>
                </a:lnTo>
                <a:lnTo>
                  <a:pt x="68506" y="366355"/>
                </a:lnTo>
                <a:lnTo>
                  <a:pt x="44678" y="333592"/>
                </a:lnTo>
                <a:lnTo>
                  <a:pt x="17871" y="282957"/>
                </a:lnTo>
                <a:lnTo>
                  <a:pt x="8936" y="256151"/>
                </a:lnTo>
                <a:lnTo>
                  <a:pt x="2979" y="241258"/>
                </a:lnTo>
                <a:lnTo>
                  <a:pt x="0" y="229344"/>
                </a:lnTo>
                <a:lnTo>
                  <a:pt x="2979" y="211473"/>
                </a:lnTo>
                <a:lnTo>
                  <a:pt x="14893" y="205516"/>
                </a:lnTo>
                <a:lnTo>
                  <a:pt x="41699" y="208495"/>
                </a:lnTo>
                <a:lnTo>
                  <a:pt x="68506" y="226366"/>
                </a:lnTo>
                <a:lnTo>
                  <a:pt x="113183" y="256151"/>
                </a:lnTo>
                <a:lnTo>
                  <a:pt x="160839" y="282957"/>
                </a:lnTo>
                <a:lnTo>
                  <a:pt x="205517" y="300828"/>
                </a:lnTo>
                <a:lnTo>
                  <a:pt x="271044" y="315721"/>
                </a:lnTo>
                <a:lnTo>
                  <a:pt x="321678" y="321678"/>
                </a:lnTo>
                <a:lnTo>
                  <a:pt x="372313" y="327635"/>
                </a:lnTo>
                <a:lnTo>
                  <a:pt x="419969" y="330613"/>
                </a:lnTo>
                <a:lnTo>
                  <a:pt x="476560" y="324656"/>
                </a:lnTo>
                <a:lnTo>
                  <a:pt x="691012" y="291893"/>
                </a:lnTo>
                <a:lnTo>
                  <a:pt x="1149702" y="220409"/>
                </a:lnTo>
                <a:lnTo>
                  <a:pt x="1387982" y="196581"/>
                </a:lnTo>
                <a:lnTo>
                  <a:pt x="1712638" y="169774"/>
                </a:lnTo>
                <a:lnTo>
                  <a:pt x="1950919" y="148925"/>
                </a:lnTo>
                <a:lnTo>
                  <a:pt x="2159414" y="128075"/>
                </a:lnTo>
                <a:lnTo>
                  <a:pt x="2299403" y="107226"/>
                </a:lnTo>
                <a:lnTo>
                  <a:pt x="2546619" y="104247"/>
                </a:lnTo>
                <a:lnTo>
                  <a:pt x="2772985" y="92333"/>
                </a:lnTo>
                <a:lnTo>
                  <a:pt x="2850426" y="89355"/>
                </a:lnTo>
                <a:lnTo>
                  <a:pt x="2883190" y="80419"/>
                </a:lnTo>
                <a:lnTo>
                  <a:pt x="2969566" y="47656"/>
                </a:lnTo>
                <a:lnTo>
                  <a:pt x="3070835" y="2978"/>
                </a:lnTo>
                <a:lnTo>
                  <a:pt x="3085728" y="0"/>
                </a:lnTo>
                <a:lnTo>
                  <a:pt x="3184018" y="23828"/>
                </a:lnTo>
                <a:lnTo>
                  <a:pt x="3285287" y="59570"/>
                </a:lnTo>
                <a:lnTo>
                  <a:pt x="3401449" y="107226"/>
                </a:lnTo>
                <a:lnTo>
                  <a:pt x="3496761" y="151903"/>
                </a:lnTo>
                <a:lnTo>
                  <a:pt x="3535481" y="169774"/>
                </a:lnTo>
                <a:lnTo>
                  <a:pt x="3568245" y="193602"/>
                </a:lnTo>
                <a:lnTo>
                  <a:pt x="3589094" y="217430"/>
                </a:lnTo>
                <a:lnTo>
                  <a:pt x="3598030" y="238280"/>
                </a:lnTo>
                <a:lnTo>
                  <a:pt x="3601008" y="259129"/>
                </a:lnTo>
                <a:lnTo>
                  <a:pt x="3595051" y="282957"/>
                </a:lnTo>
                <a:lnTo>
                  <a:pt x="3583137" y="315721"/>
                </a:lnTo>
                <a:lnTo>
                  <a:pt x="3562288" y="339549"/>
                </a:lnTo>
                <a:lnTo>
                  <a:pt x="3526546" y="351463"/>
                </a:lnTo>
                <a:lnTo>
                  <a:pt x="3452083" y="351463"/>
                </a:lnTo>
                <a:lnTo>
                  <a:pt x="3270395" y="336570"/>
                </a:lnTo>
                <a:lnTo>
                  <a:pt x="2972545" y="321678"/>
                </a:lnTo>
                <a:lnTo>
                  <a:pt x="2644909" y="312742"/>
                </a:lnTo>
                <a:lnTo>
                  <a:pt x="2445350" y="309764"/>
                </a:lnTo>
                <a:lnTo>
                  <a:pt x="2087930" y="327635"/>
                </a:lnTo>
                <a:lnTo>
                  <a:pt x="1822843" y="345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7C80A1-0F38-4D8D-8495-5E880F39E94F}"/>
              </a:ext>
            </a:extLst>
          </p:cNvPr>
          <p:cNvGrpSpPr/>
          <p:nvPr/>
        </p:nvGrpSpPr>
        <p:grpSpPr>
          <a:xfrm>
            <a:off x="2517774" y="1552575"/>
            <a:ext cx="4787900" cy="4391025"/>
            <a:chOff x="2670175" y="1704975"/>
            <a:chExt cx="4787900" cy="4391025"/>
          </a:xfrm>
        </p:grpSpPr>
        <p:sp>
          <p:nvSpPr>
            <p:cNvPr id="10" name="フリーフォーム 6">
              <a:extLst>
                <a:ext uri="{FF2B5EF4-FFF2-40B4-BE49-F238E27FC236}">
                  <a16:creationId xmlns:a16="http://schemas.microsoft.com/office/drawing/2014/main" id="{1AC479CE-0932-4843-B26D-E47712E46AC3}"/>
                </a:ext>
              </a:extLst>
            </p:cNvPr>
            <p:cNvSpPr/>
            <p:nvPr/>
          </p:nvSpPr>
          <p:spPr>
            <a:xfrm>
              <a:off x="5289550" y="1704975"/>
              <a:ext cx="606425" cy="1233488"/>
            </a:xfrm>
            <a:custGeom>
              <a:avLst/>
              <a:gdLst>
                <a:gd name="connsiteX0" fmla="*/ 254794 w 607219"/>
                <a:gd name="connsiteY0" fmla="*/ 747713 h 1233488"/>
                <a:gd name="connsiteX1" fmla="*/ 254794 w 607219"/>
                <a:gd name="connsiteY1" fmla="*/ 481013 h 1233488"/>
                <a:gd name="connsiteX2" fmla="*/ 254794 w 607219"/>
                <a:gd name="connsiteY2" fmla="*/ 404813 h 1233488"/>
                <a:gd name="connsiteX3" fmla="*/ 250032 w 607219"/>
                <a:gd name="connsiteY3" fmla="*/ 364331 h 1233488"/>
                <a:gd name="connsiteX4" fmla="*/ 238125 w 607219"/>
                <a:gd name="connsiteY4" fmla="*/ 326231 h 1233488"/>
                <a:gd name="connsiteX5" fmla="*/ 223838 w 607219"/>
                <a:gd name="connsiteY5" fmla="*/ 292894 h 1233488"/>
                <a:gd name="connsiteX6" fmla="*/ 197644 w 607219"/>
                <a:gd name="connsiteY6" fmla="*/ 252413 h 1233488"/>
                <a:gd name="connsiteX7" fmla="*/ 169069 w 607219"/>
                <a:gd name="connsiteY7" fmla="*/ 221456 h 1233488"/>
                <a:gd name="connsiteX8" fmla="*/ 142875 w 607219"/>
                <a:gd name="connsiteY8" fmla="*/ 197644 h 1233488"/>
                <a:gd name="connsiteX9" fmla="*/ 121444 w 607219"/>
                <a:gd name="connsiteY9" fmla="*/ 178594 h 1233488"/>
                <a:gd name="connsiteX10" fmla="*/ 92869 w 607219"/>
                <a:gd name="connsiteY10" fmla="*/ 157163 h 1233488"/>
                <a:gd name="connsiteX11" fmla="*/ 66675 w 607219"/>
                <a:gd name="connsiteY11" fmla="*/ 140494 h 1233488"/>
                <a:gd name="connsiteX12" fmla="*/ 38100 w 607219"/>
                <a:gd name="connsiteY12" fmla="*/ 121444 h 1233488"/>
                <a:gd name="connsiteX13" fmla="*/ 23813 w 607219"/>
                <a:gd name="connsiteY13" fmla="*/ 114300 h 1233488"/>
                <a:gd name="connsiteX14" fmla="*/ 11907 w 607219"/>
                <a:gd name="connsiteY14" fmla="*/ 102394 h 1233488"/>
                <a:gd name="connsiteX15" fmla="*/ 4763 w 607219"/>
                <a:gd name="connsiteY15" fmla="*/ 88106 h 1233488"/>
                <a:gd name="connsiteX16" fmla="*/ 0 w 607219"/>
                <a:gd name="connsiteY16" fmla="*/ 69056 h 1233488"/>
                <a:gd name="connsiteX17" fmla="*/ 0 w 607219"/>
                <a:gd name="connsiteY17" fmla="*/ 54769 h 1233488"/>
                <a:gd name="connsiteX18" fmla="*/ 11907 w 607219"/>
                <a:gd name="connsiteY18" fmla="*/ 28575 h 1233488"/>
                <a:gd name="connsiteX19" fmla="*/ 35719 w 607219"/>
                <a:gd name="connsiteY19" fmla="*/ 9525 h 1233488"/>
                <a:gd name="connsiteX20" fmla="*/ 54769 w 607219"/>
                <a:gd name="connsiteY20" fmla="*/ 0 h 1233488"/>
                <a:gd name="connsiteX21" fmla="*/ 90488 w 607219"/>
                <a:gd name="connsiteY21" fmla="*/ 0 h 1233488"/>
                <a:gd name="connsiteX22" fmla="*/ 173832 w 607219"/>
                <a:gd name="connsiteY22" fmla="*/ 9525 h 1233488"/>
                <a:gd name="connsiteX23" fmla="*/ 259557 w 607219"/>
                <a:gd name="connsiteY23" fmla="*/ 26194 h 1233488"/>
                <a:gd name="connsiteX24" fmla="*/ 328613 w 607219"/>
                <a:gd name="connsiteY24" fmla="*/ 42863 h 1233488"/>
                <a:gd name="connsiteX25" fmla="*/ 388144 w 607219"/>
                <a:gd name="connsiteY25" fmla="*/ 64294 h 1233488"/>
                <a:gd name="connsiteX26" fmla="*/ 435769 w 607219"/>
                <a:gd name="connsiteY26" fmla="*/ 85725 h 1233488"/>
                <a:gd name="connsiteX27" fmla="*/ 478632 w 607219"/>
                <a:gd name="connsiteY27" fmla="*/ 109538 h 1233488"/>
                <a:gd name="connsiteX28" fmla="*/ 507207 w 607219"/>
                <a:gd name="connsiteY28" fmla="*/ 133350 h 1233488"/>
                <a:gd name="connsiteX29" fmla="*/ 533400 w 607219"/>
                <a:gd name="connsiteY29" fmla="*/ 159544 h 1233488"/>
                <a:gd name="connsiteX30" fmla="*/ 557213 w 607219"/>
                <a:gd name="connsiteY30" fmla="*/ 188119 h 1233488"/>
                <a:gd name="connsiteX31" fmla="*/ 581025 w 607219"/>
                <a:gd name="connsiteY31" fmla="*/ 228600 h 1233488"/>
                <a:gd name="connsiteX32" fmla="*/ 592932 w 607219"/>
                <a:gd name="connsiteY32" fmla="*/ 247650 h 1233488"/>
                <a:gd name="connsiteX33" fmla="*/ 602457 w 607219"/>
                <a:gd name="connsiteY33" fmla="*/ 259556 h 1233488"/>
                <a:gd name="connsiteX34" fmla="*/ 607219 w 607219"/>
                <a:gd name="connsiteY34" fmla="*/ 280988 h 1233488"/>
                <a:gd name="connsiteX35" fmla="*/ 604838 w 607219"/>
                <a:gd name="connsiteY35" fmla="*/ 309563 h 1233488"/>
                <a:gd name="connsiteX36" fmla="*/ 592932 w 607219"/>
                <a:gd name="connsiteY36" fmla="*/ 342900 h 1233488"/>
                <a:gd name="connsiteX37" fmla="*/ 573882 w 607219"/>
                <a:gd name="connsiteY37" fmla="*/ 388144 h 1233488"/>
                <a:gd name="connsiteX38" fmla="*/ 550069 w 607219"/>
                <a:gd name="connsiteY38" fmla="*/ 421481 h 1233488"/>
                <a:gd name="connsiteX39" fmla="*/ 535782 w 607219"/>
                <a:gd name="connsiteY39" fmla="*/ 445294 h 1233488"/>
                <a:gd name="connsiteX40" fmla="*/ 528638 w 607219"/>
                <a:gd name="connsiteY40" fmla="*/ 485775 h 1233488"/>
                <a:gd name="connsiteX41" fmla="*/ 526257 w 607219"/>
                <a:gd name="connsiteY41" fmla="*/ 609600 h 1233488"/>
                <a:gd name="connsiteX42" fmla="*/ 526257 w 607219"/>
                <a:gd name="connsiteY42" fmla="*/ 904875 h 1233488"/>
                <a:gd name="connsiteX43" fmla="*/ 526257 w 607219"/>
                <a:gd name="connsiteY43" fmla="*/ 1188244 h 1233488"/>
                <a:gd name="connsiteX44" fmla="*/ 254794 w 607219"/>
                <a:gd name="connsiteY44" fmla="*/ 1233488 h 1233488"/>
                <a:gd name="connsiteX45" fmla="*/ 254794 w 607219"/>
                <a:gd name="connsiteY45" fmla="*/ 747713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7219" h="1233488">
                  <a:moveTo>
                    <a:pt x="254794" y="747713"/>
                  </a:moveTo>
                  <a:lnTo>
                    <a:pt x="254794" y="481013"/>
                  </a:lnTo>
                  <a:lnTo>
                    <a:pt x="254794" y="404813"/>
                  </a:lnTo>
                  <a:lnTo>
                    <a:pt x="250032" y="364331"/>
                  </a:lnTo>
                  <a:lnTo>
                    <a:pt x="238125" y="326231"/>
                  </a:lnTo>
                  <a:lnTo>
                    <a:pt x="223838" y="292894"/>
                  </a:lnTo>
                  <a:lnTo>
                    <a:pt x="197644" y="252413"/>
                  </a:lnTo>
                  <a:lnTo>
                    <a:pt x="169069" y="221456"/>
                  </a:lnTo>
                  <a:lnTo>
                    <a:pt x="142875" y="197644"/>
                  </a:lnTo>
                  <a:lnTo>
                    <a:pt x="121444" y="178594"/>
                  </a:lnTo>
                  <a:lnTo>
                    <a:pt x="92869" y="157163"/>
                  </a:lnTo>
                  <a:lnTo>
                    <a:pt x="66675" y="140494"/>
                  </a:lnTo>
                  <a:lnTo>
                    <a:pt x="38100" y="121444"/>
                  </a:lnTo>
                  <a:lnTo>
                    <a:pt x="23813" y="114300"/>
                  </a:lnTo>
                  <a:lnTo>
                    <a:pt x="11907" y="102394"/>
                  </a:lnTo>
                  <a:lnTo>
                    <a:pt x="4763" y="88106"/>
                  </a:lnTo>
                  <a:lnTo>
                    <a:pt x="0" y="69056"/>
                  </a:lnTo>
                  <a:lnTo>
                    <a:pt x="0" y="54769"/>
                  </a:lnTo>
                  <a:lnTo>
                    <a:pt x="11907" y="28575"/>
                  </a:lnTo>
                  <a:lnTo>
                    <a:pt x="35719" y="9525"/>
                  </a:lnTo>
                  <a:lnTo>
                    <a:pt x="54769" y="0"/>
                  </a:lnTo>
                  <a:lnTo>
                    <a:pt x="90488" y="0"/>
                  </a:lnTo>
                  <a:lnTo>
                    <a:pt x="173832" y="9525"/>
                  </a:lnTo>
                  <a:lnTo>
                    <a:pt x="259557" y="26194"/>
                  </a:lnTo>
                  <a:lnTo>
                    <a:pt x="328613" y="42863"/>
                  </a:lnTo>
                  <a:lnTo>
                    <a:pt x="388144" y="64294"/>
                  </a:lnTo>
                  <a:lnTo>
                    <a:pt x="435769" y="85725"/>
                  </a:lnTo>
                  <a:lnTo>
                    <a:pt x="478632" y="109538"/>
                  </a:lnTo>
                  <a:lnTo>
                    <a:pt x="507207" y="133350"/>
                  </a:lnTo>
                  <a:lnTo>
                    <a:pt x="533400" y="159544"/>
                  </a:lnTo>
                  <a:lnTo>
                    <a:pt x="557213" y="188119"/>
                  </a:lnTo>
                  <a:lnTo>
                    <a:pt x="581025" y="228600"/>
                  </a:lnTo>
                  <a:lnTo>
                    <a:pt x="592932" y="247650"/>
                  </a:lnTo>
                  <a:lnTo>
                    <a:pt x="602457" y="259556"/>
                  </a:lnTo>
                  <a:lnTo>
                    <a:pt x="607219" y="280988"/>
                  </a:lnTo>
                  <a:lnTo>
                    <a:pt x="604838" y="309563"/>
                  </a:lnTo>
                  <a:lnTo>
                    <a:pt x="592932" y="342900"/>
                  </a:lnTo>
                  <a:lnTo>
                    <a:pt x="573882" y="388144"/>
                  </a:lnTo>
                  <a:lnTo>
                    <a:pt x="550069" y="421481"/>
                  </a:lnTo>
                  <a:lnTo>
                    <a:pt x="535782" y="445294"/>
                  </a:lnTo>
                  <a:lnTo>
                    <a:pt x="528638" y="485775"/>
                  </a:lnTo>
                  <a:cubicBezTo>
                    <a:pt x="527844" y="527050"/>
                    <a:pt x="527051" y="568325"/>
                    <a:pt x="526257" y="609600"/>
                  </a:cubicBezTo>
                  <a:lnTo>
                    <a:pt x="526257" y="904875"/>
                  </a:lnTo>
                  <a:lnTo>
                    <a:pt x="526257" y="1188244"/>
                  </a:lnTo>
                  <a:lnTo>
                    <a:pt x="254794" y="1233488"/>
                  </a:lnTo>
                  <a:lnTo>
                    <a:pt x="254794" y="747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6ED2BEAD-06D2-46B0-9D90-A07CF195B4E0}"/>
                </a:ext>
              </a:extLst>
            </p:cNvPr>
            <p:cNvSpPr/>
            <p:nvPr/>
          </p:nvSpPr>
          <p:spPr>
            <a:xfrm rot="16200000">
              <a:off x="2105819" y="2288381"/>
              <a:ext cx="2571750" cy="1443038"/>
            </a:xfrm>
            <a:custGeom>
              <a:avLst/>
              <a:gdLst>
                <a:gd name="connsiteX0" fmla="*/ 631031 w 2571750"/>
                <a:gd name="connsiteY0" fmla="*/ 573881 h 1443037"/>
                <a:gd name="connsiteX1" fmla="*/ 447675 w 2571750"/>
                <a:gd name="connsiteY1" fmla="*/ 438150 h 1443037"/>
                <a:gd name="connsiteX2" fmla="*/ 309562 w 2571750"/>
                <a:gd name="connsiteY2" fmla="*/ 328612 h 1443037"/>
                <a:gd name="connsiteX3" fmla="*/ 173831 w 2571750"/>
                <a:gd name="connsiteY3" fmla="*/ 209550 h 1443037"/>
                <a:gd name="connsiteX4" fmla="*/ 71437 w 2571750"/>
                <a:gd name="connsiteY4" fmla="*/ 119062 h 1443037"/>
                <a:gd name="connsiteX5" fmla="*/ 14287 w 2571750"/>
                <a:gd name="connsiteY5" fmla="*/ 64293 h 1443037"/>
                <a:gd name="connsiteX6" fmla="*/ 4762 w 2571750"/>
                <a:gd name="connsiteY6" fmla="*/ 47625 h 1443037"/>
                <a:gd name="connsiteX7" fmla="*/ 0 w 2571750"/>
                <a:gd name="connsiteY7" fmla="*/ 23812 h 1443037"/>
                <a:gd name="connsiteX8" fmla="*/ 4762 w 2571750"/>
                <a:gd name="connsiteY8" fmla="*/ 4762 h 1443037"/>
                <a:gd name="connsiteX9" fmla="*/ 21431 w 2571750"/>
                <a:gd name="connsiteY9" fmla="*/ 0 h 1443037"/>
                <a:gd name="connsiteX10" fmla="*/ 54768 w 2571750"/>
                <a:gd name="connsiteY10" fmla="*/ 7143 h 1443037"/>
                <a:gd name="connsiteX11" fmla="*/ 111918 w 2571750"/>
                <a:gd name="connsiteY11" fmla="*/ 42862 h 1443037"/>
                <a:gd name="connsiteX12" fmla="*/ 226218 w 2571750"/>
                <a:gd name="connsiteY12" fmla="*/ 119062 h 1443037"/>
                <a:gd name="connsiteX13" fmla="*/ 397668 w 2571750"/>
                <a:gd name="connsiteY13" fmla="*/ 230981 h 1443037"/>
                <a:gd name="connsiteX14" fmla="*/ 561975 w 2571750"/>
                <a:gd name="connsiteY14" fmla="*/ 326231 h 1443037"/>
                <a:gd name="connsiteX15" fmla="*/ 740568 w 2571750"/>
                <a:gd name="connsiteY15" fmla="*/ 423862 h 1443037"/>
                <a:gd name="connsiteX16" fmla="*/ 892968 w 2571750"/>
                <a:gd name="connsiteY16" fmla="*/ 509587 h 1443037"/>
                <a:gd name="connsiteX17" fmla="*/ 1007268 w 2571750"/>
                <a:gd name="connsiteY17" fmla="*/ 566737 h 1443037"/>
                <a:gd name="connsiteX18" fmla="*/ 1143000 w 2571750"/>
                <a:gd name="connsiteY18" fmla="*/ 631031 h 1443037"/>
                <a:gd name="connsiteX19" fmla="*/ 1319212 w 2571750"/>
                <a:gd name="connsiteY19" fmla="*/ 714375 h 1443037"/>
                <a:gd name="connsiteX20" fmla="*/ 1519237 w 2571750"/>
                <a:gd name="connsiteY20" fmla="*/ 792956 h 1443037"/>
                <a:gd name="connsiteX21" fmla="*/ 1702593 w 2571750"/>
                <a:gd name="connsiteY21" fmla="*/ 864393 h 1443037"/>
                <a:gd name="connsiteX22" fmla="*/ 1895475 w 2571750"/>
                <a:gd name="connsiteY22" fmla="*/ 933450 h 1443037"/>
                <a:gd name="connsiteX23" fmla="*/ 2076450 w 2571750"/>
                <a:gd name="connsiteY23" fmla="*/ 992981 h 1443037"/>
                <a:gd name="connsiteX24" fmla="*/ 2185987 w 2571750"/>
                <a:gd name="connsiteY24" fmla="*/ 1023937 h 1443037"/>
                <a:gd name="connsiteX25" fmla="*/ 2269331 w 2571750"/>
                <a:gd name="connsiteY25" fmla="*/ 1042987 h 1443037"/>
                <a:gd name="connsiteX26" fmla="*/ 2307431 w 2571750"/>
                <a:gd name="connsiteY26" fmla="*/ 1047750 h 1443037"/>
                <a:gd name="connsiteX27" fmla="*/ 2338387 w 2571750"/>
                <a:gd name="connsiteY27" fmla="*/ 1047750 h 1443037"/>
                <a:gd name="connsiteX28" fmla="*/ 2374106 w 2571750"/>
                <a:gd name="connsiteY28" fmla="*/ 1040606 h 1443037"/>
                <a:gd name="connsiteX29" fmla="*/ 2414587 w 2571750"/>
                <a:gd name="connsiteY29" fmla="*/ 1023937 h 1443037"/>
                <a:gd name="connsiteX30" fmla="*/ 2445543 w 2571750"/>
                <a:gd name="connsiteY30" fmla="*/ 1004887 h 1443037"/>
                <a:gd name="connsiteX31" fmla="*/ 2476500 w 2571750"/>
                <a:gd name="connsiteY31" fmla="*/ 981075 h 1443037"/>
                <a:gd name="connsiteX32" fmla="*/ 2495550 w 2571750"/>
                <a:gd name="connsiteY32" fmla="*/ 959643 h 1443037"/>
                <a:gd name="connsiteX33" fmla="*/ 2519362 w 2571750"/>
                <a:gd name="connsiteY33" fmla="*/ 942975 h 1443037"/>
                <a:gd name="connsiteX34" fmla="*/ 2536031 w 2571750"/>
                <a:gd name="connsiteY34" fmla="*/ 935831 h 1443037"/>
                <a:gd name="connsiteX35" fmla="*/ 2555081 w 2571750"/>
                <a:gd name="connsiteY35" fmla="*/ 933450 h 1443037"/>
                <a:gd name="connsiteX36" fmla="*/ 2562225 w 2571750"/>
                <a:gd name="connsiteY36" fmla="*/ 938212 h 1443037"/>
                <a:gd name="connsiteX37" fmla="*/ 2569368 w 2571750"/>
                <a:gd name="connsiteY37" fmla="*/ 952500 h 1443037"/>
                <a:gd name="connsiteX38" fmla="*/ 2571750 w 2571750"/>
                <a:gd name="connsiteY38" fmla="*/ 995362 h 1443037"/>
                <a:gd name="connsiteX39" fmla="*/ 2564606 w 2571750"/>
                <a:gd name="connsiteY39" fmla="*/ 1052512 h 1443037"/>
                <a:gd name="connsiteX40" fmla="*/ 2550318 w 2571750"/>
                <a:gd name="connsiteY40" fmla="*/ 1109662 h 1443037"/>
                <a:gd name="connsiteX41" fmla="*/ 2519362 w 2571750"/>
                <a:gd name="connsiteY41" fmla="*/ 1185862 h 1443037"/>
                <a:gd name="connsiteX42" fmla="*/ 2478881 w 2571750"/>
                <a:gd name="connsiteY42" fmla="*/ 1257300 h 1443037"/>
                <a:gd name="connsiteX43" fmla="*/ 2414587 w 2571750"/>
                <a:gd name="connsiteY43" fmla="*/ 1338262 h 1443037"/>
                <a:gd name="connsiteX44" fmla="*/ 2357437 w 2571750"/>
                <a:gd name="connsiteY44" fmla="*/ 1412081 h 1443037"/>
                <a:gd name="connsiteX45" fmla="*/ 2326481 w 2571750"/>
                <a:gd name="connsiteY45" fmla="*/ 1435893 h 1443037"/>
                <a:gd name="connsiteX46" fmla="*/ 2283618 w 2571750"/>
                <a:gd name="connsiteY46" fmla="*/ 1443037 h 1443037"/>
                <a:gd name="connsiteX47" fmla="*/ 2257425 w 2571750"/>
                <a:gd name="connsiteY47" fmla="*/ 1435893 h 1443037"/>
                <a:gd name="connsiteX48" fmla="*/ 2240756 w 2571750"/>
                <a:gd name="connsiteY48" fmla="*/ 1426368 h 1443037"/>
                <a:gd name="connsiteX49" fmla="*/ 2224087 w 2571750"/>
                <a:gd name="connsiteY49" fmla="*/ 1407318 h 1443037"/>
                <a:gd name="connsiteX50" fmla="*/ 2209800 w 2571750"/>
                <a:gd name="connsiteY50" fmla="*/ 1381125 h 1443037"/>
                <a:gd name="connsiteX51" fmla="*/ 2183606 w 2571750"/>
                <a:gd name="connsiteY51" fmla="*/ 1352550 h 1443037"/>
                <a:gd name="connsiteX52" fmla="*/ 2095500 w 2571750"/>
                <a:gd name="connsiteY52" fmla="*/ 1293018 h 1443037"/>
                <a:gd name="connsiteX53" fmla="*/ 1988343 w 2571750"/>
                <a:gd name="connsiteY53" fmla="*/ 1247775 h 1443037"/>
                <a:gd name="connsiteX54" fmla="*/ 1685925 w 2571750"/>
                <a:gd name="connsiteY54" fmla="*/ 1126331 h 1443037"/>
                <a:gd name="connsiteX55" fmla="*/ 1500187 w 2571750"/>
                <a:gd name="connsiteY55" fmla="*/ 1035843 h 1443037"/>
                <a:gd name="connsiteX56" fmla="*/ 1335881 w 2571750"/>
                <a:gd name="connsiteY56" fmla="*/ 954881 h 1443037"/>
                <a:gd name="connsiteX57" fmla="*/ 1059656 w 2571750"/>
                <a:gd name="connsiteY57" fmla="*/ 850106 h 1443037"/>
                <a:gd name="connsiteX58" fmla="*/ 959643 w 2571750"/>
                <a:gd name="connsiteY58" fmla="*/ 792956 h 1443037"/>
                <a:gd name="connsiteX59" fmla="*/ 854868 w 2571750"/>
                <a:gd name="connsiteY59" fmla="*/ 726281 h 1443037"/>
                <a:gd name="connsiteX60" fmla="*/ 631031 w 2571750"/>
                <a:gd name="connsiteY60" fmla="*/ 573881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71750" h="1443037">
                  <a:moveTo>
                    <a:pt x="631031" y="573881"/>
                  </a:moveTo>
                  <a:lnTo>
                    <a:pt x="447675" y="438150"/>
                  </a:lnTo>
                  <a:lnTo>
                    <a:pt x="309562" y="328612"/>
                  </a:lnTo>
                  <a:lnTo>
                    <a:pt x="173831" y="209550"/>
                  </a:lnTo>
                  <a:lnTo>
                    <a:pt x="71437" y="119062"/>
                  </a:lnTo>
                  <a:lnTo>
                    <a:pt x="14287" y="64293"/>
                  </a:lnTo>
                  <a:lnTo>
                    <a:pt x="4762" y="47625"/>
                  </a:lnTo>
                  <a:lnTo>
                    <a:pt x="0" y="23812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1918" y="42862"/>
                  </a:lnTo>
                  <a:lnTo>
                    <a:pt x="226218" y="119062"/>
                  </a:lnTo>
                  <a:lnTo>
                    <a:pt x="397668" y="230981"/>
                  </a:lnTo>
                  <a:lnTo>
                    <a:pt x="561975" y="326231"/>
                  </a:lnTo>
                  <a:lnTo>
                    <a:pt x="740568" y="423862"/>
                  </a:lnTo>
                  <a:lnTo>
                    <a:pt x="892968" y="509587"/>
                  </a:lnTo>
                  <a:lnTo>
                    <a:pt x="1007268" y="566737"/>
                  </a:lnTo>
                  <a:lnTo>
                    <a:pt x="1143000" y="631031"/>
                  </a:lnTo>
                  <a:lnTo>
                    <a:pt x="1319212" y="714375"/>
                  </a:lnTo>
                  <a:lnTo>
                    <a:pt x="1519237" y="792956"/>
                  </a:lnTo>
                  <a:lnTo>
                    <a:pt x="1702593" y="864393"/>
                  </a:lnTo>
                  <a:lnTo>
                    <a:pt x="1895475" y="933450"/>
                  </a:lnTo>
                  <a:lnTo>
                    <a:pt x="2076450" y="992981"/>
                  </a:lnTo>
                  <a:lnTo>
                    <a:pt x="2185987" y="1023937"/>
                  </a:lnTo>
                  <a:lnTo>
                    <a:pt x="2269331" y="1042987"/>
                  </a:lnTo>
                  <a:lnTo>
                    <a:pt x="2307431" y="1047750"/>
                  </a:lnTo>
                  <a:lnTo>
                    <a:pt x="2338387" y="1047750"/>
                  </a:lnTo>
                  <a:lnTo>
                    <a:pt x="2374106" y="1040606"/>
                  </a:lnTo>
                  <a:lnTo>
                    <a:pt x="2414587" y="1023937"/>
                  </a:lnTo>
                  <a:lnTo>
                    <a:pt x="2445543" y="1004887"/>
                  </a:lnTo>
                  <a:lnTo>
                    <a:pt x="2476500" y="981075"/>
                  </a:lnTo>
                  <a:lnTo>
                    <a:pt x="2495550" y="959643"/>
                  </a:lnTo>
                  <a:lnTo>
                    <a:pt x="2519362" y="942975"/>
                  </a:lnTo>
                  <a:lnTo>
                    <a:pt x="2536031" y="935831"/>
                  </a:lnTo>
                  <a:cubicBezTo>
                    <a:pt x="2553486" y="933338"/>
                    <a:pt x="2548334" y="930275"/>
                    <a:pt x="2555081" y="933450"/>
                  </a:cubicBezTo>
                  <a:lnTo>
                    <a:pt x="2562225" y="938212"/>
                  </a:lnTo>
                  <a:lnTo>
                    <a:pt x="2569368" y="952500"/>
                  </a:lnTo>
                  <a:lnTo>
                    <a:pt x="2571750" y="995362"/>
                  </a:lnTo>
                  <a:lnTo>
                    <a:pt x="2564606" y="1052512"/>
                  </a:lnTo>
                  <a:lnTo>
                    <a:pt x="2550318" y="1109662"/>
                  </a:lnTo>
                  <a:lnTo>
                    <a:pt x="2519362" y="1185862"/>
                  </a:lnTo>
                  <a:lnTo>
                    <a:pt x="2478881" y="1257300"/>
                  </a:lnTo>
                  <a:lnTo>
                    <a:pt x="2414587" y="1338262"/>
                  </a:lnTo>
                  <a:lnTo>
                    <a:pt x="2357437" y="1412081"/>
                  </a:lnTo>
                  <a:lnTo>
                    <a:pt x="2326481" y="1435893"/>
                  </a:lnTo>
                  <a:lnTo>
                    <a:pt x="2283618" y="1443037"/>
                  </a:lnTo>
                  <a:lnTo>
                    <a:pt x="2257425" y="1435893"/>
                  </a:lnTo>
                  <a:lnTo>
                    <a:pt x="2240756" y="1426368"/>
                  </a:lnTo>
                  <a:lnTo>
                    <a:pt x="2224087" y="1407318"/>
                  </a:lnTo>
                  <a:lnTo>
                    <a:pt x="2209800" y="1381125"/>
                  </a:lnTo>
                  <a:lnTo>
                    <a:pt x="2183606" y="1352550"/>
                  </a:lnTo>
                  <a:lnTo>
                    <a:pt x="2095500" y="1293018"/>
                  </a:lnTo>
                  <a:lnTo>
                    <a:pt x="1988343" y="1247775"/>
                  </a:lnTo>
                  <a:lnTo>
                    <a:pt x="1685925" y="1126331"/>
                  </a:lnTo>
                  <a:lnTo>
                    <a:pt x="1500187" y="1035843"/>
                  </a:lnTo>
                  <a:lnTo>
                    <a:pt x="1335881" y="954881"/>
                  </a:lnTo>
                  <a:lnTo>
                    <a:pt x="1059656" y="850106"/>
                  </a:lnTo>
                  <a:lnTo>
                    <a:pt x="959643" y="792956"/>
                  </a:lnTo>
                  <a:lnTo>
                    <a:pt x="854868" y="726281"/>
                  </a:lnTo>
                  <a:lnTo>
                    <a:pt x="631031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4A9077B7-7C15-453F-BDFC-21F47D982637}"/>
                </a:ext>
              </a:extLst>
            </p:cNvPr>
            <p:cNvSpPr/>
            <p:nvPr/>
          </p:nvSpPr>
          <p:spPr>
            <a:xfrm rot="16200000">
              <a:off x="3961606" y="4234657"/>
              <a:ext cx="2106613" cy="438150"/>
            </a:xfrm>
            <a:custGeom>
              <a:avLst/>
              <a:gdLst>
                <a:gd name="connsiteX0" fmla="*/ 531198 w 2106291"/>
                <a:gd name="connsiteY0" fmla="*/ 436058 h 438701"/>
                <a:gd name="connsiteX1" fmla="*/ 18500 w 2106291"/>
                <a:gd name="connsiteY1" fmla="*/ 438701 h 438701"/>
                <a:gd name="connsiteX2" fmla="*/ 0 w 2106291"/>
                <a:gd name="connsiteY2" fmla="*/ 211422 h 438701"/>
                <a:gd name="connsiteX3" fmla="*/ 441344 w 2106291"/>
                <a:gd name="connsiteY3" fmla="*/ 208779 h 438701"/>
                <a:gd name="connsiteX4" fmla="*/ 861545 w 2106291"/>
                <a:gd name="connsiteY4" fmla="*/ 208779 h 438701"/>
                <a:gd name="connsiteX5" fmla="*/ 1096752 w 2106291"/>
                <a:gd name="connsiteY5" fmla="*/ 203494 h 438701"/>
                <a:gd name="connsiteX6" fmla="*/ 1263246 w 2106291"/>
                <a:gd name="connsiteY6" fmla="*/ 198208 h 438701"/>
                <a:gd name="connsiteX7" fmla="*/ 1379528 w 2106291"/>
                <a:gd name="connsiteY7" fmla="*/ 192923 h 438701"/>
                <a:gd name="connsiteX8" fmla="*/ 1535452 w 2106291"/>
                <a:gd name="connsiteY8" fmla="*/ 166495 h 438701"/>
                <a:gd name="connsiteX9" fmla="*/ 1686090 w 2106291"/>
                <a:gd name="connsiteY9" fmla="*/ 132139 h 438701"/>
                <a:gd name="connsiteX10" fmla="*/ 1876370 w 2106291"/>
                <a:gd name="connsiteY10" fmla="*/ 76641 h 438701"/>
                <a:gd name="connsiteX11" fmla="*/ 2011152 w 2106291"/>
                <a:gd name="connsiteY11" fmla="*/ 23785 h 438701"/>
                <a:gd name="connsiteX12" fmla="*/ 2050793 w 2106291"/>
                <a:gd name="connsiteY12" fmla="*/ 10571 h 438701"/>
                <a:gd name="connsiteX13" fmla="*/ 2079864 w 2106291"/>
                <a:gd name="connsiteY13" fmla="*/ 2643 h 438701"/>
                <a:gd name="connsiteX14" fmla="*/ 2090435 w 2106291"/>
                <a:gd name="connsiteY14" fmla="*/ 0 h 438701"/>
                <a:gd name="connsiteX15" fmla="*/ 2103649 w 2106291"/>
                <a:gd name="connsiteY15" fmla="*/ 5286 h 438701"/>
                <a:gd name="connsiteX16" fmla="*/ 2106291 w 2106291"/>
                <a:gd name="connsiteY16" fmla="*/ 13214 h 438701"/>
                <a:gd name="connsiteX17" fmla="*/ 2090435 w 2106291"/>
                <a:gd name="connsiteY17" fmla="*/ 44927 h 438701"/>
                <a:gd name="connsiteX18" fmla="*/ 2040222 w 2106291"/>
                <a:gd name="connsiteY18" fmla="*/ 103069 h 438701"/>
                <a:gd name="connsiteX19" fmla="*/ 1960939 w 2106291"/>
                <a:gd name="connsiteY19" fmla="*/ 169138 h 438701"/>
                <a:gd name="connsiteX20" fmla="*/ 1881656 w 2106291"/>
                <a:gd name="connsiteY20" fmla="*/ 227279 h 438701"/>
                <a:gd name="connsiteX21" fmla="*/ 1807658 w 2106291"/>
                <a:gd name="connsiteY21" fmla="*/ 272206 h 438701"/>
                <a:gd name="connsiteX22" fmla="*/ 1725732 w 2106291"/>
                <a:gd name="connsiteY22" fmla="*/ 309205 h 438701"/>
                <a:gd name="connsiteX23" fmla="*/ 1657020 w 2106291"/>
                <a:gd name="connsiteY23" fmla="*/ 335633 h 438701"/>
                <a:gd name="connsiteX24" fmla="*/ 1535452 w 2106291"/>
                <a:gd name="connsiteY24" fmla="*/ 367346 h 438701"/>
                <a:gd name="connsiteX25" fmla="*/ 1353101 w 2106291"/>
                <a:gd name="connsiteY25" fmla="*/ 393774 h 438701"/>
                <a:gd name="connsiteX26" fmla="*/ 1004254 w 2106291"/>
                <a:gd name="connsiteY26" fmla="*/ 425487 h 438701"/>
                <a:gd name="connsiteX27" fmla="*/ 808689 w 2106291"/>
                <a:gd name="connsiteY27" fmla="*/ 433415 h 438701"/>
                <a:gd name="connsiteX28" fmla="*/ 531198 w 2106291"/>
                <a:gd name="connsiteY28" fmla="*/ 436058 h 4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06291" h="438701">
                  <a:moveTo>
                    <a:pt x="531198" y="436058"/>
                  </a:moveTo>
                  <a:lnTo>
                    <a:pt x="18500" y="438701"/>
                  </a:lnTo>
                  <a:lnTo>
                    <a:pt x="0" y="211422"/>
                  </a:lnTo>
                  <a:lnTo>
                    <a:pt x="441344" y="208779"/>
                  </a:lnTo>
                  <a:lnTo>
                    <a:pt x="861545" y="208779"/>
                  </a:lnTo>
                  <a:lnTo>
                    <a:pt x="1096752" y="203494"/>
                  </a:lnTo>
                  <a:lnTo>
                    <a:pt x="1263246" y="198208"/>
                  </a:lnTo>
                  <a:lnTo>
                    <a:pt x="1379528" y="192923"/>
                  </a:lnTo>
                  <a:lnTo>
                    <a:pt x="1535452" y="166495"/>
                  </a:lnTo>
                  <a:lnTo>
                    <a:pt x="1686090" y="132139"/>
                  </a:lnTo>
                  <a:lnTo>
                    <a:pt x="1876370" y="76641"/>
                  </a:lnTo>
                  <a:lnTo>
                    <a:pt x="2011152" y="23785"/>
                  </a:lnTo>
                  <a:lnTo>
                    <a:pt x="2050793" y="10571"/>
                  </a:lnTo>
                  <a:lnTo>
                    <a:pt x="2079864" y="2643"/>
                  </a:lnTo>
                  <a:lnTo>
                    <a:pt x="2090435" y="0"/>
                  </a:lnTo>
                  <a:lnTo>
                    <a:pt x="2103649" y="5286"/>
                  </a:lnTo>
                  <a:lnTo>
                    <a:pt x="2106291" y="13214"/>
                  </a:lnTo>
                  <a:lnTo>
                    <a:pt x="2090435" y="44927"/>
                  </a:lnTo>
                  <a:lnTo>
                    <a:pt x="2040222" y="103069"/>
                  </a:lnTo>
                  <a:lnTo>
                    <a:pt x="1960939" y="169138"/>
                  </a:lnTo>
                  <a:lnTo>
                    <a:pt x="1881656" y="227279"/>
                  </a:lnTo>
                  <a:lnTo>
                    <a:pt x="1807658" y="272206"/>
                  </a:lnTo>
                  <a:lnTo>
                    <a:pt x="1725732" y="309205"/>
                  </a:lnTo>
                  <a:lnTo>
                    <a:pt x="1657020" y="335633"/>
                  </a:lnTo>
                  <a:lnTo>
                    <a:pt x="1535452" y="367346"/>
                  </a:lnTo>
                  <a:lnTo>
                    <a:pt x="1353101" y="393774"/>
                  </a:lnTo>
                  <a:lnTo>
                    <a:pt x="1004254" y="425487"/>
                  </a:lnTo>
                  <a:lnTo>
                    <a:pt x="808689" y="433415"/>
                  </a:lnTo>
                  <a:lnTo>
                    <a:pt x="531198" y="4360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97AB2412-0D48-4178-8CEE-B1649E6B0B69}"/>
                </a:ext>
              </a:extLst>
            </p:cNvPr>
            <p:cNvSpPr/>
            <p:nvPr/>
          </p:nvSpPr>
          <p:spPr>
            <a:xfrm rot="16200000">
              <a:off x="5225256" y="3996532"/>
              <a:ext cx="2192337" cy="647700"/>
            </a:xfrm>
            <a:custGeom>
              <a:avLst/>
              <a:gdLst>
                <a:gd name="connsiteX0" fmla="*/ 819261 w 2193503"/>
                <a:gd name="connsiteY0" fmla="*/ 319775 h 647479"/>
                <a:gd name="connsiteX1" fmla="*/ 409631 w 2193503"/>
                <a:gd name="connsiteY1" fmla="*/ 227278 h 647479"/>
                <a:gd name="connsiteX2" fmla="*/ 5286 w 2193503"/>
                <a:gd name="connsiteY2" fmla="*/ 132138 h 647479"/>
                <a:gd name="connsiteX3" fmla="*/ 0 w 2193503"/>
                <a:gd name="connsiteY3" fmla="*/ 0 h 647479"/>
                <a:gd name="connsiteX4" fmla="*/ 132139 w 2193503"/>
                <a:gd name="connsiteY4" fmla="*/ 26427 h 647479"/>
                <a:gd name="connsiteX5" fmla="*/ 515342 w 2193503"/>
                <a:gd name="connsiteY5" fmla="*/ 84569 h 647479"/>
                <a:gd name="connsiteX6" fmla="*/ 1046539 w 2193503"/>
                <a:gd name="connsiteY6" fmla="*/ 163852 h 647479"/>
                <a:gd name="connsiteX7" fmla="*/ 1331959 w 2193503"/>
                <a:gd name="connsiteY7" fmla="*/ 198208 h 647479"/>
                <a:gd name="connsiteX8" fmla="*/ 1572451 w 2193503"/>
                <a:gd name="connsiteY8" fmla="*/ 221993 h 647479"/>
                <a:gd name="connsiteX9" fmla="*/ 1707233 w 2193503"/>
                <a:gd name="connsiteY9" fmla="*/ 232564 h 647479"/>
                <a:gd name="connsiteX10" fmla="*/ 1847300 w 2193503"/>
                <a:gd name="connsiteY10" fmla="*/ 240492 h 647479"/>
                <a:gd name="connsiteX11" fmla="*/ 1918655 w 2193503"/>
                <a:gd name="connsiteY11" fmla="*/ 240492 h 647479"/>
                <a:gd name="connsiteX12" fmla="*/ 1966225 w 2193503"/>
                <a:gd name="connsiteY12" fmla="*/ 232564 h 647479"/>
                <a:gd name="connsiteX13" fmla="*/ 2008509 w 2193503"/>
                <a:gd name="connsiteY13" fmla="*/ 221993 h 647479"/>
                <a:gd name="connsiteX14" fmla="*/ 2034937 w 2193503"/>
                <a:gd name="connsiteY14" fmla="*/ 208779 h 647479"/>
                <a:gd name="connsiteX15" fmla="*/ 2056079 w 2193503"/>
                <a:gd name="connsiteY15" fmla="*/ 184994 h 647479"/>
                <a:gd name="connsiteX16" fmla="*/ 2095721 w 2193503"/>
                <a:gd name="connsiteY16" fmla="*/ 134781 h 647479"/>
                <a:gd name="connsiteX17" fmla="*/ 2119506 w 2193503"/>
                <a:gd name="connsiteY17" fmla="*/ 110996 h 647479"/>
                <a:gd name="connsiteX18" fmla="*/ 2145933 w 2193503"/>
                <a:gd name="connsiteY18" fmla="*/ 95140 h 647479"/>
                <a:gd name="connsiteX19" fmla="*/ 2167076 w 2193503"/>
                <a:gd name="connsiteY19" fmla="*/ 92497 h 647479"/>
                <a:gd name="connsiteX20" fmla="*/ 2188218 w 2193503"/>
                <a:gd name="connsiteY20" fmla="*/ 100425 h 647479"/>
                <a:gd name="connsiteX21" fmla="*/ 2193503 w 2193503"/>
                <a:gd name="connsiteY21" fmla="*/ 121567 h 647479"/>
                <a:gd name="connsiteX22" fmla="*/ 2193503 w 2193503"/>
                <a:gd name="connsiteY22" fmla="*/ 169137 h 647479"/>
                <a:gd name="connsiteX23" fmla="*/ 2185575 w 2193503"/>
                <a:gd name="connsiteY23" fmla="*/ 240492 h 647479"/>
                <a:gd name="connsiteX24" fmla="*/ 2175004 w 2193503"/>
                <a:gd name="connsiteY24" fmla="*/ 317133 h 647479"/>
                <a:gd name="connsiteX25" fmla="*/ 2164433 w 2193503"/>
                <a:gd name="connsiteY25" fmla="*/ 359417 h 647479"/>
                <a:gd name="connsiteX26" fmla="*/ 2145933 w 2193503"/>
                <a:gd name="connsiteY26" fmla="*/ 420201 h 647479"/>
                <a:gd name="connsiteX27" fmla="*/ 2122148 w 2193503"/>
                <a:gd name="connsiteY27" fmla="*/ 494199 h 647479"/>
                <a:gd name="connsiteX28" fmla="*/ 2082507 w 2193503"/>
                <a:gd name="connsiteY28" fmla="*/ 562911 h 647479"/>
                <a:gd name="connsiteX29" fmla="*/ 2045508 w 2193503"/>
                <a:gd name="connsiteY29" fmla="*/ 610481 h 647479"/>
                <a:gd name="connsiteX30" fmla="*/ 2011152 w 2193503"/>
                <a:gd name="connsiteY30" fmla="*/ 639551 h 647479"/>
                <a:gd name="connsiteX31" fmla="*/ 1984724 w 2193503"/>
                <a:gd name="connsiteY31" fmla="*/ 647479 h 647479"/>
                <a:gd name="connsiteX32" fmla="*/ 1953011 w 2193503"/>
                <a:gd name="connsiteY32" fmla="*/ 642194 h 647479"/>
                <a:gd name="connsiteX33" fmla="*/ 1905441 w 2193503"/>
                <a:gd name="connsiteY33" fmla="*/ 623695 h 647479"/>
                <a:gd name="connsiteX34" fmla="*/ 1847300 w 2193503"/>
                <a:gd name="connsiteY34" fmla="*/ 591981 h 647479"/>
                <a:gd name="connsiteX35" fmla="*/ 1789159 w 2193503"/>
                <a:gd name="connsiteY35" fmla="*/ 552340 h 647479"/>
                <a:gd name="connsiteX36" fmla="*/ 1731018 w 2193503"/>
                <a:gd name="connsiteY36" fmla="*/ 539126 h 647479"/>
                <a:gd name="connsiteX37" fmla="*/ 1487883 w 2193503"/>
                <a:gd name="connsiteY37" fmla="*/ 480985 h 647479"/>
                <a:gd name="connsiteX38" fmla="*/ 1072967 w 2193503"/>
                <a:gd name="connsiteY38" fmla="*/ 380559 h 647479"/>
                <a:gd name="connsiteX39" fmla="*/ 819261 w 2193503"/>
                <a:gd name="connsiteY39" fmla="*/ 319775 h 6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3503" h="647479">
                  <a:moveTo>
                    <a:pt x="819261" y="319775"/>
                  </a:moveTo>
                  <a:lnTo>
                    <a:pt x="409631" y="227278"/>
                  </a:lnTo>
                  <a:lnTo>
                    <a:pt x="5286" y="132138"/>
                  </a:lnTo>
                  <a:lnTo>
                    <a:pt x="0" y="0"/>
                  </a:lnTo>
                  <a:lnTo>
                    <a:pt x="132139" y="26427"/>
                  </a:lnTo>
                  <a:lnTo>
                    <a:pt x="515342" y="84569"/>
                  </a:lnTo>
                  <a:lnTo>
                    <a:pt x="1046539" y="163852"/>
                  </a:lnTo>
                  <a:lnTo>
                    <a:pt x="1331959" y="198208"/>
                  </a:lnTo>
                  <a:lnTo>
                    <a:pt x="1572451" y="221993"/>
                  </a:lnTo>
                  <a:lnTo>
                    <a:pt x="1707233" y="232564"/>
                  </a:lnTo>
                  <a:lnTo>
                    <a:pt x="1847300" y="240492"/>
                  </a:lnTo>
                  <a:lnTo>
                    <a:pt x="1918655" y="240492"/>
                  </a:lnTo>
                  <a:lnTo>
                    <a:pt x="1966225" y="232564"/>
                  </a:lnTo>
                  <a:lnTo>
                    <a:pt x="2008509" y="221993"/>
                  </a:lnTo>
                  <a:lnTo>
                    <a:pt x="2034937" y="208779"/>
                  </a:lnTo>
                  <a:lnTo>
                    <a:pt x="2056079" y="184994"/>
                  </a:lnTo>
                  <a:lnTo>
                    <a:pt x="2095721" y="134781"/>
                  </a:lnTo>
                  <a:lnTo>
                    <a:pt x="2119506" y="110996"/>
                  </a:lnTo>
                  <a:lnTo>
                    <a:pt x="2145933" y="95140"/>
                  </a:lnTo>
                  <a:lnTo>
                    <a:pt x="2167076" y="92497"/>
                  </a:lnTo>
                  <a:lnTo>
                    <a:pt x="2188218" y="100425"/>
                  </a:lnTo>
                  <a:lnTo>
                    <a:pt x="2193503" y="121567"/>
                  </a:lnTo>
                  <a:lnTo>
                    <a:pt x="2193503" y="169137"/>
                  </a:lnTo>
                  <a:lnTo>
                    <a:pt x="2185575" y="240492"/>
                  </a:lnTo>
                  <a:lnTo>
                    <a:pt x="2175004" y="317133"/>
                  </a:lnTo>
                  <a:lnTo>
                    <a:pt x="2164433" y="359417"/>
                  </a:lnTo>
                  <a:lnTo>
                    <a:pt x="2145933" y="420201"/>
                  </a:lnTo>
                  <a:lnTo>
                    <a:pt x="2122148" y="494199"/>
                  </a:lnTo>
                  <a:lnTo>
                    <a:pt x="2082507" y="562911"/>
                  </a:lnTo>
                  <a:lnTo>
                    <a:pt x="2045508" y="610481"/>
                  </a:lnTo>
                  <a:lnTo>
                    <a:pt x="2011152" y="639551"/>
                  </a:lnTo>
                  <a:lnTo>
                    <a:pt x="1984724" y="647479"/>
                  </a:lnTo>
                  <a:lnTo>
                    <a:pt x="1953011" y="642194"/>
                  </a:lnTo>
                  <a:lnTo>
                    <a:pt x="1905441" y="623695"/>
                  </a:lnTo>
                  <a:lnTo>
                    <a:pt x="1847300" y="591981"/>
                  </a:lnTo>
                  <a:lnTo>
                    <a:pt x="1789159" y="552340"/>
                  </a:lnTo>
                  <a:lnTo>
                    <a:pt x="1731018" y="539126"/>
                  </a:lnTo>
                  <a:lnTo>
                    <a:pt x="1487883" y="480985"/>
                  </a:lnTo>
                  <a:lnTo>
                    <a:pt x="1072967" y="380559"/>
                  </a:lnTo>
                  <a:lnTo>
                    <a:pt x="819261" y="319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D8D976A8-3430-4DE4-85A0-B83EB1CF0109}"/>
                </a:ext>
              </a:extLst>
            </p:cNvPr>
            <p:cNvSpPr/>
            <p:nvPr/>
          </p:nvSpPr>
          <p:spPr>
            <a:xfrm rot="16200000">
              <a:off x="1964532" y="4301331"/>
              <a:ext cx="3187700" cy="401637"/>
            </a:xfrm>
            <a:custGeom>
              <a:avLst/>
              <a:gdLst>
                <a:gd name="connsiteX0" fmla="*/ 1239462 w 3187187"/>
                <a:gd name="connsiteY0" fmla="*/ 314490 h 401702"/>
                <a:gd name="connsiteX1" fmla="*/ 798118 w 3187187"/>
                <a:gd name="connsiteY1" fmla="*/ 303919 h 401702"/>
                <a:gd name="connsiteX2" fmla="*/ 507413 w 3187187"/>
                <a:gd name="connsiteY2" fmla="*/ 298633 h 401702"/>
                <a:gd name="connsiteX3" fmla="*/ 203494 w 3187187"/>
                <a:gd name="connsiteY3" fmla="*/ 293348 h 401702"/>
                <a:gd name="connsiteX4" fmla="*/ 140067 w 3187187"/>
                <a:gd name="connsiteY4" fmla="*/ 288062 h 401702"/>
                <a:gd name="connsiteX5" fmla="*/ 84569 w 3187187"/>
                <a:gd name="connsiteY5" fmla="*/ 274848 h 401702"/>
                <a:gd name="connsiteX6" fmla="*/ 36999 w 3187187"/>
                <a:gd name="connsiteY6" fmla="*/ 253706 h 401702"/>
                <a:gd name="connsiteX7" fmla="*/ 13214 w 3187187"/>
                <a:gd name="connsiteY7" fmla="*/ 235207 h 401702"/>
                <a:gd name="connsiteX8" fmla="*/ 2643 w 3187187"/>
                <a:gd name="connsiteY8" fmla="*/ 214065 h 401702"/>
                <a:gd name="connsiteX9" fmla="*/ 0 w 3187187"/>
                <a:gd name="connsiteY9" fmla="*/ 179709 h 401702"/>
                <a:gd name="connsiteX10" fmla="*/ 13214 w 3187187"/>
                <a:gd name="connsiteY10" fmla="*/ 137424 h 401702"/>
                <a:gd name="connsiteX11" fmla="*/ 34357 w 3187187"/>
                <a:gd name="connsiteY11" fmla="*/ 110996 h 401702"/>
                <a:gd name="connsiteX12" fmla="*/ 76641 w 3187187"/>
                <a:gd name="connsiteY12" fmla="*/ 79283 h 401702"/>
                <a:gd name="connsiteX13" fmla="*/ 118925 w 3187187"/>
                <a:gd name="connsiteY13" fmla="*/ 55498 h 401702"/>
                <a:gd name="connsiteX14" fmla="*/ 177066 w 3187187"/>
                <a:gd name="connsiteY14" fmla="*/ 31713 h 401702"/>
                <a:gd name="connsiteX15" fmla="*/ 253707 w 3187187"/>
                <a:gd name="connsiteY15" fmla="*/ 13214 h 401702"/>
                <a:gd name="connsiteX16" fmla="*/ 348847 w 3187187"/>
                <a:gd name="connsiteY16" fmla="*/ 0 h 401702"/>
                <a:gd name="connsiteX17" fmla="*/ 454558 w 3187187"/>
                <a:gd name="connsiteY17" fmla="*/ 0 h 401702"/>
                <a:gd name="connsiteX18" fmla="*/ 510056 w 3187187"/>
                <a:gd name="connsiteY18" fmla="*/ 7928 h 401702"/>
                <a:gd name="connsiteX19" fmla="*/ 739977 w 3187187"/>
                <a:gd name="connsiteY19" fmla="*/ 29070 h 401702"/>
                <a:gd name="connsiteX20" fmla="*/ 1123180 w 3187187"/>
                <a:gd name="connsiteY20" fmla="*/ 60784 h 401702"/>
                <a:gd name="connsiteX21" fmla="*/ 1493168 w 3187187"/>
                <a:gd name="connsiteY21" fmla="*/ 87211 h 401702"/>
                <a:gd name="connsiteX22" fmla="*/ 1879013 w 3187187"/>
                <a:gd name="connsiteY22" fmla="*/ 113639 h 401702"/>
                <a:gd name="connsiteX23" fmla="*/ 2317714 w 3187187"/>
                <a:gd name="connsiteY23" fmla="*/ 137424 h 401702"/>
                <a:gd name="connsiteX24" fmla="*/ 2661274 w 3187187"/>
                <a:gd name="connsiteY24" fmla="*/ 150638 h 401702"/>
                <a:gd name="connsiteX25" fmla="*/ 2909695 w 3187187"/>
                <a:gd name="connsiteY25" fmla="*/ 150638 h 401702"/>
                <a:gd name="connsiteX26" fmla="*/ 3187187 w 3187187"/>
                <a:gd name="connsiteY26" fmla="*/ 190280 h 401702"/>
                <a:gd name="connsiteX27" fmla="*/ 3110546 w 3187187"/>
                <a:gd name="connsiteY27" fmla="*/ 301276 h 401702"/>
                <a:gd name="connsiteX28" fmla="*/ 3070904 w 3187187"/>
                <a:gd name="connsiteY28" fmla="*/ 335632 h 401702"/>
                <a:gd name="connsiteX29" fmla="*/ 3018049 w 3187187"/>
                <a:gd name="connsiteY29" fmla="*/ 372631 h 401702"/>
                <a:gd name="connsiteX30" fmla="*/ 2965193 w 3187187"/>
                <a:gd name="connsiteY30" fmla="*/ 401702 h 401702"/>
                <a:gd name="connsiteX31" fmla="*/ 2949337 w 3187187"/>
                <a:gd name="connsiteY31" fmla="*/ 401702 h 401702"/>
                <a:gd name="connsiteX32" fmla="*/ 2904410 w 3187187"/>
                <a:gd name="connsiteY32" fmla="*/ 396416 h 401702"/>
                <a:gd name="connsiteX33" fmla="*/ 2840983 w 3187187"/>
                <a:gd name="connsiteY33" fmla="*/ 383202 h 401702"/>
                <a:gd name="connsiteX34" fmla="*/ 2764343 w 3187187"/>
                <a:gd name="connsiteY34" fmla="*/ 359417 h 401702"/>
                <a:gd name="connsiteX35" fmla="*/ 2737915 w 3187187"/>
                <a:gd name="connsiteY35" fmla="*/ 354132 h 401702"/>
                <a:gd name="connsiteX36" fmla="*/ 2470995 w 3187187"/>
                <a:gd name="connsiteY36" fmla="*/ 346203 h 401702"/>
                <a:gd name="connsiteX37" fmla="*/ 2061365 w 3187187"/>
                <a:gd name="connsiteY37" fmla="*/ 338275 h 401702"/>
                <a:gd name="connsiteX38" fmla="*/ 1572451 w 3187187"/>
                <a:gd name="connsiteY38" fmla="*/ 325061 h 401702"/>
                <a:gd name="connsiteX39" fmla="*/ 1239462 w 3187187"/>
                <a:gd name="connsiteY39" fmla="*/ 314490 h 4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87187" h="401702">
                  <a:moveTo>
                    <a:pt x="1239462" y="314490"/>
                  </a:moveTo>
                  <a:lnTo>
                    <a:pt x="798118" y="303919"/>
                  </a:lnTo>
                  <a:lnTo>
                    <a:pt x="507413" y="298633"/>
                  </a:lnTo>
                  <a:lnTo>
                    <a:pt x="203494" y="293348"/>
                  </a:lnTo>
                  <a:lnTo>
                    <a:pt x="140067" y="288062"/>
                  </a:lnTo>
                  <a:lnTo>
                    <a:pt x="84569" y="274848"/>
                  </a:lnTo>
                  <a:lnTo>
                    <a:pt x="36999" y="253706"/>
                  </a:lnTo>
                  <a:lnTo>
                    <a:pt x="13214" y="235207"/>
                  </a:lnTo>
                  <a:lnTo>
                    <a:pt x="2643" y="214065"/>
                  </a:lnTo>
                  <a:lnTo>
                    <a:pt x="0" y="179709"/>
                  </a:lnTo>
                  <a:lnTo>
                    <a:pt x="13214" y="137424"/>
                  </a:lnTo>
                  <a:lnTo>
                    <a:pt x="34357" y="110996"/>
                  </a:lnTo>
                  <a:lnTo>
                    <a:pt x="76641" y="79283"/>
                  </a:lnTo>
                  <a:lnTo>
                    <a:pt x="118925" y="55498"/>
                  </a:lnTo>
                  <a:lnTo>
                    <a:pt x="177066" y="31713"/>
                  </a:lnTo>
                  <a:lnTo>
                    <a:pt x="253707" y="13214"/>
                  </a:lnTo>
                  <a:lnTo>
                    <a:pt x="348847" y="0"/>
                  </a:lnTo>
                  <a:lnTo>
                    <a:pt x="454558" y="0"/>
                  </a:lnTo>
                  <a:lnTo>
                    <a:pt x="510056" y="7928"/>
                  </a:lnTo>
                  <a:lnTo>
                    <a:pt x="739977" y="29070"/>
                  </a:lnTo>
                  <a:lnTo>
                    <a:pt x="1123180" y="60784"/>
                  </a:lnTo>
                  <a:lnTo>
                    <a:pt x="1493168" y="87211"/>
                  </a:lnTo>
                  <a:lnTo>
                    <a:pt x="1879013" y="113639"/>
                  </a:lnTo>
                  <a:lnTo>
                    <a:pt x="2317714" y="137424"/>
                  </a:lnTo>
                  <a:lnTo>
                    <a:pt x="2661274" y="150638"/>
                  </a:lnTo>
                  <a:lnTo>
                    <a:pt x="2909695" y="150638"/>
                  </a:lnTo>
                  <a:lnTo>
                    <a:pt x="3187187" y="190280"/>
                  </a:lnTo>
                  <a:lnTo>
                    <a:pt x="3110546" y="301276"/>
                  </a:lnTo>
                  <a:lnTo>
                    <a:pt x="3070904" y="335632"/>
                  </a:lnTo>
                  <a:lnTo>
                    <a:pt x="3018049" y="372631"/>
                  </a:lnTo>
                  <a:lnTo>
                    <a:pt x="2965193" y="401702"/>
                  </a:lnTo>
                  <a:lnTo>
                    <a:pt x="2949337" y="401702"/>
                  </a:lnTo>
                  <a:lnTo>
                    <a:pt x="2904410" y="396416"/>
                  </a:lnTo>
                  <a:lnTo>
                    <a:pt x="2840983" y="383202"/>
                  </a:lnTo>
                  <a:lnTo>
                    <a:pt x="2764343" y="359417"/>
                  </a:lnTo>
                  <a:lnTo>
                    <a:pt x="2737915" y="354132"/>
                  </a:lnTo>
                  <a:lnTo>
                    <a:pt x="2470995" y="346203"/>
                  </a:lnTo>
                  <a:lnTo>
                    <a:pt x="2061365" y="338275"/>
                  </a:lnTo>
                  <a:lnTo>
                    <a:pt x="1572451" y="325061"/>
                  </a:lnTo>
                  <a:lnTo>
                    <a:pt x="1239462" y="3144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72254054-299C-47DC-A34A-F1F5BF9E612B}"/>
                </a:ext>
              </a:extLst>
            </p:cNvPr>
            <p:cNvSpPr/>
            <p:nvPr/>
          </p:nvSpPr>
          <p:spPr>
            <a:xfrm>
              <a:off x="4279900" y="2665413"/>
              <a:ext cx="2806700" cy="514350"/>
            </a:xfrm>
            <a:custGeom>
              <a:avLst/>
              <a:gdLst>
                <a:gd name="connsiteX0" fmla="*/ 1390650 w 2807494"/>
                <a:gd name="connsiteY0" fmla="*/ 357187 h 514350"/>
                <a:gd name="connsiteX1" fmla="*/ 1102519 w 2807494"/>
                <a:gd name="connsiteY1" fmla="*/ 395287 h 514350"/>
                <a:gd name="connsiteX2" fmla="*/ 835819 w 2807494"/>
                <a:gd name="connsiteY2" fmla="*/ 438150 h 514350"/>
                <a:gd name="connsiteX3" fmla="*/ 642938 w 2807494"/>
                <a:gd name="connsiteY3" fmla="*/ 473869 h 514350"/>
                <a:gd name="connsiteX4" fmla="*/ 540544 w 2807494"/>
                <a:gd name="connsiteY4" fmla="*/ 495300 h 514350"/>
                <a:gd name="connsiteX5" fmla="*/ 471488 w 2807494"/>
                <a:gd name="connsiteY5" fmla="*/ 507206 h 514350"/>
                <a:gd name="connsiteX6" fmla="*/ 411957 w 2807494"/>
                <a:gd name="connsiteY6" fmla="*/ 514350 h 514350"/>
                <a:gd name="connsiteX7" fmla="*/ 381000 w 2807494"/>
                <a:gd name="connsiteY7" fmla="*/ 514350 h 514350"/>
                <a:gd name="connsiteX8" fmla="*/ 345282 w 2807494"/>
                <a:gd name="connsiteY8" fmla="*/ 511969 h 514350"/>
                <a:gd name="connsiteX9" fmla="*/ 302419 w 2807494"/>
                <a:gd name="connsiteY9" fmla="*/ 497681 h 514350"/>
                <a:gd name="connsiteX10" fmla="*/ 254794 w 2807494"/>
                <a:gd name="connsiteY10" fmla="*/ 469106 h 514350"/>
                <a:gd name="connsiteX11" fmla="*/ 204788 w 2807494"/>
                <a:gd name="connsiteY11" fmla="*/ 428625 h 514350"/>
                <a:gd name="connsiteX12" fmla="*/ 161925 w 2807494"/>
                <a:gd name="connsiteY12" fmla="*/ 388144 h 514350"/>
                <a:gd name="connsiteX13" fmla="*/ 121444 w 2807494"/>
                <a:gd name="connsiteY13" fmla="*/ 342900 h 514350"/>
                <a:gd name="connsiteX14" fmla="*/ 66675 w 2807494"/>
                <a:gd name="connsiteY14" fmla="*/ 266700 h 514350"/>
                <a:gd name="connsiteX15" fmla="*/ 33338 w 2807494"/>
                <a:gd name="connsiteY15" fmla="*/ 216694 h 514350"/>
                <a:gd name="connsiteX16" fmla="*/ 16669 w 2807494"/>
                <a:gd name="connsiteY16" fmla="*/ 190500 h 514350"/>
                <a:gd name="connsiteX17" fmla="*/ 4763 w 2807494"/>
                <a:gd name="connsiteY17" fmla="*/ 161925 h 514350"/>
                <a:gd name="connsiteX18" fmla="*/ 0 w 2807494"/>
                <a:gd name="connsiteY18" fmla="*/ 138112 h 514350"/>
                <a:gd name="connsiteX19" fmla="*/ 2382 w 2807494"/>
                <a:gd name="connsiteY19" fmla="*/ 121444 h 514350"/>
                <a:gd name="connsiteX20" fmla="*/ 11907 w 2807494"/>
                <a:gd name="connsiteY20" fmla="*/ 114300 h 514350"/>
                <a:gd name="connsiteX21" fmla="*/ 30957 w 2807494"/>
                <a:gd name="connsiteY21" fmla="*/ 114300 h 514350"/>
                <a:gd name="connsiteX22" fmla="*/ 57150 w 2807494"/>
                <a:gd name="connsiteY22" fmla="*/ 128587 h 514350"/>
                <a:gd name="connsiteX23" fmla="*/ 100013 w 2807494"/>
                <a:gd name="connsiteY23" fmla="*/ 159544 h 514350"/>
                <a:gd name="connsiteX24" fmla="*/ 154782 w 2807494"/>
                <a:gd name="connsiteY24" fmla="*/ 195262 h 514350"/>
                <a:gd name="connsiteX25" fmla="*/ 216694 w 2807494"/>
                <a:gd name="connsiteY25" fmla="*/ 223837 h 514350"/>
                <a:gd name="connsiteX26" fmla="*/ 290513 w 2807494"/>
                <a:gd name="connsiteY26" fmla="*/ 247650 h 514350"/>
                <a:gd name="connsiteX27" fmla="*/ 366713 w 2807494"/>
                <a:gd name="connsiteY27" fmla="*/ 259556 h 514350"/>
                <a:gd name="connsiteX28" fmla="*/ 426244 w 2807494"/>
                <a:gd name="connsiteY28" fmla="*/ 269081 h 514350"/>
                <a:gd name="connsiteX29" fmla="*/ 509588 w 2807494"/>
                <a:gd name="connsiteY29" fmla="*/ 271462 h 514350"/>
                <a:gd name="connsiteX30" fmla="*/ 621507 w 2807494"/>
                <a:gd name="connsiteY30" fmla="*/ 261937 h 514350"/>
                <a:gd name="connsiteX31" fmla="*/ 933450 w 2807494"/>
                <a:gd name="connsiteY31" fmla="*/ 223837 h 514350"/>
                <a:gd name="connsiteX32" fmla="*/ 1262063 w 2807494"/>
                <a:gd name="connsiteY32" fmla="*/ 180975 h 514350"/>
                <a:gd name="connsiteX33" fmla="*/ 1533525 w 2807494"/>
                <a:gd name="connsiteY33" fmla="*/ 161925 h 514350"/>
                <a:gd name="connsiteX34" fmla="*/ 1728788 w 2807494"/>
                <a:gd name="connsiteY34" fmla="*/ 135731 h 514350"/>
                <a:gd name="connsiteX35" fmla="*/ 1902619 w 2807494"/>
                <a:gd name="connsiteY35" fmla="*/ 111919 h 514350"/>
                <a:gd name="connsiteX36" fmla="*/ 2057400 w 2807494"/>
                <a:gd name="connsiteY36" fmla="*/ 92869 h 514350"/>
                <a:gd name="connsiteX37" fmla="*/ 2135982 w 2807494"/>
                <a:gd name="connsiteY37" fmla="*/ 61912 h 514350"/>
                <a:gd name="connsiteX38" fmla="*/ 2283619 w 2807494"/>
                <a:gd name="connsiteY38" fmla="*/ 2381 h 514350"/>
                <a:gd name="connsiteX39" fmla="*/ 2307432 w 2807494"/>
                <a:gd name="connsiteY39" fmla="*/ 0 h 514350"/>
                <a:gd name="connsiteX40" fmla="*/ 2471738 w 2807494"/>
                <a:gd name="connsiteY40" fmla="*/ 28575 h 514350"/>
                <a:gd name="connsiteX41" fmla="*/ 2578894 w 2807494"/>
                <a:gd name="connsiteY41" fmla="*/ 54769 h 514350"/>
                <a:gd name="connsiteX42" fmla="*/ 2681288 w 2807494"/>
                <a:gd name="connsiteY42" fmla="*/ 90487 h 514350"/>
                <a:gd name="connsiteX43" fmla="*/ 2745582 w 2807494"/>
                <a:gd name="connsiteY43" fmla="*/ 119062 h 514350"/>
                <a:gd name="connsiteX44" fmla="*/ 2786063 w 2807494"/>
                <a:gd name="connsiteY44" fmla="*/ 142875 h 514350"/>
                <a:gd name="connsiteX45" fmla="*/ 2797969 w 2807494"/>
                <a:gd name="connsiteY45" fmla="*/ 154781 h 514350"/>
                <a:gd name="connsiteX46" fmla="*/ 2805113 w 2807494"/>
                <a:gd name="connsiteY46" fmla="*/ 166687 h 514350"/>
                <a:gd name="connsiteX47" fmla="*/ 2807494 w 2807494"/>
                <a:gd name="connsiteY47" fmla="*/ 188119 h 514350"/>
                <a:gd name="connsiteX48" fmla="*/ 2802732 w 2807494"/>
                <a:gd name="connsiteY48" fmla="*/ 216694 h 514350"/>
                <a:gd name="connsiteX49" fmla="*/ 2786063 w 2807494"/>
                <a:gd name="connsiteY49" fmla="*/ 242887 h 514350"/>
                <a:gd name="connsiteX50" fmla="*/ 2759869 w 2807494"/>
                <a:gd name="connsiteY50" fmla="*/ 264319 h 514350"/>
                <a:gd name="connsiteX51" fmla="*/ 2702719 w 2807494"/>
                <a:gd name="connsiteY51" fmla="*/ 273844 h 514350"/>
                <a:gd name="connsiteX52" fmla="*/ 2564607 w 2807494"/>
                <a:gd name="connsiteY52" fmla="*/ 271462 h 514350"/>
                <a:gd name="connsiteX53" fmla="*/ 2333625 w 2807494"/>
                <a:gd name="connsiteY53" fmla="*/ 280987 h 514350"/>
                <a:gd name="connsiteX54" fmla="*/ 2093119 w 2807494"/>
                <a:gd name="connsiteY54" fmla="*/ 295275 h 514350"/>
                <a:gd name="connsiteX55" fmla="*/ 1819275 w 2807494"/>
                <a:gd name="connsiteY55" fmla="*/ 314325 h 514350"/>
                <a:gd name="connsiteX56" fmla="*/ 1390650 w 2807494"/>
                <a:gd name="connsiteY56" fmla="*/ 35718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07494" h="514350">
                  <a:moveTo>
                    <a:pt x="1390650" y="357187"/>
                  </a:moveTo>
                  <a:lnTo>
                    <a:pt x="1102519" y="395287"/>
                  </a:lnTo>
                  <a:lnTo>
                    <a:pt x="835819" y="438150"/>
                  </a:lnTo>
                  <a:lnTo>
                    <a:pt x="642938" y="473869"/>
                  </a:lnTo>
                  <a:lnTo>
                    <a:pt x="540544" y="495300"/>
                  </a:lnTo>
                  <a:lnTo>
                    <a:pt x="471488" y="507206"/>
                  </a:lnTo>
                  <a:lnTo>
                    <a:pt x="411957" y="514350"/>
                  </a:lnTo>
                  <a:lnTo>
                    <a:pt x="381000" y="514350"/>
                  </a:lnTo>
                  <a:lnTo>
                    <a:pt x="345282" y="511969"/>
                  </a:lnTo>
                  <a:lnTo>
                    <a:pt x="302419" y="497681"/>
                  </a:lnTo>
                  <a:lnTo>
                    <a:pt x="254794" y="469106"/>
                  </a:lnTo>
                  <a:lnTo>
                    <a:pt x="204788" y="428625"/>
                  </a:lnTo>
                  <a:lnTo>
                    <a:pt x="161925" y="388144"/>
                  </a:lnTo>
                  <a:lnTo>
                    <a:pt x="121444" y="342900"/>
                  </a:lnTo>
                  <a:lnTo>
                    <a:pt x="66675" y="266700"/>
                  </a:lnTo>
                  <a:lnTo>
                    <a:pt x="33338" y="216694"/>
                  </a:lnTo>
                  <a:lnTo>
                    <a:pt x="16669" y="190500"/>
                  </a:lnTo>
                  <a:lnTo>
                    <a:pt x="4763" y="161925"/>
                  </a:lnTo>
                  <a:lnTo>
                    <a:pt x="0" y="138112"/>
                  </a:lnTo>
                  <a:lnTo>
                    <a:pt x="2382" y="121444"/>
                  </a:lnTo>
                  <a:lnTo>
                    <a:pt x="11907" y="114300"/>
                  </a:lnTo>
                  <a:lnTo>
                    <a:pt x="30957" y="114300"/>
                  </a:lnTo>
                  <a:lnTo>
                    <a:pt x="57150" y="128587"/>
                  </a:lnTo>
                  <a:lnTo>
                    <a:pt x="100013" y="159544"/>
                  </a:lnTo>
                  <a:lnTo>
                    <a:pt x="154782" y="195262"/>
                  </a:lnTo>
                  <a:lnTo>
                    <a:pt x="216694" y="223837"/>
                  </a:lnTo>
                  <a:lnTo>
                    <a:pt x="290513" y="247650"/>
                  </a:lnTo>
                  <a:lnTo>
                    <a:pt x="366713" y="259556"/>
                  </a:lnTo>
                  <a:lnTo>
                    <a:pt x="426244" y="269081"/>
                  </a:lnTo>
                  <a:lnTo>
                    <a:pt x="509588" y="271462"/>
                  </a:lnTo>
                  <a:lnTo>
                    <a:pt x="621507" y="261937"/>
                  </a:lnTo>
                  <a:lnTo>
                    <a:pt x="933450" y="223837"/>
                  </a:lnTo>
                  <a:lnTo>
                    <a:pt x="1262063" y="180975"/>
                  </a:lnTo>
                  <a:lnTo>
                    <a:pt x="1533525" y="161925"/>
                  </a:lnTo>
                  <a:lnTo>
                    <a:pt x="1728788" y="135731"/>
                  </a:lnTo>
                  <a:lnTo>
                    <a:pt x="1902619" y="111919"/>
                  </a:lnTo>
                  <a:lnTo>
                    <a:pt x="2057400" y="92869"/>
                  </a:lnTo>
                  <a:lnTo>
                    <a:pt x="2135982" y="61912"/>
                  </a:lnTo>
                  <a:lnTo>
                    <a:pt x="2283619" y="2381"/>
                  </a:lnTo>
                  <a:lnTo>
                    <a:pt x="2307432" y="0"/>
                  </a:lnTo>
                  <a:lnTo>
                    <a:pt x="2471738" y="28575"/>
                  </a:lnTo>
                  <a:lnTo>
                    <a:pt x="2578894" y="54769"/>
                  </a:lnTo>
                  <a:lnTo>
                    <a:pt x="2681288" y="90487"/>
                  </a:lnTo>
                  <a:lnTo>
                    <a:pt x="2745582" y="119062"/>
                  </a:lnTo>
                  <a:lnTo>
                    <a:pt x="2786063" y="142875"/>
                  </a:lnTo>
                  <a:lnTo>
                    <a:pt x="2797969" y="154781"/>
                  </a:lnTo>
                  <a:lnTo>
                    <a:pt x="2805113" y="166687"/>
                  </a:lnTo>
                  <a:lnTo>
                    <a:pt x="2807494" y="188119"/>
                  </a:lnTo>
                  <a:lnTo>
                    <a:pt x="2802732" y="216694"/>
                  </a:lnTo>
                  <a:lnTo>
                    <a:pt x="2786063" y="242887"/>
                  </a:lnTo>
                  <a:lnTo>
                    <a:pt x="2759869" y="264319"/>
                  </a:lnTo>
                  <a:lnTo>
                    <a:pt x="2702719" y="273844"/>
                  </a:lnTo>
                  <a:lnTo>
                    <a:pt x="2564607" y="271462"/>
                  </a:lnTo>
                  <a:lnTo>
                    <a:pt x="2333625" y="280987"/>
                  </a:lnTo>
                  <a:lnTo>
                    <a:pt x="2093119" y="295275"/>
                  </a:lnTo>
                  <a:lnTo>
                    <a:pt x="1819275" y="314325"/>
                  </a:lnTo>
                  <a:lnTo>
                    <a:pt x="1390650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A09E73E3-6EED-4A74-B56A-50E31265A754}"/>
                </a:ext>
              </a:extLst>
            </p:cNvPr>
            <p:cNvSpPr/>
            <p:nvPr/>
          </p:nvSpPr>
          <p:spPr>
            <a:xfrm>
              <a:off x="3857625" y="5216525"/>
              <a:ext cx="3600450" cy="577850"/>
            </a:xfrm>
            <a:custGeom>
              <a:avLst/>
              <a:gdLst>
                <a:gd name="connsiteX0" fmla="*/ 1822843 w 3601008"/>
                <a:gd name="connsiteY0" fmla="*/ 345506 h 577829"/>
                <a:gd name="connsiteX1" fmla="*/ 1501165 w 3601008"/>
                <a:gd name="connsiteY1" fmla="*/ 375291 h 577829"/>
                <a:gd name="connsiteX2" fmla="*/ 1310541 w 3601008"/>
                <a:gd name="connsiteY2" fmla="*/ 399119 h 577829"/>
                <a:gd name="connsiteX3" fmla="*/ 1105024 w 3601008"/>
                <a:gd name="connsiteY3" fmla="*/ 431883 h 577829"/>
                <a:gd name="connsiteX4" fmla="*/ 878658 w 3601008"/>
                <a:gd name="connsiteY4" fmla="*/ 479539 h 577829"/>
                <a:gd name="connsiteX5" fmla="*/ 711862 w 3601008"/>
                <a:gd name="connsiteY5" fmla="*/ 512302 h 577829"/>
                <a:gd name="connsiteX6" fmla="*/ 548044 w 3601008"/>
                <a:gd name="connsiteY6" fmla="*/ 551023 h 577829"/>
                <a:gd name="connsiteX7" fmla="*/ 470603 w 3601008"/>
                <a:gd name="connsiteY7" fmla="*/ 577829 h 577829"/>
                <a:gd name="connsiteX8" fmla="*/ 449754 w 3601008"/>
                <a:gd name="connsiteY8" fmla="*/ 577829 h 577829"/>
                <a:gd name="connsiteX9" fmla="*/ 357420 w 3601008"/>
                <a:gd name="connsiteY9" fmla="*/ 559958 h 577829"/>
                <a:gd name="connsiteX10" fmla="*/ 279979 w 3601008"/>
                <a:gd name="connsiteY10" fmla="*/ 533152 h 577829"/>
                <a:gd name="connsiteX11" fmla="*/ 190624 w 3601008"/>
                <a:gd name="connsiteY11" fmla="*/ 491453 h 577829"/>
                <a:gd name="connsiteX12" fmla="*/ 154882 w 3601008"/>
                <a:gd name="connsiteY12" fmla="*/ 461668 h 577829"/>
                <a:gd name="connsiteX13" fmla="*/ 104248 w 3601008"/>
                <a:gd name="connsiteY13" fmla="*/ 411033 h 577829"/>
                <a:gd name="connsiteX14" fmla="*/ 68506 w 3601008"/>
                <a:gd name="connsiteY14" fmla="*/ 366355 h 577829"/>
                <a:gd name="connsiteX15" fmla="*/ 44678 w 3601008"/>
                <a:gd name="connsiteY15" fmla="*/ 333592 h 577829"/>
                <a:gd name="connsiteX16" fmla="*/ 17871 w 3601008"/>
                <a:gd name="connsiteY16" fmla="*/ 282957 h 577829"/>
                <a:gd name="connsiteX17" fmla="*/ 8936 w 3601008"/>
                <a:gd name="connsiteY17" fmla="*/ 256151 h 577829"/>
                <a:gd name="connsiteX18" fmla="*/ 2979 w 3601008"/>
                <a:gd name="connsiteY18" fmla="*/ 241258 h 577829"/>
                <a:gd name="connsiteX19" fmla="*/ 0 w 3601008"/>
                <a:gd name="connsiteY19" fmla="*/ 229344 h 577829"/>
                <a:gd name="connsiteX20" fmla="*/ 2979 w 3601008"/>
                <a:gd name="connsiteY20" fmla="*/ 211473 h 577829"/>
                <a:gd name="connsiteX21" fmla="*/ 14893 w 3601008"/>
                <a:gd name="connsiteY21" fmla="*/ 205516 h 577829"/>
                <a:gd name="connsiteX22" fmla="*/ 41699 w 3601008"/>
                <a:gd name="connsiteY22" fmla="*/ 208495 h 577829"/>
                <a:gd name="connsiteX23" fmla="*/ 68506 w 3601008"/>
                <a:gd name="connsiteY23" fmla="*/ 226366 h 577829"/>
                <a:gd name="connsiteX24" fmla="*/ 113183 w 3601008"/>
                <a:gd name="connsiteY24" fmla="*/ 256151 h 577829"/>
                <a:gd name="connsiteX25" fmla="*/ 160839 w 3601008"/>
                <a:gd name="connsiteY25" fmla="*/ 282957 h 577829"/>
                <a:gd name="connsiteX26" fmla="*/ 205517 w 3601008"/>
                <a:gd name="connsiteY26" fmla="*/ 300828 h 577829"/>
                <a:gd name="connsiteX27" fmla="*/ 271044 w 3601008"/>
                <a:gd name="connsiteY27" fmla="*/ 315721 h 577829"/>
                <a:gd name="connsiteX28" fmla="*/ 321678 w 3601008"/>
                <a:gd name="connsiteY28" fmla="*/ 321678 h 577829"/>
                <a:gd name="connsiteX29" fmla="*/ 372313 w 3601008"/>
                <a:gd name="connsiteY29" fmla="*/ 327635 h 577829"/>
                <a:gd name="connsiteX30" fmla="*/ 419969 w 3601008"/>
                <a:gd name="connsiteY30" fmla="*/ 330613 h 577829"/>
                <a:gd name="connsiteX31" fmla="*/ 476560 w 3601008"/>
                <a:gd name="connsiteY31" fmla="*/ 324656 h 577829"/>
                <a:gd name="connsiteX32" fmla="*/ 691012 w 3601008"/>
                <a:gd name="connsiteY32" fmla="*/ 291893 h 577829"/>
                <a:gd name="connsiteX33" fmla="*/ 1149702 w 3601008"/>
                <a:gd name="connsiteY33" fmla="*/ 220409 h 577829"/>
                <a:gd name="connsiteX34" fmla="*/ 1387982 w 3601008"/>
                <a:gd name="connsiteY34" fmla="*/ 196581 h 577829"/>
                <a:gd name="connsiteX35" fmla="*/ 1712638 w 3601008"/>
                <a:gd name="connsiteY35" fmla="*/ 169774 h 577829"/>
                <a:gd name="connsiteX36" fmla="*/ 1950919 w 3601008"/>
                <a:gd name="connsiteY36" fmla="*/ 148925 h 577829"/>
                <a:gd name="connsiteX37" fmla="*/ 2159414 w 3601008"/>
                <a:gd name="connsiteY37" fmla="*/ 128075 h 577829"/>
                <a:gd name="connsiteX38" fmla="*/ 2299403 w 3601008"/>
                <a:gd name="connsiteY38" fmla="*/ 107226 h 577829"/>
                <a:gd name="connsiteX39" fmla="*/ 2546619 w 3601008"/>
                <a:gd name="connsiteY39" fmla="*/ 104247 h 577829"/>
                <a:gd name="connsiteX40" fmla="*/ 2772985 w 3601008"/>
                <a:gd name="connsiteY40" fmla="*/ 92333 h 577829"/>
                <a:gd name="connsiteX41" fmla="*/ 2850426 w 3601008"/>
                <a:gd name="connsiteY41" fmla="*/ 89355 h 577829"/>
                <a:gd name="connsiteX42" fmla="*/ 2883190 w 3601008"/>
                <a:gd name="connsiteY42" fmla="*/ 80419 h 577829"/>
                <a:gd name="connsiteX43" fmla="*/ 2969566 w 3601008"/>
                <a:gd name="connsiteY43" fmla="*/ 47656 h 577829"/>
                <a:gd name="connsiteX44" fmla="*/ 3070835 w 3601008"/>
                <a:gd name="connsiteY44" fmla="*/ 2978 h 577829"/>
                <a:gd name="connsiteX45" fmla="*/ 3085728 w 3601008"/>
                <a:gd name="connsiteY45" fmla="*/ 0 h 577829"/>
                <a:gd name="connsiteX46" fmla="*/ 3184018 w 3601008"/>
                <a:gd name="connsiteY46" fmla="*/ 23828 h 577829"/>
                <a:gd name="connsiteX47" fmla="*/ 3285287 w 3601008"/>
                <a:gd name="connsiteY47" fmla="*/ 59570 h 577829"/>
                <a:gd name="connsiteX48" fmla="*/ 3401449 w 3601008"/>
                <a:gd name="connsiteY48" fmla="*/ 107226 h 577829"/>
                <a:gd name="connsiteX49" fmla="*/ 3496761 w 3601008"/>
                <a:gd name="connsiteY49" fmla="*/ 151903 h 577829"/>
                <a:gd name="connsiteX50" fmla="*/ 3535481 w 3601008"/>
                <a:gd name="connsiteY50" fmla="*/ 169774 h 577829"/>
                <a:gd name="connsiteX51" fmla="*/ 3568245 w 3601008"/>
                <a:gd name="connsiteY51" fmla="*/ 193602 h 577829"/>
                <a:gd name="connsiteX52" fmla="*/ 3589094 w 3601008"/>
                <a:gd name="connsiteY52" fmla="*/ 217430 h 577829"/>
                <a:gd name="connsiteX53" fmla="*/ 3598030 w 3601008"/>
                <a:gd name="connsiteY53" fmla="*/ 238280 h 577829"/>
                <a:gd name="connsiteX54" fmla="*/ 3601008 w 3601008"/>
                <a:gd name="connsiteY54" fmla="*/ 259129 h 577829"/>
                <a:gd name="connsiteX55" fmla="*/ 3595051 w 3601008"/>
                <a:gd name="connsiteY55" fmla="*/ 282957 h 577829"/>
                <a:gd name="connsiteX56" fmla="*/ 3583137 w 3601008"/>
                <a:gd name="connsiteY56" fmla="*/ 315721 h 577829"/>
                <a:gd name="connsiteX57" fmla="*/ 3562288 w 3601008"/>
                <a:gd name="connsiteY57" fmla="*/ 339549 h 577829"/>
                <a:gd name="connsiteX58" fmla="*/ 3526546 w 3601008"/>
                <a:gd name="connsiteY58" fmla="*/ 351463 h 577829"/>
                <a:gd name="connsiteX59" fmla="*/ 3452083 w 3601008"/>
                <a:gd name="connsiteY59" fmla="*/ 351463 h 577829"/>
                <a:gd name="connsiteX60" fmla="*/ 3270395 w 3601008"/>
                <a:gd name="connsiteY60" fmla="*/ 336570 h 577829"/>
                <a:gd name="connsiteX61" fmla="*/ 2972545 w 3601008"/>
                <a:gd name="connsiteY61" fmla="*/ 321678 h 577829"/>
                <a:gd name="connsiteX62" fmla="*/ 2644909 w 3601008"/>
                <a:gd name="connsiteY62" fmla="*/ 312742 h 577829"/>
                <a:gd name="connsiteX63" fmla="*/ 2445350 w 3601008"/>
                <a:gd name="connsiteY63" fmla="*/ 309764 h 577829"/>
                <a:gd name="connsiteX64" fmla="*/ 2087930 w 3601008"/>
                <a:gd name="connsiteY64" fmla="*/ 327635 h 577829"/>
                <a:gd name="connsiteX65" fmla="*/ 1822843 w 3601008"/>
                <a:gd name="connsiteY65" fmla="*/ 345506 h 5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01008" h="577829">
                  <a:moveTo>
                    <a:pt x="1822843" y="345506"/>
                  </a:moveTo>
                  <a:lnTo>
                    <a:pt x="1501165" y="375291"/>
                  </a:lnTo>
                  <a:lnTo>
                    <a:pt x="1310541" y="399119"/>
                  </a:lnTo>
                  <a:lnTo>
                    <a:pt x="1105024" y="431883"/>
                  </a:lnTo>
                  <a:lnTo>
                    <a:pt x="878658" y="479539"/>
                  </a:lnTo>
                  <a:lnTo>
                    <a:pt x="711862" y="512302"/>
                  </a:lnTo>
                  <a:lnTo>
                    <a:pt x="548044" y="551023"/>
                  </a:lnTo>
                  <a:lnTo>
                    <a:pt x="470603" y="577829"/>
                  </a:lnTo>
                  <a:lnTo>
                    <a:pt x="449754" y="577829"/>
                  </a:lnTo>
                  <a:lnTo>
                    <a:pt x="357420" y="559958"/>
                  </a:lnTo>
                  <a:lnTo>
                    <a:pt x="279979" y="533152"/>
                  </a:lnTo>
                  <a:lnTo>
                    <a:pt x="190624" y="491453"/>
                  </a:lnTo>
                  <a:lnTo>
                    <a:pt x="154882" y="461668"/>
                  </a:lnTo>
                  <a:lnTo>
                    <a:pt x="104248" y="411033"/>
                  </a:lnTo>
                  <a:lnTo>
                    <a:pt x="68506" y="366355"/>
                  </a:lnTo>
                  <a:lnTo>
                    <a:pt x="44678" y="333592"/>
                  </a:lnTo>
                  <a:lnTo>
                    <a:pt x="17871" y="282957"/>
                  </a:lnTo>
                  <a:lnTo>
                    <a:pt x="8936" y="256151"/>
                  </a:lnTo>
                  <a:lnTo>
                    <a:pt x="2979" y="241258"/>
                  </a:lnTo>
                  <a:lnTo>
                    <a:pt x="0" y="229344"/>
                  </a:lnTo>
                  <a:lnTo>
                    <a:pt x="2979" y="211473"/>
                  </a:lnTo>
                  <a:lnTo>
                    <a:pt x="14893" y="205516"/>
                  </a:lnTo>
                  <a:lnTo>
                    <a:pt x="41699" y="208495"/>
                  </a:lnTo>
                  <a:lnTo>
                    <a:pt x="68506" y="226366"/>
                  </a:lnTo>
                  <a:lnTo>
                    <a:pt x="113183" y="256151"/>
                  </a:lnTo>
                  <a:lnTo>
                    <a:pt x="160839" y="282957"/>
                  </a:lnTo>
                  <a:lnTo>
                    <a:pt x="205517" y="300828"/>
                  </a:lnTo>
                  <a:lnTo>
                    <a:pt x="271044" y="315721"/>
                  </a:lnTo>
                  <a:lnTo>
                    <a:pt x="321678" y="321678"/>
                  </a:lnTo>
                  <a:lnTo>
                    <a:pt x="372313" y="327635"/>
                  </a:lnTo>
                  <a:lnTo>
                    <a:pt x="419969" y="330613"/>
                  </a:lnTo>
                  <a:lnTo>
                    <a:pt x="476560" y="324656"/>
                  </a:lnTo>
                  <a:lnTo>
                    <a:pt x="691012" y="291893"/>
                  </a:lnTo>
                  <a:lnTo>
                    <a:pt x="1149702" y="220409"/>
                  </a:lnTo>
                  <a:lnTo>
                    <a:pt x="1387982" y="196581"/>
                  </a:lnTo>
                  <a:lnTo>
                    <a:pt x="1712638" y="169774"/>
                  </a:lnTo>
                  <a:lnTo>
                    <a:pt x="1950919" y="148925"/>
                  </a:lnTo>
                  <a:lnTo>
                    <a:pt x="2159414" y="128075"/>
                  </a:lnTo>
                  <a:lnTo>
                    <a:pt x="2299403" y="107226"/>
                  </a:lnTo>
                  <a:lnTo>
                    <a:pt x="2546619" y="104247"/>
                  </a:lnTo>
                  <a:lnTo>
                    <a:pt x="2772985" y="92333"/>
                  </a:lnTo>
                  <a:lnTo>
                    <a:pt x="2850426" y="89355"/>
                  </a:lnTo>
                  <a:lnTo>
                    <a:pt x="2883190" y="80419"/>
                  </a:lnTo>
                  <a:lnTo>
                    <a:pt x="2969566" y="47656"/>
                  </a:lnTo>
                  <a:lnTo>
                    <a:pt x="3070835" y="2978"/>
                  </a:lnTo>
                  <a:lnTo>
                    <a:pt x="3085728" y="0"/>
                  </a:lnTo>
                  <a:lnTo>
                    <a:pt x="3184018" y="23828"/>
                  </a:lnTo>
                  <a:lnTo>
                    <a:pt x="3285287" y="59570"/>
                  </a:lnTo>
                  <a:lnTo>
                    <a:pt x="3401449" y="107226"/>
                  </a:lnTo>
                  <a:lnTo>
                    <a:pt x="3496761" y="151903"/>
                  </a:lnTo>
                  <a:lnTo>
                    <a:pt x="3535481" y="169774"/>
                  </a:lnTo>
                  <a:lnTo>
                    <a:pt x="3568245" y="193602"/>
                  </a:lnTo>
                  <a:lnTo>
                    <a:pt x="3589094" y="217430"/>
                  </a:lnTo>
                  <a:lnTo>
                    <a:pt x="3598030" y="238280"/>
                  </a:lnTo>
                  <a:lnTo>
                    <a:pt x="3601008" y="259129"/>
                  </a:lnTo>
                  <a:lnTo>
                    <a:pt x="3595051" y="282957"/>
                  </a:lnTo>
                  <a:lnTo>
                    <a:pt x="3583137" y="315721"/>
                  </a:lnTo>
                  <a:lnTo>
                    <a:pt x="3562288" y="339549"/>
                  </a:lnTo>
                  <a:lnTo>
                    <a:pt x="3526546" y="351463"/>
                  </a:lnTo>
                  <a:lnTo>
                    <a:pt x="3452083" y="351463"/>
                  </a:lnTo>
                  <a:lnTo>
                    <a:pt x="3270395" y="336570"/>
                  </a:lnTo>
                  <a:lnTo>
                    <a:pt x="2972545" y="321678"/>
                  </a:lnTo>
                  <a:lnTo>
                    <a:pt x="2644909" y="312742"/>
                  </a:lnTo>
                  <a:lnTo>
                    <a:pt x="2445350" y="309764"/>
                  </a:lnTo>
                  <a:lnTo>
                    <a:pt x="2087930" y="327635"/>
                  </a:lnTo>
                  <a:lnTo>
                    <a:pt x="1822843" y="345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41D36551-534E-4FEE-A302-A0F0B2578EF5}"/>
              </a:ext>
            </a:extLst>
          </p:cNvPr>
          <p:cNvGrpSpPr/>
          <p:nvPr/>
        </p:nvGrpSpPr>
        <p:grpSpPr>
          <a:xfrm>
            <a:off x="2517775" y="1552575"/>
            <a:ext cx="4787900" cy="4391025"/>
            <a:chOff x="2517775" y="1552575"/>
            <a:chExt cx="4787900" cy="4391025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BB0FA35C-CEC6-400C-B16D-74E75A68A4B4}"/>
                </a:ext>
              </a:extLst>
            </p:cNvPr>
            <p:cNvSpPr/>
            <p:nvPr/>
          </p:nvSpPr>
          <p:spPr>
            <a:xfrm>
              <a:off x="5137150" y="1552575"/>
              <a:ext cx="606425" cy="1233488"/>
            </a:xfrm>
            <a:custGeom>
              <a:avLst/>
              <a:gdLst>
                <a:gd name="connsiteX0" fmla="*/ 254794 w 607219"/>
                <a:gd name="connsiteY0" fmla="*/ 747713 h 1233488"/>
                <a:gd name="connsiteX1" fmla="*/ 254794 w 607219"/>
                <a:gd name="connsiteY1" fmla="*/ 481013 h 1233488"/>
                <a:gd name="connsiteX2" fmla="*/ 254794 w 607219"/>
                <a:gd name="connsiteY2" fmla="*/ 404813 h 1233488"/>
                <a:gd name="connsiteX3" fmla="*/ 250032 w 607219"/>
                <a:gd name="connsiteY3" fmla="*/ 364331 h 1233488"/>
                <a:gd name="connsiteX4" fmla="*/ 238125 w 607219"/>
                <a:gd name="connsiteY4" fmla="*/ 326231 h 1233488"/>
                <a:gd name="connsiteX5" fmla="*/ 223838 w 607219"/>
                <a:gd name="connsiteY5" fmla="*/ 292894 h 1233488"/>
                <a:gd name="connsiteX6" fmla="*/ 197644 w 607219"/>
                <a:gd name="connsiteY6" fmla="*/ 252413 h 1233488"/>
                <a:gd name="connsiteX7" fmla="*/ 169069 w 607219"/>
                <a:gd name="connsiteY7" fmla="*/ 221456 h 1233488"/>
                <a:gd name="connsiteX8" fmla="*/ 142875 w 607219"/>
                <a:gd name="connsiteY8" fmla="*/ 197644 h 1233488"/>
                <a:gd name="connsiteX9" fmla="*/ 121444 w 607219"/>
                <a:gd name="connsiteY9" fmla="*/ 178594 h 1233488"/>
                <a:gd name="connsiteX10" fmla="*/ 92869 w 607219"/>
                <a:gd name="connsiteY10" fmla="*/ 157163 h 1233488"/>
                <a:gd name="connsiteX11" fmla="*/ 66675 w 607219"/>
                <a:gd name="connsiteY11" fmla="*/ 140494 h 1233488"/>
                <a:gd name="connsiteX12" fmla="*/ 38100 w 607219"/>
                <a:gd name="connsiteY12" fmla="*/ 121444 h 1233488"/>
                <a:gd name="connsiteX13" fmla="*/ 23813 w 607219"/>
                <a:gd name="connsiteY13" fmla="*/ 114300 h 1233488"/>
                <a:gd name="connsiteX14" fmla="*/ 11907 w 607219"/>
                <a:gd name="connsiteY14" fmla="*/ 102394 h 1233488"/>
                <a:gd name="connsiteX15" fmla="*/ 4763 w 607219"/>
                <a:gd name="connsiteY15" fmla="*/ 88106 h 1233488"/>
                <a:gd name="connsiteX16" fmla="*/ 0 w 607219"/>
                <a:gd name="connsiteY16" fmla="*/ 69056 h 1233488"/>
                <a:gd name="connsiteX17" fmla="*/ 0 w 607219"/>
                <a:gd name="connsiteY17" fmla="*/ 54769 h 1233488"/>
                <a:gd name="connsiteX18" fmla="*/ 11907 w 607219"/>
                <a:gd name="connsiteY18" fmla="*/ 28575 h 1233488"/>
                <a:gd name="connsiteX19" fmla="*/ 35719 w 607219"/>
                <a:gd name="connsiteY19" fmla="*/ 9525 h 1233488"/>
                <a:gd name="connsiteX20" fmla="*/ 54769 w 607219"/>
                <a:gd name="connsiteY20" fmla="*/ 0 h 1233488"/>
                <a:gd name="connsiteX21" fmla="*/ 90488 w 607219"/>
                <a:gd name="connsiteY21" fmla="*/ 0 h 1233488"/>
                <a:gd name="connsiteX22" fmla="*/ 173832 w 607219"/>
                <a:gd name="connsiteY22" fmla="*/ 9525 h 1233488"/>
                <a:gd name="connsiteX23" fmla="*/ 259557 w 607219"/>
                <a:gd name="connsiteY23" fmla="*/ 26194 h 1233488"/>
                <a:gd name="connsiteX24" fmla="*/ 328613 w 607219"/>
                <a:gd name="connsiteY24" fmla="*/ 42863 h 1233488"/>
                <a:gd name="connsiteX25" fmla="*/ 388144 w 607219"/>
                <a:gd name="connsiteY25" fmla="*/ 64294 h 1233488"/>
                <a:gd name="connsiteX26" fmla="*/ 435769 w 607219"/>
                <a:gd name="connsiteY26" fmla="*/ 85725 h 1233488"/>
                <a:gd name="connsiteX27" fmla="*/ 478632 w 607219"/>
                <a:gd name="connsiteY27" fmla="*/ 109538 h 1233488"/>
                <a:gd name="connsiteX28" fmla="*/ 507207 w 607219"/>
                <a:gd name="connsiteY28" fmla="*/ 133350 h 1233488"/>
                <a:gd name="connsiteX29" fmla="*/ 533400 w 607219"/>
                <a:gd name="connsiteY29" fmla="*/ 159544 h 1233488"/>
                <a:gd name="connsiteX30" fmla="*/ 557213 w 607219"/>
                <a:gd name="connsiteY30" fmla="*/ 188119 h 1233488"/>
                <a:gd name="connsiteX31" fmla="*/ 581025 w 607219"/>
                <a:gd name="connsiteY31" fmla="*/ 228600 h 1233488"/>
                <a:gd name="connsiteX32" fmla="*/ 592932 w 607219"/>
                <a:gd name="connsiteY32" fmla="*/ 247650 h 1233488"/>
                <a:gd name="connsiteX33" fmla="*/ 602457 w 607219"/>
                <a:gd name="connsiteY33" fmla="*/ 259556 h 1233488"/>
                <a:gd name="connsiteX34" fmla="*/ 607219 w 607219"/>
                <a:gd name="connsiteY34" fmla="*/ 280988 h 1233488"/>
                <a:gd name="connsiteX35" fmla="*/ 604838 w 607219"/>
                <a:gd name="connsiteY35" fmla="*/ 309563 h 1233488"/>
                <a:gd name="connsiteX36" fmla="*/ 592932 w 607219"/>
                <a:gd name="connsiteY36" fmla="*/ 342900 h 1233488"/>
                <a:gd name="connsiteX37" fmla="*/ 573882 w 607219"/>
                <a:gd name="connsiteY37" fmla="*/ 388144 h 1233488"/>
                <a:gd name="connsiteX38" fmla="*/ 550069 w 607219"/>
                <a:gd name="connsiteY38" fmla="*/ 421481 h 1233488"/>
                <a:gd name="connsiteX39" fmla="*/ 535782 w 607219"/>
                <a:gd name="connsiteY39" fmla="*/ 445294 h 1233488"/>
                <a:gd name="connsiteX40" fmla="*/ 528638 w 607219"/>
                <a:gd name="connsiteY40" fmla="*/ 485775 h 1233488"/>
                <a:gd name="connsiteX41" fmla="*/ 526257 w 607219"/>
                <a:gd name="connsiteY41" fmla="*/ 609600 h 1233488"/>
                <a:gd name="connsiteX42" fmla="*/ 526257 w 607219"/>
                <a:gd name="connsiteY42" fmla="*/ 904875 h 1233488"/>
                <a:gd name="connsiteX43" fmla="*/ 526257 w 607219"/>
                <a:gd name="connsiteY43" fmla="*/ 1188244 h 1233488"/>
                <a:gd name="connsiteX44" fmla="*/ 254794 w 607219"/>
                <a:gd name="connsiteY44" fmla="*/ 1233488 h 1233488"/>
                <a:gd name="connsiteX45" fmla="*/ 254794 w 607219"/>
                <a:gd name="connsiteY45" fmla="*/ 747713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7219" h="1233488">
                  <a:moveTo>
                    <a:pt x="254794" y="747713"/>
                  </a:moveTo>
                  <a:lnTo>
                    <a:pt x="254794" y="481013"/>
                  </a:lnTo>
                  <a:lnTo>
                    <a:pt x="254794" y="404813"/>
                  </a:lnTo>
                  <a:lnTo>
                    <a:pt x="250032" y="364331"/>
                  </a:lnTo>
                  <a:lnTo>
                    <a:pt x="238125" y="326231"/>
                  </a:lnTo>
                  <a:lnTo>
                    <a:pt x="223838" y="292894"/>
                  </a:lnTo>
                  <a:lnTo>
                    <a:pt x="197644" y="252413"/>
                  </a:lnTo>
                  <a:lnTo>
                    <a:pt x="169069" y="221456"/>
                  </a:lnTo>
                  <a:lnTo>
                    <a:pt x="142875" y="197644"/>
                  </a:lnTo>
                  <a:lnTo>
                    <a:pt x="121444" y="178594"/>
                  </a:lnTo>
                  <a:lnTo>
                    <a:pt x="92869" y="157163"/>
                  </a:lnTo>
                  <a:lnTo>
                    <a:pt x="66675" y="140494"/>
                  </a:lnTo>
                  <a:lnTo>
                    <a:pt x="38100" y="121444"/>
                  </a:lnTo>
                  <a:lnTo>
                    <a:pt x="23813" y="114300"/>
                  </a:lnTo>
                  <a:lnTo>
                    <a:pt x="11907" y="102394"/>
                  </a:lnTo>
                  <a:lnTo>
                    <a:pt x="4763" y="88106"/>
                  </a:lnTo>
                  <a:lnTo>
                    <a:pt x="0" y="69056"/>
                  </a:lnTo>
                  <a:lnTo>
                    <a:pt x="0" y="54769"/>
                  </a:lnTo>
                  <a:lnTo>
                    <a:pt x="11907" y="28575"/>
                  </a:lnTo>
                  <a:lnTo>
                    <a:pt x="35719" y="9525"/>
                  </a:lnTo>
                  <a:lnTo>
                    <a:pt x="54769" y="0"/>
                  </a:lnTo>
                  <a:lnTo>
                    <a:pt x="90488" y="0"/>
                  </a:lnTo>
                  <a:lnTo>
                    <a:pt x="173832" y="9525"/>
                  </a:lnTo>
                  <a:lnTo>
                    <a:pt x="259557" y="26194"/>
                  </a:lnTo>
                  <a:lnTo>
                    <a:pt x="328613" y="42863"/>
                  </a:lnTo>
                  <a:lnTo>
                    <a:pt x="388144" y="64294"/>
                  </a:lnTo>
                  <a:lnTo>
                    <a:pt x="435769" y="85725"/>
                  </a:lnTo>
                  <a:lnTo>
                    <a:pt x="478632" y="109538"/>
                  </a:lnTo>
                  <a:lnTo>
                    <a:pt x="507207" y="133350"/>
                  </a:lnTo>
                  <a:lnTo>
                    <a:pt x="533400" y="159544"/>
                  </a:lnTo>
                  <a:lnTo>
                    <a:pt x="557213" y="188119"/>
                  </a:lnTo>
                  <a:lnTo>
                    <a:pt x="581025" y="228600"/>
                  </a:lnTo>
                  <a:lnTo>
                    <a:pt x="592932" y="247650"/>
                  </a:lnTo>
                  <a:lnTo>
                    <a:pt x="602457" y="259556"/>
                  </a:lnTo>
                  <a:lnTo>
                    <a:pt x="607219" y="280988"/>
                  </a:lnTo>
                  <a:lnTo>
                    <a:pt x="604838" y="309563"/>
                  </a:lnTo>
                  <a:lnTo>
                    <a:pt x="592932" y="342900"/>
                  </a:lnTo>
                  <a:lnTo>
                    <a:pt x="573882" y="388144"/>
                  </a:lnTo>
                  <a:lnTo>
                    <a:pt x="550069" y="421481"/>
                  </a:lnTo>
                  <a:lnTo>
                    <a:pt x="535782" y="445294"/>
                  </a:lnTo>
                  <a:lnTo>
                    <a:pt x="528638" y="485775"/>
                  </a:lnTo>
                  <a:cubicBezTo>
                    <a:pt x="527844" y="527050"/>
                    <a:pt x="527051" y="568325"/>
                    <a:pt x="526257" y="609600"/>
                  </a:cubicBezTo>
                  <a:lnTo>
                    <a:pt x="526257" y="904875"/>
                  </a:lnTo>
                  <a:lnTo>
                    <a:pt x="526257" y="1188244"/>
                  </a:lnTo>
                  <a:lnTo>
                    <a:pt x="254794" y="1233488"/>
                  </a:lnTo>
                  <a:lnTo>
                    <a:pt x="254794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0BCB4E26-573B-426D-9ECD-5B572A55C76F}"/>
                </a:ext>
              </a:extLst>
            </p:cNvPr>
            <p:cNvSpPr/>
            <p:nvPr/>
          </p:nvSpPr>
          <p:spPr>
            <a:xfrm rot="16200000">
              <a:off x="1953419" y="2135981"/>
              <a:ext cx="2571750" cy="1443038"/>
            </a:xfrm>
            <a:custGeom>
              <a:avLst/>
              <a:gdLst>
                <a:gd name="connsiteX0" fmla="*/ 631031 w 2571750"/>
                <a:gd name="connsiteY0" fmla="*/ 573881 h 1443037"/>
                <a:gd name="connsiteX1" fmla="*/ 447675 w 2571750"/>
                <a:gd name="connsiteY1" fmla="*/ 438150 h 1443037"/>
                <a:gd name="connsiteX2" fmla="*/ 309562 w 2571750"/>
                <a:gd name="connsiteY2" fmla="*/ 328612 h 1443037"/>
                <a:gd name="connsiteX3" fmla="*/ 173831 w 2571750"/>
                <a:gd name="connsiteY3" fmla="*/ 209550 h 1443037"/>
                <a:gd name="connsiteX4" fmla="*/ 71437 w 2571750"/>
                <a:gd name="connsiteY4" fmla="*/ 119062 h 1443037"/>
                <a:gd name="connsiteX5" fmla="*/ 14287 w 2571750"/>
                <a:gd name="connsiteY5" fmla="*/ 64293 h 1443037"/>
                <a:gd name="connsiteX6" fmla="*/ 4762 w 2571750"/>
                <a:gd name="connsiteY6" fmla="*/ 47625 h 1443037"/>
                <a:gd name="connsiteX7" fmla="*/ 0 w 2571750"/>
                <a:gd name="connsiteY7" fmla="*/ 23812 h 1443037"/>
                <a:gd name="connsiteX8" fmla="*/ 4762 w 2571750"/>
                <a:gd name="connsiteY8" fmla="*/ 4762 h 1443037"/>
                <a:gd name="connsiteX9" fmla="*/ 21431 w 2571750"/>
                <a:gd name="connsiteY9" fmla="*/ 0 h 1443037"/>
                <a:gd name="connsiteX10" fmla="*/ 54768 w 2571750"/>
                <a:gd name="connsiteY10" fmla="*/ 7143 h 1443037"/>
                <a:gd name="connsiteX11" fmla="*/ 111918 w 2571750"/>
                <a:gd name="connsiteY11" fmla="*/ 42862 h 1443037"/>
                <a:gd name="connsiteX12" fmla="*/ 226218 w 2571750"/>
                <a:gd name="connsiteY12" fmla="*/ 119062 h 1443037"/>
                <a:gd name="connsiteX13" fmla="*/ 397668 w 2571750"/>
                <a:gd name="connsiteY13" fmla="*/ 230981 h 1443037"/>
                <a:gd name="connsiteX14" fmla="*/ 561975 w 2571750"/>
                <a:gd name="connsiteY14" fmla="*/ 326231 h 1443037"/>
                <a:gd name="connsiteX15" fmla="*/ 740568 w 2571750"/>
                <a:gd name="connsiteY15" fmla="*/ 423862 h 1443037"/>
                <a:gd name="connsiteX16" fmla="*/ 892968 w 2571750"/>
                <a:gd name="connsiteY16" fmla="*/ 509587 h 1443037"/>
                <a:gd name="connsiteX17" fmla="*/ 1007268 w 2571750"/>
                <a:gd name="connsiteY17" fmla="*/ 566737 h 1443037"/>
                <a:gd name="connsiteX18" fmla="*/ 1143000 w 2571750"/>
                <a:gd name="connsiteY18" fmla="*/ 631031 h 1443037"/>
                <a:gd name="connsiteX19" fmla="*/ 1319212 w 2571750"/>
                <a:gd name="connsiteY19" fmla="*/ 714375 h 1443037"/>
                <a:gd name="connsiteX20" fmla="*/ 1519237 w 2571750"/>
                <a:gd name="connsiteY20" fmla="*/ 792956 h 1443037"/>
                <a:gd name="connsiteX21" fmla="*/ 1702593 w 2571750"/>
                <a:gd name="connsiteY21" fmla="*/ 864393 h 1443037"/>
                <a:gd name="connsiteX22" fmla="*/ 1895475 w 2571750"/>
                <a:gd name="connsiteY22" fmla="*/ 933450 h 1443037"/>
                <a:gd name="connsiteX23" fmla="*/ 2076450 w 2571750"/>
                <a:gd name="connsiteY23" fmla="*/ 992981 h 1443037"/>
                <a:gd name="connsiteX24" fmla="*/ 2185987 w 2571750"/>
                <a:gd name="connsiteY24" fmla="*/ 1023937 h 1443037"/>
                <a:gd name="connsiteX25" fmla="*/ 2269331 w 2571750"/>
                <a:gd name="connsiteY25" fmla="*/ 1042987 h 1443037"/>
                <a:gd name="connsiteX26" fmla="*/ 2307431 w 2571750"/>
                <a:gd name="connsiteY26" fmla="*/ 1047750 h 1443037"/>
                <a:gd name="connsiteX27" fmla="*/ 2338387 w 2571750"/>
                <a:gd name="connsiteY27" fmla="*/ 1047750 h 1443037"/>
                <a:gd name="connsiteX28" fmla="*/ 2374106 w 2571750"/>
                <a:gd name="connsiteY28" fmla="*/ 1040606 h 1443037"/>
                <a:gd name="connsiteX29" fmla="*/ 2414587 w 2571750"/>
                <a:gd name="connsiteY29" fmla="*/ 1023937 h 1443037"/>
                <a:gd name="connsiteX30" fmla="*/ 2445543 w 2571750"/>
                <a:gd name="connsiteY30" fmla="*/ 1004887 h 1443037"/>
                <a:gd name="connsiteX31" fmla="*/ 2476500 w 2571750"/>
                <a:gd name="connsiteY31" fmla="*/ 981075 h 1443037"/>
                <a:gd name="connsiteX32" fmla="*/ 2495550 w 2571750"/>
                <a:gd name="connsiteY32" fmla="*/ 959643 h 1443037"/>
                <a:gd name="connsiteX33" fmla="*/ 2519362 w 2571750"/>
                <a:gd name="connsiteY33" fmla="*/ 942975 h 1443037"/>
                <a:gd name="connsiteX34" fmla="*/ 2536031 w 2571750"/>
                <a:gd name="connsiteY34" fmla="*/ 935831 h 1443037"/>
                <a:gd name="connsiteX35" fmla="*/ 2555081 w 2571750"/>
                <a:gd name="connsiteY35" fmla="*/ 933450 h 1443037"/>
                <a:gd name="connsiteX36" fmla="*/ 2562225 w 2571750"/>
                <a:gd name="connsiteY36" fmla="*/ 938212 h 1443037"/>
                <a:gd name="connsiteX37" fmla="*/ 2569368 w 2571750"/>
                <a:gd name="connsiteY37" fmla="*/ 952500 h 1443037"/>
                <a:gd name="connsiteX38" fmla="*/ 2571750 w 2571750"/>
                <a:gd name="connsiteY38" fmla="*/ 995362 h 1443037"/>
                <a:gd name="connsiteX39" fmla="*/ 2564606 w 2571750"/>
                <a:gd name="connsiteY39" fmla="*/ 1052512 h 1443037"/>
                <a:gd name="connsiteX40" fmla="*/ 2550318 w 2571750"/>
                <a:gd name="connsiteY40" fmla="*/ 1109662 h 1443037"/>
                <a:gd name="connsiteX41" fmla="*/ 2519362 w 2571750"/>
                <a:gd name="connsiteY41" fmla="*/ 1185862 h 1443037"/>
                <a:gd name="connsiteX42" fmla="*/ 2478881 w 2571750"/>
                <a:gd name="connsiteY42" fmla="*/ 1257300 h 1443037"/>
                <a:gd name="connsiteX43" fmla="*/ 2414587 w 2571750"/>
                <a:gd name="connsiteY43" fmla="*/ 1338262 h 1443037"/>
                <a:gd name="connsiteX44" fmla="*/ 2357437 w 2571750"/>
                <a:gd name="connsiteY44" fmla="*/ 1412081 h 1443037"/>
                <a:gd name="connsiteX45" fmla="*/ 2326481 w 2571750"/>
                <a:gd name="connsiteY45" fmla="*/ 1435893 h 1443037"/>
                <a:gd name="connsiteX46" fmla="*/ 2283618 w 2571750"/>
                <a:gd name="connsiteY46" fmla="*/ 1443037 h 1443037"/>
                <a:gd name="connsiteX47" fmla="*/ 2257425 w 2571750"/>
                <a:gd name="connsiteY47" fmla="*/ 1435893 h 1443037"/>
                <a:gd name="connsiteX48" fmla="*/ 2240756 w 2571750"/>
                <a:gd name="connsiteY48" fmla="*/ 1426368 h 1443037"/>
                <a:gd name="connsiteX49" fmla="*/ 2224087 w 2571750"/>
                <a:gd name="connsiteY49" fmla="*/ 1407318 h 1443037"/>
                <a:gd name="connsiteX50" fmla="*/ 2209800 w 2571750"/>
                <a:gd name="connsiteY50" fmla="*/ 1381125 h 1443037"/>
                <a:gd name="connsiteX51" fmla="*/ 2183606 w 2571750"/>
                <a:gd name="connsiteY51" fmla="*/ 1352550 h 1443037"/>
                <a:gd name="connsiteX52" fmla="*/ 2095500 w 2571750"/>
                <a:gd name="connsiteY52" fmla="*/ 1293018 h 1443037"/>
                <a:gd name="connsiteX53" fmla="*/ 1988343 w 2571750"/>
                <a:gd name="connsiteY53" fmla="*/ 1247775 h 1443037"/>
                <a:gd name="connsiteX54" fmla="*/ 1685925 w 2571750"/>
                <a:gd name="connsiteY54" fmla="*/ 1126331 h 1443037"/>
                <a:gd name="connsiteX55" fmla="*/ 1500187 w 2571750"/>
                <a:gd name="connsiteY55" fmla="*/ 1035843 h 1443037"/>
                <a:gd name="connsiteX56" fmla="*/ 1335881 w 2571750"/>
                <a:gd name="connsiteY56" fmla="*/ 954881 h 1443037"/>
                <a:gd name="connsiteX57" fmla="*/ 1059656 w 2571750"/>
                <a:gd name="connsiteY57" fmla="*/ 850106 h 1443037"/>
                <a:gd name="connsiteX58" fmla="*/ 959643 w 2571750"/>
                <a:gd name="connsiteY58" fmla="*/ 792956 h 1443037"/>
                <a:gd name="connsiteX59" fmla="*/ 854868 w 2571750"/>
                <a:gd name="connsiteY59" fmla="*/ 726281 h 1443037"/>
                <a:gd name="connsiteX60" fmla="*/ 631031 w 2571750"/>
                <a:gd name="connsiteY60" fmla="*/ 573881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71750" h="1443037">
                  <a:moveTo>
                    <a:pt x="631031" y="573881"/>
                  </a:moveTo>
                  <a:lnTo>
                    <a:pt x="447675" y="438150"/>
                  </a:lnTo>
                  <a:lnTo>
                    <a:pt x="309562" y="328612"/>
                  </a:lnTo>
                  <a:lnTo>
                    <a:pt x="173831" y="209550"/>
                  </a:lnTo>
                  <a:lnTo>
                    <a:pt x="71437" y="119062"/>
                  </a:lnTo>
                  <a:lnTo>
                    <a:pt x="14287" y="64293"/>
                  </a:lnTo>
                  <a:lnTo>
                    <a:pt x="4762" y="47625"/>
                  </a:lnTo>
                  <a:lnTo>
                    <a:pt x="0" y="23812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1918" y="42862"/>
                  </a:lnTo>
                  <a:lnTo>
                    <a:pt x="226218" y="119062"/>
                  </a:lnTo>
                  <a:lnTo>
                    <a:pt x="397668" y="230981"/>
                  </a:lnTo>
                  <a:lnTo>
                    <a:pt x="561975" y="326231"/>
                  </a:lnTo>
                  <a:lnTo>
                    <a:pt x="740568" y="423862"/>
                  </a:lnTo>
                  <a:lnTo>
                    <a:pt x="892968" y="509587"/>
                  </a:lnTo>
                  <a:lnTo>
                    <a:pt x="1007268" y="566737"/>
                  </a:lnTo>
                  <a:lnTo>
                    <a:pt x="1143000" y="631031"/>
                  </a:lnTo>
                  <a:lnTo>
                    <a:pt x="1319212" y="714375"/>
                  </a:lnTo>
                  <a:lnTo>
                    <a:pt x="1519237" y="792956"/>
                  </a:lnTo>
                  <a:lnTo>
                    <a:pt x="1702593" y="864393"/>
                  </a:lnTo>
                  <a:lnTo>
                    <a:pt x="1895475" y="933450"/>
                  </a:lnTo>
                  <a:lnTo>
                    <a:pt x="2076450" y="992981"/>
                  </a:lnTo>
                  <a:lnTo>
                    <a:pt x="2185987" y="1023937"/>
                  </a:lnTo>
                  <a:lnTo>
                    <a:pt x="2269331" y="1042987"/>
                  </a:lnTo>
                  <a:lnTo>
                    <a:pt x="2307431" y="1047750"/>
                  </a:lnTo>
                  <a:lnTo>
                    <a:pt x="2338387" y="1047750"/>
                  </a:lnTo>
                  <a:lnTo>
                    <a:pt x="2374106" y="1040606"/>
                  </a:lnTo>
                  <a:lnTo>
                    <a:pt x="2414587" y="1023937"/>
                  </a:lnTo>
                  <a:lnTo>
                    <a:pt x="2445543" y="1004887"/>
                  </a:lnTo>
                  <a:lnTo>
                    <a:pt x="2476500" y="981075"/>
                  </a:lnTo>
                  <a:lnTo>
                    <a:pt x="2495550" y="959643"/>
                  </a:lnTo>
                  <a:lnTo>
                    <a:pt x="2519362" y="942975"/>
                  </a:lnTo>
                  <a:lnTo>
                    <a:pt x="2536031" y="935831"/>
                  </a:lnTo>
                  <a:cubicBezTo>
                    <a:pt x="2553486" y="933338"/>
                    <a:pt x="2548334" y="930275"/>
                    <a:pt x="2555081" y="933450"/>
                  </a:cubicBezTo>
                  <a:lnTo>
                    <a:pt x="2562225" y="938212"/>
                  </a:lnTo>
                  <a:lnTo>
                    <a:pt x="2569368" y="952500"/>
                  </a:lnTo>
                  <a:lnTo>
                    <a:pt x="2571750" y="995362"/>
                  </a:lnTo>
                  <a:lnTo>
                    <a:pt x="2564606" y="1052512"/>
                  </a:lnTo>
                  <a:lnTo>
                    <a:pt x="2550318" y="1109662"/>
                  </a:lnTo>
                  <a:lnTo>
                    <a:pt x="2519362" y="1185862"/>
                  </a:lnTo>
                  <a:lnTo>
                    <a:pt x="2478881" y="1257300"/>
                  </a:lnTo>
                  <a:lnTo>
                    <a:pt x="2414587" y="1338262"/>
                  </a:lnTo>
                  <a:lnTo>
                    <a:pt x="2357437" y="1412081"/>
                  </a:lnTo>
                  <a:lnTo>
                    <a:pt x="2326481" y="1435893"/>
                  </a:lnTo>
                  <a:lnTo>
                    <a:pt x="2283618" y="1443037"/>
                  </a:lnTo>
                  <a:lnTo>
                    <a:pt x="2257425" y="1435893"/>
                  </a:lnTo>
                  <a:lnTo>
                    <a:pt x="2240756" y="1426368"/>
                  </a:lnTo>
                  <a:lnTo>
                    <a:pt x="2224087" y="1407318"/>
                  </a:lnTo>
                  <a:lnTo>
                    <a:pt x="2209800" y="1381125"/>
                  </a:lnTo>
                  <a:lnTo>
                    <a:pt x="2183606" y="1352550"/>
                  </a:lnTo>
                  <a:lnTo>
                    <a:pt x="2095500" y="1293018"/>
                  </a:lnTo>
                  <a:lnTo>
                    <a:pt x="1988343" y="1247775"/>
                  </a:lnTo>
                  <a:lnTo>
                    <a:pt x="1685925" y="1126331"/>
                  </a:lnTo>
                  <a:lnTo>
                    <a:pt x="1500187" y="1035843"/>
                  </a:lnTo>
                  <a:lnTo>
                    <a:pt x="1335881" y="954881"/>
                  </a:lnTo>
                  <a:lnTo>
                    <a:pt x="1059656" y="850106"/>
                  </a:lnTo>
                  <a:lnTo>
                    <a:pt x="959643" y="792956"/>
                  </a:lnTo>
                  <a:lnTo>
                    <a:pt x="854868" y="726281"/>
                  </a:lnTo>
                  <a:lnTo>
                    <a:pt x="631031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94B2A11F-9AB8-4380-AC28-599424F8CB67}"/>
                </a:ext>
              </a:extLst>
            </p:cNvPr>
            <p:cNvSpPr/>
            <p:nvPr/>
          </p:nvSpPr>
          <p:spPr>
            <a:xfrm rot="16200000">
              <a:off x="3809206" y="4082257"/>
              <a:ext cx="2106613" cy="438150"/>
            </a:xfrm>
            <a:custGeom>
              <a:avLst/>
              <a:gdLst>
                <a:gd name="connsiteX0" fmla="*/ 531198 w 2106291"/>
                <a:gd name="connsiteY0" fmla="*/ 436058 h 438701"/>
                <a:gd name="connsiteX1" fmla="*/ 18500 w 2106291"/>
                <a:gd name="connsiteY1" fmla="*/ 438701 h 438701"/>
                <a:gd name="connsiteX2" fmla="*/ 0 w 2106291"/>
                <a:gd name="connsiteY2" fmla="*/ 211422 h 438701"/>
                <a:gd name="connsiteX3" fmla="*/ 441344 w 2106291"/>
                <a:gd name="connsiteY3" fmla="*/ 208779 h 438701"/>
                <a:gd name="connsiteX4" fmla="*/ 861545 w 2106291"/>
                <a:gd name="connsiteY4" fmla="*/ 208779 h 438701"/>
                <a:gd name="connsiteX5" fmla="*/ 1096752 w 2106291"/>
                <a:gd name="connsiteY5" fmla="*/ 203494 h 438701"/>
                <a:gd name="connsiteX6" fmla="*/ 1263246 w 2106291"/>
                <a:gd name="connsiteY6" fmla="*/ 198208 h 438701"/>
                <a:gd name="connsiteX7" fmla="*/ 1379528 w 2106291"/>
                <a:gd name="connsiteY7" fmla="*/ 192923 h 438701"/>
                <a:gd name="connsiteX8" fmla="*/ 1535452 w 2106291"/>
                <a:gd name="connsiteY8" fmla="*/ 166495 h 438701"/>
                <a:gd name="connsiteX9" fmla="*/ 1686090 w 2106291"/>
                <a:gd name="connsiteY9" fmla="*/ 132139 h 438701"/>
                <a:gd name="connsiteX10" fmla="*/ 1876370 w 2106291"/>
                <a:gd name="connsiteY10" fmla="*/ 76641 h 438701"/>
                <a:gd name="connsiteX11" fmla="*/ 2011152 w 2106291"/>
                <a:gd name="connsiteY11" fmla="*/ 23785 h 438701"/>
                <a:gd name="connsiteX12" fmla="*/ 2050793 w 2106291"/>
                <a:gd name="connsiteY12" fmla="*/ 10571 h 438701"/>
                <a:gd name="connsiteX13" fmla="*/ 2079864 w 2106291"/>
                <a:gd name="connsiteY13" fmla="*/ 2643 h 438701"/>
                <a:gd name="connsiteX14" fmla="*/ 2090435 w 2106291"/>
                <a:gd name="connsiteY14" fmla="*/ 0 h 438701"/>
                <a:gd name="connsiteX15" fmla="*/ 2103649 w 2106291"/>
                <a:gd name="connsiteY15" fmla="*/ 5286 h 438701"/>
                <a:gd name="connsiteX16" fmla="*/ 2106291 w 2106291"/>
                <a:gd name="connsiteY16" fmla="*/ 13214 h 438701"/>
                <a:gd name="connsiteX17" fmla="*/ 2090435 w 2106291"/>
                <a:gd name="connsiteY17" fmla="*/ 44927 h 438701"/>
                <a:gd name="connsiteX18" fmla="*/ 2040222 w 2106291"/>
                <a:gd name="connsiteY18" fmla="*/ 103069 h 438701"/>
                <a:gd name="connsiteX19" fmla="*/ 1960939 w 2106291"/>
                <a:gd name="connsiteY19" fmla="*/ 169138 h 438701"/>
                <a:gd name="connsiteX20" fmla="*/ 1881656 w 2106291"/>
                <a:gd name="connsiteY20" fmla="*/ 227279 h 438701"/>
                <a:gd name="connsiteX21" fmla="*/ 1807658 w 2106291"/>
                <a:gd name="connsiteY21" fmla="*/ 272206 h 438701"/>
                <a:gd name="connsiteX22" fmla="*/ 1725732 w 2106291"/>
                <a:gd name="connsiteY22" fmla="*/ 309205 h 438701"/>
                <a:gd name="connsiteX23" fmla="*/ 1657020 w 2106291"/>
                <a:gd name="connsiteY23" fmla="*/ 335633 h 438701"/>
                <a:gd name="connsiteX24" fmla="*/ 1535452 w 2106291"/>
                <a:gd name="connsiteY24" fmla="*/ 367346 h 438701"/>
                <a:gd name="connsiteX25" fmla="*/ 1353101 w 2106291"/>
                <a:gd name="connsiteY25" fmla="*/ 393774 h 438701"/>
                <a:gd name="connsiteX26" fmla="*/ 1004254 w 2106291"/>
                <a:gd name="connsiteY26" fmla="*/ 425487 h 438701"/>
                <a:gd name="connsiteX27" fmla="*/ 808689 w 2106291"/>
                <a:gd name="connsiteY27" fmla="*/ 433415 h 438701"/>
                <a:gd name="connsiteX28" fmla="*/ 531198 w 2106291"/>
                <a:gd name="connsiteY28" fmla="*/ 436058 h 4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06291" h="438701">
                  <a:moveTo>
                    <a:pt x="531198" y="436058"/>
                  </a:moveTo>
                  <a:lnTo>
                    <a:pt x="18500" y="438701"/>
                  </a:lnTo>
                  <a:lnTo>
                    <a:pt x="0" y="211422"/>
                  </a:lnTo>
                  <a:lnTo>
                    <a:pt x="441344" y="208779"/>
                  </a:lnTo>
                  <a:lnTo>
                    <a:pt x="861545" y="208779"/>
                  </a:lnTo>
                  <a:lnTo>
                    <a:pt x="1096752" y="203494"/>
                  </a:lnTo>
                  <a:lnTo>
                    <a:pt x="1263246" y="198208"/>
                  </a:lnTo>
                  <a:lnTo>
                    <a:pt x="1379528" y="192923"/>
                  </a:lnTo>
                  <a:lnTo>
                    <a:pt x="1535452" y="166495"/>
                  </a:lnTo>
                  <a:lnTo>
                    <a:pt x="1686090" y="132139"/>
                  </a:lnTo>
                  <a:lnTo>
                    <a:pt x="1876370" y="76641"/>
                  </a:lnTo>
                  <a:lnTo>
                    <a:pt x="2011152" y="23785"/>
                  </a:lnTo>
                  <a:lnTo>
                    <a:pt x="2050793" y="10571"/>
                  </a:lnTo>
                  <a:lnTo>
                    <a:pt x="2079864" y="2643"/>
                  </a:lnTo>
                  <a:lnTo>
                    <a:pt x="2090435" y="0"/>
                  </a:lnTo>
                  <a:lnTo>
                    <a:pt x="2103649" y="5286"/>
                  </a:lnTo>
                  <a:lnTo>
                    <a:pt x="2106291" y="13214"/>
                  </a:lnTo>
                  <a:lnTo>
                    <a:pt x="2090435" y="44927"/>
                  </a:lnTo>
                  <a:lnTo>
                    <a:pt x="2040222" y="103069"/>
                  </a:lnTo>
                  <a:lnTo>
                    <a:pt x="1960939" y="169138"/>
                  </a:lnTo>
                  <a:lnTo>
                    <a:pt x="1881656" y="227279"/>
                  </a:lnTo>
                  <a:lnTo>
                    <a:pt x="1807658" y="272206"/>
                  </a:lnTo>
                  <a:lnTo>
                    <a:pt x="1725732" y="309205"/>
                  </a:lnTo>
                  <a:lnTo>
                    <a:pt x="1657020" y="335633"/>
                  </a:lnTo>
                  <a:lnTo>
                    <a:pt x="1535452" y="367346"/>
                  </a:lnTo>
                  <a:lnTo>
                    <a:pt x="1353101" y="393774"/>
                  </a:lnTo>
                  <a:lnTo>
                    <a:pt x="1004254" y="425487"/>
                  </a:lnTo>
                  <a:lnTo>
                    <a:pt x="808689" y="433415"/>
                  </a:lnTo>
                  <a:lnTo>
                    <a:pt x="531198" y="436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48CE21D7-1241-4D04-8D48-970DF24066D4}"/>
                </a:ext>
              </a:extLst>
            </p:cNvPr>
            <p:cNvSpPr/>
            <p:nvPr/>
          </p:nvSpPr>
          <p:spPr>
            <a:xfrm rot="16200000">
              <a:off x="5072856" y="3844132"/>
              <a:ext cx="2192337" cy="647700"/>
            </a:xfrm>
            <a:custGeom>
              <a:avLst/>
              <a:gdLst>
                <a:gd name="connsiteX0" fmla="*/ 819261 w 2193503"/>
                <a:gd name="connsiteY0" fmla="*/ 319775 h 647479"/>
                <a:gd name="connsiteX1" fmla="*/ 409631 w 2193503"/>
                <a:gd name="connsiteY1" fmla="*/ 227278 h 647479"/>
                <a:gd name="connsiteX2" fmla="*/ 5286 w 2193503"/>
                <a:gd name="connsiteY2" fmla="*/ 132138 h 647479"/>
                <a:gd name="connsiteX3" fmla="*/ 0 w 2193503"/>
                <a:gd name="connsiteY3" fmla="*/ 0 h 647479"/>
                <a:gd name="connsiteX4" fmla="*/ 132139 w 2193503"/>
                <a:gd name="connsiteY4" fmla="*/ 26427 h 647479"/>
                <a:gd name="connsiteX5" fmla="*/ 515342 w 2193503"/>
                <a:gd name="connsiteY5" fmla="*/ 84569 h 647479"/>
                <a:gd name="connsiteX6" fmla="*/ 1046539 w 2193503"/>
                <a:gd name="connsiteY6" fmla="*/ 163852 h 647479"/>
                <a:gd name="connsiteX7" fmla="*/ 1331959 w 2193503"/>
                <a:gd name="connsiteY7" fmla="*/ 198208 h 647479"/>
                <a:gd name="connsiteX8" fmla="*/ 1572451 w 2193503"/>
                <a:gd name="connsiteY8" fmla="*/ 221993 h 647479"/>
                <a:gd name="connsiteX9" fmla="*/ 1707233 w 2193503"/>
                <a:gd name="connsiteY9" fmla="*/ 232564 h 647479"/>
                <a:gd name="connsiteX10" fmla="*/ 1847300 w 2193503"/>
                <a:gd name="connsiteY10" fmla="*/ 240492 h 647479"/>
                <a:gd name="connsiteX11" fmla="*/ 1918655 w 2193503"/>
                <a:gd name="connsiteY11" fmla="*/ 240492 h 647479"/>
                <a:gd name="connsiteX12" fmla="*/ 1966225 w 2193503"/>
                <a:gd name="connsiteY12" fmla="*/ 232564 h 647479"/>
                <a:gd name="connsiteX13" fmla="*/ 2008509 w 2193503"/>
                <a:gd name="connsiteY13" fmla="*/ 221993 h 647479"/>
                <a:gd name="connsiteX14" fmla="*/ 2034937 w 2193503"/>
                <a:gd name="connsiteY14" fmla="*/ 208779 h 647479"/>
                <a:gd name="connsiteX15" fmla="*/ 2056079 w 2193503"/>
                <a:gd name="connsiteY15" fmla="*/ 184994 h 647479"/>
                <a:gd name="connsiteX16" fmla="*/ 2095721 w 2193503"/>
                <a:gd name="connsiteY16" fmla="*/ 134781 h 647479"/>
                <a:gd name="connsiteX17" fmla="*/ 2119506 w 2193503"/>
                <a:gd name="connsiteY17" fmla="*/ 110996 h 647479"/>
                <a:gd name="connsiteX18" fmla="*/ 2145933 w 2193503"/>
                <a:gd name="connsiteY18" fmla="*/ 95140 h 647479"/>
                <a:gd name="connsiteX19" fmla="*/ 2167076 w 2193503"/>
                <a:gd name="connsiteY19" fmla="*/ 92497 h 647479"/>
                <a:gd name="connsiteX20" fmla="*/ 2188218 w 2193503"/>
                <a:gd name="connsiteY20" fmla="*/ 100425 h 647479"/>
                <a:gd name="connsiteX21" fmla="*/ 2193503 w 2193503"/>
                <a:gd name="connsiteY21" fmla="*/ 121567 h 647479"/>
                <a:gd name="connsiteX22" fmla="*/ 2193503 w 2193503"/>
                <a:gd name="connsiteY22" fmla="*/ 169137 h 647479"/>
                <a:gd name="connsiteX23" fmla="*/ 2185575 w 2193503"/>
                <a:gd name="connsiteY23" fmla="*/ 240492 h 647479"/>
                <a:gd name="connsiteX24" fmla="*/ 2175004 w 2193503"/>
                <a:gd name="connsiteY24" fmla="*/ 317133 h 647479"/>
                <a:gd name="connsiteX25" fmla="*/ 2164433 w 2193503"/>
                <a:gd name="connsiteY25" fmla="*/ 359417 h 647479"/>
                <a:gd name="connsiteX26" fmla="*/ 2145933 w 2193503"/>
                <a:gd name="connsiteY26" fmla="*/ 420201 h 647479"/>
                <a:gd name="connsiteX27" fmla="*/ 2122148 w 2193503"/>
                <a:gd name="connsiteY27" fmla="*/ 494199 h 647479"/>
                <a:gd name="connsiteX28" fmla="*/ 2082507 w 2193503"/>
                <a:gd name="connsiteY28" fmla="*/ 562911 h 647479"/>
                <a:gd name="connsiteX29" fmla="*/ 2045508 w 2193503"/>
                <a:gd name="connsiteY29" fmla="*/ 610481 h 647479"/>
                <a:gd name="connsiteX30" fmla="*/ 2011152 w 2193503"/>
                <a:gd name="connsiteY30" fmla="*/ 639551 h 647479"/>
                <a:gd name="connsiteX31" fmla="*/ 1984724 w 2193503"/>
                <a:gd name="connsiteY31" fmla="*/ 647479 h 647479"/>
                <a:gd name="connsiteX32" fmla="*/ 1953011 w 2193503"/>
                <a:gd name="connsiteY32" fmla="*/ 642194 h 647479"/>
                <a:gd name="connsiteX33" fmla="*/ 1905441 w 2193503"/>
                <a:gd name="connsiteY33" fmla="*/ 623695 h 647479"/>
                <a:gd name="connsiteX34" fmla="*/ 1847300 w 2193503"/>
                <a:gd name="connsiteY34" fmla="*/ 591981 h 647479"/>
                <a:gd name="connsiteX35" fmla="*/ 1789159 w 2193503"/>
                <a:gd name="connsiteY35" fmla="*/ 552340 h 647479"/>
                <a:gd name="connsiteX36" fmla="*/ 1731018 w 2193503"/>
                <a:gd name="connsiteY36" fmla="*/ 539126 h 647479"/>
                <a:gd name="connsiteX37" fmla="*/ 1487883 w 2193503"/>
                <a:gd name="connsiteY37" fmla="*/ 480985 h 647479"/>
                <a:gd name="connsiteX38" fmla="*/ 1072967 w 2193503"/>
                <a:gd name="connsiteY38" fmla="*/ 380559 h 647479"/>
                <a:gd name="connsiteX39" fmla="*/ 819261 w 2193503"/>
                <a:gd name="connsiteY39" fmla="*/ 319775 h 6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3503" h="647479">
                  <a:moveTo>
                    <a:pt x="819261" y="319775"/>
                  </a:moveTo>
                  <a:lnTo>
                    <a:pt x="409631" y="227278"/>
                  </a:lnTo>
                  <a:lnTo>
                    <a:pt x="5286" y="132138"/>
                  </a:lnTo>
                  <a:lnTo>
                    <a:pt x="0" y="0"/>
                  </a:lnTo>
                  <a:lnTo>
                    <a:pt x="132139" y="26427"/>
                  </a:lnTo>
                  <a:lnTo>
                    <a:pt x="515342" y="84569"/>
                  </a:lnTo>
                  <a:lnTo>
                    <a:pt x="1046539" y="163852"/>
                  </a:lnTo>
                  <a:lnTo>
                    <a:pt x="1331959" y="198208"/>
                  </a:lnTo>
                  <a:lnTo>
                    <a:pt x="1572451" y="221993"/>
                  </a:lnTo>
                  <a:lnTo>
                    <a:pt x="1707233" y="232564"/>
                  </a:lnTo>
                  <a:lnTo>
                    <a:pt x="1847300" y="240492"/>
                  </a:lnTo>
                  <a:lnTo>
                    <a:pt x="1918655" y="240492"/>
                  </a:lnTo>
                  <a:lnTo>
                    <a:pt x="1966225" y="232564"/>
                  </a:lnTo>
                  <a:lnTo>
                    <a:pt x="2008509" y="221993"/>
                  </a:lnTo>
                  <a:lnTo>
                    <a:pt x="2034937" y="208779"/>
                  </a:lnTo>
                  <a:lnTo>
                    <a:pt x="2056079" y="184994"/>
                  </a:lnTo>
                  <a:lnTo>
                    <a:pt x="2095721" y="134781"/>
                  </a:lnTo>
                  <a:lnTo>
                    <a:pt x="2119506" y="110996"/>
                  </a:lnTo>
                  <a:lnTo>
                    <a:pt x="2145933" y="95140"/>
                  </a:lnTo>
                  <a:lnTo>
                    <a:pt x="2167076" y="92497"/>
                  </a:lnTo>
                  <a:lnTo>
                    <a:pt x="2188218" y="100425"/>
                  </a:lnTo>
                  <a:lnTo>
                    <a:pt x="2193503" y="121567"/>
                  </a:lnTo>
                  <a:lnTo>
                    <a:pt x="2193503" y="169137"/>
                  </a:lnTo>
                  <a:lnTo>
                    <a:pt x="2185575" y="240492"/>
                  </a:lnTo>
                  <a:lnTo>
                    <a:pt x="2175004" y="317133"/>
                  </a:lnTo>
                  <a:lnTo>
                    <a:pt x="2164433" y="359417"/>
                  </a:lnTo>
                  <a:lnTo>
                    <a:pt x="2145933" y="420201"/>
                  </a:lnTo>
                  <a:lnTo>
                    <a:pt x="2122148" y="494199"/>
                  </a:lnTo>
                  <a:lnTo>
                    <a:pt x="2082507" y="562911"/>
                  </a:lnTo>
                  <a:lnTo>
                    <a:pt x="2045508" y="610481"/>
                  </a:lnTo>
                  <a:lnTo>
                    <a:pt x="2011152" y="639551"/>
                  </a:lnTo>
                  <a:lnTo>
                    <a:pt x="1984724" y="647479"/>
                  </a:lnTo>
                  <a:lnTo>
                    <a:pt x="1953011" y="642194"/>
                  </a:lnTo>
                  <a:lnTo>
                    <a:pt x="1905441" y="623695"/>
                  </a:lnTo>
                  <a:lnTo>
                    <a:pt x="1847300" y="591981"/>
                  </a:lnTo>
                  <a:lnTo>
                    <a:pt x="1789159" y="552340"/>
                  </a:lnTo>
                  <a:lnTo>
                    <a:pt x="1731018" y="539126"/>
                  </a:lnTo>
                  <a:lnTo>
                    <a:pt x="1487883" y="480985"/>
                  </a:lnTo>
                  <a:lnTo>
                    <a:pt x="1072967" y="380559"/>
                  </a:lnTo>
                  <a:lnTo>
                    <a:pt x="819261" y="319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63042340-FB7C-4769-A84A-879C7532FAF7}"/>
                </a:ext>
              </a:extLst>
            </p:cNvPr>
            <p:cNvSpPr/>
            <p:nvPr/>
          </p:nvSpPr>
          <p:spPr>
            <a:xfrm rot="16200000">
              <a:off x="1812132" y="4148931"/>
              <a:ext cx="3187700" cy="401637"/>
            </a:xfrm>
            <a:custGeom>
              <a:avLst/>
              <a:gdLst>
                <a:gd name="connsiteX0" fmla="*/ 1239462 w 3187187"/>
                <a:gd name="connsiteY0" fmla="*/ 314490 h 401702"/>
                <a:gd name="connsiteX1" fmla="*/ 798118 w 3187187"/>
                <a:gd name="connsiteY1" fmla="*/ 303919 h 401702"/>
                <a:gd name="connsiteX2" fmla="*/ 507413 w 3187187"/>
                <a:gd name="connsiteY2" fmla="*/ 298633 h 401702"/>
                <a:gd name="connsiteX3" fmla="*/ 203494 w 3187187"/>
                <a:gd name="connsiteY3" fmla="*/ 293348 h 401702"/>
                <a:gd name="connsiteX4" fmla="*/ 140067 w 3187187"/>
                <a:gd name="connsiteY4" fmla="*/ 288062 h 401702"/>
                <a:gd name="connsiteX5" fmla="*/ 84569 w 3187187"/>
                <a:gd name="connsiteY5" fmla="*/ 274848 h 401702"/>
                <a:gd name="connsiteX6" fmla="*/ 36999 w 3187187"/>
                <a:gd name="connsiteY6" fmla="*/ 253706 h 401702"/>
                <a:gd name="connsiteX7" fmla="*/ 13214 w 3187187"/>
                <a:gd name="connsiteY7" fmla="*/ 235207 h 401702"/>
                <a:gd name="connsiteX8" fmla="*/ 2643 w 3187187"/>
                <a:gd name="connsiteY8" fmla="*/ 214065 h 401702"/>
                <a:gd name="connsiteX9" fmla="*/ 0 w 3187187"/>
                <a:gd name="connsiteY9" fmla="*/ 179709 h 401702"/>
                <a:gd name="connsiteX10" fmla="*/ 13214 w 3187187"/>
                <a:gd name="connsiteY10" fmla="*/ 137424 h 401702"/>
                <a:gd name="connsiteX11" fmla="*/ 34357 w 3187187"/>
                <a:gd name="connsiteY11" fmla="*/ 110996 h 401702"/>
                <a:gd name="connsiteX12" fmla="*/ 76641 w 3187187"/>
                <a:gd name="connsiteY12" fmla="*/ 79283 h 401702"/>
                <a:gd name="connsiteX13" fmla="*/ 118925 w 3187187"/>
                <a:gd name="connsiteY13" fmla="*/ 55498 h 401702"/>
                <a:gd name="connsiteX14" fmla="*/ 177066 w 3187187"/>
                <a:gd name="connsiteY14" fmla="*/ 31713 h 401702"/>
                <a:gd name="connsiteX15" fmla="*/ 253707 w 3187187"/>
                <a:gd name="connsiteY15" fmla="*/ 13214 h 401702"/>
                <a:gd name="connsiteX16" fmla="*/ 348847 w 3187187"/>
                <a:gd name="connsiteY16" fmla="*/ 0 h 401702"/>
                <a:gd name="connsiteX17" fmla="*/ 454558 w 3187187"/>
                <a:gd name="connsiteY17" fmla="*/ 0 h 401702"/>
                <a:gd name="connsiteX18" fmla="*/ 510056 w 3187187"/>
                <a:gd name="connsiteY18" fmla="*/ 7928 h 401702"/>
                <a:gd name="connsiteX19" fmla="*/ 739977 w 3187187"/>
                <a:gd name="connsiteY19" fmla="*/ 29070 h 401702"/>
                <a:gd name="connsiteX20" fmla="*/ 1123180 w 3187187"/>
                <a:gd name="connsiteY20" fmla="*/ 60784 h 401702"/>
                <a:gd name="connsiteX21" fmla="*/ 1493168 w 3187187"/>
                <a:gd name="connsiteY21" fmla="*/ 87211 h 401702"/>
                <a:gd name="connsiteX22" fmla="*/ 1879013 w 3187187"/>
                <a:gd name="connsiteY22" fmla="*/ 113639 h 401702"/>
                <a:gd name="connsiteX23" fmla="*/ 2317714 w 3187187"/>
                <a:gd name="connsiteY23" fmla="*/ 137424 h 401702"/>
                <a:gd name="connsiteX24" fmla="*/ 2661274 w 3187187"/>
                <a:gd name="connsiteY24" fmla="*/ 150638 h 401702"/>
                <a:gd name="connsiteX25" fmla="*/ 2909695 w 3187187"/>
                <a:gd name="connsiteY25" fmla="*/ 150638 h 401702"/>
                <a:gd name="connsiteX26" fmla="*/ 3187187 w 3187187"/>
                <a:gd name="connsiteY26" fmla="*/ 190280 h 401702"/>
                <a:gd name="connsiteX27" fmla="*/ 3110546 w 3187187"/>
                <a:gd name="connsiteY27" fmla="*/ 301276 h 401702"/>
                <a:gd name="connsiteX28" fmla="*/ 3070904 w 3187187"/>
                <a:gd name="connsiteY28" fmla="*/ 335632 h 401702"/>
                <a:gd name="connsiteX29" fmla="*/ 3018049 w 3187187"/>
                <a:gd name="connsiteY29" fmla="*/ 372631 h 401702"/>
                <a:gd name="connsiteX30" fmla="*/ 2965193 w 3187187"/>
                <a:gd name="connsiteY30" fmla="*/ 401702 h 401702"/>
                <a:gd name="connsiteX31" fmla="*/ 2949337 w 3187187"/>
                <a:gd name="connsiteY31" fmla="*/ 401702 h 401702"/>
                <a:gd name="connsiteX32" fmla="*/ 2904410 w 3187187"/>
                <a:gd name="connsiteY32" fmla="*/ 396416 h 401702"/>
                <a:gd name="connsiteX33" fmla="*/ 2840983 w 3187187"/>
                <a:gd name="connsiteY33" fmla="*/ 383202 h 401702"/>
                <a:gd name="connsiteX34" fmla="*/ 2764343 w 3187187"/>
                <a:gd name="connsiteY34" fmla="*/ 359417 h 401702"/>
                <a:gd name="connsiteX35" fmla="*/ 2737915 w 3187187"/>
                <a:gd name="connsiteY35" fmla="*/ 354132 h 401702"/>
                <a:gd name="connsiteX36" fmla="*/ 2470995 w 3187187"/>
                <a:gd name="connsiteY36" fmla="*/ 346203 h 401702"/>
                <a:gd name="connsiteX37" fmla="*/ 2061365 w 3187187"/>
                <a:gd name="connsiteY37" fmla="*/ 338275 h 401702"/>
                <a:gd name="connsiteX38" fmla="*/ 1572451 w 3187187"/>
                <a:gd name="connsiteY38" fmla="*/ 325061 h 401702"/>
                <a:gd name="connsiteX39" fmla="*/ 1239462 w 3187187"/>
                <a:gd name="connsiteY39" fmla="*/ 314490 h 4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87187" h="401702">
                  <a:moveTo>
                    <a:pt x="1239462" y="314490"/>
                  </a:moveTo>
                  <a:lnTo>
                    <a:pt x="798118" y="303919"/>
                  </a:lnTo>
                  <a:lnTo>
                    <a:pt x="507413" y="298633"/>
                  </a:lnTo>
                  <a:lnTo>
                    <a:pt x="203494" y="293348"/>
                  </a:lnTo>
                  <a:lnTo>
                    <a:pt x="140067" y="288062"/>
                  </a:lnTo>
                  <a:lnTo>
                    <a:pt x="84569" y="274848"/>
                  </a:lnTo>
                  <a:lnTo>
                    <a:pt x="36999" y="253706"/>
                  </a:lnTo>
                  <a:lnTo>
                    <a:pt x="13214" y="235207"/>
                  </a:lnTo>
                  <a:lnTo>
                    <a:pt x="2643" y="214065"/>
                  </a:lnTo>
                  <a:lnTo>
                    <a:pt x="0" y="179709"/>
                  </a:lnTo>
                  <a:lnTo>
                    <a:pt x="13214" y="137424"/>
                  </a:lnTo>
                  <a:lnTo>
                    <a:pt x="34357" y="110996"/>
                  </a:lnTo>
                  <a:lnTo>
                    <a:pt x="76641" y="79283"/>
                  </a:lnTo>
                  <a:lnTo>
                    <a:pt x="118925" y="55498"/>
                  </a:lnTo>
                  <a:lnTo>
                    <a:pt x="177066" y="31713"/>
                  </a:lnTo>
                  <a:lnTo>
                    <a:pt x="253707" y="13214"/>
                  </a:lnTo>
                  <a:lnTo>
                    <a:pt x="348847" y="0"/>
                  </a:lnTo>
                  <a:lnTo>
                    <a:pt x="454558" y="0"/>
                  </a:lnTo>
                  <a:lnTo>
                    <a:pt x="510056" y="7928"/>
                  </a:lnTo>
                  <a:lnTo>
                    <a:pt x="739977" y="29070"/>
                  </a:lnTo>
                  <a:lnTo>
                    <a:pt x="1123180" y="60784"/>
                  </a:lnTo>
                  <a:lnTo>
                    <a:pt x="1493168" y="87211"/>
                  </a:lnTo>
                  <a:lnTo>
                    <a:pt x="1879013" y="113639"/>
                  </a:lnTo>
                  <a:lnTo>
                    <a:pt x="2317714" y="137424"/>
                  </a:lnTo>
                  <a:lnTo>
                    <a:pt x="2661274" y="150638"/>
                  </a:lnTo>
                  <a:lnTo>
                    <a:pt x="2909695" y="150638"/>
                  </a:lnTo>
                  <a:lnTo>
                    <a:pt x="3187187" y="190280"/>
                  </a:lnTo>
                  <a:lnTo>
                    <a:pt x="3110546" y="301276"/>
                  </a:lnTo>
                  <a:lnTo>
                    <a:pt x="3070904" y="335632"/>
                  </a:lnTo>
                  <a:lnTo>
                    <a:pt x="3018049" y="372631"/>
                  </a:lnTo>
                  <a:lnTo>
                    <a:pt x="2965193" y="401702"/>
                  </a:lnTo>
                  <a:lnTo>
                    <a:pt x="2949337" y="401702"/>
                  </a:lnTo>
                  <a:lnTo>
                    <a:pt x="2904410" y="396416"/>
                  </a:lnTo>
                  <a:lnTo>
                    <a:pt x="2840983" y="383202"/>
                  </a:lnTo>
                  <a:lnTo>
                    <a:pt x="2764343" y="359417"/>
                  </a:lnTo>
                  <a:lnTo>
                    <a:pt x="2737915" y="354132"/>
                  </a:lnTo>
                  <a:lnTo>
                    <a:pt x="2470995" y="346203"/>
                  </a:lnTo>
                  <a:lnTo>
                    <a:pt x="2061365" y="338275"/>
                  </a:lnTo>
                  <a:lnTo>
                    <a:pt x="1572451" y="325061"/>
                  </a:lnTo>
                  <a:lnTo>
                    <a:pt x="1239462" y="314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6ECB3DDF-7035-40F6-A26B-B054337997AD}"/>
                </a:ext>
              </a:extLst>
            </p:cNvPr>
            <p:cNvSpPr/>
            <p:nvPr/>
          </p:nvSpPr>
          <p:spPr>
            <a:xfrm>
              <a:off x="4127500" y="2513013"/>
              <a:ext cx="2806700" cy="514350"/>
            </a:xfrm>
            <a:custGeom>
              <a:avLst/>
              <a:gdLst>
                <a:gd name="connsiteX0" fmla="*/ 1390650 w 2807494"/>
                <a:gd name="connsiteY0" fmla="*/ 357187 h 514350"/>
                <a:gd name="connsiteX1" fmla="*/ 1102519 w 2807494"/>
                <a:gd name="connsiteY1" fmla="*/ 395287 h 514350"/>
                <a:gd name="connsiteX2" fmla="*/ 835819 w 2807494"/>
                <a:gd name="connsiteY2" fmla="*/ 438150 h 514350"/>
                <a:gd name="connsiteX3" fmla="*/ 642938 w 2807494"/>
                <a:gd name="connsiteY3" fmla="*/ 473869 h 514350"/>
                <a:gd name="connsiteX4" fmla="*/ 540544 w 2807494"/>
                <a:gd name="connsiteY4" fmla="*/ 495300 h 514350"/>
                <a:gd name="connsiteX5" fmla="*/ 471488 w 2807494"/>
                <a:gd name="connsiteY5" fmla="*/ 507206 h 514350"/>
                <a:gd name="connsiteX6" fmla="*/ 411957 w 2807494"/>
                <a:gd name="connsiteY6" fmla="*/ 514350 h 514350"/>
                <a:gd name="connsiteX7" fmla="*/ 381000 w 2807494"/>
                <a:gd name="connsiteY7" fmla="*/ 514350 h 514350"/>
                <a:gd name="connsiteX8" fmla="*/ 345282 w 2807494"/>
                <a:gd name="connsiteY8" fmla="*/ 511969 h 514350"/>
                <a:gd name="connsiteX9" fmla="*/ 302419 w 2807494"/>
                <a:gd name="connsiteY9" fmla="*/ 497681 h 514350"/>
                <a:gd name="connsiteX10" fmla="*/ 254794 w 2807494"/>
                <a:gd name="connsiteY10" fmla="*/ 469106 h 514350"/>
                <a:gd name="connsiteX11" fmla="*/ 204788 w 2807494"/>
                <a:gd name="connsiteY11" fmla="*/ 428625 h 514350"/>
                <a:gd name="connsiteX12" fmla="*/ 161925 w 2807494"/>
                <a:gd name="connsiteY12" fmla="*/ 388144 h 514350"/>
                <a:gd name="connsiteX13" fmla="*/ 121444 w 2807494"/>
                <a:gd name="connsiteY13" fmla="*/ 342900 h 514350"/>
                <a:gd name="connsiteX14" fmla="*/ 66675 w 2807494"/>
                <a:gd name="connsiteY14" fmla="*/ 266700 h 514350"/>
                <a:gd name="connsiteX15" fmla="*/ 33338 w 2807494"/>
                <a:gd name="connsiteY15" fmla="*/ 216694 h 514350"/>
                <a:gd name="connsiteX16" fmla="*/ 16669 w 2807494"/>
                <a:gd name="connsiteY16" fmla="*/ 190500 h 514350"/>
                <a:gd name="connsiteX17" fmla="*/ 4763 w 2807494"/>
                <a:gd name="connsiteY17" fmla="*/ 161925 h 514350"/>
                <a:gd name="connsiteX18" fmla="*/ 0 w 2807494"/>
                <a:gd name="connsiteY18" fmla="*/ 138112 h 514350"/>
                <a:gd name="connsiteX19" fmla="*/ 2382 w 2807494"/>
                <a:gd name="connsiteY19" fmla="*/ 121444 h 514350"/>
                <a:gd name="connsiteX20" fmla="*/ 11907 w 2807494"/>
                <a:gd name="connsiteY20" fmla="*/ 114300 h 514350"/>
                <a:gd name="connsiteX21" fmla="*/ 30957 w 2807494"/>
                <a:gd name="connsiteY21" fmla="*/ 114300 h 514350"/>
                <a:gd name="connsiteX22" fmla="*/ 57150 w 2807494"/>
                <a:gd name="connsiteY22" fmla="*/ 128587 h 514350"/>
                <a:gd name="connsiteX23" fmla="*/ 100013 w 2807494"/>
                <a:gd name="connsiteY23" fmla="*/ 159544 h 514350"/>
                <a:gd name="connsiteX24" fmla="*/ 154782 w 2807494"/>
                <a:gd name="connsiteY24" fmla="*/ 195262 h 514350"/>
                <a:gd name="connsiteX25" fmla="*/ 216694 w 2807494"/>
                <a:gd name="connsiteY25" fmla="*/ 223837 h 514350"/>
                <a:gd name="connsiteX26" fmla="*/ 290513 w 2807494"/>
                <a:gd name="connsiteY26" fmla="*/ 247650 h 514350"/>
                <a:gd name="connsiteX27" fmla="*/ 366713 w 2807494"/>
                <a:gd name="connsiteY27" fmla="*/ 259556 h 514350"/>
                <a:gd name="connsiteX28" fmla="*/ 426244 w 2807494"/>
                <a:gd name="connsiteY28" fmla="*/ 269081 h 514350"/>
                <a:gd name="connsiteX29" fmla="*/ 509588 w 2807494"/>
                <a:gd name="connsiteY29" fmla="*/ 271462 h 514350"/>
                <a:gd name="connsiteX30" fmla="*/ 621507 w 2807494"/>
                <a:gd name="connsiteY30" fmla="*/ 261937 h 514350"/>
                <a:gd name="connsiteX31" fmla="*/ 933450 w 2807494"/>
                <a:gd name="connsiteY31" fmla="*/ 223837 h 514350"/>
                <a:gd name="connsiteX32" fmla="*/ 1262063 w 2807494"/>
                <a:gd name="connsiteY32" fmla="*/ 180975 h 514350"/>
                <a:gd name="connsiteX33" fmla="*/ 1533525 w 2807494"/>
                <a:gd name="connsiteY33" fmla="*/ 161925 h 514350"/>
                <a:gd name="connsiteX34" fmla="*/ 1728788 w 2807494"/>
                <a:gd name="connsiteY34" fmla="*/ 135731 h 514350"/>
                <a:gd name="connsiteX35" fmla="*/ 1902619 w 2807494"/>
                <a:gd name="connsiteY35" fmla="*/ 111919 h 514350"/>
                <a:gd name="connsiteX36" fmla="*/ 2057400 w 2807494"/>
                <a:gd name="connsiteY36" fmla="*/ 92869 h 514350"/>
                <a:gd name="connsiteX37" fmla="*/ 2135982 w 2807494"/>
                <a:gd name="connsiteY37" fmla="*/ 61912 h 514350"/>
                <a:gd name="connsiteX38" fmla="*/ 2283619 w 2807494"/>
                <a:gd name="connsiteY38" fmla="*/ 2381 h 514350"/>
                <a:gd name="connsiteX39" fmla="*/ 2307432 w 2807494"/>
                <a:gd name="connsiteY39" fmla="*/ 0 h 514350"/>
                <a:gd name="connsiteX40" fmla="*/ 2471738 w 2807494"/>
                <a:gd name="connsiteY40" fmla="*/ 28575 h 514350"/>
                <a:gd name="connsiteX41" fmla="*/ 2578894 w 2807494"/>
                <a:gd name="connsiteY41" fmla="*/ 54769 h 514350"/>
                <a:gd name="connsiteX42" fmla="*/ 2681288 w 2807494"/>
                <a:gd name="connsiteY42" fmla="*/ 90487 h 514350"/>
                <a:gd name="connsiteX43" fmla="*/ 2745582 w 2807494"/>
                <a:gd name="connsiteY43" fmla="*/ 119062 h 514350"/>
                <a:gd name="connsiteX44" fmla="*/ 2786063 w 2807494"/>
                <a:gd name="connsiteY44" fmla="*/ 142875 h 514350"/>
                <a:gd name="connsiteX45" fmla="*/ 2797969 w 2807494"/>
                <a:gd name="connsiteY45" fmla="*/ 154781 h 514350"/>
                <a:gd name="connsiteX46" fmla="*/ 2805113 w 2807494"/>
                <a:gd name="connsiteY46" fmla="*/ 166687 h 514350"/>
                <a:gd name="connsiteX47" fmla="*/ 2807494 w 2807494"/>
                <a:gd name="connsiteY47" fmla="*/ 188119 h 514350"/>
                <a:gd name="connsiteX48" fmla="*/ 2802732 w 2807494"/>
                <a:gd name="connsiteY48" fmla="*/ 216694 h 514350"/>
                <a:gd name="connsiteX49" fmla="*/ 2786063 w 2807494"/>
                <a:gd name="connsiteY49" fmla="*/ 242887 h 514350"/>
                <a:gd name="connsiteX50" fmla="*/ 2759869 w 2807494"/>
                <a:gd name="connsiteY50" fmla="*/ 264319 h 514350"/>
                <a:gd name="connsiteX51" fmla="*/ 2702719 w 2807494"/>
                <a:gd name="connsiteY51" fmla="*/ 273844 h 514350"/>
                <a:gd name="connsiteX52" fmla="*/ 2564607 w 2807494"/>
                <a:gd name="connsiteY52" fmla="*/ 271462 h 514350"/>
                <a:gd name="connsiteX53" fmla="*/ 2333625 w 2807494"/>
                <a:gd name="connsiteY53" fmla="*/ 280987 h 514350"/>
                <a:gd name="connsiteX54" fmla="*/ 2093119 w 2807494"/>
                <a:gd name="connsiteY54" fmla="*/ 295275 h 514350"/>
                <a:gd name="connsiteX55" fmla="*/ 1819275 w 2807494"/>
                <a:gd name="connsiteY55" fmla="*/ 314325 h 514350"/>
                <a:gd name="connsiteX56" fmla="*/ 1390650 w 2807494"/>
                <a:gd name="connsiteY56" fmla="*/ 35718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07494" h="514350">
                  <a:moveTo>
                    <a:pt x="1390650" y="357187"/>
                  </a:moveTo>
                  <a:lnTo>
                    <a:pt x="1102519" y="395287"/>
                  </a:lnTo>
                  <a:lnTo>
                    <a:pt x="835819" y="438150"/>
                  </a:lnTo>
                  <a:lnTo>
                    <a:pt x="642938" y="473869"/>
                  </a:lnTo>
                  <a:lnTo>
                    <a:pt x="540544" y="495300"/>
                  </a:lnTo>
                  <a:lnTo>
                    <a:pt x="471488" y="507206"/>
                  </a:lnTo>
                  <a:lnTo>
                    <a:pt x="411957" y="514350"/>
                  </a:lnTo>
                  <a:lnTo>
                    <a:pt x="381000" y="514350"/>
                  </a:lnTo>
                  <a:lnTo>
                    <a:pt x="345282" y="511969"/>
                  </a:lnTo>
                  <a:lnTo>
                    <a:pt x="302419" y="497681"/>
                  </a:lnTo>
                  <a:lnTo>
                    <a:pt x="254794" y="469106"/>
                  </a:lnTo>
                  <a:lnTo>
                    <a:pt x="204788" y="428625"/>
                  </a:lnTo>
                  <a:lnTo>
                    <a:pt x="161925" y="388144"/>
                  </a:lnTo>
                  <a:lnTo>
                    <a:pt x="121444" y="342900"/>
                  </a:lnTo>
                  <a:lnTo>
                    <a:pt x="66675" y="266700"/>
                  </a:lnTo>
                  <a:lnTo>
                    <a:pt x="33338" y="216694"/>
                  </a:lnTo>
                  <a:lnTo>
                    <a:pt x="16669" y="190500"/>
                  </a:lnTo>
                  <a:lnTo>
                    <a:pt x="4763" y="161925"/>
                  </a:lnTo>
                  <a:lnTo>
                    <a:pt x="0" y="138112"/>
                  </a:lnTo>
                  <a:lnTo>
                    <a:pt x="2382" y="121444"/>
                  </a:lnTo>
                  <a:lnTo>
                    <a:pt x="11907" y="114300"/>
                  </a:lnTo>
                  <a:lnTo>
                    <a:pt x="30957" y="114300"/>
                  </a:lnTo>
                  <a:lnTo>
                    <a:pt x="57150" y="128587"/>
                  </a:lnTo>
                  <a:lnTo>
                    <a:pt x="100013" y="159544"/>
                  </a:lnTo>
                  <a:lnTo>
                    <a:pt x="154782" y="195262"/>
                  </a:lnTo>
                  <a:lnTo>
                    <a:pt x="216694" y="223837"/>
                  </a:lnTo>
                  <a:lnTo>
                    <a:pt x="290513" y="247650"/>
                  </a:lnTo>
                  <a:lnTo>
                    <a:pt x="366713" y="259556"/>
                  </a:lnTo>
                  <a:lnTo>
                    <a:pt x="426244" y="269081"/>
                  </a:lnTo>
                  <a:lnTo>
                    <a:pt x="509588" y="271462"/>
                  </a:lnTo>
                  <a:lnTo>
                    <a:pt x="621507" y="261937"/>
                  </a:lnTo>
                  <a:lnTo>
                    <a:pt x="933450" y="223837"/>
                  </a:lnTo>
                  <a:lnTo>
                    <a:pt x="1262063" y="180975"/>
                  </a:lnTo>
                  <a:lnTo>
                    <a:pt x="1533525" y="161925"/>
                  </a:lnTo>
                  <a:lnTo>
                    <a:pt x="1728788" y="135731"/>
                  </a:lnTo>
                  <a:lnTo>
                    <a:pt x="1902619" y="111919"/>
                  </a:lnTo>
                  <a:lnTo>
                    <a:pt x="2057400" y="92869"/>
                  </a:lnTo>
                  <a:lnTo>
                    <a:pt x="2135982" y="61912"/>
                  </a:lnTo>
                  <a:lnTo>
                    <a:pt x="2283619" y="2381"/>
                  </a:lnTo>
                  <a:lnTo>
                    <a:pt x="2307432" y="0"/>
                  </a:lnTo>
                  <a:lnTo>
                    <a:pt x="2471738" y="28575"/>
                  </a:lnTo>
                  <a:lnTo>
                    <a:pt x="2578894" y="54769"/>
                  </a:lnTo>
                  <a:lnTo>
                    <a:pt x="2681288" y="90487"/>
                  </a:lnTo>
                  <a:lnTo>
                    <a:pt x="2745582" y="119062"/>
                  </a:lnTo>
                  <a:lnTo>
                    <a:pt x="2786063" y="142875"/>
                  </a:lnTo>
                  <a:lnTo>
                    <a:pt x="2797969" y="154781"/>
                  </a:lnTo>
                  <a:lnTo>
                    <a:pt x="2805113" y="166687"/>
                  </a:lnTo>
                  <a:lnTo>
                    <a:pt x="2807494" y="188119"/>
                  </a:lnTo>
                  <a:lnTo>
                    <a:pt x="2802732" y="216694"/>
                  </a:lnTo>
                  <a:lnTo>
                    <a:pt x="2786063" y="242887"/>
                  </a:lnTo>
                  <a:lnTo>
                    <a:pt x="2759869" y="264319"/>
                  </a:lnTo>
                  <a:lnTo>
                    <a:pt x="2702719" y="273844"/>
                  </a:lnTo>
                  <a:lnTo>
                    <a:pt x="2564607" y="271462"/>
                  </a:lnTo>
                  <a:lnTo>
                    <a:pt x="2333625" y="280987"/>
                  </a:lnTo>
                  <a:lnTo>
                    <a:pt x="2093119" y="295275"/>
                  </a:lnTo>
                  <a:lnTo>
                    <a:pt x="1819275" y="314325"/>
                  </a:lnTo>
                  <a:lnTo>
                    <a:pt x="1390650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F49E76BE-7500-4A8B-808C-23A660E30A84}"/>
                </a:ext>
              </a:extLst>
            </p:cNvPr>
            <p:cNvSpPr/>
            <p:nvPr/>
          </p:nvSpPr>
          <p:spPr>
            <a:xfrm>
              <a:off x="3705225" y="5064125"/>
              <a:ext cx="3600450" cy="577850"/>
            </a:xfrm>
            <a:custGeom>
              <a:avLst/>
              <a:gdLst>
                <a:gd name="connsiteX0" fmla="*/ 1822843 w 3601008"/>
                <a:gd name="connsiteY0" fmla="*/ 345506 h 577829"/>
                <a:gd name="connsiteX1" fmla="*/ 1501165 w 3601008"/>
                <a:gd name="connsiteY1" fmla="*/ 375291 h 577829"/>
                <a:gd name="connsiteX2" fmla="*/ 1310541 w 3601008"/>
                <a:gd name="connsiteY2" fmla="*/ 399119 h 577829"/>
                <a:gd name="connsiteX3" fmla="*/ 1105024 w 3601008"/>
                <a:gd name="connsiteY3" fmla="*/ 431883 h 577829"/>
                <a:gd name="connsiteX4" fmla="*/ 878658 w 3601008"/>
                <a:gd name="connsiteY4" fmla="*/ 479539 h 577829"/>
                <a:gd name="connsiteX5" fmla="*/ 711862 w 3601008"/>
                <a:gd name="connsiteY5" fmla="*/ 512302 h 577829"/>
                <a:gd name="connsiteX6" fmla="*/ 548044 w 3601008"/>
                <a:gd name="connsiteY6" fmla="*/ 551023 h 577829"/>
                <a:gd name="connsiteX7" fmla="*/ 470603 w 3601008"/>
                <a:gd name="connsiteY7" fmla="*/ 577829 h 577829"/>
                <a:gd name="connsiteX8" fmla="*/ 449754 w 3601008"/>
                <a:gd name="connsiteY8" fmla="*/ 577829 h 577829"/>
                <a:gd name="connsiteX9" fmla="*/ 357420 w 3601008"/>
                <a:gd name="connsiteY9" fmla="*/ 559958 h 577829"/>
                <a:gd name="connsiteX10" fmla="*/ 279979 w 3601008"/>
                <a:gd name="connsiteY10" fmla="*/ 533152 h 577829"/>
                <a:gd name="connsiteX11" fmla="*/ 190624 w 3601008"/>
                <a:gd name="connsiteY11" fmla="*/ 491453 h 577829"/>
                <a:gd name="connsiteX12" fmla="*/ 154882 w 3601008"/>
                <a:gd name="connsiteY12" fmla="*/ 461668 h 577829"/>
                <a:gd name="connsiteX13" fmla="*/ 104248 w 3601008"/>
                <a:gd name="connsiteY13" fmla="*/ 411033 h 577829"/>
                <a:gd name="connsiteX14" fmla="*/ 68506 w 3601008"/>
                <a:gd name="connsiteY14" fmla="*/ 366355 h 577829"/>
                <a:gd name="connsiteX15" fmla="*/ 44678 w 3601008"/>
                <a:gd name="connsiteY15" fmla="*/ 333592 h 577829"/>
                <a:gd name="connsiteX16" fmla="*/ 17871 w 3601008"/>
                <a:gd name="connsiteY16" fmla="*/ 282957 h 577829"/>
                <a:gd name="connsiteX17" fmla="*/ 8936 w 3601008"/>
                <a:gd name="connsiteY17" fmla="*/ 256151 h 577829"/>
                <a:gd name="connsiteX18" fmla="*/ 2979 w 3601008"/>
                <a:gd name="connsiteY18" fmla="*/ 241258 h 577829"/>
                <a:gd name="connsiteX19" fmla="*/ 0 w 3601008"/>
                <a:gd name="connsiteY19" fmla="*/ 229344 h 577829"/>
                <a:gd name="connsiteX20" fmla="*/ 2979 w 3601008"/>
                <a:gd name="connsiteY20" fmla="*/ 211473 h 577829"/>
                <a:gd name="connsiteX21" fmla="*/ 14893 w 3601008"/>
                <a:gd name="connsiteY21" fmla="*/ 205516 h 577829"/>
                <a:gd name="connsiteX22" fmla="*/ 41699 w 3601008"/>
                <a:gd name="connsiteY22" fmla="*/ 208495 h 577829"/>
                <a:gd name="connsiteX23" fmla="*/ 68506 w 3601008"/>
                <a:gd name="connsiteY23" fmla="*/ 226366 h 577829"/>
                <a:gd name="connsiteX24" fmla="*/ 113183 w 3601008"/>
                <a:gd name="connsiteY24" fmla="*/ 256151 h 577829"/>
                <a:gd name="connsiteX25" fmla="*/ 160839 w 3601008"/>
                <a:gd name="connsiteY25" fmla="*/ 282957 h 577829"/>
                <a:gd name="connsiteX26" fmla="*/ 205517 w 3601008"/>
                <a:gd name="connsiteY26" fmla="*/ 300828 h 577829"/>
                <a:gd name="connsiteX27" fmla="*/ 271044 w 3601008"/>
                <a:gd name="connsiteY27" fmla="*/ 315721 h 577829"/>
                <a:gd name="connsiteX28" fmla="*/ 321678 w 3601008"/>
                <a:gd name="connsiteY28" fmla="*/ 321678 h 577829"/>
                <a:gd name="connsiteX29" fmla="*/ 372313 w 3601008"/>
                <a:gd name="connsiteY29" fmla="*/ 327635 h 577829"/>
                <a:gd name="connsiteX30" fmla="*/ 419969 w 3601008"/>
                <a:gd name="connsiteY30" fmla="*/ 330613 h 577829"/>
                <a:gd name="connsiteX31" fmla="*/ 476560 w 3601008"/>
                <a:gd name="connsiteY31" fmla="*/ 324656 h 577829"/>
                <a:gd name="connsiteX32" fmla="*/ 691012 w 3601008"/>
                <a:gd name="connsiteY32" fmla="*/ 291893 h 577829"/>
                <a:gd name="connsiteX33" fmla="*/ 1149702 w 3601008"/>
                <a:gd name="connsiteY33" fmla="*/ 220409 h 577829"/>
                <a:gd name="connsiteX34" fmla="*/ 1387982 w 3601008"/>
                <a:gd name="connsiteY34" fmla="*/ 196581 h 577829"/>
                <a:gd name="connsiteX35" fmla="*/ 1712638 w 3601008"/>
                <a:gd name="connsiteY35" fmla="*/ 169774 h 577829"/>
                <a:gd name="connsiteX36" fmla="*/ 1950919 w 3601008"/>
                <a:gd name="connsiteY36" fmla="*/ 148925 h 577829"/>
                <a:gd name="connsiteX37" fmla="*/ 2159414 w 3601008"/>
                <a:gd name="connsiteY37" fmla="*/ 128075 h 577829"/>
                <a:gd name="connsiteX38" fmla="*/ 2299403 w 3601008"/>
                <a:gd name="connsiteY38" fmla="*/ 107226 h 577829"/>
                <a:gd name="connsiteX39" fmla="*/ 2546619 w 3601008"/>
                <a:gd name="connsiteY39" fmla="*/ 104247 h 577829"/>
                <a:gd name="connsiteX40" fmla="*/ 2772985 w 3601008"/>
                <a:gd name="connsiteY40" fmla="*/ 92333 h 577829"/>
                <a:gd name="connsiteX41" fmla="*/ 2850426 w 3601008"/>
                <a:gd name="connsiteY41" fmla="*/ 89355 h 577829"/>
                <a:gd name="connsiteX42" fmla="*/ 2883190 w 3601008"/>
                <a:gd name="connsiteY42" fmla="*/ 80419 h 577829"/>
                <a:gd name="connsiteX43" fmla="*/ 2969566 w 3601008"/>
                <a:gd name="connsiteY43" fmla="*/ 47656 h 577829"/>
                <a:gd name="connsiteX44" fmla="*/ 3070835 w 3601008"/>
                <a:gd name="connsiteY44" fmla="*/ 2978 h 577829"/>
                <a:gd name="connsiteX45" fmla="*/ 3085728 w 3601008"/>
                <a:gd name="connsiteY45" fmla="*/ 0 h 577829"/>
                <a:gd name="connsiteX46" fmla="*/ 3184018 w 3601008"/>
                <a:gd name="connsiteY46" fmla="*/ 23828 h 577829"/>
                <a:gd name="connsiteX47" fmla="*/ 3285287 w 3601008"/>
                <a:gd name="connsiteY47" fmla="*/ 59570 h 577829"/>
                <a:gd name="connsiteX48" fmla="*/ 3401449 w 3601008"/>
                <a:gd name="connsiteY48" fmla="*/ 107226 h 577829"/>
                <a:gd name="connsiteX49" fmla="*/ 3496761 w 3601008"/>
                <a:gd name="connsiteY49" fmla="*/ 151903 h 577829"/>
                <a:gd name="connsiteX50" fmla="*/ 3535481 w 3601008"/>
                <a:gd name="connsiteY50" fmla="*/ 169774 h 577829"/>
                <a:gd name="connsiteX51" fmla="*/ 3568245 w 3601008"/>
                <a:gd name="connsiteY51" fmla="*/ 193602 h 577829"/>
                <a:gd name="connsiteX52" fmla="*/ 3589094 w 3601008"/>
                <a:gd name="connsiteY52" fmla="*/ 217430 h 577829"/>
                <a:gd name="connsiteX53" fmla="*/ 3598030 w 3601008"/>
                <a:gd name="connsiteY53" fmla="*/ 238280 h 577829"/>
                <a:gd name="connsiteX54" fmla="*/ 3601008 w 3601008"/>
                <a:gd name="connsiteY54" fmla="*/ 259129 h 577829"/>
                <a:gd name="connsiteX55" fmla="*/ 3595051 w 3601008"/>
                <a:gd name="connsiteY55" fmla="*/ 282957 h 577829"/>
                <a:gd name="connsiteX56" fmla="*/ 3583137 w 3601008"/>
                <a:gd name="connsiteY56" fmla="*/ 315721 h 577829"/>
                <a:gd name="connsiteX57" fmla="*/ 3562288 w 3601008"/>
                <a:gd name="connsiteY57" fmla="*/ 339549 h 577829"/>
                <a:gd name="connsiteX58" fmla="*/ 3526546 w 3601008"/>
                <a:gd name="connsiteY58" fmla="*/ 351463 h 577829"/>
                <a:gd name="connsiteX59" fmla="*/ 3452083 w 3601008"/>
                <a:gd name="connsiteY59" fmla="*/ 351463 h 577829"/>
                <a:gd name="connsiteX60" fmla="*/ 3270395 w 3601008"/>
                <a:gd name="connsiteY60" fmla="*/ 336570 h 577829"/>
                <a:gd name="connsiteX61" fmla="*/ 2972545 w 3601008"/>
                <a:gd name="connsiteY61" fmla="*/ 321678 h 577829"/>
                <a:gd name="connsiteX62" fmla="*/ 2644909 w 3601008"/>
                <a:gd name="connsiteY62" fmla="*/ 312742 h 577829"/>
                <a:gd name="connsiteX63" fmla="*/ 2445350 w 3601008"/>
                <a:gd name="connsiteY63" fmla="*/ 309764 h 577829"/>
                <a:gd name="connsiteX64" fmla="*/ 2087930 w 3601008"/>
                <a:gd name="connsiteY64" fmla="*/ 327635 h 577829"/>
                <a:gd name="connsiteX65" fmla="*/ 1822843 w 3601008"/>
                <a:gd name="connsiteY65" fmla="*/ 345506 h 5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01008" h="577829">
                  <a:moveTo>
                    <a:pt x="1822843" y="345506"/>
                  </a:moveTo>
                  <a:lnTo>
                    <a:pt x="1501165" y="375291"/>
                  </a:lnTo>
                  <a:lnTo>
                    <a:pt x="1310541" y="399119"/>
                  </a:lnTo>
                  <a:lnTo>
                    <a:pt x="1105024" y="431883"/>
                  </a:lnTo>
                  <a:lnTo>
                    <a:pt x="878658" y="479539"/>
                  </a:lnTo>
                  <a:lnTo>
                    <a:pt x="711862" y="512302"/>
                  </a:lnTo>
                  <a:lnTo>
                    <a:pt x="548044" y="551023"/>
                  </a:lnTo>
                  <a:lnTo>
                    <a:pt x="470603" y="577829"/>
                  </a:lnTo>
                  <a:lnTo>
                    <a:pt x="449754" y="577829"/>
                  </a:lnTo>
                  <a:lnTo>
                    <a:pt x="357420" y="559958"/>
                  </a:lnTo>
                  <a:lnTo>
                    <a:pt x="279979" y="533152"/>
                  </a:lnTo>
                  <a:lnTo>
                    <a:pt x="190624" y="491453"/>
                  </a:lnTo>
                  <a:lnTo>
                    <a:pt x="154882" y="461668"/>
                  </a:lnTo>
                  <a:lnTo>
                    <a:pt x="104248" y="411033"/>
                  </a:lnTo>
                  <a:lnTo>
                    <a:pt x="68506" y="366355"/>
                  </a:lnTo>
                  <a:lnTo>
                    <a:pt x="44678" y="333592"/>
                  </a:lnTo>
                  <a:lnTo>
                    <a:pt x="17871" y="282957"/>
                  </a:lnTo>
                  <a:lnTo>
                    <a:pt x="8936" y="256151"/>
                  </a:lnTo>
                  <a:lnTo>
                    <a:pt x="2979" y="241258"/>
                  </a:lnTo>
                  <a:lnTo>
                    <a:pt x="0" y="229344"/>
                  </a:lnTo>
                  <a:lnTo>
                    <a:pt x="2979" y="211473"/>
                  </a:lnTo>
                  <a:lnTo>
                    <a:pt x="14893" y="205516"/>
                  </a:lnTo>
                  <a:lnTo>
                    <a:pt x="41699" y="208495"/>
                  </a:lnTo>
                  <a:lnTo>
                    <a:pt x="68506" y="226366"/>
                  </a:lnTo>
                  <a:lnTo>
                    <a:pt x="113183" y="256151"/>
                  </a:lnTo>
                  <a:lnTo>
                    <a:pt x="160839" y="282957"/>
                  </a:lnTo>
                  <a:lnTo>
                    <a:pt x="205517" y="300828"/>
                  </a:lnTo>
                  <a:lnTo>
                    <a:pt x="271044" y="315721"/>
                  </a:lnTo>
                  <a:lnTo>
                    <a:pt x="321678" y="321678"/>
                  </a:lnTo>
                  <a:lnTo>
                    <a:pt x="372313" y="327635"/>
                  </a:lnTo>
                  <a:lnTo>
                    <a:pt x="419969" y="330613"/>
                  </a:lnTo>
                  <a:lnTo>
                    <a:pt x="476560" y="324656"/>
                  </a:lnTo>
                  <a:lnTo>
                    <a:pt x="691012" y="291893"/>
                  </a:lnTo>
                  <a:lnTo>
                    <a:pt x="1149702" y="220409"/>
                  </a:lnTo>
                  <a:lnTo>
                    <a:pt x="1387982" y="196581"/>
                  </a:lnTo>
                  <a:lnTo>
                    <a:pt x="1712638" y="169774"/>
                  </a:lnTo>
                  <a:lnTo>
                    <a:pt x="1950919" y="148925"/>
                  </a:lnTo>
                  <a:lnTo>
                    <a:pt x="2159414" y="128075"/>
                  </a:lnTo>
                  <a:lnTo>
                    <a:pt x="2299403" y="107226"/>
                  </a:lnTo>
                  <a:lnTo>
                    <a:pt x="2546619" y="104247"/>
                  </a:lnTo>
                  <a:lnTo>
                    <a:pt x="2772985" y="92333"/>
                  </a:lnTo>
                  <a:lnTo>
                    <a:pt x="2850426" y="89355"/>
                  </a:lnTo>
                  <a:lnTo>
                    <a:pt x="2883190" y="80419"/>
                  </a:lnTo>
                  <a:lnTo>
                    <a:pt x="2969566" y="47656"/>
                  </a:lnTo>
                  <a:lnTo>
                    <a:pt x="3070835" y="2978"/>
                  </a:lnTo>
                  <a:lnTo>
                    <a:pt x="3085728" y="0"/>
                  </a:lnTo>
                  <a:lnTo>
                    <a:pt x="3184018" y="23828"/>
                  </a:lnTo>
                  <a:lnTo>
                    <a:pt x="3285287" y="59570"/>
                  </a:lnTo>
                  <a:lnTo>
                    <a:pt x="3401449" y="107226"/>
                  </a:lnTo>
                  <a:lnTo>
                    <a:pt x="3496761" y="151903"/>
                  </a:lnTo>
                  <a:lnTo>
                    <a:pt x="3535481" y="169774"/>
                  </a:lnTo>
                  <a:lnTo>
                    <a:pt x="3568245" y="193602"/>
                  </a:lnTo>
                  <a:lnTo>
                    <a:pt x="3589094" y="217430"/>
                  </a:lnTo>
                  <a:lnTo>
                    <a:pt x="3598030" y="238280"/>
                  </a:lnTo>
                  <a:lnTo>
                    <a:pt x="3601008" y="259129"/>
                  </a:lnTo>
                  <a:lnTo>
                    <a:pt x="3595051" y="282957"/>
                  </a:lnTo>
                  <a:lnTo>
                    <a:pt x="3583137" y="315721"/>
                  </a:lnTo>
                  <a:lnTo>
                    <a:pt x="3562288" y="339549"/>
                  </a:lnTo>
                  <a:lnTo>
                    <a:pt x="3526546" y="351463"/>
                  </a:lnTo>
                  <a:lnTo>
                    <a:pt x="3452083" y="351463"/>
                  </a:lnTo>
                  <a:lnTo>
                    <a:pt x="3270395" y="336570"/>
                  </a:lnTo>
                  <a:lnTo>
                    <a:pt x="2972545" y="321678"/>
                  </a:lnTo>
                  <a:lnTo>
                    <a:pt x="2644909" y="312742"/>
                  </a:lnTo>
                  <a:lnTo>
                    <a:pt x="2445350" y="309764"/>
                  </a:lnTo>
                  <a:lnTo>
                    <a:pt x="2087930" y="327635"/>
                  </a:lnTo>
                  <a:lnTo>
                    <a:pt x="1822843" y="345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3006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1632983-E316-4A25-947B-77E27079C4EC}"/>
              </a:ext>
            </a:extLst>
          </p:cNvPr>
          <p:cNvGrpSpPr/>
          <p:nvPr/>
        </p:nvGrpSpPr>
        <p:grpSpPr>
          <a:xfrm>
            <a:off x="2517775" y="1552575"/>
            <a:ext cx="4787900" cy="4391025"/>
            <a:chOff x="2517775" y="1552575"/>
            <a:chExt cx="4787900" cy="43910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E1B0601-2EB9-5640-9B47-8E73439B356D}"/>
                </a:ext>
              </a:extLst>
            </p:cNvPr>
            <p:cNvSpPr/>
            <p:nvPr/>
          </p:nvSpPr>
          <p:spPr>
            <a:xfrm>
              <a:off x="5137150" y="1552575"/>
              <a:ext cx="606425" cy="1233488"/>
            </a:xfrm>
            <a:custGeom>
              <a:avLst/>
              <a:gdLst>
                <a:gd name="connsiteX0" fmla="*/ 254794 w 607219"/>
                <a:gd name="connsiteY0" fmla="*/ 747713 h 1233488"/>
                <a:gd name="connsiteX1" fmla="*/ 254794 w 607219"/>
                <a:gd name="connsiteY1" fmla="*/ 481013 h 1233488"/>
                <a:gd name="connsiteX2" fmla="*/ 254794 w 607219"/>
                <a:gd name="connsiteY2" fmla="*/ 404813 h 1233488"/>
                <a:gd name="connsiteX3" fmla="*/ 250032 w 607219"/>
                <a:gd name="connsiteY3" fmla="*/ 364331 h 1233488"/>
                <a:gd name="connsiteX4" fmla="*/ 238125 w 607219"/>
                <a:gd name="connsiteY4" fmla="*/ 326231 h 1233488"/>
                <a:gd name="connsiteX5" fmla="*/ 223838 w 607219"/>
                <a:gd name="connsiteY5" fmla="*/ 292894 h 1233488"/>
                <a:gd name="connsiteX6" fmla="*/ 197644 w 607219"/>
                <a:gd name="connsiteY6" fmla="*/ 252413 h 1233488"/>
                <a:gd name="connsiteX7" fmla="*/ 169069 w 607219"/>
                <a:gd name="connsiteY7" fmla="*/ 221456 h 1233488"/>
                <a:gd name="connsiteX8" fmla="*/ 142875 w 607219"/>
                <a:gd name="connsiteY8" fmla="*/ 197644 h 1233488"/>
                <a:gd name="connsiteX9" fmla="*/ 121444 w 607219"/>
                <a:gd name="connsiteY9" fmla="*/ 178594 h 1233488"/>
                <a:gd name="connsiteX10" fmla="*/ 92869 w 607219"/>
                <a:gd name="connsiteY10" fmla="*/ 157163 h 1233488"/>
                <a:gd name="connsiteX11" fmla="*/ 66675 w 607219"/>
                <a:gd name="connsiteY11" fmla="*/ 140494 h 1233488"/>
                <a:gd name="connsiteX12" fmla="*/ 38100 w 607219"/>
                <a:gd name="connsiteY12" fmla="*/ 121444 h 1233488"/>
                <a:gd name="connsiteX13" fmla="*/ 23813 w 607219"/>
                <a:gd name="connsiteY13" fmla="*/ 114300 h 1233488"/>
                <a:gd name="connsiteX14" fmla="*/ 11907 w 607219"/>
                <a:gd name="connsiteY14" fmla="*/ 102394 h 1233488"/>
                <a:gd name="connsiteX15" fmla="*/ 4763 w 607219"/>
                <a:gd name="connsiteY15" fmla="*/ 88106 h 1233488"/>
                <a:gd name="connsiteX16" fmla="*/ 0 w 607219"/>
                <a:gd name="connsiteY16" fmla="*/ 69056 h 1233488"/>
                <a:gd name="connsiteX17" fmla="*/ 0 w 607219"/>
                <a:gd name="connsiteY17" fmla="*/ 54769 h 1233488"/>
                <a:gd name="connsiteX18" fmla="*/ 11907 w 607219"/>
                <a:gd name="connsiteY18" fmla="*/ 28575 h 1233488"/>
                <a:gd name="connsiteX19" fmla="*/ 35719 w 607219"/>
                <a:gd name="connsiteY19" fmla="*/ 9525 h 1233488"/>
                <a:gd name="connsiteX20" fmla="*/ 54769 w 607219"/>
                <a:gd name="connsiteY20" fmla="*/ 0 h 1233488"/>
                <a:gd name="connsiteX21" fmla="*/ 90488 w 607219"/>
                <a:gd name="connsiteY21" fmla="*/ 0 h 1233488"/>
                <a:gd name="connsiteX22" fmla="*/ 173832 w 607219"/>
                <a:gd name="connsiteY22" fmla="*/ 9525 h 1233488"/>
                <a:gd name="connsiteX23" fmla="*/ 259557 w 607219"/>
                <a:gd name="connsiteY23" fmla="*/ 26194 h 1233488"/>
                <a:gd name="connsiteX24" fmla="*/ 328613 w 607219"/>
                <a:gd name="connsiteY24" fmla="*/ 42863 h 1233488"/>
                <a:gd name="connsiteX25" fmla="*/ 388144 w 607219"/>
                <a:gd name="connsiteY25" fmla="*/ 64294 h 1233488"/>
                <a:gd name="connsiteX26" fmla="*/ 435769 w 607219"/>
                <a:gd name="connsiteY26" fmla="*/ 85725 h 1233488"/>
                <a:gd name="connsiteX27" fmla="*/ 478632 w 607219"/>
                <a:gd name="connsiteY27" fmla="*/ 109538 h 1233488"/>
                <a:gd name="connsiteX28" fmla="*/ 507207 w 607219"/>
                <a:gd name="connsiteY28" fmla="*/ 133350 h 1233488"/>
                <a:gd name="connsiteX29" fmla="*/ 533400 w 607219"/>
                <a:gd name="connsiteY29" fmla="*/ 159544 h 1233488"/>
                <a:gd name="connsiteX30" fmla="*/ 557213 w 607219"/>
                <a:gd name="connsiteY30" fmla="*/ 188119 h 1233488"/>
                <a:gd name="connsiteX31" fmla="*/ 581025 w 607219"/>
                <a:gd name="connsiteY31" fmla="*/ 228600 h 1233488"/>
                <a:gd name="connsiteX32" fmla="*/ 592932 w 607219"/>
                <a:gd name="connsiteY32" fmla="*/ 247650 h 1233488"/>
                <a:gd name="connsiteX33" fmla="*/ 602457 w 607219"/>
                <a:gd name="connsiteY33" fmla="*/ 259556 h 1233488"/>
                <a:gd name="connsiteX34" fmla="*/ 607219 w 607219"/>
                <a:gd name="connsiteY34" fmla="*/ 280988 h 1233488"/>
                <a:gd name="connsiteX35" fmla="*/ 604838 w 607219"/>
                <a:gd name="connsiteY35" fmla="*/ 309563 h 1233488"/>
                <a:gd name="connsiteX36" fmla="*/ 592932 w 607219"/>
                <a:gd name="connsiteY36" fmla="*/ 342900 h 1233488"/>
                <a:gd name="connsiteX37" fmla="*/ 573882 w 607219"/>
                <a:gd name="connsiteY37" fmla="*/ 388144 h 1233488"/>
                <a:gd name="connsiteX38" fmla="*/ 550069 w 607219"/>
                <a:gd name="connsiteY38" fmla="*/ 421481 h 1233488"/>
                <a:gd name="connsiteX39" fmla="*/ 535782 w 607219"/>
                <a:gd name="connsiteY39" fmla="*/ 445294 h 1233488"/>
                <a:gd name="connsiteX40" fmla="*/ 528638 w 607219"/>
                <a:gd name="connsiteY40" fmla="*/ 485775 h 1233488"/>
                <a:gd name="connsiteX41" fmla="*/ 526257 w 607219"/>
                <a:gd name="connsiteY41" fmla="*/ 609600 h 1233488"/>
                <a:gd name="connsiteX42" fmla="*/ 526257 w 607219"/>
                <a:gd name="connsiteY42" fmla="*/ 904875 h 1233488"/>
                <a:gd name="connsiteX43" fmla="*/ 526257 w 607219"/>
                <a:gd name="connsiteY43" fmla="*/ 1188244 h 1233488"/>
                <a:gd name="connsiteX44" fmla="*/ 254794 w 607219"/>
                <a:gd name="connsiteY44" fmla="*/ 1233488 h 1233488"/>
                <a:gd name="connsiteX45" fmla="*/ 254794 w 607219"/>
                <a:gd name="connsiteY45" fmla="*/ 747713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7219" h="1233488">
                  <a:moveTo>
                    <a:pt x="254794" y="747713"/>
                  </a:moveTo>
                  <a:lnTo>
                    <a:pt x="254794" y="481013"/>
                  </a:lnTo>
                  <a:lnTo>
                    <a:pt x="254794" y="404813"/>
                  </a:lnTo>
                  <a:lnTo>
                    <a:pt x="250032" y="364331"/>
                  </a:lnTo>
                  <a:lnTo>
                    <a:pt x="238125" y="326231"/>
                  </a:lnTo>
                  <a:lnTo>
                    <a:pt x="223838" y="292894"/>
                  </a:lnTo>
                  <a:lnTo>
                    <a:pt x="197644" y="252413"/>
                  </a:lnTo>
                  <a:lnTo>
                    <a:pt x="169069" y="221456"/>
                  </a:lnTo>
                  <a:lnTo>
                    <a:pt x="142875" y="197644"/>
                  </a:lnTo>
                  <a:lnTo>
                    <a:pt x="121444" y="178594"/>
                  </a:lnTo>
                  <a:lnTo>
                    <a:pt x="92869" y="157163"/>
                  </a:lnTo>
                  <a:lnTo>
                    <a:pt x="66675" y="140494"/>
                  </a:lnTo>
                  <a:lnTo>
                    <a:pt x="38100" y="121444"/>
                  </a:lnTo>
                  <a:lnTo>
                    <a:pt x="23813" y="114300"/>
                  </a:lnTo>
                  <a:lnTo>
                    <a:pt x="11907" y="102394"/>
                  </a:lnTo>
                  <a:lnTo>
                    <a:pt x="4763" y="88106"/>
                  </a:lnTo>
                  <a:lnTo>
                    <a:pt x="0" y="69056"/>
                  </a:lnTo>
                  <a:lnTo>
                    <a:pt x="0" y="54769"/>
                  </a:lnTo>
                  <a:lnTo>
                    <a:pt x="11907" y="28575"/>
                  </a:lnTo>
                  <a:lnTo>
                    <a:pt x="35719" y="9525"/>
                  </a:lnTo>
                  <a:lnTo>
                    <a:pt x="54769" y="0"/>
                  </a:lnTo>
                  <a:lnTo>
                    <a:pt x="90488" y="0"/>
                  </a:lnTo>
                  <a:lnTo>
                    <a:pt x="173832" y="9525"/>
                  </a:lnTo>
                  <a:lnTo>
                    <a:pt x="259557" y="26194"/>
                  </a:lnTo>
                  <a:lnTo>
                    <a:pt x="328613" y="42863"/>
                  </a:lnTo>
                  <a:lnTo>
                    <a:pt x="388144" y="64294"/>
                  </a:lnTo>
                  <a:lnTo>
                    <a:pt x="435769" y="85725"/>
                  </a:lnTo>
                  <a:lnTo>
                    <a:pt x="478632" y="109538"/>
                  </a:lnTo>
                  <a:lnTo>
                    <a:pt x="507207" y="133350"/>
                  </a:lnTo>
                  <a:lnTo>
                    <a:pt x="533400" y="159544"/>
                  </a:lnTo>
                  <a:lnTo>
                    <a:pt x="557213" y="188119"/>
                  </a:lnTo>
                  <a:lnTo>
                    <a:pt x="581025" y="228600"/>
                  </a:lnTo>
                  <a:lnTo>
                    <a:pt x="592932" y="247650"/>
                  </a:lnTo>
                  <a:lnTo>
                    <a:pt x="602457" y="259556"/>
                  </a:lnTo>
                  <a:lnTo>
                    <a:pt x="607219" y="280988"/>
                  </a:lnTo>
                  <a:lnTo>
                    <a:pt x="604838" y="309563"/>
                  </a:lnTo>
                  <a:lnTo>
                    <a:pt x="592932" y="342900"/>
                  </a:lnTo>
                  <a:lnTo>
                    <a:pt x="573882" y="388144"/>
                  </a:lnTo>
                  <a:lnTo>
                    <a:pt x="550069" y="421481"/>
                  </a:lnTo>
                  <a:lnTo>
                    <a:pt x="535782" y="445294"/>
                  </a:lnTo>
                  <a:lnTo>
                    <a:pt x="528638" y="485775"/>
                  </a:lnTo>
                  <a:cubicBezTo>
                    <a:pt x="527844" y="527050"/>
                    <a:pt x="527051" y="568325"/>
                    <a:pt x="526257" y="609600"/>
                  </a:cubicBezTo>
                  <a:lnTo>
                    <a:pt x="526257" y="904875"/>
                  </a:lnTo>
                  <a:lnTo>
                    <a:pt x="526257" y="1188244"/>
                  </a:lnTo>
                  <a:lnTo>
                    <a:pt x="254794" y="1233488"/>
                  </a:lnTo>
                  <a:lnTo>
                    <a:pt x="254794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10F3808-ABD0-8747-B3CB-FCCB1F92EAE9}"/>
                </a:ext>
              </a:extLst>
            </p:cNvPr>
            <p:cNvSpPr/>
            <p:nvPr/>
          </p:nvSpPr>
          <p:spPr>
            <a:xfrm rot="16200000">
              <a:off x="1953419" y="2135981"/>
              <a:ext cx="2571750" cy="1443038"/>
            </a:xfrm>
            <a:custGeom>
              <a:avLst/>
              <a:gdLst>
                <a:gd name="connsiteX0" fmla="*/ 631031 w 2571750"/>
                <a:gd name="connsiteY0" fmla="*/ 573881 h 1443037"/>
                <a:gd name="connsiteX1" fmla="*/ 447675 w 2571750"/>
                <a:gd name="connsiteY1" fmla="*/ 438150 h 1443037"/>
                <a:gd name="connsiteX2" fmla="*/ 309562 w 2571750"/>
                <a:gd name="connsiteY2" fmla="*/ 328612 h 1443037"/>
                <a:gd name="connsiteX3" fmla="*/ 173831 w 2571750"/>
                <a:gd name="connsiteY3" fmla="*/ 209550 h 1443037"/>
                <a:gd name="connsiteX4" fmla="*/ 71437 w 2571750"/>
                <a:gd name="connsiteY4" fmla="*/ 119062 h 1443037"/>
                <a:gd name="connsiteX5" fmla="*/ 14287 w 2571750"/>
                <a:gd name="connsiteY5" fmla="*/ 64293 h 1443037"/>
                <a:gd name="connsiteX6" fmla="*/ 4762 w 2571750"/>
                <a:gd name="connsiteY6" fmla="*/ 47625 h 1443037"/>
                <a:gd name="connsiteX7" fmla="*/ 0 w 2571750"/>
                <a:gd name="connsiteY7" fmla="*/ 23812 h 1443037"/>
                <a:gd name="connsiteX8" fmla="*/ 4762 w 2571750"/>
                <a:gd name="connsiteY8" fmla="*/ 4762 h 1443037"/>
                <a:gd name="connsiteX9" fmla="*/ 21431 w 2571750"/>
                <a:gd name="connsiteY9" fmla="*/ 0 h 1443037"/>
                <a:gd name="connsiteX10" fmla="*/ 54768 w 2571750"/>
                <a:gd name="connsiteY10" fmla="*/ 7143 h 1443037"/>
                <a:gd name="connsiteX11" fmla="*/ 111918 w 2571750"/>
                <a:gd name="connsiteY11" fmla="*/ 42862 h 1443037"/>
                <a:gd name="connsiteX12" fmla="*/ 226218 w 2571750"/>
                <a:gd name="connsiteY12" fmla="*/ 119062 h 1443037"/>
                <a:gd name="connsiteX13" fmla="*/ 397668 w 2571750"/>
                <a:gd name="connsiteY13" fmla="*/ 230981 h 1443037"/>
                <a:gd name="connsiteX14" fmla="*/ 561975 w 2571750"/>
                <a:gd name="connsiteY14" fmla="*/ 326231 h 1443037"/>
                <a:gd name="connsiteX15" fmla="*/ 740568 w 2571750"/>
                <a:gd name="connsiteY15" fmla="*/ 423862 h 1443037"/>
                <a:gd name="connsiteX16" fmla="*/ 892968 w 2571750"/>
                <a:gd name="connsiteY16" fmla="*/ 509587 h 1443037"/>
                <a:gd name="connsiteX17" fmla="*/ 1007268 w 2571750"/>
                <a:gd name="connsiteY17" fmla="*/ 566737 h 1443037"/>
                <a:gd name="connsiteX18" fmla="*/ 1143000 w 2571750"/>
                <a:gd name="connsiteY18" fmla="*/ 631031 h 1443037"/>
                <a:gd name="connsiteX19" fmla="*/ 1319212 w 2571750"/>
                <a:gd name="connsiteY19" fmla="*/ 714375 h 1443037"/>
                <a:gd name="connsiteX20" fmla="*/ 1519237 w 2571750"/>
                <a:gd name="connsiteY20" fmla="*/ 792956 h 1443037"/>
                <a:gd name="connsiteX21" fmla="*/ 1702593 w 2571750"/>
                <a:gd name="connsiteY21" fmla="*/ 864393 h 1443037"/>
                <a:gd name="connsiteX22" fmla="*/ 1895475 w 2571750"/>
                <a:gd name="connsiteY22" fmla="*/ 933450 h 1443037"/>
                <a:gd name="connsiteX23" fmla="*/ 2076450 w 2571750"/>
                <a:gd name="connsiteY23" fmla="*/ 992981 h 1443037"/>
                <a:gd name="connsiteX24" fmla="*/ 2185987 w 2571750"/>
                <a:gd name="connsiteY24" fmla="*/ 1023937 h 1443037"/>
                <a:gd name="connsiteX25" fmla="*/ 2269331 w 2571750"/>
                <a:gd name="connsiteY25" fmla="*/ 1042987 h 1443037"/>
                <a:gd name="connsiteX26" fmla="*/ 2307431 w 2571750"/>
                <a:gd name="connsiteY26" fmla="*/ 1047750 h 1443037"/>
                <a:gd name="connsiteX27" fmla="*/ 2338387 w 2571750"/>
                <a:gd name="connsiteY27" fmla="*/ 1047750 h 1443037"/>
                <a:gd name="connsiteX28" fmla="*/ 2374106 w 2571750"/>
                <a:gd name="connsiteY28" fmla="*/ 1040606 h 1443037"/>
                <a:gd name="connsiteX29" fmla="*/ 2414587 w 2571750"/>
                <a:gd name="connsiteY29" fmla="*/ 1023937 h 1443037"/>
                <a:gd name="connsiteX30" fmla="*/ 2445543 w 2571750"/>
                <a:gd name="connsiteY30" fmla="*/ 1004887 h 1443037"/>
                <a:gd name="connsiteX31" fmla="*/ 2476500 w 2571750"/>
                <a:gd name="connsiteY31" fmla="*/ 981075 h 1443037"/>
                <a:gd name="connsiteX32" fmla="*/ 2495550 w 2571750"/>
                <a:gd name="connsiteY32" fmla="*/ 959643 h 1443037"/>
                <a:gd name="connsiteX33" fmla="*/ 2519362 w 2571750"/>
                <a:gd name="connsiteY33" fmla="*/ 942975 h 1443037"/>
                <a:gd name="connsiteX34" fmla="*/ 2536031 w 2571750"/>
                <a:gd name="connsiteY34" fmla="*/ 935831 h 1443037"/>
                <a:gd name="connsiteX35" fmla="*/ 2555081 w 2571750"/>
                <a:gd name="connsiteY35" fmla="*/ 933450 h 1443037"/>
                <a:gd name="connsiteX36" fmla="*/ 2562225 w 2571750"/>
                <a:gd name="connsiteY36" fmla="*/ 938212 h 1443037"/>
                <a:gd name="connsiteX37" fmla="*/ 2569368 w 2571750"/>
                <a:gd name="connsiteY37" fmla="*/ 952500 h 1443037"/>
                <a:gd name="connsiteX38" fmla="*/ 2571750 w 2571750"/>
                <a:gd name="connsiteY38" fmla="*/ 995362 h 1443037"/>
                <a:gd name="connsiteX39" fmla="*/ 2564606 w 2571750"/>
                <a:gd name="connsiteY39" fmla="*/ 1052512 h 1443037"/>
                <a:gd name="connsiteX40" fmla="*/ 2550318 w 2571750"/>
                <a:gd name="connsiteY40" fmla="*/ 1109662 h 1443037"/>
                <a:gd name="connsiteX41" fmla="*/ 2519362 w 2571750"/>
                <a:gd name="connsiteY41" fmla="*/ 1185862 h 1443037"/>
                <a:gd name="connsiteX42" fmla="*/ 2478881 w 2571750"/>
                <a:gd name="connsiteY42" fmla="*/ 1257300 h 1443037"/>
                <a:gd name="connsiteX43" fmla="*/ 2414587 w 2571750"/>
                <a:gd name="connsiteY43" fmla="*/ 1338262 h 1443037"/>
                <a:gd name="connsiteX44" fmla="*/ 2357437 w 2571750"/>
                <a:gd name="connsiteY44" fmla="*/ 1412081 h 1443037"/>
                <a:gd name="connsiteX45" fmla="*/ 2326481 w 2571750"/>
                <a:gd name="connsiteY45" fmla="*/ 1435893 h 1443037"/>
                <a:gd name="connsiteX46" fmla="*/ 2283618 w 2571750"/>
                <a:gd name="connsiteY46" fmla="*/ 1443037 h 1443037"/>
                <a:gd name="connsiteX47" fmla="*/ 2257425 w 2571750"/>
                <a:gd name="connsiteY47" fmla="*/ 1435893 h 1443037"/>
                <a:gd name="connsiteX48" fmla="*/ 2240756 w 2571750"/>
                <a:gd name="connsiteY48" fmla="*/ 1426368 h 1443037"/>
                <a:gd name="connsiteX49" fmla="*/ 2224087 w 2571750"/>
                <a:gd name="connsiteY49" fmla="*/ 1407318 h 1443037"/>
                <a:gd name="connsiteX50" fmla="*/ 2209800 w 2571750"/>
                <a:gd name="connsiteY50" fmla="*/ 1381125 h 1443037"/>
                <a:gd name="connsiteX51" fmla="*/ 2183606 w 2571750"/>
                <a:gd name="connsiteY51" fmla="*/ 1352550 h 1443037"/>
                <a:gd name="connsiteX52" fmla="*/ 2095500 w 2571750"/>
                <a:gd name="connsiteY52" fmla="*/ 1293018 h 1443037"/>
                <a:gd name="connsiteX53" fmla="*/ 1988343 w 2571750"/>
                <a:gd name="connsiteY53" fmla="*/ 1247775 h 1443037"/>
                <a:gd name="connsiteX54" fmla="*/ 1685925 w 2571750"/>
                <a:gd name="connsiteY54" fmla="*/ 1126331 h 1443037"/>
                <a:gd name="connsiteX55" fmla="*/ 1500187 w 2571750"/>
                <a:gd name="connsiteY55" fmla="*/ 1035843 h 1443037"/>
                <a:gd name="connsiteX56" fmla="*/ 1335881 w 2571750"/>
                <a:gd name="connsiteY56" fmla="*/ 954881 h 1443037"/>
                <a:gd name="connsiteX57" fmla="*/ 1059656 w 2571750"/>
                <a:gd name="connsiteY57" fmla="*/ 850106 h 1443037"/>
                <a:gd name="connsiteX58" fmla="*/ 959643 w 2571750"/>
                <a:gd name="connsiteY58" fmla="*/ 792956 h 1443037"/>
                <a:gd name="connsiteX59" fmla="*/ 854868 w 2571750"/>
                <a:gd name="connsiteY59" fmla="*/ 726281 h 1443037"/>
                <a:gd name="connsiteX60" fmla="*/ 631031 w 2571750"/>
                <a:gd name="connsiteY60" fmla="*/ 573881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71750" h="1443037">
                  <a:moveTo>
                    <a:pt x="631031" y="573881"/>
                  </a:moveTo>
                  <a:lnTo>
                    <a:pt x="447675" y="438150"/>
                  </a:lnTo>
                  <a:lnTo>
                    <a:pt x="309562" y="328612"/>
                  </a:lnTo>
                  <a:lnTo>
                    <a:pt x="173831" y="209550"/>
                  </a:lnTo>
                  <a:lnTo>
                    <a:pt x="71437" y="119062"/>
                  </a:lnTo>
                  <a:lnTo>
                    <a:pt x="14287" y="64293"/>
                  </a:lnTo>
                  <a:lnTo>
                    <a:pt x="4762" y="47625"/>
                  </a:lnTo>
                  <a:lnTo>
                    <a:pt x="0" y="23812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1918" y="42862"/>
                  </a:lnTo>
                  <a:lnTo>
                    <a:pt x="226218" y="119062"/>
                  </a:lnTo>
                  <a:lnTo>
                    <a:pt x="397668" y="230981"/>
                  </a:lnTo>
                  <a:lnTo>
                    <a:pt x="561975" y="326231"/>
                  </a:lnTo>
                  <a:lnTo>
                    <a:pt x="740568" y="423862"/>
                  </a:lnTo>
                  <a:lnTo>
                    <a:pt x="892968" y="509587"/>
                  </a:lnTo>
                  <a:lnTo>
                    <a:pt x="1007268" y="566737"/>
                  </a:lnTo>
                  <a:lnTo>
                    <a:pt x="1143000" y="631031"/>
                  </a:lnTo>
                  <a:lnTo>
                    <a:pt x="1319212" y="714375"/>
                  </a:lnTo>
                  <a:lnTo>
                    <a:pt x="1519237" y="792956"/>
                  </a:lnTo>
                  <a:lnTo>
                    <a:pt x="1702593" y="864393"/>
                  </a:lnTo>
                  <a:lnTo>
                    <a:pt x="1895475" y="933450"/>
                  </a:lnTo>
                  <a:lnTo>
                    <a:pt x="2076450" y="992981"/>
                  </a:lnTo>
                  <a:lnTo>
                    <a:pt x="2185987" y="1023937"/>
                  </a:lnTo>
                  <a:lnTo>
                    <a:pt x="2269331" y="1042987"/>
                  </a:lnTo>
                  <a:lnTo>
                    <a:pt x="2307431" y="1047750"/>
                  </a:lnTo>
                  <a:lnTo>
                    <a:pt x="2338387" y="1047750"/>
                  </a:lnTo>
                  <a:lnTo>
                    <a:pt x="2374106" y="1040606"/>
                  </a:lnTo>
                  <a:lnTo>
                    <a:pt x="2414587" y="1023937"/>
                  </a:lnTo>
                  <a:lnTo>
                    <a:pt x="2445543" y="1004887"/>
                  </a:lnTo>
                  <a:lnTo>
                    <a:pt x="2476500" y="981075"/>
                  </a:lnTo>
                  <a:lnTo>
                    <a:pt x="2495550" y="959643"/>
                  </a:lnTo>
                  <a:lnTo>
                    <a:pt x="2519362" y="942975"/>
                  </a:lnTo>
                  <a:lnTo>
                    <a:pt x="2536031" y="935831"/>
                  </a:lnTo>
                  <a:cubicBezTo>
                    <a:pt x="2553486" y="933338"/>
                    <a:pt x="2548334" y="930275"/>
                    <a:pt x="2555081" y="933450"/>
                  </a:cubicBezTo>
                  <a:lnTo>
                    <a:pt x="2562225" y="938212"/>
                  </a:lnTo>
                  <a:lnTo>
                    <a:pt x="2569368" y="952500"/>
                  </a:lnTo>
                  <a:lnTo>
                    <a:pt x="2571750" y="995362"/>
                  </a:lnTo>
                  <a:lnTo>
                    <a:pt x="2564606" y="1052512"/>
                  </a:lnTo>
                  <a:lnTo>
                    <a:pt x="2550318" y="1109662"/>
                  </a:lnTo>
                  <a:lnTo>
                    <a:pt x="2519362" y="1185862"/>
                  </a:lnTo>
                  <a:lnTo>
                    <a:pt x="2478881" y="1257300"/>
                  </a:lnTo>
                  <a:lnTo>
                    <a:pt x="2414587" y="1338262"/>
                  </a:lnTo>
                  <a:lnTo>
                    <a:pt x="2357437" y="1412081"/>
                  </a:lnTo>
                  <a:lnTo>
                    <a:pt x="2326481" y="1435893"/>
                  </a:lnTo>
                  <a:lnTo>
                    <a:pt x="2283618" y="1443037"/>
                  </a:lnTo>
                  <a:lnTo>
                    <a:pt x="2257425" y="1435893"/>
                  </a:lnTo>
                  <a:lnTo>
                    <a:pt x="2240756" y="1426368"/>
                  </a:lnTo>
                  <a:lnTo>
                    <a:pt x="2224087" y="1407318"/>
                  </a:lnTo>
                  <a:lnTo>
                    <a:pt x="2209800" y="1381125"/>
                  </a:lnTo>
                  <a:lnTo>
                    <a:pt x="2183606" y="1352550"/>
                  </a:lnTo>
                  <a:lnTo>
                    <a:pt x="2095500" y="1293018"/>
                  </a:lnTo>
                  <a:lnTo>
                    <a:pt x="1988343" y="1247775"/>
                  </a:lnTo>
                  <a:lnTo>
                    <a:pt x="1685925" y="1126331"/>
                  </a:lnTo>
                  <a:lnTo>
                    <a:pt x="1500187" y="1035843"/>
                  </a:lnTo>
                  <a:lnTo>
                    <a:pt x="1335881" y="954881"/>
                  </a:lnTo>
                  <a:lnTo>
                    <a:pt x="1059656" y="850106"/>
                  </a:lnTo>
                  <a:lnTo>
                    <a:pt x="959643" y="792956"/>
                  </a:lnTo>
                  <a:lnTo>
                    <a:pt x="854868" y="726281"/>
                  </a:lnTo>
                  <a:lnTo>
                    <a:pt x="631031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70A3F43-9FC3-CF45-8E81-9BD1A8A90AD7}"/>
                </a:ext>
              </a:extLst>
            </p:cNvPr>
            <p:cNvSpPr/>
            <p:nvPr/>
          </p:nvSpPr>
          <p:spPr>
            <a:xfrm rot="16200000">
              <a:off x="3809206" y="4082257"/>
              <a:ext cx="2106613" cy="438150"/>
            </a:xfrm>
            <a:custGeom>
              <a:avLst/>
              <a:gdLst>
                <a:gd name="connsiteX0" fmla="*/ 531198 w 2106291"/>
                <a:gd name="connsiteY0" fmla="*/ 436058 h 438701"/>
                <a:gd name="connsiteX1" fmla="*/ 18500 w 2106291"/>
                <a:gd name="connsiteY1" fmla="*/ 438701 h 438701"/>
                <a:gd name="connsiteX2" fmla="*/ 0 w 2106291"/>
                <a:gd name="connsiteY2" fmla="*/ 211422 h 438701"/>
                <a:gd name="connsiteX3" fmla="*/ 441344 w 2106291"/>
                <a:gd name="connsiteY3" fmla="*/ 208779 h 438701"/>
                <a:gd name="connsiteX4" fmla="*/ 861545 w 2106291"/>
                <a:gd name="connsiteY4" fmla="*/ 208779 h 438701"/>
                <a:gd name="connsiteX5" fmla="*/ 1096752 w 2106291"/>
                <a:gd name="connsiteY5" fmla="*/ 203494 h 438701"/>
                <a:gd name="connsiteX6" fmla="*/ 1263246 w 2106291"/>
                <a:gd name="connsiteY6" fmla="*/ 198208 h 438701"/>
                <a:gd name="connsiteX7" fmla="*/ 1379528 w 2106291"/>
                <a:gd name="connsiteY7" fmla="*/ 192923 h 438701"/>
                <a:gd name="connsiteX8" fmla="*/ 1535452 w 2106291"/>
                <a:gd name="connsiteY8" fmla="*/ 166495 h 438701"/>
                <a:gd name="connsiteX9" fmla="*/ 1686090 w 2106291"/>
                <a:gd name="connsiteY9" fmla="*/ 132139 h 438701"/>
                <a:gd name="connsiteX10" fmla="*/ 1876370 w 2106291"/>
                <a:gd name="connsiteY10" fmla="*/ 76641 h 438701"/>
                <a:gd name="connsiteX11" fmla="*/ 2011152 w 2106291"/>
                <a:gd name="connsiteY11" fmla="*/ 23785 h 438701"/>
                <a:gd name="connsiteX12" fmla="*/ 2050793 w 2106291"/>
                <a:gd name="connsiteY12" fmla="*/ 10571 h 438701"/>
                <a:gd name="connsiteX13" fmla="*/ 2079864 w 2106291"/>
                <a:gd name="connsiteY13" fmla="*/ 2643 h 438701"/>
                <a:gd name="connsiteX14" fmla="*/ 2090435 w 2106291"/>
                <a:gd name="connsiteY14" fmla="*/ 0 h 438701"/>
                <a:gd name="connsiteX15" fmla="*/ 2103649 w 2106291"/>
                <a:gd name="connsiteY15" fmla="*/ 5286 h 438701"/>
                <a:gd name="connsiteX16" fmla="*/ 2106291 w 2106291"/>
                <a:gd name="connsiteY16" fmla="*/ 13214 h 438701"/>
                <a:gd name="connsiteX17" fmla="*/ 2090435 w 2106291"/>
                <a:gd name="connsiteY17" fmla="*/ 44927 h 438701"/>
                <a:gd name="connsiteX18" fmla="*/ 2040222 w 2106291"/>
                <a:gd name="connsiteY18" fmla="*/ 103069 h 438701"/>
                <a:gd name="connsiteX19" fmla="*/ 1960939 w 2106291"/>
                <a:gd name="connsiteY19" fmla="*/ 169138 h 438701"/>
                <a:gd name="connsiteX20" fmla="*/ 1881656 w 2106291"/>
                <a:gd name="connsiteY20" fmla="*/ 227279 h 438701"/>
                <a:gd name="connsiteX21" fmla="*/ 1807658 w 2106291"/>
                <a:gd name="connsiteY21" fmla="*/ 272206 h 438701"/>
                <a:gd name="connsiteX22" fmla="*/ 1725732 w 2106291"/>
                <a:gd name="connsiteY22" fmla="*/ 309205 h 438701"/>
                <a:gd name="connsiteX23" fmla="*/ 1657020 w 2106291"/>
                <a:gd name="connsiteY23" fmla="*/ 335633 h 438701"/>
                <a:gd name="connsiteX24" fmla="*/ 1535452 w 2106291"/>
                <a:gd name="connsiteY24" fmla="*/ 367346 h 438701"/>
                <a:gd name="connsiteX25" fmla="*/ 1353101 w 2106291"/>
                <a:gd name="connsiteY25" fmla="*/ 393774 h 438701"/>
                <a:gd name="connsiteX26" fmla="*/ 1004254 w 2106291"/>
                <a:gd name="connsiteY26" fmla="*/ 425487 h 438701"/>
                <a:gd name="connsiteX27" fmla="*/ 808689 w 2106291"/>
                <a:gd name="connsiteY27" fmla="*/ 433415 h 438701"/>
                <a:gd name="connsiteX28" fmla="*/ 531198 w 2106291"/>
                <a:gd name="connsiteY28" fmla="*/ 436058 h 4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06291" h="438701">
                  <a:moveTo>
                    <a:pt x="531198" y="436058"/>
                  </a:moveTo>
                  <a:lnTo>
                    <a:pt x="18500" y="438701"/>
                  </a:lnTo>
                  <a:lnTo>
                    <a:pt x="0" y="211422"/>
                  </a:lnTo>
                  <a:lnTo>
                    <a:pt x="441344" y="208779"/>
                  </a:lnTo>
                  <a:lnTo>
                    <a:pt x="861545" y="208779"/>
                  </a:lnTo>
                  <a:lnTo>
                    <a:pt x="1096752" y="203494"/>
                  </a:lnTo>
                  <a:lnTo>
                    <a:pt x="1263246" y="198208"/>
                  </a:lnTo>
                  <a:lnTo>
                    <a:pt x="1379528" y="192923"/>
                  </a:lnTo>
                  <a:lnTo>
                    <a:pt x="1535452" y="166495"/>
                  </a:lnTo>
                  <a:lnTo>
                    <a:pt x="1686090" y="132139"/>
                  </a:lnTo>
                  <a:lnTo>
                    <a:pt x="1876370" y="76641"/>
                  </a:lnTo>
                  <a:lnTo>
                    <a:pt x="2011152" y="23785"/>
                  </a:lnTo>
                  <a:lnTo>
                    <a:pt x="2050793" y="10571"/>
                  </a:lnTo>
                  <a:lnTo>
                    <a:pt x="2079864" y="2643"/>
                  </a:lnTo>
                  <a:lnTo>
                    <a:pt x="2090435" y="0"/>
                  </a:lnTo>
                  <a:lnTo>
                    <a:pt x="2103649" y="5286"/>
                  </a:lnTo>
                  <a:lnTo>
                    <a:pt x="2106291" y="13214"/>
                  </a:lnTo>
                  <a:lnTo>
                    <a:pt x="2090435" y="44927"/>
                  </a:lnTo>
                  <a:lnTo>
                    <a:pt x="2040222" y="103069"/>
                  </a:lnTo>
                  <a:lnTo>
                    <a:pt x="1960939" y="169138"/>
                  </a:lnTo>
                  <a:lnTo>
                    <a:pt x="1881656" y="227279"/>
                  </a:lnTo>
                  <a:lnTo>
                    <a:pt x="1807658" y="272206"/>
                  </a:lnTo>
                  <a:lnTo>
                    <a:pt x="1725732" y="309205"/>
                  </a:lnTo>
                  <a:lnTo>
                    <a:pt x="1657020" y="335633"/>
                  </a:lnTo>
                  <a:lnTo>
                    <a:pt x="1535452" y="367346"/>
                  </a:lnTo>
                  <a:lnTo>
                    <a:pt x="1353101" y="393774"/>
                  </a:lnTo>
                  <a:lnTo>
                    <a:pt x="1004254" y="425487"/>
                  </a:lnTo>
                  <a:lnTo>
                    <a:pt x="808689" y="433415"/>
                  </a:lnTo>
                  <a:lnTo>
                    <a:pt x="531198" y="436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81FE81E-521F-BF4B-8B8E-F764244124D3}"/>
                </a:ext>
              </a:extLst>
            </p:cNvPr>
            <p:cNvSpPr/>
            <p:nvPr/>
          </p:nvSpPr>
          <p:spPr>
            <a:xfrm rot="16200000">
              <a:off x="5072856" y="3844132"/>
              <a:ext cx="2192337" cy="647700"/>
            </a:xfrm>
            <a:custGeom>
              <a:avLst/>
              <a:gdLst>
                <a:gd name="connsiteX0" fmla="*/ 819261 w 2193503"/>
                <a:gd name="connsiteY0" fmla="*/ 319775 h 647479"/>
                <a:gd name="connsiteX1" fmla="*/ 409631 w 2193503"/>
                <a:gd name="connsiteY1" fmla="*/ 227278 h 647479"/>
                <a:gd name="connsiteX2" fmla="*/ 5286 w 2193503"/>
                <a:gd name="connsiteY2" fmla="*/ 132138 h 647479"/>
                <a:gd name="connsiteX3" fmla="*/ 0 w 2193503"/>
                <a:gd name="connsiteY3" fmla="*/ 0 h 647479"/>
                <a:gd name="connsiteX4" fmla="*/ 132139 w 2193503"/>
                <a:gd name="connsiteY4" fmla="*/ 26427 h 647479"/>
                <a:gd name="connsiteX5" fmla="*/ 515342 w 2193503"/>
                <a:gd name="connsiteY5" fmla="*/ 84569 h 647479"/>
                <a:gd name="connsiteX6" fmla="*/ 1046539 w 2193503"/>
                <a:gd name="connsiteY6" fmla="*/ 163852 h 647479"/>
                <a:gd name="connsiteX7" fmla="*/ 1331959 w 2193503"/>
                <a:gd name="connsiteY7" fmla="*/ 198208 h 647479"/>
                <a:gd name="connsiteX8" fmla="*/ 1572451 w 2193503"/>
                <a:gd name="connsiteY8" fmla="*/ 221993 h 647479"/>
                <a:gd name="connsiteX9" fmla="*/ 1707233 w 2193503"/>
                <a:gd name="connsiteY9" fmla="*/ 232564 h 647479"/>
                <a:gd name="connsiteX10" fmla="*/ 1847300 w 2193503"/>
                <a:gd name="connsiteY10" fmla="*/ 240492 h 647479"/>
                <a:gd name="connsiteX11" fmla="*/ 1918655 w 2193503"/>
                <a:gd name="connsiteY11" fmla="*/ 240492 h 647479"/>
                <a:gd name="connsiteX12" fmla="*/ 1966225 w 2193503"/>
                <a:gd name="connsiteY12" fmla="*/ 232564 h 647479"/>
                <a:gd name="connsiteX13" fmla="*/ 2008509 w 2193503"/>
                <a:gd name="connsiteY13" fmla="*/ 221993 h 647479"/>
                <a:gd name="connsiteX14" fmla="*/ 2034937 w 2193503"/>
                <a:gd name="connsiteY14" fmla="*/ 208779 h 647479"/>
                <a:gd name="connsiteX15" fmla="*/ 2056079 w 2193503"/>
                <a:gd name="connsiteY15" fmla="*/ 184994 h 647479"/>
                <a:gd name="connsiteX16" fmla="*/ 2095721 w 2193503"/>
                <a:gd name="connsiteY16" fmla="*/ 134781 h 647479"/>
                <a:gd name="connsiteX17" fmla="*/ 2119506 w 2193503"/>
                <a:gd name="connsiteY17" fmla="*/ 110996 h 647479"/>
                <a:gd name="connsiteX18" fmla="*/ 2145933 w 2193503"/>
                <a:gd name="connsiteY18" fmla="*/ 95140 h 647479"/>
                <a:gd name="connsiteX19" fmla="*/ 2167076 w 2193503"/>
                <a:gd name="connsiteY19" fmla="*/ 92497 h 647479"/>
                <a:gd name="connsiteX20" fmla="*/ 2188218 w 2193503"/>
                <a:gd name="connsiteY20" fmla="*/ 100425 h 647479"/>
                <a:gd name="connsiteX21" fmla="*/ 2193503 w 2193503"/>
                <a:gd name="connsiteY21" fmla="*/ 121567 h 647479"/>
                <a:gd name="connsiteX22" fmla="*/ 2193503 w 2193503"/>
                <a:gd name="connsiteY22" fmla="*/ 169137 h 647479"/>
                <a:gd name="connsiteX23" fmla="*/ 2185575 w 2193503"/>
                <a:gd name="connsiteY23" fmla="*/ 240492 h 647479"/>
                <a:gd name="connsiteX24" fmla="*/ 2175004 w 2193503"/>
                <a:gd name="connsiteY24" fmla="*/ 317133 h 647479"/>
                <a:gd name="connsiteX25" fmla="*/ 2164433 w 2193503"/>
                <a:gd name="connsiteY25" fmla="*/ 359417 h 647479"/>
                <a:gd name="connsiteX26" fmla="*/ 2145933 w 2193503"/>
                <a:gd name="connsiteY26" fmla="*/ 420201 h 647479"/>
                <a:gd name="connsiteX27" fmla="*/ 2122148 w 2193503"/>
                <a:gd name="connsiteY27" fmla="*/ 494199 h 647479"/>
                <a:gd name="connsiteX28" fmla="*/ 2082507 w 2193503"/>
                <a:gd name="connsiteY28" fmla="*/ 562911 h 647479"/>
                <a:gd name="connsiteX29" fmla="*/ 2045508 w 2193503"/>
                <a:gd name="connsiteY29" fmla="*/ 610481 h 647479"/>
                <a:gd name="connsiteX30" fmla="*/ 2011152 w 2193503"/>
                <a:gd name="connsiteY30" fmla="*/ 639551 h 647479"/>
                <a:gd name="connsiteX31" fmla="*/ 1984724 w 2193503"/>
                <a:gd name="connsiteY31" fmla="*/ 647479 h 647479"/>
                <a:gd name="connsiteX32" fmla="*/ 1953011 w 2193503"/>
                <a:gd name="connsiteY32" fmla="*/ 642194 h 647479"/>
                <a:gd name="connsiteX33" fmla="*/ 1905441 w 2193503"/>
                <a:gd name="connsiteY33" fmla="*/ 623695 h 647479"/>
                <a:gd name="connsiteX34" fmla="*/ 1847300 w 2193503"/>
                <a:gd name="connsiteY34" fmla="*/ 591981 h 647479"/>
                <a:gd name="connsiteX35" fmla="*/ 1789159 w 2193503"/>
                <a:gd name="connsiteY35" fmla="*/ 552340 h 647479"/>
                <a:gd name="connsiteX36" fmla="*/ 1731018 w 2193503"/>
                <a:gd name="connsiteY36" fmla="*/ 539126 h 647479"/>
                <a:gd name="connsiteX37" fmla="*/ 1487883 w 2193503"/>
                <a:gd name="connsiteY37" fmla="*/ 480985 h 647479"/>
                <a:gd name="connsiteX38" fmla="*/ 1072967 w 2193503"/>
                <a:gd name="connsiteY38" fmla="*/ 380559 h 647479"/>
                <a:gd name="connsiteX39" fmla="*/ 819261 w 2193503"/>
                <a:gd name="connsiteY39" fmla="*/ 319775 h 6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3503" h="647479">
                  <a:moveTo>
                    <a:pt x="819261" y="319775"/>
                  </a:moveTo>
                  <a:lnTo>
                    <a:pt x="409631" y="227278"/>
                  </a:lnTo>
                  <a:lnTo>
                    <a:pt x="5286" y="132138"/>
                  </a:lnTo>
                  <a:lnTo>
                    <a:pt x="0" y="0"/>
                  </a:lnTo>
                  <a:lnTo>
                    <a:pt x="132139" y="26427"/>
                  </a:lnTo>
                  <a:lnTo>
                    <a:pt x="515342" y="84569"/>
                  </a:lnTo>
                  <a:lnTo>
                    <a:pt x="1046539" y="163852"/>
                  </a:lnTo>
                  <a:lnTo>
                    <a:pt x="1331959" y="198208"/>
                  </a:lnTo>
                  <a:lnTo>
                    <a:pt x="1572451" y="221993"/>
                  </a:lnTo>
                  <a:lnTo>
                    <a:pt x="1707233" y="232564"/>
                  </a:lnTo>
                  <a:lnTo>
                    <a:pt x="1847300" y="240492"/>
                  </a:lnTo>
                  <a:lnTo>
                    <a:pt x="1918655" y="240492"/>
                  </a:lnTo>
                  <a:lnTo>
                    <a:pt x="1966225" y="232564"/>
                  </a:lnTo>
                  <a:lnTo>
                    <a:pt x="2008509" y="221993"/>
                  </a:lnTo>
                  <a:lnTo>
                    <a:pt x="2034937" y="208779"/>
                  </a:lnTo>
                  <a:lnTo>
                    <a:pt x="2056079" y="184994"/>
                  </a:lnTo>
                  <a:lnTo>
                    <a:pt x="2095721" y="134781"/>
                  </a:lnTo>
                  <a:lnTo>
                    <a:pt x="2119506" y="110996"/>
                  </a:lnTo>
                  <a:lnTo>
                    <a:pt x="2145933" y="95140"/>
                  </a:lnTo>
                  <a:lnTo>
                    <a:pt x="2167076" y="92497"/>
                  </a:lnTo>
                  <a:lnTo>
                    <a:pt x="2188218" y="100425"/>
                  </a:lnTo>
                  <a:lnTo>
                    <a:pt x="2193503" y="121567"/>
                  </a:lnTo>
                  <a:lnTo>
                    <a:pt x="2193503" y="169137"/>
                  </a:lnTo>
                  <a:lnTo>
                    <a:pt x="2185575" y="240492"/>
                  </a:lnTo>
                  <a:lnTo>
                    <a:pt x="2175004" y="317133"/>
                  </a:lnTo>
                  <a:lnTo>
                    <a:pt x="2164433" y="359417"/>
                  </a:lnTo>
                  <a:lnTo>
                    <a:pt x="2145933" y="420201"/>
                  </a:lnTo>
                  <a:lnTo>
                    <a:pt x="2122148" y="494199"/>
                  </a:lnTo>
                  <a:lnTo>
                    <a:pt x="2082507" y="562911"/>
                  </a:lnTo>
                  <a:lnTo>
                    <a:pt x="2045508" y="610481"/>
                  </a:lnTo>
                  <a:lnTo>
                    <a:pt x="2011152" y="639551"/>
                  </a:lnTo>
                  <a:lnTo>
                    <a:pt x="1984724" y="647479"/>
                  </a:lnTo>
                  <a:lnTo>
                    <a:pt x="1953011" y="642194"/>
                  </a:lnTo>
                  <a:lnTo>
                    <a:pt x="1905441" y="623695"/>
                  </a:lnTo>
                  <a:lnTo>
                    <a:pt x="1847300" y="591981"/>
                  </a:lnTo>
                  <a:lnTo>
                    <a:pt x="1789159" y="552340"/>
                  </a:lnTo>
                  <a:lnTo>
                    <a:pt x="1731018" y="539126"/>
                  </a:lnTo>
                  <a:lnTo>
                    <a:pt x="1487883" y="480985"/>
                  </a:lnTo>
                  <a:lnTo>
                    <a:pt x="1072967" y="380559"/>
                  </a:lnTo>
                  <a:lnTo>
                    <a:pt x="819261" y="319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F20E46C-AC06-624D-95C9-7581A6B44E82}"/>
                </a:ext>
              </a:extLst>
            </p:cNvPr>
            <p:cNvSpPr/>
            <p:nvPr/>
          </p:nvSpPr>
          <p:spPr>
            <a:xfrm rot="16200000">
              <a:off x="1812132" y="4148931"/>
              <a:ext cx="3187700" cy="401637"/>
            </a:xfrm>
            <a:custGeom>
              <a:avLst/>
              <a:gdLst>
                <a:gd name="connsiteX0" fmla="*/ 1239462 w 3187187"/>
                <a:gd name="connsiteY0" fmla="*/ 314490 h 401702"/>
                <a:gd name="connsiteX1" fmla="*/ 798118 w 3187187"/>
                <a:gd name="connsiteY1" fmla="*/ 303919 h 401702"/>
                <a:gd name="connsiteX2" fmla="*/ 507413 w 3187187"/>
                <a:gd name="connsiteY2" fmla="*/ 298633 h 401702"/>
                <a:gd name="connsiteX3" fmla="*/ 203494 w 3187187"/>
                <a:gd name="connsiteY3" fmla="*/ 293348 h 401702"/>
                <a:gd name="connsiteX4" fmla="*/ 140067 w 3187187"/>
                <a:gd name="connsiteY4" fmla="*/ 288062 h 401702"/>
                <a:gd name="connsiteX5" fmla="*/ 84569 w 3187187"/>
                <a:gd name="connsiteY5" fmla="*/ 274848 h 401702"/>
                <a:gd name="connsiteX6" fmla="*/ 36999 w 3187187"/>
                <a:gd name="connsiteY6" fmla="*/ 253706 h 401702"/>
                <a:gd name="connsiteX7" fmla="*/ 13214 w 3187187"/>
                <a:gd name="connsiteY7" fmla="*/ 235207 h 401702"/>
                <a:gd name="connsiteX8" fmla="*/ 2643 w 3187187"/>
                <a:gd name="connsiteY8" fmla="*/ 214065 h 401702"/>
                <a:gd name="connsiteX9" fmla="*/ 0 w 3187187"/>
                <a:gd name="connsiteY9" fmla="*/ 179709 h 401702"/>
                <a:gd name="connsiteX10" fmla="*/ 13214 w 3187187"/>
                <a:gd name="connsiteY10" fmla="*/ 137424 h 401702"/>
                <a:gd name="connsiteX11" fmla="*/ 34357 w 3187187"/>
                <a:gd name="connsiteY11" fmla="*/ 110996 h 401702"/>
                <a:gd name="connsiteX12" fmla="*/ 76641 w 3187187"/>
                <a:gd name="connsiteY12" fmla="*/ 79283 h 401702"/>
                <a:gd name="connsiteX13" fmla="*/ 118925 w 3187187"/>
                <a:gd name="connsiteY13" fmla="*/ 55498 h 401702"/>
                <a:gd name="connsiteX14" fmla="*/ 177066 w 3187187"/>
                <a:gd name="connsiteY14" fmla="*/ 31713 h 401702"/>
                <a:gd name="connsiteX15" fmla="*/ 253707 w 3187187"/>
                <a:gd name="connsiteY15" fmla="*/ 13214 h 401702"/>
                <a:gd name="connsiteX16" fmla="*/ 348847 w 3187187"/>
                <a:gd name="connsiteY16" fmla="*/ 0 h 401702"/>
                <a:gd name="connsiteX17" fmla="*/ 454558 w 3187187"/>
                <a:gd name="connsiteY17" fmla="*/ 0 h 401702"/>
                <a:gd name="connsiteX18" fmla="*/ 510056 w 3187187"/>
                <a:gd name="connsiteY18" fmla="*/ 7928 h 401702"/>
                <a:gd name="connsiteX19" fmla="*/ 739977 w 3187187"/>
                <a:gd name="connsiteY19" fmla="*/ 29070 h 401702"/>
                <a:gd name="connsiteX20" fmla="*/ 1123180 w 3187187"/>
                <a:gd name="connsiteY20" fmla="*/ 60784 h 401702"/>
                <a:gd name="connsiteX21" fmla="*/ 1493168 w 3187187"/>
                <a:gd name="connsiteY21" fmla="*/ 87211 h 401702"/>
                <a:gd name="connsiteX22" fmla="*/ 1879013 w 3187187"/>
                <a:gd name="connsiteY22" fmla="*/ 113639 h 401702"/>
                <a:gd name="connsiteX23" fmla="*/ 2317714 w 3187187"/>
                <a:gd name="connsiteY23" fmla="*/ 137424 h 401702"/>
                <a:gd name="connsiteX24" fmla="*/ 2661274 w 3187187"/>
                <a:gd name="connsiteY24" fmla="*/ 150638 h 401702"/>
                <a:gd name="connsiteX25" fmla="*/ 2909695 w 3187187"/>
                <a:gd name="connsiteY25" fmla="*/ 150638 h 401702"/>
                <a:gd name="connsiteX26" fmla="*/ 3187187 w 3187187"/>
                <a:gd name="connsiteY26" fmla="*/ 190280 h 401702"/>
                <a:gd name="connsiteX27" fmla="*/ 3110546 w 3187187"/>
                <a:gd name="connsiteY27" fmla="*/ 301276 h 401702"/>
                <a:gd name="connsiteX28" fmla="*/ 3070904 w 3187187"/>
                <a:gd name="connsiteY28" fmla="*/ 335632 h 401702"/>
                <a:gd name="connsiteX29" fmla="*/ 3018049 w 3187187"/>
                <a:gd name="connsiteY29" fmla="*/ 372631 h 401702"/>
                <a:gd name="connsiteX30" fmla="*/ 2965193 w 3187187"/>
                <a:gd name="connsiteY30" fmla="*/ 401702 h 401702"/>
                <a:gd name="connsiteX31" fmla="*/ 2949337 w 3187187"/>
                <a:gd name="connsiteY31" fmla="*/ 401702 h 401702"/>
                <a:gd name="connsiteX32" fmla="*/ 2904410 w 3187187"/>
                <a:gd name="connsiteY32" fmla="*/ 396416 h 401702"/>
                <a:gd name="connsiteX33" fmla="*/ 2840983 w 3187187"/>
                <a:gd name="connsiteY33" fmla="*/ 383202 h 401702"/>
                <a:gd name="connsiteX34" fmla="*/ 2764343 w 3187187"/>
                <a:gd name="connsiteY34" fmla="*/ 359417 h 401702"/>
                <a:gd name="connsiteX35" fmla="*/ 2737915 w 3187187"/>
                <a:gd name="connsiteY35" fmla="*/ 354132 h 401702"/>
                <a:gd name="connsiteX36" fmla="*/ 2470995 w 3187187"/>
                <a:gd name="connsiteY36" fmla="*/ 346203 h 401702"/>
                <a:gd name="connsiteX37" fmla="*/ 2061365 w 3187187"/>
                <a:gd name="connsiteY37" fmla="*/ 338275 h 401702"/>
                <a:gd name="connsiteX38" fmla="*/ 1572451 w 3187187"/>
                <a:gd name="connsiteY38" fmla="*/ 325061 h 401702"/>
                <a:gd name="connsiteX39" fmla="*/ 1239462 w 3187187"/>
                <a:gd name="connsiteY39" fmla="*/ 314490 h 4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87187" h="401702">
                  <a:moveTo>
                    <a:pt x="1239462" y="314490"/>
                  </a:moveTo>
                  <a:lnTo>
                    <a:pt x="798118" y="303919"/>
                  </a:lnTo>
                  <a:lnTo>
                    <a:pt x="507413" y="298633"/>
                  </a:lnTo>
                  <a:lnTo>
                    <a:pt x="203494" y="293348"/>
                  </a:lnTo>
                  <a:lnTo>
                    <a:pt x="140067" y="288062"/>
                  </a:lnTo>
                  <a:lnTo>
                    <a:pt x="84569" y="274848"/>
                  </a:lnTo>
                  <a:lnTo>
                    <a:pt x="36999" y="253706"/>
                  </a:lnTo>
                  <a:lnTo>
                    <a:pt x="13214" y="235207"/>
                  </a:lnTo>
                  <a:lnTo>
                    <a:pt x="2643" y="214065"/>
                  </a:lnTo>
                  <a:lnTo>
                    <a:pt x="0" y="179709"/>
                  </a:lnTo>
                  <a:lnTo>
                    <a:pt x="13214" y="137424"/>
                  </a:lnTo>
                  <a:lnTo>
                    <a:pt x="34357" y="110996"/>
                  </a:lnTo>
                  <a:lnTo>
                    <a:pt x="76641" y="79283"/>
                  </a:lnTo>
                  <a:lnTo>
                    <a:pt x="118925" y="55498"/>
                  </a:lnTo>
                  <a:lnTo>
                    <a:pt x="177066" y="31713"/>
                  </a:lnTo>
                  <a:lnTo>
                    <a:pt x="253707" y="13214"/>
                  </a:lnTo>
                  <a:lnTo>
                    <a:pt x="348847" y="0"/>
                  </a:lnTo>
                  <a:lnTo>
                    <a:pt x="454558" y="0"/>
                  </a:lnTo>
                  <a:lnTo>
                    <a:pt x="510056" y="7928"/>
                  </a:lnTo>
                  <a:lnTo>
                    <a:pt x="739977" y="29070"/>
                  </a:lnTo>
                  <a:lnTo>
                    <a:pt x="1123180" y="60784"/>
                  </a:lnTo>
                  <a:lnTo>
                    <a:pt x="1493168" y="87211"/>
                  </a:lnTo>
                  <a:lnTo>
                    <a:pt x="1879013" y="113639"/>
                  </a:lnTo>
                  <a:lnTo>
                    <a:pt x="2317714" y="137424"/>
                  </a:lnTo>
                  <a:lnTo>
                    <a:pt x="2661274" y="150638"/>
                  </a:lnTo>
                  <a:lnTo>
                    <a:pt x="2909695" y="150638"/>
                  </a:lnTo>
                  <a:lnTo>
                    <a:pt x="3187187" y="190280"/>
                  </a:lnTo>
                  <a:lnTo>
                    <a:pt x="3110546" y="301276"/>
                  </a:lnTo>
                  <a:lnTo>
                    <a:pt x="3070904" y="335632"/>
                  </a:lnTo>
                  <a:lnTo>
                    <a:pt x="3018049" y="372631"/>
                  </a:lnTo>
                  <a:lnTo>
                    <a:pt x="2965193" y="401702"/>
                  </a:lnTo>
                  <a:lnTo>
                    <a:pt x="2949337" y="401702"/>
                  </a:lnTo>
                  <a:lnTo>
                    <a:pt x="2904410" y="396416"/>
                  </a:lnTo>
                  <a:lnTo>
                    <a:pt x="2840983" y="383202"/>
                  </a:lnTo>
                  <a:lnTo>
                    <a:pt x="2764343" y="359417"/>
                  </a:lnTo>
                  <a:lnTo>
                    <a:pt x="2737915" y="354132"/>
                  </a:lnTo>
                  <a:lnTo>
                    <a:pt x="2470995" y="346203"/>
                  </a:lnTo>
                  <a:lnTo>
                    <a:pt x="2061365" y="338275"/>
                  </a:lnTo>
                  <a:lnTo>
                    <a:pt x="1572451" y="325061"/>
                  </a:lnTo>
                  <a:lnTo>
                    <a:pt x="1239462" y="314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ABD969A-B518-E747-8B61-EE4B267A9D16}"/>
                </a:ext>
              </a:extLst>
            </p:cNvPr>
            <p:cNvSpPr/>
            <p:nvPr/>
          </p:nvSpPr>
          <p:spPr>
            <a:xfrm>
              <a:off x="4127500" y="2513013"/>
              <a:ext cx="2806700" cy="514350"/>
            </a:xfrm>
            <a:custGeom>
              <a:avLst/>
              <a:gdLst>
                <a:gd name="connsiteX0" fmla="*/ 1390650 w 2807494"/>
                <a:gd name="connsiteY0" fmla="*/ 357187 h 514350"/>
                <a:gd name="connsiteX1" fmla="*/ 1102519 w 2807494"/>
                <a:gd name="connsiteY1" fmla="*/ 395287 h 514350"/>
                <a:gd name="connsiteX2" fmla="*/ 835819 w 2807494"/>
                <a:gd name="connsiteY2" fmla="*/ 438150 h 514350"/>
                <a:gd name="connsiteX3" fmla="*/ 642938 w 2807494"/>
                <a:gd name="connsiteY3" fmla="*/ 473869 h 514350"/>
                <a:gd name="connsiteX4" fmla="*/ 540544 w 2807494"/>
                <a:gd name="connsiteY4" fmla="*/ 495300 h 514350"/>
                <a:gd name="connsiteX5" fmla="*/ 471488 w 2807494"/>
                <a:gd name="connsiteY5" fmla="*/ 507206 h 514350"/>
                <a:gd name="connsiteX6" fmla="*/ 411957 w 2807494"/>
                <a:gd name="connsiteY6" fmla="*/ 514350 h 514350"/>
                <a:gd name="connsiteX7" fmla="*/ 381000 w 2807494"/>
                <a:gd name="connsiteY7" fmla="*/ 514350 h 514350"/>
                <a:gd name="connsiteX8" fmla="*/ 345282 w 2807494"/>
                <a:gd name="connsiteY8" fmla="*/ 511969 h 514350"/>
                <a:gd name="connsiteX9" fmla="*/ 302419 w 2807494"/>
                <a:gd name="connsiteY9" fmla="*/ 497681 h 514350"/>
                <a:gd name="connsiteX10" fmla="*/ 254794 w 2807494"/>
                <a:gd name="connsiteY10" fmla="*/ 469106 h 514350"/>
                <a:gd name="connsiteX11" fmla="*/ 204788 w 2807494"/>
                <a:gd name="connsiteY11" fmla="*/ 428625 h 514350"/>
                <a:gd name="connsiteX12" fmla="*/ 161925 w 2807494"/>
                <a:gd name="connsiteY12" fmla="*/ 388144 h 514350"/>
                <a:gd name="connsiteX13" fmla="*/ 121444 w 2807494"/>
                <a:gd name="connsiteY13" fmla="*/ 342900 h 514350"/>
                <a:gd name="connsiteX14" fmla="*/ 66675 w 2807494"/>
                <a:gd name="connsiteY14" fmla="*/ 266700 h 514350"/>
                <a:gd name="connsiteX15" fmla="*/ 33338 w 2807494"/>
                <a:gd name="connsiteY15" fmla="*/ 216694 h 514350"/>
                <a:gd name="connsiteX16" fmla="*/ 16669 w 2807494"/>
                <a:gd name="connsiteY16" fmla="*/ 190500 h 514350"/>
                <a:gd name="connsiteX17" fmla="*/ 4763 w 2807494"/>
                <a:gd name="connsiteY17" fmla="*/ 161925 h 514350"/>
                <a:gd name="connsiteX18" fmla="*/ 0 w 2807494"/>
                <a:gd name="connsiteY18" fmla="*/ 138112 h 514350"/>
                <a:gd name="connsiteX19" fmla="*/ 2382 w 2807494"/>
                <a:gd name="connsiteY19" fmla="*/ 121444 h 514350"/>
                <a:gd name="connsiteX20" fmla="*/ 11907 w 2807494"/>
                <a:gd name="connsiteY20" fmla="*/ 114300 h 514350"/>
                <a:gd name="connsiteX21" fmla="*/ 30957 w 2807494"/>
                <a:gd name="connsiteY21" fmla="*/ 114300 h 514350"/>
                <a:gd name="connsiteX22" fmla="*/ 57150 w 2807494"/>
                <a:gd name="connsiteY22" fmla="*/ 128587 h 514350"/>
                <a:gd name="connsiteX23" fmla="*/ 100013 w 2807494"/>
                <a:gd name="connsiteY23" fmla="*/ 159544 h 514350"/>
                <a:gd name="connsiteX24" fmla="*/ 154782 w 2807494"/>
                <a:gd name="connsiteY24" fmla="*/ 195262 h 514350"/>
                <a:gd name="connsiteX25" fmla="*/ 216694 w 2807494"/>
                <a:gd name="connsiteY25" fmla="*/ 223837 h 514350"/>
                <a:gd name="connsiteX26" fmla="*/ 290513 w 2807494"/>
                <a:gd name="connsiteY26" fmla="*/ 247650 h 514350"/>
                <a:gd name="connsiteX27" fmla="*/ 366713 w 2807494"/>
                <a:gd name="connsiteY27" fmla="*/ 259556 h 514350"/>
                <a:gd name="connsiteX28" fmla="*/ 426244 w 2807494"/>
                <a:gd name="connsiteY28" fmla="*/ 269081 h 514350"/>
                <a:gd name="connsiteX29" fmla="*/ 509588 w 2807494"/>
                <a:gd name="connsiteY29" fmla="*/ 271462 h 514350"/>
                <a:gd name="connsiteX30" fmla="*/ 621507 w 2807494"/>
                <a:gd name="connsiteY30" fmla="*/ 261937 h 514350"/>
                <a:gd name="connsiteX31" fmla="*/ 933450 w 2807494"/>
                <a:gd name="connsiteY31" fmla="*/ 223837 h 514350"/>
                <a:gd name="connsiteX32" fmla="*/ 1262063 w 2807494"/>
                <a:gd name="connsiteY32" fmla="*/ 180975 h 514350"/>
                <a:gd name="connsiteX33" fmla="*/ 1533525 w 2807494"/>
                <a:gd name="connsiteY33" fmla="*/ 161925 h 514350"/>
                <a:gd name="connsiteX34" fmla="*/ 1728788 w 2807494"/>
                <a:gd name="connsiteY34" fmla="*/ 135731 h 514350"/>
                <a:gd name="connsiteX35" fmla="*/ 1902619 w 2807494"/>
                <a:gd name="connsiteY35" fmla="*/ 111919 h 514350"/>
                <a:gd name="connsiteX36" fmla="*/ 2057400 w 2807494"/>
                <a:gd name="connsiteY36" fmla="*/ 92869 h 514350"/>
                <a:gd name="connsiteX37" fmla="*/ 2135982 w 2807494"/>
                <a:gd name="connsiteY37" fmla="*/ 61912 h 514350"/>
                <a:gd name="connsiteX38" fmla="*/ 2283619 w 2807494"/>
                <a:gd name="connsiteY38" fmla="*/ 2381 h 514350"/>
                <a:gd name="connsiteX39" fmla="*/ 2307432 w 2807494"/>
                <a:gd name="connsiteY39" fmla="*/ 0 h 514350"/>
                <a:gd name="connsiteX40" fmla="*/ 2471738 w 2807494"/>
                <a:gd name="connsiteY40" fmla="*/ 28575 h 514350"/>
                <a:gd name="connsiteX41" fmla="*/ 2578894 w 2807494"/>
                <a:gd name="connsiteY41" fmla="*/ 54769 h 514350"/>
                <a:gd name="connsiteX42" fmla="*/ 2681288 w 2807494"/>
                <a:gd name="connsiteY42" fmla="*/ 90487 h 514350"/>
                <a:gd name="connsiteX43" fmla="*/ 2745582 w 2807494"/>
                <a:gd name="connsiteY43" fmla="*/ 119062 h 514350"/>
                <a:gd name="connsiteX44" fmla="*/ 2786063 w 2807494"/>
                <a:gd name="connsiteY44" fmla="*/ 142875 h 514350"/>
                <a:gd name="connsiteX45" fmla="*/ 2797969 w 2807494"/>
                <a:gd name="connsiteY45" fmla="*/ 154781 h 514350"/>
                <a:gd name="connsiteX46" fmla="*/ 2805113 w 2807494"/>
                <a:gd name="connsiteY46" fmla="*/ 166687 h 514350"/>
                <a:gd name="connsiteX47" fmla="*/ 2807494 w 2807494"/>
                <a:gd name="connsiteY47" fmla="*/ 188119 h 514350"/>
                <a:gd name="connsiteX48" fmla="*/ 2802732 w 2807494"/>
                <a:gd name="connsiteY48" fmla="*/ 216694 h 514350"/>
                <a:gd name="connsiteX49" fmla="*/ 2786063 w 2807494"/>
                <a:gd name="connsiteY49" fmla="*/ 242887 h 514350"/>
                <a:gd name="connsiteX50" fmla="*/ 2759869 w 2807494"/>
                <a:gd name="connsiteY50" fmla="*/ 264319 h 514350"/>
                <a:gd name="connsiteX51" fmla="*/ 2702719 w 2807494"/>
                <a:gd name="connsiteY51" fmla="*/ 273844 h 514350"/>
                <a:gd name="connsiteX52" fmla="*/ 2564607 w 2807494"/>
                <a:gd name="connsiteY52" fmla="*/ 271462 h 514350"/>
                <a:gd name="connsiteX53" fmla="*/ 2333625 w 2807494"/>
                <a:gd name="connsiteY53" fmla="*/ 280987 h 514350"/>
                <a:gd name="connsiteX54" fmla="*/ 2093119 w 2807494"/>
                <a:gd name="connsiteY54" fmla="*/ 295275 h 514350"/>
                <a:gd name="connsiteX55" fmla="*/ 1819275 w 2807494"/>
                <a:gd name="connsiteY55" fmla="*/ 314325 h 514350"/>
                <a:gd name="connsiteX56" fmla="*/ 1390650 w 2807494"/>
                <a:gd name="connsiteY56" fmla="*/ 35718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07494" h="514350">
                  <a:moveTo>
                    <a:pt x="1390650" y="357187"/>
                  </a:moveTo>
                  <a:lnTo>
                    <a:pt x="1102519" y="395287"/>
                  </a:lnTo>
                  <a:lnTo>
                    <a:pt x="835819" y="438150"/>
                  </a:lnTo>
                  <a:lnTo>
                    <a:pt x="642938" y="473869"/>
                  </a:lnTo>
                  <a:lnTo>
                    <a:pt x="540544" y="495300"/>
                  </a:lnTo>
                  <a:lnTo>
                    <a:pt x="471488" y="507206"/>
                  </a:lnTo>
                  <a:lnTo>
                    <a:pt x="411957" y="514350"/>
                  </a:lnTo>
                  <a:lnTo>
                    <a:pt x="381000" y="514350"/>
                  </a:lnTo>
                  <a:lnTo>
                    <a:pt x="345282" y="511969"/>
                  </a:lnTo>
                  <a:lnTo>
                    <a:pt x="302419" y="497681"/>
                  </a:lnTo>
                  <a:lnTo>
                    <a:pt x="254794" y="469106"/>
                  </a:lnTo>
                  <a:lnTo>
                    <a:pt x="204788" y="428625"/>
                  </a:lnTo>
                  <a:lnTo>
                    <a:pt x="161925" y="388144"/>
                  </a:lnTo>
                  <a:lnTo>
                    <a:pt x="121444" y="342900"/>
                  </a:lnTo>
                  <a:lnTo>
                    <a:pt x="66675" y="266700"/>
                  </a:lnTo>
                  <a:lnTo>
                    <a:pt x="33338" y="216694"/>
                  </a:lnTo>
                  <a:lnTo>
                    <a:pt x="16669" y="190500"/>
                  </a:lnTo>
                  <a:lnTo>
                    <a:pt x="4763" y="161925"/>
                  </a:lnTo>
                  <a:lnTo>
                    <a:pt x="0" y="138112"/>
                  </a:lnTo>
                  <a:lnTo>
                    <a:pt x="2382" y="121444"/>
                  </a:lnTo>
                  <a:lnTo>
                    <a:pt x="11907" y="114300"/>
                  </a:lnTo>
                  <a:lnTo>
                    <a:pt x="30957" y="114300"/>
                  </a:lnTo>
                  <a:lnTo>
                    <a:pt x="57150" y="128587"/>
                  </a:lnTo>
                  <a:lnTo>
                    <a:pt x="100013" y="159544"/>
                  </a:lnTo>
                  <a:lnTo>
                    <a:pt x="154782" y="195262"/>
                  </a:lnTo>
                  <a:lnTo>
                    <a:pt x="216694" y="223837"/>
                  </a:lnTo>
                  <a:lnTo>
                    <a:pt x="290513" y="247650"/>
                  </a:lnTo>
                  <a:lnTo>
                    <a:pt x="366713" y="259556"/>
                  </a:lnTo>
                  <a:lnTo>
                    <a:pt x="426244" y="269081"/>
                  </a:lnTo>
                  <a:lnTo>
                    <a:pt x="509588" y="271462"/>
                  </a:lnTo>
                  <a:lnTo>
                    <a:pt x="621507" y="261937"/>
                  </a:lnTo>
                  <a:lnTo>
                    <a:pt x="933450" y="223837"/>
                  </a:lnTo>
                  <a:lnTo>
                    <a:pt x="1262063" y="180975"/>
                  </a:lnTo>
                  <a:lnTo>
                    <a:pt x="1533525" y="161925"/>
                  </a:lnTo>
                  <a:lnTo>
                    <a:pt x="1728788" y="135731"/>
                  </a:lnTo>
                  <a:lnTo>
                    <a:pt x="1902619" y="111919"/>
                  </a:lnTo>
                  <a:lnTo>
                    <a:pt x="2057400" y="92869"/>
                  </a:lnTo>
                  <a:lnTo>
                    <a:pt x="2135982" y="61912"/>
                  </a:lnTo>
                  <a:lnTo>
                    <a:pt x="2283619" y="2381"/>
                  </a:lnTo>
                  <a:lnTo>
                    <a:pt x="2307432" y="0"/>
                  </a:lnTo>
                  <a:lnTo>
                    <a:pt x="2471738" y="28575"/>
                  </a:lnTo>
                  <a:lnTo>
                    <a:pt x="2578894" y="54769"/>
                  </a:lnTo>
                  <a:lnTo>
                    <a:pt x="2681288" y="90487"/>
                  </a:lnTo>
                  <a:lnTo>
                    <a:pt x="2745582" y="119062"/>
                  </a:lnTo>
                  <a:lnTo>
                    <a:pt x="2786063" y="142875"/>
                  </a:lnTo>
                  <a:lnTo>
                    <a:pt x="2797969" y="154781"/>
                  </a:lnTo>
                  <a:lnTo>
                    <a:pt x="2805113" y="166687"/>
                  </a:lnTo>
                  <a:lnTo>
                    <a:pt x="2807494" y="188119"/>
                  </a:lnTo>
                  <a:lnTo>
                    <a:pt x="2802732" y="216694"/>
                  </a:lnTo>
                  <a:lnTo>
                    <a:pt x="2786063" y="242887"/>
                  </a:lnTo>
                  <a:lnTo>
                    <a:pt x="2759869" y="264319"/>
                  </a:lnTo>
                  <a:lnTo>
                    <a:pt x="2702719" y="273844"/>
                  </a:lnTo>
                  <a:lnTo>
                    <a:pt x="2564607" y="271462"/>
                  </a:lnTo>
                  <a:lnTo>
                    <a:pt x="2333625" y="280987"/>
                  </a:lnTo>
                  <a:lnTo>
                    <a:pt x="2093119" y="295275"/>
                  </a:lnTo>
                  <a:lnTo>
                    <a:pt x="1819275" y="314325"/>
                  </a:lnTo>
                  <a:lnTo>
                    <a:pt x="1390650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C0AB986-5761-5846-BB3C-43E221958D96}"/>
                </a:ext>
              </a:extLst>
            </p:cNvPr>
            <p:cNvSpPr/>
            <p:nvPr/>
          </p:nvSpPr>
          <p:spPr>
            <a:xfrm>
              <a:off x="3705225" y="5064125"/>
              <a:ext cx="3600450" cy="577850"/>
            </a:xfrm>
            <a:custGeom>
              <a:avLst/>
              <a:gdLst>
                <a:gd name="connsiteX0" fmla="*/ 1822843 w 3601008"/>
                <a:gd name="connsiteY0" fmla="*/ 345506 h 577829"/>
                <a:gd name="connsiteX1" fmla="*/ 1501165 w 3601008"/>
                <a:gd name="connsiteY1" fmla="*/ 375291 h 577829"/>
                <a:gd name="connsiteX2" fmla="*/ 1310541 w 3601008"/>
                <a:gd name="connsiteY2" fmla="*/ 399119 h 577829"/>
                <a:gd name="connsiteX3" fmla="*/ 1105024 w 3601008"/>
                <a:gd name="connsiteY3" fmla="*/ 431883 h 577829"/>
                <a:gd name="connsiteX4" fmla="*/ 878658 w 3601008"/>
                <a:gd name="connsiteY4" fmla="*/ 479539 h 577829"/>
                <a:gd name="connsiteX5" fmla="*/ 711862 w 3601008"/>
                <a:gd name="connsiteY5" fmla="*/ 512302 h 577829"/>
                <a:gd name="connsiteX6" fmla="*/ 548044 w 3601008"/>
                <a:gd name="connsiteY6" fmla="*/ 551023 h 577829"/>
                <a:gd name="connsiteX7" fmla="*/ 470603 w 3601008"/>
                <a:gd name="connsiteY7" fmla="*/ 577829 h 577829"/>
                <a:gd name="connsiteX8" fmla="*/ 449754 w 3601008"/>
                <a:gd name="connsiteY8" fmla="*/ 577829 h 577829"/>
                <a:gd name="connsiteX9" fmla="*/ 357420 w 3601008"/>
                <a:gd name="connsiteY9" fmla="*/ 559958 h 577829"/>
                <a:gd name="connsiteX10" fmla="*/ 279979 w 3601008"/>
                <a:gd name="connsiteY10" fmla="*/ 533152 h 577829"/>
                <a:gd name="connsiteX11" fmla="*/ 190624 w 3601008"/>
                <a:gd name="connsiteY11" fmla="*/ 491453 h 577829"/>
                <a:gd name="connsiteX12" fmla="*/ 154882 w 3601008"/>
                <a:gd name="connsiteY12" fmla="*/ 461668 h 577829"/>
                <a:gd name="connsiteX13" fmla="*/ 104248 w 3601008"/>
                <a:gd name="connsiteY13" fmla="*/ 411033 h 577829"/>
                <a:gd name="connsiteX14" fmla="*/ 68506 w 3601008"/>
                <a:gd name="connsiteY14" fmla="*/ 366355 h 577829"/>
                <a:gd name="connsiteX15" fmla="*/ 44678 w 3601008"/>
                <a:gd name="connsiteY15" fmla="*/ 333592 h 577829"/>
                <a:gd name="connsiteX16" fmla="*/ 17871 w 3601008"/>
                <a:gd name="connsiteY16" fmla="*/ 282957 h 577829"/>
                <a:gd name="connsiteX17" fmla="*/ 8936 w 3601008"/>
                <a:gd name="connsiteY17" fmla="*/ 256151 h 577829"/>
                <a:gd name="connsiteX18" fmla="*/ 2979 w 3601008"/>
                <a:gd name="connsiteY18" fmla="*/ 241258 h 577829"/>
                <a:gd name="connsiteX19" fmla="*/ 0 w 3601008"/>
                <a:gd name="connsiteY19" fmla="*/ 229344 h 577829"/>
                <a:gd name="connsiteX20" fmla="*/ 2979 w 3601008"/>
                <a:gd name="connsiteY20" fmla="*/ 211473 h 577829"/>
                <a:gd name="connsiteX21" fmla="*/ 14893 w 3601008"/>
                <a:gd name="connsiteY21" fmla="*/ 205516 h 577829"/>
                <a:gd name="connsiteX22" fmla="*/ 41699 w 3601008"/>
                <a:gd name="connsiteY22" fmla="*/ 208495 h 577829"/>
                <a:gd name="connsiteX23" fmla="*/ 68506 w 3601008"/>
                <a:gd name="connsiteY23" fmla="*/ 226366 h 577829"/>
                <a:gd name="connsiteX24" fmla="*/ 113183 w 3601008"/>
                <a:gd name="connsiteY24" fmla="*/ 256151 h 577829"/>
                <a:gd name="connsiteX25" fmla="*/ 160839 w 3601008"/>
                <a:gd name="connsiteY25" fmla="*/ 282957 h 577829"/>
                <a:gd name="connsiteX26" fmla="*/ 205517 w 3601008"/>
                <a:gd name="connsiteY26" fmla="*/ 300828 h 577829"/>
                <a:gd name="connsiteX27" fmla="*/ 271044 w 3601008"/>
                <a:gd name="connsiteY27" fmla="*/ 315721 h 577829"/>
                <a:gd name="connsiteX28" fmla="*/ 321678 w 3601008"/>
                <a:gd name="connsiteY28" fmla="*/ 321678 h 577829"/>
                <a:gd name="connsiteX29" fmla="*/ 372313 w 3601008"/>
                <a:gd name="connsiteY29" fmla="*/ 327635 h 577829"/>
                <a:gd name="connsiteX30" fmla="*/ 419969 w 3601008"/>
                <a:gd name="connsiteY30" fmla="*/ 330613 h 577829"/>
                <a:gd name="connsiteX31" fmla="*/ 476560 w 3601008"/>
                <a:gd name="connsiteY31" fmla="*/ 324656 h 577829"/>
                <a:gd name="connsiteX32" fmla="*/ 691012 w 3601008"/>
                <a:gd name="connsiteY32" fmla="*/ 291893 h 577829"/>
                <a:gd name="connsiteX33" fmla="*/ 1149702 w 3601008"/>
                <a:gd name="connsiteY33" fmla="*/ 220409 h 577829"/>
                <a:gd name="connsiteX34" fmla="*/ 1387982 w 3601008"/>
                <a:gd name="connsiteY34" fmla="*/ 196581 h 577829"/>
                <a:gd name="connsiteX35" fmla="*/ 1712638 w 3601008"/>
                <a:gd name="connsiteY35" fmla="*/ 169774 h 577829"/>
                <a:gd name="connsiteX36" fmla="*/ 1950919 w 3601008"/>
                <a:gd name="connsiteY36" fmla="*/ 148925 h 577829"/>
                <a:gd name="connsiteX37" fmla="*/ 2159414 w 3601008"/>
                <a:gd name="connsiteY37" fmla="*/ 128075 h 577829"/>
                <a:gd name="connsiteX38" fmla="*/ 2299403 w 3601008"/>
                <a:gd name="connsiteY38" fmla="*/ 107226 h 577829"/>
                <a:gd name="connsiteX39" fmla="*/ 2546619 w 3601008"/>
                <a:gd name="connsiteY39" fmla="*/ 104247 h 577829"/>
                <a:gd name="connsiteX40" fmla="*/ 2772985 w 3601008"/>
                <a:gd name="connsiteY40" fmla="*/ 92333 h 577829"/>
                <a:gd name="connsiteX41" fmla="*/ 2850426 w 3601008"/>
                <a:gd name="connsiteY41" fmla="*/ 89355 h 577829"/>
                <a:gd name="connsiteX42" fmla="*/ 2883190 w 3601008"/>
                <a:gd name="connsiteY42" fmla="*/ 80419 h 577829"/>
                <a:gd name="connsiteX43" fmla="*/ 2969566 w 3601008"/>
                <a:gd name="connsiteY43" fmla="*/ 47656 h 577829"/>
                <a:gd name="connsiteX44" fmla="*/ 3070835 w 3601008"/>
                <a:gd name="connsiteY44" fmla="*/ 2978 h 577829"/>
                <a:gd name="connsiteX45" fmla="*/ 3085728 w 3601008"/>
                <a:gd name="connsiteY45" fmla="*/ 0 h 577829"/>
                <a:gd name="connsiteX46" fmla="*/ 3184018 w 3601008"/>
                <a:gd name="connsiteY46" fmla="*/ 23828 h 577829"/>
                <a:gd name="connsiteX47" fmla="*/ 3285287 w 3601008"/>
                <a:gd name="connsiteY47" fmla="*/ 59570 h 577829"/>
                <a:gd name="connsiteX48" fmla="*/ 3401449 w 3601008"/>
                <a:gd name="connsiteY48" fmla="*/ 107226 h 577829"/>
                <a:gd name="connsiteX49" fmla="*/ 3496761 w 3601008"/>
                <a:gd name="connsiteY49" fmla="*/ 151903 h 577829"/>
                <a:gd name="connsiteX50" fmla="*/ 3535481 w 3601008"/>
                <a:gd name="connsiteY50" fmla="*/ 169774 h 577829"/>
                <a:gd name="connsiteX51" fmla="*/ 3568245 w 3601008"/>
                <a:gd name="connsiteY51" fmla="*/ 193602 h 577829"/>
                <a:gd name="connsiteX52" fmla="*/ 3589094 w 3601008"/>
                <a:gd name="connsiteY52" fmla="*/ 217430 h 577829"/>
                <a:gd name="connsiteX53" fmla="*/ 3598030 w 3601008"/>
                <a:gd name="connsiteY53" fmla="*/ 238280 h 577829"/>
                <a:gd name="connsiteX54" fmla="*/ 3601008 w 3601008"/>
                <a:gd name="connsiteY54" fmla="*/ 259129 h 577829"/>
                <a:gd name="connsiteX55" fmla="*/ 3595051 w 3601008"/>
                <a:gd name="connsiteY55" fmla="*/ 282957 h 577829"/>
                <a:gd name="connsiteX56" fmla="*/ 3583137 w 3601008"/>
                <a:gd name="connsiteY56" fmla="*/ 315721 h 577829"/>
                <a:gd name="connsiteX57" fmla="*/ 3562288 w 3601008"/>
                <a:gd name="connsiteY57" fmla="*/ 339549 h 577829"/>
                <a:gd name="connsiteX58" fmla="*/ 3526546 w 3601008"/>
                <a:gd name="connsiteY58" fmla="*/ 351463 h 577829"/>
                <a:gd name="connsiteX59" fmla="*/ 3452083 w 3601008"/>
                <a:gd name="connsiteY59" fmla="*/ 351463 h 577829"/>
                <a:gd name="connsiteX60" fmla="*/ 3270395 w 3601008"/>
                <a:gd name="connsiteY60" fmla="*/ 336570 h 577829"/>
                <a:gd name="connsiteX61" fmla="*/ 2972545 w 3601008"/>
                <a:gd name="connsiteY61" fmla="*/ 321678 h 577829"/>
                <a:gd name="connsiteX62" fmla="*/ 2644909 w 3601008"/>
                <a:gd name="connsiteY62" fmla="*/ 312742 h 577829"/>
                <a:gd name="connsiteX63" fmla="*/ 2445350 w 3601008"/>
                <a:gd name="connsiteY63" fmla="*/ 309764 h 577829"/>
                <a:gd name="connsiteX64" fmla="*/ 2087930 w 3601008"/>
                <a:gd name="connsiteY64" fmla="*/ 327635 h 577829"/>
                <a:gd name="connsiteX65" fmla="*/ 1822843 w 3601008"/>
                <a:gd name="connsiteY65" fmla="*/ 345506 h 5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01008" h="577829">
                  <a:moveTo>
                    <a:pt x="1822843" y="345506"/>
                  </a:moveTo>
                  <a:lnTo>
                    <a:pt x="1501165" y="375291"/>
                  </a:lnTo>
                  <a:lnTo>
                    <a:pt x="1310541" y="399119"/>
                  </a:lnTo>
                  <a:lnTo>
                    <a:pt x="1105024" y="431883"/>
                  </a:lnTo>
                  <a:lnTo>
                    <a:pt x="878658" y="479539"/>
                  </a:lnTo>
                  <a:lnTo>
                    <a:pt x="711862" y="512302"/>
                  </a:lnTo>
                  <a:lnTo>
                    <a:pt x="548044" y="551023"/>
                  </a:lnTo>
                  <a:lnTo>
                    <a:pt x="470603" y="577829"/>
                  </a:lnTo>
                  <a:lnTo>
                    <a:pt x="449754" y="577829"/>
                  </a:lnTo>
                  <a:lnTo>
                    <a:pt x="357420" y="559958"/>
                  </a:lnTo>
                  <a:lnTo>
                    <a:pt x="279979" y="533152"/>
                  </a:lnTo>
                  <a:lnTo>
                    <a:pt x="190624" y="491453"/>
                  </a:lnTo>
                  <a:lnTo>
                    <a:pt x="154882" y="461668"/>
                  </a:lnTo>
                  <a:lnTo>
                    <a:pt x="104248" y="411033"/>
                  </a:lnTo>
                  <a:lnTo>
                    <a:pt x="68506" y="366355"/>
                  </a:lnTo>
                  <a:lnTo>
                    <a:pt x="44678" y="333592"/>
                  </a:lnTo>
                  <a:lnTo>
                    <a:pt x="17871" y="282957"/>
                  </a:lnTo>
                  <a:lnTo>
                    <a:pt x="8936" y="256151"/>
                  </a:lnTo>
                  <a:lnTo>
                    <a:pt x="2979" y="241258"/>
                  </a:lnTo>
                  <a:lnTo>
                    <a:pt x="0" y="229344"/>
                  </a:lnTo>
                  <a:lnTo>
                    <a:pt x="2979" y="211473"/>
                  </a:lnTo>
                  <a:lnTo>
                    <a:pt x="14893" y="205516"/>
                  </a:lnTo>
                  <a:lnTo>
                    <a:pt x="41699" y="208495"/>
                  </a:lnTo>
                  <a:lnTo>
                    <a:pt x="68506" y="226366"/>
                  </a:lnTo>
                  <a:lnTo>
                    <a:pt x="113183" y="256151"/>
                  </a:lnTo>
                  <a:lnTo>
                    <a:pt x="160839" y="282957"/>
                  </a:lnTo>
                  <a:lnTo>
                    <a:pt x="205517" y="300828"/>
                  </a:lnTo>
                  <a:lnTo>
                    <a:pt x="271044" y="315721"/>
                  </a:lnTo>
                  <a:lnTo>
                    <a:pt x="321678" y="321678"/>
                  </a:lnTo>
                  <a:lnTo>
                    <a:pt x="372313" y="327635"/>
                  </a:lnTo>
                  <a:lnTo>
                    <a:pt x="419969" y="330613"/>
                  </a:lnTo>
                  <a:lnTo>
                    <a:pt x="476560" y="324656"/>
                  </a:lnTo>
                  <a:lnTo>
                    <a:pt x="691012" y="291893"/>
                  </a:lnTo>
                  <a:lnTo>
                    <a:pt x="1149702" y="220409"/>
                  </a:lnTo>
                  <a:lnTo>
                    <a:pt x="1387982" y="196581"/>
                  </a:lnTo>
                  <a:lnTo>
                    <a:pt x="1712638" y="169774"/>
                  </a:lnTo>
                  <a:lnTo>
                    <a:pt x="1950919" y="148925"/>
                  </a:lnTo>
                  <a:lnTo>
                    <a:pt x="2159414" y="128075"/>
                  </a:lnTo>
                  <a:lnTo>
                    <a:pt x="2299403" y="107226"/>
                  </a:lnTo>
                  <a:lnTo>
                    <a:pt x="2546619" y="104247"/>
                  </a:lnTo>
                  <a:lnTo>
                    <a:pt x="2772985" y="92333"/>
                  </a:lnTo>
                  <a:lnTo>
                    <a:pt x="2850426" y="89355"/>
                  </a:lnTo>
                  <a:lnTo>
                    <a:pt x="2883190" y="80419"/>
                  </a:lnTo>
                  <a:lnTo>
                    <a:pt x="2969566" y="47656"/>
                  </a:lnTo>
                  <a:lnTo>
                    <a:pt x="3070835" y="2978"/>
                  </a:lnTo>
                  <a:lnTo>
                    <a:pt x="3085728" y="0"/>
                  </a:lnTo>
                  <a:lnTo>
                    <a:pt x="3184018" y="23828"/>
                  </a:lnTo>
                  <a:lnTo>
                    <a:pt x="3285287" y="59570"/>
                  </a:lnTo>
                  <a:lnTo>
                    <a:pt x="3401449" y="107226"/>
                  </a:lnTo>
                  <a:lnTo>
                    <a:pt x="3496761" y="151903"/>
                  </a:lnTo>
                  <a:lnTo>
                    <a:pt x="3535481" y="169774"/>
                  </a:lnTo>
                  <a:lnTo>
                    <a:pt x="3568245" y="193602"/>
                  </a:lnTo>
                  <a:lnTo>
                    <a:pt x="3589094" y="217430"/>
                  </a:lnTo>
                  <a:lnTo>
                    <a:pt x="3598030" y="238280"/>
                  </a:lnTo>
                  <a:lnTo>
                    <a:pt x="3601008" y="259129"/>
                  </a:lnTo>
                  <a:lnTo>
                    <a:pt x="3595051" y="282957"/>
                  </a:lnTo>
                  <a:lnTo>
                    <a:pt x="3583137" y="315721"/>
                  </a:lnTo>
                  <a:lnTo>
                    <a:pt x="3562288" y="339549"/>
                  </a:lnTo>
                  <a:lnTo>
                    <a:pt x="3526546" y="351463"/>
                  </a:lnTo>
                  <a:lnTo>
                    <a:pt x="3452083" y="351463"/>
                  </a:lnTo>
                  <a:lnTo>
                    <a:pt x="3270395" y="336570"/>
                  </a:lnTo>
                  <a:lnTo>
                    <a:pt x="2972545" y="321678"/>
                  </a:lnTo>
                  <a:lnTo>
                    <a:pt x="2644909" y="312742"/>
                  </a:lnTo>
                  <a:lnTo>
                    <a:pt x="2445350" y="309764"/>
                  </a:lnTo>
                  <a:lnTo>
                    <a:pt x="2087930" y="327635"/>
                  </a:lnTo>
                  <a:lnTo>
                    <a:pt x="1822843" y="345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7886234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66E7FE6-A090-CD4D-9BA7-AB3627C02D86}"/>
              </a:ext>
            </a:extLst>
          </p:cNvPr>
          <p:cNvSpPr/>
          <p:nvPr/>
        </p:nvSpPr>
        <p:spPr>
          <a:xfrm>
            <a:off x="2619375" y="1504950"/>
            <a:ext cx="1154113" cy="1331913"/>
          </a:xfrm>
          <a:custGeom>
            <a:avLst/>
            <a:gdLst>
              <a:gd name="connsiteX0" fmla="*/ 566738 w 1154906"/>
              <a:gd name="connsiteY0" fmla="*/ 957263 h 1331119"/>
              <a:gd name="connsiteX1" fmla="*/ 445294 w 1154906"/>
              <a:gd name="connsiteY1" fmla="*/ 1064419 h 1331119"/>
              <a:gd name="connsiteX2" fmla="*/ 323850 w 1154906"/>
              <a:gd name="connsiteY2" fmla="*/ 1157288 h 1331119"/>
              <a:gd name="connsiteX3" fmla="*/ 197644 w 1154906"/>
              <a:gd name="connsiteY3" fmla="*/ 1240631 h 1331119"/>
              <a:gd name="connsiteX4" fmla="*/ 111919 w 1154906"/>
              <a:gd name="connsiteY4" fmla="*/ 1290638 h 1331119"/>
              <a:gd name="connsiteX5" fmla="*/ 45244 w 1154906"/>
              <a:gd name="connsiteY5" fmla="*/ 1326356 h 1331119"/>
              <a:gd name="connsiteX6" fmla="*/ 14288 w 1154906"/>
              <a:gd name="connsiteY6" fmla="*/ 1331119 h 1331119"/>
              <a:gd name="connsiteX7" fmla="*/ 2381 w 1154906"/>
              <a:gd name="connsiteY7" fmla="*/ 1326356 h 1331119"/>
              <a:gd name="connsiteX8" fmla="*/ 0 w 1154906"/>
              <a:gd name="connsiteY8" fmla="*/ 1312069 h 1331119"/>
              <a:gd name="connsiteX9" fmla="*/ 7144 w 1154906"/>
              <a:gd name="connsiteY9" fmla="*/ 1293019 h 1331119"/>
              <a:gd name="connsiteX10" fmla="*/ 71438 w 1154906"/>
              <a:gd name="connsiteY10" fmla="*/ 1231106 h 1331119"/>
              <a:gd name="connsiteX11" fmla="*/ 176213 w 1154906"/>
              <a:gd name="connsiteY11" fmla="*/ 1128713 h 1331119"/>
              <a:gd name="connsiteX12" fmla="*/ 259556 w 1154906"/>
              <a:gd name="connsiteY12" fmla="*/ 1040606 h 1331119"/>
              <a:gd name="connsiteX13" fmla="*/ 357188 w 1154906"/>
              <a:gd name="connsiteY13" fmla="*/ 938213 h 1331119"/>
              <a:gd name="connsiteX14" fmla="*/ 459581 w 1154906"/>
              <a:gd name="connsiteY14" fmla="*/ 814388 h 1331119"/>
              <a:gd name="connsiteX15" fmla="*/ 573881 w 1154906"/>
              <a:gd name="connsiteY15" fmla="*/ 666750 h 1331119"/>
              <a:gd name="connsiteX16" fmla="*/ 683419 w 1154906"/>
              <a:gd name="connsiteY16" fmla="*/ 511969 h 1331119"/>
              <a:gd name="connsiteX17" fmla="*/ 795338 w 1154906"/>
              <a:gd name="connsiteY17" fmla="*/ 340519 h 1331119"/>
              <a:gd name="connsiteX18" fmla="*/ 819150 w 1154906"/>
              <a:gd name="connsiteY18" fmla="*/ 297656 h 1331119"/>
              <a:gd name="connsiteX19" fmla="*/ 828675 w 1154906"/>
              <a:gd name="connsiteY19" fmla="*/ 276225 h 1331119"/>
              <a:gd name="connsiteX20" fmla="*/ 838200 w 1154906"/>
              <a:gd name="connsiteY20" fmla="*/ 242888 h 1331119"/>
              <a:gd name="connsiteX21" fmla="*/ 840581 w 1154906"/>
              <a:gd name="connsiteY21" fmla="*/ 214313 h 1331119"/>
              <a:gd name="connsiteX22" fmla="*/ 835819 w 1154906"/>
              <a:gd name="connsiteY22" fmla="*/ 180975 h 1331119"/>
              <a:gd name="connsiteX23" fmla="*/ 823913 w 1154906"/>
              <a:gd name="connsiteY23" fmla="*/ 147638 h 1331119"/>
              <a:gd name="connsiteX24" fmla="*/ 812006 w 1154906"/>
              <a:gd name="connsiteY24" fmla="*/ 133350 h 1331119"/>
              <a:gd name="connsiteX25" fmla="*/ 776288 w 1154906"/>
              <a:gd name="connsiteY25" fmla="*/ 102394 h 1331119"/>
              <a:gd name="connsiteX26" fmla="*/ 745331 w 1154906"/>
              <a:gd name="connsiteY26" fmla="*/ 76200 h 1331119"/>
              <a:gd name="connsiteX27" fmla="*/ 719138 w 1154906"/>
              <a:gd name="connsiteY27" fmla="*/ 47625 h 1331119"/>
              <a:gd name="connsiteX28" fmla="*/ 711994 w 1154906"/>
              <a:gd name="connsiteY28" fmla="*/ 23813 h 1331119"/>
              <a:gd name="connsiteX29" fmla="*/ 721519 w 1154906"/>
              <a:gd name="connsiteY29" fmla="*/ 7144 h 1331119"/>
              <a:gd name="connsiteX30" fmla="*/ 742950 w 1154906"/>
              <a:gd name="connsiteY30" fmla="*/ 2381 h 1331119"/>
              <a:gd name="connsiteX31" fmla="*/ 804863 w 1154906"/>
              <a:gd name="connsiteY31" fmla="*/ 0 h 1331119"/>
              <a:gd name="connsiteX32" fmla="*/ 862013 w 1154906"/>
              <a:gd name="connsiteY32" fmla="*/ 7144 h 1331119"/>
              <a:gd name="connsiteX33" fmla="*/ 907256 w 1154906"/>
              <a:gd name="connsiteY33" fmla="*/ 23813 h 1331119"/>
              <a:gd name="connsiteX34" fmla="*/ 952500 w 1154906"/>
              <a:gd name="connsiteY34" fmla="*/ 47625 h 1331119"/>
              <a:gd name="connsiteX35" fmla="*/ 988219 w 1154906"/>
              <a:gd name="connsiteY35" fmla="*/ 73819 h 1331119"/>
              <a:gd name="connsiteX36" fmla="*/ 1033463 w 1154906"/>
              <a:gd name="connsiteY36" fmla="*/ 114300 h 1331119"/>
              <a:gd name="connsiteX37" fmla="*/ 1081088 w 1154906"/>
              <a:gd name="connsiteY37" fmla="*/ 161925 h 1331119"/>
              <a:gd name="connsiteX38" fmla="*/ 1112044 w 1154906"/>
              <a:gd name="connsiteY38" fmla="*/ 200025 h 1331119"/>
              <a:gd name="connsiteX39" fmla="*/ 1128713 w 1154906"/>
              <a:gd name="connsiteY39" fmla="*/ 226219 h 1331119"/>
              <a:gd name="connsiteX40" fmla="*/ 1143000 w 1154906"/>
              <a:gd name="connsiteY40" fmla="*/ 250031 h 1331119"/>
              <a:gd name="connsiteX41" fmla="*/ 1152525 w 1154906"/>
              <a:gd name="connsiteY41" fmla="*/ 276225 h 1331119"/>
              <a:gd name="connsiteX42" fmla="*/ 1154906 w 1154906"/>
              <a:gd name="connsiteY42" fmla="*/ 307181 h 1331119"/>
              <a:gd name="connsiteX43" fmla="*/ 1147763 w 1154906"/>
              <a:gd name="connsiteY43" fmla="*/ 354806 h 1331119"/>
              <a:gd name="connsiteX44" fmla="*/ 1138238 w 1154906"/>
              <a:gd name="connsiteY44" fmla="*/ 369094 h 1331119"/>
              <a:gd name="connsiteX45" fmla="*/ 1116806 w 1154906"/>
              <a:gd name="connsiteY45" fmla="*/ 378619 h 1331119"/>
              <a:gd name="connsiteX46" fmla="*/ 1090613 w 1154906"/>
              <a:gd name="connsiteY46" fmla="*/ 383381 h 1331119"/>
              <a:gd name="connsiteX47" fmla="*/ 1007269 w 1154906"/>
              <a:gd name="connsiteY47" fmla="*/ 466725 h 1331119"/>
              <a:gd name="connsiteX48" fmla="*/ 940594 w 1154906"/>
              <a:gd name="connsiteY48" fmla="*/ 538163 h 1331119"/>
              <a:gd name="connsiteX49" fmla="*/ 819150 w 1154906"/>
              <a:gd name="connsiteY49" fmla="*/ 683419 h 1331119"/>
              <a:gd name="connsiteX50" fmla="*/ 704850 w 1154906"/>
              <a:gd name="connsiteY50" fmla="*/ 821531 h 1331119"/>
              <a:gd name="connsiteX51" fmla="*/ 566738 w 1154906"/>
              <a:gd name="connsiteY51" fmla="*/ 957263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54906" h="1331119">
                <a:moveTo>
                  <a:pt x="566738" y="957263"/>
                </a:moveTo>
                <a:lnTo>
                  <a:pt x="445294" y="1064419"/>
                </a:lnTo>
                <a:lnTo>
                  <a:pt x="323850" y="1157288"/>
                </a:lnTo>
                <a:lnTo>
                  <a:pt x="197644" y="1240631"/>
                </a:lnTo>
                <a:lnTo>
                  <a:pt x="111919" y="1290638"/>
                </a:lnTo>
                <a:lnTo>
                  <a:pt x="45244" y="1326356"/>
                </a:lnTo>
                <a:lnTo>
                  <a:pt x="14288" y="1331119"/>
                </a:lnTo>
                <a:lnTo>
                  <a:pt x="2381" y="1326356"/>
                </a:lnTo>
                <a:lnTo>
                  <a:pt x="0" y="1312069"/>
                </a:lnTo>
                <a:lnTo>
                  <a:pt x="7144" y="1293019"/>
                </a:lnTo>
                <a:lnTo>
                  <a:pt x="71438" y="1231106"/>
                </a:lnTo>
                <a:lnTo>
                  <a:pt x="176213" y="1128713"/>
                </a:lnTo>
                <a:lnTo>
                  <a:pt x="259556" y="1040606"/>
                </a:lnTo>
                <a:lnTo>
                  <a:pt x="357188" y="938213"/>
                </a:lnTo>
                <a:lnTo>
                  <a:pt x="459581" y="814388"/>
                </a:lnTo>
                <a:lnTo>
                  <a:pt x="573881" y="666750"/>
                </a:lnTo>
                <a:lnTo>
                  <a:pt x="683419" y="511969"/>
                </a:lnTo>
                <a:lnTo>
                  <a:pt x="795338" y="340519"/>
                </a:lnTo>
                <a:lnTo>
                  <a:pt x="819150" y="297656"/>
                </a:lnTo>
                <a:lnTo>
                  <a:pt x="828675" y="276225"/>
                </a:lnTo>
                <a:lnTo>
                  <a:pt x="838200" y="242888"/>
                </a:lnTo>
                <a:lnTo>
                  <a:pt x="840581" y="214313"/>
                </a:lnTo>
                <a:lnTo>
                  <a:pt x="835819" y="180975"/>
                </a:lnTo>
                <a:lnTo>
                  <a:pt x="823913" y="147638"/>
                </a:lnTo>
                <a:lnTo>
                  <a:pt x="812006" y="133350"/>
                </a:lnTo>
                <a:lnTo>
                  <a:pt x="776288" y="102394"/>
                </a:lnTo>
                <a:lnTo>
                  <a:pt x="745331" y="76200"/>
                </a:lnTo>
                <a:lnTo>
                  <a:pt x="719138" y="47625"/>
                </a:lnTo>
                <a:lnTo>
                  <a:pt x="711994" y="23813"/>
                </a:lnTo>
                <a:lnTo>
                  <a:pt x="721519" y="7144"/>
                </a:lnTo>
                <a:lnTo>
                  <a:pt x="742950" y="2381"/>
                </a:lnTo>
                <a:lnTo>
                  <a:pt x="804863" y="0"/>
                </a:lnTo>
                <a:lnTo>
                  <a:pt x="862013" y="7144"/>
                </a:lnTo>
                <a:lnTo>
                  <a:pt x="907256" y="23813"/>
                </a:lnTo>
                <a:lnTo>
                  <a:pt x="952500" y="47625"/>
                </a:lnTo>
                <a:lnTo>
                  <a:pt x="988219" y="73819"/>
                </a:lnTo>
                <a:lnTo>
                  <a:pt x="1033463" y="114300"/>
                </a:lnTo>
                <a:lnTo>
                  <a:pt x="1081088" y="161925"/>
                </a:lnTo>
                <a:lnTo>
                  <a:pt x="1112044" y="200025"/>
                </a:lnTo>
                <a:lnTo>
                  <a:pt x="1128713" y="226219"/>
                </a:lnTo>
                <a:lnTo>
                  <a:pt x="1143000" y="250031"/>
                </a:lnTo>
                <a:lnTo>
                  <a:pt x="1152525" y="276225"/>
                </a:lnTo>
                <a:lnTo>
                  <a:pt x="1154906" y="307181"/>
                </a:lnTo>
                <a:lnTo>
                  <a:pt x="1147763" y="354806"/>
                </a:lnTo>
                <a:lnTo>
                  <a:pt x="1138238" y="369094"/>
                </a:lnTo>
                <a:lnTo>
                  <a:pt x="1116806" y="378619"/>
                </a:lnTo>
                <a:lnTo>
                  <a:pt x="1090613" y="383381"/>
                </a:lnTo>
                <a:lnTo>
                  <a:pt x="1007269" y="466725"/>
                </a:lnTo>
                <a:lnTo>
                  <a:pt x="940594" y="538163"/>
                </a:lnTo>
                <a:lnTo>
                  <a:pt x="819150" y="683419"/>
                </a:lnTo>
                <a:lnTo>
                  <a:pt x="704850" y="821531"/>
                </a:lnTo>
                <a:lnTo>
                  <a:pt x="566738" y="957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59EBB14-F03C-EF40-BC9F-EB1584C66921}"/>
              </a:ext>
            </a:extLst>
          </p:cNvPr>
          <p:cNvSpPr/>
          <p:nvPr/>
        </p:nvSpPr>
        <p:spPr>
          <a:xfrm>
            <a:off x="4608513" y="1506538"/>
            <a:ext cx="933450" cy="1212850"/>
          </a:xfrm>
          <a:custGeom>
            <a:avLst/>
            <a:gdLst>
              <a:gd name="connsiteX0" fmla="*/ 507206 w 933450"/>
              <a:gd name="connsiteY0" fmla="*/ 816769 h 1212057"/>
              <a:gd name="connsiteX1" fmla="*/ 345281 w 933450"/>
              <a:gd name="connsiteY1" fmla="*/ 971550 h 1212057"/>
              <a:gd name="connsiteX2" fmla="*/ 190500 w 933450"/>
              <a:gd name="connsiteY2" fmla="*/ 1102519 h 1212057"/>
              <a:gd name="connsiteX3" fmla="*/ 54769 w 933450"/>
              <a:gd name="connsiteY3" fmla="*/ 1202532 h 1212057"/>
              <a:gd name="connsiteX4" fmla="*/ 28575 w 933450"/>
              <a:gd name="connsiteY4" fmla="*/ 1212057 h 1212057"/>
              <a:gd name="connsiteX5" fmla="*/ 7144 w 933450"/>
              <a:gd name="connsiteY5" fmla="*/ 1209675 h 1212057"/>
              <a:gd name="connsiteX6" fmla="*/ 0 w 933450"/>
              <a:gd name="connsiteY6" fmla="*/ 1197769 h 1212057"/>
              <a:gd name="connsiteX7" fmla="*/ 4762 w 933450"/>
              <a:gd name="connsiteY7" fmla="*/ 1181100 h 1212057"/>
              <a:gd name="connsiteX8" fmla="*/ 52387 w 933450"/>
              <a:gd name="connsiteY8" fmla="*/ 1131094 h 1212057"/>
              <a:gd name="connsiteX9" fmla="*/ 119062 w 933450"/>
              <a:gd name="connsiteY9" fmla="*/ 1052513 h 1212057"/>
              <a:gd name="connsiteX10" fmla="*/ 192881 w 933450"/>
              <a:gd name="connsiteY10" fmla="*/ 964407 h 1212057"/>
              <a:gd name="connsiteX11" fmla="*/ 311944 w 933450"/>
              <a:gd name="connsiteY11" fmla="*/ 816769 h 1212057"/>
              <a:gd name="connsiteX12" fmla="*/ 435769 w 933450"/>
              <a:gd name="connsiteY12" fmla="*/ 647700 h 1212057"/>
              <a:gd name="connsiteX13" fmla="*/ 509587 w 933450"/>
              <a:gd name="connsiteY13" fmla="*/ 538163 h 1212057"/>
              <a:gd name="connsiteX14" fmla="*/ 554831 w 933450"/>
              <a:gd name="connsiteY14" fmla="*/ 461963 h 1212057"/>
              <a:gd name="connsiteX15" fmla="*/ 590550 w 933450"/>
              <a:gd name="connsiteY15" fmla="*/ 388144 h 1212057"/>
              <a:gd name="connsiteX16" fmla="*/ 619125 w 933450"/>
              <a:gd name="connsiteY16" fmla="*/ 326232 h 1212057"/>
              <a:gd name="connsiteX17" fmla="*/ 628650 w 933450"/>
              <a:gd name="connsiteY17" fmla="*/ 292894 h 1212057"/>
              <a:gd name="connsiteX18" fmla="*/ 628650 w 933450"/>
              <a:gd name="connsiteY18" fmla="*/ 261938 h 1212057"/>
              <a:gd name="connsiteX19" fmla="*/ 619125 w 933450"/>
              <a:gd name="connsiteY19" fmla="*/ 216694 h 1212057"/>
              <a:gd name="connsiteX20" fmla="*/ 600075 w 933450"/>
              <a:gd name="connsiteY20" fmla="*/ 176213 h 1212057"/>
              <a:gd name="connsiteX21" fmla="*/ 569119 w 933450"/>
              <a:gd name="connsiteY21" fmla="*/ 130969 h 1212057"/>
              <a:gd name="connsiteX22" fmla="*/ 531019 w 933450"/>
              <a:gd name="connsiteY22" fmla="*/ 90488 h 1212057"/>
              <a:gd name="connsiteX23" fmla="*/ 500062 w 933450"/>
              <a:gd name="connsiteY23" fmla="*/ 61913 h 1212057"/>
              <a:gd name="connsiteX24" fmla="*/ 485775 w 933450"/>
              <a:gd name="connsiteY24" fmla="*/ 47625 h 1212057"/>
              <a:gd name="connsiteX25" fmla="*/ 481012 w 933450"/>
              <a:gd name="connsiteY25" fmla="*/ 35719 h 1212057"/>
              <a:gd name="connsiteX26" fmla="*/ 488156 w 933450"/>
              <a:gd name="connsiteY26" fmla="*/ 16669 h 1212057"/>
              <a:gd name="connsiteX27" fmla="*/ 500062 w 933450"/>
              <a:gd name="connsiteY27" fmla="*/ 4763 h 1212057"/>
              <a:gd name="connsiteX28" fmla="*/ 521494 w 933450"/>
              <a:gd name="connsiteY28" fmla="*/ 0 h 1212057"/>
              <a:gd name="connsiteX29" fmla="*/ 550069 w 933450"/>
              <a:gd name="connsiteY29" fmla="*/ 0 h 1212057"/>
              <a:gd name="connsiteX30" fmla="*/ 590550 w 933450"/>
              <a:gd name="connsiteY30" fmla="*/ 9525 h 1212057"/>
              <a:gd name="connsiteX31" fmla="*/ 642937 w 933450"/>
              <a:gd name="connsiteY31" fmla="*/ 26194 h 1212057"/>
              <a:gd name="connsiteX32" fmla="*/ 697706 w 933450"/>
              <a:gd name="connsiteY32" fmla="*/ 45244 h 1212057"/>
              <a:gd name="connsiteX33" fmla="*/ 731044 w 933450"/>
              <a:gd name="connsiteY33" fmla="*/ 69057 h 1212057"/>
              <a:gd name="connsiteX34" fmla="*/ 783431 w 933450"/>
              <a:gd name="connsiteY34" fmla="*/ 109538 h 1212057"/>
              <a:gd name="connsiteX35" fmla="*/ 821531 w 933450"/>
              <a:gd name="connsiteY35" fmla="*/ 145257 h 1212057"/>
              <a:gd name="connsiteX36" fmla="*/ 859631 w 933450"/>
              <a:gd name="connsiteY36" fmla="*/ 180975 h 1212057"/>
              <a:gd name="connsiteX37" fmla="*/ 888206 w 933450"/>
              <a:gd name="connsiteY37" fmla="*/ 216694 h 1212057"/>
              <a:gd name="connsiteX38" fmla="*/ 921544 w 933450"/>
              <a:gd name="connsiteY38" fmla="*/ 261938 h 1212057"/>
              <a:gd name="connsiteX39" fmla="*/ 928687 w 933450"/>
              <a:gd name="connsiteY39" fmla="*/ 278607 h 1212057"/>
              <a:gd name="connsiteX40" fmla="*/ 933450 w 933450"/>
              <a:gd name="connsiteY40" fmla="*/ 295275 h 1212057"/>
              <a:gd name="connsiteX41" fmla="*/ 928687 w 933450"/>
              <a:gd name="connsiteY41" fmla="*/ 321469 h 1212057"/>
              <a:gd name="connsiteX42" fmla="*/ 916781 w 933450"/>
              <a:gd name="connsiteY42" fmla="*/ 342900 h 1212057"/>
              <a:gd name="connsiteX43" fmla="*/ 890587 w 933450"/>
              <a:gd name="connsiteY43" fmla="*/ 361950 h 1212057"/>
              <a:gd name="connsiteX44" fmla="*/ 828675 w 933450"/>
              <a:gd name="connsiteY44" fmla="*/ 431007 h 1212057"/>
              <a:gd name="connsiteX45" fmla="*/ 707231 w 933450"/>
              <a:gd name="connsiteY45" fmla="*/ 595313 h 1212057"/>
              <a:gd name="connsiteX46" fmla="*/ 642937 w 933450"/>
              <a:gd name="connsiteY46" fmla="*/ 683419 h 1212057"/>
              <a:gd name="connsiteX47" fmla="*/ 507206 w 933450"/>
              <a:gd name="connsiteY47" fmla="*/ 816769 h 12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33450" h="1212057">
                <a:moveTo>
                  <a:pt x="507206" y="816769"/>
                </a:moveTo>
                <a:lnTo>
                  <a:pt x="345281" y="971550"/>
                </a:lnTo>
                <a:lnTo>
                  <a:pt x="190500" y="1102519"/>
                </a:lnTo>
                <a:lnTo>
                  <a:pt x="54769" y="1202532"/>
                </a:lnTo>
                <a:lnTo>
                  <a:pt x="28575" y="1212057"/>
                </a:lnTo>
                <a:lnTo>
                  <a:pt x="7144" y="1209675"/>
                </a:lnTo>
                <a:lnTo>
                  <a:pt x="0" y="1197769"/>
                </a:lnTo>
                <a:cubicBezTo>
                  <a:pt x="5013" y="1182729"/>
                  <a:pt x="4762" y="1188502"/>
                  <a:pt x="4762" y="1181100"/>
                </a:cubicBezTo>
                <a:lnTo>
                  <a:pt x="52387" y="1131094"/>
                </a:lnTo>
                <a:lnTo>
                  <a:pt x="119062" y="1052513"/>
                </a:lnTo>
                <a:lnTo>
                  <a:pt x="192881" y="964407"/>
                </a:lnTo>
                <a:lnTo>
                  <a:pt x="311944" y="816769"/>
                </a:lnTo>
                <a:lnTo>
                  <a:pt x="435769" y="647700"/>
                </a:lnTo>
                <a:lnTo>
                  <a:pt x="509587" y="538163"/>
                </a:lnTo>
                <a:lnTo>
                  <a:pt x="554831" y="461963"/>
                </a:lnTo>
                <a:lnTo>
                  <a:pt x="590550" y="388144"/>
                </a:lnTo>
                <a:lnTo>
                  <a:pt x="619125" y="326232"/>
                </a:lnTo>
                <a:lnTo>
                  <a:pt x="628650" y="292894"/>
                </a:lnTo>
                <a:lnTo>
                  <a:pt x="628650" y="261938"/>
                </a:lnTo>
                <a:lnTo>
                  <a:pt x="619125" y="216694"/>
                </a:lnTo>
                <a:lnTo>
                  <a:pt x="600075" y="176213"/>
                </a:lnTo>
                <a:lnTo>
                  <a:pt x="569119" y="130969"/>
                </a:lnTo>
                <a:lnTo>
                  <a:pt x="531019" y="90488"/>
                </a:lnTo>
                <a:lnTo>
                  <a:pt x="500062" y="61913"/>
                </a:lnTo>
                <a:lnTo>
                  <a:pt x="485775" y="47625"/>
                </a:lnTo>
                <a:lnTo>
                  <a:pt x="481012" y="35719"/>
                </a:lnTo>
                <a:lnTo>
                  <a:pt x="488156" y="16669"/>
                </a:lnTo>
                <a:lnTo>
                  <a:pt x="500062" y="4763"/>
                </a:lnTo>
                <a:lnTo>
                  <a:pt x="521494" y="0"/>
                </a:lnTo>
                <a:lnTo>
                  <a:pt x="550069" y="0"/>
                </a:lnTo>
                <a:lnTo>
                  <a:pt x="590550" y="9525"/>
                </a:lnTo>
                <a:lnTo>
                  <a:pt x="642937" y="26194"/>
                </a:lnTo>
                <a:lnTo>
                  <a:pt x="697706" y="45244"/>
                </a:lnTo>
                <a:lnTo>
                  <a:pt x="731044" y="69057"/>
                </a:lnTo>
                <a:lnTo>
                  <a:pt x="783431" y="109538"/>
                </a:lnTo>
                <a:lnTo>
                  <a:pt x="821531" y="145257"/>
                </a:lnTo>
                <a:lnTo>
                  <a:pt x="859631" y="180975"/>
                </a:lnTo>
                <a:lnTo>
                  <a:pt x="888206" y="216694"/>
                </a:lnTo>
                <a:lnTo>
                  <a:pt x="921544" y="261938"/>
                </a:lnTo>
                <a:lnTo>
                  <a:pt x="928687" y="278607"/>
                </a:lnTo>
                <a:lnTo>
                  <a:pt x="933450" y="295275"/>
                </a:lnTo>
                <a:lnTo>
                  <a:pt x="928687" y="321469"/>
                </a:lnTo>
                <a:lnTo>
                  <a:pt x="916781" y="342900"/>
                </a:lnTo>
                <a:lnTo>
                  <a:pt x="890587" y="361950"/>
                </a:lnTo>
                <a:lnTo>
                  <a:pt x="828675" y="431007"/>
                </a:lnTo>
                <a:lnTo>
                  <a:pt x="707231" y="595313"/>
                </a:lnTo>
                <a:lnTo>
                  <a:pt x="642937" y="683419"/>
                </a:lnTo>
                <a:lnTo>
                  <a:pt x="507206" y="816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BBE3D80-9D8A-474B-89DF-F85786349BCF}"/>
              </a:ext>
            </a:extLst>
          </p:cNvPr>
          <p:cNvSpPr/>
          <p:nvPr/>
        </p:nvSpPr>
        <p:spPr>
          <a:xfrm>
            <a:off x="2952750" y="3606800"/>
            <a:ext cx="3600450" cy="622300"/>
          </a:xfrm>
          <a:custGeom>
            <a:avLst/>
            <a:gdLst>
              <a:gd name="connsiteX0" fmla="*/ 2190750 w 3600450"/>
              <a:gd name="connsiteY0" fmla="*/ 314325 h 622300"/>
              <a:gd name="connsiteX1" fmla="*/ 1819275 w 3600450"/>
              <a:gd name="connsiteY1" fmla="*/ 358775 h 622300"/>
              <a:gd name="connsiteX2" fmla="*/ 1476375 w 3600450"/>
              <a:gd name="connsiteY2" fmla="*/ 390525 h 622300"/>
              <a:gd name="connsiteX3" fmla="*/ 1238250 w 3600450"/>
              <a:gd name="connsiteY3" fmla="*/ 428625 h 622300"/>
              <a:gd name="connsiteX4" fmla="*/ 981075 w 3600450"/>
              <a:gd name="connsiteY4" fmla="*/ 473075 h 622300"/>
              <a:gd name="connsiteX5" fmla="*/ 777875 w 3600450"/>
              <a:gd name="connsiteY5" fmla="*/ 517525 h 622300"/>
              <a:gd name="connsiteX6" fmla="*/ 612775 w 3600450"/>
              <a:gd name="connsiteY6" fmla="*/ 558800 h 622300"/>
              <a:gd name="connsiteX7" fmla="*/ 501650 w 3600450"/>
              <a:gd name="connsiteY7" fmla="*/ 593725 h 622300"/>
              <a:gd name="connsiteX8" fmla="*/ 434975 w 3600450"/>
              <a:gd name="connsiteY8" fmla="*/ 622300 h 622300"/>
              <a:gd name="connsiteX9" fmla="*/ 390525 w 3600450"/>
              <a:gd name="connsiteY9" fmla="*/ 619125 h 622300"/>
              <a:gd name="connsiteX10" fmla="*/ 327025 w 3600450"/>
              <a:gd name="connsiteY10" fmla="*/ 600075 h 622300"/>
              <a:gd name="connsiteX11" fmla="*/ 279400 w 3600450"/>
              <a:gd name="connsiteY11" fmla="*/ 581025 h 622300"/>
              <a:gd name="connsiteX12" fmla="*/ 225425 w 3600450"/>
              <a:gd name="connsiteY12" fmla="*/ 549275 h 622300"/>
              <a:gd name="connsiteX13" fmla="*/ 184150 w 3600450"/>
              <a:gd name="connsiteY13" fmla="*/ 520700 h 622300"/>
              <a:gd name="connsiteX14" fmla="*/ 117475 w 3600450"/>
              <a:gd name="connsiteY14" fmla="*/ 469900 h 622300"/>
              <a:gd name="connsiteX15" fmla="*/ 66675 w 3600450"/>
              <a:gd name="connsiteY15" fmla="*/ 422275 h 622300"/>
              <a:gd name="connsiteX16" fmla="*/ 15875 w 3600450"/>
              <a:gd name="connsiteY16" fmla="*/ 374650 h 622300"/>
              <a:gd name="connsiteX17" fmla="*/ 3175 w 3600450"/>
              <a:gd name="connsiteY17" fmla="*/ 349250 h 622300"/>
              <a:gd name="connsiteX18" fmla="*/ 0 w 3600450"/>
              <a:gd name="connsiteY18" fmla="*/ 307975 h 622300"/>
              <a:gd name="connsiteX19" fmla="*/ 9525 w 3600450"/>
              <a:gd name="connsiteY19" fmla="*/ 288925 h 622300"/>
              <a:gd name="connsiteX20" fmla="*/ 25400 w 3600450"/>
              <a:gd name="connsiteY20" fmla="*/ 285750 h 622300"/>
              <a:gd name="connsiteX21" fmla="*/ 57150 w 3600450"/>
              <a:gd name="connsiteY21" fmla="*/ 295275 h 622300"/>
              <a:gd name="connsiteX22" fmla="*/ 88900 w 3600450"/>
              <a:gd name="connsiteY22" fmla="*/ 317500 h 622300"/>
              <a:gd name="connsiteX23" fmla="*/ 155575 w 3600450"/>
              <a:gd name="connsiteY23" fmla="*/ 349250 h 622300"/>
              <a:gd name="connsiteX24" fmla="*/ 231775 w 3600450"/>
              <a:gd name="connsiteY24" fmla="*/ 368300 h 622300"/>
              <a:gd name="connsiteX25" fmla="*/ 320675 w 3600450"/>
              <a:gd name="connsiteY25" fmla="*/ 381000 h 622300"/>
              <a:gd name="connsiteX26" fmla="*/ 415925 w 3600450"/>
              <a:gd name="connsiteY26" fmla="*/ 384175 h 622300"/>
              <a:gd name="connsiteX27" fmla="*/ 485775 w 3600450"/>
              <a:gd name="connsiteY27" fmla="*/ 377825 h 622300"/>
              <a:gd name="connsiteX28" fmla="*/ 673100 w 3600450"/>
              <a:gd name="connsiteY28" fmla="*/ 346075 h 622300"/>
              <a:gd name="connsiteX29" fmla="*/ 1047750 w 3600450"/>
              <a:gd name="connsiteY29" fmla="*/ 285750 h 622300"/>
              <a:gd name="connsiteX30" fmla="*/ 1612900 w 3600450"/>
              <a:gd name="connsiteY30" fmla="*/ 196850 h 622300"/>
              <a:gd name="connsiteX31" fmla="*/ 1898650 w 3600450"/>
              <a:gd name="connsiteY31" fmla="*/ 152400 h 622300"/>
              <a:gd name="connsiteX32" fmla="*/ 2327275 w 3600450"/>
              <a:gd name="connsiteY32" fmla="*/ 130175 h 622300"/>
              <a:gd name="connsiteX33" fmla="*/ 2819400 w 3600450"/>
              <a:gd name="connsiteY33" fmla="*/ 92075 h 622300"/>
              <a:gd name="connsiteX34" fmla="*/ 2927350 w 3600450"/>
              <a:gd name="connsiteY34" fmla="*/ 53975 h 622300"/>
              <a:gd name="connsiteX35" fmla="*/ 3041650 w 3600450"/>
              <a:gd name="connsiteY35" fmla="*/ 0 h 622300"/>
              <a:gd name="connsiteX36" fmla="*/ 3133725 w 3600450"/>
              <a:gd name="connsiteY36" fmla="*/ 3175 h 622300"/>
              <a:gd name="connsiteX37" fmla="*/ 3216275 w 3600450"/>
              <a:gd name="connsiteY37" fmla="*/ 15875 h 622300"/>
              <a:gd name="connsiteX38" fmla="*/ 3317875 w 3600450"/>
              <a:gd name="connsiteY38" fmla="*/ 44450 h 622300"/>
              <a:gd name="connsiteX39" fmla="*/ 3419475 w 3600450"/>
              <a:gd name="connsiteY39" fmla="*/ 79375 h 622300"/>
              <a:gd name="connsiteX40" fmla="*/ 3559175 w 3600450"/>
              <a:gd name="connsiteY40" fmla="*/ 142875 h 622300"/>
              <a:gd name="connsiteX41" fmla="*/ 3587750 w 3600450"/>
              <a:gd name="connsiteY41" fmla="*/ 165100 h 622300"/>
              <a:gd name="connsiteX42" fmla="*/ 3600450 w 3600450"/>
              <a:gd name="connsiteY42" fmla="*/ 193675 h 622300"/>
              <a:gd name="connsiteX43" fmla="*/ 3600450 w 3600450"/>
              <a:gd name="connsiteY43" fmla="*/ 228600 h 622300"/>
              <a:gd name="connsiteX44" fmla="*/ 3587750 w 3600450"/>
              <a:gd name="connsiteY44" fmla="*/ 254000 h 622300"/>
              <a:gd name="connsiteX45" fmla="*/ 3536950 w 3600450"/>
              <a:gd name="connsiteY45" fmla="*/ 285750 h 622300"/>
              <a:gd name="connsiteX46" fmla="*/ 3390900 w 3600450"/>
              <a:gd name="connsiteY46" fmla="*/ 288925 h 622300"/>
              <a:gd name="connsiteX47" fmla="*/ 3038475 w 3600450"/>
              <a:gd name="connsiteY47" fmla="*/ 276225 h 622300"/>
              <a:gd name="connsiteX48" fmla="*/ 2622550 w 3600450"/>
              <a:gd name="connsiteY48" fmla="*/ 285750 h 622300"/>
              <a:gd name="connsiteX49" fmla="*/ 2190750 w 3600450"/>
              <a:gd name="connsiteY49" fmla="*/ 314325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600450" h="622300">
                <a:moveTo>
                  <a:pt x="2190750" y="314325"/>
                </a:moveTo>
                <a:lnTo>
                  <a:pt x="1819275" y="358775"/>
                </a:lnTo>
                <a:lnTo>
                  <a:pt x="1476375" y="390525"/>
                </a:lnTo>
                <a:lnTo>
                  <a:pt x="1238250" y="428625"/>
                </a:lnTo>
                <a:lnTo>
                  <a:pt x="981075" y="473075"/>
                </a:lnTo>
                <a:lnTo>
                  <a:pt x="777875" y="517525"/>
                </a:lnTo>
                <a:lnTo>
                  <a:pt x="612775" y="558800"/>
                </a:lnTo>
                <a:lnTo>
                  <a:pt x="501650" y="593725"/>
                </a:lnTo>
                <a:lnTo>
                  <a:pt x="434975" y="622300"/>
                </a:lnTo>
                <a:lnTo>
                  <a:pt x="390525" y="619125"/>
                </a:lnTo>
                <a:lnTo>
                  <a:pt x="327025" y="600075"/>
                </a:lnTo>
                <a:lnTo>
                  <a:pt x="279400" y="581025"/>
                </a:lnTo>
                <a:lnTo>
                  <a:pt x="225425" y="549275"/>
                </a:lnTo>
                <a:lnTo>
                  <a:pt x="184150" y="520700"/>
                </a:lnTo>
                <a:lnTo>
                  <a:pt x="117475" y="469900"/>
                </a:lnTo>
                <a:lnTo>
                  <a:pt x="66675" y="422275"/>
                </a:lnTo>
                <a:lnTo>
                  <a:pt x="15875" y="374650"/>
                </a:lnTo>
                <a:lnTo>
                  <a:pt x="3175" y="349250"/>
                </a:lnTo>
                <a:lnTo>
                  <a:pt x="0" y="307975"/>
                </a:lnTo>
                <a:lnTo>
                  <a:pt x="9525" y="288925"/>
                </a:lnTo>
                <a:lnTo>
                  <a:pt x="25400" y="285750"/>
                </a:lnTo>
                <a:lnTo>
                  <a:pt x="57150" y="295275"/>
                </a:lnTo>
                <a:lnTo>
                  <a:pt x="88900" y="317500"/>
                </a:lnTo>
                <a:lnTo>
                  <a:pt x="155575" y="349250"/>
                </a:lnTo>
                <a:lnTo>
                  <a:pt x="231775" y="368300"/>
                </a:lnTo>
                <a:lnTo>
                  <a:pt x="320675" y="381000"/>
                </a:lnTo>
                <a:lnTo>
                  <a:pt x="415925" y="384175"/>
                </a:lnTo>
                <a:lnTo>
                  <a:pt x="485775" y="377825"/>
                </a:lnTo>
                <a:lnTo>
                  <a:pt x="673100" y="346075"/>
                </a:lnTo>
                <a:lnTo>
                  <a:pt x="1047750" y="285750"/>
                </a:lnTo>
                <a:lnTo>
                  <a:pt x="1612900" y="196850"/>
                </a:lnTo>
                <a:lnTo>
                  <a:pt x="1898650" y="152400"/>
                </a:lnTo>
                <a:lnTo>
                  <a:pt x="2327275" y="130175"/>
                </a:lnTo>
                <a:lnTo>
                  <a:pt x="2819400" y="92075"/>
                </a:lnTo>
                <a:lnTo>
                  <a:pt x="2927350" y="53975"/>
                </a:lnTo>
                <a:lnTo>
                  <a:pt x="3041650" y="0"/>
                </a:lnTo>
                <a:lnTo>
                  <a:pt x="3133725" y="3175"/>
                </a:lnTo>
                <a:lnTo>
                  <a:pt x="3216275" y="15875"/>
                </a:lnTo>
                <a:lnTo>
                  <a:pt x="3317875" y="44450"/>
                </a:lnTo>
                <a:lnTo>
                  <a:pt x="3419475" y="79375"/>
                </a:lnTo>
                <a:lnTo>
                  <a:pt x="3559175" y="142875"/>
                </a:lnTo>
                <a:lnTo>
                  <a:pt x="3587750" y="165100"/>
                </a:lnTo>
                <a:lnTo>
                  <a:pt x="3600450" y="193675"/>
                </a:lnTo>
                <a:lnTo>
                  <a:pt x="3600450" y="228600"/>
                </a:lnTo>
                <a:lnTo>
                  <a:pt x="3587750" y="254000"/>
                </a:lnTo>
                <a:lnTo>
                  <a:pt x="3536950" y="285750"/>
                </a:lnTo>
                <a:lnTo>
                  <a:pt x="3390900" y="288925"/>
                </a:lnTo>
                <a:lnTo>
                  <a:pt x="3038475" y="276225"/>
                </a:lnTo>
                <a:lnTo>
                  <a:pt x="2622550" y="285750"/>
                </a:lnTo>
                <a:lnTo>
                  <a:pt x="2190750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A5271DD-6252-EB44-8CEC-AFC1788B3488}"/>
              </a:ext>
            </a:extLst>
          </p:cNvPr>
          <p:cNvSpPr/>
          <p:nvPr/>
        </p:nvSpPr>
        <p:spPr>
          <a:xfrm>
            <a:off x="3300413" y="1976438"/>
            <a:ext cx="1481137" cy="358775"/>
          </a:xfrm>
          <a:custGeom>
            <a:avLst/>
            <a:gdLst>
              <a:gd name="connsiteX0" fmla="*/ 1019175 w 1481137"/>
              <a:gd name="connsiteY0" fmla="*/ 252412 h 359568"/>
              <a:gd name="connsiteX1" fmla="*/ 731043 w 1481137"/>
              <a:gd name="connsiteY1" fmla="*/ 304800 h 359568"/>
              <a:gd name="connsiteX2" fmla="*/ 492918 w 1481137"/>
              <a:gd name="connsiteY2" fmla="*/ 340518 h 359568"/>
              <a:gd name="connsiteX3" fmla="*/ 354806 w 1481137"/>
              <a:gd name="connsiteY3" fmla="*/ 359568 h 359568"/>
              <a:gd name="connsiteX4" fmla="*/ 257175 w 1481137"/>
              <a:gd name="connsiteY4" fmla="*/ 357187 h 359568"/>
              <a:gd name="connsiteX5" fmla="*/ 180975 w 1481137"/>
              <a:gd name="connsiteY5" fmla="*/ 350043 h 359568"/>
              <a:gd name="connsiteX6" fmla="*/ 107156 w 1481137"/>
              <a:gd name="connsiteY6" fmla="*/ 333375 h 359568"/>
              <a:gd name="connsiteX7" fmla="*/ 0 w 1481137"/>
              <a:gd name="connsiteY7" fmla="*/ 288131 h 359568"/>
              <a:gd name="connsiteX8" fmla="*/ 54768 w 1481137"/>
              <a:gd name="connsiteY8" fmla="*/ 188118 h 359568"/>
              <a:gd name="connsiteX9" fmla="*/ 197643 w 1481137"/>
              <a:gd name="connsiteY9" fmla="*/ 200025 h 359568"/>
              <a:gd name="connsiteX10" fmla="*/ 350043 w 1481137"/>
              <a:gd name="connsiteY10" fmla="*/ 197643 h 359568"/>
              <a:gd name="connsiteX11" fmla="*/ 507206 w 1481137"/>
              <a:gd name="connsiteY11" fmla="*/ 183356 h 359568"/>
              <a:gd name="connsiteX12" fmla="*/ 690562 w 1481137"/>
              <a:gd name="connsiteY12" fmla="*/ 154781 h 359568"/>
              <a:gd name="connsiteX13" fmla="*/ 828675 w 1481137"/>
              <a:gd name="connsiteY13" fmla="*/ 128587 h 359568"/>
              <a:gd name="connsiteX14" fmla="*/ 923925 w 1481137"/>
              <a:gd name="connsiteY14" fmla="*/ 104775 h 359568"/>
              <a:gd name="connsiteX15" fmla="*/ 1033462 w 1481137"/>
              <a:gd name="connsiteY15" fmla="*/ 71437 h 359568"/>
              <a:gd name="connsiteX16" fmla="*/ 1114425 w 1481137"/>
              <a:gd name="connsiteY16" fmla="*/ 38100 h 359568"/>
              <a:gd name="connsiteX17" fmla="*/ 1181100 w 1481137"/>
              <a:gd name="connsiteY17" fmla="*/ 0 h 359568"/>
              <a:gd name="connsiteX18" fmla="*/ 1235868 w 1481137"/>
              <a:gd name="connsiteY18" fmla="*/ 11906 h 359568"/>
              <a:gd name="connsiteX19" fmla="*/ 1319212 w 1481137"/>
              <a:gd name="connsiteY19" fmla="*/ 38100 h 359568"/>
              <a:gd name="connsiteX20" fmla="*/ 1397793 w 1481137"/>
              <a:gd name="connsiteY20" fmla="*/ 66675 h 359568"/>
              <a:gd name="connsiteX21" fmla="*/ 1452562 w 1481137"/>
              <a:gd name="connsiteY21" fmla="*/ 95250 h 359568"/>
              <a:gd name="connsiteX22" fmla="*/ 1466850 w 1481137"/>
              <a:gd name="connsiteY22" fmla="*/ 107156 h 359568"/>
              <a:gd name="connsiteX23" fmla="*/ 1476375 w 1481137"/>
              <a:gd name="connsiteY23" fmla="*/ 121443 h 359568"/>
              <a:gd name="connsiteX24" fmla="*/ 1481137 w 1481137"/>
              <a:gd name="connsiteY24" fmla="*/ 138112 h 359568"/>
              <a:gd name="connsiteX25" fmla="*/ 1473993 w 1481137"/>
              <a:gd name="connsiteY25" fmla="*/ 159543 h 359568"/>
              <a:gd name="connsiteX26" fmla="*/ 1454943 w 1481137"/>
              <a:gd name="connsiteY26" fmla="*/ 176212 h 359568"/>
              <a:gd name="connsiteX27" fmla="*/ 1419225 w 1481137"/>
              <a:gd name="connsiteY27" fmla="*/ 195262 h 359568"/>
              <a:gd name="connsiteX28" fmla="*/ 1383506 w 1481137"/>
              <a:gd name="connsiteY28" fmla="*/ 204787 h 359568"/>
              <a:gd name="connsiteX29" fmla="*/ 1312068 w 1481137"/>
              <a:gd name="connsiteY29" fmla="*/ 202406 h 359568"/>
              <a:gd name="connsiteX30" fmla="*/ 1235868 w 1481137"/>
              <a:gd name="connsiteY30" fmla="*/ 211931 h 359568"/>
              <a:gd name="connsiteX31" fmla="*/ 1019175 w 1481137"/>
              <a:gd name="connsiteY31" fmla="*/ 252412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1137" h="359568">
                <a:moveTo>
                  <a:pt x="1019175" y="252412"/>
                </a:moveTo>
                <a:lnTo>
                  <a:pt x="731043" y="304800"/>
                </a:lnTo>
                <a:lnTo>
                  <a:pt x="492918" y="340518"/>
                </a:lnTo>
                <a:lnTo>
                  <a:pt x="354806" y="359568"/>
                </a:lnTo>
                <a:lnTo>
                  <a:pt x="257175" y="357187"/>
                </a:lnTo>
                <a:lnTo>
                  <a:pt x="180975" y="350043"/>
                </a:lnTo>
                <a:lnTo>
                  <a:pt x="107156" y="333375"/>
                </a:lnTo>
                <a:lnTo>
                  <a:pt x="0" y="288131"/>
                </a:lnTo>
                <a:lnTo>
                  <a:pt x="54768" y="188118"/>
                </a:lnTo>
                <a:lnTo>
                  <a:pt x="197643" y="200025"/>
                </a:lnTo>
                <a:lnTo>
                  <a:pt x="350043" y="197643"/>
                </a:lnTo>
                <a:lnTo>
                  <a:pt x="507206" y="183356"/>
                </a:lnTo>
                <a:lnTo>
                  <a:pt x="690562" y="154781"/>
                </a:lnTo>
                <a:lnTo>
                  <a:pt x="828675" y="128587"/>
                </a:lnTo>
                <a:lnTo>
                  <a:pt x="923925" y="104775"/>
                </a:lnTo>
                <a:lnTo>
                  <a:pt x="1033462" y="71437"/>
                </a:lnTo>
                <a:lnTo>
                  <a:pt x="1114425" y="38100"/>
                </a:lnTo>
                <a:lnTo>
                  <a:pt x="1181100" y="0"/>
                </a:lnTo>
                <a:lnTo>
                  <a:pt x="1235868" y="11906"/>
                </a:lnTo>
                <a:lnTo>
                  <a:pt x="1319212" y="38100"/>
                </a:lnTo>
                <a:lnTo>
                  <a:pt x="1397793" y="66675"/>
                </a:lnTo>
                <a:lnTo>
                  <a:pt x="1452562" y="95250"/>
                </a:lnTo>
                <a:lnTo>
                  <a:pt x="1466850" y="107156"/>
                </a:lnTo>
                <a:lnTo>
                  <a:pt x="1476375" y="121443"/>
                </a:lnTo>
                <a:lnTo>
                  <a:pt x="1481137" y="138112"/>
                </a:lnTo>
                <a:lnTo>
                  <a:pt x="1473993" y="159543"/>
                </a:lnTo>
                <a:lnTo>
                  <a:pt x="1454943" y="176212"/>
                </a:lnTo>
                <a:lnTo>
                  <a:pt x="1419225" y="195262"/>
                </a:lnTo>
                <a:lnTo>
                  <a:pt x="1383506" y="204787"/>
                </a:lnTo>
                <a:lnTo>
                  <a:pt x="1312068" y="202406"/>
                </a:lnTo>
                <a:lnTo>
                  <a:pt x="1235868" y="211931"/>
                </a:lnTo>
                <a:lnTo>
                  <a:pt x="1019175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4847761-158A-8740-B991-0C2C72D22D20}"/>
              </a:ext>
            </a:extLst>
          </p:cNvPr>
          <p:cNvSpPr/>
          <p:nvPr/>
        </p:nvSpPr>
        <p:spPr>
          <a:xfrm>
            <a:off x="3589338" y="2276475"/>
            <a:ext cx="687387" cy="757238"/>
          </a:xfrm>
          <a:custGeom>
            <a:avLst/>
            <a:gdLst>
              <a:gd name="connsiteX0" fmla="*/ 378619 w 688181"/>
              <a:gd name="connsiteY0" fmla="*/ 495300 h 757238"/>
              <a:gd name="connsiteX1" fmla="*/ 288131 w 688181"/>
              <a:gd name="connsiteY1" fmla="*/ 333375 h 757238"/>
              <a:gd name="connsiteX2" fmla="*/ 247650 w 688181"/>
              <a:gd name="connsiteY2" fmla="*/ 266700 h 757238"/>
              <a:gd name="connsiteX3" fmla="*/ 211931 w 688181"/>
              <a:gd name="connsiteY3" fmla="*/ 211931 h 757238"/>
              <a:gd name="connsiteX4" fmla="*/ 171450 w 688181"/>
              <a:gd name="connsiteY4" fmla="*/ 152400 h 757238"/>
              <a:gd name="connsiteX5" fmla="*/ 145256 w 688181"/>
              <a:gd name="connsiteY5" fmla="*/ 123825 h 757238"/>
              <a:gd name="connsiteX6" fmla="*/ 104775 w 688181"/>
              <a:gd name="connsiteY6" fmla="*/ 85725 h 757238"/>
              <a:gd name="connsiteX7" fmla="*/ 0 w 688181"/>
              <a:gd name="connsiteY7" fmla="*/ 9525 h 757238"/>
              <a:gd name="connsiteX8" fmla="*/ 169069 w 688181"/>
              <a:gd name="connsiteY8" fmla="*/ 0 h 757238"/>
              <a:gd name="connsiteX9" fmla="*/ 316706 w 688181"/>
              <a:gd name="connsiteY9" fmla="*/ 104775 h 757238"/>
              <a:gd name="connsiteX10" fmla="*/ 378619 w 688181"/>
              <a:gd name="connsiteY10" fmla="*/ 150019 h 757238"/>
              <a:gd name="connsiteX11" fmla="*/ 445294 w 688181"/>
              <a:gd name="connsiteY11" fmla="*/ 197644 h 757238"/>
              <a:gd name="connsiteX12" fmla="*/ 502444 w 688181"/>
              <a:gd name="connsiteY12" fmla="*/ 245269 h 757238"/>
              <a:gd name="connsiteX13" fmla="*/ 564356 w 688181"/>
              <a:gd name="connsiteY13" fmla="*/ 307181 h 757238"/>
              <a:gd name="connsiteX14" fmla="*/ 611981 w 688181"/>
              <a:gd name="connsiteY14" fmla="*/ 357188 h 757238"/>
              <a:gd name="connsiteX15" fmla="*/ 638175 w 688181"/>
              <a:gd name="connsiteY15" fmla="*/ 395288 h 757238"/>
              <a:gd name="connsiteX16" fmla="*/ 659606 w 688181"/>
              <a:gd name="connsiteY16" fmla="*/ 433388 h 757238"/>
              <a:gd name="connsiteX17" fmla="*/ 673894 w 688181"/>
              <a:gd name="connsiteY17" fmla="*/ 476250 h 757238"/>
              <a:gd name="connsiteX18" fmla="*/ 681037 w 688181"/>
              <a:gd name="connsiteY18" fmla="*/ 516731 h 757238"/>
              <a:gd name="connsiteX19" fmla="*/ 688181 w 688181"/>
              <a:gd name="connsiteY19" fmla="*/ 566738 h 757238"/>
              <a:gd name="connsiteX20" fmla="*/ 688181 w 688181"/>
              <a:gd name="connsiteY20" fmla="*/ 609600 h 757238"/>
              <a:gd name="connsiteX21" fmla="*/ 678656 w 688181"/>
              <a:gd name="connsiteY21" fmla="*/ 654844 h 757238"/>
              <a:gd name="connsiteX22" fmla="*/ 661987 w 688181"/>
              <a:gd name="connsiteY22" fmla="*/ 692944 h 757238"/>
              <a:gd name="connsiteX23" fmla="*/ 642937 w 688181"/>
              <a:gd name="connsiteY23" fmla="*/ 716756 h 757238"/>
              <a:gd name="connsiteX24" fmla="*/ 621506 w 688181"/>
              <a:gd name="connsiteY24" fmla="*/ 740569 h 757238"/>
              <a:gd name="connsiteX25" fmla="*/ 597694 w 688181"/>
              <a:gd name="connsiteY25" fmla="*/ 754856 h 757238"/>
              <a:gd name="connsiteX26" fmla="*/ 561975 w 688181"/>
              <a:gd name="connsiteY26" fmla="*/ 757238 h 757238"/>
              <a:gd name="connsiteX27" fmla="*/ 535781 w 688181"/>
              <a:gd name="connsiteY27" fmla="*/ 750094 h 757238"/>
              <a:gd name="connsiteX28" fmla="*/ 502444 w 688181"/>
              <a:gd name="connsiteY28" fmla="*/ 728663 h 757238"/>
              <a:gd name="connsiteX29" fmla="*/ 466725 w 688181"/>
              <a:gd name="connsiteY29" fmla="*/ 697706 h 757238"/>
              <a:gd name="connsiteX30" fmla="*/ 452437 w 688181"/>
              <a:gd name="connsiteY30" fmla="*/ 664369 h 757238"/>
              <a:gd name="connsiteX31" fmla="*/ 378619 w 688181"/>
              <a:gd name="connsiteY31" fmla="*/ 495300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88181" h="757238">
                <a:moveTo>
                  <a:pt x="378619" y="495300"/>
                </a:moveTo>
                <a:lnTo>
                  <a:pt x="288131" y="333375"/>
                </a:lnTo>
                <a:lnTo>
                  <a:pt x="247650" y="266700"/>
                </a:lnTo>
                <a:lnTo>
                  <a:pt x="211931" y="211931"/>
                </a:lnTo>
                <a:lnTo>
                  <a:pt x="171450" y="152400"/>
                </a:lnTo>
                <a:lnTo>
                  <a:pt x="145256" y="123825"/>
                </a:lnTo>
                <a:lnTo>
                  <a:pt x="104775" y="85725"/>
                </a:lnTo>
                <a:lnTo>
                  <a:pt x="0" y="9525"/>
                </a:lnTo>
                <a:lnTo>
                  <a:pt x="169069" y="0"/>
                </a:lnTo>
                <a:lnTo>
                  <a:pt x="316706" y="104775"/>
                </a:lnTo>
                <a:lnTo>
                  <a:pt x="378619" y="150019"/>
                </a:lnTo>
                <a:lnTo>
                  <a:pt x="445294" y="197644"/>
                </a:lnTo>
                <a:lnTo>
                  <a:pt x="502444" y="245269"/>
                </a:lnTo>
                <a:lnTo>
                  <a:pt x="564356" y="307181"/>
                </a:lnTo>
                <a:lnTo>
                  <a:pt x="611981" y="357188"/>
                </a:lnTo>
                <a:lnTo>
                  <a:pt x="638175" y="395288"/>
                </a:lnTo>
                <a:lnTo>
                  <a:pt x="659606" y="433388"/>
                </a:lnTo>
                <a:lnTo>
                  <a:pt x="673894" y="476250"/>
                </a:lnTo>
                <a:lnTo>
                  <a:pt x="681037" y="516731"/>
                </a:lnTo>
                <a:lnTo>
                  <a:pt x="688181" y="566738"/>
                </a:lnTo>
                <a:lnTo>
                  <a:pt x="688181" y="609600"/>
                </a:lnTo>
                <a:lnTo>
                  <a:pt x="678656" y="654844"/>
                </a:lnTo>
                <a:lnTo>
                  <a:pt x="661987" y="692944"/>
                </a:lnTo>
                <a:lnTo>
                  <a:pt x="642937" y="716756"/>
                </a:lnTo>
                <a:lnTo>
                  <a:pt x="621506" y="740569"/>
                </a:lnTo>
                <a:lnTo>
                  <a:pt x="597694" y="754856"/>
                </a:lnTo>
                <a:lnTo>
                  <a:pt x="561975" y="757238"/>
                </a:lnTo>
                <a:lnTo>
                  <a:pt x="535781" y="750094"/>
                </a:lnTo>
                <a:lnTo>
                  <a:pt x="502444" y="728663"/>
                </a:lnTo>
                <a:lnTo>
                  <a:pt x="466725" y="697706"/>
                </a:lnTo>
                <a:lnTo>
                  <a:pt x="452437" y="664369"/>
                </a:lnTo>
                <a:lnTo>
                  <a:pt x="378619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BB35EE2-B55F-004C-B640-1079DAB9F466}"/>
              </a:ext>
            </a:extLst>
          </p:cNvPr>
          <p:cNvSpPr/>
          <p:nvPr/>
        </p:nvSpPr>
        <p:spPr>
          <a:xfrm>
            <a:off x="5214938" y="1885950"/>
            <a:ext cx="1460500" cy="382588"/>
          </a:xfrm>
          <a:custGeom>
            <a:avLst/>
            <a:gdLst>
              <a:gd name="connsiteX0" fmla="*/ 909637 w 1459706"/>
              <a:gd name="connsiteY0" fmla="*/ 295275 h 383381"/>
              <a:gd name="connsiteX1" fmla="*/ 604837 w 1459706"/>
              <a:gd name="connsiteY1" fmla="*/ 338138 h 383381"/>
              <a:gd name="connsiteX2" fmla="*/ 471487 w 1459706"/>
              <a:gd name="connsiteY2" fmla="*/ 364331 h 383381"/>
              <a:gd name="connsiteX3" fmla="*/ 395287 w 1459706"/>
              <a:gd name="connsiteY3" fmla="*/ 376238 h 383381"/>
              <a:gd name="connsiteX4" fmla="*/ 352425 w 1459706"/>
              <a:gd name="connsiteY4" fmla="*/ 381000 h 383381"/>
              <a:gd name="connsiteX5" fmla="*/ 302418 w 1459706"/>
              <a:gd name="connsiteY5" fmla="*/ 383381 h 383381"/>
              <a:gd name="connsiteX6" fmla="*/ 271462 w 1459706"/>
              <a:gd name="connsiteY6" fmla="*/ 381000 h 383381"/>
              <a:gd name="connsiteX7" fmla="*/ 214312 w 1459706"/>
              <a:gd name="connsiteY7" fmla="*/ 366713 h 383381"/>
              <a:gd name="connsiteX8" fmla="*/ 142875 w 1459706"/>
              <a:gd name="connsiteY8" fmla="*/ 340519 h 383381"/>
              <a:gd name="connsiteX9" fmla="*/ 73818 w 1459706"/>
              <a:gd name="connsiteY9" fmla="*/ 311944 h 383381"/>
              <a:gd name="connsiteX10" fmla="*/ 0 w 1459706"/>
              <a:gd name="connsiteY10" fmla="*/ 276225 h 383381"/>
              <a:gd name="connsiteX11" fmla="*/ 45243 w 1459706"/>
              <a:gd name="connsiteY11" fmla="*/ 190500 h 383381"/>
              <a:gd name="connsiteX12" fmla="*/ 157162 w 1459706"/>
              <a:gd name="connsiteY12" fmla="*/ 207169 h 383381"/>
              <a:gd name="connsiteX13" fmla="*/ 300037 w 1459706"/>
              <a:gd name="connsiteY13" fmla="*/ 214313 h 383381"/>
              <a:gd name="connsiteX14" fmla="*/ 404812 w 1459706"/>
              <a:gd name="connsiteY14" fmla="*/ 209550 h 383381"/>
              <a:gd name="connsiteX15" fmla="*/ 531018 w 1459706"/>
              <a:gd name="connsiteY15" fmla="*/ 195263 h 383381"/>
              <a:gd name="connsiteX16" fmla="*/ 676275 w 1459706"/>
              <a:gd name="connsiteY16" fmla="*/ 173831 h 383381"/>
              <a:gd name="connsiteX17" fmla="*/ 812006 w 1459706"/>
              <a:gd name="connsiteY17" fmla="*/ 147638 h 383381"/>
              <a:gd name="connsiteX18" fmla="*/ 904875 w 1459706"/>
              <a:gd name="connsiteY18" fmla="*/ 123825 h 383381"/>
              <a:gd name="connsiteX19" fmla="*/ 981075 w 1459706"/>
              <a:gd name="connsiteY19" fmla="*/ 100013 h 383381"/>
              <a:gd name="connsiteX20" fmla="*/ 1047750 w 1459706"/>
              <a:gd name="connsiteY20" fmla="*/ 69056 h 383381"/>
              <a:gd name="connsiteX21" fmla="*/ 1147762 w 1459706"/>
              <a:gd name="connsiteY21" fmla="*/ 21431 h 383381"/>
              <a:gd name="connsiteX22" fmla="*/ 1188243 w 1459706"/>
              <a:gd name="connsiteY22" fmla="*/ 0 h 383381"/>
              <a:gd name="connsiteX23" fmla="*/ 1257300 w 1459706"/>
              <a:gd name="connsiteY23" fmla="*/ 14288 h 383381"/>
              <a:gd name="connsiteX24" fmla="*/ 1333500 w 1459706"/>
              <a:gd name="connsiteY24" fmla="*/ 33338 h 383381"/>
              <a:gd name="connsiteX25" fmla="*/ 1385887 w 1459706"/>
              <a:gd name="connsiteY25" fmla="*/ 50006 h 383381"/>
              <a:gd name="connsiteX26" fmla="*/ 1426368 w 1459706"/>
              <a:gd name="connsiteY26" fmla="*/ 69056 h 383381"/>
              <a:gd name="connsiteX27" fmla="*/ 1443037 w 1459706"/>
              <a:gd name="connsiteY27" fmla="*/ 78581 h 383381"/>
              <a:gd name="connsiteX28" fmla="*/ 1454943 w 1459706"/>
              <a:gd name="connsiteY28" fmla="*/ 97631 h 383381"/>
              <a:gd name="connsiteX29" fmla="*/ 1459706 w 1459706"/>
              <a:gd name="connsiteY29" fmla="*/ 121444 h 383381"/>
              <a:gd name="connsiteX30" fmla="*/ 1457325 w 1459706"/>
              <a:gd name="connsiteY30" fmla="*/ 150019 h 383381"/>
              <a:gd name="connsiteX31" fmla="*/ 1445418 w 1459706"/>
              <a:gd name="connsiteY31" fmla="*/ 173831 h 383381"/>
              <a:gd name="connsiteX32" fmla="*/ 1404937 w 1459706"/>
              <a:gd name="connsiteY32" fmla="*/ 209550 h 383381"/>
              <a:gd name="connsiteX33" fmla="*/ 1369218 w 1459706"/>
              <a:gd name="connsiteY33" fmla="*/ 226219 h 383381"/>
              <a:gd name="connsiteX34" fmla="*/ 1257300 w 1459706"/>
              <a:gd name="connsiteY34" fmla="*/ 238125 h 383381"/>
              <a:gd name="connsiteX35" fmla="*/ 1085850 w 1459706"/>
              <a:gd name="connsiteY35" fmla="*/ 266700 h 383381"/>
              <a:gd name="connsiteX36" fmla="*/ 909637 w 1459706"/>
              <a:gd name="connsiteY36" fmla="*/ 295275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59706" h="383381">
                <a:moveTo>
                  <a:pt x="909637" y="295275"/>
                </a:moveTo>
                <a:lnTo>
                  <a:pt x="604837" y="338138"/>
                </a:lnTo>
                <a:lnTo>
                  <a:pt x="471487" y="364331"/>
                </a:lnTo>
                <a:lnTo>
                  <a:pt x="395287" y="376238"/>
                </a:lnTo>
                <a:lnTo>
                  <a:pt x="352425" y="381000"/>
                </a:lnTo>
                <a:lnTo>
                  <a:pt x="302418" y="383381"/>
                </a:lnTo>
                <a:lnTo>
                  <a:pt x="271462" y="381000"/>
                </a:lnTo>
                <a:lnTo>
                  <a:pt x="214312" y="366713"/>
                </a:lnTo>
                <a:lnTo>
                  <a:pt x="142875" y="340519"/>
                </a:lnTo>
                <a:lnTo>
                  <a:pt x="73818" y="311944"/>
                </a:lnTo>
                <a:lnTo>
                  <a:pt x="0" y="276225"/>
                </a:lnTo>
                <a:lnTo>
                  <a:pt x="45243" y="190500"/>
                </a:lnTo>
                <a:lnTo>
                  <a:pt x="157162" y="207169"/>
                </a:lnTo>
                <a:lnTo>
                  <a:pt x="300037" y="214313"/>
                </a:lnTo>
                <a:lnTo>
                  <a:pt x="404812" y="209550"/>
                </a:lnTo>
                <a:lnTo>
                  <a:pt x="531018" y="195263"/>
                </a:lnTo>
                <a:lnTo>
                  <a:pt x="676275" y="173831"/>
                </a:lnTo>
                <a:lnTo>
                  <a:pt x="812006" y="147638"/>
                </a:lnTo>
                <a:lnTo>
                  <a:pt x="904875" y="123825"/>
                </a:lnTo>
                <a:lnTo>
                  <a:pt x="981075" y="100013"/>
                </a:lnTo>
                <a:lnTo>
                  <a:pt x="1047750" y="69056"/>
                </a:lnTo>
                <a:lnTo>
                  <a:pt x="1147762" y="21431"/>
                </a:lnTo>
                <a:lnTo>
                  <a:pt x="1188243" y="0"/>
                </a:lnTo>
                <a:lnTo>
                  <a:pt x="1257300" y="14288"/>
                </a:lnTo>
                <a:lnTo>
                  <a:pt x="1333500" y="33338"/>
                </a:lnTo>
                <a:lnTo>
                  <a:pt x="1385887" y="50006"/>
                </a:lnTo>
                <a:lnTo>
                  <a:pt x="1426368" y="69056"/>
                </a:lnTo>
                <a:lnTo>
                  <a:pt x="1443037" y="78581"/>
                </a:lnTo>
                <a:lnTo>
                  <a:pt x="1454943" y="97631"/>
                </a:lnTo>
                <a:lnTo>
                  <a:pt x="1459706" y="121444"/>
                </a:lnTo>
                <a:lnTo>
                  <a:pt x="1457325" y="150019"/>
                </a:lnTo>
                <a:lnTo>
                  <a:pt x="1445418" y="173831"/>
                </a:lnTo>
                <a:lnTo>
                  <a:pt x="1404937" y="209550"/>
                </a:lnTo>
                <a:lnTo>
                  <a:pt x="1369218" y="226219"/>
                </a:lnTo>
                <a:lnTo>
                  <a:pt x="1257300" y="238125"/>
                </a:lnTo>
                <a:lnTo>
                  <a:pt x="1085850" y="266700"/>
                </a:lnTo>
                <a:lnTo>
                  <a:pt x="909637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9D3960A-4A9A-704F-BCCF-DFC40919E632}"/>
              </a:ext>
            </a:extLst>
          </p:cNvPr>
          <p:cNvSpPr/>
          <p:nvPr/>
        </p:nvSpPr>
        <p:spPr>
          <a:xfrm>
            <a:off x="5462588" y="2182813"/>
            <a:ext cx="644525" cy="885825"/>
          </a:xfrm>
          <a:custGeom>
            <a:avLst/>
            <a:gdLst>
              <a:gd name="connsiteX0" fmla="*/ 192881 w 645318"/>
              <a:gd name="connsiteY0" fmla="*/ 528638 h 885825"/>
              <a:gd name="connsiteX1" fmla="*/ 269081 w 645318"/>
              <a:gd name="connsiteY1" fmla="*/ 369094 h 885825"/>
              <a:gd name="connsiteX2" fmla="*/ 302418 w 645318"/>
              <a:gd name="connsiteY2" fmla="*/ 292894 h 885825"/>
              <a:gd name="connsiteX3" fmla="*/ 326231 w 645318"/>
              <a:gd name="connsiteY3" fmla="*/ 223838 h 885825"/>
              <a:gd name="connsiteX4" fmla="*/ 328612 w 645318"/>
              <a:gd name="connsiteY4" fmla="*/ 197644 h 885825"/>
              <a:gd name="connsiteX5" fmla="*/ 323850 w 645318"/>
              <a:gd name="connsiteY5" fmla="*/ 161925 h 885825"/>
              <a:gd name="connsiteX6" fmla="*/ 309562 w 645318"/>
              <a:gd name="connsiteY6" fmla="*/ 133350 h 885825"/>
              <a:gd name="connsiteX7" fmla="*/ 283368 w 645318"/>
              <a:gd name="connsiteY7" fmla="*/ 104775 h 885825"/>
              <a:gd name="connsiteX8" fmla="*/ 192881 w 645318"/>
              <a:gd name="connsiteY8" fmla="*/ 16669 h 885825"/>
              <a:gd name="connsiteX9" fmla="*/ 340518 w 645318"/>
              <a:gd name="connsiteY9" fmla="*/ 0 h 885825"/>
              <a:gd name="connsiteX10" fmla="*/ 464343 w 645318"/>
              <a:gd name="connsiteY10" fmla="*/ 123825 h 885825"/>
              <a:gd name="connsiteX11" fmla="*/ 545306 w 645318"/>
              <a:gd name="connsiteY11" fmla="*/ 195263 h 885825"/>
              <a:gd name="connsiteX12" fmla="*/ 602456 w 645318"/>
              <a:gd name="connsiteY12" fmla="*/ 245269 h 885825"/>
              <a:gd name="connsiteX13" fmla="*/ 623887 w 645318"/>
              <a:gd name="connsiteY13" fmla="*/ 266700 h 885825"/>
              <a:gd name="connsiteX14" fmla="*/ 640556 w 645318"/>
              <a:gd name="connsiteY14" fmla="*/ 295275 h 885825"/>
              <a:gd name="connsiteX15" fmla="*/ 645318 w 645318"/>
              <a:gd name="connsiteY15" fmla="*/ 319088 h 885825"/>
              <a:gd name="connsiteX16" fmla="*/ 638175 w 645318"/>
              <a:gd name="connsiteY16" fmla="*/ 342900 h 885825"/>
              <a:gd name="connsiteX17" fmla="*/ 616743 w 645318"/>
              <a:gd name="connsiteY17" fmla="*/ 369094 h 885825"/>
              <a:gd name="connsiteX18" fmla="*/ 581025 w 645318"/>
              <a:gd name="connsiteY18" fmla="*/ 378619 h 885825"/>
              <a:gd name="connsiteX19" fmla="*/ 542925 w 645318"/>
              <a:gd name="connsiteY19" fmla="*/ 383382 h 885825"/>
              <a:gd name="connsiteX20" fmla="*/ 516731 w 645318"/>
              <a:gd name="connsiteY20" fmla="*/ 395288 h 885825"/>
              <a:gd name="connsiteX21" fmla="*/ 490537 w 645318"/>
              <a:gd name="connsiteY21" fmla="*/ 414338 h 885825"/>
              <a:gd name="connsiteX22" fmla="*/ 352425 w 645318"/>
              <a:gd name="connsiteY22" fmla="*/ 566738 h 885825"/>
              <a:gd name="connsiteX23" fmla="*/ 145256 w 645318"/>
              <a:gd name="connsiteY23" fmla="*/ 781050 h 885825"/>
              <a:gd name="connsiteX24" fmla="*/ 57150 w 645318"/>
              <a:gd name="connsiteY24" fmla="*/ 869157 h 885825"/>
              <a:gd name="connsiteX25" fmla="*/ 35718 w 645318"/>
              <a:gd name="connsiteY25" fmla="*/ 883444 h 885825"/>
              <a:gd name="connsiteX26" fmla="*/ 16668 w 645318"/>
              <a:gd name="connsiteY26" fmla="*/ 885825 h 885825"/>
              <a:gd name="connsiteX27" fmla="*/ 2381 w 645318"/>
              <a:gd name="connsiteY27" fmla="*/ 878682 h 885825"/>
              <a:gd name="connsiteX28" fmla="*/ 0 w 645318"/>
              <a:gd name="connsiteY28" fmla="*/ 862013 h 885825"/>
              <a:gd name="connsiteX29" fmla="*/ 28575 w 645318"/>
              <a:gd name="connsiteY29" fmla="*/ 797719 h 885825"/>
              <a:gd name="connsiteX30" fmla="*/ 104775 w 645318"/>
              <a:gd name="connsiteY30" fmla="*/ 683419 h 885825"/>
              <a:gd name="connsiteX31" fmla="*/ 192881 w 645318"/>
              <a:gd name="connsiteY31" fmla="*/ 528638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45318" h="885825">
                <a:moveTo>
                  <a:pt x="192881" y="528638"/>
                </a:moveTo>
                <a:lnTo>
                  <a:pt x="269081" y="369094"/>
                </a:lnTo>
                <a:lnTo>
                  <a:pt x="302418" y="292894"/>
                </a:lnTo>
                <a:lnTo>
                  <a:pt x="326231" y="223838"/>
                </a:lnTo>
                <a:lnTo>
                  <a:pt x="328612" y="197644"/>
                </a:lnTo>
                <a:lnTo>
                  <a:pt x="323850" y="161925"/>
                </a:lnTo>
                <a:lnTo>
                  <a:pt x="309562" y="133350"/>
                </a:lnTo>
                <a:lnTo>
                  <a:pt x="283368" y="104775"/>
                </a:lnTo>
                <a:lnTo>
                  <a:pt x="192881" y="16669"/>
                </a:lnTo>
                <a:lnTo>
                  <a:pt x="340518" y="0"/>
                </a:lnTo>
                <a:lnTo>
                  <a:pt x="464343" y="123825"/>
                </a:lnTo>
                <a:lnTo>
                  <a:pt x="545306" y="195263"/>
                </a:lnTo>
                <a:lnTo>
                  <a:pt x="602456" y="245269"/>
                </a:lnTo>
                <a:lnTo>
                  <a:pt x="623887" y="266700"/>
                </a:lnTo>
                <a:lnTo>
                  <a:pt x="640556" y="295275"/>
                </a:lnTo>
                <a:lnTo>
                  <a:pt x="645318" y="319088"/>
                </a:lnTo>
                <a:lnTo>
                  <a:pt x="638175" y="342900"/>
                </a:lnTo>
                <a:lnTo>
                  <a:pt x="616743" y="369094"/>
                </a:lnTo>
                <a:lnTo>
                  <a:pt x="581025" y="378619"/>
                </a:lnTo>
                <a:lnTo>
                  <a:pt x="542925" y="383382"/>
                </a:lnTo>
                <a:lnTo>
                  <a:pt x="516731" y="395288"/>
                </a:lnTo>
                <a:lnTo>
                  <a:pt x="490537" y="414338"/>
                </a:lnTo>
                <a:lnTo>
                  <a:pt x="352425" y="566738"/>
                </a:lnTo>
                <a:lnTo>
                  <a:pt x="145256" y="781050"/>
                </a:lnTo>
                <a:lnTo>
                  <a:pt x="57150" y="869157"/>
                </a:lnTo>
                <a:lnTo>
                  <a:pt x="35718" y="883444"/>
                </a:lnTo>
                <a:lnTo>
                  <a:pt x="16668" y="885825"/>
                </a:lnTo>
                <a:lnTo>
                  <a:pt x="2381" y="878682"/>
                </a:lnTo>
                <a:lnTo>
                  <a:pt x="0" y="862013"/>
                </a:lnTo>
                <a:lnTo>
                  <a:pt x="28575" y="797719"/>
                </a:lnTo>
                <a:lnTo>
                  <a:pt x="104775" y="683419"/>
                </a:lnTo>
                <a:lnTo>
                  <a:pt x="192881" y="528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42DFEDE-59DE-0E4E-AD77-2891036BC622}"/>
              </a:ext>
            </a:extLst>
          </p:cNvPr>
          <p:cNvSpPr/>
          <p:nvPr/>
        </p:nvSpPr>
        <p:spPr>
          <a:xfrm>
            <a:off x="3417888" y="2687638"/>
            <a:ext cx="2039937" cy="762000"/>
          </a:xfrm>
          <a:custGeom>
            <a:avLst/>
            <a:gdLst>
              <a:gd name="connsiteX0" fmla="*/ 1416844 w 2040731"/>
              <a:gd name="connsiteY0" fmla="*/ 483394 h 762000"/>
              <a:gd name="connsiteX1" fmla="*/ 1083469 w 2040731"/>
              <a:gd name="connsiteY1" fmla="*/ 588169 h 762000"/>
              <a:gd name="connsiteX2" fmla="*/ 921544 w 2040731"/>
              <a:gd name="connsiteY2" fmla="*/ 631032 h 762000"/>
              <a:gd name="connsiteX3" fmla="*/ 731044 w 2040731"/>
              <a:gd name="connsiteY3" fmla="*/ 676275 h 762000"/>
              <a:gd name="connsiteX4" fmla="*/ 535781 w 2040731"/>
              <a:gd name="connsiteY4" fmla="*/ 716757 h 762000"/>
              <a:gd name="connsiteX5" fmla="*/ 326231 w 2040731"/>
              <a:gd name="connsiteY5" fmla="*/ 747713 h 762000"/>
              <a:gd name="connsiteX6" fmla="*/ 180975 w 2040731"/>
              <a:gd name="connsiteY6" fmla="*/ 759619 h 762000"/>
              <a:gd name="connsiteX7" fmla="*/ 71437 w 2040731"/>
              <a:gd name="connsiteY7" fmla="*/ 762000 h 762000"/>
              <a:gd name="connsiteX8" fmla="*/ 35719 w 2040731"/>
              <a:gd name="connsiteY8" fmla="*/ 762000 h 762000"/>
              <a:gd name="connsiteX9" fmla="*/ 16669 w 2040731"/>
              <a:gd name="connsiteY9" fmla="*/ 759619 h 762000"/>
              <a:gd name="connsiteX10" fmla="*/ 2381 w 2040731"/>
              <a:gd name="connsiteY10" fmla="*/ 750094 h 762000"/>
              <a:gd name="connsiteX11" fmla="*/ 0 w 2040731"/>
              <a:gd name="connsiteY11" fmla="*/ 731044 h 762000"/>
              <a:gd name="connsiteX12" fmla="*/ 9525 w 2040731"/>
              <a:gd name="connsiteY12" fmla="*/ 716757 h 762000"/>
              <a:gd name="connsiteX13" fmla="*/ 95250 w 2040731"/>
              <a:gd name="connsiteY13" fmla="*/ 704850 h 762000"/>
              <a:gd name="connsiteX14" fmla="*/ 223837 w 2040731"/>
              <a:gd name="connsiteY14" fmla="*/ 681038 h 762000"/>
              <a:gd name="connsiteX15" fmla="*/ 452437 w 2040731"/>
              <a:gd name="connsiteY15" fmla="*/ 626269 h 762000"/>
              <a:gd name="connsiteX16" fmla="*/ 669131 w 2040731"/>
              <a:gd name="connsiteY16" fmla="*/ 569119 h 762000"/>
              <a:gd name="connsiteX17" fmla="*/ 890587 w 2040731"/>
              <a:gd name="connsiteY17" fmla="*/ 492919 h 762000"/>
              <a:gd name="connsiteX18" fmla="*/ 1081087 w 2040731"/>
              <a:gd name="connsiteY18" fmla="*/ 421482 h 762000"/>
              <a:gd name="connsiteX19" fmla="*/ 1304925 w 2040731"/>
              <a:gd name="connsiteY19" fmla="*/ 326232 h 762000"/>
              <a:gd name="connsiteX20" fmla="*/ 1452562 w 2040731"/>
              <a:gd name="connsiteY20" fmla="*/ 259557 h 762000"/>
              <a:gd name="connsiteX21" fmla="*/ 1526381 w 2040731"/>
              <a:gd name="connsiteY21" fmla="*/ 223838 h 762000"/>
              <a:gd name="connsiteX22" fmla="*/ 1583531 w 2040731"/>
              <a:gd name="connsiteY22" fmla="*/ 183357 h 762000"/>
              <a:gd name="connsiteX23" fmla="*/ 1595437 w 2040731"/>
              <a:gd name="connsiteY23" fmla="*/ 169069 h 762000"/>
              <a:gd name="connsiteX24" fmla="*/ 1600200 w 2040731"/>
              <a:gd name="connsiteY24" fmla="*/ 145257 h 762000"/>
              <a:gd name="connsiteX25" fmla="*/ 1595437 w 2040731"/>
              <a:gd name="connsiteY25" fmla="*/ 126207 h 762000"/>
              <a:gd name="connsiteX26" fmla="*/ 1578769 w 2040731"/>
              <a:gd name="connsiteY26" fmla="*/ 107157 h 762000"/>
              <a:gd name="connsiteX27" fmla="*/ 1547812 w 2040731"/>
              <a:gd name="connsiteY27" fmla="*/ 83344 h 762000"/>
              <a:gd name="connsiteX28" fmla="*/ 1521619 w 2040731"/>
              <a:gd name="connsiteY28" fmla="*/ 69057 h 762000"/>
              <a:gd name="connsiteX29" fmla="*/ 1504950 w 2040731"/>
              <a:gd name="connsiteY29" fmla="*/ 50007 h 762000"/>
              <a:gd name="connsiteX30" fmla="*/ 1497806 w 2040731"/>
              <a:gd name="connsiteY30" fmla="*/ 33338 h 762000"/>
              <a:gd name="connsiteX31" fmla="*/ 1497806 w 2040731"/>
              <a:gd name="connsiteY31" fmla="*/ 19050 h 762000"/>
              <a:gd name="connsiteX32" fmla="*/ 1509712 w 2040731"/>
              <a:gd name="connsiteY32" fmla="*/ 4763 h 762000"/>
              <a:gd name="connsiteX33" fmla="*/ 1550194 w 2040731"/>
              <a:gd name="connsiteY33" fmla="*/ 0 h 762000"/>
              <a:gd name="connsiteX34" fmla="*/ 1628775 w 2040731"/>
              <a:gd name="connsiteY34" fmla="*/ 19050 h 762000"/>
              <a:gd name="connsiteX35" fmla="*/ 1685925 w 2040731"/>
              <a:gd name="connsiteY35" fmla="*/ 35719 h 762000"/>
              <a:gd name="connsiteX36" fmla="*/ 1759744 w 2040731"/>
              <a:gd name="connsiteY36" fmla="*/ 61913 h 762000"/>
              <a:gd name="connsiteX37" fmla="*/ 1871662 w 2040731"/>
              <a:gd name="connsiteY37" fmla="*/ 107157 h 762000"/>
              <a:gd name="connsiteX38" fmla="*/ 1926431 w 2040731"/>
              <a:gd name="connsiteY38" fmla="*/ 135732 h 762000"/>
              <a:gd name="connsiteX39" fmla="*/ 1966912 w 2040731"/>
              <a:gd name="connsiteY39" fmla="*/ 161925 h 762000"/>
              <a:gd name="connsiteX40" fmla="*/ 1997869 w 2040731"/>
              <a:gd name="connsiteY40" fmla="*/ 180975 h 762000"/>
              <a:gd name="connsiteX41" fmla="*/ 2026444 w 2040731"/>
              <a:gd name="connsiteY41" fmla="*/ 207169 h 762000"/>
              <a:gd name="connsiteX42" fmla="*/ 2035969 w 2040731"/>
              <a:gd name="connsiteY42" fmla="*/ 221457 h 762000"/>
              <a:gd name="connsiteX43" fmla="*/ 2040731 w 2040731"/>
              <a:gd name="connsiteY43" fmla="*/ 238125 h 762000"/>
              <a:gd name="connsiteX44" fmla="*/ 2038350 w 2040731"/>
              <a:gd name="connsiteY44" fmla="*/ 259557 h 762000"/>
              <a:gd name="connsiteX45" fmla="*/ 2026444 w 2040731"/>
              <a:gd name="connsiteY45" fmla="*/ 280988 h 762000"/>
              <a:gd name="connsiteX46" fmla="*/ 2007394 w 2040731"/>
              <a:gd name="connsiteY46" fmla="*/ 295275 h 762000"/>
              <a:gd name="connsiteX47" fmla="*/ 1824037 w 2040731"/>
              <a:gd name="connsiteY47" fmla="*/ 357188 h 762000"/>
              <a:gd name="connsiteX48" fmla="*/ 1595437 w 2040731"/>
              <a:gd name="connsiteY48" fmla="*/ 431007 h 762000"/>
              <a:gd name="connsiteX49" fmla="*/ 1416844 w 2040731"/>
              <a:gd name="connsiteY49" fmla="*/ 483394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40731" h="762000">
                <a:moveTo>
                  <a:pt x="1416844" y="483394"/>
                </a:moveTo>
                <a:lnTo>
                  <a:pt x="1083469" y="588169"/>
                </a:lnTo>
                <a:lnTo>
                  <a:pt x="921544" y="631032"/>
                </a:lnTo>
                <a:lnTo>
                  <a:pt x="731044" y="676275"/>
                </a:lnTo>
                <a:lnTo>
                  <a:pt x="535781" y="716757"/>
                </a:lnTo>
                <a:lnTo>
                  <a:pt x="326231" y="747713"/>
                </a:lnTo>
                <a:lnTo>
                  <a:pt x="180975" y="759619"/>
                </a:lnTo>
                <a:lnTo>
                  <a:pt x="71437" y="762000"/>
                </a:lnTo>
                <a:lnTo>
                  <a:pt x="35719" y="762000"/>
                </a:lnTo>
                <a:lnTo>
                  <a:pt x="16669" y="759619"/>
                </a:lnTo>
                <a:lnTo>
                  <a:pt x="2381" y="750094"/>
                </a:lnTo>
                <a:lnTo>
                  <a:pt x="0" y="731044"/>
                </a:lnTo>
                <a:lnTo>
                  <a:pt x="9525" y="716757"/>
                </a:lnTo>
                <a:lnTo>
                  <a:pt x="95250" y="704850"/>
                </a:lnTo>
                <a:lnTo>
                  <a:pt x="223837" y="681038"/>
                </a:lnTo>
                <a:lnTo>
                  <a:pt x="452437" y="626269"/>
                </a:lnTo>
                <a:lnTo>
                  <a:pt x="669131" y="569119"/>
                </a:lnTo>
                <a:lnTo>
                  <a:pt x="890587" y="492919"/>
                </a:lnTo>
                <a:lnTo>
                  <a:pt x="1081087" y="421482"/>
                </a:lnTo>
                <a:lnTo>
                  <a:pt x="1304925" y="326232"/>
                </a:lnTo>
                <a:lnTo>
                  <a:pt x="1452562" y="259557"/>
                </a:lnTo>
                <a:lnTo>
                  <a:pt x="1526381" y="223838"/>
                </a:lnTo>
                <a:lnTo>
                  <a:pt x="1583531" y="183357"/>
                </a:lnTo>
                <a:lnTo>
                  <a:pt x="1595437" y="169069"/>
                </a:lnTo>
                <a:lnTo>
                  <a:pt x="1600200" y="145257"/>
                </a:lnTo>
                <a:lnTo>
                  <a:pt x="1595437" y="126207"/>
                </a:lnTo>
                <a:lnTo>
                  <a:pt x="1578769" y="107157"/>
                </a:lnTo>
                <a:lnTo>
                  <a:pt x="1547812" y="83344"/>
                </a:lnTo>
                <a:lnTo>
                  <a:pt x="1521619" y="69057"/>
                </a:lnTo>
                <a:lnTo>
                  <a:pt x="1504950" y="50007"/>
                </a:lnTo>
                <a:lnTo>
                  <a:pt x="1497806" y="33338"/>
                </a:lnTo>
                <a:lnTo>
                  <a:pt x="1497806" y="19050"/>
                </a:lnTo>
                <a:lnTo>
                  <a:pt x="1509712" y="4763"/>
                </a:lnTo>
                <a:lnTo>
                  <a:pt x="1550194" y="0"/>
                </a:lnTo>
                <a:lnTo>
                  <a:pt x="1628775" y="19050"/>
                </a:lnTo>
                <a:lnTo>
                  <a:pt x="1685925" y="35719"/>
                </a:lnTo>
                <a:lnTo>
                  <a:pt x="1759744" y="61913"/>
                </a:lnTo>
                <a:lnTo>
                  <a:pt x="1871662" y="107157"/>
                </a:lnTo>
                <a:lnTo>
                  <a:pt x="1926431" y="135732"/>
                </a:lnTo>
                <a:lnTo>
                  <a:pt x="1966912" y="161925"/>
                </a:lnTo>
                <a:lnTo>
                  <a:pt x="1997869" y="180975"/>
                </a:lnTo>
                <a:lnTo>
                  <a:pt x="2026444" y="207169"/>
                </a:lnTo>
                <a:lnTo>
                  <a:pt x="2035969" y="221457"/>
                </a:lnTo>
                <a:lnTo>
                  <a:pt x="2040731" y="238125"/>
                </a:lnTo>
                <a:lnTo>
                  <a:pt x="2038350" y="259557"/>
                </a:lnTo>
                <a:lnTo>
                  <a:pt x="2026444" y="280988"/>
                </a:lnTo>
                <a:lnTo>
                  <a:pt x="2007394" y="295275"/>
                </a:lnTo>
                <a:lnTo>
                  <a:pt x="1824037" y="357188"/>
                </a:lnTo>
                <a:lnTo>
                  <a:pt x="1595437" y="431007"/>
                </a:lnTo>
                <a:lnTo>
                  <a:pt x="1416844" y="483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EAD3DA3-3E04-EB47-8336-2F500A27C3DA}"/>
              </a:ext>
            </a:extLst>
          </p:cNvPr>
          <p:cNvSpPr/>
          <p:nvPr/>
        </p:nvSpPr>
        <p:spPr>
          <a:xfrm>
            <a:off x="2905125" y="3254375"/>
            <a:ext cx="1981200" cy="2406650"/>
          </a:xfrm>
          <a:custGeom>
            <a:avLst/>
            <a:gdLst>
              <a:gd name="connsiteX0" fmla="*/ 1235075 w 1981200"/>
              <a:gd name="connsiteY0" fmla="*/ 1870075 h 2406650"/>
              <a:gd name="connsiteX1" fmla="*/ 1123950 w 1981200"/>
              <a:gd name="connsiteY1" fmla="*/ 1965325 h 2406650"/>
              <a:gd name="connsiteX2" fmla="*/ 1031875 w 1981200"/>
              <a:gd name="connsiteY2" fmla="*/ 2035175 h 2406650"/>
              <a:gd name="connsiteX3" fmla="*/ 927100 w 1981200"/>
              <a:gd name="connsiteY3" fmla="*/ 2108200 h 2406650"/>
              <a:gd name="connsiteX4" fmla="*/ 803275 w 1981200"/>
              <a:gd name="connsiteY4" fmla="*/ 2178050 h 2406650"/>
              <a:gd name="connsiteX5" fmla="*/ 660400 w 1981200"/>
              <a:gd name="connsiteY5" fmla="*/ 2244725 h 2406650"/>
              <a:gd name="connsiteX6" fmla="*/ 492125 w 1981200"/>
              <a:gd name="connsiteY6" fmla="*/ 2308225 h 2406650"/>
              <a:gd name="connsiteX7" fmla="*/ 346075 w 1981200"/>
              <a:gd name="connsiteY7" fmla="*/ 2349500 h 2406650"/>
              <a:gd name="connsiteX8" fmla="*/ 200025 w 1981200"/>
              <a:gd name="connsiteY8" fmla="*/ 2381250 h 2406650"/>
              <a:gd name="connsiteX9" fmla="*/ 73025 w 1981200"/>
              <a:gd name="connsiteY9" fmla="*/ 2400300 h 2406650"/>
              <a:gd name="connsiteX10" fmla="*/ 25400 w 1981200"/>
              <a:gd name="connsiteY10" fmla="*/ 2406650 h 2406650"/>
              <a:gd name="connsiteX11" fmla="*/ 6350 w 1981200"/>
              <a:gd name="connsiteY11" fmla="*/ 2400300 h 2406650"/>
              <a:gd name="connsiteX12" fmla="*/ 0 w 1981200"/>
              <a:gd name="connsiteY12" fmla="*/ 2381250 h 2406650"/>
              <a:gd name="connsiteX13" fmla="*/ 6350 w 1981200"/>
              <a:gd name="connsiteY13" fmla="*/ 2362200 h 2406650"/>
              <a:gd name="connsiteX14" fmla="*/ 76200 w 1981200"/>
              <a:gd name="connsiteY14" fmla="*/ 2339975 h 2406650"/>
              <a:gd name="connsiteX15" fmla="*/ 238125 w 1981200"/>
              <a:gd name="connsiteY15" fmla="*/ 2292350 h 2406650"/>
              <a:gd name="connsiteX16" fmla="*/ 431800 w 1981200"/>
              <a:gd name="connsiteY16" fmla="*/ 2222500 h 2406650"/>
              <a:gd name="connsiteX17" fmla="*/ 612775 w 1981200"/>
              <a:gd name="connsiteY17" fmla="*/ 2139950 h 2406650"/>
              <a:gd name="connsiteX18" fmla="*/ 736600 w 1981200"/>
              <a:gd name="connsiteY18" fmla="*/ 2076450 h 2406650"/>
              <a:gd name="connsiteX19" fmla="*/ 876300 w 1981200"/>
              <a:gd name="connsiteY19" fmla="*/ 1987550 h 2406650"/>
              <a:gd name="connsiteX20" fmla="*/ 977900 w 1981200"/>
              <a:gd name="connsiteY20" fmla="*/ 1908175 h 2406650"/>
              <a:gd name="connsiteX21" fmla="*/ 1060450 w 1981200"/>
              <a:gd name="connsiteY21" fmla="*/ 1828800 h 2406650"/>
              <a:gd name="connsiteX22" fmla="*/ 1130300 w 1981200"/>
              <a:gd name="connsiteY22" fmla="*/ 1746250 h 2406650"/>
              <a:gd name="connsiteX23" fmla="*/ 1219200 w 1981200"/>
              <a:gd name="connsiteY23" fmla="*/ 1635125 h 2406650"/>
              <a:gd name="connsiteX24" fmla="*/ 1298575 w 1981200"/>
              <a:gd name="connsiteY24" fmla="*/ 1517650 h 2406650"/>
              <a:gd name="connsiteX25" fmla="*/ 1387475 w 1981200"/>
              <a:gd name="connsiteY25" fmla="*/ 1377950 h 2406650"/>
              <a:gd name="connsiteX26" fmla="*/ 1450975 w 1981200"/>
              <a:gd name="connsiteY26" fmla="*/ 1257300 h 2406650"/>
              <a:gd name="connsiteX27" fmla="*/ 1527175 w 1981200"/>
              <a:gd name="connsiteY27" fmla="*/ 1069975 h 2406650"/>
              <a:gd name="connsiteX28" fmla="*/ 1574800 w 1981200"/>
              <a:gd name="connsiteY28" fmla="*/ 920750 h 2406650"/>
              <a:gd name="connsiteX29" fmla="*/ 1622425 w 1981200"/>
              <a:gd name="connsiteY29" fmla="*/ 723900 h 2406650"/>
              <a:gd name="connsiteX30" fmla="*/ 1663700 w 1981200"/>
              <a:gd name="connsiteY30" fmla="*/ 546100 h 2406650"/>
              <a:gd name="connsiteX31" fmla="*/ 1682750 w 1981200"/>
              <a:gd name="connsiteY31" fmla="*/ 276225 h 2406650"/>
              <a:gd name="connsiteX32" fmla="*/ 1676400 w 1981200"/>
              <a:gd name="connsiteY32" fmla="*/ 228600 h 2406650"/>
              <a:gd name="connsiteX33" fmla="*/ 1644650 w 1981200"/>
              <a:gd name="connsiteY33" fmla="*/ 177800 h 2406650"/>
              <a:gd name="connsiteX34" fmla="*/ 1584325 w 1981200"/>
              <a:gd name="connsiteY34" fmla="*/ 104775 h 2406650"/>
              <a:gd name="connsiteX35" fmla="*/ 1495425 w 1981200"/>
              <a:gd name="connsiteY35" fmla="*/ 6350 h 2406650"/>
              <a:gd name="connsiteX36" fmla="*/ 1581150 w 1981200"/>
              <a:gd name="connsiteY36" fmla="*/ 0 h 2406650"/>
              <a:gd name="connsiteX37" fmla="*/ 1708150 w 1981200"/>
              <a:gd name="connsiteY37" fmla="*/ 63500 h 2406650"/>
              <a:gd name="connsiteX38" fmla="*/ 1860550 w 1981200"/>
              <a:gd name="connsiteY38" fmla="*/ 136525 h 2406650"/>
              <a:gd name="connsiteX39" fmla="*/ 1930400 w 1981200"/>
              <a:gd name="connsiteY39" fmla="*/ 171450 h 2406650"/>
              <a:gd name="connsiteX40" fmla="*/ 1952625 w 1981200"/>
              <a:gd name="connsiteY40" fmla="*/ 187325 h 2406650"/>
              <a:gd name="connsiteX41" fmla="*/ 1968500 w 1981200"/>
              <a:gd name="connsiteY41" fmla="*/ 206375 h 2406650"/>
              <a:gd name="connsiteX42" fmla="*/ 1978025 w 1981200"/>
              <a:gd name="connsiteY42" fmla="*/ 228600 h 2406650"/>
              <a:gd name="connsiteX43" fmla="*/ 1981200 w 1981200"/>
              <a:gd name="connsiteY43" fmla="*/ 250825 h 2406650"/>
              <a:gd name="connsiteX44" fmla="*/ 1971675 w 1981200"/>
              <a:gd name="connsiteY44" fmla="*/ 288925 h 2406650"/>
              <a:gd name="connsiteX45" fmla="*/ 1952625 w 1981200"/>
              <a:gd name="connsiteY45" fmla="*/ 333375 h 2406650"/>
              <a:gd name="connsiteX46" fmla="*/ 1946275 w 1981200"/>
              <a:gd name="connsiteY46" fmla="*/ 403225 h 2406650"/>
              <a:gd name="connsiteX47" fmla="*/ 1930400 w 1981200"/>
              <a:gd name="connsiteY47" fmla="*/ 520700 h 2406650"/>
              <a:gd name="connsiteX48" fmla="*/ 1882775 w 1981200"/>
              <a:gd name="connsiteY48" fmla="*/ 711200 h 2406650"/>
              <a:gd name="connsiteX49" fmla="*/ 1857375 w 1981200"/>
              <a:gd name="connsiteY49" fmla="*/ 784225 h 2406650"/>
              <a:gd name="connsiteX50" fmla="*/ 1838325 w 1981200"/>
              <a:gd name="connsiteY50" fmla="*/ 857250 h 2406650"/>
              <a:gd name="connsiteX51" fmla="*/ 1797050 w 1981200"/>
              <a:gd name="connsiteY51" fmla="*/ 996950 h 2406650"/>
              <a:gd name="connsiteX52" fmla="*/ 1746250 w 1981200"/>
              <a:gd name="connsiteY52" fmla="*/ 1143000 h 2406650"/>
              <a:gd name="connsiteX53" fmla="*/ 1666875 w 1981200"/>
              <a:gd name="connsiteY53" fmla="*/ 1304925 h 2406650"/>
              <a:gd name="connsiteX54" fmla="*/ 1565275 w 1981200"/>
              <a:gd name="connsiteY54" fmla="*/ 1492250 h 2406650"/>
              <a:gd name="connsiteX55" fmla="*/ 1412875 w 1981200"/>
              <a:gd name="connsiteY55" fmla="*/ 1695450 h 2406650"/>
              <a:gd name="connsiteX56" fmla="*/ 1235075 w 1981200"/>
              <a:gd name="connsiteY56" fmla="*/ 1870075 h 240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981200" h="2406650">
                <a:moveTo>
                  <a:pt x="1235075" y="1870075"/>
                </a:moveTo>
                <a:lnTo>
                  <a:pt x="1123950" y="1965325"/>
                </a:lnTo>
                <a:lnTo>
                  <a:pt x="1031875" y="2035175"/>
                </a:lnTo>
                <a:lnTo>
                  <a:pt x="927100" y="2108200"/>
                </a:lnTo>
                <a:lnTo>
                  <a:pt x="803275" y="2178050"/>
                </a:lnTo>
                <a:lnTo>
                  <a:pt x="660400" y="2244725"/>
                </a:lnTo>
                <a:lnTo>
                  <a:pt x="492125" y="2308225"/>
                </a:lnTo>
                <a:lnTo>
                  <a:pt x="346075" y="2349500"/>
                </a:lnTo>
                <a:lnTo>
                  <a:pt x="200025" y="2381250"/>
                </a:lnTo>
                <a:lnTo>
                  <a:pt x="73025" y="2400300"/>
                </a:lnTo>
                <a:lnTo>
                  <a:pt x="25400" y="2406650"/>
                </a:lnTo>
                <a:lnTo>
                  <a:pt x="6350" y="2400300"/>
                </a:lnTo>
                <a:lnTo>
                  <a:pt x="0" y="2381250"/>
                </a:lnTo>
                <a:lnTo>
                  <a:pt x="6350" y="2362200"/>
                </a:lnTo>
                <a:lnTo>
                  <a:pt x="76200" y="2339975"/>
                </a:lnTo>
                <a:lnTo>
                  <a:pt x="238125" y="2292350"/>
                </a:lnTo>
                <a:lnTo>
                  <a:pt x="431800" y="2222500"/>
                </a:lnTo>
                <a:lnTo>
                  <a:pt x="612775" y="2139950"/>
                </a:lnTo>
                <a:lnTo>
                  <a:pt x="736600" y="2076450"/>
                </a:lnTo>
                <a:lnTo>
                  <a:pt x="876300" y="1987550"/>
                </a:lnTo>
                <a:lnTo>
                  <a:pt x="977900" y="1908175"/>
                </a:lnTo>
                <a:lnTo>
                  <a:pt x="1060450" y="1828800"/>
                </a:lnTo>
                <a:lnTo>
                  <a:pt x="1130300" y="1746250"/>
                </a:lnTo>
                <a:lnTo>
                  <a:pt x="1219200" y="1635125"/>
                </a:lnTo>
                <a:lnTo>
                  <a:pt x="1298575" y="1517650"/>
                </a:lnTo>
                <a:lnTo>
                  <a:pt x="1387475" y="1377950"/>
                </a:lnTo>
                <a:lnTo>
                  <a:pt x="1450975" y="1257300"/>
                </a:lnTo>
                <a:lnTo>
                  <a:pt x="1527175" y="1069975"/>
                </a:lnTo>
                <a:lnTo>
                  <a:pt x="1574800" y="920750"/>
                </a:lnTo>
                <a:lnTo>
                  <a:pt x="1622425" y="723900"/>
                </a:lnTo>
                <a:cubicBezTo>
                  <a:pt x="1636420" y="664689"/>
                  <a:pt x="1663700" y="606943"/>
                  <a:pt x="1663700" y="546100"/>
                </a:cubicBezTo>
                <a:lnTo>
                  <a:pt x="1682750" y="276225"/>
                </a:lnTo>
                <a:lnTo>
                  <a:pt x="1676400" y="228600"/>
                </a:lnTo>
                <a:lnTo>
                  <a:pt x="1644650" y="177800"/>
                </a:lnTo>
                <a:lnTo>
                  <a:pt x="1584325" y="104775"/>
                </a:lnTo>
                <a:lnTo>
                  <a:pt x="1495425" y="6350"/>
                </a:lnTo>
                <a:lnTo>
                  <a:pt x="1581150" y="0"/>
                </a:lnTo>
                <a:lnTo>
                  <a:pt x="1708150" y="63500"/>
                </a:lnTo>
                <a:lnTo>
                  <a:pt x="1860550" y="136525"/>
                </a:lnTo>
                <a:lnTo>
                  <a:pt x="1930400" y="171450"/>
                </a:lnTo>
                <a:lnTo>
                  <a:pt x="1952625" y="187325"/>
                </a:lnTo>
                <a:lnTo>
                  <a:pt x="1968500" y="206375"/>
                </a:lnTo>
                <a:lnTo>
                  <a:pt x="1978025" y="228600"/>
                </a:lnTo>
                <a:lnTo>
                  <a:pt x="1981200" y="250825"/>
                </a:lnTo>
                <a:lnTo>
                  <a:pt x="1971675" y="288925"/>
                </a:lnTo>
                <a:lnTo>
                  <a:pt x="1952625" y="333375"/>
                </a:lnTo>
                <a:lnTo>
                  <a:pt x="1946275" y="403225"/>
                </a:lnTo>
                <a:lnTo>
                  <a:pt x="1930400" y="520700"/>
                </a:lnTo>
                <a:lnTo>
                  <a:pt x="1882775" y="711200"/>
                </a:lnTo>
                <a:lnTo>
                  <a:pt x="1857375" y="784225"/>
                </a:lnTo>
                <a:lnTo>
                  <a:pt x="1838325" y="857250"/>
                </a:lnTo>
                <a:lnTo>
                  <a:pt x="1797050" y="996950"/>
                </a:lnTo>
                <a:lnTo>
                  <a:pt x="1746250" y="1143000"/>
                </a:lnTo>
                <a:lnTo>
                  <a:pt x="1666875" y="1304925"/>
                </a:lnTo>
                <a:lnTo>
                  <a:pt x="1565275" y="1492250"/>
                </a:lnTo>
                <a:lnTo>
                  <a:pt x="1412875" y="1695450"/>
                </a:lnTo>
                <a:lnTo>
                  <a:pt x="1235075" y="18700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29A79F8-835E-7D45-BCD4-DE49493ACD39}"/>
              </a:ext>
            </a:extLst>
          </p:cNvPr>
          <p:cNvSpPr/>
          <p:nvPr/>
        </p:nvSpPr>
        <p:spPr>
          <a:xfrm>
            <a:off x="4681538" y="3971925"/>
            <a:ext cx="2511425" cy="1801813"/>
          </a:xfrm>
          <a:custGeom>
            <a:avLst/>
            <a:gdLst>
              <a:gd name="connsiteX0" fmla="*/ 526256 w 2512218"/>
              <a:gd name="connsiteY0" fmla="*/ 735806 h 1802606"/>
              <a:gd name="connsiteX1" fmla="*/ 314325 w 2512218"/>
              <a:gd name="connsiteY1" fmla="*/ 473869 h 1802606"/>
              <a:gd name="connsiteX2" fmla="*/ 145256 w 2512218"/>
              <a:gd name="connsiteY2" fmla="*/ 261938 h 1802606"/>
              <a:gd name="connsiteX3" fmla="*/ 0 w 2512218"/>
              <a:gd name="connsiteY3" fmla="*/ 76200 h 1802606"/>
              <a:gd name="connsiteX4" fmla="*/ 7143 w 2512218"/>
              <a:gd name="connsiteY4" fmla="*/ 0 h 1802606"/>
              <a:gd name="connsiteX5" fmla="*/ 126206 w 2512218"/>
              <a:gd name="connsiteY5" fmla="*/ 95250 h 1802606"/>
              <a:gd name="connsiteX6" fmla="*/ 381000 w 2512218"/>
              <a:gd name="connsiteY6" fmla="*/ 330994 h 1802606"/>
              <a:gd name="connsiteX7" fmla="*/ 516731 w 2512218"/>
              <a:gd name="connsiteY7" fmla="*/ 459581 h 1802606"/>
              <a:gd name="connsiteX8" fmla="*/ 702468 w 2512218"/>
              <a:gd name="connsiteY8" fmla="*/ 623888 h 1802606"/>
              <a:gd name="connsiteX9" fmla="*/ 897731 w 2512218"/>
              <a:gd name="connsiteY9" fmla="*/ 788194 h 1802606"/>
              <a:gd name="connsiteX10" fmla="*/ 1085850 w 2512218"/>
              <a:gd name="connsiteY10" fmla="*/ 940594 h 1802606"/>
              <a:gd name="connsiteX11" fmla="*/ 1288256 w 2512218"/>
              <a:gd name="connsiteY11" fmla="*/ 1090613 h 1802606"/>
              <a:gd name="connsiteX12" fmla="*/ 1569243 w 2512218"/>
              <a:gd name="connsiteY12" fmla="*/ 1290638 h 1802606"/>
              <a:gd name="connsiteX13" fmla="*/ 1785937 w 2512218"/>
              <a:gd name="connsiteY13" fmla="*/ 1419225 h 1802606"/>
              <a:gd name="connsiteX14" fmla="*/ 1971675 w 2512218"/>
              <a:gd name="connsiteY14" fmla="*/ 1526381 h 1802606"/>
              <a:gd name="connsiteX15" fmla="*/ 2190750 w 2512218"/>
              <a:gd name="connsiteY15" fmla="*/ 1633538 h 1802606"/>
              <a:gd name="connsiteX16" fmla="*/ 2388393 w 2512218"/>
              <a:gd name="connsiteY16" fmla="*/ 1716881 h 1802606"/>
              <a:gd name="connsiteX17" fmla="*/ 2493168 w 2512218"/>
              <a:gd name="connsiteY17" fmla="*/ 1759744 h 1802606"/>
              <a:gd name="connsiteX18" fmla="*/ 2507456 w 2512218"/>
              <a:gd name="connsiteY18" fmla="*/ 1766888 h 1802606"/>
              <a:gd name="connsiteX19" fmla="*/ 2512218 w 2512218"/>
              <a:gd name="connsiteY19" fmla="*/ 1776413 h 1802606"/>
              <a:gd name="connsiteX20" fmla="*/ 2505075 w 2512218"/>
              <a:gd name="connsiteY20" fmla="*/ 1793081 h 1802606"/>
              <a:gd name="connsiteX21" fmla="*/ 2490787 w 2512218"/>
              <a:gd name="connsiteY21" fmla="*/ 1802606 h 1802606"/>
              <a:gd name="connsiteX22" fmla="*/ 2276475 w 2512218"/>
              <a:gd name="connsiteY22" fmla="*/ 1793081 h 1802606"/>
              <a:gd name="connsiteX23" fmla="*/ 1969293 w 2512218"/>
              <a:gd name="connsiteY23" fmla="*/ 1774031 h 1802606"/>
              <a:gd name="connsiteX24" fmla="*/ 1666875 w 2512218"/>
              <a:gd name="connsiteY24" fmla="*/ 1754981 h 1802606"/>
              <a:gd name="connsiteX25" fmla="*/ 1612106 w 2512218"/>
              <a:gd name="connsiteY25" fmla="*/ 1766888 h 1802606"/>
              <a:gd name="connsiteX26" fmla="*/ 1559718 w 2512218"/>
              <a:gd name="connsiteY26" fmla="*/ 1771650 h 1802606"/>
              <a:gd name="connsiteX27" fmla="*/ 1507331 w 2512218"/>
              <a:gd name="connsiteY27" fmla="*/ 1766888 h 1802606"/>
              <a:gd name="connsiteX28" fmla="*/ 1459706 w 2512218"/>
              <a:gd name="connsiteY28" fmla="*/ 1757363 h 1802606"/>
              <a:gd name="connsiteX29" fmla="*/ 1419225 w 2512218"/>
              <a:gd name="connsiteY29" fmla="*/ 1743075 h 1802606"/>
              <a:gd name="connsiteX30" fmla="*/ 1383506 w 2512218"/>
              <a:gd name="connsiteY30" fmla="*/ 1716881 h 1802606"/>
              <a:gd name="connsiteX31" fmla="*/ 1285875 w 2512218"/>
              <a:gd name="connsiteY31" fmla="*/ 1616869 h 1802606"/>
              <a:gd name="connsiteX32" fmla="*/ 1042987 w 2512218"/>
              <a:gd name="connsiteY32" fmla="*/ 1345406 h 1802606"/>
              <a:gd name="connsiteX33" fmla="*/ 792956 w 2512218"/>
              <a:gd name="connsiteY33" fmla="*/ 1054894 h 1802606"/>
              <a:gd name="connsiteX34" fmla="*/ 526256 w 2512218"/>
              <a:gd name="connsiteY34" fmla="*/ 735806 h 180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12218" h="1802606">
                <a:moveTo>
                  <a:pt x="526256" y="735806"/>
                </a:moveTo>
                <a:lnTo>
                  <a:pt x="314325" y="473869"/>
                </a:lnTo>
                <a:lnTo>
                  <a:pt x="145256" y="261938"/>
                </a:lnTo>
                <a:lnTo>
                  <a:pt x="0" y="76200"/>
                </a:lnTo>
                <a:lnTo>
                  <a:pt x="7143" y="0"/>
                </a:lnTo>
                <a:lnTo>
                  <a:pt x="126206" y="95250"/>
                </a:lnTo>
                <a:lnTo>
                  <a:pt x="381000" y="330994"/>
                </a:lnTo>
                <a:lnTo>
                  <a:pt x="516731" y="459581"/>
                </a:lnTo>
                <a:lnTo>
                  <a:pt x="702468" y="623888"/>
                </a:lnTo>
                <a:lnTo>
                  <a:pt x="897731" y="788194"/>
                </a:lnTo>
                <a:lnTo>
                  <a:pt x="1085850" y="940594"/>
                </a:lnTo>
                <a:lnTo>
                  <a:pt x="1288256" y="1090613"/>
                </a:lnTo>
                <a:lnTo>
                  <a:pt x="1569243" y="1290638"/>
                </a:lnTo>
                <a:lnTo>
                  <a:pt x="1785937" y="1419225"/>
                </a:lnTo>
                <a:lnTo>
                  <a:pt x="1971675" y="1526381"/>
                </a:lnTo>
                <a:lnTo>
                  <a:pt x="2190750" y="1633538"/>
                </a:lnTo>
                <a:lnTo>
                  <a:pt x="2388393" y="1716881"/>
                </a:lnTo>
                <a:lnTo>
                  <a:pt x="2493168" y="1759744"/>
                </a:lnTo>
                <a:lnTo>
                  <a:pt x="2507456" y="1766888"/>
                </a:lnTo>
                <a:lnTo>
                  <a:pt x="2512218" y="1776413"/>
                </a:lnTo>
                <a:lnTo>
                  <a:pt x="2505075" y="1793081"/>
                </a:lnTo>
                <a:lnTo>
                  <a:pt x="2490787" y="1802606"/>
                </a:lnTo>
                <a:lnTo>
                  <a:pt x="2276475" y="1793081"/>
                </a:lnTo>
                <a:lnTo>
                  <a:pt x="1969293" y="1774031"/>
                </a:lnTo>
                <a:lnTo>
                  <a:pt x="1666875" y="1754981"/>
                </a:lnTo>
                <a:lnTo>
                  <a:pt x="1612106" y="1766888"/>
                </a:lnTo>
                <a:lnTo>
                  <a:pt x="1559718" y="1771650"/>
                </a:lnTo>
                <a:lnTo>
                  <a:pt x="1507331" y="1766888"/>
                </a:lnTo>
                <a:lnTo>
                  <a:pt x="1459706" y="1757363"/>
                </a:lnTo>
                <a:lnTo>
                  <a:pt x="1419225" y="1743075"/>
                </a:lnTo>
                <a:lnTo>
                  <a:pt x="1383506" y="1716881"/>
                </a:lnTo>
                <a:lnTo>
                  <a:pt x="1285875" y="1616869"/>
                </a:lnTo>
                <a:lnTo>
                  <a:pt x="1042987" y="1345406"/>
                </a:lnTo>
                <a:lnTo>
                  <a:pt x="792956" y="1054894"/>
                </a:lnTo>
                <a:lnTo>
                  <a:pt x="526256" y="735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3857CF6-13FB-48FF-9D44-45F352FD3B3C}"/>
              </a:ext>
            </a:extLst>
          </p:cNvPr>
          <p:cNvGrpSpPr/>
          <p:nvPr/>
        </p:nvGrpSpPr>
        <p:grpSpPr>
          <a:xfrm>
            <a:off x="2619375" y="1506538"/>
            <a:ext cx="4573588" cy="4268788"/>
            <a:chOff x="2771775" y="1657350"/>
            <a:chExt cx="4573588" cy="426878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F4E1B34-6C51-495B-ACD0-F05959C170F0}"/>
                </a:ext>
              </a:extLst>
            </p:cNvPr>
            <p:cNvSpPr/>
            <p:nvPr/>
          </p:nvSpPr>
          <p:spPr>
            <a:xfrm>
              <a:off x="2771775" y="1657350"/>
              <a:ext cx="1154113" cy="1331913"/>
            </a:xfrm>
            <a:custGeom>
              <a:avLst/>
              <a:gdLst>
                <a:gd name="connsiteX0" fmla="*/ 566738 w 1154906"/>
                <a:gd name="connsiteY0" fmla="*/ 957263 h 1331119"/>
                <a:gd name="connsiteX1" fmla="*/ 445294 w 1154906"/>
                <a:gd name="connsiteY1" fmla="*/ 1064419 h 1331119"/>
                <a:gd name="connsiteX2" fmla="*/ 323850 w 1154906"/>
                <a:gd name="connsiteY2" fmla="*/ 1157288 h 1331119"/>
                <a:gd name="connsiteX3" fmla="*/ 197644 w 1154906"/>
                <a:gd name="connsiteY3" fmla="*/ 1240631 h 1331119"/>
                <a:gd name="connsiteX4" fmla="*/ 111919 w 1154906"/>
                <a:gd name="connsiteY4" fmla="*/ 1290638 h 1331119"/>
                <a:gd name="connsiteX5" fmla="*/ 45244 w 1154906"/>
                <a:gd name="connsiteY5" fmla="*/ 1326356 h 1331119"/>
                <a:gd name="connsiteX6" fmla="*/ 14288 w 1154906"/>
                <a:gd name="connsiteY6" fmla="*/ 1331119 h 1331119"/>
                <a:gd name="connsiteX7" fmla="*/ 2381 w 1154906"/>
                <a:gd name="connsiteY7" fmla="*/ 1326356 h 1331119"/>
                <a:gd name="connsiteX8" fmla="*/ 0 w 1154906"/>
                <a:gd name="connsiteY8" fmla="*/ 1312069 h 1331119"/>
                <a:gd name="connsiteX9" fmla="*/ 7144 w 1154906"/>
                <a:gd name="connsiteY9" fmla="*/ 1293019 h 1331119"/>
                <a:gd name="connsiteX10" fmla="*/ 71438 w 1154906"/>
                <a:gd name="connsiteY10" fmla="*/ 1231106 h 1331119"/>
                <a:gd name="connsiteX11" fmla="*/ 176213 w 1154906"/>
                <a:gd name="connsiteY11" fmla="*/ 1128713 h 1331119"/>
                <a:gd name="connsiteX12" fmla="*/ 259556 w 1154906"/>
                <a:gd name="connsiteY12" fmla="*/ 1040606 h 1331119"/>
                <a:gd name="connsiteX13" fmla="*/ 357188 w 1154906"/>
                <a:gd name="connsiteY13" fmla="*/ 938213 h 1331119"/>
                <a:gd name="connsiteX14" fmla="*/ 459581 w 1154906"/>
                <a:gd name="connsiteY14" fmla="*/ 814388 h 1331119"/>
                <a:gd name="connsiteX15" fmla="*/ 573881 w 1154906"/>
                <a:gd name="connsiteY15" fmla="*/ 666750 h 1331119"/>
                <a:gd name="connsiteX16" fmla="*/ 683419 w 1154906"/>
                <a:gd name="connsiteY16" fmla="*/ 511969 h 1331119"/>
                <a:gd name="connsiteX17" fmla="*/ 795338 w 1154906"/>
                <a:gd name="connsiteY17" fmla="*/ 340519 h 1331119"/>
                <a:gd name="connsiteX18" fmla="*/ 819150 w 1154906"/>
                <a:gd name="connsiteY18" fmla="*/ 297656 h 1331119"/>
                <a:gd name="connsiteX19" fmla="*/ 828675 w 1154906"/>
                <a:gd name="connsiteY19" fmla="*/ 276225 h 1331119"/>
                <a:gd name="connsiteX20" fmla="*/ 838200 w 1154906"/>
                <a:gd name="connsiteY20" fmla="*/ 242888 h 1331119"/>
                <a:gd name="connsiteX21" fmla="*/ 840581 w 1154906"/>
                <a:gd name="connsiteY21" fmla="*/ 214313 h 1331119"/>
                <a:gd name="connsiteX22" fmla="*/ 835819 w 1154906"/>
                <a:gd name="connsiteY22" fmla="*/ 180975 h 1331119"/>
                <a:gd name="connsiteX23" fmla="*/ 823913 w 1154906"/>
                <a:gd name="connsiteY23" fmla="*/ 147638 h 1331119"/>
                <a:gd name="connsiteX24" fmla="*/ 812006 w 1154906"/>
                <a:gd name="connsiteY24" fmla="*/ 133350 h 1331119"/>
                <a:gd name="connsiteX25" fmla="*/ 776288 w 1154906"/>
                <a:gd name="connsiteY25" fmla="*/ 102394 h 1331119"/>
                <a:gd name="connsiteX26" fmla="*/ 745331 w 1154906"/>
                <a:gd name="connsiteY26" fmla="*/ 76200 h 1331119"/>
                <a:gd name="connsiteX27" fmla="*/ 719138 w 1154906"/>
                <a:gd name="connsiteY27" fmla="*/ 47625 h 1331119"/>
                <a:gd name="connsiteX28" fmla="*/ 711994 w 1154906"/>
                <a:gd name="connsiteY28" fmla="*/ 23813 h 1331119"/>
                <a:gd name="connsiteX29" fmla="*/ 721519 w 1154906"/>
                <a:gd name="connsiteY29" fmla="*/ 7144 h 1331119"/>
                <a:gd name="connsiteX30" fmla="*/ 742950 w 1154906"/>
                <a:gd name="connsiteY30" fmla="*/ 2381 h 1331119"/>
                <a:gd name="connsiteX31" fmla="*/ 804863 w 1154906"/>
                <a:gd name="connsiteY31" fmla="*/ 0 h 1331119"/>
                <a:gd name="connsiteX32" fmla="*/ 862013 w 1154906"/>
                <a:gd name="connsiteY32" fmla="*/ 7144 h 1331119"/>
                <a:gd name="connsiteX33" fmla="*/ 907256 w 1154906"/>
                <a:gd name="connsiteY33" fmla="*/ 23813 h 1331119"/>
                <a:gd name="connsiteX34" fmla="*/ 952500 w 1154906"/>
                <a:gd name="connsiteY34" fmla="*/ 47625 h 1331119"/>
                <a:gd name="connsiteX35" fmla="*/ 988219 w 1154906"/>
                <a:gd name="connsiteY35" fmla="*/ 73819 h 1331119"/>
                <a:gd name="connsiteX36" fmla="*/ 1033463 w 1154906"/>
                <a:gd name="connsiteY36" fmla="*/ 114300 h 1331119"/>
                <a:gd name="connsiteX37" fmla="*/ 1081088 w 1154906"/>
                <a:gd name="connsiteY37" fmla="*/ 161925 h 1331119"/>
                <a:gd name="connsiteX38" fmla="*/ 1112044 w 1154906"/>
                <a:gd name="connsiteY38" fmla="*/ 200025 h 1331119"/>
                <a:gd name="connsiteX39" fmla="*/ 1128713 w 1154906"/>
                <a:gd name="connsiteY39" fmla="*/ 226219 h 1331119"/>
                <a:gd name="connsiteX40" fmla="*/ 1143000 w 1154906"/>
                <a:gd name="connsiteY40" fmla="*/ 250031 h 1331119"/>
                <a:gd name="connsiteX41" fmla="*/ 1152525 w 1154906"/>
                <a:gd name="connsiteY41" fmla="*/ 276225 h 1331119"/>
                <a:gd name="connsiteX42" fmla="*/ 1154906 w 1154906"/>
                <a:gd name="connsiteY42" fmla="*/ 307181 h 1331119"/>
                <a:gd name="connsiteX43" fmla="*/ 1147763 w 1154906"/>
                <a:gd name="connsiteY43" fmla="*/ 354806 h 1331119"/>
                <a:gd name="connsiteX44" fmla="*/ 1138238 w 1154906"/>
                <a:gd name="connsiteY44" fmla="*/ 369094 h 1331119"/>
                <a:gd name="connsiteX45" fmla="*/ 1116806 w 1154906"/>
                <a:gd name="connsiteY45" fmla="*/ 378619 h 1331119"/>
                <a:gd name="connsiteX46" fmla="*/ 1090613 w 1154906"/>
                <a:gd name="connsiteY46" fmla="*/ 383381 h 1331119"/>
                <a:gd name="connsiteX47" fmla="*/ 1007269 w 1154906"/>
                <a:gd name="connsiteY47" fmla="*/ 466725 h 1331119"/>
                <a:gd name="connsiteX48" fmla="*/ 940594 w 1154906"/>
                <a:gd name="connsiteY48" fmla="*/ 538163 h 1331119"/>
                <a:gd name="connsiteX49" fmla="*/ 819150 w 1154906"/>
                <a:gd name="connsiteY49" fmla="*/ 683419 h 1331119"/>
                <a:gd name="connsiteX50" fmla="*/ 704850 w 1154906"/>
                <a:gd name="connsiteY50" fmla="*/ 821531 h 1331119"/>
                <a:gd name="connsiteX51" fmla="*/ 566738 w 1154906"/>
                <a:gd name="connsiteY51" fmla="*/ 957263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4906" h="1331119">
                  <a:moveTo>
                    <a:pt x="566738" y="957263"/>
                  </a:moveTo>
                  <a:lnTo>
                    <a:pt x="445294" y="1064419"/>
                  </a:lnTo>
                  <a:lnTo>
                    <a:pt x="323850" y="1157288"/>
                  </a:lnTo>
                  <a:lnTo>
                    <a:pt x="197644" y="1240631"/>
                  </a:lnTo>
                  <a:lnTo>
                    <a:pt x="111919" y="1290638"/>
                  </a:lnTo>
                  <a:lnTo>
                    <a:pt x="45244" y="1326356"/>
                  </a:lnTo>
                  <a:lnTo>
                    <a:pt x="14288" y="1331119"/>
                  </a:lnTo>
                  <a:lnTo>
                    <a:pt x="2381" y="1326356"/>
                  </a:lnTo>
                  <a:lnTo>
                    <a:pt x="0" y="1312069"/>
                  </a:lnTo>
                  <a:lnTo>
                    <a:pt x="7144" y="1293019"/>
                  </a:lnTo>
                  <a:lnTo>
                    <a:pt x="71438" y="1231106"/>
                  </a:lnTo>
                  <a:lnTo>
                    <a:pt x="176213" y="1128713"/>
                  </a:lnTo>
                  <a:lnTo>
                    <a:pt x="259556" y="1040606"/>
                  </a:lnTo>
                  <a:lnTo>
                    <a:pt x="357188" y="938213"/>
                  </a:lnTo>
                  <a:lnTo>
                    <a:pt x="459581" y="814388"/>
                  </a:lnTo>
                  <a:lnTo>
                    <a:pt x="573881" y="666750"/>
                  </a:lnTo>
                  <a:lnTo>
                    <a:pt x="683419" y="511969"/>
                  </a:lnTo>
                  <a:lnTo>
                    <a:pt x="795338" y="340519"/>
                  </a:lnTo>
                  <a:lnTo>
                    <a:pt x="819150" y="297656"/>
                  </a:lnTo>
                  <a:lnTo>
                    <a:pt x="828675" y="276225"/>
                  </a:lnTo>
                  <a:lnTo>
                    <a:pt x="838200" y="242888"/>
                  </a:lnTo>
                  <a:lnTo>
                    <a:pt x="840581" y="214313"/>
                  </a:lnTo>
                  <a:lnTo>
                    <a:pt x="835819" y="180975"/>
                  </a:lnTo>
                  <a:lnTo>
                    <a:pt x="823913" y="147638"/>
                  </a:lnTo>
                  <a:lnTo>
                    <a:pt x="812006" y="133350"/>
                  </a:lnTo>
                  <a:lnTo>
                    <a:pt x="776288" y="102394"/>
                  </a:lnTo>
                  <a:lnTo>
                    <a:pt x="745331" y="76200"/>
                  </a:lnTo>
                  <a:lnTo>
                    <a:pt x="719138" y="47625"/>
                  </a:lnTo>
                  <a:lnTo>
                    <a:pt x="711994" y="23813"/>
                  </a:lnTo>
                  <a:lnTo>
                    <a:pt x="721519" y="7144"/>
                  </a:lnTo>
                  <a:lnTo>
                    <a:pt x="742950" y="2381"/>
                  </a:lnTo>
                  <a:lnTo>
                    <a:pt x="804863" y="0"/>
                  </a:lnTo>
                  <a:lnTo>
                    <a:pt x="862013" y="7144"/>
                  </a:lnTo>
                  <a:lnTo>
                    <a:pt x="907256" y="23813"/>
                  </a:lnTo>
                  <a:lnTo>
                    <a:pt x="952500" y="47625"/>
                  </a:lnTo>
                  <a:lnTo>
                    <a:pt x="988219" y="73819"/>
                  </a:lnTo>
                  <a:lnTo>
                    <a:pt x="1033463" y="114300"/>
                  </a:lnTo>
                  <a:lnTo>
                    <a:pt x="1081088" y="161925"/>
                  </a:lnTo>
                  <a:lnTo>
                    <a:pt x="1112044" y="200025"/>
                  </a:lnTo>
                  <a:lnTo>
                    <a:pt x="1128713" y="226219"/>
                  </a:lnTo>
                  <a:lnTo>
                    <a:pt x="1143000" y="250031"/>
                  </a:lnTo>
                  <a:lnTo>
                    <a:pt x="1152525" y="276225"/>
                  </a:lnTo>
                  <a:lnTo>
                    <a:pt x="1154906" y="307181"/>
                  </a:lnTo>
                  <a:lnTo>
                    <a:pt x="1147763" y="354806"/>
                  </a:lnTo>
                  <a:lnTo>
                    <a:pt x="1138238" y="369094"/>
                  </a:lnTo>
                  <a:lnTo>
                    <a:pt x="1116806" y="378619"/>
                  </a:lnTo>
                  <a:lnTo>
                    <a:pt x="1090613" y="383381"/>
                  </a:lnTo>
                  <a:lnTo>
                    <a:pt x="1007269" y="466725"/>
                  </a:lnTo>
                  <a:lnTo>
                    <a:pt x="940594" y="538163"/>
                  </a:lnTo>
                  <a:lnTo>
                    <a:pt x="819150" y="683419"/>
                  </a:lnTo>
                  <a:lnTo>
                    <a:pt x="704850" y="821531"/>
                  </a:lnTo>
                  <a:lnTo>
                    <a:pt x="566738" y="957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65EC2D24-65AC-49B2-9ACA-316C9C9DD682}"/>
                </a:ext>
              </a:extLst>
            </p:cNvPr>
            <p:cNvSpPr/>
            <p:nvPr/>
          </p:nvSpPr>
          <p:spPr>
            <a:xfrm>
              <a:off x="4760913" y="1658938"/>
              <a:ext cx="933450" cy="1212850"/>
            </a:xfrm>
            <a:custGeom>
              <a:avLst/>
              <a:gdLst>
                <a:gd name="connsiteX0" fmla="*/ 507206 w 933450"/>
                <a:gd name="connsiteY0" fmla="*/ 816769 h 1212057"/>
                <a:gd name="connsiteX1" fmla="*/ 345281 w 933450"/>
                <a:gd name="connsiteY1" fmla="*/ 971550 h 1212057"/>
                <a:gd name="connsiteX2" fmla="*/ 190500 w 933450"/>
                <a:gd name="connsiteY2" fmla="*/ 1102519 h 1212057"/>
                <a:gd name="connsiteX3" fmla="*/ 54769 w 933450"/>
                <a:gd name="connsiteY3" fmla="*/ 1202532 h 1212057"/>
                <a:gd name="connsiteX4" fmla="*/ 28575 w 933450"/>
                <a:gd name="connsiteY4" fmla="*/ 1212057 h 1212057"/>
                <a:gd name="connsiteX5" fmla="*/ 7144 w 933450"/>
                <a:gd name="connsiteY5" fmla="*/ 1209675 h 1212057"/>
                <a:gd name="connsiteX6" fmla="*/ 0 w 933450"/>
                <a:gd name="connsiteY6" fmla="*/ 1197769 h 1212057"/>
                <a:gd name="connsiteX7" fmla="*/ 4762 w 933450"/>
                <a:gd name="connsiteY7" fmla="*/ 1181100 h 1212057"/>
                <a:gd name="connsiteX8" fmla="*/ 52387 w 933450"/>
                <a:gd name="connsiteY8" fmla="*/ 1131094 h 1212057"/>
                <a:gd name="connsiteX9" fmla="*/ 119062 w 933450"/>
                <a:gd name="connsiteY9" fmla="*/ 1052513 h 1212057"/>
                <a:gd name="connsiteX10" fmla="*/ 192881 w 933450"/>
                <a:gd name="connsiteY10" fmla="*/ 964407 h 1212057"/>
                <a:gd name="connsiteX11" fmla="*/ 311944 w 933450"/>
                <a:gd name="connsiteY11" fmla="*/ 816769 h 1212057"/>
                <a:gd name="connsiteX12" fmla="*/ 435769 w 933450"/>
                <a:gd name="connsiteY12" fmla="*/ 647700 h 1212057"/>
                <a:gd name="connsiteX13" fmla="*/ 509587 w 933450"/>
                <a:gd name="connsiteY13" fmla="*/ 538163 h 1212057"/>
                <a:gd name="connsiteX14" fmla="*/ 554831 w 933450"/>
                <a:gd name="connsiteY14" fmla="*/ 461963 h 1212057"/>
                <a:gd name="connsiteX15" fmla="*/ 590550 w 933450"/>
                <a:gd name="connsiteY15" fmla="*/ 388144 h 1212057"/>
                <a:gd name="connsiteX16" fmla="*/ 619125 w 933450"/>
                <a:gd name="connsiteY16" fmla="*/ 326232 h 1212057"/>
                <a:gd name="connsiteX17" fmla="*/ 628650 w 933450"/>
                <a:gd name="connsiteY17" fmla="*/ 292894 h 1212057"/>
                <a:gd name="connsiteX18" fmla="*/ 628650 w 933450"/>
                <a:gd name="connsiteY18" fmla="*/ 261938 h 1212057"/>
                <a:gd name="connsiteX19" fmla="*/ 619125 w 933450"/>
                <a:gd name="connsiteY19" fmla="*/ 216694 h 1212057"/>
                <a:gd name="connsiteX20" fmla="*/ 600075 w 933450"/>
                <a:gd name="connsiteY20" fmla="*/ 176213 h 1212057"/>
                <a:gd name="connsiteX21" fmla="*/ 569119 w 933450"/>
                <a:gd name="connsiteY21" fmla="*/ 130969 h 1212057"/>
                <a:gd name="connsiteX22" fmla="*/ 531019 w 933450"/>
                <a:gd name="connsiteY22" fmla="*/ 90488 h 1212057"/>
                <a:gd name="connsiteX23" fmla="*/ 500062 w 933450"/>
                <a:gd name="connsiteY23" fmla="*/ 61913 h 1212057"/>
                <a:gd name="connsiteX24" fmla="*/ 485775 w 933450"/>
                <a:gd name="connsiteY24" fmla="*/ 47625 h 1212057"/>
                <a:gd name="connsiteX25" fmla="*/ 481012 w 933450"/>
                <a:gd name="connsiteY25" fmla="*/ 35719 h 1212057"/>
                <a:gd name="connsiteX26" fmla="*/ 488156 w 933450"/>
                <a:gd name="connsiteY26" fmla="*/ 16669 h 1212057"/>
                <a:gd name="connsiteX27" fmla="*/ 500062 w 933450"/>
                <a:gd name="connsiteY27" fmla="*/ 4763 h 1212057"/>
                <a:gd name="connsiteX28" fmla="*/ 521494 w 933450"/>
                <a:gd name="connsiteY28" fmla="*/ 0 h 1212057"/>
                <a:gd name="connsiteX29" fmla="*/ 550069 w 933450"/>
                <a:gd name="connsiteY29" fmla="*/ 0 h 1212057"/>
                <a:gd name="connsiteX30" fmla="*/ 590550 w 933450"/>
                <a:gd name="connsiteY30" fmla="*/ 9525 h 1212057"/>
                <a:gd name="connsiteX31" fmla="*/ 642937 w 933450"/>
                <a:gd name="connsiteY31" fmla="*/ 26194 h 1212057"/>
                <a:gd name="connsiteX32" fmla="*/ 697706 w 933450"/>
                <a:gd name="connsiteY32" fmla="*/ 45244 h 1212057"/>
                <a:gd name="connsiteX33" fmla="*/ 731044 w 933450"/>
                <a:gd name="connsiteY33" fmla="*/ 69057 h 1212057"/>
                <a:gd name="connsiteX34" fmla="*/ 783431 w 933450"/>
                <a:gd name="connsiteY34" fmla="*/ 109538 h 1212057"/>
                <a:gd name="connsiteX35" fmla="*/ 821531 w 933450"/>
                <a:gd name="connsiteY35" fmla="*/ 145257 h 1212057"/>
                <a:gd name="connsiteX36" fmla="*/ 859631 w 933450"/>
                <a:gd name="connsiteY36" fmla="*/ 180975 h 1212057"/>
                <a:gd name="connsiteX37" fmla="*/ 888206 w 933450"/>
                <a:gd name="connsiteY37" fmla="*/ 216694 h 1212057"/>
                <a:gd name="connsiteX38" fmla="*/ 921544 w 933450"/>
                <a:gd name="connsiteY38" fmla="*/ 261938 h 1212057"/>
                <a:gd name="connsiteX39" fmla="*/ 928687 w 933450"/>
                <a:gd name="connsiteY39" fmla="*/ 278607 h 1212057"/>
                <a:gd name="connsiteX40" fmla="*/ 933450 w 933450"/>
                <a:gd name="connsiteY40" fmla="*/ 295275 h 1212057"/>
                <a:gd name="connsiteX41" fmla="*/ 928687 w 933450"/>
                <a:gd name="connsiteY41" fmla="*/ 321469 h 1212057"/>
                <a:gd name="connsiteX42" fmla="*/ 916781 w 933450"/>
                <a:gd name="connsiteY42" fmla="*/ 342900 h 1212057"/>
                <a:gd name="connsiteX43" fmla="*/ 890587 w 933450"/>
                <a:gd name="connsiteY43" fmla="*/ 361950 h 1212057"/>
                <a:gd name="connsiteX44" fmla="*/ 828675 w 933450"/>
                <a:gd name="connsiteY44" fmla="*/ 431007 h 1212057"/>
                <a:gd name="connsiteX45" fmla="*/ 707231 w 933450"/>
                <a:gd name="connsiteY45" fmla="*/ 595313 h 1212057"/>
                <a:gd name="connsiteX46" fmla="*/ 642937 w 933450"/>
                <a:gd name="connsiteY46" fmla="*/ 683419 h 1212057"/>
                <a:gd name="connsiteX47" fmla="*/ 507206 w 933450"/>
                <a:gd name="connsiteY47" fmla="*/ 816769 h 121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33450" h="1212057">
                  <a:moveTo>
                    <a:pt x="507206" y="816769"/>
                  </a:moveTo>
                  <a:lnTo>
                    <a:pt x="345281" y="971550"/>
                  </a:lnTo>
                  <a:lnTo>
                    <a:pt x="190500" y="1102519"/>
                  </a:lnTo>
                  <a:lnTo>
                    <a:pt x="54769" y="1202532"/>
                  </a:lnTo>
                  <a:lnTo>
                    <a:pt x="28575" y="1212057"/>
                  </a:lnTo>
                  <a:lnTo>
                    <a:pt x="7144" y="1209675"/>
                  </a:lnTo>
                  <a:lnTo>
                    <a:pt x="0" y="1197769"/>
                  </a:lnTo>
                  <a:cubicBezTo>
                    <a:pt x="5013" y="1182729"/>
                    <a:pt x="4762" y="1188502"/>
                    <a:pt x="4762" y="1181100"/>
                  </a:cubicBezTo>
                  <a:lnTo>
                    <a:pt x="52387" y="1131094"/>
                  </a:lnTo>
                  <a:lnTo>
                    <a:pt x="119062" y="1052513"/>
                  </a:lnTo>
                  <a:lnTo>
                    <a:pt x="192881" y="964407"/>
                  </a:lnTo>
                  <a:lnTo>
                    <a:pt x="311944" y="816769"/>
                  </a:lnTo>
                  <a:lnTo>
                    <a:pt x="435769" y="647700"/>
                  </a:lnTo>
                  <a:lnTo>
                    <a:pt x="509587" y="538163"/>
                  </a:lnTo>
                  <a:lnTo>
                    <a:pt x="554831" y="461963"/>
                  </a:lnTo>
                  <a:lnTo>
                    <a:pt x="590550" y="388144"/>
                  </a:lnTo>
                  <a:lnTo>
                    <a:pt x="619125" y="326232"/>
                  </a:lnTo>
                  <a:lnTo>
                    <a:pt x="628650" y="292894"/>
                  </a:lnTo>
                  <a:lnTo>
                    <a:pt x="628650" y="261938"/>
                  </a:lnTo>
                  <a:lnTo>
                    <a:pt x="619125" y="216694"/>
                  </a:lnTo>
                  <a:lnTo>
                    <a:pt x="600075" y="176213"/>
                  </a:lnTo>
                  <a:lnTo>
                    <a:pt x="569119" y="130969"/>
                  </a:lnTo>
                  <a:lnTo>
                    <a:pt x="531019" y="90488"/>
                  </a:lnTo>
                  <a:lnTo>
                    <a:pt x="500062" y="61913"/>
                  </a:lnTo>
                  <a:lnTo>
                    <a:pt x="485775" y="47625"/>
                  </a:lnTo>
                  <a:lnTo>
                    <a:pt x="481012" y="35719"/>
                  </a:lnTo>
                  <a:lnTo>
                    <a:pt x="488156" y="16669"/>
                  </a:lnTo>
                  <a:lnTo>
                    <a:pt x="500062" y="4763"/>
                  </a:lnTo>
                  <a:lnTo>
                    <a:pt x="521494" y="0"/>
                  </a:lnTo>
                  <a:lnTo>
                    <a:pt x="550069" y="0"/>
                  </a:lnTo>
                  <a:lnTo>
                    <a:pt x="590550" y="9525"/>
                  </a:lnTo>
                  <a:lnTo>
                    <a:pt x="642937" y="26194"/>
                  </a:lnTo>
                  <a:lnTo>
                    <a:pt x="697706" y="45244"/>
                  </a:lnTo>
                  <a:lnTo>
                    <a:pt x="731044" y="69057"/>
                  </a:lnTo>
                  <a:lnTo>
                    <a:pt x="783431" y="109538"/>
                  </a:lnTo>
                  <a:lnTo>
                    <a:pt x="821531" y="145257"/>
                  </a:lnTo>
                  <a:lnTo>
                    <a:pt x="859631" y="180975"/>
                  </a:lnTo>
                  <a:lnTo>
                    <a:pt x="888206" y="216694"/>
                  </a:lnTo>
                  <a:lnTo>
                    <a:pt x="921544" y="261938"/>
                  </a:lnTo>
                  <a:lnTo>
                    <a:pt x="928687" y="278607"/>
                  </a:lnTo>
                  <a:lnTo>
                    <a:pt x="933450" y="295275"/>
                  </a:lnTo>
                  <a:lnTo>
                    <a:pt x="928687" y="321469"/>
                  </a:lnTo>
                  <a:lnTo>
                    <a:pt x="916781" y="342900"/>
                  </a:lnTo>
                  <a:lnTo>
                    <a:pt x="890587" y="361950"/>
                  </a:lnTo>
                  <a:lnTo>
                    <a:pt x="828675" y="431007"/>
                  </a:lnTo>
                  <a:lnTo>
                    <a:pt x="707231" y="595313"/>
                  </a:lnTo>
                  <a:lnTo>
                    <a:pt x="642937" y="683419"/>
                  </a:lnTo>
                  <a:lnTo>
                    <a:pt x="507206" y="816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6DE2BC93-48CC-4DA9-8B37-E83DC59B06FC}"/>
                </a:ext>
              </a:extLst>
            </p:cNvPr>
            <p:cNvSpPr/>
            <p:nvPr/>
          </p:nvSpPr>
          <p:spPr>
            <a:xfrm>
              <a:off x="3105150" y="3759200"/>
              <a:ext cx="3600450" cy="622300"/>
            </a:xfrm>
            <a:custGeom>
              <a:avLst/>
              <a:gdLst>
                <a:gd name="connsiteX0" fmla="*/ 2190750 w 3600450"/>
                <a:gd name="connsiteY0" fmla="*/ 314325 h 622300"/>
                <a:gd name="connsiteX1" fmla="*/ 1819275 w 3600450"/>
                <a:gd name="connsiteY1" fmla="*/ 358775 h 622300"/>
                <a:gd name="connsiteX2" fmla="*/ 1476375 w 3600450"/>
                <a:gd name="connsiteY2" fmla="*/ 390525 h 622300"/>
                <a:gd name="connsiteX3" fmla="*/ 1238250 w 3600450"/>
                <a:gd name="connsiteY3" fmla="*/ 428625 h 622300"/>
                <a:gd name="connsiteX4" fmla="*/ 981075 w 3600450"/>
                <a:gd name="connsiteY4" fmla="*/ 473075 h 622300"/>
                <a:gd name="connsiteX5" fmla="*/ 777875 w 3600450"/>
                <a:gd name="connsiteY5" fmla="*/ 517525 h 622300"/>
                <a:gd name="connsiteX6" fmla="*/ 612775 w 3600450"/>
                <a:gd name="connsiteY6" fmla="*/ 558800 h 622300"/>
                <a:gd name="connsiteX7" fmla="*/ 501650 w 3600450"/>
                <a:gd name="connsiteY7" fmla="*/ 593725 h 622300"/>
                <a:gd name="connsiteX8" fmla="*/ 434975 w 3600450"/>
                <a:gd name="connsiteY8" fmla="*/ 622300 h 622300"/>
                <a:gd name="connsiteX9" fmla="*/ 390525 w 3600450"/>
                <a:gd name="connsiteY9" fmla="*/ 619125 h 622300"/>
                <a:gd name="connsiteX10" fmla="*/ 327025 w 3600450"/>
                <a:gd name="connsiteY10" fmla="*/ 600075 h 622300"/>
                <a:gd name="connsiteX11" fmla="*/ 279400 w 3600450"/>
                <a:gd name="connsiteY11" fmla="*/ 581025 h 622300"/>
                <a:gd name="connsiteX12" fmla="*/ 225425 w 3600450"/>
                <a:gd name="connsiteY12" fmla="*/ 549275 h 622300"/>
                <a:gd name="connsiteX13" fmla="*/ 184150 w 3600450"/>
                <a:gd name="connsiteY13" fmla="*/ 520700 h 622300"/>
                <a:gd name="connsiteX14" fmla="*/ 117475 w 3600450"/>
                <a:gd name="connsiteY14" fmla="*/ 469900 h 622300"/>
                <a:gd name="connsiteX15" fmla="*/ 66675 w 3600450"/>
                <a:gd name="connsiteY15" fmla="*/ 422275 h 622300"/>
                <a:gd name="connsiteX16" fmla="*/ 15875 w 3600450"/>
                <a:gd name="connsiteY16" fmla="*/ 374650 h 622300"/>
                <a:gd name="connsiteX17" fmla="*/ 3175 w 3600450"/>
                <a:gd name="connsiteY17" fmla="*/ 349250 h 622300"/>
                <a:gd name="connsiteX18" fmla="*/ 0 w 3600450"/>
                <a:gd name="connsiteY18" fmla="*/ 307975 h 622300"/>
                <a:gd name="connsiteX19" fmla="*/ 9525 w 3600450"/>
                <a:gd name="connsiteY19" fmla="*/ 288925 h 622300"/>
                <a:gd name="connsiteX20" fmla="*/ 25400 w 3600450"/>
                <a:gd name="connsiteY20" fmla="*/ 285750 h 622300"/>
                <a:gd name="connsiteX21" fmla="*/ 57150 w 3600450"/>
                <a:gd name="connsiteY21" fmla="*/ 295275 h 622300"/>
                <a:gd name="connsiteX22" fmla="*/ 88900 w 3600450"/>
                <a:gd name="connsiteY22" fmla="*/ 317500 h 622300"/>
                <a:gd name="connsiteX23" fmla="*/ 155575 w 3600450"/>
                <a:gd name="connsiteY23" fmla="*/ 349250 h 622300"/>
                <a:gd name="connsiteX24" fmla="*/ 231775 w 3600450"/>
                <a:gd name="connsiteY24" fmla="*/ 368300 h 622300"/>
                <a:gd name="connsiteX25" fmla="*/ 320675 w 3600450"/>
                <a:gd name="connsiteY25" fmla="*/ 381000 h 622300"/>
                <a:gd name="connsiteX26" fmla="*/ 415925 w 3600450"/>
                <a:gd name="connsiteY26" fmla="*/ 384175 h 622300"/>
                <a:gd name="connsiteX27" fmla="*/ 485775 w 3600450"/>
                <a:gd name="connsiteY27" fmla="*/ 377825 h 622300"/>
                <a:gd name="connsiteX28" fmla="*/ 673100 w 3600450"/>
                <a:gd name="connsiteY28" fmla="*/ 346075 h 622300"/>
                <a:gd name="connsiteX29" fmla="*/ 1047750 w 3600450"/>
                <a:gd name="connsiteY29" fmla="*/ 285750 h 622300"/>
                <a:gd name="connsiteX30" fmla="*/ 1612900 w 3600450"/>
                <a:gd name="connsiteY30" fmla="*/ 196850 h 622300"/>
                <a:gd name="connsiteX31" fmla="*/ 1898650 w 3600450"/>
                <a:gd name="connsiteY31" fmla="*/ 152400 h 622300"/>
                <a:gd name="connsiteX32" fmla="*/ 2327275 w 3600450"/>
                <a:gd name="connsiteY32" fmla="*/ 130175 h 622300"/>
                <a:gd name="connsiteX33" fmla="*/ 2819400 w 3600450"/>
                <a:gd name="connsiteY33" fmla="*/ 92075 h 622300"/>
                <a:gd name="connsiteX34" fmla="*/ 2927350 w 3600450"/>
                <a:gd name="connsiteY34" fmla="*/ 53975 h 622300"/>
                <a:gd name="connsiteX35" fmla="*/ 3041650 w 3600450"/>
                <a:gd name="connsiteY35" fmla="*/ 0 h 622300"/>
                <a:gd name="connsiteX36" fmla="*/ 3133725 w 3600450"/>
                <a:gd name="connsiteY36" fmla="*/ 3175 h 622300"/>
                <a:gd name="connsiteX37" fmla="*/ 3216275 w 3600450"/>
                <a:gd name="connsiteY37" fmla="*/ 15875 h 622300"/>
                <a:gd name="connsiteX38" fmla="*/ 3317875 w 3600450"/>
                <a:gd name="connsiteY38" fmla="*/ 44450 h 622300"/>
                <a:gd name="connsiteX39" fmla="*/ 3419475 w 3600450"/>
                <a:gd name="connsiteY39" fmla="*/ 79375 h 622300"/>
                <a:gd name="connsiteX40" fmla="*/ 3559175 w 3600450"/>
                <a:gd name="connsiteY40" fmla="*/ 142875 h 622300"/>
                <a:gd name="connsiteX41" fmla="*/ 3587750 w 3600450"/>
                <a:gd name="connsiteY41" fmla="*/ 165100 h 622300"/>
                <a:gd name="connsiteX42" fmla="*/ 3600450 w 3600450"/>
                <a:gd name="connsiteY42" fmla="*/ 193675 h 622300"/>
                <a:gd name="connsiteX43" fmla="*/ 3600450 w 3600450"/>
                <a:gd name="connsiteY43" fmla="*/ 228600 h 622300"/>
                <a:gd name="connsiteX44" fmla="*/ 3587750 w 3600450"/>
                <a:gd name="connsiteY44" fmla="*/ 254000 h 622300"/>
                <a:gd name="connsiteX45" fmla="*/ 3536950 w 3600450"/>
                <a:gd name="connsiteY45" fmla="*/ 285750 h 622300"/>
                <a:gd name="connsiteX46" fmla="*/ 3390900 w 3600450"/>
                <a:gd name="connsiteY46" fmla="*/ 288925 h 622300"/>
                <a:gd name="connsiteX47" fmla="*/ 3038475 w 3600450"/>
                <a:gd name="connsiteY47" fmla="*/ 276225 h 622300"/>
                <a:gd name="connsiteX48" fmla="*/ 2622550 w 3600450"/>
                <a:gd name="connsiteY48" fmla="*/ 285750 h 622300"/>
                <a:gd name="connsiteX49" fmla="*/ 2190750 w 3600450"/>
                <a:gd name="connsiteY49" fmla="*/ 314325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0450" h="622300">
                  <a:moveTo>
                    <a:pt x="2190750" y="314325"/>
                  </a:moveTo>
                  <a:lnTo>
                    <a:pt x="1819275" y="358775"/>
                  </a:lnTo>
                  <a:lnTo>
                    <a:pt x="1476375" y="390525"/>
                  </a:lnTo>
                  <a:lnTo>
                    <a:pt x="1238250" y="428625"/>
                  </a:lnTo>
                  <a:lnTo>
                    <a:pt x="981075" y="473075"/>
                  </a:lnTo>
                  <a:lnTo>
                    <a:pt x="777875" y="517525"/>
                  </a:lnTo>
                  <a:lnTo>
                    <a:pt x="612775" y="558800"/>
                  </a:lnTo>
                  <a:lnTo>
                    <a:pt x="501650" y="593725"/>
                  </a:lnTo>
                  <a:lnTo>
                    <a:pt x="434975" y="622300"/>
                  </a:lnTo>
                  <a:lnTo>
                    <a:pt x="390525" y="619125"/>
                  </a:lnTo>
                  <a:lnTo>
                    <a:pt x="327025" y="600075"/>
                  </a:lnTo>
                  <a:lnTo>
                    <a:pt x="279400" y="581025"/>
                  </a:lnTo>
                  <a:lnTo>
                    <a:pt x="225425" y="549275"/>
                  </a:lnTo>
                  <a:lnTo>
                    <a:pt x="184150" y="520700"/>
                  </a:lnTo>
                  <a:lnTo>
                    <a:pt x="117475" y="469900"/>
                  </a:lnTo>
                  <a:lnTo>
                    <a:pt x="66675" y="422275"/>
                  </a:lnTo>
                  <a:lnTo>
                    <a:pt x="15875" y="374650"/>
                  </a:lnTo>
                  <a:lnTo>
                    <a:pt x="3175" y="349250"/>
                  </a:lnTo>
                  <a:lnTo>
                    <a:pt x="0" y="307975"/>
                  </a:lnTo>
                  <a:lnTo>
                    <a:pt x="9525" y="288925"/>
                  </a:lnTo>
                  <a:lnTo>
                    <a:pt x="25400" y="285750"/>
                  </a:lnTo>
                  <a:lnTo>
                    <a:pt x="57150" y="295275"/>
                  </a:lnTo>
                  <a:lnTo>
                    <a:pt x="88900" y="317500"/>
                  </a:lnTo>
                  <a:lnTo>
                    <a:pt x="155575" y="349250"/>
                  </a:lnTo>
                  <a:lnTo>
                    <a:pt x="231775" y="368300"/>
                  </a:lnTo>
                  <a:lnTo>
                    <a:pt x="320675" y="381000"/>
                  </a:lnTo>
                  <a:lnTo>
                    <a:pt x="415925" y="384175"/>
                  </a:lnTo>
                  <a:lnTo>
                    <a:pt x="485775" y="377825"/>
                  </a:lnTo>
                  <a:lnTo>
                    <a:pt x="673100" y="346075"/>
                  </a:lnTo>
                  <a:lnTo>
                    <a:pt x="1047750" y="285750"/>
                  </a:lnTo>
                  <a:lnTo>
                    <a:pt x="1612900" y="196850"/>
                  </a:lnTo>
                  <a:lnTo>
                    <a:pt x="1898650" y="152400"/>
                  </a:lnTo>
                  <a:lnTo>
                    <a:pt x="2327275" y="130175"/>
                  </a:lnTo>
                  <a:lnTo>
                    <a:pt x="2819400" y="92075"/>
                  </a:lnTo>
                  <a:lnTo>
                    <a:pt x="2927350" y="53975"/>
                  </a:lnTo>
                  <a:lnTo>
                    <a:pt x="3041650" y="0"/>
                  </a:lnTo>
                  <a:lnTo>
                    <a:pt x="3133725" y="3175"/>
                  </a:lnTo>
                  <a:lnTo>
                    <a:pt x="3216275" y="15875"/>
                  </a:lnTo>
                  <a:lnTo>
                    <a:pt x="3317875" y="44450"/>
                  </a:lnTo>
                  <a:lnTo>
                    <a:pt x="3419475" y="79375"/>
                  </a:lnTo>
                  <a:lnTo>
                    <a:pt x="3559175" y="142875"/>
                  </a:lnTo>
                  <a:lnTo>
                    <a:pt x="3587750" y="165100"/>
                  </a:lnTo>
                  <a:lnTo>
                    <a:pt x="3600450" y="193675"/>
                  </a:lnTo>
                  <a:lnTo>
                    <a:pt x="3600450" y="228600"/>
                  </a:lnTo>
                  <a:lnTo>
                    <a:pt x="3587750" y="254000"/>
                  </a:lnTo>
                  <a:lnTo>
                    <a:pt x="3536950" y="285750"/>
                  </a:lnTo>
                  <a:lnTo>
                    <a:pt x="3390900" y="288925"/>
                  </a:lnTo>
                  <a:lnTo>
                    <a:pt x="3038475" y="276225"/>
                  </a:lnTo>
                  <a:lnTo>
                    <a:pt x="2622550" y="285750"/>
                  </a:lnTo>
                  <a:lnTo>
                    <a:pt x="2190750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CE1D9105-18A2-49E3-B46E-87E666346879}"/>
                </a:ext>
              </a:extLst>
            </p:cNvPr>
            <p:cNvSpPr/>
            <p:nvPr/>
          </p:nvSpPr>
          <p:spPr>
            <a:xfrm>
              <a:off x="3452813" y="2128838"/>
              <a:ext cx="1481137" cy="358775"/>
            </a:xfrm>
            <a:custGeom>
              <a:avLst/>
              <a:gdLst>
                <a:gd name="connsiteX0" fmla="*/ 1019175 w 1481137"/>
                <a:gd name="connsiteY0" fmla="*/ 252412 h 359568"/>
                <a:gd name="connsiteX1" fmla="*/ 731043 w 1481137"/>
                <a:gd name="connsiteY1" fmla="*/ 304800 h 359568"/>
                <a:gd name="connsiteX2" fmla="*/ 492918 w 1481137"/>
                <a:gd name="connsiteY2" fmla="*/ 340518 h 359568"/>
                <a:gd name="connsiteX3" fmla="*/ 354806 w 1481137"/>
                <a:gd name="connsiteY3" fmla="*/ 359568 h 359568"/>
                <a:gd name="connsiteX4" fmla="*/ 257175 w 1481137"/>
                <a:gd name="connsiteY4" fmla="*/ 357187 h 359568"/>
                <a:gd name="connsiteX5" fmla="*/ 180975 w 1481137"/>
                <a:gd name="connsiteY5" fmla="*/ 350043 h 359568"/>
                <a:gd name="connsiteX6" fmla="*/ 107156 w 1481137"/>
                <a:gd name="connsiteY6" fmla="*/ 333375 h 359568"/>
                <a:gd name="connsiteX7" fmla="*/ 0 w 1481137"/>
                <a:gd name="connsiteY7" fmla="*/ 288131 h 359568"/>
                <a:gd name="connsiteX8" fmla="*/ 54768 w 1481137"/>
                <a:gd name="connsiteY8" fmla="*/ 188118 h 359568"/>
                <a:gd name="connsiteX9" fmla="*/ 197643 w 1481137"/>
                <a:gd name="connsiteY9" fmla="*/ 200025 h 359568"/>
                <a:gd name="connsiteX10" fmla="*/ 350043 w 1481137"/>
                <a:gd name="connsiteY10" fmla="*/ 197643 h 359568"/>
                <a:gd name="connsiteX11" fmla="*/ 507206 w 1481137"/>
                <a:gd name="connsiteY11" fmla="*/ 183356 h 359568"/>
                <a:gd name="connsiteX12" fmla="*/ 690562 w 1481137"/>
                <a:gd name="connsiteY12" fmla="*/ 154781 h 359568"/>
                <a:gd name="connsiteX13" fmla="*/ 828675 w 1481137"/>
                <a:gd name="connsiteY13" fmla="*/ 128587 h 359568"/>
                <a:gd name="connsiteX14" fmla="*/ 923925 w 1481137"/>
                <a:gd name="connsiteY14" fmla="*/ 104775 h 359568"/>
                <a:gd name="connsiteX15" fmla="*/ 1033462 w 1481137"/>
                <a:gd name="connsiteY15" fmla="*/ 71437 h 359568"/>
                <a:gd name="connsiteX16" fmla="*/ 1114425 w 1481137"/>
                <a:gd name="connsiteY16" fmla="*/ 38100 h 359568"/>
                <a:gd name="connsiteX17" fmla="*/ 1181100 w 1481137"/>
                <a:gd name="connsiteY17" fmla="*/ 0 h 359568"/>
                <a:gd name="connsiteX18" fmla="*/ 1235868 w 1481137"/>
                <a:gd name="connsiteY18" fmla="*/ 11906 h 359568"/>
                <a:gd name="connsiteX19" fmla="*/ 1319212 w 1481137"/>
                <a:gd name="connsiteY19" fmla="*/ 38100 h 359568"/>
                <a:gd name="connsiteX20" fmla="*/ 1397793 w 1481137"/>
                <a:gd name="connsiteY20" fmla="*/ 66675 h 359568"/>
                <a:gd name="connsiteX21" fmla="*/ 1452562 w 1481137"/>
                <a:gd name="connsiteY21" fmla="*/ 95250 h 359568"/>
                <a:gd name="connsiteX22" fmla="*/ 1466850 w 1481137"/>
                <a:gd name="connsiteY22" fmla="*/ 107156 h 359568"/>
                <a:gd name="connsiteX23" fmla="*/ 1476375 w 1481137"/>
                <a:gd name="connsiteY23" fmla="*/ 121443 h 359568"/>
                <a:gd name="connsiteX24" fmla="*/ 1481137 w 1481137"/>
                <a:gd name="connsiteY24" fmla="*/ 138112 h 359568"/>
                <a:gd name="connsiteX25" fmla="*/ 1473993 w 1481137"/>
                <a:gd name="connsiteY25" fmla="*/ 159543 h 359568"/>
                <a:gd name="connsiteX26" fmla="*/ 1454943 w 1481137"/>
                <a:gd name="connsiteY26" fmla="*/ 176212 h 359568"/>
                <a:gd name="connsiteX27" fmla="*/ 1419225 w 1481137"/>
                <a:gd name="connsiteY27" fmla="*/ 195262 h 359568"/>
                <a:gd name="connsiteX28" fmla="*/ 1383506 w 1481137"/>
                <a:gd name="connsiteY28" fmla="*/ 204787 h 359568"/>
                <a:gd name="connsiteX29" fmla="*/ 1312068 w 1481137"/>
                <a:gd name="connsiteY29" fmla="*/ 202406 h 359568"/>
                <a:gd name="connsiteX30" fmla="*/ 1235868 w 1481137"/>
                <a:gd name="connsiteY30" fmla="*/ 211931 h 359568"/>
                <a:gd name="connsiteX31" fmla="*/ 1019175 w 1481137"/>
                <a:gd name="connsiteY31" fmla="*/ 25241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7" h="359568">
                  <a:moveTo>
                    <a:pt x="1019175" y="252412"/>
                  </a:moveTo>
                  <a:lnTo>
                    <a:pt x="731043" y="304800"/>
                  </a:lnTo>
                  <a:lnTo>
                    <a:pt x="492918" y="340518"/>
                  </a:lnTo>
                  <a:lnTo>
                    <a:pt x="354806" y="359568"/>
                  </a:lnTo>
                  <a:lnTo>
                    <a:pt x="257175" y="357187"/>
                  </a:lnTo>
                  <a:lnTo>
                    <a:pt x="180975" y="350043"/>
                  </a:lnTo>
                  <a:lnTo>
                    <a:pt x="107156" y="333375"/>
                  </a:lnTo>
                  <a:lnTo>
                    <a:pt x="0" y="288131"/>
                  </a:lnTo>
                  <a:lnTo>
                    <a:pt x="54768" y="188118"/>
                  </a:lnTo>
                  <a:lnTo>
                    <a:pt x="197643" y="200025"/>
                  </a:lnTo>
                  <a:lnTo>
                    <a:pt x="350043" y="197643"/>
                  </a:lnTo>
                  <a:lnTo>
                    <a:pt x="507206" y="183356"/>
                  </a:lnTo>
                  <a:lnTo>
                    <a:pt x="690562" y="154781"/>
                  </a:lnTo>
                  <a:lnTo>
                    <a:pt x="828675" y="128587"/>
                  </a:lnTo>
                  <a:lnTo>
                    <a:pt x="923925" y="104775"/>
                  </a:lnTo>
                  <a:lnTo>
                    <a:pt x="1033462" y="71437"/>
                  </a:lnTo>
                  <a:lnTo>
                    <a:pt x="1114425" y="38100"/>
                  </a:lnTo>
                  <a:lnTo>
                    <a:pt x="1181100" y="0"/>
                  </a:lnTo>
                  <a:lnTo>
                    <a:pt x="1235868" y="11906"/>
                  </a:lnTo>
                  <a:lnTo>
                    <a:pt x="1319212" y="38100"/>
                  </a:lnTo>
                  <a:lnTo>
                    <a:pt x="1397793" y="66675"/>
                  </a:lnTo>
                  <a:lnTo>
                    <a:pt x="1452562" y="95250"/>
                  </a:lnTo>
                  <a:lnTo>
                    <a:pt x="1466850" y="107156"/>
                  </a:lnTo>
                  <a:lnTo>
                    <a:pt x="1476375" y="121443"/>
                  </a:lnTo>
                  <a:lnTo>
                    <a:pt x="1481137" y="138112"/>
                  </a:lnTo>
                  <a:lnTo>
                    <a:pt x="1473993" y="159543"/>
                  </a:lnTo>
                  <a:lnTo>
                    <a:pt x="1454943" y="176212"/>
                  </a:lnTo>
                  <a:lnTo>
                    <a:pt x="1419225" y="195262"/>
                  </a:lnTo>
                  <a:lnTo>
                    <a:pt x="1383506" y="204787"/>
                  </a:lnTo>
                  <a:lnTo>
                    <a:pt x="1312068" y="202406"/>
                  </a:lnTo>
                  <a:lnTo>
                    <a:pt x="1235868" y="211931"/>
                  </a:lnTo>
                  <a:lnTo>
                    <a:pt x="1019175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A17F3982-FDB1-433C-832E-17BDE0202517}"/>
                </a:ext>
              </a:extLst>
            </p:cNvPr>
            <p:cNvSpPr/>
            <p:nvPr/>
          </p:nvSpPr>
          <p:spPr>
            <a:xfrm>
              <a:off x="3741738" y="2428875"/>
              <a:ext cx="687387" cy="757238"/>
            </a:xfrm>
            <a:custGeom>
              <a:avLst/>
              <a:gdLst>
                <a:gd name="connsiteX0" fmla="*/ 378619 w 688181"/>
                <a:gd name="connsiteY0" fmla="*/ 495300 h 757238"/>
                <a:gd name="connsiteX1" fmla="*/ 288131 w 688181"/>
                <a:gd name="connsiteY1" fmla="*/ 333375 h 757238"/>
                <a:gd name="connsiteX2" fmla="*/ 247650 w 688181"/>
                <a:gd name="connsiteY2" fmla="*/ 266700 h 757238"/>
                <a:gd name="connsiteX3" fmla="*/ 211931 w 688181"/>
                <a:gd name="connsiteY3" fmla="*/ 211931 h 757238"/>
                <a:gd name="connsiteX4" fmla="*/ 171450 w 688181"/>
                <a:gd name="connsiteY4" fmla="*/ 152400 h 757238"/>
                <a:gd name="connsiteX5" fmla="*/ 145256 w 688181"/>
                <a:gd name="connsiteY5" fmla="*/ 123825 h 757238"/>
                <a:gd name="connsiteX6" fmla="*/ 104775 w 688181"/>
                <a:gd name="connsiteY6" fmla="*/ 85725 h 757238"/>
                <a:gd name="connsiteX7" fmla="*/ 0 w 688181"/>
                <a:gd name="connsiteY7" fmla="*/ 9525 h 757238"/>
                <a:gd name="connsiteX8" fmla="*/ 169069 w 688181"/>
                <a:gd name="connsiteY8" fmla="*/ 0 h 757238"/>
                <a:gd name="connsiteX9" fmla="*/ 316706 w 688181"/>
                <a:gd name="connsiteY9" fmla="*/ 104775 h 757238"/>
                <a:gd name="connsiteX10" fmla="*/ 378619 w 688181"/>
                <a:gd name="connsiteY10" fmla="*/ 150019 h 757238"/>
                <a:gd name="connsiteX11" fmla="*/ 445294 w 688181"/>
                <a:gd name="connsiteY11" fmla="*/ 197644 h 757238"/>
                <a:gd name="connsiteX12" fmla="*/ 502444 w 688181"/>
                <a:gd name="connsiteY12" fmla="*/ 245269 h 757238"/>
                <a:gd name="connsiteX13" fmla="*/ 564356 w 688181"/>
                <a:gd name="connsiteY13" fmla="*/ 307181 h 757238"/>
                <a:gd name="connsiteX14" fmla="*/ 611981 w 688181"/>
                <a:gd name="connsiteY14" fmla="*/ 357188 h 757238"/>
                <a:gd name="connsiteX15" fmla="*/ 638175 w 688181"/>
                <a:gd name="connsiteY15" fmla="*/ 395288 h 757238"/>
                <a:gd name="connsiteX16" fmla="*/ 659606 w 688181"/>
                <a:gd name="connsiteY16" fmla="*/ 433388 h 757238"/>
                <a:gd name="connsiteX17" fmla="*/ 673894 w 688181"/>
                <a:gd name="connsiteY17" fmla="*/ 476250 h 757238"/>
                <a:gd name="connsiteX18" fmla="*/ 681037 w 688181"/>
                <a:gd name="connsiteY18" fmla="*/ 516731 h 757238"/>
                <a:gd name="connsiteX19" fmla="*/ 688181 w 688181"/>
                <a:gd name="connsiteY19" fmla="*/ 566738 h 757238"/>
                <a:gd name="connsiteX20" fmla="*/ 688181 w 688181"/>
                <a:gd name="connsiteY20" fmla="*/ 609600 h 757238"/>
                <a:gd name="connsiteX21" fmla="*/ 678656 w 688181"/>
                <a:gd name="connsiteY21" fmla="*/ 654844 h 757238"/>
                <a:gd name="connsiteX22" fmla="*/ 661987 w 688181"/>
                <a:gd name="connsiteY22" fmla="*/ 692944 h 757238"/>
                <a:gd name="connsiteX23" fmla="*/ 642937 w 688181"/>
                <a:gd name="connsiteY23" fmla="*/ 716756 h 757238"/>
                <a:gd name="connsiteX24" fmla="*/ 621506 w 688181"/>
                <a:gd name="connsiteY24" fmla="*/ 740569 h 757238"/>
                <a:gd name="connsiteX25" fmla="*/ 597694 w 688181"/>
                <a:gd name="connsiteY25" fmla="*/ 754856 h 757238"/>
                <a:gd name="connsiteX26" fmla="*/ 561975 w 688181"/>
                <a:gd name="connsiteY26" fmla="*/ 757238 h 757238"/>
                <a:gd name="connsiteX27" fmla="*/ 535781 w 688181"/>
                <a:gd name="connsiteY27" fmla="*/ 750094 h 757238"/>
                <a:gd name="connsiteX28" fmla="*/ 502444 w 688181"/>
                <a:gd name="connsiteY28" fmla="*/ 728663 h 757238"/>
                <a:gd name="connsiteX29" fmla="*/ 466725 w 688181"/>
                <a:gd name="connsiteY29" fmla="*/ 697706 h 757238"/>
                <a:gd name="connsiteX30" fmla="*/ 452437 w 688181"/>
                <a:gd name="connsiteY30" fmla="*/ 664369 h 757238"/>
                <a:gd name="connsiteX31" fmla="*/ 378619 w 688181"/>
                <a:gd name="connsiteY31" fmla="*/ 49530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8181" h="757238">
                  <a:moveTo>
                    <a:pt x="378619" y="495300"/>
                  </a:moveTo>
                  <a:lnTo>
                    <a:pt x="288131" y="333375"/>
                  </a:lnTo>
                  <a:lnTo>
                    <a:pt x="247650" y="266700"/>
                  </a:lnTo>
                  <a:lnTo>
                    <a:pt x="211931" y="211931"/>
                  </a:lnTo>
                  <a:lnTo>
                    <a:pt x="171450" y="152400"/>
                  </a:lnTo>
                  <a:lnTo>
                    <a:pt x="145256" y="123825"/>
                  </a:lnTo>
                  <a:lnTo>
                    <a:pt x="104775" y="85725"/>
                  </a:lnTo>
                  <a:lnTo>
                    <a:pt x="0" y="9525"/>
                  </a:lnTo>
                  <a:lnTo>
                    <a:pt x="169069" y="0"/>
                  </a:lnTo>
                  <a:lnTo>
                    <a:pt x="316706" y="104775"/>
                  </a:lnTo>
                  <a:lnTo>
                    <a:pt x="378619" y="150019"/>
                  </a:lnTo>
                  <a:lnTo>
                    <a:pt x="445294" y="197644"/>
                  </a:lnTo>
                  <a:lnTo>
                    <a:pt x="502444" y="245269"/>
                  </a:lnTo>
                  <a:lnTo>
                    <a:pt x="564356" y="307181"/>
                  </a:lnTo>
                  <a:lnTo>
                    <a:pt x="611981" y="357188"/>
                  </a:lnTo>
                  <a:lnTo>
                    <a:pt x="638175" y="395288"/>
                  </a:lnTo>
                  <a:lnTo>
                    <a:pt x="659606" y="433388"/>
                  </a:lnTo>
                  <a:lnTo>
                    <a:pt x="673894" y="476250"/>
                  </a:lnTo>
                  <a:lnTo>
                    <a:pt x="681037" y="516731"/>
                  </a:lnTo>
                  <a:lnTo>
                    <a:pt x="688181" y="566738"/>
                  </a:lnTo>
                  <a:lnTo>
                    <a:pt x="688181" y="609600"/>
                  </a:lnTo>
                  <a:lnTo>
                    <a:pt x="678656" y="654844"/>
                  </a:lnTo>
                  <a:lnTo>
                    <a:pt x="661987" y="692944"/>
                  </a:lnTo>
                  <a:lnTo>
                    <a:pt x="642937" y="716756"/>
                  </a:lnTo>
                  <a:lnTo>
                    <a:pt x="621506" y="740569"/>
                  </a:lnTo>
                  <a:lnTo>
                    <a:pt x="597694" y="754856"/>
                  </a:lnTo>
                  <a:lnTo>
                    <a:pt x="561975" y="757238"/>
                  </a:lnTo>
                  <a:lnTo>
                    <a:pt x="535781" y="750094"/>
                  </a:lnTo>
                  <a:lnTo>
                    <a:pt x="502444" y="728663"/>
                  </a:lnTo>
                  <a:lnTo>
                    <a:pt x="466725" y="697706"/>
                  </a:lnTo>
                  <a:lnTo>
                    <a:pt x="452437" y="664369"/>
                  </a:lnTo>
                  <a:lnTo>
                    <a:pt x="378619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114380BE-48EC-453B-A6BE-33332568567D}"/>
                </a:ext>
              </a:extLst>
            </p:cNvPr>
            <p:cNvSpPr/>
            <p:nvPr/>
          </p:nvSpPr>
          <p:spPr>
            <a:xfrm>
              <a:off x="5367338" y="2038350"/>
              <a:ext cx="1460500" cy="382588"/>
            </a:xfrm>
            <a:custGeom>
              <a:avLst/>
              <a:gdLst>
                <a:gd name="connsiteX0" fmla="*/ 909637 w 1459706"/>
                <a:gd name="connsiteY0" fmla="*/ 295275 h 383381"/>
                <a:gd name="connsiteX1" fmla="*/ 604837 w 1459706"/>
                <a:gd name="connsiteY1" fmla="*/ 338138 h 383381"/>
                <a:gd name="connsiteX2" fmla="*/ 471487 w 1459706"/>
                <a:gd name="connsiteY2" fmla="*/ 364331 h 383381"/>
                <a:gd name="connsiteX3" fmla="*/ 395287 w 1459706"/>
                <a:gd name="connsiteY3" fmla="*/ 376238 h 383381"/>
                <a:gd name="connsiteX4" fmla="*/ 352425 w 1459706"/>
                <a:gd name="connsiteY4" fmla="*/ 381000 h 383381"/>
                <a:gd name="connsiteX5" fmla="*/ 302418 w 1459706"/>
                <a:gd name="connsiteY5" fmla="*/ 383381 h 383381"/>
                <a:gd name="connsiteX6" fmla="*/ 271462 w 1459706"/>
                <a:gd name="connsiteY6" fmla="*/ 381000 h 383381"/>
                <a:gd name="connsiteX7" fmla="*/ 214312 w 1459706"/>
                <a:gd name="connsiteY7" fmla="*/ 366713 h 383381"/>
                <a:gd name="connsiteX8" fmla="*/ 142875 w 1459706"/>
                <a:gd name="connsiteY8" fmla="*/ 340519 h 383381"/>
                <a:gd name="connsiteX9" fmla="*/ 73818 w 1459706"/>
                <a:gd name="connsiteY9" fmla="*/ 311944 h 383381"/>
                <a:gd name="connsiteX10" fmla="*/ 0 w 1459706"/>
                <a:gd name="connsiteY10" fmla="*/ 276225 h 383381"/>
                <a:gd name="connsiteX11" fmla="*/ 45243 w 1459706"/>
                <a:gd name="connsiteY11" fmla="*/ 190500 h 383381"/>
                <a:gd name="connsiteX12" fmla="*/ 157162 w 1459706"/>
                <a:gd name="connsiteY12" fmla="*/ 207169 h 383381"/>
                <a:gd name="connsiteX13" fmla="*/ 300037 w 1459706"/>
                <a:gd name="connsiteY13" fmla="*/ 214313 h 383381"/>
                <a:gd name="connsiteX14" fmla="*/ 404812 w 1459706"/>
                <a:gd name="connsiteY14" fmla="*/ 209550 h 383381"/>
                <a:gd name="connsiteX15" fmla="*/ 531018 w 1459706"/>
                <a:gd name="connsiteY15" fmla="*/ 195263 h 383381"/>
                <a:gd name="connsiteX16" fmla="*/ 676275 w 1459706"/>
                <a:gd name="connsiteY16" fmla="*/ 173831 h 383381"/>
                <a:gd name="connsiteX17" fmla="*/ 812006 w 1459706"/>
                <a:gd name="connsiteY17" fmla="*/ 147638 h 383381"/>
                <a:gd name="connsiteX18" fmla="*/ 904875 w 1459706"/>
                <a:gd name="connsiteY18" fmla="*/ 123825 h 383381"/>
                <a:gd name="connsiteX19" fmla="*/ 981075 w 1459706"/>
                <a:gd name="connsiteY19" fmla="*/ 100013 h 383381"/>
                <a:gd name="connsiteX20" fmla="*/ 1047750 w 1459706"/>
                <a:gd name="connsiteY20" fmla="*/ 69056 h 383381"/>
                <a:gd name="connsiteX21" fmla="*/ 1147762 w 1459706"/>
                <a:gd name="connsiteY21" fmla="*/ 21431 h 383381"/>
                <a:gd name="connsiteX22" fmla="*/ 1188243 w 1459706"/>
                <a:gd name="connsiteY22" fmla="*/ 0 h 383381"/>
                <a:gd name="connsiteX23" fmla="*/ 1257300 w 1459706"/>
                <a:gd name="connsiteY23" fmla="*/ 14288 h 383381"/>
                <a:gd name="connsiteX24" fmla="*/ 1333500 w 1459706"/>
                <a:gd name="connsiteY24" fmla="*/ 33338 h 383381"/>
                <a:gd name="connsiteX25" fmla="*/ 1385887 w 1459706"/>
                <a:gd name="connsiteY25" fmla="*/ 50006 h 383381"/>
                <a:gd name="connsiteX26" fmla="*/ 1426368 w 1459706"/>
                <a:gd name="connsiteY26" fmla="*/ 69056 h 383381"/>
                <a:gd name="connsiteX27" fmla="*/ 1443037 w 1459706"/>
                <a:gd name="connsiteY27" fmla="*/ 78581 h 383381"/>
                <a:gd name="connsiteX28" fmla="*/ 1454943 w 1459706"/>
                <a:gd name="connsiteY28" fmla="*/ 97631 h 383381"/>
                <a:gd name="connsiteX29" fmla="*/ 1459706 w 1459706"/>
                <a:gd name="connsiteY29" fmla="*/ 121444 h 383381"/>
                <a:gd name="connsiteX30" fmla="*/ 1457325 w 1459706"/>
                <a:gd name="connsiteY30" fmla="*/ 150019 h 383381"/>
                <a:gd name="connsiteX31" fmla="*/ 1445418 w 1459706"/>
                <a:gd name="connsiteY31" fmla="*/ 173831 h 383381"/>
                <a:gd name="connsiteX32" fmla="*/ 1404937 w 1459706"/>
                <a:gd name="connsiteY32" fmla="*/ 209550 h 383381"/>
                <a:gd name="connsiteX33" fmla="*/ 1369218 w 1459706"/>
                <a:gd name="connsiteY33" fmla="*/ 226219 h 383381"/>
                <a:gd name="connsiteX34" fmla="*/ 1257300 w 1459706"/>
                <a:gd name="connsiteY34" fmla="*/ 238125 h 383381"/>
                <a:gd name="connsiteX35" fmla="*/ 1085850 w 1459706"/>
                <a:gd name="connsiteY35" fmla="*/ 266700 h 383381"/>
                <a:gd name="connsiteX36" fmla="*/ 909637 w 1459706"/>
                <a:gd name="connsiteY36" fmla="*/ 295275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9706" h="383381">
                  <a:moveTo>
                    <a:pt x="909637" y="295275"/>
                  </a:moveTo>
                  <a:lnTo>
                    <a:pt x="604837" y="338138"/>
                  </a:lnTo>
                  <a:lnTo>
                    <a:pt x="471487" y="364331"/>
                  </a:lnTo>
                  <a:lnTo>
                    <a:pt x="395287" y="376238"/>
                  </a:lnTo>
                  <a:lnTo>
                    <a:pt x="352425" y="381000"/>
                  </a:lnTo>
                  <a:lnTo>
                    <a:pt x="302418" y="383381"/>
                  </a:lnTo>
                  <a:lnTo>
                    <a:pt x="271462" y="381000"/>
                  </a:lnTo>
                  <a:lnTo>
                    <a:pt x="214312" y="366713"/>
                  </a:lnTo>
                  <a:lnTo>
                    <a:pt x="142875" y="340519"/>
                  </a:lnTo>
                  <a:lnTo>
                    <a:pt x="73818" y="311944"/>
                  </a:lnTo>
                  <a:lnTo>
                    <a:pt x="0" y="276225"/>
                  </a:lnTo>
                  <a:lnTo>
                    <a:pt x="45243" y="190500"/>
                  </a:lnTo>
                  <a:lnTo>
                    <a:pt x="157162" y="207169"/>
                  </a:lnTo>
                  <a:lnTo>
                    <a:pt x="300037" y="214313"/>
                  </a:lnTo>
                  <a:lnTo>
                    <a:pt x="404812" y="209550"/>
                  </a:lnTo>
                  <a:lnTo>
                    <a:pt x="531018" y="195263"/>
                  </a:lnTo>
                  <a:lnTo>
                    <a:pt x="676275" y="173831"/>
                  </a:lnTo>
                  <a:lnTo>
                    <a:pt x="812006" y="147638"/>
                  </a:lnTo>
                  <a:lnTo>
                    <a:pt x="904875" y="123825"/>
                  </a:lnTo>
                  <a:lnTo>
                    <a:pt x="981075" y="100013"/>
                  </a:lnTo>
                  <a:lnTo>
                    <a:pt x="1047750" y="69056"/>
                  </a:lnTo>
                  <a:lnTo>
                    <a:pt x="1147762" y="21431"/>
                  </a:lnTo>
                  <a:lnTo>
                    <a:pt x="1188243" y="0"/>
                  </a:lnTo>
                  <a:lnTo>
                    <a:pt x="1257300" y="14288"/>
                  </a:lnTo>
                  <a:lnTo>
                    <a:pt x="1333500" y="33338"/>
                  </a:lnTo>
                  <a:lnTo>
                    <a:pt x="1385887" y="50006"/>
                  </a:lnTo>
                  <a:lnTo>
                    <a:pt x="1426368" y="69056"/>
                  </a:lnTo>
                  <a:lnTo>
                    <a:pt x="1443037" y="78581"/>
                  </a:lnTo>
                  <a:lnTo>
                    <a:pt x="1454943" y="97631"/>
                  </a:lnTo>
                  <a:lnTo>
                    <a:pt x="1459706" y="121444"/>
                  </a:lnTo>
                  <a:lnTo>
                    <a:pt x="1457325" y="150019"/>
                  </a:lnTo>
                  <a:lnTo>
                    <a:pt x="1445418" y="173831"/>
                  </a:lnTo>
                  <a:lnTo>
                    <a:pt x="1404937" y="209550"/>
                  </a:lnTo>
                  <a:lnTo>
                    <a:pt x="1369218" y="226219"/>
                  </a:lnTo>
                  <a:lnTo>
                    <a:pt x="1257300" y="238125"/>
                  </a:lnTo>
                  <a:lnTo>
                    <a:pt x="1085850" y="266700"/>
                  </a:lnTo>
                  <a:lnTo>
                    <a:pt x="909637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45BB845A-3850-475D-B726-5EF0578DD693}"/>
                </a:ext>
              </a:extLst>
            </p:cNvPr>
            <p:cNvSpPr/>
            <p:nvPr/>
          </p:nvSpPr>
          <p:spPr>
            <a:xfrm>
              <a:off x="5614988" y="2335213"/>
              <a:ext cx="644525" cy="885825"/>
            </a:xfrm>
            <a:custGeom>
              <a:avLst/>
              <a:gdLst>
                <a:gd name="connsiteX0" fmla="*/ 192881 w 645318"/>
                <a:gd name="connsiteY0" fmla="*/ 528638 h 885825"/>
                <a:gd name="connsiteX1" fmla="*/ 269081 w 645318"/>
                <a:gd name="connsiteY1" fmla="*/ 369094 h 885825"/>
                <a:gd name="connsiteX2" fmla="*/ 302418 w 645318"/>
                <a:gd name="connsiteY2" fmla="*/ 292894 h 885825"/>
                <a:gd name="connsiteX3" fmla="*/ 326231 w 645318"/>
                <a:gd name="connsiteY3" fmla="*/ 223838 h 885825"/>
                <a:gd name="connsiteX4" fmla="*/ 328612 w 645318"/>
                <a:gd name="connsiteY4" fmla="*/ 197644 h 885825"/>
                <a:gd name="connsiteX5" fmla="*/ 323850 w 645318"/>
                <a:gd name="connsiteY5" fmla="*/ 161925 h 885825"/>
                <a:gd name="connsiteX6" fmla="*/ 309562 w 645318"/>
                <a:gd name="connsiteY6" fmla="*/ 133350 h 885825"/>
                <a:gd name="connsiteX7" fmla="*/ 283368 w 645318"/>
                <a:gd name="connsiteY7" fmla="*/ 104775 h 885825"/>
                <a:gd name="connsiteX8" fmla="*/ 192881 w 645318"/>
                <a:gd name="connsiteY8" fmla="*/ 16669 h 885825"/>
                <a:gd name="connsiteX9" fmla="*/ 340518 w 645318"/>
                <a:gd name="connsiteY9" fmla="*/ 0 h 885825"/>
                <a:gd name="connsiteX10" fmla="*/ 464343 w 645318"/>
                <a:gd name="connsiteY10" fmla="*/ 123825 h 885825"/>
                <a:gd name="connsiteX11" fmla="*/ 545306 w 645318"/>
                <a:gd name="connsiteY11" fmla="*/ 195263 h 885825"/>
                <a:gd name="connsiteX12" fmla="*/ 602456 w 645318"/>
                <a:gd name="connsiteY12" fmla="*/ 245269 h 885825"/>
                <a:gd name="connsiteX13" fmla="*/ 623887 w 645318"/>
                <a:gd name="connsiteY13" fmla="*/ 266700 h 885825"/>
                <a:gd name="connsiteX14" fmla="*/ 640556 w 645318"/>
                <a:gd name="connsiteY14" fmla="*/ 295275 h 885825"/>
                <a:gd name="connsiteX15" fmla="*/ 645318 w 645318"/>
                <a:gd name="connsiteY15" fmla="*/ 319088 h 885825"/>
                <a:gd name="connsiteX16" fmla="*/ 638175 w 645318"/>
                <a:gd name="connsiteY16" fmla="*/ 342900 h 885825"/>
                <a:gd name="connsiteX17" fmla="*/ 616743 w 645318"/>
                <a:gd name="connsiteY17" fmla="*/ 369094 h 885825"/>
                <a:gd name="connsiteX18" fmla="*/ 581025 w 645318"/>
                <a:gd name="connsiteY18" fmla="*/ 378619 h 885825"/>
                <a:gd name="connsiteX19" fmla="*/ 542925 w 645318"/>
                <a:gd name="connsiteY19" fmla="*/ 383382 h 885825"/>
                <a:gd name="connsiteX20" fmla="*/ 516731 w 645318"/>
                <a:gd name="connsiteY20" fmla="*/ 395288 h 885825"/>
                <a:gd name="connsiteX21" fmla="*/ 490537 w 645318"/>
                <a:gd name="connsiteY21" fmla="*/ 414338 h 885825"/>
                <a:gd name="connsiteX22" fmla="*/ 352425 w 645318"/>
                <a:gd name="connsiteY22" fmla="*/ 566738 h 885825"/>
                <a:gd name="connsiteX23" fmla="*/ 145256 w 645318"/>
                <a:gd name="connsiteY23" fmla="*/ 781050 h 885825"/>
                <a:gd name="connsiteX24" fmla="*/ 57150 w 645318"/>
                <a:gd name="connsiteY24" fmla="*/ 869157 h 885825"/>
                <a:gd name="connsiteX25" fmla="*/ 35718 w 645318"/>
                <a:gd name="connsiteY25" fmla="*/ 883444 h 885825"/>
                <a:gd name="connsiteX26" fmla="*/ 16668 w 645318"/>
                <a:gd name="connsiteY26" fmla="*/ 885825 h 885825"/>
                <a:gd name="connsiteX27" fmla="*/ 2381 w 645318"/>
                <a:gd name="connsiteY27" fmla="*/ 878682 h 885825"/>
                <a:gd name="connsiteX28" fmla="*/ 0 w 645318"/>
                <a:gd name="connsiteY28" fmla="*/ 862013 h 885825"/>
                <a:gd name="connsiteX29" fmla="*/ 28575 w 645318"/>
                <a:gd name="connsiteY29" fmla="*/ 797719 h 885825"/>
                <a:gd name="connsiteX30" fmla="*/ 104775 w 645318"/>
                <a:gd name="connsiteY30" fmla="*/ 683419 h 885825"/>
                <a:gd name="connsiteX31" fmla="*/ 192881 w 645318"/>
                <a:gd name="connsiteY31" fmla="*/ 5286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5318" h="885825">
                  <a:moveTo>
                    <a:pt x="192881" y="528638"/>
                  </a:moveTo>
                  <a:lnTo>
                    <a:pt x="269081" y="369094"/>
                  </a:lnTo>
                  <a:lnTo>
                    <a:pt x="302418" y="292894"/>
                  </a:lnTo>
                  <a:lnTo>
                    <a:pt x="326231" y="223838"/>
                  </a:lnTo>
                  <a:lnTo>
                    <a:pt x="328612" y="197644"/>
                  </a:lnTo>
                  <a:lnTo>
                    <a:pt x="323850" y="161925"/>
                  </a:lnTo>
                  <a:lnTo>
                    <a:pt x="309562" y="133350"/>
                  </a:lnTo>
                  <a:lnTo>
                    <a:pt x="283368" y="104775"/>
                  </a:lnTo>
                  <a:lnTo>
                    <a:pt x="192881" y="16669"/>
                  </a:lnTo>
                  <a:lnTo>
                    <a:pt x="340518" y="0"/>
                  </a:lnTo>
                  <a:lnTo>
                    <a:pt x="464343" y="123825"/>
                  </a:lnTo>
                  <a:lnTo>
                    <a:pt x="545306" y="195263"/>
                  </a:lnTo>
                  <a:lnTo>
                    <a:pt x="602456" y="245269"/>
                  </a:lnTo>
                  <a:lnTo>
                    <a:pt x="623887" y="266700"/>
                  </a:lnTo>
                  <a:lnTo>
                    <a:pt x="640556" y="295275"/>
                  </a:lnTo>
                  <a:lnTo>
                    <a:pt x="645318" y="319088"/>
                  </a:lnTo>
                  <a:lnTo>
                    <a:pt x="638175" y="342900"/>
                  </a:lnTo>
                  <a:lnTo>
                    <a:pt x="616743" y="369094"/>
                  </a:lnTo>
                  <a:lnTo>
                    <a:pt x="581025" y="378619"/>
                  </a:lnTo>
                  <a:lnTo>
                    <a:pt x="542925" y="383382"/>
                  </a:lnTo>
                  <a:lnTo>
                    <a:pt x="516731" y="395288"/>
                  </a:lnTo>
                  <a:lnTo>
                    <a:pt x="490537" y="414338"/>
                  </a:lnTo>
                  <a:lnTo>
                    <a:pt x="352425" y="566738"/>
                  </a:lnTo>
                  <a:lnTo>
                    <a:pt x="145256" y="781050"/>
                  </a:lnTo>
                  <a:lnTo>
                    <a:pt x="57150" y="869157"/>
                  </a:lnTo>
                  <a:lnTo>
                    <a:pt x="35718" y="883444"/>
                  </a:lnTo>
                  <a:lnTo>
                    <a:pt x="16668" y="885825"/>
                  </a:lnTo>
                  <a:lnTo>
                    <a:pt x="2381" y="878682"/>
                  </a:lnTo>
                  <a:lnTo>
                    <a:pt x="0" y="862013"/>
                  </a:lnTo>
                  <a:lnTo>
                    <a:pt x="28575" y="797719"/>
                  </a:lnTo>
                  <a:lnTo>
                    <a:pt x="104775" y="683419"/>
                  </a:lnTo>
                  <a:lnTo>
                    <a:pt x="192881" y="528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C66333AC-5CE6-440B-B264-697ECBB77D01}"/>
                </a:ext>
              </a:extLst>
            </p:cNvPr>
            <p:cNvSpPr/>
            <p:nvPr/>
          </p:nvSpPr>
          <p:spPr>
            <a:xfrm>
              <a:off x="3570288" y="2840038"/>
              <a:ext cx="2039937" cy="762000"/>
            </a:xfrm>
            <a:custGeom>
              <a:avLst/>
              <a:gdLst>
                <a:gd name="connsiteX0" fmla="*/ 1416844 w 2040731"/>
                <a:gd name="connsiteY0" fmla="*/ 483394 h 762000"/>
                <a:gd name="connsiteX1" fmla="*/ 1083469 w 2040731"/>
                <a:gd name="connsiteY1" fmla="*/ 588169 h 762000"/>
                <a:gd name="connsiteX2" fmla="*/ 921544 w 2040731"/>
                <a:gd name="connsiteY2" fmla="*/ 631032 h 762000"/>
                <a:gd name="connsiteX3" fmla="*/ 731044 w 2040731"/>
                <a:gd name="connsiteY3" fmla="*/ 676275 h 762000"/>
                <a:gd name="connsiteX4" fmla="*/ 535781 w 2040731"/>
                <a:gd name="connsiteY4" fmla="*/ 716757 h 762000"/>
                <a:gd name="connsiteX5" fmla="*/ 326231 w 2040731"/>
                <a:gd name="connsiteY5" fmla="*/ 747713 h 762000"/>
                <a:gd name="connsiteX6" fmla="*/ 180975 w 2040731"/>
                <a:gd name="connsiteY6" fmla="*/ 759619 h 762000"/>
                <a:gd name="connsiteX7" fmla="*/ 71437 w 2040731"/>
                <a:gd name="connsiteY7" fmla="*/ 762000 h 762000"/>
                <a:gd name="connsiteX8" fmla="*/ 35719 w 2040731"/>
                <a:gd name="connsiteY8" fmla="*/ 762000 h 762000"/>
                <a:gd name="connsiteX9" fmla="*/ 16669 w 2040731"/>
                <a:gd name="connsiteY9" fmla="*/ 759619 h 762000"/>
                <a:gd name="connsiteX10" fmla="*/ 2381 w 2040731"/>
                <a:gd name="connsiteY10" fmla="*/ 750094 h 762000"/>
                <a:gd name="connsiteX11" fmla="*/ 0 w 2040731"/>
                <a:gd name="connsiteY11" fmla="*/ 731044 h 762000"/>
                <a:gd name="connsiteX12" fmla="*/ 9525 w 2040731"/>
                <a:gd name="connsiteY12" fmla="*/ 716757 h 762000"/>
                <a:gd name="connsiteX13" fmla="*/ 95250 w 2040731"/>
                <a:gd name="connsiteY13" fmla="*/ 704850 h 762000"/>
                <a:gd name="connsiteX14" fmla="*/ 223837 w 2040731"/>
                <a:gd name="connsiteY14" fmla="*/ 681038 h 762000"/>
                <a:gd name="connsiteX15" fmla="*/ 452437 w 2040731"/>
                <a:gd name="connsiteY15" fmla="*/ 626269 h 762000"/>
                <a:gd name="connsiteX16" fmla="*/ 669131 w 2040731"/>
                <a:gd name="connsiteY16" fmla="*/ 569119 h 762000"/>
                <a:gd name="connsiteX17" fmla="*/ 890587 w 2040731"/>
                <a:gd name="connsiteY17" fmla="*/ 492919 h 762000"/>
                <a:gd name="connsiteX18" fmla="*/ 1081087 w 2040731"/>
                <a:gd name="connsiteY18" fmla="*/ 421482 h 762000"/>
                <a:gd name="connsiteX19" fmla="*/ 1304925 w 2040731"/>
                <a:gd name="connsiteY19" fmla="*/ 326232 h 762000"/>
                <a:gd name="connsiteX20" fmla="*/ 1452562 w 2040731"/>
                <a:gd name="connsiteY20" fmla="*/ 259557 h 762000"/>
                <a:gd name="connsiteX21" fmla="*/ 1526381 w 2040731"/>
                <a:gd name="connsiteY21" fmla="*/ 223838 h 762000"/>
                <a:gd name="connsiteX22" fmla="*/ 1583531 w 2040731"/>
                <a:gd name="connsiteY22" fmla="*/ 183357 h 762000"/>
                <a:gd name="connsiteX23" fmla="*/ 1595437 w 2040731"/>
                <a:gd name="connsiteY23" fmla="*/ 169069 h 762000"/>
                <a:gd name="connsiteX24" fmla="*/ 1600200 w 2040731"/>
                <a:gd name="connsiteY24" fmla="*/ 145257 h 762000"/>
                <a:gd name="connsiteX25" fmla="*/ 1595437 w 2040731"/>
                <a:gd name="connsiteY25" fmla="*/ 126207 h 762000"/>
                <a:gd name="connsiteX26" fmla="*/ 1578769 w 2040731"/>
                <a:gd name="connsiteY26" fmla="*/ 107157 h 762000"/>
                <a:gd name="connsiteX27" fmla="*/ 1547812 w 2040731"/>
                <a:gd name="connsiteY27" fmla="*/ 83344 h 762000"/>
                <a:gd name="connsiteX28" fmla="*/ 1521619 w 2040731"/>
                <a:gd name="connsiteY28" fmla="*/ 69057 h 762000"/>
                <a:gd name="connsiteX29" fmla="*/ 1504950 w 2040731"/>
                <a:gd name="connsiteY29" fmla="*/ 50007 h 762000"/>
                <a:gd name="connsiteX30" fmla="*/ 1497806 w 2040731"/>
                <a:gd name="connsiteY30" fmla="*/ 33338 h 762000"/>
                <a:gd name="connsiteX31" fmla="*/ 1497806 w 2040731"/>
                <a:gd name="connsiteY31" fmla="*/ 19050 h 762000"/>
                <a:gd name="connsiteX32" fmla="*/ 1509712 w 2040731"/>
                <a:gd name="connsiteY32" fmla="*/ 4763 h 762000"/>
                <a:gd name="connsiteX33" fmla="*/ 1550194 w 2040731"/>
                <a:gd name="connsiteY33" fmla="*/ 0 h 762000"/>
                <a:gd name="connsiteX34" fmla="*/ 1628775 w 2040731"/>
                <a:gd name="connsiteY34" fmla="*/ 19050 h 762000"/>
                <a:gd name="connsiteX35" fmla="*/ 1685925 w 2040731"/>
                <a:gd name="connsiteY35" fmla="*/ 35719 h 762000"/>
                <a:gd name="connsiteX36" fmla="*/ 1759744 w 2040731"/>
                <a:gd name="connsiteY36" fmla="*/ 61913 h 762000"/>
                <a:gd name="connsiteX37" fmla="*/ 1871662 w 2040731"/>
                <a:gd name="connsiteY37" fmla="*/ 107157 h 762000"/>
                <a:gd name="connsiteX38" fmla="*/ 1926431 w 2040731"/>
                <a:gd name="connsiteY38" fmla="*/ 135732 h 762000"/>
                <a:gd name="connsiteX39" fmla="*/ 1966912 w 2040731"/>
                <a:gd name="connsiteY39" fmla="*/ 161925 h 762000"/>
                <a:gd name="connsiteX40" fmla="*/ 1997869 w 2040731"/>
                <a:gd name="connsiteY40" fmla="*/ 180975 h 762000"/>
                <a:gd name="connsiteX41" fmla="*/ 2026444 w 2040731"/>
                <a:gd name="connsiteY41" fmla="*/ 207169 h 762000"/>
                <a:gd name="connsiteX42" fmla="*/ 2035969 w 2040731"/>
                <a:gd name="connsiteY42" fmla="*/ 221457 h 762000"/>
                <a:gd name="connsiteX43" fmla="*/ 2040731 w 2040731"/>
                <a:gd name="connsiteY43" fmla="*/ 238125 h 762000"/>
                <a:gd name="connsiteX44" fmla="*/ 2038350 w 2040731"/>
                <a:gd name="connsiteY44" fmla="*/ 259557 h 762000"/>
                <a:gd name="connsiteX45" fmla="*/ 2026444 w 2040731"/>
                <a:gd name="connsiteY45" fmla="*/ 280988 h 762000"/>
                <a:gd name="connsiteX46" fmla="*/ 2007394 w 2040731"/>
                <a:gd name="connsiteY46" fmla="*/ 295275 h 762000"/>
                <a:gd name="connsiteX47" fmla="*/ 1824037 w 2040731"/>
                <a:gd name="connsiteY47" fmla="*/ 357188 h 762000"/>
                <a:gd name="connsiteX48" fmla="*/ 1595437 w 2040731"/>
                <a:gd name="connsiteY48" fmla="*/ 431007 h 762000"/>
                <a:gd name="connsiteX49" fmla="*/ 1416844 w 2040731"/>
                <a:gd name="connsiteY49" fmla="*/ 4833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40731" h="762000">
                  <a:moveTo>
                    <a:pt x="1416844" y="483394"/>
                  </a:moveTo>
                  <a:lnTo>
                    <a:pt x="1083469" y="588169"/>
                  </a:lnTo>
                  <a:lnTo>
                    <a:pt x="921544" y="631032"/>
                  </a:lnTo>
                  <a:lnTo>
                    <a:pt x="731044" y="676275"/>
                  </a:lnTo>
                  <a:lnTo>
                    <a:pt x="535781" y="716757"/>
                  </a:lnTo>
                  <a:lnTo>
                    <a:pt x="326231" y="747713"/>
                  </a:lnTo>
                  <a:lnTo>
                    <a:pt x="180975" y="759619"/>
                  </a:lnTo>
                  <a:lnTo>
                    <a:pt x="71437" y="762000"/>
                  </a:lnTo>
                  <a:lnTo>
                    <a:pt x="35719" y="762000"/>
                  </a:lnTo>
                  <a:lnTo>
                    <a:pt x="16669" y="759619"/>
                  </a:lnTo>
                  <a:lnTo>
                    <a:pt x="2381" y="750094"/>
                  </a:lnTo>
                  <a:lnTo>
                    <a:pt x="0" y="731044"/>
                  </a:lnTo>
                  <a:lnTo>
                    <a:pt x="9525" y="716757"/>
                  </a:lnTo>
                  <a:lnTo>
                    <a:pt x="95250" y="704850"/>
                  </a:lnTo>
                  <a:lnTo>
                    <a:pt x="223837" y="681038"/>
                  </a:lnTo>
                  <a:lnTo>
                    <a:pt x="452437" y="626269"/>
                  </a:lnTo>
                  <a:lnTo>
                    <a:pt x="669131" y="569119"/>
                  </a:lnTo>
                  <a:lnTo>
                    <a:pt x="890587" y="492919"/>
                  </a:lnTo>
                  <a:lnTo>
                    <a:pt x="1081087" y="421482"/>
                  </a:lnTo>
                  <a:lnTo>
                    <a:pt x="1304925" y="326232"/>
                  </a:lnTo>
                  <a:lnTo>
                    <a:pt x="1452562" y="259557"/>
                  </a:lnTo>
                  <a:lnTo>
                    <a:pt x="1526381" y="223838"/>
                  </a:lnTo>
                  <a:lnTo>
                    <a:pt x="1583531" y="183357"/>
                  </a:lnTo>
                  <a:lnTo>
                    <a:pt x="1595437" y="169069"/>
                  </a:lnTo>
                  <a:lnTo>
                    <a:pt x="1600200" y="145257"/>
                  </a:lnTo>
                  <a:lnTo>
                    <a:pt x="1595437" y="126207"/>
                  </a:lnTo>
                  <a:lnTo>
                    <a:pt x="1578769" y="107157"/>
                  </a:lnTo>
                  <a:lnTo>
                    <a:pt x="1547812" y="83344"/>
                  </a:lnTo>
                  <a:lnTo>
                    <a:pt x="1521619" y="69057"/>
                  </a:lnTo>
                  <a:lnTo>
                    <a:pt x="1504950" y="50007"/>
                  </a:lnTo>
                  <a:lnTo>
                    <a:pt x="1497806" y="33338"/>
                  </a:lnTo>
                  <a:lnTo>
                    <a:pt x="1497806" y="19050"/>
                  </a:lnTo>
                  <a:lnTo>
                    <a:pt x="1509712" y="4763"/>
                  </a:lnTo>
                  <a:lnTo>
                    <a:pt x="1550194" y="0"/>
                  </a:lnTo>
                  <a:lnTo>
                    <a:pt x="1628775" y="19050"/>
                  </a:lnTo>
                  <a:lnTo>
                    <a:pt x="1685925" y="35719"/>
                  </a:lnTo>
                  <a:lnTo>
                    <a:pt x="1759744" y="61913"/>
                  </a:lnTo>
                  <a:lnTo>
                    <a:pt x="1871662" y="107157"/>
                  </a:lnTo>
                  <a:lnTo>
                    <a:pt x="1926431" y="135732"/>
                  </a:lnTo>
                  <a:lnTo>
                    <a:pt x="1966912" y="161925"/>
                  </a:lnTo>
                  <a:lnTo>
                    <a:pt x="1997869" y="180975"/>
                  </a:lnTo>
                  <a:lnTo>
                    <a:pt x="2026444" y="207169"/>
                  </a:lnTo>
                  <a:lnTo>
                    <a:pt x="2035969" y="221457"/>
                  </a:lnTo>
                  <a:lnTo>
                    <a:pt x="2040731" y="238125"/>
                  </a:lnTo>
                  <a:lnTo>
                    <a:pt x="2038350" y="259557"/>
                  </a:lnTo>
                  <a:lnTo>
                    <a:pt x="2026444" y="280988"/>
                  </a:lnTo>
                  <a:lnTo>
                    <a:pt x="2007394" y="295275"/>
                  </a:lnTo>
                  <a:lnTo>
                    <a:pt x="1824037" y="357188"/>
                  </a:lnTo>
                  <a:lnTo>
                    <a:pt x="1595437" y="431007"/>
                  </a:lnTo>
                  <a:lnTo>
                    <a:pt x="1416844" y="483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9">
              <a:extLst>
                <a:ext uri="{FF2B5EF4-FFF2-40B4-BE49-F238E27FC236}">
                  <a16:creationId xmlns:a16="http://schemas.microsoft.com/office/drawing/2014/main" id="{4E400DD9-4DE6-4453-9712-9B1FB8970DF9}"/>
                </a:ext>
              </a:extLst>
            </p:cNvPr>
            <p:cNvSpPr/>
            <p:nvPr/>
          </p:nvSpPr>
          <p:spPr>
            <a:xfrm>
              <a:off x="3057525" y="3406775"/>
              <a:ext cx="1981200" cy="2406650"/>
            </a:xfrm>
            <a:custGeom>
              <a:avLst/>
              <a:gdLst>
                <a:gd name="connsiteX0" fmla="*/ 1235075 w 1981200"/>
                <a:gd name="connsiteY0" fmla="*/ 1870075 h 2406650"/>
                <a:gd name="connsiteX1" fmla="*/ 1123950 w 1981200"/>
                <a:gd name="connsiteY1" fmla="*/ 1965325 h 2406650"/>
                <a:gd name="connsiteX2" fmla="*/ 1031875 w 1981200"/>
                <a:gd name="connsiteY2" fmla="*/ 2035175 h 2406650"/>
                <a:gd name="connsiteX3" fmla="*/ 927100 w 1981200"/>
                <a:gd name="connsiteY3" fmla="*/ 2108200 h 2406650"/>
                <a:gd name="connsiteX4" fmla="*/ 803275 w 1981200"/>
                <a:gd name="connsiteY4" fmla="*/ 2178050 h 2406650"/>
                <a:gd name="connsiteX5" fmla="*/ 660400 w 1981200"/>
                <a:gd name="connsiteY5" fmla="*/ 2244725 h 2406650"/>
                <a:gd name="connsiteX6" fmla="*/ 492125 w 1981200"/>
                <a:gd name="connsiteY6" fmla="*/ 2308225 h 2406650"/>
                <a:gd name="connsiteX7" fmla="*/ 346075 w 1981200"/>
                <a:gd name="connsiteY7" fmla="*/ 2349500 h 2406650"/>
                <a:gd name="connsiteX8" fmla="*/ 200025 w 1981200"/>
                <a:gd name="connsiteY8" fmla="*/ 2381250 h 2406650"/>
                <a:gd name="connsiteX9" fmla="*/ 73025 w 1981200"/>
                <a:gd name="connsiteY9" fmla="*/ 2400300 h 2406650"/>
                <a:gd name="connsiteX10" fmla="*/ 25400 w 1981200"/>
                <a:gd name="connsiteY10" fmla="*/ 2406650 h 2406650"/>
                <a:gd name="connsiteX11" fmla="*/ 6350 w 1981200"/>
                <a:gd name="connsiteY11" fmla="*/ 2400300 h 2406650"/>
                <a:gd name="connsiteX12" fmla="*/ 0 w 1981200"/>
                <a:gd name="connsiteY12" fmla="*/ 2381250 h 2406650"/>
                <a:gd name="connsiteX13" fmla="*/ 6350 w 1981200"/>
                <a:gd name="connsiteY13" fmla="*/ 2362200 h 2406650"/>
                <a:gd name="connsiteX14" fmla="*/ 76200 w 1981200"/>
                <a:gd name="connsiteY14" fmla="*/ 2339975 h 2406650"/>
                <a:gd name="connsiteX15" fmla="*/ 238125 w 1981200"/>
                <a:gd name="connsiteY15" fmla="*/ 2292350 h 2406650"/>
                <a:gd name="connsiteX16" fmla="*/ 431800 w 1981200"/>
                <a:gd name="connsiteY16" fmla="*/ 2222500 h 2406650"/>
                <a:gd name="connsiteX17" fmla="*/ 612775 w 1981200"/>
                <a:gd name="connsiteY17" fmla="*/ 2139950 h 2406650"/>
                <a:gd name="connsiteX18" fmla="*/ 736600 w 1981200"/>
                <a:gd name="connsiteY18" fmla="*/ 2076450 h 2406650"/>
                <a:gd name="connsiteX19" fmla="*/ 876300 w 1981200"/>
                <a:gd name="connsiteY19" fmla="*/ 1987550 h 2406650"/>
                <a:gd name="connsiteX20" fmla="*/ 977900 w 1981200"/>
                <a:gd name="connsiteY20" fmla="*/ 1908175 h 2406650"/>
                <a:gd name="connsiteX21" fmla="*/ 1060450 w 1981200"/>
                <a:gd name="connsiteY21" fmla="*/ 1828800 h 2406650"/>
                <a:gd name="connsiteX22" fmla="*/ 1130300 w 1981200"/>
                <a:gd name="connsiteY22" fmla="*/ 1746250 h 2406650"/>
                <a:gd name="connsiteX23" fmla="*/ 1219200 w 1981200"/>
                <a:gd name="connsiteY23" fmla="*/ 1635125 h 2406650"/>
                <a:gd name="connsiteX24" fmla="*/ 1298575 w 1981200"/>
                <a:gd name="connsiteY24" fmla="*/ 1517650 h 2406650"/>
                <a:gd name="connsiteX25" fmla="*/ 1387475 w 1981200"/>
                <a:gd name="connsiteY25" fmla="*/ 1377950 h 2406650"/>
                <a:gd name="connsiteX26" fmla="*/ 1450975 w 1981200"/>
                <a:gd name="connsiteY26" fmla="*/ 1257300 h 2406650"/>
                <a:gd name="connsiteX27" fmla="*/ 1527175 w 1981200"/>
                <a:gd name="connsiteY27" fmla="*/ 1069975 h 2406650"/>
                <a:gd name="connsiteX28" fmla="*/ 1574800 w 1981200"/>
                <a:gd name="connsiteY28" fmla="*/ 920750 h 2406650"/>
                <a:gd name="connsiteX29" fmla="*/ 1622425 w 1981200"/>
                <a:gd name="connsiteY29" fmla="*/ 723900 h 2406650"/>
                <a:gd name="connsiteX30" fmla="*/ 1663700 w 1981200"/>
                <a:gd name="connsiteY30" fmla="*/ 546100 h 2406650"/>
                <a:gd name="connsiteX31" fmla="*/ 1682750 w 1981200"/>
                <a:gd name="connsiteY31" fmla="*/ 276225 h 2406650"/>
                <a:gd name="connsiteX32" fmla="*/ 1676400 w 1981200"/>
                <a:gd name="connsiteY32" fmla="*/ 228600 h 2406650"/>
                <a:gd name="connsiteX33" fmla="*/ 1644650 w 1981200"/>
                <a:gd name="connsiteY33" fmla="*/ 177800 h 2406650"/>
                <a:gd name="connsiteX34" fmla="*/ 1584325 w 1981200"/>
                <a:gd name="connsiteY34" fmla="*/ 104775 h 2406650"/>
                <a:gd name="connsiteX35" fmla="*/ 1495425 w 1981200"/>
                <a:gd name="connsiteY35" fmla="*/ 6350 h 2406650"/>
                <a:gd name="connsiteX36" fmla="*/ 1581150 w 1981200"/>
                <a:gd name="connsiteY36" fmla="*/ 0 h 2406650"/>
                <a:gd name="connsiteX37" fmla="*/ 1708150 w 1981200"/>
                <a:gd name="connsiteY37" fmla="*/ 63500 h 2406650"/>
                <a:gd name="connsiteX38" fmla="*/ 1860550 w 1981200"/>
                <a:gd name="connsiteY38" fmla="*/ 136525 h 2406650"/>
                <a:gd name="connsiteX39" fmla="*/ 1930400 w 1981200"/>
                <a:gd name="connsiteY39" fmla="*/ 171450 h 2406650"/>
                <a:gd name="connsiteX40" fmla="*/ 1952625 w 1981200"/>
                <a:gd name="connsiteY40" fmla="*/ 187325 h 2406650"/>
                <a:gd name="connsiteX41" fmla="*/ 1968500 w 1981200"/>
                <a:gd name="connsiteY41" fmla="*/ 206375 h 2406650"/>
                <a:gd name="connsiteX42" fmla="*/ 1978025 w 1981200"/>
                <a:gd name="connsiteY42" fmla="*/ 228600 h 2406650"/>
                <a:gd name="connsiteX43" fmla="*/ 1981200 w 1981200"/>
                <a:gd name="connsiteY43" fmla="*/ 250825 h 2406650"/>
                <a:gd name="connsiteX44" fmla="*/ 1971675 w 1981200"/>
                <a:gd name="connsiteY44" fmla="*/ 288925 h 2406650"/>
                <a:gd name="connsiteX45" fmla="*/ 1952625 w 1981200"/>
                <a:gd name="connsiteY45" fmla="*/ 333375 h 2406650"/>
                <a:gd name="connsiteX46" fmla="*/ 1946275 w 1981200"/>
                <a:gd name="connsiteY46" fmla="*/ 403225 h 2406650"/>
                <a:gd name="connsiteX47" fmla="*/ 1930400 w 1981200"/>
                <a:gd name="connsiteY47" fmla="*/ 520700 h 2406650"/>
                <a:gd name="connsiteX48" fmla="*/ 1882775 w 1981200"/>
                <a:gd name="connsiteY48" fmla="*/ 711200 h 2406650"/>
                <a:gd name="connsiteX49" fmla="*/ 1857375 w 1981200"/>
                <a:gd name="connsiteY49" fmla="*/ 784225 h 2406650"/>
                <a:gd name="connsiteX50" fmla="*/ 1838325 w 1981200"/>
                <a:gd name="connsiteY50" fmla="*/ 857250 h 2406650"/>
                <a:gd name="connsiteX51" fmla="*/ 1797050 w 1981200"/>
                <a:gd name="connsiteY51" fmla="*/ 996950 h 2406650"/>
                <a:gd name="connsiteX52" fmla="*/ 1746250 w 1981200"/>
                <a:gd name="connsiteY52" fmla="*/ 1143000 h 2406650"/>
                <a:gd name="connsiteX53" fmla="*/ 1666875 w 1981200"/>
                <a:gd name="connsiteY53" fmla="*/ 1304925 h 2406650"/>
                <a:gd name="connsiteX54" fmla="*/ 1565275 w 1981200"/>
                <a:gd name="connsiteY54" fmla="*/ 1492250 h 2406650"/>
                <a:gd name="connsiteX55" fmla="*/ 1412875 w 1981200"/>
                <a:gd name="connsiteY55" fmla="*/ 1695450 h 2406650"/>
                <a:gd name="connsiteX56" fmla="*/ 1235075 w 1981200"/>
                <a:gd name="connsiteY56" fmla="*/ 1870075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1200" h="2406650">
                  <a:moveTo>
                    <a:pt x="1235075" y="1870075"/>
                  </a:moveTo>
                  <a:lnTo>
                    <a:pt x="1123950" y="1965325"/>
                  </a:lnTo>
                  <a:lnTo>
                    <a:pt x="1031875" y="2035175"/>
                  </a:lnTo>
                  <a:lnTo>
                    <a:pt x="927100" y="2108200"/>
                  </a:lnTo>
                  <a:lnTo>
                    <a:pt x="803275" y="2178050"/>
                  </a:lnTo>
                  <a:lnTo>
                    <a:pt x="660400" y="2244725"/>
                  </a:lnTo>
                  <a:lnTo>
                    <a:pt x="492125" y="2308225"/>
                  </a:lnTo>
                  <a:lnTo>
                    <a:pt x="346075" y="2349500"/>
                  </a:lnTo>
                  <a:lnTo>
                    <a:pt x="200025" y="2381250"/>
                  </a:lnTo>
                  <a:lnTo>
                    <a:pt x="73025" y="2400300"/>
                  </a:lnTo>
                  <a:lnTo>
                    <a:pt x="25400" y="2406650"/>
                  </a:lnTo>
                  <a:lnTo>
                    <a:pt x="6350" y="2400300"/>
                  </a:lnTo>
                  <a:lnTo>
                    <a:pt x="0" y="2381250"/>
                  </a:lnTo>
                  <a:lnTo>
                    <a:pt x="6350" y="2362200"/>
                  </a:lnTo>
                  <a:lnTo>
                    <a:pt x="76200" y="2339975"/>
                  </a:lnTo>
                  <a:lnTo>
                    <a:pt x="238125" y="2292350"/>
                  </a:lnTo>
                  <a:lnTo>
                    <a:pt x="431800" y="2222500"/>
                  </a:lnTo>
                  <a:lnTo>
                    <a:pt x="612775" y="2139950"/>
                  </a:lnTo>
                  <a:lnTo>
                    <a:pt x="736600" y="2076450"/>
                  </a:lnTo>
                  <a:lnTo>
                    <a:pt x="876300" y="1987550"/>
                  </a:lnTo>
                  <a:lnTo>
                    <a:pt x="977900" y="1908175"/>
                  </a:lnTo>
                  <a:lnTo>
                    <a:pt x="1060450" y="1828800"/>
                  </a:lnTo>
                  <a:lnTo>
                    <a:pt x="1130300" y="1746250"/>
                  </a:lnTo>
                  <a:lnTo>
                    <a:pt x="1219200" y="1635125"/>
                  </a:lnTo>
                  <a:lnTo>
                    <a:pt x="1298575" y="1517650"/>
                  </a:lnTo>
                  <a:lnTo>
                    <a:pt x="1387475" y="1377950"/>
                  </a:lnTo>
                  <a:lnTo>
                    <a:pt x="1450975" y="1257300"/>
                  </a:lnTo>
                  <a:lnTo>
                    <a:pt x="1527175" y="1069975"/>
                  </a:lnTo>
                  <a:lnTo>
                    <a:pt x="1574800" y="920750"/>
                  </a:lnTo>
                  <a:lnTo>
                    <a:pt x="1622425" y="723900"/>
                  </a:lnTo>
                  <a:cubicBezTo>
                    <a:pt x="1636420" y="664689"/>
                    <a:pt x="1663700" y="606943"/>
                    <a:pt x="1663700" y="546100"/>
                  </a:cubicBezTo>
                  <a:lnTo>
                    <a:pt x="1682750" y="276225"/>
                  </a:lnTo>
                  <a:lnTo>
                    <a:pt x="1676400" y="228600"/>
                  </a:lnTo>
                  <a:lnTo>
                    <a:pt x="1644650" y="177800"/>
                  </a:lnTo>
                  <a:lnTo>
                    <a:pt x="1584325" y="104775"/>
                  </a:lnTo>
                  <a:lnTo>
                    <a:pt x="1495425" y="6350"/>
                  </a:lnTo>
                  <a:lnTo>
                    <a:pt x="1581150" y="0"/>
                  </a:lnTo>
                  <a:lnTo>
                    <a:pt x="1708150" y="63500"/>
                  </a:lnTo>
                  <a:lnTo>
                    <a:pt x="1860550" y="136525"/>
                  </a:lnTo>
                  <a:lnTo>
                    <a:pt x="1930400" y="171450"/>
                  </a:lnTo>
                  <a:lnTo>
                    <a:pt x="1952625" y="187325"/>
                  </a:lnTo>
                  <a:lnTo>
                    <a:pt x="1968500" y="206375"/>
                  </a:lnTo>
                  <a:lnTo>
                    <a:pt x="1978025" y="228600"/>
                  </a:lnTo>
                  <a:lnTo>
                    <a:pt x="1981200" y="250825"/>
                  </a:lnTo>
                  <a:lnTo>
                    <a:pt x="1971675" y="288925"/>
                  </a:lnTo>
                  <a:lnTo>
                    <a:pt x="1952625" y="333375"/>
                  </a:lnTo>
                  <a:lnTo>
                    <a:pt x="1946275" y="403225"/>
                  </a:lnTo>
                  <a:lnTo>
                    <a:pt x="1930400" y="520700"/>
                  </a:lnTo>
                  <a:lnTo>
                    <a:pt x="1882775" y="711200"/>
                  </a:lnTo>
                  <a:lnTo>
                    <a:pt x="1857375" y="784225"/>
                  </a:lnTo>
                  <a:lnTo>
                    <a:pt x="1838325" y="857250"/>
                  </a:lnTo>
                  <a:lnTo>
                    <a:pt x="1797050" y="996950"/>
                  </a:lnTo>
                  <a:lnTo>
                    <a:pt x="1746250" y="1143000"/>
                  </a:lnTo>
                  <a:lnTo>
                    <a:pt x="1666875" y="1304925"/>
                  </a:lnTo>
                  <a:lnTo>
                    <a:pt x="1565275" y="1492250"/>
                  </a:lnTo>
                  <a:lnTo>
                    <a:pt x="1412875" y="1695450"/>
                  </a:lnTo>
                  <a:lnTo>
                    <a:pt x="1235075" y="18700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252FE251-66C7-407C-BDB6-104A6161661C}"/>
                </a:ext>
              </a:extLst>
            </p:cNvPr>
            <p:cNvSpPr/>
            <p:nvPr/>
          </p:nvSpPr>
          <p:spPr>
            <a:xfrm>
              <a:off x="4833938" y="4124325"/>
              <a:ext cx="2511425" cy="1801813"/>
            </a:xfrm>
            <a:custGeom>
              <a:avLst/>
              <a:gdLst>
                <a:gd name="connsiteX0" fmla="*/ 526256 w 2512218"/>
                <a:gd name="connsiteY0" fmla="*/ 735806 h 1802606"/>
                <a:gd name="connsiteX1" fmla="*/ 314325 w 2512218"/>
                <a:gd name="connsiteY1" fmla="*/ 473869 h 1802606"/>
                <a:gd name="connsiteX2" fmla="*/ 145256 w 2512218"/>
                <a:gd name="connsiteY2" fmla="*/ 261938 h 1802606"/>
                <a:gd name="connsiteX3" fmla="*/ 0 w 2512218"/>
                <a:gd name="connsiteY3" fmla="*/ 76200 h 1802606"/>
                <a:gd name="connsiteX4" fmla="*/ 7143 w 2512218"/>
                <a:gd name="connsiteY4" fmla="*/ 0 h 1802606"/>
                <a:gd name="connsiteX5" fmla="*/ 126206 w 2512218"/>
                <a:gd name="connsiteY5" fmla="*/ 95250 h 1802606"/>
                <a:gd name="connsiteX6" fmla="*/ 381000 w 2512218"/>
                <a:gd name="connsiteY6" fmla="*/ 330994 h 1802606"/>
                <a:gd name="connsiteX7" fmla="*/ 516731 w 2512218"/>
                <a:gd name="connsiteY7" fmla="*/ 459581 h 1802606"/>
                <a:gd name="connsiteX8" fmla="*/ 702468 w 2512218"/>
                <a:gd name="connsiteY8" fmla="*/ 623888 h 1802606"/>
                <a:gd name="connsiteX9" fmla="*/ 897731 w 2512218"/>
                <a:gd name="connsiteY9" fmla="*/ 788194 h 1802606"/>
                <a:gd name="connsiteX10" fmla="*/ 1085850 w 2512218"/>
                <a:gd name="connsiteY10" fmla="*/ 940594 h 1802606"/>
                <a:gd name="connsiteX11" fmla="*/ 1288256 w 2512218"/>
                <a:gd name="connsiteY11" fmla="*/ 1090613 h 1802606"/>
                <a:gd name="connsiteX12" fmla="*/ 1569243 w 2512218"/>
                <a:gd name="connsiteY12" fmla="*/ 1290638 h 1802606"/>
                <a:gd name="connsiteX13" fmla="*/ 1785937 w 2512218"/>
                <a:gd name="connsiteY13" fmla="*/ 1419225 h 1802606"/>
                <a:gd name="connsiteX14" fmla="*/ 1971675 w 2512218"/>
                <a:gd name="connsiteY14" fmla="*/ 1526381 h 1802606"/>
                <a:gd name="connsiteX15" fmla="*/ 2190750 w 2512218"/>
                <a:gd name="connsiteY15" fmla="*/ 1633538 h 1802606"/>
                <a:gd name="connsiteX16" fmla="*/ 2388393 w 2512218"/>
                <a:gd name="connsiteY16" fmla="*/ 1716881 h 1802606"/>
                <a:gd name="connsiteX17" fmla="*/ 2493168 w 2512218"/>
                <a:gd name="connsiteY17" fmla="*/ 1759744 h 1802606"/>
                <a:gd name="connsiteX18" fmla="*/ 2507456 w 2512218"/>
                <a:gd name="connsiteY18" fmla="*/ 1766888 h 1802606"/>
                <a:gd name="connsiteX19" fmla="*/ 2512218 w 2512218"/>
                <a:gd name="connsiteY19" fmla="*/ 1776413 h 1802606"/>
                <a:gd name="connsiteX20" fmla="*/ 2505075 w 2512218"/>
                <a:gd name="connsiteY20" fmla="*/ 1793081 h 1802606"/>
                <a:gd name="connsiteX21" fmla="*/ 2490787 w 2512218"/>
                <a:gd name="connsiteY21" fmla="*/ 1802606 h 1802606"/>
                <a:gd name="connsiteX22" fmla="*/ 2276475 w 2512218"/>
                <a:gd name="connsiteY22" fmla="*/ 1793081 h 1802606"/>
                <a:gd name="connsiteX23" fmla="*/ 1969293 w 2512218"/>
                <a:gd name="connsiteY23" fmla="*/ 1774031 h 1802606"/>
                <a:gd name="connsiteX24" fmla="*/ 1666875 w 2512218"/>
                <a:gd name="connsiteY24" fmla="*/ 1754981 h 1802606"/>
                <a:gd name="connsiteX25" fmla="*/ 1612106 w 2512218"/>
                <a:gd name="connsiteY25" fmla="*/ 1766888 h 1802606"/>
                <a:gd name="connsiteX26" fmla="*/ 1559718 w 2512218"/>
                <a:gd name="connsiteY26" fmla="*/ 1771650 h 1802606"/>
                <a:gd name="connsiteX27" fmla="*/ 1507331 w 2512218"/>
                <a:gd name="connsiteY27" fmla="*/ 1766888 h 1802606"/>
                <a:gd name="connsiteX28" fmla="*/ 1459706 w 2512218"/>
                <a:gd name="connsiteY28" fmla="*/ 1757363 h 1802606"/>
                <a:gd name="connsiteX29" fmla="*/ 1419225 w 2512218"/>
                <a:gd name="connsiteY29" fmla="*/ 1743075 h 1802606"/>
                <a:gd name="connsiteX30" fmla="*/ 1383506 w 2512218"/>
                <a:gd name="connsiteY30" fmla="*/ 1716881 h 1802606"/>
                <a:gd name="connsiteX31" fmla="*/ 1285875 w 2512218"/>
                <a:gd name="connsiteY31" fmla="*/ 1616869 h 1802606"/>
                <a:gd name="connsiteX32" fmla="*/ 1042987 w 2512218"/>
                <a:gd name="connsiteY32" fmla="*/ 1345406 h 1802606"/>
                <a:gd name="connsiteX33" fmla="*/ 792956 w 2512218"/>
                <a:gd name="connsiteY33" fmla="*/ 1054894 h 1802606"/>
                <a:gd name="connsiteX34" fmla="*/ 526256 w 2512218"/>
                <a:gd name="connsiteY34" fmla="*/ 735806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2218" h="1802606">
                  <a:moveTo>
                    <a:pt x="526256" y="735806"/>
                  </a:moveTo>
                  <a:lnTo>
                    <a:pt x="314325" y="473869"/>
                  </a:lnTo>
                  <a:lnTo>
                    <a:pt x="145256" y="261938"/>
                  </a:lnTo>
                  <a:lnTo>
                    <a:pt x="0" y="76200"/>
                  </a:lnTo>
                  <a:lnTo>
                    <a:pt x="7143" y="0"/>
                  </a:lnTo>
                  <a:lnTo>
                    <a:pt x="126206" y="95250"/>
                  </a:lnTo>
                  <a:lnTo>
                    <a:pt x="381000" y="330994"/>
                  </a:lnTo>
                  <a:lnTo>
                    <a:pt x="516731" y="459581"/>
                  </a:lnTo>
                  <a:lnTo>
                    <a:pt x="702468" y="623888"/>
                  </a:lnTo>
                  <a:lnTo>
                    <a:pt x="897731" y="788194"/>
                  </a:lnTo>
                  <a:lnTo>
                    <a:pt x="1085850" y="940594"/>
                  </a:lnTo>
                  <a:lnTo>
                    <a:pt x="1288256" y="1090613"/>
                  </a:lnTo>
                  <a:lnTo>
                    <a:pt x="1569243" y="1290638"/>
                  </a:lnTo>
                  <a:lnTo>
                    <a:pt x="1785937" y="1419225"/>
                  </a:lnTo>
                  <a:lnTo>
                    <a:pt x="1971675" y="1526381"/>
                  </a:lnTo>
                  <a:lnTo>
                    <a:pt x="2190750" y="1633538"/>
                  </a:lnTo>
                  <a:lnTo>
                    <a:pt x="2388393" y="1716881"/>
                  </a:lnTo>
                  <a:lnTo>
                    <a:pt x="2493168" y="1759744"/>
                  </a:lnTo>
                  <a:lnTo>
                    <a:pt x="2507456" y="1766888"/>
                  </a:lnTo>
                  <a:lnTo>
                    <a:pt x="2512218" y="1776413"/>
                  </a:lnTo>
                  <a:lnTo>
                    <a:pt x="2505075" y="1793081"/>
                  </a:lnTo>
                  <a:lnTo>
                    <a:pt x="2490787" y="1802606"/>
                  </a:lnTo>
                  <a:lnTo>
                    <a:pt x="2276475" y="1793081"/>
                  </a:lnTo>
                  <a:lnTo>
                    <a:pt x="1969293" y="1774031"/>
                  </a:lnTo>
                  <a:lnTo>
                    <a:pt x="1666875" y="1754981"/>
                  </a:lnTo>
                  <a:lnTo>
                    <a:pt x="1612106" y="1766888"/>
                  </a:lnTo>
                  <a:lnTo>
                    <a:pt x="1559718" y="1771650"/>
                  </a:lnTo>
                  <a:lnTo>
                    <a:pt x="1507331" y="1766888"/>
                  </a:lnTo>
                  <a:lnTo>
                    <a:pt x="1459706" y="1757363"/>
                  </a:lnTo>
                  <a:lnTo>
                    <a:pt x="1419225" y="1743075"/>
                  </a:lnTo>
                  <a:lnTo>
                    <a:pt x="1383506" y="1716881"/>
                  </a:lnTo>
                  <a:lnTo>
                    <a:pt x="1285875" y="1616869"/>
                  </a:lnTo>
                  <a:lnTo>
                    <a:pt x="1042987" y="1345406"/>
                  </a:lnTo>
                  <a:lnTo>
                    <a:pt x="792956" y="1054894"/>
                  </a:lnTo>
                  <a:lnTo>
                    <a:pt x="526256" y="735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41E8E79-5961-4D1B-B7A4-CFF8876187A7}"/>
              </a:ext>
            </a:extLst>
          </p:cNvPr>
          <p:cNvGrpSpPr/>
          <p:nvPr/>
        </p:nvGrpSpPr>
        <p:grpSpPr>
          <a:xfrm>
            <a:off x="2619375" y="1504950"/>
            <a:ext cx="4573588" cy="4268788"/>
            <a:chOff x="2619375" y="1504950"/>
            <a:chExt cx="4573588" cy="4268788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07DEF93F-75B8-4989-AB3A-851DF14C61AD}"/>
                </a:ext>
              </a:extLst>
            </p:cNvPr>
            <p:cNvSpPr/>
            <p:nvPr/>
          </p:nvSpPr>
          <p:spPr>
            <a:xfrm>
              <a:off x="2619375" y="1504950"/>
              <a:ext cx="1154113" cy="1331913"/>
            </a:xfrm>
            <a:custGeom>
              <a:avLst/>
              <a:gdLst>
                <a:gd name="connsiteX0" fmla="*/ 566738 w 1154906"/>
                <a:gd name="connsiteY0" fmla="*/ 957263 h 1331119"/>
                <a:gd name="connsiteX1" fmla="*/ 445294 w 1154906"/>
                <a:gd name="connsiteY1" fmla="*/ 1064419 h 1331119"/>
                <a:gd name="connsiteX2" fmla="*/ 323850 w 1154906"/>
                <a:gd name="connsiteY2" fmla="*/ 1157288 h 1331119"/>
                <a:gd name="connsiteX3" fmla="*/ 197644 w 1154906"/>
                <a:gd name="connsiteY3" fmla="*/ 1240631 h 1331119"/>
                <a:gd name="connsiteX4" fmla="*/ 111919 w 1154906"/>
                <a:gd name="connsiteY4" fmla="*/ 1290638 h 1331119"/>
                <a:gd name="connsiteX5" fmla="*/ 45244 w 1154906"/>
                <a:gd name="connsiteY5" fmla="*/ 1326356 h 1331119"/>
                <a:gd name="connsiteX6" fmla="*/ 14288 w 1154906"/>
                <a:gd name="connsiteY6" fmla="*/ 1331119 h 1331119"/>
                <a:gd name="connsiteX7" fmla="*/ 2381 w 1154906"/>
                <a:gd name="connsiteY7" fmla="*/ 1326356 h 1331119"/>
                <a:gd name="connsiteX8" fmla="*/ 0 w 1154906"/>
                <a:gd name="connsiteY8" fmla="*/ 1312069 h 1331119"/>
                <a:gd name="connsiteX9" fmla="*/ 7144 w 1154906"/>
                <a:gd name="connsiteY9" fmla="*/ 1293019 h 1331119"/>
                <a:gd name="connsiteX10" fmla="*/ 71438 w 1154906"/>
                <a:gd name="connsiteY10" fmla="*/ 1231106 h 1331119"/>
                <a:gd name="connsiteX11" fmla="*/ 176213 w 1154906"/>
                <a:gd name="connsiteY11" fmla="*/ 1128713 h 1331119"/>
                <a:gd name="connsiteX12" fmla="*/ 259556 w 1154906"/>
                <a:gd name="connsiteY12" fmla="*/ 1040606 h 1331119"/>
                <a:gd name="connsiteX13" fmla="*/ 357188 w 1154906"/>
                <a:gd name="connsiteY13" fmla="*/ 938213 h 1331119"/>
                <a:gd name="connsiteX14" fmla="*/ 459581 w 1154906"/>
                <a:gd name="connsiteY14" fmla="*/ 814388 h 1331119"/>
                <a:gd name="connsiteX15" fmla="*/ 573881 w 1154906"/>
                <a:gd name="connsiteY15" fmla="*/ 666750 h 1331119"/>
                <a:gd name="connsiteX16" fmla="*/ 683419 w 1154906"/>
                <a:gd name="connsiteY16" fmla="*/ 511969 h 1331119"/>
                <a:gd name="connsiteX17" fmla="*/ 795338 w 1154906"/>
                <a:gd name="connsiteY17" fmla="*/ 340519 h 1331119"/>
                <a:gd name="connsiteX18" fmla="*/ 819150 w 1154906"/>
                <a:gd name="connsiteY18" fmla="*/ 297656 h 1331119"/>
                <a:gd name="connsiteX19" fmla="*/ 828675 w 1154906"/>
                <a:gd name="connsiteY19" fmla="*/ 276225 h 1331119"/>
                <a:gd name="connsiteX20" fmla="*/ 838200 w 1154906"/>
                <a:gd name="connsiteY20" fmla="*/ 242888 h 1331119"/>
                <a:gd name="connsiteX21" fmla="*/ 840581 w 1154906"/>
                <a:gd name="connsiteY21" fmla="*/ 214313 h 1331119"/>
                <a:gd name="connsiteX22" fmla="*/ 835819 w 1154906"/>
                <a:gd name="connsiteY22" fmla="*/ 180975 h 1331119"/>
                <a:gd name="connsiteX23" fmla="*/ 823913 w 1154906"/>
                <a:gd name="connsiteY23" fmla="*/ 147638 h 1331119"/>
                <a:gd name="connsiteX24" fmla="*/ 812006 w 1154906"/>
                <a:gd name="connsiteY24" fmla="*/ 133350 h 1331119"/>
                <a:gd name="connsiteX25" fmla="*/ 776288 w 1154906"/>
                <a:gd name="connsiteY25" fmla="*/ 102394 h 1331119"/>
                <a:gd name="connsiteX26" fmla="*/ 745331 w 1154906"/>
                <a:gd name="connsiteY26" fmla="*/ 76200 h 1331119"/>
                <a:gd name="connsiteX27" fmla="*/ 719138 w 1154906"/>
                <a:gd name="connsiteY27" fmla="*/ 47625 h 1331119"/>
                <a:gd name="connsiteX28" fmla="*/ 711994 w 1154906"/>
                <a:gd name="connsiteY28" fmla="*/ 23813 h 1331119"/>
                <a:gd name="connsiteX29" fmla="*/ 721519 w 1154906"/>
                <a:gd name="connsiteY29" fmla="*/ 7144 h 1331119"/>
                <a:gd name="connsiteX30" fmla="*/ 742950 w 1154906"/>
                <a:gd name="connsiteY30" fmla="*/ 2381 h 1331119"/>
                <a:gd name="connsiteX31" fmla="*/ 804863 w 1154906"/>
                <a:gd name="connsiteY31" fmla="*/ 0 h 1331119"/>
                <a:gd name="connsiteX32" fmla="*/ 862013 w 1154906"/>
                <a:gd name="connsiteY32" fmla="*/ 7144 h 1331119"/>
                <a:gd name="connsiteX33" fmla="*/ 907256 w 1154906"/>
                <a:gd name="connsiteY33" fmla="*/ 23813 h 1331119"/>
                <a:gd name="connsiteX34" fmla="*/ 952500 w 1154906"/>
                <a:gd name="connsiteY34" fmla="*/ 47625 h 1331119"/>
                <a:gd name="connsiteX35" fmla="*/ 988219 w 1154906"/>
                <a:gd name="connsiteY35" fmla="*/ 73819 h 1331119"/>
                <a:gd name="connsiteX36" fmla="*/ 1033463 w 1154906"/>
                <a:gd name="connsiteY36" fmla="*/ 114300 h 1331119"/>
                <a:gd name="connsiteX37" fmla="*/ 1081088 w 1154906"/>
                <a:gd name="connsiteY37" fmla="*/ 161925 h 1331119"/>
                <a:gd name="connsiteX38" fmla="*/ 1112044 w 1154906"/>
                <a:gd name="connsiteY38" fmla="*/ 200025 h 1331119"/>
                <a:gd name="connsiteX39" fmla="*/ 1128713 w 1154906"/>
                <a:gd name="connsiteY39" fmla="*/ 226219 h 1331119"/>
                <a:gd name="connsiteX40" fmla="*/ 1143000 w 1154906"/>
                <a:gd name="connsiteY40" fmla="*/ 250031 h 1331119"/>
                <a:gd name="connsiteX41" fmla="*/ 1152525 w 1154906"/>
                <a:gd name="connsiteY41" fmla="*/ 276225 h 1331119"/>
                <a:gd name="connsiteX42" fmla="*/ 1154906 w 1154906"/>
                <a:gd name="connsiteY42" fmla="*/ 307181 h 1331119"/>
                <a:gd name="connsiteX43" fmla="*/ 1147763 w 1154906"/>
                <a:gd name="connsiteY43" fmla="*/ 354806 h 1331119"/>
                <a:gd name="connsiteX44" fmla="*/ 1138238 w 1154906"/>
                <a:gd name="connsiteY44" fmla="*/ 369094 h 1331119"/>
                <a:gd name="connsiteX45" fmla="*/ 1116806 w 1154906"/>
                <a:gd name="connsiteY45" fmla="*/ 378619 h 1331119"/>
                <a:gd name="connsiteX46" fmla="*/ 1090613 w 1154906"/>
                <a:gd name="connsiteY46" fmla="*/ 383381 h 1331119"/>
                <a:gd name="connsiteX47" fmla="*/ 1007269 w 1154906"/>
                <a:gd name="connsiteY47" fmla="*/ 466725 h 1331119"/>
                <a:gd name="connsiteX48" fmla="*/ 940594 w 1154906"/>
                <a:gd name="connsiteY48" fmla="*/ 538163 h 1331119"/>
                <a:gd name="connsiteX49" fmla="*/ 819150 w 1154906"/>
                <a:gd name="connsiteY49" fmla="*/ 683419 h 1331119"/>
                <a:gd name="connsiteX50" fmla="*/ 704850 w 1154906"/>
                <a:gd name="connsiteY50" fmla="*/ 821531 h 1331119"/>
                <a:gd name="connsiteX51" fmla="*/ 566738 w 1154906"/>
                <a:gd name="connsiteY51" fmla="*/ 957263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4906" h="1331119">
                  <a:moveTo>
                    <a:pt x="566738" y="957263"/>
                  </a:moveTo>
                  <a:lnTo>
                    <a:pt x="445294" y="1064419"/>
                  </a:lnTo>
                  <a:lnTo>
                    <a:pt x="323850" y="1157288"/>
                  </a:lnTo>
                  <a:lnTo>
                    <a:pt x="197644" y="1240631"/>
                  </a:lnTo>
                  <a:lnTo>
                    <a:pt x="111919" y="1290638"/>
                  </a:lnTo>
                  <a:lnTo>
                    <a:pt x="45244" y="1326356"/>
                  </a:lnTo>
                  <a:lnTo>
                    <a:pt x="14288" y="1331119"/>
                  </a:lnTo>
                  <a:lnTo>
                    <a:pt x="2381" y="1326356"/>
                  </a:lnTo>
                  <a:lnTo>
                    <a:pt x="0" y="1312069"/>
                  </a:lnTo>
                  <a:lnTo>
                    <a:pt x="7144" y="1293019"/>
                  </a:lnTo>
                  <a:lnTo>
                    <a:pt x="71438" y="1231106"/>
                  </a:lnTo>
                  <a:lnTo>
                    <a:pt x="176213" y="1128713"/>
                  </a:lnTo>
                  <a:lnTo>
                    <a:pt x="259556" y="1040606"/>
                  </a:lnTo>
                  <a:lnTo>
                    <a:pt x="357188" y="938213"/>
                  </a:lnTo>
                  <a:lnTo>
                    <a:pt x="459581" y="814388"/>
                  </a:lnTo>
                  <a:lnTo>
                    <a:pt x="573881" y="666750"/>
                  </a:lnTo>
                  <a:lnTo>
                    <a:pt x="683419" y="511969"/>
                  </a:lnTo>
                  <a:lnTo>
                    <a:pt x="795338" y="340519"/>
                  </a:lnTo>
                  <a:lnTo>
                    <a:pt x="819150" y="297656"/>
                  </a:lnTo>
                  <a:lnTo>
                    <a:pt x="828675" y="276225"/>
                  </a:lnTo>
                  <a:lnTo>
                    <a:pt x="838200" y="242888"/>
                  </a:lnTo>
                  <a:lnTo>
                    <a:pt x="840581" y="214313"/>
                  </a:lnTo>
                  <a:lnTo>
                    <a:pt x="835819" y="180975"/>
                  </a:lnTo>
                  <a:lnTo>
                    <a:pt x="823913" y="147638"/>
                  </a:lnTo>
                  <a:lnTo>
                    <a:pt x="812006" y="133350"/>
                  </a:lnTo>
                  <a:lnTo>
                    <a:pt x="776288" y="102394"/>
                  </a:lnTo>
                  <a:lnTo>
                    <a:pt x="745331" y="76200"/>
                  </a:lnTo>
                  <a:lnTo>
                    <a:pt x="719138" y="47625"/>
                  </a:lnTo>
                  <a:lnTo>
                    <a:pt x="711994" y="23813"/>
                  </a:lnTo>
                  <a:lnTo>
                    <a:pt x="721519" y="7144"/>
                  </a:lnTo>
                  <a:lnTo>
                    <a:pt x="742950" y="2381"/>
                  </a:lnTo>
                  <a:lnTo>
                    <a:pt x="804863" y="0"/>
                  </a:lnTo>
                  <a:lnTo>
                    <a:pt x="862013" y="7144"/>
                  </a:lnTo>
                  <a:lnTo>
                    <a:pt x="907256" y="23813"/>
                  </a:lnTo>
                  <a:lnTo>
                    <a:pt x="952500" y="47625"/>
                  </a:lnTo>
                  <a:lnTo>
                    <a:pt x="988219" y="73819"/>
                  </a:lnTo>
                  <a:lnTo>
                    <a:pt x="1033463" y="114300"/>
                  </a:lnTo>
                  <a:lnTo>
                    <a:pt x="1081088" y="161925"/>
                  </a:lnTo>
                  <a:lnTo>
                    <a:pt x="1112044" y="200025"/>
                  </a:lnTo>
                  <a:lnTo>
                    <a:pt x="1128713" y="226219"/>
                  </a:lnTo>
                  <a:lnTo>
                    <a:pt x="1143000" y="250031"/>
                  </a:lnTo>
                  <a:lnTo>
                    <a:pt x="1152525" y="276225"/>
                  </a:lnTo>
                  <a:lnTo>
                    <a:pt x="1154906" y="307181"/>
                  </a:lnTo>
                  <a:lnTo>
                    <a:pt x="1147763" y="354806"/>
                  </a:lnTo>
                  <a:lnTo>
                    <a:pt x="1138238" y="369094"/>
                  </a:lnTo>
                  <a:lnTo>
                    <a:pt x="1116806" y="378619"/>
                  </a:lnTo>
                  <a:lnTo>
                    <a:pt x="1090613" y="383381"/>
                  </a:lnTo>
                  <a:lnTo>
                    <a:pt x="1007269" y="466725"/>
                  </a:lnTo>
                  <a:lnTo>
                    <a:pt x="940594" y="538163"/>
                  </a:lnTo>
                  <a:lnTo>
                    <a:pt x="819150" y="683419"/>
                  </a:lnTo>
                  <a:lnTo>
                    <a:pt x="704850" y="821531"/>
                  </a:lnTo>
                  <a:lnTo>
                    <a:pt x="566738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AD1AC61D-F012-44D9-A453-0D0A8124890B}"/>
                </a:ext>
              </a:extLst>
            </p:cNvPr>
            <p:cNvSpPr/>
            <p:nvPr/>
          </p:nvSpPr>
          <p:spPr>
            <a:xfrm>
              <a:off x="4608513" y="1506538"/>
              <a:ext cx="933450" cy="1212850"/>
            </a:xfrm>
            <a:custGeom>
              <a:avLst/>
              <a:gdLst>
                <a:gd name="connsiteX0" fmla="*/ 507206 w 933450"/>
                <a:gd name="connsiteY0" fmla="*/ 816769 h 1212057"/>
                <a:gd name="connsiteX1" fmla="*/ 345281 w 933450"/>
                <a:gd name="connsiteY1" fmla="*/ 971550 h 1212057"/>
                <a:gd name="connsiteX2" fmla="*/ 190500 w 933450"/>
                <a:gd name="connsiteY2" fmla="*/ 1102519 h 1212057"/>
                <a:gd name="connsiteX3" fmla="*/ 54769 w 933450"/>
                <a:gd name="connsiteY3" fmla="*/ 1202532 h 1212057"/>
                <a:gd name="connsiteX4" fmla="*/ 28575 w 933450"/>
                <a:gd name="connsiteY4" fmla="*/ 1212057 h 1212057"/>
                <a:gd name="connsiteX5" fmla="*/ 7144 w 933450"/>
                <a:gd name="connsiteY5" fmla="*/ 1209675 h 1212057"/>
                <a:gd name="connsiteX6" fmla="*/ 0 w 933450"/>
                <a:gd name="connsiteY6" fmla="*/ 1197769 h 1212057"/>
                <a:gd name="connsiteX7" fmla="*/ 4762 w 933450"/>
                <a:gd name="connsiteY7" fmla="*/ 1181100 h 1212057"/>
                <a:gd name="connsiteX8" fmla="*/ 52387 w 933450"/>
                <a:gd name="connsiteY8" fmla="*/ 1131094 h 1212057"/>
                <a:gd name="connsiteX9" fmla="*/ 119062 w 933450"/>
                <a:gd name="connsiteY9" fmla="*/ 1052513 h 1212057"/>
                <a:gd name="connsiteX10" fmla="*/ 192881 w 933450"/>
                <a:gd name="connsiteY10" fmla="*/ 964407 h 1212057"/>
                <a:gd name="connsiteX11" fmla="*/ 311944 w 933450"/>
                <a:gd name="connsiteY11" fmla="*/ 816769 h 1212057"/>
                <a:gd name="connsiteX12" fmla="*/ 435769 w 933450"/>
                <a:gd name="connsiteY12" fmla="*/ 647700 h 1212057"/>
                <a:gd name="connsiteX13" fmla="*/ 509587 w 933450"/>
                <a:gd name="connsiteY13" fmla="*/ 538163 h 1212057"/>
                <a:gd name="connsiteX14" fmla="*/ 554831 w 933450"/>
                <a:gd name="connsiteY14" fmla="*/ 461963 h 1212057"/>
                <a:gd name="connsiteX15" fmla="*/ 590550 w 933450"/>
                <a:gd name="connsiteY15" fmla="*/ 388144 h 1212057"/>
                <a:gd name="connsiteX16" fmla="*/ 619125 w 933450"/>
                <a:gd name="connsiteY16" fmla="*/ 326232 h 1212057"/>
                <a:gd name="connsiteX17" fmla="*/ 628650 w 933450"/>
                <a:gd name="connsiteY17" fmla="*/ 292894 h 1212057"/>
                <a:gd name="connsiteX18" fmla="*/ 628650 w 933450"/>
                <a:gd name="connsiteY18" fmla="*/ 261938 h 1212057"/>
                <a:gd name="connsiteX19" fmla="*/ 619125 w 933450"/>
                <a:gd name="connsiteY19" fmla="*/ 216694 h 1212057"/>
                <a:gd name="connsiteX20" fmla="*/ 600075 w 933450"/>
                <a:gd name="connsiteY20" fmla="*/ 176213 h 1212057"/>
                <a:gd name="connsiteX21" fmla="*/ 569119 w 933450"/>
                <a:gd name="connsiteY21" fmla="*/ 130969 h 1212057"/>
                <a:gd name="connsiteX22" fmla="*/ 531019 w 933450"/>
                <a:gd name="connsiteY22" fmla="*/ 90488 h 1212057"/>
                <a:gd name="connsiteX23" fmla="*/ 500062 w 933450"/>
                <a:gd name="connsiteY23" fmla="*/ 61913 h 1212057"/>
                <a:gd name="connsiteX24" fmla="*/ 485775 w 933450"/>
                <a:gd name="connsiteY24" fmla="*/ 47625 h 1212057"/>
                <a:gd name="connsiteX25" fmla="*/ 481012 w 933450"/>
                <a:gd name="connsiteY25" fmla="*/ 35719 h 1212057"/>
                <a:gd name="connsiteX26" fmla="*/ 488156 w 933450"/>
                <a:gd name="connsiteY26" fmla="*/ 16669 h 1212057"/>
                <a:gd name="connsiteX27" fmla="*/ 500062 w 933450"/>
                <a:gd name="connsiteY27" fmla="*/ 4763 h 1212057"/>
                <a:gd name="connsiteX28" fmla="*/ 521494 w 933450"/>
                <a:gd name="connsiteY28" fmla="*/ 0 h 1212057"/>
                <a:gd name="connsiteX29" fmla="*/ 550069 w 933450"/>
                <a:gd name="connsiteY29" fmla="*/ 0 h 1212057"/>
                <a:gd name="connsiteX30" fmla="*/ 590550 w 933450"/>
                <a:gd name="connsiteY30" fmla="*/ 9525 h 1212057"/>
                <a:gd name="connsiteX31" fmla="*/ 642937 w 933450"/>
                <a:gd name="connsiteY31" fmla="*/ 26194 h 1212057"/>
                <a:gd name="connsiteX32" fmla="*/ 697706 w 933450"/>
                <a:gd name="connsiteY32" fmla="*/ 45244 h 1212057"/>
                <a:gd name="connsiteX33" fmla="*/ 731044 w 933450"/>
                <a:gd name="connsiteY33" fmla="*/ 69057 h 1212057"/>
                <a:gd name="connsiteX34" fmla="*/ 783431 w 933450"/>
                <a:gd name="connsiteY34" fmla="*/ 109538 h 1212057"/>
                <a:gd name="connsiteX35" fmla="*/ 821531 w 933450"/>
                <a:gd name="connsiteY35" fmla="*/ 145257 h 1212057"/>
                <a:gd name="connsiteX36" fmla="*/ 859631 w 933450"/>
                <a:gd name="connsiteY36" fmla="*/ 180975 h 1212057"/>
                <a:gd name="connsiteX37" fmla="*/ 888206 w 933450"/>
                <a:gd name="connsiteY37" fmla="*/ 216694 h 1212057"/>
                <a:gd name="connsiteX38" fmla="*/ 921544 w 933450"/>
                <a:gd name="connsiteY38" fmla="*/ 261938 h 1212057"/>
                <a:gd name="connsiteX39" fmla="*/ 928687 w 933450"/>
                <a:gd name="connsiteY39" fmla="*/ 278607 h 1212057"/>
                <a:gd name="connsiteX40" fmla="*/ 933450 w 933450"/>
                <a:gd name="connsiteY40" fmla="*/ 295275 h 1212057"/>
                <a:gd name="connsiteX41" fmla="*/ 928687 w 933450"/>
                <a:gd name="connsiteY41" fmla="*/ 321469 h 1212057"/>
                <a:gd name="connsiteX42" fmla="*/ 916781 w 933450"/>
                <a:gd name="connsiteY42" fmla="*/ 342900 h 1212057"/>
                <a:gd name="connsiteX43" fmla="*/ 890587 w 933450"/>
                <a:gd name="connsiteY43" fmla="*/ 361950 h 1212057"/>
                <a:gd name="connsiteX44" fmla="*/ 828675 w 933450"/>
                <a:gd name="connsiteY44" fmla="*/ 431007 h 1212057"/>
                <a:gd name="connsiteX45" fmla="*/ 707231 w 933450"/>
                <a:gd name="connsiteY45" fmla="*/ 595313 h 1212057"/>
                <a:gd name="connsiteX46" fmla="*/ 642937 w 933450"/>
                <a:gd name="connsiteY46" fmla="*/ 683419 h 1212057"/>
                <a:gd name="connsiteX47" fmla="*/ 507206 w 933450"/>
                <a:gd name="connsiteY47" fmla="*/ 816769 h 121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33450" h="1212057">
                  <a:moveTo>
                    <a:pt x="507206" y="816769"/>
                  </a:moveTo>
                  <a:lnTo>
                    <a:pt x="345281" y="971550"/>
                  </a:lnTo>
                  <a:lnTo>
                    <a:pt x="190500" y="1102519"/>
                  </a:lnTo>
                  <a:lnTo>
                    <a:pt x="54769" y="1202532"/>
                  </a:lnTo>
                  <a:lnTo>
                    <a:pt x="28575" y="1212057"/>
                  </a:lnTo>
                  <a:lnTo>
                    <a:pt x="7144" y="1209675"/>
                  </a:lnTo>
                  <a:lnTo>
                    <a:pt x="0" y="1197769"/>
                  </a:lnTo>
                  <a:cubicBezTo>
                    <a:pt x="5013" y="1182729"/>
                    <a:pt x="4762" y="1188502"/>
                    <a:pt x="4762" y="1181100"/>
                  </a:cubicBezTo>
                  <a:lnTo>
                    <a:pt x="52387" y="1131094"/>
                  </a:lnTo>
                  <a:lnTo>
                    <a:pt x="119062" y="1052513"/>
                  </a:lnTo>
                  <a:lnTo>
                    <a:pt x="192881" y="964407"/>
                  </a:lnTo>
                  <a:lnTo>
                    <a:pt x="311944" y="816769"/>
                  </a:lnTo>
                  <a:lnTo>
                    <a:pt x="435769" y="647700"/>
                  </a:lnTo>
                  <a:lnTo>
                    <a:pt x="509587" y="538163"/>
                  </a:lnTo>
                  <a:lnTo>
                    <a:pt x="554831" y="461963"/>
                  </a:lnTo>
                  <a:lnTo>
                    <a:pt x="590550" y="388144"/>
                  </a:lnTo>
                  <a:lnTo>
                    <a:pt x="619125" y="326232"/>
                  </a:lnTo>
                  <a:lnTo>
                    <a:pt x="628650" y="292894"/>
                  </a:lnTo>
                  <a:lnTo>
                    <a:pt x="628650" y="261938"/>
                  </a:lnTo>
                  <a:lnTo>
                    <a:pt x="619125" y="216694"/>
                  </a:lnTo>
                  <a:lnTo>
                    <a:pt x="600075" y="176213"/>
                  </a:lnTo>
                  <a:lnTo>
                    <a:pt x="569119" y="130969"/>
                  </a:lnTo>
                  <a:lnTo>
                    <a:pt x="531019" y="90488"/>
                  </a:lnTo>
                  <a:lnTo>
                    <a:pt x="500062" y="61913"/>
                  </a:lnTo>
                  <a:lnTo>
                    <a:pt x="485775" y="47625"/>
                  </a:lnTo>
                  <a:lnTo>
                    <a:pt x="481012" y="35719"/>
                  </a:lnTo>
                  <a:lnTo>
                    <a:pt x="488156" y="16669"/>
                  </a:lnTo>
                  <a:lnTo>
                    <a:pt x="500062" y="4763"/>
                  </a:lnTo>
                  <a:lnTo>
                    <a:pt x="521494" y="0"/>
                  </a:lnTo>
                  <a:lnTo>
                    <a:pt x="550069" y="0"/>
                  </a:lnTo>
                  <a:lnTo>
                    <a:pt x="590550" y="9525"/>
                  </a:lnTo>
                  <a:lnTo>
                    <a:pt x="642937" y="26194"/>
                  </a:lnTo>
                  <a:lnTo>
                    <a:pt x="697706" y="45244"/>
                  </a:lnTo>
                  <a:lnTo>
                    <a:pt x="731044" y="69057"/>
                  </a:lnTo>
                  <a:lnTo>
                    <a:pt x="783431" y="109538"/>
                  </a:lnTo>
                  <a:lnTo>
                    <a:pt x="821531" y="145257"/>
                  </a:lnTo>
                  <a:lnTo>
                    <a:pt x="859631" y="180975"/>
                  </a:lnTo>
                  <a:lnTo>
                    <a:pt x="888206" y="216694"/>
                  </a:lnTo>
                  <a:lnTo>
                    <a:pt x="921544" y="261938"/>
                  </a:lnTo>
                  <a:lnTo>
                    <a:pt x="928687" y="278607"/>
                  </a:lnTo>
                  <a:lnTo>
                    <a:pt x="933450" y="295275"/>
                  </a:lnTo>
                  <a:lnTo>
                    <a:pt x="928687" y="321469"/>
                  </a:lnTo>
                  <a:lnTo>
                    <a:pt x="916781" y="342900"/>
                  </a:lnTo>
                  <a:lnTo>
                    <a:pt x="890587" y="361950"/>
                  </a:lnTo>
                  <a:lnTo>
                    <a:pt x="828675" y="431007"/>
                  </a:lnTo>
                  <a:lnTo>
                    <a:pt x="707231" y="595313"/>
                  </a:lnTo>
                  <a:lnTo>
                    <a:pt x="642937" y="683419"/>
                  </a:lnTo>
                  <a:lnTo>
                    <a:pt x="507206" y="816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33AECBEC-6624-4B88-9537-07DA44861457}"/>
                </a:ext>
              </a:extLst>
            </p:cNvPr>
            <p:cNvSpPr/>
            <p:nvPr/>
          </p:nvSpPr>
          <p:spPr>
            <a:xfrm>
              <a:off x="2952750" y="3606800"/>
              <a:ext cx="3600450" cy="622300"/>
            </a:xfrm>
            <a:custGeom>
              <a:avLst/>
              <a:gdLst>
                <a:gd name="connsiteX0" fmla="*/ 2190750 w 3600450"/>
                <a:gd name="connsiteY0" fmla="*/ 314325 h 622300"/>
                <a:gd name="connsiteX1" fmla="*/ 1819275 w 3600450"/>
                <a:gd name="connsiteY1" fmla="*/ 358775 h 622300"/>
                <a:gd name="connsiteX2" fmla="*/ 1476375 w 3600450"/>
                <a:gd name="connsiteY2" fmla="*/ 390525 h 622300"/>
                <a:gd name="connsiteX3" fmla="*/ 1238250 w 3600450"/>
                <a:gd name="connsiteY3" fmla="*/ 428625 h 622300"/>
                <a:gd name="connsiteX4" fmla="*/ 981075 w 3600450"/>
                <a:gd name="connsiteY4" fmla="*/ 473075 h 622300"/>
                <a:gd name="connsiteX5" fmla="*/ 777875 w 3600450"/>
                <a:gd name="connsiteY5" fmla="*/ 517525 h 622300"/>
                <a:gd name="connsiteX6" fmla="*/ 612775 w 3600450"/>
                <a:gd name="connsiteY6" fmla="*/ 558800 h 622300"/>
                <a:gd name="connsiteX7" fmla="*/ 501650 w 3600450"/>
                <a:gd name="connsiteY7" fmla="*/ 593725 h 622300"/>
                <a:gd name="connsiteX8" fmla="*/ 434975 w 3600450"/>
                <a:gd name="connsiteY8" fmla="*/ 622300 h 622300"/>
                <a:gd name="connsiteX9" fmla="*/ 390525 w 3600450"/>
                <a:gd name="connsiteY9" fmla="*/ 619125 h 622300"/>
                <a:gd name="connsiteX10" fmla="*/ 327025 w 3600450"/>
                <a:gd name="connsiteY10" fmla="*/ 600075 h 622300"/>
                <a:gd name="connsiteX11" fmla="*/ 279400 w 3600450"/>
                <a:gd name="connsiteY11" fmla="*/ 581025 h 622300"/>
                <a:gd name="connsiteX12" fmla="*/ 225425 w 3600450"/>
                <a:gd name="connsiteY12" fmla="*/ 549275 h 622300"/>
                <a:gd name="connsiteX13" fmla="*/ 184150 w 3600450"/>
                <a:gd name="connsiteY13" fmla="*/ 520700 h 622300"/>
                <a:gd name="connsiteX14" fmla="*/ 117475 w 3600450"/>
                <a:gd name="connsiteY14" fmla="*/ 469900 h 622300"/>
                <a:gd name="connsiteX15" fmla="*/ 66675 w 3600450"/>
                <a:gd name="connsiteY15" fmla="*/ 422275 h 622300"/>
                <a:gd name="connsiteX16" fmla="*/ 15875 w 3600450"/>
                <a:gd name="connsiteY16" fmla="*/ 374650 h 622300"/>
                <a:gd name="connsiteX17" fmla="*/ 3175 w 3600450"/>
                <a:gd name="connsiteY17" fmla="*/ 349250 h 622300"/>
                <a:gd name="connsiteX18" fmla="*/ 0 w 3600450"/>
                <a:gd name="connsiteY18" fmla="*/ 307975 h 622300"/>
                <a:gd name="connsiteX19" fmla="*/ 9525 w 3600450"/>
                <a:gd name="connsiteY19" fmla="*/ 288925 h 622300"/>
                <a:gd name="connsiteX20" fmla="*/ 25400 w 3600450"/>
                <a:gd name="connsiteY20" fmla="*/ 285750 h 622300"/>
                <a:gd name="connsiteX21" fmla="*/ 57150 w 3600450"/>
                <a:gd name="connsiteY21" fmla="*/ 295275 h 622300"/>
                <a:gd name="connsiteX22" fmla="*/ 88900 w 3600450"/>
                <a:gd name="connsiteY22" fmla="*/ 317500 h 622300"/>
                <a:gd name="connsiteX23" fmla="*/ 155575 w 3600450"/>
                <a:gd name="connsiteY23" fmla="*/ 349250 h 622300"/>
                <a:gd name="connsiteX24" fmla="*/ 231775 w 3600450"/>
                <a:gd name="connsiteY24" fmla="*/ 368300 h 622300"/>
                <a:gd name="connsiteX25" fmla="*/ 320675 w 3600450"/>
                <a:gd name="connsiteY25" fmla="*/ 381000 h 622300"/>
                <a:gd name="connsiteX26" fmla="*/ 415925 w 3600450"/>
                <a:gd name="connsiteY26" fmla="*/ 384175 h 622300"/>
                <a:gd name="connsiteX27" fmla="*/ 485775 w 3600450"/>
                <a:gd name="connsiteY27" fmla="*/ 377825 h 622300"/>
                <a:gd name="connsiteX28" fmla="*/ 673100 w 3600450"/>
                <a:gd name="connsiteY28" fmla="*/ 346075 h 622300"/>
                <a:gd name="connsiteX29" fmla="*/ 1047750 w 3600450"/>
                <a:gd name="connsiteY29" fmla="*/ 285750 h 622300"/>
                <a:gd name="connsiteX30" fmla="*/ 1612900 w 3600450"/>
                <a:gd name="connsiteY30" fmla="*/ 196850 h 622300"/>
                <a:gd name="connsiteX31" fmla="*/ 1898650 w 3600450"/>
                <a:gd name="connsiteY31" fmla="*/ 152400 h 622300"/>
                <a:gd name="connsiteX32" fmla="*/ 2327275 w 3600450"/>
                <a:gd name="connsiteY32" fmla="*/ 130175 h 622300"/>
                <a:gd name="connsiteX33" fmla="*/ 2819400 w 3600450"/>
                <a:gd name="connsiteY33" fmla="*/ 92075 h 622300"/>
                <a:gd name="connsiteX34" fmla="*/ 2927350 w 3600450"/>
                <a:gd name="connsiteY34" fmla="*/ 53975 h 622300"/>
                <a:gd name="connsiteX35" fmla="*/ 3041650 w 3600450"/>
                <a:gd name="connsiteY35" fmla="*/ 0 h 622300"/>
                <a:gd name="connsiteX36" fmla="*/ 3133725 w 3600450"/>
                <a:gd name="connsiteY36" fmla="*/ 3175 h 622300"/>
                <a:gd name="connsiteX37" fmla="*/ 3216275 w 3600450"/>
                <a:gd name="connsiteY37" fmla="*/ 15875 h 622300"/>
                <a:gd name="connsiteX38" fmla="*/ 3317875 w 3600450"/>
                <a:gd name="connsiteY38" fmla="*/ 44450 h 622300"/>
                <a:gd name="connsiteX39" fmla="*/ 3419475 w 3600450"/>
                <a:gd name="connsiteY39" fmla="*/ 79375 h 622300"/>
                <a:gd name="connsiteX40" fmla="*/ 3559175 w 3600450"/>
                <a:gd name="connsiteY40" fmla="*/ 142875 h 622300"/>
                <a:gd name="connsiteX41" fmla="*/ 3587750 w 3600450"/>
                <a:gd name="connsiteY41" fmla="*/ 165100 h 622300"/>
                <a:gd name="connsiteX42" fmla="*/ 3600450 w 3600450"/>
                <a:gd name="connsiteY42" fmla="*/ 193675 h 622300"/>
                <a:gd name="connsiteX43" fmla="*/ 3600450 w 3600450"/>
                <a:gd name="connsiteY43" fmla="*/ 228600 h 622300"/>
                <a:gd name="connsiteX44" fmla="*/ 3587750 w 3600450"/>
                <a:gd name="connsiteY44" fmla="*/ 254000 h 622300"/>
                <a:gd name="connsiteX45" fmla="*/ 3536950 w 3600450"/>
                <a:gd name="connsiteY45" fmla="*/ 285750 h 622300"/>
                <a:gd name="connsiteX46" fmla="*/ 3390900 w 3600450"/>
                <a:gd name="connsiteY46" fmla="*/ 288925 h 622300"/>
                <a:gd name="connsiteX47" fmla="*/ 3038475 w 3600450"/>
                <a:gd name="connsiteY47" fmla="*/ 276225 h 622300"/>
                <a:gd name="connsiteX48" fmla="*/ 2622550 w 3600450"/>
                <a:gd name="connsiteY48" fmla="*/ 285750 h 622300"/>
                <a:gd name="connsiteX49" fmla="*/ 2190750 w 3600450"/>
                <a:gd name="connsiteY49" fmla="*/ 314325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0450" h="622300">
                  <a:moveTo>
                    <a:pt x="2190750" y="314325"/>
                  </a:moveTo>
                  <a:lnTo>
                    <a:pt x="1819275" y="358775"/>
                  </a:lnTo>
                  <a:lnTo>
                    <a:pt x="1476375" y="390525"/>
                  </a:lnTo>
                  <a:lnTo>
                    <a:pt x="1238250" y="428625"/>
                  </a:lnTo>
                  <a:lnTo>
                    <a:pt x="981075" y="473075"/>
                  </a:lnTo>
                  <a:lnTo>
                    <a:pt x="777875" y="517525"/>
                  </a:lnTo>
                  <a:lnTo>
                    <a:pt x="612775" y="558800"/>
                  </a:lnTo>
                  <a:lnTo>
                    <a:pt x="501650" y="593725"/>
                  </a:lnTo>
                  <a:lnTo>
                    <a:pt x="434975" y="622300"/>
                  </a:lnTo>
                  <a:lnTo>
                    <a:pt x="390525" y="619125"/>
                  </a:lnTo>
                  <a:lnTo>
                    <a:pt x="327025" y="600075"/>
                  </a:lnTo>
                  <a:lnTo>
                    <a:pt x="279400" y="581025"/>
                  </a:lnTo>
                  <a:lnTo>
                    <a:pt x="225425" y="549275"/>
                  </a:lnTo>
                  <a:lnTo>
                    <a:pt x="184150" y="520700"/>
                  </a:lnTo>
                  <a:lnTo>
                    <a:pt x="117475" y="469900"/>
                  </a:lnTo>
                  <a:lnTo>
                    <a:pt x="66675" y="422275"/>
                  </a:lnTo>
                  <a:lnTo>
                    <a:pt x="15875" y="374650"/>
                  </a:lnTo>
                  <a:lnTo>
                    <a:pt x="3175" y="349250"/>
                  </a:lnTo>
                  <a:lnTo>
                    <a:pt x="0" y="307975"/>
                  </a:lnTo>
                  <a:lnTo>
                    <a:pt x="9525" y="288925"/>
                  </a:lnTo>
                  <a:lnTo>
                    <a:pt x="25400" y="285750"/>
                  </a:lnTo>
                  <a:lnTo>
                    <a:pt x="57150" y="295275"/>
                  </a:lnTo>
                  <a:lnTo>
                    <a:pt x="88900" y="317500"/>
                  </a:lnTo>
                  <a:lnTo>
                    <a:pt x="155575" y="349250"/>
                  </a:lnTo>
                  <a:lnTo>
                    <a:pt x="231775" y="368300"/>
                  </a:lnTo>
                  <a:lnTo>
                    <a:pt x="320675" y="381000"/>
                  </a:lnTo>
                  <a:lnTo>
                    <a:pt x="415925" y="384175"/>
                  </a:lnTo>
                  <a:lnTo>
                    <a:pt x="485775" y="377825"/>
                  </a:lnTo>
                  <a:lnTo>
                    <a:pt x="673100" y="346075"/>
                  </a:lnTo>
                  <a:lnTo>
                    <a:pt x="1047750" y="285750"/>
                  </a:lnTo>
                  <a:lnTo>
                    <a:pt x="1612900" y="196850"/>
                  </a:lnTo>
                  <a:lnTo>
                    <a:pt x="1898650" y="152400"/>
                  </a:lnTo>
                  <a:lnTo>
                    <a:pt x="2327275" y="130175"/>
                  </a:lnTo>
                  <a:lnTo>
                    <a:pt x="2819400" y="92075"/>
                  </a:lnTo>
                  <a:lnTo>
                    <a:pt x="2927350" y="53975"/>
                  </a:lnTo>
                  <a:lnTo>
                    <a:pt x="3041650" y="0"/>
                  </a:lnTo>
                  <a:lnTo>
                    <a:pt x="3133725" y="3175"/>
                  </a:lnTo>
                  <a:lnTo>
                    <a:pt x="3216275" y="15875"/>
                  </a:lnTo>
                  <a:lnTo>
                    <a:pt x="3317875" y="44450"/>
                  </a:lnTo>
                  <a:lnTo>
                    <a:pt x="3419475" y="79375"/>
                  </a:lnTo>
                  <a:lnTo>
                    <a:pt x="3559175" y="142875"/>
                  </a:lnTo>
                  <a:lnTo>
                    <a:pt x="3587750" y="165100"/>
                  </a:lnTo>
                  <a:lnTo>
                    <a:pt x="3600450" y="193675"/>
                  </a:lnTo>
                  <a:lnTo>
                    <a:pt x="3600450" y="228600"/>
                  </a:lnTo>
                  <a:lnTo>
                    <a:pt x="3587750" y="254000"/>
                  </a:lnTo>
                  <a:lnTo>
                    <a:pt x="3536950" y="285750"/>
                  </a:lnTo>
                  <a:lnTo>
                    <a:pt x="3390900" y="288925"/>
                  </a:lnTo>
                  <a:lnTo>
                    <a:pt x="3038475" y="276225"/>
                  </a:lnTo>
                  <a:lnTo>
                    <a:pt x="2622550" y="285750"/>
                  </a:lnTo>
                  <a:lnTo>
                    <a:pt x="21907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CDBC4EB7-81E0-484C-B891-8037DCBC8255}"/>
                </a:ext>
              </a:extLst>
            </p:cNvPr>
            <p:cNvSpPr/>
            <p:nvPr/>
          </p:nvSpPr>
          <p:spPr>
            <a:xfrm>
              <a:off x="3300413" y="1976438"/>
              <a:ext cx="1481137" cy="358775"/>
            </a:xfrm>
            <a:custGeom>
              <a:avLst/>
              <a:gdLst>
                <a:gd name="connsiteX0" fmla="*/ 1019175 w 1481137"/>
                <a:gd name="connsiteY0" fmla="*/ 252412 h 359568"/>
                <a:gd name="connsiteX1" fmla="*/ 731043 w 1481137"/>
                <a:gd name="connsiteY1" fmla="*/ 304800 h 359568"/>
                <a:gd name="connsiteX2" fmla="*/ 492918 w 1481137"/>
                <a:gd name="connsiteY2" fmla="*/ 340518 h 359568"/>
                <a:gd name="connsiteX3" fmla="*/ 354806 w 1481137"/>
                <a:gd name="connsiteY3" fmla="*/ 359568 h 359568"/>
                <a:gd name="connsiteX4" fmla="*/ 257175 w 1481137"/>
                <a:gd name="connsiteY4" fmla="*/ 357187 h 359568"/>
                <a:gd name="connsiteX5" fmla="*/ 180975 w 1481137"/>
                <a:gd name="connsiteY5" fmla="*/ 350043 h 359568"/>
                <a:gd name="connsiteX6" fmla="*/ 107156 w 1481137"/>
                <a:gd name="connsiteY6" fmla="*/ 333375 h 359568"/>
                <a:gd name="connsiteX7" fmla="*/ 0 w 1481137"/>
                <a:gd name="connsiteY7" fmla="*/ 288131 h 359568"/>
                <a:gd name="connsiteX8" fmla="*/ 54768 w 1481137"/>
                <a:gd name="connsiteY8" fmla="*/ 188118 h 359568"/>
                <a:gd name="connsiteX9" fmla="*/ 197643 w 1481137"/>
                <a:gd name="connsiteY9" fmla="*/ 200025 h 359568"/>
                <a:gd name="connsiteX10" fmla="*/ 350043 w 1481137"/>
                <a:gd name="connsiteY10" fmla="*/ 197643 h 359568"/>
                <a:gd name="connsiteX11" fmla="*/ 507206 w 1481137"/>
                <a:gd name="connsiteY11" fmla="*/ 183356 h 359568"/>
                <a:gd name="connsiteX12" fmla="*/ 690562 w 1481137"/>
                <a:gd name="connsiteY12" fmla="*/ 154781 h 359568"/>
                <a:gd name="connsiteX13" fmla="*/ 828675 w 1481137"/>
                <a:gd name="connsiteY13" fmla="*/ 128587 h 359568"/>
                <a:gd name="connsiteX14" fmla="*/ 923925 w 1481137"/>
                <a:gd name="connsiteY14" fmla="*/ 104775 h 359568"/>
                <a:gd name="connsiteX15" fmla="*/ 1033462 w 1481137"/>
                <a:gd name="connsiteY15" fmla="*/ 71437 h 359568"/>
                <a:gd name="connsiteX16" fmla="*/ 1114425 w 1481137"/>
                <a:gd name="connsiteY16" fmla="*/ 38100 h 359568"/>
                <a:gd name="connsiteX17" fmla="*/ 1181100 w 1481137"/>
                <a:gd name="connsiteY17" fmla="*/ 0 h 359568"/>
                <a:gd name="connsiteX18" fmla="*/ 1235868 w 1481137"/>
                <a:gd name="connsiteY18" fmla="*/ 11906 h 359568"/>
                <a:gd name="connsiteX19" fmla="*/ 1319212 w 1481137"/>
                <a:gd name="connsiteY19" fmla="*/ 38100 h 359568"/>
                <a:gd name="connsiteX20" fmla="*/ 1397793 w 1481137"/>
                <a:gd name="connsiteY20" fmla="*/ 66675 h 359568"/>
                <a:gd name="connsiteX21" fmla="*/ 1452562 w 1481137"/>
                <a:gd name="connsiteY21" fmla="*/ 95250 h 359568"/>
                <a:gd name="connsiteX22" fmla="*/ 1466850 w 1481137"/>
                <a:gd name="connsiteY22" fmla="*/ 107156 h 359568"/>
                <a:gd name="connsiteX23" fmla="*/ 1476375 w 1481137"/>
                <a:gd name="connsiteY23" fmla="*/ 121443 h 359568"/>
                <a:gd name="connsiteX24" fmla="*/ 1481137 w 1481137"/>
                <a:gd name="connsiteY24" fmla="*/ 138112 h 359568"/>
                <a:gd name="connsiteX25" fmla="*/ 1473993 w 1481137"/>
                <a:gd name="connsiteY25" fmla="*/ 159543 h 359568"/>
                <a:gd name="connsiteX26" fmla="*/ 1454943 w 1481137"/>
                <a:gd name="connsiteY26" fmla="*/ 176212 h 359568"/>
                <a:gd name="connsiteX27" fmla="*/ 1419225 w 1481137"/>
                <a:gd name="connsiteY27" fmla="*/ 195262 h 359568"/>
                <a:gd name="connsiteX28" fmla="*/ 1383506 w 1481137"/>
                <a:gd name="connsiteY28" fmla="*/ 204787 h 359568"/>
                <a:gd name="connsiteX29" fmla="*/ 1312068 w 1481137"/>
                <a:gd name="connsiteY29" fmla="*/ 202406 h 359568"/>
                <a:gd name="connsiteX30" fmla="*/ 1235868 w 1481137"/>
                <a:gd name="connsiteY30" fmla="*/ 211931 h 359568"/>
                <a:gd name="connsiteX31" fmla="*/ 1019175 w 1481137"/>
                <a:gd name="connsiteY31" fmla="*/ 25241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7" h="359568">
                  <a:moveTo>
                    <a:pt x="1019175" y="252412"/>
                  </a:moveTo>
                  <a:lnTo>
                    <a:pt x="731043" y="304800"/>
                  </a:lnTo>
                  <a:lnTo>
                    <a:pt x="492918" y="340518"/>
                  </a:lnTo>
                  <a:lnTo>
                    <a:pt x="354806" y="359568"/>
                  </a:lnTo>
                  <a:lnTo>
                    <a:pt x="257175" y="357187"/>
                  </a:lnTo>
                  <a:lnTo>
                    <a:pt x="180975" y="350043"/>
                  </a:lnTo>
                  <a:lnTo>
                    <a:pt x="107156" y="333375"/>
                  </a:lnTo>
                  <a:lnTo>
                    <a:pt x="0" y="288131"/>
                  </a:lnTo>
                  <a:lnTo>
                    <a:pt x="54768" y="188118"/>
                  </a:lnTo>
                  <a:lnTo>
                    <a:pt x="197643" y="200025"/>
                  </a:lnTo>
                  <a:lnTo>
                    <a:pt x="350043" y="197643"/>
                  </a:lnTo>
                  <a:lnTo>
                    <a:pt x="507206" y="183356"/>
                  </a:lnTo>
                  <a:lnTo>
                    <a:pt x="690562" y="154781"/>
                  </a:lnTo>
                  <a:lnTo>
                    <a:pt x="828675" y="128587"/>
                  </a:lnTo>
                  <a:lnTo>
                    <a:pt x="923925" y="104775"/>
                  </a:lnTo>
                  <a:lnTo>
                    <a:pt x="1033462" y="71437"/>
                  </a:lnTo>
                  <a:lnTo>
                    <a:pt x="1114425" y="38100"/>
                  </a:lnTo>
                  <a:lnTo>
                    <a:pt x="1181100" y="0"/>
                  </a:lnTo>
                  <a:lnTo>
                    <a:pt x="1235868" y="11906"/>
                  </a:lnTo>
                  <a:lnTo>
                    <a:pt x="1319212" y="38100"/>
                  </a:lnTo>
                  <a:lnTo>
                    <a:pt x="1397793" y="66675"/>
                  </a:lnTo>
                  <a:lnTo>
                    <a:pt x="1452562" y="95250"/>
                  </a:lnTo>
                  <a:lnTo>
                    <a:pt x="1466850" y="107156"/>
                  </a:lnTo>
                  <a:lnTo>
                    <a:pt x="1476375" y="121443"/>
                  </a:lnTo>
                  <a:lnTo>
                    <a:pt x="1481137" y="138112"/>
                  </a:lnTo>
                  <a:lnTo>
                    <a:pt x="1473993" y="159543"/>
                  </a:lnTo>
                  <a:lnTo>
                    <a:pt x="1454943" y="176212"/>
                  </a:lnTo>
                  <a:lnTo>
                    <a:pt x="1419225" y="195262"/>
                  </a:lnTo>
                  <a:lnTo>
                    <a:pt x="1383506" y="204787"/>
                  </a:lnTo>
                  <a:lnTo>
                    <a:pt x="1312068" y="202406"/>
                  </a:lnTo>
                  <a:lnTo>
                    <a:pt x="1235868" y="211931"/>
                  </a:lnTo>
                  <a:lnTo>
                    <a:pt x="10191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F90E8313-329E-4BE3-9A48-9F8A71122DB5}"/>
                </a:ext>
              </a:extLst>
            </p:cNvPr>
            <p:cNvSpPr/>
            <p:nvPr/>
          </p:nvSpPr>
          <p:spPr>
            <a:xfrm>
              <a:off x="3589338" y="2276475"/>
              <a:ext cx="687387" cy="757238"/>
            </a:xfrm>
            <a:custGeom>
              <a:avLst/>
              <a:gdLst>
                <a:gd name="connsiteX0" fmla="*/ 378619 w 688181"/>
                <a:gd name="connsiteY0" fmla="*/ 495300 h 757238"/>
                <a:gd name="connsiteX1" fmla="*/ 288131 w 688181"/>
                <a:gd name="connsiteY1" fmla="*/ 333375 h 757238"/>
                <a:gd name="connsiteX2" fmla="*/ 247650 w 688181"/>
                <a:gd name="connsiteY2" fmla="*/ 266700 h 757238"/>
                <a:gd name="connsiteX3" fmla="*/ 211931 w 688181"/>
                <a:gd name="connsiteY3" fmla="*/ 211931 h 757238"/>
                <a:gd name="connsiteX4" fmla="*/ 171450 w 688181"/>
                <a:gd name="connsiteY4" fmla="*/ 152400 h 757238"/>
                <a:gd name="connsiteX5" fmla="*/ 145256 w 688181"/>
                <a:gd name="connsiteY5" fmla="*/ 123825 h 757238"/>
                <a:gd name="connsiteX6" fmla="*/ 104775 w 688181"/>
                <a:gd name="connsiteY6" fmla="*/ 85725 h 757238"/>
                <a:gd name="connsiteX7" fmla="*/ 0 w 688181"/>
                <a:gd name="connsiteY7" fmla="*/ 9525 h 757238"/>
                <a:gd name="connsiteX8" fmla="*/ 169069 w 688181"/>
                <a:gd name="connsiteY8" fmla="*/ 0 h 757238"/>
                <a:gd name="connsiteX9" fmla="*/ 316706 w 688181"/>
                <a:gd name="connsiteY9" fmla="*/ 104775 h 757238"/>
                <a:gd name="connsiteX10" fmla="*/ 378619 w 688181"/>
                <a:gd name="connsiteY10" fmla="*/ 150019 h 757238"/>
                <a:gd name="connsiteX11" fmla="*/ 445294 w 688181"/>
                <a:gd name="connsiteY11" fmla="*/ 197644 h 757238"/>
                <a:gd name="connsiteX12" fmla="*/ 502444 w 688181"/>
                <a:gd name="connsiteY12" fmla="*/ 245269 h 757238"/>
                <a:gd name="connsiteX13" fmla="*/ 564356 w 688181"/>
                <a:gd name="connsiteY13" fmla="*/ 307181 h 757238"/>
                <a:gd name="connsiteX14" fmla="*/ 611981 w 688181"/>
                <a:gd name="connsiteY14" fmla="*/ 357188 h 757238"/>
                <a:gd name="connsiteX15" fmla="*/ 638175 w 688181"/>
                <a:gd name="connsiteY15" fmla="*/ 395288 h 757238"/>
                <a:gd name="connsiteX16" fmla="*/ 659606 w 688181"/>
                <a:gd name="connsiteY16" fmla="*/ 433388 h 757238"/>
                <a:gd name="connsiteX17" fmla="*/ 673894 w 688181"/>
                <a:gd name="connsiteY17" fmla="*/ 476250 h 757238"/>
                <a:gd name="connsiteX18" fmla="*/ 681037 w 688181"/>
                <a:gd name="connsiteY18" fmla="*/ 516731 h 757238"/>
                <a:gd name="connsiteX19" fmla="*/ 688181 w 688181"/>
                <a:gd name="connsiteY19" fmla="*/ 566738 h 757238"/>
                <a:gd name="connsiteX20" fmla="*/ 688181 w 688181"/>
                <a:gd name="connsiteY20" fmla="*/ 609600 h 757238"/>
                <a:gd name="connsiteX21" fmla="*/ 678656 w 688181"/>
                <a:gd name="connsiteY21" fmla="*/ 654844 h 757238"/>
                <a:gd name="connsiteX22" fmla="*/ 661987 w 688181"/>
                <a:gd name="connsiteY22" fmla="*/ 692944 h 757238"/>
                <a:gd name="connsiteX23" fmla="*/ 642937 w 688181"/>
                <a:gd name="connsiteY23" fmla="*/ 716756 h 757238"/>
                <a:gd name="connsiteX24" fmla="*/ 621506 w 688181"/>
                <a:gd name="connsiteY24" fmla="*/ 740569 h 757238"/>
                <a:gd name="connsiteX25" fmla="*/ 597694 w 688181"/>
                <a:gd name="connsiteY25" fmla="*/ 754856 h 757238"/>
                <a:gd name="connsiteX26" fmla="*/ 561975 w 688181"/>
                <a:gd name="connsiteY26" fmla="*/ 757238 h 757238"/>
                <a:gd name="connsiteX27" fmla="*/ 535781 w 688181"/>
                <a:gd name="connsiteY27" fmla="*/ 750094 h 757238"/>
                <a:gd name="connsiteX28" fmla="*/ 502444 w 688181"/>
                <a:gd name="connsiteY28" fmla="*/ 728663 h 757238"/>
                <a:gd name="connsiteX29" fmla="*/ 466725 w 688181"/>
                <a:gd name="connsiteY29" fmla="*/ 697706 h 757238"/>
                <a:gd name="connsiteX30" fmla="*/ 452437 w 688181"/>
                <a:gd name="connsiteY30" fmla="*/ 664369 h 757238"/>
                <a:gd name="connsiteX31" fmla="*/ 378619 w 688181"/>
                <a:gd name="connsiteY31" fmla="*/ 49530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8181" h="757238">
                  <a:moveTo>
                    <a:pt x="378619" y="495300"/>
                  </a:moveTo>
                  <a:lnTo>
                    <a:pt x="288131" y="333375"/>
                  </a:lnTo>
                  <a:lnTo>
                    <a:pt x="247650" y="266700"/>
                  </a:lnTo>
                  <a:lnTo>
                    <a:pt x="211931" y="211931"/>
                  </a:lnTo>
                  <a:lnTo>
                    <a:pt x="171450" y="152400"/>
                  </a:lnTo>
                  <a:lnTo>
                    <a:pt x="145256" y="123825"/>
                  </a:lnTo>
                  <a:lnTo>
                    <a:pt x="104775" y="85725"/>
                  </a:lnTo>
                  <a:lnTo>
                    <a:pt x="0" y="9525"/>
                  </a:lnTo>
                  <a:lnTo>
                    <a:pt x="169069" y="0"/>
                  </a:lnTo>
                  <a:lnTo>
                    <a:pt x="316706" y="104775"/>
                  </a:lnTo>
                  <a:lnTo>
                    <a:pt x="378619" y="150019"/>
                  </a:lnTo>
                  <a:lnTo>
                    <a:pt x="445294" y="197644"/>
                  </a:lnTo>
                  <a:lnTo>
                    <a:pt x="502444" y="245269"/>
                  </a:lnTo>
                  <a:lnTo>
                    <a:pt x="564356" y="307181"/>
                  </a:lnTo>
                  <a:lnTo>
                    <a:pt x="611981" y="357188"/>
                  </a:lnTo>
                  <a:lnTo>
                    <a:pt x="638175" y="395288"/>
                  </a:lnTo>
                  <a:lnTo>
                    <a:pt x="659606" y="433388"/>
                  </a:lnTo>
                  <a:lnTo>
                    <a:pt x="673894" y="476250"/>
                  </a:lnTo>
                  <a:lnTo>
                    <a:pt x="681037" y="516731"/>
                  </a:lnTo>
                  <a:lnTo>
                    <a:pt x="688181" y="566738"/>
                  </a:lnTo>
                  <a:lnTo>
                    <a:pt x="688181" y="609600"/>
                  </a:lnTo>
                  <a:lnTo>
                    <a:pt x="678656" y="654844"/>
                  </a:lnTo>
                  <a:lnTo>
                    <a:pt x="661987" y="692944"/>
                  </a:lnTo>
                  <a:lnTo>
                    <a:pt x="642937" y="716756"/>
                  </a:lnTo>
                  <a:lnTo>
                    <a:pt x="621506" y="740569"/>
                  </a:lnTo>
                  <a:lnTo>
                    <a:pt x="597694" y="754856"/>
                  </a:lnTo>
                  <a:lnTo>
                    <a:pt x="561975" y="757238"/>
                  </a:lnTo>
                  <a:lnTo>
                    <a:pt x="535781" y="750094"/>
                  </a:lnTo>
                  <a:lnTo>
                    <a:pt x="502444" y="728663"/>
                  </a:lnTo>
                  <a:lnTo>
                    <a:pt x="466725" y="697706"/>
                  </a:lnTo>
                  <a:lnTo>
                    <a:pt x="452437" y="664369"/>
                  </a:lnTo>
                  <a:lnTo>
                    <a:pt x="378619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A8912283-D3FB-49EB-BC43-3614CC3EC676}"/>
                </a:ext>
              </a:extLst>
            </p:cNvPr>
            <p:cNvSpPr/>
            <p:nvPr/>
          </p:nvSpPr>
          <p:spPr>
            <a:xfrm>
              <a:off x="5214938" y="1885950"/>
              <a:ext cx="1460500" cy="382588"/>
            </a:xfrm>
            <a:custGeom>
              <a:avLst/>
              <a:gdLst>
                <a:gd name="connsiteX0" fmla="*/ 909637 w 1459706"/>
                <a:gd name="connsiteY0" fmla="*/ 295275 h 383381"/>
                <a:gd name="connsiteX1" fmla="*/ 604837 w 1459706"/>
                <a:gd name="connsiteY1" fmla="*/ 338138 h 383381"/>
                <a:gd name="connsiteX2" fmla="*/ 471487 w 1459706"/>
                <a:gd name="connsiteY2" fmla="*/ 364331 h 383381"/>
                <a:gd name="connsiteX3" fmla="*/ 395287 w 1459706"/>
                <a:gd name="connsiteY3" fmla="*/ 376238 h 383381"/>
                <a:gd name="connsiteX4" fmla="*/ 352425 w 1459706"/>
                <a:gd name="connsiteY4" fmla="*/ 381000 h 383381"/>
                <a:gd name="connsiteX5" fmla="*/ 302418 w 1459706"/>
                <a:gd name="connsiteY5" fmla="*/ 383381 h 383381"/>
                <a:gd name="connsiteX6" fmla="*/ 271462 w 1459706"/>
                <a:gd name="connsiteY6" fmla="*/ 381000 h 383381"/>
                <a:gd name="connsiteX7" fmla="*/ 214312 w 1459706"/>
                <a:gd name="connsiteY7" fmla="*/ 366713 h 383381"/>
                <a:gd name="connsiteX8" fmla="*/ 142875 w 1459706"/>
                <a:gd name="connsiteY8" fmla="*/ 340519 h 383381"/>
                <a:gd name="connsiteX9" fmla="*/ 73818 w 1459706"/>
                <a:gd name="connsiteY9" fmla="*/ 311944 h 383381"/>
                <a:gd name="connsiteX10" fmla="*/ 0 w 1459706"/>
                <a:gd name="connsiteY10" fmla="*/ 276225 h 383381"/>
                <a:gd name="connsiteX11" fmla="*/ 45243 w 1459706"/>
                <a:gd name="connsiteY11" fmla="*/ 190500 h 383381"/>
                <a:gd name="connsiteX12" fmla="*/ 157162 w 1459706"/>
                <a:gd name="connsiteY12" fmla="*/ 207169 h 383381"/>
                <a:gd name="connsiteX13" fmla="*/ 300037 w 1459706"/>
                <a:gd name="connsiteY13" fmla="*/ 214313 h 383381"/>
                <a:gd name="connsiteX14" fmla="*/ 404812 w 1459706"/>
                <a:gd name="connsiteY14" fmla="*/ 209550 h 383381"/>
                <a:gd name="connsiteX15" fmla="*/ 531018 w 1459706"/>
                <a:gd name="connsiteY15" fmla="*/ 195263 h 383381"/>
                <a:gd name="connsiteX16" fmla="*/ 676275 w 1459706"/>
                <a:gd name="connsiteY16" fmla="*/ 173831 h 383381"/>
                <a:gd name="connsiteX17" fmla="*/ 812006 w 1459706"/>
                <a:gd name="connsiteY17" fmla="*/ 147638 h 383381"/>
                <a:gd name="connsiteX18" fmla="*/ 904875 w 1459706"/>
                <a:gd name="connsiteY18" fmla="*/ 123825 h 383381"/>
                <a:gd name="connsiteX19" fmla="*/ 981075 w 1459706"/>
                <a:gd name="connsiteY19" fmla="*/ 100013 h 383381"/>
                <a:gd name="connsiteX20" fmla="*/ 1047750 w 1459706"/>
                <a:gd name="connsiteY20" fmla="*/ 69056 h 383381"/>
                <a:gd name="connsiteX21" fmla="*/ 1147762 w 1459706"/>
                <a:gd name="connsiteY21" fmla="*/ 21431 h 383381"/>
                <a:gd name="connsiteX22" fmla="*/ 1188243 w 1459706"/>
                <a:gd name="connsiteY22" fmla="*/ 0 h 383381"/>
                <a:gd name="connsiteX23" fmla="*/ 1257300 w 1459706"/>
                <a:gd name="connsiteY23" fmla="*/ 14288 h 383381"/>
                <a:gd name="connsiteX24" fmla="*/ 1333500 w 1459706"/>
                <a:gd name="connsiteY24" fmla="*/ 33338 h 383381"/>
                <a:gd name="connsiteX25" fmla="*/ 1385887 w 1459706"/>
                <a:gd name="connsiteY25" fmla="*/ 50006 h 383381"/>
                <a:gd name="connsiteX26" fmla="*/ 1426368 w 1459706"/>
                <a:gd name="connsiteY26" fmla="*/ 69056 h 383381"/>
                <a:gd name="connsiteX27" fmla="*/ 1443037 w 1459706"/>
                <a:gd name="connsiteY27" fmla="*/ 78581 h 383381"/>
                <a:gd name="connsiteX28" fmla="*/ 1454943 w 1459706"/>
                <a:gd name="connsiteY28" fmla="*/ 97631 h 383381"/>
                <a:gd name="connsiteX29" fmla="*/ 1459706 w 1459706"/>
                <a:gd name="connsiteY29" fmla="*/ 121444 h 383381"/>
                <a:gd name="connsiteX30" fmla="*/ 1457325 w 1459706"/>
                <a:gd name="connsiteY30" fmla="*/ 150019 h 383381"/>
                <a:gd name="connsiteX31" fmla="*/ 1445418 w 1459706"/>
                <a:gd name="connsiteY31" fmla="*/ 173831 h 383381"/>
                <a:gd name="connsiteX32" fmla="*/ 1404937 w 1459706"/>
                <a:gd name="connsiteY32" fmla="*/ 209550 h 383381"/>
                <a:gd name="connsiteX33" fmla="*/ 1369218 w 1459706"/>
                <a:gd name="connsiteY33" fmla="*/ 226219 h 383381"/>
                <a:gd name="connsiteX34" fmla="*/ 1257300 w 1459706"/>
                <a:gd name="connsiteY34" fmla="*/ 238125 h 383381"/>
                <a:gd name="connsiteX35" fmla="*/ 1085850 w 1459706"/>
                <a:gd name="connsiteY35" fmla="*/ 266700 h 383381"/>
                <a:gd name="connsiteX36" fmla="*/ 909637 w 1459706"/>
                <a:gd name="connsiteY36" fmla="*/ 295275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9706" h="383381">
                  <a:moveTo>
                    <a:pt x="909637" y="295275"/>
                  </a:moveTo>
                  <a:lnTo>
                    <a:pt x="604837" y="338138"/>
                  </a:lnTo>
                  <a:lnTo>
                    <a:pt x="471487" y="364331"/>
                  </a:lnTo>
                  <a:lnTo>
                    <a:pt x="395287" y="376238"/>
                  </a:lnTo>
                  <a:lnTo>
                    <a:pt x="352425" y="381000"/>
                  </a:lnTo>
                  <a:lnTo>
                    <a:pt x="302418" y="383381"/>
                  </a:lnTo>
                  <a:lnTo>
                    <a:pt x="271462" y="381000"/>
                  </a:lnTo>
                  <a:lnTo>
                    <a:pt x="214312" y="366713"/>
                  </a:lnTo>
                  <a:lnTo>
                    <a:pt x="142875" y="340519"/>
                  </a:lnTo>
                  <a:lnTo>
                    <a:pt x="73818" y="311944"/>
                  </a:lnTo>
                  <a:lnTo>
                    <a:pt x="0" y="276225"/>
                  </a:lnTo>
                  <a:lnTo>
                    <a:pt x="45243" y="190500"/>
                  </a:lnTo>
                  <a:lnTo>
                    <a:pt x="157162" y="207169"/>
                  </a:lnTo>
                  <a:lnTo>
                    <a:pt x="300037" y="214313"/>
                  </a:lnTo>
                  <a:lnTo>
                    <a:pt x="404812" y="209550"/>
                  </a:lnTo>
                  <a:lnTo>
                    <a:pt x="531018" y="195263"/>
                  </a:lnTo>
                  <a:lnTo>
                    <a:pt x="676275" y="173831"/>
                  </a:lnTo>
                  <a:lnTo>
                    <a:pt x="812006" y="147638"/>
                  </a:lnTo>
                  <a:lnTo>
                    <a:pt x="904875" y="123825"/>
                  </a:lnTo>
                  <a:lnTo>
                    <a:pt x="981075" y="100013"/>
                  </a:lnTo>
                  <a:lnTo>
                    <a:pt x="1047750" y="69056"/>
                  </a:lnTo>
                  <a:lnTo>
                    <a:pt x="1147762" y="21431"/>
                  </a:lnTo>
                  <a:lnTo>
                    <a:pt x="1188243" y="0"/>
                  </a:lnTo>
                  <a:lnTo>
                    <a:pt x="1257300" y="14288"/>
                  </a:lnTo>
                  <a:lnTo>
                    <a:pt x="1333500" y="33338"/>
                  </a:lnTo>
                  <a:lnTo>
                    <a:pt x="1385887" y="50006"/>
                  </a:lnTo>
                  <a:lnTo>
                    <a:pt x="1426368" y="69056"/>
                  </a:lnTo>
                  <a:lnTo>
                    <a:pt x="1443037" y="78581"/>
                  </a:lnTo>
                  <a:lnTo>
                    <a:pt x="1454943" y="97631"/>
                  </a:lnTo>
                  <a:lnTo>
                    <a:pt x="1459706" y="121444"/>
                  </a:lnTo>
                  <a:lnTo>
                    <a:pt x="1457325" y="150019"/>
                  </a:lnTo>
                  <a:lnTo>
                    <a:pt x="1445418" y="173831"/>
                  </a:lnTo>
                  <a:lnTo>
                    <a:pt x="1404937" y="209550"/>
                  </a:lnTo>
                  <a:lnTo>
                    <a:pt x="1369218" y="226219"/>
                  </a:lnTo>
                  <a:lnTo>
                    <a:pt x="1257300" y="238125"/>
                  </a:lnTo>
                  <a:lnTo>
                    <a:pt x="1085850" y="266700"/>
                  </a:lnTo>
                  <a:lnTo>
                    <a:pt x="9096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F31CDFE-7E85-4E75-AAD2-249AD20CE492}"/>
                </a:ext>
              </a:extLst>
            </p:cNvPr>
            <p:cNvSpPr/>
            <p:nvPr/>
          </p:nvSpPr>
          <p:spPr>
            <a:xfrm>
              <a:off x="5462588" y="2182813"/>
              <a:ext cx="644525" cy="885825"/>
            </a:xfrm>
            <a:custGeom>
              <a:avLst/>
              <a:gdLst>
                <a:gd name="connsiteX0" fmla="*/ 192881 w 645318"/>
                <a:gd name="connsiteY0" fmla="*/ 528638 h 885825"/>
                <a:gd name="connsiteX1" fmla="*/ 269081 w 645318"/>
                <a:gd name="connsiteY1" fmla="*/ 369094 h 885825"/>
                <a:gd name="connsiteX2" fmla="*/ 302418 w 645318"/>
                <a:gd name="connsiteY2" fmla="*/ 292894 h 885825"/>
                <a:gd name="connsiteX3" fmla="*/ 326231 w 645318"/>
                <a:gd name="connsiteY3" fmla="*/ 223838 h 885825"/>
                <a:gd name="connsiteX4" fmla="*/ 328612 w 645318"/>
                <a:gd name="connsiteY4" fmla="*/ 197644 h 885825"/>
                <a:gd name="connsiteX5" fmla="*/ 323850 w 645318"/>
                <a:gd name="connsiteY5" fmla="*/ 161925 h 885825"/>
                <a:gd name="connsiteX6" fmla="*/ 309562 w 645318"/>
                <a:gd name="connsiteY6" fmla="*/ 133350 h 885825"/>
                <a:gd name="connsiteX7" fmla="*/ 283368 w 645318"/>
                <a:gd name="connsiteY7" fmla="*/ 104775 h 885825"/>
                <a:gd name="connsiteX8" fmla="*/ 192881 w 645318"/>
                <a:gd name="connsiteY8" fmla="*/ 16669 h 885825"/>
                <a:gd name="connsiteX9" fmla="*/ 340518 w 645318"/>
                <a:gd name="connsiteY9" fmla="*/ 0 h 885825"/>
                <a:gd name="connsiteX10" fmla="*/ 464343 w 645318"/>
                <a:gd name="connsiteY10" fmla="*/ 123825 h 885825"/>
                <a:gd name="connsiteX11" fmla="*/ 545306 w 645318"/>
                <a:gd name="connsiteY11" fmla="*/ 195263 h 885825"/>
                <a:gd name="connsiteX12" fmla="*/ 602456 w 645318"/>
                <a:gd name="connsiteY12" fmla="*/ 245269 h 885825"/>
                <a:gd name="connsiteX13" fmla="*/ 623887 w 645318"/>
                <a:gd name="connsiteY13" fmla="*/ 266700 h 885825"/>
                <a:gd name="connsiteX14" fmla="*/ 640556 w 645318"/>
                <a:gd name="connsiteY14" fmla="*/ 295275 h 885825"/>
                <a:gd name="connsiteX15" fmla="*/ 645318 w 645318"/>
                <a:gd name="connsiteY15" fmla="*/ 319088 h 885825"/>
                <a:gd name="connsiteX16" fmla="*/ 638175 w 645318"/>
                <a:gd name="connsiteY16" fmla="*/ 342900 h 885825"/>
                <a:gd name="connsiteX17" fmla="*/ 616743 w 645318"/>
                <a:gd name="connsiteY17" fmla="*/ 369094 h 885825"/>
                <a:gd name="connsiteX18" fmla="*/ 581025 w 645318"/>
                <a:gd name="connsiteY18" fmla="*/ 378619 h 885825"/>
                <a:gd name="connsiteX19" fmla="*/ 542925 w 645318"/>
                <a:gd name="connsiteY19" fmla="*/ 383382 h 885825"/>
                <a:gd name="connsiteX20" fmla="*/ 516731 w 645318"/>
                <a:gd name="connsiteY20" fmla="*/ 395288 h 885825"/>
                <a:gd name="connsiteX21" fmla="*/ 490537 w 645318"/>
                <a:gd name="connsiteY21" fmla="*/ 414338 h 885825"/>
                <a:gd name="connsiteX22" fmla="*/ 352425 w 645318"/>
                <a:gd name="connsiteY22" fmla="*/ 566738 h 885825"/>
                <a:gd name="connsiteX23" fmla="*/ 145256 w 645318"/>
                <a:gd name="connsiteY23" fmla="*/ 781050 h 885825"/>
                <a:gd name="connsiteX24" fmla="*/ 57150 w 645318"/>
                <a:gd name="connsiteY24" fmla="*/ 869157 h 885825"/>
                <a:gd name="connsiteX25" fmla="*/ 35718 w 645318"/>
                <a:gd name="connsiteY25" fmla="*/ 883444 h 885825"/>
                <a:gd name="connsiteX26" fmla="*/ 16668 w 645318"/>
                <a:gd name="connsiteY26" fmla="*/ 885825 h 885825"/>
                <a:gd name="connsiteX27" fmla="*/ 2381 w 645318"/>
                <a:gd name="connsiteY27" fmla="*/ 878682 h 885825"/>
                <a:gd name="connsiteX28" fmla="*/ 0 w 645318"/>
                <a:gd name="connsiteY28" fmla="*/ 862013 h 885825"/>
                <a:gd name="connsiteX29" fmla="*/ 28575 w 645318"/>
                <a:gd name="connsiteY29" fmla="*/ 797719 h 885825"/>
                <a:gd name="connsiteX30" fmla="*/ 104775 w 645318"/>
                <a:gd name="connsiteY30" fmla="*/ 683419 h 885825"/>
                <a:gd name="connsiteX31" fmla="*/ 192881 w 645318"/>
                <a:gd name="connsiteY31" fmla="*/ 5286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5318" h="885825">
                  <a:moveTo>
                    <a:pt x="192881" y="528638"/>
                  </a:moveTo>
                  <a:lnTo>
                    <a:pt x="269081" y="369094"/>
                  </a:lnTo>
                  <a:lnTo>
                    <a:pt x="302418" y="292894"/>
                  </a:lnTo>
                  <a:lnTo>
                    <a:pt x="326231" y="223838"/>
                  </a:lnTo>
                  <a:lnTo>
                    <a:pt x="328612" y="197644"/>
                  </a:lnTo>
                  <a:lnTo>
                    <a:pt x="323850" y="161925"/>
                  </a:lnTo>
                  <a:lnTo>
                    <a:pt x="309562" y="133350"/>
                  </a:lnTo>
                  <a:lnTo>
                    <a:pt x="283368" y="104775"/>
                  </a:lnTo>
                  <a:lnTo>
                    <a:pt x="192881" y="16669"/>
                  </a:lnTo>
                  <a:lnTo>
                    <a:pt x="340518" y="0"/>
                  </a:lnTo>
                  <a:lnTo>
                    <a:pt x="464343" y="123825"/>
                  </a:lnTo>
                  <a:lnTo>
                    <a:pt x="545306" y="195263"/>
                  </a:lnTo>
                  <a:lnTo>
                    <a:pt x="602456" y="245269"/>
                  </a:lnTo>
                  <a:lnTo>
                    <a:pt x="623887" y="266700"/>
                  </a:lnTo>
                  <a:lnTo>
                    <a:pt x="640556" y="295275"/>
                  </a:lnTo>
                  <a:lnTo>
                    <a:pt x="645318" y="319088"/>
                  </a:lnTo>
                  <a:lnTo>
                    <a:pt x="638175" y="342900"/>
                  </a:lnTo>
                  <a:lnTo>
                    <a:pt x="616743" y="369094"/>
                  </a:lnTo>
                  <a:lnTo>
                    <a:pt x="581025" y="378619"/>
                  </a:lnTo>
                  <a:lnTo>
                    <a:pt x="542925" y="383382"/>
                  </a:lnTo>
                  <a:lnTo>
                    <a:pt x="516731" y="395288"/>
                  </a:lnTo>
                  <a:lnTo>
                    <a:pt x="490537" y="414338"/>
                  </a:lnTo>
                  <a:lnTo>
                    <a:pt x="352425" y="566738"/>
                  </a:lnTo>
                  <a:lnTo>
                    <a:pt x="145256" y="781050"/>
                  </a:lnTo>
                  <a:lnTo>
                    <a:pt x="57150" y="869157"/>
                  </a:lnTo>
                  <a:lnTo>
                    <a:pt x="35718" y="883444"/>
                  </a:lnTo>
                  <a:lnTo>
                    <a:pt x="16668" y="885825"/>
                  </a:lnTo>
                  <a:lnTo>
                    <a:pt x="2381" y="878682"/>
                  </a:lnTo>
                  <a:lnTo>
                    <a:pt x="0" y="862013"/>
                  </a:lnTo>
                  <a:lnTo>
                    <a:pt x="28575" y="797719"/>
                  </a:lnTo>
                  <a:lnTo>
                    <a:pt x="104775" y="683419"/>
                  </a:lnTo>
                  <a:lnTo>
                    <a:pt x="192881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8CEE49DC-DF5A-49F5-B3EB-3B7D4813AE8F}"/>
                </a:ext>
              </a:extLst>
            </p:cNvPr>
            <p:cNvSpPr/>
            <p:nvPr/>
          </p:nvSpPr>
          <p:spPr>
            <a:xfrm>
              <a:off x="3417888" y="2687638"/>
              <a:ext cx="2039937" cy="762000"/>
            </a:xfrm>
            <a:custGeom>
              <a:avLst/>
              <a:gdLst>
                <a:gd name="connsiteX0" fmla="*/ 1416844 w 2040731"/>
                <a:gd name="connsiteY0" fmla="*/ 483394 h 762000"/>
                <a:gd name="connsiteX1" fmla="*/ 1083469 w 2040731"/>
                <a:gd name="connsiteY1" fmla="*/ 588169 h 762000"/>
                <a:gd name="connsiteX2" fmla="*/ 921544 w 2040731"/>
                <a:gd name="connsiteY2" fmla="*/ 631032 h 762000"/>
                <a:gd name="connsiteX3" fmla="*/ 731044 w 2040731"/>
                <a:gd name="connsiteY3" fmla="*/ 676275 h 762000"/>
                <a:gd name="connsiteX4" fmla="*/ 535781 w 2040731"/>
                <a:gd name="connsiteY4" fmla="*/ 716757 h 762000"/>
                <a:gd name="connsiteX5" fmla="*/ 326231 w 2040731"/>
                <a:gd name="connsiteY5" fmla="*/ 747713 h 762000"/>
                <a:gd name="connsiteX6" fmla="*/ 180975 w 2040731"/>
                <a:gd name="connsiteY6" fmla="*/ 759619 h 762000"/>
                <a:gd name="connsiteX7" fmla="*/ 71437 w 2040731"/>
                <a:gd name="connsiteY7" fmla="*/ 762000 h 762000"/>
                <a:gd name="connsiteX8" fmla="*/ 35719 w 2040731"/>
                <a:gd name="connsiteY8" fmla="*/ 762000 h 762000"/>
                <a:gd name="connsiteX9" fmla="*/ 16669 w 2040731"/>
                <a:gd name="connsiteY9" fmla="*/ 759619 h 762000"/>
                <a:gd name="connsiteX10" fmla="*/ 2381 w 2040731"/>
                <a:gd name="connsiteY10" fmla="*/ 750094 h 762000"/>
                <a:gd name="connsiteX11" fmla="*/ 0 w 2040731"/>
                <a:gd name="connsiteY11" fmla="*/ 731044 h 762000"/>
                <a:gd name="connsiteX12" fmla="*/ 9525 w 2040731"/>
                <a:gd name="connsiteY12" fmla="*/ 716757 h 762000"/>
                <a:gd name="connsiteX13" fmla="*/ 95250 w 2040731"/>
                <a:gd name="connsiteY13" fmla="*/ 704850 h 762000"/>
                <a:gd name="connsiteX14" fmla="*/ 223837 w 2040731"/>
                <a:gd name="connsiteY14" fmla="*/ 681038 h 762000"/>
                <a:gd name="connsiteX15" fmla="*/ 452437 w 2040731"/>
                <a:gd name="connsiteY15" fmla="*/ 626269 h 762000"/>
                <a:gd name="connsiteX16" fmla="*/ 669131 w 2040731"/>
                <a:gd name="connsiteY16" fmla="*/ 569119 h 762000"/>
                <a:gd name="connsiteX17" fmla="*/ 890587 w 2040731"/>
                <a:gd name="connsiteY17" fmla="*/ 492919 h 762000"/>
                <a:gd name="connsiteX18" fmla="*/ 1081087 w 2040731"/>
                <a:gd name="connsiteY18" fmla="*/ 421482 h 762000"/>
                <a:gd name="connsiteX19" fmla="*/ 1304925 w 2040731"/>
                <a:gd name="connsiteY19" fmla="*/ 326232 h 762000"/>
                <a:gd name="connsiteX20" fmla="*/ 1452562 w 2040731"/>
                <a:gd name="connsiteY20" fmla="*/ 259557 h 762000"/>
                <a:gd name="connsiteX21" fmla="*/ 1526381 w 2040731"/>
                <a:gd name="connsiteY21" fmla="*/ 223838 h 762000"/>
                <a:gd name="connsiteX22" fmla="*/ 1583531 w 2040731"/>
                <a:gd name="connsiteY22" fmla="*/ 183357 h 762000"/>
                <a:gd name="connsiteX23" fmla="*/ 1595437 w 2040731"/>
                <a:gd name="connsiteY23" fmla="*/ 169069 h 762000"/>
                <a:gd name="connsiteX24" fmla="*/ 1600200 w 2040731"/>
                <a:gd name="connsiteY24" fmla="*/ 145257 h 762000"/>
                <a:gd name="connsiteX25" fmla="*/ 1595437 w 2040731"/>
                <a:gd name="connsiteY25" fmla="*/ 126207 h 762000"/>
                <a:gd name="connsiteX26" fmla="*/ 1578769 w 2040731"/>
                <a:gd name="connsiteY26" fmla="*/ 107157 h 762000"/>
                <a:gd name="connsiteX27" fmla="*/ 1547812 w 2040731"/>
                <a:gd name="connsiteY27" fmla="*/ 83344 h 762000"/>
                <a:gd name="connsiteX28" fmla="*/ 1521619 w 2040731"/>
                <a:gd name="connsiteY28" fmla="*/ 69057 h 762000"/>
                <a:gd name="connsiteX29" fmla="*/ 1504950 w 2040731"/>
                <a:gd name="connsiteY29" fmla="*/ 50007 h 762000"/>
                <a:gd name="connsiteX30" fmla="*/ 1497806 w 2040731"/>
                <a:gd name="connsiteY30" fmla="*/ 33338 h 762000"/>
                <a:gd name="connsiteX31" fmla="*/ 1497806 w 2040731"/>
                <a:gd name="connsiteY31" fmla="*/ 19050 h 762000"/>
                <a:gd name="connsiteX32" fmla="*/ 1509712 w 2040731"/>
                <a:gd name="connsiteY32" fmla="*/ 4763 h 762000"/>
                <a:gd name="connsiteX33" fmla="*/ 1550194 w 2040731"/>
                <a:gd name="connsiteY33" fmla="*/ 0 h 762000"/>
                <a:gd name="connsiteX34" fmla="*/ 1628775 w 2040731"/>
                <a:gd name="connsiteY34" fmla="*/ 19050 h 762000"/>
                <a:gd name="connsiteX35" fmla="*/ 1685925 w 2040731"/>
                <a:gd name="connsiteY35" fmla="*/ 35719 h 762000"/>
                <a:gd name="connsiteX36" fmla="*/ 1759744 w 2040731"/>
                <a:gd name="connsiteY36" fmla="*/ 61913 h 762000"/>
                <a:gd name="connsiteX37" fmla="*/ 1871662 w 2040731"/>
                <a:gd name="connsiteY37" fmla="*/ 107157 h 762000"/>
                <a:gd name="connsiteX38" fmla="*/ 1926431 w 2040731"/>
                <a:gd name="connsiteY38" fmla="*/ 135732 h 762000"/>
                <a:gd name="connsiteX39" fmla="*/ 1966912 w 2040731"/>
                <a:gd name="connsiteY39" fmla="*/ 161925 h 762000"/>
                <a:gd name="connsiteX40" fmla="*/ 1997869 w 2040731"/>
                <a:gd name="connsiteY40" fmla="*/ 180975 h 762000"/>
                <a:gd name="connsiteX41" fmla="*/ 2026444 w 2040731"/>
                <a:gd name="connsiteY41" fmla="*/ 207169 h 762000"/>
                <a:gd name="connsiteX42" fmla="*/ 2035969 w 2040731"/>
                <a:gd name="connsiteY42" fmla="*/ 221457 h 762000"/>
                <a:gd name="connsiteX43" fmla="*/ 2040731 w 2040731"/>
                <a:gd name="connsiteY43" fmla="*/ 238125 h 762000"/>
                <a:gd name="connsiteX44" fmla="*/ 2038350 w 2040731"/>
                <a:gd name="connsiteY44" fmla="*/ 259557 h 762000"/>
                <a:gd name="connsiteX45" fmla="*/ 2026444 w 2040731"/>
                <a:gd name="connsiteY45" fmla="*/ 280988 h 762000"/>
                <a:gd name="connsiteX46" fmla="*/ 2007394 w 2040731"/>
                <a:gd name="connsiteY46" fmla="*/ 295275 h 762000"/>
                <a:gd name="connsiteX47" fmla="*/ 1824037 w 2040731"/>
                <a:gd name="connsiteY47" fmla="*/ 357188 h 762000"/>
                <a:gd name="connsiteX48" fmla="*/ 1595437 w 2040731"/>
                <a:gd name="connsiteY48" fmla="*/ 431007 h 762000"/>
                <a:gd name="connsiteX49" fmla="*/ 1416844 w 2040731"/>
                <a:gd name="connsiteY49" fmla="*/ 4833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40731" h="762000">
                  <a:moveTo>
                    <a:pt x="1416844" y="483394"/>
                  </a:moveTo>
                  <a:lnTo>
                    <a:pt x="1083469" y="588169"/>
                  </a:lnTo>
                  <a:lnTo>
                    <a:pt x="921544" y="631032"/>
                  </a:lnTo>
                  <a:lnTo>
                    <a:pt x="731044" y="676275"/>
                  </a:lnTo>
                  <a:lnTo>
                    <a:pt x="535781" y="716757"/>
                  </a:lnTo>
                  <a:lnTo>
                    <a:pt x="326231" y="747713"/>
                  </a:lnTo>
                  <a:lnTo>
                    <a:pt x="180975" y="759619"/>
                  </a:lnTo>
                  <a:lnTo>
                    <a:pt x="71437" y="762000"/>
                  </a:lnTo>
                  <a:lnTo>
                    <a:pt x="35719" y="762000"/>
                  </a:lnTo>
                  <a:lnTo>
                    <a:pt x="16669" y="759619"/>
                  </a:lnTo>
                  <a:lnTo>
                    <a:pt x="2381" y="750094"/>
                  </a:lnTo>
                  <a:lnTo>
                    <a:pt x="0" y="731044"/>
                  </a:lnTo>
                  <a:lnTo>
                    <a:pt x="9525" y="716757"/>
                  </a:lnTo>
                  <a:lnTo>
                    <a:pt x="95250" y="704850"/>
                  </a:lnTo>
                  <a:lnTo>
                    <a:pt x="223837" y="681038"/>
                  </a:lnTo>
                  <a:lnTo>
                    <a:pt x="452437" y="626269"/>
                  </a:lnTo>
                  <a:lnTo>
                    <a:pt x="669131" y="569119"/>
                  </a:lnTo>
                  <a:lnTo>
                    <a:pt x="890587" y="492919"/>
                  </a:lnTo>
                  <a:lnTo>
                    <a:pt x="1081087" y="421482"/>
                  </a:lnTo>
                  <a:lnTo>
                    <a:pt x="1304925" y="326232"/>
                  </a:lnTo>
                  <a:lnTo>
                    <a:pt x="1452562" y="259557"/>
                  </a:lnTo>
                  <a:lnTo>
                    <a:pt x="1526381" y="223838"/>
                  </a:lnTo>
                  <a:lnTo>
                    <a:pt x="1583531" y="183357"/>
                  </a:lnTo>
                  <a:lnTo>
                    <a:pt x="1595437" y="169069"/>
                  </a:lnTo>
                  <a:lnTo>
                    <a:pt x="1600200" y="145257"/>
                  </a:lnTo>
                  <a:lnTo>
                    <a:pt x="1595437" y="126207"/>
                  </a:lnTo>
                  <a:lnTo>
                    <a:pt x="1578769" y="107157"/>
                  </a:lnTo>
                  <a:lnTo>
                    <a:pt x="1547812" y="83344"/>
                  </a:lnTo>
                  <a:lnTo>
                    <a:pt x="1521619" y="69057"/>
                  </a:lnTo>
                  <a:lnTo>
                    <a:pt x="1504950" y="50007"/>
                  </a:lnTo>
                  <a:lnTo>
                    <a:pt x="1497806" y="33338"/>
                  </a:lnTo>
                  <a:lnTo>
                    <a:pt x="1497806" y="19050"/>
                  </a:lnTo>
                  <a:lnTo>
                    <a:pt x="1509712" y="4763"/>
                  </a:lnTo>
                  <a:lnTo>
                    <a:pt x="1550194" y="0"/>
                  </a:lnTo>
                  <a:lnTo>
                    <a:pt x="1628775" y="19050"/>
                  </a:lnTo>
                  <a:lnTo>
                    <a:pt x="1685925" y="35719"/>
                  </a:lnTo>
                  <a:lnTo>
                    <a:pt x="1759744" y="61913"/>
                  </a:lnTo>
                  <a:lnTo>
                    <a:pt x="1871662" y="107157"/>
                  </a:lnTo>
                  <a:lnTo>
                    <a:pt x="1926431" y="135732"/>
                  </a:lnTo>
                  <a:lnTo>
                    <a:pt x="1966912" y="161925"/>
                  </a:lnTo>
                  <a:lnTo>
                    <a:pt x="1997869" y="180975"/>
                  </a:lnTo>
                  <a:lnTo>
                    <a:pt x="2026444" y="207169"/>
                  </a:lnTo>
                  <a:lnTo>
                    <a:pt x="2035969" y="221457"/>
                  </a:lnTo>
                  <a:lnTo>
                    <a:pt x="2040731" y="238125"/>
                  </a:lnTo>
                  <a:lnTo>
                    <a:pt x="2038350" y="259557"/>
                  </a:lnTo>
                  <a:lnTo>
                    <a:pt x="2026444" y="280988"/>
                  </a:lnTo>
                  <a:lnTo>
                    <a:pt x="2007394" y="295275"/>
                  </a:lnTo>
                  <a:lnTo>
                    <a:pt x="1824037" y="357188"/>
                  </a:lnTo>
                  <a:lnTo>
                    <a:pt x="1595437" y="431007"/>
                  </a:lnTo>
                  <a:lnTo>
                    <a:pt x="1416844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B44F9DAB-B027-4778-960C-374821FBF0F3}"/>
                </a:ext>
              </a:extLst>
            </p:cNvPr>
            <p:cNvSpPr/>
            <p:nvPr/>
          </p:nvSpPr>
          <p:spPr>
            <a:xfrm>
              <a:off x="2905125" y="3254375"/>
              <a:ext cx="1981200" cy="2406650"/>
            </a:xfrm>
            <a:custGeom>
              <a:avLst/>
              <a:gdLst>
                <a:gd name="connsiteX0" fmla="*/ 1235075 w 1981200"/>
                <a:gd name="connsiteY0" fmla="*/ 1870075 h 2406650"/>
                <a:gd name="connsiteX1" fmla="*/ 1123950 w 1981200"/>
                <a:gd name="connsiteY1" fmla="*/ 1965325 h 2406650"/>
                <a:gd name="connsiteX2" fmla="*/ 1031875 w 1981200"/>
                <a:gd name="connsiteY2" fmla="*/ 2035175 h 2406650"/>
                <a:gd name="connsiteX3" fmla="*/ 927100 w 1981200"/>
                <a:gd name="connsiteY3" fmla="*/ 2108200 h 2406650"/>
                <a:gd name="connsiteX4" fmla="*/ 803275 w 1981200"/>
                <a:gd name="connsiteY4" fmla="*/ 2178050 h 2406650"/>
                <a:gd name="connsiteX5" fmla="*/ 660400 w 1981200"/>
                <a:gd name="connsiteY5" fmla="*/ 2244725 h 2406650"/>
                <a:gd name="connsiteX6" fmla="*/ 492125 w 1981200"/>
                <a:gd name="connsiteY6" fmla="*/ 2308225 h 2406650"/>
                <a:gd name="connsiteX7" fmla="*/ 346075 w 1981200"/>
                <a:gd name="connsiteY7" fmla="*/ 2349500 h 2406650"/>
                <a:gd name="connsiteX8" fmla="*/ 200025 w 1981200"/>
                <a:gd name="connsiteY8" fmla="*/ 2381250 h 2406650"/>
                <a:gd name="connsiteX9" fmla="*/ 73025 w 1981200"/>
                <a:gd name="connsiteY9" fmla="*/ 2400300 h 2406650"/>
                <a:gd name="connsiteX10" fmla="*/ 25400 w 1981200"/>
                <a:gd name="connsiteY10" fmla="*/ 2406650 h 2406650"/>
                <a:gd name="connsiteX11" fmla="*/ 6350 w 1981200"/>
                <a:gd name="connsiteY11" fmla="*/ 2400300 h 2406650"/>
                <a:gd name="connsiteX12" fmla="*/ 0 w 1981200"/>
                <a:gd name="connsiteY12" fmla="*/ 2381250 h 2406650"/>
                <a:gd name="connsiteX13" fmla="*/ 6350 w 1981200"/>
                <a:gd name="connsiteY13" fmla="*/ 2362200 h 2406650"/>
                <a:gd name="connsiteX14" fmla="*/ 76200 w 1981200"/>
                <a:gd name="connsiteY14" fmla="*/ 2339975 h 2406650"/>
                <a:gd name="connsiteX15" fmla="*/ 238125 w 1981200"/>
                <a:gd name="connsiteY15" fmla="*/ 2292350 h 2406650"/>
                <a:gd name="connsiteX16" fmla="*/ 431800 w 1981200"/>
                <a:gd name="connsiteY16" fmla="*/ 2222500 h 2406650"/>
                <a:gd name="connsiteX17" fmla="*/ 612775 w 1981200"/>
                <a:gd name="connsiteY17" fmla="*/ 2139950 h 2406650"/>
                <a:gd name="connsiteX18" fmla="*/ 736600 w 1981200"/>
                <a:gd name="connsiteY18" fmla="*/ 2076450 h 2406650"/>
                <a:gd name="connsiteX19" fmla="*/ 876300 w 1981200"/>
                <a:gd name="connsiteY19" fmla="*/ 1987550 h 2406650"/>
                <a:gd name="connsiteX20" fmla="*/ 977900 w 1981200"/>
                <a:gd name="connsiteY20" fmla="*/ 1908175 h 2406650"/>
                <a:gd name="connsiteX21" fmla="*/ 1060450 w 1981200"/>
                <a:gd name="connsiteY21" fmla="*/ 1828800 h 2406650"/>
                <a:gd name="connsiteX22" fmla="*/ 1130300 w 1981200"/>
                <a:gd name="connsiteY22" fmla="*/ 1746250 h 2406650"/>
                <a:gd name="connsiteX23" fmla="*/ 1219200 w 1981200"/>
                <a:gd name="connsiteY23" fmla="*/ 1635125 h 2406650"/>
                <a:gd name="connsiteX24" fmla="*/ 1298575 w 1981200"/>
                <a:gd name="connsiteY24" fmla="*/ 1517650 h 2406650"/>
                <a:gd name="connsiteX25" fmla="*/ 1387475 w 1981200"/>
                <a:gd name="connsiteY25" fmla="*/ 1377950 h 2406650"/>
                <a:gd name="connsiteX26" fmla="*/ 1450975 w 1981200"/>
                <a:gd name="connsiteY26" fmla="*/ 1257300 h 2406650"/>
                <a:gd name="connsiteX27" fmla="*/ 1527175 w 1981200"/>
                <a:gd name="connsiteY27" fmla="*/ 1069975 h 2406650"/>
                <a:gd name="connsiteX28" fmla="*/ 1574800 w 1981200"/>
                <a:gd name="connsiteY28" fmla="*/ 920750 h 2406650"/>
                <a:gd name="connsiteX29" fmla="*/ 1622425 w 1981200"/>
                <a:gd name="connsiteY29" fmla="*/ 723900 h 2406650"/>
                <a:gd name="connsiteX30" fmla="*/ 1663700 w 1981200"/>
                <a:gd name="connsiteY30" fmla="*/ 546100 h 2406650"/>
                <a:gd name="connsiteX31" fmla="*/ 1682750 w 1981200"/>
                <a:gd name="connsiteY31" fmla="*/ 276225 h 2406650"/>
                <a:gd name="connsiteX32" fmla="*/ 1676400 w 1981200"/>
                <a:gd name="connsiteY32" fmla="*/ 228600 h 2406650"/>
                <a:gd name="connsiteX33" fmla="*/ 1644650 w 1981200"/>
                <a:gd name="connsiteY33" fmla="*/ 177800 h 2406650"/>
                <a:gd name="connsiteX34" fmla="*/ 1584325 w 1981200"/>
                <a:gd name="connsiteY34" fmla="*/ 104775 h 2406650"/>
                <a:gd name="connsiteX35" fmla="*/ 1495425 w 1981200"/>
                <a:gd name="connsiteY35" fmla="*/ 6350 h 2406650"/>
                <a:gd name="connsiteX36" fmla="*/ 1581150 w 1981200"/>
                <a:gd name="connsiteY36" fmla="*/ 0 h 2406650"/>
                <a:gd name="connsiteX37" fmla="*/ 1708150 w 1981200"/>
                <a:gd name="connsiteY37" fmla="*/ 63500 h 2406650"/>
                <a:gd name="connsiteX38" fmla="*/ 1860550 w 1981200"/>
                <a:gd name="connsiteY38" fmla="*/ 136525 h 2406650"/>
                <a:gd name="connsiteX39" fmla="*/ 1930400 w 1981200"/>
                <a:gd name="connsiteY39" fmla="*/ 171450 h 2406650"/>
                <a:gd name="connsiteX40" fmla="*/ 1952625 w 1981200"/>
                <a:gd name="connsiteY40" fmla="*/ 187325 h 2406650"/>
                <a:gd name="connsiteX41" fmla="*/ 1968500 w 1981200"/>
                <a:gd name="connsiteY41" fmla="*/ 206375 h 2406650"/>
                <a:gd name="connsiteX42" fmla="*/ 1978025 w 1981200"/>
                <a:gd name="connsiteY42" fmla="*/ 228600 h 2406650"/>
                <a:gd name="connsiteX43" fmla="*/ 1981200 w 1981200"/>
                <a:gd name="connsiteY43" fmla="*/ 250825 h 2406650"/>
                <a:gd name="connsiteX44" fmla="*/ 1971675 w 1981200"/>
                <a:gd name="connsiteY44" fmla="*/ 288925 h 2406650"/>
                <a:gd name="connsiteX45" fmla="*/ 1952625 w 1981200"/>
                <a:gd name="connsiteY45" fmla="*/ 333375 h 2406650"/>
                <a:gd name="connsiteX46" fmla="*/ 1946275 w 1981200"/>
                <a:gd name="connsiteY46" fmla="*/ 403225 h 2406650"/>
                <a:gd name="connsiteX47" fmla="*/ 1930400 w 1981200"/>
                <a:gd name="connsiteY47" fmla="*/ 520700 h 2406650"/>
                <a:gd name="connsiteX48" fmla="*/ 1882775 w 1981200"/>
                <a:gd name="connsiteY48" fmla="*/ 711200 h 2406650"/>
                <a:gd name="connsiteX49" fmla="*/ 1857375 w 1981200"/>
                <a:gd name="connsiteY49" fmla="*/ 784225 h 2406650"/>
                <a:gd name="connsiteX50" fmla="*/ 1838325 w 1981200"/>
                <a:gd name="connsiteY50" fmla="*/ 857250 h 2406650"/>
                <a:gd name="connsiteX51" fmla="*/ 1797050 w 1981200"/>
                <a:gd name="connsiteY51" fmla="*/ 996950 h 2406650"/>
                <a:gd name="connsiteX52" fmla="*/ 1746250 w 1981200"/>
                <a:gd name="connsiteY52" fmla="*/ 1143000 h 2406650"/>
                <a:gd name="connsiteX53" fmla="*/ 1666875 w 1981200"/>
                <a:gd name="connsiteY53" fmla="*/ 1304925 h 2406650"/>
                <a:gd name="connsiteX54" fmla="*/ 1565275 w 1981200"/>
                <a:gd name="connsiteY54" fmla="*/ 1492250 h 2406650"/>
                <a:gd name="connsiteX55" fmla="*/ 1412875 w 1981200"/>
                <a:gd name="connsiteY55" fmla="*/ 1695450 h 2406650"/>
                <a:gd name="connsiteX56" fmla="*/ 1235075 w 1981200"/>
                <a:gd name="connsiteY56" fmla="*/ 1870075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1200" h="2406650">
                  <a:moveTo>
                    <a:pt x="1235075" y="1870075"/>
                  </a:moveTo>
                  <a:lnTo>
                    <a:pt x="1123950" y="1965325"/>
                  </a:lnTo>
                  <a:lnTo>
                    <a:pt x="1031875" y="2035175"/>
                  </a:lnTo>
                  <a:lnTo>
                    <a:pt x="927100" y="2108200"/>
                  </a:lnTo>
                  <a:lnTo>
                    <a:pt x="803275" y="2178050"/>
                  </a:lnTo>
                  <a:lnTo>
                    <a:pt x="660400" y="2244725"/>
                  </a:lnTo>
                  <a:lnTo>
                    <a:pt x="492125" y="2308225"/>
                  </a:lnTo>
                  <a:lnTo>
                    <a:pt x="346075" y="2349500"/>
                  </a:lnTo>
                  <a:lnTo>
                    <a:pt x="200025" y="2381250"/>
                  </a:lnTo>
                  <a:lnTo>
                    <a:pt x="73025" y="2400300"/>
                  </a:lnTo>
                  <a:lnTo>
                    <a:pt x="25400" y="2406650"/>
                  </a:lnTo>
                  <a:lnTo>
                    <a:pt x="6350" y="2400300"/>
                  </a:lnTo>
                  <a:lnTo>
                    <a:pt x="0" y="2381250"/>
                  </a:lnTo>
                  <a:lnTo>
                    <a:pt x="6350" y="2362200"/>
                  </a:lnTo>
                  <a:lnTo>
                    <a:pt x="76200" y="2339975"/>
                  </a:lnTo>
                  <a:lnTo>
                    <a:pt x="238125" y="2292350"/>
                  </a:lnTo>
                  <a:lnTo>
                    <a:pt x="431800" y="2222500"/>
                  </a:lnTo>
                  <a:lnTo>
                    <a:pt x="612775" y="2139950"/>
                  </a:lnTo>
                  <a:lnTo>
                    <a:pt x="736600" y="2076450"/>
                  </a:lnTo>
                  <a:lnTo>
                    <a:pt x="876300" y="1987550"/>
                  </a:lnTo>
                  <a:lnTo>
                    <a:pt x="977900" y="1908175"/>
                  </a:lnTo>
                  <a:lnTo>
                    <a:pt x="1060450" y="1828800"/>
                  </a:lnTo>
                  <a:lnTo>
                    <a:pt x="1130300" y="1746250"/>
                  </a:lnTo>
                  <a:lnTo>
                    <a:pt x="1219200" y="1635125"/>
                  </a:lnTo>
                  <a:lnTo>
                    <a:pt x="1298575" y="1517650"/>
                  </a:lnTo>
                  <a:lnTo>
                    <a:pt x="1387475" y="1377950"/>
                  </a:lnTo>
                  <a:lnTo>
                    <a:pt x="1450975" y="1257300"/>
                  </a:lnTo>
                  <a:lnTo>
                    <a:pt x="1527175" y="1069975"/>
                  </a:lnTo>
                  <a:lnTo>
                    <a:pt x="1574800" y="920750"/>
                  </a:lnTo>
                  <a:lnTo>
                    <a:pt x="1622425" y="723900"/>
                  </a:lnTo>
                  <a:cubicBezTo>
                    <a:pt x="1636420" y="664689"/>
                    <a:pt x="1663700" y="606943"/>
                    <a:pt x="1663700" y="546100"/>
                  </a:cubicBezTo>
                  <a:lnTo>
                    <a:pt x="1682750" y="276225"/>
                  </a:lnTo>
                  <a:lnTo>
                    <a:pt x="1676400" y="228600"/>
                  </a:lnTo>
                  <a:lnTo>
                    <a:pt x="1644650" y="177800"/>
                  </a:lnTo>
                  <a:lnTo>
                    <a:pt x="1584325" y="104775"/>
                  </a:lnTo>
                  <a:lnTo>
                    <a:pt x="1495425" y="6350"/>
                  </a:lnTo>
                  <a:lnTo>
                    <a:pt x="1581150" y="0"/>
                  </a:lnTo>
                  <a:lnTo>
                    <a:pt x="1708150" y="63500"/>
                  </a:lnTo>
                  <a:lnTo>
                    <a:pt x="1860550" y="136525"/>
                  </a:lnTo>
                  <a:lnTo>
                    <a:pt x="1930400" y="171450"/>
                  </a:lnTo>
                  <a:lnTo>
                    <a:pt x="1952625" y="187325"/>
                  </a:lnTo>
                  <a:lnTo>
                    <a:pt x="1968500" y="206375"/>
                  </a:lnTo>
                  <a:lnTo>
                    <a:pt x="1978025" y="228600"/>
                  </a:lnTo>
                  <a:lnTo>
                    <a:pt x="1981200" y="250825"/>
                  </a:lnTo>
                  <a:lnTo>
                    <a:pt x="1971675" y="288925"/>
                  </a:lnTo>
                  <a:lnTo>
                    <a:pt x="1952625" y="333375"/>
                  </a:lnTo>
                  <a:lnTo>
                    <a:pt x="1946275" y="403225"/>
                  </a:lnTo>
                  <a:lnTo>
                    <a:pt x="1930400" y="520700"/>
                  </a:lnTo>
                  <a:lnTo>
                    <a:pt x="1882775" y="711200"/>
                  </a:lnTo>
                  <a:lnTo>
                    <a:pt x="1857375" y="784225"/>
                  </a:lnTo>
                  <a:lnTo>
                    <a:pt x="1838325" y="857250"/>
                  </a:lnTo>
                  <a:lnTo>
                    <a:pt x="1797050" y="996950"/>
                  </a:lnTo>
                  <a:lnTo>
                    <a:pt x="1746250" y="1143000"/>
                  </a:lnTo>
                  <a:lnTo>
                    <a:pt x="1666875" y="1304925"/>
                  </a:lnTo>
                  <a:lnTo>
                    <a:pt x="1565275" y="1492250"/>
                  </a:lnTo>
                  <a:lnTo>
                    <a:pt x="1412875" y="1695450"/>
                  </a:lnTo>
                  <a:lnTo>
                    <a:pt x="1235075" y="187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5A042470-41D6-4CCD-A5D4-D96DF79DE74F}"/>
                </a:ext>
              </a:extLst>
            </p:cNvPr>
            <p:cNvSpPr/>
            <p:nvPr/>
          </p:nvSpPr>
          <p:spPr>
            <a:xfrm>
              <a:off x="4681538" y="3971925"/>
              <a:ext cx="2511425" cy="1801813"/>
            </a:xfrm>
            <a:custGeom>
              <a:avLst/>
              <a:gdLst>
                <a:gd name="connsiteX0" fmla="*/ 526256 w 2512218"/>
                <a:gd name="connsiteY0" fmla="*/ 735806 h 1802606"/>
                <a:gd name="connsiteX1" fmla="*/ 314325 w 2512218"/>
                <a:gd name="connsiteY1" fmla="*/ 473869 h 1802606"/>
                <a:gd name="connsiteX2" fmla="*/ 145256 w 2512218"/>
                <a:gd name="connsiteY2" fmla="*/ 261938 h 1802606"/>
                <a:gd name="connsiteX3" fmla="*/ 0 w 2512218"/>
                <a:gd name="connsiteY3" fmla="*/ 76200 h 1802606"/>
                <a:gd name="connsiteX4" fmla="*/ 7143 w 2512218"/>
                <a:gd name="connsiteY4" fmla="*/ 0 h 1802606"/>
                <a:gd name="connsiteX5" fmla="*/ 126206 w 2512218"/>
                <a:gd name="connsiteY5" fmla="*/ 95250 h 1802606"/>
                <a:gd name="connsiteX6" fmla="*/ 381000 w 2512218"/>
                <a:gd name="connsiteY6" fmla="*/ 330994 h 1802606"/>
                <a:gd name="connsiteX7" fmla="*/ 516731 w 2512218"/>
                <a:gd name="connsiteY7" fmla="*/ 459581 h 1802606"/>
                <a:gd name="connsiteX8" fmla="*/ 702468 w 2512218"/>
                <a:gd name="connsiteY8" fmla="*/ 623888 h 1802606"/>
                <a:gd name="connsiteX9" fmla="*/ 897731 w 2512218"/>
                <a:gd name="connsiteY9" fmla="*/ 788194 h 1802606"/>
                <a:gd name="connsiteX10" fmla="*/ 1085850 w 2512218"/>
                <a:gd name="connsiteY10" fmla="*/ 940594 h 1802606"/>
                <a:gd name="connsiteX11" fmla="*/ 1288256 w 2512218"/>
                <a:gd name="connsiteY11" fmla="*/ 1090613 h 1802606"/>
                <a:gd name="connsiteX12" fmla="*/ 1569243 w 2512218"/>
                <a:gd name="connsiteY12" fmla="*/ 1290638 h 1802606"/>
                <a:gd name="connsiteX13" fmla="*/ 1785937 w 2512218"/>
                <a:gd name="connsiteY13" fmla="*/ 1419225 h 1802606"/>
                <a:gd name="connsiteX14" fmla="*/ 1971675 w 2512218"/>
                <a:gd name="connsiteY14" fmla="*/ 1526381 h 1802606"/>
                <a:gd name="connsiteX15" fmla="*/ 2190750 w 2512218"/>
                <a:gd name="connsiteY15" fmla="*/ 1633538 h 1802606"/>
                <a:gd name="connsiteX16" fmla="*/ 2388393 w 2512218"/>
                <a:gd name="connsiteY16" fmla="*/ 1716881 h 1802606"/>
                <a:gd name="connsiteX17" fmla="*/ 2493168 w 2512218"/>
                <a:gd name="connsiteY17" fmla="*/ 1759744 h 1802606"/>
                <a:gd name="connsiteX18" fmla="*/ 2507456 w 2512218"/>
                <a:gd name="connsiteY18" fmla="*/ 1766888 h 1802606"/>
                <a:gd name="connsiteX19" fmla="*/ 2512218 w 2512218"/>
                <a:gd name="connsiteY19" fmla="*/ 1776413 h 1802606"/>
                <a:gd name="connsiteX20" fmla="*/ 2505075 w 2512218"/>
                <a:gd name="connsiteY20" fmla="*/ 1793081 h 1802606"/>
                <a:gd name="connsiteX21" fmla="*/ 2490787 w 2512218"/>
                <a:gd name="connsiteY21" fmla="*/ 1802606 h 1802606"/>
                <a:gd name="connsiteX22" fmla="*/ 2276475 w 2512218"/>
                <a:gd name="connsiteY22" fmla="*/ 1793081 h 1802606"/>
                <a:gd name="connsiteX23" fmla="*/ 1969293 w 2512218"/>
                <a:gd name="connsiteY23" fmla="*/ 1774031 h 1802606"/>
                <a:gd name="connsiteX24" fmla="*/ 1666875 w 2512218"/>
                <a:gd name="connsiteY24" fmla="*/ 1754981 h 1802606"/>
                <a:gd name="connsiteX25" fmla="*/ 1612106 w 2512218"/>
                <a:gd name="connsiteY25" fmla="*/ 1766888 h 1802606"/>
                <a:gd name="connsiteX26" fmla="*/ 1559718 w 2512218"/>
                <a:gd name="connsiteY26" fmla="*/ 1771650 h 1802606"/>
                <a:gd name="connsiteX27" fmla="*/ 1507331 w 2512218"/>
                <a:gd name="connsiteY27" fmla="*/ 1766888 h 1802606"/>
                <a:gd name="connsiteX28" fmla="*/ 1459706 w 2512218"/>
                <a:gd name="connsiteY28" fmla="*/ 1757363 h 1802606"/>
                <a:gd name="connsiteX29" fmla="*/ 1419225 w 2512218"/>
                <a:gd name="connsiteY29" fmla="*/ 1743075 h 1802606"/>
                <a:gd name="connsiteX30" fmla="*/ 1383506 w 2512218"/>
                <a:gd name="connsiteY30" fmla="*/ 1716881 h 1802606"/>
                <a:gd name="connsiteX31" fmla="*/ 1285875 w 2512218"/>
                <a:gd name="connsiteY31" fmla="*/ 1616869 h 1802606"/>
                <a:gd name="connsiteX32" fmla="*/ 1042987 w 2512218"/>
                <a:gd name="connsiteY32" fmla="*/ 1345406 h 1802606"/>
                <a:gd name="connsiteX33" fmla="*/ 792956 w 2512218"/>
                <a:gd name="connsiteY33" fmla="*/ 1054894 h 1802606"/>
                <a:gd name="connsiteX34" fmla="*/ 526256 w 2512218"/>
                <a:gd name="connsiteY34" fmla="*/ 735806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2218" h="1802606">
                  <a:moveTo>
                    <a:pt x="526256" y="735806"/>
                  </a:moveTo>
                  <a:lnTo>
                    <a:pt x="314325" y="473869"/>
                  </a:lnTo>
                  <a:lnTo>
                    <a:pt x="145256" y="261938"/>
                  </a:lnTo>
                  <a:lnTo>
                    <a:pt x="0" y="76200"/>
                  </a:lnTo>
                  <a:lnTo>
                    <a:pt x="7143" y="0"/>
                  </a:lnTo>
                  <a:lnTo>
                    <a:pt x="126206" y="95250"/>
                  </a:lnTo>
                  <a:lnTo>
                    <a:pt x="381000" y="330994"/>
                  </a:lnTo>
                  <a:lnTo>
                    <a:pt x="516731" y="459581"/>
                  </a:lnTo>
                  <a:lnTo>
                    <a:pt x="702468" y="623888"/>
                  </a:lnTo>
                  <a:lnTo>
                    <a:pt x="897731" y="788194"/>
                  </a:lnTo>
                  <a:lnTo>
                    <a:pt x="1085850" y="940594"/>
                  </a:lnTo>
                  <a:lnTo>
                    <a:pt x="1288256" y="1090613"/>
                  </a:lnTo>
                  <a:lnTo>
                    <a:pt x="1569243" y="1290638"/>
                  </a:lnTo>
                  <a:lnTo>
                    <a:pt x="1785937" y="1419225"/>
                  </a:lnTo>
                  <a:lnTo>
                    <a:pt x="1971675" y="1526381"/>
                  </a:lnTo>
                  <a:lnTo>
                    <a:pt x="2190750" y="1633538"/>
                  </a:lnTo>
                  <a:lnTo>
                    <a:pt x="2388393" y="1716881"/>
                  </a:lnTo>
                  <a:lnTo>
                    <a:pt x="2493168" y="1759744"/>
                  </a:lnTo>
                  <a:lnTo>
                    <a:pt x="2507456" y="1766888"/>
                  </a:lnTo>
                  <a:lnTo>
                    <a:pt x="2512218" y="1776413"/>
                  </a:lnTo>
                  <a:lnTo>
                    <a:pt x="2505075" y="1793081"/>
                  </a:lnTo>
                  <a:lnTo>
                    <a:pt x="2490787" y="1802606"/>
                  </a:lnTo>
                  <a:lnTo>
                    <a:pt x="2276475" y="1793081"/>
                  </a:lnTo>
                  <a:lnTo>
                    <a:pt x="1969293" y="1774031"/>
                  </a:lnTo>
                  <a:lnTo>
                    <a:pt x="1666875" y="1754981"/>
                  </a:lnTo>
                  <a:lnTo>
                    <a:pt x="1612106" y="1766888"/>
                  </a:lnTo>
                  <a:lnTo>
                    <a:pt x="1559718" y="1771650"/>
                  </a:lnTo>
                  <a:lnTo>
                    <a:pt x="1507331" y="1766888"/>
                  </a:lnTo>
                  <a:lnTo>
                    <a:pt x="1459706" y="1757363"/>
                  </a:lnTo>
                  <a:lnTo>
                    <a:pt x="1419225" y="1743075"/>
                  </a:lnTo>
                  <a:lnTo>
                    <a:pt x="1383506" y="1716881"/>
                  </a:lnTo>
                  <a:lnTo>
                    <a:pt x="1285875" y="1616869"/>
                  </a:lnTo>
                  <a:lnTo>
                    <a:pt x="1042987" y="1345406"/>
                  </a:lnTo>
                  <a:lnTo>
                    <a:pt x="792956" y="1054894"/>
                  </a:lnTo>
                  <a:lnTo>
                    <a:pt x="526256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22010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A3BD940-6E7C-4910-BC5A-ABA10F80FCF4}"/>
              </a:ext>
            </a:extLst>
          </p:cNvPr>
          <p:cNvGrpSpPr/>
          <p:nvPr/>
        </p:nvGrpSpPr>
        <p:grpSpPr>
          <a:xfrm>
            <a:off x="2619375" y="1504950"/>
            <a:ext cx="4573588" cy="4268788"/>
            <a:chOff x="2619375" y="1504950"/>
            <a:chExt cx="4573588" cy="42687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8E97482-DD1C-8848-A055-59162072218E}"/>
                </a:ext>
              </a:extLst>
            </p:cNvPr>
            <p:cNvSpPr/>
            <p:nvPr/>
          </p:nvSpPr>
          <p:spPr>
            <a:xfrm>
              <a:off x="2619375" y="1504950"/>
              <a:ext cx="1154113" cy="1331913"/>
            </a:xfrm>
            <a:custGeom>
              <a:avLst/>
              <a:gdLst>
                <a:gd name="connsiteX0" fmla="*/ 566738 w 1154906"/>
                <a:gd name="connsiteY0" fmla="*/ 957263 h 1331119"/>
                <a:gd name="connsiteX1" fmla="*/ 445294 w 1154906"/>
                <a:gd name="connsiteY1" fmla="*/ 1064419 h 1331119"/>
                <a:gd name="connsiteX2" fmla="*/ 323850 w 1154906"/>
                <a:gd name="connsiteY2" fmla="*/ 1157288 h 1331119"/>
                <a:gd name="connsiteX3" fmla="*/ 197644 w 1154906"/>
                <a:gd name="connsiteY3" fmla="*/ 1240631 h 1331119"/>
                <a:gd name="connsiteX4" fmla="*/ 111919 w 1154906"/>
                <a:gd name="connsiteY4" fmla="*/ 1290638 h 1331119"/>
                <a:gd name="connsiteX5" fmla="*/ 45244 w 1154906"/>
                <a:gd name="connsiteY5" fmla="*/ 1326356 h 1331119"/>
                <a:gd name="connsiteX6" fmla="*/ 14288 w 1154906"/>
                <a:gd name="connsiteY6" fmla="*/ 1331119 h 1331119"/>
                <a:gd name="connsiteX7" fmla="*/ 2381 w 1154906"/>
                <a:gd name="connsiteY7" fmla="*/ 1326356 h 1331119"/>
                <a:gd name="connsiteX8" fmla="*/ 0 w 1154906"/>
                <a:gd name="connsiteY8" fmla="*/ 1312069 h 1331119"/>
                <a:gd name="connsiteX9" fmla="*/ 7144 w 1154906"/>
                <a:gd name="connsiteY9" fmla="*/ 1293019 h 1331119"/>
                <a:gd name="connsiteX10" fmla="*/ 71438 w 1154906"/>
                <a:gd name="connsiteY10" fmla="*/ 1231106 h 1331119"/>
                <a:gd name="connsiteX11" fmla="*/ 176213 w 1154906"/>
                <a:gd name="connsiteY11" fmla="*/ 1128713 h 1331119"/>
                <a:gd name="connsiteX12" fmla="*/ 259556 w 1154906"/>
                <a:gd name="connsiteY12" fmla="*/ 1040606 h 1331119"/>
                <a:gd name="connsiteX13" fmla="*/ 357188 w 1154906"/>
                <a:gd name="connsiteY13" fmla="*/ 938213 h 1331119"/>
                <a:gd name="connsiteX14" fmla="*/ 459581 w 1154906"/>
                <a:gd name="connsiteY14" fmla="*/ 814388 h 1331119"/>
                <a:gd name="connsiteX15" fmla="*/ 573881 w 1154906"/>
                <a:gd name="connsiteY15" fmla="*/ 666750 h 1331119"/>
                <a:gd name="connsiteX16" fmla="*/ 683419 w 1154906"/>
                <a:gd name="connsiteY16" fmla="*/ 511969 h 1331119"/>
                <a:gd name="connsiteX17" fmla="*/ 795338 w 1154906"/>
                <a:gd name="connsiteY17" fmla="*/ 340519 h 1331119"/>
                <a:gd name="connsiteX18" fmla="*/ 819150 w 1154906"/>
                <a:gd name="connsiteY18" fmla="*/ 297656 h 1331119"/>
                <a:gd name="connsiteX19" fmla="*/ 828675 w 1154906"/>
                <a:gd name="connsiteY19" fmla="*/ 276225 h 1331119"/>
                <a:gd name="connsiteX20" fmla="*/ 838200 w 1154906"/>
                <a:gd name="connsiteY20" fmla="*/ 242888 h 1331119"/>
                <a:gd name="connsiteX21" fmla="*/ 840581 w 1154906"/>
                <a:gd name="connsiteY21" fmla="*/ 214313 h 1331119"/>
                <a:gd name="connsiteX22" fmla="*/ 835819 w 1154906"/>
                <a:gd name="connsiteY22" fmla="*/ 180975 h 1331119"/>
                <a:gd name="connsiteX23" fmla="*/ 823913 w 1154906"/>
                <a:gd name="connsiteY23" fmla="*/ 147638 h 1331119"/>
                <a:gd name="connsiteX24" fmla="*/ 812006 w 1154906"/>
                <a:gd name="connsiteY24" fmla="*/ 133350 h 1331119"/>
                <a:gd name="connsiteX25" fmla="*/ 776288 w 1154906"/>
                <a:gd name="connsiteY25" fmla="*/ 102394 h 1331119"/>
                <a:gd name="connsiteX26" fmla="*/ 745331 w 1154906"/>
                <a:gd name="connsiteY26" fmla="*/ 76200 h 1331119"/>
                <a:gd name="connsiteX27" fmla="*/ 719138 w 1154906"/>
                <a:gd name="connsiteY27" fmla="*/ 47625 h 1331119"/>
                <a:gd name="connsiteX28" fmla="*/ 711994 w 1154906"/>
                <a:gd name="connsiteY28" fmla="*/ 23813 h 1331119"/>
                <a:gd name="connsiteX29" fmla="*/ 721519 w 1154906"/>
                <a:gd name="connsiteY29" fmla="*/ 7144 h 1331119"/>
                <a:gd name="connsiteX30" fmla="*/ 742950 w 1154906"/>
                <a:gd name="connsiteY30" fmla="*/ 2381 h 1331119"/>
                <a:gd name="connsiteX31" fmla="*/ 804863 w 1154906"/>
                <a:gd name="connsiteY31" fmla="*/ 0 h 1331119"/>
                <a:gd name="connsiteX32" fmla="*/ 862013 w 1154906"/>
                <a:gd name="connsiteY32" fmla="*/ 7144 h 1331119"/>
                <a:gd name="connsiteX33" fmla="*/ 907256 w 1154906"/>
                <a:gd name="connsiteY33" fmla="*/ 23813 h 1331119"/>
                <a:gd name="connsiteX34" fmla="*/ 952500 w 1154906"/>
                <a:gd name="connsiteY34" fmla="*/ 47625 h 1331119"/>
                <a:gd name="connsiteX35" fmla="*/ 988219 w 1154906"/>
                <a:gd name="connsiteY35" fmla="*/ 73819 h 1331119"/>
                <a:gd name="connsiteX36" fmla="*/ 1033463 w 1154906"/>
                <a:gd name="connsiteY36" fmla="*/ 114300 h 1331119"/>
                <a:gd name="connsiteX37" fmla="*/ 1081088 w 1154906"/>
                <a:gd name="connsiteY37" fmla="*/ 161925 h 1331119"/>
                <a:gd name="connsiteX38" fmla="*/ 1112044 w 1154906"/>
                <a:gd name="connsiteY38" fmla="*/ 200025 h 1331119"/>
                <a:gd name="connsiteX39" fmla="*/ 1128713 w 1154906"/>
                <a:gd name="connsiteY39" fmla="*/ 226219 h 1331119"/>
                <a:gd name="connsiteX40" fmla="*/ 1143000 w 1154906"/>
                <a:gd name="connsiteY40" fmla="*/ 250031 h 1331119"/>
                <a:gd name="connsiteX41" fmla="*/ 1152525 w 1154906"/>
                <a:gd name="connsiteY41" fmla="*/ 276225 h 1331119"/>
                <a:gd name="connsiteX42" fmla="*/ 1154906 w 1154906"/>
                <a:gd name="connsiteY42" fmla="*/ 307181 h 1331119"/>
                <a:gd name="connsiteX43" fmla="*/ 1147763 w 1154906"/>
                <a:gd name="connsiteY43" fmla="*/ 354806 h 1331119"/>
                <a:gd name="connsiteX44" fmla="*/ 1138238 w 1154906"/>
                <a:gd name="connsiteY44" fmla="*/ 369094 h 1331119"/>
                <a:gd name="connsiteX45" fmla="*/ 1116806 w 1154906"/>
                <a:gd name="connsiteY45" fmla="*/ 378619 h 1331119"/>
                <a:gd name="connsiteX46" fmla="*/ 1090613 w 1154906"/>
                <a:gd name="connsiteY46" fmla="*/ 383381 h 1331119"/>
                <a:gd name="connsiteX47" fmla="*/ 1007269 w 1154906"/>
                <a:gd name="connsiteY47" fmla="*/ 466725 h 1331119"/>
                <a:gd name="connsiteX48" fmla="*/ 940594 w 1154906"/>
                <a:gd name="connsiteY48" fmla="*/ 538163 h 1331119"/>
                <a:gd name="connsiteX49" fmla="*/ 819150 w 1154906"/>
                <a:gd name="connsiteY49" fmla="*/ 683419 h 1331119"/>
                <a:gd name="connsiteX50" fmla="*/ 704850 w 1154906"/>
                <a:gd name="connsiteY50" fmla="*/ 821531 h 1331119"/>
                <a:gd name="connsiteX51" fmla="*/ 566738 w 1154906"/>
                <a:gd name="connsiteY51" fmla="*/ 957263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4906" h="1331119">
                  <a:moveTo>
                    <a:pt x="566738" y="957263"/>
                  </a:moveTo>
                  <a:lnTo>
                    <a:pt x="445294" y="1064419"/>
                  </a:lnTo>
                  <a:lnTo>
                    <a:pt x="323850" y="1157288"/>
                  </a:lnTo>
                  <a:lnTo>
                    <a:pt x="197644" y="1240631"/>
                  </a:lnTo>
                  <a:lnTo>
                    <a:pt x="111919" y="1290638"/>
                  </a:lnTo>
                  <a:lnTo>
                    <a:pt x="45244" y="1326356"/>
                  </a:lnTo>
                  <a:lnTo>
                    <a:pt x="14288" y="1331119"/>
                  </a:lnTo>
                  <a:lnTo>
                    <a:pt x="2381" y="1326356"/>
                  </a:lnTo>
                  <a:lnTo>
                    <a:pt x="0" y="1312069"/>
                  </a:lnTo>
                  <a:lnTo>
                    <a:pt x="7144" y="1293019"/>
                  </a:lnTo>
                  <a:lnTo>
                    <a:pt x="71438" y="1231106"/>
                  </a:lnTo>
                  <a:lnTo>
                    <a:pt x="176213" y="1128713"/>
                  </a:lnTo>
                  <a:lnTo>
                    <a:pt x="259556" y="1040606"/>
                  </a:lnTo>
                  <a:lnTo>
                    <a:pt x="357188" y="938213"/>
                  </a:lnTo>
                  <a:lnTo>
                    <a:pt x="459581" y="814388"/>
                  </a:lnTo>
                  <a:lnTo>
                    <a:pt x="573881" y="666750"/>
                  </a:lnTo>
                  <a:lnTo>
                    <a:pt x="683419" y="511969"/>
                  </a:lnTo>
                  <a:lnTo>
                    <a:pt x="795338" y="340519"/>
                  </a:lnTo>
                  <a:lnTo>
                    <a:pt x="819150" y="297656"/>
                  </a:lnTo>
                  <a:lnTo>
                    <a:pt x="828675" y="276225"/>
                  </a:lnTo>
                  <a:lnTo>
                    <a:pt x="838200" y="242888"/>
                  </a:lnTo>
                  <a:lnTo>
                    <a:pt x="840581" y="214313"/>
                  </a:lnTo>
                  <a:lnTo>
                    <a:pt x="835819" y="180975"/>
                  </a:lnTo>
                  <a:lnTo>
                    <a:pt x="823913" y="147638"/>
                  </a:lnTo>
                  <a:lnTo>
                    <a:pt x="812006" y="133350"/>
                  </a:lnTo>
                  <a:lnTo>
                    <a:pt x="776288" y="102394"/>
                  </a:lnTo>
                  <a:lnTo>
                    <a:pt x="745331" y="76200"/>
                  </a:lnTo>
                  <a:lnTo>
                    <a:pt x="719138" y="47625"/>
                  </a:lnTo>
                  <a:lnTo>
                    <a:pt x="711994" y="23813"/>
                  </a:lnTo>
                  <a:lnTo>
                    <a:pt x="721519" y="7144"/>
                  </a:lnTo>
                  <a:lnTo>
                    <a:pt x="742950" y="2381"/>
                  </a:lnTo>
                  <a:lnTo>
                    <a:pt x="804863" y="0"/>
                  </a:lnTo>
                  <a:lnTo>
                    <a:pt x="862013" y="7144"/>
                  </a:lnTo>
                  <a:lnTo>
                    <a:pt x="907256" y="23813"/>
                  </a:lnTo>
                  <a:lnTo>
                    <a:pt x="952500" y="47625"/>
                  </a:lnTo>
                  <a:lnTo>
                    <a:pt x="988219" y="73819"/>
                  </a:lnTo>
                  <a:lnTo>
                    <a:pt x="1033463" y="114300"/>
                  </a:lnTo>
                  <a:lnTo>
                    <a:pt x="1081088" y="161925"/>
                  </a:lnTo>
                  <a:lnTo>
                    <a:pt x="1112044" y="200025"/>
                  </a:lnTo>
                  <a:lnTo>
                    <a:pt x="1128713" y="226219"/>
                  </a:lnTo>
                  <a:lnTo>
                    <a:pt x="1143000" y="250031"/>
                  </a:lnTo>
                  <a:lnTo>
                    <a:pt x="1152525" y="276225"/>
                  </a:lnTo>
                  <a:lnTo>
                    <a:pt x="1154906" y="307181"/>
                  </a:lnTo>
                  <a:lnTo>
                    <a:pt x="1147763" y="354806"/>
                  </a:lnTo>
                  <a:lnTo>
                    <a:pt x="1138238" y="369094"/>
                  </a:lnTo>
                  <a:lnTo>
                    <a:pt x="1116806" y="378619"/>
                  </a:lnTo>
                  <a:lnTo>
                    <a:pt x="1090613" y="383381"/>
                  </a:lnTo>
                  <a:lnTo>
                    <a:pt x="1007269" y="466725"/>
                  </a:lnTo>
                  <a:lnTo>
                    <a:pt x="940594" y="538163"/>
                  </a:lnTo>
                  <a:lnTo>
                    <a:pt x="819150" y="683419"/>
                  </a:lnTo>
                  <a:lnTo>
                    <a:pt x="704850" y="821531"/>
                  </a:lnTo>
                  <a:lnTo>
                    <a:pt x="566738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A5DA621-A2A5-7841-A6C5-BC9EEE305C80}"/>
                </a:ext>
              </a:extLst>
            </p:cNvPr>
            <p:cNvSpPr/>
            <p:nvPr/>
          </p:nvSpPr>
          <p:spPr>
            <a:xfrm>
              <a:off x="4608513" y="1506538"/>
              <a:ext cx="933450" cy="1212850"/>
            </a:xfrm>
            <a:custGeom>
              <a:avLst/>
              <a:gdLst>
                <a:gd name="connsiteX0" fmla="*/ 507206 w 933450"/>
                <a:gd name="connsiteY0" fmla="*/ 816769 h 1212057"/>
                <a:gd name="connsiteX1" fmla="*/ 345281 w 933450"/>
                <a:gd name="connsiteY1" fmla="*/ 971550 h 1212057"/>
                <a:gd name="connsiteX2" fmla="*/ 190500 w 933450"/>
                <a:gd name="connsiteY2" fmla="*/ 1102519 h 1212057"/>
                <a:gd name="connsiteX3" fmla="*/ 54769 w 933450"/>
                <a:gd name="connsiteY3" fmla="*/ 1202532 h 1212057"/>
                <a:gd name="connsiteX4" fmla="*/ 28575 w 933450"/>
                <a:gd name="connsiteY4" fmla="*/ 1212057 h 1212057"/>
                <a:gd name="connsiteX5" fmla="*/ 7144 w 933450"/>
                <a:gd name="connsiteY5" fmla="*/ 1209675 h 1212057"/>
                <a:gd name="connsiteX6" fmla="*/ 0 w 933450"/>
                <a:gd name="connsiteY6" fmla="*/ 1197769 h 1212057"/>
                <a:gd name="connsiteX7" fmla="*/ 4762 w 933450"/>
                <a:gd name="connsiteY7" fmla="*/ 1181100 h 1212057"/>
                <a:gd name="connsiteX8" fmla="*/ 52387 w 933450"/>
                <a:gd name="connsiteY8" fmla="*/ 1131094 h 1212057"/>
                <a:gd name="connsiteX9" fmla="*/ 119062 w 933450"/>
                <a:gd name="connsiteY9" fmla="*/ 1052513 h 1212057"/>
                <a:gd name="connsiteX10" fmla="*/ 192881 w 933450"/>
                <a:gd name="connsiteY10" fmla="*/ 964407 h 1212057"/>
                <a:gd name="connsiteX11" fmla="*/ 311944 w 933450"/>
                <a:gd name="connsiteY11" fmla="*/ 816769 h 1212057"/>
                <a:gd name="connsiteX12" fmla="*/ 435769 w 933450"/>
                <a:gd name="connsiteY12" fmla="*/ 647700 h 1212057"/>
                <a:gd name="connsiteX13" fmla="*/ 509587 w 933450"/>
                <a:gd name="connsiteY13" fmla="*/ 538163 h 1212057"/>
                <a:gd name="connsiteX14" fmla="*/ 554831 w 933450"/>
                <a:gd name="connsiteY14" fmla="*/ 461963 h 1212057"/>
                <a:gd name="connsiteX15" fmla="*/ 590550 w 933450"/>
                <a:gd name="connsiteY15" fmla="*/ 388144 h 1212057"/>
                <a:gd name="connsiteX16" fmla="*/ 619125 w 933450"/>
                <a:gd name="connsiteY16" fmla="*/ 326232 h 1212057"/>
                <a:gd name="connsiteX17" fmla="*/ 628650 w 933450"/>
                <a:gd name="connsiteY17" fmla="*/ 292894 h 1212057"/>
                <a:gd name="connsiteX18" fmla="*/ 628650 w 933450"/>
                <a:gd name="connsiteY18" fmla="*/ 261938 h 1212057"/>
                <a:gd name="connsiteX19" fmla="*/ 619125 w 933450"/>
                <a:gd name="connsiteY19" fmla="*/ 216694 h 1212057"/>
                <a:gd name="connsiteX20" fmla="*/ 600075 w 933450"/>
                <a:gd name="connsiteY20" fmla="*/ 176213 h 1212057"/>
                <a:gd name="connsiteX21" fmla="*/ 569119 w 933450"/>
                <a:gd name="connsiteY21" fmla="*/ 130969 h 1212057"/>
                <a:gd name="connsiteX22" fmla="*/ 531019 w 933450"/>
                <a:gd name="connsiteY22" fmla="*/ 90488 h 1212057"/>
                <a:gd name="connsiteX23" fmla="*/ 500062 w 933450"/>
                <a:gd name="connsiteY23" fmla="*/ 61913 h 1212057"/>
                <a:gd name="connsiteX24" fmla="*/ 485775 w 933450"/>
                <a:gd name="connsiteY24" fmla="*/ 47625 h 1212057"/>
                <a:gd name="connsiteX25" fmla="*/ 481012 w 933450"/>
                <a:gd name="connsiteY25" fmla="*/ 35719 h 1212057"/>
                <a:gd name="connsiteX26" fmla="*/ 488156 w 933450"/>
                <a:gd name="connsiteY26" fmla="*/ 16669 h 1212057"/>
                <a:gd name="connsiteX27" fmla="*/ 500062 w 933450"/>
                <a:gd name="connsiteY27" fmla="*/ 4763 h 1212057"/>
                <a:gd name="connsiteX28" fmla="*/ 521494 w 933450"/>
                <a:gd name="connsiteY28" fmla="*/ 0 h 1212057"/>
                <a:gd name="connsiteX29" fmla="*/ 550069 w 933450"/>
                <a:gd name="connsiteY29" fmla="*/ 0 h 1212057"/>
                <a:gd name="connsiteX30" fmla="*/ 590550 w 933450"/>
                <a:gd name="connsiteY30" fmla="*/ 9525 h 1212057"/>
                <a:gd name="connsiteX31" fmla="*/ 642937 w 933450"/>
                <a:gd name="connsiteY31" fmla="*/ 26194 h 1212057"/>
                <a:gd name="connsiteX32" fmla="*/ 697706 w 933450"/>
                <a:gd name="connsiteY32" fmla="*/ 45244 h 1212057"/>
                <a:gd name="connsiteX33" fmla="*/ 731044 w 933450"/>
                <a:gd name="connsiteY33" fmla="*/ 69057 h 1212057"/>
                <a:gd name="connsiteX34" fmla="*/ 783431 w 933450"/>
                <a:gd name="connsiteY34" fmla="*/ 109538 h 1212057"/>
                <a:gd name="connsiteX35" fmla="*/ 821531 w 933450"/>
                <a:gd name="connsiteY35" fmla="*/ 145257 h 1212057"/>
                <a:gd name="connsiteX36" fmla="*/ 859631 w 933450"/>
                <a:gd name="connsiteY36" fmla="*/ 180975 h 1212057"/>
                <a:gd name="connsiteX37" fmla="*/ 888206 w 933450"/>
                <a:gd name="connsiteY37" fmla="*/ 216694 h 1212057"/>
                <a:gd name="connsiteX38" fmla="*/ 921544 w 933450"/>
                <a:gd name="connsiteY38" fmla="*/ 261938 h 1212057"/>
                <a:gd name="connsiteX39" fmla="*/ 928687 w 933450"/>
                <a:gd name="connsiteY39" fmla="*/ 278607 h 1212057"/>
                <a:gd name="connsiteX40" fmla="*/ 933450 w 933450"/>
                <a:gd name="connsiteY40" fmla="*/ 295275 h 1212057"/>
                <a:gd name="connsiteX41" fmla="*/ 928687 w 933450"/>
                <a:gd name="connsiteY41" fmla="*/ 321469 h 1212057"/>
                <a:gd name="connsiteX42" fmla="*/ 916781 w 933450"/>
                <a:gd name="connsiteY42" fmla="*/ 342900 h 1212057"/>
                <a:gd name="connsiteX43" fmla="*/ 890587 w 933450"/>
                <a:gd name="connsiteY43" fmla="*/ 361950 h 1212057"/>
                <a:gd name="connsiteX44" fmla="*/ 828675 w 933450"/>
                <a:gd name="connsiteY44" fmla="*/ 431007 h 1212057"/>
                <a:gd name="connsiteX45" fmla="*/ 707231 w 933450"/>
                <a:gd name="connsiteY45" fmla="*/ 595313 h 1212057"/>
                <a:gd name="connsiteX46" fmla="*/ 642937 w 933450"/>
                <a:gd name="connsiteY46" fmla="*/ 683419 h 1212057"/>
                <a:gd name="connsiteX47" fmla="*/ 507206 w 933450"/>
                <a:gd name="connsiteY47" fmla="*/ 816769 h 121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33450" h="1212057">
                  <a:moveTo>
                    <a:pt x="507206" y="816769"/>
                  </a:moveTo>
                  <a:lnTo>
                    <a:pt x="345281" y="971550"/>
                  </a:lnTo>
                  <a:lnTo>
                    <a:pt x="190500" y="1102519"/>
                  </a:lnTo>
                  <a:lnTo>
                    <a:pt x="54769" y="1202532"/>
                  </a:lnTo>
                  <a:lnTo>
                    <a:pt x="28575" y="1212057"/>
                  </a:lnTo>
                  <a:lnTo>
                    <a:pt x="7144" y="1209675"/>
                  </a:lnTo>
                  <a:lnTo>
                    <a:pt x="0" y="1197769"/>
                  </a:lnTo>
                  <a:cubicBezTo>
                    <a:pt x="5013" y="1182729"/>
                    <a:pt x="4762" y="1188502"/>
                    <a:pt x="4762" y="1181100"/>
                  </a:cubicBezTo>
                  <a:lnTo>
                    <a:pt x="52387" y="1131094"/>
                  </a:lnTo>
                  <a:lnTo>
                    <a:pt x="119062" y="1052513"/>
                  </a:lnTo>
                  <a:lnTo>
                    <a:pt x="192881" y="964407"/>
                  </a:lnTo>
                  <a:lnTo>
                    <a:pt x="311944" y="816769"/>
                  </a:lnTo>
                  <a:lnTo>
                    <a:pt x="435769" y="647700"/>
                  </a:lnTo>
                  <a:lnTo>
                    <a:pt x="509587" y="538163"/>
                  </a:lnTo>
                  <a:lnTo>
                    <a:pt x="554831" y="461963"/>
                  </a:lnTo>
                  <a:lnTo>
                    <a:pt x="590550" y="388144"/>
                  </a:lnTo>
                  <a:lnTo>
                    <a:pt x="619125" y="326232"/>
                  </a:lnTo>
                  <a:lnTo>
                    <a:pt x="628650" y="292894"/>
                  </a:lnTo>
                  <a:lnTo>
                    <a:pt x="628650" y="261938"/>
                  </a:lnTo>
                  <a:lnTo>
                    <a:pt x="619125" y="216694"/>
                  </a:lnTo>
                  <a:lnTo>
                    <a:pt x="600075" y="176213"/>
                  </a:lnTo>
                  <a:lnTo>
                    <a:pt x="569119" y="130969"/>
                  </a:lnTo>
                  <a:lnTo>
                    <a:pt x="531019" y="90488"/>
                  </a:lnTo>
                  <a:lnTo>
                    <a:pt x="500062" y="61913"/>
                  </a:lnTo>
                  <a:lnTo>
                    <a:pt x="485775" y="47625"/>
                  </a:lnTo>
                  <a:lnTo>
                    <a:pt x="481012" y="35719"/>
                  </a:lnTo>
                  <a:lnTo>
                    <a:pt x="488156" y="16669"/>
                  </a:lnTo>
                  <a:lnTo>
                    <a:pt x="500062" y="4763"/>
                  </a:lnTo>
                  <a:lnTo>
                    <a:pt x="521494" y="0"/>
                  </a:lnTo>
                  <a:lnTo>
                    <a:pt x="550069" y="0"/>
                  </a:lnTo>
                  <a:lnTo>
                    <a:pt x="590550" y="9525"/>
                  </a:lnTo>
                  <a:lnTo>
                    <a:pt x="642937" y="26194"/>
                  </a:lnTo>
                  <a:lnTo>
                    <a:pt x="697706" y="45244"/>
                  </a:lnTo>
                  <a:lnTo>
                    <a:pt x="731044" y="69057"/>
                  </a:lnTo>
                  <a:lnTo>
                    <a:pt x="783431" y="109538"/>
                  </a:lnTo>
                  <a:lnTo>
                    <a:pt x="821531" y="145257"/>
                  </a:lnTo>
                  <a:lnTo>
                    <a:pt x="859631" y="180975"/>
                  </a:lnTo>
                  <a:lnTo>
                    <a:pt x="888206" y="216694"/>
                  </a:lnTo>
                  <a:lnTo>
                    <a:pt x="921544" y="261938"/>
                  </a:lnTo>
                  <a:lnTo>
                    <a:pt x="928687" y="278607"/>
                  </a:lnTo>
                  <a:lnTo>
                    <a:pt x="933450" y="295275"/>
                  </a:lnTo>
                  <a:lnTo>
                    <a:pt x="928687" y="321469"/>
                  </a:lnTo>
                  <a:lnTo>
                    <a:pt x="916781" y="342900"/>
                  </a:lnTo>
                  <a:lnTo>
                    <a:pt x="890587" y="361950"/>
                  </a:lnTo>
                  <a:lnTo>
                    <a:pt x="828675" y="431007"/>
                  </a:lnTo>
                  <a:lnTo>
                    <a:pt x="707231" y="595313"/>
                  </a:lnTo>
                  <a:lnTo>
                    <a:pt x="642937" y="683419"/>
                  </a:lnTo>
                  <a:lnTo>
                    <a:pt x="507206" y="816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933A6EA-2460-CB48-BC77-8FE5D27EC84E}"/>
                </a:ext>
              </a:extLst>
            </p:cNvPr>
            <p:cNvSpPr/>
            <p:nvPr/>
          </p:nvSpPr>
          <p:spPr>
            <a:xfrm>
              <a:off x="2952750" y="3606800"/>
              <a:ext cx="3600450" cy="622300"/>
            </a:xfrm>
            <a:custGeom>
              <a:avLst/>
              <a:gdLst>
                <a:gd name="connsiteX0" fmla="*/ 2190750 w 3600450"/>
                <a:gd name="connsiteY0" fmla="*/ 314325 h 622300"/>
                <a:gd name="connsiteX1" fmla="*/ 1819275 w 3600450"/>
                <a:gd name="connsiteY1" fmla="*/ 358775 h 622300"/>
                <a:gd name="connsiteX2" fmla="*/ 1476375 w 3600450"/>
                <a:gd name="connsiteY2" fmla="*/ 390525 h 622300"/>
                <a:gd name="connsiteX3" fmla="*/ 1238250 w 3600450"/>
                <a:gd name="connsiteY3" fmla="*/ 428625 h 622300"/>
                <a:gd name="connsiteX4" fmla="*/ 981075 w 3600450"/>
                <a:gd name="connsiteY4" fmla="*/ 473075 h 622300"/>
                <a:gd name="connsiteX5" fmla="*/ 777875 w 3600450"/>
                <a:gd name="connsiteY5" fmla="*/ 517525 h 622300"/>
                <a:gd name="connsiteX6" fmla="*/ 612775 w 3600450"/>
                <a:gd name="connsiteY6" fmla="*/ 558800 h 622300"/>
                <a:gd name="connsiteX7" fmla="*/ 501650 w 3600450"/>
                <a:gd name="connsiteY7" fmla="*/ 593725 h 622300"/>
                <a:gd name="connsiteX8" fmla="*/ 434975 w 3600450"/>
                <a:gd name="connsiteY8" fmla="*/ 622300 h 622300"/>
                <a:gd name="connsiteX9" fmla="*/ 390525 w 3600450"/>
                <a:gd name="connsiteY9" fmla="*/ 619125 h 622300"/>
                <a:gd name="connsiteX10" fmla="*/ 327025 w 3600450"/>
                <a:gd name="connsiteY10" fmla="*/ 600075 h 622300"/>
                <a:gd name="connsiteX11" fmla="*/ 279400 w 3600450"/>
                <a:gd name="connsiteY11" fmla="*/ 581025 h 622300"/>
                <a:gd name="connsiteX12" fmla="*/ 225425 w 3600450"/>
                <a:gd name="connsiteY12" fmla="*/ 549275 h 622300"/>
                <a:gd name="connsiteX13" fmla="*/ 184150 w 3600450"/>
                <a:gd name="connsiteY13" fmla="*/ 520700 h 622300"/>
                <a:gd name="connsiteX14" fmla="*/ 117475 w 3600450"/>
                <a:gd name="connsiteY14" fmla="*/ 469900 h 622300"/>
                <a:gd name="connsiteX15" fmla="*/ 66675 w 3600450"/>
                <a:gd name="connsiteY15" fmla="*/ 422275 h 622300"/>
                <a:gd name="connsiteX16" fmla="*/ 15875 w 3600450"/>
                <a:gd name="connsiteY16" fmla="*/ 374650 h 622300"/>
                <a:gd name="connsiteX17" fmla="*/ 3175 w 3600450"/>
                <a:gd name="connsiteY17" fmla="*/ 349250 h 622300"/>
                <a:gd name="connsiteX18" fmla="*/ 0 w 3600450"/>
                <a:gd name="connsiteY18" fmla="*/ 307975 h 622300"/>
                <a:gd name="connsiteX19" fmla="*/ 9525 w 3600450"/>
                <a:gd name="connsiteY19" fmla="*/ 288925 h 622300"/>
                <a:gd name="connsiteX20" fmla="*/ 25400 w 3600450"/>
                <a:gd name="connsiteY20" fmla="*/ 285750 h 622300"/>
                <a:gd name="connsiteX21" fmla="*/ 57150 w 3600450"/>
                <a:gd name="connsiteY21" fmla="*/ 295275 h 622300"/>
                <a:gd name="connsiteX22" fmla="*/ 88900 w 3600450"/>
                <a:gd name="connsiteY22" fmla="*/ 317500 h 622300"/>
                <a:gd name="connsiteX23" fmla="*/ 155575 w 3600450"/>
                <a:gd name="connsiteY23" fmla="*/ 349250 h 622300"/>
                <a:gd name="connsiteX24" fmla="*/ 231775 w 3600450"/>
                <a:gd name="connsiteY24" fmla="*/ 368300 h 622300"/>
                <a:gd name="connsiteX25" fmla="*/ 320675 w 3600450"/>
                <a:gd name="connsiteY25" fmla="*/ 381000 h 622300"/>
                <a:gd name="connsiteX26" fmla="*/ 415925 w 3600450"/>
                <a:gd name="connsiteY26" fmla="*/ 384175 h 622300"/>
                <a:gd name="connsiteX27" fmla="*/ 485775 w 3600450"/>
                <a:gd name="connsiteY27" fmla="*/ 377825 h 622300"/>
                <a:gd name="connsiteX28" fmla="*/ 673100 w 3600450"/>
                <a:gd name="connsiteY28" fmla="*/ 346075 h 622300"/>
                <a:gd name="connsiteX29" fmla="*/ 1047750 w 3600450"/>
                <a:gd name="connsiteY29" fmla="*/ 285750 h 622300"/>
                <a:gd name="connsiteX30" fmla="*/ 1612900 w 3600450"/>
                <a:gd name="connsiteY30" fmla="*/ 196850 h 622300"/>
                <a:gd name="connsiteX31" fmla="*/ 1898650 w 3600450"/>
                <a:gd name="connsiteY31" fmla="*/ 152400 h 622300"/>
                <a:gd name="connsiteX32" fmla="*/ 2327275 w 3600450"/>
                <a:gd name="connsiteY32" fmla="*/ 130175 h 622300"/>
                <a:gd name="connsiteX33" fmla="*/ 2819400 w 3600450"/>
                <a:gd name="connsiteY33" fmla="*/ 92075 h 622300"/>
                <a:gd name="connsiteX34" fmla="*/ 2927350 w 3600450"/>
                <a:gd name="connsiteY34" fmla="*/ 53975 h 622300"/>
                <a:gd name="connsiteX35" fmla="*/ 3041650 w 3600450"/>
                <a:gd name="connsiteY35" fmla="*/ 0 h 622300"/>
                <a:gd name="connsiteX36" fmla="*/ 3133725 w 3600450"/>
                <a:gd name="connsiteY36" fmla="*/ 3175 h 622300"/>
                <a:gd name="connsiteX37" fmla="*/ 3216275 w 3600450"/>
                <a:gd name="connsiteY37" fmla="*/ 15875 h 622300"/>
                <a:gd name="connsiteX38" fmla="*/ 3317875 w 3600450"/>
                <a:gd name="connsiteY38" fmla="*/ 44450 h 622300"/>
                <a:gd name="connsiteX39" fmla="*/ 3419475 w 3600450"/>
                <a:gd name="connsiteY39" fmla="*/ 79375 h 622300"/>
                <a:gd name="connsiteX40" fmla="*/ 3559175 w 3600450"/>
                <a:gd name="connsiteY40" fmla="*/ 142875 h 622300"/>
                <a:gd name="connsiteX41" fmla="*/ 3587750 w 3600450"/>
                <a:gd name="connsiteY41" fmla="*/ 165100 h 622300"/>
                <a:gd name="connsiteX42" fmla="*/ 3600450 w 3600450"/>
                <a:gd name="connsiteY42" fmla="*/ 193675 h 622300"/>
                <a:gd name="connsiteX43" fmla="*/ 3600450 w 3600450"/>
                <a:gd name="connsiteY43" fmla="*/ 228600 h 622300"/>
                <a:gd name="connsiteX44" fmla="*/ 3587750 w 3600450"/>
                <a:gd name="connsiteY44" fmla="*/ 254000 h 622300"/>
                <a:gd name="connsiteX45" fmla="*/ 3536950 w 3600450"/>
                <a:gd name="connsiteY45" fmla="*/ 285750 h 622300"/>
                <a:gd name="connsiteX46" fmla="*/ 3390900 w 3600450"/>
                <a:gd name="connsiteY46" fmla="*/ 288925 h 622300"/>
                <a:gd name="connsiteX47" fmla="*/ 3038475 w 3600450"/>
                <a:gd name="connsiteY47" fmla="*/ 276225 h 622300"/>
                <a:gd name="connsiteX48" fmla="*/ 2622550 w 3600450"/>
                <a:gd name="connsiteY48" fmla="*/ 285750 h 622300"/>
                <a:gd name="connsiteX49" fmla="*/ 2190750 w 3600450"/>
                <a:gd name="connsiteY49" fmla="*/ 314325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0450" h="622300">
                  <a:moveTo>
                    <a:pt x="2190750" y="314325"/>
                  </a:moveTo>
                  <a:lnTo>
                    <a:pt x="1819275" y="358775"/>
                  </a:lnTo>
                  <a:lnTo>
                    <a:pt x="1476375" y="390525"/>
                  </a:lnTo>
                  <a:lnTo>
                    <a:pt x="1238250" y="428625"/>
                  </a:lnTo>
                  <a:lnTo>
                    <a:pt x="981075" y="473075"/>
                  </a:lnTo>
                  <a:lnTo>
                    <a:pt x="777875" y="517525"/>
                  </a:lnTo>
                  <a:lnTo>
                    <a:pt x="612775" y="558800"/>
                  </a:lnTo>
                  <a:lnTo>
                    <a:pt x="501650" y="593725"/>
                  </a:lnTo>
                  <a:lnTo>
                    <a:pt x="434975" y="622300"/>
                  </a:lnTo>
                  <a:lnTo>
                    <a:pt x="390525" y="619125"/>
                  </a:lnTo>
                  <a:lnTo>
                    <a:pt x="327025" y="600075"/>
                  </a:lnTo>
                  <a:lnTo>
                    <a:pt x="279400" y="581025"/>
                  </a:lnTo>
                  <a:lnTo>
                    <a:pt x="225425" y="549275"/>
                  </a:lnTo>
                  <a:lnTo>
                    <a:pt x="184150" y="520700"/>
                  </a:lnTo>
                  <a:lnTo>
                    <a:pt x="117475" y="469900"/>
                  </a:lnTo>
                  <a:lnTo>
                    <a:pt x="66675" y="422275"/>
                  </a:lnTo>
                  <a:lnTo>
                    <a:pt x="15875" y="374650"/>
                  </a:lnTo>
                  <a:lnTo>
                    <a:pt x="3175" y="349250"/>
                  </a:lnTo>
                  <a:lnTo>
                    <a:pt x="0" y="307975"/>
                  </a:lnTo>
                  <a:lnTo>
                    <a:pt x="9525" y="288925"/>
                  </a:lnTo>
                  <a:lnTo>
                    <a:pt x="25400" y="285750"/>
                  </a:lnTo>
                  <a:lnTo>
                    <a:pt x="57150" y="295275"/>
                  </a:lnTo>
                  <a:lnTo>
                    <a:pt x="88900" y="317500"/>
                  </a:lnTo>
                  <a:lnTo>
                    <a:pt x="155575" y="349250"/>
                  </a:lnTo>
                  <a:lnTo>
                    <a:pt x="231775" y="368300"/>
                  </a:lnTo>
                  <a:lnTo>
                    <a:pt x="320675" y="381000"/>
                  </a:lnTo>
                  <a:lnTo>
                    <a:pt x="415925" y="384175"/>
                  </a:lnTo>
                  <a:lnTo>
                    <a:pt x="485775" y="377825"/>
                  </a:lnTo>
                  <a:lnTo>
                    <a:pt x="673100" y="346075"/>
                  </a:lnTo>
                  <a:lnTo>
                    <a:pt x="1047750" y="285750"/>
                  </a:lnTo>
                  <a:lnTo>
                    <a:pt x="1612900" y="196850"/>
                  </a:lnTo>
                  <a:lnTo>
                    <a:pt x="1898650" y="152400"/>
                  </a:lnTo>
                  <a:lnTo>
                    <a:pt x="2327275" y="130175"/>
                  </a:lnTo>
                  <a:lnTo>
                    <a:pt x="2819400" y="92075"/>
                  </a:lnTo>
                  <a:lnTo>
                    <a:pt x="2927350" y="53975"/>
                  </a:lnTo>
                  <a:lnTo>
                    <a:pt x="3041650" y="0"/>
                  </a:lnTo>
                  <a:lnTo>
                    <a:pt x="3133725" y="3175"/>
                  </a:lnTo>
                  <a:lnTo>
                    <a:pt x="3216275" y="15875"/>
                  </a:lnTo>
                  <a:lnTo>
                    <a:pt x="3317875" y="44450"/>
                  </a:lnTo>
                  <a:lnTo>
                    <a:pt x="3419475" y="79375"/>
                  </a:lnTo>
                  <a:lnTo>
                    <a:pt x="3559175" y="142875"/>
                  </a:lnTo>
                  <a:lnTo>
                    <a:pt x="3587750" y="165100"/>
                  </a:lnTo>
                  <a:lnTo>
                    <a:pt x="3600450" y="193675"/>
                  </a:lnTo>
                  <a:lnTo>
                    <a:pt x="3600450" y="228600"/>
                  </a:lnTo>
                  <a:lnTo>
                    <a:pt x="3587750" y="254000"/>
                  </a:lnTo>
                  <a:lnTo>
                    <a:pt x="3536950" y="285750"/>
                  </a:lnTo>
                  <a:lnTo>
                    <a:pt x="3390900" y="288925"/>
                  </a:lnTo>
                  <a:lnTo>
                    <a:pt x="3038475" y="276225"/>
                  </a:lnTo>
                  <a:lnTo>
                    <a:pt x="2622550" y="285750"/>
                  </a:lnTo>
                  <a:lnTo>
                    <a:pt x="21907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C65588D-2AD4-624D-A7C3-A691F37A0018}"/>
                </a:ext>
              </a:extLst>
            </p:cNvPr>
            <p:cNvSpPr/>
            <p:nvPr/>
          </p:nvSpPr>
          <p:spPr>
            <a:xfrm>
              <a:off x="3300413" y="1976438"/>
              <a:ext cx="1481137" cy="358775"/>
            </a:xfrm>
            <a:custGeom>
              <a:avLst/>
              <a:gdLst>
                <a:gd name="connsiteX0" fmla="*/ 1019175 w 1481137"/>
                <a:gd name="connsiteY0" fmla="*/ 252412 h 359568"/>
                <a:gd name="connsiteX1" fmla="*/ 731043 w 1481137"/>
                <a:gd name="connsiteY1" fmla="*/ 304800 h 359568"/>
                <a:gd name="connsiteX2" fmla="*/ 492918 w 1481137"/>
                <a:gd name="connsiteY2" fmla="*/ 340518 h 359568"/>
                <a:gd name="connsiteX3" fmla="*/ 354806 w 1481137"/>
                <a:gd name="connsiteY3" fmla="*/ 359568 h 359568"/>
                <a:gd name="connsiteX4" fmla="*/ 257175 w 1481137"/>
                <a:gd name="connsiteY4" fmla="*/ 357187 h 359568"/>
                <a:gd name="connsiteX5" fmla="*/ 180975 w 1481137"/>
                <a:gd name="connsiteY5" fmla="*/ 350043 h 359568"/>
                <a:gd name="connsiteX6" fmla="*/ 107156 w 1481137"/>
                <a:gd name="connsiteY6" fmla="*/ 333375 h 359568"/>
                <a:gd name="connsiteX7" fmla="*/ 0 w 1481137"/>
                <a:gd name="connsiteY7" fmla="*/ 288131 h 359568"/>
                <a:gd name="connsiteX8" fmla="*/ 54768 w 1481137"/>
                <a:gd name="connsiteY8" fmla="*/ 188118 h 359568"/>
                <a:gd name="connsiteX9" fmla="*/ 197643 w 1481137"/>
                <a:gd name="connsiteY9" fmla="*/ 200025 h 359568"/>
                <a:gd name="connsiteX10" fmla="*/ 350043 w 1481137"/>
                <a:gd name="connsiteY10" fmla="*/ 197643 h 359568"/>
                <a:gd name="connsiteX11" fmla="*/ 507206 w 1481137"/>
                <a:gd name="connsiteY11" fmla="*/ 183356 h 359568"/>
                <a:gd name="connsiteX12" fmla="*/ 690562 w 1481137"/>
                <a:gd name="connsiteY12" fmla="*/ 154781 h 359568"/>
                <a:gd name="connsiteX13" fmla="*/ 828675 w 1481137"/>
                <a:gd name="connsiteY13" fmla="*/ 128587 h 359568"/>
                <a:gd name="connsiteX14" fmla="*/ 923925 w 1481137"/>
                <a:gd name="connsiteY14" fmla="*/ 104775 h 359568"/>
                <a:gd name="connsiteX15" fmla="*/ 1033462 w 1481137"/>
                <a:gd name="connsiteY15" fmla="*/ 71437 h 359568"/>
                <a:gd name="connsiteX16" fmla="*/ 1114425 w 1481137"/>
                <a:gd name="connsiteY16" fmla="*/ 38100 h 359568"/>
                <a:gd name="connsiteX17" fmla="*/ 1181100 w 1481137"/>
                <a:gd name="connsiteY17" fmla="*/ 0 h 359568"/>
                <a:gd name="connsiteX18" fmla="*/ 1235868 w 1481137"/>
                <a:gd name="connsiteY18" fmla="*/ 11906 h 359568"/>
                <a:gd name="connsiteX19" fmla="*/ 1319212 w 1481137"/>
                <a:gd name="connsiteY19" fmla="*/ 38100 h 359568"/>
                <a:gd name="connsiteX20" fmla="*/ 1397793 w 1481137"/>
                <a:gd name="connsiteY20" fmla="*/ 66675 h 359568"/>
                <a:gd name="connsiteX21" fmla="*/ 1452562 w 1481137"/>
                <a:gd name="connsiteY21" fmla="*/ 95250 h 359568"/>
                <a:gd name="connsiteX22" fmla="*/ 1466850 w 1481137"/>
                <a:gd name="connsiteY22" fmla="*/ 107156 h 359568"/>
                <a:gd name="connsiteX23" fmla="*/ 1476375 w 1481137"/>
                <a:gd name="connsiteY23" fmla="*/ 121443 h 359568"/>
                <a:gd name="connsiteX24" fmla="*/ 1481137 w 1481137"/>
                <a:gd name="connsiteY24" fmla="*/ 138112 h 359568"/>
                <a:gd name="connsiteX25" fmla="*/ 1473993 w 1481137"/>
                <a:gd name="connsiteY25" fmla="*/ 159543 h 359568"/>
                <a:gd name="connsiteX26" fmla="*/ 1454943 w 1481137"/>
                <a:gd name="connsiteY26" fmla="*/ 176212 h 359568"/>
                <a:gd name="connsiteX27" fmla="*/ 1419225 w 1481137"/>
                <a:gd name="connsiteY27" fmla="*/ 195262 h 359568"/>
                <a:gd name="connsiteX28" fmla="*/ 1383506 w 1481137"/>
                <a:gd name="connsiteY28" fmla="*/ 204787 h 359568"/>
                <a:gd name="connsiteX29" fmla="*/ 1312068 w 1481137"/>
                <a:gd name="connsiteY29" fmla="*/ 202406 h 359568"/>
                <a:gd name="connsiteX30" fmla="*/ 1235868 w 1481137"/>
                <a:gd name="connsiteY30" fmla="*/ 211931 h 359568"/>
                <a:gd name="connsiteX31" fmla="*/ 1019175 w 1481137"/>
                <a:gd name="connsiteY31" fmla="*/ 25241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7" h="359568">
                  <a:moveTo>
                    <a:pt x="1019175" y="252412"/>
                  </a:moveTo>
                  <a:lnTo>
                    <a:pt x="731043" y="304800"/>
                  </a:lnTo>
                  <a:lnTo>
                    <a:pt x="492918" y="340518"/>
                  </a:lnTo>
                  <a:lnTo>
                    <a:pt x="354806" y="359568"/>
                  </a:lnTo>
                  <a:lnTo>
                    <a:pt x="257175" y="357187"/>
                  </a:lnTo>
                  <a:lnTo>
                    <a:pt x="180975" y="350043"/>
                  </a:lnTo>
                  <a:lnTo>
                    <a:pt x="107156" y="333375"/>
                  </a:lnTo>
                  <a:lnTo>
                    <a:pt x="0" y="288131"/>
                  </a:lnTo>
                  <a:lnTo>
                    <a:pt x="54768" y="188118"/>
                  </a:lnTo>
                  <a:lnTo>
                    <a:pt x="197643" y="200025"/>
                  </a:lnTo>
                  <a:lnTo>
                    <a:pt x="350043" y="197643"/>
                  </a:lnTo>
                  <a:lnTo>
                    <a:pt x="507206" y="183356"/>
                  </a:lnTo>
                  <a:lnTo>
                    <a:pt x="690562" y="154781"/>
                  </a:lnTo>
                  <a:lnTo>
                    <a:pt x="828675" y="128587"/>
                  </a:lnTo>
                  <a:lnTo>
                    <a:pt x="923925" y="104775"/>
                  </a:lnTo>
                  <a:lnTo>
                    <a:pt x="1033462" y="71437"/>
                  </a:lnTo>
                  <a:lnTo>
                    <a:pt x="1114425" y="38100"/>
                  </a:lnTo>
                  <a:lnTo>
                    <a:pt x="1181100" y="0"/>
                  </a:lnTo>
                  <a:lnTo>
                    <a:pt x="1235868" y="11906"/>
                  </a:lnTo>
                  <a:lnTo>
                    <a:pt x="1319212" y="38100"/>
                  </a:lnTo>
                  <a:lnTo>
                    <a:pt x="1397793" y="66675"/>
                  </a:lnTo>
                  <a:lnTo>
                    <a:pt x="1452562" y="95250"/>
                  </a:lnTo>
                  <a:lnTo>
                    <a:pt x="1466850" y="107156"/>
                  </a:lnTo>
                  <a:lnTo>
                    <a:pt x="1476375" y="121443"/>
                  </a:lnTo>
                  <a:lnTo>
                    <a:pt x="1481137" y="138112"/>
                  </a:lnTo>
                  <a:lnTo>
                    <a:pt x="1473993" y="159543"/>
                  </a:lnTo>
                  <a:lnTo>
                    <a:pt x="1454943" y="176212"/>
                  </a:lnTo>
                  <a:lnTo>
                    <a:pt x="1419225" y="195262"/>
                  </a:lnTo>
                  <a:lnTo>
                    <a:pt x="1383506" y="204787"/>
                  </a:lnTo>
                  <a:lnTo>
                    <a:pt x="1312068" y="202406"/>
                  </a:lnTo>
                  <a:lnTo>
                    <a:pt x="1235868" y="211931"/>
                  </a:lnTo>
                  <a:lnTo>
                    <a:pt x="10191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7559D3C-BC35-D34D-808C-36644AF2DD7E}"/>
                </a:ext>
              </a:extLst>
            </p:cNvPr>
            <p:cNvSpPr/>
            <p:nvPr/>
          </p:nvSpPr>
          <p:spPr>
            <a:xfrm>
              <a:off x="3589338" y="2276475"/>
              <a:ext cx="687387" cy="757238"/>
            </a:xfrm>
            <a:custGeom>
              <a:avLst/>
              <a:gdLst>
                <a:gd name="connsiteX0" fmla="*/ 378619 w 688181"/>
                <a:gd name="connsiteY0" fmla="*/ 495300 h 757238"/>
                <a:gd name="connsiteX1" fmla="*/ 288131 w 688181"/>
                <a:gd name="connsiteY1" fmla="*/ 333375 h 757238"/>
                <a:gd name="connsiteX2" fmla="*/ 247650 w 688181"/>
                <a:gd name="connsiteY2" fmla="*/ 266700 h 757238"/>
                <a:gd name="connsiteX3" fmla="*/ 211931 w 688181"/>
                <a:gd name="connsiteY3" fmla="*/ 211931 h 757238"/>
                <a:gd name="connsiteX4" fmla="*/ 171450 w 688181"/>
                <a:gd name="connsiteY4" fmla="*/ 152400 h 757238"/>
                <a:gd name="connsiteX5" fmla="*/ 145256 w 688181"/>
                <a:gd name="connsiteY5" fmla="*/ 123825 h 757238"/>
                <a:gd name="connsiteX6" fmla="*/ 104775 w 688181"/>
                <a:gd name="connsiteY6" fmla="*/ 85725 h 757238"/>
                <a:gd name="connsiteX7" fmla="*/ 0 w 688181"/>
                <a:gd name="connsiteY7" fmla="*/ 9525 h 757238"/>
                <a:gd name="connsiteX8" fmla="*/ 169069 w 688181"/>
                <a:gd name="connsiteY8" fmla="*/ 0 h 757238"/>
                <a:gd name="connsiteX9" fmla="*/ 316706 w 688181"/>
                <a:gd name="connsiteY9" fmla="*/ 104775 h 757238"/>
                <a:gd name="connsiteX10" fmla="*/ 378619 w 688181"/>
                <a:gd name="connsiteY10" fmla="*/ 150019 h 757238"/>
                <a:gd name="connsiteX11" fmla="*/ 445294 w 688181"/>
                <a:gd name="connsiteY11" fmla="*/ 197644 h 757238"/>
                <a:gd name="connsiteX12" fmla="*/ 502444 w 688181"/>
                <a:gd name="connsiteY12" fmla="*/ 245269 h 757238"/>
                <a:gd name="connsiteX13" fmla="*/ 564356 w 688181"/>
                <a:gd name="connsiteY13" fmla="*/ 307181 h 757238"/>
                <a:gd name="connsiteX14" fmla="*/ 611981 w 688181"/>
                <a:gd name="connsiteY14" fmla="*/ 357188 h 757238"/>
                <a:gd name="connsiteX15" fmla="*/ 638175 w 688181"/>
                <a:gd name="connsiteY15" fmla="*/ 395288 h 757238"/>
                <a:gd name="connsiteX16" fmla="*/ 659606 w 688181"/>
                <a:gd name="connsiteY16" fmla="*/ 433388 h 757238"/>
                <a:gd name="connsiteX17" fmla="*/ 673894 w 688181"/>
                <a:gd name="connsiteY17" fmla="*/ 476250 h 757238"/>
                <a:gd name="connsiteX18" fmla="*/ 681037 w 688181"/>
                <a:gd name="connsiteY18" fmla="*/ 516731 h 757238"/>
                <a:gd name="connsiteX19" fmla="*/ 688181 w 688181"/>
                <a:gd name="connsiteY19" fmla="*/ 566738 h 757238"/>
                <a:gd name="connsiteX20" fmla="*/ 688181 w 688181"/>
                <a:gd name="connsiteY20" fmla="*/ 609600 h 757238"/>
                <a:gd name="connsiteX21" fmla="*/ 678656 w 688181"/>
                <a:gd name="connsiteY21" fmla="*/ 654844 h 757238"/>
                <a:gd name="connsiteX22" fmla="*/ 661987 w 688181"/>
                <a:gd name="connsiteY22" fmla="*/ 692944 h 757238"/>
                <a:gd name="connsiteX23" fmla="*/ 642937 w 688181"/>
                <a:gd name="connsiteY23" fmla="*/ 716756 h 757238"/>
                <a:gd name="connsiteX24" fmla="*/ 621506 w 688181"/>
                <a:gd name="connsiteY24" fmla="*/ 740569 h 757238"/>
                <a:gd name="connsiteX25" fmla="*/ 597694 w 688181"/>
                <a:gd name="connsiteY25" fmla="*/ 754856 h 757238"/>
                <a:gd name="connsiteX26" fmla="*/ 561975 w 688181"/>
                <a:gd name="connsiteY26" fmla="*/ 757238 h 757238"/>
                <a:gd name="connsiteX27" fmla="*/ 535781 w 688181"/>
                <a:gd name="connsiteY27" fmla="*/ 750094 h 757238"/>
                <a:gd name="connsiteX28" fmla="*/ 502444 w 688181"/>
                <a:gd name="connsiteY28" fmla="*/ 728663 h 757238"/>
                <a:gd name="connsiteX29" fmla="*/ 466725 w 688181"/>
                <a:gd name="connsiteY29" fmla="*/ 697706 h 757238"/>
                <a:gd name="connsiteX30" fmla="*/ 452437 w 688181"/>
                <a:gd name="connsiteY30" fmla="*/ 664369 h 757238"/>
                <a:gd name="connsiteX31" fmla="*/ 378619 w 688181"/>
                <a:gd name="connsiteY31" fmla="*/ 49530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8181" h="757238">
                  <a:moveTo>
                    <a:pt x="378619" y="495300"/>
                  </a:moveTo>
                  <a:lnTo>
                    <a:pt x="288131" y="333375"/>
                  </a:lnTo>
                  <a:lnTo>
                    <a:pt x="247650" y="266700"/>
                  </a:lnTo>
                  <a:lnTo>
                    <a:pt x="211931" y="211931"/>
                  </a:lnTo>
                  <a:lnTo>
                    <a:pt x="171450" y="152400"/>
                  </a:lnTo>
                  <a:lnTo>
                    <a:pt x="145256" y="123825"/>
                  </a:lnTo>
                  <a:lnTo>
                    <a:pt x="104775" y="85725"/>
                  </a:lnTo>
                  <a:lnTo>
                    <a:pt x="0" y="9525"/>
                  </a:lnTo>
                  <a:lnTo>
                    <a:pt x="169069" y="0"/>
                  </a:lnTo>
                  <a:lnTo>
                    <a:pt x="316706" y="104775"/>
                  </a:lnTo>
                  <a:lnTo>
                    <a:pt x="378619" y="150019"/>
                  </a:lnTo>
                  <a:lnTo>
                    <a:pt x="445294" y="197644"/>
                  </a:lnTo>
                  <a:lnTo>
                    <a:pt x="502444" y="245269"/>
                  </a:lnTo>
                  <a:lnTo>
                    <a:pt x="564356" y="307181"/>
                  </a:lnTo>
                  <a:lnTo>
                    <a:pt x="611981" y="357188"/>
                  </a:lnTo>
                  <a:lnTo>
                    <a:pt x="638175" y="395288"/>
                  </a:lnTo>
                  <a:lnTo>
                    <a:pt x="659606" y="433388"/>
                  </a:lnTo>
                  <a:lnTo>
                    <a:pt x="673894" y="476250"/>
                  </a:lnTo>
                  <a:lnTo>
                    <a:pt x="681037" y="516731"/>
                  </a:lnTo>
                  <a:lnTo>
                    <a:pt x="688181" y="566738"/>
                  </a:lnTo>
                  <a:lnTo>
                    <a:pt x="688181" y="609600"/>
                  </a:lnTo>
                  <a:lnTo>
                    <a:pt x="678656" y="654844"/>
                  </a:lnTo>
                  <a:lnTo>
                    <a:pt x="661987" y="692944"/>
                  </a:lnTo>
                  <a:lnTo>
                    <a:pt x="642937" y="716756"/>
                  </a:lnTo>
                  <a:lnTo>
                    <a:pt x="621506" y="740569"/>
                  </a:lnTo>
                  <a:lnTo>
                    <a:pt x="597694" y="754856"/>
                  </a:lnTo>
                  <a:lnTo>
                    <a:pt x="561975" y="757238"/>
                  </a:lnTo>
                  <a:lnTo>
                    <a:pt x="535781" y="750094"/>
                  </a:lnTo>
                  <a:lnTo>
                    <a:pt x="502444" y="728663"/>
                  </a:lnTo>
                  <a:lnTo>
                    <a:pt x="466725" y="697706"/>
                  </a:lnTo>
                  <a:lnTo>
                    <a:pt x="452437" y="664369"/>
                  </a:lnTo>
                  <a:lnTo>
                    <a:pt x="378619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359CD08-9846-5748-87CC-BC2D2E3C6FE0}"/>
                </a:ext>
              </a:extLst>
            </p:cNvPr>
            <p:cNvSpPr/>
            <p:nvPr/>
          </p:nvSpPr>
          <p:spPr>
            <a:xfrm>
              <a:off x="5214938" y="1885950"/>
              <a:ext cx="1460500" cy="382588"/>
            </a:xfrm>
            <a:custGeom>
              <a:avLst/>
              <a:gdLst>
                <a:gd name="connsiteX0" fmla="*/ 909637 w 1459706"/>
                <a:gd name="connsiteY0" fmla="*/ 295275 h 383381"/>
                <a:gd name="connsiteX1" fmla="*/ 604837 w 1459706"/>
                <a:gd name="connsiteY1" fmla="*/ 338138 h 383381"/>
                <a:gd name="connsiteX2" fmla="*/ 471487 w 1459706"/>
                <a:gd name="connsiteY2" fmla="*/ 364331 h 383381"/>
                <a:gd name="connsiteX3" fmla="*/ 395287 w 1459706"/>
                <a:gd name="connsiteY3" fmla="*/ 376238 h 383381"/>
                <a:gd name="connsiteX4" fmla="*/ 352425 w 1459706"/>
                <a:gd name="connsiteY4" fmla="*/ 381000 h 383381"/>
                <a:gd name="connsiteX5" fmla="*/ 302418 w 1459706"/>
                <a:gd name="connsiteY5" fmla="*/ 383381 h 383381"/>
                <a:gd name="connsiteX6" fmla="*/ 271462 w 1459706"/>
                <a:gd name="connsiteY6" fmla="*/ 381000 h 383381"/>
                <a:gd name="connsiteX7" fmla="*/ 214312 w 1459706"/>
                <a:gd name="connsiteY7" fmla="*/ 366713 h 383381"/>
                <a:gd name="connsiteX8" fmla="*/ 142875 w 1459706"/>
                <a:gd name="connsiteY8" fmla="*/ 340519 h 383381"/>
                <a:gd name="connsiteX9" fmla="*/ 73818 w 1459706"/>
                <a:gd name="connsiteY9" fmla="*/ 311944 h 383381"/>
                <a:gd name="connsiteX10" fmla="*/ 0 w 1459706"/>
                <a:gd name="connsiteY10" fmla="*/ 276225 h 383381"/>
                <a:gd name="connsiteX11" fmla="*/ 45243 w 1459706"/>
                <a:gd name="connsiteY11" fmla="*/ 190500 h 383381"/>
                <a:gd name="connsiteX12" fmla="*/ 157162 w 1459706"/>
                <a:gd name="connsiteY12" fmla="*/ 207169 h 383381"/>
                <a:gd name="connsiteX13" fmla="*/ 300037 w 1459706"/>
                <a:gd name="connsiteY13" fmla="*/ 214313 h 383381"/>
                <a:gd name="connsiteX14" fmla="*/ 404812 w 1459706"/>
                <a:gd name="connsiteY14" fmla="*/ 209550 h 383381"/>
                <a:gd name="connsiteX15" fmla="*/ 531018 w 1459706"/>
                <a:gd name="connsiteY15" fmla="*/ 195263 h 383381"/>
                <a:gd name="connsiteX16" fmla="*/ 676275 w 1459706"/>
                <a:gd name="connsiteY16" fmla="*/ 173831 h 383381"/>
                <a:gd name="connsiteX17" fmla="*/ 812006 w 1459706"/>
                <a:gd name="connsiteY17" fmla="*/ 147638 h 383381"/>
                <a:gd name="connsiteX18" fmla="*/ 904875 w 1459706"/>
                <a:gd name="connsiteY18" fmla="*/ 123825 h 383381"/>
                <a:gd name="connsiteX19" fmla="*/ 981075 w 1459706"/>
                <a:gd name="connsiteY19" fmla="*/ 100013 h 383381"/>
                <a:gd name="connsiteX20" fmla="*/ 1047750 w 1459706"/>
                <a:gd name="connsiteY20" fmla="*/ 69056 h 383381"/>
                <a:gd name="connsiteX21" fmla="*/ 1147762 w 1459706"/>
                <a:gd name="connsiteY21" fmla="*/ 21431 h 383381"/>
                <a:gd name="connsiteX22" fmla="*/ 1188243 w 1459706"/>
                <a:gd name="connsiteY22" fmla="*/ 0 h 383381"/>
                <a:gd name="connsiteX23" fmla="*/ 1257300 w 1459706"/>
                <a:gd name="connsiteY23" fmla="*/ 14288 h 383381"/>
                <a:gd name="connsiteX24" fmla="*/ 1333500 w 1459706"/>
                <a:gd name="connsiteY24" fmla="*/ 33338 h 383381"/>
                <a:gd name="connsiteX25" fmla="*/ 1385887 w 1459706"/>
                <a:gd name="connsiteY25" fmla="*/ 50006 h 383381"/>
                <a:gd name="connsiteX26" fmla="*/ 1426368 w 1459706"/>
                <a:gd name="connsiteY26" fmla="*/ 69056 h 383381"/>
                <a:gd name="connsiteX27" fmla="*/ 1443037 w 1459706"/>
                <a:gd name="connsiteY27" fmla="*/ 78581 h 383381"/>
                <a:gd name="connsiteX28" fmla="*/ 1454943 w 1459706"/>
                <a:gd name="connsiteY28" fmla="*/ 97631 h 383381"/>
                <a:gd name="connsiteX29" fmla="*/ 1459706 w 1459706"/>
                <a:gd name="connsiteY29" fmla="*/ 121444 h 383381"/>
                <a:gd name="connsiteX30" fmla="*/ 1457325 w 1459706"/>
                <a:gd name="connsiteY30" fmla="*/ 150019 h 383381"/>
                <a:gd name="connsiteX31" fmla="*/ 1445418 w 1459706"/>
                <a:gd name="connsiteY31" fmla="*/ 173831 h 383381"/>
                <a:gd name="connsiteX32" fmla="*/ 1404937 w 1459706"/>
                <a:gd name="connsiteY32" fmla="*/ 209550 h 383381"/>
                <a:gd name="connsiteX33" fmla="*/ 1369218 w 1459706"/>
                <a:gd name="connsiteY33" fmla="*/ 226219 h 383381"/>
                <a:gd name="connsiteX34" fmla="*/ 1257300 w 1459706"/>
                <a:gd name="connsiteY34" fmla="*/ 238125 h 383381"/>
                <a:gd name="connsiteX35" fmla="*/ 1085850 w 1459706"/>
                <a:gd name="connsiteY35" fmla="*/ 266700 h 383381"/>
                <a:gd name="connsiteX36" fmla="*/ 909637 w 1459706"/>
                <a:gd name="connsiteY36" fmla="*/ 295275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9706" h="383381">
                  <a:moveTo>
                    <a:pt x="909637" y="295275"/>
                  </a:moveTo>
                  <a:lnTo>
                    <a:pt x="604837" y="338138"/>
                  </a:lnTo>
                  <a:lnTo>
                    <a:pt x="471487" y="364331"/>
                  </a:lnTo>
                  <a:lnTo>
                    <a:pt x="395287" y="376238"/>
                  </a:lnTo>
                  <a:lnTo>
                    <a:pt x="352425" y="381000"/>
                  </a:lnTo>
                  <a:lnTo>
                    <a:pt x="302418" y="383381"/>
                  </a:lnTo>
                  <a:lnTo>
                    <a:pt x="271462" y="381000"/>
                  </a:lnTo>
                  <a:lnTo>
                    <a:pt x="214312" y="366713"/>
                  </a:lnTo>
                  <a:lnTo>
                    <a:pt x="142875" y="340519"/>
                  </a:lnTo>
                  <a:lnTo>
                    <a:pt x="73818" y="311944"/>
                  </a:lnTo>
                  <a:lnTo>
                    <a:pt x="0" y="276225"/>
                  </a:lnTo>
                  <a:lnTo>
                    <a:pt x="45243" y="190500"/>
                  </a:lnTo>
                  <a:lnTo>
                    <a:pt x="157162" y="207169"/>
                  </a:lnTo>
                  <a:lnTo>
                    <a:pt x="300037" y="214313"/>
                  </a:lnTo>
                  <a:lnTo>
                    <a:pt x="404812" y="209550"/>
                  </a:lnTo>
                  <a:lnTo>
                    <a:pt x="531018" y="195263"/>
                  </a:lnTo>
                  <a:lnTo>
                    <a:pt x="676275" y="173831"/>
                  </a:lnTo>
                  <a:lnTo>
                    <a:pt x="812006" y="147638"/>
                  </a:lnTo>
                  <a:lnTo>
                    <a:pt x="904875" y="123825"/>
                  </a:lnTo>
                  <a:lnTo>
                    <a:pt x="981075" y="100013"/>
                  </a:lnTo>
                  <a:lnTo>
                    <a:pt x="1047750" y="69056"/>
                  </a:lnTo>
                  <a:lnTo>
                    <a:pt x="1147762" y="21431"/>
                  </a:lnTo>
                  <a:lnTo>
                    <a:pt x="1188243" y="0"/>
                  </a:lnTo>
                  <a:lnTo>
                    <a:pt x="1257300" y="14288"/>
                  </a:lnTo>
                  <a:lnTo>
                    <a:pt x="1333500" y="33338"/>
                  </a:lnTo>
                  <a:lnTo>
                    <a:pt x="1385887" y="50006"/>
                  </a:lnTo>
                  <a:lnTo>
                    <a:pt x="1426368" y="69056"/>
                  </a:lnTo>
                  <a:lnTo>
                    <a:pt x="1443037" y="78581"/>
                  </a:lnTo>
                  <a:lnTo>
                    <a:pt x="1454943" y="97631"/>
                  </a:lnTo>
                  <a:lnTo>
                    <a:pt x="1459706" y="121444"/>
                  </a:lnTo>
                  <a:lnTo>
                    <a:pt x="1457325" y="150019"/>
                  </a:lnTo>
                  <a:lnTo>
                    <a:pt x="1445418" y="173831"/>
                  </a:lnTo>
                  <a:lnTo>
                    <a:pt x="1404937" y="209550"/>
                  </a:lnTo>
                  <a:lnTo>
                    <a:pt x="1369218" y="226219"/>
                  </a:lnTo>
                  <a:lnTo>
                    <a:pt x="1257300" y="238125"/>
                  </a:lnTo>
                  <a:lnTo>
                    <a:pt x="1085850" y="266700"/>
                  </a:lnTo>
                  <a:lnTo>
                    <a:pt x="9096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FCD793D-211C-C440-A603-A24835C7BFD0}"/>
                </a:ext>
              </a:extLst>
            </p:cNvPr>
            <p:cNvSpPr/>
            <p:nvPr/>
          </p:nvSpPr>
          <p:spPr>
            <a:xfrm>
              <a:off x="5462588" y="2182813"/>
              <a:ext cx="644525" cy="885825"/>
            </a:xfrm>
            <a:custGeom>
              <a:avLst/>
              <a:gdLst>
                <a:gd name="connsiteX0" fmla="*/ 192881 w 645318"/>
                <a:gd name="connsiteY0" fmla="*/ 528638 h 885825"/>
                <a:gd name="connsiteX1" fmla="*/ 269081 w 645318"/>
                <a:gd name="connsiteY1" fmla="*/ 369094 h 885825"/>
                <a:gd name="connsiteX2" fmla="*/ 302418 w 645318"/>
                <a:gd name="connsiteY2" fmla="*/ 292894 h 885825"/>
                <a:gd name="connsiteX3" fmla="*/ 326231 w 645318"/>
                <a:gd name="connsiteY3" fmla="*/ 223838 h 885825"/>
                <a:gd name="connsiteX4" fmla="*/ 328612 w 645318"/>
                <a:gd name="connsiteY4" fmla="*/ 197644 h 885825"/>
                <a:gd name="connsiteX5" fmla="*/ 323850 w 645318"/>
                <a:gd name="connsiteY5" fmla="*/ 161925 h 885825"/>
                <a:gd name="connsiteX6" fmla="*/ 309562 w 645318"/>
                <a:gd name="connsiteY6" fmla="*/ 133350 h 885825"/>
                <a:gd name="connsiteX7" fmla="*/ 283368 w 645318"/>
                <a:gd name="connsiteY7" fmla="*/ 104775 h 885825"/>
                <a:gd name="connsiteX8" fmla="*/ 192881 w 645318"/>
                <a:gd name="connsiteY8" fmla="*/ 16669 h 885825"/>
                <a:gd name="connsiteX9" fmla="*/ 340518 w 645318"/>
                <a:gd name="connsiteY9" fmla="*/ 0 h 885825"/>
                <a:gd name="connsiteX10" fmla="*/ 464343 w 645318"/>
                <a:gd name="connsiteY10" fmla="*/ 123825 h 885825"/>
                <a:gd name="connsiteX11" fmla="*/ 545306 w 645318"/>
                <a:gd name="connsiteY11" fmla="*/ 195263 h 885825"/>
                <a:gd name="connsiteX12" fmla="*/ 602456 w 645318"/>
                <a:gd name="connsiteY12" fmla="*/ 245269 h 885825"/>
                <a:gd name="connsiteX13" fmla="*/ 623887 w 645318"/>
                <a:gd name="connsiteY13" fmla="*/ 266700 h 885825"/>
                <a:gd name="connsiteX14" fmla="*/ 640556 w 645318"/>
                <a:gd name="connsiteY14" fmla="*/ 295275 h 885825"/>
                <a:gd name="connsiteX15" fmla="*/ 645318 w 645318"/>
                <a:gd name="connsiteY15" fmla="*/ 319088 h 885825"/>
                <a:gd name="connsiteX16" fmla="*/ 638175 w 645318"/>
                <a:gd name="connsiteY16" fmla="*/ 342900 h 885825"/>
                <a:gd name="connsiteX17" fmla="*/ 616743 w 645318"/>
                <a:gd name="connsiteY17" fmla="*/ 369094 h 885825"/>
                <a:gd name="connsiteX18" fmla="*/ 581025 w 645318"/>
                <a:gd name="connsiteY18" fmla="*/ 378619 h 885825"/>
                <a:gd name="connsiteX19" fmla="*/ 542925 w 645318"/>
                <a:gd name="connsiteY19" fmla="*/ 383382 h 885825"/>
                <a:gd name="connsiteX20" fmla="*/ 516731 w 645318"/>
                <a:gd name="connsiteY20" fmla="*/ 395288 h 885825"/>
                <a:gd name="connsiteX21" fmla="*/ 490537 w 645318"/>
                <a:gd name="connsiteY21" fmla="*/ 414338 h 885825"/>
                <a:gd name="connsiteX22" fmla="*/ 352425 w 645318"/>
                <a:gd name="connsiteY22" fmla="*/ 566738 h 885825"/>
                <a:gd name="connsiteX23" fmla="*/ 145256 w 645318"/>
                <a:gd name="connsiteY23" fmla="*/ 781050 h 885825"/>
                <a:gd name="connsiteX24" fmla="*/ 57150 w 645318"/>
                <a:gd name="connsiteY24" fmla="*/ 869157 h 885825"/>
                <a:gd name="connsiteX25" fmla="*/ 35718 w 645318"/>
                <a:gd name="connsiteY25" fmla="*/ 883444 h 885825"/>
                <a:gd name="connsiteX26" fmla="*/ 16668 w 645318"/>
                <a:gd name="connsiteY26" fmla="*/ 885825 h 885825"/>
                <a:gd name="connsiteX27" fmla="*/ 2381 w 645318"/>
                <a:gd name="connsiteY27" fmla="*/ 878682 h 885825"/>
                <a:gd name="connsiteX28" fmla="*/ 0 w 645318"/>
                <a:gd name="connsiteY28" fmla="*/ 862013 h 885825"/>
                <a:gd name="connsiteX29" fmla="*/ 28575 w 645318"/>
                <a:gd name="connsiteY29" fmla="*/ 797719 h 885825"/>
                <a:gd name="connsiteX30" fmla="*/ 104775 w 645318"/>
                <a:gd name="connsiteY30" fmla="*/ 683419 h 885825"/>
                <a:gd name="connsiteX31" fmla="*/ 192881 w 645318"/>
                <a:gd name="connsiteY31" fmla="*/ 5286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5318" h="885825">
                  <a:moveTo>
                    <a:pt x="192881" y="528638"/>
                  </a:moveTo>
                  <a:lnTo>
                    <a:pt x="269081" y="369094"/>
                  </a:lnTo>
                  <a:lnTo>
                    <a:pt x="302418" y="292894"/>
                  </a:lnTo>
                  <a:lnTo>
                    <a:pt x="326231" y="223838"/>
                  </a:lnTo>
                  <a:lnTo>
                    <a:pt x="328612" y="197644"/>
                  </a:lnTo>
                  <a:lnTo>
                    <a:pt x="323850" y="161925"/>
                  </a:lnTo>
                  <a:lnTo>
                    <a:pt x="309562" y="133350"/>
                  </a:lnTo>
                  <a:lnTo>
                    <a:pt x="283368" y="104775"/>
                  </a:lnTo>
                  <a:lnTo>
                    <a:pt x="192881" y="16669"/>
                  </a:lnTo>
                  <a:lnTo>
                    <a:pt x="340518" y="0"/>
                  </a:lnTo>
                  <a:lnTo>
                    <a:pt x="464343" y="123825"/>
                  </a:lnTo>
                  <a:lnTo>
                    <a:pt x="545306" y="195263"/>
                  </a:lnTo>
                  <a:lnTo>
                    <a:pt x="602456" y="245269"/>
                  </a:lnTo>
                  <a:lnTo>
                    <a:pt x="623887" y="266700"/>
                  </a:lnTo>
                  <a:lnTo>
                    <a:pt x="640556" y="295275"/>
                  </a:lnTo>
                  <a:lnTo>
                    <a:pt x="645318" y="319088"/>
                  </a:lnTo>
                  <a:lnTo>
                    <a:pt x="638175" y="342900"/>
                  </a:lnTo>
                  <a:lnTo>
                    <a:pt x="616743" y="369094"/>
                  </a:lnTo>
                  <a:lnTo>
                    <a:pt x="581025" y="378619"/>
                  </a:lnTo>
                  <a:lnTo>
                    <a:pt x="542925" y="383382"/>
                  </a:lnTo>
                  <a:lnTo>
                    <a:pt x="516731" y="395288"/>
                  </a:lnTo>
                  <a:lnTo>
                    <a:pt x="490537" y="414338"/>
                  </a:lnTo>
                  <a:lnTo>
                    <a:pt x="352425" y="566738"/>
                  </a:lnTo>
                  <a:lnTo>
                    <a:pt x="145256" y="781050"/>
                  </a:lnTo>
                  <a:lnTo>
                    <a:pt x="57150" y="869157"/>
                  </a:lnTo>
                  <a:lnTo>
                    <a:pt x="35718" y="883444"/>
                  </a:lnTo>
                  <a:lnTo>
                    <a:pt x="16668" y="885825"/>
                  </a:lnTo>
                  <a:lnTo>
                    <a:pt x="2381" y="878682"/>
                  </a:lnTo>
                  <a:lnTo>
                    <a:pt x="0" y="862013"/>
                  </a:lnTo>
                  <a:lnTo>
                    <a:pt x="28575" y="797719"/>
                  </a:lnTo>
                  <a:lnTo>
                    <a:pt x="104775" y="683419"/>
                  </a:lnTo>
                  <a:lnTo>
                    <a:pt x="192881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C79F45D-63BD-F648-A3CA-C4F300D82156}"/>
                </a:ext>
              </a:extLst>
            </p:cNvPr>
            <p:cNvSpPr/>
            <p:nvPr/>
          </p:nvSpPr>
          <p:spPr>
            <a:xfrm>
              <a:off x="3417888" y="2687638"/>
              <a:ext cx="2039937" cy="762000"/>
            </a:xfrm>
            <a:custGeom>
              <a:avLst/>
              <a:gdLst>
                <a:gd name="connsiteX0" fmla="*/ 1416844 w 2040731"/>
                <a:gd name="connsiteY0" fmla="*/ 483394 h 762000"/>
                <a:gd name="connsiteX1" fmla="*/ 1083469 w 2040731"/>
                <a:gd name="connsiteY1" fmla="*/ 588169 h 762000"/>
                <a:gd name="connsiteX2" fmla="*/ 921544 w 2040731"/>
                <a:gd name="connsiteY2" fmla="*/ 631032 h 762000"/>
                <a:gd name="connsiteX3" fmla="*/ 731044 w 2040731"/>
                <a:gd name="connsiteY3" fmla="*/ 676275 h 762000"/>
                <a:gd name="connsiteX4" fmla="*/ 535781 w 2040731"/>
                <a:gd name="connsiteY4" fmla="*/ 716757 h 762000"/>
                <a:gd name="connsiteX5" fmla="*/ 326231 w 2040731"/>
                <a:gd name="connsiteY5" fmla="*/ 747713 h 762000"/>
                <a:gd name="connsiteX6" fmla="*/ 180975 w 2040731"/>
                <a:gd name="connsiteY6" fmla="*/ 759619 h 762000"/>
                <a:gd name="connsiteX7" fmla="*/ 71437 w 2040731"/>
                <a:gd name="connsiteY7" fmla="*/ 762000 h 762000"/>
                <a:gd name="connsiteX8" fmla="*/ 35719 w 2040731"/>
                <a:gd name="connsiteY8" fmla="*/ 762000 h 762000"/>
                <a:gd name="connsiteX9" fmla="*/ 16669 w 2040731"/>
                <a:gd name="connsiteY9" fmla="*/ 759619 h 762000"/>
                <a:gd name="connsiteX10" fmla="*/ 2381 w 2040731"/>
                <a:gd name="connsiteY10" fmla="*/ 750094 h 762000"/>
                <a:gd name="connsiteX11" fmla="*/ 0 w 2040731"/>
                <a:gd name="connsiteY11" fmla="*/ 731044 h 762000"/>
                <a:gd name="connsiteX12" fmla="*/ 9525 w 2040731"/>
                <a:gd name="connsiteY12" fmla="*/ 716757 h 762000"/>
                <a:gd name="connsiteX13" fmla="*/ 95250 w 2040731"/>
                <a:gd name="connsiteY13" fmla="*/ 704850 h 762000"/>
                <a:gd name="connsiteX14" fmla="*/ 223837 w 2040731"/>
                <a:gd name="connsiteY14" fmla="*/ 681038 h 762000"/>
                <a:gd name="connsiteX15" fmla="*/ 452437 w 2040731"/>
                <a:gd name="connsiteY15" fmla="*/ 626269 h 762000"/>
                <a:gd name="connsiteX16" fmla="*/ 669131 w 2040731"/>
                <a:gd name="connsiteY16" fmla="*/ 569119 h 762000"/>
                <a:gd name="connsiteX17" fmla="*/ 890587 w 2040731"/>
                <a:gd name="connsiteY17" fmla="*/ 492919 h 762000"/>
                <a:gd name="connsiteX18" fmla="*/ 1081087 w 2040731"/>
                <a:gd name="connsiteY18" fmla="*/ 421482 h 762000"/>
                <a:gd name="connsiteX19" fmla="*/ 1304925 w 2040731"/>
                <a:gd name="connsiteY19" fmla="*/ 326232 h 762000"/>
                <a:gd name="connsiteX20" fmla="*/ 1452562 w 2040731"/>
                <a:gd name="connsiteY20" fmla="*/ 259557 h 762000"/>
                <a:gd name="connsiteX21" fmla="*/ 1526381 w 2040731"/>
                <a:gd name="connsiteY21" fmla="*/ 223838 h 762000"/>
                <a:gd name="connsiteX22" fmla="*/ 1583531 w 2040731"/>
                <a:gd name="connsiteY22" fmla="*/ 183357 h 762000"/>
                <a:gd name="connsiteX23" fmla="*/ 1595437 w 2040731"/>
                <a:gd name="connsiteY23" fmla="*/ 169069 h 762000"/>
                <a:gd name="connsiteX24" fmla="*/ 1600200 w 2040731"/>
                <a:gd name="connsiteY24" fmla="*/ 145257 h 762000"/>
                <a:gd name="connsiteX25" fmla="*/ 1595437 w 2040731"/>
                <a:gd name="connsiteY25" fmla="*/ 126207 h 762000"/>
                <a:gd name="connsiteX26" fmla="*/ 1578769 w 2040731"/>
                <a:gd name="connsiteY26" fmla="*/ 107157 h 762000"/>
                <a:gd name="connsiteX27" fmla="*/ 1547812 w 2040731"/>
                <a:gd name="connsiteY27" fmla="*/ 83344 h 762000"/>
                <a:gd name="connsiteX28" fmla="*/ 1521619 w 2040731"/>
                <a:gd name="connsiteY28" fmla="*/ 69057 h 762000"/>
                <a:gd name="connsiteX29" fmla="*/ 1504950 w 2040731"/>
                <a:gd name="connsiteY29" fmla="*/ 50007 h 762000"/>
                <a:gd name="connsiteX30" fmla="*/ 1497806 w 2040731"/>
                <a:gd name="connsiteY30" fmla="*/ 33338 h 762000"/>
                <a:gd name="connsiteX31" fmla="*/ 1497806 w 2040731"/>
                <a:gd name="connsiteY31" fmla="*/ 19050 h 762000"/>
                <a:gd name="connsiteX32" fmla="*/ 1509712 w 2040731"/>
                <a:gd name="connsiteY32" fmla="*/ 4763 h 762000"/>
                <a:gd name="connsiteX33" fmla="*/ 1550194 w 2040731"/>
                <a:gd name="connsiteY33" fmla="*/ 0 h 762000"/>
                <a:gd name="connsiteX34" fmla="*/ 1628775 w 2040731"/>
                <a:gd name="connsiteY34" fmla="*/ 19050 h 762000"/>
                <a:gd name="connsiteX35" fmla="*/ 1685925 w 2040731"/>
                <a:gd name="connsiteY35" fmla="*/ 35719 h 762000"/>
                <a:gd name="connsiteX36" fmla="*/ 1759744 w 2040731"/>
                <a:gd name="connsiteY36" fmla="*/ 61913 h 762000"/>
                <a:gd name="connsiteX37" fmla="*/ 1871662 w 2040731"/>
                <a:gd name="connsiteY37" fmla="*/ 107157 h 762000"/>
                <a:gd name="connsiteX38" fmla="*/ 1926431 w 2040731"/>
                <a:gd name="connsiteY38" fmla="*/ 135732 h 762000"/>
                <a:gd name="connsiteX39" fmla="*/ 1966912 w 2040731"/>
                <a:gd name="connsiteY39" fmla="*/ 161925 h 762000"/>
                <a:gd name="connsiteX40" fmla="*/ 1997869 w 2040731"/>
                <a:gd name="connsiteY40" fmla="*/ 180975 h 762000"/>
                <a:gd name="connsiteX41" fmla="*/ 2026444 w 2040731"/>
                <a:gd name="connsiteY41" fmla="*/ 207169 h 762000"/>
                <a:gd name="connsiteX42" fmla="*/ 2035969 w 2040731"/>
                <a:gd name="connsiteY42" fmla="*/ 221457 h 762000"/>
                <a:gd name="connsiteX43" fmla="*/ 2040731 w 2040731"/>
                <a:gd name="connsiteY43" fmla="*/ 238125 h 762000"/>
                <a:gd name="connsiteX44" fmla="*/ 2038350 w 2040731"/>
                <a:gd name="connsiteY44" fmla="*/ 259557 h 762000"/>
                <a:gd name="connsiteX45" fmla="*/ 2026444 w 2040731"/>
                <a:gd name="connsiteY45" fmla="*/ 280988 h 762000"/>
                <a:gd name="connsiteX46" fmla="*/ 2007394 w 2040731"/>
                <a:gd name="connsiteY46" fmla="*/ 295275 h 762000"/>
                <a:gd name="connsiteX47" fmla="*/ 1824037 w 2040731"/>
                <a:gd name="connsiteY47" fmla="*/ 357188 h 762000"/>
                <a:gd name="connsiteX48" fmla="*/ 1595437 w 2040731"/>
                <a:gd name="connsiteY48" fmla="*/ 431007 h 762000"/>
                <a:gd name="connsiteX49" fmla="*/ 1416844 w 2040731"/>
                <a:gd name="connsiteY49" fmla="*/ 4833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40731" h="762000">
                  <a:moveTo>
                    <a:pt x="1416844" y="483394"/>
                  </a:moveTo>
                  <a:lnTo>
                    <a:pt x="1083469" y="588169"/>
                  </a:lnTo>
                  <a:lnTo>
                    <a:pt x="921544" y="631032"/>
                  </a:lnTo>
                  <a:lnTo>
                    <a:pt x="731044" y="676275"/>
                  </a:lnTo>
                  <a:lnTo>
                    <a:pt x="535781" y="716757"/>
                  </a:lnTo>
                  <a:lnTo>
                    <a:pt x="326231" y="747713"/>
                  </a:lnTo>
                  <a:lnTo>
                    <a:pt x="180975" y="759619"/>
                  </a:lnTo>
                  <a:lnTo>
                    <a:pt x="71437" y="762000"/>
                  </a:lnTo>
                  <a:lnTo>
                    <a:pt x="35719" y="762000"/>
                  </a:lnTo>
                  <a:lnTo>
                    <a:pt x="16669" y="759619"/>
                  </a:lnTo>
                  <a:lnTo>
                    <a:pt x="2381" y="750094"/>
                  </a:lnTo>
                  <a:lnTo>
                    <a:pt x="0" y="731044"/>
                  </a:lnTo>
                  <a:lnTo>
                    <a:pt x="9525" y="716757"/>
                  </a:lnTo>
                  <a:lnTo>
                    <a:pt x="95250" y="704850"/>
                  </a:lnTo>
                  <a:lnTo>
                    <a:pt x="223837" y="681038"/>
                  </a:lnTo>
                  <a:lnTo>
                    <a:pt x="452437" y="626269"/>
                  </a:lnTo>
                  <a:lnTo>
                    <a:pt x="669131" y="569119"/>
                  </a:lnTo>
                  <a:lnTo>
                    <a:pt x="890587" y="492919"/>
                  </a:lnTo>
                  <a:lnTo>
                    <a:pt x="1081087" y="421482"/>
                  </a:lnTo>
                  <a:lnTo>
                    <a:pt x="1304925" y="326232"/>
                  </a:lnTo>
                  <a:lnTo>
                    <a:pt x="1452562" y="259557"/>
                  </a:lnTo>
                  <a:lnTo>
                    <a:pt x="1526381" y="223838"/>
                  </a:lnTo>
                  <a:lnTo>
                    <a:pt x="1583531" y="183357"/>
                  </a:lnTo>
                  <a:lnTo>
                    <a:pt x="1595437" y="169069"/>
                  </a:lnTo>
                  <a:lnTo>
                    <a:pt x="1600200" y="145257"/>
                  </a:lnTo>
                  <a:lnTo>
                    <a:pt x="1595437" y="126207"/>
                  </a:lnTo>
                  <a:lnTo>
                    <a:pt x="1578769" y="107157"/>
                  </a:lnTo>
                  <a:lnTo>
                    <a:pt x="1547812" y="83344"/>
                  </a:lnTo>
                  <a:lnTo>
                    <a:pt x="1521619" y="69057"/>
                  </a:lnTo>
                  <a:lnTo>
                    <a:pt x="1504950" y="50007"/>
                  </a:lnTo>
                  <a:lnTo>
                    <a:pt x="1497806" y="33338"/>
                  </a:lnTo>
                  <a:lnTo>
                    <a:pt x="1497806" y="19050"/>
                  </a:lnTo>
                  <a:lnTo>
                    <a:pt x="1509712" y="4763"/>
                  </a:lnTo>
                  <a:lnTo>
                    <a:pt x="1550194" y="0"/>
                  </a:lnTo>
                  <a:lnTo>
                    <a:pt x="1628775" y="19050"/>
                  </a:lnTo>
                  <a:lnTo>
                    <a:pt x="1685925" y="35719"/>
                  </a:lnTo>
                  <a:lnTo>
                    <a:pt x="1759744" y="61913"/>
                  </a:lnTo>
                  <a:lnTo>
                    <a:pt x="1871662" y="107157"/>
                  </a:lnTo>
                  <a:lnTo>
                    <a:pt x="1926431" y="135732"/>
                  </a:lnTo>
                  <a:lnTo>
                    <a:pt x="1966912" y="161925"/>
                  </a:lnTo>
                  <a:lnTo>
                    <a:pt x="1997869" y="180975"/>
                  </a:lnTo>
                  <a:lnTo>
                    <a:pt x="2026444" y="207169"/>
                  </a:lnTo>
                  <a:lnTo>
                    <a:pt x="2035969" y="221457"/>
                  </a:lnTo>
                  <a:lnTo>
                    <a:pt x="2040731" y="238125"/>
                  </a:lnTo>
                  <a:lnTo>
                    <a:pt x="2038350" y="259557"/>
                  </a:lnTo>
                  <a:lnTo>
                    <a:pt x="2026444" y="280988"/>
                  </a:lnTo>
                  <a:lnTo>
                    <a:pt x="2007394" y="295275"/>
                  </a:lnTo>
                  <a:lnTo>
                    <a:pt x="1824037" y="357188"/>
                  </a:lnTo>
                  <a:lnTo>
                    <a:pt x="1595437" y="431007"/>
                  </a:lnTo>
                  <a:lnTo>
                    <a:pt x="1416844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7D5DA3F-AB62-9249-826A-9F88F65CCA83}"/>
                </a:ext>
              </a:extLst>
            </p:cNvPr>
            <p:cNvSpPr/>
            <p:nvPr/>
          </p:nvSpPr>
          <p:spPr>
            <a:xfrm>
              <a:off x="2905125" y="3254375"/>
              <a:ext cx="1981200" cy="2406650"/>
            </a:xfrm>
            <a:custGeom>
              <a:avLst/>
              <a:gdLst>
                <a:gd name="connsiteX0" fmla="*/ 1235075 w 1981200"/>
                <a:gd name="connsiteY0" fmla="*/ 1870075 h 2406650"/>
                <a:gd name="connsiteX1" fmla="*/ 1123950 w 1981200"/>
                <a:gd name="connsiteY1" fmla="*/ 1965325 h 2406650"/>
                <a:gd name="connsiteX2" fmla="*/ 1031875 w 1981200"/>
                <a:gd name="connsiteY2" fmla="*/ 2035175 h 2406650"/>
                <a:gd name="connsiteX3" fmla="*/ 927100 w 1981200"/>
                <a:gd name="connsiteY3" fmla="*/ 2108200 h 2406650"/>
                <a:gd name="connsiteX4" fmla="*/ 803275 w 1981200"/>
                <a:gd name="connsiteY4" fmla="*/ 2178050 h 2406650"/>
                <a:gd name="connsiteX5" fmla="*/ 660400 w 1981200"/>
                <a:gd name="connsiteY5" fmla="*/ 2244725 h 2406650"/>
                <a:gd name="connsiteX6" fmla="*/ 492125 w 1981200"/>
                <a:gd name="connsiteY6" fmla="*/ 2308225 h 2406650"/>
                <a:gd name="connsiteX7" fmla="*/ 346075 w 1981200"/>
                <a:gd name="connsiteY7" fmla="*/ 2349500 h 2406650"/>
                <a:gd name="connsiteX8" fmla="*/ 200025 w 1981200"/>
                <a:gd name="connsiteY8" fmla="*/ 2381250 h 2406650"/>
                <a:gd name="connsiteX9" fmla="*/ 73025 w 1981200"/>
                <a:gd name="connsiteY9" fmla="*/ 2400300 h 2406650"/>
                <a:gd name="connsiteX10" fmla="*/ 25400 w 1981200"/>
                <a:gd name="connsiteY10" fmla="*/ 2406650 h 2406650"/>
                <a:gd name="connsiteX11" fmla="*/ 6350 w 1981200"/>
                <a:gd name="connsiteY11" fmla="*/ 2400300 h 2406650"/>
                <a:gd name="connsiteX12" fmla="*/ 0 w 1981200"/>
                <a:gd name="connsiteY12" fmla="*/ 2381250 h 2406650"/>
                <a:gd name="connsiteX13" fmla="*/ 6350 w 1981200"/>
                <a:gd name="connsiteY13" fmla="*/ 2362200 h 2406650"/>
                <a:gd name="connsiteX14" fmla="*/ 76200 w 1981200"/>
                <a:gd name="connsiteY14" fmla="*/ 2339975 h 2406650"/>
                <a:gd name="connsiteX15" fmla="*/ 238125 w 1981200"/>
                <a:gd name="connsiteY15" fmla="*/ 2292350 h 2406650"/>
                <a:gd name="connsiteX16" fmla="*/ 431800 w 1981200"/>
                <a:gd name="connsiteY16" fmla="*/ 2222500 h 2406650"/>
                <a:gd name="connsiteX17" fmla="*/ 612775 w 1981200"/>
                <a:gd name="connsiteY17" fmla="*/ 2139950 h 2406650"/>
                <a:gd name="connsiteX18" fmla="*/ 736600 w 1981200"/>
                <a:gd name="connsiteY18" fmla="*/ 2076450 h 2406650"/>
                <a:gd name="connsiteX19" fmla="*/ 876300 w 1981200"/>
                <a:gd name="connsiteY19" fmla="*/ 1987550 h 2406650"/>
                <a:gd name="connsiteX20" fmla="*/ 977900 w 1981200"/>
                <a:gd name="connsiteY20" fmla="*/ 1908175 h 2406650"/>
                <a:gd name="connsiteX21" fmla="*/ 1060450 w 1981200"/>
                <a:gd name="connsiteY21" fmla="*/ 1828800 h 2406650"/>
                <a:gd name="connsiteX22" fmla="*/ 1130300 w 1981200"/>
                <a:gd name="connsiteY22" fmla="*/ 1746250 h 2406650"/>
                <a:gd name="connsiteX23" fmla="*/ 1219200 w 1981200"/>
                <a:gd name="connsiteY23" fmla="*/ 1635125 h 2406650"/>
                <a:gd name="connsiteX24" fmla="*/ 1298575 w 1981200"/>
                <a:gd name="connsiteY24" fmla="*/ 1517650 h 2406650"/>
                <a:gd name="connsiteX25" fmla="*/ 1387475 w 1981200"/>
                <a:gd name="connsiteY25" fmla="*/ 1377950 h 2406650"/>
                <a:gd name="connsiteX26" fmla="*/ 1450975 w 1981200"/>
                <a:gd name="connsiteY26" fmla="*/ 1257300 h 2406650"/>
                <a:gd name="connsiteX27" fmla="*/ 1527175 w 1981200"/>
                <a:gd name="connsiteY27" fmla="*/ 1069975 h 2406650"/>
                <a:gd name="connsiteX28" fmla="*/ 1574800 w 1981200"/>
                <a:gd name="connsiteY28" fmla="*/ 920750 h 2406650"/>
                <a:gd name="connsiteX29" fmla="*/ 1622425 w 1981200"/>
                <a:gd name="connsiteY29" fmla="*/ 723900 h 2406650"/>
                <a:gd name="connsiteX30" fmla="*/ 1663700 w 1981200"/>
                <a:gd name="connsiteY30" fmla="*/ 546100 h 2406650"/>
                <a:gd name="connsiteX31" fmla="*/ 1682750 w 1981200"/>
                <a:gd name="connsiteY31" fmla="*/ 276225 h 2406650"/>
                <a:gd name="connsiteX32" fmla="*/ 1676400 w 1981200"/>
                <a:gd name="connsiteY32" fmla="*/ 228600 h 2406650"/>
                <a:gd name="connsiteX33" fmla="*/ 1644650 w 1981200"/>
                <a:gd name="connsiteY33" fmla="*/ 177800 h 2406650"/>
                <a:gd name="connsiteX34" fmla="*/ 1584325 w 1981200"/>
                <a:gd name="connsiteY34" fmla="*/ 104775 h 2406650"/>
                <a:gd name="connsiteX35" fmla="*/ 1495425 w 1981200"/>
                <a:gd name="connsiteY35" fmla="*/ 6350 h 2406650"/>
                <a:gd name="connsiteX36" fmla="*/ 1581150 w 1981200"/>
                <a:gd name="connsiteY36" fmla="*/ 0 h 2406650"/>
                <a:gd name="connsiteX37" fmla="*/ 1708150 w 1981200"/>
                <a:gd name="connsiteY37" fmla="*/ 63500 h 2406650"/>
                <a:gd name="connsiteX38" fmla="*/ 1860550 w 1981200"/>
                <a:gd name="connsiteY38" fmla="*/ 136525 h 2406650"/>
                <a:gd name="connsiteX39" fmla="*/ 1930400 w 1981200"/>
                <a:gd name="connsiteY39" fmla="*/ 171450 h 2406650"/>
                <a:gd name="connsiteX40" fmla="*/ 1952625 w 1981200"/>
                <a:gd name="connsiteY40" fmla="*/ 187325 h 2406650"/>
                <a:gd name="connsiteX41" fmla="*/ 1968500 w 1981200"/>
                <a:gd name="connsiteY41" fmla="*/ 206375 h 2406650"/>
                <a:gd name="connsiteX42" fmla="*/ 1978025 w 1981200"/>
                <a:gd name="connsiteY42" fmla="*/ 228600 h 2406650"/>
                <a:gd name="connsiteX43" fmla="*/ 1981200 w 1981200"/>
                <a:gd name="connsiteY43" fmla="*/ 250825 h 2406650"/>
                <a:gd name="connsiteX44" fmla="*/ 1971675 w 1981200"/>
                <a:gd name="connsiteY44" fmla="*/ 288925 h 2406650"/>
                <a:gd name="connsiteX45" fmla="*/ 1952625 w 1981200"/>
                <a:gd name="connsiteY45" fmla="*/ 333375 h 2406650"/>
                <a:gd name="connsiteX46" fmla="*/ 1946275 w 1981200"/>
                <a:gd name="connsiteY46" fmla="*/ 403225 h 2406650"/>
                <a:gd name="connsiteX47" fmla="*/ 1930400 w 1981200"/>
                <a:gd name="connsiteY47" fmla="*/ 520700 h 2406650"/>
                <a:gd name="connsiteX48" fmla="*/ 1882775 w 1981200"/>
                <a:gd name="connsiteY48" fmla="*/ 711200 h 2406650"/>
                <a:gd name="connsiteX49" fmla="*/ 1857375 w 1981200"/>
                <a:gd name="connsiteY49" fmla="*/ 784225 h 2406650"/>
                <a:gd name="connsiteX50" fmla="*/ 1838325 w 1981200"/>
                <a:gd name="connsiteY50" fmla="*/ 857250 h 2406650"/>
                <a:gd name="connsiteX51" fmla="*/ 1797050 w 1981200"/>
                <a:gd name="connsiteY51" fmla="*/ 996950 h 2406650"/>
                <a:gd name="connsiteX52" fmla="*/ 1746250 w 1981200"/>
                <a:gd name="connsiteY52" fmla="*/ 1143000 h 2406650"/>
                <a:gd name="connsiteX53" fmla="*/ 1666875 w 1981200"/>
                <a:gd name="connsiteY53" fmla="*/ 1304925 h 2406650"/>
                <a:gd name="connsiteX54" fmla="*/ 1565275 w 1981200"/>
                <a:gd name="connsiteY54" fmla="*/ 1492250 h 2406650"/>
                <a:gd name="connsiteX55" fmla="*/ 1412875 w 1981200"/>
                <a:gd name="connsiteY55" fmla="*/ 1695450 h 2406650"/>
                <a:gd name="connsiteX56" fmla="*/ 1235075 w 1981200"/>
                <a:gd name="connsiteY56" fmla="*/ 1870075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1200" h="2406650">
                  <a:moveTo>
                    <a:pt x="1235075" y="1870075"/>
                  </a:moveTo>
                  <a:lnTo>
                    <a:pt x="1123950" y="1965325"/>
                  </a:lnTo>
                  <a:lnTo>
                    <a:pt x="1031875" y="2035175"/>
                  </a:lnTo>
                  <a:lnTo>
                    <a:pt x="927100" y="2108200"/>
                  </a:lnTo>
                  <a:lnTo>
                    <a:pt x="803275" y="2178050"/>
                  </a:lnTo>
                  <a:lnTo>
                    <a:pt x="660400" y="2244725"/>
                  </a:lnTo>
                  <a:lnTo>
                    <a:pt x="492125" y="2308225"/>
                  </a:lnTo>
                  <a:lnTo>
                    <a:pt x="346075" y="2349500"/>
                  </a:lnTo>
                  <a:lnTo>
                    <a:pt x="200025" y="2381250"/>
                  </a:lnTo>
                  <a:lnTo>
                    <a:pt x="73025" y="2400300"/>
                  </a:lnTo>
                  <a:lnTo>
                    <a:pt x="25400" y="2406650"/>
                  </a:lnTo>
                  <a:lnTo>
                    <a:pt x="6350" y="2400300"/>
                  </a:lnTo>
                  <a:lnTo>
                    <a:pt x="0" y="2381250"/>
                  </a:lnTo>
                  <a:lnTo>
                    <a:pt x="6350" y="2362200"/>
                  </a:lnTo>
                  <a:lnTo>
                    <a:pt x="76200" y="2339975"/>
                  </a:lnTo>
                  <a:lnTo>
                    <a:pt x="238125" y="2292350"/>
                  </a:lnTo>
                  <a:lnTo>
                    <a:pt x="431800" y="2222500"/>
                  </a:lnTo>
                  <a:lnTo>
                    <a:pt x="612775" y="2139950"/>
                  </a:lnTo>
                  <a:lnTo>
                    <a:pt x="736600" y="2076450"/>
                  </a:lnTo>
                  <a:lnTo>
                    <a:pt x="876300" y="1987550"/>
                  </a:lnTo>
                  <a:lnTo>
                    <a:pt x="977900" y="1908175"/>
                  </a:lnTo>
                  <a:lnTo>
                    <a:pt x="1060450" y="1828800"/>
                  </a:lnTo>
                  <a:lnTo>
                    <a:pt x="1130300" y="1746250"/>
                  </a:lnTo>
                  <a:lnTo>
                    <a:pt x="1219200" y="1635125"/>
                  </a:lnTo>
                  <a:lnTo>
                    <a:pt x="1298575" y="1517650"/>
                  </a:lnTo>
                  <a:lnTo>
                    <a:pt x="1387475" y="1377950"/>
                  </a:lnTo>
                  <a:lnTo>
                    <a:pt x="1450975" y="1257300"/>
                  </a:lnTo>
                  <a:lnTo>
                    <a:pt x="1527175" y="1069975"/>
                  </a:lnTo>
                  <a:lnTo>
                    <a:pt x="1574800" y="920750"/>
                  </a:lnTo>
                  <a:lnTo>
                    <a:pt x="1622425" y="723900"/>
                  </a:lnTo>
                  <a:cubicBezTo>
                    <a:pt x="1636420" y="664689"/>
                    <a:pt x="1663700" y="606943"/>
                    <a:pt x="1663700" y="546100"/>
                  </a:cubicBezTo>
                  <a:lnTo>
                    <a:pt x="1682750" y="276225"/>
                  </a:lnTo>
                  <a:lnTo>
                    <a:pt x="1676400" y="228600"/>
                  </a:lnTo>
                  <a:lnTo>
                    <a:pt x="1644650" y="177800"/>
                  </a:lnTo>
                  <a:lnTo>
                    <a:pt x="1584325" y="104775"/>
                  </a:lnTo>
                  <a:lnTo>
                    <a:pt x="1495425" y="6350"/>
                  </a:lnTo>
                  <a:lnTo>
                    <a:pt x="1581150" y="0"/>
                  </a:lnTo>
                  <a:lnTo>
                    <a:pt x="1708150" y="63500"/>
                  </a:lnTo>
                  <a:lnTo>
                    <a:pt x="1860550" y="136525"/>
                  </a:lnTo>
                  <a:lnTo>
                    <a:pt x="1930400" y="171450"/>
                  </a:lnTo>
                  <a:lnTo>
                    <a:pt x="1952625" y="187325"/>
                  </a:lnTo>
                  <a:lnTo>
                    <a:pt x="1968500" y="206375"/>
                  </a:lnTo>
                  <a:lnTo>
                    <a:pt x="1978025" y="228600"/>
                  </a:lnTo>
                  <a:lnTo>
                    <a:pt x="1981200" y="250825"/>
                  </a:lnTo>
                  <a:lnTo>
                    <a:pt x="1971675" y="288925"/>
                  </a:lnTo>
                  <a:lnTo>
                    <a:pt x="1952625" y="333375"/>
                  </a:lnTo>
                  <a:lnTo>
                    <a:pt x="1946275" y="403225"/>
                  </a:lnTo>
                  <a:lnTo>
                    <a:pt x="1930400" y="520700"/>
                  </a:lnTo>
                  <a:lnTo>
                    <a:pt x="1882775" y="711200"/>
                  </a:lnTo>
                  <a:lnTo>
                    <a:pt x="1857375" y="784225"/>
                  </a:lnTo>
                  <a:lnTo>
                    <a:pt x="1838325" y="857250"/>
                  </a:lnTo>
                  <a:lnTo>
                    <a:pt x="1797050" y="996950"/>
                  </a:lnTo>
                  <a:lnTo>
                    <a:pt x="1746250" y="1143000"/>
                  </a:lnTo>
                  <a:lnTo>
                    <a:pt x="1666875" y="1304925"/>
                  </a:lnTo>
                  <a:lnTo>
                    <a:pt x="1565275" y="1492250"/>
                  </a:lnTo>
                  <a:lnTo>
                    <a:pt x="1412875" y="1695450"/>
                  </a:lnTo>
                  <a:lnTo>
                    <a:pt x="1235075" y="187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0AF290F-7E07-C342-ADE0-415C3B490D98}"/>
                </a:ext>
              </a:extLst>
            </p:cNvPr>
            <p:cNvSpPr/>
            <p:nvPr/>
          </p:nvSpPr>
          <p:spPr>
            <a:xfrm>
              <a:off x="4681538" y="3971925"/>
              <a:ext cx="2511425" cy="1801813"/>
            </a:xfrm>
            <a:custGeom>
              <a:avLst/>
              <a:gdLst>
                <a:gd name="connsiteX0" fmla="*/ 526256 w 2512218"/>
                <a:gd name="connsiteY0" fmla="*/ 735806 h 1802606"/>
                <a:gd name="connsiteX1" fmla="*/ 314325 w 2512218"/>
                <a:gd name="connsiteY1" fmla="*/ 473869 h 1802606"/>
                <a:gd name="connsiteX2" fmla="*/ 145256 w 2512218"/>
                <a:gd name="connsiteY2" fmla="*/ 261938 h 1802606"/>
                <a:gd name="connsiteX3" fmla="*/ 0 w 2512218"/>
                <a:gd name="connsiteY3" fmla="*/ 76200 h 1802606"/>
                <a:gd name="connsiteX4" fmla="*/ 7143 w 2512218"/>
                <a:gd name="connsiteY4" fmla="*/ 0 h 1802606"/>
                <a:gd name="connsiteX5" fmla="*/ 126206 w 2512218"/>
                <a:gd name="connsiteY5" fmla="*/ 95250 h 1802606"/>
                <a:gd name="connsiteX6" fmla="*/ 381000 w 2512218"/>
                <a:gd name="connsiteY6" fmla="*/ 330994 h 1802606"/>
                <a:gd name="connsiteX7" fmla="*/ 516731 w 2512218"/>
                <a:gd name="connsiteY7" fmla="*/ 459581 h 1802606"/>
                <a:gd name="connsiteX8" fmla="*/ 702468 w 2512218"/>
                <a:gd name="connsiteY8" fmla="*/ 623888 h 1802606"/>
                <a:gd name="connsiteX9" fmla="*/ 897731 w 2512218"/>
                <a:gd name="connsiteY9" fmla="*/ 788194 h 1802606"/>
                <a:gd name="connsiteX10" fmla="*/ 1085850 w 2512218"/>
                <a:gd name="connsiteY10" fmla="*/ 940594 h 1802606"/>
                <a:gd name="connsiteX11" fmla="*/ 1288256 w 2512218"/>
                <a:gd name="connsiteY11" fmla="*/ 1090613 h 1802606"/>
                <a:gd name="connsiteX12" fmla="*/ 1569243 w 2512218"/>
                <a:gd name="connsiteY12" fmla="*/ 1290638 h 1802606"/>
                <a:gd name="connsiteX13" fmla="*/ 1785937 w 2512218"/>
                <a:gd name="connsiteY13" fmla="*/ 1419225 h 1802606"/>
                <a:gd name="connsiteX14" fmla="*/ 1971675 w 2512218"/>
                <a:gd name="connsiteY14" fmla="*/ 1526381 h 1802606"/>
                <a:gd name="connsiteX15" fmla="*/ 2190750 w 2512218"/>
                <a:gd name="connsiteY15" fmla="*/ 1633538 h 1802606"/>
                <a:gd name="connsiteX16" fmla="*/ 2388393 w 2512218"/>
                <a:gd name="connsiteY16" fmla="*/ 1716881 h 1802606"/>
                <a:gd name="connsiteX17" fmla="*/ 2493168 w 2512218"/>
                <a:gd name="connsiteY17" fmla="*/ 1759744 h 1802606"/>
                <a:gd name="connsiteX18" fmla="*/ 2507456 w 2512218"/>
                <a:gd name="connsiteY18" fmla="*/ 1766888 h 1802606"/>
                <a:gd name="connsiteX19" fmla="*/ 2512218 w 2512218"/>
                <a:gd name="connsiteY19" fmla="*/ 1776413 h 1802606"/>
                <a:gd name="connsiteX20" fmla="*/ 2505075 w 2512218"/>
                <a:gd name="connsiteY20" fmla="*/ 1793081 h 1802606"/>
                <a:gd name="connsiteX21" fmla="*/ 2490787 w 2512218"/>
                <a:gd name="connsiteY21" fmla="*/ 1802606 h 1802606"/>
                <a:gd name="connsiteX22" fmla="*/ 2276475 w 2512218"/>
                <a:gd name="connsiteY22" fmla="*/ 1793081 h 1802606"/>
                <a:gd name="connsiteX23" fmla="*/ 1969293 w 2512218"/>
                <a:gd name="connsiteY23" fmla="*/ 1774031 h 1802606"/>
                <a:gd name="connsiteX24" fmla="*/ 1666875 w 2512218"/>
                <a:gd name="connsiteY24" fmla="*/ 1754981 h 1802606"/>
                <a:gd name="connsiteX25" fmla="*/ 1612106 w 2512218"/>
                <a:gd name="connsiteY25" fmla="*/ 1766888 h 1802606"/>
                <a:gd name="connsiteX26" fmla="*/ 1559718 w 2512218"/>
                <a:gd name="connsiteY26" fmla="*/ 1771650 h 1802606"/>
                <a:gd name="connsiteX27" fmla="*/ 1507331 w 2512218"/>
                <a:gd name="connsiteY27" fmla="*/ 1766888 h 1802606"/>
                <a:gd name="connsiteX28" fmla="*/ 1459706 w 2512218"/>
                <a:gd name="connsiteY28" fmla="*/ 1757363 h 1802606"/>
                <a:gd name="connsiteX29" fmla="*/ 1419225 w 2512218"/>
                <a:gd name="connsiteY29" fmla="*/ 1743075 h 1802606"/>
                <a:gd name="connsiteX30" fmla="*/ 1383506 w 2512218"/>
                <a:gd name="connsiteY30" fmla="*/ 1716881 h 1802606"/>
                <a:gd name="connsiteX31" fmla="*/ 1285875 w 2512218"/>
                <a:gd name="connsiteY31" fmla="*/ 1616869 h 1802606"/>
                <a:gd name="connsiteX32" fmla="*/ 1042987 w 2512218"/>
                <a:gd name="connsiteY32" fmla="*/ 1345406 h 1802606"/>
                <a:gd name="connsiteX33" fmla="*/ 792956 w 2512218"/>
                <a:gd name="connsiteY33" fmla="*/ 1054894 h 1802606"/>
                <a:gd name="connsiteX34" fmla="*/ 526256 w 2512218"/>
                <a:gd name="connsiteY34" fmla="*/ 735806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2218" h="1802606">
                  <a:moveTo>
                    <a:pt x="526256" y="735806"/>
                  </a:moveTo>
                  <a:lnTo>
                    <a:pt x="314325" y="473869"/>
                  </a:lnTo>
                  <a:lnTo>
                    <a:pt x="145256" y="261938"/>
                  </a:lnTo>
                  <a:lnTo>
                    <a:pt x="0" y="76200"/>
                  </a:lnTo>
                  <a:lnTo>
                    <a:pt x="7143" y="0"/>
                  </a:lnTo>
                  <a:lnTo>
                    <a:pt x="126206" y="95250"/>
                  </a:lnTo>
                  <a:lnTo>
                    <a:pt x="381000" y="330994"/>
                  </a:lnTo>
                  <a:lnTo>
                    <a:pt x="516731" y="459581"/>
                  </a:lnTo>
                  <a:lnTo>
                    <a:pt x="702468" y="623888"/>
                  </a:lnTo>
                  <a:lnTo>
                    <a:pt x="897731" y="788194"/>
                  </a:lnTo>
                  <a:lnTo>
                    <a:pt x="1085850" y="940594"/>
                  </a:lnTo>
                  <a:lnTo>
                    <a:pt x="1288256" y="1090613"/>
                  </a:lnTo>
                  <a:lnTo>
                    <a:pt x="1569243" y="1290638"/>
                  </a:lnTo>
                  <a:lnTo>
                    <a:pt x="1785937" y="1419225"/>
                  </a:lnTo>
                  <a:lnTo>
                    <a:pt x="1971675" y="1526381"/>
                  </a:lnTo>
                  <a:lnTo>
                    <a:pt x="2190750" y="1633538"/>
                  </a:lnTo>
                  <a:lnTo>
                    <a:pt x="2388393" y="1716881"/>
                  </a:lnTo>
                  <a:lnTo>
                    <a:pt x="2493168" y="1759744"/>
                  </a:lnTo>
                  <a:lnTo>
                    <a:pt x="2507456" y="1766888"/>
                  </a:lnTo>
                  <a:lnTo>
                    <a:pt x="2512218" y="1776413"/>
                  </a:lnTo>
                  <a:lnTo>
                    <a:pt x="2505075" y="1793081"/>
                  </a:lnTo>
                  <a:lnTo>
                    <a:pt x="2490787" y="1802606"/>
                  </a:lnTo>
                  <a:lnTo>
                    <a:pt x="2276475" y="1793081"/>
                  </a:lnTo>
                  <a:lnTo>
                    <a:pt x="1969293" y="1774031"/>
                  </a:lnTo>
                  <a:lnTo>
                    <a:pt x="1666875" y="1754981"/>
                  </a:lnTo>
                  <a:lnTo>
                    <a:pt x="1612106" y="1766888"/>
                  </a:lnTo>
                  <a:lnTo>
                    <a:pt x="1559718" y="1771650"/>
                  </a:lnTo>
                  <a:lnTo>
                    <a:pt x="1507331" y="1766888"/>
                  </a:lnTo>
                  <a:lnTo>
                    <a:pt x="1459706" y="1757363"/>
                  </a:lnTo>
                  <a:lnTo>
                    <a:pt x="1419225" y="1743075"/>
                  </a:lnTo>
                  <a:lnTo>
                    <a:pt x="1383506" y="1716881"/>
                  </a:lnTo>
                  <a:lnTo>
                    <a:pt x="1285875" y="1616869"/>
                  </a:lnTo>
                  <a:lnTo>
                    <a:pt x="1042987" y="1345406"/>
                  </a:lnTo>
                  <a:lnTo>
                    <a:pt x="792956" y="1054894"/>
                  </a:lnTo>
                  <a:lnTo>
                    <a:pt x="526256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161627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70D16F6E-DF8F-7949-8CA2-F540E7CE3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B8276445-A7D1-1644-8079-1C916765AC36}"/>
              </a:ext>
            </a:extLst>
          </p:cNvPr>
          <p:cNvSpPr/>
          <p:nvPr/>
        </p:nvSpPr>
        <p:spPr>
          <a:xfrm>
            <a:off x="2470150" y="2052638"/>
            <a:ext cx="977900" cy="1555750"/>
          </a:xfrm>
          <a:custGeom>
            <a:avLst/>
            <a:gdLst>
              <a:gd name="connsiteX0" fmla="*/ 766763 w 978694"/>
              <a:gd name="connsiteY0" fmla="*/ 626268 h 1554956"/>
              <a:gd name="connsiteX1" fmla="*/ 819150 w 978694"/>
              <a:gd name="connsiteY1" fmla="*/ 535781 h 1554956"/>
              <a:gd name="connsiteX2" fmla="*/ 862013 w 978694"/>
              <a:gd name="connsiteY2" fmla="*/ 452437 h 1554956"/>
              <a:gd name="connsiteX3" fmla="*/ 873919 w 978694"/>
              <a:gd name="connsiteY3" fmla="*/ 433387 h 1554956"/>
              <a:gd name="connsiteX4" fmla="*/ 919163 w 978694"/>
              <a:gd name="connsiteY4" fmla="*/ 390525 h 1554956"/>
              <a:gd name="connsiteX5" fmla="*/ 969169 w 978694"/>
              <a:gd name="connsiteY5" fmla="*/ 338137 h 1554956"/>
              <a:gd name="connsiteX6" fmla="*/ 976313 w 978694"/>
              <a:gd name="connsiteY6" fmla="*/ 321468 h 1554956"/>
              <a:gd name="connsiteX7" fmla="*/ 978694 w 978694"/>
              <a:gd name="connsiteY7" fmla="*/ 309562 h 1554956"/>
              <a:gd name="connsiteX8" fmla="*/ 978694 w 978694"/>
              <a:gd name="connsiteY8" fmla="*/ 292893 h 1554956"/>
              <a:gd name="connsiteX9" fmla="*/ 973932 w 978694"/>
              <a:gd name="connsiteY9" fmla="*/ 271462 h 1554956"/>
              <a:gd name="connsiteX10" fmla="*/ 954882 w 978694"/>
              <a:gd name="connsiteY10" fmla="*/ 238125 h 1554956"/>
              <a:gd name="connsiteX11" fmla="*/ 919163 w 978694"/>
              <a:gd name="connsiteY11" fmla="*/ 202406 h 1554956"/>
              <a:gd name="connsiteX12" fmla="*/ 866775 w 978694"/>
              <a:gd name="connsiteY12" fmla="*/ 161925 h 1554956"/>
              <a:gd name="connsiteX13" fmla="*/ 795338 w 978694"/>
              <a:gd name="connsiteY13" fmla="*/ 116681 h 1554956"/>
              <a:gd name="connsiteX14" fmla="*/ 707232 w 978694"/>
              <a:gd name="connsiteY14" fmla="*/ 69056 h 1554956"/>
              <a:gd name="connsiteX15" fmla="*/ 628650 w 978694"/>
              <a:gd name="connsiteY15" fmla="*/ 26193 h 1554956"/>
              <a:gd name="connsiteX16" fmla="*/ 578644 w 978694"/>
              <a:gd name="connsiteY16" fmla="*/ 4762 h 1554956"/>
              <a:gd name="connsiteX17" fmla="*/ 559594 w 978694"/>
              <a:gd name="connsiteY17" fmla="*/ 0 h 1554956"/>
              <a:gd name="connsiteX18" fmla="*/ 545307 w 978694"/>
              <a:gd name="connsiteY18" fmla="*/ 0 h 1554956"/>
              <a:gd name="connsiteX19" fmla="*/ 535782 w 978694"/>
              <a:gd name="connsiteY19" fmla="*/ 9525 h 1554956"/>
              <a:gd name="connsiteX20" fmla="*/ 542925 w 978694"/>
              <a:gd name="connsiteY20" fmla="*/ 33337 h 1554956"/>
              <a:gd name="connsiteX21" fmla="*/ 557213 w 978694"/>
              <a:gd name="connsiteY21" fmla="*/ 59531 h 1554956"/>
              <a:gd name="connsiteX22" fmla="*/ 581025 w 978694"/>
              <a:gd name="connsiteY22" fmla="*/ 90487 h 1554956"/>
              <a:gd name="connsiteX23" fmla="*/ 609600 w 978694"/>
              <a:gd name="connsiteY23" fmla="*/ 135731 h 1554956"/>
              <a:gd name="connsiteX24" fmla="*/ 626269 w 978694"/>
              <a:gd name="connsiteY24" fmla="*/ 171450 h 1554956"/>
              <a:gd name="connsiteX25" fmla="*/ 638175 w 978694"/>
              <a:gd name="connsiteY25" fmla="*/ 202406 h 1554956"/>
              <a:gd name="connsiteX26" fmla="*/ 642938 w 978694"/>
              <a:gd name="connsiteY26" fmla="*/ 230981 h 1554956"/>
              <a:gd name="connsiteX27" fmla="*/ 642938 w 978694"/>
              <a:gd name="connsiteY27" fmla="*/ 292893 h 1554956"/>
              <a:gd name="connsiteX28" fmla="*/ 635794 w 978694"/>
              <a:gd name="connsiteY28" fmla="*/ 338137 h 1554956"/>
              <a:gd name="connsiteX29" fmla="*/ 621507 w 978694"/>
              <a:gd name="connsiteY29" fmla="*/ 411956 h 1554956"/>
              <a:gd name="connsiteX30" fmla="*/ 597694 w 978694"/>
              <a:gd name="connsiteY30" fmla="*/ 495300 h 1554956"/>
              <a:gd name="connsiteX31" fmla="*/ 578644 w 978694"/>
              <a:gd name="connsiteY31" fmla="*/ 547687 h 1554956"/>
              <a:gd name="connsiteX32" fmla="*/ 550069 w 978694"/>
              <a:gd name="connsiteY32" fmla="*/ 623887 h 1554956"/>
              <a:gd name="connsiteX33" fmla="*/ 502444 w 978694"/>
              <a:gd name="connsiteY33" fmla="*/ 728662 h 1554956"/>
              <a:gd name="connsiteX34" fmla="*/ 442913 w 978694"/>
              <a:gd name="connsiteY34" fmla="*/ 842962 h 1554956"/>
              <a:gd name="connsiteX35" fmla="*/ 350044 w 978694"/>
              <a:gd name="connsiteY35" fmla="*/ 1002506 h 1554956"/>
              <a:gd name="connsiteX36" fmla="*/ 266700 w 978694"/>
              <a:gd name="connsiteY36" fmla="*/ 1135856 h 1554956"/>
              <a:gd name="connsiteX37" fmla="*/ 145257 w 978694"/>
              <a:gd name="connsiteY37" fmla="*/ 1316831 h 1554956"/>
              <a:gd name="connsiteX38" fmla="*/ 33338 w 978694"/>
              <a:gd name="connsiteY38" fmla="*/ 1469231 h 1554956"/>
              <a:gd name="connsiteX39" fmla="*/ 7144 w 978694"/>
              <a:gd name="connsiteY39" fmla="*/ 1512093 h 1554956"/>
              <a:gd name="connsiteX40" fmla="*/ 0 w 978694"/>
              <a:gd name="connsiteY40" fmla="*/ 1533525 h 1554956"/>
              <a:gd name="connsiteX41" fmla="*/ 2382 w 978694"/>
              <a:gd name="connsiteY41" fmla="*/ 1550193 h 1554956"/>
              <a:gd name="connsiteX42" fmla="*/ 7144 w 978694"/>
              <a:gd name="connsiteY42" fmla="*/ 1554956 h 1554956"/>
              <a:gd name="connsiteX43" fmla="*/ 33338 w 978694"/>
              <a:gd name="connsiteY43" fmla="*/ 1550193 h 1554956"/>
              <a:gd name="connsiteX44" fmla="*/ 64294 w 978694"/>
              <a:gd name="connsiteY44" fmla="*/ 1531143 h 1554956"/>
              <a:gd name="connsiteX45" fmla="*/ 126207 w 978694"/>
              <a:gd name="connsiteY45" fmla="*/ 1471612 h 1554956"/>
              <a:gd name="connsiteX46" fmla="*/ 228600 w 978694"/>
              <a:gd name="connsiteY46" fmla="*/ 1366837 h 1554956"/>
              <a:gd name="connsiteX47" fmla="*/ 330994 w 978694"/>
              <a:gd name="connsiteY47" fmla="*/ 1250156 h 1554956"/>
              <a:gd name="connsiteX48" fmla="*/ 426244 w 978694"/>
              <a:gd name="connsiteY48" fmla="*/ 1140618 h 1554956"/>
              <a:gd name="connsiteX49" fmla="*/ 516732 w 978694"/>
              <a:gd name="connsiteY49" fmla="*/ 1021556 h 1554956"/>
              <a:gd name="connsiteX50" fmla="*/ 588169 w 978694"/>
              <a:gd name="connsiteY50" fmla="*/ 912018 h 1554956"/>
              <a:gd name="connsiteX51" fmla="*/ 678657 w 978694"/>
              <a:gd name="connsiteY51" fmla="*/ 776287 h 1554956"/>
              <a:gd name="connsiteX52" fmla="*/ 766763 w 978694"/>
              <a:gd name="connsiteY52" fmla="*/ 626268 h 1554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978694" h="1554956">
                <a:moveTo>
                  <a:pt x="766763" y="626268"/>
                </a:moveTo>
                <a:lnTo>
                  <a:pt x="819150" y="535781"/>
                </a:lnTo>
                <a:lnTo>
                  <a:pt x="862013" y="452437"/>
                </a:lnTo>
                <a:lnTo>
                  <a:pt x="873919" y="433387"/>
                </a:lnTo>
                <a:lnTo>
                  <a:pt x="919163" y="390525"/>
                </a:lnTo>
                <a:lnTo>
                  <a:pt x="969169" y="338137"/>
                </a:lnTo>
                <a:lnTo>
                  <a:pt x="976313" y="321468"/>
                </a:lnTo>
                <a:lnTo>
                  <a:pt x="978694" y="309562"/>
                </a:lnTo>
                <a:lnTo>
                  <a:pt x="978694" y="292893"/>
                </a:lnTo>
                <a:lnTo>
                  <a:pt x="973932" y="271462"/>
                </a:lnTo>
                <a:lnTo>
                  <a:pt x="954882" y="238125"/>
                </a:lnTo>
                <a:lnTo>
                  <a:pt x="919163" y="202406"/>
                </a:lnTo>
                <a:lnTo>
                  <a:pt x="866775" y="161925"/>
                </a:lnTo>
                <a:lnTo>
                  <a:pt x="795338" y="116681"/>
                </a:lnTo>
                <a:lnTo>
                  <a:pt x="707232" y="69056"/>
                </a:lnTo>
                <a:lnTo>
                  <a:pt x="628650" y="26193"/>
                </a:lnTo>
                <a:lnTo>
                  <a:pt x="578644" y="4762"/>
                </a:lnTo>
                <a:lnTo>
                  <a:pt x="559594" y="0"/>
                </a:lnTo>
                <a:lnTo>
                  <a:pt x="545307" y="0"/>
                </a:lnTo>
                <a:lnTo>
                  <a:pt x="535782" y="9525"/>
                </a:lnTo>
                <a:lnTo>
                  <a:pt x="542925" y="33337"/>
                </a:lnTo>
                <a:lnTo>
                  <a:pt x="557213" y="59531"/>
                </a:lnTo>
                <a:lnTo>
                  <a:pt x="581025" y="90487"/>
                </a:lnTo>
                <a:lnTo>
                  <a:pt x="609600" y="135731"/>
                </a:lnTo>
                <a:lnTo>
                  <a:pt x="626269" y="171450"/>
                </a:lnTo>
                <a:lnTo>
                  <a:pt x="638175" y="202406"/>
                </a:lnTo>
                <a:lnTo>
                  <a:pt x="642938" y="230981"/>
                </a:lnTo>
                <a:lnTo>
                  <a:pt x="642938" y="292893"/>
                </a:lnTo>
                <a:lnTo>
                  <a:pt x="635794" y="338137"/>
                </a:lnTo>
                <a:lnTo>
                  <a:pt x="621507" y="411956"/>
                </a:lnTo>
                <a:lnTo>
                  <a:pt x="597694" y="495300"/>
                </a:lnTo>
                <a:lnTo>
                  <a:pt x="578644" y="547687"/>
                </a:lnTo>
                <a:lnTo>
                  <a:pt x="550069" y="623887"/>
                </a:lnTo>
                <a:lnTo>
                  <a:pt x="502444" y="728662"/>
                </a:lnTo>
                <a:lnTo>
                  <a:pt x="442913" y="842962"/>
                </a:lnTo>
                <a:lnTo>
                  <a:pt x="350044" y="1002506"/>
                </a:lnTo>
                <a:lnTo>
                  <a:pt x="266700" y="1135856"/>
                </a:lnTo>
                <a:lnTo>
                  <a:pt x="145257" y="1316831"/>
                </a:lnTo>
                <a:lnTo>
                  <a:pt x="33338" y="1469231"/>
                </a:lnTo>
                <a:lnTo>
                  <a:pt x="7144" y="1512093"/>
                </a:lnTo>
                <a:lnTo>
                  <a:pt x="0" y="1533525"/>
                </a:lnTo>
                <a:lnTo>
                  <a:pt x="2382" y="1550193"/>
                </a:lnTo>
                <a:lnTo>
                  <a:pt x="7144" y="1554956"/>
                </a:lnTo>
                <a:lnTo>
                  <a:pt x="33338" y="1550193"/>
                </a:lnTo>
                <a:lnTo>
                  <a:pt x="64294" y="1531143"/>
                </a:lnTo>
                <a:lnTo>
                  <a:pt x="126207" y="1471612"/>
                </a:lnTo>
                <a:lnTo>
                  <a:pt x="228600" y="1366837"/>
                </a:lnTo>
                <a:lnTo>
                  <a:pt x="330994" y="1250156"/>
                </a:lnTo>
                <a:lnTo>
                  <a:pt x="426244" y="1140618"/>
                </a:lnTo>
                <a:lnTo>
                  <a:pt x="516732" y="1021556"/>
                </a:lnTo>
                <a:lnTo>
                  <a:pt x="588169" y="912018"/>
                </a:lnTo>
                <a:lnTo>
                  <a:pt x="678657" y="776287"/>
                </a:lnTo>
                <a:lnTo>
                  <a:pt x="766763" y="626268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F5CCC54-EAE5-1A41-B7DA-33FED8EA3F6A}"/>
              </a:ext>
            </a:extLst>
          </p:cNvPr>
          <p:cNvSpPr/>
          <p:nvPr/>
        </p:nvSpPr>
        <p:spPr>
          <a:xfrm>
            <a:off x="4832350" y="2201863"/>
            <a:ext cx="1995488" cy="474662"/>
          </a:xfrm>
          <a:custGeom>
            <a:avLst/>
            <a:gdLst>
              <a:gd name="connsiteX0" fmla="*/ 626269 w 1995488"/>
              <a:gd name="connsiteY0" fmla="*/ 223838 h 473869"/>
              <a:gd name="connsiteX1" fmla="*/ 490538 w 1995488"/>
              <a:gd name="connsiteY1" fmla="*/ 235744 h 473869"/>
              <a:gd name="connsiteX2" fmla="*/ 426244 w 1995488"/>
              <a:gd name="connsiteY2" fmla="*/ 242888 h 473869"/>
              <a:gd name="connsiteX3" fmla="*/ 390525 w 1995488"/>
              <a:gd name="connsiteY3" fmla="*/ 245269 h 473869"/>
              <a:gd name="connsiteX4" fmla="*/ 359569 w 1995488"/>
              <a:gd name="connsiteY4" fmla="*/ 245269 h 473869"/>
              <a:gd name="connsiteX5" fmla="*/ 309563 w 1995488"/>
              <a:gd name="connsiteY5" fmla="*/ 240507 h 473869"/>
              <a:gd name="connsiteX6" fmla="*/ 254794 w 1995488"/>
              <a:gd name="connsiteY6" fmla="*/ 223838 h 473869"/>
              <a:gd name="connsiteX7" fmla="*/ 188119 w 1995488"/>
              <a:gd name="connsiteY7" fmla="*/ 197644 h 473869"/>
              <a:gd name="connsiteX8" fmla="*/ 119063 w 1995488"/>
              <a:gd name="connsiteY8" fmla="*/ 161925 h 473869"/>
              <a:gd name="connsiteX9" fmla="*/ 52388 w 1995488"/>
              <a:gd name="connsiteY9" fmla="*/ 123825 h 473869"/>
              <a:gd name="connsiteX10" fmla="*/ 16669 w 1995488"/>
              <a:gd name="connsiteY10" fmla="*/ 109538 h 473869"/>
              <a:gd name="connsiteX11" fmla="*/ 0 w 1995488"/>
              <a:gd name="connsiteY11" fmla="*/ 114300 h 473869"/>
              <a:gd name="connsiteX12" fmla="*/ 0 w 1995488"/>
              <a:gd name="connsiteY12" fmla="*/ 128588 h 473869"/>
              <a:gd name="connsiteX13" fmla="*/ 11907 w 1995488"/>
              <a:gd name="connsiteY13" fmla="*/ 154782 h 473869"/>
              <a:gd name="connsiteX14" fmla="*/ 38100 w 1995488"/>
              <a:gd name="connsiteY14" fmla="*/ 200025 h 473869"/>
              <a:gd name="connsiteX15" fmla="*/ 78582 w 1995488"/>
              <a:gd name="connsiteY15" fmla="*/ 250032 h 473869"/>
              <a:gd name="connsiteX16" fmla="*/ 128588 w 1995488"/>
              <a:gd name="connsiteY16" fmla="*/ 304800 h 473869"/>
              <a:gd name="connsiteX17" fmla="*/ 173832 w 1995488"/>
              <a:gd name="connsiteY17" fmla="*/ 347663 h 473869"/>
              <a:gd name="connsiteX18" fmla="*/ 221457 w 1995488"/>
              <a:gd name="connsiteY18" fmla="*/ 385763 h 473869"/>
              <a:gd name="connsiteX19" fmla="*/ 269082 w 1995488"/>
              <a:gd name="connsiteY19" fmla="*/ 419100 h 473869"/>
              <a:gd name="connsiteX20" fmla="*/ 297657 w 1995488"/>
              <a:gd name="connsiteY20" fmla="*/ 433388 h 473869"/>
              <a:gd name="connsiteX21" fmla="*/ 333375 w 1995488"/>
              <a:gd name="connsiteY21" fmla="*/ 452438 h 473869"/>
              <a:gd name="connsiteX22" fmla="*/ 369094 w 1995488"/>
              <a:gd name="connsiteY22" fmla="*/ 464344 h 473869"/>
              <a:gd name="connsiteX23" fmla="*/ 400050 w 1995488"/>
              <a:gd name="connsiteY23" fmla="*/ 471488 h 473869"/>
              <a:gd name="connsiteX24" fmla="*/ 428625 w 1995488"/>
              <a:gd name="connsiteY24" fmla="*/ 473869 h 473869"/>
              <a:gd name="connsiteX25" fmla="*/ 459582 w 1995488"/>
              <a:gd name="connsiteY25" fmla="*/ 469107 h 473869"/>
              <a:gd name="connsiteX26" fmla="*/ 495300 w 1995488"/>
              <a:gd name="connsiteY26" fmla="*/ 459582 h 473869"/>
              <a:gd name="connsiteX27" fmla="*/ 535782 w 1995488"/>
              <a:gd name="connsiteY27" fmla="*/ 438150 h 473869"/>
              <a:gd name="connsiteX28" fmla="*/ 561975 w 1995488"/>
              <a:gd name="connsiteY28" fmla="*/ 423863 h 473869"/>
              <a:gd name="connsiteX29" fmla="*/ 595313 w 1995488"/>
              <a:gd name="connsiteY29" fmla="*/ 409575 h 473869"/>
              <a:gd name="connsiteX30" fmla="*/ 709613 w 1995488"/>
              <a:gd name="connsiteY30" fmla="*/ 381000 h 473869"/>
              <a:gd name="connsiteX31" fmla="*/ 831057 w 1995488"/>
              <a:gd name="connsiteY31" fmla="*/ 366713 h 473869"/>
              <a:gd name="connsiteX32" fmla="*/ 969169 w 1995488"/>
              <a:gd name="connsiteY32" fmla="*/ 352425 h 473869"/>
              <a:gd name="connsiteX33" fmla="*/ 1169194 w 1995488"/>
              <a:gd name="connsiteY33" fmla="*/ 311944 h 473869"/>
              <a:gd name="connsiteX34" fmla="*/ 1352550 w 1995488"/>
              <a:gd name="connsiteY34" fmla="*/ 285750 h 473869"/>
              <a:gd name="connsiteX35" fmla="*/ 1533525 w 1995488"/>
              <a:gd name="connsiteY35" fmla="*/ 273844 h 473869"/>
              <a:gd name="connsiteX36" fmla="*/ 1683544 w 1995488"/>
              <a:gd name="connsiteY36" fmla="*/ 269082 h 473869"/>
              <a:gd name="connsiteX37" fmla="*/ 1840707 w 1995488"/>
              <a:gd name="connsiteY37" fmla="*/ 264319 h 473869"/>
              <a:gd name="connsiteX38" fmla="*/ 1893094 w 1995488"/>
              <a:gd name="connsiteY38" fmla="*/ 264319 h 473869"/>
              <a:gd name="connsiteX39" fmla="*/ 1940719 w 1995488"/>
              <a:gd name="connsiteY39" fmla="*/ 254794 h 473869"/>
              <a:gd name="connsiteX40" fmla="*/ 1969294 w 1995488"/>
              <a:gd name="connsiteY40" fmla="*/ 245269 h 473869"/>
              <a:gd name="connsiteX41" fmla="*/ 1988344 w 1995488"/>
              <a:gd name="connsiteY41" fmla="*/ 230982 h 473869"/>
              <a:gd name="connsiteX42" fmla="*/ 1995488 w 1995488"/>
              <a:gd name="connsiteY42" fmla="*/ 211932 h 473869"/>
              <a:gd name="connsiteX43" fmla="*/ 1995488 w 1995488"/>
              <a:gd name="connsiteY43" fmla="*/ 202407 h 473869"/>
              <a:gd name="connsiteX44" fmla="*/ 1988344 w 1995488"/>
              <a:gd name="connsiteY44" fmla="*/ 183357 h 473869"/>
              <a:gd name="connsiteX45" fmla="*/ 1976438 w 1995488"/>
              <a:gd name="connsiteY45" fmla="*/ 161925 h 473869"/>
              <a:gd name="connsiteX46" fmla="*/ 1947863 w 1995488"/>
              <a:gd name="connsiteY46" fmla="*/ 126207 h 473869"/>
              <a:gd name="connsiteX47" fmla="*/ 1912144 w 1995488"/>
              <a:gd name="connsiteY47" fmla="*/ 95250 h 473869"/>
              <a:gd name="connsiteX48" fmla="*/ 1876425 w 1995488"/>
              <a:gd name="connsiteY48" fmla="*/ 73819 h 473869"/>
              <a:gd name="connsiteX49" fmla="*/ 1826419 w 1995488"/>
              <a:gd name="connsiteY49" fmla="*/ 50007 h 473869"/>
              <a:gd name="connsiteX50" fmla="*/ 1769269 w 1995488"/>
              <a:gd name="connsiteY50" fmla="*/ 23813 h 473869"/>
              <a:gd name="connsiteX51" fmla="*/ 1709738 w 1995488"/>
              <a:gd name="connsiteY51" fmla="*/ 4763 h 473869"/>
              <a:gd name="connsiteX52" fmla="*/ 1676400 w 1995488"/>
              <a:gd name="connsiteY52" fmla="*/ 0 h 473869"/>
              <a:gd name="connsiteX53" fmla="*/ 1657350 w 1995488"/>
              <a:gd name="connsiteY53" fmla="*/ 0 h 473869"/>
              <a:gd name="connsiteX54" fmla="*/ 1602582 w 1995488"/>
              <a:gd name="connsiteY54" fmla="*/ 26194 h 473869"/>
              <a:gd name="connsiteX55" fmla="*/ 1521619 w 1995488"/>
              <a:gd name="connsiteY55" fmla="*/ 59532 h 473869"/>
              <a:gd name="connsiteX56" fmla="*/ 1440657 w 1995488"/>
              <a:gd name="connsiteY56" fmla="*/ 80963 h 473869"/>
              <a:gd name="connsiteX57" fmla="*/ 1352550 w 1995488"/>
              <a:gd name="connsiteY57" fmla="*/ 102394 h 473869"/>
              <a:gd name="connsiteX58" fmla="*/ 1195388 w 1995488"/>
              <a:gd name="connsiteY58" fmla="*/ 130969 h 473869"/>
              <a:gd name="connsiteX59" fmla="*/ 935832 w 1995488"/>
              <a:gd name="connsiteY59" fmla="*/ 178594 h 473869"/>
              <a:gd name="connsiteX60" fmla="*/ 626269 w 1995488"/>
              <a:gd name="connsiteY60" fmla="*/ 223838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995488" h="473869">
                <a:moveTo>
                  <a:pt x="626269" y="223838"/>
                </a:moveTo>
                <a:lnTo>
                  <a:pt x="490538" y="235744"/>
                </a:lnTo>
                <a:lnTo>
                  <a:pt x="426244" y="242888"/>
                </a:lnTo>
                <a:lnTo>
                  <a:pt x="390525" y="245269"/>
                </a:lnTo>
                <a:lnTo>
                  <a:pt x="359569" y="245269"/>
                </a:lnTo>
                <a:lnTo>
                  <a:pt x="309563" y="240507"/>
                </a:lnTo>
                <a:lnTo>
                  <a:pt x="254794" y="223838"/>
                </a:lnTo>
                <a:lnTo>
                  <a:pt x="188119" y="197644"/>
                </a:lnTo>
                <a:lnTo>
                  <a:pt x="119063" y="161925"/>
                </a:lnTo>
                <a:lnTo>
                  <a:pt x="52388" y="123825"/>
                </a:lnTo>
                <a:lnTo>
                  <a:pt x="16669" y="109538"/>
                </a:lnTo>
                <a:lnTo>
                  <a:pt x="0" y="114300"/>
                </a:lnTo>
                <a:lnTo>
                  <a:pt x="0" y="128588"/>
                </a:lnTo>
                <a:lnTo>
                  <a:pt x="11907" y="154782"/>
                </a:lnTo>
                <a:lnTo>
                  <a:pt x="38100" y="200025"/>
                </a:lnTo>
                <a:lnTo>
                  <a:pt x="78582" y="250032"/>
                </a:lnTo>
                <a:lnTo>
                  <a:pt x="128588" y="304800"/>
                </a:lnTo>
                <a:lnTo>
                  <a:pt x="173832" y="347663"/>
                </a:lnTo>
                <a:lnTo>
                  <a:pt x="221457" y="385763"/>
                </a:lnTo>
                <a:lnTo>
                  <a:pt x="269082" y="419100"/>
                </a:lnTo>
                <a:lnTo>
                  <a:pt x="297657" y="433388"/>
                </a:lnTo>
                <a:lnTo>
                  <a:pt x="333375" y="452438"/>
                </a:lnTo>
                <a:lnTo>
                  <a:pt x="369094" y="464344"/>
                </a:lnTo>
                <a:lnTo>
                  <a:pt x="400050" y="471488"/>
                </a:lnTo>
                <a:lnTo>
                  <a:pt x="428625" y="473869"/>
                </a:lnTo>
                <a:lnTo>
                  <a:pt x="459582" y="469107"/>
                </a:lnTo>
                <a:lnTo>
                  <a:pt x="495300" y="459582"/>
                </a:lnTo>
                <a:lnTo>
                  <a:pt x="535782" y="438150"/>
                </a:lnTo>
                <a:lnTo>
                  <a:pt x="561975" y="423863"/>
                </a:lnTo>
                <a:lnTo>
                  <a:pt x="595313" y="409575"/>
                </a:lnTo>
                <a:lnTo>
                  <a:pt x="709613" y="381000"/>
                </a:lnTo>
                <a:lnTo>
                  <a:pt x="831057" y="366713"/>
                </a:lnTo>
                <a:lnTo>
                  <a:pt x="969169" y="352425"/>
                </a:lnTo>
                <a:lnTo>
                  <a:pt x="1169194" y="311944"/>
                </a:lnTo>
                <a:lnTo>
                  <a:pt x="1352550" y="285750"/>
                </a:lnTo>
                <a:lnTo>
                  <a:pt x="1533525" y="273844"/>
                </a:lnTo>
                <a:lnTo>
                  <a:pt x="1683544" y="269082"/>
                </a:lnTo>
                <a:lnTo>
                  <a:pt x="1840707" y="264319"/>
                </a:lnTo>
                <a:lnTo>
                  <a:pt x="1893094" y="264319"/>
                </a:lnTo>
                <a:lnTo>
                  <a:pt x="1940719" y="254794"/>
                </a:lnTo>
                <a:lnTo>
                  <a:pt x="1969294" y="245269"/>
                </a:lnTo>
                <a:lnTo>
                  <a:pt x="1988344" y="230982"/>
                </a:lnTo>
                <a:lnTo>
                  <a:pt x="1995488" y="211932"/>
                </a:lnTo>
                <a:lnTo>
                  <a:pt x="1995488" y="202407"/>
                </a:lnTo>
                <a:lnTo>
                  <a:pt x="1988344" y="183357"/>
                </a:lnTo>
                <a:lnTo>
                  <a:pt x="1976438" y="161925"/>
                </a:lnTo>
                <a:lnTo>
                  <a:pt x="1947863" y="126207"/>
                </a:lnTo>
                <a:lnTo>
                  <a:pt x="1912144" y="95250"/>
                </a:lnTo>
                <a:lnTo>
                  <a:pt x="1876425" y="73819"/>
                </a:lnTo>
                <a:lnTo>
                  <a:pt x="1826419" y="50007"/>
                </a:lnTo>
                <a:lnTo>
                  <a:pt x="1769269" y="23813"/>
                </a:lnTo>
                <a:lnTo>
                  <a:pt x="1709738" y="4763"/>
                </a:lnTo>
                <a:lnTo>
                  <a:pt x="1676400" y="0"/>
                </a:lnTo>
                <a:lnTo>
                  <a:pt x="1657350" y="0"/>
                </a:lnTo>
                <a:lnTo>
                  <a:pt x="1602582" y="26194"/>
                </a:lnTo>
                <a:lnTo>
                  <a:pt x="1521619" y="59532"/>
                </a:lnTo>
                <a:lnTo>
                  <a:pt x="1440657" y="80963"/>
                </a:lnTo>
                <a:lnTo>
                  <a:pt x="1352550" y="102394"/>
                </a:lnTo>
                <a:lnTo>
                  <a:pt x="1195388" y="130969"/>
                </a:lnTo>
                <a:lnTo>
                  <a:pt x="935832" y="178594"/>
                </a:lnTo>
                <a:lnTo>
                  <a:pt x="626269" y="223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306CE0F2-EFC8-FC40-8B45-828700C9CE77}"/>
              </a:ext>
            </a:extLst>
          </p:cNvPr>
          <p:cNvSpPr/>
          <p:nvPr/>
        </p:nvSpPr>
        <p:spPr>
          <a:xfrm>
            <a:off x="4562475" y="3700463"/>
            <a:ext cx="2876550" cy="614362"/>
          </a:xfrm>
          <a:custGeom>
            <a:avLst/>
            <a:gdLst>
              <a:gd name="connsiteX0" fmla="*/ 1216819 w 2876550"/>
              <a:gd name="connsiteY0" fmla="*/ 230981 h 614362"/>
              <a:gd name="connsiteX1" fmla="*/ 1638300 w 2876550"/>
              <a:gd name="connsiteY1" fmla="*/ 157162 h 614362"/>
              <a:gd name="connsiteX2" fmla="*/ 1824038 w 2876550"/>
              <a:gd name="connsiteY2" fmla="*/ 128587 h 614362"/>
              <a:gd name="connsiteX3" fmla="*/ 2102644 w 2876550"/>
              <a:gd name="connsiteY3" fmla="*/ 97631 h 614362"/>
              <a:gd name="connsiteX4" fmla="*/ 2176463 w 2876550"/>
              <a:gd name="connsiteY4" fmla="*/ 85725 h 614362"/>
              <a:gd name="connsiteX5" fmla="*/ 2252663 w 2876550"/>
              <a:gd name="connsiteY5" fmla="*/ 66675 h 614362"/>
              <a:gd name="connsiteX6" fmla="*/ 2324100 w 2876550"/>
              <a:gd name="connsiteY6" fmla="*/ 42862 h 614362"/>
              <a:gd name="connsiteX7" fmla="*/ 2395538 w 2876550"/>
              <a:gd name="connsiteY7" fmla="*/ 16668 h 614362"/>
              <a:gd name="connsiteX8" fmla="*/ 2431256 w 2876550"/>
              <a:gd name="connsiteY8" fmla="*/ 0 h 614362"/>
              <a:gd name="connsiteX9" fmla="*/ 2457450 w 2876550"/>
              <a:gd name="connsiteY9" fmla="*/ 0 h 614362"/>
              <a:gd name="connsiteX10" fmla="*/ 2559844 w 2876550"/>
              <a:gd name="connsiteY10" fmla="*/ 19050 h 614362"/>
              <a:gd name="connsiteX11" fmla="*/ 2667000 w 2876550"/>
              <a:gd name="connsiteY11" fmla="*/ 50006 h 614362"/>
              <a:gd name="connsiteX12" fmla="*/ 2752725 w 2876550"/>
              <a:gd name="connsiteY12" fmla="*/ 80962 h 614362"/>
              <a:gd name="connsiteX13" fmla="*/ 2812256 w 2876550"/>
              <a:gd name="connsiteY13" fmla="*/ 107156 h 614362"/>
              <a:gd name="connsiteX14" fmla="*/ 2828925 w 2876550"/>
              <a:gd name="connsiteY14" fmla="*/ 116681 h 614362"/>
              <a:gd name="connsiteX15" fmla="*/ 2850356 w 2876550"/>
              <a:gd name="connsiteY15" fmla="*/ 138112 h 614362"/>
              <a:gd name="connsiteX16" fmla="*/ 2864644 w 2876550"/>
              <a:gd name="connsiteY16" fmla="*/ 159543 h 614362"/>
              <a:gd name="connsiteX17" fmla="*/ 2874169 w 2876550"/>
              <a:gd name="connsiteY17" fmla="*/ 178593 h 614362"/>
              <a:gd name="connsiteX18" fmla="*/ 2876550 w 2876550"/>
              <a:gd name="connsiteY18" fmla="*/ 195262 h 614362"/>
              <a:gd name="connsiteX19" fmla="*/ 2864644 w 2876550"/>
              <a:gd name="connsiteY19" fmla="*/ 221456 h 614362"/>
              <a:gd name="connsiteX20" fmla="*/ 2838450 w 2876550"/>
              <a:gd name="connsiteY20" fmla="*/ 240506 h 614362"/>
              <a:gd name="connsiteX21" fmla="*/ 2807494 w 2876550"/>
              <a:gd name="connsiteY21" fmla="*/ 254793 h 614362"/>
              <a:gd name="connsiteX22" fmla="*/ 2776538 w 2876550"/>
              <a:gd name="connsiteY22" fmla="*/ 264318 h 614362"/>
              <a:gd name="connsiteX23" fmla="*/ 2747963 w 2876550"/>
              <a:gd name="connsiteY23" fmla="*/ 266700 h 614362"/>
              <a:gd name="connsiteX24" fmla="*/ 2674144 w 2876550"/>
              <a:gd name="connsiteY24" fmla="*/ 259556 h 614362"/>
              <a:gd name="connsiteX25" fmla="*/ 2540794 w 2876550"/>
              <a:gd name="connsiteY25" fmla="*/ 257175 h 614362"/>
              <a:gd name="connsiteX26" fmla="*/ 2388394 w 2876550"/>
              <a:gd name="connsiteY26" fmla="*/ 259556 h 614362"/>
              <a:gd name="connsiteX27" fmla="*/ 2212181 w 2876550"/>
              <a:gd name="connsiteY27" fmla="*/ 269081 h 614362"/>
              <a:gd name="connsiteX28" fmla="*/ 2035969 w 2876550"/>
              <a:gd name="connsiteY28" fmla="*/ 283368 h 614362"/>
              <a:gd name="connsiteX29" fmla="*/ 1762125 w 2876550"/>
              <a:gd name="connsiteY29" fmla="*/ 311943 h 614362"/>
              <a:gd name="connsiteX30" fmla="*/ 1619250 w 2876550"/>
              <a:gd name="connsiteY30" fmla="*/ 328612 h 614362"/>
              <a:gd name="connsiteX31" fmla="*/ 1388269 w 2876550"/>
              <a:gd name="connsiteY31" fmla="*/ 366712 h 614362"/>
              <a:gd name="connsiteX32" fmla="*/ 1190625 w 2876550"/>
              <a:gd name="connsiteY32" fmla="*/ 411956 h 614362"/>
              <a:gd name="connsiteX33" fmla="*/ 1019175 w 2876550"/>
              <a:gd name="connsiteY33" fmla="*/ 454818 h 614362"/>
              <a:gd name="connsiteX34" fmla="*/ 854869 w 2876550"/>
              <a:gd name="connsiteY34" fmla="*/ 502443 h 614362"/>
              <a:gd name="connsiteX35" fmla="*/ 671513 w 2876550"/>
              <a:gd name="connsiteY35" fmla="*/ 564356 h 614362"/>
              <a:gd name="connsiteX36" fmla="*/ 623888 w 2876550"/>
              <a:gd name="connsiteY36" fmla="*/ 578643 h 614362"/>
              <a:gd name="connsiteX37" fmla="*/ 602456 w 2876550"/>
              <a:gd name="connsiteY37" fmla="*/ 592931 h 614362"/>
              <a:gd name="connsiteX38" fmla="*/ 571500 w 2876550"/>
              <a:gd name="connsiteY38" fmla="*/ 607218 h 614362"/>
              <a:gd name="connsiteX39" fmla="*/ 531019 w 2876550"/>
              <a:gd name="connsiteY39" fmla="*/ 614362 h 614362"/>
              <a:gd name="connsiteX40" fmla="*/ 497681 w 2876550"/>
              <a:gd name="connsiteY40" fmla="*/ 614362 h 614362"/>
              <a:gd name="connsiteX41" fmla="*/ 445294 w 2876550"/>
              <a:gd name="connsiteY41" fmla="*/ 607218 h 614362"/>
              <a:gd name="connsiteX42" fmla="*/ 395288 w 2876550"/>
              <a:gd name="connsiteY42" fmla="*/ 590550 h 614362"/>
              <a:gd name="connsiteX43" fmla="*/ 335756 w 2876550"/>
              <a:gd name="connsiteY43" fmla="*/ 564356 h 614362"/>
              <a:gd name="connsiteX44" fmla="*/ 271463 w 2876550"/>
              <a:gd name="connsiteY44" fmla="*/ 523875 h 614362"/>
              <a:gd name="connsiteX45" fmla="*/ 202406 w 2876550"/>
              <a:gd name="connsiteY45" fmla="*/ 481012 h 614362"/>
              <a:gd name="connsiteX46" fmla="*/ 128588 w 2876550"/>
              <a:gd name="connsiteY46" fmla="*/ 426243 h 614362"/>
              <a:gd name="connsiteX47" fmla="*/ 59531 w 2876550"/>
              <a:gd name="connsiteY47" fmla="*/ 366712 h 614362"/>
              <a:gd name="connsiteX48" fmla="*/ 47625 w 2876550"/>
              <a:gd name="connsiteY48" fmla="*/ 354806 h 614362"/>
              <a:gd name="connsiteX49" fmla="*/ 33338 w 2876550"/>
              <a:gd name="connsiteY49" fmla="*/ 333375 h 614362"/>
              <a:gd name="connsiteX50" fmla="*/ 9525 w 2876550"/>
              <a:gd name="connsiteY50" fmla="*/ 278606 h 614362"/>
              <a:gd name="connsiteX51" fmla="*/ 0 w 2876550"/>
              <a:gd name="connsiteY51" fmla="*/ 245268 h 614362"/>
              <a:gd name="connsiteX52" fmla="*/ 2381 w 2876550"/>
              <a:gd name="connsiteY52" fmla="*/ 228600 h 614362"/>
              <a:gd name="connsiteX53" fmla="*/ 14288 w 2876550"/>
              <a:gd name="connsiteY53" fmla="*/ 223837 h 614362"/>
              <a:gd name="connsiteX54" fmla="*/ 26194 w 2876550"/>
              <a:gd name="connsiteY54" fmla="*/ 226218 h 614362"/>
              <a:gd name="connsiteX55" fmla="*/ 50006 w 2876550"/>
              <a:gd name="connsiteY55" fmla="*/ 235743 h 614362"/>
              <a:gd name="connsiteX56" fmla="*/ 80963 w 2876550"/>
              <a:gd name="connsiteY56" fmla="*/ 252412 h 614362"/>
              <a:gd name="connsiteX57" fmla="*/ 107156 w 2876550"/>
              <a:gd name="connsiteY57" fmla="*/ 276225 h 614362"/>
              <a:gd name="connsiteX58" fmla="*/ 140494 w 2876550"/>
              <a:gd name="connsiteY58" fmla="*/ 304800 h 614362"/>
              <a:gd name="connsiteX59" fmla="*/ 171450 w 2876550"/>
              <a:gd name="connsiteY59" fmla="*/ 323850 h 614362"/>
              <a:gd name="connsiteX60" fmla="*/ 214313 w 2876550"/>
              <a:gd name="connsiteY60" fmla="*/ 342900 h 614362"/>
              <a:gd name="connsiteX61" fmla="*/ 264319 w 2876550"/>
              <a:gd name="connsiteY61" fmla="*/ 361950 h 614362"/>
              <a:gd name="connsiteX62" fmla="*/ 309563 w 2876550"/>
              <a:gd name="connsiteY62" fmla="*/ 371475 h 614362"/>
              <a:gd name="connsiteX63" fmla="*/ 373856 w 2876550"/>
              <a:gd name="connsiteY63" fmla="*/ 376237 h 614362"/>
              <a:gd name="connsiteX64" fmla="*/ 414338 w 2876550"/>
              <a:gd name="connsiteY64" fmla="*/ 376237 h 614362"/>
              <a:gd name="connsiteX65" fmla="*/ 619125 w 2876550"/>
              <a:gd name="connsiteY65" fmla="*/ 335756 h 614362"/>
              <a:gd name="connsiteX66" fmla="*/ 1016794 w 2876550"/>
              <a:gd name="connsiteY66" fmla="*/ 266700 h 614362"/>
              <a:gd name="connsiteX67" fmla="*/ 1216819 w 2876550"/>
              <a:gd name="connsiteY67" fmla="*/ 230981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876550" h="614362">
                <a:moveTo>
                  <a:pt x="1216819" y="230981"/>
                </a:moveTo>
                <a:lnTo>
                  <a:pt x="1638300" y="157162"/>
                </a:lnTo>
                <a:lnTo>
                  <a:pt x="1824038" y="128587"/>
                </a:lnTo>
                <a:lnTo>
                  <a:pt x="2102644" y="97631"/>
                </a:lnTo>
                <a:lnTo>
                  <a:pt x="2176463" y="85725"/>
                </a:lnTo>
                <a:lnTo>
                  <a:pt x="2252663" y="66675"/>
                </a:lnTo>
                <a:lnTo>
                  <a:pt x="2324100" y="42862"/>
                </a:lnTo>
                <a:lnTo>
                  <a:pt x="2395538" y="16668"/>
                </a:lnTo>
                <a:lnTo>
                  <a:pt x="2431256" y="0"/>
                </a:lnTo>
                <a:lnTo>
                  <a:pt x="2457450" y="0"/>
                </a:lnTo>
                <a:lnTo>
                  <a:pt x="2559844" y="19050"/>
                </a:lnTo>
                <a:lnTo>
                  <a:pt x="2667000" y="50006"/>
                </a:lnTo>
                <a:lnTo>
                  <a:pt x="2752725" y="80962"/>
                </a:lnTo>
                <a:lnTo>
                  <a:pt x="2812256" y="107156"/>
                </a:lnTo>
                <a:lnTo>
                  <a:pt x="2828925" y="116681"/>
                </a:lnTo>
                <a:lnTo>
                  <a:pt x="2850356" y="138112"/>
                </a:lnTo>
                <a:lnTo>
                  <a:pt x="2864644" y="159543"/>
                </a:lnTo>
                <a:lnTo>
                  <a:pt x="2874169" y="178593"/>
                </a:lnTo>
                <a:lnTo>
                  <a:pt x="2876550" y="195262"/>
                </a:lnTo>
                <a:lnTo>
                  <a:pt x="2864644" y="221456"/>
                </a:lnTo>
                <a:lnTo>
                  <a:pt x="2838450" y="240506"/>
                </a:lnTo>
                <a:lnTo>
                  <a:pt x="2807494" y="254793"/>
                </a:lnTo>
                <a:lnTo>
                  <a:pt x="2776538" y="264318"/>
                </a:lnTo>
                <a:lnTo>
                  <a:pt x="2747963" y="266700"/>
                </a:lnTo>
                <a:lnTo>
                  <a:pt x="2674144" y="259556"/>
                </a:lnTo>
                <a:lnTo>
                  <a:pt x="2540794" y="257175"/>
                </a:lnTo>
                <a:lnTo>
                  <a:pt x="2388394" y="259556"/>
                </a:lnTo>
                <a:lnTo>
                  <a:pt x="2212181" y="269081"/>
                </a:lnTo>
                <a:lnTo>
                  <a:pt x="2035969" y="283368"/>
                </a:lnTo>
                <a:lnTo>
                  <a:pt x="1762125" y="311943"/>
                </a:lnTo>
                <a:lnTo>
                  <a:pt x="1619250" y="328612"/>
                </a:lnTo>
                <a:lnTo>
                  <a:pt x="1388269" y="366712"/>
                </a:lnTo>
                <a:lnTo>
                  <a:pt x="1190625" y="411956"/>
                </a:lnTo>
                <a:lnTo>
                  <a:pt x="1019175" y="454818"/>
                </a:lnTo>
                <a:lnTo>
                  <a:pt x="854869" y="502443"/>
                </a:lnTo>
                <a:lnTo>
                  <a:pt x="671513" y="564356"/>
                </a:lnTo>
                <a:lnTo>
                  <a:pt x="623888" y="578643"/>
                </a:lnTo>
                <a:lnTo>
                  <a:pt x="602456" y="592931"/>
                </a:lnTo>
                <a:lnTo>
                  <a:pt x="571500" y="607218"/>
                </a:lnTo>
                <a:lnTo>
                  <a:pt x="531019" y="614362"/>
                </a:lnTo>
                <a:lnTo>
                  <a:pt x="497681" y="614362"/>
                </a:lnTo>
                <a:lnTo>
                  <a:pt x="445294" y="607218"/>
                </a:lnTo>
                <a:lnTo>
                  <a:pt x="395288" y="590550"/>
                </a:lnTo>
                <a:lnTo>
                  <a:pt x="335756" y="564356"/>
                </a:lnTo>
                <a:lnTo>
                  <a:pt x="271463" y="523875"/>
                </a:lnTo>
                <a:lnTo>
                  <a:pt x="202406" y="481012"/>
                </a:lnTo>
                <a:lnTo>
                  <a:pt x="128588" y="426243"/>
                </a:lnTo>
                <a:lnTo>
                  <a:pt x="59531" y="366712"/>
                </a:lnTo>
                <a:lnTo>
                  <a:pt x="47625" y="354806"/>
                </a:lnTo>
                <a:lnTo>
                  <a:pt x="33338" y="333375"/>
                </a:lnTo>
                <a:lnTo>
                  <a:pt x="9525" y="278606"/>
                </a:lnTo>
                <a:lnTo>
                  <a:pt x="0" y="245268"/>
                </a:lnTo>
                <a:lnTo>
                  <a:pt x="2381" y="228600"/>
                </a:lnTo>
                <a:lnTo>
                  <a:pt x="14288" y="223837"/>
                </a:lnTo>
                <a:lnTo>
                  <a:pt x="26194" y="226218"/>
                </a:lnTo>
                <a:lnTo>
                  <a:pt x="50006" y="235743"/>
                </a:lnTo>
                <a:lnTo>
                  <a:pt x="80963" y="252412"/>
                </a:lnTo>
                <a:lnTo>
                  <a:pt x="107156" y="276225"/>
                </a:lnTo>
                <a:lnTo>
                  <a:pt x="140494" y="304800"/>
                </a:lnTo>
                <a:lnTo>
                  <a:pt x="171450" y="323850"/>
                </a:lnTo>
                <a:lnTo>
                  <a:pt x="214313" y="342900"/>
                </a:lnTo>
                <a:lnTo>
                  <a:pt x="264319" y="361950"/>
                </a:lnTo>
                <a:lnTo>
                  <a:pt x="309563" y="371475"/>
                </a:lnTo>
                <a:lnTo>
                  <a:pt x="373856" y="376237"/>
                </a:lnTo>
                <a:lnTo>
                  <a:pt x="414338" y="376237"/>
                </a:lnTo>
                <a:lnTo>
                  <a:pt x="619125" y="335756"/>
                </a:lnTo>
                <a:lnTo>
                  <a:pt x="1016794" y="266700"/>
                </a:lnTo>
                <a:lnTo>
                  <a:pt x="1216819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5E8E8823-A3FF-A249-A399-DF6B2E2987C8}"/>
              </a:ext>
            </a:extLst>
          </p:cNvPr>
          <p:cNvSpPr/>
          <p:nvPr/>
        </p:nvSpPr>
        <p:spPr>
          <a:xfrm>
            <a:off x="5248275" y="4421188"/>
            <a:ext cx="619125" cy="758825"/>
          </a:xfrm>
          <a:custGeom>
            <a:avLst/>
            <a:gdLst>
              <a:gd name="connsiteX0" fmla="*/ 378619 w 619125"/>
              <a:gd name="connsiteY0" fmla="*/ 200025 h 757238"/>
              <a:gd name="connsiteX1" fmla="*/ 445294 w 619125"/>
              <a:gd name="connsiteY1" fmla="*/ 228600 h 757238"/>
              <a:gd name="connsiteX2" fmla="*/ 502444 w 619125"/>
              <a:gd name="connsiteY2" fmla="*/ 250032 h 757238"/>
              <a:gd name="connsiteX3" fmla="*/ 523875 w 619125"/>
              <a:gd name="connsiteY3" fmla="*/ 259557 h 757238"/>
              <a:gd name="connsiteX4" fmla="*/ 533400 w 619125"/>
              <a:gd name="connsiteY4" fmla="*/ 273844 h 757238"/>
              <a:gd name="connsiteX5" fmla="*/ 547688 w 619125"/>
              <a:gd name="connsiteY5" fmla="*/ 304800 h 757238"/>
              <a:gd name="connsiteX6" fmla="*/ 564356 w 619125"/>
              <a:gd name="connsiteY6" fmla="*/ 347663 h 757238"/>
              <a:gd name="connsiteX7" fmla="*/ 581025 w 619125"/>
              <a:gd name="connsiteY7" fmla="*/ 404813 h 757238"/>
              <a:gd name="connsiteX8" fmla="*/ 595313 w 619125"/>
              <a:gd name="connsiteY8" fmla="*/ 459582 h 757238"/>
              <a:gd name="connsiteX9" fmla="*/ 607219 w 619125"/>
              <a:gd name="connsiteY9" fmla="*/ 528638 h 757238"/>
              <a:gd name="connsiteX10" fmla="*/ 614363 w 619125"/>
              <a:gd name="connsiteY10" fmla="*/ 581025 h 757238"/>
              <a:gd name="connsiteX11" fmla="*/ 619125 w 619125"/>
              <a:gd name="connsiteY11" fmla="*/ 640557 h 757238"/>
              <a:gd name="connsiteX12" fmla="*/ 616744 w 619125"/>
              <a:gd name="connsiteY12" fmla="*/ 685800 h 757238"/>
              <a:gd name="connsiteX13" fmla="*/ 614363 w 619125"/>
              <a:gd name="connsiteY13" fmla="*/ 711994 h 757238"/>
              <a:gd name="connsiteX14" fmla="*/ 607219 w 619125"/>
              <a:gd name="connsiteY14" fmla="*/ 735807 h 757238"/>
              <a:gd name="connsiteX15" fmla="*/ 595313 w 619125"/>
              <a:gd name="connsiteY15" fmla="*/ 747713 h 757238"/>
              <a:gd name="connsiteX16" fmla="*/ 576263 w 619125"/>
              <a:gd name="connsiteY16" fmla="*/ 754857 h 757238"/>
              <a:gd name="connsiteX17" fmla="*/ 552450 w 619125"/>
              <a:gd name="connsiteY17" fmla="*/ 757238 h 757238"/>
              <a:gd name="connsiteX18" fmla="*/ 526256 w 619125"/>
              <a:gd name="connsiteY18" fmla="*/ 747713 h 757238"/>
              <a:gd name="connsiteX19" fmla="*/ 497681 w 619125"/>
              <a:gd name="connsiteY19" fmla="*/ 723900 h 757238"/>
              <a:gd name="connsiteX20" fmla="*/ 464344 w 619125"/>
              <a:gd name="connsiteY20" fmla="*/ 692944 h 757238"/>
              <a:gd name="connsiteX21" fmla="*/ 423863 w 619125"/>
              <a:gd name="connsiteY21" fmla="*/ 647700 h 757238"/>
              <a:gd name="connsiteX22" fmla="*/ 366713 w 619125"/>
              <a:gd name="connsiteY22" fmla="*/ 571500 h 757238"/>
              <a:gd name="connsiteX23" fmla="*/ 295275 w 619125"/>
              <a:gd name="connsiteY23" fmla="*/ 476250 h 757238"/>
              <a:gd name="connsiteX24" fmla="*/ 219075 w 619125"/>
              <a:gd name="connsiteY24" fmla="*/ 371475 h 757238"/>
              <a:gd name="connsiteX25" fmla="*/ 150019 w 619125"/>
              <a:gd name="connsiteY25" fmla="*/ 271463 h 757238"/>
              <a:gd name="connsiteX26" fmla="*/ 85725 w 619125"/>
              <a:gd name="connsiteY26" fmla="*/ 178594 h 757238"/>
              <a:gd name="connsiteX27" fmla="*/ 19050 w 619125"/>
              <a:gd name="connsiteY27" fmla="*/ 61913 h 757238"/>
              <a:gd name="connsiteX28" fmla="*/ 0 w 619125"/>
              <a:gd name="connsiteY28" fmla="*/ 23813 h 757238"/>
              <a:gd name="connsiteX29" fmla="*/ 0 w 619125"/>
              <a:gd name="connsiteY29" fmla="*/ 9525 h 757238"/>
              <a:gd name="connsiteX30" fmla="*/ 4763 w 619125"/>
              <a:gd name="connsiteY30" fmla="*/ 2382 h 757238"/>
              <a:gd name="connsiteX31" fmla="*/ 11906 w 619125"/>
              <a:gd name="connsiteY31" fmla="*/ 0 h 757238"/>
              <a:gd name="connsiteX32" fmla="*/ 28575 w 619125"/>
              <a:gd name="connsiteY32" fmla="*/ 2382 h 757238"/>
              <a:gd name="connsiteX33" fmla="*/ 57150 w 619125"/>
              <a:gd name="connsiteY33" fmla="*/ 21432 h 757238"/>
              <a:gd name="connsiteX34" fmla="*/ 111919 w 619125"/>
              <a:gd name="connsiteY34" fmla="*/ 57150 h 757238"/>
              <a:gd name="connsiteX35" fmla="*/ 202406 w 619125"/>
              <a:gd name="connsiteY35" fmla="*/ 111919 h 757238"/>
              <a:gd name="connsiteX36" fmla="*/ 290513 w 619125"/>
              <a:gd name="connsiteY36" fmla="*/ 159544 h 757238"/>
              <a:gd name="connsiteX37" fmla="*/ 378619 w 619125"/>
              <a:gd name="connsiteY37" fmla="*/ 200025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9125" h="757238">
                <a:moveTo>
                  <a:pt x="378619" y="200025"/>
                </a:moveTo>
                <a:lnTo>
                  <a:pt x="445294" y="228600"/>
                </a:lnTo>
                <a:lnTo>
                  <a:pt x="502444" y="250032"/>
                </a:lnTo>
                <a:lnTo>
                  <a:pt x="523875" y="259557"/>
                </a:lnTo>
                <a:lnTo>
                  <a:pt x="533400" y="273844"/>
                </a:lnTo>
                <a:lnTo>
                  <a:pt x="547688" y="304800"/>
                </a:lnTo>
                <a:lnTo>
                  <a:pt x="564356" y="347663"/>
                </a:lnTo>
                <a:lnTo>
                  <a:pt x="581025" y="404813"/>
                </a:lnTo>
                <a:lnTo>
                  <a:pt x="595313" y="459582"/>
                </a:lnTo>
                <a:lnTo>
                  <a:pt x="607219" y="528638"/>
                </a:lnTo>
                <a:lnTo>
                  <a:pt x="614363" y="581025"/>
                </a:lnTo>
                <a:lnTo>
                  <a:pt x="619125" y="640557"/>
                </a:lnTo>
                <a:lnTo>
                  <a:pt x="616744" y="685800"/>
                </a:lnTo>
                <a:lnTo>
                  <a:pt x="614363" y="711994"/>
                </a:lnTo>
                <a:lnTo>
                  <a:pt x="607219" y="735807"/>
                </a:lnTo>
                <a:lnTo>
                  <a:pt x="595313" y="747713"/>
                </a:lnTo>
                <a:lnTo>
                  <a:pt x="576263" y="754857"/>
                </a:lnTo>
                <a:lnTo>
                  <a:pt x="552450" y="757238"/>
                </a:lnTo>
                <a:lnTo>
                  <a:pt x="526256" y="747713"/>
                </a:lnTo>
                <a:lnTo>
                  <a:pt x="497681" y="723900"/>
                </a:lnTo>
                <a:lnTo>
                  <a:pt x="464344" y="692944"/>
                </a:lnTo>
                <a:lnTo>
                  <a:pt x="423863" y="647700"/>
                </a:lnTo>
                <a:lnTo>
                  <a:pt x="366713" y="571500"/>
                </a:lnTo>
                <a:lnTo>
                  <a:pt x="295275" y="476250"/>
                </a:lnTo>
                <a:lnTo>
                  <a:pt x="219075" y="371475"/>
                </a:lnTo>
                <a:lnTo>
                  <a:pt x="150019" y="271463"/>
                </a:lnTo>
                <a:lnTo>
                  <a:pt x="85725" y="178594"/>
                </a:lnTo>
                <a:lnTo>
                  <a:pt x="19050" y="61913"/>
                </a:lnTo>
                <a:lnTo>
                  <a:pt x="0" y="23813"/>
                </a:lnTo>
                <a:lnTo>
                  <a:pt x="0" y="9525"/>
                </a:lnTo>
                <a:lnTo>
                  <a:pt x="4763" y="2382"/>
                </a:lnTo>
                <a:lnTo>
                  <a:pt x="11906" y="0"/>
                </a:lnTo>
                <a:lnTo>
                  <a:pt x="28575" y="2382"/>
                </a:lnTo>
                <a:lnTo>
                  <a:pt x="57150" y="21432"/>
                </a:lnTo>
                <a:lnTo>
                  <a:pt x="111919" y="57150"/>
                </a:lnTo>
                <a:lnTo>
                  <a:pt x="202406" y="111919"/>
                </a:lnTo>
                <a:lnTo>
                  <a:pt x="290513" y="159544"/>
                </a:lnTo>
                <a:lnTo>
                  <a:pt x="378619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245D4B6-D2B6-9F4D-9A2D-C746E0151730}"/>
              </a:ext>
            </a:extLst>
          </p:cNvPr>
          <p:cNvSpPr/>
          <p:nvPr/>
        </p:nvSpPr>
        <p:spPr>
          <a:xfrm>
            <a:off x="3014663" y="2643188"/>
            <a:ext cx="1531937" cy="473075"/>
          </a:xfrm>
          <a:custGeom>
            <a:avLst/>
            <a:gdLst>
              <a:gd name="connsiteX0" fmla="*/ 509587 w 1531143"/>
              <a:gd name="connsiteY0" fmla="*/ 276225 h 473868"/>
              <a:gd name="connsiteX1" fmla="*/ 633412 w 1531143"/>
              <a:gd name="connsiteY1" fmla="*/ 250031 h 473868"/>
              <a:gd name="connsiteX2" fmla="*/ 804862 w 1531143"/>
              <a:gd name="connsiteY2" fmla="*/ 209550 h 473868"/>
              <a:gd name="connsiteX3" fmla="*/ 1038225 w 1531143"/>
              <a:gd name="connsiteY3" fmla="*/ 133350 h 473868"/>
              <a:gd name="connsiteX4" fmla="*/ 1119187 w 1531143"/>
              <a:gd name="connsiteY4" fmla="*/ 104775 h 473868"/>
              <a:gd name="connsiteX5" fmla="*/ 1183481 w 1531143"/>
              <a:gd name="connsiteY5" fmla="*/ 76200 h 473868"/>
              <a:gd name="connsiteX6" fmla="*/ 1200150 w 1531143"/>
              <a:gd name="connsiteY6" fmla="*/ 66675 h 473868"/>
              <a:gd name="connsiteX7" fmla="*/ 1223962 w 1531143"/>
              <a:gd name="connsiteY7" fmla="*/ 42862 h 473868"/>
              <a:gd name="connsiteX8" fmla="*/ 1252537 w 1531143"/>
              <a:gd name="connsiteY8" fmla="*/ 23812 h 473868"/>
              <a:gd name="connsiteX9" fmla="*/ 1281112 w 1531143"/>
              <a:gd name="connsiteY9" fmla="*/ 9525 h 473868"/>
              <a:gd name="connsiteX10" fmla="*/ 1314450 w 1531143"/>
              <a:gd name="connsiteY10" fmla="*/ 2381 h 473868"/>
              <a:gd name="connsiteX11" fmla="*/ 1333500 w 1531143"/>
              <a:gd name="connsiteY11" fmla="*/ 0 h 473868"/>
              <a:gd name="connsiteX12" fmla="*/ 1357312 w 1531143"/>
              <a:gd name="connsiteY12" fmla="*/ 7143 h 473868"/>
              <a:gd name="connsiteX13" fmla="*/ 1393031 w 1531143"/>
              <a:gd name="connsiteY13" fmla="*/ 23812 h 473868"/>
              <a:gd name="connsiteX14" fmla="*/ 1438275 w 1531143"/>
              <a:gd name="connsiteY14" fmla="*/ 47625 h 473868"/>
              <a:gd name="connsiteX15" fmla="*/ 1483518 w 1531143"/>
              <a:gd name="connsiteY15" fmla="*/ 73818 h 473868"/>
              <a:gd name="connsiteX16" fmla="*/ 1516856 w 1531143"/>
              <a:gd name="connsiteY16" fmla="*/ 97631 h 473868"/>
              <a:gd name="connsiteX17" fmla="*/ 1528762 w 1531143"/>
              <a:gd name="connsiteY17" fmla="*/ 114300 h 473868"/>
              <a:gd name="connsiteX18" fmla="*/ 1531143 w 1531143"/>
              <a:gd name="connsiteY18" fmla="*/ 130968 h 473868"/>
              <a:gd name="connsiteX19" fmla="*/ 1519237 w 1531143"/>
              <a:gd name="connsiteY19" fmla="*/ 150018 h 473868"/>
              <a:gd name="connsiteX20" fmla="*/ 1493043 w 1531143"/>
              <a:gd name="connsiteY20" fmla="*/ 176212 h 473868"/>
              <a:gd name="connsiteX21" fmla="*/ 1431131 w 1531143"/>
              <a:gd name="connsiteY21" fmla="*/ 204787 h 473868"/>
              <a:gd name="connsiteX22" fmla="*/ 1309687 w 1531143"/>
              <a:gd name="connsiteY22" fmla="*/ 242887 h 473868"/>
              <a:gd name="connsiteX23" fmla="*/ 1159668 w 1531143"/>
              <a:gd name="connsiteY23" fmla="*/ 283368 h 473868"/>
              <a:gd name="connsiteX24" fmla="*/ 1009650 w 1531143"/>
              <a:gd name="connsiteY24" fmla="*/ 319087 h 473868"/>
              <a:gd name="connsiteX25" fmla="*/ 785812 w 1531143"/>
              <a:gd name="connsiteY25" fmla="*/ 371475 h 473868"/>
              <a:gd name="connsiteX26" fmla="*/ 631031 w 1531143"/>
              <a:gd name="connsiteY26" fmla="*/ 411956 h 473868"/>
              <a:gd name="connsiteX27" fmla="*/ 492918 w 1531143"/>
              <a:gd name="connsiteY27" fmla="*/ 450056 h 473868"/>
              <a:gd name="connsiteX28" fmla="*/ 366712 w 1531143"/>
              <a:gd name="connsiteY28" fmla="*/ 473868 h 473868"/>
              <a:gd name="connsiteX29" fmla="*/ 330993 w 1531143"/>
              <a:gd name="connsiteY29" fmla="*/ 473868 h 473868"/>
              <a:gd name="connsiteX30" fmla="*/ 271462 w 1531143"/>
              <a:gd name="connsiteY30" fmla="*/ 459581 h 473868"/>
              <a:gd name="connsiteX31" fmla="*/ 207168 w 1531143"/>
              <a:gd name="connsiteY31" fmla="*/ 442912 h 473868"/>
              <a:gd name="connsiteX32" fmla="*/ 145256 w 1531143"/>
              <a:gd name="connsiteY32" fmla="*/ 416718 h 473868"/>
              <a:gd name="connsiteX33" fmla="*/ 95250 w 1531143"/>
              <a:gd name="connsiteY33" fmla="*/ 385762 h 473868"/>
              <a:gd name="connsiteX34" fmla="*/ 54768 w 1531143"/>
              <a:gd name="connsiteY34" fmla="*/ 357187 h 473868"/>
              <a:gd name="connsiteX35" fmla="*/ 0 w 1531143"/>
              <a:gd name="connsiteY35" fmla="*/ 311943 h 473868"/>
              <a:gd name="connsiteX36" fmla="*/ 35718 w 1531143"/>
              <a:gd name="connsiteY36" fmla="*/ 264318 h 473868"/>
              <a:gd name="connsiteX37" fmla="*/ 157162 w 1531143"/>
              <a:gd name="connsiteY37" fmla="*/ 283368 h 473868"/>
              <a:gd name="connsiteX38" fmla="*/ 223837 w 1531143"/>
              <a:gd name="connsiteY38" fmla="*/ 292893 h 473868"/>
              <a:gd name="connsiteX39" fmla="*/ 292893 w 1531143"/>
              <a:gd name="connsiteY39" fmla="*/ 295275 h 473868"/>
              <a:gd name="connsiteX40" fmla="*/ 354806 w 1531143"/>
              <a:gd name="connsiteY40" fmla="*/ 295275 h 473868"/>
              <a:gd name="connsiteX41" fmla="*/ 509587 w 1531143"/>
              <a:gd name="connsiteY41" fmla="*/ 276225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31143" h="473868">
                <a:moveTo>
                  <a:pt x="509587" y="276225"/>
                </a:moveTo>
                <a:lnTo>
                  <a:pt x="633412" y="250031"/>
                </a:lnTo>
                <a:lnTo>
                  <a:pt x="804862" y="209550"/>
                </a:lnTo>
                <a:lnTo>
                  <a:pt x="1038225" y="133350"/>
                </a:lnTo>
                <a:lnTo>
                  <a:pt x="1119187" y="104775"/>
                </a:lnTo>
                <a:lnTo>
                  <a:pt x="1183481" y="76200"/>
                </a:lnTo>
                <a:lnTo>
                  <a:pt x="1200150" y="66675"/>
                </a:lnTo>
                <a:lnTo>
                  <a:pt x="1223962" y="42862"/>
                </a:lnTo>
                <a:lnTo>
                  <a:pt x="1252537" y="23812"/>
                </a:lnTo>
                <a:lnTo>
                  <a:pt x="1281112" y="9525"/>
                </a:lnTo>
                <a:lnTo>
                  <a:pt x="1314450" y="2381"/>
                </a:lnTo>
                <a:lnTo>
                  <a:pt x="1333500" y="0"/>
                </a:lnTo>
                <a:lnTo>
                  <a:pt x="1357312" y="7143"/>
                </a:lnTo>
                <a:lnTo>
                  <a:pt x="1393031" y="23812"/>
                </a:lnTo>
                <a:lnTo>
                  <a:pt x="1438275" y="47625"/>
                </a:lnTo>
                <a:lnTo>
                  <a:pt x="1483518" y="73818"/>
                </a:lnTo>
                <a:lnTo>
                  <a:pt x="1516856" y="97631"/>
                </a:lnTo>
                <a:lnTo>
                  <a:pt x="1528762" y="114300"/>
                </a:lnTo>
                <a:lnTo>
                  <a:pt x="1531143" y="130968"/>
                </a:lnTo>
                <a:lnTo>
                  <a:pt x="1519237" y="150018"/>
                </a:lnTo>
                <a:lnTo>
                  <a:pt x="1493043" y="176212"/>
                </a:lnTo>
                <a:lnTo>
                  <a:pt x="1431131" y="204787"/>
                </a:lnTo>
                <a:lnTo>
                  <a:pt x="1309687" y="242887"/>
                </a:lnTo>
                <a:lnTo>
                  <a:pt x="1159668" y="283368"/>
                </a:lnTo>
                <a:lnTo>
                  <a:pt x="1009650" y="319087"/>
                </a:lnTo>
                <a:lnTo>
                  <a:pt x="785812" y="371475"/>
                </a:lnTo>
                <a:lnTo>
                  <a:pt x="631031" y="411956"/>
                </a:lnTo>
                <a:lnTo>
                  <a:pt x="492918" y="450056"/>
                </a:lnTo>
                <a:lnTo>
                  <a:pt x="366712" y="473868"/>
                </a:lnTo>
                <a:lnTo>
                  <a:pt x="330993" y="473868"/>
                </a:lnTo>
                <a:lnTo>
                  <a:pt x="271462" y="459581"/>
                </a:lnTo>
                <a:lnTo>
                  <a:pt x="207168" y="442912"/>
                </a:lnTo>
                <a:lnTo>
                  <a:pt x="145256" y="416718"/>
                </a:lnTo>
                <a:lnTo>
                  <a:pt x="95250" y="385762"/>
                </a:lnTo>
                <a:lnTo>
                  <a:pt x="54768" y="357187"/>
                </a:lnTo>
                <a:lnTo>
                  <a:pt x="0" y="311943"/>
                </a:lnTo>
                <a:lnTo>
                  <a:pt x="35718" y="264318"/>
                </a:lnTo>
                <a:lnTo>
                  <a:pt x="157162" y="283368"/>
                </a:lnTo>
                <a:lnTo>
                  <a:pt x="223837" y="292893"/>
                </a:lnTo>
                <a:lnTo>
                  <a:pt x="292893" y="295275"/>
                </a:lnTo>
                <a:lnTo>
                  <a:pt x="354806" y="295275"/>
                </a:lnTo>
                <a:lnTo>
                  <a:pt x="509587" y="276225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C229485-8A71-5840-9951-51742AE0336E}"/>
              </a:ext>
            </a:extLst>
          </p:cNvPr>
          <p:cNvSpPr/>
          <p:nvPr/>
        </p:nvSpPr>
        <p:spPr>
          <a:xfrm rot="16200000">
            <a:off x="1631951" y="3535362"/>
            <a:ext cx="4483100" cy="511175"/>
          </a:xfrm>
          <a:custGeom>
            <a:avLst/>
            <a:gdLst>
              <a:gd name="connsiteX0" fmla="*/ 2362809 w 4484217"/>
              <a:gd name="connsiteY0" fmla="*/ 193853 h 512064"/>
              <a:gd name="connsiteX1" fmla="*/ 3024835 w 4484217"/>
              <a:gd name="connsiteY1" fmla="*/ 212141 h 512064"/>
              <a:gd name="connsiteX2" fmla="*/ 3324758 w 4484217"/>
              <a:gd name="connsiteY2" fmla="*/ 212141 h 512064"/>
              <a:gd name="connsiteX3" fmla="*/ 3529584 w 4484217"/>
              <a:gd name="connsiteY3" fmla="*/ 212141 h 512064"/>
              <a:gd name="connsiteX4" fmla="*/ 3730752 w 4484217"/>
              <a:gd name="connsiteY4" fmla="*/ 212141 h 512064"/>
              <a:gd name="connsiteX5" fmla="*/ 3902659 w 4484217"/>
              <a:gd name="connsiteY5" fmla="*/ 212141 h 512064"/>
              <a:gd name="connsiteX6" fmla="*/ 4045305 w 4484217"/>
              <a:gd name="connsiteY6" fmla="*/ 212141 h 512064"/>
              <a:gd name="connsiteX7" fmla="*/ 4118457 w 4484217"/>
              <a:gd name="connsiteY7" fmla="*/ 212141 h 512064"/>
              <a:gd name="connsiteX8" fmla="*/ 4176979 w 4484217"/>
              <a:gd name="connsiteY8" fmla="*/ 204826 h 512064"/>
              <a:gd name="connsiteX9" fmla="*/ 4217213 w 4484217"/>
              <a:gd name="connsiteY9" fmla="*/ 197511 h 512064"/>
              <a:gd name="connsiteX10" fmla="*/ 4279392 w 4484217"/>
              <a:gd name="connsiteY10" fmla="*/ 164592 h 512064"/>
              <a:gd name="connsiteX11" fmla="*/ 4330598 w 4484217"/>
              <a:gd name="connsiteY11" fmla="*/ 128016 h 512064"/>
              <a:gd name="connsiteX12" fmla="*/ 4385462 w 4484217"/>
              <a:gd name="connsiteY12" fmla="*/ 73152 h 512064"/>
              <a:gd name="connsiteX13" fmla="*/ 4422038 w 4484217"/>
              <a:gd name="connsiteY13" fmla="*/ 25603 h 512064"/>
              <a:gd name="connsiteX14" fmla="*/ 4440326 w 4484217"/>
              <a:gd name="connsiteY14" fmla="*/ 7315 h 512064"/>
              <a:gd name="connsiteX15" fmla="*/ 4462272 w 4484217"/>
              <a:gd name="connsiteY15" fmla="*/ 0 h 512064"/>
              <a:gd name="connsiteX16" fmla="*/ 4480560 w 4484217"/>
              <a:gd name="connsiteY16" fmla="*/ 7315 h 512064"/>
              <a:gd name="connsiteX17" fmla="*/ 4484217 w 4484217"/>
              <a:gd name="connsiteY17" fmla="*/ 18288 h 512064"/>
              <a:gd name="connsiteX18" fmla="*/ 4480560 w 4484217"/>
              <a:gd name="connsiteY18" fmla="*/ 62179 h 512064"/>
              <a:gd name="connsiteX19" fmla="*/ 4451299 w 4484217"/>
              <a:gd name="connsiteY19" fmla="*/ 146304 h 512064"/>
              <a:gd name="connsiteX20" fmla="*/ 4392777 w 4484217"/>
              <a:gd name="connsiteY20" fmla="*/ 288951 h 512064"/>
              <a:gd name="connsiteX21" fmla="*/ 4337913 w 4484217"/>
              <a:gd name="connsiteY21" fmla="*/ 387706 h 512064"/>
              <a:gd name="connsiteX22" fmla="*/ 4286707 w 4484217"/>
              <a:gd name="connsiteY22" fmla="*/ 457200 h 512064"/>
              <a:gd name="connsiteX23" fmla="*/ 4250131 w 4484217"/>
              <a:gd name="connsiteY23" fmla="*/ 497434 h 512064"/>
              <a:gd name="connsiteX24" fmla="*/ 4224528 w 4484217"/>
              <a:gd name="connsiteY24" fmla="*/ 508407 h 512064"/>
              <a:gd name="connsiteX25" fmla="*/ 4187952 w 4484217"/>
              <a:gd name="connsiteY25" fmla="*/ 512064 h 512064"/>
              <a:gd name="connsiteX26" fmla="*/ 4147718 w 4484217"/>
              <a:gd name="connsiteY26" fmla="*/ 504749 h 512064"/>
              <a:gd name="connsiteX27" fmla="*/ 4089197 w 4484217"/>
              <a:gd name="connsiteY27" fmla="*/ 479146 h 512064"/>
              <a:gd name="connsiteX28" fmla="*/ 4059936 w 4484217"/>
              <a:gd name="connsiteY28" fmla="*/ 460858 h 512064"/>
              <a:gd name="connsiteX29" fmla="*/ 3957523 w 4484217"/>
              <a:gd name="connsiteY29" fmla="*/ 446227 h 512064"/>
              <a:gd name="connsiteX30" fmla="*/ 3697833 w 4484217"/>
              <a:gd name="connsiteY30" fmla="*/ 420624 h 512064"/>
              <a:gd name="connsiteX31" fmla="*/ 3533241 w 4484217"/>
              <a:gd name="connsiteY31" fmla="*/ 409651 h 512064"/>
              <a:gd name="connsiteX32" fmla="*/ 3222345 w 4484217"/>
              <a:gd name="connsiteY32" fmla="*/ 413309 h 512064"/>
              <a:gd name="connsiteX33" fmla="*/ 2860243 w 4484217"/>
              <a:gd name="connsiteY33" fmla="*/ 413309 h 512064"/>
              <a:gd name="connsiteX34" fmla="*/ 2428646 w 4484217"/>
              <a:gd name="connsiteY34" fmla="*/ 413309 h 512064"/>
              <a:gd name="connsiteX35" fmla="*/ 2147011 w 4484217"/>
              <a:gd name="connsiteY35" fmla="*/ 413309 h 512064"/>
              <a:gd name="connsiteX36" fmla="*/ 1938528 w 4484217"/>
              <a:gd name="connsiteY36" fmla="*/ 402336 h 512064"/>
              <a:gd name="connsiteX37" fmla="*/ 1627632 w 4484217"/>
              <a:gd name="connsiteY37" fmla="*/ 391363 h 512064"/>
              <a:gd name="connsiteX38" fmla="*/ 1225296 w 4484217"/>
              <a:gd name="connsiteY38" fmla="*/ 380391 h 512064"/>
              <a:gd name="connsiteX39" fmla="*/ 859536 w 4484217"/>
              <a:gd name="connsiteY39" fmla="*/ 365760 h 512064"/>
              <a:gd name="connsiteX40" fmla="*/ 534009 w 4484217"/>
              <a:gd name="connsiteY40" fmla="*/ 351130 h 512064"/>
              <a:gd name="connsiteX41" fmla="*/ 230429 w 4484217"/>
              <a:gd name="connsiteY41" fmla="*/ 336499 h 512064"/>
              <a:gd name="connsiteX42" fmla="*/ 87782 w 4484217"/>
              <a:gd name="connsiteY42" fmla="*/ 325527 h 512064"/>
              <a:gd name="connsiteX43" fmla="*/ 43891 w 4484217"/>
              <a:gd name="connsiteY43" fmla="*/ 318211 h 512064"/>
              <a:gd name="connsiteX44" fmla="*/ 18288 w 4484217"/>
              <a:gd name="connsiteY44" fmla="*/ 307239 h 512064"/>
              <a:gd name="connsiteX45" fmla="*/ 3657 w 4484217"/>
              <a:gd name="connsiteY45" fmla="*/ 292608 h 512064"/>
              <a:gd name="connsiteX46" fmla="*/ 0 w 4484217"/>
              <a:gd name="connsiteY46" fmla="*/ 277978 h 512064"/>
              <a:gd name="connsiteX47" fmla="*/ 7315 w 4484217"/>
              <a:gd name="connsiteY47" fmla="*/ 256032 h 512064"/>
              <a:gd name="connsiteX48" fmla="*/ 25603 w 4484217"/>
              <a:gd name="connsiteY48" fmla="*/ 234087 h 512064"/>
              <a:gd name="connsiteX49" fmla="*/ 69494 w 4484217"/>
              <a:gd name="connsiteY49" fmla="*/ 197511 h 512064"/>
              <a:gd name="connsiteX50" fmla="*/ 124358 w 4484217"/>
              <a:gd name="connsiteY50" fmla="*/ 164592 h 512064"/>
              <a:gd name="connsiteX51" fmla="*/ 193853 w 4484217"/>
              <a:gd name="connsiteY51" fmla="*/ 131674 h 512064"/>
              <a:gd name="connsiteX52" fmla="*/ 248717 w 4484217"/>
              <a:gd name="connsiteY52" fmla="*/ 106071 h 512064"/>
              <a:gd name="connsiteX53" fmla="*/ 314553 w 4484217"/>
              <a:gd name="connsiteY53" fmla="*/ 87783 h 512064"/>
              <a:gd name="connsiteX54" fmla="*/ 409651 w 4484217"/>
              <a:gd name="connsiteY54" fmla="*/ 69495 h 512064"/>
              <a:gd name="connsiteX55" fmla="*/ 493776 w 4484217"/>
              <a:gd name="connsiteY55" fmla="*/ 58522 h 512064"/>
              <a:gd name="connsiteX56" fmla="*/ 566928 w 4484217"/>
              <a:gd name="connsiteY56" fmla="*/ 54864 h 512064"/>
              <a:gd name="connsiteX57" fmla="*/ 599846 w 4484217"/>
              <a:gd name="connsiteY57" fmla="*/ 58522 h 512064"/>
              <a:gd name="connsiteX58" fmla="*/ 662025 w 4484217"/>
              <a:gd name="connsiteY58" fmla="*/ 73152 h 512064"/>
              <a:gd name="connsiteX59" fmla="*/ 731520 w 4484217"/>
              <a:gd name="connsiteY59" fmla="*/ 91440 h 512064"/>
              <a:gd name="connsiteX60" fmla="*/ 914400 w 4484217"/>
              <a:gd name="connsiteY60" fmla="*/ 113386 h 512064"/>
              <a:gd name="connsiteX61" fmla="*/ 1250899 w 4484217"/>
              <a:gd name="connsiteY61" fmla="*/ 142647 h 512064"/>
              <a:gd name="connsiteX62" fmla="*/ 1708099 w 4484217"/>
              <a:gd name="connsiteY62" fmla="*/ 171907 h 512064"/>
              <a:gd name="connsiteX63" fmla="*/ 2084832 w 4484217"/>
              <a:gd name="connsiteY63" fmla="*/ 193853 h 512064"/>
              <a:gd name="connsiteX64" fmla="*/ 2362809 w 4484217"/>
              <a:gd name="connsiteY64" fmla="*/ 193853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484217" h="512064">
                <a:moveTo>
                  <a:pt x="2362809" y="193853"/>
                </a:moveTo>
                <a:lnTo>
                  <a:pt x="3024835" y="212141"/>
                </a:lnTo>
                <a:lnTo>
                  <a:pt x="3324758" y="212141"/>
                </a:lnTo>
                <a:lnTo>
                  <a:pt x="3529584" y="212141"/>
                </a:lnTo>
                <a:lnTo>
                  <a:pt x="3730752" y="212141"/>
                </a:lnTo>
                <a:lnTo>
                  <a:pt x="3902659" y="212141"/>
                </a:lnTo>
                <a:lnTo>
                  <a:pt x="4045305" y="212141"/>
                </a:lnTo>
                <a:lnTo>
                  <a:pt x="4118457" y="212141"/>
                </a:lnTo>
                <a:lnTo>
                  <a:pt x="4176979" y="204826"/>
                </a:lnTo>
                <a:lnTo>
                  <a:pt x="4217213" y="197511"/>
                </a:lnTo>
                <a:lnTo>
                  <a:pt x="4279392" y="164592"/>
                </a:lnTo>
                <a:lnTo>
                  <a:pt x="4330598" y="128016"/>
                </a:lnTo>
                <a:lnTo>
                  <a:pt x="4385462" y="73152"/>
                </a:lnTo>
                <a:lnTo>
                  <a:pt x="4422038" y="25603"/>
                </a:lnTo>
                <a:lnTo>
                  <a:pt x="4440326" y="7315"/>
                </a:lnTo>
                <a:lnTo>
                  <a:pt x="4462272" y="0"/>
                </a:lnTo>
                <a:lnTo>
                  <a:pt x="4480560" y="7315"/>
                </a:lnTo>
                <a:lnTo>
                  <a:pt x="4484217" y="18288"/>
                </a:lnTo>
                <a:lnTo>
                  <a:pt x="4480560" y="62179"/>
                </a:lnTo>
                <a:lnTo>
                  <a:pt x="4451299" y="146304"/>
                </a:lnTo>
                <a:lnTo>
                  <a:pt x="4392777" y="288951"/>
                </a:lnTo>
                <a:lnTo>
                  <a:pt x="4337913" y="387706"/>
                </a:lnTo>
                <a:lnTo>
                  <a:pt x="4286707" y="457200"/>
                </a:lnTo>
                <a:lnTo>
                  <a:pt x="4250131" y="497434"/>
                </a:lnTo>
                <a:lnTo>
                  <a:pt x="4224528" y="508407"/>
                </a:lnTo>
                <a:lnTo>
                  <a:pt x="4187952" y="512064"/>
                </a:lnTo>
                <a:lnTo>
                  <a:pt x="4147718" y="504749"/>
                </a:lnTo>
                <a:lnTo>
                  <a:pt x="4089197" y="479146"/>
                </a:lnTo>
                <a:lnTo>
                  <a:pt x="4059936" y="460858"/>
                </a:lnTo>
                <a:lnTo>
                  <a:pt x="3957523" y="446227"/>
                </a:lnTo>
                <a:lnTo>
                  <a:pt x="3697833" y="420624"/>
                </a:lnTo>
                <a:lnTo>
                  <a:pt x="3533241" y="409651"/>
                </a:lnTo>
                <a:lnTo>
                  <a:pt x="3222345" y="413309"/>
                </a:lnTo>
                <a:lnTo>
                  <a:pt x="2860243" y="413309"/>
                </a:lnTo>
                <a:lnTo>
                  <a:pt x="2428646" y="413309"/>
                </a:lnTo>
                <a:lnTo>
                  <a:pt x="2147011" y="413309"/>
                </a:lnTo>
                <a:lnTo>
                  <a:pt x="1938528" y="402336"/>
                </a:lnTo>
                <a:lnTo>
                  <a:pt x="1627632" y="391363"/>
                </a:lnTo>
                <a:lnTo>
                  <a:pt x="1225296" y="380391"/>
                </a:lnTo>
                <a:lnTo>
                  <a:pt x="859536" y="365760"/>
                </a:lnTo>
                <a:lnTo>
                  <a:pt x="534009" y="351130"/>
                </a:lnTo>
                <a:lnTo>
                  <a:pt x="230429" y="336499"/>
                </a:lnTo>
                <a:lnTo>
                  <a:pt x="87782" y="325527"/>
                </a:lnTo>
                <a:lnTo>
                  <a:pt x="43891" y="318211"/>
                </a:lnTo>
                <a:lnTo>
                  <a:pt x="18288" y="307239"/>
                </a:lnTo>
                <a:lnTo>
                  <a:pt x="3657" y="292608"/>
                </a:lnTo>
                <a:lnTo>
                  <a:pt x="0" y="277978"/>
                </a:lnTo>
                <a:lnTo>
                  <a:pt x="7315" y="256032"/>
                </a:lnTo>
                <a:lnTo>
                  <a:pt x="25603" y="234087"/>
                </a:lnTo>
                <a:lnTo>
                  <a:pt x="69494" y="197511"/>
                </a:lnTo>
                <a:lnTo>
                  <a:pt x="124358" y="164592"/>
                </a:lnTo>
                <a:lnTo>
                  <a:pt x="193853" y="131674"/>
                </a:lnTo>
                <a:lnTo>
                  <a:pt x="248717" y="106071"/>
                </a:lnTo>
                <a:lnTo>
                  <a:pt x="314553" y="87783"/>
                </a:lnTo>
                <a:lnTo>
                  <a:pt x="409651" y="69495"/>
                </a:lnTo>
                <a:lnTo>
                  <a:pt x="493776" y="58522"/>
                </a:lnTo>
                <a:lnTo>
                  <a:pt x="566928" y="54864"/>
                </a:lnTo>
                <a:lnTo>
                  <a:pt x="599846" y="58522"/>
                </a:lnTo>
                <a:lnTo>
                  <a:pt x="662025" y="73152"/>
                </a:lnTo>
                <a:lnTo>
                  <a:pt x="731520" y="91440"/>
                </a:lnTo>
                <a:lnTo>
                  <a:pt x="914400" y="113386"/>
                </a:lnTo>
                <a:lnTo>
                  <a:pt x="1250899" y="142647"/>
                </a:lnTo>
                <a:lnTo>
                  <a:pt x="1708099" y="171907"/>
                </a:lnTo>
                <a:lnTo>
                  <a:pt x="2084832" y="193853"/>
                </a:lnTo>
                <a:lnTo>
                  <a:pt x="2362809" y="193853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96E3CBDB-6E17-0245-8C6E-AE26CEE57F4B}"/>
              </a:ext>
            </a:extLst>
          </p:cNvPr>
          <p:cNvSpPr/>
          <p:nvPr/>
        </p:nvSpPr>
        <p:spPr>
          <a:xfrm>
            <a:off x="2667000" y="3238500"/>
            <a:ext cx="1789113" cy="1543050"/>
          </a:xfrm>
          <a:custGeom>
            <a:avLst/>
            <a:gdLst>
              <a:gd name="connsiteX0" fmla="*/ 750094 w 1788319"/>
              <a:gd name="connsiteY0" fmla="*/ 814388 h 1543050"/>
              <a:gd name="connsiteX1" fmla="*/ 971550 w 1788319"/>
              <a:gd name="connsiteY1" fmla="*/ 650081 h 1543050"/>
              <a:gd name="connsiteX2" fmla="*/ 1171575 w 1788319"/>
              <a:gd name="connsiteY2" fmla="*/ 504825 h 1543050"/>
              <a:gd name="connsiteX3" fmla="*/ 1435894 w 1788319"/>
              <a:gd name="connsiteY3" fmla="*/ 283369 h 1543050"/>
              <a:gd name="connsiteX4" fmla="*/ 1571625 w 1788319"/>
              <a:gd name="connsiteY4" fmla="*/ 164306 h 1543050"/>
              <a:gd name="connsiteX5" fmla="*/ 1690688 w 1788319"/>
              <a:gd name="connsiteY5" fmla="*/ 59531 h 1543050"/>
              <a:gd name="connsiteX6" fmla="*/ 1738313 w 1788319"/>
              <a:gd name="connsiteY6" fmla="*/ 21431 h 1543050"/>
              <a:gd name="connsiteX7" fmla="*/ 1764506 w 1788319"/>
              <a:gd name="connsiteY7" fmla="*/ 2381 h 1543050"/>
              <a:gd name="connsiteX8" fmla="*/ 1778794 w 1788319"/>
              <a:gd name="connsiteY8" fmla="*/ 0 h 1543050"/>
              <a:gd name="connsiteX9" fmla="*/ 1788319 w 1788319"/>
              <a:gd name="connsiteY9" fmla="*/ 2381 h 1543050"/>
              <a:gd name="connsiteX10" fmla="*/ 1788319 w 1788319"/>
              <a:gd name="connsiteY10" fmla="*/ 16669 h 1543050"/>
              <a:gd name="connsiteX11" fmla="*/ 1778794 w 1788319"/>
              <a:gd name="connsiteY11" fmla="*/ 45244 h 1543050"/>
              <a:gd name="connsiteX12" fmla="*/ 1764506 w 1788319"/>
              <a:gd name="connsiteY12" fmla="*/ 80963 h 1543050"/>
              <a:gd name="connsiteX13" fmla="*/ 1697831 w 1788319"/>
              <a:gd name="connsiteY13" fmla="*/ 154781 h 1543050"/>
              <a:gd name="connsiteX14" fmla="*/ 1588294 w 1788319"/>
              <a:gd name="connsiteY14" fmla="*/ 273844 h 1543050"/>
              <a:gd name="connsiteX15" fmla="*/ 1459706 w 1788319"/>
              <a:gd name="connsiteY15" fmla="*/ 416719 h 1543050"/>
              <a:gd name="connsiteX16" fmla="*/ 1347788 w 1788319"/>
              <a:gd name="connsiteY16" fmla="*/ 542925 h 1543050"/>
              <a:gd name="connsiteX17" fmla="*/ 1069181 w 1788319"/>
              <a:gd name="connsiteY17" fmla="*/ 797719 h 1543050"/>
              <a:gd name="connsiteX18" fmla="*/ 864394 w 1788319"/>
              <a:gd name="connsiteY18" fmla="*/ 1000125 h 1543050"/>
              <a:gd name="connsiteX19" fmla="*/ 721519 w 1788319"/>
              <a:gd name="connsiteY19" fmla="*/ 1138238 h 1543050"/>
              <a:gd name="connsiteX20" fmla="*/ 664369 w 1788319"/>
              <a:gd name="connsiteY20" fmla="*/ 1193006 h 1543050"/>
              <a:gd name="connsiteX21" fmla="*/ 564356 w 1788319"/>
              <a:gd name="connsiteY21" fmla="*/ 1285875 h 1543050"/>
              <a:gd name="connsiteX22" fmla="*/ 495300 w 1788319"/>
              <a:gd name="connsiteY22" fmla="*/ 1354931 h 1543050"/>
              <a:gd name="connsiteX23" fmla="*/ 447675 w 1788319"/>
              <a:gd name="connsiteY23" fmla="*/ 1395413 h 1543050"/>
              <a:gd name="connsiteX24" fmla="*/ 426244 w 1788319"/>
              <a:gd name="connsiteY24" fmla="*/ 1428750 h 1543050"/>
              <a:gd name="connsiteX25" fmla="*/ 390525 w 1788319"/>
              <a:gd name="connsiteY25" fmla="*/ 1490663 h 1543050"/>
              <a:gd name="connsiteX26" fmla="*/ 373856 w 1788319"/>
              <a:gd name="connsiteY26" fmla="*/ 1521619 h 1543050"/>
              <a:gd name="connsiteX27" fmla="*/ 359569 w 1788319"/>
              <a:gd name="connsiteY27" fmla="*/ 1533525 h 1543050"/>
              <a:gd name="connsiteX28" fmla="*/ 338138 w 1788319"/>
              <a:gd name="connsiteY28" fmla="*/ 1540669 h 1543050"/>
              <a:gd name="connsiteX29" fmla="*/ 309563 w 1788319"/>
              <a:gd name="connsiteY29" fmla="*/ 1543050 h 1543050"/>
              <a:gd name="connsiteX30" fmla="*/ 264319 w 1788319"/>
              <a:gd name="connsiteY30" fmla="*/ 1528763 h 1543050"/>
              <a:gd name="connsiteX31" fmla="*/ 226219 w 1788319"/>
              <a:gd name="connsiteY31" fmla="*/ 1502569 h 1543050"/>
              <a:gd name="connsiteX32" fmla="*/ 176213 w 1788319"/>
              <a:gd name="connsiteY32" fmla="*/ 1459706 h 1543050"/>
              <a:gd name="connsiteX33" fmla="*/ 133350 w 1788319"/>
              <a:gd name="connsiteY33" fmla="*/ 1421606 h 1543050"/>
              <a:gd name="connsiteX34" fmla="*/ 90488 w 1788319"/>
              <a:gd name="connsiteY34" fmla="*/ 1373981 h 1543050"/>
              <a:gd name="connsiteX35" fmla="*/ 57150 w 1788319"/>
              <a:gd name="connsiteY35" fmla="*/ 1326356 h 1543050"/>
              <a:gd name="connsiteX36" fmla="*/ 30956 w 1788319"/>
              <a:gd name="connsiteY36" fmla="*/ 1283494 h 1543050"/>
              <a:gd name="connsiteX37" fmla="*/ 21431 w 1788319"/>
              <a:gd name="connsiteY37" fmla="*/ 1254919 h 1543050"/>
              <a:gd name="connsiteX38" fmla="*/ 7144 w 1788319"/>
              <a:gd name="connsiteY38" fmla="*/ 1214438 h 1543050"/>
              <a:gd name="connsiteX39" fmla="*/ 0 w 1788319"/>
              <a:gd name="connsiteY39" fmla="*/ 1164431 h 1543050"/>
              <a:gd name="connsiteX40" fmla="*/ 0 w 1788319"/>
              <a:gd name="connsiteY40" fmla="*/ 1128713 h 1543050"/>
              <a:gd name="connsiteX41" fmla="*/ 9525 w 1788319"/>
              <a:gd name="connsiteY41" fmla="*/ 1062038 h 1543050"/>
              <a:gd name="connsiteX42" fmla="*/ 21431 w 1788319"/>
              <a:gd name="connsiteY42" fmla="*/ 1031081 h 1543050"/>
              <a:gd name="connsiteX43" fmla="*/ 28575 w 1788319"/>
              <a:gd name="connsiteY43" fmla="*/ 1021556 h 1543050"/>
              <a:gd name="connsiteX44" fmla="*/ 40481 w 1788319"/>
              <a:gd name="connsiteY44" fmla="*/ 1019175 h 1543050"/>
              <a:gd name="connsiteX45" fmla="*/ 52388 w 1788319"/>
              <a:gd name="connsiteY45" fmla="*/ 1019175 h 1543050"/>
              <a:gd name="connsiteX46" fmla="*/ 69056 w 1788319"/>
              <a:gd name="connsiteY46" fmla="*/ 1038225 h 1543050"/>
              <a:gd name="connsiteX47" fmla="*/ 90488 w 1788319"/>
              <a:gd name="connsiteY47" fmla="*/ 1078706 h 1543050"/>
              <a:gd name="connsiteX48" fmla="*/ 104775 w 1788319"/>
              <a:gd name="connsiteY48" fmla="*/ 1121569 h 1543050"/>
              <a:gd name="connsiteX49" fmla="*/ 123825 w 1788319"/>
              <a:gd name="connsiteY49" fmla="*/ 1162050 h 1543050"/>
              <a:gd name="connsiteX50" fmla="*/ 140494 w 1788319"/>
              <a:gd name="connsiteY50" fmla="*/ 1183481 h 1543050"/>
              <a:gd name="connsiteX51" fmla="*/ 157163 w 1788319"/>
              <a:gd name="connsiteY51" fmla="*/ 1195388 h 1543050"/>
              <a:gd name="connsiteX52" fmla="*/ 169069 w 1788319"/>
              <a:gd name="connsiteY52" fmla="*/ 1202531 h 1543050"/>
              <a:gd name="connsiteX53" fmla="*/ 180975 w 1788319"/>
              <a:gd name="connsiteY53" fmla="*/ 1204913 h 1543050"/>
              <a:gd name="connsiteX54" fmla="*/ 202406 w 1788319"/>
              <a:gd name="connsiteY54" fmla="*/ 1202531 h 1543050"/>
              <a:gd name="connsiteX55" fmla="*/ 226219 w 1788319"/>
              <a:gd name="connsiteY55" fmla="*/ 1195388 h 1543050"/>
              <a:gd name="connsiteX56" fmla="*/ 271463 w 1788319"/>
              <a:gd name="connsiteY56" fmla="*/ 1162050 h 1543050"/>
              <a:gd name="connsiteX57" fmla="*/ 438150 w 1788319"/>
              <a:gd name="connsiteY57" fmla="*/ 1042988 h 1543050"/>
              <a:gd name="connsiteX58" fmla="*/ 750094 w 1788319"/>
              <a:gd name="connsiteY58" fmla="*/ 814388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88319" h="1543050">
                <a:moveTo>
                  <a:pt x="750094" y="814388"/>
                </a:moveTo>
                <a:lnTo>
                  <a:pt x="971550" y="650081"/>
                </a:lnTo>
                <a:lnTo>
                  <a:pt x="1171575" y="504825"/>
                </a:lnTo>
                <a:lnTo>
                  <a:pt x="1435894" y="283369"/>
                </a:lnTo>
                <a:lnTo>
                  <a:pt x="1571625" y="164306"/>
                </a:lnTo>
                <a:lnTo>
                  <a:pt x="1690688" y="59531"/>
                </a:lnTo>
                <a:lnTo>
                  <a:pt x="1738313" y="21431"/>
                </a:lnTo>
                <a:lnTo>
                  <a:pt x="1764506" y="2381"/>
                </a:lnTo>
                <a:lnTo>
                  <a:pt x="1778794" y="0"/>
                </a:lnTo>
                <a:lnTo>
                  <a:pt x="1788319" y="2381"/>
                </a:lnTo>
                <a:lnTo>
                  <a:pt x="1788319" y="16669"/>
                </a:lnTo>
                <a:lnTo>
                  <a:pt x="1778794" y="45244"/>
                </a:lnTo>
                <a:lnTo>
                  <a:pt x="1764506" y="80963"/>
                </a:lnTo>
                <a:lnTo>
                  <a:pt x="1697831" y="154781"/>
                </a:lnTo>
                <a:lnTo>
                  <a:pt x="1588294" y="273844"/>
                </a:lnTo>
                <a:lnTo>
                  <a:pt x="1459706" y="416719"/>
                </a:lnTo>
                <a:lnTo>
                  <a:pt x="1347788" y="542925"/>
                </a:lnTo>
                <a:lnTo>
                  <a:pt x="1069181" y="797719"/>
                </a:lnTo>
                <a:lnTo>
                  <a:pt x="864394" y="1000125"/>
                </a:lnTo>
                <a:lnTo>
                  <a:pt x="721519" y="1138238"/>
                </a:lnTo>
                <a:lnTo>
                  <a:pt x="664369" y="1193006"/>
                </a:lnTo>
                <a:lnTo>
                  <a:pt x="564356" y="1285875"/>
                </a:lnTo>
                <a:lnTo>
                  <a:pt x="495300" y="1354931"/>
                </a:lnTo>
                <a:lnTo>
                  <a:pt x="447675" y="1395413"/>
                </a:lnTo>
                <a:lnTo>
                  <a:pt x="426244" y="1428750"/>
                </a:lnTo>
                <a:lnTo>
                  <a:pt x="390525" y="1490663"/>
                </a:lnTo>
                <a:lnTo>
                  <a:pt x="373856" y="1521619"/>
                </a:lnTo>
                <a:lnTo>
                  <a:pt x="359569" y="1533525"/>
                </a:lnTo>
                <a:lnTo>
                  <a:pt x="338138" y="1540669"/>
                </a:lnTo>
                <a:lnTo>
                  <a:pt x="309563" y="1543050"/>
                </a:lnTo>
                <a:lnTo>
                  <a:pt x="264319" y="1528763"/>
                </a:lnTo>
                <a:lnTo>
                  <a:pt x="226219" y="1502569"/>
                </a:lnTo>
                <a:lnTo>
                  <a:pt x="176213" y="1459706"/>
                </a:lnTo>
                <a:lnTo>
                  <a:pt x="133350" y="1421606"/>
                </a:lnTo>
                <a:lnTo>
                  <a:pt x="90488" y="1373981"/>
                </a:lnTo>
                <a:lnTo>
                  <a:pt x="57150" y="1326356"/>
                </a:lnTo>
                <a:lnTo>
                  <a:pt x="30956" y="1283494"/>
                </a:lnTo>
                <a:lnTo>
                  <a:pt x="21431" y="1254919"/>
                </a:lnTo>
                <a:lnTo>
                  <a:pt x="7144" y="1214438"/>
                </a:lnTo>
                <a:lnTo>
                  <a:pt x="0" y="1164431"/>
                </a:lnTo>
                <a:lnTo>
                  <a:pt x="0" y="1128713"/>
                </a:lnTo>
                <a:lnTo>
                  <a:pt x="9525" y="1062038"/>
                </a:lnTo>
                <a:lnTo>
                  <a:pt x="21431" y="1031081"/>
                </a:lnTo>
                <a:lnTo>
                  <a:pt x="28575" y="1021556"/>
                </a:lnTo>
                <a:lnTo>
                  <a:pt x="40481" y="1019175"/>
                </a:lnTo>
                <a:lnTo>
                  <a:pt x="52388" y="1019175"/>
                </a:lnTo>
                <a:lnTo>
                  <a:pt x="69056" y="1038225"/>
                </a:lnTo>
                <a:lnTo>
                  <a:pt x="90488" y="1078706"/>
                </a:lnTo>
                <a:lnTo>
                  <a:pt x="104775" y="1121569"/>
                </a:lnTo>
                <a:lnTo>
                  <a:pt x="123825" y="1162050"/>
                </a:lnTo>
                <a:lnTo>
                  <a:pt x="140494" y="1183481"/>
                </a:lnTo>
                <a:lnTo>
                  <a:pt x="157163" y="1195388"/>
                </a:lnTo>
                <a:lnTo>
                  <a:pt x="169069" y="1202531"/>
                </a:lnTo>
                <a:lnTo>
                  <a:pt x="180975" y="1204913"/>
                </a:lnTo>
                <a:lnTo>
                  <a:pt x="202406" y="1202531"/>
                </a:lnTo>
                <a:lnTo>
                  <a:pt x="226219" y="1195388"/>
                </a:lnTo>
                <a:lnTo>
                  <a:pt x="271463" y="1162050"/>
                </a:lnTo>
                <a:lnTo>
                  <a:pt x="438150" y="1042988"/>
                </a:lnTo>
                <a:lnTo>
                  <a:pt x="750094" y="814388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05040B2-25B7-F64D-8D9C-D11A31C485EA}"/>
              </a:ext>
            </a:extLst>
          </p:cNvPr>
          <p:cNvSpPr/>
          <p:nvPr/>
        </p:nvSpPr>
        <p:spPr>
          <a:xfrm>
            <a:off x="5619750" y="1639888"/>
            <a:ext cx="493713" cy="1590675"/>
          </a:xfrm>
          <a:custGeom>
            <a:avLst/>
            <a:gdLst>
              <a:gd name="connsiteX0" fmla="*/ 150019 w 492919"/>
              <a:gd name="connsiteY0" fmla="*/ 571500 h 1590675"/>
              <a:gd name="connsiteX1" fmla="*/ 152400 w 492919"/>
              <a:gd name="connsiteY1" fmla="*/ 754857 h 1590675"/>
              <a:gd name="connsiteX2" fmla="*/ 150019 w 492919"/>
              <a:gd name="connsiteY2" fmla="*/ 954882 h 1590675"/>
              <a:gd name="connsiteX3" fmla="*/ 140494 w 492919"/>
              <a:gd name="connsiteY3" fmla="*/ 1262063 h 1590675"/>
              <a:gd name="connsiteX4" fmla="*/ 128588 w 492919"/>
              <a:gd name="connsiteY4" fmla="*/ 1590675 h 1590675"/>
              <a:gd name="connsiteX5" fmla="*/ 352425 w 492919"/>
              <a:gd name="connsiteY5" fmla="*/ 1571625 h 1590675"/>
              <a:gd name="connsiteX6" fmla="*/ 361950 w 492919"/>
              <a:gd name="connsiteY6" fmla="*/ 1243013 h 1590675"/>
              <a:gd name="connsiteX7" fmla="*/ 371475 w 492919"/>
              <a:gd name="connsiteY7" fmla="*/ 1009650 h 1590675"/>
              <a:gd name="connsiteX8" fmla="*/ 373856 w 492919"/>
              <a:gd name="connsiteY8" fmla="*/ 869157 h 1590675"/>
              <a:gd name="connsiteX9" fmla="*/ 373856 w 492919"/>
              <a:gd name="connsiteY9" fmla="*/ 702469 h 1590675"/>
              <a:gd name="connsiteX10" fmla="*/ 381000 w 492919"/>
              <a:gd name="connsiteY10" fmla="*/ 628650 h 1590675"/>
              <a:gd name="connsiteX11" fmla="*/ 397669 w 492919"/>
              <a:gd name="connsiteY11" fmla="*/ 526257 h 1590675"/>
              <a:gd name="connsiteX12" fmla="*/ 419100 w 492919"/>
              <a:gd name="connsiteY12" fmla="*/ 428625 h 1590675"/>
              <a:gd name="connsiteX13" fmla="*/ 440531 w 492919"/>
              <a:gd name="connsiteY13" fmla="*/ 345282 h 1590675"/>
              <a:gd name="connsiteX14" fmla="*/ 461963 w 492919"/>
              <a:gd name="connsiteY14" fmla="*/ 276225 h 1590675"/>
              <a:gd name="connsiteX15" fmla="*/ 471488 w 492919"/>
              <a:gd name="connsiteY15" fmla="*/ 257175 h 1590675"/>
              <a:gd name="connsiteX16" fmla="*/ 483394 w 492919"/>
              <a:gd name="connsiteY16" fmla="*/ 245269 h 1590675"/>
              <a:gd name="connsiteX17" fmla="*/ 490538 w 492919"/>
              <a:gd name="connsiteY17" fmla="*/ 230982 h 1590675"/>
              <a:gd name="connsiteX18" fmla="*/ 492919 w 492919"/>
              <a:gd name="connsiteY18" fmla="*/ 211932 h 1590675"/>
              <a:gd name="connsiteX19" fmla="*/ 483394 w 492919"/>
              <a:gd name="connsiteY19" fmla="*/ 190500 h 1590675"/>
              <a:gd name="connsiteX20" fmla="*/ 471488 w 492919"/>
              <a:gd name="connsiteY20" fmla="*/ 173832 h 1590675"/>
              <a:gd name="connsiteX21" fmla="*/ 426244 w 492919"/>
              <a:gd name="connsiteY21" fmla="*/ 147638 h 1590675"/>
              <a:gd name="connsiteX22" fmla="*/ 338138 w 492919"/>
              <a:gd name="connsiteY22" fmla="*/ 104775 h 1590675"/>
              <a:gd name="connsiteX23" fmla="*/ 216694 w 492919"/>
              <a:gd name="connsiteY23" fmla="*/ 57150 h 1590675"/>
              <a:gd name="connsiteX24" fmla="*/ 123825 w 492919"/>
              <a:gd name="connsiteY24" fmla="*/ 21432 h 1590675"/>
              <a:gd name="connsiteX25" fmla="*/ 52388 w 492919"/>
              <a:gd name="connsiteY25" fmla="*/ 0 h 1590675"/>
              <a:gd name="connsiteX26" fmla="*/ 21431 w 492919"/>
              <a:gd name="connsiteY26" fmla="*/ 0 h 1590675"/>
              <a:gd name="connsiteX27" fmla="*/ 4763 w 492919"/>
              <a:gd name="connsiteY27" fmla="*/ 2382 h 1590675"/>
              <a:gd name="connsiteX28" fmla="*/ 0 w 492919"/>
              <a:gd name="connsiteY28" fmla="*/ 11907 h 1590675"/>
              <a:gd name="connsiteX29" fmla="*/ 9525 w 492919"/>
              <a:gd name="connsiteY29" fmla="*/ 38100 h 1590675"/>
              <a:gd name="connsiteX30" fmla="*/ 30956 w 492919"/>
              <a:gd name="connsiteY30" fmla="*/ 59532 h 1590675"/>
              <a:gd name="connsiteX31" fmla="*/ 57150 w 492919"/>
              <a:gd name="connsiteY31" fmla="*/ 85725 h 1590675"/>
              <a:gd name="connsiteX32" fmla="*/ 83344 w 492919"/>
              <a:gd name="connsiteY32" fmla="*/ 119063 h 1590675"/>
              <a:gd name="connsiteX33" fmla="*/ 109538 w 492919"/>
              <a:gd name="connsiteY33" fmla="*/ 161925 h 1590675"/>
              <a:gd name="connsiteX34" fmla="*/ 128588 w 492919"/>
              <a:gd name="connsiteY34" fmla="*/ 207169 h 1590675"/>
              <a:gd name="connsiteX35" fmla="*/ 145256 w 492919"/>
              <a:gd name="connsiteY35" fmla="*/ 261938 h 1590675"/>
              <a:gd name="connsiteX36" fmla="*/ 152400 w 492919"/>
              <a:gd name="connsiteY36" fmla="*/ 297657 h 1590675"/>
              <a:gd name="connsiteX37" fmla="*/ 150019 w 492919"/>
              <a:gd name="connsiteY37" fmla="*/ 5715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2919" h="1590675">
                <a:moveTo>
                  <a:pt x="150019" y="571500"/>
                </a:moveTo>
                <a:cubicBezTo>
                  <a:pt x="150019" y="647700"/>
                  <a:pt x="151606" y="693738"/>
                  <a:pt x="152400" y="754857"/>
                </a:cubicBezTo>
                <a:cubicBezTo>
                  <a:pt x="151606" y="821532"/>
                  <a:pt x="150813" y="888207"/>
                  <a:pt x="150019" y="954882"/>
                </a:cubicBezTo>
                <a:lnTo>
                  <a:pt x="140494" y="1262063"/>
                </a:lnTo>
                <a:lnTo>
                  <a:pt x="128588" y="1590675"/>
                </a:lnTo>
                <a:lnTo>
                  <a:pt x="352425" y="1571625"/>
                </a:lnTo>
                <a:lnTo>
                  <a:pt x="361950" y="1243013"/>
                </a:lnTo>
                <a:lnTo>
                  <a:pt x="371475" y="1009650"/>
                </a:lnTo>
                <a:cubicBezTo>
                  <a:pt x="372269" y="962819"/>
                  <a:pt x="373062" y="915988"/>
                  <a:pt x="373856" y="869157"/>
                </a:cubicBezTo>
                <a:lnTo>
                  <a:pt x="373856" y="702469"/>
                </a:lnTo>
                <a:lnTo>
                  <a:pt x="381000" y="628650"/>
                </a:lnTo>
                <a:lnTo>
                  <a:pt x="397669" y="526257"/>
                </a:lnTo>
                <a:lnTo>
                  <a:pt x="419100" y="428625"/>
                </a:lnTo>
                <a:lnTo>
                  <a:pt x="440531" y="345282"/>
                </a:lnTo>
                <a:lnTo>
                  <a:pt x="461963" y="276225"/>
                </a:lnTo>
                <a:lnTo>
                  <a:pt x="471488" y="257175"/>
                </a:lnTo>
                <a:lnTo>
                  <a:pt x="483394" y="245269"/>
                </a:lnTo>
                <a:lnTo>
                  <a:pt x="490538" y="230982"/>
                </a:lnTo>
                <a:lnTo>
                  <a:pt x="492919" y="211932"/>
                </a:lnTo>
                <a:lnTo>
                  <a:pt x="483394" y="190500"/>
                </a:lnTo>
                <a:lnTo>
                  <a:pt x="471488" y="173832"/>
                </a:lnTo>
                <a:lnTo>
                  <a:pt x="426244" y="147638"/>
                </a:lnTo>
                <a:lnTo>
                  <a:pt x="338138" y="104775"/>
                </a:lnTo>
                <a:lnTo>
                  <a:pt x="216694" y="57150"/>
                </a:lnTo>
                <a:lnTo>
                  <a:pt x="123825" y="21432"/>
                </a:lnTo>
                <a:lnTo>
                  <a:pt x="52388" y="0"/>
                </a:lnTo>
                <a:lnTo>
                  <a:pt x="21431" y="0"/>
                </a:lnTo>
                <a:lnTo>
                  <a:pt x="4763" y="2382"/>
                </a:lnTo>
                <a:lnTo>
                  <a:pt x="0" y="11907"/>
                </a:lnTo>
                <a:lnTo>
                  <a:pt x="9525" y="38100"/>
                </a:lnTo>
                <a:lnTo>
                  <a:pt x="30956" y="59532"/>
                </a:lnTo>
                <a:lnTo>
                  <a:pt x="57150" y="85725"/>
                </a:lnTo>
                <a:lnTo>
                  <a:pt x="83344" y="119063"/>
                </a:lnTo>
                <a:lnTo>
                  <a:pt x="109538" y="161925"/>
                </a:lnTo>
                <a:lnTo>
                  <a:pt x="128588" y="207169"/>
                </a:lnTo>
                <a:lnTo>
                  <a:pt x="145256" y="261938"/>
                </a:lnTo>
                <a:lnTo>
                  <a:pt x="152400" y="297657"/>
                </a:lnTo>
                <a:cubicBezTo>
                  <a:pt x="151606" y="380207"/>
                  <a:pt x="150019" y="495300"/>
                  <a:pt x="150019" y="5715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16A1EF5-3C07-C04C-AAC9-C76355611522}"/>
              </a:ext>
            </a:extLst>
          </p:cNvPr>
          <p:cNvSpPr/>
          <p:nvPr/>
        </p:nvSpPr>
        <p:spPr>
          <a:xfrm>
            <a:off x="4494213" y="2962275"/>
            <a:ext cx="2857500" cy="630238"/>
          </a:xfrm>
          <a:custGeom>
            <a:avLst/>
            <a:gdLst>
              <a:gd name="connsiteX0" fmla="*/ 926306 w 2857500"/>
              <a:gd name="connsiteY0" fmla="*/ 276225 h 631031"/>
              <a:gd name="connsiteX1" fmla="*/ 1264444 w 2857500"/>
              <a:gd name="connsiteY1" fmla="*/ 219075 h 631031"/>
              <a:gd name="connsiteX2" fmla="*/ 1545431 w 2857500"/>
              <a:gd name="connsiteY2" fmla="*/ 192881 h 631031"/>
              <a:gd name="connsiteX3" fmla="*/ 1671637 w 2857500"/>
              <a:gd name="connsiteY3" fmla="*/ 178594 h 631031"/>
              <a:gd name="connsiteX4" fmla="*/ 1814512 w 2857500"/>
              <a:gd name="connsiteY4" fmla="*/ 161925 h 631031"/>
              <a:gd name="connsiteX5" fmla="*/ 1990725 w 2857500"/>
              <a:gd name="connsiteY5" fmla="*/ 140494 h 631031"/>
              <a:gd name="connsiteX6" fmla="*/ 2155031 w 2857500"/>
              <a:gd name="connsiteY6" fmla="*/ 119063 h 631031"/>
              <a:gd name="connsiteX7" fmla="*/ 2209800 w 2857500"/>
              <a:gd name="connsiteY7" fmla="*/ 111919 h 631031"/>
              <a:gd name="connsiteX8" fmla="*/ 2257425 w 2857500"/>
              <a:gd name="connsiteY8" fmla="*/ 97631 h 631031"/>
              <a:gd name="connsiteX9" fmla="*/ 2314575 w 2857500"/>
              <a:gd name="connsiteY9" fmla="*/ 76200 h 631031"/>
              <a:gd name="connsiteX10" fmla="*/ 2381250 w 2857500"/>
              <a:gd name="connsiteY10" fmla="*/ 45244 h 631031"/>
              <a:gd name="connsiteX11" fmla="*/ 2438400 w 2857500"/>
              <a:gd name="connsiteY11" fmla="*/ 14288 h 631031"/>
              <a:gd name="connsiteX12" fmla="*/ 2462212 w 2857500"/>
              <a:gd name="connsiteY12" fmla="*/ 0 h 631031"/>
              <a:gd name="connsiteX13" fmla="*/ 2495550 w 2857500"/>
              <a:gd name="connsiteY13" fmla="*/ 4763 h 631031"/>
              <a:gd name="connsiteX14" fmla="*/ 2600325 w 2857500"/>
              <a:gd name="connsiteY14" fmla="*/ 30956 h 631031"/>
              <a:gd name="connsiteX15" fmla="*/ 2717006 w 2857500"/>
              <a:gd name="connsiteY15" fmla="*/ 64294 h 631031"/>
              <a:gd name="connsiteX16" fmla="*/ 2771775 w 2857500"/>
              <a:gd name="connsiteY16" fmla="*/ 85725 h 631031"/>
              <a:gd name="connsiteX17" fmla="*/ 2795587 w 2857500"/>
              <a:gd name="connsiteY17" fmla="*/ 100013 h 631031"/>
              <a:gd name="connsiteX18" fmla="*/ 2824162 w 2857500"/>
              <a:gd name="connsiteY18" fmla="*/ 123825 h 631031"/>
              <a:gd name="connsiteX19" fmla="*/ 2845594 w 2857500"/>
              <a:gd name="connsiteY19" fmla="*/ 147638 h 631031"/>
              <a:gd name="connsiteX20" fmla="*/ 2855119 w 2857500"/>
              <a:gd name="connsiteY20" fmla="*/ 166688 h 631031"/>
              <a:gd name="connsiteX21" fmla="*/ 2857500 w 2857500"/>
              <a:gd name="connsiteY21" fmla="*/ 188119 h 631031"/>
              <a:gd name="connsiteX22" fmla="*/ 2845594 w 2857500"/>
              <a:gd name="connsiteY22" fmla="*/ 214313 h 631031"/>
              <a:gd name="connsiteX23" fmla="*/ 2821781 w 2857500"/>
              <a:gd name="connsiteY23" fmla="*/ 238125 h 631031"/>
              <a:gd name="connsiteX24" fmla="*/ 2774156 w 2857500"/>
              <a:gd name="connsiteY24" fmla="*/ 261938 h 631031"/>
              <a:gd name="connsiteX25" fmla="*/ 2747962 w 2857500"/>
              <a:gd name="connsiteY25" fmla="*/ 269081 h 631031"/>
              <a:gd name="connsiteX26" fmla="*/ 2607469 w 2857500"/>
              <a:gd name="connsiteY26" fmla="*/ 271463 h 631031"/>
              <a:gd name="connsiteX27" fmla="*/ 2383631 w 2857500"/>
              <a:gd name="connsiteY27" fmla="*/ 285750 h 631031"/>
              <a:gd name="connsiteX28" fmla="*/ 2309812 w 2857500"/>
              <a:gd name="connsiteY28" fmla="*/ 290513 h 631031"/>
              <a:gd name="connsiteX29" fmla="*/ 2028825 w 2857500"/>
              <a:gd name="connsiteY29" fmla="*/ 304800 h 631031"/>
              <a:gd name="connsiteX30" fmla="*/ 1769269 w 2857500"/>
              <a:gd name="connsiteY30" fmla="*/ 326231 h 631031"/>
              <a:gd name="connsiteX31" fmla="*/ 1504950 w 2857500"/>
              <a:gd name="connsiteY31" fmla="*/ 361950 h 631031"/>
              <a:gd name="connsiteX32" fmla="*/ 1350169 w 2857500"/>
              <a:gd name="connsiteY32" fmla="*/ 385763 h 631031"/>
              <a:gd name="connsiteX33" fmla="*/ 1195387 w 2857500"/>
              <a:gd name="connsiteY33" fmla="*/ 414338 h 631031"/>
              <a:gd name="connsiteX34" fmla="*/ 1040606 w 2857500"/>
              <a:gd name="connsiteY34" fmla="*/ 442913 h 631031"/>
              <a:gd name="connsiteX35" fmla="*/ 900112 w 2857500"/>
              <a:gd name="connsiteY35" fmla="*/ 471488 h 631031"/>
              <a:gd name="connsiteX36" fmla="*/ 726281 w 2857500"/>
              <a:gd name="connsiteY36" fmla="*/ 511969 h 631031"/>
              <a:gd name="connsiteX37" fmla="*/ 578644 w 2857500"/>
              <a:gd name="connsiteY37" fmla="*/ 552450 h 631031"/>
              <a:gd name="connsiteX38" fmla="*/ 554831 w 2857500"/>
              <a:gd name="connsiteY38" fmla="*/ 564356 h 631031"/>
              <a:gd name="connsiteX39" fmla="*/ 509587 w 2857500"/>
              <a:gd name="connsiteY39" fmla="*/ 590550 h 631031"/>
              <a:gd name="connsiteX40" fmla="*/ 457200 w 2857500"/>
              <a:gd name="connsiteY40" fmla="*/ 614363 h 631031"/>
              <a:gd name="connsiteX41" fmla="*/ 419100 w 2857500"/>
              <a:gd name="connsiteY41" fmla="*/ 626269 h 631031"/>
              <a:gd name="connsiteX42" fmla="*/ 383381 w 2857500"/>
              <a:gd name="connsiteY42" fmla="*/ 631031 h 631031"/>
              <a:gd name="connsiteX43" fmla="*/ 342900 w 2857500"/>
              <a:gd name="connsiteY43" fmla="*/ 628650 h 631031"/>
              <a:gd name="connsiteX44" fmla="*/ 300037 w 2857500"/>
              <a:gd name="connsiteY44" fmla="*/ 619125 h 631031"/>
              <a:gd name="connsiteX45" fmla="*/ 259556 w 2857500"/>
              <a:gd name="connsiteY45" fmla="*/ 602456 h 631031"/>
              <a:gd name="connsiteX46" fmla="*/ 223837 w 2857500"/>
              <a:gd name="connsiteY46" fmla="*/ 581025 h 631031"/>
              <a:gd name="connsiteX47" fmla="*/ 188119 w 2857500"/>
              <a:gd name="connsiteY47" fmla="*/ 554831 h 631031"/>
              <a:gd name="connsiteX48" fmla="*/ 169069 w 2857500"/>
              <a:gd name="connsiteY48" fmla="*/ 535781 h 631031"/>
              <a:gd name="connsiteX49" fmla="*/ 142875 w 2857500"/>
              <a:gd name="connsiteY49" fmla="*/ 504825 h 631031"/>
              <a:gd name="connsiteX50" fmla="*/ 126206 w 2857500"/>
              <a:gd name="connsiteY50" fmla="*/ 485775 h 631031"/>
              <a:gd name="connsiteX51" fmla="*/ 102394 w 2857500"/>
              <a:gd name="connsiteY51" fmla="*/ 447675 h 631031"/>
              <a:gd name="connsiteX52" fmla="*/ 73819 w 2857500"/>
              <a:gd name="connsiteY52" fmla="*/ 402431 h 631031"/>
              <a:gd name="connsiteX53" fmla="*/ 47625 w 2857500"/>
              <a:gd name="connsiteY53" fmla="*/ 350044 h 631031"/>
              <a:gd name="connsiteX54" fmla="*/ 21431 w 2857500"/>
              <a:gd name="connsiteY54" fmla="*/ 292894 h 631031"/>
              <a:gd name="connsiteX55" fmla="*/ 2381 w 2857500"/>
              <a:gd name="connsiteY55" fmla="*/ 238125 h 631031"/>
              <a:gd name="connsiteX56" fmla="*/ 0 w 2857500"/>
              <a:gd name="connsiteY56" fmla="*/ 190500 h 631031"/>
              <a:gd name="connsiteX57" fmla="*/ 2381 w 2857500"/>
              <a:gd name="connsiteY57" fmla="*/ 173831 h 631031"/>
              <a:gd name="connsiteX58" fmla="*/ 7144 w 2857500"/>
              <a:gd name="connsiteY58" fmla="*/ 164306 h 631031"/>
              <a:gd name="connsiteX59" fmla="*/ 14287 w 2857500"/>
              <a:gd name="connsiteY59" fmla="*/ 164306 h 631031"/>
              <a:gd name="connsiteX60" fmla="*/ 28575 w 2857500"/>
              <a:gd name="connsiteY60" fmla="*/ 171450 h 631031"/>
              <a:gd name="connsiteX61" fmla="*/ 45244 w 2857500"/>
              <a:gd name="connsiteY61" fmla="*/ 190500 h 631031"/>
              <a:gd name="connsiteX62" fmla="*/ 61912 w 2857500"/>
              <a:gd name="connsiteY62" fmla="*/ 221456 h 631031"/>
              <a:gd name="connsiteX63" fmla="*/ 90487 w 2857500"/>
              <a:gd name="connsiteY63" fmla="*/ 266700 h 631031"/>
              <a:gd name="connsiteX64" fmla="*/ 119062 w 2857500"/>
              <a:gd name="connsiteY64" fmla="*/ 297656 h 631031"/>
              <a:gd name="connsiteX65" fmla="*/ 145256 w 2857500"/>
              <a:gd name="connsiteY65" fmla="*/ 314325 h 631031"/>
              <a:gd name="connsiteX66" fmla="*/ 192881 w 2857500"/>
              <a:gd name="connsiteY66" fmla="*/ 340519 h 631031"/>
              <a:gd name="connsiteX67" fmla="*/ 233362 w 2857500"/>
              <a:gd name="connsiteY67" fmla="*/ 352425 h 631031"/>
              <a:gd name="connsiteX68" fmla="*/ 273844 w 2857500"/>
              <a:gd name="connsiteY68" fmla="*/ 359569 h 631031"/>
              <a:gd name="connsiteX69" fmla="*/ 328612 w 2857500"/>
              <a:gd name="connsiteY69" fmla="*/ 364331 h 631031"/>
              <a:gd name="connsiteX70" fmla="*/ 409575 w 2857500"/>
              <a:gd name="connsiteY70" fmla="*/ 361950 h 631031"/>
              <a:gd name="connsiteX71" fmla="*/ 578644 w 2857500"/>
              <a:gd name="connsiteY71" fmla="*/ 335756 h 631031"/>
              <a:gd name="connsiteX72" fmla="*/ 926306 w 2857500"/>
              <a:gd name="connsiteY72" fmla="*/ 276225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57500" h="631031">
                <a:moveTo>
                  <a:pt x="926306" y="276225"/>
                </a:moveTo>
                <a:lnTo>
                  <a:pt x="1264444" y="219075"/>
                </a:lnTo>
                <a:lnTo>
                  <a:pt x="1545431" y="192881"/>
                </a:lnTo>
                <a:lnTo>
                  <a:pt x="1671637" y="178594"/>
                </a:lnTo>
                <a:lnTo>
                  <a:pt x="1814512" y="161925"/>
                </a:lnTo>
                <a:lnTo>
                  <a:pt x="1990725" y="140494"/>
                </a:lnTo>
                <a:lnTo>
                  <a:pt x="2155031" y="119063"/>
                </a:lnTo>
                <a:lnTo>
                  <a:pt x="2209800" y="111919"/>
                </a:lnTo>
                <a:lnTo>
                  <a:pt x="2257425" y="97631"/>
                </a:lnTo>
                <a:lnTo>
                  <a:pt x="2314575" y="76200"/>
                </a:lnTo>
                <a:lnTo>
                  <a:pt x="2381250" y="45244"/>
                </a:lnTo>
                <a:lnTo>
                  <a:pt x="2438400" y="14288"/>
                </a:lnTo>
                <a:lnTo>
                  <a:pt x="2462212" y="0"/>
                </a:lnTo>
                <a:lnTo>
                  <a:pt x="2495550" y="4763"/>
                </a:lnTo>
                <a:lnTo>
                  <a:pt x="2600325" y="30956"/>
                </a:lnTo>
                <a:lnTo>
                  <a:pt x="2717006" y="64294"/>
                </a:lnTo>
                <a:lnTo>
                  <a:pt x="2771775" y="85725"/>
                </a:lnTo>
                <a:lnTo>
                  <a:pt x="2795587" y="100013"/>
                </a:lnTo>
                <a:lnTo>
                  <a:pt x="2824162" y="123825"/>
                </a:lnTo>
                <a:lnTo>
                  <a:pt x="2845594" y="147638"/>
                </a:lnTo>
                <a:lnTo>
                  <a:pt x="2855119" y="166688"/>
                </a:lnTo>
                <a:lnTo>
                  <a:pt x="2857500" y="188119"/>
                </a:lnTo>
                <a:lnTo>
                  <a:pt x="2845594" y="214313"/>
                </a:lnTo>
                <a:lnTo>
                  <a:pt x="2821781" y="238125"/>
                </a:lnTo>
                <a:lnTo>
                  <a:pt x="2774156" y="261938"/>
                </a:lnTo>
                <a:lnTo>
                  <a:pt x="2747962" y="269081"/>
                </a:lnTo>
                <a:lnTo>
                  <a:pt x="2607469" y="271463"/>
                </a:lnTo>
                <a:lnTo>
                  <a:pt x="2383631" y="285750"/>
                </a:lnTo>
                <a:lnTo>
                  <a:pt x="2309812" y="290513"/>
                </a:lnTo>
                <a:lnTo>
                  <a:pt x="2028825" y="304800"/>
                </a:lnTo>
                <a:lnTo>
                  <a:pt x="1769269" y="326231"/>
                </a:lnTo>
                <a:lnTo>
                  <a:pt x="1504950" y="361950"/>
                </a:lnTo>
                <a:lnTo>
                  <a:pt x="1350169" y="385763"/>
                </a:lnTo>
                <a:lnTo>
                  <a:pt x="1195387" y="414338"/>
                </a:lnTo>
                <a:lnTo>
                  <a:pt x="1040606" y="442913"/>
                </a:lnTo>
                <a:lnTo>
                  <a:pt x="900112" y="471488"/>
                </a:lnTo>
                <a:lnTo>
                  <a:pt x="726281" y="511969"/>
                </a:lnTo>
                <a:lnTo>
                  <a:pt x="578644" y="552450"/>
                </a:lnTo>
                <a:lnTo>
                  <a:pt x="554831" y="564356"/>
                </a:lnTo>
                <a:lnTo>
                  <a:pt x="509587" y="590550"/>
                </a:lnTo>
                <a:lnTo>
                  <a:pt x="457200" y="614363"/>
                </a:lnTo>
                <a:lnTo>
                  <a:pt x="419100" y="626269"/>
                </a:lnTo>
                <a:lnTo>
                  <a:pt x="383381" y="631031"/>
                </a:lnTo>
                <a:lnTo>
                  <a:pt x="342900" y="628650"/>
                </a:lnTo>
                <a:lnTo>
                  <a:pt x="300037" y="619125"/>
                </a:lnTo>
                <a:lnTo>
                  <a:pt x="259556" y="602456"/>
                </a:lnTo>
                <a:lnTo>
                  <a:pt x="223837" y="581025"/>
                </a:lnTo>
                <a:lnTo>
                  <a:pt x="188119" y="554831"/>
                </a:lnTo>
                <a:lnTo>
                  <a:pt x="169069" y="535781"/>
                </a:lnTo>
                <a:lnTo>
                  <a:pt x="142875" y="504825"/>
                </a:lnTo>
                <a:lnTo>
                  <a:pt x="126206" y="485775"/>
                </a:lnTo>
                <a:lnTo>
                  <a:pt x="102394" y="447675"/>
                </a:lnTo>
                <a:lnTo>
                  <a:pt x="73819" y="402431"/>
                </a:lnTo>
                <a:lnTo>
                  <a:pt x="47625" y="350044"/>
                </a:lnTo>
                <a:lnTo>
                  <a:pt x="21431" y="292894"/>
                </a:lnTo>
                <a:lnTo>
                  <a:pt x="2381" y="238125"/>
                </a:lnTo>
                <a:lnTo>
                  <a:pt x="0" y="190500"/>
                </a:lnTo>
                <a:lnTo>
                  <a:pt x="2381" y="173831"/>
                </a:lnTo>
                <a:lnTo>
                  <a:pt x="7144" y="164306"/>
                </a:lnTo>
                <a:lnTo>
                  <a:pt x="14287" y="164306"/>
                </a:lnTo>
                <a:lnTo>
                  <a:pt x="28575" y="171450"/>
                </a:lnTo>
                <a:lnTo>
                  <a:pt x="45244" y="190500"/>
                </a:lnTo>
                <a:lnTo>
                  <a:pt x="61912" y="221456"/>
                </a:lnTo>
                <a:lnTo>
                  <a:pt x="90487" y="266700"/>
                </a:lnTo>
                <a:lnTo>
                  <a:pt x="119062" y="297656"/>
                </a:lnTo>
                <a:lnTo>
                  <a:pt x="145256" y="314325"/>
                </a:lnTo>
                <a:lnTo>
                  <a:pt x="192881" y="340519"/>
                </a:lnTo>
                <a:lnTo>
                  <a:pt x="233362" y="352425"/>
                </a:lnTo>
                <a:lnTo>
                  <a:pt x="273844" y="359569"/>
                </a:lnTo>
                <a:lnTo>
                  <a:pt x="328612" y="364331"/>
                </a:lnTo>
                <a:lnTo>
                  <a:pt x="409575" y="361950"/>
                </a:lnTo>
                <a:lnTo>
                  <a:pt x="578644" y="335756"/>
                </a:lnTo>
                <a:lnTo>
                  <a:pt x="926306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11C8DF16-7B18-CB4E-BFB4-4F842DE273B3}"/>
              </a:ext>
            </a:extLst>
          </p:cNvPr>
          <p:cNvSpPr/>
          <p:nvPr/>
        </p:nvSpPr>
        <p:spPr>
          <a:xfrm rot="16200000">
            <a:off x="4892675" y="4383088"/>
            <a:ext cx="2854325" cy="647700"/>
          </a:xfrm>
          <a:custGeom>
            <a:avLst/>
            <a:gdLst>
              <a:gd name="connsiteX0" fmla="*/ 1304925 w 2855118"/>
              <a:gd name="connsiteY0" fmla="*/ 357187 h 647700"/>
              <a:gd name="connsiteX1" fmla="*/ 1716881 w 2855118"/>
              <a:gd name="connsiteY1" fmla="*/ 354806 h 647700"/>
              <a:gd name="connsiteX2" fmla="*/ 2133600 w 2855118"/>
              <a:gd name="connsiteY2" fmla="*/ 354806 h 647700"/>
              <a:gd name="connsiteX3" fmla="*/ 2295525 w 2855118"/>
              <a:gd name="connsiteY3" fmla="*/ 354806 h 647700"/>
              <a:gd name="connsiteX4" fmla="*/ 2347912 w 2855118"/>
              <a:gd name="connsiteY4" fmla="*/ 359569 h 647700"/>
              <a:gd name="connsiteX5" fmla="*/ 2393156 w 2855118"/>
              <a:gd name="connsiteY5" fmla="*/ 359569 h 647700"/>
              <a:gd name="connsiteX6" fmla="*/ 2443162 w 2855118"/>
              <a:gd name="connsiteY6" fmla="*/ 354806 h 647700"/>
              <a:gd name="connsiteX7" fmla="*/ 2502693 w 2855118"/>
              <a:gd name="connsiteY7" fmla="*/ 342900 h 647700"/>
              <a:gd name="connsiteX8" fmla="*/ 2562225 w 2855118"/>
              <a:gd name="connsiteY8" fmla="*/ 323850 h 647700"/>
              <a:gd name="connsiteX9" fmla="*/ 2621756 w 2855118"/>
              <a:gd name="connsiteY9" fmla="*/ 295275 h 647700"/>
              <a:gd name="connsiteX10" fmla="*/ 2662237 w 2855118"/>
              <a:gd name="connsiteY10" fmla="*/ 266700 h 647700"/>
              <a:gd name="connsiteX11" fmla="*/ 2695575 w 2855118"/>
              <a:gd name="connsiteY11" fmla="*/ 233362 h 647700"/>
              <a:gd name="connsiteX12" fmla="*/ 2747962 w 2855118"/>
              <a:gd name="connsiteY12" fmla="*/ 166687 h 647700"/>
              <a:gd name="connsiteX13" fmla="*/ 2795587 w 2855118"/>
              <a:gd name="connsiteY13" fmla="*/ 88106 h 647700"/>
              <a:gd name="connsiteX14" fmla="*/ 2833687 w 2855118"/>
              <a:gd name="connsiteY14" fmla="*/ 0 h 647700"/>
              <a:gd name="connsiteX15" fmla="*/ 2855118 w 2855118"/>
              <a:gd name="connsiteY15" fmla="*/ 152400 h 647700"/>
              <a:gd name="connsiteX16" fmla="*/ 2817018 w 2855118"/>
              <a:gd name="connsiteY16" fmla="*/ 273844 h 647700"/>
              <a:gd name="connsiteX17" fmla="*/ 2790825 w 2855118"/>
              <a:gd name="connsiteY17" fmla="*/ 345281 h 647700"/>
              <a:gd name="connsiteX18" fmla="*/ 2752725 w 2855118"/>
              <a:gd name="connsiteY18" fmla="*/ 433387 h 647700"/>
              <a:gd name="connsiteX19" fmla="*/ 2693193 w 2855118"/>
              <a:gd name="connsiteY19" fmla="*/ 531019 h 647700"/>
              <a:gd name="connsiteX20" fmla="*/ 2636043 w 2855118"/>
              <a:gd name="connsiteY20" fmla="*/ 611981 h 647700"/>
              <a:gd name="connsiteX21" fmla="*/ 2614612 w 2855118"/>
              <a:gd name="connsiteY21" fmla="*/ 633412 h 647700"/>
              <a:gd name="connsiteX22" fmla="*/ 2593181 w 2855118"/>
              <a:gd name="connsiteY22" fmla="*/ 645319 h 647700"/>
              <a:gd name="connsiteX23" fmla="*/ 2578893 w 2855118"/>
              <a:gd name="connsiteY23" fmla="*/ 647700 h 647700"/>
              <a:gd name="connsiteX24" fmla="*/ 2557462 w 2855118"/>
              <a:gd name="connsiteY24" fmla="*/ 645319 h 647700"/>
              <a:gd name="connsiteX25" fmla="*/ 2536031 w 2855118"/>
              <a:gd name="connsiteY25" fmla="*/ 631031 h 647700"/>
              <a:gd name="connsiteX26" fmla="*/ 2500312 w 2855118"/>
              <a:gd name="connsiteY26" fmla="*/ 602456 h 647700"/>
              <a:gd name="connsiteX27" fmla="*/ 2474118 w 2855118"/>
              <a:gd name="connsiteY27" fmla="*/ 588169 h 647700"/>
              <a:gd name="connsiteX28" fmla="*/ 2431256 w 2855118"/>
              <a:gd name="connsiteY28" fmla="*/ 576262 h 647700"/>
              <a:gd name="connsiteX29" fmla="*/ 2381250 w 2855118"/>
              <a:gd name="connsiteY29" fmla="*/ 573881 h 647700"/>
              <a:gd name="connsiteX30" fmla="*/ 2316956 w 2855118"/>
              <a:gd name="connsiteY30" fmla="*/ 578644 h 647700"/>
              <a:gd name="connsiteX31" fmla="*/ 2055018 w 2855118"/>
              <a:gd name="connsiteY31" fmla="*/ 581025 h 647700"/>
              <a:gd name="connsiteX32" fmla="*/ 1597818 w 2855118"/>
              <a:gd name="connsiteY32" fmla="*/ 578644 h 647700"/>
              <a:gd name="connsiteX33" fmla="*/ 1214437 w 2855118"/>
              <a:gd name="connsiteY33" fmla="*/ 576262 h 647700"/>
              <a:gd name="connsiteX34" fmla="*/ 966787 w 2855118"/>
              <a:gd name="connsiteY34" fmla="*/ 578644 h 647700"/>
              <a:gd name="connsiteX35" fmla="*/ 814387 w 2855118"/>
              <a:gd name="connsiteY35" fmla="*/ 588169 h 647700"/>
              <a:gd name="connsiteX36" fmla="*/ 607218 w 2855118"/>
              <a:gd name="connsiteY36" fmla="*/ 602456 h 647700"/>
              <a:gd name="connsiteX37" fmla="*/ 547687 w 2855118"/>
              <a:gd name="connsiteY37" fmla="*/ 602456 h 647700"/>
              <a:gd name="connsiteX38" fmla="*/ 438150 w 2855118"/>
              <a:gd name="connsiteY38" fmla="*/ 602456 h 647700"/>
              <a:gd name="connsiteX39" fmla="*/ 335756 w 2855118"/>
              <a:gd name="connsiteY39" fmla="*/ 590550 h 647700"/>
              <a:gd name="connsiteX40" fmla="*/ 273843 w 2855118"/>
              <a:gd name="connsiteY40" fmla="*/ 583406 h 647700"/>
              <a:gd name="connsiteX41" fmla="*/ 173831 w 2855118"/>
              <a:gd name="connsiteY41" fmla="*/ 561975 h 647700"/>
              <a:gd name="connsiteX42" fmla="*/ 100012 w 2855118"/>
              <a:gd name="connsiteY42" fmla="*/ 535781 h 647700"/>
              <a:gd name="connsiteX43" fmla="*/ 66675 w 2855118"/>
              <a:gd name="connsiteY43" fmla="*/ 521494 h 647700"/>
              <a:gd name="connsiteX44" fmla="*/ 35718 w 2855118"/>
              <a:gd name="connsiteY44" fmla="*/ 500062 h 647700"/>
              <a:gd name="connsiteX45" fmla="*/ 16668 w 2855118"/>
              <a:gd name="connsiteY45" fmla="*/ 481012 h 647700"/>
              <a:gd name="connsiteX46" fmla="*/ 4762 w 2855118"/>
              <a:gd name="connsiteY46" fmla="*/ 454819 h 647700"/>
              <a:gd name="connsiteX47" fmla="*/ 0 w 2855118"/>
              <a:gd name="connsiteY47" fmla="*/ 426244 h 647700"/>
              <a:gd name="connsiteX48" fmla="*/ 4762 w 2855118"/>
              <a:gd name="connsiteY48" fmla="*/ 397669 h 647700"/>
              <a:gd name="connsiteX49" fmla="*/ 9525 w 2855118"/>
              <a:gd name="connsiteY49" fmla="*/ 383381 h 647700"/>
              <a:gd name="connsiteX50" fmla="*/ 26193 w 2855118"/>
              <a:gd name="connsiteY50" fmla="*/ 357187 h 647700"/>
              <a:gd name="connsiteX51" fmla="*/ 52387 w 2855118"/>
              <a:gd name="connsiteY51" fmla="*/ 328612 h 647700"/>
              <a:gd name="connsiteX52" fmla="*/ 507206 w 2855118"/>
              <a:gd name="connsiteY52" fmla="*/ 350044 h 647700"/>
              <a:gd name="connsiteX53" fmla="*/ 550068 w 2855118"/>
              <a:gd name="connsiteY53" fmla="*/ 354806 h 647700"/>
              <a:gd name="connsiteX54" fmla="*/ 721518 w 2855118"/>
              <a:gd name="connsiteY54" fmla="*/ 357187 h 647700"/>
              <a:gd name="connsiteX55" fmla="*/ 1250156 w 2855118"/>
              <a:gd name="connsiteY55" fmla="*/ 354806 h 647700"/>
              <a:gd name="connsiteX56" fmla="*/ 1304925 w 2855118"/>
              <a:gd name="connsiteY56" fmla="*/ 357187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55118" h="647700">
                <a:moveTo>
                  <a:pt x="1304925" y="357187"/>
                </a:moveTo>
                <a:lnTo>
                  <a:pt x="1716881" y="354806"/>
                </a:lnTo>
                <a:lnTo>
                  <a:pt x="2133600" y="354806"/>
                </a:lnTo>
                <a:lnTo>
                  <a:pt x="2295525" y="354806"/>
                </a:lnTo>
                <a:lnTo>
                  <a:pt x="2347912" y="359569"/>
                </a:lnTo>
                <a:lnTo>
                  <a:pt x="2393156" y="359569"/>
                </a:lnTo>
                <a:lnTo>
                  <a:pt x="2443162" y="354806"/>
                </a:lnTo>
                <a:lnTo>
                  <a:pt x="2502693" y="342900"/>
                </a:lnTo>
                <a:lnTo>
                  <a:pt x="2562225" y="323850"/>
                </a:lnTo>
                <a:lnTo>
                  <a:pt x="2621756" y="295275"/>
                </a:lnTo>
                <a:lnTo>
                  <a:pt x="2662237" y="266700"/>
                </a:lnTo>
                <a:lnTo>
                  <a:pt x="2695575" y="233362"/>
                </a:lnTo>
                <a:lnTo>
                  <a:pt x="2747962" y="166687"/>
                </a:lnTo>
                <a:lnTo>
                  <a:pt x="2795587" y="88106"/>
                </a:lnTo>
                <a:lnTo>
                  <a:pt x="2833687" y="0"/>
                </a:lnTo>
                <a:lnTo>
                  <a:pt x="2855118" y="152400"/>
                </a:lnTo>
                <a:lnTo>
                  <a:pt x="2817018" y="273844"/>
                </a:lnTo>
                <a:lnTo>
                  <a:pt x="2790825" y="345281"/>
                </a:lnTo>
                <a:lnTo>
                  <a:pt x="2752725" y="433387"/>
                </a:lnTo>
                <a:lnTo>
                  <a:pt x="2693193" y="531019"/>
                </a:lnTo>
                <a:lnTo>
                  <a:pt x="2636043" y="611981"/>
                </a:lnTo>
                <a:lnTo>
                  <a:pt x="2614612" y="633412"/>
                </a:lnTo>
                <a:lnTo>
                  <a:pt x="2593181" y="645319"/>
                </a:lnTo>
                <a:lnTo>
                  <a:pt x="2578893" y="647700"/>
                </a:lnTo>
                <a:lnTo>
                  <a:pt x="2557462" y="645319"/>
                </a:lnTo>
                <a:lnTo>
                  <a:pt x="2536031" y="631031"/>
                </a:lnTo>
                <a:lnTo>
                  <a:pt x="2500312" y="602456"/>
                </a:lnTo>
                <a:lnTo>
                  <a:pt x="2474118" y="588169"/>
                </a:lnTo>
                <a:lnTo>
                  <a:pt x="2431256" y="576262"/>
                </a:lnTo>
                <a:lnTo>
                  <a:pt x="2381250" y="573881"/>
                </a:lnTo>
                <a:lnTo>
                  <a:pt x="2316956" y="578644"/>
                </a:lnTo>
                <a:lnTo>
                  <a:pt x="2055018" y="581025"/>
                </a:lnTo>
                <a:lnTo>
                  <a:pt x="1597818" y="578644"/>
                </a:lnTo>
                <a:lnTo>
                  <a:pt x="1214437" y="576262"/>
                </a:lnTo>
                <a:lnTo>
                  <a:pt x="966787" y="578644"/>
                </a:lnTo>
                <a:lnTo>
                  <a:pt x="814387" y="588169"/>
                </a:lnTo>
                <a:lnTo>
                  <a:pt x="607218" y="602456"/>
                </a:lnTo>
                <a:lnTo>
                  <a:pt x="547687" y="602456"/>
                </a:lnTo>
                <a:lnTo>
                  <a:pt x="438150" y="602456"/>
                </a:lnTo>
                <a:lnTo>
                  <a:pt x="335756" y="590550"/>
                </a:lnTo>
                <a:lnTo>
                  <a:pt x="273843" y="583406"/>
                </a:lnTo>
                <a:lnTo>
                  <a:pt x="173831" y="561975"/>
                </a:lnTo>
                <a:lnTo>
                  <a:pt x="100012" y="535781"/>
                </a:lnTo>
                <a:lnTo>
                  <a:pt x="66675" y="521494"/>
                </a:lnTo>
                <a:lnTo>
                  <a:pt x="35718" y="500062"/>
                </a:lnTo>
                <a:lnTo>
                  <a:pt x="16668" y="481012"/>
                </a:lnTo>
                <a:lnTo>
                  <a:pt x="4762" y="454819"/>
                </a:lnTo>
                <a:lnTo>
                  <a:pt x="0" y="426244"/>
                </a:lnTo>
                <a:lnTo>
                  <a:pt x="4762" y="397669"/>
                </a:lnTo>
                <a:lnTo>
                  <a:pt x="9525" y="383381"/>
                </a:lnTo>
                <a:lnTo>
                  <a:pt x="26193" y="357187"/>
                </a:lnTo>
                <a:lnTo>
                  <a:pt x="52387" y="328612"/>
                </a:lnTo>
                <a:lnTo>
                  <a:pt x="507206" y="350044"/>
                </a:lnTo>
                <a:lnTo>
                  <a:pt x="550068" y="354806"/>
                </a:lnTo>
                <a:lnTo>
                  <a:pt x="721518" y="357187"/>
                </a:lnTo>
                <a:lnTo>
                  <a:pt x="1250156" y="354806"/>
                </a:lnTo>
                <a:lnTo>
                  <a:pt x="1304925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6BBC76E9-1A76-714B-8680-07BB10851258}"/>
              </a:ext>
            </a:extLst>
          </p:cNvPr>
          <p:cNvSpPr/>
          <p:nvPr/>
        </p:nvSpPr>
        <p:spPr>
          <a:xfrm rot="16200000">
            <a:off x="5723731" y="5471319"/>
            <a:ext cx="631825" cy="661988"/>
          </a:xfrm>
          <a:custGeom>
            <a:avLst/>
            <a:gdLst>
              <a:gd name="connsiteX0" fmla="*/ 557213 w 631032"/>
              <a:gd name="connsiteY0" fmla="*/ 200025 h 661987"/>
              <a:gd name="connsiteX1" fmla="*/ 516732 w 631032"/>
              <a:gd name="connsiteY1" fmla="*/ 311943 h 661987"/>
              <a:gd name="connsiteX2" fmla="*/ 485775 w 631032"/>
              <a:gd name="connsiteY2" fmla="*/ 400050 h 661987"/>
              <a:gd name="connsiteX3" fmla="*/ 454819 w 631032"/>
              <a:gd name="connsiteY3" fmla="*/ 497681 h 661987"/>
              <a:gd name="connsiteX4" fmla="*/ 442913 w 631032"/>
              <a:gd name="connsiteY4" fmla="*/ 545306 h 661987"/>
              <a:gd name="connsiteX5" fmla="*/ 442913 w 631032"/>
              <a:gd name="connsiteY5" fmla="*/ 573881 h 661987"/>
              <a:gd name="connsiteX6" fmla="*/ 447675 w 631032"/>
              <a:gd name="connsiteY6" fmla="*/ 602456 h 661987"/>
              <a:gd name="connsiteX7" fmla="*/ 457200 w 631032"/>
              <a:gd name="connsiteY7" fmla="*/ 619125 h 661987"/>
              <a:gd name="connsiteX8" fmla="*/ 473869 w 631032"/>
              <a:gd name="connsiteY8" fmla="*/ 633412 h 661987"/>
              <a:gd name="connsiteX9" fmla="*/ 531019 w 631032"/>
              <a:gd name="connsiteY9" fmla="*/ 645318 h 661987"/>
              <a:gd name="connsiteX10" fmla="*/ 631032 w 631032"/>
              <a:gd name="connsiteY10" fmla="*/ 652462 h 661987"/>
              <a:gd name="connsiteX11" fmla="*/ 0 w 631032"/>
              <a:gd name="connsiteY11" fmla="*/ 661987 h 661987"/>
              <a:gd name="connsiteX12" fmla="*/ 38100 w 631032"/>
              <a:gd name="connsiteY12" fmla="*/ 614362 h 661987"/>
              <a:gd name="connsiteX13" fmla="*/ 61913 w 631032"/>
              <a:gd name="connsiteY13" fmla="*/ 592931 h 661987"/>
              <a:gd name="connsiteX14" fmla="*/ 88107 w 631032"/>
              <a:gd name="connsiteY14" fmla="*/ 573881 h 661987"/>
              <a:gd name="connsiteX15" fmla="*/ 140494 w 631032"/>
              <a:gd name="connsiteY15" fmla="*/ 542925 h 661987"/>
              <a:gd name="connsiteX16" fmla="*/ 195263 w 631032"/>
              <a:gd name="connsiteY16" fmla="*/ 514350 h 661987"/>
              <a:gd name="connsiteX17" fmla="*/ 257175 w 631032"/>
              <a:gd name="connsiteY17" fmla="*/ 466725 h 661987"/>
              <a:gd name="connsiteX18" fmla="*/ 295275 w 631032"/>
              <a:gd name="connsiteY18" fmla="*/ 431006 h 661987"/>
              <a:gd name="connsiteX19" fmla="*/ 388144 w 631032"/>
              <a:gd name="connsiteY19" fmla="*/ 328612 h 661987"/>
              <a:gd name="connsiteX20" fmla="*/ 473869 w 631032"/>
              <a:gd name="connsiteY20" fmla="*/ 202406 h 661987"/>
              <a:gd name="connsiteX21" fmla="*/ 566738 w 631032"/>
              <a:gd name="connsiteY21" fmla="*/ 45243 h 661987"/>
              <a:gd name="connsiteX22" fmla="*/ 578644 w 631032"/>
              <a:gd name="connsiteY22" fmla="*/ 23812 h 661987"/>
              <a:gd name="connsiteX23" fmla="*/ 588169 w 631032"/>
              <a:gd name="connsiteY23" fmla="*/ 9525 h 661987"/>
              <a:gd name="connsiteX24" fmla="*/ 600075 w 631032"/>
              <a:gd name="connsiteY24" fmla="*/ 0 h 661987"/>
              <a:gd name="connsiteX25" fmla="*/ 609600 w 631032"/>
              <a:gd name="connsiteY25" fmla="*/ 2381 h 661987"/>
              <a:gd name="connsiteX26" fmla="*/ 614363 w 631032"/>
              <a:gd name="connsiteY26" fmla="*/ 4762 h 661987"/>
              <a:gd name="connsiteX27" fmla="*/ 616744 w 631032"/>
              <a:gd name="connsiteY27" fmla="*/ 21431 h 661987"/>
              <a:gd name="connsiteX28" fmla="*/ 607219 w 631032"/>
              <a:gd name="connsiteY28" fmla="*/ 64293 h 661987"/>
              <a:gd name="connsiteX29" fmla="*/ 557213 w 631032"/>
              <a:gd name="connsiteY29" fmla="*/ 200025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31032" h="661987">
                <a:moveTo>
                  <a:pt x="557213" y="200025"/>
                </a:moveTo>
                <a:lnTo>
                  <a:pt x="516732" y="311943"/>
                </a:lnTo>
                <a:lnTo>
                  <a:pt x="485775" y="400050"/>
                </a:lnTo>
                <a:lnTo>
                  <a:pt x="454819" y="497681"/>
                </a:lnTo>
                <a:lnTo>
                  <a:pt x="442913" y="545306"/>
                </a:lnTo>
                <a:lnTo>
                  <a:pt x="442913" y="573881"/>
                </a:lnTo>
                <a:lnTo>
                  <a:pt x="447675" y="602456"/>
                </a:lnTo>
                <a:lnTo>
                  <a:pt x="457200" y="619125"/>
                </a:lnTo>
                <a:lnTo>
                  <a:pt x="473869" y="633412"/>
                </a:lnTo>
                <a:lnTo>
                  <a:pt x="531019" y="645318"/>
                </a:lnTo>
                <a:lnTo>
                  <a:pt x="631032" y="652462"/>
                </a:lnTo>
                <a:lnTo>
                  <a:pt x="0" y="661987"/>
                </a:lnTo>
                <a:lnTo>
                  <a:pt x="38100" y="614362"/>
                </a:lnTo>
                <a:lnTo>
                  <a:pt x="61913" y="592931"/>
                </a:lnTo>
                <a:lnTo>
                  <a:pt x="88107" y="573881"/>
                </a:lnTo>
                <a:lnTo>
                  <a:pt x="140494" y="542925"/>
                </a:lnTo>
                <a:lnTo>
                  <a:pt x="195263" y="514350"/>
                </a:lnTo>
                <a:lnTo>
                  <a:pt x="257175" y="466725"/>
                </a:lnTo>
                <a:lnTo>
                  <a:pt x="295275" y="431006"/>
                </a:lnTo>
                <a:lnTo>
                  <a:pt x="388144" y="328612"/>
                </a:lnTo>
                <a:lnTo>
                  <a:pt x="473869" y="202406"/>
                </a:lnTo>
                <a:lnTo>
                  <a:pt x="566738" y="45243"/>
                </a:lnTo>
                <a:lnTo>
                  <a:pt x="578644" y="23812"/>
                </a:lnTo>
                <a:lnTo>
                  <a:pt x="588169" y="9525"/>
                </a:lnTo>
                <a:lnTo>
                  <a:pt x="600075" y="0"/>
                </a:lnTo>
                <a:lnTo>
                  <a:pt x="609600" y="2381"/>
                </a:lnTo>
                <a:lnTo>
                  <a:pt x="614363" y="4762"/>
                </a:lnTo>
                <a:lnTo>
                  <a:pt x="616744" y="21431"/>
                </a:lnTo>
                <a:lnTo>
                  <a:pt x="607219" y="64293"/>
                </a:lnTo>
                <a:lnTo>
                  <a:pt x="557213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BA70F3A7-7840-4AC6-9011-BCD92334547F}"/>
              </a:ext>
            </a:extLst>
          </p:cNvPr>
          <p:cNvGrpSpPr/>
          <p:nvPr/>
        </p:nvGrpSpPr>
        <p:grpSpPr>
          <a:xfrm>
            <a:off x="2500312" y="1549399"/>
            <a:ext cx="4968875" cy="4584700"/>
            <a:chOff x="2622550" y="1701800"/>
            <a:chExt cx="4968875" cy="4584700"/>
          </a:xfrm>
        </p:grpSpPr>
        <p:sp>
          <p:nvSpPr>
            <p:cNvPr id="27" name="フリーフォーム 39">
              <a:extLst>
                <a:ext uri="{FF2B5EF4-FFF2-40B4-BE49-F238E27FC236}">
                  <a16:creationId xmlns:a16="http://schemas.microsoft.com/office/drawing/2014/main" id="{C79BAE66-BF85-42E2-A916-F53E70E399A9}"/>
                </a:ext>
              </a:extLst>
            </p:cNvPr>
            <p:cNvSpPr/>
            <p:nvPr/>
          </p:nvSpPr>
          <p:spPr>
            <a:xfrm>
              <a:off x="2622550" y="2205038"/>
              <a:ext cx="977900" cy="1555750"/>
            </a:xfrm>
            <a:custGeom>
              <a:avLst/>
              <a:gdLst>
                <a:gd name="connsiteX0" fmla="*/ 766763 w 978694"/>
                <a:gd name="connsiteY0" fmla="*/ 626268 h 1554956"/>
                <a:gd name="connsiteX1" fmla="*/ 819150 w 978694"/>
                <a:gd name="connsiteY1" fmla="*/ 535781 h 1554956"/>
                <a:gd name="connsiteX2" fmla="*/ 862013 w 978694"/>
                <a:gd name="connsiteY2" fmla="*/ 452437 h 1554956"/>
                <a:gd name="connsiteX3" fmla="*/ 873919 w 978694"/>
                <a:gd name="connsiteY3" fmla="*/ 433387 h 1554956"/>
                <a:gd name="connsiteX4" fmla="*/ 919163 w 978694"/>
                <a:gd name="connsiteY4" fmla="*/ 390525 h 1554956"/>
                <a:gd name="connsiteX5" fmla="*/ 969169 w 978694"/>
                <a:gd name="connsiteY5" fmla="*/ 338137 h 1554956"/>
                <a:gd name="connsiteX6" fmla="*/ 976313 w 978694"/>
                <a:gd name="connsiteY6" fmla="*/ 321468 h 1554956"/>
                <a:gd name="connsiteX7" fmla="*/ 978694 w 978694"/>
                <a:gd name="connsiteY7" fmla="*/ 309562 h 1554956"/>
                <a:gd name="connsiteX8" fmla="*/ 978694 w 978694"/>
                <a:gd name="connsiteY8" fmla="*/ 292893 h 1554956"/>
                <a:gd name="connsiteX9" fmla="*/ 973932 w 978694"/>
                <a:gd name="connsiteY9" fmla="*/ 271462 h 1554956"/>
                <a:gd name="connsiteX10" fmla="*/ 954882 w 978694"/>
                <a:gd name="connsiteY10" fmla="*/ 238125 h 1554956"/>
                <a:gd name="connsiteX11" fmla="*/ 919163 w 978694"/>
                <a:gd name="connsiteY11" fmla="*/ 202406 h 1554956"/>
                <a:gd name="connsiteX12" fmla="*/ 866775 w 978694"/>
                <a:gd name="connsiteY12" fmla="*/ 161925 h 1554956"/>
                <a:gd name="connsiteX13" fmla="*/ 795338 w 978694"/>
                <a:gd name="connsiteY13" fmla="*/ 116681 h 1554956"/>
                <a:gd name="connsiteX14" fmla="*/ 707232 w 978694"/>
                <a:gd name="connsiteY14" fmla="*/ 69056 h 1554956"/>
                <a:gd name="connsiteX15" fmla="*/ 628650 w 978694"/>
                <a:gd name="connsiteY15" fmla="*/ 26193 h 1554956"/>
                <a:gd name="connsiteX16" fmla="*/ 578644 w 978694"/>
                <a:gd name="connsiteY16" fmla="*/ 4762 h 1554956"/>
                <a:gd name="connsiteX17" fmla="*/ 559594 w 978694"/>
                <a:gd name="connsiteY17" fmla="*/ 0 h 1554956"/>
                <a:gd name="connsiteX18" fmla="*/ 545307 w 978694"/>
                <a:gd name="connsiteY18" fmla="*/ 0 h 1554956"/>
                <a:gd name="connsiteX19" fmla="*/ 535782 w 978694"/>
                <a:gd name="connsiteY19" fmla="*/ 9525 h 1554956"/>
                <a:gd name="connsiteX20" fmla="*/ 542925 w 978694"/>
                <a:gd name="connsiteY20" fmla="*/ 33337 h 1554956"/>
                <a:gd name="connsiteX21" fmla="*/ 557213 w 978694"/>
                <a:gd name="connsiteY21" fmla="*/ 59531 h 1554956"/>
                <a:gd name="connsiteX22" fmla="*/ 581025 w 978694"/>
                <a:gd name="connsiteY22" fmla="*/ 90487 h 1554956"/>
                <a:gd name="connsiteX23" fmla="*/ 609600 w 978694"/>
                <a:gd name="connsiteY23" fmla="*/ 135731 h 1554956"/>
                <a:gd name="connsiteX24" fmla="*/ 626269 w 978694"/>
                <a:gd name="connsiteY24" fmla="*/ 171450 h 1554956"/>
                <a:gd name="connsiteX25" fmla="*/ 638175 w 978694"/>
                <a:gd name="connsiteY25" fmla="*/ 202406 h 1554956"/>
                <a:gd name="connsiteX26" fmla="*/ 642938 w 978694"/>
                <a:gd name="connsiteY26" fmla="*/ 230981 h 1554956"/>
                <a:gd name="connsiteX27" fmla="*/ 642938 w 978694"/>
                <a:gd name="connsiteY27" fmla="*/ 292893 h 1554956"/>
                <a:gd name="connsiteX28" fmla="*/ 635794 w 978694"/>
                <a:gd name="connsiteY28" fmla="*/ 338137 h 1554956"/>
                <a:gd name="connsiteX29" fmla="*/ 621507 w 978694"/>
                <a:gd name="connsiteY29" fmla="*/ 411956 h 1554956"/>
                <a:gd name="connsiteX30" fmla="*/ 597694 w 978694"/>
                <a:gd name="connsiteY30" fmla="*/ 495300 h 1554956"/>
                <a:gd name="connsiteX31" fmla="*/ 578644 w 978694"/>
                <a:gd name="connsiteY31" fmla="*/ 547687 h 1554956"/>
                <a:gd name="connsiteX32" fmla="*/ 550069 w 978694"/>
                <a:gd name="connsiteY32" fmla="*/ 623887 h 1554956"/>
                <a:gd name="connsiteX33" fmla="*/ 502444 w 978694"/>
                <a:gd name="connsiteY33" fmla="*/ 728662 h 1554956"/>
                <a:gd name="connsiteX34" fmla="*/ 442913 w 978694"/>
                <a:gd name="connsiteY34" fmla="*/ 842962 h 1554956"/>
                <a:gd name="connsiteX35" fmla="*/ 350044 w 978694"/>
                <a:gd name="connsiteY35" fmla="*/ 1002506 h 1554956"/>
                <a:gd name="connsiteX36" fmla="*/ 266700 w 978694"/>
                <a:gd name="connsiteY36" fmla="*/ 1135856 h 1554956"/>
                <a:gd name="connsiteX37" fmla="*/ 145257 w 978694"/>
                <a:gd name="connsiteY37" fmla="*/ 1316831 h 1554956"/>
                <a:gd name="connsiteX38" fmla="*/ 33338 w 978694"/>
                <a:gd name="connsiteY38" fmla="*/ 1469231 h 1554956"/>
                <a:gd name="connsiteX39" fmla="*/ 7144 w 978694"/>
                <a:gd name="connsiteY39" fmla="*/ 1512093 h 1554956"/>
                <a:gd name="connsiteX40" fmla="*/ 0 w 978694"/>
                <a:gd name="connsiteY40" fmla="*/ 1533525 h 1554956"/>
                <a:gd name="connsiteX41" fmla="*/ 2382 w 978694"/>
                <a:gd name="connsiteY41" fmla="*/ 1550193 h 1554956"/>
                <a:gd name="connsiteX42" fmla="*/ 7144 w 978694"/>
                <a:gd name="connsiteY42" fmla="*/ 1554956 h 1554956"/>
                <a:gd name="connsiteX43" fmla="*/ 33338 w 978694"/>
                <a:gd name="connsiteY43" fmla="*/ 1550193 h 1554956"/>
                <a:gd name="connsiteX44" fmla="*/ 64294 w 978694"/>
                <a:gd name="connsiteY44" fmla="*/ 1531143 h 1554956"/>
                <a:gd name="connsiteX45" fmla="*/ 126207 w 978694"/>
                <a:gd name="connsiteY45" fmla="*/ 1471612 h 1554956"/>
                <a:gd name="connsiteX46" fmla="*/ 228600 w 978694"/>
                <a:gd name="connsiteY46" fmla="*/ 1366837 h 1554956"/>
                <a:gd name="connsiteX47" fmla="*/ 330994 w 978694"/>
                <a:gd name="connsiteY47" fmla="*/ 1250156 h 1554956"/>
                <a:gd name="connsiteX48" fmla="*/ 426244 w 978694"/>
                <a:gd name="connsiteY48" fmla="*/ 1140618 h 1554956"/>
                <a:gd name="connsiteX49" fmla="*/ 516732 w 978694"/>
                <a:gd name="connsiteY49" fmla="*/ 1021556 h 1554956"/>
                <a:gd name="connsiteX50" fmla="*/ 588169 w 978694"/>
                <a:gd name="connsiteY50" fmla="*/ 912018 h 1554956"/>
                <a:gd name="connsiteX51" fmla="*/ 678657 w 978694"/>
                <a:gd name="connsiteY51" fmla="*/ 776287 h 1554956"/>
                <a:gd name="connsiteX52" fmla="*/ 766763 w 978694"/>
                <a:gd name="connsiteY52" fmla="*/ 626268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694" h="1554956">
                  <a:moveTo>
                    <a:pt x="766763" y="626268"/>
                  </a:moveTo>
                  <a:lnTo>
                    <a:pt x="819150" y="535781"/>
                  </a:lnTo>
                  <a:lnTo>
                    <a:pt x="862013" y="452437"/>
                  </a:lnTo>
                  <a:lnTo>
                    <a:pt x="873919" y="433387"/>
                  </a:lnTo>
                  <a:lnTo>
                    <a:pt x="919163" y="390525"/>
                  </a:lnTo>
                  <a:lnTo>
                    <a:pt x="969169" y="338137"/>
                  </a:lnTo>
                  <a:lnTo>
                    <a:pt x="976313" y="321468"/>
                  </a:lnTo>
                  <a:lnTo>
                    <a:pt x="978694" y="309562"/>
                  </a:lnTo>
                  <a:lnTo>
                    <a:pt x="978694" y="292893"/>
                  </a:lnTo>
                  <a:lnTo>
                    <a:pt x="973932" y="271462"/>
                  </a:lnTo>
                  <a:lnTo>
                    <a:pt x="954882" y="238125"/>
                  </a:lnTo>
                  <a:lnTo>
                    <a:pt x="919163" y="202406"/>
                  </a:lnTo>
                  <a:lnTo>
                    <a:pt x="866775" y="161925"/>
                  </a:lnTo>
                  <a:lnTo>
                    <a:pt x="795338" y="116681"/>
                  </a:lnTo>
                  <a:lnTo>
                    <a:pt x="707232" y="69056"/>
                  </a:lnTo>
                  <a:lnTo>
                    <a:pt x="628650" y="26193"/>
                  </a:lnTo>
                  <a:lnTo>
                    <a:pt x="578644" y="4762"/>
                  </a:lnTo>
                  <a:lnTo>
                    <a:pt x="559594" y="0"/>
                  </a:lnTo>
                  <a:lnTo>
                    <a:pt x="545307" y="0"/>
                  </a:lnTo>
                  <a:lnTo>
                    <a:pt x="535782" y="9525"/>
                  </a:lnTo>
                  <a:lnTo>
                    <a:pt x="542925" y="33337"/>
                  </a:lnTo>
                  <a:lnTo>
                    <a:pt x="557213" y="59531"/>
                  </a:lnTo>
                  <a:lnTo>
                    <a:pt x="581025" y="90487"/>
                  </a:lnTo>
                  <a:lnTo>
                    <a:pt x="609600" y="135731"/>
                  </a:lnTo>
                  <a:lnTo>
                    <a:pt x="626269" y="171450"/>
                  </a:lnTo>
                  <a:lnTo>
                    <a:pt x="638175" y="202406"/>
                  </a:lnTo>
                  <a:lnTo>
                    <a:pt x="642938" y="230981"/>
                  </a:lnTo>
                  <a:lnTo>
                    <a:pt x="642938" y="292893"/>
                  </a:lnTo>
                  <a:lnTo>
                    <a:pt x="635794" y="338137"/>
                  </a:lnTo>
                  <a:lnTo>
                    <a:pt x="621507" y="411956"/>
                  </a:lnTo>
                  <a:lnTo>
                    <a:pt x="597694" y="495300"/>
                  </a:lnTo>
                  <a:lnTo>
                    <a:pt x="578644" y="547687"/>
                  </a:lnTo>
                  <a:lnTo>
                    <a:pt x="550069" y="623887"/>
                  </a:lnTo>
                  <a:lnTo>
                    <a:pt x="502444" y="728662"/>
                  </a:lnTo>
                  <a:lnTo>
                    <a:pt x="442913" y="842962"/>
                  </a:lnTo>
                  <a:lnTo>
                    <a:pt x="350044" y="1002506"/>
                  </a:lnTo>
                  <a:lnTo>
                    <a:pt x="266700" y="1135856"/>
                  </a:lnTo>
                  <a:lnTo>
                    <a:pt x="145257" y="1316831"/>
                  </a:lnTo>
                  <a:lnTo>
                    <a:pt x="33338" y="1469231"/>
                  </a:lnTo>
                  <a:lnTo>
                    <a:pt x="7144" y="1512093"/>
                  </a:lnTo>
                  <a:lnTo>
                    <a:pt x="0" y="1533525"/>
                  </a:lnTo>
                  <a:lnTo>
                    <a:pt x="2382" y="1550193"/>
                  </a:lnTo>
                  <a:lnTo>
                    <a:pt x="7144" y="1554956"/>
                  </a:lnTo>
                  <a:lnTo>
                    <a:pt x="33338" y="1550193"/>
                  </a:lnTo>
                  <a:lnTo>
                    <a:pt x="64294" y="1531143"/>
                  </a:lnTo>
                  <a:lnTo>
                    <a:pt x="126207" y="1471612"/>
                  </a:lnTo>
                  <a:lnTo>
                    <a:pt x="228600" y="1366837"/>
                  </a:lnTo>
                  <a:lnTo>
                    <a:pt x="330994" y="1250156"/>
                  </a:lnTo>
                  <a:lnTo>
                    <a:pt x="426244" y="1140618"/>
                  </a:lnTo>
                  <a:lnTo>
                    <a:pt x="516732" y="1021556"/>
                  </a:lnTo>
                  <a:lnTo>
                    <a:pt x="588169" y="912018"/>
                  </a:lnTo>
                  <a:lnTo>
                    <a:pt x="678657" y="776287"/>
                  </a:lnTo>
                  <a:lnTo>
                    <a:pt x="766763" y="626268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2">
              <a:extLst>
                <a:ext uri="{FF2B5EF4-FFF2-40B4-BE49-F238E27FC236}">
                  <a16:creationId xmlns:a16="http://schemas.microsoft.com/office/drawing/2014/main" id="{4FC5299B-2B78-408C-87C0-EDE7E4B4C12B}"/>
                </a:ext>
              </a:extLst>
            </p:cNvPr>
            <p:cNvSpPr/>
            <p:nvPr/>
          </p:nvSpPr>
          <p:spPr>
            <a:xfrm>
              <a:off x="4984750" y="2354263"/>
              <a:ext cx="1995488" cy="474662"/>
            </a:xfrm>
            <a:custGeom>
              <a:avLst/>
              <a:gdLst>
                <a:gd name="connsiteX0" fmla="*/ 626269 w 1995488"/>
                <a:gd name="connsiteY0" fmla="*/ 223838 h 473869"/>
                <a:gd name="connsiteX1" fmla="*/ 490538 w 1995488"/>
                <a:gd name="connsiteY1" fmla="*/ 235744 h 473869"/>
                <a:gd name="connsiteX2" fmla="*/ 426244 w 1995488"/>
                <a:gd name="connsiteY2" fmla="*/ 242888 h 473869"/>
                <a:gd name="connsiteX3" fmla="*/ 390525 w 1995488"/>
                <a:gd name="connsiteY3" fmla="*/ 245269 h 473869"/>
                <a:gd name="connsiteX4" fmla="*/ 359569 w 1995488"/>
                <a:gd name="connsiteY4" fmla="*/ 245269 h 473869"/>
                <a:gd name="connsiteX5" fmla="*/ 309563 w 1995488"/>
                <a:gd name="connsiteY5" fmla="*/ 240507 h 473869"/>
                <a:gd name="connsiteX6" fmla="*/ 254794 w 1995488"/>
                <a:gd name="connsiteY6" fmla="*/ 223838 h 473869"/>
                <a:gd name="connsiteX7" fmla="*/ 188119 w 1995488"/>
                <a:gd name="connsiteY7" fmla="*/ 197644 h 473869"/>
                <a:gd name="connsiteX8" fmla="*/ 119063 w 1995488"/>
                <a:gd name="connsiteY8" fmla="*/ 161925 h 473869"/>
                <a:gd name="connsiteX9" fmla="*/ 52388 w 1995488"/>
                <a:gd name="connsiteY9" fmla="*/ 123825 h 473869"/>
                <a:gd name="connsiteX10" fmla="*/ 16669 w 1995488"/>
                <a:gd name="connsiteY10" fmla="*/ 109538 h 473869"/>
                <a:gd name="connsiteX11" fmla="*/ 0 w 1995488"/>
                <a:gd name="connsiteY11" fmla="*/ 114300 h 473869"/>
                <a:gd name="connsiteX12" fmla="*/ 0 w 1995488"/>
                <a:gd name="connsiteY12" fmla="*/ 128588 h 473869"/>
                <a:gd name="connsiteX13" fmla="*/ 11907 w 1995488"/>
                <a:gd name="connsiteY13" fmla="*/ 154782 h 473869"/>
                <a:gd name="connsiteX14" fmla="*/ 38100 w 1995488"/>
                <a:gd name="connsiteY14" fmla="*/ 200025 h 473869"/>
                <a:gd name="connsiteX15" fmla="*/ 78582 w 1995488"/>
                <a:gd name="connsiteY15" fmla="*/ 250032 h 473869"/>
                <a:gd name="connsiteX16" fmla="*/ 128588 w 1995488"/>
                <a:gd name="connsiteY16" fmla="*/ 304800 h 473869"/>
                <a:gd name="connsiteX17" fmla="*/ 173832 w 1995488"/>
                <a:gd name="connsiteY17" fmla="*/ 347663 h 473869"/>
                <a:gd name="connsiteX18" fmla="*/ 221457 w 1995488"/>
                <a:gd name="connsiteY18" fmla="*/ 385763 h 473869"/>
                <a:gd name="connsiteX19" fmla="*/ 269082 w 1995488"/>
                <a:gd name="connsiteY19" fmla="*/ 419100 h 473869"/>
                <a:gd name="connsiteX20" fmla="*/ 297657 w 1995488"/>
                <a:gd name="connsiteY20" fmla="*/ 433388 h 473869"/>
                <a:gd name="connsiteX21" fmla="*/ 333375 w 1995488"/>
                <a:gd name="connsiteY21" fmla="*/ 452438 h 473869"/>
                <a:gd name="connsiteX22" fmla="*/ 369094 w 1995488"/>
                <a:gd name="connsiteY22" fmla="*/ 464344 h 473869"/>
                <a:gd name="connsiteX23" fmla="*/ 400050 w 1995488"/>
                <a:gd name="connsiteY23" fmla="*/ 471488 h 473869"/>
                <a:gd name="connsiteX24" fmla="*/ 428625 w 1995488"/>
                <a:gd name="connsiteY24" fmla="*/ 473869 h 473869"/>
                <a:gd name="connsiteX25" fmla="*/ 459582 w 1995488"/>
                <a:gd name="connsiteY25" fmla="*/ 469107 h 473869"/>
                <a:gd name="connsiteX26" fmla="*/ 495300 w 1995488"/>
                <a:gd name="connsiteY26" fmla="*/ 459582 h 473869"/>
                <a:gd name="connsiteX27" fmla="*/ 535782 w 1995488"/>
                <a:gd name="connsiteY27" fmla="*/ 438150 h 473869"/>
                <a:gd name="connsiteX28" fmla="*/ 561975 w 1995488"/>
                <a:gd name="connsiteY28" fmla="*/ 423863 h 473869"/>
                <a:gd name="connsiteX29" fmla="*/ 595313 w 1995488"/>
                <a:gd name="connsiteY29" fmla="*/ 409575 h 473869"/>
                <a:gd name="connsiteX30" fmla="*/ 709613 w 1995488"/>
                <a:gd name="connsiteY30" fmla="*/ 381000 h 473869"/>
                <a:gd name="connsiteX31" fmla="*/ 831057 w 1995488"/>
                <a:gd name="connsiteY31" fmla="*/ 366713 h 473869"/>
                <a:gd name="connsiteX32" fmla="*/ 969169 w 1995488"/>
                <a:gd name="connsiteY32" fmla="*/ 352425 h 473869"/>
                <a:gd name="connsiteX33" fmla="*/ 1169194 w 1995488"/>
                <a:gd name="connsiteY33" fmla="*/ 311944 h 473869"/>
                <a:gd name="connsiteX34" fmla="*/ 1352550 w 1995488"/>
                <a:gd name="connsiteY34" fmla="*/ 285750 h 473869"/>
                <a:gd name="connsiteX35" fmla="*/ 1533525 w 1995488"/>
                <a:gd name="connsiteY35" fmla="*/ 273844 h 473869"/>
                <a:gd name="connsiteX36" fmla="*/ 1683544 w 1995488"/>
                <a:gd name="connsiteY36" fmla="*/ 269082 h 473869"/>
                <a:gd name="connsiteX37" fmla="*/ 1840707 w 1995488"/>
                <a:gd name="connsiteY37" fmla="*/ 264319 h 473869"/>
                <a:gd name="connsiteX38" fmla="*/ 1893094 w 1995488"/>
                <a:gd name="connsiteY38" fmla="*/ 264319 h 473869"/>
                <a:gd name="connsiteX39" fmla="*/ 1940719 w 1995488"/>
                <a:gd name="connsiteY39" fmla="*/ 254794 h 473869"/>
                <a:gd name="connsiteX40" fmla="*/ 1969294 w 1995488"/>
                <a:gd name="connsiteY40" fmla="*/ 245269 h 473869"/>
                <a:gd name="connsiteX41" fmla="*/ 1988344 w 1995488"/>
                <a:gd name="connsiteY41" fmla="*/ 230982 h 473869"/>
                <a:gd name="connsiteX42" fmla="*/ 1995488 w 1995488"/>
                <a:gd name="connsiteY42" fmla="*/ 211932 h 473869"/>
                <a:gd name="connsiteX43" fmla="*/ 1995488 w 1995488"/>
                <a:gd name="connsiteY43" fmla="*/ 202407 h 473869"/>
                <a:gd name="connsiteX44" fmla="*/ 1988344 w 1995488"/>
                <a:gd name="connsiteY44" fmla="*/ 183357 h 473869"/>
                <a:gd name="connsiteX45" fmla="*/ 1976438 w 1995488"/>
                <a:gd name="connsiteY45" fmla="*/ 161925 h 473869"/>
                <a:gd name="connsiteX46" fmla="*/ 1947863 w 1995488"/>
                <a:gd name="connsiteY46" fmla="*/ 126207 h 473869"/>
                <a:gd name="connsiteX47" fmla="*/ 1912144 w 1995488"/>
                <a:gd name="connsiteY47" fmla="*/ 95250 h 473869"/>
                <a:gd name="connsiteX48" fmla="*/ 1876425 w 1995488"/>
                <a:gd name="connsiteY48" fmla="*/ 73819 h 473869"/>
                <a:gd name="connsiteX49" fmla="*/ 1826419 w 1995488"/>
                <a:gd name="connsiteY49" fmla="*/ 50007 h 473869"/>
                <a:gd name="connsiteX50" fmla="*/ 1769269 w 1995488"/>
                <a:gd name="connsiteY50" fmla="*/ 23813 h 473869"/>
                <a:gd name="connsiteX51" fmla="*/ 1709738 w 1995488"/>
                <a:gd name="connsiteY51" fmla="*/ 4763 h 473869"/>
                <a:gd name="connsiteX52" fmla="*/ 1676400 w 1995488"/>
                <a:gd name="connsiteY52" fmla="*/ 0 h 473869"/>
                <a:gd name="connsiteX53" fmla="*/ 1657350 w 1995488"/>
                <a:gd name="connsiteY53" fmla="*/ 0 h 473869"/>
                <a:gd name="connsiteX54" fmla="*/ 1602582 w 1995488"/>
                <a:gd name="connsiteY54" fmla="*/ 26194 h 473869"/>
                <a:gd name="connsiteX55" fmla="*/ 1521619 w 1995488"/>
                <a:gd name="connsiteY55" fmla="*/ 59532 h 473869"/>
                <a:gd name="connsiteX56" fmla="*/ 1440657 w 1995488"/>
                <a:gd name="connsiteY56" fmla="*/ 80963 h 473869"/>
                <a:gd name="connsiteX57" fmla="*/ 1352550 w 1995488"/>
                <a:gd name="connsiteY57" fmla="*/ 102394 h 473869"/>
                <a:gd name="connsiteX58" fmla="*/ 1195388 w 1995488"/>
                <a:gd name="connsiteY58" fmla="*/ 130969 h 473869"/>
                <a:gd name="connsiteX59" fmla="*/ 935832 w 1995488"/>
                <a:gd name="connsiteY59" fmla="*/ 178594 h 473869"/>
                <a:gd name="connsiteX60" fmla="*/ 626269 w 1995488"/>
                <a:gd name="connsiteY60" fmla="*/ 2238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95488" h="473869">
                  <a:moveTo>
                    <a:pt x="626269" y="223838"/>
                  </a:moveTo>
                  <a:lnTo>
                    <a:pt x="490538" y="235744"/>
                  </a:lnTo>
                  <a:lnTo>
                    <a:pt x="426244" y="242888"/>
                  </a:lnTo>
                  <a:lnTo>
                    <a:pt x="390525" y="245269"/>
                  </a:lnTo>
                  <a:lnTo>
                    <a:pt x="359569" y="245269"/>
                  </a:lnTo>
                  <a:lnTo>
                    <a:pt x="309563" y="240507"/>
                  </a:lnTo>
                  <a:lnTo>
                    <a:pt x="254794" y="223838"/>
                  </a:lnTo>
                  <a:lnTo>
                    <a:pt x="188119" y="197644"/>
                  </a:lnTo>
                  <a:lnTo>
                    <a:pt x="119063" y="161925"/>
                  </a:lnTo>
                  <a:lnTo>
                    <a:pt x="52388" y="123825"/>
                  </a:lnTo>
                  <a:lnTo>
                    <a:pt x="16669" y="109538"/>
                  </a:lnTo>
                  <a:lnTo>
                    <a:pt x="0" y="114300"/>
                  </a:lnTo>
                  <a:lnTo>
                    <a:pt x="0" y="128588"/>
                  </a:lnTo>
                  <a:lnTo>
                    <a:pt x="11907" y="154782"/>
                  </a:lnTo>
                  <a:lnTo>
                    <a:pt x="38100" y="200025"/>
                  </a:lnTo>
                  <a:lnTo>
                    <a:pt x="78582" y="250032"/>
                  </a:lnTo>
                  <a:lnTo>
                    <a:pt x="128588" y="304800"/>
                  </a:lnTo>
                  <a:lnTo>
                    <a:pt x="173832" y="347663"/>
                  </a:lnTo>
                  <a:lnTo>
                    <a:pt x="221457" y="385763"/>
                  </a:lnTo>
                  <a:lnTo>
                    <a:pt x="269082" y="419100"/>
                  </a:lnTo>
                  <a:lnTo>
                    <a:pt x="297657" y="433388"/>
                  </a:lnTo>
                  <a:lnTo>
                    <a:pt x="333375" y="452438"/>
                  </a:lnTo>
                  <a:lnTo>
                    <a:pt x="369094" y="464344"/>
                  </a:lnTo>
                  <a:lnTo>
                    <a:pt x="400050" y="471488"/>
                  </a:lnTo>
                  <a:lnTo>
                    <a:pt x="428625" y="473869"/>
                  </a:lnTo>
                  <a:lnTo>
                    <a:pt x="459582" y="469107"/>
                  </a:lnTo>
                  <a:lnTo>
                    <a:pt x="495300" y="459582"/>
                  </a:lnTo>
                  <a:lnTo>
                    <a:pt x="535782" y="438150"/>
                  </a:lnTo>
                  <a:lnTo>
                    <a:pt x="561975" y="423863"/>
                  </a:lnTo>
                  <a:lnTo>
                    <a:pt x="595313" y="409575"/>
                  </a:lnTo>
                  <a:lnTo>
                    <a:pt x="709613" y="381000"/>
                  </a:lnTo>
                  <a:lnTo>
                    <a:pt x="831057" y="366713"/>
                  </a:lnTo>
                  <a:lnTo>
                    <a:pt x="969169" y="352425"/>
                  </a:lnTo>
                  <a:lnTo>
                    <a:pt x="1169194" y="311944"/>
                  </a:lnTo>
                  <a:lnTo>
                    <a:pt x="1352550" y="285750"/>
                  </a:lnTo>
                  <a:lnTo>
                    <a:pt x="1533525" y="273844"/>
                  </a:lnTo>
                  <a:lnTo>
                    <a:pt x="1683544" y="269082"/>
                  </a:lnTo>
                  <a:lnTo>
                    <a:pt x="1840707" y="264319"/>
                  </a:lnTo>
                  <a:lnTo>
                    <a:pt x="1893094" y="264319"/>
                  </a:lnTo>
                  <a:lnTo>
                    <a:pt x="1940719" y="254794"/>
                  </a:lnTo>
                  <a:lnTo>
                    <a:pt x="1969294" y="245269"/>
                  </a:lnTo>
                  <a:lnTo>
                    <a:pt x="1988344" y="230982"/>
                  </a:lnTo>
                  <a:lnTo>
                    <a:pt x="1995488" y="211932"/>
                  </a:lnTo>
                  <a:lnTo>
                    <a:pt x="1995488" y="202407"/>
                  </a:lnTo>
                  <a:lnTo>
                    <a:pt x="1988344" y="183357"/>
                  </a:lnTo>
                  <a:lnTo>
                    <a:pt x="1976438" y="161925"/>
                  </a:lnTo>
                  <a:lnTo>
                    <a:pt x="1947863" y="126207"/>
                  </a:lnTo>
                  <a:lnTo>
                    <a:pt x="1912144" y="95250"/>
                  </a:lnTo>
                  <a:lnTo>
                    <a:pt x="1876425" y="73819"/>
                  </a:lnTo>
                  <a:lnTo>
                    <a:pt x="1826419" y="50007"/>
                  </a:lnTo>
                  <a:lnTo>
                    <a:pt x="1769269" y="23813"/>
                  </a:lnTo>
                  <a:lnTo>
                    <a:pt x="1709738" y="4763"/>
                  </a:lnTo>
                  <a:lnTo>
                    <a:pt x="1676400" y="0"/>
                  </a:lnTo>
                  <a:lnTo>
                    <a:pt x="1657350" y="0"/>
                  </a:lnTo>
                  <a:lnTo>
                    <a:pt x="1602582" y="26194"/>
                  </a:lnTo>
                  <a:lnTo>
                    <a:pt x="1521619" y="59532"/>
                  </a:lnTo>
                  <a:lnTo>
                    <a:pt x="1440657" y="80963"/>
                  </a:lnTo>
                  <a:lnTo>
                    <a:pt x="1352550" y="102394"/>
                  </a:lnTo>
                  <a:lnTo>
                    <a:pt x="1195388" y="130969"/>
                  </a:lnTo>
                  <a:lnTo>
                    <a:pt x="935832" y="178594"/>
                  </a:lnTo>
                  <a:lnTo>
                    <a:pt x="626269" y="223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5">
              <a:extLst>
                <a:ext uri="{FF2B5EF4-FFF2-40B4-BE49-F238E27FC236}">
                  <a16:creationId xmlns:a16="http://schemas.microsoft.com/office/drawing/2014/main" id="{869CAF64-2A7C-49FC-ADE3-61A09ED21C19}"/>
                </a:ext>
              </a:extLst>
            </p:cNvPr>
            <p:cNvSpPr/>
            <p:nvPr/>
          </p:nvSpPr>
          <p:spPr>
            <a:xfrm>
              <a:off x="4714875" y="3852863"/>
              <a:ext cx="2876550" cy="614362"/>
            </a:xfrm>
            <a:custGeom>
              <a:avLst/>
              <a:gdLst>
                <a:gd name="connsiteX0" fmla="*/ 1216819 w 2876550"/>
                <a:gd name="connsiteY0" fmla="*/ 230981 h 614362"/>
                <a:gd name="connsiteX1" fmla="*/ 1638300 w 2876550"/>
                <a:gd name="connsiteY1" fmla="*/ 157162 h 614362"/>
                <a:gd name="connsiteX2" fmla="*/ 1824038 w 2876550"/>
                <a:gd name="connsiteY2" fmla="*/ 128587 h 614362"/>
                <a:gd name="connsiteX3" fmla="*/ 2102644 w 2876550"/>
                <a:gd name="connsiteY3" fmla="*/ 97631 h 614362"/>
                <a:gd name="connsiteX4" fmla="*/ 2176463 w 2876550"/>
                <a:gd name="connsiteY4" fmla="*/ 85725 h 614362"/>
                <a:gd name="connsiteX5" fmla="*/ 2252663 w 2876550"/>
                <a:gd name="connsiteY5" fmla="*/ 66675 h 614362"/>
                <a:gd name="connsiteX6" fmla="*/ 2324100 w 2876550"/>
                <a:gd name="connsiteY6" fmla="*/ 42862 h 614362"/>
                <a:gd name="connsiteX7" fmla="*/ 2395538 w 2876550"/>
                <a:gd name="connsiteY7" fmla="*/ 16668 h 614362"/>
                <a:gd name="connsiteX8" fmla="*/ 2431256 w 2876550"/>
                <a:gd name="connsiteY8" fmla="*/ 0 h 614362"/>
                <a:gd name="connsiteX9" fmla="*/ 2457450 w 2876550"/>
                <a:gd name="connsiteY9" fmla="*/ 0 h 614362"/>
                <a:gd name="connsiteX10" fmla="*/ 2559844 w 2876550"/>
                <a:gd name="connsiteY10" fmla="*/ 19050 h 614362"/>
                <a:gd name="connsiteX11" fmla="*/ 2667000 w 2876550"/>
                <a:gd name="connsiteY11" fmla="*/ 50006 h 614362"/>
                <a:gd name="connsiteX12" fmla="*/ 2752725 w 2876550"/>
                <a:gd name="connsiteY12" fmla="*/ 80962 h 614362"/>
                <a:gd name="connsiteX13" fmla="*/ 2812256 w 2876550"/>
                <a:gd name="connsiteY13" fmla="*/ 107156 h 614362"/>
                <a:gd name="connsiteX14" fmla="*/ 2828925 w 2876550"/>
                <a:gd name="connsiteY14" fmla="*/ 116681 h 614362"/>
                <a:gd name="connsiteX15" fmla="*/ 2850356 w 2876550"/>
                <a:gd name="connsiteY15" fmla="*/ 138112 h 614362"/>
                <a:gd name="connsiteX16" fmla="*/ 2864644 w 2876550"/>
                <a:gd name="connsiteY16" fmla="*/ 159543 h 614362"/>
                <a:gd name="connsiteX17" fmla="*/ 2874169 w 2876550"/>
                <a:gd name="connsiteY17" fmla="*/ 178593 h 614362"/>
                <a:gd name="connsiteX18" fmla="*/ 2876550 w 2876550"/>
                <a:gd name="connsiteY18" fmla="*/ 195262 h 614362"/>
                <a:gd name="connsiteX19" fmla="*/ 2864644 w 2876550"/>
                <a:gd name="connsiteY19" fmla="*/ 221456 h 614362"/>
                <a:gd name="connsiteX20" fmla="*/ 2838450 w 2876550"/>
                <a:gd name="connsiteY20" fmla="*/ 240506 h 614362"/>
                <a:gd name="connsiteX21" fmla="*/ 2807494 w 2876550"/>
                <a:gd name="connsiteY21" fmla="*/ 254793 h 614362"/>
                <a:gd name="connsiteX22" fmla="*/ 2776538 w 2876550"/>
                <a:gd name="connsiteY22" fmla="*/ 264318 h 614362"/>
                <a:gd name="connsiteX23" fmla="*/ 2747963 w 2876550"/>
                <a:gd name="connsiteY23" fmla="*/ 266700 h 614362"/>
                <a:gd name="connsiteX24" fmla="*/ 2674144 w 2876550"/>
                <a:gd name="connsiteY24" fmla="*/ 259556 h 614362"/>
                <a:gd name="connsiteX25" fmla="*/ 2540794 w 2876550"/>
                <a:gd name="connsiteY25" fmla="*/ 257175 h 614362"/>
                <a:gd name="connsiteX26" fmla="*/ 2388394 w 2876550"/>
                <a:gd name="connsiteY26" fmla="*/ 259556 h 614362"/>
                <a:gd name="connsiteX27" fmla="*/ 2212181 w 2876550"/>
                <a:gd name="connsiteY27" fmla="*/ 269081 h 614362"/>
                <a:gd name="connsiteX28" fmla="*/ 2035969 w 2876550"/>
                <a:gd name="connsiteY28" fmla="*/ 283368 h 614362"/>
                <a:gd name="connsiteX29" fmla="*/ 1762125 w 2876550"/>
                <a:gd name="connsiteY29" fmla="*/ 311943 h 614362"/>
                <a:gd name="connsiteX30" fmla="*/ 1619250 w 2876550"/>
                <a:gd name="connsiteY30" fmla="*/ 328612 h 614362"/>
                <a:gd name="connsiteX31" fmla="*/ 1388269 w 2876550"/>
                <a:gd name="connsiteY31" fmla="*/ 366712 h 614362"/>
                <a:gd name="connsiteX32" fmla="*/ 1190625 w 2876550"/>
                <a:gd name="connsiteY32" fmla="*/ 411956 h 614362"/>
                <a:gd name="connsiteX33" fmla="*/ 1019175 w 2876550"/>
                <a:gd name="connsiteY33" fmla="*/ 454818 h 614362"/>
                <a:gd name="connsiteX34" fmla="*/ 854869 w 2876550"/>
                <a:gd name="connsiteY34" fmla="*/ 502443 h 614362"/>
                <a:gd name="connsiteX35" fmla="*/ 671513 w 2876550"/>
                <a:gd name="connsiteY35" fmla="*/ 564356 h 614362"/>
                <a:gd name="connsiteX36" fmla="*/ 623888 w 2876550"/>
                <a:gd name="connsiteY36" fmla="*/ 578643 h 614362"/>
                <a:gd name="connsiteX37" fmla="*/ 602456 w 2876550"/>
                <a:gd name="connsiteY37" fmla="*/ 592931 h 614362"/>
                <a:gd name="connsiteX38" fmla="*/ 571500 w 2876550"/>
                <a:gd name="connsiteY38" fmla="*/ 607218 h 614362"/>
                <a:gd name="connsiteX39" fmla="*/ 531019 w 2876550"/>
                <a:gd name="connsiteY39" fmla="*/ 614362 h 614362"/>
                <a:gd name="connsiteX40" fmla="*/ 497681 w 2876550"/>
                <a:gd name="connsiteY40" fmla="*/ 614362 h 614362"/>
                <a:gd name="connsiteX41" fmla="*/ 445294 w 2876550"/>
                <a:gd name="connsiteY41" fmla="*/ 607218 h 614362"/>
                <a:gd name="connsiteX42" fmla="*/ 395288 w 2876550"/>
                <a:gd name="connsiteY42" fmla="*/ 590550 h 614362"/>
                <a:gd name="connsiteX43" fmla="*/ 335756 w 2876550"/>
                <a:gd name="connsiteY43" fmla="*/ 564356 h 614362"/>
                <a:gd name="connsiteX44" fmla="*/ 271463 w 2876550"/>
                <a:gd name="connsiteY44" fmla="*/ 523875 h 614362"/>
                <a:gd name="connsiteX45" fmla="*/ 202406 w 2876550"/>
                <a:gd name="connsiteY45" fmla="*/ 481012 h 614362"/>
                <a:gd name="connsiteX46" fmla="*/ 128588 w 2876550"/>
                <a:gd name="connsiteY46" fmla="*/ 426243 h 614362"/>
                <a:gd name="connsiteX47" fmla="*/ 59531 w 2876550"/>
                <a:gd name="connsiteY47" fmla="*/ 366712 h 614362"/>
                <a:gd name="connsiteX48" fmla="*/ 47625 w 2876550"/>
                <a:gd name="connsiteY48" fmla="*/ 354806 h 614362"/>
                <a:gd name="connsiteX49" fmla="*/ 33338 w 2876550"/>
                <a:gd name="connsiteY49" fmla="*/ 333375 h 614362"/>
                <a:gd name="connsiteX50" fmla="*/ 9525 w 2876550"/>
                <a:gd name="connsiteY50" fmla="*/ 278606 h 614362"/>
                <a:gd name="connsiteX51" fmla="*/ 0 w 2876550"/>
                <a:gd name="connsiteY51" fmla="*/ 245268 h 614362"/>
                <a:gd name="connsiteX52" fmla="*/ 2381 w 2876550"/>
                <a:gd name="connsiteY52" fmla="*/ 228600 h 614362"/>
                <a:gd name="connsiteX53" fmla="*/ 14288 w 2876550"/>
                <a:gd name="connsiteY53" fmla="*/ 223837 h 614362"/>
                <a:gd name="connsiteX54" fmla="*/ 26194 w 2876550"/>
                <a:gd name="connsiteY54" fmla="*/ 226218 h 614362"/>
                <a:gd name="connsiteX55" fmla="*/ 50006 w 2876550"/>
                <a:gd name="connsiteY55" fmla="*/ 235743 h 614362"/>
                <a:gd name="connsiteX56" fmla="*/ 80963 w 2876550"/>
                <a:gd name="connsiteY56" fmla="*/ 252412 h 614362"/>
                <a:gd name="connsiteX57" fmla="*/ 107156 w 2876550"/>
                <a:gd name="connsiteY57" fmla="*/ 276225 h 614362"/>
                <a:gd name="connsiteX58" fmla="*/ 140494 w 2876550"/>
                <a:gd name="connsiteY58" fmla="*/ 304800 h 614362"/>
                <a:gd name="connsiteX59" fmla="*/ 171450 w 2876550"/>
                <a:gd name="connsiteY59" fmla="*/ 323850 h 614362"/>
                <a:gd name="connsiteX60" fmla="*/ 214313 w 2876550"/>
                <a:gd name="connsiteY60" fmla="*/ 342900 h 614362"/>
                <a:gd name="connsiteX61" fmla="*/ 264319 w 2876550"/>
                <a:gd name="connsiteY61" fmla="*/ 361950 h 614362"/>
                <a:gd name="connsiteX62" fmla="*/ 309563 w 2876550"/>
                <a:gd name="connsiteY62" fmla="*/ 371475 h 614362"/>
                <a:gd name="connsiteX63" fmla="*/ 373856 w 2876550"/>
                <a:gd name="connsiteY63" fmla="*/ 376237 h 614362"/>
                <a:gd name="connsiteX64" fmla="*/ 414338 w 2876550"/>
                <a:gd name="connsiteY64" fmla="*/ 376237 h 614362"/>
                <a:gd name="connsiteX65" fmla="*/ 619125 w 2876550"/>
                <a:gd name="connsiteY65" fmla="*/ 335756 h 614362"/>
                <a:gd name="connsiteX66" fmla="*/ 1016794 w 2876550"/>
                <a:gd name="connsiteY66" fmla="*/ 266700 h 614362"/>
                <a:gd name="connsiteX67" fmla="*/ 1216819 w 2876550"/>
                <a:gd name="connsiteY67" fmla="*/ 230981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614362">
                  <a:moveTo>
                    <a:pt x="1216819" y="230981"/>
                  </a:moveTo>
                  <a:lnTo>
                    <a:pt x="1638300" y="157162"/>
                  </a:lnTo>
                  <a:lnTo>
                    <a:pt x="1824038" y="128587"/>
                  </a:lnTo>
                  <a:lnTo>
                    <a:pt x="2102644" y="97631"/>
                  </a:lnTo>
                  <a:lnTo>
                    <a:pt x="2176463" y="85725"/>
                  </a:lnTo>
                  <a:lnTo>
                    <a:pt x="2252663" y="66675"/>
                  </a:lnTo>
                  <a:lnTo>
                    <a:pt x="2324100" y="42862"/>
                  </a:lnTo>
                  <a:lnTo>
                    <a:pt x="2395538" y="16668"/>
                  </a:lnTo>
                  <a:lnTo>
                    <a:pt x="2431256" y="0"/>
                  </a:lnTo>
                  <a:lnTo>
                    <a:pt x="2457450" y="0"/>
                  </a:lnTo>
                  <a:lnTo>
                    <a:pt x="2559844" y="19050"/>
                  </a:lnTo>
                  <a:lnTo>
                    <a:pt x="2667000" y="50006"/>
                  </a:lnTo>
                  <a:lnTo>
                    <a:pt x="2752725" y="80962"/>
                  </a:lnTo>
                  <a:lnTo>
                    <a:pt x="2812256" y="107156"/>
                  </a:lnTo>
                  <a:lnTo>
                    <a:pt x="2828925" y="116681"/>
                  </a:lnTo>
                  <a:lnTo>
                    <a:pt x="2850356" y="138112"/>
                  </a:lnTo>
                  <a:lnTo>
                    <a:pt x="2864644" y="159543"/>
                  </a:lnTo>
                  <a:lnTo>
                    <a:pt x="2874169" y="178593"/>
                  </a:lnTo>
                  <a:lnTo>
                    <a:pt x="2876550" y="195262"/>
                  </a:lnTo>
                  <a:lnTo>
                    <a:pt x="2864644" y="221456"/>
                  </a:lnTo>
                  <a:lnTo>
                    <a:pt x="2838450" y="240506"/>
                  </a:lnTo>
                  <a:lnTo>
                    <a:pt x="2807494" y="254793"/>
                  </a:lnTo>
                  <a:lnTo>
                    <a:pt x="2776538" y="264318"/>
                  </a:lnTo>
                  <a:lnTo>
                    <a:pt x="2747963" y="266700"/>
                  </a:lnTo>
                  <a:lnTo>
                    <a:pt x="2674144" y="259556"/>
                  </a:lnTo>
                  <a:lnTo>
                    <a:pt x="2540794" y="257175"/>
                  </a:lnTo>
                  <a:lnTo>
                    <a:pt x="2388394" y="259556"/>
                  </a:lnTo>
                  <a:lnTo>
                    <a:pt x="2212181" y="269081"/>
                  </a:lnTo>
                  <a:lnTo>
                    <a:pt x="2035969" y="283368"/>
                  </a:lnTo>
                  <a:lnTo>
                    <a:pt x="1762125" y="311943"/>
                  </a:lnTo>
                  <a:lnTo>
                    <a:pt x="1619250" y="328612"/>
                  </a:lnTo>
                  <a:lnTo>
                    <a:pt x="1388269" y="366712"/>
                  </a:lnTo>
                  <a:lnTo>
                    <a:pt x="1190625" y="411956"/>
                  </a:lnTo>
                  <a:lnTo>
                    <a:pt x="1019175" y="454818"/>
                  </a:lnTo>
                  <a:lnTo>
                    <a:pt x="854869" y="502443"/>
                  </a:lnTo>
                  <a:lnTo>
                    <a:pt x="671513" y="564356"/>
                  </a:lnTo>
                  <a:lnTo>
                    <a:pt x="623888" y="578643"/>
                  </a:lnTo>
                  <a:lnTo>
                    <a:pt x="602456" y="592931"/>
                  </a:lnTo>
                  <a:lnTo>
                    <a:pt x="571500" y="607218"/>
                  </a:lnTo>
                  <a:lnTo>
                    <a:pt x="531019" y="614362"/>
                  </a:lnTo>
                  <a:lnTo>
                    <a:pt x="497681" y="614362"/>
                  </a:lnTo>
                  <a:lnTo>
                    <a:pt x="445294" y="607218"/>
                  </a:lnTo>
                  <a:lnTo>
                    <a:pt x="395288" y="590550"/>
                  </a:lnTo>
                  <a:lnTo>
                    <a:pt x="335756" y="564356"/>
                  </a:lnTo>
                  <a:lnTo>
                    <a:pt x="271463" y="523875"/>
                  </a:lnTo>
                  <a:lnTo>
                    <a:pt x="202406" y="481012"/>
                  </a:lnTo>
                  <a:lnTo>
                    <a:pt x="128588" y="426243"/>
                  </a:lnTo>
                  <a:lnTo>
                    <a:pt x="59531" y="366712"/>
                  </a:lnTo>
                  <a:lnTo>
                    <a:pt x="47625" y="354806"/>
                  </a:lnTo>
                  <a:lnTo>
                    <a:pt x="33338" y="333375"/>
                  </a:lnTo>
                  <a:lnTo>
                    <a:pt x="9525" y="278606"/>
                  </a:lnTo>
                  <a:lnTo>
                    <a:pt x="0" y="245268"/>
                  </a:lnTo>
                  <a:lnTo>
                    <a:pt x="2381" y="228600"/>
                  </a:lnTo>
                  <a:lnTo>
                    <a:pt x="14288" y="223837"/>
                  </a:lnTo>
                  <a:lnTo>
                    <a:pt x="26194" y="226218"/>
                  </a:lnTo>
                  <a:lnTo>
                    <a:pt x="50006" y="235743"/>
                  </a:lnTo>
                  <a:lnTo>
                    <a:pt x="80963" y="252412"/>
                  </a:lnTo>
                  <a:lnTo>
                    <a:pt x="107156" y="276225"/>
                  </a:lnTo>
                  <a:lnTo>
                    <a:pt x="140494" y="304800"/>
                  </a:lnTo>
                  <a:lnTo>
                    <a:pt x="171450" y="323850"/>
                  </a:lnTo>
                  <a:lnTo>
                    <a:pt x="214313" y="342900"/>
                  </a:lnTo>
                  <a:lnTo>
                    <a:pt x="264319" y="361950"/>
                  </a:lnTo>
                  <a:lnTo>
                    <a:pt x="309563" y="371475"/>
                  </a:lnTo>
                  <a:lnTo>
                    <a:pt x="373856" y="376237"/>
                  </a:lnTo>
                  <a:lnTo>
                    <a:pt x="414338" y="376237"/>
                  </a:lnTo>
                  <a:lnTo>
                    <a:pt x="619125" y="335756"/>
                  </a:lnTo>
                  <a:lnTo>
                    <a:pt x="1016794" y="266700"/>
                  </a:lnTo>
                  <a:lnTo>
                    <a:pt x="1216819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6">
              <a:extLst>
                <a:ext uri="{FF2B5EF4-FFF2-40B4-BE49-F238E27FC236}">
                  <a16:creationId xmlns:a16="http://schemas.microsoft.com/office/drawing/2014/main" id="{5C77027D-26A2-4897-A345-2518B1FC5BDE}"/>
                </a:ext>
              </a:extLst>
            </p:cNvPr>
            <p:cNvSpPr/>
            <p:nvPr/>
          </p:nvSpPr>
          <p:spPr>
            <a:xfrm>
              <a:off x="5400675" y="4573588"/>
              <a:ext cx="619125" cy="758825"/>
            </a:xfrm>
            <a:custGeom>
              <a:avLst/>
              <a:gdLst>
                <a:gd name="connsiteX0" fmla="*/ 378619 w 619125"/>
                <a:gd name="connsiteY0" fmla="*/ 200025 h 757238"/>
                <a:gd name="connsiteX1" fmla="*/ 445294 w 619125"/>
                <a:gd name="connsiteY1" fmla="*/ 228600 h 757238"/>
                <a:gd name="connsiteX2" fmla="*/ 502444 w 619125"/>
                <a:gd name="connsiteY2" fmla="*/ 250032 h 757238"/>
                <a:gd name="connsiteX3" fmla="*/ 523875 w 619125"/>
                <a:gd name="connsiteY3" fmla="*/ 259557 h 757238"/>
                <a:gd name="connsiteX4" fmla="*/ 533400 w 619125"/>
                <a:gd name="connsiteY4" fmla="*/ 273844 h 757238"/>
                <a:gd name="connsiteX5" fmla="*/ 547688 w 619125"/>
                <a:gd name="connsiteY5" fmla="*/ 304800 h 757238"/>
                <a:gd name="connsiteX6" fmla="*/ 564356 w 619125"/>
                <a:gd name="connsiteY6" fmla="*/ 347663 h 757238"/>
                <a:gd name="connsiteX7" fmla="*/ 581025 w 619125"/>
                <a:gd name="connsiteY7" fmla="*/ 404813 h 757238"/>
                <a:gd name="connsiteX8" fmla="*/ 595313 w 619125"/>
                <a:gd name="connsiteY8" fmla="*/ 459582 h 757238"/>
                <a:gd name="connsiteX9" fmla="*/ 607219 w 619125"/>
                <a:gd name="connsiteY9" fmla="*/ 528638 h 757238"/>
                <a:gd name="connsiteX10" fmla="*/ 614363 w 619125"/>
                <a:gd name="connsiteY10" fmla="*/ 581025 h 757238"/>
                <a:gd name="connsiteX11" fmla="*/ 619125 w 619125"/>
                <a:gd name="connsiteY11" fmla="*/ 640557 h 757238"/>
                <a:gd name="connsiteX12" fmla="*/ 616744 w 619125"/>
                <a:gd name="connsiteY12" fmla="*/ 685800 h 757238"/>
                <a:gd name="connsiteX13" fmla="*/ 614363 w 619125"/>
                <a:gd name="connsiteY13" fmla="*/ 711994 h 757238"/>
                <a:gd name="connsiteX14" fmla="*/ 607219 w 619125"/>
                <a:gd name="connsiteY14" fmla="*/ 735807 h 757238"/>
                <a:gd name="connsiteX15" fmla="*/ 595313 w 619125"/>
                <a:gd name="connsiteY15" fmla="*/ 747713 h 757238"/>
                <a:gd name="connsiteX16" fmla="*/ 576263 w 619125"/>
                <a:gd name="connsiteY16" fmla="*/ 754857 h 757238"/>
                <a:gd name="connsiteX17" fmla="*/ 552450 w 619125"/>
                <a:gd name="connsiteY17" fmla="*/ 757238 h 757238"/>
                <a:gd name="connsiteX18" fmla="*/ 526256 w 619125"/>
                <a:gd name="connsiteY18" fmla="*/ 747713 h 757238"/>
                <a:gd name="connsiteX19" fmla="*/ 497681 w 619125"/>
                <a:gd name="connsiteY19" fmla="*/ 723900 h 757238"/>
                <a:gd name="connsiteX20" fmla="*/ 464344 w 619125"/>
                <a:gd name="connsiteY20" fmla="*/ 692944 h 757238"/>
                <a:gd name="connsiteX21" fmla="*/ 423863 w 619125"/>
                <a:gd name="connsiteY21" fmla="*/ 647700 h 757238"/>
                <a:gd name="connsiteX22" fmla="*/ 366713 w 619125"/>
                <a:gd name="connsiteY22" fmla="*/ 571500 h 757238"/>
                <a:gd name="connsiteX23" fmla="*/ 295275 w 619125"/>
                <a:gd name="connsiteY23" fmla="*/ 476250 h 757238"/>
                <a:gd name="connsiteX24" fmla="*/ 219075 w 619125"/>
                <a:gd name="connsiteY24" fmla="*/ 371475 h 757238"/>
                <a:gd name="connsiteX25" fmla="*/ 150019 w 619125"/>
                <a:gd name="connsiteY25" fmla="*/ 271463 h 757238"/>
                <a:gd name="connsiteX26" fmla="*/ 85725 w 619125"/>
                <a:gd name="connsiteY26" fmla="*/ 178594 h 757238"/>
                <a:gd name="connsiteX27" fmla="*/ 19050 w 619125"/>
                <a:gd name="connsiteY27" fmla="*/ 61913 h 757238"/>
                <a:gd name="connsiteX28" fmla="*/ 0 w 619125"/>
                <a:gd name="connsiteY28" fmla="*/ 23813 h 757238"/>
                <a:gd name="connsiteX29" fmla="*/ 0 w 619125"/>
                <a:gd name="connsiteY29" fmla="*/ 9525 h 757238"/>
                <a:gd name="connsiteX30" fmla="*/ 4763 w 619125"/>
                <a:gd name="connsiteY30" fmla="*/ 2382 h 757238"/>
                <a:gd name="connsiteX31" fmla="*/ 11906 w 619125"/>
                <a:gd name="connsiteY31" fmla="*/ 0 h 757238"/>
                <a:gd name="connsiteX32" fmla="*/ 28575 w 619125"/>
                <a:gd name="connsiteY32" fmla="*/ 2382 h 757238"/>
                <a:gd name="connsiteX33" fmla="*/ 57150 w 619125"/>
                <a:gd name="connsiteY33" fmla="*/ 21432 h 757238"/>
                <a:gd name="connsiteX34" fmla="*/ 111919 w 619125"/>
                <a:gd name="connsiteY34" fmla="*/ 57150 h 757238"/>
                <a:gd name="connsiteX35" fmla="*/ 202406 w 619125"/>
                <a:gd name="connsiteY35" fmla="*/ 111919 h 757238"/>
                <a:gd name="connsiteX36" fmla="*/ 290513 w 619125"/>
                <a:gd name="connsiteY36" fmla="*/ 159544 h 757238"/>
                <a:gd name="connsiteX37" fmla="*/ 378619 w 619125"/>
                <a:gd name="connsiteY37" fmla="*/ 2000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757238">
                  <a:moveTo>
                    <a:pt x="378619" y="200025"/>
                  </a:moveTo>
                  <a:lnTo>
                    <a:pt x="445294" y="228600"/>
                  </a:lnTo>
                  <a:lnTo>
                    <a:pt x="502444" y="250032"/>
                  </a:lnTo>
                  <a:lnTo>
                    <a:pt x="523875" y="259557"/>
                  </a:lnTo>
                  <a:lnTo>
                    <a:pt x="533400" y="273844"/>
                  </a:lnTo>
                  <a:lnTo>
                    <a:pt x="547688" y="304800"/>
                  </a:lnTo>
                  <a:lnTo>
                    <a:pt x="564356" y="347663"/>
                  </a:lnTo>
                  <a:lnTo>
                    <a:pt x="581025" y="404813"/>
                  </a:lnTo>
                  <a:lnTo>
                    <a:pt x="595313" y="459582"/>
                  </a:lnTo>
                  <a:lnTo>
                    <a:pt x="607219" y="528638"/>
                  </a:lnTo>
                  <a:lnTo>
                    <a:pt x="614363" y="581025"/>
                  </a:lnTo>
                  <a:lnTo>
                    <a:pt x="619125" y="640557"/>
                  </a:lnTo>
                  <a:lnTo>
                    <a:pt x="616744" y="685800"/>
                  </a:lnTo>
                  <a:lnTo>
                    <a:pt x="614363" y="711994"/>
                  </a:lnTo>
                  <a:lnTo>
                    <a:pt x="607219" y="735807"/>
                  </a:lnTo>
                  <a:lnTo>
                    <a:pt x="595313" y="747713"/>
                  </a:lnTo>
                  <a:lnTo>
                    <a:pt x="576263" y="754857"/>
                  </a:lnTo>
                  <a:lnTo>
                    <a:pt x="552450" y="757238"/>
                  </a:lnTo>
                  <a:lnTo>
                    <a:pt x="526256" y="747713"/>
                  </a:lnTo>
                  <a:lnTo>
                    <a:pt x="497681" y="723900"/>
                  </a:lnTo>
                  <a:lnTo>
                    <a:pt x="464344" y="692944"/>
                  </a:lnTo>
                  <a:lnTo>
                    <a:pt x="423863" y="647700"/>
                  </a:lnTo>
                  <a:lnTo>
                    <a:pt x="366713" y="571500"/>
                  </a:lnTo>
                  <a:lnTo>
                    <a:pt x="295275" y="476250"/>
                  </a:lnTo>
                  <a:lnTo>
                    <a:pt x="219075" y="371475"/>
                  </a:lnTo>
                  <a:lnTo>
                    <a:pt x="150019" y="271463"/>
                  </a:lnTo>
                  <a:lnTo>
                    <a:pt x="85725" y="178594"/>
                  </a:lnTo>
                  <a:lnTo>
                    <a:pt x="19050" y="6191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2"/>
                  </a:lnTo>
                  <a:lnTo>
                    <a:pt x="11906" y="0"/>
                  </a:lnTo>
                  <a:lnTo>
                    <a:pt x="28575" y="2382"/>
                  </a:lnTo>
                  <a:lnTo>
                    <a:pt x="57150" y="21432"/>
                  </a:lnTo>
                  <a:lnTo>
                    <a:pt x="111919" y="57150"/>
                  </a:lnTo>
                  <a:lnTo>
                    <a:pt x="202406" y="111919"/>
                  </a:lnTo>
                  <a:lnTo>
                    <a:pt x="290513" y="159544"/>
                  </a:lnTo>
                  <a:lnTo>
                    <a:pt x="378619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0">
              <a:extLst>
                <a:ext uri="{FF2B5EF4-FFF2-40B4-BE49-F238E27FC236}">
                  <a16:creationId xmlns:a16="http://schemas.microsoft.com/office/drawing/2014/main" id="{6E6F73BE-31CB-4727-830C-934369AC9107}"/>
                </a:ext>
              </a:extLst>
            </p:cNvPr>
            <p:cNvSpPr/>
            <p:nvPr/>
          </p:nvSpPr>
          <p:spPr>
            <a:xfrm>
              <a:off x="3167063" y="2795588"/>
              <a:ext cx="1531937" cy="473075"/>
            </a:xfrm>
            <a:custGeom>
              <a:avLst/>
              <a:gdLst>
                <a:gd name="connsiteX0" fmla="*/ 509587 w 1531143"/>
                <a:gd name="connsiteY0" fmla="*/ 276225 h 473868"/>
                <a:gd name="connsiteX1" fmla="*/ 633412 w 1531143"/>
                <a:gd name="connsiteY1" fmla="*/ 250031 h 473868"/>
                <a:gd name="connsiteX2" fmla="*/ 804862 w 1531143"/>
                <a:gd name="connsiteY2" fmla="*/ 209550 h 473868"/>
                <a:gd name="connsiteX3" fmla="*/ 1038225 w 1531143"/>
                <a:gd name="connsiteY3" fmla="*/ 133350 h 473868"/>
                <a:gd name="connsiteX4" fmla="*/ 1119187 w 1531143"/>
                <a:gd name="connsiteY4" fmla="*/ 104775 h 473868"/>
                <a:gd name="connsiteX5" fmla="*/ 1183481 w 1531143"/>
                <a:gd name="connsiteY5" fmla="*/ 76200 h 473868"/>
                <a:gd name="connsiteX6" fmla="*/ 1200150 w 1531143"/>
                <a:gd name="connsiteY6" fmla="*/ 66675 h 473868"/>
                <a:gd name="connsiteX7" fmla="*/ 1223962 w 1531143"/>
                <a:gd name="connsiteY7" fmla="*/ 42862 h 473868"/>
                <a:gd name="connsiteX8" fmla="*/ 1252537 w 1531143"/>
                <a:gd name="connsiteY8" fmla="*/ 23812 h 473868"/>
                <a:gd name="connsiteX9" fmla="*/ 1281112 w 1531143"/>
                <a:gd name="connsiteY9" fmla="*/ 9525 h 473868"/>
                <a:gd name="connsiteX10" fmla="*/ 1314450 w 1531143"/>
                <a:gd name="connsiteY10" fmla="*/ 2381 h 473868"/>
                <a:gd name="connsiteX11" fmla="*/ 1333500 w 1531143"/>
                <a:gd name="connsiteY11" fmla="*/ 0 h 473868"/>
                <a:gd name="connsiteX12" fmla="*/ 1357312 w 1531143"/>
                <a:gd name="connsiteY12" fmla="*/ 7143 h 473868"/>
                <a:gd name="connsiteX13" fmla="*/ 1393031 w 1531143"/>
                <a:gd name="connsiteY13" fmla="*/ 23812 h 473868"/>
                <a:gd name="connsiteX14" fmla="*/ 1438275 w 1531143"/>
                <a:gd name="connsiteY14" fmla="*/ 47625 h 473868"/>
                <a:gd name="connsiteX15" fmla="*/ 1483518 w 1531143"/>
                <a:gd name="connsiteY15" fmla="*/ 73818 h 473868"/>
                <a:gd name="connsiteX16" fmla="*/ 1516856 w 1531143"/>
                <a:gd name="connsiteY16" fmla="*/ 97631 h 473868"/>
                <a:gd name="connsiteX17" fmla="*/ 1528762 w 1531143"/>
                <a:gd name="connsiteY17" fmla="*/ 114300 h 473868"/>
                <a:gd name="connsiteX18" fmla="*/ 1531143 w 1531143"/>
                <a:gd name="connsiteY18" fmla="*/ 130968 h 473868"/>
                <a:gd name="connsiteX19" fmla="*/ 1519237 w 1531143"/>
                <a:gd name="connsiteY19" fmla="*/ 150018 h 473868"/>
                <a:gd name="connsiteX20" fmla="*/ 1493043 w 1531143"/>
                <a:gd name="connsiteY20" fmla="*/ 176212 h 473868"/>
                <a:gd name="connsiteX21" fmla="*/ 1431131 w 1531143"/>
                <a:gd name="connsiteY21" fmla="*/ 204787 h 473868"/>
                <a:gd name="connsiteX22" fmla="*/ 1309687 w 1531143"/>
                <a:gd name="connsiteY22" fmla="*/ 242887 h 473868"/>
                <a:gd name="connsiteX23" fmla="*/ 1159668 w 1531143"/>
                <a:gd name="connsiteY23" fmla="*/ 283368 h 473868"/>
                <a:gd name="connsiteX24" fmla="*/ 1009650 w 1531143"/>
                <a:gd name="connsiteY24" fmla="*/ 319087 h 473868"/>
                <a:gd name="connsiteX25" fmla="*/ 785812 w 1531143"/>
                <a:gd name="connsiteY25" fmla="*/ 371475 h 473868"/>
                <a:gd name="connsiteX26" fmla="*/ 631031 w 1531143"/>
                <a:gd name="connsiteY26" fmla="*/ 411956 h 473868"/>
                <a:gd name="connsiteX27" fmla="*/ 492918 w 1531143"/>
                <a:gd name="connsiteY27" fmla="*/ 450056 h 473868"/>
                <a:gd name="connsiteX28" fmla="*/ 366712 w 1531143"/>
                <a:gd name="connsiteY28" fmla="*/ 473868 h 473868"/>
                <a:gd name="connsiteX29" fmla="*/ 330993 w 1531143"/>
                <a:gd name="connsiteY29" fmla="*/ 473868 h 473868"/>
                <a:gd name="connsiteX30" fmla="*/ 271462 w 1531143"/>
                <a:gd name="connsiteY30" fmla="*/ 459581 h 473868"/>
                <a:gd name="connsiteX31" fmla="*/ 207168 w 1531143"/>
                <a:gd name="connsiteY31" fmla="*/ 442912 h 473868"/>
                <a:gd name="connsiteX32" fmla="*/ 145256 w 1531143"/>
                <a:gd name="connsiteY32" fmla="*/ 416718 h 473868"/>
                <a:gd name="connsiteX33" fmla="*/ 95250 w 1531143"/>
                <a:gd name="connsiteY33" fmla="*/ 385762 h 473868"/>
                <a:gd name="connsiteX34" fmla="*/ 54768 w 1531143"/>
                <a:gd name="connsiteY34" fmla="*/ 357187 h 473868"/>
                <a:gd name="connsiteX35" fmla="*/ 0 w 1531143"/>
                <a:gd name="connsiteY35" fmla="*/ 311943 h 473868"/>
                <a:gd name="connsiteX36" fmla="*/ 35718 w 1531143"/>
                <a:gd name="connsiteY36" fmla="*/ 264318 h 473868"/>
                <a:gd name="connsiteX37" fmla="*/ 157162 w 1531143"/>
                <a:gd name="connsiteY37" fmla="*/ 283368 h 473868"/>
                <a:gd name="connsiteX38" fmla="*/ 223837 w 1531143"/>
                <a:gd name="connsiteY38" fmla="*/ 292893 h 473868"/>
                <a:gd name="connsiteX39" fmla="*/ 292893 w 1531143"/>
                <a:gd name="connsiteY39" fmla="*/ 295275 h 473868"/>
                <a:gd name="connsiteX40" fmla="*/ 354806 w 1531143"/>
                <a:gd name="connsiteY40" fmla="*/ 295275 h 473868"/>
                <a:gd name="connsiteX41" fmla="*/ 509587 w 1531143"/>
                <a:gd name="connsiteY41" fmla="*/ 2762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1143" h="473868">
                  <a:moveTo>
                    <a:pt x="509587" y="276225"/>
                  </a:moveTo>
                  <a:lnTo>
                    <a:pt x="633412" y="250031"/>
                  </a:lnTo>
                  <a:lnTo>
                    <a:pt x="804862" y="209550"/>
                  </a:lnTo>
                  <a:lnTo>
                    <a:pt x="1038225" y="133350"/>
                  </a:lnTo>
                  <a:lnTo>
                    <a:pt x="1119187" y="104775"/>
                  </a:lnTo>
                  <a:lnTo>
                    <a:pt x="1183481" y="76200"/>
                  </a:lnTo>
                  <a:lnTo>
                    <a:pt x="1200150" y="66675"/>
                  </a:lnTo>
                  <a:lnTo>
                    <a:pt x="1223962" y="42862"/>
                  </a:lnTo>
                  <a:lnTo>
                    <a:pt x="1252537" y="23812"/>
                  </a:lnTo>
                  <a:lnTo>
                    <a:pt x="1281112" y="9525"/>
                  </a:lnTo>
                  <a:lnTo>
                    <a:pt x="1314450" y="2381"/>
                  </a:lnTo>
                  <a:lnTo>
                    <a:pt x="1333500" y="0"/>
                  </a:lnTo>
                  <a:lnTo>
                    <a:pt x="1357312" y="7143"/>
                  </a:lnTo>
                  <a:lnTo>
                    <a:pt x="1393031" y="23812"/>
                  </a:lnTo>
                  <a:lnTo>
                    <a:pt x="1438275" y="47625"/>
                  </a:lnTo>
                  <a:lnTo>
                    <a:pt x="1483518" y="73818"/>
                  </a:lnTo>
                  <a:lnTo>
                    <a:pt x="1516856" y="97631"/>
                  </a:lnTo>
                  <a:lnTo>
                    <a:pt x="1528762" y="114300"/>
                  </a:lnTo>
                  <a:lnTo>
                    <a:pt x="1531143" y="130968"/>
                  </a:lnTo>
                  <a:lnTo>
                    <a:pt x="1519237" y="150018"/>
                  </a:lnTo>
                  <a:lnTo>
                    <a:pt x="1493043" y="176212"/>
                  </a:lnTo>
                  <a:lnTo>
                    <a:pt x="1431131" y="204787"/>
                  </a:lnTo>
                  <a:lnTo>
                    <a:pt x="1309687" y="242887"/>
                  </a:lnTo>
                  <a:lnTo>
                    <a:pt x="1159668" y="283368"/>
                  </a:lnTo>
                  <a:lnTo>
                    <a:pt x="1009650" y="319087"/>
                  </a:lnTo>
                  <a:lnTo>
                    <a:pt x="785812" y="371475"/>
                  </a:lnTo>
                  <a:lnTo>
                    <a:pt x="631031" y="411956"/>
                  </a:lnTo>
                  <a:lnTo>
                    <a:pt x="492918" y="450056"/>
                  </a:lnTo>
                  <a:lnTo>
                    <a:pt x="366712" y="473868"/>
                  </a:lnTo>
                  <a:lnTo>
                    <a:pt x="330993" y="473868"/>
                  </a:lnTo>
                  <a:lnTo>
                    <a:pt x="271462" y="459581"/>
                  </a:lnTo>
                  <a:lnTo>
                    <a:pt x="207168" y="442912"/>
                  </a:lnTo>
                  <a:lnTo>
                    <a:pt x="145256" y="416718"/>
                  </a:lnTo>
                  <a:lnTo>
                    <a:pt x="95250" y="385762"/>
                  </a:lnTo>
                  <a:lnTo>
                    <a:pt x="54768" y="357187"/>
                  </a:lnTo>
                  <a:lnTo>
                    <a:pt x="0" y="311943"/>
                  </a:lnTo>
                  <a:lnTo>
                    <a:pt x="35718" y="264318"/>
                  </a:lnTo>
                  <a:lnTo>
                    <a:pt x="157162" y="283368"/>
                  </a:lnTo>
                  <a:lnTo>
                    <a:pt x="223837" y="292893"/>
                  </a:lnTo>
                  <a:lnTo>
                    <a:pt x="292893" y="295275"/>
                  </a:lnTo>
                  <a:lnTo>
                    <a:pt x="354806" y="295275"/>
                  </a:lnTo>
                  <a:lnTo>
                    <a:pt x="509587" y="276225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CD5EF50F-9FD0-48DF-804C-E7252EEF54FF}"/>
                </a:ext>
              </a:extLst>
            </p:cNvPr>
            <p:cNvSpPr/>
            <p:nvPr/>
          </p:nvSpPr>
          <p:spPr>
            <a:xfrm rot="16200000">
              <a:off x="1784351" y="3687762"/>
              <a:ext cx="4483100" cy="511175"/>
            </a:xfrm>
            <a:custGeom>
              <a:avLst/>
              <a:gdLst>
                <a:gd name="connsiteX0" fmla="*/ 2362809 w 4484217"/>
                <a:gd name="connsiteY0" fmla="*/ 193853 h 512064"/>
                <a:gd name="connsiteX1" fmla="*/ 3024835 w 4484217"/>
                <a:gd name="connsiteY1" fmla="*/ 212141 h 512064"/>
                <a:gd name="connsiteX2" fmla="*/ 3324758 w 4484217"/>
                <a:gd name="connsiteY2" fmla="*/ 212141 h 512064"/>
                <a:gd name="connsiteX3" fmla="*/ 3529584 w 4484217"/>
                <a:gd name="connsiteY3" fmla="*/ 212141 h 512064"/>
                <a:gd name="connsiteX4" fmla="*/ 3730752 w 4484217"/>
                <a:gd name="connsiteY4" fmla="*/ 212141 h 512064"/>
                <a:gd name="connsiteX5" fmla="*/ 3902659 w 4484217"/>
                <a:gd name="connsiteY5" fmla="*/ 212141 h 512064"/>
                <a:gd name="connsiteX6" fmla="*/ 4045305 w 4484217"/>
                <a:gd name="connsiteY6" fmla="*/ 212141 h 512064"/>
                <a:gd name="connsiteX7" fmla="*/ 4118457 w 4484217"/>
                <a:gd name="connsiteY7" fmla="*/ 212141 h 512064"/>
                <a:gd name="connsiteX8" fmla="*/ 4176979 w 4484217"/>
                <a:gd name="connsiteY8" fmla="*/ 204826 h 512064"/>
                <a:gd name="connsiteX9" fmla="*/ 4217213 w 4484217"/>
                <a:gd name="connsiteY9" fmla="*/ 197511 h 512064"/>
                <a:gd name="connsiteX10" fmla="*/ 4279392 w 4484217"/>
                <a:gd name="connsiteY10" fmla="*/ 164592 h 512064"/>
                <a:gd name="connsiteX11" fmla="*/ 4330598 w 4484217"/>
                <a:gd name="connsiteY11" fmla="*/ 128016 h 512064"/>
                <a:gd name="connsiteX12" fmla="*/ 4385462 w 4484217"/>
                <a:gd name="connsiteY12" fmla="*/ 73152 h 512064"/>
                <a:gd name="connsiteX13" fmla="*/ 4422038 w 4484217"/>
                <a:gd name="connsiteY13" fmla="*/ 25603 h 512064"/>
                <a:gd name="connsiteX14" fmla="*/ 4440326 w 4484217"/>
                <a:gd name="connsiteY14" fmla="*/ 7315 h 512064"/>
                <a:gd name="connsiteX15" fmla="*/ 4462272 w 4484217"/>
                <a:gd name="connsiteY15" fmla="*/ 0 h 512064"/>
                <a:gd name="connsiteX16" fmla="*/ 4480560 w 4484217"/>
                <a:gd name="connsiteY16" fmla="*/ 7315 h 512064"/>
                <a:gd name="connsiteX17" fmla="*/ 4484217 w 4484217"/>
                <a:gd name="connsiteY17" fmla="*/ 18288 h 512064"/>
                <a:gd name="connsiteX18" fmla="*/ 4480560 w 4484217"/>
                <a:gd name="connsiteY18" fmla="*/ 62179 h 512064"/>
                <a:gd name="connsiteX19" fmla="*/ 4451299 w 4484217"/>
                <a:gd name="connsiteY19" fmla="*/ 146304 h 512064"/>
                <a:gd name="connsiteX20" fmla="*/ 4392777 w 4484217"/>
                <a:gd name="connsiteY20" fmla="*/ 288951 h 512064"/>
                <a:gd name="connsiteX21" fmla="*/ 4337913 w 4484217"/>
                <a:gd name="connsiteY21" fmla="*/ 387706 h 512064"/>
                <a:gd name="connsiteX22" fmla="*/ 4286707 w 4484217"/>
                <a:gd name="connsiteY22" fmla="*/ 457200 h 512064"/>
                <a:gd name="connsiteX23" fmla="*/ 4250131 w 4484217"/>
                <a:gd name="connsiteY23" fmla="*/ 497434 h 512064"/>
                <a:gd name="connsiteX24" fmla="*/ 4224528 w 4484217"/>
                <a:gd name="connsiteY24" fmla="*/ 508407 h 512064"/>
                <a:gd name="connsiteX25" fmla="*/ 4187952 w 4484217"/>
                <a:gd name="connsiteY25" fmla="*/ 512064 h 512064"/>
                <a:gd name="connsiteX26" fmla="*/ 4147718 w 4484217"/>
                <a:gd name="connsiteY26" fmla="*/ 504749 h 512064"/>
                <a:gd name="connsiteX27" fmla="*/ 4089197 w 4484217"/>
                <a:gd name="connsiteY27" fmla="*/ 479146 h 512064"/>
                <a:gd name="connsiteX28" fmla="*/ 4059936 w 4484217"/>
                <a:gd name="connsiteY28" fmla="*/ 460858 h 512064"/>
                <a:gd name="connsiteX29" fmla="*/ 3957523 w 4484217"/>
                <a:gd name="connsiteY29" fmla="*/ 446227 h 512064"/>
                <a:gd name="connsiteX30" fmla="*/ 3697833 w 4484217"/>
                <a:gd name="connsiteY30" fmla="*/ 420624 h 512064"/>
                <a:gd name="connsiteX31" fmla="*/ 3533241 w 4484217"/>
                <a:gd name="connsiteY31" fmla="*/ 409651 h 512064"/>
                <a:gd name="connsiteX32" fmla="*/ 3222345 w 4484217"/>
                <a:gd name="connsiteY32" fmla="*/ 413309 h 512064"/>
                <a:gd name="connsiteX33" fmla="*/ 2860243 w 4484217"/>
                <a:gd name="connsiteY33" fmla="*/ 413309 h 512064"/>
                <a:gd name="connsiteX34" fmla="*/ 2428646 w 4484217"/>
                <a:gd name="connsiteY34" fmla="*/ 413309 h 512064"/>
                <a:gd name="connsiteX35" fmla="*/ 2147011 w 4484217"/>
                <a:gd name="connsiteY35" fmla="*/ 413309 h 512064"/>
                <a:gd name="connsiteX36" fmla="*/ 1938528 w 4484217"/>
                <a:gd name="connsiteY36" fmla="*/ 402336 h 512064"/>
                <a:gd name="connsiteX37" fmla="*/ 1627632 w 4484217"/>
                <a:gd name="connsiteY37" fmla="*/ 391363 h 512064"/>
                <a:gd name="connsiteX38" fmla="*/ 1225296 w 4484217"/>
                <a:gd name="connsiteY38" fmla="*/ 380391 h 512064"/>
                <a:gd name="connsiteX39" fmla="*/ 859536 w 4484217"/>
                <a:gd name="connsiteY39" fmla="*/ 365760 h 512064"/>
                <a:gd name="connsiteX40" fmla="*/ 534009 w 4484217"/>
                <a:gd name="connsiteY40" fmla="*/ 351130 h 512064"/>
                <a:gd name="connsiteX41" fmla="*/ 230429 w 4484217"/>
                <a:gd name="connsiteY41" fmla="*/ 336499 h 512064"/>
                <a:gd name="connsiteX42" fmla="*/ 87782 w 4484217"/>
                <a:gd name="connsiteY42" fmla="*/ 325527 h 512064"/>
                <a:gd name="connsiteX43" fmla="*/ 43891 w 4484217"/>
                <a:gd name="connsiteY43" fmla="*/ 318211 h 512064"/>
                <a:gd name="connsiteX44" fmla="*/ 18288 w 4484217"/>
                <a:gd name="connsiteY44" fmla="*/ 307239 h 512064"/>
                <a:gd name="connsiteX45" fmla="*/ 3657 w 4484217"/>
                <a:gd name="connsiteY45" fmla="*/ 292608 h 512064"/>
                <a:gd name="connsiteX46" fmla="*/ 0 w 4484217"/>
                <a:gd name="connsiteY46" fmla="*/ 277978 h 512064"/>
                <a:gd name="connsiteX47" fmla="*/ 7315 w 4484217"/>
                <a:gd name="connsiteY47" fmla="*/ 256032 h 512064"/>
                <a:gd name="connsiteX48" fmla="*/ 25603 w 4484217"/>
                <a:gd name="connsiteY48" fmla="*/ 234087 h 512064"/>
                <a:gd name="connsiteX49" fmla="*/ 69494 w 4484217"/>
                <a:gd name="connsiteY49" fmla="*/ 197511 h 512064"/>
                <a:gd name="connsiteX50" fmla="*/ 124358 w 4484217"/>
                <a:gd name="connsiteY50" fmla="*/ 164592 h 512064"/>
                <a:gd name="connsiteX51" fmla="*/ 193853 w 4484217"/>
                <a:gd name="connsiteY51" fmla="*/ 131674 h 512064"/>
                <a:gd name="connsiteX52" fmla="*/ 248717 w 4484217"/>
                <a:gd name="connsiteY52" fmla="*/ 106071 h 512064"/>
                <a:gd name="connsiteX53" fmla="*/ 314553 w 4484217"/>
                <a:gd name="connsiteY53" fmla="*/ 87783 h 512064"/>
                <a:gd name="connsiteX54" fmla="*/ 409651 w 4484217"/>
                <a:gd name="connsiteY54" fmla="*/ 69495 h 512064"/>
                <a:gd name="connsiteX55" fmla="*/ 493776 w 4484217"/>
                <a:gd name="connsiteY55" fmla="*/ 58522 h 512064"/>
                <a:gd name="connsiteX56" fmla="*/ 566928 w 4484217"/>
                <a:gd name="connsiteY56" fmla="*/ 54864 h 512064"/>
                <a:gd name="connsiteX57" fmla="*/ 599846 w 4484217"/>
                <a:gd name="connsiteY57" fmla="*/ 58522 h 512064"/>
                <a:gd name="connsiteX58" fmla="*/ 662025 w 4484217"/>
                <a:gd name="connsiteY58" fmla="*/ 73152 h 512064"/>
                <a:gd name="connsiteX59" fmla="*/ 731520 w 4484217"/>
                <a:gd name="connsiteY59" fmla="*/ 91440 h 512064"/>
                <a:gd name="connsiteX60" fmla="*/ 914400 w 4484217"/>
                <a:gd name="connsiteY60" fmla="*/ 113386 h 512064"/>
                <a:gd name="connsiteX61" fmla="*/ 1250899 w 4484217"/>
                <a:gd name="connsiteY61" fmla="*/ 142647 h 512064"/>
                <a:gd name="connsiteX62" fmla="*/ 1708099 w 4484217"/>
                <a:gd name="connsiteY62" fmla="*/ 171907 h 512064"/>
                <a:gd name="connsiteX63" fmla="*/ 2084832 w 4484217"/>
                <a:gd name="connsiteY63" fmla="*/ 193853 h 512064"/>
                <a:gd name="connsiteX64" fmla="*/ 2362809 w 4484217"/>
                <a:gd name="connsiteY64" fmla="*/ 193853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84217" h="512064">
                  <a:moveTo>
                    <a:pt x="2362809" y="193853"/>
                  </a:moveTo>
                  <a:lnTo>
                    <a:pt x="3024835" y="212141"/>
                  </a:lnTo>
                  <a:lnTo>
                    <a:pt x="3324758" y="212141"/>
                  </a:lnTo>
                  <a:lnTo>
                    <a:pt x="3529584" y="212141"/>
                  </a:lnTo>
                  <a:lnTo>
                    <a:pt x="3730752" y="212141"/>
                  </a:lnTo>
                  <a:lnTo>
                    <a:pt x="3902659" y="212141"/>
                  </a:lnTo>
                  <a:lnTo>
                    <a:pt x="4045305" y="212141"/>
                  </a:lnTo>
                  <a:lnTo>
                    <a:pt x="4118457" y="212141"/>
                  </a:lnTo>
                  <a:lnTo>
                    <a:pt x="4176979" y="204826"/>
                  </a:lnTo>
                  <a:lnTo>
                    <a:pt x="4217213" y="197511"/>
                  </a:lnTo>
                  <a:lnTo>
                    <a:pt x="4279392" y="164592"/>
                  </a:lnTo>
                  <a:lnTo>
                    <a:pt x="4330598" y="128016"/>
                  </a:lnTo>
                  <a:lnTo>
                    <a:pt x="4385462" y="73152"/>
                  </a:lnTo>
                  <a:lnTo>
                    <a:pt x="4422038" y="25603"/>
                  </a:lnTo>
                  <a:lnTo>
                    <a:pt x="4440326" y="7315"/>
                  </a:lnTo>
                  <a:lnTo>
                    <a:pt x="4462272" y="0"/>
                  </a:lnTo>
                  <a:lnTo>
                    <a:pt x="4480560" y="7315"/>
                  </a:lnTo>
                  <a:lnTo>
                    <a:pt x="4484217" y="18288"/>
                  </a:lnTo>
                  <a:lnTo>
                    <a:pt x="4480560" y="62179"/>
                  </a:lnTo>
                  <a:lnTo>
                    <a:pt x="4451299" y="146304"/>
                  </a:lnTo>
                  <a:lnTo>
                    <a:pt x="4392777" y="288951"/>
                  </a:lnTo>
                  <a:lnTo>
                    <a:pt x="4337913" y="387706"/>
                  </a:lnTo>
                  <a:lnTo>
                    <a:pt x="4286707" y="457200"/>
                  </a:lnTo>
                  <a:lnTo>
                    <a:pt x="4250131" y="497434"/>
                  </a:lnTo>
                  <a:lnTo>
                    <a:pt x="4224528" y="508407"/>
                  </a:lnTo>
                  <a:lnTo>
                    <a:pt x="4187952" y="512064"/>
                  </a:lnTo>
                  <a:lnTo>
                    <a:pt x="4147718" y="504749"/>
                  </a:lnTo>
                  <a:lnTo>
                    <a:pt x="4089197" y="479146"/>
                  </a:lnTo>
                  <a:lnTo>
                    <a:pt x="4059936" y="460858"/>
                  </a:lnTo>
                  <a:lnTo>
                    <a:pt x="3957523" y="446227"/>
                  </a:lnTo>
                  <a:lnTo>
                    <a:pt x="3697833" y="420624"/>
                  </a:lnTo>
                  <a:lnTo>
                    <a:pt x="3533241" y="409651"/>
                  </a:lnTo>
                  <a:lnTo>
                    <a:pt x="3222345" y="413309"/>
                  </a:lnTo>
                  <a:lnTo>
                    <a:pt x="2860243" y="413309"/>
                  </a:lnTo>
                  <a:lnTo>
                    <a:pt x="2428646" y="413309"/>
                  </a:lnTo>
                  <a:lnTo>
                    <a:pt x="2147011" y="413309"/>
                  </a:lnTo>
                  <a:lnTo>
                    <a:pt x="1938528" y="402336"/>
                  </a:lnTo>
                  <a:lnTo>
                    <a:pt x="1627632" y="391363"/>
                  </a:lnTo>
                  <a:lnTo>
                    <a:pt x="1225296" y="380391"/>
                  </a:lnTo>
                  <a:lnTo>
                    <a:pt x="859536" y="365760"/>
                  </a:lnTo>
                  <a:lnTo>
                    <a:pt x="534009" y="351130"/>
                  </a:lnTo>
                  <a:lnTo>
                    <a:pt x="230429" y="336499"/>
                  </a:lnTo>
                  <a:lnTo>
                    <a:pt x="87782" y="325527"/>
                  </a:lnTo>
                  <a:lnTo>
                    <a:pt x="43891" y="318211"/>
                  </a:lnTo>
                  <a:lnTo>
                    <a:pt x="18288" y="307239"/>
                  </a:lnTo>
                  <a:lnTo>
                    <a:pt x="3657" y="292608"/>
                  </a:lnTo>
                  <a:lnTo>
                    <a:pt x="0" y="277978"/>
                  </a:lnTo>
                  <a:lnTo>
                    <a:pt x="7315" y="256032"/>
                  </a:lnTo>
                  <a:lnTo>
                    <a:pt x="25603" y="234087"/>
                  </a:lnTo>
                  <a:lnTo>
                    <a:pt x="69494" y="197511"/>
                  </a:lnTo>
                  <a:lnTo>
                    <a:pt x="124358" y="164592"/>
                  </a:lnTo>
                  <a:lnTo>
                    <a:pt x="193853" y="131674"/>
                  </a:lnTo>
                  <a:lnTo>
                    <a:pt x="248717" y="106071"/>
                  </a:lnTo>
                  <a:lnTo>
                    <a:pt x="314553" y="87783"/>
                  </a:lnTo>
                  <a:lnTo>
                    <a:pt x="409651" y="69495"/>
                  </a:lnTo>
                  <a:lnTo>
                    <a:pt x="493776" y="58522"/>
                  </a:lnTo>
                  <a:lnTo>
                    <a:pt x="566928" y="54864"/>
                  </a:lnTo>
                  <a:lnTo>
                    <a:pt x="599846" y="58522"/>
                  </a:lnTo>
                  <a:lnTo>
                    <a:pt x="662025" y="73152"/>
                  </a:lnTo>
                  <a:lnTo>
                    <a:pt x="731520" y="91440"/>
                  </a:lnTo>
                  <a:lnTo>
                    <a:pt x="914400" y="113386"/>
                  </a:lnTo>
                  <a:lnTo>
                    <a:pt x="1250899" y="142647"/>
                  </a:lnTo>
                  <a:lnTo>
                    <a:pt x="1708099" y="171907"/>
                  </a:lnTo>
                  <a:lnTo>
                    <a:pt x="2084832" y="193853"/>
                  </a:lnTo>
                  <a:lnTo>
                    <a:pt x="2362809" y="193853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1">
              <a:extLst>
                <a:ext uri="{FF2B5EF4-FFF2-40B4-BE49-F238E27FC236}">
                  <a16:creationId xmlns:a16="http://schemas.microsoft.com/office/drawing/2014/main" id="{F67BDF94-6A0A-4CC4-B3F9-8386265D9A64}"/>
                </a:ext>
              </a:extLst>
            </p:cNvPr>
            <p:cNvSpPr/>
            <p:nvPr/>
          </p:nvSpPr>
          <p:spPr>
            <a:xfrm>
              <a:off x="2819400" y="3390900"/>
              <a:ext cx="1789113" cy="1543050"/>
            </a:xfrm>
            <a:custGeom>
              <a:avLst/>
              <a:gdLst>
                <a:gd name="connsiteX0" fmla="*/ 750094 w 1788319"/>
                <a:gd name="connsiteY0" fmla="*/ 814388 h 1543050"/>
                <a:gd name="connsiteX1" fmla="*/ 971550 w 1788319"/>
                <a:gd name="connsiteY1" fmla="*/ 650081 h 1543050"/>
                <a:gd name="connsiteX2" fmla="*/ 1171575 w 1788319"/>
                <a:gd name="connsiteY2" fmla="*/ 504825 h 1543050"/>
                <a:gd name="connsiteX3" fmla="*/ 1435894 w 1788319"/>
                <a:gd name="connsiteY3" fmla="*/ 283369 h 1543050"/>
                <a:gd name="connsiteX4" fmla="*/ 1571625 w 1788319"/>
                <a:gd name="connsiteY4" fmla="*/ 164306 h 1543050"/>
                <a:gd name="connsiteX5" fmla="*/ 1690688 w 1788319"/>
                <a:gd name="connsiteY5" fmla="*/ 59531 h 1543050"/>
                <a:gd name="connsiteX6" fmla="*/ 1738313 w 1788319"/>
                <a:gd name="connsiteY6" fmla="*/ 21431 h 1543050"/>
                <a:gd name="connsiteX7" fmla="*/ 1764506 w 1788319"/>
                <a:gd name="connsiteY7" fmla="*/ 2381 h 1543050"/>
                <a:gd name="connsiteX8" fmla="*/ 1778794 w 1788319"/>
                <a:gd name="connsiteY8" fmla="*/ 0 h 1543050"/>
                <a:gd name="connsiteX9" fmla="*/ 1788319 w 1788319"/>
                <a:gd name="connsiteY9" fmla="*/ 2381 h 1543050"/>
                <a:gd name="connsiteX10" fmla="*/ 1788319 w 1788319"/>
                <a:gd name="connsiteY10" fmla="*/ 16669 h 1543050"/>
                <a:gd name="connsiteX11" fmla="*/ 1778794 w 1788319"/>
                <a:gd name="connsiteY11" fmla="*/ 45244 h 1543050"/>
                <a:gd name="connsiteX12" fmla="*/ 1764506 w 1788319"/>
                <a:gd name="connsiteY12" fmla="*/ 80963 h 1543050"/>
                <a:gd name="connsiteX13" fmla="*/ 1697831 w 1788319"/>
                <a:gd name="connsiteY13" fmla="*/ 154781 h 1543050"/>
                <a:gd name="connsiteX14" fmla="*/ 1588294 w 1788319"/>
                <a:gd name="connsiteY14" fmla="*/ 273844 h 1543050"/>
                <a:gd name="connsiteX15" fmla="*/ 1459706 w 1788319"/>
                <a:gd name="connsiteY15" fmla="*/ 416719 h 1543050"/>
                <a:gd name="connsiteX16" fmla="*/ 1347788 w 1788319"/>
                <a:gd name="connsiteY16" fmla="*/ 542925 h 1543050"/>
                <a:gd name="connsiteX17" fmla="*/ 1069181 w 1788319"/>
                <a:gd name="connsiteY17" fmla="*/ 797719 h 1543050"/>
                <a:gd name="connsiteX18" fmla="*/ 864394 w 1788319"/>
                <a:gd name="connsiteY18" fmla="*/ 1000125 h 1543050"/>
                <a:gd name="connsiteX19" fmla="*/ 721519 w 1788319"/>
                <a:gd name="connsiteY19" fmla="*/ 1138238 h 1543050"/>
                <a:gd name="connsiteX20" fmla="*/ 664369 w 1788319"/>
                <a:gd name="connsiteY20" fmla="*/ 1193006 h 1543050"/>
                <a:gd name="connsiteX21" fmla="*/ 564356 w 1788319"/>
                <a:gd name="connsiteY21" fmla="*/ 1285875 h 1543050"/>
                <a:gd name="connsiteX22" fmla="*/ 495300 w 1788319"/>
                <a:gd name="connsiteY22" fmla="*/ 1354931 h 1543050"/>
                <a:gd name="connsiteX23" fmla="*/ 447675 w 1788319"/>
                <a:gd name="connsiteY23" fmla="*/ 1395413 h 1543050"/>
                <a:gd name="connsiteX24" fmla="*/ 426244 w 1788319"/>
                <a:gd name="connsiteY24" fmla="*/ 1428750 h 1543050"/>
                <a:gd name="connsiteX25" fmla="*/ 390525 w 1788319"/>
                <a:gd name="connsiteY25" fmla="*/ 1490663 h 1543050"/>
                <a:gd name="connsiteX26" fmla="*/ 373856 w 1788319"/>
                <a:gd name="connsiteY26" fmla="*/ 1521619 h 1543050"/>
                <a:gd name="connsiteX27" fmla="*/ 359569 w 1788319"/>
                <a:gd name="connsiteY27" fmla="*/ 1533525 h 1543050"/>
                <a:gd name="connsiteX28" fmla="*/ 338138 w 1788319"/>
                <a:gd name="connsiteY28" fmla="*/ 1540669 h 1543050"/>
                <a:gd name="connsiteX29" fmla="*/ 309563 w 1788319"/>
                <a:gd name="connsiteY29" fmla="*/ 1543050 h 1543050"/>
                <a:gd name="connsiteX30" fmla="*/ 264319 w 1788319"/>
                <a:gd name="connsiteY30" fmla="*/ 1528763 h 1543050"/>
                <a:gd name="connsiteX31" fmla="*/ 226219 w 1788319"/>
                <a:gd name="connsiteY31" fmla="*/ 1502569 h 1543050"/>
                <a:gd name="connsiteX32" fmla="*/ 176213 w 1788319"/>
                <a:gd name="connsiteY32" fmla="*/ 1459706 h 1543050"/>
                <a:gd name="connsiteX33" fmla="*/ 133350 w 1788319"/>
                <a:gd name="connsiteY33" fmla="*/ 1421606 h 1543050"/>
                <a:gd name="connsiteX34" fmla="*/ 90488 w 1788319"/>
                <a:gd name="connsiteY34" fmla="*/ 1373981 h 1543050"/>
                <a:gd name="connsiteX35" fmla="*/ 57150 w 1788319"/>
                <a:gd name="connsiteY35" fmla="*/ 1326356 h 1543050"/>
                <a:gd name="connsiteX36" fmla="*/ 30956 w 1788319"/>
                <a:gd name="connsiteY36" fmla="*/ 1283494 h 1543050"/>
                <a:gd name="connsiteX37" fmla="*/ 21431 w 1788319"/>
                <a:gd name="connsiteY37" fmla="*/ 1254919 h 1543050"/>
                <a:gd name="connsiteX38" fmla="*/ 7144 w 1788319"/>
                <a:gd name="connsiteY38" fmla="*/ 1214438 h 1543050"/>
                <a:gd name="connsiteX39" fmla="*/ 0 w 1788319"/>
                <a:gd name="connsiteY39" fmla="*/ 1164431 h 1543050"/>
                <a:gd name="connsiteX40" fmla="*/ 0 w 1788319"/>
                <a:gd name="connsiteY40" fmla="*/ 1128713 h 1543050"/>
                <a:gd name="connsiteX41" fmla="*/ 9525 w 1788319"/>
                <a:gd name="connsiteY41" fmla="*/ 1062038 h 1543050"/>
                <a:gd name="connsiteX42" fmla="*/ 21431 w 1788319"/>
                <a:gd name="connsiteY42" fmla="*/ 1031081 h 1543050"/>
                <a:gd name="connsiteX43" fmla="*/ 28575 w 1788319"/>
                <a:gd name="connsiteY43" fmla="*/ 1021556 h 1543050"/>
                <a:gd name="connsiteX44" fmla="*/ 40481 w 1788319"/>
                <a:gd name="connsiteY44" fmla="*/ 1019175 h 1543050"/>
                <a:gd name="connsiteX45" fmla="*/ 52388 w 1788319"/>
                <a:gd name="connsiteY45" fmla="*/ 1019175 h 1543050"/>
                <a:gd name="connsiteX46" fmla="*/ 69056 w 1788319"/>
                <a:gd name="connsiteY46" fmla="*/ 1038225 h 1543050"/>
                <a:gd name="connsiteX47" fmla="*/ 90488 w 1788319"/>
                <a:gd name="connsiteY47" fmla="*/ 1078706 h 1543050"/>
                <a:gd name="connsiteX48" fmla="*/ 104775 w 1788319"/>
                <a:gd name="connsiteY48" fmla="*/ 1121569 h 1543050"/>
                <a:gd name="connsiteX49" fmla="*/ 123825 w 1788319"/>
                <a:gd name="connsiteY49" fmla="*/ 1162050 h 1543050"/>
                <a:gd name="connsiteX50" fmla="*/ 140494 w 1788319"/>
                <a:gd name="connsiteY50" fmla="*/ 1183481 h 1543050"/>
                <a:gd name="connsiteX51" fmla="*/ 157163 w 1788319"/>
                <a:gd name="connsiteY51" fmla="*/ 1195388 h 1543050"/>
                <a:gd name="connsiteX52" fmla="*/ 169069 w 1788319"/>
                <a:gd name="connsiteY52" fmla="*/ 1202531 h 1543050"/>
                <a:gd name="connsiteX53" fmla="*/ 180975 w 1788319"/>
                <a:gd name="connsiteY53" fmla="*/ 1204913 h 1543050"/>
                <a:gd name="connsiteX54" fmla="*/ 202406 w 1788319"/>
                <a:gd name="connsiteY54" fmla="*/ 1202531 h 1543050"/>
                <a:gd name="connsiteX55" fmla="*/ 226219 w 1788319"/>
                <a:gd name="connsiteY55" fmla="*/ 1195388 h 1543050"/>
                <a:gd name="connsiteX56" fmla="*/ 271463 w 1788319"/>
                <a:gd name="connsiteY56" fmla="*/ 1162050 h 1543050"/>
                <a:gd name="connsiteX57" fmla="*/ 438150 w 1788319"/>
                <a:gd name="connsiteY57" fmla="*/ 1042988 h 1543050"/>
                <a:gd name="connsiteX58" fmla="*/ 750094 w 1788319"/>
                <a:gd name="connsiteY58" fmla="*/ 814388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88319" h="1543050">
                  <a:moveTo>
                    <a:pt x="750094" y="814388"/>
                  </a:moveTo>
                  <a:lnTo>
                    <a:pt x="971550" y="650081"/>
                  </a:lnTo>
                  <a:lnTo>
                    <a:pt x="1171575" y="504825"/>
                  </a:lnTo>
                  <a:lnTo>
                    <a:pt x="1435894" y="283369"/>
                  </a:lnTo>
                  <a:lnTo>
                    <a:pt x="1571625" y="164306"/>
                  </a:lnTo>
                  <a:lnTo>
                    <a:pt x="1690688" y="59531"/>
                  </a:lnTo>
                  <a:lnTo>
                    <a:pt x="1738313" y="21431"/>
                  </a:lnTo>
                  <a:lnTo>
                    <a:pt x="1764506" y="2381"/>
                  </a:lnTo>
                  <a:lnTo>
                    <a:pt x="1778794" y="0"/>
                  </a:lnTo>
                  <a:lnTo>
                    <a:pt x="1788319" y="2381"/>
                  </a:lnTo>
                  <a:lnTo>
                    <a:pt x="1788319" y="16669"/>
                  </a:lnTo>
                  <a:lnTo>
                    <a:pt x="1778794" y="45244"/>
                  </a:lnTo>
                  <a:lnTo>
                    <a:pt x="1764506" y="80963"/>
                  </a:lnTo>
                  <a:lnTo>
                    <a:pt x="1697831" y="154781"/>
                  </a:lnTo>
                  <a:lnTo>
                    <a:pt x="1588294" y="273844"/>
                  </a:lnTo>
                  <a:lnTo>
                    <a:pt x="1459706" y="416719"/>
                  </a:lnTo>
                  <a:lnTo>
                    <a:pt x="1347788" y="542925"/>
                  </a:lnTo>
                  <a:lnTo>
                    <a:pt x="1069181" y="797719"/>
                  </a:lnTo>
                  <a:lnTo>
                    <a:pt x="864394" y="1000125"/>
                  </a:lnTo>
                  <a:lnTo>
                    <a:pt x="721519" y="1138238"/>
                  </a:lnTo>
                  <a:lnTo>
                    <a:pt x="664369" y="1193006"/>
                  </a:lnTo>
                  <a:lnTo>
                    <a:pt x="564356" y="1285875"/>
                  </a:lnTo>
                  <a:lnTo>
                    <a:pt x="495300" y="1354931"/>
                  </a:lnTo>
                  <a:lnTo>
                    <a:pt x="447675" y="1395413"/>
                  </a:lnTo>
                  <a:lnTo>
                    <a:pt x="426244" y="1428750"/>
                  </a:lnTo>
                  <a:lnTo>
                    <a:pt x="390525" y="1490663"/>
                  </a:lnTo>
                  <a:lnTo>
                    <a:pt x="373856" y="1521619"/>
                  </a:lnTo>
                  <a:lnTo>
                    <a:pt x="359569" y="1533525"/>
                  </a:lnTo>
                  <a:lnTo>
                    <a:pt x="338138" y="1540669"/>
                  </a:lnTo>
                  <a:lnTo>
                    <a:pt x="309563" y="1543050"/>
                  </a:lnTo>
                  <a:lnTo>
                    <a:pt x="264319" y="1528763"/>
                  </a:lnTo>
                  <a:lnTo>
                    <a:pt x="226219" y="1502569"/>
                  </a:lnTo>
                  <a:lnTo>
                    <a:pt x="176213" y="1459706"/>
                  </a:lnTo>
                  <a:lnTo>
                    <a:pt x="133350" y="1421606"/>
                  </a:lnTo>
                  <a:lnTo>
                    <a:pt x="90488" y="1373981"/>
                  </a:lnTo>
                  <a:lnTo>
                    <a:pt x="57150" y="1326356"/>
                  </a:lnTo>
                  <a:lnTo>
                    <a:pt x="30956" y="1283494"/>
                  </a:lnTo>
                  <a:lnTo>
                    <a:pt x="21431" y="1254919"/>
                  </a:lnTo>
                  <a:lnTo>
                    <a:pt x="7144" y="1214438"/>
                  </a:lnTo>
                  <a:lnTo>
                    <a:pt x="0" y="1164431"/>
                  </a:lnTo>
                  <a:lnTo>
                    <a:pt x="0" y="1128713"/>
                  </a:lnTo>
                  <a:lnTo>
                    <a:pt x="9525" y="1062038"/>
                  </a:lnTo>
                  <a:lnTo>
                    <a:pt x="21431" y="1031081"/>
                  </a:lnTo>
                  <a:lnTo>
                    <a:pt x="28575" y="1021556"/>
                  </a:lnTo>
                  <a:lnTo>
                    <a:pt x="40481" y="1019175"/>
                  </a:lnTo>
                  <a:lnTo>
                    <a:pt x="52388" y="1019175"/>
                  </a:lnTo>
                  <a:lnTo>
                    <a:pt x="69056" y="1038225"/>
                  </a:lnTo>
                  <a:lnTo>
                    <a:pt x="90488" y="1078706"/>
                  </a:lnTo>
                  <a:lnTo>
                    <a:pt x="104775" y="1121569"/>
                  </a:lnTo>
                  <a:lnTo>
                    <a:pt x="123825" y="1162050"/>
                  </a:lnTo>
                  <a:lnTo>
                    <a:pt x="140494" y="1183481"/>
                  </a:lnTo>
                  <a:lnTo>
                    <a:pt x="157163" y="1195388"/>
                  </a:lnTo>
                  <a:lnTo>
                    <a:pt x="169069" y="1202531"/>
                  </a:lnTo>
                  <a:lnTo>
                    <a:pt x="180975" y="1204913"/>
                  </a:lnTo>
                  <a:lnTo>
                    <a:pt x="202406" y="1202531"/>
                  </a:lnTo>
                  <a:lnTo>
                    <a:pt x="226219" y="1195388"/>
                  </a:lnTo>
                  <a:lnTo>
                    <a:pt x="271463" y="1162050"/>
                  </a:lnTo>
                  <a:lnTo>
                    <a:pt x="438150" y="1042988"/>
                  </a:lnTo>
                  <a:lnTo>
                    <a:pt x="750094" y="814388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3">
              <a:extLst>
                <a:ext uri="{FF2B5EF4-FFF2-40B4-BE49-F238E27FC236}">
                  <a16:creationId xmlns:a16="http://schemas.microsoft.com/office/drawing/2014/main" id="{99F1AEF9-EDB1-4FB5-8490-CF77145F8EBF}"/>
                </a:ext>
              </a:extLst>
            </p:cNvPr>
            <p:cNvSpPr/>
            <p:nvPr/>
          </p:nvSpPr>
          <p:spPr>
            <a:xfrm>
              <a:off x="5772150" y="1792288"/>
              <a:ext cx="493713" cy="1590675"/>
            </a:xfrm>
            <a:custGeom>
              <a:avLst/>
              <a:gdLst>
                <a:gd name="connsiteX0" fmla="*/ 150019 w 492919"/>
                <a:gd name="connsiteY0" fmla="*/ 571500 h 1590675"/>
                <a:gd name="connsiteX1" fmla="*/ 152400 w 492919"/>
                <a:gd name="connsiteY1" fmla="*/ 754857 h 1590675"/>
                <a:gd name="connsiteX2" fmla="*/ 150019 w 492919"/>
                <a:gd name="connsiteY2" fmla="*/ 954882 h 1590675"/>
                <a:gd name="connsiteX3" fmla="*/ 140494 w 492919"/>
                <a:gd name="connsiteY3" fmla="*/ 1262063 h 1590675"/>
                <a:gd name="connsiteX4" fmla="*/ 128588 w 492919"/>
                <a:gd name="connsiteY4" fmla="*/ 1590675 h 1590675"/>
                <a:gd name="connsiteX5" fmla="*/ 352425 w 492919"/>
                <a:gd name="connsiteY5" fmla="*/ 1571625 h 1590675"/>
                <a:gd name="connsiteX6" fmla="*/ 361950 w 492919"/>
                <a:gd name="connsiteY6" fmla="*/ 1243013 h 1590675"/>
                <a:gd name="connsiteX7" fmla="*/ 371475 w 492919"/>
                <a:gd name="connsiteY7" fmla="*/ 1009650 h 1590675"/>
                <a:gd name="connsiteX8" fmla="*/ 373856 w 492919"/>
                <a:gd name="connsiteY8" fmla="*/ 869157 h 1590675"/>
                <a:gd name="connsiteX9" fmla="*/ 373856 w 492919"/>
                <a:gd name="connsiteY9" fmla="*/ 702469 h 1590675"/>
                <a:gd name="connsiteX10" fmla="*/ 381000 w 492919"/>
                <a:gd name="connsiteY10" fmla="*/ 628650 h 1590675"/>
                <a:gd name="connsiteX11" fmla="*/ 397669 w 492919"/>
                <a:gd name="connsiteY11" fmla="*/ 526257 h 1590675"/>
                <a:gd name="connsiteX12" fmla="*/ 419100 w 492919"/>
                <a:gd name="connsiteY12" fmla="*/ 428625 h 1590675"/>
                <a:gd name="connsiteX13" fmla="*/ 440531 w 492919"/>
                <a:gd name="connsiteY13" fmla="*/ 345282 h 1590675"/>
                <a:gd name="connsiteX14" fmla="*/ 461963 w 492919"/>
                <a:gd name="connsiteY14" fmla="*/ 276225 h 1590675"/>
                <a:gd name="connsiteX15" fmla="*/ 471488 w 492919"/>
                <a:gd name="connsiteY15" fmla="*/ 257175 h 1590675"/>
                <a:gd name="connsiteX16" fmla="*/ 483394 w 492919"/>
                <a:gd name="connsiteY16" fmla="*/ 245269 h 1590675"/>
                <a:gd name="connsiteX17" fmla="*/ 490538 w 492919"/>
                <a:gd name="connsiteY17" fmla="*/ 230982 h 1590675"/>
                <a:gd name="connsiteX18" fmla="*/ 492919 w 492919"/>
                <a:gd name="connsiteY18" fmla="*/ 211932 h 1590675"/>
                <a:gd name="connsiteX19" fmla="*/ 483394 w 492919"/>
                <a:gd name="connsiteY19" fmla="*/ 190500 h 1590675"/>
                <a:gd name="connsiteX20" fmla="*/ 471488 w 492919"/>
                <a:gd name="connsiteY20" fmla="*/ 173832 h 1590675"/>
                <a:gd name="connsiteX21" fmla="*/ 426244 w 492919"/>
                <a:gd name="connsiteY21" fmla="*/ 147638 h 1590675"/>
                <a:gd name="connsiteX22" fmla="*/ 338138 w 492919"/>
                <a:gd name="connsiteY22" fmla="*/ 104775 h 1590675"/>
                <a:gd name="connsiteX23" fmla="*/ 216694 w 492919"/>
                <a:gd name="connsiteY23" fmla="*/ 57150 h 1590675"/>
                <a:gd name="connsiteX24" fmla="*/ 123825 w 492919"/>
                <a:gd name="connsiteY24" fmla="*/ 21432 h 1590675"/>
                <a:gd name="connsiteX25" fmla="*/ 52388 w 492919"/>
                <a:gd name="connsiteY25" fmla="*/ 0 h 1590675"/>
                <a:gd name="connsiteX26" fmla="*/ 21431 w 492919"/>
                <a:gd name="connsiteY26" fmla="*/ 0 h 1590675"/>
                <a:gd name="connsiteX27" fmla="*/ 4763 w 492919"/>
                <a:gd name="connsiteY27" fmla="*/ 2382 h 1590675"/>
                <a:gd name="connsiteX28" fmla="*/ 0 w 492919"/>
                <a:gd name="connsiteY28" fmla="*/ 11907 h 1590675"/>
                <a:gd name="connsiteX29" fmla="*/ 9525 w 492919"/>
                <a:gd name="connsiteY29" fmla="*/ 38100 h 1590675"/>
                <a:gd name="connsiteX30" fmla="*/ 30956 w 492919"/>
                <a:gd name="connsiteY30" fmla="*/ 59532 h 1590675"/>
                <a:gd name="connsiteX31" fmla="*/ 57150 w 492919"/>
                <a:gd name="connsiteY31" fmla="*/ 85725 h 1590675"/>
                <a:gd name="connsiteX32" fmla="*/ 83344 w 492919"/>
                <a:gd name="connsiteY32" fmla="*/ 119063 h 1590675"/>
                <a:gd name="connsiteX33" fmla="*/ 109538 w 492919"/>
                <a:gd name="connsiteY33" fmla="*/ 161925 h 1590675"/>
                <a:gd name="connsiteX34" fmla="*/ 128588 w 492919"/>
                <a:gd name="connsiteY34" fmla="*/ 207169 h 1590675"/>
                <a:gd name="connsiteX35" fmla="*/ 145256 w 492919"/>
                <a:gd name="connsiteY35" fmla="*/ 261938 h 1590675"/>
                <a:gd name="connsiteX36" fmla="*/ 152400 w 492919"/>
                <a:gd name="connsiteY36" fmla="*/ 297657 h 1590675"/>
                <a:gd name="connsiteX37" fmla="*/ 150019 w 492919"/>
                <a:gd name="connsiteY37" fmla="*/ 571500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590675">
                  <a:moveTo>
                    <a:pt x="150019" y="571500"/>
                  </a:moveTo>
                  <a:cubicBezTo>
                    <a:pt x="150019" y="647700"/>
                    <a:pt x="151606" y="693738"/>
                    <a:pt x="152400" y="754857"/>
                  </a:cubicBezTo>
                  <a:cubicBezTo>
                    <a:pt x="151606" y="821532"/>
                    <a:pt x="150813" y="888207"/>
                    <a:pt x="150019" y="954882"/>
                  </a:cubicBezTo>
                  <a:lnTo>
                    <a:pt x="140494" y="1262063"/>
                  </a:lnTo>
                  <a:lnTo>
                    <a:pt x="128588" y="1590675"/>
                  </a:lnTo>
                  <a:lnTo>
                    <a:pt x="352425" y="1571625"/>
                  </a:lnTo>
                  <a:lnTo>
                    <a:pt x="361950" y="1243013"/>
                  </a:lnTo>
                  <a:lnTo>
                    <a:pt x="371475" y="1009650"/>
                  </a:lnTo>
                  <a:cubicBezTo>
                    <a:pt x="372269" y="962819"/>
                    <a:pt x="373062" y="915988"/>
                    <a:pt x="373856" y="869157"/>
                  </a:cubicBezTo>
                  <a:lnTo>
                    <a:pt x="373856" y="702469"/>
                  </a:lnTo>
                  <a:lnTo>
                    <a:pt x="381000" y="628650"/>
                  </a:lnTo>
                  <a:lnTo>
                    <a:pt x="397669" y="526257"/>
                  </a:lnTo>
                  <a:lnTo>
                    <a:pt x="419100" y="428625"/>
                  </a:lnTo>
                  <a:lnTo>
                    <a:pt x="440531" y="345282"/>
                  </a:lnTo>
                  <a:lnTo>
                    <a:pt x="461963" y="276225"/>
                  </a:lnTo>
                  <a:lnTo>
                    <a:pt x="471488" y="257175"/>
                  </a:lnTo>
                  <a:lnTo>
                    <a:pt x="483394" y="245269"/>
                  </a:lnTo>
                  <a:lnTo>
                    <a:pt x="490538" y="230982"/>
                  </a:lnTo>
                  <a:lnTo>
                    <a:pt x="492919" y="211932"/>
                  </a:lnTo>
                  <a:lnTo>
                    <a:pt x="483394" y="190500"/>
                  </a:lnTo>
                  <a:lnTo>
                    <a:pt x="471488" y="173832"/>
                  </a:lnTo>
                  <a:lnTo>
                    <a:pt x="426244" y="147638"/>
                  </a:lnTo>
                  <a:lnTo>
                    <a:pt x="338138" y="104775"/>
                  </a:lnTo>
                  <a:lnTo>
                    <a:pt x="216694" y="57150"/>
                  </a:lnTo>
                  <a:lnTo>
                    <a:pt x="123825" y="21432"/>
                  </a:lnTo>
                  <a:lnTo>
                    <a:pt x="52388" y="0"/>
                  </a:lnTo>
                  <a:lnTo>
                    <a:pt x="21431" y="0"/>
                  </a:lnTo>
                  <a:lnTo>
                    <a:pt x="4763" y="2382"/>
                  </a:lnTo>
                  <a:lnTo>
                    <a:pt x="0" y="11907"/>
                  </a:lnTo>
                  <a:lnTo>
                    <a:pt x="9525" y="38100"/>
                  </a:lnTo>
                  <a:lnTo>
                    <a:pt x="30956" y="59532"/>
                  </a:lnTo>
                  <a:lnTo>
                    <a:pt x="57150" y="85725"/>
                  </a:lnTo>
                  <a:lnTo>
                    <a:pt x="83344" y="119063"/>
                  </a:lnTo>
                  <a:lnTo>
                    <a:pt x="109538" y="161925"/>
                  </a:lnTo>
                  <a:lnTo>
                    <a:pt x="128588" y="207169"/>
                  </a:lnTo>
                  <a:lnTo>
                    <a:pt x="145256" y="261938"/>
                  </a:lnTo>
                  <a:lnTo>
                    <a:pt x="152400" y="297657"/>
                  </a:lnTo>
                  <a:cubicBezTo>
                    <a:pt x="151606" y="380207"/>
                    <a:pt x="150019" y="495300"/>
                    <a:pt x="150019" y="5715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4">
              <a:extLst>
                <a:ext uri="{FF2B5EF4-FFF2-40B4-BE49-F238E27FC236}">
                  <a16:creationId xmlns:a16="http://schemas.microsoft.com/office/drawing/2014/main" id="{36ECC55C-7F21-4E81-AD30-5DF7394EB261}"/>
                </a:ext>
              </a:extLst>
            </p:cNvPr>
            <p:cNvSpPr/>
            <p:nvPr/>
          </p:nvSpPr>
          <p:spPr>
            <a:xfrm>
              <a:off x="4646613" y="3114675"/>
              <a:ext cx="2857500" cy="630238"/>
            </a:xfrm>
            <a:custGeom>
              <a:avLst/>
              <a:gdLst>
                <a:gd name="connsiteX0" fmla="*/ 926306 w 2857500"/>
                <a:gd name="connsiteY0" fmla="*/ 276225 h 631031"/>
                <a:gd name="connsiteX1" fmla="*/ 1264444 w 2857500"/>
                <a:gd name="connsiteY1" fmla="*/ 219075 h 631031"/>
                <a:gd name="connsiteX2" fmla="*/ 1545431 w 2857500"/>
                <a:gd name="connsiteY2" fmla="*/ 192881 h 631031"/>
                <a:gd name="connsiteX3" fmla="*/ 1671637 w 2857500"/>
                <a:gd name="connsiteY3" fmla="*/ 178594 h 631031"/>
                <a:gd name="connsiteX4" fmla="*/ 1814512 w 2857500"/>
                <a:gd name="connsiteY4" fmla="*/ 161925 h 631031"/>
                <a:gd name="connsiteX5" fmla="*/ 1990725 w 2857500"/>
                <a:gd name="connsiteY5" fmla="*/ 140494 h 631031"/>
                <a:gd name="connsiteX6" fmla="*/ 2155031 w 2857500"/>
                <a:gd name="connsiteY6" fmla="*/ 119063 h 631031"/>
                <a:gd name="connsiteX7" fmla="*/ 2209800 w 2857500"/>
                <a:gd name="connsiteY7" fmla="*/ 111919 h 631031"/>
                <a:gd name="connsiteX8" fmla="*/ 2257425 w 2857500"/>
                <a:gd name="connsiteY8" fmla="*/ 97631 h 631031"/>
                <a:gd name="connsiteX9" fmla="*/ 2314575 w 2857500"/>
                <a:gd name="connsiteY9" fmla="*/ 76200 h 631031"/>
                <a:gd name="connsiteX10" fmla="*/ 2381250 w 2857500"/>
                <a:gd name="connsiteY10" fmla="*/ 45244 h 631031"/>
                <a:gd name="connsiteX11" fmla="*/ 2438400 w 2857500"/>
                <a:gd name="connsiteY11" fmla="*/ 14288 h 631031"/>
                <a:gd name="connsiteX12" fmla="*/ 2462212 w 2857500"/>
                <a:gd name="connsiteY12" fmla="*/ 0 h 631031"/>
                <a:gd name="connsiteX13" fmla="*/ 2495550 w 2857500"/>
                <a:gd name="connsiteY13" fmla="*/ 4763 h 631031"/>
                <a:gd name="connsiteX14" fmla="*/ 2600325 w 2857500"/>
                <a:gd name="connsiteY14" fmla="*/ 30956 h 631031"/>
                <a:gd name="connsiteX15" fmla="*/ 2717006 w 2857500"/>
                <a:gd name="connsiteY15" fmla="*/ 64294 h 631031"/>
                <a:gd name="connsiteX16" fmla="*/ 2771775 w 2857500"/>
                <a:gd name="connsiteY16" fmla="*/ 85725 h 631031"/>
                <a:gd name="connsiteX17" fmla="*/ 2795587 w 2857500"/>
                <a:gd name="connsiteY17" fmla="*/ 100013 h 631031"/>
                <a:gd name="connsiteX18" fmla="*/ 2824162 w 2857500"/>
                <a:gd name="connsiteY18" fmla="*/ 123825 h 631031"/>
                <a:gd name="connsiteX19" fmla="*/ 2845594 w 2857500"/>
                <a:gd name="connsiteY19" fmla="*/ 147638 h 631031"/>
                <a:gd name="connsiteX20" fmla="*/ 2855119 w 2857500"/>
                <a:gd name="connsiteY20" fmla="*/ 166688 h 631031"/>
                <a:gd name="connsiteX21" fmla="*/ 2857500 w 2857500"/>
                <a:gd name="connsiteY21" fmla="*/ 188119 h 631031"/>
                <a:gd name="connsiteX22" fmla="*/ 2845594 w 2857500"/>
                <a:gd name="connsiteY22" fmla="*/ 214313 h 631031"/>
                <a:gd name="connsiteX23" fmla="*/ 2821781 w 2857500"/>
                <a:gd name="connsiteY23" fmla="*/ 238125 h 631031"/>
                <a:gd name="connsiteX24" fmla="*/ 2774156 w 2857500"/>
                <a:gd name="connsiteY24" fmla="*/ 261938 h 631031"/>
                <a:gd name="connsiteX25" fmla="*/ 2747962 w 2857500"/>
                <a:gd name="connsiteY25" fmla="*/ 269081 h 631031"/>
                <a:gd name="connsiteX26" fmla="*/ 2607469 w 2857500"/>
                <a:gd name="connsiteY26" fmla="*/ 271463 h 631031"/>
                <a:gd name="connsiteX27" fmla="*/ 2383631 w 2857500"/>
                <a:gd name="connsiteY27" fmla="*/ 285750 h 631031"/>
                <a:gd name="connsiteX28" fmla="*/ 2309812 w 2857500"/>
                <a:gd name="connsiteY28" fmla="*/ 290513 h 631031"/>
                <a:gd name="connsiteX29" fmla="*/ 2028825 w 2857500"/>
                <a:gd name="connsiteY29" fmla="*/ 304800 h 631031"/>
                <a:gd name="connsiteX30" fmla="*/ 1769269 w 2857500"/>
                <a:gd name="connsiteY30" fmla="*/ 326231 h 631031"/>
                <a:gd name="connsiteX31" fmla="*/ 1504950 w 2857500"/>
                <a:gd name="connsiteY31" fmla="*/ 361950 h 631031"/>
                <a:gd name="connsiteX32" fmla="*/ 1350169 w 2857500"/>
                <a:gd name="connsiteY32" fmla="*/ 385763 h 631031"/>
                <a:gd name="connsiteX33" fmla="*/ 1195387 w 2857500"/>
                <a:gd name="connsiteY33" fmla="*/ 414338 h 631031"/>
                <a:gd name="connsiteX34" fmla="*/ 1040606 w 2857500"/>
                <a:gd name="connsiteY34" fmla="*/ 442913 h 631031"/>
                <a:gd name="connsiteX35" fmla="*/ 900112 w 2857500"/>
                <a:gd name="connsiteY35" fmla="*/ 471488 h 631031"/>
                <a:gd name="connsiteX36" fmla="*/ 726281 w 2857500"/>
                <a:gd name="connsiteY36" fmla="*/ 511969 h 631031"/>
                <a:gd name="connsiteX37" fmla="*/ 578644 w 2857500"/>
                <a:gd name="connsiteY37" fmla="*/ 552450 h 631031"/>
                <a:gd name="connsiteX38" fmla="*/ 554831 w 2857500"/>
                <a:gd name="connsiteY38" fmla="*/ 564356 h 631031"/>
                <a:gd name="connsiteX39" fmla="*/ 509587 w 2857500"/>
                <a:gd name="connsiteY39" fmla="*/ 590550 h 631031"/>
                <a:gd name="connsiteX40" fmla="*/ 457200 w 2857500"/>
                <a:gd name="connsiteY40" fmla="*/ 614363 h 631031"/>
                <a:gd name="connsiteX41" fmla="*/ 419100 w 2857500"/>
                <a:gd name="connsiteY41" fmla="*/ 626269 h 631031"/>
                <a:gd name="connsiteX42" fmla="*/ 383381 w 2857500"/>
                <a:gd name="connsiteY42" fmla="*/ 631031 h 631031"/>
                <a:gd name="connsiteX43" fmla="*/ 342900 w 2857500"/>
                <a:gd name="connsiteY43" fmla="*/ 628650 h 631031"/>
                <a:gd name="connsiteX44" fmla="*/ 300037 w 2857500"/>
                <a:gd name="connsiteY44" fmla="*/ 619125 h 631031"/>
                <a:gd name="connsiteX45" fmla="*/ 259556 w 2857500"/>
                <a:gd name="connsiteY45" fmla="*/ 602456 h 631031"/>
                <a:gd name="connsiteX46" fmla="*/ 223837 w 2857500"/>
                <a:gd name="connsiteY46" fmla="*/ 581025 h 631031"/>
                <a:gd name="connsiteX47" fmla="*/ 188119 w 2857500"/>
                <a:gd name="connsiteY47" fmla="*/ 554831 h 631031"/>
                <a:gd name="connsiteX48" fmla="*/ 169069 w 2857500"/>
                <a:gd name="connsiteY48" fmla="*/ 535781 h 631031"/>
                <a:gd name="connsiteX49" fmla="*/ 142875 w 2857500"/>
                <a:gd name="connsiteY49" fmla="*/ 504825 h 631031"/>
                <a:gd name="connsiteX50" fmla="*/ 126206 w 2857500"/>
                <a:gd name="connsiteY50" fmla="*/ 485775 h 631031"/>
                <a:gd name="connsiteX51" fmla="*/ 102394 w 2857500"/>
                <a:gd name="connsiteY51" fmla="*/ 447675 h 631031"/>
                <a:gd name="connsiteX52" fmla="*/ 73819 w 2857500"/>
                <a:gd name="connsiteY52" fmla="*/ 402431 h 631031"/>
                <a:gd name="connsiteX53" fmla="*/ 47625 w 2857500"/>
                <a:gd name="connsiteY53" fmla="*/ 350044 h 631031"/>
                <a:gd name="connsiteX54" fmla="*/ 21431 w 2857500"/>
                <a:gd name="connsiteY54" fmla="*/ 292894 h 631031"/>
                <a:gd name="connsiteX55" fmla="*/ 2381 w 2857500"/>
                <a:gd name="connsiteY55" fmla="*/ 238125 h 631031"/>
                <a:gd name="connsiteX56" fmla="*/ 0 w 2857500"/>
                <a:gd name="connsiteY56" fmla="*/ 190500 h 631031"/>
                <a:gd name="connsiteX57" fmla="*/ 2381 w 2857500"/>
                <a:gd name="connsiteY57" fmla="*/ 173831 h 631031"/>
                <a:gd name="connsiteX58" fmla="*/ 7144 w 2857500"/>
                <a:gd name="connsiteY58" fmla="*/ 164306 h 631031"/>
                <a:gd name="connsiteX59" fmla="*/ 14287 w 2857500"/>
                <a:gd name="connsiteY59" fmla="*/ 164306 h 631031"/>
                <a:gd name="connsiteX60" fmla="*/ 28575 w 2857500"/>
                <a:gd name="connsiteY60" fmla="*/ 171450 h 631031"/>
                <a:gd name="connsiteX61" fmla="*/ 45244 w 2857500"/>
                <a:gd name="connsiteY61" fmla="*/ 190500 h 631031"/>
                <a:gd name="connsiteX62" fmla="*/ 61912 w 2857500"/>
                <a:gd name="connsiteY62" fmla="*/ 221456 h 631031"/>
                <a:gd name="connsiteX63" fmla="*/ 90487 w 2857500"/>
                <a:gd name="connsiteY63" fmla="*/ 266700 h 631031"/>
                <a:gd name="connsiteX64" fmla="*/ 119062 w 2857500"/>
                <a:gd name="connsiteY64" fmla="*/ 297656 h 631031"/>
                <a:gd name="connsiteX65" fmla="*/ 145256 w 2857500"/>
                <a:gd name="connsiteY65" fmla="*/ 314325 h 631031"/>
                <a:gd name="connsiteX66" fmla="*/ 192881 w 2857500"/>
                <a:gd name="connsiteY66" fmla="*/ 340519 h 631031"/>
                <a:gd name="connsiteX67" fmla="*/ 233362 w 2857500"/>
                <a:gd name="connsiteY67" fmla="*/ 352425 h 631031"/>
                <a:gd name="connsiteX68" fmla="*/ 273844 w 2857500"/>
                <a:gd name="connsiteY68" fmla="*/ 359569 h 631031"/>
                <a:gd name="connsiteX69" fmla="*/ 328612 w 2857500"/>
                <a:gd name="connsiteY69" fmla="*/ 364331 h 631031"/>
                <a:gd name="connsiteX70" fmla="*/ 409575 w 2857500"/>
                <a:gd name="connsiteY70" fmla="*/ 361950 h 631031"/>
                <a:gd name="connsiteX71" fmla="*/ 578644 w 2857500"/>
                <a:gd name="connsiteY71" fmla="*/ 335756 h 631031"/>
                <a:gd name="connsiteX72" fmla="*/ 926306 w 2857500"/>
                <a:gd name="connsiteY72" fmla="*/ 2762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57500" h="631031">
                  <a:moveTo>
                    <a:pt x="926306" y="276225"/>
                  </a:moveTo>
                  <a:lnTo>
                    <a:pt x="1264444" y="219075"/>
                  </a:lnTo>
                  <a:lnTo>
                    <a:pt x="1545431" y="192881"/>
                  </a:lnTo>
                  <a:lnTo>
                    <a:pt x="1671637" y="178594"/>
                  </a:lnTo>
                  <a:lnTo>
                    <a:pt x="1814512" y="161925"/>
                  </a:lnTo>
                  <a:lnTo>
                    <a:pt x="1990725" y="140494"/>
                  </a:lnTo>
                  <a:lnTo>
                    <a:pt x="2155031" y="119063"/>
                  </a:lnTo>
                  <a:lnTo>
                    <a:pt x="2209800" y="111919"/>
                  </a:lnTo>
                  <a:lnTo>
                    <a:pt x="2257425" y="97631"/>
                  </a:lnTo>
                  <a:lnTo>
                    <a:pt x="2314575" y="76200"/>
                  </a:lnTo>
                  <a:lnTo>
                    <a:pt x="2381250" y="45244"/>
                  </a:lnTo>
                  <a:lnTo>
                    <a:pt x="2438400" y="14288"/>
                  </a:lnTo>
                  <a:lnTo>
                    <a:pt x="2462212" y="0"/>
                  </a:lnTo>
                  <a:lnTo>
                    <a:pt x="2495550" y="4763"/>
                  </a:lnTo>
                  <a:lnTo>
                    <a:pt x="2600325" y="30956"/>
                  </a:lnTo>
                  <a:lnTo>
                    <a:pt x="2717006" y="64294"/>
                  </a:lnTo>
                  <a:lnTo>
                    <a:pt x="2771775" y="85725"/>
                  </a:lnTo>
                  <a:lnTo>
                    <a:pt x="2795587" y="100013"/>
                  </a:lnTo>
                  <a:lnTo>
                    <a:pt x="2824162" y="123825"/>
                  </a:lnTo>
                  <a:lnTo>
                    <a:pt x="2845594" y="147638"/>
                  </a:lnTo>
                  <a:lnTo>
                    <a:pt x="2855119" y="166688"/>
                  </a:lnTo>
                  <a:lnTo>
                    <a:pt x="2857500" y="188119"/>
                  </a:lnTo>
                  <a:lnTo>
                    <a:pt x="2845594" y="214313"/>
                  </a:lnTo>
                  <a:lnTo>
                    <a:pt x="2821781" y="238125"/>
                  </a:lnTo>
                  <a:lnTo>
                    <a:pt x="2774156" y="261938"/>
                  </a:lnTo>
                  <a:lnTo>
                    <a:pt x="2747962" y="269081"/>
                  </a:lnTo>
                  <a:lnTo>
                    <a:pt x="2607469" y="271463"/>
                  </a:lnTo>
                  <a:lnTo>
                    <a:pt x="2383631" y="285750"/>
                  </a:lnTo>
                  <a:lnTo>
                    <a:pt x="2309812" y="290513"/>
                  </a:lnTo>
                  <a:lnTo>
                    <a:pt x="2028825" y="304800"/>
                  </a:lnTo>
                  <a:lnTo>
                    <a:pt x="1769269" y="326231"/>
                  </a:lnTo>
                  <a:lnTo>
                    <a:pt x="1504950" y="361950"/>
                  </a:lnTo>
                  <a:lnTo>
                    <a:pt x="1350169" y="385763"/>
                  </a:lnTo>
                  <a:lnTo>
                    <a:pt x="1195387" y="414338"/>
                  </a:lnTo>
                  <a:lnTo>
                    <a:pt x="1040606" y="442913"/>
                  </a:lnTo>
                  <a:lnTo>
                    <a:pt x="900112" y="471488"/>
                  </a:lnTo>
                  <a:lnTo>
                    <a:pt x="726281" y="511969"/>
                  </a:lnTo>
                  <a:lnTo>
                    <a:pt x="578644" y="552450"/>
                  </a:lnTo>
                  <a:lnTo>
                    <a:pt x="554831" y="564356"/>
                  </a:lnTo>
                  <a:lnTo>
                    <a:pt x="509587" y="590550"/>
                  </a:lnTo>
                  <a:lnTo>
                    <a:pt x="457200" y="614363"/>
                  </a:lnTo>
                  <a:lnTo>
                    <a:pt x="419100" y="626269"/>
                  </a:lnTo>
                  <a:lnTo>
                    <a:pt x="383381" y="631031"/>
                  </a:lnTo>
                  <a:lnTo>
                    <a:pt x="342900" y="628650"/>
                  </a:lnTo>
                  <a:lnTo>
                    <a:pt x="300037" y="619125"/>
                  </a:lnTo>
                  <a:lnTo>
                    <a:pt x="259556" y="602456"/>
                  </a:lnTo>
                  <a:lnTo>
                    <a:pt x="223837" y="581025"/>
                  </a:lnTo>
                  <a:lnTo>
                    <a:pt x="188119" y="554831"/>
                  </a:lnTo>
                  <a:lnTo>
                    <a:pt x="169069" y="535781"/>
                  </a:lnTo>
                  <a:lnTo>
                    <a:pt x="142875" y="504825"/>
                  </a:lnTo>
                  <a:lnTo>
                    <a:pt x="126206" y="485775"/>
                  </a:lnTo>
                  <a:lnTo>
                    <a:pt x="102394" y="447675"/>
                  </a:lnTo>
                  <a:lnTo>
                    <a:pt x="73819" y="402431"/>
                  </a:lnTo>
                  <a:lnTo>
                    <a:pt x="47625" y="350044"/>
                  </a:lnTo>
                  <a:lnTo>
                    <a:pt x="21431" y="292894"/>
                  </a:lnTo>
                  <a:lnTo>
                    <a:pt x="2381" y="238125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7144" y="164306"/>
                  </a:lnTo>
                  <a:lnTo>
                    <a:pt x="14287" y="164306"/>
                  </a:lnTo>
                  <a:lnTo>
                    <a:pt x="28575" y="171450"/>
                  </a:lnTo>
                  <a:lnTo>
                    <a:pt x="45244" y="190500"/>
                  </a:lnTo>
                  <a:lnTo>
                    <a:pt x="61912" y="221456"/>
                  </a:lnTo>
                  <a:lnTo>
                    <a:pt x="90487" y="266700"/>
                  </a:lnTo>
                  <a:lnTo>
                    <a:pt x="119062" y="297656"/>
                  </a:lnTo>
                  <a:lnTo>
                    <a:pt x="145256" y="314325"/>
                  </a:lnTo>
                  <a:lnTo>
                    <a:pt x="192881" y="340519"/>
                  </a:lnTo>
                  <a:lnTo>
                    <a:pt x="233362" y="352425"/>
                  </a:lnTo>
                  <a:lnTo>
                    <a:pt x="273844" y="359569"/>
                  </a:lnTo>
                  <a:lnTo>
                    <a:pt x="328612" y="364331"/>
                  </a:lnTo>
                  <a:lnTo>
                    <a:pt x="409575" y="361950"/>
                  </a:lnTo>
                  <a:lnTo>
                    <a:pt x="578644" y="335756"/>
                  </a:lnTo>
                  <a:lnTo>
                    <a:pt x="926306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9">
              <a:extLst>
                <a:ext uri="{FF2B5EF4-FFF2-40B4-BE49-F238E27FC236}">
                  <a16:creationId xmlns:a16="http://schemas.microsoft.com/office/drawing/2014/main" id="{4F901D23-BD58-4056-B184-91CE6268987D}"/>
                </a:ext>
              </a:extLst>
            </p:cNvPr>
            <p:cNvSpPr/>
            <p:nvPr/>
          </p:nvSpPr>
          <p:spPr>
            <a:xfrm rot="16200000">
              <a:off x="5045075" y="4535488"/>
              <a:ext cx="2854325" cy="647700"/>
            </a:xfrm>
            <a:custGeom>
              <a:avLst/>
              <a:gdLst>
                <a:gd name="connsiteX0" fmla="*/ 1304925 w 2855118"/>
                <a:gd name="connsiteY0" fmla="*/ 357187 h 647700"/>
                <a:gd name="connsiteX1" fmla="*/ 1716881 w 2855118"/>
                <a:gd name="connsiteY1" fmla="*/ 354806 h 647700"/>
                <a:gd name="connsiteX2" fmla="*/ 2133600 w 2855118"/>
                <a:gd name="connsiteY2" fmla="*/ 354806 h 647700"/>
                <a:gd name="connsiteX3" fmla="*/ 2295525 w 2855118"/>
                <a:gd name="connsiteY3" fmla="*/ 354806 h 647700"/>
                <a:gd name="connsiteX4" fmla="*/ 2347912 w 2855118"/>
                <a:gd name="connsiteY4" fmla="*/ 359569 h 647700"/>
                <a:gd name="connsiteX5" fmla="*/ 2393156 w 2855118"/>
                <a:gd name="connsiteY5" fmla="*/ 359569 h 647700"/>
                <a:gd name="connsiteX6" fmla="*/ 2443162 w 2855118"/>
                <a:gd name="connsiteY6" fmla="*/ 354806 h 647700"/>
                <a:gd name="connsiteX7" fmla="*/ 2502693 w 2855118"/>
                <a:gd name="connsiteY7" fmla="*/ 342900 h 647700"/>
                <a:gd name="connsiteX8" fmla="*/ 2562225 w 2855118"/>
                <a:gd name="connsiteY8" fmla="*/ 323850 h 647700"/>
                <a:gd name="connsiteX9" fmla="*/ 2621756 w 2855118"/>
                <a:gd name="connsiteY9" fmla="*/ 295275 h 647700"/>
                <a:gd name="connsiteX10" fmla="*/ 2662237 w 2855118"/>
                <a:gd name="connsiteY10" fmla="*/ 266700 h 647700"/>
                <a:gd name="connsiteX11" fmla="*/ 2695575 w 2855118"/>
                <a:gd name="connsiteY11" fmla="*/ 233362 h 647700"/>
                <a:gd name="connsiteX12" fmla="*/ 2747962 w 2855118"/>
                <a:gd name="connsiteY12" fmla="*/ 166687 h 647700"/>
                <a:gd name="connsiteX13" fmla="*/ 2795587 w 2855118"/>
                <a:gd name="connsiteY13" fmla="*/ 88106 h 647700"/>
                <a:gd name="connsiteX14" fmla="*/ 2833687 w 2855118"/>
                <a:gd name="connsiteY14" fmla="*/ 0 h 647700"/>
                <a:gd name="connsiteX15" fmla="*/ 2855118 w 2855118"/>
                <a:gd name="connsiteY15" fmla="*/ 152400 h 647700"/>
                <a:gd name="connsiteX16" fmla="*/ 2817018 w 2855118"/>
                <a:gd name="connsiteY16" fmla="*/ 273844 h 647700"/>
                <a:gd name="connsiteX17" fmla="*/ 2790825 w 2855118"/>
                <a:gd name="connsiteY17" fmla="*/ 345281 h 647700"/>
                <a:gd name="connsiteX18" fmla="*/ 2752725 w 2855118"/>
                <a:gd name="connsiteY18" fmla="*/ 433387 h 647700"/>
                <a:gd name="connsiteX19" fmla="*/ 2693193 w 2855118"/>
                <a:gd name="connsiteY19" fmla="*/ 531019 h 647700"/>
                <a:gd name="connsiteX20" fmla="*/ 2636043 w 2855118"/>
                <a:gd name="connsiteY20" fmla="*/ 611981 h 647700"/>
                <a:gd name="connsiteX21" fmla="*/ 2614612 w 2855118"/>
                <a:gd name="connsiteY21" fmla="*/ 633412 h 647700"/>
                <a:gd name="connsiteX22" fmla="*/ 2593181 w 2855118"/>
                <a:gd name="connsiteY22" fmla="*/ 645319 h 647700"/>
                <a:gd name="connsiteX23" fmla="*/ 2578893 w 2855118"/>
                <a:gd name="connsiteY23" fmla="*/ 647700 h 647700"/>
                <a:gd name="connsiteX24" fmla="*/ 2557462 w 2855118"/>
                <a:gd name="connsiteY24" fmla="*/ 645319 h 647700"/>
                <a:gd name="connsiteX25" fmla="*/ 2536031 w 2855118"/>
                <a:gd name="connsiteY25" fmla="*/ 631031 h 647700"/>
                <a:gd name="connsiteX26" fmla="*/ 2500312 w 2855118"/>
                <a:gd name="connsiteY26" fmla="*/ 602456 h 647700"/>
                <a:gd name="connsiteX27" fmla="*/ 2474118 w 2855118"/>
                <a:gd name="connsiteY27" fmla="*/ 588169 h 647700"/>
                <a:gd name="connsiteX28" fmla="*/ 2431256 w 2855118"/>
                <a:gd name="connsiteY28" fmla="*/ 576262 h 647700"/>
                <a:gd name="connsiteX29" fmla="*/ 2381250 w 2855118"/>
                <a:gd name="connsiteY29" fmla="*/ 573881 h 647700"/>
                <a:gd name="connsiteX30" fmla="*/ 2316956 w 2855118"/>
                <a:gd name="connsiteY30" fmla="*/ 578644 h 647700"/>
                <a:gd name="connsiteX31" fmla="*/ 2055018 w 2855118"/>
                <a:gd name="connsiteY31" fmla="*/ 581025 h 647700"/>
                <a:gd name="connsiteX32" fmla="*/ 1597818 w 2855118"/>
                <a:gd name="connsiteY32" fmla="*/ 578644 h 647700"/>
                <a:gd name="connsiteX33" fmla="*/ 1214437 w 2855118"/>
                <a:gd name="connsiteY33" fmla="*/ 576262 h 647700"/>
                <a:gd name="connsiteX34" fmla="*/ 966787 w 2855118"/>
                <a:gd name="connsiteY34" fmla="*/ 578644 h 647700"/>
                <a:gd name="connsiteX35" fmla="*/ 814387 w 2855118"/>
                <a:gd name="connsiteY35" fmla="*/ 588169 h 647700"/>
                <a:gd name="connsiteX36" fmla="*/ 607218 w 2855118"/>
                <a:gd name="connsiteY36" fmla="*/ 602456 h 647700"/>
                <a:gd name="connsiteX37" fmla="*/ 547687 w 2855118"/>
                <a:gd name="connsiteY37" fmla="*/ 602456 h 647700"/>
                <a:gd name="connsiteX38" fmla="*/ 438150 w 2855118"/>
                <a:gd name="connsiteY38" fmla="*/ 602456 h 647700"/>
                <a:gd name="connsiteX39" fmla="*/ 335756 w 2855118"/>
                <a:gd name="connsiteY39" fmla="*/ 590550 h 647700"/>
                <a:gd name="connsiteX40" fmla="*/ 273843 w 2855118"/>
                <a:gd name="connsiteY40" fmla="*/ 583406 h 647700"/>
                <a:gd name="connsiteX41" fmla="*/ 173831 w 2855118"/>
                <a:gd name="connsiteY41" fmla="*/ 561975 h 647700"/>
                <a:gd name="connsiteX42" fmla="*/ 100012 w 2855118"/>
                <a:gd name="connsiteY42" fmla="*/ 535781 h 647700"/>
                <a:gd name="connsiteX43" fmla="*/ 66675 w 2855118"/>
                <a:gd name="connsiteY43" fmla="*/ 521494 h 647700"/>
                <a:gd name="connsiteX44" fmla="*/ 35718 w 2855118"/>
                <a:gd name="connsiteY44" fmla="*/ 500062 h 647700"/>
                <a:gd name="connsiteX45" fmla="*/ 16668 w 2855118"/>
                <a:gd name="connsiteY45" fmla="*/ 481012 h 647700"/>
                <a:gd name="connsiteX46" fmla="*/ 4762 w 2855118"/>
                <a:gd name="connsiteY46" fmla="*/ 454819 h 647700"/>
                <a:gd name="connsiteX47" fmla="*/ 0 w 2855118"/>
                <a:gd name="connsiteY47" fmla="*/ 426244 h 647700"/>
                <a:gd name="connsiteX48" fmla="*/ 4762 w 2855118"/>
                <a:gd name="connsiteY48" fmla="*/ 397669 h 647700"/>
                <a:gd name="connsiteX49" fmla="*/ 9525 w 2855118"/>
                <a:gd name="connsiteY49" fmla="*/ 383381 h 647700"/>
                <a:gd name="connsiteX50" fmla="*/ 26193 w 2855118"/>
                <a:gd name="connsiteY50" fmla="*/ 357187 h 647700"/>
                <a:gd name="connsiteX51" fmla="*/ 52387 w 2855118"/>
                <a:gd name="connsiteY51" fmla="*/ 328612 h 647700"/>
                <a:gd name="connsiteX52" fmla="*/ 507206 w 2855118"/>
                <a:gd name="connsiteY52" fmla="*/ 350044 h 647700"/>
                <a:gd name="connsiteX53" fmla="*/ 550068 w 2855118"/>
                <a:gd name="connsiteY53" fmla="*/ 354806 h 647700"/>
                <a:gd name="connsiteX54" fmla="*/ 721518 w 2855118"/>
                <a:gd name="connsiteY54" fmla="*/ 357187 h 647700"/>
                <a:gd name="connsiteX55" fmla="*/ 1250156 w 2855118"/>
                <a:gd name="connsiteY55" fmla="*/ 354806 h 647700"/>
                <a:gd name="connsiteX56" fmla="*/ 1304925 w 2855118"/>
                <a:gd name="connsiteY56" fmla="*/ 35718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55118" h="647700">
                  <a:moveTo>
                    <a:pt x="1304925" y="357187"/>
                  </a:moveTo>
                  <a:lnTo>
                    <a:pt x="1716881" y="354806"/>
                  </a:lnTo>
                  <a:lnTo>
                    <a:pt x="2133600" y="354806"/>
                  </a:lnTo>
                  <a:lnTo>
                    <a:pt x="2295525" y="354806"/>
                  </a:lnTo>
                  <a:lnTo>
                    <a:pt x="2347912" y="359569"/>
                  </a:lnTo>
                  <a:lnTo>
                    <a:pt x="2393156" y="359569"/>
                  </a:lnTo>
                  <a:lnTo>
                    <a:pt x="2443162" y="354806"/>
                  </a:lnTo>
                  <a:lnTo>
                    <a:pt x="2502693" y="342900"/>
                  </a:lnTo>
                  <a:lnTo>
                    <a:pt x="2562225" y="323850"/>
                  </a:lnTo>
                  <a:lnTo>
                    <a:pt x="2621756" y="295275"/>
                  </a:lnTo>
                  <a:lnTo>
                    <a:pt x="2662237" y="266700"/>
                  </a:lnTo>
                  <a:lnTo>
                    <a:pt x="2695575" y="233362"/>
                  </a:lnTo>
                  <a:lnTo>
                    <a:pt x="2747962" y="166687"/>
                  </a:lnTo>
                  <a:lnTo>
                    <a:pt x="2795587" y="88106"/>
                  </a:lnTo>
                  <a:lnTo>
                    <a:pt x="2833687" y="0"/>
                  </a:lnTo>
                  <a:lnTo>
                    <a:pt x="2855118" y="152400"/>
                  </a:lnTo>
                  <a:lnTo>
                    <a:pt x="2817018" y="273844"/>
                  </a:lnTo>
                  <a:lnTo>
                    <a:pt x="2790825" y="345281"/>
                  </a:lnTo>
                  <a:lnTo>
                    <a:pt x="2752725" y="433387"/>
                  </a:lnTo>
                  <a:lnTo>
                    <a:pt x="2693193" y="531019"/>
                  </a:lnTo>
                  <a:lnTo>
                    <a:pt x="2636043" y="611981"/>
                  </a:lnTo>
                  <a:lnTo>
                    <a:pt x="2614612" y="633412"/>
                  </a:lnTo>
                  <a:lnTo>
                    <a:pt x="2593181" y="645319"/>
                  </a:lnTo>
                  <a:lnTo>
                    <a:pt x="2578893" y="647700"/>
                  </a:lnTo>
                  <a:lnTo>
                    <a:pt x="2557462" y="645319"/>
                  </a:lnTo>
                  <a:lnTo>
                    <a:pt x="2536031" y="631031"/>
                  </a:lnTo>
                  <a:lnTo>
                    <a:pt x="2500312" y="602456"/>
                  </a:lnTo>
                  <a:lnTo>
                    <a:pt x="2474118" y="588169"/>
                  </a:lnTo>
                  <a:lnTo>
                    <a:pt x="2431256" y="576262"/>
                  </a:lnTo>
                  <a:lnTo>
                    <a:pt x="2381250" y="573881"/>
                  </a:lnTo>
                  <a:lnTo>
                    <a:pt x="2316956" y="578644"/>
                  </a:lnTo>
                  <a:lnTo>
                    <a:pt x="2055018" y="581025"/>
                  </a:lnTo>
                  <a:lnTo>
                    <a:pt x="1597818" y="578644"/>
                  </a:lnTo>
                  <a:lnTo>
                    <a:pt x="1214437" y="576262"/>
                  </a:lnTo>
                  <a:lnTo>
                    <a:pt x="966787" y="578644"/>
                  </a:lnTo>
                  <a:lnTo>
                    <a:pt x="814387" y="588169"/>
                  </a:lnTo>
                  <a:lnTo>
                    <a:pt x="607218" y="602456"/>
                  </a:lnTo>
                  <a:lnTo>
                    <a:pt x="547687" y="602456"/>
                  </a:lnTo>
                  <a:lnTo>
                    <a:pt x="438150" y="602456"/>
                  </a:lnTo>
                  <a:lnTo>
                    <a:pt x="335756" y="590550"/>
                  </a:lnTo>
                  <a:lnTo>
                    <a:pt x="273843" y="583406"/>
                  </a:lnTo>
                  <a:lnTo>
                    <a:pt x="173831" y="561975"/>
                  </a:lnTo>
                  <a:lnTo>
                    <a:pt x="100012" y="535781"/>
                  </a:lnTo>
                  <a:lnTo>
                    <a:pt x="66675" y="521494"/>
                  </a:lnTo>
                  <a:lnTo>
                    <a:pt x="35718" y="500062"/>
                  </a:lnTo>
                  <a:lnTo>
                    <a:pt x="16668" y="481012"/>
                  </a:lnTo>
                  <a:lnTo>
                    <a:pt x="4762" y="454819"/>
                  </a:lnTo>
                  <a:lnTo>
                    <a:pt x="0" y="426244"/>
                  </a:lnTo>
                  <a:lnTo>
                    <a:pt x="4762" y="397669"/>
                  </a:lnTo>
                  <a:lnTo>
                    <a:pt x="9525" y="383381"/>
                  </a:lnTo>
                  <a:lnTo>
                    <a:pt x="26193" y="357187"/>
                  </a:lnTo>
                  <a:lnTo>
                    <a:pt x="52387" y="328612"/>
                  </a:lnTo>
                  <a:lnTo>
                    <a:pt x="507206" y="350044"/>
                  </a:lnTo>
                  <a:lnTo>
                    <a:pt x="550068" y="354806"/>
                  </a:lnTo>
                  <a:lnTo>
                    <a:pt x="721518" y="357187"/>
                  </a:lnTo>
                  <a:lnTo>
                    <a:pt x="1250156" y="354806"/>
                  </a:lnTo>
                  <a:lnTo>
                    <a:pt x="1304925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0">
              <a:extLst>
                <a:ext uri="{FF2B5EF4-FFF2-40B4-BE49-F238E27FC236}">
                  <a16:creationId xmlns:a16="http://schemas.microsoft.com/office/drawing/2014/main" id="{87D24F4B-373B-4D34-B9C1-6A0914484597}"/>
                </a:ext>
              </a:extLst>
            </p:cNvPr>
            <p:cNvSpPr/>
            <p:nvPr/>
          </p:nvSpPr>
          <p:spPr>
            <a:xfrm rot="16200000">
              <a:off x="5876131" y="5623719"/>
              <a:ext cx="631825" cy="661988"/>
            </a:xfrm>
            <a:custGeom>
              <a:avLst/>
              <a:gdLst>
                <a:gd name="connsiteX0" fmla="*/ 557213 w 631032"/>
                <a:gd name="connsiteY0" fmla="*/ 200025 h 661987"/>
                <a:gd name="connsiteX1" fmla="*/ 516732 w 631032"/>
                <a:gd name="connsiteY1" fmla="*/ 311943 h 661987"/>
                <a:gd name="connsiteX2" fmla="*/ 485775 w 631032"/>
                <a:gd name="connsiteY2" fmla="*/ 400050 h 661987"/>
                <a:gd name="connsiteX3" fmla="*/ 454819 w 631032"/>
                <a:gd name="connsiteY3" fmla="*/ 497681 h 661987"/>
                <a:gd name="connsiteX4" fmla="*/ 442913 w 631032"/>
                <a:gd name="connsiteY4" fmla="*/ 545306 h 661987"/>
                <a:gd name="connsiteX5" fmla="*/ 442913 w 631032"/>
                <a:gd name="connsiteY5" fmla="*/ 573881 h 661987"/>
                <a:gd name="connsiteX6" fmla="*/ 447675 w 631032"/>
                <a:gd name="connsiteY6" fmla="*/ 602456 h 661987"/>
                <a:gd name="connsiteX7" fmla="*/ 457200 w 631032"/>
                <a:gd name="connsiteY7" fmla="*/ 619125 h 661987"/>
                <a:gd name="connsiteX8" fmla="*/ 473869 w 631032"/>
                <a:gd name="connsiteY8" fmla="*/ 633412 h 661987"/>
                <a:gd name="connsiteX9" fmla="*/ 531019 w 631032"/>
                <a:gd name="connsiteY9" fmla="*/ 645318 h 661987"/>
                <a:gd name="connsiteX10" fmla="*/ 631032 w 631032"/>
                <a:gd name="connsiteY10" fmla="*/ 652462 h 661987"/>
                <a:gd name="connsiteX11" fmla="*/ 0 w 631032"/>
                <a:gd name="connsiteY11" fmla="*/ 661987 h 661987"/>
                <a:gd name="connsiteX12" fmla="*/ 38100 w 631032"/>
                <a:gd name="connsiteY12" fmla="*/ 614362 h 661987"/>
                <a:gd name="connsiteX13" fmla="*/ 61913 w 631032"/>
                <a:gd name="connsiteY13" fmla="*/ 592931 h 661987"/>
                <a:gd name="connsiteX14" fmla="*/ 88107 w 631032"/>
                <a:gd name="connsiteY14" fmla="*/ 573881 h 661987"/>
                <a:gd name="connsiteX15" fmla="*/ 140494 w 631032"/>
                <a:gd name="connsiteY15" fmla="*/ 542925 h 661987"/>
                <a:gd name="connsiteX16" fmla="*/ 195263 w 631032"/>
                <a:gd name="connsiteY16" fmla="*/ 514350 h 661987"/>
                <a:gd name="connsiteX17" fmla="*/ 257175 w 631032"/>
                <a:gd name="connsiteY17" fmla="*/ 466725 h 661987"/>
                <a:gd name="connsiteX18" fmla="*/ 295275 w 631032"/>
                <a:gd name="connsiteY18" fmla="*/ 431006 h 661987"/>
                <a:gd name="connsiteX19" fmla="*/ 388144 w 631032"/>
                <a:gd name="connsiteY19" fmla="*/ 328612 h 661987"/>
                <a:gd name="connsiteX20" fmla="*/ 473869 w 631032"/>
                <a:gd name="connsiteY20" fmla="*/ 202406 h 661987"/>
                <a:gd name="connsiteX21" fmla="*/ 566738 w 631032"/>
                <a:gd name="connsiteY21" fmla="*/ 45243 h 661987"/>
                <a:gd name="connsiteX22" fmla="*/ 578644 w 631032"/>
                <a:gd name="connsiteY22" fmla="*/ 23812 h 661987"/>
                <a:gd name="connsiteX23" fmla="*/ 588169 w 631032"/>
                <a:gd name="connsiteY23" fmla="*/ 9525 h 661987"/>
                <a:gd name="connsiteX24" fmla="*/ 600075 w 631032"/>
                <a:gd name="connsiteY24" fmla="*/ 0 h 661987"/>
                <a:gd name="connsiteX25" fmla="*/ 609600 w 631032"/>
                <a:gd name="connsiteY25" fmla="*/ 2381 h 661987"/>
                <a:gd name="connsiteX26" fmla="*/ 614363 w 631032"/>
                <a:gd name="connsiteY26" fmla="*/ 4762 h 661987"/>
                <a:gd name="connsiteX27" fmla="*/ 616744 w 631032"/>
                <a:gd name="connsiteY27" fmla="*/ 21431 h 661987"/>
                <a:gd name="connsiteX28" fmla="*/ 607219 w 631032"/>
                <a:gd name="connsiteY28" fmla="*/ 64293 h 661987"/>
                <a:gd name="connsiteX29" fmla="*/ 557213 w 631032"/>
                <a:gd name="connsiteY29" fmla="*/ 200025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1032" h="661987">
                  <a:moveTo>
                    <a:pt x="557213" y="200025"/>
                  </a:moveTo>
                  <a:lnTo>
                    <a:pt x="516732" y="311943"/>
                  </a:lnTo>
                  <a:lnTo>
                    <a:pt x="485775" y="400050"/>
                  </a:lnTo>
                  <a:lnTo>
                    <a:pt x="454819" y="497681"/>
                  </a:lnTo>
                  <a:lnTo>
                    <a:pt x="442913" y="545306"/>
                  </a:lnTo>
                  <a:lnTo>
                    <a:pt x="442913" y="573881"/>
                  </a:lnTo>
                  <a:lnTo>
                    <a:pt x="447675" y="602456"/>
                  </a:lnTo>
                  <a:lnTo>
                    <a:pt x="457200" y="619125"/>
                  </a:lnTo>
                  <a:lnTo>
                    <a:pt x="473869" y="633412"/>
                  </a:lnTo>
                  <a:lnTo>
                    <a:pt x="531019" y="645318"/>
                  </a:lnTo>
                  <a:lnTo>
                    <a:pt x="631032" y="652462"/>
                  </a:lnTo>
                  <a:lnTo>
                    <a:pt x="0" y="661987"/>
                  </a:lnTo>
                  <a:lnTo>
                    <a:pt x="38100" y="614362"/>
                  </a:lnTo>
                  <a:lnTo>
                    <a:pt x="61913" y="592931"/>
                  </a:lnTo>
                  <a:lnTo>
                    <a:pt x="88107" y="573881"/>
                  </a:lnTo>
                  <a:lnTo>
                    <a:pt x="140494" y="542925"/>
                  </a:lnTo>
                  <a:lnTo>
                    <a:pt x="195263" y="514350"/>
                  </a:lnTo>
                  <a:lnTo>
                    <a:pt x="257175" y="466725"/>
                  </a:lnTo>
                  <a:lnTo>
                    <a:pt x="295275" y="431006"/>
                  </a:lnTo>
                  <a:lnTo>
                    <a:pt x="388144" y="328612"/>
                  </a:lnTo>
                  <a:lnTo>
                    <a:pt x="473869" y="202406"/>
                  </a:lnTo>
                  <a:lnTo>
                    <a:pt x="566738" y="45243"/>
                  </a:lnTo>
                  <a:lnTo>
                    <a:pt x="578644" y="23812"/>
                  </a:lnTo>
                  <a:lnTo>
                    <a:pt x="588169" y="9525"/>
                  </a:lnTo>
                  <a:lnTo>
                    <a:pt x="600075" y="0"/>
                  </a:lnTo>
                  <a:lnTo>
                    <a:pt x="609600" y="2381"/>
                  </a:lnTo>
                  <a:lnTo>
                    <a:pt x="614363" y="4762"/>
                  </a:lnTo>
                  <a:lnTo>
                    <a:pt x="616744" y="21431"/>
                  </a:lnTo>
                  <a:lnTo>
                    <a:pt x="607219" y="64293"/>
                  </a:lnTo>
                  <a:lnTo>
                    <a:pt x="557213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920AEEB2-5BE0-4BEF-93BB-5A6883B50D82}"/>
              </a:ext>
            </a:extLst>
          </p:cNvPr>
          <p:cNvGrpSpPr/>
          <p:nvPr/>
        </p:nvGrpSpPr>
        <p:grpSpPr>
          <a:xfrm>
            <a:off x="2470150" y="1549400"/>
            <a:ext cx="4968875" cy="4584700"/>
            <a:chOff x="2470150" y="1549400"/>
            <a:chExt cx="4968875" cy="4584700"/>
          </a:xfrm>
        </p:grpSpPr>
        <p:sp>
          <p:nvSpPr>
            <p:cNvPr id="39" name="フリーフォーム 39">
              <a:extLst>
                <a:ext uri="{FF2B5EF4-FFF2-40B4-BE49-F238E27FC236}">
                  <a16:creationId xmlns:a16="http://schemas.microsoft.com/office/drawing/2014/main" id="{E2609625-BA69-4B3C-9FCC-881F6522B38F}"/>
                </a:ext>
              </a:extLst>
            </p:cNvPr>
            <p:cNvSpPr/>
            <p:nvPr/>
          </p:nvSpPr>
          <p:spPr>
            <a:xfrm>
              <a:off x="2470150" y="2052638"/>
              <a:ext cx="977900" cy="1555750"/>
            </a:xfrm>
            <a:custGeom>
              <a:avLst/>
              <a:gdLst>
                <a:gd name="connsiteX0" fmla="*/ 766763 w 978694"/>
                <a:gd name="connsiteY0" fmla="*/ 626268 h 1554956"/>
                <a:gd name="connsiteX1" fmla="*/ 819150 w 978694"/>
                <a:gd name="connsiteY1" fmla="*/ 535781 h 1554956"/>
                <a:gd name="connsiteX2" fmla="*/ 862013 w 978694"/>
                <a:gd name="connsiteY2" fmla="*/ 452437 h 1554956"/>
                <a:gd name="connsiteX3" fmla="*/ 873919 w 978694"/>
                <a:gd name="connsiteY3" fmla="*/ 433387 h 1554956"/>
                <a:gd name="connsiteX4" fmla="*/ 919163 w 978694"/>
                <a:gd name="connsiteY4" fmla="*/ 390525 h 1554956"/>
                <a:gd name="connsiteX5" fmla="*/ 969169 w 978694"/>
                <a:gd name="connsiteY5" fmla="*/ 338137 h 1554956"/>
                <a:gd name="connsiteX6" fmla="*/ 976313 w 978694"/>
                <a:gd name="connsiteY6" fmla="*/ 321468 h 1554956"/>
                <a:gd name="connsiteX7" fmla="*/ 978694 w 978694"/>
                <a:gd name="connsiteY7" fmla="*/ 309562 h 1554956"/>
                <a:gd name="connsiteX8" fmla="*/ 978694 w 978694"/>
                <a:gd name="connsiteY8" fmla="*/ 292893 h 1554956"/>
                <a:gd name="connsiteX9" fmla="*/ 973932 w 978694"/>
                <a:gd name="connsiteY9" fmla="*/ 271462 h 1554956"/>
                <a:gd name="connsiteX10" fmla="*/ 954882 w 978694"/>
                <a:gd name="connsiteY10" fmla="*/ 238125 h 1554956"/>
                <a:gd name="connsiteX11" fmla="*/ 919163 w 978694"/>
                <a:gd name="connsiteY11" fmla="*/ 202406 h 1554956"/>
                <a:gd name="connsiteX12" fmla="*/ 866775 w 978694"/>
                <a:gd name="connsiteY12" fmla="*/ 161925 h 1554956"/>
                <a:gd name="connsiteX13" fmla="*/ 795338 w 978694"/>
                <a:gd name="connsiteY13" fmla="*/ 116681 h 1554956"/>
                <a:gd name="connsiteX14" fmla="*/ 707232 w 978694"/>
                <a:gd name="connsiteY14" fmla="*/ 69056 h 1554956"/>
                <a:gd name="connsiteX15" fmla="*/ 628650 w 978694"/>
                <a:gd name="connsiteY15" fmla="*/ 26193 h 1554956"/>
                <a:gd name="connsiteX16" fmla="*/ 578644 w 978694"/>
                <a:gd name="connsiteY16" fmla="*/ 4762 h 1554956"/>
                <a:gd name="connsiteX17" fmla="*/ 559594 w 978694"/>
                <a:gd name="connsiteY17" fmla="*/ 0 h 1554956"/>
                <a:gd name="connsiteX18" fmla="*/ 545307 w 978694"/>
                <a:gd name="connsiteY18" fmla="*/ 0 h 1554956"/>
                <a:gd name="connsiteX19" fmla="*/ 535782 w 978694"/>
                <a:gd name="connsiteY19" fmla="*/ 9525 h 1554956"/>
                <a:gd name="connsiteX20" fmla="*/ 542925 w 978694"/>
                <a:gd name="connsiteY20" fmla="*/ 33337 h 1554956"/>
                <a:gd name="connsiteX21" fmla="*/ 557213 w 978694"/>
                <a:gd name="connsiteY21" fmla="*/ 59531 h 1554956"/>
                <a:gd name="connsiteX22" fmla="*/ 581025 w 978694"/>
                <a:gd name="connsiteY22" fmla="*/ 90487 h 1554956"/>
                <a:gd name="connsiteX23" fmla="*/ 609600 w 978694"/>
                <a:gd name="connsiteY23" fmla="*/ 135731 h 1554956"/>
                <a:gd name="connsiteX24" fmla="*/ 626269 w 978694"/>
                <a:gd name="connsiteY24" fmla="*/ 171450 h 1554956"/>
                <a:gd name="connsiteX25" fmla="*/ 638175 w 978694"/>
                <a:gd name="connsiteY25" fmla="*/ 202406 h 1554956"/>
                <a:gd name="connsiteX26" fmla="*/ 642938 w 978694"/>
                <a:gd name="connsiteY26" fmla="*/ 230981 h 1554956"/>
                <a:gd name="connsiteX27" fmla="*/ 642938 w 978694"/>
                <a:gd name="connsiteY27" fmla="*/ 292893 h 1554956"/>
                <a:gd name="connsiteX28" fmla="*/ 635794 w 978694"/>
                <a:gd name="connsiteY28" fmla="*/ 338137 h 1554956"/>
                <a:gd name="connsiteX29" fmla="*/ 621507 w 978694"/>
                <a:gd name="connsiteY29" fmla="*/ 411956 h 1554956"/>
                <a:gd name="connsiteX30" fmla="*/ 597694 w 978694"/>
                <a:gd name="connsiteY30" fmla="*/ 495300 h 1554956"/>
                <a:gd name="connsiteX31" fmla="*/ 578644 w 978694"/>
                <a:gd name="connsiteY31" fmla="*/ 547687 h 1554956"/>
                <a:gd name="connsiteX32" fmla="*/ 550069 w 978694"/>
                <a:gd name="connsiteY32" fmla="*/ 623887 h 1554956"/>
                <a:gd name="connsiteX33" fmla="*/ 502444 w 978694"/>
                <a:gd name="connsiteY33" fmla="*/ 728662 h 1554956"/>
                <a:gd name="connsiteX34" fmla="*/ 442913 w 978694"/>
                <a:gd name="connsiteY34" fmla="*/ 842962 h 1554956"/>
                <a:gd name="connsiteX35" fmla="*/ 350044 w 978694"/>
                <a:gd name="connsiteY35" fmla="*/ 1002506 h 1554956"/>
                <a:gd name="connsiteX36" fmla="*/ 266700 w 978694"/>
                <a:gd name="connsiteY36" fmla="*/ 1135856 h 1554956"/>
                <a:gd name="connsiteX37" fmla="*/ 145257 w 978694"/>
                <a:gd name="connsiteY37" fmla="*/ 1316831 h 1554956"/>
                <a:gd name="connsiteX38" fmla="*/ 33338 w 978694"/>
                <a:gd name="connsiteY38" fmla="*/ 1469231 h 1554956"/>
                <a:gd name="connsiteX39" fmla="*/ 7144 w 978694"/>
                <a:gd name="connsiteY39" fmla="*/ 1512093 h 1554956"/>
                <a:gd name="connsiteX40" fmla="*/ 0 w 978694"/>
                <a:gd name="connsiteY40" fmla="*/ 1533525 h 1554956"/>
                <a:gd name="connsiteX41" fmla="*/ 2382 w 978694"/>
                <a:gd name="connsiteY41" fmla="*/ 1550193 h 1554956"/>
                <a:gd name="connsiteX42" fmla="*/ 7144 w 978694"/>
                <a:gd name="connsiteY42" fmla="*/ 1554956 h 1554956"/>
                <a:gd name="connsiteX43" fmla="*/ 33338 w 978694"/>
                <a:gd name="connsiteY43" fmla="*/ 1550193 h 1554956"/>
                <a:gd name="connsiteX44" fmla="*/ 64294 w 978694"/>
                <a:gd name="connsiteY44" fmla="*/ 1531143 h 1554956"/>
                <a:gd name="connsiteX45" fmla="*/ 126207 w 978694"/>
                <a:gd name="connsiteY45" fmla="*/ 1471612 h 1554956"/>
                <a:gd name="connsiteX46" fmla="*/ 228600 w 978694"/>
                <a:gd name="connsiteY46" fmla="*/ 1366837 h 1554956"/>
                <a:gd name="connsiteX47" fmla="*/ 330994 w 978694"/>
                <a:gd name="connsiteY47" fmla="*/ 1250156 h 1554956"/>
                <a:gd name="connsiteX48" fmla="*/ 426244 w 978694"/>
                <a:gd name="connsiteY48" fmla="*/ 1140618 h 1554956"/>
                <a:gd name="connsiteX49" fmla="*/ 516732 w 978694"/>
                <a:gd name="connsiteY49" fmla="*/ 1021556 h 1554956"/>
                <a:gd name="connsiteX50" fmla="*/ 588169 w 978694"/>
                <a:gd name="connsiteY50" fmla="*/ 912018 h 1554956"/>
                <a:gd name="connsiteX51" fmla="*/ 678657 w 978694"/>
                <a:gd name="connsiteY51" fmla="*/ 776287 h 1554956"/>
                <a:gd name="connsiteX52" fmla="*/ 766763 w 978694"/>
                <a:gd name="connsiteY52" fmla="*/ 626268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694" h="1554956">
                  <a:moveTo>
                    <a:pt x="766763" y="626268"/>
                  </a:moveTo>
                  <a:lnTo>
                    <a:pt x="819150" y="535781"/>
                  </a:lnTo>
                  <a:lnTo>
                    <a:pt x="862013" y="452437"/>
                  </a:lnTo>
                  <a:lnTo>
                    <a:pt x="873919" y="433387"/>
                  </a:lnTo>
                  <a:lnTo>
                    <a:pt x="919163" y="390525"/>
                  </a:lnTo>
                  <a:lnTo>
                    <a:pt x="969169" y="338137"/>
                  </a:lnTo>
                  <a:lnTo>
                    <a:pt x="976313" y="321468"/>
                  </a:lnTo>
                  <a:lnTo>
                    <a:pt x="978694" y="309562"/>
                  </a:lnTo>
                  <a:lnTo>
                    <a:pt x="978694" y="292893"/>
                  </a:lnTo>
                  <a:lnTo>
                    <a:pt x="973932" y="271462"/>
                  </a:lnTo>
                  <a:lnTo>
                    <a:pt x="954882" y="238125"/>
                  </a:lnTo>
                  <a:lnTo>
                    <a:pt x="919163" y="202406"/>
                  </a:lnTo>
                  <a:lnTo>
                    <a:pt x="866775" y="161925"/>
                  </a:lnTo>
                  <a:lnTo>
                    <a:pt x="795338" y="116681"/>
                  </a:lnTo>
                  <a:lnTo>
                    <a:pt x="707232" y="69056"/>
                  </a:lnTo>
                  <a:lnTo>
                    <a:pt x="628650" y="26193"/>
                  </a:lnTo>
                  <a:lnTo>
                    <a:pt x="578644" y="4762"/>
                  </a:lnTo>
                  <a:lnTo>
                    <a:pt x="559594" y="0"/>
                  </a:lnTo>
                  <a:lnTo>
                    <a:pt x="545307" y="0"/>
                  </a:lnTo>
                  <a:lnTo>
                    <a:pt x="535782" y="9525"/>
                  </a:lnTo>
                  <a:lnTo>
                    <a:pt x="542925" y="33337"/>
                  </a:lnTo>
                  <a:lnTo>
                    <a:pt x="557213" y="59531"/>
                  </a:lnTo>
                  <a:lnTo>
                    <a:pt x="581025" y="90487"/>
                  </a:lnTo>
                  <a:lnTo>
                    <a:pt x="609600" y="135731"/>
                  </a:lnTo>
                  <a:lnTo>
                    <a:pt x="626269" y="171450"/>
                  </a:lnTo>
                  <a:lnTo>
                    <a:pt x="638175" y="202406"/>
                  </a:lnTo>
                  <a:lnTo>
                    <a:pt x="642938" y="230981"/>
                  </a:lnTo>
                  <a:lnTo>
                    <a:pt x="642938" y="292893"/>
                  </a:lnTo>
                  <a:lnTo>
                    <a:pt x="635794" y="338137"/>
                  </a:lnTo>
                  <a:lnTo>
                    <a:pt x="621507" y="411956"/>
                  </a:lnTo>
                  <a:lnTo>
                    <a:pt x="597694" y="495300"/>
                  </a:lnTo>
                  <a:lnTo>
                    <a:pt x="578644" y="547687"/>
                  </a:lnTo>
                  <a:lnTo>
                    <a:pt x="550069" y="623887"/>
                  </a:lnTo>
                  <a:lnTo>
                    <a:pt x="502444" y="728662"/>
                  </a:lnTo>
                  <a:lnTo>
                    <a:pt x="442913" y="842962"/>
                  </a:lnTo>
                  <a:lnTo>
                    <a:pt x="350044" y="1002506"/>
                  </a:lnTo>
                  <a:lnTo>
                    <a:pt x="266700" y="1135856"/>
                  </a:lnTo>
                  <a:lnTo>
                    <a:pt x="145257" y="1316831"/>
                  </a:lnTo>
                  <a:lnTo>
                    <a:pt x="33338" y="1469231"/>
                  </a:lnTo>
                  <a:lnTo>
                    <a:pt x="7144" y="1512093"/>
                  </a:lnTo>
                  <a:lnTo>
                    <a:pt x="0" y="1533525"/>
                  </a:lnTo>
                  <a:lnTo>
                    <a:pt x="2382" y="1550193"/>
                  </a:lnTo>
                  <a:lnTo>
                    <a:pt x="7144" y="1554956"/>
                  </a:lnTo>
                  <a:lnTo>
                    <a:pt x="33338" y="1550193"/>
                  </a:lnTo>
                  <a:lnTo>
                    <a:pt x="64294" y="1531143"/>
                  </a:lnTo>
                  <a:lnTo>
                    <a:pt x="126207" y="1471612"/>
                  </a:lnTo>
                  <a:lnTo>
                    <a:pt x="228600" y="1366837"/>
                  </a:lnTo>
                  <a:lnTo>
                    <a:pt x="330994" y="1250156"/>
                  </a:lnTo>
                  <a:lnTo>
                    <a:pt x="426244" y="1140618"/>
                  </a:lnTo>
                  <a:lnTo>
                    <a:pt x="516732" y="1021556"/>
                  </a:lnTo>
                  <a:lnTo>
                    <a:pt x="588169" y="912018"/>
                  </a:lnTo>
                  <a:lnTo>
                    <a:pt x="678657" y="776287"/>
                  </a:lnTo>
                  <a:lnTo>
                    <a:pt x="766763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2">
              <a:extLst>
                <a:ext uri="{FF2B5EF4-FFF2-40B4-BE49-F238E27FC236}">
                  <a16:creationId xmlns:a16="http://schemas.microsoft.com/office/drawing/2014/main" id="{CC54BB4F-65C1-411B-A74B-47C9CEC9753C}"/>
                </a:ext>
              </a:extLst>
            </p:cNvPr>
            <p:cNvSpPr/>
            <p:nvPr/>
          </p:nvSpPr>
          <p:spPr>
            <a:xfrm>
              <a:off x="4832350" y="2201863"/>
              <a:ext cx="1995488" cy="474662"/>
            </a:xfrm>
            <a:custGeom>
              <a:avLst/>
              <a:gdLst>
                <a:gd name="connsiteX0" fmla="*/ 626269 w 1995488"/>
                <a:gd name="connsiteY0" fmla="*/ 223838 h 473869"/>
                <a:gd name="connsiteX1" fmla="*/ 490538 w 1995488"/>
                <a:gd name="connsiteY1" fmla="*/ 235744 h 473869"/>
                <a:gd name="connsiteX2" fmla="*/ 426244 w 1995488"/>
                <a:gd name="connsiteY2" fmla="*/ 242888 h 473869"/>
                <a:gd name="connsiteX3" fmla="*/ 390525 w 1995488"/>
                <a:gd name="connsiteY3" fmla="*/ 245269 h 473869"/>
                <a:gd name="connsiteX4" fmla="*/ 359569 w 1995488"/>
                <a:gd name="connsiteY4" fmla="*/ 245269 h 473869"/>
                <a:gd name="connsiteX5" fmla="*/ 309563 w 1995488"/>
                <a:gd name="connsiteY5" fmla="*/ 240507 h 473869"/>
                <a:gd name="connsiteX6" fmla="*/ 254794 w 1995488"/>
                <a:gd name="connsiteY6" fmla="*/ 223838 h 473869"/>
                <a:gd name="connsiteX7" fmla="*/ 188119 w 1995488"/>
                <a:gd name="connsiteY7" fmla="*/ 197644 h 473869"/>
                <a:gd name="connsiteX8" fmla="*/ 119063 w 1995488"/>
                <a:gd name="connsiteY8" fmla="*/ 161925 h 473869"/>
                <a:gd name="connsiteX9" fmla="*/ 52388 w 1995488"/>
                <a:gd name="connsiteY9" fmla="*/ 123825 h 473869"/>
                <a:gd name="connsiteX10" fmla="*/ 16669 w 1995488"/>
                <a:gd name="connsiteY10" fmla="*/ 109538 h 473869"/>
                <a:gd name="connsiteX11" fmla="*/ 0 w 1995488"/>
                <a:gd name="connsiteY11" fmla="*/ 114300 h 473869"/>
                <a:gd name="connsiteX12" fmla="*/ 0 w 1995488"/>
                <a:gd name="connsiteY12" fmla="*/ 128588 h 473869"/>
                <a:gd name="connsiteX13" fmla="*/ 11907 w 1995488"/>
                <a:gd name="connsiteY13" fmla="*/ 154782 h 473869"/>
                <a:gd name="connsiteX14" fmla="*/ 38100 w 1995488"/>
                <a:gd name="connsiteY14" fmla="*/ 200025 h 473869"/>
                <a:gd name="connsiteX15" fmla="*/ 78582 w 1995488"/>
                <a:gd name="connsiteY15" fmla="*/ 250032 h 473869"/>
                <a:gd name="connsiteX16" fmla="*/ 128588 w 1995488"/>
                <a:gd name="connsiteY16" fmla="*/ 304800 h 473869"/>
                <a:gd name="connsiteX17" fmla="*/ 173832 w 1995488"/>
                <a:gd name="connsiteY17" fmla="*/ 347663 h 473869"/>
                <a:gd name="connsiteX18" fmla="*/ 221457 w 1995488"/>
                <a:gd name="connsiteY18" fmla="*/ 385763 h 473869"/>
                <a:gd name="connsiteX19" fmla="*/ 269082 w 1995488"/>
                <a:gd name="connsiteY19" fmla="*/ 419100 h 473869"/>
                <a:gd name="connsiteX20" fmla="*/ 297657 w 1995488"/>
                <a:gd name="connsiteY20" fmla="*/ 433388 h 473869"/>
                <a:gd name="connsiteX21" fmla="*/ 333375 w 1995488"/>
                <a:gd name="connsiteY21" fmla="*/ 452438 h 473869"/>
                <a:gd name="connsiteX22" fmla="*/ 369094 w 1995488"/>
                <a:gd name="connsiteY22" fmla="*/ 464344 h 473869"/>
                <a:gd name="connsiteX23" fmla="*/ 400050 w 1995488"/>
                <a:gd name="connsiteY23" fmla="*/ 471488 h 473869"/>
                <a:gd name="connsiteX24" fmla="*/ 428625 w 1995488"/>
                <a:gd name="connsiteY24" fmla="*/ 473869 h 473869"/>
                <a:gd name="connsiteX25" fmla="*/ 459582 w 1995488"/>
                <a:gd name="connsiteY25" fmla="*/ 469107 h 473869"/>
                <a:gd name="connsiteX26" fmla="*/ 495300 w 1995488"/>
                <a:gd name="connsiteY26" fmla="*/ 459582 h 473869"/>
                <a:gd name="connsiteX27" fmla="*/ 535782 w 1995488"/>
                <a:gd name="connsiteY27" fmla="*/ 438150 h 473869"/>
                <a:gd name="connsiteX28" fmla="*/ 561975 w 1995488"/>
                <a:gd name="connsiteY28" fmla="*/ 423863 h 473869"/>
                <a:gd name="connsiteX29" fmla="*/ 595313 w 1995488"/>
                <a:gd name="connsiteY29" fmla="*/ 409575 h 473869"/>
                <a:gd name="connsiteX30" fmla="*/ 709613 w 1995488"/>
                <a:gd name="connsiteY30" fmla="*/ 381000 h 473869"/>
                <a:gd name="connsiteX31" fmla="*/ 831057 w 1995488"/>
                <a:gd name="connsiteY31" fmla="*/ 366713 h 473869"/>
                <a:gd name="connsiteX32" fmla="*/ 969169 w 1995488"/>
                <a:gd name="connsiteY32" fmla="*/ 352425 h 473869"/>
                <a:gd name="connsiteX33" fmla="*/ 1169194 w 1995488"/>
                <a:gd name="connsiteY33" fmla="*/ 311944 h 473869"/>
                <a:gd name="connsiteX34" fmla="*/ 1352550 w 1995488"/>
                <a:gd name="connsiteY34" fmla="*/ 285750 h 473869"/>
                <a:gd name="connsiteX35" fmla="*/ 1533525 w 1995488"/>
                <a:gd name="connsiteY35" fmla="*/ 273844 h 473869"/>
                <a:gd name="connsiteX36" fmla="*/ 1683544 w 1995488"/>
                <a:gd name="connsiteY36" fmla="*/ 269082 h 473869"/>
                <a:gd name="connsiteX37" fmla="*/ 1840707 w 1995488"/>
                <a:gd name="connsiteY37" fmla="*/ 264319 h 473869"/>
                <a:gd name="connsiteX38" fmla="*/ 1893094 w 1995488"/>
                <a:gd name="connsiteY38" fmla="*/ 264319 h 473869"/>
                <a:gd name="connsiteX39" fmla="*/ 1940719 w 1995488"/>
                <a:gd name="connsiteY39" fmla="*/ 254794 h 473869"/>
                <a:gd name="connsiteX40" fmla="*/ 1969294 w 1995488"/>
                <a:gd name="connsiteY40" fmla="*/ 245269 h 473869"/>
                <a:gd name="connsiteX41" fmla="*/ 1988344 w 1995488"/>
                <a:gd name="connsiteY41" fmla="*/ 230982 h 473869"/>
                <a:gd name="connsiteX42" fmla="*/ 1995488 w 1995488"/>
                <a:gd name="connsiteY42" fmla="*/ 211932 h 473869"/>
                <a:gd name="connsiteX43" fmla="*/ 1995488 w 1995488"/>
                <a:gd name="connsiteY43" fmla="*/ 202407 h 473869"/>
                <a:gd name="connsiteX44" fmla="*/ 1988344 w 1995488"/>
                <a:gd name="connsiteY44" fmla="*/ 183357 h 473869"/>
                <a:gd name="connsiteX45" fmla="*/ 1976438 w 1995488"/>
                <a:gd name="connsiteY45" fmla="*/ 161925 h 473869"/>
                <a:gd name="connsiteX46" fmla="*/ 1947863 w 1995488"/>
                <a:gd name="connsiteY46" fmla="*/ 126207 h 473869"/>
                <a:gd name="connsiteX47" fmla="*/ 1912144 w 1995488"/>
                <a:gd name="connsiteY47" fmla="*/ 95250 h 473869"/>
                <a:gd name="connsiteX48" fmla="*/ 1876425 w 1995488"/>
                <a:gd name="connsiteY48" fmla="*/ 73819 h 473869"/>
                <a:gd name="connsiteX49" fmla="*/ 1826419 w 1995488"/>
                <a:gd name="connsiteY49" fmla="*/ 50007 h 473869"/>
                <a:gd name="connsiteX50" fmla="*/ 1769269 w 1995488"/>
                <a:gd name="connsiteY50" fmla="*/ 23813 h 473869"/>
                <a:gd name="connsiteX51" fmla="*/ 1709738 w 1995488"/>
                <a:gd name="connsiteY51" fmla="*/ 4763 h 473869"/>
                <a:gd name="connsiteX52" fmla="*/ 1676400 w 1995488"/>
                <a:gd name="connsiteY52" fmla="*/ 0 h 473869"/>
                <a:gd name="connsiteX53" fmla="*/ 1657350 w 1995488"/>
                <a:gd name="connsiteY53" fmla="*/ 0 h 473869"/>
                <a:gd name="connsiteX54" fmla="*/ 1602582 w 1995488"/>
                <a:gd name="connsiteY54" fmla="*/ 26194 h 473869"/>
                <a:gd name="connsiteX55" fmla="*/ 1521619 w 1995488"/>
                <a:gd name="connsiteY55" fmla="*/ 59532 h 473869"/>
                <a:gd name="connsiteX56" fmla="*/ 1440657 w 1995488"/>
                <a:gd name="connsiteY56" fmla="*/ 80963 h 473869"/>
                <a:gd name="connsiteX57" fmla="*/ 1352550 w 1995488"/>
                <a:gd name="connsiteY57" fmla="*/ 102394 h 473869"/>
                <a:gd name="connsiteX58" fmla="*/ 1195388 w 1995488"/>
                <a:gd name="connsiteY58" fmla="*/ 130969 h 473869"/>
                <a:gd name="connsiteX59" fmla="*/ 935832 w 1995488"/>
                <a:gd name="connsiteY59" fmla="*/ 178594 h 473869"/>
                <a:gd name="connsiteX60" fmla="*/ 626269 w 1995488"/>
                <a:gd name="connsiteY60" fmla="*/ 2238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95488" h="473869">
                  <a:moveTo>
                    <a:pt x="626269" y="223838"/>
                  </a:moveTo>
                  <a:lnTo>
                    <a:pt x="490538" y="235744"/>
                  </a:lnTo>
                  <a:lnTo>
                    <a:pt x="426244" y="242888"/>
                  </a:lnTo>
                  <a:lnTo>
                    <a:pt x="390525" y="245269"/>
                  </a:lnTo>
                  <a:lnTo>
                    <a:pt x="359569" y="245269"/>
                  </a:lnTo>
                  <a:lnTo>
                    <a:pt x="309563" y="240507"/>
                  </a:lnTo>
                  <a:lnTo>
                    <a:pt x="254794" y="223838"/>
                  </a:lnTo>
                  <a:lnTo>
                    <a:pt x="188119" y="197644"/>
                  </a:lnTo>
                  <a:lnTo>
                    <a:pt x="119063" y="161925"/>
                  </a:lnTo>
                  <a:lnTo>
                    <a:pt x="52388" y="123825"/>
                  </a:lnTo>
                  <a:lnTo>
                    <a:pt x="16669" y="109538"/>
                  </a:lnTo>
                  <a:lnTo>
                    <a:pt x="0" y="114300"/>
                  </a:lnTo>
                  <a:lnTo>
                    <a:pt x="0" y="128588"/>
                  </a:lnTo>
                  <a:lnTo>
                    <a:pt x="11907" y="154782"/>
                  </a:lnTo>
                  <a:lnTo>
                    <a:pt x="38100" y="200025"/>
                  </a:lnTo>
                  <a:lnTo>
                    <a:pt x="78582" y="250032"/>
                  </a:lnTo>
                  <a:lnTo>
                    <a:pt x="128588" y="304800"/>
                  </a:lnTo>
                  <a:lnTo>
                    <a:pt x="173832" y="347663"/>
                  </a:lnTo>
                  <a:lnTo>
                    <a:pt x="221457" y="385763"/>
                  </a:lnTo>
                  <a:lnTo>
                    <a:pt x="269082" y="419100"/>
                  </a:lnTo>
                  <a:lnTo>
                    <a:pt x="297657" y="433388"/>
                  </a:lnTo>
                  <a:lnTo>
                    <a:pt x="333375" y="452438"/>
                  </a:lnTo>
                  <a:lnTo>
                    <a:pt x="369094" y="464344"/>
                  </a:lnTo>
                  <a:lnTo>
                    <a:pt x="400050" y="471488"/>
                  </a:lnTo>
                  <a:lnTo>
                    <a:pt x="428625" y="473869"/>
                  </a:lnTo>
                  <a:lnTo>
                    <a:pt x="459582" y="469107"/>
                  </a:lnTo>
                  <a:lnTo>
                    <a:pt x="495300" y="459582"/>
                  </a:lnTo>
                  <a:lnTo>
                    <a:pt x="535782" y="438150"/>
                  </a:lnTo>
                  <a:lnTo>
                    <a:pt x="561975" y="423863"/>
                  </a:lnTo>
                  <a:lnTo>
                    <a:pt x="595313" y="409575"/>
                  </a:lnTo>
                  <a:lnTo>
                    <a:pt x="709613" y="381000"/>
                  </a:lnTo>
                  <a:lnTo>
                    <a:pt x="831057" y="366713"/>
                  </a:lnTo>
                  <a:lnTo>
                    <a:pt x="969169" y="352425"/>
                  </a:lnTo>
                  <a:lnTo>
                    <a:pt x="1169194" y="311944"/>
                  </a:lnTo>
                  <a:lnTo>
                    <a:pt x="1352550" y="285750"/>
                  </a:lnTo>
                  <a:lnTo>
                    <a:pt x="1533525" y="273844"/>
                  </a:lnTo>
                  <a:lnTo>
                    <a:pt x="1683544" y="269082"/>
                  </a:lnTo>
                  <a:lnTo>
                    <a:pt x="1840707" y="264319"/>
                  </a:lnTo>
                  <a:lnTo>
                    <a:pt x="1893094" y="264319"/>
                  </a:lnTo>
                  <a:lnTo>
                    <a:pt x="1940719" y="254794"/>
                  </a:lnTo>
                  <a:lnTo>
                    <a:pt x="1969294" y="245269"/>
                  </a:lnTo>
                  <a:lnTo>
                    <a:pt x="1988344" y="230982"/>
                  </a:lnTo>
                  <a:lnTo>
                    <a:pt x="1995488" y="211932"/>
                  </a:lnTo>
                  <a:lnTo>
                    <a:pt x="1995488" y="202407"/>
                  </a:lnTo>
                  <a:lnTo>
                    <a:pt x="1988344" y="183357"/>
                  </a:lnTo>
                  <a:lnTo>
                    <a:pt x="1976438" y="161925"/>
                  </a:lnTo>
                  <a:lnTo>
                    <a:pt x="1947863" y="126207"/>
                  </a:lnTo>
                  <a:lnTo>
                    <a:pt x="1912144" y="95250"/>
                  </a:lnTo>
                  <a:lnTo>
                    <a:pt x="1876425" y="73819"/>
                  </a:lnTo>
                  <a:lnTo>
                    <a:pt x="1826419" y="50007"/>
                  </a:lnTo>
                  <a:lnTo>
                    <a:pt x="1769269" y="23813"/>
                  </a:lnTo>
                  <a:lnTo>
                    <a:pt x="1709738" y="4763"/>
                  </a:lnTo>
                  <a:lnTo>
                    <a:pt x="1676400" y="0"/>
                  </a:lnTo>
                  <a:lnTo>
                    <a:pt x="1657350" y="0"/>
                  </a:lnTo>
                  <a:lnTo>
                    <a:pt x="1602582" y="26194"/>
                  </a:lnTo>
                  <a:lnTo>
                    <a:pt x="1521619" y="59532"/>
                  </a:lnTo>
                  <a:lnTo>
                    <a:pt x="1440657" y="80963"/>
                  </a:lnTo>
                  <a:lnTo>
                    <a:pt x="1352550" y="102394"/>
                  </a:lnTo>
                  <a:lnTo>
                    <a:pt x="1195388" y="130969"/>
                  </a:lnTo>
                  <a:lnTo>
                    <a:pt x="935832" y="178594"/>
                  </a:lnTo>
                  <a:lnTo>
                    <a:pt x="6262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45">
              <a:extLst>
                <a:ext uri="{FF2B5EF4-FFF2-40B4-BE49-F238E27FC236}">
                  <a16:creationId xmlns:a16="http://schemas.microsoft.com/office/drawing/2014/main" id="{3A1F9E2A-71C2-4847-AD38-E86C8E62FEA3}"/>
                </a:ext>
              </a:extLst>
            </p:cNvPr>
            <p:cNvSpPr/>
            <p:nvPr/>
          </p:nvSpPr>
          <p:spPr>
            <a:xfrm>
              <a:off x="4562475" y="3700463"/>
              <a:ext cx="2876550" cy="614362"/>
            </a:xfrm>
            <a:custGeom>
              <a:avLst/>
              <a:gdLst>
                <a:gd name="connsiteX0" fmla="*/ 1216819 w 2876550"/>
                <a:gd name="connsiteY0" fmla="*/ 230981 h 614362"/>
                <a:gd name="connsiteX1" fmla="*/ 1638300 w 2876550"/>
                <a:gd name="connsiteY1" fmla="*/ 157162 h 614362"/>
                <a:gd name="connsiteX2" fmla="*/ 1824038 w 2876550"/>
                <a:gd name="connsiteY2" fmla="*/ 128587 h 614362"/>
                <a:gd name="connsiteX3" fmla="*/ 2102644 w 2876550"/>
                <a:gd name="connsiteY3" fmla="*/ 97631 h 614362"/>
                <a:gd name="connsiteX4" fmla="*/ 2176463 w 2876550"/>
                <a:gd name="connsiteY4" fmla="*/ 85725 h 614362"/>
                <a:gd name="connsiteX5" fmla="*/ 2252663 w 2876550"/>
                <a:gd name="connsiteY5" fmla="*/ 66675 h 614362"/>
                <a:gd name="connsiteX6" fmla="*/ 2324100 w 2876550"/>
                <a:gd name="connsiteY6" fmla="*/ 42862 h 614362"/>
                <a:gd name="connsiteX7" fmla="*/ 2395538 w 2876550"/>
                <a:gd name="connsiteY7" fmla="*/ 16668 h 614362"/>
                <a:gd name="connsiteX8" fmla="*/ 2431256 w 2876550"/>
                <a:gd name="connsiteY8" fmla="*/ 0 h 614362"/>
                <a:gd name="connsiteX9" fmla="*/ 2457450 w 2876550"/>
                <a:gd name="connsiteY9" fmla="*/ 0 h 614362"/>
                <a:gd name="connsiteX10" fmla="*/ 2559844 w 2876550"/>
                <a:gd name="connsiteY10" fmla="*/ 19050 h 614362"/>
                <a:gd name="connsiteX11" fmla="*/ 2667000 w 2876550"/>
                <a:gd name="connsiteY11" fmla="*/ 50006 h 614362"/>
                <a:gd name="connsiteX12" fmla="*/ 2752725 w 2876550"/>
                <a:gd name="connsiteY12" fmla="*/ 80962 h 614362"/>
                <a:gd name="connsiteX13" fmla="*/ 2812256 w 2876550"/>
                <a:gd name="connsiteY13" fmla="*/ 107156 h 614362"/>
                <a:gd name="connsiteX14" fmla="*/ 2828925 w 2876550"/>
                <a:gd name="connsiteY14" fmla="*/ 116681 h 614362"/>
                <a:gd name="connsiteX15" fmla="*/ 2850356 w 2876550"/>
                <a:gd name="connsiteY15" fmla="*/ 138112 h 614362"/>
                <a:gd name="connsiteX16" fmla="*/ 2864644 w 2876550"/>
                <a:gd name="connsiteY16" fmla="*/ 159543 h 614362"/>
                <a:gd name="connsiteX17" fmla="*/ 2874169 w 2876550"/>
                <a:gd name="connsiteY17" fmla="*/ 178593 h 614362"/>
                <a:gd name="connsiteX18" fmla="*/ 2876550 w 2876550"/>
                <a:gd name="connsiteY18" fmla="*/ 195262 h 614362"/>
                <a:gd name="connsiteX19" fmla="*/ 2864644 w 2876550"/>
                <a:gd name="connsiteY19" fmla="*/ 221456 h 614362"/>
                <a:gd name="connsiteX20" fmla="*/ 2838450 w 2876550"/>
                <a:gd name="connsiteY20" fmla="*/ 240506 h 614362"/>
                <a:gd name="connsiteX21" fmla="*/ 2807494 w 2876550"/>
                <a:gd name="connsiteY21" fmla="*/ 254793 h 614362"/>
                <a:gd name="connsiteX22" fmla="*/ 2776538 w 2876550"/>
                <a:gd name="connsiteY22" fmla="*/ 264318 h 614362"/>
                <a:gd name="connsiteX23" fmla="*/ 2747963 w 2876550"/>
                <a:gd name="connsiteY23" fmla="*/ 266700 h 614362"/>
                <a:gd name="connsiteX24" fmla="*/ 2674144 w 2876550"/>
                <a:gd name="connsiteY24" fmla="*/ 259556 h 614362"/>
                <a:gd name="connsiteX25" fmla="*/ 2540794 w 2876550"/>
                <a:gd name="connsiteY25" fmla="*/ 257175 h 614362"/>
                <a:gd name="connsiteX26" fmla="*/ 2388394 w 2876550"/>
                <a:gd name="connsiteY26" fmla="*/ 259556 h 614362"/>
                <a:gd name="connsiteX27" fmla="*/ 2212181 w 2876550"/>
                <a:gd name="connsiteY27" fmla="*/ 269081 h 614362"/>
                <a:gd name="connsiteX28" fmla="*/ 2035969 w 2876550"/>
                <a:gd name="connsiteY28" fmla="*/ 283368 h 614362"/>
                <a:gd name="connsiteX29" fmla="*/ 1762125 w 2876550"/>
                <a:gd name="connsiteY29" fmla="*/ 311943 h 614362"/>
                <a:gd name="connsiteX30" fmla="*/ 1619250 w 2876550"/>
                <a:gd name="connsiteY30" fmla="*/ 328612 h 614362"/>
                <a:gd name="connsiteX31" fmla="*/ 1388269 w 2876550"/>
                <a:gd name="connsiteY31" fmla="*/ 366712 h 614362"/>
                <a:gd name="connsiteX32" fmla="*/ 1190625 w 2876550"/>
                <a:gd name="connsiteY32" fmla="*/ 411956 h 614362"/>
                <a:gd name="connsiteX33" fmla="*/ 1019175 w 2876550"/>
                <a:gd name="connsiteY33" fmla="*/ 454818 h 614362"/>
                <a:gd name="connsiteX34" fmla="*/ 854869 w 2876550"/>
                <a:gd name="connsiteY34" fmla="*/ 502443 h 614362"/>
                <a:gd name="connsiteX35" fmla="*/ 671513 w 2876550"/>
                <a:gd name="connsiteY35" fmla="*/ 564356 h 614362"/>
                <a:gd name="connsiteX36" fmla="*/ 623888 w 2876550"/>
                <a:gd name="connsiteY36" fmla="*/ 578643 h 614362"/>
                <a:gd name="connsiteX37" fmla="*/ 602456 w 2876550"/>
                <a:gd name="connsiteY37" fmla="*/ 592931 h 614362"/>
                <a:gd name="connsiteX38" fmla="*/ 571500 w 2876550"/>
                <a:gd name="connsiteY38" fmla="*/ 607218 h 614362"/>
                <a:gd name="connsiteX39" fmla="*/ 531019 w 2876550"/>
                <a:gd name="connsiteY39" fmla="*/ 614362 h 614362"/>
                <a:gd name="connsiteX40" fmla="*/ 497681 w 2876550"/>
                <a:gd name="connsiteY40" fmla="*/ 614362 h 614362"/>
                <a:gd name="connsiteX41" fmla="*/ 445294 w 2876550"/>
                <a:gd name="connsiteY41" fmla="*/ 607218 h 614362"/>
                <a:gd name="connsiteX42" fmla="*/ 395288 w 2876550"/>
                <a:gd name="connsiteY42" fmla="*/ 590550 h 614362"/>
                <a:gd name="connsiteX43" fmla="*/ 335756 w 2876550"/>
                <a:gd name="connsiteY43" fmla="*/ 564356 h 614362"/>
                <a:gd name="connsiteX44" fmla="*/ 271463 w 2876550"/>
                <a:gd name="connsiteY44" fmla="*/ 523875 h 614362"/>
                <a:gd name="connsiteX45" fmla="*/ 202406 w 2876550"/>
                <a:gd name="connsiteY45" fmla="*/ 481012 h 614362"/>
                <a:gd name="connsiteX46" fmla="*/ 128588 w 2876550"/>
                <a:gd name="connsiteY46" fmla="*/ 426243 h 614362"/>
                <a:gd name="connsiteX47" fmla="*/ 59531 w 2876550"/>
                <a:gd name="connsiteY47" fmla="*/ 366712 h 614362"/>
                <a:gd name="connsiteX48" fmla="*/ 47625 w 2876550"/>
                <a:gd name="connsiteY48" fmla="*/ 354806 h 614362"/>
                <a:gd name="connsiteX49" fmla="*/ 33338 w 2876550"/>
                <a:gd name="connsiteY49" fmla="*/ 333375 h 614362"/>
                <a:gd name="connsiteX50" fmla="*/ 9525 w 2876550"/>
                <a:gd name="connsiteY50" fmla="*/ 278606 h 614362"/>
                <a:gd name="connsiteX51" fmla="*/ 0 w 2876550"/>
                <a:gd name="connsiteY51" fmla="*/ 245268 h 614362"/>
                <a:gd name="connsiteX52" fmla="*/ 2381 w 2876550"/>
                <a:gd name="connsiteY52" fmla="*/ 228600 h 614362"/>
                <a:gd name="connsiteX53" fmla="*/ 14288 w 2876550"/>
                <a:gd name="connsiteY53" fmla="*/ 223837 h 614362"/>
                <a:gd name="connsiteX54" fmla="*/ 26194 w 2876550"/>
                <a:gd name="connsiteY54" fmla="*/ 226218 h 614362"/>
                <a:gd name="connsiteX55" fmla="*/ 50006 w 2876550"/>
                <a:gd name="connsiteY55" fmla="*/ 235743 h 614362"/>
                <a:gd name="connsiteX56" fmla="*/ 80963 w 2876550"/>
                <a:gd name="connsiteY56" fmla="*/ 252412 h 614362"/>
                <a:gd name="connsiteX57" fmla="*/ 107156 w 2876550"/>
                <a:gd name="connsiteY57" fmla="*/ 276225 h 614362"/>
                <a:gd name="connsiteX58" fmla="*/ 140494 w 2876550"/>
                <a:gd name="connsiteY58" fmla="*/ 304800 h 614362"/>
                <a:gd name="connsiteX59" fmla="*/ 171450 w 2876550"/>
                <a:gd name="connsiteY59" fmla="*/ 323850 h 614362"/>
                <a:gd name="connsiteX60" fmla="*/ 214313 w 2876550"/>
                <a:gd name="connsiteY60" fmla="*/ 342900 h 614362"/>
                <a:gd name="connsiteX61" fmla="*/ 264319 w 2876550"/>
                <a:gd name="connsiteY61" fmla="*/ 361950 h 614362"/>
                <a:gd name="connsiteX62" fmla="*/ 309563 w 2876550"/>
                <a:gd name="connsiteY62" fmla="*/ 371475 h 614362"/>
                <a:gd name="connsiteX63" fmla="*/ 373856 w 2876550"/>
                <a:gd name="connsiteY63" fmla="*/ 376237 h 614362"/>
                <a:gd name="connsiteX64" fmla="*/ 414338 w 2876550"/>
                <a:gd name="connsiteY64" fmla="*/ 376237 h 614362"/>
                <a:gd name="connsiteX65" fmla="*/ 619125 w 2876550"/>
                <a:gd name="connsiteY65" fmla="*/ 335756 h 614362"/>
                <a:gd name="connsiteX66" fmla="*/ 1016794 w 2876550"/>
                <a:gd name="connsiteY66" fmla="*/ 266700 h 614362"/>
                <a:gd name="connsiteX67" fmla="*/ 1216819 w 2876550"/>
                <a:gd name="connsiteY67" fmla="*/ 230981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614362">
                  <a:moveTo>
                    <a:pt x="1216819" y="230981"/>
                  </a:moveTo>
                  <a:lnTo>
                    <a:pt x="1638300" y="157162"/>
                  </a:lnTo>
                  <a:lnTo>
                    <a:pt x="1824038" y="128587"/>
                  </a:lnTo>
                  <a:lnTo>
                    <a:pt x="2102644" y="97631"/>
                  </a:lnTo>
                  <a:lnTo>
                    <a:pt x="2176463" y="85725"/>
                  </a:lnTo>
                  <a:lnTo>
                    <a:pt x="2252663" y="66675"/>
                  </a:lnTo>
                  <a:lnTo>
                    <a:pt x="2324100" y="42862"/>
                  </a:lnTo>
                  <a:lnTo>
                    <a:pt x="2395538" y="16668"/>
                  </a:lnTo>
                  <a:lnTo>
                    <a:pt x="2431256" y="0"/>
                  </a:lnTo>
                  <a:lnTo>
                    <a:pt x="2457450" y="0"/>
                  </a:lnTo>
                  <a:lnTo>
                    <a:pt x="2559844" y="19050"/>
                  </a:lnTo>
                  <a:lnTo>
                    <a:pt x="2667000" y="50006"/>
                  </a:lnTo>
                  <a:lnTo>
                    <a:pt x="2752725" y="80962"/>
                  </a:lnTo>
                  <a:lnTo>
                    <a:pt x="2812256" y="107156"/>
                  </a:lnTo>
                  <a:lnTo>
                    <a:pt x="2828925" y="116681"/>
                  </a:lnTo>
                  <a:lnTo>
                    <a:pt x="2850356" y="138112"/>
                  </a:lnTo>
                  <a:lnTo>
                    <a:pt x="2864644" y="159543"/>
                  </a:lnTo>
                  <a:lnTo>
                    <a:pt x="2874169" y="178593"/>
                  </a:lnTo>
                  <a:lnTo>
                    <a:pt x="2876550" y="195262"/>
                  </a:lnTo>
                  <a:lnTo>
                    <a:pt x="2864644" y="221456"/>
                  </a:lnTo>
                  <a:lnTo>
                    <a:pt x="2838450" y="240506"/>
                  </a:lnTo>
                  <a:lnTo>
                    <a:pt x="2807494" y="254793"/>
                  </a:lnTo>
                  <a:lnTo>
                    <a:pt x="2776538" y="264318"/>
                  </a:lnTo>
                  <a:lnTo>
                    <a:pt x="2747963" y="266700"/>
                  </a:lnTo>
                  <a:lnTo>
                    <a:pt x="2674144" y="259556"/>
                  </a:lnTo>
                  <a:lnTo>
                    <a:pt x="2540794" y="257175"/>
                  </a:lnTo>
                  <a:lnTo>
                    <a:pt x="2388394" y="259556"/>
                  </a:lnTo>
                  <a:lnTo>
                    <a:pt x="2212181" y="269081"/>
                  </a:lnTo>
                  <a:lnTo>
                    <a:pt x="2035969" y="283368"/>
                  </a:lnTo>
                  <a:lnTo>
                    <a:pt x="1762125" y="311943"/>
                  </a:lnTo>
                  <a:lnTo>
                    <a:pt x="1619250" y="328612"/>
                  </a:lnTo>
                  <a:lnTo>
                    <a:pt x="1388269" y="366712"/>
                  </a:lnTo>
                  <a:lnTo>
                    <a:pt x="1190625" y="411956"/>
                  </a:lnTo>
                  <a:lnTo>
                    <a:pt x="1019175" y="454818"/>
                  </a:lnTo>
                  <a:lnTo>
                    <a:pt x="854869" y="502443"/>
                  </a:lnTo>
                  <a:lnTo>
                    <a:pt x="671513" y="564356"/>
                  </a:lnTo>
                  <a:lnTo>
                    <a:pt x="623888" y="578643"/>
                  </a:lnTo>
                  <a:lnTo>
                    <a:pt x="602456" y="592931"/>
                  </a:lnTo>
                  <a:lnTo>
                    <a:pt x="571500" y="607218"/>
                  </a:lnTo>
                  <a:lnTo>
                    <a:pt x="531019" y="614362"/>
                  </a:lnTo>
                  <a:lnTo>
                    <a:pt x="497681" y="614362"/>
                  </a:lnTo>
                  <a:lnTo>
                    <a:pt x="445294" y="607218"/>
                  </a:lnTo>
                  <a:lnTo>
                    <a:pt x="395288" y="590550"/>
                  </a:lnTo>
                  <a:lnTo>
                    <a:pt x="335756" y="564356"/>
                  </a:lnTo>
                  <a:lnTo>
                    <a:pt x="271463" y="523875"/>
                  </a:lnTo>
                  <a:lnTo>
                    <a:pt x="202406" y="481012"/>
                  </a:lnTo>
                  <a:lnTo>
                    <a:pt x="128588" y="426243"/>
                  </a:lnTo>
                  <a:lnTo>
                    <a:pt x="59531" y="366712"/>
                  </a:lnTo>
                  <a:lnTo>
                    <a:pt x="47625" y="354806"/>
                  </a:lnTo>
                  <a:lnTo>
                    <a:pt x="33338" y="333375"/>
                  </a:lnTo>
                  <a:lnTo>
                    <a:pt x="9525" y="278606"/>
                  </a:lnTo>
                  <a:lnTo>
                    <a:pt x="0" y="245268"/>
                  </a:lnTo>
                  <a:lnTo>
                    <a:pt x="2381" y="228600"/>
                  </a:lnTo>
                  <a:lnTo>
                    <a:pt x="14288" y="223837"/>
                  </a:lnTo>
                  <a:lnTo>
                    <a:pt x="26194" y="226218"/>
                  </a:lnTo>
                  <a:lnTo>
                    <a:pt x="50006" y="235743"/>
                  </a:lnTo>
                  <a:lnTo>
                    <a:pt x="80963" y="252412"/>
                  </a:lnTo>
                  <a:lnTo>
                    <a:pt x="107156" y="276225"/>
                  </a:lnTo>
                  <a:lnTo>
                    <a:pt x="140494" y="304800"/>
                  </a:lnTo>
                  <a:lnTo>
                    <a:pt x="171450" y="323850"/>
                  </a:lnTo>
                  <a:lnTo>
                    <a:pt x="214313" y="342900"/>
                  </a:lnTo>
                  <a:lnTo>
                    <a:pt x="264319" y="361950"/>
                  </a:lnTo>
                  <a:lnTo>
                    <a:pt x="309563" y="371475"/>
                  </a:lnTo>
                  <a:lnTo>
                    <a:pt x="373856" y="376237"/>
                  </a:lnTo>
                  <a:lnTo>
                    <a:pt x="414338" y="376237"/>
                  </a:lnTo>
                  <a:lnTo>
                    <a:pt x="619125" y="335756"/>
                  </a:lnTo>
                  <a:lnTo>
                    <a:pt x="1016794" y="266700"/>
                  </a:lnTo>
                  <a:lnTo>
                    <a:pt x="12168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46">
              <a:extLst>
                <a:ext uri="{FF2B5EF4-FFF2-40B4-BE49-F238E27FC236}">
                  <a16:creationId xmlns:a16="http://schemas.microsoft.com/office/drawing/2014/main" id="{E801DDA8-3CBF-4F83-8DAE-52F478D0D8C0}"/>
                </a:ext>
              </a:extLst>
            </p:cNvPr>
            <p:cNvSpPr/>
            <p:nvPr/>
          </p:nvSpPr>
          <p:spPr>
            <a:xfrm>
              <a:off x="5248275" y="4421188"/>
              <a:ext cx="619125" cy="758825"/>
            </a:xfrm>
            <a:custGeom>
              <a:avLst/>
              <a:gdLst>
                <a:gd name="connsiteX0" fmla="*/ 378619 w 619125"/>
                <a:gd name="connsiteY0" fmla="*/ 200025 h 757238"/>
                <a:gd name="connsiteX1" fmla="*/ 445294 w 619125"/>
                <a:gd name="connsiteY1" fmla="*/ 228600 h 757238"/>
                <a:gd name="connsiteX2" fmla="*/ 502444 w 619125"/>
                <a:gd name="connsiteY2" fmla="*/ 250032 h 757238"/>
                <a:gd name="connsiteX3" fmla="*/ 523875 w 619125"/>
                <a:gd name="connsiteY3" fmla="*/ 259557 h 757238"/>
                <a:gd name="connsiteX4" fmla="*/ 533400 w 619125"/>
                <a:gd name="connsiteY4" fmla="*/ 273844 h 757238"/>
                <a:gd name="connsiteX5" fmla="*/ 547688 w 619125"/>
                <a:gd name="connsiteY5" fmla="*/ 304800 h 757238"/>
                <a:gd name="connsiteX6" fmla="*/ 564356 w 619125"/>
                <a:gd name="connsiteY6" fmla="*/ 347663 h 757238"/>
                <a:gd name="connsiteX7" fmla="*/ 581025 w 619125"/>
                <a:gd name="connsiteY7" fmla="*/ 404813 h 757238"/>
                <a:gd name="connsiteX8" fmla="*/ 595313 w 619125"/>
                <a:gd name="connsiteY8" fmla="*/ 459582 h 757238"/>
                <a:gd name="connsiteX9" fmla="*/ 607219 w 619125"/>
                <a:gd name="connsiteY9" fmla="*/ 528638 h 757238"/>
                <a:gd name="connsiteX10" fmla="*/ 614363 w 619125"/>
                <a:gd name="connsiteY10" fmla="*/ 581025 h 757238"/>
                <a:gd name="connsiteX11" fmla="*/ 619125 w 619125"/>
                <a:gd name="connsiteY11" fmla="*/ 640557 h 757238"/>
                <a:gd name="connsiteX12" fmla="*/ 616744 w 619125"/>
                <a:gd name="connsiteY12" fmla="*/ 685800 h 757238"/>
                <a:gd name="connsiteX13" fmla="*/ 614363 w 619125"/>
                <a:gd name="connsiteY13" fmla="*/ 711994 h 757238"/>
                <a:gd name="connsiteX14" fmla="*/ 607219 w 619125"/>
                <a:gd name="connsiteY14" fmla="*/ 735807 h 757238"/>
                <a:gd name="connsiteX15" fmla="*/ 595313 w 619125"/>
                <a:gd name="connsiteY15" fmla="*/ 747713 h 757238"/>
                <a:gd name="connsiteX16" fmla="*/ 576263 w 619125"/>
                <a:gd name="connsiteY16" fmla="*/ 754857 h 757238"/>
                <a:gd name="connsiteX17" fmla="*/ 552450 w 619125"/>
                <a:gd name="connsiteY17" fmla="*/ 757238 h 757238"/>
                <a:gd name="connsiteX18" fmla="*/ 526256 w 619125"/>
                <a:gd name="connsiteY18" fmla="*/ 747713 h 757238"/>
                <a:gd name="connsiteX19" fmla="*/ 497681 w 619125"/>
                <a:gd name="connsiteY19" fmla="*/ 723900 h 757238"/>
                <a:gd name="connsiteX20" fmla="*/ 464344 w 619125"/>
                <a:gd name="connsiteY20" fmla="*/ 692944 h 757238"/>
                <a:gd name="connsiteX21" fmla="*/ 423863 w 619125"/>
                <a:gd name="connsiteY21" fmla="*/ 647700 h 757238"/>
                <a:gd name="connsiteX22" fmla="*/ 366713 w 619125"/>
                <a:gd name="connsiteY22" fmla="*/ 571500 h 757238"/>
                <a:gd name="connsiteX23" fmla="*/ 295275 w 619125"/>
                <a:gd name="connsiteY23" fmla="*/ 476250 h 757238"/>
                <a:gd name="connsiteX24" fmla="*/ 219075 w 619125"/>
                <a:gd name="connsiteY24" fmla="*/ 371475 h 757238"/>
                <a:gd name="connsiteX25" fmla="*/ 150019 w 619125"/>
                <a:gd name="connsiteY25" fmla="*/ 271463 h 757238"/>
                <a:gd name="connsiteX26" fmla="*/ 85725 w 619125"/>
                <a:gd name="connsiteY26" fmla="*/ 178594 h 757238"/>
                <a:gd name="connsiteX27" fmla="*/ 19050 w 619125"/>
                <a:gd name="connsiteY27" fmla="*/ 61913 h 757238"/>
                <a:gd name="connsiteX28" fmla="*/ 0 w 619125"/>
                <a:gd name="connsiteY28" fmla="*/ 23813 h 757238"/>
                <a:gd name="connsiteX29" fmla="*/ 0 w 619125"/>
                <a:gd name="connsiteY29" fmla="*/ 9525 h 757238"/>
                <a:gd name="connsiteX30" fmla="*/ 4763 w 619125"/>
                <a:gd name="connsiteY30" fmla="*/ 2382 h 757238"/>
                <a:gd name="connsiteX31" fmla="*/ 11906 w 619125"/>
                <a:gd name="connsiteY31" fmla="*/ 0 h 757238"/>
                <a:gd name="connsiteX32" fmla="*/ 28575 w 619125"/>
                <a:gd name="connsiteY32" fmla="*/ 2382 h 757238"/>
                <a:gd name="connsiteX33" fmla="*/ 57150 w 619125"/>
                <a:gd name="connsiteY33" fmla="*/ 21432 h 757238"/>
                <a:gd name="connsiteX34" fmla="*/ 111919 w 619125"/>
                <a:gd name="connsiteY34" fmla="*/ 57150 h 757238"/>
                <a:gd name="connsiteX35" fmla="*/ 202406 w 619125"/>
                <a:gd name="connsiteY35" fmla="*/ 111919 h 757238"/>
                <a:gd name="connsiteX36" fmla="*/ 290513 w 619125"/>
                <a:gd name="connsiteY36" fmla="*/ 159544 h 757238"/>
                <a:gd name="connsiteX37" fmla="*/ 378619 w 619125"/>
                <a:gd name="connsiteY37" fmla="*/ 2000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757238">
                  <a:moveTo>
                    <a:pt x="378619" y="200025"/>
                  </a:moveTo>
                  <a:lnTo>
                    <a:pt x="445294" y="228600"/>
                  </a:lnTo>
                  <a:lnTo>
                    <a:pt x="502444" y="250032"/>
                  </a:lnTo>
                  <a:lnTo>
                    <a:pt x="523875" y="259557"/>
                  </a:lnTo>
                  <a:lnTo>
                    <a:pt x="533400" y="273844"/>
                  </a:lnTo>
                  <a:lnTo>
                    <a:pt x="547688" y="304800"/>
                  </a:lnTo>
                  <a:lnTo>
                    <a:pt x="564356" y="347663"/>
                  </a:lnTo>
                  <a:lnTo>
                    <a:pt x="581025" y="404813"/>
                  </a:lnTo>
                  <a:lnTo>
                    <a:pt x="595313" y="459582"/>
                  </a:lnTo>
                  <a:lnTo>
                    <a:pt x="607219" y="528638"/>
                  </a:lnTo>
                  <a:lnTo>
                    <a:pt x="614363" y="581025"/>
                  </a:lnTo>
                  <a:lnTo>
                    <a:pt x="619125" y="640557"/>
                  </a:lnTo>
                  <a:lnTo>
                    <a:pt x="616744" y="685800"/>
                  </a:lnTo>
                  <a:lnTo>
                    <a:pt x="614363" y="711994"/>
                  </a:lnTo>
                  <a:lnTo>
                    <a:pt x="607219" y="735807"/>
                  </a:lnTo>
                  <a:lnTo>
                    <a:pt x="595313" y="747713"/>
                  </a:lnTo>
                  <a:lnTo>
                    <a:pt x="576263" y="754857"/>
                  </a:lnTo>
                  <a:lnTo>
                    <a:pt x="552450" y="757238"/>
                  </a:lnTo>
                  <a:lnTo>
                    <a:pt x="526256" y="747713"/>
                  </a:lnTo>
                  <a:lnTo>
                    <a:pt x="497681" y="723900"/>
                  </a:lnTo>
                  <a:lnTo>
                    <a:pt x="464344" y="692944"/>
                  </a:lnTo>
                  <a:lnTo>
                    <a:pt x="423863" y="647700"/>
                  </a:lnTo>
                  <a:lnTo>
                    <a:pt x="366713" y="571500"/>
                  </a:lnTo>
                  <a:lnTo>
                    <a:pt x="295275" y="476250"/>
                  </a:lnTo>
                  <a:lnTo>
                    <a:pt x="219075" y="371475"/>
                  </a:lnTo>
                  <a:lnTo>
                    <a:pt x="150019" y="271463"/>
                  </a:lnTo>
                  <a:lnTo>
                    <a:pt x="85725" y="178594"/>
                  </a:lnTo>
                  <a:lnTo>
                    <a:pt x="19050" y="6191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2"/>
                  </a:lnTo>
                  <a:lnTo>
                    <a:pt x="11906" y="0"/>
                  </a:lnTo>
                  <a:lnTo>
                    <a:pt x="28575" y="2382"/>
                  </a:lnTo>
                  <a:lnTo>
                    <a:pt x="57150" y="21432"/>
                  </a:lnTo>
                  <a:lnTo>
                    <a:pt x="111919" y="57150"/>
                  </a:lnTo>
                  <a:lnTo>
                    <a:pt x="202406" y="111919"/>
                  </a:lnTo>
                  <a:lnTo>
                    <a:pt x="290513" y="159544"/>
                  </a:lnTo>
                  <a:lnTo>
                    <a:pt x="37861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40">
              <a:extLst>
                <a:ext uri="{FF2B5EF4-FFF2-40B4-BE49-F238E27FC236}">
                  <a16:creationId xmlns:a16="http://schemas.microsoft.com/office/drawing/2014/main" id="{971FA6A7-F370-470F-87FF-494F2E177362}"/>
                </a:ext>
              </a:extLst>
            </p:cNvPr>
            <p:cNvSpPr/>
            <p:nvPr/>
          </p:nvSpPr>
          <p:spPr>
            <a:xfrm>
              <a:off x="3014663" y="2643188"/>
              <a:ext cx="1531937" cy="473075"/>
            </a:xfrm>
            <a:custGeom>
              <a:avLst/>
              <a:gdLst>
                <a:gd name="connsiteX0" fmla="*/ 509587 w 1531143"/>
                <a:gd name="connsiteY0" fmla="*/ 276225 h 473868"/>
                <a:gd name="connsiteX1" fmla="*/ 633412 w 1531143"/>
                <a:gd name="connsiteY1" fmla="*/ 250031 h 473868"/>
                <a:gd name="connsiteX2" fmla="*/ 804862 w 1531143"/>
                <a:gd name="connsiteY2" fmla="*/ 209550 h 473868"/>
                <a:gd name="connsiteX3" fmla="*/ 1038225 w 1531143"/>
                <a:gd name="connsiteY3" fmla="*/ 133350 h 473868"/>
                <a:gd name="connsiteX4" fmla="*/ 1119187 w 1531143"/>
                <a:gd name="connsiteY4" fmla="*/ 104775 h 473868"/>
                <a:gd name="connsiteX5" fmla="*/ 1183481 w 1531143"/>
                <a:gd name="connsiteY5" fmla="*/ 76200 h 473868"/>
                <a:gd name="connsiteX6" fmla="*/ 1200150 w 1531143"/>
                <a:gd name="connsiteY6" fmla="*/ 66675 h 473868"/>
                <a:gd name="connsiteX7" fmla="*/ 1223962 w 1531143"/>
                <a:gd name="connsiteY7" fmla="*/ 42862 h 473868"/>
                <a:gd name="connsiteX8" fmla="*/ 1252537 w 1531143"/>
                <a:gd name="connsiteY8" fmla="*/ 23812 h 473868"/>
                <a:gd name="connsiteX9" fmla="*/ 1281112 w 1531143"/>
                <a:gd name="connsiteY9" fmla="*/ 9525 h 473868"/>
                <a:gd name="connsiteX10" fmla="*/ 1314450 w 1531143"/>
                <a:gd name="connsiteY10" fmla="*/ 2381 h 473868"/>
                <a:gd name="connsiteX11" fmla="*/ 1333500 w 1531143"/>
                <a:gd name="connsiteY11" fmla="*/ 0 h 473868"/>
                <a:gd name="connsiteX12" fmla="*/ 1357312 w 1531143"/>
                <a:gd name="connsiteY12" fmla="*/ 7143 h 473868"/>
                <a:gd name="connsiteX13" fmla="*/ 1393031 w 1531143"/>
                <a:gd name="connsiteY13" fmla="*/ 23812 h 473868"/>
                <a:gd name="connsiteX14" fmla="*/ 1438275 w 1531143"/>
                <a:gd name="connsiteY14" fmla="*/ 47625 h 473868"/>
                <a:gd name="connsiteX15" fmla="*/ 1483518 w 1531143"/>
                <a:gd name="connsiteY15" fmla="*/ 73818 h 473868"/>
                <a:gd name="connsiteX16" fmla="*/ 1516856 w 1531143"/>
                <a:gd name="connsiteY16" fmla="*/ 97631 h 473868"/>
                <a:gd name="connsiteX17" fmla="*/ 1528762 w 1531143"/>
                <a:gd name="connsiteY17" fmla="*/ 114300 h 473868"/>
                <a:gd name="connsiteX18" fmla="*/ 1531143 w 1531143"/>
                <a:gd name="connsiteY18" fmla="*/ 130968 h 473868"/>
                <a:gd name="connsiteX19" fmla="*/ 1519237 w 1531143"/>
                <a:gd name="connsiteY19" fmla="*/ 150018 h 473868"/>
                <a:gd name="connsiteX20" fmla="*/ 1493043 w 1531143"/>
                <a:gd name="connsiteY20" fmla="*/ 176212 h 473868"/>
                <a:gd name="connsiteX21" fmla="*/ 1431131 w 1531143"/>
                <a:gd name="connsiteY21" fmla="*/ 204787 h 473868"/>
                <a:gd name="connsiteX22" fmla="*/ 1309687 w 1531143"/>
                <a:gd name="connsiteY22" fmla="*/ 242887 h 473868"/>
                <a:gd name="connsiteX23" fmla="*/ 1159668 w 1531143"/>
                <a:gd name="connsiteY23" fmla="*/ 283368 h 473868"/>
                <a:gd name="connsiteX24" fmla="*/ 1009650 w 1531143"/>
                <a:gd name="connsiteY24" fmla="*/ 319087 h 473868"/>
                <a:gd name="connsiteX25" fmla="*/ 785812 w 1531143"/>
                <a:gd name="connsiteY25" fmla="*/ 371475 h 473868"/>
                <a:gd name="connsiteX26" fmla="*/ 631031 w 1531143"/>
                <a:gd name="connsiteY26" fmla="*/ 411956 h 473868"/>
                <a:gd name="connsiteX27" fmla="*/ 492918 w 1531143"/>
                <a:gd name="connsiteY27" fmla="*/ 450056 h 473868"/>
                <a:gd name="connsiteX28" fmla="*/ 366712 w 1531143"/>
                <a:gd name="connsiteY28" fmla="*/ 473868 h 473868"/>
                <a:gd name="connsiteX29" fmla="*/ 330993 w 1531143"/>
                <a:gd name="connsiteY29" fmla="*/ 473868 h 473868"/>
                <a:gd name="connsiteX30" fmla="*/ 271462 w 1531143"/>
                <a:gd name="connsiteY30" fmla="*/ 459581 h 473868"/>
                <a:gd name="connsiteX31" fmla="*/ 207168 w 1531143"/>
                <a:gd name="connsiteY31" fmla="*/ 442912 h 473868"/>
                <a:gd name="connsiteX32" fmla="*/ 145256 w 1531143"/>
                <a:gd name="connsiteY32" fmla="*/ 416718 h 473868"/>
                <a:gd name="connsiteX33" fmla="*/ 95250 w 1531143"/>
                <a:gd name="connsiteY33" fmla="*/ 385762 h 473868"/>
                <a:gd name="connsiteX34" fmla="*/ 54768 w 1531143"/>
                <a:gd name="connsiteY34" fmla="*/ 357187 h 473868"/>
                <a:gd name="connsiteX35" fmla="*/ 0 w 1531143"/>
                <a:gd name="connsiteY35" fmla="*/ 311943 h 473868"/>
                <a:gd name="connsiteX36" fmla="*/ 35718 w 1531143"/>
                <a:gd name="connsiteY36" fmla="*/ 264318 h 473868"/>
                <a:gd name="connsiteX37" fmla="*/ 157162 w 1531143"/>
                <a:gd name="connsiteY37" fmla="*/ 283368 h 473868"/>
                <a:gd name="connsiteX38" fmla="*/ 223837 w 1531143"/>
                <a:gd name="connsiteY38" fmla="*/ 292893 h 473868"/>
                <a:gd name="connsiteX39" fmla="*/ 292893 w 1531143"/>
                <a:gd name="connsiteY39" fmla="*/ 295275 h 473868"/>
                <a:gd name="connsiteX40" fmla="*/ 354806 w 1531143"/>
                <a:gd name="connsiteY40" fmla="*/ 295275 h 473868"/>
                <a:gd name="connsiteX41" fmla="*/ 509587 w 1531143"/>
                <a:gd name="connsiteY41" fmla="*/ 2762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1143" h="473868">
                  <a:moveTo>
                    <a:pt x="509587" y="276225"/>
                  </a:moveTo>
                  <a:lnTo>
                    <a:pt x="633412" y="250031"/>
                  </a:lnTo>
                  <a:lnTo>
                    <a:pt x="804862" y="209550"/>
                  </a:lnTo>
                  <a:lnTo>
                    <a:pt x="1038225" y="133350"/>
                  </a:lnTo>
                  <a:lnTo>
                    <a:pt x="1119187" y="104775"/>
                  </a:lnTo>
                  <a:lnTo>
                    <a:pt x="1183481" y="76200"/>
                  </a:lnTo>
                  <a:lnTo>
                    <a:pt x="1200150" y="66675"/>
                  </a:lnTo>
                  <a:lnTo>
                    <a:pt x="1223962" y="42862"/>
                  </a:lnTo>
                  <a:lnTo>
                    <a:pt x="1252537" y="23812"/>
                  </a:lnTo>
                  <a:lnTo>
                    <a:pt x="1281112" y="9525"/>
                  </a:lnTo>
                  <a:lnTo>
                    <a:pt x="1314450" y="2381"/>
                  </a:lnTo>
                  <a:lnTo>
                    <a:pt x="1333500" y="0"/>
                  </a:lnTo>
                  <a:lnTo>
                    <a:pt x="1357312" y="7143"/>
                  </a:lnTo>
                  <a:lnTo>
                    <a:pt x="1393031" y="23812"/>
                  </a:lnTo>
                  <a:lnTo>
                    <a:pt x="1438275" y="47625"/>
                  </a:lnTo>
                  <a:lnTo>
                    <a:pt x="1483518" y="73818"/>
                  </a:lnTo>
                  <a:lnTo>
                    <a:pt x="1516856" y="97631"/>
                  </a:lnTo>
                  <a:lnTo>
                    <a:pt x="1528762" y="114300"/>
                  </a:lnTo>
                  <a:lnTo>
                    <a:pt x="1531143" y="130968"/>
                  </a:lnTo>
                  <a:lnTo>
                    <a:pt x="1519237" y="150018"/>
                  </a:lnTo>
                  <a:lnTo>
                    <a:pt x="1493043" y="176212"/>
                  </a:lnTo>
                  <a:lnTo>
                    <a:pt x="1431131" y="204787"/>
                  </a:lnTo>
                  <a:lnTo>
                    <a:pt x="1309687" y="242887"/>
                  </a:lnTo>
                  <a:lnTo>
                    <a:pt x="1159668" y="283368"/>
                  </a:lnTo>
                  <a:lnTo>
                    <a:pt x="1009650" y="319087"/>
                  </a:lnTo>
                  <a:lnTo>
                    <a:pt x="785812" y="371475"/>
                  </a:lnTo>
                  <a:lnTo>
                    <a:pt x="631031" y="411956"/>
                  </a:lnTo>
                  <a:lnTo>
                    <a:pt x="492918" y="450056"/>
                  </a:lnTo>
                  <a:lnTo>
                    <a:pt x="366712" y="473868"/>
                  </a:lnTo>
                  <a:lnTo>
                    <a:pt x="330993" y="473868"/>
                  </a:lnTo>
                  <a:lnTo>
                    <a:pt x="271462" y="459581"/>
                  </a:lnTo>
                  <a:lnTo>
                    <a:pt x="207168" y="442912"/>
                  </a:lnTo>
                  <a:lnTo>
                    <a:pt x="145256" y="416718"/>
                  </a:lnTo>
                  <a:lnTo>
                    <a:pt x="95250" y="385762"/>
                  </a:lnTo>
                  <a:lnTo>
                    <a:pt x="54768" y="357187"/>
                  </a:lnTo>
                  <a:lnTo>
                    <a:pt x="0" y="311943"/>
                  </a:lnTo>
                  <a:lnTo>
                    <a:pt x="35718" y="264318"/>
                  </a:lnTo>
                  <a:lnTo>
                    <a:pt x="157162" y="283368"/>
                  </a:lnTo>
                  <a:lnTo>
                    <a:pt x="223837" y="292893"/>
                  </a:lnTo>
                  <a:lnTo>
                    <a:pt x="292893" y="295275"/>
                  </a:lnTo>
                  <a:lnTo>
                    <a:pt x="354806" y="295275"/>
                  </a:lnTo>
                  <a:lnTo>
                    <a:pt x="50958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8">
              <a:extLst>
                <a:ext uri="{FF2B5EF4-FFF2-40B4-BE49-F238E27FC236}">
                  <a16:creationId xmlns:a16="http://schemas.microsoft.com/office/drawing/2014/main" id="{F8EDF79E-C351-4A3F-A78C-EA8B11672446}"/>
                </a:ext>
              </a:extLst>
            </p:cNvPr>
            <p:cNvSpPr/>
            <p:nvPr/>
          </p:nvSpPr>
          <p:spPr>
            <a:xfrm rot="16200000">
              <a:off x="1631951" y="3535362"/>
              <a:ext cx="4483100" cy="511175"/>
            </a:xfrm>
            <a:custGeom>
              <a:avLst/>
              <a:gdLst>
                <a:gd name="connsiteX0" fmla="*/ 2362809 w 4484217"/>
                <a:gd name="connsiteY0" fmla="*/ 193853 h 512064"/>
                <a:gd name="connsiteX1" fmla="*/ 3024835 w 4484217"/>
                <a:gd name="connsiteY1" fmla="*/ 212141 h 512064"/>
                <a:gd name="connsiteX2" fmla="*/ 3324758 w 4484217"/>
                <a:gd name="connsiteY2" fmla="*/ 212141 h 512064"/>
                <a:gd name="connsiteX3" fmla="*/ 3529584 w 4484217"/>
                <a:gd name="connsiteY3" fmla="*/ 212141 h 512064"/>
                <a:gd name="connsiteX4" fmla="*/ 3730752 w 4484217"/>
                <a:gd name="connsiteY4" fmla="*/ 212141 h 512064"/>
                <a:gd name="connsiteX5" fmla="*/ 3902659 w 4484217"/>
                <a:gd name="connsiteY5" fmla="*/ 212141 h 512064"/>
                <a:gd name="connsiteX6" fmla="*/ 4045305 w 4484217"/>
                <a:gd name="connsiteY6" fmla="*/ 212141 h 512064"/>
                <a:gd name="connsiteX7" fmla="*/ 4118457 w 4484217"/>
                <a:gd name="connsiteY7" fmla="*/ 212141 h 512064"/>
                <a:gd name="connsiteX8" fmla="*/ 4176979 w 4484217"/>
                <a:gd name="connsiteY8" fmla="*/ 204826 h 512064"/>
                <a:gd name="connsiteX9" fmla="*/ 4217213 w 4484217"/>
                <a:gd name="connsiteY9" fmla="*/ 197511 h 512064"/>
                <a:gd name="connsiteX10" fmla="*/ 4279392 w 4484217"/>
                <a:gd name="connsiteY10" fmla="*/ 164592 h 512064"/>
                <a:gd name="connsiteX11" fmla="*/ 4330598 w 4484217"/>
                <a:gd name="connsiteY11" fmla="*/ 128016 h 512064"/>
                <a:gd name="connsiteX12" fmla="*/ 4385462 w 4484217"/>
                <a:gd name="connsiteY12" fmla="*/ 73152 h 512064"/>
                <a:gd name="connsiteX13" fmla="*/ 4422038 w 4484217"/>
                <a:gd name="connsiteY13" fmla="*/ 25603 h 512064"/>
                <a:gd name="connsiteX14" fmla="*/ 4440326 w 4484217"/>
                <a:gd name="connsiteY14" fmla="*/ 7315 h 512064"/>
                <a:gd name="connsiteX15" fmla="*/ 4462272 w 4484217"/>
                <a:gd name="connsiteY15" fmla="*/ 0 h 512064"/>
                <a:gd name="connsiteX16" fmla="*/ 4480560 w 4484217"/>
                <a:gd name="connsiteY16" fmla="*/ 7315 h 512064"/>
                <a:gd name="connsiteX17" fmla="*/ 4484217 w 4484217"/>
                <a:gd name="connsiteY17" fmla="*/ 18288 h 512064"/>
                <a:gd name="connsiteX18" fmla="*/ 4480560 w 4484217"/>
                <a:gd name="connsiteY18" fmla="*/ 62179 h 512064"/>
                <a:gd name="connsiteX19" fmla="*/ 4451299 w 4484217"/>
                <a:gd name="connsiteY19" fmla="*/ 146304 h 512064"/>
                <a:gd name="connsiteX20" fmla="*/ 4392777 w 4484217"/>
                <a:gd name="connsiteY20" fmla="*/ 288951 h 512064"/>
                <a:gd name="connsiteX21" fmla="*/ 4337913 w 4484217"/>
                <a:gd name="connsiteY21" fmla="*/ 387706 h 512064"/>
                <a:gd name="connsiteX22" fmla="*/ 4286707 w 4484217"/>
                <a:gd name="connsiteY22" fmla="*/ 457200 h 512064"/>
                <a:gd name="connsiteX23" fmla="*/ 4250131 w 4484217"/>
                <a:gd name="connsiteY23" fmla="*/ 497434 h 512064"/>
                <a:gd name="connsiteX24" fmla="*/ 4224528 w 4484217"/>
                <a:gd name="connsiteY24" fmla="*/ 508407 h 512064"/>
                <a:gd name="connsiteX25" fmla="*/ 4187952 w 4484217"/>
                <a:gd name="connsiteY25" fmla="*/ 512064 h 512064"/>
                <a:gd name="connsiteX26" fmla="*/ 4147718 w 4484217"/>
                <a:gd name="connsiteY26" fmla="*/ 504749 h 512064"/>
                <a:gd name="connsiteX27" fmla="*/ 4089197 w 4484217"/>
                <a:gd name="connsiteY27" fmla="*/ 479146 h 512064"/>
                <a:gd name="connsiteX28" fmla="*/ 4059936 w 4484217"/>
                <a:gd name="connsiteY28" fmla="*/ 460858 h 512064"/>
                <a:gd name="connsiteX29" fmla="*/ 3957523 w 4484217"/>
                <a:gd name="connsiteY29" fmla="*/ 446227 h 512064"/>
                <a:gd name="connsiteX30" fmla="*/ 3697833 w 4484217"/>
                <a:gd name="connsiteY30" fmla="*/ 420624 h 512064"/>
                <a:gd name="connsiteX31" fmla="*/ 3533241 w 4484217"/>
                <a:gd name="connsiteY31" fmla="*/ 409651 h 512064"/>
                <a:gd name="connsiteX32" fmla="*/ 3222345 w 4484217"/>
                <a:gd name="connsiteY32" fmla="*/ 413309 h 512064"/>
                <a:gd name="connsiteX33" fmla="*/ 2860243 w 4484217"/>
                <a:gd name="connsiteY33" fmla="*/ 413309 h 512064"/>
                <a:gd name="connsiteX34" fmla="*/ 2428646 w 4484217"/>
                <a:gd name="connsiteY34" fmla="*/ 413309 h 512064"/>
                <a:gd name="connsiteX35" fmla="*/ 2147011 w 4484217"/>
                <a:gd name="connsiteY35" fmla="*/ 413309 h 512064"/>
                <a:gd name="connsiteX36" fmla="*/ 1938528 w 4484217"/>
                <a:gd name="connsiteY36" fmla="*/ 402336 h 512064"/>
                <a:gd name="connsiteX37" fmla="*/ 1627632 w 4484217"/>
                <a:gd name="connsiteY37" fmla="*/ 391363 h 512064"/>
                <a:gd name="connsiteX38" fmla="*/ 1225296 w 4484217"/>
                <a:gd name="connsiteY38" fmla="*/ 380391 h 512064"/>
                <a:gd name="connsiteX39" fmla="*/ 859536 w 4484217"/>
                <a:gd name="connsiteY39" fmla="*/ 365760 h 512064"/>
                <a:gd name="connsiteX40" fmla="*/ 534009 w 4484217"/>
                <a:gd name="connsiteY40" fmla="*/ 351130 h 512064"/>
                <a:gd name="connsiteX41" fmla="*/ 230429 w 4484217"/>
                <a:gd name="connsiteY41" fmla="*/ 336499 h 512064"/>
                <a:gd name="connsiteX42" fmla="*/ 87782 w 4484217"/>
                <a:gd name="connsiteY42" fmla="*/ 325527 h 512064"/>
                <a:gd name="connsiteX43" fmla="*/ 43891 w 4484217"/>
                <a:gd name="connsiteY43" fmla="*/ 318211 h 512064"/>
                <a:gd name="connsiteX44" fmla="*/ 18288 w 4484217"/>
                <a:gd name="connsiteY44" fmla="*/ 307239 h 512064"/>
                <a:gd name="connsiteX45" fmla="*/ 3657 w 4484217"/>
                <a:gd name="connsiteY45" fmla="*/ 292608 h 512064"/>
                <a:gd name="connsiteX46" fmla="*/ 0 w 4484217"/>
                <a:gd name="connsiteY46" fmla="*/ 277978 h 512064"/>
                <a:gd name="connsiteX47" fmla="*/ 7315 w 4484217"/>
                <a:gd name="connsiteY47" fmla="*/ 256032 h 512064"/>
                <a:gd name="connsiteX48" fmla="*/ 25603 w 4484217"/>
                <a:gd name="connsiteY48" fmla="*/ 234087 h 512064"/>
                <a:gd name="connsiteX49" fmla="*/ 69494 w 4484217"/>
                <a:gd name="connsiteY49" fmla="*/ 197511 h 512064"/>
                <a:gd name="connsiteX50" fmla="*/ 124358 w 4484217"/>
                <a:gd name="connsiteY50" fmla="*/ 164592 h 512064"/>
                <a:gd name="connsiteX51" fmla="*/ 193853 w 4484217"/>
                <a:gd name="connsiteY51" fmla="*/ 131674 h 512064"/>
                <a:gd name="connsiteX52" fmla="*/ 248717 w 4484217"/>
                <a:gd name="connsiteY52" fmla="*/ 106071 h 512064"/>
                <a:gd name="connsiteX53" fmla="*/ 314553 w 4484217"/>
                <a:gd name="connsiteY53" fmla="*/ 87783 h 512064"/>
                <a:gd name="connsiteX54" fmla="*/ 409651 w 4484217"/>
                <a:gd name="connsiteY54" fmla="*/ 69495 h 512064"/>
                <a:gd name="connsiteX55" fmla="*/ 493776 w 4484217"/>
                <a:gd name="connsiteY55" fmla="*/ 58522 h 512064"/>
                <a:gd name="connsiteX56" fmla="*/ 566928 w 4484217"/>
                <a:gd name="connsiteY56" fmla="*/ 54864 h 512064"/>
                <a:gd name="connsiteX57" fmla="*/ 599846 w 4484217"/>
                <a:gd name="connsiteY57" fmla="*/ 58522 h 512064"/>
                <a:gd name="connsiteX58" fmla="*/ 662025 w 4484217"/>
                <a:gd name="connsiteY58" fmla="*/ 73152 h 512064"/>
                <a:gd name="connsiteX59" fmla="*/ 731520 w 4484217"/>
                <a:gd name="connsiteY59" fmla="*/ 91440 h 512064"/>
                <a:gd name="connsiteX60" fmla="*/ 914400 w 4484217"/>
                <a:gd name="connsiteY60" fmla="*/ 113386 h 512064"/>
                <a:gd name="connsiteX61" fmla="*/ 1250899 w 4484217"/>
                <a:gd name="connsiteY61" fmla="*/ 142647 h 512064"/>
                <a:gd name="connsiteX62" fmla="*/ 1708099 w 4484217"/>
                <a:gd name="connsiteY62" fmla="*/ 171907 h 512064"/>
                <a:gd name="connsiteX63" fmla="*/ 2084832 w 4484217"/>
                <a:gd name="connsiteY63" fmla="*/ 193853 h 512064"/>
                <a:gd name="connsiteX64" fmla="*/ 2362809 w 4484217"/>
                <a:gd name="connsiteY64" fmla="*/ 193853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84217" h="512064">
                  <a:moveTo>
                    <a:pt x="2362809" y="193853"/>
                  </a:moveTo>
                  <a:lnTo>
                    <a:pt x="3024835" y="212141"/>
                  </a:lnTo>
                  <a:lnTo>
                    <a:pt x="3324758" y="212141"/>
                  </a:lnTo>
                  <a:lnTo>
                    <a:pt x="3529584" y="212141"/>
                  </a:lnTo>
                  <a:lnTo>
                    <a:pt x="3730752" y="212141"/>
                  </a:lnTo>
                  <a:lnTo>
                    <a:pt x="3902659" y="212141"/>
                  </a:lnTo>
                  <a:lnTo>
                    <a:pt x="4045305" y="212141"/>
                  </a:lnTo>
                  <a:lnTo>
                    <a:pt x="4118457" y="212141"/>
                  </a:lnTo>
                  <a:lnTo>
                    <a:pt x="4176979" y="204826"/>
                  </a:lnTo>
                  <a:lnTo>
                    <a:pt x="4217213" y="197511"/>
                  </a:lnTo>
                  <a:lnTo>
                    <a:pt x="4279392" y="164592"/>
                  </a:lnTo>
                  <a:lnTo>
                    <a:pt x="4330598" y="128016"/>
                  </a:lnTo>
                  <a:lnTo>
                    <a:pt x="4385462" y="73152"/>
                  </a:lnTo>
                  <a:lnTo>
                    <a:pt x="4422038" y="25603"/>
                  </a:lnTo>
                  <a:lnTo>
                    <a:pt x="4440326" y="7315"/>
                  </a:lnTo>
                  <a:lnTo>
                    <a:pt x="4462272" y="0"/>
                  </a:lnTo>
                  <a:lnTo>
                    <a:pt x="4480560" y="7315"/>
                  </a:lnTo>
                  <a:lnTo>
                    <a:pt x="4484217" y="18288"/>
                  </a:lnTo>
                  <a:lnTo>
                    <a:pt x="4480560" y="62179"/>
                  </a:lnTo>
                  <a:lnTo>
                    <a:pt x="4451299" y="146304"/>
                  </a:lnTo>
                  <a:lnTo>
                    <a:pt x="4392777" y="288951"/>
                  </a:lnTo>
                  <a:lnTo>
                    <a:pt x="4337913" y="387706"/>
                  </a:lnTo>
                  <a:lnTo>
                    <a:pt x="4286707" y="457200"/>
                  </a:lnTo>
                  <a:lnTo>
                    <a:pt x="4250131" y="497434"/>
                  </a:lnTo>
                  <a:lnTo>
                    <a:pt x="4224528" y="508407"/>
                  </a:lnTo>
                  <a:lnTo>
                    <a:pt x="4187952" y="512064"/>
                  </a:lnTo>
                  <a:lnTo>
                    <a:pt x="4147718" y="504749"/>
                  </a:lnTo>
                  <a:lnTo>
                    <a:pt x="4089197" y="479146"/>
                  </a:lnTo>
                  <a:lnTo>
                    <a:pt x="4059936" y="460858"/>
                  </a:lnTo>
                  <a:lnTo>
                    <a:pt x="3957523" y="446227"/>
                  </a:lnTo>
                  <a:lnTo>
                    <a:pt x="3697833" y="420624"/>
                  </a:lnTo>
                  <a:lnTo>
                    <a:pt x="3533241" y="409651"/>
                  </a:lnTo>
                  <a:lnTo>
                    <a:pt x="3222345" y="413309"/>
                  </a:lnTo>
                  <a:lnTo>
                    <a:pt x="2860243" y="413309"/>
                  </a:lnTo>
                  <a:lnTo>
                    <a:pt x="2428646" y="413309"/>
                  </a:lnTo>
                  <a:lnTo>
                    <a:pt x="2147011" y="413309"/>
                  </a:lnTo>
                  <a:lnTo>
                    <a:pt x="1938528" y="402336"/>
                  </a:lnTo>
                  <a:lnTo>
                    <a:pt x="1627632" y="391363"/>
                  </a:lnTo>
                  <a:lnTo>
                    <a:pt x="1225296" y="380391"/>
                  </a:lnTo>
                  <a:lnTo>
                    <a:pt x="859536" y="365760"/>
                  </a:lnTo>
                  <a:lnTo>
                    <a:pt x="534009" y="351130"/>
                  </a:lnTo>
                  <a:lnTo>
                    <a:pt x="230429" y="336499"/>
                  </a:lnTo>
                  <a:lnTo>
                    <a:pt x="87782" y="325527"/>
                  </a:lnTo>
                  <a:lnTo>
                    <a:pt x="43891" y="318211"/>
                  </a:lnTo>
                  <a:lnTo>
                    <a:pt x="18288" y="307239"/>
                  </a:lnTo>
                  <a:lnTo>
                    <a:pt x="3657" y="292608"/>
                  </a:lnTo>
                  <a:lnTo>
                    <a:pt x="0" y="277978"/>
                  </a:lnTo>
                  <a:lnTo>
                    <a:pt x="7315" y="256032"/>
                  </a:lnTo>
                  <a:lnTo>
                    <a:pt x="25603" y="234087"/>
                  </a:lnTo>
                  <a:lnTo>
                    <a:pt x="69494" y="197511"/>
                  </a:lnTo>
                  <a:lnTo>
                    <a:pt x="124358" y="164592"/>
                  </a:lnTo>
                  <a:lnTo>
                    <a:pt x="193853" y="131674"/>
                  </a:lnTo>
                  <a:lnTo>
                    <a:pt x="248717" y="106071"/>
                  </a:lnTo>
                  <a:lnTo>
                    <a:pt x="314553" y="87783"/>
                  </a:lnTo>
                  <a:lnTo>
                    <a:pt x="409651" y="69495"/>
                  </a:lnTo>
                  <a:lnTo>
                    <a:pt x="493776" y="58522"/>
                  </a:lnTo>
                  <a:lnTo>
                    <a:pt x="566928" y="54864"/>
                  </a:lnTo>
                  <a:lnTo>
                    <a:pt x="599846" y="58522"/>
                  </a:lnTo>
                  <a:lnTo>
                    <a:pt x="662025" y="73152"/>
                  </a:lnTo>
                  <a:lnTo>
                    <a:pt x="731520" y="91440"/>
                  </a:lnTo>
                  <a:lnTo>
                    <a:pt x="914400" y="113386"/>
                  </a:lnTo>
                  <a:lnTo>
                    <a:pt x="1250899" y="142647"/>
                  </a:lnTo>
                  <a:lnTo>
                    <a:pt x="1708099" y="171907"/>
                  </a:lnTo>
                  <a:lnTo>
                    <a:pt x="2084832" y="193853"/>
                  </a:lnTo>
                  <a:lnTo>
                    <a:pt x="2362809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1">
              <a:extLst>
                <a:ext uri="{FF2B5EF4-FFF2-40B4-BE49-F238E27FC236}">
                  <a16:creationId xmlns:a16="http://schemas.microsoft.com/office/drawing/2014/main" id="{E2A34B50-CF6C-4AF9-90F2-A1394013FD4C}"/>
                </a:ext>
              </a:extLst>
            </p:cNvPr>
            <p:cNvSpPr/>
            <p:nvPr/>
          </p:nvSpPr>
          <p:spPr>
            <a:xfrm>
              <a:off x="2667000" y="3238500"/>
              <a:ext cx="1789113" cy="1543050"/>
            </a:xfrm>
            <a:custGeom>
              <a:avLst/>
              <a:gdLst>
                <a:gd name="connsiteX0" fmla="*/ 750094 w 1788319"/>
                <a:gd name="connsiteY0" fmla="*/ 814388 h 1543050"/>
                <a:gd name="connsiteX1" fmla="*/ 971550 w 1788319"/>
                <a:gd name="connsiteY1" fmla="*/ 650081 h 1543050"/>
                <a:gd name="connsiteX2" fmla="*/ 1171575 w 1788319"/>
                <a:gd name="connsiteY2" fmla="*/ 504825 h 1543050"/>
                <a:gd name="connsiteX3" fmla="*/ 1435894 w 1788319"/>
                <a:gd name="connsiteY3" fmla="*/ 283369 h 1543050"/>
                <a:gd name="connsiteX4" fmla="*/ 1571625 w 1788319"/>
                <a:gd name="connsiteY4" fmla="*/ 164306 h 1543050"/>
                <a:gd name="connsiteX5" fmla="*/ 1690688 w 1788319"/>
                <a:gd name="connsiteY5" fmla="*/ 59531 h 1543050"/>
                <a:gd name="connsiteX6" fmla="*/ 1738313 w 1788319"/>
                <a:gd name="connsiteY6" fmla="*/ 21431 h 1543050"/>
                <a:gd name="connsiteX7" fmla="*/ 1764506 w 1788319"/>
                <a:gd name="connsiteY7" fmla="*/ 2381 h 1543050"/>
                <a:gd name="connsiteX8" fmla="*/ 1778794 w 1788319"/>
                <a:gd name="connsiteY8" fmla="*/ 0 h 1543050"/>
                <a:gd name="connsiteX9" fmla="*/ 1788319 w 1788319"/>
                <a:gd name="connsiteY9" fmla="*/ 2381 h 1543050"/>
                <a:gd name="connsiteX10" fmla="*/ 1788319 w 1788319"/>
                <a:gd name="connsiteY10" fmla="*/ 16669 h 1543050"/>
                <a:gd name="connsiteX11" fmla="*/ 1778794 w 1788319"/>
                <a:gd name="connsiteY11" fmla="*/ 45244 h 1543050"/>
                <a:gd name="connsiteX12" fmla="*/ 1764506 w 1788319"/>
                <a:gd name="connsiteY12" fmla="*/ 80963 h 1543050"/>
                <a:gd name="connsiteX13" fmla="*/ 1697831 w 1788319"/>
                <a:gd name="connsiteY13" fmla="*/ 154781 h 1543050"/>
                <a:gd name="connsiteX14" fmla="*/ 1588294 w 1788319"/>
                <a:gd name="connsiteY14" fmla="*/ 273844 h 1543050"/>
                <a:gd name="connsiteX15" fmla="*/ 1459706 w 1788319"/>
                <a:gd name="connsiteY15" fmla="*/ 416719 h 1543050"/>
                <a:gd name="connsiteX16" fmla="*/ 1347788 w 1788319"/>
                <a:gd name="connsiteY16" fmla="*/ 542925 h 1543050"/>
                <a:gd name="connsiteX17" fmla="*/ 1069181 w 1788319"/>
                <a:gd name="connsiteY17" fmla="*/ 797719 h 1543050"/>
                <a:gd name="connsiteX18" fmla="*/ 864394 w 1788319"/>
                <a:gd name="connsiteY18" fmla="*/ 1000125 h 1543050"/>
                <a:gd name="connsiteX19" fmla="*/ 721519 w 1788319"/>
                <a:gd name="connsiteY19" fmla="*/ 1138238 h 1543050"/>
                <a:gd name="connsiteX20" fmla="*/ 664369 w 1788319"/>
                <a:gd name="connsiteY20" fmla="*/ 1193006 h 1543050"/>
                <a:gd name="connsiteX21" fmla="*/ 564356 w 1788319"/>
                <a:gd name="connsiteY21" fmla="*/ 1285875 h 1543050"/>
                <a:gd name="connsiteX22" fmla="*/ 495300 w 1788319"/>
                <a:gd name="connsiteY22" fmla="*/ 1354931 h 1543050"/>
                <a:gd name="connsiteX23" fmla="*/ 447675 w 1788319"/>
                <a:gd name="connsiteY23" fmla="*/ 1395413 h 1543050"/>
                <a:gd name="connsiteX24" fmla="*/ 426244 w 1788319"/>
                <a:gd name="connsiteY24" fmla="*/ 1428750 h 1543050"/>
                <a:gd name="connsiteX25" fmla="*/ 390525 w 1788319"/>
                <a:gd name="connsiteY25" fmla="*/ 1490663 h 1543050"/>
                <a:gd name="connsiteX26" fmla="*/ 373856 w 1788319"/>
                <a:gd name="connsiteY26" fmla="*/ 1521619 h 1543050"/>
                <a:gd name="connsiteX27" fmla="*/ 359569 w 1788319"/>
                <a:gd name="connsiteY27" fmla="*/ 1533525 h 1543050"/>
                <a:gd name="connsiteX28" fmla="*/ 338138 w 1788319"/>
                <a:gd name="connsiteY28" fmla="*/ 1540669 h 1543050"/>
                <a:gd name="connsiteX29" fmla="*/ 309563 w 1788319"/>
                <a:gd name="connsiteY29" fmla="*/ 1543050 h 1543050"/>
                <a:gd name="connsiteX30" fmla="*/ 264319 w 1788319"/>
                <a:gd name="connsiteY30" fmla="*/ 1528763 h 1543050"/>
                <a:gd name="connsiteX31" fmla="*/ 226219 w 1788319"/>
                <a:gd name="connsiteY31" fmla="*/ 1502569 h 1543050"/>
                <a:gd name="connsiteX32" fmla="*/ 176213 w 1788319"/>
                <a:gd name="connsiteY32" fmla="*/ 1459706 h 1543050"/>
                <a:gd name="connsiteX33" fmla="*/ 133350 w 1788319"/>
                <a:gd name="connsiteY33" fmla="*/ 1421606 h 1543050"/>
                <a:gd name="connsiteX34" fmla="*/ 90488 w 1788319"/>
                <a:gd name="connsiteY34" fmla="*/ 1373981 h 1543050"/>
                <a:gd name="connsiteX35" fmla="*/ 57150 w 1788319"/>
                <a:gd name="connsiteY35" fmla="*/ 1326356 h 1543050"/>
                <a:gd name="connsiteX36" fmla="*/ 30956 w 1788319"/>
                <a:gd name="connsiteY36" fmla="*/ 1283494 h 1543050"/>
                <a:gd name="connsiteX37" fmla="*/ 21431 w 1788319"/>
                <a:gd name="connsiteY37" fmla="*/ 1254919 h 1543050"/>
                <a:gd name="connsiteX38" fmla="*/ 7144 w 1788319"/>
                <a:gd name="connsiteY38" fmla="*/ 1214438 h 1543050"/>
                <a:gd name="connsiteX39" fmla="*/ 0 w 1788319"/>
                <a:gd name="connsiteY39" fmla="*/ 1164431 h 1543050"/>
                <a:gd name="connsiteX40" fmla="*/ 0 w 1788319"/>
                <a:gd name="connsiteY40" fmla="*/ 1128713 h 1543050"/>
                <a:gd name="connsiteX41" fmla="*/ 9525 w 1788319"/>
                <a:gd name="connsiteY41" fmla="*/ 1062038 h 1543050"/>
                <a:gd name="connsiteX42" fmla="*/ 21431 w 1788319"/>
                <a:gd name="connsiteY42" fmla="*/ 1031081 h 1543050"/>
                <a:gd name="connsiteX43" fmla="*/ 28575 w 1788319"/>
                <a:gd name="connsiteY43" fmla="*/ 1021556 h 1543050"/>
                <a:gd name="connsiteX44" fmla="*/ 40481 w 1788319"/>
                <a:gd name="connsiteY44" fmla="*/ 1019175 h 1543050"/>
                <a:gd name="connsiteX45" fmla="*/ 52388 w 1788319"/>
                <a:gd name="connsiteY45" fmla="*/ 1019175 h 1543050"/>
                <a:gd name="connsiteX46" fmla="*/ 69056 w 1788319"/>
                <a:gd name="connsiteY46" fmla="*/ 1038225 h 1543050"/>
                <a:gd name="connsiteX47" fmla="*/ 90488 w 1788319"/>
                <a:gd name="connsiteY47" fmla="*/ 1078706 h 1543050"/>
                <a:gd name="connsiteX48" fmla="*/ 104775 w 1788319"/>
                <a:gd name="connsiteY48" fmla="*/ 1121569 h 1543050"/>
                <a:gd name="connsiteX49" fmla="*/ 123825 w 1788319"/>
                <a:gd name="connsiteY49" fmla="*/ 1162050 h 1543050"/>
                <a:gd name="connsiteX50" fmla="*/ 140494 w 1788319"/>
                <a:gd name="connsiteY50" fmla="*/ 1183481 h 1543050"/>
                <a:gd name="connsiteX51" fmla="*/ 157163 w 1788319"/>
                <a:gd name="connsiteY51" fmla="*/ 1195388 h 1543050"/>
                <a:gd name="connsiteX52" fmla="*/ 169069 w 1788319"/>
                <a:gd name="connsiteY52" fmla="*/ 1202531 h 1543050"/>
                <a:gd name="connsiteX53" fmla="*/ 180975 w 1788319"/>
                <a:gd name="connsiteY53" fmla="*/ 1204913 h 1543050"/>
                <a:gd name="connsiteX54" fmla="*/ 202406 w 1788319"/>
                <a:gd name="connsiteY54" fmla="*/ 1202531 h 1543050"/>
                <a:gd name="connsiteX55" fmla="*/ 226219 w 1788319"/>
                <a:gd name="connsiteY55" fmla="*/ 1195388 h 1543050"/>
                <a:gd name="connsiteX56" fmla="*/ 271463 w 1788319"/>
                <a:gd name="connsiteY56" fmla="*/ 1162050 h 1543050"/>
                <a:gd name="connsiteX57" fmla="*/ 438150 w 1788319"/>
                <a:gd name="connsiteY57" fmla="*/ 1042988 h 1543050"/>
                <a:gd name="connsiteX58" fmla="*/ 750094 w 1788319"/>
                <a:gd name="connsiteY58" fmla="*/ 814388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88319" h="1543050">
                  <a:moveTo>
                    <a:pt x="750094" y="814388"/>
                  </a:moveTo>
                  <a:lnTo>
                    <a:pt x="971550" y="650081"/>
                  </a:lnTo>
                  <a:lnTo>
                    <a:pt x="1171575" y="504825"/>
                  </a:lnTo>
                  <a:lnTo>
                    <a:pt x="1435894" y="283369"/>
                  </a:lnTo>
                  <a:lnTo>
                    <a:pt x="1571625" y="164306"/>
                  </a:lnTo>
                  <a:lnTo>
                    <a:pt x="1690688" y="59531"/>
                  </a:lnTo>
                  <a:lnTo>
                    <a:pt x="1738313" y="21431"/>
                  </a:lnTo>
                  <a:lnTo>
                    <a:pt x="1764506" y="2381"/>
                  </a:lnTo>
                  <a:lnTo>
                    <a:pt x="1778794" y="0"/>
                  </a:lnTo>
                  <a:lnTo>
                    <a:pt x="1788319" y="2381"/>
                  </a:lnTo>
                  <a:lnTo>
                    <a:pt x="1788319" y="16669"/>
                  </a:lnTo>
                  <a:lnTo>
                    <a:pt x="1778794" y="45244"/>
                  </a:lnTo>
                  <a:lnTo>
                    <a:pt x="1764506" y="80963"/>
                  </a:lnTo>
                  <a:lnTo>
                    <a:pt x="1697831" y="154781"/>
                  </a:lnTo>
                  <a:lnTo>
                    <a:pt x="1588294" y="273844"/>
                  </a:lnTo>
                  <a:lnTo>
                    <a:pt x="1459706" y="416719"/>
                  </a:lnTo>
                  <a:lnTo>
                    <a:pt x="1347788" y="542925"/>
                  </a:lnTo>
                  <a:lnTo>
                    <a:pt x="1069181" y="797719"/>
                  </a:lnTo>
                  <a:lnTo>
                    <a:pt x="864394" y="1000125"/>
                  </a:lnTo>
                  <a:lnTo>
                    <a:pt x="721519" y="1138238"/>
                  </a:lnTo>
                  <a:lnTo>
                    <a:pt x="664369" y="1193006"/>
                  </a:lnTo>
                  <a:lnTo>
                    <a:pt x="564356" y="1285875"/>
                  </a:lnTo>
                  <a:lnTo>
                    <a:pt x="495300" y="1354931"/>
                  </a:lnTo>
                  <a:lnTo>
                    <a:pt x="447675" y="1395413"/>
                  </a:lnTo>
                  <a:lnTo>
                    <a:pt x="426244" y="1428750"/>
                  </a:lnTo>
                  <a:lnTo>
                    <a:pt x="390525" y="1490663"/>
                  </a:lnTo>
                  <a:lnTo>
                    <a:pt x="373856" y="1521619"/>
                  </a:lnTo>
                  <a:lnTo>
                    <a:pt x="359569" y="1533525"/>
                  </a:lnTo>
                  <a:lnTo>
                    <a:pt x="338138" y="1540669"/>
                  </a:lnTo>
                  <a:lnTo>
                    <a:pt x="309563" y="1543050"/>
                  </a:lnTo>
                  <a:lnTo>
                    <a:pt x="264319" y="1528763"/>
                  </a:lnTo>
                  <a:lnTo>
                    <a:pt x="226219" y="1502569"/>
                  </a:lnTo>
                  <a:lnTo>
                    <a:pt x="176213" y="1459706"/>
                  </a:lnTo>
                  <a:lnTo>
                    <a:pt x="133350" y="1421606"/>
                  </a:lnTo>
                  <a:lnTo>
                    <a:pt x="90488" y="1373981"/>
                  </a:lnTo>
                  <a:lnTo>
                    <a:pt x="57150" y="1326356"/>
                  </a:lnTo>
                  <a:lnTo>
                    <a:pt x="30956" y="1283494"/>
                  </a:lnTo>
                  <a:lnTo>
                    <a:pt x="21431" y="1254919"/>
                  </a:lnTo>
                  <a:lnTo>
                    <a:pt x="7144" y="1214438"/>
                  </a:lnTo>
                  <a:lnTo>
                    <a:pt x="0" y="1164431"/>
                  </a:lnTo>
                  <a:lnTo>
                    <a:pt x="0" y="1128713"/>
                  </a:lnTo>
                  <a:lnTo>
                    <a:pt x="9525" y="1062038"/>
                  </a:lnTo>
                  <a:lnTo>
                    <a:pt x="21431" y="1031081"/>
                  </a:lnTo>
                  <a:lnTo>
                    <a:pt x="28575" y="1021556"/>
                  </a:lnTo>
                  <a:lnTo>
                    <a:pt x="40481" y="1019175"/>
                  </a:lnTo>
                  <a:lnTo>
                    <a:pt x="52388" y="1019175"/>
                  </a:lnTo>
                  <a:lnTo>
                    <a:pt x="69056" y="1038225"/>
                  </a:lnTo>
                  <a:lnTo>
                    <a:pt x="90488" y="1078706"/>
                  </a:lnTo>
                  <a:lnTo>
                    <a:pt x="104775" y="1121569"/>
                  </a:lnTo>
                  <a:lnTo>
                    <a:pt x="123825" y="1162050"/>
                  </a:lnTo>
                  <a:lnTo>
                    <a:pt x="140494" y="1183481"/>
                  </a:lnTo>
                  <a:lnTo>
                    <a:pt x="157163" y="1195388"/>
                  </a:lnTo>
                  <a:lnTo>
                    <a:pt x="169069" y="1202531"/>
                  </a:lnTo>
                  <a:lnTo>
                    <a:pt x="180975" y="1204913"/>
                  </a:lnTo>
                  <a:lnTo>
                    <a:pt x="202406" y="1202531"/>
                  </a:lnTo>
                  <a:lnTo>
                    <a:pt x="226219" y="1195388"/>
                  </a:lnTo>
                  <a:lnTo>
                    <a:pt x="271463" y="1162050"/>
                  </a:lnTo>
                  <a:lnTo>
                    <a:pt x="438150" y="1042988"/>
                  </a:lnTo>
                  <a:lnTo>
                    <a:pt x="750094" y="814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3">
              <a:extLst>
                <a:ext uri="{FF2B5EF4-FFF2-40B4-BE49-F238E27FC236}">
                  <a16:creationId xmlns:a16="http://schemas.microsoft.com/office/drawing/2014/main" id="{4BA17A78-ACEE-48C2-A8E3-2574F19E3A89}"/>
                </a:ext>
              </a:extLst>
            </p:cNvPr>
            <p:cNvSpPr/>
            <p:nvPr/>
          </p:nvSpPr>
          <p:spPr>
            <a:xfrm>
              <a:off x="5619750" y="1639888"/>
              <a:ext cx="493713" cy="1590675"/>
            </a:xfrm>
            <a:custGeom>
              <a:avLst/>
              <a:gdLst>
                <a:gd name="connsiteX0" fmla="*/ 150019 w 492919"/>
                <a:gd name="connsiteY0" fmla="*/ 571500 h 1590675"/>
                <a:gd name="connsiteX1" fmla="*/ 152400 w 492919"/>
                <a:gd name="connsiteY1" fmla="*/ 754857 h 1590675"/>
                <a:gd name="connsiteX2" fmla="*/ 150019 w 492919"/>
                <a:gd name="connsiteY2" fmla="*/ 954882 h 1590675"/>
                <a:gd name="connsiteX3" fmla="*/ 140494 w 492919"/>
                <a:gd name="connsiteY3" fmla="*/ 1262063 h 1590675"/>
                <a:gd name="connsiteX4" fmla="*/ 128588 w 492919"/>
                <a:gd name="connsiteY4" fmla="*/ 1590675 h 1590675"/>
                <a:gd name="connsiteX5" fmla="*/ 352425 w 492919"/>
                <a:gd name="connsiteY5" fmla="*/ 1571625 h 1590675"/>
                <a:gd name="connsiteX6" fmla="*/ 361950 w 492919"/>
                <a:gd name="connsiteY6" fmla="*/ 1243013 h 1590675"/>
                <a:gd name="connsiteX7" fmla="*/ 371475 w 492919"/>
                <a:gd name="connsiteY7" fmla="*/ 1009650 h 1590675"/>
                <a:gd name="connsiteX8" fmla="*/ 373856 w 492919"/>
                <a:gd name="connsiteY8" fmla="*/ 869157 h 1590675"/>
                <a:gd name="connsiteX9" fmla="*/ 373856 w 492919"/>
                <a:gd name="connsiteY9" fmla="*/ 702469 h 1590675"/>
                <a:gd name="connsiteX10" fmla="*/ 381000 w 492919"/>
                <a:gd name="connsiteY10" fmla="*/ 628650 h 1590675"/>
                <a:gd name="connsiteX11" fmla="*/ 397669 w 492919"/>
                <a:gd name="connsiteY11" fmla="*/ 526257 h 1590675"/>
                <a:gd name="connsiteX12" fmla="*/ 419100 w 492919"/>
                <a:gd name="connsiteY12" fmla="*/ 428625 h 1590675"/>
                <a:gd name="connsiteX13" fmla="*/ 440531 w 492919"/>
                <a:gd name="connsiteY13" fmla="*/ 345282 h 1590675"/>
                <a:gd name="connsiteX14" fmla="*/ 461963 w 492919"/>
                <a:gd name="connsiteY14" fmla="*/ 276225 h 1590675"/>
                <a:gd name="connsiteX15" fmla="*/ 471488 w 492919"/>
                <a:gd name="connsiteY15" fmla="*/ 257175 h 1590675"/>
                <a:gd name="connsiteX16" fmla="*/ 483394 w 492919"/>
                <a:gd name="connsiteY16" fmla="*/ 245269 h 1590675"/>
                <a:gd name="connsiteX17" fmla="*/ 490538 w 492919"/>
                <a:gd name="connsiteY17" fmla="*/ 230982 h 1590675"/>
                <a:gd name="connsiteX18" fmla="*/ 492919 w 492919"/>
                <a:gd name="connsiteY18" fmla="*/ 211932 h 1590675"/>
                <a:gd name="connsiteX19" fmla="*/ 483394 w 492919"/>
                <a:gd name="connsiteY19" fmla="*/ 190500 h 1590675"/>
                <a:gd name="connsiteX20" fmla="*/ 471488 w 492919"/>
                <a:gd name="connsiteY20" fmla="*/ 173832 h 1590675"/>
                <a:gd name="connsiteX21" fmla="*/ 426244 w 492919"/>
                <a:gd name="connsiteY21" fmla="*/ 147638 h 1590675"/>
                <a:gd name="connsiteX22" fmla="*/ 338138 w 492919"/>
                <a:gd name="connsiteY22" fmla="*/ 104775 h 1590675"/>
                <a:gd name="connsiteX23" fmla="*/ 216694 w 492919"/>
                <a:gd name="connsiteY23" fmla="*/ 57150 h 1590675"/>
                <a:gd name="connsiteX24" fmla="*/ 123825 w 492919"/>
                <a:gd name="connsiteY24" fmla="*/ 21432 h 1590675"/>
                <a:gd name="connsiteX25" fmla="*/ 52388 w 492919"/>
                <a:gd name="connsiteY25" fmla="*/ 0 h 1590675"/>
                <a:gd name="connsiteX26" fmla="*/ 21431 w 492919"/>
                <a:gd name="connsiteY26" fmla="*/ 0 h 1590675"/>
                <a:gd name="connsiteX27" fmla="*/ 4763 w 492919"/>
                <a:gd name="connsiteY27" fmla="*/ 2382 h 1590675"/>
                <a:gd name="connsiteX28" fmla="*/ 0 w 492919"/>
                <a:gd name="connsiteY28" fmla="*/ 11907 h 1590675"/>
                <a:gd name="connsiteX29" fmla="*/ 9525 w 492919"/>
                <a:gd name="connsiteY29" fmla="*/ 38100 h 1590675"/>
                <a:gd name="connsiteX30" fmla="*/ 30956 w 492919"/>
                <a:gd name="connsiteY30" fmla="*/ 59532 h 1590675"/>
                <a:gd name="connsiteX31" fmla="*/ 57150 w 492919"/>
                <a:gd name="connsiteY31" fmla="*/ 85725 h 1590675"/>
                <a:gd name="connsiteX32" fmla="*/ 83344 w 492919"/>
                <a:gd name="connsiteY32" fmla="*/ 119063 h 1590675"/>
                <a:gd name="connsiteX33" fmla="*/ 109538 w 492919"/>
                <a:gd name="connsiteY33" fmla="*/ 161925 h 1590675"/>
                <a:gd name="connsiteX34" fmla="*/ 128588 w 492919"/>
                <a:gd name="connsiteY34" fmla="*/ 207169 h 1590675"/>
                <a:gd name="connsiteX35" fmla="*/ 145256 w 492919"/>
                <a:gd name="connsiteY35" fmla="*/ 261938 h 1590675"/>
                <a:gd name="connsiteX36" fmla="*/ 152400 w 492919"/>
                <a:gd name="connsiteY36" fmla="*/ 297657 h 1590675"/>
                <a:gd name="connsiteX37" fmla="*/ 150019 w 492919"/>
                <a:gd name="connsiteY37" fmla="*/ 571500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590675">
                  <a:moveTo>
                    <a:pt x="150019" y="571500"/>
                  </a:moveTo>
                  <a:cubicBezTo>
                    <a:pt x="150019" y="647700"/>
                    <a:pt x="151606" y="693738"/>
                    <a:pt x="152400" y="754857"/>
                  </a:cubicBezTo>
                  <a:cubicBezTo>
                    <a:pt x="151606" y="821532"/>
                    <a:pt x="150813" y="888207"/>
                    <a:pt x="150019" y="954882"/>
                  </a:cubicBezTo>
                  <a:lnTo>
                    <a:pt x="140494" y="1262063"/>
                  </a:lnTo>
                  <a:lnTo>
                    <a:pt x="128588" y="1590675"/>
                  </a:lnTo>
                  <a:lnTo>
                    <a:pt x="352425" y="1571625"/>
                  </a:lnTo>
                  <a:lnTo>
                    <a:pt x="361950" y="1243013"/>
                  </a:lnTo>
                  <a:lnTo>
                    <a:pt x="371475" y="1009650"/>
                  </a:lnTo>
                  <a:cubicBezTo>
                    <a:pt x="372269" y="962819"/>
                    <a:pt x="373062" y="915988"/>
                    <a:pt x="373856" y="869157"/>
                  </a:cubicBezTo>
                  <a:lnTo>
                    <a:pt x="373856" y="702469"/>
                  </a:lnTo>
                  <a:lnTo>
                    <a:pt x="381000" y="628650"/>
                  </a:lnTo>
                  <a:lnTo>
                    <a:pt x="397669" y="526257"/>
                  </a:lnTo>
                  <a:lnTo>
                    <a:pt x="419100" y="428625"/>
                  </a:lnTo>
                  <a:lnTo>
                    <a:pt x="440531" y="345282"/>
                  </a:lnTo>
                  <a:lnTo>
                    <a:pt x="461963" y="276225"/>
                  </a:lnTo>
                  <a:lnTo>
                    <a:pt x="471488" y="257175"/>
                  </a:lnTo>
                  <a:lnTo>
                    <a:pt x="483394" y="245269"/>
                  </a:lnTo>
                  <a:lnTo>
                    <a:pt x="490538" y="230982"/>
                  </a:lnTo>
                  <a:lnTo>
                    <a:pt x="492919" y="211932"/>
                  </a:lnTo>
                  <a:lnTo>
                    <a:pt x="483394" y="190500"/>
                  </a:lnTo>
                  <a:lnTo>
                    <a:pt x="471488" y="173832"/>
                  </a:lnTo>
                  <a:lnTo>
                    <a:pt x="426244" y="147638"/>
                  </a:lnTo>
                  <a:lnTo>
                    <a:pt x="338138" y="104775"/>
                  </a:lnTo>
                  <a:lnTo>
                    <a:pt x="216694" y="57150"/>
                  </a:lnTo>
                  <a:lnTo>
                    <a:pt x="123825" y="21432"/>
                  </a:lnTo>
                  <a:lnTo>
                    <a:pt x="52388" y="0"/>
                  </a:lnTo>
                  <a:lnTo>
                    <a:pt x="21431" y="0"/>
                  </a:lnTo>
                  <a:lnTo>
                    <a:pt x="4763" y="2382"/>
                  </a:lnTo>
                  <a:lnTo>
                    <a:pt x="0" y="11907"/>
                  </a:lnTo>
                  <a:lnTo>
                    <a:pt x="9525" y="38100"/>
                  </a:lnTo>
                  <a:lnTo>
                    <a:pt x="30956" y="59532"/>
                  </a:lnTo>
                  <a:lnTo>
                    <a:pt x="57150" y="85725"/>
                  </a:lnTo>
                  <a:lnTo>
                    <a:pt x="83344" y="119063"/>
                  </a:lnTo>
                  <a:lnTo>
                    <a:pt x="109538" y="161925"/>
                  </a:lnTo>
                  <a:lnTo>
                    <a:pt x="128588" y="207169"/>
                  </a:lnTo>
                  <a:lnTo>
                    <a:pt x="145256" y="261938"/>
                  </a:lnTo>
                  <a:lnTo>
                    <a:pt x="152400" y="297657"/>
                  </a:lnTo>
                  <a:cubicBezTo>
                    <a:pt x="151606" y="380207"/>
                    <a:pt x="150019" y="495300"/>
                    <a:pt x="150019" y="571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4">
              <a:extLst>
                <a:ext uri="{FF2B5EF4-FFF2-40B4-BE49-F238E27FC236}">
                  <a16:creationId xmlns:a16="http://schemas.microsoft.com/office/drawing/2014/main" id="{182CC743-112F-4D62-B67E-BEA2BDD85446}"/>
                </a:ext>
              </a:extLst>
            </p:cNvPr>
            <p:cNvSpPr/>
            <p:nvPr/>
          </p:nvSpPr>
          <p:spPr>
            <a:xfrm>
              <a:off x="4494213" y="2962275"/>
              <a:ext cx="2857500" cy="630238"/>
            </a:xfrm>
            <a:custGeom>
              <a:avLst/>
              <a:gdLst>
                <a:gd name="connsiteX0" fmla="*/ 926306 w 2857500"/>
                <a:gd name="connsiteY0" fmla="*/ 276225 h 631031"/>
                <a:gd name="connsiteX1" fmla="*/ 1264444 w 2857500"/>
                <a:gd name="connsiteY1" fmla="*/ 219075 h 631031"/>
                <a:gd name="connsiteX2" fmla="*/ 1545431 w 2857500"/>
                <a:gd name="connsiteY2" fmla="*/ 192881 h 631031"/>
                <a:gd name="connsiteX3" fmla="*/ 1671637 w 2857500"/>
                <a:gd name="connsiteY3" fmla="*/ 178594 h 631031"/>
                <a:gd name="connsiteX4" fmla="*/ 1814512 w 2857500"/>
                <a:gd name="connsiteY4" fmla="*/ 161925 h 631031"/>
                <a:gd name="connsiteX5" fmla="*/ 1990725 w 2857500"/>
                <a:gd name="connsiteY5" fmla="*/ 140494 h 631031"/>
                <a:gd name="connsiteX6" fmla="*/ 2155031 w 2857500"/>
                <a:gd name="connsiteY6" fmla="*/ 119063 h 631031"/>
                <a:gd name="connsiteX7" fmla="*/ 2209800 w 2857500"/>
                <a:gd name="connsiteY7" fmla="*/ 111919 h 631031"/>
                <a:gd name="connsiteX8" fmla="*/ 2257425 w 2857500"/>
                <a:gd name="connsiteY8" fmla="*/ 97631 h 631031"/>
                <a:gd name="connsiteX9" fmla="*/ 2314575 w 2857500"/>
                <a:gd name="connsiteY9" fmla="*/ 76200 h 631031"/>
                <a:gd name="connsiteX10" fmla="*/ 2381250 w 2857500"/>
                <a:gd name="connsiteY10" fmla="*/ 45244 h 631031"/>
                <a:gd name="connsiteX11" fmla="*/ 2438400 w 2857500"/>
                <a:gd name="connsiteY11" fmla="*/ 14288 h 631031"/>
                <a:gd name="connsiteX12" fmla="*/ 2462212 w 2857500"/>
                <a:gd name="connsiteY12" fmla="*/ 0 h 631031"/>
                <a:gd name="connsiteX13" fmla="*/ 2495550 w 2857500"/>
                <a:gd name="connsiteY13" fmla="*/ 4763 h 631031"/>
                <a:gd name="connsiteX14" fmla="*/ 2600325 w 2857500"/>
                <a:gd name="connsiteY14" fmla="*/ 30956 h 631031"/>
                <a:gd name="connsiteX15" fmla="*/ 2717006 w 2857500"/>
                <a:gd name="connsiteY15" fmla="*/ 64294 h 631031"/>
                <a:gd name="connsiteX16" fmla="*/ 2771775 w 2857500"/>
                <a:gd name="connsiteY16" fmla="*/ 85725 h 631031"/>
                <a:gd name="connsiteX17" fmla="*/ 2795587 w 2857500"/>
                <a:gd name="connsiteY17" fmla="*/ 100013 h 631031"/>
                <a:gd name="connsiteX18" fmla="*/ 2824162 w 2857500"/>
                <a:gd name="connsiteY18" fmla="*/ 123825 h 631031"/>
                <a:gd name="connsiteX19" fmla="*/ 2845594 w 2857500"/>
                <a:gd name="connsiteY19" fmla="*/ 147638 h 631031"/>
                <a:gd name="connsiteX20" fmla="*/ 2855119 w 2857500"/>
                <a:gd name="connsiteY20" fmla="*/ 166688 h 631031"/>
                <a:gd name="connsiteX21" fmla="*/ 2857500 w 2857500"/>
                <a:gd name="connsiteY21" fmla="*/ 188119 h 631031"/>
                <a:gd name="connsiteX22" fmla="*/ 2845594 w 2857500"/>
                <a:gd name="connsiteY22" fmla="*/ 214313 h 631031"/>
                <a:gd name="connsiteX23" fmla="*/ 2821781 w 2857500"/>
                <a:gd name="connsiteY23" fmla="*/ 238125 h 631031"/>
                <a:gd name="connsiteX24" fmla="*/ 2774156 w 2857500"/>
                <a:gd name="connsiteY24" fmla="*/ 261938 h 631031"/>
                <a:gd name="connsiteX25" fmla="*/ 2747962 w 2857500"/>
                <a:gd name="connsiteY25" fmla="*/ 269081 h 631031"/>
                <a:gd name="connsiteX26" fmla="*/ 2607469 w 2857500"/>
                <a:gd name="connsiteY26" fmla="*/ 271463 h 631031"/>
                <a:gd name="connsiteX27" fmla="*/ 2383631 w 2857500"/>
                <a:gd name="connsiteY27" fmla="*/ 285750 h 631031"/>
                <a:gd name="connsiteX28" fmla="*/ 2309812 w 2857500"/>
                <a:gd name="connsiteY28" fmla="*/ 290513 h 631031"/>
                <a:gd name="connsiteX29" fmla="*/ 2028825 w 2857500"/>
                <a:gd name="connsiteY29" fmla="*/ 304800 h 631031"/>
                <a:gd name="connsiteX30" fmla="*/ 1769269 w 2857500"/>
                <a:gd name="connsiteY30" fmla="*/ 326231 h 631031"/>
                <a:gd name="connsiteX31" fmla="*/ 1504950 w 2857500"/>
                <a:gd name="connsiteY31" fmla="*/ 361950 h 631031"/>
                <a:gd name="connsiteX32" fmla="*/ 1350169 w 2857500"/>
                <a:gd name="connsiteY32" fmla="*/ 385763 h 631031"/>
                <a:gd name="connsiteX33" fmla="*/ 1195387 w 2857500"/>
                <a:gd name="connsiteY33" fmla="*/ 414338 h 631031"/>
                <a:gd name="connsiteX34" fmla="*/ 1040606 w 2857500"/>
                <a:gd name="connsiteY34" fmla="*/ 442913 h 631031"/>
                <a:gd name="connsiteX35" fmla="*/ 900112 w 2857500"/>
                <a:gd name="connsiteY35" fmla="*/ 471488 h 631031"/>
                <a:gd name="connsiteX36" fmla="*/ 726281 w 2857500"/>
                <a:gd name="connsiteY36" fmla="*/ 511969 h 631031"/>
                <a:gd name="connsiteX37" fmla="*/ 578644 w 2857500"/>
                <a:gd name="connsiteY37" fmla="*/ 552450 h 631031"/>
                <a:gd name="connsiteX38" fmla="*/ 554831 w 2857500"/>
                <a:gd name="connsiteY38" fmla="*/ 564356 h 631031"/>
                <a:gd name="connsiteX39" fmla="*/ 509587 w 2857500"/>
                <a:gd name="connsiteY39" fmla="*/ 590550 h 631031"/>
                <a:gd name="connsiteX40" fmla="*/ 457200 w 2857500"/>
                <a:gd name="connsiteY40" fmla="*/ 614363 h 631031"/>
                <a:gd name="connsiteX41" fmla="*/ 419100 w 2857500"/>
                <a:gd name="connsiteY41" fmla="*/ 626269 h 631031"/>
                <a:gd name="connsiteX42" fmla="*/ 383381 w 2857500"/>
                <a:gd name="connsiteY42" fmla="*/ 631031 h 631031"/>
                <a:gd name="connsiteX43" fmla="*/ 342900 w 2857500"/>
                <a:gd name="connsiteY43" fmla="*/ 628650 h 631031"/>
                <a:gd name="connsiteX44" fmla="*/ 300037 w 2857500"/>
                <a:gd name="connsiteY44" fmla="*/ 619125 h 631031"/>
                <a:gd name="connsiteX45" fmla="*/ 259556 w 2857500"/>
                <a:gd name="connsiteY45" fmla="*/ 602456 h 631031"/>
                <a:gd name="connsiteX46" fmla="*/ 223837 w 2857500"/>
                <a:gd name="connsiteY46" fmla="*/ 581025 h 631031"/>
                <a:gd name="connsiteX47" fmla="*/ 188119 w 2857500"/>
                <a:gd name="connsiteY47" fmla="*/ 554831 h 631031"/>
                <a:gd name="connsiteX48" fmla="*/ 169069 w 2857500"/>
                <a:gd name="connsiteY48" fmla="*/ 535781 h 631031"/>
                <a:gd name="connsiteX49" fmla="*/ 142875 w 2857500"/>
                <a:gd name="connsiteY49" fmla="*/ 504825 h 631031"/>
                <a:gd name="connsiteX50" fmla="*/ 126206 w 2857500"/>
                <a:gd name="connsiteY50" fmla="*/ 485775 h 631031"/>
                <a:gd name="connsiteX51" fmla="*/ 102394 w 2857500"/>
                <a:gd name="connsiteY51" fmla="*/ 447675 h 631031"/>
                <a:gd name="connsiteX52" fmla="*/ 73819 w 2857500"/>
                <a:gd name="connsiteY52" fmla="*/ 402431 h 631031"/>
                <a:gd name="connsiteX53" fmla="*/ 47625 w 2857500"/>
                <a:gd name="connsiteY53" fmla="*/ 350044 h 631031"/>
                <a:gd name="connsiteX54" fmla="*/ 21431 w 2857500"/>
                <a:gd name="connsiteY54" fmla="*/ 292894 h 631031"/>
                <a:gd name="connsiteX55" fmla="*/ 2381 w 2857500"/>
                <a:gd name="connsiteY55" fmla="*/ 238125 h 631031"/>
                <a:gd name="connsiteX56" fmla="*/ 0 w 2857500"/>
                <a:gd name="connsiteY56" fmla="*/ 190500 h 631031"/>
                <a:gd name="connsiteX57" fmla="*/ 2381 w 2857500"/>
                <a:gd name="connsiteY57" fmla="*/ 173831 h 631031"/>
                <a:gd name="connsiteX58" fmla="*/ 7144 w 2857500"/>
                <a:gd name="connsiteY58" fmla="*/ 164306 h 631031"/>
                <a:gd name="connsiteX59" fmla="*/ 14287 w 2857500"/>
                <a:gd name="connsiteY59" fmla="*/ 164306 h 631031"/>
                <a:gd name="connsiteX60" fmla="*/ 28575 w 2857500"/>
                <a:gd name="connsiteY60" fmla="*/ 171450 h 631031"/>
                <a:gd name="connsiteX61" fmla="*/ 45244 w 2857500"/>
                <a:gd name="connsiteY61" fmla="*/ 190500 h 631031"/>
                <a:gd name="connsiteX62" fmla="*/ 61912 w 2857500"/>
                <a:gd name="connsiteY62" fmla="*/ 221456 h 631031"/>
                <a:gd name="connsiteX63" fmla="*/ 90487 w 2857500"/>
                <a:gd name="connsiteY63" fmla="*/ 266700 h 631031"/>
                <a:gd name="connsiteX64" fmla="*/ 119062 w 2857500"/>
                <a:gd name="connsiteY64" fmla="*/ 297656 h 631031"/>
                <a:gd name="connsiteX65" fmla="*/ 145256 w 2857500"/>
                <a:gd name="connsiteY65" fmla="*/ 314325 h 631031"/>
                <a:gd name="connsiteX66" fmla="*/ 192881 w 2857500"/>
                <a:gd name="connsiteY66" fmla="*/ 340519 h 631031"/>
                <a:gd name="connsiteX67" fmla="*/ 233362 w 2857500"/>
                <a:gd name="connsiteY67" fmla="*/ 352425 h 631031"/>
                <a:gd name="connsiteX68" fmla="*/ 273844 w 2857500"/>
                <a:gd name="connsiteY68" fmla="*/ 359569 h 631031"/>
                <a:gd name="connsiteX69" fmla="*/ 328612 w 2857500"/>
                <a:gd name="connsiteY69" fmla="*/ 364331 h 631031"/>
                <a:gd name="connsiteX70" fmla="*/ 409575 w 2857500"/>
                <a:gd name="connsiteY70" fmla="*/ 361950 h 631031"/>
                <a:gd name="connsiteX71" fmla="*/ 578644 w 2857500"/>
                <a:gd name="connsiteY71" fmla="*/ 335756 h 631031"/>
                <a:gd name="connsiteX72" fmla="*/ 926306 w 2857500"/>
                <a:gd name="connsiteY72" fmla="*/ 2762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57500" h="631031">
                  <a:moveTo>
                    <a:pt x="926306" y="276225"/>
                  </a:moveTo>
                  <a:lnTo>
                    <a:pt x="1264444" y="219075"/>
                  </a:lnTo>
                  <a:lnTo>
                    <a:pt x="1545431" y="192881"/>
                  </a:lnTo>
                  <a:lnTo>
                    <a:pt x="1671637" y="178594"/>
                  </a:lnTo>
                  <a:lnTo>
                    <a:pt x="1814512" y="161925"/>
                  </a:lnTo>
                  <a:lnTo>
                    <a:pt x="1990725" y="140494"/>
                  </a:lnTo>
                  <a:lnTo>
                    <a:pt x="2155031" y="119063"/>
                  </a:lnTo>
                  <a:lnTo>
                    <a:pt x="2209800" y="111919"/>
                  </a:lnTo>
                  <a:lnTo>
                    <a:pt x="2257425" y="97631"/>
                  </a:lnTo>
                  <a:lnTo>
                    <a:pt x="2314575" y="76200"/>
                  </a:lnTo>
                  <a:lnTo>
                    <a:pt x="2381250" y="45244"/>
                  </a:lnTo>
                  <a:lnTo>
                    <a:pt x="2438400" y="14288"/>
                  </a:lnTo>
                  <a:lnTo>
                    <a:pt x="2462212" y="0"/>
                  </a:lnTo>
                  <a:lnTo>
                    <a:pt x="2495550" y="4763"/>
                  </a:lnTo>
                  <a:lnTo>
                    <a:pt x="2600325" y="30956"/>
                  </a:lnTo>
                  <a:lnTo>
                    <a:pt x="2717006" y="64294"/>
                  </a:lnTo>
                  <a:lnTo>
                    <a:pt x="2771775" y="85725"/>
                  </a:lnTo>
                  <a:lnTo>
                    <a:pt x="2795587" y="100013"/>
                  </a:lnTo>
                  <a:lnTo>
                    <a:pt x="2824162" y="123825"/>
                  </a:lnTo>
                  <a:lnTo>
                    <a:pt x="2845594" y="147638"/>
                  </a:lnTo>
                  <a:lnTo>
                    <a:pt x="2855119" y="166688"/>
                  </a:lnTo>
                  <a:lnTo>
                    <a:pt x="2857500" y="188119"/>
                  </a:lnTo>
                  <a:lnTo>
                    <a:pt x="2845594" y="214313"/>
                  </a:lnTo>
                  <a:lnTo>
                    <a:pt x="2821781" y="238125"/>
                  </a:lnTo>
                  <a:lnTo>
                    <a:pt x="2774156" y="261938"/>
                  </a:lnTo>
                  <a:lnTo>
                    <a:pt x="2747962" y="269081"/>
                  </a:lnTo>
                  <a:lnTo>
                    <a:pt x="2607469" y="271463"/>
                  </a:lnTo>
                  <a:lnTo>
                    <a:pt x="2383631" y="285750"/>
                  </a:lnTo>
                  <a:lnTo>
                    <a:pt x="2309812" y="290513"/>
                  </a:lnTo>
                  <a:lnTo>
                    <a:pt x="2028825" y="304800"/>
                  </a:lnTo>
                  <a:lnTo>
                    <a:pt x="1769269" y="326231"/>
                  </a:lnTo>
                  <a:lnTo>
                    <a:pt x="1504950" y="361950"/>
                  </a:lnTo>
                  <a:lnTo>
                    <a:pt x="1350169" y="385763"/>
                  </a:lnTo>
                  <a:lnTo>
                    <a:pt x="1195387" y="414338"/>
                  </a:lnTo>
                  <a:lnTo>
                    <a:pt x="1040606" y="442913"/>
                  </a:lnTo>
                  <a:lnTo>
                    <a:pt x="900112" y="471488"/>
                  </a:lnTo>
                  <a:lnTo>
                    <a:pt x="726281" y="511969"/>
                  </a:lnTo>
                  <a:lnTo>
                    <a:pt x="578644" y="552450"/>
                  </a:lnTo>
                  <a:lnTo>
                    <a:pt x="554831" y="564356"/>
                  </a:lnTo>
                  <a:lnTo>
                    <a:pt x="509587" y="590550"/>
                  </a:lnTo>
                  <a:lnTo>
                    <a:pt x="457200" y="614363"/>
                  </a:lnTo>
                  <a:lnTo>
                    <a:pt x="419100" y="626269"/>
                  </a:lnTo>
                  <a:lnTo>
                    <a:pt x="383381" y="631031"/>
                  </a:lnTo>
                  <a:lnTo>
                    <a:pt x="342900" y="628650"/>
                  </a:lnTo>
                  <a:lnTo>
                    <a:pt x="300037" y="619125"/>
                  </a:lnTo>
                  <a:lnTo>
                    <a:pt x="259556" y="602456"/>
                  </a:lnTo>
                  <a:lnTo>
                    <a:pt x="223837" y="581025"/>
                  </a:lnTo>
                  <a:lnTo>
                    <a:pt x="188119" y="554831"/>
                  </a:lnTo>
                  <a:lnTo>
                    <a:pt x="169069" y="535781"/>
                  </a:lnTo>
                  <a:lnTo>
                    <a:pt x="142875" y="504825"/>
                  </a:lnTo>
                  <a:lnTo>
                    <a:pt x="126206" y="485775"/>
                  </a:lnTo>
                  <a:lnTo>
                    <a:pt x="102394" y="447675"/>
                  </a:lnTo>
                  <a:lnTo>
                    <a:pt x="73819" y="402431"/>
                  </a:lnTo>
                  <a:lnTo>
                    <a:pt x="47625" y="350044"/>
                  </a:lnTo>
                  <a:lnTo>
                    <a:pt x="21431" y="292894"/>
                  </a:lnTo>
                  <a:lnTo>
                    <a:pt x="2381" y="238125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7144" y="164306"/>
                  </a:lnTo>
                  <a:lnTo>
                    <a:pt x="14287" y="164306"/>
                  </a:lnTo>
                  <a:lnTo>
                    <a:pt x="28575" y="171450"/>
                  </a:lnTo>
                  <a:lnTo>
                    <a:pt x="45244" y="190500"/>
                  </a:lnTo>
                  <a:lnTo>
                    <a:pt x="61912" y="221456"/>
                  </a:lnTo>
                  <a:lnTo>
                    <a:pt x="90487" y="266700"/>
                  </a:lnTo>
                  <a:lnTo>
                    <a:pt x="119062" y="297656"/>
                  </a:lnTo>
                  <a:lnTo>
                    <a:pt x="145256" y="314325"/>
                  </a:lnTo>
                  <a:lnTo>
                    <a:pt x="192881" y="340519"/>
                  </a:lnTo>
                  <a:lnTo>
                    <a:pt x="233362" y="352425"/>
                  </a:lnTo>
                  <a:lnTo>
                    <a:pt x="273844" y="359569"/>
                  </a:lnTo>
                  <a:lnTo>
                    <a:pt x="328612" y="364331"/>
                  </a:lnTo>
                  <a:lnTo>
                    <a:pt x="409575" y="361950"/>
                  </a:lnTo>
                  <a:lnTo>
                    <a:pt x="578644" y="335756"/>
                  </a:lnTo>
                  <a:lnTo>
                    <a:pt x="926306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49">
              <a:extLst>
                <a:ext uri="{FF2B5EF4-FFF2-40B4-BE49-F238E27FC236}">
                  <a16:creationId xmlns:a16="http://schemas.microsoft.com/office/drawing/2014/main" id="{BBF7C99F-A809-4325-8E4B-F2CBC863E8A4}"/>
                </a:ext>
              </a:extLst>
            </p:cNvPr>
            <p:cNvSpPr/>
            <p:nvPr/>
          </p:nvSpPr>
          <p:spPr>
            <a:xfrm rot="16200000">
              <a:off x="4892675" y="4383088"/>
              <a:ext cx="2854325" cy="647700"/>
            </a:xfrm>
            <a:custGeom>
              <a:avLst/>
              <a:gdLst>
                <a:gd name="connsiteX0" fmla="*/ 1304925 w 2855118"/>
                <a:gd name="connsiteY0" fmla="*/ 357187 h 647700"/>
                <a:gd name="connsiteX1" fmla="*/ 1716881 w 2855118"/>
                <a:gd name="connsiteY1" fmla="*/ 354806 h 647700"/>
                <a:gd name="connsiteX2" fmla="*/ 2133600 w 2855118"/>
                <a:gd name="connsiteY2" fmla="*/ 354806 h 647700"/>
                <a:gd name="connsiteX3" fmla="*/ 2295525 w 2855118"/>
                <a:gd name="connsiteY3" fmla="*/ 354806 h 647700"/>
                <a:gd name="connsiteX4" fmla="*/ 2347912 w 2855118"/>
                <a:gd name="connsiteY4" fmla="*/ 359569 h 647700"/>
                <a:gd name="connsiteX5" fmla="*/ 2393156 w 2855118"/>
                <a:gd name="connsiteY5" fmla="*/ 359569 h 647700"/>
                <a:gd name="connsiteX6" fmla="*/ 2443162 w 2855118"/>
                <a:gd name="connsiteY6" fmla="*/ 354806 h 647700"/>
                <a:gd name="connsiteX7" fmla="*/ 2502693 w 2855118"/>
                <a:gd name="connsiteY7" fmla="*/ 342900 h 647700"/>
                <a:gd name="connsiteX8" fmla="*/ 2562225 w 2855118"/>
                <a:gd name="connsiteY8" fmla="*/ 323850 h 647700"/>
                <a:gd name="connsiteX9" fmla="*/ 2621756 w 2855118"/>
                <a:gd name="connsiteY9" fmla="*/ 295275 h 647700"/>
                <a:gd name="connsiteX10" fmla="*/ 2662237 w 2855118"/>
                <a:gd name="connsiteY10" fmla="*/ 266700 h 647700"/>
                <a:gd name="connsiteX11" fmla="*/ 2695575 w 2855118"/>
                <a:gd name="connsiteY11" fmla="*/ 233362 h 647700"/>
                <a:gd name="connsiteX12" fmla="*/ 2747962 w 2855118"/>
                <a:gd name="connsiteY12" fmla="*/ 166687 h 647700"/>
                <a:gd name="connsiteX13" fmla="*/ 2795587 w 2855118"/>
                <a:gd name="connsiteY13" fmla="*/ 88106 h 647700"/>
                <a:gd name="connsiteX14" fmla="*/ 2833687 w 2855118"/>
                <a:gd name="connsiteY14" fmla="*/ 0 h 647700"/>
                <a:gd name="connsiteX15" fmla="*/ 2855118 w 2855118"/>
                <a:gd name="connsiteY15" fmla="*/ 152400 h 647700"/>
                <a:gd name="connsiteX16" fmla="*/ 2817018 w 2855118"/>
                <a:gd name="connsiteY16" fmla="*/ 273844 h 647700"/>
                <a:gd name="connsiteX17" fmla="*/ 2790825 w 2855118"/>
                <a:gd name="connsiteY17" fmla="*/ 345281 h 647700"/>
                <a:gd name="connsiteX18" fmla="*/ 2752725 w 2855118"/>
                <a:gd name="connsiteY18" fmla="*/ 433387 h 647700"/>
                <a:gd name="connsiteX19" fmla="*/ 2693193 w 2855118"/>
                <a:gd name="connsiteY19" fmla="*/ 531019 h 647700"/>
                <a:gd name="connsiteX20" fmla="*/ 2636043 w 2855118"/>
                <a:gd name="connsiteY20" fmla="*/ 611981 h 647700"/>
                <a:gd name="connsiteX21" fmla="*/ 2614612 w 2855118"/>
                <a:gd name="connsiteY21" fmla="*/ 633412 h 647700"/>
                <a:gd name="connsiteX22" fmla="*/ 2593181 w 2855118"/>
                <a:gd name="connsiteY22" fmla="*/ 645319 h 647700"/>
                <a:gd name="connsiteX23" fmla="*/ 2578893 w 2855118"/>
                <a:gd name="connsiteY23" fmla="*/ 647700 h 647700"/>
                <a:gd name="connsiteX24" fmla="*/ 2557462 w 2855118"/>
                <a:gd name="connsiteY24" fmla="*/ 645319 h 647700"/>
                <a:gd name="connsiteX25" fmla="*/ 2536031 w 2855118"/>
                <a:gd name="connsiteY25" fmla="*/ 631031 h 647700"/>
                <a:gd name="connsiteX26" fmla="*/ 2500312 w 2855118"/>
                <a:gd name="connsiteY26" fmla="*/ 602456 h 647700"/>
                <a:gd name="connsiteX27" fmla="*/ 2474118 w 2855118"/>
                <a:gd name="connsiteY27" fmla="*/ 588169 h 647700"/>
                <a:gd name="connsiteX28" fmla="*/ 2431256 w 2855118"/>
                <a:gd name="connsiteY28" fmla="*/ 576262 h 647700"/>
                <a:gd name="connsiteX29" fmla="*/ 2381250 w 2855118"/>
                <a:gd name="connsiteY29" fmla="*/ 573881 h 647700"/>
                <a:gd name="connsiteX30" fmla="*/ 2316956 w 2855118"/>
                <a:gd name="connsiteY30" fmla="*/ 578644 h 647700"/>
                <a:gd name="connsiteX31" fmla="*/ 2055018 w 2855118"/>
                <a:gd name="connsiteY31" fmla="*/ 581025 h 647700"/>
                <a:gd name="connsiteX32" fmla="*/ 1597818 w 2855118"/>
                <a:gd name="connsiteY32" fmla="*/ 578644 h 647700"/>
                <a:gd name="connsiteX33" fmla="*/ 1214437 w 2855118"/>
                <a:gd name="connsiteY33" fmla="*/ 576262 h 647700"/>
                <a:gd name="connsiteX34" fmla="*/ 966787 w 2855118"/>
                <a:gd name="connsiteY34" fmla="*/ 578644 h 647700"/>
                <a:gd name="connsiteX35" fmla="*/ 814387 w 2855118"/>
                <a:gd name="connsiteY35" fmla="*/ 588169 h 647700"/>
                <a:gd name="connsiteX36" fmla="*/ 607218 w 2855118"/>
                <a:gd name="connsiteY36" fmla="*/ 602456 h 647700"/>
                <a:gd name="connsiteX37" fmla="*/ 547687 w 2855118"/>
                <a:gd name="connsiteY37" fmla="*/ 602456 h 647700"/>
                <a:gd name="connsiteX38" fmla="*/ 438150 w 2855118"/>
                <a:gd name="connsiteY38" fmla="*/ 602456 h 647700"/>
                <a:gd name="connsiteX39" fmla="*/ 335756 w 2855118"/>
                <a:gd name="connsiteY39" fmla="*/ 590550 h 647700"/>
                <a:gd name="connsiteX40" fmla="*/ 273843 w 2855118"/>
                <a:gd name="connsiteY40" fmla="*/ 583406 h 647700"/>
                <a:gd name="connsiteX41" fmla="*/ 173831 w 2855118"/>
                <a:gd name="connsiteY41" fmla="*/ 561975 h 647700"/>
                <a:gd name="connsiteX42" fmla="*/ 100012 w 2855118"/>
                <a:gd name="connsiteY42" fmla="*/ 535781 h 647700"/>
                <a:gd name="connsiteX43" fmla="*/ 66675 w 2855118"/>
                <a:gd name="connsiteY43" fmla="*/ 521494 h 647700"/>
                <a:gd name="connsiteX44" fmla="*/ 35718 w 2855118"/>
                <a:gd name="connsiteY44" fmla="*/ 500062 h 647700"/>
                <a:gd name="connsiteX45" fmla="*/ 16668 w 2855118"/>
                <a:gd name="connsiteY45" fmla="*/ 481012 h 647700"/>
                <a:gd name="connsiteX46" fmla="*/ 4762 w 2855118"/>
                <a:gd name="connsiteY46" fmla="*/ 454819 h 647700"/>
                <a:gd name="connsiteX47" fmla="*/ 0 w 2855118"/>
                <a:gd name="connsiteY47" fmla="*/ 426244 h 647700"/>
                <a:gd name="connsiteX48" fmla="*/ 4762 w 2855118"/>
                <a:gd name="connsiteY48" fmla="*/ 397669 h 647700"/>
                <a:gd name="connsiteX49" fmla="*/ 9525 w 2855118"/>
                <a:gd name="connsiteY49" fmla="*/ 383381 h 647700"/>
                <a:gd name="connsiteX50" fmla="*/ 26193 w 2855118"/>
                <a:gd name="connsiteY50" fmla="*/ 357187 h 647700"/>
                <a:gd name="connsiteX51" fmla="*/ 52387 w 2855118"/>
                <a:gd name="connsiteY51" fmla="*/ 328612 h 647700"/>
                <a:gd name="connsiteX52" fmla="*/ 507206 w 2855118"/>
                <a:gd name="connsiteY52" fmla="*/ 350044 h 647700"/>
                <a:gd name="connsiteX53" fmla="*/ 550068 w 2855118"/>
                <a:gd name="connsiteY53" fmla="*/ 354806 h 647700"/>
                <a:gd name="connsiteX54" fmla="*/ 721518 w 2855118"/>
                <a:gd name="connsiteY54" fmla="*/ 357187 h 647700"/>
                <a:gd name="connsiteX55" fmla="*/ 1250156 w 2855118"/>
                <a:gd name="connsiteY55" fmla="*/ 354806 h 647700"/>
                <a:gd name="connsiteX56" fmla="*/ 1304925 w 2855118"/>
                <a:gd name="connsiteY56" fmla="*/ 35718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55118" h="647700">
                  <a:moveTo>
                    <a:pt x="1304925" y="357187"/>
                  </a:moveTo>
                  <a:lnTo>
                    <a:pt x="1716881" y="354806"/>
                  </a:lnTo>
                  <a:lnTo>
                    <a:pt x="2133600" y="354806"/>
                  </a:lnTo>
                  <a:lnTo>
                    <a:pt x="2295525" y="354806"/>
                  </a:lnTo>
                  <a:lnTo>
                    <a:pt x="2347912" y="359569"/>
                  </a:lnTo>
                  <a:lnTo>
                    <a:pt x="2393156" y="359569"/>
                  </a:lnTo>
                  <a:lnTo>
                    <a:pt x="2443162" y="354806"/>
                  </a:lnTo>
                  <a:lnTo>
                    <a:pt x="2502693" y="342900"/>
                  </a:lnTo>
                  <a:lnTo>
                    <a:pt x="2562225" y="323850"/>
                  </a:lnTo>
                  <a:lnTo>
                    <a:pt x="2621756" y="295275"/>
                  </a:lnTo>
                  <a:lnTo>
                    <a:pt x="2662237" y="266700"/>
                  </a:lnTo>
                  <a:lnTo>
                    <a:pt x="2695575" y="233362"/>
                  </a:lnTo>
                  <a:lnTo>
                    <a:pt x="2747962" y="166687"/>
                  </a:lnTo>
                  <a:lnTo>
                    <a:pt x="2795587" y="88106"/>
                  </a:lnTo>
                  <a:lnTo>
                    <a:pt x="2833687" y="0"/>
                  </a:lnTo>
                  <a:lnTo>
                    <a:pt x="2855118" y="152400"/>
                  </a:lnTo>
                  <a:lnTo>
                    <a:pt x="2817018" y="273844"/>
                  </a:lnTo>
                  <a:lnTo>
                    <a:pt x="2790825" y="345281"/>
                  </a:lnTo>
                  <a:lnTo>
                    <a:pt x="2752725" y="433387"/>
                  </a:lnTo>
                  <a:lnTo>
                    <a:pt x="2693193" y="531019"/>
                  </a:lnTo>
                  <a:lnTo>
                    <a:pt x="2636043" y="611981"/>
                  </a:lnTo>
                  <a:lnTo>
                    <a:pt x="2614612" y="633412"/>
                  </a:lnTo>
                  <a:lnTo>
                    <a:pt x="2593181" y="645319"/>
                  </a:lnTo>
                  <a:lnTo>
                    <a:pt x="2578893" y="647700"/>
                  </a:lnTo>
                  <a:lnTo>
                    <a:pt x="2557462" y="645319"/>
                  </a:lnTo>
                  <a:lnTo>
                    <a:pt x="2536031" y="631031"/>
                  </a:lnTo>
                  <a:lnTo>
                    <a:pt x="2500312" y="602456"/>
                  </a:lnTo>
                  <a:lnTo>
                    <a:pt x="2474118" y="588169"/>
                  </a:lnTo>
                  <a:lnTo>
                    <a:pt x="2431256" y="576262"/>
                  </a:lnTo>
                  <a:lnTo>
                    <a:pt x="2381250" y="573881"/>
                  </a:lnTo>
                  <a:lnTo>
                    <a:pt x="2316956" y="578644"/>
                  </a:lnTo>
                  <a:lnTo>
                    <a:pt x="2055018" y="581025"/>
                  </a:lnTo>
                  <a:lnTo>
                    <a:pt x="1597818" y="578644"/>
                  </a:lnTo>
                  <a:lnTo>
                    <a:pt x="1214437" y="576262"/>
                  </a:lnTo>
                  <a:lnTo>
                    <a:pt x="966787" y="578644"/>
                  </a:lnTo>
                  <a:lnTo>
                    <a:pt x="814387" y="588169"/>
                  </a:lnTo>
                  <a:lnTo>
                    <a:pt x="607218" y="602456"/>
                  </a:lnTo>
                  <a:lnTo>
                    <a:pt x="547687" y="602456"/>
                  </a:lnTo>
                  <a:lnTo>
                    <a:pt x="438150" y="602456"/>
                  </a:lnTo>
                  <a:lnTo>
                    <a:pt x="335756" y="590550"/>
                  </a:lnTo>
                  <a:lnTo>
                    <a:pt x="273843" y="583406"/>
                  </a:lnTo>
                  <a:lnTo>
                    <a:pt x="173831" y="561975"/>
                  </a:lnTo>
                  <a:lnTo>
                    <a:pt x="100012" y="535781"/>
                  </a:lnTo>
                  <a:lnTo>
                    <a:pt x="66675" y="521494"/>
                  </a:lnTo>
                  <a:lnTo>
                    <a:pt x="35718" y="500062"/>
                  </a:lnTo>
                  <a:lnTo>
                    <a:pt x="16668" y="481012"/>
                  </a:lnTo>
                  <a:lnTo>
                    <a:pt x="4762" y="454819"/>
                  </a:lnTo>
                  <a:lnTo>
                    <a:pt x="0" y="426244"/>
                  </a:lnTo>
                  <a:lnTo>
                    <a:pt x="4762" y="397669"/>
                  </a:lnTo>
                  <a:lnTo>
                    <a:pt x="9525" y="383381"/>
                  </a:lnTo>
                  <a:lnTo>
                    <a:pt x="26193" y="357187"/>
                  </a:lnTo>
                  <a:lnTo>
                    <a:pt x="52387" y="328612"/>
                  </a:lnTo>
                  <a:lnTo>
                    <a:pt x="507206" y="350044"/>
                  </a:lnTo>
                  <a:lnTo>
                    <a:pt x="550068" y="354806"/>
                  </a:lnTo>
                  <a:lnTo>
                    <a:pt x="721518" y="357187"/>
                  </a:lnTo>
                  <a:lnTo>
                    <a:pt x="1250156" y="354806"/>
                  </a:lnTo>
                  <a:lnTo>
                    <a:pt x="13049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0">
              <a:extLst>
                <a:ext uri="{FF2B5EF4-FFF2-40B4-BE49-F238E27FC236}">
                  <a16:creationId xmlns:a16="http://schemas.microsoft.com/office/drawing/2014/main" id="{30AAFF1A-3B41-4F49-A99B-B48C9810BF5A}"/>
                </a:ext>
              </a:extLst>
            </p:cNvPr>
            <p:cNvSpPr/>
            <p:nvPr/>
          </p:nvSpPr>
          <p:spPr>
            <a:xfrm rot="16200000">
              <a:off x="5723731" y="5471319"/>
              <a:ext cx="631825" cy="661988"/>
            </a:xfrm>
            <a:custGeom>
              <a:avLst/>
              <a:gdLst>
                <a:gd name="connsiteX0" fmla="*/ 557213 w 631032"/>
                <a:gd name="connsiteY0" fmla="*/ 200025 h 661987"/>
                <a:gd name="connsiteX1" fmla="*/ 516732 w 631032"/>
                <a:gd name="connsiteY1" fmla="*/ 311943 h 661987"/>
                <a:gd name="connsiteX2" fmla="*/ 485775 w 631032"/>
                <a:gd name="connsiteY2" fmla="*/ 400050 h 661987"/>
                <a:gd name="connsiteX3" fmla="*/ 454819 w 631032"/>
                <a:gd name="connsiteY3" fmla="*/ 497681 h 661987"/>
                <a:gd name="connsiteX4" fmla="*/ 442913 w 631032"/>
                <a:gd name="connsiteY4" fmla="*/ 545306 h 661987"/>
                <a:gd name="connsiteX5" fmla="*/ 442913 w 631032"/>
                <a:gd name="connsiteY5" fmla="*/ 573881 h 661987"/>
                <a:gd name="connsiteX6" fmla="*/ 447675 w 631032"/>
                <a:gd name="connsiteY6" fmla="*/ 602456 h 661987"/>
                <a:gd name="connsiteX7" fmla="*/ 457200 w 631032"/>
                <a:gd name="connsiteY7" fmla="*/ 619125 h 661987"/>
                <a:gd name="connsiteX8" fmla="*/ 473869 w 631032"/>
                <a:gd name="connsiteY8" fmla="*/ 633412 h 661987"/>
                <a:gd name="connsiteX9" fmla="*/ 531019 w 631032"/>
                <a:gd name="connsiteY9" fmla="*/ 645318 h 661987"/>
                <a:gd name="connsiteX10" fmla="*/ 631032 w 631032"/>
                <a:gd name="connsiteY10" fmla="*/ 652462 h 661987"/>
                <a:gd name="connsiteX11" fmla="*/ 0 w 631032"/>
                <a:gd name="connsiteY11" fmla="*/ 661987 h 661987"/>
                <a:gd name="connsiteX12" fmla="*/ 38100 w 631032"/>
                <a:gd name="connsiteY12" fmla="*/ 614362 h 661987"/>
                <a:gd name="connsiteX13" fmla="*/ 61913 w 631032"/>
                <a:gd name="connsiteY13" fmla="*/ 592931 h 661987"/>
                <a:gd name="connsiteX14" fmla="*/ 88107 w 631032"/>
                <a:gd name="connsiteY14" fmla="*/ 573881 h 661987"/>
                <a:gd name="connsiteX15" fmla="*/ 140494 w 631032"/>
                <a:gd name="connsiteY15" fmla="*/ 542925 h 661987"/>
                <a:gd name="connsiteX16" fmla="*/ 195263 w 631032"/>
                <a:gd name="connsiteY16" fmla="*/ 514350 h 661987"/>
                <a:gd name="connsiteX17" fmla="*/ 257175 w 631032"/>
                <a:gd name="connsiteY17" fmla="*/ 466725 h 661987"/>
                <a:gd name="connsiteX18" fmla="*/ 295275 w 631032"/>
                <a:gd name="connsiteY18" fmla="*/ 431006 h 661987"/>
                <a:gd name="connsiteX19" fmla="*/ 388144 w 631032"/>
                <a:gd name="connsiteY19" fmla="*/ 328612 h 661987"/>
                <a:gd name="connsiteX20" fmla="*/ 473869 w 631032"/>
                <a:gd name="connsiteY20" fmla="*/ 202406 h 661987"/>
                <a:gd name="connsiteX21" fmla="*/ 566738 w 631032"/>
                <a:gd name="connsiteY21" fmla="*/ 45243 h 661987"/>
                <a:gd name="connsiteX22" fmla="*/ 578644 w 631032"/>
                <a:gd name="connsiteY22" fmla="*/ 23812 h 661987"/>
                <a:gd name="connsiteX23" fmla="*/ 588169 w 631032"/>
                <a:gd name="connsiteY23" fmla="*/ 9525 h 661987"/>
                <a:gd name="connsiteX24" fmla="*/ 600075 w 631032"/>
                <a:gd name="connsiteY24" fmla="*/ 0 h 661987"/>
                <a:gd name="connsiteX25" fmla="*/ 609600 w 631032"/>
                <a:gd name="connsiteY25" fmla="*/ 2381 h 661987"/>
                <a:gd name="connsiteX26" fmla="*/ 614363 w 631032"/>
                <a:gd name="connsiteY26" fmla="*/ 4762 h 661987"/>
                <a:gd name="connsiteX27" fmla="*/ 616744 w 631032"/>
                <a:gd name="connsiteY27" fmla="*/ 21431 h 661987"/>
                <a:gd name="connsiteX28" fmla="*/ 607219 w 631032"/>
                <a:gd name="connsiteY28" fmla="*/ 64293 h 661987"/>
                <a:gd name="connsiteX29" fmla="*/ 557213 w 631032"/>
                <a:gd name="connsiteY29" fmla="*/ 200025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1032" h="661987">
                  <a:moveTo>
                    <a:pt x="557213" y="200025"/>
                  </a:moveTo>
                  <a:lnTo>
                    <a:pt x="516732" y="311943"/>
                  </a:lnTo>
                  <a:lnTo>
                    <a:pt x="485775" y="400050"/>
                  </a:lnTo>
                  <a:lnTo>
                    <a:pt x="454819" y="497681"/>
                  </a:lnTo>
                  <a:lnTo>
                    <a:pt x="442913" y="545306"/>
                  </a:lnTo>
                  <a:lnTo>
                    <a:pt x="442913" y="573881"/>
                  </a:lnTo>
                  <a:lnTo>
                    <a:pt x="447675" y="602456"/>
                  </a:lnTo>
                  <a:lnTo>
                    <a:pt x="457200" y="619125"/>
                  </a:lnTo>
                  <a:lnTo>
                    <a:pt x="473869" y="633412"/>
                  </a:lnTo>
                  <a:lnTo>
                    <a:pt x="531019" y="645318"/>
                  </a:lnTo>
                  <a:lnTo>
                    <a:pt x="631032" y="652462"/>
                  </a:lnTo>
                  <a:lnTo>
                    <a:pt x="0" y="661987"/>
                  </a:lnTo>
                  <a:lnTo>
                    <a:pt x="38100" y="614362"/>
                  </a:lnTo>
                  <a:lnTo>
                    <a:pt x="61913" y="592931"/>
                  </a:lnTo>
                  <a:lnTo>
                    <a:pt x="88107" y="573881"/>
                  </a:lnTo>
                  <a:lnTo>
                    <a:pt x="140494" y="542925"/>
                  </a:lnTo>
                  <a:lnTo>
                    <a:pt x="195263" y="514350"/>
                  </a:lnTo>
                  <a:lnTo>
                    <a:pt x="257175" y="466725"/>
                  </a:lnTo>
                  <a:lnTo>
                    <a:pt x="295275" y="431006"/>
                  </a:lnTo>
                  <a:lnTo>
                    <a:pt x="388144" y="328612"/>
                  </a:lnTo>
                  <a:lnTo>
                    <a:pt x="473869" y="202406"/>
                  </a:lnTo>
                  <a:lnTo>
                    <a:pt x="566738" y="45243"/>
                  </a:lnTo>
                  <a:lnTo>
                    <a:pt x="578644" y="23812"/>
                  </a:lnTo>
                  <a:lnTo>
                    <a:pt x="588169" y="9525"/>
                  </a:lnTo>
                  <a:lnTo>
                    <a:pt x="600075" y="0"/>
                  </a:lnTo>
                  <a:lnTo>
                    <a:pt x="609600" y="2381"/>
                  </a:lnTo>
                  <a:lnTo>
                    <a:pt x="614363" y="4762"/>
                  </a:lnTo>
                  <a:lnTo>
                    <a:pt x="616744" y="21431"/>
                  </a:lnTo>
                  <a:lnTo>
                    <a:pt x="607219" y="64293"/>
                  </a:lnTo>
                  <a:lnTo>
                    <a:pt x="557213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25953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8F7241D-18A8-4275-98D7-F6708C01556E}"/>
              </a:ext>
            </a:extLst>
          </p:cNvPr>
          <p:cNvGrpSpPr/>
          <p:nvPr/>
        </p:nvGrpSpPr>
        <p:grpSpPr>
          <a:xfrm>
            <a:off x="2470150" y="1549400"/>
            <a:ext cx="4968875" cy="4584700"/>
            <a:chOff x="2470150" y="1549400"/>
            <a:chExt cx="4968875" cy="4584700"/>
          </a:xfrm>
        </p:grpSpPr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52D9972-28C9-384D-BFC5-D768152E1296}"/>
                </a:ext>
              </a:extLst>
            </p:cNvPr>
            <p:cNvSpPr/>
            <p:nvPr/>
          </p:nvSpPr>
          <p:spPr>
            <a:xfrm>
              <a:off x="2470150" y="2052638"/>
              <a:ext cx="977900" cy="1555750"/>
            </a:xfrm>
            <a:custGeom>
              <a:avLst/>
              <a:gdLst>
                <a:gd name="connsiteX0" fmla="*/ 766763 w 978694"/>
                <a:gd name="connsiteY0" fmla="*/ 626268 h 1554956"/>
                <a:gd name="connsiteX1" fmla="*/ 819150 w 978694"/>
                <a:gd name="connsiteY1" fmla="*/ 535781 h 1554956"/>
                <a:gd name="connsiteX2" fmla="*/ 862013 w 978694"/>
                <a:gd name="connsiteY2" fmla="*/ 452437 h 1554956"/>
                <a:gd name="connsiteX3" fmla="*/ 873919 w 978694"/>
                <a:gd name="connsiteY3" fmla="*/ 433387 h 1554956"/>
                <a:gd name="connsiteX4" fmla="*/ 919163 w 978694"/>
                <a:gd name="connsiteY4" fmla="*/ 390525 h 1554956"/>
                <a:gd name="connsiteX5" fmla="*/ 969169 w 978694"/>
                <a:gd name="connsiteY5" fmla="*/ 338137 h 1554956"/>
                <a:gd name="connsiteX6" fmla="*/ 976313 w 978694"/>
                <a:gd name="connsiteY6" fmla="*/ 321468 h 1554956"/>
                <a:gd name="connsiteX7" fmla="*/ 978694 w 978694"/>
                <a:gd name="connsiteY7" fmla="*/ 309562 h 1554956"/>
                <a:gd name="connsiteX8" fmla="*/ 978694 w 978694"/>
                <a:gd name="connsiteY8" fmla="*/ 292893 h 1554956"/>
                <a:gd name="connsiteX9" fmla="*/ 973932 w 978694"/>
                <a:gd name="connsiteY9" fmla="*/ 271462 h 1554956"/>
                <a:gd name="connsiteX10" fmla="*/ 954882 w 978694"/>
                <a:gd name="connsiteY10" fmla="*/ 238125 h 1554956"/>
                <a:gd name="connsiteX11" fmla="*/ 919163 w 978694"/>
                <a:gd name="connsiteY11" fmla="*/ 202406 h 1554956"/>
                <a:gd name="connsiteX12" fmla="*/ 866775 w 978694"/>
                <a:gd name="connsiteY12" fmla="*/ 161925 h 1554956"/>
                <a:gd name="connsiteX13" fmla="*/ 795338 w 978694"/>
                <a:gd name="connsiteY13" fmla="*/ 116681 h 1554956"/>
                <a:gd name="connsiteX14" fmla="*/ 707232 w 978694"/>
                <a:gd name="connsiteY14" fmla="*/ 69056 h 1554956"/>
                <a:gd name="connsiteX15" fmla="*/ 628650 w 978694"/>
                <a:gd name="connsiteY15" fmla="*/ 26193 h 1554956"/>
                <a:gd name="connsiteX16" fmla="*/ 578644 w 978694"/>
                <a:gd name="connsiteY16" fmla="*/ 4762 h 1554956"/>
                <a:gd name="connsiteX17" fmla="*/ 559594 w 978694"/>
                <a:gd name="connsiteY17" fmla="*/ 0 h 1554956"/>
                <a:gd name="connsiteX18" fmla="*/ 545307 w 978694"/>
                <a:gd name="connsiteY18" fmla="*/ 0 h 1554956"/>
                <a:gd name="connsiteX19" fmla="*/ 535782 w 978694"/>
                <a:gd name="connsiteY19" fmla="*/ 9525 h 1554956"/>
                <a:gd name="connsiteX20" fmla="*/ 542925 w 978694"/>
                <a:gd name="connsiteY20" fmla="*/ 33337 h 1554956"/>
                <a:gd name="connsiteX21" fmla="*/ 557213 w 978694"/>
                <a:gd name="connsiteY21" fmla="*/ 59531 h 1554956"/>
                <a:gd name="connsiteX22" fmla="*/ 581025 w 978694"/>
                <a:gd name="connsiteY22" fmla="*/ 90487 h 1554956"/>
                <a:gd name="connsiteX23" fmla="*/ 609600 w 978694"/>
                <a:gd name="connsiteY23" fmla="*/ 135731 h 1554956"/>
                <a:gd name="connsiteX24" fmla="*/ 626269 w 978694"/>
                <a:gd name="connsiteY24" fmla="*/ 171450 h 1554956"/>
                <a:gd name="connsiteX25" fmla="*/ 638175 w 978694"/>
                <a:gd name="connsiteY25" fmla="*/ 202406 h 1554956"/>
                <a:gd name="connsiteX26" fmla="*/ 642938 w 978694"/>
                <a:gd name="connsiteY26" fmla="*/ 230981 h 1554956"/>
                <a:gd name="connsiteX27" fmla="*/ 642938 w 978694"/>
                <a:gd name="connsiteY27" fmla="*/ 292893 h 1554956"/>
                <a:gd name="connsiteX28" fmla="*/ 635794 w 978694"/>
                <a:gd name="connsiteY28" fmla="*/ 338137 h 1554956"/>
                <a:gd name="connsiteX29" fmla="*/ 621507 w 978694"/>
                <a:gd name="connsiteY29" fmla="*/ 411956 h 1554956"/>
                <a:gd name="connsiteX30" fmla="*/ 597694 w 978694"/>
                <a:gd name="connsiteY30" fmla="*/ 495300 h 1554956"/>
                <a:gd name="connsiteX31" fmla="*/ 578644 w 978694"/>
                <a:gd name="connsiteY31" fmla="*/ 547687 h 1554956"/>
                <a:gd name="connsiteX32" fmla="*/ 550069 w 978694"/>
                <a:gd name="connsiteY32" fmla="*/ 623887 h 1554956"/>
                <a:gd name="connsiteX33" fmla="*/ 502444 w 978694"/>
                <a:gd name="connsiteY33" fmla="*/ 728662 h 1554956"/>
                <a:gd name="connsiteX34" fmla="*/ 442913 w 978694"/>
                <a:gd name="connsiteY34" fmla="*/ 842962 h 1554956"/>
                <a:gd name="connsiteX35" fmla="*/ 350044 w 978694"/>
                <a:gd name="connsiteY35" fmla="*/ 1002506 h 1554956"/>
                <a:gd name="connsiteX36" fmla="*/ 266700 w 978694"/>
                <a:gd name="connsiteY36" fmla="*/ 1135856 h 1554956"/>
                <a:gd name="connsiteX37" fmla="*/ 145257 w 978694"/>
                <a:gd name="connsiteY37" fmla="*/ 1316831 h 1554956"/>
                <a:gd name="connsiteX38" fmla="*/ 33338 w 978694"/>
                <a:gd name="connsiteY38" fmla="*/ 1469231 h 1554956"/>
                <a:gd name="connsiteX39" fmla="*/ 7144 w 978694"/>
                <a:gd name="connsiteY39" fmla="*/ 1512093 h 1554956"/>
                <a:gd name="connsiteX40" fmla="*/ 0 w 978694"/>
                <a:gd name="connsiteY40" fmla="*/ 1533525 h 1554956"/>
                <a:gd name="connsiteX41" fmla="*/ 2382 w 978694"/>
                <a:gd name="connsiteY41" fmla="*/ 1550193 h 1554956"/>
                <a:gd name="connsiteX42" fmla="*/ 7144 w 978694"/>
                <a:gd name="connsiteY42" fmla="*/ 1554956 h 1554956"/>
                <a:gd name="connsiteX43" fmla="*/ 33338 w 978694"/>
                <a:gd name="connsiteY43" fmla="*/ 1550193 h 1554956"/>
                <a:gd name="connsiteX44" fmla="*/ 64294 w 978694"/>
                <a:gd name="connsiteY44" fmla="*/ 1531143 h 1554956"/>
                <a:gd name="connsiteX45" fmla="*/ 126207 w 978694"/>
                <a:gd name="connsiteY45" fmla="*/ 1471612 h 1554956"/>
                <a:gd name="connsiteX46" fmla="*/ 228600 w 978694"/>
                <a:gd name="connsiteY46" fmla="*/ 1366837 h 1554956"/>
                <a:gd name="connsiteX47" fmla="*/ 330994 w 978694"/>
                <a:gd name="connsiteY47" fmla="*/ 1250156 h 1554956"/>
                <a:gd name="connsiteX48" fmla="*/ 426244 w 978694"/>
                <a:gd name="connsiteY48" fmla="*/ 1140618 h 1554956"/>
                <a:gd name="connsiteX49" fmla="*/ 516732 w 978694"/>
                <a:gd name="connsiteY49" fmla="*/ 1021556 h 1554956"/>
                <a:gd name="connsiteX50" fmla="*/ 588169 w 978694"/>
                <a:gd name="connsiteY50" fmla="*/ 912018 h 1554956"/>
                <a:gd name="connsiteX51" fmla="*/ 678657 w 978694"/>
                <a:gd name="connsiteY51" fmla="*/ 776287 h 1554956"/>
                <a:gd name="connsiteX52" fmla="*/ 766763 w 978694"/>
                <a:gd name="connsiteY52" fmla="*/ 626268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694" h="1554956">
                  <a:moveTo>
                    <a:pt x="766763" y="626268"/>
                  </a:moveTo>
                  <a:lnTo>
                    <a:pt x="819150" y="535781"/>
                  </a:lnTo>
                  <a:lnTo>
                    <a:pt x="862013" y="452437"/>
                  </a:lnTo>
                  <a:lnTo>
                    <a:pt x="873919" y="433387"/>
                  </a:lnTo>
                  <a:lnTo>
                    <a:pt x="919163" y="390525"/>
                  </a:lnTo>
                  <a:lnTo>
                    <a:pt x="969169" y="338137"/>
                  </a:lnTo>
                  <a:lnTo>
                    <a:pt x="976313" y="321468"/>
                  </a:lnTo>
                  <a:lnTo>
                    <a:pt x="978694" y="309562"/>
                  </a:lnTo>
                  <a:lnTo>
                    <a:pt x="978694" y="292893"/>
                  </a:lnTo>
                  <a:lnTo>
                    <a:pt x="973932" y="271462"/>
                  </a:lnTo>
                  <a:lnTo>
                    <a:pt x="954882" y="238125"/>
                  </a:lnTo>
                  <a:lnTo>
                    <a:pt x="919163" y="202406"/>
                  </a:lnTo>
                  <a:lnTo>
                    <a:pt x="866775" y="161925"/>
                  </a:lnTo>
                  <a:lnTo>
                    <a:pt x="795338" y="116681"/>
                  </a:lnTo>
                  <a:lnTo>
                    <a:pt x="707232" y="69056"/>
                  </a:lnTo>
                  <a:lnTo>
                    <a:pt x="628650" y="26193"/>
                  </a:lnTo>
                  <a:lnTo>
                    <a:pt x="578644" y="4762"/>
                  </a:lnTo>
                  <a:lnTo>
                    <a:pt x="559594" y="0"/>
                  </a:lnTo>
                  <a:lnTo>
                    <a:pt x="545307" y="0"/>
                  </a:lnTo>
                  <a:lnTo>
                    <a:pt x="535782" y="9525"/>
                  </a:lnTo>
                  <a:lnTo>
                    <a:pt x="542925" y="33337"/>
                  </a:lnTo>
                  <a:lnTo>
                    <a:pt x="557213" y="59531"/>
                  </a:lnTo>
                  <a:lnTo>
                    <a:pt x="581025" y="90487"/>
                  </a:lnTo>
                  <a:lnTo>
                    <a:pt x="609600" y="135731"/>
                  </a:lnTo>
                  <a:lnTo>
                    <a:pt x="626269" y="171450"/>
                  </a:lnTo>
                  <a:lnTo>
                    <a:pt x="638175" y="202406"/>
                  </a:lnTo>
                  <a:lnTo>
                    <a:pt x="642938" y="230981"/>
                  </a:lnTo>
                  <a:lnTo>
                    <a:pt x="642938" y="292893"/>
                  </a:lnTo>
                  <a:lnTo>
                    <a:pt x="635794" y="338137"/>
                  </a:lnTo>
                  <a:lnTo>
                    <a:pt x="621507" y="411956"/>
                  </a:lnTo>
                  <a:lnTo>
                    <a:pt x="597694" y="495300"/>
                  </a:lnTo>
                  <a:lnTo>
                    <a:pt x="578644" y="547687"/>
                  </a:lnTo>
                  <a:lnTo>
                    <a:pt x="550069" y="623887"/>
                  </a:lnTo>
                  <a:lnTo>
                    <a:pt x="502444" y="728662"/>
                  </a:lnTo>
                  <a:lnTo>
                    <a:pt x="442913" y="842962"/>
                  </a:lnTo>
                  <a:lnTo>
                    <a:pt x="350044" y="1002506"/>
                  </a:lnTo>
                  <a:lnTo>
                    <a:pt x="266700" y="1135856"/>
                  </a:lnTo>
                  <a:lnTo>
                    <a:pt x="145257" y="1316831"/>
                  </a:lnTo>
                  <a:lnTo>
                    <a:pt x="33338" y="1469231"/>
                  </a:lnTo>
                  <a:lnTo>
                    <a:pt x="7144" y="1512093"/>
                  </a:lnTo>
                  <a:lnTo>
                    <a:pt x="0" y="1533525"/>
                  </a:lnTo>
                  <a:lnTo>
                    <a:pt x="2382" y="1550193"/>
                  </a:lnTo>
                  <a:lnTo>
                    <a:pt x="7144" y="1554956"/>
                  </a:lnTo>
                  <a:lnTo>
                    <a:pt x="33338" y="1550193"/>
                  </a:lnTo>
                  <a:lnTo>
                    <a:pt x="64294" y="1531143"/>
                  </a:lnTo>
                  <a:lnTo>
                    <a:pt x="126207" y="1471612"/>
                  </a:lnTo>
                  <a:lnTo>
                    <a:pt x="228600" y="1366837"/>
                  </a:lnTo>
                  <a:lnTo>
                    <a:pt x="330994" y="1250156"/>
                  </a:lnTo>
                  <a:lnTo>
                    <a:pt x="426244" y="1140618"/>
                  </a:lnTo>
                  <a:lnTo>
                    <a:pt x="516732" y="1021556"/>
                  </a:lnTo>
                  <a:lnTo>
                    <a:pt x="588169" y="912018"/>
                  </a:lnTo>
                  <a:lnTo>
                    <a:pt x="678657" y="776287"/>
                  </a:lnTo>
                  <a:lnTo>
                    <a:pt x="766763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77D3341A-FCA8-9148-8FE2-AAB4615236FB}"/>
                </a:ext>
              </a:extLst>
            </p:cNvPr>
            <p:cNvSpPr/>
            <p:nvPr/>
          </p:nvSpPr>
          <p:spPr>
            <a:xfrm>
              <a:off x="4832350" y="2201863"/>
              <a:ext cx="1995488" cy="474662"/>
            </a:xfrm>
            <a:custGeom>
              <a:avLst/>
              <a:gdLst>
                <a:gd name="connsiteX0" fmla="*/ 626269 w 1995488"/>
                <a:gd name="connsiteY0" fmla="*/ 223838 h 473869"/>
                <a:gd name="connsiteX1" fmla="*/ 490538 w 1995488"/>
                <a:gd name="connsiteY1" fmla="*/ 235744 h 473869"/>
                <a:gd name="connsiteX2" fmla="*/ 426244 w 1995488"/>
                <a:gd name="connsiteY2" fmla="*/ 242888 h 473869"/>
                <a:gd name="connsiteX3" fmla="*/ 390525 w 1995488"/>
                <a:gd name="connsiteY3" fmla="*/ 245269 h 473869"/>
                <a:gd name="connsiteX4" fmla="*/ 359569 w 1995488"/>
                <a:gd name="connsiteY4" fmla="*/ 245269 h 473869"/>
                <a:gd name="connsiteX5" fmla="*/ 309563 w 1995488"/>
                <a:gd name="connsiteY5" fmla="*/ 240507 h 473869"/>
                <a:gd name="connsiteX6" fmla="*/ 254794 w 1995488"/>
                <a:gd name="connsiteY6" fmla="*/ 223838 h 473869"/>
                <a:gd name="connsiteX7" fmla="*/ 188119 w 1995488"/>
                <a:gd name="connsiteY7" fmla="*/ 197644 h 473869"/>
                <a:gd name="connsiteX8" fmla="*/ 119063 w 1995488"/>
                <a:gd name="connsiteY8" fmla="*/ 161925 h 473869"/>
                <a:gd name="connsiteX9" fmla="*/ 52388 w 1995488"/>
                <a:gd name="connsiteY9" fmla="*/ 123825 h 473869"/>
                <a:gd name="connsiteX10" fmla="*/ 16669 w 1995488"/>
                <a:gd name="connsiteY10" fmla="*/ 109538 h 473869"/>
                <a:gd name="connsiteX11" fmla="*/ 0 w 1995488"/>
                <a:gd name="connsiteY11" fmla="*/ 114300 h 473869"/>
                <a:gd name="connsiteX12" fmla="*/ 0 w 1995488"/>
                <a:gd name="connsiteY12" fmla="*/ 128588 h 473869"/>
                <a:gd name="connsiteX13" fmla="*/ 11907 w 1995488"/>
                <a:gd name="connsiteY13" fmla="*/ 154782 h 473869"/>
                <a:gd name="connsiteX14" fmla="*/ 38100 w 1995488"/>
                <a:gd name="connsiteY14" fmla="*/ 200025 h 473869"/>
                <a:gd name="connsiteX15" fmla="*/ 78582 w 1995488"/>
                <a:gd name="connsiteY15" fmla="*/ 250032 h 473869"/>
                <a:gd name="connsiteX16" fmla="*/ 128588 w 1995488"/>
                <a:gd name="connsiteY16" fmla="*/ 304800 h 473869"/>
                <a:gd name="connsiteX17" fmla="*/ 173832 w 1995488"/>
                <a:gd name="connsiteY17" fmla="*/ 347663 h 473869"/>
                <a:gd name="connsiteX18" fmla="*/ 221457 w 1995488"/>
                <a:gd name="connsiteY18" fmla="*/ 385763 h 473869"/>
                <a:gd name="connsiteX19" fmla="*/ 269082 w 1995488"/>
                <a:gd name="connsiteY19" fmla="*/ 419100 h 473869"/>
                <a:gd name="connsiteX20" fmla="*/ 297657 w 1995488"/>
                <a:gd name="connsiteY20" fmla="*/ 433388 h 473869"/>
                <a:gd name="connsiteX21" fmla="*/ 333375 w 1995488"/>
                <a:gd name="connsiteY21" fmla="*/ 452438 h 473869"/>
                <a:gd name="connsiteX22" fmla="*/ 369094 w 1995488"/>
                <a:gd name="connsiteY22" fmla="*/ 464344 h 473869"/>
                <a:gd name="connsiteX23" fmla="*/ 400050 w 1995488"/>
                <a:gd name="connsiteY23" fmla="*/ 471488 h 473869"/>
                <a:gd name="connsiteX24" fmla="*/ 428625 w 1995488"/>
                <a:gd name="connsiteY24" fmla="*/ 473869 h 473869"/>
                <a:gd name="connsiteX25" fmla="*/ 459582 w 1995488"/>
                <a:gd name="connsiteY25" fmla="*/ 469107 h 473869"/>
                <a:gd name="connsiteX26" fmla="*/ 495300 w 1995488"/>
                <a:gd name="connsiteY26" fmla="*/ 459582 h 473869"/>
                <a:gd name="connsiteX27" fmla="*/ 535782 w 1995488"/>
                <a:gd name="connsiteY27" fmla="*/ 438150 h 473869"/>
                <a:gd name="connsiteX28" fmla="*/ 561975 w 1995488"/>
                <a:gd name="connsiteY28" fmla="*/ 423863 h 473869"/>
                <a:gd name="connsiteX29" fmla="*/ 595313 w 1995488"/>
                <a:gd name="connsiteY29" fmla="*/ 409575 h 473869"/>
                <a:gd name="connsiteX30" fmla="*/ 709613 w 1995488"/>
                <a:gd name="connsiteY30" fmla="*/ 381000 h 473869"/>
                <a:gd name="connsiteX31" fmla="*/ 831057 w 1995488"/>
                <a:gd name="connsiteY31" fmla="*/ 366713 h 473869"/>
                <a:gd name="connsiteX32" fmla="*/ 969169 w 1995488"/>
                <a:gd name="connsiteY32" fmla="*/ 352425 h 473869"/>
                <a:gd name="connsiteX33" fmla="*/ 1169194 w 1995488"/>
                <a:gd name="connsiteY33" fmla="*/ 311944 h 473869"/>
                <a:gd name="connsiteX34" fmla="*/ 1352550 w 1995488"/>
                <a:gd name="connsiteY34" fmla="*/ 285750 h 473869"/>
                <a:gd name="connsiteX35" fmla="*/ 1533525 w 1995488"/>
                <a:gd name="connsiteY35" fmla="*/ 273844 h 473869"/>
                <a:gd name="connsiteX36" fmla="*/ 1683544 w 1995488"/>
                <a:gd name="connsiteY36" fmla="*/ 269082 h 473869"/>
                <a:gd name="connsiteX37" fmla="*/ 1840707 w 1995488"/>
                <a:gd name="connsiteY37" fmla="*/ 264319 h 473869"/>
                <a:gd name="connsiteX38" fmla="*/ 1893094 w 1995488"/>
                <a:gd name="connsiteY38" fmla="*/ 264319 h 473869"/>
                <a:gd name="connsiteX39" fmla="*/ 1940719 w 1995488"/>
                <a:gd name="connsiteY39" fmla="*/ 254794 h 473869"/>
                <a:gd name="connsiteX40" fmla="*/ 1969294 w 1995488"/>
                <a:gd name="connsiteY40" fmla="*/ 245269 h 473869"/>
                <a:gd name="connsiteX41" fmla="*/ 1988344 w 1995488"/>
                <a:gd name="connsiteY41" fmla="*/ 230982 h 473869"/>
                <a:gd name="connsiteX42" fmla="*/ 1995488 w 1995488"/>
                <a:gd name="connsiteY42" fmla="*/ 211932 h 473869"/>
                <a:gd name="connsiteX43" fmla="*/ 1995488 w 1995488"/>
                <a:gd name="connsiteY43" fmla="*/ 202407 h 473869"/>
                <a:gd name="connsiteX44" fmla="*/ 1988344 w 1995488"/>
                <a:gd name="connsiteY44" fmla="*/ 183357 h 473869"/>
                <a:gd name="connsiteX45" fmla="*/ 1976438 w 1995488"/>
                <a:gd name="connsiteY45" fmla="*/ 161925 h 473869"/>
                <a:gd name="connsiteX46" fmla="*/ 1947863 w 1995488"/>
                <a:gd name="connsiteY46" fmla="*/ 126207 h 473869"/>
                <a:gd name="connsiteX47" fmla="*/ 1912144 w 1995488"/>
                <a:gd name="connsiteY47" fmla="*/ 95250 h 473869"/>
                <a:gd name="connsiteX48" fmla="*/ 1876425 w 1995488"/>
                <a:gd name="connsiteY48" fmla="*/ 73819 h 473869"/>
                <a:gd name="connsiteX49" fmla="*/ 1826419 w 1995488"/>
                <a:gd name="connsiteY49" fmla="*/ 50007 h 473869"/>
                <a:gd name="connsiteX50" fmla="*/ 1769269 w 1995488"/>
                <a:gd name="connsiteY50" fmla="*/ 23813 h 473869"/>
                <a:gd name="connsiteX51" fmla="*/ 1709738 w 1995488"/>
                <a:gd name="connsiteY51" fmla="*/ 4763 h 473869"/>
                <a:gd name="connsiteX52" fmla="*/ 1676400 w 1995488"/>
                <a:gd name="connsiteY52" fmla="*/ 0 h 473869"/>
                <a:gd name="connsiteX53" fmla="*/ 1657350 w 1995488"/>
                <a:gd name="connsiteY53" fmla="*/ 0 h 473869"/>
                <a:gd name="connsiteX54" fmla="*/ 1602582 w 1995488"/>
                <a:gd name="connsiteY54" fmla="*/ 26194 h 473869"/>
                <a:gd name="connsiteX55" fmla="*/ 1521619 w 1995488"/>
                <a:gd name="connsiteY55" fmla="*/ 59532 h 473869"/>
                <a:gd name="connsiteX56" fmla="*/ 1440657 w 1995488"/>
                <a:gd name="connsiteY56" fmla="*/ 80963 h 473869"/>
                <a:gd name="connsiteX57" fmla="*/ 1352550 w 1995488"/>
                <a:gd name="connsiteY57" fmla="*/ 102394 h 473869"/>
                <a:gd name="connsiteX58" fmla="*/ 1195388 w 1995488"/>
                <a:gd name="connsiteY58" fmla="*/ 130969 h 473869"/>
                <a:gd name="connsiteX59" fmla="*/ 935832 w 1995488"/>
                <a:gd name="connsiteY59" fmla="*/ 178594 h 473869"/>
                <a:gd name="connsiteX60" fmla="*/ 626269 w 1995488"/>
                <a:gd name="connsiteY60" fmla="*/ 2238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95488" h="473869">
                  <a:moveTo>
                    <a:pt x="626269" y="223838"/>
                  </a:moveTo>
                  <a:lnTo>
                    <a:pt x="490538" y="235744"/>
                  </a:lnTo>
                  <a:lnTo>
                    <a:pt x="426244" y="242888"/>
                  </a:lnTo>
                  <a:lnTo>
                    <a:pt x="390525" y="245269"/>
                  </a:lnTo>
                  <a:lnTo>
                    <a:pt x="359569" y="245269"/>
                  </a:lnTo>
                  <a:lnTo>
                    <a:pt x="309563" y="240507"/>
                  </a:lnTo>
                  <a:lnTo>
                    <a:pt x="254794" y="223838"/>
                  </a:lnTo>
                  <a:lnTo>
                    <a:pt x="188119" y="197644"/>
                  </a:lnTo>
                  <a:lnTo>
                    <a:pt x="119063" y="161925"/>
                  </a:lnTo>
                  <a:lnTo>
                    <a:pt x="52388" y="123825"/>
                  </a:lnTo>
                  <a:lnTo>
                    <a:pt x="16669" y="109538"/>
                  </a:lnTo>
                  <a:lnTo>
                    <a:pt x="0" y="114300"/>
                  </a:lnTo>
                  <a:lnTo>
                    <a:pt x="0" y="128588"/>
                  </a:lnTo>
                  <a:lnTo>
                    <a:pt x="11907" y="154782"/>
                  </a:lnTo>
                  <a:lnTo>
                    <a:pt x="38100" y="200025"/>
                  </a:lnTo>
                  <a:lnTo>
                    <a:pt x="78582" y="250032"/>
                  </a:lnTo>
                  <a:lnTo>
                    <a:pt x="128588" y="304800"/>
                  </a:lnTo>
                  <a:lnTo>
                    <a:pt x="173832" y="347663"/>
                  </a:lnTo>
                  <a:lnTo>
                    <a:pt x="221457" y="385763"/>
                  </a:lnTo>
                  <a:lnTo>
                    <a:pt x="269082" y="419100"/>
                  </a:lnTo>
                  <a:lnTo>
                    <a:pt x="297657" y="433388"/>
                  </a:lnTo>
                  <a:lnTo>
                    <a:pt x="333375" y="452438"/>
                  </a:lnTo>
                  <a:lnTo>
                    <a:pt x="369094" y="464344"/>
                  </a:lnTo>
                  <a:lnTo>
                    <a:pt x="400050" y="471488"/>
                  </a:lnTo>
                  <a:lnTo>
                    <a:pt x="428625" y="473869"/>
                  </a:lnTo>
                  <a:lnTo>
                    <a:pt x="459582" y="469107"/>
                  </a:lnTo>
                  <a:lnTo>
                    <a:pt x="495300" y="459582"/>
                  </a:lnTo>
                  <a:lnTo>
                    <a:pt x="535782" y="438150"/>
                  </a:lnTo>
                  <a:lnTo>
                    <a:pt x="561975" y="423863"/>
                  </a:lnTo>
                  <a:lnTo>
                    <a:pt x="595313" y="409575"/>
                  </a:lnTo>
                  <a:lnTo>
                    <a:pt x="709613" y="381000"/>
                  </a:lnTo>
                  <a:lnTo>
                    <a:pt x="831057" y="366713"/>
                  </a:lnTo>
                  <a:lnTo>
                    <a:pt x="969169" y="352425"/>
                  </a:lnTo>
                  <a:lnTo>
                    <a:pt x="1169194" y="311944"/>
                  </a:lnTo>
                  <a:lnTo>
                    <a:pt x="1352550" y="285750"/>
                  </a:lnTo>
                  <a:lnTo>
                    <a:pt x="1533525" y="273844"/>
                  </a:lnTo>
                  <a:lnTo>
                    <a:pt x="1683544" y="269082"/>
                  </a:lnTo>
                  <a:lnTo>
                    <a:pt x="1840707" y="264319"/>
                  </a:lnTo>
                  <a:lnTo>
                    <a:pt x="1893094" y="264319"/>
                  </a:lnTo>
                  <a:lnTo>
                    <a:pt x="1940719" y="254794"/>
                  </a:lnTo>
                  <a:lnTo>
                    <a:pt x="1969294" y="245269"/>
                  </a:lnTo>
                  <a:lnTo>
                    <a:pt x="1988344" y="230982"/>
                  </a:lnTo>
                  <a:lnTo>
                    <a:pt x="1995488" y="211932"/>
                  </a:lnTo>
                  <a:lnTo>
                    <a:pt x="1995488" y="202407"/>
                  </a:lnTo>
                  <a:lnTo>
                    <a:pt x="1988344" y="183357"/>
                  </a:lnTo>
                  <a:lnTo>
                    <a:pt x="1976438" y="161925"/>
                  </a:lnTo>
                  <a:lnTo>
                    <a:pt x="1947863" y="126207"/>
                  </a:lnTo>
                  <a:lnTo>
                    <a:pt x="1912144" y="95250"/>
                  </a:lnTo>
                  <a:lnTo>
                    <a:pt x="1876425" y="73819"/>
                  </a:lnTo>
                  <a:lnTo>
                    <a:pt x="1826419" y="50007"/>
                  </a:lnTo>
                  <a:lnTo>
                    <a:pt x="1769269" y="23813"/>
                  </a:lnTo>
                  <a:lnTo>
                    <a:pt x="1709738" y="4763"/>
                  </a:lnTo>
                  <a:lnTo>
                    <a:pt x="1676400" y="0"/>
                  </a:lnTo>
                  <a:lnTo>
                    <a:pt x="1657350" y="0"/>
                  </a:lnTo>
                  <a:lnTo>
                    <a:pt x="1602582" y="26194"/>
                  </a:lnTo>
                  <a:lnTo>
                    <a:pt x="1521619" y="59532"/>
                  </a:lnTo>
                  <a:lnTo>
                    <a:pt x="1440657" y="80963"/>
                  </a:lnTo>
                  <a:lnTo>
                    <a:pt x="1352550" y="102394"/>
                  </a:lnTo>
                  <a:lnTo>
                    <a:pt x="1195388" y="130969"/>
                  </a:lnTo>
                  <a:lnTo>
                    <a:pt x="935832" y="178594"/>
                  </a:lnTo>
                  <a:lnTo>
                    <a:pt x="6262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D83D7077-3BBC-2B46-A5DD-E0394E599B6B}"/>
                </a:ext>
              </a:extLst>
            </p:cNvPr>
            <p:cNvSpPr/>
            <p:nvPr/>
          </p:nvSpPr>
          <p:spPr>
            <a:xfrm>
              <a:off x="4562475" y="3700463"/>
              <a:ext cx="2876550" cy="614362"/>
            </a:xfrm>
            <a:custGeom>
              <a:avLst/>
              <a:gdLst>
                <a:gd name="connsiteX0" fmla="*/ 1216819 w 2876550"/>
                <a:gd name="connsiteY0" fmla="*/ 230981 h 614362"/>
                <a:gd name="connsiteX1" fmla="*/ 1638300 w 2876550"/>
                <a:gd name="connsiteY1" fmla="*/ 157162 h 614362"/>
                <a:gd name="connsiteX2" fmla="*/ 1824038 w 2876550"/>
                <a:gd name="connsiteY2" fmla="*/ 128587 h 614362"/>
                <a:gd name="connsiteX3" fmla="*/ 2102644 w 2876550"/>
                <a:gd name="connsiteY3" fmla="*/ 97631 h 614362"/>
                <a:gd name="connsiteX4" fmla="*/ 2176463 w 2876550"/>
                <a:gd name="connsiteY4" fmla="*/ 85725 h 614362"/>
                <a:gd name="connsiteX5" fmla="*/ 2252663 w 2876550"/>
                <a:gd name="connsiteY5" fmla="*/ 66675 h 614362"/>
                <a:gd name="connsiteX6" fmla="*/ 2324100 w 2876550"/>
                <a:gd name="connsiteY6" fmla="*/ 42862 h 614362"/>
                <a:gd name="connsiteX7" fmla="*/ 2395538 w 2876550"/>
                <a:gd name="connsiteY7" fmla="*/ 16668 h 614362"/>
                <a:gd name="connsiteX8" fmla="*/ 2431256 w 2876550"/>
                <a:gd name="connsiteY8" fmla="*/ 0 h 614362"/>
                <a:gd name="connsiteX9" fmla="*/ 2457450 w 2876550"/>
                <a:gd name="connsiteY9" fmla="*/ 0 h 614362"/>
                <a:gd name="connsiteX10" fmla="*/ 2559844 w 2876550"/>
                <a:gd name="connsiteY10" fmla="*/ 19050 h 614362"/>
                <a:gd name="connsiteX11" fmla="*/ 2667000 w 2876550"/>
                <a:gd name="connsiteY11" fmla="*/ 50006 h 614362"/>
                <a:gd name="connsiteX12" fmla="*/ 2752725 w 2876550"/>
                <a:gd name="connsiteY12" fmla="*/ 80962 h 614362"/>
                <a:gd name="connsiteX13" fmla="*/ 2812256 w 2876550"/>
                <a:gd name="connsiteY13" fmla="*/ 107156 h 614362"/>
                <a:gd name="connsiteX14" fmla="*/ 2828925 w 2876550"/>
                <a:gd name="connsiteY14" fmla="*/ 116681 h 614362"/>
                <a:gd name="connsiteX15" fmla="*/ 2850356 w 2876550"/>
                <a:gd name="connsiteY15" fmla="*/ 138112 h 614362"/>
                <a:gd name="connsiteX16" fmla="*/ 2864644 w 2876550"/>
                <a:gd name="connsiteY16" fmla="*/ 159543 h 614362"/>
                <a:gd name="connsiteX17" fmla="*/ 2874169 w 2876550"/>
                <a:gd name="connsiteY17" fmla="*/ 178593 h 614362"/>
                <a:gd name="connsiteX18" fmla="*/ 2876550 w 2876550"/>
                <a:gd name="connsiteY18" fmla="*/ 195262 h 614362"/>
                <a:gd name="connsiteX19" fmla="*/ 2864644 w 2876550"/>
                <a:gd name="connsiteY19" fmla="*/ 221456 h 614362"/>
                <a:gd name="connsiteX20" fmla="*/ 2838450 w 2876550"/>
                <a:gd name="connsiteY20" fmla="*/ 240506 h 614362"/>
                <a:gd name="connsiteX21" fmla="*/ 2807494 w 2876550"/>
                <a:gd name="connsiteY21" fmla="*/ 254793 h 614362"/>
                <a:gd name="connsiteX22" fmla="*/ 2776538 w 2876550"/>
                <a:gd name="connsiteY22" fmla="*/ 264318 h 614362"/>
                <a:gd name="connsiteX23" fmla="*/ 2747963 w 2876550"/>
                <a:gd name="connsiteY23" fmla="*/ 266700 h 614362"/>
                <a:gd name="connsiteX24" fmla="*/ 2674144 w 2876550"/>
                <a:gd name="connsiteY24" fmla="*/ 259556 h 614362"/>
                <a:gd name="connsiteX25" fmla="*/ 2540794 w 2876550"/>
                <a:gd name="connsiteY25" fmla="*/ 257175 h 614362"/>
                <a:gd name="connsiteX26" fmla="*/ 2388394 w 2876550"/>
                <a:gd name="connsiteY26" fmla="*/ 259556 h 614362"/>
                <a:gd name="connsiteX27" fmla="*/ 2212181 w 2876550"/>
                <a:gd name="connsiteY27" fmla="*/ 269081 h 614362"/>
                <a:gd name="connsiteX28" fmla="*/ 2035969 w 2876550"/>
                <a:gd name="connsiteY28" fmla="*/ 283368 h 614362"/>
                <a:gd name="connsiteX29" fmla="*/ 1762125 w 2876550"/>
                <a:gd name="connsiteY29" fmla="*/ 311943 h 614362"/>
                <a:gd name="connsiteX30" fmla="*/ 1619250 w 2876550"/>
                <a:gd name="connsiteY30" fmla="*/ 328612 h 614362"/>
                <a:gd name="connsiteX31" fmla="*/ 1388269 w 2876550"/>
                <a:gd name="connsiteY31" fmla="*/ 366712 h 614362"/>
                <a:gd name="connsiteX32" fmla="*/ 1190625 w 2876550"/>
                <a:gd name="connsiteY32" fmla="*/ 411956 h 614362"/>
                <a:gd name="connsiteX33" fmla="*/ 1019175 w 2876550"/>
                <a:gd name="connsiteY33" fmla="*/ 454818 h 614362"/>
                <a:gd name="connsiteX34" fmla="*/ 854869 w 2876550"/>
                <a:gd name="connsiteY34" fmla="*/ 502443 h 614362"/>
                <a:gd name="connsiteX35" fmla="*/ 671513 w 2876550"/>
                <a:gd name="connsiteY35" fmla="*/ 564356 h 614362"/>
                <a:gd name="connsiteX36" fmla="*/ 623888 w 2876550"/>
                <a:gd name="connsiteY36" fmla="*/ 578643 h 614362"/>
                <a:gd name="connsiteX37" fmla="*/ 602456 w 2876550"/>
                <a:gd name="connsiteY37" fmla="*/ 592931 h 614362"/>
                <a:gd name="connsiteX38" fmla="*/ 571500 w 2876550"/>
                <a:gd name="connsiteY38" fmla="*/ 607218 h 614362"/>
                <a:gd name="connsiteX39" fmla="*/ 531019 w 2876550"/>
                <a:gd name="connsiteY39" fmla="*/ 614362 h 614362"/>
                <a:gd name="connsiteX40" fmla="*/ 497681 w 2876550"/>
                <a:gd name="connsiteY40" fmla="*/ 614362 h 614362"/>
                <a:gd name="connsiteX41" fmla="*/ 445294 w 2876550"/>
                <a:gd name="connsiteY41" fmla="*/ 607218 h 614362"/>
                <a:gd name="connsiteX42" fmla="*/ 395288 w 2876550"/>
                <a:gd name="connsiteY42" fmla="*/ 590550 h 614362"/>
                <a:gd name="connsiteX43" fmla="*/ 335756 w 2876550"/>
                <a:gd name="connsiteY43" fmla="*/ 564356 h 614362"/>
                <a:gd name="connsiteX44" fmla="*/ 271463 w 2876550"/>
                <a:gd name="connsiteY44" fmla="*/ 523875 h 614362"/>
                <a:gd name="connsiteX45" fmla="*/ 202406 w 2876550"/>
                <a:gd name="connsiteY45" fmla="*/ 481012 h 614362"/>
                <a:gd name="connsiteX46" fmla="*/ 128588 w 2876550"/>
                <a:gd name="connsiteY46" fmla="*/ 426243 h 614362"/>
                <a:gd name="connsiteX47" fmla="*/ 59531 w 2876550"/>
                <a:gd name="connsiteY47" fmla="*/ 366712 h 614362"/>
                <a:gd name="connsiteX48" fmla="*/ 47625 w 2876550"/>
                <a:gd name="connsiteY48" fmla="*/ 354806 h 614362"/>
                <a:gd name="connsiteX49" fmla="*/ 33338 w 2876550"/>
                <a:gd name="connsiteY49" fmla="*/ 333375 h 614362"/>
                <a:gd name="connsiteX50" fmla="*/ 9525 w 2876550"/>
                <a:gd name="connsiteY50" fmla="*/ 278606 h 614362"/>
                <a:gd name="connsiteX51" fmla="*/ 0 w 2876550"/>
                <a:gd name="connsiteY51" fmla="*/ 245268 h 614362"/>
                <a:gd name="connsiteX52" fmla="*/ 2381 w 2876550"/>
                <a:gd name="connsiteY52" fmla="*/ 228600 h 614362"/>
                <a:gd name="connsiteX53" fmla="*/ 14288 w 2876550"/>
                <a:gd name="connsiteY53" fmla="*/ 223837 h 614362"/>
                <a:gd name="connsiteX54" fmla="*/ 26194 w 2876550"/>
                <a:gd name="connsiteY54" fmla="*/ 226218 h 614362"/>
                <a:gd name="connsiteX55" fmla="*/ 50006 w 2876550"/>
                <a:gd name="connsiteY55" fmla="*/ 235743 h 614362"/>
                <a:gd name="connsiteX56" fmla="*/ 80963 w 2876550"/>
                <a:gd name="connsiteY56" fmla="*/ 252412 h 614362"/>
                <a:gd name="connsiteX57" fmla="*/ 107156 w 2876550"/>
                <a:gd name="connsiteY57" fmla="*/ 276225 h 614362"/>
                <a:gd name="connsiteX58" fmla="*/ 140494 w 2876550"/>
                <a:gd name="connsiteY58" fmla="*/ 304800 h 614362"/>
                <a:gd name="connsiteX59" fmla="*/ 171450 w 2876550"/>
                <a:gd name="connsiteY59" fmla="*/ 323850 h 614362"/>
                <a:gd name="connsiteX60" fmla="*/ 214313 w 2876550"/>
                <a:gd name="connsiteY60" fmla="*/ 342900 h 614362"/>
                <a:gd name="connsiteX61" fmla="*/ 264319 w 2876550"/>
                <a:gd name="connsiteY61" fmla="*/ 361950 h 614362"/>
                <a:gd name="connsiteX62" fmla="*/ 309563 w 2876550"/>
                <a:gd name="connsiteY62" fmla="*/ 371475 h 614362"/>
                <a:gd name="connsiteX63" fmla="*/ 373856 w 2876550"/>
                <a:gd name="connsiteY63" fmla="*/ 376237 h 614362"/>
                <a:gd name="connsiteX64" fmla="*/ 414338 w 2876550"/>
                <a:gd name="connsiteY64" fmla="*/ 376237 h 614362"/>
                <a:gd name="connsiteX65" fmla="*/ 619125 w 2876550"/>
                <a:gd name="connsiteY65" fmla="*/ 335756 h 614362"/>
                <a:gd name="connsiteX66" fmla="*/ 1016794 w 2876550"/>
                <a:gd name="connsiteY66" fmla="*/ 266700 h 614362"/>
                <a:gd name="connsiteX67" fmla="*/ 1216819 w 2876550"/>
                <a:gd name="connsiteY67" fmla="*/ 230981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614362">
                  <a:moveTo>
                    <a:pt x="1216819" y="230981"/>
                  </a:moveTo>
                  <a:lnTo>
                    <a:pt x="1638300" y="157162"/>
                  </a:lnTo>
                  <a:lnTo>
                    <a:pt x="1824038" y="128587"/>
                  </a:lnTo>
                  <a:lnTo>
                    <a:pt x="2102644" y="97631"/>
                  </a:lnTo>
                  <a:lnTo>
                    <a:pt x="2176463" y="85725"/>
                  </a:lnTo>
                  <a:lnTo>
                    <a:pt x="2252663" y="66675"/>
                  </a:lnTo>
                  <a:lnTo>
                    <a:pt x="2324100" y="42862"/>
                  </a:lnTo>
                  <a:lnTo>
                    <a:pt x="2395538" y="16668"/>
                  </a:lnTo>
                  <a:lnTo>
                    <a:pt x="2431256" y="0"/>
                  </a:lnTo>
                  <a:lnTo>
                    <a:pt x="2457450" y="0"/>
                  </a:lnTo>
                  <a:lnTo>
                    <a:pt x="2559844" y="19050"/>
                  </a:lnTo>
                  <a:lnTo>
                    <a:pt x="2667000" y="50006"/>
                  </a:lnTo>
                  <a:lnTo>
                    <a:pt x="2752725" y="80962"/>
                  </a:lnTo>
                  <a:lnTo>
                    <a:pt x="2812256" y="107156"/>
                  </a:lnTo>
                  <a:lnTo>
                    <a:pt x="2828925" y="116681"/>
                  </a:lnTo>
                  <a:lnTo>
                    <a:pt x="2850356" y="138112"/>
                  </a:lnTo>
                  <a:lnTo>
                    <a:pt x="2864644" y="159543"/>
                  </a:lnTo>
                  <a:lnTo>
                    <a:pt x="2874169" y="178593"/>
                  </a:lnTo>
                  <a:lnTo>
                    <a:pt x="2876550" y="195262"/>
                  </a:lnTo>
                  <a:lnTo>
                    <a:pt x="2864644" y="221456"/>
                  </a:lnTo>
                  <a:lnTo>
                    <a:pt x="2838450" y="240506"/>
                  </a:lnTo>
                  <a:lnTo>
                    <a:pt x="2807494" y="254793"/>
                  </a:lnTo>
                  <a:lnTo>
                    <a:pt x="2776538" y="264318"/>
                  </a:lnTo>
                  <a:lnTo>
                    <a:pt x="2747963" y="266700"/>
                  </a:lnTo>
                  <a:lnTo>
                    <a:pt x="2674144" y="259556"/>
                  </a:lnTo>
                  <a:lnTo>
                    <a:pt x="2540794" y="257175"/>
                  </a:lnTo>
                  <a:lnTo>
                    <a:pt x="2388394" y="259556"/>
                  </a:lnTo>
                  <a:lnTo>
                    <a:pt x="2212181" y="269081"/>
                  </a:lnTo>
                  <a:lnTo>
                    <a:pt x="2035969" y="283368"/>
                  </a:lnTo>
                  <a:lnTo>
                    <a:pt x="1762125" y="311943"/>
                  </a:lnTo>
                  <a:lnTo>
                    <a:pt x="1619250" y="328612"/>
                  </a:lnTo>
                  <a:lnTo>
                    <a:pt x="1388269" y="366712"/>
                  </a:lnTo>
                  <a:lnTo>
                    <a:pt x="1190625" y="411956"/>
                  </a:lnTo>
                  <a:lnTo>
                    <a:pt x="1019175" y="454818"/>
                  </a:lnTo>
                  <a:lnTo>
                    <a:pt x="854869" y="502443"/>
                  </a:lnTo>
                  <a:lnTo>
                    <a:pt x="671513" y="564356"/>
                  </a:lnTo>
                  <a:lnTo>
                    <a:pt x="623888" y="578643"/>
                  </a:lnTo>
                  <a:lnTo>
                    <a:pt x="602456" y="592931"/>
                  </a:lnTo>
                  <a:lnTo>
                    <a:pt x="571500" y="607218"/>
                  </a:lnTo>
                  <a:lnTo>
                    <a:pt x="531019" y="614362"/>
                  </a:lnTo>
                  <a:lnTo>
                    <a:pt x="497681" y="614362"/>
                  </a:lnTo>
                  <a:lnTo>
                    <a:pt x="445294" y="607218"/>
                  </a:lnTo>
                  <a:lnTo>
                    <a:pt x="395288" y="590550"/>
                  </a:lnTo>
                  <a:lnTo>
                    <a:pt x="335756" y="564356"/>
                  </a:lnTo>
                  <a:lnTo>
                    <a:pt x="271463" y="523875"/>
                  </a:lnTo>
                  <a:lnTo>
                    <a:pt x="202406" y="481012"/>
                  </a:lnTo>
                  <a:lnTo>
                    <a:pt x="128588" y="426243"/>
                  </a:lnTo>
                  <a:lnTo>
                    <a:pt x="59531" y="366712"/>
                  </a:lnTo>
                  <a:lnTo>
                    <a:pt x="47625" y="354806"/>
                  </a:lnTo>
                  <a:lnTo>
                    <a:pt x="33338" y="333375"/>
                  </a:lnTo>
                  <a:lnTo>
                    <a:pt x="9525" y="278606"/>
                  </a:lnTo>
                  <a:lnTo>
                    <a:pt x="0" y="245268"/>
                  </a:lnTo>
                  <a:lnTo>
                    <a:pt x="2381" y="228600"/>
                  </a:lnTo>
                  <a:lnTo>
                    <a:pt x="14288" y="223837"/>
                  </a:lnTo>
                  <a:lnTo>
                    <a:pt x="26194" y="226218"/>
                  </a:lnTo>
                  <a:lnTo>
                    <a:pt x="50006" y="235743"/>
                  </a:lnTo>
                  <a:lnTo>
                    <a:pt x="80963" y="252412"/>
                  </a:lnTo>
                  <a:lnTo>
                    <a:pt x="107156" y="276225"/>
                  </a:lnTo>
                  <a:lnTo>
                    <a:pt x="140494" y="304800"/>
                  </a:lnTo>
                  <a:lnTo>
                    <a:pt x="171450" y="323850"/>
                  </a:lnTo>
                  <a:lnTo>
                    <a:pt x="214313" y="342900"/>
                  </a:lnTo>
                  <a:lnTo>
                    <a:pt x="264319" y="361950"/>
                  </a:lnTo>
                  <a:lnTo>
                    <a:pt x="309563" y="371475"/>
                  </a:lnTo>
                  <a:lnTo>
                    <a:pt x="373856" y="376237"/>
                  </a:lnTo>
                  <a:lnTo>
                    <a:pt x="414338" y="376237"/>
                  </a:lnTo>
                  <a:lnTo>
                    <a:pt x="619125" y="335756"/>
                  </a:lnTo>
                  <a:lnTo>
                    <a:pt x="1016794" y="266700"/>
                  </a:lnTo>
                  <a:lnTo>
                    <a:pt x="12168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72EABFE7-C49C-B544-80A3-181E2B168C0A}"/>
                </a:ext>
              </a:extLst>
            </p:cNvPr>
            <p:cNvSpPr/>
            <p:nvPr/>
          </p:nvSpPr>
          <p:spPr>
            <a:xfrm>
              <a:off x="5248275" y="4421188"/>
              <a:ext cx="619125" cy="758825"/>
            </a:xfrm>
            <a:custGeom>
              <a:avLst/>
              <a:gdLst>
                <a:gd name="connsiteX0" fmla="*/ 378619 w 619125"/>
                <a:gd name="connsiteY0" fmla="*/ 200025 h 757238"/>
                <a:gd name="connsiteX1" fmla="*/ 445294 w 619125"/>
                <a:gd name="connsiteY1" fmla="*/ 228600 h 757238"/>
                <a:gd name="connsiteX2" fmla="*/ 502444 w 619125"/>
                <a:gd name="connsiteY2" fmla="*/ 250032 h 757238"/>
                <a:gd name="connsiteX3" fmla="*/ 523875 w 619125"/>
                <a:gd name="connsiteY3" fmla="*/ 259557 h 757238"/>
                <a:gd name="connsiteX4" fmla="*/ 533400 w 619125"/>
                <a:gd name="connsiteY4" fmla="*/ 273844 h 757238"/>
                <a:gd name="connsiteX5" fmla="*/ 547688 w 619125"/>
                <a:gd name="connsiteY5" fmla="*/ 304800 h 757238"/>
                <a:gd name="connsiteX6" fmla="*/ 564356 w 619125"/>
                <a:gd name="connsiteY6" fmla="*/ 347663 h 757238"/>
                <a:gd name="connsiteX7" fmla="*/ 581025 w 619125"/>
                <a:gd name="connsiteY7" fmla="*/ 404813 h 757238"/>
                <a:gd name="connsiteX8" fmla="*/ 595313 w 619125"/>
                <a:gd name="connsiteY8" fmla="*/ 459582 h 757238"/>
                <a:gd name="connsiteX9" fmla="*/ 607219 w 619125"/>
                <a:gd name="connsiteY9" fmla="*/ 528638 h 757238"/>
                <a:gd name="connsiteX10" fmla="*/ 614363 w 619125"/>
                <a:gd name="connsiteY10" fmla="*/ 581025 h 757238"/>
                <a:gd name="connsiteX11" fmla="*/ 619125 w 619125"/>
                <a:gd name="connsiteY11" fmla="*/ 640557 h 757238"/>
                <a:gd name="connsiteX12" fmla="*/ 616744 w 619125"/>
                <a:gd name="connsiteY12" fmla="*/ 685800 h 757238"/>
                <a:gd name="connsiteX13" fmla="*/ 614363 w 619125"/>
                <a:gd name="connsiteY13" fmla="*/ 711994 h 757238"/>
                <a:gd name="connsiteX14" fmla="*/ 607219 w 619125"/>
                <a:gd name="connsiteY14" fmla="*/ 735807 h 757238"/>
                <a:gd name="connsiteX15" fmla="*/ 595313 w 619125"/>
                <a:gd name="connsiteY15" fmla="*/ 747713 h 757238"/>
                <a:gd name="connsiteX16" fmla="*/ 576263 w 619125"/>
                <a:gd name="connsiteY16" fmla="*/ 754857 h 757238"/>
                <a:gd name="connsiteX17" fmla="*/ 552450 w 619125"/>
                <a:gd name="connsiteY17" fmla="*/ 757238 h 757238"/>
                <a:gd name="connsiteX18" fmla="*/ 526256 w 619125"/>
                <a:gd name="connsiteY18" fmla="*/ 747713 h 757238"/>
                <a:gd name="connsiteX19" fmla="*/ 497681 w 619125"/>
                <a:gd name="connsiteY19" fmla="*/ 723900 h 757238"/>
                <a:gd name="connsiteX20" fmla="*/ 464344 w 619125"/>
                <a:gd name="connsiteY20" fmla="*/ 692944 h 757238"/>
                <a:gd name="connsiteX21" fmla="*/ 423863 w 619125"/>
                <a:gd name="connsiteY21" fmla="*/ 647700 h 757238"/>
                <a:gd name="connsiteX22" fmla="*/ 366713 w 619125"/>
                <a:gd name="connsiteY22" fmla="*/ 571500 h 757238"/>
                <a:gd name="connsiteX23" fmla="*/ 295275 w 619125"/>
                <a:gd name="connsiteY23" fmla="*/ 476250 h 757238"/>
                <a:gd name="connsiteX24" fmla="*/ 219075 w 619125"/>
                <a:gd name="connsiteY24" fmla="*/ 371475 h 757238"/>
                <a:gd name="connsiteX25" fmla="*/ 150019 w 619125"/>
                <a:gd name="connsiteY25" fmla="*/ 271463 h 757238"/>
                <a:gd name="connsiteX26" fmla="*/ 85725 w 619125"/>
                <a:gd name="connsiteY26" fmla="*/ 178594 h 757238"/>
                <a:gd name="connsiteX27" fmla="*/ 19050 w 619125"/>
                <a:gd name="connsiteY27" fmla="*/ 61913 h 757238"/>
                <a:gd name="connsiteX28" fmla="*/ 0 w 619125"/>
                <a:gd name="connsiteY28" fmla="*/ 23813 h 757238"/>
                <a:gd name="connsiteX29" fmla="*/ 0 w 619125"/>
                <a:gd name="connsiteY29" fmla="*/ 9525 h 757238"/>
                <a:gd name="connsiteX30" fmla="*/ 4763 w 619125"/>
                <a:gd name="connsiteY30" fmla="*/ 2382 h 757238"/>
                <a:gd name="connsiteX31" fmla="*/ 11906 w 619125"/>
                <a:gd name="connsiteY31" fmla="*/ 0 h 757238"/>
                <a:gd name="connsiteX32" fmla="*/ 28575 w 619125"/>
                <a:gd name="connsiteY32" fmla="*/ 2382 h 757238"/>
                <a:gd name="connsiteX33" fmla="*/ 57150 w 619125"/>
                <a:gd name="connsiteY33" fmla="*/ 21432 h 757238"/>
                <a:gd name="connsiteX34" fmla="*/ 111919 w 619125"/>
                <a:gd name="connsiteY34" fmla="*/ 57150 h 757238"/>
                <a:gd name="connsiteX35" fmla="*/ 202406 w 619125"/>
                <a:gd name="connsiteY35" fmla="*/ 111919 h 757238"/>
                <a:gd name="connsiteX36" fmla="*/ 290513 w 619125"/>
                <a:gd name="connsiteY36" fmla="*/ 159544 h 757238"/>
                <a:gd name="connsiteX37" fmla="*/ 378619 w 619125"/>
                <a:gd name="connsiteY37" fmla="*/ 2000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757238">
                  <a:moveTo>
                    <a:pt x="378619" y="200025"/>
                  </a:moveTo>
                  <a:lnTo>
                    <a:pt x="445294" y="228600"/>
                  </a:lnTo>
                  <a:lnTo>
                    <a:pt x="502444" y="250032"/>
                  </a:lnTo>
                  <a:lnTo>
                    <a:pt x="523875" y="259557"/>
                  </a:lnTo>
                  <a:lnTo>
                    <a:pt x="533400" y="273844"/>
                  </a:lnTo>
                  <a:lnTo>
                    <a:pt x="547688" y="304800"/>
                  </a:lnTo>
                  <a:lnTo>
                    <a:pt x="564356" y="347663"/>
                  </a:lnTo>
                  <a:lnTo>
                    <a:pt x="581025" y="404813"/>
                  </a:lnTo>
                  <a:lnTo>
                    <a:pt x="595313" y="459582"/>
                  </a:lnTo>
                  <a:lnTo>
                    <a:pt x="607219" y="528638"/>
                  </a:lnTo>
                  <a:lnTo>
                    <a:pt x="614363" y="581025"/>
                  </a:lnTo>
                  <a:lnTo>
                    <a:pt x="619125" y="640557"/>
                  </a:lnTo>
                  <a:lnTo>
                    <a:pt x="616744" y="685800"/>
                  </a:lnTo>
                  <a:lnTo>
                    <a:pt x="614363" y="711994"/>
                  </a:lnTo>
                  <a:lnTo>
                    <a:pt x="607219" y="735807"/>
                  </a:lnTo>
                  <a:lnTo>
                    <a:pt x="595313" y="747713"/>
                  </a:lnTo>
                  <a:lnTo>
                    <a:pt x="576263" y="754857"/>
                  </a:lnTo>
                  <a:lnTo>
                    <a:pt x="552450" y="757238"/>
                  </a:lnTo>
                  <a:lnTo>
                    <a:pt x="526256" y="747713"/>
                  </a:lnTo>
                  <a:lnTo>
                    <a:pt x="497681" y="723900"/>
                  </a:lnTo>
                  <a:lnTo>
                    <a:pt x="464344" y="692944"/>
                  </a:lnTo>
                  <a:lnTo>
                    <a:pt x="423863" y="647700"/>
                  </a:lnTo>
                  <a:lnTo>
                    <a:pt x="366713" y="571500"/>
                  </a:lnTo>
                  <a:lnTo>
                    <a:pt x="295275" y="476250"/>
                  </a:lnTo>
                  <a:lnTo>
                    <a:pt x="219075" y="371475"/>
                  </a:lnTo>
                  <a:lnTo>
                    <a:pt x="150019" y="271463"/>
                  </a:lnTo>
                  <a:lnTo>
                    <a:pt x="85725" y="178594"/>
                  </a:lnTo>
                  <a:lnTo>
                    <a:pt x="19050" y="6191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2"/>
                  </a:lnTo>
                  <a:lnTo>
                    <a:pt x="11906" y="0"/>
                  </a:lnTo>
                  <a:lnTo>
                    <a:pt x="28575" y="2382"/>
                  </a:lnTo>
                  <a:lnTo>
                    <a:pt x="57150" y="21432"/>
                  </a:lnTo>
                  <a:lnTo>
                    <a:pt x="111919" y="57150"/>
                  </a:lnTo>
                  <a:lnTo>
                    <a:pt x="202406" y="111919"/>
                  </a:lnTo>
                  <a:lnTo>
                    <a:pt x="290513" y="159544"/>
                  </a:lnTo>
                  <a:lnTo>
                    <a:pt x="37861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D1C5C178-56A6-6A41-A877-D117AFBF02A6}"/>
                </a:ext>
              </a:extLst>
            </p:cNvPr>
            <p:cNvSpPr/>
            <p:nvPr/>
          </p:nvSpPr>
          <p:spPr>
            <a:xfrm>
              <a:off x="3014663" y="2643188"/>
              <a:ext cx="1531937" cy="473075"/>
            </a:xfrm>
            <a:custGeom>
              <a:avLst/>
              <a:gdLst>
                <a:gd name="connsiteX0" fmla="*/ 509587 w 1531143"/>
                <a:gd name="connsiteY0" fmla="*/ 276225 h 473868"/>
                <a:gd name="connsiteX1" fmla="*/ 633412 w 1531143"/>
                <a:gd name="connsiteY1" fmla="*/ 250031 h 473868"/>
                <a:gd name="connsiteX2" fmla="*/ 804862 w 1531143"/>
                <a:gd name="connsiteY2" fmla="*/ 209550 h 473868"/>
                <a:gd name="connsiteX3" fmla="*/ 1038225 w 1531143"/>
                <a:gd name="connsiteY3" fmla="*/ 133350 h 473868"/>
                <a:gd name="connsiteX4" fmla="*/ 1119187 w 1531143"/>
                <a:gd name="connsiteY4" fmla="*/ 104775 h 473868"/>
                <a:gd name="connsiteX5" fmla="*/ 1183481 w 1531143"/>
                <a:gd name="connsiteY5" fmla="*/ 76200 h 473868"/>
                <a:gd name="connsiteX6" fmla="*/ 1200150 w 1531143"/>
                <a:gd name="connsiteY6" fmla="*/ 66675 h 473868"/>
                <a:gd name="connsiteX7" fmla="*/ 1223962 w 1531143"/>
                <a:gd name="connsiteY7" fmla="*/ 42862 h 473868"/>
                <a:gd name="connsiteX8" fmla="*/ 1252537 w 1531143"/>
                <a:gd name="connsiteY8" fmla="*/ 23812 h 473868"/>
                <a:gd name="connsiteX9" fmla="*/ 1281112 w 1531143"/>
                <a:gd name="connsiteY9" fmla="*/ 9525 h 473868"/>
                <a:gd name="connsiteX10" fmla="*/ 1314450 w 1531143"/>
                <a:gd name="connsiteY10" fmla="*/ 2381 h 473868"/>
                <a:gd name="connsiteX11" fmla="*/ 1333500 w 1531143"/>
                <a:gd name="connsiteY11" fmla="*/ 0 h 473868"/>
                <a:gd name="connsiteX12" fmla="*/ 1357312 w 1531143"/>
                <a:gd name="connsiteY12" fmla="*/ 7143 h 473868"/>
                <a:gd name="connsiteX13" fmla="*/ 1393031 w 1531143"/>
                <a:gd name="connsiteY13" fmla="*/ 23812 h 473868"/>
                <a:gd name="connsiteX14" fmla="*/ 1438275 w 1531143"/>
                <a:gd name="connsiteY14" fmla="*/ 47625 h 473868"/>
                <a:gd name="connsiteX15" fmla="*/ 1483518 w 1531143"/>
                <a:gd name="connsiteY15" fmla="*/ 73818 h 473868"/>
                <a:gd name="connsiteX16" fmla="*/ 1516856 w 1531143"/>
                <a:gd name="connsiteY16" fmla="*/ 97631 h 473868"/>
                <a:gd name="connsiteX17" fmla="*/ 1528762 w 1531143"/>
                <a:gd name="connsiteY17" fmla="*/ 114300 h 473868"/>
                <a:gd name="connsiteX18" fmla="*/ 1531143 w 1531143"/>
                <a:gd name="connsiteY18" fmla="*/ 130968 h 473868"/>
                <a:gd name="connsiteX19" fmla="*/ 1519237 w 1531143"/>
                <a:gd name="connsiteY19" fmla="*/ 150018 h 473868"/>
                <a:gd name="connsiteX20" fmla="*/ 1493043 w 1531143"/>
                <a:gd name="connsiteY20" fmla="*/ 176212 h 473868"/>
                <a:gd name="connsiteX21" fmla="*/ 1431131 w 1531143"/>
                <a:gd name="connsiteY21" fmla="*/ 204787 h 473868"/>
                <a:gd name="connsiteX22" fmla="*/ 1309687 w 1531143"/>
                <a:gd name="connsiteY22" fmla="*/ 242887 h 473868"/>
                <a:gd name="connsiteX23" fmla="*/ 1159668 w 1531143"/>
                <a:gd name="connsiteY23" fmla="*/ 283368 h 473868"/>
                <a:gd name="connsiteX24" fmla="*/ 1009650 w 1531143"/>
                <a:gd name="connsiteY24" fmla="*/ 319087 h 473868"/>
                <a:gd name="connsiteX25" fmla="*/ 785812 w 1531143"/>
                <a:gd name="connsiteY25" fmla="*/ 371475 h 473868"/>
                <a:gd name="connsiteX26" fmla="*/ 631031 w 1531143"/>
                <a:gd name="connsiteY26" fmla="*/ 411956 h 473868"/>
                <a:gd name="connsiteX27" fmla="*/ 492918 w 1531143"/>
                <a:gd name="connsiteY27" fmla="*/ 450056 h 473868"/>
                <a:gd name="connsiteX28" fmla="*/ 366712 w 1531143"/>
                <a:gd name="connsiteY28" fmla="*/ 473868 h 473868"/>
                <a:gd name="connsiteX29" fmla="*/ 330993 w 1531143"/>
                <a:gd name="connsiteY29" fmla="*/ 473868 h 473868"/>
                <a:gd name="connsiteX30" fmla="*/ 271462 w 1531143"/>
                <a:gd name="connsiteY30" fmla="*/ 459581 h 473868"/>
                <a:gd name="connsiteX31" fmla="*/ 207168 w 1531143"/>
                <a:gd name="connsiteY31" fmla="*/ 442912 h 473868"/>
                <a:gd name="connsiteX32" fmla="*/ 145256 w 1531143"/>
                <a:gd name="connsiteY32" fmla="*/ 416718 h 473868"/>
                <a:gd name="connsiteX33" fmla="*/ 95250 w 1531143"/>
                <a:gd name="connsiteY33" fmla="*/ 385762 h 473868"/>
                <a:gd name="connsiteX34" fmla="*/ 54768 w 1531143"/>
                <a:gd name="connsiteY34" fmla="*/ 357187 h 473868"/>
                <a:gd name="connsiteX35" fmla="*/ 0 w 1531143"/>
                <a:gd name="connsiteY35" fmla="*/ 311943 h 473868"/>
                <a:gd name="connsiteX36" fmla="*/ 35718 w 1531143"/>
                <a:gd name="connsiteY36" fmla="*/ 264318 h 473868"/>
                <a:gd name="connsiteX37" fmla="*/ 157162 w 1531143"/>
                <a:gd name="connsiteY37" fmla="*/ 283368 h 473868"/>
                <a:gd name="connsiteX38" fmla="*/ 223837 w 1531143"/>
                <a:gd name="connsiteY38" fmla="*/ 292893 h 473868"/>
                <a:gd name="connsiteX39" fmla="*/ 292893 w 1531143"/>
                <a:gd name="connsiteY39" fmla="*/ 295275 h 473868"/>
                <a:gd name="connsiteX40" fmla="*/ 354806 w 1531143"/>
                <a:gd name="connsiteY40" fmla="*/ 295275 h 473868"/>
                <a:gd name="connsiteX41" fmla="*/ 509587 w 1531143"/>
                <a:gd name="connsiteY41" fmla="*/ 2762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1143" h="473868">
                  <a:moveTo>
                    <a:pt x="509587" y="276225"/>
                  </a:moveTo>
                  <a:lnTo>
                    <a:pt x="633412" y="250031"/>
                  </a:lnTo>
                  <a:lnTo>
                    <a:pt x="804862" y="209550"/>
                  </a:lnTo>
                  <a:lnTo>
                    <a:pt x="1038225" y="133350"/>
                  </a:lnTo>
                  <a:lnTo>
                    <a:pt x="1119187" y="104775"/>
                  </a:lnTo>
                  <a:lnTo>
                    <a:pt x="1183481" y="76200"/>
                  </a:lnTo>
                  <a:lnTo>
                    <a:pt x="1200150" y="66675"/>
                  </a:lnTo>
                  <a:lnTo>
                    <a:pt x="1223962" y="42862"/>
                  </a:lnTo>
                  <a:lnTo>
                    <a:pt x="1252537" y="23812"/>
                  </a:lnTo>
                  <a:lnTo>
                    <a:pt x="1281112" y="9525"/>
                  </a:lnTo>
                  <a:lnTo>
                    <a:pt x="1314450" y="2381"/>
                  </a:lnTo>
                  <a:lnTo>
                    <a:pt x="1333500" y="0"/>
                  </a:lnTo>
                  <a:lnTo>
                    <a:pt x="1357312" y="7143"/>
                  </a:lnTo>
                  <a:lnTo>
                    <a:pt x="1393031" y="23812"/>
                  </a:lnTo>
                  <a:lnTo>
                    <a:pt x="1438275" y="47625"/>
                  </a:lnTo>
                  <a:lnTo>
                    <a:pt x="1483518" y="73818"/>
                  </a:lnTo>
                  <a:lnTo>
                    <a:pt x="1516856" y="97631"/>
                  </a:lnTo>
                  <a:lnTo>
                    <a:pt x="1528762" y="114300"/>
                  </a:lnTo>
                  <a:lnTo>
                    <a:pt x="1531143" y="130968"/>
                  </a:lnTo>
                  <a:lnTo>
                    <a:pt x="1519237" y="150018"/>
                  </a:lnTo>
                  <a:lnTo>
                    <a:pt x="1493043" y="176212"/>
                  </a:lnTo>
                  <a:lnTo>
                    <a:pt x="1431131" y="204787"/>
                  </a:lnTo>
                  <a:lnTo>
                    <a:pt x="1309687" y="242887"/>
                  </a:lnTo>
                  <a:lnTo>
                    <a:pt x="1159668" y="283368"/>
                  </a:lnTo>
                  <a:lnTo>
                    <a:pt x="1009650" y="319087"/>
                  </a:lnTo>
                  <a:lnTo>
                    <a:pt x="785812" y="371475"/>
                  </a:lnTo>
                  <a:lnTo>
                    <a:pt x="631031" y="411956"/>
                  </a:lnTo>
                  <a:lnTo>
                    <a:pt x="492918" y="450056"/>
                  </a:lnTo>
                  <a:lnTo>
                    <a:pt x="366712" y="473868"/>
                  </a:lnTo>
                  <a:lnTo>
                    <a:pt x="330993" y="473868"/>
                  </a:lnTo>
                  <a:lnTo>
                    <a:pt x="271462" y="459581"/>
                  </a:lnTo>
                  <a:lnTo>
                    <a:pt x="207168" y="442912"/>
                  </a:lnTo>
                  <a:lnTo>
                    <a:pt x="145256" y="416718"/>
                  </a:lnTo>
                  <a:lnTo>
                    <a:pt x="95250" y="385762"/>
                  </a:lnTo>
                  <a:lnTo>
                    <a:pt x="54768" y="357187"/>
                  </a:lnTo>
                  <a:lnTo>
                    <a:pt x="0" y="311943"/>
                  </a:lnTo>
                  <a:lnTo>
                    <a:pt x="35718" y="264318"/>
                  </a:lnTo>
                  <a:lnTo>
                    <a:pt x="157162" y="283368"/>
                  </a:lnTo>
                  <a:lnTo>
                    <a:pt x="223837" y="292893"/>
                  </a:lnTo>
                  <a:lnTo>
                    <a:pt x="292893" y="295275"/>
                  </a:lnTo>
                  <a:lnTo>
                    <a:pt x="354806" y="295275"/>
                  </a:lnTo>
                  <a:lnTo>
                    <a:pt x="50958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7B4C79DC-6FCE-1540-AFBE-86C0827D6A3B}"/>
                </a:ext>
              </a:extLst>
            </p:cNvPr>
            <p:cNvSpPr/>
            <p:nvPr/>
          </p:nvSpPr>
          <p:spPr>
            <a:xfrm rot="16200000">
              <a:off x="1631951" y="3535362"/>
              <a:ext cx="4483100" cy="511175"/>
            </a:xfrm>
            <a:custGeom>
              <a:avLst/>
              <a:gdLst>
                <a:gd name="connsiteX0" fmla="*/ 2362809 w 4484217"/>
                <a:gd name="connsiteY0" fmla="*/ 193853 h 512064"/>
                <a:gd name="connsiteX1" fmla="*/ 3024835 w 4484217"/>
                <a:gd name="connsiteY1" fmla="*/ 212141 h 512064"/>
                <a:gd name="connsiteX2" fmla="*/ 3324758 w 4484217"/>
                <a:gd name="connsiteY2" fmla="*/ 212141 h 512064"/>
                <a:gd name="connsiteX3" fmla="*/ 3529584 w 4484217"/>
                <a:gd name="connsiteY3" fmla="*/ 212141 h 512064"/>
                <a:gd name="connsiteX4" fmla="*/ 3730752 w 4484217"/>
                <a:gd name="connsiteY4" fmla="*/ 212141 h 512064"/>
                <a:gd name="connsiteX5" fmla="*/ 3902659 w 4484217"/>
                <a:gd name="connsiteY5" fmla="*/ 212141 h 512064"/>
                <a:gd name="connsiteX6" fmla="*/ 4045305 w 4484217"/>
                <a:gd name="connsiteY6" fmla="*/ 212141 h 512064"/>
                <a:gd name="connsiteX7" fmla="*/ 4118457 w 4484217"/>
                <a:gd name="connsiteY7" fmla="*/ 212141 h 512064"/>
                <a:gd name="connsiteX8" fmla="*/ 4176979 w 4484217"/>
                <a:gd name="connsiteY8" fmla="*/ 204826 h 512064"/>
                <a:gd name="connsiteX9" fmla="*/ 4217213 w 4484217"/>
                <a:gd name="connsiteY9" fmla="*/ 197511 h 512064"/>
                <a:gd name="connsiteX10" fmla="*/ 4279392 w 4484217"/>
                <a:gd name="connsiteY10" fmla="*/ 164592 h 512064"/>
                <a:gd name="connsiteX11" fmla="*/ 4330598 w 4484217"/>
                <a:gd name="connsiteY11" fmla="*/ 128016 h 512064"/>
                <a:gd name="connsiteX12" fmla="*/ 4385462 w 4484217"/>
                <a:gd name="connsiteY12" fmla="*/ 73152 h 512064"/>
                <a:gd name="connsiteX13" fmla="*/ 4422038 w 4484217"/>
                <a:gd name="connsiteY13" fmla="*/ 25603 h 512064"/>
                <a:gd name="connsiteX14" fmla="*/ 4440326 w 4484217"/>
                <a:gd name="connsiteY14" fmla="*/ 7315 h 512064"/>
                <a:gd name="connsiteX15" fmla="*/ 4462272 w 4484217"/>
                <a:gd name="connsiteY15" fmla="*/ 0 h 512064"/>
                <a:gd name="connsiteX16" fmla="*/ 4480560 w 4484217"/>
                <a:gd name="connsiteY16" fmla="*/ 7315 h 512064"/>
                <a:gd name="connsiteX17" fmla="*/ 4484217 w 4484217"/>
                <a:gd name="connsiteY17" fmla="*/ 18288 h 512064"/>
                <a:gd name="connsiteX18" fmla="*/ 4480560 w 4484217"/>
                <a:gd name="connsiteY18" fmla="*/ 62179 h 512064"/>
                <a:gd name="connsiteX19" fmla="*/ 4451299 w 4484217"/>
                <a:gd name="connsiteY19" fmla="*/ 146304 h 512064"/>
                <a:gd name="connsiteX20" fmla="*/ 4392777 w 4484217"/>
                <a:gd name="connsiteY20" fmla="*/ 288951 h 512064"/>
                <a:gd name="connsiteX21" fmla="*/ 4337913 w 4484217"/>
                <a:gd name="connsiteY21" fmla="*/ 387706 h 512064"/>
                <a:gd name="connsiteX22" fmla="*/ 4286707 w 4484217"/>
                <a:gd name="connsiteY22" fmla="*/ 457200 h 512064"/>
                <a:gd name="connsiteX23" fmla="*/ 4250131 w 4484217"/>
                <a:gd name="connsiteY23" fmla="*/ 497434 h 512064"/>
                <a:gd name="connsiteX24" fmla="*/ 4224528 w 4484217"/>
                <a:gd name="connsiteY24" fmla="*/ 508407 h 512064"/>
                <a:gd name="connsiteX25" fmla="*/ 4187952 w 4484217"/>
                <a:gd name="connsiteY25" fmla="*/ 512064 h 512064"/>
                <a:gd name="connsiteX26" fmla="*/ 4147718 w 4484217"/>
                <a:gd name="connsiteY26" fmla="*/ 504749 h 512064"/>
                <a:gd name="connsiteX27" fmla="*/ 4089197 w 4484217"/>
                <a:gd name="connsiteY27" fmla="*/ 479146 h 512064"/>
                <a:gd name="connsiteX28" fmla="*/ 4059936 w 4484217"/>
                <a:gd name="connsiteY28" fmla="*/ 460858 h 512064"/>
                <a:gd name="connsiteX29" fmla="*/ 3957523 w 4484217"/>
                <a:gd name="connsiteY29" fmla="*/ 446227 h 512064"/>
                <a:gd name="connsiteX30" fmla="*/ 3697833 w 4484217"/>
                <a:gd name="connsiteY30" fmla="*/ 420624 h 512064"/>
                <a:gd name="connsiteX31" fmla="*/ 3533241 w 4484217"/>
                <a:gd name="connsiteY31" fmla="*/ 409651 h 512064"/>
                <a:gd name="connsiteX32" fmla="*/ 3222345 w 4484217"/>
                <a:gd name="connsiteY32" fmla="*/ 413309 h 512064"/>
                <a:gd name="connsiteX33" fmla="*/ 2860243 w 4484217"/>
                <a:gd name="connsiteY33" fmla="*/ 413309 h 512064"/>
                <a:gd name="connsiteX34" fmla="*/ 2428646 w 4484217"/>
                <a:gd name="connsiteY34" fmla="*/ 413309 h 512064"/>
                <a:gd name="connsiteX35" fmla="*/ 2147011 w 4484217"/>
                <a:gd name="connsiteY35" fmla="*/ 413309 h 512064"/>
                <a:gd name="connsiteX36" fmla="*/ 1938528 w 4484217"/>
                <a:gd name="connsiteY36" fmla="*/ 402336 h 512064"/>
                <a:gd name="connsiteX37" fmla="*/ 1627632 w 4484217"/>
                <a:gd name="connsiteY37" fmla="*/ 391363 h 512064"/>
                <a:gd name="connsiteX38" fmla="*/ 1225296 w 4484217"/>
                <a:gd name="connsiteY38" fmla="*/ 380391 h 512064"/>
                <a:gd name="connsiteX39" fmla="*/ 859536 w 4484217"/>
                <a:gd name="connsiteY39" fmla="*/ 365760 h 512064"/>
                <a:gd name="connsiteX40" fmla="*/ 534009 w 4484217"/>
                <a:gd name="connsiteY40" fmla="*/ 351130 h 512064"/>
                <a:gd name="connsiteX41" fmla="*/ 230429 w 4484217"/>
                <a:gd name="connsiteY41" fmla="*/ 336499 h 512064"/>
                <a:gd name="connsiteX42" fmla="*/ 87782 w 4484217"/>
                <a:gd name="connsiteY42" fmla="*/ 325527 h 512064"/>
                <a:gd name="connsiteX43" fmla="*/ 43891 w 4484217"/>
                <a:gd name="connsiteY43" fmla="*/ 318211 h 512064"/>
                <a:gd name="connsiteX44" fmla="*/ 18288 w 4484217"/>
                <a:gd name="connsiteY44" fmla="*/ 307239 h 512064"/>
                <a:gd name="connsiteX45" fmla="*/ 3657 w 4484217"/>
                <a:gd name="connsiteY45" fmla="*/ 292608 h 512064"/>
                <a:gd name="connsiteX46" fmla="*/ 0 w 4484217"/>
                <a:gd name="connsiteY46" fmla="*/ 277978 h 512064"/>
                <a:gd name="connsiteX47" fmla="*/ 7315 w 4484217"/>
                <a:gd name="connsiteY47" fmla="*/ 256032 h 512064"/>
                <a:gd name="connsiteX48" fmla="*/ 25603 w 4484217"/>
                <a:gd name="connsiteY48" fmla="*/ 234087 h 512064"/>
                <a:gd name="connsiteX49" fmla="*/ 69494 w 4484217"/>
                <a:gd name="connsiteY49" fmla="*/ 197511 h 512064"/>
                <a:gd name="connsiteX50" fmla="*/ 124358 w 4484217"/>
                <a:gd name="connsiteY50" fmla="*/ 164592 h 512064"/>
                <a:gd name="connsiteX51" fmla="*/ 193853 w 4484217"/>
                <a:gd name="connsiteY51" fmla="*/ 131674 h 512064"/>
                <a:gd name="connsiteX52" fmla="*/ 248717 w 4484217"/>
                <a:gd name="connsiteY52" fmla="*/ 106071 h 512064"/>
                <a:gd name="connsiteX53" fmla="*/ 314553 w 4484217"/>
                <a:gd name="connsiteY53" fmla="*/ 87783 h 512064"/>
                <a:gd name="connsiteX54" fmla="*/ 409651 w 4484217"/>
                <a:gd name="connsiteY54" fmla="*/ 69495 h 512064"/>
                <a:gd name="connsiteX55" fmla="*/ 493776 w 4484217"/>
                <a:gd name="connsiteY55" fmla="*/ 58522 h 512064"/>
                <a:gd name="connsiteX56" fmla="*/ 566928 w 4484217"/>
                <a:gd name="connsiteY56" fmla="*/ 54864 h 512064"/>
                <a:gd name="connsiteX57" fmla="*/ 599846 w 4484217"/>
                <a:gd name="connsiteY57" fmla="*/ 58522 h 512064"/>
                <a:gd name="connsiteX58" fmla="*/ 662025 w 4484217"/>
                <a:gd name="connsiteY58" fmla="*/ 73152 h 512064"/>
                <a:gd name="connsiteX59" fmla="*/ 731520 w 4484217"/>
                <a:gd name="connsiteY59" fmla="*/ 91440 h 512064"/>
                <a:gd name="connsiteX60" fmla="*/ 914400 w 4484217"/>
                <a:gd name="connsiteY60" fmla="*/ 113386 h 512064"/>
                <a:gd name="connsiteX61" fmla="*/ 1250899 w 4484217"/>
                <a:gd name="connsiteY61" fmla="*/ 142647 h 512064"/>
                <a:gd name="connsiteX62" fmla="*/ 1708099 w 4484217"/>
                <a:gd name="connsiteY62" fmla="*/ 171907 h 512064"/>
                <a:gd name="connsiteX63" fmla="*/ 2084832 w 4484217"/>
                <a:gd name="connsiteY63" fmla="*/ 193853 h 512064"/>
                <a:gd name="connsiteX64" fmla="*/ 2362809 w 4484217"/>
                <a:gd name="connsiteY64" fmla="*/ 193853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84217" h="512064">
                  <a:moveTo>
                    <a:pt x="2362809" y="193853"/>
                  </a:moveTo>
                  <a:lnTo>
                    <a:pt x="3024835" y="212141"/>
                  </a:lnTo>
                  <a:lnTo>
                    <a:pt x="3324758" y="212141"/>
                  </a:lnTo>
                  <a:lnTo>
                    <a:pt x="3529584" y="212141"/>
                  </a:lnTo>
                  <a:lnTo>
                    <a:pt x="3730752" y="212141"/>
                  </a:lnTo>
                  <a:lnTo>
                    <a:pt x="3902659" y="212141"/>
                  </a:lnTo>
                  <a:lnTo>
                    <a:pt x="4045305" y="212141"/>
                  </a:lnTo>
                  <a:lnTo>
                    <a:pt x="4118457" y="212141"/>
                  </a:lnTo>
                  <a:lnTo>
                    <a:pt x="4176979" y="204826"/>
                  </a:lnTo>
                  <a:lnTo>
                    <a:pt x="4217213" y="197511"/>
                  </a:lnTo>
                  <a:lnTo>
                    <a:pt x="4279392" y="164592"/>
                  </a:lnTo>
                  <a:lnTo>
                    <a:pt x="4330598" y="128016"/>
                  </a:lnTo>
                  <a:lnTo>
                    <a:pt x="4385462" y="73152"/>
                  </a:lnTo>
                  <a:lnTo>
                    <a:pt x="4422038" y="25603"/>
                  </a:lnTo>
                  <a:lnTo>
                    <a:pt x="4440326" y="7315"/>
                  </a:lnTo>
                  <a:lnTo>
                    <a:pt x="4462272" y="0"/>
                  </a:lnTo>
                  <a:lnTo>
                    <a:pt x="4480560" y="7315"/>
                  </a:lnTo>
                  <a:lnTo>
                    <a:pt x="4484217" y="18288"/>
                  </a:lnTo>
                  <a:lnTo>
                    <a:pt x="4480560" y="62179"/>
                  </a:lnTo>
                  <a:lnTo>
                    <a:pt x="4451299" y="146304"/>
                  </a:lnTo>
                  <a:lnTo>
                    <a:pt x="4392777" y="288951"/>
                  </a:lnTo>
                  <a:lnTo>
                    <a:pt x="4337913" y="387706"/>
                  </a:lnTo>
                  <a:lnTo>
                    <a:pt x="4286707" y="457200"/>
                  </a:lnTo>
                  <a:lnTo>
                    <a:pt x="4250131" y="497434"/>
                  </a:lnTo>
                  <a:lnTo>
                    <a:pt x="4224528" y="508407"/>
                  </a:lnTo>
                  <a:lnTo>
                    <a:pt x="4187952" y="512064"/>
                  </a:lnTo>
                  <a:lnTo>
                    <a:pt x="4147718" y="504749"/>
                  </a:lnTo>
                  <a:lnTo>
                    <a:pt x="4089197" y="479146"/>
                  </a:lnTo>
                  <a:lnTo>
                    <a:pt x="4059936" y="460858"/>
                  </a:lnTo>
                  <a:lnTo>
                    <a:pt x="3957523" y="446227"/>
                  </a:lnTo>
                  <a:lnTo>
                    <a:pt x="3697833" y="420624"/>
                  </a:lnTo>
                  <a:lnTo>
                    <a:pt x="3533241" y="409651"/>
                  </a:lnTo>
                  <a:lnTo>
                    <a:pt x="3222345" y="413309"/>
                  </a:lnTo>
                  <a:lnTo>
                    <a:pt x="2860243" y="413309"/>
                  </a:lnTo>
                  <a:lnTo>
                    <a:pt x="2428646" y="413309"/>
                  </a:lnTo>
                  <a:lnTo>
                    <a:pt x="2147011" y="413309"/>
                  </a:lnTo>
                  <a:lnTo>
                    <a:pt x="1938528" y="402336"/>
                  </a:lnTo>
                  <a:lnTo>
                    <a:pt x="1627632" y="391363"/>
                  </a:lnTo>
                  <a:lnTo>
                    <a:pt x="1225296" y="380391"/>
                  </a:lnTo>
                  <a:lnTo>
                    <a:pt x="859536" y="365760"/>
                  </a:lnTo>
                  <a:lnTo>
                    <a:pt x="534009" y="351130"/>
                  </a:lnTo>
                  <a:lnTo>
                    <a:pt x="230429" y="336499"/>
                  </a:lnTo>
                  <a:lnTo>
                    <a:pt x="87782" y="325527"/>
                  </a:lnTo>
                  <a:lnTo>
                    <a:pt x="43891" y="318211"/>
                  </a:lnTo>
                  <a:lnTo>
                    <a:pt x="18288" y="307239"/>
                  </a:lnTo>
                  <a:lnTo>
                    <a:pt x="3657" y="292608"/>
                  </a:lnTo>
                  <a:lnTo>
                    <a:pt x="0" y="277978"/>
                  </a:lnTo>
                  <a:lnTo>
                    <a:pt x="7315" y="256032"/>
                  </a:lnTo>
                  <a:lnTo>
                    <a:pt x="25603" y="234087"/>
                  </a:lnTo>
                  <a:lnTo>
                    <a:pt x="69494" y="197511"/>
                  </a:lnTo>
                  <a:lnTo>
                    <a:pt x="124358" y="164592"/>
                  </a:lnTo>
                  <a:lnTo>
                    <a:pt x="193853" y="131674"/>
                  </a:lnTo>
                  <a:lnTo>
                    <a:pt x="248717" y="106071"/>
                  </a:lnTo>
                  <a:lnTo>
                    <a:pt x="314553" y="87783"/>
                  </a:lnTo>
                  <a:lnTo>
                    <a:pt x="409651" y="69495"/>
                  </a:lnTo>
                  <a:lnTo>
                    <a:pt x="493776" y="58522"/>
                  </a:lnTo>
                  <a:lnTo>
                    <a:pt x="566928" y="54864"/>
                  </a:lnTo>
                  <a:lnTo>
                    <a:pt x="599846" y="58522"/>
                  </a:lnTo>
                  <a:lnTo>
                    <a:pt x="662025" y="73152"/>
                  </a:lnTo>
                  <a:lnTo>
                    <a:pt x="731520" y="91440"/>
                  </a:lnTo>
                  <a:lnTo>
                    <a:pt x="914400" y="113386"/>
                  </a:lnTo>
                  <a:lnTo>
                    <a:pt x="1250899" y="142647"/>
                  </a:lnTo>
                  <a:lnTo>
                    <a:pt x="1708099" y="171907"/>
                  </a:lnTo>
                  <a:lnTo>
                    <a:pt x="2084832" y="193853"/>
                  </a:lnTo>
                  <a:lnTo>
                    <a:pt x="2362809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79EF40C4-EE19-D648-96A2-2F98990D250C}"/>
                </a:ext>
              </a:extLst>
            </p:cNvPr>
            <p:cNvSpPr/>
            <p:nvPr/>
          </p:nvSpPr>
          <p:spPr>
            <a:xfrm>
              <a:off x="2667000" y="3238500"/>
              <a:ext cx="1789113" cy="1543050"/>
            </a:xfrm>
            <a:custGeom>
              <a:avLst/>
              <a:gdLst>
                <a:gd name="connsiteX0" fmla="*/ 750094 w 1788319"/>
                <a:gd name="connsiteY0" fmla="*/ 814388 h 1543050"/>
                <a:gd name="connsiteX1" fmla="*/ 971550 w 1788319"/>
                <a:gd name="connsiteY1" fmla="*/ 650081 h 1543050"/>
                <a:gd name="connsiteX2" fmla="*/ 1171575 w 1788319"/>
                <a:gd name="connsiteY2" fmla="*/ 504825 h 1543050"/>
                <a:gd name="connsiteX3" fmla="*/ 1435894 w 1788319"/>
                <a:gd name="connsiteY3" fmla="*/ 283369 h 1543050"/>
                <a:gd name="connsiteX4" fmla="*/ 1571625 w 1788319"/>
                <a:gd name="connsiteY4" fmla="*/ 164306 h 1543050"/>
                <a:gd name="connsiteX5" fmla="*/ 1690688 w 1788319"/>
                <a:gd name="connsiteY5" fmla="*/ 59531 h 1543050"/>
                <a:gd name="connsiteX6" fmla="*/ 1738313 w 1788319"/>
                <a:gd name="connsiteY6" fmla="*/ 21431 h 1543050"/>
                <a:gd name="connsiteX7" fmla="*/ 1764506 w 1788319"/>
                <a:gd name="connsiteY7" fmla="*/ 2381 h 1543050"/>
                <a:gd name="connsiteX8" fmla="*/ 1778794 w 1788319"/>
                <a:gd name="connsiteY8" fmla="*/ 0 h 1543050"/>
                <a:gd name="connsiteX9" fmla="*/ 1788319 w 1788319"/>
                <a:gd name="connsiteY9" fmla="*/ 2381 h 1543050"/>
                <a:gd name="connsiteX10" fmla="*/ 1788319 w 1788319"/>
                <a:gd name="connsiteY10" fmla="*/ 16669 h 1543050"/>
                <a:gd name="connsiteX11" fmla="*/ 1778794 w 1788319"/>
                <a:gd name="connsiteY11" fmla="*/ 45244 h 1543050"/>
                <a:gd name="connsiteX12" fmla="*/ 1764506 w 1788319"/>
                <a:gd name="connsiteY12" fmla="*/ 80963 h 1543050"/>
                <a:gd name="connsiteX13" fmla="*/ 1697831 w 1788319"/>
                <a:gd name="connsiteY13" fmla="*/ 154781 h 1543050"/>
                <a:gd name="connsiteX14" fmla="*/ 1588294 w 1788319"/>
                <a:gd name="connsiteY14" fmla="*/ 273844 h 1543050"/>
                <a:gd name="connsiteX15" fmla="*/ 1459706 w 1788319"/>
                <a:gd name="connsiteY15" fmla="*/ 416719 h 1543050"/>
                <a:gd name="connsiteX16" fmla="*/ 1347788 w 1788319"/>
                <a:gd name="connsiteY16" fmla="*/ 542925 h 1543050"/>
                <a:gd name="connsiteX17" fmla="*/ 1069181 w 1788319"/>
                <a:gd name="connsiteY17" fmla="*/ 797719 h 1543050"/>
                <a:gd name="connsiteX18" fmla="*/ 864394 w 1788319"/>
                <a:gd name="connsiteY18" fmla="*/ 1000125 h 1543050"/>
                <a:gd name="connsiteX19" fmla="*/ 721519 w 1788319"/>
                <a:gd name="connsiteY19" fmla="*/ 1138238 h 1543050"/>
                <a:gd name="connsiteX20" fmla="*/ 664369 w 1788319"/>
                <a:gd name="connsiteY20" fmla="*/ 1193006 h 1543050"/>
                <a:gd name="connsiteX21" fmla="*/ 564356 w 1788319"/>
                <a:gd name="connsiteY21" fmla="*/ 1285875 h 1543050"/>
                <a:gd name="connsiteX22" fmla="*/ 495300 w 1788319"/>
                <a:gd name="connsiteY22" fmla="*/ 1354931 h 1543050"/>
                <a:gd name="connsiteX23" fmla="*/ 447675 w 1788319"/>
                <a:gd name="connsiteY23" fmla="*/ 1395413 h 1543050"/>
                <a:gd name="connsiteX24" fmla="*/ 426244 w 1788319"/>
                <a:gd name="connsiteY24" fmla="*/ 1428750 h 1543050"/>
                <a:gd name="connsiteX25" fmla="*/ 390525 w 1788319"/>
                <a:gd name="connsiteY25" fmla="*/ 1490663 h 1543050"/>
                <a:gd name="connsiteX26" fmla="*/ 373856 w 1788319"/>
                <a:gd name="connsiteY26" fmla="*/ 1521619 h 1543050"/>
                <a:gd name="connsiteX27" fmla="*/ 359569 w 1788319"/>
                <a:gd name="connsiteY27" fmla="*/ 1533525 h 1543050"/>
                <a:gd name="connsiteX28" fmla="*/ 338138 w 1788319"/>
                <a:gd name="connsiteY28" fmla="*/ 1540669 h 1543050"/>
                <a:gd name="connsiteX29" fmla="*/ 309563 w 1788319"/>
                <a:gd name="connsiteY29" fmla="*/ 1543050 h 1543050"/>
                <a:gd name="connsiteX30" fmla="*/ 264319 w 1788319"/>
                <a:gd name="connsiteY30" fmla="*/ 1528763 h 1543050"/>
                <a:gd name="connsiteX31" fmla="*/ 226219 w 1788319"/>
                <a:gd name="connsiteY31" fmla="*/ 1502569 h 1543050"/>
                <a:gd name="connsiteX32" fmla="*/ 176213 w 1788319"/>
                <a:gd name="connsiteY32" fmla="*/ 1459706 h 1543050"/>
                <a:gd name="connsiteX33" fmla="*/ 133350 w 1788319"/>
                <a:gd name="connsiteY33" fmla="*/ 1421606 h 1543050"/>
                <a:gd name="connsiteX34" fmla="*/ 90488 w 1788319"/>
                <a:gd name="connsiteY34" fmla="*/ 1373981 h 1543050"/>
                <a:gd name="connsiteX35" fmla="*/ 57150 w 1788319"/>
                <a:gd name="connsiteY35" fmla="*/ 1326356 h 1543050"/>
                <a:gd name="connsiteX36" fmla="*/ 30956 w 1788319"/>
                <a:gd name="connsiteY36" fmla="*/ 1283494 h 1543050"/>
                <a:gd name="connsiteX37" fmla="*/ 21431 w 1788319"/>
                <a:gd name="connsiteY37" fmla="*/ 1254919 h 1543050"/>
                <a:gd name="connsiteX38" fmla="*/ 7144 w 1788319"/>
                <a:gd name="connsiteY38" fmla="*/ 1214438 h 1543050"/>
                <a:gd name="connsiteX39" fmla="*/ 0 w 1788319"/>
                <a:gd name="connsiteY39" fmla="*/ 1164431 h 1543050"/>
                <a:gd name="connsiteX40" fmla="*/ 0 w 1788319"/>
                <a:gd name="connsiteY40" fmla="*/ 1128713 h 1543050"/>
                <a:gd name="connsiteX41" fmla="*/ 9525 w 1788319"/>
                <a:gd name="connsiteY41" fmla="*/ 1062038 h 1543050"/>
                <a:gd name="connsiteX42" fmla="*/ 21431 w 1788319"/>
                <a:gd name="connsiteY42" fmla="*/ 1031081 h 1543050"/>
                <a:gd name="connsiteX43" fmla="*/ 28575 w 1788319"/>
                <a:gd name="connsiteY43" fmla="*/ 1021556 h 1543050"/>
                <a:gd name="connsiteX44" fmla="*/ 40481 w 1788319"/>
                <a:gd name="connsiteY44" fmla="*/ 1019175 h 1543050"/>
                <a:gd name="connsiteX45" fmla="*/ 52388 w 1788319"/>
                <a:gd name="connsiteY45" fmla="*/ 1019175 h 1543050"/>
                <a:gd name="connsiteX46" fmla="*/ 69056 w 1788319"/>
                <a:gd name="connsiteY46" fmla="*/ 1038225 h 1543050"/>
                <a:gd name="connsiteX47" fmla="*/ 90488 w 1788319"/>
                <a:gd name="connsiteY47" fmla="*/ 1078706 h 1543050"/>
                <a:gd name="connsiteX48" fmla="*/ 104775 w 1788319"/>
                <a:gd name="connsiteY48" fmla="*/ 1121569 h 1543050"/>
                <a:gd name="connsiteX49" fmla="*/ 123825 w 1788319"/>
                <a:gd name="connsiteY49" fmla="*/ 1162050 h 1543050"/>
                <a:gd name="connsiteX50" fmla="*/ 140494 w 1788319"/>
                <a:gd name="connsiteY50" fmla="*/ 1183481 h 1543050"/>
                <a:gd name="connsiteX51" fmla="*/ 157163 w 1788319"/>
                <a:gd name="connsiteY51" fmla="*/ 1195388 h 1543050"/>
                <a:gd name="connsiteX52" fmla="*/ 169069 w 1788319"/>
                <a:gd name="connsiteY52" fmla="*/ 1202531 h 1543050"/>
                <a:gd name="connsiteX53" fmla="*/ 180975 w 1788319"/>
                <a:gd name="connsiteY53" fmla="*/ 1204913 h 1543050"/>
                <a:gd name="connsiteX54" fmla="*/ 202406 w 1788319"/>
                <a:gd name="connsiteY54" fmla="*/ 1202531 h 1543050"/>
                <a:gd name="connsiteX55" fmla="*/ 226219 w 1788319"/>
                <a:gd name="connsiteY55" fmla="*/ 1195388 h 1543050"/>
                <a:gd name="connsiteX56" fmla="*/ 271463 w 1788319"/>
                <a:gd name="connsiteY56" fmla="*/ 1162050 h 1543050"/>
                <a:gd name="connsiteX57" fmla="*/ 438150 w 1788319"/>
                <a:gd name="connsiteY57" fmla="*/ 1042988 h 1543050"/>
                <a:gd name="connsiteX58" fmla="*/ 750094 w 1788319"/>
                <a:gd name="connsiteY58" fmla="*/ 814388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88319" h="1543050">
                  <a:moveTo>
                    <a:pt x="750094" y="814388"/>
                  </a:moveTo>
                  <a:lnTo>
                    <a:pt x="971550" y="650081"/>
                  </a:lnTo>
                  <a:lnTo>
                    <a:pt x="1171575" y="504825"/>
                  </a:lnTo>
                  <a:lnTo>
                    <a:pt x="1435894" y="283369"/>
                  </a:lnTo>
                  <a:lnTo>
                    <a:pt x="1571625" y="164306"/>
                  </a:lnTo>
                  <a:lnTo>
                    <a:pt x="1690688" y="59531"/>
                  </a:lnTo>
                  <a:lnTo>
                    <a:pt x="1738313" y="21431"/>
                  </a:lnTo>
                  <a:lnTo>
                    <a:pt x="1764506" y="2381"/>
                  </a:lnTo>
                  <a:lnTo>
                    <a:pt x="1778794" y="0"/>
                  </a:lnTo>
                  <a:lnTo>
                    <a:pt x="1788319" y="2381"/>
                  </a:lnTo>
                  <a:lnTo>
                    <a:pt x="1788319" y="16669"/>
                  </a:lnTo>
                  <a:lnTo>
                    <a:pt x="1778794" y="45244"/>
                  </a:lnTo>
                  <a:lnTo>
                    <a:pt x="1764506" y="80963"/>
                  </a:lnTo>
                  <a:lnTo>
                    <a:pt x="1697831" y="154781"/>
                  </a:lnTo>
                  <a:lnTo>
                    <a:pt x="1588294" y="273844"/>
                  </a:lnTo>
                  <a:lnTo>
                    <a:pt x="1459706" y="416719"/>
                  </a:lnTo>
                  <a:lnTo>
                    <a:pt x="1347788" y="542925"/>
                  </a:lnTo>
                  <a:lnTo>
                    <a:pt x="1069181" y="797719"/>
                  </a:lnTo>
                  <a:lnTo>
                    <a:pt x="864394" y="1000125"/>
                  </a:lnTo>
                  <a:lnTo>
                    <a:pt x="721519" y="1138238"/>
                  </a:lnTo>
                  <a:lnTo>
                    <a:pt x="664369" y="1193006"/>
                  </a:lnTo>
                  <a:lnTo>
                    <a:pt x="564356" y="1285875"/>
                  </a:lnTo>
                  <a:lnTo>
                    <a:pt x="495300" y="1354931"/>
                  </a:lnTo>
                  <a:lnTo>
                    <a:pt x="447675" y="1395413"/>
                  </a:lnTo>
                  <a:lnTo>
                    <a:pt x="426244" y="1428750"/>
                  </a:lnTo>
                  <a:lnTo>
                    <a:pt x="390525" y="1490663"/>
                  </a:lnTo>
                  <a:lnTo>
                    <a:pt x="373856" y="1521619"/>
                  </a:lnTo>
                  <a:lnTo>
                    <a:pt x="359569" y="1533525"/>
                  </a:lnTo>
                  <a:lnTo>
                    <a:pt x="338138" y="1540669"/>
                  </a:lnTo>
                  <a:lnTo>
                    <a:pt x="309563" y="1543050"/>
                  </a:lnTo>
                  <a:lnTo>
                    <a:pt x="264319" y="1528763"/>
                  </a:lnTo>
                  <a:lnTo>
                    <a:pt x="226219" y="1502569"/>
                  </a:lnTo>
                  <a:lnTo>
                    <a:pt x="176213" y="1459706"/>
                  </a:lnTo>
                  <a:lnTo>
                    <a:pt x="133350" y="1421606"/>
                  </a:lnTo>
                  <a:lnTo>
                    <a:pt x="90488" y="1373981"/>
                  </a:lnTo>
                  <a:lnTo>
                    <a:pt x="57150" y="1326356"/>
                  </a:lnTo>
                  <a:lnTo>
                    <a:pt x="30956" y="1283494"/>
                  </a:lnTo>
                  <a:lnTo>
                    <a:pt x="21431" y="1254919"/>
                  </a:lnTo>
                  <a:lnTo>
                    <a:pt x="7144" y="1214438"/>
                  </a:lnTo>
                  <a:lnTo>
                    <a:pt x="0" y="1164431"/>
                  </a:lnTo>
                  <a:lnTo>
                    <a:pt x="0" y="1128713"/>
                  </a:lnTo>
                  <a:lnTo>
                    <a:pt x="9525" y="1062038"/>
                  </a:lnTo>
                  <a:lnTo>
                    <a:pt x="21431" y="1031081"/>
                  </a:lnTo>
                  <a:lnTo>
                    <a:pt x="28575" y="1021556"/>
                  </a:lnTo>
                  <a:lnTo>
                    <a:pt x="40481" y="1019175"/>
                  </a:lnTo>
                  <a:lnTo>
                    <a:pt x="52388" y="1019175"/>
                  </a:lnTo>
                  <a:lnTo>
                    <a:pt x="69056" y="1038225"/>
                  </a:lnTo>
                  <a:lnTo>
                    <a:pt x="90488" y="1078706"/>
                  </a:lnTo>
                  <a:lnTo>
                    <a:pt x="104775" y="1121569"/>
                  </a:lnTo>
                  <a:lnTo>
                    <a:pt x="123825" y="1162050"/>
                  </a:lnTo>
                  <a:lnTo>
                    <a:pt x="140494" y="1183481"/>
                  </a:lnTo>
                  <a:lnTo>
                    <a:pt x="157163" y="1195388"/>
                  </a:lnTo>
                  <a:lnTo>
                    <a:pt x="169069" y="1202531"/>
                  </a:lnTo>
                  <a:lnTo>
                    <a:pt x="180975" y="1204913"/>
                  </a:lnTo>
                  <a:lnTo>
                    <a:pt x="202406" y="1202531"/>
                  </a:lnTo>
                  <a:lnTo>
                    <a:pt x="226219" y="1195388"/>
                  </a:lnTo>
                  <a:lnTo>
                    <a:pt x="271463" y="1162050"/>
                  </a:lnTo>
                  <a:lnTo>
                    <a:pt x="438150" y="1042988"/>
                  </a:lnTo>
                  <a:lnTo>
                    <a:pt x="750094" y="814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2837B4EF-C390-6B4E-BE10-75410901BAC1}"/>
                </a:ext>
              </a:extLst>
            </p:cNvPr>
            <p:cNvSpPr/>
            <p:nvPr/>
          </p:nvSpPr>
          <p:spPr>
            <a:xfrm>
              <a:off x="5619750" y="1639888"/>
              <a:ext cx="493713" cy="1590675"/>
            </a:xfrm>
            <a:custGeom>
              <a:avLst/>
              <a:gdLst>
                <a:gd name="connsiteX0" fmla="*/ 150019 w 492919"/>
                <a:gd name="connsiteY0" fmla="*/ 571500 h 1590675"/>
                <a:gd name="connsiteX1" fmla="*/ 152400 w 492919"/>
                <a:gd name="connsiteY1" fmla="*/ 754857 h 1590675"/>
                <a:gd name="connsiteX2" fmla="*/ 150019 w 492919"/>
                <a:gd name="connsiteY2" fmla="*/ 954882 h 1590675"/>
                <a:gd name="connsiteX3" fmla="*/ 140494 w 492919"/>
                <a:gd name="connsiteY3" fmla="*/ 1262063 h 1590675"/>
                <a:gd name="connsiteX4" fmla="*/ 128588 w 492919"/>
                <a:gd name="connsiteY4" fmla="*/ 1590675 h 1590675"/>
                <a:gd name="connsiteX5" fmla="*/ 352425 w 492919"/>
                <a:gd name="connsiteY5" fmla="*/ 1571625 h 1590675"/>
                <a:gd name="connsiteX6" fmla="*/ 361950 w 492919"/>
                <a:gd name="connsiteY6" fmla="*/ 1243013 h 1590675"/>
                <a:gd name="connsiteX7" fmla="*/ 371475 w 492919"/>
                <a:gd name="connsiteY7" fmla="*/ 1009650 h 1590675"/>
                <a:gd name="connsiteX8" fmla="*/ 373856 w 492919"/>
                <a:gd name="connsiteY8" fmla="*/ 869157 h 1590675"/>
                <a:gd name="connsiteX9" fmla="*/ 373856 w 492919"/>
                <a:gd name="connsiteY9" fmla="*/ 702469 h 1590675"/>
                <a:gd name="connsiteX10" fmla="*/ 381000 w 492919"/>
                <a:gd name="connsiteY10" fmla="*/ 628650 h 1590675"/>
                <a:gd name="connsiteX11" fmla="*/ 397669 w 492919"/>
                <a:gd name="connsiteY11" fmla="*/ 526257 h 1590675"/>
                <a:gd name="connsiteX12" fmla="*/ 419100 w 492919"/>
                <a:gd name="connsiteY12" fmla="*/ 428625 h 1590675"/>
                <a:gd name="connsiteX13" fmla="*/ 440531 w 492919"/>
                <a:gd name="connsiteY13" fmla="*/ 345282 h 1590675"/>
                <a:gd name="connsiteX14" fmla="*/ 461963 w 492919"/>
                <a:gd name="connsiteY14" fmla="*/ 276225 h 1590675"/>
                <a:gd name="connsiteX15" fmla="*/ 471488 w 492919"/>
                <a:gd name="connsiteY15" fmla="*/ 257175 h 1590675"/>
                <a:gd name="connsiteX16" fmla="*/ 483394 w 492919"/>
                <a:gd name="connsiteY16" fmla="*/ 245269 h 1590675"/>
                <a:gd name="connsiteX17" fmla="*/ 490538 w 492919"/>
                <a:gd name="connsiteY17" fmla="*/ 230982 h 1590675"/>
                <a:gd name="connsiteX18" fmla="*/ 492919 w 492919"/>
                <a:gd name="connsiteY18" fmla="*/ 211932 h 1590675"/>
                <a:gd name="connsiteX19" fmla="*/ 483394 w 492919"/>
                <a:gd name="connsiteY19" fmla="*/ 190500 h 1590675"/>
                <a:gd name="connsiteX20" fmla="*/ 471488 w 492919"/>
                <a:gd name="connsiteY20" fmla="*/ 173832 h 1590675"/>
                <a:gd name="connsiteX21" fmla="*/ 426244 w 492919"/>
                <a:gd name="connsiteY21" fmla="*/ 147638 h 1590675"/>
                <a:gd name="connsiteX22" fmla="*/ 338138 w 492919"/>
                <a:gd name="connsiteY22" fmla="*/ 104775 h 1590675"/>
                <a:gd name="connsiteX23" fmla="*/ 216694 w 492919"/>
                <a:gd name="connsiteY23" fmla="*/ 57150 h 1590675"/>
                <a:gd name="connsiteX24" fmla="*/ 123825 w 492919"/>
                <a:gd name="connsiteY24" fmla="*/ 21432 h 1590675"/>
                <a:gd name="connsiteX25" fmla="*/ 52388 w 492919"/>
                <a:gd name="connsiteY25" fmla="*/ 0 h 1590675"/>
                <a:gd name="connsiteX26" fmla="*/ 21431 w 492919"/>
                <a:gd name="connsiteY26" fmla="*/ 0 h 1590675"/>
                <a:gd name="connsiteX27" fmla="*/ 4763 w 492919"/>
                <a:gd name="connsiteY27" fmla="*/ 2382 h 1590675"/>
                <a:gd name="connsiteX28" fmla="*/ 0 w 492919"/>
                <a:gd name="connsiteY28" fmla="*/ 11907 h 1590675"/>
                <a:gd name="connsiteX29" fmla="*/ 9525 w 492919"/>
                <a:gd name="connsiteY29" fmla="*/ 38100 h 1590675"/>
                <a:gd name="connsiteX30" fmla="*/ 30956 w 492919"/>
                <a:gd name="connsiteY30" fmla="*/ 59532 h 1590675"/>
                <a:gd name="connsiteX31" fmla="*/ 57150 w 492919"/>
                <a:gd name="connsiteY31" fmla="*/ 85725 h 1590675"/>
                <a:gd name="connsiteX32" fmla="*/ 83344 w 492919"/>
                <a:gd name="connsiteY32" fmla="*/ 119063 h 1590675"/>
                <a:gd name="connsiteX33" fmla="*/ 109538 w 492919"/>
                <a:gd name="connsiteY33" fmla="*/ 161925 h 1590675"/>
                <a:gd name="connsiteX34" fmla="*/ 128588 w 492919"/>
                <a:gd name="connsiteY34" fmla="*/ 207169 h 1590675"/>
                <a:gd name="connsiteX35" fmla="*/ 145256 w 492919"/>
                <a:gd name="connsiteY35" fmla="*/ 261938 h 1590675"/>
                <a:gd name="connsiteX36" fmla="*/ 152400 w 492919"/>
                <a:gd name="connsiteY36" fmla="*/ 297657 h 1590675"/>
                <a:gd name="connsiteX37" fmla="*/ 150019 w 492919"/>
                <a:gd name="connsiteY37" fmla="*/ 571500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590675">
                  <a:moveTo>
                    <a:pt x="150019" y="571500"/>
                  </a:moveTo>
                  <a:cubicBezTo>
                    <a:pt x="150019" y="647700"/>
                    <a:pt x="151606" y="693738"/>
                    <a:pt x="152400" y="754857"/>
                  </a:cubicBezTo>
                  <a:cubicBezTo>
                    <a:pt x="151606" y="821532"/>
                    <a:pt x="150813" y="888207"/>
                    <a:pt x="150019" y="954882"/>
                  </a:cubicBezTo>
                  <a:lnTo>
                    <a:pt x="140494" y="1262063"/>
                  </a:lnTo>
                  <a:lnTo>
                    <a:pt x="128588" y="1590675"/>
                  </a:lnTo>
                  <a:lnTo>
                    <a:pt x="352425" y="1571625"/>
                  </a:lnTo>
                  <a:lnTo>
                    <a:pt x="361950" y="1243013"/>
                  </a:lnTo>
                  <a:lnTo>
                    <a:pt x="371475" y="1009650"/>
                  </a:lnTo>
                  <a:cubicBezTo>
                    <a:pt x="372269" y="962819"/>
                    <a:pt x="373062" y="915988"/>
                    <a:pt x="373856" y="869157"/>
                  </a:cubicBezTo>
                  <a:lnTo>
                    <a:pt x="373856" y="702469"/>
                  </a:lnTo>
                  <a:lnTo>
                    <a:pt x="381000" y="628650"/>
                  </a:lnTo>
                  <a:lnTo>
                    <a:pt x="397669" y="526257"/>
                  </a:lnTo>
                  <a:lnTo>
                    <a:pt x="419100" y="428625"/>
                  </a:lnTo>
                  <a:lnTo>
                    <a:pt x="440531" y="345282"/>
                  </a:lnTo>
                  <a:lnTo>
                    <a:pt x="461963" y="276225"/>
                  </a:lnTo>
                  <a:lnTo>
                    <a:pt x="471488" y="257175"/>
                  </a:lnTo>
                  <a:lnTo>
                    <a:pt x="483394" y="245269"/>
                  </a:lnTo>
                  <a:lnTo>
                    <a:pt x="490538" y="230982"/>
                  </a:lnTo>
                  <a:lnTo>
                    <a:pt x="492919" y="211932"/>
                  </a:lnTo>
                  <a:lnTo>
                    <a:pt x="483394" y="190500"/>
                  </a:lnTo>
                  <a:lnTo>
                    <a:pt x="471488" y="173832"/>
                  </a:lnTo>
                  <a:lnTo>
                    <a:pt x="426244" y="147638"/>
                  </a:lnTo>
                  <a:lnTo>
                    <a:pt x="338138" y="104775"/>
                  </a:lnTo>
                  <a:lnTo>
                    <a:pt x="216694" y="57150"/>
                  </a:lnTo>
                  <a:lnTo>
                    <a:pt x="123825" y="21432"/>
                  </a:lnTo>
                  <a:lnTo>
                    <a:pt x="52388" y="0"/>
                  </a:lnTo>
                  <a:lnTo>
                    <a:pt x="21431" y="0"/>
                  </a:lnTo>
                  <a:lnTo>
                    <a:pt x="4763" y="2382"/>
                  </a:lnTo>
                  <a:lnTo>
                    <a:pt x="0" y="11907"/>
                  </a:lnTo>
                  <a:lnTo>
                    <a:pt x="9525" y="38100"/>
                  </a:lnTo>
                  <a:lnTo>
                    <a:pt x="30956" y="59532"/>
                  </a:lnTo>
                  <a:lnTo>
                    <a:pt x="57150" y="85725"/>
                  </a:lnTo>
                  <a:lnTo>
                    <a:pt x="83344" y="119063"/>
                  </a:lnTo>
                  <a:lnTo>
                    <a:pt x="109538" y="161925"/>
                  </a:lnTo>
                  <a:lnTo>
                    <a:pt x="128588" y="207169"/>
                  </a:lnTo>
                  <a:lnTo>
                    <a:pt x="145256" y="261938"/>
                  </a:lnTo>
                  <a:lnTo>
                    <a:pt x="152400" y="297657"/>
                  </a:lnTo>
                  <a:cubicBezTo>
                    <a:pt x="151606" y="380207"/>
                    <a:pt x="150019" y="495300"/>
                    <a:pt x="150019" y="571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B37A4330-50DE-134E-821D-8B890214F0B4}"/>
                </a:ext>
              </a:extLst>
            </p:cNvPr>
            <p:cNvSpPr/>
            <p:nvPr/>
          </p:nvSpPr>
          <p:spPr>
            <a:xfrm>
              <a:off x="4494213" y="2962275"/>
              <a:ext cx="2857500" cy="630238"/>
            </a:xfrm>
            <a:custGeom>
              <a:avLst/>
              <a:gdLst>
                <a:gd name="connsiteX0" fmla="*/ 926306 w 2857500"/>
                <a:gd name="connsiteY0" fmla="*/ 276225 h 631031"/>
                <a:gd name="connsiteX1" fmla="*/ 1264444 w 2857500"/>
                <a:gd name="connsiteY1" fmla="*/ 219075 h 631031"/>
                <a:gd name="connsiteX2" fmla="*/ 1545431 w 2857500"/>
                <a:gd name="connsiteY2" fmla="*/ 192881 h 631031"/>
                <a:gd name="connsiteX3" fmla="*/ 1671637 w 2857500"/>
                <a:gd name="connsiteY3" fmla="*/ 178594 h 631031"/>
                <a:gd name="connsiteX4" fmla="*/ 1814512 w 2857500"/>
                <a:gd name="connsiteY4" fmla="*/ 161925 h 631031"/>
                <a:gd name="connsiteX5" fmla="*/ 1990725 w 2857500"/>
                <a:gd name="connsiteY5" fmla="*/ 140494 h 631031"/>
                <a:gd name="connsiteX6" fmla="*/ 2155031 w 2857500"/>
                <a:gd name="connsiteY6" fmla="*/ 119063 h 631031"/>
                <a:gd name="connsiteX7" fmla="*/ 2209800 w 2857500"/>
                <a:gd name="connsiteY7" fmla="*/ 111919 h 631031"/>
                <a:gd name="connsiteX8" fmla="*/ 2257425 w 2857500"/>
                <a:gd name="connsiteY8" fmla="*/ 97631 h 631031"/>
                <a:gd name="connsiteX9" fmla="*/ 2314575 w 2857500"/>
                <a:gd name="connsiteY9" fmla="*/ 76200 h 631031"/>
                <a:gd name="connsiteX10" fmla="*/ 2381250 w 2857500"/>
                <a:gd name="connsiteY10" fmla="*/ 45244 h 631031"/>
                <a:gd name="connsiteX11" fmla="*/ 2438400 w 2857500"/>
                <a:gd name="connsiteY11" fmla="*/ 14288 h 631031"/>
                <a:gd name="connsiteX12" fmla="*/ 2462212 w 2857500"/>
                <a:gd name="connsiteY12" fmla="*/ 0 h 631031"/>
                <a:gd name="connsiteX13" fmla="*/ 2495550 w 2857500"/>
                <a:gd name="connsiteY13" fmla="*/ 4763 h 631031"/>
                <a:gd name="connsiteX14" fmla="*/ 2600325 w 2857500"/>
                <a:gd name="connsiteY14" fmla="*/ 30956 h 631031"/>
                <a:gd name="connsiteX15" fmla="*/ 2717006 w 2857500"/>
                <a:gd name="connsiteY15" fmla="*/ 64294 h 631031"/>
                <a:gd name="connsiteX16" fmla="*/ 2771775 w 2857500"/>
                <a:gd name="connsiteY16" fmla="*/ 85725 h 631031"/>
                <a:gd name="connsiteX17" fmla="*/ 2795587 w 2857500"/>
                <a:gd name="connsiteY17" fmla="*/ 100013 h 631031"/>
                <a:gd name="connsiteX18" fmla="*/ 2824162 w 2857500"/>
                <a:gd name="connsiteY18" fmla="*/ 123825 h 631031"/>
                <a:gd name="connsiteX19" fmla="*/ 2845594 w 2857500"/>
                <a:gd name="connsiteY19" fmla="*/ 147638 h 631031"/>
                <a:gd name="connsiteX20" fmla="*/ 2855119 w 2857500"/>
                <a:gd name="connsiteY20" fmla="*/ 166688 h 631031"/>
                <a:gd name="connsiteX21" fmla="*/ 2857500 w 2857500"/>
                <a:gd name="connsiteY21" fmla="*/ 188119 h 631031"/>
                <a:gd name="connsiteX22" fmla="*/ 2845594 w 2857500"/>
                <a:gd name="connsiteY22" fmla="*/ 214313 h 631031"/>
                <a:gd name="connsiteX23" fmla="*/ 2821781 w 2857500"/>
                <a:gd name="connsiteY23" fmla="*/ 238125 h 631031"/>
                <a:gd name="connsiteX24" fmla="*/ 2774156 w 2857500"/>
                <a:gd name="connsiteY24" fmla="*/ 261938 h 631031"/>
                <a:gd name="connsiteX25" fmla="*/ 2747962 w 2857500"/>
                <a:gd name="connsiteY25" fmla="*/ 269081 h 631031"/>
                <a:gd name="connsiteX26" fmla="*/ 2607469 w 2857500"/>
                <a:gd name="connsiteY26" fmla="*/ 271463 h 631031"/>
                <a:gd name="connsiteX27" fmla="*/ 2383631 w 2857500"/>
                <a:gd name="connsiteY27" fmla="*/ 285750 h 631031"/>
                <a:gd name="connsiteX28" fmla="*/ 2309812 w 2857500"/>
                <a:gd name="connsiteY28" fmla="*/ 290513 h 631031"/>
                <a:gd name="connsiteX29" fmla="*/ 2028825 w 2857500"/>
                <a:gd name="connsiteY29" fmla="*/ 304800 h 631031"/>
                <a:gd name="connsiteX30" fmla="*/ 1769269 w 2857500"/>
                <a:gd name="connsiteY30" fmla="*/ 326231 h 631031"/>
                <a:gd name="connsiteX31" fmla="*/ 1504950 w 2857500"/>
                <a:gd name="connsiteY31" fmla="*/ 361950 h 631031"/>
                <a:gd name="connsiteX32" fmla="*/ 1350169 w 2857500"/>
                <a:gd name="connsiteY32" fmla="*/ 385763 h 631031"/>
                <a:gd name="connsiteX33" fmla="*/ 1195387 w 2857500"/>
                <a:gd name="connsiteY33" fmla="*/ 414338 h 631031"/>
                <a:gd name="connsiteX34" fmla="*/ 1040606 w 2857500"/>
                <a:gd name="connsiteY34" fmla="*/ 442913 h 631031"/>
                <a:gd name="connsiteX35" fmla="*/ 900112 w 2857500"/>
                <a:gd name="connsiteY35" fmla="*/ 471488 h 631031"/>
                <a:gd name="connsiteX36" fmla="*/ 726281 w 2857500"/>
                <a:gd name="connsiteY36" fmla="*/ 511969 h 631031"/>
                <a:gd name="connsiteX37" fmla="*/ 578644 w 2857500"/>
                <a:gd name="connsiteY37" fmla="*/ 552450 h 631031"/>
                <a:gd name="connsiteX38" fmla="*/ 554831 w 2857500"/>
                <a:gd name="connsiteY38" fmla="*/ 564356 h 631031"/>
                <a:gd name="connsiteX39" fmla="*/ 509587 w 2857500"/>
                <a:gd name="connsiteY39" fmla="*/ 590550 h 631031"/>
                <a:gd name="connsiteX40" fmla="*/ 457200 w 2857500"/>
                <a:gd name="connsiteY40" fmla="*/ 614363 h 631031"/>
                <a:gd name="connsiteX41" fmla="*/ 419100 w 2857500"/>
                <a:gd name="connsiteY41" fmla="*/ 626269 h 631031"/>
                <a:gd name="connsiteX42" fmla="*/ 383381 w 2857500"/>
                <a:gd name="connsiteY42" fmla="*/ 631031 h 631031"/>
                <a:gd name="connsiteX43" fmla="*/ 342900 w 2857500"/>
                <a:gd name="connsiteY43" fmla="*/ 628650 h 631031"/>
                <a:gd name="connsiteX44" fmla="*/ 300037 w 2857500"/>
                <a:gd name="connsiteY44" fmla="*/ 619125 h 631031"/>
                <a:gd name="connsiteX45" fmla="*/ 259556 w 2857500"/>
                <a:gd name="connsiteY45" fmla="*/ 602456 h 631031"/>
                <a:gd name="connsiteX46" fmla="*/ 223837 w 2857500"/>
                <a:gd name="connsiteY46" fmla="*/ 581025 h 631031"/>
                <a:gd name="connsiteX47" fmla="*/ 188119 w 2857500"/>
                <a:gd name="connsiteY47" fmla="*/ 554831 h 631031"/>
                <a:gd name="connsiteX48" fmla="*/ 169069 w 2857500"/>
                <a:gd name="connsiteY48" fmla="*/ 535781 h 631031"/>
                <a:gd name="connsiteX49" fmla="*/ 142875 w 2857500"/>
                <a:gd name="connsiteY49" fmla="*/ 504825 h 631031"/>
                <a:gd name="connsiteX50" fmla="*/ 126206 w 2857500"/>
                <a:gd name="connsiteY50" fmla="*/ 485775 h 631031"/>
                <a:gd name="connsiteX51" fmla="*/ 102394 w 2857500"/>
                <a:gd name="connsiteY51" fmla="*/ 447675 h 631031"/>
                <a:gd name="connsiteX52" fmla="*/ 73819 w 2857500"/>
                <a:gd name="connsiteY52" fmla="*/ 402431 h 631031"/>
                <a:gd name="connsiteX53" fmla="*/ 47625 w 2857500"/>
                <a:gd name="connsiteY53" fmla="*/ 350044 h 631031"/>
                <a:gd name="connsiteX54" fmla="*/ 21431 w 2857500"/>
                <a:gd name="connsiteY54" fmla="*/ 292894 h 631031"/>
                <a:gd name="connsiteX55" fmla="*/ 2381 w 2857500"/>
                <a:gd name="connsiteY55" fmla="*/ 238125 h 631031"/>
                <a:gd name="connsiteX56" fmla="*/ 0 w 2857500"/>
                <a:gd name="connsiteY56" fmla="*/ 190500 h 631031"/>
                <a:gd name="connsiteX57" fmla="*/ 2381 w 2857500"/>
                <a:gd name="connsiteY57" fmla="*/ 173831 h 631031"/>
                <a:gd name="connsiteX58" fmla="*/ 7144 w 2857500"/>
                <a:gd name="connsiteY58" fmla="*/ 164306 h 631031"/>
                <a:gd name="connsiteX59" fmla="*/ 14287 w 2857500"/>
                <a:gd name="connsiteY59" fmla="*/ 164306 h 631031"/>
                <a:gd name="connsiteX60" fmla="*/ 28575 w 2857500"/>
                <a:gd name="connsiteY60" fmla="*/ 171450 h 631031"/>
                <a:gd name="connsiteX61" fmla="*/ 45244 w 2857500"/>
                <a:gd name="connsiteY61" fmla="*/ 190500 h 631031"/>
                <a:gd name="connsiteX62" fmla="*/ 61912 w 2857500"/>
                <a:gd name="connsiteY62" fmla="*/ 221456 h 631031"/>
                <a:gd name="connsiteX63" fmla="*/ 90487 w 2857500"/>
                <a:gd name="connsiteY63" fmla="*/ 266700 h 631031"/>
                <a:gd name="connsiteX64" fmla="*/ 119062 w 2857500"/>
                <a:gd name="connsiteY64" fmla="*/ 297656 h 631031"/>
                <a:gd name="connsiteX65" fmla="*/ 145256 w 2857500"/>
                <a:gd name="connsiteY65" fmla="*/ 314325 h 631031"/>
                <a:gd name="connsiteX66" fmla="*/ 192881 w 2857500"/>
                <a:gd name="connsiteY66" fmla="*/ 340519 h 631031"/>
                <a:gd name="connsiteX67" fmla="*/ 233362 w 2857500"/>
                <a:gd name="connsiteY67" fmla="*/ 352425 h 631031"/>
                <a:gd name="connsiteX68" fmla="*/ 273844 w 2857500"/>
                <a:gd name="connsiteY68" fmla="*/ 359569 h 631031"/>
                <a:gd name="connsiteX69" fmla="*/ 328612 w 2857500"/>
                <a:gd name="connsiteY69" fmla="*/ 364331 h 631031"/>
                <a:gd name="connsiteX70" fmla="*/ 409575 w 2857500"/>
                <a:gd name="connsiteY70" fmla="*/ 361950 h 631031"/>
                <a:gd name="connsiteX71" fmla="*/ 578644 w 2857500"/>
                <a:gd name="connsiteY71" fmla="*/ 335756 h 631031"/>
                <a:gd name="connsiteX72" fmla="*/ 926306 w 2857500"/>
                <a:gd name="connsiteY72" fmla="*/ 2762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57500" h="631031">
                  <a:moveTo>
                    <a:pt x="926306" y="276225"/>
                  </a:moveTo>
                  <a:lnTo>
                    <a:pt x="1264444" y="219075"/>
                  </a:lnTo>
                  <a:lnTo>
                    <a:pt x="1545431" y="192881"/>
                  </a:lnTo>
                  <a:lnTo>
                    <a:pt x="1671637" y="178594"/>
                  </a:lnTo>
                  <a:lnTo>
                    <a:pt x="1814512" y="161925"/>
                  </a:lnTo>
                  <a:lnTo>
                    <a:pt x="1990725" y="140494"/>
                  </a:lnTo>
                  <a:lnTo>
                    <a:pt x="2155031" y="119063"/>
                  </a:lnTo>
                  <a:lnTo>
                    <a:pt x="2209800" y="111919"/>
                  </a:lnTo>
                  <a:lnTo>
                    <a:pt x="2257425" y="97631"/>
                  </a:lnTo>
                  <a:lnTo>
                    <a:pt x="2314575" y="76200"/>
                  </a:lnTo>
                  <a:lnTo>
                    <a:pt x="2381250" y="45244"/>
                  </a:lnTo>
                  <a:lnTo>
                    <a:pt x="2438400" y="14288"/>
                  </a:lnTo>
                  <a:lnTo>
                    <a:pt x="2462212" y="0"/>
                  </a:lnTo>
                  <a:lnTo>
                    <a:pt x="2495550" y="4763"/>
                  </a:lnTo>
                  <a:lnTo>
                    <a:pt x="2600325" y="30956"/>
                  </a:lnTo>
                  <a:lnTo>
                    <a:pt x="2717006" y="64294"/>
                  </a:lnTo>
                  <a:lnTo>
                    <a:pt x="2771775" y="85725"/>
                  </a:lnTo>
                  <a:lnTo>
                    <a:pt x="2795587" y="100013"/>
                  </a:lnTo>
                  <a:lnTo>
                    <a:pt x="2824162" y="123825"/>
                  </a:lnTo>
                  <a:lnTo>
                    <a:pt x="2845594" y="147638"/>
                  </a:lnTo>
                  <a:lnTo>
                    <a:pt x="2855119" y="166688"/>
                  </a:lnTo>
                  <a:lnTo>
                    <a:pt x="2857500" y="188119"/>
                  </a:lnTo>
                  <a:lnTo>
                    <a:pt x="2845594" y="214313"/>
                  </a:lnTo>
                  <a:lnTo>
                    <a:pt x="2821781" y="238125"/>
                  </a:lnTo>
                  <a:lnTo>
                    <a:pt x="2774156" y="261938"/>
                  </a:lnTo>
                  <a:lnTo>
                    <a:pt x="2747962" y="269081"/>
                  </a:lnTo>
                  <a:lnTo>
                    <a:pt x="2607469" y="271463"/>
                  </a:lnTo>
                  <a:lnTo>
                    <a:pt x="2383631" y="285750"/>
                  </a:lnTo>
                  <a:lnTo>
                    <a:pt x="2309812" y="290513"/>
                  </a:lnTo>
                  <a:lnTo>
                    <a:pt x="2028825" y="304800"/>
                  </a:lnTo>
                  <a:lnTo>
                    <a:pt x="1769269" y="326231"/>
                  </a:lnTo>
                  <a:lnTo>
                    <a:pt x="1504950" y="361950"/>
                  </a:lnTo>
                  <a:lnTo>
                    <a:pt x="1350169" y="385763"/>
                  </a:lnTo>
                  <a:lnTo>
                    <a:pt x="1195387" y="414338"/>
                  </a:lnTo>
                  <a:lnTo>
                    <a:pt x="1040606" y="442913"/>
                  </a:lnTo>
                  <a:lnTo>
                    <a:pt x="900112" y="471488"/>
                  </a:lnTo>
                  <a:lnTo>
                    <a:pt x="726281" y="511969"/>
                  </a:lnTo>
                  <a:lnTo>
                    <a:pt x="578644" y="552450"/>
                  </a:lnTo>
                  <a:lnTo>
                    <a:pt x="554831" y="564356"/>
                  </a:lnTo>
                  <a:lnTo>
                    <a:pt x="509587" y="590550"/>
                  </a:lnTo>
                  <a:lnTo>
                    <a:pt x="457200" y="614363"/>
                  </a:lnTo>
                  <a:lnTo>
                    <a:pt x="419100" y="626269"/>
                  </a:lnTo>
                  <a:lnTo>
                    <a:pt x="383381" y="631031"/>
                  </a:lnTo>
                  <a:lnTo>
                    <a:pt x="342900" y="628650"/>
                  </a:lnTo>
                  <a:lnTo>
                    <a:pt x="300037" y="619125"/>
                  </a:lnTo>
                  <a:lnTo>
                    <a:pt x="259556" y="602456"/>
                  </a:lnTo>
                  <a:lnTo>
                    <a:pt x="223837" y="581025"/>
                  </a:lnTo>
                  <a:lnTo>
                    <a:pt x="188119" y="554831"/>
                  </a:lnTo>
                  <a:lnTo>
                    <a:pt x="169069" y="535781"/>
                  </a:lnTo>
                  <a:lnTo>
                    <a:pt x="142875" y="504825"/>
                  </a:lnTo>
                  <a:lnTo>
                    <a:pt x="126206" y="485775"/>
                  </a:lnTo>
                  <a:lnTo>
                    <a:pt x="102394" y="447675"/>
                  </a:lnTo>
                  <a:lnTo>
                    <a:pt x="73819" y="402431"/>
                  </a:lnTo>
                  <a:lnTo>
                    <a:pt x="47625" y="350044"/>
                  </a:lnTo>
                  <a:lnTo>
                    <a:pt x="21431" y="292894"/>
                  </a:lnTo>
                  <a:lnTo>
                    <a:pt x="2381" y="238125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7144" y="164306"/>
                  </a:lnTo>
                  <a:lnTo>
                    <a:pt x="14287" y="164306"/>
                  </a:lnTo>
                  <a:lnTo>
                    <a:pt x="28575" y="171450"/>
                  </a:lnTo>
                  <a:lnTo>
                    <a:pt x="45244" y="190500"/>
                  </a:lnTo>
                  <a:lnTo>
                    <a:pt x="61912" y="221456"/>
                  </a:lnTo>
                  <a:lnTo>
                    <a:pt x="90487" y="266700"/>
                  </a:lnTo>
                  <a:lnTo>
                    <a:pt x="119062" y="297656"/>
                  </a:lnTo>
                  <a:lnTo>
                    <a:pt x="145256" y="314325"/>
                  </a:lnTo>
                  <a:lnTo>
                    <a:pt x="192881" y="340519"/>
                  </a:lnTo>
                  <a:lnTo>
                    <a:pt x="233362" y="352425"/>
                  </a:lnTo>
                  <a:lnTo>
                    <a:pt x="273844" y="359569"/>
                  </a:lnTo>
                  <a:lnTo>
                    <a:pt x="328612" y="364331"/>
                  </a:lnTo>
                  <a:lnTo>
                    <a:pt x="409575" y="361950"/>
                  </a:lnTo>
                  <a:lnTo>
                    <a:pt x="578644" y="335756"/>
                  </a:lnTo>
                  <a:lnTo>
                    <a:pt x="926306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15063048-EF5F-C548-826D-DEE2D2DF53D3}"/>
                </a:ext>
              </a:extLst>
            </p:cNvPr>
            <p:cNvSpPr/>
            <p:nvPr/>
          </p:nvSpPr>
          <p:spPr>
            <a:xfrm rot="16200000">
              <a:off x="4892675" y="4383088"/>
              <a:ext cx="2854325" cy="647700"/>
            </a:xfrm>
            <a:custGeom>
              <a:avLst/>
              <a:gdLst>
                <a:gd name="connsiteX0" fmla="*/ 1304925 w 2855118"/>
                <a:gd name="connsiteY0" fmla="*/ 357187 h 647700"/>
                <a:gd name="connsiteX1" fmla="*/ 1716881 w 2855118"/>
                <a:gd name="connsiteY1" fmla="*/ 354806 h 647700"/>
                <a:gd name="connsiteX2" fmla="*/ 2133600 w 2855118"/>
                <a:gd name="connsiteY2" fmla="*/ 354806 h 647700"/>
                <a:gd name="connsiteX3" fmla="*/ 2295525 w 2855118"/>
                <a:gd name="connsiteY3" fmla="*/ 354806 h 647700"/>
                <a:gd name="connsiteX4" fmla="*/ 2347912 w 2855118"/>
                <a:gd name="connsiteY4" fmla="*/ 359569 h 647700"/>
                <a:gd name="connsiteX5" fmla="*/ 2393156 w 2855118"/>
                <a:gd name="connsiteY5" fmla="*/ 359569 h 647700"/>
                <a:gd name="connsiteX6" fmla="*/ 2443162 w 2855118"/>
                <a:gd name="connsiteY6" fmla="*/ 354806 h 647700"/>
                <a:gd name="connsiteX7" fmla="*/ 2502693 w 2855118"/>
                <a:gd name="connsiteY7" fmla="*/ 342900 h 647700"/>
                <a:gd name="connsiteX8" fmla="*/ 2562225 w 2855118"/>
                <a:gd name="connsiteY8" fmla="*/ 323850 h 647700"/>
                <a:gd name="connsiteX9" fmla="*/ 2621756 w 2855118"/>
                <a:gd name="connsiteY9" fmla="*/ 295275 h 647700"/>
                <a:gd name="connsiteX10" fmla="*/ 2662237 w 2855118"/>
                <a:gd name="connsiteY10" fmla="*/ 266700 h 647700"/>
                <a:gd name="connsiteX11" fmla="*/ 2695575 w 2855118"/>
                <a:gd name="connsiteY11" fmla="*/ 233362 h 647700"/>
                <a:gd name="connsiteX12" fmla="*/ 2747962 w 2855118"/>
                <a:gd name="connsiteY12" fmla="*/ 166687 h 647700"/>
                <a:gd name="connsiteX13" fmla="*/ 2795587 w 2855118"/>
                <a:gd name="connsiteY13" fmla="*/ 88106 h 647700"/>
                <a:gd name="connsiteX14" fmla="*/ 2833687 w 2855118"/>
                <a:gd name="connsiteY14" fmla="*/ 0 h 647700"/>
                <a:gd name="connsiteX15" fmla="*/ 2855118 w 2855118"/>
                <a:gd name="connsiteY15" fmla="*/ 152400 h 647700"/>
                <a:gd name="connsiteX16" fmla="*/ 2817018 w 2855118"/>
                <a:gd name="connsiteY16" fmla="*/ 273844 h 647700"/>
                <a:gd name="connsiteX17" fmla="*/ 2790825 w 2855118"/>
                <a:gd name="connsiteY17" fmla="*/ 345281 h 647700"/>
                <a:gd name="connsiteX18" fmla="*/ 2752725 w 2855118"/>
                <a:gd name="connsiteY18" fmla="*/ 433387 h 647700"/>
                <a:gd name="connsiteX19" fmla="*/ 2693193 w 2855118"/>
                <a:gd name="connsiteY19" fmla="*/ 531019 h 647700"/>
                <a:gd name="connsiteX20" fmla="*/ 2636043 w 2855118"/>
                <a:gd name="connsiteY20" fmla="*/ 611981 h 647700"/>
                <a:gd name="connsiteX21" fmla="*/ 2614612 w 2855118"/>
                <a:gd name="connsiteY21" fmla="*/ 633412 h 647700"/>
                <a:gd name="connsiteX22" fmla="*/ 2593181 w 2855118"/>
                <a:gd name="connsiteY22" fmla="*/ 645319 h 647700"/>
                <a:gd name="connsiteX23" fmla="*/ 2578893 w 2855118"/>
                <a:gd name="connsiteY23" fmla="*/ 647700 h 647700"/>
                <a:gd name="connsiteX24" fmla="*/ 2557462 w 2855118"/>
                <a:gd name="connsiteY24" fmla="*/ 645319 h 647700"/>
                <a:gd name="connsiteX25" fmla="*/ 2536031 w 2855118"/>
                <a:gd name="connsiteY25" fmla="*/ 631031 h 647700"/>
                <a:gd name="connsiteX26" fmla="*/ 2500312 w 2855118"/>
                <a:gd name="connsiteY26" fmla="*/ 602456 h 647700"/>
                <a:gd name="connsiteX27" fmla="*/ 2474118 w 2855118"/>
                <a:gd name="connsiteY27" fmla="*/ 588169 h 647700"/>
                <a:gd name="connsiteX28" fmla="*/ 2431256 w 2855118"/>
                <a:gd name="connsiteY28" fmla="*/ 576262 h 647700"/>
                <a:gd name="connsiteX29" fmla="*/ 2381250 w 2855118"/>
                <a:gd name="connsiteY29" fmla="*/ 573881 h 647700"/>
                <a:gd name="connsiteX30" fmla="*/ 2316956 w 2855118"/>
                <a:gd name="connsiteY30" fmla="*/ 578644 h 647700"/>
                <a:gd name="connsiteX31" fmla="*/ 2055018 w 2855118"/>
                <a:gd name="connsiteY31" fmla="*/ 581025 h 647700"/>
                <a:gd name="connsiteX32" fmla="*/ 1597818 w 2855118"/>
                <a:gd name="connsiteY32" fmla="*/ 578644 h 647700"/>
                <a:gd name="connsiteX33" fmla="*/ 1214437 w 2855118"/>
                <a:gd name="connsiteY33" fmla="*/ 576262 h 647700"/>
                <a:gd name="connsiteX34" fmla="*/ 966787 w 2855118"/>
                <a:gd name="connsiteY34" fmla="*/ 578644 h 647700"/>
                <a:gd name="connsiteX35" fmla="*/ 814387 w 2855118"/>
                <a:gd name="connsiteY35" fmla="*/ 588169 h 647700"/>
                <a:gd name="connsiteX36" fmla="*/ 607218 w 2855118"/>
                <a:gd name="connsiteY36" fmla="*/ 602456 h 647700"/>
                <a:gd name="connsiteX37" fmla="*/ 547687 w 2855118"/>
                <a:gd name="connsiteY37" fmla="*/ 602456 h 647700"/>
                <a:gd name="connsiteX38" fmla="*/ 438150 w 2855118"/>
                <a:gd name="connsiteY38" fmla="*/ 602456 h 647700"/>
                <a:gd name="connsiteX39" fmla="*/ 335756 w 2855118"/>
                <a:gd name="connsiteY39" fmla="*/ 590550 h 647700"/>
                <a:gd name="connsiteX40" fmla="*/ 273843 w 2855118"/>
                <a:gd name="connsiteY40" fmla="*/ 583406 h 647700"/>
                <a:gd name="connsiteX41" fmla="*/ 173831 w 2855118"/>
                <a:gd name="connsiteY41" fmla="*/ 561975 h 647700"/>
                <a:gd name="connsiteX42" fmla="*/ 100012 w 2855118"/>
                <a:gd name="connsiteY42" fmla="*/ 535781 h 647700"/>
                <a:gd name="connsiteX43" fmla="*/ 66675 w 2855118"/>
                <a:gd name="connsiteY43" fmla="*/ 521494 h 647700"/>
                <a:gd name="connsiteX44" fmla="*/ 35718 w 2855118"/>
                <a:gd name="connsiteY44" fmla="*/ 500062 h 647700"/>
                <a:gd name="connsiteX45" fmla="*/ 16668 w 2855118"/>
                <a:gd name="connsiteY45" fmla="*/ 481012 h 647700"/>
                <a:gd name="connsiteX46" fmla="*/ 4762 w 2855118"/>
                <a:gd name="connsiteY46" fmla="*/ 454819 h 647700"/>
                <a:gd name="connsiteX47" fmla="*/ 0 w 2855118"/>
                <a:gd name="connsiteY47" fmla="*/ 426244 h 647700"/>
                <a:gd name="connsiteX48" fmla="*/ 4762 w 2855118"/>
                <a:gd name="connsiteY48" fmla="*/ 397669 h 647700"/>
                <a:gd name="connsiteX49" fmla="*/ 9525 w 2855118"/>
                <a:gd name="connsiteY49" fmla="*/ 383381 h 647700"/>
                <a:gd name="connsiteX50" fmla="*/ 26193 w 2855118"/>
                <a:gd name="connsiteY50" fmla="*/ 357187 h 647700"/>
                <a:gd name="connsiteX51" fmla="*/ 52387 w 2855118"/>
                <a:gd name="connsiteY51" fmla="*/ 328612 h 647700"/>
                <a:gd name="connsiteX52" fmla="*/ 507206 w 2855118"/>
                <a:gd name="connsiteY52" fmla="*/ 350044 h 647700"/>
                <a:gd name="connsiteX53" fmla="*/ 550068 w 2855118"/>
                <a:gd name="connsiteY53" fmla="*/ 354806 h 647700"/>
                <a:gd name="connsiteX54" fmla="*/ 721518 w 2855118"/>
                <a:gd name="connsiteY54" fmla="*/ 357187 h 647700"/>
                <a:gd name="connsiteX55" fmla="*/ 1250156 w 2855118"/>
                <a:gd name="connsiteY55" fmla="*/ 354806 h 647700"/>
                <a:gd name="connsiteX56" fmla="*/ 1304925 w 2855118"/>
                <a:gd name="connsiteY56" fmla="*/ 35718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55118" h="647700">
                  <a:moveTo>
                    <a:pt x="1304925" y="357187"/>
                  </a:moveTo>
                  <a:lnTo>
                    <a:pt x="1716881" y="354806"/>
                  </a:lnTo>
                  <a:lnTo>
                    <a:pt x="2133600" y="354806"/>
                  </a:lnTo>
                  <a:lnTo>
                    <a:pt x="2295525" y="354806"/>
                  </a:lnTo>
                  <a:lnTo>
                    <a:pt x="2347912" y="359569"/>
                  </a:lnTo>
                  <a:lnTo>
                    <a:pt x="2393156" y="359569"/>
                  </a:lnTo>
                  <a:lnTo>
                    <a:pt x="2443162" y="354806"/>
                  </a:lnTo>
                  <a:lnTo>
                    <a:pt x="2502693" y="342900"/>
                  </a:lnTo>
                  <a:lnTo>
                    <a:pt x="2562225" y="323850"/>
                  </a:lnTo>
                  <a:lnTo>
                    <a:pt x="2621756" y="295275"/>
                  </a:lnTo>
                  <a:lnTo>
                    <a:pt x="2662237" y="266700"/>
                  </a:lnTo>
                  <a:lnTo>
                    <a:pt x="2695575" y="233362"/>
                  </a:lnTo>
                  <a:lnTo>
                    <a:pt x="2747962" y="166687"/>
                  </a:lnTo>
                  <a:lnTo>
                    <a:pt x="2795587" y="88106"/>
                  </a:lnTo>
                  <a:lnTo>
                    <a:pt x="2833687" y="0"/>
                  </a:lnTo>
                  <a:lnTo>
                    <a:pt x="2855118" y="152400"/>
                  </a:lnTo>
                  <a:lnTo>
                    <a:pt x="2817018" y="273844"/>
                  </a:lnTo>
                  <a:lnTo>
                    <a:pt x="2790825" y="345281"/>
                  </a:lnTo>
                  <a:lnTo>
                    <a:pt x="2752725" y="433387"/>
                  </a:lnTo>
                  <a:lnTo>
                    <a:pt x="2693193" y="531019"/>
                  </a:lnTo>
                  <a:lnTo>
                    <a:pt x="2636043" y="611981"/>
                  </a:lnTo>
                  <a:lnTo>
                    <a:pt x="2614612" y="633412"/>
                  </a:lnTo>
                  <a:lnTo>
                    <a:pt x="2593181" y="645319"/>
                  </a:lnTo>
                  <a:lnTo>
                    <a:pt x="2578893" y="647700"/>
                  </a:lnTo>
                  <a:lnTo>
                    <a:pt x="2557462" y="645319"/>
                  </a:lnTo>
                  <a:lnTo>
                    <a:pt x="2536031" y="631031"/>
                  </a:lnTo>
                  <a:lnTo>
                    <a:pt x="2500312" y="602456"/>
                  </a:lnTo>
                  <a:lnTo>
                    <a:pt x="2474118" y="588169"/>
                  </a:lnTo>
                  <a:lnTo>
                    <a:pt x="2431256" y="576262"/>
                  </a:lnTo>
                  <a:lnTo>
                    <a:pt x="2381250" y="573881"/>
                  </a:lnTo>
                  <a:lnTo>
                    <a:pt x="2316956" y="578644"/>
                  </a:lnTo>
                  <a:lnTo>
                    <a:pt x="2055018" y="581025"/>
                  </a:lnTo>
                  <a:lnTo>
                    <a:pt x="1597818" y="578644"/>
                  </a:lnTo>
                  <a:lnTo>
                    <a:pt x="1214437" y="576262"/>
                  </a:lnTo>
                  <a:lnTo>
                    <a:pt x="966787" y="578644"/>
                  </a:lnTo>
                  <a:lnTo>
                    <a:pt x="814387" y="588169"/>
                  </a:lnTo>
                  <a:lnTo>
                    <a:pt x="607218" y="602456"/>
                  </a:lnTo>
                  <a:lnTo>
                    <a:pt x="547687" y="602456"/>
                  </a:lnTo>
                  <a:lnTo>
                    <a:pt x="438150" y="602456"/>
                  </a:lnTo>
                  <a:lnTo>
                    <a:pt x="335756" y="590550"/>
                  </a:lnTo>
                  <a:lnTo>
                    <a:pt x="273843" y="583406"/>
                  </a:lnTo>
                  <a:lnTo>
                    <a:pt x="173831" y="561975"/>
                  </a:lnTo>
                  <a:lnTo>
                    <a:pt x="100012" y="535781"/>
                  </a:lnTo>
                  <a:lnTo>
                    <a:pt x="66675" y="521494"/>
                  </a:lnTo>
                  <a:lnTo>
                    <a:pt x="35718" y="500062"/>
                  </a:lnTo>
                  <a:lnTo>
                    <a:pt x="16668" y="481012"/>
                  </a:lnTo>
                  <a:lnTo>
                    <a:pt x="4762" y="454819"/>
                  </a:lnTo>
                  <a:lnTo>
                    <a:pt x="0" y="426244"/>
                  </a:lnTo>
                  <a:lnTo>
                    <a:pt x="4762" y="397669"/>
                  </a:lnTo>
                  <a:lnTo>
                    <a:pt x="9525" y="383381"/>
                  </a:lnTo>
                  <a:lnTo>
                    <a:pt x="26193" y="357187"/>
                  </a:lnTo>
                  <a:lnTo>
                    <a:pt x="52387" y="328612"/>
                  </a:lnTo>
                  <a:lnTo>
                    <a:pt x="507206" y="350044"/>
                  </a:lnTo>
                  <a:lnTo>
                    <a:pt x="550068" y="354806"/>
                  </a:lnTo>
                  <a:lnTo>
                    <a:pt x="721518" y="357187"/>
                  </a:lnTo>
                  <a:lnTo>
                    <a:pt x="1250156" y="354806"/>
                  </a:lnTo>
                  <a:lnTo>
                    <a:pt x="13049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39B776FA-4F70-EB42-9F19-A18FE1DFD1D9}"/>
                </a:ext>
              </a:extLst>
            </p:cNvPr>
            <p:cNvSpPr/>
            <p:nvPr/>
          </p:nvSpPr>
          <p:spPr>
            <a:xfrm rot="16200000">
              <a:off x="5723731" y="5471319"/>
              <a:ext cx="631825" cy="661988"/>
            </a:xfrm>
            <a:custGeom>
              <a:avLst/>
              <a:gdLst>
                <a:gd name="connsiteX0" fmla="*/ 557213 w 631032"/>
                <a:gd name="connsiteY0" fmla="*/ 200025 h 661987"/>
                <a:gd name="connsiteX1" fmla="*/ 516732 w 631032"/>
                <a:gd name="connsiteY1" fmla="*/ 311943 h 661987"/>
                <a:gd name="connsiteX2" fmla="*/ 485775 w 631032"/>
                <a:gd name="connsiteY2" fmla="*/ 400050 h 661987"/>
                <a:gd name="connsiteX3" fmla="*/ 454819 w 631032"/>
                <a:gd name="connsiteY3" fmla="*/ 497681 h 661987"/>
                <a:gd name="connsiteX4" fmla="*/ 442913 w 631032"/>
                <a:gd name="connsiteY4" fmla="*/ 545306 h 661987"/>
                <a:gd name="connsiteX5" fmla="*/ 442913 w 631032"/>
                <a:gd name="connsiteY5" fmla="*/ 573881 h 661987"/>
                <a:gd name="connsiteX6" fmla="*/ 447675 w 631032"/>
                <a:gd name="connsiteY6" fmla="*/ 602456 h 661987"/>
                <a:gd name="connsiteX7" fmla="*/ 457200 w 631032"/>
                <a:gd name="connsiteY7" fmla="*/ 619125 h 661987"/>
                <a:gd name="connsiteX8" fmla="*/ 473869 w 631032"/>
                <a:gd name="connsiteY8" fmla="*/ 633412 h 661987"/>
                <a:gd name="connsiteX9" fmla="*/ 531019 w 631032"/>
                <a:gd name="connsiteY9" fmla="*/ 645318 h 661987"/>
                <a:gd name="connsiteX10" fmla="*/ 631032 w 631032"/>
                <a:gd name="connsiteY10" fmla="*/ 652462 h 661987"/>
                <a:gd name="connsiteX11" fmla="*/ 0 w 631032"/>
                <a:gd name="connsiteY11" fmla="*/ 661987 h 661987"/>
                <a:gd name="connsiteX12" fmla="*/ 38100 w 631032"/>
                <a:gd name="connsiteY12" fmla="*/ 614362 h 661987"/>
                <a:gd name="connsiteX13" fmla="*/ 61913 w 631032"/>
                <a:gd name="connsiteY13" fmla="*/ 592931 h 661987"/>
                <a:gd name="connsiteX14" fmla="*/ 88107 w 631032"/>
                <a:gd name="connsiteY14" fmla="*/ 573881 h 661987"/>
                <a:gd name="connsiteX15" fmla="*/ 140494 w 631032"/>
                <a:gd name="connsiteY15" fmla="*/ 542925 h 661987"/>
                <a:gd name="connsiteX16" fmla="*/ 195263 w 631032"/>
                <a:gd name="connsiteY16" fmla="*/ 514350 h 661987"/>
                <a:gd name="connsiteX17" fmla="*/ 257175 w 631032"/>
                <a:gd name="connsiteY17" fmla="*/ 466725 h 661987"/>
                <a:gd name="connsiteX18" fmla="*/ 295275 w 631032"/>
                <a:gd name="connsiteY18" fmla="*/ 431006 h 661987"/>
                <a:gd name="connsiteX19" fmla="*/ 388144 w 631032"/>
                <a:gd name="connsiteY19" fmla="*/ 328612 h 661987"/>
                <a:gd name="connsiteX20" fmla="*/ 473869 w 631032"/>
                <a:gd name="connsiteY20" fmla="*/ 202406 h 661987"/>
                <a:gd name="connsiteX21" fmla="*/ 566738 w 631032"/>
                <a:gd name="connsiteY21" fmla="*/ 45243 h 661987"/>
                <a:gd name="connsiteX22" fmla="*/ 578644 w 631032"/>
                <a:gd name="connsiteY22" fmla="*/ 23812 h 661987"/>
                <a:gd name="connsiteX23" fmla="*/ 588169 w 631032"/>
                <a:gd name="connsiteY23" fmla="*/ 9525 h 661987"/>
                <a:gd name="connsiteX24" fmla="*/ 600075 w 631032"/>
                <a:gd name="connsiteY24" fmla="*/ 0 h 661987"/>
                <a:gd name="connsiteX25" fmla="*/ 609600 w 631032"/>
                <a:gd name="connsiteY25" fmla="*/ 2381 h 661987"/>
                <a:gd name="connsiteX26" fmla="*/ 614363 w 631032"/>
                <a:gd name="connsiteY26" fmla="*/ 4762 h 661987"/>
                <a:gd name="connsiteX27" fmla="*/ 616744 w 631032"/>
                <a:gd name="connsiteY27" fmla="*/ 21431 h 661987"/>
                <a:gd name="connsiteX28" fmla="*/ 607219 w 631032"/>
                <a:gd name="connsiteY28" fmla="*/ 64293 h 661987"/>
                <a:gd name="connsiteX29" fmla="*/ 557213 w 631032"/>
                <a:gd name="connsiteY29" fmla="*/ 200025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1032" h="661987">
                  <a:moveTo>
                    <a:pt x="557213" y="200025"/>
                  </a:moveTo>
                  <a:lnTo>
                    <a:pt x="516732" y="311943"/>
                  </a:lnTo>
                  <a:lnTo>
                    <a:pt x="485775" y="400050"/>
                  </a:lnTo>
                  <a:lnTo>
                    <a:pt x="454819" y="497681"/>
                  </a:lnTo>
                  <a:lnTo>
                    <a:pt x="442913" y="545306"/>
                  </a:lnTo>
                  <a:lnTo>
                    <a:pt x="442913" y="573881"/>
                  </a:lnTo>
                  <a:lnTo>
                    <a:pt x="447675" y="602456"/>
                  </a:lnTo>
                  <a:lnTo>
                    <a:pt x="457200" y="619125"/>
                  </a:lnTo>
                  <a:lnTo>
                    <a:pt x="473869" y="633412"/>
                  </a:lnTo>
                  <a:lnTo>
                    <a:pt x="531019" y="645318"/>
                  </a:lnTo>
                  <a:lnTo>
                    <a:pt x="631032" y="652462"/>
                  </a:lnTo>
                  <a:lnTo>
                    <a:pt x="0" y="661987"/>
                  </a:lnTo>
                  <a:lnTo>
                    <a:pt x="38100" y="614362"/>
                  </a:lnTo>
                  <a:lnTo>
                    <a:pt x="61913" y="592931"/>
                  </a:lnTo>
                  <a:lnTo>
                    <a:pt x="88107" y="573881"/>
                  </a:lnTo>
                  <a:lnTo>
                    <a:pt x="140494" y="542925"/>
                  </a:lnTo>
                  <a:lnTo>
                    <a:pt x="195263" y="514350"/>
                  </a:lnTo>
                  <a:lnTo>
                    <a:pt x="257175" y="466725"/>
                  </a:lnTo>
                  <a:lnTo>
                    <a:pt x="295275" y="431006"/>
                  </a:lnTo>
                  <a:lnTo>
                    <a:pt x="388144" y="328612"/>
                  </a:lnTo>
                  <a:lnTo>
                    <a:pt x="473869" y="202406"/>
                  </a:lnTo>
                  <a:lnTo>
                    <a:pt x="566738" y="45243"/>
                  </a:lnTo>
                  <a:lnTo>
                    <a:pt x="578644" y="23812"/>
                  </a:lnTo>
                  <a:lnTo>
                    <a:pt x="588169" y="9525"/>
                  </a:lnTo>
                  <a:lnTo>
                    <a:pt x="600075" y="0"/>
                  </a:lnTo>
                  <a:lnTo>
                    <a:pt x="609600" y="2381"/>
                  </a:lnTo>
                  <a:lnTo>
                    <a:pt x="614363" y="4762"/>
                  </a:lnTo>
                  <a:lnTo>
                    <a:pt x="616744" y="21431"/>
                  </a:lnTo>
                  <a:lnTo>
                    <a:pt x="607219" y="64293"/>
                  </a:lnTo>
                  <a:lnTo>
                    <a:pt x="557213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501888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C9E57DD-2E8A-3C4F-B165-D28004648446}"/>
              </a:ext>
            </a:extLst>
          </p:cNvPr>
          <p:cNvSpPr/>
          <p:nvPr/>
        </p:nvSpPr>
        <p:spPr>
          <a:xfrm>
            <a:off x="2736850" y="2609850"/>
            <a:ext cx="334963" cy="1157288"/>
          </a:xfrm>
          <a:custGeom>
            <a:avLst/>
            <a:gdLst>
              <a:gd name="connsiteX0" fmla="*/ 19050 w 335757"/>
              <a:gd name="connsiteY0" fmla="*/ 783431 h 1157288"/>
              <a:gd name="connsiteX1" fmla="*/ 78582 w 335757"/>
              <a:gd name="connsiteY1" fmla="*/ 597694 h 1157288"/>
              <a:gd name="connsiteX2" fmla="*/ 102394 w 335757"/>
              <a:gd name="connsiteY2" fmla="*/ 497681 h 1157288"/>
              <a:gd name="connsiteX3" fmla="*/ 114300 w 335757"/>
              <a:gd name="connsiteY3" fmla="*/ 388144 h 1157288"/>
              <a:gd name="connsiteX4" fmla="*/ 119063 w 335757"/>
              <a:gd name="connsiteY4" fmla="*/ 254794 h 1157288"/>
              <a:gd name="connsiteX5" fmla="*/ 104775 w 335757"/>
              <a:gd name="connsiteY5" fmla="*/ 121444 h 1157288"/>
              <a:gd name="connsiteX6" fmla="*/ 88107 w 335757"/>
              <a:gd name="connsiteY6" fmla="*/ 42863 h 1157288"/>
              <a:gd name="connsiteX7" fmla="*/ 88107 w 335757"/>
              <a:gd name="connsiteY7" fmla="*/ 21431 h 1157288"/>
              <a:gd name="connsiteX8" fmla="*/ 95250 w 335757"/>
              <a:gd name="connsiteY8" fmla="*/ 4763 h 1157288"/>
              <a:gd name="connsiteX9" fmla="*/ 109538 w 335757"/>
              <a:gd name="connsiteY9" fmla="*/ 0 h 1157288"/>
              <a:gd name="connsiteX10" fmla="*/ 128588 w 335757"/>
              <a:gd name="connsiteY10" fmla="*/ 7144 h 1157288"/>
              <a:gd name="connsiteX11" fmla="*/ 152400 w 335757"/>
              <a:gd name="connsiteY11" fmla="*/ 28575 h 1157288"/>
              <a:gd name="connsiteX12" fmla="*/ 180975 w 335757"/>
              <a:gd name="connsiteY12" fmla="*/ 66675 h 1157288"/>
              <a:gd name="connsiteX13" fmla="*/ 207169 w 335757"/>
              <a:gd name="connsiteY13" fmla="*/ 107156 h 1157288"/>
              <a:gd name="connsiteX14" fmla="*/ 238125 w 335757"/>
              <a:gd name="connsiteY14" fmla="*/ 173831 h 1157288"/>
              <a:gd name="connsiteX15" fmla="*/ 273844 w 335757"/>
              <a:gd name="connsiteY15" fmla="*/ 271463 h 1157288"/>
              <a:gd name="connsiteX16" fmla="*/ 295275 w 335757"/>
              <a:gd name="connsiteY16" fmla="*/ 361950 h 1157288"/>
              <a:gd name="connsiteX17" fmla="*/ 309563 w 335757"/>
              <a:gd name="connsiteY17" fmla="*/ 445294 h 1157288"/>
              <a:gd name="connsiteX18" fmla="*/ 328613 w 335757"/>
              <a:gd name="connsiteY18" fmla="*/ 590550 h 1157288"/>
              <a:gd name="connsiteX19" fmla="*/ 335757 w 335757"/>
              <a:gd name="connsiteY19" fmla="*/ 714375 h 1157288"/>
              <a:gd name="connsiteX20" fmla="*/ 326232 w 335757"/>
              <a:gd name="connsiteY20" fmla="*/ 804863 h 1157288"/>
              <a:gd name="connsiteX21" fmla="*/ 302419 w 335757"/>
              <a:gd name="connsiteY21" fmla="*/ 900113 h 1157288"/>
              <a:gd name="connsiteX22" fmla="*/ 276225 w 335757"/>
              <a:gd name="connsiteY22" fmla="*/ 983456 h 1157288"/>
              <a:gd name="connsiteX23" fmla="*/ 245269 w 335757"/>
              <a:gd name="connsiteY23" fmla="*/ 1064419 h 1157288"/>
              <a:gd name="connsiteX24" fmla="*/ 211932 w 335757"/>
              <a:gd name="connsiteY24" fmla="*/ 1119188 h 1157288"/>
              <a:gd name="connsiteX25" fmla="*/ 192882 w 335757"/>
              <a:gd name="connsiteY25" fmla="*/ 1135856 h 1157288"/>
              <a:gd name="connsiteX26" fmla="*/ 164307 w 335757"/>
              <a:gd name="connsiteY26" fmla="*/ 1152525 h 1157288"/>
              <a:gd name="connsiteX27" fmla="*/ 140494 w 335757"/>
              <a:gd name="connsiteY27" fmla="*/ 1157288 h 1157288"/>
              <a:gd name="connsiteX28" fmla="*/ 111919 w 335757"/>
              <a:gd name="connsiteY28" fmla="*/ 1152525 h 1157288"/>
              <a:gd name="connsiteX29" fmla="*/ 88107 w 335757"/>
              <a:gd name="connsiteY29" fmla="*/ 1140619 h 1157288"/>
              <a:gd name="connsiteX30" fmla="*/ 73819 w 335757"/>
              <a:gd name="connsiteY30" fmla="*/ 1123950 h 1157288"/>
              <a:gd name="connsiteX31" fmla="*/ 45244 w 335757"/>
              <a:gd name="connsiteY31" fmla="*/ 1064419 h 1157288"/>
              <a:gd name="connsiteX32" fmla="*/ 19050 w 335757"/>
              <a:gd name="connsiteY32" fmla="*/ 1000125 h 1157288"/>
              <a:gd name="connsiteX33" fmla="*/ 2382 w 335757"/>
              <a:gd name="connsiteY33" fmla="*/ 928688 h 1157288"/>
              <a:gd name="connsiteX34" fmla="*/ 0 w 335757"/>
              <a:gd name="connsiteY34" fmla="*/ 859631 h 1157288"/>
              <a:gd name="connsiteX35" fmla="*/ 19050 w 335757"/>
              <a:gd name="connsiteY35" fmla="*/ 783431 h 11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35757" h="1157288">
                <a:moveTo>
                  <a:pt x="19050" y="783431"/>
                </a:moveTo>
                <a:lnTo>
                  <a:pt x="78582" y="597694"/>
                </a:lnTo>
                <a:lnTo>
                  <a:pt x="102394" y="497681"/>
                </a:lnTo>
                <a:lnTo>
                  <a:pt x="114300" y="388144"/>
                </a:lnTo>
                <a:lnTo>
                  <a:pt x="119063" y="254794"/>
                </a:lnTo>
                <a:lnTo>
                  <a:pt x="104775" y="121444"/>
                </a:lnTo>
                <a:lnTo>
                  <a:pt x="88107" y="42863"/>
                </a:lnTo>
                <a:lnTo>
                  <a:pt x="88107" y="21431"/>
                </a:lnTo>
                <a:lnTo>
                  <a:pt x="95250" y="4763"/>
                </a:lnTo>
                <a:lnTo>
                  <a:pt x="109538" y="0"/>
                </a:lnTo>
                <a:lnTo>
                  <a:pt x="128588" y="7144"/>
                </a:lnTo>
                <a:lnTo>
                  <a:pt x="152400" y="28575"/>
                </a:lnTo>
                <a:lnTo>
                  <a:pt x="180975" y="66675"/>
                </a:lnTo>
                <a:lnTo>
                  <a:pt x="207169" y="107156"/>
                </a:lnTo>
                <a:lnTo>
                  <a:pt x="238125" y="173831"/>
                </a:lnTo>
                <a:lnTo>
                  <a:pt x="273844" y="271463"/>
                </a:lnTo>
                <a:lnTo>
                  <a:pt x="295275" y="361950"/>
                </a:lnTo>
                <a:lnTo>
                  <a:pt x="309563" y="445294"/>
                </a:lnTo>
                <a:lnTo>
                  <a:pt x="328613" y="590550"/>
                </a:lnTo>
                <a:lnTo>
                  <a:pt x="335757" y="714375"/>
                </a:lnTo>
                <a:lnTo>
                  <a:pt x="326232" y="804863"/>
                </a:lnTo>
                <a:lnTo>
                  <a:pt x="302419" y="900113"/>
                </a:lnTo>
                <a:lnTo>
                  <a:pt x="276225" y="983456"/>
                </a:lnTo>
                <a:lnTo>
                  <a:pt x="245269" y="1064419"/>
                </a:lnTo>
                <a:lnTo>
                  <a:pt x="211932" y="1119188"/>
                </a:lnTo>
                <a:lnTo>
                  <a:pt x="192882" y="1135856"/>
                </a:lnTo>
                <a:lnTo>
                  <a:pt x="164307" y="1152525"/>
                </a:lnTo>
                <a:lnTo>
                  <a:pt x="140494" y="1157288"/>
                </a:lnTo>
                <a:lnTo>
                  <a:pt x="111919" y="1152525"/>
                </a:lnTo>
                <a:lnTo>
                  <a:pt x="88107" y="1140619"/>
                </a:lnTo>
                <a:lnTo>
                  <a:pt x="73819" y="1123950"/>
                </a:lnTo>
                <a:lnTo>
                  <a:pt x="45244" y="1064419"/>
                </a:lnTo>
                <a:lnTo>
                  <a:pt x="19050" y="1000125"/>
                </a:lnTo>
                <a:lnTo>
                  <a:pt x="2382" y="928688"/>
                </a:lnTo>
                <a:lnTo>
                  <a:pt x="0" y="859631"/>
                </a:lnTo>
                <a:lnTo>
                  <a:pt x="19050" y="7834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2E6A444-42B6-1D44-BE07-4FE43DE065AA}"/>
              </a:ext>
            </a:extLst>
          </p:cNvPr>
          <p:cNvSpPr/>
          <p:nvPr/>
        </p:nvSpPr>
        <p:spPr>
          <a:xfrm>
            <a:off x="3686175" y="2312988"/>
            <a:ext cx="895350" cy="908050"/>
          </a:xfrm>
          <a:custGeom>
            <a:avLst/>
            <a:gdLst>
              <a:gd name="connsiteX0" fmla="*/ 219075 w 895350"/>
              <a:gd name="connsiteY0" fmla="*/ 757237 h 909637"/>
              <a:gd name="connsiteX1" fmla="*/ 0 w 895350"/>
              <a:gd name="connsiteY1" fmla="*/ 909637 h 909637"/>
              <a:gd name="connsiteX2" fmla="*/ 7144 w 895350"/>
              <a:gd name="connsiteY2" fmla="*/ 752475 h 909637"/>
              <a:gd name="connsiteX3" fmla="*/ 116681 w 895350"/>
              <a:gd name="connsiteY3" fmla="*/ 676275 h 909637"/>
              <a:gd name="connsiteX4" fmla="*/ 219075 w 895350"/>
              <a:gd name="connsiteY4" fmla="*/ 581025 h 909637"/>
              <a:gd name="connsiteX5" fmla="*/ 347663 w 895350"/>
              <a:gd name="connsiteY5" fmla="*/ 438150 h 909637"/>
              <a:gd name="connsiteX6" fmla="*/ 452438 w 895350"/>
              <a:gd name="connsiteY6" fmla="*/ 311944 h 909637"/>
              <a:gd name="connsiteX7" fmla="*/ 511969 w 895350"/>
              <a:gd name="connsiteY7" fmla="*/ 233362 h 909637"/>
              <a:gd name="connsiteX8" fmla="*/ 519113 w 895350"/>
              <a:gd name="connsiteY8" fmla="*/ 209550 h 909637"/>
              <a:gd name="connsiteX9" fmla="*/ 521494 w 895350"/>
              <a:gd name="connsiteY9" fmla="*/ 173831 h 909637"/>
              <a:gd name="connsiteX10" fmla="*/ 516731 w 895350"/>
              <a:gd name="connsiteY10" fmla="*/ 138112 h 909637"/>
              <a:gd name="connsiteX11" fmla="*/ 497681 w 895350"/>
              <a:gd name="connsiteY11" fmla="*/ 107156 h 909637"/>
              <a:gd name="connsiteX12" fmla="*/ 464344 w 895350"/>
              <a:gd name="connsiteY12" fmla="*/ 71437 h 909637"/>
              <a:gd name="connsiteX13" fmla="*/ 438150 w 895350"/>
              <a:gd name="connsiteY13" fmla="*/ 50006 h 909637"/>
              <a:gd name="connsiteX14" fmla="*/ 428625 w 895350"/>
              <a:gd name="connsiteY14" fmla="*/ 40481 h 909637"/>
              <a:gd name="connsiteX15" fmla="*/ 426244 w 895350"/>
              <a:gd name="connsiteY15" fmla="*/ 21431 h 909637"/>
              <a:gd name="connsiteX16" fmla="*/ 433388 w 895350"/>
              <a:gd name="connsiteY16" fmla="*/ 9525 h 909637"/>
              <a:gd name="connsiteX17" fmla="*/ 454819 w 895350"/>
              <a:gd name="connsiteY17" fmla="*/ 0 h 909637"/>
              <a:gd name="connsiteX18" fmla="*/ 483394 w 895350"/>
              <a:gd name="connsiteY18" fmla="*/ 0 h 909637"/>
              <a:gd name="connsiteX19" fmla="*/ 531019 w 895350"/>
              <a:gd name="connsiteY19" fmla="*/ 9525 h 909637"/>
              <a:gd name="connsiteX20" fmla="*/ 595313 w 895350"/>
              <a:gd name="connsiteY20" fmla="*/ 30956 h 909637"/>
              <a:gd name="connsiteX21" fmla="*/ 669131 w 895350"/>
              <a:gd name="connsiteY21" fmla="*/ 61912 h 909637"/>
              <a:gd name="connsiteX22" fmla="*/ 721519 w 895350"/>
              <a:gd name="connsiteY22" fmla="*/ 92869 h 909637"/>
              <a:gd name="connsiteX23" fmla="*/ 766763 w 895350"/>
              <a:gd name="connsiteY23" fmla="*/ 123825 h 909637"/>
              <a:gd name="connsiteX24" fmla="*/ 804863 w 895350"/>
              <a:gd name="connsiteY24" fmla="*/ 157162 h 909637"/>
              <a:gd name="connsiteX25" fmla="*/ 842963 w 895350"/>
              <a:gd name="connsiteY25" fmla="*/ 197644 h 909637"/>
              <a:gd name="connsiteX26" fmla="*/ 876300 w 895350"/>
              <a:gd name="connsiteY26" fmla="*/ 240506 h 909637"/>
              <a:gd name="connsiteX27" fmla="*/ 888206 w 895350"/>
              <a:gd name="connsiteY27" fmla="*/ 259556 h 909637"/>
              <a:gd name="connsiteX28" fmla="*/ 895350 w 895350"/>
              <a:gd name="connsiteY28" fmla="*/ 278606 h 909637"/>
              <a:gd name="connsiteX29" fmla="*/ 895350 w 895350"/>
              <a:gd name="connsiteY29" fmla="*/ 300037 h 909637"/>
              <a:gd name="connsiteX30" fmla="*/ 888206 w 895350"/>
              <a:gd name="connsiteY30" fmla="*/ 323850 h 909637"/>
              <a:gd name="connsiteX31" fmla="*/ 876300 w 895350"/>
              <a:gd name="connsiteY31" fmla="*/ 345281 h 909637"/>
              <a:gd name="connsiteX32" fmla="*/ 852488 w 895350"/>
              <a:gd name="connsiteY32" fmla="*/ 361950 h 909637"/>
              <a:gd name="connsiteX33" fmla="*/ 819150 w 895350"/>
              <a:gd name="connsiteY33" fmla="*/ 378619 h 909637"/>
              <a:gd name="connsiteX34" fmla="*/ 766763 w 895350"/>
              <a:gd name="connsiteY34" fmla="*/ 402431 h 909637"/>
              <a:gd name="connsiteX35" fmla="*/ 535781 w 895350"/>
              <a:gd name="connsiteY35" fmla="*/ 547687 h 909637"/>
              <a:gd name="connsiteX36" fmla="*/ 219075 w 895350"/>
              <a:gd name="connsiteY36" fmla="*/ 757237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95350" h="909637">
                <a:moveTo>
                  <a:pt x="219075" y="757237"/>
                </a:moveTo>
                <a:lnTo>
                  <a:pt x="0" y="909637"/>
                </a:lnTo>
                <a:lnTo>
                  <a:pt x="7144" y="752475"/>
                </a:lnTo>
                <a:lnTo>
                  <a:pt x="116681" y="676275"/>
                </a:lnTo>
                <a:lnTo>
                  <a:pt x="219075" y="581025"/>
                </a:lnTo>
                <a:lnTo>
                  <a:pt x="347663" y="438150"/>
                </a:lnTo>
                <a:lnTo>
                  <a:pt x="452438" y="311944"/>
                </a:lnTo>
                <a:lnTo>
                  <a:pt x="511969" y="233362"/>
                </a:lnTo>
                <a:lnTo>
                  <a:pt x="519113" y="209550"/>
                </a:lnTo>
                <a:lnTo>
                  <a:pt x="521494" y="173831"/>
                </a:lnTo>
                <a:lnTo>
                  <a:pt x="516731" y="138112"/>
                </a:lnTo>
                <a:lnTo>
                  <a:pt x="497681" y="107156"/>
                </a:lnTo>
                <a:lnTo>
                  <a:pt x="464344" y="71437"/>
                </a:lnTo>
                <a:lnTo>
                  <a:pt x="438150" y="50006"/>
                </a:lnTo>
                <a:lnTo>
                  <a:pt x="428625" y="40481"/>
                </a:lnTo>
                <a:lnTo>
                  <a:pt x="426244" y="21431"/>
                </a:lnTo>
                <a:lnTo>
                  <a:pt x="433388" y="9525"/>
                </a:lnTo>
                <a:lnTo>
                  <a:pt x="454819" y="0"/>
                </a:lnTo>
                <a:lnTo>
                  <a:pt x="483394" y="0"/>
                </a:lnTo>
                <a:lnTo>
                  <a:pt x="531019" y="9525"/>
                </a:lnTo>
                <a:lnTo>
                  <a:pt x="595313" y="30956"/>
                </a:lnTo>
                <a:lnTo>
                  <a:pt x="669131" y="61912"/>
                </a:lnTo>
                <a:lnTo>
                  <a:pt x="721519" y="92869"/>
                </a:lnTo>
                <a:lnTo>
                  <a:pt x="766763" y="123825"/>
                </a:lnTo>
                <a:lnTo>
                  <a:pt x="804863" y="157162"/>
                </a:lnTo>
                <a:lnTo>
                  <a:pt x="842963" y="197644"/>
                </a:lnTo>
                <a:lnTo>
                  <a:pt x="876300" y="240506"/>
                </a:lnTo>
                <a:lnTo>
                  <a:pt x="888206" y="259556"/>
                </a:lnTo>
                <a:lnTo>
                  <a:pt x="895350" y="278606"/>
                </a:lnTo>
                <a:lnTo>
                  <a:pt x="895350" y="300037"/>
                </a:lnTo>
                <a:lnTo>
                  <a:pt x="888206" y="323850"/>
                </a:lnTo>
                <a:lnTo>
                  <a:pt x="876300" y="345281"/>
                </a:lnTo>
                <a:lnTo>
                  <a:pt x="852488" y="361950"/>
                </a:lnTo>
                <a:lnTo>
                  <a:pt x="819150" y="378619"/>
                </a:lnTo>
                <a:lnTo>
                  <a:pt x="766763" y="402431"/>
                </a:lnTo>
                <a:lnTo>
                  <a:pt x="535781" y="547687"/>
                </a:lnTo>
                <a:lnTo>
                  <a:pt x="219075" y="7572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6898F49-B0D3-C24A-9427-39FB462FCE53}"/>
              </a:ext>
            </a:extLst>
          </p:cNvPr>
          <p:cNvSpPr/>
          <p:nvPr/>
        </p:nvSpPr>
        <p:spPr>
          <a:xfrm>
            <a:off x="4598988" y="2000250"/>
            <a:ext cx="2311400" cy="490538"/>
          </a:xfrm>
          <a:custGeom>
            <a:avLst/>
            <a:gdLst>
              <a:gd name="connsiteX0" fmla="*/ 1476375 w 2312194"/>
              <a:gd name="connsiteY0" fmla="*/ 314325 h 490538"/>
              <a:gd name="connsiteX1" fmla="*/ 1285875 w 2312194"/>
              <a:gd name="connsiteY1" fmla="*/ 338138 h 490538"/>
              <a:gd name="connsiteX2" fmla="*/ 1016794 w 2312194"/>
              <a:gd name="connsiteY2" fmla="*/ 359569 h 490538"/>
              <a:gd name="connsiteX3" fmla="*/ 773906 w 2312194"/>
              <a:gd name="connsiteY3" fmla="*/ 404813 h 490538"/>
              <a:gd name="connsiteX4" fmla="*/ 542925 w 2312194"/>
              <a:gd name="connsiteY4" fmla="*/ 447675 h 490538"/>
              <a:gd name="connsiteX5" fmla="*/ 421481 w 2312194"/>
              <a:gd name="connsiteY5" fmla="*/ 490538 h 490538"/>
              <a:gd name="connsiteX6" fmla="*/ 390525 w 2312194"/>
              <a:gd name="connsiteY6" fmla="*/ 490538 h 490538"/>
              <a:gd name="connsiteX7" fmla="*/ 326231 w 2312194"/>
              <a:gd name="connsiteY7" fmla="*/ 471488 h 490538"/>
              <a:gd name="connsiteX8" fmla="*/ 271462 w 2312194"/>
              <a:gd name="connsiteY8" fmla="*/ 452438 h 490538"/>
              <a:gd name="connsiteX9" fmla="*/ 223837 w 2312194"/>
              <a:gd name="connsiteY9" fmla="*/ 433388 h 490538"/>
              <a:gd name="connsiteX10" fmla="*/ 183356 w 2312194"/>
              <a:gd name="connsiteY10" fmla="*/ 411956 h 490538"/>
              <a:gd name="connsiteX11" fmla="*/ 135731 w 2312194"/>
              <a:gd name="connsiteY11" fmla="*/ 373856 h 490538"/>
              <a:gd name="connsiteX12" fmla="*/ 95250 w 2312194"/>
              <a:gd name="connsiteY12" fmla="*/ 335756 h 490538"/>
              <a:gd name="connsiteX13" fmla="*/ 59531 w 2312194"/>
              <a:gd name="connsiteY13" fmla="*/ 292894 h 490538"/>
              <a:gd name="connsiteX14" fmla="*/ 21431 w 2312194"/>
              <a:gd name="connsiteY14" fmla="*/ 235744 h 490538"/>
              <a:gd name="connsiteX15" fmla="*/ 7144 w 2312194"/>
              <a:gd name="connsiteY15" fmla="*/ 200025 h 490538"/>
              <a:gd name="connsiteX16" fmla="*/ 0 w 2312194"/>
              <a:gd name="connsiteY16" fmla="*/ 171450 h 490538"/>
              <a:gd name="connsiteX17" fmla="*/ 2381 w 2312194"/>
              <a:gd name="connsiteY17" fmla="*/ 154781 h 490538"/>
              <a:gd name="connsiteX18" fmla="*/ 9525 w 2312194"/>
              <a:gd name="connsiteY18" fmla="*/ 142875 h 490538"/>
              <a:gd name="connsiteX19" fmla="*/ 23812 w 2312194"/>
              <a:gd name="connsiteY19" fmla="*/ 140494 h 490538"/>
              <a:gd name="connsiteX20" fmla="*/ 52387 w 2312194"/>
              <a:gd name="connsiteY20" fmla="*/ 147638 h 490538"/>
              <a:gd name="connsiteX21" fmla="*/ 85725 w 2312194"/>
              <a:gd name="connsiteY21" fmla="*/ 180975 h 490538"/>
              <a:gd name="connsiteX22" fmla="*/ 123825 w 2312194"/>
              <a:gd name="connsiteY22" fmla="*/ 211931 h 490538"/>
              <a:gd name="connsiteX23" fmla="*/ 173831 w 2312194"/>
              <a:gd name="connsiteY23" fmla="*/ 245269 h 490538"/>
              <a:gd name="connsiteX24" fmla="*/ 230981 w 2312194"/>
              <a:gd name="connsiteY24" fmla="*/ 269081 h 490538"/>
              <a:gd name="connsiteX25" fmla="*/ 276225 w 2312194"/>
              <a:gd name="connsiteY25" fmla="*/ 276225 h 490538"/>
              <a:gd name="connsiteX26" fmla="*/ 328612 w 2312194"/>
              <a:gd name="connsiteY26" fmla="*/ 278606 h 490538"/>
              <a:gd name="connsiteX27" fmla="*/ 411956 w 2312194"/>
              <a:gd name="connsiteY27" fmla="*/ 269081 h 490538"/>
              <a:gd name="connsiteX28" fmla="*/ 721519 w 2312194"/>
              <a:gd name="connsiteY28" fmla="*/ 219075 h 490538"/>
              <a:gd name="connsiteX29" fmla="*/ 1045369 w 2312194"/>
              <a:gd name="connsiteY29" fmla="*/ 154781 h 490538"/>
              <a:gd name="connsiteX30" fmla="*/ 1319212 w 2312194"/>
              <a:gd name="connsiteY30" fmla="*/ 109538 h 490538"/>
              <a:gd name="connsiteX31" fmla="*/ 1738312 w 2312194"/>
              <a:gd name="connsiteY31" fmla="*/ 66675 h 490538"/>
              <a:gd name="connsiteX32" fmla="*/ 1795462 w 2312194"/>
              <a:gd name="connsiteY32" fmla="*/ 30956 h 490538"/>
              <a:gd name="connsiteX33" fmla="*/ 1840706 w 2312194"/>
              <a:gd name="connsiteY33" fmla="*/ 9525 h 490538"/>
              <a:gd name="connsiteX34" fmla="*/ 1869281 w 2312194"/>
              <a:gd name="connsiteY34" fmla="*/ 0 h 490538"/>
              <a:gd name="connsiteX35" fmla="*/ 1926431 w 2312194"/>
              <a:gd name="connsiteY35" fmla="*/ 0 h 490538"/>
              <a:gd name="connsiteX36" fmla="*/ 2021681 w 2312194"/>
              <a:gd name="connsiteY36" fmla="*/ 14288 h 490538"/>
              <a:gd name="connsiteX37" fmla="*/ 2109787 w 2312194"/>
              <a:gd name="connsiteY37" fmla="*/ 33338 h 490538"/>
              <a:gd name="connsiteX38" fmla="*/ 2188369 w 2312194"/>
              <a:gd name="connsiteY38" fmla="*/ 57150 h 490538"/>
              <a:gd name="connsiteX39" fmla="*/ 2238375 w 2312194"/>
              <a:gd name="connsiteY39" fmla="*/ 78581 h 490538"/>
              <a:gd name="connsiteX40" fmla="*/ 2262187 w 2312194"/>
              <a:gd name="connsiteY40" fmla="*/ 92869 h 490538"/>
              <a:gd name="connsiteX41" fmla="*/ 2295525 w 2312194"/>
              <a:gd name="connsiteY41" fmla="*/ 116681 h 490538"/>
              <a:gd name="connsiteX42" fmla="*/ 2305050 w 2312194"/>
              <a:gd name="connsiteY42" fmla="*/ 130969 h 490538"/>
              <a:gd name="connsiteX43" fmla="*/ 2312194 w 2312194"/>
              <a:gd name="connsiteY43" fmla="*/ 152400 h 490538"/>
              <a:gd name="connsiteX44" fmla="*/ 2312194 w 2312194"/>
              <a:gd name="connsiteY44" fmla="*/ 183356 h 490538"/>
              <a:gd name="connsiteX45" fmla="*/ 2305050 w 2312194"/>
              <a:gd name="connsiteY45" fmla="*/ 216694 h 490538"/>
              <a:gd name="connsiteX46" fmla="*/ 2290762 w 2312194"/>
              <a:gd name="connsiteY46" fmla="*/ 233363 h 490538"/>
              <a:gd name="connsiteX47" fmla="*/ 2257425 w 2312194"/>
              <a:gd name="connsiteY47" fmla="*/ 257175 h 490538"/>
              <a:gd name="connsiteX48" fmla="*/ 2202656 w 2312194"/>
              <a:gd name="connsiteY48" fmla="*/ 271463 h 490538"/>
              <a:gd name="connsiteX49" fmla="*/ 2107406 w 2312194"/>
              <a:gd name="connsiteY49" fmla="*/ 283369 h 490538"/>
              <a:gd name="connsiteX50" fmla="*/ 1883569 w 2312194"/>
              <a:gd name="connsiteY50" fmla="*/ 288131 h 490538"/>
              <a:gd name="connsiteX51" fmla="*/ 1714500 w 2312194"/>
              <a:gd name="connsiteY51" fmla="*/ 295275 h 490538"/>
              <a:gd name="connsiteX52" fmla="*/ 1476375 w 2312194"/>
              <a:gd name="connsiteY52" fmla="*/ 314325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12194" h="490538">
                <a:moveTo>
                  <a:pt x="1476375" y="314325"/>
                </a:moveTo>
                <a:lnTo>
                  <a:pt x="1285875" y="338138"/>
                </a:lnTo>
                <a:lnTo>
                  <a:pt x="1016794" y="359569"/>
                </a:lnTo>
                <a:lnTo>
                  <a:pt x="773906" y="404813"/>
                </a:lnTo>
                <a:lnTo>
                  <a:pt x="542925" y="447675"/>
                </a:lnTo>
                <a:lnTo>
                  <a:pt x="421481" y="490538"/>
                </a:lnTo>
                <a:lnTo>
                  <a:pt x="390525" y="490538"/>
                </a:lnTo>
                <a:lnTo>
                  <a:pt x="326231" y="471488"/>
                </a:lnTo>
                <a:lnTo>
                  <a:pt x="271462" y="452438"/>
                </a:lnTo>
                <a:lnTo>
                  <a:pt x="223837" y="433388"/>
                </a:lnTo>
                <a:lnTo>
                  <a:pt x="183356" y="411956"/>
                </a:lnTo>
                <a:lnTo>
                  <a:pt x="135731" y="373856"/>
                </a:lnTo>
                <a:lnTo>
                  <a:pt x="95250" y="335756"/>
                </a:lnTo>
                <a:lnTo>
                  <a:pt x="59531" y="292894"/>
                </a:lnTo>
                <a:lnTo>
                  <a:pt x="21431" y="235744"/>
                </a:lnTo>
                <a:lnTo>
                  <a:pt x="7144" y="200025"/>
                </a:lnTo>
                <a:lnTo>
                  <a:pt x="0" y="171450"/>
                </a:lnTo>
                <a:lnTo>
                  <a:pt x="2381" y="154781"/>
                </a:lnTo>
                <a:lnTo>
                  <a:pt x="9525" y="142875"/>
                </a:lnTo>
                <a:lnTo>
                  <a:pt x="23812" y="140494"/>
                </a:lnTo>
                <a:lnTo>
                  <a:pt x="52387" y="147638"/>
                </a:lnTo>
                <a:lnTo>
                  <a:pt x="85725" y="180975"/>
                </a:lnTo>
                <a:lnTo>
                  <a:pt x="123825" y="211931"/>
                </a:lnTo>
                <a:lnTo>
                  <a:pt x="173831" y="245269"/>
                </a:lnTo>
                <a:lnTo>
                  <a:pt x="230981" y="269081"/>
                </a:lnTo>
                <a:lnTo>
                  <a:pt x="276225" y="276225"/>
                </a:lnTo>
                <a:lnTo>
                  <a:pt x="328612" y="278606"/>
                </a:lnTo>
                <a:lnTo>
                  <a:pt x="411956" y="269081"/>
                </a:lnTo>
                <a:lnTo>
                  <a:pt x="721519" y="219075"/>
                </a:lnTo>
                <a:lnTo>
                  <a:pt x="1045369" y="154781"/>
                </a:lnTo>
                <a:lnTo>
                  <a:pt x="1319212" y="109538"/>
                </a:lnTo>
                <a:lnTo>
                  <a:pt x="1738312" y="66675"/>
                </a:lnTo>
                <a:lnTo>
                  <a:pt x="1795462" y="30956"/>
                </a:lnTo>
                <a:lnTo>
                  <a:pt x="1840706" y="9525"/>
                </a:lnTo>
                <a:lnTo>
                  <a:pt x="1869281" y="0"/>
                </a:lnTo>
                <a:lnTo>
                  <a:pt x="1926431" y="0"/>
                </a:lnTo>
                <a:lnTo>
                  <a:pt x="2021681" y="14288"/>
                </a:lnTo>
                <a:lnTo>
                  <a:pt x="2109787" y="33338"/>
                </a:lnTo>
                <a:lnTo>
                  <a:pt x="2188369" y="57150"/>
                </a:lnTo>
                <a:lnTo>
                  <a:pt x="2238375" y="78581"/>
                </a:lnTo>
                <a:lnTo>
                  <a:pt x="2262187" y="92869"/>
                </a:lnTo>
                <a:lnTo>
                  <a:pt x="2295525" y="116681"/>
                </a:lnTo>
                <a:lnTo>
                  <a:pt x="2305050" y="130969"/>
                </a:lnTo>
                <a:lnTo>
                  <a:pt x="2312194" y="152400"/>
                </a:lnTo>
                <a:lnTo>
                  <a:pt x="2312194" y="183356"/>
                </a:lnTo>
                <a:lnTo>
                  <a:pt x="2305050" y="216694"/>
                </a:lnTo>
                <a:lnTo>
                  <a:pt x="2290762" y="233363"/>
                </a:lnTo>
                <a:lnTo>
                  <a:pt x="2257425" y="257175"/>
                </a:lnTo>
                <a:lnTo>
                  <a:pt x="2202656" y="271463"/>
                </a:lnTo>
                <a:lnTo>
                  <a:pt x="2107406" y="283369"/>
                </a:lnTo>
                <a:lnTo>
                  <a:pt x="1883569" y="288131"/>
                </a:lnTo>
                <a:lnTo>
                  <a:pt x="1714500" y="295275"/>
                </a:lnTo>
                <a:lnTo>
                  <a:pt x="1476375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5324B8-3BB8-754F-BAFE-214F5DA7AA89}"/>
              </a:ext>
            </a:extLst>
          </p:cNvPr>
          <p:cNvSpPr/>
          <p:nvPr/>
        </p:nvSpPr>
        <p:spPr>
          <a:xfrm>
            <a:off x="4170363" y="2959100"/>
            <a:ext cx="3082925" cy="571500"/>
          </a:xfrm>
          <a:custGeom>
            <a:avLst/>
            <a:gdLst>
              <a:gd name="connsiteX0" fmla="*/ 1754103 w 3083202"/>
              <a:gd name="connsiteY0" fmla="*/ 329699 h 571822"/>
              <a:gd name="connsiteX1" fmla="*/ 1447586 w 3083202"/>
              <a:gd name="connsiteY1" fmla="*/ 363184 h 571822"/>
              <a:gd name="connsiteX2" fmla="*/ 1099856 w 3083202"/>
              <a:gd name="connsiteY2" fmla="*/ 430154 h 571822"/>
              <a:gd name="connsiteX3" fmla="*/ 852582 w 3083202"/>
              <a:gd name="connsiteY3" fmla="*/ 471367 h 571822"/>
              <a:gd name="connsiteX4" fmla="*/ 618186 w 3083202"/>
              <a:gd name="connsiteY4" fmla="*/ 528034 h 571822"/>
              <a:gd name="connsiteX5" fmla="*/ 484246 w 3083202"/>
              <a:gd name="connsiteY5" fmla="*/ 561519 h 571822"/>
              <a:gd name="connsiteX6" fmla="*/ 448185 w 3083202"/>
              <a:gd name="connsiteY6" fmla="*/ 571822 h 571822"/>
              <a:gd name="connsiteX7" fmla="*/ 396669 w 3083202"/>
              <a:gd name="connsiteY7" fmla="*/ 571822 h 571822"/>
              <a:gd name="connsiteX8" fmla="*/ 337427 w 3083202"/>
              <a:gd name="connsiteY8" fmla="*/ 558943 h 571822"/>
              <a:gd name="connsiteX9" fmla="*/ 265305 w 3083202"/>
              <a:gd name="connsiteY9" fmla="*/ 538337 h 571822"/>
              <a:gd name="connsiteX10" fmla="*/ 170001 w 3083202"/>
              <a:gd name="connsiteY10" fmla="*/ 502276 h 571822"/>
              <a:gd name="connsiteX11" fmla="*/ 113334 w 3083202"/>
              <a:gd name="connsiteY11" fmla="*/ 473943 h 571822"/>
              <a:gd name="connsiteX12" fmla="*/ 72122 w 3083202"/>
              <a:gd name="connsiteY12" fmla="*/ 445609 h 571822"/>
              <a:gd name="connsiteX13" fmla="*/ 46364 w 3083202"/>
              <a:gd name="connsiteY13" fmla="*/ 417276 h 571822"/>
              <a:gd name="connsiteX14" fmla="*/ 18031 w 3083202"/>
              <a:gd name="connsiteY14" fmla="*/ 368336 h 571822"/>
              <a:gd name="connsiteX15" fmla="*/ 2576 w 3083202"/>
              <a:gd name="connsiteY15" fmla="*/ 334851 h 571822"/>
              <a:gd name="connsiteX16" fmla="*/ 0 w 3083202"/>
              <a:gd name="connsiteY16" fmla="*/ 316820 h 571822"/>
              <a:gd name="connsiteX17" fmla="*/ 2576 w 3083202"/>
              <a:gd name="connsiteY17" fmla="*/ 303941 h 571822"/>
              <a:gd name="connsiteX18" fmla="*/ 15455 w 3083202"/>
              <a:gd name="connsiteY18" fmla="*/ 296214 h 571822"/>
              <a:gd name="connsiteX19" fmla="*/ 41213 w 3083202"/>
              <a:gd name="connsiteY19" fmla="*/ 298790 h 571822"/>
              <a:gd name="connsiteX20" fmla="*/ 77273 w 3083202"/>
              <a:gd name="connsiteY20" fmla="*/ 316820 h 571822"/>
              <a:gd name="connsiteX21" fmla="*/ 113334 w 3083202"/>
              <a:gd name="connsiteY21" fmla="*/ 337427 h 571822"/>
              <a:gd name="connsiteX22" fmla="*/ 157122 w 3083202"/>
              <a:gd name="connsiteY22" fmla="*/ 355457 h 571822"/>
              <a:gd name="connsiteX23" fmla="*/ 203486 w 3083202"/>
              <a:gd name="connsiteY23" fmla="*/ 373487 h 571822"/>
              <a:gd name="connsiteX24" fmla="*/ 255002 w 3083202"/>
              <a:gd name="connsiteY24" fmla="*/ 381215 h 571822"/>
              <a:gd name="connsiteX25" fmla="*/ 298790 w 3083202"/>
              <a:gd name="connsiteY25" fmla="*/ 381215 h 571822"/>
              <a:gd name="connsiteX26" fmla="*/ 373487 w 3083202"/>
              <a:gd name="connsiteY26" fmla="*/ 376063 h 571822"/>
              <a:gd name="connsiteX27" fmla="*/ 561519 w 3083202"/>
              <a:gd name="connsiteY27" fmla="*/ 347730 h 571822"/>
              <a:gd name="connsiteX28" fmla="*/ 852582 w 3083202"/>
              <a:gd name="connsiteY28" fmla="*/ 285911 h 571822"/>
              <a:gd name="connsiteX29" fmla="*/ 1112735 w 3083202"/>
              <a:gd name="connsiteY29" fmla="*/ 242123 h 571822"/>
              <a:gd name="connsiteX30" fmla="*/ 1473343 w 3083202"/>
              <a:gd name="connsiteY30" fmla="*/ 182880 h 571822"/>
              <a:gd name="connsiteX31" fmla="*/ 1864861 w 3083202"/>
              <a:gd name="connsiteY31" fmla="*/ 128789 h 571822"/>
              <a:gd name="connsiteX32" fmla="*/ 2194560 w 3083202"/>
              <a:gd name="connsiteY32" fmla="*/ 85001 h 571822"/>
              <a:gd name="connsiteX33" fmla="*/ 2467592 w 3083202"/>
              <a:gd name="connsiteY33" fmla="*/ 46364 h 571822"/>
              <a:gd name="connsiteX34" fmla="*/ 2544866 w 3083202"/>
              <a:gd name="connsiteY34" fmla="*/ 43788 h 571822"/>
              <a:gd name="connsiteX35" fmla="*/ 2578351 w 3083202"/>
              <a:gd name="connsiteY35" fmla="*/ 33485 h 571822"/>
              <a:gd name="connsiteX36" fmla="*/ 2635018 w 3083202"/>
              <a:gd name="connsiteY36" fmla="*/ 0 h 571822"/>
              <a:gd name="connsiteX37" fmla="*/ 2712291 w 3083202"/>
              <a:gd name="connsiteY37" fmla="*/ 12879 h 571822"/>
              <a:gd name="connsiteX38" fmla="*/ 2794716 w 3083202"/>
              <a:gd name="connsiteY38" fmla="*/ 30909 h 571822"/>
              <a:gd name="connsiteX39" fmla="*/ 2861686 w 3083202"/>
              <a:gd name="connsiteY39" fmla="*/ 48940 h 571822"/>
              <a:gd name="connsiteX40" fmla="*/ 2923504 w 3083202"/>
              <a:gd name="connsiteY40" fmla="*/ 72122 h 571822"/>
              <a:gd name="connsiteX41" fmla="*/ 2985323 w 3083202"/>
              <a:gd name="connsiteY41" fmla="*/ 100455 h 571822"/>
              <a:gd name="connsiteX42" fmla="*/ 3049717 w 3083202"/>
              <a:gd name="connsiteY42" fmla="*/ 133940 h 571822"/>
              <a:gd name="connsiteX43" fmla="*/ 3075475 w 3083202"/>
              <a:gd name="connsiteY43" fmla="*/ 154547 h 571822"/>
              <a:gd name="connsiteX44" fmla="*/ 3083202 w 3083202"/>
              <a:gd name="connsiteY44" fmla="*/ 170001 h 571822"/>
              <a:gd name="connsiteX45" fmla="*/ 3083202 w 3083202"/>
              <a:gd name="connsiteY45" fmla="*/ 213789 h 571822"/>
              <a:gd name="connsiteX46" fmla="*/ 3070324 w 3083202"/>
              <a:gd name="connsiteY46" fmla="*/ 249850 h 571822"/>
              <a:gd name="connsiteX47" fmla="*/ 3052293 w 3083202"/>
              <a:gd name="connsiteY47" fmla="*/ 267881 h 571822"/>
              <a:gd name="connsiteX48" fmla="*/ 3021384 w 3083202"/>
              <a:gd name="connsiteY48" fmla="*/ 283335 h 571822"/>
              <a:gd name="connsiteX49" fmla="*/ 2985323 w 3083202"/>
              <a:gd name="connsiteY49" fmla="*/ 293638 h 571822"/>
              <a:gd name="connsiteX50" fmla="*/ 2879716 w 3083202"/>
              <a:gd name="connsiteY50" fmla="*/ 288487 h 571822"/>
              <a:gd name="connsiteX51" fmla="*/ 2735473 w 3083202"/>
              <a:gd name="connsiteY51" fmla="*/ 278184 h 571822"/>
              <a:gd name="connsiteX52" fmla="*/ 2622139 w 3083202"/>
              <a:gd name="connsiteY52" fmla="*/ 278184 h 571822"/>
              <a:gd name="connsiteX53" fmla="*/ 2398046 w 3083202"/>
              <a:gd name="connsiteY53" fmla="*/ 285911 h 571822"/>
              <a:gd name="connsiteX54" fmla="*/ 2114711 w 3083202"/>
              <a:gd name="connsiteY54" fmla="*/ 311669 h 571822"/>
              <a:gd name="connsiteX55" fmla="*/ 1754103 w 3083202"/>
              <a:gd name="connsiteY55" fmla="*/ 329699 h 57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83202" h="571822">
                <a:moveTo>
                  <a:pt x="1754103" y="329699"/>
                </a:moveTo>
                <a:lnTo>
                  <a:pt x="1447586" y="363184"/>
                </a:lnTo>
                <a:lnTo>
                  <a:pt x="1099856" y="430154"/>
                </a:lnTo>
                <a:lnTo>
                  <a:pt x="852582" y="471367"/>
                </a:lnTo>
                <a:lnTo>
                  <a:pt x="618186" y="528034"/>
                </a:lnTo>
                <a:lnTo>
                  <a:pt x="484246" y="561519"/>
                </a:lnTo>
                <a:lnTo>
                  <a:pt x="448185" y="571822"/>
                </a:lnTo>
                <a:lnTo>
                  <a:pt x="396669" y="571822"/>
                </a:lnTo>
                <a:lnTo>
                  <a:pt x="337427" y="558943"/>
                </a:lnTo>
                <a:lnTo>
                  <a:pt x="265305" y="538337"/>
                </a:lnTo>
                <a:lnTo>
                  <a:pt x="170001" y="502276"/>
                </a:lnTo>
                <a:lnTo>
                  <a:pt x="113334" y="473943"/>
                </a:lnTo>
                <a:lnTo>
                  <a:pt x="72122" y="445609"/>
                </a:lnTo>
                <a:lnTo>
                  <a:pt x="46364" y="417276"/>
                </a:lnTo>
                <a:lnTo>
                  <a:pt x="18031" y="368336"/>
                </a:lnTo>
                <a:lnTo>
                  <a:pt x="2576" y="334851"/>
                </a:lnTo>
                <a:lnTo>
                  <a:pt x="0" y="316820"/>
                </a:lnTo>
                <a:lnTo>
                  <a:pt x="2576" y="303941"/>
                </a:lnTo>
                <a:lnTo>
                  <a:pt x="15455" y="296214"/>
                </a:lnTo>
                <a:lnTo>
                  <a:pt x="41213" y="298790"/>
                </a:lnTo>
                <a:lnTo>
                  <a:pt x="77273" y="316820"/>
                </a:lnTo>
                <a:lnTo>
                  <a:pt x="113334" y="337427"/>
                </a:lnTo>
                <a:lnTo>
                  <a:pt x="157122" y="355457"/>
                </a:lnTo>
                <a:lnTo>
                  <a:pt x="203486" y="373487"/>
                </a:lnTo>
                <a:lnTo>
                  <a:pt x="255002" y="381215"/>
                </a:lnTo>
                <a:lnTo>
                  <a:pt x="298790" y="381215"/>
                </a:lnTo>
                <a:lnTo>
                  <a:pt x="373487" y="376063"/>
                </a:lnTo>
                <a:lnTo>
                  <a:pt x="561519" y="347730"/>
                </a:lnTo>
                <a:lnTo>
                  <a:pt x="852582" y="285911"/>
                </a:lnTo>
                <a:lnTo>
                  <a:pt x="1112735" y="242123"/>
                </a:lnTo>
                <a:lnTo>
                  <a:pt x="1473343" y="182880"/>
                </a:lnTo>
                <a:lnTo>
                  <a:pt x="1864861" y="128789"/>
                </a:lnTo>
                <a:lnTo>
                  <a:pt x="2194560" y="85001"/>
                </a:lnTo>
                <a:lnTo>
                  <a:pt x="2467592" y="46364"/>
                </a:lnTo>
                <a:lnTo>
                  <a:pt x="2544866" y="43788"/>
                </a:lnTo>
                <a:lnTo>
                  <a:pt x="2578351" y="33485"/>
                </a:lnTo>
                <a:lnTo>
                  <a:pt x="2635018" y="0"/>
                </a:lnTo>
                <a:lnTo>
                  <a:pt x="2712291" y="12879"/>
                </a:lnTo>
                <a:lnTo>
                  <a:pt x="2794716" y="30909"/>
                </a:lnTo>
                <a:lnTo>
                  <a:pt x="2861686" y="48940"/>
                </a:lnTo>
                <a:lnTo>
                  <a:pt x="2923504" y="72122"/>
                </a:lnTo>
                <a:lnTo>
                  <a:pt x="2985323" y="100455"/>
                </a:lnTo>
                <a:lnTo>
                  <a:pt x="3049717" y="133940"/>
                </a:lnTo>
                <a:lnTo>
                  <a:pt x="3075475" y="154547"/>
                </a:lnTo>
                <a:lnTo>
                  <a:pt x="3083202" y="170001"/>
                </a:lnTo>
                <a:lnTo>
                  <a:pt x="3083202" y="213789"/>
                </a:lnTo>
                <a:lnTo>
                  <a:pt x="3070324" y="249850"/>
                </a:lnTo>
                <a:lnTo>
                  <a:pt x="3052293" y="267881"/>
                </a:lnTo>
                <a:lnTo>
                  <a:pt x="3021384" y="283335"/>
                </a:lnTo>
                <a:lnTo>
                  <a:pt x="2985323" y="293638"/>
                </a:lnTo>
                <a:lnTo>
                  <a:pt x="2879716" y="288487"/>
                </a:lnTo>
                <a:lnTo>
                  <a:pt x="2735473" y="278184"/>
                </a:lnTo>
                <a:lnTo>
                  <a:pt x="2622139" y="278184"/>
                </a:lnTo>
                <a:lnTo>
                  <a:pt x="2398046" y="285911"/>
                </a:lnTo>
                <a:lnTo>
                  <a:pt x="2114711" y="311669"/>
                </a:lnTo>
                <a:lnTo>
                  <a:pt x="1754103" y="32969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45FF45E-E276-E741-8017-783BC3593631}"/>
              </a:ext>
            </a:extLst>
          </p:cNvPr>
          <p:cNvSpPr/>
          <p:nvPr/>
        </p:nvSpPr>
        <p:spPr>
          <a:xfrm>
            <a:off x="4303713" y="3895725"/>
            <a:ext cx="2844800" cy="515938"/>
          </a:xfrm>
          <a:custGeom>
            <a:avLst/>
            <a:gdLst>
              <a:gd name="connsiteX0" fmla="*/ 1881187 w 2845594"/>
              <a:gd name="connsiteY0" fmla="*/ 297656 h 516731"/>
              <a:gd name="connsiteX1" fmla="*/ 1631156 w 2845594"/>
              <a:gd name="connsiteY1" fmla="*/ 316706 h 516731"/>
              <a:gd name="connsiteX2" fmla="*/ 1373981 w 2845594"/>
              <a:gd name="connsiteY2" fmla="*/ 338138 h 516731"/>
              <a:gd name="connsiteX3" fmla="*/ 1178719 w 2845594"/>
              <a:gd name="connsiteY3" fmla="*/ 361950 h 516731"/>
              <a:gd name="connsiteX4" fmla="*/ 1019175 w 2845594"/>
              <a:gd name="connsiteY4" fmla="*/ 385763 h 516731"/>
              <a:gd name="connsiteX5" fmla="*/ 828675 w 2845594"/>
              <a:gd name="connsiteY5" fmla="*/ 428625 h 516731"/>
              <a:gd name="connsiteX6" fmla="*/ 628650 w 2845594"/>
              <a:gd name="connsiteY6" fmla="*/ 473869 h 516731"/>
              <a:gd name="connsiteX7" fmla="*/ 523875 w 2845594"/>
              <a:gd name="connsiteY7" fmla="*/ 497681 h 516731"/>
              <a:gd name="connsiteX8" fmla="*/ 407194 w 2845594"/>
              <a:gd name="connsiteY8" fmla="*/ 514350 h 516731"/>
              <a:gd name="connsiteX9" fmla="*/ 357187 w 2845594"/>
              <a:gd name="connsiteY9" fmla="*/ 516731 h 516731"/>
              <a:gd name="connsiteX10" fmla="*/ 345281 w 2845594"/>
              <a:gd name="connsiteY10" fmla="*/ 514350 h 516731"/>
              <a:gd name="connsiteX11" fmla="*/ 316706 w 2845594"/>
              <a:gd name="connsiteY11" fmla="*/ 502444 h 516731"/>
              <a:gd name="connsiteX12" fmla="*/ 259556 w 2845594"/>
              <a:gd name="connsiteY12" fmla="*/ 471488 h 516731"/>
              <a:gd name="connsiteX13" fmla="*/ 216694 w 2845594"/>
              <a:gd name="connsiteY13" fmla="*/ 442913 h 516731"/>
              <a:gd name="connsiteX14" fmla="*/ 166687 w 2845594"/>
              <a:gd name="connsiteY14" fmla="*/ 404813 h 516731"/>
              <a:gd name="connsiteX15" fmla="*/ 109537 w 2845594"/>
              <a:gd name="connsiteY15" fmla="*/ 347663 h 516731"/>
              <a:gd name="connsiteX16" fmla="*/ 59531 w 2845594"/>
              <a:gd name="connsiteY16" fmla="*/ 290513 h 516731"/>
              <a:gd name="connsiteX17" fmla="*/ 23812 w 2845594"/>
              <a:gd name="connsiteY17" fmla="*/ 242888 h 516731"/>
              <a:gd name="connsiteX18" fmla="*/ 4762 w 2845594"/>
              <a:gd name="connsiteY18" fmla="*/ 211931 h 516731"/>
              <a:gd name="connsiteX19" fmla="*/ 0 w 2845594"/>
              <a:gd name="connsiteY19" fmla="*/ 185738 h 516731"/>
              <a:gd name="connsiteX20" fmla="*/ 7144 w 2845594"/>
              <a:gd name="connsiteY20" fmla="*/ 169069 h 516731"/>
              <a:gd name="connsiteX21" fmla="*/ 16669 w 2845594"/>
              <a:gd name="connsiteY21" fmla="*/ 164306 h 516731"/>
              <a:gd name="connsiteX22" fmla="*/ 47625 w 2845594"/>
              <a:gd name="connsiteY22" fmla="*/ 169069 h 516731"/>
              <a:gd name="connsiteX23" fmla="*/ 73819 w 2845594"/>
              <a:gd name="connsiteY23" fmla="*/ 188119 h 516731"/>
              <a:gd name="connsiteX24" fmla="*/ 119062 w 2845594"/>
              <a:gd name="connsiteY24" fmla="*/ 216694 h 516731"/>
              <a:gd name="connsiteX25" fmla="*/ 192881 w 2845594"/>
              <a:gd name="connsiteY25" fmla="*/ 247650 h 516731"/>
              <a:gd name="connsiteX26" fmla="*/ 290512 w 2845594"/>
              <a:gd name="connsiteY26" fmla="*/ 273844 h 516731"/>
              <a:gd name="connsiteX27" fmla="*/ 385762 w 2845594"/>
              <a:gd name="connsiteY27" fmla="*/ 288131 h 516731"/>
              <a:gd name="connsiteX28" fmla="*/ 469106 w 2845594"/>
              <a:gd name="connsiteY28" fmla="*/ 290513 h 516731"/>
              <a:gd name="connsiteX29" fmla="*/ 669131 w 2845594"/>
              <a:gd name="connsiteY29" fmla="*/ 257175 h 516731"/>
              <a:gd name="connsiteX30" fmla="*/ 1047750 w 2845594"/>
              <a:gd name="connsiteY30" fmla="*/ 200025 h 516731"/>
              <a:gd name="connsiteX31" fmla="*/ 1604962 w 2845594"/>
              <a:gd name="connsiteY31" fmla="*/ 123825 h 516731"/>
              <a:gd name="connsiteX32" fmla="*/ 1931194 w 2845594"/>
              <a:gd name="connsiteY32" fmla="*/ 88106 h 516731"/>
              <a:gd name="connsiteX33" fmla="*/ 2188369 w 2845594"/>
              <a:gd name="connsiteY33" fmla="*/ 66675 h 516731"/>
              <a:gd name="connsiteX34" fmla="*/ 2233612 w 2845594"/>
              <a:gd name="connsiteY34" fmla="*/ 54769 h 516731"/>
              <a:gd name="connsiteX35" fmla="*/ 2312194 w 2845594"/>
              <a:gd name="connsiteY35" fmla="*/ 26194 h 516731"/>
              <a:gd name="connsiteX36" fmla="*/ 2369344 w 2845594"/>
              <a:gd name="connsiteY36" fmla="*/ 0 h 516731"/>
              <a:gd name="connsiteX37" fmla="*/ 2462212 w 2845594"/>
              <a:gd name="connsiteY37" fmla="*/ 7144 h 516731"/>
              <a:gd name="connsiteX38" fmla="*/ 2559844 w 2845594"/>
              <a:gd name="connsiteY38" fmla="*/ 21431 h 516731"/>
              <a:gd name="connsiteX39" fmla="*/ 2633662 w 2845594"/>
              <a:gd name="connsiteY39" fmla="*/ 38100 h 516731"/>
              <a:gd name="connsiteX40" fmla="*/ 2690812 w 2845594"/>
              <a:gd name="connsiteY40" fmla="*/ 52388 h 516731"/>
              <a:gd name="connsiteX41" fmla="*/ 2731294 w 2845594"/>
              <a:gd name="connsiteY41" fmla="*/ 71438 h 516731"/>
              <a:gd name="connsiteX42" fmla="*/ 2781300 w 2845594"/>
              <a:gd name="connsiteY42" fmla="*/ 102394 h 516731"/>
              <a:gd name="connsiteX43" fmla="*/ 2814637 w 2845594"/>
              <a:gd name="connsiteY43" fmla="*/ 130969 h 516731"/>
              <a:gd name="connsiteX44" fmla="*/ 2831306 w 2845594"/>
              <a:gd name="connsiteY44" fmla="*/ 159544 h 516731"/>
              <a:gd name="connsiteX45" fmla="*/ 2843212 w 2845594"/>
              <a:gd name="connsiteY45" fmla="*/ 195263 h 516731"/>
              <a:gd name="connsiteX46" fmla="*/ 2845594 w 2845594"/>
              <a:gd name="connsiteY46" fmla="*/ 230981 h 516731"/>
              <a:gd name="connsiteX47" fmla="*/ 2833687 w 2845594"/>
              <a:gd name="connsiteY47" fmla="*/ 259556 h 516731"/>
              <a:gd name="connsiteX48" fmla="*/ 2807494 w 2845594"/>
              <a:gd name="connsiteY48" fmla="*/ 280988 h 516731"/>
              <a:gd name="connsiteX49" fmla="*/ 2762250 w 2845594"/>
              <a:gd name="connsiteY49" fmla="*/ 302419 h 516731"/>
              <a:gd name="connsiteX50" fmla="*/ 2712244 w 2845594"/>
              <a:gd name="connsiteY50" fmla="*/ 314325 h 516731"/>
              <a:gd name="connsiteX51" fmla="*/ 2545556 w 2845594"/>
              <a:gd name="connsiteY51" fmla="*/ 297656 h 516731"/>
              <a:gd name="connsiteX52" fmla="*/ 2312194 w 2845594"/>
              <a:gd name="connsiteY52" fmla="*/ 290513 h 516731"/>
              <a:gd name="connsiteX53" fmla="*/ 2047875 w 2845594"/>
              <a:gd name="connsiteY53" fmla="*/ 290513 h 516731"/>
              <a:gd name="connsiteX54" fmla="*/ 1881187 w 2845594"/>
              <a:gd name="connsiteY54" fmla="*/ 29765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45594" h="516731">
                <a:moveTo>
                  <a:pt x="1881187" y="297656"/>
                </a:moveTo>
                <a:lnTo>
                  <a:pt x="1631156" y="316706"/>
                </a:lnTo>
                <a:lnTo>
                  <a:pt x="1373981" y="338138"/>
                </a:lnTo>
                <a:lnTo>
                  <a:pt x="1178719" y="361950"/>
                </a:lnTo>
                <a:lnTo>
                  <a:pt x="1019175" y="385763"/>
                </a:lnTo>
                <a:lnTo>
                  <a:pt x="828675" y="428625"/>
                </a:lnTo>
                <a:lnTo>
                  <a:pt x="628650" y="473869"/>
                </a:lnTo>
                <a:lnTo>
                  <a:pt x="523875" y="497681"/>
                </a:lnTo>
                <a:lnTo>
                  <a:pt x="407194" y="514350"/>
                </a:lnTo>
                <a:lnTo>
                  <a:pt x="357187" y="516731"/>
                </a:lnTo>
                <a:lnTo>
                  <a:pt x="345281" y="514350"/>
                </a:lnTo>
                <a:lnTo>
                  <a:pt x="316706" y="502444"/>
                </a:lnTo>
                <a:lnTo>
                  <a:pt x="259556" y="471488"/>
                </a:lnTo>
                <a:lnTo>
                  <a:pt x="216694" y="442913"/>
                </a:lnTo>
                <a:lnTo>
                  <a:pt x="166687" y="404813"/>
                </a:lnTo>
                <a:lnTo>
                  <a:pt x="109537" y="347663"/>
                </a:lnTo>
                <a:lnTo>
                  <a:pt x="59531" y="290513"/>
                </a:lnTo>
                <a:lnTo>
                  <a:pt x="23812" y="242888"/>
                </a:lnTo>
                <a:lnTo>
                  <a:pt x="4762" y="211931"/>
                </a:lnTo>
                <a:lnTo>
                  <a:pt x="0" y="185738"/>
                </a:lnTo>
                <a:lnTo>
                  <a:pt x="7144" y="169069"/>
                </a:lnTo>
                <a:lnTo>
                  <a:pt x="16669" y="164306"/>
                </a:lnTo>
                <a:lnTo>
                  <a:pt x="47625" y="169069"/>
                </a:lnTo>
                <a:lnTo>
                  <a:pt x="73819" y="188119"/>
                </a:lnTo>
                <a:lnTo>
                  <a:pt x="119062" y="216694"/>
                </a:lnTo>
                <a:lnTo>
                  <a:pt x="192881" y="247650"/>
                </a:lnTo>
                <a:lnTo>
                  <a:pt x="290512" y="273844"/>
                </a:lnTo>
                <a:lnTo>
                  <a:pt x="385762" y="288131"/>
                </a:lnTo>
                <a:lnTo>
                  <a:pt x="469106" y="290513"/>
                </a:lnTo>
                <a:lnTo>
                  <a:pt x="669131" y="257175"/>
                </a:lnTo>
                <a:lnTo>
                  <a:pt x="1047750" y="200025"/>
                </a:lnTo>
                <a:lnTo>
                  <a:pt x="1604962" y="123825"/>
                </a:lnTo>
                <a:lnTo>
                  <a:pt x="1931194" y="88106"/>
                </a:lnTo>
                <a:lnTo>
                  <a:pt x="2188369" y="66675"/>
                </a:lnTo>
                <a:lnTo>
                  <a:pt x="2233612" y="54769"/>
                </a:lnTo>
                <a:lnTo>
                  <a:pt x="2312194" y="26194"/>
                </a:lnTo>
                <a:lnTo>
                  <a:pt x="2369344" y="0"/>
                </a:lnTo>
                <a:lnTo>
                  <a:pt x="2462212" y="7144"/>
                </a:lnTo>
                <a:lnTo>
                  <a:pt x="2559844" y="21431"/>
                </a:lnTo>
                <a:lnTo>
                  <a:pt x="2633662" y="38100"/>
                </a:lnTo>
                <a:lnTo>
                  <a:pt x="2690812" y="52388"/>
                </a:lnTo>
                <a:lnTo>
                  <a:pt x="2731294" y="71438"/>
                </a:lnTo>
                <a:lnTo>
                  <a:pt x="2781300" y="102394"/>
                </a:lnTo>
                <a:lnTo>
                  <a:pt x="2814637" y="130969"/>
                </a:lnTo>
                <a:lnTo>
                  <a:pt x="2831306" y="159544"/>
                </a:lnTo>
                <a:lnTo>
                  <a:pt x="2843212" y="195263"/>
                </a:lnTo>
                <a:lnTo>
                  <a:pt x="2845594" y="230981"/>
                </a:lnTo>
                <a:lnTo>
                  <a:pt x="2833687" y="259556"/>
                </a:lnTo>
                <a:lnTo>
                  <a:pt x="2807494" y="280988"/>
                </a:lnTo>
                <a:lnTo>
                  <a:pt x="2762250" y="302419"/>
                </a:lnTo>
                <a:lnTo>
                  <a:pt x="2712244" y="314325"/>
                </a:lnTo>
                <a:lnTo>
                  <a:pt x="2545556" y="297656"/>
                </a:lnTo>
                <a:lnTo>
                  <a:pt x="2312194" y="290513"/>
                </a:lnTo>
                <a:lnTo>
                  <a:pt x="2047875" y="290513"/>
                </a:lnTo>
                <a:lnTo>
                  <a:pt x="1881187" y="2976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245E15A-4321-654A-8B44-0E5C3ABC9D6D}"/>
              </a:ext>
            </a:extLst>
          </p:cNvPr>
          <p:cNvSpPr/>
          <p:nvPr/>
        </p:nvSpPr>
        <p:spPr>
          <a:xfrm rot="16200000">
            <a:off x="1203325" y="2981326"/>
            <a:ext cx="3876675" cy="1333500"/>
          </a:xfrm>
          <a:custGeom>
            <a:avLst/>
            <a:gdLst>
              <a:gd name="connsiteX0" fmla="*/ 2892425 w 3876675"/>
              <a:gd name="connsiteY0" fmla="*/ 1285875 h 1333500"/>
              <a:gd name="connsiteX1" fmla="*/ 2559050 w 3876675"/>
              <a:gd name="connsiteY1" fmla="*/ 1289050 h 1333500"/>
              <a:gd name="connsiteX2" fmla="*/ 2403475 w 3876675"/>
              <a:gd name="connsiteY2" fmla="*/ 1263650 h 1333500"/>
              <a:gd name="connsiteX3" fmla="*/ 2149475 w 3876675"/>
              <a:gd name="connsiteY3" fmla="*/ 1247775 h 1333500"/>
              <a:gd name="connsiteX4" fmla="*/ 1952625 w 3876675"/>
              <a:gd name="connsiteY4" fmla="*/ 1225550 h 1333500"/>
              <a:gd name="connsiteX5" fmla="*/ 1778000 w 3876675"/>
              <a:gd name="connsiteY5" fmla="*/ 1203325 h 1333500"/>
              <a:gd name="connsiteX6" fmla="*/ 1609725 w 3876675"/>
              <a:gd name="connsiteY6" fmla="*/ 1177925 h 1333500"/>
              <a:gd name="connsiteX7" fmla="*/ 1495425 w 3876675"/>
              <a:gd name="connsiteY7" fmla="*/ 1152525 h 1333500"/>
              <a:gd name="connsiteX8" fmla="*/ 1428750 w 3876675"/>
              <a:gd name="connsiteY8" fmla="*/ 1136650 h 1333500"/>
              <a:gd name="connsiteX9" fmla="*/ 1171575 w 3876675"/>
              <a:gd name="connsiteY9" fmla="*/ 1035050 h 1333500"/>
              <a:gd name="connsiteX10" fmla="*/ 977900 w 3876675"/>
              <a:gd name="connsiteY10" fmla="*/ 949325 h 1333500"/>
              <a:gd name="connsiteX11" fmla="*/ 749300 w 3876675"/>
              <a:gd name="connsiteY11" fmla="*/ 828675 h 1333500"/>
              <a:gd name="connsiteX12" fmla="*/ 603250 w 3876675"/>
              <a:gd name="connsiteY12" fmla="*/ 730250 h 1333500"/>
              <a:gd name="connsiteX13" fmla="*/ 476250 w 3876675"/>
              <a:gd name="connsiteY13" fmla="*/ 628650 h 1333500"/>
              <a:gd name="connsiteX14" fmla="*/ 361950 w 3876675"/>
              <a:gd name="connsiteY14" fmla="*/ 523875 h 1333500"/>
              <a:gd name="connsiteX15" fmla="*/ 215900 w 3876675"/>
              <a:gd name="connsiteY15" fmla="*/ 358775 h 1333500"/>
              <a:gd name="connsiteX16" fmla="*/ 165100 w 3876675"/>
              <a:gd name="connsiteY16" fmla="*/ 285750 h 1333500"/>
              <a:gd name="connsiteX17" fmla="*/ 98425 w 3876675"/>
              <a:gd name="connsiteY17" fmla="*/ 200025 h 1333500"/>
              <a:gd name="connsiteX18" fmla="*/ 25400 w 3876675"/>
              <a:gd name="connsiteY18" fmla="*/ 82550 h 1333500"/>
              <a:gd name="connsiteX19" fmla="*/ 6350 w 3876675"/>
              <a:gd name="connsiteY19" fmla="*/ 44450 h 1333500"/>
              <a:gd name="connsiteX20" fmla="*/ 0 w 3876675"/>
              <a:gd name="connsiteY20" fmla="*/ 22225 h 1333500"/>
              <a:gd name="connsiteX21" fmla="*/ 6350 w 3876675"/>
              <a:gd name="connsiteY21" fmla="*/ 6350 h 1333500"/>
              <a:gd name="connsiteX22" fmla="*/ 22225 w 3876675"/>
              <a:gd name="connsiteY22" fmla="*/ 0 h 1333500"/>
              <a:gd name="connsiteX23" fmla="*/ 53975 w 3876675"/>
              <a:gd name="connsiteY23" fmla="*/ 9525 h 1333500"/>
              <a:gd name="connsiteX24" fmla="*/ 107950 w 3876675"/>
              <a:gd name="connsiteY24" fmla="*/ 73025 h 1333500"/>
              <a:gd name="connsiteX25" fmla="*/ 200025 w 3876675"/>
              <a:gd name="connsiteY25" fmla="*/ 168275 h 1333500"/>
              <a:gd name="connsiteX26" fmla="*/ 292100 w 3876675"/>
              <a:gd name="connsiteY26" fmla="*/ 260350 h 1333500"/>
              <a:gd name="connsiteX27" fmla="*/ 393700 w 3876675"/>
              <a:gd name="connsiteY27" fmla="*/ 352425 h 1333500"/>
              <a:gd name="connsiteX28" fmla="*/ 498475 w 3876675"/>
              <a:gd name="connsiteY28" fmla="*/ 438150 h 1333500"/>
              <a:gd name="connsiteX29" fmla="*/ 650875 w 3876675"/>
              <a:gd name="connsiteY29" fmla="*/ 549275 h 1333500"/>
              <a:gd name="connsiteX30" fmla="*/ 749300 w 3876675"/>
              <a:gd name="connsiteY30" fmla="*/ 612775 h 1333500"/>
              <a:gd name="connsiteX31" fmla="*/ 844550 w 3876675"/>
              <a:gd name="connsiteY31" fmla="*/ 666750 h 1333500"/>
              <a:gd name="connsiteX32" fmla="*/ 971550 w 3876675"/>
              <a:gd name="connsiteY32" fmla="*/ 730250 h 1333500"/>
              <a:gd name="connsiteX33" fmla="*/ 1076325 w 3876675"/>
              <a:gd name="connsiteY33" fmla="*/ 781050 h 1333500"/>
              <a:gd name="connsiteX34" fmla="*/ 1273175 w 3876675"/>
              <a:gd name="connsiteY34" fmla="*/ 850900 h 1333500"/>
              <a:gd name="connsiteX35" fmla="*/ 1409700 w 3876675"/>
              <a:gd name="connsiteY35" fmla="*/ 892175 h 1333500"/>
              <a:gd name="connsiteX36" fmla="*/ 1568450 w 3876675"/>
              <a:gd name="connsiteY36" fmla="*/ 927100 h 1333500"/>
              <a:gd name="connsiteX37" fmla="*/ 1838325 w 3876675"/>
              <a:gd name="connsiteY37" fmla="*/ 968375 h 1333500"/>
              <a:gd name="connsiteX38" fmla="*/ 2051050 w 3876675"/>
              <a:gd name="connsiteY38" fmla="*/ 987425 h 1333500"/>
              <a:gd name="connsiteX39" fmla="*/ 2286000 w 3876675"/>
              <a:gd name="connsiteY39" fmla="*/ 1000125 h 1333500"/>
              <a:gd name="connsiteX40" fmla="*/ 2797175 w 3876675"/>
              <a:gd name="connsiteY40" fmla="*/ 996950 h 1333500"/>
              <a:gd name="connsiteX41" fmla="*/ 3254375 w 3876675"/>
              <a:gd name="connsiteY41" fmla="*/ 996950 h 1333500"/>
              <a:gd name="connsiteX42" fmla="*/ 3565525 w 3876675"/>
              <a:gd name="connsiteY42" fmla="*/ 1000125 h 1333500"/>
              <a:gd name="connsiteX43" fmla="*/ 3616325 w 3876675"/>
              <a:gd name="connsiteY43" fmla="*/ 990600 h 1333500"/>
              <a:gd name="connsiteX44" fmla="*/ 3660775 w 3876675"/>
              <a:gd name="connsiteY44" fmla="*/ 971550 h 1333500"/>
              <a:gd name="connsiteX45" fmla="*/ 3711575 w 3876675"/>
              <a:gd name="connsiteY45" fmla="*/ 936625 h 1333500"/>
              <a:gd name="connsiteX46" fmla="*/ 3746500 w 3876675"/>
              <a:gd name="connsiteY46" fmla="*/ 901700 h 1333500"/>
              <a:gd name="connsiteX47" fmla="*/ 3784600 w 3876675"/>
              <a:gd name="connsiteY47" fmla="*/ 850900 h 1333500"/>
              <a:gd name="connsiteX48" fmla="*/ 3816350 w 3876675"/>
              <a:gd name="connsiteY48" fmla="*/ 812800 h 1333500"/>
              <a:gd name="connsiteX49" fmla="*/ 3835400 w 3876675"/>
              <a:gd name="connsiteY49" fmla="*/ 806450 h 1333500"/>
              <a:gd name="connsiteX50" fmla="*/ 3854450 w 3876675"/>
              <a:gd name="connsiteY50" fmla="*/ 812800 h 1333500"/>
              <a:gd name="connsiteX51" fmla="*/ 3863975 w 3876675"/>
              <a:gd name="connsiteY51" fmla="*/ 841375 h 1333500"/>
              <a:gd name="connsiteX52" fmla="*/ 3876675 w 3876675"/>
              <a:gd name="connsiteY52" fmla="*/ 917575 h 1333500"/>
              <a:gd name="connsiteX53" fmla="*/ 3870325 w 3876675"/>
              <a:gd name="connsiteY53" fmla="*/ 990600 h 1333500"/>
              <a:gd name="connsiteX54" fmla="*/ 3841750 w 3876675"/>
              <a:gd name="connsiteY54" fmla="*/ 1066800 h 1333500"/>
              <a:gd name="connsiteX55" fmla="*/ 3784600 w 3876675"/>
              <a:gd name="connsiteY55" fmla="*/ 1174750 h 1333500"/>
              <a:gd name="connsiteX56" fmla="*/ 3740150 w 3876675"/>
              <a:gd name="connsiteY56" fmla="*/ 1241425 h 1333500"/>
              <a:gd name="connsiteX57" fmla="*/ 3698875 w 3876675"/>
              <a:gd name="connsiteY57" fmla="*/ 1292225 h 1333500"/>
              <a:gd name="connsiteX58" fmla="*/ 3660775 w 3876675"/>
              <a:gd name="connsiteY58" fmla="*/ 1320800 h 1333500"/>
              <a:gd name="connsiteX59" fmla="*/ 3622675 w 3876675"/>
              <a:gd name="connsiteY59" fmla="*/ 1333500 h 1333500"/>
              <a:gd name="connsiteX60" fmla="*/ 3584575 w 3876675"/>
              <a:gd name="connsiteY60" fmla="*/ 1333500 h 1333500"/>
              <a:gd name="connsiteX61" fmla="*/ 3546475 w 3876675"/>
              <a:gd name="connsiteY61" fmla="*/ 1323975 h 1333500"/>
              <a:gd name="connsiteX62" fmla="*/ 3511550 w 3876675"/>
              <a:gd name="connsiteY62" fmla="*/ 1308100 h 1333500"/>
              <a:gd name="connsiteX63" fmla="*/ 3470275 w 3876675"/>
              <a:gd name="connsiteY63" fmla="*/ 1292225 h 1333500"/>
              <a:gd name="connsiteX64" fmla="*/ 3403600 w 3876675"/>
              <a:gd name="connsiteY64" fmla="*/ 1285875 h 1333500"/>
              <a:gd name="connsiteX65" fmla="*/ 2892425 w 3876675"/>
              <a:gd name="connsiteY65" fmla="*/ 1285875 h 13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876675" h="1333500">
                <a:moveTo>
                  <a:pt x="2892425" y="1285875"/>
                </a:moveTo>
                <a:lnTo>
                  <a:pt x="2559050" y="1289050"/>
                </a:lnTo>
                <a:lnTo>
                  <a:pt x="2403475" y="1263650"/>
                </a:lnTo>
                <a:lnTo>
                  <a:pt x="2149475" y="1247775"/>
                </a:lnTo>
                <a:lnTo>
                  <a:pt x="1952625" y="1225550"/>
                </a:lnTo>
                <a:lnTo>
                  <a:pt x="1778000" y="1203325"/>
                </a:lnTo>
                <a:lnTo>
                  <a:pt x="1609725" y="1177925"/>
                </a:lnTo>
                <a:lnTo>
                  <a:pt x="1495425" y="1152525"/>
                </a:lnTo>
                <a:lnTo>
                  <a:pt x="1428750" y="1136650"/>
                </a:lnTo>
                <a:lnTo>
                  <a:pt x="1171575" y="1035050"/>
                </a:lnTo>
                <a:lnTo>
                  <a:pt x="977900" y="949325"/>
                </a:lnTo>
                <a:lnTo>
                  <a:pt x="749300" y="828675"/>
                </a:lnTo>
                <a:lnTo>
                  <a:pt x="603250" y="730250"/>
                </a:lnTo>
                <a:lnTo>
                  <a:pt x="476250" y="628650"/>
                </a:lnTo>
                <a:lnTo>
                  <a:pt x="361950" y="523875"/>
                </a:lnTo>
                <a:lnTo>
                  <a:pt x="215900" y="358775"/>
                </a:lnTo>
                <a:lnTo>
                  <a:pt x="165100" y="285750"/>
                </a:lnTo>
                <a:lnTo>
                  <a:pt x="98425" y="200025"/>
                </a:lnTo>
                <a:lnTo>
                  <a:pt x="25400" y="82550"/>
                </a:lnTo>
                <a:lnTo>
                  <a:pt x="6350" y="44450"/>
                </a:lnTo>
                <a:lnTo>
                  <a:pt x="0" y="22225"/>
                </a:lnTo>
                <a:lnTo>
                  <a:pt x="6350" y="6350"/>
                </a:lnTo>
                <a:lnTo>
                  <a:pt x="22225" y="0"/>
                </a:lnTo>
                <a:lnTo>
                  <a:pt x="53975" y="9525"/>
                </a:lnTo>
                <a:lnTo>
                  <a:pt x="107950" y="73025"/>
                </a:lnTo>
                <a:lnTo>
                  <a:pt x="200025" y="168275"/>
                </a:lnTo>
                <a:lnTo>
                  <a:pt x="292100" y="260350"/>
                </a:lnTo>
                <a:lnTo>
                  <a:pt x="393700" y="352425"/>
                </a:lnTo>
                <a:lnTo>
                  <a:pt x="498475" y="438150"/>
                </a:lnTo>
                <a:lnTo>
                  <a:pt x="650875" y="549275"/>
                </a:lnTo>
                <a:lnTo>
                  <a:pt x="749300" y="612775"/>
                </a:lnTo>
                <a:lnTo>
                  <a:pt x="844550" y="666750"/>
                </a:lnTo>
                <a:lnTo>
                  <a:pt x="971550" y="730250"/>
                </a:lnTo>
                <a:lnTo>
                  <a:pt x="1076325" y="781050"/>
                </a:lnTo>
                <a:lnTo>
                  <a:pt x="1273175" y="850900"/>
                </a:lnTo>
                <a:lnTo>
                  <a:pt x="1409700" y="892175"/>
                </a:lnTo>
                <a:lnTo>
                  <a:pt x="1568450" y="927100"/>
                </a:lnTo>
                <a:lnTo>
                  <a:pt x="1838325" y="968375"/>
                </a:lnTo>
                <a:lnTo>
                  <a:pt x="2051050" y="987425"/>
                </a:lnTo>
                <a:lnTo>
                  <a:pt x="2286000" y="1000125"/>
                </a:lnTo>
                <a:lnTo>
                  <a:pt x="2797175" y="996950"/>
                </a:lnTo>
                <a:lnTo>
                  <a:pt x="3254375" y="996950"/>
                </a:lnTo>
                <a:lnTo>
                  <a:pt x="3565525" y="1000125"/>
                </a:lnTo>
                <a:lnTo>
                  <a:pt x="3616325" y="990600"/>
                </a:lnTo>
                <a:lnTo>
                  <a:pt x="3660775" y="971550"/>
                </a:lnTo>
                <a:lnTo>
                  <a:pt x="3711575" y="936625"/>
                </a:lnTo>
                <a:lnTo>
                  <a:pt x="3746500" y="901700"/>
                </a:lnTo>
                <a:lnTo>
                  <a:pt x="3784600" y="850900"/>
                </a:lnTo>
                <a:lnTo>
                  <a:pt x="3816350" y="812800"/>
                </a:lnTo>
                <a:lnTo>
                  <a:pt x="3835400" y="806450"/>
                </a:lnTo>
                <a:lnTo>
                  <a:pt x="3854450" y="812800"/>
                </a:lnTo>
                <a:lnTo>
                  <a:pt x="3863975" y="841375"/>
                </a:lnTo>
                <a:lnTo>
                  <a:pt x="3876675" y="917575"/>
                </a:lnTo>
                <a:lnTo>
                  <a:pt x="3870325" y="990600"/>
                </a:lnTo>
                <a:lnTo>
                  <a:pt x="3841750" y="1066800"/>
                </a:lnTo>
                <a:lnTo>
                  <a:pt x="3784600" y="1174750"/>
                </a:lnTo>
                <a:lnTo>
                  <a:pt x="3740150" y="1241425"/>
                </a:lnTo>
                <a:lnTo>
                  <a:pt x="3698875" y="1292225"/>
                </a:lnTo>
                <a:lnTo>
                  <a:pt x="3660775" y="1320800"/>
                </a:lnTo>
                <a:lnTo>
                  <a:pt x="3622675" y="1333500"/>
                </a:lnTo>
                <a:lnTo>
                  <a:pt x="3584575" y="1333500"/>
                </a:lnTo>
                <a:lnTo>
                  <a:pt x="3546475" y="1323975"/>
                </a:lnTo>
                <a:lnTo>
                  <a:pt x="3511550" y="1308100"/>
                </a:lnTo>
                <a:lnTo>
                  <a:pt x="3470275" y="1292225"/>
                </a:lnTo>
                <a:lnTo>
                  <a:pt x="3403600" y="1285875"/>
                </a:lnTo>
                <a:lnTo>
                  <a:pt x="2892425" y="1285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CE36D7B-DF4A-7C48-87C0-34DAE0358B87}"/>
              </a:ext>
            </a:extLst>
          </p:cNvPr>
          <p:cNvSpPr/>
          <p:nvPr/>
        </p:nvSpPr>
        <p:spPr>
          <a:xfrm>
            <a:off x="3538538" y="4040188"/>
            <a:ext cx="736600" cy="866775"/>
          </a:xfrm>
          <a:custGeom>
            <a:avLst/>
            <a:gdLst>
              <a:gd name="connsiteX0" fmla="*/ 433387 w 735806"/>
              <a:gd name="connsiteY0" fmla="*/ 592932 h 866775"/>
              <a:gd name="connsiteX1" fmla="*/ 333375 w 735806"/>
              <a:gd name="connsiteY1" fmla="*/ 431007 h 866775"/>
              <a:gd name="connsiteX2" fmla="*/ 269081 w 735806"/>
              <a:gd name="connsiteY2" fmla="*/ 345282 h 866775"/>
              <a:gd name="connsiteX3" fmla="*/ 195262 w 735806"/>
              <a:gd name="connsiteY3" fmla="*/ 257175 h 866775"/>
              <a:gd name="connsiteX4" fmla="*/ 128587 w 735806"/>
              <a:gd name="connsiteY4" fmla="*/ 183357 h 866775"/>
              <a:gd name="connsiteX5" fmla="*/ 0 w 735806"/>
              <a:gd name="connsiteY5" fmla="*/ 69057 h 866775"/>
              <a:gd name="connsiteX6" fmla="*/ 11906 w 735806"/>
              <a:gd name="connsiteY6" fmla="*/ 0 h 866775"/>
              <a:gd name="connsiteX7" fmla="*/ 123825 w 735806"/>
              <a:gd name="connsiteY7" fmla="*/ 54769 h 866775"/>
              <a:gd name="connsiteX8" fmla="*/ 238125 w 735806"/>
              <a:gd name="connsiteY8" fmla="*/ 114300 h 866775"/>
              <a:gd name="connsiteX9" fmla="*/ 321468 w 735806"/>
              <a:gd name="connsiteY9" fmla="*/ 161925 h 866775"/>
              <a:gd name="connsiteX10" fmla="*/ 416718 w 735806"/>
              <a:gd name="connsiteY10" fmla="*/ 228600 h 866775"/>
              <a:gd name="connsiteX11" fmla="*/ 502443 w 735806"/>
              <a:gd name="connsiteY11" fmla="*/ 285750 h 866775"/>
              <a:gd name="connsiteX12" fmla="*/ 566737 w 735806"/>
              <a:gd name="connsiteY12" fmla="*/ 345282 h 866775"/>
              <a:gd name="connsiteX13" fmla="*/ 604837 w 735806"/>
              <a:gd name="connsiteY13" fmla="*/ 388144 h 866775"/>
              <a:gd name="connsiteX14" fmla="*/ 661987 w 735806"/>
              <a:gd name="connsiteY14" fmla="*/ 452438 h 866775"/>
              <a:gd name="connsiteX15" fmla="*/ 697706 w 735806"/>
              <a:gd name="connsiteY15" fmla="*/ 511969 h 866775"/>
              <a:gd name="connsiteX16" fmla="*/ 716756 w 735806"/>
              <a:gd name="connsiteY16" fmla="*/ 554832 h 866775"/>
              <a:gd name="connsiteX17" fmla="*/ 731043 w 735806"/>
              <a:gd name="connsiteY17" fmla="*/ 609600 h 866775"/>
              <a:gd name="connsiteX18" fmla="*/ 735806 w 735806"/>
              <a:gd name="connsiteY18" fmla="*/ 678657 h 866775"/>
              <a:gd name="connsiteX19" fmla="*/ 733425 w 735806"/>
              <a:gd name="connsiteY19" fmla="*/ 738188 h 866775"/>
              <a:gd name="connsiteX20" fmla="*/ 726281 w 735806"/>
              <a:gd name="connsiteY20" fmla="*/ 790575 h 866775"/>
              <a:gd name="connsiteX21" fmla="*/ 714375 w 735806"/>
              <a:gd name="connsiteY21" fmla="*/ 826294 h 866775"/>
              <a:gd name="connsiteX22" fmla="*/ 692943 w 735806"/>
              <a:gd name="connsiteY22" fmla="*/ 854869 h 866775"/>
              <a:gd name="connsiteX23" fmla="*/ 673893 w 735806"/>
              <a:gd name="connsiteY23" fmla="*/ 864394 h 866775"/>
              <a:gd name="connsiteX24" fmla="*/ 647700 w 735806"/>
              <a:gd name="connsiteY24" fmla="*/ 866775 h 866775"/>
              <a:gd name="connsiteX25" fmla="*/ 621506 w 735806"/>
              <a:gd name="connsiteY25" fmla="*/ 862013 h 866775"/>
              <a:gd name="connsiteX26" fmla="*/ 595312 w 735806"/>
              <a:gd name="connsiteY26" fmla="*/ 847725 h 866775"/>
              <a:gd name="connsiteX27" fmla="*/ 557212 w 735806"/>
              <a:gd name="connsiteY27" fmla="*/ 802482 h 866775"/>
              <a:gd name="connsiteX28" fmla="*/ 495300 w 735806"/>
              <a:gd name="connsiteY28" fmla="*/ 709613 h 866775"/>
              <a:gd name="connsiteX29" fmla="*/ 433387 w 735806"/>
              <a:gd name="connsiteY29" fmla="*/ 592932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35806" h="866775">
                <a:moveTo>
                  <a:pt x="433387" y="592932"/>
                </a:moveTo>
                <a:lnTo>
                  <a:pt x="333375" y="431007"/>
                </a:lnTo>
                <a:lnTo>
                  <a:pt x="269081" y="345282"/>
                </a:lnTo>
                <a:lnTo>
                  <a:pt x="195262" y="257175"/>
                </a:lnTo>
                <a:lnTo>
                  <a:pt x="128587" y="183357"/>
                </a:lnTo>
                <a:lnTo>
                  <a:pt x="0" y="69057"/>
                </a:lnTo>
                <a:lnTo>
                  <a:pt x="11906" y="0"/>
                </a:lnTo>
                <a:lnTo>
                  <a:pt x="123825" y="54769"/>
                </a:lnTo>
                <a:lnTo>
                  <a:pt x="238125" y="114300"/>
                </a:lnTo>
                <a:lnTo>
                  <a:pt x="321468" y="161925"/>
                </a:lnTo>
                <a:lnTo>
                  <a:pt x="416718" y="228600"/>
                </a:lnTo>
                <a:lnTo>
                  <a:pt x="502443" y="285750"/>
                </a:lnTo>
                <a:lnTo>
                  <a:pt x="566737" y="345282"/>
                </a:lnTo>
                <a:lnTo>
                  <a:pt x="604837" y="388144"/>
                </a:lnTo>
                <a:lnTo>
                  <a:pt x="661987" y="452438"/>
                </a:lnTo>
                <a:lnTo>
                  <a:pt x="697706" y="511969"/>
                </a:lnTo>
                <a:lnTo>
                  <a:pt x="716756" y="554832"/>
                </a:lnTo>
                <a:lnTo>
                  <a:pt x="731043" y="609600"/>
                </a:lnTo>
                <a:lnTo>
                  <a:pt x="735806" y="678657"/>
                </a:lnTo>
                <a:cubicBezTo>
                  <a:pt x="735012" y="698501"/>
                  <a:pt x="734219" y="718344"/>
                  <a:pt x="733425" y="738188"/>
                </a:cubicBezTo>
                <a:lnTo>
                  <a:pt x="726281" y="790575"/>
                </a:lnTo>
                <a:lnTo>
                  <a:pt x="714375" y="826294"/>
                </a:lnTo>
                <a:lnTo>
                  <a:pt x="692943" y="854869"/>
                </a:lnTo>
                <a:lnTo>
                  <a:pt x="673893" y="864394"/>
                </a:lnTo>
                <a:lnTo>
                  <a:pt x="647700" y="866775"/>
                </a:lnTo>
                <a:lnTo>
                  <a:pt x="621506" y="862013"/>
                </a:lnTo>
                <a:lnTo>
                  <a:pt x="595312" y="847725"/>
                </a:lnTo>
                <a:lnTo>
                  <a:pt x="557212" y="802482"/>
                </a:lnTo>
                <a:lnTo>
                  <a:pt x="495300" y="709613"/>
                </a:lnTo>
                <a:lnTo>
                  <a:pt x="433387" y="5929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ADAAB0E-EF0C-7A40-B610-A0A7EC6E2093}"/>
              </a:ext>
            </a:extLst>
          </p:cNvPr>
          <p:cNvSpPr/>
          <p:nvPr/>
        </p:nvSpPr>
        <p:spPr>
          <a:xfrm>
            <a:off x="5438775" y="1503363"/>
            <a:ext cx="519113" cy="1430337"/>
          </a:xfrm>
          <a:custGeom>
            <a:avLst/>
            <a:gdLst>
              <a:gd name="connsiteX0" fmla="*/ 202406 w 519113"/>
              <a:gd name="connsiteY0" fmla="*/ 1045369 h 1431131"/>
              <a:gd name="connsiteX1" fmla="*/ 197644 w 519113"/>
              <a:gd name="connsiteY1" fmla="*/ 316706 h 1431131"/>
              <a:gd name="connsiteX2" fmla="*/ 192881 w 519113"/>
              <a:gd name="connsiteY2" fmla="*/ 271462 h 1431131"/>
              <a:gd name="connsiteX3" fmla="*/ 185738 w 519113"/>
              <a:gd name="connsiteY3" fmla="*/ 226219 h 1431131"/>
              <a:gd name="connsiteX4" fmla="*/ 173831 w 519113"/>
              <a:gd name="connsiteY4" fmla="*/ 197644 h 1431131"/>
              <a:gd name="connsiteX5" fmla="*/ 152400 w 519113"/>
              <a:gd name="connsiteY5" fmla="*/ 164306 h 1431131"/>
              <a:gd name="connsiteX6" fmla="*/ 119063 w 519113"/>
              <a:gd name="connsiteY6" fmla="*/ 135731 h 1431131"/>
              <a:gd name="connsiteX7" fmla="*/ 83344 w 519113"/>
              <a:gd name="connsiteY7" fmla="*/ 111919 h 1431131"/>
              <a:gd name="connsiteX8" fmla="*/ 38100 w 519113"/>
              <a:gd name="connsiteY8" fmla="*/ 88106 h 1431131"/>
              <a:gd name="connsiteX9" fmla="*/ 7144 w 519113"/>
              <a:gd name="connsiteY9" fmla="*/ 71437 h 1431131"/>
              <a:gd name="connsiteX10" fmla="*/ 0 w 519113"/>
              <a:gd name="connsiteY10" fmla="*/ 57150 h 1431131"/>
              <a:gd name="connsiteX11" fmla="*/ 0 w 519113"/>
              <a:gd name="connsiteY11" fmla="*/ 38100 h 1431131"/>
              <a:gd name="connsiteX12" fmla="*/ 9525 w 519113"/>
              <a:gd name="connsiteY12" fmla="*/ 14287 h 1431131"/>
              <a:gd name="connsiteX13" fmla="*/ 21431 w 519113"/>
              <a:gd name="connsiteY13" fmla="*/ 4762 h 1431131"/>
              <a:gd name="connsiteX14" fmla="*/ 50006 w 519113"/>
              <a:gd name="connsiteY14" fmla="*/ 0 h 1431131"/>
              <a:gd name="connsiteX15" fmla="*/ 88106 w 519113"/>
              <a:gd name="connsiteY15" fmla="*/ 0 h 1431131"/>
              <a:gd name="connsiteX16" fmla="*/ 161925 w 519113"/>
              <a:gd name="connsiteY16" fmla="*/ 7144 h 1431131"/>
              <a:gd name="connsiteX17" fmla="*/ 211931 w 519113"/>
              <a:gd name="connsiteY17" fmla="*/ 16669 h 1431131"/>
              <a:gd name="connsiteX18" fmla="*/ 257175 w 519113"/>
              <a:gd name="connsiteY18" fmla="*/ 28575 h 1431131"/>
              <a:gd name="connsiteX19" fmla="*/ 323850 w 519113"/>
              <a:gd name="connsiteY19" fmla="*/ 57150 h 1431131"/>
              <a:gd name="connsiteX20" fmla="*/ 392906 w 519113"/>
              <a:gd name="connsiteY20" fmla="*/ 90487 h 1431131"/>
              <a:gd name="connsiteX21" fmla="*/ 442913 w 519113"/>
              <a:gd name="connsiteY21" fmla="*/ 119062 h 1431131"/>
              <a:gd name="connsiteX22" fmla="*/ 492919 w 519113"/>
              <a:gd name="connsiteY22" fmla="*/ 161925 h 1431131"/>
              <a:gd name="connsiteX23" fmla="*/ 514350 w 519113"/>
              <a:gd name="connsiteY23" fmla="*/ 190500 h 1431131"/>
              <a:gd name="connsiteX24" fmla="*/ 519113 w 519113"/>
              <a:gd name="connsiteY24" fmla="*/ 216694 h 1431131"/>
              <a:gd name="connsiteX25" fmla="*/ 509588 w 519113"/>
              <a:gd name="connsiteY25" fmla="*/ 242887 h 1431131"/>
              <a:gd name="connsiteX26" fmla="*/ 490538 w 519113"/>
              <a:gd name="connsiteY26" fmla="*/ 271462 h 1431131"/>
              <a:gd name="connsiteX27" fmla="*/ 473869 w 519113"/>
              <a:gd name="connsiteY27" fmla="*/ 300037 h 1431131"/>
              <a:gd name="connsiteX28" fmla="*/ 464344 w 519113"/>
              <a:gd name="connsiteY28" fmla="*/ 440531 h 1431131"/>
              <a:gd name="connsiteX29" fmla="*/ 464344 w 519113"/>
              <a:gd name="connsiteY29" fmla="*/ 990600 h 1431131"/>
              <a:gd name="connsiteX30" fmla="*/ 454819 w 519113"/>
              <a:gd name="connsiteY30" fmla="*/ 1095375 h 1431131"/>
              <a:gd name="connsiteX31" fmla="*/ 442913 w 519113"/>
              <a:gd name="connsiteY31" fmla="*/ 1207294 h 1431131"/>
              <a:gd name="connsiteX32" fmla="*/ 423863 w 519113"/>
              <a:gd name="connsiteY32" fmla="*/ 1357312 h 1431131"/>
              <a:gd name="connsiteX33" fmla="*/ 407194 w 519113"/>
              <a:gd name="connsiteY33" fmla="*/ 1390650 h 1431131"/>
              <a:gd name="connsiteX34" fmla="*/ 385763 w 519113"/>
              <a:gd name="connsiteY34" fmla="*/ 1414462 h 1431131"/>
              <a:gd name="connsiteX35" fmla="*/ 361950 w 519113"/>
              <a:gd name="connsiteY35" fmla="*/ 1428750 h 1431131"/>
              <a:gd name="connsiteX36" fmla="*/ 338138 w 519113"/>
              <a:gd name="connsiteY36" fmla="*/ 1431131 h 1431131"/>
              <a:gd name="connsiteX37" fmla="*/ 300038 w 519113"/>
              <a:gd name="connsiteY37" fmla="*/ 1426369 h 1431131"/>
              <a:gd name="connsiteX38" fmla="*/ 276225 w 519113"/>
              <a:gd name="connsiteY38" fmla="*/ 1414462 h 1431131"/>
              <a:gd name="connsiteX39" fmla="*/ 242888 w 519113"/>
              <a:gd name="connsiteY39" fmla="*/ 1393031 h 1431131"/>
              <a:gd name="connsiteX40" fmla="*/ 230981 w 519113"/>
              <a:gd name="connsiteY40" fmla="*/ 1371600 h 1431131"/>
              <a:gd name="connsiteX41" fmla="*/ 219075 w 519113"/>
              <a:gd name="connsiteY41" fmla="*/ 1326356 h 1431131"/>
              <a:gd name="connsiteX42" fmla="*/ 219075 w 519113"/>
              <a:gd name="connsiteY42" fmla="*/ 1281112 h 1431131"/>
              <a:gd name="connsiteX43" fmla="*/ 209550 w 519113"/>
              <a:gd name="connsiteY43" fmla="*/ 1231106 h 1431131"/>
              <a:gd name="connsiteX44" fmla="*/ 202406 w 519113"/>
              <a:gd name="connsiteY44" fmla="*/ 1045369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19113" h="1431131">
                <a:moveTo>
                  <a:pt x="202406" y="1045369"/>
                </a:moveTo>
                <a:cubicBezTo>
                  <a:pt x="200819" y="802481"/>
                  <a:pt x="199231" y="559594"/>
                  <a:pt x="197644" y="316706"/>
                </a:cubicBezTo>
                <a:lnTo>
                  <a:pt x="192881" y="271462"/>
                </a:lnTo>
                <a:lnTo>
                  <a:pt x="185738" y="226219"/>
                </a:lnTo>
                <a:lnTo>
                  <a:pt x="173831" y="197644"/>
                </a:lnTo>
                <a:lnTo>
                  <a:pt x="152400" y="164306"/>
                </a:lnTo>
                <a:lnTo>
                  <a:pt x="119063" y="135731"/>
                </a:lnTo>
                <a:lnTo>
                  <a:pt x="83344" y="111919"/>
                </a:lnTo>
                <a:lnTo>
                  <a:pt x="38100" y="88106"/>
                </a:lnTo>
                <a:lnTo>
                  <a:pt x="7144" y="71437"/>
                </a:lnTo>
                <a:lnTo>
                  <a:pt x="0" y="57150"/>
                </a:lnTo>
                <a:lnTo>
                  <a:pt x="0" y="38100"/>
                </a:lnTo>
                <a:lnTo>
                  <a:pt x="9525" y="14287"/>
                </a:lnTo>
                <a:lnTo>
                  <a:pt x="21431" y="4762"/>
                </a:lnTo>
                <a:lnTo>
                  <a:pt x="50006" y="0"/>
                </a:lnTo>
                <a:lnTo>
                  <a:pt x="88106" y="0"/>
                </a:lnTo>
                <a:lnTo>
                  <a:pt x="161925" y="7144"/>
                </a:lnTo>
                <a:lnTo>
                  <a:pt x="211931" y="16669"/>
                </a:lnTo>
                <a:lnTo>
                  <a:pt x="257175" y="28575"/>
                </a:lnTo>
                <a:lnTo>
                  <a:pt x="323850" y="57150"/>
                </a:lnTo>
                <a:lnTo>
                  <a:pt x="392906" y="90487"/>
                </a:lnTo>
                <a:lnTo>
                  <a:pt x="442913" y="119062"/>
                </a:lnTo>
                <a:lnTo>
                  <a:pt x="492919" y="161925"/>
                </a:lnTo>
                <a:lnTo>
                  <a:pt x="514350" y="190500"/>
                </a:lnTo>
                <a:lnTo>
                  <a:pt x="519113" y="216694"/>
                </a:lnTo>
                <a:lnTo>
                  <a:pt x="509588" y="242887"/>
                </a:lnTo>
                <a:lnTo>
                  <a:pt x="490538" y="271462"/>
                </a:lnTo>
                <a:lnTo>
                  <a:pt x="473869" y="300037"/>
                </a:lnTo>
                <a:lnTo>
                  <a:pt x="464344" y="440531"/>
                </a:lnTo>
                <a:lnTo>
                  <a:pt x="464344" y="990600"/>
                </a:lnTo>
                <a:lnTo>
                  <a:pt x="454819" y="1095375"/>
                </a:lnTo>
                <a:lnTo>
                  <a:pt x="442913" y="1207294"/>
                </a:lnTo>
                <a:lnTo>
                  <a:pt x="423863" y="1357312"/>
                </a:lnTo>
                <a:lnTo>
                  <a:pt x="407194" y="1390650"/>
                </a:lnTo>
                <a:lnTo>
                  <a:pt x="385763" y="1414462"/>
                </a:lnTo>
                <a:lnTo>
                  <a:pt x="361950" y="1428750"/>
                </a:lnTo>
                <a:lnTo>
                  <a:pt x="338138" y="1431131"/>
                </a:lnTo>
                <a:lnTo>
                  <a:pt x="300038" y="1426369"/>
                </a:lnTo>
                <a:lnTo>
                  <a:pt x="276225" y="1414462"/>
                </a:lnTo>
                <a:lnTo>
                  <a:pt x="242888" y="1393031"/>
                </a:lnTo>
                <a:lnTo>
                  <a:pt x="230981" y="1371600"/>
                </a:lnTo>
                <a:lnTo>
                  <a:pt x="219075" y="1326356"/>
                </a:lnTo>
                <a:lnTo>
                  <a:pt x="219075" y="1281112"/>
                </a:lnTo>
                <a:lnTo>
                  <a:pt x="209550" y="1231106"/>
                </a:lnTo>
                <a:lnTo>
                  <a:pt x="202406" y="1045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2CBFF64-56A2-E64F-B61A-2DEC8BC8DBE9}"/>
              </a:ext>
            </a:extLst>
          </p:cNvPr>
          <p:cNvSpPr/>
          <p:nvPr/>
        </p:nvSpPr>
        <p:spPr>
          <a:xfrm>
            <a:off x="4743450" y="2722563"/>
            <a:ext cx="538163" cy="1244600"/>
          </a:xfrm>
          <a:custGeom>
            <a:avLst/>
            <a:gdLst>
              <a:gd name="connsiteX0" fmla="*/ 326231 w 538163"/>
              <a:gd name="connsiteY0" fmla="*/ 926306 h 1245394"/>
              <a:gd name="connsiteX1" fmla="*/ 285750 w 538163"/>
              <a:gd name="connsiteY1" fmla="*/ 681037 h 1245394"/>
              <a:gd name="connsiteX2" fmla="*/ 269081 w 538163"/>
              <a:gd name="connsiteY2" fmla="*/ 511969 h 1245394"/>
              <a:gd name="connsiteX3" fmla="*/ 240506 w 538163"/>
              <a:gd name="connsiteY3" fmla="*/ 359569 h 1245394"/>
              <a:gd name="connsiteX4" fmla="*/ 219075 w 538163"/>
              <a:gd name="connsiteY4" fmla="*/ 295275 h 1245394"/>
              <a:gd name="connsiteX5" fmla="*/ 180975 w 538163"/>
              <a:gd name="connsiteY5" fmla="*/ 235744 h 1245394"/>
              <a:gd name="connsiteX6" fmla="*/ 147638 w 538163"/>
              <a:gd name="connsiteY6" fmla="*/ 190500 h 1245394"/>
              <a:gd name="connsiteX7" fmla="*/ 114300 w 538163"/>
              <a:gd name="connsiteY7" fmla="*/ 157162 h 1245394"/>
              <a:gd name="connsiteX8" fmla="*/ 80963 w 538163"/>
              <a:gd name="connsiteY8" fmla="*/ 126206 h 1245394"/>
              <a:gd name="connsiteX9" fmla="*/ 47625 w 538163"/>
              <a:gd name="connsiteY9" fmla="*/ 104775 h 1245394"/>
              <a:gd name="connsiteX10" fmla="*/ 19050 w 538163"/>
              <a:gd name="connsiteY10" fmla="*/ 85725 h 1245394"/>
              <a:gd name="connsiteX11" fmla="*/ 4763 w 538163"/>
              <a:gd name="connsiteY11" fmla="*/ 69056 h 1245394"/>
              <a:gd name="connsiteX12" fmla="*/ 0 w 538163"/>
              <a:gd name="connsiteY12" fmla="*/ 50006 h 1245394"/>
              <a:gd name="connsiteX13" fmla="*/ 2381 w 538163"/>
              <a:gd name="connsiteY13" fmla="*/ 35719 h 1245394"/>
              <a:gd name="connsiteX14" fmla="*/ 9525 w 538163"/>
              <a:gd name="connsiteY14" fmla="*/ 21431 h 1245394"/>
              <a:gd name="connsiteX15" fmla="*/ 28575 w 538163"/>
              <a:gd name="connsiteY15" fmla="*/ 9525 h 1245394"/>
              <a:gd name="connsiteX16" fmla="*/ 59531 w 538163"/>
              <a:gd name="connsiteY16" fmla="*/ 0 h 1245394"/>
              <a:gd name="connsiteX17" fmla="*/ 109538 w 538163"/>
              <a:gd name="connsiteY17" fmla="*/ 4762 h 1245394"/>
              <a:gd name="connsiteX18" fmla="*/ 161925 w 538163"/>
              <a:gd name="connsiteY18" fmla="*/ 19050 h 1245394"/>
              <a:gd name="connsiteX19" fmla="*/ 245269 w 538163"/>
              <a:gd name="connsiteY19" fmla="*/ 52387 h 1245394"/>
              <a:gd name="connsiteX20" fmla="*/ 304800 w 538163"/>
              <a:gd name="connsiteY20" fmla="*/ 83344 h 1245394"/>
              <a:gd name="connsiteX21" fmla="*/ 366713 w 538163"/>
              <a:gd name="connsiteY21" fmla="*/ 114300 h 1245394"/>
              <a:gd name="connsiteX22" fmla="*/ 435769 w 538163"/>
              <a:gd name="connsiteY22" fmla="*/ 159544 h 1245394"/>
              <a:gd name="connsiteX23" fmla="*/ 473869 w 538163"/>
              <a:gd name="connsiteY23" fmla="*/ 188119 h 1245394"/>
              <a:gd name="connsiteX24" fmla="*/ 488156 w 538163"/>
              <a:gd name="connsiteY24" fmla="*/ 207169 h 1245394"/>
              <a:gd name="connsiteX25" fmla="*/ 500063 w 538163"/>
              <a:gd name="connsiteY25" fmla="*/ 233362 h 1245394"/>
              <a:gd name="connsiteX26" fmla="*/ 514350 w 538163"/>
              <a:gd name="connsiteY26" fmla="*/ 280987 h 1245394"/>
              <a:gd name="connsiteX27" fmla="*/ 516731 w 538163"/>
              <a:gd name="connsiteY27" fmla="*/ 321469 h 1245394"/>
              <a:gd name="connsiteX28" fmla="*/ 516731 w 538163"/>
              <a:gd name="connsiteY28" fmla="*/ 497681 h 1245394"/>
              <a:gd name="connsiteX29" fmla="*/ 533400 w 538163"/>
              <a:gd name="connsiteY29" fmla="*/ 664369 h 1245394"/>
              <a:gd name="connsiteX30" fmla="*/ 538163 w 538163"/>
              <a:gd name="connsiteY30" fmla="*/ 869156 h 1245394"/>
              <a:gd name="connsiteX31" fmla="*/ 538163 w 538163"/>
              <a:gd name="connsiteY31" fmla="*/ 1023937 h 1245394"/>
              <a:gd name="connsiteX32" fmla="*/ 531019 w 538163"/>
              <a:gd name="connsiteY32" fmla="*/ 1119187 h 1245394"/>
              <a:gd name="connsiteX33" fmla="*/ 519113 w 538163"/>
              <a:gd name="connsiteY33" fmla="*/ 1162050 h 1245394"/>
              <a:gd name="connsiteX34" fmla="*/ 502444 w 538163"/>
              <a:gd name="connsiteY34" fmla="*/ 1197769 h 1245394"/>
              <a:gd name="connsiteX35" fmla="*/ 483394 w 538163"/>
              <a:gd name="connsiteY35" fmla="*/ 1226344 h 1245394"/>
              <a:gd name="connsiteX36" fmla="*/ 466725 w 538163"/>
              <a:gd name="connsiteY36" fmla="*/ 1240631 h 1245394"/>
              <a:gd name="connsiteX37" fmla="*/ 450056 w 538163"/>
              <a:gd name="connsiteY37" fmla="*/ 1245394 h 1245394"/>
              <a:gd name="connsiteX38" fmla="*/ 428625 w 538163"/>
              <a:gd name="connsiteY38" fmla="*/ 1240631 h 1245394"/>
              <a:gd name="connsiteX39" fmla="*/ 404813 w 538163"/>
              <a:gd name="connsiteY39" fmla="*/ 1223962 h 1245394"/>
              <a:gd name="connsiteX40" fmla="*/ 378619 w 538163"/>
              <a:gd name="connsiteY40" fmla="*/ 1188244 h 1245394"/>
              <a:gd name="connsiteX41" fmla="*/ 359569 w 538163"/>
              <a:gd name="connsiteY41" fmla="*/ 1147762 h 1245394"/>
              <a:gd name="connsiteX42" fmla="*/ 347663 w 538163"/>
              <a:gd name="connsiteY42" fmla="*/ 1083469 h 1245394"/>
              <a:gd name="connsiteX43" fmla="*/ 326231 w 538163"/>
              <a:gd name="connsiteY43" fmla="*/ 926306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38163" h="1245394">
                <a:moveTo>
                  <a:pt x="326231" y="926306"/>
                </a:moveTo>
                <a:lnTo>
                  <a:pt x="285750" y="681037"/>
                </a:lnTo>
                <a:lnTo>
                  <a:pt x="269081" y="511969"/>
                </a:lnTo>
                <a:lnTo>
                  <a:pt x="240506" y="359569"/>
                </a:lnTo>
                <a:lnTo>
                  <a:pt x="219075" y="295275"/>
                </a:lnTo>
                <a:lnTo>
                  <a:pt x="180975" y="235744"/>
                </a:lnTo>
                <a:lnTo>
                  <a:pt x="147638" y="190500"/>
                </a:lnTo>
                <a:lnTo>
                  <a:pt x="114300" y="157162"/>
                </a:lnTo>
                <a:lnTo>
                  <a:pt x="80963" y="126206"/>
                </a:lnTo>
                <a:lnTo>
                  <a:pt x="47625" y="104775"/>
                </a:lnTo>
                <a:lnTo>
                  <a:pt x="19050" y="85725"/>
                </a:lnTo>
                <a:lnTo>
                  <a:pt x="4763" y="69056"/>
                </a:lnTo>
                <a:lnTo>
                  <a:pt x="0" y="50006"/>
                </a:lnTo>
                <a:lnTo>
                  <a:pt x="2381" y="35719"/>
                </a:lnTo>
                <a:lnTo>
                  <a:pt x="9525" y="21431"/>
                </a:lnTo>
                <a:lnTo>
                  <a:pt x="28575" y="9525"/>
                </a:lnTo>
                <a:lnTo>
                  <a:pt x="59531" y="0"/>
                </a:lnTo>
                <a:lnTo>
                  <a:pt x="109538" y="4762"/>
                </a:lnTo>
                <a:lnTo>
                  <a:pt x="161925" y="19050"/>
                </a:lnTo>
                <a:lnTo>
                  <a:pt x="245269" y="52387"/>
                </a:lnTo>
                <a:lnTo>
                  <a:pt x="304800" y="83344"/>
                </a:lnTo>
                <a:lnTo>
                  <a:pt x="366713" y="114300"/>
                </a:lnTo>
                <a:lnTo>
                  <a:pt x="435769" y="159544"/>
                </a:lnTo>
                <a:lnTo>
                  <a:pt x="473869" y="188119"/>
                </a:lnTo>
                <a:lnTo>
                  <a:pt x="488156" y="207169"/>
                </a:lnTo>
                <a:lnTo>
                  <a:pt x="500063" y="233362"/>
                </a:lnTo>
                <a:lnTo>
                  <a:pt x="514350" y="280987"/>
                </a:lnTo>
                <a:lnTo>
                  <a:pt x="516731" y="321469"/>
                </a:lnTo>
                <a:lnTo>
                  <a:pt x="516731" y="497681"/>
                </a:lnTo>
                <a:lnTo>
                  <a:pt x="533400" y="664369"/>
                </a:lnTo>
                <a:lnTo>
                  <a:pt x="538163" y="869156"/>
                </a:lnTo>
                <a:lnTo>
                  <a:pt x="538163" y="1023937"/>
                </a:lnTo>
                <a:lnTo>
                  <a:pt x="531019" y="1119187"/>
                </a:lnTo>
                <a:lnTo>
                  <a:pt x="519113" y="1162050"/>
                </a:lnTo>
                <a:lnTo>
                  <a:pt x="502444" y="1197769"/>
                </a:lnTo>
                <a:lnTo>
                  <a:pt x="483394" y="1226344"/>
                </a:lnTo>
                <a:lnTo>
                  <a:pt x="466725" y="1240631"/>
                </a:lnTo>
                <a:lnTo>
                  <a:pt x="450056" y="1245394"/>
                </a:lnTo>
                <a:lnTo>
                  <a:pt x="428625" y="1240631"/>
                </a:lnTo>
                <a:lnTo>
                  <a:pt x="404813" y="1223962"/>
                </a:lnTo>
                <a:lnTo>
                  <a:pt x="378619" y="1188244"/>
                </a:lnTo>
                <a:lnTo>
                  <a:pt x="359569" y="1147762"/>
                </a:lnTo>
                <a:lnTo>
                  <a:pt x="347663" y="1083469"/>
                </a:lnTo>
                <a:lnTo>
                  <a:pt x="326231" y="926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EEA7D9-C631-EC45-8127-A060F998206D}"/>
              </a:ext>
            </a:extLst>
          </p:cNvPr>
          <p:cNvSpPr/>
          <p:nvPr/>
        </p:nvSpPr>
        <p:spPr>
          <a:xfrm>
            <a:off x="6238875" y="2624138"/>
            <a:ext cx="419100" cy="1184275"/>
          </a:xfrm>
          <a:custGeom>
            <a:avLst/>
            <a:gdLst>
              <a:gd name="connsiteX0" fmla="*/ 38100 w 419100"/>
              <a:gd name="connsiteY0" fmla="*/ 814387 h 1183481"/>
              <a:gd name="connsiteX1" fmla="*/ 111919 w 419100"/>
              <a:gd name="connsiteY1" fmla="*/ 431006 h 1183481"/>
              <a:gd name="connsiteX2" fmla="*/ 133350 w 419100"/>
              <a:gd name="connsiteY2" fmla="*/ 259556 h 1183481"/>
              <a:gd name="connsiteX3" fmla="*/ 128588 w 419100"/>
              <a:gd name="connsiteY3" fmla="*/ 223837 h 1183481"/>
              <a:gd name="connsiteX4" fmla="*/ 116681 w 419100"/>
              <a:gd name="connsiteY4" fmla="*/ 180975 h 1183481"/>
              <a:gd name="connsiteX5" fmla="*/ 100013 w 419100"/>
              <a:gd name="connsiteY5" fmla="*/ 147637 h 1183481"/>
              <a:gd name="connsiteX6" fmla="*/ 80963 w 419100"/>
              <a:gd name="connsiteY6" fmla="*/ 121443 h 1183481"/>
              <a:gd name="connsiteX7" fmla="*/ 54769 w 419100"/>
              <a:gd name="connsiteY7" fmla="*/ 102393 h 1183481"/>
              <a:gd name="connsiteX8" fmla="*/ 38100 w 419100"/>
              <a:gd name="connsiteY8" fmla="*/ 85725 h 1183481"/>
              <a:gd name="connsiteX9" fmla="*/ 16669 w 419100"/>
              <a:gd name="connsiteY9" fmla="*/ 50006 h 1183481"/>
              <a:gd name="connsiteX10" fmla="*/ 9525 w 419100"/>
              <a:gd name="connsiteY10" fmla="*/ 28575 h 1183481"/>
              <a:gd name="connsiteX11" fmla="*/ 14288 w 419100"/>
              <a:gd name="connsiteY11" fmla="*/ 7143 h 1183481"/>
              <a:gd name="connsiteX12" fmla="*/ 26194 w 419100"/>
              <a:gd name="connsiteY12" fmla="*/ 0 h 1183481"/>
              <a:gd name="connsiteX13" fmla="*/ 76200 w 419100"/>
              <a:gd name="connsiteY13" fmla="*/ 0 h 1183481"/>
              <a:gd name="connsiteX14" fmla="*/ 142875 w 419100"/>
              <a:gd name="connsiteY14" fmla="*/ 9525 h 1183481"/>
              <a:gd name="connsiteX15" fmla="*/ 204788 w 419100"/>
              <a:gd name="connsiteY15" fmla="*/ 23812 h 1183481"/>
              <a:gd name="connsiteX16" fmla="*/ 252413 w 419100"/>
              <a:gd name="connsiteY16" fmla="*/ 42862 h 1183481"/>
              <a:gd name="connsiteX17" fmla="*/ 304800 w 419100"/>
              <a:gd name="connsiteY17" fmla="*/ 71437 h 1183481"/>
              <a:gd name="connsiteX18" fmla="*/ 342900 w 419100"/>
              <a:gd name="connsiteY18" fmla="*/ 97631 h 1183481"/>
              <a:gd name="connsiteX19" fmla="*/ 366713 w 419100"/>
              <a:gd name="connsiteY19" fmla="*/ 116681 h 1183481"/>
              <a:gd name="connsiteX20" fmla="*/ 383381 w 419100"/>
              <a:gd name="connsiteY20" fmla="*/ 138112 h 1183481"/>
              <a:gd name="connsiteX21" fmla="*/ 400050 w 419100"/>
              <a:gd name="connsiteY21" fmla="*/ 164306 h 1183481"/>
              <a:gd name="connsiteX22" fmla="*/ 409575 w 419100"/>
              <a:gd name="connsiteY22" fmla="*/ 195262 h 1183481"/>
              <a:gd name="connsiteX23" fmla="*/ 416719 w 419100"/>
              <a:gd name="connsiteY23" fmla="*/ 238125 h 1183481"/>
              <a:gd name="connsiteX24" fmla="*/ 419100 w 419100"/>
              <a:gd name="connsiteY24" fmla="*/ 276225 h 1183481"/>
              <a:gd name="connsiteX25" fmla="*/ 404813 w 419100"/>
              <a:gd name="connsiteY25" fmla="*/ 395287 h 1183481"/>
              <a:gd name="connsiteX26" fmla="*/ 335756 w 419100"/>
              <a:gd name="connsiteY26" fmla="*/ 611981 h 1183481"/>
              <a:gd name="connsiteX27" fmla="*/ 278606 w 419100"/>
              <a:gd name="connsiteY27" fmla="*/ 816768 h 1183481"/>
              <a:gd name="connsiteX28" fmla="*/ 226219 w 419100"/>
              <a:gd name="connsiteY28" fmla="*/ 990600 h 1183481"/>
              <a:gd name="connsiteX29" fmla="*/ 197644 w 419100"/>
              <a:gd name="connsiteY29" fmla="*/ 1088231 h 1183481"/>
              <a:gd name="connsiteX30" fmla="*/ 178594 w 419100"/>
              <a:gd name="connsiteY30" fmla="*/ 1121568 h 1183481"/>
              <a:gd name="connsiteX31" fmla="*/ 157163 w 419100"/>
              <a:gd name="connsiteY31" fmla="*/ 1147762 h 1183481"/>
              <a:gd name="connsiteX32" fmla="*/ 128588 w 419100"/>
              <a:gd name="connsiteY32" fmla="*/ 1171575 h 1183481"/>
              <a:gd name="connsiteX33" fmla="*/ 107156 w 419100"/>
              <a:gd name="connsiteY33" fmla="*/ 1178718 h 1183481"/>
              <a:gd name="connsiteX34" fmla="*/ 78581 w 419100"/>
              <a:gd name="connsiteY34" fmla="*/ 1183481 h 1183481"/>
              <a:gd name="connsiteX35" fmla="*/ 50006 w 419100"/>
              <a:gd name="connsiteY35" fmla="*/ 1181100 h 1183481"/>
              <a:gd name="connsiteX36" fmla="*/ 33338 w 419100"/>
              <a:gd name="connsiteY36" fmla="*/ 1173956 h 1183481"/>
              <a:gd name="connsiteX37" fmla="*/ 19050 w 419100"/>
              <a:gd name="connsiteY37" fmla="*/ 1159668 h 1183481"/>
              <a:gd name="connsiteX38" fmla="*/ 2381 w 419100"/>
              <a:gd name="connsiteY38" fmla="*/ 1109662 h 1183481"/>
              <a:gd name="connsiteX39" fmla="*/ 0 w 419100"/>
              <a:gd name="connsiteY39" fmla="*/ 1026318 h 1183481"/>
              <a:gd name="connsiteX40" fmla="*/ 14288 w 419100"/>
              <a:gd name="connsiteY40" fmla="*/ 947737 h 1183481"/>
              <a:gd name="connsiteX41" fmla="*/ 38100 w 419100"/>
              <a:gd name="connsiteY41" fmla="*/ 814387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9100" h="1183481">
                <a:moveTo>
                  <a:pt x="38100" y="814387"/>
                </a:moveTo>
                <a:lnTo>
                  <a:pt x="111919" y="431006"/>
                </a:lnTo>
                <a:lnTo>
                  <a:pt x="133350" y="259556"/>
                </a:lnTo>
                <a:lnTo>
                  <a:pt x="128588" y="223837"/>
                </a:lnTo>
                <a:lnTo>
                  <a:pt x="116681" y="180975"/>
                </a:lnTo>
                <a:lnTo>
                  <a:pt x="100013" y="147637"/>
                </a:lnTo>
                <a:lnTo>
                  <a:pt x="80963" y="121443"/>
                </a:lnTo>
                <a:lnTo>
                  <a:pt x="54769" y="102393"/>
                </a:lnTo>
                <a:lnTo>
                  <a:pt x="38100" y="85725"/>
                </a:lnTo>
                <a:lnTo>
                  <a:pt x="16669" y="50006"/>
                </a:lnTo>
                <a:lnTo>
                  <a:pt x="9525" y="28575"/>
                </a:lnTo>
                <a:lnTo>
                  <a:pt x="14288" y="7143"/>
                </a:lnTo>
                <a:lnTo>
                  <a:pt x="26194" y="0"/>
                </a:lnTo>
                <a:lnTo>
                  <a:pt x="76200" y="0"/>
                </a:lnTo>
                <a:lnTo>
                  <a:pt x="142875" y="9525"/>
                </a:lnTo>
                <a:lnTo>
                  <a:pt x="204788" y="23812"/>
                </a:lnTo>
                <a:lnTo>
                  <a:pt x="252413" y="42862"/>
                </a:lnTo>
                <a:lnTo>
                  <a:pt x="304800" y="71437"/>
                </a:lnTo>
                <a:lnTo>
                  <a:pt x="342900" y="97631"/>
                </a:lnTo>
                <a:lnTo>
                  <a:pt x="366713" y="116681"/>
                </a:lnTo>
                <a:lnTo>
                  <a:pt x="383381" y="138112"/>
                </a:lnTo>
                <a:lnTo>
                  <a:pt x="400050" y="164306"/>
                </a:lnTo>
                <a:lnTo>
                  <a:pt x="409575" y="195262"/>
                </a:lnTo>
                <a:cubicBezTo>
                  <a:pt x="416857" y="236525"/>
                  <a:pt x="416719" y="222041"/>
                  <a:pt x="416719" y="238125"/>
                </a:cubicBezTo>
                <a:lnTo>
                  <a:pt x="419100" y="276225"/>
                </a:lnTo>
                <a:lnTo>
                  <a:pt x="404813" y="395287"/>
                </a:lnTo>
                <a:lnTo>
                  <a:pt x="335756" y="611981"/>
                </a:lnTo>
                <a:lnTo>
                  <a:pt x="278606" y="816768"/>
                </a:lnTo>
                <a:lnTo>
                  <a:pt x="226219" y="990600"/>
                </a:lnTo>
                <a:lnTo>
                  <a:pt x="197644" y="1088231"/>
                </a:lnTo>
                <a:lnTo>
                  <a:pt x="178594" y="1121568"/>
                </a:lnTo>
                <a:lnTo>
                  <a:pt x="157163" y="1147762"/>
                </a:lnTo>
                <a:lnTo>
                  <a:pt x="128588" y="1171575"/>
                </a:lnTo>
                <a:lnTo>
                  <a:pt x="107156" y="1178718"/>
                </a:lnTo>
                <a:lnTo>
                  <a:pt x="78581" y="1183481"/>
                </a:lnTo>
                <a:lnTo>
                  <a:pt x="50006" y="1181100"/>
                </a:lnTo>
                <a:lnTo>
                  <a:pt x="33338" y="1173956"/>
                </a:lnTo>
                <a:lnTo>
                  <a:pt x="19050" y="1159668"/>
                </a:lnTo>
                <a:lnTo>
                  <a:pt x="2381" y="1109662"/>
                </a:lnTo>
                <a:cubicBezTo>
                  <a:pt x="1587" y="1081881"/>
                  <a:pt x="794" y="1054099"/>
                  <a:pt x="0" y="1026318"/>
                </a:cubicBezTo>
                <a:lnTo>
                  <a:pt x="14288" y="947737"/>
                </a:lnTo>
                <a:lnTo>
                  <a:pt x="38100" y="814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29C3528-BAE6-3A46-B984-3E14764B0535}"/>
              </a:ext>
            </a:extLst>
          </p:cNvPr>
          <p:cNvSpPr/>
          <p:nvPr/>
        </p:nvSpPr>
        <p:spPr>
          <a:xfrm>
            <a:off x="4017963" y="4284663"/>
            <a:ext cx="1416050" cy="1704975"/>
          </a:xfrm>
          <a:custGeom>
            <a:avLst/>
            <a:gdLst>
              <a:gd name="connsiteX0" fmla="*/ 904875 w 1416844"/>
              <a:gd name="connsiteY0" fmla="*/ 1054894 h 1704975"/>
              <a:gd name="connsiteX1" fmla="*/ 733425 w 1416844"/>
              <a:gd name="connsiteY1" fmla="*/ 1240631 h 1704975"/>
              <a:gd name="connsiteX2" fmla="*/ 611981 w 1416844"/>
              <a:gd name="connsiteY2" fmla="*/ 1343025 h 1704975"/>
              <a:gd name="connsiteX3" fmla="*/ 509587 w 1416844"/>
              <a:gd name="connsiteY3" fmla="*/ 1421606 h 1704975"/>
              <a:gd name="connsiteX4" fmla="*/ 333375 w 1416844"/>
              <a:gd name="connsiteY4" fmla="*/ 1535906 h 1704975"/>
              <a:gd name="connsiteX5" fmla="*/ 171450 w 1416844"/>
              <a:gd name="connsiteY5" fmla="*/ 1631156 h 1704975"/>
              <a:gd name="connsiteX6" fmla="*/ 45244 w 1416844"/>
              <a:gd name="connsiteY6" fmla="*/ 1697831 h 1704975"/>
              <a:gd name="connsiteX7" fmla="*/ 21431 w 1416844"/>
              <a:gd name="connsiteY7" fmla="*/ 1704975 h 1704975"/>
              <a:gd name="connsiteX8" fmla="*/ 4762 w 1416844"/>
              <a:gd name="connsiteY8" fmla="*/ 1700212 h 1704975"/>
              <a:gd name="connsiteX9" fmla="*/ 0 w 1416844"/>
              <a:gd name="connsiteY9" fmla="*/ 1688306 h 1704975"/>
              <a:gd name="connsiteX10" fmla="*/ 4762 w 1416844"/>
              <a:gd name="connsiteY10" fmla="*/ 1659731 h 1704975"/>
              <a:gd name="connsiteX11" fmla="*/ 21431 w 1416844"/>
              <a:gd name="connsiteY11" fmla="*/ 1638300 h 1704975"/>
              <a:gd name="connsiteX12" fmla="*/ 173831 w 1416844"/>
              <a:gd name="connsiteY12" fmla="*/ 1526381 h 1704975"/>
              <a:gd name="connsiteX13" fmla="*/ 323850 w 1416844"/>
              <a:gd name="connsiteY13" fmla="*/ 1404937 h 1704975"/>
              <a:gd name="connsiteX14" fmla="*/ 459581 w 1416844"/>
              <a:gd name="connsiteY14" fmla="*/ 1283494 h 1704975"/>
              <a:gd name="connsiteX15" fmla="*/ 614362 w 1416844"/>
              <a:gd name="connsiteY15" fmla="*/ 1123950 h 1704975"/>
              <a:gd name="connsiteX16" fmla="*/ 688181 w 1416844"/>
              <a:gd name="connsiteY16" fmla="*/ 1038225 h 1704975"/>
              <a:gd name="connsiteX17" fmla="*/ 812006 w 1416844"/>
              <a:gd name="connsiteY17" fmla="*/ 866775 h 1704975"/>
              <a:gd name="connsiteX18" fmla="*/ 938212 w 1416844"/>
              <a:gd name="connsiteY18" fmla="*/ 650081 h 1704975"/>
              <a:gd name="connsiteX19" fmla="*/ 1019175 w 1416844"/>
              <a:gd name="connsiteY19" fmla="*/ 500062 h 1704975"/>
              <a:gd name="connsiteX20" fmla="*/ 1071562 w 1416844"/>
              <a:gd name="connsiteY20" fmla="*/ 366712 h 1704975"/>
              <a:gd name="connsiteX21" fmla="*/ 1085850 w 1416844"/>
              <a:gd name="connsiteY21" fmla="*/ 309562 h 1704975"/>
              <a:gd name="connsiteX22" fmla="*/ 1085850 w 1416844"/>
              <a:gd name="connsiteY22" fmla="*/ 276225 h 1704975"/>
              <a:gd name="connsiteX23" fmla="*/ 1073944 w 1416844"/>
              <a:gd name="connsiteY23" fmla="*/ 238125 h 1704975"/>
              <a:gd name="connsiteX24" fmla="*/ 1050131 w 1416844"/>
              <a:gd name="connsiteY24" fmla="*/ 200025 h 1704975"/>
              <a:gd name="connsiteX25" fmla="*/ 1000125 w 1416844"/>
              <a:gd name="connsiteY25" fmla="*/ 142875 h 1704975"/>
              <a:gd name="connsiteX26" fmla="*/ 857250 w 1416844"/>
              <a:gd name="connsiteY26" fmla="*/ 19050 h 1704975"/>
              <a:gd name="connsiteX27" fmla="*/ 1059656 w 1416844"/>
              <a:gd name="connsiteY27" fmla="*/ 0 h 1704975"/>
              <a:gd name="connsiteX28" fmla="*/ 1207294 w 1416844"/>
              <a:gd name="connsiteY28" fmla="*/ 76200 h 1704975"/>
              <a:gd name="connsiteX29" fmla="*/ 1259681 w 1416844"/>
              <a:gd name="connsiteY29" fmla="*/ 102394 h 1704975"/>
              <a:gd name="connsiteX30" fmla="*/ 1338262 w 1416844"/>
              <a:gd name="connsiteY30" fmla="*/ 152400 h 1704975"/>
              <a:gd name="connsiteX31" fmla="*/ 1369219 w 1416844"/>
              <a:gd name="connsiteY31" fmla="*/ 169069 h 1704975"/>
              <a:gd name="connsiteX32" fmla="*/ 1388269 w 1416844"/>
              <a:gd name="connsiteY32" fmla="*/ 185737 h 1704975"/>
              <a:gd name="connsiteX33" fmla="*/ 1402556 w 1416844"/>
              <a:gd name="connsiteY33" fmla="*/ 207169 h 1704975"/>
              <a:gd name="connsiteX34" fmla="*/ 1412081 w 1416844"/>
              <a:gd name="connsiteY34" fmla="*/ 228600 h 1704975"/>
              <a:gd name="connsiteX35" fmla="*/ 1416844 w 1416844"/>
              <a:gd name="connsiteY35" fmla="*/ 259556 h 1704975"/>
              <a:gd name="connsiteX36" fmla="*/ 1407319 w 1416844"/>
              <a:gd name="connsiteY36" fmla="*/ 316706 h 1704975"/>
              <a:gd name="connsiteX37" fmla="*/ 1393031 w 1416844"/>
              <a:gd name="connsiteY37" fmla="*/ 354806 h 1704975"/>
              <a:gd name="connsiteX38" fmla="*/ 1364456 w 1416844"/>
              <a:gd name="connsiteY38" fmla="*/ 388144 h 1704975"/>
              <a:gd name="connsiteX39" fmla="*/ 1290637 w 1416844"/>
              <a:gd name="connsiteY39" fmla="*/ 511969 h 1704975"/>
              <a:gd name="connsiteX40" fmla="*/ 1171575 w 1416844"/>
              <a:gd name="connsiteY40" fmla="*/ 704850 h 1704975"/>
              <a:gd name="connsiteX41" fmla="*/ 1014412 w 1416844"/>
              <a:gd name="connsiteY41" fmla="*/ 926306 h 1704975"/>
              <a:gd name="connsiteX42" fmla="*/ 904875 w 1416844"/>
              <a:gd name="connsiteY42" fmla="*/ 1054894 h 1704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16844" h="1704975">
                <a:moveTo>
                  <a:pt x="904875" y="1054894"/>
                </a:moveTo>
                <a:lnTo>
                  <a:pt x="733425" y="1240631"/>
                </a:lnTo>
                <a:lnTo>
                  <a:pt x="611981" y="1343025"/>
                </a:lnTo>
                <a:lnTo>
                  <a:pt x="509587" y="1421606"/>
                </a:lnTo>
                <a:lnTo>
                  <a:pt x="333375" y="1535906"/>
                </a:lnTo>
                <a:lnTo>
                  <a:pt x="171450" y="1631156"/>
                </a:lnTo>
                <a:lnTo>
                  <a:pt x="45244" y="1697831"/>
                </a:lnTo>
                <a:lnTo>
                  <a:pt x="21431" y="1704975"/>
                </a:lnTo>
                <a:lnTo>
                  <a:pt x="4762" y="1700212"/>
                </a:lnTo>
                <a:lnTo>
                  <a:pt x="0" y="1688306"/>
                </a:lnTo>
                <a:lnTo>
                  <a:pt x="4762" y="1659731"/>
                </a:lnTo>
                <a:lnTo>
                  <a:pt x="21431" y="1638300"/>
                </a:lnTo>
                <a:lnTo>
                  <a:pt x="173831" y="1526381"/>
                </a:lnTo>
                <a:lnTo>
                  <a:pt x="323850" y="1404937"/>
                </a:lnTo>
                <a:lnTo>
                  <a:pt x="459581" y="1283494"/>
                </a:lnTo>
                <a:lnTo>
                  <a:pt x="614362" y="1123950"/>
                </a:lnTo>
                <a:lnTo>
                  <a:pt x="688181" y="1038225"/>
                </a:lnTo>
                <a:lnTo>
                  <a:pt x="812006" y="866775"/>
                </a:lnTo>
                <a:lnTo>
                  <a:pt x="938212" y="650081"/>
                </a:lnTo>
                <a:lnTo>
                  <a:pt x="1019175" y="500062"/>
                </a:lnTo>
                <a:lnTo>
                  <a:pt x="1071562" y="366712"/>
                </a:lnTo>
                <a:lnTo>
                  <a:pt x="1085850" y="309562"/>
                </a:lnTo>
                <a:lnTo>
                  <a:pt x="1085850" y="276225"/>
                </a:lnTo>
                <a:lnTo>
                  <a:pt x="1073944" y="238125"/>
                </a:lnTo>
                <a:lnTo>
                  <a:pt x="1050131" y="200025"/>
                </a:lnTo>
                <a:lnTo>
                  <a:pt x="1000125" y="142875"/>
                </a:lnTo>
                <a:lnTo>
                  <a:pt x="857250" y="19050"/>
                </a:lnTo>
                <a:lnTo>
                  <a:pt x="1059656" y="0"/>
                </a:lnTo>
                <a:lnTo>
                  <a:pt x="1207294" y="76200"/>
                </a:lnTo>
                <a:lnTo>
                  <a:pt x="1259681" y="102394"/>
                </a:lnTo>
                <a:lnTo>
                  <a:pt x="1338262" y="152400"/>
                </a:lnTo>
                <a:lnTo>
                  <a:pt x="1369219" y="169069"/>
                </a:lnTo>
                <a:cubicBezTo>
                  <a:pt x="1386739" y="184087"/>
                  <a:pt x="1380712" y="178183"/>
                  <a:pt x="1388269" y="185737"/>
                </a:cubicBezTo>
                <a:lnTo>
                  <a:pt x="1402556" y="207169"/>
                </a:lnTo>
                <a:lnTo>
                  <a:pt x="1412081" y="228600"/>
                </a:lnTo>
                <a:lnTo>
                  <a:pt x="1416844" y="259556"/>
                </a:lnTo>
                <a:lnTo>
                  <a:pt x="1407319" y="316706"/>
                </a:lnTo>
                <a:lnTo>
                  <a:pt x="1393031" y="354806"/>
                </a:lnTo>
                <a:lnTo>
                  <a:pt x="1364456" y="388144"/>
                </a:lnTo>
                <a:lnTo>
                  <a:pt x="1290637" y="511969"/>
                </a:lnTo>
                <a:lnTo>
                  <a:pt x="1171575" y="704850"/>
                </a:lnTo>
                <a:lnTo>
                  <a:pt x="1014412" y="926306"/>
                </a:lnTo>
                <a:lnTo>
                  <a:pt x="904875" y="1054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F4CA1E9-3DC4-854C-958E-D6E111DED9BA}"/>
              </a:ext>
            </a:extLst>
          </p:cNvPr>
          <p:cNvSpPr/>
          <p:nvPr/>
        </p:nvSpPr>
        <p:spPr>
          <a:xfrm>
            <a:off x="5656263" y="4181475"/>
            <a:ext cx="1743075" cy="1638300"/>
          </a:xfrm>
          <a:custGeom>
            <a:avLst/>
            <a:gdLst>
              <a:gd name="connsiteX0" fmla="*/ 228600 w 1743075"/>
              <a:gd name="connsiteY0" fmla="*/ 823913 h 1638300"/>
              <a:gd name="connsiteX1" fmla="*/ 228600 w 1743075"/>
              <a:gd name="connsiteY1" fmla="*/ 364331 h 1638300"/>
              <a:gd name="connsiteX2" fmla="*/ 223837 w 1743075"/>
              <a:gd name="connsiteY2" fmla="*/ 247650 h 1638300"/>
              <a:gd name="connsiteX3" fmla="*/ 216694 w 1743075"/>
              <a:gd name="connsiteY3" fmla="*/ 204788 h 1638300"/>
              <a:gd name="connsiteX4" fmla="*/ 204787 w 1743075"/>
              <a:gd name="connsiteY4" fmla="*/ 161925 h 1638300"/>
              <a:gd name="connsiteX5" fmla="*/ 188119 w 1743075"/>
              <a:gd name="connsiteY5" fmla="*/ 135731 h 1638300"/>
              <a:gd name="connsiteX6" fmla="*/ 173831 w 1743075"/>
              <a:gd name="connsiteY6" fmla="*/ 116681 h 1638300"/>
              <a:gd name="connsiteX7" fmla="*/ 140494 w 1743075"/>
              <a:gd name="connsiteY7" fmla="*/ 88106 h 1638300"/>
              <a:gd name="connsiteX8" fmla="*/ 0 w 1743075"/>
              <a:gd name="connsiteY8" fmla="*/ 0 h 1638300"/>
              <a:gd name="connsiteX9" fmla="*/ 261937 w 1743075"/>
              <a:gd name="connsiteY9" fmla="*/ 0 h 1638300"/>
              <a:gd name="connsiteX10" fmla="*/ 366712 w 1743075"/>
              <a:gd name="connsiteY10" fmla="*/ 92869 h 1638300"/>
              <a:gd name="connsiteX11" fmla="*/ 419100 w 1743075"/>
              <a:gd name="connsiteY11" fmla="*/ 140494 h 1638300"/>
              <a:gd name="connsiteX12" fmla="*/ 454819 w 1743075"/>
              <a:gd name="connsiteY12" fmla="*/ 176213 h 1638300"/>
              <a:gd name="connsiteX13" fmla="*/ 485775 w 1743075"/>
              <a:gd name="connsiteY13" fmla="*/ 211931 h 1638300"/>
              <a:gd name="connsiteX14" fmla="*/ 504825 w 1743075"/>
              <a:gd name="connsiteY14" fmla="*/ 240506 h 1638300"/>
              <a:gd name="connsiteX15" fmla="*/ 514350 w 1743075"/>
              <a:gd name="connsiteY15" fmla="*/ 271463 h 1638300"/>
              <a:gd name="connsiteX16" fmla="*/ 516731 w 1743075"/>
              <a:gd name="connsiteY16" fmla="*/ 302419 h 1638300"/>
              <a:gd name="connsiteX17" fmla="*/ 509587 w 1743075"/>
              <a:gd name="connsiteY17" fmla="*/ 347663 h 1638300"/>
              <a:gd name="connsiteX18" fmla="*/ 488156 w 1743075"/>
              <a:gd name="connsiteY18" fmla="*/ 392906 h 1638300"/>
              <a:gd name="connsiteX19" fmla="*/ 438150 w 1743075"/>
              <a:gd name="connsiteY19" fmla="*/ 695325 h 1638300"/>
              <a:gd name="connsiteX20" fmla="*/ 414337 w 1743075"/>
              <a:gd name="connsiteY20" fmla="*/ 919163 h 1638300"/>
              <a:gd name="connsiteX21" fmla="*/ 404812 w 1743075"/>
              <a:gd name="connsiteY21" fmla="*/ 1185863 h 1638300"/>
              <a:gd name="connsiteX22" fmla="*/ 409575 w 1743075"/>
              <a:gd name="connsiteY22" fmla="*/ 1221581 h 1638300"/>
              <a:gd name="connsiteX23" fmla="*/ 416719 w 1743075"/>
              <a:gd name="connsiteY23" fmla="*/ 1257300 h 1638300"/>
              <a:gd name="connsiteX24" fmla="*/ 431006 w 1743075"/>
              <a:gd name="connsiteY24" fmla="*/ 1288256 h 1638300"/>
              <a:gd name="connsiteX25" fmla="*/ 452437 w 1743075"/>
              <a:gd name="connsiteY25" fmla="*/ 1314450 h 1638300"/>
              <a:gd name="connsiteX26" fmla="*/ 481012 w 1743075"/>
              <a:gd name="connsiteY26" fmla="*/ 1340644 h 1638300"/>
              <a:gd name="connsiteX27" fmla="*/ 521494 w 1743075"/>
              <a:gd name="connsiteY27" fmla="*/ 1362075 h 1638300"/>
              <a:gd name="connsiteX28" fmla="*/ 564356 w 1743075"/>
              <a:gd name="connsiteY28" fmla="*/ 1376363 h 1638300"/>
              <a:gd name="connsiteX29" fmla="*/ 642937 w 1743075"/>
              <a:gd name="connsiteY29" fmla="*/ 1390650 h 1638300"/>
              <a:gd name="connsiteX30" fmla="*/ 721519 w 1743075"/>
              <a:gd name="connsiteY30" fmla="*/ 1393031 h 1638300"/>
              <a:gd name="connsiteX31" fmla="*/ 859631 w 1743075"/>
              <a:gd name="connsiteY31" fmla="*/ 1402556 h 1638300"/>
              <a:gd name="connsiteX32" fmla="*/ 1028700 w 1743075"/>
              <a:gd name="connsiteY32" fmla="*/ 1397794 h 1638300"/>
              <a:gd name="connsiteX33" fmla="*/ 1157287 w 1743075"/>
              <a:gd name="connsiteY33" fmla="*/ 1388269 h 1638300"/>
              <a:gd name="connsiteX34" fmla="*/ 1235869 w 1743075"/>
              <a:gd name="connsiteY34" fmla="*/ 1376363 h 1638300"/>
              <a:gd name="connsiteX35" fmla="*/ 1309687 w 1743075"/>
              <a:gd name="connsiteY35" fmla="*/ 1354931 h 1638300"/>
              <a:gd name="connsiteX36" fmla="*/ 1352550 w 1743075"/>
              <a:gd name="connsiteY36" fmla="*/ 1326356 h 1638300"/>
              <a:gd name="connsiteX37" fmla="*/ 1631156 w 1743075"/>
              <a:gd name="connsiteY37" fmla="*/ 1312069 h 1638300"/>
              <a:gd name="connsiteX38" fmla="*/ 1674019 w 1743075"/>
              <a:gd name="connsiteY38" fmla="*/ 1369219 h 1638300"/>
              <a:gd name="connsiteX39" fmla="*/ 1724025 w 1743075"/>
              <a:gd name="connsiteY39" fmla="*/ 1416844 h 1638300"/>
              <a:gd name="connsiteX40" fmla="*/ 1733550 w 1743075"/>
              <a:gd name="connsiteY40" fmla="*/ 1435894 h 1638300"/>
              <a:gd name="connsiteX41" fmla="*/ 1743075 w 1743075"/>
              <a:gd name="connsiteY41" fmla="*/ 1476375 h 1638300"/>
              <a:gd name="connsiteX42" fmla="*/ 1740694 w 1743075"/>
              <a:gd name="connsiteY42" fmla="*/ 1514475 h 1638300"/>
              <a:gd name="connsiteX43" fmla="*/ 1726406 w 1743075"/>
              <a:gd name="connsiteY43" fmla="*/ 1540669 h 1638300"/>
              <a:gd name="connsiteX44" fmla="*/ 1693069 w 1743075"/>
              <a:gd name="connsiteY44" fmla="*/ 1566863 h 1638300"/>
              <a:gd name="connsiteX45" fmla="*/ 1657350 w 1743075"/>
              <a:gd name="connsiteY45" fmla="*/ 1588294 h 1638300"/>
              <a:gd name="connsiteX46" fmla="*/ 1578769 w 1743075"/>
              <a:gd name="connsiteY46" fmla="*/ 1600200 h 1638300"/>
              <a:gd name="connsiteX47" fmla="*/ 1412081 w 1743075"/>
              <a:gd name="connsiteY47" fmla="*/ 1621631 h 1638300"/>
              <a:gd name="connsiteX48" fmla="*/ 1243012 w 1743075"/>
              <a:gd name="connsiteY48" fmla="*/ 1633538 h 1638300"/>
              <a:gd name="connsiteX49" fmla="*/ 971550 w 1743075"/>
              <a:gd name="connsiteY49" fmla="*/ 1638300 h 1638300"/>
              <a:gd name="connsiteX50" fmla="*/ 692944 w 1743075"/>
              <a:gd name="connsiteY50" fmla="*/ 1638300 h 1638300"/>
              <a:gd name="connsiteX51" fmla="*/ 588169 w 1743075"/>
              <a:gd name="connsiteY51" fmla="*/ 1628775 h 1638300"/>
              <a:gd name="connsiteX52" fmla="*/ 545306 w 1743075"/>
              <a:gd name="connsiteY52" fmla="*/ 1619250 h 1638300"/>
              <a:gd name="connsiteX53" fmla="*/ 485775 w 1743075"/>
              <a:gd name="connsiteY53" fmla="*/ 1604963 h 1638300"/>
              <a:gd name="connsiteX54" fmla="*/ 423862 w 1743075"/>
              <a:gd name="connsiteY54" fmla="*/ 1578769 h 1638300"/>
              <a:gd name="connsiteX55" fmla="*/ 381000 w 1743075"/>
              <a:gd name="connsiteY55" fmla="*/ 1554956 h 1638300"/>
              <a:gd name="connsiteX56" fmla="*/ 338137 w 1743075"/>
              <a:gd name="connsiteY56" fmla="*/ 1526381 h 1638300"/>
              <a:gd name="connsiteX57" fmla="*/ 302419 w 1743075"/>
              <a:gd name="connsiteY57" fmla="*/ 1493044 h 1638300"/>
              <a:gd name="connsiteX58" fmla="*/ 280987 w 1743075"/>
              <a:gd name="connsiteY58" fmla="*/ 1459706 h 1638300"/>
              <a:gd name="connsiteX59" fmla="*/ 257175 w 1743075"/>
              <a:gd name="connsiteY59" fmla="*/ 1414463 h 1638300"/>
              <a:gd name="connsiteX60" fmla="*/ 238125 w 1743075"/>
              <a:gd name="connsiteY60" fmla="*/ 1335881 h 1638300"/>
              <a:gd name="connsiteX61" fmla="*/ 230981 w 1743075"/>
              <a:gd name="connsiteY61" fmla="*/ 1209675 h 1638300"/>
              <a:gd name="connsiteX62" fmla="*/ 228600 w 1743075"/>
              <a:gd name="connsiteY62" fmla="*/ 1019175 h 1638300"/>
              <a:gd name="connsiteX63" fmla="*/ 228600 w 1743075"/>
              <a:gd name="connsiteY63" fmla="*/ 823913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43075" h="1638300">
                <a:moveTo>
                  <a:pt x="228600" y="823913"/>
                </a:moveTo>
                <a:lnTo>
                  <a:pt x="228600" y="364331"/>
                </a:lnTo>
                <a:lnTo>
                  <a:pt x="223837" y="247650"/>
                </a:lnTo>
                <a:lnTo>
                  <a:pt x="216694" y="204788"/>
                </a:lnTo>
                <a:lnTo>
                  <a:pt x="204787" y="161925"/>
                </a:lnTo>
                <a:lnTo>
                  <a:pt x="188119" y="135731"/>
                </a:lnTo>
                <a:lnTo>
                  <a:pt x="173831" y="116681"/>
                </a:lnTo>
                <a:lnTo>
                  <a:pt x="140494" y="88106"/>
                </a:lnTo>
                <a:lnTo>
                  <a:pt x="0" y="0"/>
                </a:lnTo>
                <a:lnTo>
                  <a:pt x="261937" y="0"/>
                </a:lnTo>
                <a:lnTo>
                  <a:pt x="366712" y="92869"/>
                </a:lnTo>
                <a:lnTo>
                  <a:pt x="419100" y="140494"/>
                </a:lnTo>
                <a:lnTo>
                  <a:pt x="454819" y="176213"/>
                </a:lnTo>
                <a:lnTo>
                  <a:pt x="485775" y="211931"/>
                </a:lnTo>
                <a:lnTo>
                  <a:pt x="504825" y="240506"/>
                </a:lnTo>
                <a:lnTo>
                  <a:pt x="514350" y="271463"/>
                </a:lnTo>
                <a:lnTo>
                  <a:pt x="516731" y="302419"/>
                </a:lnTo>
                <a:lnTo>
                  <a:pt x="509587" y="347663"/>
                </a:lnTo>
                <a:lnTo>
                  <a:pt x="488156" y="392906"/>
                </a:lnTo>
                <a:lnTo>
                  <a:pt x="438150" y="695325"/>
                </a:lnTo>
                <a:lnTo>
                  <a:pt x="414337" y="919163"/>
                </a:lnTo>
                <a:lnTo>
                  <a:pt x="404812" y="1185863"/>
                </a:lnTo>
                <a:lnTo>
                  <a:pt x="409575" y="1221581"/>
                </a:lnTo>
                <a:lnTo>
                  <a:pt x="416719" y="1257300"/>
                </a:lnTo>
                <a:lnTo>
                  <a:pt x="431006" y="1288256"/>
                </a:lnTo>
                <a:lnTo>
                  <a:pt x="452437" y="1314450"/>
                </a:lnTo>
                <a:lnTo>
                  <a:pt x="481012" y="1340644"/>
                </a:lnTo>
                <a:lnTo>
                  <a:pt x="521494" y="1362075"/>
                </a:lnTo>
                <a:lnTo>
                  <a:pt x="564356" y="1376363"/>
                </a:lnTo>
                <a:lnTo>
                  <a:pt x="642937" y="1390650"/>
                </a:lnTo>
                <a:lnTo>
                  <a:pt x="721519" y="1393031"/>
                </a:lnTo>
                <a:lnTo>
                  <a:pt x="859631" y="1402556"/>
                </a:lnTo>
                <a:lnTo>
                  <a:pt x="1028700" y="1397794"/>
                </a:lnTo>
                <a:lnTo>
                  <a:pt x="1157287" y="1388269"/>
                </a:lnTo>
                <a:lnTo>
                  <a:pt x="1235869" y="1376363"/>
                </a:lnTo>
                <a:lnTo>
                  <a:pt x="1309687" y="1354931"/>
                </a:lnTo>
                <a:lnTo>
                  <a:pt x="1352550" y="1326356"/>
                </a:lnTo>
                <a:lnTo>
                  <a:pt x="1631156" y="1312069"/>
                </a:lnTo>
                <a:lnTo>
                  <a:pt x="1674019" y="1369219"/>
                </a:lnTo>
                <a:lnTo>
                  <a:pt x="1724025" y="1416844"/>
                </a:lnTo>
                <a:lnTo>
                  <a:pt x="1733550" y="1435894"/>
                </a:lnTo>
                <a:lnTo>
                  <a:pt x="1743075" y="1476375"/>
                </a:lnTo>
                <a:lnTo>
                  <a:pt x="1740694" y="1514475"/>
                </a:lnTo>
                <a:lnTo>
                  <a:pt x="1726406" y="1540669"/>
                </a:lnTo>
                <a:lnTo>
                  <a:pt x="1693069" y="1566863"/>
                </a:lnTo>
                <a:lnTo>
                  <a:pt x="1657350" y="1588294"/>
                </a:lnTo>
                <a:lnTo>
                  <a:pt x="1578769" y="1600200"/>
                </a:lnTo>
                <a:lnTo>
                  <a:pt x="1412081" y="1621631"/>
                </a:lnTo>
                <a:lnTo>
                  <a:pt x="1243012" y="1633538"/>
                </a:lnTo>
                <a:lnTo>
                  <a:pt x="971550" y="1638300"/>
                </a:lnTo>
                <a:lnTo>
                  <a:pt x="692944" y="1638300"/>
                </a:lnTo>
                <a:lnTo>
                  <a:pt x="588169" y="1628775"/>
                </a:lnTo>
                <a:lnTo>
                  <a:pt x="545306" y="1619250"/>
                </a:lnTo>
                <a:lnTo>
                  <a:pt x="485775" y="1604963"/>
                </a:lnTo>
                <a:lnTo>
                  <a:pt x="423862" y="1578769"/>
                </a:lnTo>
                <a:lnTo>
                  <a:pt x="381000" y="1554956"/>
                </a:lnTo>
                <a:lnTo>
                  <a:pt x="338137" y="1526381"/>
                </a:lnTo>
                <a:lnTo>
                  <a:pt x="302419" y="1493044"/>
                </a:lnTo>
                <a:lnTo>
                  <a:pt x="280987" y="1459706"/>
                </a:lnTo>
                <a:lnTo>
                  <a:pt x="257175" y="1414463"/>
                </a:lnTo>
                <a:lnTo>
                  <a:pt x="238125" y="1335881"/>
                </a:lnTo>
                <a:lnTo>
                  <a:pt x="230981" y="1209675"/>
                </a:lnTo>
                <a:cubicBezTo>
                  <a:pt x="230187" y="1146175"/>
                  <a:pt x="229394" y="1082675"/>
                  <a:pt x="228600" y="1019175"/>
                </a:cubicBezTo>
                <a:lnTo>
                  <a:pt x="228600" y="8239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D1170AD-D77A-FB4D-B7A6-28F85546B5AC}"/>
              </a:ext>
            </a:extLst>
          </p:cNvPr>
          <p:cNvSpPr/>
          <p:nvPr/>
        </p:nvSpPr>
        <p:spPr>
          <a:xfrm>
            <a:off x="6962775" y="4878388"/>
            <a:ext cx="328613" cy="714375"/>
          </a:xfrm>
          <a:custGeom>
            <a:avLst/>
            <a:gdLst>
              <a:gd name="connsiteX0" fmla="*/ 138113 w 328613"/>
              <a:gd name="connsiteY0" fmla="*/ 330994 h 714375"/>
              <a:gd name="connsiteX1" fmla="*/ 85725 w 328613"/>
              <a:gd name="connsiteY1" fmla="*/ 528638 h 714375"/>
              <a:gd name="connsiteX2" fmla="*/ 76200 w 328613"/>
              <a:gd name="connsiteY2" fmla="*/ 578644 h 714375"/>
              <a:gd name="connsiteX3" fmla="*/ 0 w 328613"/>
              <a:gd name="connsiteY3" fmla="*/ 692944 h 714375"/>
              <a:gd name="connsiteX4" fmla="*/ 328613 w 328613"/>
              <a:gd name="connsiteY4" fmla="*/ 714375 h 714375"/>
              <a:gd name="connsiteX5" fmla="*/ 323850 w 328613"/>
              <a:gd name="connsiteY5" fmla="*/ 614363 h 714375"/>
              <a:gd name="connsiteX6" fmla="*/ 304800 w 328613"/>
              <a:gd name="connsiteY6" fmla="*/ 566738 h 714375"/>
              <a:gd name="connsiteX7" fmla="*/ 295275 w 328613"/>
              <a:gd name="connsiteY7" fmla="*/ 495300 h 714375"/>
              <a:gd name="connsiteX8" fmla="*/ 280988 w 328613"/>
              <a:gd name="connsiteY8" fmla="*/ 195263 h 714375"/>
              <a:gd name="connsiteX9" fmla="*/ 283369 w 328613"/>
              <a:gd name="connsiteY9" fmla="*/ 38100 h 714375"/>
              <a:gd name="connsiteX10" fmla="*/ 278606 w 328613"/>
              <a:gd name="connsiteY10" fmla="*/ 19050 h 714375"/>
              <a:gd name="connsiteX11" fmla="*/ 259556 w 328613"/>
              <a:gd name="connsiteY11" fmla="*/ 4763 h 714375"/>
              <a:gd name="connsiteX12" fmla="*/ 233363 w 328613"/>
              <a:gd name="connsiteY12" fmla="*/ 0 h 714375"/>
              <a:gd name="connsiteX13" fmla="*/ 219075 w 328613"/>
              <a:gd name="connsiteY13" fmla="*/ 11907 h 714375"/>
              <a:gd name="connsiteX14" fmla="*/ 138113 w 328613"/>
              <a:gd name="connsiteY14" fmla="*/ 330994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8613" h="714375">
                <a:moveTo>
                  <a:pt x="138113" y="330994"/>
                </a:moveTo>
                <a:lnTo>
                  <a:pt x="85725" y="528638"/>
                </a:lnTo>
                <a:lnTo>
                  <a:pt x="76200" y="578644"/>
                </a:lnTo>
                <a:lnTo>
                  <a:pt x="0" y="692944"/>
                </a:lnTo>
                <a:lnTo>
                  <a:pt x="328613" y="714375"/>
                </a:lnTo>
                <a:lnTo>
                  <a:pt x="323850" y="614363"/>
                </a:lnTo>
                <a:lnTo>
                  <a:pt x="304800" y="566738"/>
                </a:lnTo>
                <a:lnTo>
                  <a:pt x="295275" y="495300"/>
                </a:lnTo>
                <a:lnTo>
                  <a:pt x="280988" y="195263"/>
                </a:lnTo>
                <a:cubicBezTo>
                  <a:pt x="281782" y="142875"/>
                  <a:pt x="282575" y="90488"/>
                  <a:pt x="283369" y="38100"/>
                </a:cubicBezTo>
                <a:lnTo>
                  <a:pt x="278606" y="19050"/>
                </a:lnTo>
                <a:lnTo>
                  <a:pt x="259556" y="4763"/>
                </a:lnTo>
                <a:lnTo>
                  <a:pt x="233363" y="0"/>
                </a:lnTo>
                <a:lnTo>
                  <a:pt x="219075" y="11907"/>
                </a:lnTo>
                <a:lnTo>
                  <a:pt x="138113" y="3309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250CB2-7FB5-40F7-81C5-DB2CC0CFDF2A}"/>
              </a:ext>
            </a:extLst>
          </p:cNvPr>
          <p:cNvGrpSpPr/>
          <p:nvPr/>
        </p:nvGrpSpPr>
        <p:grpSpPr>
          <a:xfrm>
            <a:off x="2474912" y="1504784"/>
            <a:ext cx="4924425" cy="4486275"/>
            <a:chOff x="2627313" y="1655763"/>
            <a:chExt cx="4924425" cy="44862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29E1E455-142D-4F7F-B5D5-D0DD17B16961}"/>
                </a:ext>
              </a:extLst>
            </p:cNvPr>
            <p:cNvSpPr/>
            <p:nvPr/>
          </p:nvSpPr>
          <p:spPr>
            <a:xfrm>
              <a:off x="2889250" y="2762250"/>
              <a:ext cx="334963" cy="1157288"/>
            </a:xfrm>
            <a:custGeom>
              <a:avLst/>
              <a:gdLst>
                <a:gd name="connsiteX0" fmla="*/ 19050 w 335757"/>
                <a:gd name="connsiteY0" fmla="*/ 783431 h 1157288"/>
                <a:gd name="connsiteX1" fmla="*/ 78582 w 335757"/>
                <a:gd name="connsiteY1" fmla="*/ 597694 h 1157288"/>
                <a:gd name="connsiteX2" fmla="*/ 102394 w 335757"/>
                <a:gd name="connsiteY2" fmla="*/ 497681 h 1157288"/>
                <a:gd name="connsiteX3" fmla="*/ 114300 w 335757"/>
                <a:gd name="connsiteY3" fmla="*/ 388144 h 1157288"/>
                <a:gd name="connsiteX4" fmla="*/ 119063 w 335757"/>
                <a:gd name="connsiteY4" fmla="*/ 254794 h 1157288"/>
                <a:gd name="connsiteX5" fmla="*/ 104775 w 335757"/>
                <a:gd name="connsiteY5" fmla="*/ 121444 h 1157288"/>
                <a:gd name="connsiteX6" fmla="*/ 88107 w 335757"/>
                <a:gd name="connsiteY6" fmla="*/ 42863 h 1157288"/>
                <a:gd name="connsiteX7" fmla="*/ 88107 w 335757"/>
                <a:gd name="connsiteY7" fmla="*/ 21431 h 1157288"/>
                <a:gd name="connsiteX8" fmla="*/ 95250 w 335757"/>
                <a:gd name="connsiteY8" fmla="*/ 4763 h 1157288"/>
                <a:gd name="connsiteX9" fmla="*/ 109538 w 335757"/>
                <a:gd name="connsiteY9" fmla="*/ 0 h 1157288"/>
                <a:gd name="connsiteX10" fmla="*/ 128588 w 335757"/>
                <a:gd name="connsiteY10" fmla="*/ 7144 h 1157288"/>
                <a:gd name="connsiteX11" fmla="*/ 152400 w 335757"/>
                <a:gd name="connsiteY11" fmla="*/ 28575 h 1157288"/>
                <a:gd name="connsiteX12" fmla="*/ 180975 w 335757"/>
                <a:gd name="connsiteY12" fmla="*/ 66675 h 1157288"/>
                <a:gd name="connsiteX13" fmla="*/ 207169 w 335757"/>
                <a:gd name="connsiteY13" fmla="*/ 107156 h 1157288"/>
                <a:gd name="connsiteX14" fmla="*/ 238125 w 335757"/>
                <a:gd name="connsiteY14" fmla="*/ 173831 h 1157288"/>
                <a:gd name="connsiteX15" fmla="*/ 273844 w 335757"/>
                <a:gd name="connsiteY15" fmla="*/ 271463 h 1157288"/>
                <a:gd name="connsiteX16" fmla="*/ 295275 w 335757"/>
                <a:gd name="connsiteY16" fmla="*/ 361950 h 1157288"/>
                <a:gd name="connsiteX17" fmla="*/ 309563 w 335757"/>
                <a:gd name="connsiteY17" fmla="*/ 445294 h 1157288"/>
                <a:gd name="connsiteX18" fmla="*/ 328613 w 335757"/>
                <a:gd name="connsiteY18" fmla="*/ 590550 h 1157288"/>
                <a:gd name="connsiteX19" fmla="*/ 335757 w 335757"/>
                <a:gd name="connsiteY19" fmla="*/ 714375 h 1157288"/>
                <a:gd name="connsiteX20" fmla="*/ 326232 w 335757"/>
                <a:gd name="connsiteY20" fmla="*/ 804863 h 1157288"/>
                <a:gd name="connsiteX21" fmla="*/ 302419 w 335757"/>
                <a:gd name="connsiteY21" fmla="*/ 900113 h 1157288"/>
                <a:gd name="connsiteX22" fmla="*/ 276225 w 335757"/>
                <a:gd name="connsiteY22" fmla="*/ 983456 h 1157288"/>
                <a:gd name="connsiteX23" fmla="*/ 245269 w 335757"/>
                <a:gd name="connsiteY23" fmla="*/ 1064419 h 1157288"/>
                <a:gd name="connsiteX24" fmla="*/ 211932 w 335757"/>
                <a:gd name="connsiteY24" fmla="*/ 1119188 h 1157288"/>
                <a:gd name="connsiteX25" fmla="*/ 192882 w 335757"/>
                <a:gd name="connsiteY25" fmla="*/ 1135856 h 1157288"/>
                <a:gd name="connsiteX26" fmla="*/ 164307 w 335757"/>
                <a:gd name="connsiteY26" fmla="*/ 1152525 h 1157288"/>
                <a:gd name="connsiteX27" fmla="*/ 140494 w 335757"/>
                <a:gd name="connsiteY27" fmla="*/ 1157288 h 1157288"/>
                <a:gd name="connsiteX28" fmla="*/ 111919 w 335757"/>
                <a:gd name="connsiteY28" fmla="*/ 1152525 h 1157288"/>
                <a:gd name="connsiteX29" fmla="*/ 88107 w 335757"/>
                <a:gd name="connsiteY29" fmla="*/ 1140619 h 1157288"/>
                <a:gd name="connsiteX30" fmla="*/ 73819 w 335757"/>
                <a:gd name="connsiteY30" fmla="*/ 1123950 h 1157288"/>
                <a:gd name="connsiteX31" fmla="*/ 45244 w 335757"/>
                <a:gd name="connsiteY31" fmla="*/ 1064419 h 1157288"/>
                <a:gd name="connsiteX32" fmla="*/ 19050 w 335757"/>
                <a:gd name="connsiteY32" fmla="*/ 1000125 h 1157288"/>
                <a:gd name="connsiteX33" fmla="*/ 2382 w 335757"/>
                <a:gd name="connsiteY33" fmla="*/ 928688 h 1157288"/>
                <a:gd name="connsiteX34" fmla="*/ 0 w 335757"/>
                <a:gd name="connsiteY34" fmla="*/ 859631 h 1157288"/>
                <a:gd name="connsiteX35" fmla="*/ 19050 w 335757"/>
                <a:gd name="connsiteY35" fmla="*/ 783431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5757" h="1157288">
                  <a:moveTo>
                    <a:pt x="19050" y="783431"/>
                  </a:moveTo>
                  <a:lnTo>
                    <a:pt x="78582" y="597694"/>
                  </a:lnTo>
                  <a:lnTo>
                    <a:pt x="102394" y="497681"/>
                  </a:lnTo>
                  <a:lnTo>
                    <a:pt x="114300" y="388144"/>
                  </a:lnTo>
                  <a:lnTo>
                    <a:pt x="119063" y="254794"/>
                  </a:lnTo>
                  <a:lnTo>
                    <a:pt x="104775" y="121444"/>
                  </a:lnTo>
                  <a:lnTo>
                    <a:pt x="88107" y="42863"/>
                  </a:lnTo>
                  <a:lnTo>
                    <a:pt x="88107" y="21431"/>
                  </a:lnTo>
                  <a:lnTo>
                    <a:pt x="95250" y="4763"/>
                  </a:lnTo>
                  <a:lnTo>
                    <a:pt x="109538" y="0"/>
                  </a:lnTo>
                  <a:lnTo>
                    <a:pt x="128588" y="7144"/>
                  </a:lnTo>
                  <a:lnTo>
                    <a:pt x="152400" y="28575"/>
                  </a:lnTo>
                  <a:lnTo>
                    <a:pt x="180975" y="66675"/>
                  </a:lnTo>
                  <a:lnTo>
                    <a:pt x="207169" y="107156"/>
                  </a:lnTo>
                  <a:lnTo>
                    <a:pt x="238125" y="173831"/>
                  </a:lnTo>
                  <a:lnTo>
                    <a:pt x="273844" y="271463"/>
                  </a:lnTo>
                  <a:lnTo>
                    <a:pt x="295275" y="361950"/>
                  </a:lnTo>
                  <a:lnTo>
                    <a:pt x="309563" y="445294"/>
                  </a:lnTo>
                  <a:lnTo>
                    <a:pt x="328613" y="590550"/>
                  </a:lnTo>
                  <a:lnTo>
                    <a:pt x="335757" y="714375"/>
                  </a:lnTo>
                  <a:lnTo>
                    <a:pt x="326232" y="804863"/>
                  </a:lnTo>
                  <a:lnTo>
                    <a:pt x="302419" y="900113"/>
                  </a:lnTo>
                  <a:lnTo>
                    <a:pt x="276225" y="983456"/>
                  </a:lnTo>
                  <a:lnTo>
                    <a:pt x="245269" y="1064419"/>
                  </a:lnTo>
                  <a:lnTo>
                    <a:pt x="211932" y="1119188"/>
                  </a:lnTo>
                  <a:lnTo>
                    <a:pt x="192882" y="1135856"/>
                  </a:lnTo>
                  <a:lnTo>
                    <a:pt x="164307" y="1152525"/>
                  </a:lnTo>
                  <a:lnTo>
                    <a:pt x="140494" y="1157288"/>
                  </a:lnTo>
                  <a:lnTo>
                    <a:pt x="111919" y="1152525"/>
                  </a:lnTo>
                  <a:lnTo>
                    <a:pt x="88107" y="1140619"/>
                  </a:lnTo>
                  <a:lnTo>
                    <a:pt x="73819" y="1123950"/>
                  </a:lnTo>
                  <a:lnTo>
                    <a:pt x="45244" y="1064419"/>
                  </a:lnTo>
                  <a:lnTo>
                    <a:pt x="19050" y="1000125"/>
                  </a:lnTo>
                  <a:lnTo>
                    <a:pt x="2382" y="928688"/>
                  </a:lnTo>
                  <a:lnTo>
                    <a:pt x="0" y="859631"/>
                  </a:lnTo>
                  <a:lnTo>
                    <a:pt x="19050" y="7834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EA8403AF-8117-484F-B626-7BFF3BC7F04F}"/>
                </a:ext>
              </a:extLst>
            </p:cNvPr>
            <p:cNvSpPr/>
            <p:nvPr/>
          </p:nvSpPr>
          <p:spPr>
            <a:xfrm>
              <a:off x="3838575" y="2465388"/>
              <a:ext cx="895350" cy="908050"/>
            </a:xfrm>
            <a:custGeom>
              <a:avLst/>
              <a:gdLst>
                <a:gd name="connsiteX0" fmla="*/ 219075 w 895350"/>
                <a:gd name="connsiteY0" fmla="*/ 757237 h 909637"/>
                <a:gd name="connsiteX1" fmla="*/ 0 w 895350"/>
                <a:gd name="connsiteY1" fmla="*/ 909637 h 909637"/>
                <a:gd name="connsiteX2" fmla="*/ 7144 w 895350"/>
                <a:gd name="connsiteY2" fmla="*/ 752475 h 909637"/>
                <a:gd name="connsiteX3" fmla="*/ 116681 w 895350"/>
                <a:gd name="connsiteY3" fmla="*/ 676275 h 909637"/>
                <a:gd name="connsiteX4" fmla="*/ 219075 w 895350"/>
                <a:gd name="connsiteY4" fmla="*/ 581025 h 909637"/>
                <a:gd name="connsiteX5" fmla="*/ 347663 w 895350"/>
                <a:gd name="connsiteY5" fmla="*/ 438150 h 909637"/>
                <a:gd name="connsiteX6" fmla="*/ 452438 w 895350"/>
                <a:gd name="connsiteY6" fmla="*/ 311944 h 909637"/>
                <a:gd name="connsiteX7" fmla="*/ 511969 w 895350"/>
                <a:gd name="connsiteY7" fmla="*/ 233362 h 909637"/>
                <a:gd name="connsiteX8" fmla="*/ 519113 w 895350"/>
                <a:gd name="connsiteY8" fmla="*/ 209550 h 909637"/>
                <a:gd name="connsiteX9" fmla="*/ 521494 w 895350"/>
                <a:gd name="connsiteY9" fmla="*/ 173831 h 909637"/>
                <a:gd name="connsiteX10" fmla="*/ 516731 w 895350"/>
                <a:gd name="connsiteY10" fmla="*/ 138112 h 909637"/>
                <a:gd name="connsiteX11" fmla="*/ 497681 w 895350"/>
                <a:gd name="connsiteY11" fmla="*/ 107156 h 909637"/>
                <a:gd name="connsiteX12" fmla="*/ 464344 w 895350"/>
                <a:gd name="connsiteY12" fmla="*/ 71437 h 909637"/>
                <a:gd name="connsiteX13" fmla="*/ 438150 w 895350"/>
                <a:gd name="connsiteY13" fmla="*/ 50006 h 909637"/>
                <a:gd name="connsiteX14" fmla="*/ 428625 w 895350"/>
                <a:gd name="connsiteY14" fmla="*/ 40481 h 909637"/>
                <a:gd name="connsiteX15" fmla="*/ 426244 w 895350"/>
                <a:gd name="connsiteY15" fmla="*/ 21431 h 909637"/>
                <a:gd name="connsiteX16" fmla="*/ 433388 w 895350"/>
                <a:gd name="connsiteY16" fmla="*/ 9525 h 909637"/>
                <a:gd name="connsiteX17" fmla="*/ 454819 w 895350"/>
                <a:gd name="connsiteY17" fmla="*/ 0 h 909637"/>
                <a:gd name="connsiteX18" fmla="*/ 483394 w 895350"/>
                <a:gd name="connsiteY18" fmla="*/ 0 h 909637"/>
                <a:gd name="connsiteX19" fmla="*/ 531019 w 895350"/>
                <a:gd name="connsiteY19" fmla="*/ 9525 h 909637"/>
                <a:gd name="connsiteX20" fmla="*/ 595313 w 895350"/>
                <a:gd name="connsiteY20" fmla="*/ 30956 h 909637"/>
                <a:gd name="connsiteX21" fmla="*/ 669131 w 895350"/>
                <a:gd name="connsiteY21" fmla="*/ 61912 h 909637"/>
                <a:gd name="connsiteX22" fmla="*/ 721519 w 895350"/>
                <a:gd name="connsiteY22" fmla="*/ 92869 h 909637"/>
                <a:gd name="connsiteX23" fmla="*/ 766763 w 895350"/>
                <a:gd name="connsiteY23" fmla="*/ 123825 h 909637"/>
                <a:gd name="connsiteX24" fmla="*/ 804863 w 895350"/>
                <a:gd name="connsiteY24" fmla="*/ 157162 h 909637"/>
                <a:gd name="connsiteX25" fmla="*/ 842963 w 895350"/>
                <a:gd name="connsiteY25" fmla="*/ 197644 h 909637"/>
                <a:gd name="connsiteX26" fmla="*/ 876300 w 895350"/>
                <a:gd name="connsiteY26" fmla="*/ 240506 h 909637"/>
                <a:gd name="connsiteX27" fmla="*/ 888206 w 895350"/>
                <a:gd name="connsiteY27" fmla="*/ 259556 h 909637"/>
                <a:gd name="connsiteX28" fmla="*/ 895350 w 895350"/>
                <a:gd name="connsiteY28" fmla="*/ 278606 h 909637"/>
                <a:gd name="connsiteX29" fmla="*/ 895350 w 895350"/>
                <a:gd name="connsiteY29" fmla="*/ 300037 h 909637"/>
                <a:gd name="connsiteX30" fmla="*/ 888206 w 895350"/>
                <a:gd name="connsiteY30" fmla="*/ 323850 h 909637"/>
                <a:gd name="connsiteX31" fmla="*/ 876300 w 895350"/>
                <a:gd name="connsiteY31" fmla="*/ 345281 h 909637"/>
                <a:gd name="connsiteX32" fmla="*/ 852488 w 895350"/>
                <a:gd name="connsiteY32" fmla="*/ 361950 h 909637"/>
                <a:gd name="connsiteX33" fmla="*/ 819150 w 895350"/>
                <a:gd name="connsiteY33" fmla="*/ 378619 h 909637"/>
                <a:gd name="connsiteX34" fmla="*/ 766763 w 895350"/>
                <a:gd name="connsiteY34" fmla="*/ 402431 h 909637"/>
                <a:gd name="connsiteX35" fmla="*/ 535781 w 895350"/>
                <a:gd name="connsiteY35" fmla="*/ 547687 h 909637"/>
                <a:gd name="connsiteX36" fmla="*/ 219075 w 895350"/>
                <a:gd name="connsiteY36" fmla="*/ 757237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95350" h="909637">
                  <a:moveTo>
                    <a:pt x="219075" y="757237"/>
                  </a:moveTo>
                  <a:lnTo>
                    <a:pt x="0" y="909637"/>
                  </a:lnTo>
                  <a:lnTo>
                    <a:pt x="7144" y="752475"/>
                  </a:lnTo>
                  <a:lnTo>
                    <a:pt x="116681" y="676275"/>
                  </a:lnTo>
                  <a:lnTo>
                    <a:pt x="219075" y="581025"/>
                  </a:lnTo>
                  <a:lnTo>
                    <a:pt x="347663" y="438150"/>
                  </a:lnTo>
                  <a:lnTo>
                    <a:pt x="452438" y="311944"/>
                  </a:lnTo>
                  <a:lnTo>
                    <a:pt x="511969" y="233362"/>
                  </a:lnTo>
                  <a:lnTo>
                    <a:pt x="519113" y="209550"/>
                  </a:lnTo>
                  <a:lnTo>
                    <a:pt x="521494" y="173831"/>
                  </a:lnTo>
                  <a:lnTo>
                    <a:pt x="516731" y="138112"/>
                  </a:lnTo>
                  <a:lnTo>
                    <a:pt x="497681" y="107156"/>
                  </a:lnTo>
                  <a:lnTo>
                    <a:pt x="464344" y="71437"/>
                  </a:lnTo>
                  <a:lnTo>
                    <a:pt x="438150" y="50006"/>
                  </a:lnTo>
                  <a:lnTo>
                    <a:pt x="428625" y="40481"/>
                  </a:lnTo>
                  <a:lnTo>
                    <a:pt x="426244" y="21431"/>
                  </a:lnTo>
                  <a:lnTo>
                    <a:pt x="433388" y="9525"/>
                  </a:lnTo>
                  <a:lnTo>
                    <a:pt x="454819" y="0"/>
                  </a:lnTo>
                  <a:lnTo>
                    <a:pt x="483394" y="0"/>
                  </a:lnTo>
                  <a:lnTo>
                    <a:pt x="531019" y="9525"/>
                  </a:lnTo>
                  <a:lnTo>
                    <a:pt x="595313" y="30956"/>
                  </a:lnTo>
                  <a:lnTo>
                    <a:pt x="669131" y="61912"/>
                  </a:lnTo>
                  <a:lnTo>
                    <a:pt x="721519" y="92869"/>
                  </a:lnTo>
                  <a:lnTo>
                    <a:pt x="766763" y="123825"/>
                  </a:lnTo>
                  <a:lnTo>
                    <a:pt x="804863" y="157162"/>
                  </a:lnTo>
                  <a:lnTo>
                    <a:pt x="842963" y="197644"/>
                  </a:lnTo>
                  <a:lnTo>
                    <a:pt x="876300" y="240506"/>
                  </a:lnTo>
                  <a:lnTo>
                    <a:pt x="888206" y="259556"/>
                  </a:lnTo>
                  <a:lnTo>
                    <a:pt x="895350" y="278606"/>
                  </a:lnTo>
                  <a:lnTo>
                    <a:pt x="895350" y="300037"/>
                  </a:lnTo>
                  <a:lnTo>
                    <a:pt x="888206" y="323850"/>
                  </a:lnTo>
                  <a:lnTo>
                    <a:pt x="876300" y="345281"/>
                  </a:lnTo>
                  <a:lnTo>
                    <a:pt x="852488" y="361950"/>
                  </a:lnTo>
                  <a:lnTo>
                    <a:pt x="819150" y="378619"/>
                  </a:lnTo>
                  <a:lnTo>
                    <a:pt x="766763" y="402431"/>
                  </a:lnTo>
                  <a:lnTo>
                    <a:pt x="535781" y="547687"/>
                  </a:lnTo>
                  <a:lnTo>
                    <a:pt x="219075" y="7572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F110FE6-0583-483E-A274-8660B03261C1}"/>
                </a:ext>
              </a:extLst>
            </p:cNvPr>
            <p:cNvSpPr/>
            <p:nvPr/>
          </p:nvSpPr>
          <p:spPr>
            <a:xfrm>
              <a:off x="4751388" y="2152650"/>
              <a:ext cx="2311400" cy="490538"/>
            </a:xfrm>
            <a:custGeom>
              <a:avLst/>
              <a:gdLst>
                <a:gd name="connsiteX0" fmla="*/ 1476375 w 2312194"/>
                <a:gd name="connsiteY0" fmla="*/ 314325 h 490538"/>
                <a:gd name="connsiteX1" fmla="*/ 1285875 w 2312194"/>
                <a:gd name="connsiteY1" fmla="*/ 338138 h 490538"/>
                <a:gd name="connsiteX2" fmla="*/ 1016794 w 2312194"/>
                <a:gd name="connsiteY2" fmla="*/ 359569 h 490538"/>
                <a:gd name="connsiteX3" fmla="*/ 773906 w 2312194"/>
                <a:gd name="connsiteY3" fmla="*/ 404813 h 490538"/>
                <a:gd name="connsiteX4" fmla="*/ 542925 w 2312194"/>
                <a:gd name="connsiteY4" fmla="*/ 447675 h 490538"/>
                <a:gd name="connsiteX5" fmla="*/ 421481 w 2312194"/>
                <a:gd name="connsiteY5" fmla="*/ 490538 h 490538"/>
                <a:gd name="connsiteX6" fmla="*/ 390525 w 2312194"/>
                <a:gd name="connsiteY6" fmla="*/ 490538 h 490538"/>
                <a:gd name="connsiteX7" fmla="*/ 326231 w 2312194"/>
                <a:gd name="connsiteY7" fmla="*/ 471488 h 490538"/>
                <a:gd name="connsiteX8" fmla="*/ 271462 w 2312194"/>
                <a:gd name="connsiteY8" fmla="*/ 452438 h 490538"/>
                <a:gd name="connsiteX9" fmla="*/ 223837 w 2312194"/>
                <a:gd name="connsiteY9" fmla="*/ 433388 h 490538"/>
                <a:gd name="connsiteX10" fmla="*/ 183356 w 2312194"/>
                <a:gd name="connsiteY10" fmla="*/ 411956 h 490538"/>
                <a:gd name="connsiteX11" fmla="*/ 135731 w 2312194"/>
                <a:gd name="connsiteY11" fmla="*/ 373856 h 490538"/>
                <a:gd name="connsiteX12" fmla="*/ 95250 w 2312194"/>
                <a:gd name="connsiteY12" fmla="*/ 335756 h 490538"/>
                <a:gd name="connsiteX13" fmla="*/ 59531 w 2312194"/>
                <a:gd name="connsiteY13" fmla="*/ 292894 h 490538"/>
                <a:gd name="connsiteX14" fmla="*/ 21431 w 2312194"/>
                <a:gd name="connsiteY14" fmla="*/ 235744 h 490538"/>
                <a:gd name="connsiteX15" fmla="*/ 7144 w 2312194"/>
                <a:gd name="connsiteY15" fmla="*/ 200025 h 490538"/>
                <a:gd name="connsiteX16" fmla="*/ 0 w 2312194"/>
                <a:gd name="connsiteY16" fmla="*/ 171450 h 490538"/>
                <a:gd name="connsiteX17" fmla="*/ 2381 w 2312194"/>
                <a:gd name="connsiteY17" fmla="*/ 154781 h 490538"/>
                <a:gd name="connsiteX18" fmla="*/ 9525 w 2312194"/>
                <a:gd name="connsiteY18" fmla="*/ 142875 h 490538"/>
                <a:gd name="connsiteX19" fmla="*/ 23812 w 2312194"/>
                <a:gd name="connsiteY19" fmla="*/ 140494 h 490538"/>
                <a:gd name="connsiteX20" fmla="*/ 52387 w 2312194"/>
                <a:gd name="connsiteY20" fmla="*/ 147638 h 490538"/>
                <a:gd name="connsiteX21" fmla="*/ 85725 w 2312194"/>
                <a:gd name="connsiteY21" fmla="*/ 180975 h 490538"/>
                <a:gd name="connsiteX22" fmla="*/ 123825 w 2312194"/>
                <a:gd name="connsiteY22" fmla="*/ 211931 h 490538"/>
                <a:gd name="connsiteX23" fmla="*/ 173831 w 2312194"/>
                <a:gd name="connsiteY23" fmla="*/ 245269 h 490538"/>
                <a:gd name="connsiteX24" fmla="*/ 230981 w 2312194"/>
                <a:gd name="connsiteY24" fmla="*/ 269081 h 490538"/>
                <a:gd name="connsiteX25" fmla="*/ 276225 w 2312194"/>
                <a:gd name="connsiteY25" fmla="*/ 276225 h 490538"/>
                <a:gd name="connsiteX26" fmla="*/ 328612 w 2312194"/>
                <a:gd name="connsiteY26" fmla="*/ 278606 h 490538"/>
                <a:gd name="connsiteX27" fmla="*/ 411956 w 2312194"/>
                <a:gd name="connsiteY27" fmla="*/ 269081 h 490538"/>
                <a:gd name="connsiteX28" fmla="*/ 721519 w 2312194"/>
                <a:gd name="connsiteY28" fmla="*/ 219075 h 490538"/>
                <a:gd name="connsiteX29" fmla="*/ 1045369 w 2312194"/>
                <a:gd name="connsiteY29" fmla="*/ 154781 h 490538"/>
                <a:gd name="connsiteX30" fmla="*/ 1319212 w 2312194"/>
                <a:gd name="connsiteY30" fmla="*/ 109538 h 490538"/>
                <a:gd name="connsiteX31" fmla="*/ 1738312 w 2312194"/>
                <a:gd name="connsiteY31" fmla="*/ 66675 h 490538"/>
                <a:gd name="connsiteX32" fmla="*/ 1795462 w 2312194"/>
                <a:gd name="connsiteY32" fmla="*/ 30956 h 490538"/>
                <a:gd name="connsiteX33" fmla="*/ 1840706 w 2312194"/>
                <a:gd name="connsiteY33" fmla="*/ 9525 h 490538"/>
                <a:gd name="connsiteX34" fmla="*/ 1869281 w 2312194"/>
                <a:gd name="connsiteY34" fmla="*/ 0 h 490538"/>
                <a:gd name="connsiteX35" fmla="*/ 1926431 w 2312194"/>
                <a:gd name="connsiteY35" fmla="*/ 0 h 490538"/>
                <a:gd name="connsiteX36" fmla="*/ 2021681 w 2312194"/>
                <a:gd name="connsiteY36" fmla="*/ 14288 h 490538"/>
                <a:gd name="connsiteX37" fmla="*/ 2109787 w 2312194"/>
                <a:gd name="connsiteY37" fmla="*/ 33338 h 490538"/>
                <a:gd name="connsiteX38" fmla="*/ 2188369 w 2312194"/>
                <a:gd name="connsiteY38" fmla="*/ 57150 h 490538"/>
                <a:gd name="connsiteX39" fmla="*/ 2238375 w 2312194"/>
                <a:gd name="connsiteY39" fmla="*/ 78581 h 490538"/>
                <a:gd name="connsiteX40" fmla="*/ 2262187 w 2312194"/>
                <a:gd name="connsiteY40" fmla="*/ 92869 h 490538"/>
                <a:gd name="connsiteX41" fmla="*/ 2295525 w 2312194"/>
                <a:gd name="connsiteY41" fmla="*/ 116681 h 490538"/>
                <a:gd name="connsiteX42" fmla="*/ 2305050 w 2312194"/>
                <a:gd name="connsiteY42" fmla="*/ 130969 h 490538"/>
                <a:gd name="connsiteX43" fmla="*/ 2312194 w 2312194"/>
                <a:gd name="connsiteY43" fmla="*/ 152400 h 490538"/>
                <a:gd name="connsiteX44" fmla="*/ 2312194 w 2312194"/>
                <a:gd name="connsiteY44" fmla="*/ 183356 h 490538"/>
                <a:gd name="connsiteX45" fmla="*/ 2305050 w 2312194"/>
                <a:gd name="connsiteY45" fmla="*/ 216694 h 490538"/>
                <a:gd name="connsiteX46" fmla="*/ 2290762 w 2312194"/>
                <a:gd name="connsiteY46" fmla="*/ 233363 h 490538"/>
                <a:gd name="connsiteX47" fmla="*/ 2257425 w 2312194"/>
                <a:gd name="connsiteY47" fmla="*/ 257175 h 490538"/>
                <a:gd name="connsiteX48" fmla="*/ 2202656 w 2312194"/>
                <a:gd name="connsiteY48" fmla="*/ 271463 h 490538"/>
                <a:gd name="connsiteX49" fmla="*/ 2107406 w 2312194"/>
                <a:gd name="connsiteY49" fmla="*/ 283369 h 490538"/>
                <a:gd name="connsiteX50" fmla="*/ 1883569 w 2312194"/>
                <a:gd name="connsiteY50" fmla="*/ 288131 h 490538"/>
                <a:gd name="connsiteX51" fmla="*/ 1714500 w 2312194"/>
                <a:gd name="connsiteY51" fmla="*/ 295275 h 490538"/>
                <a:gd name="connsiteX52" fmla="*/ 1476375 w 2312194"/>
                <a:gd name="connsiteY52" fmla="*/ 31432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12194" h="490538">
                  <a:moveTo>
                    <a:pt x="1476375" y="314325"/>
                  </a:moveTo>
                  <a:lnTo>
                    <a:pt x="1285875" y="338138"/>
                  </a:lnTo>
                  <a:lnTo>
                    <a:pt x="1016794" y="359569"/>
                  </a:lnTo>
                  <a:lnTo>
                    <a:pt x="773906" y="404813"/>
                  </a:lnTo>
                  <a:lnTo>
                    <a:pt x="542925" y="447675"/>
                  </a:lnTo>
                  <a:lnTo>
                    <a:pt x="421481" y="490538"/>
                  </a:lnTo>
                  <a:lnTo>
                    <a:pt x="390525" y="490538"/>
                  </a:lnTo>
                  <a:lnTo>
                    <a:pt x="326231" y="471488"/>
                  </a:lnTo>
                  <a:lnTo>
                    <a:pt x="271462" y="452438"/>
                  </a:lnTo>
                  <a:lnTo>
                    <a:pt x="223837" y="433388"/>
                  </a:lnTo>
                  <a:lnTo>
                    <a:pt x="183356" y="411956"/>
                  </a:lnTo>
                  <a:lnTo>
                    <a:pt x="135731" y="373856"/>
                  </a:lnTo>
                  <a:lnTo>
                    <a:pt x="95250" y="335756"/>
                  </a:lnTo>
                  <a:lnTo>
                    <a:pt x="59531" y="292894"/>
                  </a:lnTo>
                  <a:lnTo>
                    <a:pt x="21431" y="235744"/>
                  </a:lnTo>
                  <a:lnTo>
                    <a:pt x="7144" y="200025"/>
                  </a:lnTo>
                  <a:lnTo>
                    <a:pt x="0" y="171450"/>
                  </a:lnTo>
                  <a:lnTo>
                    <a:pt x="2381" y="154781"/>
                  </a:lnTo>
                  <a:lnTo>
                    <a:pt x="9525" y="142875"/>
                  </a:lnTo>
                  <a:lnTo>
                    <a:pt x="23812" y="140494"/>
                  </a:lnTo>
                  <a:lnTo>
                    <a:pt x="52387" y="147638"/>
                  </a:lnTo>
                  <a:lnTo>
                    <a:pt x="85725" y="180975"/>
                  </a:lnTo>
                  <a:lnTo>
                    <a:pt x="123825" y="211931"/>
                  </a:lnTo>
                  <a:lnTo>
                    <a:pt x="173831" y="245269"/>
                  </a:lnTo>
                  <a:lnTo>
                    <a:pt x="230981" y="269081"/>
                  </a:lnTo>
                  <a:lnTo>
                    <a:pt x="276225" y="276225"/>
                  </a:lnTo>
                  <a:lnTo>
                    <a:pt x="328612" y="278606"/>
                  </a:lnTo>
                  <a:lnTo>
                    <a:pt x="411956" y="269081"/>
                  </a:lnTo>
                  <a:lnTo>
                    <a:pt x="721519" y="219075"/>
                  </a:lnTo>
                  <a:lnTo>
                    <a:pt x="1045369" y="154781"/>
                  </a:lnTo>
                  <a:lnTo>
                    <a:pt x="1319212" y="109538"/>
                  </a:lnTo>
                  <a:lnTo>
                    <a:pt x="1738312" y="66675"/>
                  </a:lnTo>
                  <a:lnTo>
                    <a:pt x="1795462" y="30956"/>
                  </a:lnTo>
                  <a:lnTo>
                    <a:pt x="1840706" y="9525"/>
                  </a:lnTo>
                  <a:lnTo>
                    <a:pt x="1869281" y="0"/>
                  </a:lnTo>
                  <a:lnTo>
                    <a:pt x="1926431" y="0"/>
                  </a:lnTo>
                  <a:lnTo>
                    <a:pt x="2021681" y="14288"/>
                  </a:lnTo>
                  <a:lnTo>
                    <a:pt x="2109787" y="33338"/>
                  </a:lnTo>
                  <a:lnTo>
                    <a:pt x="2188369" y="57150"/>
                  </a:lnTo>
                  <a:lnTo>
                    <a:pt x="2238375" y="78581"/>
                  </a:lnTo>
                  <a:lnTo>
                    <a:pt x="2262187" y="92869"/>
                  </a:lnTo>
                  <a:lnTo>
                    <a:pt x="2295525" y="116681"/>
                  </a:lnTo>
                  <a:lnTo>
                    <a:pt x="2305050" y="130969"/>
                  </a:lnTo>
                  <a:lnTo>
                    <a:pt x="2312194" y="152400"/>
                  </a:lnTo>
                  <a:lnTo>
                    <a:pt x="2312194" y="183356"/>
                  </a:lnTo>
                  <a:lnTo>
                    <a:pt x="2305050" y="216694"/>
                  </a:lnTo>
                  <a:lnTo>
                    <a:pt x="2290762" y="233363"/>
                  </a:lnTo>
                  <a:lnTo>
                    <a:pt x="2257425" y="257175"/>
                  </a:lnTo>
                  <a:lnTo>
                    <a:pt x="2202656" y="271463"/>
                  </a:lnTo>
                  <a:lnTo>
                    <a:pt x="2107406" y="283369"/>
                  </a:lnTo>
                  <a:lnTo>
                    <a:pt x="1883569" y="288131"/>
                  </a:lnTo>
                  <a:lnTo>
                    <a:pt x="1714500" y="295275"/>
                  </a:lnTo>
                  <a:lnTo>
                    <a:pt x="1476375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3EC81BD6-F2BC-4078-A691-8F70451DFB2F}"/>
                </a:ext>
              </a:extLst>
            </p:cNvPr>
            <p:cNvSpPr/>
            <p:nvPr/>
          </p:nvSpPr>
          <p:spPr>
            <a:xfrm>
              <a:off x="4322763" y="3111500"/>
              <a:ext cx="3082925" cy="571500"/>
            </a:xfrm>
            <a:custGeom>
              <a:avLst/>
              <a:gdLst>
                <a:gd name="connsiteX0" fmla="*/ 1754103 w 3083202"/>
                <a:gd name="connsiteY0" fmla="*/ 329699 h 571822"/>
                <a:gd name="connsiteX1" fmla="*/ 1447586 w 3083202"/>
                <a:gd name="connsiteY1" fmla="*/ 363184 h 571822"/>
                <a:gd name="connsiteX2" fmla="*/ 1099856 w 3083202"/>
                <a:gd name="connsiteY2" fmla="*/ 430154 h 571822"/>
                <a:gd name="connsiteX3" fmla="*/ 852582 w 3083202"/>
                <a:gd name="connsiteY3" fmla="*/ 471367 h 571822"/>
                <a:gd name="connsiteX4" fmla="*/ 618186 w 3083202"/>
                <a:gd name="connsiteY4" fmla="*/ 528034 h 571822"/>
                <a:gd name="connsiteX5" fmla="*/ 484246 w 3083202"/>
                <a:gd name="connsiteY5" fmla="*/ 561519 h 571822"/>
                <a:gd name="connsiteX6" fmla="*/ 448185 w 3083202"/>
                <a:gd name="connsiteY6" fmla="*/ 571822 h 571822"/>
                <a:gd name="connsiteX7" fmla="*/ 396669 w 3083202"/>
                <a:gd name="connsiteY7" fmla="*/ 571822 h 571822"/>
                <a:gd name="connsiteX8" fmla="*/ 337427 w 3083202"/>
                <a:gd name="connsiteY8" fmla="*/ 558943 h 571822"/>
                <a:gd name="connsiteX9" fmla="*/ 265305 w 3083202"/>
                <a:gd name="connsiteY9" fmla="*/ 538337 h 571822"/>
                <a:gd name="connsiteX10" fmla="*/ 170001 w 3083202"/>
                <a:gd name="connsiteY10" fmla="*/ 502276 h 571822"/>
                <a:gd name="connsiteX11" fmla="*/ 113334 w 3083202"/>
                <a:gd name="connsiteY11" fmla="*/ 473943 h 571822"/>
                <a:gd name="connsiteX12" fmla="*/ 72122 w 3083202"/>
                <a:gd name="connsiteY12" fmla="*/ 445609 h 571822"/>
                <a:gd name="connsiteX13" fmla="*/ 46364 w 3083202"/>
                <a:gd name="connsiteY13" fmla="*/ 417276 h 571822"/>
                <a:gd name="connsiteX14" fmla="*/ 18031 w 3083202"/>
                <a:gd name="connsiteY14" fmla="*/ 368336 h 571822"/>
                <a:gd name="connsiteX15" fmla="*/ 2576 w 3083202"/>
                <a:gd name="connsiteY15" fmla="*/ 334851 h 571822"/>
                <a:gd name="connsiteX16" fmla="*/ 0 w 3083202"/>
                <a:gd name="connsiteY16" fmla="*/ 316820 h 571822"/>
                <a:gd name="connsiteX17" fmla="*/ 2576 w 3083202"/>
                <a:gd name="connsiteY17" fmla="*/ 303941 h 571822"/>
                <a:gd name="connsiteX18" fmla="*/ 15455 w 3083202"/>
                <a:gd name="connsiteY18" fmla="*/ 296214 h 571822"/>
                <a:gd name="connsiteX19" fmla="*/ 41213 w 3083202"/>
                <a:gd name="connsiteY19" fmla="*/ 298790 h 571822"/>
                <a:gd name="connsiteX20" fmla="*/ 77273 w 3083202"/>
                <a:gd name="connsiteY20" fmla="*/ 316820 h 571822"/>
                <a:gd name="connsiteX21" fmla="*/ 113334 w 3083202"/>
                <a:gd name="connsiteY21" fmla="*/ 337427 h 571822"/>
                <a:gd name="connsiteX22" fmla="*/ 157122 w 3083202"/>
                <a:gd name="connsiteY22" fmla="*/ 355457 h 571822"/>
                <a:gd name="connsiteX23" fmla="*/ 203486 w 3083202"/>
                <a:gd name="connsiteY23" fmla="*/ 373487 h 571822"/>
                <a:gd name="connsiteX24" fmla="*/ 255002 w 3083202"/>
                <a:gd name="connsiteY24" fmla="*/ 381215 h 571822"/>
                <a:gd name="connsiteX25" fmla="*/ 298790 w 3083202"/>
                <a:gd name="connsiteY25" fmla="*/ 381215 h 571822"/>
                <a:gd name="connsiteX26" fmla="*/ 373487 w 3083202"/>
                <a:gd name="connsiteY26" fmla="*/ 376063 h 571822"/>
                <a:gd name="connsiteX27" fmla="*/ 561519 w 3083202"/>
                <a:gd name="connsiteY27" fmla="*/ 347730 h 571822"/>
                <a:gd name="connsiteX28" fmla="*/ 852582 w 3083202"/>
                <a:gd name="connsiteY28" fmla="*/ 285911 h 571822"/>
                <a:gd name="connsiteX29" fmla="*/ 1112735 w 3083202"/>
                <a:gd name="connsiteY29" fmla="*/ 242123 h 571822"/>
                <a:gd name="connsiteX30" fmla="*/ 1473343 w 3083202"/>
                <a:gd name="connsiteY30" fmla="*/ 182880 h 571822"/>
                <a:gd name="connsiteX31" fmla="*/ 1864861 w 3083202"/>
                <a:gd name="connsiteY31" fmla="*/ 128789 h 571822"/>
                <a:gd name="connsiteX32" fmla="*/ 2194560 w 3083202"/>
                <a:gd name="connsiteY32" fmla="*/ 85001 h 571822"/>
                <a:gd name="connsiteX33" fmla="*/ 2467592 w 3083202"/>
                <a:gd name="connsiteY33" fmla="*/ 46364 h 571822"/>
                <a:gd name="connsiteX34" fmla="*/ 2544866 w 3083202"/>
                <a:gd name="connsiteY34" fmla="*/ 43788 h 571822"/>
                <a:gd name="connsiteX35" fmla="*/ 2578351 w 3083202"/>
                <a:gd name="connsiteY35" fmla="*/ 33485 h 571822"/>
                <a:gd name="connsiteX36" fmla="*/ 2635018 w 3083202"/>
                <a:gd name="connsiteY36" fmla="*/ 0 h 571822"/>
                <a:gd name="connsiteX37" fmla="*/ 2712291 w 3083202"/>
                <a:gd name="connsiteY37" fmla="*/ 12879 h 571822"/>
                <a:gd name="connsiteX38" fmla="*/ 2794716 w 3083202"/>
                <a:gd name="connsiteY38" fmla="*/ 30909 h 571822"/>
                <a:gd name="connsiteX39" fmla="*/ 2861686 w 3083202"/>
                <a:gd name="connsiteY39" fmla="*/ 48940 h 571822"/>
                <a:gd name="connsiteX40" fmla="*/ 2923504 w 3083202"/>
                <a:gd name="connsiteY40" fmla="*/ 72122 h 571822"/>
                <a:gd name="connsiteX41" fmla="*/ 2985323 w 3083202"/>
                <a:gd name="connsiteY41" fmla="*/ 100455 h 571822"/>
                <a:gd name="connsiteX42" fmla="*/ 3049717 w 3083202"/>
                <a:gd name="connsiteY42" fmla="*/ 133940 h 571822"/>
                <a:gd name="connsiteX43" fmla="*/ 3075475 w 3083202"/>
                <a:gd name="connsiteY43" fmla="*/ 154547 h 571822"/>
                <a:gd name="connsiteX44" fmla="*/ 3083202 w 3083202"/>
                <a:gd name="connsiteY44" fmla="*/ 170001 h 571822"/>
                <a:gd name="connsiteX45" fmla="*/ 3083202 w 3083202"/>
                <a:gd name="connsiteY45" fmla="*/ 213789 h 571822"/>
                <a:gd name="connsiteX46" fmla="*/ 3070324 w 3083202"/>
                <a:gd name="connsiteY46" fmla="*/ 249850 h 571822"/>
                <a:gd name="connsiteX47" fmla="*/ 3052293 w 3083202"/>
                <a:gd name="connsiteY47" fmla="*/ 267881 h 571822"/>
                <a:gd name="connsiteX48" fmla="*/ 3021384 w 3083202"/>
                <a:gd name="connsiteY48" fmla="*/ 283335 h 571822"/>
                <a:gd name="connsiteX49" fmla="*/ 2985323 w 3083202"/>
                <a:gd name="connsiteY49" fmla="*/ 293638 h 571822"/>
                <a:gd name="connsiteX50" fmla="*/ 2879716 w 3083202"/>
                <a:gd name="connsiteY50" fmla="*/ 288487 h 571822"/>
                <a:gd name="connsiteX51" fmla="*/ 2735473 w 3083202"/>
                <a:gd name="connsiteY51" fmla="*/ 278184 h 571822"/>
                <a:gd name="connsiteX52" fmla="*/ 2622139 w 3083202"/>
                <a:gd name="connsiteY52" fmla="*/ 278184 h 571822"/>
                <a:gd name="connsiteX53" fmla="*/ 2398046 w 3083202"/>
                <a:gd name="connsiteY53" fmla="*/ 285911 h 571822"/>
                <a:gd name="connsiteX54" fmla="*/ 2114711 w 3083202"/>
                <a:gd name="connsiteY54" fmla="*/ 311669 h 571822"/>
                <a:gd name="connsiteX55" fmla="*/ 1754103 w 3083202"/>
                <a:gd name="connsiteY55" fmla="*/ 329699 h 57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83202" h="571822">
                  <a:moveTo>
                    <a:pt x="1754103" y="329699"/>
                  </a:moveTo>
                  <a:lnTo>
                    <a:pt x="1447586" y="363184"/>
                  </a:lnTo>
                  <a:lnTo>
                    <a:pt x="1099856" y="430154"/>
                  </a:lnTo>
                  <a:lnTo>
                    <a:pt x="852582" y="471367"/>
                  </a:lnTo>
                  <a:lnTo>
                    <a:pt x="618186" y="528034"/>
                  </a:lnTo>
                  <a:lnTo>
                    <a:pt x="484246" y="561519"/>
                  </a:lnTo>
                  <a:lnTo>
                    <a:pt x="448185" y="571822"/>
                  </a:lnTo>
                  <a:lnTo>
                    <a:pt x="396669" y="571822"/>
                  </a:lnTo>
                  <a:lnTo>
                    <a:pt x="337427" y="558943"/>
                  </a:lnTo>
                  <a:lnTo>
                    <a:pt x="265305" y="538337"/>
                  </a:lnTo>
                  <a:lnTo>
                    <a:pt x="170001" y="502276"/>
                  </a:lnTo>
                  <a:lnTo>
                    <a:pt x="113334" y="473943"/>
                  </a:lnTo>
                  <a:lnTo>
                    <a:pt x="72122" y="445609"/>
                  </a:lnTo>
                  <a:lnTo>
                    <a:pt x="46364" y="417276"/>
                  </a:lnTo>
                  <a:lnTo>
                    <a:pt x="18031" y="368336"/>
                  </a:lnTo>
                  <a:lnTo>
                    <a:pt x="2576" y="334851"/>
                  </a:lnTo>
                  <a:lnTo>
                    <a:pt x="0" y="316820"/>
                  </a:lnTo>
                  <a:lnTo>
                    <a:pt x="2576" y="303941"/>
                  </a:lnTo>
                  <a:lnTo>
                    <a:pt x="15455" y="296214"/>
                  </a:lnTo>
                  <a:lnTo>
                    <a:pt x="41213" y="298790"/>
                  </a:lnTo>
                  <a:lnTo>
                    <a:pt x="77273" y="316820"/>
                  </a:lnTo>
                  <a:lnTo>
                    <a:pt x="113334" y="337427"/>
                  </a:lnTo>
                  <a:lnTo>
                    <a:pt x="157122" y="355457"/>
                  </a:lnTo>
                  <a:lnTo>
                    <a:pt x="203486" y="373487"/>
                  </a:lnTo>
                  <a:lnTo>
                    <a:pt x="255002" y="381215"/>
                  </a:lnTo>
                  <a:lnTo>
                    <a:pt x="298790" y="381215"/>
                  </a:lnTo>
                  <a:lnTo>
                    <a:pt x="373487" y="376063"/>
                  </a:lnTo>
                  <a:lnTo>
                    <a:pt x="561519" y="347730"/>
                  </a:lnTo>
                  <a:lnTo>
                    <a:pt x="852582" y="285911"/>
                  </a:lnTo>
                  <a:lnTo>
                    <a:pt x="1112735" y="242123"/>
                  </a:lnTo>
                  <a:lnTo>
                    <a:pt x="1473343" y="182880"/>
                  </a:lnTo>
                  <a:lnTo>
                    <a:pt x="1864861" y="128789"/>
                  </a:lnTo>
                  <a:lnTo>
                    <a:pt x="2194560" y="85001"/>
                  </a:lnTo>
                  <a:lnTo>
                    <a:pt x="2467592" y="46364"/>
                  </a:lnTo>
                  <a:lnTo>
                    <a:pt x="2544866" y="43788"/>
                  </a:lnTo>
                  <a:lnTo>
                    <a:pt x="2578351" y="33485"/>
                  </a:lnTo>
                  <a:lnTo>
                    <a:pt x="2635018" y="0"/>
                  </a:lnTo>
                  <a:lnTo>
                    <a:pt x="2712291" y="12879"/>
                  </a:lnTo>
                  <a:lnTo>
                    <a:pt x="2794716" y="30909"/>
                  </a:lnTo>
                  <a:lnTo>
                    <a:pt x="2861686" y="48940"/>
                  </a:lnTo>
                  <a:lnTo>
                    <a:pt x="2923504" y="72122"/>
                  </a:lnTo>
                  <a:lnTo>
                    <a:pt x="2985323" y="100455"/>
                  </a:lnTo>
                  <a:lnTo>
                    <a:pt x="3049717" y="133940"/>
                  </a:lnTo>
                  <a:lnTo>
                    <a:pt x="3075475" y="154547"/>
                  </a:lnTo>
                  <a:lnTo>
                    <a:pt x="3083202" y="170001"/>
                  </a:lnTo>
                  <a:lnTo>
                    <a:pt x="3083202" y="213789"/>
                  </a:lnTo>
                  <a:lnTo>
                    <a:pt x="3070324" y="249850"/>
                  </a:lnTo>
                  <a:lnTo>
                    <a:pt x="3052293" y="267881"/>
                  </a:lnTo>
                  <a:lnTo>
                    <a:pt x="3021384" y="283335"/>
                  </a:lnTo>
                  <a:lnTo>
                    <a:pt x="2985323" y="293638"/>
                  </a:lnTo>
                  <a:lnTo>
                    <a:pt x="2879716" y="288487"/>
                  </a:lnTo>
                  <a:lnTo>
                    <a:pt x="2735473" y="278184"/>
                  </a:lnTo>
                  <a:lnTo>
                    <a:pt x="2622139" y="278184"/>
                  </a:lnTo>
                  <a:lnTo>
                    <a:pt x="2398046" y="285911"/>
                  </a:lnTo>
                  <a:lnTo>
                    <a:pt x="2114711" y="311669"/>
                  </a:lnTo>
                  <a:lnTo>
                    <a:pt x="1754103" y="3296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A07D6C70-ADFD-4A20-B59E-A9DC9EB7BAF3}"/>
                </a:ext>
              </a:extLst>
            </p:cNvPr>
            <p:cNvSpPr/>
            <p:nvPr/>
          </p:nvSpPr>
          <p:spPr>
            <a:xfrm>
              <a:off x="4456113" y="4048125"/>
              <a:ext cx="2844800" cy="515938"/>
            </a:xfrm>
            <a:custGeom>
              <a:avLst/>
              <a:gdLst>
                <a:gd name="connsiteX0" fmla="*/ 1881187 w 2845594"/>
                <a:gd name="connsiteY0" fmla="*/ 297656 h 516731"/>
                <a:gd name="connsiteX1" fmla="*/ 1631156 w 2845594"/>
                <a:gd name="connsiteY1" fmla="*/ 316706 h 516731"/>
                <a:gd name="connsiteX2" fmla="*/ 1373981 w 2845594"/>
                <a:gd name="connsiteY2" fmla="*/ 338138 h 516731"/>
                <a:gd name="connsiteX3" fmla="*/ 1178719 w 2845594"/>
                <a:gd name="connsiteY3" fmla="*/ 361950 h 516731"/>
                <a:gd name="connsiteX4" fmla="*/ 1019175 w 2845594"/>
                <a:gd name="connsiteY4" fmla="*/ 385763 h 516731"/>
                <a:gd name="connsiteX5" fmla="*/ 828675 w 2845594"/>
                <a:gd name="connsiteY5" fmla="*/ 428625 h 516731"/>
                <a:gd name="connsiteX6" fmla="*/ 628650 w 2845594"/>
                <a:gd name="connsiteY6" fmla="*/ 473869 h 516731"/>
                <a:gd name="connsiteX7" fmla="*/ 523875 w 2845594"/>
                <a:gd name="connsiteY7" fmla="*/ 497681 h 516731"/>
                <a:gd name="connsiteX8" fmla="*/ 407194 w 2845594"/>
                <a:gd name="connsiteY8" fmla="*/ 514350 h 516731"/>
                <a:gd name="connsiteX9" fmla="*/ 357187 w 2845594"/>
                <a:gd name="connsiteY9" fmla="*/ 516731 h 516731"/>
                <a:gd name="connsiteX10" fmla="*/ 345281 w 2845594"/>
                <a:gd name="connsiteY10" fmla="*/ 514350 h 516731"/>
                <a:gd name="connsiteX11" fmla="*/ 316706 w 2845594"/>
                <a:gd name="connsiteY11" fmla="*/ 502444 h 516731"/>
                <a:gd name="connsiteX12" fmla="*/ 259556 w 2845594"/>
                <a:gd name="connsiteY12" fmla="*/ 471488 h 516731"/>
                <a:gd name="connsiteX13" fmla="*/ 216694 w 2845594"/>
                <a:gd name="connsiteY13" fmla="*/ 442913 h 516731"/>
                <a:gd name="connsiteX14" fmla="*/ 166687 w 2845594"/>
                <a:gd name="connsiteY14" fmla="*/ 404813 h 516731"/>
                <a:gd name="connsiteX15" fmla="*/ 109537 w 2845594"/>
                <a:gd name="connsiteY15" fmla="*/ 347663 h 516731"/>
                <a:gd name="connsiteX16" fmla="*/ 59531 w 2845594"/>
                <a:gd name="connsiteY16" fmla="*/ 290513 h 516731"/>
                <a:gd name="connsiteX17" fmla="*/ 23812 w 2845594"/>
                <a:gd name="connsiteY17" fmla="*/ 242888 h 516731"/>
                <a:gd name="connsiteX18" fmla="*/ 4762 w 2845594"/>
                <a:gd name="connsiteY18" fmla="*/ 211931 h 516731"/>
                <a:gd name="connsiteX19" fmla="*/ 0 w 2845594"/>
                <a:gd name="connsiteY19" fmla="*/ 185738 h 516731"/>
                <a:gd name="connsiteX20" fmla="*/ 7144 w 2845594"/>
                <a:gd name="connsiteY20" fmla="*/ 169069 h 516731"/>
                <a:gd name="connsiteX21" fmla="*/ 16669 w 2845594"/>
                <a:gd name="connsiteY21" fmla="*/ 164306 h 516731"/>
                <a:gd name="connsiteX22" fmla="*/ 47625 w 2845594"/>
                <a:gd name="connsiteY22" fmla="*/ 169069 h 516731"/>
                <a:gd name="connsiteX23" fmla="*/ 73819 w 2845594"/>
                <a:gd name="connsiteY23" fmla="*/ 188119 h 516731"/>
                <a:gd name="connsiteX24" fmla="*/ 119062 w 2845594"/>
                <a:gd name="connsiteY24" fmla="*/ 216694 h 516731"/>
                <a:gd name="connsiteX25" fmla="*/ 192881 w 2845594"/>
                <a:gd name="connsiteY25" fmla="*/ 247650 h 516731"/>
                <a:gd name="connsiteX26" fmla="*/ 290512 w 2845594"/>
                <a:gd name="connsiteY26" fmla="*/ 273844 h 516731"/>
                <a:gd name="connsiteX27" fmla="*/ 385762 w 2845594"/>
                <a:gd name="connsiteY27" fmla="*/ 288131 h 516731"/>
                <a:gd name="connsiteX28" fmla="*/ 469106 w 2845594"/>
                <a:gd name="connsiteY28" fmla="*/ 290513 h 516731"/>
                <a:gd name="connsiteX29" fmla="*/ 669131 w 2845594"/>
                <a:gd name="connsiteY29" fmla="*/ 257175 h 516731"/>
                <a:gd name="connsiteX30" fmla="*/ 1047750 w 2845594"/>
                <a:gd name="connsiteY30" fmla="*/ 200025 h 516731"/>
                <a:gd name="connsiteX31" fmla="*/ 1604962 w 2845594"/>
                <a:gd name="connsiteY31" fmla="*/ 123825 h 516731"/>
                <a:gd name="connsiteX32" fmla="*/ 1931194 w 2845594"/>
                <a:gd name="connsiteY32" fmla="*/ 88106 h 516731"/>
                <a:gd name="connsiteX33" fmla="*/ 2188369 w 2845594"/>
                <a:gd name="connsiteY33" fmla="*/ 66675 h 516731"/>
                <a:gd name="connsiteX34" fmla="*/ 2233612 w 2845594"/>
                <a:gd name="connsiteY34" fmla="*/ 54769 h 516731"/>
                <a:gd name="connsiteX35" fmla="*/ 2312194 w 2845594"/>
                <a:gd name="connsiteY35" fmla="*/ 26194 h 516731"/>
                <a:gd name="connsiteX36" fmla="*/ 2369344 w 2845594"/>
                <a:gd name="connsiteY36" fmla="*/ 0 h 516731"/>
                <a:gd name="connsiteX37" fmla="*/ 2462212 w 2845594"/>
                <a:gd name="connsiteY37" fmla="*/ 7144 h 516731"/>
                <a:gd name="connsiteX38" fmla="*/ 2559844 w 2845594"/>
                <a:gd name="connsiteY38" fmla="*/ 21431 h 516731"/>
                <a:gd name="connsiteX39" fmla="*/ 2633662 w 2845594"/>
                <a:gd name="connsiteY39" fmla="*/ 38100 h 516731"/>
                <a:gd name="connsiteX40" fmla="*/ 2690812 w 2845594"/>
                <a:gd name="connsiteY40" fmla="*/ 52388 h 516731"/>
                <a:gd name="connsiteX41" fmla="*/ 2731294 w 2845594"/>
                <a:gd name="connsiteY41" fmla="*/ 71438 h 516731"/>
                <a:gd name="connsiteX42" fmla="*/ 2781300 w 2845594"/>
                <a:gd name="connsiteY42" fmla="*/ 102394 h 516731"/>
                <a:gd name="connsiteX43" fmla="*/ 2814637 w 2845594"/>
                <a:gd name="connsiteY43" fmla="*/ 130969 h 516731"/>
                <a:gd name="connsiteX44" fmla="*/ 2831306 w 2845594"/>
                <a:gd name="connsiteY44" fmla="*/ 159544 h 516731"/>
                <a:gd name="connsiteX45" fmla="*/ 2843212 w 2845594"/>
                <a:gd name="connsiteY45" fmla="*/ 195263 h 516731"/>
                <a:gd name="connsiteX46" fmla="*/ 2845594 w 2845594"/>
                <a:gd name="connsiteY46" fmla="*/ 230981 h 516731"/>
                <a:gd name="connsiteX47" fmla="*/ 2833687 w 2845594"/>
                <a:gd name="connsiteY47" fmla="*/ 259556 h 516731"/>
                <a:gd name="connsiteX48" fmla="*/ 2807494 w 2845594"/>
                <a:gd name="connsiteY48" fmla="*/ 280988 h 516731"/>
                <a:gd name="connsiteX49" fmla="*/ 2762250 w 2845594"/>
                <a:gd name="connsiteY49" fmla="*/ 302419 h 516731"/>
                <a:gd name="connsiteX50" fmla="*/ 2712244 w 2845594"/>
                <a:gd name="connsiteY50" fmla="*/ 314325 h 516731"/>
                <a:gd name="connsiteX51" fmla="*/ 2545556 w 2845594"/>
                <a:gd name="connsiteY51" fmla="*/ 297656 h 516731"/>
                <a:gd name="connsiteX52" fmla="*/ 2312194 w 2845594"/>
                <a:gd name="connsiteY52" fmla="*/ 290513 h 516731"/>
                <a:gd name="connsiteX53" fmla="*/ 2047875 w 2845594"/>
                <a:gd name="connsiteY53" fmla="*/ 290513 h 516731"/>
                <a:gd name="connsiteX54" fmla="*/ 1881187 w 2845594"/>
                <a:gd name="connsiteY54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45594" h="516731">
                  <a:moveTo>
                    <a:pt x="1881187" y="297656"/>
                  </a:moveTo>
                  <a:lnTo>
                    <a:pt x="1631156" y="316706"/>
                  </a:lnTo>
                  <a:lnTo>
                    <a:pt x="1373981" y="338138"/>
                  </a:lnTo>
                  <a:lnTo>
                    <a:pt x="1178719" y="361950"/>
                  </a:lnTo>
                  <a:lnTo>
                    <a:pt x="1019175" y="385763"/>
                  </a:lnTo>
                  <a:lnTo>
                    <a:pt x="828675" y="428625"/>
                  </a:lnTo>
                  <a:lnTo>
                    <a:pt x="628650" y="473869"/>
                  </a:lnTo>
                  <a:lnTo>
                    <a:pt x="523875" y="497681"/>
                  </a:lnTo>
                  <a:lnTo>
                    <a:pt x="407194" y="514350"/>
                  </a:lnTo>
                  <a:lnTo>
                    <a:pt x="357187" y="516731"/>
                  </a:lnTo>
                  <a:lnTo>
                    <a:pt x="345281" y="514350"/>
                  </a:lnTo>
                  <a:lnTo>
                    <a:pt x="316706" y="502444"/>
                  </a:lnTo>
                  <a:lnTo>
                    <a:pt x="259556" y="471488"/>
                  </a:lnTo>
                  <a:lnTo>
                    <a:pt x="216694" y="442913"/>
                  </a:lnTo>
                  <a:lnTo>
                    <a:pt x="166687" y="404813"/>
                  </a:lnTo>
                  <a:lnTo>
                    <a:pt x="109537" y="347663"/>
                  </a:lnTo>
                  <a:lnTo>
                    <a:pt x="59531" y="290513"/>
                  </a:lnTo>
                  <a:lnTo>
                    <a:pt x="23812" y="242888"/>
                  </a:lnTo>
                  <a:lnTo>
                    <a:pt x="4762" y="211931"/>
                  </a:lnTo>
                  <a:lnTo>
                    <a:pt x="0" y="185738"/>
                  </a:lnTo>
                  <a:lnTo>
                    <a:pt x="7144" y="169069"/>
                  </a:lnTo>
                  <a:lnTo>
                    <a:pt x="16669" y="164306"/>
                  </a:lnTo>
                  <a:lnTo>
                    <a:pt x="47625" y="169069"/>
                  </a:lnTo>
                  <a:lnTo>
                    <a:pt x="73819" y="188119"/>
                  </a:lnTo>
                  <a:lnTo>
                    <a:pt x="119062" y="216694"/>
                  </a:lnTo>
                  <a:lnTo>
                    <a:pt x="192881" y="247650"/>
                  </a:lnTo>
                  <a:lnTo>
                    <a:pt x="290512" y="273844"/>
                  </a:lnTo>
                  <a:lnTo>
                    <a:pt x="385762" y="288131"/>
                  </a:lnTo>
                  <a:lnTo>
                    <a:pt x="469106" y="290513"/>
                  </a:lnTo>
                  <a:lnTo>
                    <a:pt x="669131" y="257175"/>
                  </a:lnTo>
                  <a:lnTo>
                    <a:pt x="1047750" y="200025"/>
                  </a:lnTo>
                  <a:lnTo>
                    <a:pt x="1604962" y="123825"/>
                  </a:lnTo>
                  <a:lnTo>
                    <a:pt x="1931194" y="88106"/>
                  </a:lnTo>
                  <a:lnTo>
                    <a:pt x="2188369" y="66675"/>
                  </a:lnTo>
                  <a:lnTo>
                    <a:pt x="2233612" y="54769"/>
                  </a:lnTo>
                  <a:lnTo>
                    <a:pt x="2312194" y="26194"/>
                  </a:lnTo>
                  <a:lnTo>
                    <a:pt x="2369344" y="0"/>
                  </a:lnTo>
                  <a:lnTo>
                    <a:pt x="2462212" y="7144"/>
                  </a:lnTo>
                  <a:lnTo>
                    <a:pt x="2559844" y="21431"/>
                  </a:lnTo>
                  <a:lnTo>
                    <a:pt x="2633662" y="38100"/>
                  </a:lnTo>
                  <a:lnTo>
                    <a:pt x="2690812" y="52388"/>
                  </a:lnTo>
                  <a:lnTo>
                    <a:pt x="2731294" y="71438"/>
                  </a:lnTo>
                  <a:lnTo>
                    <a:pt x="2781300" y="102394"/>
                  </a:lnTo>
                  <a:lnTo>
                    <a:pt x="2814637" y="130969"/>
                  </a:lnTo>
                  <a:lnTo>
                    <a:pt x="2831306" y="159544"/>
                  </a:lnTo>
                  <a:lnTo>
                    <a:pt x="2843212" y="195263"/>
                  </a:lnTo>
                  <a:lnTo>
                    <a:pt x="2845594" y="230981"/>
                  </a:lnTo>
                  <a:lnTo>
                    <a:pt x="2833687" y="259556"/>
                  </a:lnTo>
                  <a:lnTo>
                    <a:pt x="2807494" y="280988"/>
                  </a:lnTo>
                  <a:lnTo>
                    <a:pt x="2762250" y="302419"/>
                  </a:lnTo>
                  <a:lnTo>
                    <a:pt x="2712244" y="314325"/>
                  </a:lnTo>
                  <a:lnTo>
                    <a:pt x="2545556" y="297656"/>
                  </a:lnTo>
                  <a:lnTo>
                    <a:pt x="2312194" y="290513"/>
                  </a:lnTo>
                  <a:lnTo>
                    <a:pt x="2047875" y="290513"/>
                  </a:lnTo>
                  <a:lnTo>
                    <a:pt x="1881187" y="2976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4">
              <a:extLst>
                <a:ext uri="{FF2B5EF4-FFF2-40B4-BE49-F238E27FC236}">
                  <a16:creationId xmlns:a16="http://schemas.microsoft.com/office/drawing/2014/main" id="{54874CF9-5CE6-4213-BB5A-AAD8FF7747F9}"/>
                </a:ext>
              </a:extLst>
            </p:cNvPr>
            <p:cNvSpPr/>
            <p:nvPr/>
          </p:nvSpPr>
          <p:spPr>
            <a:xfrm rot="16200000">
              <a:off x="1355725" y="3133726"/>
              <a:ext cx="3876675" cy="1333500"/>
            </a:xfrm>
            <a:custGeom>
              <a:avLst/>
              <a:gdLst>
                <a:gd name="connsiteX0" fmla="*/ 2892425 w 3876675"/>
                <a:gd name="connsiteY0" fmla="*/ 1285875 h 1333500"/>
                <a:gd name="connsiteX1" fmla="*/ 2559050 w 3876675"/>
                <a:gd name="connsiteY1" fmla="*/ 1289050 h 1333500"/>
                <a:gd name="connsiteX2" fmla="*/ 2403475 w 3876675"/>
                <a:gd name="connsiteY2" fmla="*/ 1263650 h 1333500"/>
                <a:gd name="connsiteX3" fmla="*/ 2149475 w 3876675"/>
                <a:gd name="connsiteY3" fmla="*/ 1247775 h 1333500"/>
                <a:gd name="connsiteX4" fmla="*/ 1952625 w 3876675"/>
                <a:gd name="connsiteY4" fmla="*/ 1225550 h 1333500"/>
                <a:gd name="connsiteX5" fmla="*/ 1778000 w 3876675"/>
                <a:gd name="connsiteY5" fmla="*/ 1203325 h 1333500"/>
                <a:gd name="connsiteX6" fmla="*/ 1609725 w 3876675"/>
                <a:gd name="connsiteY6" fmla="*/ 1177925 h 1333500"/>
                <a:gd name="connsiteX7" fmla="*/ 1495425 w 3876675"/>
                <a:gd name="connsiteY7" fmla="*/ 1152525 h 1333500"/>
                <a:gd name="connsiteX8" fmla="*/ 1428750 w 3876675"/>
                <a:gd name="connsiteY8" fmla="*/ 1136650 h 1333500"/>
                <a:gd name="connsiteX9" fmla="*/ 1171575 w 3876675"/>
                <a:gd name="connsiteY9" fmla="*/ 1035050 h 1333500"/>
                <a:gd name="connsiteX10" fmla="*/ 977900 w 3876675"/>
                <a:gd name="connsiteY10" fmla="*/ 949325 h 1333500"/>
                <a:gd name="connsiteX11" fmla="*/ 749300 w 3876675"/>
                <a:gd name="connsiteY11" fmla="*/ 828675 h 1333500"/>
                <a:gd name="connsiteX12" fmla="*/ 603250 w 3876675"/>
                <a:gd name="connsiteY12" fmla="*/ 730250 h 1333500"/>
                <a:gd name="connsiteX13" fmla="*/ 476250 w 3876675"/>
                <a:gd name="connsiteY13" fmla="*/ 628650 h 1333500"/>
                <a:gd name="connsiteX14" fmla="*/ 361950 w 3876675"/>
                <a:gd name="connsiteY14" fmla="*/ 523875 h 1333500"/>
                <a:gd name="connsiteX15" fmla="*/ 215900 w 3876675"/>
                <a:gd name="connsiteY15" fmla="*/ 358775 h 1333500"/>
                <a:gd name="connsiteX16" fmla="*/ 165100 w 3876675"/>
                <a:gd name="connsiteY16" fmla="*/ 285750 h 1333500"/>
                <a:gd name="connsiteX17" fmla="*/ 98425 w 3876675"/>
                <a:gd name="connsiteY17" fmla="*/ 200025 h 1333500"/>
                <a:gd name="connsiteX18" fmla="*/ 25400 w 3876675"/>
                <a:gd name="connsiteY18" fmla="*/ 82550 h 1333500"/>
                <a:gd name="connsiteX19" fmla="*/ 6350 w 3876675"/>
                <a:gd name="connsiteY19" fmla="*/ 44450 h 1333500"/>
                <a:gd name="connsiteX20" fmla="*/ 0 w 3876675"/>
                <a:gd name="connsiteY20" fmla="*/ 22225 h 1333500"/>
                <a:gd name="connsiteX21" fmla="*/ 6350 w 3876675"/>
                <a:gd name="connsiteY21" fmla="*/ 6350 h 1333500"/>
                <a:gd name="connsiteX22" fmla="*/ 22225 w 3876675"/>
                <a:gd name="connsiteY22" fmla="*/ 0 h 1333500"/>
                <a:gd name="connsiteX23" fmla="*/ 53975 w 3876675"/>
                <a:gd name="connsiteY23" fmla="*/ 9525 h 1333500"/>
                <a:gd name="connsiteX24" fmla="*/ 107950 w 3876675"/>
                <a:gd name="connsiteY24" fmla="*/ 73025 h 1333500"/>
                <a:gd name="connsiteX25" fmla="*/ 200025 w 3876675"/>
                <a:gd name="connsiteY25" fmla="*/ 168275 h 1333500"/>
                <a:gd name="connsiteX26" fmla="*/ 292100 w 3876675"/>
                <a:gd name="connsiteY26" fmla="*/ 260350 h 1333500"/>
                <a:gd name="connsiteX27" fmla="*/ 393700 w 3876675"/>
                <a:gd name="connsiteY27" fmla="*/ 352425 h 1333500"/>
                <a:gd name="connsiteX28" fmla="*/ 498475 w 3876675"/>
                <a:gd name="connsiteY28" fmla="*/ 438150 h 1333500"/>
                <a:gd name="connsiteX29" fmla="*/ 650875 w 3876675"/>
                <a:gd name="connsiteY29" fmla="*/ 549275 h 1333500"/>
                <a:gd name="connsiteX30" fmla="*/ 749300 w 3876675"/>
                <a:gd name="connsiteY30" fmla="*/ 612775 h 1333500"/>
                <a:gd name="connsiteX31" fmla="*/ 844550 w 3876675"/>
                <a:gd name="connsiteY31" fmla="*/ 666750 h 1333500"/>
                <a:gd name="connsiteX32" fmla="*/ 971550 w 3876675"/>
                <a:gd name="connsiteY32" fmla="*/ 730250 h 1333500"/>
                <a:gd name="connsiteX33" fmla="*/ 1076325 w 3876675"/>
                <a:gd name="connsiteY33" fmla="*/ 781050 h 1333500"/>
                <a:gd name="connsiteX34" fmla="*/ 1273175 w 3876675"/>
                <a:gd name="connsiteY34" fmla="*/ 850900 h 1333500"/>
                <a:gd name="connsiteX35" fmla="*/ 1409700 w 3876675"/>
                <a:gd name="connsiteY35" fmla="*/ 892175 h 1333500"/>
                <a:gd name="connsiteX36" fmla="*/ 1568450 w 3876675"/>
                <a:gd name="connsiteY36" fmla="*/ 927100 h 1333500"/>
                <a:gd name="connsiteX37" fmla="*/ 1838325 w 3876675"/>
                <a:gd name="connsiteY37" fmla="*/ 968375 h 1333500"/>
                <a:gd name="connsiteX38" fmla="*/ 2051050 w 3876675"/>
                <a:gd name="connsiteY38" fmla="*/ 987425 h 1333500"/>
                <a:gd name="connsiteX39" fmla="*/ 2286000 w 3876675"/>
                <a:gd name="connsiteY39" fmla="*/ 1000125 h 1333500"/>
                <a:gd name="connsiteX40" fmla="*/ 2797175 w 3876675"/>
                <a:gd name="connsiteY40" fmla="*/ 996950 h 1333500"/>
                <a:gd name="connsiteX41" fmla="*/ 3254375 w 3876675"/>
                <a:gd name="connsiteY41" fmla="*/ 996950 h 1333500"/>
                <a:gd name="connsiteX42" fmla="*/ 3565525 w 3876675"/>
                <a:gd name="connsiteY42" fmla="*/ 1000125 h 1333500"/>
                <a:gd name="connsiteX43" fmla="*/ 3616325 w 3876675"/>
                <a:gd name="connsiteY43" fmla="*/ 990600 h 1333500"/>
                <a:gd name="connsiteX44" fmla="*/ 3660775 w 3876675"/>
                <a:gd name="connsiteY44" fmla="*/ 971550 h 1333500"/>
                <a:gd name="connsiteX45" fmla="*/ 3711575 w 3876675"/>
                <a:gd name="connsiteY45" fmla="*/ 936625 h 1333500"/>
                <a:gd name="connsiteX46" fmla="*/ 3746500 w 3876675"/>
                <a:gd name="connsiteY46" fmla="*/ 901700 h 1333500"/>
                <a:gd name="connsiteX47" fmla="*/ 3784600 w 3876675"/>
                <a:gd name="connsiteY47" fmla="*/ 850900 h 1333500"/>
                <a:gd name="connsiteX48" fmla="*/ 3816350 w 3876675"/>
                <a:gd name="connsiteY48" fmla="*/ 812800 h 1333500"/>
                <a:gd name="connsiteX49" fmla="*/ 3835400 w 3876675"/>
                <a:gd name="connsiteY49" fmla="*/ 806450 h 1333500"/>
                <a:gd name="connsiteX50" fmla="*/ 3854450 w 3876675"/>
                <a:gd name="connsiteY50" fmla="*/ 812800 h 1333500"/>
                <a:gd name="connsiteX51" fmla="*/ 3863975 w 3876675"/>
                <a:gd name="connsiteY51" fmla="*/ 841375 h 1333500"/>
                <a:gd name="connsiteX52" fmla="*/ 3876675 w 3876675"/>
                <a:gd name="connsiteY52" fmla="*/ 917575 h 1333500"/>
                <a:gd name="connsiteX53" fmla="*/ 3870325 w 3876675"/>
                <a:gd name="connsiteY53" fmla="*/ 990600 h 1333500"/>
                <a:gd name="connsiteX54" fmla="*/ 3841750 w 3876675"/>
                <a:gd name="connsiteY54" fmla="*/ 1066800 h 1333500"/>
                <a:gd name="connsiteX55" fmla="*/ 3784600 w 3876675"/>
                <a:gd name="connsiteY55" fmla="*/ 1174750 h 1333500"/>
                <a:gd name="connsiteX56" fmla="*/ 3740150 w 3876675"/>
                <a:gd name="connsiteY56" fmla="*/ 1241425 h 1333500"/>
                <a:gd name="connsiteX57" fmla="*/ 3698875 w 3876675"/>
                <a:gd name="connsiteY57" fmla="*/ 1292225 h 1333500"/>
                <a:gd name="connsiteX58" fmla="*/ 3660775 w 3876675"/>
                <a:gd name="connsiteY58" fmla="*/ 1320800 h 1333500"/>
                <a:gd name="connsiteX59" fmla="*/ 3622675 w 3876675"/>
                <a:gd name="connsiteY59" fmla="*/ 1333500 h 1333500"/>
                <a:gd name="connsiteX60" fmla="*/ 3584575 w 3876675"/>
                <a:gd name="connsiteY60" fmla="*/ 1333500 h 1333500"/>
                <a:gd name="connsiteX61" fmla="*/ 3546475 w 3876675"/>
                <a:gd name="connsiteY61" fmla="*/ 1323975 h 1333500"/>
                <a:gd name="connsiteX62" fmla="*/ 3511550 w 3876675"/>
                <a:gd name="connsiteY62" fmla="*/ 1308100 h 1333500"/>
                <a:gd name="connsiteX63" fmla="*/ 3470275 w 3876675"/>
                <a:gd name="connsiteY63" fmla="*/ 1292225 h 1333500"/>
                <a:gd name="connsiteX64" fmla="*/ 3403600 w 3876675"/>
                <a:gd name="connsiteY64" fmla="*/ 1285875 h 1333500"/>
                <a:gd name="connsiteX65" fmla="*/ 2892425 w 3876675"/>
                <a:gd name="connsiteY65" fmla="*/ 1285875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6675" h="1333500">
                  <a:moveTo>
                    <a:pt x="2892425" y="1285875"/>
                  </a:moveTo>
                  <a:lnTo>
                    <a:pt x="2559050" y="1289050"/>
                  </a:lnTo>
                  <a:lnTo>
                    <a:pt x="2403475" y="1263650"/>
                  </a:lnTo>
                  <a:lnTo>
                    <a:pt x="2149475" y="1247775"/>
                  </a:lnTo>
                  <a:lnTo>
                    <a:pt x="1952625" y="1225550"/>
                  </a:lnTo>
                  <a:lnTo>
                    <a:pt x="1778000" y="1203325"/>
                  </a:lnTo>
                  <a:lnTo>
                    <a:pt x="1609725" y="1177925"/>
                  </a:lnTo>
                  <a:lnTo>
                    <a:pt x="1495425" y="1152525"/>
                  </a:lnTo>
                  <a:lnTo>
                    <a:pt x="1428750" y="1136650"/>
                  </a:lnTo>
                  <a:lnTo>
                    <a:pt x="1171575" y="1035050"/>
                  </a:lnTo>
                  <a:lnTo>
                    <a:pt x="977900" y="949325"/>
                  </a:lnTo>
                  <a:lnTo>
                    <a:pt x="749300" y="828675"/>
                  </a:lnTo>
                  <a:lnTo>
                    <a:pt x="603250" y="730250"/>
                  </a:lnTo>
                  <a:lnTo>
                    <a:pt x="476250" y="628650"/>
                  </a:lnTo>
                  <a:lnTo>
                    <a:pt x="361950" y="523875"/>
                  </a:lnTo>
                  <a:lnTo>
                    <a:pt x="215900" y="358775"/>
                  </a:lnTo>
                  <a:lnTo>
                    <a:pt x="165100" y="285750"/>
                  </a:lnTo>
                  <a:lnTo>
                    <a:pt x="98425" y="200025"/>
                  </a:lnTo>
                  <a:lnTo>
                    <a:pt x="25400" y="8255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53975" y="9525"/>
                  </a:lnTo>
                  <a:lnTo>
                    <a:pt x="107950" y="73025"/>
                  </a:lnTo>
                  <a:lnTo>
                    <a:pt x="200025" y="168275"/>
                  </a:lnTo>
                  <a:lnTo>
                    <a:pt x="292100" y="260350"/>
                  </a:lnTo>
                  <a:lnTo>
                    <a:pt x="393700" y="352425"/>
                  </a:lnTo>
                  <a:lnTo>
                    <a:pt x="498475" y="438150"/>
                  </a:lnTo>
                  <a:lnTo>
                    <a:pt x="650875" y="549275"/>
                  </a:lnTo>
                  <a:lnTo>
                    <a:pt x="749300" y="612775"/>
                  </a:lnTo>
                  <a:lnTo>
                    <a:pt x="844550" y="666750"/>
                  </a:lnTo>
                  <a:lnTo>
                    <a:pt x="971550" y="730250"/>
                  </a:lnTo>
                  <a:lnTo>
                    <a:pt x="1076325" y="781050"/>
                  </a:lnTo>
                  <a:lnTo>
                    <a:pt x="1273175" y="850900"/>
                  </a:lnTo>
                  <a:lnTo>
                    <a:pt x="1409700" y="892175"/>
                  </a:lnTo>
                  <a:lnTo>
                    <a:pt x="1568450" y="927100"/>
                  </a:lnTo>
                  <a:lnTo>
                    <a:pt x="1838325" y="968375"/>
                  </a:lnTo>
                  <a:lnTo>
                    <a:pt x="2051050" y="987425"/>
                  </a:lnTo>
                  <a:lnTo>
                    <a:pt x="2286000" y="1000125"/>
                  </a:lnTo>
                  <a:lnTo>
                    <a:pt x="2797175" y="996950"/>
                  </a:lnTo>
                  <a:lnTo>
                    <a:pt x="3254375" y="996950"/>
                  </a:lnTo>
                  <a:lnTo>
                    <a:pt x="3565525" y="1000125"/>
                  </a:lnTo>
                  <a:lnTo>
                    <a:pt x="3616325" y="990600"/>
                  </a:lnTo>
                  <a:lnTo>
                    <a:pt x="3660775" y="971550"/>
                  </a:lnTo>
                  <a:lnTo>
                    <a:pt x="3711575" y="936625"/>
                  </a:lnTo>
                  <a:lnTo>
                    <a:pt x="3746500" y="901700"/>
                  </a:lnTo>
                  <a:lnTo>
                    <a:pt x="3784600" y="850900"/>
                  </a:lnTo>
                  <a:lnTo>
                    <a:pt x="3816350" y="812800"/>
                  </a:lnTo>
                  <a:lnTo>
                    <a:pt x="3835400" y="806450"/>
                  </a:lnTo>
                  <a:lnTo>
                    <a:pt x="3854450" y="812800"/>
                  </a:lnTo>
                  <a:lnTo>
                    <a:pt x="3863975" y="841375"/>
                  </a:lnTo>
                  <a:lnTo>
                    <a:pt x="3876675" y="917575"/>
                  </a:lnTo>
                  <a:lnTo>
                    <a:pt x="3870325" y="990600"/>
                  </a:lnTo>
                  <a:lnTo>
                    <a:pt x="3841750" y="1066800"/>
                  </a:lnTo>
                  <a:lnTo>
                    <a:pt x="3784600" y="1174750"/>
                  </a:lnTo>
                  <a:lnTo>
                    <a:pt x="3740150" y="1241425"/>
                  </a:lnTo>
                  <a:lnTo>
                    <a:pt x="3698875" y="1292225"/>
                  </a:lnTo>
                  <a:lnTo>
                    <a:pt x="3660775" y="1320800"/>
                  </a:lnTo>
                  <a:lnTo>
                    <a:pt x="3622675" y="1333500"/>
                  </a:lnTo>
                  <a:lnTo>
                    <a:pt x="3584575" y="1333500"/>
                  </a:lnTo>
                  <a:lnTo>
                    <a:pt x="3546475" y="1323975"/>
                  </a:lnTo>
                  <a:lnTo>
                    <a:pt x="3511550" y="1308100"/>
                  </a:lnTo>
                  <a:lnTo>
                    <a:pt x="3470275" y="1292225"/>
                  </a:lnTo>
                  <a:lnTo>
                    <a:pt x="3403600" y="1285875"/>
                  </a:lnTo>
                  <a:lnTo>
                    <a:pt x="2892425" y="1285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D141C0D4-210B-4B3C-844A-AD384129DBDC}"/>
                </a:ext>
              </a:extLst>
            </p:cNvPr>
            <p:cNvSpPr/>
            <p:nvPr/>
          </p:nvSpPr>
          <p:spPr>
            <a:xfrm>
              <a:off x="3690938" y="4192588"/>
              <a:ext cx="736600" cy="866775"/>
            </a:xfrm>
            <a:custGeom>
              <a:avLst/>
              <a:gdLst>
                <a:gd name="connsiteX0" fmla="*/ 433387 w 735806"/>
                <a:gd name="connsiteY0" fmla="*/ 592932 h 866775"/>
                <a:gd name="connsiteX1" fmla="*/ 333375 w 735806"/>
                <a:gd name="connsiteY1" fmla="*/ 431007 h 866775"/>
                <a:gd name="connsiteX2" fmla="*/ 269081 w 735806"/>
                <a:gd name="connsiteY2" fmla="*/ 345282 h 866775"/>
                <a:gd name="connsiteX3" fmla="*/ 195262 w 735806"/>
                <a:gd name="connsiteY3" fmla="*/ 257175 h 866775"/>
                <a:gd name="connsiteX4" fmla="*/ 128587 w 735806"/>
                <a:gd name="connsiteY4" fmla="*/ 183357 h 866775"/>
                <a:gd name="connsiteX5" fmla="*/ 0 w 735806"/>
                <a:gd name="connsiteY5" fmla="*/ 69057 h 866775"/>
                <a:gd name="connsiteX6" fmla="*/ 11906 w 735806"/>
                <a:gd name="connsiteY6" fmla="*/ 0 h 866775"/>
                <a:gd name="connsiteX7" fmla="*/ 123825 w 735806"/>
                <a:gd name="connsiteY7" fmla="*/ 54769 h 866775"/>
                <a:gd name="connsiteX8" fmla="*/ 238125 w 735806"/>
                <a:gd name="connsiteY8" fmla="*/ 114300 h 866775"/>
                <a:gd name="connsiteX9" fmla="*/ 321468 w 735806"/>
                <a:gd name="connsiteY9" fmla="*/ 161925 h 866775"/>
                <a:gd name="connsiteX10" fmla="*/ 416718 w 735806"/>
                <a:gd name="connsiteY10" fmla="*/ 228600 h 866775"/>
                <a:gd name="connsiteX11" fmla="*/ 502443 w 735806"/>
                <a:gd name="connsiteY11" fmla="*/ 285750 h 866775"/>
                <a:gd name="connsiteX12" fmla="*/ 566737 w 735806"/>
                <a:gd name="connsiteY12" fmla="*/ 345282 h 866775"/>
                <a:gd name="connsiteX13" fmla="*/ 604837 w 735806"/>
                <a:gd name="connsiteY13" fmla="*/ 388144 h 866775"/>
                <a:gd name="connsiteX14" fmla="*/ 661987 w 735806"/>
                <a:gd name="connsiteY14" fmla="*/ 452438 h 866775"/>
                <a:gd name="connsiteX15" fmla="*/ 697706 w 735806"/>
                <a:gd name="connsiteY15" fmla="*/ 511969 h 866775"/>
                <a:gd name="connsiteX16" fmla="*/ 716756 w 735806"/>
                <a:gd name="connsiteY16" fmla="*/ 554832 h 866775"/>
                <a:gd name="connsiteX17" fmla="*/ 731043 w 735806"/>
                <a:gd name="connsiteY17" fmla="*/ 609600 h 866775"/>
                <a:gd name="connsiteX18" fmla="*/ 735806 w 735806"/>
                <a:gd name="connsiteY18" fmla="*/ 678657 h 866775"/>
                <a:gd name="connsiteX19" fmla="*/ 733425 w 735806"/>
                <a:gd name="connsiteY19" fmla="*/ 738188 h 866775"/>
                <a:gd name="connsiteX20" fmla="*/ 726281 w 735806"/>
                <a:gd name="connsiteY20" fmla="*/ 790575 h 866775"/>
                <a:gd name="connsiteX21" fmla="*/ 714375 w 735806"/>
                <a:gd name="connsiteY21" fmla="*/ 826294 h 866775"/>
                <a:gd name="connsiteX22" fmla="*/ 692943 w 735806"/>
                <a:gd name="connsiteY22" fmla="*/ 854869 h 866775"/>
                <a:gd name="connsiteX23" fmla="*/ 673893 w 735806"/>
                <a:gd name="connsiteY23" fmla="*/ 864394 h 866775"/>
                <a:gd name="connsiteX24" fmla="*/ 647700 w 735806"/>
                <a:gd name="connsiteY24" fmla="*/ 866775 h 866775"/>
                <a:gd name="connsiteX25" fmla="*/ 621506 w 735806"/>
                <a:gd name="connsiteY25" fmla="*/ 862013 h 866775"/>
                <a:gd name="connsiteX26" fmla="*/ 595312 w 735806"/>
                <a:gd name="connsiteY26" fmla="*/ 847725 h 866775"/>
                <a:gd name="connsiteX27" fmla="*/ 557212 w 735806"/>
                <a:gd name="connsiteY27" fmla="*/ 802482 h 866775"/>
                <a:gd name="connsiteX28" fmla="*/ 495300 w 735806"/>
                <a:gd name="connsiteY28" fmla="*/ 709613 h 866775"/>
                <a:gd name="connsiteX29" fmla="*/ 433387 w 735806"/>
                <a:gd name="connsiteY29" fmla="*/ 592932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35806" h="866775">
                  <a:moveTo>
                    <a:pt x="433387" y="592932"/>
                  </a:moveTo>
                  <a:lnTo>
                    <a:pt x="333375" y="431007"/>
                  </a:lnTo>
                  <a:lnTo>
                    <a:pt x="269081" y="345282"/>
                  </a:lnTo>
                  <a:lnTo>
                    <a:pt x="195262" y="257175"/>
                  </a:lnTo>
                  <a:lnTo>
                    <a:pt x="128587" y="183357"/>
                  </a:lnTo>
                  <a:lnTo>
                    <a:pt x="0" y="69057"/>
                  </a:lnTo>
                  <a:lnTo>
                    <a:pt x="11906" y="0"/>
                  </a:lnTo>
                  <a:lnTo>
                    <a:pt x="123825" y="54769"/>
                  </a:lnTo>
                  <a:lnTo>
                    <a:pt x="238125" y="114300"/>
                  </a:lnTo>
                  <a:lnTo>
                    <a:pt x="321468" y="161925"/>
                  </a:lnTo>
                  <a:lnTo>
                    <a:pt x="416718" y="228600"/>
                  </a:lnTo>
                  <a:lnTo>
                    <a:pt x="502443" y="285750"/>
                  </a:lnTo>
                  <a:lnTo>
                    <a:pt x="566737" y="345282"/>
                  </a:lnTo>
                  <a:lnTo>
                    <a:pt x="604837" y="388144"/>
                  </a:lnTo>
                  <a:lnTo>
                    <a:pt x="661987" y="452438"/>
                  </a:lnTo>
                  <a:lnTo>
                    <a:pt x="697706" y="511969"/>
                  </a:lnTo>
                  <a:lnTo>
                    <a:pt x="716756" y="554832"/>
                  </a:lnTo>
                  <a:lnTo>
                    <a:pt x="731043" y="609600"/>
                  </a:lnTo>
                  <a:lnTo>
                    <a:pt x="735806" y="678657"/>
                  </a:lnTo>
                  <a:cubicBezTo>
                    <a:pt x="735012" y="698501"/>
                    <a:pt x="734219" y="718344"/>
                    <a:pt x="733425" y="738188"/>
                  </a:cubicBezTo>
                  <a:lnTo>
                    <a:pt x="726281" y="790575"/>
                  </a:lnTo>
                  <a:lnTo>
                    <a:pt x="714375" y="826294"/>
                  </a:lnTo>
                  <a:lnTo>
                    <a:pt x="692943" y="854869"/>
                  </a:lnTo>
                  <a:lnTo>
                    <a:pt x="673893" y="864394"/>
                  </a:lnTo>
                  <a:lnTo>
                    <a:pt x="647700" y="866775"/>
                  </a:lnTo>
                  <a:lnTo>
                    <a:pt x="621506" y="862013"/>
                  </a:lnTo>
                  <a:lnTo>
                    <a:pt x="595312" y="847725"/>
                  </a:lnTo>
                  <a:lnTo>
                    <a:pt x="557212" y="802482"/>
                  </a:lnTo>
                  <a:lnTo>
                    <a:pt x="495300" y="709613"/>
                  </a:lnTo>
                  <a:lnTo>
                    <a:pt x="433387" y="5929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19A646F9-944E-4B4E-B012-41AA6A48CA54}"/>
                </a:ext>
              </a:extLst>
            </p:cNvPr>
            <p:cNvSpPr/>
            <p:nvPr/>
          </p:nvSpPr>
          <p:spPr>
            <a:xfrm>
              <a:off x="5591175" y="1655763"/>
              <a:ext cx="519113" cy="1430337"/>
            </a:xfrm>
            <a:custGeom>
              <a:avLst/>
              <a:gdLst>
                <a:gd name="connsiteX0" fmla="*/ 202406 w 519113"/>
                <a:gd name="connsiteY0" fmla="*/ 1045369 h 1431131"/>
                <a:gd name="connsiteX1" fmla="*/ 197644 w 519113"/>
                <a:gd name="connsiteY1" fmla="*/ 316706 h 1431131"/>
                <a:gd name="connsiteX2" fmla="*/ 192881 w 519113"/>
                <a:gd name="connsiteY2" fmla="*/ 271462 h 1431131"/>
                <a:gd name="connsiteX3" fmla="*/ 185738 w 519113"/>
                <a:gd name="connsiteY3" fmla="*/ 226219 h 1431131"/>
                <a:gd name="connsiteX4" fmla="*/ 173831 w 519113"/>
                <a:gd name="connsiteY4" fmla="*/ 197644 h 1431131"/>
                <a:gd name="connsiteX5" fmla="*/ 152400 w 519113"/>
                <a:gd name="connsiteY5" fmla="*/ 164306 h 1431131"/>
                <a:gd name="connsiteX6" fmla="*/ 119063 w 519113"/>
                <a:gd name="connsiteY6" fmla="*/ 135731 h 1431131"/>
                <a:gd name="connsiteX7" fmla="*/ 83344 w 519113"/>
                <a:gd name="connsiteY7" fmla="*/ 111919 h 1431131"/>
                <a:gd name="connsiteX8" fmla="*/ 38100 w 519113"/>
                <a:gd name="connsiteY8" fmla="*/ 88106 h 1431131"/>
                <a:gd name="connsiteX9" fmla="*/ 7144 w 519113"/>
                <a:gd name="connsiteY9" fmla="*/ 71437 h 1431131"/>
                <a:gd name="connsiteX10" fmla="*/ 0 w 519113"/>
                <a:gd name="connsiteY10" fmla="*/ 57150 h 1431131"/>
                <a:gd name="connsiteX11" fmla="*/ 0 w 519113"/>
                <a:gd name="connsiteY11" fmla="*/ 38100 h 1431131"/>
                <a:gd name="connsiteX12" fmla="*/ 9525 w 519113"/>
                <a:gd name="connsiteY12" fmla="*/ 14287 h 1431131"/>
                <a:gd name="connsiteX13" fmla="*/ 21431 w 519113"/>
                <a:gd name="connsiteY13" fmla="*/ 4762 h 1431131"/>
                <a:gd name="connsiteX14" fmla="*/ 50006 w 519113"/>
                <a:gd name="connsiteY14" fmla="*/ 0 h 1431131"/>
                <a:gd name="connsiteX15" fmla="*/ 88106 w 519113"/>
                <a:gd name="connsiteY15" fmla="*/ 0 h 1431131"/>
                <a:gd name="connsiteX16" fmla="*/ 161925 w 519113"/>
                <a:gd name="connsiteY16" fmla="*/ 7144 h 1431131"/>
                <a:gd name="connsiteX17" fmla="*/ 211931 w 519113"/>
                <a:gd name="connsiteY17" fmla="*/ 16669 h 1431131"/>
                <a:gd name="connsiteX18" fmla="*/ 257175 w 519113"/>
                <a:gd name="connsiteY18" fmla="*/ 28575 h 1431131"/>
                <a:gd name="connsiteX19" fmla="*/ 323850 w 519113"/>
                <a:gd name="connsiteY19" fmla="*/ 57150 h 1431131"/>
                <a:gd name="connsiteX20" fmla="*/ 392906 w 519113"/>
                <a:gd name="connsiteY20" fmla="*/ 90487 h 1431131"/>
                <a:gd name="connsiteX21" fmla="*/ 442913 w 519113"/>
                <a:gd name="connsiteY21" fmla="*/ 119062 h 1431131"/>
                <a:gd name="connsiteX22" fmla="*/ 492919 w 519113"/>
                <a:gd name="connsiteY22" fmla="*/ 161925 h 1431131"/>
                <a:gd name="connsiteX23" fmla="*/ 514350 w 519113"/>
                <a:gd name="connsiteY23" fmla="*/ 190500 h 1431131"/>
                <a:gd name="connsiteX24" fmla="*/ 519113 w 519113"/>
                <a:gd name="connsiteY24" fmla="*/ 216694 h 1431131"/>
                <a:gd name="connsiteX25" fmla="*/ 509588 w 519113"/>
                <a:gd name="connsiteY25" fmla="*/ 242887 h 1431131"/>
                <a:gd name="connsiteX26" fmla="*/ 490538 w 519113"/>
                <a:gd name="connsiteY26" fmla="*/ 271462 h 1431131"/>
                <a:gd name="connsiteX27" fmla="*/ 473869 w 519113"/>
                <a:gd name="connsiteY27" fmla="*/ 300037 h 1431131"/>
                <a:gd name="connsiteX28" fmla="*/ 464344 w 519113"/>
                <a:gd name="connsiteY28" fmla="*/ 440531 h 1431131"/>
                <a:gd name="connsiteX29" fmla="*/ 464344 w 519113"/>
                <a:gd name="connsiteY29" fmla="*/ 990600 h 1431131"/>
                <a:gd name="connsiteX30" fmla="*/ 454819 w 519113"/>
                <a:gd name="connsiteY30" fmla="*/ 1095375 h 1431131"/>
                <a:gd name="connsiteX31" fmla="*/ 442913 w 519113"/>
                <a:gd name="connsiteY31" fmla="*/ 1207294 h 1431131"/>
                <a:gd name="connsiteX32" fmla="*/ 423863 w 519113"/>
                <a:gd name="connsiteY32" fmla="*/ 1357312 h 1431131"/>
                <a:gd name="connsiteX33" fmla="*/ 407194 w 519113"/>
                <a:gd name="connsiteY33" fmla="*/ 1390650 h 1431131"/>
                <a:gd name="connsiteX34" fmla="*/ 385763 w 519113"/>
                <a:gd name="connsiteY34" fmla="*/ 1414462 h 1431131"/>
                <a:gd name="connsiteX35" fmla="*/ 361950 w 519113"/>
                <a:gd name="connsiteY35" fmla="*/ 1428750 h 1431131"/>
                <a:gd name="connsiteX36" fmla="*/ 338138 w 519113"/>
                <a:gd name="connsiteY36" fmla="*/ 1431131 h 1431131"/>
                <a:gd name="connsiteX37" fmla="*/ 300038 w 519113"/>
                <a:gd name="connsiteY37" fmla="*/ 1426369 h 1431131"/>
                <a:gd name="connsiteX38" fmla="*/ 276225 w 519113"/>
                <a:gd name="connsiteY38" fmla="*/ 1414462 h 1431131"/>
                <a:gd name="connsiteX39" fmla="*/ 242888 w 519113"/>
                <a:gd name="connsiteY39" fmla="*/ 1393031 h 1431131"/>
                <a:gd name="connsiteX40" fmla="*/ 230981 w 519113"/>
                <a:gd name="connsiteY40" fmla="*/ 1371600 h 1431131"/>
                <a:gd name="connsiteX41" fmla="*/ 219075 w 519113"/>
                <a:gd name="connsiteY41" fmla="*/ 1326356 h 1431131"/>
                <a:gd name="connsiteX42" fmla="*/ 219075 w 519113"/>
                <a:gd name="connsiteY42" fmla="*/ 1281112 h 1431131"/>
                <a:gd name="connsiteX43" fmla="*/ 209550 w 519113"/>
                <a:gd name="connsiteY43" fmla="*/ 1231106 h 1431131"/>
                <a:gd name="connsiteX44" fmla="*/ 202406 w 519113"/>
                <a:gd name="connsiteY44" fmla="*/ 1045369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19113" h="1431131">
                  <a:moveTo>
                    <a:pt x="202406" y="1045369"/>
                  </a:moveTo>
                  <a:cubicBezTo>
                    <a:pt x="200819" y="802481"/>
                    <a:pt x="199231" y="559594"/>
                    <a:pt x="197644" y="316706"/>
                  </a:cubicBezTo>
                  <a:lnTo>
                    <a:pt x="192881" y="271462"/>
                  </a:lnTo>
                  <a:lnTo>
                    <a:pt x="185738" y="226219"/>
                  </a:lnTo>
                  <a:lnTo>
                    <a:pt x="173831" y="197644"/>
                  </a:lnTo>
                  <a:lnTo>
                    <a:pt x="152400" y="164306"/>
                  </a:lnTo>
                  <a:lnTo>
                    <a:pt x="119063" y="135731"/>
                  </a:lnTo>
                  <a:lnTo>
                    <a:pt x="83344" y="111919"/>
                  </a:lnTo>
                  <a:lnTo>
                    <a:pt x="38100" y="88106"/>
                  </a:lnTo>
                  <a:lnTo>
                    <a:pt x="7144" y="71437"/>
                  </a:lnTo>
                  <a:lnTo>
                    <a:pt x="0" y="57150"/>
                  </a:lnTo>
                  <a:lnTo>
                    <a:pt x="0" y="38100"/>
                  </a:lnTo>
                  <a:lnTo>
                    <a:pt x="9525" y="14287"/>
                  </a:lnTo>
                  <a:lnTo>
                    <a:pt x="21431" y="4762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61925" y="7144"/>
                  </a:lnTo>
                  <a:lnTo>
                    <a:pt x="211931" y="16669"/>
                  </a:lnTo>
                  <a:lnTo>
                    <a:pt x="257175" y="28575"/>
                  </a:lnTo>
                  <a:lnTo>
                    <a:pt x="323850" y="57150"/>
                  </a:lnTo>
                  <a:lnTo>
                    <a:pt x="392906" y="90487"/>
                  </a:lnTo>
                  <a:lnTo>
                    <a:pt x="442913" y="119062"/>
                  </a:lnTo>
                  <a:lnTo>
                    <a:pt x="492919" y="161925"/>
                  </a:lnTo>
                  <a:lnTo>
                    <a:pt x="514350" y="190500"/>
                  </a:lnTo>
                  <a:lnTo>
                    <a:pt x="519113" y="216694"/>
                  </a:lnTo>
                  <a:lnTo>
                    <a:pt x="509588" y="242887"/>
                  </a:lnTo>
                  <a:lnTo>
                    <a:pt x="490538" y="271462"/>
                  </a:lnTo>
                  <a:lnTo>
                    <a:pt x="473869" y="300037"/>
                  </a:lnTo>
                  <a:lnTo>
                    <a:pt x="464344" y="440531"/>
                  </a:lnTo>
                  <a:lnTo>
                    <a:pt x="464344" y="990600"/>
                  </a:lnTo>
                  <a:lnTo>
                    <a:pt x="454819" y="1095375"/>
                  </a:lnTo>
                  <a:lnTo>
                    <a:pt x="442913" y="1207294"/>
                  </a:lnTo>
                  <a:lnTo>
                    <a:pt x="423863" y="1357312"/>
                  </a:lnTo>
                  <a:lnTo>
                    <a:pt x="407194" y="1390650"/>
                  </a:lnTo>
                  <a:lnTo>
                    <a:pt x="385763" y="1414462"/>
                  </a:lnTo>
                  <a:lnTo>
                    <a:pt x="361950" y="1428750"/>
                  </a:lnTo>
                  <a:lnTo>
                    <a:pt x="338138" y="1431131"/>
                  </a:lnTo>
                  <a:lnTo>
                    <a:pt x="300038" y="1426369"/>
                  </a:lnTo>
                  <a:lnTo>
                    <a:pt x="276225" y="1414462"/>
                  </a:lnTo>
                  <a:lnTo>
                    <a:pt x="242888" y="1393031"/>
                  </a:lnTo>
                  <a:lnTo>
                    <a:pt x="230981" y="1371600"/>
                  </a:lnTo>
                  <a:lnTo>
                    <a:pt x="219075" y="1326356"/>
                  </a:lnTo>
                  <a:lnTo>
                    <a:pt x="219075" y="1281112"/>
                  </a:lnTo>
                  <a:lnTo>
                    <a:pt x="209550" y="1231106"/>
                  </a:lnTo>
                  <a:lnTo>
                    <a:pt x="202406" y="1045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85D03E86-62DE-4879-85A7-3FF4F2269D2F}"/>
                </a:ext>
              </a:extLst>
            </p:cNvPr>
            <p:cNvSpPr/>
            <p:nvPr/>
          </p:nvSpPr>
          <p:spPr>
            <a:xfrm>
              <a:off x="4895850" y="2874963"/>
              <a:ext cx="538163" cy="1244600"/>
            </a:xfrm>
            <a:custGeom>
              <a:avLst/>
              <a:gdLst>
                <a:gd name="connsiteX0" fmla="*/ 326231 w 538163"/>
                <a:gd name="connsiteY0" fmla="*/ 926306 h 1245394"/>
                <a:gd name="connsiteX1" fmla="*/ 285750 w 538163"/>
                <a:gd name="connsiteY1" fmla="*/ 681037 h 1245394"/>
                <a:gd name="connsiteX2" fmla="*/ 269081 w 538163"/>
                <a:gd name="connsiteY2" fmla="*/ 511969 h 1245394"/>
                <a:gd name="connsiteX3" fmla="*/ 240506 w 538163"/>
                <a:gd name="connsiteY3" fmla="*/ 359569 h 1245394"/>
                <a:gd name="connsiteX4" fmla="*/ 219075 w 538163"/>
                <a:gd name="connsiteY4" fmla="*/ 295275 h 1245394"/>
                <a:gd name="connsiteX5" fmla="*/ 180975 w 538163"/>
                <a:gd name="connsiteY5" fmla="*/ 235744 h 1245394"/>
                <a:gd name="connsiteX6" fmla="*/ 147638 w 538163"/>
                <a:gd name="connsiteY6" fmla="*/ 190500 h 1245394"/>
                <a:gd name="connsiteX7" fmla="*/ 114300 w 538163"/>
                <a:gd name="connsiteY7" fmla="*/ 157162 h 1245394"/>
                <a:gd name="connsiteX8" fmla="*/ 80963 w 538163"/>
                <a:gd name="connsiteY8" fmla="*/ 126206 h 1245394"/>
                <a:gd name="connsiteX9" fmla="*/ 47625 w 538163"/>
                <a:gd name="connsiteY9" fmla="*/ 104775 h 1245394"/>
                <a:gd name="connsiteX10" fmla="*/ 19050 w 538163"/>
                <a:gd name="connsiteY10" fmla="*/ 85725 h 1245394"/>
                <a:gd name="connsiteX11" fmla="*/ 4763 w 538163"/>
                <a:gd name="connsiteY11" fmla="*/ 69056 h 1245394"/>
                <a:gd name="connsiteX12" fmla="*/ 0 w 538163"/>
                <a:gd name="connsiteY12" fmla="*/ 50006 h 1245394"/>
                <a:gd name="connsiteX13" fmla="*/ 2381 w 538163"/>
                <a:gd name="connsiteY13" fmla="*/ 35719 h 1245394"/>
                <a:gd name="connsiteX14" fmla="*/ 9525 w 538163"/>
                <a:gd name="connsiteY14" fmla="*/ 21431 h 1245394"/>
                <a:gd name="connsiteX15" fmla="*/ 28575 w 538163"/>
                <a:gd name="connsiteY15" fmla="*/ 9525 h 1245394"/>
                <a:gd name="connsiteX16" fmla="*/ 59531 w 538163"/>
                <a:gd name="connsiteY16" fmla="*/ 0 h 1245394"/>
                <a:gd name="connsiteX17" fmla="*/ 109538 w 538163"/>
                <a:gd name="connsiteY17" fmla="*/ 4762 h 1245394"/>
                <a:gd name="connsiteX18" fmla="*/ 161925 w 538163"/>
                <a:gd name="connsiteY18" fmla="*/ 19050 h 1245394"/>
                <a:gd name="connsiteX19" fmla="*/ 245269 w 538163"/>
                <a:gd name="connsiteY19" fmla="*/ 52387 h 1245394"/>
                <a:gd name="connsiteX20" fmla="*/ 304800 w 538163"/>
                <a:gd name="connsiteY20" fmla="*/ 83344 h 1245394"/>
                <a:gd name="connsiteX21" fmla="*/ 366713 w 538163"/>
                <a:gd name="connsiteY21" fmla="*/ 114300 h 1245394"/>
                <a:gd name="connsiteX22" fmla="*/ 435769 w 538163"/>
                <a:gd name="connsiteY22" fmla="*/ 159544 h 1245394"/>
                <a:gd name="connsiteX23" fmla="*/ 473869 w 538163"/>
                <a:gd name="connsiteY23" fmla="*/ 188119 h 1245394"/>
                <a:gd name="connsiteX24" fmla="*/ 488156 w 538163"/>
                <a:gd name="connsiteY24" fmla="*/ 207169 h 1245394"/>
                <a:gd name="connsiteX25" fmla="*/ 500063 w 538163"/>
                <a:gd name="connsiteY25" fmla="*/ 233362 h 1245394"/>
                <a:gd name="connsiteX26" fmla="*/ 514350 w 538163"/>
                <a:gd name="connsiteY26" fmla="*/ 280987 h 1245394"/>
                <a:gd name="connsiteX27" fmla="*/ 516731 w 538163"/>
                <a:gd name="connsiteY27" fmla="*/ 321469 h 1245394"/>
                <a:gd name="connsiteX28" fmla="*/ 516731 w 538163"/>
                <a:gd name="connsiteY28" fmla="*/ 497681 h 1245394"/>
                <a:gd name="connsiteX29" fmla="*/ 533400 w 538163"/>
                <a:gd name="connsiteY29" fmla="*/ 664369 h 1245394"/>
                <a:gd name="connsiteX30" fmla="*/ 538163 w 538163"/>
                <a:gd name="connsiteY30" fmla="*/ 869156 h 1245394"/>
                <a:gd name="connsiteX31" fmla="*/ 538163 w 538163"/>
                <a:gd name="connsiteY31" fmla="*/ 1023937 h 1245394"/>
                <a:gd name="connsiteX32" fmla="*/ 531019 w 538163"/>
                <a:gd name="connsiteY32" fmla="*/ 1119187 h 1245394"/>
                <a:gd name="connsiteX33" fmla="*/ 519113 w 538163"/>
                <a:gd name="connsiteY33" fmla="*/ 1162050 h 1245394"/>
                <a:gd name="connsiteX34" fmla="*/ 502444 w 538163"/>
                <a:gd name="connsiteY34" fmla="*/ 1197769 h 1245394"/>
                <a:gd name="connsiteX35" fmla="*/ 483394 w 538163"/>
                <a:gd name="connsiteY35" fmla="*/ 1226344 h 1245394"/>
                <a:gd name="connsiteX36" fmla="*/ 466725 w 538163"/>
                <a:gd name="connsiteY36" fmla="*/ 1240631 h 1245394"/>
                <a:gd name="connsiteX37" fmla="*/ 450056 w 538163"/>
                <a:gd name="connsiteY37" fmla="*/ 1245394 h 1245394"/>
                <a:gd name="connsiteX38" fmla="*/ 428625 w 538163"/>
                <a:gd name="connsiteY38" fmla="*/ 1240631 h 1245394"/>
                <a:gd name="connsiteX39" fmla="*/ 404813 w 538163"/>
                <a:gd name="connsiteY39" fmla="*/ 1223962 h 1245394"/>
                <a:gd name="connsiteX40" fmla="*/ 378619 w 538163"/>
                <a:gd name="connsiteY40" fmla="*/ 1188244 h 1245394"/>
                <a:gd name="connsiteX41" fmla="*/ 359569 w 538163"/>
                <a:gd name="connsiteY41" fmla="*/ 1147762 h 1245394"/>
                <a:gd name="connsiteX42" fmla="*/ 347663 w 538163"/>
                <a:gd name="connsiteY42" fmla="*/ 1083469 h 1245394"/>
                <a:gd name="connsiteX43" fmla="*/ 326231 w 538163"/>
                <a:gd name="connsiteY43" fmla="*/ 926306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8163" h="1245394">
                  <a:moveTo>
                    <a:pt x="326231" y="926306"/>
                  </a:moveTo>
                  <a:lnTo>
                    <a:pt x="285750" y="681037"/>
                  </a:lnTo>
                  <a:lnTo>
                    <a:pt x="269081" y="511969"/>
                  </a:lnTo>
                  <a:lnTo>
                    <a:pt x="240506" y="359569"/>
                  </a:lnTo>
                  <a:lnTo>
                    <a:pt x="219075" y="295275"/>
                  </a:lnTo>
                  <a:lnTo>
                    <a:pt x="180975" y="235744"/>
                  </a:lnTo>
                  <a:lnTo>
                    <a:pt x="147638" y="190500"/>
                  </a:lnTo>
                  <a:lnTo>
                    <a:pt x="114300" y="157162"/>
                  </a:lnTo>
                  <a:lnTo>
                    <a:pt x="80963" y="126206"/>
                  </a:lnTo>
                  <a:lnTo>
                    <a:pt x="47625" y="104775"/>
                  </a:lnTo>
                  <a:lnTo>
                    <a:pt x="19050" y="85725"/>
                  </a:lnTo>
                  <a:lnTo>
                    <a:pt x="4763" y="69056"/>
                  </a:lnTo>
                  <a:lnTo>
                    <a:pt x="0" y="50006"/>
                  </a:lnTo>
                  <a:lnTo>
                    <a:pt x="2381" y="35719"/>
                  </a:lnTo>
                  <a:lnTo>
                    <a:pt x="9525" y="21431"/>
                  </a:lnTo>
                  <a:lnTo>
                    <a:pt x="28575" y="9525"/>
                  </a:lnTo>
                  <a:lnTo>
                    <a:pt x="59531" y="0"/>
                  </a:lnTo>
                  <a:lnTo>
                    <a:pt x="109538" y="4762"/>
                  </a:lnTo>
                  <a:lnTo>
                    <a:pt x="161925" y="19050"/>
                  </a:lnTo>
                  <a:lnTo>
                    <a:pt x="245269" y="52387"/>
                  </a:lnTo>
                  <a:lnTo>
                    <a:pt x="304800" y="83344"/>
                  </a:lnTo>
                  <a:lnTo>
                    <a:pt x="366713" y="114300"/>
                  </a:lnTo>
                  <a:lnTo>
                    <a:pt x="435769" y="159544"/>
                  </a:lnTo>
                  <a:lnTo>
                    <a:pt x="473869" y="188119"/>
                  </a:lnTo>
                  <a:lnTo>
                    <a:pt x="488156" y="207169"/>
                  </a:lnTo>
                  <a:lnTo>
                    <a:pt x="500063" y="233362"/>
                  </a:lnTo>
                  <a:lnTo>
                    <a:pt x="514350" y="280987"/>
                  </a:lnTo>
                  <a:lnTo>
                    <a:pt x="516731" y="321469"/>
                  </a:lnTo>
                  <a:lnTo>
                    <a:pt x="516731" y="497681"/>
                  </a:lnTo>
                  <a:lnTo>
                    <a:pt x="533400" y="664369"/>
                  </a:lnTo>
                  <a:lnTo>
                    <a:pt x="538163" y="869156"/>
                  </a:lnTo>
                  <a:lnTo>
                    <a:pt x="538163" y="1023937"/>
                  </a:lnTo>
                  <a:lnTo>
                    <a:pt x="531019" y="1119187"/>
                  </a:lnTo>
                  <a:lnTo>
                    <a:pt x="519113" y="1162050"/>
                  </a:lnTo>
                  <a:lnTo>
                    <a:pt x="502444" y="1197769"/>
                  </a:lnTo>
                  <a:lnTo>
                    <a:pt x="483394" y="1226344"/>
                  </a:lnTo>
                  <a:lnTo>
                    <a:pt x="466725" y="1240631"/>
                  </a:lnTo>
                  <a:lnTo>
                    <a:pt x="450056" y="1245394"/>
                  </a:lnTo>
                  <a:lnTo>
                    <a:pt x="428625" y="1240631"/>
                  </a:lnTo>
                  <a:lnTo>
                    <a:pt x="404813" y="1223962"/>
                  </a:lnTo>
                  <a:lnTo>
                    <a:pt x="378619" y="1188244"/>
                  </a:lnTo>
                  <a:lnTo>
                    <a:pt x="359569" y="1147762"/>
                  </a:lnTo>
                  <a:lnTo>
                    <a:pt x="347663" y="1083469"/>
                  </a:lnTo>
                  <a:lnTo>
                    <a:pt x="326231" y="926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BEFE12D1-1BBA-4BCC-B206-F7033C4E0E00}"/>
                </a:ext>
              </a:extLst>
            </p:cNvPr>
            <p:cNvSpPr/>
            <p:nvPr/>
          </p:nvSpPr>
          <p:spPr>
            <a:xfrm>
              <a:off x="6391275" y="2776538"/>
              <a:ext cx="419100" cy="1184275"/>
            </a:xfrm>
            <a:custGeom>
              <a:avLst/>
              <a:gdLst>
                <a:gd name="connsiteX0" fmla="*/ 38100 w 419100"/>
                <a:gd name="connsiteY0" fmla="*/ 814387 h 1183481"/>
                <a:gd name="connsiteX1" fmla="*/ 111919 w 419100"/>
                <a:gd name="connsiteY1" fmla="*/ 431006 h 1183481"/>
                <a:gd name="connsiteX2" fmla="*/ 133350 w 419100"/>
                <a:gd name="connsiteY2" fmla="*/ 259556 h 1183481"/>
                <a:gd name="connsiteX3" fmla="*/ 128588 w 419100"/>
                <a:gd name="connsiteY3" fmla="*/ 223837 h 1183481"/>
                <a:gd name="connsiteX4" fmla="*/ 116681 w 419100"/>
                <a:gd name="connsiteY4" fmla="*/ 180975 h 1183481"/>
                <a:gd name="connsiteX5" fmla="*/ 100013 w 419100"/>
                <a:gd name="connsiteY5" fmla="*/ 147637 h 1183481"/>
                <a:gd name="connsiteX6" fmla="*/ 80963 w 419100"/>
                <a:gd name="connsiteY6" fmla="*/ 121443 h 1183481"/>
                <a:gd name="connsiteX7" fmla="*/ 54769 w 419100"/>
                <a:gd name="connsiteY7" fmla="*/ 102393 h 1183481"/>
                <a:gd name="connsiteX8" fmla="*/ 38100 w 419100"/>
                <a:gd name="connsiteY8" fmla="*/ 85725 h 1183481"/>
                <a:gd name="connsiteX9" fmla="*/ 16669 w 419100"/>
                <a:gd name="connsiteY9" fmla="*/ 50006 h 1183481"/>
                <a:gd name="connsiteX10" fmla="*/ 9525 w 419100"/>
                <a:gd name="connsiteY10" fmla="*/ 28575 h 1183481"/>
                <a:gd name="connsiteX11" fmla="*/ 14288 w 419100"/>
                <a:gd name="connsiteY11" fmla="*/ 7143 h 1183481"/>
                <a:gd name="connsiteX12" fmla="*/ 26194 w 419100"/>
                <a:gd name="connsiteY12" fmla="*/ 0 h 1183481"/>
                <a:gd name="connsiteX13" fmla="*/ 76200 w 419100"/>
                <a:gd name="connsiteY13" fmla="*/ 0 h 1183481"/>
                <a:gd name="connsiteX14" fmla="*/ 142875 w 419100"/>
                <a:gd name="connsiteY14" fmla="*/ 9525 h 1183481"/>
                <a:gd name="connsiteX15" fmla="*/ 204788 w 419100"/>
                <a:gd name="connsiteY15" fmla="*/ 23812 h 1183481"/>
                <a:gd name="connsiteX16" fmla="*/ 252413 w 419100"/>
                <a:gd name="connsiteY16" fmla="*/ 42862 h 1183481"/>
                <a:gd name="connsiteX17" fmla="*/ 304800 w 419100"/>
                <a:gd name="connsiteY17" fmla="*/ 71437 h 1183481"/>
                <a:gd name="connsiteX18" fmla="*/ 342900 w 419100"/>
                <a:gd name="connsiteY18" fmla="*/ 97631 h 1183481"/>
                <a:gd name="connsiteX19" fmla="*/ 366713 w 419100"/>
                <a:gd name="connsiteY19" fmla="*/ 116681 h 1183481"/>
                <a:gd name="connsiteX20" fmla="*/ 383381 w 419100"/>
                <a:gd name="connsiteY20" fmla="*/ 138112 h 1183481"/>
                <a:gd name="connsiteX21" fmla="*/ 400050 w 419100"/>
                <a:gd name="connsiteY21" fmla="*/ 164306 h 1183481"/>
                <a:gd name="connsiteX22" fmla="*/ 409575 w 419100"/>
                <a:gd name="connsiteY22" fmla="*/ 195262 h 1183481"/>
                <a:gd name="connsiteX23" fmla="*/ 416719 w 419100"/>
                <a:gd name="connsiteY23" fmla="*/ 238125 h 1183481"/>
                <a:gd name="connsiteX24" fmla="*/ 419100 w 419100"/>
                <a:gd name="connsiteY24" fmla="*/ 276225 h 1183481"/>
                <a:gd name="connsiteX25" fmla="*/ 404813 w 419100"/>
                <a:gd name="connsiteY25" fmla="*/ 395287 h 1183481"/>
                <a:gd name="connsiteX26" fmla="*/ 335756 w 419100"/>
                <a:gd name="connsiteY26" fmla="*/ 611981 h 1183481"/>
                <a:gd name="connsiteX27" fmla="*/ 278606 w 419100"/>
                <a:gd name="connsiteY27" fmla="*/ 816768 h 1183481"/>
                <a:gd name="connsiteX28" fmla="*/ 226219 w 419100"/>
                <a:gd name="connsiteY28" fmla="*/ 990600 h 1183481"/>
                <a:gd name="connsiteX29" fmla="*/ 197644 w 419100"/>
                <a:gd name="connsiteY29" fmla="*/ 1088231 h 1183481"/>
                <a:gd name="connsiteX30" fmla="*/ 178594 w 419100"/>
                <a:gd name="connsiteY30" fmla="*/ 1121568 h 1183481"/>
                <a:gd name="connsiteX31" fmla="*/ 157163 w 419100"/>
                <a:gd name="connsiteY31" fmla="*/ 1147762 h 1183481"/>
                <a:gd name="connsiteX32" fmla="*/ 128588 w 419100"/>
                <a:gd name="connsiteY32" fmla="*/ 1171575 h 1183481"/>
                <a:gd name="connsiteX33" fmla="*/ 107156 w 419100"/>
                <a:gd name="connsiteY33" fmla="*/ 1178718 h 1183481"/>
                <a:gd name="connsiteX34" fmla="*/ 78581 w 419100"/>
                <a:gd name="connsiteY34" fmla="*/ 1183481 h 1183481"/>
                <a:gd name="connsiteX35" fmla="*/ 50006 w 419100"/>
                <a:gd name="connsiteY35" fmla="*/ 1181100 h 1183481"/>
                <a:gd name="connsiteX36" fmla="*/ 33338 w 419100"/>
                <a:gd name="connsiteY36" fmla="*/ 1173956 h 1183481"/>
                <a:gd name="connsiteX37" fmla="*/ 19050 w 419100"/>
                <a:gd name="connsiteY37" fmla="*/ 1159668 h 1183481"/>
                <a:gd name="connsiteX38" fmla="*/ 2381 w 419100"/>
                <a:gd name="connsiteY38" fmla="*/ 1109662 h 1183481"/>
                <a:gd name="connsiteX39" fmla="*/ 0 w 419100"/>
                <a:gd name="connsiteY39" fmla="*/ 1026318 h 1183481"/>
                <a:gd name="connsiteX40" fmla="*/ 14288 w 419100"/>
                <a:gd name="connsiteY40" fmla="*/ 947737 h 1183481"/>
                <a:gd name="connsiteX41" fmla="*/ 38100 w 419100"/>
                <a:gd name="connsiteY41" fmla="*/ 8143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9100" h="1183481">
                  <a:moveTo>
                    <a:pt x="38100" y="814387"/>
                  </a:moveTo>
                  <a:lnTo>
                    <a:pt x="111919" y="431006"/>
                  </a:lnTo>
                  <a:lnTo>
                    <a:pt x="133350" y="259556"/>
                  </a:lnTo>
                  <a:lnTo>
                    <a:pt x="128588" y="223837"/>
                  </a:lnTo>
                  <a:lnTo>
                    <a:pt x="116681" y="180975"/>
                  </a:lnTo>
                  <a:lnTo>
                    <a:pt x="100013" y="147637"/>
                  </a:lnTo>
                  <a:lnTo>
                    <a:pt x="80963" y="121443"/>
                  </a:lnTo>
                  <a:lnTo>
                    <a:pt x="54769" y="102393"/>
                  </a:lnTo>
                  <a:lnTo>
                    <a:pt x="38100" y="85725"/>
                  </a:lnTo>
                  <a:lnTo>
                    <a:pt x="16669" y="50006"/>
                  </a:lnTo>
                  <a:lnTo>
                    <a:pt x="9525" y="28575"/>
                  </a:lnTo>
                  <a:lnTo>
                    <a:pt x="14288" y="7143"/>
                  </a:lnTo>
                  <a:lnTo>
                    <a:pt x="26194" y="0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04788" y="23812"/>
                  </a:lnTo>
                  <a:lnTo>
                    <a:pt x="252413" y="42862"/>
                  </a:lnTo>
                  <a:lnTo>
                    <a:pt x="304800" y="71437"/>
                  </a:lnTo>
                  <a:lnTo>
                    <a:pt x="342900" y="97631"/>
                  </a:lnTo>
                  <a:lnTo>
                    <a:pt x="366713" y="116681"/>
                  </a:lnTo>
                  <a:lnTo>
                    <a:pt x="383381" y="138112"/>
                  </a:lnTo>
                  <a:lnTo>
                    <a:pt x="400050" y="164306"/>
                  </a:lnTo>
                  <a:lnTo>
                    <a:pt x="409575" y="195262"/>
                  </a:lnTo>
                  <a:cubicBezTo>
                    <a:pt x="416857" y="236525"/>
                    <a:pt x="416719" y="222041"/>
                    <a:pt x="416719" y="238125"/>
                  </a:cubicBezTo>
                  <a:lnTo>
                    <a:pt x="419100" y="276225"/>
                  </a:lnTo>
                  <a:lnTo>
                    <a:pt x="404813" y="395287"/>
                  </a:lnTo>
                  <a:lnTo>
                    <a:pt x="335756" y="611981"/>
                  </a:lnTo>
                  <a:lnTo>
                    <a:pt x="278606" y="816768"/>
                  </a:lnTo>
                  <a:lnTo>
                    <a:pt x="226219" y="990600"/>
                  </a:lnTo>
                  <a:lnTo>
                    <a:pt x="197644" y="1088231"/>
                  </a:lnTo>
                  <a:lnTo>
                    <a:pt x="178594" y="1121568"/>
                  </a:lnTo>
                  <a:lnTo>
                    <a:pt x="157163" y="1147762"/>
                  </a:lnTo>
                  <a:lnTo>
                    <a:pt x="128588" y="1171575"/>
                  </a:lnTo>
                  <a:lnTo>
                    <a:pt x="107156" y="1178718"/>
                  </a:lnTo>
                  <a:lnTo>
                    <a:pt x="78581" y="1183481"/>
                  </a:lnTo>
                  <a:lnTo>
                    <a:pt x="50006" y="1181100"/>
                  </a:lnTo>
                  <a:lnTo>
                    <a:pt x="33338" y="1173956"/>
                  </a:lnTo>
                  <a:lnTo>
                    <a:pt x="19050" y="1159668"/>
                  </a:lnTo>
                  <a:lnTo>
                    <a:pt x="2381" y="1109662"/>
                  </a:lnTo>
                  <a:cubicBezTo>
                    <a:pt x="1587" y="1081881"/>
                    <a:pt x="794" y="1054099"/>
                    <a:pt x="0" y="1026318"/>
                  </a:cubicBezTo>
                  <a:lnTo>
                    <a:pt x="14288" y="947737"/>
                  </a:lnTo>
                  <a:lnTo>
                    <a:pt x="38100" y="814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912AA7ED-DD76-4ED2-B2FC-0C0419122390}"/>
                </a:ext>
              </a:extLst>
            </p:cNvPr>
            <p:cNvSpPr/>
            <p:nvPr/>
          </p:nvSpPr>
          <p:spPr>
            <a:xfrm>
              <a:off x="4170363" y="4437063"/>
              <a:ext cx="1416050" cy="1704975"/>
            </a:xfrm>
            <a:custGeom>
              <a:avLst/>
              <a:gdLst>
                <a:gd name="connsiteX0" fmla="*/ 904875 w 1416844"/>
                <a:gd name="connsiteY0" fmla="*/ 1054894 h 1704975"/>
                <a:gd name="connsiteX1" fmla="*/ 733425 w 1416844"/>
                <a:gd name="connsiteY1" fmla="*/ 1240631 h 1704975"/>
                <a:gd name="connsiteX2" fmla="*/ 611981 w 1416844"/>
                <a:gd name="connsiteY2" fmla="*/ 1343025 h 1704975"/>
                <a:gd name="connsiteX3" fmla="*/ 509587 w 1416844"/>
                <a:gd name="connsiteY3" fmla="*/ 1421606 h 1704975"/>
                <a:gd name="connsiteX4" fmla="*/ 333375 w 1416844"/>
                <a:gd name="connsiteY4" fmla="*/ 1535906 h 1704975"/>
                <a:gd name="connsiteX5" fmla="*/ 171450 w 1416844"/>
                <a:gd name="connsiteY5" fmla="*/ 1631156 h 1704975"/>
                <a:gd name="connsiteX6" fmla="*/ 45244 w 1416844"/>
                <a:gd name="connsiteY6" fmla="*/ 1697831 h 1704975"/>
                <a:gd name="connsiteX7" fmla="*/ 21431 w 1416844"/>
                <a:gd name="connsiteY7" fmla="*/ 1704975 h 1704975"/>
                <a:gd name="connsiteX8" fmla="*/ 4762 w 1416844"/>
                <a:gd name="connsiteY8" fmla="*/ 1700212 h 1704975"/>
                <a:gd name="connsiteX9" fmla="*/ 0 w 1416844"/>
                <a:gd name="connsiteY9" fmla="*/ 1688306 h 1704975"/>
                <a:gd name="connsiteX10" fmla="*/ 4762 w 1416844"/>
                <a:gd name="connsiteY10" fmla="*/ 1659731 h 1704975"/>
                <a:gd name="connsiteX11" fmla="*/ 21431 w 1416844"/>
                <a:gd name="connsiteY11" fmla="*/ 1638300 h 1704975"/>
                <a:gd name="connsiteX12" fmla="*/ 173831 w 1416844"/>
                <a:gd name="connsiteY12" fmla="*/ 1526381 h 1704975"/>
                <a:gd name="connsiteX13" fmla="*/ 323850 w 1416844"/>
                <a:gd name="connsiteY13" fmla="*/ 1404937 h 1704975"/>
                <a:gd name="connsiteX14" fmla="*/ 459581 w 1416844"/>
                <a:gd name="connsiteY14" fmla="*/ 1283494 h 1704975"/>
                <a:gd name="connsiteX15" fmla="*/ 614362 w 1416844"/>
                <a:gd name="connsiteY15" fmla="*/ 1123950 h 1704975"/>
                <a:gd name="connsiteX16" fmla="*/ 688181 w 1416844"/>
                <a:gd name="connsiteY16" fmla="*/ 1038225 h 1704975"/>
                <a:gd name="connsiteX17" fmla="*/ 812006 w 1416844"/>
                <a:gd name="connsiteY17" fmla="*/ 866775 h 1704975"/>
                <a:gd name="connsiteX18" fmla="*/ 938212 w 1416844"/>
                <a:gd name="connsiteY18" fmla="*/ 650081 h 1704975"/>
                <a:gd name="connsiteX19" fmla="*/ 1019175 w 1416844"/>
                <a:gd name="connsiteY19" fmla="*/ 500062 h 1704975"/>
                <a:gd name="connsiteX20" fmla="*/ 1071562 w 1416844"/>
                <a:gd name="connsiteY20" fmla="*/ 366712 h 1704975"/>
                <a:gd name="connsiteX21" fmla="*/ 1085850 w 1416844"/>
                <a:gd name="connsiteY21" fmla="*/ 309562 h 1704975"/>
                <a:gd name="connsiteX22" fmla="*/ 1085850 w 1416844"/>
                <a:gd name="connsiteY22" fmla="*/ 276225 h 1704975"/>
                <a:gd name="connsiteX23" fmla="*/ 1073944 w 1416844"/>
                <a:gd name="connsiteY23" fmla="*/ 238125 h 1704975"/>
                <a:gd name="connsiteX24" fmla="*/ 1050131 w 1416844"/>
                <a:gd name="connsiteY24" fmla="*/ 200025 h 1704975"/>
                <a:gd name="connsiteX25" fmla="*/ 1000125 w 1416844"/>
                <a:gd name="connsiteY25" fmla="*/ 142875 h 1704975"/>
                <a:gd name="connsiteX26" fmla="*/ 857250 w 1416844"/>
                <a:gd name="connsiteY26" fmla="*/ 19050 h 1704975"/>
                <a:gd name="connsiteX27" fmla="*/ 1059656 w 1416844"/>
                <a:gd name="connsiteY27" fmla="*/ 0 h 1704975"/>
                <a:gd name="connsiteX28" fmla="*/ 1207294 w 1416844"/>
                <a:gd name="connsiteY28" fmla="*/ 76200 h 1704975"/>
                <a:gd name="connsiteX29" fmla="*/ 1259681 w 1416844"/>
                <a:gd name="connsiteY29" fmla="*/ 102394 h 1704975"/>
                <a:gd name="connsiteX30" fmla="*/ 1338262 w 1416844"/>
                <a:gd name="connsiteY30" fmla="*/ 152400 h 1704975"/>
                <a:gd name="connsiteX31" fmla="*/ 1369219 w 1416844"/>
                <a:gd name="connsiteY31" fmla="*/ 169069 h 1704975"/>
                <a:gd name="connsiteX32" fmla="*/ 1388269 w 1416844"/>
                <a:gd name="connsiteY32" fmla="*/ 185737 h 1704975"/>
                <a:gd name="connsiteX33" fmla="*/ 1402556 w 1416844"/>
                <a:gd name="connsiteY33" fmla="*/ 207169 h 1704975"/>
                <a:gd name="connsiteX34" fmla="*/ 1412081 w 1416844"/>
                <a:gd name="connsiteY34" fmla="*/ 228600 h 1704975"/>
                <a:gd name="connsiteX35" fmla="*/ 1416844 w 1416844"/>
                <a:gd name="connsiteY35" fmla="*/ 259556 h 1704975"/>
                <a:gd name="connsiteX36" fmla="*/ 1407319 w 1416844"/>
                <a:gd name="connsiteY36" fmla="*/ 316706 h 1704975"/>
                <a:gd name="connsiteX37" fmla="*/ 1393031 w 1416844"/>
                <a:gd name="connsiteY37" fmla="*/ 354806 h 1704975"/>
                <a:gd name="connsiteX38" fmla="*/ 1364456 w 1416844"/>
                <a:gd name="connsiteY38" fmla="*/ 388144 h 1704975"/>
                <a:gd name="connsiteX39" fmla="*/ 1290637 w 1416844"/>
                <a:gd name="connsiteY39" fmla="*/ 511969 h 1704975"/>
                <a:gd name="connsiteX40" fmla="*/ 1171575 w 1416844"/>
                <a:gd name="connsiteY40" fmla="*/ 704850 h 1704975"/>
                <a:gd name="connsiteX41" fmla="*/ 1014412 w 1416844"/>
                <a:gd name="connsiteY41" fmla="*/ 926306 h 1704975"/>
                <a:gd name="connsiteX42" fmla="*/ 904875 w 1416844"/>
                <a:gd name="connsiteY42" fmla="*/ 1054894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6844" h="1704975">
                  <a:moveTo>
                    <a:pt x="904875" y="1054894"/>
                  </a:moveTo>
                  <a:lnTo>
                    <a:pt x="733425" y="1240631"/>
                  </a:lnTo>
                  <a:lnTo>
                    <a:pt x="611981" y="1343025"/>
                  </a:lnTo>
                  <a:lnTo>
                    <a:pt x="509587" y="1421606"/>
                  </a:lnTo>
                  <a:lnTo>
                    <a:pt x="333375" y="1535906"/>
                  </a:lnTo>
                  <a:lnTo>
                    <a:pt x="171450" y="1631156"/>
                  </a:lnTo>
                  <a:lnTo>
                    <a:pt x="45244" y="1697831"/>
                  </a:lnTo>
                  <a:lnTo>
                    <a:pt x="21431" y="1704975"/>
                  </a:lnTo>
                  <a:lnTo>
                    <a:pt x="4762" y="1700212"/>
                  </a:lnTo>
                  <a:lnTo>
                    <a:pt x="0" y="1688306"/>
                  </a:lnTo>
                  <a:lnTo>
                    <a:pt x="4762" y="1659731"/>
                  </a:lnTo>
                  <a:lnTo>
                    <a:pt x="21431" y="1638300"/>
                  </a:lnTo>
                  <a:lnTo>
                    <a:pt x="173831" y="1526381"/>
                  </a:lnTo>
                  <a:lnTo>
                    <a:pt x="323850" y="1404937"/>
                  </a:lnTo>
                  <a:lnTo>
                    <a:pt x="459581" y="1283494"/>
                  </a:lnTo>
                  <a:lnTo>
                    <a:pt x="614362" y="1123950"/>
                  </a:lnTo>
                  <a:lnTo>
                    <a:pt x="688181" y="1038225"/>
                  </a:lnTo>
                  <a:lnTo>
                    <a:pt x="812006" y="866775"/>
                  </a:lnTo>
                  <a:lnTo>
                    <a:pt x="938212" y="650081"/>
                  </a:lnTo>
                  <a:lnTo>
                    <a:pt x="1019175" y="500062"/>
                  </a:lnTo>
                  <a:lnTo>
                    <a:pt x="1071562" y="366712"/>
                  </a:lnTo>
                  <a:lnTo>
                    <a:pt x="1085850" y="309562"/>
                  </a:lnTo>
                  <a:lnTo>
                    <a:pt x="1085850" y="276225"/>
                  </a:lnTo>
                  <a:lnTo>
                    <a:pt x="1073944" y="238125"/>
                  </a:lnTo>
                  <a:lnTo>
                    <a:pt x="1050131" y="200025"/>
                  </a:lnTo>
                  <a:lnTo>
                    <a:pt x="1000125" y="142875"/>
                  </a:lnTo>
                  <a:lnTo>
                    <a:pt x="857250" y="19050"/>
                  </a:lnTo>
                  <a:lnTo>
                    <a:pt x="1059656" y="0"/>
                  </a:lnTo>
                  <a:lnTo>
                    <a:pt x="1207294" y="76200"/>
                  </a:lnTo>
                  <a:lnTo>
                    <a:pt x="1259681" y="102394"/>
                  </a:lnTo>
                  <a:lnTo>
                    <a:pt x="1338262" y="152400"/>
                  </a:lnTo>
                  <a:lnTo>
                    <a:pt x="1369219" y="169069"/>
                  </a:lnTo>
                  <a:cubicBezTo>
                    <a:pt x="1386739" y="184087"/>
                    <a:pt x="1380712" y="178183"/>
                    <a:pt x="1388269" y="185737"/>
                  </a:cubicBezTo>
                  <a:lnTo>
                    <a:pt x="1402556" y="207169"/>
                  </a:lnTo>
                  <a:lnTo>
                    <a:pt x="1412081" y="228600"/>
                  </a:lnTo>
                  <a:lnTo>
                    <a:pt x="1416844" y="259556"/>
                  </a:lnTo>
                  <a:lnTo>
                    <a:pt x="1407319" y="316706"/>
                  </a:lnTo>
                  <a:lnTo>
                    <a:pt x="1393031" y="354806"/>
                  </a:lnTo>
                  <a:lnTo>
                    <a:pt x="1364456" y="388144"/>
                  </a:lnTo>
                  <a:lnTo>
                    <a:pt x="1290637" y="511969"/>
                  </a:lnTo>
                  <a:lnTo>
                    <a:pt x="1171575" y="704850"/>
                  </a:lnTo>
                  <a:lnTo>
                    <a:pt x="1014412" y="926306"/>
                  </a:lnTo>
                  <a:lnTo>
                    <a:pt x="904875" y="1054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640145D0-1403-43AF-92C8-0E2EFB052F0F}"/>
                </a:ext>
              </a:extLst>
            </p:cNvPr>
            <p:cNvSpPr/>
            <p:nvPr/>
          </p:nvSpPr>
          <p:spPr>
            <a:xfrm>
              <a:off x="5808663" y="4333875"/>
              <a:ext cx="1743075" cy="1638300"/>
            </a:xfrm>
            <a:custGeom>
              <a:avLst/>
              <a:gdLst>
                <a:gd name="connsiteX0" fmla="*/ 228600 w 1743075"/>
                <a:gd name="connsiteY0" fmla="*/ 823913 h 1638300"/>
                <a:gd name="connsiteX1" fmla="*/ 228600 w 1743075"/>
                <a:gd name="connsiteY1" fmla="*/ 364331 h 1638300"/>
                <a:gd name="connsiteX2" fmla="*/ 223837 w 1743075"/>
                <a:gd name="connsiteY2" fmla="*/ 247650 h 1638300"/>
                <a:gd name="connsiteX3" fmla="*/ 216694 w 1743075"/>
                <a:gd name="connsiteY3" fmla="*/ 204788 h 1638300"/>
                <a:gd name="connsiteX4" fmla="*/ 204787 w 1743075"/>
                <a:gd name="connsiteY4" fmla="*/ 161925 h 1638300"/>
                <a:gd name="connsiteX5" fmla="*/ 188119 w 1743075"/>
                <a:gd name="connsiteY5" fmla="*/ 135731 h 1638300"/>
                <a:gd name="connsiteX6" fmla="*/ 173831 w 1743075"/>
                <a:gd name="connsiteY6" fmla="*/ 116681 h 1638300"/>
                <a:gd name="connsiteX7" fmla="*/ 140494 w 1743075"/>
                <a:gd name="connsiteY7" fmla="*/ 88106 h 1638300"/>
                <a:gd name="connsiteX8" fmla="*/ 0 w 1743075"/>
                <a:gd name="connsiteY8" fmla="*/ 0 h 1638300"/>
                <a:gd name="connsiteX9" fmla="*/ 261937 w 1743075"/>
                <a:gd name="connsiteY9" fmla="*/ 0 h 1638300"/>
                <a:gd name="connsiteX10" fmla="*/ 366712 w 1743075"/>
                <a:gd name="connsiteY10" fmla="*/ 92869 h 1638300"/>
                <a:gd name="connsiteX11" fmla="*/ 419100 w 1743075"/>
                <a:gd name="connsiteY11" fmla="*/ 140494 h 1638300"/>
                <a:gd name="connsiteX12" fmla="*/ 454819 w 1743075"/>
                <a:gd name="connsiteY12" fmla="*/ 176213 h 1638300"/>
                <a:gd name="connsiteX13" fmla="*/ 485775 w 1743075"/>
                <a:gd name="connsiteY13" fmla="*/ 211931 h 1638300"/>
                <a:gd name="connsiteX14" fmla="*/ 504825 w 1743075"/>
                <a:gd name="connsiteY14" fmla="*/ 240506 h 1638300"/>
                <a:gd name="connsiteX15" fmla="*/ 514350 w 1743075"/>
                <a:gd name="connsiteY15" fmla="*/ 271463 h 1638300"/>
                <a:gd name="connsiteX16" fmla="*/ 516731 w 1743075"/>
                <a:gd name="connsiteY16" fmla="*/ 302419 h 1638300"/>
                <a:gd name="connsiteX17" fmla="*/ 509587 w 1743075"/>
                <a:gd name="connsiteY17" fmla="*/ 347663 h 1638300"/>
                <a:gd name="connsiteX18" fmla="*/ 488156 w 1743075"/>
                <a:gd name="connsiteY18" fmla="*/ 392906 h 1638300"/>
                <a:gd name="connsiteX19" fmla="*/ 438150 w 1743075"/>
                <a:gd name="connsiteY19" fmla="*/ 695325 h 1638300"/>
                <a:gd name="connsiteX20" fmla="*/ 414337 w 1743075"/>
                <a:gd name="connsiteY20" fmla="*/ 919163 h 1638300"/>
                <a:gd name="connsiteX21" fmla="*/ 404812 w 1743075"/>
                <a:gd name="connsiteY21" fmla="*/ 1185863 h 1638300"/>
                <a:gd name="connsiteX22" fmla="*/ 409575 w 1743075"/>
                <a:gd name="connsiteY22" fmla="*/ 1221581 h 1638300"/>
                <a:gd name="connsiteX23" fmla="*/ 416719 w 1743075"/>
                <a:gd name="connsiteY23" fmla="*/ 1257300 h 1638300"/>
                <a:gd name="connsiteX24" fmla="*/ 431006 w 1743075"/>
                <a:gd name="connsiteY24" fmla="*/ 1288256 h 1638300"/>
                <a:gd name="connsiteX25" fmla="*/ 452437 w 1743075"/>
                <a:gd name="connsiteY25" fmla="*/ 1314450 h 1638300"/>
                <a:gd name="connsiteX26" fmla="*/ 481012 w 1743075"/>
                <a:gd name="connsiteY26" fmla="*/ 1340644 h 1638300"/>
                <a:gd name="connsiteX27" fmla="*/ 521494 w 1743075"/>
                <a:gd name="connsiteY27" fmla="*/ 1362075 h 1638300"/>
                <a:gd name="connsiteX28" fmla="*/ 564356 w 1743075"/>
                <a:gd name="connsiteY28" fmla="*/ 1376363 h 1638300"/>
                <a:gd name="connsiteX29" fmla="*/ 642937 w 1743075"/>
                <a:gd name="connsiteY29" fmla="*/ 1390650 h 1638300"/>
                <a:gd name="connsiteX30" fmla="*/ 721519 w 1743075"/>
                <a:gd name="connsiteY30" fmla="*/ 1393031 h 1638300"/>
                <a:gd name="connsiteX31" fmla="*/ 859631 w 1743075"/>
                <a:gd name="connsiteY31" fmla="*/ 1402556 h 1638300"/>
                <a:gd name="connsiteX32" fmla="*/ 1028700 w 1743075"/>
                <a:gd name="connsiteY32" fmla="*/ 1397794 h 1638300"/>
                <a:gd name="connsiteX33" fmla="*/ 1157287 w 1743075"/>
                <a:gd name="connsiteY33" fmla="*/ 1388269 h 1638300"/>
                <a:gd name="connsiteX34" fmla="*/ 1235869 w 1743075"/>
                <a:gd name="connsiteY34" fmla="*/ 1376363 h 1638300"/>
                <a:gd name="connsiteX35" fmla="*/ 1309687 w 1743075"/>
                <a:gd name="connsiteY35" fmla="*/ 1354931 h 1638300"/>
                <a:gd name="connsiteX36" fmla="*/ 1352550 w 1743075"/>
                <a:gd name="connsiteY36" fmla="*/ 1326356 h 1638300"/>
                <a:gd name="connsiteX37" fmla="*/ 1631156 w 1743075"/>
                <a:gd name="connsiteY37" fmla="*/ 1312069 h 1638300"/>
                <a:gd name="connsiteX38" fmla="*/ 1674019 w 1743075"/>
                <a:gd name="connsiteY38" fmla="*/ 1369219 h 1638300"/>
                <a:gd name="connsiteX39" fmla="*/ 1724025 w 1743075"/>
                <a:gd name="connsiteY39" fmla="*/ 1416844 h 1638300"/>
                <a:gd name="connsiteX40" fmla="*/ 1733550 w 1743075"/>
                <a:gd name="connsiteY40" fmla="*/ 1435894 h 1638300"/>
                <a:gd name="connsiteX41" fmla="*/ 1743075 w 1743075"/>
                <a:gd name="connsiteY41" fmla="*/ 1476375 h 1638300"/>
                <a:gd name="connsiteX42" fmla="*/ 1740694 w 1743075"/>
                <a:gd name="connsiteY42" fmla="*/ 1514475 h 1638300"/>
                <a:gd name="connsiteX43" fmla="*/ 1726406 w 1743075"/>
                <a:gd name="connsiteY43" fmla="*/ 1540669 h 1638300"/>
                <a:gd name="connsiteX44" fmla="*/ 1693069 w 1743075"/>
                <a:gd name="connsiteY44" fmla="*/ 1566863 h 1638300"/>
                <a:gd name="connsiteX45" fmla="*/ 1657350 w 1743075"/>
                <a:gd name="connsiteY45" fmla="*/ 1588294 h 1638300"/>
                <a:gd name="connsiteX46" fmla="*/ 1578769 w 1743075"/>
                <a:gd name="connsiteY46" fmla="*/ 1600200 h 1638300"/>
                <a:gd name="connsiteX47" fmla="*/ 1412081 w 1743075"/>
                <a:gd name="connsiteY47" fmla="*/ 1621631 h 1638300"/>
                <a:gd name="connsiteX48" fmla="*/ 1243012 w 1743075"/>
                <a:gd name="connsiteY48" fmla="*/ 1633538 h 1638300"/>
                <a:gd name="connsiteX49" fmla="*/ 971550 w 1743075"/>
                <a:gd name="connsiteY49" fmla="*/ 1638300 h 1638300"/>
                <a:gd name="connsiteX50" fmla="*/ 692944 w 1743075"/>
                <a:gd name="connsiteY50" fmla="*/ 1638300 h 1638300"/>
                <a:gd name="connsiteX51" fmla="*/ 588169 w 1743075"/>
                <a:gd name="connsiteY51" fmla="*/ 1628775 h 1638300"/>
                <a:gd name="connsiteX52" fmla="*/ 545306 w 1743075"/>
                <a:gd name="connsiteY52" fmla="*/ 1619250 h 1638300"/>
                <a:gd name="connsiteX53" fmla="*/ 485775 w 1743075"/>
                <a:gd name="connsiteY53" fmla="*/ 1604963 h 1638300"/>
                <a:gd name="connsiteX54" fmla="*/ 423862 w 1743075"/>
                <a:gd name="connsiteY54" fmla="*/ 1578769 h 1638300"/>
                <a:gd name="connsiteX55" fmla="*/ 381000 w 1743075"/>
                <a:gd name="connsiteY55" fmla="*/ 1554956 h 1638300"/>
                <a:gd name="connsiteX56" fmla="*/ 338137 w 1743075"/>
                <a:gd name="connsiteY56" fmla="*/ 1526381 h 1638300"/>
                <a:gd name="connsiteX57" fmla="*/ 302419 w 1743075"/>
                <a:gd name="connsiteY57" fmla="*/ 1493044 h 1638300"/>
                <a:gd name="connsiteX58" fmla="*/ 280987 w 1743075"/>
                <a:gd name="connsiteY58" fmla="*/ 1459706 h 1638300"/>
                <a:gd name="connsiteX59" fmla="*/ 257175 w 1743075"/>
                <a:gd name="connsiteY59" fmla="*/ 1414463 h 1638300"/>
                <a:gd name="connsiteX60" fmla="*/ 238125 w 1743075"/>
                <a:gd name="connsiteY60" fmla="*/ 1335881 h 1638300"/>
                <a:gd name="connsiteX61" fmla="*/ 230981 w 1743075"/>
                <a:gd name="connsiteY61" fmla="*/ 1209675 h 1638300"/>
                <a:gd name="connsiteX62" fmla="*/ 228600 w 1743075"/>
                <a:gd name="connsiteY62" fmla="*/ 1019175 h 1638300"/>
                <a:gd name="connsiteX63" fmla="*/ 228600 w 1743075"/>
                <a:gd name="connsiteY63" fmla="*/ 823913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43075" h="1638300">
                  <a:moveTo>
                    <a:pt x="228600" y="823913"/>
                  </a:moveTo>
                  <a:lnTo>
                    <a:pt x="228600" y="364331"/>
                  </a:lnTo>
                  <a:lnTo>
                    <a:pt x="223837" y="247650"/>
                  </a:lnTo>
                  <a:lnTo>
                    <a:pt x="216694" y="204788"/>
                  </a:lnTo>
                  <a:lnTo>
                    <a:pt x="204787" y="161925"/>
                  </a:lnTo>
                  <a:lnTo>
                    <a:pt x="188119" y="135731"/>
                  </a:lnTo>
                  <a:lnTo>
                    <a:pt x="173831" y="116681"/>
                  </a:lnTo>
                  <a:lnTo>
                    <a:pt x="140494" y="88106"/>
                  </a:lnTo>
                  <a:lnTo>
                    <a:pt x="0" y="0"/>
                  </a:lnTo>
                  <a:lnTo>
                    <a:pt x="261937" y="0"/>
                  </a:lnTo>
                  <a:lnTo>
                    <a:pt x="366712" y="92869"/>
                  </a:lnTo>
                  <a:lnTo>
                    <a:pt x="419100" y="140494"/>
                  </a:lnTo>
                  <a:lnTo>
                    <a:pt x="454819" y="176213"/>
                  </a:lnTo>
                  <a:lnTo>
                    <a:pt x="485775" y="211931"/>
                  </a:lnTo>
                  <a:lnTo>
                    <a:pt x="504825" y="240506"/>
                  </a:lnTo>
                  <a:lnTo>
                    <a:pt x="514350" y="271463"/>
                  </a:lnTo>
                  <a:lnTo>
                    <a:pt x="516731" y="302419"/>
                  </a:lnTo>
                  <a:lnTo>
                    <a:pt x="509587" y="347663"/>
                  </a:lnTo>
                  <a:lnTo>
                    <a:pt x="488156" y="392906"/>
                  </a:lnTo>
                  <a:lnTo>
                    <a:pt x="438150" y="695325"/>
                  </a:lnTo>
                  <a:lnTo>
                    <a:pt x="414337" y="919163"/>
                  </a:lnTo>
                  <a:lnTo>
                    <a:pt x="404812" y="1185863"/>
                  </a:lnTo>
                  <a:lnTo>
                    <a:pt x="409575" y="1221581"/>
                  </a:lnTo>
                  <a:lnTo>
                    <a:pt x="416719" y="1257300"/>
                  </a:lnTo>
                  <a:lnTo>
                    <a:pt x="431006" y="1288256"/>
                  </a:lnTo>
                  <a:lnTo>
                    <a:pt x="452437" y="1314450"/>
                  </a:lnTo>
                  <a:lnTo>
                    <a:pt x="481012" y="1340644"/>
                  </a:lnTo>
                  <a:lnTo>
                    <a:pt x="521494" y="1362075"/>
                  </a:lnTo>
                  <a:lnTo>
                    <a:pt x="564356" y="1376363"/>
                  </a:lnTo>
                  <a:lnTo>
                    <a:pt x="642937" y="1390650"/>
                  </a:lnTo>
                  <a:lnTo>
                    <a:pt x="721519" y="1393031"/>
                  </a:lnTo>
                  <a:lnTo>
                    <a:pt x="859631" y="1402556"/>
                  </a:lnTo>
                  <a:lnTo>
                    <a:pt x="1028700" y="1397794"/>
                  </a:lnTo>
                  <a:lnTo>
                    <a:pt x="1157287" y="1388269"/>
                  </a:lnTo>
                  <a:lnTo>
                    <a:pt x="1235869" y="1376363"/>
                  </a:lnTo>
                  <a:lnTo>
                    <a:pt x="1309687" y="1354931"/>
                  </a:lnTo>
                  <a:lnTo>
                    <a:pt x="1352550" y="1326356"/>
                  </a:lnTo>
                  <a:lnTo>
                    <a:pt x="1631156" y="1312069"/>
                  </a:lnTo>
                  <a:lnTo>
                    <a:pt x="1674019" y="1369219"/>
                  </a:lnTo>
                  <a:lnTo>
                    <a:pt x="1724025" y="1416844"/>
                  </a:lnTo>
                  <a:lnTo>
                    <a:pt x="1733550" y="1435894"/>
                  </a:lnTo>
                  <a:lnTo>
                    <a:pt x="1743075" y="1476375"/>
                  </a:lnTo>
                  <a:lnTo>
                    <a:pt x="1740694" y="1514475"/>
                  </a:lnTo>
                  <a:lnTo>
                    <a:pt x="1726406" y="1540669"/>
                  </a:lnTo>
                  <a:lnTo>
                    <a:pt x="1693069" y="1566863"/>
                  </a:lnTo>
                  <a:lnTo>
                    <a:pt x="1657350" y="1588294"/>
                  </a:lnTo>
                  <a:lnTo>
                    <a:pt x="1578769" y="1600200"/>
                  </a:lnTo>
                  <a:lnTo>
                    <a:pt x="1412081" y="1621631"/>
                  </a:lnTo>
                  <a:lnTo>
                    <a:pt x="1243012" y="1633538"/>
                  </a:lnTo>
                  <a:lnTo>
                    <a:pt x="971550" y="1638300"/>
                  </a:lnTo>
                  <a:lnTo>
                    <a:pt x="692944" y="1638300"/>
                  </a:lnTo>
                  <a:lnTo>
                    <a:pt x="588169" y="1628775"/>
                  </a:lnTo>
                  <a:lnTo>
                    <a:pt x="545306" y="1619250"/>
                  </a:lnTo>
                  <a:lnTo>
                    <a:pt x="485775" y="1604963"/>
                  </a:lnTo>
                  <a:lnTo>
                    <a:pt x="423862" y="1578769"/>
                  </a:lnTo>
                  <a:lnTo>
                    <a:pt x="381000" y="1554956"/>
                  </a:lnTo>
                  <a:lnTo>
                    <a:pt x="338137" y="1526381"/>
                  </a:lnTo>
                  <a:lnTo>
                    <a:pt x="302419" y="1493044"/>
                  </a:lnTo>
                  <a:lnTo>
                    <a:pt x="280987" y="1459706"/>
                  </a:lnTo>
                  <a:lnTo>
                    <a:pt x="257175" y="1414463"/>
                  </a:lnTo>
                  <a:lnTo>
                    <a:pt x="238125" y="1335881"/>
                  </a:lnTo>
                  <a:lnTo>
                    <a:pt x="230981" y="1209675"/>
                  </a:lnTo>
                  <a:cubicBezTo>
                    <a:pt x="230187" y="1146175"/>
                    <a:pt x="229394" y="1082675"/>
                    <a:pt x="228600" y="1019175"/>
                  </a:cubicBezTo>
                  <a:lnTo>
                    <a:pt x="228600" y="8239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AFBCB6F1-12B4-4B17-B807-C448A763162F}"/>
                </a:ext>
              </a:extLst>
            </p:cNvPr>
            <p:cNvSpPr/>
            <p:nvPr/>
          </p:nvSpPr>
          <p:spPr>
            <a:xfrm>
              <a:off x="7115175" y="5030788"/>
              <a:ext cx="328613" cy="714375"/>
            </a:xfrm>
            <a:custGeom>
              <a:avLst/>
              <a:gdLst>
                <a:gd name="connsiteX0" fmla="*/ 138113 w 328613"/>
                <a:gd name="connsiteY0" fmla="*/ 330994 h 714375"/>
                <a:gd name="connsiteX1" fmla="*/ 85725 w 328613"/>
                <a:gd name="connsiteY1" fmla="*/ 528638 h 714375"/>
                <a:gd name="connsiteX2" fmla="*/ 76200 w 328613"/>
                <a:gd name="connsiteY2" fmla="*/ 578644 h 714375"/>
                <a:gd name="connsiteX3" fmla="*/ 0 w 328613"/>
                <a:gd name="connsiteY3" fmla="*/ 692944 h 714375"/>
                <a:gd name="connsiteX4" fmla="*/ 328613 w 328613"/>
                <a:gd name="connsiteY4" fmla="*/ 714375 h 714375"/>
                <a:gd name="connsiteX5" fmla="*/ 323850 w 328613"/>
                <a:gd name="connsiteY5" fmla="*/ 614363 h 714375"/>
                <a:gd name="connsiteX6" fmla="*/ 304800 w 328613"/>
                <a:gd name="connsiteY6" fmla="*/ 566738 h 714375"/>
                <a:gd name="connsiteX7" fmla="*/ 295275 w 328613"/>
                <a:gd name="connsiteY7" fmla="*/ 495300 h 714375"/>
                <a:gd name="connsiteX8" fmla="*/ 280988 w 328613"/>
                <a:gd name="connsiteY8" fmla="*/ 195263 h 714375"/>
                <a:gd name="connsiteX9" fmla="*/ 283369 w 328613"/>
                <a:gd name="connsiteY9" fmla="*/ 38100 h 714375"/>
                <a:gd name="connsiteX10" fmla="*/ 278606 w 328613"/>
                <a:gd name="connsiteY10" fmla="*/ 19050 h 714375"/>
                <a:gd name="connsiteX11" fmla="*/ 259556 w 328613"/>
                <a:gd name="connsiteY11" fmla="*/ 4763 h 714375"/>
                <a:gd name="connsiteX12" fmla="*/ 233363 w 328613"/>
                <a:gd name="connsiteY12" fmla="*/ 0 h 714375"/>
                <a:gd name="connsiteX13" fmla="*/ 219075 w 328613"/>
                <a:gd name="connsiteY13" fmla="*/ 11907 h 714375"/>
                <a:gd name="connsiteX14" fmla="*/ 138113 w 328613"/>
                <a:gd name="connsiteY14" fmla="*/ 3309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8613" h="714375">
                  <a:moveTo>
                    <a:pt x="138113" y="330994"/>
                  </a:moveTo>
                  <a:lnTo>
                    <a:pt x="85725" y="528638"/>
                  </a:lnTo>
                  <a:lnTo>
                    <a:pt x="76200" y="578644"/>
                  </a:lnTo>
                  <a:lnTo>
                    <a:pt x="0" y="692944"/>
                  </a:lnTo>
                  <a:lnTo>
                    <a:pt x="328613" y="714375"/>
                  </a:lnTo>
                  <a:lnTo>
                    <a:pt x="323850" y="614363"/>
                  </a:lnTo>
                  <a:lnTo>
                    <a:pt x="304800" y="566738"/>
                  </a:lnTo>
                  <a:lnTo>
                    <a:pt x="295275" y="495300"/>
                  </a:lnTo>
                  <a:lnTo>
                    <a:pt x="280988" y="195263"/>
                  </a:lnTo>
                  <a:cubicBezTo>
                    <a:pt x="281782" y="142875"/>
                    <a:pt x="282575" y="90488"/>
                    <a:pt x="283369" y="38100"/>
                  </a:cubicBezTo>
                  <a:lnTo>
                    <a:pt x="278606" y="19050"/>
                  </a:lnTo>
                  <a:lnTo>
                    <a:pt x="259556" y="4763"/>
                  </a:lnTo>
                  <a:lnTo>
                    <a:pt x="233363" y="0"/>
                  </a:lnTo>
                  <a:lnTo>
                    <a:pt x="219075" y="11907"/>
                  </a:lnTo>
                  <a:lnTo>
                    <a:pt x="138113" y="3309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D47BB95C-E3C7-4BD8-AA4B-EFD301888A19}"/>
              </a:ext>
            </a:extLst>
          </p:cNvPr>
          <p:cNvGrpSpPr/>
          <p:nvPr/>
        </p:nvGrpSpPr>
        <p:grpSpPr>
          <a:xfrm>
            <a:off x="2474913" y="1503363"/>
            <a:ext cx="4924425" cy="4486275"/>
            <a:chOff x="2474913" y="1503363"/>
            <a:chExt cx="4924425" cy="44862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D4D266BA-AD93-40DE-A03B-B22D4F3D6F2F}"/>
                </a:ext>
              </a:extLst>
            </p:cNvPr>
            <p:cNvSpPr/>
            <p:nvPr/>
          </p:nvSpPr>
          <p:spPr>
            <a:xfrm>
              <a:off x="2736850" y="2609850"/>
              <a:ext cx="334963" cy="1157288"/>
            </a:xfrm>
            <a:custGeom>
              <a:avLst/>
              <a:gdLst>
                <a:gd name="connsiteX0" fmla="*/ 19050 w 335757"/>
                <a:gd name="connsiteY0" fmla="*/ 783431 h 1157288"/>
                <a:gd name="connsiteX1" fmla="*/ 78582 w 335757"/>
                <a:gd name="connsiteY1" fmla="*/ 597694 h 1157288"/>
                <a:gd name="connsiteX2" fmla="*/ 102394 w 335757"/>
                <a:gd name="connsiteY2" fmla="*/ 497681 h 1157288"/>
                <a:gd name="connsiteX3" fmla="*/ 114300 w 335757"/>
                <a:gd name="connsiteY3" fmla="*/ 388144 h 1157288"/>
                <a:gd name="connsiteX4" fmla="*/ 119063 w 335757"/>
                <a:gd name="connsiteY4" fmla="*/ 254794 h 1157288"/>
                <a:gd name="connsiteX5" fmla="*/ 104775 w 335757"/>
                <a:gd name="connsiteY5" fmla="*/ 121444 h 1157288"/>
                <a:gd name="connsiteX6" fmla="*/ 88107 w 335757"/>
                <a:gd name="connsiteY6" fmla="*/ 42863 h 1157288"/>
                <a:gd name="connsiteX7" fmla="*/ 88107 w 335757"/>
                <a:gd name="connsiteY7" fmla="*/ 21431 h 1157288"/>
                <a:gd name="connsiteX8" fmla="*/ 95250 w 335757"/>
                <a:gd name="connsiteY8" fmla="*/ 4763 h 1157288"/>
                <a:gd name="connsiteX9" fmla="*/ 109538 w 335757"/>
                <a:gd name="connsiteY9" fmla="*/ 0 h 1157288"/>
                <a:gd name="connsiteX10" fmla="*/ 128588 w 335757"/>
                <a:gd name="connsiteY10" fmla="*/ 7144 h 1157288"/>
                <a:gd name="connsiteX11" fmla="*/ 152400 w 335757"/>
                <a:gd name="connsiteY11" fmla="*/ 28575 h 1157288"/>
                <a:gd name="connsiteX12" fmla="*/ 180975 w 335757"/>
                <a:gd name="connsiteY12" fmla="*/ 66675 h 1157288"/>
                <a:gd name="connsiteX13" fmla="*/ 207169 w 335757"/>
                <a:gd name="connsiteY13" fmla="*/ 107156 h 1157288"/>
                <a:gd name="connsiteX14" fmla="*/ 238125 w 335757"/>
                <a:gd name="connsiteY14" fmla="*/ 173831 h 1157288"/>
                <a:gd name="connsiteX15" fmla="*/ 273844 w 335757"/>
                <a:gd name="connsiteY15" fmla="*/ 271463 h 1157288"/>
                <a:gd name="connsiteX16" fmla="*/ 295275 w 335757"/>
                <a:gd name="connsiteY16" fmla="*/ 361950 h 1157288"/>
                <a:gd name="connsiteX17" fmla="*/ 309563 w 335757"/>
                <a:gd name="connsiteY17" fmla="*/ 445294 h 1157288"/>
                <a:gd name="connsiteX18" fmla="*/ 328613 w 335757"/>
                <a:gd name="connsiteY18" fmla="*/ 590550 h 1157288"/>
                <a:gd name="connsiteX19" fmla="*/ 335757 w 335757"/>
                <a:gd name="connsiteY19" fmla="*/ 714375 h 1157288"/>
                <a:gd name="connsiteX20" fmla="*/ 326232 w 335757"/>
                <a:gd name="connsiteY20" fmla="*/ 804863 h 1157288"/>
                <a:gd name="connsiteX21" fmla="*/ 302419 w 335757"/>
                <a:gd name="connsiteY21" fmla="*/ 900113 h 1157288"/>
                <a:gd name="connsiteX22" fmla="*/ 276225 w 335757"/>
                <a:gd name="connsiteY22" fmla="*/ 983456 h 1157288"/>
                <a:gd name="connsiteX23" fmla="*/ 245269 w 335757"/>
                <a:gd name="connsiteY23" fmla="*/ 1064419 h 1157288"/>
                <a:gd name="connsiteX24" fmla="*/ 211932 w 335757"/>
                <a:gd name="connsiteY24" fmla="*/ 1119188 h 1157288"/>
                <a:gd name="connsiteX25" fmla="*/ 192882 w 335757"/>
                <a:gd name="connsiteY25" fmla="*/ 1135856 h 1157288"/>
                <a:gd name="connsiteX26" fmla="*/ 164307 w 335757"/>
                <a:gd name="connsiteY26" fmla="*/ 1152525 h 1157288"/>
                <a:gd name="connsiteX27" fmla="*/ 140494 w 335757"/>
                <a:gd name="connsiteY27" fmla="*/ 1157288 h 1157288"/>
                <a:gd name="connsiteX28" fmla="*/ 111919 w 335757"/>
                <a:gd name="connsiteY28" fmla="*/ 1152525 h 1157288"/>
                <a:gd name="connsiteX29" fmla="*/ 88107 w 335757"/>
                <a:gd name="connsiteY29" fmla="*/ 1140619 h 1157288"/>
                <a:gd name="connsiteX30" fmla="*/ 73819 w 335757"/>
                <a:gd name="connsiteY30" fmla="*/ 1123950 h 1157288"/>
                <a:gd name="connsiteX31" fmla="*/ 45244 w 335757"/>
                <a:gd name="connsiteY31" fmla="*/ 1064419 h 1157288"/>
                <a:gd name="connsiteX32" fmla="*/ 19050 w 335757"/>
                <a:gd name="connsiteY32" fmla="*/ 1000125 h 1157288"/>
                <a:gd name="connsiteX33" fmla="*/ 2382 w 335757"/>
                <a:gd name="connsiteY33" fmla="*/ 928688 h 1157288"/>
                <a:gd name="connsiteX34" fmla="*/ 0 w 335757"/>
                <a:gd name="connsiteY34" fmla="*/ 859631 h 1157288"/>
                <a:gd name="connsiteX35" fmla="*/ 19050 w 335757"/>
                <a:gd name="connsiteY35" fmla="*/ 783431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5757" h="1157288">
                  <a:moveTo>
                    <a:pt x="19050" y="783431"/>
                  </a:moveTo>
                  <a:lnTo>
                    <a:pt x="78582" y="597694"/>
                  </a:lnTo>
                  <a:lnTo>
                    <a:pt x="102394" y="497681"/>
                  </a:lnTo>
                  <a:lnTo>
                    <a:pt x="114300" y="388144"/>
                  </a:lnTo>
                  <a:lnTo>
                    <a:pt x="119063" y="254794"/>
                  </a:lnTo>
                  <a:lnTo>
                    <a:pt x="104775" y="121444"/>
                  </a:lnTo>
                  <a:lnTo>
                    <a:pt x="88107" y="42863"/>
                  </a:lnTo>
                  <a:lnTo>
                    <a:pt x="88107" y="21431"/>
                  </a:lnTo>
                  <a:lnTo>
                    <a:pt x="95250" y="4763"/>
                  </a:lnTo>
                  <a:lnTo>
                    <a:pt x="109538" y="0"/>
                  </a:lnTo>
                  <a:lnTo>
                    <a:pt x="128588" y="7144"/>
                  </a:lnTo>
                  <a:lnTo>
                    <a:pt x="152400" y="28575"/>
                  </a:lnTo>
                  <a:lnTo>
                    <a:pt x="180975" y="66675"/>
                  </a:lnTo>
                  <a:lnTo>
                    <a:pt x="207169" y="107156"/>
                  </a:lnTo>
                  <a:lnTo>
                    <a:pt x="238125" y="173831"/>
                  </a:lnTo>
                  <a:lnTo>
                    <a:pt x="273844" y="271463"/>
                  </a:lnTo>
                  <a:lnTo>
                    <a:pt x="295275" y="361950"/>
                  </a:lnTo>
                  <a:lnTo>
                    <a:pt x="309563" y="445294"/>
                  </a:lnTo>
                  <a:lnTo>
                    <a:pt x="328613" y="590550"/>
                  </a:lnTo>
                  <a:lnTo>
                    <a:pt x="335757" y="714375"/>
                  </a:lnTo>
                  <a:lnTo>
                    <a:pt x="326232" y="804863"/>
                  </a:lnTo>
                  <a:lnTo>
                    <a:pt x="302419" y="900113"/>
                  </a:lnTo>
                  <a:lnTo>
                    <a:pt x="276225" y="983456"/>
                  </a:lnTo>
                  <a:lnTo>
                    <a:pt x="245269" y="1064419"/>
                  </a:lnTo>
                  <a:lnTo>
                    <a:pt x="211932" y="1119188"/>
                  </a:lnTo>
                  <a:lnTo>
                    <a:pt x="192882" y="1135856"/>
                  </a:lnTo>
                  <a:lnTo>
                    <a:pt x="164307" y="1152525"/>
                  </a:lnTo>
                  <a:lnTo>
                    <a:pt x="140494" y="1157288"/>
                  </a:lnTo>
                  <a:lnTo>
                    <a:pt x="111919" y="1152525"/>
                  </a:lnTo>
                  <a:lnTo>
                    <a:pt x="88107" y="1140619"/>
                  </a:lnTo>
                  <a:lnTo>
                    <a:pt x="73819" y="1123950"/>
                  </a:lnTo>
                  <a:lnTo>
                    <a:pt x="45244" y="1064419"/>
                  </a:lnTo>
                  <a:lnTo>
                    <a:pt x="19050" y="1000125"/>
                  </a:lnTo>
                  <a:lnTo>
                    <a:pt x="2382" y="928688"/>
                  </a:lnTo>
                  <a:lnTo>
                    <a:pt x="0" y="859631"/>
                  </a:lnTo>
                  <a:lnTo>
                    <a:pt x="19050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6FEBBD16-9F29-4093-BC88-F76D00F12B45}"/>
                </a:ext>
              </a:extLst>
            </p:cNvPr>
            <p:cNvSpPr/>
            <p:nvPr/>
          </p:nvSpPr>
          <p:spPr>
            <a:xfrm>
              <a:off x="3686175" y="2312988"/>
              <a:ext cx="895350" cy="908050"/>
            </a:xfrm>
            <a:custGeom>
              <a:avLst/>
              <a:gdLst>
                <a:gd name="connsiteX0" fmla="*/ 219075 w 895350"/>
                <a:gd name="connsiteY0" fmla="*/ 757237 h 909637"/>
                <a:gd name="connsiteX1" fmla="*/ 0 w 895350"/>
                <a:gd name="connsiteY1" fmla="*/ 909637 h 909637"/>
                <a:gd name="connsiteX2" fmla="*/ 7144 w 895350"/>
                <a:gd name="connsiteY2" fmla="*/ 752475 h 909637"/>
                <a:gd name="connsiteX3" fmla="*/ 116681 w 895350"/>
                <a:gd name="connsiteY3" fmla="*/ 676275 h 909637"/>
                <a:gd name="connsiteX4" fmla="*/ 219075 w 895350"/>
                <a:gd name="connsiteY4" fmla="*/ 581025 h 909637"/>
                <a:gd name="connsiteX5" fmla="*/ 347663 w 895350"/>
                <a:gd name="connsiteY5" fmla="*/ 438150 h 909637"/>
                <a:gd name="connsiteX6" fmla="*/ 452438 w 895350"/>
                <a:gd name="connsiteY6" fmla="*/ 311944 h 909637"/>
                <a:gd name="connsiteX7" fmla="*/ 511969 w 895350"/>
                <a:gd name="connsiteY7" fmla="*/ 233362 h 909637"/>
                <a:gd name="connsiteX8" fmla="*/ 519113 w 895350"/>
                <a:gd name="connsiteY8" fmla="*/ 209550 h 909637"/>
                <a:gd name="connsiteX9" fmla="*/ 521494 w 895350"/>
                <a:gd name="connsiteY9" fmla="*/ 173831 h 909637"/>
                <a:gd name="connsiteX10" fmla="*/ 516731 w 895350"/>
                <a:gd name="connsiteY10" fmla="*/ 138112 h 909637"/>
                <a:gd name="connsiteX11" fmla="*/ 497681 w 895350"/>
                <a:gd name="connsiteY11" fmla="*/ 107156 h 909637"/>
                <a:gd name="connsiteX12" fmla="*/ 464344 w 895350"/>
                <a:gd name="connsiteY12" fmla="*/ 71437 h 909637"/>
                <a:gd name="connsiteX13" fmla="*/ 438150 w 895350"/>
                <a:gd name="connsiteY13" fmla="*/ 50006 h 909637"/>
                <a:gd name="connsiteX14" fmla="*/ 428625 w 895350"/>
                <a:gd name="connsiteY14" fmla="*/ 40481 h 909637"/>
                <a:gd name="connsiteX15" fmla="*/ 426244 w 895350"/>
                <a:gd name="connsiteY15" fmla="*/ 21431 h 909637"/>
                <a:gd name="connsiteX16" fmla="*/ 433388 w 895350"/>
                <a:gd name="connsiteY16" fmla="*/ 9525 h 909637"/>
                <a:gd name="connsiteX17" fmla="*/ 454819 w 895350"/>
                <a:gd name="connsiteY17" fmla="*/ 0 h 909637"/>
                <a:gd name="connsiteX18" fmla="*/ 483394 w 895350"/>
                <a:gd name="connsiteY18" fmla="*/ 0 h 909637"/>
                <a:gd name="connsiteX19" fmla="*/ 531019 w 895350"/>
                <a:gd name="connsiteY19" fmla="*/ 9525 h 909637"/>
                <a:gd name="connsiteX20" fmla="*/ 595313 w 895350"/>
                <a:gd name="connsiteY20" fmla="*/ 30956 h 909637"/>
                <a:gd name="connsiteX21" fmla="*/ 669131 w 895350"/>
                <a:gd name="connsiteY21" fmla="*/ 61912 h 909637"/>
                <a:gd name="connsiteX22" fmla="*/ 721519 w 895350"/>
                <a:gd name="connsiteY22" fmla="*/ 92869 h 909637"/>
                <a:gd name="connsiteX23" fmla="*/ 766763 w 895350"/>
                <a:gd name="connsiteY23" fmla="*/ 123825 h 909637"/>
                <a:gd name="connsiteX24" fmla="*/ 804863 w 895350"/>
                <a:gd name="connsiteY24" fmla="*/ 157162 h 909637"/>
                <a:gd name="connsiteX25" fmla="*/ 842963 w 895350"/>
                <a:gd name="connsiteY25" fmla="*/ 197644 h 909637"/>
                <a:gd name="connsiteX26" fmla="*/ 876300 w 895350"/>
                <a:gd name="connsiteY26" fmla="*/ 240506 h 909637"/>
                <a:gd name="connsiteX27" fmla="*/ 888206 w 895350"/>
                <a:gd name="connsiteY27" fmla="*/ 259556 h 909637"/>
                <a:gd name="connsiteX28" fmla="*/ 895350 w 895350"/>
                <a:gd name="connsiteY28" fmla="*/ 278606 h 909637"/>
                <a:gd name="connsiteX29" fmla="*/ 895350 w 895350"/>
                <a:gd name="connsiteY29" fmla="*/ 300037 h 909637"/>
                <a:gd name="connsiteX30" fmla="*/ 888206 w 895350"/>
                <a:gd name="connsiteY30" fmla="*/ 323850 h 909637"/>
                <a:gd name="connsiteX31" fmla="*/ 876300 w 895350"/>
                <a:gd name="connsiteY31" fmla="*/ 345281 h 909637"/>
                <a:gd name="connsiteX32" fmla="*/ 852488 w 895350"/>
                <a:gd name="connsiteY32" fmla="*/ 361950 h 909637"/>
                <a:gd name="connsiteX33" fmla="*/ 819150 w 895350"/>
                <a:gd name="connsiteY33" fmla="*/ 378619 h 909637"/>
                <a:gd name="connsiteX34" fmla="*/ 766763 w 895350"/>
                <a:gd name="connsiteY34" fmla="*/ 402431 h 909637"/>
                <a:gd name="connsiteX35" fmla="*/ 535781 w 895350"/>
                <a:gd name="connsiteY35" fmla="*/ 547687 h 909637"/>
                <a:gd name="connsiteX36" fmla="*/ 219075 w 895350"/>
                <a:gd name="connsiteY36" fmla="*/ 757237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95350" h="909637">
                  <a:moveTo>
                    <a:pt x="219075" y="757237"/>
                  </a:moveTo>
                  <a:lnTo>
                    <a:pt x="0" y="909637"/>
                  </a:lnTo>
                  <a:lnTo>
                    <a:pt x="7144" y="752475"/>
                  </a:lnTo>
                  <a:lnTo>
                    <a:pt x="116681" y="676275"/>
                  </a:lnTo>
                  <a:lnTo>
                    <a:pt x="219075" y="581025"/>
                  </a:lnTo>
                  <a:lnTo>
                    <a:pt x="347663" y="438150"/>
                  </a:lnTo>
                  <a:lnTo>
                    <a:pt x="452438" y="311944"/>
                  </a:lnTo>
                  <a:lnTo>
                    <a:pt x="511969" y="233362"/>
                  </a:lnTo>
                  <a:lnTo>
                    <a:pt x="519113" y="209550"/>
                  </a:lnTo>
                  <a:lnTo>
                    <a:pt x="521494" y="173831"/>
                  </a:lnTo>
                  <a:lnTo>
                    <a:pt x="516731" y="138112"/>
                  </a:lnTo>
                  <a:lnTo>
                    <a:pt x="497681" y="107156"/>
                  </a:lnTo>
                  <a:lnTo>
                    <a:pt x="464344" y="71437"/>
                  </a:lnTo>
                  <a:lnTo>
                    <a:pt x="438150" y="50006"/>
                  </a:lnTo>
                  <a:lnTo>
                    <a:pt x="428625" y="40481"/>
                  </a:lnTo>
                  <a:lnTo>
                    <a:pt x="426244" y="21431"/>
                  </a:lnTo>
                  <a:lnTo>
                    <a:pt x="433388" y="9525"/>
                  </a:lnTo>
                  <a:lnTo>
                    <a:pt x="454819" y="0"/>
                  </a:lnTo>
                  <a:lnTo>
                    <a:pt x="483394" y="0"/>
                  </a:lnTo>
                  <a:lnTo>
                    <a:pt x="531019" y="9525"/>
                  </a:lnTo>
                  <a:lnTo>
                    <a:pt x="595313" y="30956"/>
                  </a:lnTo>
                  <a:lnTo>
                    <a:pt x="669131" y="61912"/>
                  </a:lnTo>
                  <a:lnTo>
                    <a:pt x="721519" y="92869"/>
                  </a:lnTo>
                  <a:lnTo>
                    <a:pt x="766763" y="123825"/>
                  </a:lnTo>
                  <a:lnTo>
                    <a:pt x="804863" y="157162"/>
                  </a:lnTo>
                  <a:lnTo>
                    <a:pt x="842963" y="197644"/>
                  </a:lnTo>
                  <a:lnTo>
                    <a:pt x="876300" y="240506"/>
                  </a:lnTo>
                  <a:lnTo>
                    <a:pt x="888206" y="259556"/>
                  </a:lnTo>
                  <a:lnTo>
                    <a:pt x="895350" y="278606"/>
                  </a:lnTo>
                  <a:lnTo>
                    <a:pt x="895350" y="300037"/>
                  </a:lnTo>
                  <a:lnTo>
                    <a:pt x="888206" y="323850"/>
                  </a:lnTo>
                  <a:lnTo>
                    <a:pt x="876300" y="345281"/>
                  </a:lnTo>
                  <a:lnTo>
                    <a:pt x="852488" y="361950"/>
                  </a:lnTo>
                  <a:lnTo>
                    <a:pt x="819150" y="378619"/>
                  </a:lnTo>
                  <a:lnTo>
                    <a:pt x="766763" y="402431"/>
                  </a:lnTo>
                  <a:lnTo>
                    <a:pt x="535781" y="547687"/>
                  </a:lnTo>
                  <a:lnTo>
                    <a:pt x="219075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2666ECA9-B9C1-4706-A259-4F30B31D15B7}"/>
                </a:ext>
              </a:extLst>
            </p:cNvPr>
            <p:cNvSpPr/>
            <p:nvPr/>
          </p:nvSpPr>
          <p:spPr>
            <a:xfrm>
              <a:off x="4598988" y="2000250"/>
              <a:ext cx="2311400" cy="490538"/>
            </a:xfrm>
            <a:custGeom>
              <a:avLst/>
              <a:gdLst>
                <a:gd name="connsiteX0" fmla="*/ 1476375 w 2312194"/>
                <a:gd name="connsiteY0" fmla="*/ 314325 h 490538"/>
                <a:gd name="connsiteX1" fmla="*/ 1285875 w 2312194"/>
                <a:gd name="connsiteY1" fmla="*/ 338138 h 490538"/>
                <a:gd name="connsiteX2" fmla="*/ 1016794 w 2312194"/>
                <a:gd name="connsiteY2" fmla="*/ 359569 h 490538"/>
                <a:gd name="connsiteX3" fmla="*/ 773906 w 2312194"/>
                <a:gd name="connsiteY3" fmla="*/ 404813 h 490538"/>
                <a:gd name="connsiteX4" fmla="*/ 542925 w 2312194"/>
                <a:gd name="connsiteY4" fmla="*/ 447675 h 490538"/>
                <a:gd name="connsiteX5" fmla="*/ 421481 w 2312194"/>
                <a:gd name="connsiteY5" fmla="*/ 490538 h 490538"/>
                <a:gd name="connsiteX6" fmla="*/ 390525 w 2312194"/>
                <a:gd name="connsiteY6" fmla="*/ 490538 h 490538"/>
                <a:gd name="connsiteX7" fmla="*/ 326231 w 2312194"/>
                <a:gd name="connsiteY7" fmla="*/ 471488 h 490538"/>
                <a:gd name="connsiteX8" fmla="*/ 271462 w 2312194"/>
                <a:gd name="connsiteY8" fmla="*/ 452438 h 490538"/>
                <a:gd name="connsiteX9" fmla="*/ 223837 w 2312194"/>
                <a:gd name="connsiteY9" fmla="*/ 433388 h 490538"/>
                <a:gd name="connsiteX10" fmla="*/ 183356 w 2312194"/>
                <a:gd name="connsiteY10" fmla="*/ 411956 h 490538"/>
                <a:gd name="connsiteX11" fmla="*/ 135731 w 2312194"/>
                <a:gd name="connsiteY11" fmla="*/ 373856 h 490538"/>
                <a:gd name="connsiteX12" fmla="*/ 95250 w 2312194"/>
                <a:gd name="connsiteY12" fmla="*/ 335756 h 490538"/>
                <a:gd name="connsiteX13" fmla="*/ 59531 w 2312194"/>
                <a:gd name="connsiteY13" fmla="*/ 292894 h 490538"/>
                <a:gd name="connsiteX14" fmla="*/ 21431 w 2312194"/>
                <a:gd name="connsiteY14" fmla="*/ 235744 h 490538"/>
                <a:gd name="connsiteX15" fmla="*/ 7144 w 2312194"/>
                <a:gd name="connsiteY15" fmla="*/ 200025 h 490538"/>
                <a:gd name="connsiteX16" fmla="*/ 0 w 2312194"/>
                <a:gd name="connsiteY16" fmla="*/ 171450 h 490538"/>
                <a:gd name="connsiteX17" fmla="*/ 2381 w 2312194"/>
                <a:gd name="connsiteY17" fmla="*/ 154781 h 490538"/>
                <a:gd name="connsiteX18" fmla="*/ 9525 w 2312194"/>
                <a:gd name="connsiteY18" fmla="*/ 142875 h 490538"/>
                <a:gd name="connsiteX19" fmla="*/ 23812 w 2312194"/>
                <a:gd name="connsiteY19" fmla="*/ 140494 h 490538"/>
                <a:gd name="connsiteX20" fmla="*/ 52387 w 2312194"/>
                <a:gd name="connsiteY20" fmla="*/ 147638 h 490538"/>
                <a:gd name="connsiteX21" fmla="*/ 85725 w 2312194"/>
                <a:gd name="connsiteY21" fmla="*/ 180975 h 490538"/>
                <a:gd name="connsiteX22" fmla="*/ 123825 w 2312194"/>
                <a:gd name="connsiteY22" fmla="*/ 211931 h 490538"/>
                <a:gd name="connsiteX23" fmla="*/ 173831 w 2312194"/>
                <a:gd name="connsiteY23" fmla="*/ 245269 h 490538"/>
                <a:gd name="connsiteX24" fmla="*/ 230981 w 2312194"/>
                <a:gd name="connsiteY24" fmla="*/ 269081 h 490538"/>
                <a:gd name="connsiteX25" fmla="*/ 276225 w 2312194"/>
                <a:gd name="connsiteY25" fmla="*/ 276225 h 490538"/>
                <a:gd name="connsiteX26" fmla="*/ 328612 w 2312194"/>
                <a:gd name="connsiteY26" fmla="*/ 278606 h 490538"/>
                <a:gd name="connsiteX27" fmla="*/ 411956 w 2312194"/>
                <a:gd name="connsiteY27" fmla="*/ 269081 h 490538"/>
                <a:gd name="connsiteX28" fmla="*/ 721519 w 2312194"/>
                <a:gd name="connsiteY28" fmla="*/ 219075 h 490538"/>
                <a:gd name="connsiteX29" fmla="*/ 1045369 w 2312194"/>
                <a:gd name="connsiteY29" fmla="*/ 154781 h 490538"/>
                <a:gd name="connsiteX30" fmla="*/ 1319212 w 2312194"/>
                <a:gd name="connsiteY30" fmla="*/ 109538 h 490538"/>
                <a:gd name="connsiteX31" fmla="*/ 1738312 w 2312194"/>
                <a:gd name="connsiteY31" fmla="*/ 66675 h 490538"/>
                <a:gd name="connsiteX32" fmla="*/ 1795462 w 2312194"/>
                <a:gd name="connsiteY32" fmla="*/ 30956 h 490538"/>
                <a:gd name="connsiteX33" fmla="*/ 1840706 w 2312194"/>
                <a:gd name="connsiteY33" fmla="*/ 9525 h 490538"/>
                <a:gd name="connsiteX34" fmla="*/ 1869281 w 2312194"/>
                <a:gd name="connsiteY34" fmla="*/ 0 h 490538"/>
                <a:gd name="connsiteX35" fmla="*/ 1926431 w 2312194"/>
                <a:gd name="connsiteY35" fmla="*/ 0 h 490538"/>
                <a:gd name="connsiteX36" fmla="*/ 2021681 w 2312194"/>
                <a:gd name="connsiteY36" fmla="*/ 14288 h 490538"/>
                <a:gd name="connsiteX37" fmla="*/ 2109787 w 2312194"/>
                <a:gd name="connsiteY37" fmla="*/ 33338 h 490538"/>
                <a:gd name="connsiteX38" fmla="*/ 2188369 w 2312194"/>
                <a:gd name="connsiteY38" fmla="*/ 57150 h 490538"/>
                <a:gd name="connsiteX39" fmla="*/ 2238375 w 2312194"/>
                <a:gd name="connsiteY39" fmla="*/ 78581 h 490538"/>
                <a:gd name="connsiteX40" fmla="*/ 2262187 w 2312194"/>
                <a:gd name="connsiteY40" fmla="*/ 92869 h 490538"/>
                <a:gd name="connsiteX41" fmla="*/ 2295525 w 2312194"/>
                <a:gd name="connsiteY41" fmla="*/ 116681 h 490538"/>
                <a:gd name="connsiteX42" fmla="*/ 2305050 w 2312194"/>
                <a:gd name="connsiteY42" fmla="*/ 130969 h 490538"/>
                <a:gd name="connsiteX43" fmla="*/ 2312194 w 2312194"/>
                <a:gd name="connsiteY43" fmla="*/ 152400 h 490538"/>
                <a:gd name="connsiteX44" fmla="*/ 2312194 w 2312194"/>
                <a:gd name="connsiteY44" fmla="*/ 183356 h 490538"/>
                <a:gd name="connsiteX45" fmla="*/ 2305050 w 2312194"/>
                <a:gd name="connsiteY45" fmla="*/ 216694 h 490538"/>
                <a:gd name="connsiteX46" fmla="*/ 2290762 w 2312194"/>
                <a:gd name="connsiteY46" fmla="*/ 233363 h 490538"/>
                <a:gd name="connsiteX47" fmla="*/ 2257425 w 2312194"/>
                <a:gd name="connsiteY47" fmla="*/ 257175 h 490538"/>
                <a:gd name="connsiteX48" fmla="*/ 2202656 w 2312194"/>
                <a:gd name="connsiteY48" fmla="*/ 271463 h 490538"/>
                <a:gd name="connsiteX49" fmla="*/ 2107406 w 2312194"/>
                <a:gd name="connsiteY49" fmla="*/ 283369 h 490538"/>
                <a:gd name="connsiteX50" fmla="*/ 1883569 w 2312194"/>
                <a:gd name="connsiteY50" fmla="*/ 288131 h 490538"/>
                <a:gd name="connsiteX51" fmla="*/ 1714500 w 2312194"/>
                <a:gd name="connsiteY51" fmla="*/ 295275 h 490538"/>
                <a:gd name="connsiteX52" fmla="*/ 1476375 w 2312194"/>
                <a:gd name="connsiteY52" fmla="*/ 31432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12194" h="490538">
                  <a:moveTo>
                    <a:pt x="1476375" y="314325"/>
                  </a:moveTo>
                  <a:lnTo>
                    <a:pt x="1285875" y="338138"/>
                  </a:lnTo>
                  <a:lnTo>
                    <a:pt x="1016794" y="359569"/>
                  </a:lnTo>
                  <a:lnTo>
                    <a:pt x="773906" y="404813"/>
                  </a:lnTo>
                  <a:lnTo>
                    <a:pt x="542925" y="447675"/>
                  </a:lnTo>
                  <a:lnTo>
                    <a:pt x="421481" y="490538"/>
                  </a:lnTo>
                  <a:lnTo>
                    <a:pt x="390525" y="490538"/>
                  </a:lnTo>
                  <a:lnTo>
                    <a:pt x="326231" y="471488"/>
                  </a:lnTo>
                  <a:lnTo>
                    <a:pt x="271462" y="452438"/>
                  </a:lnTo>
                  <a:lnTo>
                    <a:pt x="223837" y="433388"/>
                  </a:lnTo>
                  <a:lnTo>
                    <a:pt x="183356" y="411956"/>
                  </a:lnTo>
                  <a:lnTo>
                    <a:pt x="135731" y="373856"/>
                  </a:lnTo>
                  <a:lnTo>
                    <a:pt x="95250" y="335756"/>
                  </a:lnTo>
                  <a:lnTo>
                    <a:pt x="59531" y="292894"/>
                  </a:lnTo>
                  <a:lnTo>
                    <a:pt x="21431" y="235744"/>
                  </a:lnTo>
                  <a:lnTo>
                    <a:pt x="7144" y="200025"/>
                  </a:lnTo>
                  <a:lnTo>
                    <a:pt x="0" y="171450"/>
                  </a:lnTo>
                  <a:lnTo>
                    <a:pt x="2381" y="154781"/>
                  </a:lnTo>
                  <a:lnTo>
                    <a:pt x="9525" y="142875"/>
                  </a:lnTo>
                  <a:lnTo>
                    <a:pt x="23812" y="140494"/>
                  </a:lnTo>
                  <a:lnTo>
                    <a:pt x="52387" y="147638"/>
                  </a:lnTo>
                  <a:lnTo>
                    <a:pt x="85725" y="180975"/>
                  </a:lnTo>
                  <a:lnTo>
                    <a:pt x="123825" y="211931"/>
                  </a:lnTo>
                  <a:lnTo>
                    <a:pt x="173831" y="245269"/>
                  </a:lnTo>
                  <a:lnTo>
                    <a:pt x="230981" y="269081"/>
                  </a:lnTo>
                  <a:lnTo>
                    <a:pt x="276225" y="276225"/>
                  </a:lnTo>
                  <a:lnTo>
                    <a:pt x="328612" y="278606"/>
                  </a:lnTo>
                  <a:lnTo>
                    <a:pt x="411956" y="269081"/>
                  </a:lnTo>
                  <a:lnTo>
                    <a:pt x="721519" y="219075"/>
                  </a:lnTo>
                  <a:lnTo>
                    <a:pt x="1045369" y="154781"/>
                  </a:lnTo>
                  <a:lnTo>
                    <a:pt x="1319212" y="109538"/>
                  </a:lnTo>
                  <a:lnTo>
                    <a:pt x="1738312" y="66675"/>
                  </a:lnTo>
                  <a:lnTo>
                    <a:pt x="1795462" y="30956"/>
                  </a:lnTo>
                  <a:lnTo>
                    <a:pt x="1840706" y="9525"/>
                  </a:lnTo>
                  <a:lnTo>
                    <a:pt x="1869281" y="0"/>
                  </a:lnTo>
                  <a:lnTo>
                    <a:pt x="1926431" y="0"/>
                  </a:lnTo>
                  <a:lnTo>
                    <a:pt x="2021681" y="14288"/>
                  </a:lnTo>
                  <a:lnTo>
                    <a:pt x="2109787" y="33338"/>
                  </a:lnTo>
                  <a:lnTo>
                    <a:pt x="2188369" y="57150"/>
                  </a:lnTo>
                  <a:lnTo>
                    <a:pt x="2238375" y="78581"/>
                  </a:lnTo>
                  <a:lnTo>
                    <a:pt x="2262187" y="92869"/>
                  </a:lnTo>
                  <a:lnTo>
                    <a:pt x="2295525" y="116681"/>
                  </a:lnTo>
                  <a:lnTo>
                    <a:pt x="2305050" y="130969"/>
                  </a:lnTo>
                  <a:lnTo>
                    <a:pt x="2312194" y="152400"/>
                  </a:lnTo>
                  <a:lnTo>
                    <a:pt x="2312194" y="183356"/>
                  </a:lnTo>
                  <a:lnTo>
                    <a:pt x="2305050" y="216694"/>
                  </a:lnTo>
                  <a:lnTo>
                    <a:pt x="2290762" y="233363"/>
                  </a:lnTo>
                  <a:lnTo>
                    <a:pt x="2257425" y="257175"/>
                  </a:lnTo>
                  <a:lnTo>
                    <a:pt x="2202656" y="271463"/>
                  </a:lnTo>
                  <a:lnTo>
                    <a:pt x="2107406" y="283369"/>
                  </a:lnTo>
                  <a:lnTo>
                    <a:pt x="1883569" y="288131"/>
                  </a:lnTo>
                  <a:lnTo>
                    <a:pt x="1714500" y="295275"/>
                  </a:lnTo>
                  <a:lnTo>
                    <a:pt x="1476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2CA478FA-09A5-4EB6-8A34-567545AB842A}"/>
                </a:ext>
              </a:extLst>
            </p:cNvPr>
            <p:cNvSpPr/>
            <p:nvPr/>
          </p:nvSpPr>
          <p:spPr>
            <a:xfrm>
              <a:off x="4170363" y="2959100"/>
              <a:ext cx="3082925" cy="571500"/>
            </a:xfrm>
            <a:custGeom>
              <a:avLst/>
              <a:gdLst>
                <a:gd name="connsiteX0" fmla="*/ 1754103 w 3083202"/>
                <a:gd name="connsiteY0" fmla="*/ 329699 h 571822"/>
                <a:gd name="connsiteX1" fmla="*/ 1447586 w 3083202"/>
                <a:gd name="connsiteY1" fmla="*/ 363184 h 571822"/>
                <a:gd name="connsiteX2" fmla="*/ 1099856 w 3083202"/>
                <a:gd name="connsiteY2" fmla="*/ 430154 h 571822"/>
                <a:gd name="connsiteX3" fmla="*/ 852582 w 3083202"/>
                <a:gd name="connsiteY3" fmla="*/ 471367 h 571822"/>
                <a:gd name="connsiteX4" fmla="*/ 618186 w 3083202"/>
                <a:gd name="connsiteY4" fmla="*/ 528034 h 571822"/>
                <a:gd name="connsiteX5" fmla="*/ 484246 w 3083202"/>
                <a:gd name="connsiteY5" fmla="*/ 561519 h 571822"/>
                <a:gd name="connsiteX6" fmla="*/ 448185 w 3083202"/>
                <a:gd name="connsiteY6" fmla="*/ 571822 h 571822"/>
                <a:gd name="connsiteX7" fmla="*/ 396669 w 3083202"/>
                <a:gd name="connsiteY7" fmla="*/ 571822 h 571822"/>
                <a:gd name="connsiteX8" fmla="*/ 337427 w 3083202"/>
                <a:gd name="connsiteY8" fmla="*/ 558943 h 571822"/>
                <a:gd name="connsiteX9" fmla="*/ 265305 w 3083202"/>
                <a:gd name="connsiteY9" fmla="*/ 538337 h 571822"/>
                <a:gd name="connsiteX10" fmla="*/ 170001 w 3083202"/>
                <a:gd name="connsiteY10" fmla="*/ 502276 h 571822"/>
                <a:gd name="connsiteX11" fmla="*/ 113334 w 3083202"/>
                <a:gd name="connsiteY11" fmla="*/ 473943 h 571822"/>
                <a:gd name="connsiteX12" fmla="*/ 72122 w 3083202"/>
                <a:gd name="connsiteY12" fmla="*/ 445609 h 571822"/>
                <a:gd name="connsiteX13" fmla="*/ 46364 w 3083202"/>
                <a:gd name="connsiteY13" fmla="*/ 417276 h 571822"/>
                <a:gd name="connsiteX14" fmla="*/ 18031 w 3083202"/>
                <a:gd name="connsiteY14" fmla="*/ 368336 h 571822"/>
                <a:gd name="connsiteX15" fmla="*/ 2576 w 3083202"/>
                <a:gd name="connsiteY15" fmla="*/ 334851 h 571822"/>
                <a:gd name="connsiteX16" fmla="*/ 0 w 3083202"/>
                <a:gd name="connsiteY16" fmla="*/ 316820 h 571822"/>
                <a:gd name="connsiteX17" fmla="*/ 2576 w 3083202"/>
                <a:gd name="connsiteY17" fmla="*/ 303941 h 571822"/>
                <a:gd name="connsiteX18" fmla="*/ 15455 w 3083202"/>
                <a:gd name="connsiteY18" fmla="*/ 296214 h 571822"/>
                <a:gd name="connsiteX19" fmla="*/ 41213 w 3083202"/>
                <a:gd name="connsiteY19" fmla="*/ 298790 h 571822"/>
                <a:gd name="connsiteX20" fmla="*/ 77273 w 3083202"/>
                <a:gd name="connsiteY20" fmla="*/ 316820 h 571822"/>
                <a:gd name="connsiteX21" fmla="*/ 113334 w 3083202"/>
                <a:gd name="connsiteY21" fmla="*/ 337427 h 571822"/>
                <a:gd name="connsiteX22" fmla="*/ 157122 w 3083202"/>
                <a:gd name="connsiteY22" fmla="*/ 355457 h 571822"/>
                <a:gd name="connsiteX23" fmla="*/ 203486 w 3083202"/>
                <a:gd name="connsiteY23" fmla="*/ 373487 h 571822"/>
                <a:gd name="connsiteX24" fmla="*/ 255002 w 3083202"/>
                <a:gd name="connsiteY24" fmla="*/ 381215 h 571822"/>
                <a:gd name="connsiteX25" fmla="*/ 298790 w 3083202"/>
                <a:gd name="connsiteY25" fmla="*/ 381215 h 571822"/>
                <a:gd name="connsiteX26" fmla="*/ 373487 w 3083202"/>
                <a:gd name="connsiteY26" fmla="*/ 376063 h 571822"/>
                <a:gd name="connsiteX27" fmla="*/ 561519 w 3083202"/>
                <a:gd name="connsiteY27" fmla="*/ 347730 h 571822"/>
                <a:gd name="connsiteX28" fmla="*/ 852582 w 3083202"/>
                <a:gd name="connsiteY28" fmla="*/ 285911 h 571822"/>
                <a:gd name="connsiteX29" fmla="*/ 1112735 w 3083202"/>
                <a:gd name="connsiteY29" fmla="*/ 242123 h 571822"/>
                <a:gd name="connsiteX30" fmla="*/ 1473343 w 3083202"/>
                <a:gd name="connsiteY30" fmla="*/ 182880 h 571822"/>
                <a:gd name="connsiteX31" fmla="*/ 1864861 w 3083202"/>
                <a:gd name="connsiteY31" fmla="*/ 128789 h 571822"/>
                <a:gd name="connsiteX32" fmla="*/ 2194560 w 3083202"/>
                <a:gd name="connsiteY32" fmla="*/ 85001 h 571822"/>
                <a:gd name="connsiteX33" fmla="*/ 2467592 w 3083202"/>
                <a:gd name="connsiteY33" fmla="*/ 46364 h 571822"/>
                <a:gd name="connsiteX34" fmla="*/ 2544866 w 3083202"/>
                <a:gd name="connsiteY34" fmla="*/ 43788 h 571822"/>
                <a:gd name="connsiteX35" fmla="*/ 2578351 w 3083202"/>
                <a:gd name="connsiteY35" fmla="*/ 33485 h 571822"/>
                <a:gd name="connsiteX36" fmla="*/ 2635018 w 3083202"/>
                <a:gd name="connsiteY36" fmla="*/ 0 h 571822"/>
                <a:gd name="connsiteX37" fmla="*/ 2712291 w 3083202"/>
                <a:gd name="connsiteY37" fmla="*/ 12879 h 571822"/>
                <a:gd name="connsiteX38" fmla="*/ 2794716 w 3083202"/>
                <a:gd name="connsiteY38" fmla="*/ 30909 h 571822"/>
                <a:gd name="connsiteX39" fmla="*/ 2861686 w 3083202"/>
                <a:gd name="connsiteY39" fmla="*/ 48940 h 571822"/>
                <a:gd name="connsiteX40" fmla="*/ 2923504 w 3083202"/>
                <a:gd name="connsiteY40" fmla="*/ 72122 h 571822"/>
                <a:gd name="connsiteX41" fmla="*/ 2985323 w 3083202"/>
                <a:gd name="connsiteY41" fmla="*/ 100455 h 571822"/>
                <a:gd name="connsiteX42" fmla="*/ 3049717 w 3083202"/>
                <a:gd name="connsiteY42" fmla="*/ 133940 h 571822"/>
                <a:gd name="connsiteX43" fmla="*/ 3075475 w 3083202"/>
                <a:gd name="connsiteY43" fmla="*/ 154547 h 571822"/>
                <a:gd name="connsiteX44" fmla="*/ 3083202 w 3083202"/>
                <a:gd name="connsiteY44" fmla="*/ 170001 h 571822"/>
                <a:gd name="connsiteX45" fmla="*/ 3083202 w 3083202"/>
                <a:gd name="connsiteY45" fmla="*/ 213789 h 571822"/>
                <a:gd name="connsiteX46" fmla="*/ 3070324 w 3083202"/>
                <a:gd name="connsiteY46" fmla="*/ 249850 h 571822"/>
                <a:gd name="connsiteX47" fmla="*/ 3052293 w 3083202"/>
                <a:gd name="connsiteY47" fmla="*/ 267881 h 571822"/>
                <a:gd name="connsiteX48" fmla="*/ 3021384 w 3083202"/>
                <a:gd name="connsiteY48" fmla="*/ 283335 h 571822"/>
                <a:gd name="connsiteX49" fmla="*/ 2985323 w 3083202"/>
                <a:gd name="connsiteY49" fmla="*/ 293638 h 571822"/>
                <a:gd name="connsiteX50" fmla="*/ 2879716 w 3083202"/>
                <a:gd name="connsiteY50" fmla="*/ 288487 h 571822"/>
                <a:gd name="connsiteX51" fmla="*/ 2735473 w 3083202"/>
                <a:gd name="connsiteY51" fmla="*/ 278184 h 571822"/>
                <a:gd name="connsiteX52" fmla="*/ 2622139 w 3083202"/>
                <a:gd name="connsiteY52" fmla="*/ 278184 h 571822"/>
                <a:gd name="connsiteX53" fmla="*/ 2398046 w 3083202"/>
                <a:gd name="connsiteY53" fmla="*/ 285911 h 571822"/>
                <a:gd name="connsiteX54" fmla="*/ 2114711 w 3083202"/>
                <a:gd name="connsiteY54" fmla="*/ 311669 h 571822"/>
                <a:gd name="connsiteX55" fmla="*/ 1754103 w 3083202"/>
                <a:gd name="connsiteY55" fmla="*/ 329699 h 57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83202" h="571822">
                  <a:moveTo>
                    <a:pt x="1754103" y="329699"/>
                  </a:moveTo>
                  <a:lnTo>
                    <a:pt x="1447586" y="363184"/>
                  </a:lnTo>
                  <a:lnTo>
                    <a:pt x="1099856" y="430154"/>
                  </a:lnTo>
                  <a:lnTo>
                    <a:pt x="852582" y="471367"/>
                  </a:lnTo>
                  <a:lnTo>
                    <a:pt x="618186" y="528034"/>
                  </a:lnTo>
                  <a:lnTo>
                    <a:pt x="484246" y="561519"/>
                  </a:lnTo>
                  <a:lnTo>
                    <a:pt x="448185" y="571822"/>
                  </a:lnTo>
                  <a:lnTo>
                    <a:pt x="396669" y="571822"/>
                  </a:lnTo>
                  <a:lnTo>
                    <a:pt x="337427" y="558943"/>
                  </a:lnTo>
                  <a:lnTo>
                    <a:pt x="265305" y="538337"/>
                  </a:lnTo>
                  <a:lnTo>
                    <a:pt x="170001" y="502276"/>
                  </a:lnTo>
                  <a:lnTo>
                    <a:pt x="113334" y="473943"/>
                  </a:lnTo>
                  <a:lnTo>
                    <a:pt x="72122" y="445609"/>
                  </a:lnTo>
                  <a:lnTo>
                    <a:pt x="46364" y="417276"/>
                  </a:lnTo>
                  <a:lnTo>
                    <a:pt x="18031" y="368336"/>
                  </a:lnTo>
                  <a:lnTo>
                    <a:pt x="2576" y="334851"/>
                  </a:lnTo>
                  <a:lnTo>
                    <a:pt x="0" y="316820"/>
                  </a:lnTo>
                  <a:lnTo>
                    <a:pt x="2576" y="303941"/>
                  </a:lnTo>
                  <a:lnTo>
                    <a:pt x="15455" y="296214"/>
                  </a:lnTo>
                  <a:lnTo>
                    <a:pt x="41213" y="298790"/>
                  </a:lnTo>
                  <a:lnTo>
                    <a:pt x="77273" y="316820"/>
                  </a:lnTo>
                  <a:lnTo>
                    <a:pt x="113334" y="337427"/>
                  </a:lnTo>
                  <a:lnTo>
                    <a:pt x="157122" y="355457"/>
                  </a:lnTo>
                  <a:lnTo>
                    <a:pt x="203486" y="373487"/>
                  </a:lnTo>
                  <a:lnTo>
                    <a:pt x="255002" y="381215"/>
                  </a:lnTo>
                  <a:lnTo>
                    <a:pt x="298790" y="381215"/>
                  </a:lnTo>
                  <a:lnTo>
                    <a:pt x="373487" y="376063"/>
                  </a:lnTo>
                  <a:lnTo>
                    <a:pt x="561519" y="347730"/>
                  </a:lnTo>
                  <a:lnTo>
                    <a:pt x="852582" y="285911"/>
                  </a:lnTo>
                  <a:lnTo>
                    <a:pt x="1112735" y="242123"/>
                  </a:lnTo>
                  <a:lnTo>
                    <a:pt x="1473343" y="182880"/>
                  </a:lnTo>
                  <a:lnTo>
                    <a:pt x="1864861" y="128789"/>
                  </a:lnTo>
                  <a:lnTo>
                    <a:pt x="2194560" y="85001"/>
                  </a:lnTo>
                  <a:lnTo>
                    <a:pt x="2467592" y="46364"/>
                  </a:lnTo>
                  <a:lnTo>
                    <a:pt x="2544866" y="43788"/>
                  </a:lnTo>
                  <a:lnTo>
                    <a:pt x="2578351" y="33485"/>
                  </a:lnTo>
                  <a:lnTo>
                    <a:pt x="2635018" y="0"/>
                  </a:lnTo>
                  <a:lnTo>
                    <a:pt x="2712291" y="12879"/>
                  </a:lnTo>
                  <a:lnTo>
                    <a:pt x="2794716" y="30909"/>
                  </a:lnTo>
                  <a:lnTo>
                    <a:pt x="2861686" y="48940"/>
                  </a:lnTo>
                  <a:lnTo>
                    <a:pt x="2923504" y="72122"/>
                  </a:lnTo>
                  <a:lnTo>
                    <a:pt x="2985323" y="100455"/>
                  </a:lnTo>
                  <a:lnTo>
                    <a:pt x="3049717" y="133940"/>
                  </a:lnTo>
                  <a:lnTo>
                    <a:pt x="3075475" y="154547"/>
                  </a:lnTo>
                  <a:lnTo>
                    <a:pt x="3083202" y="170001"/>
                  </a:lnTo>
                  <a:lnTo>
                    <a:pt x="3083202" y="213789"/>
                  </a:lnTo>
                  <a:lnTo>
                    <a:pt x="3070324" y="249850"/>
                  </a:lnTo>
                  <a:lnTo>
                    <a:pt x="3052293" y="267881"/>
                  </a:lnTo>
                  <a:lnTo>
                    <a:pt x="3021384" y="283335"/>
                  </a:lnTo>
                  <a:lnTo>
                    <a:pt x="2985323" y="293638"/>
                  </a:lnTo>
                  <a:lnTo>
                    <a:pt x="2879716" y="288487"/>
                  </a:lnTo>
                  <a:lnTo>
                    <a:pt x="2735473" y="278184"/>
                  </a:lnTo>
                  <a:lnTo>
                    <a:pt x="2622139" y="278184"/>
                  </a:lnTo>
                  <a:lnTo>
                    <a:pt x="2398046" y="285911"/>
                  </a:lnTo>
                  <a:lnTo>
                    <a:pt x="2114711" y="311669"/>
                  </a:lnTo>
                  <a:lnTo>
                    <a:pt x="1754103" y="3296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951A7D8C-5352-4122-966A-86F6698ABD5B}"/>
                </a:ext>
              </a:extLst>
            </p:cNvPr>
            <p:cNvSpPr/>
            <p:nvPr/>
          </p:nvSpPr>
          <p:spPr>
            <a:xfrm>
              <a:off x="4303713" y="3895725"/>
              <a:ext cx="2844800" cy="515938"/>
            </a:xfrm>
            <a:custGeom>
              <a:avLst/>
              <a:gdLst>
                <a:gd name="connsiteX0" fmla="*/ 1881187 w 2845594"/>
                <a:gd name="connsiteY0" fmla="*/ 297656 h 516731"/>
                <a:gd name="connsiteX1" fmla="*/ 1631156 w 2845594"/>
                <a:gd name="connsiteY1" fmla="*/ 316706 h 516731"/>
                <a:gd name="connsiteX2" fmla="*/ 1373981 w 2845594"/>
                <a:gd name="connsiteY2" fmla="*/ 338138 h 516731"/>
                <a:gd name="connsiteX3" fmla="*/ 1178719 w 2845594"/>
                <a:gd name="connsiteY3" fmla="*/ 361950 h 516731"/>
                <a:gd name="connsiteX4" fmla="*/ 1019175 w 2845594"/>
                <a:gd name="connsiteY4" fmla="*/ 385763 h 516731"/>
                <a:gd name="connsiteX5" fmla="*/ 828675 w 2845594"/>
                <a:gd name="connsiteY5" fmla="*/ 428625 h 516731"/>
                <a:gd name="connsiteX6" fmla="*/ 628650 w 2845594"/>
                <a:gd name="connsiteY6" fmla="*/ 473869 h 516731"/>
                <a:gd name="connsiteX7" fmla="*/ 523875 w 2845594"/>
                <a:gd name="connsiteY7" fmla="*/ 497681 h 516731"/>
                <a:gd name="connsiteX8" fmla="*/ 407194 w 2845594"/>
                <a:gd name="connsiteY8" fmla="*/ 514350 h 516731"/>
                <a:gd name="connsiteX9" fmla="*/ 357187 w 2845594"/>
                <a:gd name="connsiteY9" fmla="*/ 516731 h 516731"/>
                <a:gd name="connsiteX10" fmla="*/ 345281 w 2845594"/>
                <a:gd name="connsiteY10" fmla="*/ 514350 h 516731"/>
                <a:gd name="connsiteX11" fmla="*/ 316706 w 2845594"/>
                <a:gd name="connsiteY11" fmla="*/ 502444 h 516731"/>
                <a:gd name="connsiteX12" fmla="*/ 259556 w 2845594"/>
                <a:gd name="connsiteY12" fmla="*/ 471488 h 516731"/>
                <a:gd name="connsiteX13" fmla="*/ 216694 w 2845594"/>
                <a:gd name="connsiteY13" fmla="*/ 442913 h 516731"/>
                <a:gd name="connsiteX14" fmla="*/ 166687 w 2845594"/>
                <a:gd name="connsiteY14" fmla="*/ 404813 h 516731"/>
                <a:gd name="connsiteX15" fmla="*/ 109537 w 2845594"/>
                <a:gd name="connsiteY15" fmla="*/ 347663 h 516731"/>
                <a:gd name="connsiteX16" fmla="*/ 59531 w 2845594"/>
                <a:gd name="connsiteY16" fmla="*/ 290513 h 516731"/>
                <a:gd name="connsiteX17" fmla="*/ 23812 w 2845594"/>
                <a:gd name="connsiteY17" fmla="*/ 242888 h 516731"/>
                <a:gd name="connsiteX18" fmla="*/ 4762 w 2845594"/>
                <a:gd name="connsiteY18" fmla="*/ 211931 h 516731"/>
                <a:gd name="connsiteX19" fmla="*/ 0 w 2845594"/>
                <a:gd name="connsiteY19" fmla="*/ 185738 h 516731"/>
                <a:gd name="connsiteX20" fmla="*/ 7144 w 2845594"/>
                <a:gd name="connsiteY20" fmla="*/ 169069 h 516731"/>
                <a:gd name="connsiteX21" fmla="*/ 16669 w 2845594"/>
                <a:gd name="connsiteY21" fmla="*/ 164306 h 516731"/>
                <a:gd name="connsiteX22" fmla="*/ 47625 w 2845594"/>
                <a:gd name="connsiteY22" fmla="*/ 169069 h 516731"/>
                <a:gd name="connsiteX23" fmla="*/ 73819 w 2845594"/>
                <a:gd name="connsiteY23" fmla="*/ 188119 h 516731"/>
                <a:gd name="connsiteX24" fmla="*/ 119062 w 2845594"/>
                <a:gd name="connsiteY24" fmla="*/ 216694 h 516731"/>
                <a:gd name="connsiteX25" fmla="*/ 192881 w 2845594"/>
                <a:gd name="connsiteY25" fmla="*/ 247650 h 516731"/>
                <a:gd name="connsiteX26" fmla="*/ 290512 w 2845594"/>
                <a:gd name="connsiteY26" fmla="*/ 273844 h 516731"/>
                <a:gd name="connsiteX27" fmla="*/ 385762 w 2845594"/>
                <a:gd name="connsiteY27" fmla="*/ 288131 h 516731"/>
                <a:gd name="connsiteX28" fmla="*/ 469106 w 2845594"/>
                <a:gd name="connsiteY28" fmla="*/ 290513 h 516731"/>
                <a:gd name="connsiteX29" fmla="*/ 669131 w 2845594"/>
                <a:gd name="connsiteY29" fmla="*/ 257175 h 516731"/>
                <a:gd name="connsiteX30" fmla="*/ 1047750 w 2845594"/>
                <a:gd name="connsiteY30" fmla="*/ 200025 h 516731"/>
                <a:gd name="connsiteX31" fmla="*/ 1604962 w 2845594"/>
                <a:gd name="connsiteY31" fmla="*/ 123825 h 516731"/>
                <a:gd name="connsiteX32" fmla="*/ 1931194 w 2845594"/>
                <a:gd name="connsiteY32" fmla="*/ 88106 h 516731"/>
                <a:gd name="connsiteX33" fmla="*/ 2188369 w 2845594"/>
                <a:gd name="connsiteY33" fmla="*/ 66675 h 516731"/>
                <a:gd name="connsiteX34" fmla="*/ 2233612 w 2845594"/>
                <a:gd name="connsiteY34" fmla="*/ 54769 h 516731"/>
                <a:gd name="connsiteX35" fmla="*/ 2312194 w 2845594"/>
                <a:gd name="connsiteY35" fmla="*/ 26194 h 516731"/>
                <a:gd name="connsiteX36" fmla="*/ 2369344 w 2845594"/>
                <a:gd name="connsiteY36" fmla="*/ 0 h 516731"/>
                <a:gd name="connsiteX37" fmla="*/ 2462212 w 2845594"/>
                <a:gd name="connsiteY37" fmla="*/ 7144 h 516731"/>
                <a:gd name="connsiteX38" fmla="*/ 2559844 w 2845594"/>
                <a:gd name="connsiteY38" fmla="*/ 21431 h 516731"/>
                <a:gd name="connsiteX39" fmla="*/ 2633662 w 2845594"/>
                <a:gd name="connsiteY39" fmla="*/ 38100 h 516731"/>
                <a:gd name="connsiteX40" fmla="*/ 2690812 w 2845594"/>
                <a:gd name="connsiteY40" fmla="*/ 52388 h 516731"/>
                <a:gd name="connsiteX41" fmla="*/ 2731294 w 2845594"/>
                <a:gd name="connsiteY41" fmla="*/ 71438 h 516731"/>
                <a:gd name="connsiteX42" fmla="*/ 2781300 w 2845594"/>
                <a:gd name="connsiteY42" fmla="*/ 102394 h 516731"/>
                <a:gd name="connsiteX43" fmla="*/ 2814637 w 2845594"/>
                <a:gd name="connsiteY43" fmla="*/ 130969 h 516731"/>
                <a:gd name="connsiteX44" fmla="*/ 2831306 w 2845594"/>
                <a:gd name="connsiteY44" fmla="*/ 159544 h 516731"/>
                <a:gd name="connsiteX45" fmla="*/ 2843212 w 2845594"/>
                <a:gd name="connsiteY45" fmla="*/ 195263 h 516731"/>
                <a:gd name="connsiteX46" fmla="*/ 2845594 w 2845594"/>
                <a:gd name="connsiteY46" fmla="*/ 230981 h 516731"/>
                <a:gd name="connsiteX47" fmla="*/ 2833687 w 2845594"/>
                <a:gd name="connsiteY47" fmla="*/ 259556 h 516731"/>
                <a:gd name="connsiteX48" fmla="*/ 2807494 w 2845594"/>
                <a:gd name="connsiteY48" fmla="*/ 280988 h 516731"/>
                <a:gd name="connsiteX49" fmla="*/ 2762250 w 2845594"/>
                <a:gd name="connsiteY49" fmla="*/ 302419 h 516731"/>
                <a:gd name="connsiteX50" fmla="*/ 2712244 w 2845594"/>
                <a:gd name="connsiteY50" fmla="*/ 314325 h 516731"/>
                <a:gd name="connsiteX51" fmla="*/ 2545556 w 2845594"/>
                <a:gd name="connsiteY51" fmla="*/ 297656 h 516731"/>
                <a:gd name="connsiteX52" fmla="*/ 2312194 w 2845594"/>
                <a:gd name="connsiteY52" fmla="*/ 290513 h 516731"/>
                <a:gd name="connsiteX53" fmla="*/ 2047875 w 2845594"/>
                <a:gd name="connsiteY53" fmla="*/ 290513 h 516731"/>
                <a:gd name="connsiteX54" fmla="*/ 1881187 w 2845594"/>
                <a:gd name="connsiteY54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45594" h="516731">
                  <a:moveTo>
                    <a:pt x="1881187" y="297656"/>
                  </a:moveTo>
                  <a:lnTo>
                    <a:pt x="1631156" y="316706"/>
                  </a:lnTo>
                  <a:lnTo>
                    <a:pt x="1373981" y="338138"/>
                  </a:lnTo>
                  <a:lnTo>
                    <a:pt x="1178719" y="361950"/>
                  </a:lnTo>
                  <a:lnTo>
                    <a:pt x="1019175" y="385763"/>
                  </a:lnTo>
                  <a:lnTo>
                    <a:pt x="828675" y="428625"/>
                  </a:lnTo>
                  <a:lnTo>
                    <a:pt x="628650" y="473869"/>
                  </a:lnTo>
                  <a:lnTo>
                    <a:pt x="523875" y="497681"/>
                  </a:lnTo>
                  <a:lnTo>
                    <a:pt x="407194" y="514350"/>
                  </a:lnTo>
                  <a:lnTo>
                    <a:pt x="357187" y="516731"/>
                  </a:lnTo>
                  <a:lnTo>
                    <a:pt x="345281" y="514350"/>
                  </a:lnTo>
                  <a:lnTo>
                    <a:pt x="316706" y="502444"/>
                  </a:lnTo>
                  <a:lnTo>
                    <a:pt x="259556" y="471488"/>
                  </a:lnTo>
                  <a:lnTo>
                    <a:pt x="216694" y="442913"/>
                  </a:lnTo>
                  <a:lnTo>
                    <a:pt x="166687" y="404813"/>
                  </a:lnTo>
                  <a:lnTo>
                    <a:pt x="109537" y="347663"/>
                  </a:lnTo>
                  <a:lnTo>
                    <a:pt x="59531" y="290513"/>
                  </a:lnTo>
                  <a:lnTo>
                    <a:pt x="23812" y="242888"/>
                  </a:lnTo>
                  <a:lnTo>
                    <a:pt x="4762" y="211931"/>
                  </a:lnTo>
                  <a:lnTo>
                    <a:pt x="0" y="185738"/>
                  </a:lnTo>
                  <a:lnTo>
                    <a:pt x="7144" y="169069"/>
                  </a:lnTo>
                  <a:lnTo>
                    <a:pt x="16669" y="164306"/>
                  </a:lnTo>
                  <a:lnTo>
                    <a:pt x="47625" y="169069"/>
                  </a:lnTo>
                  <a:lnTo>
                    <a:pt x="73819" y="188119"/>
                  </a:lnTo>
                  <a:lnTo>
                    <a:pt x="119062" y="216694"/>
                  </a:lnTo>
                  <a:lnTo>
                    <a:pt x="192881" y="247650"/>
                  </a:lnTo>
                  <a:lnTo>
                    <a:pt x="290512" y="273844"/>
                  </a:lnTo>
                  <a:lnTo>
                    <a:pt x="385762" y="288131"/>
                  </a:lnTo>
                  <a:lnTo>
                    <a:pt x="469106" y="290513"/>
                  </a:lnTo>
                  <a:lnTo>
                    <a:pt x="669131" y="257175"/>
                  </a:lnTo>
                  <a:lnTo>
                    <a:pt x="1047750" y="200025"/>
                  </a:lnTo>
                  <a:lnTo>
                    <a:pt x="1604962" y="123825"/>
                  </a:lnTo>
                  <a:lnTo>
                    <a:pt x="1931194" y="88106"/>
                  </a:lnTo>
                  <a:lnTo>
                    <a:pt x="2188369" y="66675"/>
                  </a:lnTo>
                  <a:lnTo>
                    <a:pt x="2233612" y="54769"/>
                  </a:lnTo>
                  <a:lnTo>
                    <a:pt x="2312194" y="26194"/>
                  </a:lnTo>
                  <a:lnTo>
                    <a:pt x="2369344" y="0"/>
                  </a:lnTo>
                  <a:lnTo>
                    <a:pt x="2462212" y="7144"/>
                  </a:lnTo>
                  <a:lnTo>
                    <a:pt x="2559844" y="21431"/>
                  </a:lnTo>
                  <a:lnTo>
                    <a:pt x="2633662" y="38100"/>
                  </a:lnTo>
                  <a:lnTo>
                    <a:pt x="2690812" y="52388"/>
                  </a:lnTo>
                  <a:lnTo>
                    <a:pt x="2731294" y="71438"/>
                  </a:lnTo>
                  <a:lnTo>
                    <a:pt x="2781300" y="102394"/>
                  </a:lnTo>
                  <a:lnTo>
                    <a:pt x="2814637" y="130969"/>
                  </a:lnTo>
                  <a:lnTo>
                    <a:pt x="2831306" y="159544"/>
                  </a:lnTo>
                  <a:lnTo>
                    <a:pt x="2843212" y="195263"/>
                  </a:lnTo>
                  <a:lnTo>
                    <a:pt x="2845594" y="230981"/>
                  </a:lnTo>
                  <a:lnTo>
                    <a:pt x="2833687" y="259556"/>
                  </a:lnTo>
                  <a:lnTo>
                    <a:pt x="2807494" y="280988"/>
                  </a:lnTo>
                  <a:lnTo>
                    <a:pt x="2762250" y="302419"/>
                  </a:lnTo>
                  <a:lnTo>
                    <a:pt x="2712244" y="314325"/>
                  </a:lnTo>
                  <a:lnTo>
                    <a:pt x="2545556" y="297656"/>
                  </a:lnTo>
                  <a:lnTo>
                    <a:pt x="2312194" y="290513"/>
                  </a:lnTo>
                  <a:lnTo>
                    <a:pt x="2047875" y="290513"/>
                  </a:lnTo>
                  <a:lnTo>
                    <a:pt x="18811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3018AC58-0537-4AE5-A858-A87F1480ADEB}"/>
                </a:ext>
              </a:extLst>
            </p:cNvPr>
            <p:cNvSpPr/>
            <p:nvPr/>
          </p:nvSpPr>
          <p:spPr>
            <a:xfrm rot="16200000">
              <a:off x="1203325" y="2981326"/>
              <a:ext cx="3876675" cy="1333500"/>
            </a:xfrm>
            <a:custGeom>
              <a:avLst/>
              <a:gdLst>
                <a:gd name="connsiteX0" fmla="*/ 2892425 w 3876675"/>
                <a:gd name="connsiteY0" fmla="*/ 1285875 h 1333500"/>
                <a:gd name="connsiteX1" fmla="*/ 2559050 w 3876675"/>
                <a:gd name="connsiteY1" fmla="*/ 1289050 h 1333500"/>
                <a:gd name="connsiteX2" fmla="*/ 2403475 w 3876675"/>
                <a:gd name="connsiteY2" fmla="*/ 1263650 h 1333500"/>
                <a:gd name="connsiteX3" fmla="*/ 2149475 w 3876675"/>
                <a:gd name="connsiteY3" fmla="*/ 1247775 h 1333500"/>
                <a:gd name="connsiteX4" fmla="*/ 1952625 w 3876675"/>
                <a:gd name="connsiteY4" fmla="*/ 1225550 h 1333500"/>
                <a:gd name="connsiteX5" fmla="*/ 1778000 w 3876675"/>
                <a:gd name="connsiteY5" fmla="*/ 1203325 h 1333500"/>
                <a:gd name="connsiteX6" fmla="*/ 1609725 w 3876675"/>
                <a:gd name="connsiteY6" fmla="*/ 1177925 h 1333500"/>
                <a:gd name="connsiteX7" fmla="*/ 1495425 w 3876675"/>
                <a:gd name="connsiteY7" fmla="*/ 1152525 h 1333500"/>
                <a:gd name="connsiteX8" fmla="*/ 1428750 w 3876675"/>
                <a:gd name="connsiteY8" fmla="*/ 1136650 h 1333500"/>
                <a:gd name="connsiteX9" fmla="*/ 1171575 w 3876675"/>
                <a:gd name="connsiteY9" fmla="*/ 1035050 h 1333500"/>
                <a:gd name="connsiteX10" fmla="*/ 977900 w 3876675"/>
                <a:gd name="connsiteY10" fmla="*/ 949325 h 1333500"/>
                <a:gd name="connsiteX11" fmla="*/ 749300 w 3876675"/>
                <a:gd name="connsiteY11" fmla="*/ 828675 h 1333500"/>
                <a:gd name="connsiteX12" fmla="*/ 603250 w 3876675"/>
                <a:gd name="connsiteY12" fmla="*/ 730250 h 1333500"/>
                <a:gd name="connsiteX13" fmla="*/ 476250 w 3876675"/>
                <a:gd name="connsiteY13" fmla="*/ 628650 h 1333500"/>
                <a:gd name="connsiteX14" fmla="*/ 361950 w 3876675"/>
                <a:gd name="connsiteY14" fmla="*/ 523875 h 1333500"/>
                <a:gd name="connsiteX15" fmla="*/ 215900 w 3876675"/>
                <a:gd name="connsiteY15" fmla="*/ 358775 h 1333500"/>
                <a:gd name="connsiteX16" fmla="*/ 165100 w 3876675"/>
                <a:gd name="connsiteY16" fmla="*/ 285750 h 1333500"/>
                <a:gd name="connsiteX17" fmla="*/ 98425 w 3876675"/>
                <a:gd name="connsiteY17" fmla="*/ 200025 h 1333500"/>
                <a:gd name="connsiteX18" fmla="*/ 25400 w 3876675"/>
                <a:gd name="connsiteY18" fmla="*/ 82550 h 1333500"/>
                <a:gd name="connsiteX19" fmla="*/ 6350 w 3876675"/>
                <a:gd name="connsiteY19" fmla="*/ 44450 h 1333500"/>
                <a:gd name="connsiteX20" fmla="*/ 0 w 3876675"/>
                <a:gd name="connsiteY20" fmla="*/ 22225 h 1333500"/>
                <a:gd name="connsiteX21" fmla="*/ 6350 w 3876675"/>
                <a:gd name="connsiteY21" fmla="*/ 6350 h 1333500"/>
                <a:gd name="connsiteX22" fmla="*/ 22225 w 3876675"/>
                <a:gd name="connsiteY22" fmla="*/ 0 h 1333500"/>
                <a:gd name="connsiteX23" fmla="*/ 53975 w 3876675"/>
                <a:gd name="connsiteY23" fmla="*/ 9525 h 1333500"/>
                <a:gd name="connsiteX24" fmla="*/ 107950 w 3876675"/>
                <a:gd name="connsiteY24" fmla="*/ 73025 h 1333500"/>
                <a:gd name="connsiteX25" fmla="*/ 200025 w 3876675"/>
                <a:gd name="connsiteY25" fmla="*/ 168275 h 1333500"/>
                <a:gd name="connsiteX26" fmla="*/ 292100 w 3876675"/>
                <a:gd name="connsiteY26" fmla="*/ 260350 h 1333500"/>
                <a:gd name="connsiteX27" fmla="*/ 393700 w 3876675"/>
                <a:gd name="connsiteY27" fmla="*/ 352425 h 1333500"/>
                <a:gd name="connsiteX28" fmla="*/ 498475 w 3876675"/>
                <a:gd name="connsiteY28" fmla="*/ 438150 h 1333500"/>
                <a:gd name="connsiteX29" fmla="*/ 650875 w 3876675"/>
                <a:gd name="connsiteY29" fmla="*/ 549275 h 1333500"/>
                <a:gd name="connsiteX30" fmla="*/ 749300 w 3876675"/>
                <a:gd name="connsiteY30" fmla="*/ 612775 h 1333500"/>
                <a:gd name="connsiteX31" fmla="*/ 844550 w 3876675"/>
                <a:gd name="connsiteY31" fmla="*/ 666750 h 1333500"/>
                <a:gd name="connsiteX32" fmla="*/ 971550 w 3876675"/>
                <a:gd name="connsiteY32" fmla="*/ 730250 h 1333500"/>
                <a:gd name="connsiteX33" fmla="*/ 1076325 w 3876675"/>
                <a:gd name="connsiteY33" fmla="*/ 781050 h 1333500"/>
                <a:gd name="connsiteX34" fmla="*/ 1273175 w 3876675"/>
                <a:gd name="connsiteY34" fmla="*/ 850900 h 1333500"/>
                <a:gd name="connsiteX35" fmla="*/ 1409700 w 3876675"/>
                <a:gd name="connsiteY35" fmla="*/ 892175 h 1333500"/>
                <a:gd name="connsiteX36" fmla="*/ 1568450 w 3876675"/>
                <a:gd name="connsiteY36" fmla="*/ 927100 h 1333500"/>
                <a:gd name="connsiteX37" fmla="*/ 1838325 w 3876675"/>
                <a:gd name="connsiteY37" fmla="*/ 968375 h 1333500"/>
                <a:gd name="connsiteX38" fmla="*/ 2051050 w 3876675"/>
                <a:gd name="connsiteY38" fmla="*/ 987425 h 1333500"/>
                <a:gd name="connsiteX39" fmla="*/ 2286000 w 3876675"/>
                <a:gd name="connsiteY39" fmla="*/ 1000125 h 1333500"/>
                <a:gd name="connsiteX40" fmla="*/ 2797175 w 3876675"/>
                <a:gd name="connsiteY40" fmla="*/ 996950 h 1333500"/>
                <a:gd name="connsiteX41" fmla="*/ 3254375 w 3876675"/>
                <a:gd name="connsiteY41" fmla="*/ 996950 h 1333500"/>
                <a:gd name="connsiteX42" fmla="*/ 3565525 w 3876675"/>
                <a:gd name="connsiteY42" fmla="*/ 1000125 h 1333500"/>
                <a:gd name="connsiteX43" fmla="*/ 3616325 w 3876675"/>
                <a:gd name="connsiteY43" fmla="*/ 990600 h 1333500"/>
                <a:gd name="connsiteX44" fmla="*/ 3660775 w 3876675"/>
                <a:gd name="connsiteY44" fmla="*/ 971550 h 1333500"/>
                <a:gd name="connsiteX45" fmla="*/ 3711575 w 3876675"/>
                <a:gd name="connsiteY45" fmla="*/ 936625 h 1333500"/>
                <a:gd name="connsiteX46" fmla="*/ 3746500 w 3876675"/>
                <a:gd name="connsiteY46" fmla="*/ 901700 h 1333500"/>
                <a:gd name="connsiteX47" fmla="*/ 3784600 w 3876675"/>
                <a:gd name="connsiteY47" fmla="*/ 850900 h 1333500"/>
                <a:gd name="connsiteX48" fmla="*/ 3816350 w 3876675"/>
                <a:gd name="connsiteY48" fmla="*/ 812800 h 1333500"/>
                <a:gd name="connsiteX49" fmla="*/ 3835400 w 3876675"/>
                <a:gd name="connsiteY49" fmla="*/ 806450 h 1333500"/>
                <a:gd name="connsiteX50" fmla="*/ 3854450 w 3876675"/>
                <a:gd name="connsiteY50" fmla="*/ 812800 h 1333500"/>
                <a:gd name="connsiteX51" fmla="*/ 3863975 w 3876675"/>
                <a:gd name="connsiteY51" fmla="*/ 841375 h 1333500"/>
                <a:gd name="connsiteX52" fmla="*/ 3876675 w 3876675"/>
                <a:gd name="connsiteY52" fmla="*/ 917575 h 1333500"/>
                <a:gd name="connsiteX53" fmla="*/ 3870325 w 3876675"/>
                <a:gd name="connsiteY53" fmla="*/ 990600 h 1333500"/>
                <a:gd name="connsiteX54" fmla="*/ 3841750 w 3876675"/>
                <a:gd name="connsiteY54" fmla="*/ 1066800 h 1333500"/>
                <a:gd name="connsiteX55" fmla="*/ 3784600 w 3876675"/>
                <a:gd name="connsiteY55" fmla="*/ 1174750 h 1333500"/>
                <a:gd name="connsiteX56" fmla="*/ 3740150 w 3876675"/>
                <a:gd name="connsiteY56" fmla="*/ 1241425 h 1333500"/>
                <a:gd name="connsiteX57" fmla="*/ 3698875 w 3876675"/>
                <a:gd name="connsiteY57" fmla="*/ 1292225 h 1333500"/>
                <a:gd name="connsiteX58" fmla="*/ 3660775 w 3876675"/>
                <a:gd name="connsiteY58" fmla="*/ 1320800 h 1333500"/>
                <a:gd name="connsiteX59" fmla="*/ 3622675 w 3876675"/>
                <a:gd name="connsiteY59" fmla="*/ 1333500 h 1333500"/>
                <a:gd name="connsiteX60" fmla="*/ 3584575 w 3876675"/>
                <a:gd name="connsiteY60" fmla="*/ 1333500 h 1333500"/>
                <a:gd name="connsiteX61" fmla="*/ 3546475 w 3876675"/>
                <a:gd name="connsiteY61" fmla="*/ 1323975 h 1333500"/>
                <a:gd name="connsiteX62" fmla="*/ 3511550 w 3876675"/>
                <a:gd name="connsiteY62" fmla="*/ 1308100 h 1333500"/>
                <a:gd name="connsiteX63" fmla="*/ 3470275 w 3876675"/>
                <a:gd name="connsiteY63" fmla="*/ 1292225 h 1333500"/>
                <a:gd name="connsiteX64" fmla="*/ 3403600 w 3876675"/>
                <a:gd name="connsiteY64" fmla="*/ 1285875 h 1333500"/>
                <a:gd name="connsiteX65" fmla="*/ 2892425 w 3876675"/>
                <a:gd name="connsiteY65" fmla="*/ 1285875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6675" h="1333500">
                  <a:moveTo>
                    <a:pt x="2892425" y="1285875"/>
                  </a:moveTo>
                  <a:lnTo>
                    <a:pt x="2559050" y="1289050"/>
                  </a:lnTo>
                  <a:lnTo>
                    <a:pt x="2403475" y="1263650"/>
                  </a:lnTo>
                  <a:lnTo>
                    <a:pt x="2149475" y="1247775"/>
                  </a:lnTo>
                  <a:lnTo>
                    <a:pt x="1952625" y="1225550"/>
                  </a:lnTo>
                  <a:lnTo>
                    <a:pt x="1778000" y="1203325"/>
                  </a:lnTo>
                  <a:lnTo>
                    <a:pt x="1609725" y="1177925"/>
                  </a:lnTo>
                  <a:lnTo>
                    <a:pt x="1495425" y="1152525"/>
                  </a:lnTo>
                  <a:lnTo>
                    <a:pt x="1428750" y="1136650"/>
                  </a:lnTo>
                  <a:lnTo>
                    <a:pt x="1171575" y="1035050"/>
                  </a:lnTo>
                  <a:lnTo>
                    <a:pt x="977900" y="949325"/>
                  </a:lnTo>
                  <a:lnTo>
                    <a:pt x="749300" y="828675"/>
                  </a:lnTo>
                  <a:lnTo>
                    <a:pt x="603250" y="730250"/>
                  </a:lnTo>
                  <a:lnTo>
                    <a:pt x="476250" y="628650"/>
                  </a:lnTo>
                  <a:lnTo>
                    <a:pt x="361950" y="523875"/>
                  </a:lnTo>
                  <a:lnTo>
                    <a:pt x="215900" y="358775"/>
                  </a:lnTo>
                  <a:lnTo>
                    <a:pt x="165100" y="285750"/>
                  </a:lnTo>
                  <a:lnTo>
                    <a:pt x="98425" y="200025"/>
                  </a:lnTo>
                  <a:lnTo>
                    <a:pt x="25400" y="8255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53975" y="9525"/>
                  </a:lnTo>
                  <a:lnTo>
                    <a:pt x="107950" y="73025"/>
                  </a:lnTo>
                  <a:lnTo>
                    <a:pt x="200025" y="168275"/>
                  </a:lnTo>
                  <a:lnTo>
                    <a:pt x="292100" y="260350"/>
                  </a:lnTo>
                  <a:lnTo>
                    <a:pt x="393700" y="352425"/>
                  </a:lnTo>
                  <a:lnTo>
                    <a:pt x="498475" y="438150"/>
                  </a:lnTo>
                  <a:lnTo>
                    <a:pt x="650875" y="549275"/>
                  </a:lnTo>
                  <a:lnTo>
                    <a:pt x="749300" y="612775"/>
                  </a:lnTo>
                  <a:lnTo>
                    <a:pt x="844550" y="666750"/>
                  </a:lnTo>
                  <a:lnTo>
                    <a:pt x="971550" y="730250"/>
                  </a:lnTo>
                  <a:lnTo>
                    <a:pt x="1076325" y="781050"/>
                  </a:lnTo>
                  <a:lnTo>
                    <a:pt x="1273175" y="850900"/>
                  </a:lnTo>
                  <a:lnTo>
                    <a:pt x="1409700" y="892175"/>
                  </a:lnTo>
                  <a:lnTo>
                    <a:pt x="1568450" y="927100"/>
                  </a:lnTo>
                  <a:lnTo>
                    <a:pt x="1838325" y="968375"/>
                  </a:lnTo>
                  <a:lnTo>
                    <a:pt x="2051050" y="987425"/>
                  </a:lnTo>
                  <a:lnTo>
                    <a:pt x="2286000" y="1000125"/>
                  </a:lnTo>
                  <a:lnTo>
                    <a:pt x="2797175" y="996950"/>
                  </a:lnTo>
                  <a:lnTo>
                    <a:pt x="3254375" y="996950"/>
                  </a:lnTo>
                  <a:lnTo>
                    <a:pt x="3565525" y="1000125"/>
                  </a:lnTo>
                  <a:lnTo>
                    <a:pt x="3616325" y="990600"/>
                  </a:lnTo>
                  <a:lnTo>
                    <a:pt x="3660775" y="971550"/>
                  </a:lnTo>
                  <a:lnTo>
                    <a:pt x="3711575" y="936625"/>
                  </a:lnTo>
                  <a:lnTo>
                    <a:pt x="3746500" y="901700"/>
                  </a:lnTo>
                  <a:lnTo>
                    <a:pt x="3784600" y="850900"/>
                  </a:lnTo>
                  <a:lnTo>
                    <a:pt x="3816350" y="812800"/>
                  </a:lnTo>
                  <a:lnTo>
                    <a:pt x="3835400" y="806450"/>
                  </a:lnTo>
                  <a:lnTo>
                    <a:pt x="3854450" y="812800"/>
                  </a:lnTo>
                  <a:lnTo>
                    <a:pt x="3863975" y="841375"/>
                  </a:lnTo>
                  <a:lnTo>
                    <a:pt x="3876675" y="917575"/>
                  </a:lnTo>
                  <a:lnTo>
                    <a:pt x="3870325" y="990600"/>
                  </a:lnTo>
                  <a:lnTo>
                    <a:pt x="3841750" y="1066800"/>
                  </a:lnTo>
                  <a:lnTo>
                    <a:pt x="3784600" y="1174750"/>
                  </a:lnTo>
                  <a:lnTo>
                    <a:pt x="3740150" y="1241425"/>
                  </a:lnTo>
                  <a:lnTo>
                    <a:pt x="3698875" y="1292225"/>
                  </a:lnTo>
                  <a:lnTo>
                    <a:pt x="3660775" y="1320800"/>
                  </a:lnTo>
                  <a:lnTo>
                    <a:pt x="3622675" y="1333500"/>
                  </a:lnTo>
                  <a:lnTo>
                    <a:pt x="3584575" y="1333500"/>
                  </a:lnTo>
                  <a:lnTo>
                    <a:pt x="3546475" y="1323975"/>
                  </a:lnTo>
                  <a:lnTo>
                    <a:pt x="3511550" y="1308100"/>
                  </a:lnTo>
                  <a:lnTo>
                    <a:pt x="3470275" y="1292225"/>
                  </a:lnTo>
                  <a:lnTo>
                    <a:pt x="3403600" y="1285875"/>
                  </a:lnTo>
                  <a:lnTo>
                    <a:pt x="2892425" y="1285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330E957-BAA0-4138-98A4-A4F749305A94}"/>
                </a:ext>
              </a:extLst>
            </p:cNvPr>
            <p:cNvSpPr/>
            <p:nvPr/>
          </p:nvSpPr>
          <p:spPr>
            <a:xfrm>
              <a:off x="3538538" y="4040188"/>
              <a:ext cx="736600" cy="866775"/>
            </a:xfrm>
            <a:custGeom>
              <a:avLst/>
              <a:gdLst>
                <a:gd name="connsiteX0" fmla="*/ 433387 w 735806"/>
                <a:gd name="connsiteY0" fmla="*/ 592932 h 866775"/>
                <a:gd name="connsiteX1" fmla="*/ 333375 w 735806"/>
                <a:gd name="connsiteY1" fmla="*/ 431007 h 866775"/>
                <a:gd name="connsiteX2" fmla="*/ 269081 w 735806"/>
                <a:gd name="connsiteY2" fmla="*/ 345282 h 866775"/>
                <a:gd name="connsiteX3" fmla="*/ 195262 w 735806"/>
                <a:gd name="connsiteY3" fmla="*/ 257175 h 866775"/>
                <a:gd name="connsiteX4" fmla="*/ 128587 w 735806"/>
                <a:gd name="connsiteY4" fmla="*/ 183357 h 866775"/>
                <a:gd name="connsiteX5" fmla="*/ 0 w 735806"/>
                <a:gd name="connsiteY5" fmla="*/ 69057 h 866775"/>
                <a:gd name="connsiteX6" fmla="*/ 11906 w 735806"/>
                <a:gd name="connsiteY6" fmla="*/ 0 h 866775"/>
                <a:gd name="connsiteX7" fmla="*/ 123825 w 735806"/>
                <a:gd name="connsiteY7" fmla="*/ 54769 h 866775"/>
                <a:gd name="connsiteX8" fmla="*/ 238125 w 735806"/>
                <a:gd name="connsiteY8" fmla="*/ 114300 h 866775"/>
                <a:gd name="connsiteX9" fmla="*/ 321468 w 735806"/>
                <a:gd name="connsiteY9" fmla="*/ 161925 h 866775"/>
                <a:gd name="connsiteX10" fmla="*/ 416718 w 735806"/>
                <a:gd name="connsiteY10" fmla="*/ 228600 h 866775"/>
                <a:gd name="connsiteX11" fmla="*/ 502443 w 735806"/>
                <a:gd name="connsiteY11" fmla="*/ 285750 h 866775"/>
                <a:gd name="connsiteX12" fmla="*/ 566737 w 735806"/>
                <a:gd name="connsiteY12" fmla="*/ 345282 h 866775"/>
                <a:gd name="connsiteX13" fmla="*/ 604837 w 735806"/>
                <a:gd name="connsiteY13" fmla="*/ 388144 h 866775"/>
                <a:gd name="connsiteX14" fmla="*/ 661987 w 735806"/>
                <a:gd name="connsiteY14" fmla="*/ 452438 h 866775"/>
                <a:gd name="connsiteX15" fmla="*/ 697706 w 735806"/>
                <a:gd name="connsiteY15" fmla="*/ 511969 h 866775"/>
                <a:gd name="connsiteX16" fmla="*/ 716756 w 735806"/>
                <a:gd name="connsiteY16" fmla="*/ 554832 h 866775"/>
                <a:gd name="connsiteX17" fmla="*/ 731043 w 735806"/>
                <a:gd name="connsiteY17" fmla="*/ 609600 h 866775"/>
                <a:gd name="connsiteX18" fmla="*/ 735806 w 735806"/>
                <a:gd name="connsiteY18" fmla="*/ 678657 h 866775"/>
                <a:gd name="connsiteX19" fmla="*/ 733425 w 735806"/>
                <a:gd name="connsiteY19" fmla="*/ 738188 h 866775"/>
                <a:gd name="connsiteX20" fmla="*/ 726281 w 735806"/>
                <a:gd name="connsiteY20" fmla="*/ 790575 h 866775"/>
                <a:gd name="connsiteX21" fmla="*/ 714375 w 735806"/>
                <a:gd name="connsiteY21" fmla="*/ 826294 h 866775"/>
                <a:gd name="connsiteX22" fmla="*/ 692943 w 735806"/>
                <a:gd name="connsiteY22" fmla="*/ 854869 h 866775"/>
                <a:gd name="connsiteX23" fmla="*/ 673893 w 735806"/>
                <a:gd name="connsiteY23" fmla="*/ 864394 h 866775"/>
                <a:gd name="connsiteX24" fmla="*/ 647700 w 735806"/>
                <a:gd name="connsiteY24" fmla="*/ 866775 h 866775"/>
                <a:gd name="connsiteX25" fmla="*/ 621506 w 735806"/>
                <a:gd name="connsiteY25" fmla="*/ 862013 h 866775"/>
                <a:gd name="connsiteX26" fmla="*/ 595312 w 735806"/>
                <a:gd name="connsiteY26" fmla="*/ 847725 h 866775"/>
                <a:gd name="connsiteX27" fmla="*/ 557212 w 735806"/>
                <a:gd name="connsiteY27" fmla="*/ 802482 h 866775"/>
                <a:gd name="connsiteX28" fmla="*/ 495300 w 735806"/>
                <a:gd name="connsiteY28" fmla="*/ 709613 h 866775"/>
                <a:gd name="connsiteX29" fmla="*/ 433387 w 735806"/>
                <a:gd name="connsiteY29" fmla="*/ 592932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35806" h="866775">
                  <a:moveTo>
                    <a:pt x="433387" y="592932"/>
                  </a:moveTo>
                  <a:lnTo>
                    <a:pt x="333375" y="431007"/>
                  </a:lnTo>
                  <a:lnTo>
                    <a:pt x="269081" y="345282"/>
                  </a:lnTo>
                  <a:lnTo>
                    <a:pt x="195262" y="257175"/>
                  </a:lnTo>
                  <a:lnTo>
                    <a:pt x="128587" y="183357"/>
                  </a:lnTo>
                  <a:lnTo>
                    <a:pt x="0" y="69057"/>
                  </a:lnTo>
                  <a:lnTo>
                    <a:pt x="11906" y="0"/>
                  </a:lnTo>
                  <a:lnTo>
                    <a:pt x="123825" y="54769"/>
                  </a:lnTo>
                  <a:lnTo>
                    <a:pt x="238125" y="114300"/>
                  </a:lnTo>
                  <a:lnTo>
                    <a:pt x="321468" y="161925"/>
                  </a:lnTo>
                  <a:lnTo>
                    <a:pt x="416718" y="228600"/>
                  </a:lnTo>
                  <a:lnTo>
                    <a:pt x="502443" y="285750"/>
                  </a:lnTo>
                  <a:lnTo>
                    <a:pt x="566737" y="345282"/>
                  </a:lnTo>
                  <a:lnTo>
                    <a:pt x="604837" y="388144"/>
                  </a:lnTo>
                  <a:lnTo>
                    <a:pt x="661987" y="452438"/>
                  </a:lnTo>
                  <a:lnTo>
                    <a:pt x="697706" y="511969"/>
                  </a:lnTo>
                  <a:lnTo>
                    <a:pt x="716756" y="554832"/>
                  </a:lnTo>
                  <a:lnTo>
                    <a:pt x="731043" y="609600"/>
                  </a:lnTo>
                  <a:lnTo>
                    <a:pt x="735806" y="678657"/>
                  </a:lnTo>
                  <a:cubicBezTo>
                    <a:pt x="735012" y="698501"/>
                    <a:pt x="734219" y="718344"/>
                    <a:pt x="733425" y="738188"/>
                  </a:cubicBezTo>
                  <a:lnTo>
                    <a:pt x="726281" y="790575"/>
                  </a:lnTo>
                  <a:lnTo>
                    <a:pt x="714375" y="826294"/>
                  </a:lnTo>
                  <a:lnTo>
                    <a:pt x="692943" y="854869"/>
                  </a:lnTo>
                  <a:lnTo>
                    <a:pt x="673893" y="864394"/>
                  </a:lnTo>
                  <a:lnTo>
                    <a:pt x="647700" y="866775"/>
                  </a:lnTo>
                  <a:lnTo>
                    <a:pt x="621506" y="862013"/>
                  </a:lnTo>
                  <a:lnTo>
                    <a:pt x="595312" y="847725"/>
                  </a:lnTo>
                  <a:lnTo>
                    <a:pt x="557212" y="802482"/>
                  </a:lnTo>
                  <a:lnTo>
                    <a:pt x="495300" y="709613"/>
                  </a:lnTo>
                  <a:lnTo>
                    <a:pt x="433387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D3D12BA3-484B-46DD-8611-A74399D04CD1}"/>
                </a:ext>
              </a:extLst>
            </p:cNvPr>
            <p:cNvSpPr/>
            <p:nvPr/>
          </p:nvSpPr>
          <p:spPr>
            <a:xfrm>
              <a:off x="5438775" y="1503363"/>
              <a:ext cx="519113" cy="1430337"/>
            </a:xfrm>
            <a:custGeom>
              <a:avLst/>
              <a:gdLst>
                <a:gd name="connsiteX0" fmla="*/ 202406 w 519113"/>
                <a:gd name="connsiteY0" fmla="*/ 1045369 h 1431131"/>
                <a:gd name="connsiteX1" fmla="*/ 197644 w 519113"/>
                <a:gd name="connsiteY1" fmla="*/ 316706 h 1431131"/>
                <a:gd name="connsiteX2" fmla="*/ 192881 w 519113"/>
                <a:gd name="connsiteY2" fmla="*/ 271462 h 1431131"/>
                <a:gd name="connsiteX3" fmla="*/ 185738 w 519113"/>
                <a:gd name="connsiteY3" fmla="*/ 226219 h 1431131"/>
                <a:gd name="connsiteX4" fmla="*/ 173831 w 519113"/>
                <a:gd name="connsiteY4" fmla="*/ 197644 h 1431131"/>
                <a:gd name="connsiteX5" fmla="*/ 152400 w 519113"/>
                <a:gd name="connsiteY5" fmla="*/ 164306 h 1431131"/>
                <a:gd name="connsiteX6" fmla="*/ 119063 w 519113"/>
                <a:gd name="connsiteY6" fmla="*/ 135731 h 1431131"/>
                <a:gd name="connsiteX7" fmla="*/ 83344 w 519113"/>
                <a:gd name="connsiteY7" fmla="*/ 111919 h 1431131"/>
                <a:gd name="connsiteX8" fmla="*/ 38100 w 519113"/>
                <a:gd name="connsiteY8" fmla="*/ 88106 h 1431131"/>
                <a:gd name="connsiteX9" fmla="*/ 7144 w 519113"/>
                <a:gd name="connsiteY9" fmla="*/ 71437 h 1431131"/>
                <a:gd name="connsiteX10" fmla="*/ 0 w 519113"/>
                <a:gd name="connsiteY10" fmla="*/ 57150 h 1431131"/>
                <a:gd name="connsiteX11" fmla="*/ 0 w 519113"/>
                <a:gd name="connsiteY11" fmla="*/ 38100 h 1431131"/>
                <a:gd name="connsiteX12" fmla="*/ 9525 w 519113"/>
                <a:gd name="connsiteY12" fmla="*/ 14287 h 1431131"/>
                <a:gd name="connsiteX13" fmla="*/ 21431 w 519113"/>
                <a:gd name="connsiteY13" fmla="*/ 4762 h 1431131"/>
                <a:gd name="connsiteX14" fmla="*/ 50006 w 519113"/>
                <a:gd name="connsiteY14" fmla="*/ 0 h 1431131"/>
                <a:gd name="connsiteX15" fmla="*/ 88106 w 519113"/>
                <a:gd name="connsiteY15" fmla="*/ 0 h 1431131"/>
                <a:gd name="connsiteX16" fmla="*/ 161925 w 519113"/>
                <a:gd name="connsiteY16" fmla="*/ 7144 h 1431131"/>
                <a:gd name="connsiteX17" fmla="*/ 211931 w 519113"/>
                <a:gd name="connsiteY17" fmla="*/ 16669 h 1431131"/>
                <a:gd name="connsiteX18" fmla="*/ 257175 w 519113"/>
                <a:gd name="connsiteY18" fmla="*/ 28575 h 1431131"/>
                <a:gd name="connsiteX19" fmla="*/ 323850 w 519113"/>
                <a:gd name="connsiteY19" fmla="*/ 57150 h 1431131"/>
                <a:gd name="connsiteX20" fmla="*/ 392906 w 519113"/>
                <a:gd name="connsiteY20" fmla="*/ 90487 h 1431131"/>
                <a:gd name="connsiteX21" fmla="*/ 442913 w 519113"/>
                <a:gd name="connsiteY21" fmla="*/ 119062 h 1431131"/>
                <a:gd name="connsiteX22" fmla="*/ 492919 w 519113"/>
                <a:gd name="connsiteY22" fmla="*/ 161925 h 1431131"/>
                <a:gd name="connsiteX23" fmla="*/ 514350 w 519113"/>
                <a:gd name="connsiteY23" fmla="*/ 190500 h 1431131"/>
                <a:gd name="connsiteX24" fmla="*/ 519113 w 519113"/>
                <a:gd name="connsiteY24" fmla="*/ 216694 h 1431131"/>
                <a:gd name="connsiteX25" fmla="*/ 509588 w 519113"/>
                <a:gd name="connsiteY25" fmla="*/ 242887 h 1431131"/>
                <a:gd name="connsiteX26" fmla="*/ 490538 w 519113"/>
                <a:gd name="connsiteY26" fmla="*/ 271462 h 1431131"/>
                <a:gd name="connsiteX27" fmla="*/ 473869 w 519113"/>
                <a:gd name="connsiteY27" fmla="*/ 300037 h 1431131"/>
                <a:gd name="connsiteX28" fmla="*/ 464344 w 519113"/>
                <a:gd name="connsiteY28" fmla="*/ 440531 h 1431131"/>
                <a:gd name="connsiteX29" fmla="*/ 464344 w 519113"/>
                <a:gd name="connsiteY29" fmla="*/ 990600 h 1431131"/>
                <a:gd name="connsiteX30" fmla="*/ 454819 w 519113"/>
                <a:gd name="connsiteY30" fmla="*/ 1095375 h 1431131"/>
                <a:gd name="connsiteX31" fmla="*/ 442913 w 519113"/>
                <a:gd name="connsiteY31" fmla="*/ 1207294 h 1431131"/>
                <a:gd name="connsiteX32" fmla="*/ 423863 w 519113"/>
                <a:gd name="connsiteY32" fmla="*/ 1357312 h 1431131"/>
                <a:gd name="connsiteX33" fmla="*/ 407194 w 519113"/>
                <a:gd name="connsiteY33" fmla="*/ 1390650 h 1431131"/>
                <a:gd name="connsiteX34" fmla="*/ 385763 w 519113"/>
                <a:gd name="connsiteY34" fmla="*/ 1414462 h 1431131"/>
                <a:gd name="connsiteX35" fmla="*/ 361950 w 519113"/>
                <a:gd name="connsiteY35" fmla="*/ 1428750 h 1431131"/>
                <a:gd name="connsiteX36" fmla="*/ 338138 w 519113"/>
                <a:gd name="connsiteY36" fmla="*/ 1431131 h 1431131"/>
                <a:gd name="connsiteX37" fmla="*/ 300038 w 519113"/>
                <a:gd name="connsiteY37" fmla="*/ 1426369 h 1431131"/>
                <a:gd name="connsiteX38" fmla="*/ 276225 w 519113"/>
                <a:gd name="connsiteY38" fmla="*/ 1414462 h 1431131"/>
                <a:gd name="connsiteX39" fmla="*/ 242888 w 519113"/>
                <a:gd name="connsiteY39" fmla="*/ 1393031 h 1431131"/>
                <a:gd name="connsiteX40" fmla="*/ 230981 w 519113"/>
                <a:gd name="connsiteY40" fmla="*/ 1371600 h 1431131"/>
                <a:gd name="connsiteX41" fmla="*/ 219075 w 519113"/>
                <a:gd name="connsiteY41" fmla="*/ 1326356 h 1431131"/>
                <a:gd name="connsiteX42" fmla="*/ 219075 w 519113"/>
                <a:gd name="connsiteY42" fmla="*/ 1281112 h 1431131"/>
                <a:gd name="connsiteX43" fmla="*/ 209550 w 519113"/>
                <a:gd name="connsiteY43" fmla="*/ 1231106 h 1431131"/>
                <a:gd name="connsiteX44" fmla="*/ 202406 w 519113"/>
                <a:gd name="connsiteY44" fmla="*/ 1045369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19113" h="1431131">
                  <a:moveTo>
                    <a:pt x="202406" y="1045369"/>
                  </a:moveTo>
                  <a:cubicBezTo>
                    <a:pt x="200819" y="802481"/>
                    <a:pt x="199231" y="559594"/>
                    <a:pt x="197644" y="316706"/>
                  </a:cubicBezTo>
                  <a:lnTo>
                    <a:pt x="192881" y="271462"/>
                  </a:lnTo>
                  <a:lnTo>
                    <a:pt x="185738" y="226219"/>
                  </a:lnTo>
                  <a:lnTo>
                    <a:pt x="173831" y="197644"/>
                  </a:lnTo>
                  <a:lnTo>
                    <a:pt x="152400" y="164306"/>
                  </a:lnTo>
                  <a:lnTo>
                    <a:pt x="119063" y="135731"/>
                  </a:lnTo>
                  <a:lnTo>
                    <a:pt x="83344" y="111919"/>
                  </a:lnTo>
                  <a:lnTo>
                    <a:pt x="38100" y="88106"/>
                  </a:lnTo>
                  <a:lnTo>
                    <a:pt x="7144" y="71437"/>
                  </a:lnTo>
                  <a:lnTo>
                    <a:pt x="0" y="57150"/>
                  </a:lnTo>
                  <a:lnTo>
                    <a:pt x="0" y="38100"/>
                  </a:lnTo>
                  <a:lnTo>
                    <a:pt x="9525" y="14287"/>
                  </a:lnTo>
                  <a:lnTo>
                    <a:pt x="21431" y="4762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61925" y="7144"/>
                  </a:lnTo>
                  <a:lnTo>
                    <a:pt x="211931" y="16669"/>
                  </a:lnTo>
                  <a:lnTo>
                    <a:pt x="257175" y="28575"/>
                  </a:lnTo>
                  <a:lnTo>
                    <a:pt x="323850" y="57150"/>
                  </a:lnTo>
                  <a:lnTo>
                    <a:pt x="392906" y="90487"/>
                  </a:lnTo>
                  <a:lnTo>
                    <a:pt x="442913" y="119062"/>
                  </a:lnTo>
                  <a:lnTo>
                    <a:pt x="492919" y="161925"/>
                  </a:lnTo>
                  <a:lnTo>
                    <a:pt x="514350" y="190500"/>
                  </a:lnTo>
                  <a:lnTo>
                    <a:pt x="519113" y="216694"/>
                  </a:lnTo>
                  <a:lnTo>
                    <a:pt x="509588" y="242887"/>
                  </a:lnTo>
                  <a:lnTo>
                    <a:pt x="490538" y="271462"/>
                  </a:lnTo>
                  <a:lnTo>
                    <a:pt x="473869" y="300037"/>
                  </a:lnTo>
                  <a:lnTo>
                    <a:pt x="464344" y="440531"/>
                  </a:lnTo>
                  <a:lnTo>
                    <a:pt x="464344" y="990600"/>
                  </a:lnTo>
                  <a:lnTo>
                    <a:pt x="454819" y="1095375"/>
                  </a:lnTo>
                  <a:lnTo>
                    <a:pt x="442913" y="1207294"/>
                  </a:lnTo>
                  <a:lnTo>
                    <a:pt x="423863" y="1357312"/>
                  </a:lnTo>
                  <a:lnTo>
                    <a:pt x="407194" y="1390650"/>
                  </a:lnTo>
                  <a:lnTo>
                    <a:pt x="385763" y="1414462"/>
                  </a:lnTo>
                  <a:lnTo>
                    <a:pt x="361950" y="1428750"/>
                  </a:lnTo>
                  <a:lnTo>
                    <a:pt x="338138" y="1431131"/>
                  </a:lnTo>
                  <a:lnTo>
                    <a:pt x="300038" y="1426369"/>
                  </a:lnTo>
                  <a:lnTo>
                    <a:pt x="276225" y="1414462"/>
                  </a:lnTo>
                  <a:lnTo>
                    <a:pt x="242888" y="1393031"/>
                  </a:lnTo>
                  <a:lnTo>
                    <a:pt x="230981" y="1371600"/>
                  </a:lnTo>
                  <a:lnTo>
                    <a:pt x="219075" y="1326356"/>
                  </a:lnTo>
                  <a:lnTo>
                    <a:pt x="219075" y="1281112"/>
                  </a:lnTo>
                  <a:lnTo>
                    <a:pt x="209550" y="1231106"/>
                  </a:lnTo>
                  <a:lnTo>
                    <a:pt x="20240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D2BD5DCB-0066-4036-8055-AFD0246B7B25}"/>
                </a:ext>
              </a:extLst>
            </p:cNvPr>
            <p:cNvSpPr/>
            <p:nvPr/>
          </p:nvSpPr>
          <p:spPr>
            <a:xfrm>
              <a:off x="4743450" y="2722563"/>
              <a:ext cx="538163" cy="1244600"/>
            </a:xfrm>
            <a:custGeom>
              <a:avLst/>
              <a:gdLst>
                <a:gd name="connsiteX0" fmla="*/ 326231 w 538163"/>
                <a:gd name="connsiteY0" fmla="*/ 926306 h 1245394"/>
                <a:gd name="connsiteX1" fmla="*/ 285750 w 538163"/>
                <a:gd name="connsiteY1" fmla="*/ 681037 h 1245394"/>
                <a:gd name="connsiteX2" fmla="*/ 269081 w 538163"/>
                <a:gd name="connsiteY2" fmla="*/ 511969 h 1245394"/>
                <a:gd name="connsiteX3" fmla="*/ 240506 w 538163"/>
                <a:gd name="connsiteY3" fmla="*/ 359569 h 1245394"/>
                <a:gd name="connsiteX4" fmla="*/ 219075 w 538163"/>
                <a:gd name="connsiteY4" fmla="*/ 295275 h 1245394"/>
                <a:gd name="connsiteX5" fmla="*/ 180975 w 538163"/>
                <a:gd name="connsiteY5" fmla="*/ 235744 h 1245394"/>
                <a:gd name="connsiteX6" fmla="*/ 147638 w 538163"/>
                <a:gd name="connsiteY6" fmla="*/ 190500 h 1245394"/>
                <a:gd name="connsiteX7" fmla="*/ 114300 w 538163"/>
                <a:gd name="connsiteY7" fmla="*/ 157162 h 1245394"/>
                <a:gd name="connsiteX8" fmla="*/ 80963 w 538163"/>
                <a:gd name="connsiteY8" fmla="*/ 126206 h 1245394"/>
                <a:gd name="connsiteX9" fmla="*/ 47625 w 538163"/>
                <a:gd name="connsiteY9" fmla="*/ 104775 h 1245394"/>
                <a:gd name="connsiteX10" fmla="*/ 19050 w 538163"/>
                <a:gd name="connsiteY10" fmla="*/ 85725 h 1245394"/>
                <a:gd name="connsiteX11" fmla="*/ 4763 w 538163"/>
                <a:gd name="connsiteY11" fmla="*/ 69056 h 1245394"/>
                <a:gd name="connsiteX12" fmla="*/ 0 w 538163"/>
                <a:gd name="connsiteY12" fmla="*/ 50006 h 1245394"/>
                <a:gd name="connsiteX13" fmla="*/ 2381 w 538163"/>
                <a:gd name="connsiteY13" fmla="*/ 35719 h 1245394"/>
                <a:gd name="connsiteX14" fmla="*/ 9525 w 538163"/>
                <a:gd name="connsiteY14" fmla="*/ 21431 h 1245394"/>
                <a:gd name="connsiteX15" fmla="*/ 28575 w 538163"/>
                <a:gd name="connsiteY15" fmla="*/ 9525 h 1245394"/>
                <a:gd name="connsiteX16" fmla="*/ 59531 w 538163"/>
                <a:gd name="connsiteY16" fmla="*/ 0 h 1245394"/>
                <a:gd name="connsiteX17" fmla="*/ 109538 w 538163"/>
                <a:gd name="connsiteY17" fmla="*/ 4762 h 1245394"/>
                <a:gd name="connsiteX18" fmla="*/ 161925 w 538163"/>
                <a:gd name="connsiteY18" fmla="*/ 19050 h 1245394"/>
                <a:gd name="connsiteX19" fmla="*/ 245269 w 538163"/>
                <a:gd name="connsiteY19" fmla="*/ 52387 h 1245394"/>
                <a:gd name="connsiteX20" fmla="*/ 304800 w 538163"/>
                <a:gd name="connsiteY20" fmla="*/ 83344 h 1245394"/>
                <a:gd name="connsiteX21" fmla="*/ 366713 w 538163"/>
                <a:gd name="connsiteY21" fmla="*/ 114300 h 1245394"/>
                <a:gd name="connsiteX22" fmla="*/ 435769 w 538163"/>
                <a:gd name="connsiteY22" fmla="*/ 159544 h 1245394"/>
                <a:gd name="connsiteX23" fmla="*/ 473869 w 538163"/>
                <a:gd name="connsiteY23" fmla="*/ 188119 h 1245394"/>
                <a:gd name="connsiteX24" fmla="*/ 488156 w 538163"/>
                <a:gd name="connsiteY24" fmla="*/ 207169 h 1245394"/>
                <a:gd name="connsiteX25" fmla="*/ 500063 w 538163"/>
                <a:gd name="connsiteY25" fmla="*/ 233362 h 1245394"/>
                <a:gd name="connsiteX26" fmla="*/ 514350 w 538163"/>
                <a:gd name="connsiteY26" fmla="*/ 280987 h 1245394"/>
                <a:gd name="connsiteX27" fmla="*/ 516731 w 538163"/>
                <a:gd name="connsiteY27" fmla="*/ 321469 h 1245394"/>
                <a:gd name="connsiteX28" fmla="*/ 516731 w 538163"/>
                <a:gd name="connsiteY28" fmla="*/ 497681 h 1245394"/>
                <a:gd name="connsiteX29" fmla="*/ 533400 w 538163"/>
                <a:gd name="connsiteY29" fmla="*/ 664369 h 1245394"/>
                <a:gd name="connsiteX30" fmla="*/ 538163 w 538163"/>
                <a:gd name="connsiteY30" fmla="*/ 869156 h 1245394"/>
                <a:gd name="connsiteX31" fmla="*/ 538163 w 538163"/>
                <a:gd name="connsiteY31" fmla="*/ 1023937 h 1245394"/>
                <a:gd name="connsiteX32" fmla="*/ 531019 w 538163"/>
                <a:gd name="connsiteY32" fmla="*/ 1119187 h 1245394"/>
                <a:gd name="connsiteX33" fmla="*/ 519113 w 538163"/>
                <a:gd name="connsiteY33" fmla="*/ 1162050 h 1245394"/>
                <a:gd name="connsiteX34" fmla="*/ 502444 w 538163"/>
                <a:gd name="connsiteY34" fmla="*/ 1197769 h 1245394"/>
                <a:gd name="connsiteX35" fmla="*/ 483394 w 538163"/>
                <a:gd name="connsiteY35" fmla="*/ 1226344 h 1245394"/>
                <a:gd name="connsiteX36" fmla="*/ 466725 w 538163"/>
                <a:gd name="connsiteY36" fmla="*/ 1240631 h 1245394"/>
                <a:gd name="connsiteX37" fmla="*/ 450056 w 538163"/>
                <a:gd name="connsiteY37" fmla="*/ 1245394 h 1245394"/>
                <a:gd name="connsiteX38" fmla="*/ 428625 w 538163"/>
                <a:gd name="connsiteY38" fmla="*/ 1240631 h 1245394"/>
                <a:gd name="connsiteX39" fmla="*/ 404813 w 538163"/>
                <a:gd name="connsiteY39" fmla="*/ 1223962 h 1245394"/>
                <a:gd name="connsiteX40" fmla="*/ 378619 w 538163"/>
                <a:gd name="connsiteY40" fmla="*/ 1188244 h 1245394"/>
                <a:gd name="connsiteX41" fmla="*/ 359569 w 538163"/>
                <a:gd name="connsiteY41" fmla="*/ 1147762 h 1245394"/>
                <a:gd name="connsiteX42" fmla="*/ 347663 w 538163"/>
                <a:gd name="connsiteY42" fmla="*/ 1083469 h 1245394"/>
                <a:gd name="connsiteX43" fmla="*/ 326231 w 538163"/>
                <a:gd name="connsiteY43" fmla="*/ 926306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8163" h="1245394">
                  <a:moveTo>
                    <a:pt x="326231" y="926306"/>
                  </a:moveTo>
                  <a:lnTo>
                    <a:pt x="285750" y="681037"/>
                  </a:lnTo>
                  <a:lnTo>
                    <a:pt x="269081" y="511969"/>
                  </a:lnTo>
                  <a:lnTo>
                    <a:pt x="240506" y="359569"/>
                  </a:lnTo>
                  <a:lnTo>
                    <a:pt x="219075" y="295275"/>
                  </a:lnTo>
                  <a:lnTo>
                    <a:pt x="180975" y="235744"/>
                  </a:lnTo>
                  <a:lnTo>
                    <a:pt x="147638" y="190500"/>
                  </a:lnTo>
                  <a:lnTo>
                    <a:pt x="114300" y="157162"/>
                  </a:lnTo>
                  <a:lnTo>
                    <a:pt x="80963" y="126206"/>
                  </a:lnTo>
                  <a:lnTo>
                    <a:pt x="47625" y="104775"/>
                  </a:lnTo>
                  <a:lnTo>
                    <a:pt x="19050" y="85725"/>
                  </a:lnTo>
                  <a:lnTo>
                    <a:pt x="4763" y="69056"/>
                  </a:lnTo>
                  <a:lnTo>
                    <a:pt x="0" y="50006"/>
                  </a:lnTo>
                  <a:lnTo>
                    <a:pt x="2381" y="35719"/>
                  </a:lnTo>
                  <a:lnTo>
                    <a:pt x="9525" y="21431"/>
                  </a:lnTo>
                  <a:lnTo>
                    <a:pt x="28575" y="9525"/>
                  </a:lnTo>
                  <a:lnTo>
                    <a:pt x="59531" y="0"/>
                  </a:lnTo>
                  <a:lnTo>
                    <a:pt x="109538" y="4762"/>
                  </a:lnTo>
                  <a:lnTo>
                    <a:pt x="161925" y="19050"/>
                  </a:lnTo>
                  <a:lnTo>
                    <a:pt x="245269" y="52387"/>
                  </a:lnTo>
                  <a:lnTo>
                    <a:pt x="304800" y="83344"/>
                  </a:lnTo>
                  <a:lnTo>
                    <a:pt x="366713" y="114300"/>
                  </a:lnTo>
                  <a:lnTo>
                    <a:pt x="435769" y="159544"/>
                  </a:lnTo>
                  <a:lnTo>
                    <a:pt x="473869" y="188119"/>
                  </a:lnTo>
                  <a:lnTo>
                    <a:pt x="488156" y="207169"/>
                  </a:lnTo>
                  <a:lnTo>
                    <a:pt x="500063" y="233362"/>
                  </a:lnTo>
                  <a:lnTo>
                    <a:pt x="514350" y="280987"/>
                  </a:lnTo>
                  <a:lnTo>
                    <a:pt x="516731" y="321469"/>
                  </a:lnTo>
                  <a:lnTo>
                    <a:pt x="516731" y="497681"/>
                  </a:lnTo>
                  <a:lnTo>
                    <a:pt x="533400" y="664369"/>
                  </a:lnTo>
                  <a:lnTo>
                    <a:pt x="538163" y="869156"/>
                  </a:lnTo>
                  <a:lnTo>
                    <a:pt x="538163" y="1023937"/>
                  </a:lnTo>
                  <a:lnTo>
                    <a:pt x="531019" y="1119187"/>
                  </a:lnTo>
                  <a:lnTo>
                    <a:pt x="519113" y="1162050"/>
                  </a:lnTo>
                  <a:lnTo>
                    <a:pt x="502444" y="1197769"/>
                  </a:lnTo>
                  <a:lnTo>
                    <a:pt x="483394" y="1226344"/>
                  </a:lnTo>
                  <a:lnTo>
                    <a:pt x="466725" y="1240631"/>
                  </a:lnTo>
                  <a:lnTo>
                    <a:pt x="450056" y="1245394"/>
                  </a:lnTo>
                  <a:lnTo>
                    <a:pt x="428625" y="1240631"/>
                  </a:lnTo>
                  <a:lnTo>
                    <a:pt x="404813" y="1223962"/>
                  </a:lnTo>
                  <a:lnTo>
                    <a:pt x="378619" y="1188244"/>
                  </a:lnTo>
                  <a:lnTo>
                    <a:pt x="359569" y="1147762"/>
                  </a:lnTo>
                  <a:lnTo>
                    <a:pt x="347663" y="1083469"/>
                  </a:lnTo>
                  <a:lnTo>
                    <a:pt x="326231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7099B5AF-D4E6-480D-9ED6-C1104D864075}"/>
                </a:ext>
              </a:extLst>
            </p:cNvPr>
            <p:cNvSpPr/>
            <p:nvPr/>
          </p:nvSpPr>
          <p:spPr>
            <a:xfrm>
              <a:off x="6238875" y="2624138"/>
              <a:ext cx="419100" cy="1184275"/>
            </a:xfrm>
            <a:custGeom>
              <a:avLst/>
              <a:gdLst>
                <a:gd name="connsiteX0" fmla="*/ 38100 w 419100"/>
                <a:gd name="connsiteY0" fmla="*/ 814387 h 1183481"/>
                <a:gd name="connsiteX1" fmla="*/ 111919 w 419100"/>
                <a:gd name="connsiteY1" fmla="*/ 431006 h 1183481"/>
                <a:gd name="connsiteX2" fmla="*/ 133350 w 419100"/>
                <a:gd name="connsiteY2" fmla="*/ 259556 h 1183481"/>
                <a:gd name="connsiteX3" fmla="*/ 128588 w 419100"/>
                <a:gd name="connsiteY3" fmla="*/ 223837 h 1183481"/>
                <a:gd name="connsiteX4" fmla="*/ 116681 w 419100"/>
                <a:gd name="connsiteY4" fmla="*/ 180975 h 1183481"/>
                <a:gd name="connsiteX5" fmla="*/ 100013 w 419100"/>
                <a:gd name="connsiteY5" fmla="*/ 147637 h 1183481"/>
                <a:gd name="connsiteX6" fmla="*/ 80963 w 419100"/>
                <a:gd name="connsiteY6" fmla="*/ 121443 h 1183481"/>
                <a:gd name="connsiteX7" fmla="*/ 54769 w 419100"/>
                <a:gd name="connsiteY7" fmla="*/ 102393 h 1183481"/>
                <a:gd name="connsiteX8" fmla="*/ 38100 w 419100"/>
                <a:gd name="connsiteY8" fmla="*/ 85725 h 1183481"/>
                <a:gd name="connsiteX9" fmla="*/ 16669 w 419100"/>
                <a:gd name="connsiteY9" fmla="*/ 50006 h 1183481"/>
                <a:gd name="connsiteX10" fmla="*/ 9525 w 419100"/>
                <a:gd name="connsiteY10" fmla="*/ 28575 h 1183481"/>
                <a:gd name="connsiteX11" fmla="*/ 14288 w 419100"/>
                <a:gd name="connsiteY11" fmla="*/ 7143 h 1183481"/>
                <a:gd name="connsiteX12" fmla="*/ 26194 w 419100"/>
                <a:gd name="connsiteY12" fmla="*/ 0 h 1183481"/>
                <a:gd name="connsiteX13" fmla="*/ 76200 w 419100"/>
                <a:gd name="connsiteY13" fmla="*/ 0 h 1183481"/>
                <a:gd name="connsiteX14" fmla="*/ 142875 w 419100"/>
                <a:gd name="connsiteY14" fmla="*/ 9525 h 1183481"/>
                <a:gd name="connsiteX15" fmla="*/ 204788 w 419100"/>
                <a:gd name="connsiteY15" fmla="*/ 23812 h 1183481"/>
                <a:gd name="connsiteX16" fmla="*/ 252413 w 419100"/>
                <a:gd name="connsiteY16" fmla="*/ 42862 h 1183481"/>
                <a:gd name="connsiteX17" fmla="*/ 304800 w 419100"/>
                <a:gd name="connsiteY17" fmla="*/ 71437 h 1183481"/>
                <a:gd name="connsiteX18" fmla="*/ 342900 w 419100"/>
                <a:gd name="connsiteY18" fmla="*/ 97631 h 1183481"/>
                <a:gd name="connsiteX19" fmla="*/ 366713 w 419100"/>
                <a:gd name="connsiteY19" fmla="*/ 116681 h 1183481"/>
                <a:gd name="connsiteX20" fmla="*/ 383381 w 419100"/>
                <a:gd name="connsiteY20" fmla="*/ 138112 h 1183481"/>
                <a:gd name="connsiteX21" fmla="*/ 400050 w 419100"/>
                <a:gd name="connsiteY21" fmla="*/ 164306 h 1183481"/>
                <a:gd name="connsiteX22" fmla="*/ 409575 w 419100"/>
                <a:gd name="connsiteY22" fmla="*/ 195262 h 1183481"/>
                <a:gd name="connsiteX23" fmla="*/ 416719 w 419100"/>
                <a:gd name="connsiteY23" fmla="*/ 238125 h 1183481"/>
                <a:gd name="connsiteX24" fmla="*/ 419100 w 419100"/>
                <a:gd name="connsiteY24" fmla="*/ 276225 h 1183481"/>
                <a:gd name="connsiteX25" fmla="*/ 404813 w 419100"/>
                <a:gd name="connsiteY25" fmla="*/ 395287 h 1183481"/>
                <a:gd name="connsiteX26" fmla="*/ 335756 w 419100"/>
                <a:gd name="connsiteY26" fmla="*/ 611981 h 1183481"/>
                <a:gd name="connsiteX27" fmla="*/ 278606 w 419100"/>
                <a:gd name="connsiteY27" fmla="*/ 816768 h 1183481"/>
                <a:gd name="connsiteX28" fmla="*/ 226219 w 419100"/>
                <a:gd name="connsiteY28" fmla="*/ 990600 h 1183481"/>
                <a:gd name="connsiteX29" fmla="*/ 197644 w 419100"/>
                <a:gd name="connsiteY29" fmla="*/ 1088231 h 1183481"/>
                <a:gd name="connsiteX30" fmla="*/ 178594 w 419100"/>
                <a:gd name="connsiteY30" fmla="*/ 1121568 h 1183481"/>
                <a:gd name="connsiteX31" fmla="*/ 157163 w 419100"/>
                <a:gd name="connsiteY31" fmla="*/ 1147762 h 1183481"/>
                <a:gd name="connsiteX32" fmla="*/ 128588 w 419100"/>
                <a:gd name="connsiteY32" fmla="*/ 1171575 h 1183481"/>
                <a:gd name="connsiteX33" fmla="*/ 107156 w 419100"/>
                <a:gd name="connsiteY33" fmla="*/ 1178718 h 1183481"/>
                <a:gd name="connsiteX34" fmla="*/ 78581 w 419100"/>
                <a:gd name="connsiteY34" fmla="*/ 1183481 h 1183481"/>
                <a:gd name="connsiteX35" fmla="*/ 50006 w 419100"/>
                <a:gd name="connsiteY35" fmla="*/ 1181100 h 1183481"/>
                <a:gd name="connsiteX36" fmla="*/ 33338 w 419100"/>
                <a:gd name="connsiteY36" fmla="*/ 1173956 h 1183481"/>
                <a:gd name="connsiteX37" fmla="*/ 19050 w 419100"/>
                <a:gd name="connsiteY37" fmla="*/ 1159668 h 1183481"/>
                <a:gd name="connsiteX38" fmla="*/ 2381 w 419100"/>
                <a:gd name="connsiteY38" fmla="*/ 1109662 h 1183481"/>
                <a:gd name="connsiteX39" fmla="*/ 0 w 419100"/>
                <a:gd name="connsiteY39" fmla="*/ 1026318 h 1183481"/>
                <a:gd name="connsiteX40" fmla="*/ 14288 w 419100"/>
                <a:gd name="connsiteY40" fmla="*/ 947737 h 1183481"/>
                <a:gd name="connsiteX41" fmla="*/ 38100 w 419100"/>
                <a:gd name="connsiteY41" fmla="*/ 8143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9100" h="1183481">
                  <a:moveTo>
                    <a:pt x="38100" y="814387"/>
                  </a:moveTo>
                  <a:lnTo>
                    <a:pt x="111919" y="431006"/>
                  </a:lnTo>
                  <a:lnTo>
                    <a:pt x="133350" y="259556"/>
                  </a:lnTo>
                  <a:lnTo>
                    <a:pt x="128588" y="223837"/>
                  </a:lnTo>
                  <a:lnTo>
                    <a:pt x="116681" y="180975"/>
                  </a:lnTo>
                  <a:lnTo>
                    <a:pt x="100013" y="147637"/>
                  </a:lnTo>
                  <a:lnTo>
                    <a:pt x="80963" y="121443"/>
                  </a:lnTo>
                  <a:lnTo>
                    <a:pt x="54769" y="102393"/>
                  </a:lnTo>
                  <a:lnTo>
                    <a:pt x="38100" y="85725"/>
                  </a:lnTo>
                  <a:lnTo>
                    <a:pt x="16669" y="50006"/>
                  </a:lnTo>
                  <a:lnTo>
                    <a:pt x="9525" y="28575"/>
                  </a:lnTo>
                  <a:lnTo>
                    <a:pt x="14288" y="7143"/>
                  </a:lnTo>
                  <a:lnTo>
                    <a:pt x="26194" y="0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04788" y="23812"/>
                  </a:lnTo>
                  <a:lnTo>
                    <a:pt x="252413" y="42862"/>
                  </a:lnTo>
                  <a:lnTo>
                    <a:pt x="304800" y="71437"/>
                  </a:lnTo>
                  <a:lnTo>
                    <a:pt x="342900" y="97631"/>
                  </a:lnTo>
                  <a:lnTo>
                    <a:pt x="366713" y="116681"/>
                  </a:lnTo>
                  <a:lnTo>
                    <a:pt x="383381" y="138112"/>
                  </a:lnTo>
                  <a:lnTo>
                    <a:pt x="400050" y="164306"/>
                  </a:lnTo>
                  <a:lnTo>
                    <a:pt x="409575" y="195262"/>
                  </a:lnTo>
                  <a:cubicBezTo>
                    <a:pt x="416857" y="236525"/>
                    <a:pt x="416719" y="222041"/>
                    <a:pt x="416719" y="238125"/>
                  </a:cubicBezTo>
                  <a:lnTo>
                    <a:pt x="419100" y="276225"/>
                  </a:lnTo>
                  <a:lnTo>
                    <a:pt x="404813" y="395287"/>
                  </a:lnTo>
                  <a:lnTo>
                    <a:pt x="335756" y="611981"/>
                  </a:lnTo>
                  <a:lnTo>
                    <a:pt x="278606" y="816768"/>
                  </a:lnTo>
                  <a:lnTo>
                    <a:pt x="226219" y="990600"/>
                  </a:lnTo>
                  <a:lnTo>
                    <a:pt x="197644" y="1088231"/>
                  </a:lnTo>
                  <a:lnTo>
                    <a:pt x="178594" y="1121568"/>
                  </a:lnTo>
                  <a:lnTo>
                    <a:pt x="157163" y="1147762"/>
                  </a:lnTo>
                  <a:lnTo>
                    <a:pt x="128588" y="1171575"/>
                  </a:lnTo>
                  <a:lnTo>
                    <a:pt x="107156" y="1178718"/>
                  </a:lnTo>
                  <a:lnTo>
                    <a:pt x="78581" y="1183481"/>
                  </a:lnTo>
                  <a:lnTo>
                    <a:pt x="50006" y="1181100"/>
                  </a:lnTo>
                  <a:lnTo>
                    <a:pt x="33338" y="1173956"/>
                  </a:lnTo>
                  <a:lnTo>
                    <a:pt x="19050" y="1159668"/>
                  </a:lnTo>
                  <a:lnTo>
                    <a:pt x="2381" y="1109662"/>
                  </a:lnTo>
                  <a:cubicBezTo>
                    <a:pt x="1587" y="1081881"/>
                    <a:pt x="794" y="1054099"/>
                    <a:pt x="0" y="1026318"/>
                  </a:cubicBezTo>
                  <a:lnTo>
                    <a:pt x="14288" y="947737"/>
                  </a:lnTo>
                  <a:lnTo>
                    <a:pt x="38100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5707D05B-1C8B-406B-B742-1A7312BD4505}"/>
                </a:ext>
              </a:extLst>
            </p:cNvPr>
            <p:cNvSpPr/>
            <p:nvPr/>
          </p:nvSpPr>
          <p:spPr>
            <a:xfrm>
              <a:off x="4017963" y="4284663"/>
              <a:ext cx="1416050" cy="1704975"/>
            </a:xfrm>
            <a:custGeom>
              <a:avLst/>
              <a:gdLst>
                <a:gd name="connsiteX0" fmla="*/ 904875 w 1416844"/>
                <a:gd name="connsiteY0" fmla="*/ 1054894 h 1704975"/>
                <a:gd name="connsiteX1" fmla="*/ 733425 w 1416844"/>
                <a:gd name="connsiteY1" fmla="*/ 1240631 h 1704975"/>
                <a:gd name="connsiteX2" fmla="*/ 611981 w 1416844"/>
                <a:gd name="connsiteY2" fmla="*/ 1343025 h 1704975"/>
                <a:gd name="connsiteX3" fmla="*/ 509587 w 1416844"/>
                <a:gd name="connsiteY3" fmla="*/ 1421606 h 1704975"/>
                <a:gd name="connsiteX4" fmla="*/ 333375 w 1416844"/>
                <a:gd name="connsiteY4" fmla="*/ 1535906 h 1704975"/>
                <a:gd name="connsiteX5" fmla="*/ 171450 w 1416844"/>
                <a:gd name="connsiteY5" fmla="*/ 1631156 h 1704975"/>
                <a:gd name="connsiteX6" fmla="*/ 45244 w 1416844"/>
                <a:gd name="connsiteY6" fmla="*/ 1697831 h 1704975"/>
                <a:gd name="connsiteX7" fmla="*/ 21431 w 1416844"/>
                <a:gd name="connsiteY7" fmla="*/ 1704975 h 1704975"/>
                <a:gd name="connsiteX8" fmla="*/ 4762 w 1416844"/>
                <a:gd name="connsiteY8" fmla="*/ 1700212 h 1704975"/>
                <a:gd name="connsiteX9" fmla="*/ 0 w 1416844"/>
                <a:gd name="connsiteY9" fmla="*/ 1688306 h 1704975"/>
                <a:gd name="connsiteX10" fmla="*/ 4762 w 1416844"/>
                <a:gd name="connsiteY10" fmla="*/ 1659731 h 1704975"/>
                <a:gd name="connsiteX11" fmla="*/ 21431 w 1416844"/>
                <a:gd name="connsiteY11" fmla="*/ 1638300 h 1704975"/>
                <a:gd name="connsiteX12" fmla="*/ 173831 w 1416844"/>
                <a:gd name="connsiteY12" fmla="*/ 1526381 h 1704975"/>
                <a:gd name="connsiteX13" fmla="*/ 323850 w 1416844"/>
                <a:gd name="connsiteY13" fmla="*/ 1404937 h 1704975"/>
                <a:gd name="connsiteX14" fmla="*/ 459581 w 1416844"/>
                <a:gd name="connsiteY14" fmla="*/ 1283494 h 1704975"/>
                <a:gd name="connsiteX15" fmla="*/ 614362 w 1416844"/>
                <a:gd name="connsiteY15" fmla="*/ 1123950 h 1704975"/>
                <a:gd name="connsiteX16" fmla="*/ 688181 w 1416844"/>
                <a:gd name="connsiteY16" fmla="*/ 1038225 h 1704975"/>
                <a:gd name="connsiteX17" fmla="*/ 812006 w 1416844"/>
                <a:gd name="connsiteY17" fmla="*/ 866775 h 1704975"/>
                <a:gd name="connsiteX18" fmla="*/ 938212 w 1416844"/>
                <a:gd name="connsiteY18" fmla="*/ 650081 h 1704975"/>
                <a:gd name="connsiteX19" fmla="*/ 1019175 w 1416844"/>
                <a:gd name="connsiteY19" fmla="*/ 500062 h 1704975"/>
                <a:gd name="connsiteX20" fmla="*/ 1071562 w 1416844"/>
                <a:gd name="connsiteY20" fmla="*/ 366712 h 1704975"/>
                <a:gd name="connsiteX21" fmla="*/ 1085850 w 1416844"/>
                <a:gd name="connsiteY21" fmla="*/ 309562 h 1704975"/>
                <a:gd name="connsiteX22" fmla="*/ 1085850 w 1416844"/>
                <a:gd name="connsiteY22" fmla="*/ 276225 h 1704975"/>
                <a:gd name="connsiteX23" fmla="*/ 1073944 w 1416844"/>
                <a:gd name="connsiteY23" fmla="*/ 238125 h 1704975"/>
                <a:gd name="connsiteX24" fmla="*/ 1050131 w 1416844"/>
                <a:gd name="connsiteY24" fmla="*/ 200025 h 1704975"/>
                <a:gd name="connsiteX25" fmla="*/ 1000125 w 1416844"/>
                <a:gd name="connsiteY25" fmla="*/ 142875 h 1704975"/>
                <a:gd name="connsiteX26" fmla="*/ 857250 w 1416844"/>
                <a:gd name="connsiteY26" fmla="*/ 19050 h 1704975"/>
                <a:gd name="connsiteX27" fmla="*/ 1059656 w 1416844"/>
                <a:gd name="connsiteY27" fmla="*/ 0 h 1704975"/>
                <a:gd name="connsiteX28" fmla="*/ 1207294 w 1416844"/>
                <a:gd name="connsiteY28" fmla="*/ 76200 h 1704975"/>
                <a:gd name="connsiteX29" fmla="*/ 1259681 w 1416844"/>
                <a:gd name="connsiteY29" fmla="*/ 102394 h 1704975"/>
                <a:gd name="connsiteX30" fmla="*/ 1338262 w 1416844"/>
                <a:gd name="connsiteY30" fmla="*/ 152400 h 1704975"/>
                <a:gd name="connsiteX31" fmla="*/ 1369219 w 1416844"/>
                <a:gd name="connsiteY31" fmla="*/ 169069 h 1704975"/>
                <a:gd name="connsiteX32" fmla="*/ 1388269 w 1416844"/>
                <a:gd name="connsiteY32" fmla="*/ 185737 h 1704975"/>
                <a:gd name="connsiteX33" fmla="*/ 1402556 w 1416844"/>
                <a:gd name="connsiteY33" fmla="*/ 207169 h 1704975"/>
                <a:gd name="connsiteX34" fmla="*/ 1412081 w 1416844"/>
                <a:gd name="connsiteY34" fmla="*/ 228600 h 1704975"/>
                <a:gd name="connsiteX35" fmla="*/ 1416844 w 1416844"/>
                <a:gd name="connsiteY35" fmla="*/ 259556 h 1704975"/>
                <a:gd name="connsiteX36" fmla="*/ 1407319 w 1416844"/>
                <a:gd name="connsiteY36" fmla="*/ 316706 h 1704975"/>
                <a:gd name="connsiteX37" fmla="*/ 1393031 w 1416844"/>
                <a:gd name="connsiteY37" fmla="*/ 354806 h 1704975"/>
                <a:gd name="connsiteX38" fmla="*/ 1364456 w 1416844"/>
                <a:gd name="connsiteY38" fmla="*/ 388144 h 1704975"/>
                <a:gd name="connsiteX39" fmla="*/ 1290637 w 1416844"/>
                <a:gd name="connsiteY39" fmla="*/ 511969 h 1704975"/>
                <a:gd name="connsiteX40" fmla="*/ 1171575 w 1416844"/>
                <a:gd name="connsiteY40" fmla="*/ 704850 h 1704975"/>
                <a:gd name="connsiteX41" fmla="*/ 1014412 w 1416844"/>
                <a:gd name="connsiteY41" fmla="*/ 926306 h 1704975"/>
                <a:gd name="connsiteX42" fmla="*/ 904875 w 1416844"/>
                <a:gd name="connsiteY42" fmla="*/ 1054894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6844" h="1704975">
                  <a:moveTo>
                    <a:pt x="904875" y="1054894"/>
                  </a:moveTo>
                  <a:lnTo>
                    <a:pt x="733425" y="1240631"/>
                  </a:lnTo>
                  <a:lnTo>
                    <a:pt x="611981" y="1343025"/>
                  </a:lnTo>
                  <a:lnTo>
                    <a:pt x="509587" y="1421606"/>
                  </a:lnTo>
                  <a:lnTo>
                    <a:pt x="333375" y="1535906"/>
                  </a:lnTo>
                  <a:lnTo>
                    <a:pt x="171450" y="1631156"/>
                  </a:lnTo>
                  <a:lnTo>
                    <a:pt x="45244" y="1697831"/>
                  </a:lnTo>
                  <a:lnTo>
                    <a:pt x="21431" y="1704975"/>
                  </a:lnTo>
                  <a:lnTo>
                    <a:pt x="4762" y="1700212"/>
                  </a:lnTo>
                  <a:lnTo>
                    <a:pt x="0" y="1688306"/>
                  </a:lnTo>
                  <a:lnTo>
                    <a:pt x="4762" y="1659731"/>
                  </a:lnTo>
                  <a:lnTo>
                    <a:pt x="21431" y="1638300"/>
                  </a:lnTo>
                  <a:lnTo>
                    <a:pt x="173831" y="1526381"/>
                  </a:lnTo>
                  <a:lnTo>
                    <a:pt x="323850" y="1404937"/>
                  </a:lnTo>
                  <a:lnTo>
                    <a:pt x="459581" y="1283494"/>
                  </a:lnTo>
                  <a:lnTo>
                    <a:pt x="614362" y="1123950"/>
                  </a:lnTo>
                  <a:lnTo>
                    <a:pt x="688181" y="1038225"/>
                  </a:lnTo>
                  <a:lnTo>
                    <a:pt x="812006" y="866775"/>
                  </a:lnTo>
                  <a:lnTo>
                    <a:pt x="938212" y="650081"/>
                  </a:lnTo>
                  <a:lnTo>
                    <a:pt x="1019175" y="500062"/>
                  </a:lnTo>
                  <a:lnTo>
                    <a:pt x="1071562" y="366712"/>
                  </a:lnTo>
                  <a:lnTo>
                    <a:pt x="1085850" y="309562"/>
                  </a:lnTo>
                  <a:lnTo>
                    <a:pt x="1085850" y="276225"/>
                  </a:lnTo>
                  <a:lnTo>
                    <a:pt x="1073944" y="238125"/>
                  </a:lnTo>
                  <a:lnTo>
                    <a:pt x="1050131" y="200025"/>
                  </a:lnTo>
                  <a:lnTo>
                    <a:pt x="1000125" y="142875"/>
                  </a:lnTo>
                  <a:lnTo>
                    <a:pt x="857250" y="19050"/>
                  </a:lnTo>
                  <a:lnTo>
                    <a:pt x="1059656" y="0"/>
                  </a:lnTo>
                  <a:lnTo>
                    <a:pt x="1207294" y="76200"/>
                  </a:lnTo>
                  <a:lnTo>
                    <a:pt x="1259681" y="102394"/>
                  </a:lnTo>
                  <a:lnTo>
                    <a:pt x="1338262" y="152400"/>
                  </a:lnTo>
                  <a:lnTo>
                    <a:pt x="1369219" y="169069"/>
                  </a:lnTo>
                  <a:cubicBezTo>
                    <a:pt x="1386739" y="184087"/>
                    <a:pt x="1380712" y="178183"/>
                    <a:pt x="1388269" y="185737"/>
                  </a:cubicBezTo>
                  <a:lnTo>
                    <a:pt x="1402556" y="207169"/>
                  </a:lnTo>
                  <a:lnTo>
                    <a:pt x="1412081" y="228600"/>
                  </a:lnTo>
                  <a:lnTo>
                    <a:pt x="1416844" y="259556"/>
                  </a:lnTo>
                  <a:lnTo>
                    <a:pt x="1407319" y="316706"/>
                  </a:lnTo>
                  <a:lnTo>
                    <a:pt x="1393031" y="354806"/>
                  </a:lnTo>
                  <a:lnTo>
                    <a:pt x="1364456" y="388144"/>
                  </a:lnTo>
                  <a:lnTo>
                    <a:pt x="1290637" y="511969"/>
                  </a:lnTo>
                  <a:lnTo>
                    <a:pt x="1171575" y="704850"/>
                  </a:lnTo>
                  <a:lnTo>
                    <a:pt x="1014412" y="926306"/>
                  </a:lnTo>
                  <a:lnTo>
                    <a:pt x="904875" y="1054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88209CF7-F3AA-4131-92B5-1A0DB1F96202}"/>
                </a:ext>
              </a:extLst>
            </p:cNvPr>
            <p:cNvSpPr/>
            <p:nvPr/>
          </p:nvSpPr>
          <p:spPr>
            <a:xfrm>
              <a:off x="5656263" y="4181475"/>
              <a:ext cx="1743075" cy="1638300"/>
            </a:xfrm>
            <a:custGeom>
              <a:avLst/>
              <a:gdLst>
                <a:gd name="connsiteX0" fmla="*/ 228600 w 1743075"/>
                <a:gd name="connsiteY0" fmla="*/ 823913 h 1638300"/>
                <a:gd name="connsiteX1" fmla="*/ 228600 w 1743075"/>
                <a:gd name="connsiteY1" fmla="*/ 364331 h 1638300"/>
                <a:gd name="connsiteX2" fmla="*/ 223837 w 1743075"/>
                <a:gd name="connsiteY2" fmla="*/ 247650 h 1638300"/>
                <a:gd name="connsiteX3" fmla="*/ 216694 w 1743075"/>
                <a:gd name="connsiteY3" fmla="*/ 204788 h 1638300"/>
                <a:gd name="connsiteX4" fmla="*/ 204787 w 1743075"/>
                <a:gd name="connsiteY4" fmla="*/ 161925 h 1638300"/>
                <a:gd name="connsiteX5" fmla="*/ 188119 w 1743075"/>
                <a:gd name="connsiteY5" fmla="*/ 135731 h 1638300"/>
                <a:gd name="connsiteX6" fmla="*/ 173831 w 1743075"/>
                <a:gd name="connsiteY6" fmla="*/ 116681 h 1638300"/>
                <a:gd name="connsiteX7" fmla="*/ 140494 w 1743075"/>
                <a:gd name="connsiteY7" fmla="*/ 88106 h 1638300"/>
                <a:gd name="connsiteX8" fmla="*/ 0 w 1743075"/>
                <a:gd name="connsiteY8" fmla="*/ 0 h 1638300"/>
                <a:gd name="connsiteX9" fmla="*/ 261937 w 1743075"/>
                <a:gd name="connsiteY9" fmla="*/ 0 h 1638300"/>
                <a:gd name="connsiteX10" fmla="*/ 366712 w 1743075"/>
                <a:gd name="connsiteY10" fmla="*/ 92869 h 1638300"/>
                <a:gd name="connsiteX11" fmla="*/ 419100 w 1743075"/>
                <a:gd name="connsiteY11" fmla="*/ 140494 h 1638300"/>
                <a:gd name="connsiteX12" fmla="*/ 454819 w 1743075"/>
                <a:gd name="connsiteY12" fmla="*/ 176213 h 1638300"/>
                <a:gd name="connsiteX13" fmla="*/ 485775 w 1743075"/>
                <a:gd name="connsiteY13" fmla="*/ 211931 h 1638300"/>
                <a:gd name="connsiteX14" fmla="*/ 504825 w 1743075"/>
                <a:gd name="connsiteY14" fmla="*/ 240506 h 1638300"/>
                <a:gd name="connsiteX15" fmla="*/ 514350 w 1743075"/>
                <a:gd name="connsiteY15" fmla="*/ 271463 h 1638300"/>
                <a:gd name="connsiteX16" fmla="*/ 516731 w 1743075"/>
                <a:gd name="connsiteY16" fmla="*/ 302419 h 1638300"/>
                <a:gd name="connsiteX17" fmla="*/ 509587 w 1743075"/>
                <a:gd name="connsiteY17" fmla="*/ 347663 h 1638300"/>
                <a:gd name="connsiteX18" fmla="*/ 488156 w 1743075"/>
                <a:gd name="connsiteY18" fmla="*/ 392906 h 1638300"/>
                <a:gd name="connsiteX19" fmla="*/ 438150 w 1743075"/>
                <a:gd name="connsiteY19" fmla="*/ 695325 h 1638300"/>
                <a:gd name="connsiteX20" fmla="*/ 414337 w 1743075"/>
                <a:gd name="connsiteY20" fmla="*/ 919163 h 1638300"/>
                <a:gd name="connsiteX21" fmla="*/ 404812 w 1743075"/>
                <a:gd name="connsiteY21" fmla="*/ 1185863 h 1638300"/>
                <a:gd name="connsiteX22" fmla="*/ 409575 w 1743075"/>
                <a:gd name="connsiteY22" fmla="*/ 1221581 h 1638300"/>
                <a:gd name="connsiteX23" fmla="*/ 416719 w 1743075"/>
                <a:gd name="connsiteY23" fmla="*/ 1257300 h 1638300"/>
                <a:gd name="connsiteX24" fmla="*/ 431006 w 1743075"/>
                <a:gd name="connsiteY24" fmla="*/ 1288256 h 1638300"/>
                <a:gd name="connsiteX25" fmla="*/ 452437 w 1743075"/>
                <a:gd name="connsiteY25" fmla="*/ 1314450 h 1638300"/>
                <a:gd name="connsiteX26" fmla="*/ 481012 w 1743075"/>
                <a:gd name="connsiteY26" fmla="*/ 1340644 h 1638300"/>
                <a:gd name="connsiteX27" fmla="*/ 521494 w 1743075"/>
                <a:gd name="connsiteY27" fmla="*/ 1362075 h 1638300"/>
                <a:gd name="connsiteX28" fmla="*/ 564356 w 1743075"/>
                <a:gd name="connsiteY28" fmla="*/ 1376363 h 1638300"/>
                <a:gd name="connsiteX29" fmla="*/ 642937 w 1743075"/>
                <a:gd name="connsiteY29" fmla="*/ 1390650 h 1638300"/>
                <a:gd name="connsiteX30" fmla="*/ 721519 w 1743075"/>
                <a:gd name="connsiteY30" fmla="*/ 1393031 h 1638300"/>
                <a:gd name="connsiteX31" fmla="*/ 859631 w 1743075"/>
                <a:gd name="connsiteY31" fmla="*/ 1402556 h 1638300"/>
                <a:gd name="connsiteX32" fmla="*/ 1028700 w 1743075"/>
                <a:gd name="connsiteY32" fmla="*/ 1397794 h 1638300"/>
                <a:gd name="connsiteX33" fmla="*/ 1157287 w 1743075"/>
                <a:gd name="connsiteY33" fmla="*/ 1388269 h 1638300"/>
                <a:gd name="connsiteX34" fmla="*/ 1235869 w 1743075"/>
                <a:gd name="connsiteY34" fmla="*/ 1376363 h 1638300"/>
                <a:gd name="connsiteX35" fmla="*/ 1309687 w 1743075"/>
                <a:gd name="connsiteY35" fmla="*/ 1354931 h 1638300"/>
                <a:gd name="connsiteX36" fmla="*/ 1352550 w 1743075"/>
                <a:gd name="connsiteY36" fmla="*/ 1326356 h 1638300"/>
                <a:gd name="connsiteX37" fmla="*/ 1631156 w 1743075"/>
                <a:gd name="connsiteY37" fmla="*/ 1312069 h 1638300"/>
                <a:gd name="connsiteX38" fmla="*/ 1674019 w 1743075"/>
                <a:gd name="connsiteY38" fmla="*/ 1369219 h 1638300"/>
                <a:gd name="connsiteX39" fmla="*/ 1724025 w 1743075"/>
                <a:gd name="connsiteY39" fmla="*/ 1416844 h 1638300"/>
                <a:gd name="connsiteX40" fmla="*/ 1733550 w 1743075"/>
                <a:gd name="connsiteY40" fmla="*/ 1435894 h 1638300"/>
                <a:gd name="connsiteX41" fmla="*/ 1743075 w 1743075"/>
                <a:gd name="connsiteY41" fmla="*/ 1476375 h 1638300"/>
                <a:gd name="connsiteX42" fmla="*/ 1740694 w 1743075"/>
                <a:gd name="connsiteY42" fmla="*/ 1514475 h 1638300"/>
                <a:gd name="connsiteX43" fmla="*/ 1726406 w 1743075"/>
                <a:gd name="connsiteY43" fmla="*/ 1540669 h 1638300"/>
                <a:gd name="connsiteX44" fmla="*/ 1693069 w 1743075"/>
                <a:gd name="connsiteY44" fmla="*/ 1566863 h 1638300"/>
                <a:gd name="connsiteX45" fmla="*/ 1657350 w 1743075"/>
                <a:gd name="connsiteY45" fmla="*/ 1588294 h 1638300"/>
                <a:gd name="connsiteX46" fmla="*/ 1578769 w 1743075"/>
                <a:gd name="connsiteY46" fmla="*/ 1600200 h 1638300"/>
                <a:gd name="connsiteX47" fmla="*/ 1412081 w 1743075"/>
                <a:gd name="connsiteY47" fmla="*/ 1621631 h 1638300"/>
                <a:gd name="connsiteX48" fmla="*/ 1243012 w 1743075"/>
                <a:gd name="connsiteY48" fmla="*/ 1633538 h 1638300"/>
                <a:gd name="connsiteX49" fmla="*/ 971550 w 1743075"/>
                <a:gd name="connsiteY49" fmla="*/ 1638300 h 1638300"/>
                <a:gd name="connsiteX50" fmla="*/ 692944 w 1743075"/>
                <a:gd name="connsiteY50" fmla="*/ 1638300 h 1638300"/>
                <a:gd name="connsiteX51" fmla="*/ 588169 w 1743075"/>
                <a:gd name="connsiteY51" fmla="*/ 1628775 h 1638300"/>
                <a:gd name="connsiteX52" fmla="*/ 545306 w 1743075"/>
                <a:gd name="connsiteY52" fmla="*/ 1619250 h 1638300"/>
                <a:gd name="connsiteX53" fmla="*/ 485775 w 1743075"/>
                <a:gd name="connsiteY53" fmla="*/ 1604963 h 1638300"/>
                <a:gd name="connsiteX54" fmla="*/ 423862 w 1743075"/>
                <a:gd name="connsiteY54" fmla="*/ 1578769 h 1638300"/>
                <a:gd name="connsiteX55" fmla="*/ 381000 w 1743075"/>
                <a:gd name="connsiteY55" fmla="*/ 1554956 h 1638300"/>
                <a:gd name="connsiteX56" fmla="*/ 338137 w 1743075"/>
                <a:gd name="connsiteY56" fmla="*/ 1526381 h 1638300"/>
                <a:gd name="connsiteX57" fmla="*/ 302419 w 1743075"/>
                <a:gd name="connsiteY57" fmla="*/ 1493044 h 1638300"/>
                <a:gd name="connsiteX58" fmla="*/ 280987 w 1743075"/>
                <a:gd name="connsiteY58" fmla="*/ 1459706 h 1638300"/>
                <a:gd name="connsiteX59" fmla="*/ 257175 w 1743075"/>
                <a:gd name="connsiteY59" fmla="*/ 1414463 h 1638300"/>
                <a:gd name="connsiteX60" fmla="*/ 238125 w 1743075"/>
                <a:gd name="connsiteY60" fmla="*/ 1335881 h 1638300"/>
                <a:gd name="connsiteX61" fmla="*/ 230981 w 1743075"/>
                <a:gd name="connsiteY61" fmla="*/ 1209675 h 1638300"/>
                <a:gd name="connsiteX62" fmla="*/ 228600 w 1743075"/>
                <a:gd name="connsiteY62" fmla="*/ 1019175 h 1638300"/>
                <a:gd name="connsiteX63" fmla="*/ 228600 w 1743075"/>
                <a:gd name="connsiteY63" fmla="*/ 823913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43075" h="1638300">
                  <a:moveTo>
                    <a:pt x="228600" y="823913"/>
                  </a:moveTo>
                  <a:lnTo>
                    <a:pt x="228600" y="364331"/>
                  </a:lnTo>
                  <a:lnTo>
                    <a:pt x="223837" y="247650"/>
                  </a:lnTo>
                  <a:lnTo>
                    <a:pt x="216694" y="204788"/>
                  </a:lnTo>
                  <a:lnTo>
                    <a:pt x="204787" y="161925"/>
                  </a:lnTo>
                  <a:lnTo>
                    <a:pt x="188119" y="135731"/>
                  </a:lnTo>
                  <a:lnTo>
                    <a:pt x="173831" y="116681"/>
                  </a:lnTo>
                  <a:lnTo>
                    <a:pt x="140494" y="88106"/>
                  </a:lnTo>
                  <a:lnTo>
                    <a:pt x="0" y="0"/>
                  </a:lnTo>
                  <a:lnTo>
                    <a:pt x="261937" y="0"/>
                  </a:lnTo>
                  <a:lnTo>
                    <a:pt x="366712" y="92869"/>
                  </a:lnTo>
                  <a:lnTo>
                    <a:pt x="419100" y="140494"/>
                  </a:lnTo>
                  <a:lnTo>
                    <a:pt x="454819" y="176213"/>
                  </a:lnTo>
                  <a:lnTo>
                    <a:pt x="485775" y="211931"/>
                  </a:lnTo>
                  <a:lnTo>
                    <a:pt x="504825" y="240506"/>
                  </a:lnTo>
                  <a:lnTo>
                    <a:pt x="514350" y="271463"/>
                  </a:lnTo>
                  <a:lnTo>
                    <a:pt x="516731" y="302419"/>
                  </a:lnTo>
                  <a:lnTo>
                    <a:pt x="509587" y="347663"/>
                  </a:lnTo>
                  <a:lnTo>
                    <a:pt x="488156" y="392906"/>
                  </a:lnTo>
                  <a:lnTo>
                    <a:pt x="438150" y="695325"/>
                  </a:lnTo>
                  <a:lnTo>
                    <a:pt x="414337" y="919163"/>
                  </a:lnTo>
                  <a:lnTo>
                    <a:pt x="404812" y="1185863"/>
                  </a:lnTo>
                  <a:lnTo>
                    <a:pt x="409575" y="1221581"/>
                  </a:lnTo>
                  <a:lnTo>
                    <a:pt x="416719" y="1257300"/>
                  </a:lnTo>
                  <a:lnTo>
                    <a:pt x="431006" y="1288256"/>
                  </a:lnTo>
                  <a:lnTo>
                    <a:pt x="452437" y="1314450"/>
                  </a:lnTo>
                  <a:lnTo>
                    <a:pt x="481012" y="1340644"/>
                  </a:lnTo>
                  <a:lnTo>
                    <a:pt x="521494" y="1362075"/>
                  </a:lnTo>
                  <a:lnTo>
                    <a:pt x="564356" y="1376363"/>
                  </a:lnTo>
                  <a:lnTo>
                    <a:pt x="642937" y="1390650"/>
                  </a:lnTo>
                  <a:lnTo>
                    <a:pt x="721519" y="1393031"/>
                  </a:lnTo>
                  <a:lnTo>
                    <a:pt x="859631" y="1402556"/>
                  </a:lnTo>
                  <a:lnTo>
                    <a:pt x="1028700" y="1397794"/>
                  </a:lnTo>
                  <a:lnTo>
                    <a:pt x="1157287" y="1388269"/>
                  </a:lnTo>
                  <a:lnTo>
                    <a:pt x="1235869" y="1376363"/>
                  </a:lnTo>
                  <a:lnTo>
                    <a:pt x="1309687" y="1354931"/>
                  </a:lnTo>
                  <a:lnTo>
                    <a:pt x="1352550" y="1326356"/>
                  </a:lnTo>
                  <a:lnTo>
                    <a:pt x="1631156" y="1312069"/>
                  </a:lnTo>
                  <a:lnTo>
                    <a:pt x="1674019" y="1369219"/>
                  </a:lnTo>
                  <a:lnTo>
                    <a:pt x="1724025" y="1416844"/>
                  </a:lnTo>
                  <a:lnTo>
                    <a:pt x="1733550" y="1435894"/>
                  </a:lnTo>
                  <a:lnTo>
                    <a:pt x="1743075" y="1476375"/>
                  </a:lnTo>
                  <a:lnTo>
                    <a:pt x="1740694" y="1514475"/>
                  </a:lnTo>
                  <a:lnTo>
                    <a:pt x="1726406" y="1540669"/>
                  </a:lnTo>
                  <a:lnTo>
                    <a:pt x="1693069" y="1566863"/>
                  </a:lnTo>
                  <a:lnTo>
                    <a:pt x="1657350" y="1588294"/>
                  </a:lnTo>
                  <a:lnTo>
                    <a:pt x="1578769" y="1600200"/>
                  </a:lnTo>
                  <a:lnTo>
                    <a:pt x="1412081" y="1621631"/>
                  </a:lnTo>
                  <a:lnTo>
                    <a:pt x="1243012" y="1633538"/>
                  </a:lnTo>
                  <a:lnTo>
                    <a:pt x="971550" y="1638300"/>
                  </a:lnTo>
                  <a:lnTo>
                    <a:pt x="692944" y="1638300"/>
                  </a:lnTo>
                  <a:lnTo>
                    <a:pt x="588169" y="1628775"/>
                  </a:lnTo>
                  <a:lnTo>
                    <a:pt x="545306" y="1619250"/>
                  </a:lnTo>
                  <a:lnTo>
                    <a:pt x="485775" y="1604963"/>
                  </a:lnTo>
                  <a:lnTo>
                    <a:pt x="423862" y="1578769"/>
                  </a:lnTo>
                  <a:lnTo>
                    <a:pt x="381000" y="1554956"/>
                  </a:lnTo>
                  <a:lnTo>
                    <a:pt x="338137" y="1526381"/>
                  </a:lnTo>
                  <a:lnTo>
                    <a:pt x="302419" y="1493044"/>
                  </a:lnTo>
                  <a:lnTo>
                    <a:pt x="280987" y="1459706"/>
                  </a:lnTo>
                  <a:lnTo>
                    <a:pt x="257175" y="1414463"/>
                  </a:lnTo>
                  <a:lnTo>
                    <a:pt x="238125" y="1335881"/>
                  </a:lnTo>
                  <a:lnTo>
                    <a:pt x="230981" y="1209675"/>
                  </a:lnTo>
                  <a:cubicBezTo>
                    <a:pt x="230187" y="1146175"/>
                    <a:pt x="229394" y="1082675"/>
                    <a:pt x="228600" y="1019175"/>
                  </a:cubicBezTo>
                  <a:lnTo>
                    <a:pt x="228600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C54C63B1-5907-4B36-A870-19609B6486B3}"/>
                </a:ext>
              </a:extLst>
            </p:cNvPr>
            <p:cNvSpPr/>
            <p:nvPr/>
          </p:nvSpPr>
          <p:spPr>
            <a:xfrm>
              <a:off x="6962775" y="4878388"/>
              <a:ext cx="328613" cy="714375"/>
            </a:xfrm>
            <a:custGeom>
              <a:avLst/>
              <a:gdLst>
                <a:gd name="connsiteX0" fmla="*/ 138113 w 328613"/>
                <a:gd name="connsiteY0" fmla="*/ 330994 h 714375"/>
                <a:gd name="connsiteX1" fmla="*/ 85725 w 328613"/>
                <a:gd name="connsiteY1" fmla="*/ 528638 h 714375"/>
                <a:gd name="connsiteX2" fmla="*/ 76200 w 328613"/>
                <a:gd name="connsiteY2" fmla="*/ 578644 h 714375"/>
                <a:gd name="connsiteX3" fmla="*/ 0 w 328613"/>
                <a:gd name="connsiteY3" fmla="*/ 692944 h 714375"/>
                <a:gd name="connsiteX4" fmla="*/ 328613 w 328613"/>
                <a:gd name="connsiteY4" fmla="*/ 714375 h 714375"/>
                <a:gd name="connsiteX5" fmla="*/ 323850 w 328613"/>
                <a:gd name="connsiteY5" fmla="*/ 614363 h 714375"/>
                <a:gd name="connsiteX6" fmla="*/ 304800 w 328613"/>
                <a:gd name="connsiteY6" fmla="*/ 566738 h 714375"/>
                <a:gd name="connsiteX7" fmla="*/ 295275 w 328613"/>
                <a:gd name="connsiteY7" fmla="*/ 495300 h 714375"/>
                <a:gd name="connsiteX8" fmla="*/ 280988 w 328613"/>
                <a:gd name="connsiteY8" fmla="*/ 195263 h 714375"/>
                <a:gd name="connsiteX9" fmla="*/ 283369 w 328613"/>
                <a:gd name="connsiteY9" fmla="*/ 38100 h 714375"/>
                <a:gd name="connsiteX10" fmla="*/ 278606 w 328613"/>
                <a:gd name="connsiteY10" fmla="*/ 19050 h 714375"/>
                <a:gd name="connsiteX11" fmla="*/ 259556 w 328613"/>
                <a:gd name="connsiteY11" fmla="*/ 4763 h 714375"/>
                <a:gd name="connsiteX12" fmla="*/ 233363 w 328613"/>
                <a:gd name="connsiteY12" fmla="*/ 0 h 714375"/>
                <a:gd name="connsiteX13" fmla="*/ 219075 w 328613"/>
                <a:gd name="connsiteY13" fmla="*/ 11907 h 714375"/>
                <a:gd name="connsiteX14" fmla="*/ 138113 w 328613"/>
                <a:gd name="connsiteY14" fmla="*/ 3309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8613" h="714375">
                  <a:moveTo>
                    <a:pt x="138113" y="330994"/>
                  </a:moveTo>
                  <a:lnTo>
                    <a:pt x="85725" y="528638"/>
                  </a:lnTo>
                  <a:lnTo>
                    <a:pt x="76200" y="578644"/>
                  </a:lnTo>
                  <a:lnTo>
                    <a:pt x="0" y="692944"/>
                  </a:lnTo>
                  <a:lnTo>
                    <a:pt x="328613" y="714375"/>
                  </a:lnTo>
                  <a:lnTo>
                    <a:pt x="323850" y="614363"/>
                  </a:lnTo>
                  <a:lnTo>
                    <a:pt x="304800" y="566738"/>
                  </a:lnTo>
                  <a:lnTo>
                    <a:pt x="295275" y="495300"/>
                  </a:lnTo>
                  <a:lnTo>
                    <a:pt x="280988" y="195263"/>
                  </a:lnTo>
                  <a:cubicBezTo>
                    <a:pt x="281782" y="142875"/>
                    <a:pt x="282575" y="90488"/>
                    <a:pt x="283369" y="38100"/>
                  </a:cubicBezTo>
                  <a:lnTo>
                    <a:pt x="278606" y="19050"/>
                  </a:lnTo>
                  <a:lnTo>
                    <a:pt x="259556" y="4763"/>
                  </a:lnTo>
                  <a:lnTo>
                    <a:pt x="233363" y="0"/>
                  </a:lnTo>
                  <a:lnTo>
                    <a:pt x="219075" y="11907"/>
                  </a:lnTo>
                  <a:lnTo>
                    <a:pt x="1381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71763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49" y="1722812"/>
            <a:ext cx="7101880" cy="3518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ja-JP" sz="1463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グループにまとめて整理しよう　　　　　　　付 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こわれた千の楽器　　　　　　　　　　　　　器 倉 巣 覚 働 包 案 続 変 的 伝 達 臣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図書館へ行こう　　　　　　　　　　　　　　種 類 法 求 例 材 関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漢字辞典の使い方　　　　　　　　　　　　　辞 典 成 順 訓 連 努 飛 治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ヤドカリとイソギンチャク　　　　　　　　　仲 観 察 録 験 好 結 果 説 浴 富 念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たしかめながら話を聞こう　　　　　　　　　低 選 底 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みんなで新聞を作ろう　　　　　　　　　　　完 必 要 量 清 散 愛 徒 議 浅 省</a:t>
            </a:r>
            <a:endParaRPr lang="en-US" altLang="ja-JP" sz="13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endParaRPr lang="ja-JP" altLang="en-US" sz="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走れ　　　　　　　　　　　　　　　　　　　差 約 束 席 位 笑 特 焼 初 旗 最 欠 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お願いやお礼の手紙を書こう　　　　　　　　願 然 末 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ことわざと故事成語　　　　　　　　　　　　漁 夫 労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広告を読みくらべよう　　　　　　　　　　　徳 辺 周 貨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学校についてしょうかいすることを考えよう　司 参 加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一つの花　　　　　　　　　　　　　　　　　戦 争 給 機 飯 泣 別 勇 軍 兵 隊 輪 改 利 刷 印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文の組み立てと修飾語　　　　　　　　　　　置 牧 街 灯 票 卒 陸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山場のある物語を書こう　　　　　　　　　　側</a:t>
            </a:r>
            <a:endParaRPr lang="ja-JP" altLang="en-US" sz="1463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004" y="867398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年生の漢字一覧（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1/2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FF13D036-6D90-4493-B195-8A1CC4521202}"/>
              </a:ext>
            </a:extLst>
          </p:cNvPr>
          <p:cNvSpPr/>
          <p:nvPr/>
        </p:nvSpPr>
        <p:spPr>
          <a:xfrm>
            <a:off x="555616" y="1510066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sz="1138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3E9F203C-B820-4BD4-8E1D-1FC73F7E98C3}"/>
              </a:ext>
            </a:extLst>
          </p:cNvPr>
          <p:cNvSpPr/>
          <p:nvPr/>
        </p:nvSpPr>
        <p:spPr>
          <a:xfrm>
            <a:off x="453635" y="3412958"/>
            <a:ext cx="8541874" cy="1828189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6088175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BD08A7-C0CC-4874-882D-EADF74A8A936}"/>
              </a:ext>
            </a:extLst>
          </p:cNvPr>
          <p:cNvGrpSpPr/>
          <p:nvPr/>
        </p:nvGrpSpPr>
        <p:grpSpPr>
          <a:xfrm>
            <a:off x="2474913" y="1503363"/>
            <a:ext cx="4924425" cy="4486275"/>
            <a:chOff x="2474913" y="1503363"/>
            <a:chExt cx="4924425" cy="4486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75A9DD4-9C7A-414B-A35C-D83EDA0513C3}"/>
                </a:ext>
              </a:extLst>
            </p:cNvPr>
            <p:cNvSpPr/>
            <p:nvPr/>
          </p:nvSpPr>
          <p:spPr>
            <a:xfrm>
              <a:off x="2736850" y="2609850"/>
              <a:ext cx="334963" cy="1157288"/>
            </a:xfrm>
            <a:custGeom>
              <a:avLst/>
              <a:gdLst>
                <a:gd name="connsiteX0" fmla="*/ 19050 w 335757"/>
                <a:gd name="connsiteY0" fmla="*/ 783431 h 1157288"/>
                <a:gd name="connsiteX1" fmla="*/ 78582 w 335757"/>
                <a:gd name="connsiteY1" fmla="*/ 597694 h 1157288"/>
                <a:gd name="connsiteX2" fmla="*/ 102394 w 335757"/>
                <a:gd name="connsiteY2" fmla="*/ 497681 h 1157288"/>
                <a:gd name="connsiteX3" fmla="*/ 114300 w 335757"/>
                <a:gd name="connsiteY3" fmla="*/ 388144 h 1157288"/>
                <a:gd name="connsiteX4" fmla="*/ 119063 w 335757"/>
                <a:gd name="connsiteY4" fmla="*/ 254794 h 1157288"/>
                <a:gd name="connsiteX5" fmla="*/ 104775 w 335757"/>
                <a:gd name="connsiteY5" fmla="*/ 121444 h 1157288"/>
                <a:gd name="connsiteX6" fmla="*/ 88107 w 335757"/>
                <a:gd name="connsiteY6" fmla="*/ 42863 h 1157288"/>
                <a:gd name="connsiteX7" fmla="*/ 88107 w 335757"/>
                <a:gd name="connsiteY7" fmla="*/ 21431 h 1157288"/>
                <a:gd name="connsiteX8" fmla="*/ 95250 w 335757"/>
                <a:gd name="connsiteY8" fmla="*/ 4763 h 1157288"/>
                <a:gd name="connsiteX9" fmla="*/ 109538 w 335757"/>
                <a:gd name="connsiteY9" fmla="*/ 0 h 1157288"/>
                <a:gd name="connsiteX10" fmla="*/ 128588 w 335757"/>
                <a:gd name="connsiteY10" fmla="*/ 7144 h 1157288"/>
                <a:gd name="connsiteX11" fmla="*/ 152400 w 335757"/>
                <a:gd name="connsiteY11" fmla="*/ 28575 h 1157288"/>
                <a:gd name="connsiteX12" fmla="*/ 180975 w 335757"/>
                <a:gd name="connsiteY12" fmla="*/ 66675 h 1157288"/>
                <a:gd name="connsiteX13" fmla="*/ 207169 w 335757"/>
                <a:gd name="connsiteY13" fmla="*/ 107156 h 1157288"/>
                <a:gd name="connsiteX14" fmla="*/ 238125 w 335757"/>
                <a:gd name="connsiteY14" fmla="*/ 173831 h 1157288"/>
                <a:gd name="connsiteX15" fmla="*/ 273844 w 335757"/>
                <a:gd name="connsiteY15" fmla="*/ 271463 h 1157288"/>
                <a:gd name="connsiteX16" fmla="*/ 295275 w 335757"/>
                <a:gd name="connsiteY16" fmla="*/ 361950 h 1157288"/>
                <a:gd name="connsiteX17" fmla="*/ 309563 w 335757"/>
                <a:gd name="connsiteY17" fmla="*/ 445294 h 1157288"/>
                <a:gd name="connsiteX18" fmla="*/ 328613 w 335757"/>
                <a:gd name="connsiteY18" fmla="*/ 590550 h 1157288"/>
                <a:gd name="connsiteX19" fmla="*/ 335757 w 335757"/>
                <a:gd name="connsiteY19" fmla="*/ 714375 h 1157288"/>
                <a:gd name="connsiteX20" fmla="*/ 326232 w 335757"/>
                <a:gd name="connsiteY20" fmla="*/ 804863 h 1157288"/>
                <a:gd name="connsiteX21" fmla="*/ 302419 w 335757"/>
                <a:gd name="connsiteY21" fmla="*/ 900113 h 1157288"/>
                <a:gd name="connsiteX22" fmla="*/ 276225 w 335757"/>
                <a:gd name="connsiteY22" fmla="*/ 983456 h 1157288"/>
                <a:gd name="connsiteX23" fmla="*/ 245269 w 335757"/>
                <a:gd name="connsiteY23" fmla="*/ 1064419 h 1157288"/>
                <a:gd name="connsiteX24" fmla="*/ 211932 w 335757"/>
                <a:gd name="connsiteY24" fmla="*/ 1119188 h 1157288"/>
                <a:gd name="connsiteX25" fmla="*/ 192882 w 335757"/>
                <a:gd name="connsiteY25" fmla="*/ 1135856 h 1157288"/>
                <a:gd name="connsiteX26" fmla="*/ 164307 w 335757"/>
                <a:gd name="connsiteY26" fmla="*/ 1152525 h 1157288"/>
                <a:gd name="connsiteX27" fmla="*/ 140494 w 335757"/>
                <a:gd name="connsiteY27" fmla="*/ 1157288 h 1157288"/>
                <a:gd name="connsiteX28" fmla="*/ 111919 w 335757"/>
                <a:gd name="connsiteY28" fmla="*/ 1152525 h 1157288"/>
                <a:gd name="connsiteX29" fmla="*/ 88107 w 335757"/>
                <a:gd name="connsiteY29" fmla="*/ 1140619 h 1157288"/>
                <a:gd name="connsiteX30" fmla="*/ 73819 w 335757"/>
                <a:gd name="connsiteY30" fmla="*/ 1123950 h 1157288"/>
                <a:gd name="connsiteX31" fmla="*/ 45244 w 335757"/>
                <a:gd name="connsiteY31" fmla="*/ 1064419 h 1157288"/>
                <a:gd name="connsiteX32" fmla="*/ 19050 w 335757"/>
                <a:gd name="connsiteY32" fmla="*/ 1000125 h 1157288"/>
                <a:gd name="connsiteX33" fmla="*/ 2382 w 335757"/>
                <a:gd name="connsiteY33" fmla="*/ 928688 h 1157288"/>
                <a:gd name="connsiteX34" fmla="*/ 0 w 335757"/>
                <a:gd name="connsiteY34" fmla="*/ 859631 h 1157288"/>
                <a:gd name="connsiteX35" fmla="*/ 19050 w 335757"/>
                <a:gd name="connsiteY35" fmla="*/ 783431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5757" h="1157288">
                  <a:moveTo>
                    <a:pt x="19050" y="783431"/>
                  </a:moveTo>
                  <a:lnTo>
                    <a:pt x="78582" y="597694"/>
                  </a:lnTo>
                  <a:lnTo>
                    <a:pt x="102394" y="497681"/>
                  </a:lnTo>
                  <a:lnTo>
                    <a:pt x="114300" y="388144"/>
                  </a:lnTo>
                  <a:lnTo>
                    <a:pt x="119063" y="254794"/>
                  </a:lnTo>
                  <a:lnTo>
                    <a:pt x="104775" y="121444"/>
                  </a:lnTo>
                  <a:lnTo>
                    <a:pt x="88107" y="42863"/>
                  </a:lnTo>
                  <a:lnTo>
                    <a:pt x="88107" y="21431"/>
                  </a:lnTo>
                  <a:lnTo>
                    <a:pt x="95250" y="4763"/>
                  </a:lnTo>
                  <a:lnTo>
                    <a:pt x="109538" y="0"/>
                  </a:lnTo>
                  <a:lnTo>
                    <a:pt x="128588" y="7144"/>
                  </a:lnTo>
                  <a:lnTo>
                    <a:pt x="152400" y="28575"/>
                  </a:lnTo>
                  <a:lnTo>
                    <a:pt x="180975" y="66675"/>
                  </a:lnTo>
                  <a:lnTo>
                    <a:pt x="207169" y="107156"/>
                  </a:lnTo>
                  <a:lnTo>
                    <a:pt x="238125" y="173831"/>
                  </a:lnTo>
                  <a:lnTo>
                    <a:pt x="273844" y="271463"/>
                  </a:lnTo>
                  <a:lnTo>
                    <a:pt x="295275" y="361950"/>
                  </a:lnTo>
                  <a:lnTo>
                    <a:pt x="309563" y="445294"/>
                  </a:lnTo>
                  <a:lnTo>
                    <a:pt x="328613" y="590550"/>
                  </a:lnTo>
                  <a:lnTo>
                    <a:pt x="335757" y="714375"/>
                  </a:lnTo>
                  <a:lnTo>
                    <a:pt x="326232" y="804863"/>
                  </a:lnTo>
                  <a:lnTo>
                    <a:pt x="302419" y="900113"/>
                  </a:lnTo>
                  <a:lnTo>
                    <a:pt x="276225" y="983456"/>
                  </a:lnTo>
                  <a:lnTo>
                    <a:pt x="245269" y="1064419"/>
                  </a:lnTo>
                  <a:lnTo>
                    <a:pt x="211932" y="1119188"/>
                  </a:lnTo>
                  <a:lnTo>
                    <a:pt x="192882" y="1135856"/>
                  </a:lnTo>
                  <a:lnTo>
                    <a:pt x="164307" y="1152525"/>
                  </a:lnTo>
                  <a:lnTo>
                    <a:pt x="140494" y="1157288"/>
                  </a:lnTo>
                  <a:lnTo>
                    <a:pt x="111919" y="1152525"/>
                  </a:lnTo>
                  <a:lnTo>
                    <a:pt x="88107" y="1140619"/>
                  </a:lnTo>
                  <a:lnTo>
                    <a:pt x="73819" y="1123950"/>
                  </a:lnTo>
                  <a:lnTo>
                    <a:pt x="45244" y="1064419"/>
                  </a:lnTo>
                  <a:lnTo>
                    <a:pt x="19050" y="1000125"/>
                  </a:lnTo>
                  <a:lnTo>
                    <a:pt x="2382" y="928688"/>
                  </a:lnTo>
                  <a:lnTo>
                    <a:pt x="0" y="859631"/>
                  </a:lnTo>
                  <a:lnTo>
                    <a:pt x="19050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D22807E-D559-2942-8ECA-7C48AD080E19}"/>
                </a:ext>
              </a:extLst>
            </p:cNvPr>
            <p:cNvSpPr/>
            <p:nvPr/>
          </p:nvSpPr>
          <p:spPr>
            <a:xfrm>
              <a:off x="3686175" y="2312988"/>
              <a:ext cx="895350" cy="908050"/>
            </a:xfrm>
            <a:custGeom>
              <a:avLst/>
              <a:gdLst>
                <a:gd name="connsiteX0" fmla="*/ 219075 w 895350"/>
                <a:gd name="connsiteY0" fmla="*/ 757237 h 909637"/>
                <a:gd name="connsiteX1" fmla="*/ 0 w 895350"/>
                <a:gd name="connsiteY1" fmla="*/ 909637 h 909637"/>
                <a:gd name="connsiteX2" fmla="*/ 7144 w 895350"/>
                <a:gd name="connsiteY2" fmla="*/ 752475 h 909637"/>
                <a:gd name="connsiteX3" fmla="*/ 116681 w 895350"/>
                <a:gd name="connsiteY3" fmla="*/ 676275 h 909637"/>
                <a:gd name="connsiteX4" fmla="*/ 219075 w 895350"/>
                <a:gd name="connsiteY4" fmla="*/ 581025 h 909637"/>
                <a:gd name="connsiteX5" fmla="*/ 347663 w 895350"/>
                <a:gd name="connsiteY5" fmla="*/ 438150 h 909637"/>
                <a:gd name="connsiteX6" fmla="*/ 452438 w 895350"/>
                <a:gd name="connsiteY6" fmla="*/ 311944 h 909637"/>
                <a:gd name="connsiteX7" fmla="*/ 511969 w 895350"/>
                <a:gd name="connsiteY7" fmla="*/ 233362 h 909637"/>
                <a:gd name="connsiteX8" fmla="*/ 519113 w 895350"/>
                <a:gd name="connsiteY8" fmla="*/ 209550 h 909637"/>
                <a:gd name="connsiteX9" fmla="*/ 521494 w 895350"/>
                <a:gd name="connsiteY9" fmla="*/ 173831 h 909637"/>
                <a:gd name="connsiteX10" fmla="*/ 516731 w 895350"/>
                <a:gd name="connsiteY10" fmla="*/ 138112 h 909637"/>
                <a:gd name="connsiteX11" fmla="*/ 497681 w 895350"/>
                <a:gd name="connsiteY11" fmla="*/ 107156 h 909637"/>
                <a:gd name="connsiteX12" fmla="*/ 464344 w 895350"/>
                <a:gd name="connsiteY12" fmla="*/ 71437 h 909637"/>
                <a:gd name="connsiteX13" fmla="*/ 438150 w 895350"/>
                <a:gd name="connsiteY13" fmla="*/ 50006 h 909637"/>
                <a:gd name="connsiteX14" fmla="*/ 428625 w 895350"/>
                <a:gd name="connsiteY14" fmla="*/ 40481 h 909637"/>
                <a:gd name="connsiteX15" fmla="*/ 426244 w 895350"/>
                <a:gd name="connsiteY15" fmla="*/ 21431 h 909637"/>
                <a:gd name="connsiteX16" fmla="*/ 433388 w 895350"/>
                <a:gd name="connsiteY16" fmla="*/ 9525 h 909637"/>
                <a:gd name="connsiteX17" fmla="*/ 454819 w 895350"/>
                <a:gd name="connsiteY17" fmla="*/ 0 h 909637"/>
                <a:gd name="connsiteX18" fmla="*/ 483394 w 895350"/>
                <a:gd name="connsiteY18" fmla="*/ 0 h 909637"/>
                <a:gd name="connsiteX19" fmla="*/ 531019 w 895350"/>
                <a:gd name="connsiteY19" fmla="*/ 9525 h 909637"/>
                <a:gd name="connsiteX20" fmla="*/ 595313 w 895350"/>
                <a:gd name="connsiteY20" fmla="*/ 30956 h 909637"/>
                <a:gd name="connsiteX21" fmla="*/ 669131 w 895350"/>
                <a:gd name="connsiteY21" fmla="*/ 61912 h 909637"/>
                <a:gd name="connsiteX22" fmla="*/ 721519 w 895350"/>
                <a:gd name="connsiteY22" fmla="*/ 92869 h 909637"/>
                <a:gd name="connsiteX23" fmla="*/ 766763 w 895350"/>
                <a:gd name="connsiteY23" fmla="*/ 123825 h 909637"/>
                <a:gd name="connsiteX24" fmla="*/ 804863 w 895350"/>
                <a:gd name="connsiteY24" fmla="*/ 157162 h 909637"/>
                <a:gd name="connsiteX25" fmla="*/ 842963 w 895350"/>
                <a:gd name="connsiteY25" fmla="*/ 197644 h 909637"/>
                <a:gd name="connsiteX26" fmla="*/ 876300 w 895350"/>
                <a:gd name="connsiteY26" fmla="*/ 240506 h 909637"/>
                <a:gd name="connsiteX27" fmla="*/ 888206 w 895350"/>
                <a:gd name="connsiteY27" fmla="*/ 259556 h 909637"/>
                <a:gd name="connsiteX28" fmla="*/ 895350 w 895350"/>
                <a:gd name="connsiteY28" fmla="*/ 278606 h 909637"/>
                <a:gd name="connsiteX29" fmla="*/ 895350 w 895350"/>
                <a:gd name="connsiteY29" fmla="*/ 300037 h 909637"/>
                <a:gd name="connsiteX30" fmla="*/ 888206 w 895350"/>
                <a:gd name="connsiteY30" fmla="*/ 323850 h 909637"/>
                <a:gd name="connsiteX31" fmla="*/ 876300 w 895350"/>
                <a:gd name="connsiteY31" fmla="*/ 345281 h 909637"/>
                <a:gd name="connsiteX32" fmla="*/ 852488 w 895350"/>
                <a:gd name="connsiteY32" fmla="*/ 361950 h 909637"/>
                <a:gd name="connsiteX33" fmla="*/ 819150 w 895350"/>
                <a:gd name="connsiteY33" fmla="*/ 378619 h 909637"/>
                <a:gd name="connsiteX34" fmla="*/ 766763 w 895350"/>
                <a:gd name="connsiteY34" fmla="*/ 402431 h 909637"/>
                <a:gd name="connsiteX35" fmla="*/ 535781 w 895350"/>
                <a:gd name="connsiteY35" fmla="*/ 547687 h 909637"/>
                <a:gd name="connsiteX36" fmla="*/ 219075 w 895350"/>
                <a:gd name="connsiteY36" fmla="*/ 757237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95350" h="909637">
                  <a:moveTo>
                    <a:pt x="219075" y="757237"/>
                  </a:moveTo>
                  <a:lnTo>
                    <a:pt x="0" y="909637"/>
                  </a:lnTo>
                  <a:lnTo>
                    <a:pt x="7144" y="752475"/>
                  </a:lnTo>
                  <a:lnTo>
                    <a:pt x="116681" y="676275"/>
                  </a:lnTo>
                  <a:lnTo>
                    <a:pt x="219075" y="581025"/>
                  </a:lnTo>
                  <a:lnTo>
                    <a:pt x="347663" y="438150"/>
                  </a:lnTo>
                  <a:lnTo>
                    <a:pt x="452438" y="311944"/>
                  </a:lnTo>
                  <a:lnTo>
                    <a:pt x="511969" y="233362"/>
                  </a:lnTo>
                  <a:lnTo>
                    <a:pt x="519113" y="209550"/>
                  </a:lnTo>
                  <a:lnTo>
                    <a:pt x="521494" y="173831"/>
                  </a:lnTo>
                  <a:lnTo>
                    <a:pt x="516731" y="138112"/>
                  </a:lnTo>
                  <a:lnTo>
                    <a:pt x="497681" y="107156"/>
                  </a:lnTo>
                  <a:lnTo>
                    <a:pt x="464344" y="71437"/>
                  </a:lnTo>
                  <a:lnTo>
                    <a:pt x="438150" y="50006"/>
                  </a:lnTo>
                  <a:lnTo>
                    <a:pt x="428625" y="40481"/>
                  </a:lnTo>
                  <a:lnTo>
                    <a:pt x="426244" y="21431"/>
                  </a:lnTo>
                  <a:lnTo>
                    <a:pt x="433388" y="9525"/>
                  </a:lnTo>
                  <a:lnTo>
                    <a:pt x="454819" y="0"/>
                  </a:lnTo>
                  <a:lnTo>
                    <a:pt x="483394" y="0"/>
                  </a:lnTo>
                  <a:lnTo>
                    <a:pt x="531019" y="9525"/>
                  </a:lnTo>
                  <a:lnTo>
                    <a:pt x="595313" y="30956"/>
                  </a:lnTo>
                  <a:lnTo>
                    <a:pt x="669131" y="61912"/>
                  </a:lnTo>
                  <a:lnTo>
                    <a:pt x="721519" y="92869"/>
                  </a:lnTo>
                  <a:lnTo>
                    <a:pt x="766763" y="123825"/>
                  </a:lnTo>
                  <a:lnTo>
                    <a:pt x="804863" y="157162"/>
                  </a:lnTo>
                  <a:lnTo>
                    <a:pt x="842963" y="197644"/>
                  </a:lnTo>
                  <a:lnTo>
                    <a:pt x="876300" y="240506"/>
                  </a:lnTo>
                  <a:lnTo>
                    <a:pt x="888206" y="259556"/>
                  </a:lnTo>
                  <a:lnTo>
                    <a:pt x="895350" y="278606"/>
                  </a:lnTo>
                  <a:lnTo>
                    <a:pt x="895350" y="300037"/>
                  </a:lnTo>
                  <a:lnTo>
                    <a:pt x="888206" y="323850"/>
                  </a:lnTo>
                  <a:lnTo>
                    <a:pt x="876300" y="345281"/>
                  </a:lnTo>
                  <a:lnTo>
                    <a:pt x="852488" y="361950"/>
                  </a:lnTo>
                  <a:lnTo>
                    <a:pt x="819150" y="378619"/>
                  </a:lnTo>
                  <a:lnTo>
                    <a:pt x="766763" y="402431"/>
                  </a:lnTo>
                  <a:lnTo>
                    <a:pt x="535781" y="547687"/>
                  </a:lnTo>
                  <a:lnTo>
                    <a:pt x="219075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D280A71-A2B2-A545-9D46-BAD891733C01}"/>
                </a:ext>
              </a:extLst>
            </p:cNvPr>
            <p:cNvSpPr/>
            <p:nvPr/>
          </p:nvSpPr>
          <p:spPr>
            <a:xfrm>
              <a:off x="4598988" y="2000250"/>
              <a:ext cx="2311400" cy="490538"/>
            </a:xfrm>
            <a:custGeom>
              <a:avLst/>
              <a:gdLst>
                <a:gd name="connsiteX0" fmla="*/ 1476375 w 2312194"/>
                <a:gd name="connsiteY0" fmla="*/ 314325 h 490538"/>
                <a:gd name="connsiteX1" fmla="*/ 1285875 w 2312194"/>
                <a:gd name="connsiteY1" fmla="*/ 338138 h 490538"/>
                <a:gd name="connsiteX2" fmla="*/ 1016794 w 2312194"/>
                <a:gd name="connsiteY2" fmla="*/ 359569 h 490538"/>
                <a:gd name="connsiteX3" fmla="*/ 773906 w 2312194"/>
                <a:gd name="connsiteY3" fmla="*/ 404813 h 490538"/>
                <a:gd name="connsiteX4" fmla="*/ 542925 w 2312194"/>
                <a:gd name="connsiteY4" fmla="*/ 447675 h 490538"/>
                <a:gd name="connsiteX5" fmla="*/ 421481 w 2312194"/>
                <a:gd name="connsiteY5" fmla="*/ 490538 h 490538"/>
                <a:gd name="connsiteX6" fmla="*/ 390525 w 2312194"/>
                <a:gd name="connsiteY6" fmla="*/ 490538 h 490538"/>
                <a:gd name="connsiteX7" fmla="*/ 326231 w 2312194"/>
                <a:gd name="connsiteY7" fmla="*/ 471488 h 490538"/>
                <a:gd name="connsiteX8" fmla="*/ 271462 w 2312194"/>
                <a:gd name="connsiteY8" fmla="*/ 452438 h 490538"/>
                <a:gd name="connsiteX9" fmla="*/ 223837 w 2312194"/>
                <a:gd name="connsiteY9" fmla="*/ 433388 h 490538"/>
                <a:gd name="connsiteX10" fmla="*/ 183356 w 2312194"/>
                <a:gd name="connsiteY10" fmla="*/ 411956 h 490538"/>
                <a:gd name="connsiteX11" fmla="*/ 135731 w 2312194"/>
                <a:gd name="connsiteY11" fmla="*/ 373856 h 490538"/>
                <a:gd name="connsiteX12" fmla="*/ 95250 w 2312194"/>
                <a:gd name="connsiteY12" fmla="*/ 335756 h 490538"/>
                <a:gd name="connsiteX13" fmla="*/ 59531 w 2312194"/>
                <a:gd name="connsiteY13" fmla="*/ 292894 h 490538"/>
                <a:gd name="connsiteX14" fmla="*/ 21431 w 2312194"/>
                <a:gd name="connsiteY14" fmla="*/ 235744 h 490538"/>
                <a:gd name="connsiteX15" fmla="*/ 7144 w 2312194"/>
                <a:gd name="connsiteY15" fmla="*/ 200025 h 490538"/>
                <a:gd name="connsiteX16" fmla="*/ 0 w 2312194"/>
                <a:gd name="connsiteY16" fmla="*/ 171450 h 490538"/>
                <a:gd name="connsiteX17" fmla="*/ 2381 w 2312194"/>
                <a:gd name="connsiteY17" fmla="*/ 154781 h 490538"/>
                <a:gd name="connsiteX18" fmla="*/ 9525 w 2312194"/>
                <a:gd name="connsiteY18" fmla="*/ 142875 h 490538"/>
                <a:gd name="connsiteX19" fmla="*/ 23812 w 2312194"/>
                <a:gd name="connsiteY19" fmla="*/ 140494 h 490538"/>
                <a:gd name="connsiteX20" fmla="*/ 52387 w 2312194"/>
                <a:gd name="connsiteY20" fmla="*/ 147638 h 490538"/>
                <a:gd name="connsiteX21" fmla="*/ 85725 w 2312194"/>
                <a:gd name="connsiteY21" fmla="*/ 180975 h 490538"/>
                <a:gd name="connsiteX22" fmla="*/ 123825 w 2312194"/>
                <a:gd name="connsiteY22" fmla="*/ 211931 h 490538"/>
                <a:gd name="connsiteX23" fmla="*/ 173831 w 2312194"/>
                <a:gd name="connsiteY23" fmla="*/ 245269 h 490538"/>
                <a:gd name="connsiteX24" fmla="*/ 230981 w 2312194"/>
                <a:gd name="connsiteY24" fmla="*/ 269081 h 490538"/>
                <a:gd name="connsiteX25" fmla="*/ 276225 w 2312194"/>
                <a:gd name="connsiteY25" fmla="*/ 276225 h 490538"/>
                <a:gd name="connsiteX26" fmla="*/ 328612 w 2312194"/>
                <a:gd name="connsiteY26" fmla="*/ 278606 h 490538"/>
                <a:gd name="connsiteX27" fmla="*/ 411956 w 2312194"/>
                <a:gd name="connsiteY27" fmla="*/ 269081 h 490538"/>
                <a:gd name="connsiteX28" fmla="*/ 721519 w 2312194"/>
                <a:gd name="connsiteY28" fmla="*/ 219075 h 490538"/>
                <a:gd name="connsiteX29" fmla="*/ 1045369 w 2312194"/>
                <a:gd name="connsiteY29" fmla="*/ 154781 h 490538"/>
                <a:gd name="connsiteX30" fmla="*/ 1319212 w 2312194"/>
                <a:gd name="connsiteY30" fmla="*/ 109538 h 490538"/>
                <a:gd name="connsiteX31" fmla="*/ 1738312 w 2312194"/>
                <a:gd name="connsiteY31" fmla="*/ 66675 h 490538"/>
                <a:gd name="connsiteX32" fmla="*/ 1795462 w 2312194"/>
                <a:gd name="connsiteY32" fmla="*/ 30956 h 490538"/>
                <a:gd name="connsiteX33" fmla="*/ 1840706 w 2312194"/>
                <a:gd name="connsiteY33" fmla="*/ 9525 h 490538"/>
                <a:gd name="connsiteX34" fmla="*/ 1869281 w 2312194"/>
                <a:gd name="connsiteY34" fmla="*/ 0 h 490538"/>
                <a:gd name="connsiteX35" fmla="*/ 1926431 w 2312194"/>
                <a:gd name="connsiteY35" fmla="*/ 0 h 490538"/>
                <a:gd name="connsiteX36" fmla="*/ 2021681 w 2312194"/>
                <a:gd name="connsiteY36" fmla="*/ 14288 h 490538"/>
                <a:gd name="connsiteX37" fmla="*/ 2109787 w 2312194"/>
                <a:gd name="connsiteY37" fmla="*/ 33338 h 490538"/>
                <a:gd name="connsiteX38" fmla="*/ 2188369 w 2312194"/>
                <a:gd name="connsiteY38" fmla="*/ 57150 h 490538"/>
                <a:gd name="connsiteX39" fmla="*/ 2238375 w 2312194"/>
                <a:gd name="connsiteY39" fmla="*/ 78581 h 490538"/>
                <a:gd name="connsiteX40" fmla="*/ 2262187 w 2312194"/>
                <a:gd name="connsiteY40" fmla="*/ 92869 h 490538"/>
                <a:gd name="connsiteX41" fmla="*/ 2295525 w 2312194"/>
                <a:gd name="connsiteY41" fmla="*/ 116681 h 490538"/>
                <a:gd name="connsiteX42" fmla="*/ 2305050 w 2312194"/>
                <a:gd name="connsiteY42" fmla="*/ 130969 h 490538"/>
                <a:gd name="connsiteX43" fmla="*/ 2312194 w 2312194"/>
                <a:gd name="connsiteY43" fmla="*/ 152400 h 490538"/>
                <a:gd name="connsiteX44" fmla="*/ 2312194 w 2312194"/>
                <a:gd name="connsiteY44" fmla="*/ 183356 h 490538"/>
                <a:gd name="connsiteX45" fmla="*/ 2305050 w 2312194"/>
                <a:gd name="connsiteY45" fmla="*/ 216694 h 490538"/>
                <a:gd name="connsiteX46" fmla="*/ 2290762 w 2312194"/>
                <a:gd name="connsiteY46" fmla="*/ 233363 h 490538"/>
                <a:gd name="connsiteX47" fmla="*/ 2257425 w 2312194"/>
                <a:gd name="connsiteY47" fmla="*/ 257175 h 490538"/>
                <a:gd name="connsiteX48" fmla="*/ 2202656 w 2312194"/>
                <a:gd name="connsiteY48" fmla="*/ 271463 h 490538"/>
                <a:gd name="connsiteX49" fmla="*/ 2107406 w 2312194"/>
                <a:gd name="connsiteY49" fmla="*/ 283369 h 490538"/>
                <a:gd name="connsiteX50" fmla="*/ 1883569 w 2312194"/>
                <a:gd name="connsiteY50" fmla="*/ 288131 h 490538"/>
                <a:gd name="connsiteX51" fmla="*/ 1714500 w 2312194"/>
                <a:gd name="connsiteY51" fmla="*/ 295275 h 490538"/>
                <a:gd name="connsiteX52" fmla="*/ 1476375 w 2312194"/>
                <a:gd name="connsiteY52" fmla="*/ 31432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12194" h="490538">
                  <a:moveTo>
                    <a:pt x="1476375" y="314325"/>
                  </a:moveTo>
                  <a:lnTo>
                    <a:pt x="1285875" y="338138"/>
                  </a:lnTo>
                  <a:lnTo>
                    <a:pt x="1016794" y="359569"/>
                  </a:lnTo>
                  <a:lnTo>
                    <a:pt x="773906" y="404813"/>
                  </a:lnTo>
                  <a:lnTo>
                    <a:pt x="542925" y="447675"/>
                  </a:lnTo>
                  <a:lnTo>
                    <a:pt x="421481" y="490538"/>
                  </a:lnTo>
                  <a:lnTo>
                    <a:pt x="390525" y="490538"/>
                  </a:lnTo>
                  <a:lnTo>
                    <a:pt x="326231" y="471488"/>
                  </a:lnTo>
                  <a:lnTo>
                    <a:pt x="271462" y="452438"/>
                  </a:lnTo>
                  <a:lnTo>
                    <a:pt x="223837" y="433388"/>
                  </a:lnTo>
                  <a:lnTo>
                    <a:pt x="183356" y="411956"/>
                  </a:lnTo>
                  <a:lnTo>
                    <a:pt x="135731" y="373856"/>
                  </a:lnTo>
                  <a:lnTo>
                    <a:pt x="95250" y="335756"/>
                  </a:lnTo>
                  <a:lnTo>
                    <a:pt x="59531" y="292894"/>
                  </a:lnTo>
                  <a:lnTo>
                    <a:pt x="21431" y="235744"/>
                  </a:lnTo>
                  <a:lnTo>
                    <a:pt x="7144" y="200025"/>
                  </a:lnTo>
                  <a:lnTo>
                    <a:pt x="0" y="171450"/>
                  </a:lnTo>
                  <a:lnTo>
                    <a:pt x="2381" y="154781"/>
                  </a:lnTo>
                  <a:lnTo>
                    <a:pt x="9525" y="142875"/>
                  </a:lnTo>
                  <a:lnTo>
                    <a:pt x="23812" y="140494"/>
                  </a:lnTo>
                  <a:lnTo>
                    <a:pt x="52387" y="147638"/>
                  </a:lnTo>
                  <a:lnTo>
                    <a:pt x="85725" y="180975"/>
                  </a:lnTo>
                  <a:lnTo>
                    <a:pt x="123825" y="211931"/>
                  </a:lnTo>
                  <a:lnTo>
                    <a:pt x="173831" y="245269"/>
                  </a:lnTo>
                  <a:lnTo>
                    <a:pt x="230981" y="269081"/>
                  </a:lnTo>
                  <a:lnTo>
                    <a:pt x="276225" y="276225"/>
                  </a:lnTo>
                  <a:lnTo>
                    <a:pt x="328612" y="278606"/>
                  </a:lnTo>
                  <a:lnTo>
                    <a:pt x="411956" y="269081"/>
                  </a:lnTo>
                  <a:lnTo>
                    <a:pt x="721519" y="219075"/>
                  </a:lnTo>
                  <a:lnTo>
                    <a:pt x="1045369" y="154781"/>
                  </a:lnTo>
                  <a:lnTo>
                    <a:pt x="1319212" y="109538"/>
                  </a:lnTo>
                  <a:lnTo>
                    <a:pt x="1738312" y="66675"/>
                  </a:lnTo>
                  <a:lnTo>
                    <a:pt x="1795462" y="30956"/>
                  </a:lnTo>
                  <a:lnTo>
                    <a:pt x="1840706" y="9525"/>
                  </a:lnTo>
                  <a:lnTo>
                    <a:pt x="1869281" y="0"/>
                  </a:lnTo>
                  <a:lnTo>
                    <a:pt x="1926431" y="0"/>
                  </a:lnTo>
                  <a:lnTo>
                    <a:pt x="2021681" y="14288"/>
                  </a:lnTo>
                  <a:lnTo>
                    <a:pt x="2109787" y="33338"/>
                  </a:lnTo>
                  <a:lnTo>
                    <a:pt x="2188369" y="57150"/>
                  </a:lnTo>
                  <a:lnTo>
                    <a:pt x="2238375" y="78581"/>
                  </a:lnTo>
                  <a:lnTo>
                    <a:pt x="2262187" y="92869"/>
                  </a:lnTo>
                  <a:lnTo>
                    <a:pt x="2295525" y="116681"/>
                  </a:lnTo>
                  <a:lnTo>
                    <a:pt x="2305050" y="130969"/>
                  </a:lnTo>
                  <a:lnTo>
                    <a:pt x="2312194" y="152400"/>
                  </a:lnTo>
                  <a:lnTo>
                    <a:pt x="2312194" y="183356"/>
                  </a:lnTo>
                  <a:lnTo>
                    <a:pt x="2305050" y="216694"/>
                  </a:lnTo>
                  <a:lnTo>
                    <a:pt x="2290762" y="233363"/>
                  </a:lnTo>
                  <a:lnTo>
                    <a:pt x="2257425" y="257175"/>
                  </a:lnTo>
                  <a:lnTo>
                    <a:pt x="2202656" y="271463"/>
                  </a:lnTo>
                  <a:lnTo>
                    <a:pt x="2107406" y="283369"/>
                  </a:lnTo>
                  <a:lnTo>
                    <a:pt x="1883569" y="288131"/>
                  </a:lnTo>
                  <a:lnTo>
                    <a:pt x="1714500" y="295275"/>
                  </a:lnTo>
                  <a:lnTo>
                    <a:pt x="1476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B29BD2F-0745-C042-AF65-CC494AB65915}"/>
                </a:ext>
              </a:extLst>
            </p:cNvPr>
            <p:cNvSpPr/>
            <p:nvPr/>
          </p:nvSpPr>
          <p:spPr>
            <a:xfrm>
              <a:off x="4170363" y="2959100"/>
              <a:ext cx="3082925" cy="571500"/>
            </a:xfrm>
            <a:custGeom>
              <a:avLst/>
              <a:gdLst>
                <a:gd name="connsiteX0" fmla="*/ 1754103 w 3083202"/>
                <a:gd name="connsiteY0" fmla="*/ 329699 h 571822"/>
                <a:gd name="connsiteX1" fmla="*/ 1447586 w 3083202"/>
                <a:gd name="connsiteY1" fmla="*/ 363184 h 571822"/>
                <a:gd name="connsiteX2" fmla="*/ 1099856 w 3083202"/>
                <a:gd name="connsiteY2" fmla="*/ 430154 h 571822"/>
                <a:gd name="connsiteX3" fmla="*/ 852582 w 3083202"/>
                <a:gd name="connsiteY3" fmla="*/ 471367 h 571822"/>
                <a:gd name="connsiteX4" fmla="*/ 618186 w 3083202"/>
                <a:gd name="connsiteY4" fmla="*/ 528034 h 571822"/>
                <a:gd name="connsiteX5" fmla="*/ 484246 w 3083202"/>
                <a:gd name="connsiteY5" fmla="*/ 561519 h 571822"/>
                <a:gd name="connsiteX6" fmla="*/ 448185 w 3083202"/>
                <a:gd name="connsiteY6" fmla="*/ 571822 h 571822"/>
                <a:gd name="connsiteX7" fmla="*/ 396669 w 3083202"/>
                <a:gd name="connsiteY7" fmla="*/ 571822 h 571822"/>
                <a:gd name="connsiteX8" fmla="*/ 337427 w 3083202"/>
                <a:gd name="connsiteY8" fmla="*/ 558943 h 571822"/>
                <a:gd name="connsiteX9" fmla="*/ 265305 w 3083202"/>
                <a:gd name="connsiteY9" fmla="*/ 538337 h 571822"/>
                <a:gd name="connsiteX10" fmla="*/ 170001 w 3083202"/>
                <a:gd name="connsiteY10" fmla="*/ 502276 h 571822"/>
                <a:gd name="connsiteX11" fmla="*/ 113334 w 3083202"/>
                <a:gd name="connsiteY11" fmla="*/ 473943 h 571822"/>
                <a:gd name="connsiteX12" fmla="*/ 72122 w 3083202"/>
                <a:gd name="connsiteY12" fmla="*/ 445609 h 571822"/>
                <a:gd name="connsiteX13" fmla="*/ 46364 w 3083202"/>
                <a:gd name="connsiteY13" fmla="*/ 417276 h 571822"/>
                <a:gd name="connsiteX14" fmla="*/ 18031 w 3083202"/>
                <a:gd name="connsiteY14" fmla="*/ 368336 h 571822"/>
                <a:gd name="connsiteX15" fmla="*/ 2576 w 3083202"/>
                <a:gd name="connsiteY15" fmla="*/ 334851 h 571822"/>
                <a:gd name="connsiteX16" fmla="*/ 0 w 3083202"/>
                <a:gd name="connsiteY16" fmla="*/ 316820 h 571822"/>
                <a:gd name="connsiteX17" fmla="*/ 2576 w 3083202"/>
                <a:gd name="connsiteY17" fmla="*/ 303941 h 571822"/>
                <a:gd name="connsiteX18" fmla="*/ 15455 w 3083202"/>
                <a:gd name="connsiteY18" fmla="*/ 296214 h 571822"/>
                <a:gd name="connsiteX19" fmla="*/ 41213 w 3083202"/>
                <a:gd name="connsiteY19" fmla="*/ 298790 h 571822"/>
                <a:gd name="connsiteX20" fmla="*/ 77273 w 3083202"/>
                <a:gd name="connsiteY20" fmla="*/ 316820 h 571822"/>
                <a:gd name="connsiteX21" fmla="*/ 113334 w 3083202"/>
                <a:gd name="connsiteY21" fmla="*/ 337427 h 571822"/>
                <a:gd name="connsiteX22" fmla="*/ 157122 w 3083202"/>
                <a:gd name="connsiteY22" fmla="*/ 355457 h 571822"/>
                <a:gd name="connsiteX23" fmla="*/ 203486 w 3083202"/>
                <a:gd name="connsiteY23" fmla="*/ 373487 h 571822"/>
                <a:gd name="connsiteX24" fmla="*/ 255002 w 3083202"/>
                <a:gd name="connsiteY24" fmla="*/ 381215 h 571822"/>
                <a:gd name="connsiteX25" fmla="*/ 298790 w 3083202"/>
                <a:gd name="connsiteY25" fmla="*/ 381215 h 571822"/>
                <a:gd name="connsiteX26" fmla="*/ 373487 w 3083202"/>
                <a:gd name="connsiteY26" fmla="*/ 376063 h 571822"/>
                <a:gd name="connsiteX27" fmla="*/ 561519 w 3083202"/>
                <a:gd name="connsiteY27" fmla="*/ 347730 h 571822"/>
                <a:gd name="connsiteX28" fmla="*/ 852582 w 3083202"/>
                <a:gd name="connsiteY28" fmla="*/ 285911 h 571822"/>
                <a:gd name="connsiteX29" fmla="*/ 1112735 w 3083202"/>
                <a:gd name="connsiteY29" fmla="*/ 242123 h 571822"/>
                <a:gd name="connsiteX30" fmla="*/ 1473343 w 3083202"/>
                <a:gd name="connsiteY30" fmla="*/ 182880 h 571822"/>
                <a:gd name="connsiteX31" fmla="*/ 1864861 w 3083202"/>
                <a:gd name="connsiteY31" fmla="*/ 128789 h 571822"/>
                <a:gd name="connsiteX32" fmla="*/ 2194560 w 3083202"/>
                <a:gd name="connsiteY32" fmla="*/ 85001 h 571822"/>
                <a:gd name="connsiteX33" fmla="*/ 2467592 w 3083202"/>
                <a:gd name="connsiteY33" fmla="*/ 46364 h 571822"/>
                <a:gd name="connsiteX34" fmla="*/ 2544866 w 3083202"/>
                <a:gd name="connsiteY34" fmla="*/ 43788 h 571822"/>
                <a:gd name="connsiteX35" fmla="*/ 2578351 w 3083202"/>
                <a:gd name="connsiteY35" fmla="*/ 33485 h 571822"/>
                <a:gd name="connsiteX36" fmla="*/ 2635018 w 3083202"/>
                <a:gd name="connsiteY36" fmla="*/ 0 h 571822"/>
                <a:gd name="connsiteX37" fmla="*/ 2712291 w 3083202"/>
                <a:gd name="connsiteY37" fmla="*/ 12879 h 571822"/>
                <a:gd name="connsiteX38" fmla="*/ 2794716 w 3083202"/>
                <a:gd name="connsiteY38" fmla="*/ 30909 h 571822"/>
                <a:gd name="connsiteX39" fmla="*/ 2861686 w 3083202"/>
                <a:gd name="connsiteY39" fmla="*/ 48940 h 571822"/>
                <a:gd name="connsiteX40" fmla="*/ 2923504 w 3083202"/>
                <a:gd name="connsiteY40" fmla="*/ 72122 h 571822"/>
                <a:gd name="connsiteX41" fmla="*/ 2985323 w 3083202"/>
                <a:gd name="connsiteY41" fmla="*/ 100455 h 571822"/>
                <a:gd name="connsiteX42" fmla="*/ 3049717 w 3083202"/>
                <a:gd name="connsiteY42" fmla="*/ 133940 h 571822"/>
                <a:gd name="connsiteX43" fmla="*/ 3075475 w 3083202"/>
                <a:gd name="connsiteY43" fmla="*/ 154547 h 571822"/>
                <a:gd name="connsiteX44" fmla="*/ 3083202 w 3083202"/>
                <a:gd name="connsiteY44" fmla="*/ 170001 h 571822"/>
                <a:gd name="connsiteX45" fmla="*/ 3083202 w 3083202"/>
                <a:gd name="connsiteY45" fmla="*/ 213789 h 571822"/>
                <a:gd name="connsiteX46" fmla="*/ 3070324 w 3083202"/>
                <a:gd name="connsiteY46" fmla="*/ 249850 h 571822"/>
                <a:gd name="connsiteX47" fmla="*/ 3052293 w 3083202"/>
                <a:gd name="connsiteY47" fmla="*/ 267881 h 571822"/>
                <a:gd name="connsiteX48" fmla="*/ 3021384 w 3083202"/>
                <a:gd name="connsiteY48" fmla="*/ 283335 h 571822"/>
                <a:gd name="connsiteX49" fmla="*/ 2985323 w 3083202"/>
                <a:gd name="connsiteY49" fmla="*/ 293638 h 571822"/>
                <a:gd name="connsiteX50" fmla="*/ 2879716 w 3083202"/>
                <a:gd name="connsiteY50" fmla="*/ 288487 h 571822"/>
                <a:gd name="connsiteX51" fmla="*/ 2735473 w 3083202"/>
                <a:gd name="connsiteY51" fmla="*/ 278184 h 571822"/>
                <a:gd name="connsiteX52" fmla="*/ 2622139 w 3083202"/>
                <a:gd name="connsiteY52" fmla="*/ 278184 h 571822"/>
                <a:gd name="connsiteX53" fmla="*/ 2398046 w 3083202"/>
                <a:gd name="connsiteY53" fmla="*/ 285911 h 571822"/>
                <a:gd name="connsiteX54" fmla="*/ 2114711 w 3083202"/>
                <a:gd name="connsiteY54" fmla="*/ 311669 h 571822"/>
                <a:gd name="connsiteX55" fmla="*/ 1754103 w 3083202"/>
                <a:gd name="connsiteY55" fmla="*/ 329699 h 57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83202" h="571822">
                  <a:moveTo>
                    <a:pt x="1754103" y="329699"/>
                  </a:moveTo>
                  <a:lnTo>
                    <a:pt x="1447586" y="363184"/>
                  </a:lnTo>
                  <a:lnTo>
                    <a:pt x="1099856" y="430154"/>
                  </a:lnTo>
                  <a:lnTo>
                    <a:pt x="852582" y="471367"/>
                  </a:lnTo>
                  <a:lnTo>
                    <a:pt x="618186" y="528034"/>
                  </a:lnTo>
                  <a:lnTo>
                    <a:pt x="484246" y="561519"/>
                  </a:lnTo>
                  <a:lnTo>
                    <a:pt x="448185" y="571822"/>
                  </a:lnTo>
                  <a:lnTo>
                    <a:pt x="396669" y="571822"/>
                  </a:lnTo>
                  <a:lnTo>
                    <a:pt x="337427" y="558943"/>
                  </a:lnTo>
                  <a:lnTo>
                    <a:pt x="265305" y="538337"/>
                  </a:lnTo>
                  <a:lnTo>
                    <a:pt x="170001" y="502276"/>
                  </a:lnTo>
                  <a:lnTo>
                    <a:pt x="113334" y="473943"/>
                  </a:lnTo>
                  <a:lnTo>
                    <a:pt x="72122" y="445609"/>
                  </a:lnTo>
                  <a:lnTo>
                    <a:pt x="46364" y="417276"/>
                  </a:lnTo>
                  <a:lnTo>
                    <a:pt x="18031" y="368336"/>
                  </a:lnTo>
                  <a:lnTo>
                    <a:pt x="2576" y="334851"/>
                  </a:lnTo>
                  <a:lnTo>
                    <a:pt x="0" y="316820"/>
                  </a:lnTo>
                  <a:lnTo>
                    <a:pt x="2576" y="303941"/>
                  </a:lnTo>
                  <a:lnTo>
                    <a:pt x="15455" y="296214"/>
                  </a:lnTo>
                  <a:lnTo>
                    <a:pt x="41213" y="298790"/>
                  </a:lnTo>
                  <a:lnTo>
                    <a:pt x="77273" y="316820"/>
                  </a:lnTo>
                  <a:lnTo>
                    <a:pt x="113334" y="337427"/>
                  </a:lnTo>
                  <a:lnTo>
                    <a:pt x="157122" y="355457"/>
                  </a:lnTo>
                  <a:lnTo>
                    <a:pt x="203486" y="373487"/>
                  </a:lnTo>
                  <a:lnTo>
                    <a:pt x="255002" y="381215"/>
                  </a:lnTo>
                  <a:lnTo>
                    <a:pt x="298790" y="381215"/>
                  </a:lnTo>
                  <a:lnTo>
                    <a:pt x="373487" y="376063"/>
                  </a:lnTo>
                  <a:lnTo>
                    <a:pt x="561519" y="347730"/>
                  </a:lnTo>
                  <a:lnTo>
                    <a:pt x="852582" y="285911"/>
                  </a:lnTo>
                  <a:lnTo>
                    <a:pt x="1112735" y="242123"/>
                  </a:lnTo>
                  <a:lnTo>
                    <a:pt x="1473343" y="182880"/>
                  </a:lnTo>
                  <a:lnTo>
                    <a:pt x="1864861" y="128789"/>
                  </a:lnTo>
                  <a:lnTo>
                    <a:pt x="2194560" y="85001"/>
                  </a:lnTo>
                  <a:lnTo>
                    <a:pt x="2467592" y="46364"/>
                  </a:lnTo>
                  <a:lnTo>
                    <a:pt x="2544866" y="43788"/>
                  </a:lnTo>
                  <a:lnTo>
                    <a:pt x="2578351" y="33485"/>
                  </a:lnTo>
                  <a:lnTo>
                    <a:pt x="2635018" y="0"/>
                  </a:lnTo>
                  <a:lnTo>
                    <a:pt x="2712291" y="12879"/>
                  </a:lnTo>
                  <a:lnTo>
                    <a:pt x="2794716" y="30909"/>
                  </a:lnTo>
                  <a:lnTo>
                    <a:pt x="2861686" y="48940"/>
                  </a:lnTo>
                  <a:lnTo>
                    <a:pt x="2923504" y="72122"/>
                  </a:lnTo>
                  <a:lnTo>
                    <a:pt x="2985323" y="100455"/>
                  </a:lnTo>
                  <a:lnTo>
                    <a:pt x="3049717" y="133940"/>
                  </a:lnTo>
                  <a:lnTo>
                    <a:pt x="3075475" y="154547"/>
                  </a:lnTo>
                  <a:lnTo>
                    <a:pt x="3083202" y="170001"/>
                  </a:lnTo>
                  <a:lnTo>
                    <a:pt x="3083202" y="213789"/>
                  </a:lnTo>
                  <a:lnTo>
                    <a:pt x="3070324" y="249850"/>
                  </a:lnTo>
                  <a:lnTo>
                    <a:pt x="3052293" y="267881"/>
                  </a:lnTo>
                  <a:lnTo>
                    <a:pt x="3021384" y="283335"/>
                  </a:lnTo>
                  <a:lnTo>
                    <a:pt x="2985323" y="293638"/>
                  </a:lnTo>
                  <a:lnTo>
                    <a:pt x="2879716" y="288487"/>
                  </a:lnTo>
                  <a:lnTo>
                    <a:pt x="2735473" y="278184"/>
                  </a:lnTo>
                  <a:lnTo>
                    <a:pt x="2622139" y="278184"/>
                  </a:lnTo>
                  <a:lnTo>
                    <a:pt x="2398046" y="285911"/>
                  </a:lnTo>
                  <a:lnTo>
                    <a:pt x="2114711" y="311669"/>
                  </a:lnTo>
                  <a:lnTo>
                    <a:pt x="1754103" y="3296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FE63B09-8F23-E343-8A0C-3AC961612FB7}"/>
                </a:ext>
              </a:extLst>
            </p:cNvPr>
            <p:cNvSpPr/>
            <p:nvPr/>
          </p:nvSpPr>
          <p:spPr>
            <a:xfrm>
              <a:off x="4303713" y="3895725"/>
              <a:ext cx="2844800" cy="515938"/>
            </a:xfrm>
            <a:custGeom>
              <a:avLst/>
              <a:gdLst>
                <a:gd name="connsiteX0" fmla="*/ 1881187 w 2845594"/>
                <a:gd name="connsiteY0" fmla="*/ 297656 h 516731"/>
                <a:gd name="connsiteX1" fmla="*/ 1631156 w 2845594"/>
                <a:gd name="connsiteY1" fmla="*/ 316706 h 516731"/>
                <a:gd name="connsiteX2" fmla="*/ 1373981 w 2845594"/>
                <a:gd name="connsiteY2" fmla="*/ 338138 h 516731"/>
                <a:gd name="connsiteX3" fmla="*/ 1178719 w 2845594"/>
                <a:gd name="connsiteY3" fmla="*/ 361950 h 516731"/>
                <a:gd name="connsiteX4" fmla="*/ 1019175 w 2845594"/>
                <a:gd name="connsiteY4" fmla="*/ 385763 h 516731"/>
                <a:gd name="connsiteX5" fmla="*/ 828675 w 2845594"/>
                <a:gd name="connsiteY5" fmla="*/ 428625 h 516731"/>
                <a:gd name="connsiteX6" fmla="*/ 628650 w 2845594"/>
                <a:gd name="connsiteY6" fmla="*/ 473869 h 516731"/>
                <a:gd name="connsiteX7" fmla="*/ 523875 w 2845594"/>
                <a:gd name="connsiteY7" fmla="*/ 497681 h 516731"/>
                <a:gd name="connsiteX8" fmla="*/ 407194 w 2845594"/>
                <a:gd name="connsiteY8" fmla="*/ 514350 h 516731"/>
                <a:gd name="connsiteX9" fmla="*/ 357187 w 2845594"/>
                <a:gd name="connsiteY9" fmla="*/ 516731 h 516731"/>
                <a:gd name="connsiteX10" fmla="*/ 345281 w 2845594"/>
                <a:gd name="connsiteY10" fmla="*/ 514350 h 516731"/>
                <a:gd name="connsiteX11" fmla="*/ 316706 w 2845594"/>
                <a:gd name="connsiteY11" fmla="*/ 502444 h 516731"/>
                <a:gd name="connsiteX12" fmla="*/ 259556 w 2845594"/>
                <a:gd name="connsiteY12" fmla="*/ 471488 h 516731"/>
                <a:gd name="connsiteX13" fmla="*/ 216694 w 2845594"/>
                <a:gd name="connsiteY13" fmla="*/ 442913 h 516731"/>
                <a:gd name="connsiteX14" fmla="*/ 166687 w 2845594"/>
                <a:gd name="connsiteY14" fmla="*/ 404813 h 516731"/>
                <a:gd name="connsiteX15" fmla="*/ 109537 w 2845594"/>
                <a:gd name="connsiteY15" fmla="*/ 347663 h 516731"/>
                <a:gd name="connsiteX16" fmla="*/ 59531 w 2845594"/>
                <a:gd name="connsiteY16" fmla="*/ 290513 h 516731"/>
                <a:gd name="connsiteX17" fmla="*/ 23812 w 2845594"/>
                <a:gd name="connsiteY17" fmla="*/ 242888 h 516731"/>
                <a:gd name="connsiteX18" fmla="*/ 4762 w 2845594"/>
                <a:gd name="connsiteY18" fmla="*/ 211931 h 516731"/>
                <a:gd name="connsiteX19" fmla="*/ 0 w 2845594"/>
                <a:gd name="connsiteY19" fmla="*/ 185738 h 516731"/>
                <a:gd name="connsiteX20" fmla="*/ 7144 w 2845594"/>
                <a:gd name="connsiteY20" fmla="*/ 169069 h 516731"/>
                <a:gd name="connsiteX21" fmla="*/ 16669 w 2845594"/>
                <a:gd name="connsiteY21" fmla="*/ 164306 h 516731"/>
                <a:gd name="connsiteX22" fmla="*/ 47625 w 2845594"/>
                <a:gd name="connsiteY22" fmla="*/ 169069 h 516731"/>
                <a:gd name="connsiteX23" fmla="*/ 73819 w 2845594"/>
                <a:gd name="connsiteY23" fmla="*/ 188119 h 516731"/>
                <a:gd name="connsiteX24" fmla="*/ 119062 w 2845594"/>
                <a:gd name="connsiteY24" fmla="*/ 216694 h 516731"/>
                <a:gd name="connsiteX25" fmla="*/ 192881 w 2845594"/>
                <a:gd name="connsiteY25" fmla="*/ 247650 h 516731"/>
                <a:gd name="connsiteX26" fmla="*/ 290512 w 2845594"/>
                <a:gd name="connsiteY26" fmla="*/ 273844 h 516731"/>
                <a:gd name="connsiteX27" fmla="*/ 385762 w 2845594"/>
                <a:gd name="connsiteY27" fmla="*/ 288131 h 516731"/>
                <a:gd name="connsiteX28" fmla="*/ 469106 w 2845594"/>
                <a:gd name="connsiteY28" fmla="*/ 290513 h 516731"/>
                <a:gd name="connsiteX29" fmla="*/ 669131 w 2845594"/>
                <a:gd name="connsiteY29" fmla="*/ 257175 h 516731"/>
                <a:gd name="connsiteX30" fmla="*/ 1047750 w 2845594"/>
                <a:gd name="connsiteY30" fmla="*/ 200025 h 516731"/>
                <a:gd name="connsiteX31" fmla="*/ 1604962 w 2845594"/>
                <a:gd name="connsiteY31" fmla="*/ 123825 h 516731"/>
                <a:gd name="connsiteX32" fmla="*/ 1931194 w 2845594"/>
                <a:gd name="connsiteY32" fmla="*/ 88106 h 516731"/>
                <a:gd name="connsiteX33" fmla="*/ 2188369 w 2845594"/>
                <a:gd name="connsiteY33" fmla="*/ 66675 h 516731"/>
                <a:gd name="connsiteX34" fmla="*/ 2233612 w 2845594"/>
                <a:gd name="connsiteY34" fmla="*/ 54769 h 516731"/>
                <a:gd name="connsiteX35" fmla="*/ 2312194 w 2845594"/>
                <a:gd name="connsiteY35" fmla="*/ 26194 h 516731"/>
                <a:gd name="connsiteX36" fmla="*/ 2369344 w 2845594"/>
                <a:gd name="connsiteY36" fmla="*/ 0 h 516731"/>
                <a:gd name="connsiteX37" fmla="*/ 2462212 w 2845594"/>
                <a:gd name="connsiteY37" fmla="*/ 7144 h 516731"/>
                <a:gd name="connsiteX38" fmla="*/ 2559844 w 2845594"/>
                <a:gd name="connsiteY38" fmla="*/ 21431 h 516731"/>
                <a:gd name="connsiteX39" fmla="*/ 2633662 w 2845594"/>
                <a:gd name="connsiteY39" fmla="*/ 38100 h 516731"/>
                <a:gd name="connsiteX40" fmla="*/ 2690812 w 2845594"/>
                <a:gd name="connsiteY40" fmla="*/ 52388 h 516731"/>
                <a:gd name="connsiteX41" fmla="*/ 2731294 w 2845594"/>
                <a:gd name="connsiteY41" fmla="*/ 71438 h 516731"/>
                <a:gd name="connsiteX42" fmla="*/ 2781300 w 2845594"/>
                <a:gd name="connsiteY42" fmla="*/ 102394 h 516731"/>
                <a:gd name="connsiteX43" fmla="*/ 2814637 w 2845594"/>
                <a:gd name="connsiteY43" fmla="*/ 130969 h 516731"/>
                <a:gd name="connsiteX44" fmla="*/ 2831306 w 2845594"/>
                <a:gd name="connsiteY44" fmla="*/ 159544 h 516731"/>
                <a:gd name="connsiteX45" fmla="*/ 2843212 w 2845594"/>
                <a:gd name="connsiteY45" fmla="*/ 195263 h 516731"/>
                <a:gd name="connsiteX46" fmla="*/ 2845594 w 2845594"/>
                <a:gd name="connsiteY46" fmla="*/ 230981 h 516731"/>
                <a:gd name="connsiteX47" fmla="*/ 2833687 w 2845594"/>
                <a:gd name="connsiteY47" fmla="*/ 259556 h 516731"/>
                <a:gd name="connsiteX48" fmla="*/ 2807494 w 2845594"/>
                <a:gd name="connsiteY48" fmla="*/ 280988 h 516731"/>
                <a:gd name="connsiteX49" fmla="*/ 2762250 w 2845594"/>
                <a:gd name="connsiteY49" fmla="*/ 302419 h 516731"/>
                <a:gd name="connsiteX50" fmla="*/ 2712244 w 2845594"/>
                <a:gd name="connsiteY50" fmla="*/ 314325 h 516731"/>
                <a:gd name="connsiteX51" fmla="*/ 2545556 w 2845594"/>
                <a:gd name="connsiteY51" fmla="*/ 297656 h 516731"/>
                <a:gd name="connsiteX52" fmla="*/ 2312194 w 2845594"/>
                <a:gd name="connsiteY52" fmla="*/ 290513 h 516731"/>
                <a:gd name="connsiteX53" fmla="*/ 2047875 w 2845594"/>
                <a:gd name="connsiteY53" fmla="*/ 290513 h 516731"/>
                <a:gd name="connsiteX54" fmla="*/ 1881187 w 2845594"/>
                <a:gd name="connsiteY54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45594" h="516731">
                  <a:moveTo>
                    <a:pt x="1881187" y="297656"/>
                  </a:moveTo>
                  <a:lnTo>
                    <a:pt x="1631156" y="316706"/>
                  </a:lnTo>
                  <a:lnTo>
                    <a:pt x="1373981" y="338138"/>
                  </a:lnTo>
                  <a:lnTo>
                    <a:pt x="1178719" y="361950"/>
                  </a:lnTo>
                  <a:lnTo>
                    <a:pt x="1019175" y="385763"/>
                  </a:lnTo>
                  <a:lnTo>
                    <a:pt x="828675" y="428625"/>
                  </a:lnTo>
                  <a:lnTo>
                    <a:pt x="628650" y="473869"/>
                  </a:lnTo>
                  <a:lnTo>
                    <a:pt x="523875" y="497681"/>
                  </a:lnTo>
                  <a:lnTo>
                    <a:pt x="407194" y="514350"/>
                  </a:lnTo>
                  <a:lnTo>
                    <a:pt x="357187" y="516731"/>
                  </a:lnTo>
                  <a:lnTo>
                    <a:pt x="345281" y="514350"/>
                  </a:lnTo>
                  <a:lnTo>
                    <a:pt x="316706" y="502444"/>
                  </a:lnTo>
                  <a:lnTo>
                    <a:pt x="259556" y="471488"/>
                  </a:lnTo>
                  <a:lnTo>
                    <a:pt x="216694" y="442913"/>
                  </a:lnTo>
                  <a:lnTo>
                    <a:pt x="166687" y="404813"/>
                  </a:lnTo>
                  <a:lnTo>
                    <a:pt x="109537" y="347663"/>
                  </a:lnTo>
                  <a:lnTo>
                    <a:pt x="59531" y="290513"/>
                  </a:lnTo>
                  <a:lnTo>
                    <a:pt x="23812" y="242888"/>
                  </a:lnTo>
                  <a:lnTo>
                    <a:pt x="4762" y="211931"/>
                  </a:lnTo>
                  <a:lnTo>
                    <a:pt x="0" y="185738"/>
                  </a:lnTo>
                  <a:lnTo>
                    <a:pt x="7144" y="169069"/>
                  </a:lnTo>
                  <a:lnTo>
                    <a:pt x="16669" y="164306"/>
                  </a:lnTo>
                  <a:lnTo>
                    <a:pt x="47625" y="169069"/>
                  </a:lnTo>
                  <a:lnTo>
                    <a:pt x="73819" y="188119"/>
                  </a:lnTo>
                  <a:lnTo>
                    <a:pt x="119062" y="216694"/>
                  </a:lnTo>
                  <a:lnTo>
                    <a:pt x="192881" y="247650"/>
                  </a:lnTo>
                  <a:lnTo>
                    <a:pt x="290512" y="273844"/>
                  </a:lnTo>
                  <a:lnTo>
                    <a:pt x="385762" y="288131"/>
                  </a:lnTo>
                  <a:lnTo>
                    <a:pt x="469106" y="290513"/>
                  </a:lnTo>
                  <a:lnTo>
                    <a:pt x="669131" y="257175"/>
                  </a:lnTo>
                  <a:lnTo>
                    <a:pt x="1047750" y="200025"/>
                  </a:lnTo>
                  <a:lnTo>
                    <a:pt x="1604962" y="123825"/>
                  </a:lnTo>
                  <a:lnTo>
                    <a:pt x="1931194" y="88106"/>
                  </a:lnTo>
                  <a:lnTo>
                    <a:pt x="2188369" y="66675"/>
                  </a:lnTo>
                  <a:lnTo>
                    <a:pt x="2233612" y="54769"/>
                  </a:lnTo>
                  <a:lnTo>
                    <a:pt x="2312194" y="26194"/>
                  </a:lnTo>
                  <a:lnTo>
                    <a:pt x="2369344" y="0"/>
                  </a:lnTo>
                  <a:lnTo>
                    <a:pt x="2462212" y="7144"/>
                  </a:lnTo>
                  <a:lnTo>
                    <a:pt x="2559844" y="21431"/>
                  </a:lnTo>
                  <a:lnTo>
                    <a:pt x="2633662" y="38100"/>
                  </a:lnTo>
                  <a:lnTo>
                    <a:pt x="2690812" y="52388"/>
                  </a:lnTo>
                  <a:lnTo>
                    <a:pt x="2731294" y="71438"/>
                  </a:lnTo>
                  <a:lnTo>
                    <a:pt x="2781300" y="102394"/>
                  </a:lnTo>
                  <a:lnTo>
                    <a:pt x="2814637" y="130969"/>
                  </a:lnTo>
                  <a:lnTo>
                    <a:pt x="2831306" y="159544"/>
                  </a:lnTo>
                  <a:lnTo>
                    <a:pt x="2843212" y="195263"/>
                  </a:lnTo>
                  <a:lnTo>
                    <a:pt x="2845594" y="230981"/>
                  </a:lnTo>
                  <a:lnTo>
                    <a:pt x="2833687" y="259556"/>
                  </a:lnTo>
                  <a:lnTo>
                    <a:pt x="2807494" y="280988"/>
                  </a:lnTo>
                  <a:lnTo>
                    <a:pt x="2762250" y="302419"/>
                  </a:lnTo>
                  <a:lnTo>
                    <a:pt x="2712244" y="314325"/>
                  </a:lnTo>
                  <a:lnTo>
                    <a:pt x="2545556" y="297656"/>
                  </a:lnTo>
                  <a:lnTo>
                    <a:pt x="2312194" y="290513"/>
                  </a:lnTo>
                  <a:lnTo>
                    <a:pt x="2047875" y="290513"/>
                  </a:lnTo>
                  <a:lnTo>
                    <a:pt x="18811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CDE63AD-0009-A549-ADDF-C5987E91CCEF}"/>
                </a:ext>
              </a:extLst>
            </p:cNvPr>
            <p:cNvSpPr/>
            <p:nvPr/>
          </p:nvSpPr>
          <p:spPr>
            <a:xfrm rot="16200000">
              <a:off x="1203325" y="2981326"/>
              <a:ext cx="3876675" cy="1333500"/>
            </a:xfrm>
            <a:custGeom>
              <a:avLst/>
              <a:gdLst>
                <a:gd name="connsiteX0" fmla="*/ 2892425 w 3876675"/>
                <a:gd name="connsiteY0" fmla="*/ 1285875 h 1333500"/>
                <a:gd name="connsiteX1" fmla="*/ 2559050 w 3876675"/>
                <a:gd name="connsiteY1" fmla="*/ 1289050 h 1333500"/>
                <a:gd name="connsiteX2" fmla="*/ 2403475 w 3876675"/>
                <a:gd name="connsiteY2" fmla="*/ 1263650 h 1333500"/>
                <a:gd name="connsiteX3" fmla="*/ 2149475 w 3876675"/>
                <a:gd name="connsiteY3" fmla="*/ 1247775 h 1333500"/>
                <a:gd name="connsiteX4" fmla="*/ 1952625 w 3876675"/>
                <a:gd name="connsiteY4" fmla="*/ 1225550 h 1333500"/>
                <a:gd name="connsiteX5" fmla="*/ 1778000 w 3876675"/>
                <a:gd name="connsiteY5" fmla="*/ 1203325 h 1333500"/>
                <a:gd name="connsiteX6" fmla="*/ 1609725 w 3876675"/>
                <a:gd name="connsiteY6" fmla="*/ 1177925 h 1333500"/>
                <a:gd name="connsiteX7" fmla="*/ 1495425 w 3876675"/>
                <a:gd name="connsiteY7" fmla="*/ 1152525 h 1333500"/>
                <a:gd name="connsiteX8" fmla="*/ 1428750 w 3876675"/>
                <a:gd name="connsiteY8" fmla="*/ 1136650 h 1333500"/>
                <a:gd name="connsiteX9" fmla="*/ 1171575 w 3876675"/>
                <a:gd name="connsiteY9" fmla="*/ 1035050 h 1333500"/>
                <a:gd name="connsiteX10" fmla="*/ 977900 w 3876675"/>
                <a:gd name="connsiteY10" fmla="*/ 949325 h 1333500"/>
                <a:gd name="connsiteX11" fmla="*/ 749300 w 3876675"/>
                <a:gd name="connsiteY11" fmla="*/ 828675 h 1333500"/>
                <a:gd name="connsiteX12" fmla="*/ 603250 w 3876675"/>
                <a:gd name="connsiteY12" fmla="*/ 730250 h 1333500"/>
                <a:gd name="connsiteX13" fmla="*/ 476250 w 3876675"/>
                <a:gd name="connsiteY13" fmla="*/ 628650 h 1333500"/>
                <a:gd name="connsiteX14" fmla="*/ 361950 w 3876675"/>
                <a:gd name="connsiteY14" fmla="*/ 523875 h 1333500"/>
                <a:gd name="connsiteX15" fmla="*/ 215900 w 3876675"/>
                <a:gd name="connsiteY15" fmla="*/ 358775 h 1333500"/>
                <a:gd name="connsiteX16" fmla="*/ 165100 w 3876675"/>
                <a:gd name="connsiteY16" fmla="*/ 285750 h 1333500"/>
                <a:gd name="connsiteX17" fmla="*/ 98425 w 3876675"/>
                <a:gd name="connsiteY17" fmla="*/ 200025 h 1333500"/>
                <a:gd name="connsiteX18" fmla="*/ 25400 w 3876675"/>
                <a:gd name="connsiteY18" fmla="*/ 82550 h 1333500"/>
                <a:gd name="connsiteX19" fmla="*/ 6350 w 3876675"/>
                <a:gd name="connsiteY19" fmla="*/ 44450 h 1333500"/>
                <a:gd name="connsiteX20" fmla="*/ 0 w 3876675"/>
                <a:gd name="connsiteY20" fmla="*/ 22225 h 1333500"/>
                <a:gd name="connsiteX21" fmla="*/ 6350 w 3876675"/>
                <a:gd name="connsiteY21" fmla="*/ 6350 h 1333500"/>
                <a:gd name="connsiteX22" fmla="*/ 22225 w 3876675"/>
                <a:gd name="connsiteY22" fmla="*/ 0 h 1333500"/>
                <a:gd name="connsiteX23" fmla="*/ 53975 w 3876675"/>
                <a:gd name="connsiteY23" fmla="*/ 9525 h 1333500"/>
                <a:gd name="connsiteX24" fmla="*/ 107950 w 3876675"/>
                <a:gd name="connsiteY24" fmla="*/ 73025 h 1333500"/>
                <a:gd name="connsiteX25" fmla="*/ 200025 w 3876675"/>
                <a:gd name="connsiteY25" fmla="*/ 168275 h 1333500"/>
                <a:gd name="connsiteX26" fmla="*/ 292100 w 3876675"/>
                <a:gd name="connsiteY26" fmla="*/ 260350 h 1333500"/>
                <a:gd name="connsiteX27" fmla="*/ 393700 w 3876675"/>
                <a:gd name="connsiteY27" fmla="*/ 352425 h 1333500"/>
                <a:gd name="connsiteX28" fmla="*/ 498475 w 3876675"/>
                <a:gd name="connsiteY28" fmla="*/ 438150 h 1333500"/>
                <a:gd name="connsiteX29" fmla="*/ 650875 w 3876675"/>
                <a:gd name="connsiteY29" fmla="*/ 549275 h 1333500"/>
                <a:gd name="connsiteX30" fmla="*/ 749300 w 3876675"/>
                <a:gd name="connsiteY30" fmla="*/ 612775 h 1333500"/>
                <a:gd name="connsiteX31" fmla="*/ 844550 w 3876675"/>
                <a:gd name="connsiteY31" fmla="*/ 666750 h 1333500"/>
                <a:gd name="connsiteX32" fmla="*/ 971550 w 3876675"/>
                <a:gd name="connsiteY32" fmla="*/ 730250 h 1333500"/>
                <a:gd name="connsiteX33" fmla="*/ 1076325 w 3876675"/>
                <a:gd name="connsiteY33" fmla="*/ 781050 h 1333500"/>
                <a:gd name="connsiteX34" fmla="*/ 1273175 w 3876675"/>
                <a:gd name="connsiteY34" fmla="*/ 850900 h 1333500"/>
                <a:gd name="connsiteX35" fmla="*/ 1409700 w 3876675"/>
                <a:gd name="connsiteY35" fmla="*/ 892175 h 1333500"/>
                <a:gd name="connsiteX36" fmla="*/ 1568450 w 3876675"/>
                <a:gd name="connsiteY36" fmla="*/ 927100 h 1333500"/>
                <a:gd name="connsiteX37" fmla="*/ 1838325 w 3876675"/>
                <a:gd name="connsiteY37" fmla="*/ 968375 h 1333500"/>
                <a:gd name="connsiteX38" fmla="*/ 2051050 w 3876675"/>
                <a:gd name="connsiteY38" fmla="*/ 987425 h 1333500"/>
                <a:gd name="connsiteX39" fmla="*/ 2286000 w 3876675"/>
                <a:gd name="connsiteY39" fmla="*/ 1000125 h 1333500"/>
                <a:gd name="connsiteX40" fmla="*/ 2797175 w 3876675"/>
                <a:gd name="connsiteY40" fmla="*/ 996950 h 1333500"/>
                <a:gd name="connsiteX41" fmla="*/ 3254375 w 3876675"/>
                <a:gd name="connsiteY41" fmla="*/ 996950 h 1333500"/>
                <a:gd name="connsiteX42" fmla="*/ 3565525 w 3876675"/>
                <a:gd name="connsiteY42" fmla="*/ 1000125 h 1333500"/>
                <a:gd name="connsiteX43" fmla="*/ 3616325 w 3876675"/>
                <a:gd name="connsiteY43" fmla="*/ 990600 h 1333500"/>
                <a:gd name="connsiteX44" fmla="*/ 3660775 w 3876675"/>
                <a:gd name="connsiteY44" fmla="*/ 971550 h 1333500"/>
                <a:gd name="connsiteX45" fmla="*/ 3711575 w 3876675"/>
                <a:gd name="connsiteY45" fmla="*/ 936625 h 1333500"/>
                <a:gd name="connsiteX46" fmla="*/ 3746500 w 3876675"/>
                <a:gd name="connsiteY46" fmla="*/ 901700 h 1333500"/>
                <a:gd name="connsiteX47" fmla="*/ 3784600 w 3876675"/>
                <a:gd name="connsiteY47" fmla="*/ 850900 h 1333500"/>
                <a:gd name="connsiteX48" fmla="*/ 3816350 w 3876675"/>
                <a:gd name="connsiteY48" fmla="*/ 812800 h 1333500"/>
                <a:gd name="connsiteX49" fmla="*/ 3835400 w 3876675"/>
                <a:gd name="connsiteY49" fmla="*/ 806450 h 1333500"/>
                <a:gd name="connsiteX50" fmla="*/ 3854450 w 3876675"/>
                <a:gd name="connsiteY50" fmla="*/ 812800 h 1333500"/>
                <a:gd name="connsiteX51" fmla="*/ 3863975 w 3876675"/>
                <a:gd name="connsiteY51" fmla="*/ 841375 h 1333500"/>
                <a:gd name="connsiteX52" fmla="*/ 3876675 w 3876675"/>
                <a:gd name="connsiteY52" fmla="*/ 917575 h 1333500"/>
                <a:gd name="connsiteX53" fmla="*/ 3870325 w 3876675"/>
                <a:gd name="connsiteY53" fmla="*/ 990600 h 1333500"/>
                <a:gd name="connsiteX54" fmla="*/ 3841750 w 3876675"/>
                <a:gd name="connsiteY54" fmla="*/ 1066800 h 1333500"/>
                <a:gd name="connsiteX55" fmla="*/ 3784600 w 3876675"/>
                <a:gd name="connsiteY55" fmla="*/ 1174750 h 1333500"/>
                <a:gd name="connsiteX56" fmla="*/ 3740150 w 3876675"/>
                <a:gd name="connsiteY56" fmla="*/ 1241425 h 1333500"/>
                <a:gd name="connsiteX57" fmla="*/ 3698875 w 3876675"/>
                <a:gd name="connsiteY57" fmla="*/ 1292225 h 1333500"/>
                <a:gd name="connsiteX58" fmla="*/ 3660775 w 3876675"/>
                <a:gd name="connsiteY58" fmla="*/ 1320800 h 1333500"/>
                <a:gd name="connsiteX59" fmla="*/ 3622675 w 3876675"/>
                <a:gd name="connsiteY59" fmla="*/ 1333500 h 1333500"/>
                <a:gd name="connsiteX60" fmla="*/ 3584575 w 3876675"/>
                <a:gd name="connsiteY60" fmla="*/ 1333500 h 1333500"/>
                <a:gd name="connsiteX61" fmla="*/ 3546475 w 3876675"/>
                <a:gd name="connsiteY61" fmla="*/ 1323975 h 1333500"/>
                <a:gd name="connsiteX62" fmla="*/ 3511550 w 3876675"/>
                <a:gd name="connsiteY62" fmla="*/ 1308100 h 1333500"/>
                <a:gd name="connsiteX63" fmla="*/ 3470275 w 3876675"/>
                <a:gd name="connsiteY63" fmla="*/ 1292225 h 1333500"/>
                <a:gd name="connsiteX64" fmla="*/ 3403600 w 3876675"/>
                <a:gd name="connsiteY64" fmla="*/ 1285875 h 1333500"/>
                <a:gd name="connsiteX65" fmla="*/ 2892425 w 3876675"/>
                <a:gd name="connsiteY65" fmla="*/ 1285875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6675" h="1333500">
                  <a:moveTo>
                    <a:pt x="2892425" y="1285875"/>
                  </a:moveTo>
                  <a:lnTo>
                    <a:pt x="2559050" y="1289050"/>
                  </a:lnTo>
                  <a:lnTo>
                    <a:pt x="2403475" y="1263650"/>
                  </a:lnTo>
                  <a:lnTo>
                    <a:pt x="2149475" y="1247775"/>
                  </a:lnTo>
                  <a:lnTo>
                    <a:pt x="1952625" y="1225550"/>
                  </a:lnTo>
                  <a:lnTo>
                    <a:pt x="1778000" y="1203325"/>
                  </a:lnTo>
                  <a:lnTo>
                    <a:pt x="1609725" y="1177925"/>
                  </a:lnTo>
                  <a:lnTo>
                    <a:pt x="1495425" y="1152525"/>
                  </a:lnTo>
                  <a:lnTo>
                    <a:pt x="1428750" y="1136650"/>
                  </a:lnTo>
                  <a:lnTo>
                    <a:pt x="1171575" y="1035050"/>
                  </a:lnTo>
                  <a:lnTo>
                    <a:pt x="977900" y="949325"/>
                  </a:lnTo>
                  <a:lnTo>
                    <a:pt x="749300" y="828675"/>
                  </a:lnTo>
                  <a:lnTo>
                    <a:pt x="603250" y="730250"/>
                  </a:lnTo>
                  <a:lnTo>
                    <a:pt x="476250" y="628650"/>
                  </a:lnTo>
                  <a:lnTo>
                    <a:pt x="361950" y="523875"/>
                  </a:lnTo>
                  <a:lnTo>
                    <a:pt x="215900" y="358775"/>
                  </a:lnTo>
                  <a:lnTo>
                    <a:pt x="165100" y="285750"/>
                  </a:lnTo>
                  <a:lnTo>
                    <a:pt x="98425" y="200025"/>
                  </a:lnTo>
                  <a:lnTo>
                    <a:pt x="25400" y="8255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53975" y="9525"/>
                  </a:lnTo>
                  <a:lnTo>
                    <a:pt x="107950" y="73025"/>
                  </a:lnTo>
                  <a:lnTo>
                    <a:pt x="200025" y="168275"/>
                  </a:lnTo>
                  <a:lnTo>
                    <a:pt x="292100" y="260350"/>
                  </a:lnTo>
                  <a:lnTo>
                    <a:pt x="393700" y="352425"/>
                  </a:lnTo>
                  <a:lnTo>
                    <a:pt x="498475" y="438150"/>
                  </a:lnTo>
                  <a:lnTo>
                    <a:pt x="650875" y="549275"/>
                  </a:lnTo>
                  <a:lnTo>
                    <a:pt x="749300" y="612775"/>
                  </a:lnTo>
                  <a:lnTo>
                    <a:pt x="844550" y="666750"/>
                  </a:lnTo>
                  <a:lnTo>
                    <a:pt x="971550" y="730250"/>
                  </a:lnTo>
                  <a:lnTo>
                    <a:pt x="1076325" y="781050"/>
                  </a:lnTo>
                  <a:lnTo>
                    <a:pt x="1273175" y="850900"/>
                  </a:lnTo>
                  <a:lnTo>
                    <a:pt x="1409700" y="892175"/>
                  </a:lnTo>
                  <a:lnTo>
                    <a:pt x="1568450" y="927100"/>
                  </a:lnTo>
                  <a:lnTo>
                    <a:pt x="1838325" y="968375"/>
                  </a:lnTo>
                  <a:lnTo>
                    <a:pt x="2051050" y="987425"/>
                  </a:lnTo>
                  <a:lnTo>
                    <a:pt x="2286000" y="1000125"/>
                  </a:lnTo>
                  <a:lnTo>
                    <a:pt x="2797175" y="996950"/>
                  </a:lnTo>
                  <a:lnTo>
                    <a:pt x="3254375" y="996950"/>
                  </a:lnTo>
                  <a:lnTo>
                    <a:pt x="3565525" y="1000125"/>
                  </a:lnTo>
                  <a:lnTo>
                    <a:pt x="3616325" y="990600"/>
                  </a:lnTo>
                  <a:lnTo>
                    <a:pt x="3660775" y="971550"/>
                  </a:lnTo>
                  <a:lnTo>
                    <a:pt x="3711575" y="936625"/>
                  </a:lnTo>
                  <a:lnTo>
                    <a:pt x="3746500" y="901700"/>
                  </a:lnTo>
                  <a:lnTo>
                    <a:pt x="3784600" y="850900"/>
                  </a:lnTo>
                  <a:lnTo>
                    <a:pt x="3816350" y="812800"/>
                  </a:lnTo>
                  <a:lnTo>
                    <a:pt x="3835400" y="806450"/>
                  </a:lnTo>
                  <a:lnTo>
                    <a:pt x="3854450" y="812800"/>
                  </a:lnTo>
                  <a:lnTo>
                    <a:pt x="3863975" y="841375"/>
                  </a:lnTo>
                  <a:lnTo>
                    <a:pt x="3876675" y="917575"/>
                  </a:lnTo>
                  <a:lnTo>
                    <a:pt x="3870325" y="990600"/>
                  </a:lnTo>
                  <a:lnTo>
                    <a:pt x="3841750" y="1066800"/>
                  </a:lnTo>
                  <a:lnTo>
                    <a:pt x="3784600" y="1174750"/>
                  </a:lnTo>
                  <a:lnTo>
                    <a:pt x="3740150" y="1241425"/>
                  </a:lnTo>
                  <a:lnTo>
                    <a:pt x="3698875" y="1292225"/>
                  </a:lnTo>
                  <a:lnTo>
                    <a:pt x="3660775" y="1320800"/>
                  </a:lnTo>
                  <a:lnTo>
                    <a:pt x="3622675" y="1333500"/>
                  </a:lnTo>
                  <a:lnTo>
                    <a:pt x="3584575" y="1333500"/>
                  </a:lnTo>
                  <a:lnTo>
                    <a:pt x="3546475" y="1323975"/>
                  </a:lnTo>
                  <a:lnTo>
                    <a:pt x="3511550" y="1308100"/>
                  </a:lnTo>
                  <a:lnTo>
                    <a:pt x="3470275" y="1292225"/>
                  </a:lnTo>
                  <a:lnTo>
                    <a:pt x="3403600" y="1285875"/>
                  </a:lnTo>
                  <a:lnTo>
                    <a:pt x="2892425" y="1285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7D6E615-AD99-F049-92C4-1005F9B2A0BE}"/>
                </a:ext>
              </a:extLst>
            </p:cNvPr>
            <p:cNvSpPr/>
            <p:nvPr/>
          </p:nvSpPr>
          <p:spPr>
            <a:xfrm>
              <a:off x="3538538" y="4040188"/>
              <a:ext cx="736600" cy="866775"/>
            </a:xfrm>
            <a:custGeom>
              <a:avLst/>
              <a:gdLst>
                <a:gd name="connsiteX0" fmla="*/ 433387 w 735806"/>
                <a:gd name="connsiteY0" fmla="*/ 592932 h 866775"/>
                <a:gd name="connsiteX1" fmla="*/ 333375 w 735806"/>
                <a:gd name="connsiteY1" fmla="*/ 431007 h 866775"/>
                <a:gd name="connsiteX2" fmla="*/ 269081 w 735806"/>
                <a:gd name="connsiteY2" fmla="*/ 345282 h 866775"/>
                <a:gd name="connsiteX3" fmla="*/ 195262 w 735806"/>
                <a:gd name="connsiteY3" fmla="*/ 257175 h 866775"/>
                <a:gd name="connsiteX4" fmla="*/ 128587 w 735806"/>
                <a:gd name="connsiteY4" fmla="*/ 183357 h 866775"/>
                <a:gd name="connsiteX5" fmla="*/ 0 w 735806"/>
                <a:gd name="connsiteY5" fmla="*/ 69057 h 866775"/>
                <a:gd name="connsiteX6" fmla="*/ 11906 w 735806"/>
                <a:gd name="connsiteY6" fmla="*/ 0 h 866775"/>
                <a:gd name="connsiteX7" fmla="*/ 123825 w 735806"/>
                <a:gd name="connsiteY7" fmla="*/ 54769 h 866775"/>
                <a:gd name="connsiteX8" fmla="*/ 238125 w 735806"/>
                <a:gd name="connsiteY8" fmla="*/ 114300 h 866775"/>
                <a:gd name="connsiteX9" fmla="*/ 321468 w 735806"/>
                <a:gd name="connsiteY9" fmla="*/ 161925 h 866775"/>
                <a:gd name="connsiteX10" fmla="*/ 416718 w 735806"/>
                <a:gd name="connsiteY10" fmla="*/ 228600 h 866775"/>
                <a:gd name="connsiteX11" fmla="*/ 502443 w 735806"/>
                <a:gd name="connsiteY11" fmla="*/ 285750 h 866775"/>
                <a:gd name="connsiteX12" fmla="*/ 566737 w 735806"/>
                <a:gd name="connsiteY12" fmla="*/ 345282 h 866775"/>
                <a:gd name="connsiteX13" fmla="*/ 604837 w 735806"/>
                <a:gd name="connsiteY13" fmla="*/ 388144 h 866775"/>
                <a:gd name="connsiteX14" fmla="*/ 661987 w 735806"/>
                <a:gd name="connsiteY14" fmla="*/ 452438 h 866775"/>
                <a:gd name="connsiteX15" fmla="*/ 697706 w 735806"/>
                <a:gd name="connsiteY15" fmla="*/ 511969 h 866775"/>
                <a:gd name="connsiteX16" fmla="*/ 716756 w 735806"/>
                <a:gd name="connsiteY16" fmla="*/ 554832 h 866775"/>
                <a:gd name="connsiteX17" fmla="*/ 731043 w 735806"/>
                <a:gd name="connsiteY17" fmla="*/ 609600 h 866775"/>
                <a:gd name="connsiteX18" fmla="*/ 735806 w 735806"/>
                <a:gd name="connsiteY18" fmla="*/ 678657 h 866775"/>
                <a:gd name="connsiteX19" fmla="*/ 733425 w 735806"/>
                <a:gd name="connsiteY19" fmla="*/ 738188 h 866775"/>
                <a:gd name="connsiteX20" fmla="*/ 726281 w 735806"/>
                <a:gd name="connsiteY20" fmla="*/ 790575 h 866775"/>
                <a:gd name="connsiteX21" fmla="*/ 714375 w 735806"/>
                <a:gd name="connsiteY21" fmla="*/ 826294 h 866775"/>
                <a:gd name="connsiteX22" fmla="*/ 692943 w 735806"/>
                <a:gd name="connsiteY22" fmla="*/ 854869 h 866775"/>
                <a:gd name="connsiteX23" fmla="*/ 673893 w 735806"/>
                <a:gd name="connsiteY23" fmla="*/ 864394 h 866775"/>
                <a:gd name="connsiteX24" fmla="*/ 647700 w 735806"/>
                <a:gd name="connsiteY24" fmla="*/ 866775 h 866775"/>
                <a:gd name="connsiteX25" fmla="*/ 621506 w 735806"/>
                <a:gd name="connsiteY25" fmla="*/ 862013 h 866775"/>
                <a:gd name="connsiteX26" fmla="*/ 595312 w 735806"/>
                <a:gd name="connsiteY26" fmla="*/ 847725 h 866775"/>
                <a:gd name="connsiteX27" fmla="*/ 557212 w 735806"/>
                <a:gd name="connsiteY27" fmla="*/ 802482 h 866775"/>
                <a:gd name="connsiteX28" fmla="*/ 495300 w 735806"/>
                <a:gd name="connsiteY28" fmla="*/ 709613 h 866775"/>
                <a:gd name="connsiteX29" fmla="*/ 433387 w 735806"/>
                <a:gd name="connsiteY29" fmla="*/ 592932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35806" h="866775">
                  <a:moveTo>
                    <a:pt x="433387" y="592932"/>
                  </a:moveTo>
                  <a:lnTo>
                    <a:pt x="333375" y="431007"/>
                  </a:lnTo>
                  <a:lnTo>
                    <a:pt x="269081" y="345282"/>
                  </a:lnTo>
                  <a:lnTo>
                    <a:pt x="195262" y="257175"/>
                  </a:lnTo>
                  <a:lnTo>
                    <a:pt x="128587" y="183357"/>
                  </a:lnTo>
                  <a:lnTo>
                    <a:pt x="0" y="69057"/>
                  </a:lnTo>
                  <a:lnTo>
                    <a:pt x="11906" y="0"/>
                  </a:lnTo>
                  <a:lnTo>
                    <a:pt x="123825" y="54769"/>
                  </a:lnTo>
                  <a:lnTo>
                    <a:pt x="238125" y="114300"/>
                  </a:lnTo>
                  <a:lnTo>
                    <a:pt x="321468" y="161925"/>
                  </a:lnTo>
                  <a:lnTo>
                    <a:pt x="416718" y="228600"/>
                  </a:lnTo>
                  <a:lnTo>
                    <a:pt x="502443" y="285750"/>
                  </a:lnTo>
                  <a:lnTo>
                    <a:pt x="566737" y="345282"/>
                  </a:lnTo>
                  <a:lnTo>
                    <a:pt x="604837" y="388144"/>
                  </a:lnTo>
                  <a:lnTo>
                    <a:pt x="661987" y="452438"/>
                  </a:lnTo>
                  <a:lnTo>
                    <a:pt x="697706" y="511969"/>
                  </a:lnTo>
                  <a:lnTo>
                    <a:pt x="716756" y="554832"/>
                  </a:lnTo>
                  <a:lnTo>
                    <a:pt x="731043" y="609600"/>
                  </a:lnTo>
                  <a:lnTo>
                    <a:pt x="735806" y="678657"/>
                  </a:lnTo>
                  <a:cubicBezTo>
                    <a:pt x="735012" y="698501"/>
                    <a:pt x="734219" y="718344"/>
                    <a:pt x="733425" y="738188"/>
                  </a:cubicBezTo>
                  <a:lnTo>
                    <a:pt x="726281" y="790575"/>
                  </a:lnTo>
                  <a:lnTo>
                    <a:pt x="714375" y="826294"/>
                  </a:lnTo>
                  <a:lnTo>
                    <a:pt x="692943" y="854869"/>
                  </a:lnTo>
                  <a:lnTo>
                    <a:pt x="673893" y="864394"/>
                  </a:lnTo>
                  <a:lnTo>
                    <a:pt x="647700" y="866775"/>
                  </a:lnTo>
                  <a:lnTo>
                    <a:pt x="621506" y="862013"/>
                  </a:lnTo>
                  <a:lnTo>
                    <a:pt x="595312" y="847725"/>
                  </a:lnTo>
                  <a:lnTo>
                    <a:pt x="557212" y="802482"/>
                  </a:lnTo>
                  <a:lnTo>
                    <a:pt x="495300" y="709613"/>
                  </a:lnTo>
                  <a:lnTo>
                    <a:pt x="433387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5F39F60-9A65-5645-9834-8D174073AC14}"/>
                </a:ext>
              </a:extLst>
            </p:cNvPr>
            <p:cNvSpPr/>
            <p:nvPr/>
          </p:nvSpPr>
          <p:spPr>
            <a:xfrm>
              <a:off x="5438775" y="1503363"/>
              <a:ext cx="519113" cy="1430337"/>
            </a:xfrm>
            <a:custGeom>
              <a:avLst/>
              <a:gdLst>
                <a:gd name="connsiteX0" fmla="*/ 202406 w 519113"/>
                <a:gd name="connsiteY0" fmla="*/ 1045369 h 1431131"/>
                <a:gd name="connsiteX1" fmla="*/ 197644 w 519113"/>
                <a:gd name="connsiteY1" fmla="*/ 316706 h 1431131"/>
                <a:gd name="connsiteX2" fmla="*/ 192881 w 519113"/>
                <a:gd name="connsiteY2" fmla="*/ 271462 h 1431131"/>
                <a:gd name="connsiteX3" fmla="*/ 185738 w 519113"/>
                <a:gd name="connsiteY3" fmla="*/ 226219 h 1431131"/>
                <a:gd name="connsiteX4" fmla="*/ 173831 w 519113"/>
                <a:gd name="connsiteY4" fmla="*/ 197644 h 1431131"/>
                <a:gd name="connsiteX5" fmla="*/ 152400 w 519113"/>
                <a:gd name="connsiteY5" fmla="*/ 164306 h 1431131"/>
                <a:gd name="connsiteX6" fmla="*/ 119063 w 519113"/>
                <a:gd name="connsiteY6" fmla="*/ 135731 h 1431131"/>
                <a:gd name="connsiteX7" fmla="*/ 83344 w 519113"/>
                <a:gd name="connsiteY7" fmla="*/ 111919 h 1431131"/>
                <a:gd name="connsiteX8" fmla="*/ 38100 w 519113"/>
                <a:gd name="connsiteY8" fmla="*/ 88106 h 1431131"/>
                <a:gd name="connsiteX9" fmla="*/ 7144 w 519113"/>
                <a:gd name="connsiteY9" fmla="*/ 71437 h 1431131"/>
                <a:gd name="connsiteX10" fmla="*/ 0 w 519113"/>
                <a:gd name="connsiteY10" fmla="*/ 57150 h 1431131"/>
                <a:gd name="connsiteX11" fmla="*/ 0 w 519113"/>
                <a:gd name="connsiteY11" fmla="*/ 38100 h 1431131"/>
                <a:gd name="connsiteX12" fmla="*/ 9525 w 519113"/>
                <a:gd name="connsiteY12" fmla="*/ 14287 h 1431131"/>
                <a:gd name="connsiteX13" fmla="*/ 21431 w 519113"/>
                <a:gd name="connsiteY13" fmla="*/ 4762 h 1431131"/>
                <a:gd name="connsiteX14" fmla="*/ 50006 w 519113"/>
                <a:gd name="connsiteY14" fmla="*/ 0 h 1431131"/>
                <a:gd name="connsiteX15" fmla="*/ 88106 w 519113"/>
                <a:gd name="connsiteY15" fmla="*/ 0 h 1431131"/>
                <a:gd name="connsiteX16" fmla="*/ 161925 w 519113"/>
                <a:gd name="connsiteY16" fmla="*/ 7144 h 1431131"/>
                <a:gd name="connsiteX17" fmla="*/ 211931 w 519113"/>
                <a:gd name="connsiteY17" fmla="*/ 16669 h 1431131"/>
                <a:gd name="connsiteX18" fmla="*/ 257175 w 519113"/>
                <a:gd name="connsiteY18" fmla="*/ 28575 h 1431131"/>
                <a:gd name="connsiteX19" fmla="*/ 323850 w 519113"/>
                <a:gd name="connsiteY19" fmla="*/ 57150 h 1431131"/>
                <a:gd name="connsiteX20" fmla="*/ 392906 w 519113"/>
                <a:gd name="connsiteY20" fmla="*/ 90487 h 1431131"/>
                <a:gd name="connsiteX21" fmla="*/ 442913 w 519113"/>
                <a:gd name="connsiteY21" fmla="*/ 119062 h 1431131"/>
                <a:gd name="connsiteX22" fmla="*/ 492919 w 519113"/>
                <a:gd name="connsiteY22" fmla="*/ 161925 h 1431131"/>
                <a:gd name="connsiteX23" fmla="*/ 514350 w 519113"/>
                <a:gd name="connsiteY23" fmla="*/ 190500 h 1431131"/>
                <a:gd name="connsiteX24" fmla="*/ 519113 w 519113"/>
                <a:gd name="connsiteY24" fmla="*/ 216694 h 1431131"/>
                <a:gd name="connsiteX25" fmla="*/ 509588 w 519113"/>
                <a:gd name="connsiteY25" fmla="*/ 242887 h 1431131"/>
                <a:gd name="connsiteX26" fmla="*/ 490538 w 519113"/>
                <a:gd name="connsiteY26" fmla="*/ 271462 h 1431131"/>
                <a:gd name="connsiteX27" fmla="*/ 473869 w 519113"/>
                <a:gd name="connsiteY27" fmla="*/ 300037 h 1431131"/>
                <a:gd name="connsiteX28" fmla="*/ 464344 w 519113"/>
                <a:gd name="connsiteY28" fmla="*/ 440531 h 1431131"/>
                <a:gd name="connsiteX29" fmla="*/ 464344 w 519113"/>
                <a:gd name="connsiteY29" fmla="*/ 990600 h 1431131"/>
                <a:gd name="connsiteX30" fmla="*/ 454819 w 519113"/>
                <a:gd name="connsiteY30" fmla="*/ 1095375 h 1431131"/>
                <a:gd name="connsiteX31" fmla="*/ 442913 w 519113"/>
                <a:gd name="connsiteY31" fmla="*/ 1207294 h 1431131"/>
                <a:gd name="connsiteX32" fmla="*/ 423863 w 519113"/>
                <a:gd name="connsiteY32" fmla="*/ 1357312 h 1431131"/>
                <a:gd name="connsiteX33" fmla="*/ 407194 w 519113"/>
                <a:gd name="connsiteY33" fmla="*/ 1390650 h 1431131"/>
                <a:gd name="connsiteX34" fmla="*/ 385763 w 519113"/>
                <a:gd name="connsiteY34" fmla="*/ 1414462 h 1431131"/>
                <a:gd name="connsiteX35" fmla="*/ 361950 w 519113"/>
                <a:gd name="connsiteY35" fmla="*/ 1428750 h 1431131"/>
                <a:gd name="connsiteX36" fmla="*/ 338138 w 519113"/>
                <a:gd name="connsiteY36" fmla="*/ 1431131 h 1431131"/>
                <a:gd name="connsiteX37" fmla="*/ 300038 w 519113"/>
                <a:gd name="connsiteY37" fmla="*/ 1426369 h 1431131"/>
                <a:gd name="connsiteX38" fmla="*/ 276225 w 519113"/>
                <a:gd name="connsiteY38" fmla="*/ 1414462 h 1431131"/>
                <a:gd name="connsiteX39" fmla="*/ 242888 w 519113"/>
                <a:gd name="connsiteY39" fmla="*/ 1393031 h 1431131"/>
                <a:gd name="connsiteX40" fmla="*/ 230981 w 519113"/>
                <a:gd name="connsiteY40" fmla="*/ 1371600 h 1431131"/>
                <a:gd name="connsiteX41" fmla="*/ 219075 w 519113"/>
                <a:gd name="connsiteY41" fmla="*/ 1326356 h 1431131"/>
                <a:gd name="connsiteX42" fmla="*/ 219075 w 519113"/>
                <a:gd name="connsiteY42" fmla="*/ 1281112 h 1431131"/>
                <a:gd name="connsiteX43" fmla="*/ 209550 w 519113"/>
                <a:gd name="connsiteY43" fmla="*/ 1231106 h 1431131"/>
                <a:gd name="connsiteX44" fmla="*/ 202406 w 519113"/>
                <a:gd name="connsiteY44" fmla="*/ 1045369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19113" h="1431131">
                  <a:moveTo>
                    <a:pt x="202406" y="1045369"/>
                  </a:moveTo>
                  <a:cubicBezTo>
                    <a:pt x="200819" y="802481"/>
                    <a:pt x="199231" y="559594"/>
                    <a:pt x="197644" y="316706"/>
                  </a:cubicBezTo>
                  <a:lnTo>
                    <a:pt x="192881" y="271462"/>
                  </a:lnTo>
                  <a:lnTo>
                    <a:pt x="185738" y="226219"/>
                  </a:lnTo>
                  <a:lnTo>
                    <a:pt x="173831" y="197644"/>
                  </a:lnTo>
                  <a:lnTo>
                    <a:pt x="152400" y="164306"/>
                  </a:lnTo>
                  <a:lnTo>
                    <a:pt x="119063" y="135731"/>
                  </a:lnTo>
                  <a:lnTo>
                    <a:pt x="83344" y="111919"/>
                  </a:lnTo>
                  <a:lnTo>
                    <a:pt x="38100" y="88106"/>
                  </a:lnTo>
                  <a:lnTo>
                    <a:pt x="7144" y="71437"/>
                  </a:lnTo>
                  <a:lnTo>
                    <a:pt x="0" y="57150"/>
                  </a:lnTo>
                  <a:lnTo>
                    <a:pt x="0" y="38100"/>
                  </a:lnTo>
                  <a:lnTo>
                    <a:pt x="9525" y="14287"/>
                  </a:lnTo>
                  <a:lnTo>
                    <a:pt x="21431" y="4762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61925" y="7144"/>
                  </a:lnTo>
                  <a:lnTo>
                    <a:pt x="211931" y="16669"/>
                  </a:lnTo>
                  <a:lnTo>
                    <a:pt x="257175" y="28575"/>
                  </a:lnTo>
                  <a:lnTo>
                    <a:pt x="323850" y="57150"/>
                  </a:lnTo>
                  <a:lnTo>
                    <a:pt x="392906" y="90487"/>
                  </a:lnTo>
                  <a:lnTo>
                    <a:pt x="442913" y="119062"/>
                  </a:lnTo>
                  <a:lnTo>
                    <a:pt x="492919" y="161925"/>
                  </a:lnTo>
                  <a:lnTo>
                    <a:pt x="514350" y="190500"/>
                  </a:lnTo>
                  <a:lnTo>
                    <a:pt x="519113" y="216694"/>
                  </a:lnTo>
                  <a:lnTo>
                    <a:pt x="509588" y="242887"/>
                  </a:lnTo>
                  <a:lnTo>
                    <a:pt x="490538" y="271462"/>
                  </a:lnTo>
                  <a:lnTo>
                    <a:pt x="473869" y="300037"/>
                  </a:lnTo>
                  <a:lnTo>
                    <a:pt x="464344" y="440531"/>
                  </a:lnTo>
                  <a:lnTo>
                    <a:pt x="464344" y="990600"/>
                  </a:lnTo>
                  <a:lnTo>
                    <a:pt x="454819" y="1095375"/>
                  </a:lnTo>
                  <a:lnTo>
                    <a:pt x="442913" y="1207294"/>
                  </a:lnTo>
                  <a:lnTo>
                    <a:pt x="423863" y="1357312"/>
                  </a:lnTo>
                  <a:lnTo>
                    <a:pt x="407194" y="1390650"/>
                  </a:lnTo>
                  <a:lnTo>
                    <a:pt x="385763" y="1414462"/>
                  </a:lnTo>
                  <a:lnTo>
                    <a:pt x="361950" y="1428750"/>
                  </a:lnTo>
                  <a:lnTo>
                    <a:pt x="338138" y="1431131"/>
                  </a:lnTo>
                  <a:lnTo>
                    <a:pt x="300038" y="1426369"/>
                  </a:lnTo>
                  <a:lnTo>
                    <a:pt x="276225" y="1414462"/>
                  </a:lnTo>
                  <a:lnTo>
                    <a:pt x="242888" y="1393031"/>
                  </a:lnTo>
                  <a:lnTo>
                    <a:pt x="230981" y="1371600"/>
                  </a:lnTo>
                  <a:lnTo>
                    <a:pt x="219075" y="1326356"/>
                  </a:lnTo>
                  <a:lnTo>
                    <a:pt x="219075" y="1281112"/>
                  </a:lnTo>
                  <a:lnTo>
                    <a:pt x="209550" y="1231106"/>
                  </a:lnTo>
                  <a:lnTo>
                    <a:pt x="20240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F4C28A2-3365-F94E-99E4-1813C6870F6C}"/>
                </a:ext>
              </a:extLst>
            </p:cNvPr>
            <p:cNvSpPr/>
            <p:nvPr/>
          </p:nvSpPr>
          <p:spPr>
            <a:xfrm>
              <a:off x="4743450" y="2722563"/>
              <a:ext cx="538163" cy="1244600"/>
            </a:xfrm>
            <a:custGeom>
              <a:avLst/>
              <a:gdLst>
                <a:gd name="connsiteX0" fmla="*/ 326231 w 538163"/>
                <a:gd name="connsiteY0" fmla="*/ 926306 h 1245394"/>
                <a:gd name="connsiteX1" fmla="*/ 285750 w 538163"/>
                <a:gd name="connsiteY1" fmla="*/ 681037 h 1245394"/>
                <a:gd name="connsiteX2" fmla="*/ 269081 w 538163"/>
                <a:gd name="connsiteY2" fmla="*/ 511969 h 1245394"/>
                <a:gd name="connsiteX3" fmla="*/ 240506 w 538163"/>
                <a:gd name="connsiteY3" fmla="*/ 359569 h 1245394"/>
                <a:gd name="connsiteX4" fmla="*/ 219075 w 538163"/>
                <a:gd name="connsiteY4" fmla="*/ 295275 h 1245394"/>
                <a:gd name="connsiteX5" fmla="*/ 180975 w 538163"/>
                <a:gd name="connsiteY5" fmla="*/ 235744 h 1245394"/>
                <a:gd name="connsiteX6" fmla="*/ 147638 w 538163"/>
                <a:gd name="connsiteY6" fmla="*/ 190500 h 1245394"/>
                <a:gd name="connsiteX7" fmla="*/ 114300 w 538163"/>
                <a:gd name="connsiteY7" fmla="*/ 157162 h 1245394"/>
                <a:gd name="connsiteX8" fmla="*/ 80963 w 538163"/>
                <a:gd name="connsiteY8" fmla="*/ 126206 h 1245394"/>
                <a:gd name="connsiteX9" fmla="*/ 47625 w 538163"/>
                <a:gd name="connsiteY9" fmla="*/ 104775 h 1245394"/>
                <a:gd name="connsiteX10" fmla="*/ 19050 w 538163"/>
                <a:gd name="connsiteY10" fmla="*/ 85725 h 1245394"/>
                <a:gd name="connsiteX11" fmla="*/ 4763 w 538163"/>
                <a:gd name="connsiteY11" fmla="*/ 69056 h 1245394"/>
                <a:gd name="connsiteX12" fmla="*/ 0 w 538163"/>
                <a:gd name="connsiteY12" fmla="*/ 50006 h 1245394"/>
                <a:gd name="connsiteX13" fmla="*/ 2381 w 538163"/>
                <a:gd name="connsiteY13" fmla="*/ 35719 h 1245394"/>
                <a:gd name="connsiteX14" fmla="*/ 9525 w 538163"/>
                <a:gd name="connsiteY14" fmla="*/ 21431 h 1245394"/>
                <a:gd name="connsiteX15" fmla="*/ 28575 w 538163"/>
                <a:gd name="connsiteY15" fmla="*/ 9525 h 1245394"/>
                <a:gd name="connsiteX16" fmla="*/ 59531 w 538163"/>
                <a:gd name="connsiteY16" fmla="*/ 0 h 1245394"/>
                <a:gd name="connsiteX17" fmla="*/ 109538 w 538163"/>
                <a:gd name="connsiteY17" fmla="*/ 4762 h 1245394"/>
                <a:gd name="connsiteX18" fmla="*/ 161925 w 538163"/>
                <a:gd name="connsiteY18" fmla="*/ 19050 h 1245394"/>
                <a:gd name="connsiteX19" fmla="*/ 245269 w 538163"/>
                <a:gd name="connsiteY19" fmla="*/ 52387 h 1245394"/>
                <a:gd name="connsiteX20" fmla="*/ 304800 w 538163"/>
                <a:gd name="connsiteY20" fmla="*/ 83344 h 1245394"/>
                <a:gd name="connsiteX21" fmla="*/ 366713 w 538163"/>
                <a:gd name="connsiteY21" fmla="*/ 114300 h 1245394"/>
                <a:gd name="connsiteX22" fmla="*/ 435769 w 538163"/>
                <a:gd name="connsiteY22" fmla="*/ 159544 h 1245394"/>
                <a:gd name="connsiteX23" fmla="*/ 473869 w 538163"/>
                <a:gd name="connsiteY23" fmla="*/ 188119 h 1245394"/>
                <a:gd name="connsiteX24" fmla="*/ 488156 w 538163"/>
                <a:gd name="connsiteY24" fmla="*/ 207169 h 1245394"/>
                <a:gd name="connsiteX25" fmla="*/ 500063 w 538163"/>
                <a:gd name="connsiteY25" fmla="*/ 233362 h 1245394"/>
                <a:gd name="connsiteX26" fmla="*/ 514350 w 538163"/>
                <a:gd name="connsiteY26" fmla="*/ 280987 h 1245394"/>
                <a:gd name="connsiteX27" fmla="*/ 516731 w 538163"/>
                <a:gd name="connsiteY27" fmla="*/ 321469 h 1245394"/>
                <a:gd name="connsiteX28" fmla="*/ 516731 w 538163"/>
                <a:gd name="connsiteY28" fmla="*/ 497681 h 1245394"/>
                <a:gd name="connsiteX29" fmla="*/ 533400 w 538163"/>
                <a:gd name="connsiteY29" fmla="*/ 664369 h 1245394"/>
                <a:gd name="connsiteX30" fmla="*/ 538163 w 538163"/>
                <a:gd name="connsiteY30" fmla="*/ 869156 h 1245394"/>
                <a:gd name="connsiteX31" fmla="*/ 538163 w 538163"/>
                <a:gd name="connsiteY31" fmla="*/ 1023937 h 1245394"/>
                <a:gd name="connsiteX32" fmla="*/ 531019 w 538163"/>
                <a:gd name="connsiteY32" fmla="*/ 1119187 h 1245394"/>
                <a:gd name="connsiteX33" fmla="*/ 519113 w 538163"/>
                <a:gd name="connsiteY33" fmla="*/ 1162050 h 1245394"/>
                <a:gd name="connsiteX34" fmla="*/ 502444 w 538163"/>
                <a:gd name="connsiteY34" fmla="*/ 1197769 h 1245394"/>
                <a:gd name="connsiteX35" fmla="*/ 483394 w 538163"/>
                <a:gd name="connsiteY35" fmla="*/ 1226344 h 1245394"/>
                <a:gd name="connsiteX36" fmla="*/ 466725 w 538163"/>
                <a:gd name="connsiteY36" fmla="*/ 1240631 h 1245394"/>
                <a:gd name="connsiteX37" fmla="*/ 450056 w 538163"/>
                <a:gd name="connsiteY37" fmla="*/ 1245394 h 1245394"/>
                <a:gd name="connsiteX38" fmla="*/ 428625 w 538163"/>
                <a:gd name="connsiteY38" fmla="*/ 1240631 h 1245394"/>
                <a:gd name="connsiteX39" fmla="*/ 404813 w 538163"/>
                <a:gd name="connsiteY39" fmla="*/ 1223962 h 1245394"/>
                <a:gd name="connsiteX40" fmla="*/ 378619 w 538163"/>
                <a:gd name="connsiteY40" fmla="*/ 1188244 h 1245394"/>
                <a:gd name="connsiteX41" fmla="*/ 359569 w 538163"/>
                <a:gd name="connsiteY41" fmla="*/ 1147762 h 1245394"/>
                <a:gd name="connsiteX42" fmla="*/ 347663 w 538163"/>
                <a:gd name="connsiteY42" fmla="*/ 1083469 h 1245394"/>
                <a:gd name="connsiteX43" fmla="*/ 326231 w 538163"/>
                <a:gd name="connsiteY43" fmla="*/ 926306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8163" h="1245394">
                  <a:moveTo>
                    <a:pt x="326231" y="926306"/>
                  </a:moveTo>
                  <a:lnTo>
                    <a:pt x="285750" y="681037"/>
                  </a:lnTo>
                  <a:lnTo>
                    <a:pt x="269081" y="511969"/>
                  </a:lnTo>
                  <a:lnTo>
                    <a:pt x="240506" y="359569"/>
                  </a:lnTo>
                  <a:lnTo>
                    <a:pt x="219075" y="295275"/>
                  </a:lnTo>
                  <a:lnTo>
                    <a:pt x="180975" y="235744"/>
                  </a:lnTo>
                  <a:lnTo>
                    <a:pt x="147638" y="190500"/>
                  </a:lnTo>
                  <a:lnTo>
                    <a:pt x="114300" y="157162"/>
                  </a:lnTo>
                  <a:lnTo>
                    <a:pt x="80963" y="126206"/>
                  </a:lnTo>
                  <a:lnTo>
                    <a:pt x="47625" y="104775"/>
                  </a:lnTo>
                  <a:lnTo>
                    <a:pt x="19050" y="85725"/>
                  </a:lnTo>
                  <a:lnTo>
                    <a:pt x="4763" y="69056"/>
                  </a:lnTo>
                  <a:lnTo>
                    <a:pt x="0" y="50006"/>
                  </a:lnTo>
                  <a:lnTo>
                    <a:pt x="2381" y="35719"/>
                  </a:lnTo>
                  <a:lnTo>
                    <a:pt x="9525" y="21431"/>
                  </a:lnTo>
                  <a:lnTo>
                    <a:pt x="28575" y="9525"/>
                  </a:lnTo>
                  <a:lnTo>
                    <a:pt x="59531" y="0"/>
                  </a:lnTo>
                  <a:lnTo>
                    <a:pt x="109538" y="4762"/>
                  </a:lnTo>
                  <a:lnTo>
                    <a:pt x="161925" y="19050"/>
                  </a:lnTo>
                  <a:lnTo>
                    <a:pt x="245269" y="52387"/>
                  </a:lnTo>
                  <a:lnTo>
                    <a:pt x="304800" y="83344"/>
                  </a:lnTo>
                  <a:lnTo>
                    <a:pt x="366713" y="114300"/>
                  </a:lnTo>
                  <a:lnTo>
                    <a:pt x="435769" y="159544"/>
                  </a:lnTo>
                  <a:lnTo>
                    <a:pt x="473869" y="188119"/>
                  </a:lnTo>
                  <a:lnTo>
                    <a:pt x="488156" y="207169"/>
                  </a:lnTo>
                  <a:lnTo>
                    <a:pt x="500063" y="233362"/>
                  </a:lnTo>
                  <a:lnTo>
                    <a:pt x="514350" y="280987"/>
                  </a:lnTo>
                  <a:lnTo>
                    <a:pt x="516731" y="321469"/>
                  </a:lnTo>
                  <a:lnTo>
                    <a:pt x="516731" y="497681"/>
                  </a:lnTo>
                  <a:lnTo>
                    <a:pt x="533400" y="664369"/>
                  </a:lnTo>
                  <a:lnTo>
                    <a:pt x="538163" y="869156"/>
                  </a:lnTo>
                  <a:lnTo>
                    <a:pt x="538163" y="1023937"/>
                  </a:lnTo>
                  <a:lnTo>
                    <a:pt x="531019" y="1119187"/>
                  </a:lnTo>
                  <a:lnTo>
                    <a:pt x="519113" y="1162050"/>
                  </a:lnTo>
                  <a:lnTo>
                    <a:pt x="502444" y="1197769"/>
                  </a:lnTo>
                  <a:lnTo>
                    <a:pt x="483394" y="1226344"/>
                  </a:lnTo>
                  <a:lnTo>
                    <a:pt x="466725" y="1240631"/>
                  </a:lnTo>
                  <a:lnTo>
                    <a:pt x="450056" y="1245394"/>
                  </a:lnTo>
                  <a:lnTo>
                    <a:pt x="428625" y="1240631"/>
                  </a:lnTo>
                  <a:lnTo>
                    <a:pt x="404813" y="1223962"/>
                  </a:lnTo>
                  <a:lnTo>
                    <a:pt x="378619" y="1188244"/>
                  </a:lnTo>
                  <a:lnTo>
                    <a:pt x="359569" y="1147762"/>
                  </a:lnTo>
                  <a:lnTo>
                    <a:pt x="347663" y="1083469"/>
                  </a:lnTo>
                  <a:lnTo>
                    <a:pt x="326231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2580836-83A3-9C43-9C77-9E1DB69304D0}"/>
                </a:ext>
              </a:extLst>
            </p:cNvPr>
            <p:cNvSpPr/>
            <p:nvPr/>
          </p:nvSpPr>
          <p:spPr>
            <a:xfrm>
              <a:off x="6238875" y="2624138"/>
              <a:ext cx="419100" cy="1184275"/>
            </a:xfrm>
            <a:custGeom>
              <a:avLst/>
              <a:gdLst>
                <a:gd name="connsiteX0" fmla="*/ 38100 w 419100"/>
                <a:gd name="connsiteY0" fmla="*/ 814387 h 1183481"/>
                <a:gd name="connsiteX1" fmla="*/ 111919 w 419100"/>
                <a:gd name="connsiteY1" fmla="*/ 431006 h 1183481"/>
                <a:gd name="connsiteX2" fmla="*/ 133350 w 419100"/>
                <a:gd name="connsiteY2" fmla="*/ 259556 h 1183481"/>
                <a:gd name="connsiteX3" fmla="*/ 128588 w 419100"/>
                <a:gd name="connsiteY3" fmla="*/ 223837 h 1183481"/>
                <a:gd name="connsiteX4" fmla="*/ 116681 w 419100"/>
                <a:gd name="connsiteY4" fmla="*/ 180975 h 1183481"/>
                <a:gd name="connsiteX5" fmla="*/ 100013 w 419100"/>
                <a:gd name="connsiteY5" fmla="*/ 147637 h 1183481"/>
                <a:gd name="connsiteX6" fmla="*/ 80963 w 419100"/>
                <a:gd name="connsiteY6" fmla="*/ 121443 h 1183481"/>
                <a:gd name="connsiteX7" fmla="*/ 54769 w 419100"/>
                <a:gd name="connsiteY7" fmla="*/ 102393 h 1183481"/>
                <a:gd name="connsiteX8" fmla="*/ 38100 w 419100"/>
                <a:gd name="connsiteY8" fmla="*/ 85725 h 1183481"/>
                <a:gd name="connsiteX9" fmla="*/ 16669 w 419100"/>
                <a:gd name="connsiteY9" fmla="*/ 50006 h 1183481"/>
                <a:gd name="connsiteX10" fmla="*/ 9525 w 419100"/>
                <a:gd name="connsiteY10" fmla="*/ 28575 h 1183481"/>
                <a:gd name="connsiteX11" fmla="*/ 14288 w 419100"/>
                <a:gd name="connsiteY11" fmla="*/ 7143 h 1183481"/>
                <a:gd name="connsiteX12" fmla="*/ 26194 w 419100"/>
                <a:gd name="connsiteY12" fmla="*/ 0 h 1183481"/>
                <a:gd name="connsiteX13" fmla="*/ 76200 w 419100"/>
                <a:gd name="connsiteY13" fmla="*/ 0 h 1183481"/>
                <a:gd name="connsiteX14" fmla="*/ 142875 w 419100"/>
                <a:gd name="connsiteY14" fmla="*/ 9525 h 1183481"/>
                <a:gd name="connsiteX15" fmla="*/ 204788 w 419100"/>
                <a:gd name="connsiteY15" fmla="*/ 23812 h 1183481"/>
                <a:gd name="connsiteX16" fmla="*/ 252413 w 419100"/>
                <a:gd name="connsiteY16" fmla="*/ 42862 h 1183481"/>
                <a:gd name="connsiteX17" fmla="*/ 304800 w 419100"/>
                <a:gd name="connsiteY17" fmla="*/ 71437 h 1183481"/>
                <a:gd name="connsiteX18" fmla="*/ 342900 w 419100"/>
                <a:gd name="connsiteY18" fmla="*/ 97631 h 1183481"/>
                <a:gd name="connsiteX19" fmla="*/ 366713 w 419100"/>
                <a:gd name="connsiteY19" fmla="*/ 116681 h 1183481"/>
                <a:gd name="connsiteX20" fmla="*/ 383381 w 419100"/>
                <a:gd name="connsiteY20" fmla="*/ 138112 h 1183481"/>
                <a:gd name="connsiteX21" fmla="*/ 400050 w 419100"/>
                <a:gd name="connsiteY21" fmla="*/ 164306 h 1183481"/>
                <a:gd name="connsiteX22" fmla="*/ 409575 w 419100"/>
                <a:gd name="connsiteY22" fmla="*/ 195262 h 1183481"/>
                <a:gd name="connsiteX23" fmla="*/ 416719 w 419100"/>
                <a:gd name="connsiteY23" fmla="*/ 238125 h 1183481"/>
                <a:gd name="connsiteX24" fmla="*/ 419100 w 419100"/>
                <a:gd name="connsiteY24" fmla="*/ 276225 h 1183481"/>
                <a:gd name="connsiteX25" fmla="*/ 404813 w 419100"/>
                <a:gd name="connsiteY25" fmla="*/ 395287 h 1183481"/>
                <a:gd name="connsiteX26" fmla="*/ 335756 w 419100"/>
                <a:gd name="connsiteY26" fmla="*/ 611981 h 1183481"/>
                <a:gd name="connsiteX27" fmla="*/ 278606 w 419100"/>
                <a:gd name="connsiteY27" fmla="*/ 816768 h 1183481"/>
                <a:gd name="connsiteX28" fmla="*/ 226219 w 419100"/>
                <a:gd name="connsiteY28" fmla="*/ 990600 h 1183481"/>
                <a:gd name="connsiteX29" fmla="*/ 197644 w 419100"/>
                <a:gd name="connsiteY29" fmla="*/ 1088231 h 1183481"/>
                <a:gd name="connsiteX30" fmla="*/ 178594 w 419100"/>
                <a:gd name="connsiteY30" fmla="*/ 1121568 h 1183481"/>
                <a:gd name="connsiteX31" fmla="*/ 157163 w 419100"/>
                <a:gd name="connsiteY31" fmla="*/ 1147762 h 1183481"/>
                <a:gd name="connsiteX32" fmla="*/ 128588 w 419100"/>
                <a:gd name="connsiteY32" fmla="*/ 1171575 h 1183481"/>
                <a:gd name="connsiteX33" fmla="*/ 107156 w 419100"/>
                <a:gd name="connsiteY33" fmla="*/ 1178718 h 1183481"/>
                <a:gd name="connsiteX34" fmla="*/ 78581 w 419100"/>
                <a:gd name="connsiteY34" fmla="*/ 1183481 h 1183481"/>
                <a:gd name="connsiteX35" fmla="*/ 50006 w 419100"/>
                <a:gd name="connsiteY35" fmla="*/ 1181100 h 1183481"/>
                <a:gd name="connsiteX36" fmla="*/ 33338 w 419100"/>
                <a:gd name="connsiteY36" fmla="*/ 1173956 h 1183481"/>
                <a:gd name="connsiteX37" fmla="*/ 19050 w 419100"/>
                <a:gd name="connsiteY37" fmla="*/ 1159668 h 1183481"/>
                <a:gd name="connsiteX38" fmla="*/ 2381 w 419100"/>
                <a:gd name="connsiteY38" fmla="*/ 1109662 h 1183481"/>
                <a:gd name="connsiteX39" fmla="*/ 0 w 419100"/>
                <a:gd name="connsiteY39" fmla="*/ 1026318 h 1183481"/>
                <a:gd name="connsiteX40" fmla="*/ 14288 w 419100"/>
                <a:gd name="connsiteY40" fmla="*/ 947737 h 1183481"/>
                <a:gd name="connsiteX41" fmla="*/ 38100 w 419100"/>
                <a:gd name="connsiteY41" fmla="*/ 8143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9100" h="1183481">
                  <a:moveTo>
                    <a:pt x="38100" y="814387"/>
                  </a:moveTo>
                  <a:lnTo>
                    <a:pt x="111919" y="431006"/>
                  </a:lnTo>
                  <a:lnTo>
                    <a:pt x="133350" y="259556"/>
                  </a:lnTo>
                  <a:lnTo>
                    <a:pt x="128588" y="223837"/>
                  </a:lnTo>
                  <a:lnTo>
                    <a:pt x="116681" y="180975"/>
                  </a:lnTo>
                  <a:lnTo>
                    <a:pt x="100013" y="147637"/>
                  </a:lnTo>
                  <a:lnTo>
                    <a:pt x="80963" y="121443"/>
                  </a:lnTo>
                  <a:lnTo>
                    <a:pt x="54769" y="102393"/>
                  </a:lnTo>
                  <a:lnTo>
                    <a:pt x="38100" y="85725"/>
                  </a:lnTo>
                  <a:lnTo>
                    <a:pt x="16669" y="50006"/>
                  </a:lnTo>
                  <a:lnTo>
                    <a:pt x="9525" y="28575"/>
                  </a:lnTo>
                  <a:lnTo>
                    <a:pt x="14288" y="7143"/>
                  </a:lnTo>
                  <a:lnTo>
                    <a:pt x="26194" y="0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04788" y="23812"/>
                  </a:lnTo>
                  <a:lnTo>
                    <a:pt x="252413" y="42862"/>
                  </a:lnTo>
                  <a:lnTo>
                    <a:pt x="304800" y="71437"/>
                  </a:lnTo>
                  <a:lnTo>
                    <a:pt x="342900" y="97631"/>
                  </a:lnTo>
                  <a:lnTo>
                    <a:pt x="366713" y="116681"/>
                  </a:lnTo>
                  <a:lnTo>
                    <a:pt x="383381" y="138112"/>
                  </a:lnTo>
                  <a:lnTo>
                    <a:pt x="400050" y="164306"/>
                  </a:lnTo>
                  <a:lnTo>
                    <a:pt x="409575" y="195262"/>
                  </a:lnTo>
                  <a:cubicBezTo>
                    <a:pt x="416857" y="236525"/>
                    <a:pt x="416719" y="222041"/>
                    <a:pt x="416719" y="238125"/>
                  </a:cubicBezTo>
                  <a:lnTo>
                    <a:pt x="419100" y="276225"/>
                  </a:lnTo>
                  <a:lnTo>
                    <a:pt x="404813" y="395287"/>
                  </a:lnTo>
                  <a:lnTo>
                    <a:pt x="335756" y="611981"/>
                  </a:lnTo>
                  <a:lnTo>
                    <a:pt x="278606" y="816768"/>
                  </a:lnTo>
                  <a:lnTo>
                    <a:pt x="226219" y="990600"/>
                  </a:lnTo>
                  <a:lnTo>
                    <a:pt x="197644" y="1088231"/>
                  </a:lnTo>
                  <a:lnTo>
                    <a:pt x="178594" y="1121568"/>
                  </a:lnTo>
                  <a:lnTo>
                    <a:pt x="157163" y="1147762"/>
                  </a:lnTo>
                  <a:lnTo>
                    <a:pt x="128588" y="1171575"/>
                  </a:lnTo>
                  <a:lnTo>
                    <a:pt x="107156" y="1178718"/>
                  </a:lnTo>
                  <a:lnTo>
                    <a:pt x="78581" y="1183481"/>
                  </a:lnTo>
                  <a:lnTo>
                    <a:pt x="50006" y="1181100"/>
                  </a:lnTo>
                  <a:lnTo>
                    <a:pt x="33338" y="1173956"/>
                  </a:lnTo>
                  <a:lnTo>
                    <a:pt x="19050" y="1159668"/>
                  </a:lnTo>
                  <a:lnTo>
                    <a:pt x="2381" y="1109662"/>
                  </a:lnTo>
                  <a:cubicBezTo>
                    <a:pt x="1587" y="1081881"/>
                    <a:pt x="794" y="1054099"/>
                    <a:pt x="0" y="1026318"/>
                  </a:cubicBezTo>
                  <a:lnTo>
                    <a:pt x="14288" y="947737"/>
                  </a:lnTo>
                  <a:lnTo>
                    <a:pt x="38100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C006856-917E-4A49-8540-70E52892CFAC}"/>
                </a:ext>
              </a:extLst>
            </p:cNvPr>
            <p:cNvSpPr/>
            <p:nvPr/>
          </p:nvSpPr>
          <p:spPr>
            <a:xfrm>
              <a:off x="4017963" y="4284663"/>
              <a:ext cx="1416050" cy="1704975"/>
            </a:xfrm>
            <a:custGeom>
              <a:avLst/>
              <a:gdLst>
                <a:gd name="connsiteX0" fmla="*/ 904875 w 1416844"/>
                <a:gd name="connsiteY0" fmla="*/ 1054894 h 1704975"/>
                <a:gd name="connsiteX1" fmla="*/ 733425 w 1416844"/>
                <a:gd name="connsiteY1" fmla="*/ 1240631 h 1704975"/>
                <a:gd name="connsiteX2" fmla="*/ 611981 w 1416844"/>
                <a:gd name="connsiteY2" fmla="*/ 1343025 h 1704975"/>
                <a:gd name="connsiteX3" fmla="*/ 509587 w 1416844"/>
                <a:gd name="connsiteY3" fmla="*/ 1421606 h 1704975"/>
                <a:gd name="connsiteX4" fmla="*/ 333375 w 1416844"/>
                <a:gd name="connsiteY4" fmla="*/ 1535906 h 1704975"/>
                <a:gd name="connsiteX5" fmla="*/ 171450 w 1416844"/>
                <a:gd name="connsiteY5" fmla="*/ 1631156 h 1704975"/>
                <a:gd name="connsiteX6" fmla="*/ 45244 w 1416844"/>
                <a:gd name="connsiteY6" fmla="*/ 1697831 h 1704975"/>
                <a:gd name="connsiteX7" fmla="*/ 21431 w 1416844"/>
                <a:gd name="connsiteY7" fmla="*/ 1704975 h 1704975"/>
                <a:gd name="connsiteX8" fmla="*/ 4762 w 1416844"/>
                <a:gd name="connsiteY8" fmla="*/ 1700212 h 1704975"/>
                <a:gd name="connsiteX9" fmla="*/ 0 w 1416844"/>
                <a:gd name="connsiteY9" fmla="*/ 1688306 h 1704975"/>
                <a:gd name="connsiteX10" fmla="*/ 4762 w 1416844"/>
                <a:gd name="connsiteY10" fmla="*/ 1659731 h 1704975"/>
                <a:gd name="connsiteX11" fmla="*/ 21431 w 1416844"/>
                <a:gd name="connsiteY11" fmla="*/ 1638300 h 1704975"/>
                <a:gd name="connsiteX12" fmla="*/ 173831 w 1416844"/>
                <a:gd name="connsiteY12" fmla="*/ 1526381 h 1704975"/>
                <a:gd name="connsiteX13" fmla="*/ 323850 w 1416844"/>
                <a:gd name="connsiteY13" fmla="*/ 1404937 h 1704975"/>
                <a:gd name="connsiteX14" fmla="*/ 459581 w 1416844"/>
                <a:gd name="connsiteY14" fmla="*/ 1283494 h 1704975"/>
                <a:gd name="connsiteX15" fmla="*/ 614362 w 1416844"/>
                <a:gd name="connsiteY15" fmla="*/ 1123950 h 1704975"/>
                <a:gd name="connsiteX16" fmla="*/ 688181 w 1416844"/>
                <a:gd name="connsiteY16" fmla="*/ 1038225 h 1704975"/>
                <a:gd name="connsiteX17" fmla="*/ 812006 w 1416844"/>
                <a:gd name="connsiteY17" fmla="*/ 866775 h 1704975"/>
                <a:gd name="connsiteX18" fmla="*/ 938212 w 1416844"/>
                <a:gd name="connsiteY18" fmla="*/ 650081 h 1704975"/>
                <a:gd name="connsiteX19" fmla="*/ 1019175 w 1416844"/>
                <a:gd name="connsiteY19" fmla="*/ 500062 h 1704975"/>
                <a:gd name="connsiteX20" fmla="*/ 1071562 w 1416844"/>
                <a:gd name="connsiteY20" fmla="*/ 366712 h 1704975"/>
                <a:gd name="connsiteX21" fmla="*/ 1085850 w 1416844"/>
                <a:gd name="connsiteY21" fmla="*/ 309562 h 1704975"/>
                <a:gd name="connsiteX22" fmla="*/ 1085850 w 1416844"/>
                <a:gd name="connsiteY22" fmla="*/ 276225 h 1704975"/>
                <a:gd name="connsiteX23" fmla="*/ 1073944 w 1416844"/>
                <a:gd name="connsiteY23" fmla="*/ 238125 h 1704975"/>
                <a:gd name="connsiteX24" fmla="*/ 1050131 w 1416844"/>
                <a:gd name="connsiteY24" fmla="*/ 200025 h 1704975"/>
                <a:gd name="connsiteX25" fmla="*/ 1000125 w 1416844"/>
                <a:gd name="connsiteY25" fmla="*/ 142875 h 1704975"/>
                <a:gd name="connsiteX26" fmla="*/ 857250 w 1416844"/>
                <a:gd name="connsiteY26" fmla="*/ 19050 h 1704975"/>
                <a:gd name="connsiteX27" fmla="*/ 1059656 w 1416844"/>
                <a:gd name="connsiteY27" fmla="*/ 0 h 1704975"/>
                <a:gd name="connsiteX28" fmla="*/ 1207294 w 1416844"/>
                <a:gd name="connsiteY28" fmla="*/ 76200 h 1704975"/>
                <a:gd name="connsiteX29" fmla="*/ 1259681 w 1416844"/>
                <a:gd name="connsiteY29" fmla="*/ 102394 h 1704975"/>
                <a:gd name="connsiteX30" fmla="*/ 1338262 w 1416844"/>
                <a:gd name="connsiteY30" fmla="*/ 152400 h 1704975"/>
                <a:gd name="connsiteX31" fmla="*/ 1369219 w 1416844"/>
                <a:gd name="connsiteY31" fmla="*/ 169069 h 1704975"/>
                <a:gd name="connsiteX32" fmla="*/ 1388269 w 1416844"/>
                <a:gd name="connsiteY32" fmla="*/ 185737 h 1704975"/>
                <a:gd name="connsiteX33" fmla="*/ 1402556 w 1416844"/>
                <a:gd name="connsiteY33" fmla="*/ 207169 h 1704975"/>
                <a:gd name="connsiteX34" fmla="*/ 1412081 w 1416844"/>
                <a:gd name="connsiteY34" fmla="*/ 228600 h 1704975"/>
                <a:gd name="connsiteX35" fmla="*/ 1416844 w 1416844"/>
                <a:gd name="connsiteY35" fmla="*/ 259556 h 1704975"/>
                <a:gd name="connsiteX36" fmla="*/ 1407319 w 1416844"/>
                <a:gd name="connsiteY36" fmla="*/ 316706 h 1704975"/>
                <a:gd name="connsiteX37" fmla="*/ 1393031 w 1416844"/>
                <a:gd name="connsiteY37" fmla="*/ 354806 h 1704975"/>
                <a:gd name="connsiteX38" fmla="*/ 1364456 w 1416844"/>
                <a:gd name="connsiteY38" fmla="*/ 388144 h 1704975"/>
                <a:gd name="connsiteX39" fmla="*/ 1290637 w 1416844"/>
                <a:gd name="connsiteY39" fmla="*/ 511969 h 1704975"/>
                <a:gd name="connsiteX40" fmla="*/ 1171575 w 1416844"/>
                <a:gd name="connsiteY40" fmla="*/ 704850 h 1704975"/>
                <a:gd name="connsiteX41" fmla="*/ 1014412 w 1416844"/>
                <a:gd name="connsiteY41" fmla="*/ 926306 h 1704975"/>
                <a:gd name="connsiteX42" fmla="*/ 904875 w 1416844"/>
                <a:gd name="connsiteY42" fmla="*/ 1054894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6844" h="1704975">
                  <a:moveTo>
                    <a:pt x="904875" y="1054894"/>
                  </a:moveTo>
                  <a:lnTo>
                    <a:pt x="733425" y="1240631"/>
                  </a:lnTo>
                  <a:lnTo>
                    <a:pt x="611981" y="1343025"/>
                  </a:lnTo>
                  <a:lnTo>
                    <a:pt x="509587" y="1421606"/>
                  </a:lnTo>
                  <a:lnTo>
                    <a:pt x="333375" y="1535906"/>
                  </a:lnTo>
                  <a:lnTo>
                    <a:pt x="171450" y="1631156"/>
                  </a:lnTo>
                  <a:lnTo>
                    <a:pt x="45244" y="1697831"/>
                  </a:lnTo>
                  <a:lnTo>
                    <a:pt x="21431" y="1704975"/>
                  </a:lnTo>
                  <a:lnTo>
                    <a:pt x="4762" y="1700212"/>
                  </a:lnTo>
                  <a:lnTo>
                    <a:pt x="0" y="1688306"/>
                  </a:lnTo>
                  <a:lnTo>
                    <a:pt x="4762" y="1659731"/>
                  </a:lnTo>
                  <a:lnTo>
                    <a:pt x="21431" y="1638300"/>
                  </a:lnTo>
                  <a:lnTo>
                    <a:pt x="173831" y="1526381"/>
                  </a:lnTo>
                  <a:lnTo>
                    <a:pt x="323850" y="1404937"/>
                  </a:lnTo>
                  <a:lnTo>
                    <a:pt x="459581" y="1283494"/>
                  </a:lnTo>
                  <a:lnTo>
                    <a:pt x="614362" y="1123950"/>
                  </a:lnTo>
                  <a:lnTo>
                    <a:pt x="688181" y="1038225"/>
                  </a:lnTo>
                  <a:lnTo>
                    <a:pt x="812006" y="866775"/>
                  </a:lnTo>
                  <a:lnTo>
                    <a:pt x="938212" y="650081"/>
                  </a:lnTo>
                  <a:lnTo>
                    <a:pt x="1019175" y="500062"/>
                  </a:lnTo>
                  <a:lnTo>
                    <a:pt x="1071562" y="366712"/>
                  </a:lnTo>
                  <a:lnTo>
                    <a:pt x="1085850" y="309562"/>
                  </a:lnTo>
                  <a:lnTo>
                    <a:pt x="1085850" y="276225"/>
                  </a:lnTo>
                  <a:lnTo>
                    <a:pt x="1073944" y="238125"/>
                  </a:lnTo>
                  <a:lnTo>
                    <a:pt x="1050131" y="200025"/>
                  </a:lnTo>
                  <a:lnTo>
                    <a:pt x="1000125" y="142875"/>
                  </a:lnTo>
                  <a:lnTo>
                    <a:pt x="857250" y="19050"/>
                  </a:lnTo>
                  <a:lnTo>
                    <a:pt x="1059656" y="0"/>
                  </a:lnTo>
                  <a:lnTo>
                    <a:pt x="1207294" y="76200"/>
                  </a:lnTo>
                  <a:lnTo>
                    <a:pt x="1259681" y="102394"/>
                  </a:lnTo>
                  <a:lnTo>
                    <a:pt x="1338262" y="152400"/>
                  </a:lnTo>
                  <a:lnTo>
                    <a:pt x="1369219" y="169069"/>
                  </a:lnTo>
                  <a:cubicBezTo>
                    <a:pt x="1386739" y="184087"/>
                    <a:pt x="1380712" y="178183"/>
                    <a:pt x="1388269" y="185737"/>
                  </a:cubicBezTo>
                  <a:lnTo>
                    <a:pt x="1402556" y="207169"/>
                  </a:lnTo>
                  <a:lnTo>
                    <a:pt x="1412081" y="228600"/>
                  </a:lnTo>
                  <a:lnTo>
                    <a:pt x="1416844" y="259556"/>
                  </a:lnTo>
                  <a:lnTo>
                    <a:pt x="1407319" y="316706"/>
                  </a:lnTo>
                  <a:lnTo>
                    <a:pt x="1393031" y="354806"/>
                  </a:lnTo>
                  <a:lnTo>
                    <a:pt x="1364456" y="388144"/>
                  </a:lnTo>
                  <a:lnTo>
                    <a:pt x="1290637" y="511969"/>
                  </a:lnTo>
                  <a:lnTo>
                    <a:pt x="1171575" y="704850"/>
                  </a:lnTo>
                  <a:lnTo>
                    <a:pt x="1014412" y="926306"/>
                  </a:lnTo>
                  <a:lnTo>
                    <a:pt x="904875" y="1054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AFE9D1F-8D75-7142-A644-7D6EA33204E6}"/>
                </a:ext>
              </a:extLst>
            </p:cNvPr>
            <p:cNvSpPr/>
            <p:nvPr/>
          </p:nvSpPr>
          <p:spPr>
            <a:xfrm>
              <a:off x="5656263" y="4181475"/>
              <a:ext cx="1743075" cy="1638300"/>
            </a:xfrm>
            <a:custGeom>
              <a:avLst/>
              <a:gdLst>
                <a:gd name="connsiteX0" fmla="*/ 228600 w 1743075"/>
                <a:gd name="connsiteY0" fmla="*/ 823913 h 1638300"/>
                <a:gd name="connsiteX1" fmla="*/ 228600 w 1743075"/>
                <a:gd name="connsiteY1" fmla="*/ 364331 h 1638300"/>
                <a:gd name="connsiteX2" fmla="*/ 223837 w 1743075"/>
                <a:gd name="connsiteY2" fmla="*/ 247650 h 1638300"/>
                <a:gd name="connsiteX3" fmla="*/ 216694 w 1743075"/>
                <a:gd name="connsiteY3" fmla="*/ 204788 h 1638300"/>
                <a:gd name="connsiteX4" fmla="*/ 204787 w 1743075"/>
                <a:gd name="connsiteY4" fmla="*/ 161925 h 1638300"/>
                <a:gd name="connsiteX5" fmla="*/ 188119 w 1743075"/>
                <a:gd name="connsiteY5" fmla="*/ 135731 h 1638300"/>
                <a:gd name="connsiteX6" fmla="*/ 173831 w 1743075"/>
                <a:gd name="connsiteY6" fmla="*/ 116681 h 1638300"/>
                <a:gd name="connsiteX7" fmla="*/ 140494 w 1743075"/>
                <a:gd name="connsiteY7" fmla="*/ 88106 h 1638300"/>
                <a:gd name="connsiteX8" fmla="*/ 0 w 1743075"/>
                <a:gd name="connsiteY8" fmla="*/ 0 h 1638300"/>
                <a:gd name="connsiteX9" fmla="*/ 261937 w 1743075"/>
                <a:gd name="connsiteY9" fmla="*/ 0 h 1638300"/>
                <a:gd name="connsiteX10" fmla="*/ 366712 w 1743075"/>
                <a:gd name="connsiteY10" fmla="*/ 92869 h 1638300"/>
                <a:gd name="connsiteX11" fmla="*/ 419100 w 1743075"/>
                <a:gd name="connsiteY11" fmla="*/ 140494 h 1638300"/>
                <a:gd name="connsiteX12" fmla="*/ 454819 w 1743075"/>
                <a:gd name="connsiteY12" fmla="*/ 176213 h 1638300"/>
                <a:gd name="connsiteX13" fmla="*/ 485775 w 1743075"/>
                <a:gd name="connsiteY13" fmla="*/ 211931 h 1638300"/>
                <a:gd name="connsiteX14" fmla="*/ 504825 w 1743075"/>
                <a:gd name="connsiteY14" fmla="*/ 240506 h 1638300"/>
                <a:gd name="connsiteX15" fmla="*/ 514350 w 1743075"/>
                <a:gd name="connsiteY15" fmla="*/ 271463 h 1638300"/>
                <a:gd name="connsiteX16" fmla="*/ 516731 w 1743075"/>
                <a:gd name="connsiteY16" fmla="*/ 302419 h 1638300"/>
                <a:gd name="connsiteX17" fmla="*/ 509587 w 1743075"/>
                <a:gd name="connsiteY17" fmla="*/ 347663 h 1638300"/>
                <a:gd name="connsiteX18" fmla="*/ 488156 w 1743075"/>
                <a:gd name="connsiteY18" fmla="*/ 392906 h 1638300"/>
                <a:gd name="connsiteX19" fmla="*/ 438150 w 1743075"/>
                <a:gd name="connsiteY19" fmla="*/ 695325 h 1638300"/>
                <a:gd name="connsiteX20" fmla="*/ 414337 w 1743075"/>
                <a:gd name="connsiteY20" fmla="*/ 919163 h 1638300"/>
                <a:gd name="connsiteX21" fmla="*/ 404812 w 1743075"/>
                <a:gd name="connsiteY21" fmla="*/ 1185863 h 1638300"/>
                <a:gd name="connsiteX22" fmla="*/ 409575 w 1743075"/>
                <a:gd name="connsiteY22" fmla="*/ 1221581 h 1638300"/>
                <a:gd name="connsiteX23" fmla="*/ 416719 w 1743075"/>
                <a:gd name="connsiteY23" fmla="*/ 1257300 h 1638300"/>
                <a:gd name="connsiteX24" fmla="*/ 431006 w 1743075"/>
                <a:gd name="connsiteY24" fmla="*/ 1288256 h 1638300"/>
                <a:gd name="connsiteX25" fmla="*/ 452437 w 1743075"/>
                <a:gd name="connsiteY25" fmla="*/ 1314450 h 1638300"/>
                <a:gd name="connsiteX26" fmla="*/ 481012 w 1743075"/>
                <a:gd name="connsiteY26" fmla="*/ 1340644 h 1638300"/>
                <a:gd name="connsiteX27" fmla="*/ 521494 w 1743075"/>
                <a:gd name="connsiteY27" fmla="*/ 1362075 h 1638300"/>
                <a:gd name="connsiteX28" fmla="*/ 564356 w 1743075"/>
                <a:gd name="connsiteY28" fmla="*/ 1376363 h 1638300"/>
                <a:gd name="connsiteX29" fmla="*/ 642937 w 1743075"/>
                <a:gd name="connsiteY29" fmla="*/ 1390650 h 1638300"/>
                <a:gd name="connsiteX30" fmla="*/ 721519 w 1743075"/>
                <a:gd name="connsiteY30" fmla="*/ 1393031 h 1638300"/>
                <a:gd name="connsiteX31" fmla="*/ 859631 w 1743075"/>
                <a:gd name="connsiteY31" fmla="*/ 1402556 h 1638300"/>
                <a:gd name="connsiteX32" fmla="*/ 1028700 w 1743075"/>
                <a:gd name="connsiteY32" fmla="*/ 1397794 h 1638300"/>
                <a:gd name="connsiteX33" fmla="*/ 1157287 w 1743075"/>
                <a:gd name="connsiteY33" fmla="*/ 1388269 h 1638300"/>
                <a:gd name="connsiteX34" fmla="*/ 1235869 w 1743075"/>
                <a:gd name="connsiteY34" fmla="*/ 1376363 h 1638300"/>
                <a:gd name="connsiteX35" fmla="*/ 1309687 w 1743075"/>
                <a:gd name="connsiteY35" fmla="*/ 1354931 h 1638300"/>
                <a:gd name="connsiteX36" fmla="*/ 1352550 w 1743075"/>
                <a:gd name="connsiteY36" fmla="*/ 1326356 h 1638300"/>
                <a:gd name="connsiteX37" fmla="*/ 1631156 w 1743075"/>
                <a:gd name="connsiteY37" fmla="*/ 1312069 h 1638300"/>
                <a:gd name="connsiteX38" fmla="*/ 1674019 w 1743075"/>
                <a:gd name="connsiteY38" fmla="*/ 1369219 h 1638300"/>
                <a:gd name="connsiteX39" fmla="*/ 1724025 w 1743075"/>
                <a:gd name="connsiteY39" fmla="*/ 1416844 h 1638300"/>
                <a:gd name="connsiteX40" fmla="*/ 1733550 w 1743075"/>
                <a:gd name="connsiteY40" fmla="*/ 1435894 h 1638300"/>
                <a:gd name="connsiteX41" fmla="*/ 1743075 w 1743075"/>
                <a:gd name="connsiteY41" fmla="*/ 1476375 h 1638300"/>
                <a:gd name="connsiteX42" fmla="*/ 1740694 w 1743075"/>
                <a:gd name="connsiteY42" fmla="*/ 1514475 h 1638300"/>
                <a:gd name="connsiteX43" fmla="*/ 1726406 w 1743075"/>
                <a:gd name="connsiteY43" fmla="*/ 1540669 h 1638300"/>
                <a:gd name="connsiteX44" fmla="*/ 1693069 w 1743075"/>
                <a:gd name="connsiteY44" fmla="*/ 1566863 h 1638300"/>
                <a:gd name="connsiteX45" fmla="*/ 1657350 w 1743075"/>
                <a:gd name="connsiteY45" fmla="*/ 1588294 h 1638300"/>
                <a:gd name="connsiteX46" fmla="*/ 1578769 w 1743075"/>
                <a:gd name="connsiteY46" fmla="*/ 1600200 h 1638300"/>
                <a:gd name="connsiteX47" fmla="*/ 1412081 w 1743075"/>
                <a:gd name="connsiteY47" fmla="*/ 1621631 h 1638300"/>
                <a:gd name="connsiteX48" fmla="*/ 1243012 w 1743075"/>
                <a:gd name="connsiteY48" fmla="*/ 1633538 h 1638300"/>
                <a:gd name="connsiteX49" fmla="*/ 971550 w 1743075"/>
                <a:gd name="connsiteY49" fmla="*/ 1638300 h 1638300"/>
                <a:gd name="connsiteX50" fmla="*/ 692944 w 1743075"/>
                <a:gd name="connsiteY50" fmla="*/ 1638300 h 1638300"/>
                <a:gd name="connsiteX51" fmla="*/ 588169 w 1743075"/>
                <a:gd name="connsiteY51" fmla="*/ 1628775 h 1638300"/>
                <a:gd name="connsiteX52" fmla="*/ 545306 w 1743075"/>
                <a:gd name="connsiteY52" fmla="*/ 1619250 h 1638300"/>
                <a:gd name="connsiteX53" fmla="*/ 485775 w 1743075"/>
                <a:gd name="connsiteY53" fmla="*/ 1604963 h 1638300"/>
                <a:gd name="connsiteX54" fmla="*/ 423862 w 1743075"/>
                <a:gd name="connsiteY54" fmla="*/ 1578769 h 1638300"/>
                <a:gd name="connsiteX55" fmla="*/ 381000 w 1743075"/>
                <a:gd name="connsiteY55" fmla="*/ 1554956 h 1638300"/>
                <a:gd name="connsiteX56" fmla="*/ 338137 w 1743075"/>
                <a:gd name="connsiteY56" fmla="*/ 1526381 h 1638300"/>
                <a:gd name="connsiteX57" fmla="*/ 302419 w 1743075"/>
                <a:gd name="connsiteY57" fmla="*/ 1493044 h 1638300"/>
                <a:gd name="connsiteX58" fmla="*/ 280987 w 1743075"/>
                <a:gd name="connsiteY58" fmla="*/ 1459706 h 1638300"/>
                <a:gd name="connsiteX59" fmla="*/ 257175 w 1743075"/>
                <a:gd name="connsiteY59" fmla="*/ 1414463 h 1638300"/>
                <a:gd name="connsiteX60" fmla="*/ 238125 w 1743075"/>
                <a:gd name="connsiteY60" fmla="*/ 1335881 h 1638300"/>
                <a:gd name="connsiteX61" fmla="*/ 230981 w 1743075"/>
                <a:gd name="connsiteY61" fmla="*/ 1209675 h 1638300"/>
                <a:gd name="connsiteX62" fmla="*/ 228600 w 1743075"/>
                <a:gd name="connsiteY62" fmla="*/ 1019175 h 1638300"/>
                <a:gd name="connsiteX63" fmla="*/ 228600 w 1743075"/>
                <a:gd name="connsiteY63" fmla="*/ 823913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43075" h="1638300">
                  <a:moveTo>
                    <a:pt x="228600" y="823913"/>
                  </a:moveTo>
                  <a:lnTo>
                    <a:pt x="228600" y="364331"/>
                  </a:lnTo>
                  <a:lnTo>
                    <a:pt x="223837" y="247650"/>
                  </a:lnTo>
                  <a:lnTo>
                    <a:pt x="216694" y="204788"/>
                  </a:lnTo>
                  <a:lnTo>
                    <a:pt x="204787" y="161925"/>
                  </a:lnTo>
                  <a:lnTo>
                    <a:pt x="188119" y="135731"/>
                  </a:lnTo>
                  <a:lnTo>
                    <a:pt x="173831" y="116681"/>
                  </a:lnTo>
                  <a:lnTo>
                    <a:pt x="140494" y="88106"/>
                  </a:lnTo>
                  <a:lnTo>
                    <a:pt x="0" y="0"/>
                  </a:lnTo>
                  <a:lnTo>
                    <a:pt x="261937" y="0"/>
                  </a:lnTo>
                  <a:lnTo>
                    <a:pt x="366712" y="92869"/>
                  </a:lnTo>
                  <a:lnTo>
                    <a:pt x="419100" y="140494"/>
                  </a:lnTo>
                  <a:lnTo>
                    <a:pt x="454819" y="176213"/>
                  </a:lnTo>
                  <a:lnTo>
                    <a:pt x="485775" y="211931"/>
                  </a:lnTo>
                  <a:lnTo>
                    <a:pt x="504825" y="240506"/>
                  </a:lnTo>
                  <a:lnTo>
                    <a:pt x="514350" y="271463"/>
                  </a:lnTo>
                  <a:lnTo>
                    <a:pt x="516731" y="302419"/>
                  </a:lnTo>
                  <a:lnTo>
                    <a:pt x="509587" y="347663"/>
                  </a:lnTo>
                  <a:lnTo>
                    <a:pt x="488156" y="392906"/>
                  </a:lnTo>
                  <a:lnTo>
                    <a:pt x="438150" y="695325"/>
                  </a:lnTo>
                  <a:lnTo>
                    <a:pt x="414337" y="919163"/>
                  </a:lnTo>
                  <a:lnTo>
                    <a:pt x="404812" y="1185863"/>
                  </a:lnTo>
                  <a:lnTo>
                    <a:pt x="409575" y="1221581"/>
                  </a:lnTo>
                  <a:lnTo>
                    <a:pt x="416719" y="1257300"/>
                  </a:lnTo>
                  <a:lnTo>
                    <a:pt x="431006" y="1288256"/>
                  </a:lnTo>
                  <a:lnTo>
                    <a:pt x="452437" y="1314450"/>
                  </a:lnTo>
                  <a:lnTo>
                    <a:pt x="481012" y="1340644"/>
                  </a:lnTo>
                  <a:lnTo>
                    <a:pt x="521494" y="1362075"/>
                  </a:lnTo>
                  <a:lnTo>
                    <a:pt x="564356" y="1376363"/>
                  </a:lnTo>
                  <a:lnTo>
                    <a:pt x="642937" y="1390650"/>
                  </a:lnTo>
                  <a:lnTo>
                    <a:pt x="721519" y="1393031"/>
                  </a:lnTo>
                  <a:lnTo>
                    <a:pt x="859631" y="1402556"/>
                  </a:lnTo>
                  <a:lnTo>
                    <a:pt x="1028700" y="1397794"/>
                  </a:lnTo>
                  <a:lnTo>
                    <a:pt x="1157287" y="1388269"/>
                  </a:lnTo>
                  <a:lnTo>
                    <a:pt x="1235869" y="1376363"/>
                  </a:lnTo>
                  <a:lnTo>
                    <a:pt x="1309687" y="1354931"/>
                  </a:lnTo>
                  <a:lnTo>
                    <a:pt x="1352550" y="1326356"/>
                  </a:lnTo>
                  <a:lnTo>
                    <a:pt x="1631156" y="1312069"/>
                  </a:lnTo>
                  <a:lnTo>
                    <a:pt x="1674019" y="1369219"/>
                  </a:lnTo>
                  <a:lnTo>
                    <a:pt x="1724025" y="1416844"/>
                  </a:lnTo>
                  <a:lnTo>
                    <a:pt x="1733550" y="1435894"/>
                  </a:lnTo>
                  <a:lnTo>
                    <a:pt x="1743075" y="1476375"/>
                  </a:lnTo>
                  <a:lnTo>
                    <a:pt x="1740694" y="1514475"/>
                  </a:lnTo>
                  <a:lnTo>
                    <a:pt x="1726406" y="1540669"/>
                  </a:lnTo>
                  <a:lnTo>
                    <a:pt x="1693069" y="1566863"/>
                  </a:lnTo>
                  <a:lnTo>
                    <a:pt x="1657350" y="1588294"/>
                  </a:lnTo>
                  <a:lnTo>
                    <a:pt x="1578769" y="1600200"/>
                  </a:lnTo>
                  <a:lnTo>
                    <a:pt x="1412081" y="1621631"/>
                  </a:lnTo>
                  <a:lnTo>
                    <a:pt x="1243012" y="1633538"/>
                  </a:lnTo>
                  <a:lnTo>
                    <a:pt x="971550" y="1638300"/>
                  </a:lnTo>
                  <a:lnTo>
                    <a:pt x="692944" y="1638300"/>
                  </a:lnTo>
                  <a:lnTo>
                    <a:pt x="588169" y="1628775"/>
                  </a:lnTo>
                  <a:lnTo>
                    <a:pt x="545306" y="1619250"/>
                  </a:lnTo>
                  <a:lnTo>
                    <a:pt x="485775" y="1604963"/>
                  </a:lnTo>
                  <a:lnTo>
                    <a:pt x="423862" y="1578769"/>
                  </a:lnTo>
                  <a:lnTo>
                    <a:pt x="381000" y="1554956"/>
                  </a:lnTo>
                  <a:lnTo>
                    <a:pt x="338137" y="1526381"/>
                  </a:lnTo>
                  <a:lnTo>
                    <a:pt x="302419" y="1493044"/>
                  </a:lnTo>
                  <a:lnTo>
                    <a:pt x="280987" y="1459706"/>
                  </a:lnTo>
                  <a:lnTo>
                    <a:pt x="257175" y="1414463"/>
                  </a:lnTo>
                  <a:lnTo>
                    <a:pt x="238125" y="1335881"/>
                  </a:lnTo>
                  <a:lnTo>
                    <a:pt x="230981" y="1209675"/>
                  </a:lnTo>
                  <a:cubicBezTo>
                    <a:pt x="230187" y="1146175"/>
                    <a:pt x="229394" y="1082675"/>
                    <a:pt x="228600" y="1019175"/>
                  </a:cubicBezTo>
                  <a:lnTo>
                    <a:pt x="228600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32CB015-F8D7-4E4B-B9CF-57D68FC64A4A}"/>
                </a:ext>
              </a:extLst>
            </p:cNvPr>
            <p:cNvSpPr/>
            <p:nvPr/>
          </p:nvSpPr>
          <p:spPr>
            <a:xfrm>
              <a:off x="6962775" y="4878388"/>
              <a:ext cx="328613" cy="714375"/>
            </a:xfrm>
            <a:custGeom>
              <a:avLst/>
              <a:gdLst>
                <a:gd name="connsiteX0" fmla="*/ 138113 w 328613"/>
                <a:gd name="connsiteY0" fmla="*/ 330994 h 714375"/>
                <a:gd name="connsiteX1" fmla="*/ 85725 w 328613"/>
                <a:gd name="connsiteY1" fmla="*/ 528638 h 714375"/>
                <a:gd name="connsiteX2" fmla="*/ 76200 w 328613"/>
                <a:gd name="connsiteY2" fmla="*/ 578644 h 714375"/>
                <a:gd name="connsiteX3" fmla="*/ 0 w 328613"/>
                <a:gd name="connsiteY3" fmla="*/ 692944 h 714375"/>
                <a:gd name="connsiteX4" fmla="*/ 328613 w 328613"/>
                <a:gd name="connsiteY4" fmla="*/ 714375 h 714375"/>
                <a:gd name="connsiteX5" fmla="*/ 323850 w 328613"/>
                <a:gd name="connsiteY5" fmla="*/ 614363 h 714375"/>
                <a:gd name="connsiteX6" fmla="*/ 304800 w 328613"/>
                <a:gd name="connsiteY6" fmla="*/ 566738 h 714375"/>
                <a:gd name="connsiteX7" fmla="*/ 295275 w 328613"/>
                <a:gd name="connsiteY7" fmla="*/ 495300 h 714375"/>
                <a:gd name="connsiteX8" fmla="*/ 280988 w 328613"/>
                <a:gd name="connsiteY8" fmla="*/ 195263 h 714375"/>
                <a:gd name="connsiteX9" fmla="*/ 283369 w 328613"/>
                <a:gd name="connsiteY9" fmla="*/ 38100 h 714375"/>
                <a:gd name="connsiteX10" fmla="*/ 278606 w 328613"/>
                <a:gd name="connsiteY10" fmla="*/ 19050 h 714375"/>
                <a:gd name="connsiteX11" fmla="*/ 259556 w 328613"/>
                <a:gd name="connsiteY11" fmla="*/ 4763 h 714375"/>
                <a:gd name="connsiteX12" fmla="*/ 233363 w 328613"/>
                <a:gd name="connsiteY12" fmla="*/ 0 h 714375"/>
                <a:gd name="connsiteX13" fmla="*/ 219075 w 328613"/>
                <a:gd name="connsiteY13" fmla="*/ 11907 h 714375"/>
                <a:gd name="connsiteX14" fmla="*/ 138113 w 328613"/>
                <a:gd name="connsiteY14" fmla="*/ 3309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8613" h="714375">
                  <a:moveTo>
                    <a:pt x="138113" y="330994"/>
                  </a:moveTo>
                  <a:lnTo>
                    <a:pt x="85725" y="528638"/>
                  </a:lnTo>
                  <a:lnTo>
                    <a:pt x="76200" y="578644"/>
                  </a:lnTo>
                  <a:lnTo>
                    <a:pt x="0" y="692944"/>
                  </a:lnTo>
                  <a:lnTo>
                    <a:pt x="328613" y="714375"/>
                  </a:lnTo>
                  <a:lnTo>
                    <a:pt x="323850" y="614363"/>
                  </a:lnTo>
                  <a:lnTo>
                    <a:pt x="304800" y="566738"/>
                  </a:lnTo>
                  <a:lnTo>
                    <a:pt x="295275" y="495300"/>
                  </a:lnTo>
                  <a:lnTo>
                    <a:pt x="280988" y="195263"/>
                  </a:lnTo>
                  <a:cubicBezTo>
                    <a:pt x="281782" y="142875"/>
                    <a:pt x="282575" y="90488"/>
                    <a:pt x="283369" y="38100"/>
                  </a:cubicBezTo>
                  <a:lnTo>
                    <a:pt x="278606" y="19050"/>
                  </a:lnTo>
                  <a:lnTo>
                    <a:pt x="259556" y="4763"/>
                  </a:lnTo>
                  <a:lnTo>
                    <a:pt x="233363" y="0"/>
                  </a:lnTo>
                  <a:lnTo>
                    <a:pt x="219075" y="11907"/>
                  </a:lnTo>
                  <a:lnTo>
                    <a:pt x="1381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48819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B29FDA0-9111-9A43-AC38-FDE3B1D2431B}"/>
              </a:ext>
            </a:extLst>
          </p:cNvPr>
          <p:cNvSpPr/>
          <p:nvPr/>
        </p:nvSpPr>
        <p:spPr>
          <a:xfrm>
            <a:off x="3309938" y="1390650"/>
            <a:ext cx="714375" cy="769938"/>
          </a:xfrm>
          <a:custGeom>
            <a:avLst/>
            <a:gdLst>
              <a:gd name="connsiteX0" fmla="*/ 316706 w 714375"/>
              <a:gd name="connsiteY0" fmla="*/ 547688 h 769144"/>
              <a:gd name="connsiteX1" fmla="*/ 242887 w 714375"/>
              <a:gd name="connsiteY1" fmla="*/ 445294 h 769144"/>
              <a:gd name="connsiteX2" fmla="*/ 185737 w 714375"/>
              <a:gd name="connsiteY2" fmla="*/ 366713 h 769144"/>
              <a:gd name="connsiteX3" fmla="*/ 130968 w 714375"/>
              <a:gd name="connsiteY3" fmla="*/ 276225 h 769144"/>
              <a:gd name="connsiteX4" fmla="*/ 85725 w 714375"/>
              <a:gd name="connsiteY4" fmla="*/ 207169 h 769144"/>
              <a:gd name="connsiteX5" fmla="*/ 52387 w 714375"/>
              <a:gd name="connsiteY5" fmla="*/ 147638 h 769144"/>
              <a:gd name="connsiteX6" fmla="*/ 28575 w 714375"/>
              <a:gd name="connsiteY6" fmla="*/ 102394 h 769144"/>
              <a:gd name="connsiteX7" fmla="*/ 9525 w 714375"/>
              <a:gd name="connsiteY7" fmla="*/ 64294 h 769144"/>
              <a:gd name="connsiteX8" fmla="*/ 2381 w 714375"/>
              <a:gd name="connsiteY8" fmla="*/ 38100 h 769144"/>
              <a:gd name="connsiteX9" fmla="*/ 0 w 714375"/>
              <a:gd name="connsiteY9" fmla="*/ 19050 h 769144"/>
              <a:gd name="connsiteX10" fmla="*/ 4762 w 714375"/>
              <a:gd name="connsiteY10" fmla="*/ 4763 h 769144"/>
              <a:gd name="connsiteX11" fmla="*/ 19050 w 714375"/>
              <a:gd name="connsiteY11" fmla="*/ 0 h 769144"/>
              <a:gd name="connsiteX12" fmla="*/ 61912 w 714375"/>
              <a:gd name="connsiteY12" fmla="*/ 33338 h 769144"/>
              <a:gd name="connsiteX13" fmla="*/ 183356 w 714375"/>
              <a:gd name="connsiteY13" fmla="*/ 119063 h 769144"/>
              <a:gd name="connsiteX14" fmla="*/ 371475 w 714375"/>
              <a:gd name="connsiteY14" fmla="*/ 242888 h 769144"/>
              <a:gd name="connsiteX15" fmla="*/ 569118 w 714375"/>
              <a:gd name="connsiteY15" fmla="*/ 369094 h 769144"/>
              <a:gd name="connsiteX16" fmla="*/ 600075 w 714375"/>
              <a:gd name="connsiteY16" fmla="*/ 414338 h 769144"/>
              <a:gd name="connsiteX17" fmla="*/ 650081 w 714375"/>
              <a:gd name="connsiteY17" fmla="*/ 507206 h 769144"/>
              <a:gd name="connsiteX18" fmla="*/ 676275 w 714375"/>
              <a:gd name="connsiteY18" fmla="*/ 561975 h 769144"/>
              <a:gd name="connsiteX19" fmla="*/ 697706 w 714375"/>
              <a:gd name="connsiteY19" fmla="*/ 609600 h 769144"/>
              <a:gd name="connsiteX20" fmla="*/ 709612 w 714375"/>
              <a:gd name="connsiteY20" fmla="*/ 642938 h 769144"/>
              <a:gd name="connsiteX21" fmla="*/ 714375 w 714375"/>
              <a:gd name="connsiteY21" fmla="*/ 678656 h 769144"/>
              <a:gd name="connsiteX22" fmla="*/ 714375 w 714375"/>
              <a:gd name="connsiteY22" fmla="*/ 721519 h 769144"/>
              <a:gd name="connsiteX23" fmla="*/ 702468 w 714375"/>
              <a:gd name="connsiteY23" fmla="*/ 754856 h 769144"/>
              <a:gd name="connsiteX24" fmla="*/ 685800 w 714375"/>
              <a:gd name="connsiteY24" fmla="*/ 764381 h 769144"/>
              <a:gd name="connsiteX25" fmla="*/ 657225 w 714375"/>
              <a:gd name="connsiteY25" fmla="*/ 769144 h 769144"/>
              <a:gd name="connsiteX26" fmla="*/ 623887 w 714375"/>
              <a:gd name="connsiteY26" fmla="*/ 764381 h 769144"/>
              <a:gd name="connsiteX27" fmla="*/ 576262 w 714375"/>
              <a:gd name="connsiteY27" fmla="*/ 750094 h 769144"/>
              <a:gd name="connsiteX28" fmla="*/ 538162 w 714375"/>
              <a:gd name="connsiteY28" fmla="*/ 733425 h 769144"/>
              <a:gd name="connsiteX29" fmla="*/ 488156 w 714375"/>
              <a:gd name="connsiteY29" fmla="*/ 700088 h 769144"/>
              <a:gd name="connsiteX30" fmla="*/ 438150 w 714375"/>
              <a:gd name="connsiteY30" fmla="*/ 659606 h 769144"/>
              <a:gd name="connsiteX31" fmla="*/ 373856 w 714375"/>
              <a:gd name="connsiteY31" fmla="*/ 604838 h 769144"/>
              <a:gd name="connsiteX32" fmla="*/ 316706 w 714375"/>
              <a:gd name="connsiteY32" fmla="*/ 547688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4375" h="769144">
                <a:moveTo>
                  <a:pt x="316706" y="547688"/>
                </a:moveTo>
                <a:lnTo>
                  <a:pt x="242887" y="445294"/>
                </a:lnTo>
                <a:lnTo>
                  <a:pt x="185737" y="366713"/>
                </a:lnTo>
                <a:lnTo>
                  <a:pt x="130968" y="276225"/>
                </a:lnTo>
                <a:lnTo>
                  <a:pt x="85725" y="207169"/>
                </a:lnTo>
                <a:lnTo>
                  <a:pt x="52387" y="147638"/>
                </a:lnTo>
                <a:lnTo>
                  <a:pt x="28575" y="102394"/>
                </a:lnTo>
                <a:lnTo>
                  <a:pt x="9525" y="64294"/>
                </a:lnTo>
                <a:lnTo>
                  <a:pt x="2381" y="38100"/>
                </a:lnTo>
                <a:lnTo>
                  <a:pt x="0" y="19050"/>
                </a:lnTo>
                <a:lnTo>
                  <a:pt x="4762" y="4763"/>
                </a:lnTo>
                <a:lnTo>
                  <a:pt x="19050" y="0"/>
                </a:lnTo>
                <a:lnTo>
                  <a:pt x="61912" y="33338"/>
                </a:lnTo>
                <a:lnTo>
                  <a:pt x="183356" y="119063"/>
                </a:lnTo>
                <a:lnTo>
                  <a:pt x="371475" y="242888"/>
                </a:lnTo>
                <a:lnTo>
                  <a:pt x="569118" y="369094"/>
                </a:lnTo>
                <a:lnTo>
                  <a:pt x="600075" y="414338"/>
                </a:lnTo>
                <a:lnTo>
                  <a:pt x="650081" y="507206"/>
                </a:lnTo>
                <a:lnTo>
                  <a:pt x="676275" y="561975"/>
                </a:lnTo>
                <a:lnTo>
                  <a:pt x="697706" y="609600"/>
                </a:lnTo>
                <a:lnTo>
                  <a:pt x="709612" y="642938"/>
                </a:lnTo>
                <a:lnTo>
                  <a:pt x="714375" y="678656"/>
                </a:lnTo>
                <a:lnTo>
                  <a:pt x="714375" y="721519"/>
                </a:lnTo>
                <a:lnTo>
                  <a:pt x="702468" y="754856"/>
                </a:lnTo>
                <a:lnTo>
                  <a:pt x="685800" y="764381"/>
                </a:lnTo>
                <a:lnTo>
                  <a:pt x="657225" y="769144"/>
                </a:lnTo>
                <a:lnTo>
                  <a:pt x="623887" y="764381"/>
                </a:lnTo>
                <a:lnTo>
                  <a:pt x="576262" y="750094"/>
                </a:lnTo>
                <a:lnTo>
                  <a:pt x="538162" y="733425"/>
                </a:lnTo>
                <a:lnTo>
                  <a:pt x="488156" y="700088"/>
                </a:lnTo>
                <a:lnTo>
                  <a:pt x="438150" y="659606"/>
                </a:lnTo>
                <a:lnTo>
                  <a:pt x="373856" y="604838"/>
                </a:lnTo>
                <a:lnTo>
                  <a:pt x="316706" y="5476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5328BBC-B4C0-2B46-BAAB-992B23B9D383}"/>
              </a:ext>
            </a:extLst>
          </p:cNvPr>
          <p:cNvSpPr/>
          <p:nvPr/>
        </p:nvSpPr>
        <p:spPr>
          <a:xfrm>
            <a:off x="2676525" y="2247900"/>
            <a:ext cx="1865313" cy="642938"/>
          </a:xfrm>
          <a:custGeom>
            <a:avLst/>
            <a:gdLst>
              <a:gd name="connsiteX0" fmla="*/ 1052513 w 1864519"/>
              <a:gd name="connsiteY0" fmla="*/ 347663 h 642938"/>
              <a:gd name="connsiteX1" fmla="*/ 742950 w 1864519"/>
              <a:gd name="connsiteY1" fmla="*/ 459581 h 642938"/>
              <a:gd name="connsiteX2" fmla="*/ 607219 w 1864519"/>
              <a:gd name="connsiteY2" fmla="*/ 514350 h 642938"/>
              <a:gd name="connsiteX3" fmla="*/ 578644 w 1864519"/>
              <a:gd name="connsiteY3" fmla="*/ 535781 h 642938"/>
              <a:gd name="connsiteX4" fmla="*/ 471488 w 1864519"/>
              <a:gd name="connsiteY4" fmla="*/ 604838 h 642938"/>
              <a:gd name="connsiteX5" fmla="*/ 426244 w 1864519"/>
              <a:gd name="connsiteY5" fmla="*/ 640556 h 642938"/>
              <a:gd name="connsiteX6" fmla="*/ 407194 w 1864519"/>
              <a:gd name="connsiteY6" fmla="*/ 642938 h 642938"/>
              <a:gd name="connsiteX7" fmla="*/ 366713 w 1864519"/>
              <a:gd name="connsiteY7" fmla="*/ 623888 h 642938"/>
              <a:gd name="connsiteX8" fmla="*/ 283369 w 1864519"/>
              <a:gd name="connsiteY8" fmla="*/ 573881 h 642938"/>
              <a:gd name="connsiteX9" fmla="*/ 207169 w 1864519"/>
              <a:gd name="connsiteY9" fmla="*/ 521494 h 642938"/>
              <a:gd name="connsiteX10" fmla="*/ 138113 w 1864519"/>
              <a:gd name="connsiteY10" fmla="*/ 469106 h 642938"/>
              <a:gd name="connsiteX11" fmla="*/ 102394 w 1864519"/>
              <a:gd name="connsiteY11" fmla="*/ 435769 h 642938"/>
              <a:gd name="connsiteX12" fmla="*/ 54769 w 1864519"/>
              <a:gd name="connsiteY12" fmla="*/ 388144 h 642938"/>
              <a:gd name="connsiteX13" fmla="*/ 16669 w 1864519"/>
              <a:gd name="connsiteY13" fmla="*/ 340519 h 642938"/>
              <a:gd name="connsiteX14" fmla="*/ 4763 w 1864519"/>
              <a:gd name="connsiteY14" fmla="*/ 316706 h 642938"/>
              <a:gd name="connsiteX15" fmla="*/ 0 w 1864519"/>
              <a:gd name="connsiteY15" fmla="*/ 295275 h 642938"/>
              <a:gd name="connsiteX16" fmla="*/ 0 w 1864519"/>
              <a:gd name="connsiteY16" fmla="*/ 285750 h 642938"/>
              <a:gd name="connsiteX17" fmla="*/ 4763 w 1864519"/>
              <a:gd name="connsiteY17" fmla="*/ 273844 h 642938"/>
              <a:gd name="connsiteX18" fmla="*/ 19050 w 1864519"/>
              <a:gd name="connsiteY18" fmla="*/ 271463 h 642938"/>
              <a:gd name="connsiteX19" fmla="*/ 42863 w 1864519"/>
              <a:gd name="connsiteY19" fmla="*/ 278606 h 642938"/>
              <a:gd name="connsiteX20" fmla="*/ 78581 w 1864519"/>
              <a:gd name="connsiteY20" fmla="*/ 300038 h 642938"/>
              <a:gd name="connsiteX21" fmla="*/ 128588 w 1864519"/>
              <a:gd name="connsiteY21" fmla="*/ 326231 h 642938"/>
              <a:gd name="connsiteX22" fmla="*/ 183356 w 1864519"/>
              <a:gd name="connsiteY22" fmla="*/ 350044 h 642938"/>
              <a:gd name="connsiteX23" fmla="*/ 233363 w 1864519"/>
              <a:gd name="connsiteY23" fmla="*/ 366713 h 642938"/>
              <a:gd name="connsiteX24" fmla="*/ 288131 w 1864519"/>
              <a:gd name="connsiteY24" fmla="*/ 378619 h 642938"/>
              <a:gd name="connsiteX25" fmla="*/ 328613 w 1864519"/>
              <a:gd name="connsiteY25" fmla="*/ 376238 h 642938"/>
              <a:gd name="connsiteX26" fmla="*/ 492919 w 1864519"/>
              <a:gd name="connsiteY26" fmla="*/ 340519 h 642938"/>
              <a:gd name="connsiteX27" fmla="*/ 797719 w 1864519"/>
              <a:gd name="connsiteY27" fmla="*/ 252413 h 642938"/>
              <a:gd name="connsiteX28" fmla="*/ 1081088 w 1864519"/>
              <a:gd name="connsiteY28" fmla="*/ 169069 h 642938"/>
              <a:gd name="connsiteX29" fmla="*/ 1393031 w 1864519"/>
              <a:gd name="connsiteY29" fmla="*/ 80963 h 642938"/>
              <a:gd name="connsiteX30" fmla="*/ 1597819 w 1864519"/>
              <a:gd name="connsiteY30" fmla="*/ 0 h 642938"/>
              <a:gd name="connsiteX31" fmla="*/ 1621631 w 1864519"/>
              <a:gd name="connsiteY31" fmla="*/ 7144 h 642938"/>
              <a:gd name="connsiteX32" fmla="*/ 1704975 w 1864519"/>
              <a:gd name="connsiteY32" fmla="*/ 57150 h 642938"/>
              <a:gd name="connsiteX33" fmla="*/ 1778794 w 1864519"/>
              <a:gd name="connsiteY33" fmla="*/ 107156 h 642938"/>
              <a:gd name="connsiteX34" fmla="*/ 1831181 w 1864519"/>
              <a:gd name="connsiteY34" fmla="*/ 150019 h 642938"/>
              <a:gd name="connsiteX35" fmla="*/ 1847850 w 1864519"/>
              <a:gd name="connsiteY35" fmla="*/ 171450 h 642938"/>
              <a:gd name="connsiteX36" fmla="*/ 1857375 w 1864519"/>
              <a:gd name="connsiteY36" fmla="*/ 190500 h 642938"/>
              <a:gd name="connsiteX37" fmla="*/ 1864519 w 1864519"/>
              <a:gd name="connsiteY37" fmla="*/ 211931 h 642938"/>
              <a:gd name="connsiteX38" fmla="*/ 1859756 w 1864519"/>
              <a:gd name="connsiteY38" fmla="*/ 228600 h 642938"/>
              <a:gd name="connsiteX39" fmla="*/ 1843088 w 1864519"/>
              <a:gd name="connsiteY39" fmla="*/ 247650 h 642938"/>
              <a:gd name="connsiteX40" fmla="*/ 1804988 w 1864519"/>
              <a:gd name="connsiteY40" fmla="*/ 261938 h 642938"/>
              <a:gd name="connsiteX41" fmla="*/ 1445419 w 1864519"/>
              <a:gd name="connsiteY41" fmla="*/ 230981 h 642938"/>
              <a:gd name="connsiteX42" fmla="*/ 1052513 w 1864519"/>
              <a:gd name="connsiteY42" fmla="*/ 347663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64519" h="642938">
                <a:moveTo>
                  <a:pt x="1052513" y="347663"/>
                </a:moveTo>
                <a:lnTo>
                  <a:pt x="742950" y="459581"/>
                </a:lnTo>
                <a:lnTo>
                  <a:pt x="607219" y="514350"/>
                </a:lnTo>
                <a:lnTo>
                  <a:pt x="578644" y="535781"/>
                </a:lnTo>
                <a:lnTo>
                  <a:pt x="471488" y="604838"/>
                </a:lnTo>
                <a:lnTo>
                  <a:pt x="426244" y="640556"/>
                </a:lnTo>
                <a:lnTo>
                  <a:pt x="407194" y="642938"/>
                </a:lnTo>
                <a:lnTo>
                  <a:pt x="366713" y="623888"/>
                </a:lnTo>
                <a:lnTo>
                  <a:pt x="283369" y="573881"/>
                </a:lnTo>
                <a:lnTo>
                  <a:pt x="207169" y="521494"/>
                </a:lnTo>
                <a:lnTo>
                  <a:pt x="138113" y="469106"/>
                </a:lnTo>
                <a:lnTo>
                  <a:pt x="102394" y="435769"/>
                </a:lnTo>
                <a:lnTo>
                  <a:pt x="54769" y="388144"/>
                </a:lnTo>
                <a:lnTo>
                  <a:pt x="16669" y="340519"/>
                </a:lnTo>
                <a:lnTo>
                  <a:pt x="4763" y="316706"/>
                </a:lnTo>
                <a:lnTo>
                  <a:pt x="0" y="295275"/>
                </a:lnTo>
                <a:lnTo>
                  <a:pt x="0" y="285750"/>
                </a:lnTo>
                <a:lnTo>
                  <a:pt x="4763" y="273844"/>
                </a:lnTo>
                <a:lnTo>
                  <a:pt x="19050" y="271463"/>
                </a:lnTo>
                <a:lnTo>
                  <a:pt x="42863" y="278606"/>
                </a:lnTo>
                <a:lnTo>
                  <a:pt x="78581" y="300038"/>
                </a:lnTo>
                <a:lnTo>
                  <a:pt x="128588" y="326231"/>
                </a:lnTo>
                <a:lnTo>
                  <a:pt x="183356" y="350044"/>
                </a:lnTo>
                <a:lnTo>
                  <a:pt x="233363" y="366713"/>
                </a:lnTo>
                <a:lnTo>
                  <a:pt x="288131" y="378619"/>
                </a:lnTo>
                <a:lnTo>
                  <a:pt x="328613" y="376238"/>
                </a:lnTo>
                <a:lnTo>
                  <a:pt x="492919" y="340519"/>
                </a:lnTo>
                <a:lnTo>
                  <a:pt x="797719" y="252413"/>
                </a:lnTo>
                <a:lnTo>
                  <a:pt x="1081088" y="169069"/>
                </a:lnTo>
                <a:lnTo>
                  <a:pt x="1393031" y="80963"/>
                </a:lnTo>
                <a:lnTo>
                  <a:pt x="1597819" y="0"/>
                </a:lnTo>
                <a:lnTo>
                  <a:pt x="1621631" y="7144"/>
                </a:lnTo>
                <a:lnTo>
                  <a:pt x="1704975" y="57150"/>
                </a:lnTo>
                <a:lnTo>
                  <a:pt x="1778794" y="107156"/>
                </a:lnTo>
                <a:lnTo>
                  <a:pt x="1831181" y="150019"/>
                </a:lnTo>
                <a:lnTo>
                  <a:pt x="1847850" y="171450"/>
                </a:lnTo>
                <a:lnTo>
                  <a:pt x="1857375" y="190500"/>
                </a:lnTo>
                <a:lnTo>
                  <a:pt x="1864519" y="211931"/>
                </a:lnTo>
                <a:lnTo>
                  <a:pt x="1859756" y="228600"/>
                </a:lnTo>
                <a:lnTo>
                  <a:pt x="1843088" y="247650"/>
                </a:lnTo>
                <a:lnTo>
                  <a:pt x="1804988" y="261938"/>
                </a:lnTo>
                <a:lnTo>
                  <a:pt x="1445419" y="230981"/>
                </a:lnTo>
                <a:lnTo>
                  <a:pt x="1052513" y="347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ECEE4AC-C7A3-EE40-B4CF-3DC1AB08CE2E}"/>
              </a:ext>
            </a:extLst>
          </p:cNvPr>
          <p:cNvSpPr/>
          <p:nvPr/>
        </p:nvSpPr>
        <p:spPr>
          <a:xfrm>
            <a:off x="4024313" y="3033713"/>
            <a:ext cx="712787" cy="790575"/>
          </a:xfrm>
          <a:custGeom>
            <a:avLst/>
            <a:gdLst>
              <a:gd name="connsiteX0" fmla="*/ 397668 w 711993"/>
              <a:gd name="connsiteY0" fmla="*/ 535781 h 790575"/>
              <a:gd name="connsiteX1" fmla="*/ 219075 w 711993"/>
              <a:gd name="connsiteY1" fmla="*/ 666750 h 790575"/>
              <a:gd name="connsiteX2" fmla="*/ 52387 w 711993"/>
              <a:gd name="connsiteY2" fmla="*/ 790575 h 790575"/>
              <a:gd name="connsiteX3" fmla="*/ 0 w 711993"/>
              <a:gd name="connsiteY3" fmla="*/ 776287 h 790575"/>
              <a:gd name="connsiteX4" fmla="*/ 128587 w 711993"/>
              <a:gd name="connsiteY4" fmla="*/ 595312 h 790575"/>
              <a:gd name="connsiteX5" fmla="*/ 261937 w 711993"/>
              <a:gd name="connsiteY5" fmla="*/ 409575 h 790575"/>
              <a:gd name="connsiteX6" fmla="*/ 333375 w 711993"/>
              <a:gd name="connsiteY6" fmla="*/ 311943 h 790575"/>
              <a:gd name="connsiteX7" fmla="*/ 378618 w 711993"/>
              <a:gd name="connsiteY7" fmla="*/ 247650 h 790575"/>
              <a:gd name="connsiteX8" fmla="*/ 392906 w 711993"/>
              <a:gd name="connsiteY8" fmla="*/ 223837 h 790575"/>
              <a:gd name="connsiteX9" fmla="*/ 395287 w 711993"/>
              <a:gd name="connsiteY9" fmla="*/ 204787 h 790575"/>
              <a:gd name="connsiteX10" fmla="*/ 395287 w 711993"/>
              <a:gd name="connsiteY10" fmla="*/ 183356 h 790575"/>
              <a:gd name="connsiteX11" fmla="*/ 388143 w 711993"/>
              <a:gd name="connsiteY11" fmla="*/ 145256 h 790575"/>
              <a:gd name="connsiteX12" fmla="*/ 373856 w 711993"/>
              <a:gd name="connsiteY12" fmla="*/ 121443 h 790575"/>
              <a:gd name="connsiteX13" fmla="*/ 352425 w 711993"/>
              <a:gd name="connsiteY13" fmla="*/ 95250 h 790575"/>
              <a:gd name="connsiteX14" fmla="*/ 326231 w 711993"/>
              <a:gd name="connsiteY14" fmla="*/ 71437 h 790575"/>
              <a:gd name="connsiteX15" fmla="*/ 311943 w 711993"/>
              <a:gd name="connsiteY15" fmla="*/ 57150 h 790575"/>
              <a:gd name="connsiteX16" fmla="*/ 302418 w 711993"/>
              <a:gd name="connsiteY16" fmla="*/ 30956 h 790575"/>
              <a:gd name="connsiteX17" fmla="*/ 302418 w 711993"/>
              <a:gd name="connsiteY17" fmla="*/ 16668 h 790575"/>
              <a:gd name="connsiteX18" fmla="*/ 307181 w 711993"/>
              <a:gd name="connsiteY18" fmla="*/ 2381 h 790575"/>
              <a:gd name="connsiteX19" fmla="*/ 323850 w 711993"/>
              <a:gd name="connsiteY19" fmla="*/ 0 h 790575"/>
              <a:gd name="connsiteX20" fmla="*/ 352425 w 711993"/>
              <a:gd name="connsiteY20" fmla="*/ 7143 h 790575"/>
              <a:gd name="connsiteX21" fmla="*/ 373856 w 711993"/>
              <a:gd name="connsiteY21" fmla="*/ 16668 h 790575"/>
              <a:gd name="connsiteX22" fmla="*/ 442912 w 711993"/>
              <a:gd name="connsiteY22" fmla="*/ 38100 h 790575"/>
              <a:gd name="connsiteX23" fmla="*/ 490537 w 711993"/>
              <a:gd name="connsiteY23" fmla="*/ 57150 h 790575"/>
              <a:gd name="connsiteX24" fmla="*/ 540543 w 711993"/>
              <a:gd name="connsiteY24" fmla="*/ 78581 h 790575"/>
              <a:gd name="connsiteX25" fmla="*/ 585787 w 711993"/>
              <a:gd name="connsiteY25" fmla="*/ 107156 h 790575"/>
              <a:gd name="connsiteX26" fmla="*/ 616743 w 711993"/>
              <a:gd name="connsiteY26" fmla="*/ 133350 h 790575"/>
              <a:gd name="connsiteX27" fmla="*/ 642937 w 711993"/>
              <a:gd name="connsiteY27" fmla="*/ 159543 h 790575"/>
              <a:gd name="connsiteX28" fmla="*/ 666750 w 711993"/>
              <a:gd name="connsiteY28" fmla="*/ 192881 h 790575"/>
              <a:gd name="connsiteX29" fmla="*/ 688181 w 711993"/>
              <a:gd name="connsiteY29" fmla="*/ 226218 h 790575"/>
              <a:gd name="connsiteX30" fmla="*/ 700087 w 711993"/>
              <a:gd name="connsiteY30" fmla="*/ 257175 h 790575"/>
              <a:gd name="connsiteX31" fmla="*/ 707231 w 711993"/>
              <a:gd name="connsiteY31" fmla="*/ 285750 h 790575"/>
              <a:gd name="connsiteX32" fmla="*/ 711993 w 711993"/>
              <a:gd name="connsiteY32" fmla="*/ 311943 h 790575"/>
              <a:gd name="connsiteX33" fmla="*/ 707231 w 711993"/>
              <a:gd name="connsiteY33" fmla="*/ 340518 h 790575"/>
              <a:gd name="connsiteX34" fmla="*/ 697706 w 711993"/>
              <a:gd name="connsiteY34" fmla="*/ 354806 h 790575"/>
              <a:gd name="connsiteX35" fmla="*/ 681037 w 711993"/>
              <a:gd name="connsiteY35" fmla="*/ 364331 h 790575"/>
              <a:gd name="connsiteX36" fmla="*/ 647700 w 711993"/>
              <a:gd name="connsiteY36" fmla="*/ 371475 h 790575"/>
              <a:gd name="connsiteX37" fmla="*/ 604837 w 711993"/>
              <a:gd name="connsiteY37" fmla="*/ 371475 h 790575"/>
              <a:gd name="connsiteX38" fmla="*/ 542925 w 711993"/>
              <a:gd name="connsiteY38" fmla="*/ 423862 h 790575"/>
              <a:gd name="connsiteX39" fmla="*/ 397668 w 711993"/>
              <a:gd name="connsiteY39" fmla="*/ 535781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11993" h="790575">
                <a:moveTo>
                  <a:pt x="397668" y="535781"/>
                </a:moveTo>
                <a:lnTo>
                  <a:pt x="219075" y="666750"/>
                </a:lnTo>
                <a:lnTo>
                  <a:pt x="52387" y="790575"/>
                </a:lnTo>
                <a:lnTo>
                  <a:pt x="0" y="776287"/>
                </a:lnTo>
                <a:lnTo>
                  <a:pt x="128587" y="595312"/>
                </a:lnTo>
                <a:lnTo>
                  <a:pt x="261937" y="409575"/>
                </a:lnTo>
                <a:lnTo>
                  <a:pt x="333375" y="311943"/>
                </a:lnTo>
                <a:lnTo>
                  <a:pt x="378618" y="247650"/>
                </a:lnTo>
                <a:lnTo>
                  <a:pt x="392906" y="223837"/>
                </a:lnTo>
                <a:cubicBezTo>
                  <a:pt x="395399" y="206382"/>
                  <a:pt x="395287" y="212781"/>
                  <a:pt x="395287" y="204787"/>
                </a:cubicBezTo>
                <a:lnTo>
                  <a:pt x="395287" y="183356"/>
                </a:lnTo>
                <a:lnTo>
                  <a:pt x="388143" y="145256"/>
                </a:lnTo>
                <a:lnTo>
                  <a:pt x="373856" y="121443"/>
                </a:lnTo>
                <a:lnTo>
                  <a:pt x="352425" y="95250"/>
                </a:lnTo>
                <a:lnTo>
                  <a:pt x="326231" y="71437"/>
                </a:lnTo>
                <a:lnTo>
                  <a:pt x="311943" y="57150"/>
                </a:lnTo>
                <a:lnTo>
                  <a:pt x="302418" y="30956"/>
                </a:lnTo>
                <a:lnTo>
                  <a:pt x="302418" y="16668"/>
                </a:lnTo>
                <a:lnTo>
                  <a:pt x="307181" y="2381"/>
                </a:lnTo>
                <a:lnTo>
                  <a:pt x="323850" y="0"/>
                </a:lnTo>
                <a:lnTo>
                  <a:pt x="352425" y="7143"/>
                </a:lnTo>
                <a:lnTo>
                  <a:pt x="373856" y="16668"/>
                </a:lnTo>
                <a:lnTo>
                  <a:pt x="442912" y="38100"/>
                </a:lnTo>
                <a:lnTo>
                  <a:pt x="490537" y="57150"/>
                </a:lnTo>
                <a:lnTo>
                  <a:pt x="540543" y="78581"/>
                </a:lnTo>
                <a:lnTo>
                  <a:pt x="585787" y="107156"/>
                </a:lnTo>
                <a:lnTo>
                  <a:pt x="616743" y="133350"/>
                </a:lnTo>
                <a:lnTo>
                  <a:pt x="642937" y="159543"/>
                </a:lnTo>
                <a:lnTo>
                  <a:pt x="666750" y="192881"/>
                </a:lnTo>
                <a:lnTo>
                  <a:pt x="688181" y="226218"/>
                </a:lnTo>
                <a:lnTo>
                  <a:pt x="700087" y="257175"/>
                </a:lnTo>
                <a:lnTo>
                  <a:pt x="707231" y="285750"/>
                </a:lnTo>
                <a:lnTo>
                  <a:pt x="711993" y="311943"/>
                </a:lnTo>
                <a:lnTo>
                  <a:pt x="707231" y="340518"/>
                </a:lnTo>
                <a:lnTo>
                  <a:pt x="697706" y="354806"/>
                </a:lnTo>
                <a:lnTo>
                  <a:pt x="681037" y="364331"/>
                </a:lnTo>
                <a:lnTo>
                  <a:pt x="647700" y="371475"/>
                </a:lnTo>
                <a:lnTo>
                  <a:pt x="604837" y="371475"/>
                </a:lnTo>
                <a:lnTo>
                  <a:pt x="542925" y="423862"/>
                </a:lnTo>
                <a:lnTo>
                  <a:pt x="397668" y="5357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3D29944-001D-674C-85F7-C0AB4A89A54D}"/>
              </a:ext>
            </a:extLst>
          </p:cNvPr>
          <p:cNvSpPr/>
          <p:nvPr/>
        </p:nvSpPr>
        <p:spPr>
          <a:xfrm>
            <a:off x="4775200" y="2468563"/>
            <a:ext cx="2362200" cy="647700"/>
          </a:xfrm>
          <a:custGeom>
            <a:avLst/>
            <a:gdLst>
              <a:gd name="connsiteX0" fmla="*/ 1493044 w 2362200"/>
              <a:gd name="connsiteY0" fmla="*/ 307182 h 647700"/>
              <a:gd name="connsiteX1" fmla="*/ 907257 w 2362200"/>
              <a:gd name="connsiteY1" fmla="*/ 450057 h 647700"/>
              <a:gd name="connsiteX2" fmla="*/ 740569 w 2362200"/>
              <a:gd name="connsiteY2" fmla="*/ 500063 h 647700"/>
              <a:gd name="connsiteX3" fmla="*/ 614363 w 2362200"/>
              <a:gd name="connsiteY3" fmla="*/ 535782 h 647700"/>
              <a:gd name="connsiteX4" fmla="*/ 540544 w 2362200"/>
              <a:gd name="connsiteY4" fmla="*/ 564357 h 647700"/>
              <a:gd name="connsiteX5" fmla="*/ 445294 w 2362200"/>
              <a:gd name="connsiteY5" fmla="*/ 602457 h 647700"/>
              <a:gd name="connsiteX6" fmla="*/ 352425 w 2362200"/>
              <a:gd name="connsiteY6" fmla="*/ 647700 h 647700"/>
              <a:gd name="connsiteX7" fmla="*/ 333375 w 2362200"/>
              <a:gd name="connsiteY7" fmla="*/ 645319 h 647700"/>
              <a:gd name="connsiteX8" fmla="*/ 288132 w 2362200"/>
              <a:gd name="connsiteY8" fmla="*/ 626269 h 647700"/>
              <a:gd name="connsiteX9" fmla="*/ 250032 w 2362200"/>
              <a:gd name="connsiteY9" fmla="*/ 597694 h 647700"/>
              <a:gd name="connsiteX10" fmla="*/ 219075 w 2362200"/>
              <a:gd name="connsiteY10" fmla="*/ 566738 h 647700"/>
              <a:gd name="connsiteX11" fmla="*/ 188119 w 2362200"/>
              <a:gd name="connsiteY11" fmla="*/ 528638 h 647700"/>
              <a:gd name="connsiteX12" fmla="*/ 150019 w 2362200"/>
              <a:gd name="connsiteY12" fmla="*/ 485775 h 647700"/>
              <a:gd name="connsiteX13" fmla="*/ 116682 w 2362200"/>
              <a:gd name="connsiteY13" fmla="*/ 442913 h 647700"/>
              <a:gd name="connsiteX14" fmla="*/ 85725 w 2362200"/>
              <a:gd name="connsiteY14" fmla="*/ 395288 h 647700"/>
              <a:gd name="connsiteX15" fmla="*/ 47625 w 2362200"/>
              <a:gd name="connsiteY15" fmla="*/ 328613 h 647700"/>
              <a:gd name="connsiteX16" fmla="*/ 23813 w 2362200"/>
              <a:gd name="connsiteY16" fmla="*/ 273844 h 647700"/>
              <a:gd name="connsiteX17" fmla="*/ 9525 w 2362200"/>
              <a:gd name="connsiteY17" fmla="*/ 240507 h 647700"/>
              <a:gd name="connsiteX18" fmla="*/ 0 w 2362200"/>
              <a:gd name="connsiteY18" fmla="*/ 214313 h 647700"/>
              <a:gd name="connsiteX19" fmla="*/ 0 w 2362200"/>
              <a:gd name="connsiteY19" fmla="*/ 195263 h 647700"/>
              <a:gd name="connsiteX20" fmla="*/ 2382 w 2362200"/>
              <a:gd name="connsiteY20" fmla="*/ 188119 h 647700"/>
              <a:gd name="connsiteX21" fmla="*/ 11907 w 2362200"/>
              <a:gd name="connsiteY21" fmla="*/ 183357 h 647700"/>
              <a:gd name="connsiteX22" fmla="*/ 45244 w 2362200"/>
              <a:gd name="connsiteY22" fmla="*/ 190500 h 647700"/>
              <a:gd name="connsiteX23" fmla="*/ 64294 w 2362200"/>
              <a:gd name="connsiteY23" fmla="*/ 202407 h 647700"/>
              <a:gd name="connsiteX24" fmla="*/ 102394 w 2362200"/>
              <a:gd name="connsiteY24" fmla="*/ 240507 h 647700"/>
              <a:gd name="connsiteX25" fmla="*/ 128588 w 2362200"/>
              <a:gd name="connsiteY25" fmla="*/ 266700 h 647700"/>
              <a:gd name="connsiteX26" fmla="*/ 169069 w 2362200"/>
              <a:gd name="connsiteY26" fmla="*/ 297657 h 647700"/>
              <a:gd name="connsiteX27" fmla="*/ 204788 w 2362200"/>
              <a:gd name="connsiteY27" fmla="*/ 319088 h 647700"/>
              <a:gd name="connsiteX28" fmla="*/ 240507 w 2362200"/>
              <a:gd name="connsiteY28" fmla="*/ 340519 h 647700"/>
              <a:gd name="connsiteX29" fmla="*/ 276225 w 2362200"/>
              <a:gd name="connsiteY29" fmla="*/ 354807 h 647700"/>
              <a:gd name="connsiteX30" fmla="*/ 314325 w 2362200"/>
              <a:gd name="connsiteY30" fmla="*/ 359569 h 647700"/>
              <a:gd name="connsiteX31" fmla="*/ 388144 w 2362200"/>
              <a:gd name="connsiteY31" fmla="*/ 354807 h 647700"/>
              <a:gd name="connsiteX32" fmla="*/ 502444 w 2362200"/>
              <a:gd name="connsiteY32" fmla="*/ 338138 h 647700"/>
              <a:gd name="connsiteX33" fmla="*/ 735807 w 2362200"/>
              <a:gd name="connsiteY33" fmla="*/ 288132 h 647700"/>
              <a:gd name="connsiteX34" fmla="*/ 1016794 w 2362200"/>
              <a:gd name="connsiteY34" fmla="*/ 230982 h 647700"/>
              <a:gd name="connsiteX35" fmla="*/ 1407319 w 2362200"/>
              <a:gd name="connsiteY35" fmla="*/ 147638 h 647700"/>
              <a:gd name="connsiteX36" fmla="*/ 1826419 w 2362200"/>
              <a:gd name="connsiteY36" fmla="*/ 66675 h 647700"/>
              <a:gd name="connsiteX37" fmla="*/ 1893094 w 2362200"/>
              <a:gd name="connsiteY37" fmla="*/ 33338 h 647700"/>
              <a:gd name="connsiteX38" fmla="*/ 1978819 w 2362200"/>
              <a:gd name="connsiteY38" fmla="*/ 0 h 647700"/>
              <a:gd name="connsiteX39" fmla="*/ 1995488 w 2362200"/>
              <a:gd name="connsiteY39" fmla="*/ 2382 h 647700"/>
              <a:gd name="connsiteX40" fmla="*/ 2081213 w 2362200"/>
              <a:gd name="connsiteY40" fmla="*/ 42863 h 647700"/>
              <a:gd name="connsiteX41" fmla="*/ 2197894 w 2362200"/>
              <a:gd name="connsiteY41" fmla="*/ 97632 h 647700"/>
              <a:gd name="connsiteX42" fmla="*/ 2247900 w 2362200"/>
              <a:gd name="connsiteY42" fmla="*/ 123825 h 647700"/>
              <a:gd name="connsiteX43" fmla="*/ 2283619 w 2362200"/>
              <a:gd name="connsiteY43" fmla="*/ 150019 h 647700"/>
              <a:gd name="connsiteX44" fmla="*/ 2321719 w 2362200"/>
              <a:gd name="connsiteY44" fmla="*/ 180975 h 647700"/>
              <a:gd name="connsiteX45" fmla="*/ 2345532 w 2362200"/>
              <a:gd name="connsiteY45" fmla="*/ 207169 h 647700"/>
              <a:gd name="connsiteX46" fmla="*/ 2362200 w 2362200"/>
              <a:gd name="connsiteY46" fmla="*/ 240507 h 647700"/>
              <a:gd name="connsiteX47" fmla="*/ 2362200 w 2362200"/>
              <a:gd name="connsiteY47" fmla="*/ 271463 h 647700"/>
              <a:gd name="connsiteX48" fmla="*/ 2350294 w 2362200"/>
              <a:gd name="connsiteY48" fmla="*/ 307182 h 647700"/>
              <a:gd name="connsiteX49" fmla="*/ 2314575 w 2362200"/>
              <a:gd name="connsiteY49" fmla="*/ 354807 h 647700"/>
              <a:gd name="connsiteX50" fmla="*/ 2050257 w 2362200"/>
              <a:gd name="connsiteY50" fmla="*/ 283369 h 647700"/>
              <a:gd name="connsiteX51" fmla="*/ 2035969 w 2362200"/>
              <a:gd name="connsiteY51" fmla="*/ 266700 h 647700"/>
              <a:gd name="connsiteX52" fmla="*/ 2019300 w 2362200"/>
              <a:gd name="connsiteY52" fmla="*/ 250032 h 647700"/>
              <a:gd name="connsiteX53" fmla="*/ 1995488 w 2362200"/>
              <a:gd name="connsiteY53" fmla="*/ 235744 h 647700"/>
              <a:gd name="connsiteX54" fmla="*/ 1957388 w 2362200"/>
              <a:gd name="connsiteY54" fmla="*/ 226219 h 647700"/>
              <a:gd name="connsiteX55" fmla="*/ 1914525 w 2362200"/>
              <a:gd name="connsiteY55" fmla="*/ 226219 h 647700"/>
              <a:gd name="connsiteX56" fmla="*/ 1828800 w 2362200"/>
              <a:gd name="connsiteY56" fmla="*/ 240507 h 647700"/>
              <a:gd name="connsiteX57" fmla="*/ 1493044 w 2362200"/>
              <a:gd name="connsiteY57" fmla="*/ 307182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62200" h="647700">
                <a:moveTo>
                  <a:pt x="1493044" y="307182"/>
                </a:moveTo>
                <a:lnTo>
                  <a:pt x="907257" y="450057"/>
                </a:lnTo>
                <a:lnTo>
                  <a:pt x="740569" y="500063"/>
                </a:lnTo>
                <a:lnTo>
                  <a:pt x="614363" y="535782"/>
                </a:lnTo>
                <a:lnTo>
                  <a:pt x="540544" y="564357"/>
                </a:lnTo>
                <a:lnTo>
                  <a:pt x="445294" y="602457"/>
                </a:lnTo>
                <a:lnTo>
                  <a:pt x="352425" y="647700"/>
                </a:lnTo>
                <a:lnTo>
                  <a:pt x="333375" y="645319"/>
                </a:lnTo>
                <a:lnTo>
                  <a:pt x="288132" y="626269"/>
                </a:lnTo>
                <a:lnTo>
                  <a:pt x="250032" y="597694"/>
                </a:lnTo>
                <a:lnTo>
                  <a:pt x="219075" y="566738"/>
                </a:lnTo>
                <a:lnTo>
                  <a:pt x="188119" y="528638"/>
                </a:lnTo>
                <a:lnTo>
                  <a:pt x="150019" y="485775"/>
                </a:lnTo>
                <a:lnTo>
                  <a:pt x="116682" y="442913"/>
                </a:lnTo>
                <a:lnTo>
                  <a:pt x="85725" y="395288"/>
                </a:lnTo>
                <a:lnTo>
                  <a:pt x="47625" y="328613"/>
                </a:lnTo>
                <a:lnTo>
                  <a:pt x="23813" y="273844"/>
                </a:lnTo>
                <a:lnTo>
                  <a:pt x="9525" y="240507"/>
                </a:lnTo>
                <a:lnTo>
                  <a:pt x="0" y="214313"/>
                </a:lnTo>
                <a:lnTo>
                  <a:pt x="0" y="195263"/>
                </a:lnTo>
                <a:lnTo>
                  <a:pt x="2382" y="188119"/>
                </a:lnTo>
                <a:lnTo>
                  <a:pt x="11907" y="183357"/>
                </a:lnTo>
                <a:lnTo>
                  <a:pt x="45244" y="190500"/>
                </a:lnTo>
                <a:lnTo>
                  <a:pt x="64294" y="202407"/>
                </a:lnTo>
                <a:lnTo>
                  <a:pt x="102394" y="240507"/>
                </a:lnTo>
                <a:lnTo>
                  <a:pt x="128588" y="266700"/>
                </a:lnTo>
                <a:lnTo>
                  <a:pt x="169069" y="297657"/>
                </a:lnTo>
                <a:lnTo>
                  <a:pt x="204788" y="319088"/>
                </a:lnTo>
                <a:lnTo>
                  <a:pt x="240507" y="340519"/>
                </a:lnTo>
                <a:lnTo>
                  <a:pt x="276225" y="354807"/>
                </a:lnTo>
                <a:lnTo>
                  <a:pt x="314325" y="359569"/>
                </a:lnTo>
                <a:lnTo>
                  <a:pt x="388144" y="354807"/>
                </a:lnTo>
                <a:lnTo>
                  <a:pt x="502444" y="338138"/>
                </a:lnTo>
                <a:lnTo>
                  <a:pt x="735807" y="288132"/>
                </a:lnTo>
                <a:lnTo>
                  <a:pt x="1016794" y="230982"/>
                </a:lnTo>
                <a:lnTo>
                  <a:pt x="1407319" y="147638"/>
                </a:lnTo>
                <a:lnTo>
                  <a:pt x="1826419" y="66675"/>
                </a:lnTo>
                <a:lnTo>
                  <a:pt x="1893094" y="33338"/>
                </a:lnTo>
                <a:lnTo>
                  <a:pt x="1978819" y="0"/>
                </a:lnTo>
                <a:lnTo>
                  <a:pt x="1995488" y="2382"/>
                </a:lnTo>
                <a:lnTo>
                  <a:pt x="2081213" y="42863"/>
                </a:lnTo>
                <a:lnTo>
                  <a:pt x="2197894" y="97632"/>
                </a:lnTo>
                <a:lnTo>
                  <a:pt x="2247900" y="123825"/>
                </a:lnTo>
                <a:lnTo>
                  <a:pt x="2283619" y="150019"/>
                </a:lnTo>
                <a:lnTo>
                  <a:pt x="2321719" y="180975"/>
                </a:lnTo>
                <a:lnTo>
                  <a:pt x="2345532" y="207169"/>
                </a:lnTo>
                <a:lnTo>
                  <a:pt x="2362200" y="240507"/>
                </a:lnTo>
                <a:lnTo>
                  <a:pt x="2362200" y="271463"/>
                </a:lnTo>
                <a:lnTo>
                  <a:pt x="2350294" y="307182"/>
                </a:lnTo>
                <a:lnTo>
                  <a:pt x="2314575" y="354807"/>
                </a:lnTo>
                <a:lnTo>
                  <a:pt x="2050257" y="283369"/>
                </a:lnTo>
                <a:lnTo>
                  <a:pt x="2035969" y="266700"/>
                </a:lnTo>
                <a:lnTo>
                  <a:pt x="2019300" y="250032"/>
                </a:lnTo>
                <a:lnTo>
                  <a:pt x="1995488" y="235744"/>
                </a:lnTo>
                <a:lnTo>
                  <a:pt x="1957388" y="226219"/>
                </a:lnTo>
                <a:lnTo>
                  <a:pt x="1914525" y="226219"/>
                </a:lnTo>
                <a:lnTo>
                  <a:pt x="1828800" y="240507"/>
                </a:lnTo>
                <a:lnTo>
                  <a:pt x="1493044" y="3071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39C434D-567E-B34D-AA93-955AF4619FD0}"/>
              </a:ext>
            </a:extLst>
          </p:cNvPr>
          <p:cNvSpPr/>
          <p:nvPr/>
        </p:nvSpPr>
        <p:spPr>
          <a:xfrm>
            <a:off x="2495550" y="2439988"/>
            <a:ext cx="2005013" cy="1897062"/>
          </a:xfrm>
          <a:custGeom>
            <a:avLst/>
            <a:gdLst>
              <a:gd name="connsiteX0" fmla="*/ 1434706 w 2003952"/>
              <a:gd name="connsiteY0" fmla="*/ 713489 h 1898346"/>
              <a:gd name="connsiteX1" fmla="*/ 1190008 w 2003952"/>
              <a:gd name="connsiteY1" fmla="*/ 994249 h 1898346"/>
              <a:gd name="connsiteX2" fmla="*/ 1038037 w 2003952"/>
              <a:gd name="connsiteY2" fmla="*/ 1143644 h 1898346"/>
              <a:gd name="connsiteX3" fmla="*/ 922127 w 2003952"/>
              <a:gd name="connsiteY3" fmla="*/ 1254402 h 1898346"/>
              <a:gd name="connsiteX4" fmla="*/ 767580 w 2003952"/>
              <a:gd name="connsiteY4" fmla="*/ 1388342 h 1898346"/>
              <a:gd name="connsiteX5" fmla="*/ 620761 w 2003952"/>
              <a:gd name="connsiteY5" fmla="*/ 1506828 h 1898346"/>
              <a:gd name="connsiteX6" fmla="*/ 453336 w 2003952"/>
              <a:gd name="connsiteY6" fmla="*/ 1625313 h 1898346"/>
              <a:gd name="connsiteX7" fmla="*/ 239547 w 2003952"/>
              <a:gd name="connsiteY7" fmla="*/ 1766981 h 1898346"/>
              <a:gd name="connsiteX8" fmla="*/ 100455 w 2003952"/>
              <a:gd name="connsiteY8" fmla="*/ 1859709 h 1898346"/>
              <a:gd name="connsiteX9" fmla="*/ 43788 w 2003952"/>
              <a:gd name="connsiteY9" fmla="*/ 1893194 h 1898346"/>
              <a:gd name="connsiteX10" fmla="*/ 25757 w 2003952"/>
              <a:gd name="connsiteY10" fmla="*/ 1898346 h 1898346"/>
              <a:gd name="connsiteX11" fmla="*/ 5151 w 2003952"/>
              <a:gd name="connsiteY11" fmla="*/ 1893194 h 1898346"/>
              <a:gd name="connsiteX12" fmla="*/ 0 w 2003952"/>
              <a:gd name="connsiteY12" fmla="*/ 1882891 h 1898346"/>
              <a:gd name="connsiteX13" fmla="*/ 2575 w 2003952"/>
              <a:gd name="connsiteY13" fmla="*/ 1862285 h 1898346"/>
              <a:gd name="connsiteX14" fmla="*/ 18030 w 2003952"/>
              <a:gd name="connsiteY14" fmla="*/ 1833951 h 1898346"/>
              <a:gd name="connsiteX15" fmla="*/ 128788 w 2003952"/>
              <a:gd name="connsiteY15" fmla="*/ 1746375 h 1898346"/>
              <a:gd name="connsiteX16" fmla="*/ 306517 w 2003952"/>
              <a:gd name="connsiteY16" fmla="*/ 1602131 h 1898346"/>
              <a:gd name="connsiteX17" fmla="*/ 489397 w 2003952"/>
              <a:gd name="connsiteY17" fmla="*/ 1445009 h 1898346"/>
              <a:gd name="connsiteX18" fmla="*/ 716065 w 2003952"/>
              <a:gd name="connsiteY18" fmla="*/ 1236371 h 1898346"/>
              <a:gd name="connsiteX19" fmla="*/ 888642 w 2003952"/>
              <a:gd name="connsiteY19" fmla="*/ 1066370 h 1898346"/>
              <a:gd name="connsiteX20" fmla="*/ 991673 w 2003952"/>
              <a:gd name="connsiteY20" fmla="*/ 955612 h 1898346"/>
              <a:gd name="connsiteX21" fmla="*/ 1184856 w 2003952"/>
              <a:gd name="connsiteY21" fmla="*/ 721216 h 1898346"/>
              <a:gd name="connsiteX22" fmla="*/ 1357433 w 2003952"/>
              <a:gd name="connsiteY22" fmla="*/ 489397 h 1898346"/>
              <a:gd name="connsiteX23" fmla="*/ 1511979 w 2003952"/>
              <a:gd name="connsiteY23" fmla="*/ 267880 h 1898346"/>
              <a:gd name="connsiteX24" fmla="*/ 1599556 w 2003952"/>
              <a:gd name="connsiteY24" fmla="*/ 141667 h 1898346"/>
              <a:gd name="connsiteX25" fmla="*/ 1630465 w 2003952"/>
              <a:gd name="connsiteY25" fmla="*/ 90152 h 1898346"/>
              <a:gd name="connsiteX26" fmla="*/ 1638192 w 2003952"/>
              <a:gd name="connsiteY26" fmla="*/ 64394 h 1898346"/>
              <a:gd name="connsiteX27" fmla="*/ 1638192 w 2003952"/>
              <a:gd name="connsiteY27" fmla="*/ 51515 h 1898346"/>
              <a:gd name="connsiteX28" fmla="*/ 1576374 w 2003952"/>
              <a:gd name="connsiteY28" fmla="*/ 0 h 1898346"/>
              <a:gd name="connsiteX29" fmla="*/ 2003952 w 2003952"/>
              <a:gd name="connsiteY29" fmla="*/ 38636 h 1898346"/>
              <a:gd name="connsiteX30" fmla="*/ 1983346 w 2003952"/>
              <a:gd name="connsiteY30" fmla="*/ 69546 h 1898346"/>
              <a:gd name="connsiteX31" fmla="*/ 1885467 w 2003952"/>
              <a:gd name="connsiteY31" fmla="*/ 177728 h 1898346"/>
              <a:gd name="connsiteX32" fmla="*/ 1669102 w 2003952"/>
              <a:gd name="connsiteY32" fmla="*/ 435306 h 1898346"/>
              <a:gd name="connsiteX33" fmla="*/ 1434706 w 2003952"/>
              <a:gd name="connsiteY33" fmla="*/ 713489 h 189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03952" h="1898346">
                <a:moveTo>
                  <a:pt x="1434706" y="713489"/>
                </a:moveTo>
                <a:lnTo>
                  <a:pt x="1190008" y="994249"/>
                </a:lnTo>
                <a:lnTo>
                  <a:pt x="1038037" y="1143644"/>
                </a:lnTo>
                <a:lnTo>
                  <a:pt x="922127" y="1254402"/>
                </a:lnTo>
                <a:lnTo>
                  <a:pt x="767580" y="1388342"/>
                </a:lnTo>
                <a:lnTo>
                  <a:pt x="620761" y="1506828"/>
                </a:lnTo>
                <a:lnTo>
                  <a:pt x="453336" y="1625313"/>
                </a:lnTo>
                <a:lnTo>
                  <a:pt x="239547" y="1766981"/>
                </a:lnTo>
                <a:lnTo>
                  <a:pt x="100455" y="1859709"/>
                </a:lnTo>
                <a:lnTo>
                  <a:pt x="43788" y="1893194"/>
                </a:lnTo>
                <a:lnTo>
                  <a:pt x="25757" y="1898346"/>
                </a:lnTo>
                <a:lnTo>
                  <a:pt x="5151" y="1893194"/>
                </a:lnTo>
                <a:lnTo>
                  <a:pt x="0" y="1882891"/>
                </a:lnTo>
                <a:lnTo>
                  <a:pt x="2575" y="1862285"/>
                </a:lnTo>
                <a:lnTo>
                  <a:pt x="18030" y="1833951"/>
                </a:lnTo>
                <a:lnTo>
                  <a:pt x="128788" y="1746375"/>
                </a:lnTo>
                <a:lnTo>
                  <a:pt x="306517" y="1602131"/>
                </a:lnTo>
                <a:lnTo>
                  <a:pt x="489397" y="1445009"/>
                </a:lnTo>
                <a:lnTo>
                  <a:pt x="716065" y="1236371"/>
                </a:lnTo>
                <a:lnTo>
                  <a:pt x="888642" y="1066370"/>
                </a:lnTo>
                <a:lnTo>
                  <a:pt x="991673" y="955612"/>
                </a:lnTo>
                <a:lnTo>
                  <a:pt x="1184856" y="721216"/>
                </a:lnTo>
                <a:lnTo>
                  <a:pt x="1357433" y="489397"/>
                </a:lnTo>
                <a:lnTo>
                  <a:pt x="1511979" y="267880"/>
                </a:lnTo>
                <a:lnTo>
                  <a:pt x="1599556" y="141667"/>
                </a:lnTo>
                <a:lnTo>
                  <a:pt x="1630465" y="90152"/>
                </a:lnTo>
                <a:lnTo>
                  <a:pt x="1638192" y="64394"/>
                </a:lnTo>
                <a:lnTo>
                  <a:pt x="1638192" y="51515"/>
                </a:lnTo>
                <a:lnTo>
                  <a:pt x="1576374" y="0"/>
                </a:lnTo>
                <a:lnTo>
                  <a:pt x="2003952" y="38636"/>
                </a:lnTo>
                <a:lnTo>
                  <a:pt x="1983346" y="69546"/>
                </a:lnTo>
                <a:lnTo>
                  <a:pt x="1885467" y="177728"/>
                </a:lnTo>
                <a:lnTo>
                  <a:pt x="1669102" y="435306"/>
                </a:lnTo>
                <a:lnTo>
                  <a:pt x="1434706" y="71348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C7E0A7E-1D15-6541-9B82-4DA520B44919}"/>
              </a:ext>
            </a:extLst>
          </p:cNvPr>
          <p:cNvSpPr/>
          <p:nvPr/>
        </p:nvSpPr>
        <p:spPr>
          <a:xfrm rot="16200000">
            <a:off x="2388394" y="4463257"/>
            <a:ext cx="2524125" cy="312737"/>
          </a:xfrm>
          <a:custGeom>
            <a:avLst/>
            <a:gdLst>
              <a:gd name="connsiteX0" fmla="*/ 857250 w 2524125"/>
              <a:gd name="connsiteY0" fmla="*/ 304800 h 311944"/>
              <a:gd name="connsiteX1" fmla="*/ 431006 w 2524125"/>
              <a:gd name="connsiteY1" fmla="*/ 295275 h 311944"/>
              <a:gd name="connsiteX2" fmla="*/ 223838 w 2524125"/>
              <a:gd name="connsiteY2" fmla="*/ 292894 h 311944"/>
              <a:gd name="connsiteX3" fmla="*/ 164306 w 2524125"/>
              <a:gd name="connsiteY3" fmla="*/ 288131 h 311944"/>
              <a:gd name="connsiteX4" fmla="*/ 116681 w 2524125"/>
              <a:gd name="connsiteY4" fmla="*/ 280988 h 311944"/>
              <a:gd name="connsiteX5" fmla="*/ 73819 w 2524125"/>
              <a:gd name="connsiteY5" fmla="*/ 266700 h 311944"/>
              <a:gd name="connsiteX6" fmla="*/ 42863 w 2524125"/>
              <a:gd name="connsiteY6" fmla="*/ 250031 h 311944"/>
              <a:gd name="connsiteX7" fmla="*/ 14288 w 2524125"/>
              <a:gd name="connsiteY7" fmla="*/ 228600 h 311944"/>
              <a:gd name="connsiteX8" fmla="*/ 0 w 2524125"/>
              <a:gd name="connsiteY8" fmla="*/ 202406 h 311944"/>
              <a:gd name="connsiteX9" fmla="*/ 2381 w 2524125"/>
              <a:gd name="connsiteY9" fmla="*/ 173831 h 311944"/>
              <a:gd name="connsiteX10" fmla="*/ 14288 w 2524125"/>
              <a:gd name="connsiteY10" fmla="*/ 152400 h 311944"/>
              <a:gd name="connsiteX11" fmla="*/ 47625 w 2524125"/>
              <a:gd name="connsiteY11" fmla="*/ 126206 h 311944"/>
              <a:gd name="connsiteX12" fmla="*/ 114300 w 2524125"/>
              <a:gd name="connsiteY12" fmla="*/ 97631 h 311944"/>
              <a:gd name="connsiteX13" fmla="*/ 211931 w 2524125"/>
              <a:gd name="connsiteY13" fmla="*/ 66675 h 311944"/>
              <a:gd name="connsiteX14" fmla="*/ 333375 w 2524125"/>
              <a:gd name="connsiteY14" fmla="*/ 35719 h 311944"/>
              <a:gd name="connsiteX15" fmla="*/ 490538 w 2524125"/>
              <a:gd name="connsiteY15" fmla="*/ 0 h 311944"/>
              <a:gd name="connsiteX16" fmla="*/ 564356 w 2524125"/>
              <a:gd name="connsiteY16" fmla="*/ 14288 h 311944"/>
              <a:gd name="connsiteX17" fmla="*/ 673894 w 2524125"/>
              <a:gd name="connsiteY17" fmla="*/ 35719 h 311944"/>
              <a:gd name="connsiteX18" fmla="*/ 778669 w 2524125"/>
              <a:gd name="connsiteY18" fmla="*/ 54769 h 311944"/>
              <a:gd name="connsiteX19" fmla="*/ 866775 w 2524125"/>
              <a:gd name="connsiteY19" fmla="*/ 66675 h 311944"/>
              <a:gd name="connsiteX20" fmla="*/ 1059656 w 2524125"/>
              <a:gd name="connsiteY20" fmla="*/ 80963 h 311944"/>
              <a:gd name="connsiteX21" fmla="*/ 1528763 w 2524125"/>
              <a:gd name="connsiteY21" fmla="*/ 102394 h 311944"/>
              <a:gd name="connsiteX22" fmla="*/ 2021681 w 2524125"/>
              <a:gd name="connsiteY22" fmla="*/ 111919 h 311944"/>
              <a:gd name="connsiteX23" fmla="*/ 2147888 w 2524125"/>
              <a:gd name="connsiteY23" fmla="*/ 109538 h 311944"/>
              <a:gd name="connsiteX24" fmla="*/ 2207419 w 2524125"/>
              <a:gd name="connsiteY24" fmla="*/ 104775 h 311944"/>
              <a:gd name="connsiteX25" fmla="*/ 2255044 w 2524125"/>
              <a:gd name="connsiteY25" fmla="*/ 95250 h 311944"/>
              <a:gd name="connsiteX26" fmla="*/ 2371725 w 2524125"/>
              <a:gd name="connsiteY26" fmla="*/ 35719 h 311944"/>
              <a:gd name="connsiteX27" fmla="*/ 2524125 w 2524125"/>
              <a:gd name="connsiteY27" fmla="*/ 138113 h 311944"/>
              <a:gd name="connsiteX28" fmla="*/ 2457450 w 2524125"/>
              <a:gd name="connsiteY28" fmla="*/ 192881 h 311944"/>
              <a:gd name="connsiteX29" fmla="*/ 2397919 w 2524125"/>
              <a:gd name="connsiteY29" fmla="*/ 233363 h 311944"/>
              <a:gd name="connsiteX30" fmla="*/ 2312194 w 2524125"/>
              <a:gd name="connsiteY30" fmla="*/ 276225 h 311944"/>
              <a:gd name="connsiteX31" fmla="*/ 2257425 w 2524125"/>
              <a:gd name="connsiteY31" fmla="*/ 292894 h 311944"/>
              <a:gd name="connsiteX32" fmla="*/ 2169319 w 2524125"/>
              <a:gd name="connsiteY32" fmla="*/ 311944 h 311944"/>
              <a:gd name="connsiteX33" fmla="*/ 1921669 w 2524125"/>
              <a:gd name="connsiteY33" fmla="*/ 309563 h 311944"/>
              <a:gd name="connsiteX34" fmla="*/ 1373981 w 2524125"/>
              <a:gd name="connsiteY34" fmla="*/ 309563 h 311944"/>
              <a:gd name="connsiteX35" fmla="*/ 857250 w 2524125"/>
              <a:gd name="connsiteY35" fmla="*/ 304800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24125" h="311944">
                <a:moveTo>
                  <a:pt x="857250" y="304800"/>
                </a:moveTo>
                <a:lnTo>
                  <a:pt x="431006" y="295275"/>
                </a:lnTo>
                <a:lnTo>
                  <a:pt x="223838" y="292894"/>
                </a:lnTo>
                <a:lnTo>
                  <a:pt x="164306" y="288131"/>
                </a:lnTo>
                <a:lnTo>
                  <a:pt x="116681" y="280988"/>
                </a:lnTo>
                <a:lnTo>
                  <a:pt x="73819" y="266700"/>
                </a:lnTo>
                <a:lnTo>
                  <a:pt x="42863" y="250031"/>
                </a:lnTo>
                <a:lnTo>
                  <a:pt x="14288" y="228600"/>
                </a:lnTo>
                <a:lnTo>
                  <a:pt x="0" y="202406"/>
                </a:lnTo>
                <a:lnTo>
                  <a:pt x="2381" y="173831"/>
                </a:lnTo>
                <a:lnTo>
                  <a:pt x="14288" y="152400"/>
                </a:lnTo>
                <a:lnTo>
                  <a:pt x="47625" y="126206"/>
                </a:lnTo>
                <a:lnTo>
                  <a:pt x="114300" y="97631"/>
                </a:lnTo>
                <a:lnTo>
                  <a:pt x="211931" y="66675"/>
                </a:lnTo>
                <a:lnTo>
                  <a:pt x="333375" y="35719"/>
                </a:lnTo>
                <a:lnTo>
                  <a:pt x="490538" y="0"/>
                </a:lnTo>
                <a:lnTo>
                  <a:pt x="564356" y="14288"/>
                </a:lnTo>
                <a:lnTo>
                  <a:pt x="673894" y="35719"/>
                </a:lnTo>
                <a:lnTo>
                  <a:pt x="778669" y="54769"/>
                </a:lnTo>
                <a:lnTo>
                  <a:pt x="866775" y="66675"/>
                </a:lnTo>
                <a:lnTo>
                  <a:pt x="1059656" y="80963"/>
                </a:lnTo>
                <a:cubicBezTo>
                  <a:pt x="1216023" y="88143"/>
                  <a:pt x="1372231" y="102394"/>
                  <a:pt x="1528763" y="102394"/>
                </a:cubicBezTo>
                <a:lnTo>
                  <a:pt x="2021681" y="111919"/>
                </a:lnTo>
                <a:lnTo>
                  <a:pt x="2147888" y="109538"/>
                </a:lnTo>
                <a:lnTo>
                  <a:pt x="2207419" y="104775"/>
                </a:lnTo>
                <a:lnTo>
                  <a:pt x="2255044" y="95250"/>
                </a:lnTo>
                <a:lnTo>
                  <a:pt x="2371725" y="35719"/>
                </a:lnTo>
                <a:lnTo>
                  <a:pt x="2524125" y="138113"/>
                </a:lnTo>
                <a:lnTo>
                  <a:pt x="2457450" y="192881"/>
                </a:lnTo>
                <a:lnTo>
                  <a:pt x="2397919" y="233363"/>
                </a:lnTo>
                <a:lnTo>
                  <a:pt x="2312194" y="276225"/>
                </a:lnTo>
                <a:lnTo>
                  <a:pt x="2257425" y="292894"/>
                </a:lnTo>
                <a:lnTo>
                  <a:pt x="2169319" y="311944"/>
                </a:lnTo>
                <a:lnTo>
                  <a:pt x="1921669" y="309563"/>
                </a:lnTo>
                <a:lnTo>
                  <a:pt x="1373981" y="309563"/>
                </a:lnTo>
                <a:lnTo>
                  <a:pt x="857250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7441538-38EF-6B41-AD1D-934118201C3A}"/>
              </a:ext>
            </a:extLst>
          </p:cNvPr>
          <p:cNvSpPr/>
          <p:nvPr/>
        </p:nvSpPr>
        <p:spPr>
          <a:xfrm>
            <a:off x="3756025" y="3703638"/>
            <a:ext cx="949325" cy="755650"/>
          </a:xfrm>
          <a:custGeom>
            <a:avLst/>
            <a:gdLst>
              <a:gd name="connsiteX0" fmla="*/ 478632 w 950119"/>
              <a:gd name="connsiteY0" fmla="*/ 388144 h 757237"/>
              <a:gd name="connsiteX1" fmla="*/ 311944 w 950119"/>
              <a:gd name="connsiteY1" fmla="*/ 242887 h 757237"/>
              <a:gd name="connsiteX2" fmla="*/ 180975 w 950119"/>
              <a:gd name="connsiteY2" fmla="*/ 140494 h 757237"/>
              <a:gd name="connsiteX3" fmla="*/ 66675 w 950119"/>
              <a:gd name="connsiteY3" fmla="*/ 54769 h 757237"/>
              <a:gd name="connsiteX4" fmla="*/ 0 w 950119"/>
              <a:gd name="connsiteY4" fmla="*/ 33337 h 757237"/>
              <a:gd name="connsiteX5" fmla="*/ 0 w 950119"/>
              <a:gd name="connsiteY5" fmla="*/ 0 h 757237"/>
              <a:gd name="connsiteX6" fmla="*/ 61913 w 950119"/>
              <a:gd name="connsiteY6" fmla="*/ 2381 h 757237"/>
              <a:gd name="connsiteX7" fmla="*/ 111919 w 950119"/>
              <a:gd name="connsiteY7" fmla="*/ 11906 h 757237"/>
              <a:gd name="connsiteX8" fmla="*/ 211932 w 950119"/>
              <a:gd name="connsiteY8" fmla="*/ 40481 h 757237"/>
              <a:gd name="connsiteX9" fmla="*/ 314325 w 950119"/>
              <a:gd name="connsiteY9" fmla="*/ 64294 h 757237"/>
              <a:gd name="connsiteX10" fmla="*/ 447675 w 950119"/>
              <a:gd name="connsiteY10" fmla="*/ 114300 h 757237"/>
              <a:gd name="connsiteX11" fmla="*/ 538163 w 950119"/>
              <a:gd name="connsiteY11" fmla="*/ 150019 h 757237"/>
              <a:gd name="connsiteX12" fmla="*/ 597694 w 950119"/>
              <a:gd name="connsiteY12" fmla="*/ 173831 h 757237"/>
              <a:gd name="connsiteX13" fmla="*/ 654844 w 950119"/>
              <a:gd name="connsiteY13" fmla="*/ 202406 h 757237"/>
              <a:gd name="connsiteX14" fmla="*/ 697707 w 950119"/>
              <a:gd name="connsiteY14" fmla="*/ 223837 h 757237"/>
              <a:gd name="connsiteX15" fmla="*/ 731044 w 950119"/>
              <a:gd name="connsiteY15" fmla="*/ 242887 h 757237"/>
              <a:gd name="connsiteX16" fmla="*/ 754857 w 950119"/>
              <a:gd name="connsiteY16" fmla="*/ 261937 h 757237"/>
              <a:gd name="connsiteX17" fmla="*/ 795338 w 950119"/>
              <a:gd name="connsiteY17" fmla="*/ 297656 h 757237"/>
              <a:gd name="connsiteX18" fmla="*/ 842963 w 950119"/>
              <a:gd name="connsiteY18" fmla="*/ 345281 h 757237"/>
              <a:gd name="connsiteX19" fmla="*/ 873919 w 950119"/>
              <a:gd name="connsiteY19" fmla="*/ 383381 h 757237"/>
              <a:gd name="connsiteX20" fmla="*/ 904875 w 950119"/>
              <a:gd name="connsiteY20" fmla="*/ 433387 h 757237"/>
              <a:gd name="connsiteX21" fmla="*/ 921544 w 950119"/>
              <a:gd name="connsiteY21" fmla="*/ 469106 h 757237"/>
              <a:gd name="connsiteX22" fmla="*/ 933450 w 950119"/>
              <a:gd name="connsiteY22" fmla="*/ 504825 h 757237"/>
              <a:gd name="connsiteX23" fmla="*/ 942975 w 950119"/>
              <a:gd name="connsiteY23" fmla="*/ 540544 h 757237"/>
              <a:gd name="connsiteX24" fmla="*/ 947738 w 950119"/>
              <a:gd name="connsiteY24" fmla="*/ 590550 h 757237"/>
              <a:gd name="connsiteX25" fmla="*/ 950119 w 950119"/>
              <a:gd name="connsiteY25" fmla="*/ 645319 h 757237"/>
              <a:gd name="connsiteX26" fmla="*/ 945357 w 950119"/>
              <a:gd name="connsiteY26" fmla="*/ 700087 h 757237"/>
              <a:gd name="connsiteX27" fmla="*/ 935832 w 950119"/>
              <a:gd name="connsiteY27" fmla="*/ 719137 h 757237"/>
              <a:gd name="connsiteX28" fmla="*/ 907257 w 950119"/>
              <a:gd name="connsiteY28" fmla="*/ 742950 h 757237"/>
              <a:gd name="connsiteX29" fmla="*/ 885825 w 950119"/>
              <a:gd name="connsiteY29" fmla="*/ 754856 h 757237"/>
              <a:gd name="connsiteX30" fmla="*/ 866775 w 950119"/>
              <a:gd name="connsiteY30" fmla="*/ 757237 h 757237"/>
              <a:gd name="connsiteX31" fmla="*/ 842963 w 950119"/>
              <a:gd name="connsiteY31" fmla="*/ 752475 h 757237"/>
              <a:gd name="connsiteX32" fmla="*/ 814388 w 950119"/>
              <a:gd name="connsiteY32" fmla="*/ 733425 h 757237"/>
              <a:gd name="connsiteX33" fmla="*/ 792957 w 950119"/>
              <a:gd name="connsiteY33" fmla="*/ 709612 h 757237"/>
              <a:gd name="connsiteX34" fmla="*/ 769144 w 950119"/>
              <a:gd name="connsiteY34" fmla="*/ 669131 h 757237"/>
              <a:gd name="connsiteX35" fmla="*/ 700088 w 950119"/>
              <a:gd name="connsiteY35" fmla="*/ 597694 h 757237"/>
              <a:gd name="connsiteX36" fmla="*/ 478632 w 950119"/>
              <a:gd name="connsiteY36" fmla="*/ 388144 h 75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50119" h="757237">
                <a:moveTo>
                  <a:pt x="478632" y="388144"/>
                </a:moveTo>
                <a:lnTo>
                  <a:pt x="311944" y="242887"/>
                </a:lnTo>
                <a:lnTo>
                  <a:pt x="180975" y="140494"/>
                </a:lnTo>
                <a:lnTo>
                  <a:pt x="66675" y="54769"/>
                </a:lnTo>
                <a:lnTo>
                  <a:pt x="0" y="33337"/>
                </a:lnTo>
                <a:lnTo>
                  <a:pt x="0" y="0"/>
                </a:lnTo>
                <a:lnTo>
                  <a:pt x="61913" y="2381"/>
                </a:lnTo>
                <a:lnTo>
                  <a:pt x="111919" y="11906"/>
                </a:lnTo>
                <a:lnTo>
                  <a:pt x="211932" y="40481"/>
                </a:lnTo>
                <a:lnTo>
                  <a:pt x="314325" y="64294"/>
                </a:lnTo>
                <a:lnTo>
                  <a:pt x="447675" y="114300"/>
                </a:lnTo>
                <a:lnTo>
                  <a:pt x="538163" y="150019"/>
                </a:lnTo>
                <a:lnTo>
                  <a:pt x="597694" y="173831"/>
                </a:lnTo>
                <a:lnTo>
                  <a:pt x="654844" y="202406"/>
                </a:lnTo>
                <a:lnTo>
                  <a:pt x="697707" y="223837"/>
                </a:lnTo>
                <a:lnTo>
                  <a:pt x="731044" y="242887"/>
                </a:lnTo>
                <a:lnTo>
                  <a:pt x="754857" y="261937"/>
                </a:lnTo>
                <a:lnTo>
                  <a:pt x="795338" y="297656"/>
                </a:lnTo>
                <a:lnTo>
                  <a:pt x="842963" y="345281"/>
                </a:lnTo>
                <a:lnTo>
                  <a:pt x="873919" y="383381"/>
                </a:lnTo>
                <a:lnTo>
                  <a:pt x="904875" y="433387"/>
                </a:lnTo>
                <a:lnTo>
                  <a:pt x="921544" y="469106"/>
                </a:lnTo>
                <a:lnTo>
                  <a:pt x="933450" y="504825"/>
                </a:lnTo>
                <a:lnTo>
                  <a:pt x="942975" y="540544"/>
                </a:lnTo>
                <a:lnTo>
                  <a:pt x="947738" y="590550"/>
                </a:lnTo>
                <a:cubicBezTo>
                  <a:pt x="948532" y="608806"/>
                  <a:pt x="949325" y="627063"/>
                  <a:pt x="950119" y="645319"/>
                </a:cubicBezTo>
                <a:lnTo>
                  <a:pt x="945357" y="700087"/>
                </a:lnTo>
                <a:lnTo>
                  <a:pt x="935832" y="719137"/>
                </a:lnTo>
                <a:lnTo>
                  <a:pt x="907257" y="742950"/>
                </a:lnTo>
                <a:lnTo>
                  <a:pt x="885825" y="754856"/>
                </a:lnTo>
                <a:lnTo>
                  <a:pt x="866775" y="757237"/>
                </a:lnTo>
                <a:lnTo>
                  <a:pt x="842963" y="752475"/>
                </a:lnTo>
                <a:lnTo>
                  <a:pt x="814388" y="733425"/>
                </a:lnTo>
                <a:lnTo>
                  <a:pt x="792957" y="709612"/>
                </a:lnTo>
                <a:lnTo>
                  <a:pt x="769144" y="669131"/>
                </a:lnTo>
                <a:lnTo>
                  <a:pt x="700088" y="597694"/>
                </a:lnTo>
                <a:lnTo>
                  <a:pt x="478632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27C0990-E3A7-0944-A7E2-4B584005F0BD}"/>
              </a:ext>
            </a:extLst>
          </p:cNvPr>
          <p:cNvSpPr/>
          <p:nvPr/>
        </p:nvSpPr>
        <p:spPr>
          <a:xfrm rot="16200000">
            <a:off x="5054600" y="3713163"/>
            <a:ext cx="3076575" cy="1025525"/>
          </a:xfrm>
          <a:custGeom>
            <a:avLst/>
            <a:gdLst>
              <a:gd name="connsiteX0" fmla="*/ 1791801 w 3076190"/>
              <a:gd name="connsiteY0" fmla="*/ 835116 h 1025396"/>
              <a:gd name="connsiteX1" fmla="*/ 1453526 w 3076190"/>
              <a:gd name="connsiteY1" fmla="*/ 761119 h 1025396"/>
              <a:gd name="connsiteX2" fmla="*/ 1120537 w 3076190"/>
              <a:gd name="connsiteY2" fmla="*/ 676550 h 1025396"/>
              <a:gd name="connsiteX3" fmla="*/ 935542 w 3076190"/>
              <a:gd name="connsiteY3" fmla="*/ 626337 h 1025396"/>
              <a:gd name="connsiteX4" fmla="*/ 779619 w 3076190"/>
              <a:gd name="connsiteY4" fmla="*/ 578767 h 1025396"/>
              <a:gd name="connsiteX5" fmla="*/ 658051 w 3076190"/>
              <a:gd name="connsiteY5" fmla="*/ 533840 h 1025396"/>
              <a:gd name="connsiteX6" fmla="*/ 539126 w 3076190"/>
              <a:gd name="connsiteY6" fmla="*/ 480985 h 1025396"/>
              <a:gd name="connsiteX7" fmla="*/ 428130 w 3076190"/>
              <a:gd name="connsiteY7" fmla="*/ 425486 h 1025396"/>
              <a:gd name="connsiteX8" fmla="*/ 232564 w 3076190"/>
              <a:gd name="connsiteY8" fmla="*/ 303919 h 1025396"/>
              <a:gd name="connsiteX9" fmla="*/ 113639 w 3076190"/>
              <a:gd name="connsiteY9" fmla="*/ 214064 h 1025396"/>
              <a:gd name="connsiteX10" fmla="*/ 39642 w 3076190"/>
              <a:gd name="connsiteY10" fmla="*/ 150638 h 1025396"/>
              <a:gd name="connsiteX11" fmla="*/ 13214 w 3076190"/>
              <a:gd name="connsiteY11" fmla="*/ 121567 h 1025396"/>
              <a:gd name="connsiteX12" fmla="*/ 0 w 3076190"/>
              <a:gd name="connsiteY12" fmla="*/ 97782 h 1025396"/>
              <a:gd name="connsiteX13" fmla="*/ 2643 w 3076190"/>
              <a:gd name="connsiteY13" fmla="*/ 73997 h 1025396"/>
              <a:gd name="connsiteX14" fmla="*/ 13214 w 3076190"/>
              <a:gd name="connsiteY14" fmla="*/ 52855 h 1025396"/>
              <a:gd name="connsiteX15" fmla="*/ 34356 w 3076190"/>
              <a:gd name="connsiteY15" fmla="*/ 36999 h 1025396"/>
              <a:gd name="connsiteX16" fmla="*/ 81926 w 3076190"/>
              <a:gd name="connsiteY16" fmla="*/ 18499 h 1025396"/>
              <a:gd name="connsiteX17" fmla="*/ 211422 w 3076190"/>
              <a:gd name="connsiteY17" fmla="*/ 0 h 1025396"/>
              <a:gd name="connsiteX18" fmla="*/ 586696 w 3076190"/>
              <a:gd name="connsiteY18" fmla="*/ 216707 h 1025396"/>
              <a:gd name="connsiteX19" fmla="*/ 766405 w 3076190"/>
              <a:gd name="connsiteY19" fmla="*/ 301276 h 1025396"/>
              <a:gd name="connsiteX20" fmla="*/ 882687 w 3076190"/>
              <a:gd name="connsiteY20" fmla="*/ 351489 h 1025396"/>
              <a:gd name="connsiteX21" fmla="*/ 1004254 w 3076190"/>
              <a:gd name="connsiteY21" fmla="*/ 396416 h 1025396"/>
              <a:gd name="connsiteX22" fmla="*/ 1128465 w 3076190"/>
              <a:gd name="connsiteY22" fmla="*/ 436057 h 1025396"/>
              <a:gd name="connsiteX23" fmla="*/ 1308174 w 3076190"/>
              <a:gd name="connsiteY23" fmla="*/ 488913 h 1025396"/>
              <a:gd name="connsiteX24" fmla="*/ 1472026 w 3076190"/>
              <a:gd name="connsiteY24" fmla="*/ 525912 h 1025396"/>
              <a:gd name="connsiteX25" fmla="*/ 1620021 w 3076190"/>
              <a:gd name="connsiteY25" fmla="*/ 557625 h 1025396"/>
              <a:gd name="connsiteX26" fmla="*/ 1823515 w 3076190"/>
              <a:gd name="connsiteY26" fmla="*/ 597267 h 1025396"/>
              <a:gd name="connsiteX27" fmla="*/ 2246358 w 3076190"/>
              <a:gd name="connsiteY27" fmla="*/ 668622 h 1025396"/>
              <a:gd name="connsiteX28" fmla="*/ 2613704 w 3076190"/>
              <a:gd name="connsiteY28" fmla="*/ 729405 h 1025396"/>
              <a:gd name="connsiteX29" fmla="*/ 2830412 w 3076190"/>
              <a:gd name="connsiteY29" fmla="*/ 758476 h 1025396"/>
              <a:gd name="connsiteX30" fmla="*/ 2899124 w 3076190"/>
              <a:gd name="connsiteY30" fmla="*/ 763762 h 1025396"/>
              <a:gd name="connsiteX31" fmla="*/ 2920266 w 3076190"/>
              <a:gd name="connsiteY31" fmla="*/ 763762 h 1025396"/>
              <a:gd name="connsiteX32" fmla="*/ 2957265 w 3076190"/>
              <a:gd name="connsiteY32" fmla="*/ 758476 h 1025396"/>
              <a:gd name="connsiteX33" fmla="*/ 3076190 w 3076190"/>
              <a:gd name="connsiteY33" fmla="*/ 724120 h 1025396"/>
              <a:gd name="connsiteX34" fmla="*/ 3010120 w 3076190"/>
              <a:gd name="connsiteY34" fmla="*/ 1025396 h 1025396"/>
              <a:gd name="connsiteX35" fmla="*/ 2936123 w 3076190"/>
              <a:gd name="connsiteY35" fmla="*/ 1006897 h 1025396"/>
              <a:gd name="connsiteX36" fmla="*/ 2679774 w 3076190"/>
              <a:gd name="connsiteY36" fmla="*/ 980469 h 1025396"/>
              <a:gd name="connsiteX37" fmla="*/ 2428710 w 3076190"/>
              <a:gd name="connsiteY37" fmla="*/ 948756 h 1025396"/>
              <a:gd name="connsiteX38" fmla="*/ 2196146 w 3076190"/>
              <a:gd name="connsiteY38" fmla="*/ 914400 h 1025396"/>
              <a:gd name="connsiteX39" fmla="*/ 1955653 w 3076190"/>
              <a:gd name="connsiteY39" fmla="*/ 872115 h 1025396"/>
              <a:gd name="connsiteX40" fmla="*/ 1791801 w 3076190"/>
              <a:gd name="connsiteY40" fmla="*/ 835116 h 102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76190" h="1025396">
                <a:moveTo>
                  <a:pt x="1791801" y="835116"/>
                </a:moveTo>
                <a:lnTo>
                  <a:pt x="1453526" y="761119"/>
                </a:lnTo>
                <a:lnTo>
                  <a:pt x="1120537" y="676550"/>
                </a:lnTo>
                <a:lnTo>
                  <a:pt x="935542" y="626337"/>
                </a:lnTo>
                <a:lnTo>
                  <a:pt x="779619" y="578767"/>
                </a:lnTo>
                <a:lnTo>
                  <a:pt x="658051" y="533840"/>
                </a:lnTo>
                <a:lnTo>
                  <a:pt x="539126" y="480985"/>
                </a:lnTo>
                <a:lnTo>
                  <a:pt x="428130" y="425486"/>
                </a:lnTo>
                <a:lnTo>
                  <a:pt x="232564" y="303919"/>
                </a:lnTo>
                <a:lnTo>
                  <a:pt x="113639" y="214064"/>
                </a:lnTo>
                <a:lnTo>
                  <a:pt x="39642" y="150638"/>
                </a:lnTo>
                <a:lnTo>
                  <a:pt x="13214" y="121567"/>
                </a:lnTo>
                <a:lnTo>
                  <a:pt x="0" y="97782"/>
                </a:lnTo>
                <a:lnTo>
                  <a:pt x="2643" y="73997"/>
                </a:lnTo>
                <a:lnTo>
                  <a:pt x="13214" y="52855"/>
                </a:lnTo>
                <a:lnTo>
                  <a:pt x="34356" y="36999"/>
                </a:lnTo>
                <a:lnTo>
                  <a:pt x="81926" y="18499"/>
                </a:lnTo>
                <a:lnTo>
                  <a:pt x="211422" y="0"/>
                </a:lnTo>
                <a:lnTo>
                  <a:pt x="586696" y="216707"/>
                </a:lnTo>
                <a:lnTo>
                  <a:pt x="766405" y="301276"/>
                </a:lnTo>
                <a:lnTo>
                  <a:pt x="882687" y="351489"/>
                </a:lnTo>
                <a:lnTo>
                  <a:pt x="1004254" y="396416"/>
                </a:lnTo>
                <a:lnTo>
                  <a:pt x="1128465" y="436057"/>
                </a:lnTo>
                <a:lnTo>
                  <a:pt x="1308174" y="488913"/>
                </a:lnTo>
                <a:lnTo>
                  <a:pt x="1472026" y="525912"/>
                </a:lnTo>
                <a:lnTo>
                  <a:pt x="1620021" y="557625"/>
                </a:lnTo>
                <a:lnTo>
                  <a:pt x="1823515" y="597267"/>
                </a:lnTo>
                <a:lnTo>
                  <a:pt x="2246358" y="668622"/>
                </a:lnTo>
                <a:lnTo>
                  <a:pt x="2613704" y="729405"/>
                </a:lnTo>
                <a:lnTo>
                  <a:pt x="2830412" y="758476"/>
                </a:lnTo>
                <a:lnTo>
                  <a:pt x="2899124" y="763762"/>
                </a:lnTo>
                <a:lnTo>
                  <a:pt x="2920266" y="763762"/>
                </a:lnTo>
                <a:lnTo>
                  <a:pt x="2957265" y="758476"/>
                </a:lnTo>
                <a:lnTo>
                  <a:pt x="3076190" y="724120"/>
                </a:lnTo>
                <a:lnTo>
                  <a:pt x="3010120" y="1025396"/>
                </a:lnTo>
                <a:lnTo>
                  <a:pt x="2936123" y="1006897"/>
                </a:lnTo>
                <a:lnTo>
                  <a:pt x="2679774" y="980469"/>
                </a:lnTo>
                <a:lnTo>
                  <a:pt x="2428710" y="948756"/>
                </a:lnTo>
                <a:lnTo>
                  <a:pt x="2196146" y="914400"/>
                </a:lnTo>
                <a:lnTo>
                  <a:pt x="1955653" y="872115"/>
                </a:lnTo>
                <a:lnTo>
                  <a:pt x="1791801" y="8351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702A802-763F-B146-AA71-44B5122F881A}"/>
              </a:ext>
            </a:extLst>
          </p:cNvPr>
          <p:cNvSpPr/>
          <p:nvPr/>
        </p:nvSpPr>
        <p:spPr>
          <a:xfrm>
            <a:off x="5710238" y="5019675"/>
            <a:ext cx="688975" cy="592138"/>
          </a:xfrm>
          <a:custGeom>
            <a:avLst/>
            <a:gdLst>
              <a:gd name="connsiteX0" fmla="*/ 147637 w 688181"/>
              <a:gd name="connsiteY0" fmla="*/ 64294 h 592931"/>
              <a:gd name="connsiteX1" fmla="*/ 228600 w 688181"/>
              <a:gd name="connsiteY1" fmla="*/ 109538 h 592931"/>
              <a:gd name="connsiteX2" fmla="*/ 271462 w 688181"/>
              <a:gd name="connsiteY2" fmla="*/ 140494 h 592931"/>
              <a:gd name="connsiteX3" fmla="*/ 295275 w 688181"/>
              <a:gd name="connsiteY3" fmla="*/ 157163 h 592931"/>
              <a:gd name="connsiteX4" fmla="*/ 400050 w 688181"/>
              <a:gd name="connsiteY4" fmla="*/ 202406 h 592931"/>
              <a:gd name="connsiteX5" fmla="*/ 452437 w 688181"/>
              <a:gd name="connsiteY5" fmla="*/ 221456 h 592931"/>
              <a:gd name="connsiteX6" fmla="*/ 481012 w 688181"/>
              <a:gd name="connsiteY6" fmla="*/ 226219 h 592931"/>
              <a:gd name="connsiteX7" fmla="*/ 533400 w 688181"/>
              <a:gd name="connsiteY7" fmla="*/ 214313 h 592931"/>
              <a:gd name="connsiteX8" fmla="*/ 688181 w 688181"/>
              <a:gd name="connsiteY8" fmla="*/ 114300 h 592931"/>
              <a:gd name="connsiteX9" fmla="*/ 400050 w 688181"/>
              <a:gd name="connsiteY9" fmla="*/ 592931 h 592931"/>
              <a:gd name="connsiteX10" fmla="*/ 371475 w 688181"/>
              <a:gd name="connsiteY10" fmla="*/ 528638 h 592931"/>
              <a:gd name="connsiteX11" fmla="*/ 350043 w 688181"/>
              <a:gd name="connsiteY11" fmla="*/ 457200 h 592931"/>
              <a:gd name="connsiteX12" fmla="*/ 328612 w 688181"/>
              <a:gd name="connsiteY12" fmla="*/ 409575 h 592931"/>
              <a:gd name="connsiteX13" fmla="*/ 309562 w 688181"/>
              <a:gd name="connsiteY13" fmla="*/ 373856 h 592931"/>
              <a:gd name="connsiteX14" fmla="*/ 269081 w 688181"/>
              <a:gd name="connsiteY14" fmla="*/ 323850 h 592931"/>
              <a:gd name="connsiteX15" fmla="*/ 135731 w 688181"/>
              <a:gd name="connsiteY15" fmla="*/ 183356 h 592931"/>
              <a:gd name="connsiteX16" fmla="*/ 57150 w 688181"/>
              <a:gd name="connsiteY16" fmla="*/ 104775 h 592931"/>
              <a:gd name="connsiteX17" fmla="*/ 21431 w 688181"/>
              <a:gd name="connsiteY17" fmla="*/ 69056 h 592931"/>
              <a:gd name="connsiteX18" fmla="*/ 9525 w 688181"/>
              <a:gd name="connsiteY18" fmla="*/ 50006 h 592931"/>
              <a:gd name="connsiteX19" fmla="*/ 0 w 688181"/>
              <a:gd name="connsiteY19" fmla="*/ 28575 h 592931"/>
              <a:gd name="connsiteX20" fmla="*/ 0 w 688181"/>
              <a:gd name="connsiteY20" fmla="*/ 14288 h 592931"/>
              <a:gd name="connsiteX21" fmla="*/ 7143 w 688181"/>
              <a:gd name="connsiteY21" fmla="*/ 4763 h 592931"/>
              <a:gd name="connsiteX22" fmla="*/ 26193 w 688181"/>
              <a:gd name="connsiteY22" fmla="*/ 0 h 592931"/>
              <a:gd name="connsiteX23" fmla="*/ 50006 w 688181"/>
              <a:gd name="connsiteY23" fmla="*/ 9525 h 592931"/>
              <a:gd name="connsiteX24" fmla="*/ 147637 w 688181"/>
              <a:gd name="connsiteY24" fmla="*/ 64294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88181" h="592931">
                <a:moveTo>
                  <a:pt x="147637" y="64294"/>
                </a:moveTo>
                <a:lnTo>
                  <a:pt x="228600" y="109538"/>
                </a:lnTo>
                <a:lnTo>
                  <a:pt x="271462" y="140494"/>
                </a:lnTo>
                <a:lnTo>
                  <a:pt x="295275" y="157163"/>
                </a:lnTo>
                <a:lnTo>
                  <a:pt x="400050" y="202406"/>
                </a:lnTo>
                <a:lnTo>
                  <a:pt x="452437" y="221456"/>
                </a:lnTo>
                <a:lnTo>
                  <a:pt x="481012" y="226219"/>
                </a:lnTo>
                <a:lnTo>
                  <a:pt x="533400" y="214313"/>
                </a:lnTo>
                <a:lnTo>
                  <a:pt x="688181" y="114300"/>
                </a:lnTo>
                <a:lnTo>
                  <a:pt x="400050" y="592931"/>
                </a:lnTo>
                <a:lnTo>
                  <a:pt x="371475" y="528638"/>
                </a:lnTo>
                <a:lnTo>
                  <a:pt x="350043" y="457200"/>
                </a:lnTo>
                <a:lnTo>
                  <a:pt x="328612" y="409575"/>
                </a:lnTo>
                <a:lnTo>
                  <a:pt x="309562" y="373856"/>
                </a:lnTo>
                <a:lnTo>
                  <a:pt x="269081" y="323850"/>
                </a:lnTo>
                <a:lnTo>
                  <a:pt x="135731" y="183356"/>
                </a:lnTo>
                <a:lnTo>
                  <a:pt x="57150" y="104775"/>
                </a:lnTo>
                <a:lnTo>
                  <a:pt x="21431" y="69056"/>
                </a:lnTo>
                <a:lnTo>
                  <a:pt x="9525" y="50006"/>
                </a:lnTo>
                <a:lnTo>
                  <a:pt x="0" y="28575"/>
                </a:lnTo>
                <a:lnTo>
                  <a:pt x="0" y="14288"/>
                </a:lnTo>
                <a:lnTo>
                  <a:pt x="7143" y="4763"/>
                </a:lnTo>
                <a:lnTo>
                  <a:pt x="26193" y="0"/>
                </a:lnTo>
                <a:lnTo>
                  <a:pt x="50006" y="9525"/>
                </a:lnTo>
                <a:lnTo>
                  <a:pt x="147637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CD76B9A-9394-8E44-9FDB-62058D4A0973}"/>
              </a:ext>
            </a:extLst>
          </p:cNvPr>
          <p:cNvSpPr/>
          <p:nvPr/>
        </p:nvSpPr>
        <p:spPr>
          <a:xfrm rot="16200000">
            <a:off x="3719513" y="3349625"/>
            <a:ext cx="2708275" cy="1724025"/>
          </a:xfrm>
          <a:custGeom>
            <a:avLst/>
            <a:gdLst>
              <a:gd name="connsiteX0" fmla="*/ 1257300 w 2707482"/>
              <a:gd name="connsiteY0" fmla="*/ 1181100 h 1724025"/>
              <a:gd name="connsiteX1" fmla="*/ 1014413 w 2707482"/>
              <a:gd name="connsiteY1" fmla="*/ 1038225 h 1724025"/>
              <a:gd name="connsiteX2" fmla="*/ 890588 w 2707482"/>
              <a:gd name="connsiteY2" fmla="*/ 952500 h 1724025"/>
              <a:gd name="connsiteX3" fmla="*/ 747713 w 2707482"/>
              <a:gd name="connsiteY3" fmla="*/ 840582 h 1724025"/>
              <a:gd name="connsiteX4" fmla="*/ 616744 w 2707482"/>
              <a:gd name="connsiteY4" fmla="*/ 726282 h 1724025"/>
              <a:gd name="connsiteX5" fmla="*/ 466725 w 2707482"/>
              <a:gd name="connsiteY5" fmla="*/ 581025 h 1724025"/>
              <a:gd name="connsiteX6" fmla="*/ 338138 w 2707482"/>
              <a:gd name="connsiteY6" fmla="*/ 447675 h 1724025"/>
              <a:gd name="connsiteX7" fmla="*/ 190500 w 2707482"/>
              <a:gd name="connsiteY7" fmla="*/ 283369 h 1724025"/>
              <a:gd name="connsiteX8" fmla="*/ 52388 w 2707482"/>
              <a:gd name="connsiteY8" fmla="*/ 116682 h 1724025"/>
              <a:gd name="connsiteX9" fmla="*/ 23813 w 2707482"/>
              <a:gd name="connsiteY9" fmla="*/ 88107 h 1724025"/>
              <a:gd name="connsiteX10" fmla="*/ 4763 w 2707482"/>
              <a:gd name="connsiteY10" fmla="*/ 57150 h 1724025"/>
              <a:gd name="connsiteX11" fmla="*/ 0 w 2707482"/>
              <a:gd name="connsiteY11" fmla="*/ 35719 h 1724025"/>
              <a:gd name="connsiteX12" fmla="*/ 0 w 2707482"/>
              <a:gd name="connsiteY12" fmla="*/ 21432 h 1724025"/>
              <a:gd name="connsiteX13" fmla="*/ 4763 w 2707482"/>
              <a:gd name="connsiteY13" fmla="*/ 4763 h 1724025"/>
              <a:gd name="connsiteX14" fmla="*/ 16669 w 2707482"/>
              <a:gd name="connsiteY14" fmla="*/ 0 h 1724025"/>
              <a:gd name="connsiteX15" fmla="*/ 42863 w 2707482"/>
              <a:gd name="connsiteY15" fmla="*/ 7144 h 1724025"/>
              <a:gd name="connsiteX16" fmla="*/ 76200 w 2707482"/>
              <a:gd name="connsiteY16" fmla="*/ 33338 h 1724025"/>
              <a:gd name="connsiteX17" fmla="*/ 183357 w 2707482"/>
              <a:gd name="connsiteY17" fmla="*/ 152400 h 1724025"/>
              <a:gd name="connsiteX18" fmla="*/ 333375 w 2707482"/>
              <a:gd name="connsiteY18" fmla="*/ 295275 h 1724025"/>
              <a:gd name="connsiteX19" fmla="*/ 469107 w 2707482"/>
              <a:gd name="connsiteY19" fmla="*/ 416719 h 1724025"/>
              <a:gd name="connsiteX20" fmla="*/ 590550 w 2707482"/>
              <a:gd name="connsiteY20" fmla="*/ 516732 h 1724025"/>
              <a:gd name="connsiteX21" fmla="*/ 671513 w 2707482"/>
              <a:gd name="connsiteY21" fmla="*/ 578644 h 1724025"/>
              <a:gd name="connsiteX22" fmla="*/ 866775 w 2707482"/>
              <a:gd name="connsiteY22" fmla="*/ 723900 h 1724025"/>
              <a:gd name="connsiteX23" fmla="*/ 995363 w 2707482"/>
              <a:gd name="connsiteY23" fmla="*/ 809625 h 1724025"/>
              <a:gd name="connsiteX24" fmla="*/ 1114425 w 2707482"/>
              <a:gd name="connsiteY24" fmla="*/ 883444 h 1724025"/>
              <a:gd name="connsiteX25" fmla="*/ 1264444 w 2707482"/>
              <a:gd name="connsiteY25" fmla="*/ 969169 h 1724025"/>
              <a:gd name="connsiteX26" fmla="*/ 1385888 w 2707482"/>
              <a:gd name="connsiteY26" fmla="*/ 1031082 h 1724025"/>
              <a:gd name="connsiteX27" fmla="*/ 1585913 w 2707482"/>
              <a:gd name="connsiteY27" fmla="*/ 1126332 h 1724025"/>
              <a:gd name="connsiteX28" fmla="*/ 1759744 w 2707482"/>
              <a:gd name="connsiteY28" fmla="*/ 1204913 h 1724025"/>
              <a:gd name="connsiteX29" fmla="*/ 2000250 w 2707482"/>
              <a:gd name="connsiteY29" fmla="*/ 1300163 h 1724025"/>
              <a:gd name="connsiteX30" fmla="*/ 2126457 w 2707482"/>
              <a:gd name="connsiteY30" fmla="*/ 1343025 h 1724025"/>
              <a:gd name="connsiteX31" fmla="*/ 2226469 w 2707482"/>
              <a:gd name="connsiteY31" fmla="*/ 1371600 h 1724025"/>
              <a:gd name="connsiteX32" fmla="*/ 2316957 w 2707482"/>
              <a:gd name="connsiteY32" fmla="*/ 1390650 h 1724025"/>
              <a:gd name="connsiteX33" fmla="*/ 2388394 w 2707482"/>
              <a:gd name="connsiteY33" fmla="*/ 1400175 h 1724025"/>
              <a:gd name="connsiteX34" fmla="*/ 2450307 w 2707482"/>
              <a:gd name="connsiteY34" fmla="*/ 1402557 h 1724025"/>
              <a:gd name="connsiteX35" fmla="*/ 2505075 w 2707482"/>
              <a:gd name="connsiteY35" fmla="*/ 1397794 h 1724025"/>
              <a:gd name="connsiteX36" fmla="*/ 2550319 w 2707482"/>
              <a:gd name="connsiteY36" fmla="*/ 1381125 h 1724025"/>
              <a:gd name="connsiteX37" fmla="*/ 2659857 w 2707482"/>
              <a:gd name="connsiteY37" fmla="*/ 1302544 h 1724025"/>
              <a:gd name="connsiteX38" fmla="*/ 2707482 w 2707482"/>
              <a:gd name="connsiteY38" fmla="*/ 1464469 h 1724025"/>
              <a:gd name="connsiteX39" fmla="*/ 2595563 w 2707482"/>
              <a:gd name="connsiteY39" fmla="*/ 1524000 h 1724025"/>
              <a:gd name="connsiteX40" fmla="*/ 2543175 w 2707482"/>
              <a:gd name="connsiteY40" fmla="*/ 1569244 h 1724025"/>
              <a:gd name="connsiteX41" fmla="*/ 2474119 w 2707482"/>
              <a:gd name="connsiteY41" fmla="*/ 1635919 h 1724025"/>
              <a:gd name="connsiteX42" fmla="*/ 2438400 w 2707482"/>
              <a:gd name="connsiteY42" fmla="*/ 1678782 h 1724025"/>
              <a:gd name="connsiteX43" fmla="*/ 2409825 w 2707482"/>
              <a:gd name="connsiteY43" fmla="*/ 1712119 h 1724025"/>
              <a:gd name="connsiteX44" fmla="*/ 2386013 w 2707482"/>
              <a:gd name="connsiteY44" fmla="*/ 1724025 h 1724025"/>
              <a:gd name="connsiteX45" fmla="*/ 2355057 w 2707482"/>
              <a:gd name="connsiteY45" fmla="*/ 1716882 h 1724025"/>
              <a:gd name="connsiteX46" fmla="*/ 2331244 w 2707482"/>
              <a:gd name="connsiteY46" fmla="*/ 1700213 h 1724025"/>
              <a:gd name="connsiteX47" fmla="*/ 2314575 w 2707482"/>
              <a:gd name="connsiteY47" fmla="*/ 1674019 h 1724025"/>
              <a:gd name="connsiteX48" fmla="*/ 2009775 w 2707482"/>
              <a:gd name="connsiteY48" fmla="*/ 1547813 h 1724025"/>
              <a:gd name="connsiteX49" fmla="*/ 1674019 w 2707482"/>
              <a:gd name="connsiteY49" fmla="*/ 1397794 h 1724025"/>
              <a:gd name="connsiteX50" fmla="*/ 1373982 w 2707482"/>
              <a:gd name="connsiteY50" fmla="*/ 1245394 h 1724025"/>
              <a:gd name="connsiteX51" fmla="*/ 1257300 w 2707482"/>
              <a:gd name="connsiteY51" fmla="*/ 1181100 h 172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07482" h="1724025">
                <a:moveTo>
                  <a:pt x="1257300" y="1181100"/>
                </a:moveTo>
                <a:lnTo>
                  <a:pt x="1014413" y="1038225"/>
                </a:lnTo>
                <a:lnTo>
                  <a:pt x="890588" y="952500"/>
                </a:lnTo>
                <a:lnTo>
                  <a:pt x="747713" y="840582"/>
                </a:lnTo>
                <a:lnTo>
                  <a:pt x="616744" y="726282"/>
                </a:lnTo>
                <a:lnTo>
                  <a:pt x="466725" y="581025"/>
                </a:lnTo>
                <a:lnTo>
                  <a:pt x="338138" y="447675"/>
                </a:lnTo>
                <a:lnTo>
                  <a:pt x="190500" y="283369"/>
                </a:lnTo>
                <a:lnTo>
                  <a:pt x="52388" y="116682"/>
                </a:lnTo>
                <a:lnTo>
                  <a:pt x="23813" y="88107"/>
                </a:lnTo>
                <a:lnTo>
                  <a:pt x="4763" y="57150"/>
                </a:lnTo>
                <a:lnTo>
                  <a:pt x="0" y="35719"/>
                </a:lnTo>
                <a:lnTo>
                  <a:pt x="0" y="21432"/>
                </a:lnTo>
                <a:lnTo>
                  <a:pt x="4763" y="4763"/>
                </a:lnTo>
                <a:lnTo>
                  <a:pt x="16669" y="0"/>
                </a:lnTo>
                <a:lnTo>
                  <a:pt x="42863" y="7144"/>
                </a:lnTo>
                <a:lnTo>
                  <a:pt x="76200" y="33338"/>
                </a:lnTo>
                <a:lnTo>
                  <a:pt x="183357" y="152400"/>
                </a:lnTo>
                <a:lnTo>
                  <a:pt x="333375" y="295275"/>
                </a:lnTo>
                <a:lnTo>
                  <a:pt x="469107" y="416719"/>
                </a:lnTo>
                <a:lnTo>
                  <a:pt x="590550" y="516732"/>
                </a:lnTo>
                <a:lnTo>
                  <a:pt x="671513" y="578644"/>
                </a:lnTo>
                <a:lnTo>
                  <a:pt x="866775" y="723900"/>
                </a:lnTo>
                <a:lnTo>
                  <a:pt x="995363" y="809625"/>
                </a:lnTo>
                <a:lnTo>
                  <a:pt x="1114425" y="883444"/>
                </a:lnTo>
                <a:lnTo>
                  <a:pt x="1264444" y="969169"/>
                </a:lnTo>
                <a:lnTo>
                  <a:pt x="1385888" y="1031082"/>
                </a:lnTo>
                <a:lnTo>
                  <a:pt x="1585913" y="1126332"/>
                </a:lnTo>
                <a:lnTo>
                  <a:pt x="1759744" y="1204913"/>
                </a:lnTo>
                <a:lnTo>
                  <a:pt x="2000250" y="1300163"/>
                </a:lnTo>
                <a:lnTo>
                  <a:pt x="2126457" y="1343025"/>
                </a:lnTo>
                <a:lnTo>
                  <a:pt x="2226469" y="1371600"/>
                </a:lnTo>
                <a:lnTo>
                  <a:pt x="2316957" y="1390650"/>
                </a:lnTo>
                <a:lnTo>
                  <a:pt x="2388394" y="1400175"/>
                </a:lnTo>
                <a:cubicBezTo>
                  <a:pt x="2409030" y="1401001"/>
                  <a:pt x="2429654" y="1402557"/>
                  <a:pt x="2450307" y="1402557"/>
                </a:cubicBezTo>
                <a:lnTo>
                  <a:pt x="2505075" y="1397794"/>
                </a:lnTo>
                <a:lnTo>
                  <a:pt x="2550319" y="1381125"/>
                </a:lnTo>
                <a:lnTo>
                  <a:pt x="2659857" y="1302544"/>
                </a:lnTo>
                <a:lnTo>
                  <a:pt x="2707482" y="1464469"/>
                </a:lnTo>
                <a:lnTo>
                  <a:pt x="2595563" y="1524000"/>
                </a:lnTo>
                <a:lnTo>
                  <a:pt x="2543175" y="1569244"/>
                </a:lnTo>
                <a:lnTo>
                  <a:pt x="2474119" y="1635919"/>
                </a:lnTo>
                <a:lnTo>
                  <a:pt x="2438400" y="1678782"/>
                </a:lnTo>
                <a:lnTo>
                  <a:pt x="2409825" y="1712119"/>
                </a:lnTo>
                <a:lnTo>
                  <a:pt x="2386013" y="1724025"/>
                </a:lnTo>
                <a:lnTo>
                  <a:pt x="2355057" y="1716882"/>
                </a:lnTo>
                <a:lnTo>
                  <a:pt x="2331244" y="1700213"/>
                </a:lnTo>
                <a:lnTo>
                  <a:pt x="2314575" y="1674019"/>
                </a:lnTo>
                <a:lnTo>
                  <a:pt x="2009775" y="1547813"/>
                </a:lnTo>
                <a:lnTo>
                  <a:pt x="1674019" y="1397794"/>
                </a:lnTo>
                <a:lnTo>
                  <a:pt x="1373982" y="1245394"/>
                </a:lnTo>
                <a:lnTo>
                  <a:pt x="1257300" y="1181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C1CF45F-09BA-479D-88C5-2F62AEB4177F}"/>
              </a:ext>
            </a:extLst>
          </p:cNvPr>
          <p:cNvGrpSpPr/>
          <p:nvPr/>
        </p:nvGrpSpPr>
        <p:grpSpPr>
          <a:xfrm>
            <a:off x="2536825" y="1390650"/>
            <a:ext cx="4641850" cy="4491038"/>
            <a:chOff x="2647950" y="1543050"/>
            <a:chExt cx="4641850" cy="4491038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65B8CEA8-9CE9-4069-BDF5-D295DC4B29E5}"/>
                </a:ext>
              </a:extLst>
            </p:cNvPr>
            <p:cNvSpPr/>
            <p:nvPr/>
          </p:nvSpPr>
          <p:spPr>
            <a:xfrm>
              <a:off x="3462338" y="1543050"/>
              <a:ext cx="714375" cy="769938"/>
            </a:xfrm>
            <a:custGeom>
              <a:avLst/>
              <a:gdLst>
                <a:gd name="connsiteX0" fmla="*/ 316706 w 714375"/>
                <a:gd name="connsiteY0" fmla="*/ 547688 h 769144"/>
                <a:gd name="connsiteX1" fmla="*/ 242887 w 714375"/>
                <a:gd name="connsiteY1" fmla="*/ 445294 h 769144"/>
                <a:gd name="connsiteX2" fmla="*/ 185737 w 714375"/>
                <a:gd name="connsiteY2" fmla="*/ 366713 h 769144"/>
                <a:gd name="connsiteX3" fmla="*/ 130968 w 714375"/>
                <a:gd name="connsiteY3" fmla="*/ 276225 h 769144"/>
                <a:gd name="connsiteX4" fmla="*/ 85725 w 714375"/>
                <a:gd name="connsiteY4" fmla="*/ 207169 h 769144"/>
                <a:gd name="connsiteX5" fmla="*/ 52387 w 714375"/>
                <a:gd name="connsiteY5" fmla="*/ 147638 h 769144"/>
                <a:gd name="connsiteX6" fmla="*/ 28575 w 714375"/>
                <a:gd name="connsiteY6" fmla="*/ 102394 h 769144"/>
                <a:gd name="connsiteX7" fmla="*/ 9525 w 714375"/>
                <a:gd name="connsiteY7" fmla="*/ 64294 h 769144"/>
                <a:gd name="connsiteX8" fmla="*/ 2381 w 714375"/>
                <a:gd name="connsiteY8" fmla="*/ 38100 h 769144"/>
                <a:gd name="connsiteX9" fmla="*/ 0 w 714375"/>
                <a:gd name="connsiteY9" fmla="*/ 19050 h 769144"/>
                <a:gd name="connsiteX10" fmla="*/ 4762 w 714375"/>
                <a:gd name="connsiteY10" fmla="*/ 4763 h 769144"/>
                <a:gd name="connsiteX11" fmla="*/ 19050 w 714375"/>
                <a:gd name="connsiteY11" fmla="*/ 0 h 769144"/>
                <a:gd name="connsiteX12" fmla="*/ 61912 w 714375"/>
                <a:gd name="connsiteY12" fmla="*/ 33338 h 769144"/>
                <a:gd name="connsiteX13" fmla="*/ 183356 w 714375"/>
                <a:gd name="connsiteY13" fmla="*/ 119063 h 769144"/>
                <a:gd name="connsiteX14" fmla="*/ 371475 w 714375"/>
                <a:gd name="connsiteY14" fmla="*/ 242888 h 769144"/>
                <a:gd name="connsiteX15" fmla="*/ 569118 w 714375"/>
                <a:gd name="connsiteY15" fmla="*/ 369094 h 769144"/>
                <a:gd name="connsiteX16" fmla="*/ 600075 w 714375"/>
                <a:gd name="connsiteY16" fmla="*/ 414338 h 769144"/>
                <a:gd name="connsiteX17" fmla="*/ 650081 w 714375"/>
                <a:gd name="connsiteY17" fmla="*/ 507206 h 769144"/>
                <a:gd name="connsiteX18" fmla="*/ 676275 w 714375"/>
                <a:gd name="connsiteY18" fmla="*/ 561975 h 769144"/>
                <a:gd name="connsiteX19" fmla="*/ 697706 w 714375"/>
                <a:gd name="connsiteY19" fmla="*/ 609600 h 769144"/>
                <a:gd name="connsiteX20" fmla="*/ 709612 w 714375"/>
                <a:gd name="connsiteY20" fmla="*/ 642938 h 769144"/>
                <a:gd name="connsiteX21" fmla="*/ 714375 w 714375"/>
                <a:gd name="connsiteY21" fmla="*/ 678656 h 769144"/>
                <a:gd name="connsiteX22" fmla="*/ 714375 w 714375"/>
                <a:gd name="connsiteY22" fmla="*/ 721519 h 769144"/>
                <a:gd name="connsiteX23" fmla="*/ 702468 w 714375"/>
                <a:gd name="connsiteY23" fmla="*/ 754856 h 769144"/>
                <a:gd name="connsiteX24" fmla="*/ 685800 w 714375"/>
                <a:gd name="connsiteY24" fmla="*/ 764381 h 769144"/>
                <a:gd name="connsiteX25" fmla="*/ 657225 w 714375"/>
                <a:gd name="connsiteY25" fmla="*/ 769144 h 769144"/>
                <a:gd name="connsiteX26" fmla="*/ 623887 w 714375"/>
                <a:gd name="connsiteY26" fmla="*/ 764381 h 769144"/>
                <a:gd name="connsiteX27" fmla="*/ 576262 w 714375"/>
                <a:gd name="connsiteY27" fmla="*/ 750094 h 769144"/>
                <a:gd name="connsiteX28" fmla="*/ 538162 w 714375"/>
                <a:gd name="connsiteY28" fmla="*/ 733425 h 769144"/>
                <a:gd name="connsiteX29" fmla="*/ 488156 w 714375"/>
                <a:gd name="connsiteY29" fmla="*/ 700088 h 769144"/>
                <a:gd name="connsiteX30" fmla="*/ 438150 w 714375"/>
                <a:gd name="connsiteY30" fmla="*/ 659606 h 769144"/>
                <a:gd name="connsiteX31" fmla="*/ 373856 w 714375"/>
                <a:gd name="connsiteY31" fmla="*/ 604838 h 769144"/>
                <a:gd name="connsiteX32" fmla="*/ 316706 w 714375"/>
                <a:gd name="connsiteY32" fmla="*/ 547688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769144">
                  <a:moveTo>
                    <a:pt x="316706" y="547688"/>
                  </a:moveTo>
                  <a:lnTo>
                    <a:pt x="242887" y="445294"/>
                  </a:lnTo>
                  <a:lnTo>
                    <a:pt x="185737" y="366713"/>
                  </a:lnTo>
                  <a:lnTo>
                    <a:pt x="130968" y="276225"/>
                  </a:lnTo>
                  <a:lnTo>
                    <a:pt x="85725" y="207169"/>
                  </a:lnTo>
                  <a:lnTo>
                    <a:pt x="52387" y="147638"/>
                  </a:lnTo>
                  <a:lnTo>
                    <a:pt x="28575" y="102394"/>
                  </a:lnTo>
                  <a:lnTo>
                    <a:pt x="9525" y="64294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1912" y="33338"/>
                  </a:lnTo>
                  <a:lnTo>
                    <a:pt x="183356" y="119063"/>
                  </a:lnTo>
                  <a:lnTo>
                    <a:pt x="371475" y="242888"/>
                  </a:lnTo>
                  <a:lnTo>
                    <a:pt x="569118" y="369094"/>
                  </a:lnTo>
                  <a:lnTo>
                    <a:pt x="600075" y="414338"/>
                  </a:lnTo>
                  <a:lnTo>
                    <a:pt x="650081" y="507206"/>
                  </a:lnTo>
                  <a:lnTo>
                    <a:pt x="676275" y="561975"/>
                  </a:lnTo>
                  <a:lnTo>
                    <a:pt x="697706" y="609600"/>
                  </a:lnTo>
                  <a:lnTo>
                    <a:pt x="709612" y="642938"/>
                  </a:lnTo>
                  <a:lnTo>
                    <a:pt x="714375" y="678656"/>
                  </a:lnTo>
                  <a:lnTo>
                    <a:pt x="714375" y="721519"/>
                  </a:lnTo>
                  <a:lnTo>
                    <a:pt x="702468" y="754856"/>
                  </a:lnTo>
                  <a:lnTo>
                    <a:pt x="685800" y="764381"/>
                  </a:lnTo>
                  <a:lnTo>
                    <a:pt x="657225" y="769144"/>
                  </a:lnTo>
                  <a:lnTo>
                    <a:pt x="623887" y="764381"/>
                  </a:lnTo>
                  <a:lnTo>
                    <a:pt x="576262" y="750094"/>
                  </a:lnTo>
                  <a:lnTo>
                    <a:pt x="538162" y="733425"/>
                  </a:lnTo>
                  <a:lnTo>
                    <a:pt x="488156" y="700088"/>
                  </a:lnTo>
                  <a:lnTo>
                    <a:pt x="438150" y="659606"/>
                  </a:lnTo>
                  <a:lnTo>
                    <a:pt x="373856" y="604838"/>
                  </a:lnTo>
                  <a:lnTo>
                    <a:pt x="316706" y="5476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03098012-F053-47F9-8577-3E46EB88B2AC}"/>
                </a:ext>
              </a:extLst>
            </p:cNvPr>
            <p:cNvSpPr/>
            <p:nvPr/>
          </p:nvSpPr>
          <p:spPr>
            <a:xfrm>
              <a:off x="2828925" y="2400300"/>
              <a:ext cx="1865313" cy="642938"/>
            </a:xfrm>
            <a:custGeom>
              <a:avLst/>
              <a:gdLst>
                <a:gd name="connsiteX0" fmla="*/ 1052513 w 1864519"/>
                <a:gd name="connsiteY0" fmla="*/ 347663 h 642938"/>
                <a:gd name="connsiteX1" fmla="*/ 742950 w 1864519"/>
                <a:gd name="connsiteY1" fmla="*/ 459581 h 642938"/>
                <a:gd name="connsiteX2" fmla="*/ 607219 w 1864519"/>
                <a:gd name="connsiteY2" fmla="*/ 514350 h 642938"/>
                <a:gd name="connsiteX3" fmla="*/ 578644 w 1864519"/>
                <a:gd name="connsiteY3" fmla="*/ 535781 h 642938"/>
                <a:gd name="connsiteX4" fmla="*/ 471488 w 1864519"/>
                <a:gd name="connsiteY4" fmla="*/ 604838 h 642938"/>
                <a:gd name="connsiteX5" fmla="*/ 426244 w 1864519"/>
                <a:gd name="connsiteY5" fmla="*/ 640556 h 642938"/>
                <a:gd name="connsiteX6" fmla="*/ 407194 w 1864519"/>
                <a:gd name="connsiteY6" fmla="*/ 642938 h 642938"/>
                <a:gd name="connsiteX7" fmla="*/ 366713 w 1864519"/>
                <a:gd name="connsiteY7" fmla="*/ 623888 h 642938"/>
                <a:gd name="connsiteX8" fmla="*/ 283369 w 1864519"/>
                <a:gd name="connsiteY8" fmla="*/ 573881 h 642938"/>
                <a:gd name="connsiteX9" fmla="*/ 207169 w 1864519"/>
                <a:gd name="connsiteY9" fmla="*/ 521494 h 642938"/>
                <a:gd name="connsiteX10" fmla="*/ 138113 w 1864519"/>
                <a:gd name="connsiteY10" fmla="*/ 469106 h 642938"/>
                <a:gd name="connsiteX11" fmla="*/ 102394 w 1864519"/>
                <a:gd name="connsiteY11" fmla="*/ 435769 h 642938"/>
                <a:gd name="connsiteX12" fmla="*/ 54769 w 1864519"/>
                <a:gd name="connsiteY12" fmla="*/ 388144 h 642938"/>
                <a:gd name="connsiteX13" fmla="*/ 16669 w 1864519"/>
                <a:gd name="connsiteY13" fmla="*/ 340519 h 642938"/>
                <a:gd name="connsiteX14" fmla="*/ 4763 w 1864519"/>
                <a:gd name="connsiteY14" fmla="*/ 316706 h 642938"/>
                <a:gd name="connsiteX15" fmla="*/ 0 w 1864519"/>
                <a:gd name="connsiteY15" fmla="*/ 295275 h 642938"/>
                <a:gd name="connsiteX16" fmla="*/ 0 w 1864519"/>
                <a:gd name="connsiteY16" fmla="*/ 285750 h 642938"/>
                <a:gd name="connsiteX17" fmla="*/ 4763 w 1864519"/>
                <a:gd name="connsiteY17" fmla="*/ 273844 h 642938"/>
                <a:gd name="connsiteX18" fmla="*/ 19050 w 1864519"/>
                <a:gd name="connsiteY18" fmla="*/ 271463 h 642938"/>
                <a:gd name="connsiteX19" fmla="*/ 42863 w 1864519"/>
                <a:gd name="connsiteY19" fmla="*/ 278606 h 642938"/>
                <a:gd name="connsiteX20" fmla="*/ 78581 w 1864519"/>
                <a:gd name="connsiteY20" fmla="*/ 300038 h 642938"/>
                <a:gd name="connsiteX21" fmla="*/ 128588 w 1864519"/>
                <a:gd name="connsiteY21" fmla="*/ 326231 h 642938"/>
                <a:gd name="connsiteX22" fmla="*/ 183356 w 1864519"/>
                <a:gd name="connsiteY22" fmla="*/ 350044 h 642938"/>
                <a:gd name="connsiteX23" fmla="*/ 233363 w 1864519"/>
                <a:gd name="connsiteY23" fmla="*/ 366713 h 642938"/>
                <a:gd name="connsiteX24" fmla="*/ 288131 w 1864519"/>
                <a:gd name="connsiteY24" fmla="*/ 378619 h 642938"/>
                <a:gd name="connsiteX25" fmla="*/ 328613 w 1864519"/>
                <a:gd name="connsiteY25" fmla="*/ 376238 h 642938"/>
                <a:gd name="connsiteX26" fmla="*/ 492919 w 1864519"/>
                <a:gd name="connsiteY26" fmla="*/ 340519 h 642938"/>
                <a:gd name="connsiteX27" fmla="*/ 797719 w 1864519"/>
                <a:gd name="connsiteY27" fmla="*/ 252413 h 642938"/>
                <a:gd name="connsiteX28" fmla="*/ 1081088 w 1864519"/>
                <a:gd name="connsiteY28" fmla="*/ 169069 h 642938"/>
                <a:gd name="connsiteX29" fmla="*/ 1393031 w 1864519"/>
                <a:gd name="connsiteY29" fmla="*/ 80963 h 642938"/>
                <a:gd name="connsiteX30" fmla="*/ 1597819 w 1864519"/>
                <a:gd name="connsiteY30" fmla="*/ 0 h 642938"/>
                <a:gd name="connsiteX31" fmla="*/ 1621631 w 1864519"/>
                <a:gd name="connsiteY31" fmla="*/ 7144 h 642938"/>
                <a:gd name="connsiteX32" fmla="*/ 1704975 w 1864519"/>
                <a:gd name="connsiteY32" fmla="*/ 57150 h 642938"/>
                <a:gd name="connsiteX33" fmla="*/ 1778794 w 1864519"/>
                <a:gd name="connsiteY33" fmla="*/ 107156 h 642938"/>
                <a:gd name="connsiteX34" fmla="*/ 1831181 w 1864519"/>
                <a:gd name="connsiteY34" fmla="*/ 150019 h 642938"/>
                <a:gd name="connsiteX35" fmla="*/ 1847850 w 1864519"/>
                <a:gd name="connsiteY35" fmla="*/ 171450 h 642938"/>
                <a:gd name="connsiteX36" fmla="*/ 1857375 w 1864519"/>
                <a:gd name="connsiteY36" fmla="*/ 190500 h 642938"/>
                <a:gd name="connsiteX37" fmla="*/ 1864519 w 1864519"/>
                <a:gd name="connsiteY37" fmla="*/ 211931 h 642938"/>
                <a:gd name="connsiteX38" fmla="*/ 1859756 w 1864519"/>
                <a:gd name="connsiteY38" fmla="*/ 228600 h 642938"/>
                <a:gd name="connsiteX39" fmla="*/ 1843088 w 1864519"/>
                <a:gd name="connsiteY39" fmla="*/ 247650 h 642938"/>
                <a:gd name="connsiteX40" fmla="*/ 1804988 w 1864519"/>
                <a:gd name="connsiteY40" fmla="*/ 261938 h 642938"/>
                <a:gd name="connsiteX41" fmla="*/ 1445419 w 1864519"/>
                <a:gd name="connsiteY41" fmla="*/ 230981 h 642938"/>
                <a:gd name="connsiteX42" fmla="*/ 1052513 w 1864519"/>
                <a:gd name="connsiteY42" fmla="*/ 347663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4519" h="642938">
                  <a:moveTo>
                    <a:pt x="1052513" y="347663"/>
                  </a:moveTo>
                  <a:lnTo>
                    <a:pt x="742950" y="459581"/>
                  </a:lnTo>
                  <a:lnTo>
                    <a:pt x="607219" y="514350"/>
                  </a:lnTo>
                  <a:lnTo>
                    <a:pt x="578644" y="535781"/>
                  </a:lnTo>
                  <a:lnTo>
                    <a:pt x="471488" y="604838"/>
                  </a:lnTo>
                  <a:lnTo>
                    <a:pt x="426244" y="640556"/>
                  </a:lnTo>
                  <a:lnTo>
                    <a:pt x="407194" y="642938"/>
                  </a:lnTo>
                  <a:lnTo>
                    <a:pt x="366713" y="623888"/>
                  </a:lnTo>
                  <a:lnTo>
                    <a:pt x="283369" y="573881"/>
                  </a:lnTo>
                  <a:lnTo>
                    <a:pt x="207169" y="521494"/>
                  </a:lnTo>
                  <a:lnTo>
                    <a:pt x="138113" y="469106"/>
                  </a:lnTo>
                  <a:lnTo>
                    <a:pt x="102394" y="435769"/>
                  </a:lnTo>
                  <a:lnTo>
                    <a:pt x="54769" y="388144"/>
                  </a:lnTo>
                  <a:lnTo>
                    <a:pt x="16669" y="340519"/>
                  </a:lnTo>
                  <a:lnTo>
                    <a:pt x="4763" y="316706"/>
                  </a:lnTo>
                  <a:lnTo>
                    <a:pt x="0" y="295275"/>
                  </a:lnTo>
                  <a:lnTo>
                    <a:pt x="0" y="285750"/>
                  </a:lnTo>
                  <a:lnTo>
                    <a:pt x="4763" y="273844"/>
                  </a:lnTo>
                  <a:lnTo>
                    <a:pt x="19050" y="271463"/>
                  </a:lnTo>
                  <a:lnTo>
                    <a:pt x="42863" y="278606"/>
                  </a:lnTo>
                  <a:lnTo>
                    <a:pt x="78581" y="300038"/>
                  </a:lnTo>
                  <a:lnTo>
                    <a:pt x="128588" y="326231"/>
                  </a:lnTo>
                  <a:lnTo>
                    <a:pt x="183356" y="350044"/>
                  </a:lnTo>
                  <a:lnTo>
                    <a:pt x="233363" y="366713"/>
                  </a:lnTo>
                  <a:lnTo>
                    <a:pt x="288131" y="378619"/>
                  </a:lnTo>
                  <a:lnTo>
                    <a:pt x="328613" y="376238"/>
                  </a:lnTo>
                  <a:lnTo>
                    <a:pt x="492919" y="340519"/>
                  </a:lnTo>
                  <a:lnTo>
                    <a:pt x="797719" y="252413"/>
                  </a:lnTo>
                  <a:lnTo>
                    <a:pt x="1081088" y="169069"/>
                  </a:lnTo>
                  <a:lnTo>
                    <a:pt x="1393031" y="80963"/>
                  </a:lnTo>
                  <a:lnTo>
                    <a:pt x="1597819" y="0"/>
                  </a:lnTo>
                  <a:lnTo>
                    <a:pt x="1621631" y="7144"/>
                  </a:lnTo>
                  <a:lnTo>
                    <a:pt x="1704975" y="57150"/>
                  </a:lnTo>
                  <a:lnTo>
                    <a:pt x="1778794" y="107156"/>
                  </a:lnTo>
                  <a:lnTo>
                    <a:pt x="1831181" y="150019"/>
                  </a:lnTo>
                  <a:lnTo>
                    <a:pt x="1847850" y="171450"/>
                  </a:lnTo>
                  <a:lnTo>
                    <a:pt x="1857375" y="190500"/>
                  </a:lnTo>
                  <a:lnTo>
                    <a:pt x="1864519" y="211931"/>
                  </a:lnTo>
                  <a:lnTo>
                    <a:pt x="1859756" y="228600"/>
                  </a:lnTo>
                  <a:lnTo>
                    <a:pt x="1843088" y="247650"/>
                  </a:lnTo>
                  <a:lnTo>
                    <a:pt x="1804988" y="261938"/>
                  </a:lnTo>
                  <a:lnTo>
                    <a:pt x="1445419" y="230981"/>
                  </a:lnTo>
                  <a:lnTo>
                    <a:pt x="1052513" y="347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D5955480-62F7-440B-81C7-6F9F8E5058D4}"/>
                </a:ext>
              </a:extLst>
            </p:cNvPr>
            <p:cNvSpPr/>
            <p:nvPr/>
          </p:nvSpPr>
          <p:spPr>
            <a:xfrm>
              <a:off x="4176713" y="3186113"/>
              <a:ext cx="712787" cy="790575"/>
            </a:xfrm>
            <a:custGeom>
              <a:avLst/>
              <a:gdLst>
                <a:gd name="connsiteX0" fmla="*/ 397668 w 711993"/>
                <a:gd name="connsiteY0" fmla="*/ 535781 h 790575"/>
                <a:gd name="connsiteX1" fmla="*/ 219075 w 711993"/>
                <a:gd name="connsiteY1" fmla="*/ 666750 h 790575"/>
                <a:gd name="connsiteX2" fmla="*/ 52387 w 711993"/>
                <a:gd name="connsiteY2" fmla="*/ 790575 h 790575"/>
                <a:gd name="connsiteX3" fmla="*/ 0 w 711993"/>
                <a:gd name="connsiteY3" fmla="*/ 776287 h 790575"/>
                <a:gd name="connsiteX4" fmla="*/ 128587 w 711993"/>
                <a:gd name="connsiteY4" fmla="*/ 595312 h 790575"/>
                <a:gd name="connsiteX5" fmla="*/ 261937 w 711993"/>
                <a:gd name="connsiteY5" fmla="*/ 409575 h 790575"/>
                <a:gd name="connsiteX6" fmla="*/ 333375 w 711993"/>
                <a:gd name="connsiteY6" fmla="*/ 311943 h 790575"/>
                <a:gd name="connsiteX7" fmla="*/ 378618 w 711993"/>
                <a:gd name="connsiteY7" fmla="*/ 247650 h 790575"/>
                <a:gd name="connsiteX8" fmla="*/ 392906 w 711993"/>
                <a:gd name="connsiteY8" fmla="*/ 223837 h 790575"/>
                <a:gd name="connsiteX9" fmla="*/ 395287 w 711993"/>
                <a:gd name="connsiteY9" fmla="*/ 204787 h 790575"/>
                <a:gd name="connsiteX10" fmla="*/ 395287 w 711993"/>
                <a:gd name="connsiteY10" fmla="*/ 183356 h 790575"/>
                <a:gd name="connsiteX11" fmla="*/ 388143 w 711993"/>
                <a:gd name="connsiteY11" fmla="*/ 145256 h 790575"/>
                <a:gd name="connsiteX12" fmla="*/ 373856 w 711993"/>
                <a:gd name="connsiteY12" fmla="*/ 121443 h 790575"/>
                <a:gd name="connsiteX13" fmla="*/ 352425 w 711993"/>
                <a:gd name="connsiteY13" fmla="*/ 95250 h 790575"/>
                <a:gd name="connsiteX14" fmla="*/ 326231 w 711993"/>
                <a:gd name="connsiteY14" fmla="*/ 71437 h 790575"/>
                <a:gd name="connsiteX15" fmla="*/ 311943 w 711993"/>
                <a:gd name="connsiteY15" fmla="*/ 57150 h 790575"/>
                <a:gd name="connsiteX16" fmla="*/ 302418 w 711993"/>
                <a:gd name="connsiteY16" fmla="*/ 30956 h 790575"/>
                <a:gd name="connsiteX17" fmla="*/ 302418 w 711993"/>
                <a:gd name="connsiteY17" fmla="*/ 16668 h 790575"/>
                <a:gd name="connsiteX18" fmla="*/ 307181 w 711993"/>
                <a:gd name="connsiteY18" fmla="*/ 2381 h 790575"/>
                <a:gd name="connsiteX19" fmla="*/ 323850 w 711993"/>
                <a:gd name="connsiteY19" fmla="*/ 0 h 790575"/>
                <a:gd name="connsiteX20" fmla="*/ 352425 w 711993"/>
                <a:gd name="connsiteY20" fmla="*/ 7143 h 790575"/>
                <a:gd name="connsiteX21" fmla="*/ 373856 w 711993"/>
                <a:gd name="connsiteY21" fmla="*/ 16668 h 790575"/>
                <a:gd name="connsiteX22" fmla="*/ 442912 w 711993"/>
                <a:gd name="connsiteY22" fmla="*/ 38100 h 790575"/>
                <a:gd name="connsiteX23" fmla="*/ 490537 w 711993"/>
                <a:gd name="connsiteY23" fmla="*/ 57150 h 790575"/>
                <a:gd name="connsiteX24" fmla="*/ 540543 w 711993"/>
                <a:gd name="connsiteY24" fmla="*/ 78581 h 790575"/>
                <a:gd name="connsiteX25" fmla="*/ 585787 w 711993"/>
                <a:gd name="connsiteY25" fmla="*/ 107156 h 790575"/>
                <a:gd name="connsiteX26" fmla="*/ 616743 w 711993"/>
                <a:gd name="connsiteY26" fmla="*/ 133350 h 790575"/>
                <a:gd name="connsiteX27" fmla="*/ 642937 w 711993"/>
                <a:gd name="connsiteY27" fmla="*/ 159543 h 790575"/>
                <a:gd name="connsiteX28" fmla="*/ 666750 w 711993"/>
                <a:gd name="connsiteY28" fmla="*/ 192881 h 790575"/>
                <a:gd name="connsiteX29" fmla="*/ 688181 w 711993"/>
                <a:gd name="connsiteY29" fmla="*/ 226218 h 790575"/>
                <a:gd name="connsiteX30" fmla="*/ 700087 w 711993"/>
                <a:gd name="connsiteY30" fmla="*/ 257175 h 790575"/>
                <a:gd name="connsiteX31" fmla="*/ 707231 w 711993"/>
                <a:gd name="connsiteY31" fmla="*/ 285750 h 790575"/>
                <a:gd name="connsiteX32" fmla="*/ 711993 w 711993"/>
                <a:gd name="connsiteY32" fmla="*/ 311943 h 790575"/>
                <a:gd name="connsiteX33" fmla="*/ 707231 w 711993"/>
                <a:gd name="connsiteY33" fmla="*/ 340518 h 790575"/>
                <a:gd name="connsiteX34" fmla="*/ 697706 w 711993"/>
                <a:gd name="connsiteY34" fmla="*/ 354806 h 790575"/>
                <a:gd name="connsiteX35" fmla="*/ 681037 w 711993"/>
                <a:gd name="connsiteY35" fmla="*/ 364331 h 790575"/>
                <a:gd name="connsiteX36" fmla="*/ 647700 w 711993"/>
                <a:gd name="connsiteY36" fmla="*/ 371475 h 790575"/>
                <a:gd name="connsiteX37" fmla="*/ 604837 w 711993"/>
                <a:gd name="connsiteY37" fmla="*/ 371475 h 790575"/>
                <a:gd name="connsiteX38" fmla="*/ 542925 w 711993"/>
                <a:gd name="connsiteY38" fmla="*/ 423862 h 790575"/>
                <a:gd name="connsiteX39" fmla="*/ 397668 w 711993"/>
                <a:gd name="connsiteY39" fmla="*/ 535781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1993" h="790575">
                  <a:moveTo>
                    <a:pt x="397668" y="535781"/>
                  </a:moveTo>
                  <a:lnTo>
                    <a:pt x="219075" y="666750"/>
                  </a:lnTo>
                  <a:lnTo>
                    <a:pt x="52387" y="790575"/>
                  </a:lnTo>
                  <a:lnTo>
                    <a:pt x="0" y="776287"/>
                  </a:lnTo>
                  <a:lnTo>
                    <a:pt x="128587" y="595312"/>
                  </a:lnTo>
                  <a:lnTo>
                    <a:pt x="261937" y="409575"/>
                  </a:lnTo>
                  <a:lnTo>
                    <a:pt x="333375" y="311943"/>
                  </a:lnTo>
                  <a:lnTo>
                    <a:pt x="378618" y="247650"/>
                  </a:lnTo>
                  <a:lnTo>
                    <a:pt x="392906" y="223837"/>
                  </a:lnTo>
                  <a:cubicBezTo>
                    <a:pt x="395399" y="206382"/>
                    <a:pt x="395287" y="212781"/>
                    <a:pt x="395287" y="204787"/>
                  </a:cubicBezTo>
                  <a:lnTo>
                    <a:pt x="395287" y="183356"/>
                  </a:lnTo>
                  <a:lnTo>
                    <a:pt x="388143" y="145256"/>
                  </a:lnTo>
                  <a:lnTo>
                    <a:pt x="373856" y="121443"/>
                  </a:lnTo>
                  <a:lnTo>
                    <a:pt x="352425" y="95250"/>
                  </a:lnTo>
                  <a:lnTo>
                    <a:pt x="326231" y="71437"/>
                  </a:lnTo>
                  <a:lnTo>
                    <a:pt x="311943" y="57150"/>
                  </a:lnTo>
                  <a:lnTo>
                    <a:pt x="302418" y="30956"/>
                  </a:lnTo>
                  <a:lnTo>
                    <a:pt x="302418" y="16668"/>
                  </a:lnTo>
                  <a:lnTo>
                    <a:pt x="307181" y="2381"/>
                  </a:lnTo>
                  <a:lnTo>
                    <a:pt x="323850" y="0"/>
                  </a:lnTo>
                  <a:lnTo>
                    <a:pt x="352425" y="7143"/>
                  </a:lnTo>
                  <a:lnTo>
                    <a:pt x="373856" y="16668"/>
                  </a:lnTo>
                  <a:lnTo>
                    <a:pt x="442912" y="38100"/>
                  </a:lnTo>
                  <a:lnTo>
                    <a:pt x="490537" y="57150"/>
                  </a:lnTo>
                  <a:lnTo>
                    <a:pt x="540543" y="78581"/>
                  </a:lnTo>
                  <a:lnTo>
                    <a:pt x="585787" y="107156"/>
                  </a:lnTo>
                  <a:lnTo>
                    <a:pt x="616743" y="133350"/>
                  </a:lnTo>
                  <a:lnTo>
                    <a:pt x="642937" y="159543"/>
                  </a:lnTo>
                  <a:lnTo>
                    <a:pt x="666750" y="192881"/>
                  </a:lnTo>
                  <a:lnTo>
                    <a:pt x="688181" y="226218"/>
                  </a:lnTo>
                  <a:lnTo>
                    <a:pt x="700087" y="257175"/>
                  </a:lnTo>
                  <a:lnTo>
                    <a:pt x="707231" y="285750"/>
                  </a:lnTo>
                  <a:lnTo>
                    <a:pt x="711993" y="311943"/>
                  </a:lnTo>
                  <a:lnTo>
                    <a:pt x="707231" y="340518"/>
                  </a:lnTo>
                  <a:lnTo>
                    <a:pt x="697706" y="354806"/>
                  </a:lnTo>
                  <a:lnTo>
                    <a:pt x="681037" y="364331"/>
                  </a:lnTo>
                  <a:lnTo>
                    <a:pt x="647700" y="371475"/>
                  </a:lnTo>
                  <a:lnTo>
                    <a:pt x="604837" y="371475"/>
                  </a:lnTo>
                  <a:lnTo>
                    <a:pt x="542925" y="423862"/>
                  </a:lnTo>
                  <a:lnTo>
                    <a:pt x="397668" y="5357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0D512C9-1234-4FF8-8E6C-32278428071B}"/>
                </a:ext>
              </a:extLst>
            </p:cNvPr>
            <p:cNvSpPr/>
            <p:nvPr/>
          </p:nvSpPr>
          <p:spPr>
            <a:xfrm>
              <a:off x="4927600" y="2620963"/>
              <a:ext cx="2362200" cy="647700"/>
            </a:xfrm>
            <a:custGeom>
              <a:avLst/>
              <a:gdLst>
                <a:gd name="connsiteX0" fmla="*/ 1493044 w 2362200"/>
                <a:gd name="connsiteY0" fmla="*/ 307182 h 647700"/>
                <a:gd name="connsiteX1" fmla="*/ 907257 w 2362200"/>
                <a:gd name="connsiteY1" fmla="*/ 450057 h 647700"/>
                <a:gd name="connsiteX2" fmla="*/ 740569 w 2362200"/>
                <a:gd name="connsiteY2" fmla="*/ 500063 h 647700"/>
                <a:gd name="connsiteX3" fmla="*/ 614363 w 2362200"/>
                <a:gd name="connsiteY3" fmla="*/ 535782 h 647700"/>
                <a:gd name="connsiteX4" fmla="*/ 540544 w 2362200"/>
                <a:gd name="connsiteY4" fmla="*/ 564357 h 647700"/>
                <a:gd name="connsiteX5" fmla="*/ 445294 w 2362200"/>
                <a:gd name="connsiteY5" fmla="*/ 602457 h 647700"/>
                <a:gd name="connsiteX6" fmla="*/ 352425 w 2362200"/>
                <a:gd name="connsiteY6" fmla="*/ 647700 h 647700"/>
                <a:gd name="connsiteX7" fmla="*/ 333375 w 2362200"/>
                <a:gd name="connsiteY7" fmla="*/ 645319 h 647700"/>
                <a:gd name="connsiteX8" fmla="*/ 288132 w 2362200"/>
                <a:gd name="connsiteY8" fmla="*/ 626269 h 647700"/>
                <a:gd name="connsiteX9" fmla="*/ 250032 w 2362200"/>
                <a:gd name="connsiteY9" fmla="*/ 597694 h 647700"/>
                <a:gd name="connsiteX10" fmla="*/ 219075 w 2362200"/>
                <a:gd name="connsiteY10" fmla="*/ 566738 h 647700"/>
                <a:gd name="connsiteX11" fmla="*/ 188119 w 2362200"/>
                <a:gd name="connsiteY11" fmla="*/ 528638 h 647700"/>
                <a:gd name="connsiteX12" fmla="*/ 150019 w 2362200"/>
                <a:gd name="connsiteY12" fmla="*/ 485775 h 647700"/>
                <a:gd name="connsiteX13" fmla="*/ 116682 w 2362200"/>
                <a:gd name="connsiteY13" fmla="*/ 442913 h 647700"/>
                <a:gd name="connsiteX14" fmla="*/ 85725 w 2362200"/>
                <a:gd name="connsiteY14" fmla="*/ 395288 h 647700"/>
                <a:gd name="connsiteX15" fmla="*/ 47625 w 2362200"/>
                <a:gd name="connsiteY15" fmla="*/ 328613 h 647700"/>
                <a:gd name="connsiteX16" fmla="*/ 23813 w 2362200"/>
                <a:gd name="connsiteY16" fmla="*/ 273844 h 647700"/>
                <a:gd name="connsiteX17" fmla="*/ 9525 w 2362200"/>
                <a:gd name="connsiteY17" fmla="*/ 240507 h 647700"/>
                <a:gd name="connsiteX18" fmla="*/ 0 w 2362200"/>
                <a:gd name="connsiteY18" fmla="*/ 214313 h 647700"/>
                <a:gd name="connsiteX19" fmla="*/ 0 w 2362200"/>
                <a:gd name="connsiteY19" fmla="*/ 195263 h 647700"/>
                <a:gd name="connsiteX20" fmla="*/ 2382 w 2362200"/>
                <a:gd name="connsiteY20" fmla="*/ 188119 h 647700"/>
                <a:gd name="connsiteX21" fmla="*/ 11907 w 2362200"/>
                <a:gd name="connsiteY21" fmla="*/ 183357 h 647700"/>
                <a:gd name="connsiteX22" fmla="*/ 45244 w 2362200"/>
                <a:gd name="connsiteY22" fmla="*/ 190500 h 647700"/>
                <a:gd name="connsiteX23" fmla="*/ 64294 w 2362200"/>
                <a:gd name="connsiteY23" fmla="*/ 202407 h 647700"/>
                <a:gd name="connsiteX24" fmla="*/ 102394 w 2362200"/>
                <a:gd name="connsiteY24" fmla="*/ 240507 h 647700"/>
                <a:gd name="connsiteX25" fmla="*/ 128588 w 2362200"/>
                <a:gd name="connsiteY25" fmla="*/ 266700 h 647700"/>
                <a:gd name="connsiteX26" fmla="*/ 169069 w 2362200"/>
                <a:gd name="connsiteY26" fmla="*/ 297657 h 647700"/>
                <a:gd name="connsiteX27" fmla="*/ 204788 w 2362200"/>
                <a:gd name="connsiteY27" fmla="*/ 319088 h 647700"/>
                <a:gd name="connsiteX28" fmla="*/ 240507 w 2362200"/>
                <a:gd name="connsiteY28" fmla="*/ 340519 h 647700"/>
                <a:gd name="connsiteX29" fmla="*/ 276225 w 2362200"/>
                <a:gd name="connsiteY29" fmla="*/ 354807 h 647700"/>
                <a:gd name="connsiteX30" fmla="*/ 314325 w 2362200"/>
                <a:gd name="connsiteY30" fmla="*/ 359569 h 647700"/>
                <a:gd name="connsiteX31" fmla="*/ 388144 w 2362200"/>
                <a:gd name="connsiteY31" fmla="*/ 354807 h 647700"/>
                <a:gd name="connsiteX32" fmla="*/ 502444 w 2362200"/>
                <a:gd name="connsiteY32" fmla="*/ 338138 h 647700"/>
                <a:gd name="connsiteX33" fmla="*/ 735807 w 2362200"/>
                <a:gd name="connsiteY33" fmla="*/ 288132 h 647700"/>
                <a:gd name="connsiteX34" fmla="*/ 1016794 w 2362200"/>
                <a:gd name="connsiteY34" fmla="*/ 230982 h 647700"/>
                <a:gd name="connsiteX35" fmla="*/ 1407319 w 2362200"/>
                <a:gd name="connsiteY35" fmla="*/ 147638 h 647700"/>
                <a:gd name="connsiteX36" fmla="*/ 1826419 w 2362200"/>
                <a:gd name="connsiteY36" fmla="*/ 66675 h 647700"/>
                <a:gd name="connsiteX37" fmla="*/ 1893094 w 2362200"/>
                <a:gd name="connsiteY37" fmla="*/ 33338 h 647700"/>
                <a:gd name="connsiteX38" fmla="*/ 1978819 w 2362200"/>
                <a:gd name="connsiteY38" fmla="*/ 0 h 647700"/>
                <a:gd name="connsiteX39" fmla="*/ 1995488 w 2362200"/>
                <a:gd name="connsiteY39" fmla="*/ 2382 h 647700"/>
                <a:gd name="connsiteX40" fmla="*/ 2081213 w 2362200"/>
                <a:gd name="connsiteY40" fmla="*/ 42863 h 647700"/>
                <a:gd name="connsiteX41" fmla="*/ 2197894 w 2362200"/>
                <a:gd name="connsiteY41" fmla="*/ 97632 h 647700"/>
                <a:gd name="connsiteX42" fmla="*/ 2247900 w 2362200"/>
                <a:gd name="connsiteY42" fmla="*/ 123825 h 647700"/>
                <a:gd name="connsiteX43" fmla="*/ 2283619 w 2362200"/>
                <a:gd name="connsiteY43" fmla="*/ 150019 h 647700"/>
                <a:gd name="connsiteX44" fmla="*/ 2321719 w 2362200"/>
                <a:gd name="connsiteY44" fmla="*/ 180975 h 647700"/>
                <a:gd name="connsiteX45" fmla="*/ 2345532 w 2362200"/>
                <a:gd name="connsiteY45" fmla="*/ 207169 h 647700"/>
                <a:gd name="connsiteX46" fmla="*/ 2362200 w 2362200"/>
                <a:gd name="connsiteY46" fmla="*/ 240507 h 647700"/>
                <a:gd name="connsiteX47" fmla="*/ 2362200 w 2362200"/>
                <a:gd name="connsiteY47" fmla="*/ 271463 h 647700"/>
                <a:gd name="connsiteX48" fmla="*/ 2350294 w 2362200"/>
                <a:gd name="connsiteY48" fmla="*/ 307182 h 647700"/>
                <a:gd name="connsiteX49" fmla="*/ 2314575 w 2362200"/>
                <a:gd name="connsiteY49" fmla="*/ 354807 h 647700"/>
                <a:gd name="connsiteX50" fmla="*/ 2050257 w 2362200"/>
                <a:gd name="connsiteY50" fmla="*/ 283369 h 647700"/>
                <a:gd name="connsiteX51" fmla="*/ 2035969 w 2362200"/>
                <a:gd name="connsiteY51" fmla="*/ 266700 h 647700"/>
                <a:gd name="connsiteX52" fmla="*/ 2019300 w 2362200"/>
                <a:gd name="connsiteY52" fmla="*/ 250032 h 647700"/>
                <a:gd name="connsiteX53" fmla="*/ 1995488 w 2362200"/>
                <a:gd name="connsiteY53" fmla="*/ 235744 h 647700"/>
                <a:gd name="connsiteX54" fmla="*/ 1957388 w 2362200"/>
                <a:gd name="connsiteY54" fmla="*/ 226219 h 647700"/>
                <a:gd name="connsiteX55" fmla="*/ 1914525 w 2362200"/>
                <a:gd name="connsiteY55" fmla="*/ 226219 h 647700"/>
                <a:gd name="connsiteX56" fmla="*/ 1828800 w 2362200"/>
                <a:gd name="connsiteY56" fmla="*/ 240507 h 647700"/>
                <a:gd name="connsiteX57" fmla="*/ 1493044 w 2362200"/>
                <a:gd name="connsiteY57" fmla="*/ 30718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2200" h="647700">
                  <a:moveTo>
                    <a:pt x="1493044" y="307182"/>
                  </a:moveTo>
                  <a:lnTo>
                    <a:pt x="907257" y="450057"/>
                  </a:lnTo>
                  <a:lnTo>
                    <a:pt x="740569" y="500063"/>
                  </a:lnTo>
                  <a:lnTo>
                    <a:pt x="614363" y="535782"/>
                  </a:lnTo>
                  <a:lnTo>
                    <a:pt x="540544" y="564357"/>
                  </a:lnTo>
                  <a:lnTo>
                    <a:pt x="445294" y="602457"/>
                  </a:lnTo>
                  <a:lnTo>
                    <a:pt x="352425" y="647700"/>
                  </a:lnTo>
                  <a:lnTo>
                    <a:pt x="333375" y="645319"/>
                  </a:lnTo>
                  <a:lnTo>
                    <a:pt x="288132" y="626269"/>
                  </a:lnTo>
                  <a:lnTo>
                    <a:pt x="250032" y="597694"/>
                  </a:lnTo>
                  <a:lnTo>
                    <a:pt x="219075" y="566738"/>
                  </a:lnTo>
                  <a:lnTo>
                    <a:pt x="188119" y="528638"/>
                  </a:lnTo>
                  <a:lnTo>
                    <a:pt x="150019" y="485775"/>
                  </a:lnTo>
                  <a:lnTo>
                    <a:pt x="116682" y="442913"/>
                  </a:lnTo>
                  <a:lnTo>
                    <a:pt x="85725" y="395288"/>
                  </a:lnTo>
                  <a:lnTo>
                    <a:pt x="47625" y="328613"/>
                  </a:lnTo>
                  <a:lnTo>
                    <a:pt x="23813" y="273844"/>
                  </a:lnTo>
                  <a:lnTo>
                    <a:pt x="9525" y="240507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2" y="188119"/>
                  </a:lnTo>
                  <a:lnTo>
                    <a:pt x="11907" y="183357"/>
                  </a:lnTo>
                  <a:lnTo>
                    <a:pt x="45244" y="190500"/>
                  </a:lnTo>
                  <a:lnTo>
                    <a:pt x="64294" y="202407"/>
                  </a:lnTo>
                  <a:lnTo>
                    <a:pt x="102394" y="240507"/>
                  </a:lnTo>
                  <a:lnTo>
                    <a:pt x="128588" y="266700"/>
                  </a:lnTo>
                  <a:lnTo>
                    <a:pt x="169069" y="297657"/>
                  </a:lnTo>
                  <a:lnTo>
                    <a:pt x="204788" y="319088"/>
                  </a:lnTo>
                  <a:lnTo>
                    <a:pt x="240507" y="340519"/>
                  </a:lnTo>
                  <a:lnTo>
                    <a:pt x="276225" y="354807"/>
                  </a:lnTo>
                  <a:lnTo>
                    <a:pt x="314325" y="359569"/>
                  </a:lnTo>
                  <a:lnTo>
                    <a:pt x="388144" y="354807"/>
                  </a:lnTo>
                  <a:lnTo>
                    <a:pt x="502444" y="338138"/>
                  </a:lnTo>
                  <a:lnTo>
                    <a:pt x="735807" y="288132"/>
                  </a:lnTo>
                  <a:lnTo>
                    <a:pt x="1016794" y="230982"/>
                  </a:lnTo>
                  <a:lnTo>
                    <a:pt x="1407319" y="147638"/>
                  </a:lnTo>
                  <a:lnTo>
                    <a:pt x="1826419" y="66675"/>
                  </a:lnTo>
                  <a:lnTo>
                    <a:pt x="1893094" y="33338"/>
                  </a:lnTo>
                  <a:lnTo>
                    <a:pt x="1978819" y="0"/>
                  </a:lnTo>
                  <a:lnTo>
                    <a:pt x="1995488" y="2382"/>
                  </a:lnTo>
                  <a:lnTo>
                    <a:pt x="2081213" y="42863"/>
                  </a:lnTo>
                  <a:lnTo>
                    <a:pt x="2197894" y="97632"/>
                  </a:lnTo>
                  <a:lnTo>
                    <a:pt x="2247900" y="123825"/>
                  </a:lnTo>
                  <a:lnTo>
                    <a:pt x="2283619" y="150019"/>
                  </a:lnTo>
                  <a:lnTo>
                    <a:pt x="2321719" y="180975"/>
                  </a:lnTo>
                  <a:lnTo>
                    <a:pt x="2345532" y="207169"/>
                  </a:lnTo>
                  <a:lnTo>
                    <a:pt x="2362200" y="240507"/>
                  </a:lnTo>
                  <a:lnTo>
                    <a:pt x="2362200" y="271463"/>
                  </a:lnTo>
                  <a:lnTo>
                    <a:pt x="2350294" y="307182"/>
                  </a:lnTo>
                  <a:lnTo>
                    <a:pt x="2314575" y="354807"/>
                  </a:lnTo>
                  <a:lnTo>
                    <a:pt x="2050257" y="283369"/>
                  </a:lnTo>
                  <a:lnTo>
                    <a:pt x="2035969" y="266700"/>
                  </a:lnTo>
                  <a:lnTo>
                    <a:pt x="2019300" y="250032"/>
                  </a:lnTo>
                  <a:lnTo>
                    <a:pt x="1995488" y="235744"/>
                  </a:lnTo>
                  <a:lnTo>
                    <a:pt x="1957388" y="226219"/>
                  </a:lnTo>
                  <a:lnTo>
                    <a:pt x="1914525" y="226219"/>
                  </a:lnTo>
                  <a:lnTo>
                    <a:pt x="1828800" y="240507"/>
                  </a:lnTo>
                  <a:lnTo>
                    <a:pt x="1493044" y="307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0FF2533D-BEAB-41D2-B96F-623931FEE306}"/>
                </a:ext>
              </a:extLst>
            </p:cNvPr>
            <p:cNvSpPr/>
            <p:nvPr/>
          </p:nvSpPr>
          <p:spPr>
            <a:xfrm>
              <a:off x="2647950" y="2592388"/>
              <a:ext cx="2005013" cy="1897062"/>
            </a:xfrm>
            <a:custGeom>
              <a:avLst/>
              <a:gdLst>
                <a:gd name="connsiteX0" fmla="*/ 1434706 w 2003952"/>
                <a:gd name="connsiteY0" fmla="*/ 713489 h 1898346"/>
                <a:gd name="connsiteX1" fmla="*/ 1190008 w 2003952"/>
                <a:gd name="connsiteY1" fmla="*/ 994249 h 1898346"/>
                <a:gd name="connsiteX2" fmla="*/ 1038037 w 2003952"/>
                <a:gd name="connsiteY2" fmla="*/ 1143644 h 1898346"/>
                <a:gd name="connsiteX3" fmla="*/ 922127 w 2003952"/>
                <a:gd name="connsiteY3" fmla="*/ 1254402 h 1898346"/>
                <a:gd name="connsiteX4" fmla="*/ 767580 w 2003952"/>
                <a:gd name="connsiteY4" fmla="*/ 1388342 h 1898346"/>
                <a:gd name="connsiteX5" fmla="*/ 620761 w 2003952"/>
                <a:gd name="connsiteY5" fmla="*/ 1506828 h 1898346"/>
                <a:gd name="connsiteX6" fmla="*/ 453336 w 2003952"/>
                <a:gd name="connsiteY6" fmla="*/ 1625313 h 1898346"/>
                <a:gd name="connsiteX7" fmla="*/ 239547 w 2003952"/>
                <a:gd name="connsiteY7" fmla="*/ 1766981 h 1898346"/>
                <a:gd name="connsiteX8" fmla="*/ 100455 w 2003952"/>
                <a:gd name="connsiteY8" fmla="*/ 1859709 h 1898346"/>
                <a:gd name="connsiteX9" fmla="*/ 43788 w 2003952"/>
                <a:gd name="connsiteY9" fmla="*/ 1893194 h 1898346"/>
                <a:gd name="connsiteX10" fmla="*/ 25757 w 2003952"/>
                <a:gd name="connsiteY10" fmla="*/ 1898346 h 1898346"/>
                <a:gd name="connsiteX11" fmla="*/ 5151 w 2003952"/>
                <a:gd name="connsiteY11" fmla="*/ 1893194 h 1898346"/>
                <a:gd name="connsiteX12" fmla="*/ 0 w 2003952"/>
                <a:gd name="connsiteY12" fmla="*/ 1882891 h 1898346"/>
                <a:gd name="connsiteX13" fmla="*/ 2575 w 2003952"/>
                <a:gd name="connsiteY13" fmla="*/ 1862285 h 1898346"/>
                <a:gd name="connsiteX14" fmla="*/ 18030 w 2003952"/>
                <a:gd name="connsiteY14" fmla="*/ 1833951 h 1898346"/>
                <a:gd name="connsiteX15" fmla="*/ 128788 w 2003952"/>
                <a:gd name="connsiteY15" fmla="*/ 1746375 h 1898346"/>
                <a:gd name="connsiteX16" fmla="*/ 306517 w 2003952"/>
                <a:gd name="connsiteY16" fmla="*/ 1602131 h 1898346"/>
                <a:gd name="connsiteX17" fmla="*/ 489397 w 2003952"/>
                <a:gd name="connsiteY17" fmla="*/ 1445009 h 1898346"/>
                <a:gd name="connsiteX18" fmla="*/ 716065 w 2003952"/>
                <a:gd name="connsiteY18" fmla="*/ 1236371 h 1898346"/>
                <a:gd name="connsiteX19" fmla="*/ 888642 w 2003952"/>
                <a:gd name="connsiteY19" fmla="*/ 1066370 h 1898346"/>
                <a:gd name="connsiteX20" fmla="*/ 991673 w 2003952"/>
                <a:gd name="connsiteY20" fmla="*/ 955612 h 1898346"/>
                <a:gd name="connsiteX21" fmla="*/ 1184856 w 2003952"/>
                <a:gd name="connsiteY21" fmla="*/ 721216 h 1898346"/>
                <a:gd name="connsiteX22" fmla="*/ 1357433 w 2003952"/>
                <a:gd name="connsiteY22" fmla="*/ 489397 h 1898346"/>
                <a:gd name="connsiteX23" fmla="*/ 1511979 w 2003952"/>
                <a:gd name="connsiteY23" fmla="*/ 267880 h 1898346"/>
                <a:gd name="connsiteX24" fmla="*/ 1599556 w 2003952"/>
                <a:gd name="connsiteY24" fmla="*/ 141667 h 1898346"/>
                <a:gd name="connsiteX25" fmla="*/ 1630465 w 2003952"/>
                <a:gd name="connsiteY25" fmla="*/ 90152 h 1898346"/>
                <a:gd name="connsiteX26" fmla="*/ 1638192 w 2003952"/>
                <a:gd name="connsiteY26" fmla="*/ 64394 h 1898346"/>
                <a:gd name="connsiteX27" fmla="*/ 1638192 w 2003952"/>
                <a:gd name="connsiteY27" fmla="*/ 51515 h 1898346"/>
                <a:gd name="connsiteX28" fmla="*/ 1576374 w 2003952"/>
                <a:gd name="connsiteY28" fmla="*/ 0 h 1898346"/>
                <a:gd name="connsiteX29" fmla="*/ 2003952 w 2003952"/>
                <a:gd name="connsiteY29" fmla="*/ 38636 h 1898346"/>
                <a:gd name="connsiteX30" fmla="*/ 1983346 w 2003952"/>
                <a:gd name="connsiteY30" fmla="*/ 69546 h 1898346"/>
                <a:gd name="connsiteX31" fmla="*/ 1885467 w 2003952"/>
                <a:gd name="connsiteY31" fmla="*/ 177728 h 1898346"/>
                <a:gd name="connsiteX32" fmla="*/ 1669102 w 2003952"/>
                <a:gd name="connsiteY32" fmla="*/ 435306 h 1898346"/>
                <a:gd name="connsiteX33" fmla="*/ 1434706 w 2003952"/>
                <a:gd name="connsiteY33" fmla="*/ 713489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3952" h="1898346">
                  <a:moveTo>
                    <a:pt x="1434706" y="713489"/>
                  </a:moveTo>
                  <a:lnTo>
                    <a:pt x="1190008" y="994249"/>
                  </a:lnTo>
                  <a:lnTo>
                    <a:pt x="1038037" y="1143644"/>
                  </a:lnTo>
                  <a:lnTo>
                    <a:pt x="922127" y="1254402"/>
                  </a:lnTo>
                  <a:lnTo>
                    <a:pt x="767580" y="1388342"/>
                  </a:lnTo>
                  <a:lnTo>
                    <a:pt x="620761" y="1506828"/>
                  </a:lnTo>
                  <a:lnTo>
                    <a:pt x="453336" y="1625313"/>
                  </a:lnTo>
                  <a:lnTo>
                    <a:pt x="239547" y="1766981"/>
                  </a:lnTo>
                  <a:lnTo>
                    <a:pt x="100455" y="1859709"/>
                  </a:lnTo>
                  <a:lnTo>
                    <a:pt x="43788" y="1893194"/>
                  </a:lnTo>
                  <a:lnTo>
                    <a:pt x="25757" y="1898346"/>
                  </a:lnTo>
                  <a:lnTo>
                    <a:pt x="5151" y="1893194"/>
                  </a:lnTo>
                  <a:lnTo>
                    <a:pt x="0" y="1882891"/>
                  </a:lnTo>
                  <a:lnTo>
                    <a:pt x="2575" y="1862285"/>
                  </a:lnTo>
                  <a:lnTo>
                    <a:pt x="18030" y="1833951"/>
                  </a:lnTo>
                  <a:lnTo>
                    <a:pt x="128788" y="1746375"/>
                  </a:lnTo>
                  <a:lnTo>
                    <a:pt x="306517" y="1602131"/>
                  </a:lnTo>
                  <a:lnTo>
                    <a:pt x="489397" y="1445009"/>
                  </a:lnTo>
                  <a:lnTo>
                    <a:pt x="716065" y="1236371"/>
                  </a:lnTo>
                  <a:lnTo>
                    <a:pt x="888642" y="1066370"/>
                  </a:lnTo>
                  <a:lnTo>
                    <a:pt x="991673" y="955612"/>
                  </a:lnTo>
                  <a:lnTo>
                    <a:pt x="1184856" y="721216"/>
                  </a:lnTo>
                  <a:lnTo>
                    <a:pt x="1357433" y="489397"/>
                  </a:lnTo>
                  <a:lnTo>
                    <a:pt x="1511979" y="267880"/>
                  </a:lnTo>
                  <a:lnTo>
                    <a:pt x="1599556" y="141667"/>
                  </a:lnTo>
                  <a:lnTo>
                    <a:pt x="1630465" y="90152"/>
                  </a:lnTo>
                  <a:lnTo>
                    <a:pt x="1638192" y="64394"/>
                  </a:lnTo>
                  <a:lnTo>
                    <a:pt x="1638192" y="51515"/>
                  </a:lnTo>
                  <a:lnTo>
                    <a:pt x="1576374" y="0"/>
                  </a:lnTo>
                  <a:lnTo>
                    <a:pt x="2003952" y="38636"/>
                  </a:lnTo>
                  <a:lnTo>
                    <a:pt x="1983346" y="69546"/>
                  </a:lnTo>
                  <a:lnTo>
                    <a:pt x="1885467" y="177728"/>
                  </a:lnTo>
                  <a:lnTo>
                    <a:pt x="1669102" y="435306"/>
                  </a:lnTo>
                  <a:lnTo>
                    <a:pt x="1434706" y="71348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07F8B7B1-4EFA-43BA-84FC-A0D58688535F}"/>
                </a:ext>
              </a:extLst>
            </p:cNvPr>
            <p:cNvSpPr/>
            <p:nvPr/>
          </p:nvSpPr>
          <p:spPr>
            <a:xfrm rot="16200000">
              <a:off x="2540794" y="4615657"/>
              <a:ext cx="2524125" cy="312737"/>
            </a:xfrm>
            <a:custGeom>
              <a:avLst/>
              <a:gdLst>
                <a:gd name="connsiteX0" fmla="*/ 857250 w 2524125"/>
                <a:gd name="connsiteY0" fmla="*/ 304800 h 311944"/>
                <a:gd name="connsiteX1" fmla="*/ 431006 w 2524125"/>
                <a:gd name="connsiteY1" fmla="*/ 295275 h 311944"/>
                <a:gd name="connsiteX2" fmla="*/ 223838 w 2524125"/>
                <a:gd name="connsiteY2" fmla="*/ 292894 h 311944"/>
                <a:gd name="connsiteX3" fmla="*/ 164306 w 2524125"/>
                <a:gd name="connsiteY3" fmla="*/ 288131 h 311944"/>
                <a:gd name="connsiteX4" fmla="*/ 116681 w 2524125"/>
                <a:gd name="connsiteY4" fmla="*/ 280988 h 311944"/>
                <a:gd name="connsiteX5" fmla="*/ 73819 w 2524125"/>
                <a:gd name="connsiteY5" fmla="*/ 266700 h 311944"/>
                <a:gd name="connsiteX6" fmla="*/ 42863 w 2524125"/>
                <a:gd name="connsiteY6" fmla="*/ 250031 h 311944"/>
                <a:gd name="connsiteX7" fmla="*/ 14288 w 2524125"/>
                <a:gd name="connsiteY7" fmla="*/ 228600 h 311944"/>
                <a:gd name="connsiteX8" fmla="*/ 0 w 2524125"/>
                <a:gd name="connsiteY8" fmla="*/ 202406 h 311944"/>
                <a:gd name="connsiteX9" fmla="*/ 2381 w 2524125"/>
                <a:gd name="connsiteY9" fmla="*/ 173831 h 311944"/>
                <a:gd name="connsiteX10" fmla="*/ 14288 w 2524125"/>
                <a:gd name="connsiteY10" fmla="*/ 152400 h 311944"/>
                <a:gd name="connsiteX11" fmla="*/ 47625 w 2524125"/>
                <a:gd name="connsiteY11" fmla="*/ 126206 h 311944"/>
                <a:gd name="connsiteX12" fmla="*/ 114300 w 2524125"/>
                <a:gd name="connsiteY12" fmla="*/ 97631 h 311944"/>
                <a:gd name="connsiteX13" fmla="*/ 211931 w 2524125"/>
                <a:gd name="connsiteY13" fmla="*/ 66675 h 311944"/>
                <a:gd name="connsiteX14" fmla="*/ 333375 w 2524125"/>
                <a:gd name="connsiteY14" fmla="*/ 35719 h 311944"/>
                <a:gd name="connsiteX15" fmla="*/ 490538 w 2524125"/>
                <a:gd name="connsiteY15" fmla="*/ 0 h 311944"/>
                <a:gd name="connsiteX16" fmla="*/ 564356 w 2524125"/>
                <a:gd name="connsiteY16" fmla="*/ 14288 h 311944"/>
                <a:gd name="connsiteX17" fmla="*/ 673894 w 2524125"/>
                <a:gd name="connsiteY17" fmla="*/ 35719 h 311944"/>
                <a:gd name="connsiteX18" fmla="*/ 778669 w 2524125"/>
                <a:gd name="connsiteY18" fmla="*/ 54769 h 311944"/>
                <a:gd name="connsiteX19" fmla="*/ 866775 w 2524125"/>
                <a:gd name="connsiteY19" fmla="*/ 66675 h 311944"/>
                <a:gd name="connsiteX20" fmla="*/ 1059656 w 2524125"/>
                <a:gd name="connsiteY20" fmla="*/ 80963 h 311944"/>
                <a:gd name="connsiteX21" fmla="*/ 1528763 w 2524125"/>
                <a:gd name="connsiteY21" fmla="*/ 102394 h 311944"/>
                <a:gd name="connsiteX22" fmla="*/ 2021681 w 2524125"/>
                <a:gd name="connsiteY22" fmla="*/ 111919 h 311944"/>
                <a:gd name="connsiteX23" fmla="*/ 2147888 w 2524125"/>
                <a:gd name="connsiteY23" fmla="*/ 109538 h 311944"/>
                <a:gd name="connsiteX24" fmla="*/ 2207419 w 2524125"/>
                <a:gd name="connsiteY24" fmla="*/ 104775 h 311944"/>
                <a:gd name="connsiteX25" fmla="*/ 2255044 w 2524125"/>
                <a:gd name="connsiteY25" fmla="*/ 95250 h 311944"/>
                <a:gd name="connsiteX26" fmla="*/ 2371725 w 2524125"/>
                <a:gd name="connsiteY26" fmla="*/ 35719 h 311944"/>
                <a:gd name="connsiteX27" fmla="*/ 2524125 w 2524125"/>
                <a:gd name="connsiteY27" fmla="*/ 138113 h 311944"/>
                <a:gd name="connsiteX28" fmla="*/ 2457450 w 2524125"/>
                <a:gd name="connsiteY28" fmla="*/ 192881 h 311944"/>
                <a:gd name="connsiteX29" fmla="*/ 2397919 w 2524125"/>
                <a:gd name="connsiteY29" fmla="*/ 233363 h 311944"/>
                <a:gd name="connsiteX30" fmla="*/ 2312194 w 2524125"/>
                <a:gd name="connsiteY30" fmla="*/ 276225 h 311944"/>
                <a:gd name="connsiteX31" fmla="*/ 2257425 w 2524125"/>
                <a:gd name="connsiteY31" fmla="*/ 292894 h 311944"/>
                <a:gd name="connsiteX32" fmla="*/ 2169319 w 2524125"/>
                <a:gd name="connsiteY32" fmla="*/ 311944 h 311944"/>
                <a:gd name="connsiteX33" fmla="*/ 1921669 w 2524125"/>
                <a:gd name="connsiteY33" fmla="*/ 309563 h 311944"/>
                <a:gd name="connsiteX34" fmla="*/ 1373981 w 2524125"/>
                <a:gd name="connsiteY34" fmla="*/ 309563 h 311944"/>
                <a:gd name="connsiteX35" fmla="*/ 857250 w 2524125"/>
                <a:gd name="connsiteY35" fmla="*/ 30480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4125" h="311944">
                  <a:moveTo>
                    <a:pt x="857250" y="304800"/>
                  </a:moveTo>
                  <a:lnTo>
                    <a:pt x="431006" y="295275"/>
                  </a:lnTo>
                  <a:lnTo>
                    <a:pt x="223838" y="292894"/>
                  </a:lnTo>
                  <a:lnTo>
                    <a:pt x="164306" y="288131"/>
                  </a:lnTo>
                  <a:lnTo>
                    <a:pt x="116681" y="280988"/>
                  </a:lnTo>
                  <a:lnTo>
                    <a:pt x="73819" y="266700"/>
                  </a:lnTo>
                  <a:lnTo>
                    <a:pt x="42863" y="250031"/>
                  </a:lnTo>
                  <a:lnTo>
                    <a:pt x="14288" y="228600"/>
                  </a:lnTo>
                  <a:lnTo>
                    <a:pt x="0" y="202406"/>
                  </a:lnTo>
                  <a:lnTo>
                    <a:pt x="2381" y="173831"/>
                  </a:lnTo>
                  <a:lnTo>
                    <a:pt x="14288" y="152400"/>
                  </a:lnTo>
                  <a:lnTo>
                    <a:pt x="47625" y="126206"/>
                  </a:lnTo>
                  <a:lnTo>
                    <a:pt x="114300" y="97631"/>
                  </a:lnTo>
                  <a:lnTo>
                    <a:pt x="211931" y="66675"/>
                  </a:lnTo>
                  <a:lnTo>
                    <a:pt x="333375" y="35719"/>
                  </a:lnTo>
                  <a:lnTo>
                    <a:pt x="490538" y="0"/>
                  </a:lnTo>
                  <a:lnTo>
                    <a:pt x="564356" y="14288"/>
                  </a:lnTo>
                  <a:lnTo>
                    <a:pt x="673894" y="35719"/>
                  </a:lnTo>
                  <a:lnTo>
                    <a:pt x="778669" y="54769"/>
                  </a:lnTo>
                  <a:lnTo>
                    <a:pt x="866775" y="66675"/>
                  </a:lnTo>
                  <a:lnTo>
                    <a:pt x="1059656" y="80963"/>
                  </a:lnTo>
                  <a:cubicBezTo>
                    <a:pt x="1216023" y="88143"/>
                    <a:pt x="1372231" y="102394"/>
                    <a:pt x="1528763" y="102394"/>
                  </a:cubicBezTo>
                  <a:lnTo>
                    <a:pt x="2021681" y="111919"/>
                  </a:lnTo>
                  <a:lnTo>
                    <a:pt x="2147888" y="109538"/>
                  </a:lnTo>
                  <a:lnTo>
                    <a:pt x="2207419" y="104775"/>
                  </a:lnTo>
                  <a:lnTo>
                    <a:pt x="2255044" y="95250"/>
                  </a:lnTo>
                  <a:lnTo>
                    <a:pt x="2371725" y="35719"/>
                  </a:lnTo>
                  <a:lnTo>
                    <a:pt x="2524125" y="138113"/>
                  </a:lnTo>
                  <a:lnTo>
                    <a:pt x="2457450" y="192881"/>
                  </a:lnTo>
                  <a:lnTo>
                    <a:pt x="2397919" y="233363"/>
                  </a:lnTo>
                  <a:lnTo>
                    <a:pt x="2312194" y="276225"/>
                  </a:lnTo>
                  <a:lnTo>
                    <a:pt x="2257425" y="292894"/>
                  </a:lnTo>
                  <a:lnTo>
                    <a:pt x="2169319" y="311944"/>
                  </a:lnTo>
                  <a:lnTo>
                    <a:pt x="1921669" y="309563"/>
                  </a:lnTo>
                  <a:lnTo>
                    <a:pt x="1373981" y="309563"/>
                  </a:lnTo>
                  <a:lnTo>
                    <a:pt x="857250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116D94C0-82EC-4D37-9632-DDCE72ABFFE9}"/>
                </a:ext>
              </a:extLst>
            </p:cNvPr>
            <p:cNvSpPr/>
            <p:nvPr/>
          </p:nvSpPr>
          <p:spPr>
            <a:xfrm>
              <a:off x="3908425" y="3856038"/>
              <a:ext cx="949325" cy="755650"/>
            </a:xfrm>
            <a:custGeom>
              <a:avLst/>
              <a:gdLst>
                <a:gd name="connsiteX0" fmla="*/ 478632 w 950119"/>
                <a:gd name="connsiteY0" fmla="*/ 388144 h 757237"/>
                <a:gd name="connsiteX1" fmla="*/ 311944 w 950119"/>
                <a:gd name="connsiteY1" fmla="*/ 242887 h 757237"/>
                <a:gd name="connsiteX2" fmla="*/ 180975 w 950119"/>
                <a:gd name="connsiteY2" fmla="*/ 140494 h 757237"/>
                <a:gd name="connsiteX3" fmla="*/ 66675 w 950119"/>
                <a:gd name="connsiteY3" fmla="*/ 54769 h 757237"/>
                <a:gd name="connsiteX4" fmla="*/ 0 w 950119"/>
                <a:gd name="connsiteY4" fmla="*/ 33337 h 757237"/>
                <a:gd name="connsiteX5" fmla="*/ 0 w 950119"/>
                <a:gd name="connsiteY5" fmla="*/ 0 h 757237"/>
                <a:gd name="connsiteX6" fmla="*/ 61913 w 950119"/>
                <a:gd name="connsiteY6" fmla="*/ 2381 h 757237"/>
                <a:gd name="connsiteX7" fmla="*/ 111919 w 950119"/>
                <a:gd name="connsiteY7" fmla="*/ 11906 h 757237"/>
                <a:gd name="connsiteX8" fmla="*/ 211932 w 950119"/>
                <a:gd name="connsiteY8" fmla="*/ 40481 h 757237"/>
                <a:gd name="connsiteX9" fmla="*/ 314325 w 950119"/>
                <a:gd name="connsiteY9" fmla="*/ 64294 h 757237"/>
                <a:gd name="connsiteX10" fmla="*/ 447675 w 950119"/>
                <a:gd name="connsiteY10" fmla="*/ 114300 h 757237"/>
                <a:gd name="connsiteX11" fmla="*/ 538163 w 950119"/>
                <a:gd name="connsiteY11" fmla="*/ 150019 h 757237"/>
                <a:gd name="connsiteX12" fmla="*/ 597694 w 950119"/>
                <a:gd name="connsiteY12" fmla="*/ 173831 h 757237"/>
                <a:gd name="connsiteX13" fmla="*/ 654844 w 950119"/>
                <a:gd name="connsiteY13" fmla="*/ 202406 h 757237"/>
                <a:gd name="connsiteX14" fmla="*/ 697707 w 950119"/>
                <a:gd name="connsiteY14" fmla="*/ 223837 h 757237"/>
                <a:gd name="connsiteX15" fmla="*/ 731044 w 950119"/>
                <a:gd name="connsiteY15" fmla="*/ 242887 h 757237"/>
                <a:gd name="connsiteX16" fmla="*/ 754857 w 950119"/>
                <a:gd name="connsiteY16" fmla="*/ 261937 h 757237"/>
                <a:gd name="connsiteX17" fmla="*/ 795338 w 950119"/>
                <a:gd name="connsiteY17" fmla="*/ 297656 h 757237"/>
                <a:gd name="connsiteX18" fmla="*/ 842963 w 950119"/>
                <a:gd name="connsiteY18" fmla="*/ 345281 h 757237"/>
                <a:gd name="connsiteX19" fmla="*/ 873919 w 950119"/>
                <a:gd name="connsiteY19" fmla="*/ 383381 h 757237"/>
                <a:gd name="connsiteX20" fmla="*/ 904875 w 950119"/>
                <a:gd name="connsiteY20" fmla="*/ 433387 h 757237"/>
                <a:gd name="connsiteX21" fmla="*/ 921544 w 950119"/>
                <a:gd name="connsiteY21" fmla="*/ 469106 h 757237"/>
                <a:gd name="connsiteX22" fmla="*/ 933450 w 950119"/>
                <a:gd name="connsiteY22" fmla="*/ 504825 h 757237"/>
                <a:gd name="connsiteX23" fmla="*/ 942975 w 950119"/>
                <a:gd name="connsiteY23" fmla="*/ 540544 h 757237"/>
                <a:gd name="connsiteX24" fmla="*/ 947738 w 950119"/>
                <a:gd name="connsiteY24" fmla="*/ 590550 h 757237"/>
                <a:gd name="connsiteX25" fmla="*/ 950119 w 950119"/>
                <a:gd name="connsiteY25" fmla="*/ 645319 h 757237"/>
                <a:gd name="connsiteX26" fmla="*/ 945357 w 950119"/>
                <a:gd name="connsiteY26" fmla="*/ 700087 h 757237"/>
                <a:gd name="connsiteX27" fmla="*/ 935832 w 950119"/>
                <a:gd name="connsiteY27" fmla="*/ 719137 h 757237"/>
                <a:gd name="connsiteX28" fmla="*/ 907257 w 950119"/>
                <a:gd name="connsiteY28" fmla="*/ 742950 h 757237"/>
                <a:gd name="connsiteX29" fmla="*/ 885825 w 950119"/>
                <a:gd name="connsiteY29" fmla="*/ 754856 h 757237"/>
                <a:gd name="connsiteX30" fmla="*/ 866775 w 950119"/>
                <a:gd name="connsiteY30" fmla="*/ 757237 h 757237"/>
                <a:gd name="connsiteX31" fmla="*/ 842963 w 950119"/>
                <a:gd name="connsiteY31" fmla="*/ 752475 h 757237"/>
                <a:gd name="connsiteX32" fmla="*/ 814388 w 950119"/>
                <a:gd name="connsiteY32" fmla="*/ 733425 h 757237"/>
                <a:gd name="connsiteX33" fmla="*/ 792957 w 950119"/>
                <a:gd name="connsiteY33" fmla="*/ 709612 h 757237"/>
                <a:gd name="connsiteX34" fmla="*/ 769144 w 950119"/>
                <a:gd name="connsiteY34" fmla="*/ 669131 h 757237"/>
                <a:gd name="connsiteX35" fmla="*/ 700088 w 950119"/>
                <a:gd name="connsiteY35" fmla="*/ 597694 h 757237"/>
                <a:gd name="connsiteX36" fmla="*/ 478632 w 950119"/>
                <a:gd name="connsiteY36" fmla="*/ 388144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0119" h="757237">
                  <a:moveTo>
                    <a:pt x="478632" y="388144"/>
                  </a:moveTo>
                  <a:lnTo>
                    <a:pt x="311944" y="242887"/>
                  </a:lnTo>
                  <a:lnTo>
                    <a:pt x="180975" y="140494"/>
                  </a:lnTo>
                  <a:lnTo>
                    <a:pt x="66675" y="54769"/>
                  </a:lnTo>
                  <a:lnTo>
                    <a:pt x="0" y="33337"/>
                  </a:lnTo>
                  <a:lnTo>
                    <a:pt x="0" y="0"/>
                  </a:lnTo>
                  <a:lnTo>
                    <a:pt x="61913" y="2381"/>
                  </a:lnTo>
                  <a:lnTo>
                    <a:pt x="111919" y="11906"/>
                  </a:lnTo>
                  <a:lnTo>
                    <a:pt x="211932" y="40481"/>
                  </a:lnTo>
                  <a:lnTo>
                    <a:pt x="314325" y="64294"/>
                  </a:lnTo>
                  <a:lnTo>
                    <a:pt x="447675" y="114300"/>
                  </a:lnTo>
                  <a:lnTo>
                    <a:pt x="538163" y="150019"/>
                  </a:lnTo>
                  <a:lnTo>
                    <a:pt x="597694" y="173831"/>
                  </a:lnTo>
                  <a:lnTo>
                    <a:pt x="654844" y="202406"/>
                  </a:lnTo>
                  <a:lnTo>
                    <a:pt x="697707" y="223837"/>
                  </a:lnTo>
                  <a:lnTo>
                    <a:pt x="731044" y="242887"/>
                  </a:lnTo>
                  <a:lnTo>
                    <a:pt x="754857" y="261937"/>
                  </a:lnTo>
                  <a:lnTo>
                    <a:pt x="795338" y="297656"/>
                  </a:lnTo>
                  <a:lnTo>
                    <a:pt x="842963" y="345281"/>
                  </a:lnTo>
                  <a:lnTo>
                    <a:pt x="873919" y="383381"/>
                  </a:lnTo>
                  <a:lnTo>
                    <a:pt x="904875" y="433387"/>
                  </a:lnTo>
                  <a:lnTo>
                    <a:pt x="921544" y="469106"/>
                  </a:lnTo>
                  <a:lnTo>
                    <a:pt x="933450" y="504825"/>
                  </a:lnTo>
                  <a:lnTo>
                    <a:pt x="942975" y="540544"/>
                  </a:lnTo>
                  <a:lnTo>
                    <a:pt x="947738" y="590550"/>
                  </a:lnTo>
                  <a:cubicBezTo>
                    <a:pt x="948532" y="608806"/>
                    <a:pt x="949325" y="627063"/>
                    <a:pt x="950119" y="645319"/>
                  </a:cubicBezTo>
                  <a:lnTo>
                    <a:pt x="945357" y="700087"/>
                  </a:lnTo>
                  <a:lnTo>
                    <a:pt x="935832" y="719137"/>
                  </a:lnTo>
                  <a:lnTo>
                    <a:pt x="907257" y="742950"/>
                  </a:lnTo>
                  <a:lnTo>
                    <a:pt x="885825" y="754856"/>
                  </a:lnTo>
                  <a:lnTo>
                    <a:pt x="866775" y="757237"/>
                  </a:lnTo>
                  <a:lnTo>
                    <a:pt x="842963" y="752475"/>
                  </a:lnTo>
                  <a:lnTo>
                    <a:pt x="814388" y="733425"/>
                  </a:lnTo>
                  <a:lnTo>
                    <a:pt x="792957" y="709612"/>
                  </a:lnTo>
                  <a:lnTo>
                    <a:pt x="769144" y="669131"/>
                  </a:lnTo>
                  <a:lnTo>
                    <a:pt x="700088" y="597694"/>
                  </a:lnTo>
                  <a:lnTo>
                    <a:pt x="478632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D48B90E2-88E7-4B74-AB97-98B996E32BD3}"/>
                </a:ext>
              </a:extLst>
            </p:cNvPr>
            <p:cNvSpPr/>
            <p:nvPr/>
          </p:nvSpPr>
          <p:spPr>
            <a:xfrm rot="16200000">
              <a:off x="5207000" y="3865563"/>
              <a:ext cx="3076575" cy="1025525"/>
            </a:xfrm>
            <a:custGeom>
              <a:avLst/>
              <a:gdLst>
                <a:gd name="connsiteX0" fmla="*/ 1791801 w 3076190"/>
                <a:gd name="connsiteY0" fmla="*/ 835116 h 1025396"/>
                <a:gd name="connsiteX1" fmla="*/ 1453526 w 3076190"/>
                <a:gd name="connsiteY1" fmla="*/ 761119 h 1025396"/>
                <a:gd name="connsiteX2" fmla="*/ 1120537 w 3076190"/>
                <a:gd name="connsiteY2" fmla="*/ 676550 h 1025396"/>
                <a:gd name="connsiteX3" fmla="*/ 935542 w 3076190"/>
                <a:gd name="connsiteY3" fmla="*/ 626337 h 1025396"/>
                <a:gd name="connsiteX4" fmla="*/ 779619 w 3076190"/>
                <a:gd name="connsiteY4" fmla="*/ 578767 h 1025396"/>
                <a:gd name="connsiteX5" fmla="*/ 658051 w 3076190"/>
                <a:gd name="connsiteY5" fmla="*/ 533840 h 1025396"/>
                <a:gd name="connsiteX6" fmla="*/ 539126 w 3076190"/>
                <a:gd name="connsiteY6" fmla="*/ 480985 h 1025396"/>
                <a:gd name="connsiteX7" fmla="*/ 428130 w 3076190"/>
                <a:gd name="connsiteY7" fmla="*/ 425486 h 1025396"/>
                <a:gd name="connsiteX8" fmla="*/ 232564 w 3076190"/>
                <a:gd name="connsiteY8" fmla="*/ 303919 h 1025396"/>
                <a:gd name="connsiteX9" fmla="*/ 113639 w 3076190"/>
                <a:gd name="connsiteY9" fmla="*/ 214064 h 1025396"/>
                <a:gd name="connsiteX10" fmla="*/ 39642 w 3076190"/>
                <a:gd name="connsiteY10" fmla="*/ 150638 h 1025396"/>
                <a:gd name="connsiteX11" fmla="*/ 13214 w 3076190"/>
                <a:gd name="connsiteY11" fmla="*/ 121567 h 1025396"/>
                <a:gd name="connsiteX12" fmla="*/ 0 w 3076190"/>
                <a:gd name="connsiteY12" fmla="*/ 97782 h 1025396"/>
                <a:gd name="connsiteX13" fmla="*/ 2643 w 3076190"/>
                <a:gd name="connsiteY13" fmla="*/ 73997 h 1025396"/>
                <a:gd name="connsiteX14" fmla="*/ 13214 w 3076190"/>
                <a:gd name="connsiteY14" fmla="*/ 52855 h 1025396"/>
                <a:gd name="connsiteX15" fmla="*/ 34356 w 3076190"/>
                <a:gd name="connsiteY15" fmla="*/ 36999 h 1025396"/>
                <a:gd name="connsiteX16" fmla="*/ 81926 w 3076190"/>
                <a:gd name="connsiteY16" fmla="*/ 18499 h 1025396"/>
                <a:gd name="connsiteX17" fmla="*/ 211422 w 3076190"/>
                <a:gd name="connsiteY17" fmla="*/ 0 h 1025396"/>
                <a:gd name="connsiteX18" fmla="*/ 586696 w 3076190"/>
                <a:gd name="connsiteY18" fmla="*/ 216707 h 1025396"/>
                <a:gd name="connsiteX19" fmla="*/ 766405 w 3076190"/>
                <a:gd name="connsiteY19" fmla="*/ 301276 h 1025396"/>
                <a:gd name="connsiteX20" fmla="*/ 882687 w 3076190"/>
                <a:gd name="connsiteY20" fmla="*/ 351489 h 1025396"/>
                <a:gd name="connsiteX21" fmla="*/ 1004254 w 3076190"/>
                <a:gd name="connsiteY21" fmla="*/ 396416 h 1025396"/>
                <a:gd name="connsiteX22" fmla="*/ 1128465 w 3076190"/>
                <a:gd name="connsiteY22" fmla="*/ 436057 h 1025396"/>
                <a:gd name="connsiteX23" fmla="*/ 1308174 w 3076190"/>
                <a:gd name="connsiteY23" fmla="*/ 488913 h 1025396"/>
                <a:gd name="connsiteX24" fmla="*/ 1472026 w 3076190"/>
                <a:gd name="connsiteY24" fmla="*/ 525912 h 1025396"/>
                <a:gd name="connsiteX25" fmla="*/ 1620021 w 3076190"/>
                <a:gd name="connsiteY25" fmla="*/ 557625 h 1025396"/>
                <a:gd name="connsiteX26" fmla="*/ 1823515 w 3076190"/>
                <a:gd name="connsiteY26" fmla="*/ 597267 h 1025396"/>
                <a:gd name="connsiteX27" fmla="*/ 2246358 w 3076190"/>
                <a:gd name="connsiteY27" fmla="*/ 668622 h 1025396"/>
                <a:gd name="connsiteX28" fmla="*/ 2613704 w 3076190"/>
                <a:gd name="connsiteY28" fmla="*/ 729405 h 1025396"/>
                <a:gd name="connsiteX29" fmla="*/ 2830412 w 3076190"/>
                <a:gd name="connsiteY29" fmla="*/ 758476 h 1025396"/>
                <a:gd name="connsiteX30" fmla="*/ 2899124 w 3076190"/>
                <a:gd name="connsiteY30" fmla="*/ 763762 h 1025396"/>
                <a:gd name="connsiteX31" fmla="*/ 2920266 w 3076190"/>
                <a:gd name="connsiteY31" fmla="*/ 763762 h 1025396"/>
                <a:gd name="connsiteX32" fmla="*/ 2957265 w 3076190"/>
                <a:gd name="connsiteY32" fmla="*/ 758476 h 1025396"/>
                <a:gd name="connsiteX33" fmla="*/ 3076190 w 3076190"/>
                <a:gd name="connsiteY33" fmla="*/ 724120 h 1025396"/>
                <a:gd name="connsiteX34" fmla="*/ 3010120 w 3076190"/>
                <a:gd name="connsiteY34" fmla="*/ 1025396 h 1025396"/>
                <a:gd name="connsiteX35" fmla="*/ 2936123 w 3076190"/>
                <a:gd name="connsiteY35" fmla="*/ 1006897 h 1025396"/>
                <a:gd name="connsiteX36" fmla="*/ 2679774 w 3076190"/>
                <a:gd name="connsiteY36" fmla="*/ 980469 h 1025396"/>
                <a:gd name="connsiteX37" fmla="*/ 2428710 w 3076190"/>
                <a:gd name="connsiteY37" fmla="*/ 948756 h 1025396"/>
                <a:gd name="connsiteX38" fmla="*/ 2196146 w 3076190"/>
                <a:gd name="connsiteY38" fmla="*/ 914400 h 1025396"/>
                <a:gd name="connsiteX39" fmla="*/ 1955653 w 3076190"/>
                <a:gd name="connsiteY39" fmla="*/ 872115 h 1025396"/>
                <a:gd name="connsiteX40" fmla="*/ 1791801 w 3076190"/>
                <a:gd name="connsiteY40" fmla="*/ 835116 h 102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76190" h="1025396">
                  <a:moveTo>
                    <a:pt x="1791801" y="835116"/>
                  </a:moveTo>
                  <a:lnTo>
                    <a:pt x="1453526" y="761119"/>
                  </a:lnTo>
                  <a:lnTo>
                    <a:pt x="1120537" y="676550"/>
                  </a:lnTo>
                  <a:lnTo>
                    <a:pt x="935542" y="626337"/>
                  </a:lnTo>
                  <a:lnTo>
                    <a:pt x="779619" y="578767"/>
                  </a:lnTo>
                  <a:lnTo>
                    <a:pt x="658051" y="533840"/>
                  </a:lnTo>
                  <a:lnTo>
                    <a:pt x="539126" y="480985"/>
                  </a:lnTo>
                  <a:lnTo>
                    <a:pt x="428130" y="425486"/>
                  </a:lnTo>
                  <a:lnTo>
                    <a:pt x="232564" y="303919"/>
                  </a:lnTo>
                  <a:lnTo>
                    <a:pt x="113639" y="214064"/>
                  </a:lnTo>
                  <a:lnTo>
                    <a:pt x="39642" y="150638"/>
                  </a:lnTo>
                  <a:lnTo>
                    <a:pt x="13214" y="121567"/>
                  </a:lnTo>
                  <a:lnTo>
                    <a:pt x="0" y="97782"/>
                  </a:lnTo>
                  <a:lnTo>
                    <a:pt x="2643" y="73997"/>
                  </a:lnTo>
                  <a:lnTo>
                    <a:pt x="13214" y="52855"/>
                  </a:lnTo>
                  <a:lnTo>
                    <a:pt x="34356" y="36999"/>
                  </a:lnTo>
                  <a:lnTo>
                    <a:pt x="81926" y="18499"/>
                  </a:lnTo>
                  <a:lnTo>
                    <a:pt x="211422" y="0"/>
                  </a:lnTo>
                  <a:lnTo>
                    <a:pt x="586696" y="216707"/>
                  </a:lnTo>
                  <a:lnTo>
                    <a:pt x="766405" y="301276"/>
                  </a:lnTo>
                  <a:lnTo>
                    <a:pt x="882687" y="351489"/>
                  </a:lnTo>
                  <a:lnTo>
                    <a:pt x="1004254" y="396416"/>
                  </a:lnTo>
                  <a:lnTo>
                    <a:pt x="1128465" y="436057"/>
                  </a:lnTo>
                  <a:lnTo>
                    <a:pt x="1308174" y="488913"/>
                  </a:lnTo>
                  <a:lnTo>
                    <a:pt x="1472026" y="525912"/>
                  </a:lnTo>
                  <a:lnTo>
                    <a:pt x="1620021" y="557625"/>
                  </a:lnTo>
                  <a:lnTo>
                    <a:pt x="1823515" y="597267"/>
                  </a:lnTo>
                  <a:lnTo>
                    <a:pt x="2246358" y="668622"/>
                  </a:lnTo>
                  <a:lnTo>
                    <a:pt x="2613704" y="729405"/>
                  </a:lnTo>
                  <a:lnTo>
                    <a:pt x="2830412" y="758476"/>
                  </a:lnTo>
                  <a:lnTo>
                    <a:pt x="2899124" y="763762"/>
                  </a:lnTo>
                  <a:lnTo>
                    <a:pt x="2920266" y="763762"/>
                  </a:lnTo>
                  <a:lnTo>
                    <a:pt x="2957265" y="758476"/>
                  </a:lnTo>
                  <a:lnTo>
                    <a:pt x="3076190" y="724120"/>
                  </a:lnTo>
                  <a:lnTo>
                    <a:pt x="3010120" y="1025396"/>
                  </a:lnTo>
                  <a:lnTo>
                    <a:pt x="2936123" y="1006897"/>
                  </a:lnTo>
                  <a:lnTo>
                    <a:pt x="2679774" y="980469"/>
                  </a:lnTo>
                  <a:lnTo>
                    <a:pt x="2428710" y="948756"/>
                  </a:lnTo>
                  <a:lnTo>
                    <a:pt x="2196146" y="914400"/>
                  </a:lnTo>
                  <a:lnTo>
                    <a:pt x="1955653" y="872115"/>
                  </a:lnTo>
                  <a:lnTo>
                    <a:pt x="1791801" y="8351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6C029ED5-D8CC-4D37-8FF8-C0E31E179132}"/>
                </a:ext>
              </a:extLst>
            </p:cNvPr>
            <p:cNvSpPr/>
            <p:nvPr/>
          </p:nvSpPr>
          <p:spPr>
            <a:xfrm>
              <a:off x="5862638" y="5172075"/>
              <a:ext cx="688975" cy="592138"/>
            </a:xfrm>
            <a:custGeom>
              <a:avLst/>
              <a:gdLst>
                <a:gd name="connsiteX0" fmla="*/ 147637 w 688181"/>
                <a:gd name="connsiteY0" fmla="*/ 64294 h 592931"/>
                <a:gd name="connsiteX1" fmla="*/ 228600 w 688181"/>
                <a:gd name="connsiteY1" fmla="*/ 109538 h 592931"/>
                <a:gd name="connsiteX2" fmla="*/ 271462 w 688181"/>
                <a:gd name="connsiteY2" fmla="*/ 140494 h 592931"/>
                <a:gd name="connsiteX3" fmla="*/ 295275 w 688181"/>
                <a:gd name="connsiteY3" fmla="*/ 157163 h 592931"/>
                <a:gd name="connsiteX4" fmla="*/ 400050 w 688181"/>
                <a:gd name="connsiteY4" fmla="*/ 202406 h 592931"/>
                <a:gd name="connsiteX5" fmla="*/ 452437 w 688181"/>
                <a:gd name="connsiteY5" fmla="*/ 221456 h 592931"/>
                <a:gd name="connsiteX6" fmla="*/ 481012 w 688181"/>
                <a:gd name="connsiteY6" fmla="*/ 226219 h 592931"/>
                <a:gd name="connsiteX7" fmla="*/ 533400 w 688181"/>
                <a:gd name="connsiteY7" fmla="*/ 214313 h 592931"/>
                <a:gd name="connsiteX8" fmla="*/ 688181 w 688181"/>
                <a:gd name="connsiteY8" fmla="*/ 114300 h 592931"/>
                <a:gd name="connsiteX9" fmla="*/ 400050 w 688181"/>
                <a:gd name="connsiteY9" fmla="*/ 592931 h 592931"/>
                <a:gd name="connsiteX10" fmla="*/ 371475 w 688181"/>
                <a:gd name="connsiteY10" fmla="*/ 528638 h 592931"/>
                <a:gd name="connsiteX11" fmla="*/ 350043 w 688181"/>
                <a:gd name="connsiteY11" fmla="*/ 457200 h 592931"/>
                <a:gd name="connsiteX12" fmla="*/ 328612 w 688181"/>
                <a:gd name="connsiteY12" fmla="*/ 409575 h 592931"/>
                <a:gd name="connsiteX13" fmla="*/ 309562 w 688181"/>
                <a:gd name="connsiteY13" fmla="*/ 373856 h 592931"/>
                <a:gd name="connsiteX14" fmla="*/ 269081 w 688181"/>
                <a:gd name="connsiteY14" fmla="*/ 323850 h 592931"/>
                <a:gd name="connsiteX15" fmla="*/ 135731 w 688181"/>
                <a:gd name="connsiteY15" fmla="*/ 183356 h 592931"/>
                <a:gd name="connsiteX16" fmla="*/ 57150 w 688181"/>
                <a:gd name="connsiteY16" fmla="*/ 104775 h 592931"/>
                <a:gd name="connsiteX17" fmla="*/ 21431 w 688181"/>
                <a:gd name="connsiteY17" fmla="*/ 69056 h 592931"/>
                <a:gd name="connsiteX18" fmla="*/ 9525 w 688181"/>
                <a:gd name="connsiteY18" fmla="*/ 50006 h 592931"/>
                <a:gd name="connsiteX19" fmla="*/ 0 w 688181"/>
                <a:gd name="connsiteY19" fmla="*/ 28575 h 592931"/>
                <a:gd name="connsiteX20" fmla="*/ 0 w 688181"/>
                <a:gd name="connsiteY20" fmla="*/ 14288 h 592931"/>
                <a:gd name="connsiteX21" fmla="*/ 7143 w 688181"/>
                <a:gd name="connsiteY21" fmla="*/ 4763 h 592931"/>
                <a:gd name="connsiteX22" fmla="*/ 26193 w 688181"/>
                <a:gd name="connsiteY22" fmla="*/ 0 h 592931"/>
                <a:gd name="connsiteX23" fmla="*/ 50006 w 688181"/>
                <a:gd name="connsiteY23" fmla="*/ 9525 h 592931"/>
                <a:gd name="connsiteX24" fmla="*/ 147637 w 688181"/>
                <a:gd name="connsiteY24" fmla="*/ 64294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8181" h="592931">
                  <a:moveTo>
                    <a:pt x="147637" y="64294"/>
                  </a:moveTo>
                  <a:lnTo>
                    <a:pt x="228600" y="109538"/>
                  </a:lnTo>
                  <a:lnTo>
                    <a:pt x="271462" y="140494"/>
                  </a:lnTo>
                  <a:lnTo>
                    <a:pt x="295275" y="157163"/>
                  </a:lnTo>
                  <a:lnTo>
                    <a:pt x="400050" y="202406"/>
                  </a:lnTo>
                  <a:lnTo>
                    <a:pt x="452437" y="221456"/>
                  </a:lnTo>
                  <a:lnTo>
                    <a:pt x="481012" y="226219"/>
                  </a:lnTo>
                  <a:lnTo>
                    <a:pt x="533400" y="214313"/>
                  </a:lnTo>
                  <a:lnTo>
                    <a:pt x="688181" y="114300"/>
                  </a:lnTo>
                  <a:lnTo>
                    <a:pt x="400050" y="592931"/>
                  </a:lnTo>
                  <a:lnTo>
                    <a:pt x="371475" y="528638"/>
                  </a:lnTo>
                  <a:lnTo>
                    <a:pt x="350043" y="457200"/>
                  </a:lnTo>
                  <a:lnTo>
                    <a:pt x="328612" y="409575"/>
                  </a:lnTo>
                  <a:lnTo>
                    <a:pt x="309562" y="373856"/>
                  </a:lnTo>
                  <a:lnTo>
                    <a:pt x="269081" y="323850"/>
                  </a:lnTo>
                  <a:lnTo>
                    <a:pt x="135731" y="183356"/>
                  </a:lnTo>
                  <a:lnTo>
                    <a:pt x="57150" y="104775"/>
                  </a:lnTo>
                  <a:lnTo>
                    <a:pt x="21431" y="69056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9525"/>
                  </a:lnTo>
                  <a:lnTo>
                    <a:pt x="147637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A12C7E86-4861-4D97-8FF9-F918464C2FDA}"/>
                </a:ext>
              </a:extLst>
            </p:cNvPr>
            <p:cNvSpPr/>
            <p:nvPr/>
          </p:nvSpPr>
          <p:spPr>
            <a:xfrm rot="16200000">
              <a:off x="3871913" y="3502025"/>
              <a:ext cx="2708275" cy="1724025"/>
            </a:xfrm>
            <a:custGeom>
              <a:avLst/>
              <a:gdLst>
                <a:gd name="connsiteX0" fmla="*/ 1257300 w 2707482"/>
                <a:gd name="connsiteY0" fmla="*/ 1181100 h 1724025"/>
                <a:gd name="connsiteX1" fmla="*/ 1014413 w 2707482"/>
                <a:gd name="connsiteY1" fmla="*/ 1038225 h 1724025"/>
                <a:gd name="connsiteX2" fmla="*/ 890588 w 2707482"/>
                <a:gd name="connsiteY2" fmla="*/ 952500 h 1724025"/>
                <a:gd name="connsiteX3" fmla="*/ 747713 w 2707482"/>
                <a:gd name="connsiteY3" fmla="*/ 840582 h 1724025"/>
                <a:gd name="connsiteX4" fmla="*/ 616744 w 2707482"/>
                <a:gd name="connsiteY4" fmla="*/ 726282 h 1724025"/>
                <a:gd name="connsiteX5" fmla="*/ 466725 w 2707482"/>
                <a:gd name="connsiteY5" fmla="*/ 581025 h 1724025"/>
                <a:gd name="connsiteX6" fmla="*/ 338138 w 2707482"/>
                <a:gd name="connsiteY6" fmla="*/ 447675 h 1724025"/>
                <a:gd name="connsiteX7" fmla="*/ 190500 w 2707482"/>
                <a:gd name="connsiteY7" fmla="*/ 283369 h 1724025"/>
                <a:gd name="connsiteX8" fmla="*/ 52388 w 2707482"/>
                <a:gd name="connsiteY8" fmla="*/ 116682 h 1724025"/>
                <a:gd name="connsiteX9" fmla="*/ 23813 w 2707482"/>
                <a:gd name="connsiteY9" fmla="*/ 88107 h 1724025"/>
                <a:gd name="connsiteX10" fmla="*/ 4763 w 2707482"/>
                <a:gd name="connsiteY10" fmla="*/ 57150 h 1724025"/>
                <a:gd name="connsiteX11" fmla="*/ 0 w 2707482"/>
                <a:gd name="connsiteY11" fmla="*/ 35719 h 1724025"/>
                <a:gd name="connsiteX12" fmla="*/ 0 w 2707482"/>
                <a:gd name="connsiteY12" fmla="*/ 21432 h 1724025"/>
                <a:gd name="connsiteX13" fmla="*/ 4763 w 2707482"/>
                <a:gd name="connsiteY13" fmla="*/ 4763 h 1724025"/>
                <a:gd name="connsiteX14" fmla="*/ 16669 w 2707482"/>
                <a:gd name="connsiteY14" fmla="*/ 0 h 1724025"/>
                <a:gd name="connsiteX15" fmla="*/ 42863 w 2707482"/>
                <a:gd name="connsiteY15" fmla="*/ 7144 h 1724025"/>
                <a:gd name="connsiteX16" fmla="*/ 76200 w 2707482"/>
                <a:gd name="connsiteY16" fmla="*/ 33338 h 1724025"/>
                <a:gd name="connsiteX17" fmla="*/ 183357 w 2707482"/>
                <a:gd name="connsiteY17" fmla="*/ 152400 h 1724025"/>
                <a:gd name="connsiteX18" fmla="*/ 333375 w 2707482"/>
                <a:gd name="connsiteY18" fmla="*/ 295275 h 1724025"/>
                <a:gd name="connsiteX19" fmla="*/ 469107 w 2707482"/>
                <a:gd name="connsiteY19" fmla="*/ 416719 h 1724025"/>
                <a:gd name="connsiteX20" fmla="*/ 590550 w 2707482"/>
                <a:gd name="connsiteY20" fmla="*/ 516732 h 1724025"/>
                <a:gd name="connsiteX21" fmla="*/ 671513 w 2707482"/>
                <a:gd name="connsiteY21" fmla="*/ 578644 h 1724025"/>
                <a:gd name="connsiteX22" fmla="*/ 866775 w 2707482"/>
                <a:gd name="connsiteY22" fmla="*/ 723900 h 1724025"/>
                <a:gd name="connsiteX23" fmla="*/ 995363 w 2707482"/>
                <a:gd name="connsiteY23" fmla="*/ 809625 h 1724025"/>
                <a:gd name="connsiteX24" fmla="*/ 1114425 w 2707482"/>
                <a:gd name="connsiteY24" fmla="*/ 883444 h 1724025"/>
                <a:gd name="connsiteX25" fmla="*/ 1264444 w 2707482"/>
                <a:gd name="connsiteY25" fmla="*/ 969169 h 1724025"/>
                <a:gd name="connsiteX26" fmla="*/ 1385888 w 2707482"/>
                <a:gd name="connsiteY26" fmla="*/ 1031082 h 1724025"/>
                <a:gd name="connsiteX27" fmla="*/ 1585913 w 2707482"/>
                <a:gd name="connsiteY27" fmla="*/ 1126332 h 1724025"/>
                <a:gd name="connsiteX28" fmla="*/ 1759744 w 2707482"/>
                <a:gd name="connsiteY28" fmla="*/ 1204913 h 1724025"/>
                <a:gd name="connsiteX29" fmla="*/ 2000250 w 2707482"/>
                <a:gd name="connsiteY29" fmla="*/ 1300163 h 1724025"/>
                <a:gd name="connsiteX30" fmla="*/ 2126457 w 2707482"/>
                <a:gd name="connsiteY30" fmla="*/ 1343025 h 1724025"/>
                <a:gd name="connsiteX31" fmla="*/ 2226469 w 2707482"/>
                <a:gd name="connsiteY31" fmla="*/ 1371600 h 1724025"/>
                <a:gd name="connsiteX32" fmla="*/ 2316957 w 2707482"/>
                <a:gd name="connsiteY32" fmla="*/ 1390650 h 1724025"/>
                <a:gd name="connsiteX33" fmla="*/ 2388394 w 2707482"/>
                <a:gd name="connsiteY33" fmla="*/ 1400175 h 1724025"/>
                <a:gd name="connsiteX34" fmla="*/ 2450307 w 2707482"/>
                <a:gd name="connsiteY34" fmla="*/ 1402557 h 1724025"/>
                <a:gd name="connsiteX35" fmla="*/ 2505075 w 2707482"/>
                <a:gd name="connsiteY35" fmla="*/ 1397794 h 1724025"/>
                <a:gd name="connsiteX36" fmla="*/ 2550319 w 2707482"/>
                <a:gd name="connsiteY36" fmla="*/ 1381125 h 1724025"/>
                <a:gd name="connsiteX37" fmla="*/ 2659857 w 2707482"/>
                <a:gd name="connsiteY37" fmla="*/ 1302544 h 1724025"/>
                <a:gd name="connsiteX38" fmla="*/ 2707482 w 2707482"/>
                <a:gd name="connsiteY38" fmla="*/ 1464469 h 1724025"/>
                <a:gd name="connsiteX39" fmla="*/ 2595563 w 2707482"/>
                <a:gd name="connsiteY39" fmla="*/ 1524000 h 1724025"/>
                <a:gd name="connsiteX40" fmla="*/ 2543175 w 2707482"/>
                <a:gd name="connsiteY40" fmla="*/ 1569244 h 1724025"/>
                <a:gd name="connsiteX41" fmla="*/ 2474119 w 2707482"/>
                <a:gd name="connsiteY41" fmla="*/ 1635919 h 1724025"/>
                <a:gd name="connsiteX42" fmla="*/ 2438400 w 2707482"/>
                <a:gd name="connsiteY42" fmla="*/ 1678782 h 1724025"/>
                <a:gd name="connsiteX43" fmla="*/ 2409825 w 2707482"/>
                <a:gd name="connsiteY43" fmla="*/ 1712119 h 1724025"/>
                <a:gd name="connsiteX44" fmla="*/ 2386013 w 2707482"/>
                <a:gd name="connsiteY44" fmla="*/ 1724025 h 1724025"/>
                <a:gd name="connsiteX45" fmla="*/ 2355057 w 2707482"/>
                <a:gd name="connsiteY45" fmla="*/ 1716882 h 1724025"/>
                <a:gd name="connsiteX46" fmla="*/ 2331244 w 2707482"/>
                <a:gd name="connsiteY46" fmla="*/ 1700213 h 1724025"/>
                <a:gd name="connsiteX47" fmla="*/ 2314575 w 2707482"/>
                <a:gd name="connsiteY47" fmla="*/ 1674019 h 1724025"/>
                <a:gd name="connsiteX48" fmla="*/ 2009775 w 2707482"/>
                <a:gd name="connsiteY48" fmla="*/ 1547813 h 1724025"/>
                <a:gd name="connsiteX49" fmla="*/ 1674019 w 2707482"/>
                <a:gd name="connsiteY49" fmla="*/ 1397794 h 1724025"/>
                <a:gd name="connsiteX50" fmla="*/ 1373982 w 2707482"/>
                <a:gd name="connsiteY50" fmla="*/ 1245394 h 1724025"/>
                <a:gd name="connsiteX51" fmla="*/ 1257300 w 2707482"/>
                <a:gd name="connsiteY51" fmla="*/ 1181100 h 17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07482" h="1724025">
                  <a:moveTo>
                    <a:pt x="1257300" y="1181100"/>
                  </a:moveTo>
                  <a:lnTo>
                    <a:pt x="1014413" y="1038225"/>
                  </a:lnTo>
                  <a:lnTo>
                    <a:pt x="890588" y="952500"/>
                  </a:lnTo>
                  <a:lnTo>
                    <a:pt x="747713" y="840582"/>
                  </a:lnTo>
                  <a:lnTo>
                    <a:pt x="616744" y="726282"/>
                  </a:lnTo>
                  <a:lnTo>
                    <a:pt x="466725" y="581025"/>
                  </a:lnTo>
                  <a:lnTo>
                    <a:pt x="338138" y="447675"/>
                  </a:lnTo>
                  <a:lnTo>
                    <a:pt x="190500" y="283369"/>
                  </a:lnTo>
                  <a:lnTo>
                    <a:pt x="52388" y="116682"/>
                  </a:lnTo>
                  <a:lnTo>
                    <a:pt x="23813" y="88107"/>
                  </a:lnTo>
                  <a:lnTo>
                    <a:pt x="4763" y="57150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2863" y="7144"/>
                  </a:lnTo>
                  <a:lnTo>
                    <a:pt x="76200" y="33338"/>
                  </a:lnTo>
                  <a:lnTo>
                    <a:pt x="183357" y="152400"/>
                  </a:lnTo>
                  <a:lnTo>
                    <a:pt x="333375" y="295275"/>
                  </a:lnTo>
                  <a:lnTo>
                    <a:pt x="469107" y="416719"/>
                  </a:lnTo>
                  <a:lnTo>
                    <a:pt x="590550" y="516732"/>
                  </a:lnTo>
                  <a:lnTo>
                    <a:pt x="671513" y="578644"/>
                  </a:lnTo>
                  <a:lnTo>
                    <a:pt x="866775" y="723900"/>
                  </a:lnTo>
                  <a:lnTo>
                    <a:pt x="995363" y="809625"/>
                  </a:lnTo>
                  <a:lnTo>
                    <a:pt x="1114425" y="883444"/>
                  </a:lnTo>
                  <a:lnTo>
                    <a:pt x="1264444" y="969169"/>
                  </a:lnTo>
                  <a:lnTo>
                    <a:pt x="1385888" y="1031082"/>
                  </a:lnTo>
                  <a:lnTo>
                    <a:pt x="1585913" y="1126332"/>
                  </a:lnTo>
                  <a:lnTo>
                    <a:pt x="1759744" y="1204913"/>
                  </a:lnTo>
                  <a:lnTo>
                    <a:pt x="2000250" y="1300163"/>
                  </a:lnTo>
                  <a:lnTo>
                    <a:pt x="2126457" y="1343025"/>
                  </a:lnTo>
                  <a:lnTo>
                    <a:pt x="2226469" y="1371600"/>
                  </a:lnTo>
                  <a:lnTo>
                    <a:pt x="2316957" y="1390650"/>
                  </a:lnTo>
                  <a:lnTo>
                    <a:pt x="2388394" y="1400175"/>
                  </a:lnTo>
                  <a:cubicBezTo>
                    <a:pt x="2409030" y="1401001"/>
                    <a:pt x="2429654" y="1402557"/>
                    <a:pt x="2450307" y="1402557"/>
                  </a:cubicBezTo>
                  <a:lnTo>
                    <a:pt x="2505075" y="1397794"/>
                  </a:lnTo>
                  <a:lnTo>
                    <a:pt x="2550319" y="1381125"/>
                  </a:lnTo>
                  <a:lnTo>
                    <a:pt x="2659857" y="1302544"/>
                  </a:lnTo>
                  <a:lnTo>
                    <a:pt x="2707482" y="1464469"/>
                  </a:lnTo>
                  <a:lnTo>
                    <a:pt x="2595563" y="1524000"/>
                  </a:lnTo>
                  <a:lnTo>
                    <a:pt x="2543175" y="1569244"/>
                  </a:lnTo>
                  <a:lnTo>
                    <a:pt x="2474119" y="1635919"/>
                  </a:lnTo>
                  <a:lnTo>
                    <a:pt x="2438400" y="1678782"/>
                  </a:lnTo>
                  <a:lnTo>
                    <a:pt x="2409825" y="1712119"/>
                  </a:lnTo>
                  <a:lnTo>
                    <a:pt x="2386013" y="1724025"/>
                  </a:lnTo>
                  <a:lnTo>
                    <a:pt x="2355057" y="1716882"/>
                  </a:lnTo>
                  <a:lnTo>
                    <a:pt x="2331244" y="1700213"/>
                  </a:lnTo>
                  <a:lnTo>
                    <a:pt x="2314575" y="1674019"/>
                  </a:lnTo>
                  <a:lnTo>
                    <a:pt x="2009775" y="1547813"/>
                  </a:lnTo>
                  <a:lnTo>
                    <a:pt x="1674019" y="1397794"/>
                  </a:lnTo>
                  <a:lnTo>
                    <a:pt x="1373982" y="1245394"/>
                  </a:lnTo>
                  <a:lnTo>
                    <a:pt x="1257300" y="1181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0AE65DF-CA83-4BB8-BACD-B2235D861899}"/>
              </a:ext>
            </a:extLst>
          </p:cNvPr>
          <p:cNvGrpSpPr/>
          <p:nvPr/>
        </p:nvGrpSpPr>
        <p:grpSpPr>
          <a:xfrm>
            <a:off x="2495550" y="1390650"/>
            <a:ext cx="4641850" cy="4491038"/>
            <a:chOff x="2495550" y="1390650"/>
            <a:chExt cx="4641850" cy="4491038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97268B66-4FD8-447C-864B-B9AE0B64B05A}"/>
                </a:ext>
              </a:extLst>
            </p:cNvPr>
            <p:cNvSpPr/>
            <p:nvPr/>
          </p:nvSpPr>
          <p:spPr>
            <a:xfrm>
              <a:off x="3309938" y="1390650"/>
              <a:ext cx="714375" cy="769938"/>
            </a:xfrm>
            <a:custGeom>
              <a:avLst/>
              <a:gdLst>
                <a:gd name="connsiteX0" fmla="*/ 316706 w 714375"/>
                <a:gd name="connsiteY0" fmla="*/ 547688 h 769144"/>
                <a:gd name="connsiteX1" fmla="*/ 242887 w 714375"/>
                <a:gd name="connsiteY1" fmla="*/ 445294 h 769144"/>
                <a:gd name="connsiteX2" fmla="*/ 185737 w 714375"/>
                <a:gd name="connsiteY2" fmla="*/ 366713 h 769144"/>
                <a:gd name="connsiteX3" fmla="*/ 130968 w 714375"/>
                <a:gd name="connsiteY3" fmla="*/ 276225 h 769144"/>
                <a:gd name="connsiteX4" fmla="*/ 85725 w 714375"/>
                <a:gd name="connsiteY4" fmla="*/ 207169 h 769144"/>
                <a:gd name="connsiteX5" fmla="*/ 52387 w 714375"/>
                <a:gd name="connsiteY5" fmla="*/ 147638 h 769144"/>
                <a:gd name="connsiteX6" fmla="*/ 28575 w 714375"/>
                <a:gd name="connsiteY6" fmla="*/ 102394 h 769144"/>
                <a:gd name="connsiteX7" fmla="*/ 9525 w 714375"/>
                <a:gd name="connsiteY7" fmla="*/ 64294 h 769144"/>
                <a:gd name="connsiteX8" fmla="*/ 2381 w 714375"/>
                <a:gd name="connsiteY8" fmla="*/ 38100 h 769144"/>
                <a:gd name="connsiteX9" fmla="*/ 0 w 714375"/>
                <a:gd name="connsiteY9" fmla="*/ 19050 h 769144"/>
                <a:gd name="connsiteX10" fmla="*/ 4762 w 714375"/>
                <a:gd name="connsiteY10" fmla="*/ 4763 h 769144"/>
                <a:gd name="connsiteX11" fmla="*/ 19050 w 714375"/>
                <a:gd name="connsiteY11" fmla="*/ 0 h 769144"/>
                <a:gd name="connsiteX12" fmla="*/ 61912 w 714375"/>
                <a:gd name="connsiteY12" fmla="*/ 33338 h 769144"/>
                <a:gd name="connsiteX13" fmla="*/ 183356 w 714375"/>
                <a:gd name="connsiteY13" fmla="*/ 119063 h 769144"/>
                <a:gd name="connsiteX14" fmla="*/ 371475 w 714375"/>
                <a:gd name="connsiteY14" fmla="*/ 242888 h 769144"/>
                <a:gd name="connsiteX15" fmla="*/ 569118 w 714375"/>
                <a:gd name="connsiteY15" fmla="*/ 369094 h 769144"/>
                <a:gd name="connsiteX16" fmla="*/ 600075 w 714375"/>
                <a:gd name="connsiteY16" fmla="*/ 414338 h 769144"/>
                <a:gd name="connsiteX17" fmla="*/ 650081 w 714375"/>
                <a:gd name="connsiteY17" fmla="*/ 507206 h 769144"/>
                <a:gd name="connsiteX18" fmla="*/ 676275 w 714375"/>
                <a:gd name="connsiteY18" fmla="*/ 561975 h 769144"/>
                <a:gd name="connsiteX19" fmla="*/ 697706 w 714375"/>
                <a:gd name="connsiteY19" fmla="*/ 609600 h 769144"/>
                <a:gd name="connsiteX20" fmla="*/ 709612 w 714375"/>
                <a:gd name="connsiteY20" fmla="*/ 642938 h 769144"/>
                <a:gd name="connsiteX21" fmla="*/ 714375 w 714375"/>
                <a:gd name="connsiteY21" fmla="*/ 678656 h 769144"/>
                <a:gd name="connsiteX22" fmla="*/ 714375 w 714375"/>
                <a:gd name="connsiteY22" fmla="*/ 721519 h 769144"/>
                <a:gd name="connsiteX23" fmla="*/ 702468 w 714375"/>
                <a:gd name="connsiteY23" fmla="*/ 754856 h 769144"/>
                <a:gd name="connsiteX24" fmla="*/ 685800 w 714375"/>
                <a:gd name="connsiteY24" fmla="*/ 764381 h 769144"/>
                <a:gd name="connsiteX25" fmla="*/ 657225 w 714375"/>
                <a:gd name="connsiteY25" fmla="*/ 769144 h 769144"/>
                <a:gd name="connsiteX26" fmla="*/ 623887 w 714375"/>
                <a:gd name="connsiteY26" fmla="*/ 764381 h 769144"/>
                <a:gd name="connsiteX27" fmla="*/ 576262 w 714375"/>
                <a:gd name="connsiteY27" fmla="*/ 750094 h 769144"/>
                <a:gd name="connsiteX28" fmla="*/ 538162 w 714375"/>
                <a:gd name="connsiteY28" fmla="*/ 733425 h 769144"/>
                <a:gd name="connsiteX29" fmla="*/ 488156 w 714375"/>
                <a:gd name="connsiteY29" fmla="*/ 700088 h 769144"/>
                <a:gd name="connsiteX30" fmla="*/ 438150 w 714375"/>
                <a:gd name="connsiteY30" fmla="*/ 659606 h 769144"/>
                <a:gd name="connsiteX31" fmla="*/ 373856 w 714375"/>
                <a:gd name="connsiteY31" fmla="*/ 604838 h 769144"/>
                <a:gd name="connsiteX32" fmla="*/ 316706 w 714375"/>
                <a:gd name="connsiteY32" fmla="*/ 547688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769144">
                  <a:moveTo>
                    <a:pt x="316706" y="547688"/>
                  </a:moveTo>
                  <a:lnTo>
                    <a:pt x="242887" y="445294"/>
                  </a:lnTo>
                  <a:lnTo>
                    <a:pt x="185737" y="366713"/>
                  </a:lnTo>
                  <a:lnTo>
                    <a:pt x="130968" y="276225"/>
                  </a:lnTo>
                  <a:lnTo>
                    <a:pt x="85725" y="207169"/>
                  </a:lnTo>
                  <a:lnTo>
                    <a:pt x="52387" y="147638"/>
                  </a:lnTo>
                  <a:lnTo>
                    <a:pt x="28575" y="102394"/>
                  </a:lnTo>
                  <a:lnTo>
                    <a:pt x="9525" y="64294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1912" y="33338"/>
                  </a:lnTo>
                  <a:lnTo>
                    <a:pt x="183356" y="119063"/>
                  </a:lnTo>
                  <a:lnTo>
                    <a:pt x="371475" y="242888"/>
                  </a:lnTo>
                  <a:lnTo>
                    <a:pt x="569118" y="369094"/>
                  </a:lnTo>
                  <a:lnTo>
                    <a:pt x="600075" y="414338"/>
                  </a:lnTo>
                  <a:lnTo>
                    <a:pt x="650081" y="507206"/>
                  </a:lnTo>
                  <a:lnTo>
                    <a:pt x="676275" y="561975"/>
                  </a:lnTo>
                  <a:lnTo>
                    <a:pt x="697706" y="609600"/>
                  </a:lnTo>
                  <a:lnTo>
                    <a:pt x="709612" y="642938"/>
                  </a:lnTo>
                  <a:lnTo>
                    <a:pt x="714375" y="678656"/>
                  </a:lnTo>
                  <a:lnTo>
                    <a:pt x="714375" y="721519"/>
                  </a:lnTo>
                  <a:lnTo>
                    <a:pt x="702468" y="754856"/>
                  </a:lnTo>
                  <a:lnTo>
                    <a:pt x="685800" y="764381"/>
                  </a:lnTo>
                  <a:lnTo>
                    <a:pt x="657225" y="769144"/>
                  </a:lnTo>
                  <a:lnTo>
                    <a:pt x="623887" y="764381"/>
                  </a:lnTo>
                  <a:lnTo>
                    <a:pt x="576262" y="750094"/>
                  </a:lnTo>
                  <a:lnTo>
                    <a:pt x="538162" y="733425"/>
                  </a:lnTo>
                  <a:lnTo>
                    <a:pt x="488156" y="700088"/>
                  </a:lnTo>
                  <a:lnTo>
                    <a:pt x="438150" y="659606"/>
                  </a:lnTo>
                  <a:lnTo>
                    <a:pt x="373856" y="604838"/>
                  </a:lnTo>
                  <a:lnTo>
                    <a:pt x="316706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350F8819-EA94-4474-8FB3-3245BB5ADB98}"/>
                </a:ext>
              </a:extLst>
            </p:cNvPr>
            <p:cNvSpPr/>
            <p:nvPr/>
          </p:nvSpPr>
          <p:spPr>
            <a:xfrm>
              <a:off x="2676525" y="2247900"/>
              <a:ext cx="1865313" cy="642938"/>
            </a:xfrm>
            <a:custGeom>
              <a:avLst/>
              <a:gdLst>
                <a:gd name="connsiteX0" fmla="*/ 1052513 w 1864519"/>
                <a:gd name="connsiteY0" fmla="*/ 347663 h 642938"/>
                <a:gd name="connsiteX1" fmla="*/ 742950 w 1864519"/>
                <a:gd name="connsiteY1" fmla="*/ 459581 h 642938"/>
                <a:gd name="connsiteX2" fmla="*/ 607219 w 1864519"/>
                <a:gd name="connsiteY2" fmla="*/ 514350 h 642938"/>
                <a:gd name="connsiteX3" fmla="*/ 578644 w 1864519"/>
                <a:gd name="connsiteY3" fmla="*/ 535781 h 642938"/>
                <a:gd name="connsiteX4" fmla="*/ 471488 w 1864519"/>
                <a:gd name="connsiteY4" fmla="*/ 604838 h 642938"/>
                <a:gd name="connsiteX5" fmla="*/ 426244 w 1864519"/>
                <a:gd name="connsiteY5" fmla="*/ 640556 h 642938"/>
                <a:gd name="connsiteX6" fmla="*/ 407194 w 1864519"/>
                <a:gd name="connsiteY6" fmla="*/ 642938 h 642938"/>
                <a:gd name="connsiteX7" fmla="*/ 366713 w 1864519"/>
                <a:gd name="connsiteY7" fmla="*/ 623888 h 642938"/>
                <a:gd name="connsiteX8" fmla="*/ 283369 w 1864519"/>
                <a:gd name="connsiteY8" fmla="*/ 573881 h 642938"/>
                <a:gd name="connsiteX9" fmla="*/ 207169 w 1864519"/>
                <a:gd name="connsiteY9" fmla="*/ 521494 h 642938"/>
                <a:gd name="connsiteX10" fmla="*/ 138113 w 1864519"/>
                <a:gd name="connsiteY10" fmla="*/ 469106 h 642938"/>
                <a:gd name="connsiteX11" fmla="*/ 102394 w 1864519"/>
                <a:gd name="connsiteY11" fmla="*/ 435769 h 642938"/>
                <a:gd name="connsiteX12" fmla="*/ 54769 w 1864519"/>
                <a:gd name="connsiteY12" fmla="*/ 388144 h 642938"/>
                <a:gd name="connsiteX13" fmla="*/ 16669 w 1864519"/>
                <a:gd name="connsiteY13" fmla="*/ 340519 h 642938"/>
                <a:gd name="connsiteX14" fmla="*/ 4763 w 1864519"/>
                <a:gd name="connsiteY14" fmla="*/ 316706 h 642938"/>
                <a:gd name="connsiteX15" fmla="*/ 0 w 1864519"/>
                <a:gd name="connsiteY15" fmla="*/ 295275 h 642938"/>
                <a:gd name="connsiteX16" fmla="*/ 0 w 1864519"/>
                <a:gd name="connsiteY16" fmla="*/ 285750 h 642938"/>
                <a:gd name="connsiteX17" fmla="*/ 4763 w 1864519"/>
                <a:gd name="connsiteY17" fmla="*/ 273844 h 642938"/>
                <a:gd name="connsiteX18" fmla="*/ 19050 w 1864519"/>
                <a:gd name="connsiteY18" fmla="*/ 271463 h 642938"/>
                <a:gd name="connsiteX19" fmla="*/ 42863 w 1864519"/>
                <a:gd name="connsiteY19" fmla="*/ 278606 h 642938"/>
                <a:gd name="connsiteX20" fmla="*/ 78581 w 1864519"/>
                <a:gd name="connsiteY20" fmla="*/ 300038 h 642938"/>
                <a:gd name="connsiteX21" fmla="*/ 128588 w 1864519"/>
                <a:gd name="connsiteY21" fmla="*/ 326231 h 642938"/>
                <a:gd name="connsiteX22" fmla="*/ 183356 w 1864519"/>
                <a:gd name="connsiteY22" fmla="*/ 350044 h 642938"/>
                <a:gd name="connsiteX23" fmla="*/ 233363 w 1864519"/>
                <a:gd name="connsiteY23" fmla="*/ 366713 h 642938"/>
                <a:gd name="connsiteX24" fmla="*/ 288131 w 1864519"/>
                <a:gd name="connsiteY24" fmla="*/ 378619 h 642938"/>
                <a:gd name="connsiteX25" fmla="*/ 328613 w 1864519"/>
                <a:gd name="connsiteY25" fmla="*/ 376238 h 642938"/>
                <a:gd name="connsiteX26" fmla="*/ 492919 w 1864519"/>
                <a:gd name="connsiteY26" fmla="*/ 340519 h 642938"/>
                <a:gd name="connsiteX27" fmla="*/ 797719 w 1864519"/>
                <a:gd name="connsiteY27" fmla="*/ 252413 h 642938"/>
                <a:gd name="connsiteX28" fmla="*/ 1081088 w 1864519"/>
                <a:gd name="connsiteY28" fmla="*/ 169069 h 642938"/>
                <a:gd name="connsiteX29" fmla="*/ 1393031 w 1864519"/>
                <a:gd name="connsiteY29" fmla="*/ 80963 h 642938"/>
                <a:gd name="connsiteX30" fmla="*/ 1597819 w 1864519"/>
                <a:gd name="connsiteY30" fmla="*/ 0 h 642938"/>
                <a:gd name="connsiteX31" fmla="*/ 1621631 w 1864519"/>
                <a:gd name="connsiteY31" fmla="*/ 7144 h 642938"/>
                <a:gd name="connsiteX32" fmla="*/ 1704975 w 1864519"/>
                <a:gd name="connsiteY32" fmla="*/ 57150 h 642938"/>
                <a:gd name="connsiteX33" fmla="*/ 1778794 w 1864519"/>
                <a:gd name="connsiteY33" fmla="*/ 107156 h 642938"/>
                <a:gd name="connsiteX34" fmla="*/ 1831181 w 1864519"/>
                <a:gd name="connsiteY34" fmla="*/ 150019 h 642938"/>
                <a:gd name="connsiteX35" fmla="*/ 1847850 w 1864519"/>
                <a:gd name="connsiteY35" fmla="*/ 171450 h 642938"/>
                <a:gd name="connsiteX36" fmla="*/ 1857375 w 1864519"/>
                <a:gd name="connsiteY36" fmla="*/ 190500 h 642938"/>
                <a:gd name="connsiteX37" fmla="*/ 1864519 w 1864519"/>
                <a:gd name="connsiteY37" fmla="*/ 211931 h 642938"/>
                <a:gd name="connsiteX38" fmla="*/ 1859756 w 1864519"/>
                <a:gd name="connsiteY38" fmla="*/ 228600 h 642938"/>
                <a:gd name="connsiteX39" fmla="*/ 1843088 w 1864519"/>
                <a:gd name="connsiteY39" fmla="*/ 247650 h 642938"/>
                <a:gd name="connsiteX40" fmla="*/ 1804988 w 1864519"/>
                <a:gd name="connsiteY40" fmla="*/ 261938 h 642938"/>
                <a:gd name="connsiteX41" fmla="*/ 1445419 w 1864519"/>
                <a:gd name="connsiteY41" fmla="*/ 230981 h 642938"/>
                <a:gd name="connsiteX42" fmla="*/ 1052513 w 1864519"/>
                <a:gd name="connsiteY42" fmla="*/ 347663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4519" h="642938">
                  <a:moveTo>
                    <a:pt x="1052513" y="347663"/>
                  </a:moveTo>
                  <a:lnTo>
                    <a:pt x="742950" y="459581"/>
                  </a:lnTo>
                  <a:lnTo>
                    <a:pt x="607219" y="514350"/>
                  </a:lnTo>
                  <a:lnTo>
                    <a:pt x="578644" y="535781"/>
                  </a:lnTo>
                  <a:lnTo>
                    <a:pt x="471488" y="604838"/>
                  </a:lnTo>
                  <a:lnTo>
                    <a:pt x="426244" y="640556"/>
                  </a:lnTo>
                  <a:lnTo>
                    <a:pt x="407194" y="642938"/>
                  </a:lnTo>
                  <a:lnTo>
                    <a:pt x="366713" y="623888"/>
                  </a:lnTo>
                  <a:lnTo>
                    <a:pt x="283369" y="573881"/>
                  </a:lnTo>
                  <a:lnTo>
                    <a:pt x="207169" y="521494"/>
                  </a:lnTo>
                  <a:lnTo>
                    <a:pt x="138113" y="469106"/>
                  </a:lnTo>
                  <a:lnTo>
                    <a:pt x="102394" y="435769"/>
                  </a:lnTo>
                  <a:lnTo>
                    <a:pt x="54769" y="388144"/>
                  </a:lnTo>
                  <a:lnTo>
                    <a:pt x="16669" y="340519"/>
                  </a:lnTo>
                  <a:lnTo>
                    <a:pt x="4763" y="316706"/>
                  </a:lnTo>
                  <a:lnTo>
                    <a:pt x="0" y="295275"/>
                  </a:lnTo>
                  <a:lnTo>
                    <a:pt x="0" y="285750"/>
                  </a:lnTo>
                  <a:lnTo>
                    <a:pt x="4763" y="273844"/>
                  </a:lnTo>
                  <a:lnTo>
                    <a:pt x="19050" y="271463"/>
                  </a:lnTo>
                  <a:lnTo>
                    <a:pt x="42863" y="278606"/>
                  </a:lnTo>
                  <a:lnTo>
                    <a:pt x="78581" y="300038"/>
                  </a:lnTo>
                  <a:lnTo>
                    <a:pt x="128588" y="326231"/>
                  </a:lnTo>
                  <a:lnTo>
                    <a:pt x="183356" y="350044"/>
                  </a:lnTo>
                  <a:lnTo>
                    <a:pt x="233363" y="366713"/>
                  </a:lnTo>
                  <a:lnTo>
                    <a:pt x="288131" y="378619"/>
                  </a:lnTo>
                  <a:lnTo>
                    <a:pt x="328613" y="376238"/>
                  </a:lnTo>
                  <a:lnTo>
                    <a:pt x="492919" y="340519"/>
                  </a:lnTo>
                  <a:lnTo>
                    <a:pt x="797719" y="252413"/>
                  </a:lnTo>
                  <a:lnTo>
                    <a:pt x="1081088" y="169069"/>
                  </a:lnTo>
                  <a:lnTo>
                    <a:pt x="1393031" y="80963"/>
                  </a:lnTo>
                  <a:lnTo>
                    <a:pt x="1597819" y="0"/>
                  </a:lnTo>
                  <a:lnTo>
                    <a:pt x="1621631" y="7144"/>
                  </a:lnTo>
                  <a:lnTo>
                    <a:pt x="1704975" y="57150"/>
                  </a:lnTo>
                  <a:lnTo>
                    <a:pt x="1778794" y="107156"/>
                  </a:lnTo>
                  <a:lnTo>
                    <a:pt x="1831181" y="150019"/>
                  </a:lnTo>
                  <a:lnTo>
                    <a:pt x="1847850" y="171450"/>
                  </a:lnTo>
                  <a:lnTo>
                    <a:pt x="1857375" y="190500"/>
                  </a:lnTo>
                  <a:lnTo>
                    <a:pt x="1864519" y="211931"/>
                  </a:lnTo>
                  <a:lnTo>
                    <a:pt x="1859756" y="228600"/>
                  </a:lnTo>
                  <a:lnTo>
                    <a:pt x="1843088" y="247650"/>
                  </a:lnTo>
                  <a:lnTo>
                    <a:pt x="1804988" y="261938"/>
                  </a:lnTo>
                  <a:lnTo>
                    <a:pt x="1445419" y="230981"/>
                  </a:lnTo>
                  <a:lnTo>
                    <a:pt x="105251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BB020F0B-D066-49BB-9649-CE0FCFD66643}"/>
                </a:ext>
              </a:extLst>
            </p:cNvPr>
            <p:cNvSpPr/>
            <p:nvPr/>
          </p:nvSpPr>
          <p:spPr>
            <a:xfrm>
              <a:off x="4024313" y="3033713"/>
              <a:ext cx="712787" cy="790575"/>
            </a:xfrm>
            <a:custGeom>
              <a:avLst/>
              <a:gdLst>
                <a:gd name="connsiteX0" fmla="*/ 397668 w 711993"/>
                <a:gd name="connsiteY0" fmla="*/ 535781 h 790575"/>
                <a:gd name="connsiteX1" fmla="*/ 219075 w 711993"/>
                <a:gd name="connsiteY1" fmla="*/ 666750 h 790575"/>
                <a:gd name="connsiteX2" fmla="*/ 52387 w 711993"/>
                <a:gd name="connsiteY2" fmla="*/ 790575 h 790575"/>
                <a:gd name="connsiteX3" fmla="*/ 0 w 711993"/>
                <a:gd name="connsiteY3" fmla="*/ 776287 h 790575"/>
                <a:gd name="connsiteX4" fmla="*/ 128587 w 711993"/>
                <a:gd name="connsiteY4" fmla="*/ 595312 h 790575"/>
                <a:gd name="connsiteX5" fmla="*/ 261937 w 711993"/>
                <a:gd name="connsiteY5" fmla="*/ 409575 h 790575"/>
                <a:gd name="connsiteX6" fmla="*/ 333375 w 711993"/>
                <a:gd name="connsiteY6" fmla="*/ 311943 h 790575"/>
                <a:gd name="connsiteX7" fmla="*/ 378618 w 711993"/>
                <a:gd name="connsiteY7" fmla="*/ 247650 h 790575"/>
                <a:gd name="connsiteX8" fmla="*/ 392906 w 711993"/>
                <a:gd name="connsiteY8" fmla="*/ 223837 h 790575"/>
                <a:gd name="connsiteX9" fmla="*/ 395287 w 711993"/>
                <a:gd name="connsiteY9" fmla="*/ 204787 h 790575"/>
                <a:gd name="connsiteX10" fmla="*/ 395287 w 711993"/>
                <a:gd name="connsiteY10" fmla="*/ 183356 h 790575"/>
                <a:gd name="connsiteX11" fmla="*/ 388143 w 711993"/>
                <a:gd name="connsiteY11" fmla="*/ 145256 h 790575"/>
                <a:gd name="connsiteX12" fmla="*/ 373856 w 711993"/>
                <a:gd name="connsiteY12" fmla="*/ 121443 h 790575"/>
                <a:gd name="connsiteX13" fmla="*/ 352425 w 711993"/>
                <a:gd name="connsiteY13" fmla="*/ 95250 h 790575"/>
                <a:gd name="connsiteX14" fmla="*/ 326231 w 711993"/>
                <a:gd name="connsiteY14" fmla="*/ 71437 h 790575"/>
                <a:gd name="connsiteX15" fmla="*/ 311943 w 711993"/>
                <a:gd name="connsiteY15" fmla="*/ 57150 h 790575"/>
                <a:gd name="connsiteX16" fmla="*/ 302418 w 711993"/>
                <a:gd name="connsiteY16" fmla="*/ 30956 h 790575"/>
                <a:gd name="connsiteX17" fmla="*/ 302418 w 711993"/>
                <a:gd name="connsiteY17" fmla="*/ 16668 h 790575"/>
                <a:gd name="connsiteX18" fmla="*/ 307181 w 711993"/>
                <a:gd name="connsiteY18" fmla="*/ 2381 h 790575"/>
                <a:gd name="connsiteX19" fmla="*/ 323850 w 711993"/>
                <a:gd name="connsiteY19" fmla="*/ 0 h 790575"/>
                <a:gd name="connsiteX20" fmla="*/ 352425 w 711993"/>
                <a:gd name="connsiteY20" fmla="*/ 7143 h 790575"/>
                <a:gd name="connsiteX21" fmla="*/ 373856 w 711993"/>
                <a:gd name="connsiteY21" fmla="*/ 16668 h 790575"/>
                <a:gd name="connsiteX22" fmla="*/ 442912 w 711993"/>
                <a:gd name="connsiteY22" fmla="*/ 38100 h 790575"/>
                <a:gd name="connsiteX23" fmla="*/ 490537 w 711993"/>
                <a:gd name="connsiteY23" fmla="*/ 57150 h 790575"/>
                <a:gd name="connsiteX24" fmla="*/ 540543 w 711993"/>
                <a:gd name="connsiteY24" fmla="*/ 78581 h 790575"/>
                <a:gd name="connsiteX25" fmla="*/ 585787 w 711993"/>
                <a:gd name="connsiteY25" fmla="*/ 107156 h 790575"/>
                <a:gd name="connsiteX26" fmla="*/ 616743 w 711993"/>
                <a:gd name="connsiteY26" fmla="*/ 133350 h 790575"/>
                <a:gd name="connsiteX27" fmla="*/ 642937 w 711993"/>
                <a:gd name="connsiteY27" fmla="*/ 159543 h 790575"/>
                <a:gd name="connsiteX28" fmla="*/ 666750 w 711993"/>
                <a:gd name="connsiteY28" fmla="*/ 192881 h 790575"/>
                <a:gd name="connsiteX29" fmla="*/ 688181 w 711993"/>
                <a:gd name="connsiteY29" fmla="*/ 226218 h 790575"/>
                <a:gd name="connsiteX30" fmla="*/ 700087 w 711993"/>
                <a:gd name="connsiteY30" fmla="*/ 257175 h 790575"/>
                <a:gd name="connsiteX31" fmla="*/ 707231 w 711993"/>
                <a:gd name="connsiteY31" fmla="*/ 285750 h 790575"/>
                <a:gd name="connsiteX32" fmla="*/ 711993 w 711993"/>
                <a:gd name="connsiteY32" fmla="*/ 311943 h 790575"/>
                <a:gd name="connsiteX33" fmla="*/ 707231 w 711993"/>
                <a:gd name="connsiteY33" fmla="*/ 340518 h 790575"/>
                <a:gd name="connsiteX34" fmla="*/ 697706 w 711993"/>
                <a:gd name="connsiteY34" fmla="*/ 354806 h 790575"/>
                <a:gd name="connsiteX35" fmla="*/ 681037 w 711993"/>
                <a:gd name="connsiteY35" fmla="*/ 364331 h 790575"/>
                <a:gd name="connsiteX36" fmla="*/ 647700 w 711993"/>
                <a:gd name="connsiteY36" fmla="*/ 371475 h 790575"/>
                <a:gd name="connsiteX37" fmla="*/ 604837 w 711993"/>
                <a:gd name="connsiteY37" fmla="*/ 371475 h 790575"/>
                <a:gd name="connsiteX38" fmla="*/ 542925 w 711993"/>
                <a:gd name="connsiteY38" fmla="*/ 423862 h 790575"/>
                <a:gd name="connsiteX39" fmla="*/ 397668 w 711993"/>
                <a:gd name="connsiteY39" fmla="*/ 535781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1993" h="790575">
                  <a:moveTo>
                    <a:pt x="397668" y="535781"/>
                  </a:moveTo>
                  <a:lnTo>
                    <a:pt x="219075" y="666750"/>
                  </a:lnTo>
                  <a:lnTo>
                    <a:pt x="52387" y="790575"/>
                  </a:lnTo>
                  <a:lnTo>
                    <a:pt x="0" y="776287"/>
                  </a:lnTo>
                  <a:lnTo>
                    <a:pt x="128587" y="595312"/>
                  </a:lnTo>
                  <a:lnTo>
                    <a:pt x="261937" y="409575"/>
                  </a:lnTo>
                  <a:lnTo>
                    <a:pt x="333375" y="311943"/>
                  </a:lnTo>
                  <a:lnTo>
                    <a:pt x="378618" y="247650"/>
                  </a:lnTo>
                  <a:lnTo>
                    <a:pt x="392906" y="223837"/>
                  </a:lnTo>
                  <a:cubicBezTo>
                    <a:pt x="395399" y="206382"/>
                    <a:pt x="395287" y="212781"/>
                    <a:pt x="395287" y="204787"/>
                  </a:cubicBezTo>
                  <a:lnTo>
                    <a:pt x="395287" y="183356"/>
                  </a:lnTo>
                  <a:lnTo>
                    <a:pt x="388143" y="145256"/>
                  </a:lnTo>
                  <a:lnTo>
                    <a:pt x="373856" y="121443"/>
                  </a:lnTo>
                  <a:lnTo>
                    <a:pt x="352425" y="95250"/>
                  </a:lnTo>
                  <a:lnTo>
                    <a:pt x="326231" y="71437"/>
                  </a:lnTo>
                  <a:lnTo>
                    <a:pt x="311943" y="57150"/>
                  </a:lnTo>
                  <a:lnTo>
                    <a:pt x="302418" y="30956"/>
                  </a:lnTo>
                  <a:lnTo>
                    <a:pt x="302418" y="16668"/>
                  </a:lnTo>
                  <a:lnTo>
                    <a:pt x="307181" y="2381"/>
                  </a:lnTo>
                  <a:lnTo>
                    <a:pt x="323850" y="0"/>
                  </a:lnTo>
                  <a:lnTo>
                    <a:pt x="352425" y="7143"/>
                  </a:lnTo>
                  <a:lnTo>
                    <a:pt x="373856" y="16668"/>
                  </a:lnTo>
                  <a:lnTo>
                    <a:pt x="442912" y="38100"/>
                  </a:lnTo>
                  <a:lnTo>
                    <a:pt x="490537" y="57150"/>
                  </a:lnTo>
                  <a:lnTo>
                    <a:pt x="540543" y="78581"/>
                  </a:lnTo>
                  <a:lnTo>
                    <a:pt x="585787" y="107156"/>
                  </a:lnTo>
                  <a:lnTo>
                    <a:pt x="616743" y="133350"/>
                  </a:lnTo>
                  <a:lnTo>
                    <a:pt x="642937" y="159543"/>
                  </a:lnTo>
                  <a:lnTo>
                    <a:pt x="666750" y="192881"/>
                  </a:lnTo>
                  <a:lnTo>
                    <a:pt x="688181" y="226218"/>
                  </a:lnTo>
                  <a:lnTo>
                    <a:pt x="700087" y="257175"/>
                  </a:lnTo>
                  <a:lnTo>
                    <a:pt x="707231" y="285750"/>
                  </a:lnTo>
                  <a:lnTo>
                    <a:pt x="711993" y="311943"/>
                  </a:lnTo>
                  <a:lnTo>
                    <a:pt x="707231" y="340518"/>
                  </a:lnTo>
                  <a:lnTo>
                    <a:pt x="697706" y="354806"/>
                  </a:lnTo>
                  <a:lnTo>
                    <a:pt x="681037" y="364331"/>
                  </a:lnTo>
                  <a:lnTo>
                    <a:pt x="647700" y="371475"/>
                  </a:lnTo>
                  <a:lnTo>
                    <a:pt x="604837" y="371475"/>
                  </a:lnTo>
                  <a:lnTo>
                    <a:pt x="542925" y="423862"/>
                  </a:lnTo>
                  <a:lnTo>
                    <a:pt x="39766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11074103-943C-4C39-86DD-F95A3245391D}"/>
                </a:ext>
              </a:extLst>
            </p:cNvPr>
            <p:cNvSpPr/>
            <p:nvPr/>
          </p:nvSpPr>
          <p:spPr>
            <a:xfrm>
              <a:off x="4775200" y="2468563"/>
              <a:ext cx="2362200" cy="647700"/>
            </a:xfrm>
            <a:custGeom>
              <a:avLst/>
              <a:gdLst>
                <a:gd name="connsiteX0" fmla="*/ 1493044 w 2362200"/>
                <a:gd name="connsiteY0" fmla="*/ 307182 h 647700"/>
                <a:gd name="connsiteX1" fmla="*/ 907257 w 2362200"/>
                <a:gd name="connsiteY1" fmla="*/ 450057 h 647700"/>
                <a:gd name="connsiteX2" fmla="*/ 740569 w 2362200"/>
                <a:gd name="connsiteY2" fmla="*/ 500063 h 647700"/>
                <a:gd name="connsiteX3" fmla="*/ 614363 w 2362200"/>
                <a:gd name="connsiteY3" fmla="*/ 535782 h 647700"/>
                <a:gd name="connsiteX4" fmla="*/ 540544 w 2362200"/>
                <a:gd name="connsiteY4" fmla="*/ 564357 h 647700"/>
                <a:gd name="connsiteX5" fmla="*/ 445294 w 2362200"/>
                <a:gd name="connsiteY5" fmla="*/ 602457 h 647700"/>
                <a:gd name="connsiteX6" fmla="*/ 352425 w 2362200"/>
                <a:gd name="connsiteY6" fmla="*/ 647700 h 647700"/>
                <a:gd name="connsiteX7" fmla="*/ 333375 w 2362200"/>
                <a:gd name="connsiteY7" fmla="*/ 645319 h 647700"/>
                <a:gd name="connsiteX8" fmla="*/ 288132 w 2362200"/>
                <a:gd name="connsiteY8" fmla="*/ 626269 h 647700"/>
                <a:gd name="connsiteX9" fmla="*/ 250032 w 2362200"/>
                <a:gd name="connsiteY9" fmla="*/ 597694 h 647700"/>
                <a:gd name="connsiteX10" fmla="*/ 219075 w 2362200"/>
                <a:gd name="connsiteY10" fmla="*/ 566738 h 647700"/>
                <a:gd name="connsiteX11" fmla="*/ 188119 w 2362200"/>
                <a:gd name="connsiteY11" fmla="*/ 528638 h 647700"/>
                <a:gd name="connsiteX12" fmla="*/ 150019 w 2362200"/>
                <a:gd name="connsiteY12" fmla="*/ 485775 h 647700"/>
                <a:gd name="connsiteX13" fmla="*/ 116682 w 2362200"/>
                <a:gd name="connsiteY13" fmla="*/ 442913 h 647700"/>
                <a:gd name="connsiteX14" fmla="*/ 85725 w 2362200"/>
                <a:gd name="connsiteY14" fmla="*/ 395288 h 647700"/>
                <a:gd name="connsiteX15" fmla="*/ 47625 w 2362200"/>
                <a:gd name="connsiteY15" fmla="*/ 328613 h 647700"/>
                <a:gd name="connsiteX16" fmla="*/ 23813 w 2362200"/>
                <a:gd name="connsiteY16" fmla="*/ 273844 h 647700"/>
                <a:gd name="connsiteX17" fmla="*/ 9525 w 2362200"/>
                <a:gd name="connsiteY17" fmla="*/ 240507 h 647700"/>
                <a:gd name="connsiteX18" fmla="*/ 0 w 2362200"/>
                <a:gd name="connsiteY18" fmla="*/ 214313 h 647700"/>
                <a:gd name="connsiteX19" fmla="*/ 0 w 2362200"/>
                <a:gd name="connsiteY19" fmla="*/ 195263 h 647700"/>
                <a:gd name="connsiteX20" fmla="*/ 2382 w 2362200"/>
                <a:gd name="connsiteY20" fmla="*/ 188119 h 647700"/>
                <a:gd name="connsiteX21" fmla="*/ 11907 w 2362200"/>
                <a:gd name="connsiteY21" fmla="*/ 183357 h 647700"/>
                <a:gd name="connsiteX22" fmla="*/ 45244 w 2362200"/>
                <a:gd name="connsiteY22" fmla="*/ 190500 h 647700"/>
                <a:gd name="connsiteX23" fmla="*/ 64294 w 2362200"/>
                <a:gd name="connsiteY23" fmla="*/ 202407 h 647700"/>
                <a:gd name="connsiteX24" fmla="*/ 102394 w 2362200"/>
                <a:gd name="connsiteY24" fmla="*/ 240507 h 647700"/>
                <a:gd name="connsiteX25" fmla="*/ 128588 w 2362200"/>
                <a:gd name="connsiteY25" fmla="*/ 266700 h 647700"/>
                <a:gd name="connsiteX26" fmla="*/ 169069 w 2362200"/>
                <a:gd name="connsiteY26" fmla="*/ 297657 h 647700"/>
                <a:gd name="connsiteX27" fmla="*/ 204788 w 2362200"/>
                <a:gd name="connsiteY27" fmla="*/ 319088 h 647700"/>
                <a:gd name="connsiteX28" fmla="*/ 240507 w 2362200"/>
                <a:gd name="connsiteY28" fmla="*/ 340519 h 647700"/>
                <a:gd name="connsiteX29" fmla="*/ 276225 w 2362200"/>
                <a:gd name="connsiteY29" fmla="*/ 354807 h 647700"/>
                <a:gd name="connsiteX30" fmla="*/ 314325 w 2362200"/>
                <a:gd name="connsiteY30" fmla="*/ 359569 h 647700"/>
                <a:gd name="connsiteX31" fmla="*/ 388144 w 2362200"/>
                <a:gd name="connsiteY31" fmla="*/ 354807 h 647700"/>
                <a:gd name="connsiteX32" fmla="*/ 502444 w 2362200"/>
                <a:gd name="connsiteY32" fmla="*/ 338138 h 647700"/>
                <a:gd name="connsiteX33" fmla="*/ 735807 w 2362200"/>
                <a:gd name="connsiteY33" fmla="*/ 288132 h 647700"/>
                <a:gd name="connsiteX34" fmla="*/ 1016794 w 2362200"/>
                <a:gd name="connsiteY34" fmla="*/ 230982 h 647700"/>
                <a:gd name="connsiteX35" fmla="*/ 1407319 w 2362200"/>
                <a:gd name="connsiteY35" fmla="*/ 147638 h 647700"/>
                <a:gd name="connsiteX36" fmla="*/ 1826419 w 2362200"/>
                <a:gd name="connsiteY36" fmla="*/ 66675 h 647700"/>
                <a:gd name="connsiteX37" fmla="*/ 1893094 w 2362200"/>
                <a:gd name="connsiteY37" fmla="*/ 33338 h 647700"/>
                <a:gd name="connsiteX38" fmla="*/ 1978819 w 2362200"/>
                <a:gd name="connsiteY38" fmla="*/ 0 h 647700"/>
                <a:gd name="connsiteX39" fmla="*/ 1995488 w 2362200"/>
                <a:gd name="connsiteY39" fmla="*/ 2382 h 647700"/>
                <a:gd name="connsiteX40" fmla="*/ 2081213 w 2362200"/>
                <a:gd name="connsiteY40" fmla="*/ 42863 h 647700"/>
                <a:gd name="connsiteX41" fmla="*/ 2197894 w 2362200"/>
                <a:gd name="connsiteY41" fmla="*/ 97632 h 647700"/>
                <a:gd name="connsiteX42" fmla="*/ 2247900 w 2362200"/>
                <a:gd name="connsiteY42" fmla="*/ 123825 h 647700"/>
                <a:gd name="connsiteX43" fmla="*/ 2283619 w 2362200"/>
                <a:gd name="connsiteY43" fmla="*/ 150019 h 647700"/>
                <a:gd name="connsiteX44" fmla="*/ 2321719 w 2362200"/>
                <a:gd name="connsiteY44" fmla="*/ 180975 h 647700"/>
                <a:gd name="connsiteX45" fmla="*/ 2345532 w 2362200"/>
                <a:gd name="connsiteY45" fmla="*/ 207169 h 647700"/>
                <a:gd name="connsiteX46" fmla="*/ 2362200 w 2362200"/>
                <a:gd name="connsiteY46" fmla="*/ 240507 h 647700"/>
                <a:gd name="connsiteX47" fmla="*/ 2362200 w 2362200"/>
                <a:gd name="connsiteY47" fmla="*/ 271463 h 647700"/>
                <a:gd name="connsiteX48" fmla="*/ 2350294 w 2362200"/>
                <a:gd name="connsiteY48" fmla="*/ 307182 h 647700"/>
                <a:gd name="connsiteX49" fmla="*/ 2314575 w 2362200"/>
                <a:gd name="connsiteY49" fmla="*/ 354807 h 647700"/>
                <a:gd name="connsiteX50" fmla="*/ 2050257 w 2362200"/>
                <a:gd name="connsiteY50" fmla="*/ 283369 h 647700"/>
                <a:gd name="connsiteX51" fmla="*/ 2035969 w 2362200"/>
                <a:gd name="connsiteY51" fmla="*/ 266700 h 647700"/>
                <a:gd name="connsiteX52" fmla="*/ 2019300 w 2362200"/>
                <a:gd name="connsiteY52" fmla="*/ 250032 h 647700"/>
                <a:gd name="connsiteX53" fmla="*/ 1995488 w 2362200"/>
                <a:gd name="connsiteY53" fmla="*/ 235744 h 647700"/>
                <a:gd name="connsiteX54" fmla="*/ 1957388 w 2362200"/>
                <a:gd name="connsiteY54" fmla="*/ 226219 h 647700"/>
                <a:gd name="connsiteX55" fmla="*/ 1914525 w 2362200"/>
                <a:gd name="connsiteY55" fmla="*/ 226219 h 647700"/>
                <a:gd name="connsiteX56" fmla="*/ 1828800 w 2362200"/>
                <a:gd name="connsiteY56" fmla="*/ 240507 h 647700"/>
                <a:gd name="connsiteX57" fmla="*/ 1493044 w 2362200"/>
                <a:gd name="connsiteY57" fmla="*/ 30718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2200" h="647700">
                  <a:moveTo>
                    <a:pt x="1493044" y="307182"/>
                  </a:moveTo>
                  <a:lnTo>
                    <a:pt x="907257" y="450057"/>
                  </a:lnTo>
                  <a:lnTo>
                    <a:pt x="740569" y="500063"/>
                  </a:lnTo>
                  <a:lnTo>
                    <a:pt x="614363" y="535782"/>
                  </a:lnTo>
                  <a:lnTo>
                    <a:pt x="540544" y="564357"/>
                  </a:lnTo>
                  <a:lnTo>
                    <a:pt x="445294" y="602457"/>
                  </a:lnTo>
                  <a:lnTo>
                    <a:pt x="352425" y="647700"/>
                  </a:lnTo>
                  <a:lnTo>
                    <a:pt x="333375" y="645319"/>
                  </a:lnTo>
                  <a:lnTo>
                    <a:pt x="288132" y="626269"/>
                  </a:lnTo>
                  <a:lnTo>
                    <a:pt x="250032" y="597694"/>
                  </a:lnTo>
                  <a:lnTo>
                    <a:pt x="219075" y="566738"/>
                  </a:lnTo>
                  <a:lnTo>
                    <a:pt x="188119" y="528638"/>
                  </a:lnTo>
                  <a:lnTo>
                    <a:pt x="150019" y="485775"/>
                  </a:lnTo>
                  <a:lnTo>
                    <a:pt x="116682" y="442913"/>
                  </a:lnTo>
                  <a:lnTo>
                    <a:pt x="85725" y="395288"/>
                  </a:lnTo>
                  <a:lnTo>
                    <a:pt x="47625" y="328613"/>
                  </a:lnTo>
                  <a:lnTo>
                    <a:pt x="23813" y="273844"/>
                  </a:lnTo>
                  <a:lnTo>
                    <a:pt x="9525" y="240507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2" y="188119"/>
                  </a:lnTo>
                  <a:lnTo>
                    <a:pt x="11907" y="183357"/>
                  </a:lnTo>
                  <a:lnTo>
                    <a:pt x="45244" y="190500"/>
                  </a:lnTo>
                  <a:lnTo>
                    <a:pt x="64294" y="202407"/>
                  </a:lnTo>
                  <a:lnTo>
                    <a:pt x="102394" y="240507"/>
                  </a:lnTo>
                  <a:lnTo>
                    <a:pt x="128588" y="266700"/>
                  </a:lnTo>
                  <a:lnTo>
                    <a:pt x="169069" y="297657"/>
                  </a:lnTo>
                  <a:lnTo>
                    <a:pt x="204788" y="319088"/>
                  </a:lnTo>
                  <a:lnTo>
                    <a:pt x="240507" y="340519"/>
                  </a:lnTo>
                  <a:lnTo>
                    <a:pt x="276225" y="354807"/>
                  </a:lnTo>
                  <a:lnTo>
                    <a:pt x="314325" y="359569"/>
                  </a:lnTo>
                  <a:lnTo>
                    <a:pt x="388144" y="354807"/>
                  </a:lnTo>
                  <a:lnTo>
                    <a:pt x="502444" y="338138"/>
                  </a:lnTo>
                  <a:lnTo>
                    <a:pt x="735807" y="288132"/>
                  </a:lnTo>
                  <a:lnTo>
                    <a:pt x="1016794" y="230982"/>
                  </a:lnTo>
                  <a:lnTo>
                    <a:pt x="1407319" y="147638"/>
                  </a:lnTo>
                  <a:lnTo>
                    <a:pt x="1826419" y="66675"/>
                  </a:lnTo>
                  <a:lnTo>
                    <a:pt x="1893094" y="33338"/>
                  </a:lnTo>
                  <a:lnTo>
                    <a:pt x="1978819" y="0"/>
                  </a:lnTo>
                  <a:lnTo>
                    <a:pt x="1995488" y="2382"/>
                  </a:lnTo>
                  <a:lnTo>
                    <a:pt x="2081213" y="42863"/>
                  </a:lnTo>
                  <a:lnTo>
                    <a:pt x="2197894" y="97632"/>
                  </a:lnTo>
                  <a:lnTo>
                    <a:pt x="2247900" y="123825"/>
                  </a:lnTo>
                  <a:lnTo>
                    <a:pt x="2283619" y="150019"/>
                  </a:lnTo>
                  <a:lnTo>
                    <a:pt x="2321719" y="180975"/>
                  </a:lnTo>
                  <a:lnTo>
                    <a:pt x="2345532" y="207169"/>
                  </a:lnTo>
                  <a:lnTo>
                    <a:pt x="2362200" y="240507"/>
                  </a:lnTo>
                  <a:lnTo>
                    <a:pt x="2362200" y="271463"/>
                  </a:lnTo>
                  <a:lnTo>
                    <a:pt x="2350294" y="307182"/>
                  </a:lnTo>
                  <a:lnTo>
                    <a:pt x="2314575" y="354807"/>
                  </a:lnTo>
                  <a:lnTo>
                    <a:pt x="2050257" y="283369"/>
                  </a:lnTo>
                  <a:lnTo>
                    <a:pt x="2035969" y="266700"/>
                  </a:lnTo>
                  <a:lnTo>
                    <a:pt x="2019300" y="250032"/>
                  </a:lnTo>
                  <a:lnTo>
                    <a:pt x="1995488" y="235744"/>
                  </a:lnTo>
                  <a:lnTo>
                    <a:pt x="1957388" y="226219"/>
                  </a:lnTo>
                  <a:lnTo>
                    <a:pt x="1914525" y="226219"/>
                  </a:lnTo>
                  <a:lnTo>
                    <a:pt x="1828800" y="240507"/>
                  </a:lnTo>
                  <a:lnTo>
                    <a:pt x="14930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D2325E9D-3180-4FB3-A62F-D8973532AF3C}"/>
                </a:ext>
              </a:extLst>
            </p:cNvPr>
            <p:cNvSpPr/>
            <p:nvPr/>
          </p:nvSpPr>
          <p:spPr>
            <a:xfrm>
              <a:off x="2495550" y="2439988"/>
              <a:ext cx="2005013" cy="1897062"/>
            </a:xfrm>
            <a:custGeom>
              <a:avLst/>
              <a:gdLst>
                <a:gd name="connsiteX0" fmla="*/ 1434706 w 2003952"/>
                <a:gd name="connsiteY0" fmla="*/ 713489 h 1898346"/>
                <a:gd name="connsiteX1" fmla="*/ 1190008 w 2003952"/>
                <a:gd name="connsiteY1" fmla="*/ 994249 h 1898346"/>
                <a:gd name="connsiteX2" fmla="*/ 1038037 w 2003952"/>
                <a:gd name="connsiteY2" fmla="*/ 1143644 h 1898346"/>
                <a:gd name="connsiteX3" fmla="*/ 922127 w 2003952"/>
                <a:gd name="connsiteY3" fmla="*/ 1254402 h 1898346"/>
                <a:gd name="connsiteX4" fmla="*/ 767580 w 2003952"/>
                <a:gd name="connsiteY4" fmla="*/ 1388342 h 1898346"/>
                <a:gd name="connsiteX5" fmla="*/ 620761 w 2003952"/>
                <a:gd name="connsiteY5" fmla="*/ 1506828 h 1898346"/>
                <a:gd name="connsiteX6" fmla="*/ 453336 w 2003952"/>
                <a:gd name="connsiteY6" fmla="*/ 1625313 h 1898346"/>
                <a:gd name="connsiteX7" fmla="*/ 239547 w 2003952"/>
                <a:gd name="connsiteY7" fmla="*/ 1766981 h 1898346"/>
                <a:gd name="connsiteX8" fmla="*/ 100455 w 2003952"/>
                <a:gd name="connsiteY8" fmla="*/ 1859709 h 1898346"/>
                <a:gd name="connsiteX9" fmla="*/ 43788 w 2003952"/>
                <a:gd name="connsiteY9" fmla="*/ 1893194 h 1898346"/>
                <a:gd name="connsiteX10" fmla="*/ 25757 w 2003952"/>
                <a:gd name="connsiteY10" fmla="*/ 1898346 h 1898346"/>
                <a:gd name="connsiteX11" fmla="*/ 5151 w 2003952"/>
                <a:gd name="connsiteY11" fmla="*/ 1893194 h 1898346"/>
                <a:gd name="connsiteX12" fmla="*/ 0 w 2003952"/>
                <a:gd name="connsiteY12" fmla="*/ 1882891 h 1898346"/>
                <a:gd name="connsiteX13" fmla="*/ 2575 w 2003952"/>
                <a:gd name="connsiteY13" fmla="*/ 1862285 h 1898346"/>
                <a:gd name="connsiteX14" fmla="*/ 18030 w 2003952"/>
                <a:gd name="connsiteY14" fmla="*/ 1833951 h 1898346"/>
                <a:gd name="connsiteX15" fmla="*/ 128788 w 2003952"/>
                <a:gd name="connsiteY15" fmla="*/ 1746375 h 1898346"/>
                <a:gd name="connsiteX16" fmla="*/ 306517 w 2003952"/>
                <a:gd name="connsiteY16" fmla="*/ 1602131 h 1898346"/>
                <a:gd name="connsiteX17" fmla="*/ 489397 w 2003952"/>
                <a:gd name="connsiteY17" fmla="*/ 1445009 h 1898346"/>
                <a:gd name="connsiteX18" fmla="*/ 716065 w 2003952"/>
                <a:gd name="connsiteY18" fmla="*/ 1236371 h 1898346"/>
                <a:gd name="connsiteX19" fmla="*/ 888642 w 2003952"/>
                <a:gd name="connsiteY19" fmla="*/ 1066370 h 1898346"/>
                <a:gd name="connsiteX20" fmla="*/ 991673 w 2003952"/>
                <a:gd name="connsiteY20" fmla="*/ 955612 h 1898346"/>
                <a:gd name="connsiteX21" fmla="*/ 1184856 w 2003952"/>
                <a:gd name="connsiteY21" fmla="*/ 721216 h 1898346"/>
                <a:gd name="connsiteX22" fmla="*/ 1357433 w 2003952"/>
                <a:gd name="connsiteY22" fmla="*/ 489397 h 1898346"/>
                <a:gd name="connsiteX23" fmla="*/ 1511979 w 2003952"/>
                <a:gd name="connsiteY23" fmla="*/ 267880 h 1898346"/>
                <a:gd name="connsiteX24" fmla="*/ 1599556 w 2003952"/>
                <a:gd name="connsiteY24" fmla="*/ 141667 h 1898346"/>
                <a:gd name="connsiteX25" fmla="*/ 1630465 w 2003952"/>
                <a:gd name="connsiteY25" fmla="*/ 90152 h 1898346"/>
                <a:gd name="connsiteX26" fmla="*/ 1638192 w 2003952"/>
                <a:gd name="connsiteY26" fmla="*/ 64394 h 1898346"/>
                <a:gd name="connsiteX27" fmla="*/ 1638192 w 2003952"/>
                <a:gd name="connsiteY27" fmla="*/ 51515 h 1898346"/>
                <a:gd name="connsiteX28" fmla="*/ 1576374 w 2003952"/>
                <a:gd name="connsiteY28" fmla="*/ 0 h 1898346"/>
                <a:gd name="connsiteX29" fmla="*/ 2003952 w 2003952"/>
                <a:gd name="connsiteY29" fmla="*/ 38636 h 1898346"/>
                <a:gd name="connsiteX30" fmla="*/ 1983346 w 2003952"/>
                <a:gd name="connsiteY30" fmla="*/ 69546 h 1898346"/>
                <a:gd name="connsiteX31" fmla="*/ 1885467 w 2003952"/>
                <a:gd name="connsiteY31" fmla="*/ 177728 h 1898346"/>
                <a:gd name="connsiteX32" fmla="*/ 1669102 w 2003952"/>
                <a:gd name="connsiteY32" fmla="*/ 435306 h 1898346"/>
                <a:gd name="connsiteX33" fmla="*/ 1434706 w 2003952"/>
                <a:gd name="connsiteY33" fmla="*/ 713489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3952" h="1898346">
                  <a:moveTo>
                    <a:pt x="1434706" y="713489"/>
                  </a:moveTo>
                  <a:lnTo>
                    <a:pt x="1190008" y="994249"/>
                  </a:lnTo>
                  <a:lnTo>
                    <a:pt x="1038037" y="1143644"/>
                  </a:lnTo>
                  <a:lnTo>
                    <a:pt x="922127" y="1254402"/>
                  </a:lnTo>
                  <a:lnTo>
                    <a:pt x="767580" y="1388342"/>
                  </a:lnTo>
                  <a:lnTo>
                    <a:pt x="620761" y="1506828"/>
                  </a:lnTo>
                  <a:lnTo>
                    <a:pt x="453336" y="1625313"/>
                  </a:lnTo>
                  <a:lnTo>
                    <a:pt x="239547" y="1766981"/>
                  </a:lnTo>
                  <a:lnTo>
                    <a:pt x="100455" y="1859709"/>
                  </a:lnTo>
                  <a:lnTo>
                    <a:pt x="43788" y="1893194"/>
                  </a:lnTo>
                  <a:lnTo>
                    <a:pt x="25757" y="1898346"/>
                  </a:lnTo>
                  <a:lnTo>
                    <a:pt x="5151" y="1893194"/>
                  </a:lnTo>
                  <a:lnTo>
                    <a:pt x="0" y="1882891"/>
                  </a:lnTo>
                  <a:lnTo>
                    <a:pt x="2575" y="1862285"/>
                  </a:lnTo>
                  <a:lnTo>
                    <a:pt x="18030" y="1833951"/>
                  </a:lnTo>
                  <a:lnTo>
                    <a:pt x="128788" y="1746375"/>
                  </a:lnTo>
                  <a:lnTo>
                    <a:pt x="306517" y="1602131"/>
                  </a:lnTo>
                  <a:lnTo>
                    <a:pt x="489397" y="1445009"/>
                  </a:lnTo>
                  <a:lnTo>
                    <a:pt x="716065" y="1236371"/>
                  </a:lnTo>
                  <a:lnTo>
                    <a:pt x="888642" y="1066370"/>
                  </a:lnTo>
                  <a:lnTo>
                    <a:pt x="991673" y="955612"/>
                  </a:lnTo>
                  <a:lnTo>
                    <a:pt x="1184856" y="721216"/>
                  </a:lnTo>
                  <a:lnTo>
                    <a:pt x="1357433" y="489397"/>
                  </a:lnTo>
                  <a:lnTo>
                    <a:pt x="1511979" y="267880"/>
                  </a:lnTo>
                  <a:lnTo>
                    <a:pt x="1599556" y="141667"/>
                  </a:lnTo>
                  <a:lnTo>
                    <a:pt x="1630465" y="90152"/>
                  </a:lnTo>
                  <a:lnTo>
                    <a:pt x="1638192" y="64394"/>
                  </a:lnTo>
                  <a:lnTo>
                    <a:pt x="1638192" y="51515"/>
                  </a:lnTo>
                  <a:lnTo>
                    <a:pt x="1576374" y="0"/>
                  </a:lnTo>
                  <a:lnTo>
                    <a:pt x="2003952" y="38636"/>
                  </a:lnTo>
                  <a:lnTo>
                    <a:pt x="1983346" y="69546"/>
                  </a:lnTo>
                  <a:lnTo>
                    <a:pt x="1885467" y="177728"/>
                  </a:lnTo>
                  <a:lnTo>
                    <a:pt x="1669102" y="435306"/>
                  </a:lnTo>
                  <a:lnTo>
                    <a:pt x="1434706" y="7134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B34ABF0C-7FBA-4F5E-91F9-1646EB20C502}"/>
                </a:ext>
              </a:extLst>
            </p:cNvPr>
            <p:cNvSpPr/>
            <p:nvPr/>
          </p:nvSpPr>
          <p:spPr>
            <a:xfrm rot="16200000">
              <a:off x="2388394" y="4463257"/>
              <a:ext cx="2524125" cy="312737"/>
            </a:xfrm>
            <a:custGeom>
              <a:avLst/>
              <a:gdLst>
                <a:gd name="connsiteX0" fmla="*/ 857250 w 2524125"/>
                <a:gd name="connsiteY0" fmla="*/ 304800 h 311944"/>
                <a:gd name="connsiteX1" fmla="*/ 431006 w 2524125"/>
                <a:gd name="connsiteY1" fmla="*/ 295275 h 311944"/>
                <a:gd name="connsiteX2" fmla="*/ 223838 w 2524125"/>
                <a:gd name="connsiteY2" fmla="*/ 292894 h 311944"/>
                <a:gd name="connsiteX3" fmla="*/ 164306 w 2524125"/>
                <a:gd name="connsiteY3" fmla="*/ 288131 h 311944"/>
                <a:gd name="connsiteX4" fmla="*/ 116681 w 2524125"/>
                <a:gd name="connsiteY4" fmla="*/ 280988 h 311944"/>
                <a:gd name="connsiteX5" fmla="*/ 73819 w 2524125"/>
                <a:gd name="connsiteY5" fmla="*/ 266700 h 311944"/>
                <a:gd name="connsiteX6" fmla="*/ 42863 w 2524125"/>
                <a:gd name="connsiteY6" fmla="*/ 250031 h 311944"/>
                <a:gd name="connsiteX7" fmla="*/ 14288 w 2524125"/>
                <a:gd name="connsiteY7" fmla="*/ 228600 h 311944"/>
                <a:gd name="connsiteX8" fmla="*/ 0 w 2524125"/>
                <a:gd name="connsiteY8" fmla="*/ 202406 h 311944"/>
                <a:gd name="connsiteX9" fmla="*/ 2381 w 2524125"/>
                <a:gd name="connsiteY9" fmla="*/ 173831 h 311944"/>
                <a:gd name="connsiteX10" fmla="*/ 14288 w 2524125"/>
                <a:gd name="connsiteY10" fmla="*/ 152400 h 311944"/>
                <a:gd name="connsiteX11" fmla="*/ 47625 w 2524125"/>
                <a:gd name="connsiteY11" fmla="*/ 126206 h 311944"/>
                <a:gd name="connsiteX12" fmla="*/ 114300 w 2524125"/>
                <a:gd name="connsiteY12" fmla="*/ 97631 h 311944"/>
                <a:gd name="connsiteX13" fmla="*/ 211931 w 2524125"/>
                <a:gd name="connsiteY13" fmla="*/ 66675 h 311944"/>
                <a:gd name="connsiteX14" fmla="*/ 333375 w 2524125"/>
                <a:gd name="connsiteY14" fmla="*/ 35719 h 311944"/>
                <a:gd name="connsiteX15" fmla="*/ 490538 w 2524125"/>
                <a:gd name="connsiteY15" fmla="*/ 0 h 311944"/>
                <a:gd name="connsiteX16" fmla="*/ 564356 w 2524125"/>
                <a:gd name="connsiteY16" fmla="*/ 14288 h 311944"/>
                <a:gd name="connsiteX17" fmla="*/ 673894 w 2524125"/>
                <a:gd name="connsiteY17" fmla="*/ 35719 h 311944"/>
                <a:gd name="connsiteX18" fmla="*/ 778669 w 2524125"/>
                <a:gd name="connsiteY18" fmla="*/ 54769 h 311944"/>
                <a:gd name="connsiteX19" fmla="*/ 866775 w 2524125"/>
                <a:gd name="connsiteY19" fmla="*/ 66675 h 311944"/>
                <a:gd name="connsiteX20" fmla="*/ 1059656 w 2524125"/>
                <a:gd name="connsiteY20" fmla="*/ 80963 h 311944"/>
                <a:gd name="connsiteX21" fmla="*/ 1528763 w 2524125"/>
                <a:gd name="connsiteY21" fmla="*/ 102394 h 311944"/>
                <a:gd name="connsiteX22" fmla="*/ 2021681 w 2524125"/>
                <a:gd name="connsiteY22" fmla="*/ 111919 h 311944"/>
                <a:gd name="connsiteX23" fmla="*/ 2147888 w 2524125"/>
                <a:gd name="connsiteY23" fmla="*/ 109538 h 311944"/>
                <a:gd name="connsiteX24" fmla="*/ 2207419 w 2524125"/>
                <a:gd name="connsiteY24" fmla="*/ 104775 h 311944"/>
                <a:gd name="connsiteX25" fmla="*/ 2255044 w 2524125"/>
                <a:gd name="connsiteY25" fmla="*/ 95250 h 311944"/>
                <a:gd name="connsiteX26" fmla="*/ 2371725 w 2524125"/>
                <a:gd name="connsiteY26" fmla="*/ 35719 h 311944"/>
                <a:gd name="connsiteX27" fmla="*/ 2524125 w 2524125"/>
                <a:gd name="connsiteY27" fmla="*/ 138113 h 311944"/>
                <a:gd name="connsiteX28" fmla="*/ 2457450 w 2524125"/>
                <a:gd name="connsiteY28" fmla="*/ 192881 h 311944"/>
                <a:gd name="connsiteX29" fmla="*/ 2397919 w 2524125"/>
                <a:gd name="connsiteY29" fmla="*/ 233363 h 311944"/>
                <a:gd name="connsiteX30" fmla="*/ 2312194 w 2524125"/>
                <a:gd name="connsiteY30" fmla="*/ 276225 h 311944"/>
                <a:gd name="connsiteX31" fmla="*/ 2257425 w 2524125"/>
                <a:gd name="connsiteY31" fmla="*/ 292894 h 311944"/>
                <a:gd name="connsiteX32" fmla="*/ 2169319 w 2524125"/>
                <a:gd name="connsiteY32" fmla="*/ 311944 h 311944"/>
                <a:gd name="connsiteX33" fmla="*/ 1921669 w 2524125"/>
                <a:gd name="connsiteY33" fmla="*/ 309563 h 311944"/>
                <a:gd name="connsiteX34" fmla="*/ 1373981 w 2524125"/>
                <a:gd name="connsiteY34" fmla="*/ 309563 h 311944"/>
                <a:gd name="connsiteX35" fmla="*/ 857250 w 2524125"/>
                <a:gd name="connsiteY35" fmla="*/ 30480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4125" h="311944">
                  <a:moveTo>
                    <a:pt x="857250" y="304800"/>
                  </a:moveTo>
                  <a:lnTo>
                    <a:pt x="431006" y="295275"/>
                  </a:lnTo>
                  <a:lnTo>
                    <a:pt x="223838" y="292894"/>
                  </a:lnTo>
                  <a:lnTo>
                    <a:pt x="164306" y="288131"/>
                  </a:lnTo>
                  <a:lnTo>
                    <a:pt x="116681" y="280988"/>
                  </a:lnTo>
                  <a:lnTo>
                    <a:pt x="73819" y="266700"/>
                  </a:lnTo>
                  <a:lnTo>
                    <a:pt x="42863" y="250031"/>
                  </a:lnTo>
                  <a:lnTo>
                    <a:pt x="14288" y="228600"/>
                  </a:lnTo>
                  <a:lnTo>
                    <a:pt x="0" y="202406"/>
                  </a:lnTo>
                  <a:lnTo>
                    <a:pt x="2381" y="173831"/>
                  </a:lnTo>
                  <a:lnTo>
                    <a:pt x="14288" y="152400"/>
                  </a:lnTo>
                  <a:lnTo>
                    <a:pt x="47625" y="126206"/>
                  </a:lnTo>
                  <a:lnTo>
                    <a:pt x="114300" y="97631"/>
                  </a:lnTo>
                  <a:lnTo>
                    <a:pt x="211931" y="66675"/>
                  </a:lnTo>
                  <a:lnTo>
                    <a:pt x="333375" y="35719"/>
                  </a:lnTo>
                  <a:lnTo>
                    <a:pt x="490538" y="0"/>
                  </a:lnTo>
                  <a:lnTo>
                    <a:pt x="564356" y="14288"/>
                  </a:lnTo>
                  <a:lnTo>
                    <a:pt x="673894" y="35719"/>
                  </a:lnTo>
                  <a:lnTo>
                    <a:pt x="778669" y="54769"/>
                  </a:lnTo>
                  <a:lnTo>
                    <a:pt x="866775" y="66675"/>
                  </a:lnTo>
                  <a:lnTo>
                    <a:pt x="1059656" y="80963"/>
                  </a:lnTo>
                  <a:cubicBezTo>
                    <a:pt x="1216023" y="88143"/>
                    <a:pt x="1372231" y="102394"/>
                    <a:pt x="1528763" y="102394"/>
                  </a:cubicBezTo>
                  <a:lnTo>
                    <a:pt x="2021681" y="111919"/>
                  </a:lnTo>
                  <a:lnTo>
                    <a:pt x="2147888" y="109538"/>
                  </a:lnTo>
                  <a:lnTo>
                    <a:pt x="2207419" y="104775"/>
                  </a:lnTo>
                  <a:lnTo>
                    <a:pt x="2255044" y="95250"/>
                  </a:lnTo>
                  <a:lnTo>
                    <a:pt x="2371725" y="35719"/>
                  </a:lnTo>
                  <a:lnTo>
                    <a:pt x="2524125" y="138113"/>
                  </a:lnTo>
                  <a:lnTo>
                    <a:pt x="2457450" y="192881"/>
                  </a:lnTo>
                  <a:lnTo>
                    <a:pt x="2397919" y="233363"/>
                  </a:lnTo>
                  <a:lnTo>
                    <a:pt x="2312194" y="276225"/>
                  </a:lnTo>
                  <a:lnTo>
                    <a:pt x="2257425" y="292894"/>
                  </a:lnTo>
                  <a:lnTo>
                    <a:pt x="2169319" y="311944"/>
                  </a:lnTo>
                  <a:lnTo>
                    <a:pt x="1921669" y="309563"/>
                  </a:lnTo>
                  <a:lnTo>
                    <a:pt x="1373981" y="309563"/>
                  </a:lnTo>
                  <a:lnTo>
                    <a:pt x="8572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82F0B5DE-1CAE-4F95-BB27-5F7E31F50F23}"/>
                </a:ext>
              </a:extLst>
            </p:cNvPr>
            <p:cNvSpPr/>
            <p:nvPr/>
          </p:nvSpPr>
          <p:spPr>
            <a:xfrm>
              <a:off x="3756025" y="3703638"/>
              <a:ext cx="949325" cy="755650"/>
            </a:xfrm>
            <a:custGeom>
              <a:avLst/>
              <a:gdLst>
                <a:gd name="connsiteX0" fmla="*/ 478632 w 950119"/>
                <a:gd name="connsiteY0" fmla="*/ 388144 h 757237"/>
                <a:gd name="connsiteX1" fmla="*/ 311944 w 950119"/>
                <a:gd name="connsiteY1" fmla="*/ 242887 h 757237"/>
                <a:gd name="connsiteX2" fmla="*/ 180975 w 950119"/>
                <a:gd name="connsiteY2" fmla="*/ 140494 h 757237"/>
                <a:gd name="connsiteX3" fmla="*/ 66675 w 950119"/>
                <a:gd name="connsiteY3" fmla="*/ 54769 h 757237"/>
                <a:gd name="connsiteX4" fmla="*/ 0 w 950119"/>
                <a:gd name="connsiteY4" fmla="*/ 33337 h 757237"/>
                <a:gd name="connsiteX5" fmla="*/ 0 w 950119"/>
                <a:gd name="connsiteY5" fmla="*/ 0 h 757237"/>
                <a:gd name="connsiteX6" fmla="*/ 61913 w 950119"/>
                <a:gd name="connsiteY6" fmla="*/ 2381 h 757237"/>
                <a:gd name="connsiteX7" fmla="*/ 111919 w 950119"/>
                <a:gd name="connsiteY7" fmla="*/ 11906 h 757237"/>
                <a:gd name="connsiteX8" fmla="*/ 211932 w 950119"/>
                <a:gd name="connsiteY8" fmla="*/ 40481 h 757237"/>
                <a:gd name="connsiteX9" fmla="*/ 314325 w 950119"/>
                <a:gd name="connsiteY9" fmla="*/ 64294 h 757237"/>
                <a:gd name="connsiteX10" fmla="*/ 447675 w 950119"/>
                <a:gd name="connsiteY10" fmla="*/ 114300 h 757237"/>
                <a:gd name="connsiteX11" fmla="*/ 538163 w 950119"/>
                <a:gd name="connsiteY11" fmla="*/ 150019 h 757237"/>
                <a:gd name="connsiteX12" fmla="*/ 597694 w 950119"/>
                <a:gd name="connsiteY12" fmla="*/ 173831 h 757237"/>
                <a:gd name="connsiteX13" fmla="*/ 654844 w 950119"/>
                <a:gd name="connsiteY13" fmla="*/ 202406 h 757237"/>
                <a:gd name="connsiteX14" fmla="*/ 697707 w 950119"/>
                <a:gd name="connsiteY14" fmla="*/ 223837 h 757237"/>
                <a:gd name="connsiteX15" fmla="*/ 731044 w 950119"/>
                <a:gd name="connsiteY15" fmla="*/ 242887 h 757237"/>
                <a:gd name="connsiteX16" fmla="*/ 754857 w 950119"/>
                <a:gd name="connsiteY16" fmla="*/ 261937 h 757237"/>
                <a:gd name="connsiteX17" fmla="*/ 795338 w 950119"/>
                <a:gd name="connsiteY17" fmla="*/ 297656 h 757237"/>
                <a:gd name="connsiteX18" fmla="*/ 842963 w 950119"/>
                <a:gd name="connsiteY18" fmla="*/ 345281 h 757237"/>
                <a:gd name="connsiteX19" fmla="*/ 873919 w 950119"/>
                <a:gd name="connsiteY19" fmla="*/ 383381 h 757237"/>
                <a:gd name="connsiteX20" fmla="*/ 904875 w 950119"/>
                <a:gd name="connsiteY20" fmla="*/ 433387 h 757237"/>
                <a:gd name="connsiteX21" fmla="*/ 921544 w 950119"/>
                <a:gd name="connsiteY21" fmla="*/ 469106 h 757237"/>
                <a:gd name="connsiteX22" fmla="*/ 933450 w 950119"/>
                <a:gd name="connsiteY22" fmla="*/ 504825 h 757237"/>
                <a:gd name="connsiteX23" fmla="*/ 942975 w 950119"/>
                <a:gd name="connsiteY23" fmla="*/ 540544 h 757237"/>
                <a:gd name="connsiteX24" fmla="*/ 947738 w 950119"/>
                <a:gd name="connsiteY24" fmla="*/ 590550 h 757237"/>
                <a:gd name="connsiteX25" fmla="*/ 950119 w 950119"/>
                <a:gd name="connsiteY25" fmla="*/ 645319 h 757237"/>
                <a:gd name="connsiteX26" fmla="*/ 945357 w 950119"/>
                <a:gd name="connsiteY26" fmla="*/ 700087 h 757237"/>
                <a:gd name="connsiteX27" fmla="*/ 935832 w 950119"/>
                <a:gd name="connsiteY27" fmla="*/ 719137 h 757237"/>
                <a:gd name="connsiteX28" fmla="*/ 907257 w 950119"/>
                <a:gd name="connsiteY28" fmla="*/ 742950 h 757237"/>
                <a:gd name="connsiteX29" fmla="*/ 885825 w 950119"/>
                <a:gd name="connsiteY29" fmla="*/ 754856 h 757237"/>
                <a:gd name="connsiteX30" fmla="*/ 866775 w 950119"/>
                <a:gd name="connsiteY30" fmla="*/ 757237 h 757237"/>
                <a:gd name="connsiteX31" fmla="*/ 842963 w 950119"/>
                <a:gd name="connsiteY31" fmla="*/ 752475 h 757237"/>
                <a:gd name="connsiteX32" fmla="*/ 814388 w 950119"/>
                <a:gd name="connsiteY32" fmla="*/ 733425 h 757237"/>
                <a:gd name="connsiteX33" fmla="*/ 792957 w 950119"/>
                <a:gd name="connsiteY33" fmla="*/ 709612 h 757237"/>
                <a:gd name="connsiteX34" fmla="*/ 769144 w 950119"/>
                <a:gd name="connsiteY34" fmla="*/ 669131 h 757237"/>
                <a:gd name="connsiteX35" fmla="*/ 700088 w 950119"/>
                <a:gd name="connsiteY35" fmla="*/ 597694 h 757237"/>
                <a:gd name="connsiteX36" fmla="*/ 478632 w 950119"/>
                <a:gd name="connsiteY36" fmla="*/ 388144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0119" h="757237">
                  <a:moveTo>
                    <a:pt x="478632" y="388144"/>
                  </a:moveTo>
                  <a:lnTo>
                    <a:pt x="311944" y="242887"/>
                  </a:lnTo>
                  <a:lnTo>
                    <a:pt x="180975" y="140494"/>
                  </a:lnTo>
                  <a:lnTo>
                    <a:pt x="66675" y="54769"/>
                  </a:lnTo>
                  <a:lnTo>
                    <a:pt x="0" y="33337"/>
                  </a:lnTo>
                  <a:lnTo>
                    <a:pt x="0" y="0"/>
                  </a:lnTo>
                  <a:lnTo>
                    <a:pt x="61913" y="2381"/>
                  </a:lnTo>
                  <a:lnTo>
                    <a:pt x="111919" y="11906"/>
                  </a:lnTo>
                  <a:lnTo>
                    <a:pt x="211932" y="40481"/>
                  </a:lnTo>
                  <a:lnTo>
                    <a:pt x="314325" y="64294"/>
                  </a:lnTo>
                  <a:lnTo>
                    <a:pt x="447675" y="114300"/>
                  </a:lnTo>
                  <a:lnTo>
                    <a:pt x="538163" y="150019"/>
                  </a:lnTo>
                  <a:lnTo>
                    <a:pt x="597694" y="173831"/>
                  </a:lnTo>
                  <a:lnTo>
                    <a:pt x="654844" y="202406"/>
                  </a:lnTo>
                  <a:lnTo>
                    <a:pt x="697707" y="223837"/>
                  </a:lnTo>
                  <a:lnTo>
                    <a:pt x="731044" y="242887"/>
                  </a:lnTo>
                  <a:lnTo>
                    <a:pt x="754857" y="261937"/>
                  </a:lnTo>
                  <a:lnTo>
                    <a:pt x="795338" y="297656"/>
                  </a:lnTo>
                  <a:lnTo>
                    <a:pt x="842963" y="345281"/>
                  </a:lnTo>
                  <a:lnTo>
                    <a:pt x="873919" y="383381"/>
                  </a:lnTo>
                  <a:lnTo>
                    <a:pt x="904875" y="433387"/>
                  </a:lnTo>
                  <a:lnTo>
                    <a:pt x="921544" y="469106"/>
                  </a:lnTo>
                  <a:lnTo>
                    <a:pt x="933450" y="504825"/>
                  </a:lnTo>
                  <a:lnTo>
                    <a:pt x="942975" y="540544"/>
                  </a:lnTo>
                  <a:lnTo>
                    <a:pt x="947738" y="590550"/>
                  </a:lnTo>
                  <a:cubicBezTo>
                    <a:pt x="948532" y="608806"/>
                    <a:pt x="949325" y="627063"/>
                    <a:pt x="950119" y="645319"/>
                  </a:cubicBezTo>
                  <a:lnTo>
                    <a:pt x="945357" y="700087"/>
                  </a:lnTo>
                  <a:lnTo>
                    <a:pt x="935832" y="719137"/>
                  </a:lnTo>
                  <a:lnTo>
                    <a:pt x="907257" y="742950"/>
                  </a:lnTo>
                  <a:lnTo>
                    <a:pt x="885825" y="754856"/>
                  </a:lnTo>
                  <a:lnTo>
                    <a:pt x="866775" y="757237"/>
                  </a:lnTo>
                  <a:lnTo>
                    <a:pt x="842963" y="752475"/>
                  </a:lnTo>
                  <a:lnTo>
                    <a:pt x="814388" y="733425"/>
                  </a:lnTo>
                  <a:lnTo>
                    <a:pt x="792957" y="709612"/>
                  </a:lnTo>
                  <a:lnTo>
                    <a:pt x="769144" y="669131"/>
                  </a:lnTo>
                  <a:lnTo>
                    <a:pt x="700088" y="597694"/>
                  </a:lnTo>
                  <a:lnTo>
                    <a:pt x="47863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2A79BA55-9EBF-4968-9A48-BECAD2ED093D}"/>
                </a:ext>
              </a:extLst>
            </p:cNvPr>
            <p:cNvSpPr/>
            <p:nvPr/>
          </p:nvSpPr>
          <p:spPr>
            <a:xfrm rot="16200000">
              <a:off x="5054600" y="3713163"/>
              <a:ext cx="3076575" cy="1025525"/>
            </a:xfrm>
            <a:custGeom>
              <a:avLst/>
              <a:gdLst>
                <a:gd name="connsiteX0" fmla="*/ 1791801 w 3076190"/>
                <a:gd name="connsiteY0" fmla="*/ 835116 h 1025396"/>
                <a:gd name="connsiteX1" fmla="*/ 1453526 w 3076190"/>
                <a:gd name="connsiteY1" fmla="*/ 761119 h 1025396"/>
                <a:gd name="connsiteX2" fmla="*/ 1120537 w 3076190"/>
                <a:gd name="connsiteY2" fmla="*/ 676550 h 1025396"/>
                <a:gd name="connsiteX3" fmla="*/ 935542 w 3076190"/>
                <a:gd name="connsiteY3" fmla="*/ 626337 h 1025396"/>
                <a:gd name="connsiteX4" fmla="*/ 779619 w 3076190"/>
                <a:gd name="connsiteY4" fmla="*/ 578767 h 1025396"/>
                <a:gd name="connsiteX5" fmla="*/ 658051 w 3076190"/>
                <a:gd name="connsiteY5" fmla="*/ 533840 h 1025396"/>
                <a:gd name="connsiteX6" fmla="*/ 539126 w 3076190"/>
                <a:gd name="connsiteY6" fmla="*/ 480985 h 1025396"/>
                <a:gd name="connsiteX7" fmla="*/ 428130 w 3076190"/>
                <a:gd name="connsiteY7" fmla="*/ 425486 h 1025396"/>
                <a:gd name="connsiteX8" fmla="*/ 232564 w 3076190"/>
                <a:gd name="connsiteY8" fmla="*/ 303919 h 1025396"/>
                <a:gd name="connsiteX9" fmla="*/ 113639 w 3076190"/>
                <a:gd name="connsiteY9" fmla="*/ 214064 h 1025396"/>
                <a:gd name="connsiteX10" fmla="*/ 39642 w 3076190"/>
                <a:gd name="connsiteY10" fmla="*/ 150638 h 1025396"/>
                <a:gd name="connsiteX11" fmla="*/ 13214 w 3076190"/>
                <a:gd name="connsiteY11" fmla="*/ 121567 h 1025396"/>
                <a:gd name="connsiteX12" fmla="*/ 0 w 3076190"/>
                <a:gd name="connsiteY12" fmla="*/ 97782 h 1025396"/>
                <a:gd name="connsiteX13" fmla="*/ 2643 w 3076190"/>
                <a:gd name="connsiteY13" fmla="*/ 73997 h 1025396"/>
                <a:gd name="connsiteX14" fmla="*/ 13214 w 3076190"/>
                <a:gd name="connsiteY14" fmla="*/ 52855 h 1025396"/>
                <a:gd name="connsiteX15" fmla="*/ 34356 w 3076190"/>
                <a:gd name="connsiteY15" fmla="*/ 36999 h 1025396"/>
                <a:gd name="connsiteX16" fmla="*/ 81926 w 3076190"/>
                <a:gd name="connsiteY16" fmla="*/ 18499 h 1025396"/>
                <a:gd name="connsiteX17" fmla="*/ 211422 w 3076190"/>
                <a:gd name="connsiteY17" fmla="*/ 0 h 1025396"/>
                <a:gd name="connsiteX18" fmla="*/ 586696 w 3076190"/>
                <a:gd name="connsiteY18" fmla="*/ 216707 h 1025396"/>
                <a:gd name="connsiteX19" fmla="*/ 766405 w 3076190"/>
                <a:gd name="connsiteY19" fmla="*/ 301276 h 1025396"/>
                <a:gd name="connsiteX20" fmla="*/ 882687 w 3076190"/>
                <a:gd name="connsiteY20" fmla="*/ 351489 h 1025396"/>
                <a:gd name="connsiteX21" fmla="*/ 1004254 w 3076190"/>
                <a:gd name="connsiteY21" fmla="*/ 396416 h 1025396"/>
                <a:gd name="connsiteX22" fmla="*/ 1128465 w 3076190"/>
                <a:gd name="connsiteY22" fmla="*/ 436057 h 1025396"/>
                <a:gd name="connsiteX23" fmla="*/ 1308174 w 3076190"/>
                <a:gd name="connsiteY23" fmla="*/ 488913 h 1025396"/>
                <a:gd name="connsiteX24" fmla="*/ 1472026 w 3076190"/>
                <a:gd name="connsiteY24" fmla="*/ 525912 h 1025396"/>
                <a:gd name="connsiteX25" fmla="*/ 1620021 w 3076190"/>
                <a:gd name="connsiteY25" fmla="*/ 557625 h 1025396"/>
                <a:gd name="connsiteX26" fmla="*/ 1823515 w 3076190"/>
                <a:gd name="connsiteY26" fmla="*/ 597267 h 1025396"/>
                <a:gd name="connsiteX27" fmla="*/ 2246358 w 3076190"/>
                <a:gd name="connsiteY27" fmla="*/ 668622 h 1025396"/>
                <a:gd name="connsiteX28" fmla="*/ 2613704 w 3076190"/>
                <a:gd name="connsiteY28" fmla="*/ 729405 h 1025396"/>
                <a:gd name="connsiteX29" fmla="*/ 2830412 w 3076190"/>
                <a:gd name="connsiteY29" fmla="*/ 758476 h 1025396"/>
                <a:gd name="connsiteX30" fmla="*/ 2899124 w 3076190"/>
                <a:gd name="connsiteY30" fmla="*/ 763762 h 1025396"/>
                <a:gd name="connsiteX31" fmla="*/ 2920266 w 3076190"/>
                <a:gd name="connsiteY31" fmla="*/ 763762 h 1025396"/>
                <a:gd name="connsiteX32" fmla="*/ 2957265 w 3076190"/>
                <a:gd name="connsiteY32" fmla="*/ 758476 h 1025396"/>
                <a:gd name="connsiteX33" fmla="*/ 3076190 w 3076190"/>
                <a:gd name="connsiteY33" fmla="*/ 724120 h 1025396"/>
                <a:gd name="connsiteX34" fmla="*/ 3010120 w 3076190"/>
                <a:gd name="connsiteY34" fmla="*/ 1025396 h 1025396"/>
                <a:gd name="connsiteX35" fmla="*/ 2936123 w 3076190"/>
                <a:gd name="connsiteY35" fmla="*/ 1006897 h 1025396"/>
                <a:gd name="connsiteX36" fmla="*/ 2679774 w 3076190"/>
                <a:gd name="connsiteY36" fmla="*/ 980469 h 1025396"/>
                <a:gd name="connsiteX37" fmla="*/ 2428710 w 3076190"/>
                <a:gd name="connsiteY37" fmla="*/ 948756 h 1025396"/>
                <a:gd name="connsiteX38" fmla="*/ 2196146 w 3076190"/>
                <a:gd name="connsiteY38" fmla="*/ 914400 h 1025396"/>
                <a:gd name="connsiteX39" fmla="*/ 1955653 w 3076190"/>
                <a:gd name="connsiteY39" fmla="*/ 872115 h 1025396"/>
                <a:gd name="connsiteX40" fmla="*/ 1791801 w 3076190"/>
                <a:gd name="connsiteY40" fmla="*/ 835116 h 102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76190" h="1025396">
                  <a:moveTo>
                    <a:pt x="1791801" y="835116"/>
                  </a:moveTo>
                  <a:lnTo>
                    <a:pt x="1453526" y="761119"/>
                  </a:lnTo>
                  <a:lnTo>
                    <a:pt x="1120537" y="676550"/>
                  </a:lnTo>
                  <a:lnTo>
                    <a:pt x="935542" y="626337"/>
                  </a:lnTo>
                  <a:lnTo>
                    <a:pt x="779619" y="578767"/>
                  </a:lnTo>
                  <a:lnTo>
                    <a:pt x="658051" y="533840"/>
                  </a:lnTo>
                  <a:lnTo>
                    <a:pt x="539126" y="480985"/>
                  </a:lnTo>
                  <a:lnTo>
                    <a:pt x="428130" y="425486"/>
                  </a:lnTo>
                  <a:lnTo>
                    <a:pt x="232564" y="303919"/>
                  </a:lnTo>
                  <a:lnTo>
                    <a:pt x="113639" y="214064"/>
                  </a:lnTo>
                  <a:lnTo>
                    <a:pt x="39642" y="150638"/>
                  </a:lnTo>
                  <a:lnTo>
                    <a:pt x="13214" y="121567"/>
                  </a:lnTo>
                  <a:lnTo>
                    <a:pt x="0" y="97782"/>
                  </a:lnTo>
                  <a:lnTo>
                    <a:pt x="2643" y="73997"/>
                  </a:lnTo>
                  <a:lnTo>
                    <a:pt x="13214" y="52855"/>
                  </a:lnTo>
                  <a:lnTo>
                    <a:pt x="34356" y="36999"/>
                  </a:lnTo>
                  <a:lnTo>
                    <a:pt x="81926" y="18499"/>
                  </a:lnTo>
                  <a:lnTo>
                    <a:pt x="211422" y="0"/>
                  </a:lnTo>
                  <a:lnTo>
                    <a:pt x="586696" y="216707"/>
                  </a:lnTo>
                  <a:lnTo>
                    <a:pt x="766405" y="301276"/>
                  </a:lnTo>
                  <a:lnTo>
                    <a:pt x="882687" y="351489"/>
                  </a:lnTo>
                  <a:lnTo>
                    <a:pt x="1004254" y="396416"/>
                  </a:lnTo>
                  <a:lnTo>
                    <a:pt x="1128465" y="436057"/>
                  </a:lnTo>
                  <a:lnTo>
                    <a:pt x="1308174" y="488913"/>
                  </a:lnTo>
                  <a:lnTo>
                    <a:pt x="1472026" y="525912"/>
                  </a:lnTo>
                  <a:lnTo>
                    <a:pt x="1620021" y="557625"/>
                  </a:lnTo>
                  <a:lnTo>
                    <a:pt x="1823515" y="597267"/>
                  </a:lnTo>
                  <a:lnTo>
                    <a:pt x="2246358" y="668622"/>
                  </a:lnTo>
                  <a:lnTo>
                    <a:pt x="2613704" y="729405"/>
                  </a:lnTo>
                  <a:lnTo>
                    <a:pt x="2830412" y="758476"/>
                  </a:lnTo>
                  <a:lnTo>
                    <a:pt x="2899124" y="763762"/>
                  </a:lnTo>
                  <a:lnTo>
                    <a:pt x="2920266" y="763762"/>
                  </a:lnTo>
                  <a:lnTo>
                    <a:pt x="2957265" y="758476"/>
                  </a:lnTo>
                  <a:lnTo>
                    <a:pt x="3076190" y="724120"/>
                  </a:lnTo>
                  <a:lnTo>
                    <a:pt x="3010120" y="1025396"/>
                  </a:lnTo>
                  <a:lnTo>
                    <a:pt x="2936123" y="1006897"/>
                  </a:lnTo>
                  <a:lnTo>
                    <a:pt x="2679774" y="980469"/>
                  </a:lnTo>
                  <a:lnTo>
                    <a:pt x="2428710" y="948756"/>
                  </a:lnTo>
                  <a:lnTo>
                    <a:pt x="2196146" y="914400"/>
                  </a:lnTo>
                  <a:lnTo>
                    <a:pt x="1955653" y="872115"/>
                  </a:lnTo>
                  <a:lnTo>
                    <a:pt x="1791801" y="8351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68A7BCFC-8BEA-4562-9B9D-EC16C4D44EFB}"/>
                </a:ext>
              </a:extLst>
            </p:cNvPr>
            <p:cNvSpPr/>
            <p:nvPr/>
          </p:nvSpPr>
          <p:spPr>
            <a:xfrm>
              <a:off x="5710238" y="5019675"/>
              <a:ext cx="688975" cy="592138"/>
            </a:xfrm>
            <a:custGeom>
              <a:avLst/>
              <a:gdLst>
                <a:gd name="connsiteX0" fmla="*/ 147637 w 688181"/>
                <a:gd name="connsiteY0" fmla="*/ 64294 h 592931"/>
                <a:gd name="connsiteX1" fmla="*/ 228600 w 688181"/>
                <a:gd name="connsiteY1" fmla="*/ 109538 h 592931"/>
                <a:gd name="connsiteX2" fmla="*/ 271462 w 688181"/>
                <a:gd name="connsiteY2" fmla="*/ 140494 h 592931"/>
                <a:gd name="connsiteX3" fmla="*/ 295275 w 688181"/>
                <a:gd name="connsiteY3" fmla="*/ 157163 h 592931"/>
                <a:gd name="connsiteX4" fmla="*/ 400050 w 688181"/>
                <a:gd name="connsiteY4" fmla="*/ 202406 h 592931"/>
                <a:gd name="connsiteX5" fmla="*/ 452437 w 688181"/>
                <a:gd name="connsiteY5" fmla="*/ 221456 h 592931"/>
                <a:gd name="connsiteX6" fmla="*/ 481012 w 688181"/>
                <a:gd name="connsiteY6" fmla="*/ 226219 h 592931"/>
                <a:gd name="connsiteX7" fmla="*/ 533400 w 688181"/>
                <a:gd name="connsiteY7" fmla="*/ 214313 h 592931"/>
                <a:gd name="connsiteX8" fmla="*/ 688181 w 688181"/>
                <a:gd name="connsiteY8" fmla="*/ 114300 h 592931"/>
                <a:gd name="connsiteX9" fmla="*/ 400050 w 688181"/>
                <a:gd name="connsiteY9" fmla="*/ 592931 h 592931"/>
                <a:gd name="connsiteX10" fmla="*/ 371475 w 688181"/>
                <a:gd name="connsiteY10" fmla="*/ 528638 h 592931"/>
                <a:gd name="connsiteX11" fmla="*/ 350043 w 688181"/>
                <a:gd name="connsiteY11" fmla="*/ 457200 h 592931"/>
                <a:gd name="connsiteX12" fmla="*/ 328612 w 688181"/>
                <a:gd name="connsiteY12" fmla="*/ 409575 h 592931"/>
                <a:gd name="connsiteX13" fmla="*/ 309562 w 688181"/>
                <a:gd name="connsiteY13" fmla="*/ 373856 h 592931"/>
                <a:gd name="connsiteX14" fmla="*/ 269081 w 688181"/>
                <a:gd name="connsiteY14" fmla="*/ 323850 h 592931"/>
                <a:gd name="connsiteX15" fmla="*/ 135731 w 688181"/>
                <a:gd name="connsiteY15" fmla="*/ 183356 h 592931"/>
                <a:gd name="connsiteX16" fmla="*/ 57150 w 688181"/>
                <a:gd name="connsiteY16" fmla="*/ 104775 h 592931"/>
                <a:gd name="connsiteX17" fmla="*/ 21431 w 688181"/>
                <a:gd name="connsiteY17" fmla="*/ 69056 h 592931"/>
                <a:gd name="connsiteX18" fmla="*/ 9525 w 688181"/>
                <a:gd name="connsiteY18" fmla="*/ 50006 h 592931"/>
                <a:gd name="connsiteX19" fmla="*/ 0 w 688181"/>
                <a:gd name="connsiteY19" fmla="*/ 28575 h 592931"/>
                <a:gd name="connsiteX20" fmla="*/ 0 w 688181"/>
                <a:gd name="connsiteY20" fmla="*/ 14288 h 592931"/>
                <a:gd name="connsiteX21" fmla="*/ 7143 w 688181"/>
                <a:gd name="connsiteY21" fmla="*/ 4763 h 592931"/>
                <a:gd name="connsiteX22" fmla="*/ 26193 w 688181"/>
                <a:gd name="connsiteY22" fmla="*/ 0 h 592931"/>
                <a:gd name="connsiteX23" fmla="*/ 50006 w 688181"/>
                <a:gd name="connsiteY23" fmla="*/ 9525 h 592931"/>
                <a:gd name="connsiteX24" fmla="*/ 147637 w 688181"/>
                <a:gd name="connsiteY24" fmla="*/ 64294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8181" h="592931">
                  <a:moveTo>
                    <a:pt x="147637" y="64294"/>
                  </a:moveTo>
                  <a:lnTo>
                    <a:pt x="228600" y="109538"/>
                  </a:lnTo>
                  <a:lnTo>
                    <a:pt x="271462" y="140494"/>
                  </a:lnTo>
                  <a:lnTo>
                    <a:pt x="295275" y="157163"/>
                  </a:lnTo>
                  <a:lnTo>
                    <a:pt x="400050" y="202406"/>
                  </a:lnTo>
                  <a:lnTo>
                    <a:pt x="452437" y="221456"/>
                  </a:lnTo>
                  <a:lnTo>
                    <a:pt x="481012" y="226219"/>
                  </a:lnTo>
                  <a:lnTo>
                    <a:pt x="533400" y="214313"/>
                  </a:lnTo>
                  <a:lnTo>
                    <a:pt x="688181" y="114300"/>
                  </a:lnTo>
                  <a:lnTo>
                    <a:pt x="400050" y="592931"/>
                  </a:lnTo>
                  <a:lnTo>
                    <a:pt x="371475" y="528638"/>
                  </a:lnTo>
                  <a:lnTo>
                    <a:pt x="350043" y="457200"/>
                  </a:lnTo>
                  <a:lnTo>
                    <a:pt x="328612" y="409575"/>
                  </a:lnTo>
                  <a:lnTo>
                    <a:pt x="309562" y="373856"/>
                  </a:lnTo>
                  <a:lnTo>
                    <a:pt x="269081" y="323850"/>
                  </a:lnTo>
                  <a:lnTo>
                    <a:pt x="135731" y="183356"/>
                  </a:lnTo>
                  <a:lnTo>
                    <a:pt x="57150" y="104775"/>
                  </a:lnTo>
                  <a:lnTo>
                    <a:pt x="21431" y="69056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9525"/>
                  </a:lnTo>
                  <a:lnTo>
                    <a:pt x="1476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461B8721-AEC2-4945-BE9B-AC0FCE168E3D}"/>
                </a:ext>
              </a:extLst>
            </p:cNvPr>
            <p:cNvSpPr/>
            <p:nvPr/>
          </p:nvSpPr>
          <p:spPr>
            <a:xfrm rot="16200000">
              <a:off x="3719513" y="3349625"/>
              <a:ext cx="2708275" cy="1724025"/>
            </a:xfrm>
            <a:custGeom>
              <a:avLst/>
              <a:gdLst>
                <a:gd name="connsiteX0" fmla="*/ 1257300 w 2707482"/>
                <a:gd name="connsiteY0" fmla="*/ 1181100 h 1724025"/>
                <a:gd name="connsiteX1" fmla="*/ 1014413 w 2707482"/>
                <a:gd name="connsiteY1" fmla="*/ 1038225 h 1724025"/>
                <a:gd name="connsiteX2" fmla="*/ 890588 w 2707482"/>
                <a:gd name="connsiteY2" fmla="*/ 952500 h 1724025"/>
                <a:gd name="connsiteX3" fmla="*/ 747713 w 2707482"/>
                <a:gd name="connsiteY3" fmla="*/ 840582 h 1724025"/>
                <a:gd name="connsiteX4" fmla="*/ 616744 w 2707482"/>
                <a:gd name="connsiteY4" fmla="*/ 726282 h 1724025"/>
                <a:gd name="connsiteX5" fmla="*/ 466725 w 2707482"/>
                <a:gd name="connsiteY5" fmla="*/ 581025 h 1724025"/>
                <a:gd name="connsiteX6" fmla="*/ 338138 w 2707482"/>
                <a:gd name="connsiteY6" fmla="*/ 447675 h 1724025"/>
                <a:gd name="connsiteX7" fmla="*/ 190500 w 2707482"/>
                <a:gd name="connsiteY7" fmla="*/ 283369 h 1724025"/>
                <a:gd name="connsiteX8" fmla="*/ 52388 w 2707482"/>
                <a:gd name="connsiteY8" fmla="*/ 116682 h 1724025"/>
                <a:gd name="connsiteX9" fmla="*/ 23813 w 2707482"/>
                <a:gd name="connsiteY9" fmla="*/ 88107 h 1724025"/>
                <a:gd name="connsiteX10" fmla="*/ 4763 w 2707482"/>
                <a:gd name="connsiteY10" fmla="*/ 57150 h 1724025"/>
                <a:gd name="connsiteX11" fmla="*/ 0 w 2707482"/>
                <a:gd name="connsiteY11" fmla="*/ 35719 h 1724025"/>
                <a:gd name="connsiteX12" fmla="*/ 0 w 2707482"/>
                <a:gd name="connsiteY12" fmla="*/ 21432 h 1724025"/>
                <a:gd name="connsiteX13" fmla="*/ 4763 w 2707482"/>
                <a:gd name="connsiteY13" fmla="*/ 4763 h 1724025"/>
                <a:gd name="connsiteX14" fmla="*/ 16669 w 2707482"/>
                <a:gd name="connsiteY14" fmla="*/ 0 h 1724025"/>
                <a:gd name="connsiteX15" fmla="*/ 42863 w 2707482"/>
                <a:gd name="connsiteY15" fmla="*/ 7144 h 1724025"/>
                <a:gd name="connsiteX16" fmla="*/ 76200 w 2707482"/>
                <a:gd name="connsiteY16" fmla="*/ 33338 h 1724025"/>
                <a:gd name="connsiteX17" fmla="*/ 183357 w 2707482"/>
                <a:gd name="connsiteY17" fmla="*/ 152400 h 1724025"/>
                <a:gd name="connsiteX18" fmla="*/ 333375 w 2707482"/>
                <a:gd name="connsiteY18" fmla="*/ 295275 h 1724025"/>
                <a:gd name="connsiteX19" fmla="*/ 469107 w 2707482"/>
                <a:gd name="connsiteY19" fmla="*/ 416719 h 1724025"/>
                <a:gd name="connsiteX20" fmla="*/ 590550 w 2707482"/>
                <a:gd name="connsiteY20" fmla="*/ 516732 h 1724025"/>
                <a:gd name="connsiteX21" fmla="*/ 671513 w 2707482"/>
                <a:gd name="connsiteY21" fmla="*/ 578644 h 1724025"/>
                <a:gd name="connsiteX22" fmla="*/ 866775 w 2707482"/>
                <a:gd name="connsiteY22" fmla="*/ 723900 h 1724025"/>
                <a:gd name="connsiteX23" fmla="*/ 995363 w 2707482"/>
                <a:gd name="connsiteY23" fmla="*/ 809625 h 1724025"/>
                <a:gd name="connsiteX24" fmla="*/ 1114425 w 2707482"/>
                <a:gd name="connsiteY24" fmla="*/ 883444 h 1724025"/>
                <a:gd name="connsiteX25" fmla="*/ 1264444 w 2707482"/>
                <a:gd name="connsiteY25" fmla="*/ 969169 h 1724025"/>
                <a:gd name="connsiteX26" fmla="*/ 1385888 w 2707482"/>
                <a:gd name="connsiteY26" fmla="*/ 1031082 h 1724025"/>
                <a:gd name="connsiteX27" fmla="*/ 1585913 w 2707482"/>
                <a:gd name="connsiteY27" fmla="*/ 1126332 h 1724025"/>
                <a:gd name="connsiteX28" fmla="*/ 1759744 w 2707482"/>
                <a:gd name="connsiteY28" fmla="*/ 1204913 h 1724025"/>
                <a:gd name="connsiteX29" fmla="*/ 2000250 w 2707482"/>
                <a:gd name="connsiteY29" fmla="*/ 1300163 h 1724025"/>
                <a:gd name="connsiteX30" fmla="*/ 2126457 w 2707482"/>
                <a:gd name="connsiteY30" fmla="*/ 1343025 h 1724025"/>
                <a:gd name="connsiteX31" fmla="*/ 2226469 w 2707482"/>
                <a:gd name="connsiteY31" fmla="*/ 1371600 h 1724025"/>
                <a:gd name="connsiteX32" fmla="*/ 2316957 w 2707482"/>
                <a:gd name="connsiteY32" fmla="*/ 1390650 h 1724025"/>
                <a:gd name="connsiteX33" fmla="*/ 2388394 w 2707482"/>
                <a:gd name="connsiteY33" fmla="*/ 1400175 h 1724025"/>
                <a:gd name="connsiteX34" fmla="*/ 2450307 w 2707482"/>
                <a:gd name="connsiteY34" fmla="*/ 1402557 h 1724025"/>
                <a:gd name="connsiteX35" fmla="*/ 2505075 w 2707482"/>
                <a:gd name="connsiteY35" fmla="*/ 1397794 h 1724025"/>
                <a:gd name="connsiteX36" fmla="*/ 2550319 w 2707482"/>
                <a:gd name="connsiteY36" fmla="*/ 1381125 h 1724025"/>
                <a:gd name="connsiteX37" fmla="*/ 2659857 w 2707482"/>
                <a:gd name="connsiteY37" fmla="*/ 1302544 h 1724025"/>
                <a:gd name="connsiteX38" fmla="*/ 2707482 w 2707482"/>
                <a:gd name="connsiteY38" fmla="*/ 1464469 h 1724025"/>
                <a:gd name="connsiteX39" fmla="*/ 2595563 w 2707482"/>
                <a:gd name="connsiteY39" fmla="*/ 1524000 h 1724025"/>
                <a:gd name="connsiteX40" fmla="*/ 2543175 w 2707482"/>
                <a:gd name="connsiteY40" fmla="*/ 1569244 h 1724025"/>
                <a:gd name="connsiteX41" fmla="*/ 2474119 w 2707482"/>
                <a:gd name="connsiteY41" fmla="*/ 1635919 h 1724025"/>
                <a:gd name="connsiteX42" fmla="*/ 2438400 w 2707482"/>
                <a:gd name="connsiteY42" fmla="*/ 1678782 h 1724025"/>
                <a:gd name="connsiteX43" fmla="*/ 2409825 w 2707482"/>
                <a:gd name="connsiteY43" fmla="*/ 1712119 h 1724025"/>
                <a:gd name="connsiteX44" fmla="*/ 2386013 w 2707482"/>
                <a:gd name="connsiteY44" fmla="*/ 1724025 h 1724025"/>
                <a:gd name="connsiteX45" fmla="*/ 2355057 w 2707482"/>
                <a:gd name="connsiteY45" fmla="*/ 1716882 h 1724025"/>
                <a:gd name="connsiteX46" fmla="*/ 2331244 w 2707482"/>
                <a:gd name="connsiteY46" fmla="*/ 1700213 h 1724025"/>
                <a:gd name="connsiteX47" fmla="*/ 2314575 w 2707482"/>
                <a:gd name="connsiteY47" fmla="*/ 1674019 h 1724025"/>
                <a:gd name="connsiteX48" fmla="*/ 2009775 w 2707482"/>
                <a:gd name="connsiteY48" fmla="*/ 1547813 h 1724025"/>
                <a:gd name="connsiteX49" fmla="*/ 1674019 w 2707482"/>
                <a:gd name="connsiteY49" fmla="*/ 1397794 h 1724025"/>
                <a:gd name="connsiteX50" fmla="*/ 1373982 w 2707482"/>
                <a:gd name="connsiteY50" fmla="*/ 1245394 h 1724025"/>
                <a:gd name="connsiteX51" fmla="*/ 1257300 w 2707482"/>
                <a:gd name="connsiteY51" fmla="*/ 1181100 h 17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07482" h="1724025">
                  <a:moveTo>
                    <a:pt x="1257300" y="1181100"/>
                  </a:moveTo>
                  <a:lnTo>
                    <a:pt x="1014413" y="1038225"/>
                  </a:lnTo>
                  <a:lnTo>
                    <a:pt x="890588" y="952500"/>
                  </a:lnTo>
                  <a:lnTo>
                    <a:pt x="747713" y="840582"/>
                  </a:lnTo>
                  <a:lnTo>
                    <a:pt x="616744" y="726282"/>
                  </a:lnTo>
                  <a:lnTo>
                    <a:pt x="466725" y="581025"/>
                  </a:lnTo>
                  <a:lnTo>
                    <a:pt x="338138" y="447675"/>
                  </a:lnTo>
                  <a:lnTo>
                    <a:pt x="190500" y="283369"/>
                  </a:lnTo>
                  <a:lnTo>
                    <a:pt x="52388" y="116682"/>
                  </a:lnTo>
                  <a:lnTo>
                    <a:pt x="23813" y="88107"/>
                  </a:lnTo>
                  <a:lnTo>
                    <a:pt x="4763" y="57150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2863" y="7144"/>
                  </a:lnTo>
                  <a:lnTo>
                    <a:pt x="76200" y="33338"/>
                  </a:lnTo>
                  <a:lnTo>
                    <a:pt x="183357" y="152400"/>
                  </a:lnTo>
                  <a:lnTo>
                    <a:pt x="333375" y="295275"/>
                  </a:lnTo>
                  <a:lnTo>
                    <a:pt x="469107" y="416719"/>
                  </a:lnTo>
                  <a:lnTo>
                    <a:pt x="590550" y="516732"/>
                  </a:lnTo>
                  <a:lnTo>
                    <a:pt x="671513" y="578644"/>
                  </a:lnTo>
                  <a:lnTo>
                    <a:pt x="866775" y="723900"/>
                  </a:lnTo>
                  <a:lnTo>
                    <a:pt x="995363" y="809625"/>
                  </a:lnTo>
                  <a:lnTo>
                    <a:pt x="1114425" y="883444"/>
                  </a:lnTo>
                  <a:lnTo>
                    <a:pt x="1264444" y="969169"/>
                  </a:lnTo>
                  <a:lnTo>
                    <a:pt x="1385888" y="1031082"/>
                  </a:lnTo>
                  <a:lnTo>
                    <a:pt x="1585913" y="1126332"/>
                  </a:lnTo>
                  <a:lnTo>
                    <a:pt x="1759744" y="1204913"/>
                  </a:lnTo>
                  <a:lnTo>
                    <a:pt x="2000250" y="1300163"/>
                  </a:lnTo>
                  <a:lnTo>
                    <a:pt x="2126457" y="1343025"/>
                  </a:lnTo>
                  <a:lnTo>
                    <a:pt x="2226469" y="1371600"/>
                  </a:lnTo>
                  <a:lnTo>
                    <a:pt x="2316957" y="1390650"/>
                  </a:lnTo>
                  <a:lnTo>
                    <a:pt x="2388394" y="1400175"/>
                  </a:lnTo>
                  <a:cubicBezTo>
                    <a:pt x="2409030" y="1401001"/>
                    <a:pt x="2429654" y="1402557"/>
                    <a:pt x="2450307" y="1402557"/>
                  </a:cubicBezTo>
                  <a:lnTo>
                    <a:pt x="2505075" y="1397794"/>
                  </a:lnTo>
                  <a:lnTo>
                    <a:pt x="2550319" y="1381125"/>
                  </a:lnTo>
                  <a:lnTo>
                    <a:pt x="2659857" y="1302544"/>
                  </a:lnTo>
                  <a:lnTo>
                    <a:pt x="2707482" y="1464469"/>
                  </a:lnTo>
                  <a:lnTo>
                    <a:pt x="2595563" y="1524000"/>
                  </a:lnTo>
                  <a:lnTo>
                    <a:pt x="2543175" y="1569244"/>
                  </a:lnTo>
                  <a:lnTo>
                    <a:pt x="2474119" y="1635919"/>
                  </a:lnTo>
                  <a:lnTo>
                    <a:pt x="2438400" y="1678782"/>
                  </a:lnTo>
                  <a:lnTo>
                    <a:pt x="2409825" y="1712119"/>
                  </a:lnTo>
                  <a:lnTo>
                    <a:pt x="2386013" y="1724025"/>
                  </a:lnTo>
                  <a:lnTo>
                    <a:pt x="2355057" y="1716882"/>
                  </a:lnTo>
                  <a:lnTo>
                    <a:pt x="2331244" y="1700213"/>
                  </a:lnTo>
                  <a:lnTo>
                    <a:pt x="2314575" y="1674019"/>
                  </a:lnTo>
                  <a:lnTo>
                    <a:pt x="2009775" y="1547813"/>
                  </a:lnTo>
                  <a:lnTo>
                    <a:pt x="1674019" y="1397794"/>
                  </a:lnTo>
                  <a:lnTo>
                    <a:pt x="1373982" y="1245394"/>
                  </a:lnTo>
                  <a:lnTo>
                    <a:pt x="1257300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812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5F34F4F-A989-452B-88B9-1F09AF2E80FA}"/>
              </a:ext>
            </a:extLst>
          </p:cNvPr>
          <p:cNvGrpSpPr/>
          <p:nvPr/>
        </p:nvGrpSpPr>
        <p:grpSpPr>
          <a:xfrm>
            <a:off x="2495550" y="1390650"/>
            <a:ext cx="4641850" cy="4491038"/>
            <a:chOff x="2495550" y="1390650"/>
            <a:chExt cx="4641850" cy="44910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8AA5CEC-DECE-0B4B-BD55-E02E68A10D01}"/>
                </a:ext>
              </a:extLst>
            </p:cNvPr>
            <p:cNvSpPr/>
            <p:nvPr/>
          </p:nvSpPr>
          <p:spPr>
            <a:xfrm>
              <a:off x="3309938" y="1390650"/>
              <a:ext cx="714375" cy="769938"/>
            </a:xfrm>
            <a:custGeom>
              <a:avLst/>
              <a:gdLst>
                <a:gd name="connsiteX0" fmla="*/ 316706 w 714375"/>
                <a:gd name="connsiteY0" fmla="*/ 547688 h 769144"/>
                <a:gd name="connsiteX1" fmla="*/ 242887 w 714375"/>
                <a:gd name="connsiteY1" fmla="*/ 445294 h 769144"/>
                <a:gd name="connsiteX2" fmla="*/ 185737 w 714375"/>
                <a:gd name="connsiteY2" fmla="*/ 366713 h 769144"/>
                <a:gd name="connsiteX3" fmla="*/ 130968 w 714375"/>
                <a:gd name="connsiteY3" fmla="*/ 276225 h 769144"/>
                <a:gd name="connsiteX4" fmla="*/ 85725 w 714375"/>
                <a:gd name="connsiteY4" fmla="*/ 207169 h 769144"/>
                <a:gd name="connsiteX5" fmla="*/ 52387 w 714375"/>
                <a:gd name="connsiteY5" fmla="*/ 147638 h 769144"/>
                <a:gd name="connsiteX6" fmla="*/ 28575 w 714375"/>
                <a:gd name="connsiteY6" fmla="*/ 102394 h 769144"/>
                <a:gd name="connsiteX7" fmla="*/ 9525 w 714375"/>
                <a:gd name="connsiteY7" fmla="*/ 64294 h 769144"/>
                <a:gd name="connsiteX8" fmla="*/ 2381 w 714375"/>
                <a:gd name="connsiteY8" fmla="*/ 38100 h 769144"/>
                <a:gd name="connsiteX9" fmla="*/ 0 w 714375"/>
                <a:gd name="connsiteY9" fmla="*/ 19050 h 769144"/>
                <a:gd name="connsiteX10" fmla="*/ 4762 w 714375"/>
                <a:gd name="connsiteY10" fmla="*/ 4763 h 769144"/>
                <a:gd name="connsiteX11" fmla="*/ 19050 w 714375"/>
                <a:gd name="connsiteY11" fmla="*/ 0 h 769144"/>
                <a:gd name="connsiteX12" fmla="*/ 61912 w 714375"/>
                <a:gd name="connsiteY12" fmla="*/ 33338 h 769144"/>
                <a:gd name="connsiteX13" fmla="*/ 183356 w 714375"/>
                <a:gd name="connsiteY13" fmla="*/ 119063 h 769144"/>
                <a:gd name="connsiteX14" fmla="*/ 371475 w 714375"/>
                <a:gd name="connsiteY14" fmla="*/ 242888 h 769144"/>
                <a:gd name="connsiteX15" fmla="*/ 569118 w 714375"/>
                <a:gd name="connsiteY15" fmla="*/ 369094 h 769144"/>
                <a:gd name="connsiteX16" fmla="*/ 600075 w 714375"/>
                <a:gd name="connsiteY16" fmla="*/ 414338 h 769144"/>
                <a:gd name="connsiteX17" fmla="*/ 650081 w 714375"/>
                <a:gd name="connsiteY17" fmla="*/ 507206 h 769144"/>
                <a:gd name="connsiteX18" fmla="*/ 676275 w 714375"/>
                <a:gd name="connsiteY18" fmla="*/ 561975 h 769144"/>
                <a:gd name="connsiteX19" fmla="*/ 697706 w 714375"/>
                <a:gd name="connsiteY19" fmla="*/ 609600 h 769144"/>
                <a:gd name="connsiteX20" fmla="*/ 709612 w 714375"/>
                <a:gd name="connsiteY20" fmla="*/ 642938 h 769144"/>
                <a:gd name="connsiteX21" fmla="*/ 714375 w 714375"/>
                <a:gd name="connsiteY21" fmla="*/ 678656 h 769144"/>
                <a:gd name="connsiteX22" fmla="*/ 714375 w 714375"/>
                <a:gd name="connsiteY22" fmla="*/ 721519 h 769144"/>
                <a:gd name="connsiteX23" fmla="*/ 702468 w 714375"/>
                <a:gd name="connsiteY23" fmla="*/ 754856 h 769144"/>
                <a:gd name="connsiteX24" fmla="*/ 685800 w 714375"/>
                <a:gd name="connsiteY24" fmla="*/ 764381 h 769144"/>
                <a:gd name="connsiteX25" fmla="*/ 657225 w 714375"/>
                <a:gd name="connsiteY25" fmla="*/ 769144 h 769144"/>
                <a:gd name="connsiteX26" fmla="*/ 623887 w 714375"/>
                <a:gd name="connsiteY26" fmla="*/ 764381 h 769144"/>
                <a:gd name="connsiteX27" fmla="*/ 576262 w 714375"/>
                <a:gd name="connsiteY27" fmla="*/ 750094 h 769144"/>
                <a:gd name="connsiteX28" fmla="*/ 538162 w 714375"/>
                <a:gd name="connsiteY28" fmla="*/ 733425 h 769144"/>
                <a:gd name="connsiteX29" fmla="*/ 488156 w 714375"/>
                <a:gd name="connsiteY29" fmla="*/ 700088 h 769144"/>
                <a:gd name="connsiteX30" fmla="*/ 438150 w 714375"/>
                <a:gd name="connsiteY30" fmla="*/ 659606 h 769144"/>
                <a:gd name="connsiteX31" fmla="*/ 373856 w 714375"/>
                <a:gd name="connsiteY31" fmla="*/ 604838 h 769144"/>
                <a:gd name="connsiteX32" fmla="*/ 316706 w 714375"/>
                <a:gd name="connsiteY32" fmla="*/ 547688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769144">
                  <a:moveTo>
                    <a:pt x="316706" y="547688"/>
                  </a:moveTo>
                  <a:lnTo>
                    <a:pt x="242887" y="445294"/>
                  </a:lnTo>
                  <a:lnTo>
                    <a:pt x="185737" y="366713"/>
                  </a:lnTo>
                  <a:lnTo>
                    <a:pt x="130968" y="276225"/>
                  </a:lnTo>
                  <a:lnTo>
                    <a:pt x="85725" y="207169"/>
                  </a:lnTo>
                  <a:lnTo>
                    <a:pt x="52387" y="147638"/>
                  </a:lnTo>
                  <a:lnTo>
                    <a:pt x="28575" y="102394"/>
                  </a:lnTo>
                  <a:lnTo>
                    <a:pt x="9525" y="64294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1912" y="33338"/>
                  </a:lnTo>
                  <a:lnTo>
                    <a:pt x="183356" y="119063"/>
                  </a:lnTo>
                  <a:lnTo>
                    <a:pt x="371475" y="242888"/>
                  </a:lnTo>
                  <a:lnTo>
                    <a:pt x="569118" y="369094"/>
                  </a:lnTo>
                  <a:lnTo>
                    <a:pt x="600075" y="414338"/>
                  </a:lnTo>
                  <a:lnTo>
                    <a:pt x="650081" y="507206"/>
                  </a:lnTo>
                  <a:lnTo>
                    <a:pt x="676275" y="561975"/>
                  </a:lnTo>
                  <a:lnTo>
                    <a:pt x="697706" y="609600"/>
                  </a:lnTo>
                  <a:lnTo>
                    <a:pt x="709612" y="642938"/>
                  </a:lnTo>
                  <a:lnTo>
                    <a:pt x="714375" y="678656"/>
                  </a:lnTo>
                  <a:lnTo>
                    <a:pt x="714375" y="721519"/>
                  </a:lnTo>
                  <a:lnTo>
                    <a:pt x="702468" y="754856"/>
                  </a:lnTo>
                  <a:lnTo>
                    <a:pt x="685800" y="764381"/>
                  </a:lnTo>
                  <a:lnTo>
                    <a:pt x="657225" y="769144"/>
                  </a:lnTo>
                  <a:lnTo>
                    <a:pt x="623887" y="764381"/>
                  </a:lnTo>
                  <a:lnTo>
                    <a:pt x="576262" y="750094"/>
                  </a:lnTo>
                  <a:lnTo>
                    <a:pt x="538162" y="733425"/>
                  </a:lnTo>
                  <a:lnTo>
                    <a:pt x="488156" y="700088"/>
                  </a:lnTo>
                  <a:lnTo>
                    <a:pt x="438150" y="659606"/>
                  </a:lnTo>
                  <a:lnTo>
                    <a:pt x="373856" y="604838"/>
                  </a:lnTo>
                  <a:lnTo>
                    <a:pt x="316706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744A80A-F305-844D-8DA1-1E00DAF2AC1B}"/>
                </a:ext>
              </a:extLst>
            </p:cNvPr>
            <p:cNvSpPr/>
            <p:nvPr/>
          </p:nvSpPr>
          <p:spPr>
            <a:xfrm>
              <a:off x="2676525" y="2247900"/>
              <a:ext cx="1865313" cy="642938"/>
            </a:xfrm>
            <a:custGeom>
              <a:avLst/>
              <a:gdLst>
                <a:gd name="connsiteX0" fmla="*/ 1052513 w 1864519"/>
                <a:gd name="connsiteY0" fmla="*/ 347663 h 642938"/>
                <a:gd name="connsiteX1" fmla="*/ 742950 w 1864519"/>
                <a:gd name="connsiteY1" fmla="*/ 459581 h 642938"/>
                <a:gd name="connsiteX2" fmla="*/ 607219 w 1864519"/>
                <a:gd name="connsiteY2" fmla="*/ 514350 h 642938"/>
                <a:gd name="connsiteX3" fmla="*/ 578644 w 1864519"/>
                <a:gd name="connsiteY3" fmla="*/ 535781 h 642938"/>
                <a:gd name="connsiteX4" fmla="*/ 471488 w 1864519"/>
                <a:gd name="connsiteY4" fmla="*/ 604838 h 642938"/>
                <a:gd name="connsiteX5" fmla="*/ 426244 w 1864519"/>
                <a:gd name="connsiteY5" fmla="*/ 640556 h 642938"/>
                <a:gd name="connsiteX6" fmla="*/ 407194 w 1864519"/>
                <a:gd name="connsiteY6" fmla="*/ 642938 h 642938"/>
                <a:gd name="connsiteX7" fmla="*/ 366713 w 1864519"/>
                <a:gd name="connsiteY7" fmla="*/ 623888 h 642938"/>
                <a:gd name="connsiteX8" fmla="*/ 283369 w 1864519"/>
                <a:gd name="connsiteY8" fmla="*/ 573881 h 642938"/>
                <a:gd name="connsiteX9" fmla="*/ 207169 w 1864519"/>
                <a:gd name="connsiteY9" fmla="*/ 521494 h 642938"/>
                <a:gd name="connsiteX10" fmla="*/ 138113 w 1864519"/>
                <a:gd name="connsiteY10" fmla="*/ 469106 h 642938"/>
                <a:gd name="connsiteX11" fmla="*/ 102394 w 1864519"/>
                <a:gd name="connsiteY11" fmla="*/ 435769 h 642938"/>
                <a:gd name="connsiteX12" fmla="*/ 54769 w 1864519"/>
                <a:gd name="connsiteY12" fmla="*/ 388144 h 642938"/>
                <a:gd name="connsiteX13" fmla="*/ 16669 w 1864519"/>
                <a:gd name="connsiteY13" fmla="*/ 340519 h 642938"/>
                <a:gd name="connsiteX14" fmla="*/ 4763 w 1864519"/>
                <a:gd name="connsiteY14" fmla="*/ 316706 h 642938"/>
                <a:gd name="connsiteX15" fmla="*/ 0 w 1864519"/>
                <a:gd name="connsiteY15" fmla="*/ 295275 h 642938"/>
                <a:gd name="connsiteX16" fmla="*/ 0 w 1864519"/>
                <a:gd name="connsiteY16" fmla="*/ 285750 h 642938"/>
                <a:gd name="connsiteX17" fmla="*/ 4763 w 1864519"/>
                <a:gd name="connsiteY17" fmla="*/ 273844 h 642938"/>
                <a:gd name="connsiteX18" fmla="*/ 19050 w 1864519"/>
                <a:gd name="connsiteY18" fmla="*/ 271463 h 642938"/>
                <a:gd name="connsiteX19" fmla="*/ 42863 w 1864519"/>
                <a:gd name="connsiteY19" fmla="*/ 278606 h 642938"/>
                <a:gd name="connsiteX20" fmla="*/ 78581 w 1864519"/>
                <a:gd name="connsiteY20" fmla="*/ 300038 h 642938"/>
                <a:gd name="connsiteX21" fmla="*/ 128588 w 1864519"/>
                <a:gd name="connsiteY21" fmla="*/ 326231 h 642938"/>
                <a:gd name="connsiteX22" fmla="*/ 183356 w 1864519"/>
                <a:gd name="connsiteY22" fmla="*/ 350044 h 642938"/>
                <a:gd name="connsiteX23" fmla="*/ 233363 w 1864519"/>
                <a:gd name="connsiteY23" fmla="*/ 366713 h 642938"/>
                <a:gd name="connsiteX24" fmla="*/ 288131 w 1864519"/>
                <a:gd name="connsiteY24" fmla="*/ 378619 h 642938"/>
                <a:gd name="connsiteX25" fmla="*/ 328613 w 1864519"/>
                <a:gd name="connsiteY25" fmla="*/ 376238 h 642938"/>
                <a:gd name="connsiteX26" fmla="*/ 492919 w 1864519"/>
                <a:gd name="connsiteY26" fmla="*/ 340519 h 642938"/>
                <a:gd name="connsiteX27" fmla="*/ 797719 w 1864519"/>
                <a:gd name="connsiteY27" fmla="*/ 252413 h 642938"/>
                <a:gd name="connsiteX28" fmla="*/ 1081088 w 1864519"/>
                <a:gd name="connsiteY28" fmla="*/ 169069 h 642938"/>
                <a:gd name="connsiteX29" fmla="*/ 1393031 w 1864519"/>
                <a:gd name="connsiteY29" fmla="*/ 80963 h 642938"/>
                <a:gd name="connsiteX30" fmla="*/ 1597819 w 1864519"/>
                <a:gd name="connsiteY30" fmla="*/ 0 h 642938"/>
                <a:gd name="connsiteX31" fmla="*/ 1621631 w 1864519"/>
                <a:gd name="connsiteY31" fmla="*/ 7144 h 642938"/>
                <a:gd name="connsiteX32" fmla="*/ 1704975 w 1864519"/>
                <a:gd name="connsiteY32" fmla="*/ 57150 h 642938"/>
                <a:gd name="connsiteX33" fmla="*/ 1778794 w 1864519"/>
                <a:gd name="connsiteY33" fmla="*/ 107156 h 642938"/>
                <a:gd name="connsiteX34" fmla="*/ 1831181 w 1864519"/>
                <a:gd name="connsiteY34" fmla="*/ 150019 h 642938"/>
                <a:gd name="connsiteX35" fmla="*/ 1847850 w 1864519"/>
                <a:gd name="connsiteY35" fmla="*/ 171450 h 642938"/>
                <a:gd name="connsiteX36" fmla="*/ 1857375 w 1864519"/>
                <a:gd name="connsiteY36" fmla="*/ 190500 h 642938"/>
                <a:gd name="connsiteX37" fmla="*/ 1864519 w 1864519"/>
                <a:gd name="connsiteY37" fmla="*/ 211931 h 642938"/>
                <a:gd name="connsiteX38" fmla="*/ 1859756 w 1864519"/>
                <a:gd name="connsiteY38" fmla="*/ 228600 h 642938"/>
                <a:gd name="connsiteX39" fmla="*/ 1843088 w 1864519"/>
                <a:gd name="connsiteY39" fmla="*/ 247650 h 642938"/>
                <a:gd name="connsiteX40" fmla="*/ 1804988 w 1864519"/>
                <a:gd name="connsiteY40" fmla="*/ 261938 h 642938"/>
                <a:gd name="connsiteX41" fmla="*/ 1445419 w 1864519"/>
                <a:gd name="connsiteY41" fmla="*/ 230981 h 642938"/>
                <a:gd name="connsiteX42" fmla="*/ 1052513 w 1864519"/>
                <a:gd name="connsiteY42" fmla="*/ 347663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4519" h="642938">
                  <a:moveTo>
                    <a:pt x="1052513" y="347663"/>
                  </a:moveTo>
                  <a:lnTo>
                    <a:pt x="742950" y="459581"/>
                  </a:lnTo>
                  <a:lnTo>
                    <a:pt x="607219" y="514350"/>
                  </a:lnTo>
                  <a:lnTo>
                    <a:pt x="578644" y="535781"/>
                  </a:lnTo>
                  <a:lnTo>
                    <a:pt x="471488" y="604838"/>
                  </a:lnTo>
                  <a:lnTo>
                    <a:pt x="426244" y="640556"/>
                  </a:lnTo>
                  <a:lnTo>
                    <a:pt x="407194" y="642938"/>
                  </a:lnTo>
                  <a:lnTo>
                    <a:pt x="366713" y="623888"/>
                  </a:lnTo>
                  <a:lnTo>
                    <a:pt x="283369" y="573881"/>
                  </a:lnTo>
                  <a:lnTo>
                    <a:pt x="207169" y="521494"/>
                  </a:lnTo>
                  <a:lnTo>
                    <a:pt x="138113" y="469106"/>
                  </a:lnTo>
                  <a:lnTo>
                    <a:pt x="102394" y="435769"/>
                  </a:lnTo>
                  <a:lnTo>
                    <a:pt x="54769" y="388144"/>
                  </a:lnTo>
                  <a:lnTo>
                    <a:pt x="16669" y="340519"/>
                  </a:lnTo>
                  <a:lnTo>
                    <a:pt x="4763" y="316706"/>
                  </a:lnTo>
                  <a:lnTo>
                    <a:pt x="0" y="295275"/>
                  </a:lnTo>
                  <a:lnTo>
                    <a:pt x="0" y="285750"/>
                  </a:lnTo>
                  <a:lnTo>
                    <a:pt x="4763" y="273844"/>
                  </a:lnTo>
                  <a:lnTo>
                    <a:pt x="19050" y="271463"/>
                  </a:lnTo>
                  <a:lnTo>
                    <a:pt x="42863" y="278606"/>
                  </a:lnTo>
                  <a:lnTo>
                    <a:pt x="78581" y="300038"/>
                  </a:lnTo>
                  <a:lnTo>
                    <a:pt x="128588" y="326231"/>
                  </a:lnTo>
                  <a:lnTo>
                    <a:pt x="183356" y="350044"/>
                  </a:lnTo>
                  <a:lnTo>
                    <a:pt x="233363" y="366713"/>
                  </a:lnTo>
                  <a:lnTo>
                    <a:pt x="288131" y="378619"/>
                  </a:lnTo>
                  <a:lnTo>
                    <a:pt x="328613" y="376238"/>
                  </a:lnTo>
                  <a:lnTo>
                    <a:pt x="492919" y="340519"/>
                  </a:lnTo>
                  <a:lnTo>
                    <a:pt x="797719" y="252413"/>
                  </a:lnTo>
                  <a:lnTo>
                    <a:pt x="1081088" y="169069"/>
                  </a:lnTo>
                  <a:lnTo>
                    <a:pt x="1393031" y="80963"/>
                  </a:lnTo>
                  <a:lnTo>
                    <a:pt x="1597819" y="0"/>
                  </a:lnTo>
                  <a:lnTo>
                    <a:pt x="1621631" y="7144"/>
                  </a:lnTo>
                  <a:lnTo>
                    <a:pt x="1704975" y="57150"/>
                  </a:lnTo>
                  <a:lnTo>
                    <a:pt x="1778794" y="107156"/>
                  </a:lnTo>
                  <a:lnTo>
                    <a:pt x="1831181" y="150019"/>
                  </a:lnTo>
                  <a:lnTo>
                    <a:pt x="1847850" y="171450"/>
                  </a:lnTo>
                  <a:lnTo>
                    <a:pt x="1857375" y="190500"/>
                  </a:lnTo>
                  <a:lnTo>
                    <a:pt x="1864519" y="211931"/>
                  </a:lnTo>
                  <a:lnTo>
                    <a:pt x="1859756" y="228600"/>
                  </a:lnTo>
                  <a:lnTo>
                    <a:pt x="1843088" y="247650"/>
                  </a:lnTo>
                  <a:lnTo>
                    <a:pt x="1804988" y="261938"/>
                  </a:lnTo>
                  <a:lnTo>
                    <a:pt x="1445419" y="230981"/>
                  </a:lnTo>
                  <a:lnTo>
                    <a:pt x="105251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862217A-DA0C-A947-9D0D-E480DF71DD51}"/>
                </a:ext>
              </a:extLst>
            </p:cNvPr>
            <p:cNvSpPr/>
            <p:nvPr/>
          </p:nvSpPr>
          <p:spPr>
            <a:xfrm>
              <a:off x="4024313" y="3033713"/>
              <a:ext cx="712787" cy="790575"/>
            </a:xfrm>
            <a:custGeom>
              <a:avLst/>
              <a:gdLst>
                <a:gd name="connsiteX0" fmla="*/ 397668 w 711993"/>
                <a:gd name="connsiteY0" fmla="*/ 535781 h 790575"/>
                <a:gd name="connsiteX1" fmla="*/ 219075 w 711993"/>
                <a:gd name="connsiteY1" fmla="*/ 666750 h 790575"/>
                <a:gd name="connsiteX2" fmla="*/ 52387 w 711993"/>
                <a:gd name="connsiteY2" fmla="*/ 790575 h 790575"/>
                <a:gd name="connsiteX3" fmla="*/ 0 w 711993"/>
                <a:gd name="connsiteY3" fmla="*/ 776287 h 790575"/>
                <a:gd name="connsiteX4" fmla="*/ 128587 w 711993"/>
                <a:gd name="connsiteY4" fmla="*/ 595312 h 790575"/>
                <a:gd name="connsiteX5" fmla="*/ 261937 w 711993"/>
                <a:gd name="connsiteY5" fmla="*/ 409575 h 790575"/>
                <a:gd name="connsiteX6" fmla="*/ 333375 w 711993"/>
                <a:gd name="connsiteY6" fmla="*/ 311943 h 790575"/>
                <a:gd name="connsiteX7" fmla="*/ 378618 w 711993"/>
                <a:gd name="connsiteY7" fmla="*/ 247650 h 790575"/>
                <a:gd name="connsiteX8" fmla="*/ 392906 w 711993"/>
                <a:gd name="connsiteY8" fmla="*/ 223837 h 790575"/>
                <a:gd name="connsiteX9" fmla="*/ 395287 w 711993"/>
                <a:gd name="connsiteY9" fmla="*/ 204787 h 790575"/>
                <a:gd name="connsiteX10" fmla="*/ 395287 w 711993"/>
                <a:gd name="connsiteY10" fmla="*/ 183356 h 790575"/>
                <a:gd name="connsiteX11" fmla="*/ 388143 w 711993"/>
                <a:gd name="connsiteY11" fmla="*/ 145256 h 790575"/>
                <a:gd name="connsiteX12" fmla="*/ 373856 w 711993"/>
                <a:gd name="connsiteY12" fmla="*/ 121443 h 790575"/>
                <a:gd name="connsiteX13" fmla="*/ 352425 w 711993"/>
                <a:gd name="connsiteY13" fmla="*/ 95250 h 790575"/>
                <a:gd name="connsiteX14" fmla="*/ 326231 w 711993"/>
                <a:gd name="connsiteY14" fmla="*/ 71437 h 790575"/>
                <a:gd name="connsiteX15" fmla="*/ 311943 w 711993"/>
                <a:gd name="connsiteY15" fmla="*/ 57150 h 790575"/>
                <a:gd name="connsiteX16" fmla="*/ 302418 w 711993"/>
                <a:gd name="connsiteY16" fmla="*/ 30956 h 790575"/>
                <a:gd name="connsiteX17" fmla="*/ 302418 w 711993"/>
                <a:gd name="connsiteY17" fmla="*/ 16668 h 790575"/>
                <a:gd name="connsiteX18" fmla="*/ 307181 w 711993"/>
                <a:gd name="connsiteY18" fmla="*/ 2381 h 790575"/>
                <a:gd name="connsiteX19" fmla="*/ 323850 w 711993"/>
                <a:gd name="connsiteY19" fmla="*/ 0 h 790575"/>
                <a:gd name="connsiteX20" fmla="*/ 352425 w 711993"/>
                <a:gd name="connsiteY20" fmla="*/ 7143 h 790575"/>
                <a:gd name="connsiteX21" fmla="*/ 373856 w 711993"/>
                <a:gd name="connsiteY21" fmla="*/ 16668 h 790575"/>
                <a:gd name="connsiteX22" fmla="*/ 442912 w 711993"/>
                <a:gd name="connsiteY22" fmla="*/ 38100 h 790575"/>
                <a:gd name="connsiteX23" fmla="*/ 490537 w 711993"/>
                <a:gd name="connsiteY23" fmla="*/ 57150 h 790575"/>
                <a:gd name="connsiteX24" fmla="*/ 540543 w 711993"/>
                <a:gd name="connsiteY24" fmla="*/ 78581 h 790575"/>
                <a:gd name="connsiteX25" fmla="*/ 585787 w 711993"/>
                <a:gd name="connsiteY25" fmla="*/ 107156 h 790575"/>
                <a:gd name="connsiteX26" fmla="*/ 616743 w 711993"/>
                <a:gd name="connsiteY26" fmla="*/ 133350 h 790575"/>
                <a:gd name="connsiteX27" fmla="*/ 642937 w 711993"/>
                <a:gd name="connsiteY27" fmla="*/ 159543 h 790575"/>
                <a:gd name="connsiteX28" fmla="*/ 666750 w 711993"/>
                <a:gd name="connsiteY28" fmla="*/ 192881 h 790575"/>
                <a:gd name="connsiteX29" fmla="*/ 688181 w 711993"/>
                <a:gd name="connsiteY29" fmla="*/ 226218 h 790575"/>
                <a:gd name="connsiteX30" fmla="*/ 700087 w 711993"/>
                <a:gd name="connsiteY30" fmla="*/ 257175 h 790575"/>
                <a:gd name="connsiteX31" fmla="*/ 707231 w 711993"/>
                <a:gd name="connsiteY31" fmla="*/ 285750 h 790575"/>
                <a:gd name="connsiteX32" fmla="*/ 711993 w 711993"/>
                <a:gd name="connsiteY32" fmla="*/ 311943 h 790575"/>
                <a:gd name="connsiteX33" fmla="*/ 707231 w 711993"/>
                <a:gd name="connsiteY33" fmla="*/ 340518 h 790575"/>
                <a:gd name="connsiteX34" fmla="*/ 697706 w 711993"/>
                <a:gd name="connsiteY34" fmla="*/ 354806 h 790575"/>
                <a:gd name="connsiteX35" fmla="*/ 681037 w 711993"/>
                <a:gd name="connsiteY35" fmla="*/ 364331 h 790575"/>
                <a:gd name="connsiteX36" fmla="*/ 647700 w 711993"/>
                <a:gd name="connsiteY36" fmla="*/ 371475 h 790575"/>
                <a:gd name="connsiteX37" fmla="*/ 604837 w 711993"/>
                <a:gd name="connsiteY37" fmla="*/ 371475 h 790575"/>
                <a:gd name="connsiteX38" fmla="*/ 542925 w 711993"/>
                <a:gd name="connsiteY38" fmla="*/ 423862 h 790575"/>
                <a:gd name="connsiteX39" fmla="*/ 397668 w 711993"/>
                <a:gd name="connsiteY39" fmla="*/ 535781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1993" h="790575">
                  <a:moveTo>
                    <a:pt x="397668" y="535781"/>
                  </a:moveTo>
                  <a:lnTo>
                    <a:pt x="219075" y="666750"/>
                  </a:lnTo>
                  <a:lnTo>
                    <a:pt x="52387" y="790575"/>
                  </a:lnTo>
                  <a:lnTo>
                    <a:pt x="0" y="776287"/>
                  </a:lnTo>
                  <a:lnTo>
                    <a:pt x="128587" y="595312"/>
                  </a:lnTo>
                  <a:lnTo>
                    <a:pt x="261937" y="409575"/>
                  </a:lnTo>
                  <a:lnTo>
                    <a:pt x="333375" y="311943"/>
                  </a:lnTo>
                  <a:lnTo>
                    <a:pt x="378618" y="247650"/>
                  </a:lnTo>
                  <a:lnTo>
                    <a:pt x="392906" y="223837"/>
                  </a:lnTo>
                  <a:cubicBezTo>
                    <a:pt x="395399" y="206382"/>
                    <a:pt x="395287" y="212781"/>
                    <a:pt x="395287" y="204787"/>
                  </a:cubicBezTo>
                  <a:lnTo>
                    <a:pt x="395287" y="183356"/>
                  </a:lnTo>
                  <a:lnTo>
                    <a:pt x="388143" y="145256"/>
                  </a:lnTo>
                  <a:lnTo>
                    <a:pt x="373856" y="121443"/>
                  </a:lnTo>
                  <a:lnTo>
                    <a:pt x="352425" y="95250"/>
                  </a:lnTo>
                  <a:lnTo>
                    <a:pt x="326231" y="71437"/>
                  </a:lnTo>
                  <a:lnTo>
                    <a:pt x="311943" y="57150"/>
                  </a:lnTo>
                  <a:lnTo>
                    <a:pt x="302418" y="30956"/>
                  </a:lnTo>
                  <a:lnTo>
                    <a:pt x="302418" y="16668"/>
                  </a:lnTo>
                  <a:lnTo>
                    <a:pt x="307181" y="2381"/>
                  </a:lnTo>
                  <a:lnTo>
                    <a:pt x="323850" y="0"/>
                  </a:lnTo>
                  <a:lnTo>
                    <a:pt x="352425" y="7143"/>
                  </a:lnTo>
                  <a:lnTo>
                    <a:pt x="373856" y="16668"/>
                  </a:lnTo>
                  <a:lnTo>
                    <a:pt x="442912" y="38100"/>
                  </a:lnTo>
                  <a:lnTo>
                    <a:pt x="490537" y="57150"/>
                  </a:lnTo>
                  <a:lnTo>
                    <a:pt x="540543" y="78581"/>
                  </a:lnTo>
                  <a:lnTo>
                    <a:pt x="585787" y="107156"/>
                  </a:lnTo>
                  <a:lnTo>
                    <a:pt x="616743" y="133350"/>
                  </a:lnTo>
                  <a:lnTo>
                    <a:pt x="642937" y="159543"/>
                  </a:lnTo>
                  <a:lnTo>
                    <a:pt x="666750" y="192881"/>
                  </a:lnTo>
                  <a:lnTo>
                    <a:pt x="688181" y="226218"/>
                  </a:lnTo>
                  <a:lnTo>
                    <a:pt x="700087" y="257175"/>
                  </a:lnTo>
                  <a:lnTo>
                    <a:pt x="707231" y="285750"/>
                  </a:lnTo>
                  <a:lnTo>
                    <a:pt x="711993" y="311943"/>
                  </a:lnTo>
                  <a:lnTo>
                    <a:pt x="707231" y="340518"/>
                  </a:lnTo>
                  <a:lnTo>
                    <a:pt x="697706" y="354806"/>
                  </a:lnTo>
                  <a:lnTo>
                    <a:pt x="681037" y="364331"/>
                  </a:lnTo>
                  <a:lnTo>
                    <a:pt x="647700" y="371475"/>
                  </a:lnTo>
                  <a:lnTo>
                    <a:pt x="604837" y="371475"/>
                  </a:lnTo>
                  <a:lnTo>
                    <a:pt x="542925" y="423862"/>
                  </a:lnTo>
                  <a:lnTo>
                    <a:pt x="39766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247039D-2F38-464B-86FB-C8C23CBC4387}"/>
                </a:ext>
              </a:extLst>
            </p:cNvPr>
            <p:cNvSpPr/>
            <p:nvPr/>
          </p:nvSpPr>
          <p:spPr>
            <a:xfrm>
              <a:off x="4775200" y="2468563"/>
              <a:ext cx="2362200" cy="647700"/>
            </a:xfrm>
            <a:custGeom>
              <a:avLst/>
              <a:gdLst>
                <a:gd name="connsiteX0" fmla="*/ 1493044 w 2362200"/>
                <a:gd name="connsiteY0" fmla="*/ 307182 h 647700"/>
                <a:gd name="connsiteX1" fmla="*/ 907257 w 2362200"/>
                <a:gd name="connsiteY1" fmla="*/ 450057 h 647700"/>
                <a:gd name="connsiteX2" fmla="*/ 740569 w 2362200"/>
                <a:gd name="connsiteY2" fmla="*/ 500063 h 647700"/>
                <a:gd name="connsiteX3" fmla="*/ 614363 w 2362200"/>
                <a:gd name="connsiteY3" fmla="*/ 535782 h 647700"/>
                <a:gd name="connsiteX4" fmla="*/ 540544 w 2362200"/>
                <a:gd name="connsiteY4" fmla="*/ 564357 h 647700"/>
                <a:gd name="connsiteX5" fmla="*/ 445294 w 2362200"/>
                <a:gd name="connsiteY5" fmla="*/ 602457 h 647700"/>
                <a:gd name="connsiteX6" fmla="*/ 352425 w 2362200"/>
                <a:gd name="connsiteY6" fmla="*/ 647700 h 647700"/>
                <a:gd name="connsiteX7" fmla="*/ 333375 w 2362200"/>
                <a:gd name="connsiteY7" fmla="*/ 645319 h 647700"/>
                <a:gd name="connsiteX8" fmla="*/ 288132 w 2362200"/>
                <a:gd name="connsiteY8" fmla="*/ 626269 h 647700"/>
                <a:gd name="connsiteX9" fmla="*/ 250032 w 2362200"/>
                <a:gd name="connsiteY9" fmla="*/ 597694 h 647700"/>
                <a:gd name="connsiteX10" fmla="*/ 219075 w 2362200"/>
                <a:gd name="connsiteY10" fmla="*/ 566738 h 647700"/>
                <a:gd name="connsiteX11" fmla="*/ 188119 w 2362200"/>
                <a:gd name="connsiteY11" fmla="*/ 528638 h 647700"/>
                <a:gd name="connsiteX12" fmla="*/ 150019 w 2362200"/>
                <a:gd name="connsiteY12" fmla="*/ 485775 h 647700"/>
                <a:gd name="connsiteX13" fmla="*/ 116682 w 2362200"/>
                <a:gd name="connsiteY13" fmla="*/ 442913 h 647700"/>
                <a:gd name="connsiteX14" fmla="*/ 85725 w 2362200"/>
                <a:gd name="connsiteY14" fmla="*/ 395288 h 647700"/>
                <a:gd name="connsiteX15" fmla="*/ 47625 w 2362200"/>
                <a:gd name="connsiteY15" fmla="*/ 328613 h 647700"/>
                <a:gd name="connsiteX16" fmla="*/ 23813 w 2362200"/>
                <a:gd name="connsiteY16" fmla="*/ 273844 h 647700"/>
                <a:gd name="connsiteX17" fmla="*/ 9525 w 2362200"/>
                <a:gd name="connsiteY17" fmla="*/ 240507 h 647700"/>
                <a:gd name="connsiteX18" fmla="*/ 0 w 2362200"/>
                <a:gd name="connsiteY18" fmla="*/ 214313 h 647700"/>
                <a:gd name="connsiteX19" fmla="*/ 0 w 2362200"/>
                <a:gd name="connsiteY19" fmla="*/ 195263 h 647700"/>
                <a:gd name="connsiteX20" fmla="*/ 2382 w 2362200"/>
                <a:gd name="connsiteY20" fmla="*/ 188119 h 647700"/>
                <a:gd name="connsiteX21" fmla="*/ 11907 w 2362200"/>
                <a:gd name="connsiteY21" fmla="*/ 183357 h 647700"/>
                <a:gd name="connsiteX22" fmla="*/ 45244 w 2362200"/>
                <a:gd name="connsiteY22" fmla="*/ 190500 h 647700"/>
                <a:gd name="connsiteX23" fmla="*/ 64294 w 2362200"/>
                <a:gd name="connsiteY23" fmla="*/ 202407 h 647700"/>
                <a:gd name="connsiteX24" fmla="*/ 102394 w 2362200"/>
                <a:gd name="connsiteY24" fmla="*/ 240507 h 647700"/>
                <a:gd name="connsiteX25" fmla="*/ 128588 w 2362200"/>
                <a:gd name="connsiteY25" fmla="*/ 266700 h 647700"/>
                <a:gd name="connsiteX26" fmla="*/ 169069 w 2362200"/>
                <a:gd name="connsiteY26" fmla="*/ 297657 h 647700"/>
                <a:gd name="connsiteX27" fmla="*/ 204788 w 2362200"/>
                <a:gd name="connsiteY27" fmla="*/ 319088 h 647700"/>
                <a:gd name="connsiteX28" fmla="*/ 240507 w 2362200"/>
                <a:gd name="connsiteY28" fmla="*/ 340519 h 647700"/>
                <a:gd name="connsiteX29" fmla="*/ 276225 w 2362200"/>
                <a:gd name="connsiteY29" fmla="*/ 354807 h 647700"/>
                <a:gd name="connsiteX30" fmla="*/ 314325 w 2362200"/>
                <a:gd name="connsiteY30" fmla="*/ 359569 h 647700"/>
                <a:gd name="connsiteX31" fmla="*/ 388144 w 2362200"/>
                <a:gd name="connsiteY31" fmla="*/ 354807 h 647700"/>
                <a:gd name="connsiteX32" fmla="*/ 502444 w 2362200"/>
                <a:gd name="connsiteY32" fmla="*/ 338138 h 647700"/>
                <a:gd name="connsiteX33" fmla="*/ 735807 w 2362200"/>
                <a:gd name="connsiteY33" fmla="*/ 288132 h 647700"/>
                <a:gd name="connsiteX34" fmla="*/ 1016794 w 2362200"/>
                <a:gd name="connsiteY34" fmla="*/ 230982 h 647700"/>
                <a:gd name="connsiteX35" fmla="*/ 1407319 w 2362200"/>
                <a:gd name="connsiteY35" fmla="*/ 147638 h 647700"/>
                <a:gd name="connsiteX36" fmla="*/ 1826419 w 2362200"/>
                <a:gd name="connsiteY36" fmla="*/ 66675 h 647700"/>
                <a:gd name="connsiteX37" fmla="*/ 1893094 w 2362200"/>
                <a:gd name="connsiteY37" fmla="*/ 33338 h 647700"/>
                <a:gd name="connsiteX38" fmla="*/ 1978819 w 2362200"/>
                <a:gd name="connsiteY38" fmla="*/ 0 h 647700"/>
                <a:gd name="connsiteX39" fmla="*/ 1995488 w 2362200"/>
                <a:gd name="connsiteY39" fmla="*/ 2382 h 647700"/>
                <a:gd name="connsiteX40" fmla="*/ 2081213 w 2362200"/>
                <a:gd name="connsiteY40" fmla="*/ 42863 h 647700"/>
                <a:gd name="connsiteX41" fmla="*/ 2197894 w 2362200"/>
                <a:gd name="connsiteY41" fmla="*/ 97632 h 647700"/>
                <a:gd name="connsiteX42" fmla="*/ 2247900 w 2362200"/>
                <a:gd name="connsiteY42" fmla="*/ 123825 h 647700"/>
                <a:gd name="connsiteX43" fmla="*/ 2283619 w 2362200"/>
                <a:gd name="connsiteY43" fmla="*/ 150019 h 647700"/>
                <a:gd name="connsiteX44" fmla="*/ 2321719 w 2362200"/>
                <a:gd name="connsiteY44" fmla="*/ 180975 h 647700"/>
                <a:gd name="connsiteX45" fmla="*/ 2345532 w 2362200"/>
                <a:gd name="connsiteY45" fmla="*/ 207169 h 647700"/>
                <a:gd name="connsiteX46" fmla="*/ 2362200 w 2362200"/>
                <a:gd name="connsiteY46" fmla="*/ 240507 h 647700"/>
                <a:gd name="connsiteX47" fmla="*/ 2362200 w 2362200"/>
                <a:gd name="connsiteY47" fmla="*/ 271463 h 647700"/>
                <a:gd name="connsiteX48" fmla="*/ 2350294 w 2362200"/>
                <a:gd name="connsiteY48" fmla="*/ 307182 h 647700"/>
                <a:gd name="connsiteX49" fmla="*/ 2314575 w 2362200"/>
                <a:gd name="connsiteY49" fmla="*/ 354807 h 647700"/>
                <a:gd name="connsiteX50" fmla="*/ 2050257 w 2362200"/>
                <a:gd name="connsiteY50" fmla="*/ 283369 h 647700"/>
                <a:gd name="connsiteX51" fmla="*/ 2035969 w 2362200"/>
                <a:gd name="connsiteY51" fmla="*/ 266700 h 647700"/>
                <a:gd name="connsiteX52" fmla="*/ 2019300 w 2362200"/>
                <a:gd name="connsiteY52" fmla="*/ 250032 h 647700"/>
                <a:gd name="connsiteX53" fmla="*/ 1995488 w 2362200"/>
                <a:gd name="connsiteY53" fmla="*/ 235744 h 647700"/>
                <a:gd name="connsiteX54" fmla="*/ 1957388 w 2362200"/>
                <a:gd name="connsiteY54" fmla="*/ 226219 h 647700"/>
                <a:gd name="connsiteX55" fmla="*/ 1914525 w 2362200"/>
                <a:gd name="connsiteY55" fmla="*/ 226219 h 647700"/>
                <a:gd name="connsiteX56" fmla="*/ 1828800 w 2362200"/>
                <a:gd name="connsiteY56" fmla="*/ 240507 h 647700"/>
                <a:gd name="connsiteX57" fmla="*/ 1493044 w 2362200"/>
                <a:gd name="connsiteY57" fmla="*/ 30718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2200" h="647700">
                  <a:moveTo>
                    <a:pt x="1493044" y="307182"/>
                  </a:moveTo>
                  <a:lnTo>
                    <a:pt x="907257" y="450057"/>
                  </a:lnTo>
                  <a:lnTo>
                    <a:pt x="740569" y="500063"/>
                  </a:lnTo>
                  <a:lnTo>
                    <a:pt x="614363" y="535782"/>
                  </a:lnTo>
                  <a:lnTo>
                    <a:pt x="540544" y="564357"/>
                  </a:lnTo>
                  <a:lnTo>
                    <a:pt x="445294" y="602457"/>
                  </a:lnTo>
                  <a:lnTo>
                    <a:pt x="352425" y="647700"/>
                  </a:lnTo>
                  <a:lnTo>
                    <a:pt x="333375" y="645319"/>
                  </a:lnTo>
                  <a:lnTo>
                    <a:pt x="288132" y="626269"/>
                  </a:lnTo>
                  <a:lnTo>
                    <a:pt x="250032" y="597694"/>
                  </a:lnTo>
                  <a:lnTo>
                    <a:pt x="219075" y="566738"/>
                  </a:lnTo>
                  <a:lnTo>
                    <a:pt x="188119" y="528638"/>
                  </a:lnTo>
                  <a:lnTo>
                    <a:pt x="150019" y="485775"/>
                  </a:lnTo>
                  <a:lnTo>
                    <a:pt x="116682" y="442913"/>
                  </a:lnTo>
                  <a:lnTo>
                    <a:pt x="85725" y="395288"/>
                  </a:lnTo>
                  <a:lnTo>
                    <a:pt x="47625" y="328613"/>
                  </a:lnTo>
                  <a:lnTo>
                    <a:pt x="23813" y="273844"/>
                  </a:lnTo>
                  <a:lnTo>
                    <a:pt x="9525" y="240507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2" y="188119"/>
                  </a:lnTo>
                  <a:lnTo>
                    <a:pt x="11907" y="183357"/>
                  </a:lnTo>
                  <a:lnTo>
                    <a:pt x="45244" y="190500"/>
                  </a:lnTo>
                  <a:lnTo>
                    <a:pt x="64294" y="202407"/>
                  </a:lnTo>
                  <a:lnTo>
                    <a:pt x="102394" y="240507"/>
                  </a:lnTo>
                  <a:lnTo>
                    <a:pt x="128588" y="266700"/>
                  </a:lnTo>
                  <a:lnTo>
                    <a:pt x="169069" y="297657"/>
                  </a:lnTo>
                  <a:lnTo>
                    <a:pt x="204788" y="319088"/>
                  </a:lnTo>
                  <a:lnTo>
                    <a:pt x="240507" y="340519"/>
                  </a:lnTo>
                  <a:lnTo>
                    <a:pt x="276225" y="354807"/>
                  </a:lnTo>
                  <a:lnTo>
                    <a:pt x="314325" y="359569"/>
                  </a:lnTo>
                  <a:lnTo>
                    <a:pt x="388144" y="354807"/>
                  </a:lnTo>
                  <a:lnTo>
                    <a:pt x="502444" y="338138"/>
                  </a:lnTo>
                  <a:lnTo>
                    <a:pt x="735807" y="288132"/>
                  </a:lnTo>
                  <a:lnTo>
                    <a:pt x="1016794" y="230982"/>
                  </a:lnTo>
                  <a:lnTo>
                    <a:pt x="1407319" y="147638"/>
                  </a:lnTo>
                  <a:lnTo>
                    <a:pt x="1826419" y="66675"/>
                  </a:lnTo>
                  <a:lnTo>
                    <a:pt x="1893094" y="33338"/>
                  </a:lnTo>
                  <a:lnTo>
                    <a:pt x="1978819" y="0"/>
                  </a:lnTo>
                  <a:lnTo>
                    <a:pt x="1995488" y="2382"/>
                  </a:lnTo>
                  <a:lnTo>
                    <a:pt x="2081213" y="42863"/>
                  </a:lnTo>
                  <a:lnTo>
                    <a:pt x="2197894" y="97632"/>
                  </a:lnTo>
                  <a:lnTo>
                    <a:pt x="2247900" y="123825"/>
                  </a:lnTo>
                  <a:lnTo>
                    <a:pt x="2283619" y="150019"/>
                  </a:lnTo>
                  <a:lnTo>
                    <a:pt x="2321719" y="180975"/>
                  </a:lnTo>
                  <a:lnTo>
                    <a:pt x="2345532" y="207169"/>
                  </a:lnTo>
                  <a:lnTo>
                    <a:pt x="2362200" y="240507"/>
                  </a:lnTo>
                  <a:lnTo>
                    <a:pt x="2362200" y="271463"/>
                  </a:lnTo>
                  <a:lnTo>
                    <a:pt x="2350294" y="307182"/>
                  </a:lnTo>
                  <a:lnTo>
                    <a:pt x="2314575" y="354807"/>
                  </a:lnTo>
                  <a:lnTo>
                    <a:pt x="2050257" y="283369"/>
                  </a:lnTo>
                  <a:lnTo>
                    <a:pt x="2035969" y="266700"/>
                  </a:lnTo>
                  <a:lnTo>
                    <a:pt x="2019300" y="250032"/>
                  </a:lnTo>
                  <a:lnTo>
                    <a:pt x="1995488" y="235744"/>
                  </a:lnTo>
                  <a:lnTo>
                    <a:pt x="1957388" y="226219"/>
                  </a:lnTo>
                  <a:lnTo>
                    <a:pt x="1914525" y="226219"/>
                  </a:lnTo>
                  <a:lnTo>
                    <a:pt x="1828800" y="240507"/>
                  </a:lnTo>
                  <a:lnTo>
                    <a:pt x="14930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A20B89D-AC13-5F47-BAC8-AB916B4E524E}"/>
                </a:ext>
              </a:extLst>
            </p:cNvPr>
            <p:cNvSpPr/>
            <p:nvPr/>
          </p:nvSpPr>
          <p:spPr>
            <a:xfrm>
              <a:off x="2495550" y="2439988"/>
              <a:ext cx="2005013" cy="1897062"/>
            </a:xfrm>
            <a:custGeom>
              <a:avLst/>
              <a:gdLst>
                <a:gd name="connsiteX0" fmla="*/ 1434706 w 2003952"/>
                <a:gd name="connsiteY0" fmla="*/ 713489 h 1898346"/>
                <a:gd name="connsiteX1" fmla="*/ 1190008 w 2003952"/>
                <a:gd name="connsiteY1" fmla="*/ 994249 h 1898346"/>
                <a:gd name="connsiteX2" fmla="*/ 1038037 w 2003952"/>
                <a:gd name="connsiteY2" fmla="*/ 1143644 h 1898346"/>
                <a:gd name="connsiteX3" fmla="*/ 922127 w 2003952"/>
                <a:gd name="connsiteY3" fmla="*/ 1254402 h 1898346"/>
                <a:gd name="connsiteX4" fmla="*/ 767580 w 2003952"/>
                <a:gd name="connsiteY4" fmla="*/ 1388342 h 1898346"/>
                <a:gd name="connsiteX5" fmla="*/ 620761 w 2003952"/>
                <a:gd name="connsiteY5" fmla="*/ 1506828 h 1898346"/>
                <a:gd name="connsiteX6" fmla="*/ 453336 w 2003952"/>
                <a:gd name="connsiteY6" fmla="*/ 1625313 h 1898346"/>
                <a:gd name="connsiteX7" fmla="*/ 239547 w 2003952"/>
                <a:gd name="connsiteY7" fmla="*/ 1766981 h 1898346"/>
                <a:gd name="connsiteX8" fmla="*/ 100455 w 2003952"/>
                <a:gd name="connsiteY8" fmla="*/ 1859709 h 1898346"/>
                <a:gd name="connsiteX9" fmla="*/ 43788 w 2003952"/>
                <a:gd name="connsiteY9" fmla="*/ 1893194 h 1898346"/>
                <a:gd name="connsiteX10" fmla="*/ 25757 w 2003952"/>
                <a:gd name="connsiteY10" fmla="*/ 1898346 h 1898346"/>
                <a:gd name="connsiteX11" fmla="*/ 5151 w 2003952"/>
                <a:gd name="connsiteY11" fmla="*/ 1893194 h 1898346"/>
                <a:gd name="connsiteX12" fmla="*/ 0 w 2003952"/>
                <a:gd name="connsiteY12" fmla="*/ 1882891 h 1898346"/>
                <a:gd name="connsiteX13" fmla="*/ 2575 w 2003952"/>
                <a:gd name="connsiteY13" fmla="*/ 1862285 h 1898346"/>
                <a:gd name="connsiteX14" fmla="*/ 18030 w 2003952"/>
                <a:gd name="connsiteY14" fmla="*/ 1833951 h 1898346"/>
                <a:gd name="connsiteX15" fmla="*/ 128788 w 2003952"/>
                <a:gd name="connsiteY15" fmla="*/ 1746375 h 1898346"/>
                <a:gd name="connsiteX16" fmla="*/ 306517 w 2003952"/>
                <a:gd name="connsiteY16" fmla="*/ 1602131 h 1898346"/>
                <a:gd name="connsiteX17" fmla="*/ 489397 w 2003952"/>
                <a:gd name="connsiteY17" fmla="*/ 1445009 h 1898346"/>
                <a:gd name="connsiteX18" fmla="*/ 716065 w 2003952"/>
                <a:gd name="connsiteY18" fmla="*/ 1236371 h 1898346"/>
                <a:gd name="connsiteX19" fmla="*/ 888642 w 2003952"/>
                <a:gd name="connsiteY19" fmla="*/ 1066370 h 1898346"/>
                <a:gd name="connsiteX20" fmla="*/ 991673 w 2003952"/>
                <a:gd name="connsiteY20" fmla="*/ 955612 h 1898346"/>
                <a:gd name="connsiteX21" fmla="*/ 1184856 w 2003952"/>
                <a:gd name="connsiteY21" fmla="*/ 721216 h 1898346"/>
                <a:gd name="connsiteX22" fmla="*/ 1357433 w 2003952"/>
                <a:gd name="connsiteY22" fmla="*/ 489397 h 1898346"/>
                <a:gd name="connsiteX23" fmla="*/ 1511979 w 2003952"/>
                <a:gd name="connsiteY23" fmla="*/ 267880 h 1898346"/>
                <a:gd name="connsiteX24" fmla="*/ 1599556 w 2003952"/>
                <a:gd name="connsiteY24" fmla="*/ 141667 h 1898346"/>
                <a:gd name="connsiteX25" fmla="*/ 1630465 w 2003952"/>
                <a:gd name="connsiteY25" fmla="*/ 90152 h 1898346"/>
                <a:gd name="connsiteX26" fmla="*/ 1638192 w 2003952"/>
                <a:gd name="connsiteY26" fmla="*/ 64394 h 1898346"/>
                <a:gd name="connsiteX27" fmla="*/ 1638192 w 2003952"/>
                <a:gd name="connsiteY27" fmla="*/ 51515 h 1898346"/>
                <a:gd name="connsiteX28" fmla="*/ 1576374 w 2003952"/>
                <a:gd name="connsiteY28" fmla="*/ 0 h 1898346"/>
                <a:gd name="connsiteX29" fmla="*/ 2003952 w 2003952"/>
                <a:gd name="connsiteY29" fmla="*/ 38636 h 1898346"/>
                <a:gd name="connsiteX30" fmla="*/ 1983346 w 2003952"/>
                <a:gd name="connsiteY30" fmla="*/ 69546 h 1898346"/>
                <a:gd name="connsiteX31" fmla="*/ 1885467 w 2003952"/>
                <a:gd name="connsiteY31" fmla="*/ 177728 h 1898346"/>
                <a:gd name="connsiteX32" fmla="*/ 1669102 w 2003952"/>
                <a:gd name="connsiteY32" fmla="*/ 435306 h 1898346"/>
                <a:gd name="connsiteX33" fmla="*/ 1434706 w 2003952"/>
                <a:gd name="connsiteY33" fmla="*/ 713489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3952" h="1898346">
                  <a:moveTo>
                    <a:pt x="1434706" y="713489"/>
                  </a:moveTo>
                  <a:lnTo>
                    <a:pt x="1190008" y="994249"/>
                  </a:lnTo>
                  <a:lnTo>
                    <a:pt x="1038037" y="1143644"/>
                  </a:lnTo>
                  <a:lnTo>
                    <a:pt x="922127" y="1254402"/>
                  </a:lnTo>
                  <a:lnTo>
                    <a:pt x="767580" y="1388342"/>
                  </a:lnTo>
                  <a:lnTo>
                    <a:pt x="620761" y="1506828"/>
                  </a:lnTo>
                  <a:lnTo>
                    <a:pt x="453336" y="1625313"/>
                  </a:lnTo>
                  <a:lnTo>
                    <a:pt x="239547" y="1766981"/>
                  </a:lnTo>
                  <a:lnTo>
                    <a:pt x="100455" y="1859709"/>
                  </a:lnTo>
                  <a:lnTo>
                    <a:pt x="43788" y="1893194"/>
                  </a:lnTo>
                  <a:lnTo>
                    <a:pt x="25757" y="1898346"/>
                  </a:lnTo>
                  <a:lnTo>
                    <a:pt x="5151" y="1893194"/>
                  </a:lnTo>
                  <a:lnTo>
                    <a:pt x="0" y="1882891"/>
                  </a:lnTo>
                  <a:lnTo>
                    <a:pt x="2575" y="1862285"/>
                  </a:lnTo>
                  <a:lnTo>
                    <a:pt x="18030" y="1833951"/>
                  </a:lnTo>
                  <a:lnTo>
                    <a:pt x="128788" y="1746375"/>
                  </a:lnTo>
                  <a:lnTo>
                    <a:pt x="306517" y="1602131"/>
                  </a:lnTo>
                  <a:lnTo>
                    <a:pt x="489397" y="1445009"/>
                  </a:lnTo>
                  <a:lnTo>
                    <a:pt x="716065" y="1236371"/>
                  </a:lnTo>
                  <a:lnTo>
                    <a:pt x="888642" y="1066370"/>
                  </a:lnTo>
                  <a:lnTo>
                    <a:pt x="991673" y="955612"/>
                  </a:lnTo>
                  <a:lnTo>
                    <a:pt x="1184856" y="721216"/>
                  </a:lnTo>
                  <a:lnTo>
                    <a:pt x="1357433" y="489397"/>
                  </a:lnTo>
                  <a:lnTo>
                    <a:pt x="1511979" y="267880"/>
                  </a:lnTo>
                  <a:lnTo>
                    <a:pt x="1599556" y="141667"/>
                  </a:lnTo>
                  <a:lnTo>
                    <a:pt x="1630465" y="90152"/>
                  </a:lnTo>
                  <a:lnTo>
                    <a:pt x="1638192" y="64394"/>
                  </a:lnTo>
                  <a:lnTo>
                    <a:pt x="1638192" y="51515"/>
                  </a:lnTo>
                  <a:lnTo>
                    <a:pt x="1576374" y="0"/>
                  </a:lnTo>
                  <a:lnTo>
                    <a:pt x="2003952" y="38636"/>
                  </a:lnTo>
                  <a:lnTo>
                    <a:pt x="1983346" y="69546"/>
                  </a:lnTo>
                  <a:lnTo>
                    <a:pt x="1885467" y="177728"/>
                  </a:lnTo>
                  <a:lnTo>
                    <a:pt x="1669102" y="435306"/>
                  </a:lnTo>
                  <a:lnTo>
                    <a:pt x="1434706" y="7134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4359C72-D91E-774E-9E66-96A56324025C}"/>
                </a:ext>
              </a:extLst>
            </p:cNvPr>
            <p:cNvSpPr/>
            <p:nvPr/>
          </p:nvSpPr>
          <p:spPr>
            <a:xfrm rot="16200000">
              <a:off x="2388394" y="4463257"/>
              <a:ext cx="2524125" cy="312737"/>
            </a:xfrm>
            <a:custGeom>
              <a:avLst/>
              <a:gdLst>
                <a:gd name="connsiteX0" fmla="*/ 857250 w 2524125"/>
                <a:gd name="connsiteY0" fmla="*/ 304800 h 311944"/>
                <a:gd name="connsiteX1" fmla="*/ 431006 w 2524125"/>
                <a:gd name="connsiteY1" fmla="*/ 295275 h 311944"/>
                <a:gd name="connsiteX2" fmla="*/ 223838 w 2524125"/>
                <a:gd name="connsiteY2" fmla="*/ 292894 h 311944"/>
                <a:gd name="connsiteX3" fmla="*/ 164306 w 2524125"/>
                <a:gd name="connsiteY3" fmla="*/ 288131 h 311944"/>
                <a:gd name="connsiteX4" fmla="*/ 116681 w 2524125"/>
                <a:gd name="connsiteY4" fmla="*/ 280988 h 311944"/>
                <a:gd name="connsiteX5" fmla="*/ 73819 w 2524125"/>
                <a:gd name="connsiteY5" fmla="*/ 266700 h 311944"/>
                <a:gd name="connsiteX6" fmla="*/ 42863 w 2524125"/>
                <a:gd name="connsiteY6" fmla="*/ 250031 h 311944"/>
                <a:gd name="connsiteX7" fmla="*/ 14288 w 2524125"/>
                <a:gd name="connsiteY7" fmla="*/ 228600 h 311944"/>
                <a:gd name="connsiteX8" fmla="*/ 0 w 2524125"/>
                <a:gd name="connsiteY8" fmla="*/ 202406 h 311944"/>
                <a:gd name="connsiteX9" fmla="*/ 2381 w 2524125"/>
                <a:gd name="connsiteY9" fmla="*/ 173831 h 311944"/>
                <a:gd name="connsiteX10" fmla="*/ 14288 w 2524125"/>
                <a:gd name="connsiteY10" fmla="*/ 152400 h 311944"/>
                <a:gd name="connsiteX11" fmla="*/ 47625 w 2524125"/>
                <a:gd name="connsiteY11" fmla="*/ 126206 h 311944"/>
                <a:gd name="connsiteX12" fmla="*/ 114300 w 2524125"/>
                <a:gd name="connsiteY12" fmla="*/ 97631 h 311944"/>
                <a:gd name="connsiteX13" fmla="*/ 211931 w 2524125"/>
                <a:gd name="connsiteY13" fmla="*/ 66675 h 311944"/>
                <a:gd name="connsiteX14" fmla="*/ 333375 w 2524125"/>
                <a:gd name="connsiteY14" fmla="*/ 35719 h 311944"/>
                <a:gd name="connsiteX15" fmla="*/ 490538 w 2524125"/>
                <a:gd name="connsiteY15" fmla="*/ 0 h 311944"/>
                <a:gd name="connsiteX16" fmla="*/ 564356 w 2524125"/>
                <a:gd name="connsiteY16" fmla="*/ 14288 h 311944"/>
                <a:gd name="connsiteX17" fmla="*/ 673894 w 2524125"/>
                <a:gd name="connsiteY17" fmla="*/ 35719 h 311944"/>
                <a:gd name="connsiteX18" fmla="*/ 778669 w 2524125"/>
                <a:gd name="connsiteY18" fmla="*/ 54769 h 311944"/>
                <a:gd name="connsiteX19" fmla="*/ 866775 w 2524125"/>
                <a:gd name="connsiteY19" fmla="*/ 66675 h 311944"/>
                <a:gd name="connsiteX20" fmla="*/ 1059656 w 2524125"/>
                <a:gd name="connsiteY20" fmla="*/ 80963 h 311944"/>
                <a:gd name="connsiteX21" fmla="*/ 1528763 w 2524125"/>
                <a:gd name="connsiteY21" fmla="*/ 102394 h 311944"/>
                <a:gd name="connsiteX22" fmla="*/ 2021681 w 2524125"/>
                <a:gd name="connsiteY22" fmla="*/ 111919 h 311944"/>
                <a:gd name="connsiteX23" fmla="*/ 2147888 w 2524125"/>
                <a:gd name="connsiteY23" fmla="*/ 109538 h 311944"/>
                <a:gd name="connsiteX24" fmla="*/ 2207419 w 2524125"/>
                <a:gd name="connsiteY24" fmla="*/ 104775 h 311944"/>
                <a:gd name="connsiteX25" fmla="*/ 2255044 w 2524125"/>
                <a:gd name="connsiteY25" fmla="*/ 95250 h 311944"/>
                <a:gd name="connsiteX26" fmla="*/ 2371725 w 2524125"/>
                <a:gd name="connsiteY26" fmla="*/ 35719 h 311944"/>
                <a:gd name="connsiteX27" fmla="*/ 2524125 w 2524125"/>
                <a:gd name="connsiteY27" fmla="*/ 138113 h 311944"/>
                <a:gd name="connsiteX28" fmla="*/ 2457450 w 2524125"/>
                <a:gd name="connsiteY28" fmla="*/ 192881 h 311944"/>
                <a:gd name="connsiteX29" fmla="*/ 2397919 w 2524125"/>
                <a:gd name="connsiteY29" fmla="*/ 233363 h 311944"/>
                <a:gd name="connsiteX30" fmla="*/ 2312194 w 2524125"/>
                <a:gd name="connsiteY30" fmla="*/ 276225 h 311944"/>
                <a:gd name="connsiteX31" fmla="*/ 2257425 w 2524125"/>
                <a:gd name="connsiteY31" fmla="*/ 292894 h 311944"/>
                <a:gd name="connsiteX32" fmla="*/ 2169319 w 2524125"/>
                <a:gd name="connsiteY32" fmla="*/ 311944 h 311944"/>
                <a:gd name="connsiteX33" fmla="*/ 1921669 w 2524125"/>
                <a:gd name="connsiteY33" fmla="*/ 309563 h 311944"/>
                <a:gd name="connsiteX34" fmla="*/ 1373981 w 2524125"/>
                <a:gd name="connsiteY34" fmla="*/ 309563 h 311944"/>
                <a:gd name="connsiteX35" fmla="*/ 857250 w 2524125"/>
                <a:gd name="connsiteY35" fmla="*/ 30480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4125" h="311944">
                  <a:moveTo>
                    <a:pt x="857250" y="304800"/>
                  </a:moveTo>
                  <a:lnTo>
                    <a:pt x="431006" y="295275"/>
                  </a:lnTo>
                  <a:lnTo>
                    <a:pt x="223838" y="292894"/>
                  </a:lnTo>
                  <a:lnTo>
                    <a:pt x="164306" y="288131"/>
                  </a:lnTo>
                  <a:lnTo>
                    <a:pt x="116681" y="280988"/>
                  </a:lnTo>
                  <a:lnTo>
                    <a:pt x="73819" y="266700"/>
                  </a:lnTo>
                  <a:lnTo>
                    <a:pt x="42863" y="250031"/>
                  </a:lnTo>
                  <a:lnTo>
                    <a:pt x="14288" y="228600"/>
                  </a:lnTo>
                  <a:lnTo>
                    <a:pt x="0" y="202406"/>
                  </a:lnTo>
                  <a:lnTo>
                    <a:pt x="2381" y="173831"/>
                  </a:lnTo>
                  <a:lnTo>
                    <a:pt x="14288" y="152400"/>
                  </a:lnTo>
                  <a:lnTo>
                    <a:pt x="47625" y="126206"/>
                  </a:lnTo>
                  <a:lnTo>
                    <a:pt x="114300" y="97631"/>
                  </a:lnTo>
                  <a:lnTo>
                    <a:pt x="211931" y="66675"/>
                  </a:lnTo>
                  <a:lnTo>
                    <a:pt x="333375" y="35719"/>
                  </a:lnTo>
                  <a:lnTo>
                    <a:pt x="490538" y="0"/>
                  </a:lnTo>
                  <a:lnTo>
                    <a:pt x="564356" y="14288"/>
                  </a:lnTo>
                  <a:lnTo>
                    <a:pt x="673894" y="35719"/>
                  </a:lnTo>
                  <a:lnTo>
                    <a:pt x="778669" y="54769"/>
                  </a:lnTo>
                  <a:lnTo>
                    <a:pt x="866775" y="66675"/>
                  </a:lnTo>
                  <a:lnTo>
                    <a:pt x="1059656" y="80963"/>
                  </a:lnTo>
                  <a:cubicBezTo>
                    <a:pt x="1216023" y="88143"/>
                    <a:pt x="1372231" y="102394"/>
                    <a:pt x="1528763" y="102394"/>
                  </a:cubicBezTo>
                  <a:lnTo>
                    <a:pt x="2021681" y="111919"/>
                  </a:lnTo>
                  <a:lnTo>
                    <a:pt x="2147888" y="109538"/>
                  </a:lnTo>
                  <a:lnTo>
                    <a:pt x="2207419" y="104775"/>
                  </a:lnTo>
                  <a:lnTo>
                    <a:pt x="2255044" y="95250"/>
                  </a:lnTo>
                  <a:lnTo>
                    <a:pt x="2371725" y="35719"/>
                  </a:lnTo>
                  <a:lnTo>
                    <a:pt x="2524125" y="138113"/>
                  </a:lnTo>
                  <a:lnTo>
                    <a:pt x="2457450" y="192881"/>
                  </a:lnTo>
                  <a:lnTo>
                    <a:pt x="2397919" y="233363"/>
                  </a:lnTo>
                  <a:lnTo>
                    <a:pt x="2312194" y="276225"/>
                  </a:lnTo>
                  <a:lnTo>
                    <a:pt x="2257425" y="292894"/>
                  </a:lnTo>
                  <a:lnTo>
                    <a:pt x="2169319" y="311944"/>
                  </a:lnTo>
                  <a:lnTo>
                    <a:pt x="1921669" y="309563"/>
                  </a:lnTo>
                  <a:lnTo>
                    <a:pt x="1373981" y="309563"/>
                  </a:lnTo>
                  <a:lnTo>
                    <a:pt x="8572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54BFDED-70F7-D142-9EDC-903D49B3EA2E}"/>
                </a:ext>
              </a:extLst>
            </p:cNvPr>
            <p:cNvSpPr/>
            <p:nvPr/>
          </p:nvSpPr>
          <p:spPr>
            <a:xfrm>
              <a:off x="3756025" y="3703638"/>
              <a:ext cx="949325" cy="755650"/>
            </a:xfrm>
            <a:custGeom>
              <a:avLst/>
              <a:gdLst>
                <a:gd name="connsiteX0" fmla="*/ 478632 w 950119"/>
                <a:gd name="connsiteY0" fmla="*/ 388144 h 757237"/>
                <a:gd name="connsiteX1" fmla="*/ 311944 w 950119"/>
                <a:gd name="connsiteY1" fmla="*/ 242887 h 757237"/>
                <a:gd name="connsiteX2" fmla="*/ 180975 w 950119"/>
                <a:gd name="connsiteY2" fmla="*/ 140494 h 757237"/>
                <a:gd name="connsiteX3" fmla="*/ 66675 w 950119"/>
                <a:gd name="connsiteY3" fmla="*/ 54769 h 757237"/>
                <a:gd name="connsiteX4" fmla="*/ 0 w 950119"/>
                <a:gd name="connsiteY4" fmla="*/ 33337 h 757237"/>
                <a:gd name="connsiteX5" fmla="*/ 0 w 950119"/>
                <a:gd name="connsiteY5" fmla="*/ 0 h 757237"/>
                <a:gd name="connsiteX6" fmla="*/ 61913 w 950119"/>
                <a:gd name="connsiteY6" fmla="*/ 2381 h 757237"/>
                <a:gd name="connsiteX7" fmla="*/ 111919 w 950119"/>
                <a:gd name="connsiteY7" fmla="*/ 11906 h 757237"/>
                <a:gd name="connsiteX8" fmla="*/ 211932 w 950119"/>
                <a:gd name="connsiteY8" fmla="*/ 40481 h 757237"/>
                <a:gd name="connsiteX9" fmla="*/ 314325 w 950119"/>
                <a:gd name="connsiteY9" fmla="*/ 64294 h 757237"/>
                <a:gd name="connsiteX10" fmla="*/ 447675 w 950119"/>
                <a:gd name="connsiteY10" fmla="*/ 114300 h 757237"/>
                <a:gd name="connsiteX11" fmla="*/ 538163 w 950119"/>
                <a:gd name="connsiteY11" fmla="*/ 150019 h 757237"/>
                <a:gd name="connsiteX12" fmla="*/ 597694 w 950119"/>
                <a:gd name="connsiteY12" fmla="*/ 173831 h 757237"/>
                <a:gd name="connsiteX13" fmla="*/ 654844 w 950119"/>
                <a:gd name="connsiteY13" fmla="*/ 202406 h 757237"/>
                <a:gd name="connsiteX14" fmla="*/ 697707 w 950119"/>
                <a:gd name="connsiteY14" fmla="*/ 223837 h 757237"/>
                <a:gd name="connsiteX15" fmla="*/ 731044 w 950119"/>
                <a:gd name="connsiteY15" fmla="*/ 242887 h 757237"/>
                <a:gd name="connsiteX16" fmla="*/ 754857 w 950119"/>
                <a:gd name="connsiteY16" fmla="*/ 261937 h 757237"/>
                <a:gd name="connsiteX17" fmla="*/ 795338 w 950119"/>
                <a:gd name="connsiteY17" fmla="*/ 297656 h 757237"/>
                <a:gd name="connsiteX18" fmla="*/ 842963 w 950119"/>
                <a:gd name="connsiteY18" fmla="*/ 345281 h 757237"/>
                <a:gd name="connsiteX19" fmla="*/ 873919 w 950119"/>
                <a:gd name="connsiteY19" fmla="*/ 383381 h 757237"/>
                <a:gd name="connsiteX20" fmla="*/ 904875 w 950119"/>
                <a:gd name="connsiteY20" fmla="*/ 433387 h 757237"/>
                <a:gd name="connsiteX21" fmla="*/ 921544 w 950119"/>
                <a:gd name="connsiteY21" fmla="*/ 469106 h 757237"/>
                <a:gd name="connsiteX22" fmla="*/ 933450 w 950119"/>
                <a:gd name="connsiteY22" fmla="*/ 504825 h 757237"/>
                <a:gd name="connsiteX23" fmla="*/ 942975 w 950119"/>
                <a:gd name="connsiteY23" fmla="*/ 540544 h 757237"/>
                <a:gd name="connsiteX24" fmla="*/ 947738 w 950119"/>
                <a:gd name="connsiteY24" fmla="*/ 590550 h 757237"/>
                <a:gd name="connsiteX25" fmla="*/ 950119 w 950119"/>
                <a:gd name="connsiteY25" fmla="*/ 645319 h 757237"/>
                <a:gd name="connsiteX26" fmla="*/ 945357 w 950119"/>
                <a:gd name="connsiteY26" fmla="*/ 700087 h 757237"/>
                <a:gd name="connsiteX27" fmla="*/ 935832 w 950119"/>
                <a:gd name="connsiteY27" fmla="*/ 719137 h 757237"/>
                <a:gd name="connsiteX28" fmla="*/ 907257 w 950119"/>
                <a:gd name="connsiteY28" fmla="*/ 742950 h 757237"/>
                <a:gd name="connsiteX29" fmla="*/ 885825 w 950119"/>
                <a:gd name="connsiteY29" fmla="*/ 754856 h 757237"/>
                <a:gd name="connsiteX30" fmla="*/ 866775 w 950119"/>
                <a:gd name="connsiteY30" fmla="*/ 757237 h 757237"/>
                <a:gd name="connsiteX31" fmla="*/ 842963 w 950119"/>
                <a:gd name="connsiteY31" fmla="*/ 752475 h 757237"/>
                <a:gd name="connsiteX32" fmla="*/ 814388 w 950119"/>
                <a:gd name="connsiteY32" fmla="*/ 733425 h 757237"/>
                <a:gd name="connsiteX33" fmla="*/ 792957 w 950119"/>
                <a:gd name="connsiteY33" fmla="*/ 709612 h 757237"/>
                <a:gd name="connsiteX34" fmla="*/ 769144 w 950119"/>
                <a:gd name="connsiteY34" fmla="*/ 669131 h 757237"/>
                <a:gd name="connsiteX35" fmla="*/ 700088 w 950119"/>
                <a:gd name="connsiteY35" fmla="*/ 597694 h 757237"/>
                <a:gd name="connsiteX36" fmla="*/ 478632 w 950119"/>
                <a:gd name="connsiteY36" fmla="*/ 388144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0119" h="757237">
                  <a:moveTo>
                    <a:pt x="478632" y="388144"/>
                  </a:moveTo>
                  <a:lnTo>
                    <a:pt x="311944" y="242887"/>
                  </a:lnTo>
                  <a:lnTo>
                    <a:pt x="180975" y="140494"/>
                  </a:lnTo>
                  <a:lnTo>
                    <a:pt x="66675" y="54769"/>
                  </a:lnTo>
                  <a:lnTo>
                    <a:pt x="0" y="33337"/>
                  </a:lnTo>
                  <a:lnTo>
                    <a:pt x="0" y="0"/>
                  </a:lnTo>
                  <a:lnTo>
                    <a:pt x="61913" y="2381"/>
                  </a:lnTo>
                  <a:lnTo>
                    <a:pt x="111919" y="11906"/>
                  </a:lnTo>
                  <a:lnTo>
                    <a:pt x="211932" y="40481"/>
                  </a:lnTo>
                  <a:lnTo>
                    <a:pt x="314325" y="64294"/>
                  </a:lnTo>
                  <a:lnTo>
                    <a:pt x="447675" y="114300"/>
                  </a:lnTo>
                  <a:lnTo>
                    <a:pt x="538163" y="150019"/>
                  </a:lnTo>
                  <a:lnTo>
                    <a:pt x="597694" y="173831"/>
                  </a:lnTo>
                  <a:lnTo>
                    <a:pt x="654844" y="202406"/>
                  </a:lnTo>
                  <a:lnTo>
                    <a:pt x="697707" y="223837"/>
                  </a:lnTo>
                  <a:lnTo>
                    <a:pt x="731044" y="242887"/>
                  </a:lnTo>
                  <a:lnTo>
                    <a:pt x="754857" y="261937"/>
                  </a:lnTo>
                  <a:lnTo>
                    <a:pt x="795338" y="297656"/>
                  </a:lnTo>
                  <a:lnTo>
                    <a:pt x="842963" y="345281"/>
                  </a:lnTo>
                  <a:lnTo>
                    <a:pt x="873919" y="383381"/>
                  </a:lnTo>
                  <a:lnTo>
                    <a:pt x="904875" y="433387"/>
                  </a:lnTo>
                  <a:lnTo>
                    <a:pt x="921544" y="469106"/>
                  </a:lnTo>
                  <a:lnTo>
                    <a:pt x="933450" y="504825"/>
                  </a:lnTo>
                  <a:lnTo>
                    <a:pt x="942975" y="540544"/>
                  </a:lnTo>
                  <a:lnTo>
                    <a:pt x="947738" y="590550"/>
                  </a:lnTo>
                  <a:cubicBezTo>
                    <a:pt x="948532" y="608806"/>
                    <a:pt x="949325" y="627063"/>
                    <a:pt x="950119" y="645319"/>
                  </a:cubicBezTo>
                  <a:lnTo>
                    <a:pt x="945357" y="700087"/>
                  </a:lnTo>
                  <a:lnTo>
                    <a:pt x="935832" y="719137"/>
                  </a:lnTo>
                  <a:lnTo>
                    <a:pt x="907257" y="742950"/>
                  </a:lnTo>
                  <a:lnTo>
                    <a:pt x="885825" y="754856"/>
                  </a:lnTo>
                  <a:lnTo>
                    <a:pt x="866775" y="757237"/>
                  </a:lnTo>
                  <a:lnTo>
                    <a:pt x="842963" y="752475"/>
                  </a:lnTo>
                  <a:lnTo>
                    <a:pt x="814388" y="733425"/>
                  </a:lnTo>
                  <a:lnTo>
                    <a:pt x="792957" y="709612"/>
                  </a:lnTo>
                  <a:lnTo>
                    <a:pt x="769144" y="669131"/>
                  </a:lnTo>
                  <a:lnTo>
                    <a:pt x="700088" y="597694"/>
                  </a:lnTo>
                  <a:lnTo>
                    <a:pt x="47863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1C24F80-5EEE-7D46-93CA-D5672535D056}"/>
                </a:ext>
              </a:extLst>
            </p:cNvPr>
            <p:cNvSpPr/>
            <p:nvPr/>
          </p:nvSpPr>
          <p:spPr>
            <a:xfrm rot="16200000">
              <a:off x="5054600" y="3713163"/>
              <a:ext cx="3076575" cy="1025525"/>
            </a:xfrm>
            <a:custGeom>
              <a:avLst/>
              <a:gdLst>
                <a:gd name="connsiteX0" fmla="*/ 1791801 w 3076190"/>
                <a:gd name="connsiteY0" fmla="*/ 835116 h 1025396"/>
                <a:gd name="connsiteX1" fmla="*/ 1453526 w 3076190"/>
                <a:gd name="connsiteY1" fmla="*/ 761119 h 1025396"/>
                <a:gd name="connsiteX2" fmla="*/ 1120537 w 3076190"/>
                <a:gd name="connsiteY2" fmla="*/ 676550 h 1025396"/>
                <a:gd name="connsiteX3" fmla="*/ 935542 w 3076190"/>
                <a:gd name="connsiteY3" fmla="*/ 626337 h 1025396"/>
                <a:gd name="connsiteX4" fmla="*/ 779619 w 3076190"/>
                <a:gd name="connsiteY4" fmla="*/ 578767 h 1025396"/>
                <a:gd name="connsiteX5" fmla="*/ 658051 w 3076190"/>
                <a:gd name="connsiteY5" fmla="*/ 533840 h 1025396"/>
                <a:gd name="connsiteX6" fmla="*/ 539126 w 3076190"/>
                <a:gd name="connsiteY6" fmla="*/ 480985 h 1025396"/>
                <a:gd name="connsiteX7" fmla="*/ 428130 w 3076190"/>
                <a:gd name="connsiteY7" fmla="*/ 425486 h 1025396"/>
                <a:gd name="connsiteX8" fmla="*/ 232564 w 3076190"/>
                <a:gd name="connsiteY8" fmla="*/ 303919 h 1025396"/>
                <a:gd name="connsiteX9" fmla="*/ 113639 w 3076190"/>
                <a:gd name="connsiteY9" fmla="*/ 214064 h 1025396"/>
                <a:gd name="connsiteX10" fmla="*/ 39642 w 3076190"/>
                <a:gd name="connsiteY10" fmla="*/ 150638 h 1025396"/>
                <a:gd name="connsiteX11" fmla="*/ 13214 w 3076190"/>
                <a:gd name="connsiteY11" fmla="*/ 121567 h 1025396"/>
                <a:gd name="connsiteX12" fmla="*/ 0 w 3076190"/>
                <a:gd name="connsiteY12" fmla="*/ 97782 h 1025396"/>
                <a:gd name="connsiteX13" fmla="*/ 2643 w 3076190"/>
                <a:gd name="connsiteY13" fmla="*/ 73997 h 1025396"/>
                <a:gd name="connsiteX14" fmla="*/ 13214 w 3076190"/>
                <a:gd name="connsiteY14" fmla="*/ 52855 h 1025396"/>
                <a:gd name="connsiteX15" fmla="*/ 34356 w 3076190"/>
                <a:gd name="connsiteY15" fmla="*/ 36999 h 1025396"/>
                <a:gd name="connsiteX16" fmla="*/ 81926 w 3076190"/>
                <a:gd name="connsiteY16" fmla="*/ 18499 h 1025396"/>
                <a:gd name="connsiteX17" fmla="*/ 211422 w 3076190"/>
                <a:gd name="connsiteY17" fmla="*/ 0 h 1025396"/>
                <a:gd name="connsiteX18" fmla="*/ 586696 w 3076190"/>
                <a:gd name="connsiteY18" fmla="*/ 216707 h 1025396"/>
                <a:gd name="connsiteX19" fmla="*/ 766405 w 3076190"/>
                <a:gd name="connsiteY19" fmla="*/ 301276 h 1025396"/>
                <a:gd name="connsiteX20" fmla="*/ 882687 w 3076190"/>
                <a:gd name="connsiteY20" fmla="*/ 351489 h 1025396"/>
                <a:gd name="connsiteX21" fmla="*/ 1004254 w 3076190"/>
                <a:gd name="connsiteY21" fmla="*/ 396416 h 1025396"/>
                <a:gd name="connsiteX22" fmla="*/ 1128465 w 3076190"/>
                <a:gd name="connsiteY22" fmla="*/ 436057 h 1025396"/>
                <a:gd name="connsiteX23" fmla="*/ 1308174 w 3076190"/>
                <a:gd name="connsiteY23" fmla="*/ 488913 h 1025396"/>
                <a:gd name="connsiteX24" fmla="*/ 1472026 w 3076190"/>
                <a:gd name="connsiteY24" fmla="*/ 525912 h 1025396"/>
                <a:gd name="connsiteX25" fmla="*/ 1620021 w 3076190"/>
                <a:gd name="connsiteY25" fmla="*/ 557625 h 1025396"/>
                <a:gd name="connsiteX26" fmla="*/ 1823515 w 3076190"/>
                <a:gd name="connsiteY26" fmla="*/ 597267 h 1025396"/>
                <a:gd name="connsiteX27" fmla="*/ 2246358 w 3076190"/>
                <a:gd name="connsiteY27" fmla="*/ 668622 h 1025396"/>
                <a:gd name="connsiteX28" fmla="*/ 2613704 w 3076190"/>
                <a:gd name="connsiteY28" fmla="*/ 729405 h 1025396"/>
                <a:gd name="connsiteX29" fmla="*/ 2830412 w 3076190"/>
                <a:gd name="connsiteY29" fmla="*/ 758476 h 1025396"/>
                <a:gd name="connsiteX30" fmla="*/ 2899124 w 3076190"/>
                <a:gd name="connsiteY30" fmla="*/ 763762 h 1025396"/>
                <a:gd name="connsiteX31" fmla="*/ 2920266 w 3076190"/>
                <a:gd name="connsiteY31" fmla="*/ 763762 h 1025396"/>
                <a:gd name="connsiteX32" fmla="*/ 2957265 w 3076190"/>
                <a:gd name="connsiteY32" fmla="*/ 758476 h 1025396"/>
                <a:gd name="connsiteX33" fmla="*/ 3076190 w 3076190"/>
                <a:gd name="connsiteY33" fmla="*/ 724120 h 1025396"/>
                <a:gd name="connsiteX34" fmla="*/ 3010120 w 3076190"/>
                <a:gd name="connsiteY34" fmla="*/ 1025396 h 1025396"/>
                <a:gd name="connsiteX35" fmla="*/ 2936123 w 3076190"/>
                <a:gd name="connsiteY35" fmla="*/ 1006897 h 1025396"/>
                <a:gd name="connsiteX36" fmla="*/ 2679774 w 3076190"/>
                <a:gd name="connsiteY36" fmla="*/ 980469 h 1025396"/>
                <a:gd name="connsiteX37" fmla="*/ 2428710 w 3076190"/>
                <a:gd name="connsiteY37" fmla="*/ 948756 h 1025396"/>
                <a:gd name="connsiteX38" fmla="*/ 2196146 w 3076190"/>
                <a:gd name="connsiteY38" fmla="*/ 914400 h 1025396"/>
                <a:gd name="connsiteX39" fmla="*/ 1955653 w 3076190"/>
                <a:gd name="connsiteY39" fmla="*/ 872115 h 1025396"/>
                <a:gd name="connsiteX40" fmla="*/ 1791801 w 3076190"/>
                <a:gd name="connsiteY40" fmla="*/ 835116 h 102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76190" h="1025396">
                  <a:moveTo>
                    <a:pt x="1791801" y="835116"/>
                  </a:moveTo>
                  <a:lnTo>
                    <a:pt x="1453526" y="761119"/>
                  </a:lnTo>
                  <a:lnTo>
                    <a:pt x="1120537" y="676550"/>
                  </a:lnTo>
                  <a:lnTo>
                    <a:pt x="935542" y="626337"/>
                  </a:lnTo>
                  <a:lnTo>
                    <a:pt x="779619" y="578767"/>
                  </a:lnTo>
                  <a:lnTo>
                    <a:pt x="658051" y="533840"/>
                  </a:lnTo>
                  <a:lnTo>
                    <a:pt x="539126" y="480985"/>
                  </a:lnTo>
                  <a:lnTo>
                    <a:pt x="428130" y="425486"/>
                  </a:lnTo>
                  <a:lnTo>
                    <a:pt x="232564" y="303919"/>
                  </a:lnTo>
                  <a:lnTo>
                    <a:pt x="113639" y="214064"/>
                  </a:lnTo>
                  <a:lnTo>
                    <a:pt x="39642" y="150638"/>
                  </a:lnTo>
                  <a:lnTo>
                    <a:pt x="13214" y="121567"/>
                  </a:lnTo>
                  <a:lnTo>
                    <a:pt x="0" y="97782"/>
                  </a:lnTo>
                  <a:lnTo>
                    <a:pt x="2643" y="73997"/>
                  </a:lnTo>
                  <a:lnTo>
                    <a:pt x="13214" y="52855"/>
                  </a:lnTo>
                  <a:lnTo>
                    <a:pt x="34356" y="36999"/>
                  </a:lnTo>
                  <a:lnTo>
                    <a:pt x="81926" y="18499"/>
                  </a:lnTo>
                  <a:lnTo>
                    <a:pt x="211422" y="0"/>
                  </a:lnTo>
                  <a:lnTo>
                    <a:pt x="586696" y="216707"/>
                  </a:lnTo>
                  <a:lnTo>
                    <a:pt x="766405" y="301276"/>
                  </a:lnTo>
                  <a:lnTo>
                    <a:pt x="882687" y="351489"/>
                  </a:lnTo>
                  <a:lnTo>
                    <a:pt x="1004254" y="396416"/>
                  </a:lnTo>
                  <a:lnTo>
                    <a:pt x="1128465" y="436057"/>
                  </a:lnTo>
                  <a:lnTo>
                    <a:pt x="1308174" y="488913"/>
                  </a:lnTo>
                  <a:lnTo>
                    <a:pt x="1472026" y="525912"/>
                  </a:lnTo>
                  <a:lnTo>
                    <a:pt x="1620021" y="557625"/>
                  </a:lnTo>
                  <a:lnTo>
                    <a:pt x="1823515" y="597267"/>
                  </a:lnTo>
                  <a:lnTo>
                    <a:pt x="2246358" y="668622"/>
                  </a:lnTo>
                  <a:lnTo>
                    <a:pt x="2613704" y="729405"/>
                  </a:lnTo>
                  <a:lnTo>
                    <a:pt x="2830412" y="758476"/>
                  </a:lnTo>
                  <a:lnTo>
                    <a:pt x="2899124" y="763762"/>
                  </a:lnTo>
                  <a:lnTo>
                    <a:pt x="2920266" y="763762"/>
                  </a:lnTo>
                  <a:lnTo>
                    <a:pt x="2957265" y="758476"/>
                  </a:lnTo>
                  <a:lnTo>
                    <a:pt x="3076190" y="724120"/>
                  </a:lnTo>
                  <a:lnTo>
                    <a:pt x="3010120" y="1025396"/>
                  </a:lnTo>
                  <a:lnTo>
                    <a:pt x="2936123" y="1006897"/>
                  </a:lnTo>
                  <a:lnTo>
                    <a:pt x="2679774" y="980469"/>
                  </a:lnTo>
                  <a:lnTo>
                    <a:pt x="2428710" y="948756"/>
                  </a:lnTo>
                  <a:lnTo>
                    <a:pt x="2196146" y="914400"/>
                  </a:lnTo>
                  <a:lnTo>
                    <a:pt x="1955653" y="872115"/>
                  </a:lnTo>
                  <a:lnTo>
                    <a:pt x="1791801" y="8351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529067D-F3DA-124B-A323-A6B9ABD88EE2}"/>
                </a:ext>
              </a:extLst>
            </p:cNvPr>
            <p:cNvSpPr/>
            <p:nvPr/>
          </p:nvSpPr>
          <p:spPr>
            <a:xfrm>
              <a:off x="5710238" y="5019675"/>
              <a:ext cx="688975" cy="592138"/>
            </a:xfrm>
            <a:custGeom>
              <a:avLst/>
              <a:gdLst>
                <a:gd name="connsiteX0" fmla="*/ 147637 w 688181"/>
                <a:gd name="connsiteY0" fmla="*/ 64294 h 592931"/>
                <a:gd name="connsiteX1" fmla="*/ 228600 w 688181"/>
                <a:gd name="connsiteY1" fmla="*/ 109538 h 592931"/>
                <a:gd name="connsiteX2" fmla="*/ 271462 w 688181"/>
                <a:gd name="connsiteY2" fmla="*/ 140494 h 592931"/>
                <a:gd name="connsiteX3" fmla="*/ 295275 w 688181"/>
                <a:gd name="connsiteY3" fmla="*/ 157163 h 592931"/>
                <a:gd name="connsiteX4" fmla="*/ 400050 w 688181"/>
                <a:gd name="connsiteY4" fmla="*/ 202406 h 592931"/>
                <a:gd name="connsiteX5" fmla="*/ 452437 w 688181"/>
                <a:gd name="connsiteY5" fmla="*/ 221456 h 592931"/>
                <a:gd name="connsiteX6" fmla="*/ 481012 w 688181"/>
                <a:gd name="connsiteY6" fmla="*/ 226219 h 592931"/>
                <a:gd name="connsiteX7" fmla="*/ 533400 w 688181"/>
                <a:gd name="connsiteY7" fmla="*/ 214313 h 592931"/>
                <a:gd name="connsiteX8" fmla="*/ 688181 w 688181"/>
                <a:gd name="connsiteY8" fmla="*/ 114300 h 592931"/>
                <a:gd name="connsiteX9" fmla="*/ 400050 w 688181"/>
                <a:gd name="connsiteY9" fmla="*/ 592931 h 592931"/>
                <a:gd name="connsiteX10" fmla="*/ 371475 w 688181"/>
                <a:gd name="connsiteY10" fmla="*/ 528638 h 592931"/>
                <a:gd name="connsiteX11" fmla="*/ 350043 w 688181"/>
                <a:gd name="connsiteY11" fmla="*/ 457200 h 592931"/>
                <a:gd name="connsiteX12" fmla="*/ 328612 w 688181"/>
                <a:gd name="connsiteY12" fmla="*/ 409575 h 592931"/>
                <a:gd name="connsiteX13" fmla="*/ 309562 w 688181"/>
                <a:gd name="connsiteY13" fmla="*/ 373856 h 592931"/>
                <a:gd name="connsiteX14" fmla="*/ 269081 w 688181"/>
                <a:gd name="connsiteY14" fmla="*/ 323850 h 592931"/>
                <a:gd name="connsiteX15" fmla="*/ 135731 w 688181"/>
                <a:gd name="connsiteY15" fmla="*/ 183356 h 592931"/>
                <a:gd name="connsiteX16" fmla="*/ 57150 w 688181"/>
                <a:gd name="connsiteY16" fmla="*/ 104775 h 592931"/>
                <a:gd name="connsiteX17" fmla="*/ 21431 w 688181"/>
                <a:gd name="connsiteY17" fmla="*/ 69056 h 592931"/>
                <a:gd name="connsiteX18" fmla="*/ 9525 w 688181"/>
                <a:gd name="connsiteY18" fmla="*/ 50006 h 592931"/>
                <a:gd name="connsiteX19" fmla="*/ 0 w 688181"/>
                <a:gd name="connsiteY19" fmla="*/ 28575 h 592931"/>
                <a:gd name="connsiteX20" fmla="*/ 0 w 688181"/>
                <a:gd name="connsiteY20" fmla="*/ 14288 h 592931"/>
                <a:gd name="connsiteX21" fmla="*/ 7143 w 688181"/>
                <a:gd name="connsiteY21" fmla="*/ 4763 h 592931"/>
                <a:gd name="connsiteX22" fmla="*/ 26193 w 688181"/>
                <a:gd name="connsiteY22" fmla="*/ 0 h 592931"/>
                <a:gd name="connsiteX23" fmla="*/ 50006 w 688181"/>
                <a:gd name="connsiteY23" fmla="*/ 9525 h 592931"/>
                <a:gd name="connsiteX24" fmla="*/ 147637 w 688181"/>
                <a:gd name="connsiteY24" fmla="*/ 64294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8181" h="592931">
                  <a:moveTo>
                    <a:pt x="147637" y="64294"/>
                  </a:moveTo>
                  <a:lnTo>
                    <a:pt x="228600" y="109538"/>
                  </a:lnTo>
                  <a:lnTo>
                    <a:pt x="271462" y="140494"/>
                  </a:lnTo>
                  <a:lnTo>
                    <a:pt x="295275" y="157163"/>
                  </a:lnTo>
                  <a:lnTo>
                    <a:pt x="400050" y="202406"/>
                  </a:lnTo>
                  <a:lnTo>
                    <a:pt x="452437" y="221456"/>
                  </a:lnTo>
                  <a:lnTo>
                    <a:pt x="481012" y="226219"/>
                  </a:lnTo>
                  <a:lnTo>
                    <a:pt x="533400" y="214313"/>
                  </a:lnTo>
                  <a:lnTo>
                    <a:pt x="688181" y="114300"/>
                  </a:lnTo>
                  <a:lnTo>
                    <a:pt x="400050" y="592931"/>
                  </a:lnTo>
                  <a:lnTo>
                    <a:pt x="371475" y="528638"/>
                  </a:lnTo>
                  <a:lnTo>
                    <a:pt x="350043" y="457200"/>
                  </a:lnTo>
                  <a:lnTo>
                    <a:pt x="328612" y="409575"/>
                  </a:lnTo>
                  <a:lnTo>
                    <a:pt x="309562" y="373856"/>
                  </a:lnTo>
                  <a:lnTo>
                    <a:pt x="269081" y="323850"/>
                  </a:lnTo>
                  <a:lnTo>
                    <a:pt x="135731" y="183356"/>
                  </a:lnTo>
                  <a:lnTo>
                    <a:pt x="57150" y="104775"/>
                  </a:lnTo>
                  <a:lnTo>
                    <a:pt x="21431" y="69056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9525"/>
                  </a:lnTo>
                  <a:lnTo>
                    <a:pt x="1476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15A2ABC-8C4F-F44F-9E3C-72ADD54C7068}"/>
                </a:ext>
              </a:extLst>
            </p:cNvPr>
            <p:cNvSpPr/>
            <p:nvPr/>
          </p:nvSpPr>
          <p:spPr>
            <a:xfrm rot="16200000">
              <a:off x="3719513" y="3349625"/>
              <a:ext cx="2708275" cy="1724025"/>
            </a:xfrm>
            <a:custGeom>
              <a:avLst/>
              <a:gdLst>
                <a:gd name="connsiteX0" fmla="*/ 1257300 w 2707482"/>
                <a:gd name="connsiteY0" fmla="*/ 1181100 h 1724025"/>
                <a:gd name="connsiteX1" fmla="*/ 1014413 w 2707482"/>
                <a:gd name="connsiteY1" fmla="*/ 1038225 h 1724025"/>
                <a:gd name="connsiteX2" fmla="*/ 890588 w 2707482"/>
                <a:gd name="connsiteY2" fmla="*/ 952500 h 1724025"/>
                <a:gd name="connsiteX3" fmla="*/ 747713 w 2707482"/>
                <a:gd name="connsiteY3" fmla="*/ 840582 h 1724025"/>
                <a:gd name="connsiteX4" fmla="*/ 616744 w 2707482"/>
                <a:gd name="connsiteY4" fmla="*/ 726282 h 1724025"/>
                <a:gd name="connsiteX5" fmla="*/ 466725 w 2707482"/>
                <a:gd name="connsiteY5" fmla="*/ 581025 h 1724025"/>
                <a:gd name="connsiteX6" fmla="*/ 338138 w 2707482"/>
                <a:gd name="connsiteY6" fmla="*/ 447675 h 1724025"/>
                <a:gd name="connsiteX7" fmla="*/ 190500 w 2707482"/>
                <a:gd name="connsiteY7" fmla="*/ 283369 h 1724025"/>
                <a:gd name="connsiteX8" fmla="*/ 52388 w 2707482"/>
                <a:gd name="connsiteY8" fmla="*/ 116682 h 1724025"/>
                <a:gd name="connsiteX9" fmla="*/ 23813 w 2707482"/>
                <a:gd name="connsiteY9" fmla="*/ 88107 h 1724025"/>
                <a:gd name="connsiteX10" fmla="*/ 4763 w 2707482"/>
                <a:gd name="connsiteY10" fmla="*/ 57150 h 1724025"/>
                <a:gd name="connsiteX11" fmla="*/ 0 w 2707482"/>
                <a:gd name="connsiteY11" fmla="*/ 35719 h 1724025"/>
                <a:gd name="connsiteX12" fmla="*/ 0 w 2707482"/>
                <a:gd name="connsiteY12" fmla="*/ 21432 h 1724025"/>
                <a:gd name="connsiteX13" fmla="*/ 4763 w 2707482"/>
                <a:gd name="connsiteY13" fmla="*/ 4763 h 1724025"/>
                <a:gd name="connsiteX14" fmla="*/ 16669 w 2707482"/>
                <a:gd name="connsiteY14" fmla="*/ 0 h 1724025"/>
                <a:gd name="connsiteX15" fmla="*/ 42863 w 2707482"/>
                <a:gd name="connsiteY15" fmla="*/ 7144 h 1724025"/>
                <a:gd name="connsiteX16" fmla="*/ 76200 w 2707482"/>
                <a:gd name="connsiteY16" fmla="*/ 33338 h 1724025"/>
                <a:gd name="connsiteX17" fmla="*/ 183357 w 2707482"/>
                <a:gd name="connsiteY17" fmla="*/ 152400 h 1724025"/>
                <a:gd name="connsiteX18" fmla="*/ 333375 w 2707482"/>
                <a:gd name="connsiteY18" fmla="*/ 295275 h 1724025"/>
                <a:gd name="connsiteX19" fmla="*/ 469107 w 2707482"/>
                <a:gd name="connsiteY19" fmla="*/ 416719 h 1724025"/>
                <a:gd name="connsiteX20" fmla="*/ 590550 w 2707482"/>
                <a:gd name="connsiteY20" fmla="*/ 516732 h 1724025"/>
                <a:gd name="connsiteX21" fmla="*/ 671513 w 2707482"/>
                <a:gd name="connsiteY21" fmla="*/ 578644 h 1724025"/>
                <a:gd name="connsiteX22" fmla="*/ 866775 w 2707482"/>
                <a:gd name="connsiteY22" fmla="*/ 723900 h 1724025"/>
                <a:gd name="connsiteX23" fmla="*/ 995363 w 2707482"/>
                <a:gd name="connsiteY23" fmla="*/ 809625 h 1724025"/>
                <a:gd name="connsiteX24" fmla="*/ 1114425 w 2707482"/>
                <a:gd name="connsiteY24" fmla="*/ 883444 h 1724025"/>
                <a:gd name="connsiteX25" fmla="*/ 1264444 w 2707482"/>
                <a:gd name="connsiteY25" fmla="*/ 969169 h 1724025"/>
                <a:gd name="connsiteX26" fmla="*/ 1385888 w 2707482"/>
                <a:gd name="connsiteY26" fmla="*/ 1031082 h 1724025"/>
                <a:gd name="connsiteX27" fmla="*/ 1585913 w 2707482"/>
                <a:gd name="connsiteY27" fmla="*/ 1126332 h 1724025"/>
                <a:gd name="connsiteX28" fmla="*/ 1759744 w 2707482"/>
                <a:gd name="connsiteY28" fmla="*/ 1204913 h 1724025"/>
                <a:gd name="connsiteX29" fmla="*/ 2000250 w 2707482"/>
                <a:gd name="connsiteY29" fmla="*/ 1300163 h 1724025"/>
                <a:gd name="connsiteX30" fmla="*/ 2126457 w 2707482"/>
                <a:gd name="connsiteY30" fmla="*/ 1343025 h 1724025"/>
                <a:gd name="connsiteX31" fmla="*/ 2226469 w 2707482"/>
                <a:gd name="connsiteY31" fmla="*/ 1371600 h 1724025"/>
                <a:gd name="connsiteX32" fmla="*/ 2316957 w 2707482"/>
                <a:gd name="connsiteY32" fmla="*/ 1390650 h 1724025"/>
                <a:gd name="connsiteX33" fmla="*/ 2388394 w 2707482"/>
                <a:gd name="connsiteY33" fmla="*/ 1400175 h 1724025"/>
                <a:gd name="connsiteX34" fmla="*/ 2450307 w 2707482"/>
                <a:gd name="connsiteY34" fmla="*/ 1402557 h 1724025"/>
                <a:gd name="connsiteX35" fmla="*/ 2505075 w 2707482"/>
                <a:gd name="connsiteY35" fmla="*/ 1397794 h 1724025"/>
                <a:gd name="connsiteX36" fmla="*/ 2550319 w 2707482"/>
                <a:gd name="connsiteY36" fmla="*/ 1381125 h 1724025"/>
                <a:gd name="connsiteX37" fmla="*/ 2659857 w 2707482"/>
                <a:gd name="connsiteY37" fmla="*/ 1302544 h 1724025"/>
                <a:gd name="connsiteX38" fmla="*/ 2707482 w 2707482"/>
                <a:gd name="connsiteY38" fmla="*/ 1464469 h 1724025"/>
                <a:gd name="connsiteX39" fmla="*/ 2595563 w 2707482"/>
                <a:gd name="connsiteY39" fmla="*/ 1524000 h 1724025"/>
                <a:gd name="connsiteX40" fmla="*/ 2543175 w 2707482"/>
                <a:gd name="connsiteY40" fmla="*/ 1569244 h 1724025"/>
                <a:gd name="connsiteX41" fmla="*/ 2474119 w 2707482"/>
                <a:gd name="connsiteY41" fmla="*/ 1635919 h 1724025"/>
                <a:gd name="connsiteX42" fmla="*/ 2438400 w 2707482"/>
                <a:gd name="connsiteY42" fmla="*/ 1678782 h 1724025"/>
                <a:gd name="connsiteX43" fmla="*/ 2409825 w 2707482"/>
                <a:gd name="connsiteY43" fmla="*/ 1712119 h 1724025"/>
                <a:gd name="connsiteX44" fmla="*/ 2386013 w 2707482"/>
                <a:gd name="connsiteY44" fmla="*/ 1724025 h 1724025"/>
                <a:gd name="connsiteX45" fmla="*/ 2355057 w 2707482"/>
                <a:gd name="connsiteY45" fmla="*/ 1716882 h 1724025"/>
                <a:gd name="connsiteX46" fmla="*/ 2331244 w 2707482"/>
                <a:gd name="connsiteY46" fmla="*/ 1700213 h 1724025"/>
                <a:gd name="connsiteX47" fmla="*/ 2314575 w 2707482"/>
                <a:gd name="connsiteY47" fmla="*/ 1674019 h 1724025"/>
                <a:gd name="connsiteX48" fmla="*/ 2009775 w 2707482"/>
                <a:gd name="connsiteY48" fmla="*/ 1547813 h 1724025"/>
                <a:gd name="connsiteX49" fmla="*/ 1674019 w 2707482"/>
                <a:gd name="connsiteY49" fmla="*/ 1397794 h 1724025"/>
                <a:gd name="connsiteX50" fmla="*/ 1373982 w 2707482"/>
                <a:gd name="connsiteY50" fmla="*/ 1245394 h 1724025"/>
                <a:gd name="connsiteX51" fmla="*/ 1257300 w 2707482"/>
                <a:gd name="connsiteY51" fmla="*/ 1181100 h 17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07482" h="1724025">
                  <a:moveTo>
                    <a:pt x="1257300" y="1181100"/>
                  </a:moveTo>
                  <a:lnTo>
                    <a:pt x="1014413" y="1038225"/>
                  </a:lnTo>
                  <a:lnTo>
                    <a:pt x="890588" y="952500"/>
                  </a:lnTo>
                  <a:lnTo>
                    <a:pt x="747713" y="840582"/>
                  </a:lnTo>
                  <a:lnTo>
                    <a:pt x="616744" y="726282"/>
                  </a:lnTo>
                  <a:lnTo>
                    <a:pt x="466725" y="581025"/>
                  </a:lnTo>
                  <a:lnTo>
                    <a:pt x="338138" y="447675"/>
                  </a:lnTo>
                  <a:lnTo>
                    <a:pt x="190500" y="283369"/>
                  </a:lnTo>
                  <a:lnTo>
                    <a:pt x="52388" y="116682"/>
                  </a:lnTo>
                  <a:lnTo>
                    <a:pt x="23813" y="88107"/>
                  </a:lnTo>
                  <a:lnTo>
                    <a:pt x="4763" y="57150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2863" y="7144"/>
                  </a:lnTo>
                  <a:lnTo>
                    <a:pt x="76200" y="33338"/>
                  </a:lnTo>
                  <a:lnTo>
                    <a:pt x="183357" y="152400"/>
                  </a:lnTo>
                  <a:lnTo>
                    <a:pt x="333375" y="295275"/>
                  </a:lnTo>
                  <a:lnTo>
                    <a:pt x="469107" y="416719"/>
                  </a:lnTo>
                  <a:lnTo>
                    <a:pt x="590550" y="516732"/>
                  </a:lnTo>
                  <a:lnTo>
                    <a:pt x="671513" y="578644"/>
                  </a:lnTo>
                  <a:lnTo>
                    <a:pt x="866775" y="723900"/>
                  </a:lnTo>
                  <a:lnTo>
                    <a:pt x="995363" y="809625"/>
                  </a:lnTo>
                  <a:lnTo>
                    <a:pt x="1114425" y="883444"/>
                  </a:lnTo>
                  <a:lnTo>
                    <a:pt x="1264444" y="969169"/>
                  </a:lnTo>
                  <a:lnTo>
                    <a:pt x="1385888" y="1031082"/>
                  </a:lnTo>
                  <a:lnTo>
                    <a:pt x="1585913" y="1126332"/>
                  </a:lnTo>
                  <a:lnTo>
                    <a:pt x="1759744" y="1204913"/>
                  </a:lnTo>
                  <a:lnTo>
                    <a:pt x="2000250" y="1300163"/>
                  </a:lnTo>
                  <a:lnTo>
                    <a:pt x="2126457" y="1343025"/>
                  </a:lnTo>
                  <a:lnTo>
                    <a:pt x="2226469" y="1371600"/>
                  </a:lnTo>
                  <a:lnTo>
                    <a:pt x="2316957" y="1390650"/>
                  </a:lnTo>
                  <a:lnTo>
                    <a:pt x="2388394" y="1400175"/>
                  </a:lnTo>
                  <a:cubicBezTo>
                    <a:pt x="2409030" y="1401001"/>
                    <a:pt x="2429654" y="1402557"/>
                    <a:pt x="2450307" y="1402557"/>
                  </a:cubicBezTo>
                  <a:lnTo>
                    <a:pt x="2505075" y="1397794"/>
                  </a:lnTo>
                  <a:lnTo>
                    <a:pt x="2550319" y="1381125"/>
                  </a:lnTo>
                  <a:lnTo>
                    <a:pt x="2659857" y="1302544"/>
                  </a:lnTo>
                  <a:lnTo>
                    <a:pt x="2707482" y="1464469"/>
                  </a:lnTo>
                  <a:lnTo>
                    <a:pt x="2595563" y="1524000"/>
                  </a:lnTo>
                  <a:lnTo>
                    <a:pt x="2543175" y="1569244"/>
                  </a:lnTo>
                  <a:lnTo>
                    <a:pt x="2474119" y="1635919"/>
                  </a:lnTo>
                  <a:lnTo>
                    <a:pt x="2438400" y="1678782"/>
                  </a:lnTo>
                  <a:lnTo>
                    <a:pt x="2409825" y="1712119"/>
                  </a:lnTo>
                  <a:lnTo>
                    <a:pt x="2386013" y="1724025"/>
                  </a:lnTo>
                  <a:lnTo>
                    <a:pt x="2355057" y="1716882"/>
                  </a:lnTo>
                  <a:lnTo>
                    <a:pt x="2331244" y="1700213"/>
                  </a:lnTo>
                  <a:lnTo>
                    <a:pt x="2314575" y="1674019"/>
                  </a:lnTo>
                  <a:lnTo>
                    <a:pt x="2009775" y="1547813"/>
                  </a:lnTo>
                  <a:lnTo>
                    <a:pt x="1674019" y="1397794"/>
                  </a:lnTo>
                  <a:lnTo>
                    <a:pt x="1373982" y="1245394"/>
                  </a:lnTo>
                  <a:lnTo>
                    <a:pt x="1257300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674643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9447183-7D72-6145-AABC-2F27958C3E1F}"/>
              </a:ext>
            </a:extLst>
          </p:cNvPr>
          <p:cNvSpPr/>
          <p:nvPr/>
        </p:nvSpPr>
        <p:spPr>
          <a:xfrm>
            <a:off x="3348038" y="1592263"/>
            <a:ext cx="617537" cy="960437"/>
          </a:xfrm>
          <a:custGeom>
            <a:avLst/>
            <a:gdLst>
              <a:gd name="connsiteX0" fmla="*/ 257175 w 616743"/>
              <a:gd name="connsiteY0" fmla="*/ 621507 h 959644"/>
              <a:gd name="connsiteX1" fmla="*/ 254793 w 616743"/>
              <a:gd name="connsiteY1" fmla="*/ 354807 h 959644"/>
              <a:gd name="connsiteX2" fmla="*/ 247650 w 616743"/>
              <a:gd name="connsiteY2" fmla="*/ 280988 h 959644"/>
              <a:gd name="connsiteX3" fmla="*/ 233362 w 616743"/>
              <a:gd name="connsiteY3" fmla="*/ 226219 h 959644"/>
              <a:gd name="connsiteX4" fmla="*/ 211931 w 616743"/>
              <a:gd name="connsiteY4" fmla="*/ 183357 h 959644"/>
              <a:gd name="connsiteX5" fmla="*/ 185737 w 616743"/>
              <a:gd name="connsiteY5" fmla="*/ 152400 h 959644"/>
              <a:gd name="connsiteX6" fmla="*/ 154781 w 616743"/>
              <a:gd name="connsiteY6" fmla="*/ 128588 h 959644"/>
              <a:gd name="connsiteX7" fmla="*/ 111918 w 616743"/>
              <a:gd name="connsiteY7" fmla="*/ 104775 h 959644"/>
              <a:gd name="connsiteX8" fmla="*/ 30956 w 616743"/>
              <a:gd name="connsiteY8" fmla="*/ 76200 h 959644"/>
              <a:gd name="connsiteX9" fmla="*/ 14287 w 616743"/>
              <a:gd name="connsiteY9" fmla="*/ 61913 h 959644"/>
              <a:gd name="connsiteX10" fmla="*/ 0 w 616743"/>
              <a:gd name="connsiteY10" fmla="*/ 38100 h 959644"/>
              <a:gd name="connsiteX11" fmla="*/ 0 w 616743"/>
              <a:gd name="connsiteY11" fmla="*/ 21432 h 959644"/>
              <a:gd name="connsiteX12" fmla="*/ 16668 w 616743"/>
              <a:gd name="connsiteY12" fmla="*/ 4763 h 959644"/>
              <a:gd name="connsiteX13" fmla="*/ 47625 w 616743"/>
              <a:gd name="connsiteY13" fmla="*/ 0 h 959644"/>
              <a:gd name="connsiteX14" fmla="*/ 138112 w 616743"/>
              <a:gd name="connsiteY14" fmla="*/ 4763 h 959644"/>
              <a:gd name="connsiteX15" fmla="*/ 223837 w 616743"/>
              <a:gd name="connsiteY15" fmla="*/ 11907 h 959644"/>
              <a:gd name="connsiteX16" fmla="*/ 309562 w 616743"/>
              <a:gd name="connsiteY16" fmla="*/ 21432 h 959644"/>
              <a:gd name="connsiteX17" fmla="*/ 392906 w 616743"/>
              <a:gd name="connsiteY17" fmla="*/ 42863 h 959644"/>
              <a:gd name="connsiteX18" fmla="*/ 469106 w 616743"/>
              <a:gd name="connsiteY18" fmla="*/ 73819 h 959644"/>
              <a:gd name="connsiteX19" fmla="*/ 521493 w 616743"/>
              <a:gd name="connsiteY19" fmla="*/ 107157 h 959644"/>
              <a:gd name="connsiteX20" fmla="*/ 564356 w 616743"/>
              <a:gd name="connsiteY20" fmla="*/ 142875 h 959644"/>
              <a:gd name="connsiteX21" fmla="*/ 588168 w 616743"/>
              <a:gd name="connsiteY21" fmla="*/ 164307 h 959644"/>
              <a:gd name="connsiteX22" fmla="*/ 609600 w 616743"/>
              <a:gd name="connsiteY22" fmla="*/ 195263 h 959644"/>
              <a:gd name="connsiteX23" fmla="*/ 616743 w 616743"/>
              <a:gd name="connsiteY23" fmla="*/ 221457 h 959644"/>
              <a:gd name="connsiteX24" fmla="*/ 614362 w 616743"/>
              <a:gd name="connsiteY24" fmla="*/ 257175 h 959644"/>
              <a:gd name="connsiteX25" fmla="*/ 602456 w 616743"/>
              <a:gd name="connsiteY25" fmla="*/ 297657 h 959644"/>
              <a:gd name="connsiteX26" fmla="*/ 576262 w 616743"/>
              <a:gd name="connsiteY26" fmla="*/ 330994 h 959644"/>
              <a:gd name="connsiteX27" fmla="*/ 559593 w 616743"/>
              <a:gd name="connsiteY27" fmla="*/ 352425 h 959644"/>
              <a:gd name="connsiteX28" fmla="*/ 550068 w 616743"/>
              <a:gd name="connsiteY28" fmla="*/ 419100 h 959644"/>
              <a:gd name="connsiteX29" fmla="*/ 542925 w 616743"/>
              <a:gd name="connsiteY29" fmla="*/ 571500 h 959644"/>
              <a:gd name="connsiteX30" fmla="*/ 523875 w 616743"/>
              <a:gd name="connsiteY30" fmla="*/ 881063 h 959644"/>
              <a:gd name="connsiteX31" fmla="*/ 261937 w 616743"/>
              <a:gd name="connsiteY31" fmla="*/ 959644 h 959644"/>
              <a:gd name="connsiteX32" fmla="*/ 257175 w 616743"/>
              <a:gd name="connsiteY32" fmla="*/ 621507 h 95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16743" h="959644">
                <a:moveTo>
                  <a:pt x="257175" y="621507"/>
                </a:moveTo>
                <a:lnTo>
                  <a:pt x="254793" y="354807"/>
                </a:lnTo>
                <a:lnTo>
                  <a:pt x="247650" y="280988"/>
                </a:lnTo>
                <a:lnTo>
                  <a:pt x="233362" y="226219"/>
                </a:lnTo>
                <a:lnTo>
                  <a:pt x="211931" y="183357"/>
                </a:lnTo>
                <a:lnTo>
                  <a:pt x="185737" y="152400"/>
                </a:lnTo>
                <a:lnTo>
                  <a:pt x="154781" y="128588"/>
                </a:lnTo>
                <a:lnTo>
                  <a:pt x="111918" y="104775"/>
                </a:lnTo>
                <a:lnTo>
                  <a:pt x="30956" y="76200"/>
                </a:lnTo>
                <a:lnTo>
                  <a:pt x="14287" y="61913"/>
                </a:lnTo>
                <a:lnTo>
                  <a:pt x="0" y="38100"/>
                </a:lnTo>
                <a:lnTo>
                  <a:pt x="0" y="21432"/>
                </a:lnTo>
                <a:lnTo>
                  <a:pt x="16668" y="4763"/>
                </a:lnTo>
                <a:lnTo>
                  <a:pt x="47625" y="0"/>
                </a:lnTo>
                <a:lnTo>
                  <a:pt x="138112" y="4763"/>
                </a:lnTo>
                <a:lnTo>
                  <a:pt x="223837" y="11907"/>
                </a:lnTo>
                <a:lnTo>
                  <a:pt x="309562" y="21432"/>
                </a:lnTo>
                <a:lnTo>
                  <a:pt x="392906" y="42863"/>
                </a:lnTo>
                <a:lnTo>
                  <a:pt x="469106" y="73819"/>
                </a:lnTo>
                <a:lnTo>
                  <a:pt x="521493" y="107157"/>
                </a:lnTo>
                <a:lnTo>
                  <a:pt x="564356" y="142875"/>
                </a:lnTo>
                <a:lnTo>
                  <a:pt x="588168" y="164307"/>
                </a:lnTo>
                <a:lnTo>
                  <a:pt x="609600" y="195263"/>
                </a:lnTo>
                <a:lnTo>
                  <a:pt x="616743" y="221457"/>
                </a:lnTo>
                <a:lnTo>
                  <a:pt x="614362" y="257175"/>
                </a:lnTo>
                <a:lnTo>
                  <a:pt x="602456" y="297657"/>
                </a:lnTo>
                <a:lnTo>
                  <a:pt x="576262" y="330994"/>
                </a:lnTo>
                <a:lnTo>
                  <a:pt x="559593" y="352425"/>
                </a:lnTo>
                <a:lnTo>
                  <a:pt x="550068" y="419100"/>
                </a:lnTo>
                <a:lnTo>
                  <a:pt x="542925" y="571500"/>
                </a:lnTo>
                <a:lnTo>
                  <a:pt x="523875" y="881063"/>
                </a:lnTo>
                <a:lnTo>
                  <a:pt x="261937" y="959644"/>
                </a:lnTo>
                <a:cubicBezTo>
                  <a:pt x="260350" y="844550"/>
                  <a:pt x="258762" y="729457"/>
                  <a:pt x="257175" y="621507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7FB10FB-0DD5-B845-9691-B46E57BAD3AE}"/>
              </a:ext>
            </a:extLst>
          </p:cNvPr>
          <p:cNvSpPr/>
          <p:nvPr/>
        </p:nvSpPr>
        <p:spPr>
          <a:xfrm>
            <a:off x="4333875" y="1419225"/>
            <a:ext cx="938213" cy="1563688"/>
          </a:xfrm>
          <a:custGeom>
            <a:avLst/>
            <a:gdLst>
              <a:gd name="connsiteX0" fmla="*/ 773906 w 938213"/>
              <a:gd name="connsiteY0" fmla="*/ 635794 h 1564481"/>
              <a:gd name="connsiteX1" fmla="*/ 695325 w 938213"/>
              <a:gd name="connsiteY1" fmla="*/ 771525 h 1564481"/>
              <a:gd name="connsiteX2" fmla="*/ 619125 w 938213"/>
              <a:gd name="connsiteY2" fmla="*/ 909638 h 1564481"/>
              <a:gd name="connsiteX3" fmla="*/ 531019 w 938213"/>
              <a:gd name="connsiteY3" fmla="*/ 1045369 h 1564481"/>
              <a:gd name="connsiteX4" fmla="*/ 400050 w 938213"/>
              <a:gd name="connsiteY4" fmla="*/ 1212056 h 1564481"/>
              <a:gd name="connsiteX5" fmla="*/ 247650 w 938213"/>
              <a:gd name="connsiteY5" fmla="*/ 1385888 h 1564481"/>
              <a:gd name="connsiteX6" fmla="*/ 135731 w 938213"/>
              <a:gd name="connsiteY6" fmla="*/ 1507331 h 1564481"/>
              <a:gd name="connsiteX7" fmla="*/ 69056 w 938213"/>
              <a:gd name="connsiteY7" fmla="*/ 1550194 h 1564481"/>
              <a:gd name="connsiteX8" fmla="*/ 40481 w 938213"/>
              <a:gd name="connsiteY8" fmla="*/ 1562100 h 1564481"/>
              <a:gd name="connsiteX9" fmla="*/ 16669 w 938213"/>
              <a:gd name="connsiteY9" fmla="*/ 1564481 h 1564481"/>
              <a:gd name="connsiteX10" fmla="*/ 2381 w 938213"/>
              <a:gd name="connsiteY10" fmla="*/ 1554956 h 1564481"/>
              <a:gd name="connsiteX11" fmla="*/ 0 w 938213"/>
              <a:gd name="connsiteY11" fmla="*/ 1531144 h 1564481"/>
              <a:gd name="connsiteX12" fmla="*/ 19050 w 938213"/>
              <a:gd name="connsiteY12" fmla="*/ 1497806 h 1564481"/>
              <a:gd name="connsiteX13" fmla="*/ 100013 w 938213"/>
              <a:gd name="connsiteY13" fmla="*/ 1388269 h 1564481"/>
              <a:gd name="connsiteX14" fmla="*/ 204788 w 938213"/>
              <a:gd name="connsiteY14" fmla="*/ 1235869 h 1564481"/>
              <a:gd name="connsiteX15" fmla="*/ 314325 w 938213"/>
              <a:gd name="connsiteY15" fmla="*/ 1054894 h 1564481"/>
              <a:gd name="connsiteX16" fmla="*/ 423863 w 938213"/>
              <a:gd name="connsiteY16" fmla="*/ 864394 h 1564481"/>
              <a:gd name="connsiteX17" fmla="*/ 533400 w 938213"/>
              <a:gd name="connsiteY17" fmla="*/ 650081 h 1564481"/>
              <a:gd name="connsiteX18" fmla="*/ 573881 w 938213"/>
              <a:gd name="connsiteY18" fmla="*/ 542925 h 1564481"/>
              <a:gd name="connsiteX19" fmla="*/ 611981 w 938213"/>
              <a:gd name="connsiteY19" fmla="*/ 433388 h 1564481"/>
              <a:gd name="connsiteX20" fmla="*/ 633413 w 938213"/>
              <a:gd name="connsiteY20" fmla="*/ 292894 h 1564481"/>
              <a:gd name="connsiteX21" fmla="*/ 633413 w 938213"/>
              <a:gd name="connsiteY21" fmla="*/ 202406 h 1564481"/>
              <a:gd name="connsiteX22" fmla="*/ 621506 w 938213"/>
              <a:gd name="connsiteY22" fmla="*/ 145256 h 1564481"/>
              <a:gd name="connsiteX23" fmla="*/ 588169 w 938213"/>
              <a:gd name="connsiteY23" fmla="*/ 97631 h 1564481"/>
              <a:gd name="connsiteX24" fmla="*/ 545306 w 938213"/>
              <a:gd name="connsiteY24" fmla="*/ 45244 h 1564481"/>
              <a:gd name="connsiteX25" fmla="*/ 540544 w 938213"/>
              <a:gd name="connsiteY25" fmla="*/ 33338 h 1564481"/>
              <a:gd name="connsiteX26" fmla="*/ 540544 w 938213"/>
              <a:gd name="connsiteY26" fmla="*/ 19050 h 1564481"/>
              <a:gd name="connsiteX27" fmla="*/ 547688 w 938213"/>
              <a:gd name="connsiteY27" fmla="*/ 7144 h 1564481"/>
              <a:gd name="connsiteX28" fmla="*/ 569119 w 938213"/>
              <a:gd name="connsiteY28" fmla="*/ 0 h 1564481"/>
              <a:gd name="connsiteX29" fmla="*/ 626269 w 938213"/>
              <a:gd name="connsiteY29" fmla="*/ 2381 h 1564481"/>
              <a:gd name="connsiteX30" fmla="*/ 673894 w 938213"/>
              <a:gd name="connsiteY30" fmla="*/ 11906 h 1564481"/>
              <a:gd name="connsiteX31" fmla="*/ 716756 w 938213"/>
              <a:gd name="connsiteY31" fmla="*/ 23813 h 1564481"/>
              <a:gd name="connsiteX32" fmla="*/ 757238 w 938213"/>
              <a:gd name="connsiteY32" fmla="*/ 47625 h 1564481"/>
              <a:gd name="connsiteX33" fmla="*/ 797719 w 938213"/>
              <a:gd name="connsiteY33" fmla="*/ 76200 h 1564481"/>
              <a:gd name="connsiteX34" fmla="*/ 828675 w 938213"/>
              <a:gd name="connsiteY34" fmla="*/ 109538 h 1564481"/>
              <a:gd name="connsiteX35" fmla="*/ 854869 w 938213"/>
              <a:gd name="connsiteY35" fmla="*/ 142875 h 1564481"/>
              <a:gd name="connsiteX36" fmla="*/ 895350 w 938213"/>
              <a:gd name="connsiteY36" fmla="*/ 197644 h 1564481"/>
              <a:gd name="connsiteX37" fmla="*/ 923925 w 938213"/>
              <a:gd name="connsiteY37" fmla="*/ 269081 h 1564481"/>
              <a:gd name="connsiteX38" fmla="*/ 938213 w 938213"/>
              <a:gd name="connsiteY38" fmla="*/ 307181 h 1564481"/>
              <a:gd name="connsiteX39" fmla="*/ 938213 w 938213"/>
              <a:gd name="connsiteY39" fmla="*/ 345281 h 1564481"/>
              <a:gd name="connsiteX40" fmla="*/ 928688 w 938213"/>
              <a:gd name="connsiteY40" fmla="*/ 400050 h 1564481"/>
              <a:gd name="connsiteX41" fmla="*/ 897731 w 938213"/>
              <a:gd name="connsiteY41" fmla="*/ 447675 h 1564481"/>
              <a:gd name="connsiteX42" fmla="*/ 862013 w 938213"/>
              <a:gd name="connsiteY42" fmla="*/ 497681 h 1564481"/>
              <a:gd name="connsiteX43" fmla="*/ 773906 w 938213"/>
              <a:gd name="connsiteY43" fmla="*/ 635794 h 1564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38213" h="1564481">
                <a:moveTo>
                  <a:pt x="773906" y="635794"/>
                </a:moveTo>
                <a:lnTo>
                  <a:pt x="695325" y="771525"/>
                </a:lnTo>
                <a:lnTo>
                  <a:pt x="619125" y="909638"/>
                </a:lnTo>
                <a:lnTo>
                  <a:pt x="531019" y="1045369"/>
                </a:lnTo>
                <a:lnTo>
                  <a:pt x="400050" y="1212056"/>
                </a:lnTo>
                <a:lnTo>
                  <a:pt x="247650" y="1385888"/>
                </a:lnTo>
                <a:lnTo>
                  <a:pt x="135731" y="1507331"/>
                </a:lnTo>
                <a:lnTo>
                  <a:pt x="69056" y="1550194"/>
                </a:lnTo>
                <a:lnTo>
                  <a:pt x="40481" y="1562100"/>
                </a:lnTo>
                <a:lnTo>
                  <a:pt x="16669" y="1564481"/>
                </a:lnTo>
                <a:lnTo>
                  <a:pt x="2381" y="1554956"/>
                </a:lnTo>
                <a:lnTo>
                  <a:pt x="0" y="1531144"/>
                </a:lnTo>
                <a:lnTo>
                  <a:pt x="19050" y="1497806"/>
                </a:lnTo>
                <a:lnTo>
                  <a:pt x="100013" y="1388269"/>
                </a:lnTo>
                <a:lnTo>
                  <a:pt x="204788" y="1235869"/>
                </a:lnTo>
                <a:lnTo>
                  <a:pt x="314325" y="1054894"/>
                </a:lnTo>
                <a:lnTo>
                  <a:pt x="423863" y="864394"/>
                </a:lnTo>
                <a:lnTo>
                  <a:pt x="533400" y="650081"/>
                </a:lnTo>
                <a:lnTo>
                  <a:pt x="573881" y="542925"/>
                </a:lnTo>
                <a:lnTo>
                  <a:pt x="611981" y="433388"/>
                </a:lnTo>
                <a:lnTo>
                  <a:pt x="633413" y="292894"/>
                </a:lnTo>
                <a:lnTo>
                  <a:pt x="633413" y="202406"/>
                </a:lnTo>
                <a:lnTo>
                  <a:pt x="621506" y="145256"/>
                </a:lnTo>
                <a:lnTo>
                  <a:pt x="588169" y="97631"/>
                </a:lnTo>
                <a:lnTo>
                  <a:pt x="545306" y="45244"/>
                </a:lnTo>
                <a:lnTo>
                  <a:pt x="540544" y="33338"/>
                </a:lnTo>
                <a:lnTo>
                  <a:pt x="540544" y="19050"/>
                </a:lnTo>
                <a:lnTo>
                  <a:pt x="547688" y="7144"/>
                </a:lnTo>
                <a:lnTo>
                  <a:pt x="569119" y="0"/>
                </a:lnTo>
                <a:lnTo>
                  <a:pt x="626269" y="2381"/>
                </a:lnTo>
                <a:lnTo>
                  <a:pt x="673894" y="11906"/>
                </a:lnTo>
                <a:lnTo>
                  <a:pt x="716756" y="23813"/>
                </a:lnTo>
                <a:lnTo>
                  <a:pt x="757238" y="47625"/>
                </a:lnTo>
                <a:lnTo>
                  <a:pt x="797719" y="76200"/>
                </a:lnTo>
                <a:lnTo>
                  <a:pt x="828675" y="109538"/>
                </a:lnTo>
                <a:lnTo>
                  <a:pt x="854869" y="142875"/>
                </a:lnTo>
                <a:lnTo>
                  <a:pt x="895350" y="197644"/>
                </a:lnTo>
                <a:lnTo>
                  <a:pt x="923925" y="269081"/>
                </a:lnTo>
                <a:lnTo>
                  <a:pt x="938213" y="307181"/>
                </a:lnTo>
                <a:lnTo>
                  <a:pt x="938213" y="345281"/>
                </a:lnTo>
                <a:lnTo>
                  <a:pt x="928688" y="400050"/>
                </a:lnTo>
                <a:lnTo>
                  <a:pt x="897731" y="447675"/>
                </a:lnTo>
                <a:lnTo>
                  <a:pt x="862013" y="497681"/>
                </a:lnTo>
                <a:lnTo>
                  <a:pt x="773906" y="635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E8B044E-ABD6-D549-8CE9-A6E15438DA00}"/>
              </a:ext>
            </a:extLst>
          </p:cNvPr>
          <p:cNvSpPr/>
          <p:nvPr/>
        </p:nvSpPr>
        <p:spPr>
          <a:xfrm>
            <a:off x="4246563" y="4997450"/>
            <a:ext cx="1236662" cy="957263"/>
          </a:xfrm>
          <a:custGeom>
            <a:avLst/>
            <a:gdLst>
              <a:gd name="connsiteX0" fmla="*/ 835116 w 1236818"/>
              <a:gd name="connsiteY0" fmla="*/ 557625 h 956684"/>
              <a:gd name="connsiteX1" fmla="*/ 525912 w 1236818"/>
              <a:gd name="connsiteY1" fmla="*/ 737334 h 956684"/>
              <a:gd name="connsiteX2" fmla="*/ 261634 w 1236818"/>
              <a:gd name="connsiteY2" fmla="*/ 869473 h 956684"/>
              <a:gd name="connsiteX3" fmla="*/ 60784 w 1236818"/>
              <a:gd name="connsiteY3" fmla="*/ 951399 h 956684"/>
              <a:gd name="connsiteX4" fmla="*/ 39641 w 1236818"/>
              <a:gd name="connsiteY4" fmla="*/ 956684 h 956684"/>
              <a:gd name="connsiteX5" fmla="*/ 7928 w 1236818"/>
              <a:gd name="connsiteY5" fmla="*/ 954041 h 956684"/>
              <a:gd name="connsiteX6" fmla="*/ 0 w 1236818"/>
              <a:gd name="connsiteY6" fmla="*/ 940827 h 956684"/>
              <a:gd name="connsiteX7" fmla="*/ 7928 w 1236818"/>
              <a:gd name="connsiteY7" fmla="*/ 909114 h 956684"/>
              <a:gd name="connsiteX8" fmla="*/ 44927 w 1236818"/>
              <a:gd name="connsiteY8" fmla="*/ 874758 h 956684"/>
              <a:gd name="connsiteX9" fmla="*/ 269563 w 1236818"/>
              <a:gd name="connsiteY9" fmla="*/ 734691 h 956684"/>
              <a:gd name="connsiteX10" fmla="*/ 480985 w 1236818"/>
              <a:gd name="connsiteY10" fmla="*/ 586696 h 956684"/>
              <a:gd name="connsiteX11" fmla="*/ 650122 w 1236818"/>
              <a:gd name="connsiteY11" fmla="*/ 457200 h 956684"/>
              <a:gd name="connsiteX12" fmla="*/ 769047 w 1236818"/>
              <a:gd name="connsiteY12" fmla="*/ 340918 h 956684"/>
              <a:gd name="connsiteX13" fmla="*/ 837759 w 1236818"/>
              <a:gd name="connsiteY13" fmla="*/ 256349 h 956684"/>
              <a:gd name="connsiteX14" fmla="*/ 856259 w 1236818"/>
              <a:gd name="connsiteY14" fmla="*/ 198208 h 956684"/>
              <a:gd name="connsiteX15" fmla="*/ 853616 w 1236818"/>
              <a:gd name="connsiteY15" fmla="*/ 153281 h 956684"/>
              <a:gd name="connsiteX16" fmla="*/ 832474 w 1236818"/>
              <a:gd name="connsiteY16" fmla="*/ 110996 h 956684"/>
              <a:gd name="connsiteX17" fmla="*/ 795475 w 1236818"/>
              <a:gd name="connsiteY17" fmla="*/ 68712 h 956684"/>
              <a:gd name="connsiteX18" fmla="*/ 779618 w 1236818"/>
              <a:gd name="connsiteY18" fmla="*/ 44927 h 956684"/>
              <a:gd name="connsiteX19" fmla="*/ 776975 w 1236818"/>
              <a:gd name="connsiteY19" fmla="*/ 15856 h 956684"/>
              <a:gd name="connsiteX20" fmla="*/ 787547 w 1236818"/>
              <a:gd name="connsiteY20" fmla="*/ 2642 h 956684"/>
              <a:gd name="connsiteX21" fmla="*/ 803403 w 1236818"/>
              <a:gd name="connsiteY21" fmla="*/ 0 h 956684"/>
              <a:gd name="connsiteX22" fmla="*/ 840402 w 1236818"/>
              <a:gd name="connsiteY22" fmla="*/ 5285 h 956684"/>
              <a:gd name="connsiteX23" fmla="*/ 914400 w 1236818"/>
              <a:gd name="connsiteY23" fmla="*/ 34356 h 956684"/>
              <a:gd name="connsiteX24" fmla="*/ 1001611 w 1236818"/>
              <a:gd name="connsiteY24" fmla="*/ 73997 h 956684"/>
              <a:gd name="connsiteX25" fmla="*/ 1086180 w 1236818"/>
              <a:gd name="connsiteY25" fmla="*/ 126853 h 956684"/>
              <a:gd name="connsiteX26" fmla="*/ 1139036 w 1236818"/>
              <a:gd name="connsiteY26" fmla="*/ 158566 h 956684"/>
              <a:gd name="connsiteX27" fmla="*/ 1194534 w 1236818"/>
              <a:gd name="connsiteY27" fmla="*/ 198208 h 956684"/>
              <a:gd name="connsiteX28" fmla="*/ 1223604 w 1236818"/>
              <a:gd name="connsiteY28" fmla="*/ 235207 h 956684"/>
              <a:gd name="connsiteX29" fmla="*/ 1234175 w 1236818"/>
              <a:gd name="connsiteY29" fmla="*/ 266920 h 956684"/>
              <a:gd name="connsiteX30" fmla="*/ 1236818 w 1236818"/>
              <a:gd name="connsiteY30" fmla="*/ 301276 h 956684"/>
              <a:gd name="connsiteX31" fmla="*/ 1220962 w 1236818"/>
              <a:gd name="connsiteY31" fmla="*/ 338275 h 956684"/>
              <a:gd name="connsiteX32" fmla="*/ 1197177 w 1236818"/>
              <a:gd name="connsiteY32" fmla="*/ 359417 h 956684"/>
              <a:gd name="connsiteX33" fmla="*/ 1146964 w 1236818"/>
              <a:gd name="connsiteY33" fmla="*/ 369988 h 956684"/>
              <a:gd name="connsiteX34" fmla="*/ 835116 w 1236818"/>
              <a:gd name="connsiteY34" fmla="*/ 557625 h 956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36818" h="956684">
                <a:moveTo>
                  <a:pt x="835116" y="557625"/>
                </a:moveTo>
                <a:lnTo>
                  <a:pt x="525912" y="737334"/>
                </a:lnTo>
                <a:lnTo>
                  <a:pt x="261634" y="869473"/>
                </a:lnTo>
                <a:lnTo>
                  <a:pt x="60784" y="951399"/>
                </a:lnTo>
                <a:lnTo>
                  <a:pt x="39641" y="956684"/>
                </a:lnTo>
                <a:lnTo>
                  <a:pt x="7928" y="954041"/>
                </a:lnTo>
                <a:lnTo>
                  <a:pt x="0" y="940827"/>
                </a:lnTo>
                <a:lnTo>
                  <a:pt x="7928" y="909114"/>
                </a:lnTo>
                <a:lnTo>
                  <a:pt x="44927" y="874758"/>
                </a:lnTo>
                <a:lnTo>
                  <a:pt x="269563" y="734691"/>
                </a:lnTo>
                <a:lnTo>
                  <a:pt x="480985" y="586696"/>
                </a:lnTo>
                <a:lnTo>
                  <a:pt x="650122" y="457200"/>
                </a:lnTo>
                <a:lnTo>
                  <a:pt x="769047" y="340918"/>
                </a:lnTo>
                <a:lnTo>
                  <a:pt x="837759" y="256349"/>
                </a:lnTo>
                <a:lnTo>
                  <a:pt x="856259" y="198208"/>
                </a:lnTo>
                <a:lnTo>
                  <a:pt x="853616" y="153281"/>
                </a:lnTo>
                <a:lnTo>
                  <a:pt x="832474" y="110996"/>
                </a:lnTo>
                <a:lnTo>
                  <a:pt x="795475" y="68712"/>
                </a:lnTo>
                <a:lnTo>
                  <a:pt x="779618" y="44927"/>
                </a:lnTo>
                <a:lnTo>
                  <a:pt x="776975" y="15856"/>
                </a:lnTo>
                <a:lnTo>
                  <a:pt x="787547" y="2642"/>
                </a:lnTo>
                <a:lnTo>
                  <a:pt x="803403" y="0"/>
                </a:lnTo>
                <a:lnTo>
                  <a:pt x="840402" y="5285"/>
                </a:lnTo>
                <a:lnTo>
                  <a:pt x="914400" y="34356"/>
                </a:lnTo>
                <a:lnTo>
                  <a:pt x="1001611" y="73997"/>
                </a:lnTo>
                <a:lnTo>
                  <a:pt x="1086180" y="126853"/>
                </a:lnTo>
                <a:lnTo>
                  <a:pt x="1139036" y="158566"/>
                </a:lnTo>
                <a:lnTo>
                  <a:pt x="1194534" y="198208"/>
                </a:lnTo>
                <a:lnTo>
                  <a:pt x="1223604" y="235207"/>
                </a:lnTo>
                <a:lnTo>
                  <a:pt x="1234175" y="266920"/>
                </a:lnTo>
                <a:lnTo>
                  <a:pt x="1236818" y="301276"/>
                </a:lnTo>
                <a:lnTo>
                  <a:pt x="1220962" y="338275"/>
                </a:lnTo>
                <a:lnTo>
                  <a:pt x="1197177" y="359417"/>
                </a:lnTo>
                <a:lnTo>
                  <a:pt x="1146964" y="369988"/>
                </a:lnTo>
                <a:lnTo>
                  <a:pt x="835116" y="557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2EBA336-55D5-E047-8B18-E61B3D2ADCC5}"/>
              </a:ext>
            </a:extLst>
          </p:cNvPr>
          <p:cNvSpPr/>
          <p:nvPr/>
        </p:nvSpPr>
        <p:spPr>
          <a:xfrm>
            <a:off x="5956300" y="4957763"/>
            <a:ext cx="1131888" cy="1036637"/>
          </a:xfrm>
          <a:custGeom>
            <a:avLst/>
            <a:gdLst>
              <a:gd name="connsiteX0" fmla="*/ 774333 w 1131107"/>
              <a:gd name="connsiteY0" fmla="*/ 758476 h 1035968"/>
              <a:gd name="connsiteX1" fmla="*/ 673907 w 1131107"/>
              <a:gd name="connsiteY1" fmla="*/ 615767 h 1035968"/>
              <a:gd name="connsiteX2" fmla="*/ 594624 w 1131107"/>
              <a:gd name="connsiteY2" fmla="*/ 520627 h 1035968"/>
              <a:gd name="connsiteX3" fmla="*/ 488913 w 1131107"/>
              <a:gd name="connsiteY3" fmla="*/ 412273 h 1035968"/>
              <a:gd name="connsiteX4" fmla="*/ 441343 w 1131107"/>
              <a:gd name="connsiteY4" fmla="*/ 369989 h 1035968"/>
              <a:gd name="connsiteX5" fmla="*/ 317133 w 1131107"/>
              <a:gd name="connsiteY5" fmla="*/ 285420 h 1035968"/>
              <a:gd name="connsiteX6" fmla="*/ 68712 w 1131107"/>
              <a:gd name="connsiteY6" fmla="*/ 103068 h 1035968"/>
              <a:gd name="connsiteX7" fmla="*/ 13214 w 1131107"/>
              <a:gd name="connsiteY7" fmla="*/ 60784 h 1035968"/>
              <a:gd name="connsiteX8" fmla="*/ 0 w 1131107"/>
              <a:gd name="connsiteY8" fmla="*/ 34356 h 1035968"/>
              <a:gd name="connsiteX9" fmla="*/ 0 w 1131107"/>
              <a:gd name="connsiteY9" fmla="*/ 7928 h 1035968"/>
              <a:gd name="connsiteX10" fmla="*/ 10571 w 1131107"/>
              <a:gd name="connsiteY10" fmla="*/ 2643 h 1035968"/>
              <a:gd name="connsiteX11" fmla="*/ 26428 w 1131107"/>
              <a:gd name="connsiteY11" fmla="*/ 0 h 1035968"/>
              <a:gd name="connsiteX12" fmla="*/ 79283 w 1131107"/>
              <a:gd name="connsiteY12" fmla="*/ 18500 h 1035968"/>
              <a:gd name="connsiteX13" fmla="*/ 272206 w 1131107"/>
              <a:gd name="connsiteY13" fmla="*/ 105711 h 1035968"/>
              <a:gd name="connsiteX14" fmla="*/ 478342 w 1131107"/>
              <a:gd name="connsiteY14" fmla="*/ 200851 h 1035968"/>
              <a:gd name="connsiteX15" fmla="*/ 655408 w 1131107"/>
              <a:gd name="connsiteY15" fmla="*/ 290705 h 1035968"/>
              <a:gd name="connsiteX16" fmla="*/ 806046 w 1131107"/>
              <a:gd name="connsiteY16" fmla="*/ 372631 h 1035968"/>
              <a:gd name="connsiteX17" fmla="*/ 938185 w 1131107"/>
              <a:gd name="connsiteY17" fmla="*/ 459843 h 1035968"/>
              <a:gd name="connsiteX18" fmla="*/ 983112 w 1131107"/>
              <a:gd name="connsiteY18" fmla="*/ 512698 h 1035968"/>
              <a:gd name="connsiteX19" fmla="*/ 1028039 w 1131107"/>
              <a:gd name="connsiteY19" fmla="*/ 578768 h 1035968"/>
              <a:gd name="connsiteX20" fmla="*/ 1078252 w 1131107"/>
              <a:gd name="connsiteY20" fmla="*/ 673908 h 1035968"/>
              <a:gd name="connsiteX21" fmla="*/ 1099394 w 1131107"/>
              <a:gd name="connsiteY21" fmla="*/ 724120 h 1035968"/>
              <a:gd name="connsiteX22" fmla="*/ 1120536 w 1131107"/>
              <a:gd name="connsiteY22" fmla="*/ 787547 h 1035968"/>
              <a:gd name="connsiteX23" fmla="*/ 1128465 w 1131107"/>
              <a:gd name="connsiteY23" fmla="*/ 843045 h 1035968"/>
              <a:gd name="connsiteX24" fmla="*/ 1131107 w 1131107"/>
              <a:gd name="connsiteY24" fmla="*/ 893258 h 1035968"/>
              <a:gd name="connsiteX25" fmla="*/ 1125822 w 1131107"/>
              <a:gd name="connsiteY25" fmla="*/ 946113 h 1035968"/>
              <a:gd name="connsiteX26" fmla="*/ 1115251 w 1131107"/>
              <a:gd name="connsiteY26" fmla="*/ 975184 h 1035968"/>
              <a:gd name="connsiteX27" fmla="*/ 1099394 w 1131107"/>
              <a:gd name="connsiteY27" fmla="*/ 996326 h 1035968"/>
              <a:gd name="connsiteX28" fmla="*/ 1072966 w 1131107"/>
              <a:gd name="connsiteY28" fmla="*/ 1014826 h 1035968"/>
              <a:gd name="connsiteX29" fmla="*/ 1020111 w 1131107"/>
              <a:gd name="connsiteY29" fmla="*/ 1030682 h 1035968"/>
              <a:gd name="connsiteX30" fmla="*/ 969898 w 1131107"/>
              <a:gd name="connsiteY30" fmla="*/ 1035968 h 1035968"/>
              <a:gd name="connsiteX31" fmla="*/ 946113 w 1131107"/>
              <a:gd name="connsiteY31" fmla="*/ 1030682 h 1035968"/>
              <a:gd name="connsiteX32" fmla="*/ 914400 w 1131107"/>
              <a:gd name="connsiteY32" fmla="*/ 1012183 h 1035968"/>
              <a:gd name="connsiteX33" fmla="*/ 890615 w 1131107"/>
              <a:gd name="connsiteY33" fmla="*/ 983112 h 1035968"/>
              <a:gd name="connsiteX34" fmla="*/ 874758 w 1131107"/>
              <a:gd name="connsiteY34" fmla="*/ 951399 h 1035968"/>
              <a:gd name="connsiteX35" fmla="*/ 845688 w 1131107"/>
              <a:gd name="connsiteY35" fmla="*/ 890615 h 1035968"/>
              <a:gd name="connsiteX36" fmla="*/ 774333 w 1131107"/>
              <a:gd name="connsiteY36" fmla="*/ 758476 h 103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31107" h="1035968">
                <a:moveTo>
                  <a:pt x="774333" y="758476"/>
                </a:moveTo>
                <a:lnTo>
                  <a:pt x="673907" y="615767"/>
                </a:lnTo>
                <a:lnTo>
                  <a:pt x="594624" y="520627"/>
                </a:lnTo>
                <a:lnTo>
                  <a:pt x="488913" y="412273"/>
                </a:lnTo>
                <a:lnTo>
                  <a:pt x="441343" y="369989"/>
                </a:lnTo>
                <a:lnTo>
                  <a:pt x="317133" y="285420"/>
                </a:lnTo>
                <a:lnTo>
                  <a:pt x="68712" y="103068"/>
                </a:lnTo>
                <a:lnTo>
                  <a:pt x="13214" y="60784"/>
                </a:lnTo>
                <a:lnTo>
                  <a:pt x="0" y="34356"/>
                </a:lnTo>
                <a:lnTo>
                  <a:pt x="0" y="7928"/>
                </a:lnTo>
                <a:lnTo>
                  <a:pt x="10571" y="2643"/>
                </a:lnTo>
                <a:lnTo>
                  <a:pt x="26428" y="0"/>
                </a:lnTo>
                <a:lnTo>
                  <a:pt x="79283" y="18500"/>
                </a:lnTo>
                <a:lnTo>
                  <a:pt x="272206" y="105711"/>
                </a:lnTo>
                <a:lnTo>
                  <a:pt x="478342" y="200851"/>
                </a:lnTo>
                <a:lnTo>
                  <a:pt x="655408" y="290705"/>
                </a:lnTo>
                <a:lnTo>
                  <a:pt x="806046" y="372631"/>
                </a:lnTo>
                <a:lnTo>
                  <a:pt x="938185" y="459843"/>
                </a:lnTo>
                <a:lnTo>
                  <a:pt x="983112" y="512698"/>
                </a:lnTo>
                <a:lnTo>
                  <a:pt x="1028039" y="578768"/>
                </a:lnTo>
                <a:lnTo>
                  <a:pt x="1078252" y="673908"/>
                </a:lnTo>
                <a:lnTo>
                  <a:pt x="1099394" y="724120"/>
                </a:lnTo>
                <a:lnTo>
                  <a:pt x="1120536" y="787547"/>
                </a:lnTo>
                <a:lnTo>
                  <a:pt x="1128465" y="843045"/>
                </a:lnTo>
                <a:lnTo>
                  <a:pt x="1131107" y="893258"/>
                </a:lnTo>
                <a:lnTo>
                  <a:pt x="1125822" y="946113"/>
                </a:lnTo>
                <a:lnTo>
                  <a:pt x="1115251" y="975184"/>
                </a:lnTo>
                <a:lnTo>
                  <a:pt x="1099394" y="996326"/>
                </a:lnTo>
                <a:lnTo>
                  <a:pt x="1072966" y="1014826"/>
                </a:lnTo>
                <a:lnTo>
                  <a:pt x="1020111" y="1030682"/>
                </a:lnTo>
                <a:lnTo>
                  <a:pt x="969898" y="1035968"/>
                </a:lnTo>
                <a:lnTo>
                  <a:pt x="946113" y="1030682"/>
                </a:lnTo>
                <a:lnTo>
                  <a:pt x="914400" y="1012183"/>
                </a:lnTo>
                <a:lnTo>
                  <a:pt x="890615" y="983112"/>
                </a:lnTo>
                <a:lnTo>
                  <a:pt x="874758" y="951399"/>
                </a:lnTo>
                <a:lnTo>
                  <a:pt x="845688" y="890615"/>
                </a:lnTo>
                <a:lnTo>
                  <a:pt x="774333" y="75847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C271C8A-FB7D-5142-93B0-B3967D90EBAB}"/>
              </a:ext>
            </a:extLst>
          </p:cNvPr>
          <p:cNvSpPr/>
          <p:nvPr/>
        </p:nvSpPr>
        <p:spPr>
          <a:xfrm>
            <a:off x="2565400" y="2243138"/>
            <a:ext cx="2025650" cy="614362"/>
          </a:xfrm>
          <a:custGeom>
            <a:avLst/>
            <a:gdLst>
              <a:gd name="connsiteX0" fmla="*/ 1438275 w 2026444"/>
              <a:gd name="connsiteY0" fmla="*/ 335756 h 614362"/>
              <a:gd name="connsiteX1" fmla="*/ 950119 w 2026444"/>
              <a:gd name="connsiteY1" fmla="*/ 447675 h 614362"/>
              <a:gd name="connsiteX2" fmla="*/ 783432 w 2026444"/>
              <a:gd name="connsiteY2" fmla="*/ 497681 h 614362"/>
              <a:gd name="connsiteX3" fmla="*/ 633413 w 2026444"/>
              <a:gd name="connsiteY3" fmla="*/ 521493 h 614362"/>
              <a:gd name="connsiteX4" fmla="*/ 550069 w 2026444"/>
              <a:gd name="connsiteY4" fmla="*/ 542925 h 614362"/>
              <a:gd name="connsiteX5" fmla="*/ 438150 w 2026444"/>
              <a:gd name="connsiteY5" fmla="*/ 585787 h 614362"/>
              <a:gd name="connsiteX6" fmla="*/ 397669 w 2026444"/>
              <a:gd name="connsiteY6" fmla="*/ 604837 h 614362"/>
              <a:gd name="connsiteX7" fmla="*/ 359569 w 2026444"/>
              <a:gd name="connsiteY7" fmla="*/ 611981 h 614362"/>
              <a:gd name="connsiteX8" fmla="*/ 309563 w 2026444"/>
              <a:gd name="connsiteY8" fmla="*/ 614362 h 614362"/>
              <a:gd name="connsiteX9" fmla="*/ 261938 w 2026444"/>
              <a:gd name="connsiteY9" fmla="*/ 607218 h 614362"/>
              <a:gd name="connsiteX10" fmla="*/ 209550 w 2026444"/>
              <a:gd name="connsiteY10" fmla="*/ 588168 h 614362"/>
              <a:gd name="connsiteX11" fmla="*/ 159544 w 2026444"/>
              <a:gd name="connsiteY11" fmla="*/ 552450 h 614362"/>
              <a:gd name="connsiteX12" fmla="*/ 111919 w 2026444"/>
              <a:gd name="connsiteY12" fmla="*/ 511968 h 614362"/>
              <a:gd name="connsiteX13" fmla="*/ 66675 w 2026444"/>
              <a:gd name="connsiteY13" fmla="*/ 452437 h 614362"/>
              <a:gd name="connsiteX14" fmla="*/ 23813 w 2026444"/>
              <a:gd name="connsiteY14" fmla="*/ 388143 h 614362"/>
              <a:gd name="connsiteX15" fmla="*/ 4763 w 2026444"/>
              <a:gd name="connsiteY15" fmla="*/ 345281 h 614362"/>
              <a:gd name="connsiteX16" fmla="*/ 0 w 2026444"/>
              <a:gd name="connsiteY16" fmla="*/ 323850 h 614362"/>
              <a:gd name="connsiteX17" fmla="*/ 2382 w 2026444"/>
              <a:gd name="connsiteY17" fmla="*/ 309562 h 614362"/>
              <a:gd name="connsiteX18" fmla="*/ 11907 w 2026444"/>
              <a:gd name="connsiteY18" fmla="*/ 300037 h 614362"/>
              <a:gd name="connsiteX19" fmla="*/ 28575 w 2026444"/>
              <a:gd name="connsiteY19" fmla="*/ 300037 h 614362"/>
              <a:gd name="connsiteX20" fmla="*/ 61913 w 2026444"/>
              <a:gd name="connsiteY20" fmla="*/ 311943 h 614362"/>
              <a:gd name="connsiteX21" fmla="*/ 100013 w 2026444"/>
              <a:gd name="connsiteY21" fmla="*/ 350043 h 614362"/>
              <a:gd name="connsiteX22" fmla="*/ 133350 w 2026444"/>
              <a:gd name="connsiteY22" fmla="*/ 371475 h 614362"/>
              <a:gd name="connsiteX23" fmla="*/ 169069 w 2026444"/>
              <a:gd name="connsiteY23" fmla="*/ 390525 h 614362"/>
              <a:gd name="connsiteX24" fmla="*/ 200025 w 2026444"/>
              <a:gd name="connsiteY24" fmla="*/ 402431 h 614362"/>
              <a:gd name="connsiteX25" fmla="*/ 242888 w 2026444"/>
              <a:gd name="connsiteY25" fmla="*/ 407193 h 614362"/>
              <a:gd name="connsiteX26" fmla="*/ 307182 w 2026444"/>
              <a:gd name="connsiteY26" fmla="*/ 404812 h 614362"/>
              <a:gd name="connsiteX27" fmla="*/ 397669 w 2026444"/>
              <a:gd name="connsiteY27" fmla="*/ 388143 h 614362"/>
              <a:gd name="connsiteX28" fmla="*/ 771525 w 2026444"/>
              <a:gd name="connsiteY28" fmla="*/ 292893 h 614362"/>
              <a:gd name="connsiteX29" fmla="*/ 1047750 w 2026444"/>
              <a:gd name="connsiteY29" fmla="*/ 221456 h 614362"/>
              <a:gd name="connsiteX30" fmla="*/ 1307307 w 2026444"/>
              <a:gd name="connsiteY30" fmla="*/ 164306 h 614362"/>
              <a:gd name="connsiteX31" fmla="*/ 1431132 w 2026444"/>
              <a:gd name="connsiteY31" fmla="*/ 135731 h 614362"/>
              <a:gd name="connsiteX32" fmla="*/ 1583532 w 2026444"/>
              <a:gd name="connsiteY32" fmla="*/ 90487 h 614362"/>
              <a:gd name="connsiteX33" fmla="*/ 1690688 w 2026444"/>
              <a:gd name="connsiteY33" fmla="*/ 0 h 614362"/>
              <a:gd name="connsiteX34" fmla="*/ 1743075 w 2026444"/>
              <a:gd name="connsiteY34" fmla="*/ 7143 h 614362"/>
              <a:gd name="connsiteX35" fmla="*/ 1816894 w 2026444"/>
              <a:gd name="connsiteY35" fmla="*/ 26193 h 614362"/>
              <a:gd name="connsiteX36" fmla="*/ 1888332 w 2026444"/>
              <a:gd name="connsiteY36" fmla="*/ 54768 h 614362"/>
              <a:gd name="connsiteX37" fmla="*/ 1945482 w 2026444"/>
              <a:gd name="connsiteY37" fmla="*/ 80962 h 614362"/>
              <a:gd name="connsiteX38" fmla="*/ 2009775 w 2026444"/>
              <a:gd name="connsiteY38" fmla="*/ 123825 h 614362"/>
              <a:gd name="connsiteX39" fmla="*/ 2026444 w 2026444"/>
              <a:gd name="connsiteY39" fmla="*/ 140493 h 614362"/>
              <a:gd name="connsiteX40" fmla="*/ 2019300 w 2026444"/>
              <a:gd name="connsiteY40" fmla="*/ 180975 h 614362"/>
              <a:gd name="connsiteX41" fmla="*/ 2007394 w 2026444"/>
              <a:gd name="connsiteY41" fmla="*/ 209550 h 614362"/>
              <a:gd name="connsiteX42" fmla="*/ 1983582 w 2026444"/>
              <a:gd name="connsiteY42" fmla="*/ 228600 h 614362"/>
              <a:gd name="connsiteX43" fmla="*/ 1831182 w 2026444"/>
              <a:gd name="connsiteY43" fmla="*/ 269081 h 614362"/>
              <a:gd name="connsiteX44" fmla="*/ 1438275 w 2026444"/>
              <a:gd name="connsiteY44" fmla="*/ 335756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26444" h="614362">
                <a:moveTo>
                  <a:pt x="1438275" y="335756"/>
                </a:moveTo>
                <a:lnTo>
                  <a:pt x="950119" y="447675"/>
                </a:lnTo>
                <a:lnTo>
                  <a:pt x="783432" y="497681"/>
                </a:lnTo>
                <a:lnTo>
                  <a:pt x="633413" y="521493"/>
                </a:lnTo>
                <a:lnTo>
                  <a:pt x="550069" y="542925"/>
                </a:lnTo>
                <a:lnTo>
                  <a:pt x="438150" y="585787"/>
                </a:lnTo>
                <a:lnTo>
                  <a:pt x="397669" y="604837"/>
                </a:lnTo>
                <a:lnTo>
                  <a:pt x="359569" y="611981"/>
                </a:lnTo>
                <a:lnTo>
                  <a:pt x="309563" y="614362"/>
                </a:lnTo>
                <a:lnTo>
                  <a:pt x="261938" y="607218"/>
                </a:lnTo>
                <a:lnTo>
                  <a:pt x="209550" y="588168"/>
                </a:lnTo>
                <a:lnTo>
                  <a:pt x="159544" y="552450"/>
                </a:lnTo>
                <a:lnTo>
                  <a:pt x="111919" y="511968"/>
                </a:lnTo>
                <a:lnTo>
                  <a:pt x="66675" y="452437"/>
                </a:lnTo>
                <a:lnTo>
                  <a:pt x="23813" y="388143"/>
                </a:lnTo>
                <a:lnTo>
                  <a:pt x="4763" y="345281"/>
                </a:lnTo>
                <a:lnTo>
                  <a:pt x="0" y="323850"/>
                </a:lnTo>
                <a:lnTo>
                  <a:pt x="2382" y="309562"/>
                </a:lnTo>
                <a:lnTo>
                  <a:pt x="11907" y="300037"/>
                </a:lnTo>
                <a:lnTo>
                  <a:pt x="28575" y="300037"/>
                </a:lnTo>
                <a:lnTo>
                  <a:pt x="61913" y="311943"/>
                </a:lnTo>
                <a:lnTo>
                  <a:pt x="100013" y="350043"/>
                </a:lnTo>
                <a:lnTo>
                  <a:pt x="133350" y="371475"/>
                </a:lnTo>
                <a:lnTo>
                  <a:pt x="169069" y="390525"/>
                </a:lnTo>
                <a:lnTo>
                  <a:pt x="200025" y="402431"/>
                </a:lnTo>
                <a:lnTo>
                  <a:pt x="242888" y="407193"/>
                </a:lnTo>
                <a:lnTo>
                  <a:pt x="307182" y="404812"/>
                </a:lnTo>
                <a:lnTo>
                  <a:pt x="397669" y="388143"/>
                </a:lnTo>
                <a:lnTo>
                  <a:pt x="771525" y="292893"/>
                </a:lnTo>
                <a:lnTo>
                  <a:pt x="1047750" y="221456"/>
                </a:lnTo>
                <a:lnTo>
                  <a:pt x="1307307" y="164306"/>
                </a:lnTo>
                <a:lnTo>
                  <a:pt x="1431132" y="135731"/>
                </a:lnTo>
                <a:lnTo>
                  <a:pt x="1583532" y="90487"/>
                </a:lnTo>
                <a:lnTo>
                  <a:pt x="1690688" y="0"/>
                </a:lnTo>
                <a:lnTo>
                  <a:pt x="1743075" y="7143"/>
                </a:lnTo>
                <a:lnTo>
                  <a:pt x="1816894" y="26193"/>
                </a:lnTo>
                <a:lnTo>
                  <a:pt x="1888332" y="54768"/>
                </a:lnTo>
                <a:lnTo>
                  <a:pt x="1945482" y="80962"/>
                </a:lnTo>
                <a:lnTo>
                  <a:pt x="2009775" y="123825"/>
                </a:lnTo>
                <a:lnTo>
                  <a:pt x="2026444" y="140493"/>
                </a:lnTo>
                <a:lnTo>
                  <a:pt x="2019300" y="180975"/>
                </a:lnTo>
                <a:lnTo>
                  <a:pt x="2007394" y="209550"/>
                </a:lnTo>
                <a:lnTo>
                  <a:pt x="1983582" y="228600"/>
                </a:lnTo>
                <a:lnTo>
                  <a:pt x="1831182" y="269081"/>
                </a:lnTo>
                <a:lnTo>
                  <a:pt x="1438275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295DFAA-BD45-A94A-B0D7-6A20D3878FC4}"/>
              </a:ext>
            </a:extLst>
          </p:cNvPr>
          <p:cNvSpPr/>
          <p:nvPr/>
        </p:nvSpPr>
        <p:spPr>
          <a:xfrm>
            <a:off x="3662363" y="3167063"/>
            <a:ext cx="682625" cy="495300"/>
          </a:xfrm>
          <a:custGeom>
            <a:avLst/>
            <a:gdLst>
              <a:gd name="connsiteX0" fmla="*/ 309562 w 683418"/>
              <a:gd name="connsiteY0" fmla="*/ 290512 h 495300"/>
              <a:gd name="connsiteX1" fmla="*/ 235743 w 683418"/>
              <a:gd name="connsiteY1" fmla="*/ 254793 h 495300"/>
              <a:gd name="connsiteX2" fmla="*/ 178593 w 683418"/>
              <a:gd name="connsiteY2" fmla="*/ 219075 h 495300"/>
              <a:gd name="connsiteX3" fmla="*/ 135731 w 683418"/>
              <a:gd name="connsiteY3" fmla="*/ 190500 h 495300"/>
              <a:gd name="connsiteX4" fmla="*/ 0 w 683418"/>
              <a:gd name="connsiteY4" fmla="*/ 80962 h 495300"/>
              <a:gd name="connsiteX5" fmla="*/ 26193 w 683418"/>
              <a:gd name="connsiteY5" fmla="*/ 0 h 495300"/>
              <a:gd name="connsiteX6" fmla="*/ 135731 w 683418"/>
              <a:gd name="connsiteY6" fmla="*/ 40481 h 495300"/>
              <a:gd name="connsiteX7" fmla="*/ 283368 w 683418"/>
              <a:gd name="connsiteY7" fmla="*/ 88106 h 495300"/>
              <a:gd name="connsiteX8" fmla="*/ 381000 w 683418"/>
              <a:gd name="connsiteY8" fmla="*/ 116681 h 495300"/>
              <a:gd name="connsiteX9" fmla="*/ 440531 w 683418"/>
              <a:gd name="connsiteY9" fmla="*/ 130968 h 495300"/>
              <a:gd name="connsiteX10" fmla="*/ 476250 w 683418"/>
              <a:gd name="connsiteY10" fmla="*/ 145256 h 495300"/>
              <a:gd name="connsiteX11" fmla="*/ 523875 w 683418"/>
              <a:gd name="connsiteY11" fmla="*/ 176212 h 495300"/>
              <a:gd name="connsiteX12" fmla="*/ 576262 w 683418"/>
              <a:gd name="connsiteY12" fmla="*/ 219075 h 495300"/>
              <a:gd name="connsiteX13" fmla="*/ 626268 w 683418"/>
              <a:gd name="connsiteY13" fmla="*/ 271462 h 495300"/>
              <a:gd name="connsiteX14" fmla="*/ 661987 w 683418"/>
              <a:gd name="connsiteY14" fmla="*/ 307181 h 495300"/>
              <a:gd name="connsiteX15" fmla="*/ 673893 w 683418"/>
              <a:gd name="connsiteY15" fmla="*/ 326231 h 495300"/>
              <a:gd name="connsiteX16" fmla="*/ 683418 w 683418"/>
              <a:gd name="connsiteY16" fmla="*/ 359568 h 495300"/>
              <a:gd name="connsiteX17" fmla="*/ 683418 w 683418"/>
              <a:gd name="connsiteY17" fmla="*/ 409575 h 495300"/>
              <a:gd name="connsiteX18" fmla="*/ 666750 w 683418"/>
              <a:gd name="connsiteY18" fmla="*/ 454818 h 495300"/>
              <a:gd name="connsiteX19" fmla="*/ 645318 w 683418"/>
              <a:gd name="connsiteY19" fmla="*/ 495300 h 495300"/>
              <a:gd name="connsiteX20" fmla="*/ 404812 w 683418"/>
              <a:gd name="connsiteY20" fmla="*/ 354806 h 495300"/>
              <a:gd name="connsiteX21" fmla="*/ 376237 w 683418"/>
              <a:gd name="connsiteY21" fmla="*/ 326231 h 495300"/>
              <a:gd name="connsiteX22" fmla="*/ 309562 w 683418"/>
              <a:gd name="connsiteY22" fmla="*/ 29051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83418" h="495300">
                <a:moveTo>
                  <a:pt x="309562" y="290512"/>
                </a:moveTo>
                <a:lnTo>
                  <a:pt x="235743" y="254793"/>
                </a:lnTo>
                <a:lnTo>
                  <a:pt x="178593" y="219075"/>
                </a:lnTo>
                <a:lnTo>
                  <a:pt x="135731" y="190500"/>
                </a:lnTo>
                <a:lnTo>
                  <a:pt x="0" y="80962"/>
                </a:lnTo>
                <a:lnTo>
                  <a:pt x="26193" y="0"/>
                </a:lnTo>
                <a:lnTo>
                  <a:pt x="135731" y="40481"/>
                </a:lnTo>
                <a:lnTo>
                  <a:pt x="283368" y="88106"/>
                </a:lnTo>
                <a:lnTo>
                  <a:pt x="381000" y="116681"/>
                </a:lnTo>
                <a:lnTo>
                  <a:pt x="440531" y="130968"/>
                </a:lnTo>
                <a:lnTo>
                  <a:pt x="476250" y="145256"/>
                </a:lnTo>
                <a:lnTo>
                  <a:pt x="523875" y="176212"/>
                </a:lnTo>
                <a:lnTo>
                  <a:pt x="576262" y="219075"/>
                </a:lnTo>
                <a:lnTo>
                  <a:pt x="626268" y="271462"/>
                </a:lnTo>
                <a:lnTo>
                  <a:pt x="661987" y="307181"/>
                </a:lnTo>
                <a:lnTo>
                  <a:pt x="673893" y="326231"/>
                </a:lnTo>
                <a:lnTo>
                  <a:pt x="683418" y="359568"/>
                </a:lnTo>
                <a:lnTo>
                  <a:pt x="683418" y="409575"/>
                </a:lnTo>
                <a:lnTo>
                  <a:pt x="666750" y="454818"/>
                </a:lnTo>
                <a:lnTo>
                  <a:pt x="645318" y="495300"/>
                </a:lnTo>
                <a:lnTo>
                  <a:pt x="404812" y="354806"/>
                </a:lnTo>
                <a:lnTo>
                  <a:pt x="376237" y="326231"/>
                </a:lnTo>
                <a:lnTo>
                  <a:pt x="309562" y="290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464A6DE-944D-A843-82B6-827CC3F7CE03}"/>
              </a:ext>
            </a:extLst>
          </p:cNvPr>
          <p:cNvSpPr/>
          <p:nvPr/>
        </p:nvSpPr>
        <p:spPr>
          <a:xfrm>
            <a:off x="3194050" y="3457575"/>
            <a:ext cx="1120775" cy="2254250"/>
          </a:xfrm>
          <a:custGeom>
            <a:avLst/>
            <a:gdLst>
              <a:gd name="connsiteX0" fmla="*/ 730250 w 1120775"/>
              <a:gd name="connsiteY0" fmla="*/ 1368425 h 2254250"/>
              <a:gd name="connsiteX1" fmla="*/ 654050 w 1120775"/>
              <a:gd name="connsiteY1" fmla="*/ 1562100 h 2254250"/>
              <a:gd name="connsiteX2" fmla="*/ 596900 w 1120775"/>
              <a:gd name="connsiteY2" fmla="*/ 1682750 h 2254250"/>
              <a:gd name="connsiteX3" fmla="*/ 549275 w 1120775"/>
              <a:gd name="connsiteY3" fmla="*/ 1768475 h 2254250"/>
              <a:gd name="connsiteX4" fmla="*/ 482600 w 1120775"/>
              <a:gd name="connsiteY4" fmla="*/ 1873250 h 2254250"/>
              <a:gd name="connsiteX5" fmla="*/ 415925 w 1120775"/>
              <a:gd name="connsiteY5" fmla="*/ 1958975 h 2254250"/>
              <a:gd name="connsiteX6" fmla="*/ 346075 w 1120775"/>
              <a:gd name="connsiteY6" fmla="*/ 2044700 h 2254250"/>
              <a:gd name="connsiteX7" fmla="*/ 247650 w 1120775"/>
              <a:gd name="connsiteY7" fmla="*/ 2143125 h 2254250"/>
              <a:gd name="connsiteX8" fmla="*/ 127000 w 1120775"/>
              <a:gd name="connsiteY8" fmla="*/ 2244725 h 2254250"/>
              <a:gd name="connsiteX9" fmla="*/ 107950 w 1120775"/>
              <a:gd name="connsiteY9" fmla="*/ 2254250 h 2254250"/>
              <a:gd name="connsiteX10" fmla="*/ 82550 w 1120775"/>
              <a:gd name="connsiteY10" fmla="*/ 2254250 h 2254250"/>
              <a:gd name="connsiteX11" fmla="*/ 47625 w 1120775"/>
              <a:gd name="connsiteY11" fmla="*/ 2247900 h 2254250"/>
              <a:gd name="connsiteX12" fmla="*/ 38100 w 1120775"/>
              <a:gd name="connsiteY12" fmla="*/ 2241550 h 2254250"/>
              <a:gd name="connsiteX13" fmla="*/ 28575 w 1120775"/>
              <a:gd name="connsiteY13" fmla="*/ 2203450 h 2254250"/>
              <a:gd name="connsiteX14" fmla="*/ 12700 w 1120775"/>
              <a:gd name="connsiteY14" fmla="*/ 2089150 h 2254250"/>
              <a:gd name="connsiteX15" fmla="*/ 0 w 1120775"/>
              <a:gd name="connsiteY15" fmla="*/ 2035175 h 2254250"/>
              <a:gd name="connsiteX16" fmla="*/ 184150 w 1120775"/>
              <a:gd name="connsiteY16" fmla="*/ 1787525 h 2254250"/>
              <a:gd name="connsiteX17" fmla="*/ 228600 w 1120775"/>
              <a:gd name="connsiteY17" fmla="*/ 1758950 h 2254250"/>
              <a:gd name="connsiteX18" fmla="*/ 285750 w 1120775"/>
              <a:gd name="connsiteY18" fmla="*/ 1708150 h 2254250"/>
              <a:gd name="connsiteX19" fmla="*/ 346075 w 1120775"/>
              <a:gd name="connsiteY19" fmla="*/ 1635125 h 2254250"/>
              <a:gd name="connsiteX20" fmla="*/ 400050 w 1120775"/>
              <a:gd name="connsiteY20" fmla="*/ 1558925 h 2254250"/>
              <a:gd name="connsiteX21" fmla="*/ 469900 w 1120775"/>
              <a:gd name="connsiteY21" fmla="*/ 1425575 h 2254250"/>
              <a:gd name="connsiteX22" fmla="*/ 533400 w 1120775"/>
              <a:gd name="connsiteY22" fmla="*/ 1308100 h 2254250"/>
              <a:gd name="connsiteX23" fmla="*/ 584200 w 1120775"/>
              <a:gd name="connsiteY23" fmla="*/ 1190625 h 2254250"/>
              <a:gd name="connsiteX24" fmla="*/ 647700 w 1120775"/>
              <a:gd name="connsiteY24" fmla="*/ 1035050 h 2254250"/>
              <a:gd name="connsiteX25" fmla="*/ 701675 w 1120775"/>
              <a:gd name="connsiteY25" fmla="*/ 876300 h 2254250"/>
              <a:gd name="connsiteX26" fmla="*/ 784225 w 1120775"/>
              <a:gd name="connsiteY26" fmla="*/ 619125 h 2254250"/>
              <a:gd name="connsiteX27" fmla="*/ 828675 w 1120775"/>
              <a:gd name="connsiteY27" fmla="*/ 450850 h 2254250"/>
              <a:gd name="connsiteX28" fmla="*/ 854075 w 1120775"/>
              <a:gd name="connsiteY28" fmla="*/ 352425 h 2254250"/>
              <a:gd name="connsiteX29" fmla="*/ 876300 w 1120775"/>
              <a:gd name="connsiteY29" fmla="*/ 250825 h 2254250"/>
              <a:gd name="connsiteX30" fmla="*/ 879475 w 1120775"/>
              <a:gd name="connsiteY30" fmla="*/ 177800 h 2254250"/>
              <a:gd name="connsiteX31" fmla="*/ 882650 w 1120775"/>
              <a:gd name="connsiteY31" fmla="*/ 107950 h 2254250"/>
              <a:gd name="connsiteX32" fmla="*/ 876300 w 1120775"/>
              <a:gd name="connsiteY32" fmla="*/ 0 h 2254250"/>
              <a:gd name="connsiteX33" fmla="*/ 1120775 w 1120775"/>
              <a:gd name="connsiteY33" fmla="*/ 168275 h 2254250"/>
              <a:gd name="connsiteX34" fmla="*/ 1111250 w 1120775"/>
              <a:gd name="connsiteY34" fmla="*/ 206375 h 2254250"/>
              <a:gd name="connsiteX35" fmla="*/ 1079500 w 1120775"/>
              <a:gd name="connsiteY35" fmla="*/ 301625 h 2254250"/>
              <a:gd name="connsiteX36" fmla="*/ 1038225 w 1120775"/>
              <a:gd name="connsiteY36" fmla="*/ 441325 h 2254250"/>
              <a:gd name="connsiteX37" fmla="*/ 984250 w 1120775"/>
              <a:gd name="connsiteY37" fmla="*/ 615950 h 2254250"/>
              <a:gd name="connsiteX38" fmla="*/ 911225 w 1120775"/>
              <a:gd name="connsiteY38" fmla="*/ 854075 h 2254250"/>
              <a:gd name="connsiteX39" fmla="*/ 847725 w 1120775"/>
              <a:gd name="connsiteY39" fmla="*/ 1028700 h 2254250"/>
              <a:gd name="connsiteX40" fmla="*/ 803275 w 1120775"/>
              <a:gd name="connsiteY40" fmla="*/ 1174750 h 2254250"/>
              <a:gd name="connsiteX41" fmla="*/ 730250 w 1120775"/>
              <a:gd name="connsiteY41" fmla="*/ 1368425 h 2254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20775" h="2254250">
                <a:moveTo>
                  <a:pt x="730250" y="1368425"/>
                </a:moveTo>
                <a:lnTo>
                  <a:pt x="654050" y="1562100"/>
                </a:lnTo>
                <a:lnTo>
                  <a:pt x="596900" y="1682750"/>
                </a:lnTo>
                <a:lnTo>
                  <a:pt x="549275" y="1768475"/>
                </a:lnTo>
                <a:lnTo>
                  <a:pt x="482600" y="1873250"/>
                </a:lnTo>
                <a:lnTo>
                  <a:pt x="415925" y="1958975"/>
                </a:lnTo>
                <a:lnTo>
                  <a:pt x="346075" y="2044700"/>
                </a:lnTo>
                <a:lnTo>
                  <a:pt x="247650" y="2143125"/>
                </a:lnTo>
                <a:lnTo>
                  <a:pt x="127000" y="2244725"/>
                </a:lnTo>
                <a:lnTo>
                  <a:pt x="107950" y="2254250"/>
                </a:lnTo>
                <a:lnTo>
                  <a:pt x="82550" y="2254250"/>
                </a:lnTo>
                <a:lnTo>
                  <a:pt x="47625" y="2247900"/>
                </a:lnTo>
                <a:lnTo>
                  <a:pt x="38100" y="2241550"/>
                </a:lnTo>
                <a:lnTo>
                  <a:pt x="28575" y="2203450"/>
                </a:lnTo>
                <a:lnTo>
                  <a:pt x="12700" y="2089150"/>
                </a:lnTo>
                <a:lnTo>
                  <a:pt x="0" y="2035175"/>
                </a:lnTo>
                <a:lnTo>
                  <a:pt x="184150" y="1787525"/>
                </a:lnTo>
                <a:lnTo>
                  <a:pt x="228600" y="1758950"/>
                </a:lnTo>
                <a:lnTo>
                  <a:pt x="285750" y="1708150"/>
                </a:lnTo>
                <a:lnTo>
                  <a:pt x="346075" y="1635125"/>
                </a:lnTo>
                <a:lnTo>
                  <a:pt x="400050" y="1558925"/>
                </a:lnTo>
                <a:lnTo>
                  <a:pt x="469900" y="1425575"/>
                </a:lnTo>
                <a:lnTo>
                  <a:pt x="533400" y="1308100"/>
                </a:lnTo>
                <a:lnTo>
                  <a:pt x="584200" y="1190625"/>
                </a:lnTo>
                <a:lnTo>
                  <a:pt x="647700" y="1035050"/>
                </a:lnTo>
                <a:lnTo>
                  <a:pt x="701675" y="876300"/>
                </a:lnTo>
                <a:lnTo>
                  <a:pt x="784225" y="619125"/>
                </a:lnTo>
                <a:lnTo>
                  <a:pt x="828675" y="450850"/>
                </a:lnTo>
                <a:lnTo>
                  <a:pt x="854075" y="352425"/>
                </a:lnTo>
                <a:lnTo>
                  <a:pt x="876300" y="250825"/>
                </a:lnTo>
                <a:lnTo>
                  <a:pt x="879475" y="177800"/>
                </a:lnTo>
                <a:lnTo>
                  <a:pt x="882650" y="107950"/>
                </a:lnTo>
                <a:lnTo>
                  <a:pt x="876300" y="0"/>
                </a:lnTo>
                <a:lnTo>
                  <a:pt x="1120775" y="168275"/>
                </a:lnTo>
                <a:lnTo>
                  <a:pt x="1111250" y="206375"/>
                </a:lnTo>
                <a:lnTo>
                  <a:pt x="1079500" y="301625"/>
                </a:lnTo>
                <a:lnTo>
                  <a:pt x="1038225" y="441325"/>
                </a:lnTo>
                <a:lnTo>
                  <a:pt x="984250" y="615950"/>
                </a:lnTo>
                <a:lnTo>
                  <a:pt x="911225" y="854075"/>
                </a:lnTo>
                <a:lnTo>
                  <a:pt x="847725" y="1028700"/>
                </a:lnTo>
                <a:lnTo>
                  <a:pt x="803275" y="1174750"/>
                </a:lnTo>
                <a:lnTo>
                  <a:pt x="730250" y="13684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2956A6A-575E-0447-B8D8-60069004FF38}"/>
              </a:ext>
            </a:extLst>
          </p:cNvPr>
          <p:cNvSpPr/>
          <p:nvPr/>
        </p:nvSpPr>
        <p:spPr>
          <a:xfrm>
            <a:off x="2852738" y="5043488"/>
            <a:ext cx="593725" cy="490537"/>
          </a:xfrm>
          <a:custGeom>
            <a:avLst/>
            <a:gdLst>
              <a:gd name="connsiteX0" fmla="*/ 204787 w 592931"/>
              <a:gd name="connsiteY0" fmla="*/ 97631 h 490537"/>
              <a:gd name="connsiteX1" fmla="*/ 378618 w 592931"/>
              <a:gd name="connsiteY1" fmla="*/ 195262 h 490537"/>
              <a:gd name="connsiteX2" fmla="*/ 442912 w 592931"/>
              <a:gd name="connsiteY2" fmla="*/ 207168 h 490537"/>
              <a:gd name="connsiteX3" fmla="*/ 473868 w 592931"/>
              <a:gd name="connsiteY3" fmla="*/ 211931 h 490537"/>
              <a:gd name="connsiteX4" fmla="*/ 592931 w 592931"/>
              <a:gd name="connsiteY4" fmla="*/ 192881 h 490537"/>
              <a:gd name="connsiteX5" fmla="*/ 359568 w 592931"/>
              <a:gd name="connsiteY5" fmla="*/ 490537 h 490537"/>
              <a:gd name="connsiteX6" fmla="*/ 338137 w 592931"/>
              <a:gd name="connsiteY6" fmla="*/ 447675 h 490537"/>
              <a:gd name="connsiteX7" fmla="*/ 316706 w 592931"/>
              <a:gd name="connsiteY7" fmla="*/ 395287 h 490537"/>
              <a:gd name="connsiteX8" fmla="*/ 288131 w 592931"/>
              <a:gd name="connsiteY8" fmla="*/ 347662 h 490537"/>
              <a:gd name="connsiteX9" fmla="*/ 197643 w 592931"/>
              <a:gd name="connsiteY9" fmla="*/ 250031 h 490537"/>
              <a:gd name="connsiteX10" fmla="*/ 100012 w 592931"/>
              <a:gd name="connsiteY10" fmla="*/ 150018 h 490537"/>
              <a:gd name="connsiteX11" fmla="*/ 23812 w 592931"/>
              <a:gd name="connsiteY11" fmla="*/ 73818 h 490537"/>
              <a:gd name="connsiteX12" fmla="*/ 7143 w 592931"/>
              <a:gd name="connsiteY12" fmla="*/ 50006 h 490537"/>
              <a:gd name="connsiteX13" fmla="*/ 0 w 592931"/>
              <a:gd name="connsiteY13" fmla="*/ 26193 h 490537"/>
              <a:gd name="connsiteX14" fmla="*/ 4762 w 592931"/>
              <a:gd name="connsiteY14" fmla="*/ 9525 h 490537"/>
              <a:gd name="connsiteX15" fmla="*/ 21431 w 592931"/>
              <a:gd name="connsiteY15" fmla="*/ 0 h 490537"/>
              <a:gd name="connsiteX16" fmla="*/ 47625 w 592931"/>
              <a:gd name="connsiteY16" fmla="*/ 4762 h 490537"/>
              <a:gd name="connsiteX17" fmla="*/ 204787 w 592931"/>
              <a:gd name="connsiteY17" fmla="*/ 97631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92931" h="490537">
                <a:moveTo>
                  <a:pt x="204787" y="97631"/>
                </a:moveTo>
                <a:lnTo>
                  <a:pt x="378618" y="195262"/>
                </a:lnTo>
                <a:lnTo>
                  <a:pt x="442912" y="207168"/>
                </a:lnTo>
                <a:lnTo>
                  <a:pt x="473868" y="211931"/>
                </a:lnTo>
                <a:lnTo>
                  <a:pt x="592931" y="192881"/>
                </a:lnTo>
                <a:lnTo>
                  <a:pt x="359568" y="490537"/>
                </a:lnTo>
                <a:lnTo>
                  <a:pt x="338137" y="447675"/>
                </a:lnTo>
                <a:lnTo>
                  <a:pt x="316706" y="395287"/>
                </a:lnTo>
                <a:lnTo>
                  <a:pt x="288131" y="347662"/>
                </a:lnTo>
                <a:lnTo>
                  <a:pt x="197643" y="250031"/>
                </a:lnTo>
                <a:lnTo>
                  <a:pt x="100012" y="150018"/>
                </a:lnTo>
                <a:lnTo>
                  <a:pt x="23812" y="73818"/>
                </a:lnTo>
                <a:lnTo>
                  <a:pt x="7143" y="50006"/>
                </a:lnTo>
                <a:lnTo>
                  <a:pt x="0" y="26193"/>
                </a:lnTo>
                <a:lnTo>
                  <a:pt x="4762" y="9525"/>
                </a:lnTo>
                <a:lnTo>
                  <a:pt x="21431" y="0"/>
                </a:lnTo>
                <a:lnTo>
                  <a:pt x="47625" y="4762"/>
                </a:lnTo>
                <a:lnTo>
                  <a:pt x="204787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81160AD-9C0F-944C-90C9-70E40E728D10}"/>
              </a:ext>
            </a:extLst>
          </p:cNvPr>
          <p:cNvSpPr/>
          <p:nvPr/>
        </p:nvSpPr>
        <p:spPr>
          <a:xfrm rot="16200000">
            <a:off x="1908969" y="3126581"/>
            <a:ext cx="2428875" cy="1471613"/>
          </a:xfrm>
          <a:custGeom>
            <a:avLst/>
            <a:gdLst>
              <a:gd name="connsiteX0" fmla="*/ 904875 w 2428875"/>
              <a:gd name="connsiteY0" fmla="*/ 819150 h 1471612"/>
              <a:gd name="connsiteX1" fmla="*/ 652462 w 2428875"/>
              <a:gd name="connsiteY1" fmla="*/ 638175 h 1471612"/>
              <a:gd name="connsiteX2" fmla="*/ 409575 w 2428875"/>
              <a:gd name="connsiteY2" fmla="*/ 442912 h 1471612"/>
              <a:gd name="connsiteX3" fmla="*/ 154781 w 2428875"/>
              <a:gd name="connsiteY3" fmla="*/ 214312 h 1471612"/>
              <a:gd name="connsiteX4" fmla="*/ 23812 w 2428875"/>
              <a:gd name="connsiteY4" fmla="*/ 92869 h 1471612"/>
              <a:gd name="connsiteX5" fmla="*/ 4762 w 2428875"/>
              <a:gd name="connsiteY5" fmla="*/ 64294 h 1471612"/>
              <a:gd name="connsiteX6" fmla="*/ 0 w 2428875"/>
              <a:gd name="connsiteY6" fmla="*/ 26194 h 1471612"/>
              <a:gd name="connsiteX7" fmla="*/ 2381 w 2428875"/>
              <a:gd name="connsiteY7" fmla="*/ 11906 h 1471612"/>
              <a:gd name="connsiteX8" fmla="*/ 11906 w 2428875"/>
              <a:gd name="connsiteY8" fmla="*/ 2381 h 1471612"/>
              <a:gd name="connsiteX9" fmla="*/ 35718 w 2428875"/>
              <a:gd name="connsiteY9" fmla="*/ 0 h 1471612"/>
              <a:gd name="connsiteX10" fmla="*/ 59531 w 2428875"/>
              <a:gd name="connsiteY10" fmla="*/ 7144 h 1471612"/>
              <a:gd name="connsiteX11" fmla="*/ 133350 w 2428875"/>
              <a:gd name="connsiteY11" fmla="*/ 73819 h 1471612"/>
              <a:gd name="connsiteX12" fmla="*/ 304800 w 2428875"/>
              <a:gd name="connsiteY12" fmla="*/ 211931 h 1471612"/>
              <a:gd name="connsiteX13" fmla="*/ 495300 w 2428875"/>
              <a:gd name="connsiteY13" fmla="*/ 352425 h 1471612"/>
              <a:gd name="connsiteX14" fmla="*/ 661987 w 2428875"/>
              <a:gd name="connsiteY14" fmla="*/ 473869 h 1471612"/>
              <a:gd name="connsiteX15" fmla="*/ 897731 w 2428875"/>
              <a:gd name="connsiteY15" fmla="*/ 623887 h 1471612"/>
              <a:gd name="connsiteX16" fmla="*/ 1200150 w 2428875"/>
              <a:gd name="connsiteY16" fmla="*/ 797719 h 1471612"/>
              <a:gd name="connsiteX17" fmla="*/ 1419225 w 2428875"/>
              <a:gd name="connsiteY17" fmla="*/ 900112 h 1471612"/>
              <a:gd name="connsiteX18" fmla="*/ 1652587 w 2428875"/>
              <a:gd name="connsiteY18" fmla="*/ 995362 h 1471612"/>
              <a:gd name="connsiteX19" fmla="*/ 1902618 w 2428875"/>
              <a:gd name="connsiteY19" fmla="*/ 1085850 h 1471612"/>
              <a:gd name="connsiteX20" fmla="*/ 2007393 w 2428875"/>
              <a:gd name="connsiteY20" fmla="*/ 1114425 h 1471612"/>
              <a:gd name="connsiteX21" fmla="*/ 2059781 w 2428875"/>
              <a:gd name="connsiteY21" fmla="*/ 1126331 h 1471612"/>
              <a:gd name="connsiteX22" fmla="*/ 2116931 w 2428875"/>
              <a:gd name="connsiteY22" fmla="*/ 1133475 h 1471612"/>
              <a:gd name="connsiteX23" fmla="*/ 2164556 w 2428875"/>
              <a:gd name="connsiteY23" fmla="*/ 1131094 h 1471612"/>
              <a:gd name="connsiteX24" fmla="*/ 2202656 w 2428875"/>
              <a:gd name="connsiteY24" fmla="*/ 1126331 h 1471612"/>
              <a:gd name="connsiteX25" fmla="*/ 2245518 w 2428875"/>
              <a:gd name="connsiteY25" fmla="*/ 1112044 h 1471612"/>
              <a:gd name="connsiteX26" fmla="*/ 2271712 w 2428875"/>
              <a:gd name="connsiteY26" fmla="*/ 1100137 h 1471612"/>
              <a:gd name="connsiteX27" fmla="*/ 2295525 w 2428875"/>
              <a:gd name="connsiteY27" fmla="*/ 1078706 h 1471612"/>
              <a:gd name="connsiteX28" fmla="*/ 2321718 w 2428875"/>
              <a:gd name="connsiteY28" fmla="*/ 1042987 h 1471612"/>
              <a:gd name="connsiteX29" fmla="*/ 2378868 w 2428875"/>
              <a:gd name="connsiteY29" fmla="*/ 885825 h 1471612"/>
              <a:gd name="connsiteX30" fmla="*/ 2428875 w 2428875"/>
              <a:gd name="connsiteY30" fmla="*/ 1040606 h 1471612"/>
              <a:gd name="connsiteX31" fmla="*/ 2338387 w 2428875"/>
              <a:gd name="connsiteY31" fmla="*/ 1250156 h 1471612"/>
              <a:gd name="connsiteX32" fmla="*/ 2286000 w 2428875"/>
              <a:gd name="connsiteY32" fmla="*/ 1333500 h 1471612"/>
              <a:gd name="connsiteX33" fmla="*/ 2226468 w 2428875"/>
              <a:gd name="connsiteY33" fmla="*/ 1397794 h 1471612"/>
              <a:gd name="connsiteX34" fmla="*/ 2188368 w 2428875"/>
              <a:gd name="connsiteY34" fmla="*/ 1433512 h 1471612"/>
              <a:gd name="connsiteX35" fmla="*/ 2155031 w 2428875"/>
              <a:gd name="connsiteY35" fmla="*/ 1457325 h 1471612"/>
              <a:gd name="connsiteX36" fmla="*/ 2126456 w 2428875"/>
              <a:gd name="connsiteY36" fmla="*/ 1469231 h 1471612"/>
              <a:gd name="connsiteX37" fmla="*/ 2085975 w 2428875"/>
              <a:gd name="connsiteY37" fmla="*/ 1471612 h 1471612"/>
              <a:gd name="connsiteX38" fmla="*/ 2045493 w 2428875"/>
              <a:gd name="connsiteY38" fmla="*/ 1450181 h 1471612"/>
              <a:gd name="connsiteX39" fmla="*/ 1885950 w 2428875"/>
              <a:gd name="connsiteY39" fmla="*/ 1352550 h 1471612"/>
              <a:gd name="connsiteX40" fmla="*/ 1788318 w 2428875"/>
              <a:gd name="connsiteY40" fmla="*/ 1302544 h 1471612"/>
              <a:gd name="connsiteX41" fmla="*/ 1581150 w 2428875"/>
              <a:gd name="connsiteY41" fmla="*/ 1214437 h 1471612"/>
              <a:gd name="connsiteX42" fmla="*/ 1252537 w 2428875"/>
              <a:gd name="connsiteY42" fmla="*/ 1040606 h 1471612"/>
              <a:gd name="connsiteX43" fmla="*/ 904875 w 2428875"/>
              <a:gd name="connsiteY43" fmla="*/ 819150 h 147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428875" h="1471612">
                <a:moveTo>
                  <a:pt x="904875" y="819150"/>
                </a:moveTo>
                <a:lnTo>
                  <a:pt x="652462" y="638175"/>
                </a:lnTo>
                <a:lnTo>
                  <a:pt x="409575" y="442912"/>
                </a:lnTo>
                <a:lnTo>
                  <a:pt x="154781" y="214312"/>
                </a:lnTo>
                <a:lnTo>
                  <a:pt x="23812" y="92869"/>
                </a:lnTo>
                <a:lnTo>
                  <a:pt x="4762" y="64294"/>
                </a:lnTo>
                <a:lnTo>
                  <a:pt x="0" y="26194"/>
                </a:lnTo>
                <a:lnTo>
                  <a:pt x="2381" y="11906"/>
                </a:lnTo>
                <a:lnTo>
                  <a:pt x="11906" y="2381"/>
                </a:lnTo>
                <a:lnTo>
                  <a:pt x="35718" y="0"/>
                </a:lnTo>
                <a:lnTo>
                  <a:pt x="59531" y="7144"/>
                </a:lnTo>
                <a:lnTo>
                  <a:pt x="133350" y="73819"/>
                </a:lnTo>
                <a:lnTo>
                  <a:pt x="304800" y="211931"/>
                </a:lnTo>
                <a:lnTo>
                  <a:pt x="495300" y="352425"/>
                </a:lnTo>
                <a:lnTo>
                  <a:pt x="661987" y="473869"/>
                </a:lnTo>
                <a:lnTo>
                  <a:pt x="897731" y="623887"/>
                </a:lnTo>
                <a:lnTo>
                  <a:pt x="1200150" y="797719"/>
                </a:lnTo>
                <a:lnTo>
                  <a:pt x="1419225" y="900112"/>
                </a:lnTo>
                <a:lnTo>
                  <a:pt x="1652587" y="995362"/>
                </a:lnTo>
                <a:lnTo>
                  <a:pt x="1902618" y="1085850"/>
                </a:lnTo>
                <a:lnTo>
                  <a:pt x="2007393" y="1114425"/>
                </a:lnTo>
                <a:lnTo>
                  <a:pt x="2059781" y="1126331"/>
                </a:lnTo>
                <a:lnTo>
                  <a:pt x="2116931" y="1133475"/>
                </a:lnTo>
                <a:lnTo>
                  <a:pt x="2164556" y="1131094"/>
                </a:lnTo>
                <a:lnTo>
                  <a:pt x="2202656" y="1126331"/>
                </a:lnTo>
                <a:lnTo>
                  <a:pt x="2245518" y="1112044"/>
                </a:lnTo>
                <a:lnTo>
                  <a:pt x="2271712" y="1100137"/>
                </a:lnTo>
                <a:lnTo>
                  <a:pt x="2295525" y="1078706"/>
                </a:lnTo>
                <a:lnTo>
                  <a:pt x="2321718" y="1042987"/>
                </a:lnTo>
                <a:lnTo>
                  <a:pt x="2378868" y="885825"/>
                </a:lnTo>
                <a:lnTo>
                  <a:pt x="2428875" y="1040606"/>
                </a:lnTo>
                <a:lnTo>
                  <a:pt x="2338387" y="1250156"/>
                </a:lnTo>
                <a:lnTo>
                  <a:pt x="2286000" y="1333500"/>
                </a:lnTo>
                <a:lnTo>
                  <a:pt x="2226468" y="1397794"/>
                </a:lnTo>
                <a:lnTo>
                  <a:pt x="2188368" y="1433512"/>
                </a:lnTo>
                <a:lnTo>
                  <a:pt x="2155031" y="1457325"/>
                </a:lnTo>
                <a:lnTo>
                  <a:pt x="2126456" y="1469231"/>
                </a:lnTo>
                <a:lnTo>
                  <a:pt x="2085975" y="1471612"/>
                </a:lnTo>
                <a:lnTo>
                  <a:pt x="2045493" y="1450181"/>
                </a:lnTo>
                <a:lnTo>
                  <a:pt x="1885950" y="1352550"/>
                </a:lnTo>
                <a:lnTo>
                  <a:pt x="1788318" y="1302544"/>
                </a:lnTo>
                <a:lnTo>
                  <a:pt x="1581150" y="1214437"/>
                </a:lnTo>
                <a:lnTo>
                  <a:pt x="1252537" y="1040606"/>
                </a:lnTo>
                <a:lnTo>
                  <a:pt x="904875" y="819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2A8976D-8862-E84F-AECB-1056AD641E04}"/>
              </a:ext>
            </a:extLst>
          </p:cNvPr>
          <p:cNvSpPr/>
          <p:nvPr/>
        </p:nvSpPr>
        <p:spPr>
          <a:xfrm>
            <a:off x="4918075" y="1952625"/>
            <a:ext cx="1857375" cy="428625"/>
          </a:xfrm>
          <a:custGeom>
            <a:avLst/>
            <a:gdLst>
              <a:gd name="connsiteX0" fmla="*/ 747713 w 1857375"/>
              <a:gd name="connsiteY0" fmla="*/ 369094 h 428625"/>
              <a:gd name="connsiteX1" fmla="*/ 366713 w 1857375"/>
              <a:gd name="connsiteY1" fmla="*/ 423863 h 428625"/>
              <a:gd name="connsiteX2" fmla="*/ 300038 w 1857375"/>
              <a:gd name="connsiteY2" fmla="*/ 428625 h 428625"/>
              <a:gd name="connsiteX3" fmla="*/ 254794 w 1857375"/>
              <a:gd name="connsiteY3" fmla="*/ 426244 h 428625"/>
              <a:gd name="connsiteX4" fmla="*/ 202407 w 1857375"/>
              <a:gd name="connsiteY4" fmla="*/ 416719 h 428625"/>
              <a:gd name="connsiteX5" fmla="*/ 0 w 1857375"/>
              <a:gd name="connsiteY5" fmla="*/ 345281 h 428625"/>
              <a:gd name="connsiteX6" fmla="*/ 30957 w 1857375"/>
              <a:gd name="connsiteY6" fmla="*/ 169069 h 428625"/>
              <a:gd name="connsiteX7" fmla="*/ 152400 w 1857375"/>
              <a:gd name="connsiteY7" fmla="*/ 242888 h 428625"/>
              <a:gd name="connsiteX8" fmla="*/ 207169 w 1857375"/>
              <a:gd name="connsiteY8" fmla="*/ 264319 h 428625"/>
              <a:gd name="connsiteX9" fmla="*/ 252413 w 1857375"/>
              <a:gd name="connsiteY9" fmla="*/ 273844 h 428625"/>
              <a:gd name="connsiteX10" fmla="*/ 307182 w 1857375"/>
              <a:gd name="connsiteY10" fmla="*/ 273844 h 428625"/>
              <a:gd name="connsiteX11" fmla="*/ 452438 w 1857375"/>
              <a:gd name="connsiteY11" fmla="*/ 261938 h 428625"/>
              <a:gd name="connsiteX12" fmla="*/ 833438 w 1857375"/>
              <a:gd name="connsiteY12" fmla="*/ 204788 h 428625"/>
              <a:gd name="connsiteX13" fmla="*/ 1121569 w 1857375"/>
              <a:gd name="connsiteY13" fmla="*/ 142875 h 428625"/>
              <a:gd name="connsiteX14" fmla="*/ 1397794 w 1857375"/>
              <a:gd name="connsiteY14" fmla="*/ 66675 h 428625"/>
              <a:gd name="connsiteX15" fmla="*/ 1414463 w 1857375"/>
              <a:gd name="connsiteY15" fmla="*/ 47625 h 428625"/>
              <a:gd name="connsiteX16" fmla="*/ 1452563 w 1857375"/>
              <a:gd name="connsiteY16" fmla="*/ 21431 h 428625"/>
              <a:gd name="connsiteX17" fmla="*/ 1490663 w 1857375"/>
              <a:gd name="connsiteY17" fmla="*/ 4763 h 428625"/>
              <a:gd name="connsiteX18" fmla="*/ 1524000 w 1857375"/>
              <a:gd name="connsiteY18" fmla="*/ 0 h 428625"/>
              <a:gd name="connsiteX19" fmla="*/ 1578769 w 1857375"/>
              <a:gd name="connsiteY19" fmla="*/ 9525 h 428625"/>
              <a:gd name="connsiteX20" fmla="*/ 1674019 w 1857375"/>
              <a:gd name="connsiteY20" fmla="*/ 33338 h 428625"/>
              <a:gd name="connsiteX21" fmla="*/ 1726407 w 1857375"/>
              <a:gd name="connsiteY21" fmla="*/ 52388 h 428625"/>
              <a:gd name="connsiteX22" fmla="*/ 1776413 w 1857375"/>
              <a:gd name="connsiteY22" fmla="*/ 76200 h 428625"/>
              <a:gd name="connsiteX23" fmla="*/ 1819275 w 1857375"/>
              <a:gd name="connsiteY23" fmla="*/ 104775 h 428625"/>
              <a:gd name="connsiteX24" fmla="*/ 1845469 w 1857375"/>
              <a:gd name="connsiteY24" fmla="*/ 142875 h 428625"/>
              <a:gd name="connsiteX25" fmla="*/ 1857375 w 1857375"/>
              <a:gd name="connsiteY25" fmla="*/ 185738 h 428625"/>
              <a:gd name="connsiteX26" fmla="*/ 1850232 w 1857375"/>
              <a:gd name="connsiteY26" fmla="*/ 219075 h 428625"/>
              <a:gd name="connsiteX27" fmla="*/ 1824038 w 1857375"/>
              <a:gd name="connsiteY27" fmla="*/ 233363 h 428625"/>
              <a:gd name="connsiteX28" fmla="*/ 1747838 w 1857375"/>
              <a:gd name="connsiteY28" fmla="*/ 242888 h 428625"/>
              <a:gd name="connsiteX29" fmla="*/ 1597819 w 1857375"/>
              <a:gd name="connsiteY29" fmla="*/ 252413 h 428625"/>
              <a:gd name="connsiteX30" fmla="*/ 1426369 w 1857375"/>
              <a:gd name="connsiteY30" fmla="*/ 276225 h 428625"/>
              <a:gd name="connsiteX31" fmla="*/ 1223963 w 1857375"/>
              <a:gd name="connsiteY31" fmla="*/ 314325 h 428625"/>
              <a:gd name="connsiteX32" fmla="*/ 1090613 w 1857375"/>
              <a:gd name="connsiteY32" fmla="*/ 323850 h 428625"/>
              <a:gd name="connsiteX33" fmla="*/ 747713 w 1857375"/>
              <a:gd name="connsiteY33" fmla="*/ 369094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857375" h="428625">
                <a:moveTo>
                  <a:pt x="747713" y="369094"/>
                </a:moveTo>
                <a:lnTo>
                  <a:pt x="366713" y="423863"/>
                </a:lnTo>
                <a:lnTo>
                  <a:pt x="300038" y="428625"/>
                </a:lnTo>
                <a:lnTo>
                  <a:pt x="254794" y="426244"/>
                </a:lnTo>
                <a:lnTo>
                  <a:pt x="202407" y="416719"/>
                </a:lnTo>
                <a:lnTo>
                  <a:pt x="0" y="345281"/>
                </a:lnTo>
                <a:lnTo>
                  <a:pt x="30957" y="169069"/>
                </a:lnTo>
                <a:lnTo>
                  <a:pt x="152400" y="242888"/>
                </a:lnTo>
                <a:lnTo>
                  <a:pt x="207169" y="264319"/>
                </a:lnTo>
                <a:lnTo>
                  <a:pt x="252413" y="273844"/>
                </a:lnTo>
                <a:lnTo>
                  <a:pt x="307182" y="273844"/>
                </a:lnTo>
                <a:lnTo>
                  <a:pt x="452438" y="261938"/>
                </a:lnTo>
                <a:lnTo>
                  <a:pt x="833438" y="204788"/>
                </a:lnTo>
                <a:lnTo>
                  <a:pt x="1121569" y="142875"/>
                </a:lnTo>
                <a:lnTo>
                  <a:pt x="1397794" y="66675"/>
                </a:lnTo>
                <a:lnTo>
                  <a:pt x="1414463" y="47625"/>
                </a:lnTo>
                <a:lnTo>
                  <a:pt x="1452563" y="21431"/>
                </a:lnTo>
                <a:lnTo>
                  <a:pt x="1490663" y="4763"/>
                </a:lnTo>
                <a:lnTo>
                  <a:pt x="1524000" y="0"/>
                </a:lnTo>
                <a:lnTo>
                  <a:pt x="1578769" y="9525"/>
                </a:lnTo>
                <a:lnTo>
                  <a:pt x="1674019" y="33338"/>
                </a:lnTo>
                <a:lnTo>
                  <a:pt x="1726407" y="52388"/>
                </a:lnTo>
                <a:lnTo>
                  <a:pt x="1776413" y="76200"/>
                </a:lnTo>
                <a:lnTo>
                  <a:pt x="1819275" y="104775"/>
                </a:lnTo>
                <a:lnTo>
                  <a:pt x="1845469" y="142875"/>
                </a:lnTo>
                <a:lnTo>
                  <a:pt x="1857375" y="185738"/>
                </a:lnTo>
                <a:lnTo>
                  <a:pt x="1850232" y="219075"/>
                </a:lnTo>
                <a:lnTo>
                  <a:pt x="1824038" y="233363"/>
                </a:lnTo>
                <a:lnTo>
                  <a:pt x="1747838" y="242888"/>
                </a:lnTo>
                <a:lnTo>
                  <a:pt x="1597819" y="252413"/>
                </a:lnTo>
                <a:lnTo>
                  <a:pt x="1426369" y="276225"/>
                </a:lnTo>
                <a:lnTo>
                  <a:pt x="1223963" y="314325"/>
                </a:lnTo>
                <a:lnTo>
                  <a:pt x="1090613" y="323850"/>
                </a:lnTo>
                <a:lnTo>
                  <a:pt x="747713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12BE4FC-BE96-0842-B36B-8CF3567F0123}"/>
              </a:ext>
            </a:extLst>
          </p:cNvPr>
          <p:cNvSpPr/>
          <p:nvPr/>
        </p:nvSpPr>
        <p:spPr>
          <a:xfrm>
            <a:off x="4448175" y="2733675"/>
            <a:ext cx="2614613" cy="495300"/>
          </a:xfrm>
          <a:custGeom>
            <a:avLst/>
            <a:gdLst>
              <a:gd name="connsiteX0" fmla="*/ 1519238 w 2614613"/>
              <a:gd name="connsiteY0" fmla="*/ 314325 h 495300"/>
              <a:gd name="connsiteX1" fmla="*/ 921544 w 2614613"/>
              <a:gd name="connsiteY1" fmla="*/ 381000 h 495300"/>
              <a:gd name="connsiteX2" fmla="*/ 685800 w 2614613"/>
              <a:gd name="connsiteY2" fmla="*/ 428625 h 495300"/>
              <a:gd name="connsiteX3" fmla="*/ 550069 w 2614613"/>
              <a:gd name="connsiteY3" fmla="*/ 457200 h 495300"/>
              <a:gd name="connsiteX4" fmla="*/ 447675 w 2614613"/>
              <a:gd name="connsiteY4" fmla="*/ 471488 h 495300"/>
              <a:gd name="connsiteX5" fmla="*/ 371475 w 2614613"/>
              <a:gd name="connsiteY5" fmla="*/ 492919 h 495300"/>
              <a:gd name="connsiteX6" fmla="*/ 347663 w 2614613"/>
              <a:gd name="connsiteY6" fmla="*/ 495300 h 495300"/>
              <a:gd name="connsiteX7" fmla="*/ 316706 w 2614613"/>
              <a:gd name="connsiteY7" fmla="*/ 490538 h 495300"/>
              <a:gd name="connsiteX8" fmla="*/ 269081 w 2614613"/>
              <a:gd name="connsiteY8" fmla="*/ 476250 h 495300"/>
              <a:gd name="connsiteX9" fmla="*/ 209550 w 2614613"/>
              <a:gd name="connsiteY9" fmla="*/ 450056 h 495300"/>
              <a:gd name="connsiteX10" fmla="*/ 161925 w 2614613"/>
              <a:gd name="connsiteY10" fmla="*/ 419100 h 495300"/>
              <a:gd name="connsiteX11" fmla="*/ 119063 w 2614613"/>
              <a:gd name="connsiteY11" fmla="*/ 385763 h 495300"/>
              <a:gd name="connsiteX12" fmla="*/ 59531 w 2614613"/>
              <a:gd name="connsiteY12" fmla="*/ 326231 h 495300"/>
              <a:gd name="connsiteX13" fmla="*/ 23813 w 2614613"/>
              <a:gd name="connsiteY13" fmla="*/ 276225 h 495300"/>
              <a:gd name="connsiteX14" fmla="*/ 7144 w 2614613"/>
              <a:gd name="connsiteY14" fmla="*/ 233363 h 495300"/>
              <a:gd name="connsiteX15" fmla="*/ 0 w 2614613"/>
              <a:gd name="connsiteY15" fmla="*/ 195263 h 495300"/>
              <a:gd name="connsiteX16" fmla="*/ 7144 w 2614613"/>
              <a:gd name="connsiteY16" fmla="*/ 171450 h 495300"/>
              <a:gd name="connsiteX17" fmla="*/ 21431 w 2614613"/>
              <a:gd name="connsiteY17" fmla="*/ 171450 h 495300"/>
              <a:gd name="connsiteX18" fmla="*/ 69056 w 2614613"/>
              <a:gd name="connsiteY18" fmla="*/ 209550 h 495300"/>
              <a:gd name="connsiteX19" fmla="*/ 135731 w 2614613"/>
              <a:gd name="connsiteY19" fmla="*/ 242888 h 495300"/>
              <a:gd name="connsiteX20" fmla="*/ 235744 w 2614613"/>
              <a:gd name="connsiteY20" fmla="*/ 276225 h 495300"/>
              <a:gd name="connsiteX21" fmla="*/ 338138 w 2614613"/>
              <a:gd name="connsiteY21" fmla="*/ 292894 h 495300"/>
              <a:gd name="connsiteX22" fmla="*/ 452438 w 2614613"/>
              <a:gd name="connsiteY22" fmla="*/ 300038 h 495300"/>
              <a:gd name="connsiteX23" fmla="*/ 550069 w 2614613"/>
              <a:gd name="connsiteY23" fmla="*/ 292894 h 495300"/>
              <a:gd name="connsiteX24" fmla="*/ 709613 w 2614613"/>
              <a:gd name="connsiteY24" fmla="*/ 271463 h 495300"/>
              <a:gd name="connsiteX25" fmla="*/ 928688 w 2614613"/>
              <a:gd name="connsiteY25" fmla="*/ 223838 h 495300"/>
              <a:gd name="connsiteX26" fmla="*/ 1276350 w 2614613"/>
              <a:gd name="connsiteY26" fmla="*/ 188119 h 495300"/>
              <a:gd name="connsiteX27" fmla="*/ 1754981 w 2614613"/>
              <a:gd name="connsiteY27" fmla="*/ 135731 h 495300"/>
              <a:gd name="connsiteX28" fmla="*/ 2021681 w 2614613"/>
              <a:gd name="connsiteY28" fmla="*/ 95250 h 495300"/>
              <a:gd name="connsiteX29" fmla="*/ 2102644 w 2614613"/>
              <a:gd name="connsiteY29" fmla="*/ 78581 h 495300"/>
              <a:gd name="connsiteX30" fmla="*/ 2152650 w 2614613"/>
              <a:gd name="connsiteY30" fmla="*/ 61913 h 495300"/>
              <a:gd name="connsiteX31" fmla="*/ 2209800 w 2614613"/>
              <a:gd name="connsiteY31" fmla="*/ 35719 h 495300"/>
              <a:gd name="connsiteX32" fmla="*/ 2264569 w 2614613"/>
              <a:gd name="connsiteY32" fmla="*/ 0 h 495300"/>
              <a:gd name="connsiteX33" fmla="*/ 2319338 w 2614613"/>
              <a:gd name="connsiteY33" fmla="*/ 11906 h 495300"/>
              <a:gd name="connsiteX34" fmla="*/ 2397919 w 2614613"/>
              <a:gd name="connsiteY34" fmla="*/ 30956 h 495300"/>
              <a:gd name="connsiteX35" fmla="*/ 2481263 w 2614613"/>
              <a:gd name="connsiteY35" fmla="*/ 61913 h 495300"/>
              <a:gd name="connsiteX36" fmla="*/ 2533650 w 2614613"/>
              <a:gd name="connsiteY36" fmla="*/ 85725 h 495300"/>
              <a:gd name="connsiteX37" fmla="*/ 2564606 w 2614613"/>
              <a:gd name="connsiteY37" fmla="*/ 102394 h 495300"/>
              <a:gd name="connsiteX38" fmla="*/ 2588419 w 2614613"/>
              <a:gd name="connsiteY38" fmla="*/ 126206 h 495300"/>
              <a:gd name="connsiteX39" fmla="*/ 2609850 w 2614613"/>
              <a:gd name="connsiteY39" fmla="*/ 161925 h 495300"/>
              <a:gd name="connsiteX40" fmla="*/ 2614613 w 2614613"/>
              <a:gd name="connsiteY40" fmla="*/ 185738 h 495300"/>
              <a:gd name="connsiteX41" fmla="*/ 2600325 w 2614613"/>
              <a:gd name="connsiteY41" fmla="*/ 216694 h 495300"/>
              <a:gd name="connsiteX42" fmla="*/ 2578894 w 2614613"/>
              <a:gd name="connsiteY42" fmla="*/ 233363 h 495300"/>
              <a:gd name="connsiteX43" fmla="*/ 2516981 w 2614613"/>
              <a:gd name="connsiteY43" fmla="*/ 247650 h 495300"/>
              <a:gd name="connsiteX44" fmla="*/ 2400300 w 2614613"/>
              <a:gd name="connsiteY44" fmla="*/ 252413 h 495300"/>
              <a:gd name="connsiteX45" fmla="*/ 2197894 w 2614613"/>
              <a:gd name="connsiteY45" fmla="*/ 257175 h 495300"/>
              <a:gd name="connsiteX46" fmla="*/ 1993106 w 2614613"/>
              <a:gd name="connsiteY46" fmla="*/ 276225 h 495300"/>
              <a:gd name="connsiteX47" fmla="*/ 1735931 w 2614613"/>
              <a:gd name="connsiteY47" fmla="*/ 297656 h 495300"/>
              <a:gd name="connsiteX48" fmla="*/ 1519238 w 2614613"/>
              <a:gd name="connsiteY48" fmla="*/ 31432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14613" h="495300">
                <a:moveTo>
                  <a:pt x="1519238" y="314325"/>
                </a:moveTo>
                <a:lnTo>
                  <a:pt x="921544" y="381000"/>
                </a:lnTo>
                <a:lnTo>
                  <a:pt x="685800" y="428625"/>
                </a:lnTo>
                <a:lnTo>
                  <a:pt x="550069" y="457200"/>
                </a:lnTo>
                <a:lnTo>
                  <a:pt x="447675" y="471488"/>
                </a:lnTo>
                <a:lnTo>
                  <a:pt x="371475" y="492919"/>
                </a:lnTo>
                <a:lnTo>
                  <a:pt x="347663" y="495300"/>
                </a:lnTo>
                <a:lnTo>
                  <a:pt x="316706" y="490538"/>
                </a:lnTo>
                <a:lnTo>
                  <a:pt x="269081" y="476250"/>
                </a:lnTo>
                <a:lnTo>
                  <a:pt x="209550" y="450056"/>
                </a:lnTo>
                <a:lnTo>
                  <a:pt x="161925" y="419100"/>
                </a:lnTo>
                <a:lnTo>
                  <a:pt x="119063" y="385763"/>
                </a:lnTo>
                <a:lnTo>
                  <a:pt x="59531" y="326231"/>
                </a:lnTo>
                <a:lnTo>
                  <a:pt x="23813" y="276225"/>
                </a:lnTo>
                <a:lnTo>
                  <a:pt x="7144" y="233363"/>
                </a:lnTo>
                <a:lnTo>
                  <a:pt x="0" y="195263"/>
                </a:lnTo>
                <a:lnTo>
                  <a:pt x="7144" y="171450"/>
                </a:lnTo>
                <a:lnTo>
                  <a:pt x="21431" y="171450"/>
                </a:lnTo>
                <a:lnTo>
                  <a:pt x="69056" y="209550"/>
                </a:lnTo>
                <a:lnTo>
                  <a:pt x="135731" y="242888"/>
                </a:lnTo>
                <a:lnTo>
                  <a:pt x="235744" y="276225"/>
                </a:lnTo>
                <a:lnTo>
                  <a:pt x="338138" y="292894"/>
                </a:lnTo>
                <a:lnTo>
                  <a:pt x="452438" y="300038"/>
                </a:lnTo>
                <a:lnTo>
                  <a:pt x="550069" y="292894"/>
                </a:lnTo>
                <a:lnTo>
                  <a:pt x="709613" y="271463"/>
                </a:lnTo>
                <a:lnTo>
                  <a:pt x="928688" y="223838"/>
                </a:lnTo>
                <a:lnTo>
                  <a:pt x="1276350" y="188119"/>
                </a:lnTo>
                <a:lnTo>
                  <a:pt x="1754981" y="135731"/>
                </a:lnTo>
                <a:lnTo>
                  <a:pt x="2021681" y="95250"/>
                </a:lnTo>
                <a:lnTo>
                  <a:pt x="2102644" y="78581"/>
                </a:lnTo>
                <a:lnTo>
                  <a:pt x="2152650" y="61913"/>
                </a:lnTo>
                <a:lnTo>
                  <a:pt x="2209800" y="35719"/>
                </a:lnTo>
                <a:lnTo>
                  <a:pt x="2264569" y="0"/>
                </a:lnTo>
                <a:lnTo>
                  <a:pt x="2319338" y="11906"/>
                </a:lnTo>
                <a:lnTo>
                  <a:pt x="2397919" y="30956"/>
                </a:lnTo>
                <a:lnTo>
                  <a:pt x="2481263" y="61913"/>
                </a:lnTo>
                <a:lnTo>
                  <a:pt x="2533650" y="85725"/>
                </a:lnTo>
                <a:lnTo>
                  <a:pt x="2564606" y="102394"/>
                </a:lnTo>
                <a:lnTo>
                  <a:pt x="2588419" y="126206"/>
                </a:lnTo>
                <a:lnTo>
                  <a:pt x="2609850" y="161925"/>
                </a:lnTo>
                <a:lnTo>
                  <a:pt x="2614613" y="185738"/>
                </a:lnTo>
                <a:lnTo>
                  <a:pt x="2600325" y="216694"/>
                </a:lnTo>
                <a:lnTo>
                  <a:pt x="2578894" y="233363"/>
                </a:lnTo>
                <a:lnTo>
                  <a:pt x="2516981" y="247650"/>
                </a:lnTo>
                <a:lnTo>
                  <a:pt x="2400300" y="252413"/>
                </a:lnTo>
                <a:lnTo>
                  <a:pt x="2197894" y="257175"/>
                </a:lnTo>
                <a:lnTo>
                  <a:pt x="1993106" y="276225"/>
                </a:lnTo>
                <a:lnTo>
                  <a:pt x="1735931" y="297656"/>
                </a:lnTo>
                <a:lnTo>
                  <a:pt x="1519238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07712D7-048F-EC48-A15E-8097BF81B46C}"/>
              </a:ext>
            </a:extLst>
          </p:cNvPr>
          <p:cNvSpPr/>
          <p:nvPr/>
        </p:nvSpPr>
        <p:spPr>
          <a:xfrm rot="16200000">
            <a:off x="4010025" y="3397250"/>
            <a:ext cx="2292350" cy="438150"/>
          </a:xfrm>
          <a:custGeom>
            <a:avLst/>
            <a:gdLst>
              <a:gd name="connsiteX0" fmla="*/ 1447800 w 2293143"/>
              <a:gd name="connsiteY0" fmla="*/ 431006 h 438150"/>
              <a:gd name="connsiteX1" fmla="*/ 700087 w 2293143"/>
              <a:gd name="connsiteY1" fmla="*/ 435768 h 438150"/>
              <a:gd name="connsiteX2" fmla="*/ 545306 w 2293143"/>
              <a:gd name="connsiteY2" fmla="*/ 407193 h 438150"/>
              <a:gd name="connsiteX3" fmla="*/ 23812 w 2293143"/>
              <a:gd name="connsiteY3" fmla="*/ 416718 h 438150"/>
              <a:gd name="connsiteX4" fmla="*/ 0 w 2293143"/>
              <a:gd name="connsiteY4" fmla="*/ 211931 h 438150"/>
              <a:gd name="connsiteX5" fmla="*/ 723900 w 2293143"/>
              <a:gd name="connsiteY5" fmla="*/ 209550 h 438150"/>
              <a:gd name="connsiteX6" fmla="*/ 1616868 w 2293143"/>
              <a:gd name="connsiteY6" fmla="*/ 207168 h 438150"/>
              <a:gd name="connsiteX7" fmla="*/ 1747837 w 2293143"/>
              <a:gd name="connsiteY7" fmla="*/ 211931 h 438150"/>
              <a:gd name="connsiteX8" fmla="*/ 1869281 w 2293143"/>
              <a:gd name="connsiteY8" fmla="*/ 204787 h 438150"/>
              <a:gd name="connsiteX9" fmla="*/ 1964531 w 2293143"/>
              <a:gd name="connsiteY9" fmla="*/ 185737 h 438150"/>
              <a:gd name="connsiteX10" fmla="*/ 2024062 w 2293143"/>
              <a:gd name="connsiteY10" fmla="*/ 169068 h 438150"/>
              <a:gd name="connsiteX11" fmla="*/ 2081212 w 2293143"/>
              <a:gd name="connsiteY11" fmla="*/ 147637 h 438150"/>
              <a:gd name="connsiteX12" fmla="*/ 2143125 w 2293143"/>
              <a:gd name="connsiteY12" fmla="*/ 119062 h 438150"/>
              <a:gd name="connsiteX13" fmla="*/ 2176462 w 2293143"/>
              <a:gd name="connsiteY13" fmla="*/ 95250 h 438150"/>
              <a:gd name="connsiteX14" fmla="*/ 2207418 w 2293143"/>
              <a:gd name="connsiteY14" fmla="*/ 59531 h 438150"/>
              <a:gd name="connsiteX15" fmla="*/ 2224087 w 2293143"/>
              <a:gd name="connsiteY15" fmla="*/ 16668 h 438150"/>
              <a:gd name="connsiteX16" fmla="*/ 2235993 w 2293143"/>
              <a:gd name="connsiteY16" fmla="*/ 2381 h 438150"/>
              <a:gd name="connsiteX17" fmla="*/ 2257425 w 2293143"/>
              <a:gd name="connsiteY17" fmla="*/ 0 h 438150"/>
              <a:gd name="connsiteX18" fmla="*/ 2278856 w 2293143"/>
              <a:gd name="connsiteY18" fmla="*/ 11906 h 438150"/>
              <a:gd name="connsiteX19" fmla="*/ 2288381 w 2293143"/>
              <a:gd name="connsiteY19" fmla="*/ 28575 h 438150"/>
              <a:gd name="connsiteX20" fmla="*/ 2293143 w 2293143"/>
              <a:gd name="connsiteY20" fmla="*/ 52387 h 438150"/>
              <a:gd name="connsiteX21" fmla="*/ 2293143 w 2293143"/>
              <a:gd name="connsiteY21" fmla="*/ 100012 h 438150"/>
              <a:gd name="connsiteX22" fmla="*/ 2281237 w 2293143"/>
              <a:gd name="connsiteY22" fmla="*/ 161925 h 438150"/>
              <a:gd name="connsiteX23" fmla="*/ 2252662 w 2293143"/>
              <a:gd name="connsiteY23" fmla="*/ 242887 h 438150"/>
              <a:gd name="connsiteX24" fmla="*/ 2200275 w 2293143"/>
              <a:gd name="connsiteY24" fmla="*/ 330993 h 438150"/>
              <a:gd name="connsiteX25" fmla="*/ 2143125 w 2293143"/>
              <a:gd name="connsiteY25" fmla="*/ 407193 h 438150"/>
              <a:gd name="connsiteX26" fmla="*/ 2109787 w 2293143"/>
              <a:gd name="connsiteY26" fmla="*/ 428625 h 438150"/>
              <a:gd name="connsiteX27" fmla="*/ 2078831 w 2293143"/>
              <a:gd name="connsiteY27" fmla="*/ 438150 h 438150"/>
              <a:gd name="connsiteX28" fmla="*/ 2047875 w 2293143"/>
              <a:gd name="connsiteY28" fmla="*/ 438150 h 438150"/>
              <a:gd name="connsiteX29" fmla="*/ 1966912 w 2293143"/>
              <a:gd name="connsiteY29" fmla="*/ 433387 h 438150"/>
              <a:gd name="connsiteX30" fmla="*/ 1800225 w 2293143"/>
              <a:gd name="connsiteY30" fmla="*/ 428625 h 438150"/>
              <a:gd name="connsiteX31" fmla="*/ 1643062 w 2293143"/>
              <a:gd name="connsiteY31" fmla="*/ 428625 h 438150"/>
              <a:gd name="connsiteX32" fmla="*/ 1447800 w 2293143"/>
              <a:gd name="connsiteY32" fmla="*/ 431006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293143" h="438150">
                <a:moveTo>
                  <a:pt x="1447800" y="431006"/>
                </a:moveTo>
                <a:lnTo>
                  <a:pt x="700087" y="435768"/>
                </a:lnTo>
                <a:lnTo>
                  <a:pt x="545306" y="407193"/>
                </a:lnTo>
                <a:lnTo>
                  <a:pt x="23812" y="416718"/>
                </a:lnTo>
                <a:lnTo>
                  <a:pt x="0" y="211931"/>
                </a:lnTo>
                <a:lnTo>
                  <a:pt x="723900" y="209550"/>
                </a:lnTo>
                <a:lnTo>
                  <a:pt x="1616868" y="207168"/>
                </a:lnTo>
                <a:lnTo>
                  <a:pt x="1747837" y="211931"/>
                </a:lnTo>
                <a:lnTo>
                  <a:pt x="1869281" y="204787"/>
                </a:lnTo>
                <a:lnTo>
                  <a:pt x="1964531" y="185737"/>
                </a:lnTo>
                <a:lnTo>
                  <a:pt x="2024062" y="169068"/>
                </a:lnTo>
                <a:lnTo>
                  <a:pt x="2081212" y="147637"/>
                </a:lnTo>
                <a:lnTo>
                  <a:pt x="2143125" y="119062"/>
                </a:lnTo>
                <a:lnTo>
                  <a:pt x="2176462" y="95250"/>
                </a:lnTo>
                <a:lnTo>
                  <a:pt x="2207418" y="59531"/>
                </a:lnTo>
                <a:lnTo>
                  <a:pt x="2224087" y="16668"/>
                </a:lnTo>
                <a:lnTo>
                  <a:pt x="2235993" y="2381"/>
                </a:lnTo>
                <a:lnTo>
                  <a:pt x="2257425" y="0"/>
                </a:lnTo>
                <a:lnTo>
                  <a:pt x="2278856" y="11906"/>
                </a:lnTo>
                <a:lnTo>
                  <a:pt x="2288381" y="28575"/>
                </a:lnTo>
                <a:lnTo>
                  <a:pt x="2293143" y="52387"/>
                </a:lnTo>
                <a:lnTo>
                  <a:pt x="2293143" y="100012"/>
                </a:lnTo>
                <a:lnTo>
                  <a:pt x="2281237" y="161925"/>
                </a:lnTo>
                <a:lnTo>
                  <a:pt x="2252662" y="242887"/>
                </a:lnTo>
                <a:lnTo>
                  <a:pt x="2200275" y="330993"/>
                </a:lnTo>
                <a:lnTo>
                  <a:pt x="2143125" y="407193"/>
                </a:lnTo>
                <a:lnTo>
                  <a:pt x="2109787" y="428625"/>
                </a:lnTo>
                <a:lnTo>
                  <a:pt x="2078831" y="438150"/>
                </a:lnTo>
                <a:lnTo>
                  <a:pt x="2047875" y="438150"/>
                </a:lnTo>
                <a:lnTo>
                  <a:pt x="1966912" y="433387"/>
                </a:lnTo>
                <a:lnTo>
                  <a:pt x="1800225" y="428625"/>
                </a:lnTo>
                <a:lnTo>
                  <a:pt x="1643062" y="428625"/>
                </a:lnTo>
                <a:lnTo>
                  <a:pt x="1447800" y="431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F8D44E-549B-E04D-AEF3-B44C221FCDB2}"/>
              </a:ext>
            </a:extLst>
          </p:cNvPr>
          <p:cNvSpPr/>
          <p:nvPr/>
        </p:nvSpPr>
        <p:spPr>
          <a:xfrm rot="16200000">
            <a:off x="5061744" y="3205956"/>
            <a:ext cx="2438400" cy="452438"/>
          </a:xfrm>
          <a:custGeom>
            <a:avLst/>
            <a:gdLst>
              <a:gd name="connsiteX0" fmla="*/ 823913 w 2438400"/>
              <a:gd name="connsiteY0" fmla="*/ 361950 h 452437"/>
              <a:gd name="connsiteX1" fmla="*/ 0 w 2438400"/>
              <a:gd name="connsiteY1" fmla="*/ 342900 h 452437"/>
              <a:gd name="connsiteX2" fmla="*/ 0 w 2438400"/>
              <a:gd name="connsiteY2" fmla="*/ 119062 h 452437"/>
              <a:gd name="connsiteX3" fmla="*/ 1045369 w 2438400"/>
              <a:gd name="connsiteY3" fmla="*/ 119062 h 452437"/>
              <a:gd name="connsiteX4" fmla="*/ 1233488 w 2438400"/>
              <a:gd name="connsiteY4" fmla="*/ 142875 h 452437"/>
              <a:gd name="connsiteX5" fmla="*/ 1628775 w 2438400"/>
              <a:gd name="connsiteY5" fmla="*/ 142875 h 452437"/>
              <a:gd name="connsiteX6" fmla="*/ 1785938 w 2438400"/>
              <a:gd name="connsiteY6" fmla="*/ 145256 h 452437"/>
              <a:gd name="connsiteX7" fmla="*/ 2014538 w 2438400"/>
              <a:gd name="connsiteY7" fmla="*/ 142875 h 452437"/>
              <a:gd name="connsiteX8" fmla="*/ 2083594 w 2438400"/>
              <a:gd name="connsiteY8" fmla="*/ 130969 h 452437"/>
              <a:gd name="connsiteX9" fmla="*/ 2135982 w 2438400"/>
              <a:gd name="connsiteY9" fmla="*/ 119062 h 452437"/>
              <a:gd name="connsiteX10" fmla="*/ 2226469 w 2438400"/>
              <a:gd name="connsiteY10" fmla="*/ 76200 h 452437"/>
              <a:gd name="connsiteX11" fmla="*/ 2243138 w 2438400"/>
              <a:gd name="connsiteY11" fmla="*/ 57150 h 452437"/>
              <a:gd name="connsiteX12" fmla="*/ 2264569 w 2438400"/>
              <a:gd name="connsiteY12" fmla="*/ 35719 h 452437"/>
              <a:gd name="connsiteX13" fmla="*/ 2293144 w 2438400"/>
              <a:gd name="connsiteY13" fmla="*/ 21431 h 452437"/>
              <a:gd name="connsiteX14" fmla="*/ 2343150 w 2438400"/>
              <a:gd name="connsiteY14" fmla="*/ 9525 h 452437"/>
              <a:gd name="connsiteX15" fmla="*/ 2438400 w 2438400"/>
              <a:gd name="connsiteY15" fmla="*/ 0 h 452437"/>
              <a:gd name="connsiteX16" fmla="*/ 2376488 w 2438400"/>
              <a:gd name="connsiteY16" fmla="*/ 102394 h 452437"/>
              <a:gd name="connsiteX17" fmla="*/ 2343150 w 2438400"/>
              <a:gd name="connsiteY17" fmla="*/ 166687 h 452437"/>
              <a:gd name="connsiteX18" fmla="*/ 2316957 w 2438400"/>
              <a:gd name="connsiteY18" fmla="*/ 238125 h 452437"/>
              <a:gd name="connsiteX19" fmla="*/ 2283619 w 2438400"/>
              <a:gd name="connsiteY19" fmla="*/ 297656 h 452437"/>
              <a:gd name="connsiteX20" fmla="*/ 2224088 w 2438400"/>
              <a:gd name="connsiteY20" fmla="*/ 369094 h 452437"/>
              <a:gd name="connsiteX21" fmla="*/ 2150269 w 2438400"/>
              <a:gd name="connsiteY21" fmla="*/ 442912 h 452437"/>
              <a:gd name="connsiteX22" fmla="*/ 2128838 w 2438400"/>
              <a:gd name="connsiteY22" fmla="*/ 452437 h 452437"/>
              <a:gd name="connsiteX23" fmla="*/ 2090738 w 2438400"/>
              <a:gd name="connsiteY23" fmla="*/ 447675 h 452437"/>
              <a:gd name="connsiteX24" fmla="*/ 2059782 w 2438400"/>
              <a:gd name="connsiteY24" fmla="*/ 440531 h 452437"/>
              <a:gd name="connsiteX25" fmla="*/ 2002632 w 2438400"/>
              <a:gd name="connsiteY25" fmla="*/ 409575 h 452437"/>
              <a:gd name="connsiteX26" fmla="*/ 1816894 w 2438400"/>
              <a:gd name="connsiteY26" fmla="*/ 409575 h 452437"/>
              <a:gd name="connsiteX27" fmla="*/ 1643063 w 2438400"/>
              <a:gd name="connsiteY27" fmla="*/ 388144 h 452437"/>
              <a:gd name="connsiteX28" fmla="*/ 823913 w 2438400"/>
              <a:gd name="connsiteY28" fmla="*/ 361950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438400" h="452437">
                <a:moveTo>
                  <a:pt x="823913" y="361950"/>
                </a:moveTo>
                <a:lnTo>
                  <a:pt x="0" y="342900"/>
                </a:lnTo>
                <a:lnTo>
                  <a:pt x="0" y="119062"/>
                </a:lnTo>
                <a:lnTo>
                  <a:pt x="1045369" y="119062"/>
                </a:lnTo>
                <a:lnTo>
                  <a:pt x="1233488" y="142875"/>
                </a:lnTo>
                <a:lnTo>
                  <a:pt x="1628775" y="142875"/>
                </a:lnTo>
                <a:lnTo>
                  <a:pt x="1785938" y="145256"/>
                </a:lnTo>
                <a:lnTo>
                  <a:pt x="2014538" y="142875"/>
                </a:lnTo>
                <a:lnTo>
                  <a:pt x="2083594" y="130969"/>
                </a:lnTo>
                <a:lnTo>
                  <a:pt x="2135982" y="119062"/>
                </a:lnTo>
                <a:lnTo>
                  <a:pt x="2226469" y="76200"/>
                </a:lnTo>
                <a:lnTo>
                  <a:pt x="2243138" y="57150"/>
                </a:lnTo>
                <a:lnTo>
                  <a:pt x="2264569" y="35719"/>
                </a:lnTo>
                <a:lnTo>
                  <a:pt x="2293144" y="21431"/>
                </a:lnTo>
                <a:lnTo>
                  <a:pt x="2343150" y="9525"/>
                </a:lnTo>
                <a:lnTo>
                  <a:pt x="2438400" y="0"/>
                </a:lnTo>
                <a:lnTo>
                  <a:pt x="2376488" y="102394"/>
                </a:lnTo>
                <a:lnTo>
                  <a:pt x="2343150" y="166687"/>
                </a:lnTo>
                <a:lnTo>
                  <a:pt x="2316957" y="238125"/>
                </a:lnTo>
                <a:lnTo>
                  <a:pt x="2283619" y="297656"/>
                </a:lnTo>
                <a:lnTo>
                  <a:pt x="2224088" y="369094"/>
                </a:lnTo>
                <a:lnTo>
                  <a:pt x="2150269" y="442912"/>
                </a:lnTo>
                <a:lnTo>
                  <a:pt x="2128838" y="452437"/>
                </a:lnTo>
                <a:lnTo>
                  <a:pt x="2090738" y="447675"/>
                </a:lnTo>
                <a:lnTo>
                  <a:pt x="2059782" y="440531"/>
                </a:lnTo>
                <a:lnTo>
                  <a:pt x="2002632" y="409575"/>
                </a:lnTo>
                <a:lnTo>
                  <a:pt x="1816894" y="409575"/>
                </a:lnTo>
                <a:lnTo>
                  <a:pt x="1643063" y="388144"/>
                </a:lnTo>
                <a:lnTo>
                  <a:pt x="823913" y="361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FD08C8B-B133-1E40-A1D3-4B802D8AEC14}"/>
              </a:ext>
            </a:extLst>
          </p:cNvPr>
          <p:cNvSpPr/>
          <p:nvPr/>
        </p:nvSpPr>
        <p:spPr>
          <a:xfrm>
            <a:off x="5294313" y="3386138"/>
            <a:ext cx="968375" cy="300037"/>
          </a:xfrm>
          <a:custGeom>
            <a:avLst/>
            <a:gdLst>
              <a:gd name="connsiteX0" fmla="*/ 400050 w 969169"/>
              <a:gd name="connsiteY0" fmla="*/ 250031 h 300037"/>
              <a:gd name="connsiteX1" fmla="*/ 2381 w 969169"/>
              <a:gd name="connsiteY1" fmla="*/ 300037 h 300037"/>
              <a:gd name="connsiteX2" fmla="*/ 0 w 969169"/>
              <a:gd name="connsiteY2" fmla="*/ 142875 h 300037"/>
              <a:gd name="connsiteX3" fmla="*/ 297656 w 969169"/>
              <a:gd name="connsiteY3" fmla="*/ 85725 h 300037"/>
              <a:gd name="connsiteX4" fmla="*/ 723900 w 969169"/>
              <a:gd name="connsiteY4" fmla="*/ 0 h 300037"/>
              <a:gd name="connsiteX5" fmla="*/ 764381 w 969169"/>
              <a:gd name="connsiteY5" fmla="*/ 4762 h 300037"/>
              <a:gd name="connsiteX6" fmla="*/ 969169 w 969169"/>
              <a:gd name="connsiteY6" fmla="*/ 26193 h 300037"/>
              <a:gd name="connsiteX7" fmla="*/ 964406 w 969169"/>
              <a:gd name="connsiteY7" fmla="*/ 226218 h 300037"/>
              <a:gd name="connsiteX8" fmla="*/ 652462 w 969169"/>
              <a:gd name="connsiteY8" fmla="*/ 226218 h 300037"/>
              <a:gd name="connsiteX9" fmla="*/ 400050 w 969169"/>
              <a:gd name="connsiteY9" fmla="*/ 250031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9169" h="300037">
                <a:moveTo>
                  <a:pt x="400050" y="250031"/>
                </a:moveTo>
                <a:lnTo>
                  <a:pt x="2381" y="300037"/>
                </a:lnTo>
                <a:cubicBezTo>
                  <a:pt x="1587" y="247650"/>
                  <a:pt x="794" y="195262"/>
                  <a:pt x="0" y="142875"/>
                </a:cubicBezTo>
                <a:lnTo>
                  <a:pt x="297656" y="85725"/>
                </a:lnTo>
                <a:lnTo>
                  <a:pt x="723900" y="0"/>
                </a:lnTo>
                <a:lnTo>
                  <a:pt x="764381" y="4762"/>
                </a:lnTo>
                <a:lnTo>
                  <a:pt x="969169" y="26193"/>
                </a:lnTo>
                <a:lnTo>
                  <a:pt x="964406" y="226218"/>
                </a:lnTo>
                <a:lnTo>
                  <a:pt x="652462" y="226218"/>
                </a:lnTo>
                <a:lnTo>
                  <a:pt x="400050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B182C89-91BF-FC44-88E3-977BD222BBE7}"/>
              </a:ext>
            </a:extLst>
          </p:cNvPr>
          <p:cNvSpPr/>
          <p:nvPr/>
        </p:nvSpPr>
        <p:spPr>
          <a:xfrm>
            <a:off x="5276850" y="3943350"/>
            <a:ext cx="966788" cy="280988"/>
          </a:xfrm>
          <a:custGeom>
            <a:avLst/>
            <a:gdLst>
              <a:gd name="connsiteX0" fmla="*/ 376238 w 966788"/>
              <a:gd name="connsiteY0" fmla="*/ 235744 h 280988"/>
              <a:gd name="connsiteX1" fmla="*/ 0 w 966788"/>
              <a:gd name="connsiteY1" fmla="*/ 280988 h 280988"/>
              <a:gd name="connsiteX2" fmla="*/ 2381 w 966788"/>
              <a:gd name="connsiteY2" fmla="*/ 123825 h 280988"/>
              <a:gd name="connsiteX3" fmla="*/ 381000 w 966788"/>
              <a:gd name="connsiteY3" fmla="*/ 59531 h 280988"/>
              <a:gd name="connsiteX4" fmla="*/ 719138 w 966788"/>
              <a:gd name="connsiteY4" fmla="*/ 0 h 280988"/>
              <a:gd name="connsiteX5" fmla="*/ 742950 w 966788"/>
              <a:gd name="connsiteY5" fmla="*/ 2381 h 280988"/>
              <a:gd name="connsiteX6" fmla="*/ 966788 w 966788"/>
              <a:gd name="connsiteY6" fmla="*/ 61913 h 280988"/>
              <a:gd name="connsiteX7" fmla="*/ 959644 w 966788"/>
              <a:gd name="connsiteY7" fmla="*/ 204788 h 280988"/>
              <a:gd name="connsiteX8" fmla="*/ 714375 w 966788"/>
              <a:gd name="connsiteY8" fmla="*/ 200025 h 280988"/>
              <a:gd name="connsiteX9" fmla="*/ 376238 w 966788"/>
              <a:gd name="connsiteY9" fmla="*/ 235744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6788" h="280988">
                <a:moveTo>
                  <a:pt x="376238" y="235744"/>
                </a:moveTo>
                <a:lnTo>
                  <a:pt x="0" y="280988"/>
                </a:lnTo>
                <a:cubicBezTo>
                  <a:pt x="794" y="228600"/>
                  <a:pt x="1587" y="176213"/>
                  <a:pt x="2381" y="123825"/>
                </a:cubicBezTo>
                <a:lnTo>
                  <a:pt x="381000" y="59531"/>
                </a:lnTo>
                <a:lnTo>
                  <a:pt x="719138" y="0"/>
                </a:lnTo>
                <a:lnTo>
                  <a:pt x="742950" y="2381"/>
                </a:lnTo>
                <a:lnTo>
                  <a:pt x="966788" y="61913"/>
                </a:lnTo>
                <a:lnTo>
                  <a:pt x="959644" y="204788"/>
                </a:lnTo>
                <a:lnTo>
                  <a:pt x="714375" y="200025"/>
                </a:lnTo>
                <a:lnTo>
                  <a:pt x="376238" y="235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E0E9258-1821-834F-B09C-4B81FD82CB8D}"/>
              </a:ext>
            </a:extLst>
          </p:cNvPr>
          <p:cNvSpPr/>
          <p:nvPr/>
        </p:nvSpPr>
        <p:spPr>
          <a:xfrm>
            <a:off x="4138613" y="4476750"/>
            <a:ext cx="3228975" cy="539750"/>
          </a:xfrm>
          <a:custGeom>
            <a:avLst/>
            <a:gdLst>
              <a:gd name="connsiteX0" fmla="*/ 1879013 w 3229470"/>
              <a:gd name="connsiteY0" fmla="*/ 303919 h 539126"/>
              <a:gd name="connsiteX1" fmla="*/ 1598879 w 3229470"/>
              <a:gd name="connsiteY1" fmla="*/ 332990 h 539126"/>
              <a:gd name="connsiteX2" fmla="*/ 1305531 w 3229470"/>
              <a:gd name="connsiteY2" fmla="*/ 377917 h 539126"/>
              <a:gd name="connsiteX3" fmla="*/ 972541 w 3229470"/>
              <a:gd name="connsiteY3" fmla="*/ 441343 h 539126"/>
              <a:gd name="connsiteX4" fmla="*/ 652765 w 3229470"/>
              <a:gd name="connsiteY4" fmla="*/ 515341 h 539126"/>
              <a:gd name="connsiteX5" fmla="*/ 539126 w 3229470"/>
              <a:gd name="connsiteY5" fmla="*/ 539126 h 539126"/>
              <a:gd name="connsiteX6" fmla="*/ 502127 w 3229470"/>
              <a:gd name="connsiteY6" fmla="*/ 536483 h 539126"/>
              <a:gd name="connsiteX7" fmla="*/ 443986 w 3229470"/>
              <a:gd name="connsiteY7" fmla="*/ 528555 h 539126"/>
              <a:gd name="connsiteX8" fmla="*/ 380560 w 3229470"/>
              <a:gd name="connsiteY8" fmla="*/ 510056 h 539126"/>
              <a:gd name="connsiteX9" fmla="*/ 248421 w 3229470"/>
              <a:gd name="connsiteY9" fmla="*/ 451915 h 539126"/>
              <a:gd name="connsiteX10" fmla="*/ 116282 w 3229470"/>
              <a:gd name="connsiteY10" fmla="*/ 377917 h 539126"/>
              <a:gd name="connsiteX11" fmla="*/ 26428 w 3229470"/>
              <a:gd name="connsiteY11" fmla="*/ 303919 h 539126"/>
              <a:gd name="connsiteX12" fmla="*/ 7928 w 3229470"/>
              <a:gd name="connsiteY12" fmla="*/ 280134 h 539126"/>
              <a:gd name="connsiteX13" fmla="*/ 0 w 3229470"/>
              <a:gd name="connsiteY13" fmla="*/ 261635 h 539126"/>
              <a:gd name="connsiteX14" fmla="*/ 5286 w 3229470"/>
              <a:gd name="connsiteY14" fmla="*/ 243135 h 539126"/>
              <a:gd name="connsiteX15" fmla="*/ 15857 w 3229470"/>
              <a:gd name="connsiteY15" fmla="*/ 227279 h 539126"/>
              <a:gd name="connsiteX16" fmla="*/ 42284 w 3229470"/>
              <a:gd name="connsiteY16" fmla="*/ 221993 h 539126"/>
              <a:gd name="connsiteX17" fmla="*/ 60784 w 3229470"/>
              <a:gd name="connsiteY17" fmla="*/ 221993 h 539126"/>
              <a:gd name="connsiteX18" fmla="*/ 79283 w 3229470"/>
              <a:gd name="connsiteY18" fmla="*/ 232564 h 539126"/>
              <a:gd name="connsiteX19" fmla="*/ 113639 w 3229470"/>
              <a:gd name="connsiteY19" fmla="*/ 258992 h 539126"/>
              <a:gd name="connsiteX20" fmla="*/ 161209 w 3229470"/>
              <a:gd name="connsiteY20" fmla="*/ 282777 h 539126"/>
              <a:gd name="connsiteX21" fmla="*/ 224636 w 3229470"/>
              <a:gd name="connsiteY21" fmla="*/ 301276 h 539126"/>
              <a:gd name="connsiteX22" fmla="*/ 314490 w 3229470"/>
              <a:gd name="connsiteY22" fmla="*/ 314490 h 539126"/>
              <a:gd name="connsiteX23" fmla="*/ 393773 w 3229470"/>
              <a:gd name="connsiteY23" fmla="*/ 317133 h 539126"/>
              <a:gd name="connsiteX24" fmla="*/ 465128 w 3229470"/>
              <a:gd name="connsiteY24" fmla="*/ 309205 h 539126"/>
              <a:gd name="connsiteX25" fmla="*/ 1004254 w 3229470"/>
              <a:gd name="connsiteY25" fmla="*/ 221993 h 539126"/>
              <a:gd name="connsiteX26" fmla="*/ 1218319 w 3229470"/>
              <a:gd name="connsiteY26" fmla="*/ 198208 h 539126"/>
              <a:gd name="connsiteX27" fmla="*/ 1683447 w 3229470"/>
              <a:gd name="connsiteY27" fmla="*/ 147995 h 539126"/>
              <a:gd name="connsiteX28" fmla="*/ 2032294 w 3229470"/>
              <a:gd name="connsiteY28" fmla="*/ 110997 h 539126"/>
              <a:gd name="connsiteX29" fmla="*/ 2264858 w 3229470"/>
              <a:gd name="connsiteY29" fmla="*/ 110997 h 539126"/>
              <a:gd name="connsiteX30" fmla="*/ 2653346 w 3229470"/>
              <a:gd name="connsiteY30" fmla="*/ 89854 h 539126"/>
              <a:gd name="connsiteX31" fmla="*/ 2685059 w 3229470"/>
              <a:gd name="connsiteY31" fmla="*/ 79283 h 539126"/>
              <a:gd name="connsiteX32" fmla="*/ 2811912 w 3229470"/>
              <a:gd name="connsiteY32" fmla="*/ 0 h 539126"/>
              <a:gd name="connsiteX33" fmla="*/ 2846268 w 3229470"/>
              <a:gd name="connsiteY33" fmla="*/ 5286 h 539126"/>
              <a:gd name="connsiteX34" fmla="*/ 2951979 w 3229470"/>
              <a:gd name="connsiteY34" fmla="*/ 42285 h 539126"/>
              <a:gd name="connsiteX35" fmla="*/ 3044476 w 3229470"/>
              <a:gd name="connsiteY35" fmla="*/ 76641 h 539126"/>
              <a:gd name="connsiteX36" fmla="*/ 3131688 w 3229470"/>
              <a:gd name="connsiteY36" fmla="*/ 118925 h 539126"/>
              <a:gd name="connsiteX37" fmla="*/ 3205686 w 3229470"/>
              <a:gd name="connsiteY37" fmla="*/ 163852 h 539126"/>
              <a:gd name="connsiteX38" fmla="*/ 3218899 w 3229470"/>
              <a:gd name="connsiteY38" fmla="*/ 184994 h 539126"/>
              <a:gd name="connsiteX39" fmla="*/ 3226828 w 3229470"/>
              <a:gd name="connsiteY39" fmla="*/ 203494 h 539126"/>
              <a:gd name="connsiteX40" fmla="*/ 3229470 w 3229470"/>
              <a:gd name="connsiteY40" fmla="*/ 232564 h 539126"/>
              <a:gd name="connsiteX41" fmla="*/ 3218899 w 3229470"/>
              <a:gd name="connsiteY41" fmla="*/ 245778 h 539126"/>
              <a:gd name="connsiteX42" fmla="*/ 3176615 w 3229470"/>
              <a:gd name="connsiteY42" fmla="*/ 274849 h 539126"/>
              <a:gd name="connsiteX43" fmla="*/ 3123760 w 3229470"/>
              <a:gd name="connsiteY43" fmla="*/ 295991 h 539126"/>
              <a:gd name="connsiteX44" fmla="*/ 2859482 w 3229470"/>
              <a:gd name="connsiteY44" fmla="*/ 282777 h 539126"/>
              <a:gd name="connsiteX45" fmla="*/ 2418139 w 3229470"/>
              <a:gd name="connsiteY45" fmla="*/ 288063 h 539126"/>
              <a:gd name="connsiteX46" fmla="*/ 1879013 w 3229470"/>
              <a:gd name="connsiteY46" fmla="*/ 303919 h 53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229470" h="539126">
                <a:moveTo>
                  <a:pt x="1879013" y="303919"/>
                </a:moveTo>
                <a:lnTo>
                  <a:pt x="1598879" y="332990"/>
                </a:lnTo>
                <a:lnTo>
                  <a:pt x="1305531" y="377917"/>
                </a:lnTo>
                <a:lnTo>
                  <a:pt x="972541" y="441343"/>
                </a:lnTo>
                <a:lnTo>
                  <a:pt x="652765" y="515341"/>
                </a:lnTo>
                <a:lnTo>
                  <a:pt x="539126" y="539126"/>
                </a:lnTo>
                <a:lnTo>
                  <a:pt x="502127" y="536483"/>
                </a:lnTo>
                <a:lnTo>
                  <a:pt x="443986" y="528555"/>
                </a:lnTo>
                <a:lnTo>
                  <a:pt x="380560" y="510056"/>
                </a:lnTo>
                <a:lnTo>
                  <a:pt x="248421" y="451915"/>
                </a:lnTo>
                <a:lnTo>
                  <a:pt x="116282" y="377917"/>
                </a:lnTo>
                <a:lnTo>
                  <a:pt x="26428" y="303919"/>
                </a:lnTo>
                <a:lnTo>
                  <a:pt x="7928" y="280134"/>
                </a:lnTo>
                <a:lnTo>
                  <a:pt x="0" y="261635"/>
                </a:lnTo>
                <a:lnTo>
                  <a:pt x="5286" y="243135"/>
                </a:lnTo>
                <a:lnTo>
                  <a:pt x="15857" y="227279"/>
                </a:lnTo>
                <a:lnTo>
                  <a:pt x="42284" y="221993"/>
                </a:lnTo>
                <a:lnTo>
                  <a:pt x="60784" y="221993"/>
                </a:lnTo>
                <a:lnTo>
                  <a:pt x="79283" y="232564"/>
                </a:lnTo>
                <a:lnTo>
                  <a:pt x="113639" y="258992"/>
                </a:lnTo>
                <a:lnTo>
                  <a:pt x="161209" y="282777"/>
                </a:lnTo>
                <a:lnTo>
                  <a:pt x="224636" y="301276"/>
                </a:lnTo>
                <a:lnTo>
                  <a:pt x="314490" y="314490"/>
                </a:lnTo>
                <a:lnTo>
                  <a:pt x="393773" y="317133"/>
                </a:lnTo>
                <a:lnTo>
                  <a:pt x="465128" y="309205"/>
                </a:lnTo>
                <a:lnTo>
                  <a:pt x="1004254" y="221993"/>
                </a:lnTo>
                <a:lnTo>
                  <a:pt x="1218319" y="198208"/>
                </a:lnTo>
                <a:lnTo>
                  <a:pt x="1683447" y="147995"/>
                </a:lnTo>
                <a:lnTo>
                  <a:pt x="2032294" y="110997"/>
                </a:lnTo>
                <a:lnTo>
                  <a:pt x="2264858" y="110997"/>
                </a:lnTo>
                <a:lnTo>
                  <a:pt x="2653346" y="89854"/>
                </a:lnTo>
                <a:lnTo>
                  <a:pt x="2685059" y="79283"/>
                </a:lnTo>
                <a:lnTo>
                  <a:pt x="2811912" y="0"/>
                </a:lnTo>
                <a:lnTo>
                  <a:pt x="2846268" y="5286"/>
                </a:lnTo>
                <a:lnTo>
                  <a:pt x="2951979" y="42285"/>
                </a:lnTo>
                <a:lnTo>
                  <a:pt x="3044476" y="76641"/>
                </a:lnTo>
                <a:lnTo>
                  <a:pt x="3131688" y="118925"/>
                </a:lnTo>
                <a:lnTo>
                  <a:pt x="3205686" y="163852"/>
                </a:lnTo>
                <a:lnTo>
                  <a:pt x="3218899" y="184994"/>
                </a:lnTo>
                <a:lnTo>
                  <a:pt x="3226828" y="203494"/>
                </a:lnTo>
                <a:lnTo>
                  <a:pt x="3229470" y="232564"/>
                </a:lnTo>
                <a:lnTo>
                  <a:pt x="3218899" y="245778"/>
                </a:lnTo>
                <a:lnTo>
                  <a:pt x="3176615" y="274849"/>
                </a:lnTo>
                <a:lnTo>
                  <a:pt x="3123760" y="295991"/>
                </a:lnTo>
                <a:lnTo>
                  <a:pt x="2859482" y="282777"/>
                </a:lnTo>
                <a:lnTo>
                  <a:pt x="2418139" y="288063"/>
                </a:lnTo>
                <a:lnTo>
                  <a:pt x="1879013" y="3039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E20E9A-2F97-48FA-8B11-0F9FDDEF3F8E}"/>
              </a:ext>
            </a:extLst>
          </p:cNvPr>
          <p:cNvGrpSpPr/>
          <p:nvPr/>
        </p:nvGrpSpPr>
        <p:grpSpPr>
          <a:xfrm>
            <a:off x="2392263" y="1419225"/>
            <a:ext cx="4979988" cy="4575175"/>
            <a:chOff x="2540000" y="1571625"/>
            <a:chExt cx="4979988" cy="4575175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C255FF98-6662-4433-BBAE-899B25286CF4}"/>
                </a:ext>
              </a:extLst>
            </p:cNvPr>
            <p:cNvSpPr/>
            <p:nvPr/>
          </p:nvSpPr>
          <p:spPr>
            <a:xfrm>
              <a:off x="3500438" y="1744663"/>
              <a:ext cx="617537" cy="960437"/>
            </a:xfrm>
            <a:custGeom>
              <a:avLst/>
              <a:gdLst>
                <a:gd name="connsiteX0" fmla="*/ 257175 w 616743"/>
                <a:gd name="connsiteY0" fmla="*/ 621507 h 959644"/>
                <a:gd name="connsiteX1" fmla="*/ 254793 w 616743"/>
                <a:gd name="connsiteY1" fmla="*/ 354807 h 959644"/>
                <a:gd name="connsiteX2" fmla="*/ 247650 w 616743"/>
                <a:gd name="connsiteY2" fmla="*/ 280988 h 959644"/>
                <a:gd name="connsiteX3" fmla="*/ 233362 w 616743"/>
                <a:gd name="connsiteY3" fmla="*/ 226219 h 959644"/>
                <a:gd name="connsiteX4" fmla="*/ 211931 w 616743"/>
                <a:gd name="connsiteY4" fmla="*/ 183357 h 959644"/>
                <a:gd name="connsiteX5" fmla="*/ 185737 w 616743"/>
                <a:gd name="connsiteY5" fmla="*/ 152400 h 959644"/>
                <a:gd name="connsiteX6" fmla="*/ 154781 w 616743"/>
                <a:gd name="connsiteY6" fmla="*/ 128588 h 959644"/>
                <a:gd name="connsiteX7" fmla="*/ 111918 w 616743"/>
                <a:gd name="connsiteY7" fmla="*/ 104775 h 959644"/>
                <a:gd name="connsiteX8" fmla="*/ 30956 w 616743"/>
                <a:gd name="connsiteY8" fmla="*/ 76200 h 959644"/>
                <a:gd name="connsiteX9" fmla="*/ 14287 w 616743"/>
                <a:gd name="connsiteY9" fmla="*/ 61913 h 959644"/>
                <a:gd name="connsiteX10" fmla="*/ 0 w 616743"/>
                <a:gd name="connsiteY10" fmla="*/ 38100 h 959644"/>
                <a:gd name="connsiteX11" fmla="*/ 0 w 616743"/>
                <a:gd name="connsiteY11" fmla="*/ 21432 h 959644"/>
                <a:gd name="connsiteX12" fmla="*/ 16668 w 616743"/>
                <a:gd name="connsiteY12" fmla="*/ 4763 h 959644"/>
                <a:gd name="connsiteX13" fmla="*/ 47625 w 616743"/>
                <a:gd name="connsiteY13" fmla="*/ 0 h 959644"/>
                <a:gd name="connsiteX14" fmla="*/ 138112 w 616743"/>
                <a:gd name="connsiteY14" fmla="*/ 4763 h 959644"/>
                <a:gd name="connsiteX15" fmla="*/ 223837 w 616743"/>
                <a:gd name="connsiteY15" fmla="*/ 11907 h 959644"/>
                <a:gd name="connsiteX16" fmla="*/ 309562 w 616743"/>
                <a:gd name="connsiteY16" fmla="*/ 21432 h 959644"/>
                <a:gd name="connsiteX17" fmla="*/ 392906 w 616743"/>
                <a:gd name="connsiteY17" fmla="*/ 42863 h 959644"/>
                <a:gd name="connsiteX18" fmla="*/ 469106 w 616743"/>
                <a:gd name="connsiteY18" fmla="*/ 73819 h 959644"/>
                <a:gd name="connsiteX19" fmla="*/ 521493 w 616743"/>
                <a:gd name="connsiteY19" fmla="*/ 107157 h 959644"/>
                <a:gd name="connsiteX20" fmla="*/ 564356 w 616743"/>
                <a:gd name="connsiteY20" fmla="*/ 142875 h 959644"/>
                <a:gd name="connsiteX21" fmla="*/ 588168 w 616743"/>
                <a:gd name="connsiteY21" fmla="*/ 164307 h 959644"/>
                <a:gd name="connsiteX22" fmla="*/ 609600 w 616743"/>
                <a:gd name="connsiteY22" fmla="*/ 195263 h 959644"/>
                <a:gd name="connsiteX23" fmla="*/ 616743 w 616743"/>
                <a:gd name="connsiteY23" fmla="*/ 221457 h 959644"/>
                <a:gd name="connsiteX24" fmla="*/ 614362 w 616743"/>
                <a:gd name="connsiteY24" fmla="*/ 257175 h 959644"/>
                <a:gd name="connsiteX25" fmla="*/ 602456 w 616743"/>
                <a:gd name="connsiteY25" fmla="*/ 297657 h 959644"/>
                <a:gd name="connsiteX26" fmla="*/ 576262 w 616743"/>
                <a:gd name="connsiteY26" fmla="*/ 330994 h 959644"/>
                <a:gd name="connsiteX27" fmla="*/ 559593 w 616743"/>
                <a:gd name="connsiteY27" fmla="*/ 352425 h 959644"/>
                <a:gd name="connsiteX28" fmla="*/ 550068 w 616743"/>
                <a:gd name="connsiteY28" fmla="*/ 419100 h 959644"/>
                <a:gd name="connsiteX29" fmla="*/ 542925 w 616743"/>
                <a:gd name="connsiteY29" fmla="*/ 571500 h 959644"/>
                <a:gd name="connsiteX30" fmla="*/ 523875 w 616743"/>
                <a:gd name="connsiteY30" fmla="*/ 881063 h 959644"/>
                <a:gd name="connsiteX31" fmla="*/ 261937 w 616743"/>
                <a:gd name="connsiteY31" fmla="*/ 959644 h 959644"/>
                <a:gd name="connsiteX32" fmla="*/ 257175 w 616743"/>
                <a:gd name="connsiteY32" fmla="*/ 621507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959644">
                  <a:moveTo>
                    <a:pt x="257175" y="621507"/>
                  </a:moveTo>
                  <a:lnTo>
                    <a:pt x="254793" y="354807"/>
                  </a:lnTo>
                  <a:lnTo>
                    <a:pt x="247650" y="280988"/>
                  </a:lnTo>
                  <a:lnTo>
                    <a:pt x="233362" y="226219"/>
                  </a:lnTo>
                  <a:lnTo>
                    <a:pt x="211931" y="183357"/>
                  </a:lnTo>
                  <a:lnTo>
                    <a:pt x="185737" y="152400"/>
                  </a:lnTo>
                  <a:lnTo>
                    <a:pt x="154781" y="128588"/>
                  </a:lnTo>
                  <a:lnTo>
                    <a:pt x="111918" y="104775"/>
                  </a:lnTo>
                  <a:lnTo>
                    <a:pt x="30956" y="76200"/>
                  </a:lnTo>
                  <a:lnTo>
                    <a:pt x="14287" y="61913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16668" y="4763"/>
                  </a:lnTo>
                  <a:lnTo>
                    <a:pt x="47625" y="0"/>
                  </a:lnTo>
                  <a:lnTo>
                    <a:pt x="138112" y="4763"/>
                  </a:lnTo>
                  <a:lnTo>
                    <a:pt x="223837" y="11907"/>
                  </a:lnTo>
                  <a:lnTo>
                    <a:pt x="309562" y="21432"/>
                  </a:lnTo>
                  <a:lnTo>
                    <a:pt x="392906" y="42863"/>
                  </a:lnTo>
                  <a:lnTo>
                    <a:pt x="469106" y="73819"/>
                  </a:lnTo>
                  <a:lnTo>
                    <a:pt x="521493" y="107157"/>
                  </a:lnTo>
                  <a:lnTo>
                    <a:pt x="564356" y="142875"/>
                  </a:lnTo>
                  <a:lnTo>
                    <a:pt x="588168" y="164307"/>
                  </a:lnTo>
                  <a:lnTo>
                    <a:pt x="609600" y="195263"/>
                  </a:lnTo>
                  <a:lnTo>
                    <a:pt x="616743" y="221457"/>
                  </a:lnTo>
                  <a:lnTo>
                    <a:pt x="614362" y="257175"/>
                  </a:lnTo>
                  <a:lnTo>
                    <a:pt x="602456" y="297657"/>
                  </a:lnTo>
                  <a:lnTo>
                    <a:pt x="576262" y="330994"/>
                  </a:lnTo>
                  <a:lnTo>
                    <a:pt x="559593" y="352425"/>
                  </a:lnTo>
                  <a:lnTo>
                    <a:pt x="550068" y="419100"/>
                  </a:lnTo>
                  <a:lnTo>
                    <a:pt x="542925" y="571500"/>
                  </a:lnTo>
                  <a:lnTo>
                    <a:pt x="523875" y="881063"/>
                  </a:lnTo>
                  <a:lnTo>
                    <a:pt x="261937" y="959644"/>
                  </a:lnTo>
                  <a:cubicBezTo>
                    <a:pt x="260350" y="844550"/>
                    <a:pt x="258762" y="729457"/>
                    <a:pt x="257175" y="621507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EC8CB345-15D2-42B6-9E0B-B73A42073F02}"/>
                </a:ext>
              </a:extLst>
            </p:cNvPr>
            <p:cNvSpPr/>
            <p:nvPr/>
          </p:nvSpPr>
          <p:spPr>
            <a:xfrm>
              <a:off x="4486275" y="1571625"/>
              <a:ext cx="938213" cy="1563688"/>
            </a:xfrm>
            <a:custGeom>
              <a:avLst/>
              <a:gdLst>
                <a:gd name="connsiteX0" fmla="*/ 773906 w 938213"/>
                <a:gd name="connsiteY0" fmla="*/ 635794 h 1564481"/>
                <a:gd name="connsiteX1" fmla="*/ 695325 w 938213"/>
                <a:gd name="connsiteY1" fmla="*/ 771525 h 1564481"/>
                <a:gd name="connsiteX2" fmla="*/ 619125 w 938213"/>
                <a:gd name="connsiteY2" fmla="*/ 909638 h 1564481"/>
                <a:gd name="connsiteX3" fmla="*/ 531019 w 938213"/>
                <a:gd name="connsiteY3" fmla="*/ 1045369 h 1564481"/>
                <a:gd name="connsiteX4" fmla="*/ 400050 w 938213"/>
                <a:gd name="connsiteY4" fmla="*/ 1212056 h 1564481"/>
                <a:gd name="connsiteX5" fmla="*/ 247650 w 938213"/>
                <a:gd name="connsiteY5" fmla="*/ 1385888 h 1564481"/>
                <a:gd name="connsiteX6" fmla="*/ 135731 w 938213"/>
                <a:gd name="connsiteY6" fmla="*/ 1507331 h 1564481"/>
                <a:gd name="connsiteX7" fmla="*/ 69056 w 938213"/>
                <a:gd name="connsiteY7" fmla="*/ 1550194 h 1564481"/>
                <a:gd name="connsiteX8" fmla="*/ 40481 w 938213"/>
                <a:gd name="connsiteY8" fmla="*/ 1562100 h 1564481"/>
                <a:gd name="connsiteX9" fmla="*/ 16669 w 938213"/>
                <a:gd name="connsiteY9" fmla="*/ 1564481 h 1564481"/>
                <a:gd name="connsiteX10" fmla="*/ 2381 w 938213"/>
                <a:gd name="connsiteY10" fmla="*/ 1554956 h 1564481"/>
                <a:gd name="connsiteX11" fmla="*/ 0 w 938213"/>
                <a:gd name="connsiteY11" fmla="*/ 1531144 h 1564481"/>
                <a:gd name="connsiteX12" fmla="*/ 19050 w 938213"/>
                <a:gd name="connsiteY12" fmla="*/ 1497806 h 1564481"/>
                <a:gd name="connsiteX13" fmla="*/ 100013 w 938213"/>
                <a:gd name="connsiteY13" fmla="*/ 1388269 h 1564481"/>
                <a:gd name="connsiteX14" fmla="*/ 204788 w 938213"/>
                <a:gd name="connsiteY14" fmla="*/ 1235869 h 1564481"/>
                <a:gd name="connsiteX15" fmla="*/ 314325 w 938213"/>
                <a:gd name="connsiteY15" fmla="*/ 1054894 h 1564481"/>
                <a:gd name="connsiteX16" fmla="*/ 423863 w 938213"/>
                <a:gd name="connsiteY16" fmla="*/ 864394 h 1564481"/>
                <a:gd name="connsiteX17" fmla="*/ 533400 w 938213"/>
                <a:gd name="connsiteY17" fmla="*/ 650081 h 1564481"/>
                <a:gd name="connsiteX18" fmla="*/ 573881 w 938213"/>
                <a:gd name="connsiteY18" fmla="*/ 542925 h 1564481"/>
                <a:gd name="connsiteX19" fmla="*/ 611981 w 938213"/>
                <a:gd name="connsiteY19" fmla="*/ 433388 h 1564481"/>
                <a:gd name="connsiteX20" fmla="*/ 633413 w 938213"/>
                <a:gd name="connsiteY20" fmla="*/ 292894 h 1564481"/>
                <a:gd name="connsiteX21" fmla="*/ 633413 w 938213"/>
                <a:gd name="connsiteY21" fmla="*/ 202406 h 1564481"/>
                <a:gd name="connsiteX22" fmla="*/ 621506 w 938213"/>
                <a:gd name="connsiteY22" fmla="*/ 145256 h 1564481"/>
                <a:gd name="connsiteX23" fmla="*/ 588169 w 938213"/>
                <a:gd name="connsiteY23" fmla="*/ 97631 h 1564481"/>
                <a:gd name="connsiteX24" fmla="*/ 545306 w 938213"/>
                <a:gd name="connsiteY24" fmla="*/ 45244 h 1564481"/>
                <a:gd name="connsiteX25" fmla="*/ 540544 w 938213"/>
                <a:gd name="connsiteY25" fmla="*/ 33338 h 1564481"/>
                <a:gd name="connsiteX26" fmla="*/ 540544 w 938213"/>
                <a:gd name="connsiteY26" fmla="*/ 19050 h 1564481"/>
                <a:gd name="connsiteX27" fmla="*/ 547688 w 938213"/>
                <a:gd name="connsiteY27" fmla="*/ 7144 h 1564481"/>
                <a:gd name="connsiteX28" fmla="*/ 569119 w 938213"/>
                <a:gd name="connsiteY28" fmla="*/ 0 h 1564481"/>
                <a:gd name="connsiteX29" fmla="*/ 626269 w 938213"/>
                <a:gd name="connsiteY29" fmla="*/ 2381 h 1564481"/>
                <a:gd name="connsiteX30" fmla="*/ 673894 w 938213"/>
                <a:gd name="connsiteY30" fmla="*/ 11906 h 1564481"/>
                <a:gd name="connsiteX31" fmla="*/ 716756 w 938213"/>
                <a:gd name="connsiteY31" fmla="*/ 23813 h 1564481"/>
                <a:gd name="connsiteX32" fmla="*/ 757238 w 938213"/>
                <a:gd name="connsiteY32" fmla="*/ 47625 h 1564481"/>
                <a:gd name="connsiteX33" fmla="*/ 797719 w 938213"/>
                <a:gd name="connsiteY33" fmla="*/ 76200 h 1564481"/>
                <a:gd name="connsiteX34" fmla="*/ 828675 w 938213"/>
                <a:gd name="connsiteY34" fmla="*/ 109538 h 1564481"/>
                <a:gd name="connsiteX35" fmla="*/ 854869 w 938213"/>
                <a:gd name="connsiteY35" fmla="*/ 142875 h 1564481"/>
                <a:gd name="connsiteX36" fmla="*/ 895350 w 938213"/>
                <a:gd name="connsiteY36" fmla="*/ 197644 h 1564481"/>
                <a:gd name="connsiteX37" fmla="*/ 923925 w 938213"/>
                <a:gd name="connsiteY37" fmla="*/ 269081 h 1564481"/>
                <a:gd name="connsiteX38" fmla="*/ 938213 w 938213"/>
                <a:gd name="connsiteY38" fmla="*/ 307181 h 1564481"/>
                <a:gd name="connsiteX39" fmla="*/ 938213 w 938213"/>
                <a:gd name="connsiteY39" fmla="*/ 345281 h 1564481"/>
                <a:gd name="connsiteX40" fmla="*/ 928688 w 938213"/>
                <a:gd name="connsiteY40" fmla="*/ 400050 h 1564481"/>
                <a:gd name="connsiteX41" fmla="*/ 897731 w 938213"/>
                <a:gd name="connsiteY41" fmla="*/ 447675 h 1564481"/>
                <a:gd name="connsiteX42" fmla="*/ 862013 w 938213"/>
                <a:gd name="connsiteY42" fmla="*/ 497681 h 1564481"/>
                <a:gd name="connsiteX43" fmla="*/ 773906 w 938213"/>
                <a:gd name="connsiteY43" fmla="*/ 635794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8213" h="1564481">
                  <a:moveTo>
                    <a:pt x="773906" y="635794"/>
                  </a:moveTo>
                  <a:lnTo>
                    <a:pt x="695325" y="771525"/>
                  </a:lnTo>
                  <a:lnTo>
                    <a:pt x="619125" y="909638"/>
                  </a:lnTo>
                  <a:lnTo>
                    <a:pt x="531019" y="1045369"/>
                  </a:lnTo>
                  <a:lnTo>
                    <a:pt x="400050" y="1212056"/>
                  </a:lnTo>
                  <a:lnTo>
                    <a:pt x="247650" y="1385888"/>
                  </a:lnTo>
                  <a:lnTo>
                    <a:pt x="135731" y="1507331"/>
                  </a:lnTo>
                  <a:lnTo>
                    <a:pt x="69056" y="1550194"/>
                  </a:lnTo>
                  <a:lnTo>
                    <a:pt x="40481" y="1562100"/>
                  </a:lnTo>
                  <a:lnTo>
                    <a:pt x="16669" y="1564481"/>
                  </a:lnTo>
                  <a:lnTo>
                    <a:pt x="2381" y="1554956"/>
                  </a:lnTo>
                  <a:lnTo>
                    <a:pt x="0" y="1531144"/>
                  </a:lnTo>
                  <a:lnTo>
                    <a:pt x="19050" y="1497806"/>
                  </a:lnTo>
                  <a:lnTo>
                    <a:pt x="100013" y="1388269"/>
                  </a:lnTo>
                  <a:lnTo>
                    <a:pt x="204788" y="1235869"/>
                  </a:lnTo>
                  <a:lnTo>
                    <a:pt x="314325" y="1054894"/>
                  </a:lnTo>
                  <a:lnTo>
                    <a:pt x="423863" y="864394"/>
                  </a:lnTo>
                  <a:lnTo>
                    <a:pt x="533400" y="650081"/>
                  </a:lnTo>
                  <a:lnTo>
                    <a:pt x="573881" y="542925"/>
                  </a:lnTo>
                  <a:lnTo>
                    <a:pt x="611981" y="433388"/>
                  </a:lnTo>
                  <a:lnTo>
                    <a:pt x="633413" y="292894"/>
                  </a:lnTo>
                  <a:lnTo>
                    <a:pt x="633413" y="202406"/>
                  </a:lnTo>
                  <a:lnTo>
                    <a:pt x="621506" y="145256"/>
                  </a:lnTo>
                  <a:lnTo>
                    <a:pt x="588169" y="97631"/>
                  </a:lnTo>
                  <a:lnTo>
                    <a:pt x="545306" y="45244"/>
                  </a:lnTo>
                  <a:lnTo>
                    <a:pt x="540544" y="33338"/>
                  </a:lnTo>
                  <a:lnTo>
                    <a:pt x="540544" y="19050"/>
                  </a:lnTo>
                  <a:lnTo>
                    <a:pt x="547688" y="7144"/>
                  </a:lnTo>
                  <a:lnTo>
                    <a:pt x="569119" y="0"/>
                  </a:lnTo>
                  <a:lnTo>
                    <a:pt x="626269" y="2381"/>
                  </a:lnTo>
                  <a:lnTo>
                    <a:pt x="673894" y="11906"/>
                  </a:lnTo>
                  <a:lnTo>
                    <a:pt x="716756" y="23813"/>
                  </a:lnTo>
                  <a:lnTo>
                    <a:pt x="757238" y="47625"/>
                  </a:lnTo>
                  <a:lnTo>
                    <a:pt x="797719" y="76200"/>
                  </a:lnTo>
                  <a:lnTo>
                    <a:pt x="828675" y="109538"/>
                  </a:lnTo>
                  <a:lnTo>
                    <a:pt x="854869" y="142875"/>
                  </a:lnTo>
                  <a:lnTo>
                    <a:pt x="895350" y="197644"/>
                  </a:lnTo>
                  <a:lnTo>
                    <a:pt x="923925" y="269081"/>
                  </a:lnTo>
                  <a:lnTo>
                    <a:pt x="938213" y="307181"/>
                  </a:lnTo>
                  <a:lnTo>
                    <a:pt x="938213" y="345281"/>
                  </a:lnTo>
                  <a:lnTo>
                    <a:pt x="928688" y="400050"/>
                  </a:lnTo>
                  <a:lnTo>
                    <a:pt x="897731" y="447675"/>
                  </a:lnTo>
                  <a:lnTo>
                    <a:pt x="862013" y="497681"/>
                  </a:lnTo>
                  <a:lnTo>
                    <a:pt x="773906" y="635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A3BD1492-AF66-40EA-9044-06CA9FD16D1D}"/>
                </a:ext>
              </a:extLst>
            </p:cNvPr>
            <p:cNvSpPr/>
            <p:nvPr/>
          </p:nvSpPr>
          <p:spPr>
            <a:xfrm>
              <a:off x="4398963" y="5149850"/>
              <a:ext cx="1236662" cy="957263"/>
            </a:xfrm>
            <a:custGeom>
              <a:avLst/>
              <a:gdLst>
                <a:gd name="connsiteX0" fmla="*/ 835116 w 1236818"/>
                <a:gd name="connsiteY0" fmla="*/ 557625 h 956684"/>
                <a:gd name="connsiteX1" fmla="*/ 525912 w 1236818"/>
                <a:gd name="connsiteY1" fmla="*/ 737334 h 956684"/>
                <a:gd name="connsiteX2" fmla="*/ 261634 w 1236818"/>
                <a:gd name="connsiteY2" fmla="*/ 869473 h 956684"/>
                <a:gd name="connsiteX3" fmla="*/ 60784 w 1236818"/>
                <a:gd name="connsiteY3" fmla="*/ 951399 h 956684"/>
                <a:gd name="connsiteX4" fmla="*/ 39641 w 1236818"/>
                <a:gd name="connsiteY4" fmla="*/ 956684 h 956684"/>
                <a:gd name="connsiteX5" fmla="*/ 7928 w 1236818"/>
                <a:gd name="connsiteY5" fmla="*/ 954041 h 956684"/>
                <a:gd name="connsiteX6" fmla="*/ 0 w 1236818"/>
                <a:gd name="connsiteY6" fmla="*/ 940827 h 956684"/>
                <a:gd name="connsiteX7" fmla="*/ 7928 w 1236818"/>
                <a:gd name="connsiteY7" fmla="*/ 909114 h 956684"/>
                <a:gd name="connsiteX8" fmla="*/ 44927 w 1236818"/>
                <a:gd name="connsiteY8" fmla="*/ 874758 h 956684"/>
                <a:gd name="connsiteX9" fmla="*/ 269563 w 1236818"/>
                <a:gd name="connsiteY9" fmla="*/ 734691 h 956684"/>
                <a:gd name="connsiteX10" fmla="*/ 480985 w 1236818"/>
                <a:gd name="connsiteY10" fmla="*/ 586696 h 956684"/>
                <a:gd name="connsiteX11" fmla="*/ 650122 w 1236818"/>
                <a:gd name="connsiteY11" fmla="*/ 457200 h 956684"/>
                <a:gd name="connsiteX12" fmla="*/ 769047 w 1236818"/>
                <a:gd name="connsiteY12" fmla="*/ 340918 h 956684"/>
                <a:gd name="connsiteX13" fmla="*/ 837759 w 1236818"/>
                <a:gd name="connsiteY13" fmla="*/ 256349 h 956684"/>
                <a:gd name="connsiteX14" fmla="*/ 856259 w 1236818"/>
                <a:gd name="connsiteY14" fmla="*/ 198208 h 956684"/>
                <a:gd name="connsiteX15" fmla="*/ 853616 w 1236818"/>
                <a:gd name="connsiteY15" fmla="*/ 153281 h 956684"/>
                <a:gd name="connsiteX16" fmla="*/ 832474 w 1236818"/>
                <a:gd name="connsiteY16" fmla="*/ 110996 h 956684"/>
                <a:gd name="connsiteX17" fmla="*/ 795475 w 1236818"/>
                <a:gd name="connsiteY17" fmla="*/ 68712 h 956684"/>
                <a:gd name="connsiteX18" fmla="*/ 779618 w 1236818"/>
                <a:gd name="connsiteY18" fmla="*/ 44927 h 956684"/>
                <a:gd name="connsiteX19" fmla="*/ 776975 w 1236818"/>
                <a:gd name="connsiteY19" fmla="*/ 15856 h 956684"/>
                <a:gd name="connsiteX20" fmla="*/ 787547 w 1236818"/>
                <a:gd name="connsiteY20" fmla="*/ 2642 h 956684"/>
                <a:gd name="connsiteX21" fmla="*/ 803403 w 1236818"/>
                <a:gd name="connsiteY21" fmla="*/ 0 h 956684"/>
                <a:gd name="connsiteX22" fmla="*/ 840402 w 1236818"/>
                <a:gd name="connsiteY22" fmla="*/ 5285 h 956684"/>
                <a:gd name="connsiteX23" fmla="*/ 914400 w 1236818"/>
                <a:gd name="connsiteY23" fmla="*/ 34356 h 956684"/>
                <a:gd name="connsiteX24" fmla="*/ 1001611 w 1236818"/>
                <a:gd name="connsiteY24" fmla="*/ 73997 h 956684"/>
                <a:gd name="connsiteX25" fmla="*/ 1086180 w 1236818"/>
                <a:gd name="connsiteY25" fmla="*/ 126853 h 956684"/>
                <a:gd name="connsiteX26" fmla="*/ 1139036 w 1236818"/>
                <a:gd name="connsiteY26" fmla="*/ 158566 h 956684"/>
                <a:gd name="connsiteX27" fmla="*/ 1194534 w 1236818"/>
                <a:gd name="connsiteY27" fmla="*/ 198208 h 956684"/>
                <a:gd name="connsiteX28" fmla="*/ 1223604 w 1236818"/>
                <a:gd name="connsiteY28" fmla="*/ 235207 h 956684"/>
                <a:gd name="connsiteX29" fmla="*/ 1234175 w 1236818"/>
                <a:gd name="connsiteY29" fmla="*/ 266920 h 956684"/>
                <a:gd name="connsiteX30" fmla="*/ 1236818 w 1236818"/>
                <a:gd name="connsiteY30" fmla="*/ 301276 h 956684"/>
                <a:gd name="connsiteX31" fmla="*/ 1220962 w 1236818"/>
                <a:gd name="connsiteY31" fmla="*/ 338275 h 956684"/>
                <a:gd name="connsiteX32" fmla="*/ 1197177 w 1236818"/>
                <a:gd name="connsiteY32" fmla="*/ 359417 h 956684"/>
                <a:gd name="connsiteX33" fmla="*/ 1146964 w 1236818"/>
                <a:gd name="connsiteY33" fmla="*/ 369988 h 956684"/>
                <a:gd name="connsiteX34" fmla="*/ 835116 w 1236818"/>
                <a:gd name="connsiteY34" fmla="*/ 557625 h 95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6818" h="956684">
                  <a:moveTo>
                    <a:pt x="835116" y="557625"/>
                  </a:moveTo>
                  <a:lnTo>
                    <a:pt x="525912" y="737334"/>
                  </a:lnTo>
                  <a:lnTo>
                    <a:pt x="261634" y="869473"/>
                  </a:lnTo>
                  <a:lnTo>
                    <a:pt x="60784" y="951399"/>
                  </a:lnTo>
                  <a:lnTo>
                    <a:pt x="39641" y="956684"/>
                  </a:lnTo>
                  <a:lnTo>
                    <a:pt x="7928" y="954041"/>
                  </a:lnTo>
                  <a:lnTo>
                    <a:pt x="0" y="940827"/>
                  </a:lnTo>
                  <a:lnTo>
                    <a:pt x="7928" y="909114"/>
                  </a:lnTo>
                  <a:lnTo>
                    <a:pt x="44927" y="874758"/>
                  </a:lnTo>
                  <a:lnTo>
                    <a:pt x="269563" y="734691"/>
                  </a:lnTo>
                  <a:lnTo>
                    <a:pt x="480985" y="586696"/>
                  </a:lnTo>
                  <a:lnTo>
                    <a:pt x="650122" y="457200"/>
                  </a:lnTo>
                  <a:lnTo>
                    <a:pt x="769047" y="340918"/>
                  </a:lnTo>
                  <a:lnTo>
                    <a:pt x="837759" y="256349"/>
                  </a:lnTo>
                  <a:lnTo>
                    <a:pt x="856259" y="198208"/>
                  </a:lnTo>
                  <a:lnTo>
                    <a:pt x="853616" y="153281"/>
                  </a:lnTo>
                  <a:lnTo>
                    <a:pt x="832474" y="110996"/>
                  </a:lnTo>
                  <a:lnTo>
                    <a:pt x="795475" y="68712"/>
                  </a:lnTo>
                  <a:lnTo>
                    <a:pt x="779618" y="44927"/>
                  </a:lnTo>
                  <a:lnTo>
                    <a:pt x="776975" y="15856"/>
                  </a:lnTo>
                  <a:lnTo>
                    <a:pt x="787547" y="2642"/>
                  </a:lnTo>
                  <a:lnTo>
                    <a:pt x="803403" y="0"/>
                  </a:lnTo>
                  <a:lnTo>
                    <a:pt x="840402" y="5285"/>
                  </a:lnTo>
                  <a:lnTo>
                    <a:pt x="914400" y="34356"/>
                  </a:lnTo>
                  <a:lnTo>
                    <a:pt x="1001611" y="73997"/>
                  </a:lnTo>
                  <a:lnTo>
                    <a:pt x="1086180" y="126853"/>
                  </a:lnTo>
                  <a:lnTo>
                    <a:pt x="1139036" y="158566"/>
                  </a:lnTo>
                  <a:lnTo>
                    <a:pt x="1194534" y="198208"/>
                  </a:lnTo>
                  <a:lnTo>
                    <a:pt x="1223604" y="235207"/>
                  </a:lnTo>
                  <a:lnTo>
                    <a:pt x="1234175" y="266920"/>
                  </a:lnTo>
                  <a:lnTo>
                    <a:pt x="1236818" y="301276"/>
                  </a:lnTo>
                  <a:lnTo>
                    <a:pt x="1220962" y="338275"/>
                  </a:lnTo>
                  <a:lnTo>
                    <a:pt x="1197177" y="359417"/>
                  </a:lnTo>
                  <a:lnTo>
                    <a:pt x="1146964" y="369988"/>
                  </a:lnTo>
                  <a:lnTo>
                    <a:pt x="835116" y="557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E425C006-7D5D-463E-A099-825AB322A0A1}"/>
                </a:ext>
              </a:extLst>
            </p:cNvPr>
            <p:cNvSpPr/>
            <p:nvPr/>
          </p:nvSpPr>
          <p:spPr>
            <a:xfrm>
              <a:off x="6108700" y="5110163"/>
              <a:ext cx="1131888" cy="1036637"/>
            </a:xfrm>
            <a:custGeom>
              <a:avLst/>
              <a:gdLst>
                <a:gd name="connsiteX0" fmla="*/ 774333 w 1131107"/>
                <a:gd name="connsiteY0" fmla="*/ 758476 h 1035968"/>
                <a:gd name="connsiteX1" fmla="*/ 673907 w 1131107"/>
                <a:gd name="connsiteY1" fmla="*/ 615767 h 1035968"/>
                <a:gd name="connsiteX2" fmla="*/ 594624 w 1131107"/>
                <a:gd name="connsiteY2" fmla="*/ 520627 h 1035968"/>
                <a:gd name="connsiteX3" fmla="*/ 488913 w 1131107"/>
                <a:gd name="connsiteY3" fmla="*/ 412273 h 1035968"/>
                <a:gd name="connsiteX4" fmla="*/ 441343 w 1131107"/>
                <a:gd name="connsiteY4" fmla="*/ 369989 h 1035968"/>
                <a:gd name="connsiteX5" fmla="*/ 317133 w 1131107"/>
                <a:gd name="connsiteY5" fmla="*/ 285420 h 1035968"/>
                <a:gd name="connsiteX6" fmla="*/ 68712 w 1131107"/>
                <a:gd name="connsiteY6" fmla="*/ 103068 h 1035968"/>
                <a:gd name="connsiteX7" fmla="*/ 13214 w 1131107"/>
                <a:gd name="connsiteY7" fmla="*/ 60784 h 1035968"/>
                <a:gd name="connsiteX8" fmla="*/ 0 w 1131107"/>
                <a:gd name="connsiteY8" fmla="*/ 34356 h 1035968"/>
                <a:gd name="connsiteX9" fmla="*/ 0 w 1131107"/>
                <a:gd name="connsiteY9" fmla="*/ 7928 h 1035968"/>
                <a:gd name="connsiteX10" fmla="*/ 10571 w 1131107"/>
                <a:gd name="connsiteY10" fmla="*/ 2643 h 1035968"/>
                <a:gd name="connsiteX11" fmla="*/ 26428 w 1131107"/>
                <a:gd name="connsiteY11" fmla="*/ 0 h 1035968"/>
                <a:gd name="connsiteX12" fmla="*/ 79283 w 1131107"/>
                <a:gd name="connsiteY12" fmla="*/ 18500 h 1035968"/>
                <a:gd name="connsiteX13" fmla="*/ 272206 w 1131107"/>
                <a:gd name="connsiteY13" fmla="*/ 105711 h 1035968"/>
                <a:gd name="connsiteX14" fmla="*/ 478342 w 1131107"/>
                <a:gd name="connsiteY14" fmla="*/ 200851 h 1035968"/>
                <a:gd name="connsiteX15" fmla="*/ 655408 w 1131107"/>
                <a:gd name="connsiteY15" fmla="*/ 290705 h 1035968"/>
                <a:gd name="connsiteX16" fmla="*/ 806046 w 1131107"/>
                <a:gd name="connsiteY16" fmla="*/ 372631 h 1035968"/>
                <a:gd name="connsiteX17" fmla="*/ 938185 w 1131107"/>
                <a:gd name="connsiteY17" fmla="*/ 459843 h 1035968"/>
                <a:gd name="connsiteX18" fmla="*/ 983112 w 1131107"/>
                <a:gd name="connsiteY18" fmla="*/ 512698 h 1035968"/>
                <a:gd name="connsiteX19" fmla="*/ 1028039 w 1131107"/>
                <a:gd name="connsiteY19" fmla="*/ 578768 h 1035968"/>
                <a:gd name="connsiteX20" fmla="*/ 1078252 w 1131107"/>
                <a:gd name="connsiteY20" fmla="*/ 673908 h 1035968"/>
                <a:gd name="connsiteX21" fmla="*/ 1099394 w 1131107"/>
                <a:gd name="connsiteY21" fmla="*/ 724120 h 1035968"/>
                <a:gd name="connsiteX22" fmla="*/ 1120536 w 1131107"/>
                <a:gd name="connsiteY22" fmla="*/ 787547 h 1035968"/>
                <a:gd name="connsiteX23" fmla="*/ 1128465 w 1131107"/>
                <a:gd name="connsiteY23" fmla="*/ 843045 h 1035968"/>
                <a:gd name="connsiteX24" fmla="*/ 1131107 w 1131107"/>
                <a:gd name="connsiteY24" fmla="*/ 893258 h 1035968"/>
                <a:gd name="connsiteX25" fmla="*/ 1125822 w 1131107"/>
                <a:gd name="connsiteY25" fmla="*/ 946113 h 1035968"/>
                <a:gd name="connsiteX26" fmla="*/ 1115251 w 1131107"/>
                <a:gd name="connsiteY26" fmla="*/ 975184 h 1035968"/>
                <a:gd name="connsiteX27" fmla="*/ 1099394 w 1131107"/>
                <a:gd name="connsiteY27" fmla="*/ 996326 h 1035968"/>
                <a:gd name="connsiteX28" fmla="*/ 1072966 w 1131107"/>
                <a:gd name="connsiteY28" fmla="*/ 1014826 h 1035968"/>
                <a:gd name="connsiteX29" fmla="*/ 1020111 w 1131107"/>
                <a:gd name="connsiteY29" fmla="*/ 1030682 h 1035968"/>
                <a:gd name="connsiteX30" fmla="*/ 969898 w 1131107"/>
                <a:gd name="connsiteY30" fmla="*/ 1035968 h 1035968"/>
                <a:gd name="connsiteX31" fmla="*/ 946113 w 1131107"/>
                <a:gd name="connsiteY31" fmla="*/ 1030682 h 1035968"/>
                <a:gd name="connsiteX32" fmla="*/ 914400 w 1131107"/>
                <a:gd name="connsiteY32" fmla="*/ 1012183 h 1035968"/>
                <a:gd name="connsiteX33" fmla="*/ 890615 w 1131107"/>
                <a:gd name="connsiteY33" fmla="*/ 983112 h 1035968"/>
                <a:gd name="connsiteX34" fmla="*/ 874758 w 1131107"/>
                <a:gd name="connsiteY34" fmla="*/ 951399 h 1035968"/>
                <a:gd name="connsiteX35" fmla="*/ 845688 w 1131107"/>
                <a:gd name="connsiteY35" fmla="*/ 890615 h 1035968"/>
                <a:gd name="connsiteX36" fmla="*/ 774333 w 1131107"/>
                <a:gd name="connsiteY36" fmla="*/ 758476 h 103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31107" h="1035968">
                  <a:moveTo>
                    <a:pt x="774333" y="758476"/>
                  </a:moveTo>
                  <a:lnTo>
                    <a:pt x="673907" y="615767"/>
                  </a:lnTo>
                  <a:lnTo>
                    <a:pt x="594624" y="520627"/>
                  </a:lnTo>
                  <a:lnTo>
                    <a:pt x="488913" y="412273"/>
                  </a:lnTo>
                  <a:lnTo>
                    <a:pt x="441343" y="369989"/>
                  </a:lnTo>
                  <a:lnTo>
                    <a:pt x="317133" y="285420"/>
                  </a:lnTo>
                  <a:lnTo>
                    <a:pt x="68712" y="103068"/>
                  </a:lnTo>
                  <a:lnTo>
                    <a:pt x="13214" y="60784"/>
                  </a:lnTo>
                  <a:lnTo>
                    <a:pt x="0" y="34356"/>
                  </a:lnTo>
                  <a:lnTo>
                    <a:pt x="0" y="7928"/>
                  </a:lnTo>
                  <a:lnTo>
                    <a:pt x="10571" y="2643"/>
                  </a:lnTo>
                  <a:lnTo>
                    <a:pt x="26428" y="0"/>
                  </a:lnTo>
                  <a:lnTo>
                    <a:pt x="79283" y="18500"/>
                  </a:lnTo>
                  <a:lnTo>
                    <a:pt x="272206" y="105711"/>
                  </a:lnTo>
                  <a:lnTo>
                    <a:pt x="478342" y="200851"/>
                  </a:lnTo>
                  <a:lnTo>
                    <a:pt x="655408" y="290705"/>
                  </a:lnTo>
                  <a:lnTo>
                    <a:pt x="806046" y="372631"/>
                  </a:lnTo>
                  <a:lnTo>
                    <a:pt x="938185" y="459843"/>
                  </a:lnTo>
                  <a:lnTo>
                    <a:pt x="983112" y="512698"/>
                  </a:lnTo>
                  <a:lnTo>
                    <a:pt x="1028039" y="578768"/>
                  </a:lnTo>
                  <a:lnTo>
                    <a:pt x="1078252" y="673908"/>
                  </a:lnTo>
                  <a:lnTo>
                    <a:pt x="1099394" y="724120"/>
                  </a:lnTo>
                  <a:lnTo>
                    <a:pt x="1120536" y="787547"/>
                  </a:lnTo>
                  <a:lnTo>
                    <a:pt x="1128465" y="843045"/>
                  </a:lnTo>
                  <a:lnTo>
                    <a:pt x="1131107" y="893258"/>
                  </a:lnTo>
                  <a:lnTo>
                    <a:pt x="1125822" y="946113"/>
                  </a:lnTo>
                  <a:lnTo>
                    <a:pt x="1115251" y="975184"/>
                  </a:lnTo>
                  <a:lnTo>
                    <a:pt x="1099394" y="996326"/>
                  </a:lnTo>
                  <a:lnTo>
                    <a:pt x="1072966" y="1014826"/>
                  </a:lnTo>
                  <a:lnTo>
                    <a:pt x="1020111" y="1030682"/>
                  </a:lnTo>
                  <a:lnTo>
                    <a:pt x="969898" y="1035968"/>
                  </a:lnTo>
                  <a:lnTo>
                    <a:pt x="946113" y="1030682"/>
                  </a:lnTo>
                  <a:lnTo>
                    <a:pt x="914400" y="1012183"/>
                  </a:lnTo>
                  <a:lnTo>
                    <a:pt x="890615" y="983112"/>
                  </a:lnTo>
                  <a:lnTo>
                    <a:pt x="874758" y="951399"/>
                  </a:lnTo>
                  <a:lnTo>
                    <a:pt x="845688" y="890615"/>
                  </a:lnTo>
                  <a:lnTo>
                    <a:pt x="774333" y="75847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54D7156A-2654-4518-9492-9303B5BB8969}"/>
                </a:ext>
              </a:extLst>
            </p:cNvPr>
            <p:cNvSpPr/>
            <p:nvPr/>
          </p:nvSpPr>
          <p:spPr>
            <a:xfrm>
              <a:off x="2717800" y="2395538"/>
              <a:ext cx="2025650" cy="614362"/>
            </a:xfrm>
            <a:custGeom>
              <a:avLst/>
              <a:gdLst>
                <a:gd name="connsiteX0" fmla="*/ 1438275 w 2026444"/>
                <a:gd name="connsiteY0" fmla="*/ 335756 h 614362"/>
                <a:gd name="connsiteX1" fmla="*/ 950119 w 2026444"/>
                <a:gd name="connsiteY1" fmla="*/ 447675 h 614362"/>
                <a:gd name="connsiteX2" fmla="*/ 783432 w 2026444"/>
                <a:gd name="connsiteY2" fmla="*/ 497681 h 614362"/>
                <a:gd name="connsiteX3" fmla="*/ 633413 w 2026444"/>
                <a:gd name="connsiteY3" fmla="*/ 521493 h 614362"/>
                <a:gd name="connsiteX4" fmla="*/ 550069 w 2026444"/>
                <a:gd name="connsiteY4" fmla="*/ 542925 h 614362"/>
                <a:gd name="connsiteX5" fmla="*/ 438150 w 2026444"/>
                <a:gd name="connsiteY5" fmla="*/ 585787 h 614362"/>
                <a:gd name="connsiteX6" fmla="*/ 397669 w 2026444"/>
                <a:gd name="connsiteY6" fmla="*/ 604837 h 614362"/>
                <a:gd name="connsiteX7" fmla="*/ 359569 w 2026444"/>
                <a:gd name="connsiteY7" fmla="*/ 611981 h 614362"/>
                <a:gd name="connsiteX8" fmla="*/ 309563 w 2026444"/>
                <a:gd name="connsiteY8" fmla="*/ 614362 h 614362"/>
                <a:gd name="connsiteX9" fmla="*/ 261938 w 2026444"/>
                <a:gd name="connsiteY9" fmla="*/ 607218 h 614362"/>
                <a:gd name="connsiteX10" fmla="*/ 209550 w 2026444"/>
                <a:gd name="connsiteY10" fmla="*/ 588168 h 614362"/>
                <a:gd name="connsiteX11" fmla="*/ 159544 w 2026444"/>
                <a:gd name="connsiteY11" fmla="*/ 552450 h 614362"/>
                <a:gd name="connsiteX12" fmla="*/ 111919 w 2026444"/>
                <a:gd name="connsiteY12" fmla="*/ 511968 h 614362"/>
                <a:gd name="connsiteX13" fmla="*/ 66675 w 2026444"/>
                <a:gd name="connsiteY13" fmla="*/ 452437 h 614362"/>
                <a:gd name="connsiteX14" fmla="*/ 23813 w 2026444"/>
                <a:gd name="connsiteY14" fmla="*/ 388143 h 614362"/>
                <a:gd name="connsiteX15" fmla="*/ 4763 w 2026444"/>
                <a:gd name="connsiteY15" fmla="*/ 345281 h 614362"/>
                <a:gd name="connsiteX16" fmla="*/ 0 w 2026444"/>
                <a:gd name="connsiteY16" fmla="*/ 323850 h 614362"/>
                <a:gd name="connsiteX17" fmla="*/ 2382 w 2026444"/>
                <a:gd name="connsiteY17" fmla="*/ 309562 h 614362"/>
                <a:gd name="connsiteX18" fmla="*/ 11907 w 2026444"/>
                <a:gd name="connsiteY18" fmla="*/ 300037 h 614362"/>
                <a:gd name="connsiteX19" fmla="*/ 28575 w 2026444"/>
                <a:gd name="connsiteY19" fmla="*/ 300037 h 614362"/>
                <a:gd name="connsiteX20" fmla="*/ 61913 w 2026444"/>
                <a:gd name="connsiteY20" fmla="*/ 311943 h 614362"/>
                <a:gd name="connsiteX21" fmla="*/ 100013 w 2026444"/>
                <a:gd name="connsiteY21" fmla="*/ 350043 h 614362"/>
                <a:gd name="connsiteX22" fmla="*/ 133350 w 2026444"/>
                <a:gd name="connsiteY22" fmla="*/ 371475 h 614362"/>
                <a:gd name="connsiteX23" fmla="*/ 169069 w 2026444"/>
                <a:gd name="connsiteY23" fmla="*/ 390525 h 614362"/>
                <a:gd name="connsiteX24" fmla="*/ 200025 w 2026444"/>
                <a:gd name="connsiteY24" fmla="*/ 402431 h 614362"/>
                <a:gd name="connsiteX25" fmla="*/ 242888 w 2026444"/>
                <a:gd name="connsiteY25" fmla="*/ 407193 h 614362"/>
                <a:gd name="connsiteX26" fmla="*/ 307182 w 2026444"/>
                <a:gd name="connsiteY26" fmla="*/ 404812 h 614362"/>
                <a:gd name="connsiteX27" fmla="*/ 397669 w 2026444"/>
                <a:gd name="connsiteY27" fmla="*/ 388143 h 614362"/>
                <a:gd name="connsiteX28" fmla="*/ 771525 w 2026444"/>
                <a:gd name="connsiteY28" fmla="*/ 292893 h 614362"/>
                <a:gd name="connsiteX29" fmla="*/ 1047750 w 2026444"/>
                <a:gd name="connsiteY29" fmla="*/ 221456 h 614362"/>
                <a:gd name="connsiteX30" fmla="*/ 1307307 w 2026444"/>
                <a:gd name="connsiteY30" fmla="*/ 164306 h 614362"/>
                <a:gd name="connsiteX31" fmla="*/ 1431132 w 2026444"/>
                <a:gd name="connsiteY31" fmla="*/ 135731 h 614362"/>
                <a:gd name="connsiteX32" fmla="*/ 1583532 w 2026444"/>
                <a:gd name="connsiteY32" fmla="*/ 90487 h 614362"/>
                <a:gd name="connsiteX33" fmla="*/ 1690688 w 2026444"/>
                <a:gd name="connsiteY33" fmla="*/ 0 h 614362"/>
                <a:gd name="connsiteX34" fmla="*/ 1743075 w 2026444"/>
                <a:gd name="connsiteY34" fmla="*/ 7143 h 614362"/>
                <a:gd name="connsiteX35" fmla="*/ 1816894 w 2026444"/>
                <a:gd name="connsiteY35" fmla="*/ 26193 h 614362"/>
                <a:gd name="connsiteX36" fmla="*/ 1888332 w 2026444"/>
                <a:gd name="connsiteY36" fmla="*/ 54768 h 614362"/>
                <a:gd name="connsiteX37" fmla="*/ 1945482 w 2026444"/>
                <a:gd name="connsiteY37" fmla="*/ 80962 h 614362"/>
                <a:gd name="connsiteX38" fmla="*/ 2009775 w 2026444"/>
                <a:gd name="connsiteY38" fmla="*/ 123825 h 614362"/>
                <a:gd name="connsiteX39" fmla="*/ 2026444 w 2026444"/>
                <a:gd name="connsiteY39" fmla="*/ 140493 h 614362"/>
                <a:gd name="connsiteX40" fmla="*/ 2019300 w 2026444"/>
                <a:gd name="connsiteY40" fmla="*/ 180975 h 614362"/>
                <a:gd name="connsiteX41" fmla="*/ 2007394 w 2026444"/>
                <a:gd name="connsiteY41" fmla="*/ 209550 h 614362"/>
                <a:gd name="connsiteX42" fmla="*/ 1983582 w 2026444"/>
                <a:gd name="connsiteY42" fmla="*/ 228600 h 614362"/>
                <a:gd name="connsiteX43" fmla="*/ 1831182 w 2026444"/>
                <a:gd name="connsiteY43" fmla="*/ 269081 h 614362"/>
                <a:gd name="connsiteX44" fmla="*/ 1438275 w 2026444"/>
                <a:gd name="connsiteY44" fmla="*/ 33575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6444" h="614362">
                  <a:moveTo>
                    <a:pt x="1438275" y="335756"/>
                  </a:moveTo>
                  <a:lnTo>
                    <a:pt x="950119" y="447675"/>
                  </a:lnTo>
                  <a:lnTo>
                    <a:pt x="783432" y="497681"/>
                  </a:lnTo>
                  <a:lnTo>
                    <a:pt x="633413" y="521493"/>
                  </a:lnTo>
                  <a:lnTo>
                    <a:pt x="550069" y="542925"/>
                  </a:lnTo>
                  <a:lnTo>
                    <a:pt x="438150" y="585787"/>
                  </a:lnTo>
                  <a:lnTo>
                    <a:pt x="397669" y="604837"/>
                  </a:lnTo>
                  <a:lnTo>
                    <a:pt x="359569" y="611981"/>
                  </a:lnTo>
                  <a:lnTo>
                    <a:pt x="309563" y="614362"/>
                  </a:lnTo>
                  <a:lnTo>
                    <a:pt x="261938" y="607218"/>
                  </a:lnTo>
                  <a:lnTo>
                    <a:pt x="209550" y="588168"/>
                  </a:lnTo>
                  <a:lnTo>
                    <a:pt x="159544" y="552450"/>
                  </a:lnTo>
                  <a:lnTo>
                    <a:pt x="111919" y="511968"/>
                  </a:lnTo>
                  <a:lnTo>
                    <a:pt x="66675" y="452437"/>
                  </a:lnTo>
                  <a:lnTo>
                    <a:pt x="23813" y="388143"/>
                  </a:lnTo>
                  <a:lnTo>
                    <a:pt x="4763" y="345281"/>
                  </a:lnTo>
                  <a:lnTo>
                    <a:pt x="0" y="323850"/>
                  </a:lnTo>
                  <a:lnTo>
                    <a:pt x="2382" y="309562"/>
                  </a:lnTo>
                  <a:lnTo>
                    <a:pt x="11907" y="300037"/>
                  </a:lnTo>
                  <a:lnTo>
                    <a:pt x="28575" y="300037"/>
                  </a:lnTo>
                  <a:lnTo>
                    <a:pt x="61913" y="311943"/>
                  </a:lnTo>
                  <a:lnTo>
                    <a:pt x="100013" y="350043"/>
                  </a:lnTo>
                  <a:lnTo>
                    <a:pt x="133350" y="371475"/>
                  </a:lnTo>
                  <a:lnTo>
                    <a:pt x="169069" y="390525"/>
                  </a:lnTo>
                  <a:lnTo>
                    <a:pt x="200025" y="402431"/>
                  </a:lnTo>
                  <a:lnTo>
                    <a:pt x="242888" y="407193"/>
                  </a:lnTo>
                  <a:lnTo>
                    <a:pt x="307182" y="404812"/>
                  </a:lnTo>
                  <a:lnTo>
                    <a:pt x="397669" y="388143"/>
                  </a:lnTo>
                  <a:lnTo>
                    <a:pt x="771525" y="292893"/>
                  </a:lnTo>
                  <a:lnTo>
                    <a:pt x="1047750" y="221456"/>
                  </a:lnTo>
                  <a:lnTo>
                    <a:pt x="1307307" y="164306"/>
                  </a:lnTo>
                  <a:lnTo>
                    <a:pt x="1431132" y="135731"/>
                  </a:lnTo>
                  <a:lnTo>
                    <a:pt x="1583532" y="90487"/>
                  </a:lnTo>
                  <a:lnTo>
                    <a:pt x="1690688" y="0"/>
                  </a:lnTo>
                  <a:lnTo>
                    <a:pt x="1743075" y="7143"/>
                  </a:lnTo>
                  <a:lnTo>
                    <a:pt x="1816894" y="26193"/>
                  </a:lnTo>
                  <a:lnTo>
                    <a:pt x="1888332" y="54768"/>
                  </a:lnTo>
                  <a:lnTo>
                    <a:pt x="1945482" y="80962"/>
                  </a:lnTo>
                  <a:lnTo>
                    <a:pt x="2009775" y="123825"/>
                  </a:lnTo>
                  <a:lnTo>
                    <a:pt x="2026444" y="140493"/>
                  </a:lnTo>
                  <a:lnTo>
                    <a:pt x="2019300" y="180975"/>
                  </a:lnTo>
                  <a:lnTo>
                    <a:pt x="2007394" y="209550"/>
                  </a:lnTo>
                  <a:lnTo>
                    <a:pt x="1983582" y="228600"/>
                  </a:lnTo>
                  <a:lnTo>
                    <a:pt x="1831182" y="269081"/>
                  </a:lnTo>
                  <a:lnTo>
                    <a:pt x="1438275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7">
              <a:extLst>
                <a:ext uri="{FF2B5EF4-FFF2-40B4-BE49-F238E27FC236}">
                  <a16:creationId xmlns:a16="http://schemas.microsoft.com/office/drawing/2014/main" id="{DFACBA98-5ED8-451D-BBDB-F02D6E9651F3}"/>
                </a:ext>
              </a:extLst>
            </p:cNvPr>
            <p:cNvSpPr/>
            <p:nvPr/>
          </p:nvSpPr>
          <p:spPr>
            <a:xfrm>
              <a:off x="3814763" y="3319463"/>
              <a:ext cx="682625" cy="495300"/>
            </a:xfrm>
            <a:custGeom>
              <a:avLst/>
              <a:gdLst>
                <a:gd name="connsiteX0" fmla="*/ 309562 w 683418"/>
                <a:gd name="connsiteY0" fmla="*/ 290512 h 495300"/>
                <a:gd name="connsiteX1" fmla="*/ 235743 w 683418"/>
                <a:gd name="connsiteY1" fmla="*/ 254793 h 495300"/>
                <a:gd name="connsiteX2" fmla="*/ 178593 w 683418"/>
                <a:gd name="connsiteY2" fmla="*/ 219075 h 495300"/>
                <a:gd name="connsiteX3" fmla="*/ 135731 w 683418"/>
                <a:gd name="connsiteY3" fmla="*/ 190500 h 495300"/>
                <a:gd name="connsiteX4" fmla="*/ 0 w 683418"/>
                <a:gd name="connsiteY4" fmla="*/ 80962 h 495300"/>
                <a:gd name="connsiteX5" fmla="*/ 26193 w 683418"/>
                <a:gd name="connsiteY5" fmla="*/ 0 h 495300"/>
                <a:gd name="connsiteX6" fmla="*/ 135731 w 683418"/>
                <a:gd name="connsiteY6" fmla="*/ 40481 h 495300"/>
                <a:gd name="connsiteX7" fmla="*/ 283368 w 683418"/>
                <a:gd name="connsiteY7" fmla="*/ 88106 h 495300"/>
                <a:gd name="connsiteX8" fmla="*/ 381000 w 683418"/>
                <a:gd name="connsiteY8" fmla="*/ 116681 h 495300"/>
                <a:gd name="connsiteX9" fmla="*/ 440531 w 683418"/>
                <a:gd name="connsiteY9" fmla="*/ 130968 h 495300"/>
                <a:gd name="connsiteX10" fmla="*/ 476250 w 683418"/>
                <a:gd name="connsiteY10" fmla="*/ 145256 h 495300"/>
                <a:gd name="connsiteX11" fmla="*/ 523875 w 683418"/>
                <a:gd name="connsiteY11" fmla="*/ 176212 h 495300"/>
                <a:gd name="connsiteX12" fmla="*/ 576262 w 683418"/>
                <a:gd name="connsiteY12" fmla="*/ 219075 h 495300"/>
                <a:gd name="connsiteX13" fmla="*/ 626268 w 683418"/>
                <a:gd name="connsiteY13" fmla="*/ 271462 h 495300"/>
                <a:gd name="connsiteX14" fmla="*/ 661987 w 683418"/>
                <a:gd name="connsiteY14" fmla="*/ 307181 h 495300"/>
                <a:gd name="connsiteX15" fmla="*/ 673893 w 683418"/>
                <a:gd name="connsiteY15" fmla="*/ 326231 h 495300"/>
                <a:gd name="connsiteX16" fmla="*/ 683418 w 683418"/>
                <a:gd name="connsiteY16" fmla="*/ 359568 h 495300"/>
                <a:gd name="connsiteX17" fmla="*/ 683418 w 683418"/>
                <a:gd name="connsiteY17" fmla="*/ 409575 h 495300"/>
                <a:gd name="connsiteX18" fmla="*/ 666750 w 683418"/>
                <a:gd name="connsiteY18" fmla="*/ 454818 h 495300"/>
                <a:gd name="connsiteX19" fmla="*/ 645318 w 683418"/>
                <a:gd name="connsiteY19" fmla="*/ 495300 h 495300"/>
                <a:gd name="connsiteX20" fmla="*/ 404812 w 683418"/>
                <a:gd name="connsiteY20" fmla="*/ 354806 h 495300"/>
                <a:gd name="connsiteX21" fmla="*/ 376237 w 683418"/>
                <a:gd name="connsiteY21" fmla="*/ 326231 h 495300"/>
                <a:gd name="connsiteX22" fmla="*/ 309562 w 683418"/>
                <a:gd name="connsiteY22" fmla="*/ 29051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3418" h="495300">
                  <a:moveTo>
                    <a:pt x="309562" y="290512"/>
                  </a:moveTo>
                  <a:lnTo>
                    <a:pt x="235743" y="254793"/>
                  </a:lnTo>
                  <a:lnTo>
                    <a:pt x="178593" y="219075"/>
                  </a:lnTo>
                  <a:lnTo>
                    <a:pt x="135731" y="190500"/>
                  </a:lnTo>
                  <a:lnTo>
                    <a:pt x="0" y="80962"/>
                  </a:lnTo>
                  <a:lnTo>
                    <a:pt x="26193" y="0"/>
                  </a:lnTo>
                  <a:lnTo>
                    <a:pt x="135731" y="40481"/>
                  </a:lnTo>
                  <a:lnTo>
                    <a:pt x="283368" y="88106"/>
                  </a:lnTo>
                  <a:lnTo>
                    <a:pt x="381000" y="116681"/>
                  </a:lnTo>
                  <a:lnTo>
                    <a:pt x="440531" y="130968"/>
                  </a:lnTo>
                  <a:lnTo>
                    <a:pt x="476250" y="145256"/>
                  </a:lnTo>
                  <a:lnTo>
                    <a:pt x="523875" y="176212"/>
                  </a:lnTo>
                  <a:lnTo>
                    <a:pt x="576262" y="219075"/>
                  </a:lnTo>
                  <a:lnTo>
                    <a:pt x="626268" y="271462"/>
                  </a:lnTo>
                  <a:lnTo>
                    <a:pt x="661987" y="307181"/>
                  </a:lnTo>
                  <a:lnTo>
                    <a:pt x="673893" y="326231"/>
                  </a:lnTo>
                  <a:lnTo>
                    <a:pt x="683418" y="359568"/>
                  </a:lnTo>
                  <a:lnTo>
                    <a:pt x="683418" y="409575"/>
                  </a:lnTo>
                  <a:lnTo>
                    <a:pt x="666750" y="454818"/>
                  </a:lnTo>
                  <a:lnTo>
                    <a:pt x="645318" y="495300"/>
                  </a:lnTo>
                  <a:lnTo>
                    <a:pt x="404812" y="354806"/>
                  </a:lnTo>
                  <a:lnTo>
                    <a:pt x="376237" y="326231"/>
                  </a:lnTo>
                  <a:lnTo>
                    <a:pt x="309562" y="290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8">
              <a:extLst>
                <a:ext uri="{FF2B5EF4-FFF2-40B4-BE49-F238E27FC236}">
                  <a16:creationId xmlns:a16="http://schemas.microsoft.com/office/drawing/2014/main" id="{C5DE2DF4-AB46-465A-A2E9-396A52241786}"/>
                </a:ext>
              </a:extLst>
            </p:cNvPr>
            <p:cNvSpPr/>
            <p:nvPr/>
          </p:nvSpPr>
          <p:spPr>
            <a:xfrm>
              <a:off x="3346450" y="3609975"/>
              <a:ext cx="1120775" cy="2254250"/>
            </a:xfrm>
            <a:custGeom>
              <a:avLst/>
              <a:gdLst>
                <a:gd name="connsiteX0" fmla="*/ 730250 w 1120775"/>
                <a:gd name="connsiteY0" fmla="*/ 1368425 h 2254250"/>
                <a:gd name="connsiteX1" fmla="*/ 654050 w 1120775"/>
                <a:gd name="connsiteY1" fmla="*/ 1562100 h 2254250"/>
                <a:gd name="connsiteX2" fmla="*/ 596900 w 1120775"/>
                <a:gd name="connsiteY2" fmla="*/ 1682750 h 2254250"/>
                <a:gd name="connsiteX3" fmla="*/ 549275 w 1120775"/>
                <a:gd name="connsiteY3" fmla="*/ 1768475 h 2254250"/>
                <a:gd name="connsiteX4" fmla="*/ 482600 w 1120775"/>
                <a:gd name="connsiteY4" fmla="*/ 1873250 h 2254250"/>
                <a:gd name="connsiteX5" fmla="*/ 415925 w 1120775"/>
                <a:gd name="connsiteY5" fmla="*/ 1958975 h 2254250"/>
                <a:gd name="connsiteX6" fmla="*/ 346075 w 1120775"/>
                <a:gd name="connsiteY6" fmla="*/ 2044700 h 2254250"/>
                <a:gd name="connsiteX7" fmla="*/ 247650 w 1120775"/>
                <a:gd name="connsiteY7" fmla="*/ 2143125 h 2254250"/>
                <a:gd name="connsiteX8" fmla="*/ 127000 w 1120775"/>
                <a:gd name="connsiteY8" fmla="*/ 2244725 h 2254250"/>
                <a:gd name="connsiteX9" fmla="*/ 107950 w 1120775"/>
                <a:gd name="connsiteY9" fmla="*/ 2254250 h 2254250"/>
                <a:gd name="connsiteX10" fmla="*/ 82550 w 1120775"/>
                <a:gd name="connsiteY10" fmla="*/ 2254250 h 2254250"/>
                <a:gd name="connsiteX11" fmla="*/ 47625 w 1120775"/>
                <a:gd name="connsiteY11" fmla="*/ 2247900 h 2254250"/>
                <a:gd name="connsiteX12" fmla="*/ 38100 w 1120775"/>
                <a:gd name="connsiteY12" fmla="*/ 2241550 h 2254250"/>
                <a:gd name="connsiteX13" fmla="*/ 28575 w 1120775"/>
                <a:gd name="connsiteY13" fmla="*/ 2203450 h 2254250"/>
                <a:gd name="connsiteX14" fmla="*/ 12700 w 1120775"/>
                <a:gd name="connsiteY14" fmla="*/ 2089150 h 2254250"/>
                <a:gd name="connsiteX15" fmla="*/ 0 w 1120775"/>
                <a:gd name="connsiteY15" fmla="*/ 2035175 h 2254250"/>
                <a:gd name="connsiteX16" fmla="*/ 184150 w 1120775"/>
                <a:gd name="connsiteY16" fmla="*/ 1787525 h 2254250"/>
                <a:gd name="connsiteX17" fmla="*/ 228600 w 1120775"/>
                <a:gd name="connsiteY17" fmla="*/ 1758950 h 2254250"/>
                <a:gd name="connsiteX18" fmla="*/ 285750 w 1120775"/>
                <a:gd name="connsiteY18" fmla="*/ 1708150 h 2254250"/>
                <a:gd name="connsiteX19" fmla="*/ 346075 w 1120775"/>
                <a:gd name="connsiteY19" fmla="*/ 1635125 h 2254250"/>
                <a:gd name="connsiteX20" fmla="*/ 400050 w 1120775"/>
                <a:gd name="connsiteY20" fmla="*/ 1558925 h 2254250"/>
                <a:gd name="connsiteX21" fmla="*/ 469900 w 1120775"/>
                <a:gd name="connsiteY21" fmla="*/ 1425575 h 2254250"/>
                <a:gd name="connsiteX22" fmla="*/ 533400 w 1120775"/>
                <a:gd name="connsiteY22" fmla="*/ 1308100 h 2254250"/>
                <a:gd name="connsiteX23" fmla="*/ 584200 w 1120775"/>
                <a:gd name="connsiteY23" fmla="*/ 1190625 h 2254250"/>
                <a:gd name="connsiteX24" fmla="*/ 647700 w 1120775"/>
                <a:gd name="connsiteY24" fmla="*/ 1035050 h 2254250"/>
                <a:gd name="connsiteX25" fmla="*/ 701675 w 1120775"/>
                <a:gd name="connsiteY25" fmla="*/ 876300 h 2254250"/>
                <a:gd name="connsiteX26" fmla="*/ 784225 w 1120775"/>
                <a:gd name="connsiteY26" fmla="*/ 619125 h 2254250"/>
                <a:gd name="connsiteX27" fmla="*/ 828675 w 1120775"/>
                <a:gd name="connsiteY27" fmla="*/ 450850 h 2254250"/>
                <a:gd name="connsiteX28" fmla="*/ 854075 w 1120775"/>
                <a:gd name="connsiteY28" fmla="*/ 352425 h 2254250"/>
                <a:gd name="connsiteX29" fmla="*/ 876300 w 1120775"/>
                <a:gd name="connsiteY29" fmla="*/ 250825 h 2254250"/>
                <a:gd name="connsiteX30" fmla="*/ 879475 w 1120775"/>
                <a:gd name="connsiteY30" fmla="*/ 177800 h 2254250"/>
                <a:gd name="connsiteX31" fmla="*/ 882650 w 1120775"/>
                <a:gd name="connsiteY31" fmla="*/ 107950 h 2254250"/>
                <a:gd name="connsiteX32" fmla="*/ 876300 w 1120775"/>
                <a:gd name="connsiteY32" fmla="*/ 0 h 2254250"/>
                <a:gd name="connsiteX33" fmla="*/ 1120775 w 1120775"/>
                <a:gd name="connsiteY33" fmla="*/ 168275 h 2254250"/>
                <a:gd name="connsiteX34" fmla="*/ 1111250 w 1120775"/>
                <a:gd name="connsiteY34" fmla="*/ 206375 h 2254250"/>
                <a:gd name="connsiteX35" fmla="*/ 1079500 w 1120775"/>
                <a:gd name="connsiteY35" fmla="*/ 301625 h 2254250"/>
                <a:gd name="connsiteX36" fmla="*/ 1038225 w 1120775"/>
                <a:gd name="connsiteY36" fmla="*/ 441325 h 2254250"/>
                <a:gd name="connsiteX37" fmla="*/ 984250 w 1120775"/>
                <a:gd name="connsiteY37" fmla="*/ 615950 h 2254250"/>
                <a:gd name="connsiteX38" fmla="*/ 911225 w 1120775"/>
                <a:gd name="connsiteY38" fmla="*/ 854075 h 2254250"/>
                <a:gd name="connsiteX39" fmla="*/ 847725 w 1120775"/>
                <a:gd name="connsiteY39" fmla="*/ 1028700 h 2254250"/>
                <a:gd name="connsiteX40" fmla="*/ 803275 w 1120775"/>
                <a:gd name="connsiteY40" fmla="*/ 1174750 h 2254250"/>
                <a:gd name="connsiteX41" fmla="*/ 730250 w 1120775"/>
                <a:gd name="connsiteY41" fmla="*/ 136842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0775" h="2254250">
                  <a:moveTo>
                    <a:pt x="730250" y="1368425"/>
                  </a:moveTo>
                  <a:lnTo>
                    <a:pt x="654050" y="1562100"/>
                  </a:lnTo>
                  <a:lnTo>
                    <a:pt x="596900" y="1682750"/>
                  </a:lnTo>
                  <a:lnTo>
                    <a:pt x="549275" y="1768475"/>
                  </a:lnTo>
                  <a:lnTo>
                    <a:pt x="482600" y="1873250"/>
                  </a:lnTo>
                  <a:lnTo>
                    <a:pt x="415925" y="1958975"/>
                  </a:lnTo>
                  <a:lnTo>
                    <a:pt x="346075" y="2044700"/>
                  </a:lnTo>
                  <a:lnTo>
                    <a:pt x="247650" y="2143125"/>
                  </a:lnTo>
                  <a:lnTo>
                    <a:pt x="127000" y="2244725"/>
                  </a:lnTo>
                  <a:lnTo>
                    <a:pt x="107950" y="2254250"/>
                  </a:lnTo>
                  <a:lnTo>
                    <a:pt x="82550" y="2254250"/>
                  </a:lnTo>
                  <a:lnTo>
                    <a:pt x="47625" y="2247900"/>
                  </a:lnTo>
                  <a:lnTo>
                    <a:pt x="38100" y="2241550"/>
                  </a:lnTo>
                  <a:lnTo>
                    <a:pt x="28575" y="2203450"/>
                  </a:lnTo>
                  <a:lnTo>
                    <a:pt x="12700" y="2089150"/>
                  </a:lnTo>
                  <a:lnTo>
                    <a:pt x="0" y="2035175"/>
                  </a:lnTo>
                  <a:lnTo>
                    <a:pt x="184150" y="1787525"/>
                  </a:lnTo>
                  <a:lnTo>
                    <a:pt x="228600" y="1758950"/>
                  </a:lnTo>
                  <a:lnTo>
                    <a:pt x="285750" y="1708150"/>
                  </a:lnTo>
                  <a:lnTo>
                    <a:pt x="346075" y="1635125"/>
                  </a:lnTo>
                  <a:lnTo>
                    <a:pt x="400050" y="1558925"/>
                  </a:lnTo>
                  <a:lnTo>
                    <a:pt x="469900" y="1425575"/>
                  </a:lnTo>
                  <a:lnTo>
                    <a:pt x="533400" y="1308100"/>
                  </a:lnTo>
                  <a:lnTo>
                    <a:pt x="584200" y="1190625"/>
                  </a:lnTo>
                  <a:lnTo>
                    <a:pt x="647700" y="1035050"/>
                  </a:lnTo>
                  <a:lnTo>
                    <a:pt x="701675" y="876300"/>
                  </a:lnTo>
                  <a:lnTo>
                    <a:pt x="784225" y="619125"/>
                  </a:lnTo>
                  <a:lnTo>
                    <a:pt x="828675" y="450850"/>
                  </a:lnTo>
                  <a:lnTo>
                    <a:pt x="854075" y="352425"/>
                  </a:lnTo>
                  <a:lnTo>
                    <a:pt x="876300" y="250825"/>
                  </a:lnTo>
                  <a:lnTo>
                    <a:pt x="879475" y="177800"/>
                  </a:lnTo>
                  <a:lnTo>
                    <a:pt x="882650" y="107950"/>
                  </a:lnTo>
                  <a:lnTo>
                    <a:pt x="876300" y="0"/>
                  </a:lnTo>
                  <a:lnTo>
                    <a:pt x="1120775" y="168275"/>
                  </a:lnTo>
                  <a:lnTo>
                    <a:pt x="1111250" y="206375"/>
                  </a:lnTo>
                  <a:lnTo>
                    <a:pt x="1079500" y="301625"/>
                  </a:lnTo>
                  <a:lnTo>
                    <a:pt x="1038225" y="441325"/>
                  </a:lnTo>
                  <a:lnTo>
                    <a:pt x="984250" y="615950"/>
                  </a:lnTo>
                  <a:lnTo>
                    <a:pt x="911225" y="854075"/>
                  </a:lnTo>
                  <a:lnTo>
                    <a:pt x="847725" y="1028700"/>
                  </a:lnTo>
                  <a:lnTo>
                    <a:pt x="803275" y="1174750"/>
                  </a:lnTo>
                  <a:lnTo>
                    <a:pt x="730250" y="13684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9">
              <a:extLst>
                <a:ext uri="{FF2B5EF4-FFF2-40B4-BE49-F238E27FC236}">
                  <a16:creationId xmlns:a16="http://schemas.microsoft.com/office/drawing/2014/main" id="{728E91B0-BC3E-4878-B848-1FCCB78CA32B}"/>
                </a:ext>
              </a:extLst>
            </p:cNvPr>
            <p:cNvSpPr/>
            <p:nvPr/>
          </p:nvSpPr>
          <p:spPr>
            <a:xfrm>
              <a:off x="3005138" y="5195888"/>
              <a:ext cx="593725" cy="490537"/>
            </a:xfrm>
            <a:custGeom>
              <a:avLst/>
              <a:gdLst>
                <a:gd name="connsiteX0" fmla="*/ 204787 w 592931"/>
                <a:gd name="connsiteY0" fmla="*/ 97631 h 490537"/>
                <a:gd name="connsiteX1" fmla="*/ 378618 w 592931"/>
                <a:gd name="connsiteY1" fmla="*/ 195262 h 490537"/>
                <a:gd name="connsiteX2" fmla="*/ 442912 w 592931"/>
                <a:gd name="connsiteY2" fmla="*/ 207168 h 490537"/>
                <a:gd name="connsiteX3" fmla="*/ 473868 w 592931"/>
                <a:gd name="connsiteY3" fmla="*/ 211931 h 490537"/>
                <a:gd name="connsiteX4" fmla="*/ 592931 w 592931"/>
                <a:gd name="connsiteY4" fmla="*/ 192881 h 490537"/>
                <a:gd name="connsiteX5" fmla="*/ 359568 w 592931"/>
                <a:gd name="connsiteY5" fmla="*/ 490537 h 490537"/>
                <a:gd name="connsiteX6" fmla="*/ 338137 w 592931"/>
                <a:gd name="connsiteY6" fmla="*/ 447675 h 490537"/>
                <a:gd name="connsiteX7" fmla="*/ 316706 w 592931"/>
                <a:gd name="connsiteY7" fmla="*/ 395287 h 490537"/>
                <a:gd name="connsiteX8" fmla="*/ 288131 w 592931"/>
                <a:gd name="connsiteY8" fmla="*/ 347662 h 490537"/>
                <a:gd name="connsiteX9" fmla="*/ 197643 w 592931"/>
                <a:gd name="connsiteY9" fmla="*/ 250031 h 490537"/>
                <a:gd name="connsiteX10" fmla="*/ 100012 w 592931"/>
                <a:gd name="connsiteY10" fmla="*/ 150018 h 490537"/>
                <a:gd name="connsiteX11" fmla="*/ 23812 w 592931"/>
                <a:gd name="connsiteY11" fmla="*/ 73818 h 490537"/>
                <a:gd name="connsiteX12" fmla="*/ 7143 w 592931"/>
                <a:gd name="connsiteY12" fmla="*/ 50006 h 490537"/>
                <a:gd name="connsiteX13" fmla="*/ 0 w 592931"/>
                <a:gd name="connsiteY13" fmla="*/ 26193 h 490537"/>
                <a:gd name="connsiteX14" fmla="*/ 4762 w 592931"/>
                <a:gd name="connsiteY14" fmla="*/ 9525 h 490537"/>
                <a:gd name="connsiteX15" fmla="*/ 21431 w 592931"/>
                <a:gd name="connsiteY15" fmla="*/ 0 h 490537"/>
                <a:gd name="connsiteX16" fmla="*/ 47625 w 592931"/>
                <a:gd name="connsiteY16" fmla="*/ 4762 h 490537"/>
                <a:gd name="connsiteX17" fmla="*/ 204787 w 592931"/>
                <a:gd name="connsiteY17" fmla="*/ 97631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2931" h="490537">
                  <a:moveTo>
                    <a:pt x="204787" y="97631"/>
                  </a:moveTo>
                  <a:lnTo>
                    <a:pt x="378618" y="195262"/>
                  </a:lnTo>
                  <a:lnTo>
                    <a:pt x="442912" y="207168"/>
                  </a:lnTo>
                  <a:lnTo>
                    <a:pt x="473868" y="211931"/>
                  </a:lnTo>
                  <a:lnTo>
                    <a:pt x="592931" y="192881"/>
                  </a:lnTo>
                  <a:lnTo>
                    <a:pt x="359568" y="490537"/>
                  </a:lnTo>
                  <a:lnTo>
                    <a:pt x="338137" y="447675"/>
                  </a:lnTo>
                  <a:lnTo>
                    <a:pt x="316706" y="395287"/>
                  </a:lnTo>
                  <a:lnTo>
                    <a:pt x="288131" y="347662"/>
                  </a:lnTo>
                  <a:lnTo>
                    <a:pt x="197643" y="250031"/>
                  </a:lnTo>
                  <a:lnTo>
                    <a:pt x="100012" y="150018"/>
                  </a:lnTo>
                  <a:lnTo>
                    <a:pt x="23812" y="73818"/>
                  </a:lnTo>
                  <a:lnTo>
                    <a:pt x="7143" y="50006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4762"/>
                  </a:lnTo>
                  <a:lnTo>
                    <a:pt x="204787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E3D7BD65-48ED-4AE4-8A41-2BE228782214}"/>
                </a:ext>
              </a:extLst>
            </p:cNvPr>
            <p:cNvSpPr/>
            <p:nvPr/>
          </p:nvSpPr>
          <p:spPr>
            <a:xfrm rot="16200000">
              <a:off x="2061369" y="3278981"/>
              <a:ext cx="2428875" cy="1471613"/>
            </a:xfrm>
            <a:custGeom>
              <a:avLst/>
              <a:gdLst>
                <a:gd name="connsiteX0" fmla="*/ 904875 w 2428875"/>
                <a:gd name="connsiteY0" fmla="*/ 819150 h 1471612"/>
                <a:gd name="connsiteX1" fmla="*/ 652462 w 2428875"/>
                <a:gd name="connsiteY1" fmla="*/ 638175 h 1471612"/>
                <a:gd name="connsiteX2" fmla="*/ 409575 w 2428875"/>
                <a:gd name="connsiteY2" fmla="*/ 442912 h 1471612"/>
                <a:gd name="connsiteX3" fmla="*/ 154781 w 2428875"/>
                <a:gd name="connsiteY3" fmla="*/ 214312 h 1471612"/>
                <a:gd name="connsiteX4" fmla="*/ 23812 w 2428875"/>
                <a:gd name="connsiteY4" fmla="*/ 92869 h 1471612"/>
                <a:gd name="connsiteX5" fmla="*/ 4762 w 2428875"/>
                <a:gd name="connsiteY5" fmla="*/ 64294 h 1471612"/>
                <a:gd name="connsiteX6" fmla="*/ 0 w 2428875"/>
                <a:gd name="connsiteY6" fmla="*/ 26194 h 1471612"/>
                <a:gd name="connsiteX7" fmla="*/ 2381 w 2428875"/>
                <a:gd name="connsiteY7" fmla="*/ 11906 h 1471612"/>
                <a:gd name="connsiteX8" fmla="*/ 11906 w 2428875"/>
                <a:gd name="connsiteY8" fmla="*/ 2381 h 1471612"/>
                <a:gd name="connsiteX9" fmla="*/ 35718 w 2428875"/>
                <a:gd name="connsiteY9" fmla="*/ 0 h 1471612"/>
                <a:gd name="connsiteX10" fmla="*/ 59531 w 2428875"/>
                <a:gd name="connsiteY10" fmla="*/ 7144 h 1471612"/>
                <a:gd name="connsiteX11" fmla="*/ 133350 w 2428875"/>
                <a:gd name="connsiteY11" fmla="*/ 73819 h 1471612"/>
                <a:gd name="connsiteX12" fmla="*/ 304800 w 2428875"/>
                <a:gd name="connsiteY12" fmla="*/ 211931 h 1471612"/>
                <a:gd name="connsiteX13" fmla="*/ 495300 w 2428875"/>
                <a:gd name="connsiteY13" fmla="*/ 352425 h 1471612"/>
                <a:gd name="connsiteX14" fmla="*/ 661987 w 2428875"/>
                <a:gd name="connsiteY14" fmla="*/ 473869 h 1471612"/>
                <a:gd name="connsiteX15" fmla="*/ 897731 w 2428875"/>
                <a:gd name="connsiteY15" fmla="*/ 623887 h 1471612"/>
                <a:gd name="connsiteX16" fmla="*/ 1200150 w 2428875"/>
                <a:gd name="connsiteY16" fmla="*/ 797719 h 1471612"/>
                <a:gd name="connsiteX17" fmla="*/ 1419225 w 2428875"/>
                <a:gd name="connsiteY17" fmla="*/ 900112 h 1471612"/>
                <a:gd name="connsiteX18" fmla="*/ 1652587 w 2428875"/>
                <a:gd name="connsiteY18" fmla="*/ 995362 h 1471612"/>
                <a:gd name="connsiteX19" fmla="*/ 1902618 w 2428875"/>
                <a:gd name="connsiteY19" fmla="*/ 1085850 h 1471612"/>
                <a:gd name="connsiteX20" fmla="*/ 2007393 w 2428875"/>
                <a:gd name="connsiteY20" fmla="*/ 1114425 h 1471612"/>
                <a:gd name="connsiteX21" fmla="*/ 2059781 w 2428875"/>
                <a:gd name="connsiteY21" fmla="*/ 1126331 h 1471612"/>
                <a:gd name="connsiteX22" fmla="*/ 2116931 w 2428875"/>
                <a:gd name="connsiteY22" fmla="*/ 1133475 h 1471612"/>
                <a:gd name="connsiteX23" fmla="*/ 2164556 w 2428875"/>
                <a:gd name="connsiteY23" fmla="*/ 1131094 h 1471612"/>
                <a:gd name="connsiteX24" fmla="*/ 2202656 w 2428875"/>
                <a:gd name="connsiteY24" fmla="*/ 1126331 h 1471612"/>
                <a:gd name="connsiteX25" fmla="*/ 2245518 w 2428875"/>
                <a:gd name="connsiteY25" fmla="*/ 1112044 h 1471612"/>
                <a:gd name="connsiteX26" fmla="*/ 2271712 w 2428875"/>
                <a:gd name="connsiteY26" fmla="*/ 1100137 h 1471612"/>
                <a:gd name="connsiteX27" fmla="*/ 2295525 w 2428875"/>
                <a:gd name="connsiteY27" fmla="*/ 1078706 h 1471612"/>
                <a:gd name="connsiteX28" fmla="*/ 2321718 w 2428875"/>
                <a:gd name="connsiteY28" fmla="*/ 1042987 h 1471612"/>
                <a:gd name="connsiteX29" fmla="*/ 2378868 w 2428875"/>
                <a:gd name="connsiteY29" fmla="*/ 885825 h 1471612"/>
                <a:gd name="connsiteX30" fmla="*/ 2428875 w 2428875"/>
                <a:gd name="connsiteY30" fmla="*/ 1040606 h 1471612"/>
                <a:gd name="connsiteX31" fmla="*/ 2338387 w 2428875"/>
                <a:gd name="connsiteY31" fmla="*/ 1250156 h 1471612"/>
                <a:gd name="connsiteX32" fmla="*/ 2286000 w 2428875"/>
                <a:gd name="connsiteY32" fmla="*/ 1333500 h 1471612"/>
                <a:gd name="connsiteX33" fmla="*/ 2226468 w 2428875"/>
                <a:gd name="connsiteY33" fmla="*/ 1397794 h 1471612"/>
                <a:gd name="connsiteX34" fmla="*/ 2188368 w 2428875"/>
                <a:gd name="connsiteY34" fmla="*/ 1433512 h 1471612"/>
                <a:gd name="connsiteX35" fmla="*/ 2155031 w 2428875"/>
                <a:gd name="connsiteY35" fmla="*/ 1457325 h 1471612"/>
                <a:gd name="connsiteX36" fmla="*/ 2126456 w 2428875"/>
                <a:gd name="connsiteY36" fmla="*/ 1469231 h 1471612"/>
                <a:gd name="connsiteX37" fmla="*/ 2085975 w 2428875"/>
                <a:gd name="connsiteY37" fmla="*/ 1471612 h 1471612"/>
                <a:gd name="connsiteX38" fmla="*/ 2045493 w 2428875"/>
                <a:gd name="connsiteY38" fmla="*/ 1450181 h 1471612"/>
                <a:gd name="connsiteX39" fmla="*/ 1885950 w 2428875"/>
                <a:gd name="connsiteY39" fmla="*/ 1352550 h 1471612"/>
                <a:gd name="connsiteX40" fmla="*/ 1788318 w 2428875"/>
                <a:gd name="connsiteY40" fmla="*/ 1302544 h 1471612"/>
                <a:gd name="connsiteX41" fmla="*/ 1581150 w 2428875"/>
                <a:gd name="connsiteY41" fmla="*/ 1214437 h 1471612"/>
                <a:gd name="connsiteX42" fmla="*/ 1252537 w 2428875"/>
                <a:gd name="connsiteY42" fmla="*/ 1040606 h 1471612"/>
                <a:gd name="connsiteX43" fmla="*/ 904875 w 2428875"/>
                <a:gd name="connsiteY43" fmla="*/ 819150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28875" h="1471612">
                  <a:moveTo>
                    <a:pt x="904875" y="819150"/>
                  </a:moveTo>
                  <a:lnTo>
                    <a:pt x="652462" y="638175"/>
                  </a:lnTo>
                  <a:lnTo>
                    <a:pt x="409575" y="442912"/>
                  </a:lnTo>
                  <a:lnTo>
                    <a:pt x="154781" y="214312"/>
                  </a:lnTo>
                  <a:lnTo>
                    <a:pt x="23812" y="92869"/>
                  </a:lnTo>
                  <a:lnTo>
                    <a:pt x="4762" y="6429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35718" y="0"/>
                  </a:lnTo>
                  <a:lnTo>
                    <a:pt x="59531" y="7144"/>
                  </a:lnTo>
                  <a:lnTo>
                    <a:pt x="133350" y="73819"/>
                  </a:lnTo>
                  <a:lnTo>
                    <a:pt x="304800" y="211931"/>
                  </a:lnTo>
                  <a:lnTo>
                    <a:pt x="495300" y="352425"/>
                  </a:lnTo>
                  <a:lnTo>
                    <a:pt x="661987" y="473869"/>
                  </a:lnTo>
                  <a:lnTo>
                    <a:pt x="897731" y="623887"/>
                  </a:lnTo>
                  <a:lnTo>
                    <a:pt x="1200150" y="797719"/>
                  </a:lnTo>
                  <a:lnTo>
                    <a:pt x="1419225" y="900112"/>
                  </a:lnTo>
                  <a:lnTo>
                    <a:pt x="1652587" y="995362"/>
                  </a:lnTo>
                  <a:lnTo>
                    <a:pt x="1902618" y="1085850"/>
                  </a:lnTo>
                  <a:lnTo>
                    <a:pt x="2007393" y="1114425"/>
                  </a:lnTo>
                  <a:lnTo>
                    <a:pt x="2059781" y="1126331"/>
                  </a:lnTo>
                  <a:lnTo>
                    <a:pt x="2116931" y="1133475"/>
                  </a:lnTo>
                  <a:lnTo>
                    <a:pt x="2164556" y="1131094"/>
                  </a:lnTo>
                  <a:lnTo>
                    <a:pt x="2202656" y="1126331"/>
                  </a:lnTo>
                  <a:lnTo>
                    <a:pt x="2245518" y="1112044"/>
                  </a:lnTo>
                  <a:lnTo>
                    <a:pt x="2271712" y="1100137"/>
                  </a:lnTo>
                  <a:lnTo>
                    <a:pt x="2295525" y="1078706"/>
                  </a:lnTo>
                  <a:lnTo>
                    <a:pt x="2321718" y="1042987"/>
                  </a:lnTo>
                  <a:lnTo>
                    <a:pt x="2378868" y="885825"/>
                  </a:lnTo>
                  <a:lnTo>
                    <a:pt x="2428875" y="1040606"/>
                  </a:lnTo>
                  <a:lnTo>
                    <a:pt x="2338387" y="1250156"/>
                  </a:lnTo>
                  <a:lnTo>
                    <a:pt x="2286000" y="1333500"/>
                  </a:lnTo>
                  <a:lnTo>
                    <a:pt x="2226468" y="1397794"/>
                  </a:lnTo>
                  <a:lnTo>
                    <a:pt x="2188368" y="1433512"/>
                  </a:lnTo>
                  <a:lnTo>
                    <a:pt x="2155031" y="1457325"/>
                  </a:lnTo>
                  <a:lnTo>
                    <a:pt x="2126456" y="1469231"/>
                  </a:lnTo>
                  <a:lnTo>
                    <a:pt x="2085975" y="1471612"/>
                  </a:lnTo>
                  <a:lnTo>
                    <a:pt x="2045493" y="1450181"/>
                  </a:lnTo>
                  <a:lnTo>
                    <a:pt x="1885950" y="1352550"/>
                  </a:lnTo>
                  <a:lnTo>
                    <a:pt x="1788318" y="1302544"/>
                  </a:lnTo>
                  <a:lnTo>
                    <a:pt x="1581150" y="1214437"/>
                  </a:lnTo>
                  <a:lnTo>
                    <a:pt x="1252537" y="1040606"/>
                  </a:lnTo>
                  <a:lnTo>
                    <a:pt x="904875" y="819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5868E32D-D85D-4FBF-BE92-3B4A6E448BAB}"/>
                </a:ext>
              </a:extLst>
            </p:cNvPr>
            <p:cNvSpPr/>
            <p:nvPr/>
          </p:nvSpPr>
          <p:spPr>
            <a:xfrm>
              <a:off x="5070475" y="2105025"/>
              <a:ext cx="1857375" cy="428625"/>
            </a:xfrm>
            <a:custGeom>
              <a:avLst/>
              <a:gdLst>
                <a:gd name="connsiteX0" fmla="*/ 747713 w 1857375"/>
                <a:gd name="connsiteY0" fmla="*/ 369094 h 428625"/>
                <a:gd name="connsiteX1" fmla="*/ 366713 w 1857375"/>
                <a:gd name="connsiteY1" fmla="*/ 423863 h 428625"/>
                <a:gd name="connsiteX2" fmla="*/ 300038 w 1857375"/>
                <a:gd name="connsiteY2" fmla="*/ 428625 h 428625"/>
                <a:gd name="connsiteX3" fmla="*/ 254794 w 1857375"/>
                <a:gd name="connsiteY3" fmla="*/ 426244 h 428625"/>
                <a:gd name="connsiteX4" fmla="*/ 202407 w 1857375"/>
                <a:gd name="connsiteY4" fmla="*/ 416719 h 428625"/>
                <a:gd name="connsiteX5" fmla="*/ 0 w 1857375"/>
                <a:gd name="connsiteY5" fmla="*/ 345281 h 428625"/>
                <a:gd name="connsiteX6" fmla="*/ 30957 w 1857375"/>
                <a:gd name="connsiteY6" fmla="*/ 169069 h 428625"/>
                <a:gd name="connsiteX7" fmla="*/ 152400 w 1857375"/>
                <a:gd name="connsiteY7" fmla="*/ 242888 h 428625"/>
                <a:gd name="connsiteX8" fmla="*/ 207169 w 1857375"/>
                <a:gd name="connsiteY8" fmla="*/ 264319 h 428625"/>
                <a:gd name="connsiteX9" fmla="*/ 252413 w 1857375"/>
                <a:gd name="connsiteY9" fmla="*/ 273844 h 428625"/>
                <a:gd name="connsiteX10" fmla="*/ 307182 w 1857375"/>
                <a:gd name="connsiteY10" fmla="*/ 273844 h 428625"/>
                <a:gd name="connsiteX11" fmla="*/ 452438 w 1857375"/>
                <a:gd name="connsiteY11" fmla="*/ 261938 h 428625"/>
                <a:gd name="connsiteX12" fmla="*/ 833438 w 1857375"/>
                <a:gd name="connsiteY12" fmla="*/ 204788 h 428625"/>
                <a:gd name="connsiteX13" fmla="*/ 1121569 w 1857375"/>
                <a:gd name="connsiteY13" fmla="*/ 142875 h 428625"/>
                <a:gd name="connsiteX14" fmla="*/ 1397794 w 1857375"/>
                <a:gd name="connsiteY14" fmla="*/ 66675 h 428625"/>
                <a:gd name="connsiteX15" fmla="*/ 1414463 w 1857375"/>
                <a:gd name="connsiteY15" fmla="*/ 47625 h 428625"/>
                <a:gd name="connsiteX16" fmla="*/ 1452563 w 1857375"/>
                <a:gd name="connsiteY16" fmla="*/ 21431 h 428625"/>
                <a:gd name="connsiteX17" fmla="*/ 1490663 w 1857375"/>
                <a:gd name="connsiteY17" fmla="*/ 4763 h 428625"/>
                <a:gd name="connsiteX18" fmla="*/ 1524000 w 1857375"/>
                <a:gd name="connsiteY18" fmla="*/ 0 h 428625"/>
                <a:gd name="connsiteX19" fmla="*/ 1578769 w 1857375"/>
                <a:gd name="connsiteY19" fmla="*/ 9525 h 428625"/>
                <a:gd name="connsiteX20" fmla="*/ 1674019 w 1857375"/>
                <a:gd name="connsiteY20" fmla="*/ 33338 h 428625"/>
                <a:gd name="connsiteX21" fmla="*/ 1726407 w 1857375"/>
                <a:gd name="connsiteY21" fmla="*/ 52388 h 428625"/>
                <a:gd name="connsiteX22" fmla="*/ 1776413 w 1857375"/>
                <a:gd name="connsiteY22" fmla="*/ 76200 h 428625"/>
                <a:gd name="connsiteX23" fmla="*/ 1819275 w 1857375"/>
                <a:gd name="connsiteY23" fmla="*/ 104775 h 428625"/>
                <a:gd name="connsiteX24" fmla="*/ 1845469 w 1857375"/>
                <a:gd name="connsiteY24" fmla="*/ 142875 h 428625"/>
                <a:gd name="connsiteX25" fmla="*/ 1857375 w 1857375"/>
                <a:gd name="connsiteY25" fmla="*/ 185738 h 428625"/>
                <a:gd name="connsiteX26" fmla="*/ 1850232 w 1857375"/>
                <a:gd name="connsiteY26" fmla="*/ 219075 h 428625"/>
                <a:gd name="connsiteX27" fmla="*/ 1824038 w 1857375"/>
                <a:gd name="connsiteY27" fmla="*/ 233363 h 428625"/>
                <a:gd name="connsiteX28" fmla="*/ 1747838 w 1857375"/>
                <a:gd name="connsiteY28" fmla="*/ 242888 h 428625"/>
                <a:gd name="connsiteX29" fmla="*/ 1597819 w 1857375"/>
                <a:gd name="connsiteY29" fmla="*/ 252413 h 428625"/>
                <a:gd name="connsiteX30" fmla="*/ 1426369 w 1857375"/>
                <a:gd name="connsiteY30" fmla="*/ 276225 h 428625"/>
                <a:gd name="connsiteX31" fmla="*/ 1223963 w 1857375"/>
                <a:gd name="connsiteY31" fmla="*/ 314325 h 428625"/>
                <a:gd name="connsiteX32" fmla="*/ 1090613 w 1857375"/>
                <a:gd name="connsiteY32" fmla="*/ 323850 h 428625"/>
                <a:gd name="connsiteX33" fmla="*/ 747713 w 1857375"/>
                <a:gd name="connsiteY33" fmla="*/ 36909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7375" h="428625">
                  <a:moveTo>
                    <a:pt x="747713" y="369094"/>
                  </a:moveTo>
                  <a:lnTo>
                    <a:pt x="366713" y="423863"/>
                  </a:lnTo>
                  <a:lnTo>
                    <a:pt x="300038" y="428625"/>
                  </a:lnTo>
                  <a:lnTo>
                    <a:pt x="254794" y="426244"/>
                  </a:lnTo>
                  <a:lnTo>
                    <a:pt x="202407" y="416719"/>
                  </a:lnTo>
                  <a:lnTo>
                    <a:pt x="0" y="345281"/>
                  </a:lnTo>
                  <a:lnTo>
                    <a:pt x="30957" y="169069"/>
                  </a:lnTo>
                  <a:lnTo>
                    <a:pt x="152400" y="242888"/>
                  </a:lnTo>
                  <a:lnTo>
                    <a:pt x="207169" y="264319"/>
                  </a:lnTo>
                  <a:lnTo>
                    <a:pt x="252413" y="273844"/>
                  </a:lnTo>
                  <a:lnTo>
                    <a:pt x="307182" y="273844"/>
                  </a:lnTo>
                  <a:lnTo>
                    <a:pt x="452438" y="261938"/>
                  </a:lnTo>
                  <a:lnTo>
                    <a:pt x="833438" y="204788"/>
                  </a:lnTo>
                  <a:lnTo>
                    <a:pt x="1121569" y="142875"/>
                  </a:lnTo>
                  <a:lnTo>
                    <a:pt x="1397794" y="66675"/>
                  </a:lnTo>
                  <a:lnTo>
                    <a:pt x="1414463" y="47625"/>
                  </a:lnTo>
                  <a:lnTo>
                    <a:pt x="1452563" y="21431"/>
                  </a:lnTo>
                  <a:lnTo>
                    <a:pt x="1490663" y="4763"/>
                  </a:lnTo>
                  <a:lnTo>
                    <a:pt x="1524000" y="0"/>
                  </a:lnTo>
                  <a:lnTo>
                    <a:pt x="1578769" y="9525"/>
                  </a:lnTo>
                  <a:lnTo>
                    <a:pt x="1674019" y="33338"/>
                  </a:lnTo>
                  <a:lnTo>
                    <a:pt x="1726407" y="52388"/>
                  </a:lnTo>
                  <a:lnTo>
                    <a:pt x="1776413" y="76200"/>
                  </a:lnTo>
                  <a:lnTo>
                    <a:pt x="1819275" y="104775"/>
                  </a:lnTo>
                  <a:lnTo>
                    <a:pt x="1845469" y="142875"/>
                  </a:lnTo>
                  <a:lnTo>
                    <a:pt x="1857375" y="185738"/>
                  </a:lnTo>
                  <a:lnTo>
                    <a:pt x="1850232" y="219075"/>
                  </a:lnTo>
                  <a:lnTo>
                    <a:pt x="1824038" y="233363"/>
                  </a:lnTo>
                  <a:lnTo>
                    <a:pt x="1747838" y="242888"/>
                  </a:lnTo>
                  <a:lnTo>
                    <a:pt x="1597819" y="252413"/>
                  </a:lnTo>
                  <a:lnTo>
                    <a:pt x="1426369" y="276225"/>
                  </a:lnTo>
                  <a:lnTo>
                    <a:pt x="1223963" y="314325"/>
                  </a:lnTo>
                  <a:lnTo>
                    <a:pt x="1090613" y="323850"/>
                  </a:lnTo>
                  <a:lnTo>
                    <a:pt x="747713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76A65F72-7C7A-45A9-AD23-E568035A0BBB}"/>
                </a:ext>
              </a:extLst>
            </p:cNvPr>
            <p:cNvSpPr/>
            <p:nvPr/>
          </p:nvSpPr>
          <p:spPr>
            <a:xfrm>
              <a:off x="4600575" y="2886075"/>
              <a:ext cx="2614613" cy="495300"/>
            </a:xfrm>
            <a:custGeom>
              <a:avLst/>
              <a:gdLst>
                <a:gd name="connsiteX0" fmla="*/ 1519238 w 2614613"/>
                <a:gd name="connsiteY0" fmla="*/ 314325 h 495300"/>
                <a:gd name="connsiteX1" fmla="*/ 921544 w 2614613"/>
                <a:gd name="connsiteY1" fmla="*/ 381000 h 495300"/>
                <a:gd name="connsiteX2" fmla="*/ 685800 w 2614613"/>
                <a:gd name="connsiteY2" fmla="*/ 428625 h 495300"/>
                <a:gd name="connsiteX3" fmla="*/ 550069 w 2614613"/>
                <a:gd name="connsiteY3" fmla="*/ 457200 h 495300"/>
                <a:gd name="connsiteX4" fmla="*/ 447675 w 2614613"/>
                <a:gd name="connsiteY4" fmla="*/ 471488 h 495300"/>
                <a:gd name="connsiteX5" fmla="*/ 371475 w 2614613"/>
                <a:gd name="connsiteY5" fmla="*/ 492919 h 495300"/>
                <a:gd name="connsiteX6" fmla="*/ 347663 w 2614613"/>
                <a:gd name="connsiteY6" fmla="*/ 495300 h 495300"/>
                <a:gd name="connsiteX7" fmla="*/ 316706 w 2614613"/>
                <a:gd name="connsiteY7" fmla="*/ 490538 h 495300"/>
                <a:gd name="connsiteX8" fmla="*/ 269081 w 2614613"/>
                <a:gd name="connsiteY8" fmla="*/ 476250 h 495300"/>
                <a:gd name="connsiteX9" fmla="*/ 209550 w 2614613"/>
                <a:gd name="connsiteY9" fmla="*/ 450056 h 495300"/>
                <a:gd name="connsiteX10" fmla="*/ 161925 w 2614613"/>
                <a:gd name="connsiteY10" fmla="*/ 419100 h 495300"/>
                <a:gd name="connsiteX11" fmla="*/ 119063 w 2614613"/>
                <a:gd name="connsiteY11" fmla="*/ 385763 h 495300"/>
                <a:gd name="connsiteX12" fmla="*/ 59531 w 2614613"/>
                <a:gd name="connsiteY12" fmla="*/ 326231 h 495300"/>
                <a:gd name="connsiteX13" fmla="*/ 23813 w 2614613"/>
                <a:gd name="connsiteY13" fmla="*/ 276225 h 495300"/>
                <a:gd name="connsiteX14" fmla="*/ 7144 w 2614613"/>
                <a:gd name="connsiteY14" fmla="*/ 233363 h 495300"/>
                <a:gd name="connsiteX15" fmla="*/ 0 w 2614613"/>
                <a:gd name="connsiteY15" fmla="*/ 195263 h 495300"/>
                <a:gd name="connsiteX16" fmla="*/ 7144 w 2614613"/>
                <a:gd name="connsiteY16" fmla="*/ 171450 h 495300"/>
                <a:gd name="connsiteX17" fmla="*/ 21431 w 2614613"/>
                <a:gd name="connsiteY17" fmla="*/ 171450 h 495300"/>
                <a:gd name="connsiteX18" fmla="*/ 69056 w 2614613"/>
                <a:gd name="connsiteY18" fmla="*/ 209550 h 495300"/>
                <a:gd name="connsiteX19" fmla="*/ 135731 w 2614613"/>
                <a:gd name="connsiteY19" fmla="*/ 242888 h 495300"/>
                <a:gd name="connsiteX20" fmla="*/ 235744 w 2614613"/>
                <a:gd name="connsiteY20" fmla="*/ 276225 h 495300"/>
                <a:gd name="connsiteX21" fmla="*/ 338138 w 2614613"/>
                <a:gd name="connsiteY21" fmla="*/ 292894 h 495300"/>
                <a:gd name="connsiteX22" fmla="*/ 452438 w 2614613"/>
                <a:gd name="connsiteY22" fmla="*/ 300038 h 495300"/>
                <a:gd name="connsiteX23" fmla="*/ 550069 w 2614613"/>
                <a:gd name="connsiteY23" fmla="*/ 292894 h 495300"/>
                <a:gd name="connsiteX24" fmla="*/ 709613 w 2614613"/>
                <a:gd name="connsiteY24" fmla="*/ 271463 h 495300"/>
                <a:gd name="connsiteX25" fmla="*/ 928688 w 2614613"/>
                <a:gd name="connsiteY25" fmla="*/ 223838 h 495300"/>
                <a:gd name="connsiteX26" fmla="*/ 1276350 w 2614613"/>
                <a:gd name="connsiteY26" fmla="*/ 188119 h 495300"/>
                <a:gd name="connsiteX27" fmla="*/ 1754981 w 2614613"/>
                <a:gd name="connsiteY27" fmla="*/ 135731 h 495300"/>
                <a:gd name="connsiteX28" fmla="*/ 2021681 w 2614613"/>
                <a:gd name="connsiteY28" fmla="*/ 95250 h 495300"/>
                <a:gd name="connsiteX29" fmla="*/ 2102644 w 2614613"/>
                <a:gd name="connsiteY29" fmla="*/ 78581 h 495300"/>
                <a:gd name="connsiteX30" fmla="*/ 2152650 w 2614613"/>
                <a:gd name="connsiteY30" fmla="*/ 61913 h 495300"/>
                <a:gd name="connsiteX31" fmla="*/ 2209800 w 2614613"/>
                <a:gd name="connsiteY31" fmla="*/ 35719 h 495300"/>
                <a:gd name="connsiteX32" fmla="*/ 2264569 w 2614613"/>
                <a:gd name="connsiteY32" fmla="*/ 0 h 495300"/>
                <a:gd name="connsiteX33" fmla="*/ 2319338 w 2614613"/>
                <a:gd name="connsiteY33" fmla="*/ 11906 h 495300"/>
                <a:gd name="connsiteX34" fmla="*/ 2397919 w 2614613"/>
                <a:gd name="connsiteY34" fmla="*/ 30956 h 495300"/>
                <a:gd name="connsiteX35" fmla="*/ 2481263 w 2614613"/>
                <a:gd name="connsiteY35" fmla="*/ 61913 h 495300"/>
                <a:gd name="connsiteX36" fmla="*/ 2533650 w 2614613"/>
                <a:gd name="connsiteY36" fmla="*/ 85725 h 495300"/>
                <a:gd name="connsiteX37" fmla="*/ 2564606 w 2614613"/>
                <a:gd name="connsiteY37" fmla="*/ 102394 h 495300"/>
                <a:gd name="connsiteX38" fmla="*/ 2588419 w 2614613"/>
                <a:gd name="connsiteY38" fmla="*/ 126206 h 495300"/>
                <a:gd name="connsiteX39" fmla="*/ 2609850 w 2614613"/>
                <a:gd name="connsiteY39" fmla="*/ 161925 h 495300"/>
                <a:gd name="connsiteX40" fmla="*/ 2614613 w 2614613"/>
                <a:gd name="connsiteY40" fmla="*/ 185738 h 495300"/>
                <a:gd name="connsiteX41" fmla="*/ 2600325 w 2614613"/>
                <a:gd name="connsiteY41" fmla="*/ 216694 h 495300"/>
                <a:gd name="connsiteX42" fmla="*/ 2578894 w 2614613"/>
                <a:gd name="connsiteY42" fmla="*/ 233363 h 495300"/>
                <a:gd name="connsiteX43" fmla="*/ 2516981 w 2614613"/>
                <a:gd name="connsiteY43" fmla="*/ 247650 h 495300"/>
                <a:gd name="connsiteX44" fmla="*/ 2400300 w 2614613"/>
                <a:gd name="connsiteY44" fmla="*/ 252413 h 495300"/>
                <a:gd name="connsiteX45" fmla="*/ 2197894 w 2614613"/>
                <a:gd name="connsiteY45" fmla="*/ 257175 h 495300"/>
                <a:gd name="connsiteX46" fmla="*/ 1993106 w 2614613"/>
                <a:gd name="connsiteY46" fmla="*/ 276225 h 495300"/>
                <a:gd name="connsiteX47" fmla="*/ 1735931 w 2614613"/>
                <a:gd name="connsiteY47" fmla="*/ 297656 h 495300"/>
                <a:gd name="connsiteX48" fmla="*/ 1519238 w 2614613"/>
                <a:gd name="connsiteY48" fmla="*/ 3143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14613" h="495300">
                  <a:moveTo>
                    <a:pt x="1519238" y="314325"/>
                  </a:moveTo>
                  <a:lnTo>
                    <a:pt x="921544" y="381000"/>
                  </a:lnTo>
                  <a:lnTo>
                    <a:pt x="685800" y="428625"/>
                  </a:lnTo>
                  <a:lnTo>
                    <a:pt x="550069" y="457200"/>
                  </a:lnTo>
                  <a:lnTo>
                    <a:pt x="447675" y="471488"/>
                  </a:lnTo>
                  <a:lnTo>
                    <a:pt x="371475" y="492919"/>
                  </a:lnTo>
                  <a:lnTo>
                    <a:pt x="347663" y="495300"/>
                  </a:lnTo>
                  <a:lnTo>
                    <a:pt x="316706" y="490538"/>
                  </a:lnTo>
                  <a:lnTo>
                    <a:pt x="269081" y="476250"/>
                  </a:lnTo>
                  <a:lnTo>
                    <a:pt x="209550" y="450056"/>
                  </a:lnTo>
                  <a:lnTo>
                    <a:pt x="161925" y="419100"/>
                  </a:lnTo>
                  <a:lnTo>
                    <a:pt x="119063" y="385763"/>
                  </a:lnTo>
                  <a:lnTo>
                    <a:pt x="59531" y="326231"/>
                  </a:lnTo>
                  <a:lnTo>
                    <a:pt x="23813" y="276225"/>
                  </a:lnTo>
                  <a:lnTo>
                    <a:pt x="7144" y="233363"/>
                  </a:lnTo>
                  <a:lnTo>
                    <a:pt x="0" y="195263"/>
                  </a:lnTo>
                  <a:lnTo>
                    <a:pt x="7144" y="171450"/>
                  </a:lnTo>
                  <a:lnTo>
                    <a:pt x="21431" y="171450"/>
                  </a:lnTo>
                  <a:lnTo>
                    <a:pt x="69056" y="209550"/>
                  </a:lnTo>
                  <a:lnTo>
                    <a:pt x="135731" y="242888"/>
                  </a:lnTo>
                  <a:lnTo>
                    <a:pt x="235744" y="276225"/>
                  </a:lnTo>
                  <a:lnTo>
                    <a:pt x="338138" y="292894"/>
                  </a:lnTo>
                  <a:lnTo>
                    <a:pt x="452438" y="300038"/>
                  </a:lnTo>
                  <a:lnTo>
                    <a:pt x="550069" y="292894"/>
                  </a:lnTo>
                  <a:lnTo>
                    <a:pt x="709613" y="271463"/>
                  </a:lnTo>
                  <a:lnTo>
                    <a:pt x="928688" y="223838"/>
                  </a:lnTo>
                  <a:lnTo>
                    <a:pt x="1276350" y="188119"/>
                  </a:lnTo>
                  <a:lnTo>
                    <a:pt x="1754981" y="135731"/>
                  </a:lnTo>
                  <a:lnTo>
                    <a:pt x="2021681" y="95250"/>
                  </a:lnTo>
                  <a:lnTo>
                    <a:pt x="2102644" y="78581"/>
                  </a:lnTo>
                  <a:lnTo>
                    <a:pt x="2152650" y="61913"/>
                  </a:lnTo>
                  <a:lnTo>
                    <a:pt x="2209800" y="35719"/>
                  </a:lnTo>
                  <a:lnTo>
                    <a:pt x="2264569" y="0"/>
                  </a:lnTo>
                  <a:lnTo>
                    <a:pt x="2319338" y="11906"/>
                  </a:lnTo>
                  <a:lnTo>
                    <a:pt x="2397919" y="30956"/>
                  </a:lnTo>
                  <a:lnTo>
                    <a:pt x="2481263" y="61913"/>
                  </a:lnTo>
                  <a:lnTo>
                    <a:pt x="2533650" y="85725"/>
                  </a:lnTo>
                  <a:lnTo>
                    <a:pt x="2564606" y="102394"/>
                  </a:lnTo>
                  <a:lnTo>
                    <a:pt x="2588419" y="126206"/>
                  </a:lnTo>
                  <a:lnTo>
                    <a:pt x="2609850" y="161925"/>
                  </a:lnTo>
                  <a:lnTo>
                    <a:pt x="2614613" y="185738"/>
                  </a:lnTo>
                  <a:lnTo>
                    <a:pt x="2600325" y="216694"/>
                  </a:lnTo>
                  <a:lnTo>
                    <a:pt x="2578894" y="233363"/>
                  </a:lnTo>
                  <a:lnTo>
                    <a:pt x="2516981" y="247650"/>
                  </a:lnTo>
                  <a:lnTo>
                    <a:pt x="2400300" y="252413"/>
                  </a:lnTo>
                  <a:lnTo>
                    <a:pt x="2197894" y="257175"/>
                  </a:lnTo>
                  <a:lnTo>
                    <a:pt x="1993106" y="276225"/>
                  </a:lnTo>
                  <a:lnTo>
                    <a:pt x="1735931" y="297656"/>
                  </a:lnTo>
                  <a:lnTo>
                    <a:pt x="1519238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ADDD6EB6-BF18-4950-B7BD-7AB9BC6D1769}"/>
                </a:ext>
              </a:extLst>
            </p:cNvPr>
            <p:cNvSpPr/>
            <p:nvPr/>
          </p:nvSpPr>
          <p:spPr>
            <a:xfrm rot="16200000">
              <a:off x="4162425" y="3549650"/>
              <a:ext cx="2292350" cy="438150"/>
            </a:xfrm>
            <a:custGeom>
              <a:avLst/>
              <a:gdLst>
                <a:gd name="connsiteX0" fmla="*/ 1447800 w 2293143"/>
                <a:gd name="connsiteY0" fmla="*/ 431006 h 438150"/>
                <a:gd name="connsiteX1" fmla="*/ 700087 w 2293143"/>
                <a:gd name="connsiteY1" fmla="*/ 435768 h 438150"/>
                <a:gd name="connsiteX2" fmla="*/ 545306 w 2293143"/>
                <a:gd name="connsiteY2" fmla="*/ 407193 h 438150"/>
                <a:gd name="connsiteX3" fmla="*/ 23812 w 2293143"/>
                <a:gd name="connsiteY3" fmla="*/ 416718 h 438150"/>
                <a:gd name="connsiteX4" fmla="*/ 0 w 2293143"/>
                <a:gd name="connsiteY4" fmla="*/ 211931 h 438150"/>
                <a:gd name="connsiteX5" fmla="*/ 723900 w 2293143"/>
                <a:gd name="connsiteY5" fmla="*/ 209550 h 438150"/>
                <a:gd name="connsiteX6" fmla="*/ 1616868 w 2293143"/>
                <a:gd name="connsiteY6" fmla="*/ 207168 h 438150"/>
                <a:gd name="connsiteX7" fmla="*/ 1747837 w 2293143"/>
                <a:gd name="connsiteY7" fmla="*/ 211931 h 438150"/>
                <a:gd name="connsiteX8" fmla="*/ 1869281 w 2293143"/>
                <a:gd name="connsiteY8" fmla="*/ 204787 h 438150"/>
                <a:gd name="connsiteX9" fmla="*/ 1964531 w 2293143"/>
                <a:gd name="connsiteY9" fmla="*/ 185737 h 438150"/>
                <a:gd name="connsiteX10" fmla="*/ 2024062 w 2293143"/>
                <a:gd name="connsiteY10" fmla="*/ 169068 h 438150"/>
                <a:gd name="connsiteX11" fmla="*/ 2081212 w 2293143"/>
                <a:gd name="connsiteY11" fmla="*/ 147637 h 438150"/>
                <a:gd name="connsiteX12" fmla="*/ 2143125 w 2293143"/>
                <a:gd name="connsiteY12" fmla="*/ 119062 h 438150"/>
                <a:gd name="connsiteX13" fmla="*/ 2176462 w 2293143"/>
                <a:gd name="connsiteY13" fmla="*/ 95250 h 438150"/>
                <a:gd name="connsiteX14" fmla="*/ 2207418 w 2293143"/>
                <a:gd name="connsiteY14" fmla="*/ 59531 h 438150"/>
                <a:gd name="connsiteX15" fmla="*/ 2224087 w 2293143"/>
                <a:gd name="connsiteY15" fmla="*/ 16668 h 438150"/>
                <a:gd name="connsiteX16" fmla="*/ 2235993 w 2293143"/>
                <a:gd name="connsiteY16" fmla="*/ 2381 h 438150"/>
                <a:gd name="connsiteX17" fmla="*/ 2257425 w 2293143"/>
                <a:gd name="connsiteY17" fmla="*/ 0 h 438150"/>
                <a:gd name="connsiteX18" fmla="*/ 2278856 w 2293143"/>
                <a:gd name="connsiteY18" fmla="*/ 11906 h 438150"/>
                <a:gd name="connsiteX19" fmla="*/ 2288381 w 2293143"/>
                <a:gd name="connsiteY19" fmla="*/ 28575 h 438150"/>
                <a:gd name="connsiteX20" fmla="*/ 2293143 w 2293143"/>
                <a:gd name="connsiteY20" fmla="*/ 52387 h 438150"/>
                <a:gd name="connsiteX21" fmla="*/ 2293143 w 2293143"/>
                <a:gd name="connsiteY21" fmla="*/ 100012 h 438150"/>
                <a:gd name="connsiteX22" fmla="*/ 2281237 w 2293143"/>
                <a:gd name="connsiteY22" fmla="*/ 161925 h 438150"/>
                <a:gd name="connsiteX23" fmla="*/ 2252662 w 2293143"/>
                <a:gd name="connsiteY23" fmla="*/ 242887 h 438150"/>
                <a:gd name="connsiteX24" fmla="*/ 2200275 w 2293143"/>
                <a:gd name="connsiteY24" fmla="*/ 330993 h 438150"/>
                <a:gd name="connsiteX25" fmla="*/ 2143125 w 2293143"/>
                <a:gd name="connsiteY25" fmla="*/ 407193 h 438150"/>
                <a:gd name="connsiteX26" fmla="*/ 2109787 w 2293143"/>
                <a:gd name="connsiteY26" fmla="*/ 428625 h 438150"/>
                <a:gd name="connsiteX27" fmla="*/ 2078831 w 2293143"/>
                <a:gd name="connsiteY27" fmla="*/ 438150 h 438150"/>
                <a:gd name="connsiteX28" fmla="*/ 2047875 w 2293143"/>
                <a:gd name="connsiteY28" fmla="*/ 438150 h 438150"/>
                <a:gd name="connsiteX29" fmla="*/ 1966912 w 2293143"/>
                <a:gd name="connsiteY29" fmla="*/ 433387 h 438150"/>
                <a:gd name="connsiteX30" fmla="*/ 1800225 w 2293143"/>
                <a:gd name="connsiteY30" fmla="*/ 428625 h 438150"/>
                <a:gd name="connsiteX31" fmla="*/ 1643062 w 2293143"/>
                <a:gd name="connsiteY31" fmla="*/ 428625 h 438150"/>
                <a:gd name="connsiteX32" fmla="*/ 1447800 w 2293143"/>
                <a:gd name="connsiteY32" fmla="*/ 43100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93143" h="438150">
                  <a:moveTo>
                    <a:pt x="1447800" y="431006"/>
                  </a:moveTo>
                  <a:lnTo>
                    <a:pt x="700087" y="435768"/>
                  </a:lnTo>
                  <a:lnTo>
                    <a:pt x="545306" y="407193"/>
                  </a:lnTo>
                  <a:lnTo>
                    <a:pt x="23812" y="416718"/>
                  </a:lnTo>
                  <a:lnTo>
                    <a:pt x="0" y="211931"/>
                  </a:lnTo>
                  <a:lnTo>
                    <a:pt x="723900" y="209550"/>
                  </a:lnTo>
                  <a:lnTo>
                    <a:pt x="1616868" y="207168"/>
                  </a:lnTo>
                  <a:lnTo>
                    <a:pt x="1747837" y="211931"/>
                  </a:lnTo>
                  <a:lnTo>
                    <a:pt x="1869281" y="204787"/>
                  </a:lnTo>
                  <a:lnTo>
                    <a:pt x="1964531" y="185737"/>
                  </a:lnTo>
                  <a:lnTo>
                    <a:pt x="2024062" y="169068"/>
                  </a:lnTo>
                  <a:lnTo>
                    <a:pt x="2081212" y="147637"/>
                  </a:lnTo>
                  <a:lnTo>
                    <a:pt x="2143125" y="119062"/>
                  </a:lnTo>
                  <a:lnTo>
                    <a:pt x="2176462" y="95250"/>
                  </a:lnTo>
                  <a:lnTo>
                    <a:pt x="2207418" y="59531"/>
                  </a:lnTo>
                  <a:lnTo>
                    <a:pt x="2224087" y="16668"/>
                  </a:lnTo>
                  <a:lnTo>
                    <a:pt x="2235993" y="2381"/>
                  </a:lnTo>
                  <a:lnTo>
                    <a:pt x="2257425" y="0"/>
                  </a:lnTo>
                  <a:lnTo>
                    <a:pt x="2278856" y="11906"/>
                  </a:lnTo>
                  <a:lnTo>
                    <a:pt x="2288381" y="28575"/>
                  </a:lnTo>
                  <a:lnTo>
                    <a:pt x="2293143" y="52387"/>
                  </a:lnTo>
                  <a:lnTo>
                    <a:pt x="2293143" y="100012"/>
                  </a:lnTo>
                  <a:lnTo>
                    <a:pt x="2281237" y="161925"/>
                  </a:lnTo>
                  <a:lnTo>
                    <a:pt x="2252662" y="242887"/>
                  </a:lnTo>
                  <a:lnTo>
                    <a:pt x="2200275" y="330993"/>
                  </a:lnTo>
                  <a:lnTo>
                    <a:pt x="2143125" y="407193"/>
                  </a:lnTo>
                  <a:lnTo>
                    <a:pt x="2109787" y="428625"/>
                  </a:lnTo>
                  <a:lnTo>
                    <a:pt x="2078831" y="438150"/>
                  </a:lnTo>
                  <a:lnTo>
                    <a:pt x="2047875" y="438150"/>
                  </a:lnTo>
                  <a:lnTo>
                    <a:pt x="1966912" y="433387"/>
                  </a:lnTo>
                  <a:lnTo>
                    <a:pt x="1800225" y="428625"/>
                  </a:lnTo>
                  <a:lnTo>
                    <a:pt x="1643062" y="428625"/>
                  </a:lnTo>
                  <a:lnTo>
                    <a:pt x="1447800" y="431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CA9B1072-5F7E-42BD-860A-B31C8DD8825A}"/>
                </a:ext>
              </a:extLst>
            </p:cNvPr>
            <p:cNvSpPr/>
            <p:nvPr/>
          </p:nvSpPr>
          <p:spPr>
            <a:xfrm rot="16200000">
              <a:off x="5214144" y="3358356"/>
              <a:ext cx="2438400" cy="452438"/>
            </a:xfrm>
            <a:custGeom>
              <a:avLst/>
              <a:gdLst>
                <a:gd name="connsiteX0" fmla="*/ 823913 w 2438400"/>
                <a:gd name="connsiteY0" fmla="*/ 361950 h 452437"/>
                <a:gd name="connsiteX1" fmla="*/ 0 w 2438400"/>
                <a:gd name="connsiteY1" fmla="*/ 342900 h 452437"/>
                <a:gd name="connsiteX2" fmla="*/ 0 w 2438400"/>
                <a:gd name="connsiteY2" fmla="*/ 119062 h 452437"/>
                <a:gd name="connsiteX3" fmla="*/ 1045369 w 2438400"/>
                <a:gd name="connsiteY3" fmla="*/ 119062 h 452437"/>
                <a:gd name="connsiteX4" fmla="*/ 1233488 w 2438400"/>
                <a:gd name="connsiteY4" fmla="*/ 142875 h 452437"/>
                <a:gd name="connsiteX5" fmla="*/ 1628775 w 2438400"/>
                <a:gd name="connsiteY5" fmla="*/ 142875 h 452437"/>
                <a:gd name="connsiteX6" fmla="*/ 1785938 w 2438400"/>
                <a:gd name="connsiteY6" fmla="*/ 145256 h 452437"/>
                <a:gd name="connsiteX7" fmla="*/ 2014538 w 2438400"/>
                <a:gd name="connsiteY7" fmla="*/ 142875 h 452437"/>
                <a:gd name="connsiteX8" fmla="*/ 2083594 w 2438400"/>
                <a:gd name="connsiteY8" fmla="*/ 130969 h 452437"/>
                <a:gd name="connsiteX9" fmla="*/ 2135982 w 2438400"/>
                <a:gd name="connsiteY9" fmla="*/ 119062 h 452437"/>
                <a:gd name="connsiteX10" fmla="*/ 2226469 w 2438400"/>
                <a:gd name="connsiteY10" fmla="*/ 76200 h 452437"/>
                <a:gd name="connsiteX11" fmla="*/ 2243138 w 2438400"/>
                <a:gd name="connsiteY11" fmla="*/ 57150 h 452437"/>
                <a:gd name="connsiteX12" fmla="*/ 2264569 w 2438400"/>
                <a:gd name="connsiteY12" fmla="*/ 35719 h 452437"/>
                <a:gd name="connsiteX13" fmla="*/ 2293144 w 2438400"/>
                <a:gd name="connsiteY13" fmla="*/ 21431 h 452437"/>
                <a:gd name="connsiteX14" fmla="*/ 2343150 w 2438400"/>
                <a:gd name="connsiteY14" fmla="*/ 9525 h 452437"/>
                <a:gd name="connsiteX15" fmla="*/ 2438400 w 2438400"/>
                <a:gd name="connsiteY15" fmla="*/ 0 h 452437"/>
                <a:gd name="connsiteX16" fmla="*/ 2376488 w 2438400"/>
                <a:gd name="connsiteY16" fmla="*/ 102394 h 452437"/>
                <a:gd name="connsiteX17" fmla="*/ 2343150 w 2438400"/>
                <a:gd name="connsiteY17" fmla="*/ 166687 h 452437"/>
                <a:gd name="connsiteX18" fmla="*/ 2316957 w 2438400"/>
                <a:gd name="connsiteY18" fmla="*/ 238125 h 452437"/>
                <a:gd name="connsiteX19" fmla="*/ 2283619 w 2438400"/>
                <a:gd name="connsiteY19" fmla="*/ 297656 h 452437"/>
                <a:gd name="connsiteX20" fmla="*/ 2224088 w 2438400"/>
                <a:gd name="connsiteY20" fmla="*/ 369094 h 452437"/>
                <a:gd name="connsiteX21" fmla="*/ 2150269 w 2438400"/>
                <a:gd name="connsiteY21" fmla="*/ 442912 h 452437"/>
                <a:gd name="connsiteX22" fmla="*/ 2128838 w 2438400"/>
                <a:gd name="connsiteY22" fmla="*/ 452437 h 452437"/>
                <a:gd name="connsiteX23" fmla="*/ 2090738 w 2438400"/>
                <a:gd name="connsiteY23" fmla="*/ 447675 h 452437"/>
                <a:gd name="connsiteX24" fmla="*/ 2059782 w 2438400"/>
                <a:gd name="connsiteY24" fmla="*/ 440531 h 452437"/>
                <a:gd name="connsiteX25" fmla="*/ 2002632 w 2438400"/>
                <a:gd name="connsiteY25" fmla="*/ 409575 h 452437"/>
                <a:gd name="connsiteX26" fmla="*/ 1816894 w 2438400"/>
                <a:gd name="connsiteY26" fmla="*/ 409575 h 452437"/>
                <a:gd name="connsiteX27" fmla="*/ 1643063 w 2438400"/>
                <a:gd name="connsiteY27" fmla="*/ 388144 h 452437"/>
                <a:gd name="connsiteX28" fmla="*/ 823913 w 2438400"/>
                <a:gd name="connsiteY28" fmla="*/ 3619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38400" h="452437">
                  <a:moveTo>
                    <a:pt x="823913" y="361950"/>
                  </a:moveTo>
                  <a:lnTo>
                    <a:pt x="0" y="342900"/>
                  </a:lnTo>
                  <a:lnTo>
                    <a:pt x="0" y="119062"/>
                  </a:lnTo>
                  <a:lnTo>
                    <a:pt x="1045369" y="119062"/>
                  </a:lnTo>
                  <a:lnTo>
                    <a:pt x="1233488" y="142875"/>
                  </a:lnTo>
                  <a:lnTo>
                    <a:pt x="1628775" y="142875"/>
                  </a:lnTo>
                  <a:lnTo>
                    <a:pt x="1785938" y="145256"/>
                  </a:lnTo>
                  <a:lnTo>
                    <a:pt x="2014538" y="142875"/>
                  </a:lnTo>
                  <a:lnTo>
                    <a:pt x="2083594" y="130969"/>
                  </a:lnTo>
                  <a:lnTo>
                    <a:pt x="2135982" y="119062"/>
                  </a:lnTo>
                  <a:lnTo>
                    <a:pt x="2226469" y="76200"/>
                  </a:lnTo>
                  <a:lnTo>
                    <a:pt x="2243138" y="57150"/>
                  </a:lnTo>
                  <a:lnTo>
                    <a:pt x="2264569" y="35719"/>
                  </a:lnTo>
                  <a:lnTo>
                    <a:pt x="2293144" y="21431"/>
                  </a:lnTo>
                  <a:lnTo>
                    <a:pt x="2343150" y="9525"/>
                  </a:lnTo>
                  <a:lnTo>
                    <a:pt x="2438400" y="0"/>
                  </a:lnTo>
                  <a:lnTo>
                    <a:pt x="2376488" y="102394"/>
                  </a:lnTo>
                  <a:lnTo>
                    <a:pt x="2343150" y="166687"/>
                  </a:lnTo>
                  <a:lnTo>
                    <a:pt x="2316957" y="238125"/>
                  </a:lnTo>
                  <a:lnTo>
                    <a:pt x="2283619" y="297656"/>
                  </a:lnTo>
                  <a:lnTo>
                    <a:pt x="2224088" y="369094"/>
                  </a:lnTo>
                  <a:lnTo>
                    <a:pt x="2150269" y="442912"/>
                  </a:lnTo>
                  <a:lnTo>
                    <a:pt x="2128838" y="452437"/>
                  </a:lnTo>
                  <a:lnTo>
                    <a:pt x="2090738" y="447675"/>
                  </a:lnTo>
                  <a:lnTo>
                    <a:pt x="2059782" y="440531"/>
                  </a:lnTo>
                  <a:lnTo>
                    <a:pt x="2002632" y="409575"/>
                  </a:lnTo>
                  <a:lnTo>
                    <a:pt x="1816894" y="409575"/>
                  </a:lnTo>
                  <a:lnTo>
                    <a:pt x="1643063" y="388144"/>
                  </a:lnTo>
                  <a:lnTo>
                    <a:pt x="823913" y="361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1107DA41-CD03-4EC4-BB87-399BEF96AFE1}"/>
                </a:ext>
              </a:extLst>
            </p:cNvPr>
            <p:cNvSpPr/>
            <p:nvPr/>
          </p:nvSpPr>
          <p:spPr>
            <a:xfrm>
              <a:off x="5446713" y="3538538"/>
              <a:ext cx="968375" cy="300037"/>
            </a:xfrm>
            <a:custGeom>
              <a:avLst/>
              <a:gdLst>
                <a:gd name="connsiteX0" fmla="*/ 400050 w 969169"/>
                <a:gd name="connsiteY0" fmla="*/ 250031 h 300037"/>
                <a:gd name="connsiteX1" fmla="*/ 2381 w 969169"/>
                <a:gd name="connsiteY1" fmla="*/ 300037 h 300037"/>
                <a:gd name="connsiteX2" fmla="*/ 0 w 969169"/>
                <a:gd name="connsiteY2" fmla="*/ 142875 h 300037"/>
                <a:gd name="connsiteX3" fmla="*/ 297656 w 969169"/>
                <a:gd name="connsiteY3" fmla="*/ 85725 h 300037"/>
                <a:gd name="connsiteX4" fmla="*/ 723900 w 969169"/>
                <a:gd name="connsiteY4" fmla="*/ 0 h 300037"/>
                <a:gd name="connsiteX5" fmla="*/ 764381 w 969169"/>
                <a:gd name="connsiteY5" fmla="*/ 4762 h 300037"/>
                <a:gd name="connsiteX6" fmla="*/ 969169 w 969169"/>
                <a:gd name="connsiteY6" fmla="*/ 26193 h 300037"/>
                <a:gd name="connsiteX7" fmla="*/ 964406 w 969169"/>
                <a:gd name="connsiteY7" fmla="*/ 226218 h 300037"/>
                <a:gd name="connsiteX8" fmla="*/ 652462 w 969169"/>
                <a:gd name="connsiteY8" fmla="*/ 226218 h 300037"/>
                <a:gd name="connsiteX9" fmla="*/ 400050 w 969169"/>
                <a:gd name="connsiteY9" fmla="*/ 250031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69" h="300037">
                  <a:moveTo>
                    <a:pt x="400050" y="250031"/>
                  </a:moveTo>
                  <a:lnTo>
                    <a:pt x="2381" y="300037"/>
                  </a:lnTo>
                  <a:cubicBezTo>
                    <a:pt x="1587" y="247650"/>
                    <a:pt x="794" y="195262"/>
                    <a:pt x="0" y="142875"/>
                  </a:cubicBezTo>
                  <a:lnTo>
                    <a:pt x="297656" y="85725"/>
                  </a:lnTo>
                  <a:lnTo>
                    <a:pt x="723900" y="0"/>
                  </a:lnTo>
                  <a:lnTo>
                    <a:pt x="764381" y="4762"/>
                  </a:lnTo>
                  <a:lnTo>
                    <a:pt x="969169" y="26193"/>
                  </a:lnTo>
                  <a:lnTo>
                    <a:pt x="964406" y="226218"/>
                  </a:lnTo>
                  <a:lnTo>
                    <a:pt x="652462" y="226218"/>
                  </a:lnTo>
                  <a:lnTo>
                    <a:pt x="400050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448BF9D6-D60A-4E98-B224-D2CAF12D4799}"/>
                </a:ext>
              </a:extLst>
            </p:cNvPr>
            <p:cNvSpPr/>
            <p:nvPr/>
          </p:nvSpPr>
          <p:spPr>
            <a:xfrm>
              <a:off x="5429250" y="4095750"/>
              <a:ext cx="966788" cy="280988"/>
            </a:xfrm>
            <a:custGeom>
              <a:avLst/>
              <a:gdLst>
                <a:gd name="connsiteX0" fmla="*/ 376238 w 966788"/>
                <a:gd name="connsiteY0" fmla="*/ 235744 h 280988"/>
                <a:gd name="connsiteX1" fmla="*/ 0 w 966788"/>
                <a:gd name="connsiteY1" fmla="*/ 280988 h 280988"/>
                <a:gd name="connsiteX2" fmla="*/ 2381 w 966788"/>
                <a:gd name="connsiteY2" fmla="*/ 123825 h 280988"/>
                <a:gd name="connsiteX3" fmla="*/ 381000 w 966788"/>
                <a:gd name="connsiteY3" fmla="*/ 59531 h 280988"/>
                <a:gd name="connsiteX4" fmla="*/ 719138 w 966788"/>
                <a:gd name="connsiteY4" fmla="*/ 0 h 280988"/>
                <a:gd name="connsiteX5" fmla="*/ 742950 w 966788"/>
                <a:gd name="connsiteY5" fmla="*/ 2381 h 280988"/>
                <a:gd name="connsiteX6" fmla="*/ 966788 w 966788"/>
                <a:gd name="connsiteY6" fmla="*/ 61913 h 280988"/>
                <a:gd name="connsiteX7" fmla="*/ 959644 w 966788"/>
                <a:gd name="connsiteY7" fmla="*/ 204788 h 280988"/>
                <a:gd name="connsiteX8" fmla="*/ 714375 w 966788"/>
                <a:gd name="connsiteY8" fmla="*/ 200025 h 280988"/>
                <a:gd name="connsiteX9" fmla="*/ 376238 w 966788"/>
                <a:gd name="connsiteY9" fmla="*/ 235744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6788" h="280988">
                  <a:moveTo>
                    <a:pt x="376238" y="235744"/>
                  </a:moveTo>
                  <a:lnTo>
                    <a:pt x="0" y="280988"/>
                  </a:lnTo>
                  <a:cubicBezTo>
                    <a:pt x="794" y="228600"/>
                    <a:pt x="1587" y="176213"/>
                    <a:pt x="2381" y="123825"/>
                  </a:cubicBezTo>
                  <a:lnTo>
                    <a:pt x="381000" y="59531"/>
                  </a:lnTo>
                  <a:lnTo>
                    <a:pt x="719138" y="0"/>
                  </a:lnTo>
                  <a:lnTo>
                    <a:pt x="742950" y="2381"/>
                  </a:lnTo>
                  <a:lnTo>
                    <a:pt x="966788" y="61913"/>
                  </a:lnTo>
                  <a:lnTo>
                    <a:pt x="959644" y="204788"/>
                  </a:lnTo>
                  <a:lnTo>
                    <a:pt x="714375" y="200025"/>
                  </a:lnTo>
                  <a:lnTo>
                    <a:pt x="376238" y="235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C6E766B6-120A-471C-8BD2-B0432E5D8B3B}"/>
                </a:ext>
              </a:extLst>
            </p:cNvPr>
            <p:cNvSpPr/>
            <p:nvPr/>
          </p:nvSpPr>
          <p:spPr>
            <a:xfrm>
              <a:off x="4291013" y="4629150"/>
              <a:ext cx="3228975" cy="539750"/>
            </a:xfrm>
            <a:custGeom>
              <a:avLst/>
              <a:gdLst>
                <a:gd name="connsiteX0" fmla="*/ 1879013 w 3229470"/>
                <a:gd name="connsiteY0" fmla="*/ 303919 h 539126"/>
                <a:gd name="connsiteX1" fmla="*/ 1598879 w 3229470"/>
                <a:gd name="connsiteY1" fmla="*/ 332990 h 539126"/>
                <a:gd name="connsiteX2" fmla="*/ 1305531 w 3229470"/>
                <a:gd name="connsiteY2" fmla="*/ 377917 h 539126"/>
                <a:gd name="connsiteX3" fmla="*/ 972541 w 3229470"/>
                <a:gd name="connsiteY3" fmla="*/ 441343 h 539126"/>
                <a:gd name="connsiteX4" fmla="*/ 652765 w 3229470"/>
                <a:gd name="connsiteY4" fmla="*/ 515341 h 539126"/>
                <a:gd name="connsiteX5" fmla="*/ 539126 w 3229470"/>
                <a:gd name="connsiteY5" fmla="*/ 539126 h 539126"/>
                <a:gd name="connsiteX6" fmla="*/ 502127 w 3229470"/>
                <a:gd name="connsiteY6" fmla="*/ 536483 h 539126"/>
                <a:gd name="connsiteX7" fmla="*/ 443986 w 3229470"/>
                <a:gd name="connsiteY7" fmla="*/ 528555 h 539126"/>
                <a:gd name="connsiteX8" fmla="*/ 380560 w 3229470"/>
                <a:gd name="connsiteY8" fmla="*/ 510056 h 539126"/>
                <a:gd name="connsiteX9" fmla="*/ 248421 w 3229470"/>
                <a:gd name="connsiteY9" fmla="*/ 451915 h 539126"/>
                <a:gd name="connsiteX10" fmla="*/ 116282 w 3229470"/>
                <a:gd name="connsiteY10" fmla="*/ 377917 h 539126"/>
                <a:gd name="connsiteX11" fmla="*/ 26428 w 3229470"/>
                <a:gd name="connsiteY11" fmla="*/ 303919 h 539126"/>
                <a:gd name="connsiteX12" fmla="*/ 7928 w 3229470"/>
                <a:gd name="connsiteY12" fmla="*/ 280134 h 539126"/>
                <a:gd name="connsiteX13" fmla="*/ 0 w 3229470"/>
                <a:gd name="connsiteY13" fmla="*/ 261635 h 539126"/>
                <a:gd name="connsiteX14" fmla="*/ 5286 w 3229470"/>
                <a:gd name="connsiteY14" fmla="*/ 243135 h 539126"/>
                <a:gd name="connsiteX15" fmla="*/ 15857 w 3229470"/>
                <a:gd name="connsiteY15" fmla="*/ 227279 h 539126"/>
                <a:gd name="connsiteX16" fmla="*/ 42284 w 3229470"/>
                <a:gd name="connsiteY16" fmla="*/ 221993 h 539126"/>
                <a:gd name="connsiteX17" fmla="*/ 60784 w 3229470"/>
                <a:gd name="connsiteY17" fmla="*/ 221993 h 539126"/>
                <a:gd name="connsiteX18" fmla="*/ 79283 w 3229470"/>
                <a:gd name="connsiteY18" fmla="*/ 232564 h 539126"/>
                <a:gd name="connsiteX19" fmla="*/ 113639 w 3229470"/>
                <a:gd name="connsiteY19" fmla="*/ 258992 h 539126"/>
                <a:gd name="connsiteX20" fmla="*/ 161209 w 3229470"/>
                <a:gd name="connsiteY20" fmla="*/ 282777 h 539126"/>
                <a:gd name="connsiteX21" fmla="*/ 224636 w 3229470"/>
                <a:gd name="connsiteY21" fmla="*/ 301276 h 539126"/>
                <a:gd name="connsiteX22" fmla="*/ 314490 w 3229470"/>
                <a:gd name="connsiteY22" fmla="*/ 314490 h 539126"/>
                <a:gd name="connsiteX23" fmla="*/ 393773 w 3229470"/>
                <a:gd name="connsiteY23" fmla="*/ 317133 h 539126"/>
                <a:gd name="connsiteX24" fmla="*/ 465128 w 3229470"/>
                <a:gd name="connsiteY24" fmla="*/ 309205 h 539126"/>
                <a:gd name="connsiteX25" fmla="*/ 1004254 w 3229470"/>
                <a:gd name="connsiteY25" fmla="*/ 221993 h 539126"/>
                <a:gd name="connsiteX26" fmla="*/ 1218319 w 3229470"/>
                <a:gd name="connsiteY26" fmla="*/ 198208 h 539126"/>
                <a:gd name="connsiteX27" fmla="*/ 1683447 w 3229470"/>
                <a:gd name="connsiteY27" fmla="*/ 147995 h 539126"/>
                <a:gd name="connsiteX28" fmla="*/ 2032294 w 3229470"/>
                <a:gd name="connsiteY28" fmla="*/ 110997 h 539126"/>
                <a:gd name="connsiteX29" fmla="*/ 2264858 w 3229470"/>
                <a:gd name="connsiteY29" fmla="*/ 110997 h 539126"/>
                <a:gd name="connsiteX30" fmla="*/ 2653346 w 3229470"/>
                <a:gd name="connsiteY30" fmla="*/ 89854 h 539126"/>
                <a:gd name="connsiteX31" fmla="*/ 2685059 w 3229470"/>
                <a:gd name="connsiteY31" fmla="*/ 79283 h 539126"/>
                <a:gd name="connsiteX32" fmla="*/ 2811912 w 3229470"/>
                <a:gd name="connsiteY32" fmla="*/ 0 h 539126"/>
                <a:gd name="connsiteX33" fmla="*/ 2846268 w 3229470"/>
                <a:gd name="connsiteY33" fmla="*/ 5286 h 539126"/>
                <a:gd name="connsiteX34" fmla="*/ 2951979 w 3229470"/>
                <a:gd name="connsiteY34" fmla="*/ 42285 h 539126"/>
                <a:gd name="connsiteX35" fmla="*/ 3044476 w 3229470"/>
                <a:gd name="connsiteY35" fmla="*/ 76641 h 539126"/>
                <a:gd name="connsiteX36" fmla="*/ 3131688 w 3229470"/>
                <a:gd name="connsiteY36" fmla="*/ 118925 h 539126"/>
                <a:gd name="connsiteX37" fmla="*/ 3205686 w 3229470"/>
                <a:gd name="connsiteY37" fmla="*/ 163852 h 539126"/>
                <a:gd name="connsiteX38" fmla="*/ 3218899 w 3229470"/>
                <a:gd name="connsiteY38" fmla="*/ 184994 h 539126"/>
                <a:gd name="connsiteX39" fmla="*/ 3226828 w 3229470"/>
                <a:gd name="connsiteY39" fmla="*/ 203494 h 539126"/>
                <a:gd name="connsiteX40" fmla="*/ 3229470 w 3229470"/>
                <a:gd name="connsiteY40" fmla="*/ 232564 h 539126"/>
                <a:gd name="connsiteX41" fmla="*/ 3218899 w 3229470"/>
                <a:gd name="connsiteY41" fmla="*/ 245778 h 539126"/>
                <a:gd name="connsiteX42" fmla="*/ 3176615 w 3229470"/>
                <a:gd name="connsiteY42" fmla="*/ 274849 h 539126"/>
                <a:gd name="connsiteX43" fmla="*/ 3123760 w 3229470"/>
                <a:gd name="connsiteY43" fmla="*/ 295991 h 539126"/>
                <a:gd name="connsiteX44" fmla="*/ 2859482 w 3229470"/>
                <a:gd name="connsiteY44" fmla="*/ 282777 h 539126"/>
                <a:gd name="connsiteX45" fmla="*/ 2418139 w 3229470"/>
                <a:gd name="connsiteY45" fmla="*/ 288063 h 539126"/>
                <a:gd name="connsiteX46" fmla="*/ 1879013 w 3229470"/>
                <a:gd name="connsiteY46" fmla="*/ 303919 h 53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29470" h="539126">
                  <a:moveTo>
                    <a:pt x="1879013" y="303919"/>
                  </a:moveTo>
                  <a:lnTo>
                    <a:pt x="1598879" y="332990"/>
                  </a:lnTo>
                  <a:lnTo>
                    <a:pt x="1305531" y="377917"/>
                  </a:lnTo>
                  <a:lnTo>
                    <a:pt x="972541" y="441343"/>
                  </a:lnTo>
                  <a:lnTo>
                    <a:pt x="652765" y="515341"/>
                  </a:lnTo>
                  <a:lnTo>
                    <a:pt x="539126" y="539126"/>
                  </a:lnTo>
                  <a:lnTo>
                    <a:pt x="502127" y="536483"/>
                  </a:lnTo>
                  <a:lnTo>
                    <a:pt x="443986" y="528555"/>
                  </a:lnTo>
                  <a:lnTo>
                    <a:pt x="380560" y="510056"/>
                  </a:lnTo>
                  <a:lnTo>
                    <a:pt x="248421" y="451915"/>
                  </a:lnTo>
                  <a:lnTo>
                    <a:pt x="116282" y="377917"/>
                  </a:lnTo>
                  <a:lnTo>
                    <a:pt x="26428" y="303919"/>
                  </a:lnTo>
                  <a:lnTo>
                    <a:pt x="7928" y="280134"/>
                  </a:lnTo>
                  <a:lnTo>
                    <a:pt x="0" y="261635"/>
                  </a:lnTo>
                  <a:lnTo>
                    <a:pt x="5286" y="243135"/>
                  </a:lnTo>
                  <a:lnTo>
                    <a:pt x="15857" y="227279"/>
                  </a:lnTo>
                  <a:lnTo>
                    <a:pt x="42284" y="221993"/>
                  </a:lnTo>
                  <a:lnTo>
                    <a:pt x="60784" y="221993"/>
                  </a:lnTo>
                  <a:lnTo>
                    <a:pt x="79283" y="232564"/>
                  </a:lnTo>
                  <a:lnTo>
                    <a:pt x="113639" y="258992"/>
                  </a:lnTo>
                  <a:lnTo>
                    <a:pt x="161209" y="282777"/>
                  </a:lnTo>
                  <a:lnTo>
                    <a:pt x="224636" y="301276"/>
                  </a:lnTo>
                  <a:lnTo>
                    <a:pt x="314490" y="314490"/>
                  </a:lnTo>
                  <a:lnTo>
                    <a:pt x="393773" y="317133"/>
                  </a:lnTo>
                  <a:lnTo>
                    <a:pt x="465128" y="309205"/>
                  </a:lnTo>
                  <a:lnTo>
                    <a:pt x="1004254" y="221993"/>
                  </a:lnTo>
                  <a:lnTo>
                    <a:pt x="1218319" y="198208"/>
                  </a:lnTo>
                  <a:lnTo>
                    <a:pt x="1683447" y="147995"/>
                  </a:lnTo>
                  <a:lnTo>
                    <a:pt x="2032294" y="110997"/>
                  </a:lnTo>
                  <a:lnTo>
                    <a:pt x="2264858" y="110997"/>
                  </a:lnTo>
                  <a:lnTo>
                    <a:pt x="2653346" y="89854"/>
                  </a:lnTo>
                  <a:lnTo>
                    <a:pt x="2685059" y="79283"/>
                  </a:lnTo>
                  <a:lnTo>
                    <a:pt x="2811912" y="0"/>
                  </a:lnTo>
                  <a:lnTo>
                    <a:pt x="2846268" y="5286"/>
                  </a:lnTo>
                  <a:lnTo>
                    <a:pt x="2951979" y="42285"/>
                  </a:lnTo>
                  <a:lnTo>
                    <a:pt x="3044476" y="76641"/>
                  </a:lnTo>
                  <a:lnTo>
                    <a:pt x="3131688" y="118925"/>
                  </a:lnTo>
                  <a:lnTo>
                    <a:pt x="3205686" y="163852"/>
                  </a:lnTo>
                  <a:lnTo>
                    <a:pt x="3218899" y="184994"/>
                  </a:lnTo>
                  <a:lnTo>
                    <a:pt x="3226828" y="203494"/>
                  </a:lnTo>
                  <a:lnTo>
                    <a:pt x="3229470" y="232564"/>
                  </a:lnTo>
                  <a:lnTo>
                    <a:pt x="3218899" y="245778"/>
                  </a:lnTo>
                  <a:lnTo>
                    <a:pt x="3176615" y="274849"/>
                  </a:lnTo>
                  <a:lnTo>
                    <a:pt x="3123760" y="295991"/>
                  </a:lnTo>
                  <a:lnTo>
                    <a:pt x="2859482" y="282777"/>
                  </a:lnTo>
                  <a:lnTo>
                    <a:pt x="2418139" y="288063"/>
                  </a:lnTo>
                  <a:lnTo>
                    <a:pt x="1879013" y="3039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FE9CC47B-A388-4BA1-879F-2B288B0B02AF}"/>
              </a:ext>
            </a:extLst>
          </p:cNvPr>
          <p:cNvGrpSpPr/>
          <p:nvPr/>
        </p:nvGrpSpPr>
        <p:grpSpPr>
          <a:xfrm>
            <a:off x="2387600" y="1419225"/>
            <a:ext cx="4979988" cy="4575175"/>
            <a:chOff x="2387600" y="1419225"/>
            <a:chExt cx="4979988" cy="4575175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FEF8FA06-D320-4B34-90FB-B2214A10C06F}"/>
                </a:ext>
              </a:extLst>
            </p:cNvPr>
            <p:cNvSpPr/>
            <p:nvPr/>
          </p:nvSpPr>
          <p:spPr>
            <a:xfrm>
              <a:off x="3348038" y="1592263"/>
              <a:ext cx="617537" cy="960437"/>
            </a:xfrm>
            <a:custGeom>
              <a:avLst/>
              <a:gdLst>
                <a:gd name="connsiteX0" fmla="*/ 257175 w 616743"/>
                <a:gd name="connsiteY0" fmla="*/ 621507 h 959644"/>
                <a:gd name="connsiteX1" fmla="*/ 254793 w 616743"/>
                <a:gd name="connsiteY1" fmla="*/ 354807 h 959644"/>
                <a:gd name="connsiteX2" fmla="*/ 247650 w 616743"/>
                <a:gd name="connsiteY2" fmla="*/ 280988 h 959644"/>
                <a:gd name="connsiteX3" fmla="*/ 233362 w 616743"/>
                <a:gd name="connsiteY3" fmla="*/ 226219 h 959644"/>
                <a:gd name="connsiteX4" fmla="*/ 211931 w 616743"/>
                <a:gd name="connsiteY4" fmla="*/ 183357 h 959644"/>
                <a:gd name="connsiteX5" fmla="*/ 185737 w 616743"/>
                <a:gd name="connsiteY5" fmla="*/ 152400 h 959644"/>
                <a:gd name="connsiteX6" fmla="*/ 154781 w 616743"/>
                <a:gd name="connsiteY6" fmla="*/ 128588 h 959644"/>
                <a:gd name="connsiteX7" fmla="*/ 111918 w 616743"/>
                <a:gd name="connsiteY7" fmla="*/ 104775 h 959644"/>
                <a:gd name="connsiteX8" fmla="*/ 30956 w 616743"/>
                <a:gd name="connsiteY8" fmla="*/ 76200 h 959644"/>
                <a:gd name="connsiteX9" fmla="*/ 14287 w 616743"/>
                <a:gd name="connsiteY9" fmla="*/ 61913 h 959644"/>
                <a:gd name="connsiteX10" fmla="*/ 0 w 616743"/>
                <a:gd name="connsiteY10" fmla="*/ 38100 h 959644"/>
                <a:gd name="connsiteX11" fmla="*/ 0 w 616743"/>
                <a:gd name="connsiteY11" fmla="*/ 21432 h 959644"/>
                <a:gd name="connsiteX12" fmla="*/ 16668 w 616743"/>
                <a:gd name="connsiteY12" fmla="*/ 4763 h 959644"/>
                <a:gd name="connsiteX13" fmla="*/ 47625 w 616743"/>
                <a:gd name="connsiteY13" fmla="*/ 0 h 959644"/>
                <a:gd name="connsiteX14" fmla="*/ 138112 w 616743"/>
                <a:gd name="connsiteY14" fmla="*/ 4763 h 959644"/>
                <a:gd name="connsiteX15" fmla="*/ 223837 w 616743"/>
                <a:gd name="connsiteY15" fmla="*/ 11907 h 959644"/>
                <a:gd name="connsiteX16" fmla="*/ 309562 w 616743"/>
                <a:gd name="connsiteY16" fmla="*/ 21432 h 959644"/>
                <a:gd name="connsiteX17" fmla="*/ 392906 w 616743"/>
                <a:gd name="connsiteY17" fmla="*/ 42863 h 959644"/>
                <a:gd name="connsiteX18" fmla="*/ 469106 w 616743"/>
                <a:gd name="connsiteY18" fmla="*/ 73819 h 959644"/>
                <a:gd name="connsiteX19" fmla="*/ 521493 w 616743"/>
                <a:gd name="connsiteY19" fmla="*/ 107157 h 959644"/>
                <a:gd name="connsiteX20" fmla="*/ 564356 w 616743"/>
                <a:gd name="connsiteY20" fmla="*/ 142875 h 959644"/>
                <a:gd name="connsiteX21" fmla="*/ 588168 w 616743"/>
                <a:gd name="connsiteY21" fmla="*/ 164307 h 959644"/>
                <a:gd name="connsiteX22" fmla="*/ 609600 w 616743"/>
                <a:gd name="connsiteY22" fmla="*/ 195263 h 959644"/>
                <a:gd name="connsiteX23" fmla="*/ 616743 w 616743"/>
                <a:gd name="connsiteY23" fmla="*/ 221457 h 959644"/>
                <a:gd name="connsiteX24" fmla="*/ 614362 w 616743"/>
                <a:gd name="connsiteY24" fmla="*/ 257175 h 959644"/>
                <a:gd name="connsiteX25" fmla="*/ 602456 w 616743"/>
                <a:gd name="connsiteY25" fmla="*/ 297657 h 959644"/>
                <a:gd name="connsiteX26" fmla="*/ 576262 w 616743"/>
                <a:gd name="connsiteY26" fmla="*/ 330994 h 959644"/>
                <a:gd name="connsiteX27" fmla="*/ 559593 w 616743"/>
                <a:gd name="connsiteY27" fmla="*/ 352425 h 959644"/>
                <a:gd name="connsiteX28" fmla="*/ 550068 w 616743"/>
                <a:gd name="connsiteY28" fmla="*/ 419100 h 959644"/>
                <a:gd name="connsiteX29" fmla="*/ 542925 w 616743"/>
                <a:gd name="connsiteY29" fmla="*/ 571500 h 959644"/>
                <a:gd name="connsiteX30" fmla="*/ 523875 w 616743"/>
                <a:gd name="connsiteY30" fmla="*/ 881063 h 959644"/>
                <a:gd name="connsiteX31" fmla="*/ 261937 w 616743"/>
                <a:gd name="connsiteY31" fmla="*/ 959644 h 959644"/>
                <a:gd name="connsiteX32" fmla="*/ 257175 w 616743"/>
                <a:gd name="connsiteY32" fmla="*/ 621507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959644">
                  <a:moveTo>
                    <a:pt x="257175" y="621507"/>
                  </a:moveTo>
                  <a:lnTo>
                    <a:pt x="254793" y="354807"/>
                  </a:lnTo>
                  <a:lnTo>
                    <a:pt x="247650" y="280988"/>
                  </a:lnTo>
                  <a:lnTo>
                    <a:pt x="233362" y="226219"/>
                  </a:lnTo>
                  <a:lnTo>
                    <a:pt x="211931" y="183357"/>
                  </a:lnTo>
                  <a:lnTo>
                    <a:pt x="185737" y="152400"/>
                  </a:lnTo>
                  <a:lnTo>
                    <a:pt x="154781" y="128588"/>
                  </a:lnTo>
                  <a:lnTo>
                    <a:pt x="111918" y="104775"/>
                  </a:lnTo>
                  <a:lnTo>
                    <a:pt x="30956" y="76200"/>
                  </a:lnTo>
                  <a:lnTo>
                    <a:pt x="14287" y="61913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16668" y="4763"/>
                  </a:lnTo>
                  <a:lnTo>
                    <a:pt x="47625" y="0"/>
                  </a:lnTo>
                  <a:lnTo>
                    <a:pt x="138112" y="4763"/>
                  </a:lnTo>
                  <a:lnTo>
                    <a:pt x="223837" y="11907"/>
                  </a:lnTo>
                  <a:lnTo>
                    <a:pt x="309562" y="21432"/>
                  </a:lnTo>
                  <a:lnTo>
                    <a:pt x="392906" y="42863"/>
                  </a:lnTo>
                  <a:lnTo>
                    <a:pt x="469106" y="73819"/>
                  </a:lnTo>
                  <a:lnTo>
                    <a:pt x="521493" y="107157"/>
                  </a:lnTo>
                  <a:lnTo>
                    <a:pt x="564356" y="142875"/>
                  </a:lnTo>
                  <a:lnTo>
                    <a:pt x="588168" y="164307"/>
                  </a:lnTo>
                  <a:lnTo>
                    <a:pt x="609600" y="195263"/>
                  </a:lnTo>
                  <a:lnTo>
                    <a:pt x="616743" y="221457"/>
                  </a:lnTo>
                  <a:lnTo>
                    <a:pt x="614362" y="257175"/>
                  </a:lnTo>
                  <a:lnTo>
                    <a:pt x="602456" y="297657"/>
                  </a:lnTo>
                  <a:lnTo>
                    <a:pt x="576262" y="330994"/>
                  </a:lnTo>
                  <a:lnTo>
                    <a:pt x="559593" y="352425"/>
                  </a:lnTo>
                  <a:lnTo>
                    <a:pt x="550068" y="419100"/>
                  </a:lnTo>
                  <a:lnTo>
                    <a:pt x="542925" y="571500"/>
                  </a:lnTo>
                  <a:lnTo>
                    <a:pt x="523875" y="881063"/>
                  </a:lnTo>
                  <a:lnTo>
                    <a:pt x="261937" y="959644"/>
                  </a:lnTo>
                  <a:cubicBezTo>
                    <a:pt x="260350" y="844550"/>
                    <a:pt x="258762" y="729457"/>
                    <a:pt x="257175" y="62150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BCDF395F-F69D-4AE7-A24F-C0D87A3F65B5}"/>
                </a:ext>
              </a:extLst>
            </p:cNvPr>
            <p:cNvSpPr/>
            <p:nvPr/>
          </p:nvSpPr>
          <p:spPr>
            <a:xfrm>
              <a:off x="4333875" y="1419225"/>
              <a:ext cx="938213" cy="1563688"/>
            </a:xfrm>
            <a:custGeom>
              <a:avLst/>
              <a:gdLst>
                <a:gd name="connsiteX0" fmla="*/ 773906 w 938213"/>
                <a:gd name="connsiteY0" fmla="*/ 635794 h 1564481"/>
                <a:gd name="connsiteX1" fmla="*/ 695325 w 938213"/>
                <a:gd name="connsiteY1" fmla="*/ 771525 h 1564481"/>
                <a:gd name="connsiteX2" fmla="*/ 619125 w 938213"/>
                <a:gd name="connsiteY2" fmla="*/ 909638 h 1564481"/>
                <a:gd name="connsiteX3" fmla="*/ 531019 w 938213"/>
                <a:gd name="connsiteY3" fmla="*/ 1045369 h 1564481"/>
                <a:gd name="connsiteX4" fmla="*/ 400050 w 938213"/>
                <a:gd name="connsiteY4" fmla="*/ 1212056 h 1564481"/>
                <a:gd name="connsiteX5" fmla="*/ 247650 w 938213"/>
                <a:gd name="connsiteY5" fmla="*/ 1385888 h 1564481"/>
                <a:gd name="connsiteX6" fmla="*/ 135731 w 938213"/>
                <a:gd name="connsiteY6" fmla="*/ 1507331 h 1564481"/>
                <a:gd name="connsiteX7" fmla="*/ 69056 w 938213"/>
                <a:gd name="connsiteY7" fmla="*/ 1550194 h 1564481"/>
                <a:gd name="connsiteX8" fmla="*/ 40481 w 938213"/>
                <a:gd name="connsiteY8" fmla="*/ 1562100 h 1564481"/>
                <a:gd name="connsiteX9" fmla="*/ 16669 w 938213"/>
                <a:gd name="connsiteY9" fmla="*/ 1564481 h 1564481"/>
                <a:gd name="connsiteX10" fmla="*/ 2381 w 938213"/>
                <a:gd name="connsiteY10" fmla="*/ 1554956 h 1564481"/>
                <a:gd name="connsiteX11" fmla="*/ 0 w 938213"/>
                <a:gd name="connsiteY11" fmla="*/ 1531144 h 1564481"/>
                <a:gd name="connsiteX12" fmla="*/ 19050 w 938213"/>
                <a:gd name="connsiteY12" fmla="*/ 1497806 h 1564481"/>
                <a:gd name="connsiteX13" fmla="*/ 100013 w 938213"/>
                <a:gd name="connsiteY13" fmla="*/ 1388269 h 1564481"/>
                <a:gd name="connsiteX14" fmla="*/ 204788 w 938213"/>
                <a:gd name="connsiteY14" fmla="*/ 1235869 h 1564481"/>
                <a:gd name="connsiteX15" fmla="*/ 314325 w 938213"/>
                <a:gd name="connsiteY15" fmla="*/ 1054894 h 1564481"/>
                <a:gd name="connsiteX16" fmla="*/ 423863 w 938213"/>
                <a:gd name="connsiteY16" fmla="*/ 864394 h 1564481"/>
                <a:gd name="connsiteX17" fmla="*/ 533400 w 938213"/>
                <a:gd name="connsiteY17" fmla="*/ 650081 h 1564481"/>
                <a:gd name="connsiteX18" fmla="*/ 573881 w 938213"/>
                <a:gd name="connsiteY18" fmla="*/ 542925 h 1564481"/>
                <a:gd name="connsiteX19" fmla="*/ 611981 w 938213"/>
                <a:gd name="connsiteY19" fmla="*/ 433388 h 1564481"/>
                <a:gd name="connsiteX20" fmla="*/ 633413 w 938213"/>
                <a:gd name="connsiteY20" fmla="*/ 292894 h 1564481"/>
                <a:gd name="connsiteX21" fmla="*/ 633413 w 938213"/>
                <a:gd name="connsiteY21" fmla="*/ 202406 h 1564481"/>
                <a:gd name="connsiteX22" fmla="*/ 621506 w 938213"/>
                <a:gd name="connsiteY22" fmla="*/ 145256 h 1564481"/>
                <a:gd name="connsiteX23" fmla="*/ 588169 w 938213"/>
                <a:gd name="connsiteY23" fmla="*/ 97631 h 1564481"/>
                <a:gd name="connsiteX24" fmla="*/ 545306 w 938213"/>
                <a:gd name="connsiteY24" fmla="*/ 45244 h 1564481"/>
                <a:gd name="connsiteX25" fmla="*/ 540544 w 938213"/>
                <a:gd name="connsiteY25" fmla="*/ 33338 h 1564481"/>
                <a:gd name="connsiteX26" fmla="*/ 540544 w 938213"/>
                <a:gd name="connsiteY26" fmla="*/ 19050 h 1564481"/>
                <a:gd name="connsiteX27" fmla="*/ 547688 w 938213"/>
                <a:gd name="connsiteY27" fmla="*/ 7144 h 1564481"/>
                <a:gd name="connsiteX28" fmla="*/ 569119 w 938213"/>
                <a:gd name="connsiteY28" fmla="*/ 0 h 1564481"/>
                <a:gd name="connsiteX29" fmla="*/ 626269 w 938213"/>
                <a:gd name="connsiteY29" fmla="*/ 2381 h 1564481"/>
                <a:gd name="connsiteX30" fmla="*/ 673894 w 938213"/>
                <a:gd name="connsiteY30" fmla="*/ 11906 h 1564481"/>
                <a:gd name="connsiteX31" fmla="*/ 716756 w 938213"/>
                <a:gd name="connsiteY31" fmla="*/ 23813 h 1564481"/>
                <a:gd name="connsiteX32" fmla="*/ 757238 w 938213"/>
                <a:gd name="connsiteY32" fmla="*/ 47625 h 1564481"/>
                <a:gd name="connsiteX33" fmla="*/ 797719 w 938213"/>
                <a:gd name="connsiteY33" fmla="*/ 76200 h 1564481"/>
                <a:gd name="connsiteX34" fmla="*/ 828675 w 938213"/>
                <a:gd name="connsiteY34" fmla="*/ 109538 h 1564481"/>
                <a:gd name="connsiteX35" fmla="*/ 854869 w 938213"/>
                <a:gd name="connsiteY35" fmla="*/ 142875 h 1564481"/>
                <a:gd name="connsiteX36" fmla="*/ 895350 w 938213"/>
                <a:gd name="connsiteY36" fmla="*/ 197644 h 1564481"/>
                <a:gd name="connsiteX37" fmla="*/ 923925 w 938213"/>
                <a:gd name="connsiteY37" fmla="*/ 269081 h 1564481"/>
                <a:gd name="connsiteX38" fmla="*/ 938213 w 938213"/>
                <a:gd name="connsiteY38" fmla="*/ 307181 h 1564481"/>
                <a:gd name="connsiteX39" fmla="*/ 938213 w 938213"/>
                <a:gd name="connsiteY39" fmla="*/ 345281 h 1564481"/>
                <a:gd name="connsiteX40" fmla="*/ 928688 w 938213"/>
                <a:gd name="connsiteY40" fmla="*/ 400050 h 1564481"/>
                <a:gd name="connsiteX41" fmla="*/ 897731 w 938213"/>
                <a:gd name="connsiteY41" fmla="*/ 447675 h 1564481"/>
                <a:gd name="connsiteX42" fmla="*/ 862013 w 938213"/>
                <a:gd name="connsiteY42" fmla="*/ 497681 h 1564481"/>
                <a:gd name="connsiteX43" fmla="*/ 773906 w 938213"/>
                <a:gd name="connsiteY43" fmla="*/ 635794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8213" h="1564481">
                  <a:moveTo>
                    <a:pt x="773906" y="635794"/>
                  </a:moveTo>
                  <a:lnTo>
                    <a:pt x="695325" y="771525"/>
                  </a:lnTo>
                  <a:lnTo>
                    <a:pt x="619125" y="909638"/>
                  </a:lnTo>
                  <a:lnTo>
                    <a:pt x="531019" y="1045369"/>
                  </a:lnTo>
                  <a:lnTo>
                    <a:pt x="400050" y="1212056"/>
                  </a:lnTo>
                  <a:lnTo>
                    <a:pt x="247650" y="1385888"/>
                  </a:lnTo>
                  <a:lnTo>
                    <a:pt x="135731" y="1507331"/>
                  </a:lnTo>
                  <a:lnTo>
                    <a:pt x="69056" y="1550194"/>
                  </a:lnTo>
                  <a:lnTo>
                    <a:pt x="40481" y="1562100"/>
                  </a:lnTo>
                  <a:lnTo>
                    <a:pt x="16669" y="1564481"/>
                  </a:lnTo>
                  <a:lnTo>
                    <a:pt x="2381" y="1554956"/>
                  </a:lnTo>
                  <a:lnTo>
                    <a:pt x="0" y="1531144"/>
                  </a:lnTo>
                  <a:lnTo>
                    <a:pt x="19050" y="1497806"/>
                  </a:lnTo>
                  <a:lnTo>
                    <a:pt x="100013" y="1388269"/>
                  </a:lnTo>
                  <a:lnTo>
                    <a:pt x="204788" y="1235869"/>
                  </a:lnTo>
                  <a:lnTo>
                    <a:pt x="314325" y="1054894"/>
                  </a:lnTo>
                  <a:lnTo>
                    <a:pt x="423863" y="864394"/>
                  </a:lnTo>
                  <a:lnTo>
                    <a:pt x="533400" y="650081"/>
                  </a:lnTo>
                  <a:lnTo>
                    <a:pt x="573881" y="542925"/>
                  </a:lnTo>
                  <a:lnTo>
                    <a:pt x="611981" y="433388"/>
                  </a:lnTo>
                  <a:lnTo>
                    <a:pt x="633413" y="292894"/>
                  </a:lnTo>
                  <a:lnTo>
                    <a:pt x="633413" y="202406"/>
                  </a:lnTo>
                  <a:lnTo>
                    <a:pt x="621506" y="145256"/>
                  </a:lnTo>
                  <a:lnTo>
                    <a:pt x="588169" y="97631"/>
                  </a:lnTo>
                  <a:lnTo>
                    <a:pt x="545306" y="45244"/>
                  </a:lnTo>
                  <a:lnTo>
                    <a:pt x="540544" y="33338"/>
                  </a:lnTo>
                  <a:lnTo>
                    <a:pt x="540544" y="19050"/>
                  </a:lnTo>
                  <a:lnTo>
                    <a:pt x="547688" y="7144"/>
                  </a:lnTo>
                  <a:lnTo>
                    <a:pt x="569119" y="0"/>
                  </a:lnTo>
                  <a:lnTo>
                    <a:pt x="626269" y="2381"/>
                  </a:lnTo>
                  <a:lnTo>
                    <a:pt x="673894" y="11906"/>
                  </a:lnTo>
                  <a:lnTo>
                    <a:pt x="716756" y="23813"/>
                  </a:lnTo>
                  <a:lnTo>
                    <a:pt x="757238" y="47625"/>
                  </a:lnTo>
                  <a:lnTo>
                    <a:pt x="797719" y="76200"/>
                  </a:lnTo>
                  <a:lnTo>
                    <a:pt x="828675" y="109538"/>
                  </a:lnTo>
                  <a:lnTo>
                    <a:pt x="854869" y="142875"/>
                  </a:lnTo>
                  <a:lnTo>
                    <a:pt x="895350" y="197644"/>
                  </a:lnTo>
                  <a:lnTo>
                    <a:pt x="923925" y="269081"/>
                  </a:lnTo>
                  <a:lnTo>
                    <a:pt x="938213" y="307181"/>
                  </a:lnTo>
                  <a:lnTo>
                    <a:pt x="938213" y="345281"/>
                  </a:lnTo>
                  <a:lnTo>
                    <a:pt x="928688" y="400050"/>
                  </a:lnTo>
                  <a:lnTo>
                    <a:pt x="897731" y="447675"/>
                  </a:lnTo>
                  <a:lnTo>
                    <a:pt x="862013" y="497681"/>
                  </a:lnTo>
                  <a:lnTo>
                    <a:pt x="773906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577029CF-F40C-42F0-A342-6815E1FDBC20}"/>
                </a:ext>
              </a:extLst>
            </p:cNvPr>
            <p:cNvSpPr/>
            <p:nvPr/>
          </p:nvSpPr>
          <p:spPr>
            <a:xfrm>
              <a:off x="4246563" y="4997450"/>
              <a:ext cx="1236662" cy="957263"/>
            </a:xfrm>
            <a:custGeom>
              <a:avLst/>
              <a:gdLst>
                <a:gd name="connsiteX0" fmla="*/ 835116 w 1236818"/>
                <a:gd name="connsiteY0" fmla="*/ 557625 h 956684"/>
                <a:gd name="connsiteX1" fmla="*/ 525912 w 1236818"/>
                <a:gd name="connsiteY1" fmla="*/ 737334 h 956684"/>
                <a:gd name="connsiteX2" fmla="*/ 261634 w 1236818"/>
                <a:gd name="connsiteY2" fmla="*/ 869473 h 956684"/>
                <a:gd name="connsiteX3" fmla="*/ 60784 w 1236818"/>
                <a:gd name="connsiteY3" fmla="*/ 951399 h 956684"/>
                <a:gd name="connsiteX4" fmla="*/ 39641 w 1236818"/>
                <a:gd name="connsiteY4" fmla="*/ 956684 h 956684"/>
                <a:gd name="connsiteX5" fmla="*/ 7928 w 1236818"/>
                <a:gd name="connsiteY5" fmla="*/ 954041 h 956684"/>
                <a:gd name="connsiteX6" fmla="*/ 0 w 1236818"/>
                <a:gd name="connsiteY6" fmla="*/ 940827 h 956684"/>
                <a:gd name="connsiteX7" fmla="*/ 7928 w 1236818"/>
                <a:gd name="connsiteY7" fmla="*/ 909114 h 956684"/>
                <a:gd name="connsiteX8" fmla="*/ 44927 w 1236818"/>
                <a:gd name="connsiteY8" fmla="*/ 874758 h 956684"/>
                <a:gd name="connsiteX9" fmla="*/ 269563 w 1236818"/>
                <a:gd name="connsiteY9" fmla="*/ 734691 h 956684"/>
                <a:gd name="connsiteX10" fmla="*/ 480985 w 1236818"/>
                <a:gd name="connsiteY10" fmla="*/ 586696 h 956684"/>
                <a:gd name="connsiteX11" fmla="*/ 650122 w 1236818"/>
                <a:gd name="connsiteY11" fmla="*/ 457200 h 956684"/>
                <a:gd name="connsiteX12" fmla="*/ 769047 w 1236818"/>
                <a:gd name="connsiteY12" fmla="*/ 340918 h 956684"/>
                <a:gd name="connsiteX13" fmla="*/ 837759 w 1236818"/>
                <a:gd name="connsiteY13" fmla="*/ 256349 h 956684"/>
                <a:gd name="connsiteX14" fmla="*/ 856259 w 1236818"/>
                <a:gd name="connsiteY14" fmla="*/ 198208 h 956684"/>
                <a:gd name="connsiteX15" fmla="*/ 853616 w 1236818"/>
                <a:gd name="connsiteY15" fmla="*/ 153281 h 956684"/>
                <a:gd name="connsiteX16" fmla="*/ 832474 w 1236818"/>
                <a:gd name="connsiteY16" fmla="*/ 110996 h 956684"/>
                <a:gd name="connsiteX17" fmla="*/ 795475 w 1236818"/>
                <a:gd name="connsiteY17" fmla="*/ 68712 h 956684"/>
                <a:gd name="connsiteX18" fmla="*/ 779618 w 1236818"/>
                <a:gd name="connsiteY18" fmla="*/ 44927 h 956684"/>
                <a:gd name="connsiteX19" fmla="*/ 776975 w 1236818"/>
                <a:gd name="connsiteY19" fmla="*/ 15856 h 956684"/>
                <a:gd name="connsiteX20" fmla="*/ 787547 w 1236818"/>
                <a:gd name="connsiteY20" fmla="*/ 2642 h 956684"/>
                <a:gd name="connsiteX21" fmla="*/ 803403 w 1236818"/>
                <a:gd name="connsiteY21" fmla="*/ 0 h 956684"/>
                <a:gd name="connsiteX22" fmla="*/ 840402 w 1236818"/>
                <a:gd name="connsiteY22" fmla="*/ 5285 h 956684"/>
                <a:gd name="connsiteX23" fmla="*/ 914400 w 1236818"/>
                <a:gd name="connsiteY23" fmla="*/ 34356 h 956684"/>
                <a:gd name="connsiteX24" fmla="*/ 1001611 w 1236818"/>
                <a:gd name="connsiteY24" fmla="*/ 73997 h 956684"/>
                <a:gd name="connsiteX25" fmla="*/ 1086180 w 1236818"/>
                <a:gd name="connsiteY25" fmla="*/ 126853 h 956684"/>
                <a:gd name="connsiteX26" fmla="*/ 1139036 w 1236818"/>
                <a:gd name="connsiteY26" fmla="*/ 158566 h 956684"/>
                <a:gd name="connsiteX27" fmla="*/ 1194534 w 1236818"/>
                <a:gd name="connsiteY27" fmla="*/ 198208 h 956684"/>
                <a:gd name="connsiteX28" fmla="*/ 1223604 w 1236818"/>
                <a:gd name="connsiteY28" fmla="*/ 235207 h 956684"/>
                <a:gd name="connsiteX29" fmla="*/ 1234175 w 1236818"/>
                <a:gd name="connsiteY29" fmla="*/ 266920 h 956684"/>
                <a:gd name="connsiteX30" fmla="*/ 1236818 w 1236818"/>
                <a:gd name="connsiteY30" fmla="*/ 301276 h 956684"/>
                <a:gd name="connsiteX31" fmla="*/ 1220962 w 1236818"/>
                <a:gd name="connsiteY31" fmla="*/ 338275 h 956684"/>
                <a:gd name="connsiteX32" fmla="*/ 1197177 w 1236818"/>
                <a:gd name="connsiteY32" fmla="*/ 359417 h 956684"/>
                <a:gd name="connsiteX33" fmla="*/ 1146964 w 1236818"/>
                <a:gd name="connsiteY33" fmla="*/ 369988 h 956684"/>
                <a:gd name="connsiteX34" fmla="*/ 835116 w 1236818"/>
                <a:gd name="connsiteY34" fmla="*/ 557625 h 95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6818" h="956684">
                  <a:moveTo>
                    <a:pt x="835116" y="557625"/>
                  </a:moveTo>
                  <a:lnTo>
                    <a:pt x="525912" y="737334"/>
                  </a:lnTo>
                  <a:lnTo>
                    <a:pt x="261634" y="869473"/>
                  </a:lnTo>
                  <a:lnTo>
                    <a:pt x="60784" y="951399"/>
                  </a:lnTo>
                  <a:lnTo>
                    <a:pt x="39641" y="956684"/>
                  </a:lnTo>
                  <a:lnTo>
                    <a:pt x="7928" y="954041"/>
                  </a:lnTo>
                  <a:lnTo>
                    <a:pt x="0" y="940827"/>
                  </a:lnTo>
                  <a:lnTo>
                    <a:pt x="7928" y="909114"/>
                  </a:lnTo>
                  <a:lnTo>
                    <a:pt x="44927" y="874758"/>
                  </a:lnTo>
                  <a:lnTo>
                    <a:pt x="269563" y="734691"/>
                  </a:lnTo>
                  <a:lnTo>
                    <a:pt x="480985" y="586696"/>
                  </a:lnTo>
                  <a:lnTo>
                    <a:pt x="650122" y="457200"/>
                  </a:lnTo>
                  <a:lnTo>
                    <a:pt x="769047" y="340918"/>
                  </a:lnTo>
                  <a:lnTo>
                    <a:pt x="837759" y="256349"/>
                  </a:lnTo>
                  <a:lnTo>
                    <a:pt x="856259" y="198208"/>
                  </a:lnTo>
                  <a:lnTo>
                    <a:pt x="853616" y="153281"/>
                  </a:lnTo>
                  <a:lnTo>
                    <a:pt x="832474" y="110996"/>
                  </a:lnTo>
                  <a:lnTo>
                    <a:pt x="795475" y="68712"/>
                  </a:lnTo>
                  <a:lnTo>
                    <a:pt x="779618" y="44927"/>
                  </a:lnTo>
                  <a:lnTo>
                    <a:pt x="776975" y="15856"/>
                  </a:lnTo>
                  <a:lnTo>
                    <a:pt x="787547" y="2642"/>
                  </a:lnTo>
                  <a:lnTo>
                    <a:pt x="803403" y="0"/>
                  </a:lnTo>
                  <a:lnTo>
                    <a:pt x="840402" y="5285"/>
                  </a:lnTo>
                  <a:lnTo>
                    <a:pt x="914400" y="34356"/>
                  </a:lnTo>
                  <a:lnTo>
                    <a:pt x="1001611" y="73997"/>
                  </a:lnTo>
                  <a:lnTo>
                    <a:pt x="1086180" y="126853"/>
                  </a:lnTo>
                  <a:lnTo>
                    <a:pt x="1139036" y="158566"/>
                  </a:lnTo>
                  <a:lnTo>
                    <a:pt x="1194534" y="198208"/>
                  </a:lnTo>
                  <a:lnTo>
                    <a:pt x="1223604" y="235207"/>
                  </a:lnTo>
                  <a:lnTo>
                    <a:pt x="1234175" y="266920"/>
                  </a:lnTo>
                  <a:lnTo>
                    <a:pt x="1236818" y="301276"/>
                  </a:lnTo>
                  <a:lnTo>
                    <a:pt x="1220962" y="338275"/>
                  </a:lnTo>
                  <a:lnTo>
                    <a:pt x="1197177" y="359417"/>
                  </a:lnTo>
                  <a:lnTo>
                    <a:pt x="1146964" y="369988"/>
                  </a:lnTo>
                  <a:lnTo>
                    <a:pt x="835116" y="55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06D03846-A0F3-4CDB-AC62-35FDA718AC72}"/>
                </a:ext>
              </a:extLst>
            </p:cNvPr>
            <p:cNvSpPr/>
            <p:nvPr/>
          </p:nvSpPr>
          <p:spPr>
            <a:xfrm>
              <a:off x="5956300" y="4957763"/>
              <a:ext cx="1131888" cy="1036637"/>
            </a:xfrm>
            <a:custGeom>
              <a:avLst/>
              <a:gdLst>
                <a:gd name="connsiteX0" fmla="*/ 774333 w 1131107"/>
                <a:gd name="connsiteY0" fmla="*/ 758476 h 1035968"/>
                <a:gd name="connsiteX1" fmla="*/ 673907 w 1131107"/>
                <a:gd name="connsiteY1" fmla="*/ 615767 h 1035968"/>
                <a:gd name="connsiteX2" fmla="*/ 594624 w 1131107"/>
                <a:gd name="connsiteY2" fmla="*/ 520627 h 1035968"/>
                <a:gd name="connsiteX3" fmla="*/ 488913 w 1131107"/>
                <a:gd name="connsiteY3" fmla="*/ 412273 h 1035968"/>
                <a:gd name="connsiteX4" fmla="*/ 441343 w 1131107"/>
                <a:gd name="connsiteY4" fmla="*/ 369989 h 1035968"/>
                <a:gd name="connsiteX5" fmla="*/ 317133 w 1131107"/>
                <a:gd name="connsiteY5" fmla="*/ 285420 h 1035968"/>
                <a:gd name="connsiteX6" fmla="*/ 68712 w 1131107"/>
                <a:gd name="connsiteY6" fmla="*/ 103068 h 1035968"/>
                <a:gd name="connsiteX7" fmla="*/ 13214 w 1131107"/>
                <a:gd name="connsiteY7" fmla="*/ 60784 h 1035968"/>
                <a:gd name="connsiteX8" fmla="*/ 0 w 1131107"/>
                <a:gd name="connsiteY8" fmla="*/ 34356 h 1035968"/>
                <a:gd name="connsiteX9" fmla="*/ 0 w 1131107"/>
                <a:gd name="connsiteY9" fmla="*/ 7928 h 1035968"/>
                <a:gd name="connsiteX10" fmla="*/ 10571 w 1131107"/>
                <a:gd name="connsiteY10" fmla="*/ 2643 h 1035968"/>
                <a:gd name="connsiteX11" fmla="*/ 26428 w 1131107"/>
                <a:gd name="connsiteY11" fmla="*/ 0 h 1035968"/>
                <a:gd name="connsiteX12" fmla="*/ 79283 w 1131107"/>
                <a:gd name="connsiteY12" fmla="*/ 18500 h 1035968"/>
                <a:gd name="connsiteX13" fmla="*/ 272206 w 1131107"/>
                <a:gd name="connsiteY13" fmla="*/ 105711 h 1035968"/>
                <a:gd name="connsiteX14" fmla="*/ 478342 w 1131107"/>
                <a:gd name="connsiteY14" fmla="*/ 200851 h 1035968"/>
                <a:gd name="connsiteX15" fmla="*/ 655408 w 1131107"/>
                <a:gd name="connsiteY15" fmla="*/ 290705 h 1035968"/>
                <a:gd name="connsiteX16" fmla="*/ 806046 w 1131107"/>
                <a:gd name="connsiteY16" fmla="*/ 372631 h 1035968"/>
                <a:gd name="connsiteX17" fmla="*/ 938185 w 1131107"/>
                <a:gd name="connsiteY17" fmla="*/ 459843 h 1035968"/>
                <a:gd name="connsiteX18" fmla="*/ 983112 w 1131107"/>
                <a:gd name="connsiteY18" fmla="*/ 512698 h 1035968"/>
                <a:gd name="connsiteX19" fmla="*/ 1028039 w 1131107"/>
                <a:gd name="connsiteY19" fmla="*/ 578768 h 1035968"/>
                <a:gd name="connsiteX20" fmla="*/ 1078252 w 1131107"/>
                <a:gd name="connsiteY20" fmla="*/ 673908 h 1035968"/>
                <a:gd name="connsiteX21" fmla="*/ 1099394 w 1131107"/>
                <a:gd name="connsiteY21" fmla="*/ 724120 h 1035968"/>
                <a:gd name="connsiteX22" fmla="*/ 1120536 w 1131107"/>
                <a:gd name="connsiteY22" fmla="*/ 787547 h 1035968"/>
                <a:gd name="connsiteX23" fmla="*/ 1128465 w 1131107"/>
                <a:gd name="connsiteY23" fmla="*/ 843045 h 1035968"/>
                <a:gd name="connsiteX24" fmla="*/ 1131107 w 1131107"/>
                <a:gd name="connsiteY24" fmla="*/ 893258 h 1035968"/>
                <a:gd name="connsiteX25" fmla="*/ 1125822 w 1131107"/>
                <a:gd name="connsiteY25" fmla="*/ 946113 h 1035968"/>
                <a:gd name="connsiteX26" fmla="*/ 1115251 w 1131107"/>
                <a:gd name="connsiteY26" fmla="*/ 975184 h 1035968"/>
                <a:gd name="connsiteX27" fmla="*/ 1099394 w 1131107"/>
                <a:gd name="connsiteY27" fmla="*/ 996326 h 1035968"/>
                <a:gd name="connsiteX28" fmla="*/ 1072966 w 1131107"/>
                <a:gd name="connsiteY28" fmla="*/ 1014826 h 1035968"/>
                <a:gd name="connsiteX29" fmla="*/ 1020111 w 1131107"/>
                <a:gd name="connsiteY29" fmla="*/ 1030682 h 1035968"/>
                <a:gd name="connsiteX30" fmla="*/ 969898 w 1131107"/>
                <a:gd name="connsiteY30" fmla="*/ 1035968 h 1035968"/>
                <a:gd name="connsiteX31" fmla="*/ 946113 w 1131107"/>
                <a:gd name="connsiteY31" fmla="*/ 1030682 h 1035968"/>
                <a:gd name="connsiteX32" fmla="*/ 914400 w 1131107"/>
                <a:gd name="connsiteY32" fmla="*/ 1012183 h 1035968"/>
                <a:gd name="connsiteX33" fmla="*/ 890615 w 1131107"/>
                <a:gd name="connsiteY33" fmla="*/ 983112 h 1035968"/>
                <a:gd name="connsiteX34" fmla="*/ 874758 w 1131107"/>
                <a:gd name="connsiteY34" fmla="*/ 951399 h 1035968"/>
                <a:gd name="connsiteX35" fmla="*/ 845688 w 1131107"/>
                <a:gd name="connsiteY35" fmla="*/ 890615 h 1035968"/>
                <a:gd name="connsiteX36" fmla="*/ 774333 w 1131107"/>
                <a:gd name="connsiteY36" fmla="*/ 758476 h 103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31107" h="1035968">
                  <a:moveTo>
                    <a:pt x="774333" y="758476"/>
                  </a:moveTo>
                  <a:lnTo>
                    <a:pt x="673907" y="615767"/>
                  </a:lnTo>
                  <a:lnTo>
                    <a:pt x="594624" y="520627"/>
                  </a:lnTo>
                  <a:lnTo>
                    <a:pt x="488913" y="412273"/>
                  </a:lnTo>
                  <a:lnTo>
                    <a:pt x="441343" y="369989"/>
                  </a:lnTo>
                  <a:lnTo>
                    <a:pt x="317133" y="285420"/>
                  </a:lnTo>
                  <a:lnTo>
                    <a:pt x="68712" y="103068"/>
                  </a:lnTo>
                  <a:lnTo>
                    <a:pt x="13214" y="60784"/>
                  </a:lnTo>
                  <a:lnTo>
                    <a:pt x="0" y="34356"/>
                  </a:lnTo>
                  <a:lnTo>
                    <a:pt x="0" y="7928"/>
                  </a:lnTo>
                  <a:lnTo>
                    <a:pt x="10571" y="2643"/>
                  </a:lnTo>
                  <a:lnTo>
                    <a:pt x="26428" y="0"/>
                  </a:lnTo>
                  <a:lnTo>
                    <a:pt x="79283" y="18500"/>
                  </a:lnTo>
                  <a:lnTo>
                    <a:pt x="272206" y="105711"/>
                  </a:lnTo>
                  <a:lnTo>
                    <a:pt x="478342" y="200851"/>
                  </a:lnTo>
                  <a:lnTo>
                    <a:pt x="655408" y="290705"/>
                  </a:lnTo>
                  <a:lnTo>
                    <a:pt x="806046" y="372631"/>
                  </a:lnTo>
                  <a:lnTo>
                    <a:pt x="938185" y="459843"/>
                  </a:lnTo>
                  <a:lnTo>
                    <a:pt x="983112" y="512698"/>
                  </a:lnTo>
                  <a:lnTo>
                    <a:pt x="1028039" y="578768"/>
                  </a:lnTo>
                  <a:lnTo>
                    <a:pt x="1078252" y="673908"/>
                  </a:lnTo>
                  <a:lnTo>
                    <a:pt x="1099394" y="724120"/>
                  </a:lnTo>
                  <a:lnTo>
                    <a:pt x="1120536" y="787547"/>
                  </a:lnTo>
                  <a:lnTo>
                    <a:pt x="1128465" y="843045"/>
                  </a:lnTo>
                  <a:lnTo>
                    <a:pt x="1131107" y="893258"/>
                  </a:lnTo>
                  <a:lnTo>
                    <a:pt x="1125822" y="946113"/>
                  </a:lnTo>
                  <a:lnTo>
                    <a:pt x="1115251" y="975184"/>
                  </a:lnTo>
                  <a:lnTo>
                    <a:pt x="1099394" y="996326"/>
                  </a:lnTo>
                  <a:lnTo>
                    <a:pt x="1072966" y="1014826"/>
                  </a:lnTo>
                  <a:lnTo>
                    <a:pt x="1020111" y="1030682"/>
                  </a:lnTo>
                  <a:lnTo>
                    <a:pt x="969898" y="1035968"/>
                  </a:lnTo>
                  <a:lnTo>
                    <a:pt x="946113" y="1030682"/>
                  </a:lnTo>
                  <a:lnTo>
                    <a:pt x="914400" y="1012183"/>
                  </a:lnTo>
                  <a:lnTo>
                    <a:pt x="890615" y="983112"/>
                  </a:lnTo>
                  <a:lnTo>
                    <a:pt x="874758" y="951399"/>
                  </a:lnTo>
                  <a:lnTo>
                    <a:pt x="845688" y="890615"/>
                  </a:lnTo>
                  <a:lnTo>
                    <a:pt x="774333" y="7584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D46DF461-23F9-4349-95CF-21254342F07C}"/>
                </a:ext>
              </a:extLst>
            </p:cNvPr>
            <p:cNvSpPr/>
            <p:nvPr/>
          </p:nvSpPr>
          <p:spPr>
            <a:xfrm>
              <a:off x="2565400" y="2243138"/>
              <a:ext cx="2025650" cy="614362"/>
            </a:xfrm>
            <a:custGeom>
              <a:avLst/>
              <a:gdLst>
                <a:gd name="connsiteX0" fmla="*/ 1438275 w 2026444"/>
                <a:gd name="connsiteY0" fmla="*/ 335756 h 614362"/>
                <a:gd name="connsiteX1" fmla="*/ 950119 w 2026444"/>
                <a:gd name="connsiteY1" fmla="*/ 447675 h 614362"/>
                <a:gd name="connsiteX2" fmla="*/ 783432 w 2026444"/>
                <a:gd name="connsiteY2" fmla="*/ 497681 h 614362"/>
                <a:gd name="connsiteX3" fmla="*/ 633413 w 2026444"/>
                <a:gd name="connsiteY3" fmla="*/ 521493 h 614362"/>
                <a:gd name="connsiteX4" fmla="*/ 550069 w 2026444"/>
                <a:gd name="connsiteY4" fmla="*/ 542925 h 614362"/>
                <a:gd name="connsiteX5" fmla="*/ 438150 w 2026444"/>
                <a:gd name="connsiteY5" fmla="*/ 585787 h 614362"/>
                <a:gd name="connsiteX6" fmla="*/ 397669 w 2026444"/>
                <a:gd name="connsiteY6" fmla="*/ 604837 h 614362"/>
                <a:gd name="connsiteX7" fmla="*/ 359569 w 2026444"/>
                <a:gd name="connsiteY7" fmla="*/ 611981 h 614362"/>
                <a:gd name="connsiteX8" fmla="*/ 309563 w 2026444"/>
                <a:gd name="connsiteY8" fmla="*/ 614362 h 614362"/>
                <a:gd name="connsiteX9" fmla="*/ 261938 w 2026444"/>
                <a:gd name="connsiteY9" fmla="*/ 607218 h 614362"/>
                <a:gd name="connsiteX10" fmla="*/ 209550 w 2026444"/>
                <a:gd name="connsiteY10" fmla="*/ 588168 h 614362"/>
                <a:gd name="connsiteX11" fmla="*/ 159544 w 2026444"/>
                <a:gd name="connsiteY11" fmla="*/ 552450 h 614362"/>
                <a:gd name="connsiteX12" fmla="*/ 111919 w 2026444"/>
                <a:gd name="connsiteY12" fmla="*/ 511968 h 614362"/>
                <a:gd name="connsiteX13" fmla="*/ 66675 w 2026444"/>
                <a:gd name="connsiteY13" fmla="*/ 452437 h 614362"/>
                <a:gd name="connsiteX14" fmla="*/ 23813 w 2026444"/>
                <a:gd name="connsiteY14" fmla="*/ 388143 h 614362"/>
                <a:gd name="connsiteX15" fmla="*/ 4763 w 2026444"/>
                <a:gd name="connsiteY15" fmla="*/ 345281 h 614362"/>
                <a:gd name="connsiteX16" fmla="*/ 0 w 2026444"/>
                <a:gd name="connsiteY16" fmla="*/ 323850 h 614362"/>
                <a:gd name="connsiteX17" fmla="*/ 2382 w 2026444"/>
                <a:gd name="connsiteY17" fmla="*/ 309562 h 614362"/>
                <a:gd name="connsiteX18" fmla="*/ 11907 w 2026444"/>
                <a:gd name="connsiteY18" fmla="*/ 300037 h 614362"/>
                <a:gd name="connsiteX19" fmla="*/ 28575 w 2026444"/>
                <a:gd name="connsiteY19" fmla="*/ 300037 h 614362"/>
                <a:gd name="connsiteX20" fmla="*/ 61913 w 2026444"/>
                <a:gd name="connsiteY20" fmla="*/ 311943 h 614362"/>
                <a:gd name="connsiteX21" fmla="*/ 100013 w 2026444"/>
                <a:gd name="connsiteY21" fmla="*/ 350043 h 614362"/>
                <a:gd name="connsiteX22" fmla="*/ 133350 w 2026444"/>
                <a:gd name="connsiteY22" fmla="*/ 371475 h 614362"/>
                <a:gd name="connsiteX23" fmla="*/ 169069 w 2026444"/>
                <a:gd name="connsiteY23" fmla="*/ 390525 h 614362"/>
                <a:gd name="connsiteX24" fmla="*/ 200025 w 2026444"/>
                <a:gd name="connsiteY24" fmla="*/ 402431 h 614362"/>
                <a:gd name="connsiteX25" fmla="*/ 242888 w 2026444"/>
                <a:gd name="connsiteY25" fmla="*/ 407193 h 614362"/>
                <a:gd name="connsiteX26" fmla="*/ 307182 w 2026444"/>
                <a:gd name="connsiteY26" fmla="*/ 404812 h 614362"/>
                <a:gd name="connsiteX27" fmla="*/ 397669 w 2026444"/>
                <a:gd name="connsiteY27" fmla="*/ 388143 h 614362"/>
                <a:gd name="connsiteX28" fmla="*/ 771525 w 2026444"/>
                <a:gd name="connsiteY28" fmla="*/ 292893 h 614362"/>
                <a:gd name="connsiteX29" fmla="*/ 1047750 w 2026444"/>
                <a:gd name="connsiteY29" fmla="*/ 221456 h 614362"/>
                <a:gd name="connsiteX30" fmla="*/ 1307307 w 2026444"/>
                <a:gd name="connsiteY30" fmla="*/ 164306 h 614362"/>
                <a:gd name="connsiteX31" fmla="*/ 1431132 w 2026444"/>
                <a:gd name="connsiteY31" fmla="*/ 135731 h 614362"/>
                <a:gd name="connsiteX32" fmla="*/ 1583532 w 2026444"/>
                <a:gd name="connsiteY32" fmla="*/ 90487 h 614362"/>
                <a:gd name="connsiteX33" fmla="*/ 1690688 w 2026444"/>
                <a:gd name="connsiteY33" fmla="*/ 0 h 614362"/>
                <a:gd name="connsiteX34" fmla="*/ 1743075 w 2026444"/>
                <a:gd name="connsiteY34" fmla="*/ 7143 h 614362"/>
                <a:gd name="connsiteX35" fmla="*/ 1816894 w 2026444"/>
                <a:gd name="connsiteY35" fmla="*/ 26193 h 614362"/>
                <a:gd name="connsiteX36" fmla="*/ 1888332 w 2026444"/>
                <a:gd name="connsiteY36" fmla="*/ 54768 h 614362"/>
                <a:gd name="connsiteX37" fmla="*/ 1945482 w 2026444"/>
                <a:gd name="connsiteY37" fmla="*/ 80962 h 614362"/>
                <a:gd name="connsiteX38" fmla="*/ 2009775 w 2026444"/>
                <a:gd name="connsiteY38" fmla="*/ 123825 h 614362"/>
                <a:gd name="connsiteX39" fmla="*/ 2026444 w 2026444"/>
                <a:gd name="connsiteY39" fmla="*/ 140493 h 614362"/>
                <a:gd name="connsiteX40" fmla="*/ 2019300 w 2026444"/>
                <a:gd name="connsiteY40" fmla="*/ 180975 h 614362"/>
                <a:gd name="connsiteX41" fmla="*/ 2007394 w 2026444"/>
                <a:gd name="connsiteY41" fmla="*/ 209550 h 614362"/>
                <a:gd name="connsiteX42" fmla="*/ 1983582 w 2026444"/>
                <a:gd name="connsiteY42" fmla="*/ 228600 h 614362"/>
                <a:gd name="connsiteX43" fmla="*/ 1831182 w 2026444"/>
                <a:gd name="connsiteY43" fmla="*/ 269081 h 614362"/>
                <a:gd name="connsiteX44" fmla="*/ 1438275 w 2026444"/>
                <a:gd name="connsiteY44" fmla="*/ 33575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6444" h="614362">
                  <a:moveTo>
                    <a:pt x="1438275" y="335756"/>
                  </a:moveTo>
                  <a:lnTo>
                    <a:pt x="950119" y="447675"/>
                  </a:lnTo>
                  <a:lnTo>
                    <a:pt x="783432" y="497681"/>
                  </a:lnTo>
                  <a:lnTo>
                    <a:pt x="633413" y="521493"/>
                  </a:lnTo>
                  <a:lnTo>
                    <a:pt x="550069" y="542925"/>
                  </a:lnTo>
                  <a:lnTo>
                    <a:pt x="438150" y="585787"/>
                  </a:lnTo>
                  <a:lnTo>
                    <a:pt x="397669" y="604837"/>
                  </a:lnTo>
                  <a:lnTo>
                    <a:pt x="359569" y="611981"/>
                  </a:lnTo>
                  <a:lnTo>
                    <a:pt x="309563" y="614362"/>
                  </a:lnTo>
                  <a:lnTo>
                    <a:pt x="261938" y="607218"/>
                  </a:lnTo>
                  <a:lnTo>
                    <a:pt x="209550" y="588168"/>
                  </a:lnTo>
                  <a:lnTo>
                    <a:pt x="159544" y="552450"/>
                  </a:lnTo>
                  <a:lnTo>
                    <a:pt x="111919" y="511968"/>
                  </a:lnTo>
                  <a:lnTo>
                    <a:pt x="66675" y="452437"/>
                  </a:lnTo>
                  <a:lnTo>
                    <a:pt x="23813" y="388143"/>
                  </a:lnTo>
                  <a:lnTo>
                    <a:pt x="4763" y="345281"/>
                  </a:lnTo>
                  <a:lnTo>
                    <a:pt x="0" y="323850"/>
                  </a:lnTo>
                  <a:lnTo>
                    <a:pt x="2382" y="309562"/>
                  </a:lnTo>
                  <a:lnTo>
                    <a:pt x="11907" y="300037"/>
                  </a:lnTo>
                  <a:lnTo>
                    <a:pt x="28575" y="300037"/>
                  </a:lnTo>
                  <a:lnTo>
                    <a:pt x="61913" y="311943"/>
                  </a:lnTo>
                  <a:lnTo>
                    <a:pt x="100013" y="350043"/>
                  </a:lnTo>
                  <a:lnTo>
                    <a:pt x="133350" y="371475"/>
                  </a:lnTo>
                  <a:lnTo>
                    <a:pt x="169069" y="390525"/>
                  </a:lnTo>
                  <a:lnTo>
                    <a:pt x="200025" y="402431"/>
                  </a:lnTo>
                  <a:lnTo>
                    <a:pt x="242888" y="407193"/>
                  </a:lnTo>
                  <a:lnTo>
                    <a:pt x="307182" y="404812"/>
                  </a:lnTo>
                  <a:lnTo>
                    <a:pt x="397669" y="388143"/>
                  </a:lnTo>
                  <a:lnTo>
                    <a:pt x="771525" y="292893"/>
                  </a:lnTo>
                  <a:lnTo>
                    <a:pt x="1047750" y="221456"/>
                  </a:lnTo>
                  <a:lnTo>
                    <a:pt x="1307307" y="164306"/>
                  </a:lnTo>
                  <a:lnTo>
                    <a:pt x="1431132" y="135731"/>
                  </a:lnTo>
                  <a:lnTo>
                    <a:pt x="1583532" y="90487"/>
                  </a:lnTo>
                  <a:lnTo>
                    <a:pt x="1690688" y="0"/>
                  </a:lnTo>
                  <a:lnTo>
                    <a:pt x="1743075" y="7143"/>
                  </a:lnTo>
                  <a:lnTo>
                    <a:pt x="1816894" y="26193"/>
                  </a:lnTo>
                  <a:lnTo>
                    <a:pt x="1888332" y="54768"/>
                  </a:lnTo>
                  <a:lnTo>
                    <a:pt x="1945482" y="80962"/>
                  </a:lnTo>
                  <a:lnTo>
                    <a:pt x="2009775" y="123825"/>
                  </a:lnTo>
                  <a:lnTo>
                    <a:pt x="2026444" y="140493"/>
                  </a:lnTo>
                  <a:lnTo>
                    <a:pt x="2019300" y="180975"/>
                  </a:lnTo>
                  <a:lnTo>
                    <a:pt x="2007394" y="209550"/>
                  </a:lnTo>
                  <a:lnTo>
                    <a:pt x="1983582" y="228600"/>
                  </a:lnTo>
                  <a:lnTo>
                    <a:pt x="1831182" y="269081"/>
                  </a:lnTo>
                  <a:lnTo>
                    <a:pt x="143827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7">
              <a:extLst>
                <a:ext uri="{FF2B5EF4-FFF2-40B4-BE49-F238E27FC236}">
                  <a16:creationId xmlns:a16="http://schemas.microsoft.com/office/drawing/2014/main" id="{778EF0A2-36EA-4F95-A4B7-85D79CC83ECF}"/>
                </a:ext>
              </a:extLst>
            </p:cNvPr>
            <p:cNvSpPr/>
            <p:nvPr/>
          </p:nvSpPr>
          <p:spPr>
            <a:xfrm>
              <a:off x="3662363" y="3167063"/>
              <a:ext cx="682625" cy="495300"/>
            </a:xfrm>
            <a:custGeom>
              <a:avLst/>
              <a:gdLst>
                <a:gd name="connsiteX0" fmla="*/ 309562 w 683418"/>
                <a:gd name="connsiteY0" fmla="*/ 290512 h 495300"/>
                <a:gd name="connsiteX1" fmla="*/ 235743 w 683418"/>
                <a:gd name="connsiteY1" fmla="*/ 254793 h 495300"/>
                <a:gd name="connsiteX2" fmla="*/ 178593 w 683418"/>
                <a:gd name="connsiteY2" fmla="*/ 219075 h 495300"/>
                <a:gd name="connsiteX3" fmla="*/ 135731 w 683418"/>
                <a:gd name="connsiteY3" fmla="*/ 190500 h 495300"/>
                <a:gd name="connsiteX4" fmla="*/ 0 w 683418"/>
                <a:gd name="connsiteY4" fmla="*/ 80962 h 495300"/>
                <a:gd name="connsiteX5" fmla="*/ 26193 w 683418"/>
                <a:gd name="connsiteY5" fmla="*/ 0 h 495300"/>
                <a:gd name="connsiteX6" fmla="*/ 135731 w 683418"/>
                <a:gd name="connsiteY6" fmla="*/ 40481 h 495300"/>
                <a:gd name="connsiteX7" fmla="*/ 283368 w 683418"/>
                <a:gd name="connsiteY7" fmla="*/ 88106 h 495300"/>
                <a:gd name="connsiteX8" fmla="*/ 381000 w 683418"/>
                <a:gd name="connsiteY8" fmla="*/ 116681 h 495300"/>
                <a:gd name="connsiteX9" fmla="*/ 440531 w 683418"/>
                <a:gd name="connsiteY9" fmla="*/ 130968 h 495300"/>
                <a:gd name="connsiteX10" fmla="*/ 476250 w 683418"/>
                <a:gd name="connsiteY10" fmla="*/ 145256 h 495300"/>
                <a:gd name="connsiteX11" fmla="*/ 523875 w 683418"/>
                <a:gd name="connsiteY11" fmla="*/ 176212 h 495300"/>
                <a:gd name="connsiteX12" fmla="*/ 576262 w 683418"/>
                <a:gd name="connsiteY12" fmla="*/ 219075 h 495300"/>
                <a:gd name="connsiteX13" fmla="*/ 626268 w 683418"/>
                <a:gd name="connsiteY13" fmla="*/ 271462 h 495300"/>
                <a:gd name="connsiteX14" fmla="*/ 661987 w 683418"/>
                <a:gd name="connsiteY14" fmla="*/ 307181 h 495300"/>
                <a:gd name="connsiteX15" fmla="*/ 673893 w 683418"/>
                <a:gd name="connsiteY15" fmla="*/ 326231 h 495300"/>
                <a:gd name="connsiteX16" fmla="*/ 683418 w 683418"/>
                <a:gd name="connsiteY16" fmla="*/ 359568 h 495300"/>
                <a:gd name="connsiteX17" fmla="*/ 683418 w 683418"/>
                <a:gd name="connsiteY17" fmla="*/ 409575 h 495300"/>
                <a:gd name="connsiteX18" fmla="*/ 666750 w 683418"/>
                <a:gd name="connsiteY18" fmla="*/ 454818 h 495300"/>
                <a:gd name="connsiteX19" fmla="*/ 645318 w 683418"/>
                <a:gd name="connsiteY19" fmla="*/ 495300 h 495300"/>
                <a:gd name="connsiteX20" fmla="*/ 404812 w 683418"/>
                <a:gd name="connsiteY20" fmla="*/ 354806 h 495300"/>
                <a:gd name="connsiteX21" fmla="*/ 376237 w 683418"/>
                <a:gd name="connsiteY21" fmla="*/ 326231 h 495300"/>
                <a:gd name="connsiteX22" fmla="*/ 309562 w 683418"/>
                <a:gd name="connsiteY22" fmla="*/ 29051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3418" h="495300">
                  <a:moveTo>
                    <a:pt x="309562" y="290512"/>
                  </a:moveTo>
                  <a:lnTo>
                    <a:pt x="235743" y="254793"/>
                  </a:lnTo>
                  <a:lnTo>
                    <a:pt x="178593" y="219075"/>
                  </a:lnTo>
                  <a:lnTo>
                    <a:pt x="135731" y="190500"/>
                  </a:lnTo>
                  <a:lnTo>
                    <a:pt x="0" y="80962"/>
                  </a:lnTo>
                  <a:lnTo>
                    <a:pt x="26193" y="0"/>
                  </a:lnTo>
                  <a:lnTo>
                    <a:pt x="135731" y="40481"/>
                  </a:lnTo>
                  <a:lnTo>
                    <a:pt x="283368" y="88106"/>
                  </a:lnTo>
                  <a:lnTo>
                    <a:pt x="381000" y="116681"/>
                  </a:lnTo>
                  <a:lnTo>
                    <a:pt x="440531" y="130968"/>
                  </a:lnTo>
                  <a:lnTo>
                    <a:pt x="476250" y="145256"/>
                  </a:lnTo>
                  <a:lnTo>
                    <a:pt x="523875" y="176212"/>
                  </a:lnTo>
                  <a:lnTo>
                    <a:pt x="576262" y="219075"/>
                  </a:lnTo>
                  <a:lnTo>
                    <a:pt x="626268" y="271462"/>
                  </a:lnTo>
                  <a:lnTo>
                    <a:pt x="661987" y="307181"/>
                  </a:lnTo>
                  <a:lnTo>
                    <a:pt x="673893" y="326231"/>
                  </a:lnTo>
                  <a:lnTo>
                    <a:pt x="683418" y="359568"/>
                  </a:lnTo>
                  <a:lnTo>
                    <a:pt x="683418" y="409575"/>
                  </a:lnTo>
                  <a:lnTo>
                    <a:pt x="666750" y="454818"/>
                  </a:lnTo>
                  <a:lnTo>
                    <a:pt x="645318" y="495300"/>
                  </a:lnTo>
                  <a:lnTo>
                    <a:pt x="404812" y="354806"/>
                  </a:lnTo>
                  <a:lnTo>
                    <a:pt x="376237" y="326231"/>
                  </a:lnTo>
                  <a:lnTo>
                    <a:pt x="309562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F6969FEE-0C7E-403B-AE3E-22B5061EE252}"/>
                </a:ext>
              </a:extLst>
            </p:cNvPr>
            <p:cNvSpPr/>
            <p:nvPr/>
          </p:nvSpPr>
          <p:spPr>
            <a:xfrm>
              <a:off x="3194050" y="3457575"/>
              <a:ext cx="1120775" cy="2254250"/>
            </a:xfrm>
            <a:custGeom>
              <a:avLst/>
              <a:gdLst>
                <a:gd name="connsiteX0" fmla="*/ 730250 w 1120775"/>
                <a:gd name="connsiteY0" fmla="*/ 1368425 h 2254250"/>
                <a:gd name="connsiteX1" fmla="*/ 654050 w 1120775"/>
                <a:gd name="connsiteY1" fmla="*/ 1562100 h 2254250"/>
                <a:gd name="connsiteX2" fmla="*/ 596900 w 1120775"/>
                <a:gd name="connsiteY2" fmla="*/ 1682750 h 2254250"/>
                <a:gd name="connsiteX3" fmla="*/ 549275 w 1120775"/>
                <a:gd name="connsiteY3" fmla="*/ 1768475 h 2254250"/>
                <a:gd name="connsiteX4" fmla="*/ 482600 w 1120775"/>
                <a:gd name="connsiteY4" fmla="*/ 1873250 h 2254250"/>
                <a:gd name="connsiteX5" fmla="*/ 415925 w 1120775"/>
                <a:gd name="connsiteY5" fmla="*/ 1958975 h 2254250"/>
                <a:gd name="connsiteX6" fmla="*/ 346075 w 1120775"/>
                <a:gd name="connsiteY6" fmla="*/ 2044700 h 2254250"/>
                <a:gd name="connsiteX7" fmla="*/ 247650 w 1120775"/>
                <a:gd name="connsiteY7" fmla="*/ 2143125 h 2254250"/>
                <a:gd name="connsiteX8" fmla="*/ 127000 w 1120775"/>
                <a:gd name="connsiteY8" fmla="*/ 2244725 h 2254250"/>
                <a:gd name="connsiteX9" fmla="*/ 107950 w 1120775"/>
                <a:gd name="connsiteY9" fmla="*/ 2254250 h 2254250"/>
                <a:gd name="connsiteX10" fmla="*/ 82550 w 1120775"/>
                <a:gd name="connsiteY10" fmla="*/ 2254250 h 2254250"/>
                <a:gd name="connsiteX11" fmla="*/ 47625 w 1120775"/>
                <a:gd name="connsiteY11" fmla="*/ 2247900 h 2254250"/>
                <a:gd name="connsiteX12" fmla="*/ 38100 w 1120775"/>
                <a:gd name="connsiteY12" fmla="*/ 2241550 h 2254250"/>
                <a:gd name="connsiteX13" fmla="*/ 28575 w 1120775"/>
                <a:gd name="connsiteY13" fmla="*/ 2203450 h 2254250"/>
                <a:gd name="connsiteX14" fmla="*/ 12700 w 1120775"/>
                <a:gd name="connsiteY14" fmla="*/ 2089150 h 2254250"/>
                <a:gd name="connsiteX15" fmla="*/ 0 w 1120775"/>
                <a:gd name="connsiteY15" fmla="*/ 2035175 h 2254250"/>
                <a:gd name="connsiteX16" fmla="*/ 184150 w 1120775"/>
                <a:gd name="connsiteY16" fmla="*/ 1787525 h 2254250"/>
                <a:gd name="connsiteX17" fmla="*/ 228600 w 1120775"/>
                <a:gd name="connsiteY17" fmla="*/ 1758950 h 2254250"/>
                <a:gd name="connsiteX18" fmla="*/ 285750 w 1120775"/>
                <a:gd name="connsiteY18" fmla="*/ 1708150 h 2254250"/>
                <a:gd name="connsiteX19" fmla="*/ 346075 w 1120775"/>
                <a:gd name="connsiteY19" fmla="*/ 1635125 h 2254250"/>
                <a:gd name="connsiteX20" fmla="*/ 400050 w 1120775"/>
                <a:gd name="connsiteY20" fmla="*/ 1558925 h 2254250"/>
                <a:gd name="connsiteX21" fmla="*/ 469900 w 1120775"/>
                <a:gd name="connsiteY21" fmla="*/ 1425575 h 2254250"/>
                <a:gd name="connsiteX22" fmla="*/ 533400 w 1120775"/>
                <a:gd name="connsiteY22" fmla="*/ 1308100 h 2254250"/>
                <a:gd name="connsiteX23" fmla="*/ 584200 w 1120775"/>
                <a:gd name="connsiteY23" fmla="*/ 1190625 h 2254250"/>
                <a:gd name="connsiteX24" fmla="*/ 647700 w 1120775"/>
                <a:gd name="connsiteY24" fmla="*/ 1035050 h 2254250"/>
                <a:gd name="connsiteX25" fmla="*/ 701675 w 1120775"/>
                <a:gd name="connsiteY25" fmla="*/ 876300 h 2254250"/>
                <a:gd name="connsiteX26" fmla="*/ 784225 w 1120775"/>
                <a:gd name="connsiteY26" fmla="*/ 619125 h 2254250"/>
                <a:gd name="connsiteX27" fmla="*/ 828675 w 1120775"/>
                <a:gd name="connsiteY27" fmla="*/ 450850 h 2254250"/>
                <a:gd name="connsiteX28" fmla="*/ 854075 w 1120775"/>
                <a:gd name="connsiteY28" fmla="*/ 352425 h 2254250"/>
                <a:gd name="connsiteX29" fmla="*/ 876300 w 1120775"/>
                <a:gd name="connsiteY29" fmla="*/ 250825 h 2254250"/>
                <a:gd name="connsiteX30" fmla="*/ 879475 w 1120775"/>
                <a:gd name="connsiteY30" fmla="*/ 177800 h 2254250"/>
                <a:gd name="connsiteX31" fmla="*/ 882650 w 1120775"/>
                <a:gd name="connsiteY31" fmla="*/ 107950 h 2254250"/>
                <a:gd name="connsiteX32" fmla="*/ 876300 w 1120775"/>
                <a:gd name="connsiteY32" fmla="*/ 0 h 2254250"/>
                <a:gd name="connsiteX33" fmla="*/ 1120775 w 1120775"/>
                <a:gd name="connsiteY33" fmla="*/ 168275 h 2254250"/>
                <a:gd name="connsiteX34" fmla="*/ 1111250 w 1120775"/>
                <a:gd name="connsiteY34" fmla="*/ 206375 h 2254250"/>
                <a:gd name="connsiteX35" fmla="*/ 1079500 w 1120775"/>
                <a:gd name="connsiteY35" fmla="*/ 301625 h 2254250"/>
                <a:gd name="connsiteX36" fmla="*/ 1038225 w 1120775"/>
                <a:gd name="connsiteY36" fmla="*/ 441325 h 2254250"/>
                <a:gd name="connsiteX37" fmla="*/ 984250 w 1120775"/>
                <a:gd name="connsiteY37" fmla="*/ 615950 h 2254250"/>
                <a:gd name="connsiteX38" fmla="*/ 911225 w 1120775"/>
                <a:gd name="connsiteY38" fmla="*/ 854075 h 2254250"/>
                <a:gd name="connsiteX39" fmla="*/ 847725 w 1120775"/>
                <a:gd name="connsiteY39" fmla="*/ 1028700 h 2254250"/>
                <a:gd name="connsiteX40" fmla="*/ 803275 w 1120775"/>
                <a:gd name="connsiteY40" fmla="*/ 1174750 h 2254250"/>
                <a:gd name="connsiteX41" fmla="*/ 730250 w 1120775"/>
                <a:gd name="connsiteY41" fmla="*/ 136842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0775" h="2254250">
                  <a:moveTo>
                    <a:pt x="730250" y="1368425"/>
                  </a:moveTo>
                  <a:lnTo>
                    <a:pt x="654050" y="1562100"/>
                  </a:lnTo>
                  <a:lnTo>
                    <a:pt x="596900" y="1682750"/>
                  </a:lnTo>
                  <a:lnTo>
                    <a:pt x="549275" y="1768475"/>
                  </a:lnTo>
                  <a:lnTo>
                    <a:pt x="482600" y="1873250"/>
                  </a:lnTo>
                  <a:lnTo>
                    <a:pt x="415925" y="1958975"/>
                  </a:lnTo>
                  <a:lnTo>
                    <a:pt x="346075" y="2044700"/>
                  </a:lnTo>
                  <a:lnTo>
                    <a:pt x="247650" y="2143125"/>
                  </a:lnTo>
                  <a:lnTo>
                    <a:pt x="127000" y="2244725"/>
                  </a:lnTo>
                  <a:lnTo>
                    <a:pt x="107950" y="2254250"/>
                  </a:lnTo>
                  <a:lnTo>
                    <a:pt x="82550" y="2254250"/>
                  </a:lnTo>
                  <a:lnTo>
                    <a:pt x="47625" y="2247900"/>
                  </a:lnTo>
                  <a:lnTo>
                    <a:pt x="38100" y="2241550"/>
                  </a:lnTo>
                  <a:lnTo>
                    <a:pt x="28575" y="2203450"/>
                  </a:lnTo>
                  <a:lnTo>
                    <a:pt x="12700" y="2089150"/>
                  </a:lnTo>
                  <a:lnTo>
                    <a:pt x="0" y="2035175"/>
                  </a:lnTo>
                  <a:lnTo>
                    <a:pt x="184150" y="1787525"/>
                  </a:lnTo>
                  <a:lnTo>
                    <a:pt x="228600" y="1758950"/>
                  </a:lnTo>
                  <a:lnTo>
                    <a:pt x="285750" y="1708150"/>
                  </a:lnTo>
                  <a:lnTo>
                    <a:pt x="346075" y="1635125"/>
                  </a:lnTo>
                  <a:lnTo>
                    <a:pt x="400050" y="1558925"/>
                  </a:lnTo>
                  <a:lnTo>
                    <a:pt x="469900" y="1425575"/>
                  </a:lnTo>
                  <a:lnTo>
                    <a:pt x="533400" y="1308100"/>
                  </a:lnTo>
                  <a:lnTo>
                    <a:pt x="584200" y="1190625"/>
                  </a:lnTo>
                  <a:lnTo>
                    <a:pt x="647700" y="1035050"/>
                  </a:lnTo>
                  <a:lnTo>
                    <a:pt x="701675" y="876300"/>
                  </a:lnTo>
                  <a:lnTo>
                    <a:pt x="784225" y="619125"/>
                  </a:lnTo>
                  <a:lnTo>
                    <a:pt x="828675" y="450850"/>
                  </a:lnTo>
                  <a:lnTo>
                    <a:pt x="854075" y="352425"/>
                  </a:lnTo>
                  <a:lnTo>
                    <a:pt x="876300" y="250825"/>
                  </a:lnTo>
                  <a:lnTo>
                    <a:pt x="879475" y="177800"/>
                  </a:lnTo>
                  <a:lnTo>
                    <a:pt x="882650" y="107950"/>
                  </a:lnTo>
                  <a:lnTo>
                    <a:pt x="876300" y="0"/>
                  </a:lnTo>
                  <a:lnTo>
                    <a:pt x="1120775" y="168275"/>
                  </a:lnTo>
                  <a:lnTo>
                    <a:pt x="1111250" y="206375"/>
                  </a:lnTo>
                  <a:lnTo>
                    <a:pt x="1079500" y="301625"/>
                  </a:lnTo>
                  <a:lnTo>
                    <a:pt x="1038225" y="441325"/>
                  </a:lnTo>
                  <a:lnTo>
                    <a:pt x="984250" y="615950"/>
                  </a:lnTo>
                  <a:lnTo>
                    <a:pt x="911225" y="854075"/>
                  </a:lnTo>
                  <a:lnTo>
                    <a:pt x="847725" y="1028700"/>
                  </a:lnTo>
                  <a:lnTo>
                    <a:pt x="803275" y="1174750"/>
                  </a:lnTo>
                  <a:lnTo>
                    <a:pt x="730250" y="1368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9">
              <a:extLst>
                <a:ext uri="{FF2B5EF4-FFF2-40B4-BE49-F238E27FC236}">
                  <a16:creationId xmlns:a16="http://schemas.microsoft.com/office/drawing/2014/main" id="{E6B55A5D-3E49-4F2D-8BE9-77B146CF210D}"/>
                </a:ext>
              </a:extLst>
            </p:cNvPr>
            <p:cNvSpPr/>
            <p:nvPr/>
          </p:nvSpPr>
          <p:spPr>
            <a:xfrm>
              <a:off x="2852738" y="5043488"/>
              <a:ext cx="593725" cy="490537"/>
            </a:xfrm>
            <a:custGeom>
              <a:avLst/>
              <a:gdLst>
                <a:gd name="connsiteX0" fmla="*/ 204787 w 592931"/>
                <a:gd name="connsiteY0" fmla="*/ 97631 h 490537"/>
                <a:gd name="connsiteX1" fmla="*/ 378618 w 592931"/>
                <a:gd name="connsiteY1" fmla="*/ 195262 h 490537"/>
                <a:gd name="connsiteX2" fmla="*/ 442912 w 592931"/>
                <a:gd name="connsiteY2" fmla="*/ 207168 h 490537"/>
                <a:gd name="connsiteX3" fmla="*/ 473868 w 592931"/>
                <a:gd name="connsiteY3" fmla="*/ 211931 h 490537"/>
                <a:gd name="connsiteX4" fmla="*/ 592931 w 592931"/>
                <a:gd name="connsiteY4" fmla="*/ 192881 h 490537"/>
                <a:gd name="connsiteX5" fmla="*/ 359568 w 592931"/>
                <a:gd name="connsiteY5" fmla="*/ 490537 h 490537"/>
                <a:gd name="connsiteX6" fmla="*/ 338137 w 592931"/>
                <a:gd name="connsiteY6" fmla="*/ 447675 h 490537"/>
                <a:gd name="connsiteX7" fmla="*/ 316706 w 592931"/>
                <a:gd name="connsiteY7" fmla="*/ 395287 h 490537"/>
                <a:gd name="connsiteX8" fmla="*/ 288131 w 592931"/>
                <a:gd name="connsiteY8" fmla="*/ 347662 h 490537"/>
                <a:gd name="connsiteX9" fmla="*/ 197643 w 592931"/>
                <a:gd name="connsiteY9" fmla="*/ 250031 h 490537"/>
                <a:gd name="connsiteX10" fmla="*/ 100012 w 592931"/>
                <a:gd name="connsiteY10" fmla="*/ 150018 h 490537"/>
                <a:gd name="connsiteX11" fmla="*/ 23812 w 592931"/>
                <a:gd name="connsiteY11" fmla="*/ 73818 h 490537"/>
                <a:gd name="connsiteX12" fmla="*/ 7143 w 592931"/>
                <a:gd name="connsiteY12" fmla="*/ 50006 h 490537"/>
                <a:gd name="connsiteX13" fmla="*/ 0 w 592931"/>
                <a:gd name="connsiteY13" fmla="*/ 26193 h 490537"/>
                <a:gd name="connsiteX14" fmla="*/ 4762 w 592931"/>
                <a:gd name="connsiteY14" fmla="*/ 9525 h 490537"/>
                <a:gd name="connsiteX15" fmla="*/ 21431 w 592931"/>
                <a:gd name="connsiteY15" fmla="*/ 0 h 490537"/>
                <a:gd name="connsiteX16" fmla="*/ 47625 w 592931"/>
                <a:gd name="connsiteY16" fmla="*/ 4762 h 490537"/>
                <a:gd name="connsiteX17" fmla="*/ 204787 w 592931"/>
                <a:gd name="connsiteY17" fmla="*/ 97631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2931" h="490537">
                  <a:moveTo>
                    <a:pt x="204787" y="97631"/>
                  </a:moveTo>
                  <a:lnTo>
                    <a:pt x="378618" y="195262"/>
                  </a:lnTo>
                  <a:lnTo>
                    <a:pt x="442912" y="207168"/>
                  </a:lnTo>
                  <a:lnTo>
                    <a:pt x="473868" y="211931"/>
                  </a:lnTo>
                  <a:lnTo>
                    <a:pt x="592931" y="192881"/>
                  </a:lnTo>
                  <a:lnTo>
                    <a:pt x="359568" y="490537"/>
                  </a:lnTo>
                  <a:lnTo>
                    <a:pt x="338137" y="447675"/>
                  </a:lnTo>
                  <a:lnTo>
                    <a:pt x="316706" y="395287"/>
                  </a:lnTo>
                  <a:lnTo>
                    <a:pt x="288131" y="347662"/>
                  </a:lnTo>
                  <a:lnTo>
                    <a:pt x="197643" y="250031"/>
                  </a:lnTo>
                  <a:lnTo>
                    <a:pt x="100012" y="150018"/>
                  </a:lnTo>
                  <a:lnTo>
                    <a:pt x="23812" y="73818"/>
                  </a:lnTo>
                  <a:lnTo>
                    <a:pt x="7143" y="50006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4762"/>
                  </a:lnTo>
                  <a:lnTo>
                    <a:pt x="20478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C74B640D-9DD6-4F75-B9BB-E6C3B2F698FB}"/>
                </a:ext>
              </a:extLst>
            </p:cNvPr>
            <p:cNvSpPr/>
            <p:nvPr/>
          </p:nvSpPr>
          <p:spPr>
            <a:xfrm rot="16200000">
              <a:off x="1908969" y="3126581"/>
              <a:ext cx="2428875" cy="1471613"/>
            </a:xfrm>
            <a:custGeom>
              <a:avLst/>
              <a:gdLst>
                <a:gd name="connsiteX0" fmla="*/ 904875 w 2428875"/>
                <a:gd name="connsiteY0" fmla="*/ 819150 h 1471612"/>
                <a:gd name="connsiteX1" fmla="*/ 652462 w 2428875"/>
                <a:gd name="connsiteY1" fmla="*/ 638175 h 1471612"/>
                <a:gd name="connsiteX2" fmla="*/ 409575 w 2428875"/>
                <a:gd name="connsiteY2" fmla="*/ 442912 h 1471612"/>
                <a:gd name="connsiteX3" fmla="*/ 154781 w 2428875"/>
                <a:gd name="connsiteY3" fmla="*/ 214312 h 1471612"/>
                <a:gd name="connsiteX4" fmla="*/ 23812 w 2428875"/>
                <a:gd name="connsiteY4" fmla="*/ 92869 h 1471612"/>
                <a:gd name="connsiteX5" fmla="*/ 4762 w 2428875"/>
                <a:gd name="connsiteY5" fmla="*/ 64294 h 1471612"/>
                <a:gd name="connsiteX6" fmla="*/ 0 w 2428875"/>
                <a:gd name="connsiteY6" fmla="*/ 26194 h 1471612"/>
                <a:gd name="connsiteX7" fmla="*/ 2381 w 2428875"/>
                <a:gd name="connsiteY7" fmla="*/ 11906 h 1471612"/>
                <a:gd name="connsiteX8" fmla="*/ 11906 w 2428875"/>
                <a:gd name="connsiteY8" fmla="*/ 2381 h 1471612"/>
                <a:gd name="connsiteX9" fmla="*/ 35718 w 2428875"/>
                <a:gd name="connsiteY9" fmla="*/ 0 h 1471612"/>
                <a:gd name="connsiteX10" fmla="*/ 59531 w 2428875"/>
                <a:gd name="connsiteY10" fmla="*/ 7144 h 1471612"/>
                <a:gd name="connsiteX11" fmla="*/ 133350 w 2428875"/>
                <a:gd name="connsiteY11" fmla="*/ 73819 h 1471612"/>
                <a:gd name="connsiteX12" fmla="*/ 304800 w 2428875"/>
                <a:gd name="connsiteY12" fmla="*/ 211931 h 1471612"/>
                <a:gd name="connsiteX13" fmla="*/ 495300 w 2428875"/>
                <a:gd name="connsiteY13" fmla="*/ 352425 h 1471612"/>
                <a:gd name="connsiteX14" fmla="*/ 661987 w 2428875"/>
                <a:gd name="connsiteY14" fmla="*/ 473869 h 1471612"/>
                <a:gd name="connsiteX15" fmla="*/ 897731 w 2428875"/>
                <a:gd name="connsiteY15" fmla="*/ 623887 h 1471612"/>
                <a:gd name="connsiteX16" fmla="*/ 1200150 w 2428875"/>
                <a:gd name="connsiteY16" fmla="*/ 797719 h 1471612"/>
                <a:gd name="connsiteX17" fmla="*/ 1419225 w 2428875"/>
                <a:gd name="connsiteY17" fmla="*/ 900112 h 1471612"/>
                <a:gd name="connsiteX18" fmla="*/ 1652587 w 2428875"/>
                <a:gd name="connsiteY18" fmla="*/ 995362 h 1471612"/>
                <a:gd name="connsiteX19" fmla="*/ 1902618 w 2428875"/>
                <a:gd name="connsiteY19" fmla="*/ 1085850 h 1471612"/>
                <a:gd name="connsiteX20" fmla="*/ 2007393 w 2428875"/>
                <a:gd name="connsiteY20" fmla="*/ 1114425 h 1471612"/>
                <a:gd name="connsiteX21" fmla="*/ 2059781 w 2428875"/>
                <a:gd name="connsiteY21" fmla="*/ 1126331 h 1471612"/>
                <a:gd name="connsiteX22" fmla="*/ 2116931 w 2428875"/>
                <a:gd name="connsiteY22" fmla="*/ 1133475 h 1471612"/>
                <a:gd name="connsiteX23" fmla="*/ 2164556 w 2428875"/>
                <a:gd name="connsiteY23" fmla="*/ 1131094 h 1471612"/>
                <a:gd name="connsiteX24" fmla="*/ 2202656 w 2428875"/>
                <a:gd name="connsiteY24" fmla="*/ 1126331 h 1471612"/>
                <a:gd name="connsiteX25" fmla="*/ 2245518 w 2428875"/>
                <a:gd name="connsiteY25" fmla="*/ 1112044 h 1471612"/>
                <a:gd name="connsiteX26" fmla="*/ 2271712 w 2428875"/>
                <a:gd name="connsiteY26" fmla="*/ 1100137 h 1471612"/>
                <a:gd name="connsiteX27" fmla="*/ 2295525 w 2428875"/>
                <a:gd name="connsiteY27" fmla="*/ 1078706 h 1471612"/>
                <a:gd name="connsiteX28" fmla="*/ 2321718 w 2428875"/>
                <a:gd name="connsiteY28" fmla="*/ 1042987 h 1471612"/>
                <a:gd name="connsiteX29" fmla="*/ 2378868 w 2428875"/>
                <a:gd name="connsiteY29" fmla="*/ 885825 h 1471612"/>
                <a:gd name="connsiteX30" fmla="*/ 2428875 w 2428875"/>
                <a:gd name="connsiteY30" fmla="*/ 1040606 h 1471612"/>
                <a:gd name="connsiteX31" fmla="*/ 2338387 w 2428875"/>
                <a:gd name="connsiteY31" fmla="*/ 1250156 h 1471612"/>
                <a:gd name="connsiteX32" fmla="*/ 2286000 w 2428875"/>
                <a:gd name="connsiteY32" fmla="*/ 1333500 h 1471612"/>
                <a:gd name="connsiteX33" fmla="*/ 2226468 w 2428875"/>
                <a:gd name="connsiteY33" fmla="*/ 1397794 h 1471612"/>
                <a:gd name="connsiteX34" fmla="*/ 2188368 w 2428875"/>
                <a:gd name="connsiteY34" fmla="*/ 1433512 h 1471612"/>
                <a:gd name="connsiteX35" fmla="*/ 2155031 w 2428875"/>
                <a:gd name="connsiteY35" fmla="*/ 1457325 h 1471612"/>
                <a:gd name="connsiteX36" fmla="*/ 2126456 w 2428875"/>
                <a:gd name="connsiteY36" fmla="*/ 1469231 h 1471612"/>
                <a:gd name="connsiteX37" fmla="*/ 2085975 w 2428875"/>
                <a:gd name="connsiteY37" fmla="*/ 1471612 h 1471612"/>
                <a:gd name="connsiteX38" fmla="*/ 2045493 w 2428875"/>
                <a:gd name="connsiteY38" fmla="*/ 1450181 h 1471612"/>
                <a:gd name="connsiteX39" fmla="*/ 1885950 w 2428875"/>
                <a:gd name="connsiteY39" fmla="*/ 1352550 h 1471612"/>
                <a:gd name="connsiteX40" fmla="*/ 1788318 w 2428875"/>
                <a:gd name="connsiteY40" fmla="*/ 1302544 h 1471612"/>
                <a:gd name="connsiteX41" fmla="*/ 1581150 w 2428875"/>
                <a:gd name="connsiteY41" fmla="*/ 1214437 h 1471612"/>
                <a:gd name="connsiteX42" fmla="*/ 1252537 w 2428875"/>
                <a:gd name="connsiteY42" fmla="*/ 1040606 h 1471612"/>
                <a:gd name="connsiteX43" fmla="*/ 904875 w 2428875"/>
                <a:gd name="connsiteY43" fmla="*/ 819150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28875" h="1471612">
                  <a:moveTo>
                    <a:pt x="904875" y="819150"/>
                  </a:moveTo>
                  <a:lnTo>
                    <a:pt x="652462" y="638175"/>
                  </a:lnTo>
                  <a:lnTo>
                    <a:pt x="409575" y="442912"/>
                  </a:lnTo>
                  <a:lnTo>
                    <a:pt x="154781" y="214312"/>
                  </a:lnTo>
                  <a:lnTo>
                    <a:pt x="23812" y="92869"/>
                  </a:lnTo>
                  <a:lnTo>
                    <a:pt x="4762" y="6429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35718" y="0"/>
                  </a:lnTo>
                  <a:lnTo>
                    <a:pt x="59531" y="7144"/>
                  </a:lnTo>
                  <a:lnTo>
                    <a:pt x="133350" y="73819"/>
                  </a:lnTo>
                  <a:lnTo>
                    <a:pt x="304800" y="211931"/>
                  </a:lnTo>
                  <a:lnTo>
                    <a:pt x="495300" y="352425"/>
                  </a:lnTo>
                  <a:lnTo>
                    <a:pt x="661987" y="473869"/>
                  </a:lnTo>
                  <a:lnTo>
                    <a:pt x="897731" y="623887"/>
                  </a:lnTo>
                  <a:lnTo>
                    <a:pt x="1200150" y="797719"/>
                  </a:lnTo>
                  <a:lnTo>
                    <a:pt x="1419225" y="900112"/>
                  </a:lnTo>
                  <a:lnTo>
                    <a:pt x="1652587" y="995362"/>
                  </a:lnTo>
                  <a:lnTo>
                    <a:pt x="1902618" y="1085850"/>
                  </a:lnTo>
                  <a:lnTo>
                    <a:pt x="2007393" y="1114425"/>
                  </a:lnTo>
                  <a:lnTo>
                    <a:pt x="2059781" y="1126331"/>
                  </a:lnTo>
                  <a:lnTo>
                    <a:pt x="2116931" y="1133475"/>
                  </a:lnTo>
                  <a:lnTo>
                    <a:pt x="2164556" y="1131094"/>
                  </a:lnTo>
                  <a:lnTo>
                    <a:pt x="2202656" y="1126331"/>
                  </a:lnTo>
                  <a:lnTo>
                    <a:pt x="2245518" y="1112044"/>
                  </a:lnTo>
                  <a:lnTo>
                    <a:pt x="2271712" y="1100137"/>
                  </a:lnTo>
                  <a:lnTo>
                    <a:pt x="2295525" y="1078706"/>
                  </a:lnTo>
                  <a:lnTo>
                    <a:pt x="2321718" y="1042987"/>
                  </a:lnTo>
                  <a:lnTo>
                    <a:pt x="2378868" y="885825"/>
                  </a:lnTo>
                  <a:lnTo>
                    <a:pt x="2428875" y="1040606"/>
                  </a:lnTo>
                  <a:lnTo>
                    <a:pt x="2338387" y="1250156"/>
                  </a:lnTo>
                  <a:lnTo>
                    <a:pt x="2286000" y="1333500"/>
                  </a:lnTo>
                  <a:lnTo>
                    <a:pt x="2226468" y="1397794"/>
                  </a:lnTo>
                  <a:lnTo>
                    <a:pt x="2188368" y="1433512"/>
                  </a:lnTo>
                  <a:lnTo>
                    <a:pt x="2155031" y="1457325"/>
                  </a:lnTo>
                  <a:lnTo>
                    <a:pt x="2126456" y="1469231"/>
                  </a:lnTo>
                  <a:lnTo>
                    <a:pt x="2085975" y="1471612"/>
                  </a:lnTo>
                  <a:lnTo>
                    <a:pt x="2045493" y="1450181"/>
                  </a:lnTo>
                  <a:lnTo>
                    <a:pt x="1885950" y="1352550"/>
                  </a:lnTo>
                  <a:lnTo>
                    <a:pt x="1788318" y="1302544"/>
                  </a:lnTo>
                  <a:lnTo>
                    <a:pt x="1581150" y="1214437"/>
                  </a:lnTo>
                  <a:lnTo>
                    <a:pt x="1252537" y="1040606"/>
                  </a:lnTo>
                  <a:lnTo>
                    <a:pt x="90487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F23E1004-3200-4386-888A-328E4F8F58A1}"/>
                </a:ext>
              </a:extLst>
            </p:cNvPr>
            <p:cNvSpPr/>
            <p:nvPr/>
          </p:nvSpPr>
          <p:spPr>
            <a:xfrm>
              <a:off x="4918075" y="1952625"/>
              <a:ext cx="1857375" cy="428625"/>
            </a:xfrm>
            <a:custGeom>
              <a:avLst/>
              <a:gdLst>
                <a:gd name="connsiteX0" fmla="*/ 747713 w 1857375"/>
                <a:gd name="connsiteY0" fmla="*/ 369094 h 428625"/>
                <a:gd name="connsiteX1" fmla="*/ 366713 w 1857375"/>
                <a:gd name="connsiteY1" fmla="*/ 423863 h 428625"/>
                <a:gd name="connsiteX2" fmla="*/ 300038 w 1857375"/>
                <a:gd name="connsiteY2" fmla="*/ 428625 h 428625"/>
                <a:gd name="connsiteX3" fmla="*/ 254794 w 1857375"/>
                <a:gd name="connsiteY3" fmla="*/ 426244 h 428625"/>
                <a:gd name="connsiteX4" fmla="*/ 202407 w 1857375"/>
                <a:gd name="connsiteY4" fmla="*/ 416719 h 428625"/>
                <a:gd name="connsiteX5" fmla="*/ 0 w 1857375"/>
                <a:gd name="connsiteY5" fmla="*/ 345281 h 428625"/>
                <a:gd name="connsiteX6" fmla="*/ 30957 w 1857375"/>
                <a:gd name="connsiteY6" fmla="*/ 169069 h 428625"/>
                <a:gd name="connsiteX7" fmla="*/ 152400 w 1857375"/>
                <a:gd name="connsiteY7" fmla="*/ 242888 h 428625"/>
                <a:gd name="connsiteX8" fmla="*/ 207169 w 1857375"/>
                <a:gd name="connsiteY8" fmla="*/ 264319 h 428625"/>
                <a:gd name="connsiteX9" fmla="*/ 252413 w 1857375"/>
                <a:gd name="connsiteY9" fmla="*/ 273844 h 428625"/>
                <a:gd name="connsiteX10" fmla="*/ 307182 w 1857375"/>
                <a:gd name="connsiteY10" fmla="*/ 273844 h 428625"/>
                <a:gd name="connsiteX11" fmla="*/ 452438 w 1857375"/>
                <a:gd name="connsiteY11" fmla="*/ 261938 h 428625"/>
                <a:gd name="connsiteX12" fmla="*/ 833438 w 1857375"/>
                <a:gd name="connsiteY12" fmla="*/ 204788 h 428625"/>
                <a:gd name="connsiteX13" fmla="*/ 1121569 w 1857375"/>
                <a:gd name="connsiteY13" fmla="*/ 142875 h 428625"/>
                <a:gd name="connsiteX14" fmla="*/ 1397794 w 1857375"/>
                <a:gd name="connsiteY14" fmla="*/ 66675 h 428625"/>
                <a:gd name="connsiteX15" fmla="*/ 1414463 w 1857375"/>
                <a:gd name="connsiteY15" fmla="*/ 47625 h 428625"/>
                <a:gd name="connsiteX16" fmla="*/ 1452563 w 1857375"/>
                <a:gd name="connsiteY16" fmla="*/ 21431 h 428625"/>
                <a:gd name="connsiteX17" fmla="*/ 1490663 w 1857375"/>
                <a:gd name="connsiteY17" fmla="*/ 4763 h 428625"/>
                <a:gd name="connsiteX18" fmla="*/ 1524000 w 1857375"/>
                <a:gd name="connsiteY18" fmla="*/ 0 h 428625"/>
                <a:gd name="connsiteX19" fmla="*/ 1578769 w 1857375"/>
                <a:gd name="connsiteY19" fmla="*/ 9525 h 428625"/>
                <a:gd name="connsiteX20" fmla="*/ 1674019 w 1857375"/>
                <a:gd name="connsiteY20" fmla="*/ 33338 h 428625"/>
                <a:gd name="connsiteX21" fmla="*/ 1726407 w 1857375"/>
                <a:gd name="connsiteY21" fmla="*/ 52388 h 428625"/>
                <a:gd name="connsiteX22" fmla="*/ 1776413 w 1857375"/>
                <a:gd name="connsiteY22" fmla="*/ 76200 h 428625"/>
                <a:gd name="connsiteX23" fmla="*/ 1819275 w 1857375"/>
                <a:gd name="connsiteY23" fmla="*/ 104775 h 428625"/>
                <a:gd name="connsiteX24" fmla="*/ 1845469 w 1857375"/>
                <a:gd name="connsiteY24" fmla="*/ 142875 h 428625"/>
                <a:gd name="connsiteX25" fmla="*/ 1857375 w 1857375"/>
                <a:gd name="connsiteY25" fmla="*/ 185738 h 428625"/>
                <a:gd name="connsiteX26" fmla="*/ 1850232 w 1857375"/>
                <a:gd name="connsiteY26" fmla="*/ 219075 h 428625"/>
                <a:gd name="connsiteX27" fmla="*/ 1824038 w 1857375"/>
                <a:gd name="connsiteY27" fmla="*/ 233363 h 428625"/>
                <a:gd name="connsiteX28" fmla="*/ 1747838 w 1857375"/>
                <a:gd name="connsiteY28" fmla="*/ 242888 h 428625"/>
                <a:gd name="connsiteX29" fmla="*/ 1597819 w 1857375"/>
                <a:gd name="connsiteY29" fmla="*/ 252413 h 428625"/>
                <a:gd name="connsiteX30" fmla="*/ 1426369 w 1857375"/>
                <a:gd name="connsiteY30" fmla="*/ 276225 h 428625"/>
                <a:gd name="connsiteX31" fmla="*/ 1223963 w 1857375"/>
                <a:gd name="connsiteY31" fmla="*/ 314325 h 428625"/>
                <a:gd name="connsiteX32" fmla="*/ 1090613 w 1857375"/>
                <a:gd name="connsiteY32" fmla="*/ 323850 h 428625"/>
                <a:gd name="connsiteX33" fmla="*/ 747713 w 1857375"/>
                <a:gd name="connsiteY33" fmla="*/ 36909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7375" h="428625">
                  <a:moveTo>
                    <a:pt x="747713" y="369094"/>
                  </a:moveTo>
                  <a:lnTo>
                    <a:pt x="366713" y="423863"/>
                  </a:lnTo>
                  <a:lnTo>
                    <a:pt x="300038" y="428625"/>
                  </a:lnTo>
                  <a:lnTo>
                    <a:pt x="254794" y="426244"/>
                  </a:lnTo>
                  <a:lnTo>
                    <a:pt x="202407" y="416719"/>
                  </a:lnTo>
                  <a:lnTo>
                    <a:pt x="0" y="345281"/>
                  </a:lnTo>
                  <a:lnTo>
                    <a:pt x="30957" y="169069"/>
                  </a:lnTo>
                  <a:lnTo>
                    <a:pt x="152400" y="242888"/>
                  </a:lnTo>
                  <a:lnTo>
                    <a:pt x="207169" y="264319"/>
                  </a:lnTo>
                  <a:lnTo>
                    <a:pt x="252413" y="273844"/>
                  </a:lnTo>
                  <a:lnTo>
                    <a:pt x="307182" y="273844"/>
                  </a:lnTo>
                  <a:lnTo>
                    <a:pt x="452438" y="261938"/>
                  </a:lnTo>
                  <a:lnTo>
                    <a:pt x="833438" y="204788"/>
                  </a:lnTo>
                  <a:lnTo>
                    <a:pt x="1121569" y="142875"/>
                  </a:lnTo>
                  <a:lnTo>
                    <a:pt x="1397794" y="66675"/>
                  </a:lnTo>
                  <a:lnTo>
                    <a:pt x="1414463" y="47625"/>
                  </a:lnTo>
                  <a:lnTo>
                    <a:pt x="1452563" y="21431"/>
                  </a:lnTo>
                  <a:lnTo>
                    <a:pt x="1490663" y="4763"/>
                  </a:lnTo>
                  <a:lnTo>
                    <a:pt x="1524000" y="0"/>
                  </a:lnTo>
                  <a:lnTo>
                    <a:pt x="1578769" y="9525"/>
                  </a:lnTo>
                  <a:lnTo>
                    <a:pt x="1674019" y="33338"/>
                  </a:lnTo>
                  <a:lnTo>
                    <a:pt x="1726407" y="52388"/>
                  </a:lnTo>
                  <a:lnTo>
                    <a:pt x="1776413" y="76200"/>
                  </a:lnTo>
                  <a:lnTo>
                    <a:pt x="1819275" y="104775"/>
                  </a:lnTo>
                  <a:lnTo>
                    <a:pt x="1845469" y="142875"/>
                  </a:lnTo>
                  <a:lnTo>
                    <a:pt x="1857375" y="185738"/>
                  </a:lnTo>
                  <a:lnTo>
                    <a:pt x="1850232" y="219075"/>
                  </a:lnTo>
                  <a:lnTo>
                    <a:pt x="1824038" y="233363"/>
                  </a:lnTo>
                  <a:lnTo>
                    <a:pt x="1747838" y="242888"/>
                  </a:lnTo>
                  <a:lnTo>
                    <a:pt x="1597819" y="252413"/>
                  </a:lnTo>
                  <a:lnTo>
                    <a:pt x="1426369" y="276225"/>
                  </a:lnTo>
                  <a:lnTo>
                    <a:pt x="1223963" y="314325"/>
                  </a:lnTo>
                  <a:lnTo>
                    <a:pt x="1090613" y="323850"/>
                  </a:lnTo>
                  <a:lnTo>
                    <a:pt x="7477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BDD8EC1A-F71C-489A-A20F-1A59071988E6}"/>
                </a:ext>
              </a:extLst>
            </p:cNvPr>
            <p:cNvSpPr/>
            <p:nvPr/>
          </p:nvSpPr>
          <p:spPr>
            <a:xfrm>
              <a:off x="4448175" y="2733675"/>
              <a:ext cx="2614613" cy="495300"/>
            </a:xfrm>
            <a:custGeom>
              <a:avLst/>
              <a:gdLst>
                <a:gd name="connsiteX0" fmla="*/ 1519238 w 2614613"/>
                <a:gd name="connsiteY0" fmla="*/ 314325 h 495300"/>
                <a:gd name="connsiteX1" fmla="*/ 921544 w 2614613"/>
                <a:gd name="connsiteY1" fmla="*/ 381000 h 495300"/>
                <a:gd name="connsiteX2" fmla="*/ 685800 w 2614613"/>
                <a:gd name="connsiteY2" fmla="*/ 428625 h 495300"/>
                <a:gd name="connsiteX3" fmla="*/ 550069 w 2614613"/>
                <a:gd name="connsiteY3" fmla="*/ 457200 h 495300"/>
                <a:gd name="connsiteX4" fmla="*/ 447675 w 2614613"/>
                <a:gd name="connsiteY4" fmla="*/ 471488 h 495300"/>
                <a:gd name="connsiteX5" fmla="*/ 371475 w 2614613"/>
                <a:gd name="connsiteY5" fmla="*/ 492919 h 495300"/>
                <a:gd name="connsiteX6" fmla="*/ 347663 w 2614613"/>
                <a:gd name="connsiteY6" fmla="*/ 495300 h 495300"/>
                <a:gd name="connsiteX7" fmla="*/ 316706 w 2614613"/>
                <a:gd name="connsiteY7" fmla="*/ 490538 h 495300"/>
                <a:gd name="connsiteX8" fmla="*/ 269081 w 2614613"/>
                <a:gd name="connsiteY8" fmla="*/ 476250 h 495300"/>
                <a:gd name="connsiteX9" fmla="*/ 209550 w 2614613"/>
                <a:gd name="connsiteY9" fmla="*/ 450056 h 495300"/>
                <a:gd name="connsiteX10" fmla="*/ 161925 w 2614613"/>
                <a:gd name="connsiteY10" fmla="*/ 419100 h 495300"/>
                <a:gd name="connsiteX11" fmla="*/ 119063 w 2614613"/>
                <a:gd name="connsiteY11" fmla="*/ 385763 h 495300"/>
                <a:gd name="connsiteX12" fmla="*/ 59531 w 2614613"/>
                <a:gd name="connsiteY12" fmla="*/ 326231 h 495300"/>
                <a:gd name="connsiteX13" fmla="*/ 23813 w 2614613"/>
                <a:gd name="connsiteY13" fmla="*/ 276225 h 495300"/>
                <a:gd name="connsiteX14" fmla="*/ 7144 w 2614613"/>
                <a:gd name="connsiteY14" fmla="*/ 233363 h 495300"/>
                <a:gd name="connsiteX15" fmla="*/ 0 w 2614613"/>
                <a:gd name="connsiteY15" fmla="*/ 195263 h 495300"/>
                <a:gd name="connsiteX16" fmla="*/ 7144 w 2614613"/>
                <a:gd name="connsiteY16" fmla="*/ 171450 h 495300"/>
                <a:gd name="connsiteX17" fmla="*/ 21431 w 2614613"/>
                <a:gd name="connsiteY17" fmla="*/ 171450 h 495300"/>
                <a:gd name="connsiteX18" fmla="*/ 69056 w 2614613"/>
                <a:gd name="connsiteY18" fmla="*/ 209550 h 495300"/>
                <a:gd name="connsiteX19" fmla="*/ 135731 w 2614613"/>
                <a:gd name="connsiteY19" fmla="*/ 242888 h 495300"/>
                <a:gd name="connsiteX20" fmla="*/ 235744 w 2614613"/>
                <a:gd name="connsiteY20" fmla="*/ 276225 h 495300"/>
                <a:gd name="connsiteX21" fmla="*/ 338138 w 2614613"/>
                <a:gd name="connsiteY21" fmla="*/ 292894 h 495300"/>
                <a:gd name="connsiteX22" fmla="*/ 452438 w 2614613"/>
                <a:gd name="connsiteY22" fmla="*/ 300038 h 495300"/>
                <a:gd name="connsiteX23" fmla="*/ 550069 w 2614613"/>
                <a:gd name="connsiteY23" fmla="*/ 292894 h 495300"/>
                <a:gd name="connsiteX24" fmla="*/ 709613 w 2614613"/>
                <a:gd name="connsiteY24" fmla="*/ 271463 h 495300"/>
                <a:gd name="connsiteX25" fmla="*/ 928688 w 2614613"/>
                <a:gd name="connsiteY25" fmla="*/ 223838 h 495300"/>
                <a:gd name="connsiteX26" fmla="*/ 1276350 w 2614613"/>
                <a:gd name="connsiteY26" fmla="*/ 188119 h 495300"/>
                <a:gd name="connsiteX27" fmla="*/ 1754981 w 2614613"/>
                <a:gd name="connsiteY27" fmla="*/ 135731 h 495300"/>
                <a:gd name="connsiteX28" fmla="*/ 2021681 w 2614613"/>
                <a:gd name="connsiteY28" fmla="*/ 95250 h 495300"/>
                <a:gd name="connsiteX29" fmla="*/ 2102644 w 2614613"/>
                <a:gd name="connsiteY29" fmla="*/ 78581 h 495300"/>
                <a:gd name="connsiteX30" fmla="*/ 2152650 w 2614613"/>
                <a:gd name="connsiteY30" fmla="*/ 61913 h 495300"/>
                <a:gd name="connsiteX31" fmla="*/ 2209800 w 2614613"/>
                <a:gd name="connsiteY31" fmla="*/ 35719 h 495300"/>
                <a:gd name="connsiteX32" fmla="*/ 2264569 w 2614613"/>
                <a:gd name="connsiteY32" fmla="*/ 0 h 495300"/>
                <a:gd name="connsiteX33" fmla="*/ 2319338 w 2614613"/>
                <a:gd name="connsiteY33" fmla="*/ 11906 h 495300"/>
                <a:gd name="connsiteX34" fmla="*/ 2397919 w 2614613"/>
                <a:gd name="connsiteY34" fmla="*/ 30956 h 495300"/>
                <a:gd name="connsiteX35" fmla="*/ 2481263 w 2614613"/>
                <a:gd name="connsiteY35" fmla="*/ 61913 h 495300"/>
                <a:gd name="connsiteX36" fmla="*/ 2533650 w 2614613"/>
                <a:gd name="connsiteY36" fmla="*/ 85725 h 495300"/>
                <a:gd name="connsiteX37" fmla="*/ 2564606 w 2614613"/>
                <a:gd name="connsiteY37" fmla="*/ 102394 h 495300"/>
                <a:gd name="connsiteX38" fmla="*/ 2588419 w 2614613"/>
                <a:gd name="connsiteY38" fmla="*/ 126206 h 495300"/>
                <a:gd name="connsiteX39" fmla="*/ 2609850 w 2614613"/>
                <a:gd name="connsiteY39" fmla="*/ 161925 h 495300"/>
                <a:gd name="connsiteX40" fmla="*/ 2614613 w 2614613"/>
                <a:gd name="connsiteY40" fmla="*/ 185738 h 495300"/>
                <a:gd name="connsiteX41" fmla="*/ 2600325 w 2614613"/>
                <a:gd name="connsiteY41" fmla="*/ 216694 h 495300"/>
                <a:gd name="connsiteX42" fmla="*/ 2578894 w 2614613"/>
                <a:gd name="connsiteY42" fmla="*/ 233363 h 495300"/>
                <a:gd name="connsiteX43" fmla="*/ 2516981 w 2614613"/>
                <a:gd name="connsiteY43" fmla="*/ 247650 h 495300"/>
                <a:gd name="connsiteX44" fmla="*/ 2400300 w 2614613"/>
                <a:gd name="connsiteY44" fmla="*/ 252413 h 495300"/>
                <a:gd name="connsiteX45" fmla="*/ 2197894 w 2614613"/>
                <a:gd name="connsiteY45" fmla="*/ 257175 h 495300"/>
                <a:gd name="connsiteX46" fmla="*/ 1993106 w 2614613"/>
                <a:gd name="connsiteY46" fmla="*/ 276225 h 495300"/>
                <a:gd name="connsiteX47" fmla="*/ 1735931 w 2614613"/>
                <a:gd name="connsiteY47" fmla="*/ 297656 h 495300"/>
                <a:gd name="connsiteX48" fmla="*/ 1519238 w 2614613"/>
                <a:gd name="connsiteY48" fmla="*/ 3143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14613" h="495300">
                  <a:moveTo>
                    <a:pt x="1519238" y="314325"/>
                  </a:moveTo>
                  <a:lnTo>
                    <a:pt x="921544" y="381000"/>
                  </a:lnTo>
                  <a:lnTo>
                    <a:pt x="685800" y="428625"/>
                  </a:lnTo>
                  <a:lnTo>
                    <a:pt x="550069" y="457200"/>
                  </a:lnTo>
                  <a:lnTo>
                    <a:pt x="447675" y="471488"/>
                  </a:lnTo>
                  <a:lnTo>
                    <a:pt x="371475" y="492919"/>
                  </a:lnTo>
                  <a:lnTo>
                    <a:pt x="347663" y="495300"/>
                  </a:lnTo>
                  <a:lnTo>
                    <a:pt x="316706" y="490538"/>
                  </a:lnTo>
                  <a:lnTo>
                    <a:pt x="269081" y="476250"/>
                  </a:lnTo>
                  <a:lnTo>
                    <a:pt x="209550" y="450056"/>
                  </a:lnTo>
                  <a:lnTo>
                    <a:pt x="161925" y="419100"/>
                  </a:lnTo>
                  <a:lnTo>
                    <a:pt x="119063" y="385763"/>
                  </a:lnTo>
                  <a:lnTo>
                    <a:pt x="59531" y="326231"/>
                  </a:lnTo>
                  <a:lnTo>
                    <a:pt x="23813" y="276225"/>
                  </a:lnTo>
                  <a:lnTo>
                    <a:pt x="7144" y="233363"/>
                  </a:lnTo>
                  <a:lnTo>
                    <a:pt x="0" y="195263"/>
                  </a:lnTo>
                  <a:lnTo>
                    <a:pt x="7144" y="171450"/>
                  </a:lnTo>
                  <a:lnTo>
                    <a:pt x="21431" y="171450"/>
                  </a:lnTo>
                  <a:lnTo>
                    <a:pt x="69056" y="209550"/>
                  </a:lnTo>
                  <a:lnTo>
                    <a:pt x="135731" y="242888"/>
                  </a:lnTo>
                  <a:lnTo>
                    <a:pt x="235744" y="276225"/>
                  </a:lnTo>
                  <a:lnTo>
                    <a:pt x="338138" y="292894"/>
                  </a:lnTo>
                  <a:lnTo>
                    <a:pt x="452438" y="300038"/>
                  </a:lnTo>
                  <a:lnTo>
                    <a:pt x="550069" y="292894"/>
                  </a:lnTo>
                  <a:lnTo>
                    <a:pt x="709613" y="271463"/>
                  </a:lnTo>
                  <a:lnTo>
                    <a:pt x="928688" y="223838"/>
                  </a:lnTo>
                  <a:lnTo>
                    <a:pt x="1276350" y="188119"/>
                  </a:lnTo>
                  <a:lnTo>
                    <a:pt x="1754981" y="135731"/>
                  </a:lnTo>
                  <a:lnTo>
                    <a:pt x="2021681" y="95250"/>
                  </a:lnTo>
                  <a:lnTo>
                    <a:pt x="2102644" y="78581"/>
                  </a:lnTo>
                  <a:lnTo>
                    <a:pt x="2152650" y="61913"/>
                  </a:lnTo>
                  <a:lnTo>
                    <a:pt x="2209800" y="35719"/>
                  </a:lnTo>
                  <a:lnTo>
                    <a:pt x="2264569" y="0"/>
                  </a:lnTo>
                  <a:lnTo>
                    <a:pt x="2319338" y="11906"/>
                  </a:lnTo>
                  <a:lnTo>
                    <a:pt x="2397919" y="30956"/>
                  </a:lnTo>
                  <a:lnTo>
                    <a:pt x="2481263" y="61913"/>
                  </a:lnTo>
                  <a:lnTo>
                    <a:pt x="2533650" y="85725"/>
                  </a:lnTo>
                  <a:lnTo>
                    <a:pt x="2564606" y="102394"/>
                  </a:lnTo>
                  <a:lnTo>
                    <a:pt x="2588419" y="126206"/>
                  </a:lnTo>
                  <a:lnTo>
                    <a:pt x="2609850" y="161925"/>
                  </a:lnTo>
                  <a:lnTo>
                    <a:pt x="2614613" y="185738"/>
                  </a:lnTo>
                  <a:lnTo>
                    <a:pt x="2600325" y="216694"/>
                  </a:lnTo>
                  <a:lnTo>
                    <a:pt x="2578894" y="233363"/>
                  </a:lnTo>
                  <a:lnTo>
                    <a:pt x="2516981" y="247650"/>
                  </a:lnTo>
                  <a:lnTo>
                    <a:pt x="2400300" y="252413"/>
                  </a:lnTo>
                  <a:lnTo>
                    <a:pt x="2197894" y="257175"/>
                  </a:lnTo>
                  <a:lnTo>
                    <a:pt x="1993106" y="276225"/>
                  </a:lnTo>
                  <a:lnTo>
                    <a:pt x="1735931" y="297656"/>
                  </a:lnTo>
                  <a:lnTo>
                    <a:pt x="1519238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E3E3B93A-71DB-46EA-8050-AD13222FB108}"/>
                </a:ext>
              </a:extLst>
            </p:cNvPr>
            <p:cNvSpPr/>
            <p:nvPr/>
          </p:nvSpPr>
          <p:spPr>
            <a:xfrm rot="16200000">
              <a:off x="4010025" y="3397250"/>
              <a:ext cx="2292350" cy="438150"/>
            </a:xfrm>
            <a:custGeom>
              <a:avLst/>
              <a:gdLst>
                <a:gd name="connsiteX0" fmla="*/ 1447800 w 2293143"/>
                <a:gd name="connsiteY0" fmla="*/ 431006 h 438150"/>
                <a:gd name="connsiteX1" fmla="*/ 700087 w 2293143"/>
                <a:gd name="connsiteY1" fmla="*/ 435768 h 438150"/>
                <a:gd name="connsiteX2" fmla="*/ 545306 w 2293143"/>
                <a:gd name="connsiteY2" fmla="*/ 407193 h 438150"/>
                <a:gd name="connsiteX3" fmla="*/ 23812 w 2293143"/>
                <a:gd name="connsiteY3" fmla="*/ 416718 h 438150"/>
                <a:gd name="connsiteX4" fmla="*/ 0 w 2293143"/>
                <a:gd name="connsiteY4" fmla="*/ 211931 h 438150"/>
                <a:gd name="connsiteX5" fmla="*/ 723900 w 2293143"/>
                <a:gd name="connsiteY5" fmla="*/ 209550 h 438150"/>
                <a:gd name="connsiteX6" fmla="*/ 1616868 w 2293143"/>
                <a:gd name="connsiteY6" fmla="*/ 207168 h 438150"/>
                <a:gd name="connsiteX7" fmla="*/ 1747837 w 2293143"/>
                <a:gd name="connsiteY7" fmla="*/ 211931 h 438150"/>
                <a:gd name="connsiteX8" fmla="*/ 1869281 w 2293143"/>
                <a:gd name="connsiteY8" fmla="*/ 204787 h 438150"/>
                <a:gd name="connsiteX9" fmla="*/ 1964531 w 2293143"/>
                <a:gd name="connsiteY9" fmla="*/ 185737 h 438150"/>
                <a:gd name="connsiteX10" fmla="*/ 2024062 w 2293143"/>
                <a:gd name="connsiteY10" fmla="*/ 169068 h 438150"/>
                <a:gd name="connsiteX11" fmla="*/ 2081212 w 2293143"/>
                <a:gd name="connsiteY11" fmla="*/ 147637 h 438150"/>
                <a:gd name="connsiteX12" fmla="*/ 2143125 w 2293143"/>
                <a:gd name="connsiteY12" fmla="*/ 119062 h 438150"/>
                <a:gd name="connsiteX13" fmla="*/ 2176462 w 2293143"/>
                <a:gd name="connsiteY13" fmla="*/ 95250 h 438150"/>
                <a:gd name="connsiteX14" fmla="*/ 2207418 w 2293143"/>
                <a:gd name="connsiteY14" fmla="*/ 59531 h 438150"/>
                <a:gd name="connsiteX15" fmla="*/ 2224087 w 2293143"/>
                <a:gd name="connsiteY15" fmla="*/ 16668 h 438150"/>
                <a:gd name="connsiteX16" fmla="*/ 2235993 w 2293143"/>
                <a:gd name="connsiteY16" fmla="*/ 2381 h 438150"/>
                <a:gd name="connsiteX17" fmla="*/ 2257425 w 2293143"/>
                <a:gd name="connsiteY17" fmla="*/ 0 h 438150"/>
                <a:gd name="connsiteX18" fmla="*/ 2278856 w 2293143"/>
                <a:gd name="connsiteY18" fmla="*/ 11906 h 438150"/>
                <a:gd name="connsiteX19" fmla="*/ 2288381 w 2293143"/>
                <a:gd name="connsiteY19" fmla="*/ 28575 h 438150"/>
                <a:gd name="connsiteX20" fmla="*/ 2293143 w 2293143"/>
                <a:gd name="connsiteY20" fmla="*/ 52387 h 438150"/>
                <a:gd name="connsiteX21" fmla="*/ 2293143 w 2293143"/>
                <a:gd name="connsiteY21" fmla="*/ 100012 h 438150"/>
                <a:gd name="connsiteX22" fmla="*/ 2281237 w 2293143"/>
                <a:gd name="connsiteY22" fmla="*/ 161925 h 438150"/>
                <a:gd name="connsiteX23" fmla="*/ 2252662 w 2293143"/>
                <a:gd name="connsiteY23" fmla="*/ 242887 h 438150"/>
                <a:gd name="connsiteX24" fmla="*/ 2200275 w 2293143"/>
                <a:gd name="connsiteY24" fmla="*/ 330993 h 438150"/>
                <a:gd name="connsiteX25" fmla="*/ 2143125 w 2293143"/>
                <a:gd name="connsiteY25" fmla="*/ 407193 h 438150"/>
                <a:gd name="connsiteX26" fmla="*/ 2109787 w 2293143"/>
                <a:gd name="connsiteY26" fmla="*/ 428625 h 438150"/>
                <a:gd name="connsiteX27" fmla="*/ 2078831 w 2293143"/>
                <a:gd name="connsiteY27" fmla="*/ 438150 h 438150"/>
                <a:gd name="connsiteX28" fmla="*/ 2047875 w 2293143"/>
                <a:gd name="connsiteY28" fmla="*/ 438150 h 438150"/>
                <a:gd name="connsiteX29" fmla="*/ 1966912 w 2293143"/>
                <a:gd name="connsiteY29" fmla="*/ 433387 h 438150"/>
                <a:gd name="connsiteX30" fmla="*/ 1800225 w 2293143"/>
                <a:gd name="connsiteY30" fmla="*/ 428625 h 438150"/>
                <a:gd name="connsiteX31" fmla="*/ 1643062 w 2293143"/>
                <a:gd name="connsiteY31" fmla="*/ 428625 h 438150"/>
                <a:gd name="connsiteX32" fmla="*/ 1447800 w 2293143"/>
                <a:gd name="connsiteY32" fmla="*/ 43100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93143" h="438150">
                  <a:moveTo>
                    <a:pt x="1447800" y="431006"/>
                  </a:moveTo>
                  <a:lnTo>
                    <a:pt x="700087" y="435768"/>
                  </a:lnTo>
                  <a:lnTo>
                    <a:pt x="545306" y="407193"/>
                  </a:lnTo>
                  <a:lnTo>
                    <a:pt x="23812" y="416718"/>
                  </a:lnTo>
                  <a:lnTo>
                    <a:pt x="0" y="211931"/>
                  </a:lnTo>
                  <a:lnTo>
                    <a:pt x="723900" y="209550"/>
                  </a:lnTo>
                  <a:lnTo>
                    <a:pt x="1616868" y="207168"/>
                  </a:lnTo>
                  <a:lnTo>
                    <a:pt x="1747837" y="211931"/>
                  </a:lnTo>
                  <a:lnTo>
                    <a:pt x="1869281" y="204787"/>
                  </a:lnTo>
                  <a:lnTo>
                    <a:pt x="1964531" y="185737"/>
                  </a:lnTo>
                  <a:lnTo>
                    <a:pt x="2024062" y="169068"/>
                  </a:lnTo>
                  <a:lnTo>
                    <a:pt x="2081212" y="147637"/>
                  </a:lnTo>
                  <a:lnTo>
                    <a:pt x="2143125" y="119062"/>
                  </a:lnTo>
                  <a:lnTo>
                    <a:pt x="2176462" y="95250"/>
                  </a:lnTo>
                  <a:lnTo>
                    <a:pt x="2207418" y="59531"/>
                  </a:lnTo>
                  <a:lnTo>
                    <a:pt x="2224087" y="16668"/>
                  </a:lnTo>
                  <a:lnTo>
                    <a:pt x="2235993" y="2381"/>
                  </a:lnTo>
                  <a:lnTo>
                    <a:pt x="2257425" y="0"/>
                  </a:lnTo>
                  <a:lnTo>
                    <a:pt x="2278856" y="11906"/>
                  </a:lnTo>
                  <a:lnTo>
                    <a:pt x="2288381" y="28575"/>
                  </a:lnTo>
                  <a:lnTo>
                    <a:pt x="2293143" y="52387"/>
                  </a:lnTo>
                  <a:lnTo>
                    <a:pt x="2293143" y="100012"/>
                  </a:lnTo>
                  <a:lnTo>
                    <a:pt x="2281237" y="161925"/>
                  </a:lnTo>
                  <a:lnTo>
                    <a:pt x="2252662" y="242887"/>
                  </a:lnTo>
                  <a:lnTo>
                    <a:pt x="2200275" y="330993"/>
                  </a:lnTo>
                  <a:lnTo>
                    <a:pt x="2143125" y="407193"/>
                  </a:lnTo>
                  <a:lnTo>
                    <a:pt x="2109787" y="428625"/>
                  </a:lnTo>
                  <a:lnTo>
                    <a:pt x="2078831" y="438150"/>
                  </a:lnTo>
                  <a:lnTo>
                    <a:pt x="2047875" y="438150"/>
                  </a:lnTo>
                  <a:lnTo>
                    <a:pt x="1966912" y="433387"/>
                  </a:lnTo>
                  <a:lnTo>
                    <a:pt x="1800225" y="428625"/>
                  </a:lnTo>
                  <a:lnTo>
                    <a:pt x="1643062" y="428625"/>
                  </a:lnTo>
                  <a:lnTo>
                    <a:pt x="144780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3">
              <a:extLst>
                <a:ext uri="{FF2B5EF4-FFF2-40B4-BE49-F238E27FC236}">
                  <a16:creationId xmlns:a16="http://schemas.microsoft.com/office/drawing/2014/main" id="{9C271F03-BE3C-497B-885F-C4DFBC25466C}"/>
                </a:ext>
              </a:extLst>
            </p:cNvPr>
            <p:cNvSpPr/>
            <p:nvPr/>
          </p:nvSpPr>
          <p:spPr>
            <a:xfrm rot="16200000">
              <a:off x="5061744" y="3205956"/>
              <a:ext cx="2438400" cy="452438"/>
            </a:xfrm>
            <a:custGeom>
              <a:avLst/>
              <a:gdLst>
                <a:gd name="connsiteX0" fmla="*/ 823913 w 2438400"/>
                <a:gd name="connsiteY0" fmla="*/ 361950 h 452437"/>
                <a:gd name="connsiteX1" fmla="*/ 0 w 2438400"/>
                <a:gd name="connsiteY1" fmla="*/ 342900 h 452437"/>
                <a:gd name="connsiteX2" fmla="*/ 0 w 2438400"/>
                <a:gd name="connsiteY2" fmla="*/ 119062 h 452437"/>
                <a:gd name="connsiteX3" fmla="*/ 1045369 w 2438400"/>
                <a:gd name="connsiteY3" fmla="*/ 119062 h 452437"/>
                <a:gd name="connsiteX4" fmla="*/ 1233488 w 2438400"/>
                <a:gd name="connsiteY4" fmla="*/ 142875 h 452437"/>
                <a:gd name="connsiteX5" fmla="*/ 1628775 w 2438400"/>
                <a:gd name="connsiteY5" fmla="*/ 142875 h 452437"/>
                <a:gd name="connsiteX6" fmla="*/ 1785938 w 2438400"/>
                <a:gd name="connsiteY6" fmla="*/ 145256 h 452437"/>
                <a:gd name="connsiteX7" fmla="*/ 2014538 w 2438400"/>
                <a:gd name="connsiteY7" fmla="*/ 142875 h 452437"/>
                <a:gd name="connsiteX8" fmla="*/ 2083594 w 2438400"/>
                <a:gd name="connsiteY8" fmla="*/ 130969 h 452437"/>
                <a:gd name="connsiteX9" fmla="*/ 2135982 w 2438400"/>
                <a:gd name="connsiteY9" fmla="*/ 119062 h 452437"/>
                <a:gd name="connsiteX10" fmla="*/ 2226469 w 2438400"/>
                <a:gd name="connsiteY10" fmla="*/ 76200 h 452437"/>
                <a:gd name="connsiteX11" fmla="*/ 2243138 w 2438400"/>
                <a:gd name="connsiteY11" fmla="*/ 57150 h 452437"/>
                <a:gd name="connsiteX12" fmla="*/ 2264569 w 2438400"/>
                <a:gd name="connsiteY12" fmla="*/ 35719 h 452437"/>
                <a:gd name="connsiteX13" fmla="*/ 2293144 w 2438400"/>
                <a:gd name="connsiteY13" fmla="*/ 21431 h 452437"/>
                <a:gd name="connsiteX14" fmla="*/ 2343150 w 2438400"/>
                <a:gd name="connsiteY14" fmla="*/ 9525 h 452437"/>
                <a:gd name="connsiteX15" fmla="*/ 2438400 w 2438400"/>
                <a:gd name="connsiteY15" fmla="*/ 0 h 452437"/>
                <a:gd name="connsiteX16" fmla="*/ 2376488 w 2438400"/>
                <a:gd name="connsiteY16" fmla="*/ 102394 h 452437"/>
                <a:gd name="connsiteX17" fmla="*/ 2343150 w 2438400"/>
                <a:gd name="connsiteY17" fmla="*/ 166687 h 452437"/>
                <a:gd name="connsiteX18" fmla="*/ 2316957 w 2438400"/>
                <a:gd name="connsiteY18" fmla="*/ 238125 h 452437"/>
                <a:gd name="connsiteX19" fmla="*/ 2283619 w 2438400"/>
                <a:gd name="connsiteY19" fmla="*/ 297656 h 452437"/>
                <a:gd name="connsiteX20" fmla="*/ 2224088 w 2438400"/>
                <a:gd name="connsiteY20" fmla="*/ 369094 h 452437"/>
                <a:gd name="connsiteX21" fmla="*/ 2150269 w 2438400"/>
                <a:gd name="connsiteY21" fmla="*/ 442912 h 452437"/>
                <a:gd name="connsiteX22" fmla="*/ 2128838 w 2438400"/>
                <a:gd name="connsiteY22" fmla="*/ 452437 h 452437"/>
                <a:gd name="connsiteX23" fmla="*/ 2090738 w 2438400"/>
                <a:gd name="connsiteY23" fmla="*/ 447675 h 452437"/>
                <a:gd name="connsiteX24" fmla="*/ 2059782 w 2438400"/>
                <a:gd name="connsiteY24" fmla="*/ 440531 h 452437"/>
                <a:gd name="connsiteX25" fmla="*/ 2002632 w 2438400"/>
                <a:gd name="connsiteY25" fmla="*/ 409575 h 452437"/>
                <a:gd name="connsiteX26" fmla="*/ 1816894 w 2438400"/>
                <a:gd name="connsiteY26" fmla="*/ 409575 h 452437"/>
                <a:gd name="connsiteX27" fmla="*/ 1643063 w 2438400"/>
                <a:gd name="connsiteY27" fmla="*/ 388144 h 452437"/>
                <a:gd name="connsiteX28" fmla="*/ 823913 w 2438400"/>
                <a:gd name="connsiteY28" fmla="*/ 3619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38400" h="452437">
                  <a:moveTo>
                    <a:pt x="823913" y="361950"/>
                  </a:moveTo>
                  <a:lnTo>
                    <a:pt x="0" y="342900"/>
                  </a:lnTo>
                  <a:lnTo>
                    <a:pt x="0" y="119062"/>
                  </a:lnTo>
                  <a:lnTo>
                    <a:pt x="1045369" y="119062"/>
                  </a:lnTo>
                  <a:lnTo>
                    <a:pt x="1233488" y="142875"/>
                  </a:lnTo>
                  <a:lnTo>
                    <a:pt x="1628775" y="142875"/>
                  </a:lnTo>
                  <a:lnTo>
                    <a:pt x="1785938" y="145256"/>
                  </a:lnTo>
                  <a:lnTo>
                    <a:pt x="2014538" y="142875"/>
                  </a:lnTo>
                  <a:lnTo>
                    <a:pt x="2083594" y="130969"/>
                  </a:lnTo>
                  <a:lnTo>
                    <a:pt x="2135982" y="119062"/>
                  </a:lnTo>
                  <a:lnTo>
                    <a:pt x="2226469" y="76200"/>
                  </a:lnTo>
                  <a:lnTo>
                    <a:pt x="2243138" y="57150"/>
                  </a:lnTo>
                  <a:lnTo>
                    <a:pt x="2264569" y="35719"/>
                  </a:lnTo>
                  <a:lnTo>
                    <a:pt x="2293144" y="21431"/>
                  </a:lnTo>
                  <a:lnTo>
                    <a:pt x="2343150" y="9525"/>
                  </a:lnTo>
                  <a:lnTo>
                    <a:pt x="2438400" y="0"/>
                  </a:lnTo>
                  <a:lnTo>
                    <a:pt x="2376488" y="102394"/>
                  </a:lnTo>
                  <a:lnTo>
                    <a:pt x="2343150" y="166687"/>
                  </a:lnTo>
                  <a:lnTo>
                    <a:pt x="2316957" y="238125"/>
                  </a:lnTo>
                  <a:lnTo>
                    <a:pt x="2283619" y="297656"/>
                  </a:lnTo>
                  <a:lnTo>
                    <a:pt x="2224088" y="369094"/>
                  </a:lnTo>
                  <a:lnTo>
                    <a:pt x="2150269" y="442912"/>
                  </a:lnTo>
                  <a:lnTo>
                    <a:pt x="2128838" y="452437"/>
                  </a:lnTo>
                  <a:lnTo>
                    <a:pt x="2090738" y="447675"/>
                  </a:lnTo>
                  <a:lnTo>
                    <a:pt x="2059782" y="440531"/>
                  </a:lnTo>
                  <a:lnTo>
                    <a:pt x="2002632" y="409575"/>
                  </a:lnTo>
                  <a:lnTo>
                    <a:pt x="1816894" y="409575"/>
                  </a:lnTo>
                  <a:lnTo>
                    <a:pt x="1643063" y="388144"/>
                  </a:lnTo>
                  <a:lnTo>
                    <a:pt x="82391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1">
              <a:extLst>
                <a:ext uri="{FF2B5EF4-FFF2-40B4-BE49-F238E27FC236}">
                  <a16:creationId xmlns:a16="http://schemas.microsoft.com/office/drawing/2014/main" id="{9DA09DBC-B11E-483A-A756-E02C54515929}"/>
                </a:ext>
              </a:extLst>
            </p:cNvPr>
            <p:cNvSpPr/>
            <p:nvPr/>
          </p:nvSpPr>
          <p:spPr>
            <a:xfrm>
              <a:off x="5294313" y="3386138"/>
              <a:ext cx="968375" cy="300037"/>
            </a:xfrm>
            <a:custGeom>
              <a:avLst/>
              <a:gdLst>
                <a:gd name="connsiteX0" fmla="*/ 400050 w 969169"/>
                <a:gd name="connsiteY0" fmla="*/ 250031 h 300037"/>
                <a:gd name="connsiteX1" fmla="*/ 2381 w 969169"/>
                <a:gd name="connsiteY1" fmla="*/ 300037 h 300037"/>
                <a:gd name="connsiteX2" fmla="*/ 0 w 969169"/>
                <a:gd name="connsiteY2" fmla="*/ 142875 h 300037"/>
                <a:gd name="connsiteX3" fmla="*/ 297656 w 969169"/>
                <a:gd name="connsiteY3" fmla="*/ 85725 h 300037"/>
                <a:gd name="connsiteX4" fmla="*/ 723900 w 969169"/>
                <a:gd name="connsiteY4" fmla="*/ 0 h 300037"/>
                <a:gd name="connsiteX5" fmla="*/ 764381 w 969169"/>
                <a:gd name="connsiteY5" fmla="*/ 4762 h 300037"/>
                <a:gd name="connsiteX6" fmla="*/ 969169 w 969169"/>
                <a:gd name="connsiteY6" fmla="*/ 26193 h 300037"/>
                <a:gd name="connsiteX7" fmla="*/ 964406 w 969169"/>
                <a:gd name="connsiteY7" fmla="*/ 226218 h 300037"/>
                <a:gd name="connsiteX8" fmla="*/ 652462 w 969169"/>
                <a:gd name="connsiteY8" fmla="*/ 226218 h 300037"/>
                <a:gd name="connsiteX9" fmla="*/ 400050 w 969169"/>
                <a:gd name="connsiteY9" fmla="*/ 250031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69" h="300037">
                  <a:moveTo>
                    <a:pt x="400050" y="250031"/>
                  </a:moveTo>
                  <a:lnTo>
                    <a:pt x="2381" y="300037"/>
                  </a:lnTo>
                  <a:cubicBezTo>
                    <a:pt x="1587" y="247650"/>
                    <a:pt x="794" y="195262"/>
                    <a:pt x="0" y="142875"/>
                  </a:cubicBezTo>
                  <a:lnTo>
                    <a:pt x="297656" y="85725"/>
                  </a:lnTo>
                  <a:lnTo>
                    <a:pt x="723900" y="0"/>
                  </a:lnTo>
                  <a:lnTo>
                    <a:pt x="764381" y="4762"/>
                  </a:lnTo>
                  <a:lnTo>
                    <a:pt x="969169" y="26193"/>
                  </a:lnTo>
                  <a:lnTo>
                    <a:pt x="964406" y="226218"/>
                  </a:lnTo>
                  <a:lnTo>
                    <a:pt x="652462" y="226218"/>
                  </a:lnTo>
                  <a:lnTo>
                    <a:pt x="4000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2C4E3368-1F10-4B69-8FC2-52AE8D3C0163}"/>
                </a:ext>
              </a:extLst>
            </p:cNvPr>
            <p:cNvSpPr/>
            <p:nvPr/>
          </p:nvSpPr>
          <p:spPr>
            <a:xfrm>
              <a:off x="5276850" y="3943350"/>
              <a:ext cx="966788" cy="280988"/>
            </a:xfrm>
            <a:custGeom>
              <a:avLst/>
              <a:gdLst>
                <a:gd name="connsiteX0" fmla="*/ 376238 w 966788"/>
                <a:gd name="connsiteY0" fmla="*/ 235744 h 280988"/>
                <a:gd name="connsiteX1" fmla="*/ 0 w 966788"/>
                <a:gd name="connsiteY1" fmla="*/ 280988 h 280988"/>
                <a:gd name="connsiteX2" fmla="*/ 2381 w 966788"/>
                <a:gd name="connsiteY2" fmla="*/ 123825 h 280988"/>
                <a:gd name="connsiteX3" fmla="*/ 381000 w 966788"/>
                <a:gd name="connsiteY3" fmla="*/ 59531 h 280988"/>
                <a:gd name="connsiteX4" fmla="*/ 719138 w 966788"/>
                <a:gd name="connsiteY4" fmla="*/ 0 h 280988"/>
                <a:gd name="connsiteX5" fmla="*/ 742950 w 966788"/>
                <a:gd name="connsiteY5" fmla="*/ 2381 h 280988"/>
                <a:gd name="connsiteX6" fmla="*/ 966788 w 966788"/>
                <a:gd name="connsiteY6" fmla="*/ 61913 h 280988"/>
                <a:gd name="connsiteX7" fmla="*/ 959644 w 966788"/>
                <a:gd name="connsiteY7" fmla="*/ 204788 h 280988"/>
                <a:gd name="connsiteX8" fmla="*/ 714375 w 966788"/>
                <a:gd name="connsiteY8" fmla="*/ 200025 h 280988"/>
                <a:gd name="connsiteX9" fmla="*/ 376238 w 966788"/>
                <a:gd name="connsiteY9" fmla="*/ 235744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6788" h="280988">
                  <a:moveTo>
                    <a:pt x="376238" y="235744"/>
                  </a:moveTo>
                  <a:lnTo>
                    <a:pt x="0" y="280988"/>
                  </a:lnTo>
                  <a:cubicBezTo>
                    <a:pt x="794" y="228600"/>
                    <a:pt x="1587" y="176213"/>
                    <a:pt x="2381" y="123825"/>
                  </a:cubicBezTo>
                  <a:lnTo>
                    <a:pt x="381000" y="59531"/>
                  </a:lnTo>
                  <a:lnTo>
                    <a:pt x="719138" y="0"/>
                  </a:lnTo>
                  <a:lnTo>
                    <a:pt x="742950" y="2381"/>
                  </a:lnTo>
                  <a:lnTo>
                    <a:pt x="966788" y="61913"/>
                  </a:lnTo>
                  <a:lnTo>
                    <a:pt x="959644" y="204788"/>
                  </a:lnTo>
                  <a:lnTo>
                    <a:pt x="714375" y="200025"/>
                  </a:lnTo>
                  <a:lnTo>
                    <a:pt x="376238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C45A153B-0729-430F-A089-8385F73C7BA3}"/>
                </a:ext>
              </a:extLst>
            </p:cNvPr>
            <p:cNvSpPr/>
            <p:nvPr/>
          </p:nvSpPr>
          <p:spPr>
            <a:xfrm>
              <a:off x="4138613" y="4476750"/>
              <a:ext cx="3228975" cy="539750"/>
            </a:xfrm>
            <a:custGeom>
              <a:avLst/>
              <a:gdLst>
                <a:gd name="connsiteX0" fmla="*/ 1879013 w 3229470"/>
                <a:gd name="connsiteY0" fmla="*/ 303919 h 539126"/>
                <a:gd name="connsiteX1" fmla="*/ 1598879 w 3229470"/>
                <a:gd name="connsiteY1" fmla="*/ 332990 h 539126"/>
                <a:gd name="connsiteX2" fmla="*/ 1305531 w 3229470"/>
                <a:gd name="connsiteY2" fmla="*/ 377917 h 539126"/>
                <a:gd name="connsiteX3" fmla="*/ 972541 w 3229470"/>
                <a:gd name="connsiteY3" fmla="*/ 441343 h 539126"/>
                <a:gd name="connsiteX4" fmla="*/ 652765 w 3229470"/>
                <a:gd name="connsiteY4" fmla="*/ 515341 h 539126"/>
                <a:gd name="connsiteX5" fmla="*/ 539126 w 3229470"/>
                <a:gd name="connsiteY5" fmla="*/ 539126 h 539126"/>
                <a:gd name="connsiteX6" fmla="*/ 502127 w 3229470"/>
                <a:gd name="connsiteY6" fmla="*/ 536483 h 539126"/>
                <a:gd name="connsiteX7" fmla="*/ 443986 w 3229470"/>
                <a:gd name="connsiteY7" fmla="*/ 528555 h 539126"/>
                <a:gd name="connsiteX8" fmla="*/ 380560 w 3229470"/>
                <a:gd name="connsiteY8" fmla="*/ 510056 h 539126"/>
                <a:gd name="connsiteX9" fmla="*/ 248421 w 3229470"/>
                <a:gd name="connsiteY9" fmla="*/ 451915 h 539126"/>
                <a:gd name="connsiteX10" fmla="*/ 116282 w 3229470"/>
                <a:gd name="connsiteY10" fmla="*/ 377917 h 539126"/>
                <a:gd name="connsiteX11" fmla="*/ 26428 w 3229470"/>
                <a:gd name="connsiteY11" fmla="*/ 303919 h 539126"/>
                <a:gd name="connsiteX12" fmla="*/ 7928 w 3229470"/>
                <a:gd name="connsiteY12" fmla="*/ 280134 h 539126"/>
                <a:gd name="connsiteX13" fmla="*/ 0 w 3229470"/>
                <a:gd name="connsiteY13" fmla="*/ 261635 h 539126"/>
                <a:gd name="connsiteX14" fmla="*/ 5286 w 3229470"/>
                <a:gd name="connsiteY14" fmla="*/ 243135 h 539126"/>
                <a:gd name="connsiteX15" fmla="*/ 15857 w 3229470"/>
                <a:gd name="connsiteY15" fmla="*/ 227279 h 539126"/>
                <a:gd name="connsiteX16" fmla="*/ 42284 w 3229470"/>
                <a:gd name="connsiteY16" fmla="*/ 221993 h 539126"/>
                <a:gd name="connsiteX17" fmla="*/ 60784 w 3229470"/>
                <a:gd name="connsiteY17" fmla="*/ 221993 h 539126"/>
                <a:gd name="connsiteX18" fmla="*/ 79283 w 3229470"/>
                <a:gd name="connsiteY18" fmla="*/ 232564 h 539126"/>
                <a:gd name="connsiteX19" fmla="*/ 113639 w 3229470"/>
                <a:gd name="connsiteY19" fmla="*/ 258992 h 539126"/>
                <a:gd name="connsiteX20" fmla="*/ 161209 w 3229470"/>
                <a:gd name="connsiteY20" fmla="*/ 282777 h 539126"/>
                <a:gd name="connsiteX21" fmla="*/ 224636 w 3229470"/>
                <a:gd name="connsiteY21" fmla="*/ 301276 h 539126"/>
                <a:gd name="connsiteX22" fmla="*/ 314490 w 3229470"/>
                <a:gd name="connsiteY22" fmla="*/ 314490 h 539126"/>
                <a:gd name="connsiteX23" fmla="*/ 393773 w 3229470"/>
                <a:gd name="connsiteY23" fmla="*/ 317133 h 539126"/>
                <a:gd name="connsiteX24" fmla="*/ 465128 w 3229470"/>
                <a:gd name="connsiteY24" fmla="*/ 309205 h 539126"/>
                <a:gd name="connsiteX25" fmla="*/ 1004254 w 3229470"/>
                <a:gd name="connsiteY25" fmla="*/ 221993 h 539126"/>
                <a:gd name="connsiteX26" fmla="*/ 1218319 w 3229470"/>
                <a:gd name="connsiteY26" fmla="*/ 198208 h 539126"/>
                <a:gd name="connsiteX27" fmla="*/ 1683447 w 3229470"/>
                <a:gd name="connsiteY27" fmla="*/ 147995 h 539126"/>
                <a:gd name="connsiteX28" fmla="*/ 2032294 w 3229470"/>
                <a:gd name="connsiteY28" fmla="*/ 110997 h 539126"/>
                <a:gd name="connsiteX29" fmla="*/ 2264858 w 3229470"/>
                <a:gd name="connsiteY29" fmla="*/ 110997 h 539126"/>
                <a:gd name="connsiteX30" fmla="*/ 2653346 w 3229470"/>
                <a:gd name="connsiteY30" fmla="*/ 89854 h 539126"/>
                <a:gd name="connsiteX31" fmla="*/ 2685059 w 3229470"/>
                <a:gd name="connsiteY31" fmla="*/ 79283 h 539126"/>
                <a:gd name="connsiteX32" fmla="*/ 2811912 w 3229470"/>
                <a:gd name="connsiteY32" fmla="*/ 0 h 539126"/>
                <a:gd name="connsiteX33" fmla="*/ 2846268 w 3229470"/>
                <a:gd name="connsiteY33" fmla="*/ 5286 h 539126"/>
                <a:gd name="connsiteX34" fmla="*/ 2951979 w 3229470"/>
                <a:gd name="connsiteY34" fmla="*/ 42285 h 539126"/>
                <a:gd name="connsiteX35" fmla="*/ 3044476 w 3229470"/>
                <a:gd name="connsiteY35" fmla="*/ 76641 h 539126"/>
                <a:gd name="connsiteX36" fmla="*/ 3131688 w 3229470"/>
                <a:gd name="connsiteY36" fmla="*/ 118925 h 539126"/>
                <a:gd name="connsiteX37" fmla="*/ 3205686 w 3229470"/>
                <a:gd name="connsiteY37" fmla="*/ 163852 h 539126"/>
                <a:gd name="connsiteX38" fmla="*/ 3218899 w 3229470"/>
                <a:gd name="connsiteY38" fmla="*/ 184994 h 539126"/>
                <a:gd name="connsiteX39" fmla="*/ 3226828 w 3229470"/>
                <a:gd name="connsiteY39" fmla="*/ 203494 h 539126"/>
                <a:gd name="connsiteX40" fmla="*/ 3229470 w 3229470"/>
                <a:gd name="connsiteY40" fmla="*/ 232564 h 539126"/>
                <a:gd name="connsiteX41" fmla="*/ 3218899 w 3229470"/>
                <a:gd name="connsiteY41" fmla="*/ 245778 h 539126"/>
                <a:gd name="connsiteX42" fmla="*/ 3176615 w 3229470"/>
                <a:gd name="connsiteY42" fmla="*/ 274849 h 539126"/>
                <a:gd name="connsiteX43" fmla="*/ 3123760 w 3229470"/>
                <a:gd name="connsiteY43" fmla="*/ 295991 h 539126"/>
                <a:gd name="connsiteX44" fmla="*/ 2859482 w 3229470"/>
                <a:gd name="connsiteY44" fmla="*/ 282777 h 539126"/>
                <a:gd name="connsiteX45" fmla="*/ 2418139 w 3229470"/>
                <a:gd name="connsiteY45" fmla="*/ 288063 h 539126"/>
                <a:gd name="connsiteX46" fmla="*/ 1879013 w 3229470"/>
                <a:gd name="connsiteY46" fmla="*/ 303919 h 53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29470" h="539126">
                  <a:moveTo>
                    <a:pt x="1879013" y="303919"/>
                  </a:moveTo>
                  <a:lnTo>
                    <a:pt x="1598879" y="332990"/>
                  </a:lnTo>
                  <a:lnTo>
                    <a:pt x="1305531" y="377917"/>
                  </a:lnTo>
                  <a:lnTo>
                    <a:pt x="972541" y="441343"/>
                  </a:lnTo>
                  <a:lnTo>
                    <a:pt x="652765" y="515341"/>
                  </a:lnTo>
                  <a:lnTo>
                    <a:pt x="539126" y="539126"/>
                  </a:lnTo>
                  <a:lnTo>
                    <a:pt x="502127" y="536483"/>
                  </a:lnTo>
                  <a:lnTo>
                    <a:pt x="443986" y="528555"/>
                  </a:lnTo>
                  <a:lnTo>
                    <a:pt x="380560" y="510056"/>
                  </a:lnTo>
                  <a:lnTo>
                    <a:pt x="248421" y="451915"/>
                  </a:lnTo>
                  <a:lnTo>
                    <a:pt x="116282" y="377917"/>
                  </a:lnTo>
                  <a:lnTo>
                    <a:pt x="26428" y="303919"/>
                  </a:lnTo>
                  <a:lnTo>
                    <a:pt x="7928" y="280134"/>
                  </a:lnTo>
                  <a:lnTo>
                    <a:pt x="0" y="261635"/>
                  </a:lnTo>
                  <a:lnTo>
                    <a:pt x="5286" y="243135"/>
                  </a:lnTo>
                  <a:lnTo>
                    <a:pt x="15857" y="227279"/>
                  </a:lnTo>
                  <a:lnTo>
                    <a:pt x="42284" y="221993"/>
                  </a:lnTo>
                  <a:lnTo>
                    <a:pt x="60784" y="221993"/>
                  </a:lnTo>
                  <a:lnTo>
                    <a:pt x="79283" y="232564"/>
                  </a:lnTo>
                  <a:lnTo>
                    <a:pt x="113639" y="258992"/>
                  </a:lnTo>
                  <a:lnTo>
                    <a:pt x="161209" y="282777"/>
                  </a:lnTo>
                  <a:lnTo>
                    <a:pt x="224636" y="301276"/>
                  </a:lnTo>
                  <a:lnTo>
                    <a:pt x="314490" y="314490"/>
                  </a:lnTo>
                  <a:lnTo>
                    <a:pt x="393773" y="317133"/>
                  </a:lnTo>
                  <a:lnTo>
                    <a:pt x="465128" y="309205"/>
                  </a:lnTo>
                  <a:lnTo>
                    <a:pt x="1004254" y="221993"/>
                  </a:lnTo>
                  <a:lnTo>
                    <a:pt x="1218319" y="198208"/>
                  </a:lnTo>
                  <a:lnTo>
                    <a:pt x="1683447" y="147995"/>
                  </a:lnTo>
                  <a:lnTo>
                    <a:pt x="2032294" y="110997"/>
                  </a:lnTo>
                  <a:lnTo>
                    <a:pt x="2264858" y="110997"/>
                  </a:lnTo>
                  <a:lnTo>
                    <a:pt x="2653346" y="89854"/>
                  </a:lnTo>
                  <a:lnTo>
                    <a:pt x="2685059" y="79283"/>
                  </a:lnTo>
                  <a:lnTo>
                    <a:pt x="2811912" y="0"/>
                  </a:lnTo>
                  <a:lnTo>
                    <a:pt x="2846268" y="5286"/>
                  </a:lnTo>
                  <a:lnTo>
                    <a:pt x="2951979" y="42285"/>
                  </a:lnTo>
                  <a:lnTo>
                    <a:pt x="3044476" y="76641"/>
                  </a:lnTo>
                  <a:lnTo>
                    <a:pt x="3131688" y="118925"/>
                  </a:lnTo>
                  <a:lnTo>
                    <a:pt x="3205686" y="163852"/>
                  </a:lnTo>
                  <a:lnTo>
                    <a:pt x="3218899" y="184994"/>
                  </a:lnTo>
                  <a:lnTo>
                    <a:pt x="3226828" y="203494"/>
                  </a:lnTo>
                  <a:lnTo>
                    <a:pt x="3229470" y="232564"/>
                  </a:lnTo>
                  <a:lnTo>
                    <a:pt x="3218899" y="245778"/>
                  </a:lnTo>
                  <a:lnTo>
                    <a:pt x="3176615" y="274849"/>
                  </a:lnTo>
                  <a:lnTo>
                    <a:pt x="3123760" y="295991"/>
                  </a:lnTo>
                  <a:lnTo>
                    <a:pt x="2859482" y="282777"/>
                  </a:lnTo>
                  <a:lnTo>
                    <a:pt x="2418139" y="288063"/>
                  </a:lnTo>
                  <a:lnTo>
                    <a:pt x="1879013" y="30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94416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3ACF2F6-8450-4AFE-A621-7CA7201E07A4}"/>
              </a:ext>
            </a:extLst>
          </p:cNvPr>
          <p:cNvGrpSpPr/>
          <p:nvPr/>
        </p:nvGrpSpPr>
        <p:grpSpPr>
          <a:xfrm>
            <a:off x="2387600" y="1419225"/>
            <a:ext cx="4979988" cy="4575175"/>
            <a:chOff x="2387600" y="1419225"/>
            <a:chExt cx="4979988" cy="4575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21885C8-85C1-494C-A32E-2E3AF333C56C}"/>
                </a:ext>
              </a:extLst>
            </p:cNvPr>
            <p:cNvSpPr/>
            <p:nvPr/>
          </p:nvSpPr>
          <p:spPr>
            <a:xfrm>
              <a:off x="3348038" y="1592263"/>
              <a:ext cx="617537" cy="960437"/>
            </a:xfrm>
            <a:custGeom>
              <a:avLst/>
              <a:gdLst>
                <a:gd name="connsiteX0" fmla="*/ 257175 w 616743"/>
                <a:gd name="connsiteY0" fmla="*/ 621507 h 959644"/>
                <a:gd name="connsiteX1" fmla="*/ 254793 w 616743"/>
                <a:gd name="connsiteY1" fmla="*/ 354807 h 959644"/>
                <a:gd name="connsiteX2" fmla="*/ 247650 w 616743"/>
                <a:gd name="connsiteY2" fmla="*/ 280988 h 959644"/>
                <a:gd name="connsiteX3" fmla="*/ 233362 w 616743"/>
                <a:gd name="connsiteY3" fmla="*/ 226219 h 959644"/>
                <a:gd name="connsiteX4" fmla="*/ 211931 w 616743"/>
                <a:gd name="connsiteY4" fmla="*/ 183357 h 959644"/>
                <a:gd name="connsiteX5" fmla="*/ 185737 w 616743"/>
                <a:gd name="connsiteY5" fmla="*/ 152400 h 959644"/>
                <a:gd name="connsiteX6" fmla="*/ 154781 w 616743"/>
                <a:gd name="connsiteY6" fmla="*/ 128588 h 959644"/>
                <a:gd name="connsiteX7" fmla="*/ 111918 w 616743"/>
                <a:gd name="connsiteY7" fmla="*/ 104775 h 959644"/>
                <a:gd name="connsiteX8" fmla="*/ 30956 w 616743"/>
                <a:gd name="connsiteY8" fmla="*/ 76200 h 959644"/>
                <a:gd name="connsiteX9" fmla="*/ 14287 w 616743"/>
                <a:gd name="connsiteY9" fmla="*/ 61913 h 959644"/>
                <a:gd name="connsiteX10" fmla="*/ 0 w 616743"/>
                <a:gd name="connsiteY10" fmla="*/ 38100 h 959644"/>
                <a:gd name="connsiteX11" fmla="*/ 0 w 616743"/>
                <a:gd name="connsiteY11" fmla="*/ 21432 h 959644"/>
                <a:gd name="connsiteX12" fmla="*/ 16668 w 616743"/>
                <a:gd name="connsiteY12" fmla="*/ 4763 h 959644"/>
                <a:gd name="connsiteX13" fmla="*/ 47625 w 616743"/>
                <a:gd name="connsiteY13" fmla="*/ 0 h 959644"/>
                <a:gd name="connsiteX14" fmla="*/ 138112 w 616743"/>
                <a:gd name="connsiteY14" fmla="*/ 4763 h 959644"/>
                <a:gd name="connsiteX15" fmla="*/ 223837 w 616743"/>
                <a:gd name="connsiteY15" fmla="*/ 11907 h 959644"/>
                <a:gd name="connsiteX16" fmla="*/ 309562 w 616743"/>
                <a:gd name="connsiteY16" fmla="*/ 21432 h 959644"/>
                <a:gd name="connsiteX17" fmla="*/ 392906 w 616743"/>
                <a:gd name="connsiteY17" fmla="*/ 42863 h 959644"/>
                <a:gd name="connsiteX18" fmla="*/ 469106 w 616743"/>
                <a:gd name="connsiteY18" fmla="*/ 73819 h 959644"/>
                <a:gd name="connsiteX19" fmla="*/ 521493 w 616743"/>
                <a:gd name="connsiteY19" fmla="*/ 107157 h 959644"/>
                <a:gd name="connsiteX20" fmla="*/ 564356 w 616743"/>
                <a:gd name="connsiteY20" fmla="*/ 142875 h 959644"/>
                <a:gd name="connsiteX21" fmla="*/ 588168 w 616743"/>
                <a:gd name="connsiteY21" fmla="*/ 164307 h 959644"/>
                <a:gd name="connsiteX22" fmla="*/ 609600 w 616743"/>
                <a:gd name="connsiteY22" fmla="*/ 195263 h 959644"/>
                <a:gd name="connsiteX23" fmla="*/ 616743 w 616743"/>
                <a:gd name="connsiteY23" fmla="*/ 221457 h 959644"/>
                <a:gd name="connsiteX24" fmla="*/ 614362 w 616743"/>
                <a:gd name="connsiteY24" fmla="*/ 257175 h 959644"/>
                <a:gd name="connsiteX25" fmla="*/ 602456 w 616743"/>
                <a:gd name="connsiteY25" fmla="*/ 297657 h 959644"/>
                <a:gd name="connsiteX26" fmla="*/ 576262 w 616743"/>
                <a:gd name="connsiteY26" fmla="*/ 330994 h 959644"/>
                <a:gd name="connsiteX27" fmla="*/ 559593 w 616743"/>
                <a:gd name="connsiteY27" fmla="*/ 352425 h 959644"/>
                <a:gd name="connsiteX28" fmla="*/ 550068 w 616743"/>
                <a:gd name="connsiteY28" fmla="*/ 419100 h 959644"/>
                <a:gd name="connsiteX29" fmla="*/ 542925 w 616743"/>
                <a:gd name="connsiteY29" fmla="*/ 571500 h 959644"/>
                <a:gd name="connsiteX30" fmla="*/ 523875 w 616743"/>
                <a:gd name="connsiteY30" fmla="*/ 881063 h 959644"/>
                <a:gd name="connsiteX31" fmla="*/ 261937 w 616743"/>
                <a:gd name="connsiteY31" fmla="*/ 959644 h 959644"/>
                <a:gd name="connsiteX32" fmla="*/ 257175 w 616743"/>
                <a:gd name="connsiteY32" fmla="*/ 621507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959644">
                  <a:moveTo>
                    <a:pt x="257175" y="621507"/>
                  </a:moveTo>
                  <a:lnTo>
                    <a:pt x="254793" y="354807"/>
                  </a:lnTo>
                  <a:lnTo>
                    <a:pt x="247650" y="280988"/>
                  </a:lnTo>
                  <a:lnTo>
                    <a:pt x="233362" y="226219"/>
                  </a:lnTo>
                  <a:lnTo>
                    <a:pt x="211931" y="183357"/>
                  </a:lnTo>
                  <a:lnTo>
                    <a:pt x="185737" y="152400"/>
                  </a:lnTo>
                  <a:lnTo>
                    <a:pt x="154781" y="128588"/>
                  </a:lnTo>
                  <a:lnTo>
                    <a:pt x="111918" y="104775"/>
                  </a:lnTo>
                  <a:lnTo>
                    <a:pt x="30956" y="76200"/>
                  </a:lnTo>
                  <a:lnTo>
                    <a:pt x="14287" y="61913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16668" y="4763"/>
                  </a:lnTo>
                  <a:lnTo>
                    <a:pt x="47625" y="0"/>
                  </a:lnTo>
                  <a:lnTo>
                    <a:pt x="138112" y="4763"/>
                  </a:lnTo>
                  <a:lnTo>
                    <a:pt x="223837" y="11907"/>
                  </a:lnTo>
                  <a:lnTo>
                    <a:pt x="309562" y="21432"/>
                  </a:lnTo>
                  <a:lnTo>
                    <a:pt x="392906" y="42863"/>
                  </a:lnTo>
                  <a:lnTo>
                    <a:pt x="469106" y="73819"/>
                  </a:lnTo>
                  <a:lnTo>
                    <a:pt x="521493" y="107157"/>
                  </a:lnTo>
                  <a:lnTo>
                    <a:pt x="564356" y="142875"/>
                  </a:lnTo>
                  <a:lnTo>
                    <a:pt x="588168" y="164307"/>
                  </a:lnTo>
                  <a:lnTo>
                    <a:pt x="609600" y="195263"/>
                  </a:lnTo>
                  <a:lnTo>
                    <a:pt x="616743" y="221457"/>
                  </a:lnTo>
                  <a:lnTo>
                    <a:pt x="614362" y="257175"/>
                  </a:lnTo>
                  <a:lnTo>
                    <a:pt x="602456" y="297657"/>
                  </a:lnTo>
                  <a:lnTo>
                    <a:pt x="576262" y="330994"/>
                  </a:lnTo>
                  <a:lnTo>
                    <a:pt x="559593" y="352425"/>
                  </a:lnTo>
                  <a:lnTo>
                    <a:pt x="550068" y="419100"/>
                  </a:lnTo>
                  <a:lnTo>
                    <a:pt x="542925" y="571500"/>
                  </a:lnTo>
                  <a:lnTo>
                    <a:pt x="523875" y="881063"/>
                  </a:lnTo>
                  <a:lnTo>
                    <a:pt x="261937" y="959644"/>
                  </a:lnTo>
                  <a:cubicBezTo>
                    <a:pt x="260350" y="844550"/>
                    <a:pt x="258762" y="729457"/>
                    <a:pt x="257175" y="62150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E82A9A2-53BE-6C40-B8F6-A33755F0F216}"/>
                </a:ext>
              </a:extLst>
            </p:cNvPr>
            <p:cNvSpPr/>
            <p:nvPr/>
          </p:nvSpPr>
          <p:spPr>
            <a:xfrm>
              <a:off x="4333875" y="1419225"/>
              <a:ext cx="938213" cy="1563688"/>
            </a:xfrm>
            <a:custGeom>
              <a:avLst/>
              <a:gdLst>
                <a:gd name="connsiteX0" fmla="*/ 773906 w 938213"/>
                <a:gd name="connsiteY0" fmla="*/ 635794 h 1564481"/>
                <a:gd name="connsiteX1" fmla="*/ 695325 w 938213"/>
                <a:gd name="connsiteY1" fmla="*/ 771525 h 1564481"/>
                <a:gd name="connsiteX2" fmla="*/ 619125 w 938213"/>
                <a:gd name="connsiteY2" fmla="*/ 909638 h 1564481"/>
                <a:gd name="connsiteX3" fmla="*/ 531019 w 938213"/>
                <a:gd name="connsiteY3" fmla="*/ 1045369 h 1564481"/>
                <a:gd name="connsiteX4" fmla="*/ 400050 w 938213"/>
                <a:gd name="connsiteY4" fmla="*/ 1212056 h 1564481"/>
                <a:gd name="connsiteX5" fmla="*/ 247650 w 938213"/>
                <a:gd name="connsiteY5" fmla="*/ 1385888 h 1564481"/>
                <a:gd name="connsiteX6" fmla="*/ 135731 w 938213"/>
                <a:gd name="connsiteY6" fmla="*/ 1507331 h 1564481"/>
                <a:gd name="connsiteX7" fmla="*/ 69056 w 938213"/>
                <a:gd name="connsiteY7" fmla="*/ 1550194 h 1564481"/>
                <a:gd name="connsiteX8" fmla="*/ 40481 w 938213"/>
                <a:gd name="connsiteY8" fmla="*/ 1562100 h 1564481"/>
                <a:gd name="connsiteX9" fmla="*/ 16669 w 938213"/>
                <a:gd name="connsiteY9" fmla="*/ 1564481 h 1564481"/>
                <a:gd name="connsiteX10" fmla="*/ 2381 w 938213"/>
                <a:gd name="connsiteY10" fmla="*/ 1554956 h 1564481"/>
                <a:gd name="connsiteX11" fmla="*/ 0 w 938213"/>
                <a:gd name="connsiteY11" fmla="*/ 1531144 h 1564481"/>
                <a:gd name="connsiteX12" fmla="*/ 19050 w 938213"/>
                <a:gd name="connsiteY12" fmla="*/ 1497806 h 1564481"/>
                <a:gd name="connsiteX13" fmla="*/ 100013 w 938213"/>
                <a:gd name="connsiteY13" fmla="*/ 1388269 h 1564481"/>
                <a:gd name="connsiteX14" fmla="*/ 204788 w 938213"/>
                <a:gd name="connsiteY14" fmla="*/ 1235869 h 1564481"/>
                <a:gd name="connsiteX15" fmla="*/ 314325 w 938213"/>
                <a:gd name="connsiteY15" fmla="*/ 1054894 h 1564481"/>
                <a:gd name="connsiteX16" fmla="*/ 423863 w 938213"/>
                <a:gd name="connsiteY16" fmla="*/ 864394 h 1564481"/>
                <a:gd name="connsiteX17" fmla="*/ 533400 w 938213"/>
                <a:gd name="connsiteY17" fmla="*/ 650081 h 1564481"/>
                <a:gd name="connsiteX18" fmla="*/ 573881 w 938213"/>
                <a:gd name="connsiteY18" fmla="*/ 542925 h 1564481"/>
                <a:gd name="connsiteX19" fmla="*/ 611981 w 938213"/>
                <a:gd name="connsiteY19" fmla="*/ 433388 h 1564481"/>
                <a:gd name="connsiteX20" fmla="*/ 633413 w 938213"/>
                <a:gd name="connsiteY20" fmla="*/ 292894 h 1564481"/>
                <a:gd name="connsiteX21" fmla="*/ 633413 w 938213"/>
                <a:gd name="connsiteY21" fmla="*/ 202406 h 1564481"/>
                <a:gd name="connsiteX22" fmla="*/ 621506 w 938213"/>
                <a:gd name="connsiteY22" fmla="*/ 145256 h 1564481"/>
                <a:gd name="connsiteX23" fmla="*/ 588169 w 938213"/>
                <a:gd name="connsiteY23" fmla="*/ 97631 h 1564481"/>
                <a:gd name="connsiteX24" fmla="*/ 545306 w 938213"/>
                <a:gd name="connsiteY24" fmla="*/ 45244 h 1564481"/>
                <a:gd name="connsiteX25" fmla="*/ 540544 w 938213"/>
                <a:gd name="connsiteY25" fmla="*/ 33338 h 1564481"/>
                <a:gd name="connsiteX26" fmla="*/ 540544 w 938213"/>
                <a:gd name="connsiteY26" fmla="*/ 19050 h 1564481"/>
                <a:gd name="connsiteX27" fmla="*/ 547688 w 938213"/>
                <a:gd name="connsiteY27" fmla="*/ 7144 h 1564481"/>
                <a:gd name="connsiteX28" fmla="*/ 569119 w 938213"/>
                <a:gd name="connsiteY28" fmla="*/ 0 h 1564481"/>
                <a:gd name="connsiteX29" fmla="*/ 626269 w 938213"/>
                <a:gd name="connsiteY29" fmla="*/ 2381 h 1564481"/>
                <a:gd name="connsiteX30" fmla="*/ 673894 w 938213"/>
                <a:gd name="connsiteY30" fmla="*/ 11906 h 1564481"/>
                <a:gd name="connsiteX31" fmla="*/ 716756 w 938213"/>
                <a:gd name="connsiteY31" fmla="*/ 23813 h 1564481"/>
                <a:gd name="connsiteX32" fmla="*/ 757238 w 938213"/>
                <a:gd name="connsiteY32" fmla="*/ 47625 h 1564481"/>
                <a:gd name="connsiteX33" fmla="*/ 797719 w 938213"/>
                <a:gd name="connsiteY33" fmla="*/ 76200 h 1564481"/>
                <a:gd name="connsiteX34" fmla="*/ 828675 w 938213"/>
                <a:gd name="connsiteY34" fmla="*/ 109538 h 1564481"/>
                <a:gd name="connsiteX35" fmla="*/ 854869 w 938213"/>
                <a:gd name="connsiteY35" fmla="*/ 142875 h 1564481"/>
                <a:gd name="connsiteX36" fmla="*/ 895350 w 938213"/>
                <a:gd name="connsiteY36" fmla="*/ 197644 h 1564481"/>
                <a:gd name="connsiteX37" fmla="*/ 923925 w 938213"/>
                <a:gd name="connsiteY37" fmla="*/ 269081 h 1564481"/>
                <a:gd name="connsiteX38" fmla="*/ 938213 w 938213"/>
                <a:gd name="connsiteY38" fmla="*/ 307181 h 1564481"/>
                <a:gd name="connsiteX39" fmla="*/ 938213 w 938213"/>
                <a:gd name="connsiteY39" fmla="*/ 345281 h 1564481"/>
                <a:gd name="connsiteX40" fmla="*/ 928688 w 938213"/>
                <a:gd name="connsiteY40" fmla="*/ 400050 h 1564481"/>
                <a:gd name="connsiteX41" fmla="*/ 897731 w 938213"/>
                <a:gd name="connsiteY41" fmla="*/ 447675 h 1564481"/>
                <a:gd name="connsiteX42" fmla="*/ 862013 w 938213"/>
                <a:gd name="connsiteY42" fmla="*/ 497681 h 1564481"/>
                <a:gd name="connsiteX43" fmla="*/ 773906 w 938213"/>
                <a:gd name="connsiteY43" fmla="*/ 635794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8213" h="1564481">
                  <a:moveTo>
                    <a:pt x="773906" y="635794"/>
                  </a:moveTo>
                  <a:lnTo>
                    <a:pt x="695325" y="771525"/>
                  </a:lnTo>
                  <a:lnTo>
                    <a:pt x="619125" y="909638"/>
                  </a:lnTo>
                  <a:lnTo>
                    <a:pt x="531019" y="1045369"/>
                  </a:lnTo>
                  <a:lnTo>
                    <a:pt x="400050" y="1212056"/>
                  </a:lnTo>
                  <a:lnTo>
                    <a:pt x="247650" y="1385888"/>
                  </a:lnTo>
                  <a:lnTo>
                    <a:pt x="135731" y="1507331"/>
                  </a:lnTo>
                  <a:lnTo>
                    <a:pt x="69056" y="1550194"/>
                  </a:lnTo>
                  <a:lnTo>
                    <a:pt x="40481" y="1562100"/>
                  </a:lnTo>
                  <a:lnTo>
                    <a:pt x="16669" y="1564481"/>
                  </a:lnTo>
                  <a:lnTo>
                    <a:pt x="2381" y="1554956"/>
                  </a:lnTo>
                  <a:lnTo>
                    <a:pt x="0" y="1531144"/>
                  </a:lnTo>
                  <a:lnTo>
                    <a:pt x="19050" y="1497806"/>
                  </a:lnTo>
                  <a:lnTo>
                    <a:pt x="100013" y="1388269"/>
                  </a:lnTo>
                  <a:lnTo>
                    <a:pt x="204788" y="1235869"/>
                  </a:lnTo>
                  <a:lnTo>
                    <a:pt x="314325" y="1054894"/>
                  </a:lnTo>
                  <a:lnTo>
                    <a:pt x="423863" y="864394"/>
                  </a:lnTo>
                  <a:lnTo>
                    <a:pt x="533400" y="650081"/>
                  </a:lnTo>
                  <a:lnTo>
                    <a:pt x="573881" y="542925"/>
                  </a:lnTo>
                  <a:lnTo>
                    <a:pt x="611981" y="433388"/>
                  </a:lnTo>
                  <a:lnTo>
                    <a:pt x="633413" y="292894"/>
                  </a:lnTo>
                  <a:lnTo>
                    <a:pt x="633413" y="202406"/>
                  </a:lnTo>
                  <a:lnTo>
                    <a:pt x="621506" y="145256"/>
                  </a:lnTo>
                  <a:lnTo>
                    <a:pt x="588169" y="97631"/>
                  </a:lnTo>
                  <a:lnTo>
                    <a:pt x="545306" y="45244"/>
                  </a:lnTo>
                  <a:lnTo>
                    <a:pt x="540544" y="33338"/>
                  </a:lnTo>
                  <a:lnTo>
                    <a:pt x="540544" y="19050"/>
                  </a:lnTo>
                  <a:lnTo>
                    <a:pt x="547688" y="7144"/>
                  </a:lnTo>
                  <a:lnTo>
                    <a:pt x="569119" y="0"/>
                  </a:lnTo>
                  <a:lnTo>
                    <a:pt x="626269" y="2381"/>
                  </a:lnTo>
                  <a:lnTo>
                    <a:pt x="673894" y="11906"/>
                  </a:lnTo>
                  <a:lnTo>
                    <a:pt x="716756" y="23813"/>
                  </a:lnTo>
                  <a:lnTo>
                    <a:pt x="757238" y="47625"/>
                  </a:lnTo>
                  <a:lnTo>
                    <a:pt x="797719" y="76200"/>
                  </a:lnTo>
                  <a:lnTo>
                    <a:pt x="828675" y="109538"/>
                  </a:lnTo>
                  <a:lnTo>
                    <a:pt x="854869" y="142875"/>
                  </a:lnTo>
                  <a:lnTo>
                    <a:pt x="895350" y="197644"/>
                  </a:lnTo>
                  <a:lnTo>
                    <a:pt x="923925" y="269081"/>
                  </a:lnTo>
                  <a:lnTo>
                    <a:pt x="938213" y="307181"/>
                  </a:lnTo>
                  <a:lnTo>
                    <a:pt x="938213" y="345281"/>
                  </a:lnTo>
                  <a:lnTo>
                    <a:pt x="928688" y="400050"/>
                  </a:lnTo>
                  <a:lnTo>
                    <a:pt x="897731" y="447675"/>
                  </a:lnTo>
                  <a:lnTo>
                    <a:pt x="862013" y="497681"/>
                  </a:lnTo>
                  <a:lnTo>
                    <a:pt x="773906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9A14D1C-40E5-9948-BE5C-9154900FDEE8}"/>
                </a:ext>
              </a:extLst>
            </p:cNvPr>
            <p:cNvSpPr/>
            <p:nvPr/>
          </p:nvSpPr>
          <p:spPr>
            <a:xfrm>
              <a:off x="4246563" y="4997450"/>
              <a:ext cx="1236662" cy="957263"/>
            </a:xfrm>
            <a:custGeom>
              <a:avLst/>
              <a:gdLst>
                <a:gd name="connsiteX0" fmla="*/ 835116 w 1236818"/>
                <a:gd name="connsiteY0" fmla="*/ 557625 h 956684"/>
                <a:gd name="connsiteX1" fmla="*/ 525912 w 1236818"/>
                <a:gd name="connsiteY1" fmla="*/ 737334 h 956684"/>
                <a:gd name="connsiteX2" fmla="*/ 261634 w 1236818"/>
                <a:gd name="connsiteY2" fmla="*/ 869473 h 956684"/>
                <a:gd name="connsiteX3" fmla="*/ 60784 w 1236818"/>
                <a:gd name="connsiteY3" fmla="*/ 951399 h 956684"/>
                <a:gd name="connsiteX4" fmla="*/ 39641 w 1236818"/>
                <a:gd name="connsiteY4" fmla="*/ 956684 h 956684"/>
                <a:gd name="connsiteX5" fmla="*/ 7928 w 1236818"/>
                <a:gd name="connsiteY5" fmla="*/ 954041 h 956684"/>
                <a:gd name="connsiteX6" fmla="*/ 0 w 1236818"/>
                <a:gd name="connsiteY6" fmla="*/ 940827 h 956684"/>
                <a:gd name="connsiteX7" fmla="*/ 7928 w 1236818"/>
                <a:gd name="connsiteY7" fmla="*/ 909114 h 956684"/>
                <a:gd name="connsiteX8" fmla="*/ 44927 w 1236818"/>
                <a:gd name="connsiteY8" fmla="*/ 874758 h 956684"/>
                <a:gd name="connsiteX9" fmla="*/ 269563 w 1236818"/>
                <a:gd name="connsiteY9" fmla="*/ 734691 h 956684"/>
                <a:gd name="connsiteX10" fmla="*/ 480985 w 1236818"/>
                <a:gd name="connsiteY10" fmla="*/ 586696 h 956684"/>
                <a:gd name="connsiteX11" fmla="*/ 650122 w 1236818"/>
                <a:gd name="connsiteY11" fmla="*/ 457200 h 956684"/>
                <a:gd name="connsiteX12" fmla="*/ 769047 w 1236818"/>
                <a:gd name="connsiteY12" fmla="*/ 340918 h 956684"/>
                <a:gd name="connsiteX13" fmla="*/ 837759 w 1236818"/>
                <a:gd name="connsiteY13" fmla="*/ 256349 h 956684"/>
                <a:gd name="connsiteX14" fmla="*/ 856259 w 1236818"/>
                <a:gd name="connsiteY14" fmla="*/ 198208 h 956684"/>
                <a:gd name="connsiteX15" fmla="*/ 853616 w 1236818"/>
                <a:gd name="connsiteY15" fmla="*/ 153281 h 956684"/>
                <a:gd name="connsiteX16" fmla="*/ 832474 w 1236818"/>
                <a:gd name="connsiteY16" fmla="*/ 110996 h 956684"/>
                <a:gd name="connsiteX17" fmla="*/ 795475 w 1236818"/>
                <a:gd name="connsiteY17" fmla="*/ 68712 h 956684"/>
                <a:gd name="connsiteX18" fmla="*/ 779618 w 1236818"/>
                <a:gd name="connsiteY18" fmla="*/ 44927 h 956684"/>
                <a:gd name="connsiteX19" fmla="*/ 776975 w 1236818"/>
                <a:gd name="connsiteY19" fmla="*/ 15856 h 956684"/>
                <a:gd name="connsiteX20" fmla="*/ 787547 w 1236818"/>
                <a:gd name="connsiteY20" fmla="*/ 2642 h 956684"/>
                <a:gd name="connsiteX21" fmla="*/ 803403 w 1236818"/>
                <a:gd name="connsiteY21" fmla="*/ 0 h 956684"/>
                <a:gd name="connsiteX22" fmla="*/ 840402 w 1236818"/>
                <a:gd name="connsiteY22" fmla="*/ 5285 h 956684"/>
                <a:gd name="connsiteX23" fmla="*/ 914400 w 1236818"/>
                <a:gd name="connsiteY23" fmla="*/ 34356 h 956684"/>
                <a:gd name="connsiteX24" fmla="*/ 1001611 w 1236818"/>
                <a:gd name="connsiteY24" fmla="*/ 73997 h 956684"/>
                <a:gd name="connsiteX25" fmla="*/ 1086180 w 1236818"/>
                <a:gd name="connsiteY25" fmla="*/ 126853 h 956684"/>
                <a:gd name="connsiteX26" fmla="*/ 1139036 w 1236818"/>
                <a:gd name="connsiteY26" fmla="*/ 158566 h 956684"/>
                <a:gd name="connsiteX27" fmla="*/ 1194534 w 1236818"/>
                <a:gd name="connsiteY27" fmla="*/ 198208 h 956684"/>
                <a:gd name="connsiteX28" fmla="*/ 1223604 w 1236818"/>
                <a:gd name="connsiteY28" fmla="*/ 235207 h 956684"/>
                <a:gd name="connsiteX29" fmla="*/ 1234175 w 1236818"/>
                <a:gd name="connsiteY29" fmla="*/ 266920 h 956684"/>
                <a:gd name="connsiteX30" fmla="*/ 1236818 w 1236818"/>
                <a:gd name="connsiteY30" fmla="*/ 301276 h 956684"/>
                <a:gd name="connsiteX31" fmla="*/ 1220962 w 1236818"/>
                <a:gd name="connsiteY31" fmla="*/ 338275 h 956684"/>
                <a:gd name="connsiteX32" fmla="*/ 1197177 w 1236818"/>
                <a:gd name="connsiteY32" fmla="*/ 359417 h 956684"/>
                <a:gd name="connsiteX33" fmla="*/ 1146964 w 1236818"/>
                <a:gd name="connsiteY33" fmla="*/ 369988 h 956684"/>
                <a:gd name="connsiteX34" fmla="*/ 835116 w 1236818"/>
                <a:gd name="connsiteY34" fmla="*/ 557625 h 95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6818" h="956684">
                  <a:moveTo>
                    <a:pt x="835116" y="557625"/>
                  </a:moveTo>
                  <a:lnTo>
                    <a:pt x="525912" y="737334"/>
                  </a:lnTo>
                  <a:lnTo>
                    <a:pt x="261634" y="869473"/>
                  </a:lnTo>
                  <a:lnTo>
                    <a:pt x="60784" y="951399"/>
                  </a:lnTo>
                  <a:lnTo>
                    <a:pt x="39641" y="956684"/>
                  </a:lnTo>
                  <a:lnTo>
                    <a:pt x="7928" y="954041"/>
                  </a:lnTo>
                  <a:lnTo>
                    <a:pt x="0" y="940827"/>
                  </a:lnTo>
                  <a:lnTo>
                    <a:pt x="7928" y="909114"/>
                  </a:lnTo>
                  <a:lnTo>
                    <a:pt x="44927" y="874758"/>
                  </a:lnTo>
                  <a:lnTo>
                    <a:pt x="269563" y="734691"/>
                  </a:lnTo>
                  <a:lnTo>
                    <a:pt x="480985" y="586696"/>
                  </a:lnTo>
                  <a:lnTo>
                    <a:pt x="650122" y="457200"/>
                  </a:lnTo>
                  <a:lnTo>
                    <a:pt x="769047" y="340918"/>
                  </a:lnTo>
                  <a:lnTo>
                    <a:pt x="837759" y="256349"/>
                  </a:lnTo>
                  <a:lnTo>
                    <a:pt x="856259" y="198208"/>
                  </a:lnTo>
                  <a:lnTo>
                    <a:pt x="853616" y="153281"/>
                  </a:lnTo>
                  <a:lnTo>
                    <a:pt x="832474" y="110996"/>
                  </a:lnTo>
                  <a:lnTo>
                    <a:pt x="795475" y="68712"/>
                  </a:lnTo>
                  <a:lnTo>
                    <a:pt x="779618" y="44927"/>
                  </a:lnTo>
                  <a:lnTo>
                    <a:pt x="776975" y="15856"/>
                  </a:lnTo>
                  <a:lnTo>
                    <a:pt x="787547" y="2642"/>
                  </a:lnTo>
                  <a:lnTo>
                    <a:pt x="803403" y="0"/>
                  </a:lnTo>
                  <a:lnTo>
                    <a:pt x="840402" y="5285"/>
                  </a:lnTo>
                  <a:lnTo>
                    <a:pt x="914400" y="34356"/>
                  </a:lnTo>
                  <a:lnTo>
                    <a:pt x="1001611" y="73997"/>
                  </a:lnTo>
                  <a:lnTo>
                    <a:pt x="1086180" y="126853"/>
                  </a:lnTo>
                  <a:lnTo>
                    <a:pt x="1139036" y="158566"/>
                  </a:lnTo>
                  <a:lnTo>
                    <a:pt x="1194534" y="198208"/>
                  </a:lnTo>
                  <a:lnTo>
                    <a:pt x="1223604" y="235207"/>
                  </a:lnTo>
                  <a:lnTo>
                    <a:pt x="1234175" y="266920"/>
                  </a:lnTo>
                  <a:lnTo>
                    <a:pt x="1236818" y="301276"/>
                  </a:lnTo>
                  <a:lnTo>
                    <a:pt x="1220962" y="338275"/>
                  </a:lnTo>
                  <a:lnTo>
                    <a:pt x="1197177" y="359417"/>
                  </a:lnTo>
                  <a:lnTo>
                    <a:pt x="1146964" y="369988"/>
                  </a:lnTo>
                  <a:lnTo>
                    <a:pt x="835116" y="55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48A36B3-DF78-9343-ADE1-A36AD4A5DE6E}"/>
                </a:ext>
              </a:extLst>
            </p:cNvPr>
            <p:cNvSpPr/>
            <p:nvPr/>
          </p:nvSpPr>
          <p:spPr>
            <a:xfrm>
              <a:off x="5956300" y="4957763"/>
              <a:ext cx="1131888" cy="1036637"/>
            </a:xfrm>
            <a:custGeom>
              <a:avLst/>
              <a:gdLst>
                <a:gd name="connsiteX0" fmla="*/ 774333 w 1131107"/>
                <a:gd name="connsiteY0" fmla="*/ 758476 h 1035968"/>
                <a:gd name="connsiteX1" fmla="*/ 673907 w 1131107"/>
                <a:gd name="connsiteY1" fmla="*/ 615767 h 1035968"/>
                <a:gd name="connsiteX2" fmla="*/ 594624 w 1131107"/>
                <a:gd name="connsiteY2" fmla="*/ 520627 h 1035968"/>
                <a:gd name="connsiteX3" fmla="*/ 488913 w 1131107"/>
                <a:gd name="connsiteY3" fmla="*/ 412273 h 1035968"/>
                <a:gd name="connsiteX4" fmla="*/ 441343 w 1131107"/>
                <a:gd name="connsiteY4" fmla="*/ 369989 h 1035968"/>
                <a:gd name="connsiteX5" fmla="*/ 317133 w 1131107"/>
                <a:gd name="connsiteY5" fmla="*/ 285420 h 1035968"/>
                <a:gd name="connsiteX6" fmla="*/ 68712 w 1131107"/>
                <a:gd name="connsiteY6" fmla="*/ 103068 h 1035968"/>
                <a:gd name="connsiteX7" fmla="*/ 13214 w 1131107"/>
                <a:gd name="connsiteY7" fmla="*/ 60784 h 1035968"/>
                <a:gd name="connsiteX8" fmla="*/ 0 w 1131107"/>
                <a:gd name="connsiteY8" fmla="*/ 34356 h 1035968"/>
                <a:gd name="connsiteX9" fmla="*/ 0 w 1131107"/>
                <a:gd name="connsiteY9" fmla="*/ 7928 h 1035968"/>
                <a:gd name="connsiteX10" fmla="*/ 10571 w 1131107"/>
                <a:gd name="connsiteY10" fmla="*/ 2643 h 1035968"/>
                <a:gd name="connsiteX11" fmla="*/ 26428 w 1131107"/>
                <a:gd name="connsiteY11" fmla="*/ 0 h 1035968"/>
                <a:gd name="connsiteX12" fmla="*/ 79283 w 1131107"/>
                <a:gd name="connsiteY12" fmla="*/ 18500 h 1035968"/>
                <a:gd name="connsiteX13" fmla="*/ 272206 w 1131107"/>
                <a:gd name="connsiteY13" fmla="*/ 105711 h 1035968"/>
                <a:gd name="connsiteX14" fmla="*/ 478342 w 1131107"/>
                <a:gd name="connsiteY14" fmla="*/ 200851 h 1035968"/>
                <a:gd name="connsiteX15" fmla="*/ 655408 w 1131107"/>
                <a:gd name="connsiteY15" fmla="*/ 290705 h 1035968"/>
                <a:gd name="connsiteX16" fmla="*/ 806046 w 1131107"/>
                <a:gd name="connsiteY16" fmla="*/ 372631 h 1035968"/>
                <a:gd name="connsiteX17" fmla="*/ 938185 w 1131107"/>
                <a:gd name="connsiteY17" fmla="*/ 459843 h 1035968"/>
                <a:gd name="connsiteX18" fmla="*/ 983112 w 1131107"/>
                <a:gd name="connsiteY18" fmla="*/ 512698 h 1035968"/>
                <a:gd name="connsiteX19" fmla="*/ 1028039 w 1131107"/>
                <a:gd name="connsiteY19" fmla="*/ 578768 h 1035968"/>
                <a:gd name="connsiteX20" fmla="*/ 1078252 w 1131107"/>
                <a:gd name="connsiteY20" fmla="*/ 673908 h 1035968"/>
                <a:gd name="connsiteX21" fmla="*/ 1099394 w 1131107"/>
                <a:gd name="connsiteY21" fmla="*/ 724120 h 1035968"/>
                <a:gd name="connsiteX22" fmla="*/ 1120536 w 1131107"/>
                <a:gd name="connsiteY22" fmla="*/ 787547 h 1035968"/>
                <a:gd name="connsiteX23" fmla="*/ 1128465 w 1131107"/>
                <a:gd name="connsiteY23" fmla="*/ 843045 h 1035968"/>
                <a:gd name="connsiteX24" fmla="*/ 1131107 w 1131107"/>
                <a:gd name="connsiteY24" fmla="*/ 893258 h 1035968"/>
                <a:gd name="connsiteX25" fmla="*/ 1125822 w 1131107"/>
                <a:gd name="connsiteY25" fmla="*/ 946113 h 1035968"/>
                <a:gd name="connsiteX26" fmla="*/ 1115251 w 1131107"/>
                <a:gd name="connsiteY26" fmla="*/ 975184 h 1035968"/>
                <a:gd name="connsiteX27" fmla="*/ 1099394 w 1131107"/>
                <a:gd name="connsiteY27" fmla="*/ 996326 h 1035968"/>
                <a:gd name="connsiteX28" fmla="*/ 1072966 w 1131107"/>
                <a:gd name="connsiteY28" fmla="*/ 1014826 h 1035968"/>
                <a:gd name="connsiteX29" fmla="*/ 1020111 w 1131107"/>
                <a:gd name="connsiteY29" fmla="*/ 1030682 h 1035968"/>
                <a:gd name="connsiteX30" fmla="*/ 969898 w 1131107"/>
                <a:gd name="connsiteY30" fmla="*/ 1035968 h 1035968"/>
                <a:gd name="connsiteX31" fmla="*/ 946113 w 1131107"/>
                <a:gd name="connsiteY31" fmla="*/ 1030682 h 1035968"/>
                <a:gd name="connsiteX32" fmla="*/ 914400 w 1131107"/>
                <a:gd name="connsiteY32" fmla="*/ 1012183 h 1035968"/>
                <a:gd name="connsiteX33" fmla="*/ 890615 w 1131107"/>
                <a:gd name="connsiteY33" fmla="*/ 983112 h 1035968"/>
                <a:gd name="connsiteX34" fmla="*/ 874758 w 1131107"/>
                <a:gd name="connsiteY34" fmla="*/ 951399 h 1035968"/>
                <a:gd name="connsiteX35" fmla="*/ 845688 w 1131107"/>
                <a:gd name="connsiteY35" fmla="*/ 890615 h 1035968"/>
                <a:gd name="connsiteX36" fmla="*/ 774333 w 1131107"/>
                <a:gd name="connsiteY36" fmla="*/ 758476 h 103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31107" h="1035968">
                  <a:moveTo>
                    <a:pt x="774333" y="758476"/>
                  </a:moveTo>
                  <a:lnTo>
                    <a:pt x="673907" y="615767"/>
                  </a:lnTo>
                  <a:lnTo>
                    <a:pt x="594624" y="520627"/>
                  </a:lnTo>
                  <a:lnTo>
                    <a:pt x="488913" y="412273"/>
                  </a:lnTo>
                  <a:lnTo>
                    <a:pt x="441343" y="369989"/>
                  </a:lnTo>
                  <a:lnTo>
                    <a:pt x="317133" y="285420"/>
                  </a:lnTo>
                  <a:lnTo>
                    <a:pt x="68712" y="103068"/>
                  </a:lnTo>
                  <a:lnTo>
                    <a:pt x="13214" y="60784"/>
                  </a:lnTo>
                  <a:lnTo>
                    <a:pt x="0" y="34356"/>
                  </a:lnTo>
                  <a:lnTo>
                    <a:pt x="0" y="7928"/>
                  </a:lnTo>
                  <a:lnTo>
                    <a:pt x="10571" y="2643"/>
                  </a:lnTo>
                  <a:lnTo>
                    <a:pt x="26428" y="0"/>
                  </a:lnTo>
                  <a:lnTo>
                    <a:pt x="79283" y="18500"/>
                  </a:lnTo>
                  <a:lnTo>
                    <a:pt x="272206" y="105711"/>
                  </a:lnTo>
                  <a:lnTo>
                    <a:pt x="478342" y="200851"/>
                  </a:lnTo>
                  <a:lnTo>
                    <a:pt x="655408" y="290705"/>
                  </a:lnTo>
                  <a:lnTo>
                    <a:pt x="806046" y="372631"/>
                  </a:lnTo>
                  <a:lnTo>
                    <a:pt x="938185" y="459843"/>
                  </a:lnTo>
                  <a:lnTo>
                    <a:pt x="983112" y="512698"/>
                  </a:lnTo>
                  <a:lnTo>
                    <a:pt x="1028039" y="578768"/>
                  </a:lnTo>
                  <a:lnTo>
                    <a:pt x="1078252" y="673908"/>
                  </a:lnTo>
                  <a:lnTo>
                    <a:pt x="1099394" y="724120"/>
                  </a:lnTo>
                  <a:lnTo>
                    <a:pt x="1120536" y="787547"/>
                  </a:lnTo>
                  <a:lnTo>
                    <a:pt x="1128465" y="843045"/>
                  </a:lnTo>
                  <a:lnTo>
                    <a:pt x="1131107" y="893258"/>
                  </a:lnTo>
                  <a:lnTo>
                    <a:pt x="1125822" y="946113"/>
                  </a:lnTo>
                  <a:lnTo>
                    <a:pt x="1115251" y="975184"/>
                  </a:lnTo>
                  <a:lnTo>
                    <a:pt x="1099394" y="996326"/>
                  </a:lnTo>
                  <a:lnTo>
                    <a:pt x="1072966" y="1014826"/>
                  </a:lnTo>
                  <a:lnTo>
                    <a:pt x="1020111" y="1030682"/>
                  </a:lnTo>
                  <a:lnTo>
                    <a:pt x="969898" y="1035968"/>
                  </a:lnTo>
                  <a:lnTo>
                    <a:pt x="946113" y="1030682"/>
                  </a:lnTo>
                  <a:lnTo>
                    <a:pt x="914400" y="1012183"/>
                  </a:lnTo>
                  <a:lnTo>
                    <a:pt x="890615" y="983112"/>
                  </a:lnTo>
                  <a:lnTo>
                    <a:pt x="874758" y="951399"/>
                  </a:lnTo>
                  <a:lnTo>
                    <a:pt x="845688" y="890615"/>
                  </a:lnTo>
                  <a:lnTo>
                    <a:pt x="774333" y="7584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A0DF23F-D52F-A649-A243-DCBECA8E52D8}"/>
                </a:ext>
              </a:extLst>
            </p:cNvPr>
            <p:cNvSpPr/>
            <p:nvPr/>
          </p:nvSpPr>
          <p:spPr>
            <a:xfrm>
              <a:off x="2565400" y="2243138"/>
              <a:ext cx="2025650" cy="614362"/>
            </a:xfrm>
            <a:custGeom>
              <a:avLst/>
              <a:gdLst>
                <a:gd name="connsiteX0" fmla="*/ 1438275 w 2026444"/>
                <a:gd name="connsiteY0" fmla="*/ 335756 h 614362"/>
                <a:gd name="connsiteX1" fmla="*/ 950119 w 2026444"/>
                <a:gd name="connsiteY1" fmla="*/ 447675 h 614362"/>
                <a:gd name="connsiteX2" fmla="*/ 783432 w 2026444"/>
                <a:gd name="connsiteY2" fmla="*/ 497681 h 614362"/>
                <a:gd name="connsiteX3" fmla="*/ 633413 w 2026444"/>
                <a:gd name="connsiteY3" fmla="*/ 521493 h 614362"/>
                <a:gd name="connsiteX4" fmla="*/ 550069 w 2026444"/>
                <a:gd name="connsiteY4" fmla="*/ 542925 h 614362"/>
                <a:gd name="connsiteX5" fmla="*/ 438150 w 2026444"/>
                <a:gd name="connsiteY5" fmla="*/ 585787 h 614362"/>
                <a:gd name="connsiteX6" fmla="*/ 397669 w 2026444"/>
                <a:gd name="connsiteY6" fmla="*/ 604837 h 614362"/>
                <a:gd name="connsiteX7" fmla="*/ 359569 w 2026444"/>
                <a:gd name="connsiteY7" fmla="*/ 611981 h 614362"/>
                <a:gd name="connsiteX8" fmla="*/ 309563 w 2026444"/>
                <a:gd name="connsiteY8" fmla="*/ 614362 h 614362"/>
                <a:gd name="connsiteX9" fmla="*/ 261938 w 2026444"/>
                <a:gd name="connsiteY9" fmla="*/ 607218 h 614362"/>
                <a:gd name="connsiteX10" fmla="*/ 209550 w 2026444"/>
                <a:gd name="connsiteY10" fmla="*/ 588168 h 614362"/>
                <a:gd name="connsiteX11" fmla="*/ 159544 w 2026444"/>
                <a:gd name="connsiteY11" fmla="*/ 552450 h 614362"/>
                <a:gd name="connsiteX12" fmla="*/ 111919 w 2026444"/>
                <a:gd name="connsiteY12" fmla="*/ 511968 h 614362"/>
                <a:gd name="connsiteX13" fmla="*/ 66675 w 2026444"/>
                <a:gd name="connsiteY13" fmla="*/ 452437 h 614362"/>
                <a:gd name="connsiteX14" fmla="*/ 23813 w 2026444"/>
                <a:gd name="connsiteY14" fmla="*/ 388143 h 614362"/>
                <a:gd name="connsiteX15" fmla="*/ 4763 w 2026444"/>
                <a:gd name="connsiteY15" fmla="*/ 345281 h 614362"/>
                <a:gd name="connsiteX16" fmla="*/ 0 w 2026444"/>
                <a:gd name="connsiteY16" fmla="*/ 323850 h 614362"/>
                <a:gd name="connsiteX17" fmla="*/ 2382 w 2026444"/>
                <a:gd name="connsiteY17" fmla="*/ 309562 h 614362"/>
                <a:gd name="connsiteX18" fmla="*/ 11907 w 2026444"/>
                <a:gd name="connsiteY18" fmla="*/ 300037 h 614362"/>
                <a:gd name="connsiteX19" fmla="*/ 28575 w 2026444"/>
                <a:gd name="connsiteY19" fmla="*/ 300037 h 614362"/>
                <a:gd name="connsiteX20" fmla="*/ 61913 w 2026444"/>
                <a:gd name="connsiteY20" fmla="*/ 311943 h 614362"/>
                <a:gd name="connsiteX21" fmla="*/ 100013 w 2026444"/>
                <a:gd name="connsiteY21" fmla="*/ 350043 h 614362"/>
                <a:gd name="connsiteX22" fmla="*/ 133350 w 2026444"/>
                <a:gd name="connsiteY22" fmla="*/ 371475 h 614362"/>
                <a:gd name="connsiteX23" fmla="*/ 169069 w 2026444"/>
                <a:gd name="connsiteY23" fmla="*/ 390525 h 614362"/>
                <a:gd name="connsiteX24" fmla="*/ 200025 w 2026444"/>
                <a:gd name="connsiteY24" fmla="*/ 402431 h 614362"/>
                <a:gd name="connsiteX25" fmla="*/ 242888 w 2026444"/>
                <a:gd name="connsiteY25" fmla="*/ 407193 h 614362"/>
                <a:gd name="connsiteX26" fmla="*/ 307182 w 2026444"/>
                <a:gd name="connsiteY26" fmla="*/ 404812 h 614362"/>
                <a:gd name="connsiteX27" fmla="*/ 397669 w 2026444"/>
                <a:gd name="connsiteY27" fmla="*/ 388143 h 614362"/>
                <a:gd name="connsiteX28" fmla="*/ 771525 w 2026444"/>
                <a:gd name="connsiteY28" fmla="*/ 292893 h 614362"/>
                <a:gd name="connsiteX29" fmla="*/ 1047750 w 2026444"/>
                <a:gd name="connsiteY29" fmla="*/ 221456 h 614362"/>
                <a:gd name="connsiteX30" fmla="*/ 1307307 w 2026444"/>
                <a:gd name="connsiteY30" fmla="*/ 164306 h 614362"/>
                <a:gd name="connsiteX31" fmla="*/ 1431132 w 2026444"/>
                <a:gd name="connsiteY31" fmla="*/ 135731 h 614362"/>
                <a:gd name="connsiteX32" fmla="*/ 1583532 w 2026444"/>
                <a:gd name="connsiteY32" fmla="*/ 90487 h 614362"/>
                <a:gd name="connsiteX33" fmla="*/ 1690688 w 2026444"/>
                <a:gd name="connsiteY33" fmla="*/ 0 h 614362"/>
                <a:gd name="connsiteX34" fmla="*/ 1743075 w 2026444"/>
                <a:gd name="connsiteY34" fmla="*/ 7143 h 614362"/>
                <a:gd name="connsiteX35" fmla="*/ 1816894 w 2026444"/>
                <a:gd name="connsiteY35" fmla="*/ 26193 h 614362"/>
                <a:gd name="connsiteX36" fmla="*/ 1888332 w 2026444"/>
                <a:gd name="connsiteY36" fmla="*/ 54768 h 614362"/>
                <a:gd name="connsiteX37" fmla="*/ 1945482 w 2026444"/>
                <a:gd name="connsiteY37" fmla="*/ 80962 h 614362"/>
                <a:gd name="connsiteX38" fmla="*/ 2009775 w 2026444"/>
                <a:gd name="connsiteY38" fmla="*/ 123825 h 614362"/>
                <a:gd name="connsiteX39" fmla="*/ 2026444 w 2026444"/>
                <a:gd name="connsiteY39" fmla="*/ 140493 h 614362"/>
                <a:gd name="connsiteX40" fmla="*/ 2019300 w 2026444"/>
                <a:gd name="connsiteY40" fmla="*/ 180975 h 614362"/>
                <a:gd name="connsiteX41" fmla="*/ 2007394 w 2026444"/>
                <a:gd name="connsiteY41" fmla="*/ 209550 h 614362"/>
                <a:gd name="connsiteX42" fmla="*/ 1983582 w 2026444"/>
                <a:gd name="connsiteY42" fmla="*/ 228600 h 614362"/>
                <a:gd name="connsiteX43" fmla="*/ 1831182 w 2026444"/>
                <a:gd name="connsiteY43" fmla="*/ 269081 h 614362"/>
                <a:gd name="connsiteX44" fmla="*/ 1438275 w 2026444"/>
                <a:gd name="connsiteY44" fmla="*/ 33575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6444" h="614362">
                  <a:moveTo>
                    <a:pt x="1438275" y="335756"/>
                  </a:moveTo>
                  <a:lnTo>
                    <a:pt x="950119" y="447675"/>
                  </a:lnTo>
                  <a:lnTo>
                    <a:pt x="783432" y="497681"/>
                  </a:lnTo>
                  <a:lnTo>
                    <a:pt x="633413" y="521493"/>
                  </a:lnTo>
                  <a:lnTo>
                    <a:pt x="550069" y="542925"/>
                  </a:lnTo>
                  <a:lnTo>
                    <a:pt x="438150" y="585787"/>
                  </a:lnTo>
                  <a:lnTo>
                    <a:pt x="397669" y="604837"/>
                  </a:lnTo>
                  <a:lnTo>
                    <a:pt x="359569" y="611981"/>
                  </a:lnTo>
                  <a:lnTo>
                    <a:pt x="309563" y="614362"/>
                  </a:lnTo>
                  <a:lnTo>
                    <a:pt x="261938" y="607218"/>
                  </a:lnTo>
                  <a:lnTo>
                    <a:pt x="209550" y="588168"/>
                  </a:lnTo>
                  <a:lnTo>
                    <a:pt x="159544" y="552450"/>
                  </a:lnTo>
                  <a:lnTo>
                    <a:pt x="111919" y="511968"/>
                  </a:lnTo>
                  <a:lnTo>
                    <a:pt x="66675" y="452437"/>
                  </a:lnTo>
                  <a:lnTo>
                    <a:pt x="23813" y="388143"/>
                  </a:lnTo>
                  <a:lnTo>
                    <a:pt x="4763" y="345281"/>
                  </a:lnTo>
                  <a:lnTo>
                    <a:pt x="0" y="323850"/>
                  </a:lnTo>
                  <a:lnTo>
                    <a:pt x="2382" y="309562"/>
                  </a:lnTo>
                  <a:lnTo>
                    <a:pt x="11907" y="300037"/>
                  </a:lnTo>
                  <a:lnTo>
                    <a:pt x="28575" y="300037"/>
                  </a:lnTo>
                  <a:lnTo>
                    <a:pt x="61913" y="311943"/>
                  </a:lnTo>
                  <a:lnTo>
                    <a:pt x="100013" y="350043"/>
                  </a:lnTo>
                  <a:lnTo>
                    <a:pt x="133350" y="371475"/>
                  </a:lnTo>
                  <a:lnTo>
                    <a:pt x="169069" y="390525"/>
                  </a:lnTo>
                  <a:lnTo>
                    <a:pt x="200025" y="402431"/>
                  </a:lnTo>
                  <a:lnTo>
                    <a:pt x="242888" y="407193"/>
                  </a:lnTo>
                  <a:lnTo>
                    <a:pt x="307182" y="404812"/>
                  </a:lnTo>
                  <a:lnTo>
                    <a:pt x="397669" y="388143"/>
                  </a:lnTo>
                  <a:lnTo>
                    <a:pt x="771525" y="292893"/>
                  </a:lnTo>
                  <a:lnTo>
                    <a:pt x="1047750" y="221456"/>
                  </a:lnTo>
                  <a:lnTo>
                    <a:pt x="1307307" y="164306"/>
                  </a:lnTo>
                  <a:lnTo>
                    <a:pt x="1431132" y="135731"/>
                  </a:lnTo>
                  <a:lnTo>
                    <a:pt x="1583532" y="90487"/>
                  </a:lnTo>
                  <a:lnTo>
                    <a:pt x="1690688" y="0"/>
                  </a:lnTo>
                  <a:lnTo>
                    <a:pt x="1743075" y="7143"/>
                  </a:lnTo>
                  <a:lnTo>
                    <a:pt x="1816894" y="26193"/>
                  </a:lnTo>
                  <a:lnTo>
                    <a:pt x="1888332" y="54768"/>
                  </a:lnTo>
                  <a:lnTo>
                    <a:pt x="1945482" y="80962"/>
                  </a:lnTo>
                  <a:lnTo>
                    <a:pt x="2009775" y="123825"/>
                  </a:lnTo>
                  <a:lnTo>
                    <a:pt x="2026444" y="140493"/>
                  </a:lnTo>
                  <a:lnTo>
                    <a:pt x="2019300" y="180975"/>
                  </a:lnTo>
                  <a:lnTo>
                    <a:pt x="2007394" y="209550"/>
                  </a:lnTo>
                  <a:lnTo>
                    <a:pt x="1983582" y="228600"/>
                  </a:lnTo>
                  <a:lnTo>
                    <a:pt x="1831182" y="269081"/>
                  </a:lnTo>
                  <a:lnTo>
                    <a:pt x="143827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2F9B382-666C-DA4B-9BEB-CC5B27582229}"/>
                </a:ext>
              </a:extLst>
            </p:cNvPr>
            <p:cNvSpPr/>
            <p:nvPr/>
          </p:nvSpPr>
          <p:spPr>
            <a:xfrm>
              <a:off x="3662363" y="3167063"/>
              <a:ext cx="682625" cy="495300"/>
            </a:xfrm>
            <a:custGeom>
              <a:avLst/>
              <a:gdLst>
                <a:gd name="connsiteX0" fmla="*/ 309562 w 683418"/>
                <a:gd name="connsiteY0" fmla="*/ 290512 h 495300"/>
                <a:gd name="connsiteX1" fmla="*/ 235743 w 683418"/>
                <a:gd name="connsiteY1" fmla="*/ 254793 h 495300"/>
                <a:gd name="connsiteX2" fmla="*/ 178593 w 683418"/>
                <a:gd name="connsiteY2" fmla="*/ 219075 h 495300"/>
                <a:gd name="connsiteX3" fmla="*/ 135731 w 683418"/>
                <a:gd name="connsiteY3" fmla="*/ 190500 h 495300"/>
                <a:gd name="connsiteX4" fmla="*/ 0 w 683418"/>
                <a:gd name="connsiteY4" fmla="*/ 80962 h 495300"/>
                <a:gd name="connsiteX5" fmla="*/ 26193 w 683418"/>
                <a:gd name="connsiteY5" fmla="*/ 0 h 495300"/>
                <a:gd name="connsiteX6" fmla="*/ 135731 w 683418"/>
                <a:gd name="connsiteY6" fmla="*/ 40481 h 495300"/>
                <a:gd name="connsiteX7" fmla="*/ 283368 w 683418"/>
                <a:gd name="connsiteY7" fmla="*/ 88106 h 495300"/>
                <a:gd name="connsiteX8" fmla="*/ 381000 w 683418"/>
                <a:gd name="connsiteY8" fmla="*/ 116681 h 495300"/>
                <a:gd name="connsiteX9" fmla="*/ 440531 w 683418"/>
                <a:gd name="connsiteY9" fmla="*/ 130968 h 495300"/>
                <a:gd name="connsiteX10" fmla="*/ 476250 w 683418"/>
                <a:gd name="connsiteY10" fmla="*/ 145256 h 495300"/>
                <a:gd name="connsiteX11" fmla="*/ 523875 w 683418"/>
                <a:gd name="connsiteY11" fmla="*/ 176212 h 495300"/>
                <a:gd name="connsiteX12" fmla="*/ 576262 w 683418"/>
                <a:gd name="connsiteY12" fmla="*/ 219075 h 495300"/>
                <a:gd name="connsiteX13" fmla="*/ 626268 w 683418"/>
                <a:gd name="connsiteY13" fmla="*/ 271462 h 495300"/>
                <a:gd name="connsiteX14" fmla="*/ 661987 w 683418"/>
                <a:gd name="connsiteY14" fmla="*/ 307181 h 495300"/>
                <a:gd name="connsiteX15" fmla="*/ 673893 w 683418"/>
                <a:gd name="connsiteY15" fmla="*/ 326231 h 495300"/>
                <a:gd name="connsiteX16" fmla="*/ 683418 w 683418"/>
                <a:gd name="connsiteY16" fmla="*/ 359568 h 495300"/>
                <a:gd name="connsiteX17" fmla="*/ 683418 w 683418"/>
                <a:gd name="connsiteY17" fmla="*/ 409575 h 495300"/>
                <a:gd name="connsiteX18" fmla="*/ 666750 w 683418"/>
                <a:gd name="connsiteY18" fmla="*/ 454818 h 495300"/>
                <a:gd name="connsiteX19" fmla="*/ 645318 w 683418"/>
                <a:gd name="connsiteY19" fmla="*/ 495300 h 495300"/>
                <a:gd name="connsiteX20" fmla="*/ 404812 w 683418"/>
                <a:gd name="connsiteY20" fmla="*/ 354806 h 495300"/>
                <a:gd name="connsiteX21" fmla="*/ 376237 w 683418"/>
                <a:gd name="connsiteY21" fmla="*/ 326231 h 495300"/>
                <a:gd name="connsiteX22" fmla="*/ 309562 w 683418"/>
                <a:gd name="connsiteY22" fmla="*/ 29051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3418" h="495300">
                  <a:moveTo>
                    <a:pt x="309562" y="290512"/>
                  </a:moveTo>
                  <a:lnTo>
                    <a:pt x="235743" y="254793"/>
                  </a:lnTo>
                  <a:lnTo>
                    <a:pt x="178593" y="219075"/>
                  </a:lnTo>
                  <a:lnTo>
                    <a:pt x="135731" y="190500"/>
                  </a:lnTo>
                  <a:lnTo>
                    <a:pt x="0" y="80962"/>
                  </a:lnTo>
                  <a:lnTo>
                    <a:pt x="26193" y="0"/>
                  </a:lnTo>
                  <a:lnTo>
                    <a:pt x="135731" y="40481"/>
                  </a:lnTo>
                  <a:lnTo>
                    <a:pt x="283368" y="88106"/>
                  </a:lnTo>
                  <a:lnTo>
                    <a:pt x="381000" y="116681"/>
                  </a:lnTo>
                  <a:lnTo>
                    <a:pt x="440531" y="130968"/>
                  </a:lnTo>
                  <a:lnTo>
                    <a:pt x="476250" y="145256"/>
                  </a:lnTo>
                  <a:lnTo>
                    <a:pt x="523875" y="176212"/>
                  </a:lnTo>
                  <a:lnTo>
                    <a:pt x="576262" y="219075"/>
                  </a:lnTo>
                  <a:lnTo>
                    <a:pt x="626268" y="271462"/>
                  </a:lnTo>
                  <a:lnTo>
                    <a:pt x="661987" y="307181"/>
                  </a:lnTo>
                  <a:lnTo>
                    <a:pt x="673893" y="326231"/>
                  </a:lnTo>
                  <a:lnTo>
                    <a:pt x="683418" y="359568"/>
                  </a:lnTo>
                  <a:lnTo>
                    <a:pt x="683418" y="409575"/>
                  </a:lnTo>
                  <a:lnTo>
                    <a:pt x="666750" y="454818"/>
                  </a:lnTo>
                  <a:lnTo>
                    <a:pt x="645318" y="495300"/>
                  </a:lnTo>
                  <a:lnTo>
                    <a:pt x="404812" y="354806"/>
                  </a:lnTo>
                  <a:lnTo>
                    <a:pt x="376237" y="326231"/>
                  </a:lnTo>
                  <a:lnTo>
                    <a:pt x="309562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BD1C718-12CE-E14F-97D4-7D9ECB42BC50}"/>
                </a:ext>
              </a:extLst>
            </p:cNvPr>
            <p:cNvSpPr/>
            <p:nvPr/>
          </p:nvSpPr>
          <p:spPr>
            <a:xfrm>
              <a:off x="3194050" y="3457575"/>
              <a:ext cx="1120775" cy="2254250"/>
            </a:xfrm>
            <a:custGeom>
              <a:avLst/>
              <a:gdLst>
                <a:gd name="connsiteX0" fmla="*/ 730250 w 1120775"/>
                <a:gd name="connsiteY0" fmla="*/ 1368425 h 2254250"/>
                <a:gd name="connsiteX1" fmla="*/ 654050 w 1120775"/>
                <a:gd name="connsiteY1" fmla="*/ 1562100 h 2254250"/>
                <a:gd name="connsiteX2" fmla="*/ 596900 w 1120775"/>
                <a:gd name="connsiteY2" fmla="*/ 1682750 h 2254250"/>
                <a:gd name="connsiteX3" fmla="*/ 549275 w 1120775"/>
                <a:gd name="connsiteY3" fmla="*/ 1768475 h 2254250"/>
                <a:gd name="connsiteX4" fmla="*/ 482600 w 1120775"/>
                <a:gd name="connsiteY4" fmla="*/ 1873250 h 2254250"/>
                <a:gd name="connsiteX5" fmla="*/ 415925 w 1120775"/>
                <a:gd name="connsiteY5" fmla="*/ 1958975 h 2254250"/>
                <a:gd name="connsiteX6" fmla="*/ 346075 w 1120775"/>
                <a:gd name="connsiteY6" fmla="*/ 2044700 h 2254250"/>
                <a:gd name="connsiteX7" fmla="*/ 247650 w 1120775"/>
                <a:gd name="connsiteY7" fmla="*/ 2143125 h 2254250"/>
                <a:gd name="connsiteX8" fmla="*/ 127000 w 1120775"/>
                <a:gd name="connsiteY8" fmla="*/ 2244725 h 2254250"/>
                <a:gd name="connsiteX9" fmla="*/ 107950 w 1120775"/>
                <a:gd name="connsiteY9" fmla="*/ 2254250 h 2254250"/>
                <a:gd name="connsiteX10" fmla="*/ 82550 w 1120775"/>
                <a:gd name="connsiteY10" fmla="*/ 2254250 h 2254250"/>
                <a:gd name="connsiteX11" fmla="*/ 47625 w 1120775"/>
                <a:gd name="connsiteY11" fmla="*/ 2247900 h 2254250"/>
                <a:gd name="connsiteX12" fmla="*/ 38100 w 1120775"/>
                <a:gd name="connsiteY12" fmla="*/ 2241550 h 2254250"/>
                <a:gd name="connsiteX13" fmla="*/ 28575 w 1120775"/>
                <a:gd name="connsiteY13" fmla="*/ 2203450 h 2254250"/>
                <a:gd name="connsiteX14" fmla="*/ 12700 w 1120775"/>
                <a:gd name="connsiteY14" fmla="*/ 2089150 h 2254250"/>
                <a:gd name="connsiteX15" fmla="*/ 0 w 1120775"/>
                <a:gd name="connsiteY15" fmla="*/ 2035175 h 2254250"/>
                <a:gd name="connsiteX16" fmla="*/ 184150 w 1120775"/>
                <a:gd name="connsiteY16" fmla="*/ 1787525 h 2254250"/>
                <a:gd name="connsiteX17" fmla="*/ 228600 w 1120775"/>
                <a:gd name="connsiteY17" fmla="*/ 1758950 h 2254250"/>
                <a:gd name="connsiteX18" fmla="*/ 285750 w 1120775"/>
                <a:gd name="connsiteY18" fmla="*/ 1708150 h 2254250"/>
                <a:gd name="connsiteX19" fmla="*/ 346075 w 1120775"/>
                <a:gd name="connsiteY19" fmla="*/ 1635125 h 2254250"/>
                <a:gd name="connsiteX20" fmla="*/ 400050 w 1120775"/>
                <a:gd name="connsiteY20" fmla="*/ 1558925 h 2254250"/>
                <a:gd name="connsiteX21" fmla="*/ 469900 w 1120775"/>
                <a:gd name="connsiteY21" fmla="*/ 1425575 h 2254250"/>
                <a:gd name="connsiteX22" fmla="*/ 533400 w 1120775"/>
                <a:gd name="connsiteY22" fmla="*/ 1308100 h 2254250"/>
                <a:gd name="connsiteX23" fmla="*/ 584200 w 1120775"/>
                <a:gd name="connsiteY23" fmla="*/ 1190625 h 2254250"/>
                <a:gd name="connsiteX24" fmla="*/ 647700 w 1120775"/>
                <a:gd name="connsiteY24" fmla="*/ 1035050 h 2254250"/>
                <a:gd name="connsiteX25" fmla="*/ 701675 w 1120775"/>
                <a:gd name="connsiteY25" fmla="*/ 876300 h 2254250"/>
                <a:gd name="connsiteX26" fmla="*/ 784225 w 1120775"/>
                <a:gd name="connsiteY26" fmla="*/ 619125 h 2254250"/>
                <a:gd name="connsiteX27" fmla="*/ 828675 w 1120775"/>
                <a:gd name="connsiteY27" fmla="*/ 450850 h 2254250"/>
                <a:gd name="connsiteX28" fmla="*/ 854075 w 1120775"/>
                <a:gd name="connsiteY28" fmla="*/ 352425 h 2254250"/>
                <a:gd name="connsiteX29" fmla="*/ 876300 w 1120775"/>
                <a:gd name="connsiteY29" fmla="*/ 250825 h 2254250"/>
                <a:gd name="connsiteX30" fmla="*/ 879475 w 1120775"/>
                <a:gd name="connsiteY30" fmla="*/ 177800 h 2254250"/>
                <a:gd name="connsiteX31" fmla="*/ 882650 w 1120775"/>
                <a:gd name="connsiteY31" fmla="*/ 107950 h 2254250"/>
                <a:gd name="connsiteX32" fmla="*/ 876300 w 1120775"/>
                <a:gd name="connsiteY32" fmla="*/ 0 h 2254250"/>
                <a:gd name="connsiteX33" fmla="*/ 1120775 w 1120775"/>
                <a:gd name="connsiteY33" fmla="*/ 168275 h 2254250"/>
                <a:gd name="connsiteX34" fmla="*/ 1111250 w 1120775"/>
                <a:gd name="connsiteY34" fmla="*/ 206375 h 2254250"/>
                <a:gd name="connsiteX35" fmla="*/ 1079500 w 1120775"/>
                <a:gd name="connsiteY35" fmla="*/ 301625 h 2254250"/>
                <a:gd name="connsiteX36" fmla="*/ 1038225 w 1120775"/>
                <a:gd name="connsiteY36" fmla="*/ 441325 h 2254250"/>
                <a:gd name="connsiteX37" fmla="*/ 984250 w 1120775"/>
                <a:gd name="connsiteY37" fmla="*/ 615950 h 2254250"/>
                <a:gd name="connsiteX38" fmla="*/ 911225 w 1120775"/>
                <a:gd name="connsiteY38" fmla="*/ 854075 h 2254250"/>
                <a:gd name="connsiteX39" fmla="*/ 847725 w 1120775"/>
                <a:gd name="connsiteY39" fmla="*/ 1028700 h 2254250"/>
                <a:gd name="connsiteX40" fmla="*/ 803275 w 1120775"/>
                <a:gd name="connsiteY40" fmla="*/ 1174750 h 2254250"/>
                <a:gd name="connsiteX41" fmla="*/ 730250 w 1120775"/>
                <a:gd name="connsiteY41" fmla="*/ 136842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0775" h="2254250">
                  <a:moveTo>
                    <a:pt x="730250" y="1368425"/>
                  </a:moveTo>
                  <a:lnTo>
                    <a:pt x="654050" y="1562100"/>
                  </a:lnTo>
                  <a:lnTo>
                    <a:pt x="596900" y="1682750"/>
                  </a:lnTo>
                  <a:lnTo>
                    <a:pt x="549275" y="1768475"/>
                  </a:lnTo>
                  <a:lnTo>
                    <a:pt x="482600" y="1873250"/>
                  </a:lnTo>
                  <a:lnTo>
                    <a:pt x="415925" y="1958975"/>
                  </a:lnTo>
                  <a:lnTo>
                    <a:pt x="346075" y="2044700"/>
                  </a:lnTo>
                  <a:lnTo>
                    <a:pt x="247650" y="2143125"/>
                  </a:lnTo>
                  <a:lnTo>
                    <a:pt x="127000" y="2244725"/>
                  </a:lnTo>
                  <a:lnTo>
                    <a:pt x="107950" y="2254250"/>
                  </a:lnTo>
                  <a:lnTo>
                    <a:pt x="82550" y="2254250"/>
                  </a:lnTo>
                  <a:lnTo>
                    <a:pt x="47625" y="2247900"/>
                  </a:lnTo>
                  <a:lnTo>
                    <a:pt x="38100" y="2241550"/>
                  </a:lnTo>
                  <a:lnTo>
                    <a:pt x="28575" y="2203450"/>
                  </a:lnTo>
                  <a:lnTo>
                    <a:pt x="12700" y="2089150"/>
                  </a:lnTo>
                  <a:lnTo>
                    <a:pt x="0" y="2035175"/>
                  </a:lnTo>
                  <a:lnTo>
                    <a:pt x="184150" y="1787525"/>
                  </a:lnTo>
                  <a:lnTo>
                    <a:pt x="228600" y="1758950"/>
                  </a:lnTo>
                  <a:lnTo>
                    <a:pt x="285750" y="1708150"/>
                  </a:lnTo>
                  <a:lnTo>
                    <a:pt x="346075" y="1635125"/>
                  </a:lnTo>
                  <a:lnTo>
                    <a:pt x="400050" y="1558925"/>
                  </a:lnTo>
                  <a:lnTo>
                    <a:pt x="469900" y="1425575"/>
                  </a:lnTo>
                  <a:lnTo>
                    <a:pt x="533400" y="1308100"/>
                  </a:lnTo>
                  <a:lnTo>
                    <a:pt x="584200" y="1190625"/>
                  </a:lnTo>
                  <a:lnTo>
                    <a:pt x="647700" y="1035050"/>
                  </a:lnTo>
                  <a:lnTo>
                    <a:pt x="701675" y="876300"/>
                  </a:lnTo>
                  <a:lnTo>
                    <a:pt x="784225" y="619125"/>
                  </a:lnTo>
                  <a:lnTo>
                    <a:pt x="828675" y="450850"/>
                  </a:lnTo>
                  <a:lnTo>
                    <a:pt x="854075" y="352425"/>
                  </a:lnTo>
                  <a:lnTo>
                    <a:pt x="876300" y="250825"/>
                  </a:lnTo>
                  <a:lnTo>
                    <a:pt x="879475" y="177800"/>
                  </a:lnTo>
                  <a:lnTo>
                    <a:pt x="882650" y="107950"/>
                  </a:lnTo>
                  <a:lnTo>
                    <a:pt x="876300" y="0"/>
                  </a:lnTo>
                  <a:lnTo>
                    <a:pt x="1120775" y="168275"/>
                  </a:lnTo>
                  <a:lnTo>
                    <a:pt x="1111250" y="206375"/>
                  </a:lnTo>
                  <a:lnTo>
                    <a:pt x="1079500" y="301625"/>
                  </a:lnTo>
                  <a:lnTo>
                    <a:pt x="1038225" y="441325"/>
                  </a:lnTo>
                  <a:lnTo>
                    <a:pt x="984250" y="615950"/>
                  </a:lnTo>
                  <a:lnTo>
                    <a:pt x="911225" y="854075"/>
                  </a:lnTo>
                  <a:lnTo>
                    <a:pt x="847725" y="1028700"/>
                  </a:lnTo>
                  <a:lnTo>
                    <a:pt x="803275" y="1174750"/>
                  </a:lnTo>
                  <a:lnTo>
                    <a:pt x="730250" y="1368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3B98995-C08E-9A49-8CDB-0E332F1AB815}"/>
                </a:ext>
              </a:extLst>
            </p:cNvPr>
            <p:cNvSpPr/>
            <p:nvPr/>
          </p:nvSpPr>
          <p:spPr>
            <a:xfrm>
              <a:off x="2852738" y="5043488"/>
              <a:ext cx="593725" cy="490537"/>
            </a:xfrm>
            <a:custGeom>
              <a:avLst/>
              <a:gdLst>
                <a:gd name="connsiteX0" fmla="*/ 204787 w 592931"/>
                <a:gd name="connsiteY0" fmla="*/ 97631 h 490537"/>
                <a:gd name="connsiteX1" fmla="*/ 378618 w 592931"/>
                <a:gd name="connsiteY1" fmla="*/ 195262 h 490537"/>
                <a:gd name="connsiteX2" fmla="*/ 442912 w 592931"/>
                <a:gd name="connsiteY2" fmla="*/ 207168 h 490537"/>
                <a:gd name="connsiteX3" fmla="*/ 473868 w 592931"/>
                <a:gd name="connsiteY3" fmla="*/ 211931 h 490537"/>
                <a:gd name="connsiteX4" fmla="*/ 592931 w 592931"/>
                <a:gd name="connsiteY4" fmla="*/ 192881 h 490537"/>
                <a:gd name="connsiteX5" fmla="*/ 359568 w 592931"/>
                <a:gd name="connsiteY5" fmla="*/ 490537 h 490537"/>
                <a:gd name="connsiteX6" fmla="*/ 338137 w 592931"/>
                <a:gd name="connsiteY6" fmla="*/ 447675 h 490537"/>
                <a:gd name="connsiteX7" fmla="*/ 316706 w 592931"/>
                <a:gd name="connsiteY7" fmla="*/ 395287 h 490537"/>
                <a:gd name="connsiteX8" fmla="*/ 288131 w 592931"/>
                <a:gd name="connsiteY8" fmla="*/ 347662 h 490537"/>
                <a:gd name="connsiteX9" fmla="*/ 197643 w 592931"/>
                <a:gd name="connsiteY9" fmla="*/ 250031 h 490537"/>
                <a:gd name="connsiteX10" fmla="*/ 100012 w 592931"/>
                <a:gd name="connsiteY10" fmla="*/ 150018 h 490537"/>
                <a:gd name="connsiteX11" fmla="*/ 23812 w 592931"/>
                <a:gd name="connsiteY11" fmla="*/ 73818 h 490537"/>
                <a:gd name="connsiteX12" fmla="*/ 7143 w 592931"/>
                <a:gd name="connsiteY12" fmla="*/ 50006 h 490537"/>
                <a:gd name="connsiteX13" fmla="*/ 0 w 592931"/>
                <a:gd name="connsiteY13" fmla="*/ 26193 h 490537"/>
                <a:gd name="connsiteX14" fmla="*/ 4762 w 592931"/>
                <a:gd name="connsiteY14" fmla="*/ 9525 h 490537"/>
                <a:gd name="connsiteX15" fmla="*/ 21431 w 592931"/>
                <a:gd name="connsiteY15" fmla="*/ 0 h 490537"/>
                <a:gd name="connsiteX16" fmla="*/ 47625 w 592931"/>
                <a:gd name="connsiteY16" fmla="*/ 4762 h 490537"/>
                <a:gd name="connsiteX17" fmla="*/ 204787 w 592931"/>
                <a:gd name="connsiteY17" fmla="*/ 97631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2931" h="490537">
                  <a:moveTo>
                    <a:pt x="204787" y="97631"/>
                  </a:moveTo>
                  <a:lnTo>
                    <a:pt x="378618" y="195262"/>
                  </a:lnTo>
                  <a:lnTo>
                    <a:pt x="442912" y="207168"/>
                  </a:lnTo>
                  <a:lnTo>
                    <a:pt x="473868" y="211931"/>
                  </a:lnTo>
                  <a:lnTo>
                    <a:pt x="592931" y="192881"/>
                  </a:lnTo>
                  <a:lnTo>
                    <a:pt x="359568" y="490537"/>
                  </a:lnTo>
                  <a:lnTo>
                    <a:pt x="338137" y="447675"/>
                  </a:lnTo>
                  <a:lnTo>
                    <a:pt x="316706" y="395287"/>
                  </a:lnTo>
                  <a:lnTo>
                    <a:pt x="288131" y="347662"/>
                  </a:lnTo>
                  <a:lnTo>
                    <a:pt x="197643" y="250031"/>
                  </a:lnTo>
                  <a:lnTo>
                    <a:pt x="100012" y="150018"/>
                  </a:lnTo>
                  <a:lnTo>
                    <a:pt x="23812" y="73818"/>
                  </a:lnTo>
                  <a:lnTo>
                    <a:pt x="7143" y="50006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4762"/>
                  </a:lnTo>
                  <a:lnTo>
                    <a:pt x="20478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D828613-6AEA-B342-9F1A-66F6DDCE1CD8}"/>
                </a:ext>
              </a:extLst>
            </p:cNvPr>
            <p:cNvSpPr/>
            <p:nvPr/>
          </p:nvSpPr>
          <p:spPr>
            <a:xfrm rot="16200000">
              <a:off x="1908969" y="3126581"/>
              <a:ext cx="2428875" cy="1471613"/>
            </a:xfrm>
            <a:custGeom>
              <a:avLst/>
              <a:gdLst>
                <a:gd name="connsiteX0" fmla="*/ 904875 w 2428875"/>
                <a:gd name="connsiteY0" fmla="*/ 819150 h 1471612"/>
                <a:gd name="connsiteX1" fmla="*/ 652462 w 2428875"/>
                <a:gd name="connsiteY1" fmla="*/ 638175 h 1471612"/>
                <a:gd name="connsiteX2" fmla="*/ 409575 w 2428875"/>
                <a:gd name="connsiteY2" fmla="*/ 442912 h 1471612"/>
                <a:gd name="connsiteX3" fmla="*/ 154781 w 2428875"/>
                <a:gd name="connsiteY3" fmla="*/ 214312 h 1471612"/>
                <a:gd name="connsiteX4" fmla="*/ 23812 w 2428875"/>
                <a:gd name="connsiteY4" fmla="*/ 92869 h 1471612"/>
                <a:gd name="connsiteX5" fmla="*/ 4762 w 2428875"/>
                <a:gd name="connsiteY5" fmla="*/ 64294 h 1471612"/>
                <a:gd name="connsiteX6" fmla="*/ 0 w 2428875"/>
                <a:gd name="connsiteY6" fmla="*/ 26194 h 1471612"/>
                <a:gd name="connsiteX7" fmla="*/ 2381 w 2428875"/>
                <a:gd name="connsiteY7" fmla="*/ 11906 h 1471612"/>
                <a:gd name="connsiteX8" fmla="*/ 11906 w 2428875"/>
                <a:gd name="connsiteY8" fmla="*/ 2381 h 1471612"/>
                <a:gd name="connsiteX9" fmla="*/ 35718 w 2428875"/>
                <a:gd name="connsiteY9" fmla="*/ 0 h 1471612"/>
                <a:gd name="connsiteX10" fmla="*/ 59531 w 2428875"/>
                <a:gd name="connsiteY10" fmla="*/ 7144 h 1471612"/>
                <a:gd name="connsiteX11" fmla="*/ 133350 w 2428875"/>
                <a:gd name="connsiteY11" fmla="*/ 73819 h 1471612"/>
                <a:gd name="connsiteX12" fmla="*/ 304800 w 2428875"/>
                <a:gd name="connsiteY12" fmla="*/ 211931 h 1471612"/>
                <a:gd name="connsiteX13" fmla="*/ 495300 w 2428875"/>
                <a:gd name="connsiteY13" fmla="*/ 352425 h 1471612"/>
                <a:gd name="connsiteX14" fmla="*/ 661987 w 2428875"/>
                <a:gd name="connsiteY14" fmla="*/ 473869 h 1471612"/>
                <a:gd name="connsiteX15" fmla="*/ 897731 w 2428875"/>
                <a:gd name="connsiteY15" fmla="*/ 623887 h 1471612"/>
                <a:gd name="connsiteX16" fmla="*/ 1200150 w 2428875"/>
                <a:gd name="connsiteY16" fmla="*/ 797719 h 1471612"/>
                <a:gd name="connsiteX17" fmla="*/ 1419225 w 2428875"/>
                <a:gd name="connsiteY17" fmla="*/ 900112 h 1471612"/>
                <a:gd name="connsiteX18" fmla="*/ 1652587 w 2428875"/>
                <a:gd name="connsiteY18" fmla="*/ 995362 h 1471612"/>
                <a:gd name="connsiteX19" fmla="*/ 1902618 w 2428875"/>
                <a:gd name="connsiteY19" fmla="*/ 1085850 h 1471612"/>
                <a:gd name="connsiteX20" fmla="*/ 2007393 w 2428875"/>
                <a:gd name="connsiteY20" fmla="*/ 1114425 h 1471612"/>
                <a:gd name="connsiteX21" fmla="*/ 2059781 w 2428875"/>
                <a:gd name="connsiteY21" fmla="*/ 1126331 h 1471612"/>
                <a:gd name="connsiteX22" fmla="*/ 2116931 w 2428875"/>
                <a:gd name="connsiteY22" fmla="*/ 1133475 h 1471612"/>
                <a:gd name="connsiteX23" fmla="*/ 2164556 w 2428875"/>
                <a:gd name="connsiteY23" fmla="*/ 1131094 h 1471612"/>
                <a:gd name="connsiteX24" fmla="*/ 2202656 w 2428875"/>
                <a:gd name="connsiteY24" fmla="*/ 1126331 h 1471612"/>
                <a:gd name="connsiteX25" fmla="*/ 2245518 w 2428875"/>
                <a:gd name="connsiteY25" fmla="*/ 1112044 h 1471612"/>
                <a:gd name="connsiteX26" fmla="*/ 2271712 w 2428875"/>
                <a:gd name="connsiteY26" fmla="*/ 1100137 h 1471612"/>
                <a:gd name="connsiteX27" fmla="*/ 2295525 w 2428875"/>
                <a:gd name="connsiteY27" fmla="*/ 1078706 h 1471612"/>
                <a:gd name="connsiteX28" fmla="*/ 2321718 w 2428875"/>
                <a:gd name="connsiteY28" fmla="*/ 1042987 h 1471612"/>
                <a:gd name="connsiteX29" fmla="*/ 2378868 w 2428875"/>
                <a:gd name="connsiteY29" fmla="*/ 885825 h 1471612"/>
                <a:gd name="connsiteX30" fmla="*/ 2428875 w 2428875"/>
                <a:gd name="connsiteY30" fmla="*/ 1040606 h 1471612"/>
                <a:gd name="connsiteX31" fmla="*/ 2338387 w 2428875"/>
                <a:gd name="connsiteY31" fmla="*/ 1250156 h 1471612"/>
                <a:gd name="connsiteX32" fmla="*/ 2286000 w 2428875"/>
                <a:gd name="connsiteY32" fmla="*/ 1333500 h 1471612"/>
                <a:gd name="connsiteX33" fmla="*/ 2226468 w 2428875"/>
                <a:gd name="connsiteY33" fmla="*/ 1397794 h 1471612"/>
                <a:gd name="connsiteX34" fmla="*/ 2188368 w 2428875"/>
                <a:gd name="connsiteY34" fmla="*/ 1433512 h 1471612"/>
                <a:gd name="connsiteX35" fmla="*/ 2155031 w 2428875"/>
                <a:gd name="connsiteY35" fmla="*/ 1457325 h 1471612"/>
                <a:gd name="connsiteX36" fmla="*/ 2126456 w 2428875"/>
                <a:gd name="connsiteY36" fmla="*/ 1469231 h 1471612"/>
                <a:gd name="connsiteX37" fmla="*/ 2085975 w 2428875"/>
                <a:gd name="connsiteY37" fmla="*/ 1471612 h 1471612"/>
                <a:gd name="connsiteX38" fmla="*/ 2045493 w 2428875"/>
                <a:gd name="connsiteY38" fmla="*/ 1450181 h 1471612"/>
                <a:gd name="connsiteX39" fmla="*/ 1885950 w 2428875"/>
                <a:gd name="connsiteY39" fmla="*/ 1352550 h 1471612"/>
                <a:gd name="connsiteX40" fmla="*/ 1788318 w 2428875"/>
                <a:gd name="connsiteY40" fmla="*/ 1302544 h 1471612"/>
                <a:gd name="connsiteX41" fmla="*/ 1581150 w 2428875"/>
                <a:gd name="connsiteY41" fmla="*/ 1214437 h 1471612"/>
                <a:gd name="connsiteX42" fmla="*/ 1252537 w 2428875"/>
                <a:gd name="connsiteY42" fmla="*/ 1040606 h 1471612"/>
                <a:gd name="connsiteX43" fmla="*/ 904875 w 2428875"/>
                <a:gd name="connsiteY43" fmla="*/ 819150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28875" h="1471612">
                  <a:moveTo>
                    <a:pt x="904875" y="819150"/>
                  </a:moveTo>
                  <a:lnTo>
                    <a:pt x="652462" y="638175"/>
                  </a:lnTo>
                  <a:lnTo>
                    <a:pt x="409575" y="442912"/>
                  </a:lnTo>
                  <a:lnTo>
                    <a:pt x="154781" y="214312"/>
                  </a:lnTo>
                  <a:lnTo>
                    <a:pt x="23812" y="92869"/>
                  </a:lnTo>
                  <a:lnTo>
                    <a:pt x="4762" y="6429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35718" y="0"/>
                  </a:lnTo>
                  <a:lnTo>
                    <a:pt x="59531" y="7144"/>
                  </a:lnTo>
                  <a:lnTo>
                    <a:pt x="133350" y="73819"/>
                  </a:lnTo>
                  <a:lnTo>
                    <a:pt x="304800" y="211931"/>
                  </a:lnTo>
                  <a:lnTo>
                    <a:pt x="495300" y="352425"/>
                  </a:lnTo>
                  <a:lnTo>
                    <a:pt x="661987" y="473869"/>
                  </a:lnTo>
                  <a:lnTo>
                    <a:pt x="897731" y="623887"/>
                  </a:lnTo>
                  <a:lnTo>
                    <a:pt x="1200150" y="797719"/>
                  </a:lnTo>
                  <a:lnTo>
                    <a:pt x="1419225" y="900112"/>
                  </a:lnTo>
                  <a:lnTo>
                    <a:pt x="1652587" y="995362"/>
                  </a:lnTo>
                  <a:lnTo>
                    <a:pt x="1902618" y="1085850"/>
                  </a:lnTo>
                  <a:lnTo>
                    <a:pt x="2007393" y="1114425"/>
                  </a:lnTo>
                  <a:lnTo>
                    <a:pt x="2059781" y="1126331"/>
                  </a:lnTo>
                  <a:lnTo>
                    <a:pt x="2116931" y="1133475"/>
                  </a:lnTo>
                  <a:lnTo>
                    <a:pt x="2164556" y="1131094"/>
                  </a:lnTo>
                  <a:lnTo>
                    <a:pt x="2202656" y="1126331"/>
                  </a:lnTo>
                  <a:lnTo>
                    <a:pt x="2245518" y="1112044"/>
                  </a:lnTo>
                  <a:lnTo>
                    <a:pt x="2271712" y="1100137"/>
                  </a:lnTo>
                  <a:lnTo>
                    <a:pt x="2295525" y="1078706"/>
                  </a:lnTo>
                  <a:lnTo>
                    <a:pt x="2321718" y="1042987"/>
                  </a:lnTo>
                  <a:lnTo>
                    <a:pt x="2378868" y="885825"/>
                  </a:lnTo>
                  <a:lnTo>
                    <a:pt x="2428875" y="1040606"/>
                  </a:lnTo>
                  <a:lnTo>
                    <a:pt x="2338387" y="1250156"/>
                  </a:lnTo>
                  <a:lnTo>
                    <a:pt x="2286000" y="1333500"/>
                  </a:lnTo>
                  <a:lnTo>
                    <a:pt x="2226468" y="1397794"/>
                  </a:lnTo>
                  <a:lnTo>
                    <a:pt x="2188368" y="1433512"/>
                  </a:lnTo>
                  <a:lnTo>
                    <a:pt x="2155031" y="1457325"/>
                  </a:lnTo>
                  <a:lnTo>
                    <a:pt x="2126456" y="1469231"/>
                  </a:lnTo>
                  <a:lnTo>
                    <a:pt x="2085975" y="1471612"/>
                  </a:lnTo>
                  <a:lnTo>
                    <a:pt x="2045493" y="1450181"/>
                  </a:lnTo>
                  <a:lnTo>
                    <a:pt x="1885950" y="1352550"/>
                  </a:lnTo>
                  <a:lnTo>
                    <a:pt x="1788318" y="1302544"/>
                  </a:lnTo>
                  <a:lnTo>
                    <a:pt x="1581150" y="1214437"/>
                  </a:lnTo>
                  <a:lnTo>
                    <a:pt x="1252537" y="1040606"/>
                  </a:lnTo>
                  <a:lnTo>
                    <a:pt x="90487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E73A3EA-D520-6246-8F58-924135F536F7}"/>
                </a:ext>
              </a:extLst>
            </p:cNvPr>
            <p:cNvSpPr/>
            <p:nvPr/>
          </p:nvSpPr>
          <p:spPr>
            <a:xfrm>
              <a:off x="4918075" y="1952625"/>
              <a:ext cx="1857375" cy="428625"/>
            </a:xfrm>
            <a:custGeom>
              <a:avLst/>
              <a:gdLst>
                <a:gd name="connsiteX0" fmla="*/ 747713 w 1857375"/>
                <a:gd name="connsiteY0" fmla="*/ 369094 h 428625"/>
                <a:gd name="connsiteX1" fmla="*/ 366713 w 1857375"/>
                <a:gd name="connsiteY1" fmla="*/ 423863 h 428625"/>
                <a:gd name="connsiteX2" fmla="*/ 300038 w 1857375"/>
                <a:gd name="connsiteY2" fmla="*/ 428625 h 428625"/>
                <a:gd name="connsiteX3" fmla="*/ 254794 w 1857375"/>
                <a:gd name="connsiteY3" fmla="*/ 426244 h 428625"/>
                <a:gd name="connsiteX4" fmla="*/ 202407 w 1857375"/>
                <a:gd name="connsiteY4" fmla="*/ 416719 h 428625"/>
                <a:gd name="connsiteX5" fmla="*/ 0 w 1857375"/>
                <a:gd name="connsiteY5" fmla="*/ 345281 h 428625"/>
                <a:gd name="connsiteX6" fmla="*/ 30957 w 1857375"/>
                <a:gd name="connsiteY6" fmla="*/ 169069 h 428625"/>
                <a:gd name="connsiteX7" fmla="*/ 152400 w 1857375"/>
                <a:gd name="connsiteY7" fmla="*/ 242888 h 428625"/>
                <a:gd name="connsiteX8" fmla="*/ 207169 w 1857375"/>
                <a:gd name="connsiteY8" fmla="*/ 264319 h 428625"/>
                <a:gd name="connsiteX9" fmla="*/ 252413 w 1857375"/>
                <a:gd name="connsiteY9" fmla="*/ 273844 h 428625"/>
                <a:gd name="connsiteX10" fmla="*/ 307182 w 1857375"/>
                <a:gd name="connsiteY10" fmla="*/ 273844 h 428625"/>
                <a:gd name="connsiteX11" fmla="*/ 452438 w 1857375"/>
                <a:gd name="connsiteY11" fmla="*/ 261938 h 428625"/>
                <a:gd name="connsiteX12" fmla="*/ 833438 w 1857375"/>
                <a:gd name="connsiteY12" fmla="*/ 204788 h 428625"/>
                <a:gd name="connsiteX13" fmla="*/ 1121569 w 1857375"/>
                <a:gd name="connsiteY13" fmla="*/ 142875 h 428625"/>
                <a:gd name="connsiteX14" fmla="*/ 1397794 w 1857375"/>
                <a:gd name="connsiteY14" fmla="*/ 66675 h 428625"/>
                <a:gd name="connsiteX15" fmla="*/ 1414463 w 1857375"/>
                <a:gd name="connsiteY15" fmla="*/ 47625 h 428625"/>
                <a:gd name="connsiteX16" fmla="*/ 1452563 w 1857375"/>
                <a:gd name="connsiteY16" fmla="*/ 21431 h 428625"/>
                <a:gd name="connsiteX17" fmla="*/ 1490663 w 1857375"/>
                <a:gd name="connsiteY17" fmla="*/ 4763 h 428625"/>
                <a:gd name="connsiteX18" fmla="*/ 1524000 w 1857375"/>
                <a:gd name="connsiteY18" fmla="*/ 0 h 428625"/>
                <a:gd name="connsiteX19" fmla="*/ 1578769 w 1857375"/>
                <a:gd name="connsiteY19" fmla="*/ 9525 h 428625"/>
                <a:gd name="connsiteX20" fmla="*/ 1674019 w 1857375"/>
                <a:gd name="connsiteY20" fmla="*/ 33338 h 428625"/>
                <a:gd name="connsiteX21" fmla="*/ 1726407 w 1857375"/>
                <a:gd name="connsiteY21" fmla="*/ 52388 h 428625"/>
                <a:gd name="connsiteX22" fmla="*/ 1776413 w 1857375"/>
                <a:gd name="connsiteY22" fmla="*/ 76200 h 428625"/>
                <a:gd name="connsiteX23" fmla="*/ 1819275 w 1857375"/>
                <a:gd name="connsiteY23" fmla="*/ 104775 h 428625"/>
                <a:gd name="connsiteX24" fmla="*/ 1845469 w 1857375"/>
                <a:gd name="connsiteY24" fmla="*/ 142875 h 428625"/>
                <a:gd name="connsiteX25" fmla="*/ 1857375 w 1857375"/>
                <a:gd name="connsiteY25" fmla="*/ 185738 h 428625"/>
                <a:gd name="connsiteX26" fmla="*/ 1850232 w 1857375"/>
                <a:gd name="connsiteY26" fmla="*/ 219075 h 428625"/>
                <a:gd name="connsiteX27" fmla="*/ 1824038 w 1857375"/>
                <a:gd name="connsiteY27" fmla="*/ 233363 h 428625"/>
                <a:gd name="connsiteX28" fmla="*/ 1747838 w 1857375"/>
                <a:gd name="connsiteY28" fmla="*/ 242888 h 428625"/>
                <a:gd name="connsiteX29" fmla="*/ 1597819 w 1857375"/>
                <a:gd name="connsiteY29" fmla="*/ 252413 h 428625"/>
                <a:gd name="connsiteX30" fmla="*/ 1426369 w 1857375"/>
                <a:gd name="connsiteY30" fmla="*/ 276225 h 428625"/>
                <a:gd name="connsiteX31" fmla="*/ 1223963 w 1857375"/>
                <a:gd name="connsiteY31" fmla="*/ 314325 h 428625"/>
                <a:gd name="connsiteX32" fmla="*/ 1090613 w 1857375"/>
                <a:gd name="connsiteY32" fmla="*/ 323850 h 428625"/>
                <a:gd name="connsiteX33" fmla="*/ 747713 w 1857375"/>
                <a:gd name="connsiteY33" fmla="*/ 36909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7375" h="428625">
                  <a:moveTo>
                    <a:pt x="747713" y="369094"/>
                  </a:moveTo>
                  <a:lnTo>
                    <a:pt x="366713" y="423863"/>
                  </a:lnTo>
                  <a:lnTo>
                    <a:pt x="300038" y="428625"/>
                  </a:lnTo>
                  <a:lnTo>
                    <a:pt x="254794" y="426244"/>
                  </a:lnTo>
                  <a:lnTo>
                    <a:pt x="202407" y="416719"/>
                  </a:lnTo>
                  <a:lnTo>
                    <a:pt x="0" y="345281"/>
                  </a:lnTo>
                  <a:lnTo>
                    <a:pt x="30957" y="169069"/>
                  </a:lnTo>
                  <a:lnTo>
                    <a:pt x="152400" y="242888"/>
                  </a:lnTo>
                  <a:lnTo>
                    <a:pt x="207169" y="264319"/>
                  </a:lnTo>
                  <a:lnTo>
                    <a:pt x="252413" y="273844"/>
                  </a:lnTo>
                  <a:lnTo>
                    <a:pt x="307182" y="273844"/>
                  </a:lnTo>
                  <a:lnTo>
                    <a:pt x="452438" y="261938"/>
                  </a:lnTo>
                  <a:lnTo>
                    <a:pt x="833438" y="204788"/>
                  </a:lnTo>
                  <a:lnTo>
                    <a:pt x="1121569" y="142875"/>
                  </a:lnTo>
                  <a:lnTo>
                    <a:pt x="1397794" y="66675"/>
                  </a:lnTo>
                  <a:lnTo>
                    <a:pt x="1414463" y="47625"/>
                  </a:lnTo>
                  <a:lnTo>
                    <a:pt x="1452563" y="21431"/>
                  </a:lnTo>
                  <a:lnTo>
                    <a:pt x="1490663" y="4763"/>
                  </a:lnTo>
                  <a:lnTo>
                    <a:pt x="1524000" y="0"/>
                  </a:lnTo>
                  <a:lnTo>
                    <a:pt x="1578769" y="9525"/>
                  </a:lnTo>
                  <a:lnTo>
                    <a:pt x="1674019" y="33338"/>
                  </a:lnTo>
                  <a:lnTo>
                    <a:pt x="1726407" y="52388"/>
                  </a:lnTo>
                  <a:lnTo>
                    <a:pt x="1776413" y="76200"/>
                  </a:lnTo>
                  <a:lnTo>
                    <a:pt x="1819275" y="104775"/>
                  </a:lnTo>
                  <a:lnTo>
                    <a:pt x="1845469" y="142875"/>
                  </a:lnTo>
                  <a:lnTo>
                    <a:pt x="1857375" y="185738"/>
                  </a:lnTo>
                  <a:lnTo>
                    <a:pt x="1850232" y="219075"/>
                  </a:lnTo>
                  <a:lnTo>
                    <a:pt x="1824038" y="233363"/>
                  </a:lnTo>
                  <a:lnTo>
                    <a:pt x="1747838" y="242888"/>
                  </a:lnTo>
                  <a:lnTo>
                    <a:pt x="1597819" y="252413"/>
                  </a:lnTo>
                  <a:lnTo>
                    <a:pt x="1426369" y="276225"/>
                  </a:lnTo>
                  <a:lnTo>
                    <a:pt x="1223963" y="314325"/>
                  </a:lnTo>
                  <a:lnTo>
                    <a:pt x="1090613" y="323850"/>
                  </a:lnTo>
                  <a:lnTo>
                    <a:pt x="7477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E4B8A57-C6DD-1742-BF5C-02D2F9C7BEB0}"/>
                </a:ext>
              </a:extLst>
            </p:cNvPr>
            <p:cNvSpPr/>
            <p:nvPr/>
          </p:nvSpPr>
          <p:spPr>
            <a:xfrm>
              <a:off x="4448175" y="2733675"/>
              <a:ext cx="2614613" cy="495300"/>
            </a:xfrm>
            <a:custGeom>
              <a:avLst/>
              <a:gdLst>
                <a:gd name="connsiteX0" fmla="*/ 1519238 w 2614613"/>
                <a:gd name="connsiteY0" fmla="*/ 314325 h 495300"/>
                <a:gd name="connsiteX1" fmla="*/ 921544 w 2614613"/>
                <a:gd name="connsiteY1" fmla="*/ 381000 h 495300"/>
                <a:gd name="connsiteX2" fmla="*/ 685800 w 2614613"/>
                <a:gd name="connsiteY2" fmla="*/ 428625 h 495300"/>
                <a:gd name="connsiteX3" fmla="*/ 550069 w 2614613"/>
                <a:gd name="connsiteY3" fmla="*/ 457200 h 495300"/>
                <a:gd name="connsiteX4" fmla="*/ 447675 w 2614613"/>
                <a:gd name="connsiteY4" fmla="*/ 471488 h 495300"/>
                <a:gd name="connsiteX5" fmla="*/ 371475 w 2614613"/>
                <a:gd name="connsiteY5" fmla="*/ 492919 h 495300"/>
                <a:gd name="connsiteX6" fmla="*/ 347663 w 2614613"/>
                <a:gd name="connsiteY6" fmla="*/ 495300 h 495300"/>
                <a:gd name="connsiteX7" fmla="*/ 316706 w 2614613"/>
                <a:gd name="connsiteY7" fmla="*/ 490538 h 495300"/>
                <a:gd name="connsiteX8" fmla="*/ 269081 w 2614613"/>
                <a:gd name="connsiteY8" fmla="*/ 476250 h 495300"/>
                <a:gd name="connsiteX9" fmla="*/ 209550 w 2614613"/>
                <a:gd name="connsiteY9" fmla="*/ 450056 h 495300"/>
                <a:gd name="connsiteX10" fmla="*/ 161925 w 2614613"/>
                <a:gd name="connsiteY10" fmla="*/ 419100 h 495300"/>
                <a:gd name="connsiteX11" fmla="*/ 119063 w 2614613"/>
                <a:gd name="connsiteY11" fmla="*/ 385763 h 495300"/>
                <a:gd name="connsiteX12" fmla="*/ 59531 w 2614613"/>
                <a:gd name="connsiteY12" fmla="*/ 326231 h 495300"/>
                <a:gd name="connsiteX13" fmla="*/ 23813 w 2614613"/>
                <a:gd name="connsiteY13" fmla="*/ 276225 h 495300"/>
                <a:gd name="connsiteX14" fmla="*/ 7144 w 2614613"/>
                <a:gd name="connsiteY14" fmla="*/ 233363 h 495300"/>
                <a:gd name="connsiteX15" fmla="*/ 0 w 2614613"/>
                <a:gd name="connsiteY15" fmla="*/ 195263 h 495300"/>
                <a:gd name="connsiteX16" fmla="*/ 7144 w 2614613"/>
                <a:gd name="connsiteY16" fmla="*/ 171450 h 495300"/>
                <a:gd name="connsiteX17" fmla="*/ 21431 w 2614613"/>
                <a:gd name="connsiteY17" fmla="*/ 171450 h 495300"/>
                <a:gd name="connsiteX18" fmla="*/ 69056 w 2614613"/>
                <a:gd name="connsiteY18" fmla="*/ 209550 h 495300"/>
                <a:gd name="connsiteX19" fmla="*/ 135731 w 2614613"/>
                <a:gd name="connsiteY19" fmla="*/ 242888 h 495300"/>
                <a:gd name="connsiteX20" fmla="*/ 235744 w 2614613"/>
                <a:gd name="connsiteY20" fmla="*/ 276225 h 495300"/>
                <a:gd name="connsiteX21" fmla="*/ 338138 w 2614613"/>
                <a:gd name="connsiteY21" fmla="*/ 292894 h 495300"/>
                <a:gd name="connsiteX22" fmla="*/ 452438 w 2614613"/>
                <a:gd name="connsiteY22" fmla="*/ 300038 h 495300"/>
                <a:gd name="connsiteX23" fmla="*/ 550069 w 2614613"/>
                <a:gd name="connsiteY23" fmla="*/ 292894 h 495300"/>
                <a:gd name="connsiteX24" fmla="*/ 709613 w 2614613"/>
                <a:gd name="connsiteY24" fmla="*/ 271463 h 495300"/>
                <a:gd name="connsiteX25" fmla="*/ 928688 w 2614613"/>
                <a:gd name="connsiteY25" fmla="*/ 223838 h 495300"/>
                <a:gd name="connsiteX26" fmla="*/ 1276350 w 2614613"/>
                <a:gd name="connsiteY26" fmla="*/ 188119 h 495300"/>
                <a:gd name="connsiteX27" fmla="*/ 1754981 w 2614613"/>
                <a:gd name="connsiteY27" fmla="*/ 135731 h 495300"/>
                <a:gd name="connsiteX28" fmla="*/ 2021681 w 2614613"/>
                <a:gd name="connsiteY28" fmla="*/ 95250 h 495300"/>
                <a:gd name="connsiteX29" fmla="*/ 2102644 w 2614613"/>
                <a:gd name="connsiteY29" fmla="*/ 78581 h 495300"/>
                <a:gd name="connsiteX30" fmla="*/ 2152650 w 2614613"/>
                <a:gd name="connsiteY30" fmla="*/ 61913 h 495300"/>
                <a:gd name="connsiteX31" fmla="*/ 2209800 w 2614613"/>
                <a:gd name="connsiteY31" fmla="*/ 35719 h 495300"/>
                <a:gd name="connsiteX32" fmla="*/ 2264569 w 2614613"/>
                <a:gd name="connsiteY32" fmla="*/ 0 h 495300"/>
                <a:gd name="connsiteX33" fmla="*/ 2319338 w 2614613"/>
                <a:gd name="connsiteY33" fmla="*/ 11906 h 495300"/>
                <a:gd name="connsiteX34" fmla="*/ 2397919 w 2614613"/>
                <a:gd name="connsiteY34" fmla="*/ 30956 h 495300"/>
                <a:gd name="connsiteX35" fmla="*/ 2481263 w 2614613"/>
                <a:gd name="connsiteY35" fmla="*/ 61913 h 495300"/>
                <a:gd name="connsiteX36" fmla="*/ 2533650 w 2614613"/>
                <a:gd name="connsiteY36" fmla="*/ 85725 h 495300"/>
                <a:gd name="connsiteX37" fmla="*/ 2564606 w 2614613"/>
                <a:gd name="connsiteY37" fmla="*/ 102394 h 495300"/>
                <a:gd name="connsiteX38" fmla="*/ 2588419 w 2614613"/>
                <a:gd name="connsiteY38" fmla="*/ 126206 h 495300"/>
                <a:gd name="connsiteX39" fmla="*/ 2609850 w 2614613"/>
                <a:gd name="connsiteY39" fmla="*/ 161925 h 495300"/>
                <a:gd name="connsiteX40" fmla="*/ 2614613 w 2614613"/>
                <a:gd name="connsiteY40" fmla="*/ 185738 h 495300"/>
                <a:gd name="connsiteX41" fmla="*/ 2600325 w 2614613"/>
                <a:gd name="connsiteY41" fmla="*/ 216694 h 495300"/>
                <a:gd name="connsiteX42" fmla="*/ 2578894 w 2614613"/>
                <a:gd name="connsiteY42" fmla="*/ 233363 h 495300"/>
                <a:gd name="connsiteX43" fmla="*/ 2516981 w 2614613"/>
                <a:gd name="connsiteY43" fmla="*/ 247650 h 495300"/>
                <a:gd name="connsiteX44" fmla="*/ 2400300 w 2614613"/>
                <a:gd name="connsiteY44" fmla="*/ 252413 h 495300"/>
                <a:gd name="connsiteX45" fmla="*/ 2197894 w 2614613"/>
                <a:gd name="connsiteY45" fmla="*/ 257175 h 495300"/>
                <a:gd name="connsiteX46" fmla="*/ 1993106 w 2614613"/>
                <a:gd name="connsiteY46" fmla="*/ 276225 h 495300"/>
                <a:gd name="connsiteX47" fmla="*/ 1735931 w 2614613"/>
                <a:gd name="connsiteY47" fmla="*/ 297656 h 495300"/>
                <a:gd name="connsiteX48" fmla="*/ 1519238 w 2614613"/>
                <a:gd name="connsiteY48" fmla="*/ 3143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14613" h="495300">
                  <a:moveTo>
                    <a:pt x="1519238" y="314325"/>
                  </a:moveTo>
                  <a:lnTo>
                    <a:pt x="921544" y="381000"/>
                  </a:lnTo>
                  <a:lnTo>
                    <a:pt x="685800" y="428625"/>
                  </a:lnTo>
                  <a:lnTo>
                    <a:pt x="550069" y="457200"/>
                  </a:lnTo>
                  <a:lnTo>
                    <a:pt x="447675" y="471488"/>
                  </a:lnTo>
                  <a:lnTo>
                    <a:pt x="371475" y="492919"/>
                  </a:lnTo>
                  <a:lnTo>
                    <a:pt x="347663" y="495300"/>
                  </a:lnTo>
                  <a:lnTo>
                    <a:pt x="316706" y="490538"/>
                  </a:lnTo>
                  <a:lnTo>
                    <a:pt x="269081" y="476250"/>
                  </a:lnTo>
                  <a:lnTo>
                    <a:pt x="209550" y="450056"/>
                  </a:lnTo>
                  <a:lnTo>
                    <a:pt x="161925" y="419100"/>
                  </a:lnTo>
                  <a:lnTo>
                    <a:pt x="119063" y="385763"/>
                  </a:lnTo>
                  <a:lnTo>
                    <a:pt x="59531" y="326231"/>
                  </a:lnTo>
                  <a:lnTo>
                    <a:pt x="23813" y="276225"/>
                  </a:lnTo>
                  <a:lnTo>
                    <a:pt x="7144" y="233363"/>
                  </a:lnTo>
                  <a:lnTo>
                    <a:pt x="0" y="195263"/>
                  </a:lnTo>
                  <a:lnTo>
                    <a:pt x="7144" y="171450"/>
                  </a:lnTo>
                  <a:lnTo>
                    <a:pt x="21431" y="171450"/>
                  </a:lnTo>
                  <a:lnTo>
                    <a:pt x="69056" y="209550"/>
                  </a:lnTo>
                  <a:lnTo>
                    <a:pt x="135731" y="242888"/>
                  </a:lnTo>
                  <a:lnTo>
                    <a:pt x="235744" y="276225"/>
                  </a:lnTo>
                  <a:lnTo>
                    <a:pt x="338138" y="292894"/>
                  </a:lnTo>
                  <a:lnTo>
                    <a:pt x="452438" y="300038"/>
                  </a:lnTo>
                  <a:lnTo>
                    <a:pt x="550069" y="292894"/>
                  </a:lnTo>
                  <a:lnTo>
                    <a:pt x="709613" y="271463"/>
                  </a:lnTo>
                  <a:lnTo>
                    <a:pt x="928688" y="223838"/>
                  </a:lnTo>
                  <a:lnTo>
                    <a:pt x="1276350" y="188119"/>
                  </a:lnTo>
                  <a:lnTo>
                    <a:pt x="1754981" y="135731"/>
                  </a:lnTo>
                  <a:lnTo>
                    <a:pt x="2021681" y="95250"/>
                  </a:lnTo>
                  <a:lnTo>
                    <a:pt x="2102644" y="78581"/>
                  </a:lnTo>
                  <a:lnTo>
                    <a:pt x="2152650" y="61913"/>
                  </a:lnTo>
                  <a:lnTo>
                    <a:pt x="2209800" y="35719"/>
                  </a:lnTo>
                  <a:lnTo>
                    <a:pt x="2264569" y="0"/>
                  </a:lnTo>
                  <a:lnTo>
                    <a:pt x="2319338" y="11906"/>
                  </a:lnTo>
                  <a:lnTo>
                    <a:pt x="2397919" y="30956"/>
                  </a:lnTo>
                  <a:lnTo>
                    <a:pt x="2481263" y="61913"/>
                  </a:lnTo>
                  <a:lnTo>
                    <a:pt x="2533650" y="85725"/>
                  </a:lnTo>
                  <a:lnTo>
                    <a:pt x="2564606" y="102394"/>
                  </a:lnTo>
                  <a:lnTo>
                    <a:pt x="2588419" y="126206"/>
                  </a:lnTo>
                  <a:lnTo>
                    <a:pt x="2609850" y="161925"/>
                  </a:lnTo>
                  <a:lnTo>
                    <a:pt x="2614613" y="185738"/>
                  </a:lnTo>
                  <a:lnTo>
                    <a:pt x="2600325" y="216694"/>
                  </a:lnTo>
                  <a:lnTo>
                    <a:pt x="2578894" y="233363"/>
                  </a:lnTo>
                  <a:lnTo>
                    <a:pt x="2516981" y="247650"/>
                  </a:lnTo>
                  <a:lnTo>
                    <a:pt x="2400300" y="252413"/>
                  </a:lnTo>
                  <a:lnTo>
                    <a:pt x="2197894" y="257175"/>
                  </a:lnTo>
                  <a:lnTo>
                    <a:pt x="1993106" y="276225"/>
                  </a:lnTo>
                  <a:lnTo>
                    <a:pt x="1735931" y="297656"/>
                  </a:lnTo>
                  <a:lnTo>
                    <a:pt x="1519238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22D33FF-905C-4547-864E-2C5307CBE792}"/>
                </a:ext>
              </a:extLst>
            </p:cNvPr>
            <p:cNvSpPr/>
            <p:nvPr/>
          </p:nvSpPr>
          <p:spPr>
            <a:xfrm rot="16200000">
              <a:off x="4010025" y="3397250"/>
              <a:ext cx="2292350" cy="438150"/>
            </a:xfrm>
            <a:custGeom>
              <a:avLst/>
              <a:gdLst>
                <a:gd name="connsiteX0" fmla="*/ 1447800 w 2293143"/>
                <a:gd name="connsiteY0" fmla="*/ 431006 h 438150"/>
                <a:gd name="connsiteX1" fmla="*/ 700087 w 2293143"/>
                <a:gd name="connsiteY1" fmla="*/ 435768 h 438150"/>
                <a:gd name="connsiteX2" fmla="*/ 545306 w 2293143"/>
                <a:gd name="connsiteY2" fmla="*/ 407193 h 438150"/>
                <a:gd name="connsiteX3" fmla="*/ 23812 w 2293143"/>
                <a:gd name="connsiteY3" fmla="*/ 416718 h 438150"/>
                <a:gd name="connsiteX4" fmla="*/ 0 w 2293143"/>
                <a:gd name="connsiteY4" fmla="*/ 211931 h 438150"/>
                <a:gd name="connsiteX5" fmla="*/ 723900 w 2293143"/>
                <a:gd name="connsiteY5" fmla="*/ 209550 h 438150"/>
                <a:gd name="connsiteX6" fmla="*/ 1616868 w 2293143"/>
                <a:gd name="connsiteY6" fmla="*/ 207168 h 438150"/>
                <a:gd name="connsiteX7" fmla="*/ 1747837 w 2293143"/>
                <a:gd name="connsiteY7" fmla="*/ 211931 h 438150"/>
                <a:gd name="connsiteX8" fmla="*/ 1869281 w 2293143"/>
                <a:gd name="connsiteY8" fmla="*/ 204787 h 438150"/>
                <a:gd name="connsiteX9" fmla="*/ 1964531 w 2293143"/>
                <a:gd name="connsiteY9" fmla="*/ 185737 h 438150"/>
                <a:gd name="connsiteX10" fmla="*/ 2024062 w 2293143"/>
                <a:gd name="connsiteY10" fmla="*/ 169068 h 438150"/>
                <a:gd name="connsiteX11" fmla="*/ 2081212 w 2293143"/>
                <a:gd name="connsiteY11" fmla="*/ 147637 h 438150"/>
                <a:gd name="connsiteX12" fmla="*/ 2143125 w 2293143"/>
                <a:gd name="connsiteY12" fmla="*/ 119062 h 438150"/>
                <a:gd name="connsiteX13" fmla="*/ 2176462 w 2293143"/>
                <a:gd name="connsiteY13" fmla="*/ 95250 h 438150"/>
                <a:gd name="connsiteX14" fmla="*/ 2207418 w 2293143"/>
                <a:gd name="connsiteY14" fmla="*/ 59531 h 438150"/>
                <a:gd name="connsiteX15" fmla="*/ 2224087 w 2293143"/>
                <a:gd name="connsiteY15" fmla="*/ 16668 h 438150"/>
                <a:gd name="connsiteX16" fmla="*/ 2235993 w 2293143"/>
                <a:gd name="connsiteY16" fmla="*/ 2381 h 438150"/>
                <a:gd name="connsiteX17" fmla="*/ 2257425 w 2293143"/>
                <a:gd name="connsiteY17" fmla="*/ 0 h 438150"/>
                <a:gd name="connsiteX18" fmla="*/ 2278856 w 2293143"/>
                <a:gd name="connsiteY18" fmla="*/ 11906 h 438150"/>
                <a:gd name="connsiteX19" fmla="*/ 2288381 w 2293143"/>
                <a:gd name="connsiteY19" fmla="*/ 28575 h 438150"/>
                <a:gd name="connsiteX20" fmla="*/ 2293143 w 2293143"/>
                <a:gd name="connsiteY20" fmla="*/ 52387 h 438150"/>
                <a:gd name="connsiteX21" fmla="*/ 2293143 w 2293143"/>
                <a:gd name="connsiteY21" fmla="*/ 100012 h 438150"/>
                <a:gd name="connsiteX22" fmla="*/ 2281237 w 2293143"/>
                <a:gd name="connsiteY22" fmla="*/ 161925 h 438150"/>
                <a:gd name="connsiteX23" fmla="*/ 2252662 w 2293143"/>
                <a:gd name="connsiteY23" fmla="*/ 242887 h 438150"/>
                <a:gd name="connsiteX24" fmla="*/ 2200275 w 2293143"/>
                <a:gd name="connsiteY24" fmla="*/ 330993 h 438150"/>
                <a:gd name="connsiteX25" fmla="*/ 2143125 w 2293143"/>
                <a:gd name="connsiteY25" fmla="*/ 407193 h 438150"/>
                <a:gd name="connsiteX26" fmla="*/ 2109787 w 2293143"/>
                <a:gd name="connsiteY26" fmla="*/ 428625 h 438150"/>
                <a:gd name="connsiteX27" fmla="*/ 2078831 w 2293143"/>
                <a:gd name="connsiteY27" fmla="*/ 438150 h 438150"/>
                <a:gd name="connsiteX28" fmla="*/ 2047875 w 2293143"/>
                <a:gd name="connsiteY28" fmla="*/ 438150 h 438150"/>
                <a:gd name="connsiteX29" fmla="*/ 1966912 w 2293143"/>
                <a:gd name="connsiteY29" fmla="*/ 433387 h 438150"/>
                <a:gd name="connsiteX30" fmla="*/ 1800225 w 2293143"/>
                <a:gd name="connsiteY30" fmla="*/ 428625 h 438150"/>
                <a:gd name="connsiteX31" fmla="*/ 1643062 w 2293143"/>
                <a:gd name="connsiteY31" fmla="*/ 428625 h 438150"/>
                <a:gd name="connsiteX32" fmla="*/ 1447800 w 2293143"/>
                <a:gd name="connsiteY32" fmla="*/ 43100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93143" h="438150">
                  <a:moveTo>
                    <a:pt x="1447800" y="431006"/>
                  </a:moveTo>
                  <a:lnTo>
                    <a:pt x="700087" y="435768"/>
                  </a:lnTo>
                  <a:lnTo>
                    <a:pt x="545306" y="407193"/>
                  </a:lnTo>
                  <a:lnTo>
                    <a:pt x="23812" y="416718"/>
                  </a:lnTo>
                  <a:lnTo>
                    <a:pt x="0" y="211931"/>
                  </a:lnTo>
                  <a:lnTo>
                    <a:pt x="723900" y="209550"/>
                  </a:lnTo>
                  <a:lnTo>
                    <a:pt x="1616868" y="207168"/>
                  </a:lnTo>
                  <a:lnTo>
                    <a:pt x="1747837" y="211931"/>
                  </a:lnTo>
                  <a:lnTo>
                    <a:pt x="1869281" y="204787"/>
                  </a:lnTo>
                  <a:lnTo>
                    <a:pt x="1964531" y="185737"/>
                  </a:lnTo>
                  <a:lnTo>
                    <a:pt x="2024062" y="169068"/>
                  </a:lnTo>
                  <a:lnTo>
                    <a:pt x="2081212" y="147637"/>
                  </a:lnTo>
                  <a:lnTo>
                    <a:pt x="2143125" y="119062"/>
                  </a:lnTo>
                  <a:lnTo>
                    <a:pt x="2176462" y="95250"/>
                  </a:lnTo>
                  <a:lnTo>
                    <a:pt x="2207418" y="59531"/>
                  </a:lnTo>
                  <a:lnTo>
                    <a:pt x="2224087" y="16668"/>
                  </a:lnTo>
                  <a:lnTo>
                    <a:pt x="2235993" y="2381"/>
                  </a:lnTo>
                  <a:lnTo>
                    <a:pt x="2257425" y="0"/>
                  </a:lnTo>
                  <a:lnTo>
                    <a:pt x="2278856" y="11906"/>
                  </a:lnTo>
                  <a:lnTo>
                    <a:pt x="2288381" y="28575"/>
                  </a:lnTo>
                  <a:lnTo>
                    <a:pt x="2293143" y="52387"/>
                  </a:lnTo>
                  <a:lnTo>
                    <a:pt x="2293143" y="100012"/>
                  </a:lnTo>
                  <a:lnTo>
                    <a:pt x="2281237" y="161925"/>
                  </a:lnTo>
                  <a:lnTo>
                    <a:pt x="2252662" y="242887"/>
                  </a:lnTo>
                  <a:lnTo>
                    <a:pt x="2200275" y="330993"/>
                  </a:lnTo>
                  <a:lnTo>
                    <a:pt x="2143125" y="407193"/>
                  </a:lnTo>
                  <a:lnTo>
                    <a:pt x="2109787" y="428625"/>
                  </a:lnTo>
                  <a:lnTo>
                    <a:pt x="2078831" y="438150"/>
                  </a:lnTo>
                  <a:lnTo>
                    <a:pt x="2047875" y="438150"/>
                  </a:lnTo>
                  <a:lnTo>
                    <a:pt x="1966912" y="433387"/>
                  </a:lnTo>
                  <a:lnTo>
                    <a:pt x="1800225" y="428625"/>
                  </a:lnTo>
                  <a:lnTo>
                    <a:pt x="1643062" y="428625"/>
                  </a:lnTo>
                  <a:lnTo>
                    <a:pt x="144780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577C85F-BC93-BE4B-9E42-CE823373855F}"/>
                </a:ext>
              </a:extLst>
            </p:cNvPr>
            <p:cNvSpPr/>
            <p:nvPr/>
          </p:nvSpPr>
          <p:spPr>
            <a:xfrm rot="16200000">
              <a:off x="5061744" y="3205956"/>
              <a:ext cx="2438400" cy="452438"/>
            </a:xfrm>
            <a:custGeom>
              <a:avLst/>
              <a:gdLst>
                <a:gd name="connsiteX0" fmla="*/ 823913 w 2438400"/>
                <a:gd name="connsiteY0" fmla="*/ 361950 h 452437"/>
                <a:gd name="connsiteX1" fmla="*/ 0 w 2438400"/>
                <a:gd name="connsiteY1" fmla="*/ 342900 h 452437"/>
                <a:gd name="connsiteX2" fmla="*/ 0 w 2438400"/>
                <a:gd name="connsiteY2" fmla="*/ 119062 h 452437"/>
                <a:gd name="connsiteX3" fmla="*/ 1045369 w 2438400"/>
                <a:gd name="connsiteY3" fmla="*/ 119062 h 452437"/>
                <a:gd name="connsiteX4" fmla="*/ 1233488 w 2438400"/>
                <a:gd name="connsiteY4" fmla="*/ 142875 h 452437"/>
                <a:gd name="connsiteX5" fmla="*/ 1628775 w 2438400"/>
                <a:gd name="connsiteY5" fmla="*/ 142875 h 452437"/>
                <a:gd name="connsiteX6" fmla="*/ 1785938 w 2438400"/>
                <a:gd name="connsiteY6" fmla="*/ 145256 h 452437"/>
                <a:gd name="connsiteX7" fmla="*/ 2014538 w 2438400"/>
                <a:gd name="connsiteY7" fmla="*/ 142875 h 452437"/>
                <a:gd name="connsiteX8" fmla="*/ 2083594 w 2438400"/>
                <a:gd name="connsiteY8" fmla="*/ 130969 h 452437"/>
                <a:gd name="connsiteX9" fmla="*/ 2135982 w 2438400"/>
                <a:gd name="connsiteY9" fmla="*/ 119062 h 452437"/>
                <a:gd name="connsiteX10" fmla="*/ 2226469 w 2438400"/>
                <a:gd name="connsiteY10" fmla="*/ 76200 h 452437"/>
                <a:gd name="connsiteX11" fmla="*/ 2243138 w 2438400"/>
                <a:gd name="connsiteY11" fmla="*/ 57150 h 452437"/>
                <a:gd name="connsiteX12" fmla="*/ 2264569 w 2438400"/>
                <a:gd name="connsiteY12" fmla="*/ 35719 h 452437"/>
                <a:gd name="connsiteX13" fmla="*/ 2293144 w 2438400"/>
                <a:gd name="connsiteY13" fmla="*/ 21431 h 452437"/>
                <a:gd name="connsiteX14" fmla="*/ 2343150 w 2438400"/>
                <a:gd name="connsiteY14" fmla="*/ 9525 h 452437"/>
                <a:gd name="connsiteX15" fmla="*/ 2438400 w 2438400"/>
                <a:gd name="connsiteY15" fmla="*/ 0 h 452437"/>
                <a:gd name="connsiteX16" fmla="*/ 2376488 w 2438400"/>
                <a:gd name="connsiteY16" fmla="*/ 102394 h 452437"/>
                <a:gd name="connsiteX17" fmla="*/ 2343150 w 2438400"/>
                <a:gd name="connsiteY17" fmla="*/ 166687 h 452437"/>
                <a:gd name="connsiteX18" fmla="*/ 2316957 w 2438400"/>
                <a:gd name="connsiteY18" fmla="*/ 238125 h 452437"/>
                <a:gd name="connsiteX19" fmla="*/ 2283619 w 2438400"/>
                <a:gd name="connsiteY19" fmla="*/ 297656 h 452437"/>
                <a:gd name="connsiteX20" fmla="*/ 2224088 w 2438400"/>
                <a:gd name="connsiteY20" fmla="*/ 369094 h 452437"/>
                <a:gd name="connsiteX21" fmla="*/ 2150269 w 2438400"/>
                <a:gd name="connsiteY21" fmla="*/ 442912 h 452437"/>
                <a:gd name="connsiteX22" fmla="*/ 2128838 w 2438400"/>
                <a:gd name="connsiteY22" fmla="*/ 452437 h 452437"/>
                <a:gd name="connsiteX23" fmla="*/ 2090738 w 2438400"/>
                <a:gd name="connsiteY23" fmla="*/ 447675 h 452437"/>
                <a:gd name="connsiteX24" fmla="*/ 2059782 w 2438400"/>
                <a:gd name="connsiteY24" fmla="*/ 440531 h 452437"/>
                <a:gd name="connsiteX25" fmla="*/ 2002632 w 2438400"/>
                <a:gd name="connsiteY25" fmla="*/ 409575 h 452437"/>
                <a:gd name="connsiteX26" fmla="*/ 1816894 w 2438400"/>
                <a:gd name="connsiteY26" fmla="*/ 409575 h 452437"/>
                <a:gd name="connsiteX27" fmla="*/ 1643063 w 2438400"/>
                <a:gd name="connsiteY27" fmla="*/ 388144 h 452437"/>
                <a:gd name="connsiteX28" fmla="*/ 823913 w 2438400"/>
                <a:gd name="connsiteY28" fmla="*/ 3619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38400" h="452437">
                  <a:moveTo>
                    <a:pt x="823913" y="361950"/>
                  </a:moveTo>
                  <a:lnTo>
                    <a:pt x="0" y="342900"/>
                  </a:lnTo>
                  <a:lnTo>
                    <a:pt x="0" y="119062"/>
                  </a:lnTo>
                  <a:lnTo>
                    <a:pt x="1045369" y="119062"/>
                  </a:lnTo>
                  <a:lnTo>
                    <a:pt x="1233488" y="142875"/>
                  </a:lnTo>
                  <a:lnTo>
                    <a:pt x="1628775" y="142875"/>
                  </a:lnTo>
                  <a:lnTo>
                    <a:pt x="1785938" y="145256"/>
                  </a:lnTo>
                  <a:lnTo>
                    <a:pt x="2014538" y="142875"/>
                  </a:lnTo>
                  <a:lnTo>
                    <a:pt x="2083594" y="130969"/>
                  </a:lnTo>
                  <a:lnTo>
                    <a:pt x="2135982" y="119062"/>
                  </a:lnTo>
                  <a:lnTo>
                    <a:pt x="2226469" y="76200"/>
                  </a:lnTo>
                  <a:lnTo>
                    <a:pt x="2243138" y="57150"/>
                  </a:lnTo>
                  <a:lnTo>
                    <a:pt x="2264569" y="35719"/>
                  </a:lnTo>
                  <a:lnTo>
                    <a:pt x="2293144" y="21431"/>
                  </a:lnTo>
                  <a:lnTo>
                    <a:pt x="2343150" y="9525"/>
                  </a:lnTo>
                  <a:lnTo>
                    <a:pt x="2438400" y="0"/>
                  </a:lnTo>
                  <a:lnTo>
                    <a:pt x="2376488" y="102394"/>
                  </a:lnTo>
                  <a:lnTo>
                    <a:pt x="2343150" y="166687"/>
                  </a:lnTo>
                  <a:lnTo>
                    <a:pt x="2316957" y="238125"/>
                  </a:lnTo>
                  <a:lnTo>
                    <a:pt x="2283619" y="297656"/>
                  </a:lnTo>
                  <a:lnTo>
                    <a:pt x="2224088" y="369094"/>
                  </a:lnTo>
                  <a:lnTo>
                    <a:pt x="2150269" y="442912"/>
                  </a:lnTo>
                  <a:lnTo>
                    <a:pt x="2128838" y="452437"/>
                  </a:lnTo>
                  <a:lnTo>
                    <a:pt x="2090738" y="447675"/>
                  </a:lnTo>
                  <a:lnTo>
                    <a:pt x="2059782" y="440531"/>
                  </a:lnTo>
                  <a:lnTo>
                    <a:pt x="2002632" y="409575"/>
                  </a:lnTo>
                  <a:lnTo>
                    <a:pt x="1816894" y="409575"/>
                  </a:lnTo>
                  <a:lnTo>
                    <a:pt x="1643063" y="388144"/>
                  </a:lnTo>
                  <a:lnTo>
                    <a:pt x="82391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1CAF36A-2063-FF44-AC57-778241E2FAB6}"/>
                </a:ext>
              </a:extLst>
            </p:cNvPr>
            <p:cNvSpPr/>
            <p:nvPr/>
          </p:nvSpPr>
          <p:spPr>
            <a:xfrm>
              <a:off x="5294313" y="3386138"/>
              <a:ext cx="968375" cy="300037"/>
            </a:xfrm>
            <a:custGeom>
              <a:avLst/>
              <a:gdLst>
                <a:gd name="connsiteX0" fmla="*/ 400050 w 969169"/>
                <a:gd name="connsiteY0" fmla="*/ 250031 h 300037"/>
                <a:gd name="connsiteX1" fmla="*/ 2381 w 969169"/>
                <a:gd name="connsiteY1" fmla="*/ 300037 h 300037"/>
                <a:gd name="connsiteX2" fmla="*/ 0 w 969169"/>
                <a:gd name="connsiteY2" fmla="*/ 142875 h 300037"/>
                <a:gd name="connsiteX3" fmla="*/ 297656 w 969169"/>
                <a:gd name="connsiteY3" fmla="*/ 85725 h 300037"/>
                <a:gd name="connsiteX4" fmla="*/ 723900 w 969169"/>
                <a:gd name="connsiteY4" fmla="*/ 0 h 300037"/>
                <a:gd name="connsiteX5" fmla="*/ 764381 w 969169"/>
                <a:gd name="connsiteY5" fmla="*/ 4762 h 300037"/>
                <a:gd name="connsiteX6" fmla="*/ 969169 w 969169"/>
                <a:gd name="connsiteY6" fmla="*/ 26193 h 300037"/>
                <a:gd name="connsiteX7" fmla="*/ 964406 w 969169"/>
                <a:gd name="connsiteY7" fmla="*/ 226218 h 300037"/>
                <a:gd name="connsiteX8" fmla="*/ 652462 w 969169"/>
                <a:gd name="connsiteY8" fmla="*/ 226218 h 300037"/>
                <a:gd name="connsiteX9" fmla="*/ 400050 w 969169"/>
                <a:gd name="connsiteY9" fmla="*/ 250031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69" h="300037">
                  <a:moveTo>
                    <a:pt x="400050" y="250031"/>
                  </a:moveTo>
                  <a:lnTo>
                    <a:pt x="2381" y="300037"/>
                  </a:lnTo>
                  <a:cubicBezTo>
                    <a:pt x="1587" y="247650"/>
                    <a:pt x="794" y="195262"/>
                    <a:pt x="0" y="142875"/>
                  </a:cubicBezTo>
                  <a:lnTo>
                    <a:pt x="297656" y="85725"/>
                  </a:lnTo>
                  <a:lnTo>
                    <a:pt x="723900" y="0"/>
                  </a:lnTo>
                  <a:lnTo>
                    <a:pt x="764381" y="4762"/>
                  </a:lnTo>
                  <a:lnTo>
                    <a:pt x="969169" y="26193"/>
                  </a:lnTo>
                  <a:lnTo>
                    <a:pt x="964406" y="226218"/>
                  </a:lnTo>
                  <a:lnTo>
                    <a:pt x="652462" y="226218"/>
                  </a:lnTo>
                  <a:lnTo>
                    <a:pt x="4000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FACC9A5-5C1C-3445-BDF5-E37299AC0929}"/>
                </a:ext>
              </a:extLst>
            </p:cNvPr>
            <p:cNvSpPr/>
            <p:nvPr/>
          </p:nvSpPr>
          <p:spPr>
            <a:xfrm>
              <a:off x="5276850" y="3943350"/>
              <a:ext cx="966788" cy="280988"/>
            </a:xfrm>
            <a:custGeom>
              <a:avLst/>
              <a:gdLst>
                <a:gd name="connsiteX0" fmla="*/ 376238 w 966788"/>
                <a:gd name="connsiteY0" fmla="*/ 235744 h 280988"/>
                <a:gd name="connsiteX1" fmla="*/ 0 w 966788"/>
                <a:gd name="connsiteY1" fmla="*/ 280988 h 280988"/>
                <a:gd name="connsiteX2" fmla="*/ 2381 w 966788"/>
                <a:gd name="connsiteY2" fmla="*/ 123825 h 280988"/>
                <a:gd name="connsiteX3" fmla="*/ 381000 w 966788"/>
                <a:gd name="connsiteY3" fmla="*/ 59531 h 280988"/>
                <a:gd name="connsiteX4" fmla="*/ 719138 w 966788"/>
                <a:gd name="connsiteY4" fmla="*/ 0 h 280988"/>
                <a:gd name="connsiteX5" fmla="*/ 742950 w 966788"/>
                <a:gd name="connsiteY5" fmla="*/ 2381 h 280988"/>
                <a:gd name="connsiteX6" fmla="*/ 966788 w 966788"/>
                <a:gd name="connsiteY6" fmla="*/ 61913 h 280988"/>
                <a:gd name="connsiteX7" fmla="*/ 959644 w 966788"/>
                <a:gd name="connsiteY7" fmla="*/ 204788 h 280988"/>
                <a:gd name="connsiteX8" fmla="*/ 714375 w 966788"/>
                <a:gd name="connsiteY8" fmla="*/ 200025 h 280988"/>
                <a:gd name="connsiteX9" fmla="*/ 376238 w 966788"/>
                <a:gd name="connsiteY9" fmla="*/ 235744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6788" h="280988">
                  <a:moveTo>
                    <a:pt x="376238" y="235744"/>
                  </a:moveTo>
                  <a:lnTo>
                    <a:pt x="0" y="280988"/>
                  </a:lnTo>
                  <a:cubicBezTo>
                    <a:pt x="794" y="228600"/>
                    <a:pt x="1587" y="176213"/>
                    <a:pt x="2381" y="123825"/>
                  </a:cubicBezTo>
                  <a:lnTo>
                    <a:pt x="381000" y="59531"/>
                  </a:lnTo>
                  <a:lnTo>
                    <a:pt x="719138" y="0"/>
                  </a:lnTo>
                  <a:lnTo>
                    <a:pt x="742950" y="2381"/>
                  </a:lnTo>
                  <a:lnTo>
                    <a:pt x="966788" y="61913"/>
                  </a:lnTo>
                  <a:lnTo>
                    <a:pt x="959644" y="204788"/>
                  </a:lnTo>
                  <a:lnTo>
                    <a:pt x="714375" y="200025"/>
                  </a:lnTo>
                  <a:lnTo>
                    <a:pt x="376238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1F67333-3717-0445-9A52-B86F408E67C2}"/>
                </a:ext>
              </a:extLst>
            </p:cNvPr>
            <p:cNvSpPr/>
            <p:nvPr/>
          </p:nvSpPr>
          <p:spPr>
            <a:xfrm>
              <a:off x="4138613" y="4476750"/>
              <a:ext cx="3228975" cy="539750"/>
            </a:xfrm>
            <a:custGeom>
              <a:avLst/>
              <a:gdLst>
                <a:gd name="connsiteX0" fmla="*/ 1879013 w 3229470"/>
                <a:gd name="connsiteY0" fmla="*/ 303919 h 539126"/>
                <a:gd name="connsiteX1" fmla="*/ 1598879 w 3229470"/>
                <a:gd name="connsiteY1" fmla="*/ 332990 h 539126"/>
                <a:gd name="connsiteX2" fmla="*/ 1305531 w 3229470"/>
                <a:gd name="connsiteY2" fmla="*/ 377917 h 539126"/>
                <a:gd name="connsiteX3" fmla="*/ 972541 w 3229470"/>
                <a:gd name="connsiteY3" fmla="*/ 441343 h 539126"/>
                <a:gd name="connsiteX4" fmla="*/ 652765 w 3229470"/>
                <a:gd name="connsiteY4" fmla="*/ 515341 h 539126"/>
                <a:gd name="connsiteX5" fmla="*/ 539126 w 3229470"/>
                <a:gd name="connsiteY5" fmla="*/ 539126 h 539126"/>
                <a:gd name="connsiteX6" fmla="*/ 502127 w 3229470"/>
                <a:gd name="connsiteY6" fmla="*/ 536483 h 539126"/>
                <a:gd name="connsiteX7" fmla="*/ 443986 w 3229470"/>
                <a:gd name="connsiteY7" fmla="*/ 528555 h 539126"/>
                <a:gd name="connsiteX8" fmla="*/ 380560 w 3229470"/>
                <a:gd name="connsiteY8" fmla="*/ 510056 h 539126"/>
                <a:gd name="connsiteX9" fmla="*/ 248421 w 3229470"/>
                <a:gd name="connsiteY9" fmla="*/ 451915 h 539126"/>
                <a:gd name="connsiteX10" fmla="*/ 116282 w 3229470"/>
                <a:gd name="connsiteY10" fmla="*/ 377917 h 539126"/>
                <a:gd name="connsiteX11" fmla="*/ 26428 w 3229470"/>
                <a:gd name="connsiteY11" fmla="*/ 303919 h 539126"/>
                <a:gd name="connsiteX12" fmla="*/ 7928 w 3229470"/>
                <a:gd name="connsiteY12" fmla="*/ 280134 h 539126"/>
                <a:gd name="connsiteX13" fmla="*/ 0 w 3229470"/>
                <a:gd name="connsiteY13" fmla="*/ 261635 h 539126"/>
                <a:gd name="connsiteX14" fmla="*/ 5286 w 3229470"/>
                <a:gd name="connsiteY14" fmla="*/ 243135 h 539126"/>
                <a:gd name="connsiteX15" fmla="*/ 15857 w 3229470"/>
                <a:gd name="connsiteY15" fmla="*/ 227279 h 539126"/>
                <a:gd name="connsiteX16" fmla="*/ 42284 w 3229470"/>
                <a:gd name="connsiteY16" fmla="*/ 221993 h 539126"/>
                <a:gd name="connsiteX17" fmla="*/ 60784 w 3229470"/>
                <a:gd name="connsiteY17" fmla="*/ 221993 h 539126"/>
                <a:gd name="connsiteX18" fmla="*/ 79283 w 3229470"/>
                <a:gd name="connsiteY18" fmla="*/ 232564 h 539126"/>
                <a:gd name="connsiteX19" fmla="*/ 113639 w 3229470"/>
                <a:gd name="connsiteY19" fmla="*/ 258992 h 539126"/>
                <a:gd name="connsiteX20" fmla="*/ 161209 w 3229470"/>
                <a:gd name="connsiteY20" fmla="*/ 282777 h 539126"/>
                <a:gd name="connsiteX21" fmla="*/ 224636 w 3229470"/>
                <a:gd name="connsiteY21" fmla="*/ 301276 h 539126"/>
                <a:gd name="connsiteX22" fmla="*/ 314490 w 3229470"/>
                <a:gd name="connsiteY22" fmla="*/ 314490 h 539126"/>
                <a:gd name="connsiteX23" fmla="*/ 393773 w 3229470"/>
                <a:gd name="connsiteY23" fmla="*/ 317133 h 539126"/>
                <a:gd name="connsiteX24" fmla="*/ 465128 w 3229470"/>
                <a:gd name="connsiteY24" fmla="*/ 309205 h 539126"/>
                <a:gd name="connsiteX25" fmla="*/ 1004254 w 3229470"/>
                <a:gd name="connsiteY25" fmla="*/ 221993 h 539126"/>
                <a:gd name="connsiteX26" fmla="*/ 1218319 w 3229470"/>
                <a:gd name="connsiteY26" fmla="*/ 198208 h 539126"/>
                <a:gd name="connsiteX27" fmla="*/ 1683447 w 3229470"/>
                <a:gd name="connsiteY27" fmla="*/ 147995 h 539126"/>
                <a:gd name="connsiteX28" fmla="*/ 2032294 w 3229470"/>
                <a:gd name="connsiteY28" fmla="*/ 110997 h 539126"/>
                <a:gd name="connsiteX29" fmla="*/ 2264858 w 3229470"/>
                <a:gd name="connsiteY29" fmla="*/ 110997 h 539126"/>
                <a:gd name="connsiteX30" fmla="*/ 2653346 w 3229470"/>
                <a:gd name="connsiteY30" fmla="*/ 89854 h 539126"/>
                <a:gd name="connsiteX31" fmla="*/ 2685059 w 3229470"/>
                <a:gd name="connsiteY31" fmla="*/ 79283 h 539126"/>
                <a:gd name="connsiteX32" fmla="*/ 2811912 w 3229470"/>
                <a:gd name="connsiteY32" fmla="*/ 0 h 539126"/>
                <a:gd name="connsiteX33" fmla="*/ 2846268 w 3229470"/>
                <a:gd name="connsiteY33" fmla="*/ 5286 h 539126"/>
                <a:gd name="connsiteX34" fmla="*/ 2951979 w 3229470"/>
                <a:gd name="connsiteY34" fmla="*/ 42285 h 539126"/>
                <a:gd name="connsiteX35" fmla="*/ 3044476 w 3229470"/>
                <a:gd name="connsiteY35" fmla="*/ 76641 h 539126"/>
                <a:gd name="connsiteX36" fmla="*/ 3131688 w 3229470"/>
                <a:gd name="connsiteY36" fmla="*/ 118925 h 539126"/>
                <a:gd name="connsiteX37" fmla="*/ 3205686 w 3229470"/>
                <a:gd name="connsiteY37" fmla="*/ 163852 h 539126"/>
                <a:gd name="connsiteX38" fmla="*/ 3218899 w 3229470"/>
                <a:gd name="connsiteY38" fmla="*/ 184994 h 539126"/>
                <a:gd name="connsiteX39" fmla="*/ 3226828 w 3229470"/>
                <a:gd name="connsiteY39" fmla="*/ 203494 h 539126"/>
                <a:gd name="connsiteX40" fmla="*/ 3229470 w 3229470"/>
                <a:gd name="connsiteY40" fmla="*/ 232564 h 539126"/>
                <a:gd name="connsiteX41" fmla="*/ 3218899 w 3229470"/>
                <a:gd name="connsiteY41" fmla="*/ 245778 h 539126"/>
                <a:gd name="connsiteX42" fmla="*/ 3176615 w 3229470"/>
                <a:gd name="connsiteY42" fmla="*/ 274849 h 539126"/>
                <a:gd name="connsiteX43" fmla="*/ 3123760 w 3229470"/>
                <a:gd name="connsiteY43" fmla="*/ 295991 h 539126"/>
                <a:gd name="connsiteX44" fmla="*/ 2859482 w 3229470"/>
                <a:gd name="connsiteY44" fmla="*/ 282777 h 539126"/>
                <a:gd name="connsiteX45" fmla="*/ 2418139 w 3229470"/>
                <a:gd name="connsiteY45" fmla="*/ 288063 h 539126"/>
                <a:gd name="connsiteX46" fmla="*/ 1879013 w 3229470"/>
                <a:gd name="connsiteY46" fmla="*/ 303919 h 53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29470" h="539126">
                  <a:moveTo>
                    <a:pt x="1879013" y="303919"/>
                  </a:moveTo>
                  <a:lnTo>
                    <a:pt x="1598879" y="332990"/>
                  </a:lnTo>
                  <a:lnTo>
                    <a:pt x="1305531" y="377917"/>
                  </a:lnTo>
                  <a:lnTo>
                    <a:pt x="972541" y="441343"/>
                  </a:lnTo>
                  <a:lnTo>
                    <a:pt x="652765" y="515341"/>
                  </a:lnTo>
                  <a:lnTo>
                    <a:pt x="539126" y="539126"/>
                  </a:lnTo>
                  <a:lnTo>
                    <a:pt x="502127" y="536483"/>
                  </a:lnTo>
                  <a:lnTo>
                    <a:pt x="443986" y="528555"/>
                  </a:lnTo>
                  <a:lnTo>
                    <a:pt x="380560" y="510056"/>
                  </a:lnTo>
                  <a:lnTo>
                    <a:pt x="248421" y="451915"/>
                  </a:lnTo>
                  <a:lnTo>
                    <a:pt x="116282" y="377917"/>
                  </a:lnTo>
                  <a:lnTo>
                    <a:pt x="26428" y="303919"/>
                  </a:lnTo>
                  <a:lnTo>
                    <a:pt x="7928" y="280134"/>
                  </a:lnTo>
                  <a:lnTo>
                    <a:pt x="0" y="261635"/>
                  </a:lnTo>
                  <a:lnTo>
                    <a:pt x="5286" y="243135"/>
                  </a:lnTo>
                  <a:lnTo>
                    <a:pt x="15857" y="227279"/>
                  </a:lnTo>
                  <a:lnTo>
                    <a:pt x="42284" y="221993"/>
                  </a:lnTo>
                  <a:lnTo>
                    <a:pt x="60784" y="221993"/>
                  </a:lnTo>
                  <a:lnTo>
                    <a:pt x="79283" y="232564"/>
                  </a:lnTo>
                  <a:lnTo>
                    <a:pt x="113639" y="258992"/>
                  </a:lnTo>
                  <a:lnTo>
                    <a:pt x="161209" y="282777"/>
                  </a:lnTo>
                  <a:lnTo>
                    <a:pt x="224636" y="301276"/>
                  </a:lnTo>
                  <a:lnTo>
                    <a:pt x="314490" y="314490"/>
                  </a:lnTo>
                  <a:lnTo>
                    <a:pt x="393773" y="317133"/>
                  </a:lnTo>
                  <a:lnTo>
                    <a:pt x="465128" y="309205"/>
                  </a:lnTo>
                  <a:lnTo>
                    <a:pt x="1004254" y="221993"/>
                  </a:lnTo>
                  <a:lnTo>
                    <a:pt x="1218319" y="198208"/>
                  </a:lnTo>
                  <a:lnTo>
                    <a:pt x="1683447" y="147995"/>
                  </a:lnTo>
                  <a:lnTo>
                    <a:pt x="2032294" y="110997"/>
                  </a:lnTo>
                  <a:lnTo>
                    <a:pt x="2264858" y="110997"/>
                  </a:lnTo>
                  <a:lnTo>
                    <a:pt x="2653346" y="89854"/>
                  </a:lnTo>
                  <a:lnTo>
                    <a:pt x="2685059" y="79283"/>
                  </a:lnTo>
                  <a:lnTo>
                    <a:pt x="2811912" y="0"/>
                  </a:lnTo>
                  <a:lnTo>
                    <a:pt x="2846268" y="5286"/>
                  </a:lnTo>
                  <a:lnTo>
                    <a:pt x="2951979" y="42285"/>
                  </a:lnTo>
                  <a:lnTo>
                    <a:pt x="3044476" y="76641"/>
                  </a:lnTo>
                  <a:lnTo>
                    <a:pt x="3131688" y="118925"/>
                  </a:lnTo>
                  <a:lnTo>
                    <a:pt x="3205686" y="163852"/>
                  </a:lnTo>
                  <a:lnTo>
                    <a:pt x="3218899" y="184994"/>
                  </a:lnTo>
                  <a:lnTo>
                    <a:pt x="3226828" y="203494"/>
                  </a:lnTo>
                  <a:lnTo>
                    <a:pt x="3229470" y="232564"/>
                  </a:lnTo>
                  <a:lnTo>
                    <a:pt x="3218899" y="245778"/>
                  </a:lnTo>
                  <a:lnTo>
                    <a:pt x="3176615" y="274849"/>
                  </a:lnTo>
                  <a:lnTo>
                    <a:pt x="3123760" y="295991"/>
                  </a:lnTo>
                  <a:lnTo>
                    <a:pt x="2859482" y="282777"/>
                  </a:lnTo>
                  <a:lnTo>
                    <a:pt x="2418139" y="288063"/>
                  </a:lnTo>
                  <a:lnTo>
                    <a:pt x="1879013" y="30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8054138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2F0E18C-3854-C040-A965-77786D7E48C2}"/>
              </a:ext>
            </a:extLst>
          </p:cNvPr>
          <p:cNvSpPr/>
          <p:nvPr/>
        </p:nvSpPr>
        <p:spPr>
          <a:xfrm>
            <a:off x="3422650" y="1636713"/>
            <a:ext cx="515938" cy="1374775"/>
          </a:xfrm>
          <a:custGeom>
            <a:avLst/>
            <a:gdLst>
              <a:gd name="connsiteX0" fmla="*/ 247650 w 516732"/>
              <a:gd name="connsiteY0" fmla="*/ 800100 h 1376362"/>
              <a:gd name="connsiteX1" fmla="*/ 228600 w 516732"/>
              <a:gd name="connsiteY1" fmla="*/ 616744 h 1376362"/>
              <a:gd name="connsiteX2" fmla="*/ 169069 w 516732"/>
              <a:gd name="connsiteY2" fmla="*/ 297656 h 1376362"/>
              <a:gd name="connsiteX3" fmla="*/ 152400 w 516732"/>
              <a:gd name="connsiteY3" fmla="*/ 223837 h 1376362"/>
              <a:gd name="connsiteX4" fmla="*/ 130969 w 516732"/>
              <a:gd name="connsiteY4" fmla="*/ 185737 h 1376362"/>
              <a:gd name="connsiteX5" fmla="*/ 69057 w 516732"/>
              <a:gd name="connsiteY5" fmla="*/ 111919 h 1376362"/>
              <a:gd name="connsiteX6" fmla="*/ 33338 w 516732"/>
              <a:gd name="connsiteY6" fmla="*/ 83344 h 1376362"/>
              <a:gd name="connsiteX7" fmla="*/ 19050 w 516732"/>
              <a:gd name="connsiteY7" fmla="*/ 69056 h 1376362"/>
              <a:gd name="connsiteX8" fmla="*/ 4763 w 516732"/>
              <a:gd name="connsiteY8" fmla="*/ 47625 h 1376362"/>
              <a:gd name="connsiteX9" fmla="*/ 0 w 516732"/>
              <a:gd name="connsiteY9" fmla="*/ 26194 h 1376362"/>
              <a:gd name="connsiteX10" fmla="*/ 4763 w 516732"/>
              <a:gd name="connsiteY10" fmla="*/ 9525 h 1376362"/>
              <a:gd name="connsiteX11" fmla="*/ 21432 w 516732"/>
              <a:gd name="connsiteY11" fmla="*/ 0 h 1376362"/>
              <a:gd name="connsiteX12" fmla="*/ 57150 w 516732"/>
              <a:gd name="connsiteY12" fmla="*/ 0 h 1376362"/>
              <a:gd name="connsiteX13" fmla="*/ 83344 w 516732"/>
              <a:gd name="connsiteY13" fmla="*/ 7144 h 1376362"/>
              <a:gd name="connsiteX14" fmla="*/ 145257 w 516732"/>
              <a:gd name="connsiteY14" fmla="*/ 33337 h 1376362"/>
              <a:gd name="connsiteX15" fmla="*/ 204788 w 516732"/>
              <a:gd name="connsiteY15" fmla="*/ 59531 h 1376362"/>
              <a:gd name="connsiteX16" fmla="*/ 266700 w 516732"/>
              <a:gd name="connsiteY16" fmla="*/ 92869 h 1376362"/>
              <a:gd name="connsiteX17" fmla="*/ 366713 w 516732"/>
              <a:gd name="connsiteY17" fmla="*/ 166687 h 1376362"/>
              <a:gd name="connsiteX18" fmla="*/ 407194 w 516732"/>
              <a:gd name="connsiteY18" fmla="*/ 316706 h 1376362"/>
              <a:gd name="connsiteX19" fmla="*/ 452438 w 516732"/>
              <a:gd name="connsiteY19" fmla="*/ 504825 h 1376362"/>
              <a:gd name="connsiteX20" fmla="*/ 473869 w 516732"/>
              <a:gd name="connsiteY20" fmla="*/ 631031 h 1376362"/>
              <a:gd name="connsiteX21" fmla="*/ 500063 w 516732"/>
              <a:gd name="connsiteY21" fmla="*/ 771525 h 1376362"/>
              <a:gd name="connsiteX22" fmla="*/ 497682 w 516732"/>
              <a:gd name="connsiteY22" fmla="*/ 1128712 h 1376362"/>
              <a:gd name="connsiteX23" fmla="*/ 516732 w 516732"/>
              <a:gd name="connsiteY23" fmla="*/ 1233487 h 1376362"/>
              <a:gd name="connsiteX24" fmla="*/ 509588 w 516732"/>
              <a:gd name="connsiteY24" fmla="*/ 1309687 h 1376362"/>
              <a:gd name="connsiteX25" fmla="*/ 495300 w 516732"/>
              <a:gd name="connsiteY25" fmla="*/ 1340644 h 1376362"/>
              <a:gd name="connsiteX26" fmla="*/ 469107 w 516732"/>
              <a:gd name="connsiteY26" fmla="*/ 1362075 h 1376362"/>
              <a:gd name="connsiteX27" fmla="*/ 433388 w 516732"/>
              <a:gd name="connsiteY27" fmla="*/ 1376362 h 1376362"/>
              <a:gd name="connsiteX28" fmla="*/ 416719 w 516732"/>
              <a:gd name="connsiteY28" fmla="*/ 1373981 h 1376362"/>
              <a:gd name="connsiteX29" fmla="*/ 395288 w 516732"/>
              <a:gd name="connsiteY29" fmla="*/ 1357312 h 1376362"/>
              <a:gd name="connsiteX30" fmla="*/ 361950 w 516732"/>
              <a:gd name="connsiteY30" fmla="*/ 1319212 h 1376362"/>
              <a:gd name="connsiteX31" fmla="*/ 326232 w 516732"/>
              <a:gd name="connsiteY31" fmla="*/ 1264444 h 1376362"/>
              <a:gd name="connsiteX32" fmla="*/ 283369 w 516732"/>
              <a:gd name="connsiteY32" fmla="*/ 1195387 h 1376362"/>
              <a:gd name="connsiteX33" fmla="*/ 264319 w 516732"/>
              <a:gd name="connsiteY33" fmla="*/ 1145381 h 1376362"/>
              <a:gd name="connsiteX34" fmla="*/ 250032 w 516732"/>
              <a:gd name="connsiteY34" fmla="*/ 1062037 h 1376362"/>
              <a:gd name="connsiteX35" fmla="*/ 250032 w 516732"/>
              <a:gd name="connsiteY35" fmla="*/ 1002506 h 1376362"/>
              <a:gd name="connsiteX36" fmla="*/ 254794 w 516732"/>
              <a:gd name="connsiteY36" fmla="*/ 947737 h 1376362"/>
              <a:gd name="connsiteX37" fmla="*/ 247650 w 516732"/>
              <a:gd name="connsiteY37" fmla="*/ 800100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6732" h="1376362">
                <a:moveTo>
                  <a:pt x="247650" y="800100"/>
                </a:moveTo>
                <a:lnTo>
                  <a:pt x="228600" y="616744"/>
                </a:lnTo>
                <a:lnTo>
                  <a:pt x="169069" y="297656"/>
                </a:lnTo>
                <a:lnTo>
                  <a:pt x="152400" y="223837"/>
                </a:lnTo>
                <a:lnTo>
                  <a:pt x="130969" y="185737"/>
                </a:lnTo>
                <a:lnTo>
                  <a:pt x="69057" y="111919"/>
                </a:lnTo>
                <a:lnTo>
                  <a:pt x="33338" y="83344"/>
                </a:lnTo>
                <a:lnTo>
                  <a:pt x="19050" y="69056"/>
                </a:lnTo>
                <a:lnTo>
                  <a:pt x="4763" y="47625"/>
                </a:lnTo>
                <a:lnTo>
                  <a:pt x="0" y="26194"/>
                </a:lnTo>
                <a:lnTo>
                  <a:pt x="4763" y="9525"/>
                </a:lnTo>
                <a:lnTo>
                  <a:pt x="21432" y="0"/>
                </a:lnTo>
                <a:lnTo>
                  <a:pt x="57150" y="0"/>
                </a:lnTo>
                <a:lnTo>
                  <a:pt x="83344" y="7144"/>
                </a:lnTo>
                <a:lnTo>
                  <a:pt x="145257" y="33337"/>
                </a:lnTo>
                <a:lnTo>
                  <a:pt x="204788" y="59531"/>
                </a:lnTo>
                <a:lnTo>
                  <a:pt x="266700" y="92869"/>
                </a:lnTo>
                <a:lnTo>
                  <a:pt x="366713" y="166687"/>
                </a:lnTo>
                <a:lnTo>
                  <a:pt x="407194" y="316706"/>
                </a:lnTo>
                <a:lnTo>
                  <a:pt x="452438" y="504825"/>
                </a:lnTo>
                <a:lnTo>
                  <a:pt x="473869" y="631031"/>
                </a:lnTo>
                <a:lnTo>
                  <a:pt x="500063" y="771525"/>
                </a:lnTo>
                <a:cubicBezTo>
                  <a:pt x="499269" y="890587"/>
                  <a:pt x="498476" y="1009650"/>
                  <a:pt x="497682" y="1128712"/>
                </a:cubicBezTo>
                <a:lnTo>
                  <a:pt x="516732" y="1233487"/>
                </a:lnTo>
                <a:lnTo>
                  <a:pt x="509588" y="1309687"/>
                </a:lnTo>
                <a:lnTo>
                  <a:pt x="495300" y="1340644"/>
                </a:lnTo>
                <a:lnTo>
                  <a:pt x="469107" y="1362075"/>
                </a:lnTo>
                <a:lnTo>
                  <a:pt x="433388" y="1376362"/>
                </a:lnTo>
                <a:lnTo>
                  <a:pt x="416719" y="1373981"/>
                </a:lnTo>
                <a:lnTo>
                  <a:pt x="395288" y="1357312"/>
                </a:lnTo>
                <a:lnTo>
                  <a:pt x="361950" y="1319212"/>
                </a:lnTo>
                <a:lnTo>
                  <a:pt x="326232" y="1264444"/>
                </a:lnTo>
                <a:lnTo>
                  <a:pt x="283369" y="1195387"/>
                </a:lnTo>
                <a:lnTo>
                  <a:pt x="264319" y="1145381"/>
                </a:lnTo>
                <a:lnTo>
                  <a:pt x="250032" y="1062037"/>
                </a:lnTo>
                <a:lnTo>
                  <a:pt x="250032" y="1002506"/>
                </a:lnTo>
                <a:lnTo>
                  <a:pt x="254794" y="947737"/>
                </a:lnTo>
                <a:lnTo>
                  <a:pt x="247650" y="800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AAB7E9F-023E-E34B-9E34-9EFB24C971D9}"/>
              </a:ext>
            </a:extLst>
          </p:cNvPr>
          <p:cNvSpPr/>
          <p:nvPr/>
        </p:nvSpPr>
        <p:spPr>
          <a:xfrm>
            <a:off x="2670175" y="3046413"/>
            <a:ext cx="4418013" cy="582612"/>
          </a:xfrm>
          <a:custGeom>
            <a:avLst/>
            <a:gdLst>
              <a:gd name="connsiteX0" fmla="*/ 2651760 w 4418381"/>
              <a:gd name="connsiteY0" fmla="*/ 296265 h 581558"/>
              <a:gd name="connsiteX1" fmla="*/ 2329891 w 4418381"/>
              <a:gd name="connsiteY1" fmla="*/ 314553 h 581558"/>
              <a:gd name="connsiteX2" fmla="*/ 2095805 w 4418381"/>
              <a:gd name="connsiteY2" fmla="*/ 336499 h 581558"/>
              <a:gd name="connsiteX3" fmla="*/ 1901952 w 4418381"/>
              <a:gd name="connsiteY3" fmla="*/ 365760 h 581558"/>
              <a:gd name="connsiteX4" fmla="*/ 1810512 w 4418381"/>
              <a:gd name="connsiteY4" fmla="*/ 380390 h 581558"/>
              <a:gd name="connsiteX5" fmla="*/ 1609344 w 4418381"/>
              <a:gd name="connsiteY5" fmla="*/ 398678 h 581558"/>
              <a:gd name="connsiteX6" fmla="*/ 1280160 w 4418381"/>
              <a:gd name="connsiteY6" fmla="*/ 442569 h 581558"/>
              <a:gd name="connsiteX7" fmla="*/ 925373 w 4418381"/>
              <a:gd name="connsiteY7" fmla="*/ 490118 h 581558"/>
              <a:gd name="connsiteX8" fmla="*/ 599846 w 4418381"/>
              <a:gd name="connsiteY8" fmla="*/ 559613 h 581558"/>
              <a:gd name="connsiteX9" fmla="*/ 515722 w 4418381"/>
              <a:gd name="connsiteY9" fmla="*/ 570585 h 581558"/>
              <a:gd name="connsiteX10" fmla="*/ 475488 w 4418381"/>
              <a:gd name="connsiteY10" fmla="*/ 581558 h 581558"/>
              <a:gd name="connsiteX11" fmla="*/ 438912 w 4418381"/>
              <a:gd name="connsiteY11" fmla="*/ 581558 h 581558"/>
              <a:gd name="connsiteX12" fmla="*/ 351130 w 4418381"/>
              <a:gd name="connsiteY12" fmla="*/ 570585 h 581558"/>
              <a:gd name="connsiteX13" fmla="*/ 296266 w 4418381"/>
              <a:gd name="connsiteY13" fmla="*/ 552297 h 581558"/>
              <a:gd name="connsiteX14" fmla="*/ 245059 w 4418381"/>
              <a:gd name="connsiteY14" fmla="*/ 526694 h 581558"/>
              <a:gd name="connsiteX15" fmla="*/ 190195 w 4418381"/>
              <a:gd name="connsiteY15" fmla="*/ 490118 h 581558"/>
              <a:gd name="connsiteX16" fmla="*/ 117043 w 4418381"/>
              <a:gd name="connsiteY16" fmla="*/ 424281 h 581558"/>
              <a:gd name="connsiteX17" fmla="*/ 58522 w 4418381"/>
              <a:gd name="connsiteY17" fmla="*/ 351129 h 581558"/>
              <a:gd name="connsiteX18" fmla="*/ 10973 w 4418381"/>
              <a:gd name="connsiteY18" fmla="*/ 277977 h 581558"/>
              <a:gd name="connsiteX19" fmla="*/ 0 w 4418381"/>
              <a:gd name="connsiteY19" fmla="*/ 256032 h 581558"/>
              <a:gd name="connsiteX20" fmla="*/ 0 w 4418381"/>
              <a:gd name="connsiteY20" fmla="*/ 226771 h 581558"/>
              <a:gd name="connsiteX21" fmla="*/ 3658 w 4418381"/>
              <a:gd name="connsiteY21" fmla="*/ 204825 h 581558"/>
              <a:gd name="connsiteX22" fmla="*/ 14630 w 4418381"/>
              <a:gd name="connsiteY22" fmla="*/ 186537 h 581558"/>
              <a:gd name="connsiteX23" fmla="*/ 36576 w 4418381"/>
              <a:gd name="connsiteY23" fmla="*/ 186537 h 581558"/>
              <a:gd name="connsiteX24" fmla="*/ 62179 w 4418381"/>
              <a:gd name="connsiteY24" fmla="*/ 197510 h 581558"/>
              <a:gd name="connsiteX25" fmla="*/ 109728 w 4418381"/>
              <a:gd name="connsiteY25" fmla="*/ 241401 h 581558"/>
              <a:gd name="connsiteX26" fmla="*/ 164592 w 4418381"/>
              <a:gd name="connsiteY26" fmla="*/ 277977 h 581558"/>
              <a:gd name="connsiteX27" fmla="*/ 212141 w 4418381"/>
              <a:gd name="connsiteY27" fmla="*/ 303581 h 581558"/>
              <a:gd name="connsiteX28" fmla="*/ 270662 w 4418381"/>
              <a:gd name="connsiteY28" fmla="*/ 325526 h 581558"/>
              <a:gd name="connsiteX29" fmla="*/ 329184 w 4418381"/>
              <a:gd name="connsiteY29" fmla="*/ 336499 h 581558"/>
              <a:gd name="connsiteX30" fmla="*/ 402336 w 4418381"/>
              <a:gd name="connsiteY30" fmla="*/ 336499 h 581558"/>
              <a:gd name="connsiteX31" fmla="*/ 574243 w 4418381"/>
              <a:gd name="connsiteY31" fmla="*/ 332841 h 581558"/>
              <a:gd name="connsiteX32" fmla="*/ 994867 w 4418381"/>
              <a:gd name="connsiteY32" fmla="*/ 285293 h 581558"/>
              <a:gd name="connsiteX33" fmla="*/ 1236269 w 4418381"/>
              <a:gd name="connsiteY33" fmla="*/ 248717 h 581558"/>
              <a:gd name="connsiteX34" fmla="*/ 1664208 w 4418381"/>
              <a:gd name="connsiteY34" fmla="*/ 201168 h 581558"/>
              <a:gd name="connsiteX35" fmla="*/ 2282342 w 4418381"/>
              <a:gd name="connsiteY35" fmla="*/ 146304 h 581558"/>
              <a:gd name="connsiteX36" fmla="*/ 2878531 w 4418381"/>
              <a:gd name="connsiteY36" fmla="*/ 113385 h 581558"/>
              <a:gd name="connsiteX37" fmla="*/ 3375965 w 4418381"/>
              <a:gd name="connsiteY37" fmla="*/ 91440 h 581558"/>
              <a:gd name="connsiteX38" fmla="*/ 3577133 w 4418381"/>
              <a:gd name="connsiteY38" fmla="*/ 91440 h 581558"/>
              <a:gd name="connsiteX39" fmla="*/ 3683203 w 4418381"/>
              <a:gd name="connsiteY39" fmla="*/ 73152 h 581558"/>
              <a:gd name="connsiteX40" fmla="*/ 3789274 w 4418381"/>
              <a:gd name="connsiteY40" fmla="*/ 47549 h 581558"/>
              <a:gd name="connsiteX41" fmla="*/ 3942893 w 4418381"/>
              <a:gd name="connsiteY41" fmla="*/ 0 h 581558"/>
              <a:gd name="connsiteX42" fmla="*/ 4056278 w 4418381"/>
              <a:gd name="connsiteY42" fmla="*/ 25603 h 581558"/>
              <a:gd name="connsiteX43" fmla="*/ 4198925 w 4418381"/>
              <a:gd name="connsiteY43" fmla="*/ 73152 h 581558"/>
              <a:gd name="connsiteX44" fmla="*/ 4304995 w 4418381"/>
              <a:gd name="connsiteY44" fmla="*/ 109728 h 581558"/>
              <a:gd name="connsiteX45" fmla="*/ 4352544 w 4418381"/>
              <a:gd name="connsiteY45" fmla="*/ 131673 h 581558"/>
              <a:gd name="connsiteX46" fmla="*/ 4370832 w 4418381"/>
              <a:gd name="connsiteY46" fmla="*/ 149961 h 581558"/>
              <a:gd name="connsiteX47" fmla="*/ 4392778 w 4418381"/>
              <a:gd name="connsiteY47" fmla="*/ 179222 h 581558"/>
              <a:gd name="connsiteX48" fmla="*/ 4411066 w 4418381"/>
              <a:gd name="connsiteY48" fmla="*/ 208483 h 581558"/>
              <a:gd name="connsiteX49" fmla="*/ 4418381 w 4418381"/>
              <a:gd name="connsiteY49" fmla="*/ 245059 h 581558"/>
              <a:gd name="connsiteX50" fmla="*/ 4407408 w 4418381"/>
              <a:gd name="connsiteY50" fmla="*/ 274320 h 581558"/>
              <a:gd name="connsiteX51" fmla="*/ 4385462 w 4418381"/>
              <a:gd name="connsiteY51" fmla="*/ 299923 h 581558"/>
              <a:gd name="connsiteX52" fmla="*/ 4345229 w 4418381"/>
              <a:gd name="connsiteY52" fmla="*/ 314553 h 581558"/>
              <a:gd name="connsiteX53" fmla="*/ 4144061 w 4418381"/>
              <a:gd name="connsiteY53" fmla="*/ 299923 h 581558"/>
              <a:gd name="connsiteX54" fmla="*/ 3668573 w 4418381"/>
              <a:gd name="connsiteY54" fmla="*/ 285293 h 581558"/>
              <a:gd name="connsiteX55" fmla="*/ 3130906 w 4418381"/>
              <a:gd name="connsiteY55" fmla="*/ 292608 h 581558"/>
              <a:gd name="connsiteX56" fmla="*/ 2651760 w 4418381"/>
              <a:gd name="connsiteY56" fmla="*/ 296265 h 581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418381" h="581558">
                <a:moveTo>
                  <a:pt x="2651760" y="296265"/>
                </a:moveTo>
                <a:lnTo>
                  <a:pt x="2329891" y="314553"/>
                </a:lnTo>
                <a:lnTo>
                  <a:pt x="2095805" y="336499"/>
                </a:lnTo>
                <a:lnTo>
                  <a:pt x="1901952" y="365760"/>
                </a:lnTo>
                <a:lnTo>
                  <a:pt x="1810512" y="380390"/>
                </a:lnTo>
                <a:lnTo>
                  <a:pt x="1609344" y="398678"/>
                </a:lnTo>
                <a:lnTo>
                  <a:pt x="1280160" y="442569"/>
                </a:lnTo>
                <a:lnTo>
                  <a:pt x="925373" y="490118"/>
                </a:lnTo>
                <a:lnTo>
                  <a:pt x="599846" y="559613"/>
                </a:lnTo>
                <a:lnTo>
                  <a:pt x="515722" y="570585"/>
                </a:lnTo>
                <a:lnTo>
                  <a:pt x="475488" y="581558"/>
                </a:lnTo>
                <a:lnTo>
                  <a:pt x="438912" y="581558"/>
                </a:lnTo>
                <a:lnTo>
                  <a:pt x="351130" y="570585"/>
                </a:lnTo>
                <a:lnTo>
                  <a:pt x="296266" y="552297"/>
                </a:lnTo>
                <a:lnTo>
                  <a:pt x="245059" y="526694"/>
                </a:lnTo>
                <a:lnTo>
                  <a:pt x="190195" y="490118"/>
                </a:lnTo>
                <a:lnTo>
                  <a:pt x="117043" y="424281"/>
                </a:lnTo>
                <a:lnTo>
                  <a:pt x="58522" y="351129"/>
                </a:lnTo>
                <a:lnTo>
                  <a:pt x="10973" y="277977"/>
                </a:lnTo>
                <a:lnTo>
                  <a:pt x="0" y="256032"/>
                </a:lnTo>
                <a:lnTo>
                  <a:pt x="0" y="226771"/>
                </a:lnTo>
                <a:lnTo>
                  <a:pt x="3658" y="204825"/>
                </a:lnTo>
                <a:lnTo>
                  <a:pt x="14630" y="186537"/>
                </a:lnTo>
                <a:lnTo>
                  <a:pt x="36576" y="186537"/>
                </a:lnTo>
                <a:lnTo>
                  <a:pt x="62179" y="197510"/>
                </a:lnTo>
                <a:lnTo>
                  <a:pt x="109728" y="241401"/>
                </a:lnTo>
                <a:lnTo>
                  <a:pt x="164592" y="277977"/>
                </a:lnTo>
                <a:lnTo>
                  <a:pt x="212141" y="303581"/>
                </a:lnTo>
                <a:lnTo>
                  <a:pt x="270662" y="325526"/>
                </a:lnTo>
                <a:lnTo>
                  <a:pt x="329184" y="336499"/>
                </a:lnTo>
                <a:lnTo>
                  <a:pt x="402336" y="336499"/>
                </a:lnTo>
                <a:lnTo>
                  <a:pt x="574243" y="332841"/>
                </a:lnTo>
                <a:lnTo>
                  <a:pt x="994867" y="285293"/>
                </a:lnTo>
                <a:lnTo>
                  <a:pt x="1236269" y="248717"/>
                </a:lnTo>
                <a:lnTo>
                  <a:pt x="1664208" y="201168"/>
                </a:lnTo>
                <a:lnTo>
                  <a:pt x="2282342" y="146304"/>
                </a:lnTo>
                <a:lnTo>
                  <a:pt x="2878531" y="113385"/>
                </a:lnTo>
                <a:lnTo>
                  <a:pt x="3375965" y="91440"/>
                </a:lnTo>
                <a:lnTo>
                  <a:pt x="3577133" y="91440"/>
                </a:lnTo>
                <a:lnTo>
                  <a:pt x="3683203" y="73152"/>
                </a:lnTo>
                <a:lnTo>
                  <a:pt x="3789274" y="47549"/>
                </a:lnTo>
                <a:lnTo>
                  <a:pt x="3942893" y="0"/>
                </a:lnTo>
                <a:lnTo>
                  <a:pt x="4056278" y="25603"/>
                </a:lnTo>
                <a:lnTo>
                  <a:pt x="4198925" y="73152"/>
                </a:lnTo>
                <a:lnTo>
                  <a:pt x="4304995" y="109728"/>
                </a:lnTo>
                <a:lnTo>
                  <a:pt x="4352544" y="131673"/>
                </a:lnTo>
                <a:lnTo>
                  <a:pt x="4370832" y="149961"/>
                </a:lnTo>
                <a:lnTo>
                  <a:pt x="4392778" y="179222"/>
                </a:lnTo>
                <a:lnTo>
                  <a:pt x="4411066" y="208483"/>
                </a:lnTo>
                <a:lnTo>
                  <a:pt x="4418381" y="245059"/>
                </a:lnTo>
                <a:lnTo>
                  <a:pt x="4407408" y="274320"/>
                </a:lnTo>
                <a:lnTo>
                  <a:pt x="4385462" y="299923"/>
                </a:lnTo>
                <a:lnTo>
                  <a:pt x="4345229" y="314553"/>
                </a:lnTo>
                <a:lnTo>
                  <a:pt x="4144061" y="299923"/>
                </a:lnTo>
                <a:lnTo>
                  <a:pt x="3668573" y="285293"/>
                </a:lnTo>
                <a:lnTo>
                  <a:pt x="3130906" y="292608"/>
                </a:lnTo>
                <a:lnTo>
                  <a:pt x="2651760" y="2962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119CCD3-CC0E-2A49-BBEC-CE5E32D3F310}"/>
              </a:ext>
            </a:extLst>
          </p:cNvPr>
          <p:cNvSpPr/>
          <p:nvPr/>
        </p:nvSpPr>
        <p:spPr>
          <a:xfrm>
            <a:off x="3713163" y="1544638"/>
            <a:ext cx="2652712" cy="1327150"/>
          </a:xfrm>
          <a:custGeom>
            <a:avLst/>
            <a:gdLst>
              <a:gd name="connsiteX0" fmla="*/ 1119187 w 2652712"/>
              <a:gd name="connsiteY0" fmla="*/ 285750 h 1326357"/>
              <a:gd name="connsiteX1" fmla="*/ 657225 w 2652712"/>
              <a:gd name="connsiteY1" fmla="*/ 326232 h 1326357"/>
              <a:gd name="connsiteX2" fmla="*/ 269081 w 2652712"/>
              <a:gd name="connsiteY2" fmla="*/ 364332 h 1326357"/>
              <a:gd name="connsiteX3" fmla="*/ 221456 w 2652712"/>
              <a:gd name="connsiteY3" fmla="*/ 359569 h 1326357"/>
              <a:gd name="connsiteX4" fmla="*/ 47625 w 2652712"/>
              <a:gd name="connsiteY4" fmla="*/ 338138 h 1326357"/>
              <a:gd name="connsiteX5" fmla="*/ 0 w 2652712"/>
              <a:gd name="connsiteY5" fmla="*/ 238125 h 1326357"/>
              <a:gd name="connsiteX6" fmla="*/ 185737 w 2652712"/>
              <a:gd name="connsiteY6" fmla="*/ 216694 h 1326357"/>
              <a:gd name="connsiteX7" fmla="*/ 931069 w 2652712"/>
              <a:gd name="connsiteY7" fmla="*/ 147638 h 1326357"/>
              <a:gd name="connsiteX8" fmla="*/ 1443037 w 2652712"/>
              <a:gd name="connsiteY8" fmla="*/ 102394 h 1326357"/>
              <a:gd name="connsiteX9" fmla="*/ 1869281 w 2652712"/>
              <a:gd name="connsiteY9" fmla="*/ 66675 h 1326357"/>
              <a:gd name="connsiteX10" fmla="*/ 2064544 w 2652712"/>
              <a:gd name="connsiteY10" fmla="*/ 54769 h 1326357"/>
              <a:gd name="connsiteX11" fmla="*/ 2102644 w 2652712"/>
              <a:gd name="connsiteY11" fmla="*/ 38100 h 1326357"/>
              <a:gd name="connsiteX12" fmla="*/ 2166937 w 2652712"/>
              <a:gd name="connsiteY12" fmla="*/ 19050 h 1326357"/>
              <a:gd name="connsiteX13" fmla="*/ 2243137 w 2652712"/>
              <a:gd name="connsiteY13" fmla="*/ 2382 h 1326357"/>
              <a:gd name="connsiteX14" fmla="*/ 2288381 w 2652712"/>
              <a:gd name="connsiteY14" fmla="*/ 0 h 1326357"/>
              <a:gd name="connsiteX15" fmla="*/ 2319337 w 2652712"/>
              <a:gd name="connsiteY15" fmla="*/ 11907 h 1326357"/>
              <a:gd name="connsiteX16" fmla="*/ 2390775 w 2652712"/>
              <a:gd name="connsiteY16" fmla="*/ 54769 h 1326357"/>
              <a:gd name="connsiteX17" fmla="*/ 2481262 w 2652712"/>
              <a:gd name="connsiteY17" fmla="*/ 119063 h 1326357"/>
              <a:gd name="connsiteX18" fmla="*/ 2550319 w 2652712"/>
              <a:gd name="connsiteY18" fmla="*/ 164307 h 1326357"/>
              <a:gd name="connsiteX19" fmla="*/ 2593181 w 2652712"/>
              <a:gd name="connsiteY19" fmla="*/ 192882 h 1326357"/>
              <a:gd name="connsiteX20" fmla="*/ 2619375 w 2652712"/>
              <a:gd name="connsiteY20" fmla="*/ 216694 h 1326357"/>
              <a:gd name="connsiteX21" fmla="*/ 2640806 w 2652712"/>
              <a:gd name="connsiteY21" fmla="*/ 245269 h 1326357"/>
              <a:gd name="connsiteX22" fmla="*/ 2652712 w 2652712"/>
              <a:gd name="connsiteY22" fmla="*/ 264319 h 1326357"/>
              <a:gd name="connsiteX23" fmla="*/ 2652712 w 2652712"/>
              <a:gd name="connsiteY23" fmla="*/ 273844 h 1326357"/>
              <a:gd name="connsiteX24" fmla="*/ 2636044 w 2652712"/>
              <a:gd name="connsiteY24" fmla="*/ 297657 h 1326357"/>
              <a:gd name="connsiteX25" fmla="*/ 2607469 w 2652712"/>
              <a:gd name="connsiteY25" fmla="*/ 328613 h 1326357"/>
              <a:gd name="connsiteX26" fmla="*/ 2581275 w 2652712"/>
              <a:gd name="connsiteY26" fmla="*/ 366713 h 1326357"/>
              <a:gd name="connsiteX27" fmla="*/ 2562225 w 2652712"/>
              <a:gd name="connsiteY27" fmla="*/ 411957 h 1326357"/>
              <a:gd name="connsiteX28" fmla="*/ 2552700 w 2652712"/>
              <a:gd name="connsiteY28" fmla="*/ 454819 h 1326357"/>
              <a:gd name="connsiteX29" fmla="*/ 2531269 w 2652712"/>
              <a:gd name="connsiteY29" fmla="*/ 638175 h 1326357"/>
              <a:gd name="connsiteX30" fmla="*/ 2495550 w 2652712"/>
              <a:gd name="connsiteY30" fmla="*/ 904875 h 1326357"/>
              <a:gd name="connsiteX31" fmla="*/ 2462212 w 2652712"/>
              <a:gd name="connsiteY31" fmla="*/ 1064419 h 1326357"/>
              <a:gd name="connsiteX32" fmla="*/ 2433637 w 2652712"/>
              <a:gd name="connsiteY32" fmla="*/ 1154907 h 1326357"/>
              <a:gd name="connsiteX33" fmla="*/ 2383631 w 2652712"/>
              <a:gd name="connsiteY33" fmla="*/ 1264444 h 1326357"/>
              <a:gd name="connsiteX34" fmla="*/ 2359819 w 2652712"/>
              <a:gd name="connsiteY34" fmla="*/ 1297782 h 1326357"/>
              <a:gd name="connsiteX35" fmla="*/ 2338387 w 2652712"/>
              <a:gd name="connsiteY35" fmla="*/ 1319213 h 1326357"/>
              <a:gd name="connsiteX36" fmla="*/ 2314575 w 2652712"/>
              <a:gd name="connsiteY36" fmla="*/ 1326357 h 1326357"/>
              <a:gd name="connsiteX37" fmla="*/ 2281237 w 2652712"/>
              <a:gd name="connsiteY37" fmla="*/ 1323975 h 1326357"/>
              <a:gd name="connsiteX38" fmla="*/ 2247900 w 2652712"/>
              <a:gd name="connsiteY38" fmla="*/ 1309688 h 1326357"/>
              <a:gd name="connsiteX39" fmla="*/ 2221706 w 2652712"/>
              <a:gd name="connsiteY39" fmla="*/ 1285875 h 1326357"/>
              <a:gd name="connsiteX40" fmla="*/ 2185987 w 2652712"/>
              <a:gd name="connsiteY40" fmla="*/ 1240632 h 1326357"/>
              <a:gd name="connsiteX41" fmla="*/ 2238375 w 2652712"/>
              <a:gd name="connsiteY41" fmla="*/ 1081088 h 1326357"/>
              <a:gd name="connsiteX42" fmla="*/ 2283619 w 2652712"/>
              <a:gd name="connsiteY42" fmla="*/ 728663 h 1326357"/>
              <a:gd name="connsiteX43" fmla="*/ 2305050 w 2652712"/>
              <a:gd name="connsiteY43" fmla="*/ 571500 h 1326357"/>
              <a:gd name="connsiteX44" fmla="*/ 2326481 w 2652712"/>
              <a:gd name="connsiteY44" fmla="*/ 295275 h 1326357"/>
              <a:gd name="connsiteX45" fmla="*/ 2326481 w 2652712"/>
              <a:gd name="connsiteY45" fmla="*/ 271463 h 1326357"/>
              <a:gd name="connsiteX46" fmla="*/ 2319337 w 2652712"/>
              <a:gd name="connsiteY46" fmla="*/ 254794 h 1326357"/>
              <a:gd name="connsiteX47" fmla="*/ 2302669 w 2652712"/>
              <a:gd name="connsiteY47" fmla="*/ 233363 h 1326357"/>
              <a:gd name="connsiteX48" fmla="*/ 2276475 w 2652712"/>
              <a:gd name="connsiteY48" fmla="*/ 221457 h 1326357"/>
              <a:gd name="connsiteX49" fmla="*/ 2243137 w 2652712"/>
              <a:gd name="connsiteY49" fmla="*/ 209550 h 1326357"/>
              <a:gd name="connsiteX50" fmla="*/ 2038350 w 2652712"/>
              <a:gd name="connsiteY50" fmla="*/ 216694 h 1326357"/>
              <a:gd name="connsiteX51" fmla="*/ 1526381 w 2652712"/>
              <a:gd name="connsiteY51" fmla="*/ 254794 h 1326357"/>
              <a:gd name="connsiteX52" fmla="*/ 1119187 w 2652712"/>
              <a:gd name="connsiteY52" fmla="*/ 285750 h 132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52712" h="1326357">
                <a:moveTo>
                  <a:pt x="1119187" y="285750"/>
                </a:moveTo>
                <a:lnTo>
                  <a:pt x="657225" y="326232"/>
                </a:lnTo>
                <a:lnTo>
                  <a:pt x="269081" y="364332"/>
                </a:lnTo>
                <a:lnTo>
                  <a:pt x="221456" y="359569"/>
                </a:lnTo>
                <a:lnTo>
                  <a:pt x="47625" y="338138"/>
                </a:lnTo>
                <a:lnTo>
                  <a:pt x="0" y="238125"/>
                </a:lnTo>
                <a:lnTo>
                  <a:pt x="185737" y="216694"/>
                </a:lnTo>
                <a:lnTo>
                  <a:pt x="931069" y="147638"/>
                </a:lnTo>
                <a:lnTo>
                  <a:pt x="1443037" y="102394"/>
                </a:lnTo>
                <a:lnTo>
                  <a:pt x="1869281" y="66675"/>
                </a:lnTo>
                <a:lnTo>
                  <a:pt x="2064544" y="54769"/>
                </a:lnTo>
                <a:lnTo>
                  <a:pt x="2102644" y="38100"/>
                </a:lnTo>
                <a:lnTo>
                  <a:pt x="2166937" y="19050"/>
                </a:lnTo>
                <a:lnTo>
                  <a:pt x="2243137" y="2382"/>
                </a:lnTo>
                <a:lnTo>
                  <a:pt x="2288381" y="0"/>
                </a:lnTo>
                <a:lnTo>
                  <a:pt x="2319337" y="11907"/>
                </a:lnTo>
                <a:lnTo>
                  <a:pt x="2390775" y="54769"/>
                </a:lnTo>
                <a:lnTo>
                  <a:pt x="2481262" y="119063"/>
                </a:lnTo>
                <a:lnTo>
                  <a:pt x="2550319" y="164307"/>
                </a:lnTo>
                <a:lnTo>
                  <a:pt x="2593181" y="192882"/>
                </a:lnTo>
                <a:lnTo>
                  <a:pt x="2619375" y="216694"/>
                </a:lnTo>
                <a:lnTo>
                  <a:pt x="2640806" y="245269"/>
                </a:lnTo>
                <a:lnTo>
                  <a:pt x="2652712" y="264319"/>
                </a:lnTo>
                <a:lnTo>
                  <a:pt x="2652712" y="273844"/>
                </a:lnTo>
                <a:lnTo>
                  <a:pt x="2636044" y="297657"/>
                </a:lnTo>
                <a:lnTo>
                  <a:pt x="2607469" y="328613"/>
                </a:lnTo>
                <a:lnTo>
                  <a:pt x="2581275" y="366713"/>
                </a:lnTo>
                <a:lnTo>
                  <a:pt x="2562225" y="411957"/>
                </a:lnTo>
                <a:lnTo>
                  <a:pt x="2552700" y="454819"/>
                </a:lnTo>
                <a:lnTo>
                  <a:pt x="2531269" y="638175"/>
                </a:lnTo>
                <a:lnTo>
                  <a:pt x="2495550" y="904875"/>
                </a:lnTo>
                <a:lnTo>
                  <a:pt x="2462212" y="1064419"/>
                </a:lnTo>
                <a:lnTo>
                  <a:pt x="2433637" y="1154907"/>
                </a:lnTo>
                <a:lnTo>
                  <a:pt x="2383631" y="1264444"/>
                </a:lnTo>
                <a:lnTo>
                  <a:pt x="2359819" y="1297782"/>
                </a:lnTo>
                <a:lnTo>
                  <a:pt x="2338387" y="1319213"/>
                </a:lnTo>
                <a:lnTo>
                  <a:pt x="2314575" y="1326357"/>
                </a:lnTo>
                <a:lnTo>
                  <a:pt x="2281237" y="1323975"/>
                </a:lnTo>
                <a:lnTo>
                  <a:pt x="2247900" y="1309688"/>
                </a:lnTo>
                <a:lnTo>
                  <a:pt x="2221706" y="1285875"/>
                </a:lnTo>
                <a:lnTo>
                  <a:pt x="2185987" y="1240632"/>
                </a:lnTo>
                <a:lnTo>
                  <a:pt x="2238375" y="1081088"/>
                </a:lnTo>
                <a:lnTo>
                  <a:pt x="2283619" y="728663"/>
                </a:lnTo>
                <a:lnTo>
                  <a:pt x="2305050" y="571500"/>
                </a:lnTo>
                <a:lnTo>
                  <a:pt x="2326481" y="295275"/>
                </a:lnTo>
                <a:lnTo>
                  <a:pt x="2326481" y="271463"/>
                </a:lnTo>
                <a:lnTo>
                  <a:pt x="2319337" y="254794"/>
                </a:lnTo>
                <a:lnTo>
                  <a:pt x="2302669" y="233363"/>
                </a:lnTo>
                <a:lnTo>
                  <a:pt x="2276475" y="221457"/>
                </a:lnTo>
                <a:lnTo>
                  <a:pt x="2243137" y="209550"/>
                </a:lnTo>
                <a:lnTo>
                  <a:pt x="2038350" y="216694"/>
                </a:lnTo>
                <a:lnTo>
                  <a:pt x="1526381" y="254794"/>
                </a:lnTo>
                <a:lnTo>
                  <a:pt x="1119187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786A8B8-305C-1F40-8340-4E53EAC79F05}"/>
              </a:ext>
            </a:extLst>
          </p:cNvPr>
          <p:cNvSpPr/>
          <p:nvPr/>
        </p:nvSpPr>
        <p:spPr>
          <a:xfrm>
            <a:off x="3819525" y="2043113"/>
            <a:ext cx="2236788" cy="371475"/>
          </a:xfrm>
          <a:custGeom>
            <a:avLst/>
            <a:gdLst>
              <a:gd name="connsiteX0" fmla="*/ 747713 w 2235994"/>
              <a:gd name="connsiteY0" fmla="*/ 300037 h 371475"/>
              <a:gd name="connsiteX1" fmla="*/ 361950 w 2235994"/>
              <a:gd name="connsiteY1" fmla="*/ 335756 h 371475"/>
              <a:gd name="connsiteX2" fmla="*/ 35719 w 2235994"/>
              <a:gd name="connsiteY2" fmla="*/ 371475 h 371475"/>
              <a:gd name="connsiteX3" fmla="*/ 0 w 2235994"/>
              <a:gd name="connsiteY3" fmla="*/ 235743 h 371475"/>
              <a:gd name="connsiteX4" fmla="*/ 288131 w 2235994"/>
              <a:gd name="connsiteY4" fmla="*/ 202406 h 371475"/>
              <a:gd name="connsiteX5" fmla="*/ 602456 w 2235994"/>
              <a:gd name="connsiteY5" fmla="*/ 171450 h 371475"/>
              <a:gd name="connsiteX6" fmla="*/ 928688 w 2235994"/>
              <a:gd name="connsiteY6" fmla="*/ 135731 h 371475"/>
              <a:gd name="connsiteX7" fmla="*/ 1293019 w 2235994"/>
              <a:gd name="connsiteY7" fmla="*/ 95250 h 371475"/>
              <a:gd name="connsiteX8" fmla="*/ 1652588 w 2235994"/>
              <a:gd name="connsiteY8" fmla="*/ 59531 h 371475"/>
              <a:gd name="connsiteX9" fmla="*/ 1781175 w 2235994"/>
              <a:gd name="connsiteY9" fmla="*/ 45243 h 371475"/>
              <a:gd name="connsiteX10" fmla="*/ 1852613 w 2235994"/>
              <a:gd name="connsiteY10" fmla="*/ 21431 h 371475"/>
              <a:gd name="connsiteX11" fmla="*/ 1914525 w 2235994"/>
              <a:gd name="connsiteY11" fmla="*/ 0 h 371475"/>
              <a:gd name="connsiteX12" fmla="*/ 1978819 w 2235994"/>
              <a:gd name="connsiteY12" fmla="*/ 14287 h 371475"/>
              <a:gd name="connsiteX13" fmla="*/ 2052638 w 2235994"/>
              <a:gd name="connsiteY13" fmla="*/ 35718 h 371475"/>
              <a:gd name="connsiteX14" fmla="*/ 2112169 w 2235994"/>
              <a:gd name="connsiteY14" fmla="*/ 57150 h 371475"/>
              <a:gd name="connsiteX15" fmla="*/ 2235994 w 2235994"/>
              <a:gd name="connsiteY15" fmla="*/ 102393 h 371475"/>
              <a:gd name="connsiteX16" fmla="*/ 2224088 w 2235994"/>
              <a:gd name="connsiteY16" fmla="*/ 230981 h 371475"/>
              <a:gd name="connsiteX17" fmla="*/ 2057400 w 2235994"/>
              <a:gd name="connsiteY17" fmla="*/ 211931 h 371475"/>
              <a:gd name="connsiteX18" fmla="*/ 1938338 w 2235994"/>
              <a:gd name="connsiteY18" fmla="*/ 207168 h 371475"/>
              <a:gd name="connsiteX19" fmla="*/ 1828800 w 2235994"/>
              <a:gd name="connsiteY19" fmla="*/ 202406 h 371475"/>
              <a:gd name="connsiteX20" fmla="*/ 1728788 w 2235994"/>
              <a:gd name="connsiteY20" fmla="*/ 202406 h 371475"/>
              <a:gd name="connsiteX21" fmla="*/ 1652588 w 2235994"/>
              <a:gd name="connsiteY21" fmla="*/ 207168 h 371475"/>
              <a:gd name="connsiteX22" fmla="*/ 1476375 w 2235994"/>
              <a:gd name="connsiteY22" fmla="*/ 228600 h 371475"/>
              <a:gd name="connsiteX23" fmla="*/ 1150144 w 2235994"/>
              <a:gd name="connsiteY23" fmla="*/ 264318 h 371475"/>
              <a:gd name="connsiteX24" fmla="*/ 747713 w 2235994"/>
              <a:gd name="connsiteY24" fmla="*/ 300037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235994" h="371475">
                <a:moveTo>
                  <a:pt x="747713" y="300037"/>
                </a:moveTo>
                <a:lnTo>
                  <a:pt x="361950" y="335756"/>
                </a:lnTo>
                <a:lnTo>
                  <a:pt x="35719" y="371475"/>
                </a:lnTo>
                <a:lnTo>
                  <a:pt x="0" y="235743"/>
                </a:lnTo>
                <a:lnTo>
                  <a:pt x="288131" y="202406"/>
                </a:lnTo>
                <a:lnTo>
                  <a:pt x="602456" y="171450"/>
                </a:lnTo>
                <a:lnTo>
                  <a:pt x="928688" y="135731"/>
                </a:lnTo>
                <a:lnTo>
                  <a:pt x="1293019" y="95250"/>
                </a:lnTo>
                <a:lnTo>
                  <a:pt x="1652588" y="59531"/>
                </a:lnTo>
                <a:lnTo>
                  <a:pt x="1781175" y="45243"/>
                </a:lnTo>
                <a:lnTo>
                  <a:pt x="1852613" y="21431"/>
                </a:lnTo>
                <a:lnTo>
                  <a:pt x="1914525" y="0"/>
                </a:lnTo>
                <a:lnTo>
                  <a:pt x="1978819" y="14287"/>
                </a:lnTo>
                <a:lnTo>
                  <a:pt x="2052638" y="35718"/>
                </a:lnTo>
                <a:lnTo>
                  <a:pt x="2112169" y="57150"/>
                </a:lnTo>
                <a:lnTo>
                  <a:pt x="2235994" y="102393"/>
                </a:lnTo>
                <a:lnTo>
                  <a:pt x="2224088" y="230981"/>
                </a:lnTo>
                <a:lnTo>
                  <a:pt x="2057400" y="211931"/>
                </a:lnTo>
                <a:lnTo>
                  <a:pt x="1938338" y="207168"/>
                </a:lnTo>
                <a:lnTo>
                  <a:pt x="1828800" y="202406"/>
                </a:lnTo>
                <a:lnTo>
                  <a:pt x="1728788" y="202406"/>
                </a:lnTo>
                <a:lnTo>
                  <a:pt x="1652588" y="207168"/>
                </a:lnTo>
                <a:lnTo>
                  <a:pt x="1476375" y="228600"/>
                </a:lnTo>
                <a:lnTo>
                  <a:pt x="1150144" y="264318"/>
                </a:lnTo>
                <a:lnTo>
                  <a:pt x="747713" y="3000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6EDBD5E-A4F2-864A-A375-273CEAE8536B}"/>
              </a:ext>
            </a:extLst>
          </p:cNvPr>
          <p:cNvSpPr/>
          <p:nvPr/>
        </p:nvSpPr>
        <p:spPr>
          <a:xfrm>
            <a:off x="3865563" y="2576513"/>
            <a:ext cx="2133600" cy="327025"/>
          </a:xfrm>
          <a:custGeom>
            <a:avLst/>
            <a:gdLst>
              <a:gd name="connsiteX0" fmla="*/ 1226344 w 2133600"/>
              <a:gd name="connsiteY0" fmla="*/ 240506 h 326231"/>
              <a:gd name="connsiteX1" fmla="*/ 638175 w 2133600"/>
              <a:gd name="connsiteY1" fmla="*/ 290512 h 326231"/>
              <a:gd name="connsiteX2" fmla="*/ 254794 w 2133600"/>
              <a:gd name="connsiteY2" fmla="*/ 319087 h 326231"/>
              <a:gd name="connsiteX3" fmla="*/ 235744 w 2133600"/>
              <a:gd name="connsiteY3" fmla="*/ 314325 h 326231"/>
              <a:gd name="connsiteX4" fmla="*/ 202406 w 2133600"/>
              <a:gd name="connsiteY4" fmla="*/ 309562 h 326231"/>
              <a:gd name="connsiteX5" fmla="*/ 152400 w 2133600"/>
              <a:gd name="connsiteY5" fmla="*/ 309562 h 326231"/>
              <a:gd name="connsiteX6" fmla="*/ 23812 w 2133600"/>
              <a:gd name="connsiteY6" fmla="*/ 326231 h 326231"/>
              <a:gd name="connsiteX7" fmla="*/ 0 w 2133600"/>
              <a:gd name="connsiteY7" fmla="*/ 180975 h 326231"/>
              <a:gd name="connsiteX8" fmla="*/ 264319 w 2133600"/>
              <a:gd name="connsiteY8" fmla="*/ 171450 h 326231"/>
              <a:gd name="connsiteX9" fmla="*/ 521494 w 2133600"/>
              <a:gd name="connsiteY9" fmla="*/ 157162 h 326231"/>
              <a:gd name="connsiteX10" fmla="*/ 962025 w 2133600"/>
              <a:gd name="connsiteY10" fmla="*/ 121443 h 326231"/>
              <a:gd name="connsiteX11" fmla="*/ 1493044 w 2133600"/>
              <a:gd name="connsiteY11" fmla="*/ 73818 h 326231"/>
              <a:gd name="connsiteX12" fmla="*/ 1750219 w 2133600"/>
              <a:gd name="connsiteY12" fmla="*/ 50006 h 326231"/>
              <a:gd name="connsiteX13" fmla="*/ 1790700 w 2133600"/>
              <a:gd name="connsiteY13" fmla="*/ 30956 h 326231"/>
              <a:gd name="connsiteX14" fmla="*/ 1838325 w 2133600"/>
              <a:gd name="connsiteY14" fmla="*/ 11906 h 326231"/>
              <a:gd name="connsiteX15" fmla="*/ 1890712 w 2133600"/>
              <a:gd name="connsiteY15" fmla="*/ 0 h 326231"/>
              <a:gd name="connsiteX16" fmla="*/ 1940719 w 2133600"/>
              <a:gd name="connsiteY16" fmla="*/ 2381 h 326231"/>
              <a:gd name="connsiteX17" fmla="*/ 1995487 w 2133600"/>
              <a:gd name="connsiteY17" fmla="*/ 16668 h 326231"/>
              <a:gd name="connsiteX18" fmla="*/ 2133600 w 2133600"/>
              <a:gd name="connsiteY18" fmla="*/ 71437 h 326231"/>
              <a:gd name="connsiteX19" fmla="*/ 2124075 w 2133600"/>
              <a:gd name="connsiteY19" fmla="*/ 216693 h 326231"/>
              <a:gd name="connsiteX20" fmla="*/ 2033587 w 2133600"/>
              <a:gd name="connsiteY20" fmla="*/ 207168 h 326231"/>
              <a:gd name="connsiteX21" fmla="*/ 2005012 w 2133600"/>
              <a:gd name="connsiteY21" fmla="*/ 183356 h 326231"/>
              <a:gd name="connsiteX22" fmla="*/ 1795462 w 2133600"/>
              <a:gd name="connsiteY22" fmla="*/ 200025 h 326231"/>
              <a:gd name="connsiteX23" fmla="*/ 1226344 w 2133600"/>
              <a:gd name="connsiteY23" fmla="*/ 240506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33600" h="326231">
                <a:moveTo>
                  <a:pt x="1226344" y="240506"/>
                </a:moveTo>
                <a:lnTo>
                  <a:pt x="638175" y="290512"/>
                </a:lnTo>
                <a:lnTo>
                  <a:pt x="254794" y="319087"/>
                </a:lnTo>
                <a:lnTo>
                  <a:pt x="235744" y="314325"/>
                </a:lnTo>
                <a:lnTo>
                  <a:pt x="202406" y="309562"/>
                </a:lnTo>
                <a:lnTo>
                  <a:pt x="152400" y="309562"/>
                </a:lnTo>
                <a:lnTo>
                  <a:pt x="23812" y="326231"/>
                </a:lnTo>
                <a:lnTo>
                  <a:pt x="0" y="180975"/>
                </a:lnTo>
                <a:lnTo>
                  <a:pt x="264319" y="171450"/>
                </a:lnTo>
                <a:lnTo>
                  <a:pt x="521494" y="157162"/>
                </a:lnTo>
                <a:lnTo>
                  <a:pt x="962025" y="121443"/>
                </a:lnTo>
                <a:lnTo>
                  <a:pt x="1493044" y="73818"/>
                </a:lnTo>
                <a:lnTo>
                  <a:pt x="1750219" y="50006"/>
                </a:lnTo>
                <a:lnTo>
                  <a:pt x="1790700" y="30956"/>
                </a:lnTo>
                <a:lnTo>
                  <a:pt x="1838325" y="11906"/>
                </a:lnTo>
                <a:lnTo>
                  <a:pt x="1890712" y="0"/>
                </a:lnTo>
                <a:lnTo>
                  <a:pt x="1940719" y="2381"/>
                </a:lnTo>
                <a:lnTo>
                  <a:pt x="1995487" y="16668"/>
                </a:lnTo>
                <a:lnTo>
                  <a:pt x="2133600" y="71437"/>
                </a:lnTo>
                <a:lnTo>
                  <a:pt x="2124075" y="216693"/>
                </a:lnTo>
                <a:lnTo>
                  <a:pt x="2033587" y="207168"/>
                </a:lnTo>
                <a:lnTo>
                  <a:pt x="2005012" y="183356"/>
                </a:lnTo>
                <a:lnTo>
                  <a:pt x="1795462" y="200025"/>
                </a:lnTo>
                <a:lnTo>
                  <a:pt x="1226344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6315FA3-478C-9C43-8214-06E245155E6D}"/>
              </a:ext>
            </a:extLst>
          </p:cNvPr>
          <p:cNvSpPr/>
          <p:nvPr/>
        </p:nvSpPr>
        <p:spPr>
          <a:xfrm rot="16200000">
            <a:off x="2511425" y="4210050"/>
            <a:ext cx="1901825" cy="422275"/>
          </a:xfrm>
          <a:custGeom>
            <a:avLst/>
            <a:gdLst>
              <a:gd name="connsiteX0" fmla="*/ 421481 w 1902618"/>
              <a:gd name="connsiteY0" fmla="*/ 400050 h 421481"/>
              <a:gd name="connsiteX1" fmla="*/ 126206 w 1902618"/>
              <a:gd name="connsiteY1" fmla="*/ 404812 h 421481"/>
              <a:gd name="connsiteX2" fmla="*/ 0 w 1902618"/>
              <a:gd name="connsiteY2" fmla="*/ 180975 h 421481"/>
              <a:gd name="connsiteX3" fmla="*/ 307181 w 1902618"/>
              <a:gd name="connsiteY3" fmla="*/ 176212 h 421481"/>
              <a:gd name="connsiteX4" fmla="*/ 719137 w 1902618"/>
              <a:gd name="connsiteY4" fmla="*/ 173831 h 421481"/>
              <a:gd name="connsiteX5" fmla="*/ 1212056 w 1902618"/>
              <a:gd name="connsiteY5" fmla="*/ 176212 h 421481"/>
              <a:gd name="connsiteX6" fmla="*/ 1543050 w 1902618"/>
              <a:gd name="connsiteY6" fmla="*/ 176212 h 421481"/>
              <a:gd name="connsiteX7" fmla="*/ 1616868 w 1902618"/>
              <a:gd name="connsiteY7" fmla="*/ 178593 h 421481"/>
              <a:gd name="connsiteX8" fmla="*/ 1664493 w 1902618"/>
              <a:gd name="connsiteY8" fmla="*/ 173831 h 421481"/>
              <a:gd name="connsiteX9" fmla="*/ 1685925 w 1902618"/>
              <a:gd name="connsiteY9" fmla="*/ 161925 h 421481"/>
              <a:gd name="connsiteX10" fmla="*/ 1721643 w 1902618"/>
              <a:gd name="connsiteY10" fmla="*/ 128587 h 421481"/>
              <a:gd name="connsiteX11" fmla="*/ 1814512 w 1902618"/>
              <a:gd name="connsiteY11" fmla="*/ 0 h 421481"/>
              <a:gd name="connsiteX12" fmla="*/ 1902618 w 1902618"/>
              <a:gd name="connsiteY12" fmla="*/ 307181 h 421481"/>
              <a:gd name="connsiteX13" fmla="*/ 1788318 w 1902618"/>
              <a:gd name="connsiteY13" fmla="*/ 383381 h 421481"/>
              <a:gd name="connsiteX14" fmla="*/ 1743075 w 1902618"/>
              <a:gd name="connsiteY14" fmla="*/ 409575 h 421481"/>
              <a:gd name="connsiteX15" fmla="*/ 1709737 w 1902618"/>
              <a:gd name="connsiteY15" fmla="*/ 416718 h 421481"/>
              <a:gd name="connsiteX16" fmla="*/ 1614487 w 1902618"/>
              <a:gd name="connsiteY16" fmla="*/ 421481 h 421481"/>
              <a:gd name="connsiteX17" fmla="*/ 1371600 w 1902618"/>
              <a:gd name="connsiteY17" fmla="*/ 421481 h 421481"/>
              <a:gd name="connsiteX18" fmla="*/ 1209675 w 1902618"/>
              <a:gd name="connsiteY18" fmla="*/ 397668 h 421481"/>
              <a:gd name="connsiteX19" fmla="*/ 812006 w 1902618"/>
              <a:gd name="connsiteY19" fmla="*/ 402431 h 421481"/>
              <a:gd name="connsiteX20" fmla="*/ 635793 w 1902618"/>
              <a:gd name="connsiteY20" fmla="*/ 395287 h 421481"/>
              <a:gd name="connsiteX21" fmla="*/ 421481 w 1902618"/>
              <a:gd name="connsiteY21" fmla="*/ 400050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02618" h="421481">
                <a:moveTo>
                  <a:pt x="421481" y="400050"/>
                </a:moveTo>
                <a:lnTo>
                  <a:pt x="126206" y="404812"/>
                </a:lnTo>
                <a:lnTo>
                  <a:pt x="0" y="180975"/>
                </a:lnTo>
                <a:lnTo>
                  <a:pt x="307181" y="176212"/>
                </a:lnTo>
                <a:lnTo>
                  <a:pt x="719137" y="173831"/>
                </a:lnTo>
                <a:lnTo>
                  <a:pt x="1212056" y="176212"/>
                </a:lnTo>
                <a:lnTo>
                  <a:pt x="1543050" y="176212"/>
                </a:lnTo>
                <a:cubicBezTo>
                  <a:pt x="1567655" y="177032"/>
                  <a:pt x="1594246" y="180180"/>
                  <a:pt x="1616868" y="178593"/>
                </a:cubicBezTo>
                <a:lnTo>
                  <a:pt x="1664493" y="173831"/>
                </a:lnTo>
                <a:lnTo>
                  <a:pt x="1685925" y="161925"/>
                </a:lnTo>
                <a:lnTo>
                  <a:pt x="1721643" y="128587"/>
                </a:lnTo>
                <a:lnTo>
                  <a:pt x="1814512" y="0"/>
                </a:lnTo>
                <a:lnTo>
                  <a:pt x="1902618" y="307181"/>
                </a:lnTo>
                <a:lnTo>
                  <a:pt x="1788318" y="383381"/>
                </a:lnTo>
                <a:lnTo>
                  <a:pt x="1743075" y="409575"/>
                </a:lnTo>
                <a:lnTo>
                  <a:pt x="1709737" y="416718"/>
                </a:lnTo>
                <a:lnTo>
                  <a:pt x="1614487" y="421481"/>
                </a:lnTo>
                <a:lnTo>
                  <a:pt x="1371600" y="421481"/>
                </a:lnTo>
                <a:lnTo>
                  <a:pt x="1209675" y="397668"/>
                </a:lnTo>
                <a:lnTo>
                  <a:pt x="812006" y="402431"/>
                </a:lnTo>
                <a:lnTo>
                  <a:pt x="635793" y="395287"/>
                </a:lnTo>
                <a:lnTo>
                  <a:pt x="421481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D89A31C-96B4-0347-911F-F4A7B9DC6761}"/>
              </a:ext>
            </a:extLst>
          </p:cNvPr>
          <p:cNvSpPr/>
          <p:nvPr/>
        </p:nvSpPr>
        <p:spPr>
          <a:xfrm>
            <a:off x="3565525" y="3802063"/>
            <a:ext cx="919163" cy="377825"/>
          </a:xfrm>
          <a:custGeom>
            <a:avLst/>
            <a:gdLst>
              <a:gd name="connsiteX0" fmla="*/ 338138 w 919163"/>
              <a:gd name="connsiteY0" fmla="*/ 316707 h 376238"/>
              <a:gd name="connsiteX1" fmla="*/ 19050 w 919163"/>
              <a:gd name="connsiteY1" fmla="*/ 376238 h 376238"/>
              <a:gd name="connsiteX2" fmla="*/ 0 w 919163"/>
              <a:gd name="connsiteY2" fmla="*/ 195263 h 376238"/>
              <a:gd name="connsiteX3" fmla="*/ 211932 w 919163"/>
              <a:gd name="connsiteY3" fmla="*/ 166688 h 376238"/>
              <a:gd name="connsiteX4" fmla="*/ 523875 w 919163"/>
              <a:gd name="connsiteY4" fmla="*/ 104775 h 376238"/>
              <a:gd name="connsiteX5" fmla="*/ 816769 w 919163"/>
              <a:gd name="connsiteY5" fmla="*/ 35719 h 376238"/>
              <a:gd name="connsiteX6" fmla="*/ 916782 w 919163"/>
              <a:gd name="connsiteY6" fmla="*/ 0 h 376238"/>
              <a:gd name="connsiteX7" fmla="*/ 919163 w 919163"/>
              <a:gd name="connsiteY7" fmla="*/ 190500 h 376238"/>
              <a:gd name="connsiteX8" fmla="*/ 654844 w 919163"/>
              <a:gd name="connsiteY8" fmla="*/ 254794 h 376238"/>
              <a:gd name="connsiteX9" fmla="*/ 338138 w 919163"/>
              <a:gd name="connsiteY9" fmla="*/ 316707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9163" h="376238">
                <a:moveTo>
                  <a:pt x="338138" y="316707"/>
                </a:moveTo>
                <a:lnTo>
                  <a:pt x="19050" y="376238"/>
                </a:lnTo>
                <a:lnTo>
                  <a:pt x="0" y="195263"/>
                </a:lnTo>
                <a:lnTo>
                  <a:pt x="211932" y="166688"/>
                </a:lnTo>
                <a:lnTo>
                  <a:pt x="523875" y="104775"/>
                </a:lnTo>
                <a:lnTo>
                  <a:pt x="816769" y="35719"/>
                </a:lnTo>
                <a:lnTo>
                  <a:pt x="916782" y="0"/>
                </a:lnTo>
                <a:cubicBezTo>
                  <a:pt x="917576" y="63500"/>
                  <a:pt x="918369" y="127000"/>
                  <a:pt x="919163" y="190500"/>
                </a:cubicBezTo>
                <a:lnTo>
                  <a:pt x="654844" y="254794"/>
                </a:lnTo>
                <a:lnTo>
                  <a:pt x="338138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84BAB5E-41F1-3A4B-A36F-35B0D55FE626}"/>
              </a:ext>
            </a:extLst>
          </p:cNvPr>
          <p:cNvSpPr/>
          <p:nvPr/>
        </p:nvSpPr>
        <p:spPr>
          <a:xfrm>
            <a:off x="3575050" y="4370388"/>
            <a:ext cx="896938" cy="396875"/>
          </a:xfrm>
          <a:custGeom>
            <a:avLst/>
            <a:gdLst>
              <a:gd name="connsiteX0" fmla="*/ 350044 w 897732"/>
              <a:gd name="connsiteY0" fmla="*/ 319087 h 397669"/>
              <a:gd name="connsiteX1" fmla="*/ 9525 w 897732"/>
              <a:gd name="connsiteY1" fmla="*/ 397669 h 397669"/>
              <a:gd name="connsiteX2" fmla="*/ 0 w 897732"/>
              <a:gd name="connsiteY2" fmla="*/ 173831 h 397669"/>
              <a:gd name="connsiteX3" fmla="*/ 133350 w 897732"/>
              <a:gd name="connsiteY3" fmla="*/ 176212 h 397669"/>
              <a:gd name="connsiteX4" fmla="*/ 240507 w 897732"/>
              <a:gd name="connsiteY4" fmla="*/ 171450 h 397669"/>
              <a:gd name="connsiteX5" fmla="*/ 314325 w 897732"/>
              <a:gd name="connsiteY5" fmla="*/ 159544 h 397669"/>
              <a:gd name="connsiteX6" fmla="*/ 457200 w 897732"/>
              <a:gd name="connsiteY6" fmla="*/ 128587 h 397669"/>
              <a:gd name="connsiteX7" fmla="*/ 626269 w 897732"/>
              <a:gd name="connsiteY7" fmla="*/ 83344 h 397669"/>
              <a:gd name="connsiteX8" fmla="*/ 890588 w 897732"/>
              <a:gd name="connsiteY8" fmla="*/ 0 h 397669"/>
              <a:gd name="connsiteX9" fmla="*/ 897732 w 897732"/>
              <a:gd name="connsiteY9" fmla="*/ 188119 h 397669"/>
              <a:gd name="connsiteX10" fmla="*/ 692944 w 897732"/>
              <a:gd name="connsiteY10" fmla="*/ 238125 h 397669"/>
              <a:gd name="connsiteX11" fmla="*/ 533400 w 897732"/>
              <a:gd name="connsiteY11" fmla="*/ 280987 h 397669"/>
              <a:gd name="connsiteX12" fmla="*/ 350044 w 897732"/>
              <a:gd name="connsiteY12" fmla="*/ 319087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7732" h="397669">
                <a:moveTo>
                  <a:pt x="350044" y="319087"/>
                </a:moveTo>
                <a:lnTo>
                  <a:pt x="9525" y="397669"/>
                </a:lnTo>
                <a:lnTo>
                  <a:pt x="0" y="173831"/>
                </a:lnTo>
                <a:lnTo>
                  <a:pt x="133350" y="176212"/>
                </a:lnTo>
                <a:lnTo>
                  <a:pt x="240507" y="171450"/>
                </a:lnTo>
                <a:lnTo>
                  <a:pt x="314325" y="159544"/>
                </a:lnTo>
                <a:lnTo>
                  <a:pt x="457200" y="128587"/>
                </a:lnTo>
                <a:lnTo>
                  <a:pt x="626269" y="83344"/>
                </a:lnTo>
                <a:lnTo>
                  <a:pt x="890588" y="0"/>
                </a:lnTo>
                <a:lnTo>
                  <a:pt x="897732" y="188119"/>
                </a:lnTo>
                <a:lnTo>
                  <a:pt x="692944" y="238125"/>
                </a:lnTo>
                <a:lnTo>
                  <a:pt x="533400" y="280987"/>
                </a:lnTo>
                <a:lnTo>
                  <a:pt x="350044" y="319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1AC2F71-FB4B-3D47-80D2-3900136DDB7B}"/>
              </a:ext>
            </a:extLst>
          </p:cNvPr>
          <p:cNvSpPr/>
          <p:nvPr/>
        </p:nvSpPr>
        <p:spPr>
          <a:xfrm>
            <a:off x="2824163" y="4876800"/>
            <a:ext cx="1657350" cy="838200"/>
          </a:xfrm>
          <a:custGeom>
            <a:avLst/>
            <a:gdLst>
              <a:gd name="connsiteX0" fmla="*/ 985837 w 1657350"/>
              <a:gd name="connsiteY0" fmla="*/ 450056 h 838200"/>
              <a:gd name="connsiteX1" fmla="*/ 762000 w 1657350"/>
              <a:gd name="connsiteY1" fmla="*/ 569119 h 838200"/>
              <a:gd name="connsiteX2" fmla="*/ 552450 w 1657350"/>
              <a:gd name="connsiteY2" fmla="*/ 676275 h 838200"/>
              <a:gd name="connsiteX3" fmla="*/ 385762 w 1657350"/>
              <a:gd name="connsiteY3" fmla="*/ 769144 h 838200"/>
              <a:gd name="connsiteX4" fmla="*/ 278606 w 1657350"/>
              <a:gd name="connsiteY4" fmla="*/ 838200 h 838200"/>
              <a:gd name="connsiteX5" fmla="*/ 250031 w 1657350"/>
              <a:gd name="connsiteY5" fmla="*/ 838200 h 838200"/>
              <a:gd name="connsiteX6" fmla="*/ 226218 w 1657350"/>
              <a:gd name="connsiteY6" fmla="*/ 828675 h 838200"/>
              <a:gd name="connsiteX7" fmla="*/ 192881 w 1657350"/>
              <a:gd name="connsiteY7" fmla="*/ 797719 h 838200"/>
              <a:gd name="connsiteX8" fmla="*/ 135731 w 1657350"/>
              <a:gd name="connsiteY8" fmla="*/ 726281 h 838200"/>
              <a:gd name="connsiteX9" fmla="*/ 95250 w 1657350"/>
              <a:gd name="connsiteY9" fmla="*/ 669131 h 838200"/>
              <a:gd name="connsiteX10" fmla="*/ 64293 w 1657350"/>
              <a:gd name="connsiteY10" fmla="*/ 623888 h 838200"/>
              <a:gd name="connsiteX11" fmla="*/ 28575 w 1657350"/>
              <a:gd name="connsiteY11" fmla="*/ 561975 h 838200"/>
              <a:gd name="connsiteX12" fmla="*/ 14287 w 1657350"/>
              <a:gd name="connsiteY12" fmla="*/ 528638 h 838200"/>
              <a:gd name="connsiteX13" fmla="*/ 2381 w 1657350"/>
              <a:gd name="connsiteY13" fmla="*/ 492919 h 838200"/>
              <a:gd name="connsiteX14" fmla="*/ 0 w 1657350"/>
              <a:gd name="connsiteY14" fmla="*/ 461963 h 838200"/>
              <a:gd name="connsiteX15" fmla="*/ 4762 w 1657350"/>
              <a:gd name="connsiteY15" fmla="*/ 442913 h 838200"/>
              <a:gd name="connsiteX16" fmla="*/ 7143 w 1657350"/>
              <a:gd name="connsiteY16" fmla="*/ 435769 h 838200"/>
              <a:gd name="connsiteX17" fmla="*/ 16668 w 1657350"/>
              <a:gd name="connsiteY17" fmla="*/ 431006 h 838200"/>
              <a:gd name="connsiteX18" fmla="*/ 30956 w 1657350"/>
              <a:gd name="connsiteY18" fmla="*/ 431006 h 838200"/>
              <a:gd name="connsiteX19" fmla="*/ 57150 w 1657350"/>
              <a:gd name="connsiteY19" fmla="*/ 438150 h 838200"/>
              <a:gd name="connsiteX20" fmla="*/ 71437 w 1657350"/>
              <a:gd name="connsiteY20" fmla="*/ 459581 h 838200"/>
              <a:gd name="connsiteX21" fmla="*/ 95250 w 1657350"/>
              <a:gd name="connsiteY21" fmla="*/ 495300 h 838200"/>
              <a:gd name="connsiteX22" fmla="*/ 123825 w 1657350"/>
              <a:gd name="connsiteY22" fmla="*/ 523875 h 838200"/>
              <a:gd name="connsiteX23" fmla="*/ 145256 w 1657350"/>
              <a:gd name="connsiteY23" fmla="*/ 535781 h 838200"/>
              <a:gd name="connsiteX24" fmla="*/ 173831 w 1657350"/>
              <a:gd name="connsiteY24" fmla="*/ 542925 h 838200"/>
              <a:gd name="connsiteX25" fmla="*/ 221456 w 1657350"/>
              <a:gd name="connsiteY25" fmla="*/ 533400 h 838200"/>
              <a:gd name="connsiteX26" fmla="*/ 607218 w 1657350"/>
              <a:gd name="connsiteY26" fmla="*/ 407194 h 838200"/>
              <a:gd name="connsiteX27" fmla="*/ 845343 w 1657350"/>
              <a:gd name="connsiteY27" fmla="*/ 309563 h 838200"/>
              <a:gd name="connsiteX28" fmla="*/ 1152525 w 1657350"/>
              <a:gd name="connsiteY28" fmla="*/ 192881 h 838200"/>
              <a:gd name="connsiteX29" fmla="*/ 1376362 w 1657350"/>
              <a:gd name="connsiteY29" fmla="*/ 104775 h 838200"/>
              <a:gd name="connsiteX30" fmla="*/ 1645443 w 1657350"/>
              <a:gd name="connsiteY30" fmla="*/ 0 h 838200"/>
              <a:gd name="connsiteX31" fmla="*/ 1657350 w 1657350"/>
              <a:gd name="connsiteY31" fmla="*/ 114300 h 838200"/>
              <a:gd name="connsiteX32" fmla="*/ 1509712 w 1657350"/>
              <a:gd name="connsiteY32" fmla="*/ 176213 h 838200"/>
              <a:gd name="connsiteX33" fmla="*/ 1197768 w 1657350"/>
              <a:gd name="connsiteY33" fmla="*/ 342900 h 838200"/>
              <a:gd name="connsiteX34" fmla="*/ 985837 w 1657350"/>
              <a:gd name="connsiteY34" fmla="*/ 450056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57350" h="838200">
                <a:moveTo>
                  <a:pt x="985837" y="450056"/>
                </a:moveTo>
                <a:lnTo>
                  <a:pt x="762000" y="569119"/>
                </a:lnTo>
                <a:lnTo>
                  <a:pt x="552450" y="676275"/>
                </a:lnTo>
                <a:lnTo>
                  <a:pt x="385762" y="769144"/>
                </a:lnTo>
                <a:lnTo>
                  <a:pt x="278606" y="838200"/>
                </a:lnTo>
                <a:lnTo>
                  <a:pt x="250031" y="838200"/>
                </a:lnTo>
                <a:lnTo>
                  <a:pt x="226218" y="828675"/>
                </a:lnTo>
                <a:lnTo>
                  <a:pt x="192881" y="797719"/>
                </a:lnTo>
                <a:lnTo>
                  <a:pt x="135731" y="726281"/>
                </a:lnTo>
                <a:lnTo>
                  <a:pt x="95250" y="669131"/>
                </a:lnTo>
                <a:lnTo>
                  <a:pt x="64293" y="623888"/>
                </a:lnTo>
                <a:lnTo>
                  <a:pt x="28575" y="561975"/>
                </a:lnTo>
                <a:lnTo>
                  <a:pt x="14287" y="528638"/>
                </a:lnTo>
                <a:lnTo>
                  <a:pt x="2381" y="492919"/>
                </a:lnTo>
                <a:lnTo>
                  <a:pt x="0" y="461963"/>
                </a:lnTo>
                <a:lnTo>
                  <a:pt x="4762" y="442913"/>
                </a:lnTo>
                <a:lnTo>
                  <a:pt x="7143" y="435769"/>
                </a:lnTo>
                <a:lnTo>
                  <a:pt x="16668" y="431006"/>
                </a:lnTo>
                <a:lnTo>
                  <a:pt x="30956" y="431006"/>
                </a:lnTo>
                <a:lnTo>
                  <a:pt x="57150" y="438150"/>
                </a:lnTo>
                <a:lnTo>
                  <a:pt x="71437" y="459581"/>
                </a:lnTo>
                <a:lnTo>
                  <a:pt x="95250" y="495300"/>
                </a:lnTo>
                <a:lnTo>
                  <a:pt x="123825" y="523875"/>
                </a:lnTo>
                <a:lnTo>
                  <a:pt x="145256" y="535781"/>
                </a:lnTo>
                <a:lnTo>
                  <a:pt x="173831" y="542925"/>
                </a:lnTo>
                <a:lnTo>
                  <a:pt x="221456" y="533400"/>
                </a:lnTo>
                <a:lnTo>
                  <a:pt x="607218" y="407194"/>
                </a:lnTo>
                <a:lnTo>
                  <a:pt x="845343" y="309563"/>
                </a:lnTo>
                <a:lnTo>
                  <a:pt x="1152525" y="192881"/>
                </a:lnTo>
                <a:lnTo>
                  <a:pt x="1376362" y="104775"/>
                </a:lnTo>
                <a:lnTo>
                  <a:pt x="1645443" y="0"/>
                </a:lnTo>
                <a:lnTo>
                  <a:pt x="1657350" y="114300"/>
                </a:lnTo>
                <a:lnTo>
                  <a:pt x="1509712" y="176213"/>
                </a:lnTo>
                <a:lnTo>
                  <a:pt x="1197768" y="342900"/>
                </a:lnTo>
                <a:lnTo>
                  <a:pt x="985837" y="450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F13844D-4AF7-B74C-B6EF-695C8429D0D9}"/>
              </a:ext>
            </a:extLst>
          </p:cNvPr>
          <p:cNvSpPr/>
          <p:nvPr/>
        </p:nvSpPr>
        <p:spPr>
          <a:xfrm rot="16200000">
            <a:off x="3121025" y="4508500"/>
            <a:ext cx="2678113" cy="392113"/>
          </a:xfrm>
          <a:custGeom>
            <a:avLst/>
            <a:gdLst>
              <a:gd name="connsiteX0" fmla="*/ 1204913 w 2678906"/>
              <a:gd name="connsiteY0" fmla="*/ 369094 h 392906"/>
              <a:gd name="connsiteX1" fmla="*/ 733425 w 2678906"/>
              <a:gd name="connsiteY1" fmla="*/ 371475 h 392906"/>
              <a:gd name="connsiteX2" fmla="*/ 383381 w 2678906"/>
              <a:gd name="connsiteY2" fmla="*/ 369094 h 392906"/>
              <a:gd name="connsiteX3" fmla="*/ 316706 w 2678906"/>
              <a:gd name="connsiteY3" fmla="*/ 369094 h 392906"/>
              <a:gd name="connsiteX4" fmla="*/ 269081 w 2678906"/>
              <a:gd name="connsiteY4" fmla="*/ 366712 h 392906"/>
              <a:gd name="connsiteX5" fmla="*/ 226219 w 2678906"/>
              <a:gd name="connsiteY5" fmla="*/ 361950 h 392906"/>
              <a:gd name="connsiteX6" fmla="*/ 178594 w 2678906"/>
              <a:gd name="connsiteY6" fmla="*/ 352425 h 392906"/>
              <a:gd name="connsiteX7" fmla="*/ 133350 w 2678906"/>
              <a:gd name="connsiteY7" fmla="*/ 342900 h 392906"/>
              <a:gd name="connsiteX8" fmla="*/ 88106 w 2678906"/>
              <a:gd name="connsiteY8" fmla="*/ 326231 h 392906"/>
              <a:gd name="connsiteX9" fmla="*/ 42863 w 2678906"/>
              <a:gd name="connsiteY9" fmla="*/ 314325 h 392906"/>
              <a:gd name="connsiteX10" fmla="*/ 21431 w 2678906"/>
              <a:gd name="connsiteY10" fmla="*/ 304800 h 392906"/>
              <a:gd name="connsiteX11" fmla="*/ 9525 w 2678906"/>
              <a:gd name="connsiteY11" fmla="*/ 295275 h 392906"/>
              <a:gd name="connsiteX12" fmla="*/ 2381 w 2678906"/>
              <a:gd name="connsiteY12" fmla="*/ 280987 h 392906"/>
              <a:gd name="connsiteX13" fmla="*/ 0 w 2678906"/>
              <a:gd name="connsiteY13" fmla="*/ 247650 h 392906"/>
              <a:gd name="connsiteX14" fmla="*/ 9525 w 2678906"/>
              <a:gd name="connsiteY14" fmla="*/ 211931 h 392906"/>
              <a:gd name="connsiteX15" fmla="*/ 28575 w 2678906"/>
              <a:gd name="connsiteY15" fmla="*/ 178594 h 392906"/>
              <a:gd name="connsiteX16" fmla="*/ 47625 w 2678906"/>
              <a:gd name="connsiteY16" fmla="*/ 157162 h 392906"/>
              <a:gd name="connsiteX17" fmla="*/ 80963 w 2678906"/>
              <a:gd name="connsiteY17" fmla="*/ 140494 h 392906"/>
              <a:gd name="connsiteX18" fmla="*/ 147638 w 2678906"/>
              <a:gd name="connsiteY18" fmla="*/ 123825 h 392906"/>
              <a:gd name="connsiteX19" fmla="*/ 304800 w 2678906"/>
              <a:gd name="connsiteY19" fmla="*/ 121444 h 392906"/>
              <a:gd name="connsiteX20" fmla="*/ 595313 w 2678906"/>
              <a:gd name="connsiteY20" fmla="*/ 135731 h 392906"/>
              <a:gd name="connsiteX21" fmla="*/ 1016794 w 2678906"/>
              <a:gd name="connsiteY21" fmla="*/ 145256 h 392906"/>
              <a:gd name="connsiteX22" fmla="*/ 1147763 w 2678906"/>
              <a:gd name="connsiteY22" fmla="*/ 150019 h 392906"/>
              <a:gd name="connsiteX23" fmla="*/ 2309813 w 2678906"/>
              <a:gd name="connsiteY23" fmla="*/ 145256 h 392906"/>
              <a:gd name="connsiteX24" fmla="*/ 2486025 w 2678906"/>
              <a:gd name="connsiteY24" fmla="*/ 135731 h 392906"/>
              <a:gd name="connsiteX25" fmla="*/ 2550319 w 2678906"/>
              <a:gd name="connsiteY25" fmla="*/ 123825 h 392906"/>
              <a:gd name="connsiteX26" fmla="*/ 2583656 w 2678906"/>
              <a:gd name="connsiteY26" fmla="*/ 102394 h 392906"/>
              <a:gd name="connsiteX27" fmla="*/ 2647950 w 2678906"/>
              <a:gd name="connsiteY27" fmla="*/ 0 h 392906"/>
              <a:gd name="connsiteX28" fmla="*/ 2678906 w 2678906"/>
              <a:gd name="connsiteY28" fmla="*/ 169069 h 392906"/>
              <a:gd name="connsiteX29" fmla="*/ 2607469 w 2678906"/>
              <a:gd name="connsiteY29" fmla="*/ 233362 h 392906"/>
              <a:gd name="connsiteX30" fmla="*/ 2588419 w 2678906"/>
              <a:gd name="connsiteY30" fmla="*/ 280987 h 392906"/>
              <a:gd name="connsiteX31" fmla="*/ 2557463 w 2678906"/>
              <a:gd name="connsiteY31" fmla="*/ 330994 h 392906"/>
              <a:gd name="connsiteX32" fmla="*/ 2505075 w 2678906"/>
              <a:gd name="connsiteY32" fmla="*/ 378619 h 392906"/>
              <a:gd name="connsiteX33" fmla="*/ 2476500 w 2678906"/>
              <a:gd name="connsiteY33" fmla="*/ 392906 h 392906"/>
              <a:gd name="connsiteX34" fmla="*/ 2424113 w 2678906"/>
              <a:gd name="connsiteY34" fmla="*/ 381000 h 392906"/>
              <a:gd name="connsiteX35" fmla="*/ 2283619 w 2678906"/>
              <a:gd name="connsiteY35" fmla="*/ 369094 h 392906"/>
              <a:gd name="connsiteX36" fmla="*/ 1940719 w 2678906"/>
              <a:gd name="connsiteY36" fmla="*/ 369094 h 392906"/>
              <a:gd name="connsiteX37" fmla="*/ 1624013 w 2678906"/>
              <a:gd name="connsiteY37" fmla="*/ 369094 h 392906"/>
              <a:gd name="connsiteX38" fmla="*/ 1204913 w 2678906"/>
              <a:gd name="connsiteY38" fmla="*/ 369094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78906" h="392906">
                <a:moveTo>
                  <a:pt x="1204913" y="369094"/>
                </a:moveTo>
                <a:lnTo>
                  <a:pt x="733425" y="371475"/>
                </a:lnTo>
                <a:lnTo>
                  <a:pt x="383381" y="369094"/>
                </a:lnTo>
                <a:lnTo>
                  <a:pt x="316706" y="369094"/>
                </a:lnTo>
                <a:lnTo>
                  <a:pt x="269081" y="366712"/>
                </a:lnTo>
                <a:lnTo>
                  <a:pt x="226219" y="361950"/>
                </a:lnTo>
                <a:lnTo>
                  <a:pt x="178594" y="352425"/>
                </a:lnTo>
                <a:lnTo>
                  <a:pt x="133350" y="342900"/>
                </a:lnTo>
                <a:lnTo>
                  <a:pt x="88106" y="326231"/>
                </a:lnTo>
                <a:lnTo>
                  <a:pt x="42863" y="314325"/>
                </a:lnTo>
                <a:lnTo>
                  <a:pt x="21431" y="304800"/>
                </a:lnTo>
                <a:lnTo>
                  <a:pt x="9525" y="295275"/>
                </a:lnTo>
                <a:lnTo>
                  <a:pt x="2381" y="280987"/>
                </a:lnTo>
                <a:lnTo>
                  <a:pt x="0" y="247650"/>
                </a:lnTo>
                <a:lnTo>
                  <a:pt x="9525" y="211931"/>
                </a:lnTo>
                <a:lnTo>
                  <a:pt x="28575" y="178594"/>
                </a:lnTo>
                <a:lnTo>
                  <a:pt x="47625" y="157162"/>
                </a:lnTo>
                <a:lnTo>
                  <a:pt x="80963" y="140494"/>
                </a:lnTo>
                <a:lnTo>
                  <a:pt x="147638" y="123825"/>
                </a:lnTo>
                <a:lnTo>
                  <a:pt x="304800" y="121444"/>
                </a:lnTo>
                <a:lnTo>
                  <a:pt x="595313" y="135731"/>
                </a:lnTo>
                <a:lnTo>
                  <a:pt x="1016794" y="145256"/>
                </a:lnTo>
                <a:lnTo>
                  <a:pt x="1147763" y="150019"/>
                </a:lnTo>
                <a:lnTo>
                  <a:pt x="2309813" y="145256"/>
                </a:lnTo>
                <a:lnTo>
                  <a:pt x="2486025" y="135731"/>
                </a:lnTo>
                <a:lnTo>
                  <a:pt x="2550319" y="123825"/>
                </a:lnTo>
                <a:lnTo>
                  <a:pt x="2583656" y="102394"/>
                </a:lnTo>
                <a:lnTo>
                  <a:pt x="2647950" y="0"/>
                </a:lnTo>
                <a:lnTo>
                  <a:pt x="2678906" y="169069"/>
                </a:lnTo>
                <a:lnTo>
                  <a:pt x="2607469" y="233362"/>
                </a:lnTo>
                <a:lnTo>
                  <a:pt x="2588419" y="280987"/>
                </a:lnTo>
                <a:lnTo>
                  <a:pt x="2557463" y="330994"/>
                </a:lnTo>
                <a:lnTo>
                  <a:pt x="2505075" y="378619"/>
                </a:lnTo>
                <a:lnTo>
                  <a:pt x="2476500" y="392906"/>
                </a:lnTo>
                <a:lnTo>
                  <a:pt x="2424113" y="381000"/>
                </a:lnTo>
                <a:lnTo>
                  <a:pt x="2283619" y="369094"/>
                </a:lnTo>
                <a:lnTo>
                  <a:pt x="1940719" y="369094"/>
                </a:lnTo>
                <a:lnTo>
                  <a:pt x="1624013" y="369094"/>
                </a:lnTo>
                <a:lnTo>
                  <a:pt x="1204913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F919BF3-5F71-F94C-8179-5D1BBFDF5EB8}"/>
              </a:ext>
            </a:extLst>
          </p:cNvPr>
          <p:cNvSpPr/>
          <p:nvPr/>
        </p:nvSpPr>
        <p:spPr>
          <a:xfrm>
            <a:off x="4946650" y="3678238"/>
            <a:ext cx="1477963" cy="465137"/>
          </a:xfrm>
          <a:custGeom>
            <a:avLst/>
            <a:gdLst>
              <a:gd name="connsiteX0" fmla="*/ 831057 w 1478757"/>
              <a:gd name="connsiteY0" fmla="*/ 290513 h 464344"/>
              <a:gd name="connsiteX1" fmla="*/ 550069 w 1478757"/>
              <a:gd name="connsiteY1" fmla="*/ 376238 h 464344"/>
              <a:gd name="connsiteX2" fmla="*/ 409575 w 1478757"/>
              <a:gd name="connsiteY2" fmla="*/ 416719 h 464344"/>
              <a:gd name="connsiteX3" fmla="*/ 366713 w 1478757"/>
              <a:gd name="connsiteY3" fmla="*/ 435769 h 464344"/>
              <a:gd name="connsiteX4" fmla="*/ 314325 w 1478757"/>
              <a:gd name="connsiteY4" fmla="*/ 452438 h 464344"/>
              <a:gd name="connsiteX5" fmla="*/ 276225 w 1478757"/>
              <a:gd name="connsiteY5" fmla="*/ 464344 h 464344"/>
              <a:gd name="connsiteX6" fmla="*/ 254794 w 1478757"/>
              <a:gd name="connsiteY6" fmla="*/ 459582 h 464344"/>
              <a:gd name="connsiteX7" fmla="*/ 226219 w 1478757"/>
              <a:gd name="connsiteY7" fmla="*/ 442913 h 464344"/>
              <a:gd name="connsiteX8" fmla="*/ 176213 w 1478757"/>
              <a:gd name="connsiteY8" fmla="*/ 411957 h 464344"/>
              <a:gd name="connsiteX9" fmla="*/ 147638 w 1478757"/>
              <a:gd name="connsiteY9" fmla="*/ 388144 h 464344"/>
              <a:gd name="connsiteX10" fmla="*/ 111919 w 1478757"/>
              <a:gd name="connsiteY10" fmla="*/ 357188 h 464344"/>
              <a:gd name="connsiteX11" fmla="*/ 80963 w 1478757"/>
              <a:gd name="connsiteY11" fmla="*/ 323850 h 464344"/>
              <a:gd name="connsiteX12" fmla="*/ 52388 w 1478757"/>
              <a:gd name="connsiteY12" fmla="*/ 276225 h 464344"/>
              <a:gd name="connsiteX13" fmla="*/ 33338 w 1478757"/>
              <a:gd name="connsiteY13" fmla="*/ 242888 h 464344"/>
              <a:gd name="connsiteX14" fmla="*/ 16669 w 1478757"/>
              <a:gd name="connsiteY14" fmla="*/ 207169 h 464344"/>
              <a:gd name="connsiteX15" fmla="*/ 2382 w 1478757"/>
              <a:gd name="connsiteY15" fmla="*/ 164307 h 464344"/>
              <a:gd name="connsiteX16" fmla="*/ 0 w 1478757"/>
              <a:gd name="connsiteY16" fmla="*/ 140494 h 464344"/>
              <a:gd name="connsiteX17" fmla="*/ 4763 w 1478757"/>
              <a:gd name="connsiteY17" fmla="*/ 123825 h 464344"/>
              <a:gd name="connsiteX18" fmla="*/ 19050 w 1478757"/>
              <a:gd name="connsiteY18" fmla="*/ 111919 h 464344"/>
              <a:gd name="connsiteX19" fmla="*/ 35719 w 1478757"/>
              <a:gd name="connsiteY19" fmla="*/ 111919 h 464344"/>
              <a:gd name="connsiteX20" fmla="*/ 66675 w 1478757"/>
              <a:gd name="connsiteY20" fmla="*/ 128588 h 464344"/>
              <a:gd name="connsiteX21" fmla="*/ 100013 w 1478757"/>
              <a:gd name="connsiteY21" fmla="*/ 147638 h 464344"/>
              <a:gd name="connsiteX22" fmla="*/ 147638 w 1478757"/>
              <a:gd name="connsiteY22" fmla="*/ 171450 h 464344"/>
              <a:gd name="connsiteX23" fmla="*/ 190500 w 1478757"/>
              <a:gd name="connsiteY23" fmla="*/ 188119 h 464344"/>
              <a:gd name="connsiteX24" fmla="*/ 228600 w 1478757"/>
              <a:gd name="connsiteY24" fmla="*/ 195263 h 464344"/>
              <a:gd name="connsiteX25" fmla="*/ 261938 w 1478757"/>
              <a:gd name="connsiteY25" fmla="*/ 200025 h 464344"/>
              <a:gd name="connsiteX26" fmla="*/ 309563 w 1478757"/>
              <a:gd name="connsiteY26" fmla="*/ 195263 h 464344"/>
              <a:gd name="connsiteX27" fmla="*/ 552450 w 1478757"/>
              <a:gd name="connsiteY27" fmla="*/ 159544 h 464344"/>
              <a:gd name="connsiteX28" fmla="*/ 888207 w 1478757"/>
              <a:gd name="connsiteY28" fmla="*/ 100013 h 464344"/>
              <a:gd name="connsiteX29" fmla="*/ 1095375 w 1478757"/>
              <a:gd name="connsiteY29" fmla="*/ 59532 h 464344"/>
              <a:gd name="connsiteX30" fmla="*/ 1116807 w 1478757"/>
              <a:gd name="connsiteY30" fmla="*/ 23813 h 464344"/>
              <a:gd name="connsiteX31" fmla="*/ 1131094 w 1478757"/>
              <a:gd name="connsiteY31" fmla="*/ 11907 h 464344"/>
              <a:gd name="connsiteX32" fmla="*/ 1147763 w 1478757"/>
              <a:gd name="connsiteY32" fmla="*/ 2382 h 464344"/>
              <a:gd name="connsiteX33" fmla="*/ 1171575 w 1478757"/>
              <a:gd name="connsiteY33" fmla="*/ 0 h 464344"/>
              <a:gd name="connsiteX34" fmla="*/ 1195388 w 1478757"/>
              <a:gd name="connsiteY34" fmla="*/ 7144 h 464344"/>
              <a:gd name="connsiteX35" fmla="*/ 1254919 w 1478757"/>
              <a:gd name="connsiteY35" fmla="*/ 47625 h 464344"/>
              <a:gd name="connsiteX36" fmla="*/ 1385888 w 1478757"/>
              <a:gd name="connsiteY36" fmla="*/ 135732 h 464344"/>
              <a:gd name="connsiteX37" fmla="*/ 1450182 w 1478757"/>
              <a:gd name="connsiteY37" fmla="*/ 188119 h 464344"/>
              <a:gd name="connsiteX38" fmla="*/ 1471613 w 1478757"/>
              <a:gd name="connsiteY38" fmla="*/ 211932 h 464344"/>
              <a:gd name="connsiteX39" fmla="*/ 1478757 w 1478757"/>
              <a:gd name="connsiteY39" fmla="*/ 235744 h 464344"/>
              <a:gd name="connsiteX40" fmla="*/ 1466850 w 1478757"/>
              <a:gd name="connsiteY40" fmla="*/ 271463 h 464344"/>
              <a:gd name="connsiteX41" fmla="*/ 1447800 w 1478757"/>
              <a:gd name="connsiteY41" fmla="*/ 290513 h 464344"/>
              <a:gd name="connsiteX42" fmla="*/ 1069182 w 1478757"/>
              <a:gd name="connsiteY42" fmla="*/ 245269 h 464344"/>
              <a:gd name="connsiteX43" fmla="*/ 1047750 w 1478757"/>
              <a:gd name="connsiteY43" fmla="*/ 240507 h 464344"/>
              <a:gd name="connsiteX44" fmla="*/ 1007269 w 1478757"/>
              <a:gd name="connsiteY44" fmla="*/ 240507 h 464344"/>
              <a:gd name="connsiteX45" fmla="*/ 831057 w 1478757"/>
              <a:gd name="connsiteY45" fmla="*/ 290513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78757" h="464344">
                <a:moveTo>
                  <a:pt x="831057" y="290513"/>
                </a:moveTo>
                <a:lnTo>
                  <a:pt x="550069" y="376238"/>
                </a:lnTo>
                <a:lnTo>
                  <a:pt x="409575" y="416719"/>
                </a:lnTo>
                <a:lnTo>
                  <a:pt x="366713" y="435769"/>
                </a:lnTo>
                <a:lnTo>
                  <a:pt x="314325" y="452438"/>
                </a:lnTo>
                <a:lnTo>
                  <a:pt x="276225" y="464344"/>
                </a:lnTo>
                <a:lnTo>
                  <a:pt x="254794" y="459582"/>
                </a:lnTo>
                <a:lnTo>
                  <a:pt x="226219" y="442913"/>
                </a:lnTo>
                <a:lnTo>
                  <a:pt x="176213" y="411957"/>
                </a:lnTo>
                <a:lnTo>
                  <a:pt x="147638" y="388144"/>
                </a:lnTo>
                <a:lnTo>
                  <a:pt x="111919" y="357188"/>
                </a:lnTo>
                <a:lnTo>
                  <a:pt x="80963" y="323850"/>
                </a:lnTo>
                <a:lnTo>
                  <a:pt x="52388" y="276225"/>
                </a:lnTo>
                <a:lnTo>
                  <a:pt x="33338" y="242888"/>
                </a:lnTo>
                <a:lnTo>
                  <a:pt x="16669" y="207169"/>
                </a:lnTo>
                <a:lnTo>
                  <a:pt x="2382" y="164307"/>
                </a:lnTo>
                <a:lnTo>
                  <a:pt x="0" y="140494"/>
                </a:lnTo>
                <a:lnTo>
                  <a:pt x="4763" y="123825"/>
                </a:lnTo>
                <a:lnTo>
                  <a:pt x="19050" y="111919"/>
                </a:lnTo>
                <a:lnTo>
                  <a:pt x="35719" y="111919"/>
                </a:lnTo>
                <a:lnTo>
                  <a:pt x="66675" y="128588"/>
                </a:lnTo>
                <a:lnTo>
                  <a:pt x="100013" y="147638"/>
                </a:lnTo>
                <a:lnTo>
                  <a:pt x="147638" y="171450"/>
                </a:lnTo>
                <a:lnTo>
                  <a:pt x="190500" y="188119"/>
                </a:lnTo>
                <a:lnTo>
                  <a:pt x="228600" y="195263"/>
                </a:lnTo>
                <a:lnTo>
                  <a:pt x="261938" y="200025"/>
                </a:lnTo>
                <a:lnTo>
                  <a:pt x="309563" y="195263"/>
                </a:lnTo>
                <a:lnTo>
                  <a:pt x="552450" y="159544"/>
                </a:lnTo>
                <a:lnTo>
                  <a:pt x="888207" y="100013"/>
                </a:lnTo>
                <a:lnTo>
                  <a:pt x="1095375" y="59532"/>
                </a:lnTo>
                <a:lnTo>
                  <a:pt x="1116807" y="23813"/>
                </a:lnTo>
                <a:lnTo>
                  <a:pt x="1131094" y="11907"/>
                </a:lnTo>
                <a:lnTo>
                  <a:pt x="1147763" y="2382"/>
                </a:lnTo>
                <a:lnTo>
                  <a:pt x="1171575" y="0"/>
                </a:lnTo>
                <a:lnTo>
                  <a:pt x="1195388" y="7144"/>
                </a:lnTo>
                <a:lnTo>
                  <a:pt x="1254919" y="47625"/>
                </a:lnTo>
                <a:lnTo>
                  <a:pt x="1385888" y="135732"/>
                </a:lnTo>
                <a:lnTo>
                  <a:pt x="1450182" y="188119"/>
                </a:lnTo>
                <a:lnTo>
                  <a:pt x="1471613" y="211932"/>
                </a:lnTo>
                <a:lnTo>
                  <a:pt x="1478757" y="235744"/>
                </a:lnTo>
                <a:lnTo>
                  <a:pt x="1466850" y="271463"/>
                </a:lnTo>
                <a:lnTo>
                  <a:pt x="1447800" y="290513"/>
                </a:lnTo>
                <a:lnTo>
                  <a:pt x="1069182" y="245269"/>
                </a:lnTo>
                <a:lnTo>
                  <a:pt x="1047750" y="240507"/>
                </a:lnTo>
                <a:lnTo>
                  <a:pt x="1007269" y="240507"/>
                </a:lnTo>
                <a:lnTo>
                  <a:pt x="831057" y="2905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79B5F36-A266-4849-8DCA-26DA8907A2FA}"/>
              </a:ext>
            </a:extLst>
          </p:cNvPr>
          <p:cNvSpPr/>
          <p:nvPr/>
        </p:nvSpPr>
        <p:spPr>
          <a:xfrm rot="16200000">
            <a:off x="4576763" y="3992563"/>
            <a:ext cx="1957387" cy="1703387"/>
          </a:xfrm>
          <a:custGeom>
            <a:avLst/>
            <a:gdLst>
              <a:gd name="connsiteX0" fmla="*/ 1338263 w 1957388"/>
              <a:gd name="connsiteY0" fmla="*/ 1140619 h 1702594"/>
              <a:gd name="connsiteX1" fmla="*/ 1514475 w 1957388"/>
              <a:gd name="connsiteY1" fmla="*/ 1219200 h 1702594"/>
              <a:gd name="connsiteX2" fmla="*/ 1590675 w 1957388"/>
              <a:gd name="connsiteY2" fmla="*/ 1250156 h 1702594"/>
              <a:gd name="connsiteX3" fmla="*/ 1676400 w 1957388"/>
              <a:gd name="connsiteY3" fmla="*/ 1281113 h 1702594"/>
              <a:gd name="connsiteX4" fmla="*/ 1776413 w 1957388"/>
              <a:gd name="connsiteY4" fmla="*/ 1316831 h 1702594"/>
              <a:gd name="connsiteX5" fmla="*/ 1826419 w 1957388"/>
              <a:gd name="connsiteY5" fmla="*/ 1333500 h 1702594"/>
              <a:gd name="connsiteX6" fmla="*/ 1850232 w 1957388"/>
              <a:gd name="connsiteY6" fmla="*/ 1338263 h 1702594"/>
              <a:gd name="connsiteX7" fmla="*/ 1883569 w 1957388"/>
              <a:gd name="connsiteY7" fmla="*/ 1331119 h 1702594"/>
              <a:gd name="connsiteX8" fmla="*/ 1957388 w 1957388"/>
              <a:gd name="connsiteY8" fmla="*/ 1271588 h 1702594"/>
              <a:gd name="connsiteX9" fmla="*/ 1888332 w 1957388"/>
              <a:gd name="connsiteY9" fmla="*/ 1702594 h 1702594"/>
              <a:gd name="connsiteX10" fmla="*/ 1850232 w 1957388"/>
              <a:gd name="connsiteY10" fmla="*/ 1685925 h 1702594"/>
              <a:gd name="connsiteX11" fmla="*/ 1812132 w 1957388"/>
              <a:gd name="connsiteY11" fmla="*/ 1652588 h 1702594"/>
              <a:gd name="connsiteX12" fmla="*/ 1754982 w 1957388"/>
              <a:gd name="connsiteY12" fmla="*/ 1607344 h 1702594"/>
              <a:gd name="connsiteX13" fmla="*/ 1716882 w 1957388"/>
              <a:gd name="connsiteY13" fmla="*/ 1593056 h 1702594"/>
              <a:gd name="connsiteX14" fmla="*/ 1600200 w 1957388"/>
              <a:gd name="connsiteY14" fmla="*/ 1550194 h 1702594"/>
              <a:gd name="connsiteX15" fmla="*/ 1428750 w 1957388"/>
              <a:gd name="connsiteY15" fmla="*/ 1471613 h 1702594"/>
              <a:gd name="connsiteX16" fmla="*/ 1288257 w 1957388"/>
              <a:gd name="connsiteY16" fmla="*/ 1402556 h 1702594"/>
              <a:gd name="connsiteX17" fmla="*/ 1171575 w 1957388"/>
              <a:gd name="connsiteY17" fmla="*/ 1333500 h 1702594"/>
              <a:gd name="connsiteX18" fmla="*/ 1047750 w 1957388"/>
              <a:gd name="connsiteY18" fmla="*/ 1262063 h 1702594"/>
              <a:gd name="connsiteX19" fmla="*/ 914400 w 1957388"/>
              <a:gd name="connsiteY19" fmla="*/ 1176338 h 1702594"/>
              <a:gd name="connsiteX20" fmla="*/ 738188 w 1957388"/>
              <a:gd name="connsiteY20" fmla="*/ 1038225 h 1702594"/>
              <a:gd name="connsiteX21" fmla="*/ 633413 w 1957388"/>
              <a:gd name="connsiteY21" fmla="*/ 940594 h 1702594"/>
              <a:gd name="connsiteX22" fmla="*/ 495300 w 1957388"/>
              <a:gd name="connsiteY22" fmla="*/ 800100 h 1702594"/>
              <a:gd name="connsiteX23" fmla="*/ 373857 w 1957388"/>
              <a:gd name="connsiteY23" fmla="*/ 659606 h 1702594"/>
              <a:gd name="connsiteX24" fmla="*/ 254794 w 1957388"/>
              <a:gd name="connsiteY24" fmla="*/ 500063 h 1702594"/>
              <a:gd name="connsiteX25" fmla="*/ 164307 w 1957388"/>
              <a:gd name="connsiteY25" fmla="*/ 359569 h 1702594"/>
              <a:gd name="connsiteX26" fmla="*/ 76200 w 1957388"/>
              <a:gd name="connsiteY26" fmla="*/ 204788 h 1702594"/>
              <a:gd name="connsiteX27" fmla="*/ 19050 w 1957388"/>
              <a:gd name="connsiteY27" fmla="*/ 97631 h 1702594"/>
              <a:gd name="connsiteX28" fmla="*/ 2382 w 1957388"/>
              <a:gd name="connsiteY28" fmla="*/ 64294 h 1702594"/>
              <a:gd name="connsiteX29" fmla="*/ 0 w 1957388"/>
              <a:gd name="connsiteY29" fmla="*/ 45244 h 1702594"/>
              <a:gd name="connsiteX30" fmla="*/ 7144 w 1957388"/>
              <a:gd name="connsiteY30" fmla="*/ 19050 h 1702594"/>
              <a:gd name="connsiteX31" fmla="*/ 23813 w 1957388"/>
              <a:gd name="connsiteY31" fmla="*/ 2381 h 1702594"/>
              <a:gd name="connsiteX32" fmla="*/ 40482 w 1957388"/>
              <a:gd name="connsiteY32" fmla="*/ 0 h 1702594"/>
              <a:gd name="connsiteX33" fmla="*/ 64294 w 1957388"/>
              <a:gd name="connsiteY33" fmla="*/ 7144 h 1702594"/>
              <a:gd name="connsiteX34" fmla="*/ 97632 w 1957388"/>
              <a:gd name="connsiteY34" fmla="*/ 61913 h 1702594"/>
              <a:gd name="connsiteX35" fmla="*/ 200025 w 1957388"/>
              <a:gd name="connsiteY35" fmla="*/ 219075 h 1702594"/>
              <a:gd name="connsiteX36" fmla="*/ 297657 w 1957388"/>
              <a:gd name="connsiteY36" fmla="*/ 345281 h 1702594"/>
              <a:gd name="connsiteX37" fmla="*/ 388144 w 1957388"/>
              <a:gd name="connsiteY37" fmla="*/ 445294 h 1702594"/>
              <a:gd name="connsiteX38" fmla="*/ 469107 w 1957388"/>
              <a:gd name="connsiteY38" fmla="*/ 528638 h 1702594"/>
              <a:gd name="connsiteX39" fmla="*/ 569119 w 1957388"/>
              <a:gd name="connsiteY39" fmla="*/ 626269 h 1702594"/>
              <a:gd name="connsiteX40" fmla="*/ 723900 w 1957388"/>
              <a:gd name="connsiteY40" fmla="*/ 757238 h 1702594"/>
              <a:gd name="connsiteX41" fmla="*/ 921544 w 1957388"/>
              <a:gd name="connsiteY41" fmla="*/ 909638 h 1702594"/>
              <a:gd name="connsiteX42" fmla="*/ 1050132 w 1957388"/>
              <a:gd name="connsiteY42" fmla="*/ 1002506 h 1702594"/>
              <a:gd name="connsiteX43" fmla="*/ 1338263 w 1957388"/>
              <a:gd name="connsiteY43" fmla="*/ 1140619 h 170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57388" h="1702594">
                <a:moveTo>
                  <a:pt x="1338263" y="1140619"/>
                </a:moveTo>
                <a:lnTo>
                  <a:pt x="1514475" y="1219200"/>
                </a:lnTo>
                <a:lnTo>
                  <a:pt x="1590675" y="1250156"/>
                </a:lnTo>
                <a:lnTo>
                  <a:pt x="1676400" y="1281113"/>
                </a:lnTo>
                <a:lnTo>
                  <a:pt x="1776413" y="1316831"/>
                </a:lnTo>
                <a:lnTo>
                  <a:pt x="1826419" y="1333500"/>
                </a:lnTo>
                <a:lnTo>
                  <a:pt x="1850232" y="1338263"/>
                </a:lnTo>
                <a:lnTo>
                  <a:pt x="1883569" y="1331119"/>
                </a:lnTo>
                <a:lnTo>
                  <a:pt x="1957388" y="1271588"/>
                </a:lnTo>
                <a:lnTo>
                  <a:pt x="1888332" y="1702594"/>
                </a:lnTo>
                <a:lnTo>
                  <a:pt x="1850232" y="1685925"/>
                </a:lnTo>
                <a:lnTo>
                  <a:pt x="1812132" y="1652588"/>
                </a:lnTo>
                <a:lnTo>
                  <a:pt x="1754982" y="1607344"/>
                </a:lnTo>
                <a:lnTo>
                  <a:pt x="1716882" y="1593056"/>
                </a:lnTo>
                <a:lnTo>
                  <a:pt x="1600200" y="1550194"/>
                </a:lnTo>
                <a:lnTo>
                  <a:pt x="1428750" y="1471613"/>
                </a:lnTo>
                <a:lnTo>
                  <a:pt x="1288257" y="1402556"/>
                </a:lnTo>
                <a:lnTo>
                  <a:pt x="1171575" y="1333500"/>
                </a:lnTo>
                <a:lnTo>
                  <a:pt x="1047750" y="1262063"/>
                </a:lnTo>
                <a:lnTo>
                  <a:pt x="914400" y="1176338"/>
                </a:lnTo>
                <a:lnTo>
                  <a:pt x="738188" y="1038225"/>
                </a:lnTo>
                <a:lnTo>
                  <a:pt x="633413" y="940594"/>
                </a:lnTo>
                <a:lnTo>
                  <a:pt x="495300" y="800100"/>
                </a:lnTo>
                <a:lnTo>
                  <a:pt x="373857" y="659606"/>
                </a:lnTo>
                <a:lnTo>
                  <a:pt x="254794" y="500063"/>
                </a:lnTo>
                <a:lnTo>
                  <a:pt x="164307" y="359569"/>
                </a:lnTo>
                <a:lnTo>
                  <a:pt x="76200" y="204788"/>
                </a:lnTo>
                <a:lnTo>
                  <a:pt x="19050" y="97631"/>
                </a:lnTo>
                <a:lnTo>
                  <a:pt x="2382" y="64294"/>
                </a:lnTo>
                <a:lnTo>
                  <a:pt x="0" y="45244"/>
                </a:lnTo>
                <a:lnTo>
                  <a:pt x="7144" y="19050"/>
                </a:lnTo>
                <a:lnTo>
                  <a:pt x="23813" y="2381"/>
                </a:lnTo>
                <a:lnTo>
                  <a:pt x="40482" y="0"/>
                </a:lnTo>
                <a:lnTo>
                  <a:pt x="64294" y="7144"/>
                </a:lnTo>
                <a:lnTo>
                  <a:pt x="97632" y="61913"/>
                </a:lnTo>
                <a:lnTo>
                  <a:pt x="200025" y="219075"/>
                </a:lnTo>
                <a:lnTo>
                  <a:pt x="297657" y="345281"/>
                </a:lnTo>
                <a:lnTo>
                  <a:pt x="388144" y="445294"/>
                </a:lnTo>
                <a:lnTo>
                  <a:pt x="469107" y="528638"/>
                </a:lnTo>
                <a:lnTo>
                  <a:pt x="569119" y="626269"/>
                </a:lnTo>
                <a:lnTo>
                  <a:pt x="723900" y="757238"/>
                </a:lnTo>
                <a:lnTo>
                  <a:pt x="921544" y="909638"/>
                </a:lnTo>
                <a:lnTo>
                  <a:pt x="1050132" y="1002506"/>
                </a:lnTo>
                <a:lnTo>
                  <a:pt x="1338263" y="11406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393C682-5D0D-1944-9F48-E0CD23731F64}"/>
              </a:ext>
            </a:extLst>
          </p:cNvPr>
          <p:cNvSpPr/>
          <p:nvPr/>
        </p:nvSpPr>
        <p:spPr>
          <a:xfrm>
            <a:off x="4895850" y="4210050"/>
            <a:ext cx="2436813" cy="1697038"/>
          </a:xfrm>
          <a:custGeom>
            <a:avLst/>
            <a:gdLst>
              <a:gd name="connsiteX0" fmla="*/ 1152525 w 2436019"/>
              <a:gd name="connsiteY0" fmla="*/ 1195388 h 1697831"/>
              <a:gd name="connsiteX1" fmla="*/ 969169 w 2436019"/>
              <a:gd name="connsiteY1" fmla="*/ 1000125 h 1697831"/>
              <a:gd name="connsiteX2" fmla="*/ 857250 w 2436019"/>
              <a:gd name="connsiteY2" fmla="*/ 878681 h 1697831"/>
              <a:gd name="connsiteX3" fmla="*/ 695325 w 2436019"/>
              <a:gd name="connsiteY3" fmla="*/ 714375 h 1697831"/>
              <a:gd name="connsiteX4" fmla="*/ 602456 w 2436019"/>
              <a:gd name="connsiteY4" fmla="*/ 592931 h 1697831"/>
              <a:gd name="connsiteX5" fmla="*/ 500063 w 2436019"/>
              <a:gd name="connsiteY5" fmla="*/ 471488 h 1697831"/>
              <a:gd name="connsiteX6" fmla="*/ 431006 w 2436019"/>
              <a:gd name="connsiteY6" fmla="*/ 397669 h 1697831"/>
              <a:gd name="connsiteX7" fmla="*/ 319088 w 2436019"/>
              <a:gd name="connsiteY7" fmla="*/ 295275 h 1697831"/>
              <a:gd name="connsiteX8" fmla="*/ 223838 w 2436019"/>
              <a:gd name="connsiteY8" fmla="*/ 211931 h 1697831"/>
              <a:gd name="connsiteX9" fmla="*/ 185738 w 2436019"/>
              <a:gd name="connsiteY9" fmla="*/ 178594 h 1697831"/>
              <a:gd name="connsiteX10" fmla="*/ 140494 w 2436019"/>
              <a:gd name="connsiteY10" fmla="*/ 142875 h 1697831"/>
              <a:gd name="connsiteX11" fmla="*/ 100013 w 2436019"/>
              <a:gd name="connsiteY11" fmla="*/ 119063 h 1697831"/>
              <a:gd name="connsiteX12" fmla="*/ 54769 w 2436019"/>
              <a:gd name="connsiteY12" fmla="*/ 100013 h 1697831"/>
              <a:gd name="connsiteX13" fmla="*/ 23813 w 2436019"/>
              <a:gd name="connsiteY13" fmla="*/ 88106 h 1697831"/>
              <a:gd name="connsiteX14" fmla="*/ 7144 w 2436019"/>
              <a:gd name="connsiteY14" fmla="*/ 66675 h 1697831"/>
              <a:gd name="connsiteX15" fmla="*/ 0 w 2436019"/>
              <a:gd name="connsiteY15" fmla="*/ 45244 h 1697831"/>
              <a:gd name="connsiteX16" fmla="*/ 2381 w 2436019"/>
              <a:gd name="connsiteY16" fmla="*/ 23813 h 1697831"/>
              <a:gd name="connsiteX17" fmla="*/ 16669 w 2436019"/>
              <a:gd name="connsiteY17" fmla="*/ 9525 h 1697831"/>
              <a:gd name="connsiteX18" fmla="*/ 47625 w 2436019"/>
              <a:gd name="connsiteY18" fmla="*/ 0 h 1697831"/>
              <a:gd name="connsiteX19" fmla="*/ 92869 w 2436019"/>
              <a:gd name="connsiteY19" fmla="*/ 0 h 1697831"/>
              <a:gd name="connsiteX20" fmla="*/ 135731 w 2436019"/>
              <a:gd name="connsiteY20" fmla="*/ 7144 h 1697831"/>
              <a:gd name="connsiteX21" fmla="*/ 180975 w 2436019"/>
              <a:gd name="connsiteY21" fmla="*/ 23813 h 1697831"/>
              <a:gd name="connsiteX22" fmla="*/ 254794 w 2436019"/>
              <a:gd name="connsiteY22" fmla="*/ 69056 h 1697831"/>
              <a:gd name="connsiteX23" fmla="*/ 385763 w 2436019"/>
              <a:gd name="connsiteY23" fmla="*/ 173831 h 1697831"/>
              <a:gd name="connsiteX24" fmla="*/ 550069 w 2436019"/>
              <a:gd name="connsiteY24" fmla="*/ 321469 h 1697831"/>
              <a:gd name="connsiteX25" fmla="*/ 814388 w 2436019"/>
              <a:gd name="connsiteY25" fmla="*/ 561975 h 1697831"/>
              <a:gd name="connsiteX26" fmla="*/ 997744 w 2436019"/>
              <a:gd name="connsiteY26" fmla="*/ 704850 h 1697831"/>
              <a:gd name="connsiteX27" fmla="*/ 1333500 w 2436019"/>
              <a:gd name="connsiteY27" fmla="*/ 966788 h 1697831"/>
              <a:gd name="connsiteX28" fmla="*/ 1557338 w 2436019"/>
              <a:gd name="connsiteY28" fmla="*/ 1131094 h 1697831"/>
              <a:gd name="connsiteX29" fmla="*/ 1743075 w 2436019"/>
              <a:gd name="connsiteY29" fmla="*/ 1254919 h 1697831"/>
              <a:gd name="connsiteX30" fmla="*/ 1888331 w 2436019"/>
              <a:gd name="connsiteY30" fmla="*/ 1347788 h 1697831"/>
              <a:gd name="connsiteX31" fmla="*/ 2045494 w 2436019"/>
              <a:gd name="connsiteY31" fmla="*/ 1426369 h 1697831"/>
              <a:gd name="connsiteX32" fmla="*/ 2240756 w 2436019"/>
              <a:gd name="connsiteY32" fmla="*/ 1514475 h 1697831"/>
              <a:gd name="connsiteX33" fmla="*/ 2350294 w 2436019"/>
              <a:gd name="connsiteY33" fmla="*/ 1557338 h 1697831"/>
              <a:gd name="connsiteX34" fmla="*/ 2386013 w 2436019"/>
              <a:gd name="connsiteY34" fmla="*/ 1571625 h 1697831"/>
              <a:gd name="connsiteX35" fmla="*/ 2414588 w 2436019"/>
              <a:gd name="connsiteY35" fmla="*/ 1588294 h 1697831"/>
              <a:gd name="connsiteX36" fmla="*/ 2436019 w 2436019"/>
              <a:gd name="connsiteY36" fmla="*/ 1612106 h 1697831"/>
              <a:gd name="connsiteX37" fmla="*/ 2436019 w 2436019"/>
              <a:gd name="connsiteY37" fmla="*/ 1626394 h 1697831"/>
              <a:gd name="connsiteX38" fmla="*/ 2421731 w 2436019"/>
              <a:gd name="connsiteY38" fmla="*/ 1645444 h 1697831"/>
              <a:gd name="connsiteX39" fmla="*/ 2352675 w 2436019"/>
              <a:gd name="connsiteY39" fmla="*/ 1657350 h 1697831"/>
              <a:gd name="connsiteX40" fmla="*/ 2166938 w 2436019"/>
              <a:gd name="connsiteY40" fmla="*/ 1666875 h 1697831"/>
              <a:gd name="connsiteX41" fmla="*/ 1950244 w 2436019"/>
              <a:gd name="connsiteY41" fmla="*/ 1678781 h 1697831"/>
              <a:gd name="connsiteX42" fmla="*/ 1785938 w 2436019"/>
              <a:gd name="connsiteY42" fmla="*/ 1690688 h 1697831"/>
              <a:gd name="connsiteX43" fmla="*/ 1712119 w 2436019"/>
              <a:gd name="connsiteY43" fmla="*/ 1697831 h 1697831"/>
              <a:gd name="connsiteX44" fmla="*/ 1674019 w 2436019"/>
              <a:gd name="connsiteY44" fmla="*/ 1697831 h 1697831"/>
              <a:gd name="connsiteX45" fmla="*/ 1633538 w 2436019"/>
              <a:gd name="connsiteY45" fmla="*/ 1681163 h 1697831"/>
              <a:gd name="connsiteX46" fmla="*/ 1593056 w 2436019"/>
              <a:gd name="connsiteY46" fmla="*/ 1654969 h 1697831"/>
              <a:gd name="connsiteX47" fmla="*/ 1550194 w 2436019"/>
              <a:gd name="connsiteY47" fmla="*/ 1614488 h 1697831"/>
              <a:gd name="connsiteX48" fmla="*/ 1331119 w 2436019"/>
              <a:gd name="connsiteY48" fmla="*/ 1381125 h 1697831"/>
              <a:gd name="connsiteX49" fmla="*/ 1152525 w 2436019"/>
              <a:gd name="connsiteY49" fmla="*/ 1195388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36019" h="1697831">
                <a:moveTo>
                  <a:pt x="1152525" y="1195388"/>
                </a:moveTo>
                <a:lnTo>
                  <a:pt x="969169" y="1000125"/>
                </a:lnTo>
                <a:lnTo>
                  <a:pt x="857250" y="878681"/>
                </a:lnTo>
                <a:lnTo>
                  <a:pt x="695325" y="714375"/>
                </a:lnTo>
                <a:lnTo>
                  <a:pt x="602456" y="592931"/>
                </a:lnTo>
                <a:lnTo>
                  <a:pt x="500063" y="471488"/>
                </a:lnTo>
                <a:lnTo>
                  <a:pt x="431006" y="397669"/>
                </a:lnTo>
                <a:lnTo>
                  <a:pt x="319088" y="295275"/>
                </a:lnTo>
                <a:lnTo>
                  <a:pt x="223838" y="211931"/>
                </a:lnTo>
                <a:lnTo>
                  <a:pt x="185738" y="178594"/>
                </a:lnTo>
                <a:lnTo>
                  <a:pt x="140494" y="142875"/>
                </a:lnTo>
                <a:lnTo>
                  <a:pt x="100013" y="119063"/>
                </a:lnTo>
                <a:lnTo>
                  <a:pt x="54769" y="100013"/>
                </a:lnTo>
                <a:lnTo>
                  <a:pt x="23813" y="88106"/>
                </a:lnTo>
                <a:lnTo>
                  <a:pt x="7144" y="66675"/>
                </a:lnTo>
                <a:lnTo>
                  <a:pt x="0" y="45244"/>
                </a:lnTo>
                <a:lnTo>
                  <a:pt x="2381" y="23813"/>
                </a:lnTo>
                <a:lnTo>
                  <a:pt x="16669" y="9525"/>
                </a:lnTo>
                <a:lnTo>
                  <a:pt x="47625" y="0"/>
                </a:lnTo>
                <a:lnTo>
                  <a:pt x="92869" y="0"/>
                </a:lnTo>
                <a:lnTo>
                  <a:pt x="135731" y="7144"/>
                </a:lnTo>
                <a:lnTo>
                  <a:pt x="180975" y="23813"/>
                </a:lnTo>
                <a:lnTo>
                  <a:pt x="254794" y="69056"/>
                </a:lnTo>
                <a:lnTo>
                  <a:pt x="385763" y="173831"/>
                </a:lnTo>
                <a:lnTo>
                  <a:pt x="550069" y="321469"/>
                </a:lnTo>
                <a:lnTo>
                  <a:pt x="814388" y="561975"/>
                </a:lnTo>
                <a:lnTo>
                  <a:pt x="997744" y="704850"/>
                </a:lnTo>
                <a:lnTo>
                  <a:pt x="1333500" y="966788"/>
                </a:lnTo>
                <a:lnTo>
                  <a:pt x="1557338" y="1131094"/>
                </a:lnTo>
                <a:lnTo>
                  <a:pt x="1743075" y="1254919"/>
                </a:lnTo>
                <a:lnTo>
                  <a:pt x="1888331" y="1347788"/>
                </a:lnTo>
                <a:lnTo>
                  <a:pt x="2045494" y="1426369"/>
                </a:lnTo>
                <a:lnTo>
                  <a:pt x="2240756" y="1514475"/>
                </a:lnTo>
                <a:lnTo>
                  <a:pt x="2350294" y="1557338"/>
                </a:lnTo>
                <a:lnTo>
                  <a:pt x="2386013" y="1571625"/>
                </a:lnTo>
                <a:lnTo>
                  <a:pt x="2414588" y="1588294"/>
                </a:lnTo>
                <a:lnTo>
                  <a:pt x="2436019" y="1612106"/>
                </a:lnTo>
                <a:lnTo>
                  <a:pt x="2436019" y="1626394"/>
                </a:lnTo>
                <a:lnTo>
                  <a:pt x="2421731" y="1645444"/>
                </a:lnTo>
                <a:lnTo>
                  <a:pt x="2352675" y="1657350"/>
                </a:lnTo>
                <a:lnTo>
                  <a:pt x="2166938" y="1666875"/>
                </a:lnTo>
                <a:lnTo>
                  <a:pt x="1950244" y="1678781"/>
                </a:lnTo>
                <a:lnTo>
                  <a:pt x="1785938" y="1690688"/>
                </a:lnTo>
                <a:lnTo>
                  <a:pt x="1712119" y="1697831"/>
                </a:lnTo>
                <a:lnTo>
                  <a:pt x="1674019" y="1697831"/>
                </a:lnTo>
                <a:lnTo>
                  <a:pt x="1633538" y="1681163"/>
                </a:lnTo>
                <a:lnTo>
                  <a:pt x="1593056" y="1654969"/>
                </a:lnTo>
                <a:lnTo>
                  <a:pt x="1550194" y="1614488"/>
                </a:lnTo>
                <a:lnTo>
                  <a:pt x="1331119" y="1381125"/>
                </a:lnTo>
                <a:lnTo>
                  <a:pt x="1152525" y="11953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58763B7-6299-4AB5-852C-7F6851BBC815}"/>
              </a:ext>
            </a:extLst>
          </p:cNvPr>
          <p:cNvGrpSpPr/>
          <p:nvPr/>
        </p:nvGrpSpPr>
        <p:grpSpPr>
          <a:xfrm>
            <a:off x="2670175" y="1560513"/>
            <a:ext cx="4662488" cy="4498975"/>
            <a:chOff x="2822575" y="1697038"/>
            <a:chExt cx="4662488" cy="44989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9852D6F1-2598-4975-850A-A7B3A76C5918}"/>
                </a:ext>
              </a:extLst>
            </p:cNvPr>
            <p:cNvSpPr/>
            <p:nvPr/>
          </p:nvSpPr>
          <p:spPr>
            <a:xfrm>
              <a:off x="3575050" y="1789113"/>
              <a:ext cx="515938" cy="1374775"/>
            </a:xfrm>
            <a:custGeom>
              <a:avLst/>
              <a:gdLst>
                <a:gd name="connsiteX0" fmla="*/ 247650 w 516732"/>
                <a:gd name="connsiteY0" fmla="*/ 800100 h 1376362"/>
                <a:gd name="connsiteX1" fmla="*/ 228600 w 516732"/>
                <a:gd name="connsiteY1" fmla="*/ 616744 h 1376362"/>
                <a:gd name="connsiteX2" fmla="*/ 169069 w 516732"/>
                <a:gd name="connsiteY2" fmla="*/ 297656 h 1376362"/>
                <a:gd name="connsiteX3" fmla="*/ 152400 w 516732"/>
                <a:gd name="connsiteY3" fmla="*/ 223837 h 1376362"/>
                <a:gd name="connsiteX4" fmla="*/ 130969 w 516732"/>
                <a:gd name="connsiteY4" fmla="*/ 185737 h 1376362"/>
                <a:gd name="connsiteX5" fmla="*/ 69057 w 516732"/>
                <a:gd name="connsiteY5" fmla="*/ 111919 h 1376362"/>
                <a:gd name="connsiteX6" fmla="*/ 33338 w 516732"/>
                <a:gd name="connsiteY6" fmla="*/ 83344 h 1376362"/>
                <a:gd name="connsiteX7" fmla="*/ 19050 w 516732"/>
                <a:gd name="connsiteY7" fmla="*/ 69056 h 1376362"/>
                <a:gd name="connsiteX8" fmla="*/ 4763 w 516732"/>
                <a:gd name="connsiteY8" fmla="*/ 47625 h 1376362"/>
                <a:gd name="connsiteX9" fmla="*/ 0 w 516732"/>
                <a:gd name="connsiteY9" fmla="*/ 26194 h 1376362"/>
                <a:gd name="connsiteX10" fmla="*/ 4763 w 516732"/>
                <a:gd name="connsiteY10" fmla="*/ 9525 h 1376362"/>
                <a:gd name="connsiteX11" fmla="*/ 21432 w 516732"/>
                <a:gd name="connsiteY11" fmla="*/ 0 h 1376362"/>
                <a:gd name="connsiteX12" fmla="*/ 57150 w 516732"/>
                <a:gd name="connsiteY12" fmla="*/ 0 h 1376362"/>
                <a:gd name="connsiteX13" fmla="*/ 83344 w 516732"/>
                <a:gd name="connsiteY13" fmla="*/ 7144 h 1376362"/>
                <a:gd name="connsiteX14" fmla="*/ 145257 w 516732"/>
                <a:gd name="connsiteY14" fmla="*/ 33337 h 1376362"/>
                <a:gd name="connsiteX15" fmla="*/ 204788 w 516732"/>
                <a:gd name="connsiteY15" fmla="*/ 59531 h 1376362"/>
                <a:gd name="connsiteX16" fmla="*/ 266700 w 516732"/>
                <a:gd name="connsiteY16" fmla="*/ 92869 h 1376362"/>
                <a:gd name="connsiteX17" fmla="*/ 366713 w 516732"/>
                <a:gd name="connsiteY17" fmla="*/ 166687 h 1376362"/>
                <a:gd name="connsiteX18" fmla="*/ 407194 w 516732"/>
                <a:gd name="connsiteY18" fmla="*/ 316706 h 1376362"/>
                <a:gd name="connsiteX19" fmla="*/ 452438 w 516732"/>
                <a:gd name="connsiteY19" fmla="*/ 504825 h 1376362"/>
                <a:gd name="connsiteX20" fmla="*/ 473869 w 516732"/>
                <a:gd name="connsiteY20" fmla="*/ 631031 h 1376362"/>
                <a:gd name="connsiteX21" fmla="*/ 500063 w 516732"/>
                <a:gd name="connsiteY21" fmla="*/ 771525 h 1376362"/>
                <a:gd name="connsiteX22" fmla="*/ 497682 w 516732"/>
                <a:gd name="connsiteY22" fmla="*/ 1128712 h 1376362"/>
                <a:gd name="connsiteX23" fmla="*/ 516732 w 516732"/>
                <a:gd name="connsiteY23" fmla="*/ 1233487 h 1376362"/>
                <a:gd name="connsiteX24" fmla="*/ 509588 w 516732"/>
                <a:gd name="connsiteY24" fmla="*/ 1309687 h 1376362"/>
                <a:gd name="connsiteX25" fmla="*/ 495300 w 516732"/>
                <a:gd name="connsiteY25" fmla="*/ 1340644 h 1376362"/>
                <a:gd name="connsiteX26" fmla="*/ 469107 w 516732"/>
                <a:gd name="connsiteY26" fmla="*/ 1362075 h 1376362"/>
                <a:gd name="connsiteX27" fmla="*/ 433388 w 516732"/>
                <a:gd name="connsiteY27" fmla="*/ 1376362 h 1376362"/>
                <a:gd name="connsiteX28" fmla="*/ 416719 w 516732"/>
                <a:gd name="connsiteY28" fmla="*/ 1373981 h 1376362"/>
                <a:gd name="connsiteX29" fmla="*/ 395288 w 516732"/>
                <a:gd name="connsiteY29" fmla="*/ 1357312 h 1376362"/>
                <a:gd name="connsiteX30" fmla="*/ 361950 w 516732"/>
                <a:gd name="connsiteY30" fmla="*/ 1319212 h 1376362"/>
                <a:gd name="connsiteX31" fmla="*/ 326232 w 516732"/>
                <a:gd name="connsiteY31" fmla="*/ 1264444 h 1376362"/>
                <a:gd name="connsiteX32" fmla="*/ 283369 w 516732"/>
                <a:gd name="connsiteY32" fmla="*/ 1195387 h 1376362"/>
                <a:gd name="connsiteX33" fmla="*/ 264319 w 516732"/>
                <a:gd name="connsiteY33" fmla="*/ 1145381 h 1376362"/>
                <a:gd name="connsiteX34" fmla="*/ 250032 w 516732"/>
                <a:gd name="connsiteY34" fmla="*/ 1062037 h 1376362"/>
                <a:gd name="connsiteX35" fmla="*/ 250032 w 516732"/>
                <a:gd name="connsiteY35" fmla="*/ 1002506 h 1376362"/>
                <a:gd name="connsiteX36" fmla="*/ 254794 w 516732"/>
                <a:gd name="connsiteY36" fmla="*/ 947737 h 1376362"/>
                <a:gd name="connsiteX37" fmla="*/ 247650 w 516732"/>
                <a:gd name="connsiteY37" fmla="*/ 8001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2" h="1376362">
                  <a:moveTo>
                    <a:pt x="247650" y="800100"/>
                  </a:moveTo>
                  <a:lnTo>
                    <a:pt x="228600" y="616744"/>
                  </a:lnTo>
                  <a:lnTo>
                    <a:pt x="169069" y="297656"/>
                  </a:lnTo>
                  <a:lnTo>
                    <a:pt x="152400" y="223837"/>
                  </a:lnTo>
                  <a:lnTo>
                    <a:pt x="130969" y="185737"/>
                  </a:lnTo>
                  <a:lnTo>
                    <a:pt x="69057" y="111919"/>
                  </a:lnTo>
                  <a:lnTo>
                    <a:pt x="33338" y="83344"/>
                  </a:lnTo>
                  <a:lnTo>
                    <a:pt x="19050" y="69056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7150" y="0"/>
                  </a:lnTo>
                  <a:lnTo>
                    <a:pt x="83344" y="7144"/>
                  </a:lnTo>
                  <a:lnTo>
                    <a:pt x="145257" y="33337"/>
                  </a:lnTo>
                  <a:lnTo>
                    <a:pt x="204788" y="59531"/>
                  </a:lnTo>
                  <a:lnTo>
                    <a:pt x="266700" y="92869"/>
                  </a:lnTo>
                  <a:lnTo>
                    <a:pt x="366713" y="166687"/>
                  </a:lnTo>
                  <a:lnTo>
                    <a:pt x="407194" y="316706"/>
                  </a:lnTo>
                  <a:lnTo>
                    <a:pt x="452438" y="504825"/>
                  </a:lnTo>
                  <a:lnTo>
                    <a:pt x="473869" y="631031"/>
                  </a:lnTo>
                  <a:lnTo>
                    <a:pt x="500063" y="771525"/>
                  </a:lnTo>
                  <a:cubicBezTo>
                    <a:pt x="499269" y="890587"/>
                    <a:pt x="498476" y="1009650"/>
                    <a:pt x="497682" y="1128712"/>
                  </a:cubicBezTo>
                  <a:lnTo>
                    <a:pt x="516732" y="1233487"/>
                  </a:lnTo>
                  <a:lnTo>
                    <a:pt x="509588" y="1309687"/>
                  </a:lnTo>
                  <a:lnTo>
                    <a:pt x="495300" y="1340644"/>
                  </a:lnTo>
                  <a:lnTo>
                    <a:pt x="469107" y="1362075"/>
                  </a:lnTo>
                  <a:lnTo>
                    <a:pt x="433388" y="1376362"/>
                  </a:lnTo>
                  <a:lnTo>
                    <a:pt x="416719" y="1373981"/>
                  </a:lnTo>
                  <a:lnTo>
                    <a:pt x="395288" y="1357312"/>
                  </a:lnTo>
                  <a:lnTo>
                    <a:pt x="361950" y="1319212"/>
                  </a:lnTo>
                  <a:lnTo>
                    <a:pt x="326232" y="1264444"/>
                  </a:lnTo>
                  <a:lnTo>
                    <a:pt x="283369" y="1195387"/>
                  </a:lnTo>
                  <a:lnTo>
                    <a:pt x="264319" y="1145381"/>
                  </a:lnTo>
                  <a:lnTo>
                    <a:pt x="250032" y="1062037"/>
                  </a:lnTo>
                  <a:lnTo>
                    <a:pt x="250032" y="1002506"/>
                  </a:lnTo>
                  <a:lnTo>
                    <a:pt x="254794" y="947737"/>
                  </a:lnTo>
                  <a:lnTo>
                    <a:pt x="247650" y="800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15C70E5C-73BA-4954-9E9B-F640B289705C}"/>
                </a:ext>
              </a:extLst>
            </p:cNvPr>
            <p:cNvSpPr/>
            <p:nvPr/>
          </p:nvSpPr>
          <p:spPr>
            <a:xfrm>
              <a:off x="2822575" y="3198813"/>
              <a:ext cx="4418013" cy="582612"/>
            </a:xfrm>
            <a:custGeom>
              <a:avLst/>
              <a:gdLst>
                <a:gd name="connsiteX0" fmla="*/ 2651760 w 4418381"/>
                <a:gd name="connsiteY0" fmla="*/ 296265 h 581558"/>
                <a:gd name="connsiteX1" fmla="*/ 2329891 w 4418381"/>
                <a:gd name="connsiteY1" fmla="*/ 314553 h 581558"/>
                <a:gd name="connsiteX2" fmla="*/ 2095805 w 4418381"/>
                <a:gd name="connsiteY2" fmla="*/ 336499 h 581558"/>
                <a:gd name="connsiteX3" fmla="*/ 1901952 w 4418381"/>
                <a:gd name="connsiteY3" fmla="*/ 365760 h 581558"/>
                <a:gd name="connsiteX4" fmla="*/ 1810512 w 4418381"/>
                <a:gd name="connsiteY4" fmla="*/ 380390 h 581558"/>
                <a:gd name="connsiteX5" fmla="*/ 1609344 w 4418381"/>
                <a:gd name="connsiteY5" fmla="*/ 398678 h 581558"/>
                <a:gd name="connsiteX6" fmla="*/ 1280160 w 4418381"/>
                <a:gd name="connsiteY6" fmla="*/ 442569 h 581558"/>
                <a:gd name="connsiteX7" fmla="*/ 925373 w 4418381"/>
                <a:gd name="connsiteY7" fmla="*/ 490118 h 581558"/>
                <a:gd name="connsiteX8" fmla="*/ 599846 w 4418381"/>
                <a:gd name="connsiteY8" fmla="*/ 559613 h 581558"/>
                <a:gd name="connsiteX9" fmla="*/ 515722 w 4418381"/>
                <a:gd name="connsiteY9" fmla="*/ 570585 h 581558"/>
                <a:gd name="connsiteX10" fmla="*/ 475488 w 4418381"/>
                <a:gd name="connsiteY10" fmla="*/ 581558 h 581558"/>
                <a:gd name="connsiteX11" fmla="*/ 438912 w 4418381"/>
                <a:gd name="connsiteY11" fmla="*/ 581558 h 581558"/>
                <a:gd name="connsiteX12" fmla="*/ 351130 w 4418381"/>
                <a:gd name="connsiteY12" fmla="*/ 570585 h 581558"/>
                <a:gd name="connsiteX13" fmla="*/ 296266 w 4418381"/>
                <a:gd name="connsiteY13" fmla="*/ 552297 h 581558"/>
                <a:gd name="connsiteX14" fmla="*/ 245059 w 4418381"/>
                <a:gd name="connsiteY14" fmla="*/ 526694 h 581558"/>
                <a:gd name="connsiteX15" fmla="*/ 190195 w 4418381"/>
                <a:gd name="connsiteY15" fmla="*/ 490118 h 581558"/>
                <a:gd name="connsiteX16" fmla="*/ 117043 w 4418381"/>
                <a:gd name="connsiteY16" fmla="*/ 424281 h 581558"/>
                <a:gd name="connsiteX17" fmla="*/ 58522 w 4418381"/>
                <a:gd name="connsiteY17" fmla="*/ 351129 h 581558"/>
                <a:gd name="connsiteX18" fmla="*/ 10973 w 4418381"/>
                <a:gd name="connsiteY18" fmla="*/ 277977 h 581558"/>
                <a:gd name="connsiteX19" fmla="*/ 0 w 4418381"/>
                <a:gd name="connsiteY19" fmla="*/ 256032 h 581558"/>
                <a:gd name="connsiteX20" fmla="*/ 0 w 4418381"/>
                <a:gd name="connsiteY20" fmla="*/ 226771 h 581558"/>
                <a:gd name="connsiteX21" fmla="*/ 3658 w 4418381"/>
                <a:gd name="connsiteY21" fmla="*/ 204825 h 581558"/>
                <a:gd name="connsiteX22" fmla="*/ 14630 w 4418381"/>
                <a:gd name="connsiteY22" fmla="*/ 186537 h 581558"/>
                <a:gd name="connsiteX23" fmla="*/ 36576 w 4418381"/>
                <a:gd name="connsiteY23" fmla="*/ 186537 h 581558"/>
                <a:gd name="connsiteX24" fmla="*/ 62179 w 4418381"/>
                <a:gd name="connsiteY24" fmla="*/ 197510 h 581558"/>
                <a:gd name="connsiteX25" fmla="*/ 109728 w 4418381"/>
                <a:gd name="connsiteY25" fmla="*/ 241401 h 581558"/>
                <a:gd name="connsiteX26" fmla="*/ 164592 w 4418381"/>
                <a:gd name="connsiteY26" fmla="*/ 277977 h 581558"/>
                <a:gd name="connsiteX27" fmla="*/ 212141 w 4418381"/>
                <a:gd name="connsiteY27" fmla="*/ 303581 h 581558"/>
                <a:gd name="connsiteX28" fmla="*/ 270662 w 4418381"/>
                <a:gd name="connsiteY28" fmla="*/ 325526 h 581558"/>
                <a:gd name="connsiteX29" fmla="*/ 329184 w 4418381"/>
                <a:gd name="connsiteY29" fmla="*/ 336499 h 581558"/>
                <a:gd name="connsiteX30" fmla="*/ 402336 w 4418381"/>
                <a:gd name="connsiteY30" fmla="*/ 336499 h 581558"/>
                <a:gd name="connsiteX31" fmla="*/ 574243 w 4418381"/>
                <a:gd name="connsiteY31" fmla="*/ 332841 h 581558"/>
                <a:gd name="connsiteX32" fmla="*/ 994867 w 4418381"/>
                <a:gd name="connsiteY32" fmla="*/ 285293 h 581558"/>
                <a:gd name="connsiteX33" fmla="*/ 1236269 w 4418381"/>
                <a:gd name="connsiteY33" fmla="*/ 248717 h 581558"/>
                <a:gd name="connsiteX34" fmla="*/ 1664208 w 4418381"/>
                <a:gd name="connsiteY34" fmla="*/ 201168 h 581558"/>
                <a:gd name="connsiteX35" fmla="*/ 2282342 w 4418381"/>
                <a:gd name="connsiteY35" fmla="*/ 146304 h 581558"/>
                <a:gd name="connsiteX36" fmla="*/ 2878531 w 4418381"/>
                <a:gd name="connsiteY36" fmla="*/ 113385 h 581558"/>
                <a:gd name="connsiteX37" fmla="*/ 3375965 w 4418381"/>
                <a:gd name="connsiteY37" fmla="*/ 91440 h 581558"/>
                <a:gd name="connsiteX38" fmla="*/ 3577133 w 4418381"/>
                <a:gd name="connsiteY38" fmla="*/ 91440 h 581558"/>
                <a:gd name="connsiteX39" fmla="*/ 3683203 w 4418381"/>
                <a:gd name="connsiteY39" fmla="*/ 73152 h 581558"/>
                <a:gd name="connsiteX40" fmla="*/ 3789274 w 4418381"/>
                <a:gd name="connsiteY40" fmla="*/ 47549 h 581558"/>
                <a:gd name="connsiteX41" fmla="*/ 3942893 w 4418381"/>
                <a:gd name="connsiteY41" fmla="*/ 0 h 581558"/>
                <a:gd name="connsiteX42" fmla="*/ 4056278 w 4418381"/>
                <a:gd name="connsiteY42" fmla="*/ 25603 h 581558"/>
                <a:gd name="connsiteX43" fmla="*/ 4198925 w 4418381"/>
                <a:gd name="connsiteY43" fmla="*/ 73152 h 581558"/>
                <a:gd name="connsiteX44" fmla="*/ 4304995 w 4418381"/>
                <a:gd name="connsiteY44" fmla="*/ 109728 h 581558"/>
                <a:gd name="connsiteX45" fmla="*/ 4352544 w 4418381"/>
                <a:gd name="connsiteY45" fmla="*/ 131673 h 581558"/>
                <a:gd name="connsiteX46" fmla="*/ 4370832 w 4418381"/>
                <a:gd name="connsiteY46" fmla="*/ 149961 h 581558"/>
                <a:gd name="connsiteX47" fmla="*/ 4392778 w 4418381"/>
                <a:gd name="connsiteY47" fmla="*/ 179222 h 581558"/>
                <a:gd name="connsiteX48" fmla="*/ 4411066 w 4418381"/>
                <a:gd name="connsiteY48" fmla="*/ 208483 h 581558"/>
                <a:gd name="connsiteX49" fmla="*/ 4418381 w 4418381"/>
                <a:gd name="connsiteY49" fmla="*/ 245059 h 581558"/>
                <a:gd name="connsiteX50" fmla="*/ 4407408 w 4418381"/>
                <a:gd name="connsiteY50" fmla="*/ 274320 h 581558"/>
                <a:gd name="connsiteX51" fmla="*/ 4385462 w 4418381"/>
                <a:gd name="connsiteY51" fmla="*/ 299923 h 581558"/>
                <a:gd name="connsiteX52" fmla="*/ 4345229 w 4418381"/>
                <a:gd name="connsiteY52" fmla="*/ 314553 h 581558"/>
                <a:gd name="connsiteX53" fmla="*/ 4144061 w 4418381"/>
                <a:gd name="connsiteY53" fmla="*/ 299923 h 581558"/>
                <a:gd name="connsiteX54" fmla="*/ 3668573 w 4418381"/>
                <a:gd name="connsiteY54" fmla="*/ 285293 h 581558"/>
                <a:gd name="connsiteX55" fmla="*/ 3130906 w 4418381"/>
                <a:gd name="connsiteY55" fmla="*/ 292608 h 581558"/>
                <a:gd name="connsiteX56" fmla="*/ 2651760 w 4418381"/>
                <a:gd name="connsiteY56" fmla="*/ 296265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18381" h="581558">
                  <a:moveTo>
                    <a:pt x="2651760" y="296265"/>
                  </a:moveTo>
                  <a:lnTo>
                    <a:pt x="2329891" y="314553"/>
                  </a:lnTo>
                  <a:lnTo>
                    <a:pt x="2095805" y="336499"/>
                  </a:lnTo>
                  <a:lnTo>
                    <a:pt x="1901952" y="365760"/>
                  </a:lnTo>
                  <a:lnTo>
                    <a:pt x="1810512" y="380390"/>
                  </a:lnTo>
                  <a:lnTo>
                    <a:pt x="1609344" y="398678"/>
                  </a:lnTo>
                  <a:lnTo>
                    <a:pt x="1280160" y="442569"/>
                  </a:lnTo>
                  <a:lnTo>
                    <a:pt x="925373" y="490118"/>
                  </a:lnTo>
                  <a:lnTo>
                    <a:pt x="599846" y="559613"/>
                  </a:lnTo>
                  <a:lnTo>
                    <a:pt x="515722" y="570585"/>
                  </a:lnTo>
                  <a:lnTo>
                    <a:pt x="475488" y="581558"/>
                  </a:lnTo>
                  <a:lnTo>
                    <a:pt x="438912" y="581558"/>
                  </a:lnTo>
                  <a:lnTo>
                    <a:pt x="351130" y="570585"/>
                  </a:lnTo>
                  <a:lnTo>
                    <a:pt x="296266" y="552297"/>
                  </a:lnTo>
                  <a:lnTo>
                    <a:pt x="245059" y="526694"/>
                  </a:lnTo>
                  <a:lnTo>
                    <a:pt x="190195" y="490118"/>
                  </a:lnTo>
                  <a:lnTo>
                    <a:pt x="117043" y="424281"/>
                  </a:lnTo>
                  <a:lnTo>
                    <a:pt x="58522" y="351129"/>
                  </a:lnTo>
                  <a:lnTo>
                    <a:pt x="10973" y="277977"/>
                  </a:lnTo>
                  <a:lnTo>
                    <a:pt x="0" y="256032"/>
                  </a:lnTo>
                  <a:lnTo>
                    <a:pt x="0" y="226771"/>
                  </a:lnTo>
                  <a:lnTo>
                    <a:pt x="3658" y="204825"/>
                  </a:lnTo>
                  <a:lnTo>
                    <a:pt x="14630" y="186537"/>
                  </a:lnTo>
                  <a:lnTo>
                    <a:pt x="36576" y="186537"/>
                  </a:lnTo>
                  <a:lnTo>
                    <a:pt x="62179" y="197510"/>
                  </a:lnTo>
                  <a:lnTo>
                    <a:pt x="109728" y="241401"/>
                  </a:lnTo>
                  <a:lnTo>
                    <a:pt x="164592" y="277977"/>
                  </a:lnTo>
                  <a:lnTo>
                    <a:pt x="212141" y="303581"/>
                  </a:lnTo>
                  <a:lnTo>
                    <a:pt x="270662" y="325526"/>
                  </a:lnTo>
                  <a:lnTo>
                    <a:pt x="329184" y="336499"/>
                  </a:lnTo>
                  <a:lnTo>
                    <a:pt x="402336" y="336499"/>
                  </a:lnTo>
                  <a:lnTo>
                    <a:pt x="574243" y="332841"/>
                  </a:lnTo>
                  <a:lnTo>
                    <a:pt x="994867" y="285293"/>
                  </a:lnTo>
                  <a:lnTo>
                    <a:pt x="1236269" y="248717"/>
                  </a:lnTo>
                  <a:lnTo>
                    <a:pt x="1664208" y="201168"/>
                  </a:lnTo>
                  <a:lnTo>
                    <a:pt x="2282342" y="146304"/>
                  </a:lnTo>
                  <a:lnTo>
                    <a:pt x="2878531" y="113385"/>
                  </a:lnTo>
                  <a:lnTo>
                    <a:pt x="3375965" y="91440"/>
                  </a:lnTo>
                  <a:lnTo>
                    <a:pt x="3577133" y="91440"/>
                  </a:lnTo>
                  <a:lnTo>
                    <a:pt x="3683203" y="73152"/>
                  </a:lnTo>
                  <a:lnTo>
                    <a:pt x="3789274" y="47549"/>
                  </a:lnTo>
                  <a:lnTo>
                    <a:pt x="3942893" y="0"/>
                  </a:lnTo>
                  <a:lnTo>
                    <a:pt x="4056278" y="25603"/>
                  </a:lnTo>
                  <a:lnTo>
                    <a:pt x="4198925" y="73152"/>
                  </a:lnTo>
                  <a:lnTo>
                    <a:pt x="4304995" y="109728"/>
                  </a:lnTo>
                  <a:lnTo>
                    <a:pt x="4352544" y="131673"/>
                  </a:lnTo>
                  <a:lnTo>
                    <a:pt x="4370832" y="149961"/>
                  </a:lnTo>
                  <a:lnTo>
                    <a:pt x="4392778" y="179222"/>
                  </a:lnTo>
                  <a:lnTo>
                    <a:pt x="4411066" y="208483"/>
                  </a:lnTo>
                  <a:lnTo>
                    <a:pt x="4418381" y="245059"/>
                  </a:lnTo>
                  <a:lnTo>
                    <a:pt x="4407408" y="274320"/>
                  </a:lnTo>
                  <a:lnTo>
                    <a:pt x="4385462" y="299923"/>
                  </a:lnTo>
                  <a:lnTo>
                    <a:pt x="4345229" y="314553"/>
                  </a:lnTo>
                  <a:lnTo>
                    <a:pt x="4144061" y="299923"/>
                  </a:lnTo>
                  <a:lnTo>
                    <a:pt x="3668573" y="285293"/>
                  </a:lnTo>
                  <a:lnTo>
                    <a:pt x="3130906" y="292608"/>
                  </a:lnTo>
                  <a:lnTo>
                    <a:pt x="2651760" y="2962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A216AAD-F125-4036-8452-86C143309E71}"/>
                </a:ext>
              </a:extLst>
            </p:cNvPr>
            <p:cNvSpPr/>
            <p:nvPr/>
          </p:nvSpPr>
          <p:spPr>
            <a:xfrm>
              <a:off x="3865563" y="1697038"/>
              <a:ext cx="2652712" cy="1327150"/>
            </a:xfrm>
            <a:custGeom>
              <a:avLst/>
              <a:gdLst>
                <a:gd name="connsiteX0" fmla="*/ 1119187 w 2652712"/>
                <a:gd name="connsiteY0" fmla="*/ 285750 h 1326357"/>
                <a:gd name="connsiteX1" fmla="*/ 657225 w 2652712"/>
                <a:gd name="connsiteY1" fmla="*/ 326232 h 1326357"/>
                <a:gd name="connsiteX2" fmla="*/ 269081 w 2652712"/>
                <a:gd name="connsiteY2" fmla="*/ 364332 h 1326357"/>
                <a:gd name="connsiteX3" fmla="*/ 221456 w 2652712"/>
                <a:gd name="connsiteY3" fmla="*/ 359569 h 1326357"/>
                <a:gd name="connsiteX4" fmla="*/ 47625 w 2652712"/>
                <a:gd name="connsiteY4" fmla="*/ 338138 h 1326357"/>
                <a:gd name="connsiteX5" fmla="*/ 0 w 2652712"/>
                <a:gd name="connsiteY5" fmla="*/ 238125 h 1326357"/>
                <a:gd name="connsiteX6" fmla="*/ 185737 w 2652712"/>
                <a:gd name="connsiteY6" fmla="*/ 216694 h 1326357"/>
                <a:gd name="connsiteX7" fmla="*/ 931069 w 2652712"/>
                <a:gd name="connsiteY7" fmla="*/ 147638 h 1326357"/>
                <a:gd name="connsiteX8" fmla="*/ 1443037 w 2652712"/>
                <a:gd name="connsiteY8" fmla="*/ 102394 h 1326357"/>
                <a:gd name="connsiteX9" fmla="*/ 1869281 w 2652712"/>
                <a:gd name="connsiteY9" fmla="*/ 66675 h 1326357"/>
                <a:gd name="connsiteX10" fmla="*/ 2064544 w 2652712"/>
                <a:gd name="connsiteY10" fmla="*/ 54769 h 1326357"/>
                <a:gd name="connsiteX11" fmla="*/ 2102644 w 2652712"/>
                <a:gd name="connsiteY11" fmla="*/ 38100 h 1326357"/>
                <a:gd name="connsiteX12" fmla="*/ 2166937 w 2652712"/>
                <a:gd name="connsiteY12" fmla="*/ 19050 h 1326357"/>
                <a:gd name="connsiteX13" fmla="*/ 2243137 w 2652712"/>
                <a:gd name="connsiteY13" fmla="*/ 2382 h 1326357"/>
                <a:gd name="connsiteX14" fmla="*/ 2288381 w 2652712"/>
                <a:gd name="connsiteY14" fmla="*/ 0 h 1326357"/>
                <a:gd name="connsiteX15" fmla="*/ 2319337 w 2652712"/>
                <a:gd name="connsiteY15" fmla="*/ 11907 h 1326357"/>
                <a:gd name="connsiteX16" fmla="*/ 2390775 w 2652712"/>
                <a:gd name="connsiteY16" fmla="*/ 54769 h 1326357"/>
                <a:gd name="connsiteX17" fmla="*/ 2481262 w 2652712"/>
                <a:gd name="connsiteY17" fmla="*/ 119063 h 1326357"/>
                <a:gd name="connsiteX18" fmla="*/ 2550319 w 2652712"/>
                <a:gd name="connsiteY18" fmla="*/ 164307 h 1326357"/>
                <a:gd name="connsiteX19" fmla="*/ 2593181 w 2652712"/>
                <a:gd name="connsiteY19" fmla="*/ 192882 h 1326357"/>
                <a:gd name="connsiteX20" fmla="*/ 2619375 w 2652712"/>
                <a:gd name="connsiteY20" fmla="*/ 216694 h 1326357"/>
                <a:gd name="connsiteX21" fmla="*/ 2640806 w 2652712"/>
                <a:gd name="connsiteY21" fmla="*/ 245269 h 1326357"/>
                <a:gd name="connsiteX22" fmla="*/ 2652712 w 2652712"/>
                <a:gd name="connsiteY22" fmla="*/ 264319 h 1326357"/>
                <a:gd name="connsiteX23" fmla="*/ 2652712 w 2652712"/>
                <a:gd name="connsiteY23" fmla="*/ 273844 h 1326357"/>
                <a:gd name="connsiteX24" fmla="*/ 2636044 w 2652712"/>
                <a:gd name="connsiteY24" fmla="*/ 297657 h 1326357"/>
                <a:gd name="connsiteX25" fmla="*/ 2607469 w 2652712"/>
                <a:gd name="connsiteY25" fmla="*/ 328613 h 1326357"/>
                <a:gd name="connsiteX26" fmla="*/ 2581275 w 2652712"/>
                <a:gd name="connsiteY26" fmla="*/ 366713 h 1326357"/>
                <a:gd name="connsiteX27" fmla="*/ 2562225 w 2652712"/>
                <a:gd name="connsiteY27" fmla="*/ 411957 h 1326357"/>
                <a:gd name="connsiteX28" fmla="*/ 2552700 w 2652712"/>
                <a:gd name="connsiteY28" fmla="*/ 454819 h 1326357"/>
                <a:gd name="connsiteX29" fmla="*/ 2531269 w 2652712"/>
                <a:gd name="connsiteY29" fmla="*/ 638175 h 1326357"/>
                <a:gd name="connsiteX30" fmla="*/ 2495550 w 2652712"/>
                <a:gd name="connsiteY30" fmla="*/ 904875 h 1326357"/>
                <a:gd name="connsiteX31" fmla="*/ 2462212 w 2652712"/>
                <a:gd name="connsiteY31" fmla="*/ 1064419 h 1326357"/>
                <a:gd name="connsiteX32" fmla="*/ 2433637 w 2652712"/>
                <a:gd name="connsiteY32" fmla="*/ 1154907 h 1326357"/>
                <a:gd name="connsiteX33" fmla="*/ 2383631 w 2652712"/>
                <a:gd name="connsiteY33" fmla="*/ 1264444 h 1326357"/>
                <a:gd name="connsiteX34" fmla="*/ 2359819 w 2652712"/>
                <a:gd name="connsiteY34" fmla="*/ 1297782 h 1326357"/>
                <a:gd name="connsiteX35" fmla="*/ 2338387 w 2652712"/>
                <a:gd name="connsiteY35" fmla="*/ 1319213 h 1326357"/>
                <a:gd name="connsiteX36" fmla="*/ 2314575 w 2652712"/>
                <a:gd name="connsiteY36" fmla="*/ 1326357 h 1326357"/>
                <a:gd name="connsiteX37" fmla="*/ 2281237 w 2652712"/>
                <a:gd name="connsiteY37" fmla="*/ 1323975 h 1326357"/>
                <a:gd name="connsiteX38" fmla="*/ 2247900 w 2652712"/>
                <a:gd name="connsiteY38" fmla="*/ 1309688 h 1326357"/>
                <a:gd name="connsiteX39" fmla="*/ 2221706 w 2652712"/>
                <a:gd name="connsiteY39" fmla="*/ 1285875 h 1326357"/>
                <a:gd name="connsiteX40" fmla="*/ 2185987 w 2652712"/>
                <a:gd name="connsiteY40" fmla="*/ 1240632 h 1326357"/>
                <a:gd name="connsiteX41" fmla="*/ 2238375 w 2652712"/>
                <a:gd name="connsiteY41" fmla="*/ 1081088 h 1326357"/>
                <a:gd name="connsiteX42" fmla="*/ 2283619 w 2652712"/>
                <a:gd name="connsiteY42" fmla="*/ 728663 h 1326357"/>
                <a:gd name="connsiteX43" fmla="*/ 2305050 w 2652712"/>
                <a:gd name="connsiteY43" fmla="*/ 571500 h 1326357"/>
                <a:gd name="connsiteX44" fmla="*/ 2326481 w 2652712"/>
                <a:gd name="connsiteY44" fmla="*/ 295275 h 1326357"/>
                <a:gd name="connsiteX45" fmla="*/ 2326481 w 2652712"/>
                <a:gd name="connsiteY45" fmla="*/ 271463 h 1326357"/>
                <a:gd name="connsiteX46" fmla="*/ 2319337 w 2652712"/>
                <a:gd name="connsiteY46" fmla="*/ 254794 h 1326357"/>
                <a:gd name="connsiteX47" fmla="*/ 2302669 w 2652712"/>
                <a:gd name="connsiteY47" fmla="*/ 233363 h 1326357"/>
                <a:gd name="connsiteX48" fmla="*/ 2276475 w 2652712"/>
                <a:gd name="connsiteY48" fmla="*/ 221457 h 1326357"/>
                <a:gd name="connsiteX49" fmla="*/ 2243137 w 2652712"/>
                <a:gd name="connsiteY49" fmla="*/ 209550 h 1326357"/>
                <a:gd name="connsiteX50" fmla="*/ 2038350 w 2652712"/>
                <a:gd name="connsiteY50" fmla="*/ 216694 h 1326357"/>
                <a:gd name="connsiteX51" fmla="*/ 1526381 w 2652712"/>
                <a:gd name="connsiteY51" fmla="*/ 254794 h 1326357"/>
                <a:gd name="connsiteX52" fmla="*/ 1119187 w 2652712"/>
                <a:gd name="connsiteY52" fmla="*/ 285750 h 132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2712" h="1326357">
                  <a:moveTo>
                    <a:pt x="1119187" y="285750"/>
                  </a:moveTo>
                  <a:lnTo>
                    <a:pt x="657225" y="326232"/>
                  </a:lnTo>
                  <a:lnTo>
                    <a:pt x="269081" y="364332"/>
                  </a:lnTo>
                  <a:lnTo>
                    <a:pt x="221456" y="359569"/>
                  </a:lnTo>
                  <a:lnTo>
                    <a:pt x="47625" y="338138"/>
                  </a:lnTo>
                  <a:lnTo>
                    <a:pt x="0" y="238125"/>
                  </a:lnTo>
                  <a:lnTo>
                    <a:pt x="185737" y="216694"/>
                  </a:lnTo>
                  <a:lnTo>
                    <a:pt x="931069" y="147638"/>
                  </a:lnTo>
                  <a:lnTo>
                    <a:pt x="1443037" y="102394"/>
                  </a:lnTo>
                  <a:lnTo>
                    <a:pt x="1869281" y="66675"/>
                  </a:lnTo>
                  <a:lnTo>
                    <a:pt x="2064544" y="54769"/>
                  </a:lnTo>
                  <a:lnTo>
                    <a:pt x="2102644" y="38100"/>
                  </a:lnTo>
                  <a:lnTo>
                    <a:pt x="2166937" y="19050"/>
                  </a:lnTo>
                  <a:lnTo>
                    <a:pt x="2243137" y="2382"/>
                  </a:lnTo>
                  <a:lnTo>
                    <a:pt x="2288381" y="0"/>
                  </a:lnTo>
                  <a:lnTo>
                    <a:pt x="2319337" y="11907"/>
                  </a:lnTo>
                  <a:lnTo>
                    <a:pt x="2390775" y="54769"/>
                  </a:lnTo>
                  <a:lnTo>
                    <a:pt x="2481262" y="119063"/>
                  </a:lnTo>
                  <a:lnTo>
                    <a:pt x="2550319" y="164307"/>
                  </a:lnTo>
                  <a:lnTo>
                    <a:pt x="2593181" y="192882"/>
                  </a:lnTo>
                  <a:lnTo>
                    <a:pt x="2619375" y="216694"/>
                  </a:lnTo>
                  <a:lnTo>
                    <a:pt x="2640806" y="245269"/>
                  </a:lnTo>
                  <a:lnTo>
                    <a:pt x="2652712" y="264319"/>
                  </a:lnTo>
                  <a:lnTo>
                    <a:pt x="2652712" y="273844"/>
                  </a:lnTo>
                  <a:lnTo>
                    <a:pt x="2636044" y="297657"/>
                  </a:lnTo>
                  <a:lnTo>
                    <a:pt x="2607469" y="328613"/>
                  </a:lnTo>
                  <a:lnTo>
                    <a:pt x="2581275" y="366713"/>
                  </a:lnTo>
                  <a:lnTo>
                    <a:pt x="2562225" y="411957"/>
                  </a:lnTo>
                  <a:lnTo>
                    <a:pt x="2552700" y="454819"/>
                  </a:lnTo>
                  <a:lnTo>
                    <a:pt x="2531269" y="638175"/>
                  </a:lnTo>
                  <a:lnTo>
                    <a:pt x="2495550" y="904875"/>
                  </a:lnTo>
                  <a:lnTo>
                    <a:pt x="2462212" y="1064419"/>
                  </a:lnTo>
                  <a:lnTo>
                    <a:pt x="2433637" y="1154907"/>
                  </a:lnTo>
                  <a:lnTo>
                    <a:pt x="2383631" y="1264444"/>
                  </a:lnTo>
                  <a:lnTo>
                    <a:pt x="2359819" y="1297782"/>
                  </a:lnTo>
                  <a:lnTo>
                    <a:pt x="2338387" y="1319213"/>
                  </a:lnTo>
                  <a:lnTo>
                    <a:pt x="2314575" y="1326357"/>
                  </a:lnTo>
                  <a:lnTo>
                    <a:pt x="2281237" y="1323975"/>
                  </a:lnTo>
                  <a:lnTo>
                    <a:pt x="2247900" y="1309688"/>
                  </a:lnTo>
                  <a:lnTo>
                    <a:pt x="2221706" y="1285875"/>
                  </a:lnTo>
                  <a:lnTo>
                    <a:pt x="2185987" y="1240632"/>
                  </a:lnTo>
                  <a:lnTo>
                    <a:pt x="2238375" y="1081088"/>
                  </a:lnTo>
                  <a:lnTo>
                    <a:pt x="2283619" y="728663"/>
                  </a:lnTo>
                  <a:lnTo>
                    <a:pt x="2305050" y="571500"/>
                  </a:lnTo>
                  <a:lnTo>
                    <a:pt x="2326481" y="295275"/>
                  </a:lnTo>
                  <a:lnTo>
                    <a:pt x="2326481" y="271463"/>
                  </a:lnTo>
                  <a:lnTo>
                    <a:pt x="2319337" y="254794"/>
                  </a:lnTo>
                  <a:lnTo>
                    <a:pt x="2302669" y="233363"/>
                  </a:lnTo>
                  <a:lnTo>
                    <a:pt x="2276475" y="221457"/>
                  </a:lnTo>
                  <a:lnTo>
                    <a:pt x="2243137" y="209550"/>
                  </a:lnTo>
                  <a:lnTo>
                    <a:pt x="2038350" y="216694"/>
                  </a:lnTo>
                  <a:lnTo>
                    <a:pt x="1526381" y="254794"/>
                  </a:lnTo>
                  <a:lnTo>
                    <a:pt x="1119187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A37E096E-37C7-485D-8013-0EB0473B2F0A}"/>
                </a:ext>
              </a:extLst>
            </p:cNvPr>
            <p:cNvSpPr/>
            <p:nvPr/>
          </p:nvSpPr>
          <p:spPr>
            <a:xfrm>
              <a:off x="3971925" y="2195513"/>
              <a:ext cx="2236788" cy="371475"/>
            </a:xfrm>
            <a:custGeom>
              <a:avLst/>
              <a:gdLst>
                <a:gd name="connsiteX0" fmla="*/ 747713 w 2235994"/>
                <a:gd name="connsiteY0" fmla="*/ 300037 h 371475"/>
                <a:gd name="connsiteX1" fmla="*/ 361950 w 2235994"/>
                <a:gd name="connsiteY1" fmla="*/ 335756 h 371475"/>
                <a:gd name="connsiteX2" fmla="*/ 35719 w 2235994"/>
                <a:gd name="connsiteY2" fmla="*/ 371475 h 371475"/>
                <a:gd name="connsiteX3" fmla="*/ 0 w 2235994"/>
                <a:gd name="connsiteY3" fmla="*/ 235743 h 371475"/>
                <a:gd name="connsiteX4" fmla="*/ 288131 w 2235994"/>
                <a:gd name="connsiteY4" fmla="*/ 202406 h 371475"/>
                <a:gd name="connsiteX5" fmla="*/ 602456 w 2235994"/>
                <a:gd name="connsiteY5" fmla="*/ 171450 h 371475"/>
                <a:gd name="connsiteX6" fmla="*/ 928688 w 2235994"/>
                <a:gd name="connsiteY6" fmla="*/ 135731 h 371475"/>
                <a:gd name="connsiteX7" fmla="*/ 1293019 w 2235994"/>
                <a:gd name="connsiteY7" fmla="*/ 95250 h 371475"/>
                <a:gd name="connsiteX8" fmla="*/ 1652588 w 2235994"/>
                <a:gd name="connsiteY8" fmla="*/ 59531 h 371475"/>
                <a:gd name="connsiteX9" fmla="*/ 1781175 w 2235994"/>
                <a:gd name="connsiteY9" fmla="*/ 45243 h 371475"/>
                <a:gd name="connsiteX10" fmla="*/ 1852613 w 2235994"/>
                <a:gd name="connsiteY10" fmla="*/ 21431 h 371475"/>
                <a:gd name="connsiteX11" fmla="*/ 1914525 w 2235994"/>
                <a:gd name="connsiteY11" fmla="*/ 0 h 371475"/>
                <a:gd name="connsiteX12" fmla="*/ 1978819 w 2235994"/>
                <a:gd name="connsiteY12" fmla="*/ 14287 h 371475"/>
                <a:gd name="connsiteX13" fmla="*/ 2052638 w 2235994"/>
                <a:gd name="connsiteY13" fmla="*/ 35718 h 371475"/>
                <a:gd name="connsiteX14" fmla="*/ 2112169 w 2235994"/>
                <a:gd name="connsiteY14" fmla="*/ 57150 h 371475"/>
                <a:gd name="connsiteX15" fmla="*/ 2235994 w 2235994"/>
                <a:gd name="connsiteY15" fmla="*/ 102393 h 371475"/>
                <a:gd name="connsiteX16" fmla="*/ 2224088 w 2235994"/>
                <a:gd name="connsiteY16" fmla="*/ 230981 h 371475"/>
                <a:gd name="connsiteX17" fmla="*/ 2057400 w 2235994"/>
                <a:gd name="connsiteY17" fmla="*/ 211931 h 371475"/>
                <a:gd name="connsiteX18" fmla="*/ 1938338 w 2235994"/>
                <a:gd name="connsiteY18" fmla="*/ 207168 h 371475"/>
                <a:gd name="connsiteX19" fmla="*/ 1828800 w 2235994"/>
                <a:gd name="connsiteY19" fmla="*/ 202406 h 371475"/>
                <a:gd name="connsiteX20" fmla="*/ 1728788 w 2235994"/>
                <a:gd name="connsiteY20" fmla="*/ 202406 h 371475"/>
                <a:gd name="connsiteX21" fmla="*/ 1652588 w 2235994"/>
                <a:gd name="connsiteY21" fmla="*/ 207168 h 371475"/>
                <a:gd name="connsiteX22" fmla="*/ 1476375 w 2235994"/>
                <a:gd name="connsiteY22" fmla="*/ 228600 h 371475"/>
                <a:gd name="connsiteX23" fmla="*/ 1150144 w 2235994"/>
                <a:gd name="connsiteY23" fmla="*/ 264318 h 371475"/>
                <a:gd name="connsiteX24" fmla="*/ 747713 w 2235994"/>
                <a:gd name="connsiteY24" fmla="*/ 3000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35994" h="371475">
                  <a:moveTo>
                    <a:pt x="747713" y="300037"/>
                  </a:moveTo>
                  <a:lnTo>
                    <a:pt x="361950" y="335756"/>
                  </a:lnTo>
                  <a:lnTo>
                    <a:pt x="35719" y="371475"/>
                  </a:lnTo>
                  <a:lnTo>
                    <a:pt x="0" y="235743"/>
                  </a:lnTo>
                  <a:lnTo>
                    <a:pt x="288131" y="202406"/>
                  </a:lnTo>
                  <a:lnTo>
                    <a:pt x="602456" y="171450"/>
                  </a:lnTo>
                  <a:lnTo>
                    <a:pt x="928688" y="135731"/>
                  </a:lnTo>
                  <a:lnTo>
                    <a:pt x="1293019" y="95250"/>
                  </a:lnTo>
                  <a:lnTo>
                    <a:pt x="1652588" y="59531"/>
                  </a:lnTo>
                  <a:lnTo>
                    <a:pt x="1781175" y="45243"/>
                  </a:lnTo>
                  <a:lnTo>
                    <a:pt x="1852613" y="21431"/>
                  </a:lnTo>
                  <a:lnTo>
                    <a:pt x="1914525" y="0"/>
                  </a:lnTo>
                  <a:lnTo>
                    <a:pt x="1978819" y="14287"/>
                  </a:lnTo>
                  <a:lnTo>
                    <a:pt x="2052638" y="35718"/>
                  </a:lnTo>
                  <a:lnTo>
                    <a:pt x="2112169" y="57150"/>
                  </a:lnTo>
                  <a:lnTo>
                    <a:pt x="2235994" y="102393"/>
                  </a:lnTo>
                  <a:lnTo>
                    <a:pt x="2224088" y="230981"/>
                  </a:lnTo>
                  <a:lnTo>
                    <a:pt x="2057400" y="211931"/>
                  </a:lnTo>
                  <a:lnTo>
                    <a:pt x="1938338" y="207168"/>
                  </a:lnTo>
                  <a:lnTo>
                    <a:pt x="1828800" y="202406"/>
                  </a:lnTo>
                  <a:lnTo>
                    <a:pt x="1728788" y="202406"/>
                  </a:lnTo>
                  <a:lnTo>
                    <a:pt x="1652588" y="207168"/>
                  </a:lnTo>
                  <a:lnTo>
                    <a:pt x="1476375" y="228600"/>
                  </a:lnTo>
                  <a:lnTo>
                    <a:pt x="1150144" y="264318"/>
                  </a:lnTo>
                  <a:lnTo>
                    <a:pt x="747713" y="3000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A935ADEE-BA96-4050-A99D-62832DA5EE93}"/>
                </a:ext>
              </a:extLst>
            </p:cNvPr>
            <p:cNvSpPr/>
            <p:nvPr/>
          </p:nvSpPr>
          <p:spPr>
            <a:xfrm>
              <a:off x="4017963" y="2728913"/>
              <a:ext cx="2133600" cy="327025"/>
            </a:xfrm>
            <a:custGeom>
              <a:avLst/>
              <a:gdLst>
                <a:gd name="connsiteX0" fmla="*/ 1226344 w 2133600"/>
                <a:gd name="connsiteY0" fmla="*/ 240506 h 326231"/>
                <a:gd name="connsiteX1" fmla="*/ 638175 w 2133600"/>
                <a:gd name="connsiteY1" fmla="*/ 290512 h 326231"/>
                <a:gd name="connsiteX2" fmla="*/ 254794 w 2133600"/>
                <a:gd name="connsiteY2" fmla="*/ 319087 h 326231"/>
                <a:gd name="connsiteX3" fmla="*/ 235744 w 2133600"/>
                <a:gd name="connsiteY3" fmla="*/ 314325 h 326231"/>
                <a:gd name="connsiteX4" fmla="*/ 202406 w 2133600"/>
                <a:gd name="connsiteY4" fmla="*/ 309562 h 326231"/>
                <a:gd name="connsiteX5" fmla="*/ 152400 w 2133600"/>
                <a:gd name="connsiteY5" fmla="*/ 309562 h 326231"/>
                <a:gd name="connsiteX6" fmla="*/ 23812 w 2133600"/>
                <a:gd name="connsiteY6" fmla="*/ 326231 h 326231"/>
                <a:gd name="connsiteX7" fmla="*/ 0 w 2133600"/>
                <a:gd name="connsiteY7" fmla="*/ 180975 h 326231"/>
                <a:gd name="connsiteX8" fmla="*/ 264319 w 2133600"/>
                <a:gd name="connsiteY8" fmla="*/ 171450 h 326231"/>
                <a:gd name="connsiteX9" fmla="*/ 521494 w 2133600"/>
                <a:gd name="connsiteY9" fmla="*/ 157162 h 326231"/>
                <a:gd name="connsiteX10" fmla="*/ 962025 w 2133600"/>
                <a:gd name="connsiteY10" fmla="*/ 121443 h 326231"/>
                <a:gd name="connsiteX11" fmla="*/ 1493044 w 2133600"/>
                <a:gd name="connsiteY11" fmla="*/ 73818 h 326231"/>
                <a:gd name="connsiteX12" fmla="*/ 1750219 w 2133600"/>
                <a:gd name="connsiteY12" fmla="*/ 50006 h 326231"/>
                <a:gd name="connsiteX13" fmla="*/ 1790700 w 2133600"/>
                <a:gd name="connsiteY13" fmla="*/ 30956 h 326231"/>
                <a:gd name="connsiteX14" fmla="*/ 1838325 w 2133600"/>
                <a:gd name="connsiteY14" fmla="*/ 11906 h 326231"/>
                <a:gd name="connsiteX15" fmla="*/ 1890712 w 2133600"/>
                <a:gd name="connsiteY15" fmla="*/ 0 h 326231"/>
                <a:gd name="connsiteX16" fmla="*/ 1940719 w 2133600"/>
                <a:gd name="connsiteY16" fmla="*/ 2381 h 326231"/>
                <a:gd name="connsiteX17" fmla="*/ 1995487 w 2133600"/>
                <a:gd name="connsiteY17" fmla="*/ 16668 h 326231"/>
                <a:gd name="connsiteX18" fmla="*/ 2133600 w 2133600"/>
                <a:gd name="connsiteY18" fmla="*/ 71437 h 326231"/>
                <a:gd name="connsiteX19" fmla="*/ 2124075 w 2133600"/>
                <a:gd name="connsiteY19" fmla="*/ 216693 h 326231"/>
                <a:gd name="connsiteX20" fmla="*/ 2033587 w 2133600"/>
                <a:gd name="connsiteY20" fmla="*/ 207168 h 326231"/>
                <a:gd name="connsiteX21" fmla="*/ 2005012 w 2133600"/>
                <a:gd name="connsiteY21" fmla="*/ 183356 h 326231"/>
                <a:gd name="connsiteX22" fmla="*/ 1795462 w 2133600"/>
                <a:gd name="connsiteY22" fmla="*/ 200025 h 326231"/>
                <a:gd name="connsiteX23" fmla="*/ 1226344 w 2133600"/>
                <a:gd name="connsiteY23" fmla="*/ 24050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3600" h="326231">
                  <a:moveTo>
                    <a:pt x="1226344" y="240506"/>
                  </a:moveTo>
                  <a:lnTo>
                    <a:pt x="638175" y="290512"/>
                  </a:lnTo>
                  <a:lnTo>
                    <a:pt x="254794" y="319087"/>
                  </a:lnTo>
                  <a:lnTo>
                    <a:pt x="235744" y="314325"/>
                  </a:lnTo>
                  <a:lnTo>
                    <a:pt x="202406" y="309562"/>
                  </a:lnTo>
                  <a:lnTo>
                    <a:pt x="152400" y="309562"/>
                  </a:lnTo>
                  <a:lnTo>
                    <a:pt x="23812" y="326231"/>
                  </a:lnTo>
                  <a:lnTo>
                    <a:pt x="0" y="180975"/>
                  </a:lnTo>
                  <a:lnTo>
                    <a:pt x="264319" y="171450"/>
                  </a:lnTo>
                  <a:lnTo>
                    <a:pt x="521494" y="157162"/>
                  </a:lnTo>
                  <a:lnTo>
                    <a:pt x="962025" y="121443"/>
                  </a:lnTo>
                  <a:lnTo>
                    <a:pt x="1493044" y="73818"/>
                  </a:lnTo>
                  <a:lnTo>
                    <a:pt x="1750219" y="50006"/>
                  </a:lnTo>
                  <a:lnTo>
                    <a:pt x="1790700" y="30956"/>
                  </a:lnTo>
                  <a:lnTo>
                    <a:pt x="1838325" y="11906"/>
                  </a:lnTo>
                  <a:lnTo>
                    <a:pt x="1890712" y="0"/>
                  </a:lnTo>
                  <a:lnTo>
                    <a:pt x="1940719" y="2381"/>
                  </a:lnTo>
                  <a:lnTo>
                    <a:pt x="1995487" y="16668"/>
                  </a:lnTo>
                  <a:lnTo>
                    <a:pt x="2133600" y="71437"/>
                  </a:lnTo>
                  <a:lnTo>
                    <a:pt x="2124075" y="216693"/>
                  </a:lnTo>
                  <a:lnTo>
                    <a:pt x="2033587" y="207168"/>
                  </a:lnTo>
                  <a:lnTo>
                    <a:pt x="2005012" y="183356"/>
                  </a:lnTo>
                  <a:lnTo>
                    <a:pt x="1795462" y="200025"/>
                  </a:lnTo>
                  <a:lnTo>
                    <a:pt x="1226344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2">
              <a:extLst>
                <a:ext uri="{FF2B5EF4-FFF2-40B4-BE49-F238E27FC236}">
                  <a16:creationId xmlns:a16="http://schemas.microsoft.com/office/drawing/2014/main" id="{47E3C4D7-6227-4AC8-A554-DE861250CCDB}"/>
                </a:ext>
              </a:extLst>
            </p:cNvPr>
            <p:cNvSpPr/>
            <p:nvPr/>
          </p:nvSpPr>
          <p:spPr>
            <a:xfrm rot="16200000">
              <a:off x="2663825" y="4362450"/>
              <a:ext cx="1901825" cy="422275"/>
            </a:xfrm>
            <a:custGeom>
              <a:avLst/>
              <a:gdLst>
                <a:gd name="connsiteX0" fmla="*/ 421481 w 1902618"/>
                <a:gd name="connsiteY0" fmla="*/ 400050 h 421481"/>
                <a:gd name="connsiteX1" fmla="*/ 126206 w 1902618"/>
                <a:gd name="connsiteY1" fmla="*/ 404812 h 421481"/>
                <a:gd name="connsiteX2" fmla="*/ 0 w 1902618"/>
                <a:gd name="connsiteY2" fmla="*/ 180975 h 421481"/>
                <a:gd name="connsiteX3" fmla="*/ 307181 w 1902618"/>
                <a:gd name="connsiteY3" fmla="*/ 176212 h 421481"/>
                <a:gd name="connsiteX4" fmla="*/ 719137 w 1902618"/>
                <a:gd name="connsiteY4" fmla="*/ 173831 h 421481"/>
                <a:gd name="connsiteX5" fmla="*/ 1212056 w 1902618"/>
                <a:gd name="connsiteY5" fmla="*/ 176212 h 421481"/>
                <a:gd name="connsiteX6" fmla="*/ 1543050 w 1902618"/>
                <a:gd name="connsiteY6" fmla="*/ 176212 h 421481"/>
                <a:gd name="connsiteX7" fmla="*/ 1616868 w 1902618"/>
                <a:gd name="connsiteY7" fmla="*/ 178593 h 421481"/>
                <a:gd name="connsiteX8" fmla="*/ 1664493 w 1902618"/>
                <a:gd name="connsiteY8" fmla="*/ 173831 h 421481"/>
                <a:gd name="connsiteX9" fmla="*/ 1685925 w 1902618"/>
                <a:gd name="connsiteY9" fmla="*/ 161925 h 421481"/>
                <a:gd name="connsiteX10" fmla="*/ 1721643 w 1902618"/>
                <a:gd name="connsiteY10" fmla="*/ 128587 h 421481"/>
                <a:gd name="connsiteX11" fmla="*/ 1814512 w 1902618"/>
                <a:gd name="connsiteY11" fmla="*/ 0 h 421481"/>
                <a:gd name="connsiteX12" fmla="*/ 1902618 w 1902618"/>
                <a:gd name="connsiteY12" fmla="*/ 307181 h 421481"/>
                <a:gd name="connsiteX13" fmla="*/ 1788318 w 1902618"/>
                <a:gd name="connsiteY13" fmla="*/ 383381 h 421481"/>
                <a:gd name="connsiteX14" fmla="*/ 1743075 w 1902618"/>
                <a:gd name="connsiteY14" fmla="*/ 409575 h 421481"/>
                <a:gd name="connsiteX15" fmla="*/ 1709737 w 1902618"/>
                <a:gd name="connsiteY15" fmla="*/ 416718 h 421481"/>
                <a:gd name="connsiteX16" fmla="*/ 1614487 w 1902618"/>
                <a:gd name="connsiteY16" fmla="*/ 421481 h 421481"/>
                <a:gd name="connsiteX17" fmla="*/ 1371600 w 1902618"/>
                <a:gd name="connsiteY17" fmla="*/ 421481 h 421481"/>
                <a:gd name="connsiteX18" fmla="*/ 1209675 w 1902618"/>
                <a:gd name="connsiteY18" fmla="*/ 397668 h 421481"/>
                <a:gd name="connsiteX19" fmla="*/ 812006 w 1902618"/>
                <a:gd name="connsiteY19" fmla="*/ 402431 h 421481"/>
                <a:gd name="connsiteX20" fmla="*/ 635793 w 1902618"/>
                <a:gd name="connsiteY20" fmla="*/ 395287 h 421481"/>
                <a:gd name="connsiteX21" fmla="*/ 421481 w 1902618"/>
                <a:gd name="connsiteY21" fmla="*/ 40005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618" h="421481">
                  <a:moveTo>
                    <a:pt x="421481" y="400050"/>
                  </a:moveTo>
                  <a:lnTo>
                    <a:pt x="126206" y="404812"/>
                  </a:lnTo>
                  <a:lnTo>
                    <a:pt x="0" y="180975"/>
                  </a:lnTo>
                  <a:lnTo>
                    <a:pt x="307181" y="176212"/>
                  </a:lnTo>
                  <a:lnTo>
                    <a:pt x="719137" y="173831"/>
                  </a:lnTo>
                  <a:lnTo>
                    <a:pt x="1212056" y="176212"/>
                  </a:lnTo>
                  <a:lnTo>
                    <a:pt x="1543050" y="176212"/>
                  </a:lnTo>
                  <a:cubicBezTo>
                    <a:pt x="1567655" y="177032"/>
                    <a:pt x="1594246" y="180180"/>
                    <a:pt x="1616868" y="178593"/>
                  </a:cubicBezTo>
                  <a:lnTo>
                    <a:pt x="1664493" y="173831"/>
                  </a:lnTo>
                  <a:lnTo>
                    <a:pt x="1685925" y="161925"/>
                  </a:lnTo>
                  <a:lnTo>
                    <a:pt x="1721643" y="128587"/>
                  </a:lnTo>
                  <a:lnTo>
                    <a:pt x="1814512" y="0"/>
                  </a:lnTo>
                  <a:lnTo>
                    <a:pt x="1902618" y="307181"/>
                  </a:lnTo>
                  <a:lnTo>
                    <a:pt x="1788318" y="383381"/>
                  </a:lnTo>
                  <a:lnTo>
                    <a:pt x="1743075" y="409575"/>
                  </a:lnTo>
                  <a:lnTo>
                    <a:pt x="1709737" y="416718"/>
                  </a:lnTo>
                  <a:lnTo>
                    <a:pt x="1614487" y="421481"/>
                  </a:lnTo>
                  <a:lnTo>
                    <a:pt x="1371600" y="421481"/>
                  </a:lnTo>
                  <a:lnTo>
                    <a:pt x="1209675" y="397668"/>
                  </a:lnTo>
                  <a:lnTo>
                    <a:pt x="812006" y="402431"/>
                  </a:lnTo>
                  <a:lnTo>
                    <a:pt x="635793" y="395287"/>
                  </a:lnTo>
                  <a:lnTo>
                    <a:pt x="421481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4169AD7B-D506-4774-815B-4C23F79E80F6}"/>
                </a:ext>
              </a:extLst>
            </p:cNvPr>
            <p:cNvSpPr/>
            <p:nvPr/>
          </p:nvSpPr>
          <p:spPr>
            <a:xfrm>
              <a:off x="3717925" y="3954463"/>
              <a:ext cx="919163" cy="377825"/>
            </a:xfrm>
            <a:custGeom>
              <a:avLst/>
              <a:gdLst>
                <a:gd name="connsiteX0" fmla="*/ 338138 w 919163"/>
                <a:gd name="connsiteY0" fmla="*/ 316707 h 376238"/>
                <a:gd name="connsiteX1" fmla="*/ 19050 w 919163"/>
                <a:gd name="connsiteY1" fmla="*/ 376238 h 376238"/>
                <a:gd name="connsiteX2" fmla="*/ 0 w 919163"/>
                <a:gd name="connsiteY2" fmla="*/ 195263 h 376238"/>
                <a:gd name="connsiteX3" fmla="*/ 211932 w 919163"/>
                <a:gd name="connsiteY3" fmla="*/ 166688 h 376238"/>
                <a:gd name="connsiteX4" fmla="*/ 523875 w 919163"/>
                <a:gd name="connsiteY4" fmla="*/ 104775 h 376238"/>
                <a:gd name="connsiteX5" fmla="*/ 816769 w 919163"/>
                <a:gd name="connsiteY5" fmla="*/ 35719 h 376238"/>
                <a:gd name="connsiteX6" fmla="*/ 916782 w 919163"/>
                <a:gd name="connsiteY6" fmla="*/ 0 h 376238"/>
                <a:gd name="connsiteX7" fmla="*/ 919163 w 919163"/>
                <a:gd name="connsiteY7" fmla="*/ 190500 h 376238"/>
                <a:gd name="connsiteX8" fmla="*/ 654844 w 919163"/>
                <a:gd name="connsiteY8" fmla="*/ 254794 h 376238"/>
                <a:gd name="connsiteX9" fmla="*/ 338138 w 919163"/>
                <a:gd name="connsiteY9" fmla="*/ 31670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163" h="376238">
                  <a:moveTo>
                    <a:pt x="338138" y="316707"/>
                  </a:moveTo>
                  <a:lnTo>
                    <a:pt x="19050" y="376238"/>
                  </a:lnTo>
                  <a:lnTo>
                    <a:pt x="0" y="195263"/>
                  </a:lnTo>
                  <a:lnTo>
                    <a:pt x="211932" y="166688"/>
                  </a:lnTo>
                  <a:lnTo>
                    <a:pt x="523875" y="104775"/>
                  </a:lnTo>
                  <a:lnTo>
                    <a:pt x="816769" y="35719"/>
                  </a:lnTo>
                  <a:lnTo>
                    <a:pt x="916782" y="0"/>
                  </a:lnTo>
                  <a:cubicBezTo>
                    <a:pt x="917576" y="63500"/>
                    <a:pt x="918369" y="127000"/>
                    <a:pt x="919163" y="190500"/>
                  </a:cubicBezTo>
                  <a:lnTo>
                    <a:pt x="654844" y="254794"/>
                  </a:lnTo>
                  <a:lnTo>
                    <a:pt x="338138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4A87476F-A183-4E2D-A419-FE683C13B7DE}"/>
                </a:ext>
              </a:extLst>
            </p:cNvPr>
            <p:cNvSpPr/>
            <p:nvPr/>
          </p:nvSpPr>
          <p:spPr>
            <a:xfrm>
              <a:off x="3727450" y="4522788"/>
              <a:ext cx="896938" cy="396875"/>
            </a:xfrm>
            <a:custGeom>
              <a:avLst/>
              <a:gdLst>
                <a:gd name="connsiteX0" fmla="*/ 350044 w 897732"/>
                <a:gd name="connsiteY0" fmla="*/ 319087 h 397669"/>
                <a:gd name="connsiteX1" fmla="*/ 9525 w 897732"/>
                <a:gd name="connsiteY1" fmla="*/ 397669 h 397669"/>
                <a:gd name="connsiteX2" fmla="*/ 0 w 897732"/>
                <a:gd name="connsiteY2" fmla="*/ 173831 h 397669"/>
                <a:gd name="connsiteX3" fmla="*/ 133350 w 897732"/>
                <a:gd name="connsiteY3" fmla="*/ 176212 h 397669"/>
                <a:gd name="connsiteX4" fmla="*/ 240507 w 897732"/>
                <a:gd name="connsiteY4" fmla="*/ 171450 h 397669"/>
                <a:gd name="connsiteX5" fmla="*/ 314325 w 897732"/>
                <a:gd name="connsiteY5" fmla="*/ 159544 h 397669"/>
                <a:gd name="connsiteX6" fmla="*/ 457200 w 897732"/>
                <a:gd name="connsiteY6" fmla="*/ 128587 h 397669"/>
                <a:gd name="connsiteX7" fmla="*/ 626269 w 897732"/>
                <a:gd name="connsiteY7" fmla="*/ 83344 h 397669"/>
                <a:gd name="connsiteX8" fmla="*/ 890588 w 897732"/>
                <a:gd name="connsiteY8" fmla="*/ 0 h 397669"/>
                <a:gd name="connsiteX9" fmla="*/ 897732 w 897732"/>
                <a:gd name="connsiteY9" fmla="*/ 188119 h 397669"/>
                <a:gd name="connsiteX10" fmla="*/ 692944 w 897732"/>
                <a:gd name="connsiteY10" fmla="*/ 238125 h 397669"/>
                <a:gd name="connsiteX11" fmla="*/ 533400 w 897732"/>
                <a:gd name="connsiteY11" fmla="*/ 280987 h 397669"/>
                <a:gd name="connsiteX12" fmla="*/ 350044 w 897732"/>
                <a:gd name="connsiteY12" fmla="*/ 319087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7732" h="397669">
                  <a:moveTo>
                    <a:pt x="350044" y="319087"/>
                  </a:moveTo>
                  <a:lnTo>
                    <a:pt x="9525" y="397669"/>
                  </a:lnTo>
                  <a:lnTo>
                    <a:pt x="0" y="173831"/>
                  </a:lnTo>
                  <a:lnTo>
                    <a:pt x="133350" y="176212"/>
                  </a:lnTo>
                  <a:lnTo>
                    <a:pt x="240507" y="171450"/>
                  </a:lnTo>
                  <a:lnTo>
                    <a:pt x="314325" y="159544"/>
                  </a:lnTo>
                  <a:lnTo>
                    <a:pt x="457200" y="128587"/>
                  </a:lnTo>
                  <a:lnTo>
                    <a:pt x="626269" y="83344"/>
                  </a:lnTo>
                  <a:lnTo>
                    <a:pt x="890588" y="0"/>
                  </a:lnTo>
                  <a:lnTo>
                    <a:pt x="897732" y="188119"/>
                  </a:lnTo>
                  <a:lnTo>
                    <a:pt x="692944" y="238125"/>
                  </a:lnTo>
                  <a:lnTo>
                    <a:pt x="533400" y="280987"/>
                  </a:lnTo>
                  <a:lnTo>
                    <a:pt x="350044" y="319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B16DBA18-DDD8-497C-AFE9-71680A807254}"/>
                </a:ext>
              </a:extLst>
            </p:cNvPr>
            <p:cNvSpPr/>
            <p:nvPr/>
          </p:nvSpPr>
          <p:spPr>
            <a:xfrm>
              <a:off x="2976563" y="5029200"/>
              <a:ext cx="1657350" cy="838200"/>
            </a:xfrm>
            <a:custGeom>
              <a:avLst/>
              <a:gdLst>
                <a:gd name="connsiteX0" fmla="*/ 985837 w 1657350"/>
                <a:gd name="connsiteY0" fmla="*/ 450056 h 838200"/>
                <a:gd name="connsiteX1" fmla="*/ 762000 w 1657350"/>
                <a:gd name="connsiteY1" fmla="*/ 569119 h 838200"/>
                <a:gd name="connsiteX2" fmla="*/ 552450 w 1657350"/>
                <a:gd name="connsiteY2" fmla="*/ 676275 h 838200"/>
                <a:gd name="connsiteX3" fmla="*/ 385762 w 1657350"/>
                <a:gd name="connsiteY3" fmla="*/ 769144 h 838200"/>
                <a:gd name="connsiteX4" fmla="*/ 278606 w 1657350"/>
                <a:gd name="connsiteY4" fmla="*/ 838200 h 838200"/>
                <a:gd name="connsiteX5" fmla="*/ 250031 w 1657350"/>
                <a:gd name="connsiteY5" fmla="*/ 838200 h 838200"/>
                <a:gd name="connsiteX6" fmla="*/ 226218 w 1657350"/>
                <a:gd name="connsiteY6" fmla="*/ 828675 h 838200"/>
                <a:gd name="connsiteX7" fmla="*/ 192881 w 1657350"/>
                <a:gd name="connsiteY7" fmla="*/ 797719 h 838200"/>
                <a:gd name="connsiteX8" fmla="*/ 135731 w 1657350"/>
                <a:gd name="connsiteY8" fmla="*/ 726281 h 838200"/>
                <a:gd name="connsiteX9" fmla="*/ 95250 w 1657350"/>
                <a:gd name="connsiteY9" fmla="*/ 669131 h 838200"/>
                <a:gd name="connsiteX10" fmla="*/ 64293 w 1657350"/>
                <a:gd name="connsiteY10" fmla="*/ 623888 h 838200"/>
                <a:gd name="connsiteX11" fmla="*/ 28575 w 1657350"/>
                <a:gd name="connsiteY11" fmla="*/ 561975 h 838200"/>
                <a:gd name="connsiteX12" fmla="*/ 14287 w 1657350"/>
                <a:gd name="connsiteY12" fmla="*/ 528638 h 838200"/>
                <a:gd name="connsiteX13" fmla="*/ 2381 w 1657350"/>
                <a:gd name="connsiteY13" fmla="*/ 492919 h 838200"/>
                <a:gd name="connsiteX14" fmla="*/ 0 w 1657350"/>
                <a:gd name="connsiteY14" fmla="*/ 461963 h 838200"/>
                <a:gd name="connsiteX15" fmla="*/ 4762 w 1657350"/>
                <a:gd name="connsiteY15" fmla="*/ 442913 h 838200"/>
                <a:gd name="connsiteX16" fmla="*/ 7143 w 1657350"/>
                <a:gd name="connsiteY16" fmla="*/ 435769 h 838200"/>
                <a:gd name="connsiteX17" fmla="*/ 16668 w 1657350"/>
                <a:gd name="connsiteY17" fmla="*/ 431006 h 838200"/>
                <a:gd name="connsiteX18" fmla="*/ 30956 w 1657350"/>
                <a:gd name="connsiteY18" fmla="*/ 431006 h 838200"/>
                <a:gd name="connsiteX19" fmla="*/ 57150 w 1657350"/>
                <a:gd name="connsiteY19" fmla="*/ 438150 h 838200"/>
                <a:gd name="connsiteX20" fmla="*/ 71437 w 1657350"/>
                <a:gd name="connsiteY20" fmla="*/ 459581 h 838200"/>
                <a:gd name="connsiteX21" fmla="*/ 95250 w 1657350"/>
                <a:gd name="connsiteY21" fmla="*/ 495300 h 838200"/>
                <a:gd name="connsiteX22" fmla="*/ 123825 w 1657350"/>
                <a:gd name="connsiteY22" fmla="*/ 523875 h 838200"/>
                <a:gd name="connsiteX23" fmla="*/ 145256 w 1657350"/>
                <a:gd name="connsiteY23" fmla="*/ 535781 h 838200"/>
                <a:gd name="connsiteX24" fmla="*/ 173831 w 1657350"/>
                <a:gd name="connsiteY24" fmla="*/ 542925 h 838200"/>
                <a:gd name="connsiteX25" fmla="*/ 221456 w 1657350"/>
                <a:gd name="connsiteY25" fmla="*/ 533400 h 838200"/>
                <a:gd name="connsiteX26" fmla="*/ 607218 w 1657350"/>
                <a:gd name="connsiteY26" fmla="*/ 407194 h 838200"/>
                <a:gd name="connsiteX27" fmla="*/ 845343 w 1657350"/>
                <a:gd name="connsiteY27" fmla="*/ 309563 h 838200"/>
                <a:gd name="connsiteX28" fmla="*/ 1152525 w 1657350"/>
                <a:gd name="connsiteY28" fmla="*/ 192881 h 838200"/>
                <a:gd name="connsiteX29" fmla="*/ 1376362 w 1657350"/>
                <a:gd name="connsiteY29" fmla="*/ 104775 h 838200"/>
                <a:gd name="connsiteX30" fmla="*/ 1645443 w 1657350"/>
                <a:gd name="connsiteY30" fmla="*/ 0 h 838200"/>
                <a:gd name="connsiteX31" fmla="*/ 1657350 w 1657350"/>
                <a:gd name="connsiteY31" fmla="*/ 114300 h 838200"/>
                <a:gd name="connsiteX32" fmla="*/ 1509712 w 1657350"/>
                <a:gd name="connsiteY32" fmla="*/ 176213 h 838200"/>
                <a:gd name="connsiteX33" fmla="*/ 1197768 w 1657350"/>
                <a:gd name="connsiteY33" fmla="*/ 342900 h 838200"/>
                <a:gd name="connsiteX34" fmla="*/ 985837 w 1657350"/>
                <a:gd name="connsiteY34" fmla="*/ 450056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57350" h="838200">
                  <a:moveTo>
                    <a:pt x="985837" y="450056"/>
                  </a:moveTo>
                  <a:lnTo>
                    <a:pt x="762000" y="569119"/>
                  </a:lnTo>
                  <a:lnTo>
                    <a:pt x="552450" y="676275"/>
                  </a:lnTo>
                  <a:lnTo>
                    <a:pt x="385762" y="769144"/>
                  </a:lnTo>
                  <a:lnTo>
                    <a:pt x="278606" y="838200"/>
                  </a:lnTo>
                  <a:lnTo>
                    <a:pt x="250031" y="838200"/>
                  </a:lnTo>
                  <a:lnTo>
                    <a:pt x="226218" y="828675"/>
                  </a:lnTo>
                  <a:lnTo>
                    <a:pt x="192881" y="797719"/>
                  </a:lnTo>
                  <a:lnTo>
                    <a:pt x="135731" y="726281"/>
                  </a:lnTo>
                  <a:lnTo>
                    <a:pt x="95250" y="669131"/>
                  </a:lnTo>
                  <a:lnTo>
                    <a:pt x="64293" y="623888"/>
                  </a:lnTo>
                  <a:lnTo>
                    <a:pt x="28575" y="561975"/>
                  </a:lnTo>
                  <a:lnTo>
                    <a:pt x="14287" y="528638"/>
                  </a:lnTo>
                  <a:lnTo>
                    <a:pt x="2381" y="492919"/>
                  </a:lnTo>
                  <a:lnTo>
                    <a:pt x="0" y="461963"/>
                  </a:lnTo>
                  <a:lnTo>
                    <a:pt x="4762" y="442913"/>
                  </a:lnTo>
                  <a:lnTo>
                    <a:pt x="7143" y="435769"/>
                  </a:lnTo>
                  <a:lnTo>
                    <a:pt x="16668" y="431006"/>
                  </a:lnTo>
                  <a:lnTo>
                    <a:pt x="30956" y="431006"/>
                  </a:lnTo>
                  <a:lnTo>
                    <a:pt x="57150" y="438150"/>
                  </a:lnTo>
                  <a:lnTo>
                    <a:pt x="71437" y="459581"/>
                  </a:lnTo>
                  <a:lnTo>
                    <a:pt x="95250" y="495300"/>
                  </a:lnTo>
                  <a:lnTo>
                    <a:pt x="123825" y="523875"/>
                  </a:lnTo>
                  <a:lnTo>
                    <a:pt x="145256" y="535781"/>
                  </a:lnTo>
                  <a:lnTo>
                    <a:pt x="173831" y="542925"/>
                  </a:lnTo>
                  <a:lnTo>
                    <a:pt x="221456" y="533400"/>
                  </a:lnTo>
                  <a:lnTo>
                    <a:pt x="607218" y="407194"/>
                  </a:lnTo>
                  <a:lnTo>
                    <a:pt x="845343" y="309563"/>
                  </a:lnTo>
                  <a:lnTo>
                    <a:pt x="1152525" y="192881"/>
                  </a:lnTo>
                  <a:lnTo>
                    <a:pt x="1376362" y="104775"/>
                  </a:lnTo>
                  <a:lnTo>
                    <a:pt x="1645443" y="0"/>
                  </a:lnTo>
                  <a:lnTo>
                    <a:pt x="1657350" y="114300"/>
                  </a:lnTo>
                  <a:lnTo>
                    <a:pt x="1509712" y="176213"/>
                  </a:lnTo>
                  <a:lnTo>
                    <a:pt x="1197768" y="342900"/>
                  </a:lnTo>
                  <a:lnTo>
                    <a:pt x="985837" y="450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3365EFC8-9FED-4CB8-A1CF-3AD2D2BB6268}"/>
                </a:ext>
              </a:extLst>
            </p:cNvPr>
            <p:cNvSpPr/>
            <p:nvPr/>
          </p:nvSpPr>
          <p:spPr>
            <a:xfrm rot="16200000">
              <a:off x="3273425" y="4660900"/>
              <a:ext cx="2678113" cy="392113"/>
            </a:xfrm>
            <a:custGeom>
              <a:avLst/>
              <a:gdLst>
                <a:gd name="connsiteX0" fmla="*/ 1204913 w 2678906"/>
                <a:gd name="connsiteY0" fmla="*/ 369094 h 392906"/>
                <a:gd name="connsiteX1" fmla="*/ 733425 w 2678906"/>
                <a:gd name="connsiteY1" fmla="*/ 371475 h 392906"/>
                <a:gd name="connsiteX2" fmla="*/ 383381 w 2678906"/>
                <a:gd name="connsiteY2" fmla="*/ 369094 h 392906"/>
                <a:gd name="connsiteX3" fmla="*/ 316706 w 2678906"/>
                <a:gd name="connsiteY3" fmla="*/ 369094 h 392906"/>
                <a:gd name="connsiteX4" fmla="*/ 269081 w 2678906"/>
                <a:gd name="connsiteY4" fmla="*/ 366712 h 392906"/>
                <a:gd name="connsiteX5" fmla="*/ 226219 w 2678906"/>
                <a:gd name="connsiteY5" fmla="*/ 361950 h 392906"/>
                <a:gd name="connsiteX6" fmla="*/ 178594 w 2678906"/>
                <a:gd name="connsiteY6" fmla="*/ 352425 h 392906"/>
                <a:gd name="connsiteX7" fmla="*/ 133350 w 2678906"/>
                <a:gd name="connsiteY7" fmla="*/ 342900 h 392906"/>
                <a:gd name="connsiteX8" fmla="*/ 88106 w 2678906"/>
                <a:gd name="connsiteY8" fmla="*/ 326231 h 392906"/>
                <a:gd name="connsiteX9" fmla="*/ 42863 w 2678906"/>
                <a:gd name="connsiteY9" fmla="*/ 314325 h 392906"/>
                <a:gd name="connsiteX10" fmla="*/ 21431 w 2678906"/>
                <a:gd name="connsiteY10" fmla="*/ 304800 h 392906"/>
                <a:gd name="connsiteX11" fmla="*/ 9525 w 2678906"/>
                <a:gd name="connsiteY11" fmla="*/ 295275 h 392906"/>
                <a:gd name="connsiteX12" fmla="*/ 2381 w 2678906"/>
                <a:gd name="connsiteY12" fmla="*/ 280987 h 392906"/>
                <a:gd name="connsiteX13" fmla="*/ 0 w 2678906"/>
                <a:gd name="connsiteY13" fmla="*/ 247650 h 392906"/>
                <a:gd name="connsiteX14" fmla="*/ 9525 w 2678906"/>
                <a:gd name="connsiteY14" fmla="*/ 211931 h 392906"/>
                <a:gd name="connsiteX15" fmla="*/ 28575 w 2678906"/>
                <a:gd name="connsiteY15" fmla="*/ 178594 h 392906"/>
                <a:gd name="connsiteX16" fmla="*/ 47625 w 2678906"/>
                <a:gd name="connsiteY16" fmla="*/ 157162 h 392906"/>
                <a:gd name="connsiteX17" fmla="*/ 80963 w 2678906"/>
                <a:gd name="connsiteY17" fmla="*/ 140494 h 392906"/>
                <a:gd name="connsiteX18" fmla="*/ 147638 w 2678906"/>
                <a:gd name="connsiteY18" fmla="*/ 123825 h 392906"/>
                <a:gd name="connsiteX19" fmla="*/ 304800 w 2678906"/>
                <a:gd name="connsiteY19" fmla="*/ 121444 h 392906"/>
                <a:gd name="connsiteX20" fmla="*/ 595313 w 2678906"/>
                <a:gd name="connsiteY20" fmla="*/ 135731 h 392906"/>
                <a:gd name="connsiteX21" fmla="*/ 1016794 w 2678906"/>
                <a:gd name="connsiteY21" fmla="*/ 145256 h 392906"/>
                <a:gd name="connsiteX22" fmla="*/ 1147763 w 2678906"/>
                <a:gd name="connsiteY22" fmla="*/ 150019 h 392906"/>
                <a:gd name="connsiteX23" fmla="*/ 2309813 w 2678906"/>
                <a:gd name="connsiteY23" fmla="*/ 145256 h 392906"/>
                <a:gd name="connsiteX24" fmla="*/ 2486025 w 2678906"/>
                <a:gd name="connsiteY24" fmla="*/ 135731 h 392906"/>
                <a:gd name="connsiteX25" fmla="*/ 2550319 w 2678906"/>
                <a:gd name="connsiteY25" fmla="*/ 123825 h 392906"/>
                <a:gd name="connsiteX26" fmla="*/ 2583656 w 2678906"/>
                <a:gd name="connsiteY26" fmla="*/ 102394 h 392906"/>
                <a:gd name="connsiteX27" fmla="*/ 2647950 w 2678906"/>
                <a:gd name="connsiteY27" fmla="*/ 0 h 392906"/>
                <a:gd name="connsiteX28" fmla="*/ 2678906 w 2678906"/>
                <a:gd name="connsiteY28" fmla="*/ 169069 h 392906"/>
                <a:gd name="connsiteX29" fmla="*/ 2607469 w 2678906"/>
                <a:gd name="connsiteY29" fmla="*/ 233362 h 392906"/>
                <a:gd name="connsiteX30" fmla="*/ 2588419 w 2678906"/>
                <a:gd name="connsiteY30" fmla="*/ 280987 h 392906"/>
                <a:gd name="connsiteX31" fmla="*/ 2557463 w 2678906"/>
                <a:gd name="connsiteY31" fmla="*/ 330994 h 392906"/>
                <a:gd name="connsiteX32" fmla="*/ 2505075 w 2678906"/>
                <a:gd name="connsiteY32" fmla="*/ 378619 h 392906"/>
                <a:gd name="connsiteX33" fmla="*/ 2476500 w 2678906"/>
                <a:gd name="connsiteY33" fmla="*/ 392906 h 392906"/>
                <a:gd name="connsiteX34" fmla="*/ 2424113 w 2678906"/>
                <a:gd name="connsiteY34" fmla="*/ 381000 h 392906"/>
                <a:gd name="connsiteX35" fmla="*/ 2283619 w 2678906"/>
                <a:gd name="connsiteY35" fmla="*/ 369094 h 392906"/>
                <a:gd name="connsiteX36" fmla="*/ 1940719 w 2678906"/>
                <a:gd name="connsiteY36" fmla="*/ 369094 h 392906"/>
                <a:gd name="connsiteX37" fmla="*/ 1624013 w 2678906"/>
                <a:gd name="connsiteY37" fmla="*/ 369094 h 392906"/>
                <a:gd name="connsiteX38" fmla="*/ 1204913 w 2678906"/>
                <a:gd name="connsiteY38" fmla="*/ 369094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8906" h="392906">
                  <a:moveTo>
                    <a:pt x="1204913" y="369094"/>
                  </a:moveTo>
                  <a:lnTo>
                    <a:pt x="733425" y="371475"/>
                  </a:lnTo>
                  <a:lnTo>
                    <a:pt x="383381" y="369094"/>
                  </a:lnTo>
                  <a:lnTo>
                    <a:pt x="316706" y="369094"/>
                  </a:lnTo>
                  <a:lnTo>
                    <a:pt x="269081" y="366712"/>
                  </a:lnTo>
                  <a:lnTo>
                    <a:pt x="226219" y="361950"/>
                  </a:lnTo>
                  <a:lnTo>
                    <a:pt x="178594" y="352425"/>
                  </a:lnTo>
                  <a:lnTo>
                    <a:pt x="133350" y="342900"/>
                  </a:lnTo>
                  <a:lnTo>
                    <a:pt x="88106" y="326231"/>
                  </a:lnTo>
                  <a:lnTo>
                    <a:pt x="42863" y="314325"/>
                  </a:lnTo>
                  <a:lnTo>
                    <a:pt x="21431" y="304800"/>
                  </a:lnTo>
                  <a:lnTo>
                    <a:pt x="9525" y="295275"/>
                  </a:lnTo>
                  <a:lnTo>
                    <a:pt x="2381" y="280987"/>
                  </a:lnTo>
                  <a:lnTo>
                    <a:pt x="0" y="247650"/>
                  </a:lnTo>
                  <a:lnTo>
                    <a:pt x="9525" y="211931"/>
                  </a:lnTo>
                  <a:lnTo>
                    <a:pt x="28575" y="178594"/>
                  </a:lnTo>
                  <a:lnTo>
                    <a:pt x="47625" y="157162"/>
                  </a:lnTo>
                  <a:lnTo>
                    <a:pt x="80963" y="140494"/>
                  </a:lnTo>
                  <a:lnTo>
                    <a:pt x="147638" y="123825"/>
                  </a:lnTo>
                  <a:lnTo>
                    <a:pt x="304800" y="121444"/>
                  </a:lnTo>
                  <a:lnTo>
                    <a:pt x="595313" y="135731"/>
                  </a:lnTo>
                  <a:lnTo>
                    <a:pt x="1016794" y="145256"/>
                  </a:lnTo>
                  <a:lnTo>
                    <a:pt x="1147763" y="150019"/>
                  </a:lnTo>
                  <a:lnTo>
                    <a:pt x="2309813" y="145256"/>
                  </a:lnTo>
                  <a:lnTo>
                    <a:pt x="2486025" y="135731"/>
                  </a:lnTo>
                  <a:lnTo>
                    <a:pt x="2550319" y="123825"/>
                  </a:lnTo>
                  <a:lnTo>
                    <a:pt x="2583656" y="102394"/>
                  </a:lnTo>
                  <a:lnTo>
                    <a:pt x="2647950" y="0"/>
                  </a:lnTo>
                  <a:lnTo>
                    <a:pt x="2678906" y="169069"/>
                  </a:lnTo>
                  <a:lnTo>
                    <a:pt x="2607469" y="233362"/>
                  </a:lnTo>
                  <a:lnTo>
                    <a:pt x="2588419" y="280987"/>
                  </a:lnTo>
                  <a:lnTo>
                    <a:pt x="2557463" y="330994"/>
                  </a:lnTo>
                  <a:lnTo>
                    <a:pt x="2505075" y="378619"/>
                  </a:lnTo>
                  <a:lnTo>
                    <a:pt x="2476500" y="392906"/>
                  </a:lnTo>
                  <a:lnTo>
                    <a:pt x="2424113" y="381000"/>
                  </a:lnTo>
                  <a:lnTo>
                    <a:pt x="2283619" y="369094"/>
                  </a:lnTo>
                  <a:lnTo>
                    <a:pt x="1940719" y="369094"/>
                  </a:lnTo>
                  <a:lnTo>
                    <a:pt x="1624013" y="369094"/>
                  </a:lnTo>
                  <a:lnTo>
                    <a:pt x="1204913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7AF98FAA-53A4-427D-81F6-58A80EC77948}"/>
                </a:ext>
              </a:extLst>
            </p:cNvPr>
            <p:cNvSpPr/>
            <p:nvPr/>
          </p:nvSpPr>
          <p:spPr>
            <a:xfrm>
              <a:off x="5099050" y="3830638"/>
              <a:ext cx="1477963" cy="465137"/>
            </a:xfrm>
            <a:custGeom>
              <a:avLst/>
              <a:gdLst>
                <a:gd name="connsiteX0" fmla="*/ 831057 w 1478757"/>
                <a:gd name="connsiteY0" fmla="*/ 290513 h 464344"/>
                <a:gd name="connsiteX1" fmla="*/ 550069 w 1478757"/>
                <a:gd name="connsiteY1" fmla="*/ 376238 h 464344"/>
                <a:gd name="connsiteX2" fmla="*/ 409575 w 1478757"/>
                <a:gd name="connsiteY2" fmla="*/ 416719 h 464344"/>
                <a:gd name="connsiteX3" fmla="*/ 366713 w 1478757"/>
                <a:gd name="connsiteY3" fmla="*/ 435769 h 464344"/>
                <a:gd name="connsiteX4" fmla="*/ 314325 w 1478757"/>
                <a:gd name="connsiteY4" fmla="*/ 452438 h 464344"/>
                <a:gd name="connsiteX5" fmla="*/ 276225 w 1478757"/>
                <a:gd name="connsiteY5" fmla="*/ 464344 h 464344"/>
                <a:gd name="connsiteX6" fmla="*/ 254794 w 1478757"/>
                <a:gd name="connsiteY6" fmla="*/ 459582 h 464344"/>
                <a:gd name="connsiteX7" fmla="*/ 226219 w 1478757"/>
                <a:gd name="connsiteY7" fmla="*/ 442913 h 464344"/>
                <a:gd name="connsiteX8" fmla="*/ 176213 w 1478757"/>
                <a:gd name="connsiteY8" fmla="*/ 411957 h 464344"/>
                <a:gd name="connsiteX9" fmla="*/ 147638 w 1478757"/>
                <a:gd name="connsiteY9" fmla="*/ 388144 h 464344"/>
                <a:gd name="connsiteX10" fmla="*/ 111919 w 1478757"/>
                <a:gd name="connsiteY10" fmla="*/ 357188 h 464344"/>
                <a:gd name="connsiteX11" fmla="*/ 80963 w 1478757"/>
                <a:gd name="connsiteY11" fmla="*/ 323850 h 464344"/>
                <a:gd name="connsiteX12" fmla="*/ 52388 w 1478757"/>
                <a:gd name="connsiteY12" fmla="*/ 276225 h 464344"/>
                <a:gd name="connsiteX13" fmla="*/ 33338 w 1478757"/>
                <a:gd name="connsiteY13" fmla="*/ 242888 h 464344"/>
                <a:gd name="connsiteX14" fmla="*/ 16669 w 1478757"/>
                <a:gd name="connsiteY14" fmla="*/ 207169 h 464344"/>
                <a:gd name="connsiteX15" fmla="*/ 2382 w 1478757"/>
                <a:gd name="connsiteY15" fmla="*/ 164307 h 464344"/>
                <a:gd name="connsiteX16" fmla="*/ 0 w 1478757"/>
                <a:gd name="connsiteY16" fmla="*/ 140494 h 464344"/>
                <a:gd name="connsiteX17" fmla="*/ 4763 w 1478757"/>
                <a:gd name="connsiteY17" fmla="*/ 123825 h 464344"/>
                <a:gd name="connsiteX18" fmla="*/ 19050 w 1478757"/>
                <a:gd name="connsiteY18" fmla="*/ 111919 h 464344"/>
                <a:gd name="connsiteX19" fmla="*/ 35719 w 1478757"/>
                <a:gd name="connsiteY19" fmla="*/ 111919 h 464344"/>
                <a:gd name="connsiteX20" fmla="*/ 66675 w 1478757"/>
                <a:gd name="connsiteY20" fmla="*/ 128588 h 464344"/>
                <a:gd name="connsiteX21" fmla="*/ 100013 w 1478757"/>
                <a:gd name="connsiteY21" fmla="*/ 147638 h 464344"/>
                <a:gd name="connsiteX22" fmla="*/ 147638 w 1478757"/>
                <a:gd name="connsiteY22" fmla="*/ 171450 h 464344"/>
                <a:gd name="connsiteX23" fmla="*/ 190500 w 1478757"/>
                <a:gd name="connsiteY23" fmla="*/ 188119 h 464344"/>
                <a:gd name="connsiteX24" fmla="*/ 228600 w 1478757"/>
                <a:gd name="connsiteY24" fmla="*/ 195263 h 464344"/>
                <a:gd name="connsiteX25" fmla="*/ 261938 w 1478757"/>
                <a:gd name="connsiteY25" fmla="*/ 200025 h 464344"/>
                <a:gd name="connsiteX26" fmla="*/ 309563 w 1478757"/>
                <a:gd name="connsiteY26" fmla="*/ 195263 h 464344"/>
                <a:gd name="connsiteX27" fmla="*/ 552450 w 1478757"/>
                <a:gd name="connsiteY27" fmla="*/ 159544 h 464344"/>
                <a:gd name="connsiteX28" fmla="*/ 888207 w 1478757"/>
                <a:gd name="connsiteY28" fmla="*/ 100013 h 464344"/>
                <a:gd name="connsiteX29" fmla="*/ 1095375 w 1478757"/>
                <a:gd name="connsiteY29" fmla="*/ 59532 h 464344"/>
                <a:gd name="connsiteX30" fmla="*/ 1116807 w 1478757"/>
                <a:gd name="connsiteY30" fmla="*/ 23813 h 464344"/>
                <a:gd name="connsiteX31" fmla="*/ 1131094 w 1478757"/>
                <a:gd name="connsiteY31" fmla="*/ 11907 h 464344"/>
                <a:gd name="connsiteX32" fmla="*/ 1147763 w 1478757"/>
                <a:gd name="connsiteY32" fmla="*/ 2382 h 464344"/>
                <a:gd name="connsiteX33" fmla="*/ 1171575 w 1478757"/>
                <a:gd name="connsiteY33" fmla="*/ 0 h 464344"/>
                <a:gd name="connsiteX34" fmla="*/ 1195388 w 1478757"/>
                <a:gd name="connsiteY34" fmla="*/ 7144 h 464344"/>
                <a:gd name="connsiteX35" fmla="*/ 1254919 w 1478757"/>
                <a:gd name="connsiteY35" fmla="*/ 47625 h 464344"/>
                <a:gd name="connsiteX36" fmla="*/ 1385888 w 1478757"/>
                <a:gd name="connsiteY36" fmla="*/ 135732 h 464344"/>
                <a:gd name="connsiteX37" fmla="*/ 1450182 w 1478757"/>
                <a:gd name="connsiteY37" fmla="*/ 188119 h 464344"/>
                <a:gd name="connsiteX38" fmla="*/ 1471613 w 1478757"/>
                <a:gd name="connsiteY38" fmla="*/ 211932 h 464344"/>
                <a:gd name="connsiteX39" fmla="*/ 1478757 w 1478757"/>
                <a:gd name="connsiteY39" fmla="*/ 235744 h 464344"/>
                <a:gd name="connsiteX40" fmla="*/ 1466850 w 1478757"/>
                <a:gd name="connsiteY40" fmla="*/ 271463 h 464344"/>
                <a:gd name="connsiteX41" fmla="*/ 1447800 w 1478757"/>
                <a:gd name="connsiteY41" fmla="*/ 290513 h 464344"/>
                <a:gd name="connsiteX42" fmla="*/ 1069182 w 1478757"/>
                <a:gd name="connsiteY42" fmla="*/ 245269 h 464344"/>
                <a:gd name="connsiteX43" fmla="*/ 1047750 w 1478757"/>
                <a:gd name="connsiteY43" fmla="*/ 240507 h 464344"/>
                <a:gd name="connsiteX44" fmla="*/ 1007269 w 1478757"/>
                <a:gd name="connsiteY44" fmla="*/ 240507 h 464344"/>
                <a:gd name="connsiteX45" fmla="*/ 831057 w 1478757"/>
                <a:gd name="connsiteY45" fmla="*/ 290513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78757" h="464344">
                  <a:moveTo>
                    <a:pt x="831057" y="290513"/>
                  </a:moveTo>
                  <a:lnTo>
                    <a:pt x="550069" y="376238"/>
                  </a:lnTo>
                  <a:lnTo>
                    <a:pt x="409575" y="416719"/>
                  </a:lnTo>
                  <a:lnTo>
                    <a:pt x="366713" y="435769"/>
                  </a:lnTo>
                  <a:lnTo>
                    <a:pt x="314325" y="452438"/>
                  </a:lnTo>
                  <a:lnTo>
                    <a:pt x="276225" y="464344"/>
                  </a:lnTo>
                  <a:lnTo>
                    <a:pt x="254794" y="459582"/>
                  </a:lnTo>
                  <a:lnTo>
                    <a:pt x="226219" y="442913"/>
                  </a:lnTo>
                  <a:lnTo>
                    <a:pt x="176213" y="411957"/>
                  </a:lnTo>
                  <a:lnTo>
                    <a:pt x="147638" y="388144"/>
                  </a:lnTo>
                  <a:lnTo>
                    <a:pt x="111919" y="357188"/>
                  </a:lnTo>
                  <a:lnTo>
                    <a:pt x="80963" y="323850"/>
                  </a:lnTo>
                  <a:lnTo>
                    <a:pt x="52388" y="276225"/>
                  </a:lnTo>
                  <a:lnTo>
                    <a:pt x="33338" y="242888"/>
                  </a:lnTo>
                  <a:lnTo>
                    <a:pt x="16669" y="207169"/>
                  </a:lnTo>
                  <a:lnTo>
                    <a:pt x="2382" y="164307"/>
                  </a:lnTo>
                  <a:lnTo>
                    <a:pt x="0" y="140494"/>
                  </a:lnTo>
                  <a:lnTo>
                    <a:pt x="4763" y="123825"/>
                  </a:lnTo>
                  <a:lnTo>
                    <a:pt x="19050" y="111919"/>
                  </a:lnTo>
                  <a:lnTo>
                    <a:pt x="35719" y="111919"/>
                  </a:lnTo>
                  <a:lnTo>
                    <a:pt x="66675" y="128588"/>
                  </a:lnTo>
                  <a:lnTo>
                    <a:pt x="100013" y="147638"/>
                  </a:lnTo>
                  <a:lnTo>
                    <a:pt x="147638" y="171450"/>
                  </a:lnTo>
                  <a:lnTo>
                    <a:pt x="190500" y="188119"/>
                  </a:lnTo>
                  <a:lnTo>
                    <a:pt x="228600" y="195263"/>
                  </a:lnTo>
                  <a:lnTo>
                    <a:pt x="261938" y="200025"/>
                  </a:lnTo>
                  <a:lnTo>
                    <a:pt x="309563" y="195263"/>
                  </a:lnTo>
                  <a:lnTo>
                    <a:pt x="552450" y="159544"/>
                  </a:lnTo>
                  <a:lnTo>
                    <a:pt x="888207" y="100013"/>
                  </a:lnTo>
                  <a:lnTo>
                    <a:pt x="1095375" y="59532"/>
                  </a:lnTo>
                  <a:lnTo>
                    <a:pt x="1116807" y="23813"/>
                  </a:lnTo>
                  <a:lnTo>
                    <a:pt x="1131094" y="11907"/>
                  </a:lnTo>
                  <a:lnTo>
                    <a:pt x="1147763" y="2382"/>
                  </a:lnTo>
                  <a:lnTo>
                    <a:pt x="1171575" y="0"/>
                  </a:lnTo>
                  <a:lnTo>
                    <a:pt x="1195388" y="7144"/>
                  </a:lnTo>
                  <a:lnTo>
                    <a:pt x="1254919" y="47625"/>
                  </a:lnTo>
                  <a:lnTo>
                    <a:pt x="1385888" y="135732"/>
                  </a:lnTo>
                  <a:lnTo>
                    <a:pt x="1450182" y="188119"/>
                  </a:lnTo>
                  <a:lnTo>
                    <a:pt x="1471613" y="211932"/>
                  </a:lnTo>
                  <a:lnTo>
                    <a:pt x="1478757" y="235744"/>
                  </a:lnTo>
                  <a:lnTo>
                    <a:pt x="1466850" y="271463"/>
                  </a:lnTo>
                  <a:lnTo>
                    <a:pt x="1447800" y="290513"/>
                  </a:lnTo>
                  <a:lnTo>
                    <a:pt x="1069182" y="245269"/>
                  </a:lnTo>
                  <a:lnTo>
                    <a:pt x="1047750" y="240507"/>
                  </a:lnTo>
                  <a:lnTo>
                    <a:pt x="1007269" y="240507"/>
                  </a:lnTo>
                  <a:lnTo>
                    <a:pt x="831057" y="2905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E5471E5B-BA29-47DD-A422-CAD45AF48008}"/>
                </a:ext>
              </a:extLst>
            </p:cNvPr>
            <p:cNvSpPr/>
            <p:nvPr/>
          </p:nvSpPr>
          <p:spPr>
            <a:xfrm rot="16200000">
              <a:off x="4729163" y="4144963"/>
              <a:ext cx="1957387" cy="1703387"/>
            </a:xfrm>
            <a:custGeom>
              <a:avLst/>
              <a:gdLst>
                <a:gd name="connsiteX0" fmla="*/ 1338263 w 1957388"/>
                <a:gd name="connsiteY0" fmla="*/ 1140619 h 1702594"/>
                <a:gd name="connsiteX1" fmla="*/ 1514475 w 1957388"/>
                <a:gd name="connsiteY1" fmla="*/ 1219200 h 1702594"/>
                <a:gd name="connsiteX2" fmla="*/ 1590675 w 1957388"/>
                <a:gd name="connsiteY2" fmla="*/ 1250156 h 1702594"/>
                <a:gd name="connsiteX3" fmla="*/ 1676400 w 1957388"/>
                <a:gd name="connsiteY3" fmla="*/ 1281113 h 1702594"/>
                <a:gd name="connsiteX4" fmla="*/ 1776413 w 1957388"/>
                <a:gd name="connsiteY4" fmla="*/ 1316831 h 1702594"/>
                <a:gd name="connsiteX5" fmla="*/ 1826419 w 1957388"/>
                <a:gd name="connsiteY5" fmla="*/ 1333500 h 1702594"/>
                <a:gd name="connsiteX6" fmla="*/ 1850232 w 1957388"/>
                <a:gd name="connsiteY6" fmla="*/ 1338263 h 1702594"/>
                <a:gd name="connsiteX7" fmla="*/ 1883569 w 1957388"/>
                <a:gd name="connsiteY7" fmla="*/ 1331119 h 1702594"/>
                <a:gd name="connsiteX8" fmla="*/ 1957388 w 1957388"/>
                <a:gd name="connsiteY8" fmla="*/ 1271588 h 1702594"/>
                <a:gd name="connsiteX9" fmla="*/ 1888332 w 1957388"/>
                <a:gd name="connsiteY9" fmla="*/ 1702594 h 1702594"/>
                <a:gd name="connsiteX10" fmla="*/ 1850232 w 1957388"/>
                <a:gd name="connsiteY10" fmla="*/ 1685925 h 1702594"/>
                <a:gd name="connsiteX11" fmla="*/ 1812132 w 1957388"/>
                <a:gd name="connsiteY11" fmla="*/ 1652588 h 1702594"/>
                <a:gd name="connsiteX12" fmla="*/ 1754982 w 1957388"/>
                <a:gd name="connsiteY12" fmla="*/ 1607344 h 1702594"/>
                <a:gd name="connsiteX13" fmla="*/ 1716882 w 1957388"/>
                <a:gd name="connsiteY13" fmla="*/ 1593056 h 1702594"/>
                <a:gd name="connsiteX14" fmla="*/ 1600200 w 1957388"/>
                <a:gd name="connsiteY14" fmla="*/ 1550194 h 1702594"/>
                <a:gd name="connsiteX15" fmla="*/ 1428750 w 1957388"/>
                <a:gd name="connsiteY15" fmla="*/ 1471613 h 1702594"/>
                <a:gd name="connsiteX16" fmla="*/ 1288257 w 1957388"/>
                <a:gd name="connsiteY16" fmla="*/ 1402556 h 1702594"/>
                <a:gd name="connsiteX17" fmla="*/ 1171575 w 1957388"/>
                <a:gd name="connsiteY17" fmla="*/ 1333500 h 1702594"/>
                <a:gd name="connsiteX18" fmla="*/ 1047750 w 1957388"/>
                <a:gd name="connsiteY18" fmla="*/ 1262063 h 1702594"/>
                <a:gd name="connsiteX19" fmla="*/ 914400 w 1957388"/>
                <a:gd name="connsiteY19" fmla="*/ 1176338 h 1702594"/>
                <a:gd name="connsiteX20" fmla="*/ 738188 w 1957388"/>
                <a:gd name="connsiteY20" fmla="*/ 1038225 h 1702594"/>
                <a:gd name="connsiteX21" fmla="*/ 633413 w 1957388"/>
                <a:gd name="connsiteY21" fmla="*/ 940594 h 1702594"/>
                <a:gd name="connsiteX22" fmla="*/ 495300 w 1957388"/>
                <a:gd name="connsiteY22" fmla="*/ 800100 h 1702594"/>
                <a:gd name="connsiteX23" fmla="*/ 373857 w 1957388"/>
                <a:gd name="connsiteY23" fmla="*/ 659606 h 1702594"/>
                <a:gd name="connsiteX24" fmla="*/ 254794 w 1957388"/>
                <a:gd name="connsiteY24" fmla="*/ 500063 h 1702594"/>
                <a:gd name="connsiteX25" fmla="*/ 164307 w 1957388"/>
                <a:gd name="connsiteY25" fmla="*/ 359569 h 1702594"/>
                <a:gd name="connsiteX26" fmla="*/ 76200 w 1957388"/>
                <a:gd name="connsiteY26" fmla="*/ 204788 h 1702594"/>
                <a:gd name="connsiteX27" fmla="*/ 19050 w 1957388"/>
                <a:gd name="connsiteY27" fmla="*/ 97631 h 1702594"/>
                <a:gd name="connsiteX28" fmla="*/ 2382 w 1957388"/>
                <a:gd name="connsiteY28" fmla="*/ 64294 h 1702594"/>
                <a:gd name="connsiteX29" fmla="*/ 0 w 1957388"/>
                <a:gd name="connsiteY29" fmla="*/ 45244 h 1702594"/>
                <a:gd name="connsiteX30" fmla="*/ 7144 w 1957388"/>
                <a:gd name="connsiteY30" fmla="*/ 19050 h 1702594"/>
                <a:gd name="connsiteX31" fmla="*/ 23813 w 1957388"/>
                <a:gd name="connsiteY31" fmla="*/ 2381 h 1702594"/>
                <a:gd name="connsiteX32" fmla="*/ 40482 w 1957388"/>
                <a:gd name="connsiteY32" fmla="*/ 0 h 1702594"/>
                <a:gd name="connsiteX33" fmla="*/ 64294 w 1957388"/>
                <a:gd name="connsiteY33" fmla="*/ 7144 h 1702594"/>
                <a:gd name="connsiteX34" fmla="*/ 97632 w 1957388"/>
                <a:gd name="connsiteY34" fmla="*/ 61913 h 1702594"/>
                <a:gd name="connsiteX35" fmla="*/ 200025 w 1957388"/>
                <a:gd name="connsiteY35" fmla="*/ 219075 h 1702594"/>
                <a:gd name="connsiteX36" fmla="*/ 297657 w 1957388"/>
                <a:gd name="connsiteY36" fmla="*/ 345281 h 1702594"/>
                <a:gd name="connsiteX37" fmla="*/ 388144 w 1957388"/>
                <a:gd name="connsiteY37" fmla="*/ 445294 h 1702594"/>
                <a:gd name="connsiteX38" fmla="*/ 469107 w 1957388"/>
                <a:gd name="connsiteY38" fmla="*/ 528638 h 1702594"/>
                <a:gd name="connsiteX39" fmla="*/ 569119 w 1957388"/>
                <a:gd name="connsiteY39" fmla="*/ 626269 h 1702594"/>
                <a:gd name="connsiteX40" fmla="*/ 723900 w 1957388"/>
                <a:gd name="connsiteY40" fmla="*/ 757238 h 1702594"/>
                <a:gd name="connsiteX41" fmla="*/ 921544 w 1957388"/>
                <a:gd name="connsiteY41" fmla="*/ 909638 h 1702594"/>
                <a:gd name="connsiteX42" fmla="*/ 1050132 w 1957388"/>
                <a:gd name="connsiteY42" fmla="*/ 1002506 h 1702594"/>
                <a:gd name="connsiteX43" fmla="*/ 1338263 w 1957388"/>
                <a:gd name="connsiteY43" fmla="*/ 1140619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7388" h="1702594">
                  <a:moveTo>
                    <a:pt x="1338263" y="1140619"/>
                  </a:moveTo>
                  <a:lnTo>
                    <a:pt x="1514475" y="1219200"/>
                  </a:lnTo>
                  <a:lnTo>
                    <a:pt x="1590675" y="1250156"/>
                  </a:lnTo>
                  <a:lnTo>
                    <a:pt x="1676400" y="1281113"/>
                  </a:lnTo>
                  <a:lnTo>
                    <a:pt x="1776413" y="1316831"/>
                  </a:lnTo>
                  <a:lnTo>
                    <a:pt x="1826419" y="1333500"/>
                  </a:lnTo>
                  <a:lnTo>
                    <a:pt x="1850232" y="1338263"/>
                  </a:lnTo>
                  <a:lnTo>
                    <a:pt x="1883569" y="1331119"/>
                  </a:lnTo>
                  <a:lnTo>
                    <a:pt x="1957388" y="1271588"/>
                  </a:lnTo>
                  <a:lnTo>
                    <a:pt x="1888332" y="1702594"/>
                  </a:lnTo>
                  <a:lnTo>
                    <a:pt x="1850232" y="1685925"/>
                  </a:lnTo>
                  <a:lnTo>
                    <a:pt x="1812132" y="1652588"/>
                  </a:lnTo>
                  <a:lnTo>
                    <a:pt x="1754982" y="1607344"/>
                  </a:lnTo>
                  <a:lnTo>
                    <a:pt x="1716882" y="1593056"/>
                  </a:lnTo>
                  <a:lnTo>
                    <a:pt x="1600200" y="1550194"/>
                  </a:lnTo>
                  <a:lnTo>
                    <a:pt x="1428750" y="1471613"/>
                  </a:lnTo>
                  <a:lnTo>
                    <a:pt x="1288257" y="1402556"/>
                  </a:lnTo>
                  <a:lnTo>
                    <a:pt x="1171575" y="1333500"/>
                  </a:lnTo>
                  <a:lnTo>
                    <a:pt x="1047750" y="1262063"/>
                  </a:lnTo>
                  <a:lnTo>
                    <a:pt x="914400" y="1176338"/>
                  </a:lnTo>
                  <a:lnTo>
                    <a:pt x="738188" y="1038225"/>
                  </a:lnTo>
                  <a:lnTo>
                    <a:pt x="633413" y="940594"/>
                  </a:lnTo>
                  <a:lnTo>
                    <a:pt x="495300" y="800100"/>
                  </a:lnTo>
                  <a:lnTo>
                    <a:pt x="373857" y="659606"/>
                  </a:lnTo>
                  <a:lnTo>
                    <a:pt x="254794" y="500063"/>
                  </a:lnTo>
                  <a:lnTo>
                    <a:pt x="164307" y="359569"/>
                  </a:lnTo>
                  <a:lnTo>
                    <a:pt x="76200" y="204788"/>
                  </a:lnTo>
                  <a:lnTo>
                    <a:pt x="19050" y="97631"/>
                  </a:lnTo>
                  <a:lnTo>
                    <a:pt x="2382" y="64294"/>
                  </a:lnTo>
                  <a:lnTo>
                    <a:pt x="0" y="45244"/>
                  </a:lnTo>
                  <a:lnTo>
                    <a:pt x="7144" y="19050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4294" y="7144"/>
                  </a:lnTo>
                  <a:lnTo>
                    <a:pt x="97632" y="61913"/>
                  </a:lnTo>
                  <a:lnTo>
                    <a:pt x="200025" y="219075"/>
                  </a:lnTo>
                  <a:lnTo>
                    <a:pt x="297657" y="345281"/>
                  </a:lnTo>
                  <a:lnTo>
                    <a:pt x="388144" y="445294"/>
                  </a:lnTo>
                  <a:lnTo>
                    <a:pt x="469107" y="528638"/>
                  </a:lnTo>
                  <a:lnTo>
                    <a:pt x="569119" y="626269"/>
                  </a:lnTo>
                  <a:lnTo>
                    <a:pt x="723900" y="757238"/>
                  </a:lnTo>
                  <a:lnTo>
                    <a:pt x="921544" y="909638"/>
                  </a:lnTo>
                  <a:lnTo>
                    <a:pt x="1050132" y="1002506"/>
                  </a:lnTo>
                  <a:lnTo>
                    <a:pt x="1338263" y="11406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D1D3A7C0-C7CB-483E-BCDC-9CB6626364D5}"/>
                </a:ext>
              </a:extLst>
            </p:cNvPr>
            <p:cNvSpPr/>
            <p:nvPr/>
          </p:nvSpPr>
          <p:spPr>
            <a:xfrm>
              <a:off x="5048250" y="4362450"/>
              <a:ext cx="2436813" cy="1697038"/>
            </a:xfrm>
            <a:custGeom>
              <a:avLst/>
              <a:gdLst>
                <a:gd name="connsiteX0" fmla="*/ 1152525 w 2436019"/>
                <a:gd name="connsiteY0" fmla="*/ 1195388 h 1697831"/>
                <a:gd name="connsiteX1" fmla="*/ 969169 w 2436019"/>
                <a:gd name="connsiteY1" fmla="*/ 1000125 h 1697831"/>
                <a:gd name="connsiteX2" fmla="*/ 857250 w 2436019"/>
                <a:gd name="connsiteY2" fmla="*/ 878681 h 1697831"/>
                <a:gd name="connsiteX3" fmla="*/ 695325 w 2436019"/>
                <a:gd name="connsiteY3" fmla="*/ 714375 h 1697831"/>
                <a:gd name="connsiteX4" fmla="*/ 602456 w 2436019"/>
                <a:gd name="connsiteY4" fmla="*/ 592931 h 1697831"/>
                <a:gd name="connsiteX5" fmla="*/ 500063 w 2436019"/>
                <a:gd name="connsiteY5" fmla="*/ 471488 h 1697831"/>
                <a:gd name="connsiteX6" fmla="*/ 431006 w 2436019"/>
                <a:gd name="connsiteY6" fmla="*/ 397669 h 1697831"/>
                <a:gd name="connsiteX7" fmla="*/ 319088 w 2436019"/>
                <a:gd name="connsiteY7" fmla="*/ 295275 h 1697831"/>
                <a:gd name="connsiteX8" fmla="*/ 223838 w 2436019"/>
                <a:gd name="connsiteY8" fmla="*/ 211931 h 1697831"/>
                <a:gd name="connsiteX9" fmla="*/ 185738 w 2436019"/>
                <a:gd name="connsiteY9" fmla="*/ 178594 h 1697831"/>
                <a:gd name="connsiteX10" fmla="*/ 140494 w 2436019"/>
                <a:gd name="connsiteY10" fmla="*/ 142875 h 1697831"/>
                <a:gd name="connsiteX11" fmla="*/ 100013 w 2436019"/>
                <a:gd name="connsiteY11" fmla="*/ 119063 h 1697831"/>
                <a:gd name="connsiteX12" fmla="*/ 54769 w 2436019"/>
                <a:gd name="connsiteY12" fmla="*/ 100013 h 1697831"/>
                <a:gd name="connsiteX13" fmla="*/ 23813 w 2436019"/>
                <a:gd name="connsiteY13" fmla="*/ 88106 h 1697831"/>
                <a:gd name="connsiteX14" fmla="*/ 7144 w 2436019"/>
                <a:gd name="connsiteY14" fmla="*/ 66675 h 1697831"/>
                <a:gd name="connsiteX15" fmla="*/ 0 w 2436019"/>
                <a:gd name="connsiteY15" fmla="*/ 45244 h 1697831"/>
                <a:gd name="connsiteX16" fmla="*/ 2381 w 2436019"/>
                <a:gd name="connsiteY16" fmla="*/ 23813 h 1697831"/>
                <a:gd name="connsiteX17" fmla="*/ 16669 w 2436019"/>
                <a:gd name="connsiteY17" fmla="*/ 9525 h 1697831"/>
                <a:gd name="connsiteX18" fmla="*/ 47625 w 2436019"/>
                <a:gd name="connsiteY18" fmla="*/ 0 h 1697831"/>
                <a:gd name="connsiteX19" fmla="*/ 92869 w 2436019"/>
                <a:gd name="connsiteY19" fmla="*/ 0 h 1697831"/>
                <a:gd name="connsiteX20" fmla="*/ 135731 w 2436019"/>
                <a:gd name="connsiteY20" fmla="*/ 7144 h 1697831"/>
                <a:gd name="connsiteX21" fmla="*/ 180975 w 2436019"/>
                <a:gd name="connsiteY21" fmla="*/ 23813 h 1697831"/>
                <a:gd name="connsiteX22" fmla="*/ 254794 w 2436019"/>
                <a:gd name="connsiteY22" fmla="*/ 69056 h 1697831"/>
                <a:gd name="connsiteX23" fmla="*/ 385763 w 2436019"/>
                <a:gd name="connsiteY23" fmla="*/ 173831 h 1697831"/>
                <a:gd name="connsiteX24" fmla="*/ 550069 w 2436019"/>
                <a:gd name="connsiteY24" fmla="*/ 321469 h 1697831"/>
                <a:gd name="connsiteX25" fmla="*/ 814388 w 2436019"/>
                <a:gd name="connsiteY25" fmla="*/ 561975 h 1697831"/>
                <a:gd name="connsiteX26" fmla="*/ 997744 w 2436019"/>
                <a:gd name="connsiteY26" fmla="*/ 704850 h 1697831"/>
                <a:gd name="connsiteX27" fmla="*/ 1333500 w 2436019"/>
                <a:gd name="connsiteY27" fmla="*/ 966788 h 1697831"/>
                <a:gd name="connsiteX28" fmla="*/ 1557338 w 2436019"/>
                <a:gd name="connsiteY28" fmla="*/ 1131094 h 1697831"/>
                <a:gd name="connsiteX29" fmla="*/ 1743075 w 2436019"/>
                <a:gd name="connsiteY29" fmla="*/ 1254919 h 1697831"/>
                <a:gd name="connsiteX30" fmla="*/ 1888331 w 2436019"/>
                <a:gd name="connsiteY30" fmla="*/ 1347788 h 1697831"/>
                <a:gd name="connsiteX31" fmla="*/ 2045494 w 2436019"/>
                <a:gd name="connsiteY31" fmla="*/ 1426369 h 1697831"/>
                <a:gd name="connsiteX32" fmla="*/ 2240756 w 2436019"/>
                <a:gd name="connsiteY32" fmla="*/ 1514475 h 1697831"/>
                <a:gd name="connsiteX33" fmla="*/ 2350294 w 2436019"/>
                <a:gd name="connsiteY33" fmla="*/ 1557338 h 1697831"/>
                <a:gd name="connsiteX34" fmla="*/ 2386013 w 2436019"/>
                <a:gd name="connsiteY34" fmla="*/ 1571625 h 1697831"/>
                <a:gd name="connsiteX35" fmla="*/ 2414588 w 2436019"/>
                <a:gd name="connsiteY35" fmla="*/ 1588294 h 1697831"/>
                <a:gd name="connsiteX36" fmla="*/ 2436019 w 2436019"/>
                <a:gd name="connsiteY36" fmla="*/ 1612106 h 1697831"/>
                <a:gd name="connsiteX37" fmla="*/ 2436019 w 2436019"/>
                <a:gd name="connsiteY37" fmla="*/ 1626394 h 1697831"/>
                <a:gd name="connsiteX38" fmla="*/ 2421731 w 2436019"/>
                <a:gd name="connsiteY38" fmla="*/ 1645444 h 1697831"/>
                <a:gd name="connsiteX39" fmla="*/ 2352675 w 2436019"/>
                <a:gd name="connsiteY39" fmla="*/ 1657350 h 1697831"/>
                <a:gd name="connsiteX40" fmla="*/ 2166938 w 2436019"/>
                <a:gd name="connsiteY40" fmla="*/ 1666875 h 1697831"/>
                <a:gd name="connsiteX41" fmla="*/ 1950244 w 2436019"/>
                <a:gd name="connsiteY41" fmla="*/ 1678781 h 1697831"/>
                <a:gd name="connsiteX42" fmla="*/ 1785938 w 2436019"/>
                <a:gd name="connsiteY42" fmla="*/ 1690688 h 1697831"/>
                <a:gd name="connsiteX43" fmla="*/ 1712119 w 2436019"/>
                <a:gd name="connsiteY43" fmla="*/ 1697831 h 1697831"/>
                <a:gd name="connsiteX44" fmla="*/ 1674019 w 2436019"/>
                <a:gd name="connsiteY44" fmla="*/ 1697831 h 1697831"/>
                <a:gd name="connsiteX45" fmla="*/ 1633538 w 2436019"/>
                <a:gd name="connsiteY45" fmla="*/ 1681163 h 1697831"/>
                <a:gd name="connsiteX46" fmla="*/ 1593056 w 2436019"/>
                <a:gd name="connsiteY46" fmla="*/ 1654969 h 1697831"/>
                <a:gd name="connsiteX47" fmla="*/ 1550194 w 2436019"/>
                <a:gd name="connsiteY47" fmla="*/ 1614488 h 1697831"/>
                <a:gd name="connsiteX48" fmla="*/ 1331119 w 2436019"/>
                <a:gd name="connsiteY48" fmla="*/ 1381125 h 1697831"/>
                <a:gd name="connsiteX49" fmla="*/ 1152525 w 2436019"/>
                <a:gd name="connsiteY49" fmla="*/ 1195388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019" h="1697831">
                  <a:moveTo>
                    <a:pt x="1152525" y="1195388"/>
                  </a:moveTo>
                  <a:lnTo>
                    <a:pt x="969169" y="1000125"/>
                  </a:lnTo>
                  <a:lnTo>
                    <a:pt x="857250" y="878681"/>
                  </a:lnTo>
                  <a:lnTo>
                    <a:pt x="695325" y="714375"/>
                  </a:lnTo>
                  <a:lnTo>
                    <a:pt x="602456" y="592931"/>
                  </a:lnTo>
                  <a:lnTo>
                    <a:pt x="500063" y="471488"/>
                  </a:lnTo>
                  <a:lnTo>
                    <a:pt x="431006" y="397669"/>
                  </a:lnTo>
                  <a:lnTo>
                    <a:pt x="319088" y="295275"/>
                  </a:lnTo>
                  <a:lnTo>
                    <a:pt x="223838" y="211931"/>
                  </a:lnTo>
                  <a:lnTo>
                    <a:pt x="185738" y="178594"/>
                  </a:lnTo>
                  <a:lnTo>
                    <a:pt x="140494" y="142875"/>
                  </a:lnTo>
                  <a:lnTo>
                    <a:pt x="100013" y="119063"/>
                  </a:lnTo>
                  <a:lnTo>
                    <a:pt x="54769" y="100013"/>
                  </a:lnTo>
                  <a:lnTo>
                    <a:pt x="23813" y="88106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16669" y="9525"/>
                  </a:lnTo>
                  <a:lnTo>
                    <a:pt x="47625" y="0"/>
                  </a:lnTo>
                  <a:lnTo>
                    <a:pt x="92869" y="0"/>
                  </a:lnTo>
                  <a:lnTo>
                    <a:pt x="135731" y="7144"/>
                  </a:lnTo>
                  <a:lnTo>
                    <a:pt x="180975" y="23813"/>
                  </a:lnTo>
                  <a:lnTo>
                    <a:pt x="254794" y="69056"/>
                  </a:lnTo>
                  <a:lnTo>
                    <a:pt x="385763" y="173831"/>
                  </a:lnTo>
                  <a:lnTo>
                    <a:pt x="550069" y="321469"/>
                  </a:lnTo>
                  <a:lnTo>
                    <a:pt x="814388" y="561975"/>
                  </a:lnTo>
                  <a:lnTo>
                    <a:pt x="997744" y="704850"/>
                  </a:lnTo>
                  <a:lnTo>
                    <a:pt x="1333500" y="966788"/>
                  </a:lnTo>
                  <a:lnTo>
                    <a:pt x="1557338" y="1131094"/>
                  </a:lnTo>
                  <a:lnTo>
                    <a:pt x="1743075" y="1254919"/>
                  </a:lnTo>
                  <a:lnTo>
                    <a:pt x="1888331" y="1347788"/>
                  </a:lnTo>
                  <a:lnTo>
                    <a:pt x="2045494" y="1426369"/>
                  </a:lnTo>
                  <a:lnTo>
                    <a:pt x="2240756" y="1514475"/>
                  </a:lnTo>
                  <a:lnTo>
                    <a:pt x="2350294" y="1557338"/>
                  </a:lnTo>
                  <a:lnTo>
                    <a:pt x="2386013" y="1571625"/>
                  </a:lnTo>
                  <a:lnTo>
                    <a:pt x="2414588" y="1588294"/>
                  </a:lnTo>
                  <a:lnTo>
                    <a:pt x="2436019" y="1612106"/>
                  </a:lnTo>
                  <a:lnTo>
                    <a:pt x="2436019" y="1626394"/>
                  </a:lnTo>
                  <a:lnTo>
                    <a:pt x="2421731" y="1645444"/>
                  </a:lnTo>
                  <a:lnTo>
                    <a:pt x="2352675" y="1657350"/>
                  </a:lnTo>
                  <a:lnTo>
                    <a:pt x="2166938" y="1666875"/>
                  </a:lnTo>
                  <a:lnTo>
                    <a:pt x="1950244" y="1678781"/>
                  </a:lnTo>
                  <a:lnTo>
                    <a:pt x="1785938" y="1690688"/>
                  </a:lnTo>
                  <a:lnTo>
                    <a:pt x="1712119" y="1697831"/>
                  </a:lnTo>
                  <a:lnTo>
                    <a:pt x="1674019" y="1697831"/>
                  </a:lnTo>
                  <a:lnTo>
                    <a:pt x="1633538" y="1681163"/>
                  </a:lnTo>
                  <a:lnTo>
                    <a:pt x="1593056" y="1654969"/>
                  </a:lnTo>
                  <a:lnTo>
                    <a:pt x="1550194" y="1614488"/>
                  </a:lnTo>
                  <a:lnTo>
                    <a:pt x="1331119" y="1381125"/>
                  </a:lnTo>
                  <a:lnTo>
                    <a:pt x="1152525" y="11953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DE0D3CC4-9CDD-478F-9EAC-2B563DE18A88}"/>
              </a:ext>
            </a:extLst>
          </p:cNvPr>
          <p:cNvGrpSpPr/>
          <p:nvPr/>
        </p:nvGrpSpPr>
        <p:grpSpPr>
          <a:xfrm>
            <a:off x="2670175" y="1544638"/>
            <a:ext cx="4662488" cy="4498975"/>
            <a:chOff x="2670175" y="1544638"/>
            <a:chExt cx="4662488" cy="44989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42C9C8F5-2887-48BC-AC1C-7C6EC9311BE6}"/>
                </a:ext>
              </a:extLst>
            </p:cNvPr>
            <p:cNvSpPr/>
            <p:nvPr/>
          </p:nvSpPr>
          <p:spPr>
            <a:xfrm>
              <a:off x="3422650" y="1636713"/>
              <a:ext cx="515938" cy="1374775"/>
            </a:xfrm>
            <a:custGeom>
              <a:avLst/>
              <a:gdLst>
                <a:gd name="connsiteX0" fmla="*/ 247650 w 516732"/>
                <a:gd name="connsiteY0" fmla="*/ 800100 h 1376362"/>
                <a:gd name="connsiteX1" fmla="*/ 228600 w 516732"/>
                <a:gd name="connsiteY1" fmla="*/ 616744 h 1376362"/>
                <a:gd name="connsiteX2" fmla="*/ 169069 w 516732"/>
                <a:gd name="connsiteY2" fmla="*/ 297656 h 1376362"/>
                <a:gd name="connsiteX3" fmla="*/ 152400 w 516732"/>
                <a:gd name="connsiteY3" fmla="*/ 223837 h 1376362"/>
                <a:gd name="connsiteX4" fmla="*/ 130969 w 516732"/>
                <a:gd name="connsiteY4" fmla="*/ 185737 h 1376362"/>
                <a:gd name="connsiteX5" fmla="*/ 69057 w 516732"/>
                <a:gd name="connsiteY5" fmla="*/ 111919 h 1376362"/>
                <a:gd name="connsiteX6" fmla="*/ 33338 w 516732"/>
                <a:gd name="connsiteY6" fmla="*/ 83344 h 1376362"/>
                <a:gd name="connsiteX7" fmla="*/ 19050 w 516732"/>
                <a:gd name="connsiteY7" fmla="*/ 69056 h 1376362"/>
                <a:gd name="connsiteX8" fmla="*/ 4763 w 516732"/>
                <a:gd name="connsiteY8" fmla="*/ 47625 h 1376362"/>
                <a:gd name="connsiteX9" fmla="*/ 0 w 516732"/>
                <a:gd name="connsiteY9" fmla="*/ 26194 h 1376362"/>
                <a:gd name="connsiteX10" fmla="*/ 4763 w 516732"/>
                <a:gd name="connsiteY10" fmla="*/ 9525 h 1376362"/>
                <a:gd name="connsiteX11" fmla="*/ 21432 w 516732"/>
                <a:gd name="connsiteY11" fmla="*/ 0 h 1376362"/>
                <a:gd name="connsiteX12" fmla="*/ 57150 w 516732"/>
                <a:gd name="connsiteY12" fmla="*/ 0 h 1376362"/>
                <a:gd name="connsiteX13" fmla="*/ 83344 w 516732"/>
                <a:gd name="connsiteY13" fmla="*/ 7144 h 1376362"/>
                <a:gd name="connsiteX14" fmla="*/ 145257 w 516732"/>
                <a:gd name="connsiteY14" fmla="*/ 33337 h 1376362"/>
                <a:gd name="connsiteX15" fmla="*/ 204788 w 516732"/>
                <a:gd name="connsiteY15" fmla="*/ 59531 h 1376362"/>
                <a:gd name="connsiteX16" fmla="*/ 266700 w 516732"/>
                <a:gd name="connsiteY16" fmla="*/ 92869 h 1376362"/>
                <a:gd name="connsiteX17" fmla="*/ 366713 w 516732"/>
                <a:gd name="connsiteY17" fmla="*/ 166687 h 1376362"/>
                <a:gd name="connsiteX18" fmla="*/ 407194 w 516732"/>
                <a:gd name="connsiteY18" fmla="*/ 316706 h 1376362"/>
                <a:gd name="connsiteX19" fmla="*/ 452438 w 516732"/>
                <a:gd name="connsiteY19" fmla="*/ 504825 h 1376362"/>
                <a:gd name="connsiteX20" fmla="*/ 473869 w 516732"/>
                <a:gd name="connsiteY20" fmla="*/ 631031 h 1376362"/>
                <a:gd name="connsiteX21" fmla="*/ 500063 w 516732"/>
                <a:gd name="connsiteY21" fmla="*/ 771525 h 1376362"/>
                <a:gd name="connsiteX22" fmla="*/ 497682 w 516732"/>
                <a:gd name="connsiteY22" fmla="*/ 1128712 h 1376362"/>
                <a:gd name="connsiteX23" fmla="*/ 516732 w 516732"/>
                <a:gd name="connsiteY23" fmla="*/ 1233487 h 1376362"/>
                <a:gd name="connsiteX24" fmla="*/ 509588 w 516732"/>
                <a:gd name="connsiteY24" fmla="*/ 1309687 h 1376362"/>
                <a:gd name="connsiteX25" fmla="*/ 495300 w 516732"/>
                <a:gd name="connsiteY25" fmla="*/ 1340644 h 1376362"/>
                <a:gd name="connsiteX26" fmla="*/ 469107 w 516732"/>
                <a:gd name="connsiteY26" fmla="*/ 1362075 h 1376362"/>
                <a:gd name="connsiteX27" fmla="*/ 433388 w 516732"/>
                <a:gd name="connsiteY27" fmla="*/ 1376362 h 1376362"/>
                <a:gd name="connsiteX28" fmla="*/ 416719 w 516732"/>
                <a:gd name="connsiteY28" fmla="*/ 1373981 h 1376362"/>
                <a:gd name="connsiteX29" fmla="*/ 395288 w 516732"/>
                <a:gd name="connsiteY29" fmla="*/ 1357312 h 1376362"/>
                <a:gd name="connsiteX30" fmla="*/ 361950 w 516732"/>
                <a:gd name="connsiteY30" fmla="*/ 1319212 h 1376362"/>
                <a:gd name="connsiteX31" fmla="*/ 326232 w 516732"/>
                <a:gd name="connsiteY31" fmla="*/ 1264444 h 1376362"/>
                <a:gd name="connsiteX32" fmla="*/ 283369 w 516732"/>
                <a:gd name="connsiteY32" fmla="*/ 1195387 h 1376362"/>
                <a:gd name="connsiteX33" fmla="*/ 264319 w 516732"/>
                <a:gd name="connsiteY33" fmla="*/ 1145381 h 1376362"/>
                <a:gd name="connsiteX34" fmla="*/ 250032 w 516732"/>
                <a:gd name="connsiteY34" fmla="*/ 1062037 h 1376362"/>
                <a:gd name="connsiteX35" fmla="*/ 250032 w 516732"/>
                <a:gd name="connsiteY35" fmla="*/ 1002506 h 1376362"/>
                <a:gd name="connsiteX36" fmla="*/ 254794 w 516732"/>
                <a:gd name="connsiteY36" fmla="*/ 947737 h 1376362"/>
                <a:gd name="connsiteX37" fmla="*/ 247650 w 516732"/>
                <a:gd name="connsiteY37" fmla="*/ 8001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2" h="1376362">
                  <a:moveTo>
                    <a:pt x="247650" y="800100"/>
                  </a:moveTo>
                  <a:lnTo>
                    <a:pt x="228600" y="616744"/>
                  </a:lnTo>
                  <a:lnTo>
                    <a:pt x="169069" y="297656"/>
                  </a:lnTo>
                  <a:lnTo>
                    <a:pt x="152400" y="223837"/>
                  </a:lnTo>
                  <a:lnTo>
                    <a:pt x="130969" y="185737"/>
                  </a:lnTo>
                  <a:lnTo>
                    <a:pt x="69057" y="111919"/>
                  </a:lnTo>
                  <a:lnTo>
                    <a:pt x="33338" y="83344"/>
                  </a:lnTo>
                  <a:lnTo>
                    <a:pt x="19050" y="69056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7150" y="0"/>
                  </a:lnTo>
                  <a:lnTo>
                    <a:pt x="83344" y="7144"/>
                  </a:lnTo>
                  <a:lnTo>
                    <a:pt x="145257" y="33337"/>
                  </a:lnTo>
                  <a:lnTo>
                    <a:pt x="204788" y="59531"/>
                  </a:lnTo>
                  <a:lnTo>
                    <a:pt x="266700" y="92869"/>
                  </a:lnTo>
                  <a:lnTo>
                    <a:pt x="366713" y="166687"/>
                  </a:lnTo>
                  <a:lnTo>
                    <a:pt x="407194" y="316706"/>
                  </a:lnTo>
                  <a:lnTo>
                    <a:pt x="452438" y="504825"/>
                  </a:lnTo>
                  <a:lnTo>
                    <a:pt x="473869" y="631031"/>
                  </a:lnTo>
                  <a:lnTo>
                    <a:pt x="500063" y="771525"/>
                  </a:lnTo>
                  <a:cubicBezTo>
                    <a:pt x="499269" y="890587"/>
                    <a:pt x="498476" y="1009650"/>
                    <a:pt x="497682" y="1128712"/>
                  </a:cubicBezTo>
                  <a:lnTo>
                    <a:pt x="516732" y="1233487"/>
                  </a:lnTo>
                  <a:lnTo>
                    <a:pt x="509588" y="1309687"/>
                  </a:lnTo>
                  <a:lnTo>
                    <a:pt x="495300" y="1340644"/>
                  </a:lnTo>
                  <a:lnTo>
                    <a:pt x="469107" y="1362075"/>
                  </a:lnTo>
                  <a:lnTo>
                    <a:pt x="433388" y="1376362"/>
                  </a:lnTo>
                  <a:lnTo>
                    <a:pt x="416719" y="1373981"/>
                  </a:lnTo>
                  <a:lnTo>
                    <a:pt x="395288" y="1357312"/>
                  </a:lnTo>
                  <a:lnTo>
                    <a:pt x="361950" y="1319212"/>
                  </a:lnTo>
                  <a:lnTo>
                    <a:pt x="326232" y="1264444"/>
                  </a:lnTo>
                  <a:lnTo>
                    <a:pt x="283369" y="1195387"/>
                  </a:lnTo>
                  <a:lnTo>
                    <a:pt x="264319" y="1145381"/>
                  </a:lnTo>
                  <a:lnTo>
                    <a:pt x="250032" y="1062037"/>
                  </a:lnTo>
                  <a:lnTo>
                    <a:pt x="250032" y="1002506"/>
                  </a:lnTo>
                  <a:lnTo>
                    <a:pt x="254794" y="947737"/>
                  </a:lnTo>
                  <a:lnTo>
                    <a:pt x="247650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0E1B8AC8-46C1-40D5-AB1C-0F19EBC42CE6}"/>
                </a:ext>
              </a:extLst>
            </p:cNvPr>
            <p:cNvSpPr/>
            <p:nvPr/>
          </p:nvSpPr>
          <p:spPr>
            <a:xfrm>
              <a:off x="2670175" y="3046413"/>
              <a:ext cx="4418013" cy="582612"/>
            </a:xfrm>
            <a:custGeom>
              <a:avLst/>
              <a:gdLst>
                <a:gd name="connsiteX0" fmla="*/ 2651760 w 4418381"/>
                <a:gd name="connsiteY0" fmla="*/ 296265 h 581558"/>
                <a:gd name="connsiteX1" fmla="*/ 2329891 w 4418381"/>
                <a:gd name="connsiteY1" fmla="*/ 314553 h 581558"/>
                <a:gd name="connsiteX2" fmla="*/ 2095805 w 4418381"/>
                <a:gd name="connsiteY2" fmla="*/ 336499 h 581558"/>
                <a:gd name="connsiteX3" fmla="*/ 1901952 w 4418381"/>
                <a:gd name="connsiteY3" fmla="*/ 365760 h 581558"/>
                <a:gd name="connsiteX4" fmla="*/ 1810512 w 4418381"/>
                <a:gd name="connsiteY4" fmla="*/ 380390 h 581558"/>
                <a:gd name="connsiteX5" fmla="*/ 1609344 w 4418381"/>
                <a:gd name="connsiteY5" fmla="*/ 398678 h 581558"/>
                <a:gd name="connsiteX6" fmla="*/ 1280160 w 4418381"/>
                <a:gd name="connsiteY6" fmla="*/ 442569 h 581558"/>
                <a:gd name="connsiteX7" fmla="*/ 925373 w 4418381"/>
                <a:gd name="connsiteY7" fmla="*/ 490118 h 581558"/>
                <a:gd name="connsiteX8" fmla="*/ 599846 w 4418381"/>
                <a:gd name="connsiteY8" fmla="*/ 559613 h 581558"/>
                <a:gd name="connsiteX9" fmla="*/ 515722 w 4418381"/>
                <a:gd name="connsiteY9" fmla="*/ 570585 h 581558"/>
                <a:gd name="connsiteX10" fmla="*/ 475488 w 4418381"/>
                <a:gd name="connsiteY10" fmla="*/ 581558 h 581558"/>
                <a:gd name="connsiteX11" fmla="*/ 438912 w 4418381"/>
                <a:gd name="connsiteY11" fmla="*/ 581558 h 581558"/>
                <a:gd name="connsiteX12" fmla="*/ 351130 w 4418381"/>
                <a:gd name="connsiteY12" fmla="*/ 570585 h 581558"/>
                <a:gd name="connsiteX13" fmla="*/ 296266 w 4418381"/>
                <a:gd name="connsiteY13" fmla="*/ 552297 h 581558"/>
                <a:gd name="connsiteX14" fmla="*/ 245059 w 4418381"/>
                <a:gd name="connsiteY14" fmla="*/ 526694 h 581558"/>
                <a:gd name="connsiteX15" fmla="*/ 190195 w 4418381"/>
                <a:gd name="connsiteY15" fmla="*/ 490118 h 581558"/>
                <a:gd name="connsiteX16" fmla="*/ 117043 w 4418381"/>
                <a:gd name="connsiteY16" fmla="*/ 424281 h 581558"/>
                <a:gd name="connsiteX17" fmla="*/ 58522 w 4418381"/>
                <a:gd name="connsiteY17" fmla="*/ 351129 h 581558"/>
                <a:gd name="connsiteX18" fmla="*/ 10973 w 4418381"/>
                <a:gd name="connsiteY18" fmla="*/ 277977 h 581558"/>
                <a:gd name="connsiteX19" fmla="*/ 0 w 4418381"/>
                <a:gd name="connsiteY19" fmla="*/ 256032 h 581558"/>
                <a:gd name="connsiteX20" fmla="*/ 0 w 4418381"/>
                <a:gd name="connsiteY20" fmla="*/ 226771 h 581558"/>
                <a:gd name="connsiteX21" fmla="*/ 3658 w 4418381"/>
                <a:gd name="connsiteY21" fmla="*/ 204825 h 581558"/>
                <a:gd name="connsiteX22" fmla="*/ 14630 w 4418381"/>
                <a:gd name="connsiteY22" fmla="*/ 186537 h 581558"/>
                <a:gd name="connsiteX23" fmla="*/ 36576 w 4418381"/>
                <a:gd name="connsiteY23" fmla="*/ 186537 h 581558"/>
                <a:gd name="connsiteX24" fmla="*/ 62179 w 4418381"/>
                <a:gd name="connsiteY24" fmla="*/ 197510 h 581558"/>
                <a:gd name="connsiteX25" fmla="*/ 109728 w 4418381"/>
                <a:gd name="connsiteY25" fmla="*/ 241401 h 581558"/>
                <a:gd name="connsiteX26" fmla="*/ 164592 w 4418381"/>
                <a:gd name="connsiteY26" fmla="*/ 277977 h 581558"/>
                <a:gd name="connsiteX27" fmla="*/ 212141 w 4418381"/>
                <a:gd name="connsiteY27" fmla="*/ 303581 h 581558"/>
                <a:gd name="connsiteX28" fmla="*/ 270662 w 4418381"/>
                <a:gd name="connsiteY28" fmla="*/ 325526 h 581558"/>
                <a:gd name="connsiteX29" fmla="*/ 329184 w 4418381"/>
                <a:gd name="connsiteY29" fmla="*/ 336499 h 581558"/>
                <a:gd name="connsiteX30" fmla="*/ 402336 w 4418381"/>
                <a:gd name="connsiteY30" fmla="*/ 336499 h 581558"/>
                <a:gd name="connsiteX31" fmla="*/ 574243 w 4418381"/>
                <a:gd name="connsiteY31" fmla="*/ 332841 h 581558"/>
                <a:gd name="connsiteX32" fmla="*/ 994867 w 4418381"/>
                <a:gd name="connsiteY32" fmla="*/ 285293 h 581558"/>
                <a:gd name="connsiteX33" fmla="*/ 1236269 w 4418381"/>
                <a:gd name="connsiteY33" fmla="*/ 248717 h 581558"/>
                <a:gd name="connsiteX34" fmla="*/ 1664208 w 4418381"/>
                <a:gd name="connsiteY34" fmla="*/ 201168 h 581558"/>
                <a:gd name="connsiteX35" fmla="*/ 2282342 w 4418381"/>
                <a:gd name="connsiteY35" fmla="*/ 146304 h 581558"/>
                <a:gd name="connsiteX36" fmla="*/ 2878531 w 4418381"/>
                <a:gd name="connsiteY36" fmla="*/ 113385 h 581558"/>
                <a:gd name="connsiteX37" fmla="*/ 3375965 w 4418381"/>
                <a:gd name="connsiteY37" fmla="*/ 91440 h 581558"/>
                <a:gd name="connsiteX38" fmla="*/ 3577133 w 4418381"/>
                <a:gd name="connsiteY38" fmla="*/ 91440 h 581558"/>
                <a:gd name="connsiteX39" fmla="*/ 3683203 w 4418381"/>
                <a:gd name="connsiteY39" fmla="*/ 73152 h 581558"/>
                <a:gd name="connsiteX40" fmla="*/ 3789274 w 4418381"/>
                <a:gd name="connsiteY40" fmla="*/ 47549 h 581558"/>
                <a:gd name="connsiteX41" fmla="*/ 3942893 w 4418381"/>
                <a:gd name="connsiteY41" fmla="*/ 0 h 581558"/>
                <a:gd name="connsiteX42" fmla="*/ 4056278 w 4418381"/>
                <a:gd name="connsiteY42" fmla="*/ 25603 h 581558"/>
                <a:gd name="connsiteX43" fmla="*/ 4198925 w 4418381"/>
                <a:gd name="connsiteY43" fmla="*/ 73152 h 581558"/>
                <a:gd name="connsiteX44" fmla="*/ 4304995 w 4418381"/>
                <a:gd name="connsiteY44" fmla="*/ 109728 h 581558"/>
                <a:gd name="connsiteX45" fmla="*/ 4352544 w 4418381"/>
                <a:gd name="connsiteY45" fmla="*/ 131673 h 581558"/>
                <a:gd name="connsiteX46" fmla="*/ 4370832 w 4418381"/>
                <a:gd name="connsiteY46" fmla="*/ 149961 h 581558"/>
                <a:gd name="connsiteX47" fmla="*/ 4392778 w 4418381"/>
                <a:gd name="connsiteY47" fmla="*/ 179222 h 581558"/>
                <a:gd name="connsiteX48" fmla="*/ 4411066 w 4418381"/>
                <a:gd name="connsiteY48" fmla="*/ 208483 h 581558"/>
                <a:gd name="connsiteX49" fmla="*/ 4418381 w 4418381"/>
                <a:gd name="connsiteY49" fmla="*/ 245059 h 581558"/>
                <a:gd name="connsiteX50" fmla="*/ 4407408 w 4418381"/>
                <a:gd name="connsiteY50" fmla="*/ 274320 h 581558"/>
                <a:gd name="connsiteX51" fmla="*/ 4385462 w 4418381"/>
                <a:gd name="connsiteY51" fmla="*/ 299923 h 581558"/>
                <a:gd name="connsiteX52" fmla="*/ 4345229 w 4418381"/>
                <a:gd name="connsiteY52" fmla="*/ 314553 h 581558"/>
                <a:gd name="connsiteX53" fmla="*/ 4144061 w 4418381"/>
                <a:gd name="connsiteY53" fmla="*/ 299923 h 581558"/>
                <a:gd name="connsiteX54" fmla="*/ 3668573 w 4418381"/>
                <a:gd name="connsiteY54" fmla="*/ 285293 h 581558"/>
                <a:gd name="connsiteX55" fmla="*/ 3130906 w 4418381"/>
                <a:gd name="connsiteY55" fmla="*/ 292608 h 581558"/>
                <a:gd name="connsiteX56" fmla="*/ 2651760 w 4418381"/>
                <a:gd name="connsiteY56" fmla="*/ 296265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18381" h="581558">
                  <a:moveTo>
                    <a:pt x="2651760" y="296265"/>
                  </a:moveTo>
                  <a:lnTo>
                    <a:pt x="2329891" y="314553"/>
                  </a:lnTo>
                  <a:lnTo>
                    <a:pt x="2095805" y="336499"/>
                  </a:lnTo>
                  <a:lnTo>
                    <a:pt x="1901952" y="365760"/>
                  </a:lnTo>
                  <a:lnTo>
                    <a:pt x="1810512" y="380390"/>
                  </a:lnTo>
                  <a:lnTo>
                    <a:pt x="1609344" y="398678"/>
                  </a:lnTo>
                  <a:lnTo>
                    <a:pt x="1280160" y="442569"/>
                  </a:lnTo>
                  <a:lnTo>
                    <a:pt x="925373" y="490118"/>
                  </a:lnTo>
                  <a:lnTo>
                    <a:pt x="599846" y="559613"/>
                  </a:lnTo>
                  <a:lnTo>
                    <a:pt x="515722" y="570585"/>
                  </a:lnTo>
                  <a:lnTo>
                    <a:pt x="475488" y="581558"/>
                  </a:lnTo>
                  <a:lnTo>
                    <a:pt x="438912" y="581558"/>
                  </a:lnTo>
                  <a:lnTo>
                    <a:pt x="351130" y="570585"/>
                  </a:lnTo>
                  <a:lnTo>
                    <a:pt x="296266" y="552297"/>
                  </a:lnTo>
                  <a:lnTo>
                    <a:pt x="245059" y="526694"/>
                  </a:lnTo>
                  <a:lnTo>
                    <a:pt x="190195" y="490118"/>
                  </a:lnTo>
                  <a:lnTo>
                    <a:pt x="117043" y="424281"/>
                  </a:lnTo>
                  <a:lnTo>
                    <a:pt x="58522" y="351129"/>
                  </a:lnTo>
                  <a:lnTo>
                    <a:pt x="10973" y="277977"/>
                  </a:lnTo>
                  <a:lnTo>
                    <a:pt x="0" y="256032"/>
                  </a:lnTo>
                  <a:lnTo>
                    <a:pt x="0" y="226771"/>
                  </a:lnTo>
                  <a:lnTo>
                    <a:pt x="3658" y="204825"/>
                  </a:lnTo>
                  <a:lnTo>
                    <a:pt x="14630" y="186537"/>
                  </a:lnTo>
                  <a:lnTo>
                    <a:pt x="36576" y="186537"/>
                  </a:lnTo>
                  <a:lnTo>
                    <a:pt x="62179" y="197510"/>
                  </a:lnTo>
                  <a:lnTo>
                    <a:pt x="109728" y="241401"/>
                  </a:lnTo>
                  <a:lnTo>
                    <a:pt x="164592" y="277977"/>
                  </a:lnTo>
                  <a:lnTo>
                    <a:pt x="212141" y="303581"/>
                  </a:lnTo>
                  <a:lnTo>
                    <a:pt x="270662" y="325526"/>
                  </a:lnTo>
                  <a:lnTo>
                    <a:pt x="329184" y="336499"/>
                  </a:lnTo>
                  <a:lnTo>
                    <a:pt x="402336" y="336499"/>
                  </a:lnTo>
                  <a:lnTo>
                    <a:pt x="574243" y="332841"/>
                  </a:lnTo>
                  <a:lnTo>
                    <a:pt x="994867" y="285293"/>
                  </a:lnTo>
                  <a:lnTo>
                    <a:pt x="1236269" y="248717"/>
                  </a:lnTo>
                  <a:lnTo>
                    <a:pt x="1664208" y="201168"/>
                  </a:lnTo>
                  <a:lnTo>
                    <a:pt x="2282342" y="146304"/>
                  </a:lnTo>
                  <a:lnTo>
                    <a:pt x="2878531" y="113385"/>
                  </a:lnTo>
                  <a:lnTo>
                    <a:pt x="3375965" y="91440"/>
                  </a:lnTo>
                  <a:lnTo>
                    <a:pt x="3577133" y="91440"/>
                  </a:lnTo>
                  <a:lnTo>
                    <a:pt x="3683203" y="73152"/>
                  </a:lnTo>
                  <a:lnTo>
                    <a:pt x="3789274" y="47549"/>
                  </a:lnTo>
                  <a:lnTo>
                    <a:pt x="3942893" y="0"/>
                  </a:lnTo>
                  <a:lnTo>
                    <a:pt x="4056278" y="25603"/>
                  </a:lnTo>
                  <a:lnTo>
                    <a:pt x="4198925" y="73152"/>
                  </a:lnTo>
                  <a:lnTo>
                    <a:pt x="4304995" y="109728"/>
                  </a:lnTo>
                  <a:lnTo>
                    <a:pt x="4352544" y="131673"/>
                  </a:lnTo>
                  <a:lnTo>
                    <a:pt x="4370832" y="149961"/>
                  </a:lnTo>
                  <a:lnTo>
                    <a:pt x="4392778" y="179222"/>
                  </a:lnTo>
                  <a:lnTo>
                    <a:pt x="4411066" y="208483"/>
                  </a:lnTo>
                  <a:lnTo>
                    <a:pt x="4418381" y="245059"/>
                  </a:lnTo>
                  <a:lnTo>
                    <a:pt x="4407408" y="274320"/>
                  </a:lnTo>
                  <a:lnTo>
                    <a:pt x="4385462" y="299923"/>
                  </a:lnTo>
                  <a:lnTo>
                    <a:pt x="4345229" y="314553"/>
                  </a:lnTo>
                  <a:lnTo>
                    <a:pt x="4144061" y="299923"/>
                  </a:lnTo>
                  <a:lnTo>
                    <a:pt x="3668573" y="285293"/>
                  </a:lnTo>
                  <a:lnTo>
                    <a:pt x="3130906" y="292608"/>
                  </a:lnTo>
                  <a:lnTo>
                    <a:pt x="2651760" y="2962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ECFD87F2-5302-4A5C-9EB9-E3DF8F68FC70}"/>
                </a:ext>
              </a:extLst>
            </p:cNvPr>
            <p:cNvSpPr/>
            <p:nvPr/>
          </p:nvSpPr>
          <p:spPr>
            <a:xfrm>
              <a:off x="3713163" y="1544638"/>
              <a:ext cx="2652712" cy="1327150"/>
            </a:xfrm>
            <a:custGeom>
              <a:avLst/>
              <a:gdLst>
                <a:gd name="connsiteX0" fmla="*/ 1119187 w 2652712"/>
                <a:gd name="connsiteY0" fmla="*/ 285750 h 1326357"/>
                <a:gd name="connsiteX1" fmla="*/ 657225 w 2652712"/>
                <a:gd name="connsiteY1" fmla="*/ 326232 h 1326357"/>
                <a:gd name="connsiteX2" fmla="*/ 269081 w 2652712"/>
                <a:gd name="connsiteY2" fmla="*/ 364332 h 1326357"/>
                <a:gd name="connsiteX3" fmla="*/ 221456 w 2652712"/>
                <a:gd name="connsiteY3" fmla="*/ 359569 h 1326357"/>
                <a:gd name="connsiteX4" fmla="*/ 47625 w 2652712"/>
                <a:gd name="connsiteY4" fmla="*/ 338138 h 1326357"/>
                <a:gd name="connsiteX5" fmla="*/ 0 w 2652712"/>
                <a:gd name="connsiteY5" fmla="*/ 238125 h 1326357"/>
                <a:gd name="connsiteX6" fmla="*/ 185737 w 2652712"/>
                <a:gd name="connsiteY6" fmla="*/ 216694 h 1326357"/>
                <a:gd name="connsiteX7" fmla="*/ 931069 w 2652712"/>
                <a:gd name="connsiteY7" fmla="*/ 147638 h 1326357"/>
                <a:gd name="connsiteX8" fmla="*/ 1443037 w 2652712"/>
                <a:gd name="connsiteY8" fmla="*/ 102394 h 1326357"/>
                <a:gd name="connsiteX9" fmla="*/ 1869281 w 2652712"/>
                <a:gd name="connsiteY9" fmla="*/ 66675 h 1326357"/>
                <a:gd name="connsiteX10" fmla="*/ 2064544 w 2652712"/>
                <a:gd name="connsiteY10" fmla="*/ 54769 h 1326357"/>
                <a:gd name="connsiteX11" fmla="*/ 2102644 w 2652712"/>
                <a:gd name="connsiteY11" fmla="*/ 38100 h 1326357"/>
                <a:gd name="connsiteX12" fmla="*/ 2166937 w 2652712"/>
                <a:gd name="connsiteY12" fmla="*/ 19050 h 1326357"/>
                <a:gd name="connsiteX13" fmla="*/ 2243137 w 2652712"/>
                <a:gd name="connsiteY13" fmla="*/ 2382 h 1326357"/>
                <a:gd name="connsiteX14" fmla="*/ 2288381 w 2652712"/>
                <a:gd name="connsiteY14" fmla="*/ 0 h 1326357"/>
                <a:gd name="connsiteX15" fmla="*/ 2319337 w 2652712"/>
                <a:gd name="connsiteY15" fmla="*/ 11907 h 1326357"/>
                <a:gd name="connsiteX16" fmla="*/ 2390775 w 2652712"/>
                <a:gd name="connsiteY16" fmla="*/ 54769 h 1326357"/>
                <a:gd name="connsiteX17" fmla="*/ 2481262 w 2652712"/>
                <a:gd name="connsiteY17" fmla="*/ 119063 h 1326357"/>
                <a:gd name="connsiteX18" fmla="*/ 2550319 w 2652712"/>
                <a:gd name="connsiteY18" fmla="*/ 164307 h 1326357"/>
                <a:gd name="connsiteX19" fmla="*/ 2593181 w 2652712"/>
                <a:gd name="connsiteY19" fmla="*/ 192882 h 1326357"/>
                <a:gd name="connsiteX20" fmla="*/ 2619375 w 2652712"/>
                <a:gd name="connsiteY20" fmla="*/ 216694 h 1326357"/>
                <a:gd name="connsiteX21" fmla="*/ 2640806 w 2652712"/>
                <a:gd name="connsiteY21" fmla="*/ 245269 h 1326357"/>
                <a:gd name="connsiteX22" fmla="*/ 2652712 w 2652712"/>
                <a:gd name="connsiteY22" fmla="*/ 264319 h 1326357"/>
                <a:gd name="connsiteX23" fmla="*/ 2652712 w 2652712"/>
                <a:gd name="connsiteY23" fmla="*/ 273844 h 1326357"/>
                <a:gd name="connsiteX24" fmla="*/ 2636044 w 2652712"/>
                <a:gd name="connsiteY24" fmla="*/ 297657 h 1326357"/>
                <a:gd name="connsiteX25" fmla="*/ 2607469 w 2652712"/>
                <a:gd name="connsiteY25" fmla="*/ 328613 h 1326357"/>
                <a:gd name="connsiteX26" fmla="*/ 2581275 w 2652712"/>
                <a:gd name="connsiteY26" fmla="*/ 366713 h 1326357"/>
                <a:gd name="connsiteX27" fmla="*/ 2562225 w 2652712"/>
                <a:gd name="connsiteY27" fmla="*/ 411957 h 1326357"/>
                <a:gd name="connsiteX28" fmla="*/ 2552700 w 2652712"/>
                <a:gd name="connsiteY28" fmla="*/ 454819 h 1326357"/>
                <a:gd name="connsiteX29" fmla="*/ 2531269 w 2652712"/>
                <a:gd name="connsiteY29" fmla="*/ 638175 h 1326357"/>
                <a:gd name="connsiteX30" fmla="*/ 2495550 w 2652712"/>
                <a:gd name="connsiteY30" fmla="*/ 904875 h 1326357"/>
                <a:gd name="connsiteX31" fmla="*/ 2462212 w 2652712"/>
                <a:gd name="connsiteY31" fmla="*/ 1064419 h 1326357"/>
                <a:gd name="connsiteX32" fmla="*/ 2433637 w 2652712"/>
                <a:gd name="connsiteY32" fmla="*/ 1154907 h 1326357"/>
                <a:gd name="connsiteX33" fmla="*/ 2383631 w 2652712"/>
                <a:gd name="connsiteY33" fmla="*/ 1264444 h 1326357"/>
                <a:gd name="connsiteX34" fmla="*/ 2359819 w 2652712"/>
                <a:gd name="connsiteY34" fmla="*/ 1297782 h 1326357"/>
                <a:gd name="connsiteX35" fmla="*/ 2338387 w 2652712"/>
                <a:gd name="connsiteY35" fmla="*/ 1319213 h 1326357"/>
                <a:gd name="connsiteX36" fmla="*/ 2314575 w 2652712"/>
                <a:gd name="connsiteY36" fmla="*/ 1326357 h 1326357"/>
                <a:gd name="connsiteX37" fmla="*/ 2281237 w 2652712"/>
                <a:gd name="connsiteY37" fmla="*/ 1323975 h 1326357"/>
                <a:gd name="connsiteX38" fmla="*/ 2247900 w 2652712"/>
                <a:gd name="connsiteY38" fmla="*/ 1309688 h 1326357"/>
                <a:gd name="connsiteX39" fmla="*/ 2221706 w 2652712"/>
                <a:gd name="connsiteY39" fmla="*/ 1285875 h 1326357"/>
                <a:gd name="connsiteX40" fmla="*/ 2185987 w 2652712"/>
                <a:gd name="connsiteY40" fmla="*/ 1240632 h 1326357"/>
                <a:gd name="connsiteX41" fmla="*/ 2238375 w 2652712"/>
                <a:gd name="connsiteY41" fmla="*/ 1081088 h 1326357"/>
                <a:gd name="connsiteX42" fmla="*/ 2283619 w 2652712"/>
                <a:gd name="connsiteY42" fmla="*/ 728663 h 1326357"/>
                <a:gd name="connsiteX43" fmla="*/ 2305050 w 2652712"/>
                <a:gd name="connsiteY43" fmla="*/ 571500 h 1326357"/>
                <a:gd name="connsiteX44" fmla="*/ 2326481 w 2652712"/>
                <a:gd name="connsiteY44" fmla="*/ 295275 h 1326357"/>
                <a:gd name="connsiteX45" fmla="*/ 2326481 w 2652712"/>
                <a:gd name="connsiteY45" fmla="*/ 271463 h 1326357"/>
                <a:gd name="connsiteX46" fmla="*/ 2319337 w 2652712"/>
                <a:gd name="connsiteY46" fmla="*/ 254794 h 1326357"/>
                <a:gd name="connsiteX47" fmla="*/ 2302669 w 2652712"/>
                <a:gd name="connsiteY47" fmla="*/ 233363 h 1326357"/>
                <a:gd name="connsiteX48" fmla="*/ 2276475 w 2652712"/>
                <a:gd name="connsiteY48" fmla="*/ 221457 h 1326357"/>
                <a:gd name="connsiteX49" fmla="*/ 2243137 w 2652712"/>
                <a:gd name="connsiteY49" fmla="*/ 209550 h 1326357"/>
                <a:gd name="connsiteX50" fmla="*/ 2038350 w 2652712"/>
                <a:gd name="connsiteY50" fmla="*/ 216694 h 1326357"/>
                <a:gd name="connsiteX51" fmla="*/ 1526381 w 2652712"/>
                <a:gd name="connsiteY51" fmla="*/ 254794 h 1326357"/>
                <a:gd name="connsiteX52" fmla="*/ 1119187 w 2652712"/>
                <a:gd name="connsiteY52" fmla="*/ 285750 h 132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2712" h="1326357">
                  <a:moveTo>
                    <a:pt x="1119187" y="285750"/>
                  </a:moveTo>
                  <a:lnTo>
                    <a:pt x="657225" y="326232"/>
                  </a:lnTo>
                  <a:lnTo>
                    <a:pt x="269081" y="364332"/>
                  </a:lnTo>
                  <a:lnTo>
                    <a:pt x="221456" y="359569"/>
                  </a:lnTo>
                  <a:lnTo>
                    <a:pt x="47625" y="338138"/>
                  </a:lnTo>
                  <a:lnTo>
                    <a:pt x="0" y="238125"/>
                  </a:lnTo>
                  <a:lnTo>
                    <a:pt x="185737" y="216694"/>
                  </a:lnTo>
                  <a:lnTo>
                    <a:pt x="931069" y="147638"/>
                  </a:lnTo>
                  <a:lnTo>
                    <a:pt x="1443037" y="102394"/>
                  </a:lnTo>
                  <a:lnTo>
                    <a:pt x="1869281" y="66675"/>
                  </a:lnTo>
                  <a:lnTo>
                    <a:pt x="2064544" y="54769"/>
                  </a:lnTo>
                  <a:lnTo>
                    <a:pt x="2102644" y="38100"/>
                  </a:lnTo>
                  <a:lnTo>
                    <a:pt x="2166937" y="19050"/>
                  </a:lnTo>
                  <a:lnTo>
                    <a:pt x="2243137" y="2382"/>
                  </a:lnTo>
                  <a:lnTo>
                    <a:pt x="2288381" y="0"/>
                  </a:lnTo>
                  <a:lnTo>
                    <a:pt x="2319337" y="11907"/>
                  </a:lnTo>
                  <a:lnTo>
                    <a:pt x="2390775" y="54769"/>
                  </a:lnTo>
                  <a:lnTo>
                    <a:pt x="2481262" y="119063"/>
                  </a:lnTo>
                  <a:lnTo>
                    <a:pt x="2550319" y="164307"/>
                  </a:lnTo>
                  <a:lnTo>
                    <a:pt x="2593181" y="192882"/>
                  </a:lnTo>
                  <a:lnTo>
                    <a:pt x="2619375" y="216694"/>
                  </a:lnTo>
                  <a:lnTo>
                    <a:pt x="2640806" y="245269"/>
                  </a:lnTo>
                  <a:lnTo>
                    <a:pt x="2652712" y="264319"/>
                  </a:lnTo>
                  <a:lnTo>
                    <a:pt x="2652712" y="273844"/>
                  </a:lnTo>
                  <a:lnTo>
                    <a:pt x="2636044" y="297657"/>
                  </a:lnTo>
                  <a:lnTo>
                    <a:pt x="2607469" y="328613"/>
                  </a:lnTo>
                  <a:lnTo>
                    <a:pt x="2581275" y="366713"/>
                  </a:lnTo>
                  <a:lnTo>
                    <a:pt x="2562225" y="411957"/>
                  </a:lnTo>
                  <a:lnTo>
                    <a:pt x="2552700" y="454819"/>
                  </a:lnTo>
                  <a:lnTo>
                    <a:pt x="2531269" y="638175"/>
                  </a:lnTo>
                  <a:lnTo>
                    <a:pt x="2495550" y="904875"/>
                  </a:lnTo>
                  <a:lnTo>
                    <a:pt x="2462212" y="1064419"/>
                  </a:lnTo>
                  <a:lnTo>
                    <a:pt x="2433637" y="1154907"/>
                  </a:lnTo>
                  <a:lnTo>
                    <a:pt x="2383631" y="1264444"/>
                  </a:lnTo>
                  <a:lnTo>
                    <a:pt x="2359819" y="1297782"/>
                  </a:lnTo>
                  <a:lnTo>
                    <a:pt x="2338387" y="1319213"/>
                  </a:lnTo>
                  <a:lnTo>
                    <a:pt x="2314575" y="1326357"/>
                  </a:lnTo>
                  <a:lnTo>
                    <a:pt x="2281237" y="1323975"/>
                  </a:lnTo>
                  <a:lnTo>
                    <a:pt x="2247900" y="1309688"/>
                  </a:lnTo>
                  <a:lnTo>
                    <a:pt x="2221706" y="1285875"/>
                  </a:lnTo>
                  <a:lnTo>
                    <a:pt x="2185987" y="1240632"/>
                  </a:lnTo>
                  <a:lnTo>
                    <a:pt x="2238375" y="1081088"/>
                  </a:lnTo>
                  <a:lnTo>
                    <a:pt x="2283619" y="728663"/>
                  </a:lnTo>
                  <a:lnTo>
                    <a:pt x="2305050" y="571500"/>
                  </a:lnTo>
                  <a:lnTo>
                    <a:pt x="2326481" y="295275"/>
                  </a:lnTo>
                  <a:lnTo>
                    <a:pt x="2326481" y="271463"/>
                  </a:lnTo>
                  <a:lnTo>
                    <a:pt x="2319337" y="254794"/>
                  </a:lnTo>
                  <a:lnTo>
                    <a:pt x="2302669" y="233363"/>
                  </a:lnTo>
                  <a:lnTo>
                    <a:pt x="2276475" y="221457"/>
                  </a:lnTo>
                  <a:lnTo>
                    <a:pt x="2243137" y="209550"/>
                  </a:lnTo>
                  <a:lnTo>
                    <a:pt x="2038350" y="216694"/>
                  </a:lnTo>
                  <a:lnTo>
                    <a:pt x="1526381" y="254794"/>
                  </a:lnTo>
                  <a:lnTo>
                    <a:pt x="111918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AC4D53C-7B8C-48F2-94A2-7C36473045EF}"/>
                </a:ext>
              </a:extLst>
            </p:cNvPr>
            <p:cNvSpPr/>
            <p:nvPr/>
          </p:nvSpPr>
          <p:spPr>
            <a:xfrm>
              <a:off x="3819525" y="2043113"/>
              <a:ext cx="2236788" cy="371475"/>
            </a:xfrm>
            <a:custGeom>
              <a:avLst/>
              <a:gdLst>
                <a:gd name="connsiteX0" fmla="*/ 747713 w 2235994"/>
                <a:gd name="connsiteY0" fmla="*/ 300037 h 371475"/>
                <a:gd name="connsiteX1" fmla="*/ 361950 w 2235994"/>
                <a:gd name="connsiteY1" fmla="*/ 335756 h 371475"/>
                <a:gd name="connsiteX2" fmla="*/ 35719 w 2235994"/>
                <a:gd name="connsiteY2" fmla="*/ 371475 h 371475"/>
                <a:gd name="connsiteX3" fmla="*/ 0 w 2235994"/>
                <a:gd name="connsiteY3" fmla="*/ 235743 h 371475"/>
                <a:gd name="connsiteX4" fmla="*/ 288131 w 2235994"/>
                <a:gd name="connsiteY4" fmla="*/ 202406 h 371475"/>
                <a:gd name="connsiteX5" fmla="*/ 602456 w 2235994"/>
                <a:gd name="connsiteY5" fmla="*/ 171450 h 371475"/>
                <a:gd name="connsiteX6" fmla="*/ 928688 w 2235994"/>
                <a:gd name="connsiteY6" fmla="*/ 135731 h 371475"/>
                <a:gd name="connsiteX7" fmla="*/ 1293019 w 2235994"/>
                <a:gd name="connsiteY7" fmla="*/ 95250 h 371475"/>
                <a:gd name="connsiteX8" fmla="*/ 1652588 w 2235994"/>
                <a:gd name="connsiteY8" fmla="*/ 59531 h 371475"/>
                <a:gd name="connsiteX9" fmla="*/ 1781175 w 2235994"/>
                <a:gd name="connsiteY9" fmla="*/ 45243 h 371475"/>
                <a:gd name="connsiteX10" fmla="*/ 1852613 w 2235994"/>
                <a:gd name="connsiteY10" fmla="*/ 21431 h 371475"/>
                <a:gd name="connsiteX11" fmla="*/ 1914525 w 2235994"/>
                <a:gd name="connsiteY11" fmla="*/ 0 h 371475"/>
                <a:gd name="connsiteX12" fmla="*/ 1978819 w 2235994"/>
                <a:gd name="connsiteY12" fmla="*/ 14287 h 371475"/>
                <a:gd name="connsiteX13" fmla="*/ 2052638 w 2235994"/>
                <a:gd name="connsiteY13" fmla="*/ 35718 h 371475"/>
                <a:gd name="connsiteX14" fmla="*/ 2112169 w 2235994"/>
                <a:gd name="connsiteY14" fmla="*/ 57150 h 371475"/>
                <a:gd name="connsiteX15" fmla="*/ 2235994 w 2235994"/>
                <a:gd name="connsiteY15" fmla="*/ 102393 h 371475"/>
                <a:gd name="connsiteX16" fmla="*/ 2224088 w 2235994"/>
                <a:gd name="connsiteY16" fmla="*/ 230981 h 371475"/>
                <a:gd name="connsiteX17" fmla="*/ 2057400 w 2235994"/>
                <a:gd name="connsiteY17" fmla="*/ 211931 h 371475"/>
                <a:gd name="connsiteX18" fmla="*/ 1938338 w 2235994"/>
                <a:gd name="connsiteY18" fmla="*/ 207168 h 371475"/>
                <a:gd name="connsiteX19" fmla="*/ 1828800 w 2235994"/>
                <a:gd name="connsiteY19" fmla="*/ 202406 h 371475"/>
                <a:gd name="connsiteX20" fmla="*/ 1728788 w 2235994"/>
                <a:gd name="connsiteY20" fmla="*/ 202406 h 371475"/>
                <a:gd name="connsiteX21" fmla="*/ 1652588 w 2235994"/>
                <a:gd name="connsiteY21" fmla="*/ 207168 h 371475"/>
                <a:gd name="connsiteX22" fmla="*/ 1476375 w 2235994"/>
                <a:gd name="connsiteY22" fmla="*/ 228600 h 371475"/>
                <a:gd name="connsiteX23" fmla="*/ 1150144 w 2235994"/>
                <a:gd name="connsiteY23" fmla="*/ 264318 h 371475"/>
                <a:gd name="connsiteX24" fmla="*/ 747713 w 2235994"/>
                <a:gd name="connsiteY24" fmla="*/ 3000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35994" h="371475">
                  <a:moveTo>
                    <a:pt x="747713" y="300037"/>
                  </a:moveTo>
                  <a:lnTo>
                    <a:pt x="361950" y="335756"/>
                  </a:lnTo>
                  <a:lnTo>
                    <a:pt x="35719" y="371475"/>
                  </a:lnTo>
                  <a:lnTo>
                    <a:pt x="0" y="235743"/>
                  </a:lnTo>
                  <a:lnTo>
                    <a:pt x="288131" y="202406"/>
                  </a:lnTo>
                  <a:lnTo>
                    <a:pt x="602456" y="171450"/>
                  </a:lnTo>
                  <a:lnTo>
                    <a:pt x="928688" y="135731"/>
                  </a:lnTo>
                  <a:lnTo>
                    <a:pt x="1293019" y="95250"/>
                  </a:lnTo>
                  <a:lnTo>
                    <a:pt x="1652588" y="59531"/>
                  </a:lnTo>
                  <a:lnTo>
                    <a:pt x="1781175" y="45243"/>
                  </a:lnTo>
                  <a:lnTo>
                    <a:pt x="1852613" y="21431"/>
                  </a:lnTo>
                  <a:lnTo>
                    <a:pt x="1914525" y="0"/>
                  </a:lnTo>
                  <a:lnTo>
                    <a:pt x="1978819" y="14287"/>
                  </a:lnTo>
                  <a:lnTo>
                    <a:pt x="2052638" y="35718"/>
                  </a:lnTo>
                  <a:lnTo>
                    <a:pt x="2112169" y="57150"/>
                  </a:lnTo>
                  <a:lnTo>
                    <a:pt x="2235994" y="102393"/>
                  </a:lnTo>
                  <a:lnTo>
                    <a:pt x="2224088" y="230981"/>
                  </a:lnTo>
                  <a:lnTo>
                    <a:pt x="2057400" y="211931"/>
                  </a:lnTo>
                  <a:lnTo>
                    <a:pt x="1938338" y="207168"/>
                  </a:lnTo>
                  <a:lnTo>
                    <a:pt x="1828800" y="202406"/>
                  </a:lnTo>
                  <a:lnTo>
                    <a:pt x="1728788" y="202406"/>
                  </a:lnTo>
                  <a:lnTo>
                    <a:pt x="1652588" y="207168"/>
                  </a:lnTo>
                  <a:lnTo>
                    <a:pt x="1476375" y="228600"/>
                  </a:lnTo>
                  <a:lnTo>
                    <a:pt x="1150144" y="264318"/>
                  </a:lnTo>
                  <a:lnTo>
                    <a:pt x="747713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A08EF410-2F28-41D4-B136-A91C7871F739}"/>
                </a:ext>
              </a:extLst>
            </p:cNvPr>
            <p:cNvSpPr/>
            <p:nvPr/>
          </p:nvSpPr>
          <p:spPr>
            <a:xfrm>
              <a:off x="3865563" y="2576513"/>
              <a:ext cx="2133600" cy="327025"/>
            </a:xfrm>
            <a:custGeom>
              <a:avLst/>
              <a:gdLst>
                <a:gd name="connsiteX0" fmla="*/ 1226344 w 2133600"/>
                <a:gd name="connsiteY0" fmla="*/ 240506 h 326231"/>
                <a:gd name="connsiteX1" fmla="*/ 638175 w 2133600"/>
                <a:gd name="connsiteY1" fmla="*/ 290512 h 326231"/>
                <a:gd name="connsiteX2" fmla="*/ 254794 w 2133600"/>
                <a:gd name="connsiteY2" fmla="*/ 319087 h 326231"/>
                <a:gd name="connsiteX3" fmla="*/ 235744 w 2133600"/>
                <a:gd name="connsiteY3" fmla="*/ 314325 h 326231"/>
                <a:gd name="connsiteX4" fmla="*/ 202406 w 2133600"/>
                <a:gd name="connsiteY4" fmla="*/ 309562 h 326231"/>
                <a:gd name="connsiteX5" fmla="*/ 152400 w 2133600"/>
                <a:gd name="connsiteY5" fmla="*/ 309562 h 326231"/>
                <a:gd name="connsiteX6" fmla="*/ 23812 w 2133600"/>
                <a:gd name="connsiteY6" fmla="*/ 326231 h 326231"/>
                <a:gd name="connsiteX7" fmla="*/ 0 w 2133600"/>
                <a:gd name="connsiteY7" fmla="*/ 180975 h 326231"/>
                <a:gd name="connsiteX8" fmla="*/ 264319 w 2133600"/>
                <a:gd name="connsiteY8" fmla="*/ 171450 h 326231"/>
                <a:gd name="connsiteX9" fmla="*/ 521494 w 2133600"/>
                <a:gd name="connsiteY9" fmla="*/ 157162 h 326231"/>
                <a:gd name="connsiteX10" fmla="*/ 962025 w 2133600"/>
                <a:gd name="connsiteY10" fmla="*/ 121443 h 326231"/>
                <a:gd name="connsiteX11" fmla="*/ 1493044 w 2133600"/>
                <a:gd name="connsiteY11" fmla="*/ 73818 h 326231"/>
                <a:gd name="connsiteX12" fmla="*/ 1750219 w 2133600"/>
                <a:gd name="connsiteY12" fmla="*/ 50006 h 326231"/>
                <a:gd name="connsiteX13" fmla="*/ 1790700 w 2133600"/>
                <a:gd name="connsiteY13" fmla="*/ 30956 h 326231"/>
                <a:gd name="connsiteX14" fmla="*/ 1838325 w 2133600"/>
                <a:gd name="connsiteY14" fmla="*/ 11906 h 326231"/>
                <a:gd name="connsiteX15" fmla="*/ 1890712 w 2133600"/>
                <a:gd name="connsiteY15" fmla="*/ 0 h 326231"/>
                <a:gd name="connsiteX16" fmla="*/ 1940719 w 2133600"/>
                <a:gd name="connsiteY16" fmla="*/ 2381 h 326231"/>
                <a:gd name="connsiteX17" fmla="*/ 1995487 w 2133600"/>
                <a:gd name="connsiteY17" fmla="*/ 16668 h 326231"/>
                <a:gd name="connsiteX18" fmla="*/ 2133600 w 2133600"/>
                <a:gd name="connsiteY18" fmla="*/ 71437 h 326231"/>
                <a:gd name="connsiteX19" fmla="*/ 2124075 w 2133600"/>
                <a:gd name="connsiteY19" fmla="*/ 216693 h 326231"/>
                <a:gd name="connsiteX20" fmla="*/ 2033587 w 2133600"/>
                <a:gd name="connsiteY20" fmla="*/ 207168 h 326231"/>
                <a:gd name="connsiteX21" fmla="*/ 2005012 w 2133600"/>
                <a:gd name="connsiteY21" fmla="*/ 183356 h 326231"/>
                <a:gd name="connsiteX22" fmla="*/ 1795462 w 2133600"/>
                <a:gd name="connsiteY22" fmla="*/ 200025 h 326231"/>
                <a:gd name="connsiteX23" fmla="*/ 1226344 w 2133600"/>
                <a:gd name="connsiteY23" fmla="*/ 24050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3600" h="326231">
                  <a:moveTo>
                    <a:pt x="1226344" y="240506"/>
                  </a:moveTo>
                  <a:lnTo>
                    <a:pt x="638175" y="290512"/>
                  </a:lnTo>
                  <a:lnTo>
                    <a:pt x="254794" y="319087"/>
                  </a:lnTo>
                  <a:lnTo>
                    <a:pt x="235744" y="314325"/>
                  </a:lnTo>
                  <a:lnTo>
                    <a:pt x="202406" y="309562"/>
                  </a:lnTo>
                  <a:lnTo>
                    <a:pt x="152400" y="309562"/>
                  </a:lnTo>
                  <a:lnTo>
                    <a:pt x="23812" y="326231"/>
                  </a:lnTo>
                  <a:lnTo>
                    <a:pt x="0" y="180975"/>
                  </a:lnTo>
                  <a:lnTo>
                    <a:pt x="264319" y="171450"/>
                  </a:lnTo>
                  <a:lnTo>
                    <a:pt x="521494" y="157162"/>
                  </a:lnTo>
                  <a:lnTo>
                    <a:pt x="962025" y="121443"/>
                  </a:lnTo>
                  <a:lnTo>
                    <a:pt x="1493044" y="73818"/>
                  </a:lnTo>
                  <a:lnTo>
                    <a:pt x="1750219" y="50006"/>
                  </a:lnTo>
                  <a:lnTo>
                    <a:pt x="1790700" y="30956"/>
                  </a:lnTo>
                  <a:lnTo>
                    <a:pt x="1838325" y="11906"/>
                  </a:lnTo>
                  <a:lnTo>
                    <a:pt x="1890712" y="0"/>
                  </a:lnTo>
                  <a:lnTo>
                    <a:pt x="1940719" y="2381"/>
                  </a:lnTo>
                  <a:lnTo>
                    <a:pt x="1995487" y="16668"/>
                  </a:lnTo>
                  <a:lnTo>
                    <a:pt x="2133600" y="71437"/>
                  </a:lnTo>
                  <a:lnTo>
                    <a:pt x="2124075" y="216693"/>
                  </a:lnTo>
                  <a:lnTo>
                    <a:pt x="2033587" y="207168"/>
                  </a:lnTo>
                  <a:lnTo>
                    <a:pt x="2005012" y="183356"/>
                  </a:lnTo>
                  <a:lnTo>
                    <a:pt x="1795462" y="200025"/>
                  </a:lnTo>
                  <a:lnTo>
                    <a:pt x="12263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F8435F0A-6C79-4C83-9A35-852A7433828A}"/>
                </a:ext>
              </a:extLst>
            </p:cNvPr>
            <p:cNvSpPr/>
            <p:nvPr/>
          </p:nvSpPr>
          <p:spPr>
            <a:xfrm rot="16200000">
              <a:off x="2511425" y="4210050"/>
              <a:ext cx="1901825" cy="422275"/>
            </a:xfrm>
            <a:custGeom>
              <a:avLst/>
              <a:gdLst>
                <a:gd name="connsiteX0" fmla="*/ 421481 w 1902618"/>
                <a:gd name="connsiteY0" fmla="*/ 400050 h 421481"/>
                <a:gd name="connsiteX1" fmla="*/ 126206 w 1902618"/>
                <a:gd name="connsiteY1" fmla="*/ 404812 h 421481"/>
                <a:gd name="connsiteX2" fmla="*/ 0 w 1902618"/>
                <a:gd name="connsiteY2" fmla="*/ 180975 h 421481"/>
                <a:gd name="connsiteX3" fmla="*/ 307181 w 1902618"/>
                <a:gd name="connsiteY3" fmla="*/ 176212 h 421481"/>
                <a:gd name="connsiteX4" fmla="*/ 719137 w 1902618"/>
                <a:gd name="connsiteY4" fmla="*/ 173831 h 421481"/>
                <a:gd name="connsiteX5" fmla="*/ 1212056 w 1902618"/>
                <a:gd name="connsiteY5" fmla="*/ 176212 h 421481"/>
                <a:gd name="connsiteX6" fmla="*/ 1543050 w 1902618"/>
                <a:gd name="connsiteY6" fmla="*/ 176212 h 421481"/>
                <a:gd name="connsiteX7" fmla="*/ 1616868 w 1902618"/>
                <a:gd name="connsiteY7" fmla="*/ 178593 h 421481"/>
                <a:gd name="connsiteX8" fmla="*/ 1664493 w 1902618"/>
                <a:gd name="connsiteY8" fmla="*/ 173831 h 421481"/>
                <a:gd name="connsiteX9" fmla="*/ 1685925 w 1902618"/>
                <a:gd name="connsiteY9" fmla="*/ 161925 h 421481"/>
                <a:gd name="connsiteX10" fmla="*/ 1721643 w 1902618"/>
                <a:gd name="connsiteY10" fmla="*/ 128587 h 421481"/>
                <a:gd name="connsiteX11" fmla="*/ 1814512 w 1902618"/>
                <a:gd name="connsiteY11" fmla="*/ 0 h 421481"/>
                <a:gd name="connsiteX12" fmla="*/ 1902618 w 1902618"/>
                <a:gd name="connsiteY12" fmla="*/ 307181 h 421481"/>
                <a:gd name="connsiteX13" fmla="*/ 1788318 w 1902618"/>
                <a:gd name="connsiteY13" fmla="*/ 383381 h 421481"/>
                <a:gd name="connsiteX14" fmla="*/ 1743075 w 1902618"/>
                <a:gd name="connsiteY14" fmla="*/ 409575 h 421481"/>
                <a:gd name="connsiteX15" fmla="*/ 1709737 w 1902618"/>
                <a:gd name="connsiteY15" fmla="*/ 416718 h 421481"/>
                <a:gd name="connsiteX16" fmla="*/ 1614487 w 1902618"/>
                <a:gd name="connsiteY16" fmla="*/ 421481 h 421481"/>
                <a:gd name="connsiteX17" fmla="*/ 1371600 w 1902618"/>
                <a:gd name="connsiteY17" fmla="*/ 421481 h 421481"/>
                <a:gd name="connsiteX18" fmla="*/ 1209675 w 1902618"/>
                <a:gd name="connsiteY18" fmla="*/ 397668 h 421481"/>
                <a:gd name="connsiteX19" fmla="*/ 812006 w 1902618"/>
                <a:gd name="connsiteY19" fmla="*/ 402431 h 421481"/>
                <a:gd name="connsiteX20" fmla="*/ 635793 w 1902618"/>
                <a:gd name="connsiteY20" fmla="*/ 395287 h 421481"/>
                <a:gd name="connsiteX21" fmla="*/ 421481 w 1902618"/>
                <a:gd name="connsiteY21" fmla="*/ 40005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618" h="421481">
                  <a:moveTo>
                    <a:pt x="421481" y="400050"/>
                  </a:moveTo>
                  <a:lnTo>
                    <a:pt x="126206" y="404812"/>
                  </a:lnTo>
                  <a:lnTo>
                    <a:pt x="0" y="180975"/>
                  </a:lnTo>
                  <a:lnTo>
                    <a:pt x="307181" y="176212"/>
                  </a:lnTo>
                  <a:lnTo>
                    <a:pt x="719137" y="173831"/>
                  </a:lnTo>
                  <a:lnTo>
                    <a:pt x="1212056" y="176212"/>
                  </a:lnTo>
                  <a:lnTo>
                    <a:pt x="1543050" y="176212"/>
                  </a:lnTo>
                  <a:cubicBezTo>
                    <a:pt x="1567655" y="177032"/>
                    <a:pt x="1594246" y="180180"/>
                    <a:pt x="1616868" y="178593"/>
                  </a:cubicBezTo>
                  <a:lnTo>
                    <a:pt x="1664493" y="173831"/>
                  </a:lnTo>
                  <a:lnTo>
                    <a:pt x="1685925" y="161925"/>
                  </a:lnTo>
                  <a:lnTo>
                    <a:pt x="1721643" y="128587"/>
                  </a:lnTo>
                  <a:lnTo>
                    <a:pt x="1814512" y="0"/>
                  </a:lnTo>
                  <a:lnTo>
                    <a:pt x="1902618" y="307181"/>
                  </a:lnTo>
                  <a:lnTo>
                    <a:pt x="1788318" y="383381"/>
                  </a:lnTo>
                  <a:lnTo>
                    <a:pt x="1743075" y="409575"/>
                  </a:lnTo>
                  <a:lnTo>
                    <a:pt x="1709737" y="416718"/>
                  </a:lnTo>
                  <a:lnTo>
                    <a:pt x="1614487" y="421481"/>
                  </a:lnTo>
                  <a:lnTo>
                    <a:pt x="1371600" y="421481"/>
                  </a:lnTo>
                  <a:lnTo>
                    <a:pt x="1209675" y="397668"/>
                  </a:lnTo>
                  <a:lnTo>
                    <a:pt x="812006" y="402431"/>
                  </a:lnTo>
                  <a:lnTo>
                    <a:pt x="635793" y="395287"/>
                  </a:lnTo>
                  <a:lnTo>
                    <a:pt x="42148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9CDB9E42-82D9-4718-A2AB-6582156EF7DA}"/>
                </a:ext>
              </a:extLst>
            </p:cNvPr>
            <p:cNvSpPr/>
            <p:nvPr/>
          </p:nvSpPr>
          <p:spPr>
            <a:xfrm>
              <a:off x="3565525" y="3802063"/>
              <a:ext cx="919163" cy="377825"/>
            </a:xfrm>
            <a:custGeom>
              <a:avLst/>
              <a:gdLst>
                <a:gd name="connsiteX0" fmla="*/ 338138 w 919163"/>
                <a:gd name="connsiteY0" fmla="*/ 316707 h 376238"/>
                <a:gd name="connsiteX1" fmla="*/ 19050 w 919163"/>
                <a:gd name="connsiteY1" fmla="*/ 376238 h 376238"/>
                <a:gd name="connsiteX2" fmla="*/ 0 w 919163"/>
                <a:gd name="connsiteY2" fmla="*/ 195263 h 376238"/>
                <a:gd name="connsiteX3" fmla="*/ 211932 w 919163"/>
                <a:gd name="connsiteY3" fmla="*/ 166688 h 376238"/>
                <a:gd name="connsiteX4" fmla="*/ 523875 w 919163"/>
                <a:gd name="connsiteY4" fmla="*/ 104775 h 376238"/>
                <a:gd name="connsiteX5" fmla="*/ 816769 w 919163"/>
                <a:gd name="connsiteY5" fmla="*/ 35719 h 376238"/>
                <a:gd name="connsiteX6" fmla="*/ 916782 w 919163"/>
                <a:gd name="connsiteY6" fmla="*/ 0 h 376238"/>
                <a:gd name="connsiteX7" fmla="*/ 919163 w 919163"/>
                <a:gd name="connsiteY7" fmla="*/ 190500 h 376238"/>
                <a:gd name="connsiteX8" fmla="*/ 654844 w 919163"/>
                <a:gd name="connsiteY8" fmla="*/ 254794 h 376238"/>
                <a:gd name="connsiteX9" fmla="*/ 338138 w 919163"/>
                <a:gd name="connsiteY9" fmla="*/ 31670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163" h="376238">
                  <a:moveTo>
                    <a:pt x="338138" y="316707"/>
                  </a:moveTo>
                  <a:lnTo>
                    <a:pt x="19050" y="376238"/>
                  </a:lnTo>
                  <a:lnTo>
                    <a:pt x="0" y="195263"/>
                  </a:lnTo>
                  <a:lnTo>
                    <a:pt x="211932" y="166688"/>
                  </a:lnTo>
                  <a:lnTo>
                    <a:pt x="523875" y="104775"/>
                  </a:lnTo>
                  <a:lnTo>
                    <a:pt x="816769" y="35719"/>
                  </a:lnTo>
                  <a:lnTo>
                    <a:pt x="916782" y="0"/>
                  </a:lnTo>
                  <a:cubicBezTo>
                    <a:pt x="917576" y="63500"/>
                    <a:pt x="918369" y="127000"/>
                    <a:pt x="919163" y="190500"/>
                  </a:cubicBezTo>
                  <a:lnTo>
                    <a:pt x="654844" y="254794"/>
                  </a:lnTo>
                  <a:lnTo>
                    <a:pt x="338138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B1BFFFFC-E7D2-49B5-8B2C-16D74221713F}"/>
                </a:ext>
              </a:extLst>
            </p:cNvPr>
            <p:cNvSpPr/>
            <p:nvPr/>
          </p:nvSpPr>
          <p:spPr>
            <a:xfrm>
              <a:off x="3575050" y="4370388"/>
              <a:ext cx="896938" cy="396875"/>
            </a:xfrm>
            <a:custGeom>
              <a:avLst/>
              <a:gdLst>
                <a:gd name="connsiteX0" fmla="*/ 350044 w 897732"/>
                <a:gd name="connsiteY0" fmla="*/ 319087 h 397669"/>
                <a:gd name="connsiteX1" fmla="*/ 9525 w 897732"/>
                <a:gd name="connsiteY1" fmla="*/ 397669 h 397669"/>
                <a:gd name="connsiteX2" fmla="*/ 0 w 897732"/>
                <a:gd name="connsiteY2" fmla="*/ 173831 h 397669"/>
                <a:gd name="connsiteX3" fmla="*/ 133350 w 897732"/>
                <a:gd name="connsiteY3" fmla="*/ 176212 h 397669"/>
                <a:gd name="connsiteX4" fmla="*/ 240507 w 897732"/>
                <a:gd name="connsiteY4" fmla="*/ 171450 h 397669"/>
                <a:gd name="connsiteX5" fmla="*/ 314325 w 897732"/>
                <a:gd name="connsiteY5" fmla="*/ 159544 h 397669"/>
                <a:gd name="connsiteX6" fmla="*/ 457200 w 897732"/>
                <a:gd name="connsiteY6" fmla="*/ 128587 h 397669"/>
                <a:gd name="connsiteX7" fmla="*/ 626269 w 897732"/>
                <a:gd name="connsiteY7" fmla="*/ 83344 h 397669"/>
                <a:gd name="connsiteX8" fmla="*/ 890588 w 897732"/>
                <a:gd name="connsiteY8" fmla="*/ 0 h 397669"/>
                <a:gd name="connsiteX9" fmla="*/ 897732 w 897732"/>
                <a:gd name="connsiteY9" fmla="*/ 188119 h 397669"/>
                <a:gd name="connsiteX10" fmla="*/ 692944 w 897732"/>
                <a:gd name="connsiteY10" fmla="*/ 238125 h 397669"/>
                <a:gd name="connsiteX11" fmla="*/ 533400 w 897732"/>
                <a:gd name="connsiteY11" fmla="*/ 280987 h 397669"/>
                <a:gd name="connsiteX12" fmla="*/ 350044 w 897732"/>
                <a:gd name="connsiteY12" fmla="*/ 319087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7732" h="397669">
                  <a:moveTo>
                    <a:pt x="350044" y="319087"/>
                  </a:moveTo>
                  <a:lnTo>
                    <a:pt x="9525" y="397669"/>
                  </a:lnTo>
                  <a:lnTo>
                    <a:pt x="0" y="173831"/>
                  </a:lnTo>
                  <a:lnTo>
                    <a:pt x="133350" y="176212"/>
                  </a:lnTo>
                  <a:lnTo>
                    <a:pt x="240507" y="171450"/>
                  </a:lnTo>
                  <a:lnTo>
                    <a:pt x="314325" y="159544"/>
                  </a:lnTo>
                  <a:lnTo>
                    <a:pt x="457200" y="128587"/>
                  </a:lnTo>
                  <a:lnTo>
                    <a:pt x="626269" y="83344"/>
                  </a:lnTo>
                  <a:lnTo>
                    <a:pt x="890588" y="0"/>
                  </a:lnTo>
                  <a:lnTo>
                    <a:pt x="897732" y="188119"/>
                  </a:lnTo>
                  <a:lnTo>
                    <a:pt x="692944" y="238125"/>
                  </a:lnTo>
                  <a:lnTo>
                    <a:pt x="533400" y="280987"/>
                  </a:lnTo>
                  <a:lnTo>
                    <a:pt x="35004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BE27D1EB-0412-41F5-8B84-FBE543EA05C4}"/>
                </a:ext>
              </a:extLst>
            </p:cNvPr>
            <p:cNvSpPr/>
            <p:nvPr/>
          </p:nvSpPr>
          <p:spPr>
            <a:xfrm>
              <a:off x="2824163" y="4876800"/>
              <a:ext cx="1657350" cy="838200"/>
            </a:xfrm>
            <a:custGeom>
              <a:avLst/>
              <a:gdLst>
                <a:gd name="connsiteX0" fmla="*/ 985837 w 1657350"/>
                <a:gd name="connsiteY0" fmla="*/ 450056 h 838200"/>
                <a:gd name="connsiteX1" fmla="*/ 762000 w 1657350"/>
                <a:gd name="connsiteY1" fmla="*/ 569119 h 838200"/>
                <a:gd name="connsiteX2" fmla="*/ 552450 w 1657350"/>
                <a:gd name="connsiteY2" fmla="*/ 676275 h 838200"/>
                <a:gd name="connsiteX3" fmla="*/ 385762 w 1657350"/>
                <a:gd name="connsiteY3" fmla="*/ 769144 h 838200"/>
                <a:gd name="connsiteX4" fmla="*/ 278606 w 1657350"/>
                <a:gd name="connsiteY4" fmla="*/ 838200 h 838200"/>
                <a:gd name="connsiteX5" fmla="*/ 250031 w 1657350"/>
                <a:gd name="connsiteY5" fmla="*/ 838200 h 838200"/>
                <a:gd name="connsiteX6" fmla="*/ 226218 w 1657350"/>
                <a:gd name="connsiteY6" fmla="*/ 828675 h 838200"/>
                <a:gd name="connsiteX7" fmla="*/ 192881 w 1657350"/>
                <a:gd name="connsiteY7" fmla="*/ 797719 h 838200"/>
                <a:gd name="connsiteX8" fmla="*/ 135731 w 1657350"/>
                <a:gd name="connsiteY8" fmla="*/ 726281 h 838200"/>
                <a:gd name="connsiteX9" fmla="*/ 95250 w 1657350"/>
                <a:gd name="connsiteY9" fmla="*/ 669131 h 838200"/>
                <a:gd name="connsiteX10" fmla="*/ 64293 w 1657350"/>
                <a:gd name="connsiteY10" fmla="*/ 623888 h 838200"/>
                <a:gd name="connsiteX11" fmla="*/ 28575 w 1657350"/>
                <a:gd name="connsiteY11" fmla="*/ 561975 h 838200"/>
                <a:gd name="connsiteX12" fmla="*/ 14287 w 1657350"/>
                <a:gd name="connsiteY12" fmla="*/ 528638 h 838200"/>
                <a:gd name="connsiteX13" fmla="*/ 2381 w 1657350"/>
                <a:gd name="connsiteY13" fmla="*/ 492919 h 838200"/>
                <a:gd name="connsiteX14" fmla="*/ 0 w 1657350"/>
                <a:gd name="connsiteY14" fmla="*/ 461963 h 838200"/>
                <a:gd name="connsiteX15" fmla="*/ 4762 w 1657350"/>
                <a:gd name="connsiteY15" fmla="*/ 442913 h 838200"/>
                <a:gd name="connsiteX16" fmla="*/ 7143 w 1657350"/>
                <a:gd name="connsiteY16" fmla="*/ 435769 h 838200"/>
                <a:gd name="connsiteX17" fmla="*/ 16668 w 1657350"/>
                <a:gd name="connsiteY17" fmla="*/ 431006 h 838200"/>
                <a:gd name="connsiteX18" fmla="*/ 30956 w 1657350"/>
                <a:gd name="connsiteY18" fmla="*/ 431006 h 838200"/>
                <a:gd name="connsiteX19" fmla="*/ 57150 w 1657350"/>
                <a:gd name="connsiteY19" fmla="*/ 438150 h 838200"/>
                <a:gd name="connsiteX20" fmla="*/ 71437 w 1657350"/>
                <a:gd name="connsiteY20" fmla="*/ 459581 h 838200"/>
                <a:gd name="connsiteX21" fmla="*/ 95250 w 1657350"/>
                <a:gd name="connsiteY21" fmla="*/ 495300 h 838200"/>
                <a:gd name="connsiteX22" fmla="*/ 123825 w 1657350"/>
                <a:gd name="connsiteY22" fmla="*/ 523875 h 838200"/>
                <a:gd name="connsiteX23" fmla="*/ 145256 w 1657350"/>
                <a:gd name="connsiteY23" fmla="*/ 535781 h 838200"/>
                <a:gd name="connsiteX24" fmla="*/ 173831 w 1657350"/>
                <a:gd name="connsiteY24" fmla="*/ 542925 h 838200"/>
                <a:gd name="connsiteX25" fmla="*/ 221456 w 1657350"/>
                <a:gd name="connsiteY25" fmla="*/ 533400 h 838200"/>
                <a:gd name="connsiteX26" fmla="*/ 607218 w 1657350"/>
                <a:gd name="connsiteY26" fmla="*/ 407194 h 838200"/>
                <a:gd name="connsiteX27" fmla="*/ 845343 w 1657350"/>
                <a:gd name="connsiteY27" fmla="*/ 309563 h 838200"/>
                <a:gd name="connsiteX28" fmla="*/ 1152525 w 1657350"/>
                <a:gd name="connsiteY28" fmla="*/ 192881 h 838200"/>
                <a:gd name="connsiteX29" fmla="*/ 1376362 w 1657350"/>
                <a:gd name="connsiteY29" fmla="*/ 104775 h 838200"/>
                <a:gd name="connsiteX30" fmla="*/ 1645443 w 1657350"/>
                <a:gd name="connsiteY30" fmla="*/ 0 h 838200"/>
                <a:gd name="connsiteX31" fmla="*/ 1657350 w 1657350"/>
                <a:gd name="connsiteY31" fmla="*/ 114300 h 838200"/>
                <a:gd name="connsiteX32" fmla="*/ 1509712 w 1657350"/>
                <a:gd name="connsiteY32" fmla="*/ 176213 h 838200"/>
                <a:gd name="connsiteX33" fmla="*/ 1197768 w 1657350"/>
                <a:gd name="connsiteY33" fmla="*/ 342900 h 838200"/>
                <a:gd name="connsiteX34" fmla="*/ 985837 w 1657350"/>
                <a:gd name="connsiteY34" fmla="*/ 450056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57350" h="838200">
                  <a:moveTo>
                    <a:pt x="985837" y="450056"/>
                  </a:moveTo>
                  <a:lnTo>
                    <a:pt x="762000" y="569119"/>
                  </a:lnTo>
                  <a:lnTo>
                    <a:pt x="552450" y="676275"/>
                  </a:lnTo>
                  <a:lnTo>
                    <a:pt x="385762" y="769144"/>
                  </a:lnTo>
                  <a:lnTo>
                    <a:pt x="278606" y="838200"/>
                  </a:lnTo>
                  <a:lnTo>
                    <a:pt x="250031" y="838200"/>
                  </a:lnTo>
                  <a:lnTo>
                    <a:pt x="226218" y="828675"/>
                  </a:lnTo>
                  <a:lnTo>
                    <a:pt x="192881" y="797719"/>
                  </a:lnTo>
                  <a:lnTo>
                    <a:pt x="135731" y="726281"/>
                  </a:lnTo>
                  <a:lnTo>
                    <a:pt x="95250" y="669131"/>
                  </a:lnTo>
                  <a:lnTo>
                    <a:pt x="64293" y="623888"/>
                  </a:lnTo>
                  <a:lnTo>
                    <a:pt x="28575" y="561975"/>
                  </a:lnTo>
                  <a:lnTo>
                    <a:pt x="14287" y="528638"/>
                  </a:lnTo>
                  <a:lnTo>
                    <a:pt x="2381" y="492919"/>
                  </a:lnTo>
                  <a:lnTo>
                    <a:pt x="0" y="461963"/>
                  </a:lnTo>
                  <a:lnTo>
                    <a:pt x="4762" y="442913"/>
                  </a:lnTo>
                  <a:lnTo>
                    <a:pt x="7143" y="435769"/>
                  </a:lnTo>
                  <a:lnTo>
                    <a:pt x="16668" y="431006"/>
                  </a:lnTo>
                  <a:lnTo>
                    <a:pt x="30956" y="431006"/>
                  </a:lnTo>
                  <a:lnTo>
                    <a:pt x="57150" y="438150"/>
                  </a:lnTo>
                  <a:lnTo>
                    <a:pt x="71437" y="459581"/>
                  </a:lnTo>
                  <a:lnTo>
                    <a:pt x="95250" y="495300"/>
                  </a:lnTo>
                  <a:lnTo>
                    <a:pt x="123825" y="523875"/>
                  </a:lnTo>
                  <a:lnTo>
                    <a:pt x="145256" y="535781"/>
                  </a:lnTo>
                  <a:lnTo>
                    <a:pt x="173831" y="542925"/>
                  </a:lnTo>
                  <a:lnTo>
                    <a:pt x="221456" y="533400"/>
                  </a:lnTo>
                  <a:lnTo>
                    <a:pt x="607218" y="407194"/>
                  </a:lnTo>
                  <a:lnTo>
                    <a:pt x="845343" y="309563"/>
                  </a:lnTo>
                  <a:lnTo>
                    <a:pt x="1152525" y="192881"/>
                  </a:lnTo>
                  <a:lnTo>
                    <a:pt x="1376362" y="104775"/>
                  </a:lnTo>
                  <a:lnTo>
                    <a:pt x="1645443" y="0"/>
                  </a:lnTo>
                  <a:lnTo>
                    <a:pt x="1657350" y="114300"/>
                  </a:lnTo>
                  <a:lnTo>
                    <a:pt x="1509712" y="176213"/>
                  </a:lnTo>
                  <a:lnTo>
                    <a:pt x="1197768" y="342900"/>
                  </a:lnTo>
                  <a:lnTo>
                    <a:pt x="9858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30365099-4750-43BD-94CF-29A900DEE91D}"/>
                </a:ext>
              </a:extLst>
            </p:cNvPr>
            <p:cNvSpPr/>
            <p:nvPr/>
          </p:nvSpPr>
          <p:spPr>
            <a:xfrm rot="16200000">
              <a:off x="3121025" y="4508500"/>
              <a:ext cx="2678113" cy="392113"/>
            </a:xfrm>
            <a:custGeom>
              <a:avLst/>
              <a:gdLst>
                <a:gd name="connsiteX0" fmla="*/ 1204913 w 2678906"/>
                <a:gd name="connsiteY0" fmla="*/ 369094 h 392906"/>
                <a:gd name="connsiteX1" fmla="*/ 733425 w 2678906"/>
                <a:gd name="connsiteY1" fmla="*/ 371475 h 392906"/>
                <a:gd name="connsiteX2" fmla="*/ 383381 w 2678906"/>
                <a:gd name="connsiteY2" fmla="*/ 369094 h 392906"/>
                <a:gd name="connsiteX3" fmla="*/ 316706 w 2678906"/>
                <a:gd name="connsiteY3" fmla="*/ 369094 h 392906"/>
                <a:gd name="connsiteX4" fmla="*/ 269081 w 2678906"/>
                <a:gd name="connsiteY4" fmla="*/ 366712 h 392906"/>
                <a:gd name="connsiteX5" fmla="*/ 226219 w 2678906"/>
                <a:gd name="connsiteY5" fmla="*/ 361950 h 392906"/>
                <a:gd name="connsiteX6" fmla="*/ 178594 w 2678906"/>
                <a:gd name="connsiteY6" fmla="*/ 352425 h 392906"/>
                <a:gd name="connsiteX7" fmla="*/ 133350 w 2678906"/>
                <a:gd name="connsiteY7" fmla="*/ 342900 h 392906"/>
                <a:gd name="connsiteX8" fmla="*/ 88106 w 2678906"/>
                <a:gd name="connsiteY8" fmla="*/ 326231 h 392906"/>
                <a:gd name="connsiteX9" fmla="*/ 42863 w 2678906"/>
                <a:gd name="connsiteY9" fmla="*/ 314325 h 392906"/>
                <a:gd name="connsiteX10" fmla="*/ 21431 w 2678906"/>
                <a:gd name="connsiteY10" fmla="*/ 304800 h 392906"/>
                <a:gd name="connsiteX11" fmla="*/ 9525 w 2678906"/>
                <a:gd name="connsiteY11" fmla="*/ 295275 h 392906"/>
                <a:gd name="connsiteX12" fmla="*/ 2381 w 2678906"/>
                <a:gd name="connsiteY12" fmla="*/ 280987 h 392906"/>
                <a:gd name="connsiteX13" fmla="*/ 0 w 2678906"/>
                <a:gd name="connsiteY13" fmla="*/ 247650 h 392906"/>
                <a:gd name="connsiteX14" fmla="*/ 9525 w 2678906"/>
                <a:gd name="connsiteY14" fmla="*/ 211931 h 392906"/>
                <a:gd name="connsiteX15" fmla="*/ 28575 w 2678906"/>
                <a:gd name="connsiteY15" fmla="*/ 178594 h 392906"/>
                <a:gd name="connsiteX16" fmla="*/ 47625 w 2678906"/>
                <a:gd name="connsiteY16" fmla="*/ 157162 h 392906"/>
                <a:gd name="connsiteX17" fmla="*/ 80963 w 2678906"/>
                <a:gd name="connsiteY17" fmla="*/ 140494 h 392906"/>
                <a:gd name="connsiteX18" fmla="*/ 147638 w 2678906"/>
                <a:gd name="connsiteY18" fmla="*/ 123825 h 392906"/>
                <a:gd name="connsiteX19" fmla="*/ 304800 w 2678906"/>
                <a:gd name="connsiteY19" fmla="*/ 121444 h 392906"/>
                <a:gd name="connsiteX20" fmla="*/ 595313 w 2678906"/>
                <a:gd name="connsiteY20" fmla="*/ 135731 h 392906"/>
                <a:gd name="connsiteX21" fmla="*/ 1016794 w 2678906"/>
                <a:gd name="connsiteY21" fmla="*/ 145256 h 392906"/>
                <a:gd name="connsiteX22" fmla="*/ 1147763 w 2678906"/>
                <a:gd name="connsiteY22" fmla="*/ 150019 h 392906"/>
                <a:gd name="connsiteX23" fmla="*/ 2309813 w 2678906"/>
                <a:gd name="connsiteY23" fmla="*/ 145256 h 392906"/>
                <a:gd name="connsiteX24" fmla="*/ 2486025 w 2678906"/>
                <a:gd name="connsiteY24" fmla="*/ 135731 h 392906"/>
                <a:gd name="connsiteX25" fmla="*/ 2550319 w 2678906"/>
                <a:gd name="connsiteY25" fmla="*/ 123825 h 392906"/>
                <a:gd name="connsiteX26" fmla="*/ 2583656 w 2678906"/>
                <a:gd name="connsiteY26" fmla="*/ 102394 h 392906"/>
                <a:gd name="connsiteX27" fmla="*/ 2647950 w 2678906"/>
                <a:gd name="connsiteY27" fmla="*/ 0 h 392906"/>
                <a:gd name="connsiteX28" fmla="*/ 2678906 w 2678906"/>
                <a:gd name="connsiteY28" fmla="*/ 169069 h 392906"/>
                <a:gd name="connsiteX29" fmla="*/ 2607469 w 2678906"/>
                <a:gd name="connsiteY29" fmla="*/ 233362 h 392906"/>
                <a:gd name="connsiteX30" fmla="*/ 2588419 w 2678906"/>
                <a:gd name="connsiteY30" fmla="*/ 280987 h 392906"/>
                <a:gd name="connsiteX31" fmla="*/ 2557463 w 2678906"/>
                <a:gd name="connsiteY31" fmla="*/ 330994 h 392906"/>
                <a:gd name="connsiteX32" fmla="*/ 2505075 w 2678906"/>
                <a:gd name="connsiteY32" fmla="*/ 378619 h 392906"/>
                <a:gd name="connsiteX33" fmla="*/ 2476500 w 2678906"/>
                <a:gd name="connsiteY33" fmla="*/ 392906 h 392906"/>
                <a:gd name="connsiteX34" fmla="*/ 2424113 w 2678906"/>
                <a:gd name="connsiteY34" fmla="*/ 381000 h 392906"/>
                <a:gd name="connsiteX35" fmla="*/ 2283619 w 2678906"/>
                <a:gd name="connsiteY35" fmla="*/ 369094 h 392906"/>
                <a:gd name="connsiteX36" fmla="*/ 1940719 w 2678906"/>
                <a:gd name="connsiteY36" fmla="*/ 369094 h 392906"/>
                <a:gd name="connsiteX37" fmla="*/ 1624013 w 2678906"/>
                <a:gd name="connsiteY37" fmla="*/ 369094 h 392906"/>
                <a:gd name="connsiteX38" fmla="*/ 1204913 w 2678906"/>
                <a:gd name="connsiteY38" fmla="*/ 369094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8906" h="392906">
                  <a:moveTo>
                    <a:pt x="1204913" y="369094"/>
                  </a:moveTo>
                  <a:lnTo>
                    <a:pt x="733425" y="371475"/>
                  </a:lnTo>
                  <a:lnTo>
                    <a:pt x="383381" y="369094"/>
                  </a:lnTo>
                  <a:lnTo>
                    <a:pt x="316706" y="369094"/>
                  </a:lnTo>
                  <a:lnTo>
                    <a:pt x="269081" y="366712"/>
                  </a:lnTo>
                  <a:lnTo>
                    <a:pt x="226219" y="361950"/>
                  </a:lnTo>
                  <a:lnTo>
                    <a:pt x="178594" y="352425"/>
                  </a:lnTo>
                  <a:lnTo>
                    <a:pt x="133350" y="342900"/>
                  </a:lnTo>
                  <a:lnTo>
                    <a:pt x="88106" y="326231"/>
                  </a:lnTo>
                  <a:lnTo>
                    <a:pt x="42863" y="314325"/>
                  </a:lnTo>
                  <a:lnTo>
                    <a:pt x="21431" y="304800"/>
                  </a:lnTo>
                  <a:lnTo>
                    <a:pt x="9525" y="295275"/>
                  </a:lnTo>
                  <a:lnTo>
                    <a:pt x="2381" y="280987"/>
                  </a:lnTo>
                  <a:lnTo>
                    <a:pt x="0" y="247650"/>
                  </a:lnTo>
                  <a:lnTo>
                    <a:pt x="9525" y="211931"/>
                  </a:lnTo>
                  <a:lnTo>
                    <a:pt x="28575" y="178594"/>
                  </a:lnTo>
                  <a:lnTo>
                    <a:pt x="47625" y="157162"/>
                  </a:lnTo>
                  <a:lnTo>
                    <a:pt x="80963" y="140494"/>
                  </a:lnTo>
                  <a:lnTo>
                    <a:pt x="147638" y="123825"/>
                  </a:lnTo>
                  <a:lnTo>
                    <a:pt x="304800" y="121444"/>
                  </a:lnTo>
                  <a:lnTo>
                    <a:pt x="595313" y="135731"/>
                  </a:lnTo>
                  <a:lnTo>
                    <a:pt x="1016794" y="145256"/>
                  </a:lnTo>
                  <a:lnTo>
                    <a:pt x="1147763" y="150019"/>
                  </a:lnTo>
                  <a:lnTo>
                    <a:pt x="2309813" y="145256"/>
                  </a:lnTo>
                  <a:lnTo>
                    <a:pt x="2486025" y="135731"/>
                  </a:lnTo>
                  <a:lnTo>
                    <a:pt x="2550319" y="123825"/>
                  </a:lnTo>
                  <a:lnTo>
                    <a:pt x="2583656" y="102394"/>
                  </a:lnTo>
                  <a:lnTo>
                    <a:pt x="2647950" y="0"/>
                  </a:lnTo>
                  <a:lnTo>
                    <a:pt x="2678906" y="169069"/>
                  </a:lnTo>
                  <a:lnTo>
                    <a:pt x="2607469" y="233362"/>
                  </a:lnTo>
                  <a:lnTo>
                    <a:pt x="2588419" y="280987"/>
                  </a:lnTo>
                  <a:lnTo>
                    <a:pt x="2557463" y="330994"/>
                  </a:lnTo>
                  <a:lnTo>
                    <a:pt x="2505075" y="378619"/>
                  </a:lnTo>
                  <a:lnTo>
                    <a:pt x="2476500" y="392906"/>
                  </a:lnTo>
                  <a:lnTo>
                    <a:pt x="2424113" y="381000"/>
                  </a:lnTo>
                  <a:lnTo>
                    <a:pt x="2283619" y="369094"/>
                  </a:lnTo>
                  <a:lnTo>
                    <a:pt x="1940719" y="369094"/>
                  </a:lnTo>
                  <a:lnTo>
                    <a:pt x="1624013" y="369094"/>
                  </a:lnTo>
                  <a:lnTo>
                    <a:pt x="12049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42FBE31C-E8CF-4CB3-B66F-591932B10494}"/>
                </a:ext>
              </a:extLst>
            </p:cNvPr>
            <p:cNvSpPr/>
            <p:nvPr/>
          </p:nvSpPr>
          <p:spPr>
            <a:xfrm>
              <a:off x="4946650" y="3678238"/>
              <a:ext cx="1477963" cy="465137"/>
            </a:xfrm>
            <a:custGeom>
              <a:avLst/>
              <a:gdLst>
                <a:gd name="connsiteX0" fmla="*/ 831057 w 1478757"/>
                <a:gd name="connsiteY0" fmla="*/ 290513 h 464344"/>
                <a:gd name="connsiteX1" fmla="*/ 550069 w 1478757"/>
                <a:gd name="connsiteY1" fmla="*/ 376238 h 464344"/>
                <a:gd name="connsiteX2" fmla="*/ 409575 w 1478757"/>
                <a:gd name="connsiteY2" fmla="*/ 416719 h 464344"/>
                <a:gd name="connsiteX3" fmla="*/ 366713 w 1478757"/>
                <a:gd name="connsiteY3" fmla="*/ 435769 h 464344"/>
                <a:gd name="connsiteX4" fmla="*/ 314325 w 1478757"/>
                <a:gd name="connsiteY4" fmla="*/ 452438 h 464344"/>
                <a:gd name="connsiteX5" fmla="*/ 276225 w 1478757"/>
                <a:gd name="connsiteY5" fmla="*/ 464344 h 464344"/>
                <a:gd name="connsiteX6" fmla="*/ 254794 w 1478757"/>
                <a:gd name="connsiteY6" fmla="*/ 459582 h 464344"/>
                <a:gd name="connsiteX7" fmla="*/ 226219 w 1478757"/>
                <a:gd name="connsiteY7" fmla="*/ 442913 h 464344"/>
                <a:gd name="connsiteX8" fmla="*/ 176213 w 1478757"/>
                <a:gd name="connsiteY8" fmla="*/ 411957 h 464344"/>
                <a:gd name="connsiteX9" fmla="*/ 147638 w 1478757"/>
                <a:gd name="connsiteY9" fmla="*/ 388144 h 464344"/>
                <a:gd name="connsiteX10" fmla="*/ 111919 w 1478757"/>
                <a:gd name="connsiteY10" fmla="*/ 357188 h 464344"/>
                <a:gd name="connsiteX11" fmla="*/ 80963 w 1478757"/>
                <a:gd name="connsiteY11" fmla="*/ 323850 h 464344"/>
                <a:gd name="connsiteX12" fmla="*/ 52388 w 1478757"/>
                <a:gd name="connsiteY12" fmla="*/ 276225 h 464344"/>
                <a:gd name="connsiteX13" fmla="*/ 33338 w 1478757"/>
                <a:gd name="connsiteY13" fmla="*/ 242888 h 464344"/>
                <a:gd name="connsiteX14" fmla="*/ 16669 w 1478757"/>
                <a:gd name="connsiteY14" fmla="*/ 207169 h 464344"/>
                <a:gd name="connsiteX15" fmla="*/ 2382 w 1478757"/>
                <a:gd name="connsiteY15" fmla="*/ 164307 h 464344"/>
                <a:gd name="connsiteX16" fmla="*/ 0 w 1478757"/>
                <a:gd name="connsiteY16" fmla="*/ 140494 h 464344"/>
                <a:gd name="connsiteX17" fmla="*/ 4763 w 1478757"/>
                <a:gd name="connsiteY17" fmla="*/ 123825 h 464344"/>
                <a:gd name="connsiteX18" fmla="*/ 19050 w 1478757"/>
                <a:gd name="connsiteY18" fmla="*/ 111919 h 464344"/>
                <a:gd name="connsiteX19" fmla="*/ 35719 w 1478757"/>
                <a:gd name="connsiteY19" fmla="*/ 111919 h 464344"/>
                <a:gd name="connsiteX20" fmla="*/ 66675 w 1478757"/>
                <a:gd name="connsiteY20" fmla="*/ 128588 h 464344"/>
                <a:gd name="connsiteX21" fmla="*/ 100013 w 1478757"/>
                <a:gd name="connsiteY21" fmla="*/ 147638 h 464344"/>
                <a:gd name="connsiteX22" fmla="*/ 147638 w 1478757"/>
                <a:gd name="connsiteY22" fmla="*/ 171450 h 464344"/>
                <a:gd name="connsiteX23" fmla="*/ 190500 w 1478757"/>
                <a:gd name="connsiteY23" fmla="*/ 188119 h 464344"/>
                <a:gd name="connsiteX24" fmla="*/ 228600 w 1478757"/>
                <a:gd name="connsiteY24" fmla="*/ 195263 h 464344"/>
                <a:gd name="connsiteX25" fmla="*/ 261938 w 1478757"/>
                <a:gd name="connsiteY25" fmla="*/ 200025 h 464344"/>
                <a:gd name="connsiteX26" fmla="*/ 309563 w 1478757"/>
                <a:gd name="connsiteY26" fmla="*/ 195263 h 464344"/>
                <a:gd name="connsiteX27" fmla="*/ 552450 w 1478757"/>
                <a:gd name="connsiteY27" fmla="*/ 159544 h 464344"/>
                <a:gd name="connsiteX28" fmla="*/ 888207 w 1478757"/>
                <a:gd name="connsiteY28" fmla="*/ 100013 h 464344"/>
                <a:gd name="connsiteX29" fmla="*/ 1095375 w 1478757"/>
                <a:gd name="connsiteY29" fmla="*/ 59532 h 464344"/>
                <a:gd name="connsiteX30" fmla="*/ 1116807 w 1478757"/>
                <a:gd name="connsiteY30" fmla="*/ 23813 h 464344"/>
                <a:gd name="connsiteX31" fmla="*/ 1131094 w 1478757"/>
                <a:gd name="connsiteY31" fmla="*/ 11907 h 464344"/>
                <a:gd name="connsiteX32" fmla="*/ 1147763 w 1478757"/>
                <a:gd name="connsiteY32" fmla="*/ 2382 h 464344"/>
                <a:gd name="connsiteX33" fmla="*/ 1171575 w 1478757"/>
                <a:gd name="connsiteY33" fmla="*/ 0 h 464344"/>
                <a:gd name="connsiteX34" fmla="*/ 1195388 w 1478757"/>
                <a:gd name="connsiteY34" fmla="*/ 7144 h 464344"/>
                <a:gd name="connsiteX35" fmla="*/ 1254919 w 1478757"/>
                <a:gd name="connsiteY35" fmla="*/ 47625 h 464344"/>
                <a:gd name="connsiteX36" fmla="*/ 1385888 w 1478757"/>
                <a:gd name="connsiteY36" fmla="*/ 135732 h 464344"/>
                <a:gd name="connsiteX37" fmla="*/ 1450182 w 1478757"/>
                <a:gd name="connsiteY37" fmla="*/ 188119 h 464344"/>
                <a:gd name="connsiteX38" fmla="*/ 1471613 w 1478757"/>
                <a:gd name="connsiteY38" fmla="*/ 211932 h 464344"/>
                <a:gd name="connsiteX39" fmla="*/ 1478757 w 1478757"/>
                <a:gd name="connsiteY39" fmla="*/ 235744 h 464344"/>
                <a:gd name="connsiteX40" fmla="*/ 1466850 w 1478757"/>
                <a:gd name="connsiteY40" fmla="*/ 271463 h 464344"/>
                <a:gd name="connsiteX41" fmla="*/ 1447800 w 1478757"/>
                <a:gd name="connsiteY41" fmla="*/ 290513 h 464344"/>
                <a:gd name="connsiteX42" fmla="*/ 1069182 w 1478757"/>
                <a:gd name="connsiteY42" fmla="*/ 245269 h 464344"/>
                <a:gd name="connsiteX43" fmla="*/ 1047750 w 1478757"/>
                <a:gd name="connsiteY43" fmla="*/ 240507 h 464344"/>
                <a:gd name="connsiteX44" fmla="*/ 1007269 w 1478757"/>
                <a:gd name="connsiteY44" fmla="*/ 240507 h 464344"/>
                <a:gd name="connsiteX45" fmla="*/ 831057 w 1478757"/>
                <a:gd name="connsiteY45" fmla="*/ 290513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78757" h="464344">
                  <a:moveTo>
                    <a:pt x="831057" y="290513"/>
                  </a:moveTo>
                  <a:lnTo>
                    <a:pt x="550069" y="376238"/>
                  </a:lnTo>
                  <a:lnTo>
                    <a:pt x="409575" y="416719"/>
                  </a:lnTo>
                  <a:lnTo>
                    <a:pt x="366713" y="435769"/>
                  </a:lnTo>
                  <a:lnTo>
                    <a:pt x="314325" y="452438"/>
                  </a:lnTo>
                  <a:lnTo>
                    <a:pt x="276225" y="464344"/>
                  </a:lnTo>
                  <a:lnTo>
                    <a:pt x="254794" y="459582"/>
                  </a:lnTo>
                  <a:lnTo>
                    <a:pt x="226219" y="442913"/>
                  </a:lnTo>
                  <a:lnTo>
                    <a:pt x="176213" y="411957"/>
                  </a:lnTo>
                  <a:lnTo>
                    <a:pt x="147638" y="388144"/>
                  </a:lnTo>
                  <a:lnTo>
                    <a:pt x="111919" y="357188"/>
                  </a:lnTo>
                  <a:lnTo>
                    <a:pt x="80963" y="323850"/>
                  </a:lnTo>
                  <a:lnTo>
                    <a:pt x="52388" y="276225"/>
                  </a:lnTo>
                  <a:lnTo>
                    <a:pt x="33338" y="242888"/>
                  </a:lnTo>
                  <a:lnTo>
                    <a:pt x="16669" y="207169"/>
                  </a:lnTo>
                  <a:lnTo>
                    <a:pt x="2382" y="164307"/>
                  </a:lnTo>
                  <a:lnTo>
                    <a:pt x="0" y="140494"/>
                  </a:lnTo>
                  <a:lnTo>
                    <a:pt x="4763" y="123825"/>
                  </a:lnTo>
                  <a:lnTo>
                    <a:pt x="19050" y="111919"/>
                  </a:lnTo>
                  <a:lnTo>
                    <a:pt x="35719" y="111919"/>
                  </a:lnTo>
                  <a:lnTo>
                    <a:pt x="66675" y="128588"/>
                  </a:lnTo>
                  <a:lnTo>
                    <a:pt x="100013" y="147638"/>
                  </a:lnTo>
                  <a:lnTo>
                    <a:pt x="147638" y="171450"/>
                  </a:lnTo>
                  <a:lnTo>
                    <a:pt x="190500" y="188119"/>
                  </a:lnTo>
                  <a:lnTo>
                    <a:pt x="228600" y="195263"/>
                  </a:lnTo>
                  <a:lnTo>
                    <a:pt x="261938" y="200025"/>
                  </a:lnTo>
                  <a:lnTo>
                    <a:pt x="309563" y="195263"/>
                  </a:lnTo>
                  <a:lnTo>
                    <a:pt x="552450" y="159544"/>
                  </a:lnTo>
                  <a:lnTo>
                    <a:pt x="888207" y="100013"/>
                  </a:lnTo>
                  <a:lnTo>
                    <a:pt x="1095375" y="59532"/>
                  </a:lnTo>
                  <a:lnTo>
                    <a:pt x="1116807" y="23813"/>
                  </a:lnTo>
                  <a:lnTo>
                    <a:pt x="1131094" y="11907"/>
                  </a:lnTo>
                  <a:lnTo>
                    <a:pt x="1147763" y="2382"/>
                  </a:lnTo>
                  <a:lnTo>
                    <a:pt x="1171575" y="0"/>
                  </a:lnTo>
                  <a:lnTo>
                    <a:pt x="1195388" y="7144"/>
                  </a:lnTo>
                  <a:lnTo>
                    <a:pt x="1254919" y="47625"/>
                  </a:lnTo>
                  <a:lnTo>
                    <a:pt x="1385888" y="135732"/>
                  </a:lnTo>
                  <a:lnTo>
                    <a:pt x="1450182" y="188119"/>
                  </a:lnTo>
                  <a:lnTo>
                    <a:pt x="1471613" y="211932"/>
                  </a:lnTo>
                  <a:lnTo>
                    <a:pt x="1478757" y="235744"/>
                  </a:lnTo>
                  <a:lnTo>
                    <a:pt x="1466850" y="271463"/>
                  </a:lnTo>
                  <a:lnTo>
                    <a:pt x="1447800" y="290513"/>
                  </a:lnTo>
                  <a:lnTo>
                    <a:pt x="1069182" y="245269"/>
                  </a:lnTo>
                  <a:lnTo>
                    <a:pt x="1047750" y="240507"/>
                  </a:lnTo>
                  <a:lnTo>
                    <a:pt x="1007269" y="240507"/>
                  </a:lnTo>
                  <a:lnTo>
                    <a:pt x="831057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3813ABCE-69F9-4353-AFE5-A0DEE94D61D2}"/>
                </a:ext>
              </a:extLst>
            </p:cNvPr>
            <p:cNvSpPr/>
            <p:nvPr/>
          </p:nvSpPr>
          <p:spPr>
            <a:xfrm rot="16200000">
              <a:off x="4576763" y="3992563"/>
              <a:ext cx="1957387" cy="1703387"/>
            </a:xfrm>
            <a:custGeom>
              <a:avLst/>
              <a:gdLst>
                <a:gd name="connsiteX0" fmla="*/ 1338263 w 1957388"/>
                <a:gd name="connsiteY0" fmla="*/ 1140619 h 1702594"/>
                <a:gd name="connsiteX1" fmla="*/ 1514475 w 1957388"/>
                <a:gd name="connsiteY1" fmla="*/ 1219200 h 1702594"/>
                <a:gd name="connsiteX2" fmla="*/ 1590675 w 1957388"/>
                <a:gd name="connsiteY2" fmla="*/ 1250156 h 1702594"/>
                <a:gd name="connsiteX3" fmla="*/ 1676400 w 1957388"/>
                <a:gd name="connsiteY3" fmla="*/ 1281113 h 1702594"/>
                <a:gd name="connsiteX4" fmla="*/ 1776413 w 1957388"/>
                <a:gd name="connsiteY4" fmla="*/ 1316831 h 1702594"/>
                <a:gd name="connsiteX5" fmla="*/ 1826419 w 1957388"/>
                <a:gd name="connsiteY5" fmla="*/ 1333500 h 1702594"/>
                <a:gd name="connsiteX6" fmla="*/ 1850232 w 1957388"/>
                <a:gd name="connsiteY6" fmla="*/ 1338263 h 1702594"/>
                <a:gd name="connsiteX7" fmla="*/ 1883569 w 1957388"/>
                <a:gd name="connsiteY7" fmla="*/ 1331119 h 1702594"/>
                <a:gd name="connsiteX8" fmla="*/ 1957388 w 1957388"/>
                <a:gd name="connsiteY8" fmla="*/ 1271588 h 1702594"/>
                <a:gd name="connsiteX9" fmla="*/ 1888332 w 1957388"/>
                <a:gd name="connsiteY9" fmla="*/ 1702594 h 1702594"/>
                <a:gd name="connsiteX10" fmla="*/ 1850232 w 1957388"/>
                <a:gd name="connsiteY10" fmla="*/ 1685925 h 1702594"/>
                <a:gd name="connsiteX11" fmla="*/ 1812132 w 1957388"/>
                <a:gd name="connsiteY11" fmla="*/ 1652588 h 1702594"/>
                <a:gd name="connsiteX12" fmla="*/ 1754982 w 1957388"/>
                <a:gd name="connsiteY12" fmla="*/ 1607344 h 1702594"/>
                <a:gd name="connsiteX13" fmla="*/ 1716882 w 1957388"/>
                <a:gd name="connsiteY13" fmla="*/ 1593056 h 1702594"/>
                <a:gd name="connsiteX14" fmla="*/ 1600200 w 1957388"/>
                <a:gd name="connsiteY14" fmla="*/ 1550194 h 1702594"/>
                <a:gd name="connsiteX15" fmla="*/ 1428750 w 1957388"/>
                <a:gd name="connsiteY15" fmla="*/ 1471613 h 1702594"/>
                <a:gd name="connsiteX16" fmla="*/ 1288257 w 1957388"/>
                <a:gd name="connsiteY16" fmla="*/ 1402556 h 1702594"/>
                <a:gd name="connsiteX17" fmla="*/ 1171575 w 1957388"/>
                <a:gd name="connsiteY17" fmla="*/ 1333500 h 1702594"/>
                <a:gd name="connsiteX18" fmla="*/ 1047750 w 1957388"/>
                <a:gd name="connsiteY18" fmla="*/ 1262063 h 1702594"/>
                <a:gd name="connsiteX19" fmla="*/ 914400 w 1957388"/>
                <a:gd name="connsiteY19" fmla="*/ 1176338 h 1702594"/>
                <a:gd name="connsiteX20" fmla="*/ 738188 w 1957388"/>
                <a:gd name="connsiteY20" fmla="*/ 1038225 h 1702594"/>
                <a:gd name="connsiteX21" fmla="*/ 633413 w 1957388"/>
                <a:gd name="connsiteY21" fmla="*/ 940594 h 1702594"/>
                <a:gd name="connsiteX22" fmla="*/ 495300 w 1957388"/>
                <a:gd name="connsiteY22" fmla="*/ 800100 h 1702594"/>
                <a:gd name="connsiteX23" fmla="*/ 373857 w 1957388"/>
                <a:gd name="connsiteY23" fmla="*/ 659606 h 1702594"/>
                <a:gd name="connsiteX24" fmla="*/ 254794 w 1957388"/>
                <a:gd name="connsiteY24" fmla="*/ 500063 h 1702594"/>
                <a:gd name="connsiteX25" fmla="*/ 164307 w 1957388"/>
                <a:gd name="connsiteY25" fmla="*/ 359569 h 1702594"/>
                <a:gd name="connsiteX26" fmla="*/ 76200 w 1957388"/>
                <a:gd name="connsiteY26" fmla="*/ 204788 h 1702594"/>
                <a:gd name="connsiteX27" fmla="*/ 19050 w 1957388"/>
                <a:gd name="connsiteY27" fmla="*/ 97631 h 1702594"/>
                <a:gd name="connsiteX28" fmla="*/ 2382 w 1957388"/>
                <a:gd name="connsiteY28" fmla="*/ 64294 h 1702594"/>
                <a:gd name="connsiteX29" fmla="*/ 0 w 1957388"/>
                <a:gd name="connsiteY29" fmla="*/ 45244 h 1702594"/>
                <a:gd name="connsiteX30" fmla="*/ 7144 w 1957388"/>
                <a:gd name="connsiteY30" fmla="*/ 19050 h 1702594"/>
                <a:gd name="connsiteX31" fmla="*/ 23813 w 1957388"/>
                <a:gd name="connsiteY31" fmla="*/ 2381 h 1702594"/>
                <a:gd name="connsiteX32" fmla="*/ 40482 w 1957388"/>
                <a:gd name="connsiteY32" fmla="*/ 0 h 1702594"/>
                <a:gd name="connsiteX33" fmla="*/ 64294 w 1957388"/>
                <a:gd name="connsiteY33" fmla="*/ 7144 h 1702594"/>
                <a:gd name="connsiteX34" fmla="*/ 97632 w 1957388"/>
                <a:gd name="connsiteY34" fmla="*/ 61913 h 1702594"/>
                <a:gd name="connsiteX35" fmla="*/ 200025 w 1957388"/>
                <a:gd name="connsiteY35" fmla="*/ 219075 h 1702594"/>
                <a:gd name="connsiteX36" fmla="*/ 297657 w 1957388"/>
                <a:gd name="connsiteY36" fmla="*/ 345281 h 1702594"/>
                <a:gd name="connsiteX37" fmla="*/ 388144 w 1957388"/>
                <a:gd name="connsiteY37" fmla="*/ 445294 h 1702594"/>
                <a:gd name="connsiteX38" fmla="*/ 469107 w 1957388"/>
                <a:gd name="connsiteY38" fmla="*/ 528638 h 1702594"/>
                <a:gd name="connsiteX39" fmla="*/ 569119 w 1957388"/>
                <a:gd name="connsiteY39" fmla="*/ 626269 h 1702594"/>
                <a:gd name="connsiteX40" fmla="*/ 723900 w 1957388"/>
                <a:gd name="connsiteY40" fmla="*/ 757238 h 1702594"/>
                <a:gd name="connsiteX41" fmla="*/ 921544 w 1957388"/>
                <a:gd name="connsiteY41" fmla="*/ 909638 h 1702594"/>
                <a:gd name="connsiteX42" fmla="*/ 1050132 w 1957388"/>
                <a:gd name="connsiteY42" fmla="*/ 1002506 h 1702594"/>
                <a:gd name="connsiteX43" fmla="*/ 1338263 w 1957388"/>
                <a:gd name="connsiteY43" fmla="*/ 1140619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7388" h="1702594">
                  <a:moveTo>
                    <a:pt x="1338263" y="1140619"/>
                  </a:moveTo>
                  <a:lnTo>
                    <a:pt x="1514475" y="1219200"/>
                  </a:lnTo>
                  <a:lnTo>
                    <a:pt x="1590675" y="1250156"/>
                  </a:lnTo>
                  <a:lnTo>
                    <a:pt x="1676400" y="1281113"/>
                  </a:lnTo>
                  <a:lnTo>
                    <a:pt x="1776413" y="1316831"/>
                  </a:lnTo>
                  <a:lnTo>
                    <a:pt x="1826419" y="1333500"/>
                  </a:lnTo>
                  <a:lnTo>
                    <a:pt x="1850232" y="1338263"/>
                  </a:lnTo>
                  <a:lnTo>
                    <a:pt x="1883569" y="1331119"/>
                  </a:lnTo>
                  <a:lnTo>
                    <a:pt x="1957388" y="1271588"/>
                  </a:lnTo>
                  <a:lnTo>
                    <a:pt x="1888332" y="1702594"/>
                  </a:lnTo>
                  <a:lnTo>
                    <a:pt x="1850232" y="1685925"/>
                  </a:lnTo>
                  <a:lnTo>
                    <a:pt x="1812132" y="1652588"/>
                  </a:lnTo>
                  <a:lnTo>
                    <a:pt x="1754982" y="1607344"/>
                  </a:lnTo>
                  <a:lnTo>
                    <a:pt x="1716882" y="1593056"/>
                  </a:lnTo>
                  <a:lnTo>
                    <a:pt x="1600200" y="1550194"/>
                  </a:lnTo>
                  <a:lnTo>
                    <a:pt x="1428750" y="1471613"/>
                  </a:lnTo>
                  <a:lnTo>
                    <a:pt x="1288257" y="1402556"/>
                  </a:lnTo>
                  <a:lnTo>
                    <a:pt x="1171575" y="1333500"/>
                  </a:lnTo>
                  <a:lnTo>
                    <a:pt x="1047750" y="1262063"/>
                  </a:lnTo>
                  <a:lnTo>
                    <a:pt x="914400" y="1176338"/>
                  </a:lnTo>
                  <a:lnTo>
                    <a:pt x="738188" y="1038225"/>
                  </a:lnTo>
                  <a:lnTo>
                    <a:pt x="633413" y="940594"/>
                  </a:lnTo>
                  <a:lnTo>
                    <a:pt x="495300" y="800100"/>
                  </a:lnTo>
                  <a:lnTo>
                    <a:pt x="373857" y="659606"/>
                  </a:lnTo>
                  <a:lnTo>
                    <a:pt x="254794" y="500063"/>
                  </a:lnTo>
                  <a:lnTo>
                    <a:pt x="164307" y="359569"/>
                  </a:lnTo>
                  <a:lnTo>
                    <a:pt x="76200" y="204788"/>
                  </a:lnTo>
                  <a:lnTo>
                    <a:pt x="19050" y="97631"/>
                  </a:lnTo>
                  <a:lnTo>
                    <a:pt x="2382" y="64294"/>
                  </a:lnTo>
                  <a:lnTo>
                    <a:pt x="0" y="45244"/>
                  </a:lnTo>
                  <a:lnTo>
                    <a:pt x="7144" y="19050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4294" y="7144"/>
                  </a:lnTo>
                  <a:lnTo>
                    <a:pt x="97632" y="61913"/>
                  </a:lnTo>
                  <a:lnTo>
                    <a:pt x="200025" y="219075"/>
                  </a:lnTo>
                  <a:lnTo>
                    <a:pt x="297657" y="345281"/>
                  </a:lnTo>
                  <a:lnTo>
                    <a:pt x="388144" y="445294"/>
                  </a:lnTo>
                  <a:lnTo>
                    <a:pt x="469107" y="528638"/>
                  </a:lnTo>
                  <a:lnTo>
                    <a:pt x="569119" y="626269"/>
                  </a:lnTo>
                  <a:lnTo>
                    <a:pt x="723900" y="757238"/>
                  </a:lnTo>
                  <a:lnTo>
                    <a:pt x="921544" y="909638"/>
                  </a:lnTo>
                  <a:lnTo>
                    <a:pt x="1050132" y="1002506"/>
                  </a:lnTo>
                  <a:lnTo>
                    <a:pt x="1338263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B8BCE64A-DB51-48A8-A7CF-853F88F40943}"/>
                </a:ext>
              </a:extLst>
            </p:cNvPr>
            <p:cNvSpPr/>
            <p:nvPr/>
          </p:nvSpPr>
          <p:spPr>
            <a:xfrm>
              <a:off x="4895850" y="4210050"/>
              <a:ext cx="2436813" cy="1697038"/>
            </a:xfrm>
            <a:custGeom>
              <a:avLst/>
              <a:gdLst>
                <a:gd name="connsiteX0" fmla="*/ 1152525 w 2436019"/>
                <a:gd name="connsiteY0" fmla="*/ 1195388 h 1697831"/>
                <a:gd name="connsiteX1" fmla="*/ 969169 w 2436019"/>
                <a:gd name="connsiteY1" fmla="*/ 1000125 h 1697831"/>
                <a:gd name="connsiteX2" fmla="*/ 857250 w 2436019"/>
                <a:gd name="connsiteY2" fmla="*/ 878681 h 1697831"/>
                <a:gd name="connsiteX3" fmla="*/ 695325 w 2436019"/>
                <a:gd name="connsiteY3" fmla="*/ 714375 h 1697831"/>
                <a:gd name="connsiteX4" fmla="*/ 602456 w 2436019"/>
                <a:gd name="connsiteY4" fmla="*/ 592931 h 1697831"/>
                <a:gd name="connsiteX5" fmla="*/ 500063 w 2436019"/>
                <a:gd name="connsiteY5" fmla="*/ 471488 h 1697831"/>
                <a:gd name="connsiteX6" fmla="*/ 431006 w 2436019"/>
                <a:gd name="connsiteY6" fmla="*/ 397669 h 1697831"/>
                <a:gd name="connsiteX7" fmla="*/ 319088 w 2436019"/>
                <a:gd name="connsiteY7" fmla="*/ 295275 h 1697831"/>
                <a:gd name="connsiteX8" fmla="*/ 223838 w 2436019"/>
                <a:gd name="connsiteY8" fmla="*/ 211931 h 1697831"/>
                <a:gd name="connsiteX9" fmla="*/ 185738 w 2436019"/>
                <a:gd name="connsiteY9" fmla="*/ 178594 h 1697831"/>
                <a:gd name="connsiteX10" fmla="*/ 140494 w 2436019"/>
                <a:gd name="connsiteY10" fmla="*/ 142875 h 1697831"/>
                <a:gd name="connsiteX11" fmla="*/ 100013 w 2436019"/>
                <a:gd name="connsiteY11" fmla="*/ 119063 h 1697831"/>
                <a:gd name="connsiteX12" fmla="*/ 54769 w 2436019"/>
                <a:gd name="connsiteY12" fmla="*/ 100013 h 1697831"/>
                <a:gd name="connsiteX13" fmla="*/ 23813 w 2436019"/>
                <a:gd name="connsiteY13" fmla="*/ 88106 h 1697831"/>
                <a:gd name="connsiteX14" fmla="*/ 7144 w 2436019"/>
                <a:gd name="connsiteY14" fmla="*/ 66675 h 1697831"/>
                <a:gd name="connsiteX15" fmla="*/ 0 w 2436019"/>
                <a:gd name="connsiteY15" fmla="*/ 45244 h 1697831"/>
                <a:gd name="connsiteX16" fmla="*/ 2381 w 2436019"/>
                <a:gd name="connsiteY16" fmla="*/ 23813 h 1697831"/>
                <a:gd name="connsiteX17" fmla="*/ 16669 w 2436019"/>
                <a:gd name="connsiteY17" fmla="*/ 9525 h 1697831"/>
                <a:gd name="connsiteX18" fmla="*/ 47625 w 2436019"/>
                <a:gd name="connsiteY18" fmla="*/ 0 h 1697831"/>
                <a:gd name="connsiteX19" fmla="*/ 92869 w 2436019"/>
                <a:gd name="connsiteY19" fmla="*/ 0 h 1697831"/>
                <a:gd name="connsiteX20" fmla="*/ 135731 w 2436019"/>
                <a:gd name="connsiteY20" fmla="*/ 7144 h 1697831"/>
                <a:gd name="connsiteX21" fmla="*/ 180975 w 2436019"/>
                <a:gd name="connsiteY21" fmla="*/ 23813 h 1697831"/>
                <a:gd name="connsiteX22" fmla="*/ 254794 w 2436019"/>
                <a:gd name="connsiteY22" fmla="*/ 69056 h 1697831"/>
                <a:gd name="connsiteX23" fmla="*/ 385763 w 2436019"/>
                <a:gd name="connsiteY23" fmla="*/ 173831 h 1697831"/>
                <a:gd name="connsiteX24" fmla="*/ 550069 w 2436019"/>
                <a:gd name="connsiteY24" fmla="*/ 321469 h 1697831"/>
                <a:gd name="connsiteX25" fmla="*/ 814388 w 2436019"/>
                <a:gd name="connsiteY25" fmla="*/ 561975 h 1697831"/>
                <a:gd name="connsiteX26" fmla="*/ 997744 w 2436019"/>
                <a:gd name="connsiteY26" fmla="*/ 704850 h 1697831"/>
                <a:gd name="connsiteX27" fmla="*/ 1333500 w 2436019"/>
                <a:gd name="connsiteY27" fmla="*/ 966788 h 1697831"/>
                <a:gd name="connsiteX28" fmla="*/ 1557338 w 2436019"/>
                <a:gd name="connsiteY28" fmla="*/ 1131094 h 1697831"/>
                <a:gd name="connsiteX29" fmla="*/ 1743075 w 2436019"/>
                <a:gd name="connsiteY29" fmla="*/ 1254919 h 1697831"/>
                <a:gd name="connsiteX30" fmla="*/ 1888331 w 2436019"/>
                <a:gd name="connsiteY30" fmla="*/ 1347788 h 1697831"/>
                <a:gd name="connsiteX31" fmla="*/ 2045494 w 2436019"/>
                <a:gd name="connsiteY31" fmla="*/ 1426369 h 1697831"/>
                <a:gd name="connsiteX32" fmla="*/ 2240756 w 2436019"/>
                <a:gd name="connsiteY32" fmla="*/ 1514475 h 1697831"/>
                <a:gd name="connsiteX33" fmla="*/ 2350294 w 2436019"/>
                <a:gd name="connsiteY33" fmla="*/ 1557338 h 1697831"/>
                <a:gd name="connsiteX34" fmla="*/ 2386013 w 2436019"/>
                <a:gd name="connsiteY34" fmla="*/ 1571625 h 1697831"/>
                <a:gd name="connsiteX35" fmla="*/ 2414588 w 2436019"/>
                <a:gd name="connsiteY35" fmla="*/ 1588294 h 1697831"/>
                <a:gd name="connsiteX36" fmla="*/ 2436019 w 2436019"/>
                <a:gd name="connsiteY36" fmla="*/ 1612106 h 1697831"/>
                <a:gd name="connsiteX37" fmla="*/ 2436019 w 2436019"/>
                <a:gd name="connsiteY37" fmla="*/ 1626394 h 1697831"/>
                <a:gd name="connsiteX38" fmla="*/ 2421731 w 2436019"/>
                <a:gd name="connsiteY38" fmla="*/ 1645444 h 1697831"/>
                <a:gd name="connsiteX39" fmla="*/ 2352675 w 2436019"/>
                <a:gd name="connsiteY39" fmla="*/ 1657350 h 1697831"/>
                <a:gd name="connsiteX40" fmla="*/ 2166938 w 2436019"/>
                <a:gd name="connsiteY40" fmla="*/ 1666875 h 1697831"/>
                <a:gd name="connsiteX41" fmla="*/ 1950244 w 2436019"/>
                <a:gd name="connsiteY41" fmla="*/ 1678781 h 1697831"/>
                <a:gd name="connsiteX42" fmla="*/ 1785938 w 2436019"/>
                <a:gd name="connsiteY42" fmla="*/ 1690688 h 1697831"/>
                <a:gd name="connsiteX43" fmla="*/ 1712119 w 2436019"/>
                <a:gd name="connsiteY43" fmla="*/ 1697831 h 1697831"/>
                <a:gd name="connsiteX44" fmla="*/ 1674019 w 2436019"/>
                <a:gd name="connsiteY44" fmla="*/ 1697831 h 1697831"/>
                <a:gd name="connsiteX45" fmla="*/ 1633538 w 2436019"/>
                <a:gd name="connsiteY45" fmla="*/ 1681163 h 1697831"/>
                <a:gd name="connsiteX46" fmla="*/ 1593056 w 2436019"/>
                <a:gd name="connsiteY46" fmla="*/ 1654969 h 1697831"/>
                <a:gd name="connsiteX47" fmla="*/ 1550194 w 2436019"/>
                <a:gd name="connsiteY47" fmla="*/ 1614488 h 1697831"/>
                <a:gd name="connsiteX48" fmla="*/ 1331119 w 2436019"/>
                <a:gd name="connsiteY48" fmla="*/ 1381125 h 1697831"/>
                <a:gd name="connsiteX49" fmla="*/ 1152525 w 2436019"/>
                <a:gd name="connsiteY49" fmla="*/ 1195388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019" h="1697831">
                  <a:moveTo>
                    <a:pt x="1152525" y="1195388"/>
                  </a:moveTo>
                  <a:lnTo>
                    <a:pt x="969169" y="1000125"/>
                  </a:lnTo>
                  <a:lnTo>
                    <a:pt x="857250" y="878681"/>
                  </a:lnTo>
                  <a:lnTo>
                    <a:pt x="695325" y="714375"/>
                  </a:lnTo>
                  <a:lnTo>
                    <a:pt x="602456" y="592931"/>
                  </a:lnTo>
                  <a:lnTo>
                    <a:pt x="500063" y="471488"/>
                  </a:lnTo>
                  <a:lnTo>
                    <a:pt x="431006" y="397669"/>
                  </a:lnTo>
                  <a:lnTo>
                    <a:pt x="319088" y="295275"/>
                  </a:lnTo>
                  <a:lnTo>
                    <a:pt x="223838" y="211931"/>
                  </a:lnTo>
                  <a:lnTo>
                    <a:pt x="185738" y="178594"/>
                  </a:lnTo>
                  <a:lnTo>
                    <a:pt x="140494" y="142875"/>
                  </a:lnTo>
                  <a:lnTo>
                    <a:pt x="100013" y="119063"/>
                  </a:lnTo>
                  <a:lnTo>
                    <a:pt x="54769" y="100013"/>
                  </a:lnTo>
                  <a:lnTo>
                    <a:pt x="23813" y="88106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16669" y="9525"/>
                  </a:lnTo>
                  <a:lnTo>
                    <a:pt x="47625" y="0"/>
                  </a:lnTo>
                  <a:lnTo>
                    <a:pt x="92869" y="0"/>
                  </a:lnTo>
                  <a:lnTo>
                    <a:pt x="135731" y="7144"/>
                  </a:lnTo>
                  <a:lnTo>
                    <a:pt x="180975" y="23813"/>
                  </a:lnTo>
                  <a:lnTo>
                    <a:pt x="254794" y="69056"/>
                  </a:lnTo>
                  <a:lnTo>
                    <a:pt x="385763" y="173831"/>
                  </a:lnTo>
                  <a:lnTo>
                    <a:pt x="550069" y="321469"/>
                  </a:lnTo>
                  <a:lnTo>
                    <a:pt x="814388" y="561975"/>
                  </a:lnTo>
                  <a:lnTo>
                    <a:pt x="997744" y="704850"/>
                  </a:lnTo>
                  <a:lnTo>
                    <a:pt x="1333500" y="966788"/>
                  </a:lnTo>
                  <a:lnTo>
                    <a:pt x="1557338" y="1131094"/>
                  </a:lnTo>
                  <a:lnTo>
                    <a:pt x="1743075" y="1254919"/>
                  </a:lnTo>
                  <a:lnTo>
                    <a:pt x="1888331" y="1347788"/>
                  </a:lnTo>
                  <a:lnTo>
                    <a:pt x="2045494" y="1426369"/>
                  </a:lnTo>
                  <a:lnTo>
                    <a:pt x="2240756" y="1514475"/>
                  </a:lnTo>
                  <a:lnTo>
                    <a:pt x="2350294" y="1557338"/>
                  </a:lnTo>
                  <a:lnTo>
                    <a:pt x="2386013" y="1571625"/>
                  </a:lnTo>
                  <a:lnTo>
                    <a:pt x="2414588" y="1588294"/>
                  </a:lnTo>
                  <a:lnTo>
                    <a:pt x="2436019" y="1612106"/>
                  </a:lnTo>
                  <a:lnTo>
                    <a:pt x="2436019" y="1626394"/>
                  </a:lnTo>
                  <a:lnTo>
                    <a:pt x="2421731" y="1645444"/>
                  </a:lnTo>
                  <a:lnTo>
                    <a:pt x="2352675" y="1657350"/>
                  </a:lnTo>
                  <a:lnTo>
                    <a:pt x="2166938" y="1666875"/>
                  </a:lnTo>
                  <a:lnTo>
                    <a:pt x="1950244" y="1678781"/>
                  </a:lnTo>
                  <a:lnTo>
                    <a:pt x="1785938" y="1690688"/>
                  </a:lnTo>
                  <a:lnTo>
                    <a:pt x="1712119" y="1697831"/>
                  </a:lnTo>
                  <a:lnTo>
                    <a:pt x="1674019" y="1697831"/>
                  </a:lnTo>
                  <a:lnTo>
                    <a:pt x="1633538" y="1681163"/>
                  </a:lnTo>
                  <a:lnTo>
                    <a:pt x="1593056" y="1654969"/>
                  </a:lnTo>
                  <a:lnTo>
                    <a:pt x="1550194" y="1614488"/>
                  </a:lnTo>
                  <a:lnTo>
                    <a:pt x="1331119" y="1381125"/>
                  </a:lnTo>
                  <a:lnTo>
                    <a:pt x="1152525" y="1195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89003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9340751-009B-42B6-82E5-06855107D900}"/>
              </a:ext>
            </a:extLst>
          </p:cNvPr>
          <p:cNvGrpSpPr/>
          <p:nvPr/>
        </p:nvGrpSpPr>
        <p:grpSpPr>
          <a:xfrm>
            <a:off x="2670175" y="1544638"/>
            <a:ext cx="4662488" cy="4498975"/>
            <a:chOff x="2670175" y="1544638"/>
            <a:chExt cx="4662488" cy="44989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EB5CEDF-EFC8-2443-92B1-9690E6AF7C41}"/>
                </a:ext>
              </a:extLst>
            </p:cNvPr>
            <p:cNvSpPr/>
            <p:nvPr/>
          </p:nvSpPr>
          <p:spPr>
            <a:xfrm>
              <a:off x="3422650" y="1636713"/>
              <a:ext cx="515938" cy="1374775"/>
            </a:xfrm>
            <a:custGeom>
              <a:avLst/>
              <a:gdLst>
                <a:gd name="connsiteX0" fmla="*/ 247650 w 516732"/>
                <a:gd name="connsiteY0" fmla="*/ 800100 h 1376362"/>
                <a:gd name="connsiteX1" fmla="*/ 228600 w 516732"/>
                <a:gd name="connsiteY1" fmla="*/ 616744 h 1376362"/>
                <a:gd name="connsiteX2" fmla="*/ 169069 w 516732"/>
                <a:gd name="connsiteY2" fmla="*/ 297656 h 1376362"/>
                <a:gd name="connsiteX3" fmla="*/ 152400 w 516732"/>
                <a:gd name="connsiteY3" fmla="*/ 223837 h 1376362"/>
                <a:gd name="connsiteX4" fmla="*/ 130969 w 516732"/>
                <a:gd name="connsiteY4" fmla="*/ 185737 h 1376362"/>
                <a:gd name="connsiteX5" fmla="*/ 69057 w 516732"/>
                <a:gd name="connsiteY5" fmla="*/ 111919 h 1376362"/>
                <a:gd name="connsiteX6" fmla="*/ 33338 w 516732"/>
                <a:gd name="connsiteY6" fmla="*/ 83344 h 1376362"/>
                <a:gd name="connsiteX7" fmla="*/ 19050 w 516732"/>
                <a:gd name="connsiteY7" fmla="*/ 69056 h 1376362"/>
                <a:gd name="connsiteX8" fmla="*/ 4763 w 516732"/>
                <a:gd name="connsiteY8" fmla="*/ 47625 h 1376362"/>
                <a:gd name="connsiteX9" fmla="*/ 0 w 516732"/>
                <a:gd name="connsiteY9" fmla="*/ 26194 h 1376362"/>
                <a:gd name="connsiteX10" fmla="*/ 4763 w 516732"/>
                <a:gd name="connsiteY10" fmla="*/ 9525 h 1376362"/>
                <a:gd name="connsiteX11" fmla="*/ 21432 w 516732"/>
                <a:gd name="connsiteY11" fmla="*/ 0 h 1376362"/>
                <a:gd name="connsiteX12" fmla="*/ 57150 w 516732"/>
                <a:gd name="connsiteY12" fmla="*/ 0 h 1376362"/>
                <a:gd name="connsiteX13" fmla="*/ 83344 w 516732"/>
                <a:gd name="connsiteY13" fmla="*/ 7144 h 1376362"/>
                <a:gd name="connsiteX14" fmla="*/ 145257 w 516732"/>
                <a:gd name="connsiteY14" fmla="*/ 33337 h 1376362"/>
                <a:gd name="connsiteX15" fmla="*/ 204788 w 516732"/>
                <a:gd name="connsiteY15" fmla="*/ 59531 h 1376362"/>
                <a:gd name="connsiteX16" fmla="*/ 266700 w 516732"/>
                <a:gd name="connsiteY16" fmla="*/ 92869 h 1376362"/>
                <a:gd name="connsiteX17" fmla="*/ 366713 w 516732"/>
                <a:gd name="connsiteY17" fmla="*/ 166687 h 1376362"/>
                <a:gd name="connsiteX18" fmla="*/ 407194 w 516732"/>
                <a:gd name="connsiteY18" fmla="*/ 316706 h 1376362"/>
                <a:gd name="connsiteX19" fmla="*/ 452438 w 516732"/>
                <a:gd name="connsiteY19" fmla="*/ 504825 h 1376362"/>
                <a:gd name="connsiteX20" fmla="*/ 473869 w 516732"/>
                <a:gd name="connsiteY20" fmla="*/ 631031 h 1376362"/>
                <a:gd name="connsiteX21" fmla="*/ 500063 w 516732"/>
                <a:gd name="connsiteY21" fmla="*/ 771525 h 1376362"/>
                <a:gd name="connsiteX22" fmla="*/ 497682 w 516732"/>
                <a:gd name="connsiteY22" fmla="*/ 1128712 h 1376362"/>
                <a:gd name="connsiteX23" fmla="*/ 516732 w 516732"/>
                <a:gd name="connsiteY23" fmla="*/ 1233487 h 1376362"/>
                <a:gd name="connsiteX24" fmla="*/ 509588 w 516732"/>
                <a:gd name="connsiteY24" fmla="*/ 1309687 h 1376362"/>
                <a:gd name="connsiteX25" fmla="*/ 495300 w 516732"/>
                <a:gd name="connsiteY25" fmla="*/ 1340644 h 1376362"/>
                <a:gd name="connsiteX26" fmla="*/ 469107 w 516732"/>
                <a:gd name="connsiteY26" fmla="*/ 1362075 h 1376362"/>
                <a:gd name="connsiteX27" fmla="*/ 433388 w 516732"/>
                <a:gd name="connsiteY27" fmla="*/ 1376362 h 1376362"/>
                <a:gd name="connsiteX28" fmla="*/ 416719 w 516732"/>
                <a:gd name="connsiteY28" fmla="*/ 1373981 h 1376362"/>
                <a:gd name="connsiteX29" fmla="*/ 395288 w 516732"/>
                <a:gd name="connsiteY29" fmla="*/ 1357312 h 1376362"/>
                <a:gd name="connsiteX30" fmla="*/ 361950 w 516732"/>
                <a:gd name="connsiteY30" fmla="*/ 1319212 h 1376362"/>
                <a:gd name="connsiteX31" fmla="*/ 326232 w 516732"/>
                <a:gd name="connsiteY31" fmla="*/ 1264444 h 1376362"/>
                <a:gd name="connsiteX32" fmla="*/ 283369 w 516732"/>
                <a:gd name="connsiteY32" fmla="*/ 1195387 h 1376362"/>
                <a:gd name="connsiteX33" fmla="*/ 264319 w 516732"/>
                <a:gd name="connsiteY33" fmla="*/ 1145381 h 1376362"/>
                <a:gd name="connsiteX34" fmla="*/ 250032 w 516732"/>
                <a:gd name="connsiteY34" fmla="*/ 1062037 h 1376362"/>
                <a:gd name="connsiteX35" fmla="*/ 250032 w 516732"/>
                <a:gd name="connsiteY35" fmla="*/ 1002506 h 1376362"/>
                <a:gd name="connsiteX36" fmla="*/ 254794 w 516732"/>
                <a:gd name="connsiteY36" fmla="*/ 947737 h 1376362"/>
                <a:gd name="connsiteX37" fmla="*/ 247650 w 516732"/>
                <a:gd name="connsiteY37" fmla="*/ 8001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2" h="1376362">
                  <a:moveTo>
                    <a:pt x="247650" y="800100"/>
                  </a:moveTo>
                  <a:lnTo>
                    <a:pt x="228600" y="616744"/>
                  </a:lnTo>
                  <a:lnTo>
                    <a:pt x="169069" y="297656"/>
                  </a:lnTo>
                  <a:lnTo>
                    <a:pt x="152400" y="223837"/>
                  </a:lnTo>
                  <a:lnTo>
                    <a:pt x="130969" y="185737"/>
                  </a:lnTo>
                  <a:lnTo>
                    <a:pt x="69057" y="111919"/>
                  </a:lnTo>
                  <a:lnTo>
                    <a:pt x="33338" y="83344"/>
                  </a:lnTo>
                  <a:lnTo>
                    <a:pt x="19050" y="69056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7150" y="0"/>
                  </a:lnTo>
                  <a:lnTo>
                    <a:pt x="83344" y="7144"/>
                  </a:lnTo>
                  <a:lnTo>
                    <a:pt x="145257" y="33337"/>
                  </a:lnTo>
                  <a:lnTo>
                    <a:pt x="204788" y="59531"/>
                  </a:lnTo>
                  <a:lnTo>
                    <a:pt x="266700" y="92869"/>
                  </a:lnTo>
                  <a:lnTo>
                    <a:pt x="366713" y="166687"/>
                  </a:lnTo>
                  <a:lnTo>
                    <a:pt x="407194" y="316706"/>
                  </a:lnTo>
                  <a:lnTo>
                    <a:pt x="452438" y="504825"/>
                  </a:lnTo>
                  <a:lnTo>
                    <a:pt x="473869" y="631031"/>
                  </a:lnTo>
                  <a:lnTo>
                    <a:pt x="500063" y="771525"/>
                  </a:lnTo>
                  <a:cubicBezTo>
                    <a:pt x="499269" y="890587"/>
                    <a:pt x="498476" y="1009650"/>
                    <a:pt x="497682" y="1128712"/>
                  </a:cubicBezTo>
                  <a:lnTo>
                    <a:pt x="516732" y="1233487"/>
                  </a:lnTo>
                  <a:lnTo>
                    <a:pt x="509588" y="1309687"/>
                  </a:lnTo>
                  <a:lnTo>
                    <a:pt x="495300" y="1340644"/>
                  </a:lnTo>
                  <a:lnTo>
                    <a:pt x="469107" y="1362075"/>
                  </a:lnTo>
                  <a:lnTo>
                    <a:pt x="433388" y="1376362"/>
                  </a:lnTo>
                  <a:lnTo>
                    <a:pt x="416719" y="1373981"/>
                  </a:lnTo>
                  <a:lnTo>
                    <a:pt x="395288" y="1357312"/>
                  </a:lnTo>
                  <a:lnTo>
                    <a:pt x="361950" y="1319212"/>
                  </a:lnTo>
                  <a:lnTo>
                    <a:pt x="326232" y="1264444"/>
                  </a:lnTo>
                  <a:lnTo>
                    <a:pt x="283369" y="1195387"/>
                  </a:lnTo>
                  <a:lnTo>
                    <a:pt x="264319" y="1145381"/>
                  </a:lnTo>
                  <a:lnTo>
                    <a:pt x="250032" y="1062037"/>
                  </a:lnTo>
                  <a:lnTo>
                    <a:pt x="250032" y="1002506"/>
                  </a:lnTo>
                  <a:lnTo>
                    <a:pt x="254794" y="947737"/>
                  </a:lnTo>
                  <a:lnTo>
                    <a:pt x="247650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A52CDBA-C7AD-F64C-A29D-FFD59B3D3EB1}"/>
                </a:ext>
              </a:extLst>
            </p:cNvPr>
            <p:cNvSpPr/>
            <p:nvPr/>
          </p:nvSpPr>
          <p:spPr>
            <a:xfrm>
              <a:off x="2670175" y="3046413"/>
              <a:ext cx="4418013" cy="582612"/>
            </a:xfrm>
            <a:custGeom>
              <a:avLst/>
              <a:gdLst>
                <a:gd name="connsiteX0" fmla="*/ 2651760 w 4418381"/>
                <a:gd name="connsiteY0" fmla="*/ 296265 h 581558"/>
                <a:gd name="connsiteX1" fmla="*/ 2329891 w 4418381"/>
                <a:gd name="connsiteY1" fmla="*/ 314553 h 581558"/>
                <a:gd name="connsiteX2" fmla="*/ 2095805 w 4418381"/>
                <a:gd name="connsiteY2" fmla="*/ 336499 h 581558"/>
                <a:gd name="connsiteX3" fmla="*/ 1901952 w 4418381"/>
                <a:gd name="connsiteY3" fmla="*/ 365760 h 581558"/>
                <a:gd name="connsiteX4" fmla="*/ 1810512 w 4418381"/>
                <a:gd name="connsiteY4" fmla="*/ 380390 h 581558"/>
                <a:gd name="connsiteX5" fmla="*/ 1609344 w 4418381"/>
                <a:gd name="connsiteY5" fmla="*/ 398678 h 581558"/>
                <a:gd name="connsiteX6" fmla="*/ 1280160 w 4418381"/>
                <a:gd name="connsiteY6" fmla="*/ 442569 h 581558"/>
                <a:gd name="connsiteX7" fmla="*/ 925373 w 4418381"/>
                <a:gd name="connsiteY7" fmla="*/ 490118 h 581558"/>
                <a:gd name="connsiteX8" fmla="*/ 599846 w 4418381"/>
                <a:gd name="connsiteY8" fmla="*/ 559613 h 581558"/>
                <a:gd name="connsiteX9" fmla="*/ 515722 w 4418381"/>
                <a:gd name="connsiteY9" fmla="*/ 570585 h 581558"/>
                <a:gd name="connsiteX10" fmla="*/ 475488 w 4418381"/>
                <a:gd name="connsiteY10" fmla="*/ 581558 h 581558"/>
                <a:gd name="connsiteX11" fmla="*/ 438912 w 4418381"/>
                <a:gd name="connsiteY11" fmla="*/ 581558 h 581558"/>
                <a:gd name="connsiteX12" fmla="*/ 351130 w 4418381"/>
                <a:gd name="connsiteY12" fmla="*/ 570585 h 581558"/>
                <a:gd name="connsiteX13" fmla="*/ 296266 w 4418381"/>
                <a:gd name="connsiteY13" fmla="*/ 552297 h 581558"/>
                <a:gd name="connsiteX14" fmla="*/ 245059 w 4418381"/>
                <a:gd name="connsiteY14" fmla="*/ 526694 h 581558"/>
                <a:gd name="connsiteX15" fmla="*/ 190195 w 4418381"/>
                <a:gd name="connsiteY15" fmla="*/ 490118 h 581558"/>
                <a:gd name="connsiteX16" fmla="*/ 117043 w 4418381"/>
                <a:gd name="connsiteY16" fmla="*/ 424281 h 581558"/>
                <a:gd name="connsiteX17" fmla="*/ 58522 w 4418381"/>
                <a:gd name="connsiteY17" fmla="*/ 351129 h 581558"/>
                <a:gd name="connsiteX18" fmla="*/ 10973 w 4418381"/>
                <a:gd name="connsiteY18" fmla="*/ 277977 h 581558"/>
                <a:gd name="connsiteX19" fmla="*/ 0 w 4418381"/>
                <a:gd name="connsiteY19" fmla="*/ 256032 h 581558"/>
                <a:gd name="connsiteX20" fmla="*/ 0 w 4418381"/>
                <a:gd name="connsiteY20" fmla="*/ 226771 h 581558"/>
                <a:gd name="connsiteX21" fmla="*/ 3658 w 4418381"/>
                <a:gd name="connsiteY21" fmla="*/ 204825 h 581558"/>
                <a:gd name="connsiteX22" fmla="*/ 14630 w 4418381"/>
                <a:gd name="connsiteY22" fmla="*/ 186537 h 581558"/>
                <a:gd name="connsiteX23" fmla="*/ 36576 w 4418381"/>
                <a:gd name="connsiteY23" fmla="*/ 186537 h 581558"/>
                <a:gd name="connsiteX24" fmla="*/ 62179 w 4418381"/>
                <a:gd name="connsiteY24" fmla="*/ 197510 h 581558"/>
                <a:gd name="connsiteX25" fmla="*/ 109728 w 4418381"/>
                <a:gd name="connsiteY25" fmla="*/ 241401 h 581558"/>
                <a:gd name="connsiteX26" fmla="*/ 164592 w 4418381"/>
                <a:gd name="connsiteY26" fmla="*/ 277977 h 581558"/>
                <a:gd name="connsiteX27" fmla="*/ 212141 w 4418381"/>
                <a:gd name="connsiteY27" fmla="*/ 303581 h 581558"/>
                <a:gd name="connsiteX28" fmla="*/ 270662 w 4418381"/>
                <a:gd name="connsiteY28" fmla="*/ 325526 h 581558"/>
                <a:gd name="connsiteX29" fmla="*/ 329184 w 4418381"/>
                <a:gd name="connsiteY29" fmla="*/ 336499 h 581558"/>
                <a:gd name="connsiteX30" fmla="*/ 402336 w 4418381"/>
                <a:gd name="connsiteY30" fmla="*/ 336499 h 581558"/>
                <a:gd name="connsiteX31" fmla="*/ 574243 w 4418381"/>
                <a:gd name="connsiteY31" fmla="*/ 332841 h 581558"/>
                <a:gd name="connsiteX32" fmla="*/ 994867 w 4418381"/>
                <a:gd name="connsiteY32" fmla="*/ 285293 h 581558"/>
                <a:gd name="connsiteX33" fmla="*/ 1236269 w 4418381"/>
                <a:gd name="connsiteY33" fmla="*/ 248717 h 581558"/>
                <a:gd name="connsiteX34" fmla="*/ 1664208 w 4418381"/>
                <a:gd name="connsiteY34" fmla="*/ 201168 h 581558"/>
                <a:gd name="connsiteX35" fmla="*/ 2282342 w 4418381"/>
                <a:gd name="connsiteY35" fmla="*/ 146304 h 581558"/>
                <a:gd name="connsiteX36" fmla="*/ 2878531 w 4418381"/>
                <a:gd name="connsiteY36" fmla="*/ 113385 h 581558"/>
                <a:gd name="connsiteX37" fmla="*/ 3375965 w 4418381"/>
                <a:gd name="connsiteY37" fmla="*/ 91440 h 581558"/>
                <a:gd name="connsiteX38" fmla="*/ 3577133 w 4418381"/>
                <a:gd name="connsiteY38" fmla="*/ 91440 h 581558"/>
                <a:gd name="connsiteX39" fmla="*/ 3683203 w 4418381"/>
                <a:gd name="connsiteY39" fmla="*/ 73152 h 581558"/>
                <a:gd name="connsiteX40" fmla="*/ 3789274 w 4418381"/>
                <a:gd name="connsiteY40" fmla="*/ 47549 h 581558"/>
                <a:gd name="connsiteX41" fmla="*/ 3942893 w 4418381"/>
                <a:gd name="connsiteY41" fmla="*/ 0 h 581558"/>
                <a:gd name="connsiteX42" fmla="*/ 4056278 w 4418381"/>
                <a:gd name="connsiteY42" fmla="*/ 25603 h 581558"/>
                <a:gd name="connsiteX43" fmla="*/ 4198925 w 4418381"/>
                <a:gd name="connsiteY43" fmla="*/ 73152 h 581558"/>
                <a:gd name="connsiteX44" fmla="*/ 4304995 w 4418381"/>
                <a:gd name="connsiteY44" fmla="*/ 109728 h 581558"/>
                <a:gd name="connsiteX45" fmla="*/ 4352544 w 4418381"/>
                <a:gd name="connsiteY45" fmla="*/ 131673 h 581558"/>
                <a:gd name="connsiteX46" fmla="*/ 4370832 w 4418381"/>
                <a:gd name="connsiteY46" fmla="*/ 149961 h 581558"/>
                <a:gd name="connsiteX47" fmla="*/ 4392778 w 4418381"/>
                <a:gd name="connsiteY47" fmla="*/ 179222 h 581558"/>
                <a:gd name="connsiteX48" fmla="*/ 4411066 w 4418381"/>
                <a:gd name="connsiteY48" fmla="*/ 208483 h 581558"/>
                <a:gd name="connsiteX49" fmla="*/ 4418381 w 4418381"/>
                <a:gd name="connsiteY49" fmla="*/ 245059 h 581558"/>
                <a:gd name="connsiteX50" fmla="*/ 4407408 w 4418381"/>
                <a:gd name="connsiteY50" fmla="*/ 274320 h 581558"/>
                <a:gd name="connsiteX51" fmla="*/ 4385462 w 4418381"/>
                <a:gd name="connsiteY51" fmla="*/ 299923 h 581558"/>
                <a:gd name="connsiteX52" fmla="*/ 4345229 w 4418381"/>
                <a:gd name="connsiteY52" fmla="*/ 314553 h 581558"/>
                <a:gd name="connsiteX53" fmla="*/ 4144061 w 4418381"/>
                <a:gd name="connsiteY53" fmla="*/ 299923 h 581558"/>
                <a:gd name="connsiteX54" fmla="*/ 3668573 w 4418381"/>
                <a:gd name="connsiteY54" fmla="*/ 285293 h 581558"/>
                <a:gd name="connsiteX55" fmla="*/ 3130906 w 4418381"/>
                <a:gd name="connsiteY55" fmla="*/ 292608 h 581558"/>
                <a:gd name="connsiteX56" fmla="*/ 2651760 w 4418381"/>
                <a:gd name="connsiteY56" fmla="*/ 296265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18381" h="581558">
                  <a:moveTo>
                    <a:pt x="2651760" y="296265"/>
                  </a:moveTo>
                  <a:lnTo>
                    <a:pt x="2329891" y="314553"/>
                  </a:lnTo>
                  <a:lnTo>
                    <a:pt x="2095805" y="336499"/>
                  </a:lnTo>
                  <a:lnTo>
                    <a:pt x="1901952" y="365760"/>
                  </a:lnTo>
                  <a:lnTo>
                    <a:pt x="1810512" y="380390"/>
                  </a:lnTo>
                  <a:lnTo>
                    <a:pt x="1609344" y="398678"/>
                  </a:lnTo>
                  <a:lnTo>
                    <a:pt x="1280160" y="442569"/>
                  </a:lnTo>
                  <a:lnTo>
                    <a:pt x="925373" y="490118"/>
                  </a:lnTo>
                  <a:lnTo>
                    <a:pt x="599846" y="559613"/>
                  </a:lnTo>
                  <a:lnTo>
                    <a:pt x="515722" y="570585"/>
                  </a:lnTo>
                  <a:lnTo>
                    <a:pt x="475488" y="581558"/>
                  </a:lnTo>
                  <a:lnTo>
                    <a:pt x="438912" y="581558"/>
                  </a:lnTo>
                  <a:lnTo>
                    <a:pt x="351130" y="570585"/>
                  </a:lnTo>
                  <a:lnTo>
                    <a:pt x="296266" y="552297"/>
                  </a:lnTo>
                  <a:lnTo>
                    <a:pt x="245059" y="526694"/>
                  </a:lnTo>
                  <a:lnTo>
                    <a:pt x="190195" y="490118"/>
                  </a:lnTo>
                  <a:lnTo>
                    <a:pt x="117043" y="424281"/>
                  </a:lnTo>
                  <a:lnTo>
                    <a:pt x="58522" y="351129"/>
                  </a:lnTo>
                  <a:lnTo>
                    <a:pt x="10973" y="277977"/>
                  </a:lnTo>
                  <a:lnTo>
                    <a:pt x="0" y="256032"/>
                  </a:lnTo>
                  <a:lnTo>
                    <a:pt x="0" y="226771"/>
                  </a:lnTo>
                  <a:lnTo>
                    <a:pt x="3658" y="204825"/>
                  </a:lnTo>
                  <a:lnTo>
                    <a:pt x="14630" y="186537"/>
                  </a:lnTo>
                  <a:lnTo>
                    <a:pt x="36576" y="186537"/>
                  </a:lnTo>
                  <a:lnTo>
                    <a:pt x="62179" y="197510"/>
                  </a:lnTo>
                  <a:lnTo>
                    <a:pt x="109728" y="241401"/>
                  </a:lnTo>
                  <a:lnTo>
                    <a:pt x="164592" y="277977"/>
                  </a:lnTo>
                  <a:lnTo>
                    <a:pt x="212141" y="303581"/>
                  </a:lnTo>
                  <a:lnTo>
                    <a:pt x="270662" y="325526"/>
                  </a:lnTo>
                  <a:lnTo>
                    <a:pt x="329184" y="336499"/>
                  </a:lnTo>
                  <a:lnTo>
                    <a:pt x="402336" y="336499"/>
                  </a:lnTo>
                  <a:lnTo>
                    <a:pt x="574243" y="332841"/>
                  </a:lnTo>
                  <a:lnTo>
                    <a:pt x="994867" y="285293"/>
                  </a:lnTo>
                  <a:lnTo>
                    <a:pt x="1236269" y="248717"/>
                  </a:lnTo>
                  <a:lnTo>
                    <a:pt x="1664208" y="201168"/>
                  </a:lnTo>
                  <a:lnTo>
                    <a:pt x="2282342" y="146304"/>
                  </a:lnTo>
                  <a:lnTo>
                    <a:pt x="2878531" y="113385"/>
                  </a:lnTo>
                  <a:lnTo>
                    <a:pt x="3375965" y="91440"/>
                  </a:lnTo>
                  <a:lnTo>
                    <a:pt x="3577133" y="91440"/>
                  </a:lnTo>
                  <a:lnTo>
                    <a:pt x="3683203" y="73152"/>
                  </a:lnTo>
                  <a:lnTo>
                    <a:pt x="3789274" y="47549"/>
                  </a:lnTo>
                  <a:lnTo>
                    <a:pt x="3942893" y="0"/>
                  </a:lnTo>
                  <a:lnTo>
                    <a:pt x="4056278" y="25603"/>
                  </a:lnTo>
                  <a:lnTo>
                    <a:pt x="4198925" y="73152"/>
                  </a:lnTo>
                  <a:lnTo>
                    <a:pt x="4304995" y="109728"/>
                  </a:lnTo>
                  <a:lnTo>
                    <a:pt x="4352544" y="131673"/>
                  </a:lnTo>
                  <a:lnTo>
                    <a:pt x="4370832" y="149961"/>
                  </a:lnTo>
                  <a:lnTo>
                    <a:pt x="4392778" y="179222"/>
                  </a:lnTo>
                  <a:lnTo>
                    <a:pt x="4411066" y="208483"/>
                  </a:lnTo>
                  <a:lnTo>
                    <a:pt x="4418381" y="245059"/>
                  </a:lnTo>
                  <a:lnTo>
                    <a:pt x="4407408" y="274320"/>
                  </a:lnTo>
                  <a:lnTo>
                    <a:pt x="4385462" y="299923"/>
                  </a:lnTo>
                  <a:lnTo>
                    <a:pt x="4345229" y="314553"/>
                  </a:lnTo>
                  <a:lnTo>
                    <a:pt x="4144061" y="299923"/>
                  </a:lnTo>
                  <a:lnTo>
                    <a:pt x="3668573" y="285293"/>
                  </a:lnTo>
                  <a:lnTo>
                    <a:pt x="3130906" y="292608"/>
                  </a:lnTo>
                  <a:lnTo>
                    <a:pt x="2651760" y="2962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987E0AC-405D-384A-B9A3-86AA1ABC86B0}"/>
                </a:ext>
              </a:extLst>
            </p:cNvPr>
            <p:cNvSpPr/>
            <p:nvPr/>
          </p:nvSpPr>
          <p:spPr>
            <a:xfrm>
              <a:off x="3713163" y="1544638"/>
              <a:ext cx="2652712" cy="1327150"/>
            </a:xfrm>
            <a:custGeom>
              <a:avLst/>
              <a:gdLst>
                <a:gd name="connsiteX0" fmla="*/ 1119187 w 2652712"/>
                <a:gd name="connsiteY0" fmla="*/ 285750 h 1326357"/>
                <a:gd name="connsiteX1" fmla="*/ 657225 w 2652712"/>
                <a:gd name="connsiteY1" fmla="*/ 326232 h 1326357"/>
                <a:gd name="connsiteX2" fmla="*/ 269081 w 2652712"/>
                <a:gd name="connsiteY2" fmla="*/ 364332 h 1326357"/>
                <a:gd name="connsiteX3" fmla="*/ 221456 w 2652712"/>
                <a:gd name="connsiteY3" fmla="*/ 359569 h 1326357"/>
                <a:gd name="connsiteX4" fmla="*/ 47625 w 2652712"/>
                <a:gd name="connsiteY4" fmla="*/ 338138 h 1326357"/>
                <a:gd name="connsiteX5" fmla="*/ 0 w 2652712"/>
                <a:gd name="connsiteY5" fmla="*/ 238125 h 1326357"/>
                <a:gd name="connsiteX6" fmla="*/ 185737 w 2652712"/>
                <a:gd name="connsiteY6" fmla="*/ 216694 h 1326357"/>
                <a:gd name="connsiteX7" fmla="*/ 931069 w 2652712"/>
                <a:gd name="connsiteY7" fmla="*/ 147638 h 1326357"/>
                <a:gd name="connsiteX8" fmla="*/ 1443037 w 2652712"/>
                <a:gd name="connsiteY8" fmla="*/ 102394 h 1326357"/>
                <a:gd name="connsiteX9" fmla="*/ 1869281 w 2652712"/>
                <a:gd name="connsiteY9" fmla="*/ 66675 h 1326357"/>
                <a:gd name="connsiteX10" fmla="*/ 2064544 w 2652712"/>
                <a:gd name="connsiteY10" fmla="*/ 54769 h 1326357"/>
                <a:gd name="connsiteX11" fmla="*/ 2102644 w 2652712"/>
                <a:gd name="connsiteY11" fmla="*/ 38100 h 1326357"/>
                <a:gd name="connsiteX12" fmla="*/ 2166937 w 2652712"/>
                <a:gd name="connsiteY12" fmla="*/ 19050 h 1326357"/>
                <a:gd name="connsiteX13" fmla="*/ 2243137 w 2652712"/>
                <a:gd name="connsiteY13" fmla="*/ 2382 h 1326357"/>
                <a:gd name="connsiteX14" fmla="*/ 2288381 w 2652712"/>
                <a:gd name="connsiteY14" fmla="*/ 0 h 1326357"/>
                <a:gd name="connsiteX15" fmla="*/ 2319337 w 2652712"/>
                <a:gd name="connsiteY15" fmla="*/ 11907 h 1326357"/>
                <a:gd name="connsiteX16" fmla="*/ 2390775 w 2652712"/>
                <a:gd name="connsiteY16" fmla="*/ 54769 h 1326357"/>
                <a:gd name="connsiteX17" fmla="*/ 2481262 w 2652712"/>
                <a:gd name="connsiteY17" fmla="*/ 119063 h 1326357"/>
                <a:gd name="connsiteX18" fmla="*/ 2550319 w 2652712"/>
                <a:gd name="connsiteY18" fmla="*/ 164307 h 1326357"/>
                <a:gd name="connsiteX19" fmla="*/ 2593181 w 2652712"/>
                <a:gd name="connsiteY19" fmla="*/ 192882 h 1326357"/>
                <a:gd name="connsiteX20" fmla="*/ 2619375 w 2652712"/>
                <a:gd name="connsiteY20" fmla="*/ 216694 h 1326357"/>
                <a:gd name="connsiteX21" fmla="*/ 2640806 w 2652712"/>
                <a:gd name="connsiteY21" fmla="*/ 245269 h 1326357"/>
                <a:gd name="connsiteX22" fmla="*/ 2652712 w 2652712"/>
                <a:gd name="connsiteY22" fmla="*/ 264319 h 1326357"/>
                <a:gd name="connsiteX23" fmla="*/ 2652712 w 2652712"/>
                <a:gd name="connsiteY23" fmla="*/ 273844 h 1326357"/>
                <a:gd name="connsiteX24" fmla="*/ 2636044 w 2652712"/>
                <a:gd name="connsiteY24" fmla="*/ 297657 h 1326357"/>
                <a:gd name="connsiteX25" fmla="*/ 2607469 w 2652712"/>
                <a:gd name="connsiteY25" fmla="*/ 328613 h 1326357"/>
                <a:gd name="connsiteX26" fmla="*/ 2581275 w 2652712"/>
                <a:gd name="connsiteY26" fmla="*/ 366713 h 1326357"/>
                <a:gd name="connsiteX27" fmla="*/ 2562225 w 2652712"/>
                <a:gd name="connsiteY27" fmla="*/ 411957 h 1326357"/>
                <a:gd name="connsiteX28" fmla="*/ 2552700 w 2652712"/>
                <a:gd name="connsiteY28" fmla="*/ 454819 h 1326357"/>
                <a:gd name="connsiteX29" fmla="*/ 2531269 w 2652712"/>
                <a:gd name="connsiteY29" fmla="*/ 638175 h 1326357"/>
                <a:gd name="connsiteX30" fmla="*/ 2495550 w 2652712"/>
                <a:gd name="connsiteY30" fmla="*/ 904875 h 1326357"/>
                <a:gd name="connsiteX31" fmla="*/ 2462212 w 2652712"/>
                <a:gd name="connsiteY31" fmla="*/ 1064419 h 1326357"/>
                <a:gd name="connsiteX32" fmla="*/ 2433637 w 2652712"/>
                <a:gd name="connsiteY32" fmla="*/ 1154907 h 1326357"/>
                <a:gd name="connsiteX33" fmla="*/ 2383631 w 2652712"/>
                <a:gd name="connsiteY33" fmla="*/ 1264444 h 1326357"/>
                <a:gd name="connsiteX34" fmla="*/ 2359819 w 2652712"/>
                <a:gd name="connsiteY34" fmla="*/ 1297782 h 1326357"/>
                <a:gd name="connsiteX35" fmla="*/ 2338387 w 2652712"/>
                <a:gd name="connsiteY35" fmla="*/ 1319213 h 1326357"/>
                <a:gd name="connsiteX36" fmla="*/ 2314575 w 2652712"/>
                <a:gd name="connsiteY36" fmla="*/ 1326357 h 1326357"/>
                <a:gd name="connsiteX37" fmla="*/ 2281237 w 2652712"/>
                <a:gd name="connsiteY37" fmla="*/ 1323975 h 1326357"/>
                <a:gd name="connsiteX38" fmla="*/ 2247900 w 2652712"/>
                <a:gd name="connsiteY38" fmla="*/ 1309688 h 1326357"/>
                <a:gd name="connsiteX39" fmla="*/ 2221706 w 2652712"/>
                <a:gd name="connsiteY39" fmla="*/ 1285875 h 1326357"/>
                <a:gd name="connsiteX40" fmla="*/ 2185987 w 2652712"/>
                <a:gd name="connsiteY40" fmla="*/ 1240632 h 1326357"/>
                <a:gd name="connsiteX41" fmla="*/ 2238375 w 2652712"/>
                <a:gd name="connsiteY41" fmla="*/ 1081088 h 1326357"/>
                <a:gd name="connsiteX42" fmla="*/ 2283619 w 2652712"/>
                <a:gd name="connsiteY42" fmla="*/ 728663 h 1326357"/>
                <a:gd name="connsiteX43" fmla="*/ 2305050 w 2652712"/>
                <a:gd name="connsiteY43" fmla="*/ 571500 h 1326357"/>
                <a:gd name="connsiteX44" fmla="*/ 2326481 w 2652712"/>
                <a:gd name="connsiteY44" fmla="*/ 295275 h 1326357"/>
                <a:gd name="connsiteX45" fmla="*/ 2326481 w 2652712"/>
                <a:gd name="connsiteY45" fmla="*/ 271463 h 1326357"/>
                <a:gd name="connsiteX46" fmla="*/ 2319337 w 2652712"/>
                <a:gd name="connsiteY46" fmla="*/ 254794 h 1326357"/>
                <a:gd name="connsiteX47" fmla="*/ 2302669 w 2652712"/>
                <a:gd name="connsiteY47" fmla="*/ 233363 h 1326357"/>
                <a:gd name="connsiteX48" fmla="*/ 2276475 w 2652712"/>
                <a:gd name="connsiteY48" fmla="*/ 221457 h 1326357"/>
                <a:gd name="connsiteX49" fmla="*/ 2243137 w 2652712"/>
                <a:gd name="connsiteY49" fmla="*/ 209550 h 1326357"/>
                <a:gd name="connsiteX50" fmla="*/ 2038350 w 2652712"/>
                <a:gd name="connsiteY50" fmla="*/ 216694 h 1326357"/>
                <a:gd name="connsiteX51" fmla="*/ 1526381 w 2652712"/>
                <a:gd name="connsiteY51" fmla="*/ 254794 h 1326357"/>
                <a:gd name="connsiteX52" fmla="*/ 1119187 w 2652712"/>
                <a:gd name="connsiteY52" fmla="*/ 285750 h 132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2712" h="1326357">
                  <a:moveTo>
                    <a:pt x="1119187" y="285750"/>
                  </a:moveTo>
                  <a:lnTo>
                    <a:pt x="657225" y="326232"/>
                  </a:lnTo>
                  <a:lnTo>
                    <a:pt x="269081" y="364332"/>
                  </a:lnTo>
                  <a:lnTo>
                    <a:pt x="221456" y="359569"/>
                  </a:lnTo>
                  <a:lnTo>
                    <a:pt x="47625" y="338138"/>
                  </a:lnTo>
                  <a:lnTo>
                    <a:pt x="0" y="238125"/>
                  </a:lnTo>
                  <a:lnTo>
                    <a:pt x="185737" y="216694"/>
                  </a:lnTo>
                  <a:lnTo>
                    <a:pt x="931069" y="147638"/>
                  </a:lnTo>
                  <a:lnTo>
                    <a:pt x="1443037" y="102394"/>
                  </a:lnTo>
                  <a:lnTo>
                    <a:pt x="1869281" y="66675"/>
                  </a:lnTo>
                  <a:lnTo>
                    <a:pt x="2064544" y="54769"/>
                  </a:lnTo>
                  <a:lnTo>
                    <a:pt x="2102644" y="38100"/>
                  </a:lnTo>
                  <a:lnTo>
                    <a:pt x="2166937" y="19050"/>
                  </a:lnTo>
                  <a:lnTo>
                    <a:pt x="2243137" y="2382"/>
                  </a:lnTo>
                  <a:lnTo>
                    <a:pt x="2288381" y="0"/>
                  </a:lnTo>
                  <a:lnTo>
                    <a:pt x="2319337" y="11907"/>
                  </a:lnTo>
                  <a:lnTo>
                    <a:pt x="2390775" y="54769"/>
                  </a:lnTo>
                  <a:lnTo>
                    <a:pt x="2481262" y="119063"/>
                  </a:lnTo>
                  <a:lnTo>
                    <a:pt x="2550319" y="164307"/>
                  </a:lnTo>
                  <a:lnTo>
                    <a:pt x="2593181" y="192882"/>
                  </a:lnTo>
                  <a:lnTo>
                    <a:pt x="2619375" y="216694"/>
                  </a:lnTo>
                  <a:lnTo>
                    <a:pt x="2640806" y="245269"/>
                  </a:lnTo>
                  <a:lnTo>
                    <a:pt x="2652712" y="264319"/>
                  </a:lnTo>
                  <a:lnTo>
                    <a:pt x="2652712" y="273844"/>
                  </a:lnTo>
                  <a:lnTo>
                    <a:pt x="2636044" y="297657"/>
                  </a:lnTo>
                  <a:lnTo>
                    <a:pt x="2607469" y="328613"/>
                  </a:lnTo>
                  <a:lnTo>
                    <a:pt x="2581275" y="366713"/>
                  </a:lnTo>
                  <a:lnTo>
                    <a:pt x="2562225" y="411957"/>
                  </a:lnTo>
                  <a:lnTo>
                    <a:pt x="2552700" y="454819"/>
                  </a:lnTo>
                  <a:lnTo>
                    <a:pt x="2531269" y="638175"/>
                  </a:lnTo>
                  <a:lnTo>
                    <a:pt x="2495550" y="904875"/>
                  </a:lnTo>
                  <a:lnTo>
                    <a:pt x="2462212" y="1064419"/>
                  </a:lnTo>
                  <a:lnTo>
                    <a:pt x="2433637" y="1154907"/>
                  </a:lnTo>
                  <a:lnTo>
                    <a:pt x="2383631" y="1264444"/>
                  </a:lnTo>
                  <a:lnTo>
                    <a:pt x="2359819" y="1297782"/>
                  </a:lnTo>
                  <a:lnTo>
                    <a:pt x="2338387" y="1319213"/>
                  </a:lnTo>
                  <a:lnTo>
                    <a:pt x="2314575" y="1326357"/>
                  </a:lnTo>
                  <a:lnTo>
                    <a:pt x="2281237" y="1323975"/>
                  </a:lnTo>
                  <a:lnTo>
                    <a:pt x="2247900" y="1309688"/>
                  </a:lnTo>
                  <a:lnTo>
                    <a:pt x="2221706" y="1285875"/>
                  </a:lnTo>
                  <a:lnTo>
                    <a:pt x="2185987" y="1240632"/>
                  </a:lnTo>
                  <a:lnTo>
                    <a:pt x="2238375" y="1081088"/>
                  </a:lnTo>
                  <a:lnTo>
                    <a:pt x="2283619" y="728663"/>
                  </a:lnTo>
                  <a:lnTo>
                    <a:pt x="2305050" y="571500"/>
                  </a:lnTo>
                  <a:lnTo>
                    <a:pt x="2326481" y="295275"/>
                  </a:lnTo>
                  <a:lnTo>
                    <a:pt x="2326481" y="271463"/>
                  </a:lnTo>
                  <a:lnTo>
                    <a:pt x="2319337" y="254794"/>
                  </a:lnTo>
                  <a:lnTo>
                    <a:pt x="2302669" y="233363"/>
                  </a:lnTo>
                  <a:lnTo>
                    <a:pt x="2276475" y="221457"/>
                  </a:lnTo>
                  <a:lnTo>
                    <a:pt x="2243137" y="209550"/>
                  </a:lnTo>
                  <a:lnTo>
                    <a:pt x="2038350" y="216694"/>
                  </a:lnTo>
                  <a:lnTo>
                    <a:pt x="1526381" y="254794"/>
                  </a:lnTo>
                  <a:lnTo>
                    <a:pt x="111918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4BE3C40-DB92-BD43-B8B7-43078DD016AD}"/>
                </a:ext>
              </a:extLst>
            </p:cNvPr>
            <p:cNvSpPr/>
            <p:nvPr/>
          </p:nvSpPr>
          <p:spPr>
            <a:xfrm>
              <a:off x="3819525" y="2043113"/>
              <a:ext cx="2236788" cy="371475"/>
            </a:xfrm>
            <a:custGeom>
              <a:avLst/>
              <a:gdLst>
                <a:gd name="connsiteX0" fmla="*/ 747713 w 2235994"/>
                <a:gd name="connsiteY0" fmla="*/ 300037 h 371475"/>
                <a:gd name="connsiteX1" fmla="*/ 361950 w 2235994"/>
                <a:gd name="connsiteY1" fmla="*/ 335756 h 371475"/>
                <a:gd name="connsiteX2" fmla="*/ 35719 w 2235994"/>
                <a:gd name="connsiteY2" fmla="*/ 371475 h 371475"/>
                <a:gd name="connsiteX3" fmla="*/ 0 w 2235994"/>
                <a:gd name="connsiteY3" fmla="*/ 235743 h 371475"/>
                <a:gd name="connsiteX4" fmla="*/ 288131 w 2235994"/>
                <a:gd name="connsiteY4" fmla="*/ 202406 h 371475"/>
                <a:gd name="connsiteX5" fmla="*/ 602456 w 2235994"/>
                <a:gd name="connsiteY5" fmla="*/ 171450 h 371475"/>
                <a:gd name="connsiteX6" fmla="*/ 928688 w 2235994"/>
                <a:gd name="connsiteY6" fmla="*/ 135731 h 371475"/>
                <a:gd name="connsiteX7" fmla="*/ 1293019 w 2235994"/>
                <a:gd name="connsiteY7" fmla="*/ 95250 h 371475"/>
                <a:gd name="connsiteX8" fmla="*/ 1652588 w 2235994"/>
                <a:gd name="connsiteY8" fmla="*/ 59531 h 371475"/>
                <a:gd name="connsiteX9" fmla="*/ 1781175 w 2235994"/>
                <a:gd name="connsiteY9" fmla="*/ 45243 h 371475"/>
                <a:gd name="connsiteX10" fmla="*/ 1852613 w 2235994"/>
                <a:gd name="connsiteY10" fmla="*/ 21431 h 371475"/>
                <a:gd name="connsiteX11" fmla="*/ 1914525 w 2235994"/>
                <a:gd name="connsiteY11" fmla="*/ 0 h 371475"/>
                <a:gd name="connsiteX12" fmla="*/ 1978819 w 2235994"/>
                <a:gd name="connsiteY12" fmla="*/ 14287 h 371475"/>
                <a:gd name="connsiteX13" fmla="*/ 2052638 w 2235994"/>
                <a:gd name="connsiteY13" fmla="*/ 35718 h 371475"/>
                <a:gd name="connsiteX14" fmla="*/ 2112169 w 2235994"/>
                <a:gd name="connsiteY14" fmla="*/ 57150 h 371475"/>
                <a:gd name="connsiteX15" fmla="*/ 2235994 w 2235994"/>
                <a:gd name="connsiteY15" fmla="*/ 102393 h 371475"/>
                <a:gd name="connsiteX16" fmla="*/ 2224088 w 2235994"/>
                <a:gd name="connsiteY16" fmla="*/ 230981 h 371475"/>
                <a:gd name="connsiteX17" fmla="*/ 2057400 w 2235994"/>
                <a:gd name="connsiteY17" fmla="*/ 211931 h 371475"/>
                <a:gd name="connsiteX18" fmla="*/ 1938338 w 2235994"/>
                <a:gd name="connsiteY18" fmla="*/ 207168 h 371475"/>
                <a:gd name="connsiteX19" fmla="*/ 1828800 w 2235994"/>
                <a:gd name="connsiteY19" fmla="*/ 202406 h 371475"/>
                <a:gd name="connsiteX20" fmla="*/ 1728788 w 2235994"/>
                <a:gd name="connsiteY20" fmla="*/ 202406 h 371475"/>
                <a:gd name="connsiteX21" fmla="*/ 1652588 w 2235994"/>
                <a:gd name="connsiteY21" fmla="*/ 207168 h 371475"/>
                <a:gd name="connsiteX22" fmla="*/ 1476375 w 2235994"/>
                <a:gd name="connsiteY22" fmla="*/ 228600 h 371475"/>
                <a:gd name="connsiteX23" fmla="*/ 1150144 w 2235994"/>
                <a:gd name="connsiteY23" fmla="*/ 264318 h 371475"/>
                <a:gd name="connsiteX24" fmla="*/ 747713 w 2235994"/>
                <a:gd name="connsiteY24" fmla="*/ 3000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35994" h="371475">
                  <a:moveTo>
                    <a:pt x="747713" y="300037"/>
                  </a:moveTo>
                  <a:lnTo>
                    <a:pt x="361950" y="335756"/>
                  </a:lnTo>
                  <a:lnTo>
                    <a:pt x="35719" y="371475"/>
                  </a:lnTo>
                  <a:lnTo>
                    <a:pt x="0" y="235743"/>
                  </a:lnTo>
                  <a:lnTo>
                    <a:pt x="288131" y="202406"/>
                  </a:lnTo>
                  <a:lnTo>
                    <a:pt x="602456" y="171450"/>
                  </a:lnTo>
                  <a:lnTo>
                    <a:pt x="928688" y="135731"/>
                  </a:lnTo>
                  <a:lnTo>
                    <a:pt x="1293019" y="95250"/>
                  </a:lnTo>
                  <a:lnTo>
                    <a:pt x="1652588" y="59531"/>
                  </a:lnTo>
                  <a:lnTo>
                    <a:pt x="1781175" y="45243"/>
                  </a:lnTo>
                  <a:lnTo>
                    <a:pt x="1852613" y="21431"/>
                  </a:lnTo>
                  <a:lnTo>
                    <a:pt x="1914525" y="0"/>
                  </a:lnTo>
                  <a:lnTo>
                    <a:pt x="1978819" y="14287"/>
                  </a:lnTo>
                  <a:lnTo>
                    <a:pt x="2052638" y="35718"/>
                  </a:lnTo>
                  <a:lnTo>
                    <a:pt x="2112169" y="57150"/>
                  </a:lnTo>
                  <a:lnTo>
                    <a:pt x="2235994" y="102393"/>
                  </a:lnTo>
                  <a:lnTo>
                    <a:pt x="2224088" y="230981"/>
                  </a:lnTo>
                  <a:lnTo>
                    <a:pt x="2057400" y="211931"/>
                  </a:lnTo>
                  <a:lnTo>
                    <a:pt x="1938338" y="207168"/>
                  </a:lnTo>
                  <a:lnTo>
                    <a:pt x="1828800" y="202406"/>
                  </a:lnTo>
                  <a:lnTo>
                    <a:pt x="1728788" y="202406"/>
                  </a:lnTo>
                  <a:lnTo>
                    <a:pt x="1652588" y="207168"/>
                  </a:lnTo>
                  <a:lnTo>
                    <a:pt x="1476375" y="228600"/>
                  </a:lnTo>
                  <a:lnTo>
                    <a:pt x="1150144" y="264318"/>
                  </a:lnTo>
                  <a:lnTo>
                    <a:pt x="747713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5B02CC3-60F2-7A4B-B268-EE79447D0CF5}"/>
                </a:ext>
              </a:extLst>
            </p:cNvPr>
            <p:cNvSpPr/>
            <p:nvPr/>
          </p:nvSpPr>
          <p:spPr>
            <a:xfrm>
              <a:off x="3865563" y="2576513"/>
              <a:ext cx="2133600" cy="327025"/>
            </a:xfrm>
            <a:custGeom>
              <a:avLst/>
              <a:gdLst>
                <a:gd name="connsiteX0" fmla="*/ 1226344 w 2133600"/>
                <a:gd name="connsiteY0" fmla="*/ 240506 h 326231"/>
                <a:gd name="connsiteX1" fmla="*/ 638175 w 2133600"/>
                <a:gd name="connsiteY1" fmla="*/ 290512 h 326231"/>
                <a:gd name="connsiteX2" fmla="*/ 254794 w 2133600"/>
                <a:gd name="connsiteY2" fmla="*/ 319087 h 326231"/>
                <a:gd name="connsiteX3" fmla="*/ 235744 w 2133600"/>
                <a:gd name="connsiteY3" fmla="*/ 314325 h 326231"/>
                <a:gd name="connsiteX4" fmla="*/ 202406 w 2133600"/>
                <a:gd name="connsiteY4" fmla="*/ 309562 h 326231"/>
                <a:gd name="connsiteX5" fmla="*/ 152400 w 2133600"/>
                <a:gd name="connsiteY5" fmla="*/ 309562 h 326231"/>
                <a:gd name="connsiteX6" fmla="*/ 23812 w 2133600"/>
                <a:gd name="connsiteY6" fmla="*/ 326231 h 326231"/>
                <a:gd name="connsiteX7" fmla="*/ 0 w 2133600"/>
                <a:gd name="connsiteY7" fmla="*/ 180975 h 326231"/>
                <a:gd name="connsiteX8" fmla="*/ 264319 w 2133600"/>
                <a:gd name="connsiteY8" fmla="*/ 171450 h 326231"/>
                <a:gd name="connsiteX9" fmla="*/ 521494 w 2133600"/>
                <a:gd name="connsiteY9" fmla="*/ 157162 h 326231"/>
                <a:gd name="connsiteX10" fmla="*/ 962025 w 2133600"/>
                <a:gd name="connsiteY10" fmla="*/ 121443 h 326231"/>
                <a:gd name="connsiteX11" fmla="*/ 1493044 w 2133600"/>
                <a:gd name="connsiteY11" fmla="*/ 73818 h 326231"/>
                <a:gd name="connsiteX12" fmla="*/ 1750219 w 2133600"/>
                <a:gd name="connsiteY12" fmla="*/ 50006 h 326231"/>
                <a:gd name="connsiteX13" fmla="*/ 1790700 w 2133600"/>
                <a:gd name="connsiteY13" fmla="*/ 30956 h 326231"/>
                <a:gd name="connsiteX14" fmla="*/ 1838325 w 2133600"/>
                <a:gd name="connsiteY14" fmla="*/ 11906 h 326231"/>
                <a:gd name="connsiteX15" fmla="*/ 1890712 w 2133600"/>
                <a:gd name="connsiteY15" fmla="*/ 0 h 326231"/>
                <a:gd name="connsiteX16" fmla="*/ 1940719 w 2133600"/>
                <a:gd name="connsiteY16" fmla="*/ 2381 h 326231"/>
                <a:gd name="connsiteX17" fmla="*/ 1995487 w 2133600"/>
                <a:gd name="connsiteY17" fmla="*/ 16668 h 326231"/>
                <a:gd name="connsiteX18" fmla="*/ 2133600 w 2133600"/>
                <a:gd name="connsiteY18" fmla="*/ 71437 h 326231"/>
                <a:gd name="connsiteX19" fmla="*/ 2124075 w 2133600"/>
                <a:gd name="connsiteY19" fmla="*/ 216693 h 326231"/>
                <a:gd name="connsiteX20" fmla="*/ 2033587 w 2133600"/>
                <a:gd name="connsiteY20" fmla="*/ 207168 h 326231"/>
                <a:gd name="connsiteX21" fmla="*/ 2005012 w 2133600"/>
                <a:gd name="connsiteY21" fmla="*/ 183356 h 326231"/>
                <a:gd name="connsiteX22" fmla="*/ 1795462 w 2133600"/>
                <a:gd name="connsiteY22" fmla="*/ 200025 h 326231"/>
                <a:gd name="connsiteX23" fmla="*/ 1226344 w 2133600"/>
                <a:gd name="connsiteY23" fmla="*/ 24050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3600" h="326231">
                  <a:moveTo>
                    <a:pt x="1226344" y="240506"/>
                  </a:moveTo>
                  <a:lnTo>
                    <a:pt x="638175" y="290512"/>
                  </a:lnTo>
                  <a:lnTo>
                    <a:pt x="254794" y="319087"/>
                  </a:lnTo>
                  <a:lnTo>
                    <a:pt x="235744" y="314325"/>
                  </a:lnTo>
                  <a:lnTo>
                    <a:pt x="202406" y="309562"/>
                  </a:lnTo>
                  <a:lnTo>
                    <a:pt x="152400" y="309562"/>
                  </a:lnTo>
                  <a:lnTo>
                    <a:pt x="23812" y="326231"/>
                  </a:lnTo>
                  <a:lnTo>
                    <a:pt x="0" y="180975"/>
                  </a:lnTo>
                  <a:lnTo>
                    <a:pt x="264319" y="171450"/>
                  </a:lnTo>
                  <a:lnTo>
                    <a:pt x="521494" y="157162"/>
                  </a:lnTo>
                  <a:lnTo>
                    <a:pt x="962025" y="121443"/>
                  </a:lnTo>
                  <a:lnTo>
                    <a:pt x="1493044" y="73818"/>
                  </a:lnTo>
                  <a:lnTo>
                    <a:pt x="1750219" y="50006"/>
                  </a:lnTo>
                  <a:lnTo>
                    <a:pt x="1790700" y="30956"/>
                  </a:lnTo>
                  <a:lnTo>
                    <a:pt x="1838325" y="11906"/>
                  </a:lnTo>
                  <a:lnTo>
                    <a:pt x="1890712" y="0"/>
                  </a:lnTo>
                  <a:lnTo>
                    <a:pt x="1940719" y="2381"/>
                  </a:lnTo>
                  <a:lnTo>
                    <a:pt x="1995487" y="16668"/>
                  </a:lnTo>
                  <a:lnTo>
                    <a:pt x="2133600" y="71437"/>
                  </a:lnTo>
                  <a:lnTo>
                    <a:pt x="2124075" y="216693"/>
                  </a:lnTo>
                  <a:lnTo>
                    <a:pt x="2033587" y="207168"/>
                  </a:lnTo>
                  <a:lnTo>
                    <a:pt x="2005012" y="183356"/>
                  </a:lnTo>
                  <a:lnTo>
                    <a:pt x="1795462" y="200025"/>
                  </a:lnTo>
                  <a:lnTo>
                    <a:pt x="12263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3ED1D54-D909-C84A-909F-6E789B7D8DBF}"/>
                </a:ext>
              </a:extLst>
            </p:cNvPr>
            <p:cNvSpPr/>
            <p:nvPr/>
          </p:nvSpPr>
          <p:spPr>
            <a:xfrm rot="16200000">
              <a:off x="2511425" y="4210050"/>
              <a:ext cx="1901825" cy="422275"/>
            </a:xfrm>
            <a:custGeom>
              <a:avLst/>
              <a:gdLst>
                <a:gd name="connsiteX0" fmla="*/ 421481 w 1902618"/>
                <a:gd name="connsiteY0" fmla="*/ 400050 h 421481"/>
                <a:gd name="connsiteX1" fmla="*/ 126206 w 1902618"/>
                <a:gd name="connsiteY1" fmla="*/ 404812 h 421481"/>
                <a:gd name="connsiteX2" fmla="*/ 0 w 1902618"/>
                <a:gd name="connsiteY2" fmla="*/ 180975 h 421481"/>
                <a:gd name="connsiteX3" fmla="*/ 307181 w 1902618"/>
                <a:gd name="connsiteY3" fmla="*/ 176212 h 421481"/>
                <a:gd name="connsiteX4" fmla="*/ 719137 w 1902618"/>
                <a:gd name="connsiteY4" fmla="*/ 173831 h 421481"/>
                <a:gd name="connsiteX5" fmla="*/ 1212056 w 1902618"/>
                <a:gd name="connsiteY5" fmla="*/ 176212 h 421481"/>
                <a:gd name="connsiteX6" fmla="*/ 1543050 w 1902618"/>
                <a:gd name="connsiteY6" fmla="*/ 176212 h 421481"/>
                <a:gd name="connsiteX7" fmla="*/ 1616868 w 1902618"/>
                <a:gd name="connsiteY7" fmla="*/ 178593 h 421481"/>
                <a:gd name="connsiteX8" fmla="*/ 1664493 w 1902618"/>
                <a:gd name="connsiteY8" fmla="*/ 173831 h 421481"/>
                <a:gd name="connsiteX9" fmla="*/ 1685925 w 1902618"/>
                <a:gd name="connsiteY9" fmla="*/ 161925 h 421481"/>
                <a:gd name="connsiteX10" fmla="*/ 1721643 w 1902618"/>
                <a:gd name="connsiteY10" fmla="*/ 128587 h 421481"/>
                <a:gd name="connsiteX11" fmla="*/ 1814512 w 1902618"/>
                <a:gd name="connsiteY11" fmla="*/ 0 h 421481"/>
                <a:gd name="connsiteX12" fmla="*/ 1902618 w 1902618"/>
                <a:gd name="connsiteY12" fmla="*/ 307181 h 421481"/>
                <a:gd name="connsiteX13" fmla="*/ 1788318 w 1902618"/>
                <a:gd name="connsiteY13" fmla="*/ 383381 h 421481"/>
                <a:gd name="connsiteX14" fmla="*/ 1743075 w 1902618"/>
                <a:gd name="connsiteY14" fmla="*/ 409575 h 421481"/>
                <a:gd name="connsiteX15" fmla="*/ 1709737 w 1902618"/>
                <a:gd name="connsiteY15" fmla="*/ 416718 h 421481"/>
                <a:gd name="connsiteX16" fmla="*/ 1614487 w 1902618"/>
                <a:gd name="connsiteY16" fmla="*/ 421481 h 421481"/>
                <a:gd name="connsiteX17" fmla="*/ 1371600 w 1902618"/>
                <a:gd name="connsiteY17" fmla="*/ 421481 h 421481"/>
                <a:gd name="connsiteX18" fmla="*/ 1209675 w 1902618"/>
                <a:gd name="connsiteY18" fmla="*/ 397668 h 421481"/>
                <a:gd name="connsiteX19" fmla="*/ 812006 w 1902618"/>
                <a:gd name="connsiteY19" fmla="*/ 402431 h 421481"/>
                <a:gd name="connsiteX20" fmla="*/ 635793 w 1902618"/>
                <a:gd name="connsiteY20" fmla="*/ 395287 h 421481"/>
                <a:gd name="connsiteX21" fmla="*/ 421481 w 1902618"/>
                <a:gd name="connsiteY21" fmla="*/ 40005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618" h="421481">
                  <a:moveTo>
                    <a:pt x="421481" y="400050"/>
                  </a:moveTo>
                  <a:lnTo>
                    <a:pt x="126206" y="404812"/>
                  </a:lnTo>
                  <a:lnTo>
                    <a:pt x="0" y="180975"/>
                  </a:lnTo>
                  <a:lnTo>
                    <a:pt x="307181" y="176212"/>
                  </a:lnTo>
                  <a:lnTo>
                    <a:pt x="719137" y="173831"/>
                  </a:lnTo>
                  <a:lnTo>
                    <a:pt x="1212056" y="176212"/>
                  </a:lnTo>
                  <a:lnTo>
                    <a:pt x="1543050" y="176212"/>
                  </a:lnTo>
                  <a:cubicBezTo>
                    <a:pt x="1567655" y="177032"/>
                    <a:pt x="1594246" y="180180"/>
                    <a:pt x="1616868" y="178593"/>
                  </a:cubicBezTo>
                  <a:lnTo>
                    <a:pt x="1664493" y="173831"/>
                  </a:lnTo>
                  <a:lnTo>
                    <a:pt x="1685925" y="161925"/>
                  </a:lnTo>
                  <a:lnTo>
                    <a:pt x="1721643" y="128587"/>
                  </a:lnTo>
                  <a:lnTo>
                    <a:pt x="1814512" y="0"/>
                  </a:lnTo>
                  <a:lnTo>
                    <a:pt x="1902618" y="307181"/>
                  </a:lnTo>
                  <a:lnTo>
                    <a:pt x="1788318" y="383381"/>
                  </a:lnTo>
                  <a:lnTo>
                    <a:pt x="1743075" y="409575"/>
                  </a:lnTo>
                  <a:lnTo>
                    <a:pt x="1709737" y="416718"/>
                  </a:lnTo>
                  <a:lnTo>
                    <a:pt x="1614487" y="421481"/>
                  </a:lnTo>
                  <a:lnTo>
                    <a:pt x="1371600" y="421481"/>
                  </a:lnTo>
                  <a:lnTo>
                    <a:pt x="1209675" y="397668"/>
                  </a:lnTo>
                  <a:lnTo>
                    <a:pt x="812006" y="402431"/>
                  </a:lnTo>
                  <a:lnTo>
                    <a:pt x="635793" y="395287"/>
                  </a:lnTo>
                  <a:lnTo>
                    <a:pt x="42148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DE8ECB5-4039-0749-9E5B-D96E1CCD07AB}"/>
                </a:ext>
              </a:extLst>
            </p:cNvPr>
            <p:cNvSpPr/>
            <p:nvPr/>
          </p:nvSpPr>
          <p:spPr>
            <a:xfrm>
              <a:off x="3565525" y="3802063"/>
              <a:ext cx="919163" cy="377825"/>
            </a:xfrm>
            <a:custGeom>
              <a:avLst/>
              <a:gdLst>
                <a:gd name="connsiteX0" fmla="*/ 338138 w 919163"/>
                <a:gd name="connsiteY0" fmla="*/ 316707 h 376238"/>
                <a:gd name="connsiteX1" fmla="*/ 19050 w 919163"/>
                <a:gd name="connsiteY1" fmla="*/ 376238 h 376238"/>
                <a:gd name="connsiteX2" fmla="*/ 0 w 919163"/>
                <a:gd name="connsiteY2" fmla="*/ 195263 h 376238"/>
                <a:gd name="connsiteX3" fmla="*/ 211932 w 919163"/>
                <a:gd name="connsiteY3" fmla="*/ 166688 h 376238"/>
                <a:gd name="connsiteX4" fmla="*/ 523875 w 919163"/>
                <a:gd name="connsiteY4" fmla="*/ 104775 h 376238"/>
                <a:gd name="connsiteX5" fmla="*/ 816769 w 919163"/>
                <a:gd name="connsiteY5" fmla="*/ 35719 h 376238"/>
                <a:gd name="connsiteX6" fmla="*/ 916782 w 919163"/>
                <a:gd name="connsiteY6" fmla="*/ 0 h 376238"/>
                <a:gd name="connsiteX7" fmla="*/ 919163 w 919163"/>
                <a:gd name="connsiteY7" fmla="*/ 190500 h 376238"/>
                <a:gd name="connsiteX8" fmla="*/ 654844 w 919163"/>
                <a:gd name="connsiteY8" fmla="*/ 254794 h 376238"/>
                <a:gd name="connsiteX9" fmla="*/ 338138 w 919163"/>
                <a:gd name="connsiteY9" fmla="*/ 31670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163" h="376238">
                  <a:moveTo>
                    <a:pt x="338138" y="316707"/>
                  </a:moveTo>
                  <a:lnTo>
                    <a:pt x="19050" y="376238"/>
                  </a:lnTo>
                  <a:lnTo>
                    <a:pt x="0" y="195263"/>
                  </a:lnTo>
                  <a:lnTo>
                    <a:pt x="211932" y="166688"/>
                  </a:lnTo>
                  <a:lnTo>
                    <a:pt x="523875" y="104775"/>
                  </a:lnTo>
                  <a:lnTo>
                    <a:pt x="816769" y="35719"/>
                  </a:lnTo>
                  <a:lnTo>
                    <a:pt x="916782" y="0"/>
                  </a:lnTo>
                  <a:cubicBezTo>
                    <a:pt x="917576" y="63500"/>
                    <a:pt x="918369" y="127000"/>
                    <a:pt x="919163" y="190500"/>
                  </a:cubicBezTo>
                  <a:lnTo>
                    <a:pt x="654844" y="254794"/>
                  </a:lnTo>
                  <a:lnTo>
                    <a:pt x="338138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962C94A-5CD1-B146-8897-6A6765C160DC}"/>
                </a:ext>
              </a:extLst>
            </p:cNvPr>
            <p:cNvSpPr/>
            <p:nvPr/>
          </p:nvSpPr>
          <p:spPr>
            <a:xfrm>
              <a:off x="3575050" y="4370388"/>
              <a:ext cx="896938" cy="396875"/>
            </a:xfrm>
            <a:custGeom>
              <a:avLst/>
              <a:gdLst>
                <a:gd name="connsiteX0" fmla="*/ 350044 w 897732"/>
                <a:gd name="connsiteY0" fmla="*/ 319087 h 397669"/>
                <a:gd name="connsiteX1" fmla="*/ 9525 w 897732"/>
                <a:gd name="connsiteY1" fmla="*/ 397669 h 397669"/>
                <a:gd name="connsiteX2" fmla="*/ 0 w 897732"/>
                <a:gd name="connsiteY2" fmla="*/ 173831 h 397669"/>
                <a:gd name="connsiteX3" fmla="*/ 133350 w 897732"/>
                <a:gd name="connsiteY3" fmla="*/ 176212 h 397669"/>
                <a:gd name="connsiteX4" fmla="*/ 240507 w 897732"/>
                <a:gd name="connsiteY4" fmla="*/ 171450 h 397669"/>
                <a:gd name="connsiteX5" fmla="*/ 314325 w 897732"/>
                <a:gd name="connsiteY5" fmla="*/ 159544 h 397669"/>
                <a:gd name="connsiteX6" fmla="*/ 457200 w 897732"/>
                <a:gd name="connsiteY6" fmla="*/ 128587 h 397669"/>
                <a:gd name="connsiteX7" fmla="*/ 626269 w 897732"/>
                <a:gd name="connsiteY7" fmla="*/ 83344 h 397669"/>
                <a:gd name="connsiteX8" fmla="*/ 890588 w 897732"/>
                <a:gd name="connsiteY8" fmla="*/ 0 h 397669"/>
                <a:gd name="connsiteX9" fmla="*/ 897732 w 897732"/>
                <a:gd name="connsiteY9" fmla="*/ 188119 h 397669"/>
                <a:gd name="connsiteX10" fmla="*/ 692944 w 897732"/>
                <a:gd name="connsiteY10" fmla="*/ 238125 h 397669"/>
                <a:gd name="connsiteX11" fmla="*/ 533400 w 897732"/>
                <a:gd name="connsiteY11" fmla="*/ 280987 h 397669"/>
                <a:gd name="connsiteX12" fmla="*/ 350044 w 897732"/>
                <a:gd name="connsiteY12" fmla="*/ 319087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7732" h="397669">
                  <a:moveTo>
                    <a:pt x="350044" y="319087"/>
                  </a:moveTo>
                  <a:lnTo>
                    <a:pt x="9525" y="397669"/>
                  </a:lnTo>
                  <a:lnTo>
                    <a:pt x="0" y="173831"/>
                  </a:lnTo>
                  <a:lnTo>
                    <a:pt x="133350" y="176212"/>
                  </a:lnTo>
                  <a:lnTo>
                    <a:pt x="240507" y="171450"/>
                  </a:lnTo>
                  <a:lnTo>
                    <a:pt x="314325" y="159544"/>
                  </a:lnTo>
                  <a:lnTo>
                    <a:pt x="457200" y="128587"/>
                  </a:lnTo>
                  <a:lnTo>
                    <a:pt x="626269" y="83344"/>
                  </a:lnTo>
                  <a:lnTo>
                    <a:pt x="890588" y="0"/>
                  </a:lnTo>
                  <a:lnTo>
                    <a:pt x="897732" y="188119"/>
                  </a:lnTo>
                  <a:lnTo>
                    <a:pt x="692944" y="238125"/>
                  </a:lnTo>
                  <a:lnTo>
                    <a:pt x="533400" y="280987"/>
                  </a:lnTo>
                  <a:lnTo>
                    <a:pt x="35004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7A40E70-5349-0E4B-A754-6930ADF33FC5}"/>
                </a:ext>
              </a:extLst>
            </p:cNvPr>
            <p:cNvSpPr/>
            <p:nvPr/>
          </p:nvSpPr>
          <p:spPr>
            <a:xfrm>
              <a:off x="2824163" y="4876800"/>
              <a:ext cx="1657350" cy="838200"/>
            </a:xfrm>
            <a:custGeom>
              <a:avLst/>
              <a:gdLst>
                <a:gd name="connsiteX0" fmla="*/ 985837 w 1657350"/>
                <a:gd name="connsiteY0" fmla="*/ 450056 h 838200"/>
                <a:gd name="connsiteX1" fmla="*/ 762000 w 1657350"/>
                <a:gd name="connsiteY1" fmla="*/ 569119 h 838200"/>
                <a:gd name="connsiteX2" fmla="*/ 552450 w 1657350"/>
                <a:gd name="connsiteY2" fmla="*/ 676275 h 838200"/>
                <a:gd name="connsiteX3" fmla="*/ 385762 w 1657350"/>
                <a:gd name="connsiteY3" fmla="*/ 769144 h 838200"/>
                <a:gd name="connsiteX4" fmla="*/ 278606 w 1657350"/>
                <a:gd name="connsiteY4" fmla="*/ 838200 h 838200"/>
                <a:gd name="connsiteX5" fmla="*/ 250031 w 1657350"/>
                <a:gd name="connsiteY5" fmla="*/ 838200 h 838200"/>
                <a:gd name="connsiteX6" fmla="*/ 226218 w 1657350"/>
                <a:gd name="connsiteY6" fmla="*/ 828675 h 838200"/>
                <a:gd name="connsiteX7" fmla="*/ 192881 w 1657350"/>
                <a:gd name="connsiteY7" fmla="*/ 797719 h 838200"/>
                <a:gd name="connsiteX8" fmla="*/ 135731 w 1657350"/>
                <a:gd name="connsiteY8" fmla="*/ 726281 h 838200"/>
                <a:gd name="connsiteX9" fmla="*/ 95250 w 1657350"/>
                <a:gd name="connsiteY9" fmla="*/ 669131 h 838200"/>
                <a:gd name="connsiteX10" fmla="*/ 64293 w 1657350"/>
                <a:gd name="connsiteY10" fmla="*/ 623888 h 838200"/>
                <a:gd name="connsiteX11" fmla="*/ 28575 w 1657350"/>
                <a:gd name="connsiteY11" fmla="*/ 561975 h 838200"/>
                <a:gd name="connsiteX12" fmla="*/ 14287 w 1657350"/>
                <a:gd name="connsiteY12" fmla="*/ 528638 h 838200"/>
                <a:gd name="connsiteX13" fmla="*/ 2381 w 1657350"/>
                <a:gd name="connsiteY13" fmla="*/ 492919 h 838200"/>
                <a:gd name="connsiteX14" fmla="*/ 0 w 1657350"/>
                <a:gd name="connsiteY14" fmla="*/ 461963 h 838200"/>
                <a:gd name="connsiteX15" fmla="*/ 4762 w 1657350"/>
                <a:gd name="connsiteY15" fmla="*/ 442913 h 838200"/>
                <a:gd name="connsiteX16" fmla="*/ 7143 w 1657350"/>
                <a:gd name="connsiteY16" fmla="*/ 435769 h 838200"/>
                <a:gd name="connsiteX17" fmla="*/ 16668 w 1657350"/>
                <a:gd name="connsiteY17" fmla="*/ 431006 h 838200"/>
                <a:gd name="connsiteX18" fmla="*/ 30956 w 1657350"/>
                <a:gd name="connsiteY18" fmla="*/ 431006 h 838200"/>
                <a:gd name="connsiteX19" fmla="*/ 57150 w 1657350"/>
                <a:gd name="connsiteY19" fmla="*/ 438150 h 838200"/>
                <a:gd name="connsiteX20" fmla="*/ 71437 w 1657350"/>
                <a:gd name="connsiteY20" fmla="*/ 459581 h 838200"/>
                <a:gd name="connsiteX21" fmla="*/ 95250 w 1657350"/>
                <a:gd name="connsiteY21" fmla="*/ 495300 h 838200"/>
                <a:gd name="connsiteX22" fmla="*/ 123825 w 1657350"/>
                <a:gd name="connsiteY22" fmla="*/ 523875 h 838200"/>
                <a:gd name="connsiteX23" fmla="*/ 145256 w 1657350"/>
                <a:gd name="connsiteY23" fmla="*/ 535781 h 838200"/>
                <a:gd name="connsiteX24" fmla="*/ 173831 w 1657350"/>
                <a:gd name="connsiteY24" fmla="*/ 542925 h 838200"/>
                <a:gd name="connsiteX25" fmla="*/ 221456 w 1657350"/>
                <a:gd name="connsiteY25" fmla="*/ 533400 h 838200"/>
                <a:gd name="connsiteX26" fmla="*/ 607218 w 1657350"/>
                <a:gd name="connsiteY26" fmla="*/ 407194 h 838200"/>
                <a:gd name="connsiteX27" fmla="*/ 845343 w 1657350"/>
                <a:gd name="connsiteY27" fmla="*/ 309563 h 838200"/>
                <a:gd name="connsiteX28" fmla="*/ 1152525 w 1657350"/>
                <a:gd name="connsiteY28" fmla="*/ 192881 h 838200"/>
                <a:gd name="connsiteX29" fmla="*/ 1376362 w 1657350"/>
                <a:gd name="connsiteY29" fmla="*/ 104775 h 838200"/>
                <a:gd name="connsiteX30" fmla="*/ 1645443 w 1657350"/>
                <a:gd name="connsiteY30" fmla="*/ 0 h 838200"/>
                <a:gd name="connsiteX31" fmla="*/ 1657350 w 1657350"/>
                <a:gd name="connsiteY31" fmla="*/ 114300 h 838200"/>
                <a:gd name="connsiteX32" fmla="*/ 1509712 w 1657350"/>
                <a:gd name="connsiteY32" fmla="*/ 176213 h 838200"/>
                <a:gd name="connsiteX33" fmla="*/ 1197768 w 1657350"/>
                <a:gd name="connsiteY33" fmla="*/ 342900 h 838200"/>
                <a:gd name="connsiteX34" fmla="*/ 985837 w 1657350"/>
                <a:gd name="connsiteY34" fmla="*/ 450056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57350" h="838200">
                  <a:moveTo>
                    <a:pt x="985837" y="450056"/>
                  </a:moveTo>
                  <a:lnTo>
                    <a:pt x="762000" y="569119"/>
                  </a:lnTo>
                  <a:lnTo>
                    <a:pt x="552450" y="676275"/>
                  </a:lnTo>
                  <a:lnTo>
                    <a:pt x="385762" y="769144"/>
                  </a:lnTo>
                  <a:lnTo>
                    <a:pt x="278606" y="838200"/>
                  </a:lnTo>
                  <a:lnTo>
                    <a:pt x="250031" y="838200"/>
                  </a:lnTo>
                  <a:lnTo>
                    <a:pt x="226218" y="828675"/>
                  </a:lnTo>
                  <a:lnTo>
                    <a:pt x="192881" y="797719"/>
                  </a:lnTo>
                  <a:lnTo>
                    <a:pt x="135731" y="726281"/>
                  </a:lnTo>
                  <a:lnTo>
                    <a:pt x="95250" y="669131"/>
                  </a:lnTo>
                  <a:lnTo>
                    <a:pt x="64293" y="623888"/>
                  </a:lnTo>
                  <a:lnTo>
                    <a:pt x="28575" y="561975"/>
                  </a:lnTo>
                  <a:lnTo>
                    <a:pt x="14287" y="528638"/>
                  </a:lnTo>
                  <a:lnTo>
                    <a:pt x="2381" y="492919"/>
                  </a:lnTo>
                  <a:lnTo>
                    <a:pt x="0" y="461963"/>
                  </a:lnTo>
                  <a:lnTo>
                    <a:pt x="4762" y="442913"/>
                  </a:lnTo>
                  <a:lnTo>
                    <a:pt x="7143" y="435769"/>
                  </a:lnTo>
                  <a:lnTo>
                    <a:pt x="16668" y="431006"/>
                  </a:lnTo>
                  <a:lnTo>
                    <a:pt x="30956" y="431006"/>
                  </a:lnTo>
                  <a:lnTo>
                    <a:pt x="57150" y="438150"/>
                  </a:lnTo>
                  <a:lnTo>
                    <a:pt x="71437" y="459581"/>
                  </a:lnTo>
                  <a:lnTo>
                    <a:pt x="95250" y="495300"/>
                  </a:lnTo>
                  <a:lnTo>
                    <a:pt x="123825" y="523875"/>
                  </a:lnTo>
                  <a:lnTo>
                    <a:pt x="145256" y="535781"/>
                  </a:lnTo>
                  <a:lnTo>
                    <a:pt x="173831" y="542925"/>
                  </a:lnTo>
                  <a:lnTo>
                    <a:pt x="221456" y="533400"/>
                  </a:lnTo>
                  <a:lnTo>
                    <a:pt x="607218" y="407194"/>
                  </a:lnTo>
                  <a:lnTo>
                    <a:pt x="845343" y="309563"/>
                  </a:lnTo>
                  <a:lnTo>
                    <a:pt x="1152525" y="192881"/>
                  </a:lnTo>
                  <a:lnTo>
                    <a:pt x="1376362" y="104775"/>
                  </a:lnTo>
                  <a:lnTo>
                    <a:pt x="1645443" y="0"/>
                  </a:lnTo>
                  <a:lnTo>
                    <a:pt x="1657350" y="114300"/>
                  </a:lnTo>
                  <a:lnTo>
                    <a:pt x="1509712" y="176213"/>
                  </a:lnTo>
                  <a:lnTo>
                    <a:pt x="1197768" y="342900"/>
                  </a:lnTo>
                  <a:lnTo>
                    <a:pt x="9858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2BE0DE5-850F-0444-9F48-706EEE135E45}"/>
                </a:ext>
              </a:extLst>
            </p:cNvPr>
            <p:cNvSpPr/>
            <p:nvPr/>
          </p:nvSpPr>
          <p:spPr>
            <a:xfrm rot="16200000">
              <a:off x="3121025" y="4508500"/>
              <a:ext cx="2678113" cy="392113"/>
            </a:xfrm>
            <a:custGeom>
              <a:avLst/>
              <a:gdLst>
                <a:gd name="connsiteX0" fmla="*/ 1204913 w 2678906"/>
                <a:gd name="connsiteY0" fmla="*/ 369094 h 392906"/>
                <a:gd name="connsiteX1" fmla="*/ 733425 w 2678906"/>
                <a:gd name="connsiteY1" fmla="*/ 371475 h 392906"/>
                <a:gd name="connsiteX2" fmla="*/ 383381 w 2678906"/>
                <a:gd name="connsiteY2" fmla="*/ 369094 h 392906"/>
                <a:gd name="connsiteX3" fmla="*/ 316706 w 2678906"/>
                <a:gd name="connsiteY3" fmla="*/ 369094 h 392906"/>
                <a:gd name="connsiteX4" fmla="*/ 269081 w 2678906"/>
                <a:gd name="connsiteY4" fmla="*/ 366712 h 392906"/>
                <a:gd name="connsiteX5" fmla="*/ 226219 w 2678906"/>
                <a:gd name="connsiteY5" fmla="*/ 361950 h 392906"/>
                <a:gd name="connsiteX6" fmla="*/ 178594 w 2678906"/>
                <a:gd name="connsiteY6" fmla="*/ 352425 h 392906"/>
                <a:gd name="connsiteX7" fmla="*/ 133350 w 2678906"/>
                <a:gd name="connsiteY7" fmla="*/ 342900 h 392906"/>
                <a:gd name="connsiteX8" fmla="*/ 88106 w 2678906"/>
                <a:gd name="connsiteY8" fmla="*/ 326231 h 392906"/>
                <a:gd name="connsiteX9" fmla="*/ 42863 w 2678906"/>
                <a:gd name="connsiteY9" fmla="*/ 314325 h 392906"/>
                <a:gd name="connsiteX10" fmla="*/ 21431 w 2678906"/>
                <a:gd name="connsiteY10" fmla="*/ 304800 h 392906"/>
                <a:gd name="connsiteX11" fmla="*/ 9525 w 2678906"/>
                <a:gd name="connsiteY11" fmla="*/ 295275 h 392906"/>
                <a:gd name="connsiteX12" fmla="*/ 2381 w 2678906"/>
                <a:gd name="connsiteY12" fmla="*/ 280987 h 392906"/>
                <a:gd name="connsiteX13" fmla="*/ 0 w 2678906"/>
                <a:gd name="connsiteY13" fmla="*/ 247650 h 392906"/>
                <a:gd name="connsiteX14" fmla="*/ 9525 w 2678906"/>
                <a:gd name="connsiteY14" fmla="*/ 211931 h 392906"/>
                <a:gd name="connsiteX15" fmla="*/ 28575 w 2678906"/>
                <a:gd name="connsiteY15" fmla="*/ 178594 h 392906"/>
                <a:gd name="connsiteX16" fmla="*/ 47625 w 2678906"/>
                <a:gd name="connsiteY16" fmla="*/ 157162 h 392906"/>
                <a:gd name="connsiteX17" fmla="*/ 80963 w 2678906"/>
                <a:gd name="connsiteY17" fmla="*/ 140494 h 392906"/>
                <a:gd name="connsiteX18" fmla="*/ 147638 w 2678906"/>
                <a:gd name="connsiteY18" fmla="*/ 123825 h 392906"/>
                <a:gd name="connsiteX19" fmla="*/ 304800 w 2678906"/>
                <a:gd name="connsiteY19" fmla="*/ 121444 h 392906"/>
                <a:gd name="connsiteX20" fmla="*/ 595313 w 2678906"/>
                <a:gd name="connsiteY20" fmla="*/ 135731 h 392906"/>
                <a:gd name="connsiteX21" fmla="*/ 1016794 w 2678906"/>
                <a:gd name="connsiteY21" fmla="*/ 145256 h 392906"/>
                <a:gd name="connsiteX22" fmla="*/ 1147763 w 2678906"/>
                <a:gd name="connsiteY22" fmla="*/ 150019 h 392906"/>
                <a:gd name="connsiteX23" fmla="*/ 2309813 w 2678906"/>
                <a:gd name="connsiteY23" fmla="*/ 145256 h 392906"/>
                <a:gd name="connsiteX24" fmla="*/ 2486025 w 2678906"/>
                <a:gd name="connsiteY24" fmla="*/ 135731 h 392906"/>
                <a:gd name="connsiteX25" fmla="*/ 2550319 w 2678906"/>
                <a:gd name="connsiteY25" fmla="*/ 123825 h 392906"/>
                <a:gd name="connsiteX26" fmla="*/ 2583656 w 2678906"/>
                <a:gd name="connsiteY26" fmla="*/ 102394 h 392906"/>
                <a:gd name="connsiteX27" fmla="*/ 2647950 w 2678906"/>
                <a:gd name="connsiteY27" fmla="*/ 0 h 392906"/>
                <a:gd name="connsiteX28" fmla="*/ 2678906 w 2678906"/>
                <a:gd name="connsiteY28" fmla="*/ 169069 h 392906"/>
                <a:gd name="connsiteX29" fmla="*/ 2607469 w 2678906"/>
                <a:gd name="connsiteY29" fmla="*/ 233362 h 392906"/>
                <a:gd name="connsiteX30" fmla="*/ 2588419 w 2678906"/>
                <a:gd name="connsiteY30" fmla="*/ 280987 h 392906"/>
                <a:gd name="connsiteX31" fmla="*/ 2557463 w 2678906"/>
                <a:gd name="connsiteY31" fmla="*/ 330994 h 392906"/>
                <a:gd name="connsiteX32" fmla="*/ 2505075 w 2678906"/>
                <a:gd name="connsiteY32" fmla="*/ 378619 h 392906"/>
                <a:gd name="connsiteX33" fmla="*/ 2476500 w 2678906"/>
                <a:gd name="connsiteY33" fmla="*/ 392906 h 392906"/>
                <a:gd name="connsiteX34" fmla="*/ 2424113 w 2678906"/>
                <a:gd name="connsiteY34" fmla="*/ 381000 h 392906"/>
                <a:gd name="connsiteX35" fmla="*/ 2283619 w 2678906"/>
                <a:gd name="connsiteY35" fmla="*/ 369094 h 392906"/>
                <a:gd name="connsiteX36" fmla="*/ 1940719 w 2678906"/>
                <a:gd name="connsiteY36" fmla="*/ 369094 h 392906"/>
                <a:gd name="connsiteX37" fmla="*/ 1624013 w 2678906"/>
                <a:gd name="connsiteY37" fmla="*/ 369094 h 392906"/>
                <a:gd name="connsiteX38" fmla="*/ 1204913 w 2678906"/>
                <a:gd name="connsiteY38" fmla="*/ 369094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8906" h="392906">
                  <a:moveTo>
                    <a:pt x="1204913" y="369094"/>
                  </a:moveTo>
                  <a:lnTo>
                    <a:pt x="733425" y="371475"/>
                  </a:lnTo>
                  <a:lnTo>
                    <a:pt x="383381" y="369094"/>
                  </a:lnTo>
                  <a:lnTo>
                    <a:pt x="316706" y="369094"/>
                  </a:lnTo>
                  <a:lnTo>
                    <a:pt x="269081" y="366712"/>
                  </a:lnTo>
                  <a:lnTo>
                    <a:pt x="226219" y="361950"/>
                  </a:lnTo>
                  <a:lnTo>
                    <a:pt x="178594" y="352425"/>
                  </a:lnTo>
                  <a:lnTo>
                    <a:pt x="133350" y="342900"/>
                  </a:lnTo>
                  <a:lnTo>
                    <a:pt x="88106" y="326231"/>
                  </a:lnTo>
                  <a:lnTo>
                    <a:pt x="42863" y="314325"/>
                  </a:lnTo>
                  <a:lnTo>
                    <a:pt x="21431" y="304800"/>
                  </a:lnTo>
                  <a:lnTo>
                    <a:pt x="9525" y="295275"/>
                  </a:lnTo>
                  <a:lnTo>
                    <a:pt x="2381" y="280987"/>
                  </a:lnTo>
                  <a:lnTo>
                    <a:pt x="0" y="247650"/>
                  </a:lnTo>
                  <a:lnTo>
                    <a:pt x="9525" y="211931"/>
                  </a:lnTo>
                  <a:lnTo>
                    <a:pt x="28575" y="178594"/>
                  </a:lnTo>
                  <a:lnTo>
                    <a:pt x="47625" y="157162"/>
                  </a:lnTo>
                  <a:lnTo>
                    <a:pt x="80963" y="140494"/>
                  </a:lnTo>
                  <a:lnTo>
                    <a:pt x="147638" y="123825"/>
                  </a:lnTo>
                  <a:lnTo>
                    <a:pt x="304800" y="121444"/>
                  </a:lnTo>
                  <a:lnTo>
                    <a:pt x="595313" y="135731"/>
                  </a:lnTo>
                  <a:lnTo>
                    <a:pt x="1016794" y="145256"/>
                  </a:lnTo>
                  <a:lnTo>
                    <a:pt x="1147763" y="150019"/>
                  </a:lnTo>
                  <a:lnTo>
                    <a:pt x="2309813" y="145256"/>
                  </a:lnTo>
                  <a:lnTo>
                    <a:pt x="2486025" y="135731"/>
                  </a:lnTo>
                  <a:lnTo>
                    <a:pt x="2550319" y="123825"/>
                  </a:lnTo>
                  <a:lnTo>
                    <a:pt x="2583656" y="102394"/>
                  </a:lnTo>
                  <a:lnTo>
                    <a:pt x="2647950" y="0"/>
                  </a:lnTo>
                  <a:lnTo>
                    <a:pt x="2678906" y="169069"/>
                  </a:lnTo>
                  <a:lnTo>
                    <a:pt x="2607469" y="233362"/>
                  </a:lnTo>
                  <a:lnTo>
                    <a:pt x="2588419" y="280987"/>
                  </a:lnTo>
                  <a:lnTo>
                    <a:pt x="2557463" y="330994"/>
                  </a:lnTo>
                  <a:lnTo>
                    <a:pt x="2505075" y="378619"/>
                  </a:lnTo>
                  <a:lnTo>
                    <a:pt x="2476500" y="392906"/>
                  </a:lnTo>
                  <a:lnTo>
                    <a:pt x="2424113" y="381000"/>
                  </a:lnTo>
                  <a:lnTo>
                    <a:pt x="2283619" y="369094"/>
                  </a:lnTo>
                  <a:lnTo>
                    <a:pt x="1940719" y="369094"/>
                  </a:lnTo>
                  <a:lnTo>
                    <a:pt x="1624013" y="369094"/>
                  </a:lnTo>
                  <a:lnTo>
                    <a:pt x="12049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4E3C9AE-0EC4-3640-8684-ED75913ADBA0}"/>
                </a:ext>
              </a:extLst>
            </p:cNvPr>
            <p:cNvSpPr/>
            <p:nvPr/>
          </p:nvSpPr>
          <p:spPr>
            <a:xfrm>
              <a:off x="4946650" y="3678238"/>
              <a:ext cx="1477963" cy="465137"/>
            </a:xfrm>
            <a:custGeom>
              <a:avLst/>
              <a:gdLst>
                <a:gd name="connsiteX0" fmla="*/ 831057 w 1478757"/>
                <a:gd name="connsiteY0" fmla="*/ 290513 h 464344"/>
                <a:gd name="connsiteX1" fmla="*/ 550069 w 1478757"/>
                <a:gd name="connsiteY1" fmla="*/ 376238 h 464344"/>
                <a:gd name="connsiteX2" fmla="*/ 409575 w 1478757"/>
                <a:gd name="connsiteY2" fmla="*/ 416719 h 464344"/>
                <a:gd name="connsiteX3" fmla="*/ 366713 w 1478757"/>
                <a:gd name="connsiteY3" fmla="*/ 435769 h 464344"/>
                <a:gd name="connsiteX4" fmla="*/ 314325 w 1478757"/>
                <a:gd name="connsiteY4" fmla="*/ 452438 h 464344"/>
                <a:gd name="connsiteX5" fmla="*/ 276225 w 1478757"/>
                <a:gd name="connsiteY5" fmla="*/ 464344 h 464344"/>
                <a:gd name="connsiteX6" fmla="*/ 254794 w 1478757"/>
                <a:gd name="connsiteY6" fmla="*/ 459582 h 464344"/>
                <a:gd name="connsiteX7" fmla="*/ 226219 w 1478757"/>
                <a:gd name="connsiteY7" fmla="*/ 442913 h 464344"/>
                <a:gd name="connsiteX8" fmla="*/ 176213 w 1478757"/>
                <a:gd name="connsiteY8" fmla="*/ 411957 h 464344"/>
                <a:gd name="connsiteX9" fmla="*/ 147638 w 1478757"/>
                <a:gd name="connsiteY9" fmla="*/ 388144 h 464344"/>
                <a:gd name="connsiteX10" fmla="*/ 111919 w 1478757"/>
                <a:gd name="connsiteY10" fmla="*/ 357188 h 464344"/>
                <a:gd name="connsiteX11" fmla="*/ 80963 w 1478757"/>
                <a:gd name="connsiteY11" fmla="*/ 323850 h 464344"/>
                <a:gd name="connsiteX12" fmla="*/ 52388 w 1478757"/>
                <a:gd name="connsiteY12" fmla="*/ 276225 h 464344"/>
                <a:gd name="connsiteX13" fmla="*/ 33338 w 1478757"/>
                <a:gd name="connsiteY13" fmla="*/ 242888 h 464344"/>
                <a:gd name="connsiteX14" fmla="*/ 16669 w 1478757"/>
                <a:gd name="connsiteY14" fmla="*/ 207169 h 464344"/>
                <a:gd name="connsiteX15" fmla="*/ 2382 w 1478757"/>
                <a:gd name="connsiteY15" fmla="*/ 164307 h 464344"/>
                <a:gd name="connsiteX16" fmla="*/ 0 w 1478757"/>
                <a:gd name="connsiteY16" fmla="*/ 140494 h 464344"/>
                <a:gd name="connsiteX17" fmla="*/ 4763 w 1478757"/>
                <a:gd name="connsiteY17" fmla="*/ 123825 h 464344"/>
                <a:gd name="connsiteX18" fmla="*/ 19050 w 1478757"/>
                <a:gd name="connsiteY18" fmla="*/ 111919 h 464344"/>
                <a:gd name="connsiteX19" fmla="*/ 35719 w 1478757"/>
                <a:gd name="connsiteY19" fmla="*/ 111919 h 464344"/>
                <a:gd name="connsiteX20" fmla="*/ 66675 w 1478757"/>
                <a:gd name="connsiteY20" fmla="*/ 128588 h 464344"/>
                <a:gd name="connsiteX21" fmla="*/ 100013 w 1478757"/>
                <a:gd name="connsiteY21" fmla="*/ 147638 h 464344"/>
                <a:gd name="connsiteX22" fmla="*/ 147638 w 1478757"/>
                <a:gd name="connsiteY22" fmla="*/ 171450 h 464344"/>
                <a:gd name="connsiteX23" fmla="*/ 190500 w 1478757"/>
                <a:gd name="connsiteY23" fmla="*/ 188119 h 464344"/>
                <a:gd name="connsiteX24" fmla="*/ 228600 w 1478757"/>
                <a:gd name="connsiteY24" fmla="*/ 195263 h 464344"/>
                <a:gd name="connsiteX25" fmla="*/ 261938 w 1478757"/>
                <a:gd name="connsiteY25" fmla="*/ 200025 h 464344"/>
                <a:gd name="connsiteX26" fmla="*/ 309563 w 1478757"/>
                <a:gd name="connsiteY26" fmla="*/ 195263 h 464344"/>
                <a:gd name="connsiteX27" fmla="*/ 552450 w 1478757"/>
                <a:gd name="connsiteY27" fmla="*/ 159544 h 464344"/>
                <a:gd name="connsiteX28" fmla="*/ 888207 w 1478757"/>
                <a:gd name="connsiteY28" fmla="*/ 100013 h 464344"/>
                <a:gd name="connsiteX29" fmla="*/ 1095375 w 1478757"/>
                <a:gd name="connsiteY29" fmla="*/ 59532 h 464344"/>
                <a:gd name="connsiteX30" fmla="*/ 1116807 w 1478757"/>
                <a:gd name="connsiteY30" fmla="*/ 23813 h 464344"/>
                <a:gd name="connsiteX31" fmla="*/ 1131094 w 1478757"/>
                <a:gd name="connsiteY31" fmla="*/ 11907 h 464344"/>
                <a:gd name="connsiteX32" fmla="*/ 1147763 w 1478757"/>
                <a:gd name="connsiteY32" fmla="*/ 2382 h 464344"/>
                <a:gd name="connsiteX33" fmla="*/ 1171575 w 1478757"/>
                <a:gd name="connsiteY33" fmla="*/ 0 h 464344"/>
                <a:gd name="connsiteX34" fmla="*/ 1195388 w 1478757"/>
                <a:gd name="connsiteY34" fmla="*/ 7144 h 464344"/>
                <a:gd name="connsiteX35" fmla="*/ 1254919 w 1478757"/>
                <a:gd name="connsiteY35" fmla="*/ 47625 h 464344"/>
                <a:gd name="connsiteX36" fmla="*/ 1385888 w 1478757"/>
                <a:gd name="connsiteY36" fmla="*/ 135732 h 464344"/>
                <a:gd name="connsiteX37" fmla="*/ 1450182 w 1478757"/>
                <a:gd name="connsiteY37" fmla="*/ 188119 h 464344"/>
                <a:gd name="connsiteX38" fmla="*/ 1471613 w 1478757"/>
                <a:gd name="connsiteY38" fmla="*/ 211932 h 464344"/>
                <a:gd name="connsiteX39" fmla="*/ 1478757 w 1478757"/>
                <a:gd name="connsiteY39" fmla="*/ 235744 h 464344"/>
                <a:gd name="connsiteX40" fmla="*/ 1466850 w 1478757"/>
                <a:gd name="connsiteY40" fmla="*/ 271463 h 464344"/>
                <a:gd name="connsiteX41" fmla="*/ 1447800 w 1478757"/>
                <a:gd name="connsiteY41" fmla="*/ 290513 h 464344"/>
                <a:gd name="connsiteX42" fmla="*/ 1069182 w 1478757"/>
                <a:gd name="connsiteY42" fmla="*/ 245269 h 464344"/>
                <a:gd name="connsiteX43" fmla="*/ 1047750 w 1478757"/>
                <a:gd name="connsiteY43" fmla="*/ 240507 h 464344"/>
                <a:gd name="connsiteX44" fmla="*/ 1007269 w 1478757"/>
                <a:gd name="connsiteY44" fmla="*/ 240507 h 464344"/>
                <a:gd name="connsiteX45" fmla="*/ 831057 w 1478757"/>
                <a:gd name="connsiteY45" fmla="*/ 290513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78757" h="464344">
                  <a:moveTo>
                    <a:pt x="831057" y="290513"/>
                  </a:moveTo>
                  <a:lnTo>
                    <a:pt x="550069" y="376238"/>
                  </a:lnTo>
                  <a:lnTo>
                    <a:pt x="409575" y="416719"/>
                  </a:lnTo>
                  <a:lnTo>
                    <a:pt x="366713" y="435769"/>
                  </a:lnTo>
                  <a:lnTo>
                    <a:pt x="314325" y="452438"/>
                  </a:lnTo>
                  <a:lnTo>
                    <a:pt x="276225" y="464344"/>
                  </a:lnTo>
                  <a:lnTo>
                    <a:pt x="254794" y="459582"/>
                  </a:lnTo>
                  <a:lnTo>
                    <a:pt x="226219" y="442913"/>
                  </a:lnTo>
                  <a:lnTo>
                    <a:pt x="176213" y="411957"/>
                  </a:lnTo>
                  <a:lnTo>
                    <a:pt x="147638" y="388144"/>
                  </a:lnTo>
                  <a:lnTo>
                    <a:pt x="111919" y="357188"/>
                  </a:lnTo>
                  <a:lnTo>
                    <a:pt x="80963" y="323850"/>
                  </a:lnTo>
                  <a:lnTo>
                    <a:pt x="52388" y="276225"/>
                  </a:lnTo>
                  <a:lnTo>
                    <a:pt x="33338" y="242888"/>
                  </a:lnTo>
                  <a:lnTo>
                    <a:pt x="16669" y="207169"/>
                  </a:lnTo>
                  <a:lnTo>
                    <a:pt x="2382" y="164307"/>
                  </a:lnTo>
                  <a:lnTo>
                    <a:pt x="0" y="140494"/>
                  </a:lnTo>
                  <a:lnTo>
                    <a:pt x="4763" y="123825"/>
                  </a:lnTo>
                  <a:lnTo>
                    <a:pt x="19050" y="111919"/>
                  </a:lnTo>
                  <a:lnTo>
                    <a:pt x="35719" y="111919"/>
                  </a:lnTo>
                  <a:lnTo>
                    <a:pt x="66675" y="128588"/>
                  </a:lnTo>
                  <a:lnTo>
                    <a:pt x="100013" y="147638"/>
                  </a:lnTo>
                  <a:lnTo>
                    <a:pt x="147638" y="171450"/>
                  </a:lnTo>
                  <a:lnTo>
                    <a:pt x="190500" y="188119"/>
                  </a:lnTo>
                  <a:lnTo>
                    <a:pt x="228600" y="195263"/>
                  </a:lnTo>
                  <a:lnTo>
                    <a:pt x="261938" y="200025"/>
                  </a:lnTo>
                  <a:lnTo>
                    <a:pt x="309563" y="195263"/>
                  </a:lnTo>
                  <a:lnTo>
                    <a:pt x="552450" y="159544"/>
                  </a:lnTo>
                  <a:lnTo>
                    <a:pt x="888207" y="100013"/>
                  </a:lnTo>
                  <a:lnTo>
                    <a:pt x="1095375" y="59532"/>
                  </a:lnTo>
                  <a:lnTo>
                    <a:pt x="1116807" y="23813"/>
                  </a:lnTo>
                  <a:lnTo>
                    <a:pt x="1131094" y="11907"/>
                  </a:lnTo>
                  <a:lnTo>
                    <a:pt x="1147763" y="2382"/>
                  </a:lnTo>
                  <a:lnTo>
                    <a:pt x="1171575" y="0"/>
                  </a:lnTo>
                  <a:lnTo>
                    <a:pt x="1195388" y="7144"/>
                  </a:lnTo>
                  <a:lnTo>
                    <a:pt x="1254919" y="47625"/>
                  </a:lnTo>
                  <a:lnTo>
                    <a:pt x="1385888" y="135732"/>
                  </a:lnTo>
                  <a:lnTo>
                    <a:pt x="1450182" y="188119"/>
                  </a:lnTo>
                  <a:lnTo>
                    <a:pt x="1471613" y="211932"/>
                  </a:lnTo>
                  <a:lnTo>
                    <a:pt x="1478757" y="235744"/>
                  </a:lnTo>
                  <a:lnTo>
                    <a:pt x="1466850" y="271463"/>
                  </a:lnTo>
                  <a:lnTo>
                    <a:pt x="1447800" y="290513"/>
                  </a:lnTo>
                  <a:lnTo>
                    <a:pt x="1069182" y="245269"/>
                  </a:lnTo>
                  <a:lnTo>
                    <a:pt x="1047750" y="240507"/>
                  </a:lnTo>
                  <a:lnTo>
                    <a:pt x="1007269" y="240507"/>
                  </a:lnTo>
                  <a:lnTo>
                    <a:pt x="831057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5CF96DB-EB87-7141-AE2D-D9EC461C7CD9}"/>
                </a:ext>
              </a:extLst>
            </p:cNvPr>
            <p:cNvSpPr/>
            <p:nvPr/>
          </p:nvSpPr>
          <p:spPr>
            <a:xfrm rot="16200000">
              <a:off x="4576763" y="3992563"/>
              <a:ext cx="1957387" cy="1703387"/>
            </a:xfrm>
            <a:custGeom>
              <a:avLst/>
              <a:gdLst>
                <a:gd name="connsiteX0" fmla="*/ 1338263 w 1957388"/>
                <a:gd name="connsiteY0" fmla="*/ 1140619 h 1702594"/>
                <a:gd name="connsiteX1" fmla="*/ 1514475 w 1957388"/>
                <a:gd name="connsiteY1" fmla="*/ 1219200 h 1702594"/>
                <a:gd name="connsiteX2" fmla="*/ 1590675 w 1957388"/>
                <a:gd name="connsiteY2" fmla="*/ 1250156 h 1702594"/>
                <a:gd name="connsiteX3" fmla="*/ 1676400 w 1957388"/>
                <a:gd name="connsiteY3" fmla="*/ 1281113 h 1702594"/>
                <a:gd name="connsiteX4" fmla="*/ 1776413 w 1957388"/>
                <a:gd name="connsiteY4" fmla="*/ 1316831 h 1702594"/>
                <a:gd name="connsiteX5" fmla="*/ 1826419 w 1957388"/>
                <a:gd name="connsiteY5" fmla="*/ 1333500 h 1702594"/>
                <a:gd name="connsiteX6" fmla="*/ 1850232 w 1957388"/>
                <a:gd name="connsiteY6" fmla="*/ 1338263 h 1702594"/>
                <a:gd name="connsiteX7" fmla="*/ 1883569 w 1957388"/>
                <a:gd name="connsiteY7" fmla="*/ 1331119 h 1702594"/>
                <a:gd name="connsiteX8" fmla="*/ 1957388 w 1957388"/>
                <a:gd name="connsiteY8" fmla="*/ 1271588 h 1702594"/>
                <a:gd name="connsiteX9" fmla="*/ 1888332 w 1957388"/>
                <a:gd name="connsiteY9" fmla="*/ 1702594 h 1702594"/>
                <a:gd name="connsiteX10" fmla="*/ 1850232 w 1957388"/>
                <a:gd name="connsiteY10" fmla="*/ 1685925 h 1702594"/>
                <a:gd name="connsiteX11" fmla="*/ 1812132 w 1957388"/>
                <a:gd name="connsiteY11" fmla="*/ 1652588 h 1702594"/>
                <a:gd name="connsiteX12" fmla="*/ 1754982 w 1957388"/>
                <a:gd name="connsiteY12" fmla="*/ 1607344 h 1702594"/>
                <a:gd name="connsiteX13" fmla="*/ 1716882 w 1957388"/>
                <a:gd name="connsiteY13" fmla="*/ 1593056 h 1702594"/>
                <a:gd name="connsiteX14" fmla="*/ 1600200 w 1957388"/>
                <a:gd name="connsiteY14" fmla="*/ 1550194 h 1702594"/>
                <a:gd name="connsiteX15" fmla="*/ 1428750 w 1957388"/>
                <a:gd name="connsiteY15" fmla="*/ 1471613 h 1702594"/>
                <a:gd name="connsiteX16" fmla="*/ 1288257 w 1957388"/>
                <a:gd name="connsiteY16" fmla="*/ 1402556 h 1702594"/>
                <a:gd name="connsiteX17" fmla="*/ 1171575 w 1957388"/>
                <a:gd name="connsiteY17" fmla="*/ 1333500 h 1702594"/>
                <a:gd name="connsiteX18" fmla="*/ 1047750 w 1957388"/>
                <a:gd name="connsiteY18" fmla="*/ 1262063 h 1702594"/>
                <a:gd name="connsiteX19" fmla="*/ 914400 w 1957388"/>
                <a:gd name="connsiteY19" fmla="*/ 1176338 h 1702594"/>
                <a:gd name="connsiteX20" fmla="*/ 738188 w 1957388"/>
                <a:gd name="connsiteY20" fmla="*/ 1038225 h 1702594"/>
                <a:gd name="connsiteX21" fmla="*/ 633413 w 1957388"/>
                <a:gd name="connsiteY21" fmla="*/ 940594 h 1702594"/>
                <a:gd name="connsiteX22" fmla="*/ 495300 w 1957388"/>
                <a:gd name="connsiteY22" fmla="*/ 800100 h 1702594"/>
                <a:gd name="connsiteX23" fmla="*/ 373857 w 1957388"/>
                <a:gd name="connsiteY23" fmla="*/ 659606 h 1702594"/>
                <a:gd name="connsiteX24" fmla="*/ 254794 w 1957388"/>
                <a:gd name="connsiteY24" fmla="*/ 500063 h 1702594"/>
                <a:gd name="connsiteX25" fmla="*/ 164307 w 1957388"/>
                <a:gd name="connsiteY25" fmla="*/ 359569 h 1702594"/>
                <a:gd name="connsiteX26" fmla="*/ 76200 w 1957388"/>
                <a:gd name="connsiteY26" fmla="*/ 204788 h 1702594"/>
                <a:gd name="connsiteX27" fmla="*/ 19050 w 1957388"/>
                <a:gd name="connsiteY27" fmla="*/ 97631 h 1702594"/>
                <a:gd name="connsiteX28" fmla="*/ 2382 w 1957388"/>
                <a:gd name="connsiteY28" fmla="*/ 64294 h 1702594"/>
                <a:gd name="connsiteX29" fmla="*/ 0 w 1957388"/>
                <a:gd name="connsiteY29" fmla="*/ 45244 h 1702594"/>
                <a:gd name="connsiteX30" fmla="*/ 7144 w 1957388"/>
                <a:gd name="connsiteY30" fmla="*/ 19050 h 1702594"/>
                <a:gd name="connsiteX31" fmla="*/ 23813 w 1957388"/>
                <a:gd name="connsiteY31" fmla="*/ 2381 h 1702594"/>
                <a:gd name="connsiteX32" fmla="*/ 40482 w 1957388"/>
                <a:gd name="connsiteY32" fmla="*/ 0 h 1702594"/>
                <a:gd name="connsiteX33" fmla="*/ 64294 w 1957388"/>
                <a:gd name="connsiteY33" fmla="*/ 7144 h 1702594"/>
                <a:gd name="connsiteX34" fmla="*/ 97632 w 1957388"/>
                <a:gd name="connsiteY34" fmla="*/ 61913 h 1702594"/>
                <a:gd name="connsiteX35" fmla="*/ 200025 w 1957388"/>
                <a:gd name="connsiteY35" fmla="*/ 219075 h 1702594"/>
                <a:gd name="connsiteX36" fmla="*/ 297657 w 1957388"/>
                <a:gd name="connsiteY36" fmla="*/ 345281 h 1702594"/>
                <a:gd name="connsiteX37" fmla="*/ 388144 w 1957388"/>
                <a:gd name="connsiteY37" fmla="*/ 445294 h 1702594"/>
                <a:gd name="connsiteX38" fmla="*/ 469107 w 1957388"/>
                <a:gd name="connsiteY38" fmla="*/ 528638 h 1702594"/>
                <a:gd name="connsiteX39" fmla="*/ 569119 w 1957388"/>
                <a:gd name="connsiteY39" fmla="*/ 626269 h 1702594"/>
                <a:gd name="connsiteX40" fmla="*/ 723900 w 1957388"/>
                <a:gd name="connsiteY40" fmla="*/ 757238 h 1702594"/>
                <a:gd name="connsiteX41" fmla="*/ 921544 w 1957388"/>
                <a:gd name="connsiteY41" fmla="*/ 909638 h 1702594"/>
                <a:gd name="connsiteX42" fmla="*/ 1050132 w 1957388"/>
                <a:gd name="connsiteY42" fmla="*/ 1002506 h 1702594"/>
                <a:gd name="connsiteX43" fmla="*/ 1338263 w 1957388"/>
                <a:gd name="connsiteY43" fmla="*/ 1140619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7388" h="1702594">
                  <a:moveTo>
                    <a:pt x="1338263" y="1140619"/>
                  </a:moveTo>
                  <a:lnTo>
                    <a:pt x="1514475" y="1219200"/>
                  </a:lnTo>
                  <a:lnTo>
                    <a:pt x="1590675" y="1250156"/>
                  </a:lnTo>
                  <a:lnTo>
                    <a:pt x="1676400" y="1281113"/>
                  </a:lnTo>
                  <a:lnTo>
                    <a:pt x="1776413" y="1316831"/>
                  </a:lnTo>
                  <a:lnTo>
                    <a:pt x="1826419" y="1333500"/>
                  </a:lnTo>
                  <a:lnTo>
                    <a:pt x="1850232" y="1338263"/>
                  </a:lnTo>
                  <a:lnTo>
                    <a:pt x="1883569" y="1331119"/>
                  </a:lnTo>
                  <a:lnTo>
                    <a:pt x="1957388" y="1271588"/>
                  </a:lnTo>
                  <a:lnTo>
                    <a:pt x="1888332" y="1702594"/>
                  </a:lnTo>
                  <a:lnTo>
                    <a:pt x="1850232" y="1685925"/>
                  </a:lnTo>
                  <a:lnTo>
                    <a:pt x="1812132" y="1652588"/>
                  </a:lnTo>
                  <a:lnTo>
                    <a:pt x="1754982" y="1607344"/>
                  </a:lnTo>
                  <a:lnTo>
                    <a:pt x="1716882" y="1593056"/>
                  </a:lnTo>
                  <a:lnTo>
                    <a:pt x="1600200" y="1550194"/>
                  </a:lnTo>
                  <a:lnTo>
                    <a:pt x="1428750" y="1471613"/>
                  </a:lnTo>
                  <a:lnTo>
                    <a:pt x="1288257" y="1402556"/>
                  </a:lnTo>
                  <a:lnTo>
                    <a:pt x="1171575" y="1333500"/>
                  </a:lnTo>
                  <a:lnTo>
                    <a:pt x="1047750" y="1262063"/>
                  </a:lnTo>
                  <a:lnTo>
                    <a:pt x="914400" y="1176338"/>
                  </a:lnTo>
                  <a:lnTo>
                    <a:pt x="738188" y="1038225"/>
                  </a:lnTo>
                  <a:lnTo>
                    <a:pt x="633413" y="940594"/>
                  </a:lnTo>
                  <a:lnTo>
                    <a:pt x="495300" y="800100"/>
                  </a:lnTo>
                  <a:lnTo>
                    <a:pt x="373857" y="659606"/>
                  </a:lnTo>
                  <a:lnTo>
                    <a:pt x="254794" y="500063"/>
                  </a:lnTo>
                  <a:lnTo>
                    <a:pt x="164307" y="359569"/>
                  </a:lnTo>
                  <a:lnTo>
                    <a:pt x="76200" y="204788"/>
                  </a:lnTo>
                  <a:lnTo>
                    <a:pt x="19050" y="97631"/>
                  </a:lnTo>
                  <a:lnTo>
                    <a:pt x="2382" y="64294"/>
                  </a:lnTo>
                  <a:lnTo>
                    <a:pt x="0" y="45244"/>
                  </a:lnTo>
                  <a:lnTo>
                    <a:pt x="7144" y="19050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4294" y="7144"/>
                  </a:lnTo>
                  <a:lnTo>
                    <a:pt x="97632" y="61913"/>
                  </a:lnTo>
                  <a:lnTo>
                    <a:pt x="200025" y="219075"/>
                  </a:lnTo>
                  <a:lnTo>
                    <a:pt x="297657" y="345281"/>
                  </a:lnTo>
                  <a:lnTo>
                    <a:pt x="388144" y="445294"/>
                  </a:lnTo>
                  <a:lnTo>
                    <a:pt x="469107" y="528638"/>
                  </a:lnTo>
                  <a:lnTo>
                    <a:pt x="569119" y="626269"/>
                  </a:lnTo>
                  <a:lnTo>
                    <a:pt x="723900" y="757238"/>
                  </a:lnTo>
                  <a:lnTo>
                    <a:pt x="921544" y="909638"/>
                  </a:lnTo>
                  <a:lnTo>
                    <a:pt x="1050132" y="1002506"/>
                  </a:lnTo>
                  <a:lnTo>
                    <a:pt x="1338263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6765859-B7D4-354F-A2CE-3ED84744A0B6}"/>
                </a:ext>
              </a:extLst>
            </p:cNvPr>
            <p:cNvSpPr/>
            <p:nvPr/>
          </p:nvSpPr>
          <p:spPr>
            <a:xfrm>
              <a:off x="4895850" y="4210050"/>
              <a:ext cx="2436813" cy="1697038"/>
            </a:xfrm>
            <a:custGeom>
              <a:avLst/>
              <a:gdLst>
                <a:gd name="connsiteX0" fmla="*/ 1152525 w 2436019"/>
                <a:gd name="connsiteY0" fmla="*/ 1195388 h 1697831"/>
                <a:gd name="connsiteX1" fmla="*/ 969169 w 2436019"/>
                <a:gd name="connsiteY1" fmla="*/ 1000125 h 1697831"/>
                <a:gd name="connsiteX2" fmla="*/ 857250 w 2436019"/>
                <a:gd name="connsiteY2" fmla="*/ 878681 h 1697831"/>
                <a:gd name="connsiteX3" fmla="*/ 695325 w 2436019"/>
                <a:gd name="connsiteY3" fmla="*/ 714375 h 1697831"/>
                <a:gd name="connsiteX4" fmla="*/ 602456 w 2436019"/>
                <a:gd name="connsiteY4" fmla="*/ 592931 h 1697831"/>
                <a:gd name="connsiteX5" fmla="*/ 500063 w 2436019"/>
                <a:gd name="connsiteY5" fmla="*/ 471488 h 1697831"/>
                <a:gd name="connsiteX6" fmla="*/ 431006 w 2436019"/>
                <a:gd name="connsiteY6" fmla="*/ 397669 h 1697831"/>
                <a:gd name="connsiteX7" fmla="*/ 319088 w 2436019"/>
                <a:gd name="connsiteY7" fmla="*/ 295275 h 1697831"/>
                <a:gd name="connsiteX8" fmla="*/ 223838 w 2436019"/>
                <a:gd name="connsiteY8" fmla="*/ 211931 h 1697831"/>
                <a:gd name="connsiteX9" fmla="*/ 185738 w 2436019"/>
                <a:gd name="connsiteY9" fmla="*/ 178594 h 1697831"/>
                <a:gd name="connsiteX10" fmla="*/ 140494 w 2436019"/>
                <a:gd name="connsiteY10" fmla="*/ 142875 h 1697831"/>
                <a:gd name="connsiteX11" fmla="*/ 100013 w 2436019"/>
                <a:gd name="connsiteY11" fmla="*/ 119063 h 1697831"/>
                <a:gd name="connsiteX12" fmla="*/ 54769 w 2436019"/>
                <a:gd name="connsiteY12" fmla="*/ 100013 h 1697831"/>
                <a:gd name="connsiteX13" fmla="*/ 23813 w 2436019"/>
                <a:gd name="connsiteY13" fmla="*/ 88106 h 1697831"/>
                <a:gd name="connsiteX14" fmla="*/ 7144 w 2436019"/>
                <a:gd name="connsiteY14" fmla="*/ 66675 h 1697831"/>
                <a:gd name="connsiteX15" fmla="*/ 0 w 2436019"/>
                <a:gd name="connsiteY15" fmla="*/ 45244 h 1697831"/>
                <a:gd name="connsiteX16" fmla="*/ 2381 w 2436019"/>
                <a:gd name="connsiteY16" fmla="*/ 23813 h 1697831"/>
                <a:gd name="connsiteX17" fmla="*/ 16669 w 2436019"/>
                <a:gd name="connsiteY17" fmla="*/ 9525 h 1697831"/>
                <a:gd name="connsiteX18" fmla="*/ 47625 w 2436019"/>
                <a:gd name="connsiteY18" fmla="*/ 0 h 1697831"/>
                <a:gd name="connsiteX19" fmla="*/ 92869 w 2436019"/>
                <a:gd name="connsiteY19" fmla="*/ 0 h 1697831"/>
                <a:gd name="connsiteX20" fmla="*/ 135731 w 2436019"/>
                <a:gd name="connsiteY20" fmla="*/ 7144 h 1697831"/>
                <a:gd name="connsiteX21" fmla="*/ 180975 w 2436019"/>
                <a:gd name="connsiteY21" fmla="*/ 23813 h 1697831"/>
                <a:gd name="connsiteX22" fmla="*/ 254794 w 2436019"/>
                <a:gd name="connsiteY22" fmla="*/ 69056 h 1697831"/>
                <a:gd name="connsiteX23" fmla="*/ 385763 w 2436019"/>
                <a:gd name="connsiteY23" fmla="*/ 173831 h 1697831"/>
                <a:gd name="connsiteX24" fmla="*/ 550069 w 2436019"/>
                <a:gd name="connsiteY24" fmla="*/ 321469 h 1697831"/>
                <a:gd name="connsiteX25" fmla="*/ 814388 w 2436019"/>
                <a:gd name="connsiteY25" fmla="*/ 561975 h 1697831"/>
                <a:gd name="connsiteX26" fmla="*/ 997744 w 2436019"/>
                <a:gd name="connsiteY26" fmla="*/ 704850 h 1697831"/>
                <a:gd name="connsiteX27" fmla="*/ 1333500 w 2436019"/>
                <a:gd name="connsiteY27" fmla="*/ 966788 h 1697831"/>
                <a:gd name="connsiteX28" fmla="*/ 1557338 w 2436019"/>
                <a:gd name="connsiteY28" fmla="*/ 1131094 h 1697831"/>
                <a:gd name="connsiteX29" fmla="*/ 1743075 w 2436019"/>
                <a:gd name="connsiteY29" fmla="*/ 1254919 h 1697831"/>
                <a:gd name="connsiteX30" fmla="*/ 1888331 w 2436019"/>
                <a:gd name="connsiteY30" fmla="*/ 1347788 h 1697831"/>
                <a:gd name="connsiteX31" fmla="*/ 2045494 w 2436019"/>
                <a:gd name="connsiteY31" fmla="*/ 1426369 h 1697831"/>
                <a:gd name="connsiteX32" fmla="*/ 2240756 w 2436019"/>
                <a:gd name="connsiteY32" fmla="*/ 1514475 h 1697831"/>
                <a:gd name="connsiteX33" fmla="*/ 2350294 w 2436019"/>
                <a:gd name="connsiteY33" fmla="*/ 1557338 h 1697831"/>
                <a:gd name="connsiteX34" fmla="*/ 2386013 w 2436019"/>
                <a:gd name="connsiteY34" fmla="*/ 1571625 h 1697831"/>
                <a:gd name="connsiteX35" fmla="*/ 2414588 w 2436019"/>
                <a:gd name="connsiteY35" fmla="*/ 1588294 h 1697831"/>
                <a:gd name="connsiteX36" fmla="*/ 2436019 w 2436019"/>
                <a:gd name="connsiteY36" fmla="*/ 1612106 h 1697831"/>
                <a:gd name="connsiteX37" fmla="*/ 2436019 w 2436019"/>
                <a:gd name="connsiteY37" fmla="*/ 1626394 h 1697831"/>
                <a:gd name="connsiteX38" fmla="*/ 2421731 w 2436019"/>
                <a:gd name="connsiteY38" fmla="*/ 1645444 h 1697831"/>
                <a:gd name="connsiteX39" fmla="*/ 2352675 w 2436019"/>
                <a:gd name="connsiteY39" fmla="*/ 1657350 h 1697831"/>
                <a:gd name="connsiteX40" fmla="*/ 2166938 w 2436019"/>
                <a:gd name="connsiteY40" fmla="*/ 1666875 h 1697831"/>
                <a:gd name="connsiteX41" fmla="*/ 1950244 w 2436019"/>
                <a:gd name="connsiteY41" fmla="*/ 1678781 h 1697831"/>
                <a:gd name="connsiteX42" fmla="*/ 1785938 w 2436019"/>
                <a:gd name="connsiteY42" fmla="*/ 1690688 h 1697831"/>
                <a:gd name="connsiteX43" fmla="*/ 1712119 w 2436019"/>
                <a:gd name="connsiteY43" fmla="*/ 1697831 h 1697831"/>
                <a:gd name="connsiteX44" fmla="*/ 1674019 w 2436019"/>
                <a:gd name="connsiteY44" fmla="*/ 1697831 h 1697831"/>
                <a:gd name="connsiteX45" fmla="*/ 1633538 w 2436019"/>
                <a:gd name="connsiteY45" fmla="*/ 1681163 h 1697831"/>
                <a:gd name="connsiteX46" fmla="*/ 1593056 w 2436019"/>
                <a:gd name="connsiteY46" fmla="*/ 1654969 h 1697831"/>
                <a:gd name="connsiteX47" fmla="*/ 1550194 w 2436019"/>
                <a:gd name="connsiteY47" fmla="*/ 1614488 h 1697831"/>
                <a:gd name="connsiteX48" fmla="*/ 1331119 w 2436019"/>
                <a:gd name="connsiteY48" fmla="*/ 1381125 h 1697831"/>
                <a:gd name="connsiteX49" fmla="*/ 1152525 w 2436019"/>
                <a:gd name="connsiteY49" fmla="*/ 1195388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019" h="1697831">
                  <a:moveTo>
                    <a:pt x="1152525" y="1195388"/>
                  </a:moveTo>
                  <a:lnTo>
                    <a:pt x="969169" y="1000125"/>
                  </a:lnTo>
                  <a:lnTo>
                    <a:pt x="857250" y="878681"/>
                  </a:lnTo>
                  <a:lnTo>
                    <a:pt x="695325" y="714375"/>
                  </a:lnTo>
                  <a:lnTo>
                    <a:pt x="602456" y="592931"/>
                  </a:lnTo>
                  <a:lnTo>
                    <a:pt x="500063" y="471488"/>
                  </a:lnTo>
                  <a:lnTo>
                    <a:pt x="431006" y="397669"/>
                  </a:lnTo>
                  <a:lnTo>
                    <a:pt x="319088" y="295275"/>
                  </a:lnTo>
                  <a:lnTo>
                    <a:pt x="223838" y="211931"/>
                  </a:lnTo>
                  <a:lnTo>
                    <a:pt x="185738" y="178594"/>
                  </a:lnTo>
                  <a:lnTo>
                    <a:pt x="140494" y="142875"/>
                  </a:lnTo>
                  <a:lnTo>
                    <a:pt x="100013" y="119063"/>
                  </a:lnTo>
                  <a:lnTo>
                    <a:pt x="54769" y="100013"/>
                  </a:lnTo>
                  <a:lnTo>
                    <a:pt x="23813" y="88106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16669" y="9525"/>
                  </a:lnTo>
                  <a:lnTo>
                    <a:pt x="47625" y="0"/>
                  </a:lnTo>
                  <a:lnTo>
                    <a:pt x="92869" y="0"/>
                  </a:lnTo>
                  <a:lnTo>
                    <a:pt x="135731" y="7144"/>
                  </a:lnTo>
                  <a:lnTo>
                    <a:pt x="180975" y="23813"/>
                  </a:lnTo>
                  <a:lnTo>
                    <a:pt x="254794" y="69056"/>
                  </a:lnTo>
                  <a:lnTo>
                    <a:pt x="385763" y="173831"/>
                  </a:lnTo>
                  <a:lnTo>
                    <a:pt x="550069" y="321469"/>
                  </a:lnTo>
                  <a:lnTo>
                    <a:pt x="814388" y="561975"/>
                  </a:lnTo>
                  <a:lnTo>
                    <a:pt x="997744" y="704850"/>
                  </a:lnTo>
                  <a:lnTo>
                    <a:pt x="1333500" y="966788"/>
                  </a:lnTo>
                  <a:lnTo>
                    <a:pt x="1557338" y="1131094"/>
                  </a:lnTo>
                  <a:lnTo>
                    <a:pt x="1743075" y="1254919"/>
                  </a:lnTo>
                  <a:lnTo>
                    <a:pt x="1888331" y="1347788"/>
                  </a:lnTo>
                  <a:lnTo>
                    <a:pt x="2045494" y="1426369"/>
                  </a:lnTo>
                  <a:lnTo>
                    <a:pt x="2240756" y="1514475"/>
                  </a:lnTo>
                  <a:lnTo>
                    <a:pt x="2350294" y="1557338"/>
                  </a:lnTo>
                  <a:lnTo>
                    <a:pt x="2386013" y="1571625"/>
                  </a:lnTo>
                  <a:lnTo>
                    <a:pt x="2414588" y="1588294"/>
                  </a:lnTo>
                  <a:lnTo>
                    <a:pt x="2436019" y="1612106"/>
                  </a:lnTo>
                  <a:lnTo>
                    <a:pt x="2436019" y="1626394"/>
                  </a:lnTo>
                  <a:lnTo>
                    <a:pt x="2421731" y="1645444"/>
                  </a:lnTo>
                  <a:lnTo>
                    <a:pt x="2352675" y="1657350"/>
                  </a:lnTo>
                  <a:lnTo>
                    <a:pt x="2166938" y="1666875"/>
                  </a:lnTo>
                  <a:lnTo>
                    <a:pt x="1950244" y="1678781"/>
                  </a:lnTo>
                  <a:lnTo>
                    <a:pt x="1785938" y="1690688"/>
                  </a:lnTo>
                  <a:lnTo>
                    <a:pt x="1712119" y="1697831"/>
                  </a:lnTo>
                  <a:lnTo>
                    <a:pt x="1674019" y="1697831"/>
                  </a:lnTo>
                  <a:lnTo>
                    <a:pt x="1633538" y="1681163"/>
                  </a:lnTo>
                  <a:lnTo>
                    <a:pt x="1593056" y="1654969"/>
                  </a:lnTo>
                  <a:lnTo>
                    <a:pt x="1550194" y="1614488"/>
                  </a:lnTo>
                  <a:lnTo>
                    <a:pt x="1331119" y="1381125"/>
                  </a:lnTo>
                  <a:lnTo>
                    <a:pt x="1152525" y="1195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836083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21570D3-02B6-2246-9DE4-68B3E12589ED}"/>
              </a:ext>
            </a:extLst>
          </p:cNvPr>
          <p:cNvSpPr/>
          <p:nvPr/>
        </p:nvSpPr>
        <p:spPr>
          <a:xfrm rot="16200000">
            <a:off x="2852738" y="1882775"/>
            <a:ext cx="1958975" cy="1343025"/>
          </a:xfrm>
          <a:custGeom>
            <a:avLst/>
            <a:gdLst>
              <a:gd name="connsiteX0" fmla="*/ 1078706 w 1959768"/>
              <a:gd name="connsiteY0" fmla="*/ 959644 h 1343025"/>
              <a:gd name="connsiteX1" fmla="*/ 923925 w 1959768"/>
              <a:gd name="connsiteY1" fmla="*/ 881063 h 1343025"/>
              <a:gd name="connsiteX2" fmla="*/ 819150 w 1959768"/>
              <a:gd name="connsiteY2" fmla="*/ 790575 h 1343025"/>
              <a:gd name="connsiteX3" fmla="*/ 569118 w 1959768"/>
              <a:gd name="connsiteY3" fmla="*/ 595313 h 1343025"/>
              <a:gd name="connsiteX4" fmla="*/ 376237 w 1959768"/>
              <a:gd name="connsiteY4" fmla="*/ 433388 h 1343025"/>
              <a:gd name="connsiteX5" fmla="*/ 161925 w 1959768"/>
              <a:gd name="connsiteY5" fmla="*/ 228600 h 1343025"/>
              <a:gd name="connsiteX6" fmla="*/ 14287 w 1959768"/>
              <a:gd name="connsiteY6" fmla="*/ 76200 h 1343025"/>
              <a:gd name="connsiteX7" fmla="*/ 4762 w 1959768"/>
              <a:gd name="connsiteY7" fmla="*/ 54769 h 1343025"/>
              <a:gd name="connsiteX8" fmla="*/ 0 w 1959768"/>
              <a:gd name="connsiteY8" fmla="*/ 30956 h 1343025"/>
              <a:gd name="connsiteX9" fmla="*/ 2381 w 1959768"/>
              <a:gd name="connsiteY9" fmla="*/ 9525 h 1343025"/>
              <a:gd name="connsiteX10" fmla="*/ 14287 w 1959768"/>
              <a:gd name="connsiteY10" fmla="*/ 0 h 1343025"/>
              <a:gd name="connsiteX11" fmla="*/ 26193 w 1959768"/>
              <a:gd name="connsiteY11" fmla="*/ 0 h 1343025"/>
              <a:gd name="connsiteX12" fmla="*/ 90487 w 1959768"/>
              <a:gd name="connsiteY12" fmla="*/ 42863 h 1343025"/>
              <a:gd name="connsiteX13" fmla="*/ 400050 w 1959768"/>
              <a:gd name="connsiteY13" fmla="*/ 266700 h 1343025"/>
              <a:gd name="connsiteX14" fmla="*/ 740568 w 1959768"/>
              <a:gd name="connsiteY14" fmla="*/ 502444 h 1343025"/>
              <a:gd name="connsiteX15" fmla="*/ 1035843 w 1959768"/>
              <a:gd name="connsiteY15" fmla="*/ 688181 h 1343025"/>
              <a:gd name="connsiteX16" fmla="*/ 1307306 w 1959768"/>
              <a:gd name="connsiteY16" fmla="*/ 831056 h 1343025"/>
              <a:gd name="connsiteX17" fmla="*/ 1481137 w 1959768"/>
              <a:gd name="connsiteY17" fmla="*/ 900113 h 1343025"/>
              <a:gd name="connsiteX18" fmla="*/ 1524000 w 1959768"/>
              <a:gd name="connsiteY18" fmla="*/ 914400 h 1343025"/>
              <a:gd name="connsiteX19" fmla="*/ 1550193 w 1959768"/>
              <a:gd name="connsiteY19" fmla="*/ 921544 h 1343025"/>
              <a:gd name="connsiteX20" fmla="*/ 1571625 w 1959768"/>
              <a:gd name="connsiteY20" fmla="*/ 923925 h 1343025"/>
              <a:gd name="connsiteX21" fmla="*/ 1614487 w 1959768"/>
              <a:gd name="connsiteY21" fmla="*/ 923925 h 1343025"/>
              <a:gd name="connsiteX22" fmla="*/ 1652587 w 1959768"/>
              <a:gd name="connsiteY22" fmla="*/ 919163 h 1343025"/>
              <a:gd name="connsiteX23" fmla="*/ 1712118 w 1959768"/>
              <a:gd name="connsiteY23" fmla="*/ 895350 h 1343025"/>
              <a:gd name="connsiteX24" fmla="*/ 1766887 w 1959768"/>
              <a:gd name="connsiteY24" fmla="*/ 862013 h 1343025"/>
              <a:gd name="connsiteX25" fmla="*/ 1843087 w 1959768"/>
              <a:gd name="connsiteY25" fmla="*/ 785813 h 1343025"/>
              <a:gd name="connsiteX26" fmla="*/ 1881187 w 1959768"/>
              <a:gd name="connsiteY26" fmla="*/ 726281 h 1343025"/>
              <a:gd name="connsiteX27" fmla="*/ 1902618 w 1959768"/>
              <a:gd name="connsiteY27" fmla="*/ 700088 h 1343025"/>
              <a:gd name="connsiteX28" fmla="*/ 1921668 w 1959768"/>
              <a:gd name="connsiteY28" fmla="*/ 685800 h 1343025"/>
              <a:gd name="connsiteX29" fmla="*/ 1945481 w 1959768"/>
              <a:gd name="connsiteY29" fmla="*/ 685800 h 1343025"/>
              <a:gd name="connsiteX30" fmla="*/ 1955006 w 1959768"/>
              <a:gd name="connsiteY30" fmla="*/ 692944 h 1343025"/>
              <a:gd name="connsiteX31" fmla="*/ 1959768 w 1959768"/>
              <a:gd name="connsiteY31" fmla="*/ 723900 h 1343025"/>
              <a:gd name="connsiteX32" fmla="*/ 1955006 w 1959768"/>
              <a:gd name="connsiteY32" fmla="*/ 809625 h 1343025"/>
              <a:gd name="connsiteX33" fmla="*/ 1945481 w 1959768"/>
              <a:gd name="connsiteY33" fmla="*/ 873919 h 1343025"/>
              <a:gd name="connsiteX34" fmla="*/ 1928812 w 1959768"/>
              <a:gd name="connsiteY34" fmla="*/ 938213 h 1343025"/>
              <a:gd name="connsiteX35" fmla="*/ 1907381 w 1959768"/>
              <a:gd name="connsiteY35" fmla="*/ 995363 h 1343025"/>
              <a:gd name="connsiteX36" fmla="*/ 1859756 w 1959768"/>
              <a:gd name="connsiteY36" fmla="*/ 1073944 h 1343025"/>
              <a:gd name="connsiteX37" fmla="*/ 1802606 w 1959768"/>
              <a:gd name="connsiteY37" fmla="*/ 1157288 h 1343025"/>
              <a:gd name="connsiteX38" fmla="*/ 1743075 w 1959768"/>
              <a:gd name="connsiteY38" fmla="*/ 1231106 h 1343025"/>
              <a:gd name="connsiteX39" fmla="*/ 1678781 w 1959768"/>
              <a:gd name="connsiteY39" fmla="*/ 1283494 h 1343025"/>
              <a:gd name="connsiteX40" fmla="*/ 1619250 w 1959768"/>
              <a:gd name="connsiteY40" fmla="*/ 1326356 h 1343025"/>
              <a:gd name="connsiteX41" fmla="*/ 1588293 w 1959768"/>
              <a:gd name="connsiteY41" fmla="*/ 1340644 h 1343025"/>
              <a:gd name="connsiteX42" fmla="*/ 1566862 w 1959768"/>
              <a:gd name="connsiteY42" fmla="*/ 1343025 h 1343025"/>
              <a:gd name="connsiteX43" fmla="*/ 1547812 w 1959768"/>
              <a:gd name="connsiteY43" fmla="*/ 1343025 h 1343025"/>
              <a:gd name="connsiteX44" fmla="*/ 1528762 w 1959768"/>
              <a:gd name="connsiteY44" fmla="*/ 1335881 h 1343025"/>
              <a:gd name="connsiteX45" fmla="*/ 1512093 w 1959768"/>
              <a:gd name="connsiteY45" fmla="*/ 1316831 h 1343025"/>
              <a:gd name="connsiteX46" fmla="*/ 1502568 w 1959768"/>
              <a:gd name="connsiteY46" fmla="*/ 1290638 h 1343025"/>
              <a:gd name="connsiteX47" fmla="*/ 1485900 w 1959768"/>
              <a:gd name="connsiteY47" fmla="*/ 1245394 h 1343025"/>
              <a:gd name="connsiteX48" fmla="*/ 1464468 w 1959768"/>
              <a:gd name="connsiteY48" fmla="*/ 1212056 h 1343025"/>
              <a:gd name="connsiteX49" fmla="*/ 1390650 w 1959768"/>
              <a:gd name="connsiteY49" fmla="*/ 1147763 h 1343025"/>
              <a:gd name="connsiteX50" fmla="*/ 1273968 w 1959768"/>
              <a:gd name="connsiteY50" fmla="*/ 1071563 h 1343025"/>
              <a:gd name="connsiteX51" fmla="*/ 1078706 w 1959768"/>
              <a:gd name="connsiteY51" fmla="*/ 959644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59768" h="1343025">
                <a:moveTo>
                  <a:pt x="1078706" y="959644"/>
                </a:moveTo>
                <a:lnTo>
                  <a:pt x="923925" y="881063"/>
                </a:lnTo>
                <a:lnTo>
                  <a:pt x="819150" y="790575"/>
                </a:lnTo>
                <a:lnTo>
                  <a:pt x="569118" y="595313"/>
                </a:lnTo>
                <a:lnTo>
                  <a:pt x="376237" y="433388"/>
                </a:lnTo>
                <a:lnTo>
                  <a:pt x="161925" y="228600"/>
                </a:lnTo>
                <a:lnTo>
                  <a:pt x="14287" y="76200"/>
                </a:lnTo>
                <a:lnTo>
                  <a:pt x="4762" y="54769"/>
                </a:lnTo>
                <a:lnTo>
                  <a:pt x="0" y="30956"/>
                </a:lnTo>
                <a:lnTo>
                  <a:pt x="2381" y="9525"/>
                </a:lnTo>
                <a:lnTo>
                  <a:pt x="14287" y="0"/>
                </a:lnTo>
                <a:lnTo>
                  <a:pt x="26193" y="0"/>
                </a:lnTo>
                <a:lnTo>
                  <a:pt x="90487" y="42863"/>
                </a:lnTo>
                <a:lnTo>
                  <a:pt x="400050" y="266700"/>
                </a:lnTo>
                <a:lnTo>
                  <a:pt x="740568" y="502444"/>
                </a:lnTo>
                <a:lnTo>
                  <a:pt x="1035843" y="688181"/>
                </a:lnTo>
                <a:lnTo>
                  <a:pt x="1307306" y="831056"/>
                </a:lnTo>
                <a:lnTo>
                  <a:pt x="1481137" y="900113"/>
                </a:lnTo>
                <a:lnTo>
                  <a:pt x="1524000" y="914400"/>
                </a:lnTo>
                <a:lnTo>
                  <a:pt x="1550193" y="921544"/>
                </a:lnTo>
                <a:lnTo>
                  <a:pt x="1571625" y="923925"/>
                </a:lnTo>
                <a:lnTo>
                  <a:pt x="1614487" y="923925"/>
                </a:lnTo>
                <a:lnTo>
                  <a:pt x="1652587" y="919163"/>
                </a:lnTo>
                <a:lnTo>
                  <a:pt x="1712118" y="895350"/>
                </a:lnTo>
                <a:lnTo>
                  <a:pt x="1766887" y="862013"/>
                </a:lnTo>
                <a:lnTo>
                  <a:pt x="1843087" y="785813"/>
                </a:lnTo>
                <a:lnTo>
                  <a:pt x="1881187" y="726281"/>
                </a:lnTo>
                <a:lnTo>
                  <a:pt x="1902618" y="700088"/>
                </a:lnTo>
                <a:lnTo>
                  <a:pt x="1921668" y="685800"/>
                </a:lnTo>
                <a:lnTo>
                  <a:pt x="1945481" y="685800"/>
                </a:lnTo>
                <a:lnTo>
                  <a:pt x="1955006" y="692944"/>
                </a:lnTo>
                <a:lnTo>
                  <a:pt x="1959768" y="723900"/>
                </a:lnTo>
                <a:lnTo>
                  <a:pt x="1955006" y="809625"/>
                </a:lnTo>
                <a:lnTo>
                  <a:pt x="1945481" y="873919"/>
                </a:lnTo>
                <a:lnTo>
                  <a:pt x="1928812" y="938213"/>
                </a:lnTo>
                <a:lnTo>
                  <a:pt x="1907381" y="995363"/>
                </a:lnTo>
                <a:lnTo>
                  <a:pt x="1859756" y="1073944"/>
                </a:lnTo>
                <a:lnTo>
                  <a:pt x="1802606" y="1157288"/>
                </a:lnTo>
                <a:lnTo>
                  <a:pt x="1743075" y="1231106"/>
                </a:lnTo>
                <a:lnTo>
                  <a:pt x="1678781" y="1283494"/>
                </a:lnTo>
                <a:lnTo>
                  <a:pt x="1619250" y="1326356"/>
                </a:lnTo>
                <a:lnTo>
                  <a:pt x="1588293" y="1340644"/>
                </a:lnTo>
                <a:lnTo>
                  <a:pt x="1566862" y="1343025"/>
                </a:lnTo>
                <a:lnTo>
                  <a:pt x="1547812" y="1343025"/>
                </a:lnTo>
                <a:lnTo>
                  <a:pt x="1528762" y="1335881"/>
                </a:lnTo>
                <a:lnTo>
                  <a:pt x="1512093" y="1316831"/>
                </a:lnTo>
                <a:lnTo>
                  <a:pt x="1502568" y="1290638"/>
                </a:lnTo>
                <a:lnTo>
                  <a:pt x="1485900" y="1245394"/>
                </a:lnTo>
                <a:lnTo>
                  <a:pt x="1464468" y="1212056"/>
                </a:lnTo>
                <a:lnTo>
                  <a:pt x="1390650" y="1147763"/>
                </a:lnTo>
                <a:lnTo>
                  <a:pt x="1273968" y="1071563"/>
                </a:lnTo>
                <a:lnTo>
                  <a:pt x="1078706" y="959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032D083-BCDB-8A42-A11C-FEE9DD4E7CA6}"/>
              </a:ext>
            </a:extLst>
          </p:cNvPr>
          <p:cNvSpPr/>
          <p:nvPr/>
        </p:nvSpPr>
        <p:spPr>
          <a:xfrm rot="16200000">
            <a:off x="2537619" y="3401219"/>
            <a:ext cx="2676525" cy="2201863"/>
          </a:xfrm>
          <a:custGeom>
            <a:avLst/>
            <a:gdLst>
              <a:gd name="connsiteX0" fmla="*/ 1026897 w 2676856"/>
              <a:gd name="connsiteY0" fmla="*/ 1505732 h 2200906"/>
              <a:gd name="connsiteX1" fmla="*/ 859594 w 2676856"/>
              <a:gd name="connsiteY1" fmla="*/ 1361504 h 2200906"/>
              <a:gd name="connsiteX2" fmla="*/ 758635 w 2676856"/>
              <a:gd name="connsiteY2" fmla="*/ 1257661 h 2200906"/>
              <a:gd name="connsiteX3" fmla="*/ 646138 w 2676856"/>
              <a:gd name="connsiteY3" fmla="*/ 1130741 h 2200906"/>
              <a:gd name="connsiteX4" fmla="*/ 493257 w 2676856"/>
              <a:gd name="connsiteY4" fmla="*/ 925939 h 2200906"/>
              <a:gd name="connsiteX5" fmla="*/ 372106 w 2676856"/>
              <a:gd name="connsiteY5" fmla="*/ 741328 h 2200906"/>
              <a:gd name="connsiteX6" fmla="*/ 262494 w 2676856"/>
              <a:gd name="connsiteY6" fmla="*/ 556717 h 2200906"/>
              <a:gd name="connsiteX7" fmla="*/ 129805 w 2676856"/>
              <a:gd name="connsiteY7" fmla="*/ 320185 h 2200906"/>
              <a:gd name="connsiteX8" fmla="*/ 25961 w 2676856"/>
              <a:gd name="connsiteY8" fmla="*/ 112498 h 2200906"/>
              <a:gd name="connsiteX9" fmla="*/ 2885 w 2676856"/>
              <a:gd name="connsiteY9" fmla="*/ 54807 h 2200906"/>
              <a:gd name="connsiteX10" fmla="*/ 0 w 2676856"/>
              <a:gd name="connsiteY10" fmla="*/ 25961 h 2200906"/>
              <a:gd name="connsiteX11" fmla="*/ 5769 w 2676856"/>
              <a:gd name="connsiteY11" fmla="*/ 5769 h 2200906"/>
              <a:gd name="connsiteX12" fmla="*/ 17308 w 2676856"/>
              <a:gd name="connsiteY12" fmla="*/ 0 h 2200906"/>
              <a:gd name="connsiteX13" fmla="*/ 37499 w 2676856"/>
              <a:gd name="connsiteY13" fmla="*/ 5769 h 2200906"/>
              <a:gd name="connsiteX14" fmla="*/ 72114 w 2676856"/>
              <a:gd name="connsiteY14" fmla="*/ 63460 h 2200906"/>
              <a:gd name="connsiteX15" fmla="*/ 187496 w 2676856"/>
              <a:gd name="connsiteY15" fmla="*/ 248071 h 2200906"/>
              <a:gd name="connsiteX16" fmla="*/ 276916 w 2676856"/>
              <a:gd name="connsiteY16" fmla="*/ 380760 h 2200906"/>
              <a:gd name="connsiteX17" fmla="*/ 400952 w 2676856"/>
              <a:gd name="connsiteY17" fmla="*/ 553833 h 2200906"/>
              <a:gd name="connsiteX18" fmla="*/ 576909 w 2676856"/>
              <a:gd name="connsiteY18" fmla="*/ 770173 h 2200906"/>
              <a:gd name="connsiteX19" fmla="*/ 787480 w 2676856"/>
              <a:gd name="connsiteY19" fmla="*/ 1003821 h 2200906"/>
              <a:gd name="connsiteX20" fmla="*/ 1015359 w 2676856"/>
              <a:gd name="connsiteY20" fmla="*/ 1208624 h 2200906"/>
              <a:gd name="connsiteX21" fmla="*/ 1223046 w 2676856"/>
              <a:gd name="connsiteY21" fmla="*/ 1370158 h 2200906"/>
              <a:gd name="connsiteX22" fmla="*/ 1433618 w 2676856"/>
              <a:gd name="connsiteY22" fmla="*/ 1508616 h 2200906"/>
              <a:gd name="connsiteX23" fmla="*/ 1701880 w 2676856"/>
              <a:gd name="connsiteY23" fmla="*/ 1655728 h 2200906"/>
              <a:gd name="connsiteX24" fmla="*/ 1834569 w 2676856"/>
              <a:gd name="connsiteY24" fmla="*/ 1722072 h 2200906"/>
              <a:gd name="connsiteX25" fmla="*/ 1987450 w 2676856"/>
              <a:gd name="connsiteY25" fmla="*/ 1779763 h 2200906"/>
              <a:gd name="connsiteX26" fmla="*/ 2111485 w 2676856"/>
              <a:gd name="connsiteY26" fmla="*/ 1820147 h 2200906"/>
              <a:gd name="connsiteX27" fmla="*/ 2221098 w 2676856"/>
              <a:gd name="connsiteY27" fmla="*/ 1843223 h 2200906"/>
              <a:gd name="connsiteX28" fmla="*/ 2327826 w 2676856"/>
              <a:gd name="connsiteY28" fmla="*/ 1857646 h 2200906"/>
              <a:gd name="connsiteX29" fmla="*/ 2405709 w 2676856"/>
              <a:gd name="connsiteY29" fmla="*/ 1857646 h 2200906"/>
              <a:gd name="connsiteX30" fmla="*/ 2440323 w 2676856"/>
              <a:gd name="connsiteY30" fmla="*/ 1846108 h 2200906"/>
              <a:gd name="connsiteX31" fmla="*/ 2503783 w 2676856"/>
              <a:gd name="connsiteY31" fmla="*/ 1808609 h 2200906"/>
              <a:gd name="connsiteX32" fmla="*/ 2573012 w 2676856"/>
              <a:gd name="connsiteY32" fmla="*/ 1742264 h 2200906"/>
              <a:gd name="connsiteX33" fmla="*/ 2622049 w 2676856"/>
              <a:gd name="connsiteY33" fmla="*/ 1693227 h 2200906"/>
              <a:gd name="connsiteX34" fmla="*/ 2639357 w 2676856"/>
              <a:gd name="connsiteY34" fmla="*/ 1675920 h 2200906"/>
              <a:gd name="connsiteX35" fmla="*/ 2662433 w 2676856"/>
              <a:gd name="connsiteY35" fmla="*/ 1673035 h 2200906"/>
              <a:gd name="connsiteX36" fmla="*/ 2673971 w 2676856"/>
              <a:gd name="connsiteY36" fmla="*/ 1681689 h 2200906"/>
              <a:gd name="connsiteX37" fmla="*/ 2676856 w 2676856"/>
              <a:gd name="connsiteY37" fmla="*/ 1710534 h 2200906"/>
              <a:gd name="connsiteX38" fmla="*/ 2668202 w 2676856"/>
              <a:gd name="connsiteY38" fmla="*/ 1782648 h 2200906"/>
              <a:gd name="connsiteX39" fmla="*/ 2650895 w 2676856"/>
              <a:gd name="connsiteY39" fmla="*/ 1848992 h 2200906"/>
              <a:gd name="connsiteX40" fmla="*/ 2610511 w 2676856"/>
              <a:gd name="connsiteY40" fmla="*/ 1935528 h 2200906"/>
              <a:gd name="connsiteX41" fmla="*/ 2578781 w 2676856"/>
              <a:gd name="connsiteY41" fmla="*/ 2004757 h 2200906"/>
              <a:gd name="connsiteX42" fmla="*/ 2555705 w 2676856"/>
              <a:gd name="connsiteY42" fmla="*/ 2048026 h 2200906"/>
              <a:gd name="connsiteX43" fmla="*/ 2492245 w 2676856"/>
              <a:gd name="connsiteY43" fmla="*/ 2102832 h 2200906"/>
              <a:gd name="connsiteX44" fmla="*/ 2379748 w 2676856"/>
              <a:gd name="connsiteY44" fmla="*/ 2169176 h 2200906"/>
              <a:gd name="connsiteX45" fmla="*/ 2324942 w 2676856"/>
              <a:gd name="connsiteY45" fmla="*/ 2198022 h 2200906"/>
              <a:gd name="connsiteX46" fmla="*/ 2307634 w 2676856"/>
              <a:gd name="connsiteY46" fmla="*/ 2200906 h 2200906"/>
              <a:gd name="connsiteX47" fmla="*/ 2281673 w 2676856"/>
              <a:gd name="connsiteY47" fmla="*/ 2198022 h 2200906"/>
              <a:gd name="connsiteX48" fmla="*/ 2232636 w 2676856"/>
              <a:gd name="connsiteY48" fmla="*/ 2186484 h 2200906"/>
              <a:gd name="connsiteX49" fmla="*/ 2195137 w 2676856"/>
              <a:gd name="connsiteY49" fmla="*/ 2160523 h 2200906"/>
              <a:gd name="connsiteX50" fmla="*/ 2073986 w 2676856"/>
              <a:gd name="connsiteY50" fmla="*/ 2105716 h 2200906"/>
              <a:gd name="connsiteX51" fmla="*/ 1978796 w 2676856"/>
              <a:gd name="connsiteY51" fmla="*/ 2079756 h 2200906"/>
              <a:gd name="connsiteX52" fmla="*/ 1857646 w 2676856"/>
              <a:gd name="connsiteY52" fmla="*/ 2027834 h 2200906"/>
              <a:gd name="connsiteX53" fmla="*/ 1632651 w 2676856"/>
              <a:gd name="connsiteY53" fmla="*/ 1906683 h 2200906"/>
              <a:gd name="connsiteX54" fmla="*/ 1413426 w 2676856"/>
              <a:gd name="connsiteY54" fmla="*/ 1779763 h 2200906"/>
              <a:gd name="connsiteX55" fmla="*/ 1254776 w 2676856"/>
              <a:gd name="connsiteY55" fmla="*/ 1673035 h 2200906"/>
              <a:gd name="connsiteX56" fmla="*/ 1026897 w 2676856"/>
              <a:gd name="connsiteY56" fmla="*/ 1505732 h 2200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76856" h="2200906">
                <a:moveTo>
                  <a:pt x="1026897" y="1505732"/>
                </a:moveTo>
                <a:lnTo>
                  <a:pt x="859594" y="1361504"/>
                </a:lnTo>
                <a:lnTo>
                  <a:pt x="758635" y="1257661"/>
                </a:lnTo>
                <a:lnTo>
                  <a:pt x="646138" y="1130741"/>
                </a:lnTo>
                <a:lnTo>
                  <a:pt x="493257" y="925939"/>
                </a:lnTo>
                <a:lnTo>
                  <a:pt x="372106" y="741328"/>
                </a:lnTo>
                <a:lnTo>
                  <a:pt x="262494" y="556717"/>
                </a:lnTo>
                <a:lnTo>
                  <a:pt x="129805" y="320185"/>
                </a:lnTo>
                <a:lnTo>
                  <a:pt x="25961" y="112498"/>
                </a:lnTo>
                <a:lnTo>
                  <a:pt x="2885" y="54807"/>
                </a:lnTo>
                <a:lnTo>
                  <a:pt x="0" y="25961"/>
                </a:lnTo>
                <a:lnTo>
                  <a:pt x="5769" y="5769"/>
                </a:lnTo>
                <a:lnTo>
                  <a:pt x="17308" y="0"/>
                </a:lnTo>
                <a:lnTo>
                  <a:pt x="37499" y="5769"/>
                </a:lnTo>
                <a:lnTo>
                  <a:pt x="72114" y="63460"/>
                </a:lnTo>
                <a:lnTo>
                  <a:pt x="187496" y="248071"/>
                </a:lnTo>
                <a:lnTo>
                  <a:pt x="276916" y="380760"/>
                </a:lnTo>
                <a:lnTo>
                  <a:pt x="400952" y="553833"/>
                </a:lnTo>
                <a:lnTo>
                  <a:pt x="576909" y="770173"/>
                </a:lnTo>
                <a:lnTo>
                  <a:pt x="787480" y="1003821"/>
                </a:lnTo>
                <a:lnTo>
                  <a:pt x="1015359" y="1208624"/>
                </a:lnTo>
                <a:lnTo>
                  <a:pt x="1223046" y="1370158"/>
                </a:lnTo>
                <a:lnTo>
                  <a:pt x="1433618" y="1508616"/>
                </a:lnTo>
                <a:lnTo>
                  <a:pt x="1701880" y="1655728"/>
                </a:lnTo>
                <a:lnTo>
                  <a:pt x="1834569" y="1722072"/>
                </a:lnTo>
                <a:lnTo>
                  <a:pt x="1987450" y="1779763"/>
                </a:lnTo>
                <a:lnTo>
                  <a:pt x="2111485" y="1820147"/>
                </a:lnTo>
                <a:lnTo>
                  <a:pt x="2221098" y="1843223"/>
                </a:lnTo>
                <a:lnTo>
                  <a:pt x="2327826" y="1857646"/>
                </a:lnTo>
                <a:lnTo>
                  <a:pt x="2405709" y="1857646"/>
                </a:lnTo>
                <a:lnTo>
                  <a:pt x="2440323" y="1846108"/>
                </a:lnTo>
                <a:lnTo>
                  <a:pt x="2503783" y="1808609"/>
                </a:lnTo>
                <a:lnTo>
                  <a:pt x="2573012" y="1742264"/>
                </a:lnTo>
                <a:lnTo>
                  <a:pt x="2622049" y="1693227"/>
                </a:lnTo>
                <a:lnTo>
                  <a:pt x="2639357" y="1675920"/>
                </a:lnTo>
                <a:lnTo>
                  <a:pt x="2662433" y="1673035"/>
                </a:lnTo>
                <a:lnTo>
                  <a:pt x="2673971" y="1681689"/>
                </a:lnTo>
                <a:lnTo>
                  <a:pt x="2676856" y="1710534"/>
                </a:lnTo>
                <a:lnTo>
                  <a:pt x="2668202" y="1782648"/>
                </a:lnTo>
                <a:lnTo>
                  <a:pt x="2650895" y="1848992"/>
                </a:lnTo>
                <a:lnTo>
                  <a:pt x="2610511" y="1935528"/>
                </a:lnTo>
                <a:lnTo>
                  <a:pt x="2578781" y="2004757"/>
                </a:lnTo>
                <a:lnTo>
                  <a:pt x="2555705" y="2048026"/>
                </a:lnTo>
                <a:lnTo>
                  <a:pt x="2492245" y="2102832"/>
                </a:lnTo>
                <a:lnTo>
                  <a:pt x="2379748" y="2169176"/>
                </a:lnTo>
                <a:lnTo>
                  <a:pt x="2324942" y="2198022"/>
                </a:lnTo>
                <a:lnTo>
                  <a:pt x="2307634" y="2200906"/>
                </a:lnTo>
                <a:lnTo>
                  <a:pt x="2281673" y="2198022"/>
                </a:lnTo>
                <a:lnTo>
                  <a:pt x="2232636" y="2186484"/>
                </a:lnTo>
                <a:lnTo>
                  <a:pt x="2195137" y="2160523"/>
                </a:lnTo>
                <a:lnTo>
                  <a:pt x="2073986" y="2105716"/>
                </a:lnTo>
                <a:lnTo>
                  <a:pt x="1978796" y="2079756"/>
                </a:lnTo>
                <a:lnTo>
                  <a:pt x="1857646" y="2027834"/>
                </a:lnTo>
                <a:lnTo>
                  <a:pt x="1632651" y="1906683"/>
                </a:lnTo>
                <a:lnTo>
                  <a:pt x="1413426" y="1779763"/>
                </a:lnTo>
                <a:lnTo>
                  <a:pt x="1254776" y="1673035"/>
                </a:lnTo>
                <a:lnTo>
                  <a:pt x="1026897" y="15057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840698B-C3B9-5749-96F3-083C01D4E08C}"/>
              </a:ext>
            </a:extLst>
          </p:cNvPr>
          <p:cNvSpPr/>
          <p:nvPr/>
        </p:nvSpPr>
        <p:spPr>
          <a:xfrm>
            <a:off x="3910013" y="2268538"/>
            <a:ext cx="2665412" cy="654050"/>
          </a:xfrm>
          <a:custGeom>
            <a:avLst/>
            <a:gdLst>
              <a:gd name="connsiteX0" fmla="*/ 1221581 w 2664618"/>
              <a:gd name="connsiteY0" fmla="*/ 442913 h 652463"/>
              <a:gd name="connsiteX1" fmla="*/ 912018 w 2664618"/>
              <a:gd name="connsiteY1" fmla="*/ 511969 h 652463"/>
              <a:gd name="connsiteX2" fmla="*/ 597693 w 2664618"/>
              <a:gd name="connsiteY2" fmla="*/ 588169 h 652463"/>
              <a:gd name="connsiteX3" fmla="*/ 366712 w 2664618"/>
              <a:gd name="connsiteY3" fmla="*/ 647700 h 652463"/>
              <a:gd name="connsiteX4" fmla="*/ 335756 w 2664618"/>
              <a:gd name="connsiteY4" fmla="*/ 652463 h 652463"/>
              <a:gd name="connsiteX5" fmla="*/ 292893 w 2664618"/>
              <a:gd name="connsiteY5" fmla="*/ 640557 h 652463"/>
              <a:gd name="connsiteX6" fmla="*/ 233362 w 2664618"/>
              <a:gd name="connsiteY6" fmla="*/ 600075 h 652463"/>
              <a:gd name="connsiteX7" fmla="*/ 119062 w 2664618"/>
              <a:gd name="connsiteY7" fmla="*/ 497682 h 652463"/>
              <a:gd name="connsiteX8" fmla="*/ 0 w 2664618"/>
              <a:gd name="connsiteY8" fmla="*/ 371475 h 652463"/>
              <a:gd name="connsiteX9" fmla="*/ 76200 w 2664618"/>
              <a:gd name="connsiteY9" fmla="*/ 273844 h 652463"/>
              <a:gd name="connsiteX10" fmla="*/ 188118 w 2664618"/>
              <a:gd name="connsiteY10" fmla="*/ 326232 h 652463"/>
              <a:gd name="connsiteX11" fmla="*/ 269081 w 2664618"/>
              <a:gd name="connsiteY11" fmla="*/ 345282 h 652463"/>
              <a:gd name="connsiteX12" fmla="*/ 364331 w 2664618"/>
              <a:gd name="connsiteY12" fmla="*/ 354807 h 652463"/>
              <a:gd name="connsiteX13" fmla="*/ 481012 w 2664618"/>
              <a:gd name="connsiteY13" fmla="*/ 357188 h 652463"/>
              <a:gd name="connsiteX14" fmla="*/ 654843 w 2664618"/>
              <a:gd name="connsiteY14" fmla="*/ 347663 h 652463"/>
              <a:gd name="connsiteX15" fmla="*/ 852487 w 2664618"/>
              <a:gd name="connsiteY15" fmla="*/ 319088 h 652463"/>
              <a:gd name="connsiteX16" fmla="*/ 1128712 w 2664618"/>
              <a:gd name="connsiteY16" fmla="*/ 266700 h 652463"/>
              <a:gd name="connsiteX17" fmla="*/ 1476375 w 2664618"/>
              <a:gd name="connsiteY17" fmla="*/ 192882 h 652463"/>
              <a:gd name="connsiteX18" fmla="*/ 1793081 w 2664618"/>
              <a:gd name="connsiteY18" fmla="*/ 126207 h 652463"/>
              <a:gd name="connsiteX19" fmla="*/ 1997868 w 2664618"/>
              <a:gd name="connsiteY19" fmla="*/ 80963 h 652463"/>
              <a:gd name="connsiteX20" fmla="*/ 2166937 w 2664618"/>
              <a:gd name="connsiteY20" fmla="*/ 30957 h 652463"/>
              <a:gd name="connsiteX21" fmla="*/ 2257425 w 2664618"/>
              <a:gd name="connsiteY21" fmla="*/ 0 h 652463"/>
              <a:gd name="connsiteX22" fmla="*/ 2274093 w 2664618"/>
              <a:gd name="connsiteY22" fmla="*/ 0 h 652463"/>
              <a:gd name="connsiteX23" fmla="*/ 2347912 w 2664618"/>
              <a:gd name="connsiteY23" fmla="*/ 26194 h 652463"/>
              <a:gd name="connsiteX24" fmla="*/ 2440781 w 2664618"/>
              <a:gd name="connsiteY24" fmla="*/ 73819 h 652463"/>
              <a:gd name="connsiteX25" fmla="*/ 2552700 w 2664618"/>
              <a:gd name="connsiteY25" fmla="*/ 152400 h 652463"/>
              <a:gd name="connsiteX26" fmla="*/ 2595562 w 2664618"/>
              <a:gd name="connsiteY26" fmla="*/ 192882 h 652463"/>
              <a:gd name="connsiteX27" fmla="*/ 2631281 w 2664618"/>
              <a:gd name="connsiteY27" fmla="*/ 235744 h 652463"/>
              <a:gd name="connsiteX28" fmla="*/ 2657475 w 2664618"/>
              <a:gd name="connsiteY28" fmla="*/ 273844 h 652463"/>
              <a:gd name="connsiteX29" fmla="*/ 2664618 w 2664618"/>
              <a:gd name="connsiteY29" fmla="*/ 297657 h 652463"/>
              <a:gd name="connsiteX30" fmla="*/ 2664618 w 2664618"/>
              <a:gd name="connsiteY30" fmla="*/ 314325 h 652463"/>
              <a:gd name="connsiteX31" fmla="*/ 2659856 w 2664618"/>
              <a:gd name="connsiteY31" fmla="*/ 340519 h 652463"/>
              <a:gd name="connsiteX32" fmla="*/ 2643187 w 2664618"/>
              <a:gd name="connsiteY32" fmla="*/ 357188 h 652463"/>
              <a:gd name="connsiteX33" fmla="*/ 2590800 w 2664618"/>
              <a:gd name="connsiteY33" fmla="*/ 373857 h 652463"/>
              <a:gd name="connsiteX34" fmla="*/ 2476500 w 2664618"/>
              <a:gd name="connsiteY34" fmla="*/ 397669 h 652463"/>
              <a:gd name="connsiteX35" fmla="*/ 2105025 w 2664618"/>
              <a:gd name="connsiteY35" fmla="*/ 261938 h 652463"/>
              <a:gd name="connsiteX36" fmla="*/ 1721643 w 2664618"/>
              <a:gd name="connsiteY36" fmla="*/ 333375 h 652463"/>
              <a:gd name="connsiteX37" fmla="*/ 1221581 w 2664618"/>
              <a:gd name="connsiteY37" fmla="*/ 442913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664618" h="652463">
                <a:moveTo>
                  <a:pt x="1221581" y="442913"/>
                </a:moveTo>
                <a:lnTo>
                  <a:pt x="912018" y="511969"/>
                </a:lnTo>
                <a:lnTo>
                  <a:pt x="597693" y="588169"/>
                </a:lnTo>
                <a:lnTo>
                  <a:pt x="366712" y="647700"/>
                </a:lnTo>
                <a:lnTo>
                  <a:pt x="335756" y="652463"/>
                </a:lnTo>
                <a:lnTo>
                  <a:pt x="292893" y="640557"/>
                </a:lnTo>
                <a:lnTo>
                  <a:pt x="233362" y="600075"/>
                </a:lnTo>
                <a:lnTo>
                  <a:pt x="119062" y="497682"/>
                </a:lnTo>
                <a:lnTo>
                  <a:pt x="0" y="371475"/>
                </a:lnTo>
                <a:lnTo>
                  <a:pt x="76200" y="273844"/>
                </a:lnTo>
                <a:lnTo>
                  <a:pt x="188118" y="326232"/>
                </a:lnTo>
                <a:lnTo>
                  <a:pt x="269081" y="345282"/>
                </a:lnTo>
                <a:lnTo>
                  <a:pt x="364331" y="354807"/>
                </a:lnTo>
                <a:lnTo>
                  <a:pt x="481012" y="357188"/>
                </a:lnTo>
                <a:lnTo>
                  <a:pt x="654843" y="347663"/>
                </a:lnTo>
                <a:lnTo>
                  <a:pt x="852487" y="319088"/>
                </a:lnTo>
                <a:lnTo>
                  <a:pt x="1128712" y="266700"/>
                </a:lnTo>
                <a:lnTo>
                  <a:pt x="1476375" y="192882"/>
                </a:lnTo>
                <a:lnTo>
                  <a:pt x="1793081" y="126207"/>
                </a:lnTo>
                <a:lnTo>
                  <a:pt x="1997868" y="80963"/>
                </a:lnTo>
                <a:lnTo>
                  <a:pt x="2166937" y="30957"/>
                </a:lnTo>
                <a:lnTo>
                  <a:pt x="2257425" y="0"/>
                </a:lnTo>
                <a:lnTo>
                  <a:pt x="2274093" y="0"/>
                </a:lnTo>
                <a:lnTo>
                  <a:pt x="2347912" y="26194"/>
                </a:lnTo>
                <a:lnTo>
                  <a:pt x="2440781" y="73819"/>
                </a:lnTo>
                <a:lnTo>
                  <a:pt x="2552700" y="152400"/>
                </a:lnTo>
                <a:lnTo>
                  <a:pt x="2595562" y="192882"/>
                </a:lnTo>
                <a:lnTo>
                  <a:pt x="2631281" y="235744"/>
                </a:lnTo>
                <a:lnTo>
                  <a:pt x="2657475" y="273844"/>
                </a:lnTo>
                <a:lnTo>
                  <a:pt x="2664618" y="297657"/>
                </a:lnTo>
                <a:lnTo>
                  <a:pt x="2664618" y="314325"/>
                </a:lnTo>
                <a:lnTo>
                  <a:pt x="2659856" y="340519"/>
                </a:lnTo>
                <a:lnTo>
                  <a:pt x="2643187" y="357188"/>
                </a:lnTo>
                <a:lnTo>
                  <a:pt x="2590800" y="373857"/>
                </a:lnTo>
                <a:lnTo>
                  <a:pt x="2476500" y="397669"/>
                </a:lnTo>
                <a:lnTo>
                  <a:pt x="2105025" y="261938"/>
                </a:lnTo>
                <a:lnTo>
                  <a:pt x="1721643" y="333375"/>
                </a:lnTo>
                <a:lnTo>
                  <a:pt x="1221581" y="4429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123269B-D420-0E4F-BD8C-B0B40887967C}"/>
              </a:ext>
            </a:extLst>
          </p:cNvPr>
          <p:cNvSpPr/>
          <p:nvPr/>
        </p:nvSpPr>
        <p:spPr>
          <a:xfrm>
            <a:off x="5427663" y="2455863"/>
            <a:ext cx="992187" cy="866775"/>
          </a:xfrm>
          <a:custGeom>
            <a:avLst/>
            <a:gdLst>
              <a:gd name="connsiteX0" fmla="*/ 471487 w 992981"/>
              <a:gd name="connsiteY0" fmla="*/ 533400 h 866775"/>
              <a:gd name="connsiteX1" fmla="*/ 278606 w 992981"/>
              <a:gd name="connsiteY1" fmla="*/ 678656 h 866775"/>
              <a:gd name="connsiteX2" fmla="*/ 109537 w 992981"/>
              <a:gd name="connsiteY2" fmla="*/ 804862 h 866775"/>
              <a:gd name="connsiteX3" fmla="*/ 40481 w 992981"/>
              <a:gd name="connsiteY3" fmla="*/ 854869 h 866775"/>
              <a:gd name="connsiteX4" fmla="*/ 19050 w 992981"/>
              <a:gd name="connsiteY4" fmla="*/ 866775 h 866775"/>
              <a:gd name="connsiteX5" fmla="*/ 7144 w 992981"/>
              <a:gd name="connsiteY5" fmla="*/ 866775 h 866775"/>
              <a:gd name="connsiteX6" fmla="*/ 0 w 992981"/>
              <a:gd name="connsiteY6" fmla="*/ 854869 h 866775"/>
              <a:gd name="connsiteX7" fmla="*/ 4762 w 992981"/>
              <a:gd name="connsiteY7" fmla="*/ 831056 h 866775"/>
              <a:gd name="connsiteX8" fmla="*/ 35719 w 992981"/>
              <a:gd name="connsiteY8" fmla="*/ 788194 h 866775"/>
              <a:gd name="connsiteX9" fmla="*/ 121444 w 992981"/>
              <a:gd name="connsiteY9" fmla="*/ 681037 h 866775"/>
              <a:gd name="connsiteX10" fmla="*/ 245269 w 992981"/>
              <a:gd name="connsiteY10" fmla="*/ 535781 h 866775"/>
              <a:gd name="connsiteX11" fmla="*/ 338137 w 992981"/>
              <a:gd name="connsiteY11" fmla="*/ 419100 h 866775"/>
              <a:gd name="connsiteX12" fmla="*/ 483394 w 992981"/>
              <a:gd name="connsiteY12" fmla="*/ 240506 h 866775"/>
              <a:gd name="connsiteX13" fmla="*/ 578644 w 992981"/>
              <a:gd name="connsiteY13" fmla="*/ 111919 h 866775"/>
              <a:gd name="connsiteX14" fmla="*/ 626269 w 992981"/>
              <a:gd name="connsiteY14" fmla="*/ 0 h 866775"/>
              <a:gd name="connsiteX15" fmla="*/ 992981 w 992981"/>
              <a:gd name="connsiteY15" fmla="*/ 173831 h 866775"/>
              <a:gd name="connsiteX16" fmla="*/ 957262 w 992981"/>
              <a:gd name="connsiteY16" fmla="*/ 211931 h 866775"/>
              <a:gd name="connsiteX17" fmla="*/ 847725 w 992981"/>
              <a:gd name="connsiteY17" fmla="*/ 254794 h 866775"/>
              <a:gd name="connsiteX18" fmla="*/ 792956 w 992981"/>
              <a:gd name="connsiteY18" fmla="*/ 280987 h 866775"/>
              <a:gd name="connsiteX19" fmla="*/ 752475 w 992981"/>
              <a:gd name="connsiteY19" fmla="*/ 314325 h 866775"/>
              <a:gd name="connsiteX20" fmla="*/ 471487 w 992981"/>
              <a:gd name="connsiteY20" fmla="*/ 533400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92981" h="866775">
                <a:moveTo>
                  <a:pt x="471487" y="533400"/>
                </a:moveTo>
                <a:lnTo>
                  <a:pt x="278606" y="678656"/>
                </a:lnTo>
                <a:lnTo>
                  <a:pt x="109537" y="804862"/>
                </a:lnTo>
                <a:lnTo>
                  <a:pt x="40481" y="854869"/>
                </a:lnTo>
                <a:lnTo>
                  <a:pt x="19050" y="866775"/>
                </a:lnTo>
                <a:lnTo>
                  <a:pt x="7144" y="866775"/>
                </a:lnTo>
                <a:lnTo>
                  <a:pt x="0" y="854869"/>
                </a:lnTo>
                <a:lnTo>
                  <a:pt x="4762" y="831056"/>
                </a:lnTo>
                <a:lnTo>
                  <a:pt x="35719" y="788194"/>
                </a:lnTo>
                <a:lnTo>
                  <a:pt x="121444" y="681037"/>
                </a:lnTo>
                <a:lnTo>
                  <a:pt x="245269" y="535781"/>
                </a:lnTo>
                <a:lnTo>
                  <a:pt x="338137" y="419100"/>
                </a:lnTo>
                <a:lnTo>
                  <a:pt x="483394" y="240506"/>
                </a:lnTo>
                <a:lnTo>
                  <a:pt x="578644" y="111919"/>
                </a:lnTo>
                <a:lnTo>
                  <a:pt x="626269" y="0"/>
                </a:lnTo>
                <a:lnTo>
                  <a:pt x="992981" y="173831"/>
                </a:lnTo>
                <a:lnTo>
                  <a:pt x="957262" y="211931"/>
                </a:lnTo>
                <a:lnTo>
                  <a:pt x="847725" y="254794"/>
                </a:lnTo>
                <a:lnTo>
                  <a:pt x="792956" y="280987"/>
                </a:lnTo>
                <a:lnTo>
                  <a:pt x="752475" y="314325"/>
                </a:lnTo>
                <a:lnTo>
                  <a:pt x="471487" y="533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605E7F5-31DE-2D47-86E2-D42ED4A2180D}"/>
              </a:ext>
            </a:extLst>
          </p:cNvPr>
          <p:cNvSpPr/>
          <p:nvPr/>
        </p:nvSpPr>
        <p:spPr>
          <a:xfrm>
            <a:off x="4741863" y="3781425"/>
            <a:ext cx="2481262" cy="1858963"/>
          </a:xfrm>
          <a:custGeom>
            <a:avLst/>
            <a:gdLst>
              <a:gd name="connsiteX0" fmla="*/ 423862 w 2481262"/>
              <a:gd name="connsiteY0" fmla="*/ 619125 h 1859756"/>
              <a:gd name="connsiteX1" fmla="*/ 247650 w 2481262"/>
              <a:gd name="connsiteY1" fmla="*/ 402431 h 1859756"/>
              <a:gd name="connsiteX2" fmla="*/ 0 w 2481262"/>
              <a:gd name="connsiteY2" fmla="*/ 102394 h 1859756"/>
              <a:gd name="connsiteX3" fmla="*/ 33337 w 2481262"/>
              <a:gd name="connsiteY3" fmla="*/ 0 h 1859756"/>
              <a:gd name="connsiteX4" fmla="*/ 152400 w 2481262"/>
              <a:gd name="connsiteY4" fmla="*/ 116681 h 1859756"/>
              <a:gd name="connsiteX5" fmla="*/ 431006 w 2481262"/>
              <a:gd name="connsiteY5" fmla="*/ 397669 h 1859756"/>
              <a:gd name="connsiteX6" fmla="*/ 676275 w 2481262"/>
              <a:gd name="connsiteY6" fmla="*/ 642938 h 1859756"/>
              <a:gd name="connsiteX7" fmla="*/ 971550 w 2481262"/>
              <a:gd name="connsiteY7" fmla="*/ 912019 h 1859756"/>
              <a:gd name="connsiteX8" fmla="*/ 1188244 w 2481262"/>
              <a:gd name="connsiteY8" fmla="*/ 1090613 h 1859756"/>
              <a:gd name="connsiteX9" fmla="*/ 1357312 w 2481262"/>
              <a:gd name="connsiteY9" fmla="*/ 1223963 h 1859756"/>
              <a:gd name="connsiteX10" fmla="*/ 1566862 w 2481262"/>
              <a:gd name="connsiteY10" fmla="*/ 1352550 h 1859756"/>
              <a:gd name="connsiteX11" fmla="*/ 1838325 w 2481262"/>
              <a:gd name="connsiteY11" fmla="*/ 1504950 h 1859756"/>
              <a:gd name="connsiteX12" fmla="*/ 2152650 w 2481262"/>
              <a:gd name="connsiteY12" fmla="*/ 1664494 h 1859756"/>
              <a:gd name="connsiteX13" fmla="*/ 2457450 w 2481262"/>
              <a:gd name="connsiteY13" fmla="*/ 1809750 h 1859756"/>
              <a:gd name="connsiteX14" fmla="*/ 2476500 w 2481262"/>
              <a:gd name="connsiteY14" fmla="*/ 1824038 h 1859756"/>
              <a:gd name="connsiteX15" fmla="*/ 2481262 w 2481262"/>
              <a:gd name="connsiteY15" fmla="*/ 1833563 h 1859756"/>
              <a:gd name="connsiteX16" fmla="*/ 2476500 w 2481262"/>
              <a:gd name="connsiteY16" fmla="*/ 1847850 h 1859756"/>
              <a:gd name="connsiteX17" fmla="*/ 2466975 w 2481262"/>
              <a:gd name="connsiteY17" fmla="*/ 1854994 h 1859756"/>
              <a:gd name="connsiteX18" fmla="*/ 2400300 w 2481262"/>
              <a:gd name="connsiteY18" fmla="*/ 1859756 h 1859756"/>
              <a:gd name="connsiteX19" fmla="*/ 2059781 w 2481262"/>
              <a:gd name="connsiteY19" fmla="*/ 1850231 h 1859756"/>
              <a:gd name="connsiteX20" fmla="*/ 1752600 w 2481262"/>
              <a:gd name="connsiteY20" fmla="*/ 1840706 h 1859756"/>
              <a:gd name="connsiteX21" fmla="*/ 1600200 w 2481262"/>
              <a:gd name="connsiteY21" fmla="*/ 1835944 h 1859756"/>
              <a:gd name="connsiteX22" fmla="*/ 1569244 w 2481262"/>
              <a:gd name="connsiteY22" fmla="*/ 1831181 h 1859756"/>
              <a:gd name="connsiteX23" fmla="*/ 1540669 w 2481262"/>
              <a:gd name="connsiteY23" fmla="*/ 1821656 h 1859756"/>
              <a:gd name="connsiteX24" fmla="*/ 1497806 w 2481262"/>
              <a:gd name="connsiteY24" fmla="*/ 1795463 h 1859756"/>
              <a:gd name="connsiteX25" fmla="*/ 1443037 w 2481262"/>
              <a:gd name="connsiteY25" fmla="*/ 1733550 h 1859756"/>
              <a:gd name="connsiteX26" fmla="*/ 1143000 w 2481262"/>
              <a:gd name="connsiteY26" fmla="*/ 1426369 h 1859756"/>
              <a:gd name="connsiteX27" fmla="*/ 821531 w 2481262"/>
              <a:gd name="connsiteY27" fmla="*/ 1076325 h 1859756"/>
              <a:gd name="connsiteX28" fmla="*/ 559594 w 2481262"/>
              <a:gd name="connsiteY28" fmla="*/ 773906 h 1859756"/>
              <a:gd name="connsiteX29" fmla="*/ 423862 w 2481262"/>
              <a:gd name="connsiteY29" fmla="*/ 619125 h 1859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81262" h="1859756">
                <a:moveTo>
                  <a:pt x="423862" y="619125"/>
                </a:moveTo>
                <a:lnTo>
                  <a:pt x="247650" y="402431"/>
                </a:lnTo>
                <a:lnTo>
                  <a:pt x="0" y="102394"/>
                </a:lnTo>
                <a:lnTo>
                  <a:pt x="33337" y="0"/>
                </a:lnTo>
                <a:lnTo>
                  <a:pt x="152400" y="116681"/>
                </a:lnTo>
                <a:lnTo>
                  <a:pt x="431006" y="397669"/>
                </a:lnTo>
                <a:lnTo>
                  <a:pt x="676275" y="642938"/>
                </a:lnTo>
                <a:lnTo>
                  <a:pt x="971550" y="912019"/>
                </a:lnTo>
                <a:lnTo>
                  <a:pt x="1188244" y="1090613"/>
                </a:lnTo>
                <a:lnTo>
                  <a:pt x="1357312" y="1223963"/>
                </a:lnTo>
                <a:lnTo>
                  <a:pt x="1566862" y="1352550"/>
                </a:lnTo>
                <a:lnTo>
                  <a:pt x="1838325" y="1504950"/>
                </a:lnTo>
                <a:lnTo>
                  <a:pt x="2152650" y="1664494"/>
                </a:lnTo>
                <a:lnTo>
                  <a:pt x="2457450" y="1809750"/>
                </a:lnTo>
                <a:lnTo>
                  <a:pt x="2476500" y="1824038"/>
                </a:lnTo>
                <a:lnTo>
                  <a:pt x="2481262" y="1833563"/>
                </a:lnTo>
                <a:lnTo>
                  <a:pt x="2476500" y="1847850"/>
                </a:lnTo>
                <a:lnTo>
                  <a:pt x="2466975" y="1854994"/>
                </a:lnTo>
                <a:lnTo>
                  <a:pt x="2400300" y="1859756"/>
                </a:lnTo>
                <a:lnTo>
                  <a:pt x="2059781" y="1850231"/>
                </a:lnTo>
                <a:lnTo>
                  <a:pt x="1752600" y="1840706"/>
                </a:lnTo>
                <a:lnTo>
                  <a:pt x="1600200" y="1835944"/>
                </a:lnTo>
                <a:lnTo>
                  <a:pt x="1569244" y="1831181"/>
                </a:lnTo>
                <a:lnTo>
                  <a:pt x="1540669" y="1821656"/>
                </a:lnTo>
                <a:lnTo>
                  <a:pt x="1497806" y="1795463"/>
                </a:lnTo>
                <a:lnTo>
                  <a:pt x="1443037" y="1733550"/>
                </a:lnTo>
                <a:lnTo>
                  <a:pt x="1143000" y="1426369"/>
                </a:lnTo>
                <a:lnTo>
                  <a:pt x="821531" y="1076325"/>
                </a:lnTo>
                <a:lnTo>
                  <a:pt x="559594" y="773906"/>
                </a:lnTo>
                <a:lnTo>
                  <a:pt x="423862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0C625B5-B599-4C50-9065-059574DB419B}"/>
              </a:ext>
            </a:extLst>
          </p:cNvPr>
          <p:cNvGrpSpPr/>
          <p:nvPr/>
        </p:nvGrpSpPr>
        <p:grpSpPr>
          <a:xfrm>
            <a:off x="2803625" y="1574800"/>
            <a:ext cx="4448175" cy="4265613"/>
            <a:chOff x="2927350" y="1727200"/>
            <a:chExt cx="4448175" cy="4265613"/>
          </a:xfrm>
        </p:grpSpPr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0776DA04-179B-4E15-BE5E-4A7FDD67538B}"/>
                </a:ext>
              </a:extLst>
            </p:cNvPr>
            <p:cNvSpPr/>
            <p:nvPr/>
          </p:nvSpPr>
          <p:spPr>
            <a:xfrm rot="16200000">
              <a:off x="3005138" y="2035175"/>
              <a:ext cx="1958975" cy="1343025"/>
            </a:xfrm>
            <a:custGeom>
              <a:avLst/>
              <a:gdLst>
                <a:gd name="connsiteX0" fmla="*/ 1078706 w 1959768"/>
                <a:gd name="connsiteY0" fmla="*/ 959644 h 1343025"/>
                <a:gd name="connsiteX1" fmla="*/ 923925 w 1959768"/>
                <a:gd name="connsiteY1" fmla="*/ 881063 h 1343025"/>
                <a:gd name="connsiteX2" fmla="*/ 819150 w 1959768"/>
                <a:gd name="connsiteY2" fmla="*/ 790575 h 1343025"/>
                <a:gd name="connsiteX3" fmla="*/ 569118 w 1959768"/>
                <a:gd name="connsiteY3" fmla="*/ 595313 h 1343025"/>
                <a:gd name="connsiteX4" fmla="*/ 376237 w 1959768"/>
                <a:gd name="connsiteY4" fmla="*/ 433388 h 1343025"/>
                <a:gd name="connsiteX5" fmla="*/ 161925 w 1959768"/>
                <a:gd name="connsiteY5" fmla="*/ 228600 h 1343025"/>
                <a:gd name="connsiteX6" fmla="*/ 14287 w 1959768"/>
                <a:gd name="connsiteY6" fmla="*/ 76200 h 1343025"/>
                <a:gd name="connsiteX7" fmla="*/ 4762 w 1959768"/>
                <a:gd name="connsiteY7" fmla="*/ 54769 h 1343025"/>
                <a:gd name="connsiteX8" fmla="*/ 0 w 1959768"/>
                <a:gd name="connsiteY8" fmla="*/ 30956 h 1343025"/>
                <a:gd name="connsiteX9" fmla="*/ 2381 w 1959768"/>
                <a:gd name="connsiteY9" fmla="*/ 9525 h 1343025"/>
                <a:gd name="connsiteX10" fmla="*/ 14287 w 1959768"/>
                <a:gd name="connsiteY10" fmla="*/ 0 h 1343025"/>
                <a:gd name="connsiteX11" fmla="*/ 26193 w 1959768"/>
                <a:gd name="connsiteY11" fmla="*/ 0 h 1343025"/>
                <a:gd name="connsiteX12" fmla="*/ 90487 w 1959768"/>
                <a:gd name="connsiteY12" fmla="*/ 42863 h 1343025"/>
                <a:gd name="connsiteX13" fmla="*/ 400050 w 1959768"/>
                <a:gd name="connsiteY13" fmla="*/ 266700 h 1343025"/>
                <a:gd name="connsiteX14" fmla="*/ 740568 w 1959768"/>
                <a:gd name="connsiteY14" fmla="*/ 502444 h 1343025"/>
                <a:gd name="connsiteX15" fmla="*/ 1035843 w 1959768"/>
                <a:gd name="connsiteY15" fmla="*/ 688181 h 1343025"/>
                <a:gd name="connsiteX16" fmla="*/ 1307306 w 1959768"/>
                <a:gd name="connsiteY16" fmla="*/ 831056 h 1343025"/>
                <a:gd name="connsiteX17" fmla="*/ 1481137 w 1959768"/>
                <a:gd name="connsiteY17" fmla="*/ 900113 h 1343025"/>
                <a:gd name="connsiteX18" fmla="*/ 1524000 w 1959768"/>
                <a:gd name="connsiteY18" fmla="*/ 914400 h 1343025"/>
                <a:gd name="connsiteX19" fmla="*/ 1550193 w 1959768"/>
                <a:gd name="connsiteY19" fmla="*/ 921544 h 1343025"/>
                <a:gd name="connsiteX20" fmla="*/ 1571625 w 1959768"/>
                <a:gd name="connsiteY20" fmla="*/ 923925 h 1343025"/>
                <a:gd name="connsiteX21" fmla="*/ 1614487 w 1959768"/>
                <a:gd name="connsiteY21" fmla="*/ 923925 h 1343025"/>
                <a:gd name="connsiteX22" fmla="*/ 1652587 w 1959768"/>
                <a:gd name="connsiteY22" fmla="*/ 919163 h 1343025"/>
                <a:gd name="connsiteX23" fmla="*/ 1712118 w 1959768"/>
                <a:gd name="connsiteY23" fmla="*/ 895350 h 1343025"/>
                <a:gd name="connsiteX24" fmla="*/ 1766887 w 1959768"/>
                <a:gd name="connsiteY24" fmla="*/ 862013 h 1343025"/>
                <a:gd name="connsiteX25" fmla="*/ 1843087 w 1959768"/>
                <a:gd name="connsiteY25" fmla="*/ 785813 h 1343025"/>
                <a:gd name="connsiteX26" fmla="*/ 1881187 w 1959768"/>
                <a:gd name="connsiteY26" fmla="*/ 726281 h 1343025"/>
                <a:gd name="connsiteX27" fmla="*/ 1902618 w 1959768"/>
                <a:gd name="connsiteY27" fmla="*/ 700088 h 1343025"/>
                <a:gd name="connsiteX28" fmla="*/ 1921668 w 1959768"/>
                <a:gd name="connsiteY28" fmla="*/ 685800 h 1343025"/>
                <a:gd name="connsiteX29" fmla="*/ 1945481 w 1959768"/>
                <a:gd name="connsiteY29" fmla="*/ 685800 h 1343025"/>
                <a:gd name="connsiteX30" fmla="*/ 1955006 w 1959768"/>
                <a:gd name="connsiteY30" fmla="*/ 692944 h 1343025"/>
                <a:gd name="connsiteX31" fmla="*/ 1959768 w 1959768"/>
                <a:gd name="connsiteY31" fmla="*/ 723900 h 1343025"/>
                <a:gd name="connsiteX32" fmla="*/ 1955006 w 1959768"/>
                <a:gd name="connsiteY32" fmla="*/ 809625 h 1343025"/>
                <a:gd name="connsiteX33" fmla="*/ 1945481 w 1959768"/>
                <a:gd name="connsiteY33" fmla="*/ 873919 h 1343025"/>
                <a:gd name="connsiteX34" fmla="*/ 1928812 w 1959768"/>
                <a:gd name="connsiteY34" fmla="*/ 938213 h 1343025"/>
                <a:gd name="connsiteX35" fmla="*/ 1907381 w 1959768"/>
                <a:gd name="connsiteY35" fmla="*/ 995363 h 1343025"/>
                <a:gd name="connsiteX36" fmla="*/ 1859756 w 1959768"/>
                <a:gd name="connsiteY36" fmla="*/ 1073944 h 1343025"/>
                <a:gd name="connsiteX37" fmla="*/ 1802606 w 1959768"/>
                <a:gd name="connsiteY37" fmla="*/ 1157288 h 1343025"/>
                <a:gd name="connsiteX38" fmla="*/ 1743075 w 1959768"/>
                <a:gd name="connsiteY38" fmla="*/ 1231106 h 1343025"/>
                <a:gd name="connsiteX39" fmla="*/ 1678781 w 1959768"/>
                <a:gd name="connsiteY39" fmla="*/ 1283494 h 1343025"/>
                <a:gd name="connsiteX40" fmla="*/ 1619250 w 1959768"/>
                <a:gd name="connsiteY40" fmla="*/ 1326356 h 1343025"/>
                <a:gd name="connsiteX41" fmla="*/ 1588293 w 1959768"/>
                <a:gd name="connsiteY41" fmla="*/ 1340644 h 1343025"/>
                <a:gd name="connsiteX42" fmla="*/ 1566862 w 1959768"/>
                <a:gd name="connsiteY42" fmla="*/ 1343025 h 1343025"/>
                <a:gd name="connsiteX43" fmla="*/ 1547812 w 1959768"/>
                <a:gd name="connsiteY43" fmla="*/ 1343025 h 1343025"/>
                <a:gd name="connsiteX44" fmla="*/ 1528762 w 1959768"/>
                <a:gd name="connsiteY44" fmla="*/ 1335881 h 1343025"/>
                <a:gd name="connsiteX45" fmla="*/ 1512093 w 1959768"/>
                <a:gd name="connsiteY45" fmla="*/ 1316831 h 1343025"/>
                <a:gd name="connsiteX46" fmla="*/ 1502568 w 1959768"/>
                <a:gd name="connsiteY46" fmla="*/ 1290638 h 1343025"/>
                <a:gd name="connsiteX47" fmla="*/ 1485900 w 1959768"/>
                <a:gd name="connsiteY47" fmla="*/ 1245394 h 1343025"/>
                <a:gd name="connsiteX48" fmla="*/ 1464468 w 1959768"/>
                <a:gd name="connsiteY48" fmla="*/ 1212056 h 1343025"/>
                <a:gd name="connsiteX49" fmla="*/ 1390650 w 1959768"/>
                <a:gd name="connsiteY49" fmla="*/ 1147763 h 1343025"/>
                <a:gd name="connsiteX50" fmla="*/ 1273968 w 1959768"/>
                <a:gd name="connsiteY50" fmla="*/ 1071563 h 1343025"/>
                <a:gd name="connsiteX51" fmla="*/ 1078706 w 1959768"/>
                <a:gd name="connsiteY51" fmla="*/ 95964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59768" h="1343025">
                  <a:moveTo>
                    <a:pt x="1078706" y="959644"/>
                  </a:moveTo>
                  <a:lnTo>
                    <a:pt x="923925" y="881063"/>
                  </a:lnTo>
                  <a:lnTo>
                    <a:pt x="819150" y="790575"/>
                  </a:lnTo>
                  <a:lnTo>
                    <a:pt x="569118" y="595313"/>
                  </a:lnTo>
                  <a:lnTo>
                    <a:pt x="376237" y="433388"/>
                  </a:lnTo>
                  <a:lnTo>
                    <a:pt x="161925" y="228600"/>
                  </a:lnTo>
                  <a:lnTo>
                    <a:pt x="14287" y="76200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90487" y="42863"/>
                  </a:lnTo>
                  <a:lnTo>
                    <a:pt x="400050" y="266700"/>
                  </a:lnTo>
                  <a:lnTo>
                    <a:pt x="740568" y="502444"/>
                  </a:lnTo>
                  <a:lnTo>
                    <a:pt x="1035843" y="688181"/>
                  </a:lnTo>
                  <a:lnTo>
                    <a:pt x="1307306" y="831056"/>
                  </a:lnTo>
                  <a:lnTo>
                    <a:pt x="1481137" y="900113"/>
                  </a:lnTo>
                  <a:lnTo>
                    <a:pt x="1524000" y="914400"/>
                  </a:lnTo>
                  <a:lnTo>
                    <a:pt x="1550193" y="921544"/>
                  </a:lnTo>
                  <a:lnTo>
                    <a:pt x="1571625" y="923925"/>
                  </a:lnTo>
                  <a:lnTo>
                    <a:pt x="1614487" y="923925"/>
                  </a:lnTo>
                  <a:lnTo>
                    <a:pt x="1652587" y="919163"/>
                  </a:lnTo>
                  <a:lnTo>
                    <a:pt x="1712118" y="895350"/>
                  </a:lnTo>
                  <a:lnTo>
                    <a:pt x="1766887" y="862013"/>
                  </a:lnTo>
                  <a:lnTo>
                    <a:pt x="1843087" y="785813"/>
                  </a:lnTo>
                  <a:lnTo>
                    <a:pt x="1881187" y="726281"/>
                  </a:lnTo>
                  <a:lnTo>
                    <a:pt x="1902618" y="700088"/>
                  </a:lnTo>
                  <a:lnTo>
                    <a:pt x="1921668" y="685800"/>
                  </a:lnTo>
                  <a:lnTo>
                    <a:pt x="1945481" y="685800"/>
                  </a:lnTo>
                  <a:lnTo>
                    <a:pt x="1955006" y="692944"/>
                  </a:lnTo>
                  <a:lnTo>
                    <a:pt x="1959768" y="723900"/>
                  </a:lnTo>
                  <a:lnTo>
                    <a:pt x="1955006" y="809625"/>
                  </a:lnTo>
                  <a:lnTo>
                    <a:pt x="1945481" y="873919"/>
                  </a:lnTo>
                  <a:lnTo>
                    <a:pt x="1928812" y="938213"/>
                  </a:lnTo>
                  <a:lnTo>
                    <a:pt x="1907381" y="995363"/>
                  </a:lnTo>
                  <a:lnTo>
                    <a:pt x="1859756" y="1073944"/>
                  </a:lnTo>
                  <a:lnTo>
                    <a:pt x="1802606" y="1157288"/>
                  </a:lnTo>
                  <a:lnTo>
                    <a:pt x="1743075" y="1231106"/>
                  </a:lnTo>
                  <a:lnTo>
                    <a:pt x="1678781" y="1283494"/>
                  </a:lnTo>
                  <a:lnTo>
                    <a:pt x="1619250" y="1326356"/>
                  </a:lnTo>
                  <a:lnTo>
                    <a:pt x="1588293" y="1340644"/>
                  </a:lnTo>
                  <a:lnTo>
                    <a:pt x="1566862" y="1343025"/>
                  </a:lnTo>
                  <a:lnTo>
                    <a:pt x="1547812" y="1343025"/>
                  </a:lnTo>
                  <a:lnTo>
                    <a:pt x="1528762" y="1335881"/>
                  </a:lnTo>
                  <a:lnTo>
                    <a:pt x="1512093" y="1316831"/>
                  </a:lnTo>
                  <a:lnTo>
                    <a:pt x="1502568" y="1290638"/>
                  </a:lnTo>
                  <a:lnTo>
                    <a:pt x="1485900" y="1245394"/>
                  </a:lnTo>
                  <a:lnTo>
                    <a:pt x="1464468" y="1212056"/>
                  </a:lnTo>
                  <a:lnTo>
                    <a:pt x="1390650" y="1147763"/>
                  </a:lnTo>
                  <a:lnTo>
                    <a:pt x="1273968" y="1071563"/>
                  </a:lnTo>
                  <a:lnTo>
                    <a:pt x="1078706" y="959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C41D47C5-BDF3-4A37-94DE-FA303B778E19}"/>
                </a:ext>
              </a:extLst>
            </p:cNvPr>
            <p:cNvSpPr/>
            <p:nvPr/>
          </p:nvSpPr>
          <p:spPr>
            <a:xfrm rot="16200000">
              <a:off x="2690019" y="3553619"/>
              <a:ext cx="2676525" cy="2201863"/>
            </a:xfrm>
            <a:custGeom>
              <a:avLst/>
              <a:gdLst>
                <a:gd name="connsiteX0" fmla="*/ 1026897 w 2676856"/>
                <a:gd name="connsiteY0" fmla="*/ 1505732 h 2200906"/>
                <a:gd name="connsiteX1" fmla="*/ 859594 w 2676856"/>
                <a:gd name="connsiteY1" fmla="*/ 1361504 h 2200906"/>
                <a:gd name="connsiteX2" fmla="*/ 758635 w 2676856"/>
                <a:gd name="connsiteY2" fmla="*/ 1257661 h 2200906"/>
                <a:gd name="connsiteX3" fmla="*/ 646138 w 2676856"/>
                <a:gd name="connsiteY3" fmla="*/ 1130741 h 2200906"/>
                <a:gd name="connsiteX4" fmla="*/ 493257 w 2676856"/>
                <a:gd name="connsiteY4" fmla="*/ 925939 h 2200906"/>
                <a:gd name="connsiteX5" fmla="*/ 372106 w 2676856"/>
                <a:gd name="connsiteY5" fmla="*/ 741328 h 2200906"/>
                <a:gd name="connsiteX6" fmla="*/ 262494 w 2676856"/>
                <a:gd name="connsiteY6" fmla="*/ 556717 h 2200906"/>
                <a:gd name="connsiteX7" fmla="*/ 129805 w 2676856"/>
                <a:gd name="connsiteY7" fmla="*/ 320185 h 2200906"/>
                <a:gd name="connsiteX8" fmla="*/ 25961 w 2676856"/>
                <a:gd name="connsiteY8" fmla="*/ 112498 h 2200906"/>
                <a:gd name="connsiteX9" fmla="*/ 2885 w 2676856"/>
                <a:gd name="connsiteY9" fmla="*/ 54807 h 2200906"/>
                <a:gd name="connsiteX10" fmla="*/ 0 w 2676856"/>
                <a:gd name="connsiteY10" fmla="*/ 25961 h 2200906"/>
                <a:gd name="connsiteX11" fmla="*/ 5769 w 2676856"/>
                <a:gd name="connsiteY11" fmla="*/ 5769 h 2200906"/>
                <a:gd name="connsiteX12" fmla="*/ 17308 w 2676856"/>
                <a:gd name="connsiteY12" fmla="*/ 0 h 2200906"/>
                <a:gd name="connsiteX13" fmla="*/ 37499 w 2676856"/>
                <a:gd name="connsiteY13" fmla="*/ 5769 h 2200906"/>
                <a:gd name="connsiteX14" fmla="*/ 72114 w 2676856"/>
                <a:gd name="connsiteY14" fmla="*/ 63460 h 2200906"/>
                <a:gd name="connsiteX15" fmla="*/ 187496 w 2676856"/>
                <a:gd name="connsiteY15" fmla="*/ 248071 h 2200906"/>
                <a:gd name="connsiteX16" fmla="*/ 276916 w 2676856"/>
                <a:gd name="connsiteY16" fmla="*/ 380760 h 2200906"/>
                <a:gd name="connsiteX17" fmla="*/ 400952 w 2676856"/>
                <a:gd name="connsiteY17" fmla="*/ 553833 h 2200906"/>
                <a:gd name="connsiteX18" fmla="*/ 576909 w 2676856"/>
                <a:gd name="connsiteY18" fmla="*/ 770173 h 2200906"/>
                <a:gd name="connsiteX19" fmla="*/ 787480 w 2676856"/>
                <a:gd name="connsiteY19" fmla="*/ 1003821 h 2200906"/>
                <a:gd name="connsiteX20" fmla="*/ 1015359 w 2676856"/>
                <a:gd name="connsiteY20" fmla="*/ 1208624 h 2200906"/>
                <a:gd name="connsiteX21" fmla="*/ 1223046 w 2676856"/>
                <a:gd name="connsiteY21" fmla="*/ 1370158 h 2200906"/>
                <a:gd name="connsiteX22" fmla="*/ 1433618 w 2676856"/>
                <a:gd name="connsiteY22" fmla="*/ 1508616 h 2200906"/>
                <a:gd name="connsiteX23" fmla="*/ 1701880 w 2676856"/>
                <a:gd name="connsiteY23" fmla="*/ 1655728 h 2200906"/>
                <a:gd name="connsiteX24" fmla="*/ 1834569 w 2676856"/>
                <a:gd name="connsiteY24" fmla="*/ 1722072 h 2200906"/>
                <a:gd name="connsiteX25" fmla="*/ 1987450 w 2676856"/>
                <a:gd name="connsiteY25" fmla="*/ 1779763 h 2200906"/>
                <a:gd name="connsiteX26" fmla="*/ 2111485 w 2676856"/>
                <a:gd name="connsiteY26" fmla="*/ 1820147 h 2200906"/>
                <a:gd name="connsiteX27" fmla="*/ 2221098 w 2676856"/>
                <a:gd name="connsiteY27" fmla="*/ 1843223 h 2200906"/>
                <a:gd name="connsiteX28" fmla="*/ 2327826 w 2676856"/>
                <a:gd name="connsiteY28" fmla="*/ 1857646 h 2200906"/>
                <a:gd name="connsiteX29" fmla="*/ 2405709 w 2676856"/>
                <a:gd name="connsiteY29" fmla="*/ 1857646 h 2200906"/>
                <a:gd name="connsiteX30" fmla="*/ 2440323 w 2676856"/>
                <a:gd name="connsiteY30" fmla="*/ 1846108 h 2200906"/>
                <a:gd name="connsiteX31" fmla="*/ 2503783 w 2676856"/>
                <a:gd name="connsiteY31" fmla="*/ 1808609 h 2200906"/>
                <a:gd name="connsiteX32" fmla="*/ 2573012 w 2676856"/>
                <a:gd name="connsiteY32" fmla="*/ 1742264 h 2200906"/>
                <a:gd name="connsiteX33" fmla="*/ 2622049 w 2676856"/>
                <a:gd name="connsiteY33" fmla="*/ 1693227 h 2200906"/>
                <a:gd name="connsiteX34" fmla="*/ 2639357 w 2676856"/>
                <a:gd name="connsiteY34" fmla="*/ 1675920 h 2200906"/>
                <a:gd name="connsiteX35" fmla="*/ 2662433 w 2676856"/>
                <a:gd name="connsiteY35" fmla="*/ 1673035 h 2200906"/>
                <a:gd name="connsiteX36" fmla="*/ 2673971 w 2676856"/>
                <a:gd name="connsiteY36" fmla="*/ 1681689 h 2200906"/>
                <a:gd name="connsiteX37" fmla="*/ 2676856 w 2676856"/>
                <a:gd name="connsiteY37" fmla="*/ 1710534 h 2200906"/>
                <a:gd name="connsiteX38" fmla="*/ 2668202 w 2676856"/>
                <a:gd name="connsiteY38" fmla="*/ 1782648 h 2200906"/>
                <a:gd name="connsiteX39" fmla="*/ 2650895 w 2676856"/>
                <a:gd name="connsiteY39" fmla="*/ 1848992 h 2200906"/>
                <a:gd name="connsiteX40" fmla="*/ 2610511 w 2676856"/>
                <a:gd name="connsiteY40" fmla="*/ 1935528 h 2200906"/>
                <a:gd name="connsiteX41" fmla="*/ 2578781 w 2676856"/>
                <a:gd name="connsiteY41" fmla="*/ 2004757 h 2200906"/>
                <a:gd name="connsiteX42" fmla="*/ 2555705 w 2676856"/>
                <a:gd name="connsiteY42" fmla="*/ 2048026 h 2200906"/>
                <a:gd name="connsiteX43" fmla="*/ 2492245 w 2676856"/>
                <a:gd name="connsiteY43" fmla="*/ 2102832 h 2200906"/>
                <a:gd name="connsiteX44" fmla="*/ 2379748 w 2676856"/>
                <a:gd name="connsiteY44" fmla="*/ 2169176 h 2200906"/>
                <a:gd name="connsiteX45" fmla="*/ 2324942 w 2676856"/>
                <a:gd name="connsiteY45" fmla="*/ 2198022 h 2200906"/>
                <a:gd name="connsiteX46" fmla="*/ 2307634 w 2676856"/>
                <a:gd name="connsiteY46" fmla="*/ 2200906 h 2200906"/>
                <a:gd name="connsiteX47" fmla="*/ 2281673 w 2676856"/>
                <a:gd name="connsiteY47" fmla="*/ 2198022 h 2200906"/>
                <a:gd name="connsiteX48" fmla="*/ 2232636 w 2676856"/>
                <a:gd name="connsiteY48" fmla="*/ 2186484 h 2200906"/>
                <a:gd name="connsiteX49" fmla="*/ 2195137 w 2676856"/>
                <a:gd name="connsiteY49" fmla="*/ 2160523 h 2200906"/>
                <a:gd name="connsiteX50" fmla="*/ 2073986 w 2676856"/>
                <a:gd name="connsiteY50" fmla="*/ 2105716 h 2200906"/>
                <a:gd name="connsiteX51" fmla="*/ 1978796 w 2676856"/>
                <a:gd name="connsiteY51" fmla="*/ 2079756 h 2200906"/>
                <a:gd name="connsiteX52" fmla="*/ 1857646 w 2676856"/>
                <a:gd name="connsiteY52" fmla="*/ 2027834 h 2200906"/>
                <a:gd name="connsiteX53" fmla="*/ 1632651 w 2676856"/>
                <a:gd name="connsiteY53" fmla="*/ 1906683 h 2200906"/>
                <a:gd name="connsiteX54" fmla="*/ 1413426 w 2676856"/>
                <a:gd name="connsiteY54" fmla="*/ 1779763 h 2200906"/>
                <a:gd name="connsiteX55" fmla="*/ 1254776 w 2676856"/>
                <a:gd name="connsiteY55" fmla="*/ 1673035 h 2200906"/>
                <a:gd name="connsiteX56" fmla="*/ 1026897 w 2676856"/>
                <a:gd name="connsiteY56" fmla="*/ 1505732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856" h="2200906">
                  <a:moveTo>
                    <a:pt x="1026897" y="1505732"/>
                  </a:moveTo>
                  <a:lnTo>
                    <a:pt x="859594" y="1361504"/>
                  </a:lnTo>
                  <a:lnTo>
                    <a:pt x="758635" y="1257661"/>
                  </a:lnTo>
                  <a:lnTo>
                    <a:pt x="646138" y="1130741"/>
                  </a:lnTo>
                  <a:lnTo>
                    <a:pt x="493257" y="925939"/>
                  </a:lnTo>
                  <a:lnTo>
                    <a:pt x="372106" y="741328"/>
                  </a:lnTo>
                  <a:lnTo>
                    <a:pt x="262494" y="556717"/>
                  </a:lnTo>
                  <a:lnTo>
                    <a:pt x="129805" y="320185"/>
                  </a:lnTo>
                  <a:lnTo>
                    <a:pt x="25961" y="112498"/>
                  </a:lnTo>
                  <a:lnTo>
                    <a:pt x="2885" y="54807"/>
                  </a:lnTo>
                  <a:lnTo>
                    <a:pt x="0" y="25961"/>
                  </a:lnTo>
                  <a:lnTo>
                    <a:pt x="5769" y="5769"/>
                  </a:lnTo>
                  <a:lnTo>
                    <a:pt x="17308" y="0"/>
                  </a:lnTo>
                  <a:lnTo>
                    <a:pt x="37499" y="5769"/>
                  </a:lnTo>
                  <a:lnTo>
                    <a:pt x="72114" y="63460"/>
                  </a:lnTo>
                  <a:lnTo>
                    <a:pt x="187496" y="248071"/>
                  </a:lnTo>
                  <a:lnTo>
                    <a:pt x="276916" y="380760"/>
                  </a:lnTo>
                  <a:lnTo>
                    <a:pt x="400952" y="553833"/>
                  </a:lnTo>
                  <a:lnTo>
                    <a:pt x="576909" y="770173"/>
                  </a:lnTo>
                  <a:lnTo>
                    <a:pt x="787480" y="1003821"/>
                  </a:lnTo>
                  <a:lnTo>
                    <a:pt x="1015359" y="1208624"/>
                  </a:lnTo>
                  <a:lnTo>
                    <a:pt x="1223046" y="1370158"/>
                  </a:lnTo>
                  <a:lnTo>
                    <a:pt x="1433618" y="1508616"/>
                  </a:lnTo>
                  <a:lnTo>
                    <a:pt x="1701880" y="1655728"/>
                  </a:lnTo>
                  <a:lnTo>
                    <a:pt x="1834569" y="1722072"/>
                  </a:lnTo>
                  <a:lnTo>
                    <a:pt x="1987450" y="1779763"/>
                  </a:lnTo>
                  <a:lnTo>
                    <a:pt x="2111485" y="1820147"/>
                  </a:lnTo>
                  <a:lnTo>
                    <a:pt x="2221098" y="1843223"/>
                  </a:lnTo>
                  <a:lnTo>
                    <a:pt x="2327826" y="1857646"/>
                  </a:lnTo>
                  <a:lnTo>
                    <a:pt x="2405709" y="1857646"/>
                  </a:lnTo>
                  <a:lnTo>
                    <a:pt x="2440323" y="1846108"/>
                  </a:lnTo>
                  <a:lnTo>
                    <a:pt x="2503783" y="1808609"/>
                  </a:lnTo>
                  <a:lnTo>
                    <a:pt x="2573012" y="1742264"/>
                  </a:lnTo>
                  <a:lnTo>
                    <a:pt x="2622049" y="1693227"/>
                  </a:lnTo>
                  <a:lnTo>
                    <a:pt x="2639357" y="1675920"/>
                  </a:lnTo>
                  <a:lnTo>
                    <a:pt x="2662433" y="1673035"/>
                  </a:lnTo>
                  <a:lnTo>
                    <a:pt x="2673971" y="1681689"/>
                  </a:lnTo>
                  <a:lnTo>
                    <a:pt x="2676856" y="1710534"/>
                  </a:lnTo>
                  <a:lnTo>
                    <a:pt x="2668202" y="1782648"/>
                  </a:lnTo>
                  <a:lnTo>
                    <a:pt x="2650895" y="1848992"/>
                  </a:lnTo>
                  <a:lnTo>
                    <a:pt x="2610511" y="1935528"/>
                  </a:lnTo>
                  <a:lnTo>
                    <a:pt x="2578781" y="2004757"/>
                  </a:lnTo>
                  <a:lnTo>
                    <a:pt x="2555705" y="2048026"/>
                  </a:lnTo>
                  <a:lnTo>
                    <a:pt x="2492245" y="2102832"/>
                  </a:lnTo>
                  <a:lnTo>
                    <a:pt x="2379748" y="2169176"/>
                  </a:lnTo>
                  <a:lnTo>
                    <a:pt x="2324942" y="2198022"/>
                  </a:lnTo>
                  <a:lnTo>
                    <a:pt x="2307634" y="2200906"/>
                  </a:lnTo>
                  <a:lnTo>
                    <a:pt x="2281673" y="2198022"/>
                  </a:lnTo>
                  <a:lnTo>
                    <a:pt x="2232636" y="2186484"/>
                  </a:lnTo>
                  <a:lnTo>
                    <a:pt x="2195137" y="2160523"/>
                  </a:lnTo>
                  <a:lnTo>
                    <a:pt x="2073986" y="2105716"/>
                  </a:lnTo>
                  <a:lnTo>
                    <a:pt x="1978796" y="2079756"/>
                  </a:lnTo>
                  <a:lnTo>
                    <a:pt x="1857646" y="2027834"/>
                  </a:lnTo>
                  <a:lnTo>
                    <a:pt x="1632651" y="1906683"/>
                  </a:lnTo>
                  <a:lnTo>
                    <a:pt x="1413426" y="1779763"/>
                  </a:lnTo>
                  <a:lnTo>
                    <a:pt x="1254776" y="1673035"/>
                  </a:lnTo>
                  <a:lnTo>
                    <a:pt x="1026897" y="15057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6ABE9C9C-9AB2-4D4A-9636-3C450FDE81BF}"/>
                </a:ext>
              </a:extLst>
            </p:cNvPr>
            <p:cNvSpPr/>
            <p:nvPr/>
          </p:nvSpPr>
          <p:spPr>
            <a:xfrm>
              <a:off x="4062413" y="2420938"/>
              <a:ext cx="2665412" cy="654050"/>
            </a:xfrm>
            <a:custGeom>
              <a:avLst/>
              <a:gdLst>
                <a:gd name="connsiteX0" fmla="*/ 1221581 w 2664618"/>
                <a:gd name="connsiteY0" fmla="*/ 442913 h 652463"/>
                <a:gd name="connsiteX1" fmla="*/ 912018 w 2664618"/>
                <a:gd name="connsiteY1" fmla="*/ 511969 h 652463"/>
                <a:gd name="connsiteX2" fmla="*/ 597693 w 2664618"/>
                <a:gd name="connsiteY2" fmla="*/ 588169 h 652463"/>
                <a:gd name="connsiteX3" fmla="*/ 366712 w 2664618"/>
                <a:gd name="connsiteY3" fmla="*/ 647700 h 652463"/>
                <a:gd name="connsiteX4" fmla="*/ 335756 w 2664618"/>
                <a:gd name="connsiteY4" fmla="*/ 652463 h 652463"/>
                <a:gd name="connsiteX5" fmla="*/ 292893 w 2664618"/>
                <a:gd name="connsiteY5" fmla="*/ 640557 h 652463"/>
                <a:gd name="connsiteX6" fmla="*/ 233362 w 2664618"/>
                <a:gd name="connsiteY6" fmla="*/ 600075 h 652463"/>
                <a:gd name="connsiteX7" fmla="*/ 119062 w 2664618"/>
                <a:gd name="connsiteY7" fmla="*/ 497682 h 652463"/>
                <a:gd name="connsiteX8" fmla="*/ 0 w 2664618"/>
                <a:gd name="connsiteY8" fmla="*/ 371475 h 652463"/>
                <a:gd name="connsiteX9" fmla="*/ 76200 w 2664618"/>
                <a:gd name="connsiteY9" fmla="*/ 273844 h 652463"/>
                <a:gd name="connsiteX10" fmla="*/ 188118 w 2664618"/>
                <a:gd name="connsiteY10" fmla="*/ 326232 h 652463"/>
                <a:gd name="connsiteX11" fmla="*/ 269081 w 2664618"/>
                <a:gd name="connsiteY11" fmla="*/ 345282 h 652463"/>
                <a:gd name="connsiteX12" fmla="*/ 364331 w 2664618"/>
                <a:gd name="connsiteY12" fmla="*/ 354807 h 652463"/>
                <a:gd name="connsiteX13" fmla="*/ 481012 w 2664618"/>
                <a:gd name="connsiteY13" fmla="*/ 357188 h 652463"/>
                <a:gd name="connsiteX14" fmla="*/ 654843 w 2664618"/>
                <a:gd name="connsiteY14" fmla="*/ 347663 h 652463"/>
                <a:gd name="connsiteX15" fmla="*/ 852487 w 2664618"/>
                <a:gd name="connsiteY15" fmla="*/ 319088 h 652463"/>
                <a:gd name="connsiteX16" fmla="*/ 1128712 w 2664618"/>
                <a:gd name="connsiteY16" fmla="*/ 266700 h 652463"/>
                <a:gd name="connsiteX17" fmla="*/ 1476375 w 2664618"/>
                <a:gd name="connsiteY17" fmla="*/ 192882 h 652463"/>
                <a:gd name="connsiteX18" fmla="*/ 1793081 w 2664618"/>
                <a:gd name="connsiteY18" fmla="*/ 126207 h 652463"/>
                <a:gd name="connsiteX19" fmla="*/ 1997868 w 2664618"/>
                <a:gd name="connsiteY19" fmla="*/ 80963 h 652463"/>
                <a:gd name="connsiteX20" fmla="*/ 2166937 w 2664618"/>
                <a:gd name="connsiteY20" fmla="*/ 30957 h 652463"/>
                <a:gd name="connsiteX21" fmla="*/ 2257425 w 2664618"/>
                <a:gd name="connsiteY21" fmla="*/ 0 h 652463"/>
                <a:gd name="connsiteX22" fmla="*/ 2274093 w 2664618"/>
                <a:gd name="connsiteY22" fmla="*/ 0 h 652463"/>
                <a:gd name="connsiteX23" fmla="*/ 2347912 w 2664618"/>
                <a:gd name="connsiteY23" fmla="*/ 26194 h 652463"/>
                <a:gd name="connsiteX24" fmla="*/ 2440781 w 2664618"/>
                <a:gd name="connsiteY24" fmla="*/ 73819 h 652463"/>
                <a:gd name="connsiteX25" fmla="*/ 2552700 w 2664618"/>
                <a:gd name="connsiteY25" fmla="*/ 152400 h 652463"/>
                <a:gd name="connsiteX26" fmla="*/ 2595562 w 2664618"/>
                <a:gd name="connsiteY26" fmla="*/ 192882 h 652463"/>
                <a:gd name="connsiteX27" fmla="*/ 2631281 w 2664618"/>
                <a:gd name="connsiteY27" fmla="*/ 235744 h 652463"/>
                <a:gd name="connsiteX28" fmla="*/ 2657475 w 2664618"/>
                <a:gd name="connsiteY28" fmla="*/ 273844 h 652463"/>
                <a:gd name="connsiteX29" fmla="*/ 2664618 w 2664618"/>
                <a:gd name="connsiteY29" fmla="*/ 297657 h 652463"/>
                <a:gd name="connsiteX30" fmla="*/ 2664618 w 2664618"/>
                <a:gd name="connsiteY30" fmla="*/ 314325 h 652463"/>
                <a:gd name="connsiteX31" fmla="*/ 2659856 w 2664618"/>
                <a:gd name="connsiteY31" fmla="*/ 340519 h 652463"/>
                <a:gd name="connsiteX32" fmla="*/ 2643187 w 2664618"/>
                <a:gd name="connsiteY32" fmla="*/ 357188 h 652463"/>
                <a:gd name="connsiteX33" fmla="*/ 2590800 w 2664618"/>
                <a:gd name="connsiteY33" fmla="*/ 373857 h 652463"/>
                <a:gd name="connsiteX34" fmla="*/ 2476500 w 2664618"/>
                <a:gd name="connsiteY34" fmla="*/ 397669 h 652463"/>
                <a:gd name="connsiteX35" fmla="*/ 2105025 w 2664618"/>
                <a:gd name="connsiteY35" fmla="*/ 261938 h 652463"/>
                <a:gd name="connsiteX36" fmla="*/ 1721643 w 2664618"/>
                <a:gd name="connsiteY36" fmla="*/ 333375 h 652463"/>
                <a:gd name="connsiteX37" fmla="*/ 1221581 w 2664618"/>
                <a:gd name="connsiteY37" fmla="*/ 442913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64618" h="652463">
                  <a:moveTo>
                    <a:pt x="1221581" y="442913"/>
                  </a:moveTo>
                  <a:lnTo>
                    <a:pt x="912018" y="511969"/>
                  </a:lnTo>
                  <a:lnTo>
                    <a:pt x="597693" y="588169"/>
                  </a:lnTo>
                  <a:lnTo>
                    <a:pt x="366712" y="647700"/>
                  </a:lnTo>
                  <a:lnTo>
                    <a:pt x="335756" y="652463"/>
                  </a:lnTo>
                  <a:lnTo>
                    <a:pt x="292893" y="640557"/>
                  </a:lnTo>
                  <a:lnTo>
                    <a:pt x="233362" y="600075"/>
                  </a:lnTo>
                  <a:lnTo>
                    <a:pt x="119062" y="497682"/>
                  </a:lnTo>
                  <a:lnTo>
                    <a:pt x="0" y="371475"/>
                  </a:lnTo>
                  <a:lnTo>
                    <a:pt x="76200" y="273844"/>
                  </a:lnTo>
                  <a:lnTo>
                    <a:pt x="188118" y="326232"/>
                  </a:lnTo>
                  <a:lnTo>
                    <a:pt x="269081" y="345282"/>
                  </a:lnTo>
                  <a:lnTo>
                    <a:pt x="364331" y="354807"/>
                  </a:lnTo>
                  <a:lnTo>
                    <a:pt x="481012" y="357188"/>
                  </a:lnTo>
                  <a:lnTo>
                    <a:pt x="654843" y="347663"/>
                  </a:lnTo>
                  <a:lnTo>
                    <a:pt x="852487" y="319088"/>
                  </a:lnTo>
                  <a:lnTo>
                    <a:pt x="1128712" y="266700"/>
                  </a:lnTo>
                  <a:lnTo>
                    <a:pt x="1476375" y="192882"/>
                  </a:lnTo>
                  <a:lnTo>
                    <a:pt x="1793081" y="126207"/>
                  </a:lnTo>
                  <a:lnTo>
                    <a:pt x="1997868" y="80963"/>
                  </a:lnTo>
                  <a:lnTo>
                    <a:pt x="2166937" y="30957"/>
                  </a:lnTo>
                  <a:lnTo>
                    <a:pt x="2257425" y="0"/>
                  </a:lnTo>
                  <a:lnTo>
                    <a:pt x="2274093" y="0"/>
                  </a:lnTo>
                  <a:lnTo>
                    <a:pt x="2347912" y="26194"/>
                  </a:lnTo>
                  <a:lnTo>
                    <a:pt x="2440781" y="73819"/>
                  </a:lnTo>
                  <a:lnTo>
                    <a:pt x="2552700" y="152400"/>
                  </a:lnTo>
                  <a:lnTo>
                    <a:pt x="2595562" y="192882"/>
                  </a:lnTo>
                  <a:lnTo>
                    <a:pt x="2631281" y="235744"/>
                  </a:lnTo>
                  <a:lnTo>
                    <a:pt x="2657475" y="273844"/>
                  </a:lnTo>
                  <a:lnTo>
                    <a:pt x="2664618" y="297657"/>
                  </a:lnTo>
                  <a:lnTo>
                    <a:pt x="2664618" y="314325"/>
                  </a:lnTo>
                  <a:lnTo>
                    <a:pt x="2659856" y="340519"/>
                  </a:lnTo>
                  <a:lnTo>
                    <a:pt x="2643187" y="357188"/>
                  </a:lnTo>
                  <a:lnTo>
                    <a:pt x="2590800" y="373857"/>
                  </a:lnTo>
                  <a:lnTo>
                    <a:pt x="2476500" y="397669"/>
                  </a:lnTo>
                  <a:lnTo>
                    <a:pt x="2105025" y="261938"/>
                  </a:lnTo>
                  <a:lnTo>
                    <a:pt x="1721643" y="333375"/>
                  </a:lnTo>
                  <a:lnTo>
                    <a:pt x="1221581" y="4429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2BBECBB-99F2-4163-BE0D-E26AD0199E30}"/>
                </a:ext>
              </a:extLst>
            </p:cNvPr>
            <p:cNvSpPr/>
            <p:nvPr/>
          </p:nvSpPr>
          <p:spPr>
            <a:xfrm>
              <a:off x="5580063" y="2608263"/>
              <a:ext cx="992187" cy="866775"/>
            </a:xfrm>
            <a:custGeom>
              <a:avLst/>
              <a:gdLst>
                <a:gd name="connsiteX0" fmla="*/ 471487 w 992981"/>
                <a:gd name="connsiteY0" fmla="*/ 533400 h 866775"/>
                <a:gd name="connsiteX1" fmla="*/ 278606 w 992981"/>
                <a:gd name="connsiteY1" fmla="*/ 678656 h 866775"/>
                <a:gd name="connsiteX2" fmla="*/ 109537 w 992981"/>
                <a:gd name="connsiteY2" fmla="*/ 804862 h 866775"/>
                <a:gd name="connsiteX3" fmla="*/ 40481 w 992981"/>
                <a:gd name="connsiteY3" fmla="*/ 854869 h 866775"/>
                <a:gd name="connsiteX4" fmla="*/ 19050 w 992981"/>
                <a:gd name="connsiteY4" fmla="*/ 866775 h 866775"/>
                <a:gd name="connsiteX5" fmla="*/ 7144 w 992981"/>
                <a:gd name="connsiteY5" fmla="*/ 866775 h 866775"/>
                <a:gd name="connsiteX6" fmla="*/ 0 w 992981"/>
                <a:gd name="connsiteY6" fmla="*/ 854869 h 866775"/>
                <a:gd name="connsiteX7" fmla="*/ 4762 w 992981"/>
                <a:gd name="connsiteY7" fmla="*/ 831056 h 866775"/>
                <a:gd name="connsiteX8" fmla="*/ 35719 w 992981"/>
                <a:gd name="connsiteY8" fmla="*/ 788194 h 866775"/>
                <a:gd name="connsiteX9" fmla="*/ 121444 w 992981"/>
                <a:gd name="connsiteY9" fmla="*/ 681037 h 866775"/>
                <a:gd name="connsiteX10" fmla="*/ 245269 w 992981"/>
                <a:gd name="connsiteY10" fmla="*/ 535781 h 866775"/>
                <a:gd name="connsiteX11" fmla="*/ 338137 w 992981"/>
                <a:gd name="connsiteY11" fmla="*/ 419100 h 866775"/>
                <a:gd name="connsiteX12" fmla="*/ 483394 w 992981"/>
                <a:gd name="connsiteY12" fmla="*/ 240506 h 866775"/>
                <a:gd name="connsiteX13" fmla="*/ 578644 w 992981"/>
                <a:gd name="connsiteY13" fmla="*/ 111919 h 866775"/>
                <a:gd name="connsiteX14" fmla="*/ 626269 w 992981"/>
                <a:gd name="connsiteY14" fmla="*/ 0 h 866775"/>
                <a:gd name="connsiteX15" fmla="*/ 992981 w 992981"/>
                <a:gd name="connsiteY15" fmla="*/ 173831 h 866775"/>
                <a:gd name="connsiteX16" fmla="*/ 957262 w 992981"/>
                <a:gd name="connsiteY16" fmla="*/ 211931 h 866775"/>
                <a:gd name="connsiteX17" fmla="*/ 847725 w 992981"/>
                <a:gd name="connsiteY17" fmla="*/ 254794 h 866775"/>
                <a:gd name="connsiteX18" fmla="*/ 792956 w 992981"/>
                <a:gd name="connsiteY18" fmla="*/ 280987 h 866775"/>
                <a:gd name="connsiteX19" fmla="*/ 752475 w 992981"/>
                <a:gd name="connsiteY19" fmla="*/ 314325 h 866775"/>
                <a:gd name="connsiteX20" fmla="*/ 471487 w 992981"/>
                <a:gd name="connsiteY20" fmla="*/ 53340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2981" h="866775">
                  <a:moveTo>
                    <a:pt x="471487" y="533400"/>
                  </a:moveTo>
                  <a:lnTo>
                    <a:pt x="278606" y="678656"/>
                  </a:lnTo>
                  <a:lnTo>
                    <a:pt x="109537" y="804862"/>
                  </a:lnTo>
                  <a:lnTo>
                    <a:pt x="40481" y="854869"/>
                  </a:lnTo>
                  <a:lnTo>
                    <a:pt x="19050" y="866775"/>
                  </a:lnTo>
                  <a:lnTo>
                    <a:pt x="7144" y="866775"/>
                  </a:lnTo>
                  <a:lnTo>
                    <a:pt x="0" y="854869"/>
                  </a:lnTo>
                  <a:lnTo>
                    <a:pt x="4762" y="831056"/>
                  </a:lnTo>
                  <a:lnTo>
                    <a:pt x="35719" y="788194"/>
                  </a:lnTo>
                  <a:lnTo>
                    <a:pt x="121444" y="681037"/>
                  </a:lnTo>
                  <a:lnTo>
                    <a:pt x="245269" y="535781"/>
                  </a:lnTo>
                  <a:lnTo>
                    <a:pt x="338137" y="419100"/>
                  </a:lnTo>
                  <a:lnTo>
                    <a:pt x="483394" y="240506"/>
                  </a:lnTo>
                  <a:lnTo>
                    <a:pt x="578644" y="111919"/>
                  </a:lnTo>
                  <a:lnTo>
                    <a:pt x="626269" y="0"/>
                  </a:lnTo>
                  <a:lnTo>
                    <a:pt x="992981" y="173831"/>
                  </a:lnTo>
                  <a:lnTo>
                    <a:pt x="957262" y="211931"/>
                  </a:lnTo>
                  <a:lnTo>
                    <a:pt x="847725" y="254794"/>
                  </a:lnTo>
                  <a:lnTo>
                    <a:pt x="792956" y="280987"/>
                  </a:lnTo>
                  <a:lnTo>
                    <a:pt x="752475" y="314325"/>
                  </a:lnTo>
                  <a:lnTo>
                    <a:pt x="471487" y="533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E683D9C0-19CC-42FD-99F4-1FC03D350248}"/>
                </a:ext>
              </a:extLst>
            </p:cNvPr>
            <p:cNvSpPr/>
            <p:nvPr/>
          </p:nvSpPr>
          <p:spPr>
            <a:xfrm>
              <a:off x="4894263" y="3933825"/>
              <a:ext cx="2481262" cy="1858963"/>
            </a:xfrm>
            <a:custGeom>
              <a:avLst/>
              <a:gdLst>
                <a:gd name="connsiteX0" fmla="*/ 423862 w 2481262"/>
                <a:gd name="connsiteY0" fmla="*/ 619125 h 1859756"/>
                <a:gd name="connsiteX1" fmla="*/ 247650 w 2481262"/>
                <a:gd name="connsiteY1" fmla="*/ 402431 h 1859756"/>
                <a:gd name="connsiteX2" fmla="*/ 0 w 2481262"/>
                <a:gd name="connsiteY2" fmla="*/ 102394 h 1859756"/>
                <a:gd name="connsiteX3" fmla="*/ 33337 w 2481262"/>
                <a:gd name="connsiteY3" fmla="*/ 0 h 1859756"/>
                <a:gd name="connsiteX4" fmla="*/ 152400 w 2481262"/>
                <a:gd name="connsiteY4" fmla="*/ 116681 h 1859756"/>
                <a:gd name="connsiteX5" fmla="*/ 431006 w 2481262"/>
                <a:gd name="connsiteY5" fmla="*/ 397669 h 1859756"/>
                <a:gd name="connsiteX6" fmla="*/ 676275 w 2481262"/>
                <a:gd name="connsiteY6" fmla="*/ 642938 h 1859756"/>
                <a:gd name="connsiteX7" fmla="*/ 971550 w 2481262"/>
                <a:gd name="connsiteY7" fmla="*/ 912019 h 1859756"/>
                <a:gd name="connsiteX8" fmla="*/ 1188244 w 2481262"/>
                <a:gd name="connsiteY8" fmla="*/ 1090613 h 1859756"/>
                <a:gd name="connsiteX9" fmla="*/ 1357312 w 2481262"/>
                <a:gd name="connsiteY9" fmla="*/ 1223963 h 1859756"/>
                <a:gd name="connsiteX10" fmla="*/ 1566862 w 2481262"/>
                <a:gd name="connsiteY10" fmla="*/ 1352550 h 1859756"/>
                <a:gd name="connsiteX11" fmla="*/ 1838325 w 2481262"/>
                <a:gd name="connsiteY11" fmla="*/ 1504950 h 1859756"/>
                <a:gd name="connsiteX12" fmla="*/ 2152650 w 2481262"/>
                <a:gd name="connsiteY12" fmla="*/ 1664494 h 1859756"/>
                <a:gd name="connsiteX13" fmla="*/ 2457450 w 2481262"/>
                <a:gd name="connsiteY13" fmla="*/ 1809750 h 1859756"/>
                <a:gd name="connsiteX14" fmla="*/ 2476500 w 2481262"/>
                <a:gd name="connsiteY14" fmla="*/ 1824038 h 1859756"/>
                <a:gd name="connsiteX15" fmla="*/ 2481262 w 2481262"/>
                <a:gd name="connsiteY15" fmla="*/ 1833563 h 1859756"/>
                <a:gd name="connsiteX16" fmla="*/ 2476500 w 2481262"/>
                <a:gd name="connsiteY16" fmla="*/ 1847850 h 1859756"/>
                <a:gd name="connsiteX17" fmla="*/ 2466975 w 2481262"/>
                <a:gd name="connsiteY17" fmla="*/ 1854994 h 1859756"/>
                <a:gd name="connsiteX18" fmla="*/ 2400300 w 2481262"/>
                <a:gd name="connsiteY18" fmla="*/ 1859756 h 1859756"/>
                <a:gd name="connsiteX19" fmla="*/ 2059781 w 2481262"/>
                <a:gd name="connsiteY19" fmla="*/ 1850231 h 1859756"/>
                <a:gd name="connsiteX20" fmla="*/ 1752600 w 2481262"/>
                <a:gd name="connsiteY20" fmla="*/ 1840706 h 1859756"/>
                <a:gd name="connsiteX21" fmla="*/ 1600200 w 2481262"/>
                <a:gd name="connsiteY21" fmla="*/ 1835944 h 1859756"/>
                <a:gd name="connsiteX22" fmla="*/ 1569244 w 2481262"/>
                <a:gd name="connsiteY22" fmla="*/ 1831181 h 1859756"/>
                <a:gd name="connsiteX23" fmla="*/ 1540669 w 2481262"/>
                <a:gd name="connsiteY23" fmla="*/ 1821656 h 1859756"/>
                <a:gd name="connsiteX24" fmla="*/ 1497806 w 2481262"/>
                <a:gd name="connsiteY24" fmla="*/ 1795463 h 1859756"/>
                <a:gd name="connsiteX25" fmla="*/ 1443037 w 2481262"/>
                <a:gd name="connsiteY25" fmla="*/ 1733550 h 1859756"/>
                <a:gd name="connsiteX26" fmla="*/ 1143000 w 2481262"/>
                <a:gd name="connsiteY26" fmla="*/ 1426369 h 1859756"/>
                <a:gd name="connsiteX27" fmla="*/ 821531 w 2481262"/>
                <a:gd name="connsiteY27" fmla="*/ 1076325 h 1859756"/>
                <a:gd name="connsiteX28" fmla="*/ 559594 w 2481262"/>
                <a:gd name="connsiteY28" fmla="*/ 773906 h 1859756"/>
                <a:gd name="connsiteX29" fmla="*/ 423862 w 2481262"/>
                <a:gd name="connsiteY29" fmla="*/ 619125 h 185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81262" h="1859756">
                  <a:moveTo>
                    <a:pt x="423862" y="619125"/>
                  </a:moveTo>
                  <a:lnTo>
                    <a:pt x="247650" y="402431"/>
                  </a:lnTo>
                  <a:lnTo>
                    <a:pt x="0" y="102394"/>
                  </a:lnTo>
                  <a:lnTo>
                    <a:pt x="33337" y="0"/>
                  </a:lnTo>
                  <a:lnTo>
                    <a:pt x="152400" y="116681"/>
                  </a:lnTo>
                  <a:lnTo>
                    <a:pt x="431006" y="397669"/>
                  </a:lnTo>
                  <a:lnTo>
                    <a:pt x="676275" y="642938"/>
                  </a:lnTo>
                  <a:lnTo>
                    <a:pt x="971550" y="912019"/>
                  </a:lnTo>
                  <a:lnTo>
                    <a:pt x="1188244" y="1090613"/>
                  </a:lnTo>
                  <a:lnTo>
                    <a:pt x="1357312" y="1223963"/>
                  </a:lnTo>
                  <a:lnTo>
                    <a:pt x="1566862" y="1352550"/>
                  </a:lnTo>
                  <a:lnTo>
                    <a:pt x="1838325" y="1504950"/>
                  </a:lnTo>
                  <a:lnTo>
                    <a:pt x="2152650" y="1664494"/>
                  </a:lnTo>
                  <a:lnTo>
                    <a:pt x="2457450" y="1809750"/>
                  </a:lnTo>
                  <a:lnTo>
                    <a:pt x="2476500" y="1824038"/>
                  </a:lnTo>
                  <a:lnTo>
                    <a:pt x="2481262" y="1833563"/>
                  </a:lnTo>
                  <a:lnTo>
                    <a:pt x="2476500" y="1847850"/>
                  </a:lnTo>
                  <a:lnTo>
                    <a:pt x="2466975" y="1854994"/>
                  </a:lnTo>
                  <a:lnTo>
                    <a:pt x="2400300" y="1859756"/>
                  </a:lnTo>
                  <a:lnTo>
                    <a:pt x="2059781" y="1850231"/>
                  </a:lnTo>
                  <a:lnTo>
                    <a:pt x="1752600" y="1840706"/>
                  </a:lnTo>
                  <a:lnTo>
                    <a:pt x="1600200" y="1835944"/>
                  </a:lnTo>
                  <a:lnTo>
                    <a:pt x="1569244" y="1831181"/>
                  </a:lnTo>
                  <a:lnTo>
                    <a:pt x="1540669" y="1821656"/>
                  </a:lnTo>
                  <a:lnTo>
                    <a:pt x="1497806" y="1795463"/>
                  </a:lnTo>
                  <a:lnTo>
                    <a:pt x="1443037" y="1733550"/>
                  </a:lnTo>
                  <a:lnTo>
                    <a:pt x="1143000" y="1426369"/>
                  </a:lnTo>
                  <a:lnTo>
                    <a:pt x="821531" y="1076325"/>
                  </a:lnTo>
                  <a:lnTo>
                    <a:pt x="559594" y="773906"/>
                  </a:lnTo>
                  <a:lnTo>
                    <a:pt x="423862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79E8977-7D52-44B4-B953-D1A5C54A5A15}"/>
              </a:ext>
            </a:extLst>
          </p:cNvPr>
          <p:cNvGrpSpPr/>
          <p:nvPr/>
        </p:nvGrpSpPr>
        <p:grpSpPr>
          <a:xfrm>
            <a:off x="2774950" y="1574800"/>
            <a:ext cx="4448175" cy="4265613"/>
            <a:chOff x="2774950" y="1574800"/>
            <a:chExt cx="4448175" cy="4265613"/>
          </a:xfrm>
        </p:grpSpPr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7FEDA300-0084-4A31-8698-70B3D88F6A46}"/>
                </a:ext>
              </a:extLst>
            </p:cNvPr>
            <p:cNvSpPr/>
            <p:nvPr/>
          </p:nvSpPr>
          <p:spPr>
            <a:xfrm rot="16200000">
              <a:off x="2852738" y="1882775"/>
              <a:ext cx="1958975" cy="1343025"/>
            </a:xfrm>
            <a:custGeom>
              <a:avLst/>
              <a:gdLst>
                <a:gd name="connsiteX0" fmla="*/ 1078706 w 1959768"/>
                <a:gd name="connsiteY0" fmla="*/ 959644 h 1343025"/>
                <a:gd name="connsiteX1" fmla="*/ 923925 w 1959768"/>
                <a:gd name="connsiteY1" fmla="*/ 881063 h 1343025"/>
                <a:gd name="connsiteX2" fmla="*/ 819150 w 1959768"/>
                <a:gd name="connsiteY2" fmla="*/ 790575 h 1343025"/>
                <a:gd name="connsiteX3" fmla="*/ 569118 w 1959768"/>
                <a:gd name="connsiteY3" fmla="*/ 595313 h 1343025"/>
                <a:gd name="connsiteX4" fmla="*/ 376237 w 1959768"/>
                <a:gd name="connsiteY4" fmla="*/ 433388 h 1343025"/>
                <a:gd name="connsiteX5" fmla="*/ 161925 w 1959768"/>
                <a:gd name="connsiteY5" fmla="*/ 228600 h 1343025"/>
                <a:gd name="connsiteX6" fmla="*/ 14287 w 1959768"/>
                <a:gd name="connsiteY6" fmla="*/ 76200 h 1343025"/>
                <a:gd name="connsiteX7" fmla="*/ 4762 w 1959768"/>
                <a:gd name="connsiteY7" fmla="*/ 54769 h 1343025"/>
                <a:gd name="connsiteX8" fmla="*/ 0 w 1959768"/>
                <a:gd name="connsiteY8" fmla="*/ 30956 h 1343025"/>
                <a:gd name="connsiteX9" fmla="*/ 2381 w 1959768"/>
                <a:gd name="connsiteY9" fmla="*/ 9525 h 1343025"/>
                <a:gd name="connsiteX10" fmla="*/ 14287 w 1959768"/>
                <a:gd name="connsiteY10" fmla="*/ 0 h 1343025"/>
                <a:gd name="connsiteX11" fmla="*/ 26193 w 1959768"/>
                <a:gd name="connsiteY11" fmla="*/ 0 h 1343025"/>
                <a:gd name="connsiteX12" fmla="*/ 90487 w 1959768"/>
                <a:gd name="connsiteY12" fmla="*/ 42863 h 1343025"/>
                <a:gd name="connsiteX13" fmla="*/ 400050 w 1959768"/>
                <a:gd name="connsiteY13" fmla="*/ 266700 h 1343025"/>
                <a:gd name="connsiteX14" fmla="*/ 740568 w 1959768"/>
                <a:gd name="connsiteY14" fmla="*/ 502444 h 1343025"/>
                <a:gd name="connsiteX15" fmla="*/ 1035843 w 1959768"/>
                <a:gd name="connsiteY15" fmla="*/ 688181 h 1343025"/>
                <a:gd name="connsiteX16" fmla="*/ 1307306 w 1959768"/>
                <a:gd name="connsiteY16" fmla="*/ 831056 h 1343025"/>
                <a:gd name="connsiteX17" fmla="*/ 1481137 w 1959768"/>
                <a:gd name="connsiteY17" fmla="*/ 900113 h 1343025"/>
                <a:gd name="connsiteX18" fmla="*/ 1524000 w 1959768"/>
                <a:gd name="connsiteY18" fmla="*/ 914400 h 1343025"/>
                <a:gd name="connsiteX19" fmla="*/ 1550193 w 1959768"/>
                <a:gd name="connsiteY19" fmla="*/ 921544 h 1343025"/>
                <a:gd name="connsiteX20" fmla="*/ 1571625 w 1959768"/>
                <a:gd name="connsiteY20" fmla="*/ 923925 h 1343025"/>
                <a:gd name="connsiteX21" fmla="*/ 1614487 w 1959768"/>
                <a:gd name="connsiteY21" fmla="*/ 923925 h 1343025"/>
                <a:gd name="connsiteX22" fmla="*/ 1652587 w 1959768"/>
                <a:gd name="connsiteY22" fmla="*/ 919163 h 1343025"/>
                <a:gd name="connsiteX23" fmla="*/ 1712118 w 1959768"/>
                <a:gd name="connsiteY23" fmla="*/ 895350 h 1343025"/>
                <a:gd name="connsiteX24" fmla="*/ 1766887 w 1959768"/>
                <a:gd name="connsiteY24" fmla="*/ 862013 h 1343025"/>
                <a:gd name="connsiteX25" fmla="*/ 1843087 w 1959768"/>
                <a:gd name="connsiteY25" fmla="*/ 785813 h 1343025"/>
                <a:gd name="connsiteX26" fmla="*/ 1881187 w 1959768"/>
                <a:gd name="connsiteY26" fmla="*/ 726281 h 1343025"/>
                <a:gd name="connsiteX27" fmla="*/ 1902618 w 1959768"/>
                <a:gd name="connsiteY27" fmla="*/ 700088 h 1343025"/>
                <a:gd name="connsiteX28" fmla="*/ 1921668 w 1959768"/>
                <a:gd name="connsiteY28" fmla="*/ 685800 h 1343025"/>
                <a:gd name="connsiteX29" fmla="*/ 1945481 w 1959768"/>
                <a:gd name="connsiteY29" fmla="*/ 685800 h 1343025"/>
                <a:gd name="connsiteX30" fmla="*/ 1955006 w 1959768"/>
                <a:gd name="connsiteY30" fmla="*/ 692944 h 1343025"/>
                <a:gd name="connsiteX31" fmla="*/ 1959768 w 1959768"/>
                <a:gd name="connsiteY31" fmla="*/ 723900 h 1343025"/>
                <a:gd name="connsiteX32" fmla="*/ 1955006 w 1959768"/>
                <a:gd name="connsiteY32" fmla="*/ 809625 h 1343025"/>
                <a:gd name="connsiteX33" fmla="*/ 1945481 w 1959768"/>
                <a:gd name="connsiteY33" fmla="*/ 873919 h 1343025"/>
                <a:gd name="connsiteX34" fmla="*/ 1928812 w 1959768"/>
                <a:gd name="connsiteY34" fmla="*/ 938213 h 1343025"/>
                <a:gd name="connsiteX35" fmla="*/ 1907381 w 1959768"/>
                <a:gd name="connsiteY35" fmla="*/ 995363 h 1343025"/>
                <a:gd name="connsiteX36" fmla="*/ 1859756 w 1959768"/>
                <a:gd name="connsiteY36" fmla="*/ 1073944 h 1343025"/>
                <a:gd name="connsiteX37" fmla="*/ 1802606 w 1959768"/>
                <a:gd name="connsiteY37" fmla="*/ 1157288 h 1343025"/>
                <a:gd name="connsiteX38" fmla="*/ 1743075 w 1959768"/>
                <a:gd name="connsiteY38" fmla="*/ 1231106 h 1343025"/>
                <a:gd name="connsiteX39" fmla="*/ 1678781 w 1959768"/>
                <a:gd name="connsiteY39" fmla="*/ 1283494 h 1343025"/>
                <a:gd name="connsiteX40" fmla="*/ 1619250 w 1959768"/>
                <a:gd name="connsiteY40" fmla="*/ 1326356 h 1343025"/>
                <a:gd name="connsiteX41" fmla="*/ 1588293 w 1959768"/>
                <a:gd name="connsiteY41" fmla="*/ 1340644 h 1343025"/>
                <a:gd name="connsiteX42" fmla="*/ 1566862 w 1959768"/>
                <a:gd name="connsiteY42" fmla="*/ 1343025 h 1343025"/>
                <a:gd name="connsiteX43" fmla="*/ 1547812 w 1959768"/>
                <a:gd name="connsiteY43" fmla="*/ 1343025 h 1343025"/>
                <a:gd name="connsiteX44" fmla="*/ 1528762 w 1959768"/>
                <a:gd name="connsiteY44" fmla="*/ 1335881 h 1343025"/>
                <a:gd name="connsiteX45" fmla="*/ 1512093 w 1959768"/>
                <a:gd name="connsiteY45" fmla="*/ 1316831 h 1343025"/>
                <a:gd name="connsiteX46" fmla="*/ 1502568 w 1959768"/>
                <a:gd name="connsiteY46" fmla="*/ 1290638 h 1343025"/>
                <a:gd name="connsiteX47" fmla="*/ 1485900 w 1959768"/>
                <a:gd name="connsiteY47" fmla="*/ 1245394 h 1343025"/>
                <a:gd name="connsiteX48" fmla="*/ 1464468 w 1959768"/>
                <a:gd name="connsiteY48" fmla="*/ 1212056 h 1343025"/>
                <a:gd name="connsiteX49" fmla="*/ 1390650 w 1959768"/>
                <a:gd name="connsiteY49" fmla="*/ 1147763 h 1343025"/>
                <a:gd name="connsiteX50" fmla="*/ 1273968 w 1959768"/>
                <a:gd name="connsiteY50" fmla="*/ 1071563 h 1343025"/>
                <a:gd name="connsiteX51" fmla="*/ 1078706 w 1959768"/>
                <a:gd name="connsiteY51" fmla="*/ 95964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59768" h="1343025">
                  <a:moveTo>
                    <a:pt x="1078706" y="959644"/>
                  </a:moveTo>
                  <a:lnTo>
                    <a:pt x="923925" y="881063"/>
                  </a:lnTo>
                  <a:lnTo>
                    <a:pt x="819150" y="790575"/>
                  </a:lnTo>
                  <a:lnTo>
                    <a:pt x="569118" y="595313"/>
                  </a:lnTo>
                  <a:lnTo>
                    <a:pt x="376237" y="433388"/>
                  </a:lnTo>
                  <a:lnTo>
                    <a:pt x="161925" y="228600"/>
                  </a:lnTo>
                  <a:lnTo>
                    <a:pt x="14287" y="76200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90487" y="42863"/>
                  </a:lnTo>
                  <a:lnTo>
                    <a:pt x="400050" y="266700"/>
                  </a:lnTo>
                  <a:lnTo>
                    <a:pt x="740568" y="502444"/>
                  </a:lnTo>
                  <a:lnTo>
                    <a:pt x="1035843" y="688181"/>
                  </a:lnTo>
                  <a:lnTo>
                    <a:pt x="1307306" y="831056"/>
                  </a:lnTo>
                  <a:lnTo>
                    <a:pt x="1481137" y="900113"/>
                  </a:lnTo>
                  <a:lnTo>
                    <a:pt x="1524000" y="914400"/>
                  </a:lnTo>
                  <a:lnTo>
                    <a:pt x="1550193" y="921544"/>
                  </a:lnTo>
                  <a:lnTo>
                    <a:pt x="1571625" y="923925"/>
                  </a:lnTo>
                  <a:lnTo>
                    <a:pt x="1614487" y="923925"/>
                  </a:lnTo>
                  <a:lnTo>
                    <a:pt x="1652587" y="919163"/>
                  </a:lnTo>
                  <a:lnTo>
                    <a:pt x="1712118" y="895350"/>
                  </a:lnTo>
                  <a:lnTo>
                    <a:pt x="1766887" y="862013"/>
                  </a:lnTo>
                  <a:lnTo>
                    <a:pt x="1843087" y="785813"/>
                  </a:lnTo>
                  <a:lnTo>
                    <a:pt x="1881187" y="726281"/>
                  </a:lnTo>
                  <a:lnTo>
                    <a:pt x="1902618" y="700088"/>
                  </a:lnTo>
                  <a:lnTo>
                    <a:pt x="1921668" y="685800"/>
                  </a:lnTo>
                  <a:lnTo>
                    <a:pt x="1945481" y="685800"/>
                  </a:lnTo>
                  <a:lnTo>
                    <a:pt x="1955006" y="692944"/>
                  </a:lnTo>
                  <a:lnTo>
                    <a:pt x="1959768" y="723900"/>
                  </a:lnTo>
                  <a:lnTo>
                    <a:pt x="1955006" y="809625"/>
                  </a:lnTo>
                  <a:lnTo>
                    <a:pt x="1945481" y="873919"/>
                  </a:lnTo>
                  <a:lnTo>
                    <a:pt x="1928812" y="938213"/>
                  </a:lnTo>
                  <a:lnTo>
                    <a:pt x="1907381" y="995363"/>
                  </a:lnTo>
                  <a:lnTo>
                    <a:pt x="1859756" y="1073944"/>
                  </a:lnTo>
                  <a:lnTo>
                    <a:pt x="1802606" y="1157288"/>
                  </a:lnTo>
                  <a:lnTo>
                    <a:pt x="1743075" y="1231106"/>
                  </a:lnTo>
                  <a:lnTo>
                    <a:pt x="1678781" y="1283494"/>
                  </a:lnTo>
                  <a:lnTo>
                    <a:pt x="1619250" y="1326356"/>
                  </a:lnTo>
                  <a:lnTo>
                    <a:pt x="1588293" y="1340644"/>
                  </a:lnTo>
                  <a:lnTo>
                    <a:pt x="1566862" y="1343025"/>
                  </a:lnTo>
                  <a:lnTo>
                    <a:pt x="1547812" y="1343025"/>
                  </a:lnTo>
                  <a:lnTo>
                    <a:pt x="1528762" y="1335881"/>
                  </a:lnTo>
                  <a:lnTo>
                    <a:pt x="1512093" y="1316831"/>
                  </a:lnTo>
                  <a:lnTo>
                    <a:pt x="1502568" y="1290638"/>
                  </a:lnTo>
                  <a:lnTo>
                    <a:pt x="1485900" y="1245394"/>
                  </a:lnTo>
                  <a:lnTo>
                    <a:pt x="1464468" y="1212056"/>
                  </a:lnTo>
                  <a:lnTo>
                    <a:pt x="1390650" y="1147763"/>
                  </a:lnTo>
                  <a:lnTo>
                    <a:pt x="1273968" y="1071563"/>
                  </a:lnTo>
                  <a:lnTo>
                    <a:pt x="1078706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4C186AE7-17A1-40C4-A7A8-57AF5B71646A}"/>
                </a:ext>
              </a:extLst>
            </p:cNvPr>
            <p:cNvSpPr/>
            <p:nvPr/>
          </p:nvSpPr>
          <p:spPr>
            <a:xfrm rot="16200000">
              <a:off x="2537619" y="3401219"/>
              <a:ext cx="2676525" cy="2201863"/>
            </a:xfrm>
            <a:custGeom>
              <a:avLst/>
              <a:gdLst>
                <a:gd name="connsiteX0" fmla="*/ 1026897 w 2676856"/>
                <a:gd name="connsiteY0" fmla="*/ 1505732 h 2200906"/>
                <a:gd name="connsiteX1" fmla="*/ 859594 w 2676856"/>
                <a:gd name="connsiteY1" fmla="*/ 1361504 h 2200906"/>
                <a:gd name="connsiteX2" fmla="*/ 758635 w 2676856"/>
                <a:gd name="connsiteY2" fmla="*/ 1257661 h 2200906"/>
                <a:gd name="connsiteX3" fmla="*/ 646138 w 2676856"/>
                <a:gd name="connsiteY3" fmla="*/ 1130741 h 2200906"/>
                <a:gd name="connsiteX4" fmla="*/ 493257 w 2676856"/>
                <a:gd name="connsiteY4" fmla="*/ 925939 h 2200906"/>
                <a:gd name="connsiteX5" fmla="*/ 372106 w 2676856"/>
                <a:gd name="connsiteY5" fmla="*/ 741328 h 2200906"/>
                <a:gd name="connsiteX6" fmla="*/ 262494 w 2676856"/>
                <a:gd name="connsiteY6" fmla="*/ 556717 h 2200906"/>
                <a:gd name="connsiteX7" fmla="*/ 129805 w 2676856"/>
                <a:gd name="connsiteY7" fmla="*/ 320185 h 2200906"/>
                <a:gd name="connsiteX8" fmla="*/ 25961 w 2676856"/>
                <a:gd name="connsiteY8" fmla="*/ 112498 h 2200906"/>
                <a:gd name="connsiteX9" fmla="*/ 2885 w 2676856"/>
                <a:gd name="connsiteY9" fmla="*/ 54807 h 2200906"/>
                <a:gd name="connsiteX10" fmla="*/ 0 w 2676856"/>
                <a:gd name="connsiteY10" fmla="*/ 25961 h 2200906"/>
                <a:gd name="connsiteX11" fmla="*/ 5769 w 2676856"/>
                <a:gd name="connsiteY11" fmla="*/ 5769 h 2200906"/>
                <a:gd name="connsiteX12" fmla="*/ 17308 w 2676856"/>
                <a:gd name="connsiteY12" fmla="*/ 0 h 2200906"/>
                <a:gd name="connsiteX13" fmla="*/ 37499 w 2676856"/>
                <a:gd name="connsiteY13" fmla="*/ 5769 h 2200906"/>
                <a:gd name="connsiteX14" fmla="*/ 72114 w 2676856"/>
                <a:gd name="connsiteY14" fmla="*/ 63460 h 2200906"/>
                <a:gd name="connsiteX15" fmla="*/ 187496 w 2676856"/>
                <a:gd name="connsiteY15" fmla="*/ 248071 h 2200906"/>
                <a:gd name="connsiteX16" fmla="*/ 276916 w 2676856"/>
                <a:gd name="connsiteY16" fmla="*/ 380760 h 2200906"/>
                <a:gd name="connsiteX17" fmla="*/ 400952 w 2676856"/>
                <a:gd name="connsiteY17" fmla="*/ 553833 h 2200906"/>
                <a:gd name="connsiteX18" fmla="*/ 576909 w 2676856"/>
                <a:gd name="connsiteY18" fmla="*/ 770173 h 2200906"/>
                <a:gd name="connsiteX19" fmla="*/ 787480 w 2676856"/>
                <a:gd name="connsiteY19" fmla="*/ 1003821 h 2200906"/>
                <a:gd name="connsiteX20" fmla="*/ 1015359 w 2676856"/>
                <a:gd name="connsiteY20" fmla="*/ 1208624 h 2200906"/>
                <a:gd name="connsiteX21" fmla="*/ 1223046 w 2676856"/>
                <a:gd name="connsiteY21" fmla="*/ 1370158 h 2200906"/>
                <a:gd name="connsiteX22" fmla="*/ 1433618 w 2676856"/>
                <a:gd name="connsiteY22" fmla="*/ 1508616 h 2200906"/>
                <a:gd name="connsiteX23" fmla="*/ 1701880 w 2676856"/>
                <a:gd name="connsiteY23" fmla="*/ 1655728 h 2200906"/>
                <a:gd name="connsiteX24" fmla="*/ 1834569 w 2676856"/>
                <a:gd name="connsiteY24" fmla="*/ 1722072 h 2200906"/>
                <a:gd name="connsiteX25" fmla="*/ 1987450 w 2676856"/>
                <a:gd name="connsiteY25" fmla="*/ 1779763 h 2200906"/>
                <a:gd name="connsiteX26" fmla="*/ 2111485 w 2676856"/>
                <a:gd name="connsiteY26" fmla="*/ 1820147 h 2200906"/>
                <a:gd name="connsiteX27" fmla="*/ 2221098 w 2676856"/>
                <a:gd name="connsiteY27" fmla="*/ 1843223 h 2200906"/>
                <a:gd name="connsiteX28" fmla="*/ 2327826 w 2676856"/>
                <a:gd name="connsiteY28" fmla="*/ 1857646 h 2200906"/>
                <a:gd name="connsiteX29" fmla="*/ 2405709 w 2676856"/>
                <a:gd name="connsiteY29" fmla="*/ 1857646 h 2200906"/>
                <a:gd name="connsiteX30" fmla="*/ 2440323 w 2676856"/>
                <a:gd name="connsiteY30" fmla="*/ 1846108 h 2200906"/>
                <a:gd name="connsiteX31" fmla="*/ 2503783 w 2676856"/>
                <a:gd name="connsiteY31" fmla="*/ 1808609 h 2200906"/>
                <a:gd name="connsiteX32" fmla="*/ 2573012 w 2676856"/>
                <a:gd name="connsiteY32" fmla="*/ 1742264 h 2200906"/>
                <a:gd name="connsiteX33" fmla="*/ 2622049 w 2676856"/>
                <a:gd name="connsiteY33" fmla="*/ 1693227 h 2200906"/>
                <a:gd name="connsiteX34" fmla="*/ 2639357 w 2676856"/>
                <a:gd name="connsiteY34" fmla="*/ 1675920 h 2200906"/>
                <a:gd name="connsiteX35" fmla="*/ 2662433 w 2676856"/>
                <a:gd name="connsiteY35" fmla="*/ 1673035 h 2200906"/>
                <a:gd name="connsiteX36" fmla="*/ 2673971 w 2676856"/>
                <a:gd name="connsiteY36" fmla="*/ 1681689 h 2200906"/>
                <a:gd name="connsiteX37" fmla="*/ 2676856 w 2676856"/>
                <a:gd name="connsiteY37" fmla="*/ 1710534 h 2200906"/>
                <a:gd name="connsiteX38" fmla="*/ 2668202 w 2676856"/>
                <a:gd name="connsiteY38" fmla="*/ 1782648 h 2200906"/>
                <a:gd name="connsiteX39" fmla="*/ 2650895 w 2676856"/>
                <a:gd name="connsiteY39" fmla="*/ 1848992 h 2200906"/>
                <a:gd name="connsiteX40" fmla="*/ 2610511 w 2676856"/>
                <a:gd name="connsiteY40" fmla="*/ 1935528 h 2200906"/>
                <a:gd name="connsiteX41" fmla="*/ 2578781 w 2676856"/>
                <a:gd name="connsiteY41" fmla="*/ 2004757 h 2200906"/>
                <a:gd name="connsiteX42" fmla="*/ 2555705 w 2676856"/>
                <a:gd name="connsiteY42" fmla="*/ 2048026 h 2200906"/>
                <a:gd name="connsiteX43" fmla="*/ 2492245 w 2676856"/>
                <a:gd name="connsiteY43" fmla="*/ 2102832 h 2200906"/>
                <a:gd name="connsiteX44" fmla="*/ 2379748 w 2676856"/>
                <a:gd name="connsiteY44" fmla="*/ 2169176 h 2200906"/>
                <a:gd name="connsiteX45" fmla="*/ 2324942 w 2676856"/>
                <a:gd name="connsiteY45" fmla="*/ 2198022 h 2200906"/>
                <a:gd name="connsiteX46" fmla="*/ 2307634 w 2676856"/>
                <a:gd name="connsiteY46" fmla="*/ 2200906 h 2200906"/>
                <a:gd name="connsiteX47" fmla="*/ 2281673 w 2676856"/>
                <a:gd name="connsiteY47" fmla="*/ 2198022 h 2200906"/>
                <a:gd name="connsiteX48" fmla="*/ 2232636 w 2676856"/>
                <a:gd name="connsiteY48" fmla="*/ 2186484 h 2200906"/>
                <a:gd name="connsiteX49" fmla="*/ 2195137 w 2676856"/>
                <a:gd name="connsiteY49" fmla="*/ 2160523 h 2200906"/>
                <a:gd name="connsiteX50" fmla="*/ 2073986 w 2676856"/>
                <a:gd name="connsiteY50" fmla="*/ 2105716 h 2200906"/>
                <a:gd name="connsiteX51" fmla="*/ 1978796 w 2676856"/>
                <a:gd name="connsiteY51" fmla="*/ 2079756 h 2200906"/>
                <a:gd name="connsiteX52" fmla="*/ 1857646 w 2676856"/>
                <a:gd name="connsiteY52" fmla="*/ 2027834 h 2200906"/>
                <a:gd name="connsiteX53" fmla="*/ 1632651 w 2676856"/>
                <a:gd name="connsiteY53" fmla="*/ 1906683 h 2200906"/>
                <a:gd name="connsiteX54" fmla="*/ 1413426 w 2676856"/>
                <a:gd name="connsiteY54" fmla="*/ 1779763 h 2200906"/>
                <a:gd name="connsiteX55" fmla="*/ 1254776 w 2676856"/>
                <a:gd name="connsiteY55" fmla="*/ 1673035 h 2200906"/>
                <a:gd name="connsiteX56" fmla="*/ 1026897 w 2676856"/>
                <a:gd name="connsiteY56" fmla="*/ 1505732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856" h="2200906">
                  <a:moveTo>
                    <a:pt x="1026897" y="1505732"/>
                  </a:moveTo>
                  <a:lnTo>
                    <a:pt x="859594" y="1361504"/>
                  </a:lnTo>
                  <a:lnTo>
                    <a:pt x="758635" y="1257661"/>
                  </a:lnTo>
                  <a:lnTo>
                    <a:pt x="646138" y="1130741"/>
                  </a:lnTo>
                  <a:lnTo>
                    <a:pt x="493257" y="925939"/>
                  </a:lnTo>
                  <a:lnTo>
                    <a:pt x="372106" y="741328"/>
                  </a:lnTo>
                  <a:lnTo>
                    <a:pt x="262494" y="556717"/>
                  </a:lnTo>
                  <a:lnTo>
                    <a:pt x="129805" y="320185"/>
                  </a:lnTo>
                  <a:lnTo>
                    <a:pt x="25961" y="112498"/>
                  </a:lnTo>
                  <a:lnTo>
                    <a:pt x="2885" y="54807"/>
                  </a:lnTo>
                  <a:lnTo>
                    <a:pt x="0" y="25961"/>
                  </a:lnTo>
                  <a:lnTo>
                    <a:pt x="5769" y="5769"/>
                  </a:lnTo>
                  <a:lnTo>
                    <a:pt x="17308" y="0"/>
                  </a:lnTo>
                  <a:lnTo>
                    <a:pt x="37499" y="5769"/>
                  </a:lnTo>
                  <a:lnTo>
                    <a:pt x="72114" y="63460"/>
                  </a:lnTo>
                  <a:lnTo>
                    <a:pt x="187496" y="248071"/>
                  </a:lnTo>
                  <a:lnTo>
                    <a:pt x="276916" y="380760"/>
                  </a:lnTo>
                  <a:lnTo>
                    <a:pt x="400952" y="553833"/>
                  </a:lnTo>
                  <a:lnTo>
                    <a:pt x="576909" y="770173"/>
                  </a:lnTo>
                  <a:lnTo>
                    <a:pt x="787480" y="1003821"/>
                  </a:lnTo>
                  <a:lnTo>
                    <a:pt x="1015359" y="1208624"/>
                  </a:lnTo>
                  <a:lnTo>
                    <a:pt x="1223046" y="1370158"/>
                  </a:lnTo>
                  <a:lnTo>
                    <a:pt x="1433618" y="1508616"/>
                  </a:lnTo>
                  <a:lnTo>
                    <a:pt x="1701880" y="1655728"/>
                  </a:lnTo>
                  <a:lnTo>
                    <a:pt x="1834569" y="1722072"/>
                  </a:lnTo>
                  <a:lnTo>
                    <a:pt x="1987450" y="1779763"/>
                  </a:lnTo>
                  <a:lnTo>
                    <a:pt x="2111485" y="1820147"/>
                  </a:lnTo>
                  <a:lnTo>
                    <a:pt x="2221098" y="1843223"/>
                  </a:lnTo>
                  <a:lnTo>
                    <a:pt x="2327826" y="1857646"/>
                  </a:lnTo>
                  <a:lnTo>
                    <a:pt x="2405709" y="1857646"/>
                  </a:lnTo>
                  <a:lnTo>
                    <a:pt x="2440323" y="1846108"/>
                  </a:lnTo>
                  <a:lnTo>
                    <a:pt x="2503783" y="1808609"/>
                  </a:lnTo>
                  <a:lnTo>
                    <a:pt x="2573012" y="1742264"/>
                  </a:lnTo>
                  <a:lnTo>
                    <a:pt x="2622049" y="1693227"/>
                  </a:lnTo>
                  <a:lnTo>
                    <a:pt x="2639357" y="1675920"/>
                  </a:lnTo>
                  <a:lnTo>
                    <a:pt x="2662433" y="1673035"/>
                  </a:lnTo>
                  <a:lnTo>
                    <a:pt x="2673971" y="1681689"/>
                  </a:lnTo>
                  <a:lnTo>
                    <a:pt x="2676856" y="1710534"/>
                  </a:lnTo>
                  <a:lnTo>
                    <a:pt x="2668202" y="1782648"/>
                  </a:lnTo>
                  <a:lnTo>
                    <a:pt x="2650895" y="1848992"/>
                  </a:lnTo>
                  <a:lnTo>
                    <a:pt x="2610511" y="1935528"/>
                  </a:lnTo>
                  <a:lnTo>
                    <a:pt x="2578781" y="2004757"/>
                  </a:lnTo>
                  <a:lnTo>
                    <a:pt x="2555705" y="2048026"/>
                  </a:lnTo>
                  <a:lnTo>
                    <a:pt x="2492245" y="2102832"/>
                  </a:lnTo>
                  <a:lnTo>
                    <a:pt x="2379748" y="2169176"/>
                  </a:lnTo>
                  <a:lnTo>
                    <a:pt x="2324942" y="2198022"/>
                  </a:lnTo>
                  <a:lnTo>
                    <a:pt x="2307634" y="2200906"/>
                  </a:lnTo>
                  <a:lnTo>
                    <a:pt x="2281673" y="2198022"/>
                  </a:lnTo>
                  <a:lnTo>
                    <a:pt x="2232636" y="2186484"/>
                  </a:lnTo>
                  <a:lnTo>
                    <a:pt x="2195137" y="2160523"/>
                  </a:lnTo>
                  <a:lnTo>
                    <a:pt x="2073986" y="2105716"/>
                  </a:lnTo>
                  <a:lnTo>
                    <a:pt x="1978796" y="2079756"/>
                  </a:lnTo>
                  <a:lnTo>
                    <a:pt x="1857646" y="2027834"/>
                  </a:lnTo>
                  <a:lnTo>
                    <a:pt x="1632651" y="1906683"/>
                  </a:lnTo>
                  <a:lnTo>
                    <a:pt x="1413426" y="1779763"/>
                  </a:lnTo>
                  <a:lnTo>
                    <a:pt x="1254776" y="1673035"/>
                  </a:lnTo>
                  <a:lnTo>
                    <a:pt x="1026897" y="150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BC2D7044-A373-4A73-A258-31B98C2E9BA4}"/>
                </a:ext>
              </a:extLst>
            </p:cNvPr>
            <p:cNvSpPr/>
            <p:nvPr/>
          </p:nvSpPr>
          <p:spPr>
            <a:xfrm>
              <a:off x="3910013" y="2268538"/>
              <a:ext cx="2665412" cy="654050"/>
            </a:xfrm>
            <a:custGeom>
              <a:avLst/>
              <a:gdLst>
                <a:gd name="connsiteX0" fmla="*/ 1221581 w 2664618"/>
                <a:gd name="connsiteY0" fmla="*/ 442913 h 652463"/>
                <a:gd name="connsiteX1" fmla="*/ 912018 w 2664618"/>
                <a:gd name="connsiteY1" fmla="*/ 511969 h 652463"/>
                <a:gd name="connsiteX2" fmla="*/ 597693 w 2664618"/>
                <a:gd name="connsiteY2" fmla="*/ 588169 h 652463"/>
                <a:gd name="connsiteX3" fmla="*/ 366712 w 2664618"/>
                <a:gd name="connsiteY3" fmla="*/ 647700 h 652463"/>
                <a:gd name="connsiteX4" fmla="*/ 335756 w 2664618"/>
                <a:gd name="connsiteY4" fmla="*/ 652463 h 652463"/>
                <a:gd name="connsiteX5" fmla="*/ 292893 w 2664618"/>
                <a:gd name="connsiteY5" fmla="*/ 640557 h 652463"/>
                <a:gd name="connsiteX6" fmla="*/ 233362 w 2664618"/>
                <a:gd name="connsiteY6" fmla="*/ 600075 h 652463"/>
                <a:gd name="connsiteX7" fmla="*/ 119062 w 2664618"/>
                <a:gd name="connsiteY7" fmla="*/ 497682 h 652463"/>
                <a:gd name="connsiteX8" fmla="*/ 0 w 2664618"/>
                <a:gd name="connsiteY8" fmla="*/ 371475 h 652463"/>
                <a:gd name="connsiteX9" fmla="*/ 76200 w 2664618"/>
                <a:gd name="connsiteY9" fmla="*/ 273844 h 652463"/>
                <a:gd name="connsiteX10" fmla="*/ 188118 w 2664618"/>
                <a:gd name="connsiteY10" fmla="*/ 326232 h 652463"/>
                <a:gd name="connsiteX11" fmla="*/ 269081 w 2664618"/>
                <a:gd name="connsiteY11" fmla="*/ 345282 h 652463"/>
                <a:gd name="connsiteX12" fmla="*/ 364331 w 2664618"/>
                <a:gd name="connsiteY12" fmla="*/ 354807 h 652463"/>
                <a:gd name="connsiteX13" fmla="*/ 481012 w 2664618"/>
                <a:gd name="connsiteY13" fmla="*/ 357188 h 652463"/>
                <a:gd name="connsiteX14" fmla="*/ 654843 w 2664618"/>
                <a:gd name="connsiteY14" fmla="*/ 347663 h 652463"/>
                <a:gd name="connsiteX15" fmla="*/ 852487 w 2664618"/>
                <a:gd name="connsiteY15" fmla="*/ 319088 h 652463"/>
                <a:gd name="connsiteX16" fmla="*/ 1128712 w 2664618"/>
                <a:gd name="connsiteY16" fmla="*/ 266700 h 652463"/>
                <a:gd name="connsiteX17" fmla="*/ 1476375 w 2664618"/>
                <a:gd name="connsiteY17" fmla="*/ 192882 h 652463"/>
                <a:gd name="connsiteX18" fmla="*/ 1793081 w 2664618"/>
                <a:gd name="connsiteY18" fmla="*/ 126207 h 652463"/>
                <a:gd name="connsiteX19" fmla="*/ 1997868 w 2664618"/>
                <a:gd name="connsiteY19" fmla="*/ 80963 h 652463"/>
                <a:gd name="connsiteX20" fmla="*/ 2166937 w 2664618"/>
                <a:gd name="connsiteY20" fmla="*/ 30957 h 652463"/>
                <a:gd name="connsiteX21" fmla="*/ 2257425 w 2664618"/>
                <a:gd name="connsiteY21" fmla="*/ 0 h 652463"/>
                <a:gd name="connsiteX22" fmla="*/ 2274093 w 2664618"/>
                <a:gd name="connsiteY22" fmla="*/ 0 h 652463"/>
                <a:gd name="connsiteX23" fmla="*/ 2347912 w 2664618"/>
                <a:gd name="connsiteY23" fmla="*/ 26194 h 652463"/>
                <a:gd name="connsiteX24" fmla="*/ 2440781 w 2664618"/>
                <a:gd name="connsiteY24" fmla="*/ 73819 h 652463"/>
                <a:gd name="connsiteX25" fmla="*/ 2552700 w 2664618"/>
                <a:gd name="connsiteY25" fmla="*/ 152400 h 652463"/>
                <a:gd name="connsiteX26" fmla="*/ 2595562 w 2664618"/>
                <a:gd name="connsiteY26" fmla="*/ 192882 h 652463"/>
                <a:gd name="connsiteX27" fmla="*/ 2631281 w 2664618"/>
                <a:gd name="connsiteY27" fmla="*/ 235744 h 652463"/>
                <a:gd name="connsiteX28" fmla="*/ 2657475 w 2664618"/>
                <a:gd name="connsiteY28" fmla="*/ 273844 h 652463"/>
                <a:gd name="connsiteX29" fmla="*/ 2664618 w 2664618"/>
                <a:gd name="connsiteY29" fmla="*/ 297657 h 652463"/>
                <a:gd name="connsiteX30" fmla="*/ 2664618 w 2664618"/>
                <a:gd name="connsiteY30" fmla="*/ 314325 h 652463"/>
                <a:gd name="connsiteX31" fmla="*/ 2659856 w 2664618"/>
                <a:gd name="connsiteY31" fmla="*/ 340519 h 652463"/>
                <a:gd name="connsiteX32" fmla="*/ 2643187 w 2664618"/>
                <a:gd name="connsiteY32" fmla="*/ 357188 h 652463"/>
                <a:gd name="connsiteX33" fmla="*/ 2590800 w 2664618"/>
                <a:gd name="connsiteY33" fmla="*/ 373857 h 652463"/>
                <a:gd name="connsiteX34" fmla="*/ 2476500 w 2664618"/>
                <a:gd name="connsiteY34" fmla="*/ 397669 h 652463"/>
                <a:gd name="connsiteX35" fmla="*/ 2105025 w 2664618"/>
                <a:gd name="connsiteY35" fmla="*/ 261938 h 652463"/>
                <a:gd name="connsiteX36" fmla="*/ 1721643 w 2664618"/>
                <a:gd name="connsiteY36" fmla="*/ 333375 h 652463"/>
                <a:gd name="connsiteX37" fmla="*/ 1221581 w 2664618"/>
                <a:gd name="connsiteY37" fmla="*/ 442913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64618" h="652463">
                  <a:moveTo>
                    <a:pt x="1221581" y="442913"/>
                  </a:moveTo>
                  <a:lnTo>
                    <a:pt x="912018" y="511969"/>
                  </a:lnTo>
                  <a:lnTo>
                    <a:pt x="597693" y="588169"/>
                  </a:lnTo>
                  <a:lnTo>
                    <a:pt x="366712" y="647700"/>
                  </a:lnTo>
                  <a:lnTo>
                    <a:pt x="335756" y="652463"/>
                  </a:lnTo>
                  <a:lnTo>
                    <a:pt x="292893" y="640557"/>
                  </a:lnTo>
                  <a:lnTo>
                    <a:pt x="233362" y="600075"/>
                  </a:lnTo>
                  <a:lnTo>
                    <a:pt x="119062" y="497682"/>
                  </a:lnTo>
                  <a:lnTo>
                    <a:pt x="0" y="371475"/>
                  </a:lnTo>
                  <a:lnTo>
                    <a:pt x="76200" y="273844"/>
                  </a:lnTo>
                  <a:lnTo>
                    <a:pt x="188118" y="326232"/>
                  </a:lnTo>
                  <a:lnTo>
                    <a:pt x="269081" y="345282"/>
                  </a:lnTo>
                  <a:lnTo>
                    <a:pt x="364331" y="354807"/>
                  </a:lnTo>
                  <a:lnTo>
                    <a:pt x="481012" y="357188"/>
                  </a:lnTo>
                  <a:lnTo>
                    <a:pt x="654843" y="347663"/>
                  </a:lnTo>
                  <a:lnTo>
                    <a:pt x="852487" y="319088"/>
                  </a:lnTo>
                  <a:lnTo>
                    <a:pt x="1128712" y="266700"/>
                  </a:lnTo>
                  <a:lnTo>
                    <a:pt x="1476375" y="192882"/>
                  </a:lnTo>
                  <a:lnTo>
                    <a:pt x="1793081" y="126207"/>
                  </a:lnTo>
                  <a:lnTo>
                    <a:pt x="1997868" y="80963"/>
                  </a:lnTo>
                  <a:lnTo>
                    <a:pt x="2166937" y="30957"/>
                  </a:lnTo>
                  <a:lnTo>
                    <a:pt x="2257425" y="0"/>
                  </a:lnTo>
                  <a:lnTo>
                    <a:pt x="2274093" y="0"/>
                  </a:lnTo>
                  <a:lnTo>
                    <a:pt x="2347912" y="26194"/>
                  </a:lnTo>
                  <a:lnTo>
                    <a:pt x="2440781" y="73819"/>
                  </a:lnTo>
                  <a:lnTo>
                    <a:pt x="2552700" y="152400"/>
                  </a:lnTo>
                  <a:lnTo>
                    <a:pt x="2595562" y="192882"/>
                  </a:lnTo>
                  <a:lnTo>
                    <a:pt x="2631281" y="235744"/>
                  </a:lnTo>
                  <a:lnTo>
                    <a:pt x="2657475" y="273844"/>
                  </a:lnTo>
                  <a:lnTo>
                    <a:pt x="2664618" y="297657"/>
                  </a:lnTo>
                  <a:lnTo>
                    <a:pt x="2664618" y="314325"/>
                  </a:lnTo>
                  <a:lnTo>
                    <a:pt x="2659856" y="340519"/>
                  </a:lnTo>
                  <a:lnTo>
                    <a:pt x="2643187" y="357188"/>
                  </a:lnTo>
                  <a:lnTo>
                    <a:pt x="2590800" y="373857"/>
                  </a:lnTo>
                  <a:lnTo>
                    <a:pt x="2476500" y="397669"/>
                  </a:lnTo>
                  <a:lnTo>
                    <a:pt x="2105025" y="261938"/>
                  </a:lnTo>
                  <a:lnTo>
                    <a:pt x="1721643" y="333375"/>
                  </a:lnTo>
                  <a:lnTo>
                    <a:pt x="1221581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7A431C7F-D2D0-487B-9D1B-44E7D7F45C5B}"/>
                </a:ext>
              </a:extLst>
            </p:cNvPr>
            <p:cNvSpPr/>
            <p:nvPr/>
          </p:nvSpPr>
          <p:spPr>
            <a:xfrm>
              <a:off x="5427663" y="2455863"/>
              <a:ext cx="992187" cy="866775"/>
            </a:xfrm>
            <a:custGeom>
              <a:avLst/>
              <a:gdLst>
                <a:gd name="connsiteX0" fmla="*/ 471487 w 992981"/>
                <a:gd name="connsiteY0" fmla="*/ 533400 h 866775"/>
                <a:gd name="connsiteX1" fmla="*/ 278606 w 992981"/>
                <a:gd name="connsiteY1" fmla="*/ 678656 h 866775"/>
                <a:gd name="connsiteX2" fmla="*/ 109537 w 992981"/>
                <a:gd name="connsiteY2" fmla="*/ 804862 h 866775"/>
                <a:gd name="connsiteX3" fmla="*/ 40481 w 992981"/>
                <a:gd name="connsiteY3" fmla="*/ 854869 h 866775"/>
                <a:gd name="connsiteX4" fmla="*/ 19050 w 992981"/>
                <a:gd name="connsiteY4" fmla="*/ 866775 h 866775"/>
                <a:gd name="connsiteX5" fmla="*/ 7144 w 992981"/>
                <a:gd name="connsiteY5" fmla="*/ 866775 h 866775"/>
                <a:gd name="connsiteX6" fmla="*/ 0 w 992981"/>
                <a:gd name="connsiteY6" fmla="*/ 854869 h 866775"/>
                <a:gd name="connsiteX7" fmla="*/ 4762 w 992981"/>
                <a:gd name="connsiteY7" fmla="*/ 831056 h 866775"/>
                <a:gd name="connsiteX8" fmla="*/ 35719 w 992981"/>
                <a:gd name="connsiteY8" fmla="*/ 788194 h 866775"/>
                <a:gd name="connsiteX9" fmla="*/ 121444 w 992981"/>
                <a:gd name="connsiteY9" fmla="*/ 681037 h 866775"/>
                <a:gd name="connsiteX10" fmla="*/ 245269 w 992981"/>
                <a:gd name="connsiteY10" fmla="*/ 535781 h 866775"/>
                <a:gd name="connsiteX11" fmla="*/ 338137 w 992981"/>
                <a:gd name="connsiteY11" fmla="*/ 419100 h 866775"/>
                <a:gd name="connsiteX12" fmla="*/ 483394 w 992981"/>
                <a:gd name="connsiteY12" fmla="*/ 240506 h 866775"/>
                <a:gd name="connsiteX13" fmla="*/ 578644 w 992981"/>
                <a:gd name="connsiteY13" fmla="*/ 111919 h 866775"/>
                <a:gd name="connsiteX14" fmla="*/ 626269 w 992981"/>
                <a:gd name="connsiteY14" fmla="*/ 0 h 866775"/>
                <a:gd name="connsiteX15" fmla="*/ 992981 w 992981"/>
                <a:gd name="connsiteY15" fmla="*/ 173831 h 866775"/>
                <a:gd name="connsiteX16" fmla="*/ 957262 w 992981"/>
                <a:gd name="connsiteY16" fmla="*/ 211931 h 866775"/>
                <a:gd name="connsiteX17" fmla="*/ 847725 w 992981"/>
                <a:gd name="connsiteY17" fmla="*/ 254794 h 866775"/>
                <a:gd name="connsiteX18" fmla="*/ 792956 w 992981"/>
                <a:gd name="connsiteY18" fmla="*/ 280987 h 866775"/>
                <a:gd name="connsiteX19" fmla="*/ 752475 w 992981"/>
                <a:gd name="connsiteY19" fmla="*/ 314325 h 866775"/>
                <a:gd name="connsiteX20" fmla="*/ 471487 w 992981"/>
                <a:gd name="connsiteY20" fmla="*/ 53340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2981" h="866775">
                  <a:moveTo>
                    <a:pt x="471487" y="533400"/>
                  </a:moveTo>
                  <a:lnTo>
                    <a:pt x="278606" y="678656"/>
                  </a:lnTo>
                  <a:lnTo>
                    <a:pt x="109537" y="804862"/>
                  </a:lnTo>
                  <a:lnTo>
                    <a:pt x="40481" y="854869"/>
                  </a:lnTo>
                  <a:lnTo>
                    <a:pt x="19050" y="866775"/>
                  </a:lnTo>
                  <a:lnTo>
                    <a:pt x="7144" y="866775"/>
                  </a:lnTo>
                  <a:lnTo>
                    <a:pt x="0" y="854869"/>
                  </a:lnTo>
                  <a:lnTo>
                    <a:pt x="4762" y="831056"/>
                  </a:lnTo>
                  <a:lnTo>
                    <a:pt x="35719" y="788194"/>
                  </a:lnTo>
                  <a:lnTo>
                    <a:pt x="121444" y="681037"/>
                  </a:lnTo>
                  <a:lnTo>
                    <a:pt x="245269" y="535781"/>
                  </a:lnTo>
                  <a:lnTo>
                    <a:pt x="338137" y="419100"/>
                  </a:lnTo>
                  <a:lnTo>
                    <a:pt x="483394" y="240506"/>
                  </a:lnTo>
                  <a:lnTo>
                    <a:pt x="578644" y="111919"/>
                  </a:lnTo>
                  <a:lnTo>
                    <a:pt x="626269" y="0"/>
                  </a:lnTo>
                  <a:lnTo>
                    <a:pt x="992981" y="173831"/>
                  </a:lnTo>
                  <a:lnTo>
                    <a:pt x="957262" y="211931"/>
                  </a:lnTo>
                  <a:lnTo>
                    <a:pt x="847725" y="254794"/>
                  </a:lnTo>
                  <a:lnTo>
                    <a:pt x="792956" y="280987"/>
                  </a:lnTo>
                  <a:lnTo>
                    <a:pt x="752475" y="314325"/>
                  </a:lnTo>
                  <a:lnTo>
                    <a:pt x="471487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83E9E7EF-058F-435D-90A3-F26E3CE9F242}"/>
                </a:ext>
              </a:extLst>
            </p:cNvPr>
            <p:cNvSpPr/>
            <p:nvPr/>
          </p:nvSpPr>
          <p:spPr>
            <a:xfrm>
              <a:off x="4741863" y="3781425"/>
              <a:ext cx="2481262" cy="1858963"/>
            </a:xfrm>
            <a:custGeom>
              <a:avLst/>
              <a:gdLst>
                <a:gd name="connsiteX0" fmla="*/ 423862 w 2481262"/>
                <a:gd name="connsiteY0" fmla="*/ 619125 h 1859756"/>
                <a:gd name="connsiteX1" fmla="*/ 247650 w 2481262"/>
                <a:gd name="connsiteY1" fmla="*/ 402431 h 1859756"/>
                <a:gd name="connsiteX2" fmla="*/ 0 w 2481262"/>
                <a:gd name="connsiteY2" fmla="*/ 102394 h 1859756"/>
                <a:gd name="connsiteX3" fmla="*/ 33337 w 2481262"/>
                <a:gd name="connsiteY3" fmla="*/ 0 h 1859756"/>
                <a:gd name="connsiteX4" fmla="*/ 152400 w 2481262"/>
                <a:gd name="connsiteY4" fmla="*/ 116681 h 1859756"/>
                <a:gd name="connsiteX5" fmla="*/ 431006 w 2481262"/>
                <a:gd name="connsiteY5" fmla="*/ 397669 h 1859756"/>
                <a:gd name="connsiteX6" fmla="*/ 676275 w 2481262"/>
                <a:gd name="connsiteY6" fmla="*/ 642938 h 1859756"/>
                <a:gd name="connsiteX7" fmla="*/ 971550 w 2481262"/>
                <a:gd name="connsiteY7" fmla="*/ 912019 h 1859756"/>
                <a:gd name="connsiteX8" fmla="*/ 1188244 w 2481262"/>
                <a:gd name="connsiteY8" fmla="*/ 1090613 h 1859756"/>
                <a:gd name="connsiteX9" fmla="*/ 1357312 w 2481262"/>
                <a:gd name="connsiteY9" fmla="*/ 1223963 h 1859756"/>
                <a:gd name="connsiteX10" fmla="*/ 1566862 w 2481262"/>
                <a:gd name="connsiteY10" fmla="*/ 1352550 h 1859756"/>
                <a:gd name="connsiteX11" fmla="*/ 1838325 w 2481262"/>
                <a:gd name="connsiteY11" fmla="*/ 1504950 h 1859756"/>
                <a:gd name="connsiteX12" fmla="*/ 2152650 w 2481262"/>
                <a:gd name="connsiteY12" fmla="*/ 1664494 h 1859756"/>
                <a:gd name="connsiteX13" fmla="*/ 2457450 w 2481262"/>
                <a:gd name="connsiteY13" fmla="*/ 1809750 h 1859756"/>
                <a:gd name="connsiteX14" fmla="*/ 2476500 w 2481262"/>
                <a:gd name="connsiteY14" fmla="*/ 1824038 h 1859756"/>
                <a:gd name="connsiteX15" fmla="*/ 2481262 w 2481262"/>
                <a:gd name="connsiteY15" fmla="*/ 1833563 h 1859756"/>
                <a:gd name="connsiteX16" fmla="*/ 2476500 w 2481262"/>
                <a:gd name="connsiteY16" fmla="*/ 1847850 h 1859756"/>
                <a:gd name="connsiteX17" fmla="*/ 2466975 w 2481262"/>
                <a:gd name="connsiteY17" fmla="*/ 1854994 h 1859756"/>
                <a:gd name="connsiteX18" fmla="*/ 2400300 w 2481262"/>
                <a:gd name="connsiteY18" fmla="*/ 1859756 h 1859756"/>
                <a:gd name="connsiteX19" fmla="*/ 2059781 w 2481262"/>
                <a:gd name="connsiteY19" fmla="*/ 1850231 h 1859756"/>
                <a:gd name="connsiteX20" fmla="*/ 1752600 w 2481262"/>
                <a:gd name="connsiteY20" fmla="*/ 1840706 h 1859756"/>
                <a:gd name="connsiteX21" fmla="*/ 1600200 w 2481262"/>
                <a:gd name="connsiteY21" fmla="*/ 1835944 h 1859756"/>
                <a:gd name="connsiteX22" fmla="*/ 1569244 w 2481262"/>
                <a:gd name="connsiteY22" fmla="*/ 1831181 h 1859756"/>
                <a:gd name="connsiteX23" fmla="*/ 1540669 w 2481262"/>
                <a:gd name="connsiteY23" fmla="*/ 1821656 h 1859756"/>
                <a:gd name="connsiteX24" fmla="*/ 1497806 w 2481262"/>
                <a:gd name="connsiteY24" fmla="*/ 1795463 h 1859756"/>
                <a:gd name="connsiteX25" fmla="*/ 1443037 w 2481262"/>
                <a:gd name="connsiteY25" fmla="*/ 1733550 h 1859756"/>
                <a:gd name="connsiteX26" fmla="*/ 1143000 w 2481262"/>
                <a:gd name="connsiteY26" fmla="*/ 1426369 h 1859756"/>
                <a:gd name="connsiteX27" fmla="*/ 821531 w 2481262"/>
                <a:gd name="connsiteY27" fmla="*/ 1076325 h 1859756"/>
                <a:gd name="connsiteX28" fmla="*/ 559594 w 2481262"/>
                <a:gd name="connsiteY28" fmla="*/ 773906 h 1859756"/>
                <a:gd name="connsiteX29" fmla="*/ 423862 w 2481262"/>
                <a:gd name="connsiteY29" fmla="*/ 619125 h 185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81262" h="1859756">
                  <a:moveTo>
                    <a:pt x="423862" y="619125"/>
                  </a:moveTo>
                  <a:lnTo>
                    <a:pt x="247650" y="402431"/>
                  </a:lnTo>
                  <a:lnTo>
                    <a:pt x="0" y="102394"/>
                  </a:lnTo>
                  <a:lnTo>
                    <a:pt x="33337" y="0"/>
                  </a:lnTo>
                  <a:lnTo>
                    <a:pt x="152400" y="116681"/>
                  </a:lnTo>
                  <a:lnTo>
                    <a:pt x="431006" y="397669"/>
                  </a:lnTo>
                  <a:lnTo>
                    <a:pt x="676275" y="642938"/>
                  </a:lnTo>
                  <a:lnTo>
                    <a:pt x="971550" y="912019"/>
                  </a:lnTo>
                  <a:lnTo>
                    <a:pt x="1188244" y="1090613"/>
                  </a:lnTo>
                  <a:lnTo>
                    <a:pt x="1357312" y="1223963"/>
                  </a:lnTo>
                  <a:lnTo>
                    <a:pt x="1566862" y="1352550"/>
                  </a:lnTo>
                  <a:lnTo>
                    <a:pt x="1838325" y="1504950"/>
                  </a:lnTo>
                  <a:lnTo>
                    <a:pt x="2152650" y="1664494"/>
                  </a:lnTo>
                  <a:lnTo>
                    <a:pt x="2457450" y="1809750"/>
                  </a:lnTo>
                  <a:lnTo>
                    <a:pt x="2476500" y="1824038"/>
                  </a:lnTo>
                  <a:lnTo>
                    <a:pt x="2481262" y="1833563"/>
                  </a:lnTo>
                  <a:lnTo>
                    <a:pt x="2476500" y="1847850"/>
                  </a:lnTo>
                  <a:lnTo>
                    <a:pt x="2466975" y="1854994"/>
                  </a:lnTo>
                  <a:lnTo>
                    <a:pt x="2400300" y="1859756"/>
                  </a:lnTo>
                  <a:lnTo>
                    <a:pt x="2059781" y="1850231"/>
                  </a:lnTo>
                  <a:lnTo>
                    <a:pt x="1752600" y="1840706"/>
                  </a:lnTo>
                  <a:lnTo>
                    <a:pt x="1600200" y="1835944"/>
                  </a:lnTo>
                  <a:lnTo>
                    <a:pt x="1569244" y="1831181"/>
                  </a:lnTo>
                  <a:lnTo>
                    <a:pt x="1540669" y="1821656"/>
                  </a:lnTo>
                  <a:lnTo>
                    <a:pt x="1497806" y="1795463"/>
                  </a:lnTo>
                  <a:lnTo>
                    <a:pt x="1443037" y="1733550"/>
                  </a:lnTo>
                  <a:lnTo>
                    <a:pt x="1143000" y="1426369"/>
                  </a:lnTo>
                  <a:lnTo>
                    <a:pt x="821531" y="1076325"/>
                  </a:lnTo>
                  <a:lnTo>
                    <a:pt x="559594" y="773906"/>
                  </a:lnTo>
                  <a:lnTo>
                    <a:pt x="423862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575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9B885C-1C35-432F-A1D0-28F68FF6BBB5}"/>
              </a:ext>
            </a:extLst>
          </p:cNvPr>
          <p:cNvGrpSpPr/>
          <p:nvPr/>
        </p:nvGrpSpPr>
        <p:grpSpPr>
          <a:xfrm>
            <a:off x="2774950" y="1574800"/>
            <a:ext cx="4448175" cy="4265613"/>
            <a:chOff x="2774950" y="1574800"/>
            <a:chExt cx="4448175" cy="4265613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6D9F2E2-07C2-D746-B26E-C7109FDFE20C}"/>
                </a:ext>
              </a:extLst>
            </p:cNvPr>
            <p:cNvSpPr/>
            <p:nvPr/>
          </p:nvSpPr>
          <p:spPr>
            <a:xfrm rot="16200000">
              <a:off x="2852738" y="1882775"/>
              <a:ext cx="1958975" cy="1343025"/>
            </a:xfrm>
            <a:custGeom>
              <a:avLst/>
              <a:gdLst>
                <a:gd name="connsiteX0" fmla="*/ 1078706 w 1959768"/>
                <a:gd name="connsiteY0" fmla="*/ 959644 h 1343025"/>
                <a:gd name="connsiteX1" fmla="*/ 923925 w 1959768"/>
                <a:gd name="connsiteY1" fmla="*/ 881063 h 1343025"/>
                <a:gd name="connsiteX2" fmla="*/ 819150 w 1959768"/>
                <a:gd name="connsiteY2" fmla="*/ 790575 h 1343025"/>
                <a:gd name="connsiteX3" fmla="*/ 569118 w 1959768"/>
                <a:gd name="connsiteY3" fmla="*/ 595313 h 1343025"/>
                <a:gd name="connsiteX4" fmla="*/ 376237 w 1959768"/>
                <a:gd name="connsiteY4" fmla="*/ 433388 h 1343025"/>
                <a:gd name="connsiteX5" fmla="*/ 161925 w 1959768"/>
                <a:gd name="connsiteY5" fmla="*/ 228600 h 1343025"/>
                <a:gd name="connsiteX6" fmla="*/ 14287 w 1959768"/>
                <a:gd name="connsiteY6" fmla="*/ 76200 h 1343025"/>
                <a:gd name="connsiteX7" fmla="*/ 4762 w 1959768"/>
                <a:gd name="connsiteY7" fmla="*/ 54769 h 1343025"/>
                <a:gd name="connsiteX8" fmla="*/ 0 w 1959768"/>
                <a:gd name="connsiteY8" fmla="*/ 30956 h 1343025"/>
                <a:gd name="connsiteX9" fmla="*/ 2381 w 1959768"/>
                <a:gd name="connsiteY9" fmla="*/ 9525 h 1343025"/>
                <a:gd name="connsiteX10" fmla="*/ 14287 w 1959768"/>
                <a:gd name="connsiteY10" fmla="*/ 0 h 1343025"/>
                <a:gd name="connsiteX11" fmla="*/ 26193 w 1959768"/>
                <a:gd name="connsiteY11" fmla="*/ 0 h 1343025"/>
                <a:gd name="connsiteX12" fmla="*/ 90487 w 1959768"/>
                <a:gd name="connsiteY12" fmla="*/ 42863 h 1343025"/>
                <a:gd name="connsiteX13" fmla="*/ 400050 w 1959768"/>
                <a:gd name="connsiteY13" fmla="*/ 266700 h 1343025"/>
                <a:gd name="connsiteX14" fmla="*/ 740568 w 1959768"/>
                <a:gd name="connsiteY14" fmla="*/ 502444 h 1343025"/>
                <a:gd name="connsiteX15" fmla="*/ 1035843 w 1959768"/>
                <a:gd name="connsiteY15" fmla="*/ 688181 h 1343025"/>
                <a:gd name="connsiteX16" fmla="*/ 1307306 w 1959768"/>
                <a:gd name="connsiteY16" fmla="*/ 831056 h 1343025"/>
                <a:gd name="connsiteX17" fmla="*/ 1481137 w 1959768"/>
                <a:gd name="connsiteY17" fmla="*/ 900113 h 1343025"/>
                <a:gd name="connsiteX18" fmla="*/ 1524000 w 1959768"/>
                <a:gd name="connsiteY18" fmla="*/ 914400 h 1343025"/>
                <a:gd name="connsiteX19" fmla="*/ 1550193 w 1959768"/>
                <a:gd name="connsiteY19" fmla="*/ 921544 h 1343025"/>
                <a:gd name="connsiteX20" fmla="*/ 1571625 w 1959768"/>
                <a:gd name="connsiteY20" fmla="*/ 923925 h 1343025"/>
                <a:gd name="connsiteX21" fmla="*/ 1614487 w 1959768"/>
                <a:gd name="connsiteY21" fmla="*/ 923925 h 1343025"/>
                <a:gd name="connsiteX22" fmla="*/ 1652587 w 1959768"/>
                <a:gd name="connsiteY22" fmla="*/ 919163 h 1343025"/>
                <a:gd name="connsiteX23" fmla="*/ 1712118 w 1959768"/>
                <a:gd name="connsiteY23" fmla="*/ 895350 h 1343025"/>
                <a:gd name="connsiteX24" fmla="*/ 1766887 w 1959768"/>
                <a:gd name="connsiteY24" fmla="*/ 862013 h 1343025"/>
                <a:gd name="connsiteX25" fmla="*/ 1843087 w 1959768"/>
                <a:gd name="connsiteY25" fmla="*/ 785813 h 1343025"/>
                <a:gd name="connsiteX26" fmla="*/ 1881187 w 1959768"/>
                <a:gd name="connsiteY26" fmla="*/ 726281 h 1343025"/>
                <a:gd name="connsiteX27" fmla="*/ 1902618 w 1959768"/>
                <a:gd name="connsiteY27" fmla="*/ 700088 h 1343025"/>
                <a:gd name="connsiteX28" fmla="*/ 1921668 w 1959768"/>
                <a:gd name="connsiteY28" fmla="*/ 685800 h 1343025"/>
                <a:gd name="connsiteX29" fmla="*/ 1945481 w 1959768"/>
                <a:gd name="connsiteY29" fmla="*/ 685800 h 1343025"/>
                <a:gd name="connsiteX30" fmla="*/ 1955006 w 1959768"/>
                <a:gd name="connsiteY30" fmla="*/ 692944 h 1343025"/>
                <a:gd name="connsiteX31" fmla="*/ 1959768 w 1959768"/>
                <a:gd name="connsiteY31" fmla="*/ 723900 h 1343025"/>
                <a:gd name="connsiteX32" fmla="*/ 1955006 w 1959768"/>
                <a:gd name="connsiteY32" fmla="*/ 809625 h 1343025"/>
                <a:gd name="connsiteX33" fmla="*/ 1945481 w 1959768"/>
                <a:gd name="connsiteY33" fmla="*/ 873919 h 1343025"/>
                <a:gd name="connsiteX34" fmla="*/ 1928812 w 1959768"/>
                <a:gd name="connsiteY34" fmla="*/ 938213 h 1343025"/>
                <a:gd name="connsiteX35" fmla="*/ 1907381 w 1959768"/>
                <a:gd name="connsiteY35" fmla="*/ 995363 h 1343025"/>
                <a:gd name="connsiteX36" fmla="*/ 1859756 w 1959768"/>
                <a:gd name="connsiteY36" fmla="*/ 1073944 h 1343025"/>
                <a:gd name="connsiteX37" fmla="*/ 1802606 w 1959768"/>
                <a:gd name="connsiteY37" fmla="*/ 1157288 h 1343025"/>
                <a:gd name="connsiteX38" fmla="*/ 1743075 w 1959768"/>
                <a:gd name="connsiteY38" fmla="*/ 1231106 h 1343025"/>
                <a:gd name="connsiteX39" fmla="*/ 1678781 w 1959768"/>
                <a:gd name="connsiteY39" fmla="*/ 1283494 h 1343025"/>
                <a:gd name="connsiteX40" fmla="*/ 1619250 w 1959768"/>
                <a:gd name="connsiteY40" fmla="*/ 1326356 h 1343025"/>
                <a:gd name="connsiteX41" fmla="*/ 1588293 w 1959768"/>
                <a:gd name="connsiteY41" fmla="*/ 1340644 h 1343025"/>
                <a:gd name="connsiteX42" fmla="*/ 1566862 w 1959768"/>
                <a:gd name="connsiteY42" fmla="*/ 1343025 h 1343025"/>
                <a:gd name="connsiteX43" fmla="*/ 1547812 w 1959768"/>
                <a:gd name="connsiteY43" fmla="*/ 1343025 h 1343025"/>
                <a:gd name="connsiteX44" fmla="*/ 1528762 w 1959768"/>
                <a:gd name="connsiteY44" fmla="*/ 1335881 h 1343025"/>
                <a:gd name="connsiteX45" fmla="*/ 1512093 w 1959768"/>
                <a:gd name="connsiteY45" fmla="*/ 1316831 h 1343025"/>
                <a:gd name="connsiteX46" fmla="*/ 1502568 w 1959768"/>
                <a:gd name="connsiteY46" fmla="*/ 1290638 h 1343025"/>
                <a:gd name="connsiteX47" fmla="*/ 1485900 w 1959768"/>
                <a:gd name="connsiteY47" fmla="*/ 1245394 h 1343025"/>
                <a:gd name="connsiteX48" fmla="*/ 1464468 w 1959768"/>
                <a:gd name="connsiteY48" fmla="*/ 1212056 h 1343025"/>
                <a:gd name="connsiteX49" fmla="*/ 1390650 w 1959768"/>
                <a:gd name="connsiteY49" fmla="*/ 1147763 h 1343025"/>
                <a:gd name="connsiteX50" fmla="*/ 1273968 w 1959768"/>
                <a:gd name="connsiteY50" fmla="*/ 1071563 h 1343025"/>
                <a:gd name="connsiteX51" fmla="*/ 1078706 w 1959768"/>
                <a:gd name="connsiteY51" fmla="*/ 95964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59768" h="1343025">
                  <a:moveTo>
                    <a:pt x="1078706" y="959644"/>
                  </a:moveTo>
                  <a:lnTo>
                    <a:pt x="923925" y="881063"/>
                  </a:lnTo>
                  <a:lnTo>
                    <a:pt x="819150" y="790575"/>
                  </a:lnTo>
                  <a:lnTo>
                    <a:pt x="569118" y="595313"/>
                  </a:lnTo>
                  <a:lnTo>
                    <a:pt x="376237" y="433388"/>
                  </a:lnTo>
                  <a:lnTo>
                    <a:pt x="161925" y="228600"/>
                  </a:lnTo>
                  <a:lnTo>
                    <a:pt x="14287" y="76200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90487" y="42863"/>
                  </a:lnTo>
                  <a:lnTo>
                    <a:pt x="400050" y="266700"/>
                  </a:lnTo>
                  <a:lnTo>
                    <a:pt x="740568" y="502444"/>
                  </a:lnTo>
                  <a:lnTo>
                    <a:pt x="1035843" y="688181"/>
                  </a:lnTo>
                  <a:lnTo>
                    <a:pt x="1307306" y="831056"/>
                  </a:lnTo>
                  <a:lnTo>
                    <a:pt x="1481137" y="900113"/>
                  </a:lnTo>
                  <a:lnTo>
                    <a:pt x="1524000" y="914400"/>
                  </a:lnTo>
                  <a:lnTo>
                    <a:pt x="1550193" y="921544"/>
                  </a:lnTo>
                  <a:lnTo>
                    <a:pt x="1571625" y="923925"/>
                  </a:lnTo>
                  <a:lnTo>
                    <a:pt x="1614487" y="923925"/>
                  </a:lnTo>
                  <a:lnTo>
                    <a:pt x="1652587" y="919163"/>
                  </a:lnTo>
                  <a:lnTo>
                    <a:pt x="1712118" y="895350"/>
                  </a:lnTo>
                  <a:lnTo>
                    <a:pt x="1766887" y="862013"/>
                  </a:lnTo>
                  <a:lnTo>
                    <a:pt x="1843087" y="785813"/>
                  </a:lnTo>
                  <a:lnTo>
                    <a:pt x="1881187" y="726281"/>
                  </a:lnTo>
                  <a:lnTo>
                    <a:pt x="1902618" y="700088"/>
                  </a:lnTo>
                  <a:lnTo>
                    <a:pt x="1921668" y="685800"/>
                  </a:lnTo>
                  <a:lnTo>
                    <a:pt x="1945481" y="685800"/>
                  </a:lnTo>
                  <a:lnTo>
                    <a:pt x="1955006" y="692944"/>
                  </a:lnTo>
                  <a:lnTo>
                    <a:pt x="1959768" y="723900"/>
                  </a:lnTo>
                  <a:lnTo>
                    <a:pt x="1955006" y="809625"/>
                  </a:lnTo>
                  <a:lnTo>
                    <a:pt x="1945481" y="873919"/>
                  </a:lnTo>
                  <a:lnTo>
                    <a:pt x="1928812" y="938213"/>
                  </a:lnTo>
                  <a:lnTo>
                    <a:pt x="1907381" y="995363"/>
                  </a:lnTo>
                  <a:lnTo>
                    <a:pt x="1859756" y="1073944"/>
                  </a:lnTo>
                  <a:lnTo>
                    <a:pt x="1802606" y="1157288"/>
                  </a:lnTo>
                  <a:lnTo>
                    <a:pt x="1743075" y="1231106"/>
                  </a:lnTo>
                  <a:lnTo>
                    <a:pt x="1678781" y="1283494"/>
                  </a:lnTo>
                  <a:lnTo>
                    <a:pt x="1619250" y="1326356"/>
                  </a:lnTo>
                  <a:lnTo>
                    <a:pt x="1588293" y="1340644"/>
                  </a:lnTo>
                  <a:lnTo>
                    <a:pt x="1566862" y="1343025"/>
                  </a:lnTo>
                  <a:lnTo>
                    <a:pt x="1547812" y="1343025"/>
                  </a:lnTo>
                  <a:lnTo>
                    <a:pt x="1528762" y="1335881"/>
                  </a:lnTo>
                  <a:lnTo>
                    <a:pt x="1512093" y="1316831"/>
                  </a:lnTo>
                  <a:lnTo>
                    <a:pt x="1502568" y="1290638"/>
                  </a:lnTo>
                  <a:lnTo>
                    <a:pt x="1485900" y="1245394"/>
                  </a:lnTo>
                  <a:lnTo>
                    <a:pt x="1464468" y="1212056"/>
                  </a:lnTo>
                  <a:lnTo>
                    <a:pt x="1390650" y="1147763"/>
                  </a:lnTo>
                  <a:lnTo>
                    <a:pt x="1273968" y="1071563"/>
                  </a:lnTo>
                  <a:lnTo>
                    <a:pt x="1078706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CDB8D9C-7792-1C46-9512-0027C206AB5D}"/>
                </a:ext>
              </a:extLst>
            </p:cNvPr>
            <p:cNvSpPr/>
            <p:nvPr/>
          </p:nvSpPr>
          <p:spPr>
            <a:xfrm rot="16200000">
              <a:off x="2537619" y="3401219"/>
              <a:ext cx="2676525" cy="2201863"/>
            </a:xfrm>
            <a:custGeom>
              <a:avLst/>
              <a:gdLst>
                <a:gd name="connsiteX0" fmla="*/ 1026897 w 2676856"/>
                <a:gd name="connsiteY0" fmla="*/ 1505732 h 2200906"/>
                <a:gd name="connsiteX1" fmla="*/ 859594 w 2676856"/>
                <a:gd name="connsiteY1" fmla="*/ 1361504 h 2200906"/>
                <a:gd name="connsiteX2" fmla="*/ 758635 w 2676856"/>
                <a:gd name="connsiteY2" fmla="*/ 1257661 h 2200906"/>
                <a:gd name="connsiteX3" fmla="*/ 646138 w 2676856"/>
                <a:gd name="connsiteY3" fmla="*/ 1130741 h 2200906"/>
                <a:gd name="connsiteX4" fmla="*/ 493257 w 2676856"/>
                <a:gd name="connsiteY4" fmla="*/ 925939 h 2200906"/>
                <a:gd name="connsiteX5" fmla="*/ 372106 w 2676856"/>
                <a:gd name="connsiteY5" fmla="*/ 741328 h 2200906"/>
                <a:gd name="connsiteX6" fmla="*/ 262494 w 2676856"/>
                <a:gd name="connsiteY6" fmla="*/ 556717 h 2200906"/>
                <a:gd name="connsiteX7" fmla="*/ 129805 w 2676856"/>
                <a:gd name="connsiteY7" fmla="*/ 320185 h 2200906"/>
                <a:gd name="connsiteX8" fmla="*/ 25961 w 2676856"/>
                <a:gd name="connsiteY8" fmla="*/ 112498 h 2200906"/>
                <a:gd name="connsiteX9" fmla="*/ 2885 w 2676856"/>
                <a:gd name="connsiteY9" fmla="*/ 54807 h 2200906"/>
                <a:gd name="connsiteX10" fmla="*/ 0 w 2676856"/>
                <a:gd name="connsiteY10" fmla="*/ 25961 h 2200906"/>
                <a:gd name="connsiteX11" fmla="*/ 5769 w 2676856"/>
                <a:gd name="connsiteY11" fmla="*/ 5769 h 2200906"/>
                <a:gd name="connsiteX12" fmla="*/ 17308 w 2676856"/>
                <a:gd name="connsiteY12" fmla="*/ 0 h 2200906"/>
                <a:gd name="connsiteX13" fmla="*/ 37499 w 2676856"/>
                <a:gd name="connsiteY13" fmla="*/ 5769 h 2200906"/>
                <a:gd name="connsiteX14" fmla="*/ 72114 w 2676856"/>
                <a:gd name="connsiteY14" fmla="*/ 63460 h 2200906"/>
                <a:gd name="connsiteX15" fmla="*/ 187496 w 2676856"/>
                <a:gd name="connsiteY15" fmla="*/ 248071 h 2200906"/>
                <a:gd name="connsiteX16" fmla="*/ 276916 w 2676856"/>
                <a:gd name="connsiteY16" fmla="*/ 380760 h 2200906"/>
                <a:gd name="connsiteX17" fmla="*/ 400952 w 2676856"/>
                <a:gd name="connsiteY17" fmla="*/ 553833 h 2200906"/>
                <a:gd name="connsiteX18" fmla="*/ 576909 w 2676856"/>
                <a:gd name="connsiteY18" fmla="*/ 770173 h 2200906"/>
                <a:gd name="connsiteX19" fmla="*/ 787480 w 2676856"/>
                <a:gd name="connsiteY19" fmla="*/ 1003821 h 2200906"/>
                <a:gd name="connsiteX20" fmla="*/ 1015359 w 2676856"/>
                <a:gd name="connsiteY20" fmla="*/ 1208624 h 2200906"/>
                <a:gd name="connsiteX21" fmla="*/ 1223046 w 2676856"/>
                <a:gd name="connsiteY21" fmla="*/ 1370158 h 2200906"/>
                <a:gd name="connsiteX22" fmla="*/ 1433618 w 2676856"/>
                <a:gd name="connsiteY22" fmla="*/ 1508616 h 2200906"/>
                <a:gd name="connsiteX23" fmla="*/ 1701880 w 2676856"/>
                <a:gd name="connsiteY23" fmla="*/ 1655728 h 2200906"/>
                <a:gd name="connsiteX24" fmla="*/ 1834569 w 2676856"/>
                <a:gd name="connsiteY24" fmla="*/ 1722072 h 2200906"/>
                <a:gd name="connsiteX25" fmla="*/ 1987450 w 2676856"/>
                <a:gd name="connsiteY25" fmla="*/ 1779763 h 2200906"/>
                <a:gd name="connsiteX26" fmla="*/ 2111485 w 2676856"/>
                <a:gd name="connsiteY26" fmla="*/ 1820147 h 2200906"/>
                <a:gd name="connsiteX27" fmla="*/ 2221098 w 2676856"/>
                <a:gd name="connsiteY27" fmla="*/ 1843223 h 2200906"/>
                <a:gd name="connsiteX28" fmla="*/ 2327826 w 2676856"/>
                <a:gd name="connsiteY28" fmla="*/ 1857646 h 2200906"/>
                <a:gd name="connsiteX29" fmla="*/ 2405709 w 2676856"/>
                <a:gd name="connsiteY29" fmla="*/ 1857646 h 2200906"/>
                <a:gd name="connsiteX30" fmla="*/ 2440323 w 2676856"/>
                <a:gd name="connsiteY30" fmla="*/ 1846108 h 2200906"/>
                <a:gd name="connsiteX31" fmla="*/ 2503783 w 2676856"/>
                <a:gd name="connsiteY31" fmla="*/ 1808609 h 2200906"/>
                <a:gd name="connsiteX32" fmla="*/ 2573012 w 2676856"/>
                <a:gd name="connsiteY32" fmla="*/ 1742264 h 2200906"/>
                <a:gd name="connsiteX33" fmla="*/ 2622049 w 2676856"/>
                <a:gd name="connsiteY33" fmla="*/ 1693227 h 2200906"/>
                <a:gd name="connsiteX34" fmla="*/ 2639357 w 2676856"/>
                <a:gd name="connsiteY34" fmla="*/ 1675920 h 2200906"/>
                <a:gd name="connsiteX35" fmla="*/ 2662433 w 2676856"/>
                <a:gd name="connsiteY35" fmla="*/ 1673035 h 2200906"/>
                <a:gd name="connsiteX36" fmla="*/ 2673971 w 2676856"/>
                <a:gd name="connsiteY36" fmla="*/ 1681689 h 2200906"/>
                <a:gd name="connsiteX37" fmla="*/ 2676856 w 2676856"/>
                <a:gd name="connsiteY37" fmla="*/ 1710534 h 2200906"/>
                <a:gd name="connsiteX38" fmla="*/ 2668202 w 2676856"/>
                <a:gd name="connsiteY38" fmla="*/ 1782648 h 2200906"/>
                <a:gd name="connsiteX39" fmla="*/ 2650895 w 2676856"/>
                <a:gd name="connsiteY39" fmla="*/ 1848992 h 2200906"/>
                <a:gd name="connsiteX40" fmla="*/ 2610511 w 2676856"/>
                <a:gd name="connsiteY40" fmla="*/ 1935528 h 2200906"/>
                <a:gd name="connsiteX41" fmla="*/ 2578781 w 2676856"/>
                <a:gd name="connsiteY41" fmla="*/ 2004757 h 2200906"/>
                <a:gd name="connsiteX42" fmla="*/ 2555705 w 2676856"/>
                <a:gd name="connsiteY42" fmla="*/ 2048026 h 2200906"/>
                <a:gd name="connsiteX43" fmla="*/ 2492245 w 2676856"/>
                <a:gd name="connsiteY43" fmla="*/ 2102832 h 2200906"/>
                <a:gd name="connsiteX44" fmla="*/ 2379748 w 2676856"/>
                <a:gd name="connsiteY44" fmla="*/ 2169176 h 2200906"/>
                <a:gd name="connsiteX45" fmla="*/ 2324942 w 2676856"/>
                <a:gd name="connsiteY45" fmla="*/ 2198022 h 2200906"/>
                <a:gd name="connsiteX46" fmla="*/ 2307634 w 2676856"/>
                <a:gd name="connsiteY46" fmla="*/ 2200906 h 2200906"/>
                <a:gd name="connsiteX47" fmla="*/ 2281673 w 2676856"/>
                <a:gd name="connsiteY47" fmla="*/ 2198022 h 2200906"/>
                <a:gd name="connsiteX48" fmla="*/ 2232636 w 2676856"/>
                <a:gd name="connsiteY48" fmla="*/ 2186484 h 2200906"/>
                <a:gd name="connsiteX49" fmla="*/ 2195137 w 2676856"/>
                <a:gd name="connsiteY49" fmla="*/ 2160523 h 2200906"/>
                <a:gd name="connsiteX50" fmla="*/ 2073986 w 2676856"/>
                <a:gd name="connsiteY50" fmla="*/ 2105716 h 2200906"/>
                <a:gd name="connsiteX51" fmla="*/ 1978796 w 2676856"/>
                <a:gd name="connsiteY51" fmla="*/ 2079756 h 2200906"/>
                <a:gd name="connsiteX52" fmla="*/ 1857646 w 2676856"/>
                <a:gd name="connsiteY52" fmla="*/ 2027834 h 2200906"/>
                <a:gd name="connsiteX53" fmla="*/ 1632651 w 2676856"/>
                <a:gd name="connsiteY53" fmla="*/ 1906683 h 2200906"/>
                <a:gd name="connsiteX54" fmla="*/ 1413426 w 2676856"/>
                <a:gd name="connsiteY54" fmla="*/ 1779763 h 2200906"/>
                <a:gd name="connsiteX55" fmla="*/ 1254776 w 2676856"/>
                <a:gd name="connsiteY55" fmla="*/ 1673035 h 2200906"/>
                <a:gd name="connsiteX56" fmla="*/ 1026897 w 2676856"/>
                <a:gd name="connsiteY56" fmla="*/ 1505732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856" h="2200906">
                  <a:moveTo>
                    <a:pt x="1026897" y="1505732"/>
                  </a:moveTo>
                  <a:lnTo>
                    <a:pt x="859594" y="1361504"/>
                  </a:lnTo>
                  <a:lnTo>
                    <a:pt x="758635" y="1257661"/>
                  </a:lnTo>
                  <a:lnTo>
                    <a:pt x="646138" y="1130741"/>
                  </a:lnTo>
                  <a:lnTo>
                    <a:pt x="493257" y="925939"/>
                  </a:lnTo>
                  <a:lnTo>
                    <a:pt x="372106" y="741328"/>
                  </a:lnTo>
                  <a:lnTo>
                    <a:pt x="262494" y="556717"/>
                  </a:lnTo>
                  <a:lnTo>
                    <a:pt x="129805" y="320185"/>
                  </a:lnTo>
                  <a:lnTo>
                    <a:pt x="25961" y="112498"/>
                  </a:lnTo>
                  <a:lnTo>
                    <a:pt x="2885" y="54807"/>
                  </a:lnTo>
                  <a:lnTo>
                    <a:pt x="0" y="25961"/>
                  </a:lnTo>
                  <a:lnTo>
                    <a:pt x="5769" y="5769"/>
                  </a:lnTo>
                  <a:lnTo>
                    <a:pt x="17308" y="0"/>
                  </a:lnTo>
                  <a:lnTo>
                    <a:pt x="37499" y="5769"/>
                  </a:lnTo>
                  <a:lnTo>
                    <a:pt x="72114" y="63460"/>
                  </a:lnTo>
                  <a:lnTo>
                    <a:pt x="187496" y="248071"/>
                  </a:lnTo>
                  <a:lnTo>
                    <a:pt x="276916" y="380760"/>
                  </a:lnTo>
                  <a:lnTo>
                    <a:pt x="400952" y="553833"/>
                  </a:lnTo>
                  <a:lnTo>
                    <a:pt x="576909" y="770173"/>
                  </a:lnTo>
                  <a:lnTo>
                    <a:pt x="787480" y="1003821"/>
                  </a:lnTo>
                  <a:lnTo>
                    <a:pt x="1015359" y="1208624"/>
                  </a:lnTo>
                  <a:lnTo>
                    <a:pt x="1223046" y="1370158"/>
                  </a:lnTo>
                  <a:lnTo>
                    <a:pt x="1433618" y="1508616"/>
                  </a:lnTo>
                  <a:lnTo>
                    <a:pt x="1701880" y="1655728"/>
                  </a:lnTo>
                  <a:lnTo>
                    <a:pt x="1834569" y="1722072"/>
                  </a:lnTo>
                  <a:lnTo>
                    <a:pt x="1987450" y="1779763"/>
                  </a:lnTo>
                  <a:lnTo>
                    <a:pt x="2111485" y="1820147"/>
                  </a:lnTo>
                  <a:lnTo>
                    <a:pt x="2221098" y="1843223"/>
                  </a:lnTo>
                  <a:lnTo>
                    <a:pt x="2327826" y="1857646"/>
                  </a:lnTo>
                  <a:lnTo>
                    <a:pt x="2405709" y="1857646"/>
                  </a:lnTo>
                  <a:lnTo>
                    <a:pt x="2440323" y="1846108"/>
                  </a:lnTo>
                  <a:lnTo>
                    <a:pt x="2503783" y="1808609"/>
                  </a:lnTo>
                  <a:lnTo>
                    <a:pt x="2573012" y="1742264"/>
                  </a:lnTo>
                  <a:lnTo>
                    <a:pt x="2622049" y="1693227"/>
                  </a:lnTo>
                  <a:lnTo>
                    <a:pt x="2639357" y="1675920"/>
                  </a:lnTo>
                  <a:lnTo>
                    <a:pt x="2662433" y="1673035"/>
                  </a:lnTo>
                  <a:lnTo>
                    <a:pt x="2673971" y="1681689"/>
                  </a:lnTo>
                  <a:lnTo>
                    <a:pt x="2676856" y="1710534"/>
                  </a:lnTo>
                  <a:lnTo>
                    <a:pt x="2668202" y="1782648"/>
                  </a:lnTo>
                  <a:lnTo>
                    <a:pt x="2650895" y="1848992"/>
                  </a:lnTo>
                  <a:lnTo>
                    <a:pt x="2610511" y="1935528"/>
                  </a:lnTo>
                  <a:lnTo>
                    <a:pt x="2578781" y="2004757"/>
                  </a:lnTo>
                  <a:lnTo>
                    <a:pt x="2555705" y="2048026"/>
                  </a:lnTo>
                  <a:lnTo>
                    <a:pt x="2492245" y="2102832"/>
                  </a:lnTo>
                  <a:lnTo>
                    <a:pt x="2379748" y="2169176"/>
                  </a:lnTo>
                  <a:lnTo>
                    <a:pt x="2324942" y="2198022"/>
                  </a:lnTo>
                  <a:lnTo>
                    <a:pt x="2307634" y="2200906"/>
                  </a:lnTo>
                  <a:lnTo>
                    <a:pt x="2281673" y="2198022"/>
                  </a:lnTo>
                  <a:lnTo>
                    <a:pt x="2232636" y="2186484"/>
                  </a:lnTo>
                  <a:lnTo>
                    <a:pt x="2195137" y="2160523"/>
                  </a:lnTo>
                  <a:lnTo>
                    <a:pt x="2073986" y="2105716"/>
                  </a:lnTo>
                  <a:lnTo>
                    <a:pt x="1978796" y="2079756"/>
                  </a:lnTo>
                  <a:lnTo>
                    <a:pt x="1857646" y="2027834"/>
                  </a:lnTo>
                  <a:lnTo>
                    <a:pt x="1632651" y="1906683"/>
                  </a:lnTo>
                  <a:lnTo>
                    <a:pt x="1413426" y="1779763"/>
                  </a:lnTo>
                  <a:lnTo>
                    <a:pt x="1254776" y="1673035"/>
                  </a:lnTo>
                  <a:lnTo>
                    <a:pt x="1026897" y="150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C7EDD2E-4CC4-864F-82C0-8624CF98CA34}"/>
                </a:ext>
              </a:extLst>
            </p:cNvPr>
            <p:cNvSpPr/>
            <p:nvPr/>
          </p:nvSpPr>
          <p:spPr>
            <a:xfrm>
              <a:off x="3910013" y="2268538"/>
              <a:ext cx="2665412" cy="654050"/>
            </a:xfrm>
            <a:custGeom>
              <a:avLst/>
              <a:gdLst>
                <a:gd name="connsiteX0" fmla="*/ 1221581 w 2664618"/>
                <a:gd name="connsiteY0" fmla="*/ 442913 h 652463"/>
                <a:gd name="connsiteX1" fmla="*/ 912018 w 2664618"/>
                <a:gd name="connsiteY1" fmla="*/ 511969 h 652463"/>
                <a:gd name="connsiteX2" fmla="*/ 597693 w 2664618"/>
                <a:gd name="connsiteY2" fmla="*/ 588169 h 652463"/>
                <a:gd name="connsiteX3" fmla="*/ 366712 w 2664618"/>
                <a:gd name="connsiteY3" fmla="*/ 647700 h 652463"/>
                <a:gd name="connsiteX4" fmla="*/ 335756 w 2664618"/>
                <a:gd name="connsiteY4" fmla="*/ 652463 h 652463"/>
                <a:gd name="connsiteX5" fmla="*/ 292893 w 2664618"/>
                <a:gd name="connsiteY5" fmla="*/ 640557 h 652463"/>
                <a:gd name="connsiteX6" fmla="*/ 233362 w 2664618"/>
                <a:gd name="connsiteY6" fmla="*/ 600075 h 652463"/>
                <a:gd name="connsiteX7" fmla="*/ 119062 w 2664618"/>
                <a:gd name="connsiteY7" fmla="*/ 497682 h 652463"/>
                <a:gd name="connsiteX8" fmla="*/ 0 w 2664618"/>
                <a:gd name="connsiteY8" fmla="*/ 371475 h 652463"/>
                <a:gd name="connsiteX9" fmla="*/ 76200 w 2664618"/>
                <a:gd name="connsiteY9" fmla="*/ 273844 h 652463"/>
                <a:gd name="connsiteX10" fmla="*/ 188118 w 2664618"/>
                <a:gd name="connsiteY10" fmla="*/ 326232 h 652463"/>
                <a:gd name="connsiteX11" fmla="*/ 269081 w 2664618"/>
                <a:gd name="connsiteY11" fmla="*/ 345282 h 652463"/>
                <a:gd name="connsiteX12" fmla="*/ 364331 w 2664618"/>
                <a:gd name="connsiteY12" fmla="*/ 354807 h 652463"/>
                <a:gd name="connsiteX13" fmla="*/ 481012 w 2664618"/>
                <a:gd name="connsiteY13" fmla="*/ 357188 h 652463"/>
                <a:gd name="connsiteX14" fmla="*/ 654843 w 2664618"/>
                <a:gd name="connsiteY14" fmla="*/ 347663 h 652463"/>
                <a:gd name="connsiteX15" fmla="*/ 852487 w 2664618"/>
                <a:gd name="connsiteY15" fmla="*/ 319088 h 652463"/>
                <a:gd name="connsiteX16" fmla="*/ 1128712 w 2664618"/>
                <a:gd name="connsiteY16" fmla="*/ 266700 h 652463"/>
                <a:gd name="connsiteX17" fmla="*/ 1476375 w 2664618"/>
                <a:gd name="connsiteY17" fmla="*/ 192882 h 652463"/>
                <a:gd name="connsiteX18" fmla="*/ 1793081 w 2664618"/>
                <a:gd name="connsiteY18" fmla="*/ 126207 h 652463"/>
                <a:gd name="connsiteX19" fmla="*/ 1997868 w 2664618"/>
                <a:gd name="connsiteY19" fmla="*/ 80963 h 652463"/>
                <a:gd name="connsiteX20" fmla="*/ 2166937 w 2664618"/>
                <a:gd name="connsiteY20" fmla="*/ 30957 h 652463"/>
                <a:gd name="connsiteX21" fmla="*/ 2257425 w 2664618"/>
                <a:gd name="connsiteY21" fmla="*/ 0 h 652463"/>
                <a:gd name="connsiteX22" fmla="*/ 2274093 w 2664618"/>
                <a:gd name="connsiteY22" fmla="*/ 0 h 652463"/>
                <a:gd name="connsiteX23" fmla="*/ 2347912 w 2664618"/>
                <a:gd name="connsiteY23" fmla="*/ 26194 h 652463"/>
                <a:gd name="connsiteX24" fmla="*/ 2440781 w 2664618"/>
                <a:gd name="connsiteY24" fmla="*/ 73819 h 652463"/>
                <a:gd name="connsiteX25" fmla="*/ 2552700 w 2664618"/>
                <a:gd name="connsiteY25" fmla="*/ 152400 h 652463"/>
                <a:gd name="connsiteX26" fmla="*/ 2595562 w 2664618"/>
                <a:gd name="connsiteY26" fmla="*/ 192882 h 652463"/>
                <a:gd name="connsiteX27" fmla="*/ 2631281 w 2664618"/>
                <a:gd name="connsiteY27" fmla="*/ 235744 h 652463"/>
                <a:gd name="connsiteX28" fmla="*/ 2657475 w 2664618"/>
                <a:gd name="connsiteY28" fmla="*/ 273844 h 652463"/>
                <a:gd name="connsiteX29" fmla="*/ 2664618 w 2664618"/>
                <a:gd name="connsiteY29" fmla="*/ 297657 h 652463"/>
                <a:gd name="connsiteX30" fmla="*/ 2664618 w 2664618"/>
                <a:gd name="connsiteY30" fmla="*/ 314325 h 652463"/>
                <a:gd name="connsiteX31" fmla="*/ 2659856 w 2664618"/>
                <a:gd name="connsiteY31" fmla="*/ 340519 h 652463"/>
                <a:gd name="connsiteX32" fmla="*/ 2643187 w 2664618"/>
                <a:gd name="connsiteY32" fmla="*/ 357188 h 652463"/>
                <a:gd name="connsiteX33" fmla="*/ 2590800 w 2664618"/>
                <a:gd name="connsiteY33" fmla="*/ 373857 h 652463"/>
                <a:gd name="connsiteX34" fmla="*/ 2476500 w 2664618"/>
                <a:gd name="connsiteY34" fmla="*/ 397669 h 652463"/>
                <a:gd name="connsiteX35" fmla="*/ 2105025 w 2664618"/>
                <a:gd name="connsiteY35" fmla="*/ 261938 h 652463"/>
                <a:gd name="connsiteX36" fmla="*/ 1721643 w 2664618"/>
                <a:gd name="connsiteY36" fmla="*/ 333375 h 652463"/>
                <a:gd name="connsiteX37" fmla="*/ 1221581 w 2664618"/>
                <a:gd name="connsiteY37" fmla="*/ 442913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64618" h="652463">
                  <a:moveTo>
                    <a:pt x="1221581" y="442913"/>
                  </a:moveTo>
                  <a:lnTo>
                    <a:pt x="912018" y="511969"/>
                  </a:lnTo>
                  <a:lnTo>
                    <a:pt x="597693" y="588169"/>
                  </a:lnTo>
                  <a:lnTo>
                    <a:pt x="366712" y="647700"/>
                  </a:lnTo>
                  <a:lnTo>
                    <a:pt x="335756" y="652463"/>
                  </a:lnTo>
                  <a:lnTo>
                    <a:pt x="292893" y="640557"/>
                  </a:lnTo>
                  <a:lnTo>
                    <a:pt x="233362" y="600075"/>
                  </a:lnTo>
                  <a:lnTo>
                    <a:pt x="119062" y="497682"/>
                  </a:lnTo>
                  <a:lnTo>
                    <a:pt x="0" y="371475"/>
                  </a:lnTo>
                  <a:lnTo>
                    <a:pt x="76200" y="273844"/>
                  </a:lnTo>
                  <a:lnTo>
                    <a:pt x="188118" y="326232"/>
                  </a:lnTo>
                  <a:lnTo>
                    <a:pt x="269081" y="345282"/>
                  </a:lnTo>
                  <a:lnTo>
                    <a:pt x="364331" y="354807"/>
                  </a:lnTo>
                  <a:lnTo>
                    <a:pt x="481012" y="357188"/>
                  </a:lnTo>
                  <a:lnTo>
                    <a:pt x="654843" y="347663"/>
                  </a:lnTo>
                  <a:lnTo>
                    <a:pt x="852487" y="319088"/>
                  </a:lnTo>
                  <a:lnTo>
                    <a:pt x="1128712" y="266700"/>
                  </a:lnTo>
                  <a:lnTo>
                    <a:pt x="1476375" y="192882"/>
                  </a:lnTo>
                  <a:lnTo>
                    <a:pt x="1793081" y="126207"/>
                  </a:lnTo>
                  <a:lnTo>
                    <a:pt x="1997868" y="80963"/>
                  </a:lnTo>
                  <a:lnTo>
                    <a:pt x="2166937" y="30957"/>
                  </a:lnTo>
                  <a:lnTo>
                    <a:pt x="2257425" y="0"/>
                  </a:lnTo>
                  <a:lnTo>
                    <a:pt x="2274093" y="0"/>
                  </a:lnTo>
                  <a:lnTo>
                    <a:pt x="2347912" y="26194"/>
                  </a:lnTo>
                  <a:lnTo>
                    <a:pt x="2440781" y="73819"/>
                  </a:lnTo>
                  <a:lnTo>
                    <a:pt x="2552700" y="152400"/>
                  </a:lnTo>
                  <a:lnTo>
                    <a:pt x="2595562" y="192882"/>
                  </a:lnTo>
                  <a:lnTo>
                    <a:pt x="2631281" y="235744"/>
                  </a:lnTo>
                  <a:lnTo>
                    <a:pt x="2657475" y="273844"/>
                  </a:lnTo>
                  <a:lnTo>
                    <a:pt x="2664618" y="297657"/>
                  </a:lnTo>
                  <a:lnTo>
                    <a:pt x="2664618" y="314325"/>
                  </a:lnTo>
                  <a:lnTo>
                    <a:pt x="2659856" y="340519"/>
                  </a:lnTo>
                  <a:lnTo>
                    <a:pt x="2643187" y="357188"/>
                  </a:lnTo>
                  <a:lnTo>
                    <a:pt x="2590800" y="373857"/>
                  </a:lnTo>
                  <a:lnTo>
                    <a:pt x="2476500" y="397669"/>
                  </a:lnTo>
                  <a:lnTo>
                    <a:pt x="2105025" y="261938"/>
                  </a:lnTo>
                  <a:lnTo>
                    <a:pt x="1721643" y="333375"/>
                  </a:lnTo>
                  <a:lnTo>
                    <a:pt x="1221581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CCADABE-83AE-F044-AE86-6A6AD6B94F66}"/>
                </a:ext>
              </a:extLst>
            </p:cNvPr>
            <p:cNvSpPr/>
            <p:nvPr/>
          </p:nvSpPr>
          <p:spPr>
            <a:xfrm>
              <a:off x="5427663" y="2455863"/>
              <a:ext cx="992187" cy="866775"/>
            </a:xfrm>
            <a:custGeom>
              <a:avLst/>
              <a:gdLst>
                <a:gd name="connsiteX0" fmla="*/ 471487 w 992981"/>
                <a:gd name="connsiteY0" fmla="*/ 533400 h 866775"/>
                <a:gd name="connsiteX1" fmla="*/ 278606 w 992981"/>
                <a:gd name="connsiteY1" fmla="*/ 678656 h 866775"/>
                <a:gd name="connsiteX2" fmla="*/ 109537 w 992981"/>
                <a:gd name="connsiteY2" fmla="*/ 804862 h 866775"/>
                <a:gd name="connsiteX3" fmla="*/ 40481 w 992981"/>
                <a:gd name="connsiteY3" fmla="*/ 854869 h 866775"/>
                <a:gd name="connsiteX4" fmla="*/ 19050 w 992981"/>
                <a:gd name="connsiteY4" fmla="*/ 866775 h 866775"/>
                <a:gd name="connsiteX5" fmla="*/ 7144 w 992981"/>
                <a:gd name="connsiteY5" fmla="*/ 866775 h 866775"/>
                <a:gd name="connsiteX6" fmla="*/ 0 w 992981"/>
                <a:gd name="connsiteY6" fmla="*/ 854869 h 866775"/>
                <a:gd name="connsiteX7" fmla="*/ 4762 w 992981"/>
                <a:gd name="connsiteY7" fmla="*/ 831056 h 866775"/>
                <a:gd name="connsiteX8" fmla="*/ 35719 w 992981"/>
                <a:gd name="connsiteY8" fmla="*/ 788194 h 866775"/>
                <a:gd name="connsiteX9" fmla="*/ 121444 w 992981"/>
                <a:gd name="connsiteY9" fmla="*/ 681037 h 866775"/>
                <a:gd name="connsiteX10" fmla="*/ 245269 w 992981"/>
                <a:gd name="connsiteY10" fmla="*/ 535781 h 866775"/>
                <a:gd name="connsiteX11" fmla="*/ 338137 w 992981"/>
                <a:gd name="connsiteY11" fmla="*/ 419100 h 866775"/>
                <a:gd name="connsiteX12" fmla="*/ 483394 w 992981"/>
                <a:gd name="connsiteY12" fmla="*/ 240506 h 866775"/>
                <a:gd name="connsiteX13" fmla="*/ 578644 w 992981"/>
                <a:gd name="connsiteY13" fmla="*/ 111919 h 866775"/>
                <a:gd name="connsiteX14" fmla="*/ 626269 w 992981"/>
                <a:gd name="connsiteY14" fmla="*/ 0 h 866775"/>
                <a:gd name="connsiteX15" fmla="*/ 992981 w 992981"/>
                <a:gd name="connsiteY15" fmla="*/ 173831 h 866775"/>
                <a:gd name="connsiteX16" fmla="*/ 957262 w 992981"/>
                <a:gd name="connsiteY16" fmla="*/ 211931 h 866775"/>
                <a:gd name="connsiteX17" fmla="*/ 847725 w 992981"/>
                <a:gd name="connsiteY17" fmla="*/ 254794 h 866775"/>
                <a:gd name="connsiteX18" fmla="*/ 792956 w 992981"/>
                <a:gd name="connsiteY18" fmla="*/ 280987 h 866775"/>
                <a:gd name="connsiteX19" fmla="*/ 752475 w 992981"/>
                <a:gd name="connsiteY19" fmla="*/ 314325 h 866775"/>
                <a:gd name="connsiteX20" fmla="*/ 471487 w 992981"/>
                <a:gd name="connsiteY20" fmla="*/ 53340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2981" h="866775">
                  <a:moveTo>
                    <a:pt x="471487" y="533400"/>
                  </a:moveTo>
                  <a:lnTo>
                    <a:pt x="278606" y="678656"/>
                  </a:lnTo>
                  <a:lnTo>
                    <a:pt x="109537" y="804862"/>
                  </a:lnTo>
                  <a:lnTo>
                    <a:pt x="40481" y="854869"/>
                  </a:lnTo>
                  <a:lnTo>
                    <a:pt x="19050" y="866775"/>
                  </a:lnTo>
                  <a:lnTo>
                    <a:pt x="7144" y="866775"/>
                  </a:lnTo>
                  <a:lnTo>
                    <a:pt x="0" y="854869"/>
                  </a:lnTo>
                  <a:lnTo>
                    <a:pt x="4762" y="831056"/>
                  </a:lnTo>
                  <a:lnTo>
                    <a:pt x="35719" y="788194"/>
                  </a:lnTo>
                  <a:lnTo>
                    <a:pt x="121444" y="681037"/>
                  </a:lnTo>
                  <a:lnTo>
                    <a:pt x="245269" y="535781"/>
                  </a:lnTo>
                  <a:lnTo>
                    <a:pt x="338137" y="419100"/>
                  </a:lnTo>
                  <a:lnTo>
                    <a:pt x="483394" y="240506"/>
                  </a:lnTo>
                  <a:lnTo>
                    <a:pt x="578644" y="111919"/>
                  </a:lnTo>
                  <a:lnTo>
                    <a:pt x="626269" y="0"/>
                  </a:lnTo>
                  <a:lnTo>
                    <a:pt x="992981" y="173831"/>
                  </a:lnTo>
                  <a:lnTo>
                    <a:pt x="957262" y="211931"/>
                  </a:lnTo>
                  <a:lnTo>
                    <a:pt x="847725" y="254794"/>
                  </a:lnTo>
                  <a:lnTo>
                    <a:pt x="792956" y="280987"/>
                  </a:lnTo>
                  <a:lnTo>
                    <a:pt x="752475" y="314325"/>
                  </a:lnTo>
                  <a:lnTo>
                    <a:pt x="471487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77F276A-7305-5340-8BB7-3658EB14D5C7}"/>
                </a:ext>
              </a:extLst>
            </p:cNvPr>
            <p:cNvSpPr/>
            <p:nvPr/>
          </p:nvSpPr>
          <p:spPr>
            <a:xfrm>
              <a:off x="4741863" y="3781425"/>
              <a:ext cx="2481262" cy="1858963"/>
            </a:xfrm>
            <a:custGeom>
              <a:avLst/>
              <a:gdLst>
                <a:gd name="connsiteX0" fmla="*/ 423862 w 2481262"/>
                <a:gd name="connsiteY0" fmla="*/ 619125 h 1859756"/>
                <a:gd name="connsiteX1" fmla="*/ 247650 w 2481262"/>
                <a:gd name="connsiteY1" fmla="*/ 402431 h 1859756"/>
                <a:gd name="connsiteX2" fmla="*/ 0 w 2481262"/>
                <a:gd name="connsiteY2" fmla="*/ 102394 h 1859756"/>
                <a:gd name="connsiteX3" fmla="*/ 33337 w 2481262"/>
                <a:gd name="connsiteY3" fmla="*/ 0 h 1859756"/>
                <a:gd name="connsiteX4" fmla="*/ 152400 w 2481262"/>
                <a:gd name="connsiteY4" fmla="*/ 116681 h 1859756"/>
                <a:gd name="connsiteX5" fmla="*/ 431006 w 2481262"/>
                <a:gd name="connsiteY5" fmla="*/ 397669 h 1859756"/>
                <a:gd name="connsiteX6" fmla="*/ 676275 w 2481262"/>
                <a:gd name="connsiteY6" fmla="*/ 642938 h 1859756"/>
                <a:gd name="connsiteX7" fmla="*/ 971550 w 2481262"/>
                <a:gd name="connsiteY7" fmla="*/ 912019 h 1859756"/>
                <a:gd name="connsiteX8" fmla="*/ 1188244 w 2481262"/>
                <a:gd name="connsiteY8" fmla="*/ 1090613 h 1859756"/>
                <a:gd name="connsiteX9" fmla="*/ 1357312 w 2481262"/>
                <a:gd name="connsiteY9" fmla="*/ 1223963 h 1859756"/>
                <a:gd name="connsiteX10" fmla="*/ 1566862 w 2481262"/>
                <a:gd name="connsiteY10" fmla="*/ 1352550 h 1859756"/>
                <a:gd name="connsiteX11" fmla="*/ 1838325 w 2481262"/>
                <a:gd name="connsiteY11" fmla="*/ 1504950 h 1859756"/>
                <a:gd name="connsiteX12" fmla="*/ 2152650 w 2481262"/>
                <a:gd name="connsiteY12" fmla="*/ 1664494 h 1859756"/>
                <a:gd name="connsiteX13" fmla="*/ 2457450 w 2481262"/>
                <a:gd name="connsiteY13" fmla="*/ 1809750 h 1859756"/>
                <a:gd name="connsiteX14" fmla="*/ 2476500 w 2481262"/>
                <a:gd name="connsiteY14" fmla="*/ 1824038 h 1859756"/>
                <a:gd name="connsiteX15" fmla="*/ 2481262 w 2481262"/>
                <a:gd name="connsiteY15" fmla="*/ 1833563 h 1859756"/>
                <a:gd name="connsiteX16" fmla="*/ 2476500 w 2481262"/>
                <a:gd name="connsiteY16" fmla="*/ 1847850 h 1859756"/>
                <a:gd name="connsiteX17" fmla="*/ 2466975 w 2481262"/>
                <a:gd name="connsiteY17" fmla="*/ 1854994 h 1859756"/>
                <a:gd name="connsiteX18" fmla="*/ 2400300 w 2481262"/>
                <a:gd name="connsiteY18" fmla="*/ 1859756 h 1859756"/>
                <a:gd name="connsiteX19" fmla="*/ 2059781 w 2481262"/>
                <a:gd name="connsiteY19" fmla="*/ 1850231 h 1859756"/>
                <a:gd name="connsiteX20" fmla="*/ 1752600 w 2481262"/>
                <a:gd name="connsiteY20" fmla="*/ 1840706 h 1859756"/>
                <a:gd name="connsiteX21" fmla="*/ 1600200 w 2481262"/>
                <a:gd name="connsiteY21" fmla="*/ 1835944 h 1859756"/>
                <a:gd name="connsiteX22" fmla="*/ 1569244 w 2481262"/>
                <a:gd name="connsiteY22" fmla="*/ 1831181 h 1859756"/>
                <a:gd name="connsiteX23" fmla="*/ 1540669 w 2481262"/>
                <a:gd name="connsiteY23" fmla="*/ 1821656 h 1859756"/>
                <a:gd name="connsiteX24" fmla="*/ 1497806 w 2481262"/>
                <a:gd name="connsiteY24" fmla="*/ 1795463 h 1859756"/>
                <a:gd name="connsiteX25" fmla="*/ 1443037 w 2481262"/>
                <a:gd name="connsiteY25" fmla="*/ 1733550 h 1859756"/>
                <a:gd name="connsiteX26" fmla="*/ 1143000 w 2481262"/>
                <a:gd name="connsiteY26" fmla="*/ 1426369 h 1859756"/>
                <a:gd name="connsiteX27" fmla="*/ 821531 w 2481262"/>
                <a:gd name="connsiteY27" fmla="*/ 1076325 h 1859756"/>
                <a:gd name="connsiteX28" fmla="*/ 559594 w 2481262"/>
                <a:gd name="connsiteY28" fmla="*/ 773906 h 1859756"/>
                <a:gd name="connsiteX29" fmla="*/ 423862 w 2481262"/>
                <a:gd name="connsiteY29" fmla="*/ 619125 h 185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81262" h="1859756">
                  <a:moveTo>
                    <a:pt x="423862" y="619125"/>
                  </a:moveTo>
                  <a:lnTo>
                    <a:pt x="247650" y="402431"/>
                  </a:lnTo>
                  <a:lnTo>
                    <a:pt x="0" y="102394"/>
                  </a:lnTo>
                  <a:lnTo>
                    <a:pt x="33337" y="0"/>
                  </a:lnTo>
                  <a:lnTo>
                    <a:pt x="152400" y="116681"/>
                  </a:lnTo>
                  <a:lnTo>
                    <a:pt x="431006" y="397669"/>
                  </a:lnTo>
                  <a:lnTo>
                    <a:pt x="676275" y="642938"/>
                  </a:lnTo>
                  <a:lnTo>
                    <a:pt x="971550" y="912019"/>
                  </a:lnTo>
                  <a:lnTo>
                    <a:pt x="1188244" y="1090613"/>
                  </a:lnTo>
                  <a:lnTo>
                    <a:pt x="1357312" y="1223963"/>
                  </a:lnTo>
                  <a:lnTo>
                    <a:pt x="1566862" y="1352550"/>
                  </a:lnTo>
                  <a:lnTo>
                    <a:pt x="1838325" y="1504950"/>
                  </a:lnTo>
                  <a:lnTo>
                    <a:pt x="2152650" y="1664494"/>
                  </a:lnTo>
                  <a:lnTo>
                    <a:pt x="2457450" y="1809750"/>
                  </a:lnTo>
                  <a:lnTo>
                    <a:pt x="2476500" y="1824038"/>
                  </a:lnTo>
                  <a:lnTo>
                    <a:pt x="2481262" y="1833563"/>
                  </a:lnTo>
                  <a:lnTo>
                    <a:pt x="2476500" y="1847850"/>
                  </a:lnTo>
                  <a:lnTo>
                    <a:pt x="2466975" y="1854994"/>
                  </a:lnTo>
                  <a:lnTo>
                    <a:pt x="2400300" y="1859756"/>
                  </a:lnTo>
                  <a:lnTo>
                    <a:pt x="2059781" y="1850231"/>
                  </a:lnTo>
                  <a:lnTo>
                    <a:pt x="1752600" y="1840706"/>
                  </a:lnTo>
                  <a:lnTo>
                    <a:pt x="1600200" y="1835944"/>
                  </a:lnTo>
                  <a:lnTo>
                    <a:pt x="1569244" y="1831181"/>
                  </a:lnTo>
                  <a:lnTo>
                    <a:pt x="1540669" y="1821656"/>
                  </a:lnTo>
                  <a:lnTo>
                    <a:pt x="1497806" y="1795463"/>
                  </a:lnTo>
                  <a:lnTo>
                    <a:pt x="1443037" y="1733550"/>
                  </a:lnTo>
                  <a:lnTo>
                    <a:pt x="1143000" y="1426369"/>
                  </a:lnTo>
                  <a:lnTo>
                    <a:pt x="821531" y="1076325"/>
                  </a:lnTo>
                  <a:lnTo>
                    <a:pt x="559594" y="773906"/>
                  </a:lnTo>
                  <a:lnTo>
                    <a:pt x="423862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267977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54FC450-0D5E-6D4B-8B6D-30A5AFEE020B}"/>
              </a:ext>
            </a:extLst>
          </p:cNvPr>
          <p:cNvSpPr/>
          <p:nvPr/>
        </p:nvSpPr>
        <p:spPr>
          <a:xfrm>
            <a:off x="2474913" y="1506538"/>
            <a:ext cx="1530350" cy="1665287"/>
          </a:xfrm>
          <a:custGeom>
            <a:avLst/>
            <a:gdLst>
              <a:gd name="connsiteX0" fmla="*/ 1085850 w 1531144"/>
              <a:gd name="connsiteY0" fmla="*/ 752475 h 1664494"/>
              <a:gd name="connsiteX1" fmla="*/ 842962 w 1531144"/>
              <a:gd name="connsiteY1" fmla="*/ 1002507 h 1664494"/>
              <a:gd name="connsiteX2" fmla="*/ 638175 w 1531144"/>
              <a:gd name="connsiteY2" fmla="*/ 1193007 h 1664494"/>
              <a:gd name="connsiteX3" fmla="*/ 492919 w 1531144"/>
              <a:gd name="connsiteY3" fmla="*/ 1314450 h 1664494"/>
              <a:gd name="connsiteX4" fmla="*/ 340519 w 1531144"/>
              <a:gd name="connsiteY4" fmla="*/ 1435894 h 1664494"/>
              <a:gd name="connsiteX5" fmla="*/ 171450 w 1531144"/>
              <a:gd name="connsiteY5" fmla="*/ 1569244 h 1664494"/>
              <a:gd name="connsiteX6" fmla="*/ 64294 w 1531144"/>
              <a:gd name="connsiteY6" fmla="*/ 1654969 h 1664494"/>
              <a:gd name="connsiteX7" fmla="*/ 40481 w 1531144"/>
              <a:gd name="connsiteY7" fmla="*/ 1662113 h 1664494"/>
              <a:gd name="connsiteX8" fmla="*/ 16669 w 1531144"/>
              <a:gd name="connsiteY8" fmla="*/ 1664494 h 1664494"/>
              <a:gd name="connsiteX9" fmla="*/ 2381 w 1531144"/>
              <a:gd name="connsiteY9" fmla="*/ 1657350 h 1664494"/>
              <a:gd name="connsiteX10" fmla="*/ 0 w 1531144"/>
              <a:gd name="connsiteY10" fmla="*/ 1640682 h 1664494"/>
              <a:gd name="connsiteX11" fmla="*/ 9525 w 1531144"/>
              <a:gd name="connsiteY11" fmla="*/ 1612107 h 1664494"/>
              <a:gd name="connsiteX12" fmla="*/ 92869 w 1531144"/>
              <a:gd name="connsiteY12" fmla="*/ 1533525 h 1664494"/>
              <a:gd name="connsiteX13" fmla="*/ 238125 w 1531144"/>
              <a:gd name="connsiteY13" fmla="*/ 1390650 h 1664494"/>
              <a:gd name="connsiteX14" fmla="*/ 411956 w 1531144"/>
              <a:gd name="connsiteY14" fmla="*/ 1216819 h 1664494"/>
              <a:gd name="connsiteX15" fmla="*/ 600075 w 1531144"/>
              <a:gd name="connsiteY15" fmla="*/ 1012032 h 1664494"/>
              <a:gd name="connsiteX16" fmla="*/ 738187 w 1531144"/>
              <a:gd name="connsiteY16" fmla="*/ 840582 h 1664494"/>
              <a:gd name="connsiteX17" fmla="*/ 902494 w 1531144"/>
              <a:gd name="connsiteY17" fmla="*/ 616744 h 1664494"/>
              <a:gd name="connsiteX18" fmla="*/ 1016794 w 1531144"/>
              <a:gd name="connsiteY18" fmla="*/ 452438 h 1664494"/>
              <a:gd name="connsiteX19" fmla="*/ 1114425 w 1531144"/>
              <a:gd name="connsiteY19" fmla="*/ 292894 h 1664494"/>
              <a:gd name="connsiteX20" fmla="*/ 1147762 w 1531144"/>
              <a:gd name="connsiteY20" fmla="*/ 221457 h 1664494"/>
              <a:gd name="connsiteX21" fmla="*/ 1154906 w 1531144"/>
              <a:gd name="connsiteY21" fmla="*/ 200025 h 1664494"/>
              <a:gd name="connsiteX22" fmla="*/ 1154906 w 1531144"/>
              <a:gd name="connsiteY22" fmla="*/ 180975 h 1664494"/>
              <a:gd name="connsiteX23" fmla="*/ 1152525 w 1531144"/>
              <a:gd name="connsiteY23" fmla="*/ 154782 h 1664494"/>
              <a:gd name="connsiteX24" fmla="*/ 1145381 w 1531144"/>
              <a:gd name="connsiteY24" fmla="*/ 126207 h 1664494"/>
              <a:gd name="connsiteX25" fmla="*/ 1133475 w 1531144"/>
              <a:gd name="connsiteY25" fmla="*/ 102394 h 1664494"/>
              <a:gd name="connsiteX26" fmla="*/ 1114425 w 1531144"/>
              <a:gd name="connsiteY26" fmla="*/ 80963 h 1664494"/>
              <a:gd name="connsiteX27" fmla="*/ 1097756 w 1531144"/>
              <a:gd name="connsiteY27" fmla="*/ 59532 h 1664494"/>
              <a:gd name="connsiteX28" fmla="*/ 1081087 w 1531144"/>
              <a:gd name="connsiteY28" fmla="*/ 38100 h 1664494"/>
              <a:gd name="connsiteX29" fmla="*/ 1073944 w 1531144"/>
              <a:gd name="connsiteY29" fmla="*/ 26194 h 1664494"/>
              <a:gd name="connsiteX30" fmla="*/ 1076325 w 1531144"/>
              <a:gd name="connsiteY30" fmla="*/ 9525 h 1664494"/>
              <a:gd name="connsiteX31" fmla="*/ 1088231 w 1531144"/>
              <a:gd name="connsiteY31" fmla="*/ 2382 h 1664494"/>
              <a:gd name="connsiteX32" fmla="*/ 1116806 w 1531144"/>
              <a:gd name="connsiteY32" fmla="*/ 0 h 1664494"/>
              <a:gd name="connsiteX33" fmla="*/ 1193006 w 1531144"/>
              <a:gd name="connsiteY33" fmla="*/ 16669 h 1664494"/>
              <a:gd name="connsiteX34" fmla="*/ 1285875 w 1531144"/>
              <a:gd name="connsiteY34" fmla="*/ 47625 h 1664494"/>
              <a:gd name="connsiteX35" fmla="*/ 1371600 w 1531144"/>
              <a:gd name="connsiteY35" fmla="*/ 90488 h 1664494"/>
              <a:gd name="connsiteX36" fmla="*/ 1438275 w 1531144"/>
              <a:gd name="connsiteY36" fmla="*/ 135732 h 1664494"/>
              <a:gd name="connsiteX37" fmla="*/ 1481137 w 1531144"/>
              <a:gd name="connsiteY37" fmla="*/ 171450 h 1664494"/>
              <a:gd name="connsiteX38" fmla="*/ 1502569 w 1531144"/>
              <a:gd name="connsiteY38" fmla="*/ 192882 h 1664494"/>
              <a:gd name="connsiteX39" fmla="*/ 1519237 w 1531144"/>
              <a:gd name="connsiteY39" fmla="*/ 219075 h 1664494"/>
              <a:gd name="connsiteX40" fmla="*/ 1526381 w 1531144"/>
              <a:gd name="connsiteY40" fmla="*/ 235744 h 1664494"/>
              <a:gd name="connsiteX41" fmla="*/ 1531144 w 1531144"/>
              <a:gd name="connsiteY41" fmla="*/ 266700 h 1664494"/>
              <a:gd name="connsiteX42" fmla="*/ 1531144 w 1531144"/>
              <a:gd name="connsiteY42" fmla="*/ 292894 h 1664494"/>
              <a:gd name="connsiteX43" fmla="*/ 1526381 w 1531144"/>
              <a:gd name="connsiteY43" fmla="*/ 314325 h 1664494"/>
              <a:gd name="connsiteX44" fmla="*/ 1509712 w 1531144"/>
              <a:gd name="connsiteY44" fmla="*/ 335757 h 1664494"/>
              <a:gd name="connsiteX45" fmla="*/ 1426369 w 1531144"/>
              <a:gd name="connsiteY45" fmla="*/ 390525 h 1664494"/>
              <a:gd name="connsiteX46" fmla="*/ 1326356 w 1531144"/>
              <a:gd name="connsiteY46" fmla="*/ 481013 h 1664494"/>
              <a:gd name="connsiteX47" fmla="*/ 1085850 w 1531144"/>
              <a:gd name="connsiteY47" fmla="*/ 752475 h 1664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31144" h="1664494">
                <a:moveTo>
                  <a:pt x="1085850" y="752475"/>
                </a:moveTo>
                <a:lnTo>
                  <a:pt x="842962" y="1002507"/>
                </a:lnTo>
                <a:lnTo>
                  <a:pt x="638175" y="1193007"/>
                </a:lnTo>
                <a:lnTo>
                  <a:pt x="492919" y="1314450"/>
                </a:lnTo>
                <a:lnTo>
                  <a:pt x="340519" y="1435894"/>
                </a:lnTo>
                <a:lnTo>
                  <a:pt x="171450" y="1569244"/>
                </a:lnTo>
                <a:lnTo>
                  <a:pt x="64294" y="1654969"/>
                </a:lnTo>
                <a:lnTo>
                  <a:pt x="40481" y="1662113"/>
                </a:lnTo>
                <a:lnTo>
                  <a:pt x="16669" y="1664494"/>
                </a:lnTo>
                <a:lnTo>
                  <a:pt x="2381" y="1657350"/>
                </a:lnTo>
                <a:lnTo>
                  <a:pt x="0" y="1640682"/>
                </a:lnTo>
                <a:lnTo>
                  <a:pt x="9525" y="1612107"/>
                </a:lnTo>
                <a:lnTo>
                  <a:pt x="92869" y="1533525"/>
                </a:lnTo>
                <a:lnTo>
                  <a:pt x="238125" y="1390650"/>
                </a:lnTo>
                <a:lnTo>
                  <a:pt x="411956" y="1216819"/>
                </a:lnTo>
                <a:lnTo>
                  <a:pt x="600075" y="1012032"/>
                </a:lnTo>
                <a:lnTo>
                  <a:pt x="738187" y="840582"/>
                </a:lnTo>
                <a:lnTo>
                  <a:pt x="902494" y="616744"/>
                </a:lnTo>
                <a:lnTo>
                  <a:pt x="1016794" y="452438"/>
                </a:lnTo>
                <a:lnTo>
                  <a:pt x="1114425" y="292894"/>
                </a:lnTo>
                <a:lnTo>
                  <a:pt x="1147762" y="221457"/>
                </a:lnTo>
                <a:lnTo>
                  <a:pt x="1154906" y="200025"/>
                </a:lnTo>
                <a:lnTo>
                  <a:pt x="1154906" y="180975"/>
                </a:lnTo>
                <a:lnTo>
                  <a:pt x="1152525" y="154782"/>
                </a:lnTo>
                <a:lnTo>
                  <a:pt x="1145381" y="126207"/>
                </a:lnTo>
                <a:lnTo>
                  <a:pt x="1133475" y="102394"/>
                </a:lnTo>
                <a:lnTo>
                  <a:pt x="1114425" y="80963"/>
                </a:lnTo>
                <a:lnTo>
                  <a:pt x="1097756" y="59532"/>
                </a:lnTo>
                <a:lnTo>
                  <a:pt x="1081087" y="38100"/>
                </a:lnTo>
                <a:lnTo>
                  <a:pt x="1073944" y="26194"/>
                </a:lnTo>
                <a:lnTo>
                  <a:pt x="1076325" y="9525"/>
                </a:lnTo>
                <a:lnTo>
                  <a:pt x="1088231" y="2382"/>
                </a:lnTo>
                <a:lnTo>
                  <a:pt x="1116806" y="0"/>
                </a:lnTo>
                <a:lnTo>
                  <a:pt x="1193006" y="16669"/>
                </a:lnTo>
                <a:lnTo>
                  <a:pt x="1285875" y="47625"/>
                </a:lnTo>
                <a:lnTo>
                  <a:pt x="1371600" y="90488"/>
                </a:lnTo>
                <a:lnTo>
                  <a:pt x="1438275" y="135732"/>
                </a:lnTo>
                <a:lnTo>
                  <a:pt x="1481137" y="171450"/>
                </a:lnTo>
                <a:lnTo>
                  <a:pt x="1502569" y="192882"/>
                </a:lnTo>
                <a:lnTo>
                  <a:pt x="1519237" y="219075"/>
                </a:lnTo>
                <a:lnTo>
                  <a:pt x="1526381" y="235744"/>
                </a:lnTo>
                <a:lnTo>
                  <a:pt x="1531144" y="266700"/>
                </a:lnTo>
                <a:lnTo>
                  <a:pt x="1531144" y="292894"/>
                </a:lnTo>
                <a:lnTo>
                  <a:pt x="1526381" y="314325"/>
                </a:lnTo>
                <a:lnTo>
                  <a:pt x="1509712" y="335757"/>
                </a:lnTo>
                <a:lnTo>
                  <a:pt x="1426369" y="390525"/>
                </a:lnTo>
                <a:lnTo>
                  <a:pt x="1326356" y="481013"/>
                </a:lnTo>
                <a:lnTo>
                  <a:pt x="1085850" y="752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37C21A3-E3D0-D546-8DAF-4157F86628F4}"/>
              </a:ext>
            </a:extLst>
          </p:cNvPr>
          <p:cNvSpPr/>
          <p:nvPr/>
        </p:nvSpPr>
        <p:spPr>
          <a:xfrm>
            <a:off x="3108325" y="2757488"/>
            <a:ext cx="1090613" cy="338137"/>
          </a:xfrm>
          <a:custGeom>
            <a:avLst/>
            <a:gdLst>
              <a:gd name="connsiteX0" fmla="*/ 745332 w 1090613"/>
              <a:gd name="connsiteY0" fmla="*/ 250031 h 338137"/>
              <a:gd name="connsiteX1" fmla="*/ 500063 w 1090613"/>
              <a:gd name="connsiteY1" fmla="*/ 295275 h 338137"/>
              <a:gd name="connsiteX2" fmla="*/ 297657 w 1090613"/>
              <a:gd name="connsiteY2" fmla="*/ 338137 h 338137"/>
              <a:gd name="connsiteX3" fmla="*/ 200025 w 1090613"/>
              <a:gd name="connsiteY3" fmla="*/ 314325 h 338137"/>
              <a:gd name="connsiteX4" fmla="*/ 97632 w 1090613"/>
              <a:gd name="connsiteY4" fmla="*/ 283368 h 338137"/>
              <a:gd name="connsiteX5" fmla="*/ 47625 w 1090613"/>
              <a:gd name="connsiteY5" fmla="*/ 261937 h 338137"/>
              <a:gd name="connsiteX6" fmla="*/ 14288 w 1090613"/>
              <a:gd name="connsiteY6" fmla="*/ 238125 h 338137"/>
              <a:gd name="connsiteX7" fmla="*/ 4763 w 1090613"/>
              <a:gd name="connsiteY7" fmla="*/ 226218 h 338137"/>
              <a:gd name="connsiteX8" fmla="*/ 0 w 1090613"/>
              <a:gd name="connsiteY8" fmla="*/ 214312 h 338137"/>
              <a:gd name="connsiteX9" fmla="*/ 2382 w 1090613"/>
              <a:gd name="connsiteY9" fmla="*/ 200025 h 338137"/>
              <a:gd name="connsiteX10" fmla="*/ 14288 w 1090613"/>
              <a:gd name="connsiteY10" fmla="*/ 188118 h 338137"/>
              <a:gd name="connsiteX11" fmla="*/ 54769 w 1090613"/>
              <a:gd name="connsiteY11" fmla="*/ 176212 h 338137"/>
              <a:gd name="connsiteX12" fmla="*/ 126207 w 1090613"/>
              <a:gd name="connsiteY12" fmla="*/ 178593 h 338137"/>
              <a:gd name="connsiteX13" fmla="*/ 200025 w 1090613"/>
              <a:gd name="connsiteY13" fmla="*/ 176212 h 338137"/>
              <a:gd name="connsiteX14" fmla="*/ 283369 w 1090613"/>
              <a:gd name="connsiteY14" fmla="*/ 171450 h 338137"/>
              <a:gd name="connsiteX15" fmla="*/ 381000 w 1090613"/>
              <a:gd name="connsiteY15" fmla="*/ 154781 h 338137"/>
              <a:gd name="connsiteX16" fmla="*/ 492919 w 1090613"/>
              <a:gd name="connsiteY16" fmla="*/ 130968 h 338137"/>
              <a:gd name="connsiteX17" fmla="*/ 597694 w 1090613"/>
              <a:gd name="connsiteY17" fmla="*/ 107156 h 338137"/>
              <a:gd name="connsiteX18" fmla="*/ 752475 w 1090613"/>
              <a:gd name="connsiteY18" fmla="*/ 66675 h 338137"/>
              <a:gd name="connsiteX19" fmla="*/ 781050 w 1090613"/>
              <a:gd name="connsiteY19" fmla="*/ 45243 h 338137"/>
              <a:gd name="connsiteX20" fmla="*/ 814388 w 1090613"/>
              <a:gd name="connsiteY20" fmla="*/ 23812 h 338137"/>
              <a:gd name="connsiteX21" fmla="*/ 845344 w 1090613"/>
              <a:gd name="connsiteY21" fmla="*/ 7143 h 338137"/>
              <a:gd name="connsiteX22" fmla="*/ 888207 w 1090613"/>
              <a:gd name="connsiteY22" fmla="*/ 0 h 338137"/>
              <a:gd name="connsiteX23" fmla="*/ 933450 w 1090613"/>
              <a:gd name="connsiteY23" fmla="*/ 2381 h 338137"/>
              <a:gd name="connsiteX24" fmla="*/ 978694 w 1090613"/>
              <a:gd name="connsiteY24" fmla="*/ 11906 h 338137"/>
              <a:gd name="connsiteX25" fmla="*/ 1033463 w 1090613"/>
              <a:gd name="connsiteY25" fmla="*/ 28575 h 338137"/>
              <a:gd name="connsiteX26" fmla="*/ 1064419 w 1090613"/>
              <a:gd name="connsiteY26" fmla="*/ 45243 h 338137"/>
              <a:gd name="connsiteX27" fmla="*/ 1085850 w 1090613"/>
              <a:gd name="connsiteY27" fmla="*/ 66675 h 338137"/>
              <a:gd name="connsiteX28" fmla="*/ 1090613 w 1090613"/>
              <a:gd name="connsiteY28" fmla="*/ 85725 h 338137"/>
              <a:gd name="connsiteX29" fmla="*/ 1090613 w 1090613"/>
              <a:gd name="connsiteY29" fmla="*/ 123825 h 338137"/>
              <a:gd name="connsiteX30" fmla="*/ 1069182 w 1090613"/>
              <a:gd name="connsiteY30" fmla="*/ 159543 h 338137"/>
              <a:gd name="connsiteX31" fmla="*/ 1021557 w 1090613"/>
              <a:gd name="connsiteY31" fmla="*/ 185737 h 338137"/>
              <a:gd name="connsiteX32" fmla="*/ 954882 w 1090613"/>
              <a:gd name="connsiteY32" fmla="*/ 207168 h 338137"/>
              <a:gd name="connsiteX33" fmla="*/ 745332 w 1090613"/>
              <a:gd name="connsiteY33" fmla="*/ 250031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90613" h="338137">
                <a:moveTo>
                  <a:pt x="745332" y="250031"/>
                </a:moveTo>
                <a:lnTo>
                  <a:pt x="500063" y="295275"/>
                </a:lnTo>
                <a:lnTo>
                  <a:pt x="297657" y="338137"/>
                </a:lnTo>
                <a:lnTo>
                  <a:pt x="200025" y="314325"/>
                </a:lnTo>
                <a:lnTo>
                  <a:pt x="97632" y="283368"/>
                </a:lnTo>
                <a:lnTo>
                  <a:pt x="47625" y="261937"/>
                </a:lnTo>
                <a:lnTo>
                  <a:pt x="14288" y="238125"/>
                </a:lnTo>
                <a:lnTo>
                  <a:pt x="4763" y="226218"/>
                </a:lnTo>
                <a:lnTo>
                  <a:pt x="0" y="214312"/>
                </a:lnTo>
                <a:cubicBezTo>
                  <a:pt x="2538" y="201628"/>
                  <a:pt x="2382" y="206453"/>
                  <a:pt x="2382" y="200025"/>
                </a:cubicBezTo>
                <a:lnTo>
                  <a:pt x="14288" y="188118"/>
                </a:lnTo>
                <a:lnTo>
                  <a:pt x="54769" y="176212"/>
                </a:lnTo>
                <a:lnTo>
                  <a:pt x="126207" y="178593"/>
                </a:lnTo>
                <a:lnTo>
                  <a:pt x="200025" y="176212"/>
                </a:lnTo>
                <a:lnTo>
                  <a:pt x="283369" y="171450"/>
                </a:lnTo>
                <a:lnTo>
                  <a:pt x="381000" y="154781"/>
                </a:lnTo>
                <a:lnTo>
                  <a:pt x="492919" y="130968"/>
                </a:lnTo>
                <a:lnTo>
                  <a:pt x="597694" y="107156"/>
                </a:lnTo>
                <a:lnTo>
                  <a:pt x="752475" y="66675"/>
                </a:lnTo>
                <a:lnTo>
                  <a:pt x="781050" y="45243"/>
                </a:lnTo>
                <a:lnTo>
                  <a:pt x="814388" y="23812"/>
                </a:lnTo>
                <a:lnTo>
                  <a:pt x="845344" y="7143"/>
                </a:lnTo>
                <a:lnTo>
                  <a:pt x="888207" y="0"/>
                </a:lnTo>
                <a:lnTo>
                  <a:pt x="933450" y="2381"/>
                </a:lnTo>
                <a:lnTo>
                  <a:pt x="978694" y="11906"/>
                </a:lnTo>
                <a:lnTo>
                  <a:pt x="1033463" y="28575"/>
                </a:lnTo>
                <a:lnTo>
                  <a:pt x="1064419" y="45243"/>
                </a:lnTo>
                <a:lnTo>
                  <a:pt x="1085850" y="66675"/>
                </a:lnTo>
                <a:lnTo>
                  <a:pt x="1090613" y="85725"/>
                </a:lnTo>
                <a:lnTo>
                  <a:pt x="1090613" y="123825"/>
                </a:lnTo>
                <a:lnTo>
                  <a:pt x="1069182" y="159543"/>
                </a:lnTo>
                <a:lnTo>
                  <a:pt x="1021557" y="185737"/>
                </a:lnTo>
                <a:lnTo>
                  <a:pt x="954882" y="207168"/>
                </a:lnTo>
                <a:lnTo>
                  <a:pt x="745332" y="2500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067C6A6-E393-2645-A6B9-98645A50C094}"/>
              </a:ext>
            </a:extLst>
          </p:cNvPr>
          <p:cNvSpPr/>
          <p:nvPr/>
        </p:nvSpPr>
        <p:spPr>
          <a:xfrm>
            <a:off x="2681288" y="3427413"/>
            <a:ext cx="1757362" cy="449262"/>
          </a:xfrm>
          <a:custGeom>
            <a:avLst/>
            <a:gdLst>
              <a:gd name="connsiteX0" fmla="*/ 1369218 w 1757504"/>
              <a:gd name="connsiteY0" fmla="*/ 261937 h 450056"/>
              <a:gd name="connsiteX1" fmla="*/ 1116806 w 1757504"/>
              <a:gd name="connsiteY1" fmla="*/ 316706 h 450056"/>
              <a:gd name="connsiteX2" fmla="*/ 833437 w 1757504"/>
              <a:gd name="connsiteY2" fmla="*/ 369094 h 450056"/>
              <a:gd name="connsiteX3" fmla="*/ 607218 w 1757504"/>
              <a:gd name="connsiteY3" fmla="*/ 421481 h 450056"/>
              <a:gd name="connsiteX4" fmla="*/ 500062 w 1757504"/>
              <a:gd name="connsiteY4" fmla="*/ 438150 h 450056"/>
              <a:gd name="connsiteX5" fmla="*/ 419100 w 1757504"/>
              <a:gd name="connsiteY5" fmla="*/ 447675 h 450056"/>
              <a:gd name="connsiteX6" fmla="*/ 338137 w 1757504"/>
              <a:gd name="connsiteY6" fmla="*/ 450056 h 450056"/>
              <a:gd name="connsiteX7" fmla="*/ 273843 w 1757504"/>
              <a:gd name="connsiteY7" fmla="*/ 445294 h 450056"/>
              <a:gd name="connsiteX8" fmla="*/ 223837 w 1757504"/>
              <a:gd name="connsiteY8" fmla="*/ 435769 h 450056"/>
              <a:gd name="connsiteX9" fmla="*/ 188118 w 1757504"/>
              <a:gd name="connsiteY9" fmla="*/ 423862 h 450056"/>
              <a:gd name="connsiteX10" fmla="*/ 121443 w 1757504"/>
              <a:gd name="connsiteY10" fmla="*/ 388144 h 450056"/>
              <a:gd name="connsiteX11" fmla="*/ 69056 w 1757504"/>
              <a:gd name="connsiteY11" fmla="*/ 350044 h 450056"/>
              <a:gd name="connsiteX12" fmla="*/ 16668 w 1757504"/>
              <a:gd name="connsiteY12" fmla="*/ 307181 h 450056"/>
              <a:gd name="connsiteX13" fmla="*/ 2381 w 1757504"/>
              <a:gd name="connsiteY13" fmla="*/ 288131 h 450056"/>
              <a:gd name="connsiteX14" fmla="*/ 0 w 1757504"/>
              <a:gd name="connsiteY14" fmla="*/ 261937 h 450056"/>
              <a:gd name="connsiteX15" fmla="*/ 11906 w 1757504"/>
              <a:gd name="connsiteY15" fmla="*/ 247650 h 450056"/>
              <a:gd name="connsiteX16" fmla="*/ 28575 w 1757504"/>
              <a:gd name="connsiteY16" fmla="*/ 240506 h 450056"/>
              <a:gd name="connsiteX17" fmla="*/ 59531 w 1757504"/>
              <a:gd name="connsiteY17" fmla="*/ 245269 h 450056"/>
              <a:gd name="connsiteX18" fmla="*/ 95250 w 1757504"/>
              <a:gd name="connsiteY18" fmla="*/ 264319 h 450056"/>
              <a:gd name="connsiteX19" fmla="*/ 135731 w 1757504"/>
              <a:gd name="connsiteY19" fmla="*/ 278606 h 450056"/>
              <a:gd name="connsiteX20" fmla="*/ 183356 w 1757504"/>
              <a:gd name="connsiteY20" fmla="*/ 288131 h 450056"/>
              <a:gd name="connsiteX21" fmla="*/ 228600 w 1757504"/>
              <a:gd name="connsiteY21" fmla="*/ 292894 h 450056"/>
              <a:gd name="connsiteX22" fmla="*/ 283368 w 1757504"/>
              <a:gd name="connsiteY22" fmla="*/ 292894 h 450056"/>
              <a:gd name="connsiteX23" fmla="*/ 354806 w 1757504"/>
              <a:gd name="connsiteY23" fmla="*/ 292894 h 450056"/>
              <a:gd name="connsiteX24" fmla="*/ 500062 w 1757504"/>
              <a:gd name="connsiteY24" fmla="*/ 269081 h 450056"/>
              <a:gd name="connsiteX25" fmla="*/ 723900 w 1757504"/>
              <a:gd name="connsiteY25" fmla="*/ 214312 h 450056"/>
              <a:gd name="connsiteX26" fmla="*/ 907256 w 1757504"/>
              <a:gd name="connsiteY26" fmla="*/ 159544 h 450056"/>
              <a:gd name="connsiteX27" fmla="*/ 1133475 w 1757504"/>
              <a:gd name="connsiteY27" fmla="*/ 130969 h 450056"/>
              <a:gd name="connsiteX28" fmla="*/ 1226343 w 1757504"/>
              <a:gd name="connsiteY28" fmla="*/ 107156 h 450056"/>
              <a:gd name="connsiteX29" fmla="*/ 1326356 w 1757504"/>
              <a:gd name="connsiteY29" fmla="*/ 88106 h 450056"/>
              <a:gd name="connsiteX30" fmla="*/ 1362075 w 1757504"/>
              <a:gd name="connsiteY30" fmla="*/ 64294 h 450056"/>
              <a:gd name="connsiteX31" fmla="*/ 1407318 w 1757504"/>
              <a:gd name="connsiteY31" fmla="*/ 33337 h 450056"/>
              <a:gd name="connsiteX32" fmla="*/ 1454943 w 1757504"/>
              <a:gd name="connsiteY32" fmla="*/ 9525 h 450056"/>
              <a:gd name="connsiteX33" fmla="*/ 1495425 w 1757504"/>
              <a:gd name="connsiteY33" fmla="*/ 0 h 450056"/>
              <a:gd name="connsiteX34" fmla="*/ 1545431 w 1757504"/>
              <a:gd name="connsiteY34" fmla="*/ 0 h 450056"/>
              <a:gd name="connsiteX35" fmla="*/ 1614487 w 1757504"/>
              <a:gd name="connsiteY35" fmla="*/ 9525 h 450056"/>
              <a:gd name="connsiteX36" fmla="*/ 1678781 w 1757504"/>
              <a:gd name="connsiteY36" fmla="*/ 23812 h 450056"/>
              <a:gd name="connsiteX37" fmla="*/ 1712118 w 1757504"/>
              <a:gd name="connsiteY37" fmla="*/ 35719 h 450056"/>
              <a:gd name="connsiteX38" fmla="*/ 1740693 w 1757504"/>
              <a:gd name="connsiteY38" fmla="*/ 59531 h 450056"/>
              <a:gd name="connsiteX39" fmla="*/ 1752600 w 1757504"/>
              <a:gd name="connsiteY39" fmla="*/ 80962 h 450056"/>
              <a:gd name="connsiteX40" fmla="*/ 1757362 w 1757504"/>
              <a:gd name="connsiteY40" fmla="*/ 109537 h 450056"/>
              <a:gd name="connsiteX41" fmla="*/ 1750218 w 1757504"/>
              <a:gd name="connsiteY41" fmla="*/ 138112 h 450056"/>
              <a:gd name="connsiteX42" fmla="*/ 1731168 w 1757504"/>
              <a:gd name="connsiteY42" fmla="*/ 161925 h 450056"/>
              <a:gd name="connsiteX43" fmla="*/ 1697831 w 1757504"/>
              <a:gd name="connsiteY43" fmla="*/ 185737 h 450056"/>
              <a:gd name="connsiteX44" fmla="*/ 1659731 w 1757504"/>
              <a:gd name="connsiteY44" fmla="*/ 204787 h 450056"/>
              <a:gd name="connsiteX45" fmla="*/ 1369218 w 1757504"/>
              <a:gd name="connsiteY45" fmla="*/ 261937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57504" h="450056">
                <a:moveTo>
                  <a:pt x="1369218" y="261937"/>
                </a:moveTo>
                <a:lnTo>
                  <a:pt x="1116806" y="316706"/>
                </a:lnTo>
                <a:lnTo>
                  <a:pt x="833437" y="369094"/>
                </a:lnTo>
                <a:lnTo>
                  <a:pt x="607218" y="421481"/>
                </a:lnTo>
                <a:lnTo>
                  <a:pt x="500062" y="438150"/>
                </a:lnTo>
                <a:lnTo>
                  <a:pt x="419100" y="447675"/>
                </a:lnTo>
                <a:lnTo>
                  <a:pt x="338137" y="450056"/>
                </a:lnTo>
                <a:lnTo>
                  <a:pt x="273843" y="445294"/>
                </a:lnTo>
                <a:lnTo>
                  <a:pt x="223837" y="435769"/>
                </a:lnTo>
                <a:lnTo>
                  <a:pt x="188118" y="423862"/>
                </a:lnTo>
                <a:lnTo>
                  <a:pt x="121443" y="388144"/>
                </a:lnTo>
                <a:lnTo>
                  <a:pt x="69056" y="350044"/>
                </a:lnTo>
                <a:lnTo>
                  <a:pt x="16668" y="307181"/>
                </a:lnTo>
                <a:lnTo>
                  <a:pt x="2381" y="288131"/>
                </a:lnTo>
                <a:lnTo>
                  <a:pt x="0" y="261937"/>
                </a:lnTo>
                <a:lnTo>
                  <a:pt x="11906" y="247650"/>
                </a:lnTo>
                <a:lnTo>
                  <a:pt x="28575" y="240506"/>
                </a:lnTo>
                <a:lnTo>
                  <a:pt x="59531" y="245269"/>
                </a:lnTo>
                <a:lnTo>
                  <a:pt x="95250" y="264319"/>
                </a:lnTo>
                <a:lnTo>
                  <a:pt x="135731" y="278606"/>
                </a:lnTo>
                <a:lnTo>
                  <a:pt x="183356" y="288131"/>
                </a:lnTo>
                <a:lnTo>
                  <a:pt x="228600" y="292894"/>
                </a:lnTo>
                <a:lnTo>
                  <a:pt x="283368" y="292894"/>
                </a:lnTo>
                <a:lnTo>
                  <a:pt x="354806" y="292894"/>
                </a:lnTo>
                <a:lnTo>
                  <a:pt x="500062" y="269081"/>
                </a:lnTo>
                <a:lnTo>
                  <a:pt x="723900" y="214312"/>
                </a:lnTo>
                <a:lnTo>
                  <a:pt x="907256" y="159544"/>
                </a:lnTo>
                <a:lnTo>
                  <a:pt x="1133475" y="130969"/>
                </a:lnTo>
                <a:lnTo>
                  <a:pt x="1226343" y="107156"/>
                </a:lnTo>
                <a:lnTo>
                  <a:pt x="1326356" y="88106"/>
                </a:lnTo>
                <a:lnTo>
                  <a:pt x="1362075" y="64294"/>
                </a:lnTo>
                <a:lnTo>
                  <a:pt x="1407318" y="33337"/>
                </a:lnTo>
                <a:lnTo>
                  <a:pt x="1454943" y="9525"/>
                </a:lnTo>
                <a:lnTo>
                  <a:pt x="1495425" y="0"/>
                </a:lnTo>
                <a:lnTo>
                  <a:pt x="1545431" y="0"/>
                </a:lnTo>
                <a:lnTo>
                  <a:pt x="1614487" y="9525"/>
                </a:lnTo>
                <a:lnTo>
                  <a:pt x="1678781" y="23812"/>
                </a:lnTo>
                <a:lnTo>
                  <a:pt x="1712118" y="35719"/>
                </a:lnTo>
                <a:lnTo>
                  <a:pt x="1740693" y="59531"/>
                </a:lnTo>
                <a:lnTo>
                  <a:pt x="1752600" y="80962"/>
                </a:lnTo>
                <a:cubicBezTo>
                  <a:pt x="1757504" y="107937"/>
                  <a:pt x="1757362" y="98282"/>
                  <a:pt x="1757362" y="109537"/>
                </a:cubicBezTo>
                <a:lnTo>
                  <a:pt x="1750218" y="138112"/>
                </a:lnTo>
                <a:lnTo>
                  <a:pt x="1731168" y="161925"/>
                </a:lnTo>
                <a:lnTo>
                  <a:pt x="1697831" y="185737"/>
                </a:lnTo>
                <a:lnTo>
                  <a:pt x="1659731" y="204787"/>
                </a:lnTo>
                <a:lnTo>
                  <a:pt x="1369218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D4B4296-CFE5-7B49-9070-CF4E55A5C41F}"/>
              </a:ext>
            </a:extLst>
          </p:cNvPr>
          <p:cNvSpPr/>
          <p:nvPr/>
        </p:nvSpPr>
        <p:spPr>
          <a:xfrm>
            <a:off x="2689225" y="4268788"/>
            <a:ext cx="601663" cy="612775"/>
          </a:xfrm>
          <a:custGeom>
            <a:avLst/>
            <a:gdLst>
              <a:gd name="connsiteX0" fmla="*/ 369094 w 602457"/>
              <a:gd name="connsiteY0" fmla="*/ 507207 h 611982"/>
              <a:gd name="connsiteX1" fmla="*/ 333375 w 602457"/>
              <a:gd name="connsiteY1" fmla="*/ 435769 h 611982"/>
              <a:gd name="connsiteX2" fmla="*/ 295275 w 602457"/>
              <a:gd name="connsiteY2" fmla="*/ 371475 h 611982"/>
              <a:gd name="connsiteX3" fmla="*/ 238125 w 602457"/>
              <a:gd name="connsiteY3" fmla="*/ 292894 h 611982"/>
              <a:gd name="connsiteX4" fmla="*/ 145257 w 602457"/>
              <a:gd name="connsiteY4" fmla="*/ 185738 h 611982"/>
              <a:gd name="connsiteX5" fmla="*/ 38100 w 602457"/>
              <a:gd name="connsiteY5" fmla="*/ 73819 h 611982"/>
              <a:gd name="connsiteX6" fmla="*/ 7144 w 602457"/>
              <a:gd name="connsiteY6" fmla="*/ 38100 h 611982"/>
              <a:gd name="connsiteX7" fmla="*/ 0 w 602457"/>
              <a:gd name="connsiteY7" fmla="*/ 21432 h 611982"/>
              <a:gd name="connsiteX8" fmla="*/ 2382 w 602457"/>
              <a:gd name="connsiteY8" fmla="*/ 9525 h 611982"/>
              <a:gd name="connsiteX9" fmla="*/ 9525 w 602457"/>
              <a:gd name="connsiteY9" fmla="*/ 2382 h 611982"/>
              <a:gd name="connsiteX10" fmla="*/ 35719 w 602457"/>
              <a:gd name="connsiteY10" fmla="*/ 0 h 611982"/>
              <a:gd name="connsiteX11" fmla="*/ 64294 w 602457"/>
              <a:gd name="connsiteY11" fmla="*/ 4763 h 611982"/>
              <a:gd name="connsiteX12" fmla="*/ 126207 w 602457"/>
              <a:gd name="connsiteY12" fmla="*/ 23813 h 611982"/>
              <a:gd name="connsiteX13" fmla="*/ 211932 w 602457"/>
              <a:gd name="connsiteY13" fmla="*/ 57150 h 611982"/>
              <a:gd name="connsiteX14" fmla="*/ 302419 w 602457"/>
              <a:gd name="connsiteY14" fmla="*/ 97632 h 611982"/>
              <a:gd name="connsiteX15" fmla="*/ 366713 w 602457"/>
              <a:gd name="connsiteY15" fmla="*/ 135732 h 611982"/>
              <a:gd name="connsiteX16" fmla="*/ 421482 w 602457"/>
              <a:gd name="connsiteY16" fmla="*/ 176213 h 611982"/>
              <a:gd name="connsiteX17" fmla="*/ 469107 w 602457"/>
              <a:gd name="connsiteY17" fmla="*/ 226219 h 611982"/>
              <a:gd name="connsiteX18" fmla="*/ 521494 w 602457"/>
              <a:gd name="connsiteY18" fmla="*/ 290513 h 611982"/>
              <a:gd name="connsiteX19" fmla="*/ 557213 w 602457"/>
              <a:gd name="connsiteY19" fmla="*/ 342900 h 611982"/>
              <a:gd name="connsiteX20" fmla="*/ 585788 w 602457"/>
              <a:gd name="connsiteY20" fmla="*/ 392907 h 611982"/>
              <a:gd name="connsiteX21" fmla="*/ 597694 w 602457"/>
              <a:gd name="connsiteY21" fmla="*/ 428625 h 611982"/>
              <a:gd name="connsiteX22" fmla="*/ 602457 w 602457"/>
              <a:gd name="connsiteY22" fmla="*/ 459582 h 611982"/>
              <a:gd name="connsiteX23" fmla="*/ 602457 w 602457"/>
              <a:gd name="connsiteY23" fmla="*/ 485775 h 611982"/>
              <a:gd name="connsiteX24" fmla="*/ 600075 w 602457"/>
              <a:gd name="connsiteY24" fmla="*/ 516732 h 611982"/>
              <a:gd name="connsiteX25" fmla="*/ 590550 w 602457"/>
              <a:gd name="connsiteY25" fmla="*/ 559594 h 611982"/>
              <a:gd name="connsiteX26" fmla="*/ 571500 w 602457"/>
              <a:gd name="connsiteY26" fmla="*/ 583407 h 611982"/>
              <a:gd name="connsiteX27" fmla="*/ 550069 w 602457"/>
              <a:gd name="connsiteY27" fmla="*/ 597694 h 611982"/>
              <a:gd name="connsiteX28" fmla="*/ 523875 w 602457"/>
              <a:gd name="connsiteY28" fmla="*/ 604838 h 611982"/>
              <a:gd name="connsiteX29" fmla="*/ 488157 w 602457"/>
              <a:gd name="connsiteY29" fmla="*/ 611982 h 611982"/>
              <a:gd name="connsiteX30" fmla="*/ 469107 w 602457"/>
              <a:gd name="connsiteY30" fmla="*/ 607219 h 611982"/>
              <a:gd name="connsiteX31" fmla="*/ 438150 w 602457"/>
              <a:gd name="connsiteY31" fmla="*/ 590550 h 611982"/>
              <a:gd name="connsiteX32" fmla="*/ 411957 w 602457"/>
              <a:gd name="connsiteY32" fmla="*/ 571500 h 611982"/>
              <a:gd name="connsiteX33" fmla="*/ 369094 w 602457"/>
              <a:gd name="connsiteY33" fmla="*/ 507207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2457" h="611982">
                <a:moveTo>
                  <a:pt x="369094" y="507207"/>
                </a:moveTo>
                <a:lnTo>
                  <a:pt x="333375" y="435769"/>
                </a:lnTo>
                <a:lnTo>
                  <a:pt x="295275" y="371475"/>
                </a:lnTo>
                <a:lnTo>
                  <a:pt x="238125" y="292894"/>
                </a:lnTo>
                <a:lnTo>
                  <a:pt x="145257" y="185738"/>
                </a:lnTo>
                <a:lnTo>
                  <a:pt x="38100" y="73819"/>
                </a:lnTo>
                <a:lnTo>
                  <a:pt x="7144" y="38100"/>
                </a:lnTo>
                <a:lnTo>
                  <a:pt x="0" y="21432"/>
                </a:lnTo>
                <a:lnTo>
                  <a:pt x="2382" y="9525"/>
                </a:lnTo>
                <a:lnTo>
                  <a:pt x="9525" y="2382"/>
                </a:lnTo>
                <a:lnTo>
                  <a:pt x="35719" y="0"/>
                </a:lnTo>
                <a:lnTo>
                  <a:pt x="64294" y="4763"/>
                </a:lnTo>
                <a:lnTo>
                  <a:pt x="126207" y="23813"/>
                </a:lnTo>
                <a:lnTo>
                  <a:pt x="211932" y="57150"/>
                </a:lnTo>
                <a:lnTo>
                  <a:pt x="302419" y="97632"/>
                </a:lnTo>
                <a:lnTo>
                  <a:pt x="366713" y="135732"/>
                </a:lnTo>
                <a:lnTo>
                  <a:pt x="421482" y="176213"/>
                </a:lnTo>
                <a:lnTo>
                  <a:pt x="469107" y="226219"/>
                </a:lnTo>
                <a:lnTo>
                  <a:pt x="521494" y="290513"/>
                </a:lnTo>
                <a:lnTo>
                  <a:pt x="557213" y="342900"/>
                </a:lnTo>
                <a:lnTo>
                  <a:pt x="585788" y="392907"/>
                </a:lnTo>
                <a:lnTo>
                  <a:pt x="597694" y="428625"/>
                </a:lnTo>
                <a:lnTo>
                  <a:pt x="602457" y="459582"/>
                </a:lnTo>
                <a:lnTo>
                  <a:pt x="602457" y="485775"/>
                </a:lnTo>
                <a:lnTo>
                  <a:pt x="600075" y="516732"/>
                </a:lnTo>
                <a:lnTo>
                  <a:pt x="590550" y="559594"/>
                </a:lnTo>
                <a:lnTo>
                  <a:pt x="571500" y="583407"/>
                </a:lnTo>
                <a:lnTo>
                  <a:pt x="550069" y="597694"/>
                </a:lnTo>
                <a:lnTo>
                  <a:pt x="523875" y="604838"/>
                </a:lnTo>
                <a:lnTo>
                  <a:pt x="488157" y="611982"/>
                </a:lnTo>
                <a:lnTo>
                  <a:pt x="469107" y="607219"/>
                </a:lnTo>
                <a:lnTo>
                  <a:pt x="438150" y="590550"/>
                </a:lnTo>
                <a:lnTo>
                  <a:pt x="411957" y="571500"/>
                </a:lnTo>
                <a:lnTo>
                  <a:pt x="369094" y="5072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12C616A-D106-5D4C-8F24-8E94376E8727}"/>
              </a:ext>
            </a:extLst>
          </p:cNvPr>
          <p:cNvSpPr/>
          <p:nvPr/>
        </p:nvSpPr>
        <p:spPr>
          <a:xfrm>
            <a:off x="3998913" y="3868738"/>
            <a:ext cx="568325" cy="774700"/>
          </a:xfrm>
          <a:custGeom>
            <a:avLst/>
            <a:gdLst>
              <a:gd name="connsiteX0" fmla="*/ 283369 w 569119"/>
              <a:gd name="connsiteY0" fmla="*/ 552450 h 773907"/>
              <a:gd name="connsiteX1" fmla="*/ 171450 w 569119"/>
              <a:gd name="connsiteY1" fmla="*/ 657225 h 773907"/>
              <a:gd name="connsiteX2" fmla="*/ 114300 w 569119"/>
              <a:gd name="connsiteY2" fmla="*/ 707232 h 773907"/>
              <a:gd name="connsiteX3" fmla="*/ 59531 w 569119"/>
              <a:gd name="connsiteY3" fmla="*/ 764382 h 773907"/>
              <a:gd name="connsiteX4" fmla="*/ 45244 w 569119"/>
              <a:gd name="connsiteY4" fmla="*/ 771525 h 773907"/>
              <a:gd name="connsiteX5" fmla="*/ 28575 w 569119"/>
              <a:gd name="connsiteY5" fmla="*/ 773907 h 773907"/>
              <a:gd name="connsiteX6" fmla="*/ 11906 w 569119"/>
              <a:gd name="connsiteY6" fmla="*/ 771525 h 773907"/>
              <a:gd name="connsiteX7" fmla="*/ 0 w 569119"/>
              <a:gd name="connsiteY7" fmla="*/ 762000 h 773907"/>
              <a:gd name="connsiteX8" fmla="*/ 0 w 569119"/>
              <a:gd name="connsiteY8" fmla="*/ 745332 h 773907"/>
              <a:gd name="connsiteX9" fmla="*/ 11906 w 569119"/>
              <a:gd name="connsiteY9" fmla="*/ 704850 h 773907"/>
              <a:gd name="connsiteX10" fmla="*/ 54769 w 569119"/>
              <a:gd name="connsiteY10" fmla="*/ 614363 h 773907"/>
              <a:gd name="connsiteX11" fmla="*/ 107156 w 569119"/>
              <a:gd name="connsiteY11" fmla="*/ 502444 h 773907"/>
              <a:gd name="connsiteX12" fmla="*/ 159544 w 569119"/>
              <a:gd name="connsiteY12" fmla="*/ 397669 h 773907"/>
              <a:gd name="connsiteX13" fmla="*/ 195262 w 569119"/>
              <a:gd name="connsiteY13" fmla="*/ 335757 h 773907"/>
              <a:gd name="connsiteX14" fmla="*/ 216694 w 569119"/>
              <a:gd name="connsiteY14" fmla="*/ 290513 h 773907"/>
              <a:gd name="connsiteX15" fmla="*/ 226219 w 569119"/>
              <a:gd name="connsiteY15" fmla="*/ 252413 h 773907"/>
              <a:gd name="connsiteX16" fmla="*/ 230981 w 569119"/>
              <a:gd name="connsiteY16" fmla="*/ 226219 h 773907"/>
              <a:gd name="connsiteX17" fmla="*/ 230981 w 569119"/>
              <a:gd name="connsiteY17" fmla="*/ 197644 h 773907"/>
              <a:gd name="connsiteX18" fmla="*/ 223837 w 569119"/>
              <a:gd name="connsiteY18" fmla="*/ 159544 h 773907"/>
              <a:gd name="connsiteX19" fmla="*/ 211931 w 569119"/>
              <a:gd name="connsiteY19" fmla="*/ 133350 h 773907"/>
              <a:gd name="connsiteX20" fmla="*/ 192881 w 569119"/>
              <a:gd name="connsiteY20" fmla="*/ 95250 h 773907"/>
              <a:gd name="connsiteX21" fmla="*/ 166687 w 569119"/>
              <a:gd name="connsiteY21" fmla="*/ 57150 h 773907"/>
              <a:gd name="connsiteX22" fmla="*/ 159544 w 569119"/>
              <a:gd name="connsiteY22" fmla="*/ 38100 h 773907"/>
              <a:gd name="connsiteX23" fmla="*/ 159544 w 569119"/>
              <a:gd name="connsiteY23" fmla="*/ 23813 h 773907"/>
              <a:gd name="connsiteX24" fmla="*/ 166687 w 569119"/>
              <a:gd name="connsiteY24" fmla="*/ 7144 h 773907"/>
              <a:gd name="connsiteX25" fmla="*/ 183356 w 569119"/>
              <a:gd name="connsiteY25" fmla="*/ 0 h 773907"/>
              <a:gd name="connsiteX26" fmla="*/ 223837 w 569119"/>
              <a:gd name="connsiteY26" fmla="*/ 7144 h 773907"/>
              <a:gd name="connsiteX27" fmla="*/ 309562 w 569119"/>
              <a:gd name="connsiteY27" fmla="*/ 54769 h 773907"/>
              <a:gd name="connsiteX28" fmla="*/ 373856 w 569119"/>
              <a:gd name="connsiteY28" fmla="*/ 90488 h 773907"/>
              <a:gd name="connsiteX29" fmla="*/ 428625 w 569119"/>
              <a:gd name="connsiteY29" fmla="*/ 123825 h 773907"/>
              <a:gd name="connsiteX30" fmla="*/ 478631 w 569119"/>
              <a:gd name="connsiteY30" fmla="*/ 164307 h 773907"/>
              <a:gd name="connsiteX31" fmla="*/ 516731 w 569119"/>
              <a:gd name="connsiteY31" fmla="*/ 197644 h 773907"/>
              <a:gd name="connsiteX32" fmla="*/ 545306 w 569119"/>
              <a:gd name="connsiteY32" fmla="*/ 228600 h 773907"/>
              <a:gd name="connsiteX33" fmla="*/ 554831 w 569119"/>
              <a:gd name="connsiteY33" fmla="*/ 242888 h 773907"/>
              <a:gd name="connsiteX34" fmla="*/ 564356 w 569119"/>
              <a:gd name="connsiteY34" fmla="*/ 266700 h 773907"/>
              <a:gd name="connsiteX35" fmla="*/ 569119 w 569119"/>
              <a:gd name="connsiteY35" fmla="*/ 292894 h 773907"/>
              <a:gd name="connsiteX36" fmla="*/ 564356 w 569119"/>
              <a:gd name="connsiteY36" fmla="*/ 314325 h 773907"/>
              <a:gd name="connsiteX37" fmla="*/ 550069 w 569119"/>
              <a:gd name="connsiteY37" fmla="*/ 338138 h 773907"/>
              <a:gd name="connsiteX38" fmla="*/ 509587 w 569119"/>
              <a:gd name="connsiteY38" fmla="*/ 376238 h 773907"/>
              <a:gd name="connsiteX39" fmla="*/ 452437 w 569119"/>
              <a:gd name="connsiteY39" fmla="*/ 416719 h 773907"/>
              <a:gd name="connsiteX40" fmla="*/ 359569 w 569119"/>
              <a:gd name="connsiteY40" fmla="*/ 490538 h 773907"/>
              <a:gd name="connsiteX41" fmla="*/ 283369 w 569119"/>
              <a:gd name="connsiteY41" fmla="*/ 552450 h 77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9119" h="773907">
                <a:moveTo>
                  <a:pt x="283369" y="552450"/>
                </a:moveTo>
                <a:lnTo>
                  <a:pt x="171450" y="657225"/>
                </a:lnTo>
                <a:lnTo>
                  <a:pt x="114300" y="707232"/>
                </a:lnTo>
                <a:lnTo>
                  <a:pt x="59531" y="764382"/>
                </a:lnTo>
                <a:lnTo>
                  <a:pt x="45244" y="771525"/>
                </a:lnTo>
                <a:lnTo>
                  <a:pt x="28575" y="773907"/>
                </a:lnTo>
                <a:lnTo>
                  <a:pt x="11906" y="771525"/>
                </a:lnTo>
                <a:lnTo>
                  <a:pt x="0" y="762000"/>
                </a:lnTo>
                <a:lnTo>
                  <a:pt x="0" y="745332"/>
                </a:lnTo>
                <a:lnTo>
                  <a:pt x="11906" y="704850"/>
                </a:lnTo>
                <a:lnTo>
                  <a:pt x="54769" y="614363"/>
                </a:lnTo>
                <a:lnTo>
                  <a:pt x="107156" y="502444"/>
                </a:lnTo>
                <a:lnTo>
                  <a:pt x="159544" y="397669"/>
                </a:lnTo>
                <a:lnTo>
                  <a:pt x="195262" y="335757"/>
                </a:lnTo>
                <a:lnTo>
                  <a:pt x="216694" y="290513"/>
                </a:lnTo>
                <a:lnTo>
                  <a:pt x="226219" y="252413"/>
                </a:lnTo>
                <a:lnTo>
                  <a:pt x="230981" y="226219"/>
                </a:lnTo>
                <a:lnTo>
                  <a:pt x="230981" y="197644"/>
                </a:lnTo>
                <a:lnTo>
                  <a:pt x="223837" y="159544"/>
                </a:lnTo>
                <a:lnTo>
                  <a:pt x="211931" y="133350"/>
                </a:lnTo>
                <a:lnTo>
                  <a:pt x="192881" y="95250"/>
                </a:lnTo>
                <a:lnTo>
                  <a:pt x="166687" y="57150"/>
                </a:lnTo>
                <a:lnTo>
                  <a:pt x="159544" y="38100"/>
                </a:lnTo>
                <a:lnTo>
                  <a:pt x="159544" y="23813"/>
                </a:lnTo>
                <a:lnTo>
                  <a:pt x="166687" y="7144"/>
                </a:lnTo>
                <a:lnTo>
                  <a:pt x="183356" y="0"/>
                </a:lnTo>
                <a:lnTo>
                  <a:pt x="223837" y="7144"/>
                </a:lnTo>
                <a:lnTo>
                  <a:pt x="309562" y="54769"/>
                </a:lnTo>
                <a:lnTo>
                  <a:pt x="373856" y="90488"/>
                </a:lnTo>
                <a:lnTo>
                  <a:pt x="428625" y="123825"/>
                </a:lnTo>
                <a:lnTo>
                  <a:pt x="478631" y="164307"/>
                </a:lnTo>
                <a:lnTo>
                  <a:pt x="516731" y="197644"/>
                </a:lnTo>
                <a:lnTo>
                  <a:pt x="545306" y="228600"/>
                </a:lnTo>
                <a:lnTo>
                  <a:pt x="554831" y="242888"/>
                </a:lnTo>
                <a:lnTo>
                  <a:pt x="564356" y="266700"/>
                </a:lnTo>
                <a:lnTo>
                  <a:pt x="569119" y="292894"/>
                </a:lnTo>
                <a:lnTo>
                  <a:pt x="564356" y="314325"/>
                </a:lnTo>
                <a:lnTo>
                  <a:pt x="550069" y="338138"/>
                </a:lnTo>
                <a:lnTo>
                  <a:pt x="509587" y="376238"/>
                </a:lnTo>
                <a:lnTo>
                  <a:pt x="452437" y="416719"/>
                </a:lnTo>
                <a:lnTo>
                  <a:pt x="359569" y="490538"/>
                </a:lnTo>
                <a:lnTo>
                  <a:pt x="283369" y="552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7C68A01-6428-8E49-B3F1-F31D281EAF45}"/>
              </a:ext>
            </a:extLst>
          </p:cNvPr>
          <p:cNvSpPr/>
          <p:nvPr/>
        </p:nvSpPr>
        <p:spPr>
          <a:xfrm>
            <a:off x="5437188" y="1476375"/>
            <a:ext cx="490537" cy="639763"/>
          </a:xfrm>
          <a:custGeom>
            <a:avLst/>
            <a:gdLst>
              <a:gd name="connsiteX0" fmla="*/ 200025 w 490537"/>
              <a:gd name="connsiteY0" fmla="*/ 390525 h 640556"/>
              <a:gd name="connsiteX1" fmla="*/ 195262 w 490537"/>
              <a:gd name="connsiteY1" fmla="*/ 283369 h 640556"/>
              <a:gd name="connsiteX2" fmla="*/ 185737 w 490537"/>
              <a:gd name="connsiteY2" fmla="*/ 247650 h 640556"/>
              <a:gd name="connsiteX3" fmla="*/ 169069 w 490537"/>
              <a:gd name="connsiteY3" fmla="*/ 214313 h 640556"/>
              <a:gd name="connsiteX4" fmla="*/ 135731 w 490537"/>
              <a:gd name="connsiteY4" fmla="*/ 180975 h 640556"/>
              <a:gd name="connsiteX5" fmla="*/ 73819 w 490537"/>
              <a:gd name="connsiteY5" fmla="*/ 123825 h 640556"/>
              <a:gd name="connsiteX6" fmla="*/ 38100 w 490537"/>
              <a:gd name="connsiteY6" fmla="*/ 97631 h 640556"/>
              <a:gd name="connsiteX7" fmla="*/ 9525 w 490537"/>
              <a:gd name="connsiteY7" fmla="*/ 78581 h 640556"/>
              <a:gd name="connsiteX8" fmla="*/ 0 w 490537"/>
              <a:gd name="connsiteY8" fmla="*/ 64294 h 640556"/>
              <a:gd name="connsiteX9" fmla="*/ 2381 w 490537"/>
              <a:gd name="connsiteY9" fmla="*/ 42863 h 640556"/>
              <a:gd name="connsiteX10" fmla="*/ 16669 w 490537"/>
              <a:gd name="connsiteY10" fmla="*/ 23813 h 640556"/>
              <a:gd name="connsiteX11" fmla="*/ 33337 w 490537"/>
              <a:gd name="connsiteY11" fmla="*/ 11906 h 640556"/>
              <a:gd name="connsiteX12" fmla="*/ 66675 w 490537"/>
              <a:gd name="connsiteY12" fmla="*/ 2381 h 640556"/>
              <a:gd name="connsiteX13" fmla="*/ 128587 w 490537"/>
              <a:gd name="connsiteY13" fmla="*/ 0 h 640556"/>
              <a:gd name="connsiteX14" fmla="*/ 180975 w 490537"/>
              <a:gd name="connsiteY14" fmla="*/ 9525 h 640556"/>
              <a:gd name="connsiteX15" fmla="*/ 238125 w 490537"/>
              <a:gd name="connsiteY15" fmla="*/ 35719 h 640556"/>
              <a:gd name="connsiteX16" fmla="*/ 335756 w 490537"/>
              <a:gd name="connsiteY16" fmla="*/ 88106 h 640556"/>
              <a:gd name="connsiteX17" fmla="*/ 414337 w 490537"/>
              <a:gd name="connsiteY17" fmla="*/ 138113 h 640556"/>
              <a:gd name="connsiteX18" fmla="*/ 450056 w 490537"/>
              <a:gd name="connsiteY18" fmla="*/ 169069 h 640556"/>
              <a:gd name="connsiteX19" fmla="*/ 473869 w 490537"/>
              <a:gd name="connsiteY19" fmla="*/ 192881 h 640556"/>
              <a:gd name="connsiteX20" fmla="*/ 483394 w 490537"/>
              <a:gd name="connsiteY20" fmla="*/ 207169 h 640556"/>
              <a:gd name="connsiteX21" fmla="*/ 488156 w 490537"/>
              <a:gd name="connsiteY21" fmla="*/ 219075 h 640556"/>
              <a:gd name="connsiteX22" fmla="*/ 490537 w 490537"/>
              <a:gd name="connsiteY22" fmla="*/ 235744 h 640556"/>
              <a:gd name="connsiteX23" fmla="*/ 483394 w 490537"/>
              <a:gd name="connsiteY23" fmla="*/ 257175 h 640556"/>
              <a:gd name="connsiteX24" fmla="*/ 469106 w 490537"/>
              <a:gd name="connsiteY24" fmla="*/ 276225 h 640556"/>
              <a:gd name="connsiteX25" fmla="*/ 457200 w 490537"/>
              <a:gd name="connsiteY25" fmla="*/ 292894 h 640556"/>
              <a:gd name="connsiteX26" fmla="*/ 445294 w 490537"/>
              <a:gd name="connsiteY26" fmla="*/ 323850 h 640556"/>
              <a:gd name="connsiteX27" fmla="*/ 385762 w 490537"/>
              <a:gd name="connsiteY27" fmla="*/ 616744 h 640556"/>
              <a:gd name="connsiteX28" fmla="*/ 202406 w 490537"/>
              <a:gd name="connsiteY28" fmla="*/ 640556 h 640556"/>
              <a:gd name="connsiteX29" fmla="*/ 200025 w 490537"/>
              <a:gd name="connsiteY29" fmla="*/ 390525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0537" h="640556">
                <a:moveTo>
                  <a:pt x="200025" y="390525"/>
                </a:moveTo>
                <a:lnTo>
                  <a:pt x="195262" y="283369"/>
                </a:lnTo>
                <a:lnTo>
                  <a:pt x="185737" y="247650"/>
                </a:lnTo>
                <a:lnTo>
                  <a:pt x="169069" y="214313"/>
                </a:lnTo>
                <a:lnTo>
                  <a:pt x="135731" y="180975"/>
                </a:lnTo>
                <a:lnTo>
                  <a:pt x="73819" y="123825"/>
                </a:lnTo>
                <a:lnTo>
                  <a:pt x="38100" y="97631"/>
                </a:lnTo>
                <a:lnTo>
                  <a:pt x="9525" y="78581"/>
                </a:lnTo>
                <a:lnTo>
                  <a:pt x="0" y="64294"/>
                </a:lnTo>
                <a:lnTo>
                  <a:pt x="2381" y="42863"/>
                </a:lnTo>
                <a:lnTo>
                  <a:pt x="16669" y="23813"/>
                </a:lnTo>
                <a:lnTo>
                  <a:pt x="33337" y="11906"/>
                </a:lnTo>
                <a:lnTo>
                  <a:pt x="66675" y="2381"/>
                </a:lnTo>
                <a:lnTo>
                  <a:pt x="128587" y="0"/>
                </a:lnTo>
                <a:lnTo>
                  <a:pt x="180975" y="9525"/>
                </a:lnTo>
                <a:lnTo>
                  <a:pt x="238125" y="35719"/>
                </a:lnTo>
                <a:lnTo>
                  <a:pt x="335756" y="88106"/>
                </a:lnTo>
                <a:lnTo>
                  <a:pt x="414337" y="138113"/>
                </a:lnTo>
                <a:lnTo>
                  <a:pt x="450056" y="169069"/>
                </a:lnTo>
                <a:lnTo>
                  <a:pt x="473869" y="192881"/>
                </a:lnTo>
                <a:lnTo>
                  <a:pt x="483394" y="207169"/>
                </a:lnTo>
                <a:lnTo>
                  <a:pt x="488156" y="219075"/>
                </a:lnTo>
                <a:lnTo>
                  <a:pt x="490537" y="235744"/>
                </a:lnTo>
                <a:lnTo>
                  <a:pt x="483394" y="257175"/>
                </a:lnTo>
                <a:lnTo>
                  <a:pt x="469106" y="276225"/>
                </a:lnTo>
                <a:lnTo>
                  <a:pt x="457200" y="292894"/>
                </a:lnTo>
                <a:lnTo>
                  <a:pt x="445294" y="323850"/>
                </a:lnTo>
                <a:lnTo>
                  <a:pt x="385762" y="616744"/>
                </a:lnTo>
                <a:lnTo>
                  <a:pt x="202406" y="640556"/>
                </a:lnTo>
                <a:cubicBezTo>
                  <a:pt x="201612" y="558006"/>
                  <a:pt x="200819" y="475456"/>
                  <a:pt x="200025" y="3905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11B5937-8DC1-1943-8B8F-38158AE508FE}"/>
              </a:ext>
            </a:extLst>
          </p:cNvPr>
          <p:cNvSpPr/>
          <p:nvPr/>
        </p:nvSpPr>
        <p:spPr>
          <a:xfrm>
            <a:off x="4681538" y="3294063"/>
            <a:ext cx="488950" cy="1266825"/>
          </a:xfrm>
          <a:custGeom>
            <a:avLst/>
            <a:gdLst>
              <a:gd name="connsiteX0" fmla="*/ 192881 w 488156"/>
              <a:gd name="connsiteY0" fmla="*/ 792956 h 1266825"/>
              <a:gd name="connsiteX1" fmla="*/ 183356 w 488156"/>
              <a:gd name="connsiteY1" fmla="*/ 576262 h 1266825"/>
              <a:gd name="connsiteX2" fmla="*/ 173831 w 488156"/>
              <a:gd name="connsiteY2" fmla="*/ 402431 h 1266825"/>
              <a:gd name="connsiteX3" fmla="*/ 164306 w 488156"/>
              <a:gd name="connsiteY3" fmla="*/ 359569 h 1266825"/>
              <a:gd name="connsiteX4" fmla="*/ 119062 w 488156"/>
              <a:gd name="connsiteY4" fmla="*/ 245269 h 1266825"/>
              <a:gd name="connsiteX5" fmla="*/ 64293 w 488156"/>
              <a:gd name="connsiteY5" fmla="*/ 133350 h 1266825"/>
              <a:gd name="connsiteX6" fmla="*/ 23812 w 488156"/>
              <a:gd name="connsiteY6" fmla="*/ 78581 h 1266825"/>
              <a:gd name="connsiteX7" fmla="*/ 4762 w 488156"/>
              <a:gd name="connsiteY7" fmla="*/ 54769 h 1266825"/>
              <a:gd name="connsiteX8" fmla="*/ 0 w 488156"/>
              <a:gd name="connsiteY8" fmla="*/ 38100 h 1266825"/>
              <a:gd name="connsiteX9" fmla="*/ 2381 w 488156"/>
              <a:gd name="connsiteY9" fmla="*/ 23812 h 1266825"/>
              <a:gd name="connsiteX10" fmla="*/ 11906 w 488156"/>
              <a:gd name="connsiteY10" fmla="*/ 11906 h 1266825"/>
              <a:gd name="connsiteX11" fmla="*/ 40481 w 488156"/>
              <a:gd name="connsiteY11" fmla="*/ 0 h 1266825"/>
              <a:gd name="connsiteX12" fmla="*/ 61912 w 488156"/>
              <a:gd name="connsiteY12" fmla="*/ 0 h 1266825"/>
              <a:gd name="connsiteX13" fmla="*/ 123825 w 488156"/>
              <a:gd name="connsiteY13" fmla="*/ 14287 h 1266825"/>
              <a:gd name="connsiteX14" fmla="*/ 290512 w 488156"/>
              <a:gd name="connsiteY14" fmla="*/ 50006 h 1266825"/>
              <a:gd name="connsiteX15" fmla="*/ 333375 w 488156"/>
              <a:gd name="connsiteY15" fmla="*/ 226219 h 1266825"/>
              <a:gd name="connsiteX16" fmla="*/ 376237 w 488156"/>
              <a:gd name="connsiteY16" fmla="*/ 488156 h 1266825"/>
              <a:gd name="connsiteX17" fmla="*/ 397668 w 488156"/>
              <a:gd name="connsiteY17" fmla="*/ 647700 h 1266825"/>
              <a:gd name="connsiteX18" fmla="*/ 419100 w 488156"/>
              <a:gd name="connsiteY18" fmla="*/ 957262 h 1266825"/>
              <a:gd name="connsiteX19" fmla="*/ 488156 w 488156"/>
              <a:gd name="connsiteY19" fmla="*/ 1126331 h 1266825"/>
              <a:gd name="connsiteX20" fmla="*/ 478631 w 488156"/>
              <a:gd name="connsiteY20" fmla="*/ 1169194 h 1266825"/>
              <a:gd name="connsiteX21" fmla="*/ 466725 w 488156"/>
              <a:gd name="connsiteY21" fmla="*/ 1195387 h 1266825"/>
              <a:gd name="connsiteX22" fmla="*/ 419100 w 488156"/>
              <a:gd name="connsiteY22" fmla="*/ 1262062 h 1266825"/>
              <a:gd name="connsiteX23" fmla="*/ 397668 w 488156"/>
              <a:gd name="connsiteY23" fmla="*/ 1266825 h 1266825"/>
              <a:gd name="connsiteX24" fmla="*/ 364331 w 488156"/>
              <a:gd name="connsiteY24" fmla="*/ 1259681 h 1266825"/>
              <a:gd name="connsiteX25" fmla="*/ 326231 w 488156"/>
              <a:gd name="connsiteY25" fmla="*/ 1243012 h 1266825"/>
              <a:gd name="connsiteX26" fmla="*/ 290512 w 488156"/>
              <a:gd name="connsiteY26" fmla="*/ 1216819 h 1266825"/>
              <a:gd name="connsiteX27" fmla="*/ 264318 w 488156"/>
              <a:gd name="connsiteY27" fmla="*/ 1188244 h 1266825"/>
              <a:gd name="connsiteX28" fmla="*/ 242887 w 488156"/>
              <a:gd name="connsiteY28" fmla="*/ 1152525 h 1266825"/>
              <a:gd name="connsiteX29" fmla="*/ 221456 w 488156"/>
              <a:gd name="connsiteY29" fmla="*/ 1097756 h 1266825"/>
              <a:gd name="connsiteX30" fmla="*/ 209550 w 488156"/>
              <a:gd name="connsiteY30" fmla="*/ 1040606 h 1266825"/>
              <a:gd name="connsiteX31" fmla="*/ 204787 w 488156"/>
              <a:gd name="connsiteY31" fmla="*/ 976312 h 1266825"/>
              <a:gd name="connsiteX32" fmla="*/ 192881 w 488156"/>
              <a:gd name="connsiteY32" fmla="*/ 792956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156" h="1266825">
                <a:moveTo>
                  <a:pt x="192881" y="792956"/>
                </a:moveTo>
                <a:lnTo>
                  <a:pt x="183356" y="576262"/>
                </a:lnTo>
                <a:lnTo>
                  <a:pt x="173831" y="402431"/>
                </a:lnTo>
                <a:lnTo>
                  <a:pt x="164306" y="359569"/>
                </a:lnTo>
                <a:lnTo>
                  <a:pt x="119062" y="245269"/>
                </a:lnTo>
                <a:lnTo>
                  <a:pt x="64293" y="133350"/>
                </a:lnTo>
                <a:lnTo>
                  <a:pt x="23812" y="78581"/>
                </a:lnTo>
                <a:lnTo>
                  <a:pt x="4762" y="54769"/>
                </a:lnTo>
                <a:lnTo>
                  <a:pt x="0" y="38100"/>
                </a:lnTo>
                <a:lnTo>
                  <a:pt x="2381" y="23812"/>
                </a:lnTo>
                <a:lnTo>
                  <a:pt x="11906" y="11906"/>
                </a:lnTo>
                <a:lnTo>
                  <a:pt x="40481" y="0"/>
                </a:lnTo>
                <a:lnTo>
                  <a:pt x="61912" y="0"/>
                </a:lnTo>
                <a:lnTo>
                  <a:pt x="123825" y="14287"/>
                </a:lnTo>
                <a:lnTo>
                  <a:pt x="290512" y="50006"/>
                </a:lnTo>
                <a:lnTo>
                  <a:pt x="333375" y="226219"/>
                </a:lnTo>
                <a:lnTo>
                  <a:pt x="376237" y="488156"/>
                </a:lnTo>
                <a:lnTo>
                  <a:pt x="397668" y="647700"/>
                </a:lnTo>
                <a:lnTo>
                  <a:pt x="419100" y="957262"/>
                </a:lnTo>
                <a:lnTo>
                  <a:pt x="488156" y="1126331"/>
                </a:lnTo>
                <a:lnTo>
                  <a:pt x="478631" y="1169194"/>
                </a:lnTo>
                <a:lnTo>
                  <a:pt x="466725" y="1195387"/>
                </a:lnTo>
                <a:lnTo>
                  <a:pt x="419100" y="1262062"/>
                </a:lnTo>
                <a:lnTo>
                  <a:pt x="397668" y="1266825"/>
                </a:lnTo>
                <a:lnTo>
                  <a:pt x="364331" y="1259681"/>
                </a:lnTo>
                <a:lnTo>
                  <a:pt x="326231" y="1243012"/>
                </a:lnTo>
                <a:lnTo>
                  <a:pt x="290512" y="1216819"/>
                </a:lnTo>
                <a:lnTo>
                  <a:pt x="264318" y="1188244"/>
                </a:lnTo>
                <a:lnTo>
                  <a:pt x="242887" y="1152525"/>
                </a:lnTo>
                <a:lnTo>
                  <a:pt x="221456" y="1097756"/>
                </a:lnTo>
                <a:lnTo>
                  <a:pt x="209550" y="1040606"/>
                </a:lnTo>
                <a:lnTo>
                  <a:pt x="204787" y="976312"/>
                </a:lnTo>
                <a:lnTo>
                  <a:pt x="192881" y="792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480565A-296E-6249-B0B6-25E813E8C476}"/>
              </a:ext>
            </a:extLst>
          </p:cNvPr>
          <p:cNvSpPr/>
          <p:nvPr/>
        </p:nvSpPr>
        <p:spPr>
          <a:xfrm>
            <a:off x="3733800" y="1876425"/>
            <a:ext cx="919163" cy="619125"/>
          </a:xfrm>
          <a:custGeom>
            <a:avLst/>
            <a:gdLst>
              <a:gd name="connsiteX0" fmla="*/ 573881 w 919163"/>
              <a:gd name="connsiteY0" fmla="*/ 447675 h 619125"/>
              <a:gd name="connsiteX1" fmla="*/ 483394 w 919163"/>
              <a:gd name="connsiteY1" fmla="*/ 366713 h 619125"/>
              <a:gd name="connsiteX2" fmla="*/ 414338 w 919163"/>
              <a:gd name="connsiteY2" fmla="*/ 311944 h 619125"/>
              <a:gd name="connsiteX3" fmla="*/ 330994 w 919163"/>
              <a:gd name="connsiteY3" fmla="*/ 254794 h 619125"/>
              <a:gd name="connsiteX4" fmla="*/ 209550 w 919163"/>
              <a:gd name="connsiteY4" fmla="*/ 178594 h 619125"/>
              <a:gd name="connsiteX5" fmla="*/ 0 w 919163"/>
              <a:gd name="connsiteY5" fmla="*/ 54769 h 619125"/>
              <a:gd name="connsiteX6" fmla="*/ 116681 w 919163"/>
              <a:gd name="connsiteY6" fmla="*/ 0 h 619125"/>
              <a:gd name="connsiteX7" fmla="*/ 250031 w 919163"/>
              <a:gd name="connsiteY7" fmla="*/ 35719 h 619125"/>
              <a:gd name="connsiteX8" fmla="*/ 390525 w 919163"/>
              <a:gd name="connsiteY8" fmla="*/ 76200 h 619125"/>
              <a:gd name="connsiteX9" fmla="*/ 507206 w 919163"/>
              <a:gd name="connsiteY9" fmla="*/ 111919 h 619125"/>
              <a:gd name="connsiteX10" fmla="*/ 595313 w 919163"/>
              <a:gd name="connsiteY10" fmla="*/ 145256 h 619125"/>
              <a:gd name="connsiteX11" fmla="*/ 650081 w 919163"/>
              <a:gd name="connsiteY11" fmla="*/ 171450 h 619125"/>
              <a:gd name="connsiteX12" fmla="*/ 697706 w 919163"/>
              <a:gd name="connsiteY12" fmla="*/ 204788 h 619125"/>
              <a:gd name="connsiteX13" fmla="*/ 759619 w 919163"/>
              <a:gd name="connsiteY13" fmla="*/ 261938 h 619125"/>
              <a:gd name="connsiteX14" fmla="*/ 812006 w 919163"/>
              <a:gd name="connsiteY14" fmla="*/ 314325 h 619125"/>
              <a:gd name="connsiteX15" fmla="*/ 847725 w 919163"/>
              <a:gd name="connsiteY15" fmla="*/ 352425 h 619125"/>
              <a:gd name="connsiteX16" fmla="*/ 876300 w 919163"/>
              <a:gd name="connsiteY16" fmla="*/ 392906 h 619125"/>
              <a:gd name="connsiteX17" fmla="*/ 897731 w 919163"/>
              <a:gd name="connsiteY17" fmla="*/ 423863 h 619125"/>
              <a:gd name="connsiteX18" fmla="*/ 914400 w 919163"/>
              <a:gd name="connsiteY18" fmla="*/ 464344 h 619125"/>
              <a:gd name="connsiteX19" fmla="*/ 919163 w 919163"/>
              <a:gd name="connsiteY19" fmla="*/ 488156 h 619125"/>
              <a:gd name="connsiteX20" fmla="*/ 919163 w 919163"/>
              <a:gd name="connsiteY20" fmla="*/ 523875 h 619125"/>
              <a:gd name="connsiteX21" fmla="*/ 914400 w 919163"/>
              <a:gd name="connsiteY21" fmla="*/ 557213 h 619125"/>
              <a:gd name="connsiteX22" fmla="*/ 900113 w 919163"/>
              <a:gd name="connsiteY22" fmla="*/ 578644 h 619125"/>
              <a:gd name="connsiteX23" fmla="*/ 873919 w 919163"/>
              <a:gd name="connsiteY23" fmla="*/ 602456 h 619125"/>
              <a:gd name="connsiteX24" fmla="*/ 838200 w 919163"/>
              <a:gd name="connsiteY24" fmla="*/ 614363 h 619125"/>
              <a:gd name="connsiteX25" fmla="*/ 800100 w 919163"/>
              <a:gd name="connsiteY25" fmla="*/ 619125 h 619125"/>
              <a:gd name="connsiteX26" fmla="*/ 764381 w 919163"/>
              <a:gd name="connsiteY26" fmla="*/ 609600 h 619125"/>
              <a:gd name="connsiteX27" fmla="*/ 714375 w 919163"/>
              <a:gd name="connsiteY27" fmla="*/ 578644 h 619125"/>
              <a:gd name="connsiteX28" fmla="*/ 573881 w 919163"/>
              <a:gd name="connsiteY28" fmla="*/ 447675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9163" h="619125">
                <a:moveTo>
                  <a:pt x="573881" y="447675"/>
                </a:moveTo>
                <a:lnTo>
                  <a:pt x="483394" y="366713"/>
                </a:lnTo>
                <a:lnTo>
                  <a:pt x="414338" y="311944"/>
                </a:lnTo>
                <a:lnTo>
                  <a:pt x="330994" y="254794"/>
                </a:lnTo>
                <a:lnTo>
                  <a:pt x="209550" y="178594"/>
                </a:lnTo>
                <a:lnTo>
                  <a:pt x="0" y="54769"/>
                </a:lnTo>
                <a:lnTo>
                  <a:pt x="116681" y="0"/>
                </a:lnTo>
                <a:lnTo>
                  <a:pt x="250031" y="35719"/>
                </a:lnTo>
                <a:lnTo>
                  <a:pt x="390525" y="76200"/>
                </a:lnTo>
                <a:lnTo>
                  <a:pt x="507206" y="111919"/>
                </a:lnTo>
                <a:lnTo>
                  <a:pt x="595313" y="145256"/>
                </a:lnTo>
                <a:lnTo>
                  <a:pt x="650081" y="171450"/>
                </a:lnTo>
                <a:lnTo>
                  <a:pt x="697706" y="204788"/>
                </a:lnTo>
                <a:lnTo>
                  <a:pt x="759619" y="261938"/>
                </a:lnTo>
                <a:lnTo>
                  <a:pt x="812006" y="314325"/>
                </a:lnTo>
                <a:lnTo>
                  <a:pt x="847725" y="352425"/>
                </a:lnTo>
                <a:lnTo>
                  <a:pt x="876300" y="392906"/>
                </a:lnTo>
                <a:lnTo>
                  <a:pt x="897731" y="423863"/>
                </a:lnTo>
                <a:lnTo>
                  <a:pt x="914400" y="464344"/>
                </a:lnTo>
                <a:lnTo>
                  <a:pt x="919163" y="488156"/>
                </a:lnTo>
                <a:lnTo>
                  <a:pt x="919163" y="523875"/>
                </a:lnTo>
                <a:lnTo>
                  <a:pt x="914400" y="557213"/>
                </a:lnTo>
                <a:lnTo>
                  <a:pt x="900113" y="578644"/>
                </a:lnTo>
                <a:lnTo>
                  <a:pt x="873919" y="602456"/>
                </a:lnTo>
                <a:lnTo>
                  <a:pt x="838200" y="614363"/>
                </a:lnTo>
                <a:lnTo>
                  <a:pt x="800100" y="619125"/>
                </a:lnTo>
                <a:lnTo>
                  <a:pt x="764381" y="609600"/>
                </a:lnTo>
                <a:lnTo>
                  <a:pt x="714375" y="578644"/>
                </a:lnTo>
                <a:lnTo>
                  <a:pt x="573881" y="447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AF7B300-4FAD-2C42-A10F-39EFE1DA6547}"/>
              </a:ext>
            </a:extLst>
          </p:cNvPr>
          <p:cNvSpPr/>
          <p:nvPr/>
        </p:nvSpPr>
        <p:spPr>
          <a:xfrm rot="16200000">
            <a:off x="2524919" y="3842544"/>
            <a:ext cx="2149475" cy="461963"/>
          </a:xfrm>
          <a:custGeom>
            <a:avLst/>
            <a:gdLst>
              <a:gd name="connsiteX0" fmla="*/ 916781 w 2150269"/>
              <a:gd name="connsiteY0" fmla="*/ 414337 h 461962"/>
              <a:gd name="connsiteX1" fmla="*/ 357188 w 2150269"/>
              <a:gd name="connsiteY1" fmla="*/ 385762 h 461962"/>
              <a:gd name="connsiteX2" fmla="*/ 90488 w 2150269"/>
              <a:gd name="connsiteY2" fmla="*/ 371475 h 461962"/>
              <a:gd name="connsiteX3" fmla="*/ 0 w 2150269"/>
              <a:gd name="connsiteY3" fmla="*/ 171450 h 461962"/>
              <a:gd name="connsiteX4" fmla="*/ 271463 w 2150269"/>
              <a:gd name="connsiteY4" fmla="*/ 171450 h 461962"/>
              <a:gd name="connsiteX5" fmla="*/ 566738 w 2150269"/>
              <a:gd name="connsiteY5" fmla="*/ 169069 h 461962"/>
              <a:gd name="connsiteX6" fmla="*/ 781050 w 2150269"/>
              <a:gd name="connsiteY6" fmla="*/ 171450 h 461962"/>
              <a:gd name="connsiteX7" fmla="*/ 950119 w 2150269"/>
              <a:gd name="connsiteY7" fmla="*/ 176212 h 461962"/>
              <a:gd name="connsiteX8" fmla="*/ 1071563 w 2150269"/>
              <a:gd name="connsiteY8" fmla="*/ 178594 h 461962"/>
              <a:gd name="connsiteX9" fmla="*/ 1362075 w 2150269"/>
              <a:gd name="connsiteY9" fmla="*/ 190500 h 461962"/>
              <a:gd name="connsiteX10" fmla="*/ 1554956 w 2150269"/>
              <a:gd name="connsiteY10" fmla="*/ 216694 h 461962"/>
              <a:gd name="connsiteX11" fmla="*/ 1693069 w 2150269"/>
              <a:gd name="connsiteY11" fmla="*/ 209550 h 461962"/>
              <a:gd name="connsiteX12" fmla="*/ 1762125 w 2150269"/>
              <a:gd name="connsiteY12" fmla="*/ 202406 h 461962"/>
              <a:gd name="connsiteX13" fmla="*/ 1824038 w 2150269"/>
              <a:gd name="connsiteY13" fmla="*/ 190500 h 461962"/>
              <a:gd name="connsiteX14" fmla="*/ 1885950 w 2150269"/>
              <a:gd name="connsiteY14" fmla="*/ 171450 h 461962"/>
              <a:gd name="connsiteX15" fmla="*/ 1938338 w 2150269"/>
              <a:gd name="connsiteY15" fmla="*/ 147637 h 461962"/>
              <a:gd name="connsiteX16" fmla="*/ 1985963 w 2150269"/>
              <a:gd name="connsiteY16" fmla="*/ 109537 h 461962"/>
              <a:gd name="connsiteX17" fmla="*/ 2090738 w 2150269"/>
              <a:gd name="connsiteY17" fmla="*/ 0 h 461962"/>
              <a:gd name="connsiteX18" fmla="*/ 2150269 w 2150269"/>
              <a:gd name="connsiteY18" fmla="*/ 180975 h 461962"/>
              <a:gd name="connsiteX19" fmla="*/ 2043113 w 2150269"/>
              <a:gd name="connsiteY19" fmla="*/ 295275 h 461962"/>
              <a:gd name="connsiteX20" fmla="*/ 2026444 w 2150269"/>
              <a:gd name="connsiteY20" fmla="*/ 328612 h 461962"/>
              <a:gd name="connsiteX21" fmla="*/ 2007394 w 2150269"/>
              <a:gd name="connsiteY21" fmla="*/ 373856 h 461962"/>
              <a:gd name="connsiteX22" fmla="*/ 1985963 w 2150269"/>
              <a:gd name="connsiteY22" fmla="*/ 416719 h 461962"/>
              <a:gd name="connsiteX23" fmla="*/ 1950244 w 2150269"/>
              <a:gd name="connsiteY23" fmla="*/ 447675 h 461962"/>
              <a:gd name="connsiteX24" fmla="*/ 1916906 w 2150269"/>
              <a:gd name="connsiteY24" fmla="*/ 459581 h 461962"/>
              <a:gd name="connsiteX25" fmla="*/ 1885950 w 2150269"/>
              <a:gd name="connsiteY25" fmla="*/ 461962 h 461962"/>
              <a:gd name="connsiteX26" fmla="*/ 1759744 w 2150269"/>
              <a:gd name="connsiteY26" fmla="*/ 452437 h 461962"/>
              <a:gd name="connsiteX27" fmla="*/ 1578769 w 2150269"/>
              <a:gd name="connsiteY27" fmla="*/ 440531 h 461962"/>
              <a:gd name="connsiteX28" fmla="*/ 1400175 w 2150269"/>
              <a:gd name="connsiteY28" fmla="*/ 438150 h 461962"/>
              <a:gd name="connsiteX29" fmla="*/ 916781 w 2150269"/>
              <a:gd name="connsiteY29" fmla="*/ 414337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50269" h="461962">
                <a:moveTo>
                  <a:pt x="916781" y="414337"/>
                </a:moveTo>
                <a:lnTo>
                  <a:pt x="357188" y="385762"/>
                </a:lnTo>
                <a:lnTo>
                  <a:pt x="90488" y="371475"/>
                </a:lnTo>
                <a:lnTo>
                  <a:pt x="0" y="171450"/>
                </a:lnTo>
                <a:lnTo>
                  <a:pt x="271463" y="171450"/>
                </a:lnTo>
                <a:lnTo>
                  <a:pt x="566738" y="169069"/>
                </a:lnTo>
                <a:lnTo>
                  <a:pt x="781050" y="171450"/>
                </a:lnTo>
                <a:lnTo>
                  <a:pt x="950119" y="176212"/>
                </a:lnTo>
                <a:lnTo>
                  <a:pt x="1071563" y="178594"/>
                </a:lnTo>
                <a:lnTo>
                  <a:pt x="1362075" y="190500"/>
                </a:lnTo>
                <a:lnTo>
                  <a:pt x="1554956" y="216694"/>
                </a:lnTo>
                <a:lnTo>
                  <a:pt x="1693069" y="209550"/>
                </a:lnTo>
                <a:lnTo>
                  <a:pt x="1762125" y="202406"/>
                </a:lnTo>
                <a:lnTo>
                  <a:pt x="1824038" y="190500"/>
                </a:lnTo>
                <a:lnTo>
                  <a:pt x="1885950" y="171450"/>
                </a:lnTo>
                <a:lnTo>
                  <a:pt x="1938338" y="147637"/>
                </a:lnTo>
                <a:lnTo>
                  <a:pt x="1985963" y="109537"/>
                </a:lnTo>
                <a:lnTo>
                  <a:pt x="2090738" y="0"/>
                </a:lnTo>
                <a:lnTo>
                  <a:pt x="2150269" y="180975"/>
                </a:lnTo>
                <a:lnTo>
                  <a:pt x="2043113" y="295275"/>
                </a:lnTo>
                <a:lnTo>
                  <a:pt x="2026444" y="328612"/>
                </a:lnTo>
                <a:lnTo>
                  <a:pt x="2007394" y="373856"/>
                </a:lnTo>
                <a:lnTo>
                  <a:pt x="1985963" y="416719"/>
                </a:lnTo>
                <a:lnTo>
                  <a:pt x="1950244" y="447675"/>
                </a:lnTo>
                <a:lnTo>
                  <a:pt x="1916906" y="459581"/>
                </a:lnTo>
                <a:lnTo>
                  <a:pt x="1885950" y="461962"/>
                </a:lnTo>
                <a:lnTo>
                  <a:pt x="1759744" y="452437"/>
                </a:lnTo>
                <a:lnTo>
                  <a:pt x="1578769" y="440531"/>
                </a:lnTo>
                <a:lnTo>
                  <a:pt x="1400175" y="438150"/>
                </a:lnTo>
                <a:lnTo>
                  <a:pt x="916781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E70DED6-7C3D-5940-BA4B-A4A405F8B0AF}"/>
              </a:ext>
            </a:extLst>
          </p:cNvPr>
          <p:cNvSpPr/>
          <p:nvPr/>
        </p:nvSpPr>
        <p:spPr>
          <a:xfrm>
            <a:off x="2536825" y="4725988"/>
            <a:ext cx="2020888" cy="879475"/>
          </a:xfrm>
          <a:custGeom>
            <a:avLst/>
            <a:gdLst>
              <a:gd name="connsiteX0" fmla="*/ 1307307 w 2021682"/>
              <a:gd name="connsiteY0" fmla="*/ 414338 h 878682"/>
              <a:gd name="connsiteX1" fmla="*/ 892969 w 2021682"/>
              <a:gd name="connsiteY1" fmla="*/ 616744 h 878682"/>
              <a:gd name="connsiteX2" fmla="*/ 561975 w 2021682"/>
              <a:gd name="connsiteY2" fmla="*/ 778669 h 878682"/>
              <a:gd name="connsiteX3" fmla="*/ 464344 w 2021682"/>
              <a:gd name="connsiteY3" fmla="*/ 823913 h 878682"/>
              <a:gd name="connsiteX4" fmla="*/ 440532 w 2021682"/>
              <a:gd name="connsiteY4" fmla="*/ 852488 h 878682"/>
              <a:gd name="connsiteX5" fmla="*/ 423863 w 2021682"/>
              <a:gd name="connsiteY5" fmla="*/ 869157 h 878682"/>
              <a:gd name="connsiteX6" fmla="*/ 404813 w 2021682"/>
              <a:gd name="connsiteY6" fmla="*/ 876300 h 878682"/>
              <a:gd name="connsiteX7" fmla="*/ 383382 w 2021682"/>
              <a:gd name="connsiteY7" fmla="*/ 878682 h 878682"/>
              <a:gd name="connsiteX8" fmla="*/ 357188 w 2021682"/>
              <a:gd name="connsiteY8" fmla="*/ 876300 h 878682"/>
              <a:gd name="connsiteX9" fmla="*/ 321469 w 2021682"/>
              <a:gd name="connsiteY9" fmla="*/ 854869 h 878682"/>
              <a:gd name="connsiteX10" fmla="*/ 211932 w 2021682"/>
              <a:gd name="connsiteY10" fmla="*/ 764382 h 878682"/>
              <a:gd name="connsiteX11" fmla="*/ 133350 w 2021682"/>
              <a:gd name="connsiteY11" fmla="*/ 681038 h 878682"/>
              <a:gd name="connsiteX12" fmla="*/ 71438 w 2021682"/>
              <a:gd name="connsiteY12" fmla="*/ 600075 h 878682"/>
              <a:gd name="connsiteX13" fmla="*/ 45244 w 2021682"/>
              <a:gd name="connsiteY13" fmla="*/ 557213 h 878682"/>
              <a:gd name="connsiteX14" fmla="*/ 14288 w 2021682"/>
              <a:gd name="connsiteY14" fmla="*/ 504825 h 878682"/>
              <a:gd name="connsiteX15" fmla="*/ 4763 w 2021682"/>
              <a:gd name="connsiteY15" fmla="*/ 483394 h 878682"/>
              <a:gd name="connsiteX16" fmla="*/ 0 w 2021682"/>
              <a:gd name="connsiteY16" fmla="*/ 466725 h 878682"/>
              <a:gd name="connsiteX17" fmla="*/ 7144 w 2021682"/>
              <a:gd name="connsiteY17" fmla="*/ 447675 h 878682"/>
              <a:gd name="connsiteX18" fmla="*/ 33338 w 2021682"/>
              <a:gd name="connsiteY18" fmla="*/ 442913 h 878682"/>
              <a:gd name="connsiteX19" fmla="*/ 59532 w 2021682"/>
              <a:gd name="connsiteY19" fmla="*/ 450057 h 878682"/>
              <a:gd name="connsiteX20" fmla="*/ 107157 w 2021682"/>
              <a:gd name="connsiteY20" fmla="*/ 473869 h 878682"/>
              <a:gd name="connsiteX21" fmla="*/ 195263 w 2021682"/>
              <a:gd name="connsiteY21" fmla="*/ 528638 h 878682"/>
              <a:gd name="connsiteX22" fmla="*/ 230982 w 2021682"/>
              <a:gd name="connsiteY22" fmla="*/ 550069 h 878682"/>
              <a:gd name="connsiteX23" fmla="*/ 254794 w 2021682"/>
              <a:gd name="connsiteY23" fmla="*/ 554832 h 878682"/>
              <a:gd name="connsiteX24" fmla="*/ 300038 w 2021682"/>
              <a:gd name="connsiteY24" fmla="*/ 559594 h 878682"/>
              <a:gd name="connsiteX25" fmla="*/ 330994 w 2021682"/>
              <a:gd name="connsiteY25" fmla="*/ 559594 h 878682"/>
              <a:gd name="connsiteX26" fmla="*/ 378619 w 2021682"/>
              <a:gd name="connsiteY26" fmla="*/ 550069 h 878682"/>
              <a:gd name="connsiteX27" fmla="*/ 578644 w 2021682"/>
              <a:gd name="connsiteY27" fmla="*/ 500063 h 878682"/>
              <a:gd name="connsiteX28" fmla="*/ 771525 w 2021682"/>
              <a:gd name="connsiteY28" fmla="*/ 435769 h 878682"/>
              <a:gd name="connsiteX29" fmla="*/ 1002507 w 2021682"/>
              <a:gd name="connsiteY29" fmla="*/ 354807 h 878682"/>
              <a:gd name="connsiteX30" fmla="*/ 1216819 w 2021682"/>
              <a:gd name="connsiteY30" fmla="*/ 283369 h 878682"/>
              <a:gd name="connsiteX31" fmla="*/ 1416844 w 2021682"/>
              <a:gd name="connsiteY31" fmla="*/ 209550 h 878682"/>
              <a:gd name="connsiteX32" fmla="*/ 1685925 w 2021682"/>
              <a:gd name="connsiteY32" fmla="*/ 107157 h 878682"/>
              <a:gd name="connsiteX33" fmla="*/ 1974057 w 2021682"/>
              <a:gd name="connsiteY33" fmla="*/ 2382 h 878682"/>
              <a:gd name="connsiteX34" fmla="*/ 2000250 w 2021682"/>
              <a:gd name="connsiteY34" fmla="*/ 0 h 878682"/>
              <a:gd name="connsiteX35" fmla="*/ 2016919 w 2021682"/>
              <a:gd name="connsiteY35" fmla="*/ 4763 h 878682"/>
              <a:gd name="connsiteX36" fmla="*/ 2021682 w 2021682"/>
              <a:gd name="connsiteY36" fmla="*/ 16669 h 878682"/>
              <a:gd name="connsiteX37" fmla="*/ 2016919 w 2021682"/>
              <a:gd name="connsiteY37" fmla="*/ 38100 h 878682"/>
              <a:gd name="connsiteX38" fmla="*/ 2005013 w 2021682"/>
              <a:gd name="connsiteY38" fmla="*/ 66675 h 878682"/>
              <a:gd name="connsiteX39" fmla="*/ 1843088 w 2021682"/>
              <a:gd name="connsiteY39" fmla="*/ 145257 h 878682"/>
              <a:gd name="connsiteX40" fmla="*/ 1307307 w 2021682"/>
              <a:gd name="connsiteY40" fmla="*/ 414338 h 87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21682" h="878682">
                <a:moveTo>
                  <a:pt x="1307307" y="414338"/>
                </a:moveTo>
                <a:lnTo>
                  <a:pt x="892969" y="616744"/>
                </a:lnTo>
                <a:lnTo>
                  <a:pt x="561975" y="778669"/>
                </a:lnTo>
                <a:lnTo>
                  <a:pt x="464344" y="823913"/>
                </a:lnTo>
                <a:lnTo>
                  <a:pt x="440532" y="852488"/>
                </a:lnTo>
                <a:lnTo>
                  <a:pt x="423863" y="869157"/>
                </a:lnTo>
                <a:lnTo>
                  <a:pt x="404813" y="876300"/>
                </a:lnTo>
                <a:lnTo>
                  <a:pt x="383382" y="878682"/>
                </a:lnTo>
                <a:lnTo>
                  <a:pt x="357188" y="876300"/>
                </a:lnTo>
                <a:lnTo>
                  <a:pt x="321469" y="854869"/>
                </a:lnTo>
                <a:lnTo>
                  <a:pt x="211932" y="764382"/>
                </a:lnTo>
                <a:lnTo>
                  <a:pt x="133350" y="681038"/>
                </a:lnTo>
                <a:lnTo>
                  <a:pt x="71438" y="600075"/>
                </a:lnTo>
                <a:lnTo>
                  <a:pt x="45244" y="557213"/>
                </a:lnTo>
                <a:lnTo>
                  <a:pt x="14288" y="504825"/>
                </a:lnTo>
                <a:lnTo>
                  <a:pt x="4763" y="483394"/>
                </a:lnTo>
                <a:lnTo>
                  <a:pt x="0" y="466725"/>
                </a:lnTo>
                <a:lnTo>
                  <a:pt x="7144" y="447675"/>
                </a:lnTo>
                <a:cubicBezTo>
                  <a:pt x="31735" y="442757"/>
                  <a:pt x="22862" y="442913"/>
                  <a:pt x="33338" y="442913"/>
                </a:cubicBezTo>
                <a:lnTo>
                  <a:pt x="59532" y="450057"/>
                </a:lnTo>
                <a:lnTo>
                  <a:pt x="107157" y="473869"/>
                </a:lnTo>
                <a:lnTo>
                  <a:pt x="195263" y="528638"/>
                </a:lnTo>
                <a:lnTo>
                  <a:pt x="230982" y="550069"/>
                </a:lnTo>
                <a:lnTo>
                  <a:pt x="254794" y="554832"/>
                </a:lnTo>
                <a:lnTo>
                  <a:pt x="300038" y="559594"/>
                </a:lnTo>
                <a:lnTo>
                  <a:pt x="330994" y="559594"/>
                </a:lnTo>
                <a:lnTo>
                  <a:pt x="378619" y="550069"/>
                </a:lnTo>
                <a:lnTo>
                  <a:pt x="578644" y="500063"/>
                </a:lnTo>
                <a:lnTo>
                  <a:pt x="771525" y="435769"/>
                </a:lnTo>
                <a:lnTo>
                  <a:pt x="1002507" y="354807"/>
                </a:lnTo>
                <a:lnTo>
                  <a:pt x="1216819" y="283369"/>
                </a:lnTo>
                <a:lnTo>
                  <a:pt x="1416844" y="209550"/>
                </a:lnTo>
                <a:lnTo>
                  <a:pt x="1685925" y="107157"/>
                </a:lnTo>
                <a:lnTo>
                  <a:pt x="1974057" y="2382"/>
                </a:lnTo>
                <a:lnTo>
                  <a:pt x="2000250" y="0"/>
                </a:lnTo>
                <a:lnTo>
                  <a:pt x="2016919" y="4763"/>
                </a:lnTo>
                <a:lnTo>
                  <a:pt x="2021682" y="16669"/>
                </a:lnTo>
                <a:lnTo>
                  <a:pt x="2016919" y="38100"/>
                </a:lnTo>
                <a:lnTo>
                  <a:pt x="2005013" y="66675"/>
                </a:lnTo>
                <a:lnTo>
                  <a:pt x="1843088" y="145257"/>
                </a:lnTo>
                <a:lnTo>
                  <a:pt x="1307307" y="414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FB41085-E49C-AB4D-B515-FD0993A689FF}"/>
              </a:ext>
            </a:extLst>
          </p:cNvPr>
          <p:cNvSpPr/>
          <p:nvPr/>
        </p:nvSpPr>
        <p:spPr>
          <a:xfrm>
            <a:off x="4738688" y="1887538"/>
            <a:ext cx="2009775" cy="400050"/>
          </a:xfrm>
          <a:custGeom>
            <a:avLst/>
            <a:gdLst>
              <a:gd name="connsiteX0" fmla="*/ 950118 w 2009775"/>
              <a:gd name="connsiteY0" fmla="*/ 335757 h 400050"/>
              <a:gd name="connsiteX1" fmla="*/ 454818 w 2009775"/>
              <a:gd name="connsiteY1" fmla="*/ 376238 h 400050"/>
              <a:gd name="connsiteX2" fmla="*/ 266700 w 2009775"/>
              <a:gd name="connsiteY2" fmla="*/ 400050 h 400050"/>
              <a:gd name="connsiteX3" fmla="*/ 183356 w 2009775"/>
              <a:gd name="connsiteY3" fmla="*/ 357188 h 400050"/>
              <a:gd name="connsiteX4" fmla="*/ 128587 w 2009775"/>
              <a:gd name="connsiteY4" fmla="*/ 323850 h 400050"/>
              <a:gd name="connsiteX5" fmla="*/ 85725 w 2009775"/>
              <a:gd name="connsiteY5" fmla="*/ 288132 h 400050"/>
              <a:gd name="connsiteX6" fmla="*/ 30956 w 2009775"/>
              <a:gd name="connsiteY6" fmla="*/ 235744 h 400050"/>
              <a:gd name="connsiteX7" fmla="*/ 7143 w 2009775"/>
              <a:gd name="connsiteY7" fmla="*/ 202407 h 400050"/>
              <a:gd name="connsiteX8" fmla="*/ 0 w 2009775"/>
              <a:gd name="connsiteY8" fmla="*/ 176213 h 400050"/>
              <a:gd name="connsiteX9" fmla="*/ 7143 w 2009775"/>
              <a:gd name="connsiteY9" fmla="*/ 159544 h 400050"/>
              <a:gd name="connsiteX10" fmla="*/ 28575 w 2009775"/>
              <a:gd name="connsiteY10" fmla="*/ 152400 h 400050"/>
              <a:gd name="connsiteX11" fmla="*/ 66675 w 2009775"/>
              <a:gd name="connsiteY11" fmla="*/ 159544 h 400050"/>
              <a:gd name="connsiteX12" fmla="*/ 142875 w 2009775"/>
              <a:gd name="connsiteY12" fmla="*/ 183357 h 400050"/>
              <a:gd name="connsiteX13" fmla="*/ 235743 w 2009775"/>
              <a:gd name="connsiteY13" fmla="*/ 209550 h 400050"/>
              <a:gd name="connsiteX14" fmla="*/ 311943 w 2009775"/>
              <a:gd name="connsiteY14" fmla="*/ 223838 h 400050"/>
              <a:gd name="connsiteX15" fmla="*/ 369093 w 2009775"/>
              <a:gd name="connsiteY15" fmla="*/ 226219 h 400050"/>
              <a:gd name="connsiteX16" fmla="*/ 452437 w 2009775"/>
              <a:gd name="connsiteY16" fmla="*/ 219075 h 400050"/>
              <a:gd name="connsiteX17" fmla="*/ 742950 w 2009775"/>
              <a:gd name="connsiteY17" fmla="*/ 185738 h 400050"/>
              <a:gd name="connsiteX18" fmla="*/ 902493 w 2009775"/>
              <a:gd name="connsiteY18" fmla="*/ 157163 h 400050"/>
              <a:gd name="connsiteX19" fmla="*/ 1092993 w 2009775"/>
              <a:gd name="connsiteY19" fmla="*/ 138113 h 400050"/>
              <a:gd name="connsiteX20" fmla="*/ 1190625 w 2009775"/>
              <a:gd name="connsiteY20" fmla="*/ 123825 h 400050"/>
              <a:gd name="connsiteX21" fmla="*/ 1507331 w 2009775"/>
              <a:gd name="connsiteY21" fmla="*/ 66675 h 400050"/>
              <a:gd name="connsiteX22" fmla="*/ 1583531 w 2009775"/>
              <a:gd name="connsiteY22" fmla="*/ 30957 h 400050"/>
              <a:gd name="connsiteX23" fmla="*/ 1635918 w 2009775"/>
              <a:gd name="connsiteY23" fmla="*/ 9525 h 400050"/>
              <a:gd name="connsiteX24" fmla="*/ 1676400 w 2009775"/>
              <a:gd name="connsiteY24" fmla="*/ 0 h 400050"/>
              <a:gd name="connsiteX25" fmla="*/ 1735931 w 2009775"/>
              <a:gd name="connsiteY25" fmla="*/ 0 h 400050"/>
              <a:gd name="connsiteX26" fmla="*/ 1814512 w 2009775"/>
              <a:gd name="connsiteY26" fmla="*/ 14288 h 400050"/>
              <a:gd name="connsiteX27" fmla="*/ 1900237 w 2009775"/>
              <a:gd name="connsiteY27" fmla="*/ 40482 h 400050"/>
              <a:gd name="connsiteX28" fmla="*/ 1950243 w 2009775"/>
              <a:gd name="connsiteY28" fmla="*/ 66675 h 400050"/>
              <a:gd name="connsiteX29" fmla="*/ 1985962 w 2009775"/>
              <a:gd name="connsiteY29" fmla="*/ 90488 h 400050"/>
              <a:gd name="connsiteX30" fmla="*/ 2000250 w 2009775"/>
              <a:gd name="connsiteY30" fmla="*/ 107157 h 400050"/>
              <a:gd name="connsiteX31" fmla="*/ 2007393 w 2009775"/>
              <a:gd name="connsiteY31" fmla="*/ 123825 h 400050"/>
              <a:gd name="connsiteX32" fmla="*/ 2009775 w 2009775"/>
              <a:gd name="connsiteY32" fmla="*/ 147638 h 400050"/>
              <a:gd name="connsiteX33" fmla="*/ 2002631 w 2009775"/>
              <a:gd name="connsiteY33" fmla="*/ 169069 h 400050"/>
              <a:gd name="connsiteX34" fmla="*/ 1978818 w 2009775"/>
              <a:gd name="connsiteY34" fmla="*/ 185738 h 400050"/>
              <a:gd name="connsiteX35" fmla="*/ 1947862 w 2009775"/>
              <a:gd name="connsiteY35" fmla="*/ 192882 h 400050"/>
              <a:gd name="connsiteX36" fmla="*/ 1871662 w 2009775"/>
              <a:gd name="connsiteY36" fmla="*/ 207169 h 400050"/>
              <a:gd name="connsiteX37" fmla="*/ 1604962 w 2009775"/>
              <a:gd name="connsiteY37" fmla="*/ 245269 h 400050"/>
              <a:gd name="connsiteX38" fmla="*/ 1288256 w 2009775"/>
              <a:gd name="connsiteY38" fmla="*/ 290513 h 400050"/>
              <a:gd name="connsiteX39" fmla="*/ 950118 w 2009775"/>
              <a:gd name="connsiteY39" fmla="*/ 335757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09775" h="400050">
                <a:moveTo>
                  <a:pt x="950118" y="335757"/>
                </a:moveTo>
                <a:lnTo>
                  <a:pt x="454818" y="376238"/>
                </a:lnTo>
                <a:lnTo>
                  <a:pt x="266700" y="400050"/>
                </a:lnTo>
                <a:lnTo>
                  <a:pt x="183356" y="357188"/>
                </a:lnTo>
                <a:lnTo>
                  <a:pt x="128587" y="323850"/>
                </a:lnTo>
                <a:lnTo>
                  <a:pt x="85725" y="288132"/>
                </a:lnTo>
                <a:lnTo>
                  <a:pt x="30956" y="235744"/>
                </a:lnTo>
                <a:lnTo>
                  <a:pt x="7143" y="202407"/>
                </a:lnTo>
                <a:lnTo>
                  <a:pt x="0" y="176213"/>
                </a:lnTo>
                <a:lnTo>
                  <a:pt x="7143" y="159544"/>
                </a:lnTo>
                <a:lnTo>
                  <a:pt x="28575" y="152400"/>
                </a:lnTo>
                <a:lnTo>
                  <a:pt x="66675" y="159544"/>
                </a:lnTo>
                <a:lnTo>
                  <a:pt x="142875" y="183357"/>
                </a:lnTo>
                <a:lnTo>
                  <a:pt x="235743" y="209550"/>
                </a:lnTo>
                <a:lnTo>
                  <a:pt x="311943" y="223838"/>
                </a:lnTo>
                <a:lnTo>
                  <a:pt x="369093" y="226219"/>
                </a:lnTo>
                <a:lnTo>
                  <a:pt x="452437" y="219075"/>
                </a:lnTo>
                <a:lnTo>
                  <a:pt x="742950" y="185738"/>
                </a:lnTo>
                <a:lnTo>
                  <a:pt x="902493" y="157163"/>
                </a:lnTo>
                <a:lnTo>
                  <a:pt x="1092993" y="138113"/>
                </a:lnTo>
                <a:lnTo>
                  <a:pt x="1190625" y="123825"/>
                </a:lnTo>
                <a:lnTo>
                  <a:pt x="1507331" y="66675"/>
                </a:lnTo>
                <a:lnTo>
                  <a:pt x="1583531" y="30957"/>
                </a:lnTo>
                <a:lnTo>
                  <a:pt x="1635918" y="9525"/>
                </a:lnTo>
                <a:lnTo>
                  <a:pt x="1676400" y="0"/>
                </a:lnTo>
                <a:lnTo>
                  <a:pt x="1735931" y="0"/>
                </a:lnTo>
                <a:lnTo>
                  <a:pt x="1814512" y="14288"/>
                </a:lnTo>
                <a:lnTo>
                  <a:pt x="1900237" y="40482"/>
                </a:lnTo>
                <a:lnTo>
                  <a:pt x="1950243" y="66675"/>
                </a:lnTo>
                <a:lnTo>
                  <a:pt x="1985962" y="90488"/>
                </a:lnTo>
                <a:lnTo>
                  <a:pt x="2000250" y="107157"/>
                </a:lnTo>
                <a:lnTo>
                  <a:pt x="2007393" y="123825"/>
                </a:lnTo>
                <a:lnTo>
                  <a:pt x="2009775" y="147638"/>
                </a:lnTo>
                <a:lnTo>
                  <a:pt x="2002631" y="169069"/>
                </a:lnTo>
                <a:lnTo>
                  <a:pt x="1978818" y="185738"/>
                </a:lnTo>
                <a:lnTo>
                  <a:pt x="1947862" y="192882"/>
                </a:lnTo>
                <a:lnTo>
                  <a:pt x="1871662" y="207169"/>
                </a:lnTo>
                <a:lnTo>
                  <a:pt x="1604962" y="245269"/>
                </a:lnTo>
                <a:lnTo>
                  <a:pt x="1288256" y="290513"/>
                </a:lnTo>
                <a:lnTo>
                  <a:pt x="950118" y="3357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95D2FE3-4B78-EA44-ADAE-42B179348437}"/>
              </a:ext>
            </a:extLst>
          </p:cNvPr>
          <p:cNvSpPr/>
          <p:nvPr/>
        </p:nvSpPr>
        <p:spPr>
          <a:xfrm>
            <a:off x="4976813" y="2217738"/>
            <a:ext cx="431800" cy="658812"/>
          </a:xfrm>
          <a:custGeom>
            <a:avLst/>
            <a:gdLst>
              <a:gd name="connsiteX0" fmla="*/ 207168 w 431006"/>
              <a:gd name="connsiteY0" fmla="*/ 471487 h 659606"/>
              <a:gd name="connsiteX1" fmla="*/ 130968 w 431006"/>
              <a:gd name="connsiteY1" fmla="*/ 280987 h 659606"/>
              <a:gd name="connsiteX2" fmla="*/ 80962 w 431006"/>
              <a:gd name="connsiteY2" fmla="*/ 171450 h 659606"/>
              <a:gd name="connsiteX3" fmla="*/ 0 w 431006"/>
              <a:gd name="connsiteY3" fmla="*/ 21431 h 659606"/>
              <a:gd name="connsiteX4" fmla="*/ 169068 w 431006"/>
              <a:gd name="connsiteY4" fmla="*/ 0 h 659606"/>
              <a:gd name="connsiteX5" fmla="*/ 252412 w 431006"/>
              <a:gd name="connsiteY5" fmla="*/ 95250 h 659606"/>
              <a:gd name="connsiteX6" fmla="*/ 290512 w 431006"/>
              <a:gd name="connsiteY6" fmla="*/ 152400 h 659606"/>
              <a:gd name="connsiteX7" fmla="*/ 328612 w 431006"/>
              <a:gd name="connsiteY7" fmla="*/ 238125 h 659606"/>
              <a:gd name="connsiteX8" fmla="*/ 354806 w 431006"/>
              <a:gd name="connsiteY8" fmla="*/ 307181 h 659606"/>
              <a:gd name="connsiteX9" fmla="*/ 373856 w 431006"/>
              <a:gd name="connsiteY9" fmla="*/ 376237 h 659606"/>
              <a:gd name="connsiteX10" fmla="*/ 400050 w 431006"/>
              <a:gd name="connsiteY10" fmla="*/ 478631 h 659606"/>
              <a:gd name="connsiteX11" fmla="*/ 431006 w 431006"/>
              <a:gd name="connsiteY11" fmla="*/ 633412 h 659606"/>
              <a:gd name="connsiteX12" fmla="*/ 254793 w 431006"/>
              <a:gd name="connsiteY12" fmla="*/ 659606 h 659606"/>
              <a:gd name="connsiteX13" fmla="*/ 207168 w 431006"/>
              <a:gd name="connsiteY13" fmla="*/ 471487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31006" h="659606">
                <a:moveTo>
                  <a:pt x="207168" y="471487"/>
                </a:moveTo>
                <a:lnTo>
                  <a:pt x="130968" y="280987"/>
                </a:lnTo>
                <a:lnTo>
                  <a:pt x="80962" y="171450"/>
                </a:lnTo>
                <a:lnTo>
                  <a:pt x="0" y="21431"/>
                </a:lnTo>
                <a:lnTo>
                  <a:pt x="169068" y="0"/>
                </a:lnTo>
                <a:lnTo>
                  <a:pt x="252412" y="95250"/>
                </a:lnTo>
                <a:lnTo>
                  <a:pt x="290512" y="152400"/>
                </a:lnTo>
                <a:lnTo>
                  <a:pt x="328612" y="238125"/>
                </a:lnTo>
                <a:lnTo>
                  <a:pt x="354806" y="307181"/>
                </a:lnTo>
                <a:lnTo>
                  <a:pt x="373856" y="376237"/>
                </a:lnTo>
                <a:lnTo>
                  <a:pt x="400050" y="478631"/>
                </a:lnTo>
                <a:lnTo>
                  <a:pt x="431006" y="633412"/>
                </a:lnTo>
                <a:lnTo>
                  <a:pt x="254793" y="659606"/>
                </a:lnTo>
                <a:lnTo>
                  <a:pt x="207168" y="4714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B2C4032-4D64-C84B-B53F-AB55D2C9DDD6}"/>
              </a:ext>
            </a:extLst>
          </p:cNvPr>
          <p:cNvSpPr/>
          <p:nvPr/>
        </p:nvSpPr>
        <p:spPr>
          <a:xfrm>
            <a:off x="5934075" y="2095500"/>
            <a:ext cx="485775" cy="690563"/>
          </a:xfrm>
          <a:custGeom>
            <a:avLst/>
            <a:gdLst>
              <a:gd name="connsiteX0" fmla="*/ 69056 w 485775"/>
              <a:gd name="connsiteY0" fmla="*/ 471488 h 690563"/>
              <a:gd name="connsiteX1" fmla="*/ 145256 w 485775"/>
              <a:gd name="connsiteY1" fmla="*/ 235744 h 690563"/>
              <a:gd name="connsiteX2" fmla="*/ 147638 w 485775"/>
              <a:gd name="connsiteY2" fmla="*/ 214313 h 690563"/>
              <a:gd name="connsiteX3" fmla="*/ 150019 w 485775"/>
              <a:gd name="connsiteY3" fmla="*/ 185738 h 690563"/>
              <a:gd name="connsiteX4" fmla="*/ 130969 w 485775"/>
              <a:gd name="connsiteY4" fmla="*/ 128588 h 690563"/>
              <a:gd name="connsiteX5" fmla="*/ 73819 w 485775"/>
              <a:gd name="connsiteY5" fmla="*/ 33338 h 690563"/>
              <a:gd name="connsiteX6" fmla="*/ 366713 w 485775"/>
              <a:gd name="connsiteY6" fmla="*/ 0 h 690563"/>
              <a:gd name="connsiteX7" fmla="*/ 454819 w 485775"/>
              <a:gd name="connsiteY7" fmla="*/ 100013 h 690563"/>
              <a:gd name="connsiteX8" fmla="*/ 478631 w 485775"/>
              <a:gd name="connsiteY8" fmla="*/ 135731 h 690563"/>
              <a:gd name="connsiteX9" fmla="*/ 485775 w 485775"/>
              <a:gd name="connsiteY9" fmla="*/ 157163 h 690563"/>
              <a:gd name="connsiteX10" fmla="*/ 476250 w 485775"/>
              <a:gd name="connsiteY10" fmla="*/ 183356 h 690563"/>
              <a:gd name="connsiteX11" fmla="*/ 421481 w 485775"/>
              <a:gd name="connsiteY11" fmla="*/ 271463 h 690563"/>
              <a:gd name="connsiteX12" fmla="*/ 314325 w 485775"/>
              <a:gd name="connsiteY12" fmla="*/ 431006 h 690563"/>
              <a:gd name="connsiteX13" fmla="*/ 188119 w 485775"/>
              <a:gd name="connsiteY13" fmla="*/ 590550 h 690563"/>
              <a:gd name="connsiteX14" fmla="*/ 116681 w 485775"/>
              <a:gd name="connsiteY14" fmla="*/ 678656 h 690563"/>
              <a:gd name="connsiteX15" fmla="*/ 0 w 485775"/>
              <a:gd name="connsiteY15" fmla="*/ 690563 h 690563"/>
              <a:gd name="connsiteX16" fmla="*/ 69056 w 485775"/>
              <a:gd name="connsiteY16" fmla="*/ 471488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85775" h="690563">
                <a:moveTo>
                  <a:pt x="69056" y="471488"/>
                </a:moveTo>
                <a:lnTo>
                  <a:pt x="145256" y="235744"/>
                </a:lnTo>
                <a:lnTo>
                  <a:pt x="147638" y="214313"/>
                </a:lnTo>
                <a:lnTo>
                  <a:pt x="150019" y="185738"/>
                </a:lnTo>
                <a:lnTo>
                  <a:pt x="130969" y="128588"/>
                </a:lnTo>
                <a:lnTo>
                  <a:pt x="73819" y="33338"/>
                </a:lnTo>
                <a:lnTo>
                  <a:pt x="366713" y="0"/>
                </a:lnTo>
                <a:lnTo>
                  <a:pt x="454819" y="100013"/>
                </a:lnTo>
                <a:lnTo>
                  <a:pt x="478631" y="135731"/>
                </a:lnTo>
                <a:lnTo>
                  <a:pt x="485775" y="157163"/>
                </a:lnTo>
                <a:lnTo>
                  <a:pt x="476250" y="183356"/>
                </a:lnTo>
                <a:lnTo>
                  <a:pt x="421481" y="271463"/>
                </a:lnTo>
                <a:lnTo>
                  <a:pt x="314325" y="431006"/>
                </a:lnTo>
                <a:lnTo>
                  <a:pt x="188119" y="590550"/>
                </a:lnTo>
                <a:lnTo>
                  <a:pt x="116681" y="678656"/>
                </a:lnTo>
                <a:lnTo>
                  <a:pt x="0" y="690563"/>
                </a:lnTo>
                <a:lnTo>
                  <a:pt x="69056" y="471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414B927-A42D-7E45-ACF1-44EB5D525EA6}"/>
              </a:ext>
            </a:extLst>
          </p:cNvPr>
          <p:cNvSpPr/>
          <p:nvPr/>
        </p:nvSpPr>
        <p:spPr>
          <a:xfrm>
            <a:off x="4429125" y="2624138"/>
            <a:ext cx="2747963" cy="447675"/>
          </a:xfrm>
          <a:custGeom>
            <a:avLst/>
            <a:gdLst>
              <a:gd name="connsiteX0" fmla="*/ 1414463 w 2747963"/>
              <a:gd name="connsiteY0" fmla="*/ 290512 h 447675"/>
              <a:gd name="connsiteX1" fmla="*/ 1102519 w 2747963"/>
              <a:gd name="connsiteY1" fmla="*/ 323850 h 447675"/>
              <a:gd name="connsiteX2" fmla="*/ 835819 w 2747963"/>
              <a:gd name="connsiteY2" fmla="*/ 354806 h 447675"/>
              <a:gd name="connsiteX3" fmla="*/ 650081 w 2747963"/>
              <a:gd name="connsiteY3" fmla="*/ 383381 h 447675"/>
              <a:gd name="connsiteX4" fmla="*/ 547688 w 2747963"/>
              <a:gd name="connsiteY4" fmla="*/ 407193 h 447675"/>
              <a:gd name="connsiteX5" fmla="*/ 461963 w 2747963"/>
              <a:gd name="connsiteY5" fmla="*/ 428625 h 447675"/>
              <a:gd name="connsiteX6" fmla="*/ 352425 w 2747963"/>
              <a:gd name="connsiteY6" fmla="*/ 447675 h 447675"/>
              <a:gd name="connsiteX7" fmla="*/ 319088 w 2747963"/>
              <a:gd name="connsiteY7" fmla="*/ 442912 h 447675"/>
              <a:gd name="connsiteX8" fmla="*/ 280988 w 2747963"/>
              <a:gd name="connsiteY8" fmla="*/ 428625 h 447675"/>
              <a:gd name="connsiteX9" fmla="*/ 195263 w 2747963"/>
              <a:gd name="connsiteY9" fmla="*/ 364331 h 447675"/>
              <a:gd name="connsiteX10" fmla="*/ 102394 w 2747963"/>
              <a:gd name="connsiteY10" fmla="*/ 285750 h 447675"/>
              <a:gd name="connsiteX11" fmla="*/ 45244 w 2747963"/>
              <a:gd name="connsiteY11" fmla="*/ 230981 h 447675"/>
              <a:gd name="connsiteX12" fmla="*/ 14288 w 2747963"/>
              <a:gd name="connsiteY12" fmla="*/ 188118 h 447675"/>
              <a:gd name="connsiteX13" fmla="*/ 4763 w 2747963"/>
              <a:gd name="connsiteY13" fmla="*/ 159543 h 447675"/>
              <a:gd name="connsiteX14" fmla="*/ 0 w 2747963"/>
              <a:gd name="connsiteY14" fmla="*/ 145256 h 447675"/>
              <a:gd name="connsiteX15" fmla="*/ 4763 w 2747963"/>
              <a:gd name="connsiteY15" fmla="*/ 123825 h 447675"/>
              <a:gd name="connsiteX16" fmla="*/ 19050 w 2747963"/>
              <a:gd name="connsiteY16" fmla="*/ 116681 h 447675"/>
              <a:gd name="connsiteX17" fmla="*/ 52388 w 2747963"/>
              <a:gd name="connsiteY17" fmla="*/ 121443 h 447675"/>
              <a:gd name="connsiteX18" fmla="*/ 126206 w 2747963"/>
              <a:gd name="connsiteY18" fmla="*/ 161925 h 447675"/>
              <a:gd name="connsiteX19" fmla="*/ 214313 w 2747963"/>
              <a:gd name="connsiteY19" fmla="*/ 197643 h 447675"/>
              <a:gd name="connsiteX20" fmla="*/ 292894 w 2747963"/>
              <a:gd name="connsiteY20" fmla="*/ 219075 h 447675"/>
              <a:gd name="connsiteX21" fmla="*/ 354806 w 2747963"/>
              <a:gd name="connsiteY21" fmla="*/ 230981 h 447675"/>
              <a:gd name="connsiteX22" fmla="*/ 423863 w 2747963"/>
              <a:gd name="connsiteY22" fmla="*/ 238125 h 447675"/>
              <a:gd name="connsiteX23" fmla="*/ 485775 w 2747963"/>
              <a:gd name="connsiteY23" fmla="*/ 233362 h 447675"/>
              <a:gd name="connsiteX24" fmla="*/ 573881 w 2747963"/>
              <a:gd name="connsiteY24" fmla="*/ 216693 h 447675"/>
              <a:gd name="connsiteX25" fmla="*/ 773906 w 2747963"/>
              <a:gd name="connsiteY25" fmla="*/ 178593 h 447675"/>
              <a:gd name="connsiteX26" fmla="*/ 964406 w 2747963"/>
              <a:gd name="connsiteY26" fmla="*/ 161925 h 447675"/>
              <a:gd name="connsiteX27" fmla="*/ 1254919 w 2747963"/>
              <a:gd name="connsiteY27" fmla="*/ 128587 h 447675"/>
              <a:gd name="connsiteX28" fmla="*/ 1524000 w 2747963"/>
              <a:gd name="connsiteY28" fmla="*/ 90487 h 447675"/>
              <a:gd name="connsiteX29" fmla="*/ 1659731 w 2747963"/>
              <a:gd name="connsiteY29" fmla="*/ 92868 h 447675"/>
              <a:gd name="connsiteX30" fmla="*/ 1952625 w 2747963"/>
              <a:gd name="connsiteY30" fmla="*/ 64293 h 447675"/>
              <a:gd name="connsiteX31" fmla="*/ 2231231 w 2747963"/>
              <a:gd name="connsiteY31" fmla="*/ 40481 h 447675"/>
              <a:gd name="connsiteX32" fmla="*/ 2328863 w 2747963"/>
              <a:gd name="connsiteY32" fmla="*/ 0 h 447675"/>
              <a:gd name="connsiteX33" fmla="*/ 2416969 w 2747963"/>
              <a:gd name="connsiteY33" fmla="*/ 4762 h 447675"/>
              <a:gd name="connsiteX34" fmla="*/ 2519363 w 2747963"/>
              <a:gd name="connsiteY34" fmla="*/ 23812 h 447675"/>
              <a:gd name="connsiteX35" fmla="*/ 2609850 w 2747963"/>
              <a:gd name="connsiteY35" fmla="*/ 47625 h 447675"/>
              <a:gd name="connsiteX36" fmla="*/ 2671763 w 2747963"/>
              <a:gd name="connsiteY36" fmla="*/ 73818 h 447675"/>
              <a:gd name="connsiteX37" fmla="*/ 2705100 w 2747963"/>
              <a:gd name="connsiteY37" fmla="*/ 95250 h 447675"/>
              <a:gd name="connsiteX38" fmla="*/ 2728913 w 2747963"/>
              <a:gd name="connsiteY38" fmla="*/ 119062 h 447675"/>
              <a:gd name="connsiteX39" fmla="*/ 2740819 w 2747963"/>
              <a:gd name="connsiteY39" fmla="*/ 140493 h 447675"/>
              <a:gd name="connsiteX40" fmla="*/ 2747963 w 2747963"/>
              <a:gd name="connsiteY40" fmla="*/ 169068 h 447675"/>
              <a:gd name="connsiteX41" fmla="*/ 2745581 w 2747963"/>
              <a:gd name="connsiteY41" fmla="*/ 190500 h 447675"/>
              <a:gd name="connsiteX42" fmla="*/ 2738438 w 2747963"/>
              <a:gd name="connsiteY42" fmla="*/ 219075 h 447675"/>
              <a:gd name="connsiteX43" fmla="*/ 2714625 w 2747963"/>
              <a:gd name="connsiteY43" fmla="*/ 245268 h 447675"/>
              <a:gd name="connsiteX44" fmla="*/ 2681288 w 2747963"/>
              <a:gd name="connsiteY44" fmla="*/ 259556 h 447675"/>
              <a:gd name="connsiteX45" fmla="*/ 2636044 w 2747963"/>
              <a:gd name="connsiteY45" fmla="*/ 269081 h 447675"/>
              <a:gd name="connsiteX46" fmla="*/ 2557463 w 2747963"/>
              <a:gd name="connsiteY46" fmla="*/ 271462 h 447675"/>
              <a:gd name="connsiteX47" fmla="*/ 2288381 w 2747963"/>
              <a:gd name="connsiteY47" fmla="*/ 259556 h 447675"/>
              <a:gd name="connsiteX48" fmla="*/ 1957388 w 2747963"/>
              <a:gd name="connsiteY48" fmla="*/ 261937 h 447675"/>
              <a:gd name="connsiteX49" fmla="*/ 1414463 w 2747963"/>
              <a:gd name="connsiteY49" fmla="*/ 29051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47963" h="447675">
                <a:moveTo>
                  <a:pt x="1414463" y="290512"/>
                </a:moveTo>
                <a:lnTo>
                  <a:pt x="1102519" y="323850"/>
                </a:lnTo>
                <a:lnTo>
                  <a:pt x="835819" y="354806"/>
                </a:lnTo>
                <a:lnTo>
                  <a:pt x="650081" y="383381"/>
                </a:lnTo>
                <a:lnTo>
                  <a:pt x="547688" y="407193"/>
                </a:lnTo>
                <a:lnTo>
                  <a:pt x="461963" y="428625"/>
                </a:lnTo>
                <a:lnTo>
                  <a:pt x="352425" y="447675"/>
                </a:lnTo>
                <a:lnTo>
                  <a:pt x="319088" y="442912"/>
                </a:lnTo>
                <a:lnTo>
                  <a:pt x="280988" y="428625"/>
                </a:lnTo>
                <a:lnTo>
                  <a:pt x="195263" y="364331"/>
                </a:lnTo>
                <a:lnTo>
                  <a:pt x="102394" y="285750"/>
                </a:lnTo>
                <a:lnTo>
                  <a:pt x="45244" y="230981"/>
                </a:lnTo>
                <a:lnTo>
                  <a:pt x="14288" y="188118"/>
                </a:lnTo>
                <a:lnTo>
                  <a:pt x="4763" y="159543"/>
                </a:lnTo>
                <a:lnTo>
                  <a:pt x="0" y="145256"/>
                </a:lnTo>
                <a:lnTo>
                  <a:pt x="4763" y="123825"/>
                </a:lnTo>
                <a:lnTo>
                  <a:pt x="19050" y="116681"/>
                </a:lnTo>
                <a:lnTo>
                  <a:pt x="52388" y="121443"/>
                </a:lnTo>
                <a:lnTo>
                  <a:pt x="126206" y="161925"/>
                </a:lnTo>
                <a:lnTo>
                  <a:pt x="214313" y="197643"/>
                </a:lnTo>
                <a:lnTo>
                  <a:pt x="292894" y="219075"/>
                </a:lnTo>
                <a:lnTo>
                  <a:pt x="354806" y="230981"/>
                </a:lnTo>
                <a:lnTo>
                  <a:pt x="423863" y="238125"/>
                </a:lnTo>
                <a:lnTo>
                  <a:pt x="485775" y="233362"/>
                </a:lnTo>
                <a:lnTo>
                  <a:pt x="573881" y="216693"/>
                </a:lnTo>
                <a:lnTo>
                  <a:pt x="773906" y="178593"/>
                </a:lnTo>
                <a:lnTo>
                  <a:pt x="964406" y="161925"/>
                </a:lnTo>
                <a:lnTo>
                  <a:pt x="1254919" y="128587"/>
                </a:lnTo>
                <a:lnTo>
                  <a:pt x="1524000" y="90487"/>
                </a:lnTo>
                <a:lnTo>
                  <a:pt x="1659731" y="92868"/>
                </a:lnTo>
                <a:lnTo>
                  <a:pt x="1952625" y="64293"/>
                </a:lnTo>
                <a:lnTo>
                  <a:pt x="2231231" y="40481"/>
                </a:lnTo>
                <a:lnTo>
                  <a:pt x="2328863" y="0"/>
                </a:lnTo>
                <a:lnTo>
                  <a:pt x="2416969" y="4762"/>
                </a:lnTo>
                <a:lnTo>
                  <a:pt x="2519363" y="23812"/>
                </a:lnTo>
                <a:lnTo>
                  <a:pt x="2609850" y="47625"/>
                </a:lnTo>
                <a:lnTo>
                  <a:pt x="2671763" y="73818"/>
                </a:lnTo>
                <a:lnTo>
                  <a:pt x="2705100" y="95250"/>
                </a:lnTo>
                <a:lnTo>
                  <a:pt x="2728913" y="119062"/>
                </a:lnTo>
                <a:lnTo>
                  <a:pt x="2740819" y="140493"/>
                </a:lnTo>
                <a:lnTo>
                  <a:pt x="2747963" y="169068"/>
                </a:lnTo>
                <a:lnTo>
                  <a:pt x="2745581" y="190500"/>
                </a:lnTo>
                <a:lnTo>
                  <a:pt x="2738438" y="219075"/>
                </a:lnTo>
                <a:lnTo>
                  <a:pt x="2714625" y="245268"/>
                </a:lnTo>
                <a:lnTo>
                  <a:pt x="2681288" y="259556"/>
                </a:lnTo>
                <a:lnTo>
                  <a:pt x="2636044" y="269081"/>
                </a:lnTo>
                <a:lnTo>
                  <a:pt x="2557463" y="271462"/>
                </a:lnTo>
                <a:lnTo>
                  <a:pt x="2288381" y="259556"/>
                </a:lnTo>
                <a:lnTo>
                  <a:pt x="1957388" y="261937"/>
                </a:lnTo>
                <a:lnTo>
                  <a:pt x="1414463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646D1B8-2047-7A4E-9F0E-B0D761EA62D6}"/>
              </a:ext>
            </a:extLst>
          </p:cNvPr>
          <p:cNvSpPr/>
          <p:nvPr/>
        </p:nvSpPr>
        <p:spPr>
          <a:xfrm>
            <a:off x="4886325" y="3119438"/>
            <a:ext cx="1936750" cy="1339850"/>
          </a:xfrm>
          <a:custGeom>
            <a:avLst/>
            <a:gdLst>
              <a:gd name="connsiteX0" fmla="*/ 971550 w 1935956"/>
              <a:gd name="connsiteY0" fmla="*/ 250031 h 1340643"/>
              <a:gd name="connsiteX1" fmla="*/ 588169 w 1935956"/>
              <a:gd name="connsiteY1" fmla="*/ 314325 h 1340643"/>
              <a:gd name="connsiteX2" fmla="*/ 66675 w 1935956"/>
              <a:gd name="connsiteY2" fmla="*/ 411956 h 1340643"/>
              <a:gd name="connsiteX3" fmla="*/ 0 w 1935956"/>
              <a:gd name="connsiteY3" fmla="*/ 235743 h 1340643"/>
              <a:gd name="connsiteX4" fmla="*/ 157163 w 1935956"/>
              <a:gd name="connsiteY4" fmla="*/ 211931 h 1340643"/>
              <a:gd name="connsiteX5" fmla="*/ 445294 w 1935956"/>
              <a:gd name="connsiteY5" fmla="*/ 166687 h 1340643"/>
              <a:gd name="connsiteX6" fmla="*/ 795338 w 1935956"/>
              <a:gd name="connsiteY6" fmla="*/ 107156 h 1340643"/>
              <a:gd name="connsiteX7" fmla="*/ 1097756 w 1935956"/>
              <a:gd name="connsiteY7" fmla="*/ 54768 h 1340643"/>
              <a:gd name="connsiteX8" fmla="*/ 1226344 w 1935956"/>
              <a:gd name="connsiteY8" fmla="*/ 35718 h 1340643"/>
              <a:gd name="connsiteX9" fmla="*/ 1426369 w 1935956"/>
              <a:gd name="connsiteY9" fmla="*/ 19050 h 1340643"/>
              <a:gd name="connsiteX10" fmla="*/ 1509713 w 1935956"/>
              <a:gd name="connsiteY10" fmla="*/ 16668 h 1340643"/>
              <a:gd name="connsiteX11" fmla="*/ 1554956 w 1935956"/>
              <a:gd name="connsiteY11" fmla="*/ 0 h 1340643"/>
              <a:gd name="connsiteX12" fmla="*/ 1566863 w 1935956"/>
              <a:gd name="connsiteY12" fmla="*/ 0 h 1340643"/>
              <a:gd name="connsiteX13" fmla="*/ 1676400 w 1935956"/>
              <a:gd name="connsiteY13" fmla="*/ 50006 h 1340643"/>
              <a:gd name="connsiteX14" fmla="*/ 1831181 w 1935956"/>
              <a:gd name="connsiteY14" fmla="*/ 123825 h 1340643"/>
              <a:gd name="connsiteX15" fmla="*/ 1890713 w 1935956"/>
              <a:gd name="connsiteY15" fmla="*/ 154781 h 1340643"/>
              <a:gd name="connsiteX16" fmla="*/ 1924050 w 1935956"/>
              <a:gd name="connsiteY16" fmla="*/ 183356 h 1340643"/>
              <a:gd name="connsiteX17" fmla="*/ 1935956 w 1935956"/>
              <a:gd name="connsiteY17" fmla="*/ 207168 h 1340643"/>
              <a:gd name="connsiteX18" fmla="*/ 1931194 w 1935956"/>
              <a:gd name="connsiteY18" fmla="*/ 238125 h 1340643"/>
              <a:gd name="connsiteX19" fmla="*/ 1862138 w 1935956"/>
              <a:gd name="connsiteY19" fmla="*/ 381000 h 1340643"/>
              <a:gd name="connsiteX20" fmla="*/ 1766888 w 1935956"/>
              <a:gd name="connsiteY20" fmla="*/ 695325 h 1340643"/>
              <a:gd name="connsiteX21" fmla="*/ 1654969 w 1935956"/>
              <a:gd name="connsiteY21" fmla="*/ 1066800 h 1340643"/>
              <a:gd name="connsiteX22" fmla="*/ 1626394 w 1935956"/>
              <a:gd name="connsiteY22" fmla="*/ 1204912 h 1340643"/>
              <a:gd name="connsiteX23" fmla="*/ 1604963 w 1935956"/>
              <a:gd name="connsiteY23" fmla="*/ 1269206 h 1340643"/>
              <a:gd name="connsiteX24" fmla="*/ 1585913 w 1935956"/>
              <a:gd name="connsiteY24" fmla="*/ 1307306 h 1340643"/>
              <a:gd name="connsiteX25" fmla="*/ 1564481 w 1935956"/>
              <a:gd name="connsiteY25" fmla="*/ 1328737 h 1340643"/>
              <a:gd name="connsiteX26" fmla="*/ 1545431 w 1935956"/>
              <a:gd name="connsiteY26" fmla="*/ 1335881 h 1340643"/>
              <a:gd name="connsiteX27" fmla="*/ 1504950 w 1935956"/>
              <a:gd name="connsiteY27" fmla="*/ 1340643 h 1340643"/>
              <a:gd name="connsiteX28" fmla="*/ 1483519 w 1935956"/>
              <a:gd name="connsiteY28" fmla="*/ 1333500 h 1340643"/>
              <a:gd name="connsiteX29" fmla="*/ 1454944 w 1935956"/>
              <a:gd name="connsiteY29" fmla="*/ 1316831 h 1340643"/>
              <a:gd name="connsiteX30" fmla="*/ 1428750 w 1935956"/>
              <a:gd name="connsiteY30" fmla="*/ 1293018 h 1340643"/>
              <a:gd name="connsiteX31" fmla="*/ 1402556 w 1935956"/>
              <a:gd name="connsiteY31" fmla="*/ 1243012 h 1340643"/>
              <a:gd name="connsiteX32" fmla="*/ 1450181 w 1935956"/>
              <a:gd name="connsiteY32" fmla="*/ 1033462 h 1340643"/>
              <a:gd name="connsiteX33" fmla="*/ 1509713 w 1935956"/>
              <a:gd name="connsiteY33" fmla="*/ 700087 h 1340643"/>
              <a:gd name="connsiteX34" fmla="*/ 1557338 w 1935956"/>
              <a:gd name="connsiteY34" fmla="*/ 521493 h 1340643"/>
              <a:gd name="connsiteX35" fmla="*/ 1602581 w 1935956"/>
              <a:gd name="connsiteY35" fmla="*/ 273843 h 1340643"/>
              <a:gd name="connsiteX36" fmla="*/ 1602581 w 1935956"/>
              <a:gd name="connsiteY36" fmla="*/ 257175 h 1340643"/>
              <a:gd name="connsiteX37" fmla="*/ 1597819 w 1935956"/>
              <a:gd name="connsiteY37" fmla="*/ 238125 h 1340643"/>
              <a:gd name="connsiteX38" fmla="*/ 1583531 w 1935956"/>
              <a:gd name="connsiteY38" fmla="*/ 221456 h 1340643"/>
              <a:gd name="connsiteX39" fmla="*/ 1564481 w 1935956"/>
              <a:gd name="connsiteY39" fmla="*/ 211931 h 1340643"/>
              <a:gd name="connsiteX40" fmla="*/ 1533525 w 1935956"/>
              <a:gd name="connsiteY40" fmla="*/ 202406 h 1340643"/>
              <a:gd name="connsiteX41" fmla="*/ 1478756 w 1935956"/>
              <a:gd name="connsiteY41" fmla="*/ 197643 h 1340643"/>
              <a:gd name="connsiteX42" fmla="*/ 1278731 w 1935956"/>
              <a:gd name="connsiteY42" fmla="*/ 214312 h 1340643"/>
              <a:gd name="connsiteX43" fmla="*/ 971550 w 1935956"/>
              <a:gd name="connsiteY43" fmla="*/ 250031 h 134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5956" h="1340643">
                <a:moveTo>
                  <a:pt x="971550" y="250031"/>
                </a:moveTo>
                <a:lnTo>
                  <a:pt x="588169" y="314325"/>
                </a:lnTo>
                <a:lnTo>
                  <a:pt x="66675" y="411956"/>
                </a:lnTo>
                <a:lnTo>
                  <a:pt x="0" y="235743"/>
                </a:lnTo>
                <a:lnTo>
                  <a:pt x="157163" y="211931"/>
                </a:lnTo>
                <a:lnTo>
                  <a:pt x="445294" y="166687"/>
                </a:lnTo>
                <a:lnTo>
                  <a:pt x="795338" y="107156"/>
                </a:lnTo>
                <a:lnTo>
                  <a:pt x="1097756" y="54768"/>
                </a:lnTo>
                <a:lnTo>
                  <a:pt x="1226344" y="35718"/>
                </a:lnTo>
                <a:lnTo>
                  <a:pt x="1426369" y="19050"/>
                </a:lnTo>
                <a:lnTo>
                  <a:pt x="1509713" y="16668"/>
                </a:lnTo>
                <a:lnTo>
                  <a:pt x="1554956" y="0"/>
                </a:lnTo>
                <a:lnTo>
                  <a:pt x="1566863" y="0"/>
                </a:lnTo>
                <a:lnTo>
                  <a:pt x="1676400" y="50006"/>
                </a:lnTo>
                <a:lnTo>
                  <a:pt x="1831181" y="123825"/>
                </a:lnTo>
                <a:lnTo>
                  <a:pt x="1890713" y="154781"/>
                </a:lnTo>
                <a:lnTo>
                  <a:pt x="1924050" y="183356"/>
                </a:lnTo>
                <a:lnTo>
                  <a:pt x="1935956" y="207168"/>
                </a:lnTo>
                <a:lnTo>
                  <a:pt x="1931194" y="238125"/>
                </a:lnTo>
                <a:lnTo>
                  <a:pt x="1862138" y="381000"/>
                </a:lnTo>
                <a:lnTo>
                  <a:pt x="1766888" y="695325"/>
                </a:lnTo>
                <a:lnTo>
                  <a:pt x="1654969" y="1066800"/>
                </a:lnTo>
                <a:lnTo>
                  <a:pt x="1626394" y="1204912"/>
                </a:lnTo>
                <a:lnTo>
                  <a:pt x="1604963" y="1269206"/>
                </a:lnTo>
                <a:lnTo>
                  <a:pt x="1585913" y="1307306"/>
                </a:lnTo>
                <a:lnTo>
                  <a:pt x="1564481" y="1328737"/>
                </a:lnTo>
                <a:lnTo>
                  <a:pt x="1545431" y="1335881"/>
                </a:lnTo>
                <a:lnTo>
                  <a:pt x="1504950" y="1340643"/>
                </a:lnTo>
                <a:lnTo>
                  <a:pt x="1483519" y="1333500"/>
                </a:lnTo>
                <a:lnTo>
                  <a:pt x="1454944" y="1316831"/>
                </a:lnTo>
                <a:lnTo>
                  <a:pt x="1428750" y="1293018"/>
                </a:lnTo>
                <a:lnTo>
                  <a:pt x="1402556" y="1243012"/>
                </a:lnTo>
                <a:lnTo>
                  <a:pt x="1450181" y="1033462"/>
                </a:lnTo>
                <a:lnTo>
                  <a:pt x="1509713" y="700087"/>
                </a:lnTo>
                <a:lnTo>
                  <a:pt x="1557338" y="521493"/>
                </a:lnTo>
                <a:lnTo>
                  <a:pt x="1602581" y="273843"/>
                </a:lnTo>
                <a:lnTo>
                  <a:pt x="1602581" y="257175"/>
                </a:lnTo>
                <a:lnTo>
                  <a:pt x="1597819" y="238125"/>
                </a:lnTo>
                <a:lnTo>
                  <a:pt x="1583531" y="221456"/>
                </a:lnTo>
                <a:lnTo>
                  <a:pt x="1564481" y="211931"/>
                </a:lnTo>
                <a:lnTo>
                  <a:pt x="1533525" y="202406"/>
                </a:lnTo>
                <a:lnTo>
                  <a:pt x="1478756" y="197643"/>
                </a:lnTo>
                <a:lnTo>
                  <a:pt x="1278731" y="214312"/>
                </a:lnTo>
                <a:lnTo>
                  <a:pt x="971550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AE688ED-2C4C-D048-BE46-17F88C2022D4}"/>
              </a:ext>
            </a:extLst>
          </p:cNvPr>
          <p:cNvSpPr/>
          <p:nvPr/>
        </p:nvSpPr>
        <p:spPr>
          <a:xfrm>
            <a:off x="4991100" y="3638550"/>
            <a:ext cx="1509713" cy="315913"/>
          </a:xfrm>
          <a:custGeom>
            <a:avLst/>
            <a:gdLst>
              <a:gd name="connsiteX0" fmla="*/ 592931 w 1509713"/>
              <a:gd name="connsiteY0" fmla="*/ 230981 h 316706"/>
              <a:gd name="connsiteX1" fmla="*/ 42863 w 1509713"/>
              <a:gd name="connsiteY1" fmla="*/ 316706 h 316706"/>
              <a:gd name="connsiteX2" fmla="*/ 0 w 1509713"/>
              <a:gd name="connsiteY2" fmla="*/ 154781 h 316706"/>
              <a:gd name="connsiteX3" fmla="*/ 195263 w 1509713"/>
              <a:gd name="connsiteY3" fmla="*/ 126206 h 316706"/>
              <a:gd name="connsiteX4" fmla="*/ 471488 w 1509713"/>
              <a:gd name="connsiteY4" fmla="*/ 88106 h 316706"/>
              <a:gd name="connsiteX5" fmla="*/ 740569 w 1509713"/>
              <a:gd name="connsiteY5" fmla="*/ 50006 h 316706"/>
              <a:gd name="connsiteX6" fmla="*/ 964406 w 1509713"/>
              <a:gd name="connsiteY6" fmla="*/ 16669 h 316706"/>
              <a:gd name="connsiteX7" fmla="*/ 1126331 w 1509713"/>
              <a:gd name="connsiteY7" fmla="*/ 2381 h 316706"/>
              <a:gd name="connsiteX8" fmla="*/ 1312069 w 1509713"/>
              <a:gd name="connsiteY8" fmla="*/ 0 h 316706"/>
              <a:gd name="connsiteX9" fmla="*/ 1509713 w 1509713"/>
              <a:gd name="connsiteY9" fmla="*/ 16669 h 316706"/>
              <a:gd name="connsiteX10" fmla="*/ 1459706 w 1509713"/>
              <a:gd name="connsiteY10" fmla="*/ 166688 h 316706"/>
              <a:gd name="connsiteX11" fmla="*/ 1195388 w 1509713"/>
              <a:gd name="connsiteY11" fmla="*/ 178594 h 316706"/>
              <a:gd name="connsiteX12" fmla="*/ 1038225 w 1509713"/>
              <a:gd name="connsiteY12" fmla="*/ 188119 h 316706"/>
              <a:gd name="connsiteX13" fmla="*/ 909638 w 1509713"/>
              <a:gd name="connsiteY13" fmla="*/ 200025 h 316706"/>
              <a:gd name="connsiteX14" fmla="*/ 592931 w 1509713"/>
              <a:gd name="connsiteY14" fmla="*/ 230981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09713" h="316706">
                <a:moveTo>
                  <a:pt x="592931" y="230981"/>
                </a:moveTo>
                <a:lnTo>
                  <a:pt x="42863" y="316706"/>
                </a:lnTo>
                <a:lnTo>
                  <a:pt x="0" y="154781"/>
                </a:lnTo>
                <a:lnTo>
                  <a:pt x="195263" y="126206"/>
                </a:lnTo>
                <a:lnTo>
                  <a:pt x="471488" y="88106"/>
                </a:lnTo>
                <a:lnTo>
                  <a:pt x="740569" y="50006"/>
                </a:lnTo>
                <a:lnTo>
                  <a:pt x="964406" y="16669"/>
                </a:lnTo>
                <a:lnTo>
                  <a:pt x="1126331" y="2381"/>
                </a:lnTo>
                <a:lnTo>
                  <a:pt x="1312069" y="0"/>
                </a:lnTo>
                <a:lnTo>
                  <a:pt x="1509713" y="16669"/>
                </a:lnTo>
                <a:lnTo>
                  <a:pt x="1459706" y="166688"/>
                </a:lnTo>
                <a:lnTo>
                  <a:pt x="1195388" y="178594"/>
                </a:lnTo>
                <a:lnTo>
                  <a:pt x="1038225" y="188119"/>
                </a:lnTo>
                <a:lnTo>
                  <a:pt x="909638" y="200025"/>
                </a:lnTo>
                <a:lnTo>
                  <a:pt x="592931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A3B9346-768F-BD46-9D50-9980382509D2}"/>
              </a:ext>
            </a:extLst>
          </p:cNvPr>
          <p:cNvSpPr/>
          <p:nvPr/>
        </p:nvSpPr>
        <p:spPr>
          <a:xfrm>
            <a:off x="5022850" y="4141788"/>
            <a:ext cx="1357313" cy="306387"/>
          </a:xfrm>
          <a:custGeom>
            <a:avLst/>
            <a:gdLst>
              <a:gd name="connsiteX0" fmla="*/ 464344 w 1357313"/>
              <a:gd name="connsiteY0" fmla="*/ 245269 h 307181"/>
              <a:gd name="connsiteX1" fmla="*/ 57150 w 1357313"/>
              <a:gd name="connsiteY1" fmla="*/ 307181 h 307181"/>
              <a:gd name="connsiteX2" fmla="*/ 0 w 1357313"/>
              <a:gd name="connsiteY2" fmla="*/ 114300 h 307181"/>
              <a:gd name="connsiteX3" fmla="*/ 78582 w 1357313"/>
              <a:gd name="connsiteY3" fmla="*/ 109537 h 307181"/>
              <a:gd name="connsiteX4" fmla="*/ 235744 w 1357313"/>
              <a:gd name="connsiteY4" fmla="*/ 92869 h 307181"/>
              <a:gd name="connsiteX5" fmla="*/ 502444 w 1357313"/>
              <a:gd name="connsiteY5" fmla="*/ 59531 h 307181"/>
              <a:gd name="connsiteX6" fmla="*/ 747713 w 1357313"/>
              <a:gd name="connsiteY6" fmla="*/ 33337 h 307181"/>
              <a:gd name="connsiteX7" fmla="*/ 1057275 w 1357313"/>
              <a:gd name="connsiteY7" fmla="*/ 2381 h 307181"/>
              <a:gd name="connsiteX8" fmla="*/ 1123950 w 1357313"/>
              <a:gd name="connsiteY8" fmla="*/ 0 h 307181"/>
              <a:gd name="connsiteX9" fmla="*/ 1178719 w 1357313"/>
              <a:gd name="connsiteY9" fmla="*/ 2381 h 307181"/>
              <a:gd name="connsiteX10" fmla="*/ 1240632 w 1357313"/>
              <a:gd name="connsiteY10" fmla="*/ 9525 h 307181"/>
              <a:gd name="connsiteX11" fmla="*/ 1354932 w 1357313"/>
              <a:gd name="connsiteY11" fmla="*/ 38100 h 307181"/>
              <a:gd name="connsiteX12" fmla="*/ 1357313 w 1357313"/>
              <a:gd name="connsiteY12" fmla="*/ 223837 h 307181"/>
              <a:gd name="connsiteX13" fmla="*/ 1266825 w 1357313"/>
              <a:gd name="connsiteY13" fmla="*/ 221456 h 307181"/>
              <a:gd name="connsiteX14" fmla="*/ 1240632 w 1357313"/>
              <a:gd name="connsiteY14" fmla="*/ 207169 h 307181"/>
              <a:gd name="connsiteX15" fmla="*/ 1066800 w 1357313"/>
              <a:gd name="connsiteY15" fmla="*/ 202406 h 307181"/>
              <a:gd name="connsiteX16" fmla="*/ 773907 w 1357313"/>
              <a:gd name="connsiteY16" fmla="*/ 226219 h 307181"/>
              <a:gd name="connsiteX17" fmla="*/ 647700 w 1357313"/>
              <a:gd name="connsiteY17" fmla="*/ 228600 h 307181"/>
              <a:gd name="connsiteX18" fmla="*/ 464344 w 1357313"/>
              <a:gd name="connsiteY18" fmla="*/ 245269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57313" h="307181">
                <a:moveTo>
                  <a:pt x="464344" y="245269"/>
                </a:moveTo>
                <a:lnTo>
                  <a:pt x="57150" y="307181"/>
                </a:lnTo>
                <a:lnTo>
                  <a:pt x="0" y="114300"/>
                </a:lnTo>
                <a:lnTo>
                  <a:pt x="78582" y="109537"/>
                </a:lnTo>
                <a:lnTo>
                  <a:pt x="235744" y="92869"/>
                </a:lnTo>
                <a:lnTo>
                  <a:pt x="502444" y="59531"/>
                </a:lnTo>
                <a:lnTo>
                  <a:pt x="747713" y="33337"/>
                </a:lnTo>
                <a:lnTo>
                  <a:pt x="1057275" y="2381"/>
                </a:lnTo>
                <a:lnTo>
                  <a:pt x="1123950" y="0"/>
                </a:lnTo>
                <a:lnTo>
                  <a:pt x="1178719" y="2381"/>
                </a:lnTo>
                <a:lnTo>
                  <a:pt x="1240632" y="9525"/>
                </a:lnTo>
                <a:lnTo>
                  <a:pt x="1354932" y="38100"/>
                </a:lnTo>
                <a:cubicBezTo>
                  <a:pt x="1355726" y="100012"/>
                  <a:pt x="1356519" y="161925"/>
                  <a:pt x="1357313" y="223837"/>
                </a:cubicBezTo>
                <a:lnTo>
                  <a:pt x="1266825" y="221456"/>
                </a:lnTo>
                <a:lnTo>
                  <a:pt x="1240632" y="207169"/>
                </a:lnTo>
                <a:lnTo>
                  <a:pt x="1066800" y="202406"/>
                </a:lnTo>
                <a:lnTo>
                  <a:pt x="773907" y="226219"/>
                </a:lnTo>
                <a:lnTo>
                  <a:pt x="647700" y="228600"/>
                </a:lnTo>
                <a:lnTo>
                  <a:pt x="464344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85B3E11-C439-5B46-B128-180E90770B53}"/>
              </a:ext>
            </a:extLst>
          </p:cNvPr>
          <p:cNvSpPr/>
          <p:nvPr/>
        </p:nvSpPr>
        <p:spPr>
          <a:xfrm>
            <a:off x="4081463" y="4452938"/>
            <a:ext cx="1376362" cy="1441450"/>
          </a:xfrm>
          <a:custGeom>
            <a:avLst/>
            <a:gdLst>
              <a:gd name="connsiteX0" fmla="*/ 928687 w 1376362"/>
              <a:gd name="connsiteY0" fmla="*/ 833437 h 1440656"/>
              <a:gd name="connsiteX1" fmla="*/ 776287 w 1376362"/>
              <a:gd name="connsiteY1" fmla="*/ 973931 h 1440656"/>
              <a:gd name="connsiteX2" fmla="*/ 588168 w 1376362"/>
              <a:gd name="connsiteY2" fmla="*/ 1116806 h 1440656"/>
              <a:gd name="connsiteX3" fmla="*/ 345281 w 1376362"/>
              <a:gd name="connsiteY3" fmla="*/ 1273968 h 1440656"/>
              <a:gd name="connsiteX4" fmla="*/ 130968 w 1376362"/>
              <a:gd name="connsiteY4" fmla="*/ 1395412 h 1440656"/>
              <a:gd name="connsiteX5" fmla="*/ 57150 w 1376362"/>
              <a:gd name="connsiteY5" fmla="*/ 1433512 h 1440656"/>
              <a:gd name="connsiteX6" fmla="*/ 33337 w 1376362"/>
              <a:gd name="connsiteY6" fmla="*/ 1440656 h 1440656"/>
              <a:gd name="connsiteX7" fmla="*/ 11906 w 1376362"/>
              <a:gd name="connsiteY7" fmla="*/ 1440656 h 1440656"/>
              <a:gd name="connsiteX8" fmla="*/ 0 w 1376362"/>
              <a:gd name="connsiteY8" fmla="*/ 1431131 h 1440656"/>
              <a:gd name="connsiteX9" fmla="*/ 0 w 1376362"/>
              <a:gd name="connsiteY9" fmla="*/ 1409700 h 1440656"/>
              <a:gd name="connsiteX10" fmla="*/ 14287 w 1376362"/>
              <a:gd name="connsiteY10" fmla="*/ 1383506 h 1440656"/>
              <a:gd name="connsiteX11" fmla="*/ 128587 w 1376362"/>
              <a:gd name="connsiteY11" fmla="*/ 1309687 h 1440656"/>
              <a:gd name="connsiteX12" fmla="*/ 257175 w 1376362"/>
              <a:gd name="connsiteY12" fmla="*/ 1216818 h 1440656"/>
              <a:gd name="connsiteX13" fmla="*/ 416718 w 1376362"/>
              <a:gd name="connsiteY13" fmla="*/ 1088231 h 1440656"/>
              <a:gd name="connsiteX14" fmla="*/ 564356 w 1376362"/>
              <a:gd name="connsiteY14" fmla="*/ 952500 h 1440656"/>
              <a:gd name="connsiteX15" fmla="*/ 714375 w 1376362"/>
              <a:gd name="connsiteY15" fmla="*/ 797718 h 1440656"/>
              <a:gd name="connsiteX16" fmla="*/ 833437 w 1376362"/>
              <a:gd name="connsiteY16" fmla="*/ 659606 h 1440656"/>
              <a:gd name="connsiteX17" fmla="*/ 954881 w 1376362"/>
              <a:gd name="connsiteY17" fmla="*/ 500062 h 1440656"/>
              <a:gd name="connsiteX18" fmla="*/ 1014412 w 1376362"/>
              <a:gd name="connsiteY18" fmla="*/ 402431 h 1440656"/>
              <a:gd name="connsiteX19" fmla="*/ 1040606 w 1376362"/>
              <a:gd name="connsiteY19" fmla="*/ 340518 h 1440656"/>
              <a:gd name="connsiteX20" fmla="*/ 1052512 w 1376362"/>
              <a:gd name="connsiteY20" fmla="*/ 295275 h 1440656"/>
              <a:gd name="connsiteX21" fmla="*/ 1059656 w 1376362"/>
              <a:gd name="connsiteY21" fmla="*/ 261937 h 1440656"/>
              <a:gd name="connsiteX22" fmla="*/ 1062037 w 1376362"/>
              <a:gd name="connsiteY22" fmla="*/ 235743 h 1440656"/>
              <a:gd name="connsiteX23" fmla="*/ 1059656 w 1376362"/>
              <a:gd name="connsiteY23" fmla="*/ 192881 h 1440656"/>
              <a:gd name="connsiteX24" fmla="*/ 1050131 w 1376362"/>
              <a:gd name="connsiteY24" fmla="*/ 150018 h 1440656"/>
              <a:gd name="connsiteX25" fmla="*/ 1031081 w 1376362"/>
              <a:gd name="connsiteY25" fmla="*/ 109537 h 1440656"/>
              <a:gd name="connsiteX26" fmla="*/ 983456 w 1376362"/>
              <a:gd name="connsiteY26" fmla="*/ 66675 h 1440656"/>
              <a:gd name="connsiteX27" fmla="*/ 1023937 w 1376362"/>
              <a:gd name="connsiteY27" fmla="*/ 0 h 1440656"/>
              <a:gd name="connsiteX28" fmla="*/ 1140618 w 1376362"/>
              <a:gd name="connsiteY28" fmla="*/ 73818 h 1440656"/>
              <a:gd name="connsiteX29" fmla="*/ 1228725 w 1376362"/>
              <a:gd name="connsiteY29" fmla="*/ 128587 h 1440656"/>
              <a:gd name="connsiteX30" fmla="*/ 1290637 w 1376362"/>
              <a:gd name="connsiteY30" fmla="*/ 176212 h 1440656"/>
              <a:gd name="connsiteX31" fmla="*/ 1331118 w 1376362"/>
              <a:gd name="connsiteY31" fmla="*/ 219075 h 1440656"/>
              <a:gd name="connsiteX32" fmla="*/ 1357312 w 1376362"/>
              <a:gd name="connsiteY32" fmla="*/ 250031 h 1440656"/>
              <a:gd name="connsiteX33" fmla="*/ 1369218 w 1376362"/>
              <a:gd name="connsiteY33" fmla="*/ 276225 h 1440656"/>
              <a:gd name="connsiteX34" fmla="*/ 1376362 w 1376362"/>
              <a:gd name="connsiteY34" fmla="*/ 295275 h 1440656"/>
              <a:gd name="connsiteX35" fmla="*/ 1376362 w 1376362"/>
              <a:gd name="connsiteY35" fmla="*/ 314325 h 1440656"/>
              <a:gd name="connsiteX36" fmla="*/ 1373981 w 1376362"/>
              <a:gd name="connsiteY36" fmla="*/ 350043 h 1440656"/>
              <a:gd name="connsiteX37" fmla="*/ 1354931 w 1376362"/>
              <a:gd name="connsiteY37" fmla="*/ 383381 h 1440656"/>
              <a:gd name="connsiteX38" fmla="*/ 1278731 w 1376362"/>
              <a:gd name="connsiteY38" fmla="*/ 466725 h 1440656"/>
              <a:gd name="connsiteX39" fmla="*/ 1164431 w 1376362"/>
              <a:gd name="connsiteY39" fmla="*/ 592931 h 1440656"/>
              <a:gd name="connsiteX40" fmla="*/ 1045368 w 1376362"/>
              <a:gd name="connsiteY40" fmla="*/ 714375 h 1440656"/>
              <a:gd name="connsiteX41" fmla="*/ 928687 w 1376362"/>
              <a:gd name="connsiteY41" fmla="*/ 833437 h 144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76362" h="1440656">
                <a:moveTo>
                  <a:pt x="928687" y="833437"/>
                </a:moveTo>
                <a:lnTo>
                  <a:pt x="776287" y="973931"/>
                </a:lnTo>
                <a:lnTo>
                  <a:pt x="588168" y="1116806"/>
                </a:lnTo>
                <a:lnTo>
                  <a:pt x="345281" y="1273968"/>
                </a:lnTo>
                <a:lnTo>
                  <a:pt x="130968" y="1395412"/>
                </a:lnTo>
                <a:lnTo>
                  <a:pt x="57150" y="1433512"/>
                </a:lnTo>
                <a:lnTo>
                  <a:pt x="33337" y="1440656"/>
                </a:lnTo>
                <a:lnTo>
                  <a:pt x="11906" y="1440656"/>
                </a:lnTo>
                <a:lnTo>
                  <a:pt x="0" y="1431131"/>
                </a:lnTo>
                <a:lnTo>
                  <a:pt x="0" y="1409700"/>
                </a:lnTo>
                <a:lnTo>
                  <a:pt x="14287" y="1383506"/>
                </a:lnTo>
                <a:lnTo>
                  <a:pt x="128587" y="1309687"/>
                </a:lnTo>
                <a:lnTo>
                  <a:pt x="257175" y="1216818"/>
                </a:lnTo>
                <a:lnTo>
                  <a:pt x="416718" y="1088231"/>
                </a:lnTo>
                <a:lnTo>
                  <a:pt x="564356" y="952500"/>
                </a:lnTo>
                <a:lnTo>
                  <a:pt x="714375" y="797718"/>
                </a:lnTo>
                <a:lnTo>
                  <a:pt x="833437" y="659606"/>
                </a:lnTo>
                <a:lnTo>
                  <a:pt x="954881" y="500062"/>
                </a:lnTo>
                <a:lnTo>
                  <a:pt x="1014412" y="402431"/>
                </a:lnTo>
                <a:lnTo>
                  <a:pt x="1040606" y="340518"/>
                </a:lnTo>
                <a:lnTo>
                  <a:pt x="1052512" y="295275"/>
                </a:lnTo>
                <a:lnTo>
                  <a:pt x="1059656" y="261937"/>
                </a:lnTo>
                <a:lnTo>
                  <a:pt x="1062037" y="235743"/>
                </a:lnTo>
                <a:lnTo>
                  <a:pt x="1059656" y="192881"/>
                </a:lnTo>
                <a:lnTo>
                  <a:pt x="1050131" y="150018"/>
                </a:lnTo>
                <a:lnTo>
                  <a:pt x="1031081" y="109537"/>
                </a:lnTo>
                <a:lnTo>
                  <a:pt x="983456" y="66675"/>
                </a:lnTo>
                <a:lnTo>
                  <a:pt x="1023937" y="0"/>
                </a:lnTo>
                <a:lnTo>
                  <a:pt x="1140618" y="73818"/>
                </a:lnTo>
                <a:lnTo>
                  <a:pt x="1228725" y="128587"/>
                </a:lnTo>
                <a:lnTo>
                  <a:pt x="1290637" y="176212"/>
                </a:lnTo>
                <a:lnTo>
                  <a:pt x="1331118" y="219075"/>
                </a:lnTo>
                <a:lnTo>
                  <a:pt x="1357312" y="250031"/>
                </a:lnTo>
                <a:lnTo>
                  <a:pt x="1369218" y="276225"/>
                </a:lnTo>
                <a:lnTo>
                  <a:pt x="1376362" y="295275"/>
                </a:lnTo>
                <a:lnTo>
                  <a:pt x="1376362" y="314325"/>
                </a:lnTo>
                <a:lnTo>
                  <a:pt x="1373981" y="350043"/>
                </a:lnTo>
                <a:lnTo>
                  <a:pt x="1354931" y="383381"/>
                </a:lnTo>
                <a:lnTo>
                  <a:pt x="1278731" y="466725"/>
                </a:lnTo>
                <a:lnTo>
                  <a:pt x="1164431" y="592931"/>
                </a:lnTo>
                <a:lnTo>
                  <a:pt x="1045368" y="714375"/>
                </a:lnTo>
                <a:lnTo>
                  <a:pt x="928687" y="833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91384A2-8EA8-ED40-8786-33D4F0C9827B}"/>
              </a:ext>
            </a:extLst>
          </p:cNvPr>
          <p:cNvSpPr/>
          <p:nvPr/>
        </p:nvSpPr>
        <p:spPr>
          <a:xfrm>
            <a:off x="5643563" y="4335463"/>
            <a:ext cx="1624012" cy="1417637"/>
          </a:xfrm>
          <a:custGeom>
            <a:avLst/>
            <a:gdLst>
              <a:gd name="connsiteX0" fmla="*/ 128587 w 1624012"/>
              <a:gd name="connsiteY0" fmla="*/ 838200 h 1416844"/>
              <a:gd name="connsiteX1" fmla="*/ 147637 w 1624012"/>
              <a:gd name="connsiteY1" fmla="*/ 597694 h 1416844"/>
              <a:gd name="connsiteX2" fmla="*/ 154781 w 1624012"/>
              <a:gd name="connsiteY2" fmla="*/ 538163 h 1416844"/>
              <a:gd name="connsiteX3" fmla="*/ 164306 w 1624012"/>
              <a:gd name="connsiteY3" fmla="*/ 492919 h 1416844"/>
              <a:gd name="connsiteX4" fmla="*/ 171450 w 1624012"/>
              <a:gd name="connsiteY4" fmla="*/ 438150 h 1416844"/>
              <a:gd name="connsiteX5" fmla="*/ 173831 w 1624012"/>
              <a:gd name="connsiteY5" fmla="*/ 364332 h 1416844"/>
              <a:gd name="connsiteX6" fmla="*/ 171450 w 1624012"/>
              <a:gd name="connsiteY6" fmla="*/ 295275 h 1416844"/>
              <a:gd name="connsiteX7" fmla="*/ 159543 w 1624012"/>
              <a:gd name="connsiteY7" fmla="*/ 235744 h 1416844"/>
              <a:gd name="connsiteX8" fmla="*/ 138112 w 1624012"/>
              <a:gd name="connsiteY8" fmla="*/ 176213 h 1416844"/>
              <a:gd name="connsiteX9" fmla="*/ 123825 w 1624012"/>
              <a:gd name="connsiteY9" fmla="*/ 142875 h 1416844"/>
              <a:gd name="connsiteX10" fmla="*/ 95250 w 1624012"/>
              <a:gd name="connsiteY10" fmla="*/ 100013 h 1416844"/>
              <a:gd name="connsiteX11" fmla="*/ 0 w 1624012"/>
              <a:gd name="connsiteY11" fmla="*/ 0 h 1416844"/>
              <a:gd name="connsiteX12" fmla="*/ 121443 w 1624012"/>
              <a:gd name="connsiteY12" fmla="*/ 11907 h 1416844"/>
              <a:gd name="connsiteX13" fmla="*/ 250031 w 1624012"/>
              <a:gd name="connsiteY13" fmla="*/ 78582 h 1416844"/>
              <a:gd name="connsiteX14" fmla="*/ 316706 w 1624012"/>
              <a:gd name="connsiteY14" fmla="*/ 121444 h 1416844"/>
              <a:gd name="connsiteX15" fmla="*/ 352425 w 1624012"/>
              <a:gd name="connsiteY15" fmla="*/ 150019 h 1416844"/>
              <a:gd name="connsiteX16" fmla="*/ 392906 w 1624012"/>
              <a:gd name="connsiteY16" fmla="*/ 188119 h 1416844"/>
              <a:gd name="connsiteX17" fmla="*/ 419100 w 1624012"/>
              <a:gd name="connsiteY17" fmla="*/ 223838 h 1416844"/>
              <a:gd name="connsiteX18" fmla="*/ 433387 w 1624012"/>
              <a:gd name="connsiteY18" fmla="*/ 257175 h 1416844"/>
              <a:gd name="connsiteX19" fmla="*/ 440531 w 1624012"/>
              <a:gd name="connsiteY19" fmla="*/ 295275 h 1416844"/>
              <a:gd name="connsiteX20" fmla="*/ 435768 w 1624012"/>
              <a:gd name="connsiteY20" fmla="*/ 345282 h 1416844"/>
              <a:gd name="connsiteX21" fmla="*/ 407193 w 1624012"/>
              <a:gd name="connsiteY21" fmla="*/ 438150 h 1416844"/>
              <a:gd name="connsiteX22" fmla="*/ 383381 w 1624012"/>
              <a:gd name="connsiteY22" fmla="*/ 495300 h 1416844"/>
              <a:gd name="connsiteX23" fmla="*/ 354806 w 1624012"/>
              <a:gd name="connsiteY23" fmla="*/ 571500 h 1416844"/>
              <a:gd name="connsiteX24" fmla="*/ 333375 w 1624012"/>
              <a:gd name="connsiteY24" fmla="*/ 661988 h 1416844"/>
              <a:gd name="connsiteX25" fmla="*/ 319087 w 1624012"/>
              <a:gd name="connsiteY25" fmla="*/ 738188 h 1416844"/>
              <a:gd name="connsiteX26" fmla="*/ 309562 w 1624012"/>
              <a:gd name="connsiteY26" fmla="*/ 821532 h 1416844"/>
              <a:gd name="connsiteX27" fmla="*/ 307181 w 1624012"/>
              <a:gd name="connsiteY27" fmla="*/ 892969 h 1416844"/>
              <a:gd name="connsiteX28" fmla="*/ 309562 w 1624012"/>
              <a:gd name="connsiteY28" fmla="*/ 947738 h 1416844"/>
              <a:gd name="connsiteX29" fmla="*/ 316706 w 1624012"/>
              <a:gd name="connsiteY29" fmla="*/ 988219 h 1416844"/>
              <a:gd name="connsiteX30" fmla="*/ 326231 w 1624012"/>
              <a:gd name="connsiteY30" fmla="*/ 1028700 h 1416844"/>
              <a:gd name="connsiteX31" fmla="*/ 345281 w 1624012"/>
              <a:gd name="connsiteY31" fmla="*/ 1069182 h 1416844"/>
              <a:gd name="connsiteX32" fmla="*/ 369093 w 1624012"/>
              <a:gd name="connsiteY32" fmla="*/ 1097757 h 1416844"/>
              <a:gd name="connsiteX33" fmla="*/ 388143 w 1624012"/>
              <a:gd name="connsiteY33" fmla="*/ 1119188 h 1416844"/>
              <a:gd name="connsiteX34" fmla="*/ 421481 w 1624012"/>
              <a:gd name="connsiteY34" fmla="*/ 1138238 h 1416844"/>
              <a:gd name="connsiteX35" fmla="*/ 464343 w 1624012"/>
              <a:gd name="connsiteY35" fmla="*/ 1152525 h 1416844"/>
              <a:gd name="connsiteX36" fmla="*/ 502443 w 1624012"/>
              <a:gd name="connsiteY36" fmla="*/ 1162050 h 1416844"/>
              <a:gd name="connsiteX37" fmla="*/ 564356 w 1624012"/>
              <a:gd name="connsiteY37" fmla="*/ 1173957 h 1416844"/>
              <a:gd name="connsiteX38" fmla="*/ 633412 w 1624012"/>
              <a:gd name="connsiteY38" fmla="*/ 1183482 h 1416844"/>
              <a:gd name="connsiteX39" fmla="*/ 726281 w 1624012"/>
              <a:gd name="connsiteY39" fmla="*/ 1188244 h 1416844"/>
              <a:gd name="connsiteX40" fmla="*/ 897731 w 1624012"/>
              <a:gd name="connsiteY40" fmla="*/ 1188244 h 1416844"/>
              <a:gd name="connsiteX41" fmla="*/ 1042987 w 1624012"/>
              <a:gd name="connsiteY41" fmla="*/ 1181100 h 1416844"/>
              <a:gd name="connsiteX42" fmla="*/ 1173956 w 1624012"/>
              <a:gd name="connsiteY42" fmla="*/ 1166813 h 1416844"/>
              <a:gd name="connsiteX43" fmla="*/ 1476375 w 1624012"/>
              <a:gd name="connsiteY43" fmla="*/ 1066800 h 1416844"/>
              <a:gd name="connsiteX44" fmla="*/ 1519237 w 1624012"/>
              <a:gd name="connsiteY44" fmla="*/ 1095375 h 1416844"/>
              <a:gd name="connsiteX45" fmla="*/ 1569243 w 1624012"/>
              <a:gd name="connsiteY45" fmla="*/ 1135857 h 1416844"/>
              <a:gd name="connsiteX46" fmla="*/ 1595437 w 1624012"/>
              <a:gd name="connsiteY46" fmla="*/ 1164432 h 1416844"/>
              <a:gd name="connsiteX47" fmla="*/ 1607343 w 1624012"/>
              <a:gd name="connsiteY47" fmla="*/ 1178719 h 1416844"/>
              <a:gd name="connsiteX48" fmla="*/ 1619250 w 1624012"/>
              <a:gd name="connsiteY48" fmla="*/ 1200150 h 1416844"/>
              <a:gd name="connsiteX49" fmla="*/ 1624012 w 1624012"/>
              <a:gd name="connsiteY49" fmla="*/ 1221582 h 1416844"/>
              <a:gd name="connsiteX50" fmla="*/ 1616868 w 1624012"/>
              <a:gd name="connsiteY50" fmla="*/ 1264444 h 1416844"/>
              <a:gd name="connsiteX51" fmla="*/ 1602581 w 1624012"/>
              <a:gd name="connsiteY51" fmla="*/ 1293019 h 1416844"/>
              <a:gd name="connsiteX52" fmla="*/ 1583531 w 1624012"/>
              <a:gd name="connsiteY52" fmla="*/ 1316832 h 1416844"/>
              <a:gd name="connsiteX53" fmla="*/ 1554956 w 1624012"/>
              <a:gd name="connsiteY53" fmla="*/ 1340644 h 1416844"/>
              <a:gd name="connsiteX54" fmla="*/ 1514475 w 1624012"/>
              <a:gd name="connsiteY54" fmla="*/ 1357313 h 1416844"/>
              <a:gd name="connsiteX55" fmla="*/ 1452562 w 1624012"/>
              <a:gd name="connsiteY55" fmla="*/ 1369219 h 1416844"/>
              <a:gd name="connsiteX56" fmla="*/ 1359693 w 1624012"/>
              <a:gd name="connsiteY56" fmla="*/ 1381125 h 1416844"/>
              <a:gd name="connsiteX57" fmla="*/ 1152525 w 1624012"/>
              <a:gd name="connsiteY57" fmla="*/ 1402557 h 1416844"/>
              <a:gd name="connsiteX58" fmla="*/ 885825 w 1624012"/>
              <a:gd name="connsiteY58" fmla="*/ 1416844 h 1416844"/>
              <a:gd name="connsiteX59" fmla="*/ 740568 w 1624012"/>
              <a:gd name="connsiteY59" fmla="*/ 1412082 h 1416844"/>
              <a:gd name="connsiteX60" fmla="*/ 583406 w 1624012"/>
              <a:gd name="connsiteY60" fmla="*/ 1400175 h 1416844"/>
              <a:gd name="connsiteX61" fmla="*/ 497681 w 1624012"/>
              <a:gd name="connsiteY61" fmla="*/ 1385888 h 1416844"/>
              <a:gd name="connsiteX62" fmla="*/ 426243 w 1624012"/>
              <a:gd name="connsiteY62" fmla="*/ 1369219 h 1416844"/>
              <a:gd name="connsiteX63" fmla="*/ 376237 w 1624012"/>
              <a:gd name="connsiteY63" fmla="*/ 1352550 h 1416844"/>
              <a:gd name="connsiteX64" fmla="*/ 323850 w 1624012"/>
              <a:gd name="connsiteY64" fmla="*/ 1328738 h 1416844"/>
              <a:gd name="connsiteX65" fmla="*/ 297656 w 1624012"/>
              <a:gd name="connsiteY65" fmla="*/ 1314450 h 1416844"/>
              <a:gd name="connsiteX66" fmla="*/ 259556 w 1624012"/>
              <a:gd name="connsiteY66" fmla="*/ 1283494 h 1416844"/>
              <a:gd name="connsiteX67" fmla="*/ 226218 w 1624012"/>
              <a:gd name="connsiteY67" fmla="*/ 1250157 h 1416844"/>
              <a:gd name="connsiteX68" fmla="*/ 200025 w 1624012"/>
              <a:gd name="connsiteY68" fmla="*/ 1212057 h 1416844"/>
              <a:gd name="connsiteX69" fmla="*/ 173831 w 1624012"/>
              <a:gd name="connsiteY69" fmla="*/ 1166813 h 1416844"/>
              <a:gd name="connsiteX70" fmla="*/ 150018 w 1624012"/>
              <a:gd name="connsiteY70" fmla="*/ 1114425 h 1416844"/>
              <a:gd name="connsiteX71" fmla="*/ 138112 w 1624012"/>
              <a:gd name="connsiteY71" fmla="*/ 1066800 h 1416844"/>
              <a:gd name="connsiteX72" fmla="*/ 130968 w 1624012"/>
              <a:gd name="connsiteY72" fmla="*/ 1004888 h 1416844"/>
              <a:gd name="connsiteX73" fmla="*/ 128587 w 1624012"/>
              <a:gd name="connsiteY73" fmla="*/ 838200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624012" h="1416844">
                <a:moveTo>
                  <a:pt x="128587" y="838200"/>
                </a:moveTo>
                <a:lnTo>
                  <a:pt x="147637" y="597694"/>
                </a:lnTo>
                <a:lnTo>
                  <a:pt x="154781" y="538163"/>
                </a:lnTo>
                <a:lnTo>
                  <a:pt x="164306" y="492919"/>
                </a:lnTo>
                <a:lnTo>
                  <a:pt x="171450" y="438150"/>
                </a:lnTo>
                <a:cubicBezTo>
                  <a:pt x="172244" y="413544"/>
                  <a:pt x="173037" y="388938"/>
                  <a:pt x="173831" y="364332"/>
                </a:cubicBezTo>
                <a:cubicBezTo>
                  <a:pt x="173037" y="341313"/>
                  <a:pt x="172244" y="318294"/>
                  <a:pt x="171450" y="295275"/>
                </a:cubicBezTo>
                <a:lnTo>
                  <a:pt x="159543" y="235744"/>
                </a:lnTo>
                <a:lnTo>
                  <a:pt x="138112" y="176213"/>
                </a:lnTo>
                <a:lnTo>
                  <a:pt x="123825" y="142875"/>
                </a:lnTo>
                <a:lnTo>
                  <a:pt x="95250" y="100013"/>
                </a:lnTo>
                <a:lnTo>
                  <a:pt x="0" y="0"/>
                </a:lnTo>
                <a:lnTo>
                  <a:pt x="121443" y="11907"/>
                </a:lnTo>
                <a:lnTo>
                  <a:pt x="250031" y="78582"/>
                </a:lnTo>
                <a:lnTo>
                  <a:pt x="316706" y="121444"/>
                </a:lnTo>
                <a:lnTo>
                  <a:pt x="352425" y="150019"/>
                </a:lnTo>
                <a:lnTo>
                  <a:pt x="392906" y="188119"/>
                </a:lnTo>
                <a:lnTo>
                  <a:pt x="419100" y="223838"/>
                </a:lnTo>
                <a:lnTo>
                  <a:pt x="433387" y="257175"/>
                </a:lnTo>
                <a:cubicBezTo>
                  <a:pt x="440687" y="293672"/>
                  <a:pt x="440531" y="280752"/>
                  <a:pt x="440531" y="295275"/>
                </a:cubicBezTo>
                <a:lnTo>
                  <a:pt x="435768" y="345282"/>
                </a:lnTo>
                <a:lnTo>
                  <a:pt x="407193" y="438150"/>
                </a:lnTo>
                <a:lnTo>
                  <a:pt x="383381" y="495300"/>
                </a:lnTo>
                <a:lnTo>
                  <a:pt x="354806" y="571500"/>
                </a:lnTo>
                <a:lnTo>
                  <a:pt x="333375" y="661988"/>
                </a:lnTo>
                <a:lnTo>
                  <a:pt x="319087" y="738188"/>
                </a:lnTo>
                <a:lnTo>
                  <a:pt x="309562" y="821532"/>
                </a:lnTo>
                <a:cubicBezTo>
                  <a:pt x="308768" y="845344"/>
                  <a:pt x="307975" y="869157"/>
                  <a:pt x="307181" y="892969"/>
                </a:cubicBezTo>
                <a:cubicBezTo>
                  <a:pt x="307975" y="911225"/>
                  <a:pt x="308768" y="929482"/>
                  <a:pt x="309562" y="947738"/>
                </a:cubicBezTo>
                <a:lnTo>
                  <a:pt x="316706" y="988219"/>
                </a:lnTo>
                <a:lnTo>
                  <a:pt x="326231" y="1028700"/>
                </a:lnTo>
                <a:lnTo>
                  <a:pt x="345281" y="1069182"/>
                </a:lnTo>
                <a:lnTo>
                  <a:pt x="369093" y="1097757"/>
                </a:lnTo>
                <a:lnTo>
                  <a:pt x="388143" y="1119188"/>
                </a:lnTo>
                <a:lnTo>
                  <a:pt x="421481" y="1138238"/>
                </a:lnTo>
                <a:lnTo>
                  <a:pt x="464343" y="1152525"/>
                </a:lnTo>
                <a:lnTo>
                  <a:pt x="502443" y="1162050"/>
                </a:lnTo>
                <a:lnTo>
                  <a:pt x="564356" y="1173957"/>
                </a:lnTo>
                <a:lnTo>
                  <a:pt x="633412" y="1183482"/>
                </a:lnTo>
                <a:lnTo>
                  <a:pt x="726281" y="1188244"/>
                </a:lnTo>
                <a:lnTo>
                  <a:pt x="897731" y="1188244"/>
                </a:lnTo>
                <a:lnTo>
                  <a:pt x="1042987" y="1181100"/>
                </a:lnTo>
                <a:lnTo>
                  <a:pt x="1173956" y="1166813"/>
                </a:lnTo>
                <a:lnTo>
                  <a:pt x="1476375" y="1066800"/>
                </a:lnTo>
                <a:lnTo>
                  <a:pt x="1519237" y="1095375"/>
                </a:lnTo>
                <a:lnTo>
                  <a:pt x="1569243" y="1135857"/>
                </a:lnTo>
                <a:lnTo>
                  <a:pt x="1595437" y="1164432"/>
                </a:lnTo>
                <a:lnTo>
                  <a:pt x="1607343" y="1178719"/>
                </a:lnTo>
                <a:lnTo>
                  <a:pt x="1619250" y="1200150"/>
                </a:lnTo>
                <a:lnTo>
                  <a:pt x="1624012" y="1221582"/>
                </a:lnTo>
                <a:lnTo>
                  <a:pt x="1616868" y="1264444"/>
                </a:lnTo>
                <a:lnTo>
                  <a:pt x="1602581" y="1293019"/>
                </a:lnTo>
                <a:lnTo>
                  <a:pt x="1583531" y="1316832"/>
                </a:lnTo>
                <a:lnTo>
                  <a:pt x="1554956" y="1340644"/>
                </a:lnTo>
                <a:lnTo>
                  <a:pt x="1514475" y="1357313"/>
                </a:lnTo>
                <a:lnTo>
                  <a:pt x="1452562" y="1369219"/>
                </a:lnTo>
                <a:lnTo>
                  <a:pt x="1359693" y="1381125"/>
                </a:lnTo>
                <a:lnTo>
                  <a:pt x="1152525" y="1402557"/>
                </a:lnTo>
                <a:lnTo>
                  <a:pt x="885825" y="1416844"/>
                </a:lnTo>
                <a:lnTo>
                  <a:pt x="740568" y="1412082"/>
                </a:lnTo>
                <a:lnTo>
                  <a:pt x="583406" y="1400175"/>
                </a:lnTo>
                <a:lnTo>
                  <a:pt x="497681" y="1385888"/>
                </a:lnTo>
                <a:lnTo>
                  <a:pt x="426243" y="1369219"/>
                </a:lnTo>
                <a:lnTo>
                  <a:pt x="376237" y="1352550"/>
                </a:lnTo>
                <a:lnTo>
                  <a:pt x="323850" y="1328738"/>
                </a:lnTo>
                <a:lnTo>
                  <a:pt x="297656" y="1314450"/>
                </a:lnTo>
                <a:lnTo>
                  <a:pt x="259556" y="1283494"/>
                </a:lnTo>
                <a:lnTo>
                  <a:pt x="226218" y="1250157"/>
                </a:lnTo>
                <a:lnTo>
                  <a:pt x="200025" y="1212057"/>
                </a:lnTo>
                <a:lnTo>
                  <a:pt x="173831" y="1166813"/>
                </a:lnTo>
                <a:lnTo>
                  <a:pt x="150018" y="1114425"/>
                </a:lnTo>
                <a:lnTo>
                  <a:pt x="138112" y="1066800"/>
                </a:lnTo>
                <a:lnTo>
                  <a:pt x="130968" y="1004888"/>
                </a:lnTo>
                <a:cubicBezTo>
                  <a:pt x="130174" y="948532"/>
                  <a:pt x="129381" y="892175"/>
                  <a:pt x="128587" y="83820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AEF1892-2E84-634F-86D9-A15A65082719}"/>
              </a:ext>
            </a:extLst>
          </p:cNvPr>
          <p:cNvSpPr/>
          <p:nvPr/>
        </p:nvSpPr>
        <p:spPr>
          <a:xfrm>
            <a:off x="6858000" y="4792663"/>
            <a:ext cx="265113" cy="704850"/>
          </a:xfrm>
          <a:custGeom>
            <a:avLst/>
            <a:gdLst>
              <a:gd name="connsiteX0" fmla="*/ 230981 w 264319"/>
              <a:gd name="connsiteY0" fmla="*/ 316707 h 704850"/>
              <a:gd name="connsiteX1" fmla="*/ 252413 w 264319"/>
              <a:gd name="connsiteY1" fmla="*/ 557213 h 704850"/>
              <a:gd name="connsiteX2" fmla="*/ 264319 w 264319"/>
              <a:gd name="connsiteY2" fmla="*/ 647700 h 704850"/>
              <a:gd name="connsiteX3" fmla="*/ 0 w 264319"/>
              <a:gd name="connsiteY3" fmla="*/ 704850 h 704850"/>
              <a:gd name="connsiteX4" fmla="*/ 38100 w 264319"/>
              <a:gd name="connsiteY4" fmla="*/ 657225 h 704850"/>
              <a:gd name="connsiteX5" fmla="*/ 59531 w 264319"/>
              <a:gd name="connsiteY5" fmla="*/ 604838 h 704850"/>
              <a:gd name="connsiteX6" fmla="*/ 90488 w 264319"/>
              <a:gd name="connsiteY6" fmla="*/ 507207 h 704850"/>
              <a:gd name="connsiteX7" fmla="*/ 114300 w 264319"/>
              <a:gd name="connsiteY7" fmla="*/ 383382 h 704850"/>
              <a:gd name="connsiteX8" fmla="*/ 142875 w 264319"/>
              <a:gd name="connsiteY8" fmla="*/ 204788 h 704850"/>
              <a:gd name="connsiteX9" fmla="*/ 161925 w 264319"/>
              <a:gd name="connsiteY9" fmla="*/ 57150 h 704850"/>
              <a:gd name="connsiteX10" fmla="*/ 161925 w 264319"/>
              <a:gd name="connsiteY10" fmla="*/ 33338 h 704850"/>
              <a:gd name="connsiteX11" fmla="*/ 169069 w 264319"/>
              <a:gd name="connsiteY11" fmla="*/ 11907 h 704850"/>
              <a:gd name="connsiteX12" fmla="*/ 180975 w 264319"/>
              <a:gd name="connsiteY12" fmla="*/ 2382 h 704850"/>
              <a:gd name="connsiteX13" fmla="*/ 200025 w 264319"/>
              <a:gd name="connsiteY13" fmla="*/ 0 h 704850"/>
              <a:gd name="connsiteX14" fmla="*/ 207169 w 264319"/>
              <a:gd name="connsiteY14" fmla="*/ 11907 h 704850"/>
              <a:gd name="connsiteX15" fmla="*/ 214313 w 264319"/>
              <a:gd name="connsiteY15" fmla="*/ 102394 h 704850"/>
              <a:gd name="connsiteX16" fmla="*/ 230981 w 264319"/>
              <a:gd name="connsiteY16" fmla="*/ 316707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4319" h="704850">
                <a:moveTo>
                  <a:pt x="230981" y="316707"/>
                </a:moveTo>
                <a:lnTo>
                  <a:pt x="252413" y="557213"/>
                </a:lnTo>
                <a:lnTo>
                  <a:pt x="264319" y="647700"/>
                </a:lnTo>
                <a:lnTo>
                  <a:pt x="0" y="704850"/>
                </a:lnTo>
                <a:lnTo>
                  <a:pt x="38100" y="657225"/>
                </a:lnTo>
                <a:lnTo>
                  <a:pt x="59531" y="604838"/>
                </a:lnTo>
                <a:lnTo>
                  <a:pt x="90488" y="507207"/>
                </a:lnTo>
                <a:lnTo>
                  <a:pt x="114300" y="383382"/>
                </a:lnTo>
                <a:lnTo>
                  <a:pt x="142875" y="204788"/>
                </a:lnTo>
                <a:lnTo>
                  <a:pt x="161925" y="57150"/>
                </a:lnTo>
                <a:lnTo>
                  <a:pt x="161925" y="33338"/>
                </a:lnTo>
                <a:lnTo>
                  <a:pt x="169069" y="11907"/>
                </a:lnTo>
                <a:lnTo>
                  <a:pt x="180975" y="2382"/>
                </a:lnTo>
                <a:lnTo>
                  <a:pt x="200025" y="0"/>
                </a:lnTo>
                <a:lnTo>
                  <a:pt x="207169" y="11907"/>
                </a:lnTo>
                <a:lnTo>
                  <a:pt x="214313" y="102394"/>
                </a:lnTo>
                <a:lnTo>
                  <a:pt x="230981" y="3167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25D887-CF82-4C85-850C-799C3384290F}"/>
              </a:ext>
            </a:extLst>
          </p:cNvPr>
          <p:cNvGrpSpPr/>
          <p:nvPr/>
        </p:nvGrpSpPr>
        <p:grpSpPr>
          <a:xfrm>
            <a:off x="2494757" y="1484514"/>
            <a:ext cx="4792662" cy="4418013"/>
            <a:chOff x="2627313" y="1628775"/>
            <a:chExt cx="4792662" cy="4418013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E80AE0BF-A8D2-4AF0-89F8-3C3B67D2C086}"/>
                </a:ext>
              </a:extLst>
            </p:cNvPr>
            <p:cNvSpPr/>
            <p:nvPr/>
          </p:nvSpPr>
          <p:spPr>
            <a:xfrm>
              <a:off x="2627313" y="1658938"/>
              <a:ext cx="1530350" cy="1665287"/>
            </a:xfrm>
            <a:custGeom>
              <a:avLst/>
              <a:gdLst>
                <a:gd name="connsiteX0" fmla="*/ 1085850 w 1531144"/>
                <a:gd name="connsiteY0" fmla="*/ 752475 h 1664494"/>
                <a:gd name="connsiteX1" fmla="*/ 842962 w 1531144"/>
                <a:gd name="connsiteY1" fmla="*/ 1002507 h 1664494"/>
                <a:gd name="connsiteX2" fmla="*/ 638175 w 1531144"/>
                <a:gd name="connsiteY2" fmla="*/ 1193007 h 1664494"/>
                <a:gd name="connsiteX3" fmla="*/ 492919 w 1531144"/>
                <a:gd name="connsiteY3" fmla="*/ 1314450 h 1664494"/>
                <a:gd name="connsiteX4" fmla="*/ 340519 w 1531144"/>
                <a:gd name="connsiteY4" fmla="*/ 1435894 h 1664494"/>
                <a:gd name="connsiteX5" fmla="*/ 171450 w 1531144"/>
                <a:gd name="connsiteY5" fmla="*/ 1569244 h 1664494"/>
                <a:gd name="connsiteX6" fmla="*/ 64294 w 1531144"/>
                <a:gd name="connsiteY6" fmla="*/ 1654969 h 1664494"/>
                <a:gd name="connsiteX7" fmla="*/ 40481 w 1531144"/>
                <a:gd name="connsiteY7" fmla="*/ 1662113 h 1664494"/>
                <a:gd name="connsiteX8" fmla="*/ 16669 w 1531144"/>
                <a:gd name="connsiteY8" fmla="*/ 1664494 h 1664494"/>
                <a:gd name="connsiteX9" fmla="*/ 2381 w 1531144"/>
                <a:gd name="connsiteY9" fmla="*/ 1657350 h 1664494"/>
                <a:gd name="connsiteX10" fmla="*/ 0 w 1531144"/>
                <a:gd name="connsiteY10" fmla="*/ 1640682 h 1664494"/>
                <a:gd name="connsiteX11" fmla="*/ 9525 w 1531144"/>
                <a:gd name="connsiteY11" fmla="*/ 1612107 h 1664494"/>
                <a:gd name="connsiteX12" fmla="*/ 92869 w 1531144"/>
                <a:gd name="connsiteY12" fmla="*/ 1533525 h 1664494"/>
                <a:gd name="connsiteX13" fmla="*/ 238125 w 1531144"/>
                <a:gd name="connsiteY13" fmla="*/ 1390650 h 1664494"/>
                <a:gd name="connsiteX14" fmla="*/ 411956 w 1531144"/>
                <a:gd name="connsiteY14" fmla="*/ 1216819 h 1664494"/>
                <a:gd name="connsiteX15" fmla="*/ 600075 w 1531144"/>
                <a:gd name="connsiteY15" fmla="*/ 1012032 h 1664494"/>
                <a:gd name="connsiteX16" fmla="*/ 738187 w 1531144"/>
                <a:gd name="connsiteY16" fmla="*/ 840582 h 1664494"/>
                <a:gd name="connsiteX17" fmla="*/ 902494 w 1531144"/>
                <a:gd name="connsiteY17" fmla="*/ 616744 h 1664494"/>
                <a:gd name="connsiteX18" fmla="*/ 1016794 w 1531144"/>
                <a:gd name="connsiteY18" fmla="*/ 452438 h 1664494"/>
                <a:gd name="connsiteX19" fmla="*/ 1114425 w 1531144"/>
                <a:gd name="connsiteY19" fmla="*/ 292894 h 1664494"/>
                <a:gd name="connsiteX20" fmla="*/ 1147762 w 1531144"/>
                <a:gd name="connsiteY20" fmla="*/ 221457 h 1664494"/>
                <a:gd name="connsiteX21" fmla="*/ 1154906 w 1531144"/>
                <a:gd name="connsiteY21" fmla="*/ 200025 h 1664494"/>
                <a:gd name="connsiteX22" fmla="*/ 1154906 w 1531144"/>
                <a:gd name="connsiteY22" fmla="*/ 180975 h 1664494"/>
                <a:gd name="connsiteX23" fmla="*/ 1152525 w 1531144"/>
                <a:gd name="connsiteY23" fmla="*/ 154782 h 1664494"/>
                <a:gd name="connsiteX24" fmla="*/ 1145381 w 1531144"/>
                <a:gd name="connsiteY24" fmla="*/ 126207 h 1664494"/>
                <a:gd name="connsiteX25" fmla="*/ 1133475 w 1531144"/>
                <a:gd name="connsiteY25" fmla="*/ 102394 h 1664494"/>
                <a:gd name="connsiteX26" fmla="*/ 1114425 w 1531144"/>
                <a:gd name="connsiteY26" fmla="*/ 80963 h 1664494"/>
                <a:gd name="connsiteX27" fmla="*/ 1097756 w 1531144"/>
                <a:gd name="connsiteY27" fmla="*/ 59532 h 1664494"/>
                <a:gd name="connsiteX28" fmla="*/ 1081087 w 1531144"/>
                <a:gd name="connsiteY28" fmla="*/ 38100 h 1664494"/>
                <a:gd name="connsiteX29" fmla="*/ 1073944 w 1531144"/>
                <a:gd name="connsiteY29" fmla="*/ 26194 h 1664494"/>
                <a:gd name="connsiteX30" fmla="*/ 1076325 w 1531144"/>
                <a:gd name="connsiteY30" fmla="*/ 9525 h 1664494"/>
                <a:gd name="connsiteX31" fmla="*/ 1088231 w 1531144"/>
                <a:gd name="connsiteY31" fmla="*/ 2382 h 1664494"/>
                <a:gd name="connsiteX32" fmla="*/ 1116806 w 1531144"/>
                <a:gd name="connsiteY32" fmla="*/ 0 h 1664494"/>
                <a:gd name="connsiteX33" fmla="*/ 1193006 w 1531144"/>
                <a:gd name="connsiteY33" fmla="*/ 16669 h 1664494"/>
                <a:gd name="connsiteX34" fmla="*/ 1285875 w 1531144"/>
                <a:gd name="connsiteY34" fmla="*/ 47625 h 1664494"/>
                <a:gd name="connsiteX35" fmla="*/ 1371600 w 1531144"/>
                <a:gd name="connsiteY35" fmla="*/ 90488 h 1664494"/>
                <a:gd name="connsiteX36" fmla="*/ 1438275 w 1531144"/>
                <a:gd name="connsiteY36" fmla="*/ 135732 h 1664494"/>
                <a:gd name="connsiteX37" fmla="*/ 1481137 w 1531144"/>
                <a:gd name="connsiteY37" fmla="*/ 171450 h 1664494"/>
                <a:gd name="connsiteX38" fmla="*/ 1502569 w 1531144"/>
                <a:gd name="connsiteY38" fmla="*/ 192882 h 1664494"/>
                <a:gd name="connsiteX39" fmla="*/ 1519237 w 1531144"/>
                <a:gd name="connsiteY39" fmla="*/ 219075 h 1664494"/>
                <a:gd name="connsiteX40" fmla="*/ 1526381 w 1531144"/>
                <a:gd name="connsiteY40" fmla="*/ 235744 h 1664494"/>
                <a:gd name="connsiteX41" fmla="*/ 1531144 w 1531144"/>
                <a:gd name="connsiteY41" fmla="*/ 266700 h 1664494"/>
                <a:gd name="connsiteX42" fmla="*/ 1531144 w 1531144"/>
                <a:gd name="connsiteY42" fmla="*/ 292894 h 1664494"/>
                <a:gd name="connsiteX43" fmla="*/ 1526381 w 1531144"/>
                <a:gd name="connsiteY43" fmla="*/ 314325 h 1664494"/>
                <a:gd name="connsiteX44" fmla="*/ 1509712 w 1531144"/>
                <a:gd name="connsiteY44" fmla="*/ 335757 h 1664494"/>
                <a:gd name="connsiteX45" fmla="*/ 1426369 w 1531144"/>
                <a:gd name="connsiteY45" fmla="*/ 390525 h 1664494"/>
                <a:gd name="connsiteX46" fmla="*/ 1326356 w 1531144"/>
                <a:gd name="connsiteY46" fmla="*/ 481013 h 1664494"/>
                <a:gd name="connsiteX47" fmla="*/ 1085850 w 1531144"/>
                <a:gd name="connsiteY47" fmla="*/ 752475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31144" h="1664494">
                  <a:moveTo>
                    <a:pt x="1085850" y="752475"/>
                  </a:moveTo>
                  <a:lnTo>
                    <a:pt x="842962" y="1002507"/>
                  </a:lnTo>
                  <a:lnTo>
                    <a:pt x="638175" y="1193007"/>
                  </a:lnTo>
                  <a:lnTo>
                    <a:pt x="492919" y="1314450"/>
                  </a:lnTo>
                  <a:lnTo>
                    <a:pt x="340519" y="1435894"/>
                  </a:lnTo>
                  <a:lnTo>
                    <a:pt x="171450" y="1569244"/>
                  </a:lnTo>
                  <a:lnTo>
                    <a:pt x="64294" y="1654969"/>
                  </a:lnTo>
                  <a:lnTo>
                    <a:pt x="40481" y="1662113"/>
                  </a:lnTo>
                  <a:lnTo>
                    <a:pt x="16669" y="1664494"/>
                  </a:lnTo>
                  <a:lnTo>
                    <a:pt x="2381" y="1657350"/>
                  </a:lnTo>
                  <a:lnTo>
                    <a:pt x="0" y="1640682"/>
                  </a:lnTo>
                  <a:lnTo>
                    <a:pt x="9525" y="1612107"/>
                  </a:lnTo>
                  <a:lnTo>
                    <a:pt x="92869" y="1533525"/>
                  </a:lnTo>
                  <a:lnTo>
                    <a:pt x="238125" y="1390650"/>
                  </a:lnTo>
                  <a:lnTo>
                    <a:pt x="411956" y="1216819"/>
                  </a:lnTo>
                  <a:lnTo>
                    <a:pt x="600075" y="1012032"/>
                  </a:lnTo>
                  <a:lnTo>
                    <a:pt x="738187" y="840582"/>
                  </a:lnTo>
                  <a:lnTo>
                    <a:pt x="902494" y="616744"/>
                  </a:lnTo>
                  <a:lnTo>
                    <a:pt x="1016794" y="452438"/>
                  </a:lnTo>
                  <a:lnTo>
                    <a:pt x="1114425" y="292894"/>
                  </a:lnTo>
                  <a:lnTo>
                    <a:pt x="1147762" y="221457"/>
                  </a:lnTo>
                  <a:lnTo>
                    <a:pt x="1154906" y="200025"/>
                  </a:lnTo>
                  <a:lnTo>
                    <a:pt x="1154906" y="180975"/>
                  </a:lnTo>
                  <a:lnTo>
                    <a:pt x="1152525" y="154782"/>
                  </a:lnTo>
                  <a:lnTo>
                    <a:pt x="1145381" y="126207"/>
                  </a:lnTo>
                  <a:lnTo>
                    <a:pt x="1133475" y="102394"/>
                  </a:lnTo>
                  <a:lnTo>
                    <a:pt x="1114425" y="80963"/>
                  </a:lnTo>
                  <a:lnTo>
                    <a:pt x="1097756" y="59532"/>
                  </a:lnTo>
                  <a:lnTo>
                    <a:pt x="1081087" y="38100"/>
                  </a:lnTo>
                  <a:lnTo>
                    <a:pt x="1073944" y="26194"/>
                  </a:lnTo>
                  <a:lnTo>
                    <a:pt x="1076325" y="9525"/>
                  </a:lnTo>
                  <a:lnTo>
                    <a:pt x="1088231" y="2382"/>
                  </a:lnTo>
                  <a:lnTo>
                    <a:pt x="1116806" y="0"/>
                  </a:lnTo>
                  <a:lnTo>
                    <a:pt x="1193006" y="16669"/>
                  </a:lnTo>
                  <a:lnTo>
                    <a:pt x="1285875" y="47625"/>
                  </a:lnTo>
                  <a:lnTo>
                    <a:pt x="1371600" y="90488"/>
                  </a:lnTo>
                  <a:lnTo>
                    <a:pt x="1438275" y="135732"/>
                  </a:lnTo>
                  <a:lnTo>
                    <a:pt x="1481137" y="171450"/>
                  </a:lnTo>
                  <a:lnTo>
                    <a:pt x="1502569" y="192882"/>
                  </a:lnTo>
                  <a:lnTo>
                    <a:pt x="1519237" y="219075"/>
                  </a:lnTo>
                  <a:lnTo>
                    <a:pt x="1526381" y="235744"/>
                  </a:lnTo>
                  <a:lnTo>
                    <a:pt x="1531144" y="266700"/>
                  </a:lnTo>
                  <a:lnTo>
                    <a:pt x="1531144" y="292894"/>
                  </a:lnTo>
                  <a:lnTo>
                    <a:pt x="1526381" y="314325"/>
                  </a:lnTo>
                  <a:lnTo>
                    <a:pt x="1509712" y="335757"/>
                  </a:lnTo>
                  <a:lnTo>
                    <a:pt x="1426369" y="390525"/>
                  </a:lnTo>
                  <a:lnTo>
                    <a:pt x="1326356" y="481013"/>
                  </a:lnTo>
                  <a:lnTo>
                    <a:pt x="1085850" y="752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F136A2FE-BD44-4896-A4C8-8242CBB31318}"/>
                </a:ext>
              </a:extLst>
            </p:cNvPr>
            <p:cNvSpPr/>
            <p:nvPr/>
          </p:nvSpPr>
          <p:spPr>
            <a:xfrm>
              <a:off x="3260725" y="2909888"/>
              <a:ext cx="1090613" cy="338137"/>
            </a:xfrm>
            <a:custGeom>
              <a:avLst/>
              <a:gdLst>
                <a:gd name="connsiteX0" fmla="*/ 745332 w 1090613"/>
                <a:gd name="connsiteY0" fmla="*/ 250031 h 338137"/>
                <a:gd name="connsiteX1" fmla="*/ 500063 w 1090613"/>
                <a:gd name="connsiteY1" fmla="*/ 295275 h 338137"/>
                <a:gd name="connsiteX2" fmla="*/ 297657 w 1090613"/>
                <a:gd name="connsiteY2" fmla="*/ 338137 h 338137"/>
                <a:gd name="connsiteX3" fmla="*/ 200025 w 1090613"/>
                <a:gd name="connsiteY3" fmla="*/ 314325 h 338137"/>
                <a:gd name="connsiteX4" fmla="*/ 97632 w 1090613"/>
                <a:gd name="connsiteY4" fmla="*/ 283368 h 338137"/>
                <a:gd name="connsiteX5" fmla="*/ 47625 w 1090613"/>
                <a:gd name="connsiteY5" fmla="*/ 261937 h 338137"/>
                <a:gd name="connsiteX6" fmla="*/ 14288 w 1090613"/>
                <a:gd name="connsiteY6" fmla="*/ 238125 h 338137"/>
                <a:gd name="connsiteX7" fmla="*/ 4763 w 1090613"/>
                <a:gd name="connsiteY7" fmla="*/ 226218 h 338137"/>
                <a:gd name="connsiteX8" fmla="*/ 0 w 1090613"/>
                <a:gd name="connsiteY8" fmla="*/ 214312 h 338137"/>
                <a:gd name="connsiteX9" fmla="*/ 2382 w 1090613"/>
                <a:gd name="connsiteY9" fmla="*/ 200025 h 338137"/>
                <a:gd name="connsiteX10" fmla="*/ 14288 w 1090613"/>
                <a:gd name="connsiteY10" fmla="*/ 188118 h 338137"/>
                <a:gd name="connsiteX11" fmla="*/ 54769 w 1090613"/>
                <a:gd name="connsiteY11" fmla="*/ 176212 h 338137"/>
                <a:gd name="connsiteX12" fmla="*/ 126207 w 1090613"/>
                <a:gd name="connsiteY12" fmla="*/ 178593 h 338137"/>
                <a:gd name="connsiteX13" fmla="*/ 200025 w 1090613"/>
                <a:gd name="connsiteY13" fmla="*/ 176212 h 338137"/>
                <a:gd name="connsiteX14" fmla="*/ 283369 w 1090613"/>
                <a:gd name="connsiteY14" fmla="*/ 171450 h 338137"/>
                <a:gd name="connsiteX15" fmla="*/ 381000 w 1090613"/>
                <a:gd name="connsiteY15" fmla="*/ 154781 h 338137"/>
                <a:gd name="connsiteX16" fmla="*/ 492919 w 1090613"/>
                <a:gd name="connsiteY16" fmla="*/ 130968 h 338137"/>
                <a:gd name="connsiteX17" fmla="*/ 597694 w 1090613"/>
                <a:gd name="connsiteY17" fmla="*/ 107156 h 338137"/>
                <a:gd name="connsiteX18" fmla="*/ 752475 w 1090613"/>
                <a:gd name="connsiteY18" fmla="*/ 66675 h 338137"/>
                <a:gd name="connsiteX19" fmla="*/ 781050 w 1090613"/>
                <a:gd name="connsiteY19" fmla="*/ 45243 h 338137"/>
                <a:gd name="connsiteX20" fmla="*/ 814388 w 1090613"/>
                <a:gd name="connsiteY20" fmla="*/ 23812 h 338137"/>
                <a:gd name="connsiteX21" fmla="*/ 845344 w 1090613"/>
                <a:gd name="connsiteY21" fmla="*/ 7143 h 338137"/>
                <a:gd name="connsiteX22" fmla="*/ 888207 w 1090613"/>
                <a:gd name="connsiteY22" fmla="*/ 0 h 338137"/>
                <a:gd name="connsiteX23" fmla="*/ 933450 w 1090613"/>
                <a:gd name="connsiteY23" fmla="*/ 2381 h 338137"/>
                <a:gd name="connsiteX24" fmla="*/ 978694 w 1090613"/>
                <a:gd name="connsiteY24" fmla="*/ 11906 h 338137"/>
                <a:gd name="connsiteX25" fmla="*/ 1033463 w 1090613"/>
                <a:gd name="connsiteY25" fmla="*/ 28575 h 338137"/>
                <a:gd name="connsiteX26" fmla="*/ 1064419 w 1090613"/>
                <a:gd name="connsiteY26" fmla="*/ 45243 h 338137"/>
                <a:gd name="connsiteX27" fmla="*/ 1085850 w 1090613"/>
                <a:gd name="connsiteY27" fmla="*/ 66675 h 338137"/>
                <a:gd name="connsiteX28" fmla="*/ 1090613 w 1090613"/>
                <a:gd name="connsiteY28" fmla="*/ 85725 h 338137"/>
                <a:gd name="connsiteX29" fmla="*/ 1090613 w 1090613"/>
                <a:gd name="connsiteY29" fmla="*/ 123825 h 338137"/>
                <a:gd name="connsiteX30" fmla="*/ 1069182 w 1090613"/>
                <a:gd name="connsiteY30" fmla="*/ 159543 h 338137"/>
                <a:gd name="connsiteX31" fmla="*/ 1021557 w 1090613"/>
                <a:gd name="connsiteY31" fmla="*/ 185737 h 338137"/>
                <a:gd name="connsiteX32" fmla="*/ 954882 w 1090613"/>
                <a:gd name="connsiteY32" fmla="*/ 207168 h 338137"/>
                <a:gd name="connsiteX33" fmla="*/ 745332 w 1090613"/>
                <a:gd name="connsiteY33" fmla="*/ 250031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3" h="338137">
                  <a:moveTo>
                    <a:pt x="745332" y="250031"/>
                  </a:moveTo>
                  <a:lnTo>
                    <a:pt x="500063" y="295275"/>
                  </a:lnTo>
                  <a:lnTo>
                    <a:pt x="297657" y="338137"/>
                  </a:lnTo>
                  <a:lnTo>
                    <a:pt x="200025" y="314325"/>
                  </a:lnTo>
                  <a:lnTo>
                    <a:pt x="97632" y="283368"/>
                  </a:lnTo>
                  <a:lnTo>
                    <a:pt x="47625" y="261937"/>
                  </a:lnTo>
                  <a:lnTo>
                    <a:pt x="14288" y="238125"/>
                  </a:lnTo>
                  <a:lnTo>
                    <a:pt x="4763" y="226218"/>
                  </a:lnTo>
                  <a:lnTo>
                    <a:pt x="0" y="214312"/>
                  </a:lnTo>
                  <a:cubicBezTo>
                    <a:pt x="2538" y="201628"/>
                    <a:pt x="2382" y="206453"/>
                    <a:pt x="2382" y="200025"/>
                  </a:cubicBezTo>
                  <a:lnTo>
                    <a:pt x="14288" y="188118"/>
                  </a:lnTo>
                  <a:lnTo>
                    <a:pt x="54769" y="176212"/>
                  </a:lnTo>
                  <a:lnTo>
                    <a:pt x="126207" y="178593"/>
                  </a:lnTo>
                  <a:lnTo>
                    <a:pt x="200025" y="176212"/>
                  </a:lnTo>
                  <a:lnTo>
                    <a:pt x="283369" y="171450"/>
                  </a:lnTo>
                  <a:lnTo>
                    <a:pt x="381000" y="154781"/>
                  </a:lnTo>
                  <a:lnTo>
                    <a:pt x="492919" y="130968"/>
                  </a:lnTo>
                  <a:lnTo>
                    <a:pt x="597694" y="107156"/>
                  </a:lnTo>
                  <a:lnTo>
                    <a:pt x="752475" y="66675"/>
                  </a:lnTo>
                  <a:lnTo>
                    <a:pt x="781050" y="45243"/>
                  </a:lnTo>
                  <a:lnTo>
                    <a:pt x="814388" y="23812"/>
                  </a:lnTo>
                  <a:lnTo>
                    <a:pt x="845344" y="7143"/>
                  </a:lnTo>
                  <a:lnTo>
                    <a:pt x="888207" y="0"/>
                  </a:lnTo>
                  <a:lnTo>
                    <a:pt x="933450" y="2381"/>
                  </a:lnTo>
                  <a:lnTo>
                    <a:pt x="978694" y="11906"/>
                  </a:lnTo>
                  <a:lnTo>
                    <a:pt x="1033463" y="28575"/>
                  </a:lnTo>
                  <a:lnTo>
                    <a:pt x="1064419" y="45243"/>
                  </a:lnTo>
                  <a:lnTo>
                    <a:pt x="1085850" y="66675"/>
                  </a:lnTo>
                  <a:lnTo>
                    <a:pt x="1090613" y="85725"/>
                  </a:lnTo>
                  <a:lnTo>
                    <a:pt x="1090613" y="123825"/>
                  </a:lnTo>
                  <a:lnTo>
                    <a:pt x="1069182" y="159543"/>
                  </a:lnTo>
                  <a:lnTo>
                    <a:pt x="1021557" y="185737"/>
                  </a:lnTo>
                  <a:lnTo>
                    <a:pt x="954882" y="207168"/>
                  </a:lnTo>
                  <a:lnTo>
                    <a:pt x="745332" y="2500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CD4ABFDD-B27D-487C-AF6C-6F946FE63C52}"/>
                </a:ext>
              </a:extLst>
            </p:cNvPr>
            <p:cNvSpPr/>
            <p:nvPr/>
          </p:nvSpPr>
          <p:spPr>
            <a:xfrm>
              <a:off x="2833688" y="3579813"/>
              <a:ext cx="1757362" cy="449262"/>
            </a:xfrm>
            <a:custGeom>
              <a:avLst/>
              <a:gdLst>
                <a:gd name="connsiteX0" fmla="*/ 1369218 w 1757504"/>
                <a:gd name="connsiteY0" fmla="*/ 261937 h 450056"/>
                <a:gd name="connsiteX1" fmla="*/ 1116806 w 1757504"/>
                <a:gd name="connsiteY1" fmla="*/ 316706 h 450056"/>
                <a:gd name="connsiteX2" fmla="*/ 833437 w 1757504"/>
                <a:gd name="connsiteY2" fmla="*/ 369094 h 450056"/>
                <a:gd name="connsiteX3" fmla="*/ 607218 w 1757504"/>
                <a:gd name="connsiteY3" fmla="*/ 421481 h 450056"/>
                <a:gd name="connsiteX4" fmla="*/ 500062 w 1757504"/>
                <a:gd name="connsiteY4" fmla="*/ 438150 h 450056"/>
                <a:gd name="connsiteX5" fmla="*/ 419100 w 1757504"/>
                <a:gd name="connsiteY5" fmla="*/ 447675 h 450056"/>
                <a:gd name="connsiteX6" fmla="*/ 338137 w 1757504"/>
                <a:gd name="connsiteY6" fmla="*/ 450056 h 450056"/>
                <a:gd name="connsiteX7" fmla="*/ 273843 w 1757504"/>
                <a:gd name="connsiteY7" fmla="*/ 445294 h 450056"/>
                <a:gd name="connsiteX8" fmla="*/ 223837 w 1757504"/>
                <a:gd name="connsiteY8" fmla="*/ 435769 h 450056"/>
                <a:gd name="connsiteX9" fmla="*/ 188118 w 1757504"/>
                <a:gd name="connsiteY9" fmla="*/ 423862 h 450056"/>
                <a:gd name="connsiteX10" fmla="*/ 121443 w 1757504"/>
                <a:gd name="connsiteY10" fmla="*/ 388144 h 450056"/>
                <a:gd name="connsiteX11" fmla="*/ 69056 w 1757504"/>
                <a:gd name="connsiteY11" fmla="*/ 350044 h 450056"/>
                <a:gd name="connsiteX12" fmla="*/ 16668 w 1757504"/>
                <a:gd name="connsiteY12" fmla="*/ 307181 h 450056"/>
                <a:gd name="connsiteX13" fmla="*/ 2381 w 1757504"/>
                <a:gd name="connsiteY13" fmla="*/ 288131 h 450056"/>
                <a:gd name="connsiteX14" fmla="*/ 0 w 1757504"/>
                <a:gd name="connsiteY14" fmla="*/ 261937 h 450056"/>
                <a:gd name="connsiteX15" fmla="*/ 11906 w 1757504"/>
                <a:gd name="connsiteY15" fmla="*/ 247650 h 450056"/>
                <a:gd name="connsiteX16" fmla="*/ 28575 w 1757504"/>
                <a:gd name="connsiteY16" fmla="*/ 240506 h 450056"/>
                <a:gd name="connsiteX17" fmla="*/ 59531 w 1757504"/>
                <a:gd name="connsiteY17" fmla="*/ 245269 h 450056"/>
                <a:gd name="connsiteX18" fmla="*/ 95250 w 1757504"/>
                <a:gd name="connsiteY18" fmla="*/ 264319 h 450056"/>
                <a:gd name="connsiteX19" fmla="*/ 135731 w 1757504"/>
                <a:gd name="connsiteY19" fmla="*/ 278606 h 450056"/>
                <a:gd name="connsiteX20" fmla="*/ 183356 w 1757504"/>
                <a:gd name="connsiteY20" fmla="*/ 288131 h 450056"/>
                <a:gd name="connsiteX21" fmla="*/ 228600 w 1757504"/>
                <a:gd name="connsiteY21" fmla="*/ 292894 h 450056"/>
                <a:gd name="connsiteX22" fmla="*/ 283368 w 1757504"/>
                <a:gd name="connsiteY22" fmla="*/ 292894 h 450056"/>
                <a:gd name="connsiteX23" fmla="*/ 354806 w 1757504"/>
                <a:gd name="connsiteY23" fmla="*/ 292894 h 450056"/>
                <a:gd name="connsiteX24" fmla="*/ 500062 w 1757504"/>
                <a:gd name="connsiteY24" fmla="*/ 269081 h 450056"/>
                <a:gd name="connsiteX25" fmla="*/ 723900 w 1757504"/>
                <a:gd name="connsiteY25" fmla="*/ 214312 h 450056"/>
                <a:gd name="connsiteX26" fmla="*/ 907256 w 1757504"/>
                <a:gd name="connsiteY26" fmla="*/ 159544 h 450056"/>
                <a:gd name="connsiteX27" fmla="*/ 1133475 w 1757504"/>
                <a:gd name="connsiteY27" fmla="*/ 130969 h 450056"/>
                <a:gd name="connsiteX28" fmla="*/ 1226343 w 1757504"/>
                <a:gd name="connsiteY28" fmla="*/ 107156 h 450056"/>
                <a:gd name="connsiteX29" fmla="*/ 1326356 w 1757504"/>
                <a:gd name="connsiteY29" fmla="*/ 88106 h 450056"/>
                <a:gd name="connsiteX30" fmla="*/ 1362075 w 1757504"/>
                <a:gd name="connsiteY30" fmla="*/ 64294 h 450056"/>
                <a:gd name="connsiteX31" fmla="*/ 1407318 w 1757504"/>
                <a:gd name="connsiteY31" fmla="*/ 33337 h 450056"/>
                <a:gd name="connsiteX32" fmla="*/ 1454943 w 1757504"/>
                <a:gd name="connsiteY32" fmla="*/ 9525 h 450056"/>
                <a:gd name="connsiteX33" fmla="*/ 1495425 w 1757504"/>
                <a:gd name="connsiteY33" fmla="*/ 0 h 450056"/>
                <a:gd name="connsiteX34" fmla="*/ 1545431 w 1757504"/>
                <a:gd name="connsiteY34" fmla="*/ 0 h 450056"/>
                <a:gd name="connsiteX35" fmla="*/ 1614487 w 1757504"/>
                <a:gd name="connsiteY35" fmla="*/ 9525 h 450056"/>
                <a:gd name="connsiteX36" fmla="*/ 1678781 w 1757504"/>
                <a:gd name="connsiteY36" fmla="*/ 23812 h 450056"/>
                <a:gd name="connsiteX37" fmla="*/ 1712118 w 1757504"/>
                <a:gd name="connsiteY37" fmla="*/ 35719 h 450056"/>
                <a:gd name="connsiteX38" fmla="*/ 1740693 w 1757504"/>
                <a:gd name="connsiteY38" fmla="*/ 59531 h 450056"/>
                <a:gd name="connsiteX39" fmla="*/ 1752600 w 1757504"/>
                <a:gd name="connsiteY39" fmla="*/ 80962 h 450056"/>
                <a:gd name="connsiteX40" fmla="*/ 1757362 w 1757504"/>
                <a:gd name="connsiteY40" fmla="*/ 109537 h 450056"/>
                <a:gd name="connsiteX41" fmla="*/ 1750218 w 1757504"/>
                <a:gd name="connsiteY41" fmla="*/ 138112 h 450056"/>
                <a:gd name="connsiteX42" fmla="*/ 1731168 w 1757504"/>
                <a:gd name="connsiteY42" fmla="*/ 161925 h 450056"/>
                <a:gd name="connsiteX43" fmla="*/ 1697831 w 1757504"/>
                <a:gd name="connsiteY43" fmla="*/ 185737 h 450056"/>
                <a:gd name="connsiteX44" fmla="*/ 1659731 w 1757504"/>
                <a:gd name="connsiteY44" fmla="*/ 204787 h 450056"/>
                <a:gd name="connsiteX45" fmla="*/ 1369218 w 1757504"/>
                <a:gd name="connsiteY45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57504" h="450056">
                  <a:moveTo>
                    <a:pt x="1369218" y="261937"/>
                  </a:moveTo>
                  <a:lnTo>
                    <a:pt x="1116806" y="316706"/>
                  </a:lnTo>
                  <a:lnTo>
                    <a:pt x="833437" y="369094"/>
                  </a:lnTo>
                  <a:lnTo>
                    <a:pt x="607218" y="421481"/>
                  </a:lnTo>
                  <a:lnTo>
                    <a:pt x="500062" y="438150"/>
                  </a:lnTo>
                  <a:lnTo>
                    <a:pt x="419100" y="447675"/>
                  </a:lnTo>
                  <a:lnTo>
                    <a:pt x="338137" y="450056"/>
                  </a:lnTo>
                  <a:lnTo>
                    <a:pt x="273843" y="445294"/>
                  </a:lnTo>
                  <a:lnTo>
                    <a:pt x="223837" y="435769"/>
                  </a:lnTo>
                  <a:lnTo>
                    <a:pt x="188118" y="423862"/>
                  </a:lnTo>
                  <a:lnTo>
                    <a:pt x="121443" y="388144"/>
                  </a:lnTo>
                  <a:lnTo>
                    <a:pt x="69056" y="350044"/>
                  </a:lnTo>
                  <a:lnTo>
                    <a:pt x="16668" y="307181"/>
                  </a:lnTo>
                  <a:lnTo>
                    <a:pt x="2381" y="288131"/>
                  </a:lnTo>
                  <a:lnTo>
                    <a:pt x="0" y="261937"/>
                  </a:lnTo>
                  <a:lnTo>
                    <a:pt x="11906" y="247650"/>
                  </a:lnTo>
                  <a:lnTo>
                    <a:pt x="28575" y="240506"/>
                  </a:lnTo>
                  <a:lnTo>
                    <a:pt x="59531" y="245269"/>
                  </a:lnTo>
                  <a:lnTo>
                    <a:pt x="95250" y="264319"/>
                  </a:lnTo>
                  <a:lnTo>
                    <a:pt x="135731" y="278606"/>
                  </a:lnTo>
                  <a:lnTo>
                    <a:pt x="183356" y="288131"/>
                  </a:lnTo>
                  <a:lnTo>
                    <a:pt x="228600" y="292894"/>
                  </a:lnTo>
                  <a:lnTo>
                    <a:pt x="283368" y="292894"/>
                  </a:lnTo>
                  <a:lnTo>
                    <a:pt x="354806" y="292894"/>
                  </a:lnTo>
                  <a:lnTo>
                    <a:pt x="500062" y="269081"/>
                  </a:lnTo>
                  <a:lnTo>
                    <a:pt x="723900" y="214312"/>
                  </a:lnTo>
                  <a:lnTo>
                    <a:pt x="907256" y="159544"/>
                  </a:lnTo>
                  <a:lnTo>
                    <a:pt x="1133475" y="130969"/>
                  </a:lnTo>
                  <a:lnTo>
                    <a:pt x="1226343" y="107156"/>
                  </a:lnTo>
                  <a:lnTo>
                    <a:pt x="1326356" y="88106"/>
                  </a:lnTo>
                  <a:lnTo>
                    <a:pt x="1362075" y="64294"/>
                  </a:lnTo>
                  <a:lnTo>
                    <a:pt x="1407318" y="33337"/>
                  </a:lnTo>
                  <a:lnTo>
                    <a:pt x="1454943" y="9525"/>
                  </a:lnTo>
                  <a:lnTo>
                    <a:pt x="1495425" y="0"/>
                  </a:lnTo>
                  <a:lnTo>
                    <a:pt x="1545431" y="0"/>
                  </a:lnTo>
                  <a:lnTo>
                    <a:pt x="1614487" y="9525"/>
                  </a:lnTo>
                  <a:lnTo>
                    <a:pt x="1678781" y="23812"/>
                  </a:lnTo>
                  <a:lnTo>
                    <a:pt x="1712118" y="35719"/>
                  </a:lnTo>
                  <a:lnTo>
                    <a:pt x="1740693" y="59531"/>
                  </a:lnTo>
                  <a:lnTo>
                    <a:pt x="1752600" y="80962"/>
                  </a:lnTo>
                  <a:cubicBezTo>
                    <a:pt x="1757504" y="107937"/>
                    <a:pt x="1757362" y="98282"/>
                    <a:pt x="1757362" y="109537"/>
                  </a:cubicBezTo>
                  <a:lnTo>
                    <a:pt x="1750218" y="138112"/>
                  </a:lnTo>
                  <a:lnTo>
                    <a:pt x="1731168" y="161925"/>
                  </a:lnTo>
                  <a:lnTo>
                    <a:pt x="1697831" y="185737"/>
                  </a:lnTo>
                  <a:lnTo>
                    <a:pt x="1659731" y="204787"/>
                  </a:lnTo>
                  <a:lnTo>
                    <a:pt x="1369218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60B65D3F-1197-4218-A193-A7601BEAD1D0}"/>
                </a:ext>
              </a:extLst>
            </p:cNvPr>
            <p:cNvSpPr/>
            <p:nvPr/>
          </p:nvSpPr>
          <p:spPr>
            <a:xfrm>
              <a:off x="2841625" y="4421188"/>
              <a:ext cx="601663" cy="612775"/>
            </a:xfrm>
            <a:custGeom>
              <a:avLst/>
              <a:gdLst>
                <a:gd name="connsiteX0" fmla="*/ 369094 w 602457"/>
                <a:gd name="connsiteY0" fmla="*/ 507207 h 611982"/>
                <a:gd name="connsiteX1" fmla="*/ 333375 w 602457"/>
                <a:gd name="connsiteY1" fmla="*/ 435769 h 611982"/>
                <a:gd name="connsiteX2" fmla="*/ 295275 w 602457"/>
                <a:gd name="connsiteY2" fmla="*/ 371475 h 611982"/>
                <a:gd name="connsiteX3" fmla="*/ 238125 w 602457"/>
                <a:gd name="connsiteY3" fmla="*/ 292894 h 611982"/>
                <a:gd name="connsiteX4" fmla="*/ 145257 w 602457"/>
                <a:gd name="connsiteY4" fmla="*/ 185738 h 611982"/>
                <a:gd name="connsiteX5" fmla="*/ 38100 w 602457"/>
                <a:gd name="connsiteY5" fmla="*/ 73819 h 611982"/>
                <a:gd name="connsiteX6" fmla="*/ 7144 w 602457"/>
                <a:gd name="connsiteY6" fmla="*/ 38100 h 611982"/>
                <a:gd name="connsiteX7" fmla="*/ 0 w 602457"/>
                <a:gd name="connsiteY7" fmla="*/ 21432 h 611982"/>
                <a:gd name="connsiteX8" fmla="*/ 2382 w 602457"/>
                <a:gd name="connsiteY8" fmla="*/ 9525 h 611982"/>
                <a:gd name="connsiteX9" fmla="*/ 9525 w 602457"/>
                <a:gd name="connsiteY9" fmla="*/ 2382 h 611982"/>
                <a:gd name="connsiteX10" fmla="*/ 35719 w 602457"/>
                <a:gd name="connsiteY10" fmla="*/ 0 h 611982"/>
                <a:gd name="connsiteX11" fmla="*/ 64294 w 602457"/>
                <a:gd name="connsiteY11" fmla="*/ 4763 h 611982"/>
                <a:gd name="connsiteX12" fmla="*/ 126207 w 602457"/>
                <a:gd name="connsiteY12" fmla="*/ 23813 h 611982"/>
                <a:gd name="connsiteX13" fmla="*/ 211932 w 602457"/>
                <a:gd name="connsiteY13" fmla="*/ 57150 h 611982"/>
                <a:gd name="connsiteX14" fmla="*/ 302419 w 602457"/>
                <a:gd name="connsiteY14" fmla="*/ 97632 h 611982"/>
                <a:gd name="connsiteX15" fmla="*/ 366713 w 602457"/>
                <a:gd name="connsiteY15" fmla="*/ 135732 h 611982"/>
                <a:gd name="connsiteX16" fmla="*/ 421482 w 602457"/>
                <a:gd name="connsiteY16" fmla="*/ 176213 h 611982"/>
                <a:gd name="connsiteX17" fmla="*/ 469107 w 602457"/>
                <a:gd name="connsiteY17" fmla="*/ 226219 h 611982"/>
                <a:gd name="connsiteX18" fmla="*/ 521494 w 602457"/>
                <a:gd name="connsiteY18" fmla="*/ 290513 h 611982"/>
                <a:gd name="connsiteX19" fmla="*/ 557213 w 602457"/>
                <a:gd name="connsiteY19" fmla="*/ 342900 h 611982"/>
                <a:gd name="connsiteX20" fmla="*/ 585788 w 602457"/>
                <a:gd name="connsiteY20" fmla="*/ 392907 h 611982"/>
                <a:gd name="connsiteX21" fmla="*/ 597694 w 602457"/>
                <a:gd name="connsiteY21" fmla="*/ 428625 h 611982"/>
                <a:gd name="connsiteX22" fmla="*/ 602457 w 602457"/>
                <a:gd name="connsiteY22" fmla="*/ 459582 h 611982"/>
                <a:gd name="connsiteX23" fmla="*/ 602457 w 602457"/>
                <a:gd name="connsiteY23" fmla="*/ 485775 h 611982"/>
                <a:gd name="connsiteX24" fmla="*/ 600075 w 602457"/>
                <a:gd name="connsiteY24" fmla="*/ 516732 h 611982"/>
                <a:gd name="connsiteX25" fmla="*/ 590550 w 602457"/>
                <a:gd name="connsiteY25" fmla="*/ 559594 h 611982"/>
                <a:gd name="connsiteX26" fmla="*/ 571500 w 602457"/>
                <a:gd name="connsiteY26" fmla="*/ 583407 h 611982"/>
                <a:gd name="connsiteX27" fmla="*/ 550069 w 602457"/>
                <a:gd name="connsiteY27" fmla="*/ 597694 h 611982"/>
                <a:gd name="connsiteX28" fmla="*/ 523875 w 602457"/>
                <a:gd name="connsiteY28" fmla="*/ 604838 h 611982"/>
                <a:gd name="connsiteX29" fmla="*/ 488157 w 602457"/>
                <a:gd name="connsiteY29" fmla="*/ 611982 h 611982"/>
                <a:gd name="connsiteX30" fmla="*/ 469107 w 602457"/>
                <a:gd name="connsiteY30" fmla="*/ 607219 h 611982"/>
                <a:gd name="connsiteX31" fmla="*/ 438150 w 602457"/>
                <a:gd name="connsiteY31" fmla="*/ 590550 h 611982"/>
                <a:gd name="connsiteX32" fmla="*/ 411957 w 602457"/>
                <a:gd name="connsiteY32" fmla="*/ 571500 h 611982"/>
                <a:gd name="connsiteX33" fmla="*/ 369094 w 602457"/>
                <a:gd name="connsiteY33" fmla="*/ 507207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2457" h="611982">
                  <a:moveTo>
                    <a:pt x="369094" y="507207"/>
                  </a:moveTo>
                  <a:lnTo>
                    <a:pt x="333375" y="435769"/>
                  </a:lnTo>
                  <a:lnTo>
                    <a:pt x="295275" y="371475"/>
                  </a:lnTo>
                  <a:lnTo>
                    <a:pt x="238125" y="292894"/>
                  </a:lnTo>
                  <a:lnTo>
                    <a:pt x="145257" y="185738"/>
                  </a:lnTo>
                  <a:lnTo>
                    <a:pt x="38100" y="73819"/>
                  </a:lnTo>
                  <a:lnTo>
                    <a:pt x="7144" y="38100"/>
                  </a:lnTo>
                  <a:lnTo>
                    <a:pt x="0" y="21432"/>
                  </a:lnTo>
                  <a:lnTo>
                    <a:pt x="2382" y="9525"/>
                  </a:lnTo>
                  <a:lnTo>
                    <a:pt x="9525" y="2382"/>
                  </a:lnTo>
                  <a:lnTo>
                    <a:pt x="35719" y="0"/>
                  </a:lnTo>
                  <a:lnTo>
                    <a:pt x="64294" y="4763"/>
                  </a:lnTo>
                  <a:lnTo>
                    <a:pt x="126207" y="23813"/>
                  </a:lnTo>
                  <a:lnTo>
                    <a:pt x="211932" y="57150"/>
                  </a:lnTo>
                  <a:lnTo>
                    <a:pt x="302419" y="97632"/>
                  </a:lnTo>
                  <a:lnTo>
                    <a:pt x="366713" y="135732"/>
                  </a:lnTo>
                  <a:lnTo>
                    <a:pt x="421482" y="176213"/>
                  </a:lnTo>
                  <a:lnTo>
                    <a:pt x="469107" y="226219"/>
                  </a:lnTo>
                  <a:lnTo>
                    <a:pt x="521494" y="290513"/>
                  </a:lnTo>
                  <a:lnTo>
                    <a:pt x="557213" y="342900"/>
                  </a:lnTo>
                  <a:lnTo>
                    <a:pt x="585788" y="392907"/>
                  </a:lnTo>
                  <a:lnTo>
                    <a:pt x="597694" y="428625"/>
                  </a:lnTo>
                  <a:lnTo>
                    <a:pt x="602457" y="459582"/>
                  </a:lnTo>
                  <a:lnTo>
                    <a:pt x="602457" y="485775"/>
                  </a:lnTo>
                  <a:lnTo>
                    <a:pt x="600075" y="516732"/>
                  </a:lnTo>
                  <a:lnTo>
                    <a:pt x="590550" y="559594"/>
                  </a:lnTo>
                  <a:lnTo>
                    <a:pt x="571500" y="583407"/>
                  </a:lnTo>
                  <a:lnTo>
                    <a:pt x="550069" y="597694"/>
                  </a:lnTo>
                  <a:lnTo>
                    <a:pt x="523875" y="604838"/>
                  </a:lnTo>
                  <a:lnTo>
                    <a:pt x="488157" y="611982"/>
                  </a:lnTo>
                  <a:lnTo>
                    <a:pt x="469107" y="607219"/>
                  </a:lnTo>
                  <a:lnTo>
                    <a:pt x="438150" y="590550"/>
                  </a:lnTo>
                  <a:lnTo>
                    <a:pt x="411957" y="571500"/>
                  </a:lnTo>
                  <a:lnTo>
                    <a:pt x="369094" y="5072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B3CA9B31-26D7-4E33-A8FA-3D1BF89C51E8}"/>
                </a:ext>
              </a:extLst>
            </p:cNvPr>
            <p:cNvSpPr/>
            <p:nvPr/>
          </p:nvSpPr>
          <p:spPr>
            <a:xfrm>
              <a:off x="4151313" y="4021138"/>
              <a:ext cx="568325" cy="774700"/>
            </a:xfrm>
            <a:custGeom>
              <a:avLst/>
              <a:gdLst>
                <a:gd name="connsiteX0" fmla="*/ 283369 w 569119"/>
                <a:gd name="connsiteY0" fmla="*/ 552450 h 773907"/>
                <a:gd name="connsiteX1" fmla="*/ 171450 w 569119"/>
                <a:gd name="connsiteY1" fmla="*/ 657225 h 773907"/>
                <a:gd name="connsiteX2" fmla="*/ 114300 w 569119"/>
                <a:gd name="connsiteY2" fmla="*/ 707232 h 773907"/>
                <a:gd name="connsiteX3" fmla="*/ 59531 w 569119"/>
                <a:gd name="connsiteY3" fmla="*/ 764382 h 773907"/>
                <a:gd name="connsiteX4" fmla="*/ 45244 w 569119"/>
                <a:gd name="connsiteY4" fmla="*/ 771525 h 773907"/>
                <a:gd name="connsiteX5" fmla="*/ 28575 w 569119"/>
                <a:gd name="connsiteY5" fmla="*/ 773907 h 773907"/>
                <a:gd name="connsiteX6" fmla="*/ 11906 w 569119"/>
                <a:gd name="connsiteY6" fmla="*/ 771525 h 773907"/>
                <a:gd name="connsiteX7" fmla="*/ 0 w 569119"/>
                <a:gd name="connsiteY7" fmla="*/ 762000 h 773907"/>
                <a:gd name="connsiteX8" fmla="*/ 0 w 569119"/>
                <a:gd name="connsiteY8" fmla="*/ 745332 h 773907"/>
                <a:gd name="connsiteX9" fmla="*/ 11906 w 569119"/>
                <a:gd name="connsiteY9" fmla="*/ 704850 h 773907"/>
                <a:gd name="connsiteX10" fmla="*/ 54769 w 569119"/>
                <a:gd name="connsiteY10" fmla="*/ 614363 h 773907"/>
                <a:gd name="connsiteX11" fmla="*/ 107156 w 569119"/>
                <a:gd name="connsiteY11" fmla="*/ 502444 h 773907"/>
                <a:gd name="connsiteX12" fmla="*/ 159544 w 569119"/>
                <a:gd name="connsiteY12" fmla="*/ 397669 h 773907"/>
                <a:gd name="connsiteX13" fmla="*/ 195262 w 569119"/>
                <a:gd name="connsiteY13" fmla="*/ 335757 h 773907"/>
                <a:gd name="connsiteX14" fmla="*/ 216694 w 569119"/>
                <a:gd name="connsiteY14" fmla="*/ 290513 h 773907"/>
                <a:gd name="connsiteX15" fmla="*/ 226219 w 569119"/>
                <a:gd name="connsiteY15" fmla="*/ 252413 h 773907"/>
                <a:gd name="connsiteX16" fmla="*/ 230981 w 569119"/>
                <a:gd name="connsiteY16" fmla="*/ 226219 h 773907"/>
                <a:gd name="connsiteX17" fmla="*/ 230981 w 569119"/>
                <a:gd name="connsiteY17" fmla="*/ 197644 h 773907"/>
                <a:gd name="connsiteX18" fmla="*/ 223837 w 569119"/>
                <a:gd name="connsiteY18" fmla="*/ 159544 h 773907"/>
                <a:gd name="connsiteX19" fmla="*/ 211931 w 569119"/>
                <a:gd name="connsiteY19" fmla="*/ 133350 h 773907"/>
                <a:gd name="connsiteX20" fmla="*/ 192881 w 569119"/>
                <a:gd name="connsiteY20" fmla="*/ 95250 h 773907"/>
                <a:gd name="connsiteX21" fmla="*/ 166687 w 569119"/>
                <a:gd name="connsiteY21" fmla="*/ 57150 h 773907"/>
                <a:gd name="connsiteX22" fmla="*/ 159544 w 569119"/>
                <a:gd name="connsiteY22" fmla="*/ 38100 h 773907"/>
                <a:gd name="connsiteX23" fmla="*/ 159544 w 569119"/>
                <a:gd name="connsiteY23" fmla="*/ 23813 h 773907"/>
                <a:gd name="connsiteX24" fmla="*/ 166687 w 569119"/>
                <a:gd name="connsiteY24" fmla="*/ 7144 h 773907"/>
                <a:gd name="connsiteX25" fmla="*/ 183356 w 569119"/>
                <a:gd name="connsiteY25" fmla="*/ 0 h 773907"/>
                <a:gd name="connsiteX26" fmla="*/ 223837 w 569119"/>
                <a:gd name="connsiteY26" fmla="*/ 7144 h 773907"/>
                <a:gd name="connsiteX27" fmla="*/ 309562 w 569119"/>
                <a:gd name="connsiteY27" fmla="*/ 54769 h 773907"/>
                <a:gd name="connsiteX28" fmla="*/ 373856 w 569119"/>
                <a:gd name="connsiteY28" fmla="*/ 90488 h 773907"/>
                <a:gd name="connsiteX29" fmla="*/ 428625 w 569119"/>
                <a:gd name="connsiteY29" fmla="*/ 123825 h 773907"/>
                <a:gd name="connsiteX30" fmla="*/ 478631 w 569119"/>
                <a:gd name="connsiteY30" fmla="*/ 164307 h 773907"/>
                <a:gd name="connsiteX31" fmla="*/ 516731 w 569119"/>
                <a:gd name="connsiteY31" fmla="*/ 197644 h 773907"/>
                <a:gd name="connsiteX32" fmla="*/ 545306 w 569119"/>
                <a:gd name="connsiteY32" fmla="*/ 228600 h 773907"/>
                <a:gd name="connsiteX33" fmla="*/ 554831 w 569119"/>
                <a:gd name="connsiteY33" fmla="*/ 242888 h 773907"/>
                <a:gd name="connsiteX34" fmla="*/ 564356 w 569119"/>
                <a:gd name="connsiteY34" fmla="*/ 266700 h 773907"/>
                <a:gd name="connsiteX35" fmla="*/ 569119 w 569119"/>
                <a:gd name="connsiteY35" fmla="*/ 292894 h 773907"/>
                <a:gd name="connsiteX36" fmla="*/ 564356 w 569119"/>
                <a:gd name="connsiteY36" fmla="*/ 314325 h 773907"/>
                <a:gd name="connsiteX37" fmla="*/ 550069 w 569119"/>
                <a:gd name="connsiteY37" fmla="*/ 338138 h 773907"/>
                <a:gd name="connsiteX38" fmla="*/ 509587 w 569119"/>
                <a:gd name="connsiteY38" fmla="*/ 376238 h 773907"/>
                <a:gd name="connsiteX39" fmla="*/ 452437 w 569119"/>
                <a:gd name="connsiteY39" fmla="*/ 416719 h 773907"/>
                <a:gd name="connsiteX40" fmla="*/ 359569 w 569119"/>
                <a:gd name="connsiteY40" fmla="*/ 490538 h 773907"/>
                <a:gd name="connsiteX41" fmla="*/ 283369 w 569119"/>
                <a:gd name="connsiteY41" fmla="*/ 552450 h 77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9119" h="773907">
                  <a:moveTo>
                    <a:pt x="283369" y="552450"/>
                  </a:moveTo>
                  <a:lnTo>
                    <a:pt x="171450" y="657225"/>
                  </a:lnTo>
                  <a:lnTo>
                    <a:pt x="114300" y="707232"/>
                  </a:lnTo>
                  <a:lnTo>
                    <a:pt x="59531" y="764382"/>
                  </a:lnTo>
                  <a:lnTo>
                    <a:pt x="45244" y="771525"/>
                  </a:lnTo>
                  <a:lnTo>
                    <a:pt x="28575" y="773907"/>
                  </a:lnTo>
                  <a:lnTo>
                    <a:pt x="11906" y="771525"/>
                  </a:lnTo>
                  <a:lnTo>
                    <a:pt x="0" y="762000"/>
                  </a:lnTo>
                  <a:lnTo>
                    <a:pt x="0" y="745332"/>
                  </a:lnTo>
                  <a:lnTo>
                    <a:pt x="11906" y="704850"/>
                  </a:lnTo>
                  <a:lnTo>
                    <a:pt x="54769" y="614363"/>
                  </a:lnTo>
                  <a:lnTo>
                    <a:pt x="107156" y="502444"/>
                  </a:lnTo>
                  <a:lnTo>
                    <a:pt x="159544" y="397669"/>
                  </a:lnTo>
                  <a:lnTo>
                    <a:pt x="195262" y="335757"/>
                  </a:lnTo>
                  <a:lnTo>
                    <a:pt x="216694" y="290513"/>
                  </a:lnTo>
                  <a:lnTo>
                    <a:pt x="226219" y="252413"/>
                  </a:lnTo>
                  <a:lnTo>
                    <a:pt x="230981" y="226219"/>
                  </a:lnTo>
                  <a:lnTo>
                    <a:pt x="230981" y="197644"/>
                  </a:lnTo>
                  <a:lnTo>
                    <a:pt x="223837" y="159544"/>
                  </a:lnTo>
                  <a:lnTo>
                    <a:pt x="211931" y="133350"/>
                  </a:lnTo>
                  <a:lnTo>
                    <a:pt x="192881" y="95250"/>
                  </a:lnTo>
                  <a:lnTo>
                    <a:pt x="166687" y="57150"/>
                  </a:lnTo>
                  <a:lnTo>
                    <a:pt x="159544" y="38100"/>
                  </a:lnTo>
                  <a:lnTo>
                    <a:pt x="159544" y="23813"/>
                  </a:lnTo>
                  <a:lnTo>
                    <a:pt x="166687" y="7144"/>
                  </a:lnTo>
                  <a:lnTo>
                    <a:pt x="183356" y="0"/>
                  </a:lnTo>
                  <a:lnTo>
                    <a:pt x="223837" y="7144"/>
                  </a:lnTo>
                  <a:lnTo>
                    <a:pt x="309562" y="54769"/>
                  </a:lnTo>
                  <a:lnTo>
                    <a:pt x="373856" y="90488"/>
                  </a:lnTo>
                  <a:lnTo>
                    <a:pt x="428625" y="123825"/>
                  </a:lnTo>
                  <a:lnTo>
                    <a:pt x="478631" y="164307"/>
                  </a:lnTo>
                  <a:lnTo>
                    <a:pt x="516731" y="197644"/>
                  </a:lnTo>
                  <a:lnTo>
                    <a:pt x="545306" y="228600"/>
                  </a:lnTo>
                  <a:lnTo>
                    <a:pt x="554831" y="242888"/>
                  </a:lnTo>
                  <a:lnTo>
                    <a:pt x="564356" y="266700"/>
                  </a:lnTo>
                  <a:lnTo>
                    <a:pt x="569119" y="292894"/>
                  </a:lnTo>
                  <a:lnTo>
                    <a:pt x="564356" y="314325"/>
                  </a:lnTo>
                  <a:lnTo>
                    <a:pt x="550069" y="338138"/>
                  </a:lnTo>
                  <a:lnTo>
                    <a:pt x="509587" y="376238"/>
                  </a:lnTo>
                  <a:lnTo>
                    <a:pt x="452437" y="416719"/>
                  </a:lnTo>
                  <a:lnTo>
                    <a:pt x="359569" y="490538"/>
                  </a:lnTo>
                  <a:lnTo>
                    <a:pt x="283369" y="552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8F3F2DCF-D811-4E23-A8F6-88E6FDE6F444}"/>
                </a:ext>
              </a:extLst>
            </p:cNvPr>
            <p:cNvSpPr/>
            <p:nvPr/>
          </p:nvSpPr>
          <p:spPr>
            <a:xfrm>
              <a:off x="5589588" y="1628775"/>
              <a:ext cx="490537" cy="639763"/>
            </a:xfrm>
            <a:custGeom>
              <a:avLst/>
              <a:gdLst>
                <a:gd name="connsiteX0" fmla="*/ 200025 w 490537"/>
                <a:gd name="connsiteY0" fmla="*/ 390525 h 640556"/>
                <a:gd name="connsiteX1" fmla="*/ 195262 w 490537"/>
                <a:gd name="connsiteY1" fmla="*/ 283369 h 640556"/>
                <a:gd name="connsiteX2" fmla="*/ 185737 w 490537"/>
                <a:gd name="connsiteY2" fmla="*/ 247650 h 640556"/>
                <a:gd name="connsiteX3" fmla="*/ 169069 w 490537"/>
                <a:gd name="connsiteY3" fmla="*/ 214313 h 640556"/>
                <a:gd name="connsiteX4" fmla="*/ 135731 w 490537"/>
                <a:gd name="connsiteY4" fmla="*/ 180975 h 640556"/>
                <a:gd name="connsiteX5" fmla="*/ 73819 w 490537"/>
                <a:gd name="connsiteY5" fmla="*/ 123825 h 640556"/>
                <a:gd name="connsiteX6" fmla="*/ 38100 w 490537"/>
                <a:gd name="connsiteY6" fmla="*/ 97631 h 640556"/>
                <a:gd name="connsiteX7" fmla="*/ 9525 w 490537"/>
                <a:gd name="connsiteY7" fmla="*/ 78581 h 640556"/>
                <a:gd name="connsiteX8" fmla="*/ 0 w 490537"/>
                <a:gd name="connsiteY8" fmla="*/ 64294 h 640556"/>
                <a:gd name="connsiteX9" fmla="*/ 2381 w 490537"/>
                <a:gd name="connsiteY9" fmla="*/ 42863 h 640556"/>
                <a:gd name="connsiteX10" fmla="*/ 16669 w 490537"/>
                <a:gd name="connsiteY10" fmla="*/ 23813 h 640556"/>
                <a:gd name="connsiteX11" fmla="*/ 33337 w 490537"/>
                <a:gd name="connsiteY11" fmla="*/ 11906 h 640556"/>
                <a:gd name="connsiteX12" fmla="*/ 66675 w 490537"/>
                <a:gd name="connsiteY12" fmla="*/ 2381 h 640556"/>
                <a:gd name="connsiteX13" fmla="*/ 128587 w 490537"/>
                <a:gd name="connsiteY13" fmla="*/ 0 h 640556"/>
                <a:gd name="connsiteX14" fmla="*/ 180975 w 490537"/>
                <a:gd name="connsiteY14" fmla="*/ 9525 h 640556"/>
                <a:gd name="connsiteX15" fmla="*/ 238125 w 490537"/>
                <a:gd name="connsiteY15" fmla="*/ 35719 h 640556"/>
                <a:gd name="connsiteX16" fmla="*/ 335756 w 490537"/>
                <a:gd name="connsiteY16" fmla="*/ 88106 h 640556"/>
                <a:gd name="connsiteX17" fmla="*/ 414337 w 490537"/>
                <a:gd name="connsiteY17" fmla="*/ 138113 h 640556"/>
                <a:gd name="connsiteX18" fmla="*/ 450056 w 490537"/>
                <a:gd name="connsiteY18" fmla="*/ 169069 h 640556"/>
                <a:gd name="connsiteX19" fmla="*/ 473869 w 490537"/>
                <a:gd name="connsiteY19" fmla="*/ 192881 h 640556"/>
                <a:gd name="connsiteX20" fmla="*/ 483394 w 490537"/>
                <a:gd name="connsiteY20" fmla="*/ 207169 h 640556"/>
                <a:gd name="connsiteX21" fmla="*/ 488156 w 490537"/>
                <a:gd name="connsiteY21" fmla="*/ 219075 h 640556"/>
                <a:gd name="connsiteX22" fmla="*/ 490537 w 490537"/>
                <a:gd name="connsiteY22" fmla="*/ 235744 h 640556"/>
                <a:gd name="connsiteX23" fmla="*/ 483394 w 490537"/>
                <a:gd name="connsiteY23" fmla="*/ 257175 h 640556"/>
                <a:gd name="connsiteX24" fmla="*/ 469106 w 490537"/>
                <a:gd name="connsiteY24" fmla="*/ 276225 h 640556"/>
                <a:gd name="connsiteX25" fmla="*/ 457200 w 490537"/>
                <a:gd name="connsiteY25" fmla="*/ 292894 h 640556"/>
                <a:gd name="connsiteX26" fmla="*/ 445294 w 490537"/>
                <a:gd name="connsiteY26" fmla="*/ 323850 h 640556"/>
                <a:gd name="connsiteX27" fmla="*/ 385762 w 490537"/>
                <a:gd name="connsiteY27" fmla="*/ 616744 h 640556"/>
                <a:gd name="connsiteX28" fmla="*/ 202406 w 490537"/>
                <a:gd name="connsiteY28" fmla="*/ 640556 h 640556"/>
                <a:gd name="connsiteX29" fmla="*/ 200025 w 490537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0537" h="640556">
                  <a:moveTo>
                    <a:pt x="200025" y="390525"/>
                  </a:moveTo>
                  <a:lnTo>
                    <a:pt x="195262" y="283369"/>
                  </a:lnTo>
                  <a:lnTo>
                    <a:pt x="185737" y="247650"/>
                  </a:lnTo>
                  <a:lnTo>
                    <a:pt x="169069" y="214313"/>
                  </a:lnTo>
                  <a:lnTo>
                    <a:pt x="135731" y="180975"/>
                  </a:lnTo>
                  <a:lnTo>
                    <a:pt x="73819" y="123825"/>
                  </a:lnTo>
                  <a:lnTo>
                    <a:pt x="38100" y="97631"/>
                  </a:lnTo>
                  <a:lnTo>
                    <a:pt x="9525" y="78581"/>
                  </a:lnTo>
                  <a:lnTo>
                    <a:pt x="0" y="64294"/>
                  </a:lnTo>
                  <a:lnTo>
                    <a:pt x="2381" y="42863"/>
                  </a:lnTo>
                  <a:lnTo>
                    <a:pt x="16669" y="23813"/>
                  </a:lnTo>
                  <a:lnTo>
                    <a:pt x="33337" y="11906"/>
                  </a:lnTo>
                  <a:lnTo>
                    <a:pt x="66675" y="2381"/>
                  </a:lnTo>
                  <a:lnTo>
                    <a:pt x="128587" y="0"/>
                  </a:lnTo>
                  <a:lnTo>
                    <a:pt x="180975" y="9525"/>
                  </a:lnTo>
                  <a:lnTo>
                    <a:pt x="238125" y="35719"/>
                  </a:lnTo>
                  <a:lnTo>
                    <a:pt x="335756" y="88106"/>
                  </a:lnTo>
                  <a:lnTo>
                    <a:pt x="414337" y="138113"/>
                  </a:lnTo>
                  <a:lnTo>
                    <a:pt x="450056" y="169069"/>
                  </a:lnTo>
                  <a:lnTo>
                    <a:pt x="473869" y="192881"/>
                  </a:lnTo>
                  <a:lnTo>
                    <a:pt x="483394" y="207169"/>
                  </a:lnTo>
                  <a:lnTo>
                    <a:pt x="488156" y="219075"/>
                  </a:lnTo>
                  <a:lnTo>
                    <a:pt x="490537" y="235744"/>
                  </a:lnTo>
                  <a:lnTo>
                    <a:pt x="483394" y="257175"/>
                  </a:lnTo>
                  <a:lnTo>
                    <a:pt x="469106" y="276225"/>
                  </a:lnTo>
                  <a:lnTo>
                    <a:pt x="457200" y="292894"/>
                  </a:lnTo>
                  <a:lnTo>
                    <a:pt x="445294" y="323850"/>
                  </a:lnTo>
                  <a:lnTo>
                    <a:pt x="385762" y="616744"/>
                  </a:lnTo>
                  <a:lnTo>
                    <a:pt x="202406" y="640556"/>
                  </a:lnTo>
                  <a:cubicBezTo>
                    <a:pt x="201612" y="558006"/>
                    <a:pt x="200819" y="475456"/>
                    <a:pt x="200025" y="3905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B1126E8D-F12E-4C79-8826-941AD5A2F5B2}"/>
                </a:ext>
              </a:extLst>
            </p:cNvPr>
            <p:cNvSpPr/>
            <p:nvPr/>
          </p:nvSpPr>
          <p:spPr>
            <a:xfrm>
              <a:off x="4833938" y="3446463"/>
              <a:ext cx="488950" cy="1266825"/>
            </a:xfrm>
            <a:custGeom>
              <a:avLst/>
              <a:gdLst>
                <a:gd name="connsiteX0" fmla="*/ 192881 w 488156"/>
                <a:gd name="connsiteY0" fmla="*/ 792956 h 1266825"/>
                <a:gd name="connsiteX1" fmla="*/ 183356 w 488156"/>
                <a:gd name="connsiteY1" fmla="*/ 576262 h 1266825"/>
                <a:gd name="connsiteX2" fmla="*/ 173831 w 488156"/>
                <a:gd name="connsiteY2" fmla="*/ 402431 h 1266825"/>
                <a:gd name="connsiteX3" fmla="*/ 164306 w 488156"/>
                <a:gd name="connsiteY3" fmla="*/ 359569 h 1266825"/>
                <a:gd name="connsiteX4" fmla="*/ 119062 w 488156"/>
                <a:gd name="connsiteY4" fmla="*/ 245269 h 1266825"/>
                <a:gd name="connsiteX5" fmla="*/ 64293 w 488156"/>
                <a:gd name="connsiteY5" fmla="*/ 133350 h 1266825"/>
                <a:gd name="connsiteX6" fmla="*/ 23812 w 488156"/>
                <a:gd name="connsiteY6" fmla="*/ 78581 h 1266825"/>
                <a:gd name="connsiteX7" fmla="*/ 4762 w 488156"/>
                <a:gd name="connsiteY7" fmla="*/ 54769 h 1266825"/>
                <a:gd name="connsiteX8" fmla="*/ 0 w 488156"/>
                <a:gd name="connsiteY8" fmla="*/ 38100 h 1266825"/>
                <a:gd name="connsiteX9" fmla="*/ 2381 w 488156"/>
                <a:gd name="connsiteY9" fmla="*/ 23812 h 1266825"/>
                <a:gd name="connsiteX10" fmla="*/ 11906 w 488156"/>
                <a:gd name="connsiteY10" fmla="*/ 11906 h 1266825"/>
                <a:gd name="connsiteX11" fmla="*/ 40481 w 488156"/>
                <a:gd name="connsiteY11" fmla="*/ 0 h 1266825"/>
                <a:gd name="connsiteX12" fmla="*/ 61912 w 488156"/>
                <a:gd name="connsiteY12" fmla="*/ 0 h 1266825"/>
                <a:gd name="connsiteX13" fmla="*/ 123825 w 488156"/>
                <a:gd name="connsiteY13" fmla="*/ 14287 h 1266825"/>
                <a:gd name="connsiteX14" fmla="*/ 290512 w 488156"/>
                <a:gd name="connsiteY14" fmla="*/ 50006 h 1266825"/>
                <a:gd name="connsiteX15" fmla="*/ 333375 w 488156"/>
                <a:gd name="connsiteY15" fmla="*/ 226219 h 1266825"/>
                <a:gd name="connsiteX16" fmla="*/ 376237 w 488156"/>
                <a:gd name="connsiteY16" fmla="*/ 488156 h 1266825"/>
                <a:gd name="connsiteX17" fmla="*/ 397668 w 488156"/>
                <a:gd name="connsiteY17" fmla="*/ 647700 h 1266825"/>
                <a:gd name="connsiteX18" fmla="*/ 419100 w 488156"/>
                <a:gd name="connsiteY18" fmla="*/ 957262 h 1266825"/>
                <a:gd name="connsiteX19" fmla="*/ 488156 w 488156"/>
                <a:gd name="connsiteY19" fmla="*/ 1126331 h 1266825"/>
                <a:gd name="connsiteX20" fmla="*/ 478631 w 488156"/>
                <a:gd name="connsiteY20" fmla="*/ 1169194 h 1266825"/>
                <a:gd name="connsiteX21" fmla="*/ 466725 w 488156"/>
                <a:gd name="connsiteY21" fmla="*/ 1195387 h 1266825"/>
                <a:gd name="connsiteX22" fmla="*/ 419100 w 488156"/>
                <a:gd name="connsiteY22" fmla="*/ 1262062 h 1266825"/>
                <a:gd name="connsiteX23" fmla="*/ 397668 w 488156"/>
                <a:gd name="connsiteY23" fmla="*/ 1266825 h 1266825"/>
                <a:gd name="connsiteX24" fmla="*/ 364331 w 488156"/>
                <a:gd name="connsiteY24" fmla="*/ 1259681 h 1266825"/>
                <a:gd name="connsiteX25" fmla="*/ 326231 w 488156"/>
                <a:gd name="connsiteY25" fmla="*/ 1243012 h 1266825"/>
                <a:gd name="connsiteX26" fmla="*/ 290512 w 488156"/>
                <a:gd name="connsiteY26" fmla="*/ 1216819 h 1266825"/>
                <a:gd name="connsiteX27" fmla="*/ 264318 w 488156"/>
                <a:gd name="connsiteY27" fmla="*/ 1188244 h 1266825"/>
                <a:gd name="connsiteX28" fmla="*/ 242887 w 488156"/>
                <a:gd name="connsiteY28" fmla="*/ 1152525 h 1266825"/>
                <a:gd name="connsiteX29" fmla="*/ 221456 w 488156"/>
                <a:gd name="connsiteY29" fmla="*/ 1097756 h 1266825"/>
                <a:gd name="connsiteX30" fmla="*/ 209550 w 488156"/>
                <a:gd name="connsiteY30" fmla="*/ 1040606 h 1266825"/>
                <a:gd name="connsiteX31" fmla="*/ 204787 w 488156"/>
                <a:gd name="connsiteY31" fmla="*/ 976312 h 1266825"/>
                <a:gd name="connsiteX32" fmla="*/ 192881 w 488156"/>
                <a:gd name="connsiteY32" fmla="*/ 792956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8156" h="1266825">
                  <a:moveTo>
                    <a:pt x="192881" y="792956"/>
                  </a:moveTo>
                  <a:lnTo>
                    <a:pt x="183356" y="576262"/>
                  </a:lnTo>
                  <a:lnTo>
                    <a:pt x="173831" y="402431"/>
                  </a:lnTo>
                  <a:lnTo>
                    <a:pt x="164306" y="359569"/>
                  </a:lnTo>
                  <a:lnTo>
                    <a:pt x="119062" y="245269"/>
                  </a:lnTo>
                  <a:lnTo>
                    <a:pt x="64293" y="133350"/>
                  </a:lnTo>
                  <a:lnTo>
                    <a:pt x="23812" y="78581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2381" y="23812"/>
                  </a:lnTo>
                  <a:lnTo>
                    <a:pt x="11906" y="11906"/>
                  </a:lnTo>
                  <a:lnTo>
                    <a:pt x="40481" y="0"/>
                  </a:lnTo>
                  <a:lnTo>
                    <a:pt x="61912" y="0"/>
                  </a:lnTo>
                  <a:lnTo>
                    <a:pt x="123825" y="14287"/>
                  </a:lnTo>
                  <a:lnTo>
                    <a:pt x="290512" y="50006"/>
                  </a:lnTo>
                  <a:lnTo>
                    <a:pt x="333375" y="226219"/>
                  </a:lnTo>
                  <a:lnTo>
                    <a:pt x="376237" y="488156"/>
                  </a:lnTo>
                  <a:lnTo>
                    <a:pt x="397668" y="647700"/>
                  </a:lnTo>
                  <a:lnTo>
                    <a:pt x="419100" y="957262"/>
                  </a:lnTo>
                  <a:lnTo>
                    <a:pt x="488156" y="1126331"/>
                  </a:lnTo>
                  <a:lnTo>
                    <a:pt x="478631" y="1169194"/>
                  </a:lnTo>
                  <a:lnTo>
                    <a:pt x="466725" y="1195387"/>
                  </a:lnTo>
                  <a:lnTo>
                    <a:pt x="419100" y="1262062"/>
                  </a:lnTo>
                  <a:lnTo>
                    <a:pt x="397668" y="1266825"/>
                  </a:lnTo>
                  <a:lnTo>
                    <a:pt x="364331" y="1259681"/>
                  </a:lnTo>
                  <a:lnTo>
                    <a:pt x="326231" y="1243012"/>
                  </a:lnTo>
                  <a:lnTo>
                    <a:pt x="290512" y="1216819"/>
                  </a:lnTo>
                  <a:lnTo>
                    <a:pt x="264318" y="1188244"/>
                  </a:lnTo>
                  <a:lnTo>
                    <a:pt x="242887" y="1152525"/>
                  </a:lnTo>
                  <a:lnTo>
                    <a:pt x="221456" y="1097756"/>
                  </a:lnTo>
                  <a:lnTo>
                    <a:pt x="209550" y="1040606"/>
                  </a:lnTo>
                  <a:lnTo>
                    <a:pt x="204787" y="976312"/>
                  </a:lnTo>
                  <a:lnTo>
                    <a:pt x="192881" y="792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0D973C74-C927-43A5-B942-5BE7EB1A430C}"/>
                </a:ext>
              </a:extLst>
            </p:cNvPr>
            <p:cNvSpPr/>
            <p:nvPr/>
          </p:nvSpPr>
          <p:spPr>
            <a:xfrm>
              <a:off x="3886200" y="2028825"/>
              <a:ext cx="919163" cy="619125"/>
            </a:xfrm>
            <a:custGeom>
              <a:avLst/>
              <a:gdLst>
                <a:gd name="connsiteX0" fmla="*/ 573881 w 919163"/>
                <a:gd name="connsiteY0" fmla="*/ 447675 h 619125"/>
                <a:gd name="connsiteX1" fmla="*/ 483394 w 919163"/>
                <a:gd name="connsiteY1" fmla="*/ 366713 h 619125"/>
                <a:gd name="connsiteX2" fmla="*/ 414338 w 919163"/>
                <a:gd name="connsiteY2" fmla="*/ 311944 h 619125"/>
                <a:gd name="connsiteX3" fmla="*/ 330994 w 919163"/>
                <a:gd name="connsiteY3" fmla="*/ 254794 h 619125"/>
                <a:gd name="connsiteX4" fmla="*/ 209550 w 919163"/>
                <a:gd name="connsiteY4" fmla="*/ 178594 h 619125"/>
                <a:gd name="connsiteX5" fmla="*/ 0 w 919163"/>
                <a:gd name="connsiteY5" fmla="*/ 54769 h 619125"/>
                <a:gd name="connsiteX6" fmla="*/ 116681 w 919163"/>
                <a:gd name="connsiteY6" fmla="*/ 0 h 619125"/>
                <a:gd name="connsiteX7" fmla="*/ 250031 w 919163"/>
                <a:gd name="connsiteY7" fmla="*/ 35719 h 619125"/>
                <a:gd name="connsiteX8" fmla="*/ 390525 w 919163"/>
                <a:gd name="connsiteY8" fmla="*/ 76200 h 619125"/>
                <a:gd name="connsiteX9" fmla="*/ 507206 w 919163"/>
                <a:gd name="connsiteY9" fmla="*/ 111919 h 619125"/>
                <a:gd name="connsiteX10" fmla="*/ 595313 w 919163"/>
                <a:gd name="connsiteY10" fmla="*/ 145256 h 619125"/>
                <a:gd name="connsiteX11" fmla="*/ 650081 w 919163"/>
                <a:gd name="connsiteY11" fmla="*/ 171450 h 619125"/>
                <a:gd name="connsiteX12" fmla="*/ 697706 w 919163"/>
                <a:gd name="connsiteY12" fmla="*/ 204788 h 619125"/>
                <a:gd name="connsiteX13" fmla="*/ 759619 w 919163"/>
                <a:gd name="connsiteY13" fmla="*/ 261938 h 619125"/>
                <a:gd name="connsiteX14" fmla="*/ 812006 w 919163"/>
                <a:gd name="connsiteY14" fmla="*/ 314325 h 619125"/>
                <a:gd name="connsiteX15" fmla="*/ 847725 w 919163"/>
                <a:gd name="connsiteY15" fmla="*/ 352425 h 619125"/>
                <a:gd name="connsiteX16" fmla="*/ 876300 w 919163"/>
                <a:gd name="connsiteY16" fmla="*/ 392906 h 619125"/>
                <a:gd name="connsiteX17" fmla="*/ 897731 w 919163"/>
                <a:gd name="connsiteY17" fmla="*/ 423863 h 619125"/>
                <a:gd name="connsiteX18" fmla="*/ 914400 w 919163"/>
                <a:gd name="connsiteY18" fmla="*/ 464344 h 619125"/>
                <a:gd name="connsiteX19" fmla="*/ 919163 w 919163"/>
                <a:gd name="connsiteY19" fmla="*/ 488156 h 619125"/>
                <a:gd name="connsiteX20" fmla="*/ 919163 w 919163"/>
                <a:gd name="connsiteY20" fmla="*/ 523875 h 619125"/>
                <a:gd name="connsiteX21" fmla="*/ 914400 w 919163"/>
                <a:gd name="connsiteY21" fmla="*/ 557213 h 619125"/>
                <a:gd name="connsiteX22" fmla="*/ 900113 w 919163"/>
                <a:gd name="connsiteY22" fmla="*/ 578644 h 619125"/>
                <a:gd name="connsiteX23" fmla="*/ 873919 w 919163"/>
                <a:gd name="connsiteY23" fmla="*/ 602456 h 619125"/>
                <a:gd name="connsiteX24" fmla="*/ 838200 w 919163"/>
                <a:gd name="connsiteY24" fmla="*/ 614363 h 619125"/>
                <a:gd name="connsiteX25" fmla="*/ 800100 w 919163"/>
                <a:gd name="connsiteY25" fmla="*/ 619125 h 619125"/>
                <a:gd name="connsiteX26" fmla="*/ 764381 w 919163"/>
                <a:gd name="connsiteY26" fmla="*/ 609600 h 619125"/>
                <a:gd name="connsiteX27" fmla="*/ 714375 w 919163"/>
                <a:gd name="connsiteY27" fmla="*/ 578644 h 619125"/>
                <a:gd name="connsiteX28" fmla="*/ 573881 w 919163"/>
                <a:gd name="connsiteY28" fmla="*/ 447675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9163" h="619125">
                  <a:moveTo>
                    <a:pt x="573881" y="447675"/>
                  </a:moveTo>
                  <a:lnTo>
                    <a:pt x="483394" y="366713"/>
                  </a:lnTo>
                  <a:lnTo>
                    <a:pt x="414338" y="311944"/>
                  </a:lnTo>
                  <a:lnTo>
                    <a:pt x="330994" y="254794"/>
                  </a:lnTo>
                  <a:lnTo>
                    <a:pt x="209550" y="178594"/>
                  </a:lnTo>
                  <a:lnTo>
                    <a:pt x="0" y="54769"/>
                  </a:lnTo>
                  <a:lnTo>
                    <a:pt x="116681" y="0"/>
                  </a:lnTo>
                  <a:lnTo>
                    <a:pt x="250031" y="35719"/>
                  </a:lnTo>
                  <a:lnTo>
                    <a:pt x="390525" y="76200"/>
                  </a:lnTo>
                  <a:lnTo>
                    <a:pt x="507206" y="111919"/>
                  </a:lnTo>
                  <a:lnTo>
                    <a:pt x="595313" y="145256"/>
                  </a:lnTo>
                  <a:lnTo>
                    <a:pt x="650081" y="171450"/>
                  </a:lnTo>
                  <a:lnTo>
                    <a:pt x="697706" y="204788"/>
                  </a:lnTo>
                  <a:lnTo>
                    <a:pt x="759619" y="261938"/>
                  </a:lnTo>
                  <a:lnTo>
                    <a:pt x="812006" y="314325"/>
                  </a:lnTo>
                  <a:lnTo>
                    <a:pt x="847725" y="352425"/>
                  </a:lnTo>
                  <a:lnTo>
                    <a:pt x="876300" y="392906"/>
                  </a:lnTo>
                  <a:lnTo>
                    <a:pt x="897731" y="423863"/>
                  </a:lnTo>
                  <a:lnTo>
                    <a:pt x="914400" y="464344"/>
                  </a:lnTo>
                  <a:lnTo>
                    <a:pt x="919163" y="488156"/>
                  </a:lnTo>
                  <a:lnTo>
                    <a:pt x="919163" y="523875"/>
                  </a:lnTo>
                  <a:lnTo>
                    <a:pt x="914400" y="557213"/>
                  </a:lnTo>
                  <a:lnTo>
                    <a:pt x="900113" y="578644"/>
                  </a:lnTo>
                  <a:lnTo>
                    <a:pt x="873919" y="602456"/>
                  </a:lnTo>
                  <a:lnTo>
                    <a:pt x="838200" y="614363"/>
                  </a:lnTo>
                  <a:lnTo>
                    <a:pt x="800100" y="619125"/>
                  </a:lnTo>
                  <a:lnTo>
                    <a:pt x="764381" y="609600"/>
                  </a:lnTo>
                  <a:lnTo>
                    <a:pt x="714375" y="578644"/>
                  </a:lnTo>
                  <a:lnTo>
                    <a:pt x="573881" y="447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CF46B113-E4AE-4BBC-BC70-81EA6BF1E432}"/>
                </a:ext>
              </a:extLst>
            </p:cNvPr>
            <p:cNvSpPr/>
            <p:nvPr/>
          </p:nvSpPr>
          <p:spPr>
            <a:xfrm rot="16200000">
              <a:off x="2677319" y="3994944"/>
              <a:ext cx="2149475" cy="461963"/>
            </a:xfrm>
            <a:custGeom>
              <a:avLst/>
              <a:gdLst>
                <a:gd name="connsiteX0" fmla="*/ 916781 w 2150269"/>
                <a:gd name="connsiteY0" fmla="*/ 414337 h 461962"/>
                <a:gd name="connsiteX1" fmla="*/ 357188 w 2150269"/>
                <a:gd name="connsiteY1" fmla="*/ 385762 h 461962"/>
                <a:gd name="connsiteX2" fmla="*/ 90488 w 2150269"/>
                <a:gd name="connsiteY2" fmla="*/ 371475 h 461962"/>
                <a:gd name="connsiteX3" fmla="*/ 0 w 2150269"/>
                <a:gd name="connsiteY3" fmla="*/ 171450 h 461962"/>
                <a:gd name="connsiteX4" fmla="*/ 271463 w 2150269"/>
                <a:gd name="connsiteY4" fmla="*/ 171450 h 461962"/>
                <a:gd name="connsiteX5" fmla="*/ 566738 w 2150269"/>
                <a:gd name="connsiteY5" fmla="*/ 169069 h 461962"/>
                <a:gd name="connsiteX6" fmla="*/ 781050 w 2150269"/>
                <a:gd name="connsiteY6" fmla="*/ 171450 h 461962"/>
                <a:gd name="connsiteX7" fmla="*/ 950119 w 2150269"/>
                <a:gd name="connsiteY7" fmla="*/ 176212 h 461962"/>
                <a:gd name="connsiteX8" fmla="*/ 1071563 w 2150269"/>
                <a:gd name="connsiteY8" fmla="*/ 178594 h 461962"/>
                <a:gd name="connsiteX9" fmla="*/ 1362075 w 2150269"/>
                <a:gd name="connsiteY9" fmla="*/ 190500 h 461962"/>
                <a:gd name="connsiteX10" fmla="*/ 1554956 w 2150269"/>
                <a:gd name="connsiteY10" fmla="*/ 216694 h 461962"/>
                <a:gd name="connsiteX11" fmla="*/ 1693069 w 2150269"/>
                <a:gd name="connsiteY11" fmla="*/ 209550 h 461962"/>
                <a:gd name="connsiteX12" fmla="*/ 1762125 w 2150269"/>
                <a:gd name="connsiteY12" fmla="*/ 202406 h 461962"/>
                <a:gd name="connsiteX13" fmla="*/ 1824038 w 2150269"/>
                <a:gd name="connsiteY13" fmla="*/ 190500 h 461962"/>
                <a:gd name="connsiteX14" fmla="*/ 1885950 w 2150269"/>
                <a:gd name="connsiteY14" fmla="*/ 171450 h 461962"/>
                <a:gd name="connsiteX15" fmla="*/ 1938338 w 2150269"/>
                <a:gd name="connsiteY15" fmla="*/ 147637 h 461962"/>
                <a:gd name="connsiteX16" fmla="*/ 1985963 w 2150269"/>
                <a:gd name="connsiteY16" fmla="*/ 109537 h 461962"/>
                <a:gd name="connsiteX17" fmla="*/ 2090738 w 2150269"/>
                <a:gd name="connsiteY17" fmla="*/ 0 h 461962"/>
                <a:gd name="connsiteX18" fmla="*/ 2150269 w 2150269"/>
                <a:gd name="connsiteY18" fmla="*/ 180975 h 461962"/>
                <a:gd name="connsiteX19" fmla="*/ 2043113 w 2150269"/>
                <a:gd name="connsiteY19" fmla="*/ 295275 h 461962"/>
                <a:gd name="connsiteX20" fmla="*/ 2026444 w 2150269"/>
                <a:gd name="connsiteY20" fmla="*/ 328612 h 461962"/>
                <a:gd name="connsiteX21" fmla="*/ 2007394 w 2150269"/>
                <a:gd name="connsiteY21" fmla="*/ 373856 h 461962"/>
                <a:gd name="connsiteX22" fmla="*/ 1985963 w 2150269"/>
                <a:gd name="connsiteY22" fmla="*/ 416719 h 461962"/>
                <a:gd name="connsiteX23" fmla="*/ 1950244 w 2150269"/>
                <a:gd name="connsiteY23" fmla="*/ 447675 h 461962"/>
                <a:gd name="connsiteX24" fmla="*/ 1916906 w 2150269"/>
                <a:gd name="connsiteY24" fmla="*/ 459581 h 461962"/>
                <a:gd name="connsiteX25" fmla="*/ 1885950 w 2150269"/>
                <a:gd name="connsiteY25" fmla="*/ 461962 h 461962"/>
                <a:gd name="connsiteX26" fmla="*/ 1759744 w 2150269"/>
                <a:gd name="connsiteY26" fmla="*/ 452437 h 461962"/>
                <a:gd name="connsiteX27" fmla="*/ 1578769 w 2150269"/>
                <a:gd name="connsiteY27" fmla="*/ 440531 h 461962"/>
                <a:gd name="connsiteX28" fmla="*/ 1400175 w 2150269"/>
                <a:gd name="connsiteY28" fmla="*/ 438150 h 461962"/>
                <a:gd name="connsiteX29" fmla="*/ 916781 w 2150269"/>
                <a:gd name="connsiteY29" fmla="*/ 414337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50269" h="461962">
                  <a:moveTo>
                    <a:pt x="916781" y="414337"/>
                  </a:moveTo>
                  <a:lnTo>
                    <a:pt x="357188" y="385762"/>
                  </a:lnTo>
                  <a:lnTo>
                    <a:pt x="90488" y="371475"/>
                  </a:lnTo>
                  <a:lnTo>
                    <a:pt x="0" y="171450"/>
                  </a:lnTo>
                  <a:lnTo>
                    <a:pt x="271463" y="171450"/>
                  </a:lnTo>
                  <a:lnTo>
                    <a:pt x="566738" y="169069"/>
                  </a:lnTo>
                  <a:lnTo>
                    <a:pt x="781050" y="171450"/>
                  </a:lnTo>
                  <a:lnTo>
                    <a:pt x="950119" y="176212"/>
                  </a:lnTo>
                  <a:lnTo>
                    <a:pt x="1071563" y="178594"/>
                  </a:lnTo>
                  <a:lnTo>
                    <a:pt x="1362075" y="190500"/>
                  </a:lnTo>
                  <a:lnTo>
                    <a:pt x="1554956" y="216694"/>
                  </a:lnTo>
                  <a:lnTo>
                    <a:pt x="1693069" y="209550"/>
                  </a:lnTo>
                  <a:lnTo>
                    <a:pt x="1762125" y="202406"/>
                  </a:lnTo>
                  <a:lnTo>
                    <a:pt x="1824038" y="190500"/>
                  </a:lnTo>
                  <a:lnTo>
                    <a:pt x="1885950" y="171450"/>
                  </a:lnTo>
                  <a:lnTo>
                    <a:pt x="1938338" y="147637"/>
                  </a:lnTo>
                  <a:lnTo>
                    <a:pt x="1985963" y="109537"/>
                  </a:lnTo>
                  <a:lnTo>
                    <a:pt x="2090738" y="0"/>
                  </a:lnTo>
                  <a:lnTo>
                    <a:pt x="2150269" y="180975"/>
                  </a:lnTo>
                  <a:lnTo>
                    <a:pt x="2043113" y="295275"/>
                  </a:lnTo>
                  <a:lnTo>
                    <a:pt x="2026444" y="328612"/>
                  </a:lnTo>
                  <a:lnTo>
                    <a:pt x="2007394" y="373856"/>
                  </a:lnTo>
                  <a:lnTo>
                    <a:pt x="1985963" y="416719"/>
                  </a:lnTo>
                  <a:lnTo>
                    <a:pt x="1950244" y="447675"/>
                  </a:lnTo>
                  <a:lnTo>
                    <a:pt x="1916906" y="459581"/>
                  </a:lnTo>
                  <a:lnTo>
                    <a:pt x="1885950" y="461962"/>
                  </a:lnTo>
                  <a:lnTo>
                    <a:pt x="1759744" y="452437"/>
                  </a:lnTo>
                  <a:lnTo>
                    <a:pt x="1578769" y="440531"/>
                  </a:lnTo>
                  <a:lnTo>
                    <a:pt x="1400175" y="438150"/>
                  </a:lnTo>
                  <a:lnTo>
                    <a:pt x="916781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2B76C272-9F39-43CD-9585-F1E5467C1ED5}"/>
                </a:ext>
              </a:extLst>
            </p:cNvPr>
            <p:cNvSpPr/>
            <p:nvPr/>
          </p:nvSpPr>
          <p:spPr>
            <a:xfrm>
              <a:off x="2689225" y="4878388"/>
              <a:ext cx="2020888" cy="879475"/>
            </a:xfrm>
            <a:custGeom>
              <a:avLst/>
              <a:gdLst>
                <a:gd name="connsiteX0" fmla="*/ 1307307 w 2021682"/>
                <a:gd name="connsiteY0" fmla="*/ 414338 h 878682"/>
                <a:gd name="connsiteX1" fmla="*/ 892969 w 2021682"/>
                <a:gd name="connsiteY1" fmla="*/ 616744 h 878682"/>
                <a:gd name="connsiteX2" fmla="*/ 561975 w 2021682"/>
                <a:gd name="connsiteY2" fmla="*/ 778669 h 878682"/>
                <a:gd name="connsiteX3" fmla="*/ 464344 w 2021682"/>
                <a:gd name="connsiteY3" fmla="*/ 823913 h 878682"/>
                <a:gd name="connsiteX4" fmla="*/ 440532 w 2021682"/>
                <a:gd name="connsiteY4" fmla="*/ 852488 h 878682"/>
                <a:gd name="connsiteX5" fmla="*/ 423863 w 2021682"/>
                <a:gd name="connsiteY5" fmla="*/ 869157 h 878682"/>
                <a:gd name="connsiteX6" fmla="*/ 404813 w 2021682"/>
                <a:gd name="connsiteY6" fmla="*/ 876300 h 878682"/>
                <a:gd name="connsiteX7" fmla="*/ 383382 w 2021682"/>
                <a:gd name="connsiteY7" fmla="*/ 878682 h 878682"/>
                <a:gd name="connsiteX8" fmla="*/ 357188 w 2021682"/>
                <a:gd name="connsiteY8" fmla="*/ 876300 h 878682"/>
                <a:gd name="connsiteX9" fmla="*/ 321469 w 2021682"/>
                <a:gd name="connsiteY9" fmla="*/ 854869 h 878682"/>
                <a:gd name="connsiteX10" fmla="*/ 211932 w 2021682"/>
                <a:gd name="connsiteY10" fmla="*/ 764382 h 878682"/>
                <a:gd name="connsiteX11" fmla="*/ 133350 w 2021682"/>
                <a:gd name="connsiteY11" fmla="*/ 681038 h 878682"/>
                <a:gd name="connsiteX12" fmla="*/ 71438 w 2021682"/>
                <a:gd name="connsiteY12" fmla="*/ 600075 h 878682"/>
                <a:gd name="connsiteX13" fmla="*/ 45244 w 2021682"/>
                <a:gd name="connsiteY13" fmla="*/ 557213 h 878682"/>
                <a:gd name="connsiteX14" fmla="*/ 14288 w 2021682"/>
                <a:gd name="connsiteY14" fmla="*/ 504825 h 878682"/>
                <a:gd name="connsiteX15" fmla="*/ 4763 w 2021682"/>
                <a:gd name="connsiteY15" fmla="*/ 483394 h 878682"/>
                <a:gd name="connsiteX16" fmla="*/ 0 w 2021682"/>
                <a:gd name="connsiteY16" fmla="*/ 466725 h 878682"/>
                <a:gd name="connsiteX17" fmla="*/ 7144 w 2021682"/>
                <a:gd name="connsiteY17" fmla="*/ 447675 h 878682"/>
                <a:gd name="connsiteX18" fmla="*/ 33338 w 2021682"/>
                <a:gd name="connsiteY18" fmla="*/ 442913 h 878682"/>
                <a:gd name="connsiteX19" fmla="*/ 59532 w 2021682"/>
                <a:gd name="connsiteY19" fmla="*/ 450057 h 878682"/>
                <a:gd name="connsiteX20" fmla="*/ 107157 w 2021682"/>
                <a:gd name="connsiteY20" fmla="*/ 473869 h 878682"/>
                <a:gd name="connsiteX21" fmla="*/ 195263 w 2021682"/>
                <a:gd name="connsiteY21" fmla="*/ 528638 h 878682"/>
                <a:gd name="connsiteX22" fmla="*/ 230982 w 2021682"/>
                <a:gd name="connsiteY22" fmla="*/ 550069 h 878682"/>
                <a:gd name="connsiteX23" fmla="*/ 254794 w 2021682"/>
                <a:gd name="connsiteY23" fmla="*/ 554832 h 878682"/>
                <a:gd name="connsiteX24" fmla="*/ 300038 w 2021682"/>
                <a:gd name="connsiteY24" fmla="*/ 559594 h 878682"/>
                <a:gd name="connsiteX25" fmla="*/ 330994 w 2021682"/>
                <a:gd name="connsiteY25" fmla="*/ 559594 h 878682"/>
                <a:gd name="connsiteX26" fmla="*/ 378619 w 2021682"/>
                <a:gd name="connsiteY26" fmla="*/ 550069 h 878682"/>
                <a:gd name="connsiteX27" fmla="*/ 578644 w 2021682"/>
                <a:gd name="connsiteY27" fmla="*/ 500063 h 878682"/>
                <a:gd name="connsiteX28" fmla="*/ 771525 w 2021682"/>
                <a:gd name="connsiteY28" fmla="*/ 435769 h 878682"/>
                <a:gd name="connsiteX29" fmla="*/ 1002507 w 2021682"/>
                <a:gd name="connsiteY29" fmla="*/ 354807 h 878682"/>
                <a:gd name="connsiteX30" fmla="*/ 1216819 w 2021682"/>
                <a:gd name="connsiteY30" fmla="*/ 283369 h 878682"/>
                <a:gd name="connsiteX31" fmla="*/ 1416844 w 2021682"/>
                <a:gd name="connsiteY31" fmla="*/ 209550 h 878682"/>
                <a:gd name="connsiteX32" fmla="*/ 1685925 w 2021682"/>
                <a:gd name="connsiteY32" fmla="*/ 107157 h 878682"/>
                <a:gd name="connsiteX33" fmla="*/ 1974057 w 2021682"/>
                <a:gd name="connsiteY33" fmla="*/ 2382 h 878682"/>
                <a:gd name="connsiteX34" fmla="*/ 2000250 w 2021682"/>
                <a:gd name="connsiteY34" fmla="*/ 0 h 878682"/>
                <a:gd name="connsiteX35" fmla="*/ 2016919 w 2021682"/>
                <a:gd name="connsiteY35" fmla="*/ 4763 h 878682"/>
                <a:gd name="connsiteX36" fmla="*/ 2021682 w 2021682"/>
                <a:gd name="connsiteY36" fmla="*/ 16669 h 878682"/>
                <a:gd name="connsiteX37" fmla="*/ 2016919 w 2021682"/>
                <a:gd name="connsiteY37" fmla="*/ 38100 h 878682"/>
                <a:gd name="connsiteX38" fmla="*/ 2005013 w 2021682"/>
                <a:gd name="connsiteY38" fmla="*/ 66675 h 878682"/>
                <a:gd name="connsiteX39" fmla="*/ 1843088 w 2021682"/>
                <a:gd name="connsiteY39" fmla="*/ 145257 h 878682"/>
                <a:gd name="connsiteX40" fmla="*/ 1307307 w 2021682"/>
                <a:gd name="connsiteY40" fmla="*/ 414338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1682" h="878682">
                  <a:moveTo>
                    <a:pt x="1307307" y="414338"/>
                  </a:moveTo>
                  <a:lnTo>
                    <a:pt x="892969" y="616744"/>
                  </a:lnTo>
                  <a:lnTo>
                    <a:pt x="561975" y="778669"/>
                  </a:lnTo>
                  <a:lnTo>
                    <a:pt x="464344" y="823913"/>
                  </a:lnTo>
                  <a:lnTo>
                    <a:pt x="440532" y="852488"/>
                  </a:lnTo>
                  <a:lnTo>
                    <a:pt x="423863" y="869157"/>
                  </a:lnTo>
                  <a:lnTo>
                    <a:pt x="404813" y="876300"/>
                  </a:lnTo>
                  <a:lnTo>
                    <a:pt x="383382" y="878682"/>
                  </a:lnTo>
                  <a:lnTo>
                    <a:pt x="357188" y="876300"/>
                  </a:lnTo>
                  <a:lnTo>
                    <a:pt x="321469" y="854869"/>
                  </a:lnTo>
                  <a:lnTo>
                    <a:pt x="211932" y="764382"/>
                  </a:lnTo>
                  <a:lnTo>
                    <a:pt x="133350" y="681038"/>
                  </a:lnTo>
                  <a:lnTo>
                    <a:pt x="71438" y="600075"/>
                  </a:lnTo>
                  <a:lnTo>
                    <a:pt x="45244" y="557213"/>
                  </a:lnTo>
                  <a:lnTo>
                    <a:pt x="14288" y="504825"/>
                  </a:lnTo>
                  <a:lnTo>
                    <a:pt x="4763" y="483394"/>
                  </a:lnTo>
                  <a:lnTo>
                    <a:pt x="0" y="466725"/>
                  </a:lnTo>
                  <a:lnTo>
                    <a:pt x="7144" y="447675"/>
                  </a:lnTo>
                  <a:cubicBezTo>
                    <a:pt x="31735" y="442757"/>
                    <a:pt x="22862" y="442913"/>
                    <a:pt x="33338" y="442913"/>
                  </a:cubicBezTo>
                  <a:lnTo>
                    <a:pt x="59532" y="450057"/>
                  </a:lnTo>
                  <a:lnTo>
                    <a:pt x="107157" y="473869"/>
                  </a:lnTo>
                  <a:lnTo>
                    <a:pt x="195263" y="528638"/>
                  </a:lnTo>
                  <a:lnTo>
                    <a:pt x="230982" y="550069"/>
                  </a:lnTo>
                  <a:lnTo>
                    <a:pt x="254794" y="554832"/>
                  </a:lnTo>
                  <a:lnTo>
                    <a:pt x="300038" y="559594"/>
                  </a:lnTo>
                  <a:lnTo>
                    <a:pt x="330994" y="559594"/>
                  </a:lnTo>
                  <a:lnTo>
                    <a:pt x="378619" y="550069"/>
                  </a:lnTo>
                  <a:lnTo>
                    <a:pt x="578644" y="500063"/>
                  </a:lnTo>
                  <a:lnTo>
                    <a:pt x="771525" y="435769"/>
                  </a:lnTo>
                  <a:lnTo>
                    <a:pt x="1002507" y="354807"/>
                  </a:lnTo>
                  <a:lnTo>
                    <a:pt x="1216819" y="283369"/>
                  </a:lnTo>
                  <a:lnTo>
                    <a:pt x="1416844" y="209550"/>
                  </a:lnTo>
                  <a:lnTo>
                    <a:pt x="1685925" y="107157"/>
                  </a:lnTo>
                  <a:lnTo>
                    <a:pt x="1974057" y="2382"/>
                  </a:lnTo>
                  <a:lnTo>
                    <a:pt x="2000250" y="0"/>
                  </a:lnTo>
                  <a:lnTo>
                    <a:pt x="2016919" y="4763"/>
                  </a:lnTo>
                  <a:lnTo>
                    <a:pt x="2021682" y="16669"/>
                  </a:lnTo>
                  <a:lnTo>
                    <a:pt x="2016919" y="38100"/>
                  </a:lnTo>
                  <a:lnTo>
                    <a:pt x="2005013" y="66675"/>
                  </a:lnTo>
                  <a:lnTo>
                    <a:pt x="1843088" y="145257"/>
                  </a:lnTo>
                  <a:lnTo>
                    <a:pt x="1307307" y="414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ED94D842-6ED1-49D9-A83B-8CFA7E465D26}"/>
                </a:ext>
              </a:extLst>
            </p:cNvPr>
            <p:cNvSpPr/>
            <p:nvPr/>
          </p:nvSpPr>
          <p:spPr>
            <a:xfrm>
              <a:off x="4891088" y="2039938"/>
              <a:ext cx="2009775" cy="400050"/>
            </a:xfrm>
            <a:custGeom>
              <a:avLst/>
              <a:gdLst>
                <a:gd name="connsiteX0" fmla="*/ 950118 w 2009775"/>
                <a:gd name="connsiteY0" fmla="*/ 335757 h 400050"/>
                <a:gd name="connsiteX1" fmla="*/ 454818 w 2009775"/>
                <a:gd name="connsiteY1" fmla="*/ 376238 h 400050"/>
                <a:gd name="connsiteX2" fmla="*/ 266700 w 2009775"/>
                <a:gd name="connsiteY2" fmla="*/ 400050 h 400050"/>
                <a:gd name="connsiteX3" fmla="*/ 183356 w 2009775"/>
                <a:gd name="connsiteY3" fmla="*/ 357188 h 400050"/>
                <a:gd name="connsiteX4" fmla="*/ 128587 w 2009775"/>
                <a:gd name="connsiteY4" fmla="*/ 323850 h 400050"/>
                <a:gd name="connsiteX5" fmla="*/ 85725 w 2009775"/>
                <a:gd name="connsiteY5" fmla="*/ 288132 h 400050"/>
                <a:gd name="connsiteX6" fmla="*/ 30956 w 2009775"/>
                <a:gd name="connsiteY6" fmla="*/ 235744 h 400050"/>
                <a:gd name="connsiteX7" fmla="*/ 7143 w 2009775"/>
                <a:gd name="connsiteY7" fmla="*/ 202407 h 400050"/>
                <a:gd name="connsiteX8" fmla="*/ 0 w 2009775"/>
                <a:gd name="connsiteY8" fmla="*/ 176213 h 400050"/>
                <a:gd name="connsiteX9" fmla="*/ 7143 w 2009775"/>
                <a:gd name="connsiteY9" fmla="*/ 159544 h 400050"/>
                <a:gd name="connsiteX10" fmla="*/ 28575 w 2009775"/>
                <a:gd name="connsiteY10" fmla="*/ 152400 h 400050"/>
                <a:gd name="connsiteX11" fmla="*/ 66675 w 2009775"/>
                <a:gd name="connsiteY11" fmla="*/ 159544 h 400050"/>
                <a:gd name="connsiteX12" fmla="*/ 142875 w 2009775"/>
                <a:gd name="connsiteY12" fmla="*/ 183357 h 400050"/>
                <a:gd name="connsiteX13" fmla="*/ 235743 w 2009775"/>
                <a:gd name="connsiteY13" fmla="*/ 209550 h 400050"/>
                <a:gd name="connsiteX14" fmla="*/ 311943 w 2009775"/>
                <a:gd name="connsiteY14" fmla="*/ 223838 h 400050"/>
                <a:gd name="connsiteX15" fmla="*/ 369093 w 2009775"/>
                <a:gd name="connsiteY15" fmla="*/ 226219 h 400050"/>
                <a:gd name="connsiteX16" fmla="*/ 452437 w 2009775"/>
                <a:gd name="connsiteY16" fmla="*/ 219075 h 400050"/>
                <a:gd name="connsiteX17" fmla="*/ 742950 w 2009775"/>
                <a:gd name="connsiteY17" fmla="*/ 185738 h 400050"/>
                <a:gd name="connsiteX18" fmla="*/ 902493 w 2009775"/>
                <a:gd name="connsiteY18" fmla="*/ 157163 h 400050"/>
                <a:gd name="connsiteX19" fmla="*/ 1092993 w 2009775"/>
                <a:gd name="connsiteY19" fmla="*/ 138113 h 400050"/>
                <a:gd name="connsiteX20" fmla="*/ 1190625 w 2009775"/>
                <a:gd name="connsiteY20" fmla="*/ 123825 h 400050"/>
                <a:gd name="connsiteX21" fmla="*/ 1507331 w 2009775"/>
                <a:gd name="connsiteY21" fmla="*/ 66675 h 400050"/>
                <a:gd name="connsiteX22" fmla="*/ 1583531 w 2009775"/>
                <a:gd name="connsiteY22" fmla="*/ 30957 h 400050"/>
                <a:gd name="connsiteX23" fmla="*/ 1635918 w 2009775"/>
                <a:gd name="connsiteY23" fmla="*/ 9525 h 400050"/>
                <a:gd name="connsiteX24" fmla="*/ 1676400 w 2009775"/>
                <a:gd name="connsiteY24" fmla="*/ 0 h 400050"/>
                <a:gd name="connsiteX25" fmla="*/ 1735931 w 2009775"/>
                <a:gd name="connsiteY25" fmla="*/ 0 h 400050"/>
                <a:gd name="connsiteX26" fmla="*/ 1814512 w 2009775"/>
                <a:gd name="connsiteY26" fmla="*/ 14288 h 400050"/>
                <a:gd name="connsiteX27" fmla="*/ 1900237 w 2009775"/>
                <a:gd name="connsiteY27" fmla="*/ 40482 h 400050"/>
                <a:gd name="connsiteX28" fmla="*/ 1950243 w 2009775"/>
                <a:gd name="connsiteY28" fmla="*/ 66675 h 400050"/>
                <a:gd name="connsiteX29" fmla="*/ 1985962 w 2009775"/>
                <a:gd name="connsiteY29" fmla="*/ 90488 h 400050"/>
                <a:gd name="connsiteX30" fmla="*/ 2000250 w 2009775"/>
                <a:gd name="connsiteY30" fmla="*/ 107157 h 400050"/>
                <a:gd name="connsiteX31" fmla="*/ 2007393 w 2009775"/>
                <a:gd name="connsiteY31" fmla="*/ 123825 h 400050"/>
                <a:gd name="connsiteX32" fmla="*/ 2009775 w 2009775"/>
                <a:gd name="connsiteY32" fmla="*/ 147638 h 400050"/>
                <a:gd name="connsiteX33" fmla="*/ 2002631 w 2009775"/>
                <a:gd name="connsiteY33" fmla="*/ 169069 h 400050"/>
                <a:gd name="connsiteX34" fmla="*/ 1978818 w 2009775"/>
                <a:gd name="connsiteY34" fmla="*/ 185738 h 400050"/>
                <a:gd name="connsiteX35" fmla="*/ 1947862 w 2009775"/>
                <a:gd name="connsiteY35" fmla="*/ 192882 h 400050"/>
                <a:gd name="connsiteX36" fmla="*/ 1871662 w 2009775"/>
                <a:gd name="connsiteY36" fmla="*/ 207169 h 400050"/>
                <a:gd name="connsiteX37" fmla="*/ 1604962 w 2009775"/>
                <a:gd name="connsiteY37" fmla="*/ 245269 h 400050"/>
                <a:gd name="connsiteX38" fmla="*/ 1288256 w 2009775"/>
                <a:gd name="connsiteY38" fmla="*/ 290513 h 400050"/>
                <a:gd name="connsiteX39" fmla="*/ 950118 w 2009775"/>
                <a:gd name="connsiteY39" fmla="*/ 33575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09775" h="400050">
                  <a:moveTo>
                    <a:pt x="950118" y="335757"/>
                  </a:moveTo>
                  <a:lnTo>
                    <a:pt x="454818" y="376238"/>
                  </a:lnTo>
                  <a:lnTo>
                    <a:pt x="266700" y="400050"/>
                  </a:lnTo>
                  <a:lnTo>
                    <a:pt x="183356" y="357188"/>
                  </a:lnTo>
                  <a:lnTo>
                    <a:pt x="128587" y="323850"/>
                  </a:lnTo>
                  <a:lnTo>
                    <a:pt x="85725" y="288132"/>
                  </a:lnTo>
                  <a:lnTo>
                    <a:pt x="30956" y="235744"/>
                  </a:lnTo>
                  <a:lnTo>
                    <a:pt x="7143" y="202407"/>
                  </a:lnTo>
                  <a:lnTo>
                    <a:pt x="0" y="176213"/>
                  </a:lnTo>
                  <a:lnTo>
                    <a:pt x="7143" y="159544"/>
                  </a:lnTo>
                  <a:lnTo>
                    <a:pt x="28575" y="152400"/>
                  </a:lnTo>
                  <a:lnTo>
                    <a:pt x="66675" y="159544"/>
                  </a:lnTo>
                  <a:lnTo>
                    <a:pt x="142875" y="183357"/>
                  </a:lnTo>
                  <a:lnTo>
                    <a:pt x="235743" y="209550"/>
                  </a:lnTo>
                  <a:lnTo>
                    <a:pt x="311943" y="223838"/>
                  </a:lnTo>
                  <a:lnTo>
                    <a:pt x="369093" y="226219"/>
                  </a:lnTo>
                  <a:lnTo>
                    <a:pt x="452437" y="219075"/>
                  </a:lnTo>
                  <a:lnTo>
                    <a:pt x="742950" y="185738"/>
                  </a:lnTo>
                  <a:lnTo>
                    <a:pt x="902493" y="157163"/>
                  </a:lnTo>
                  <a:lnTo>
                    <a:pt x="1092993" y="138113"/>
                  </a:lnTo>
                  <a:lnTo>
                    <a:pt x="1190625" y="123825"/>
                  </a:lnTo>
                  <a:lnTo>
                    <a:pt x="1507331" y="66675"/>
                  </a:lnTo>
                  <a:lnTo>
                    <a:pt x="1583531" y="30957"/>
                  </a:lnTo>
                  <a:lnTo>
                    <a:pt x="1635918" y="9525"/>
                  </a:lnTo>
                  <a:lnTo>
                    <a:pt x="1676400" y="0"/>
                  </a:lnTo>
                  <a:lnTo>
                    <a:pt x="1735931" y="0"/>
                  </a:lnTo>
                  <a:lnTo>
                    <a:pt x="1814512" y="14288"/>
                  </a:lnTo>
                  <a:lnTo>
                    <a:pt x="1900237" y="40482"/>
                  </a:lnTo>
                  <a:lnTo>
                    <a:pt x="1950243" y="66675"/>
                  </a:lnTo>
                  <a:lnTo>
                    <a:pt x="1985962" y="90488"/>
                  </a:lnTo>
                  <a:lnTo>
                    <a:pt x="2000250" y="107157"/>
                  </a:lnTo>
                  <a:lnTo>
                    <a:pt x="2007393" y="123825"/>
                  </a:lnTo>
                  <a:lnTo>
                    <a:pt x="2009775" y="147638"/>
                  </a:lnTo>
                  <a:lnTo>
                    <a:pt x="2002631" y="169069"/>
                  </a:lnTo>
                  <a:lnTo>
                    <a:pt x="1978818" y="185738"/>
                  </a:lnTo>
                  <a:lnTo>
                    <a:pt x="1947862" y="192882"/>
                  </a:lnTo>
                  <a:lnTo>
                    <a:pt x="1871662" y="207169"/>
                  </a:lnTo>
                  <a:lnTo>
                    <a:pt x="1604962" y="245269"/>
                  </a:lnTo>
                  <a:lnTo>
                    <a:pt x="1288256" y="290513"/>
                  </a:lnTo>
                  <a:lnTo>
                    <a:pt x="950118" y="3357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5ABDF23A-20EB-4AF5-8634-66D10DA896F4}"/>
                </a:ext>
              </a:extLst>
            </p:cNvPr>
            <p:cNvSpPr/>
            <p:nvPr/>
          </p:nvSpPr>
          <p:spPr>
            <a:xfrm>
              <a:off x="5129213" y="2370138"/>
              <a:ext cx="431800" cy="658812"/>
            </a:xfrm>
            <a:custGeom>
              <a:avLst/>
              <a:gdLst>
                <a:gd name="connsiteX0" fmla="*/ 207168 w 431006"/>
                <a:gd name="connsiteY0" fmla="*/ 471487 h 659606"/>
                <a:gd name="connsiteX1" fmla="*/ 130968 w 431006"/>
                <a:gd name="connsiteY1" fmla="*/ 280987 h 659606"/>
                <a:gd name="connsiteX2" fmla="*/ 80962 w 431006"/>
                <a:gd name="connsiteY2" fmla="*/ 171450 h 659606"/>
                <a:gd name="connsiteX3" fmla="*/ 0 w 431006"/>
                <a:gd name="connsiteY3" fmla="*/ 21431 h 659606"/>
                <a:gd name="connsiteX4" fmla="*/ 169068 w 431006"/>
                <a:gd name="connsiteY4" fmla="*/ 0 h 659606"/>
                <a:gd name="connsiteX5" fmla="*/ 252412 w 431006"/>
                <a:gd name="connsiteY5" fmla="*/ 95250 h 659606"/>
                <a:gd name="connsiteX6" fmla="*/ 290512 w 431006"/>
                <a:gd name="connsiteY6" fmla="*/ 152400 h 659606"/>
                <a:gd name="connsiteX7" fmla="*/ 328612 w 431006"/>
                <a:gd name="connsiteY7" fmla="*/ 238125 h 659606"/>
                <a:gd name="connsiteX8" fmla="*/ 354806 w 431006"/>
                <a:gd name="connsiteY8" fmla="*/ 307181 h 659606"/>
                <a:gd name="connsiteX9" fmla="*/ 373856 w 431006"/>
                <a:gd name="connsiteY9" fmla="*/ 376237 h 659606"/>
                <a:gd name="connsiteX10" fmla="*/ 400050 w 431006"/>
                <a:gd name="connsiteY10" fmla="*/ 478631 h 659606"/>
                <a:gd name="connsiteX11" fmla="*/ 431006 w 431006"/>
                <a:gd name="connsiteY11" fmla="*/ 633412 h 659606"/>
                <a:gd name="connsiteX12" fmla="*/ 254793 w 431006"/>
                <a:gd name="connsiteY12" fmla="*/ 659606 h 659606"/>
                <a:gd name="connsiteX13" fmla="*/ 207168 w 431006"/>
                <a:gd name="connsiteY13" fmla="*/ 471487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006" h="659606">
                  <a:moveTo>
                    <a:pt x="207168" y="471487"/>
                  </a:moveTo>
                  <a:lnTo>
                    <a:pt x="130968" y="280987"/>
                  </a:lnTo>
                  <a:lnTo>
                    <a:pt x="80962" y="171450"/>
                  </a:lnTo>
                  <a:lnTo>
                    <a:pt x="0" y="21431"/>
                  </a:lnTo>
                  <a:lnTo>
                    <a:pt x="169068" y="0"/>
                  </a:lnTo>
                  <a:lnTo>
                    <a:pt x="252412" y="95250"/>
                  </a:lnTo>
                  <a:lnTo>
                    <a:pt x="290512" y="152400"/>
                  </a:lnTo>
                  <a:lnTo>
                    <a:pt x="328612" y="238125"/>
                  </a:lnTo>
                  <a:lnTo>
                    <a:pt x="354806" y="307181"/>
                  </a:lnTo>
                  <a:lnTo>
                    <a:pt x="373856" y="376237"/>
                  </a:lnTo>
                  <a:lnTo>
                    <a:pt x="400050" y="478631"/>
                  </a:lnTo>
                  <a:lnTo>
                    <a:pt x="431006" y="633412"/>
                  </a:lnTo>
                  <a:lnTo>
                    <a:pt x="254793" y="659606"/>
                  </a:lnTo>
                  <a:lnTo>
                    <a:pt x="207168" y="4714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E932B5EA-7CC5-4264-8FDA-32CC02B415DB}"/>
                </a:ext>
              </a:extLst>
            </p:cNvPr>
            <p:cNvSpPr/>
            <p:nvPr/>
          </p:nvSpPr>
          <p:spPr>
            <a:xfrm>
              <a:off x="6086475" y="2247900"/>
              <a:ext cx="485775" cy="690563"/>
            </a:xfrm>
            <a:custGeom>
              <a:avLst/>
              <a:gdLst>
                <a:gd name="connsiteX0" fmla="*/ 69056 w 485775"/>
                <a:gd name="connsiteY0" fmla="*/ 471488 h 690563"/>
                <a:gd name="connsiteX1" fmla="*/ 145256 w 485775"/>
                <a:gd name="connsiteY1" fmla="*/ 235744 h 690563"/>
                <a:gd name="connsiteX2" fmla="*/ 147638 w 485775"/>
                <a:gd name="connsiteY2" fmla="*/ 214313 h 690563"/>
                <a:gd name="connsiteX3" fmla="*/ 150019 w 485775"/>
                <a:gd name="connsiteY3" fmla="*/ 185738 h 690563"/>
                <a:gd name="connsiteX4" fmla="*/ 130969 w 485775"/>
                <a:gd name="connsiteY4" fmla="*/ 128588 h 690563"/>
                <a:gd name="connsiteX5" fmla="*/ 73819 w 485775"/>
                <a:gd name="connsiteY5" fmla="*/ 33338 h 690563"/>
                <a:gd name="connsiteX6" fmla="*/ 366713 w 485775"/>
                <a:gd name="connsiteY6" fmla="*/ 0 h 690563"/>
                <a:gd name="connsiteX7" fmla="*/ 454819 w 485775"/>
                <a:gd name="connsiteY7" fmla="*/ 100013 h 690563"/>
                <a:gd name="connsiteX8" fmla="*/ 478631 w 485775"/>
                <a:gd name="connsiteY8" fmla="*/ 135731 h 690563"/>
                <a:gd name="connsiteX9" fmla="*/ 485775 w 485775"/>
                <a:gd name="connsiteY9" fmla="*/ 157163 h 690563"/>
                <a:gd name="connsiteX10" fmla="*/ 476250 w 485775"/>
                <a:gd name="connsiteY10" fmla="*/ 183356 h 690563"/>
                <a:gd name="connsiteX11" fmla="*/ 421481 w 485775"/>
                <a:gd name="connsiteY11" fmla="*/ 271463 h 690563"/>
                <a:gd name="connsiteX12" fmla="*/ 314325 w 485775"/>
                <a:gd name="connsiteY12" fmla="*/ 431006 h 690563"/>
                <a:gd name="connsiteX13" fmla="*/ 188119 w 485775"/>
                <a:gd name="connsiteY13" fmla="*/ 590550 h 690563"/>
                <a:gd name="connsiteX14" fmla="*/ 116681 w 485775"/>
                <a:gd name="connsiteY14" fmla="*/ 678656 h 690563"/>
                <a:gd name="connsiteX15" fmla="*/ 0 w 485775"/>
                <a:gd name="connsiteY15" fmla="*/ 690563 h 690563"/>
                <a:gd name="connsiteX16" fmla="*/ 69056 w 485775"/>
                <a:gd name="connsiteY16" fmla="*/ 471488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775" h="690563">
                  <a:moveTo>
                    <a:pt x="69056" y="471488"/>
                  </a:moveTo>
                  <a:lnTo>
                    <a:pt x="145256" y="235744"/>
                  </a:lnTo>
                  <a:lnTo>
                    <a:pt x="147638" y="214313"/>
                  </a:lnTo>
                  <a:lnTo>
                    <a:pt x="150019" y="185738"/>
                  </a:lnTo>
                  <a:lnTo>
                    <a:pt x="130969" y="128588"/>
                  </a:lnTo>
                  <a:lnTo>
                    <a:pt x="73819" y="33338"/>
                  </a:lnTo>
                  <a:lnTo>
                    <a:pt x="366713" y="0"/>
                  </a:lnTo>
                  <a:lnTo>
                    <a:pt x="454819" y="100013"/>
                  </a:lnTo>
                  <a:lnTo>
                    <a:pt x="478631" y="135731"/>
                  </a:lnTo>
                  <a:lnTo>
                    <a:pt x="485775" y="157163"/>
                  </a:lnTo>
                  <a:lnTo>
                    <a:pt x="476250" y="183356"/>
                  </a:lnTo>
                  <a:lnTo>
                    <a:pt x="421481" y="271463"/>
                  </a:lnTo>
                  <a:lnTo>
                    <a:pt x="314325" y="431006"/>
                  </a:lnTo>
                  <a:lnTo>
                    <a:pt x="188119" y="590550"/>
                  </a:lnTo>
                  <a:lnTo>
                    <a:pt x="116681" y="678656"/>
                  </a:lnTo>
                  <a:lnTo>
                    <a:pt x="0" y="690563"/>
                  </a:lnTo>
                  <a:lnTo>
                    <a:pt x="69056" y="471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0C862ED4-D7AE-4A07-8945-211FB59BD05E}"/>
                </a:ext>
              </a:extLst>
            </p:cNvPr>
            <p:cNvSpPr/>
            <p:nvPr/>
          </p:nvSpPr>
          <p:spPr>
            <a:xfrm>
              <a:off x="4581525" y="2776538"/>
              <a:ext cx="2747963" cy="447675"/>
            </a:xfrm>
            <a:custGeom>
              <a:avLst/>
              <a:gdLst>
                <a:gd name="connsiteX0" fmla="*/ 1414463 w 2747963"/>
                <a:gd name="connsiteY0" fmla="*/ 290512 h 447675"/>
                <a:gd name="connsiteX1" fmla="*/ 1102519 w 2747963"/>
                <a:gd name="connsiteY1" fmla="*/ 323850 h 447675"/>
                <a:gd name="connsiteX2" fmla="*/ 835819 w 2747963"/>
                <a:gd name="connsiteY2" fmla="*/ 354806 h 447675"/>
                <a:gd name="connsiteX3" fmla="*/ 650081 w 2747963"/>
                <a:gd name="connsiteY3" fmla="*/ 383381 h 447675"/>
                <a:gd name="connsiteX4" fmla="*/ 547688 w 2747963"/>
                <a:gd name="connsiteY4" fmla="*/ 407193 h 447675"/>
                <a:gd name="connsiteX5" fmla="*/ 461963 w 2747963"/>
                <a:gd name="connsiteY5" fmla="*/ 428625 h 447675"/>
                <a:gd name="connsiteX6" fmla="*/ 352425 w 2747963"/>
                <a:gd name="connsiteY6" fmla="*/ 447675 h 447675"/>
                <a:gd name="connsiteX7" fmla="*/ 319088 w 2747963"/>
                <a:gd name="connsiteY7" fmla="*/ 442912 h 447675"/>
                <a:gd name="connsiteX8" fmla="*/ 280988 w 2747963"/>
                <a:gd name="connsiteY8" fmla="*/ 428625 h 447675"/>
                <a:gd name="connsiteX9" fmla="*/ 195263 w 2747963"/>
                <a:gd name="connsiteY9" fmla="*/ 364331 h 447675"/>
                <a:gd name="connsiteX10" fmla="*/ 102394 w 2747963"/>
                <a:gd name="connsiteY10" fmla="*/ 285750 h 447675"/>
                <a:gd name="connsiteX11" fmla="*/ 45244 w 2747963"/>
                <a:gd name="connsiteY11" fmla="*/ 230981 h 447675"/>
                <a:gd name="connsiteX12" fmla="*/ 14288 w 2747963"/>
                <a:gd name="connsiteY12" fmla="*/ 188118 h 447675"/>
                <a:gd name="connsiteX13" fmla="*/ 4763 w 2747963"/>
                <a:gd name="connsiteY13" fmla="*/ 159543 h 447675"/>
                <a:gd name="connsiteX14" fmla="*/ 0 w 2747963"/>
                <a:gd name="connsiteY14" fmla="*/ 145256 h 447675"/>
                <a:gd name="connsiteX15" fmla="*/ 4763 w 2747963"/>
                <a:gd name="connsiteY15" fmla="*/ 123825 h 447675"/>
                <a:gd name="connsiteX16" fmla="*/ 19050 w 2747963"/>
                <a:gd name="connsiteY16" fmla="*/ 116681 h 447675"/>
                <a:gd name="connsiteX17" fmla="*/ 52388 w 2747963"/>
                <a:gd name="connsiteY17" fmla="*/ 121443 h 447675"/>
                <a:gd name="connsiteX18" fmla="*/ 126206 w 2747963"/>
                <a:gd name="connsiteY18" fmla="*/ 161925 h 447675"/>
                <a:gd name="connsiteX19" fmla="*/ 214313 w 2747963"/>
                <a:gd name="connsiteY19" fmla="*/ 197643 h 447675"/>
                <a:gd name="connsiteX20" fmla="*/ 292894 w 2747963"/>
                <a:gd name="connsiteY20" fmla="*/ 219075 h 447675"/>
                <a:gd name="connsiteX21" fmla="*/ 354806 w 2747963"/>
                <a:gd name="connsiteY21" fmla="*/ 230981 h 447675"/>
                <a:gd name="connsiteX22" fmla="*/ 423863 w 2747963"/>
                <a:gd name="connsiteY22" fmla="*/ 238125 h 447675"/>
                <a:gd name="connsiteX23" fmla="*/ 485775 w 2747963"/>
                <a:gd name="connsiteY23" fmla="*/ 233362 h 447675"/>
                <a:gd name="connsiteX24" fmla="*/ 573881 w 2747963"/>
                <a:gd name="connsiteY24" fmla="*/ 216693 h 447675"/>
                <a:gd name="connsiteX25" fmla="*/ 773906 w 2747963"/>
                <a:gd name="connsiteY25" fmla="*/ 178593 h 447675"/>
                <a:gd name="connsiteX26" fmla="*/ 964406 w 2747963"/>
                <a:gd name="connsiteY26" fmla="*/ 161925 h 447675"/>
                <a:gd name="connsiteX27" fmla="*/ 1254919 w 2747963"/>
                <a:gd name="connsiteY27" fmla="*/ 128587 h 447675"/>
                <a:gd name="connsiteX28" fmla="*/ 1524000 w 2747963"/>
                <a:gd name="connsiteY28" fmla="*/ 90487 h 447675"/>
                <a:gd name="connsiteX29" fmla="*/ 1659731 w 2747963"/>
                <a:gd name="connsiteY29" fmla="*/ 92868 h 447675"/>
                <a:gd name="connsiteX30" fmla="*/ 1952625 w 2747963"/>
                <a:gd name="connsiteY30" fmla="*/ 64293 h 447675"/>
                <a:gd name="connsiteX31" fmla="*/ 2231231 w 2747963"/>
                <a:gd name="connsiteY31" fmla="*/ 40481 h 447675"/>
                <a:gd name="connsiteX32" fmla="*/ 2328863 w 2747963"/>
                <a:gd name="connsiteY32" fmla="*/ 0 h 447675"/>
                <a:gd name="connsiteX33" fmla="*/ 2416969 w 2747963"/>
                <a:gd name="connsiteY33" fmla="*/ 4762 h 447675"/>
                <a:gd name="connsiteX34" fmla="*/ 2519363 w 2747963"/>
                <a:gd name="connsiteY34" fmla="*/ 23812 h 447675"/>
                <a:gd name="connsiteX35" fmla="*/ 2609850 w 2747963"/>
                <a:gd name="connsiteY35" fmla="*/ 47625 h 447675"/>
                <a:gd name="connsiteX36" fmla="*/ 2671763 w 2747963"/>
                <a:gd name="connsiteY36" fmla="*/ 73818 h 447675"/>
                <a:gd name="connsiteX37" fmla="*/ 2705100 w 2747963"/>
                <a:gd name="connsiteY37" fmla="*/ 95250 h 447675"/>
                <a:gd name="connsiteX38" fmla="*/ 2728913 w 2747963"/>
                <a:gd name="connsiteY38" fmla="*/ 119062 h 447675"/>
                <a:gd name="connsiteX39" fmla="*/ 2740819 w 2747963"/>
                <a:gd name="connsiteY39" fmla="*/ 140493 h 447675"/>
                <a:gd name="connsiteX40" fmla="*/ 2747963 w 2747963"/>
                <a:gd name="connsiteY40" fmla="*/ 169068 h 447675"/>
                <a:gd name="connsiteX41" fmla="*/ 2745581 w 2747963"/>
                <a:gd name="connsiteY41" fmla="*/ 190500 h 447675"/>
                <a:gd name="connsiteX42" fmla="*/ 2738438 w 2747963"/>
                <a:gd name="connsiteY42" fmla="*/ 219075 h 447675"/>
                <a:gd name="connsiteX43" fmla="*/ 2714625 w 2747963"/>
                <a:gd name="connsiteY43" fmla="*/ 245268 h 447675"/>
                <a:gd name="connsiteX44" fmla="*/ 2681288 w 2747963"/>
                <a:gd name="connsiteY44" fmla="*/ 259556 h 447675"/>
                <a:gd name="connsiteX45" fmla="*/ 2636044 w 2747963"/>
                <a:gd name="connsiteY45" fmla="*/ 269081 h 447675"/>
                <a:gd name="connsiteX46" fmla="*/ 2557463 w 2747963"/>
                <a:gd name="connsiteY46" fmla="*/ 271462 h 447675"/>
                <a:gd name="connsiteX47" fmla="*/ 2288381 w 2747963"/>
                <a:gd name="connsiteY47" fmla="*/ 259556 h 447675"/>
                <a:gd name="connsiteX48" fmla="*/ 1957388 w 2747963"/>
                <a:gd name="connsiteY48" fmla="*/ 261937 h 447675"/>
                <a:gd name="connsiteX49" fmla="*/ 1414463 w 2747963"/>
                <a:gd name="connsiteY49" fmla="*/ 2905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47963" h="447675">
                  <a:moveTo>
                    <a:pt x="1414463" y="290512"/>
                  </a:moveTo>
                  <a:lnTo>
                    <a:pt x="1102519" y="323850"/>
                  </a:lnTo>
                  <a:lnTo>
                    <a:pt x="835819" y="354806"/>
                  </a:lnTo>
                  <a:lnTo>
                    <a:pt x="650081" y="383381"/>
                  </a:lnTo>
                  <a:lnTo>
                    <a:pt x="547688" y="407193"/>
                  </a:lnTo>
                  <a:lnTo>
                    <a:pt x="461963" y="428625"/>
                  </a:lnTo>
                  <a:lnTo>
                    <a:pt x="352425" y="447675"/>
                  </a:lnTo>
                  <a:lnTo>
                    <a:pt x="319088" y="442912"/>
                  </a:lnTo>
                  <a:lnTo>
                    <a:pt x="280988" y="428625"/>
                  </a:lnTo>
                  <a:lnTo>
                    <a:pt x="195263" y="364331"/>
                  </a:lnTo>
                  <a:lnTo>
                    <a:pt x="102394" y="285750"/>
                  </a:lnTo>
                  <a:lnTo>
                    <a:pt x="45244" y="230981"/>
                  </a:lnTo>
                  <a:lnTo>
                    <a:pt x="14288" y="188118"/>
                  </a:lnTo>
                  <a:lnTo>
                    <a:pt x="4763" y="159543"/>
                  </a:lnTo>
                  <a:lnTo>
                    <a:pt x="0" y="145256"/>
                  </a:lnTo>
                  <a:lnTo>
                    <a:pt x="4763" y="123825"/>
                  </a:lnTo>
                  <a:lnTo>
                    <a:pt x="19050" y="116681"/>
                  </a:lnTo>
                  <a:lnTo>
                    <a:pt x="52388" y="121443"/>
                  </a:lnTo>
                  <a:lnTo>
                    <a:pt x="126206" y="161925"/>
                  </a:lnTo>
                  <a:lnTo>
                    <a:pt x="214313" y="197643"/>
                  </a:lnTo>
                  <a:lnTo>
                    <a:pt x="292894" y="219075"/>
                  </a:lnTo>
                  <a:lnTo>
                    <a:pt x="354806" y="230981"/>
                  </a:lnTo>
                  <a:lnTo>
                    <a:pt x="423863" y="238125"/>
                  </a:lnTo>
                  <a:lnTo>
                    <a:pt x="485775" y="233362"/>
                  </a:lnTo>
                  <a:lnTo>
                    <a:pt x="573881" y="216693"/>
                  </a:lnTo>
                  <a:lnTo>
                    <a:pt x="773906" y="178593"/>
                  </a:lnTo>
                  <a:lnTo>
                    <a:pt x="964406" y="161925"/>
                  </a:lnTo>
                  <a:lnTo>
                    <a:pt x="1254919" y="128587"/>
                  </a:lnTo>
                  <a:lnTo>
                    <a:pt x="1524000" y="90487"/>
                  </a:lnTo>
                  <a:lnTo>
                    <a:pt x="1659731" y="92868"/>
                  </a:lnTo>
                  <a:lnTo>
                    <a:pt x="1952625" y="64293"/>
                  </a:lnTo>
                  <a:lnTo>
                    <a:pt x="2231231" y="40481"/>
                  </a:lnTo>
                  <a:lnTo>
                    <a:pt x="2328863" y="0"/>
                  </a:lnTo>
                  <a:lnTo>
                    <a:pt x="2416969" y="4762"/>
                  </a:lnTo>
                  <a:lnTo>
                    <a:pt x="2519363" y="23812"/>
                  </a:lnTo>
                  <a:lnTo>
                    <a:pt x="2609850" y="47625"/>
                  </a:lnTo>
                  <a:lnTo>
                    <a:pt x="2671763" y="73818"/>
                  </a:lnTo>
                  <a:lnTo>
                    <a:pt x="2705100" y="95250"/>
                  </a:lnTo>
                  <a:lnTo>
                    <a:pt x="2728913" y="119062"/>
                  </a:lnTo>
                  <a:lnTo>
                    <a:pt x="2740819" y="140493"/>
                  </a:lnTo>
                  <a:lnTo>
                    <a:pt x="2747963" y="169068"/>
                  </a:lnTo>
                  <a:lnTo>
                    <a:pt x="2745581" y="190500"/>
                  </a:lnTo>
                  <a:lnTo>
                    <a:pt x="2738438" y="219075"/>
                  </a:lnTo>
                  <a:lnTo>
                    <a:pt x="2714625" y="245268"/>
                  </a:lnTo>
                  <a:lnTo>
                    <a:pt x="2681288" y="259556"/>
                  </a:lnTo>
                  <a:lnTo>
                    <a:pt x="2636044" y="269081"/>
                  </a:lnTo>
                  <a:lnTo>
                    <a:pt x="2557463" y="271462"/>
                  </a:lnTo>
                  <a:lnTo>
                    <a:pt x="2288381" y="259556"/>
                  </a:lnTo>
                  <a:lnTo>
                    <a:pt x="1957388" y="261937"/>
                  </a:lnTo>
                  <a:lnTo>
                    <a:pt x="1414463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6A345F35-BBBB-4408-8F4B-54BFFA693763}"/>
                </a:ext>
              </a:extLst>
            </p:cNvPr>
            <p:cNvSpPr/>
            <p:nvPr/>
          </p:nvSpPr>
          <p:spPr>
            <a:xfrm>
              <a:off x="5038725" y="3271838"/>
              <a:ext cx="1936750" cy="1339850"/>
            </a:xfrm>
            <a:custGeom>
              <a:avLst/>
              <a:gdLst>
                <a:gd name="connsiteX0" fmla="*/ 971550 w 1935956"/>
                <a:gd name="connsiteY0" fmla="*/ 250031 h 1340643"/>
                <a:gd name="connsiteX1" fmla="*/ 588169 w 1935956"/>
                <a:gd name="connsiteY1" fmla="*/ 314325 h 1340643"/>
                <a:gd name="connsiteX2" fmla="*/ 66675 w 1935956"/>
                <a:gd name="connsiteY2" fmla="*/ 411956 h 1340643"/>
                <a:gd name="connsiteX3" fmla="*/ 0 w 1935956"/>
                <a:gd name="connsiteY3" fmla="*/ 235743 h 1340643"/>
                <a:gd name="connsiteX4" fmla="*/ 157163 w 1935956"/>
                <a:gd name="connsiteY4" fmla="*/ 211931 h 1340643"/>
                <a:gd name="connsiteX5" fmla="*/ 445294 w 1935956"/>
                <a:gd name="connsiteY5" fmla="*/ 166687 h 1340643"/>
                <a:gd name="connsiteX6" fmla="*/ 795338 w 1935956"/>
                <a:gd name="connsiteY6" fmla="*/ 107156 h 1340643"/>
                <a:gd name="connsiteX7" fmla="*/ 1097756 w 1935956"/>
                <a:gd name="connsiteY7" fmla="*/ 54768 h 1340643"/>
                <a:gd name="connsiteX8" fmla="*/ 1226344 w 1935956"/>
                <a:gd name="connsiteY8" fmla="*/ 35718 h 1340643"/>
                <a:gd name="connsiteX9" fmla="*/ 1426369 w 1935956"/>
                <a:gd name="connsiteY9" fmla="*/ 19050 h 1340643"/>
                <a:gd name="connsiteX10" fmla="*/ 1509713 w 1935956"/>
                <a:gd name="connsiteY10" fmla="*/ 16668 h 1340643"/>
                <a:gd name="connsiteX11" fmla="*/ 1554956 w 1935956"/>
                <a:gd name="connsiteY11" fmla="*/ 0 h 1340643"/>
                <a:gd name="connsiteX12" fmla="*/ 1566863 w 1935956"/>
                <a:gd name="connsiteY12" fmla="*/ 0 h 1340643"/>
                <a:gd name="connsiteX13" fmla="*/ 1676400 w 1935956"/>
                <a:gd name="connsiteY13" fmla="*/ 50006 h 1340643"/>
                <a:gd name="connsiteX14" fmla="*/ 1831181 w 1935956"/>
                <a:gd name="connsiteY14" fmla="*/ 123825 h 1340643"/>
                <a:gd name="connsiteX15" fmla="*/ 1890713 w 1935956"/>
                <a:gd name="connsiteY15" fmla="*/ 154781 h 1340643"/>
                <a:gd name="connsiteX16" fmla="*/ 1924050 w 1935956"/>
                <a:gd name="connsiteY16" fmla="*/ 183356 h 1340643"/>
                <a:gd name="connsiteX17" fmla="*/ 1935956 w 1935956"/>
                <a:gd name="connsiteY17" fmla="*/ 207168 h 1340643"/>
                <a:gd name="connsiteX18" fmla="*/ 1931194 w 1935956"/>
                <a:gd name="connsiteY18" fmla="*/ 238125 h 1340643"/>
                <a:gd name="connsiteX19" fmla="*/ 1862138 w 1935956"/>
                <a:gd name="connsiteY19" fmla="*/ 381000 h 1340643"/>
                <a:gd name="connsiteX20" fmla="*/ 1766888 w 1935956"/>
                <a:gd name="connsiteY20" fmla="*/ 695325 h 1340643"/>
                <a:gd name="connsiteX21" fmla="*/ 1654969 w 1935956"/>
                <a:gd name="connsiteY21" fmla="*/ 1066800 h 1340643"/>
                <a:gd name="connsiteX22" fmla="*/ 1626394 w 1935956"/>
                <a:gd name="connsiteY22" fmla="*/ 1204912 h 1340643"/>
                <a:gd name="connsiteX23" fmla="*/ 1604963 w 1935956"/>
                <a:gd name="connsiteY23" fmla="*/ 1269206 h 1340643"/>
                <a:gd name="connsiteX24" fmla="*/ 1585913 w 1935956"/>
                <a:gd name="connsiteY24" fmla="*/ 1307306 h 1340643"/>
                <a:gd name="connsiteX25" fmla="*/ 1564481 w 1935956"/>
                <a:gd name="connsiteY25" fmla="*/ 1328737 h 1340643"/>
                <a:gd name="connsiteX26" fmla="*/ 1545431 w 1935956"/>
                <a:gd name="connsiteY26" fmla="*/ 1335881 h 1340643"/>
                <a:gd name="connsiteX27" fmla="*/ 1504950 w 1935956"/>
                <a:gd name="connsiteY27" fmla="*/ 1340643 h 1340643"/>
                <a:gd name="connsiteX28" fmla="*/ 1483519 w 1935956"/>
                <a:gd name="connsiteY28" fmla="*/ 1333500 h 1340643"/>
                <a:gd name="connsiteX29" fmla="*/ 1454944 w 1935956"/>
                <a:gd name="connsiteY29" fmla="*/ 1316831 h 1340643"/>
                <a:gd name="connsiteX30" fmla="*/ 1428750 w 1935956"/>
                <a:gd name="connsiteY30" fmla="*/ 1293018 h 1340643"/>
                <a:gd name="connsiteX31" fmla="*/ 1402556 w 1935956"/>
                <a:gd name="connsiteY31" fmla="*/ 1243012 h 1340643"/>
                <a:gd name="connsiteX32" fmla="*/ 1450181 w 1935956"/>
                <a:gd name="connsiteY32" fmla="*/ 1033462 h 1340643"/>
                <a:gd name="connsiteX33" fmla="*/ 1509713 w 1935956"/>
                <a:gd name="connsiteY33" fmla="*/ 700087 h 1340643"/>
                <a:gd name="connsiteX34" fmla="*/ 1557338 w 1935956"/>
                <a:gd name="connsiteY34" fmla="*/ 521493 h 1340643"/>
                <a:gd name="connsiteX35" fmla="*/ 1602581 w 1935956"/>
                <a:gd name="connsiteY35" fmla="*/ 273843 h 1340643"/>
                <a:gd name="connsiteX36" fmla="*/ 1602581 w 1935956"/>
                <a:gd name="connsiteY36" fmla="*/ 257175 h 1340643"/>
                <a:gd name="connsiteX37" fmla="*/ 1597819 w 1935956"/>
                <a:gd name="connsiteY37" fmla="*/ 238125 h 1340643"/>
                <a:gd name="connsiteX38" fmla="*/ 1583531 w 1935956"/>
                <a:gd name="connsiteY38" fmla="*/ 221456 h 1340643"/>
                <a:gd name="connsiteX39" fmla="*/ 1564481 w 1935956"/>
                <a:gd name="connsiteY39" fmla="*/ 211931 h 1340643"/>
                <a:gd name="connsiteX40" fmla="*/ 1533525 w 1935956"/>
                <a:gd name="connsiteY40" fmla="*/ 202406 h 1340643"/>
                <a:gd name="connsiteX41" fmla="*/ 1478756 w 1935956"/>
                <a:gd name="connsiteY41" fmla="*/ 197643 h 1340643"/>
                <a:gd name="connsiteX42" fmla="*/ 1278731 w 1935956"/>
                <a:gd name="connsiteY42" fmla="*/ 214312 h 1340643"/>
                <a:gd name="connsiteX43" fmla="*/ 971550 w 1935956"/>
                <a:gd name="connsiteY43" fmla="*/ 250031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35956" h="1340643">
                  <a:moveTo>
                    <a:pt x="971550" y="250031"/>
                  </a:moveTo>
                  <a:lnTo>
                    <a:pt x="588169" y="314325"/>
                  </a:lnTo>
                  <a:lnTo>
                    <a:pt x="66675" y="411956"/>
                  </a:lnTo>
                  <a:lnTo>
                    <a:pt x="0" y="235743"/>
                  </a:lnTo>
                  <a:lnTo>
                    <a:pt x="157163" y="211931"/>
                  </a:lnTo>
                  <a:lnTo>
                    <a:pt x="445294" y="166687"/>
                  </a:lnTo>
                  <a:lnTo>
                    <a:pt x="795338" y="107156"/>
                  </a:lnTo>
                  <a:lnTo>
                    <a:pt x="1097756" y="54768"/>
                  </a:lnTo>
                  <a:lnTo>
                    <a:pt x="1226344" y="35718"/>
                  </a:lnTo>
                  <a:lnTo>
                    <a:pt x="1426369" y="19050"/>
                  </a:lnTo>
                  <a:lnTo>
                    <a:pt x="1509713" y="16668"/>
                  </a:lnTo>
                  <a:lnTo>
                    <a:pt x="1554956" y="0"/>
                  </a:lnTo>
                  <a:lnTo>
                    <a:pt x="1566863" y="0"/>
                  </a:lnTo>
                  <a:lnTo>
                    <a:pt x="1676400" y="50006"/>
                  </a:lnTo>
                  <a:lnTo>
                    <a:pt x="1831181" y="123825"/>
                  </a:lnTo>
                  <a:lnTo>
                    <a:pt x="1890713" y="154781"/>
                  </a:lnTo>
                  <a:lnTo>
                    <a:pt x="1924050" y="183356"/>
                  </a:lnTo>
                  <a:lnTo>
                    <a:pt x="1935956" y="207168"/>
                  </a:lnTo>
                  <a:lnTo>
                    <a:pt x="1931194" y="238125"/>
                  </a:lnTo>
                  <a:lnTo>
                    <a:pt x="1862138" y="381000"/>
                  </a:lnTo>
                  <a:lnTo>
                    <a:pt x="1766888" y="695325"/>
                  </a:lnTo>
                  <a:lnTo>
                    <a:pt x="1654969" y="1066800"/>
                  </a:lnTo>
                  <a:lnTo>
                    <a:pt x="1626394" y="1204912"/>
                  </a:lnTo>
                  <a:lnTo>
                    <a:pt x="1604963" y="1269206"/>
                  </a:lnTo>
                  <a:lnTo>
                    <a:pt x="1585913" y="1307306"/>
                  </a:lnTo>
                  <a:lnTo>
                    <a:pt x="1564481" y="1328737"/>
                  </a:lnTo>
                  <a:lnTo>
                    <a:pt x="1545431" y="1335881"/>
                  </a:lnTo>
                  <a:lnTo>
                    <a:pt x="1504950" y="1340643"/>
                  </a:lnTo>
                  <a:lnTo>
                    <a:pt x="1483519" y="1333500"/>
                  </a:lnTo>
                  <a:lnTo>
                    <a:pt x="1454944" y="1316831"/>
                  </a:lnTo>
                  <a:lnTo>
                    <a:pt x="1428750" y="1293018"/>
                  </a:lnTo>
                  <a:lnTo>
                    <a:pt x="1402556" y="1243012"/>
                  </a:lnTo>
                  <a:lnTo>
                    <a:pt x="1450181" y="1033462"/>
                  </a:lnTo>
                  <a:lnTo>
                    <a:pt x="1509713" y="700087"/>
                  </a:lnTo>
                  <a:lnTo>
                    <a:pt x="1557338" y="521493"/>
                  </a:lnTo>
                  <a:lnTo>
                    <a:pt x="1602581" y="273843"/>
                  </a:lnTo>
                  <a:lnTo>
                    <a:pt x="1602581" y="257175"/>
                  </a:lnTo>
                  <a:lnTo>
                    <a:pt x="1597819" y="238125"/>
                  </a:lnTo>
                  <a:lnTo>
                    <a:pt x="1583531" y="221456"/>
                  </a:lnTo>
                  <a:lnTo>
                    <a:pt x="1564481" y="211931"/>
                  </a:lnTo>
                  <a:lnTo>
                    <a:pt x="1533525" y="202406"/>
                  </a:lnTo>
                  <a:lnTo>
                    <a:pt x="1478756" y="197643"/>
                  </a:lnTo>
                  <a:lnTo>
                    <a:pt x="1278731" y="214312"/>
                  </a:lnTo>
                  <a:lnTo>
                    <a:pt x="971550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416A5C14-53D9-46A7-BBC0-1CF560F33B2C}"/>
                </a:ext>
              </a:extLst>
            </p:cNvPr>
            <p:cNvSpPr/>
            <p:nvPr/>
          </p:nvSpPr>
          <p:spPr>
            <a:xfrm>
              <a:off x="5143500" y="3790950"/>
              <a:ext cx="1509713" cy="315913"/>
            </a:xfrm>
            <a:custGeom>
              <a:avLst/>
              <a:gdLst>
                <a:gd name="connsiteX0" fmla="*/ 592931 w 1509713"/>
                <a:gd name="connsiteY0" fmla="*/ 230981 h 316706"/>
                <a:gd name="connsiteX1" fmla="*/ 42863 w 1509713"/>
                <a:gd name="connsiteY1" fmla="*/ 316706 h 316706"/>
                <a:gd name="connsiteX2" fmla="*/ 0 w 1509713"/>
                <a:gd name="connsiteY2" fmla="*/ 154781 h 316706"/>
                <a:gd name="connsiteX3" fmla="*/ 195263 w 1509713"/>
                <a:gd name="connsiteY3" fmla="*/ 126206 h 316706"/>
                <a:gd name="connsiteX4" fmla="*/ 471488 w 1509713"/>
                <a:gd name="connsiteY4" fmla="*/ 88106 h 316706"/>
                <a:gd name="connsiteX5" fmla="*/ 740569 w 1509713"/>
                <a:gd name="connsiteY5" fmla="*/ 50006 h 316706"/>
                <a:gd name="connsiteX6" fmla="*/ 964406 w 1509713"/>
                <a:gd name="connsiteY6" fmla="*/ 16669 h 316706"/>
                <a:gd name="connsiteX7" fmla="*/ 1126331 w 1509713"/>
                <a:gd name="connsiteY7" fmla="*/ 2381 h 316706"/>
                <a:gd name="connsiteX8" fmla="*/ 1312069 w 1509713"/>
                <a:gd name="connsiteY8" fmla="*/ 0 h 316706"/>
                <a:gd name="connsiteX9" fmla="*/ 1509713 w 1509713"/>
                <a:gd name="connsiteY9" fmla="*/ 16669 h 316706"/>
                <a:gd name="connsiteX10" fmla="*/ 1459706 w 1509713"/>
                <a:gd name="connsiteY10" fmla="*/ 166688 h 316706"/>
                <a:gd name="connsiteX11" fmla="*/ 1195388 w 1509713"/>
                <a:gd name="connsiteY11" fmla="*/ 178594 h 316706"/>
                <a:gd name="connsiteX12" fmla="*/ 1038225 w 1509713"/>
                <a:gd name="connsiteY12" fmla="*/ 188119 h 316706"/>
                <a:gd name="connsiteX13" fmla="*/ 909638 w 1509713"/>
                <a:gd name="connsiteY13" fmla="*/ 200025 h 316706"/>
                <a:gd name="connsiteX14" fmla="*/ 592931 w 1509713"/>
                <a:gd name="connsiteY14" fmla="*/ 23098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713" h="316706">
                  <a:moveTo>
                    <a:pt x="592931" y="230981"/>
                  </a:moveTo>
                  <a:lnTo>
                    <a:pt x="42863" y="316706"/>
                  </a:lnTo>
                  <a:lnTo>
                    <a:pt x="0" y="154781"/>
                  </a:lnTo>
                  <a:lnTo>
                    <a:pt x="195263" y="126206"/>
                  </a:lnTo>
                  <a:lnTo>
                    <a:pt x="471488" y="88106"/>
                  </a:lnTo>
                  <a:lnTo>
                    <a:pt x="740569" y="50006"/>
                  </a:lnTo>
                  <a:lnTo>
                    <a:pt x="964406" y="16669"/>
                  </a:lnTo>
                  <a:lnTo>
                    <a:pt x="1126331" y="2381"/>
                  </a:lnTo>
                  <a:lnTo>
                    <a:pt x="1312069" y="0"/>
                  </a:lnTo>
                  <a:lnTo>
                    <a:pt x="1509713" y="16669"/>
                  </a:lnTo>
                  <a:lnTo>
                    <a:pt x="1459706" y="166688"/>
                  </a:lnTo>
                  <a:lnTo>
                    <a:pt x="1195388" y="178594"/>
                  </a:lnTo>
                  <a:lnTo>
                    <a:pt x="1038225" y="188119"/>
                  </a:lnTo>
                  <a:lnTo>
                    <a:pt x="909638" y="200025"/>
                  </a:lnTo>
                  <a:lnTo>
                    <a:pt x="592931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7">
              <a:extLst>
                <a:ext uri="{FF2B5EF4-FFF2-40B4-BE49-F238E27FC236}">
                  <a16:creationId xmlns:a16="http://schemas.microsoft.com/office/drawing/2014/main" id="{4ABD00F0-EF85-4310-8E36-FEBF95B3B941}"/>
                </a:ext>
              </a:extLst>
            </p:cNvPr>
            <p:cNvSpPr/>
            <p:nvPr/>
          </p:nvSpPr>
          <p:spPr>
            <a:xfrm>
              <a:off x="5175250" y="4294188"/>
              <a:ext cx="1357313" cy="306387"/>
            </a:xfrm>
            <a:custGeom>
              <a:avLst/>
              <a:gdLst>
                <a:gd name="connsiteX0" fmla="*/ 464344 w 1357313"/>
                <a:gd name="connsiteY0" fmla="*/ 245269 h 307181"/>
                <a:gd name="connsiteX1" fmla="*/ 57150 w 1357313"/>
                <a:gd name="connsiteY1" fmla="*/ 307181 h 307181"/>
                <a:gd name="connsiteX2" fmla="*/ 0 w 1357313"/>
                <a:gd name="connsiteY2" fmla="*/ 114300 h 307181"/>
                <a:gd name="connsiteX3" fmla="*/ 78582 w 1357313"/>
                <a:gd name="connsiteY3" fmla="*/ 109537 h 307181"/>
                <a:gd name="connsiteX4" fmla="*/ 235744 w 1357313"/>
                <a:gd name="connsiteY4" fmla="*/ 92869 h 307181"/>
                <a:gd name="connsiteX5" fmla="*/ 502444 w 1357313"/>
                <a:gd name="connsiteY5" fmla="*/ 59531 h 307181"/>
                <a:gd name="connsiteX6" fmla="*/ 747713 w 1357313"/>
                <a:gd name="connsiteY6" fmla="*/ 33337 h 307181"/>
                <a:gd name="connsiteX7" fmla="*/ 1057275 w 1357313"/>
                <a:gd name="connsiteY7" fmla="*/ 2381 h 307181"/>
                <a:gd name="connsiteX8" fmla="*/ 1123950 w 1357313"/>
                <a:gd name="connsiteY8" fmla="*/ 0 h 307181"/>
                <a:gd name="connsiteX9" fmla="*/ 1178719 w 1357313"/>
                <a:gd name="connsiteY9" fmla="*/ 2381 h 307181"/>
                <a:gd name="connsiteX10" fmla="*/ 1240632 w 1357313"/>
                <a:gd name="connsiteY10" fmla="*/ 9525 h 307181"/>
                <a:gd name="connsiteX11" fmla="*/ 1354932 w 1357313"/>
                <a:gd name="connsiteY11" fmla="*/ 38100 h 307181"/>
                <a:gd name="connsiteX12" fmla="*/ 1357313 w 1357313"/>
                <a:gd name="connsiteY12" fmla="*/ 223837 h 307181"/>
                <a:gd name="connsiteX13" fmla="*/ 1266825 w 1357313"/>
                <a:gd name="connsiteY13" fmla="*/ 221456 h 307181"/>
                <a:gd name="connsiteX14" fmla="*/ 1240632 w 1357313"/>
                <a:gd name="connsiteY14" fmla="*/ 207169 h 307181"/>
                <a:gd name="connsiteX15" fmla="*/ 1066800 w 1357313"/>
                <a:gd name="connsiteY15" fmla="*/ 202406 h 307181"/>
                <a:gd name="connsiteX16" fmla="*/ 773907 w 1357313"/>
                <a:gd name="connsiteY16" fmla="*/ 226219 h 307181"/>
                <a:gd name="connsiteX17" fmla="*/ 647700 w 1357313"/>
                <a:gd name="connsiteY17" fmla="*/ 228600 h 307181"/>
                <a:gd name="connsiteX18" fmla="*/ 464344 w 1357313"/>
                <a:gd name="connsiteY18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13" h="307181">
                  <a:moveTo>
                    <a:pt x="464344" y="245269"/>
                  </a:moveTo>
                  <a:lnTo>
                    <a:pt x="57150" y="307181"/>
                  </a:lnTo>
                  <a:lnTo>
                    <a:pt x="0" y="114300"/>
                  </a:lnTo>
                  <a:lnTo>
                    <a:pt x="78582" y="109537"/>
                  </a:lnTo>
                  <a:lnTo>
                    <a:pt x="235744" y="92869"/>
                  </a:lnTo>
                  <a:lnTo>
                    <a:pt x="502444" y="59531"/>
                  </a:lnTo>
                  <a:lnTo>
                    <a:pt x="747713" y="33337"/>
                  </a:lnTo>
                  <a:lnTo>
                    <a:pt x="1057275" y="2381"/>
                  </a:lnTo>
                  <a:lnTo>
                    <a:pt x="1123950" y="0"/>
                  </a:lnTo>
                  <a:lnTo>
                    <a:pt x="1178719" y="2381"/>
                  </a:lnTo>
                  <a:lnTo>
                    <a:pt x="1240632" y="9525"/>
                  </a:lnTo>
                  <a:lnTo>
                    <a:pt x="1354932" y="38100"/>
                  </a:lnTo>
                  <a:cubicBezTo>
                    <a:pt x="1355726" y="100012"/>
                    <a:pt x="1356519" y="161925"/>
                    <a:pt x="1357313" y="223837"/>
                  </a:cubicBezTo>
                  <a:lnTo>
                    <a:pt x="1266825" y="221456"/>
                  </a:lnTo>
                  <a:lnTo>
                    <a:pt x="1240632" y="207169"/>
                  </a:lnTo>
                  <a:lnTo>
                    <a:pt x="1066800" y="202406"/>
                  </a:lnTo>
                  <a:lnTo>
                    <a:pt x="773907" y="226219"/>
                  </a:lnTo>
                  <a:lnTo>
                    <a:pt x="647700" y="228600"/>
                  </a:lnTo>
                  <a:lnTo>
                    <a:pt x="464344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DEF963CA-E274-441B-8C46-99E50D034D0C}"/>
                </a:ext>
              </a:extLst>
            </p:cNvPr>
            <p:cNvSpPr/>
            <p:nvPr/>
          </p:nvSpPr>
          <p:spPr>
            <a:xfrm>
              <a:off x="4233863" y="4605338"/>
              <a:ext cx="1376362" cy="1441450"/>
            </a:xfrm>
            <a:custGeom>
              <a:avLst/>
              <a:gdLst>
                <a:gd name="connsiteX0" fmla="*/ 928687 w 1376362"/>
                <a:gd name="connsiteY0" fmla="*/ 833437 h 1440656"/>
                <a:gd name="connsiteX1" fmla="*/ 776287 w 1376362"/>
                <a:gd name="connsiteY1" fmla="*/ 973931 h 1440656"/>
                <a:gd name="connsiteX2" fmla="*/ 588168 w 1376362"/>
                <a:gd name="connsiteY2" fmla="*/ 1116806 h 1440656"/>
                <a:gd name="connsiteX3" fmla="*/ 345281 w 1376362"/>
                <a:gd name="connsiteY3" fmla="*/ 1273968 h 1440656"/>
                <a:gd name="connsiteX4" fmla="*/ 130968 w 1376362"/>
                <a:gd name="connsiteY4" fmla="*/ 1395412 h 1440656"/>
                <a:gd name="connsiteX5" fmla="*/ 57150 w 1376362"/>
                <a:gd name="connsiteY5" fmla="*/ 1433512 h 1440656"/>
                <a:gd name="connsiteX6" fmla="*/ 33337 w 1376362"/>
                <a:gd name="connsiteY6" fmla="*/ 1440656 h 1440656"/>
                <a:gd name="connsiteX7" fmla="*/ 11906 w 1376362"/>
                <a:gd name="connsiteY7" fmla="*/ 1440656 h 1440656"/>
                <a:gd name="connsiteX8" fmla="*/ 0 w 1376362"/>
                <a:gd name="connsiteY8" fmla="*/ 1431131 h 1440656"/>
                <a:gd name="connsiteX9" fmla="*/ 0 w 1376362"/>
                <a:gd name="connsiteY9" fmla="*/ 1409700 h 1440656"/>
                <a:gd name="connsiteX10" fmla="*/ 14287 w 1376362"/>
                <a:gd name="connsiteY10" fmla="*/ 1383506 h 1440656"/>
                <a:gd name="connsiteX11" fmla="*/ 128587 w 1376362"/>
                <a:gd name="connsiteY11" fmla="*/ 1309687 h 1440656"/>
                <a:gd name="connsiteX12" fmla="*/ 257175 w 1376362"/>
                <a:gd name="connsiteY12" fmla="*/ 1216818 h 1440656"/>
                <a:gd name="connsiteX13" fmla="*/ 416718 w 1376362"/>
                <a:gd name="connsiteY13" fmla="*/ 1088231 h 1440656"/>
                <a:gd name="connsiteX14" fmla="*/ 564356 w 1376362"/>
                <a:gd name="connsiteY14" fmla="*/ 952500 h 1440656"/>
                <a:gd name="connsiteX15" fmla="*/ 714375 w 1376362"/>
                <a:gd name="connsiteY15" fmla="*/ 797718 h 1440656"/>
                <a:gd name="connsiteX16" fmla="*/ 833437 w 1376362"/>
                <a:gd name="connsiteY16" fmla="*/ 659606 h 1440656"/>
                <a:gd name="connsiteX17" fmla="*/ 954881 w 1376362"/>
                <a:gd name="connsiteY17" fmla="*/ 500062 h 1440656"/>
                <a:gd name="connsiteX18" fmla="*/ 1014412 w 1376362"/>
                <a:gd name="connsiteY18" fmla="*/ 402431 h 1440656"/>
                <a:gd name="connsiteX19" fmla="*/ 1040606 w 1376362"/>
                <a:gd name="connsiteY19" fmla="*/ 340518 h 1440656"/>
                <a:gd name="connsiteX20" fmla="*/ 1052512 w 1376362"/>
                <a:gd name="connsiteY20" fmla="*/ 295275 h 1440656"/>
                <a:gd name="connsiteX21" fmla="*/ 1059656 w 1376362"/>
                <a:gd name="connsiteY21" fmla="*/ 261937 h 1440656"/>
                <a:gd name="connsiteX22" fmla="*/ 1062037 w 1376362"/>
                <a:gd name="connsiteY22" fmla="*/ 235743 h 1440656"/>
                <a:gd name="connsiteX23" fmla="*/ 1059656 w 1376362"/>
                <a:gd name="connsiteY23" fmla="*/ 192881 h 1440656"/>
                <a:gd name="connsiteX24" fmla="*/ 1050131 w 1376362"/>
                <a:gd name="connsiteY24" fmla="*/ 150018 h 1440656"/>
                <a:gd name="connsiteX25" fmla="*/ 1031081 w 1376362"/>
                <a:gd name="connsiteY25" fmla="*/ 109537 h 1440656"/>
                <a:gd name="connsiteX26" fmla="*/ 983456 w 1376362"/>
                <a:gd name="connsiteY26" fmla="*/ 66675 h 1440656"/>
                <a:gd name="connsiteX27" fmla="*/ 1023937 w 1376362"/>
                <a:gd name="connsiteY27" fmla="*/ 0 h 1440656"/>
                <a:gd name="connsiteX28" fmla="*/ 1140618 w 1376362"/>
                <a:gd name="connsiteY28" fmla="*/ 73818 h 1440656"/>
                <a:gd name="connsiteX29" fmla="*/ 1228725 w 1376362"/>
                <a:gd name="connsiteY29" fmla="*/ 128587 h 1440656"/>
                <a:gd name="connsiteX30" fmla="*/ 1290637 w 1376362"/>
                <a:gd name="connsiteY30" fmla="*/ 176212 h 1440656"/>
                <a:gd name="connsiteX31" fmla="*/ 1331118 w 1376362"/>
                <a:gd name="connsiteY31" fmla="*/ 219075 h 1440656"/>
                <a:gd name="connsiteX32" fmla="*/ 1357312 w 1376362"/>
                <a:gd name="connsiteY32" fmla="*/ 250031 h 1440656"/>
                <a:gd name="connsiteX33" fmla="*/ 1369218 w 1376362"/>
                <a:gd name="connsiteY33" fmla="*/ 276225 h 1440656"/>
                <a:gd name="connsiteX34" fmla="*/ 1376362 w 1376362"/>
                <a:gd name="connsiteY34" fmla="*/ 295275 h 1440656"/>
                <a:gd name="connsiteX35" fmla="*/ 1376362 w 1376362"/>
                <a:gd name="connsiteY35" fmla="*/ 314325 h 1440656"/>
                <a:gd name="connsiteX36" fmla="*/ 1373981 w 1376362"/>
                <a:gd name="connsiteY36" fmla="*/ 350043 h 1440656"/>
                <a:gd name="connsiteX37" fmla="*/ 1354931 w 1376362"/>
                <a:gd name="connsiteY37" fmla="*/ 383381 h 1440656"/>
                <a:gd name="connsiteX38" fmla="*/ 1278731 w 1376362"/>
                <a:gd name="connsiteY38" fmla="*/ 466725 h 1440656"/>
                <a:gd name="connsiteX39" fmla="*/ 1164431 w 1376362"/>
                <a:gd name="connsiteY39" fmla="*/ 592931 h 1440656"/>
                <a:gd name="connsiteX40" fmla="*/ 1045368 w 1376362"/>
                <a:gd name="connsiteY40" fmla="*/ 714375 h 1440656"/>
                <a:gd name="connsiteX41" fmla="*/ 928687 w 1376362"/>
                <a:gd name="connsiteY41" fmla="*/ 833437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76362" h="1440656">
                  <a:moveTo>
                    <a:pt x="928687" y="833437"/>
                  </a:moveTo>
                  <a:lnTo>
                    <a:pt x="776287" y="973931"/>
                  </a:lnTo>
                  <a:lnTo>
                    <a:pt x="588168" y="1116806"/>
                  </a:lnTo>
                  <a:lnTo>
                    <a:pt x="345281" y="1273968"/>
                  </a:lnTo>
                  <a:lnTo>
                    <a:pt x="130968" y="1395412"/>
                  </a:lnTo>
                  <a:lnTo>
                    <a:pt x="57150" y="1433512"/>
                  </a:lnTo>
                  <a:lnTo>
                    <a:pt x="33337" y="1440656"/>
                  </a:lnTo>
                  <a:lnTo>
                    <a:pt x="11906" y="1440656"/>
                  </a:lnTo>
                  <a:lnTo>
                    <a:pt x="0" y="1431131"/>
                  </a:lnTo>
                  <a:lnTo>
                    <a:pt x="0" y="1409700"/>
                  </a:lnTo>
                  <a:lnTo>
                    <a:pt x="14287" y="1383506"/>
                  </a:lnTo>
                  <a:lnTo>
                    <a:pt x="128587" y="1309687"/>
                  </a:lnTo>
                  <a:lnTo>
                    <a:pt x="257175" y="1216818"/>
                  </a:lnTo>
                  <a:lnTo>
                    <a:pt x="416718" y="1088231"/>
                  </a:lnTo>
                  <a:lnTo>
                    <a:pt x="564356" y="952500"/>
                  </a:lnTo>
                  <a:lnTo>
                    <a:pt x="714375" y="797718"/>
                  </a:lnTo>
                  <a:lnTo>
                    <a:pt x="833437" y="659606"/>
                  </a:lnTo>
                  <a:lnTo>
                    <a:pt x="954881" y="500062"/>
                  </a:lnTo>
                  <a:lnTo>
                    <a:pt x="1014412" y="402431"/>
                  </a:lnTo>
                  <a:lnTo>
                    <a:pt x="1040606" y="340518"/>
                  </a:lnTo>
                  <a:lnTo>
                    <a:pt x="1052512" y="295275"/>
                  </a:lnTo>
                  <a:lnTo>
                    <a:pt x="1059656" y="261937"/>
                  </a:lnTo>
                  <a:lnTo>
                    <a:pt x="1062037" y="235743"/>
                  </a:lnTo>
                  <a:lnTo>
                    <a:pt x="1059656" y="192881"/>
                  </a:lnTo>
                  <a:lnTo>
                    <a:pt x="1050131" y="150018"/>
                  </a:lnTo>
                  <a:lnTo>
                    <a:pt x="1031081" y="109537"/>
                  </a:lnTo>
                  <a:lnTo>
                    <a:pt x="983456" y="66675"/>
                  </a:lnTo>
                  <a:lnTo>
                    <a:pt x="1023937" y="0"/>
                  </a:lnTo>
                  <a:lnTo>
                    <a:pt x="1140618" y="73818"/>
                  </a:lnTo>
                  <a:lnTo>
                    <a:pt x="1228725" y="128587"/>
                  </a:lnTo>
                  <a:lnTo>
                    <a:pt x="1290637" y="176212"/>
                  </a:lnTo>
                  <a:lnTo>
                    <a:pt x="1331118" y="219075"/>
                  </a:lnTo>
                  <a:lnTo>
                    <a:pt x="1357312" y="250031"/>
                  </a:lnTo>
                  <a:lnTo>
                    <a:pt x="1369218" y="276225"/>
                  </a:lnTo>
                  <a:lnTo>
                    <a:pt x="1376362" y="295275"/>
                  </a:lnTo>
                  <a:lnTo>
                    <a:pt x="1376362" y="314325"/>
                  </a:lnTo>
                  <a:lnTo>
                    <a:pt x="1373981" y="350043"/>
                  </a:lnTo>
                  <a:lnTo>
                    <a:pt x="1354931" y="383381"/>
                  </a:lnTo>
                  <a:lnTo>
                    <a:pt x="1278731" y="466725"/>
                  </a:lnTo>
                  <a:lnTo>
                    <a:pt x="1164431" y="592931"/>
                  </a:lnTo>
                  <a:lnTo>
                    <a:pt x="1045368" y="714375"/>
                  </a:lnTo>
                  <a:lnTo>
                    <a:pt x="928687" y="833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9">
              <a:extLst>
                <a:ext uri="{FF2B5EF4-FFF2-40B4-BE49-F238E27FC236}">
                  <a16:creationId xmlns:a16="http://schemas.microsoft.com/office/drawing/2014/main" id="{F4519DB4-CE83-4818-9F70-6CEF9EC035B6}"/>
                </a:ext>
              </a:extLst>
            </p:cNvPr>
            <p:cNvSpPr/>
            <p:nvPr/>
          </p:nvSpPr>
          <p:spPr>
            <a:xfrm>
              <a:off x="5795963" y="4487863"/>
              <a:ext cx="1624012" cy="1417637"/>
            </a:xfrm>
            <a:custGeom>
              <a:avLst/>
              <a:gdLst>
                <a:gd name="connsiteX0" fmla="*/ 128587 w 1624012"/>
                <a:gd name="connsiteY0" fmla="*/ 838200 h 1416844"/>
                <a:gd name="connsiteX1" fmla="*/ 147637 w 1624012"/>
                <a:gd name="connsiteY1" fmla="*/ 597694 h 1416844"/>
                <a:gd name="connsiteX2" fmla="*/ 154781 w 1624012"/>
                <a:gd name="connsiteY2" fmla="*/ 538163 h 1416844"/>
                <a:gd name="connsiteX3" fmla="*/ 164306 w 1624012"/>
                <a:gd name="connsiteY3" fmla="*/ 492919 h 1416844"/>
                <a:gd name="connsiteX4" fmla="*/ 171450 w 1624012"/>
                <a:gd name="connsiteY4" fmla="*/ 438150 h 1416844"/>
                <a:gd name="connsiteX5" fmla="*/ 173831 w 1624012"/>
                <a:gd name="connsiteY5" fmla="*/ 364332 h 1416844"/>
                <a:gd name="connsiteX6" fmla="*/ 171450 w 1624012"/>
                <a:gd name="connsiteY6" fmla="*/ 295275 h 1416844"/>
                <a:gd name="connsiteX7" fmla="*/ 159543 w 1624012"/>
                <a:gd name="connsiteY7" fmla="*/ 235744 h 1416844"/>
                <a:gd name="connsiteX8" fmla="*/ 138112 w 1624012"/>
                <a:gd name="connsiteY8" fmla="*/ 176213 h 1416844"/>
                <a:gd name="connsiteX9" fmla="*/ 123825 w 1624012"/>
                <a:gd name="connsiteY9" fmla="*/ 142875 h 1416844"/>
                <a:gd name="connsiteX10" fmla="*/ 95250 w 1624012"/>
                <a:gd name="connsiteY10" fmla="*/ 100013 h 1416844"/>
                <a:gd name="connsiteX11" fmla="*/ 0 w 1624012"/>
                <a:gd name="connsiteY11" fmla="*/ 0 h 1416844"/>
                <a:gd name="connsiteX12" fmla="*/ 121443 w 1624012"/>
                <a:gd name="connsiteY12" fmla="*/ 11907 h 1416844"/>
                <a:gd name="connsiteX13" fmla="*/ 250031 w 1624012"/>
                <a:gd name="connsiteY13" fmla="*/ 78582 h 1416844"/>
                <a:gd name="connsiteX14" fmla="*/ 316706 w 1624012"/>
                <a:gd name="connsiteY14" fmla="*/ 121444 h 1416844"/>
                <a:gd name="connsiteX15" fmla="*/ 352425 w 1624012"/>
                <a:gd name="connsiteY15" fmla="*/ 150019 h 1416844"/>
                <a:gd name="connsiteX16" fmla="*/ 392906 w 1624012"/>
                <a:gd name="connsiteY16" fmla="*/ 188119 h 1416844"/>
                <a:gd name="connsiteX17" fmla="*/ 419100 w 1624012"/>
                <a:gd name="connsiteY17" fmla="*/ 223838 h 1416844"/>
                <a:gd name="connsiteX18" fmla="*/ 433387 w 1624012"/>
                <a:gd name="connsiteY18" fmla="*/ 257175 h 1416844"/>
                <a:gd name="connsiteX19" fmla="*/ 440531 w 1624012"/>
                <a:gd name="connsiteY19" fmla="*/ 295275 h 1416844"/>
                <a:gd name="connsiteX20" fmla="*/ 435768 w 1624012"/>
                <a:gd name="connsiteY20" fmla="*/ 345282 h 1416844"/>
                <a:gd name="connsiteX21" fmla="*/ 407193 w 1624012"/>
                <a:gd name="connsiteY21" fmla="*/ 438150 h 1416844"/>
                <a:gd name="connsiteX22" fmla="*/ 383381 w 1624012"/>
                <a:gd name="connsiteY22" fmla="*/ 495300 h 1416844"/>
                <a:gd name="connsiteX23" fmla="*/ 354806 w 1624012"/>
                <a:gd name="connsiteY23" fmla="*/ 571500 h 1416844"/>
                <a:gd name="connsiteX24" fmla="*/ 333375 w 1624012"/>
                <a:gd name="connsiteY24" fmla="*/ 661988 h 1416844"/>
                <a:gd name="connsiteX25" fmla="*/ 319087 w 1624012"/>
                <a:gd name="connsiteY25" fmla="*/ 738188 h 1416844"/>
                <a:gd name="connsiteX26" fmla="*/ 309562 w 1624012"/>
                <a:gd name="connsiteY26" fmla="*/ 821532 h 1416844"/>
                <a:gd name="connsiteX27" fmla="*/ 307181 w 1624012"/>
                <a:gd name="connsiteY27" fmla="*/ 892969 h 1416844"/>
                <a:gd name="connsiteX28" fmla="*/ 309562 w 1624012"/>
                <a:gd name="connsiteY28" fmla="*/ 947738 h 1416844"/>
                <a:gd name="connsiteX29" fmla="*/ 316706 w 1624012"/>
                <a:gd name="connsiteY29" fmla="*/ 988219 h 1416844"/>
                <a:gd name="connsiteX30" fmla="*/ 326231 w 1624012"/>
                <a:gd name="connsiteY30" fmla="*/ 1028700 h 1416844"/>
                <a:gd name="connsiteX31" fmla="*/ 345281 w 1624012"/>
                <a:gd name="connsiteY31" fmla="*/ 1069182 h 1416844"/>
                <a:gd name="connsiteX32" fmla="*/ 369093 w 1624012"/>
                <a:gd name="connsiteY32" fmla="*/ 1097757 h 1416844"/>
                <a:gd name="connsiteX33" fmla="*/ 388143 w 1624012"/>
                <a:gd name="connsiteY33" fmla="*/ 1119188 h 1416844"/>
                <a:gd name="connsiteX34" fmla="*/ 421481 w 1624012"/>
                <a:gd name="connsiteY34" fmla="*/ 1138238 h 1416844"/>
                <a:gd name="connsiteX35" fmla="*/ 464343 w 1624012"/>
                <a:gd name="connsiteY35" fmla="*/ 1152525 h 1416844"/>
                <a:gd name="connsiteX36" fmla="*/ 502443 w 1624012"/>
                <a:gd name="connsiteY36" fmla="*/ 1162050 h 1416844"/>
                <a:gd name="connsiteX37" fmla="*/ 564356 w 1624012"/>
                <a:gd name="connsiteY37" fmla="*/ 1173957 h 1416844"/>
                <a:gd name="connsiteX38" fmla="*/ 633412 w 1624012"/>
                <a:gd name="connsiteY38" fmla="*/ 1183482 h 1416844"/>
                <a:gd name="connsiteX39" fmla="*/ 726281 w 1624012"/>
                <a:gd name="connsiteY39" fmla="*/ 1188244 h 1416844"/>
                <a:gd name="connsiteX40" fmla="*/ 897731 w 1624012"/>
                <a:gd name="connsiteY40" fmla="*/ 1188244 h 1416844"/>
                <a:gd name="connsiteX41" fmla="*/ 1042987 w 1624012"/>
                <a:gd name="connsiteY41" fmla="*/ 1181100 h 1416844"/>
                <a:gd name="connsiteX42" fmla="*/ 1173956 w 1624012"/>
                <a:gd name="connsiteY42" fmla="*/ 1166813 h 1416844"/>
                <a:gd name="connsiteX43" fmla="*/ 1476375 w 1624012"/>
                <a:gd name="connsiteY43" fmla="*/ 1066800 h 1416844"/>
                <a:gd name="connsiteX44" fmla="*/ 1519237 w 1624012"/>
                <a:gd name="connsiteY44" fmla="*/ 1095375 h 1416844"/>
                <a:gd name="connsiteX45" fmla="*/ 1569243 w 1624012"/>
                <a:gd name="connsiteY45" fmla="*/ 1135857 h 1416844"/>
                <a:gd name="connsiteX46" fmla="*/ 1595437 w 1624012"/>
                <a:gd name="connsiteY46" fmla="*/ 1164432 h 1416844"/>
                <a:gd name="connsiteX47" fmla="*/ 1607343 w 1624012"/>
                <a:gd name="connsiteY47" fmla="*/ 1178719 h 1416844"/>
                <a:gd name="connsiteX48" fmla="*/ 1619250 w 1624012"/>
                <a:gd name="connsiteY48" fmla="*/ 1200150 h 1416844"/>
                <a:gd name="connsiteX49" fmla="*/ 1624012 w 1624012"/>
                <a:gd name="connsiteY49" fmla="*/ 1221582 h 1416844"/>
                <a:gd name="connsiteX50" fmla="*/ 1616868 w 1624012"/>
                <a:gd name="connsiteY50" fmla="*/ 1264444 h 1416844"/>
                <a:gd name="connsiteX51" fmla="*/ 1602581 w 1624012"/>
                <a:gd name="connsiteY51" fmla="*/ 1293019 h 1416844"/>
                <a:gd name="connsiteX52" fmla="*/ 1583531 w 1624012"/>
                <a:gd name="connsiteY52" fmla="*/ 1316832 h 1416844"/>
                <a:gd name="connsiteX53" fmla="*/ 1554956 w 1624012"/>
                <a:gd name="connsiteY53" fmla="*/ 1340644 h 1416844"/>
                <a:gd name="connsiteX54" fmla="*/ 1514475 w 1624012"/>
                <a:gd name="connsiteY54" fmla="*/ 1357313 h 1416844"/>
                <a:gd name="connsiteX55" fmla="*/ 1452562 w 1624012"/>
                <a:gd name="connsiteY55" fmla="*/ 1369219 h 1416844"/>
                <a:gd name="connsiteX56" fmla="*/ 1359693 w 1624012"/>
                <a:gd name="connsiteY56" fmla="*/ 1381125 h 1416844"/>
                <a:gd name="connsiteX57" fmla="*/ 1152525 w 1624012"/>
                <a:gd name="connsiteY57" fmla="*/ 1402557 h 1416844"/>
                <a:gd name="connsiteX58" fmla="*/ 885825 w 1624012"/>
                <a:gd name="connsiteY58" fmla="*/ 1416844 h 1416844"/>
                <a:gd name="connsiteX59" fmla="*/ 740568 w 1624012"/>
                <a:gd name="connsiteY59" fmla="*/ 1412082 h 1416844"/>
                <a:gd name="connsiteX60" fmla="*/ 583406 w 1624012"/>
                <a:gd name="connsiteY60" fmla="*/ 1400175 h 1416844"/>
                <a:gd name="connsiteX61" fmla="*/ 497681 w 1624012"/>
                <a:gd name="connsiteY61" fmla="*/ 1385888 h 1416844"/>
                <a:gd name="connsiteX62" fmla="*/ 426243 w 1624012"/>
                <a:gd name="connsiteY62" fmla="*/ 1369219 h 1416844"/>
                <a:gd name="connsiteX63" fmla="*/ 376237 w 1624012"/>
                <a:gd name="connsiteY63" fmla="*/ 1352550 h 1416844"/>
                <a:gd name="connsiteX64" fmla="*/ 323850 w 1624012"/>
                <a:gd name="connsiteY64" fmla="*/ 1328738 h 1416844"/>
                <a:gd name="connsiteX65" fmla="*/ 297656 w 1624012"/>
                <a:gd name="connsiteY65" fmla="*/ 1314450 h 1416844"/>
                <a:gd name="connsiteX66" fmla="*/ 259556 w 1624012"/>
                <a:gd name="connsiteY66" fmla="*/ 1283494 h 1416844"/>
                <a:gd name="connsiteX67" fmla="*/ 226218 w 1624012"/>
                <a:gd name="connsiteY67" fmla="*/ 1250157 h 1416844"/>
                <a:gd name="connsiteX68" fmla="*/ 200025 w 1624012"/>
                <a:gd name="connsiteY68" fmla="*/ 1212057 h 1416844"/>
                <a:gd name="connsiteX69" fmla="*/ 173831 w 1624012"/>
                <a:gd name="connsiteY69" fmla="*/ 1166813 h 1416844"/>
                <a:gd name="connsiteX70" fmla="*/ 150018 w 1624012"/>
                <a:gd name="connsiteY70" fmla="*/ 1114425 h 1416844"/>
                <a:gd name="connsiteX71" fmla="*/ 138112 w 1624012"/>
                <a:gd name="connsiteY71" fmla="*/ 1066800 h 1416844"/>
                <a:gd name="connsiteX72" fmla="*/ 130968 w 1624012"/>
                <a:gd name="connsiteY72" fmla="*/ 1004888 h 1416844"/>
                <a:gd name="connsiteX73" fmla="*/ 128587 w 1624012"/>
                <a:gd name="connsiteY73" fmla="*/ 8382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624012" h="1416844">
                  <a:moveTo>
                    <a:pt x="128587" y="838200"/>
                  </a:moveTo>
                  <a:lnTo>
                    <a:pt x="147637" y="597694"/>
                  </a:lnTo>
                  <a:lnTo>
                    <a:pt x="154781" y="538163"/>
                  </a:lnTo>
                  <a:lnTo>
                    <a:pt x="164306" y="492919"/>
                  </a:lnTo>
                  <a:lnTo>
                    <a:pt x="171450" y="438150"/>
                  </a:lnTo>
                  <a:cubicBezTo>
                    <a:pt x="172244" y="413544"/>
                    <a:pt x="173037" y="388938"/>
                    <a:pt x="173831" y="364332"/>
                  </a:cubicBezTo>
                  <a:cubicBezTo>
                    <a:pt x="173037" y="341313"/>
                    <a:pt x="172244" y="318294"/>
                    <a:pt x="171450" y="295275"/>
                  </a:cubicBezTo>
                  <a:lnTo>
                    <a:pt x="159543" y="235744"/>
                  </a:lnTo>
                  <a:lnTo>
                    <a:pt x="138112" y="176213"/>
                  </a:lnTo>
                  <a:lnTo>
                    <a:pt x="123825" y="142875"/>
                  </a:lnTo>
                  <a:lnTo>
                    <a:pt x="95250" y="100013"/>
                  </a:lnTo>
                  <a:lnTo>
                    <a:pt x="0" y="0"/>
                  </a:lnTo>
                  <a:lnTo>
                    <a:pt x="121443" y="11907"/>
                  </a:lnTo>
                  <a:lnTo>
                    <a:pt x="250031" y="78582"/>
                  </a:lnTo>
                  <a:lnTo>
                    <a:pt x="316706" y="121444"/>
                  </a:lnTo>
                  <a:lnTo>
                    <a:pt x="352425" y="150019"/>
                  </a:lnTo>
                  <a:lnTo>
                    <a:pt x="392906" y="188119"/>
                  </a:lnTo>
                  <a:lnTo>
                    <a:pt x="419100" y="223838"/>
                  </a:lnTo>
                  <a:lnTo>
                    <a:pt x="433387" y="257175"/>
                  </a:lnTo>
                  <a:cubicBezTo>
                    <a:pt x="440687" y="293672"/>
                    <a:pt x="440531" y="280752"/>
                    <a:pt x="440531" y="295275"/>
                  </a:cubicBezTo>
                  <a:lnTo>
                    <a:pt x="435768" y="345282"/>
                  </a:lnTo>
                  <a:lnTo>
                    <a:pt x="407193" y="438150"/>
                  </a:lnTo>
                  <a:lnTo>
                    <a:pt x="383381" y="495300"/>
                  </a:lnTo>
                  <a:lnTo>
                    <a:pt x="354806" y="571500"/>
                  </a:lnTo>
                  <a:lnTo>
                    <a:pt x="333375" y="661988"/>
                  </a:lnTo>
                  <a:lnTo>
                    <a:pt x="319087" y="738188"/>
                  </a:lnTo>
                  <a:lnTo>
                    <a:pt x="309562" y="821532"/>
                  </a:lnTo>
                  <a:cubicBezTo>
                    <a:pt x="308768" y="845344"/>
                    <a:pt x="307975" y="869157"/>
                    <a:pt x="307181" y="892969"/>
                  </a:cubicBezTo>
                  <a:cubicBezTo>
                    <a:pt x="307975" y="911225"/>
                    <a:pt x="308768" y="929482"/>
                    <a:pt x="309562" y="947738"/>
                  </a:cubicBezTo>
                  <a:lnTo>
                    <a:pt x="316706" y="988219"/>
                  </a:lnTo>
                  <a:lnTo>
                    <a:pt x="326231" y="1028700"/>
                  </a:lnTo>
                  <a:lnTo>
                    <a:pt x="345281" y="1069182"/>
                  </a:lnTo>
                  <a:lnTo>
                    <a:pt x="369093" y="1097757"/>
                  </a:lnTo>
                  <a:lnTo>
                    <a:pt x="388143" y="1119188"/>
                  </a:lnTo>
                  <a:lnTo>
                    <a:pt x="421481" y="1138238"/>
                  </a:lnTo>
                  <a:lnTo>
                    <a:pt x="464343" y="1152525"/>
                  </a:lnTo>
                  <a:lnTo>
                    <a:pt x="502443" y="1162050"/>
                  </a:lnTo>
                  <a:lnTo>
                    <a:pt x="564356" y="1173957"/>
                  </a:lnTo>
                  <a:lnTo>
                    <a:pt x="633412" y="1183482"/>
                  </a:lnTo>
                  <a:lnTo>
                    <a:pt x="726281" y="1188244"/>
                  </a:lnTo>
                  <a:lnTo>
                    <a:pt x="897731" y="1188244"/>
                  </a:lnTo>
                  <a:lnTo>
                    <a:pt x="1042987" y="1181100"/>
                  </a:lnTo>
                  <a:lnTo>
                    <a:pt x="1173956" y="1166813"/>
                  </a:lnTo>
                  <a:lnTo>
                    <a:pt x="1476375" y="1066800"/>
                  </a:lnTo>
                  <a:lnTo>
                    <a:pt x="1519237" y="1095375"/>
                  </a:lnTo>
                  <a:lnTo>
                    <a:pt x="1569243" y="1135857"/>
                  </a:lnTo>
                  <a:lnTo>
                    <a:pt x="1595437" y="1164432"/>
                  </a:lnTo>
                  <a:lnTo>
                    <a:pt x="1607343" y="1178719"/>
                  </a:lnTo>
                  <a:lnTo>
                    <a:pt x="1619250" y="1200150"/>
                  </a:lnTo>
                  <a:lnTo>
                    <a:pt x="1624012" y="1221582"/>
                  </a:lnTo>
                  <a:lnTo>
                    <a:pt x="1616868" y="1264444"/>
                  </a:lnTo>
                  <a:lnTo>
                    <a:pt x="1602581" y="1293019"/>
                  </a:lnTo>
                  <a:lnTo>
                    <a:pt x="1583531" y="1316832"/>
                  </a:lnTo>
                  <a:lnTo>
                    <a:pt x="1554956" y="1340644"/>
                  </a:lnTo>
                  <a:lnTo>
                    <a:pt x="1514475" y="1357313"/>
                  </a:lnTo>
                  <a:lnTo>
                    <a:pt x="1452562" y="1369219"/>
                  </a:lnTo>
                  <a:lnTo>
                    <a:pt x="1359693" y="1381125"/>
                  </a:lnTo>
                  <a:lnTo>
                    <a:pt x="1152525" y="1402557"/>
                  </a:lnTo>
                  <a:lnTo>
                    <a:pt x="885825" y="1416844"/>
                  </a:lnTo>
                  <a:lnTo>
                    <a:pt x="740568" y="1412082"/>
                  </a:lnTo>
                  <a:lnTo>
                    <a:pt x="583406" y="1400175"/>
                  </a:lnTo>
                  <a:lnTo>
                    <a:pt x="497681" y="1385888"/>
                  </a:lnTo>
                  <a:lnTo>
                    <a:pt x="426243" y="1369219"/>
                  </a:lnTo>
                  <a:lnTo>
                    <a:pt x="376237" y="1352550"/>
                  </a:lnTo>
                  <a:lnTo>
                    <a:pt x="323850" y="1328738"/>
                  </a:lnTo>
                  <a:lnTo>
                    <a:pt x="297656" y="1314450"/>
                  </a:lnTo>
                  <a:lnTo>
                    <a:pt x="259556" y="1283494"/>
                  </a:lnTo>
                  <a:lnTo>
                    <a:pt x="226218" y="1250157"/>
                  </a:lnTo>
                  <a:lnTo>
                    <a:pt x="200025" y="1212057"/>
                  </a:lnTo>
                  <a:lnTo>
                    <a:pt x="173831" y="1166813"/>
                  </a:lnTo>
                  <a:lnTo>
                    <a:pt x="150018" y="1114425"/>
                  </a:lnTo>
                  <a:lnTo>
                    <a:pt x="138112" y="1066800"/>
                  </a:lnTo>
                  <a:lnTo>
                    <a:pt x="130968" y="1004888"/>
                  </a:lnTo>
                  <a:cubicBezTo>
                    <a:pt x="130174" y="948532"/>
                    <a:pt x="129381" y="892175"/>
                    <a:pt x="128587" y="83820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0">
              <a:extLst>
                <a:ext uri="{FF2B5EF4-FFF2-40B4-BE49-F238E27FC236}">
                  <a16:creationId xmlns:a16="http://schemas.microsoft.com/office/drawing/2014/main" id="{56902A5D-344A-41B4-B152-3D9A4F21C615}"/>
                </a:ext>
              </a:extLst>
            </p:cNvPr>
            <p:cNvSpPr/>
            <p:nvPr/>
          </p:nvSpPr>
          <p:spPr>
            <a:xfrm>
              <a:off x="7010400" y="4945063"/>
              <a:ext cx="265113" cy="704850"/>
            </a:xfrm>
            <a:custGeom>
              <a:avLst/>
              <a:gdLst>
                <a:gd name="connsiteX0" fmla="*/ 230981 w 264319"/>
                <a:gd name="connsiteY0" fmla="*/ 316707 h 704850"/>
                <a:gd name="connsiteX1" fmla="*/ 252413 w 264319"/>
                <a:gd name="connsiteY1" fmla="*/ 557213 h 704850"/>
                <a:gd name="connsiteX2" fmla="*/ 264319 w 264319"/>
                <a:gd name="connsiteY2" fmla="*/ 647700 h 704850"/>
                <a:gd name="connsiteX3" fmla="*/ 0 w 264319"/>
                <a:gd name="connsiteY3" fmla="*/ 704850 h 704850"/>
                <a:gd name="connsiteX4" fmla="*/ 38100 w 264319"/>
                <a:gd name="connsiteY4" fmla="*/ 657225 h 704850"/>
                <a:gd name="connsiteX5" fmla="*/ 59531 w 264319"/>
                <a:gd name="connsiteY5" fmla="*/ 604838 h 704850"/>
                <a:gd name="connsiteX6" fmla="*/ 90488 w 264319"/>
                <a:gd name="connsiteY6" fmla="*/ 507207 h 704850"/>
                <a:gd name="connsiteX7" fmla="*/ 114300 w 264319"/>
                <a:gd name="connsiteY7" fmla="*/ 383382 h 704850"/>
                <a:gd name="connsiteX8" fmla="*/ 142875 w 264319"/>
                <a:gd name="connsiteY8" fmla="*/ 204788 h 704850"/>
                <a:gd name="connsiteX9" fmla="*/ 161925 w 264319"/>
                <a:gd name="connsiteY9" fmla="*/ 57150 h 704850"/>
                <a:gd name="connsiteX10" fmla="*/ 161925 w 264319"/>
                <a:gd name="connsiteY10" fmla="*/ 33338 h 704850"/>
                <a:gd name="connsiteX11" fmla="*/ 169069 w 264319"/>
                <a:gd name="connsiteY11" fmla="*/ 11907 h 704850"/>
                <a:gd name="connsiteX12" fmla="*/ 180975 w 264319"/>
                <a:gd name="connsiteY12" fmla="*/ 2382 h 704850"/>
                <a:gd name="connsiteX13" fmla="*/ 200025 w 264319"/>
                <a:gd name="connsiteY13" fmla="*/ 0 h 704850"/>
                <a:gd name="connsiteX14" fmla="*/ 207169 w 264319"/>
                <a:gd name="connsiteY14" fmla="*/ 11907 h 704850"/>
                <a:gd name="connsiteX15" fmla="*/ 214313 w 264319"/>
                <a:gd name="connsiteY15" fmla="*/ 102394 h 704850"/>
                <a:gd name="connsiteX16" fmla="*/ 230981 w 264319"/>
                <a:gd name="connsiteY16" fmla="*/ 316707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319" h="704850">
                  <a:moveTo>
                    <a:pt x="230981" y="316707"/>
                  </a:moveTo>
                  <a:lnTo>
                    <a:pt x="252413" y="557213"/>
                  </a:lnTo>
                  <a:lnTo>
                    <a:pt x="264319" y="647700"/>
                  </a:lnTo>
                  <a:lnTo>
                    <a:pt x="0" y="704850"/>
                  </a:lnTo>
                  <a:lnTo>
                    <a:pt x="38100" y="657225"/>
                  </a:lnTo>
                  <a:lnTo>
                    <a:pt x="59531" y="604838"/>
                  </a:lnTo>
                  <a:lnTo>
                    <a:pt x="90488" y="507207"/>
                  </a:lnTo>
                  <a:lnTo>
                    <a:pt x="114300" y="383382"/>
                  </a:lnTo>
                  <a:lnTo>
                    <a:pt x="142875" y="204788"/>
                  </a:lnTo>
                  <a:lnTo>
                    <a:pt x="161925" y="57150"/>
                  </a:lnTo>
                  <a:lnTo>
                    <a:pt x="161925" y="33338"/>
                  </a:lnTo>
                  <a:lnTo>
                    <a:pt x="169069" y="11907"/>
                  </a:lnTo>
                  <a:lnTo>
                    <a:pt x="180975" y="2382"/>
                  </a:lnTo>
                  <a:lnTo>
                    <a:pt x="200025" y="0"/>
                  </a:lnTo>
                  <a:lnTo>
                    <a:pt x="207169" y="11907"/>
                  </a:lnTo>
                  <a:lnTo>
                    <a:pt x="214313" y="102394"/>
                  </a:lnTo>
                  <a:lnTo>
                    <a:pt x="230981" y="3167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8D3C2766-4F88-4ED8-8F83-1807FA87ECAD}"/>
              </a:ext>
            </a:extLst>
          </p:cNvPr>
          <p:cNvGrpSpPr/>
          <p:nvPr/>
        </p:nvGrpSpPr>
        <p:grpSpPr>
          <a:xfrm>
            <a:off x="2474913" y="1476375"/>
            <a:ext cx="4792662" cy="4418013"/>
            <a:chOff x="2474913" y="1476375"/>
            <a:chExt cx="4792662" cy="4418013"/>
          </a:xfrm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E524DB58-0D6C-47E1-AB84-747A2C099116}"/>
                </a:ext>
              </a:extLst>
            </p:cNvPr>
            <p:cNvSpPr/>
            <p:nvPr/>
          </p:nvSpPr>
          <p:spPr>
            <a:xfrm>
              <a:off x="2474913" y="1506538"/>
              <a:ext cx="1530350" cy="1665287"/>
            </a:xfrm>
            <a:custGeom>
              <a:avLst/>
              <a:gdLst>
                <a:gd name="connsiteX0" fmla="*/ 1085850 w 1531144"/>
                <a:gd name="connsiteY0" fmla="*/ 752475 h 1664494"/>
                <a:gd name="connsiteX1" fmla="*/ 842962 w 1531144"/>
                <a:gd name="connsiteY1" fmla="*/ 1002507 h 1664494"/>
                <a:gd name="connsiteX2" fmla="*/ 638175 w 1531144"/>
                <a:gd name="connsiteY2" fmla="*/ 1193007 h 1664494"/>
                <a:gd name="connsiteX3" fmla="*/ 492919 w 1531144"/>
                <a:gd name="connsiteY3" fmla="*/ 1314450 h 1664494"/>
                <a:gd name="connsiteX4" fmla="*/ 340519 w 1531144"/>
                <a:gd name="connsiteY4" fmla="*/ 1435894 h 1664494"/>
                <a:gd name="connsiteX5" fmla="*/ 171450 w 1531144"/>
                <a:gd name="connsiteY5" fmla="*/ 1569244 h 1664494"/>
                <a:gd name="connsiteX6" fmla="*/ 64294 w 1531144"/>
                <a:gd name="connsiteY6" fmla="*/ 1654969 h 1664494"/>
                <a:gd name="connsiteX7" fmla="*/ 40481 w 1531144"/>
                <a:gd name="connsiteY7" fmla="*/ 1662113 h 1664494"/>
                <a:gd name="connsiteX8" fmla="*/ 16669 w 1531144"/>
                <a:gd name="connsiteY8" fmla="*/ 1664494 h 1664494"/>
                <a:gd name="connsiteX9" fmla="*/ 2381 w 1531144"/>
                <a:gd name="connsiteY9" fmla="*/ 1657350 h 1664494"/>
                <a:gd name="connsiteX10" fmla="*/ 0 w 1531144"/>
                <a:gd name="connsiteY10" fmla="*/ 1640682 h 1664494"/>
                <a:gd name="connsiteX11" fmla="*/ 9525 w 1531144"/>
                <a:gd name="connsiteY11" fmla="*/ 1612107 h 1664494"/>
                <a:gd name="connsiteX12" fmla="*/ 92869 w 1531144"/>
                <a:gd name="connsiteY12" fmla="*/ 1533525 h 1664494"/>
                <a:gd name="connsiteX13" fmla="*/ 238125 w 1531144"/>
                <a:gd name="connsiteY13" fmla="*/ 1390650 h 1664494"/>
                <a:gd name="connsiteX14" fmla="*/ 411956 w 1531144"/>
                <a:gd name="connsiteY14" fmla="*/ 1216819 h 1664494"/>
                <a:gd name="connsiteX15" fmla="*/ 600075 w 1531144"/>
                <a:gd name="connsiteY15" fmla="*/ 1012032 h 1664494"/>
                <a:gd name="connsiteX16" fmla="*/ 738187 w 1531144"/>
                <a:gd name="connsiteY16" fmla="*/ 840582 h 1664494"/>
                <a:gd name="connsiteX17" fmla="*/ 902494 w 1531144"/>
                <a:gd name="connsiteY17" fmla="*/ 616744 h 1664494"/>
                <a:gd name="connsiteX18" fmla="*/ 1016794 w 1531144"/>
                <a:gd name="connsiteY18" fmla="*/ 452438 h 1664494"/>
                <a:gd name="connsiteX19" fmla="*/ 1114425 w 1531144"/>
                <a:gd name="connsiteY19" fmla="*/ 292894 h 1664494"/>
                <a:gd name="connsiteX20" fmla="*/ 1147762 w 1531144"/>
                <a:gd name="connsiteY20" fmla="*/ 221457 h 1664494"/>
                <a:gd name="connsiteX21" fmla="*/ 1154906 w 1531144"/>
                <a:gd name="connsiteY21" fmla="*/ 200025 h 1664494"/>
                <a:gd name="connsiteX22" fmla="*/ 1154906 w 1531144"/>
                <a:gd name="connsiteY22" fmla="*/ 180975 h 1664494"/>
                <a:gd name="connsiteX23" fmla="*/ 1152525 w 1531144"/>
                <a:gd name="connsiteY23" fmla="*/ 154782 h 1664494"/>
                <a:gd name="connsiteX24" fmla="*/ 1145381 w 1531144"/>
                <a:gd name="connsiteY24" fmla="*/ 126207 h 1664494"/>
                <a:gd name="connsiteX25" fmla="*/ 1133475 w 1531144"/>
                <a:gd name="connsiteY25" fmla="*/ 102394 h 1664494"/>
                <a:gd name="connsiteX26" fmla="*/ 1114425 w 1531144"/>
                <a:gd name="connsiteY26" fmla="*/ 80963 h 1664494"/>
                <a:gd name="connsiteX27" fmla="*/ 1097756 w 1531144"/>
                <a:gd name="connsiteY27" fmla="*/ 59532 h 1664494"/>
                <a:gd name="connsiteX28" fmla="*/ 1081087 w 1531144"/>
                <a:gd name="connsiteY28" fmla="*/ 38100 h 1664494"/>
                <a:gd name="connsiteX29" fmla="*/ 1073944 w 1531144"/>
                <a:gd name="connsiteY29" fmla="*/ 26194 h 1664494"/>
                <a:gd name="connsiteX30" fmla="*/ 1076325 w 1531144"/>
                <a:gd name="connsiteY30" fmla="*/ 9525 h 1664494"/>
                <a:gd name="connsiteX31" fmla="*/ 1088231 w 1531144"/>
                <a:gd name="connsiteY31" fmla="*/ 2382 h 1664494"/>
                <a:gd name="connsiteX32" fmla="*/ 1116806 w 1531144"/>
                <a:gd name="connsiteY32" fmla="*/ 0 h 1664494"/>
                <a:gd name="connsiteX33" fmla="*/ 1193006 w 1531144"/>
                <a:gd name="connsiteY33" fmla="*/ 16669 h 1664494"/>
                <a:gd name="connsiteX34" fmla="*/ 1285875 w 1531144"/>
                <a:gd name="connsiteY34" fmla="*/ 47625 h 1664494"/>
                <a:gd name="connsiteX35" fmla="*/ 1371600 w 1531144"/>
                <a:gd name="connsiteY35" fmla="*/ 90488 h 1664494"/>
                <a:gd name="connsiteX36" fmla="*/ 1438275 w 1531144"/>
                <a:gd name="connsiteY36" fmla="*/ 135732 h 1664494"/>
                <a:gd name="connsiteX37" fmla="*/ 1481137 w 1531144"/>
                <a:gd name="connsiteY37" fmla="*/ 171450 h 1664494"/>
                <a:gd name="connsiteX38" fmla="*/ 1502569 w 1531144"/>
                <a:gd name="connsiteY38" fmla="*/ 192882 h 1664494"/>
                <a:gd name="connsiteX39" fmla="*/ 1519237 w 1531144"/>
                <a:gd name="connsiteY39" fmla="*/ 219075 h 1664494"/>
                <a:gd name="connsiteX40" fmla="*/ 1526381 w 1531144"/>
                <a:gd name="connsiteY40" fmla="*/ 235744 h 1664494"/>
                <a:gd name="connsiteX41" fmla="*/ 1531144 w 1531144"/>
                <a:gd name="connsiteY41" fmla="*/ 266700 h 1664494"/>
                <a:gd name="connsiteX42" fmla="*/ 1531144 w 1531144"/>
                <a:gd name="connsiteY42" fmla="*/ 292894 h 1664494"/>
                <a:gd name="connsiteX43" fmla="*/ 1526381 w 1531144"/>
                <a:gd name="connsiteY43" fmla="*/ 314325 h 1664494"/>
                <a:gd name="connsiteX44" fmla="*/ 1509712 w 1531144"/>
                <a:gd name="connsiteY44" fmla="*/ 335757 h 1664494"/>
                <a:gd name="connsiteX45" fmla="*/ 1426369 w 1531144"/>
                <a:gd name="connsiteY45" fmla="*/ 390525 h 1664494"/>
                <a:gd name="connsiteX46" fmla="*/ 1326356 w 1531144"/>
                <a:gd name="connsiteY46" fmla="*/ 481013 h 1664494"/>
                <a:gd name="connsiteX47" fmla="*/ 1085850 w 1531144"/>
                <a:gd name="connsiteY47" fmla="*/ 752475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31144" h="1664494">
                  <a:moveTo>
                    <a:pt x="1085850" y="752475"/>
                  </a:moveTo>
                  <a:lnTo>
                    <a:pt x="842962" y="1002507"/>
                  </a:lnTo>
                  <a:lnTo>
                    <a:pt x="638175" y="1193007"/>
                  </a:lnTo>
                  <a:lnTo>
                    <a:pt x="492919" y="1314450"/>
                  </a:lnTo>
                  <a:lnTo>
                    <a:pt x="340519" y="1435894"/>
                  </a:lnTo>
                  <a:lnTo>
                    <a:pt x="171450" y="1569244"/>
                  </a:lnTo>
                  <a:lnTo>
                    <a:pt x="64294" y="1654969"/>
                  </a:lnTo>
                  <a:lnTo>
                    <a:pt x="40481" y="1662113"/>
                  </a:lnTo>
                  <a:lnTo>
                    <a:pt x="16669" y="1664494"/>
                  </a:lnTo>
                  <a:lnTo>
                    <a:pt x="2381" y="1657350"/>
                  </a:lnTo>
                  <a:lnTo>
                    <a:pt x="0" y="1640682"/>
                  </a:lnTo>
                  <a:lnTo>
                    <a:pt x="9525" y="1612107"/>
                  </a:lnTo>
                  <a:lnTo>
                    <a:pt x="92869" y="1533525"/>
                  </a:lnTo>
                  <a:lnTo>
                    <a:pt x="238125" y="1390650"/>
                  </a:lnTo>
                  <a:lnTo>
                    <a:pt x="411956" y="1216819"/>
                  </a:lnTo>
                  <a:lnTo>
                    <a:pt x="600075" y="1012032"/>
                  </a:lnTo>
                  <a:lnTo>
                    <a:pt x="738187" y="840582"/>
                  </a:lnTo>
                  <a:lnTo>
                    <a:pt x="902494" y="616744"/>
                  </a:lnTo>
                  <a:lnTo>
                    <a:pt x="1016794" y="452438"/>
                  </a:lnTo>
                  <a:lnTo>
                    <a:pt x="1114425" y="292894"/>
                  </a:lnTo>
                  <a:lnTo>
                    <a:pt x="1147762" y="221457"/>
                  </a:lnTo>
                  <a:lnTo>
                    <a:pt x="1154906" y="200025"/>
                  </a:lnTo>
                  <a:lnTo>
                    <a:pt x="1154906" y="180975"/>
                  </a:lnTo>
                  <a:lnTo>
                    <a:pt x="1152525" y="154782"/>
                  </a:lnTo>
                  <a:lnTo>
                    <a:pt x="1145381" y="126207"/>
                  </a:lnTo>
                  <a:lnTo>
                    <a:pt x="1133475" y="102394"/>
                  </a:lnTo>
                  <a:lnTo>
                    <a:pt x="1114425" y="80963"/>
                  </a:lnTo>
                  <a:lnTo>
                    <a:pt x="1097756" y="59532"/>
                  </a:lnTo>
                  <a:lnTo>
                    <a:pt x="1081087" y="38100"/>
                  </a:lnTo>
                  <a:lnTo>
                    <a:pt x="1073944" y="26194"/>
                  </a:lnTo>
                  <a:lnTo>
                    <a:pt x="1076325" y="9525"/>
                  </a:lnTo>
                  <a:lnTo>
                    <a:pt x="1088231" y="2382"/>
                  </a:lnTo>
                  <a:lnTo>
                    <a:pt x="1116806" y="0"/>
                  </a:lnTo>
                  <a:lnTo>
                    <a:pt x="1193006" y="16669"/>
                  </a:lnTo>
                  <a:lnTo>
                    <a:pt x="1285875" y="47625"/>
                  </a:lnTo>
                  <a:lnTo>
                    <a:pt x="1371600" y="90488"/>
                  </a:lnTo>
                  <a:lnTo>
                    <a:pt x="1438275" y="135732"/>
                  </a:lnTo>
                  <a:lnTo>
                    <a:pt x="1481137" y="171450"/>
                  </a:lnTo>
                  <a:lnTo>
                    <a:pt x="1502569" y="192882"/>
                  </a:lnTo>
                  <a:lnTo>
                    <a:pt x="1519237" y="219075"/>
                  </a:lnTo>
                  <a:lnTo>
                    <a:pt x="1526381" y="235744"/>
                  </a:lnTo>
                  <a:lnTo>
                    <a:pt x="1531144" y="266700"/>
                  </a:lnTo>
                  <a:lnTo>
                    <a:pt x="1531144" y="292894"/>
                  </a:lnTo>
                  <a:lnTo>
                    <a:pt x="1526381" y="314325"/>
                  </a:lnTo>
                  <a:lnTo>
                    <a:pt x="1509712" y="335757"/>
                  </a:lnTo>
                  <a:lnTo>
                    <a:pt x="1426369" y="390525"/>
                  </a:lnTo>
                  <a:lnTo>
                    <a:pt x="1326356" y="481013"/>
                  </a:lnTo>
                  <a:lnTo>
                    <a:pt x="10858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8">
              <a:extLst>
                <a:ext uri="{FF2B5EF4-FFF2-40B4-BE49-F238E27FC236}">
                  <a16:creationId xmlns:a16="http://schemas.microsoft.com/office/drawing/2014/main" id="{21C188C6-50D3-4947-A54F-8452512C536A}"/>
                </a:ext>
              </a:extLst>
            </p:cNvPr>
            <p:cNvSpPr/>
            <p:nvPr/>
          </p:nvSpPr>
          <p:spPr>
            <a:xfrm>
              <a:off x="3108325" y="2757488"/>
              <a:ext cx="1090613" cy="338137"/>
            </a:xfrm>
            <a:custGeom>
              <a:avLst/>
              <a:gdLst>
                <a:gd name="connsiteX0" fmla="*/ 745332 w 1090613"/>
                <a:gd name="connsiteY0" fmla="*/ 250031 h 338137"/>
                <a:gd name="connsiteX1" fmla="*/ 500063 w 1090613"/>
                <a:gd name="connsiteY1" fmla="*/ 295275 h 338137"/>
                <a:gd name="connsiteX2" fmla="*/ 297657 w 1090613"/>
                <a:gd name="connsiteY2" fmla="*/ 338137 h 338137"/>
                <a:gd name="connsiteX3" fmla="*/ 200025 w 1090613"/>
                <a:gd name="connsiteY3" fmla="*/ 314325 h 338137"/>
                <a:gd name="connsiteX4" fmla="*/ 97632 w 1090613"/>
                <a:gd name="connsiteY4" fmla="*/ 283368 h 338137"/>
                <a:gd name="connsiteX5" fmla="*/ 47625 w 1090613"/>
                <a:gd name="connsiteY5" fmla="*/ 261937 h 338137"/>
                <a:gd name="connsiteX6" fmla="*/ 14288 w 1090613"/>
                <a:gd name="connsiteY6" fmla="*/ 238125 h 338137"/>
                <a:gd name="connsiteX7" fmla="*/ 4763 w 1090613"/>
                <a:gd name="connsiteY7" fmla="*/ 226218 h 338137"/>
                <a:gd name="connsiteX8" fmla="*/ 0 w 1090613"/>
                <a:gd name="connsiteY8" fmla="*/ 214312 h 338137"/>
                <a:gd name="connsiteX9" fmla="*/ 2382 w 1090613"/>
                <a:gd name="connsiteY9" fmla="*/ 200025 h 338137"/>
                <a:gd name="connsiteX10" fmla="*/ 14288 w 1090613"/>
                <a:gd name="connsiteY10" fmla="*/ 188118 h 338137"/>
                <a:gd name="connsiteX11" fmla="*/ 54769 w 1090613"/>
                <a:gd name="connsiteY11" fmla="*/ 176212 h 338137"/>
                <a:gd name="connsiteX12" fmla="*/ 126207 w 1090613"/>
                <a:gd name="connsiteY12" fmla="*/ 178593 h 338137"/>
                <a:gd name="connsiteX13" fmla="*/ 200025 w 1090613"/>
                <a:gd name="connsiteY13" fmla="*/ 176212 h 338137"/>
                <a:gd name="connsiteX14" fmla="*/ 283369 w 1090613"/>
                <a:gd name="connsiteY14" fmla="*/ 171450 h 338137"/>
                <a:gd name="connsiteX15" fmla="*/ 381000 w 1090613"/>
                <a:gd name="connsiteY15" fmla="*/ 154781 h 338137"/>
                <a:gd name="connsiteX16" fmla="*/ 492919 w 1090613"/>
                <a:gd name="connsiteY16" fmla="*/ 130968 h 338137"/>
                <a:gd name="connsiteX17" fmla="*/ 597694 w 1090613"/>
                <a:gd name="connsiteY17" fmla="*/ 107156 h 338137"/>
                <a:gd name="connsiteX18" fmla="*/ 752475 w 1090613"/>
                <a:gd name="connsiteY18" fmla="*/ 66675 h 338137"/>
                <a:gd name="connsiteX19" fmla="*/ 781050 w 1090613"/>
                <a:gd name="connsiteY19" fmla="*/ 45243 h 338137"/>
                <a:gd name="connsiteX20" fmla="*/ 814388 w 1090613"/>
                <a:gd name="connsiteY20" fmla="*/ 23812 h 338137"/>
                <a:gd name="connsiteX21" fmla="*/ 845344 w 1090613"/>
                <a:gd name="connsiteY21" fmla="*/ 7143 h 338137"/>
                <a:gd name="connsiteX22" fmla="*/ 888207 w 1090613"/>
                <a:gd name="connsiteY22" fmla="*/ 0 h 338137"/>
                <a:gd name="connsiteX23" fmla="*/ 933450 w 1090613"/>
                <a:gd name="connsiteY23" fmla="*/ 2381 h 338137"/>
                <a:gd name="connsiteX24" fmla="*/ 978694 w 1090613"/>
                <a:gd name="connsiteY24" fmla="*/ 11906 h 338137"/>
                <a:gd name="connsiteX25" fmla="*/ 1033463 w 1090613"/>
                <a:gd name="connsiteY25" fmla="*/ 28575 h 338137"/>
                <a:gd name="connsiteX26" fmla="*/ 1064419 w 1090613"/>
                <a:gd name="connsiteY26" fmla="*/ 45243 h 338137"/>
                <a:gd name="connsiteX27" fmla="*/ 1085850 w 1090613"/>
                <a:gd name="connsiteY27" fmla="*/ 66675 h 338137"/>
                <a:gd name="connsiteX28" fmla="*/ 1090613 w 1090613"/>
                <a:gd name="connsiteY28" fmla="*/ 85725 h 338137"/>
                <a:gd name="connsiteX29" fmla="*/ 1090613 w 1090613"/>
                <a:gd name="connsiteY29" fmla="*/ 123825 h 338137"/>
                <a:gd name="connsiteX30" fmla="*/ 1069182 w 1090613"/>
                <a:gd name="connsiteY30" fmla="*/ 159543 h 338137"/>
                <a:gd name="connsiteX31" fmla="*/ 1021557 w 1090613"/>
                <a:gd name="connsiteY31" fmla="*/ 185737 h 338137"/>
                <a:gd name="connsiteX32" fmla="*/ 954882 w 1090613"/>
                <a:gd name="connsiteY32" fmla="*/ 207168 h 338137"/>
                <a:gd name="connsiteX33" fmla="*/ 745332 w 1090613"/>
                <a:gd name="connsiteY33" fmla="*/ 250031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3" h="338137">
                  <a:moveTo>
                    <a:pt x="745332" y="250031"/>
                  </a:moveTo>
                  <a:lnTo>
                    <a:pt x="500063" y="295275"/>
                  </a:lnTo>
                  <a:lnTo>
                    <a:pt x="297657" y="338137"/>
                  </a:lnTo>
                  <a:lnTo>
                    <a:pt x="200025" y="314325"/>
                  </a:lnTo>
                  <a:lnTo>
                    <a:pt x="97632" y="283368"/>
                  </a:lnTo>
                  <a:lnTo>
                    <a:pt x="47625" y="261937"/>
                  </a:lnTo>
                  <a:lnTo>
                    <a:pt x="14288" y="238125"/>
                  </a:lnTo>
                  <a:lnTo>
                    <a:pt x="4763" y="226218"/>
                  </a:lnTo>
                  <a:lnTo>
                    <a:pt x="0" y="214312"/>
                  </a:lnTo>
                  <a:cubicBezTo>
                    <a:pt x="2538" y="201628"/>
                    <a:pt x="2382" y="206453"/>
                    <a:pt x="2382" y="200025"/>
                  </a:cubicBezTo>
                  <a:lnTo>
                    <a:pt x="14288" y="188118"/>
                  </a:lnTo>
                  <a:lnTo>
                    <a:pt x="54769" y="176212"/>
                  </a:lnTo>
                  <a:lnTo>
                    <a:pt x="126207" y="178593"/>
                  </a:lnTo>
                  <a:lnTo>
                    <a:pt x="200025" y="176212"/>
                  </a:lnTo>
                  <a:lnTo>
                    <a:pt x="283369" y="171450"/>
                  </a:lnTo>
                  <a:lnTo>
                    <a:pt x="381000" y="154781"/>
                  </a:lnTo>
                  <a:lnTo>
                    <a:pt x="492919" y="130968"/>
                  </a:lnTo>
                  <a:lnTo>
                    <a:pt x="597694" y="107156"/>
                  </a:lnTo>
                  <a:lnTo>
                    <a:pt x="752475" y="66675"/>
                  </a:lnTo>
                  <a:lnTo>
                    <a:pt x="781050" y="45243"/>
                  </a:lnTo>
                  <a:lnTo>
                    <a:pt x="814388" y="23812"/>
                  </a:lnTo>
                  <a:lnTo>
                    <a:pt x="845344" y="7143"/>
                  </a:lnTo>
                  <a:lnTo>
                    <a:pt x="888207" y="0"/>
                  </a:lnTo>
                  <a:lnTo>
                    <a:pt x="933450" y="2381"/>
                  </a:lnTo>
                  <a:lnTo>
                    <a:pt x="978694" y="11906"/>
                  </a:lnTo>
                  <a:lnTo>
                    <a:pt x="1033463" y="28575"/>
                  </a:lnTo>
                  <a:lnTo>
                    <a:pt x="1064419" y="45243"/>
                  </a:lnTo>
                  <a:lnTo>
                    <a:pt x="1085850" y="66675"/>
                  </a:lnTo>
                  <a:lnTo>
                    <a:pt x="1090613" y="85725"/>
                  </a:lnTo>
                  <a:lnTo>
                    <a:pt x="1090613" y="123825"/>
                  </a:lnTo>
                  <a:lnTo>
                    <a:pt x="1069182" y="159543"/>
                  </a:lnTo>
                  <a:lnTo>
                    <a:pt x="1021557" y="185737"/>
                  </a:lnTo>
                  <a:lnTo>
                    <a:pt x="954882" y="207168"/>
                  </a:lnTo>
                  <a:lnTo>
                    <a:pt x="74533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9">
              <a:extLst>
                <a:ext uri="{FF2B5EF4-FFF2-40B4-BE49-F238E27FC236}">
                  <a16:creationId xmlns:a16="http://schemas.microsoft.com/office/drawing/2014/main" id="{4293735A-A6EC-42A7-BD06-7D19B24AE375}"/>
                </a:ext>
              </a:extLst>
            </p:cNvPr>
            <p:cNvSpPr/>
            <p:nvPr/>
          </p:nvSpPr>
          <p:spPr>
            <a:xfrm>
              <a:off x="2681288" y="3427413"/>
              <a:ext cx="1757362" cy="449262"/>
            </a:xfrm>
            <a:custGeom>
              <a:avLst/>
              <a:gdLst>
                <a:gd name="connsiteX0" fmla="*/ 1369218 w 1757504"/>
                <a:gd name="connsiteY0" fmla="*/ 261937 h 450056"/>
                <a:gd name="connsiteX1" fmla="*/ 1116806 w 1757504"/>
                <a:gd name="connsiteY1" fmla="*/ 316706 h 450056"/>
                <a:gd name="connsiteX2" fmla="*/ 833437 w 1757504"/>
                <a:gd name="connsiteY2" fmla="*/ 369094 h 450056"/>
                <a:gd name="connsiteX3" fmla="*/ 607218 w 1757504"/>
                <a:gd name="connsiteY3" fmla="*/ 421481 h 450056"/>
                <a:gd name="connsiteX4" fmla="*/ 500062 w 1757504"/>
                <a:gd name="connsiteY4" fmla="*/ 438150 h 450056"/>
                <a:gd name="connsiteX5" fmla="*/ 419100 w 1757504"/>
                <a:gd name="connsiteY5" fmla="*/ 447675 h 450056"/>
                <a:gd name="connsiteX6" fmla="*/ 338137 w 1757504"/>
                <a:gd name="connsiteY6" fmla="*/ 450056 h 450056"/>
                <a:gd name="connsiteX7" fmla="*/ 273843 w 1757504"/>
                <a:gd name="connsiteY7" fmla="*/ 445294 h 450056"/>
                <a:gd name="connsiteX8" fmla="*/ 223837 w 1757504"/>
                <a:gd name="connsiteY8" fmla="*/ 435769 h 450056"/>
                <a:gd name="connsiteX9" fmla="*/ 188118 w 1757504"/>
                <a:gd name="connsiteY9" fmla="*/ 423862 h 450056"/>
                <a:gd name="connsiteX10" fmla="*/ 121443 w 1757504"/>
                <a:gd name="connsiteY10" fmla="*/ 388144 h 450056"/>
                <a:gd name="connsiteX11" fmla="*/ 69056 w 1757504"/>
                <a:gd name="connsiteY11" fmla="*/ 350044 h 450056"/>
                <a:gd name="connsiteX12" fmla="*/ 16668 w 1757504"/>
                <a:gd name="connsiteY12" fmla="*/ 307181 h 450056"/>
                <a:gd name="connsiteX13" fmla="*/ 2381 w 1757504"/>
                <a:gd name="connsiteY13" fmla="*/ 288131 h 450056"/>
                <a:gd name="connsiteX14" fmla="*/ 0 w 1757504"/>
                <a:gd name="connsiteY14" fmla="*/ 261937 h 450056"/>
                <a:gd name="connsiteX15" fmla="*/ 11906 w 1757504"/>
                <a:gd name="connsiteY15" fmla="*/ 247650 h 450056"/>
                <a:gd name="connsiteX16" fmla="*/ 28575 w 1757504"/>
                <a:gd name="connsiteY16" fmla="*/ 240506 h 450056"/>
                <a:gd name="connsiteX17" fmla="*/ 59531 w 1757504"/>
                <a:gd name="connsiteY17" fmla="*/ 245269 h 450056"/>
                <a:gd name="connsiteX18" fmla="*/ 95250 w 1757504"/>
                <a:gd name="connsiteY18" fmla="*/ 264319 h 450056"/>
                <a:gd name="connsiteX19" fmla="*/ 135731 w 1757504"/>
                <a:gd name="connsiteY19" fmla="*/ 278606 h 450056"/>
                <a:gd name="connsiteX20" fmla="*/ 183356 w 1757504"/>
                <a:gd name="connsiteY20" fmla="*/ 288131 h 450056"/>
                <a:gd name="connsiteX21" fmla="*/ 228600 w 1757504"/>
                <a:gd name="connsiteY21" fmla="*/ 292894 h 450056"/>
                <a:gd name="connsiteX22" fmla="*/ 283368 w 1757504"/>
                <a:gd name="connsiteY22" fmla="*/ 292894 h 450056"/>
                <a:gd name="connsiteX23" fmla="*/ 354806 w 1757504"/>
                <a:gd name="connsiteY23" fmla="*/ 292894 h 450056"/>
                <a:gd name="connsiteX24" fmla="*/ 500062 w 1757504"/>
                <a:gd name="connsiteY24" fmla="*/ 269081 h 450056"/>
                <a:gd name="connsiteX25" fmla="*/ 723900 w 1757504"/>
                <a:gd name="connsiteY25" fmla="*/ 214312 h 450056"/>
                <a:gd name="connsiteX26" fmla="*/ 907256 w 1757504"/>
                <a:gd name="connsiteY26" fmla="*/ 159544 h 450056"/>
                <a:gd name="connsiteX27" fmla="*/ 1133475 w 1757504"/>
                <a:gd name="connsiteY27" fmla="*/ 130969 h 450056"/>
                <a:gd name="connsiteX28" fmla="*/ 1226343 w 1757504"/>
                <a:gd name="connsiteY28" fmla="*/ 107156 h 450056"/>
                <a:gd name="connsiteX29" fmla="*/ 1326356 w 1757504"/>
                <a:gd name="connsiteY29" fmla="*/ 88106 h 450056"/>
                <a:gd name="connsiteX30" fmla="*/ 1362075 w 1757504"/>
                <a:gd name="connsiteY30" fmla="*/ 64294 h 450056"/>
                <a:gd name="connsiteX31" fmla="*/ 1407318 w 1757504"/>
                <a:gd name="connsiteY31" fmla="*/ 33337 h 450056"/>
                <a:gd name="connsiteX32" fmla="*/ 1454943 w 1757504"/>
                <a:gd name="connsiteY32" fmla="*/ 9525 h 450056"/>
                <a:gd name="connsiteX33" fmla="*/ 1495425 w 1757504"/>
                <a:gd name="connsiteY33" fmla="*/ 0 h 450056"/>
                <a:gd name="connsiteX34" fmla="*/ 1545431 w 1757504"/>
                <a:gd name="connsiteY34" fmla="*/ 0 h 450056"/>
                <a:gd name="connsiteX35" fmla="*/ 1614487 w 1757504"/>
                <a:gd name="connsiteY35" fmla="*/ 9525 h 450056"/>
                <a:gd name="connsiteX36" fmla="*/ 1678781 w 1757504"/>
                <a:gd name="connsiteY36" fmla="*/ 23812 h 450056"/>
                <a:gd name="connsiteX37" fmla="*/ 1712118 w 1757504"/>
                <a:gd name="connsiteY37" fmla="*/ 35719 h 450056"/>
                <a:gd name="connsiteX38" fmla="*/ 1740693 w 1757504"/>
                <a:gd name="connsiteY38" fmla="*/ 59531 h 450056"/>
                <a:gd name="connsiteX39" fmla="*/ 1752600 w 1757504"/>
                <a:gd name="connsiteY39" fmla="*/ 80962 h 450056"/>
                <a:gd name="connsiteX40" fmla="*/ 1757362 w 1757504"/>
                <a:gd name="connsiteY40" fmla="*/ 109537 h 450056"/>
                <a:gd name="connsiteX41" fmla="*/ 1750218 w 1757504"/>
                <a:gd name="connsiteY41" fmla="*/ 138112 h 450056"/>
                <a:gd name="connsiteX42" fmla="*/ 1731168 w 1757504"/>
                <a:gd name="connsiteY42" fmla="*/ 161925 h 450056"/>
                <a:gd name="connsiteX43" fmla="*/ 1697831 w 1757504"/>
                <a:gd name="connsiteY43" fmla="*/ 185737 h 450056"/>
                <a:gd name="connsiteX44" fmla="*/ 1659731 w 1757504"/>
                <a:gd name="connsiteY44" fmla="*/ 204787 h 450056"/>
                <a:gd name="connsiteX45" fmla="*/ 1369218 w 1757504"/>
                <a:gd name="connsiteY45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57504" h="450056">
                  <a:moveTo>
                    <a:pt x="1369218" y="261937"/>
                  </a:moveTo>
                  <a:lnTo>
                    <a:pt x="1116806" y="316706"/>
                  </a:lnTo>
                  <a:lnTo>
                    <a:pt x="833437" y="369094"/>
                  </a:lnTo>
                  <a:lnTo>
                    <a:pt x="607218" y="421481"/>
                  </a:lnTo>
                  <a:lnTo>
                    <a:pt x="500062" y="438150"/>
                  </a:lnTo>
                  <a:lnTo>
                    <a:pt x="419100" y="447675"/>
                  </a:lnTo>
                  <a:lnTo>
                    <a:pt x="338137" y="450056"/>
                  </a:lnTo>
                  <a:lnTo>
                    <a:pt x="273843" y="445294"/>
                  </a:lnTo>
                  <a:lnTo>
                    <a:pt x="223837" y="435769"/>
                  </a:lnTo>
                  <a:lnTo>
                    <a:pt x="188118" y="423862"/>
                  </a:lnTo>
                  <a:lnTo>
                    <a:pt x="121443" y="388144"/>
                  </a:lnTo>
                  <a:lnTo>
                    <a:pt x="69056" y="350044"/>
                  </a:lnTo>
                  <a:lnTo>
                    <a:pt x="16668" y="307181"/>
                  </a:lnTo>
                  <a:lnTo>
                    <a:pt x="2381" y="288131"/>
                  </a:lnTo>
                  <a:lnTo>
                    <a:pt x="0" y="261937"/>
                  </a:lnTo>
                  <a:lnTo>
                    <a:pt x="11906" y="247650"/>
                  </a:lnTo>
                  <a:lnTo>
                    <a:pt x="28575" y="240506"/>
                  </a:lnTo>
                  <a:lnTo>
                    <a:pt x="59531" y="245269"/>
                  </a:lnTo>
                  <a:lnTo>
                    <a:pt x="95250" y="264319"/>
                  </a:lnTo>
                  <a:lnTo>
                    <a:pt x="135731" y="278606"/>
                  </a:lnTo>
                  <a:lnTo>
                    <a:pt x="183356" y="288131"/>
                  </a:lnTo>
                  <a:lnTo>
                    <a:pt x="228600" y="292894"/>
                  </a:lnTo>
                  <a:lnTo>
                    <a:pt x="283368" y="292894"/>
                  </a:lnTo>
                  <a:lnTo>
                    <a:pt x="354806" y="292894"/>
                  </a:lnTo>
                  <a:lnTo>
                    <a:pt x="500062" y="269081"/>
                  </a:lnTo>
                  <a:lnTo>
                    <a:pt x="723900" y="214312"/>
                  </a:lnTo>
                  <a:lnTo>
                    <a:pt x="907256" y="159544"/>
                  </a:lnTo>
                  <a:lnTo>
                    <a:pt x="1133475" y="130969"/>
                  </a:lnTo>
                  <a:lnTo>
                    <a:pt x="1226343" y="107156"/>
                  </a:lnTo>
                  <a:lnTo>
                    <a:pt x="1326356" y="88106"/>
                  </a:lnTo>
                  <a:lnTo>
                    <a:pt x="1362075" y="64294"/>
                  </a:lnTo>
                  <a:lnTo>
                    <a:pt x="1407318" y="33337"/>
                  </a:lnTo>
                  <a:lnTo>
                    <a:pt x="1454943" y="9525"/>
                  </a:lnTo>
                  <a:lnTo>
                    <a:pt x="1495425" y="0"/>
                  </a:lnTo>
                  <a:lnTo>
                    <a:pt x="1545431" y="0"/>
                  </a:lnTo>
                  <a:lnTo>
                    <a:pt x="1614487" y="9525"/>
                  </a:lnTo>
                  <a:lnTo>
                    <a:pt x="1678781" y="23812"/>
                  </a:lnTo>
                  <a:lnTo>
                    <a:pt x="1712118" y="35719"/>
                  </a:lnTo>
                  <a:lnTo>
                    <a:pt x="1740693" y="59531"/>
                  </a:lnTo>
                  <a:lnTo>
                    <a:pt x="1752600" y="80962"/>
                  </a:lnTo>
                  <a:cubicBezTo>
                    <a:pt x="1757504" y="107937"/>
                    <a:pt x="1757362" y="98282"/>
                    <a:pt x="1757362" y="109537"/>
                  </a:cubicBezTo>
                  <a:lnTo>
                    <a:pt x="1750218" y="138112"/>
                  </a:lnTo>
                  <a:lnTo>
                    <a:pt x="1731168" y="161925"/>
                  </a:lnTo>
                  <a:lnTo>
                    <a:pt x="1697831" y="185737"/>
                  </a:lnTo>
                  <a:lnTo>
                    <a:pt x="1659731" y="204787"/>
                  </a:lnTo>
                  <a:lnTo>
                    <a:pt x="1369218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0">
              <a:extLst>
                <a:ext uri="{FF2B5EF4-FFF2-40B4-BE49-F238E27FC236}">
                  <a16:creationId xmlns:a16="http://schemas.microsoft.com/office/drawing/2014/main" id="{C979C3C3-82DB-463D-8ADD-CC5A702CAFA5}"/>
                </a:ext>
              </a:extLst>
            </p:cNvPr>
            <p:cNvSpPr/>
            <p:nvPr/>
          </p:nvSpPr>
          <p:spPr>
            <a:xfrm>
              <a:off x="2689225" y="4268788"/>
              <a:ext cx="601663" cy="612775"/>
            </a:xfrm>
            <a:custGeom>
              <a:avLst/>
              <a:gdLst>
                <a:gd name="connsiteX0" fmla="*/ 369094 w 602457"/>
                <a:gd name="connsiteY0" fmla="*/ 507207 h 611982"/>
                <a:gd name="connsiteX1" fmla="*/ 333375 w 602457"/>
                <a:gd name="connsiteY1" fmla="*/ 435769 h 611982"/>
                <a:gd name="connsiteX2" fmla="*/ 295275 w 602457"/>
                <a:gd name="connsiteY2" fmla="*/ 371475 h 611982"/>
                <a:gd name="connsiteX3" fmla="*/ 238125 w 602457"/>
                <a:gd name="connsiteY3" fmla="*/ 292894 h 611982"/>
                <a:gd name="connsiteX4" fmla="*/ 145257 w 602457"/>
                <a:gd name="connsiteY4" fmla="*/ 185738 h 611982"/>
                <a:gd name="connsiteX5" fmla="*/ 38100 w 602457"/>
                <a:gd name="connsiteY5" fmla="*/ 73819 h 611982"/>
                <a:gd name="connsiteX6" fmla="*/ 7144 w 602457"/>
                <a:gd name="connsiteY6" fmla="*/ 38100 h 611982"/>
                <a:gd name="connsiteX7" fmla="*/ 0 w 602457"/>
                <a:gd name="connsiteY7" fmla="*/ 21432 h 611982"/>
                <a:gd name="connsiteX8" fmla="*/ 2382 w 602457"/>
                <a:gd name="connsiteY8" fmla="*/ 9525 h 611982"/>
                <a:gd name="connsiteX9" fmla="*/ 9525 w 602457"/>
                <a:gd name="connsiteY9" fmla="*/ 2382 h 611982"/>
                <a:gd name="connsiteX10" fmla="*/ 35719 w 602457"/>
                <a:gd name="connsiteY10" fmla="*/ 0 h 611982"/>
                <a:gd name="connsiteX11" fmla="*/ 64294 w 602457"/>
                <a:gd name="connsiteY11" fmla="*/ 4763 h 611982"/>
                <a:gd name="connsiteX12" fmla="*/ 126207 w 602457"/>
                <a:gd name="connsiteY12" fmla="*/ 23813 h 611982"/>
                <a:gd name="connsiteX13" fmla="*/ 211932 w 602457"/>
                <a:gd name="connsiteY13" fmla="*/ 57150 h 611982"/>
                <a:gd name="connsiteX14" fmla="*/ 302419 w 602457"/>
                <a:gd name="connsiteY14" fmla="*/ 97632 h 611982"/>
                <a:gd name="connsiteX15" fmla="*/ 366713 w 602457"/>
                <a:gd name="connsiteY15" fmla="*/ 135732 h 611982"/>
                <a:gd name="connsiteX16" fmla="*/ 421482 w 602457"/>
                <a:gd name="connsiteY16" fmla="*/ 176213 h 611982"/>
                <a:gd name="connsiteX17" fmla="*/ 469107 w 602457"/>
                <a:gd name="connsiteY17" fmla="*/ 226219 h 611982"/>
                <a:gd name="connsiteX18" fmla="*/ 521494 w 602457"/>
                <a:gd name="connsiteY18" fmla="*/ 290513 h 611982"/>
                <a:gd name="connsiteX19" fmla="*/ 557213 w 602457"/>
                <a:gd name="connsiteY19" fmla="*/ 342900 h 611982"/>
                <a:gd name="connsiteX20" fmla="*/ 585788 w 602457"/>
                <a:gd name="connsiteY20" fmla="*/ 392907 h 611982"/>
                <a:gd name="connsiteX21" fmla="*/ 597694 w 602457"/>
                <a:gd name="connsiteY21" fmla="*/ 428625 h 611982"/>
                <a:gd name="connsiteX22" fmla="*/ 602457 w 602457"/>
                <a:gd name="connsiteY22" fmla="*/ 459582 h 611982"/>
                <a:gd name="connsiteX23" fmla="*/ 602457 w 602457"/>
                <a:gd name="connsiteY23" fmla="*/ 485775 h 611982"/>
                <a:gd name="connsiteX24" fmla="*/ 600075 w 602457"/>
                <a:gd name="connsiteY24" fmla="*/ 516732 h 611982"/>
                <a:gd name="connsiteX25" fmla="*/ 590550 w 602457"/>
                <a:gd name="connsiteY25" fmla="*/ 559594 h 611982"/>
                <a:gd name="connsiteX26" fmla="*/ 571500 w 602457"/>
                <a:gd name="connsiteY26" fmla="*/ 583407 h 611982"/>
                <a:gd name="connsiteX27" fmla="*/ 550069 w 602457"/>
                <a:gd name="connsiteY27" fmla="*/ 597694 h 611982"/>
                <a:gd name="connsiteX28" fmla="*/ 523875 w 602457"/>
                <a:gd name="connsiteY28" fmla="*/ 604838 h 611982"/>
                <a:gd name="connsiteX29" fmla="*/ 488157 w 602457"/>
                <a:gd name="connsiteY29" fmla="*/ 611982 h 611982"/>
                <a:gd name="connsiteX30" fmla="*/ 469107 w 602457"/>
                <a:gd name="connsiteY30" fmla="*/ 607219 h 611982"/>
                <a:gd name="connsiteX31" fmla="*/ 438150 w 602457"/>
                <a:gd name="connsiteY31" fmla="*/ 590550 h 611982"/>
                <a:gd name="connsiteX32" fmla="*/ 411957 w 602457"/>
                <a:gd name="connsiteY32" fmla="*/ 571500 h 611982"/>
                <a:gd name="connsiteX33" fmla="*/ 369094 w 602457"/>
                <a:gd name="connsiteY33" fmla="*/ 507207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2457" h="611982">
                  <a:moveTo>
                    <a:pt x="369094" y="507207"/>
                  </a:moveTo>
                  <a:lnTo>
                    <a:pt x="333375" y="435769"/>
                  </a:lnTo>
                  <a:lnTo>
                    <a:pt x="295275" y="371475"/>
                  </a:lnTo>
                  <a:lnTo>
                    <a:pt x="238125" y="292894"/>
                  </a:lnTo>
                  <a:lnTo>
                    <a:pt x="145257" y="185738"/>
                  </a:lnTo>
                  <a:lnTo>
                    <a:pt x="38100" y="73819"/>
                  </a:lnTo>
                  <a:lnTo>
                    <a:pt x="7144" y="38100"/>
                  </a:lnTo>
                  <a:lnTo>
                    <a:pt x="0" y="21432"/>
                  </a:lnTo>
                  <a:lnTo>
                    <a:pt x="2382" y="9525"/>
                  </a:lnTo>
                  <a:lnTo>
                    <a:pt x="9525" y="2382"/>
                  </a:lnTo>
                  <a:lnTo>
                    <a:pt x="35719" y="0"/>
                  </a:lnTo>
                  <a:lnTo>
                    <a:pt x="64294" y="4763"/>
                  </a:lnTo>
                  <a:lnTo>
                    <a:pt x="126207" y="23813"/>
                  </a:lnTo>
                  <a:lnTo>
                    <a:pt x="211932" y="57150"/>
                  </a:lnTo>
                  <a:lnTo>
                    <a:pt x="302419" y="97632"/>
                  </a:lnTo>
                  <a:lnTo>
                    <a:pt x="366713" y="135732"/>
                  </a:lnTo>
                  <a:lnTo>
                    <a:pt x="421482" y="176213"/>
                  </a:lnTo>
                  <a:lnTo>
                    <a:pt x="469107" y="226219"/>
                  </a:lnTo>
                  <a:lnTo>
                    <a:pt x="521494" y="290513"/>
                  </a:lnTo>
                  <a:lnTo>
                    <a:pt x="557213" y="342900"/>
                  </a:lnTo>
                  <a:lnTo>
                    <a:pt x="585788" y="392907"/>
                  </a:lnTo>
                  <a:lnTo>
                    <a:pt x="597694" y="428625"/>
                  </a:lnTo>
                  <a:lnTo>
                    <a:pt x="602457" y="459582"/>
                  </a:lnTo>
                  <a:lnTo>
                    <a:pt x="602457" y="485775"/>
                  </a:lnTo>
                  <a:lnTo>
                    <a:pt x="600075" y="516732"/>
                  </a:lnTo>
                  <a:lnTo>
                    <a:pt x="590550" y="559594"/>
                  </a:lnTo>
                  <a:lnTo>
                    <a:pt x="571500" y="583407"/>
                  </a:lnTo>
                  <a:lnTo>
                    <a:pt x="550069" y="597694"/>
                  </a:lnTo>
                  <a:lnTo>
                    <a:pt x="523875" y="604838"/>
                  </a:lnTo>
                  <a:lnTo>
                    <a:pt x="488157" y="611982"/>
                  </a:lnTo>
                  <a:lnTo>
                    <a:pt x="469107" y="607219"/>
                  </a:lnTo>
                  <a:lnTo>
                    <a:pt x="438150" y="590550"/>
                  </a:lnTo>
                  <a:lnTo>
                    <a:pt x="411957" y="571500"/>
                  </a:lnTo>
                  <a:lnTo>
                    <a:pt x="369094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1">
              <a:extLst>
                <a:ext uri="{FF2B5EF4-FFF2-40B4-BE49-F238E27FC236}">
                  <a16:creationId xmlns:a16="http://schemas.microsoft.com/office/drawing/2014/main" id="{071EFF36-14B7-45C8-B7F6-8FDCF531FCAC}"/>
                </a:ext>
              </a:extLst>
            </p:cNvPr>
            <p:cNvSpPr/>
            <p:nvPr/>
          </p:nvSpPr>
          <p:spPr>
            <a:xfrm>
              <a:off x="3998913" y="3868738"/>
              <a:ext cx="568325" cy="774700"/>
            </a:xfrm>
            <a:custGeom>
              <a:avLst/>
              <a:gdLst>
                <a:gd name="connsiteX0" fmla="*/ 283369 w 569119"/>
                <a:gd name="connsiteY0" fmla="*/ 552450 h 773907"/>
                <a:gd name="connsiteX1" fmla="*/ 171450 w 569119"/>
                <a:gd name="connsiteY1" fmla="*/ 657225 h 773907"/>
                <a:gd name="connsiteX2" fmla="*/ 114300 w 569119"/>
                <a:gd name="connsiteY2" fmla="*/ 707232 h 773907"/>
                <a:gd name="connsiteX3" fmla="*/ 59531 w 569119"/>
                <a:gd name="connsiteY3" fmla="*/ 764382 h 773907"/>
                <a:gd name="connsiteX4" fmla="*/ 45244 w 569119"/>
                <a:gd name="connsiteY4" fmla="*/ 771525 h 773907"/>
                <a:gd name="connsiteX5" fmla="*/ 28575 w 569119"/>
                <a:gd name="connsiteY5" fmla="*/ 773907 h 773907"/>
                <a:gd name="connsiteX6" fmla="*/ 11906 w 569119"/>
                <a:gd name="connsiteY6" fmla="*/ 771525 h 773907"/>
                <a:gd name="connsiteX7" fmla="*/ 0 w 569119"/>
                <a:gd name="connsiteY7" fmla="*/ 762000 h 773907"/>
                <a:gd name="connsiteX8" fmla="*/ 0 w 569119"/>
                <a:gd name="connsiteY8" fmla="*/ 745332 h 773907"/>
                <a:gd name="connsiteX9" fmla="*/ 11906 w 569119"/>
                <a:gd name="connsiteY9" fmla="*/ 704850 h 773907"/>
                <a:gd name="connsiteX10" fmla="*/ 54769 w 569119"/>
                <a:gd name="connsiteY10" fmla="*/ 614363 h 773907"/>
                <a:gd name="connsiteX11" fmla="*/ 107156 w 569119"/>
                <a:gd name="connsiteY11" fmla="*/ 502444 h 773907"/>
                <a:gd name="connsiteX12" fmla="*/ 159544 w 569119"/>
                <a:gd name="connsiteY12" fmla="*/ 397669 h 773907"/>
                <a:gd name="connsiteX13" fmla="*/ 195262 w 569119"/>
                <a:gd name="connsiteY13" fmla="*/ 335757 h 773907"/>
                <a:gd name="connsiteX14" fmla="*/ 216694 w 569119"/>
                <a:gd name="connsiteY14" fmla="*/ 290513 h 773907"/>
                <a:gd name="connsiteX15" fmla="*/ 226219 w 569119"/>
                <a:gd name="connsiteY15" fmla="*/ 252413 h 773907"/>
                <a:gd name="connsiteX16" fmla="*/ 230981 w 569119"/>
                <a:gd name="connsiteY16" fmla="*/ 226219 h 773907"/>
                <a:gd name="connsiteX17" fmla="*/ 230981 w 569119"/>
                <a:gd name="connsiteY17" fmla="*/ 197644 h 773907"/>
                <a:gd name="connsiteX18" fmla="*/ 223837 w 569119"/>
                <a:gd name="connsiteY18" fmla="*/ 159544 h 773907"/>
                <a:gd name="connsiteX19" fmla="*/ 211931 w 569119"/>
                <a:gd name="connsiteY19" fmla="*/ 133350 h 773907"/>
                <a:gd name="connsiteX20" fmla="*/ 192881 w 569119"/>
                <a:gd name="connsiteY20" fmla="*/ 95250 h 773907"/>
                <a:gd name="connsiteX21" fmla="*/ 166687 w 569119"/>
                <a:gd name="connsiteY21" fmla="*/ 57150 h 773907"/>
                <a:gd name="connsiteX22" fmla="*/ 159544 w 569119"/>
                <a:gd name="connsiteY22" fmla="*/ 38100 h 773907"/>
                <a:gd name="connsiteX23" fmla="*/ 159544 w 569119"/>
                <a:gd name="connsiteY23" fmla="*/ 23813 h 773907"/>
                <a:gd name="connsiteX24" fmla="*/ 166687 w 569119"/>
                <a:gd name="connsiteY24" fmla="*/ 7144 h 773907"/>
                <a:gd name="connsiteX25" fmla="*/ 183356 w 569119"/>
                <a:gd name="connsiteY25" fmla="*/ 0 h 773907"/>
                <a:gd name="connsiteX26" fmla="*/ 223837 w 569119"/>
                <a:gd name="connsiteY26" fmla="*/ 7144 h 773907"/>
                <a:gd name="connsiteX27" fmla="*/ 309562 w 569119"/>
                <a:gd name="connsiteY27" fmla="*/ 54769 h 773907"/>
                <a:gd name="connsiteX28" fmla="*/ 373856 w 569119"/>
                <a:gd name="connsiteY28" fmla="*/ 90488 h 773907"/>
                <a:gd name="connsiteX29" fmla="*/ 428625 w 569119"/>
                <a:gd name="connsiteY29" fmla="*/ 123825 h 773907"/>
                <a:gd name="connsiteX30" fmla="*/ 478631 w 569119"/>
                <a:gd name="connsiteY30" fmla="*/ 164307 h 773907"/>
                <a:gd name="connsiteX31" fmla="*/ 516731 w 569119"/>
                <a:gd name="connsiteY31" fmla="*/ 197644 h 773907"/>
                <a:gd name="connsiteX32" fmla="*/ 545306 w 569119"/>
                <a:gd name="connsiteY32" fmla="*/ 228600 h 773907"/>
                <a:gd name="connsiteX33" fmla="*/ 554831 w 569119"/>
                <a:gd name="connsiteY33" fmla="*/ 242888 h 773907"/>
                <a:gd name="connsiteX34" fmla="*/ 564356 w 569119"/>
                <a:gd name="connsiteY34" fmla="*/ 266700 h 773907"/>
                <a:gd name="connsiteX35" fmla="*/ 569119 w 569119"/>
                <a:gd name="connsiteY35" fmla="*/ 292894 h 773907"/>
                <a:gd name="connsiteX36" fmla="*/ 564356 w 569119"/>
                <a:gd name="connsiteY36" fmla="*/ 314325 h 773907"/>
                <a:gd name="connsiteX37" fmla="*/ 550069 w 569119"/>
                <a:gd name="connsiteY37" fmla="*/ 338138 h 773907"/>
                <a:gd name="connsiteX38" fmla="*/ 509587 w 569119"/>
                <a:gd name="connsiteY38" fmla="*/ 376238 h 773907"/>
                <a:gd name="connsiteX39" fmla="*/ 452437 w 569119"/>
                <a:gd name="connsiteY39" fmla="*/ 416719 h 773907"/>
                <a:gd name="connsiteX40" fmla="*/ 359569 w 569119"/>
                <a:gd name="connsiteY40" fmla="*/ 490538 h 773907"/>
                <a:gd name="connsiteX41" fmla="*/ 283369 w 569119"/>
                <a:gd name="connsiteY41" fmla="*/ 552450 h 77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9119" h="773907">
                  <a:moveTo>
                    <a:pt x="283369" y="552450"/>
                  </a:moveTo>
                  <a:lnTo>
                    <a:pt x="171450" y="657225"/>
                  </a:lnTo>
                  <a:lnTo>
                    <a:pt x="114300" y="707232"/>
                  </a:lnTo>
                  <a:lnTo>
                    <a:pt x="59531" y="764382"/>
                  </a:lnTo>
                  <a:lnTo>
                    <a:pt x="45244" y="771525"/>
                  </a:lnTo>
                  <a:lnTo>
                    <a:pt x="28575" y="773907"/>
                  </a:lnTo>
                  <a:lnTo>
                    <a:pt x="11906" y="771525"/>
                  </a:lnTo>
                  <a:lnTo>
                    <a:pt x="0" y="762000"/>
                  </a:lnTo>
                  <a:lnTo>
                    <a:pt x="0" y="745332"/>
                  </a:lnTo>
                  <a:lnTo>
                    <a:pt x="11906" y="704850"/>
                  </a:lnTo>
                  <a:lnTo>
                    <a:pt x="54769" y="614363"/>
                  </a:lnTo>
                  <a:lnTo>
                    <a:pt x="107156" y="502444"/>
                  </a:lnTo>
                  <a:lnTo>
                    <a:pt x="159544" y="397669"/>
                  </a:lnTo>
                  <a:lnTo>
                    <a:pt x="195262" y="335757"/>
                  </a:lnTo>
                  <a:lnTo>
                    <a:pt x="216694" y="290513"/>
                  </a:lnTo>
                  <a:lnTo>
                    <a:pt x="226219" y="252413"/>
                  </a:lnTo>
                  <a:lnTo>
                    <a:pt x="230981" y="226219"/>
                  </a:lnTo>
                  <a:lnTo>
                    <a:pt x="230981" y="197644"/>
                  </a:lnTo>
                  <a:lnTo>
                    <a:pt x="223837" y="159544"/>
                  </a:lnTo>
                  <a:lnTo>
                    <a:pt x="211931" y="133350"/>
                  </a:lnTo>
                  <a:lnTo>
                    <a:pt x="192881" y="95250"/>
                  </a:lnTo>
                  <a:lnTo>
                    <a:pt x="166687" y="57150"/>
                  </a:lnTo>
                  <a:lnTo>
                    <a:pt x="159544" y="38100"/>
                  </a:lnTo>
                  <a:lnTo>
                    <a:pt x="159544" y="23813"/>
                  </a:lnTo>
                  <a:lnTo>
                    <a:pt x="166687" y="7144"/>
                  </a:lnTo>
                  <a:lnTo>
                    <a:pt x="183356" y="0"/>
                  </a:lnTo>
                  <a:lnTo>
                    <a:pt x="223837" y="7144"/>
                  </a:lnTo>
                  <a:lnTo>
                    <a:pt x="309562" y="54769"/>
                  </a:lnTo>
                  <a:lnTo>
                    <a:pt x="373856" y="90488"/>
                  </a:lnTo>
                  <a:lnTo>
                    <a:pt x="428625" y="123825"/>
                  </a:lnTo>
                  <a:lnTo>
                    <a:pt x="478631" y="164307"/>
                  </a:lnTo>
                  <a:lnTo>
                    <a:pt x="516731" y="197644"/>
                  </a:lnTo>
                  <a:lnTo>
                    <a:pt x="545306" y="228600"/>
                  </a:lnTo>
                  <a:lnTo>
                    <a:pt x="554831" y="242888"/>
                  </a:lnTo>
                  <a:lnTo>
                    <a:pt x="564356" y="266700"/>
                  </a:lnTo>
                  <a:lnTo>
                    <a:pt x="569119" y="292894"/>
                  </a:lnTo>
                  <a:lnTo>
                    <a:pt x="564356" y="314325"/>
                  </a:lnTo>
                  <a:lnTo>
                    <a:pt x="550069" y="338138"/>
                  </a:lnTo>
                  <a:lnTo>
                    <a:pt x="509587" y="376238"/>
                  </a:lnTo>
                  <a:lnTo>
                    <a:pt x="452437" y="416719"/>
                  </a:lnTo>
                  <a:lnTo>
                    <a:pt x="359569" y="490538"/>
                  </a:lnTo>
                  <a:lnTo>
                    <a:pt x="2833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E9C24E9A-BED7-4342-80AF-B0DF5FE97775}"/>
                </a:ext>
              </a:extLst>
            </p:cNvPr>
            <p:cNvSpPr/>
            <p:nvPr/>
          </p:nvSpPr>
          <p:spPr>
            <a:xfrm>
              <a:off x="5437188" y="1476375"/>
              <a:ext cx="490537" cy="639763"/>
            </a:xfrm>
            <a:custGeom>
              <a:avLst/>
              <a:gdLst>
                <a:gd name="connsiteX0" fmla="*/ 200025 w 490537"/>
                <a:gd name="connsiteY0" fmla="*/ 390525 h 640556"/>
                <a:gd name="connsiteX1" fmla="*/ 195262 w 490537"/>
                <a:gd name="connsiteY1" fmla="*/ 283369 h 640556"/>
                <a:gd name="connsiteX2" fmla="*/ 185737 w 490537"/>
                <a:gd name="connsiteY2" fmla="*/ 247650 h 640556"/>
                <a:gd name="connsiteX3" fmla="*/ 169069 w 490537"/>
                <a:gd name="connsiteY3" fmla="*/ 214313 h 640556"/>
                <a:gd name="connsiteX4" fmla="*/ 135731 w 490537"/>
                <a:gd name="connsiteY4" fmla="*/ 180975 h 640556"/>
                <a:gd name="connsiteX5" fmla="*/ 73819 w 490537"/>
                <a:gd name="connsiteY5" fmla="*/ 123825 h 640556"/>
                <a:gd name="connsiteX6" fmla="*/ 38100 w 490537"/>
                <a:gd name="connsiteY6" fmla="*/ 97631 h 640556"/>
                <a:gd name="connsiteX7" fmla="*/ 9525 w 490537"/>
                <a:gd name="connsiteY7" fmla="*/ 78581 h 640556"/>
                <a:gd name="connsiteX8" fmla="*/ 0 w 490537"/>
                <a:gd name="connsiteY8" fmla="*/ 64294 h 640556"/>
                <a:gd name="connsiteX9" fmla="*/ 2381 w 490537"/>
                <a:gd name="connsiteY9" fmla="*/ 42863 h 640556"/>
                <a:gd name="connsiteX10" fmla="*/ 16669 w 490537"/>
                <a:gd name="connsiteY10" fmla="*/ 23813 h 640556"/>
                <a:gd name="connsiteX11" fmla="*/ 33337 w 490537"/>
                <a:gd name="connsiteY11" fmla="*/ 11906 h 640556"/>
                <a:gd name="connsiteX12" fmla="*/ 66675 w 490537"/>
                <a:gd name="connsiteY12" fmla="*/ 2381 h 640556"/>
                <a:gd name="connsiteX13" fmla="*/ 128587 w 490537"/>
                <a:gd name="connsiteY13" fmla="*/ 0 h 640556"/>
                <a:gd name="connsiteX14" fmla="*/ 180975 w 490537"/>
                <a:gd name="connsiteY14" fmla="*/ 9525 h 640556"/>
                <a:gd name="connsiteX15" fmla="*/ 238125 w 490537"/>
                <a:gd name="connsiteY15" fmla="*/ 35719 h 640556"/>
                <a:gd name="connsiteX16" fmla="*/ 335756 w 490537"/>
                <a:gd name="connsiteY16" fmla="*/ 88106 h 640556"/>
                <a:gd name="connsiteX17" fmla="*/ 414337 w 490537"/>
                <a:gd name="connsiteY17" fmla="*/ 138113 h 640556"/>
                <a:gd name="connsiteX18" fmla="*/ 450056 w 490537"/>
                <a:gd name="connsiteY18" fmla="*/ 169069 h 640556"/>
                <a:gd name="connsiteX19" fmla="*/ 473869 w 490537"/>
                <a:gd name="connsiteY19" fmla="*/ 192881 h 640556"/>
                <a:gd name="connsiteX20" fmla="*/ 483394 w 490537"/>
                <a:gd name="connsiteY20" fmla="*/ 207169 h 640556"/>
                <a:gd name="connsiteX21" fmla="*/ 488156 w 490537"/>
                <a:gd name="connsiteY21" fmla="*/ 219075 h 640556"/>
                <a:gd name="connsiteX22" fmla="*/ 490537 w 490537"/>
                <a:gd name="connsiteY22" fmla="*/ 235744 h 640556"/>
                <a:gd name="connsiteX23" fmla="*/ 483394 w 490537"/>
                <a:gd name="connsiteY23" fmla="*/ 257175 h 640556"/>
                <a:gd name="connsiteX24" fmla="*/ 469106 w 490537"/>
                <a:gd name="connsiteY24" fmla="*/ 276225 h 640556"/>
                <a:gd name="connsiteX25" fmla="*/ 457200 w 490537"/>
                <a:gd name="connsiteY25" fmla="*/ 292894 h 640556"/>
                <a:gd name="connsiteX26" fmla="*/ 445294 w 490537"/>
                <a:gd name="connsiteY26" fmla="*/ 323850 h 640556"/>
                <a:gd name="connsiteX27" fmla="*/ 385762 w 490537"/>
                <a:gd name="connsiteY27" fmla="*/ 616744 h 640556"/>
                <a:gd name="connsiteX28" fmla="*/ 202406 w 490537"/>
                <a:gd name="connsiteY28" fmla="*/ 640556 h 640556"/>
                <a:gd name="connsiteX29" fmla="*/ 200025 w 490537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0537" h="640556">
                  <a:moveTo>
                    <a:pt x="200025" y="390525"/>
                  </a:moveTo>
                  <a:lnTo>
                    <a:pt x="195262" y="283369"/>
                  </a:lnTo>
                  <a:lnTo>
                    <a:pt x="185737" y="247650"/>
                  </a:lnTo>
                  <a:lnTo>
                    <a:pt x="169069" y="214313"/>
                  </a:lnTo>
                  <a:lnTo>
                    <a:pt x="135731" y="180975"/>
                  </a:lnTo>
                  <a:lnTo>
                    <a:pt x="73819" y="123825"/>
                  </a:lnTo>
                  <a:lnTo>
                    <a:pt x="38100" y="97631"/>
                  </a:lnTo>
                  <a:lnTo>
                    <a:pt x="9525" y="78581"/>
                  </a:lnTo>
                  <a:lnTo>
                    <a:pt x="0" y="64294"/>
                  </a:lnTo>
                  <a:lnTo>
                    <a:pt x="2381" y="42863"/>
                  </a:lnTo>
                  <a:lnTo>
                    <a:pt x="16669" y="23813"/>
                  </a:lnTo>
                  <a:lnTo>
                    <a:pt x="33337" y="11906"/>
                  </a:lnTo>
                  <a:lnTo>
                    <a:pt x="66675" y="2381"/>
                  </a:lnTo>
                  <a:lnTo>
                    <a:pt x="128587" y="0"/>
                  </a:lnTo>
                  <a:lnTo>
                    <a:pt x="180975" y="9525"/>
                  </a:lnTo>
                  <a:lnTo>
                    <a:pt x="238125" y="35719"/>
                  </a:lnTo>
                  <a:lnTo>
                    <a:pt x="335756" y="88106"/>
                  </a:lnTo>
                  <a:lnTo>
                    <a:pt x="414337" y="138113"/>
                  </a:lnTo>
                  <a:lnTo>
                    <a:pt x="450056" y="169069"/>
                  </a:lnTo>
                  <a:lnTo>
                    <a:pt x="473869" y="192881"/>
                  </a:lnTo>
                  <a:lnTo>
                    <a:pt x="483394" y="207169"/>
                  </a:lnTo>
                  <a:lnTo>
                    <a:pt x="488156" y="219075"/>
                  </a:lnTo>
                  <a:lnTo>
                    <a:pt x="490537" y="235744"/>
                  </a:lnTo>
                  <a:lnTo>
                    <a:pt x="483394" y="257175"/>
                  </a:lnTo>
                  <a:lnTo>
                    <a:pt x="469106" y="276225"/>
                  </a:lnTo>
                  <a:lnTo>
                    <a:pt x="457200" y="292894"/>
                  </a:lnTo>
                  <a:lnTo>
                    <a:pt x="445294" y="323850"/>
                  </a:lnTo>
                  <a:lnTo>
                    <a:pt x="385762" y="616744"/>
                  </a:lnTo>
                  <a:lnTo>
                    <a:pt x="202406" y="640556"/>
                  </a:lnTo>
                  <a:cubicBezTo>
                    <a:pt x="201612" y="558006"/>
                    <a:pt x="200819" y="475456"/>
                    <a:pt x="200025" y="3905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318704D0-CCA9-4BCF-B788-623C78A8DF8B}"/>
                </a:ext>
              </a:extLst>
            </p:cNvPr>
            <p:cNvSpPr/>
            <p:nvPr/>
          </p:nvSpPr>
          <p:spPr>
            <a:xfrm>
              <a:off x="4681538" y="3294063"/>
              <a:ext cx="488950" cy="1266825"/>
            </a:xfrm>
            <a:custGeom>
              <a:avLst/>
              <a:gdLst>
                <a:gd name="connsiteX0" fmla="*/ 192881 w 488156"/>
                <a:gd name="connsiteY0" fmla="*/ 792956 h 1266825"/>
                <a:gd name="connsiteX1" fmla="*/ 183356 w 488156"/>
                <a:gd name="connsiteY1" fmla="*/ 576262 h 1266825"/>
                <a:gd name="connsiteX2" fmla="*/ 173831 w 488156"/>
                <a:gd name="connsiteY2" fmla="*/ 402431 h 1266825"/>
                <a:gd name="connsiteX3" fmla="*/ 164306 w 488156"/>
                <a:gd name="connsiteY3" fmla="*/ 359569 h 1266825"/>
                <a:gd name="connsiteX4" fmla="*/ 119062 w 488156"/>
                <a:gd name="connsiteY4" fmla="*/ 245269 h 1266825"/>
                <a:gd name="connsiteX5" fmla="*/ 64293 w 488156"/>
                <a:gd name="connsiteY5" fmla="*/ 133350 h 1266825"/>
                <a:gd name="connsiteX6" fmla="*/ 23812 w 488156"/>
                <a:gd name="connsiteY6" fmla="*/ 78581 h 1266825"/>
                <a:gd name="connsiteX7" fmla="*/ 4762 w 488156"/>
                <a:gd name="connsiteY7" fmla="*/ 54769 h 1266825"/>
                <a:gd name="connsiteX8" fmla="*/ 0 w 488156"/>
                <a:gd name="connsiteY8" fmla="*/ 38100 h 1266825"/>
                <a:gd name="connsiteX9" fmla="*/ 2381 w 488156"/>
                <a:gd name="connsiteY9" fmla="*/ 23812 h 1266825"/>
                <a:gd name="connsiteX10" fmla="*/ 11906 w 488156"/>
                <a:gd name="connsiteY10" fmla="*/ 11906 h 1266825"/>
                <a:gd name="connsiteX11" fmla="*/ 40481 w 488156"/>
                <a:gd name="connsiteY11" fmla="*/ 0 h 1266825"/>
                <a:gd name="connsiteX12" fmla="*/ 61912 w 488156"/>
                <a:gd name="connsiteY12" fmla="*/ 0 h 1266825"/>
                <a:gd name="connsiteX13" fmla="*/ 123825 w 488156"/>
                <a:gd name="connsiteY13" fmla="*/ 14287 h 1266825"/>
                <a:gd name="connsiteX14" fmla="*/ 290512 w 488156"/>
                <a:gd name="connsiteY14" fmla="*/ 50006 h 1266825"/>
                <a:gd name="connsiteX15" fmla="*/ 333375 w 488156"/>
                <a:gd name="connsiteY15" fmla="*/ 226219 h 1266825"/>
                <a:gd name="connsiteX16" fmla="*/ 376237 w 488156"/>
                <a:gd name="connsiteY16" fmla="*/ 488156 h 1266825"/>
                <a:gd name="connsiteX17" fmla="*/ 397668 w 488156"/>
                <a:gd name="connsiteY17" fmla="*/ 647700 h 1266825"/>
                <a:gd name="connsiteX18" fmla="*/ 419100 w 488156"/>
                <a:gd name="connsiteY18" fmla="*/ 957262 h 1266825"/>
                <a:gd name="connsiteX19" fmla="*/ 488156 w 488156"/>
                <a:gd name="connsiteY19" fmla="*/ 1126331 h 1266825"/>
                <a:gd name="connsiteX20" fmla="*/ 478631 w 488156"/>
                <a:gd name="connsiteY20" fmla="*/ 1169194 h 1266825"/>
                <a:gd name="connsiteX21" fmla="*/ 466725 w 488156"/>
                <a:gd name="connsiteY21" fmla="*/ 1195387 h 1266825"/>
                <a:gd name="connsiteX22" fmla="*/ 419100 w 488156"/>
                <a:gd name="connsiteY22" fmla="*/ 1262062 h 1266825"/>
                <a:gd name="connsiteX23" fmla="*/ 397668 w 488156"/>
                <a:gd name="connsiteY23" fmla="*/ 1266825 h 1266825"/>
                <a:gd name="connsiteX24" fmla="*/ 364331 w 488156"/>
                <a:gd name="connsiteY24" fmla="*/ 1259681 h 1266825"/>
                <a:gd name="connsiteX25" fmla="*/ 326231 w 488156"/>
                <a:gd name="connsiteY25" fmla="*/ 1243012 h 1266825"/>
                <a:gd name="connsiteX26" fmla="*/ 290512 w 488156"/>
                <a:gd name="connsiteY26" fmla="*/ 1216819 h 1266825"/>
                <a:gd name="connsiteX27" fmla="*/ 264318 w 488156"/>
                <a:gd name="connsiteY27" fmla="*/ 1188244 h 1266825"/>
                <a:gd name="connsiteX28" fmla="*/ 242887 w 488156"/>
                <a:gd name="connsiteY28" fmla="*/ 1152525 h 1266825"/>
                <a:gd name="connsiteX29" fmla="*/ 221456 w 488156"/>
                <a:gd name="connsiteY29" fmla="*/ 1097756 h 1266825"/>
                <a:gd name="connsiteX30" fmla="*/ 209550 w 488156"/>
                <a:gd name="connsiteY30" fmla="*/ 1040606 h 1266825"/>
                <a:gd name="connsiteX31" fmla="*/ 204787 w 488156"/>
                <a:gd name="connsiteY31" fmla="*/ 976312 h 1266825"/>
                <a:gd name="connsiteX32" fmla="*/ 192881 w 488156"/>
                <a:gd name="connsiteY32" fmla="*/ 792956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8156" h="1266825">
                  <a:moveTo>
                    <a:pt x="192881" y="792956"/>
                  </a:moveTo>
                  <a:lnTo>
                    <a:pt x="183356" y="576262"/>
                  </a:lnTo>
                  <a:lnTo>
                    <a:pt x="173831" y="402431"/>
                  </a:lnTo>
                  <a:lnTo>
                    <a:pt x="164306" y="359569"/>
                  </a:lnTo>
                  <a:lnTo>
                    <a:pt x="119062" y="245269"/>
                  </a:lnTo>
                  <a:lnTo>
                    <a:pt x="64293" y="133350"/>
                  </a:lnTo>
                  <a:lnTo>
                    <a:pt x="23812" y="78581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2381" y="23812"/>
                  </a:lnTo>
                  <a:lnTo>
                    <a:pt x="11906" y="11906"/>
                  </a:lnTo>
                  <a:lnTo>
                    <a:pt x="40481" y="0"/>
                  </a:lnTo>
                  <a:lnTo>
                    <a:pt x="61912" y="0"/>
                  </a:lnTo>
                  <a:lnTo>
                    <a:pt x="123825" y="14287"/>
                  </a:lnTo>
                  <a:lnTo>
                    <a:pt x="290512" y="50006"/>
                  </a:lnTo>
                  <a:lnTo>
                    <a:pt x="333375" y="226219"/>
                  </a:lnTo>
                  <a:lnTo>
                    <a:pt x="376237" y="488156"/>
                  </a:lnTo>
                  <a:lnTo>
                    <a:pt x="397668" y="647700"/>
                  </a:lnTo>
                  <a:lnTo>
                    <a:pt x="419100" y="957262"/>
                  </a:lnTo>
                  <a:lnTo>
                    <a:pt x="488156" y="1126331"/>
                  </a:lnTo>
                  <a:lnTo>
                    <a:pt x="478631" y="1169194"/>
                  </a:lnTo>
                  <a:lnTo>
                    <a:pt x="466725" y="1195387"/>
                  </a:lnTo>
                  <a:lnTo>
                    <a:pt x="419100" y="1262062"/>
                  </a:lnTo>
                  <a:lnTo>
                    <a:pt x="397668" y="1266825"/>
                  </a:lnTo>
                  <a:lnTo>
                    <a:pt x="364331" y="1259681"/>
                  </a:lnTo>
                  <a:lnTo>
                    <a:pt x="326231" y="1243012"/>
                  </a:lnTo>
                  <a:lnTo>
                    <a:pt x="290512" y="1216819"/>
                  </a:lnTo>
                  <a:lnTo>
                    <a:pt x="264318" y="1188244"/>
                  </a:lnTo>
                  <a:lnTo>
                    <a:pt x="242887" y="1152525"/>
                  </a:lnTo>
                  <a:lnTo>
                    <a:pt x="221456" y="1097756"/>
                  </a:lnTo>
                  <a:lnTo>
                    <a:pt x="209550" y="1040606"/>
                  </a:lnTo>
                  <a:lnTo>
                    <a:pt x="204787" y="976312"/>
                  </a:lnTo>
                  <a:lnTo>
                    <a:pt x="192881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7">
              <a:extLst>
                <a:ext uri="{FF2B5EF4-FFF2-40B4-BE49-F238E27FC236}">
                  <a16:creationId xmlns:a16="http://schemas.microsoft.com/office/drawing/2014/main" id="{748B061D-8828-42F0-BEDD-23AD23475C1B}"/>
                </a:ext>
              </a:extLst>
            </p:cNvPr>
            <p:cNvSpPr/>
            <p:nvPr/>
          </p:nvSpPr>
          <p:spPr>
            <a:xfrm>
              <a:off x="3733800" y="1876425"/>
              <a:ext cx="919163" cy="619125"/>
            </a:xfrm>
            <a:custGeom>
              <a:avLst/>
              <a:gdLst>
                <a:gd name="connsiteX0" fmla="*/ 573881 w 919163"/>
                <a:gd name="connsiteY0" fmla="*/ 447675 h 619125"/>
                <a:gd name="connsiteX1" fmla="*/ 483394 w 919163"/>
                <a:gd name="connsiteY1" fmla="*/ 366713 h 619125"/>
                <a:gd name="connsiteX2" fmla="*/ 414338 w 919163"/>
                <a:gd name="connsiteY2" fmla="*/ 311944 h 619125"/>
                <a:gd name="connsiteX3" fmla="*/ 330994 w 919163"/>
                <a:gd name="connsiteY3" fmla="*/ 254794 h 619125"/>
                <a:gd name="connsiteX4" fmla="*/ 209550 w 919163"/>
                <a:gd name="connsiteY4" fmla="*/ 178594 h 619125"/>
                <a:gd name="connsiteX5" fmla="*/ 0 w 919163"/>
                <a:gd name="connsiteY5" fmla="*/ 54769 h 619125"/>
                <a:gd name="connsiteX6" fmla="*/ 116681 w 919163"/>
                <a:gd name="connsiteY6" fmla="*/ 0 h 619125"/>
                <a:gd name="connsiteX7" fmla="*/ 250031 w 919163"/>
                <a:gd name="connsiteY7" fmla="*/ 35719 h 619125"/>
                <a:gd name="connsiteX8" fmla="*/ 390525 w 919163"/>
                <a:gd name="connsiteY8" fmla="*/ 76200 h 619125"/>
                <a:gd name="connsiteX9" fmla="*/ 507206 w 919163"/>
                <a:gd name="connsiteY9" fmla="*/ 111919 h 619125"/>
                <a:gd name="connsiteX10" fmla="*/ 595313 w 919163"/>
                <a:gd name="connsiteY10" fmla="*/ 145256 h 619125"/>
                <a:gd name="connsiteX11" fmla="*/ 650081 w 919163"/>
                <a:gd name="connsiteY11" fmla="*/ 171450 h 619125"/>
                <a:gd name="connsiteX12" fmla="*/ 697706 w 919163"/>
                <a:gd name="connsiteY12" fmla="*/ 204788 h 619125"/>
                <a:gd name="connsiteX13" fmla="*/ 759619 w 919163"/>
                <a:gd name="connsiteY13" fmla="*/ 261938 h 619125"/>
                <a:gd name="connsiteX14" fmla="*/ 812006 w 919163"/>
                <a:gd name="connsiteY14" fmla="*/ 314325 h 619125"/>
                <a:gd name="connsiteX15" fmla="*/ 847725 w 919163"/>
                <a:gd name="connsiteY15" fmla="*/ 352425 h 619125"/>
                <a:gd name="connsiteX16" fmla="*/ 876300 w 919163"/>
                <a:gd name="connsiteY16" fmla="*/ 392906 h 619125"/>
                <a:gd name="connsiteX17" fmla="*/ 897731 w 919163"/>
                <a:gd name="connsiteY17" fmla="*/ 423863 h 619125"/>
                <a:gd name="connsiteX18" fmla="*/ 914400 w 919163"/>
                <a:gd name="connsiteY18" fmla="*/ 464344 h 619125"/>
                <a:gd name="connsiteX19" fmla="*/ 919163 w 919163"/>
                <a:gd name="connsiteY19" fmla="*/ 488156 h 619125"/>
                <a:gd name="connsiteX20" fmla="*/ 919163 w 919163"/>
                <a:gd name="connsiteY20" fmla="*/ 523875 h 619125"/>
                <a:gd name="connsiteX21" fmla="*/ 914400 w 919163"/>
                <a:gd name="connsiteY21" fmla="*/ 557213 h 619125"/>
                <a:gd name="connsiteX22" fmla="*/ 900113 w 919163"/>
                <a:gd name="connsiteY22" fmla="*/ 578644 h 619125"/>
                <a:gd name="connsiteX23" fmla="*/ 873919 w 919163"/>
                <a:gd name="connsiteY23" fmla="*/ 602456 h 619125"/>
                <a:gd name="connsiteX24" fmla="*/ 838200 w 919163"/>
                <a:gd name="connsiteY24" fmla="*/ 614363 h 619125"/>
                <a:gd name="connsiteX25" fmla="*/ 800100 w 919163"/>
                <a:gd name="connsiteY25" fmla="*/ 619125 h 619125"/>
                <a:gd name="connsiteX26" fmla="*/ 764381 w 919163"/>
                <a:gd name="connsiteY26" fmla="*/ 609600 h 619125"/>
                <a:gd name="connsiteX27" fmla="*/ 714375 w 919163"/>
                <a:gd name="connsiteY27" fmla="*/ 578644 h 619125"/>
                <a:gd name="connsiteX28" fmla="*/ 573881 w 919163"/>
                <a:gd name="connsiteY28" fmla="*/ 447675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9163" h="619125">
                  <a:moveTo>
                    <a:pt x="573881" y="447675"/>
                  </a:moveTo>
                  <a:lnTo>
                    <a:pt x="483394" y="366713"/>
                  </a:lnTo>
                  <a:lnTo>
                    <a:pt x="414338" y="311944"/>
                  </a:lnTo>
                  <a:lnTo>
                    <a:pt x="330994" y="254794"/>
                  </a:lnTo>
                  <a:lnTo>
                    <a:pt x="209550" y="178594"/>
                  </a:lnTo>
                  <a:lnTo>
                    <a:pt x="0" y="54769"/>
                  </a:lnTo>
                  <a:lnTo>
                    <a:pt x="116681" y="0"/>
                  </a:lnTo>
                  <a:lnTo>
                    <a:pt x="250031" y="35719"/>
                  </a:lnTo>
                  <a:lnTo>
                    <a:pt x="390525" y="76200"/>
                  </a:lnTo>
                  <a:lnTo>
                    <a:pt x="507206" y="111919"/>
                  </a:lnTo>
                  <a:lnTo>
                    <a:pt x="595313" y="145256"/>
                  </a:lnTo>
                  <a:lnTo>
                    <a:pt x="650081" y="171450"/>
                  </a:lnTo>
                  <a:lnTo>
                    <a:pt x="697706" y="204788"/>
                  </a:lnTo>
                  <a:lnTo>
                    <a:pt x="759619" y="261938"/>
                  </a:lnTo>
                  <a:lnTo>
                    <a:pt x="812006" y="314325"/>
                  </a:lnTo>
                  <a:lnTo>
                    <a:pt x="847725" y="352425"/>
                  </a:lnTo>
                  <a:lnTo>
                    <a:pt x="876300" y="392906"/>
                  </a:lnTo>
                  <a:lnTo>
                    <a:pt x="897731" y="423863"/>
                  </a:lnTo>
                  <a:lnTo>
                    <a:pt x="914400" y="464344"/>
                  </a:lnTo>
                  <a:lnTo>
                    <a:pt x="919163" y="488156"/>
                  </a:lnTo>
                  <a:lnTo>
                    <a:pt x="919163" y="523875"/>
                  </a:lnTo>
                  <a:lnTo>
                    <a:pt x="914400" y="557213"/>
                  </a:lnTo>
                  <a:lnTo>
                    <a:pt x="900113" y="578644"/>
                  </a:lnTo>
                  <a:lnTo>
                    <a:pt x="873919" y="602456"/>
                  </a:lnTo>
                  <a:lnTo>
                    <a:pt x="838200" y="614363"/>
                  </a:lnTo>
                  <a:lnTo>
                    <a:pt x="800100" y="619125"/>
                  </a:lnTo>
                  <a:lnTo>
                    <a:pt x="764381" y="609600"/>
                  </a:lnTo>
                  <a:lnTo>
                    <a:pt x="714375" y="578644"/>
                  </a:lnTo>
                  <a:lnTo>
                    <a:pt x="5738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2">
              <a:extLst>
                <a:ext uri="{FF2B5EF4-FFF2-40B4-BE49-F238E27FC236}">
                  <a16:creationId xmlns:a16="http://schemas.microsoft.com/office/drawing/2014/main" id="{48E0821D-A193-4894-BDB1-B4401BCCA7BD}"/>
                </a:ext>
              </a:extLst>
            </p:cNvPr>
            <p:cNvSpPr/>
            <p:nvPr/>
          </p:nvSpPr>
          <p:spPr>
            <a:xfrm rot="16200000">
              <a:off x="2524919" y="3842544"/>
              <a:ext cx="2149475" cy="461963"/>
            </a:xfrm>
            <a:custGeom>
              <a:avLst/>
              <a:gdLst>
                <a:gd name="connsiteX0" fmla="*/ 916781 w 2150269"/>
                <a:gd name="connsiteY0" fmla="*/ 414337 h 461962"/>
                <a:gd name="connsiteX1" fmla="*/ 357188 w 2150269"/>
                <a:gd name="connsiteY1" fmla="*/ 385762 h 461962"/>
                <a:gd name="connsiteX2" fmla="*/ 90488 w 2150269"/>
                <a:gd name="connsiteY2" fmla="*/ 371475 h 461962"/>
                <a:gd name="connsiteX3" fmla="*/ 0 w 2150269"/>
                <a:gd name="connsiteY3" fmla="*/ 171450 h 461962"/>
                <a:gd name="connsiteX4" fmla="*/ 271463 w 2150269"/>
                <a:gd name="connsiteY4" fmla="*/ 171450 h 461962"/>
                <a:gd name="connsiteX5" fmla="*/ 566738 w 2150269"/>
                <a:gd name="connsiteY5" fmla="*/ 169069 h 461962"/>
                <a:gd name="connsiteX6" fmla="*/ 781050 w 2150269"/>
                <a:gd name="connsiteY6" fmla="*/ 171450 h 461962"/>
                <a:gd name="connsiteX7" fmla="*/ 950119 w 2150269"/>
                <a:gd name="connsiteY7" fmla="*/ 176212 h 461962"/>
                <a:gd name="connsiteX8" fmla="*/ 1071563 w 2150269"/>
                <a:gd name="connsiteY8" fmla="*/ 178594 h 461962"/>
                <a:gd name="connsiteX9" fmla="*/ 1362075 w 2150269"/>
                <a:gd name="connsiteY9" fmla="*/ 190500 h 461962"/>
                <a:gd name="connsiteX10" fmla="*/ 1554956 w 2150269"/>
                <a:gd name="connsiteY10" fmla="*/ 216694 h 461962"/>
                <a:gd name="connsiteX11" fmla="*/ 1693069 w 2150269"/>
                <a:gd name="connsiteY11" fmla="*/ 209550 h 461962"/>
                <a:gd name="connsiteX12" fmla="*/ 1762125 w 2150269"/>
                <a:gd name="connsiteY12" fmla="*/ 202406 h 461962"/>
                <a:gd name="connsiteX13" fmla="*/ 1824038 w 2150269"/>
                <a:gd name="connsiteY13" fmla="*/ 190500 h 461962"/>
                <a:gd name="connsiteX14" fmla="*/ 1885950 w 2150269"/>
                <a:gd name="connsiteY14" fmla="*/ 171450 h 461962"/>
                <a:gd name="connsiteX15" fmla="*/ 1938338 w 2150269"/>
                <a:gd name="connsiteY15" fmla="*/ 147637 h 461962"/>
                <a:gd name="connsiteX16" fmla="*/ 1985963 w 2150269"/>
                <a:gd name="connsiteY16" fmla="*/ 109537 h 461962"/>
                <a:gd name="connsiteX17" fmla="*/ 2090738 w 2150269"/>
                <a:gd name="connsiteY17" fmla="*/ 0 h 461962"/>
                <a:gd name="connsiteX18" fmla="*/ 2150269 w 2150269"/>
                <a:gd name="connsiteY18" fmla="*/ 180975 h 461962"/>
                <a:gd name="connsiteX19" fmla="*/ 2043113 w 2150269"/>
                <a:gd name="connsiteY19" fmla="*/ 295275 h 461962"/>
                <a:gd name="connsiteX20" fmla="*/ 2026444 w 2150269"/>
                <a:gd name="connsiteY20" fmla="*/ 328612 h 461962"/>
                <a:gd name="connsiteX21" fmla="*/ 2007394 w 2150269"/>
                <a:gd name="connsiteY21" fmla="*/ 373856 h 461962"/>
                <a:gd name="connsiteX22" fmla="*/ 1985963 w 2150269"/>
                <a:gd name="connsiteY22" fmla="*/ 416719 h 461962"/>
                <a:gd name="connsiteX23" fmla="*/ 1950244 w 2150269"/>
                <a:gd name="connsiteY23" fmla="*/ 447675 h 461962"/>
                <a:gd name="connsiteX24" fmla="*/ 1916906 w 2150269"/>
                <a:gd name="connsiteY24" fmla="*/ 459581 h 461962"/>
                <a:gd name="connsiteX25" fmla="*/ 1885950 w 2150269"/>
                <a:gd name="connsiteY25" fmla="*/ 461962 h 461962"/>
                <a:gd name="connsiteX26" fmla="*/ 1759744 w 2150269"/>
                <a:gd name="connsiteY26" fmla="*/ 452437 h 461962"/>
                <a:gd name="connsiteX27" fmla="*/ 1578769 w 2150269"/>
                <a:gd name="connsiteY27" fmla="*/ 440531 h 461962"/>
                <a:gd name="connsiteX28" fmla="*/ 1400175 w 2150269"/>
                <a:gd name="connsiteY28" fmla="*/ 438150 h 461962"/>
                <a:gd name="connsiteX29" fmla="*/ 916781 w 2150269"/>
                <a:gd name="connsiteY29" fmla="*/ 414337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50269" h="461962">
                  <a:moveTo>
                    <a:pt x="916781" y="414337"/>
                  </a:moveTo>
                  <a:lnTo>
                    <a:pt x="357188" y="385762"/>
                  </a:lnTo>
                  <a:lnTo>
                    <a:pt x="90488" y="371475"/>
                  </a:lnTo>
                  <a:lnTo>
                    <a:pt x="0" y="171450"/>
                  </a:lnTo>
                  <a:lnTo>
                    <a:pt x="271463" y="171450"/>
                  </a:lnTo>
                  <a:lnTo>
                    <a:pt x="566738" y="169069"/>
                  </a:lnTo>
                  <a:lnTo>
                    <a:pt x="781050" y="171450"/>
                  </a:lnTo>
                  <a:lnTo>
                    <a:pt x="950119" y="176212"/>
                  </a:lnTo>
                  <a:lnTo>
                    <a:pt x="1071563" y="178594"/>
                  </a:lnTo>
                  <a:lnTo>
                    <a:pt x="1362075" y="190500"/>
                  </a:lnTo>
                  <a:lnTo>
                    <a:pt x="1554956" y="216694"/>
                  </a:lnTo>
                  <a:lnTo>
                    <a:pt x="1693069" y="209550"/>
                  </a:lnTo>
                  <a:lnTo>
                    <a:pt x="1762125" y="202406"/>
                  </a:lnTo>
                  <a:lnTo>
                    <a:pt x="1824038" y="190500"/>
                  </a:lnTo>
                  <a:lnTo>
                    <a:pt x="1885950" y="171450"/>
                  </a:lnTo>
                  <a:lnTo>
                    <a:pt x="1938338" y="147637"/>
                  </a:lnTo>
                  <a:lnTo>
                    <a:pt x="1985963" y="109537"/>
                  </a:lnTo>
                  <a:lnTo>
                    <a:pt x="2090738" y="0"/>
                  </a:lnTo>
                  <a:lnTo>
                    <a:pt x="2150269" y="180975"/>
                  </a:lnTo>
                  <a:lnTo>
                    <a:pt x="2043113" y="295275"/>
                  </a:lnTo>
                  <a:lnTo>
                    <a:pt x="2026444" y="328612"/>
                  </a:lnTo>
                  <a:lnTo>
                    <a:pt x="2007394" y="373856"/>
                  </a:lnTo>
                  <a:lnTo>
                    <a:pt x="1985963" y="416719"/>
                  </a:lnTo>
                  <a:lnTo>
                    <a:pt x="1950244" y="447675"/>
                  </a:lnTo>
                  <a:lnTo>
                    <a:pt x="1916906" y="459581"/>
                  </a:lnTo>
                  <a:lnTo>
                    <a:pt x="1885950" y="461962"/>
                  </a:lnTo>
                  <a:lnTo>
                    <a:pt x="1759744" y="452437"/>
                  </a:lnTo>
                  <a:lnTo>
                    <a:pt x="1578769" y="440531"/>
                  </a:lnTo>
                  <a:lnTo>
                    <a:pt x="1400175" y="438150"/>
                  </a:lnTo>
                  <a:lnTo>
                    <a:pt x="91678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2">
              <a:extLst>
                <a:ext uri="{FF2B5EF4-FFF2-40B4-BE49-F238E27FC236}">
                  <a16:creationId xmlns:a16="http://schemas.microsoft.com/office/drawing/2014/main" id="{0346D69A-2478-4565-B593-2DBF7FA2ED07}"/>
                </a:ext>
              </a:extLst>
            </p:cNvPr>
            <p:cNvSpPr/>
            <p:nvPr/>
          </p:nvSpPr>
          <p:spPr>
            <a:xfrm>
              <a:off x="2536825" y="4725988"/>
              <a:ext cx="2020888" cy="879475"/>
            </a:xfrm>
            <a:custGeom>
              <a:avLst/>
              <a:gdLst>
                <a:gd name="connsiteX0" fmla="*/ 1307307 w 2021682"/>
                <a:gd name="connsiteY0" fmla="*/ 414338 h 878682"/>
                <a:gd name="connsiteX1" fmla="*/ 892969 w 2021682"/>
                <a:gd name="connsiteY1" fmla="*/ 616744 h 878682"/>
                <a:gd name="connsiteX2" fmla="*/ 561975 w 2021682"/>
                <a:gd name="connsiteY2" fmla="*/ 778669 h 878682"/>
                <a:gd name="connsiteX3" fmla="*/ 464344 w 2021682"/>
                <a:gd name="connsiteY3" fmla="*/ 823913 h 878682"/>
                <a:gd name="connsiteX4" fmla="*/ 440532 w 2021682"/>
                <a:gd name="connsiteY4" fmla="*/ 852488 h 878682"/>
                <a:gd name="connsiteX5" fmla="*/ 423863 w 2021682"/>
                <a:gd name="connsiteY5" fmla="*/ 869157 h 878682"/>
                <a:gd name="connsiteX6" fmla="*/ 404813 w 2021682"/>
                <a:gd name="connsiteY6" fmla="*/ 876300 h 878682"/>
                <a:gd name="connsiteX7" fmla="*/ 383382 w 2021682"/>
                <a:gd name="connsiteY7" fmla="*/ 878682 h 878682"/>
                <a:gd name="connsiteX8" fmla="*/ 357188 w 2021682"/>
                <a:gd name="connsiteY8" fmla="*/ 876300 h 878682"/>
                <a:gd name="connsiteX9" fmla="*/ 321469 w 2021682"/>
                <a:gd name="connsiteY9" fmla="*/ 854869 h 878682"/>
                <a:gd name="connsiteX10" fmla="*/ 211932 w 2021682"/>
                <a:gd name="connsiteY10" fmla="*/ 764382 h 878682"/>
                <a:gd name="connsiteX11" fmla="*/ 133350 w 2021682"/>
                <a:gd name="connsiteY11" fmla="*/ 681038 h 878682"/>
                <a:gd name="connsiteX12" fmla="*/ 71438 w 2021682"/>
                <a:gd name="connsiteY12" fmla="*/ 600075 h 878682"/>
                <a:gd name="connsiteX13" fmla="*/ 45244 w 2021682"/>
                <a:gd name="connsiteY13" fmla="*/ 557213 h 878682"/>
                <a:gd name="connsiteX14" fmla="*/ 14288 w 2021682"/>
                <a:gd name="connsiteY14" fmla="*/ 504825 h 878682"/>
                <a:gd name="connsiteX15" fmla="*/ 4763 w 2021682"/>
                <a:gd name="connsiteY15" fmla="*/ 483394 h 878682"/>
                <a:gd name="connsiteX16" fmla="*/ 0 w 2021682"/>
                <a:gd name="connsiteY16" fmla="*/ 466725 h 878682"/>
                <a:gd name="connsiteX17" fmla="*/ 7144 w 2021682"/>
                <a:gd name="connsiteY17" fmla="*/ 447675 h 878682"/>
                <a:gd name="connsiteX18" fmla="*/ 33338 w 2021682"/>
                <a:gd name="connsiteY18" fmla="*/ 442913 h 878682"/>
                <a:gd name="connsiteX19" fmla="*/ 59532 w 2021682"/>
                <a:gd name="connsiteY19" fmla="*/ 450057 h 878682"/>
                <a:gd name="connsiteX20" fmla="*/ 107157 w 2021682"/>
                <a:gd name="connsiteY20" fmla="*/ 473869 h 878682"/>
                <a:gd name="connsiteX21" fmla="*/ 195263 w 2021682"/>
                <a:gd name="connsiteY21" fmla="*/ 528638 h 878682"/>
                <a:gd name="connsiteX22" fmla="*/ 230982 w 2021682"/>
                <a:gd name="connsiteY22" fmla="*/ 550069 h 878682"/>
                <a:gd name="connsiteX23" fmla="*/ 254794 w 2021682"/>
                <a:gd name="connsiteY23" fmla="*/ 554832 h 878682"/>
                <a:gd name="connsiteX24" fmla="*/ 300038 w 2021682"/>
                <a:gd name="connsiteY24" fmla="*/ 559594 h 878682"/>
                <a:gd name="connsiteX25" fmla="*/ 330994 w 2021682"/>
                <a:gd name="connsiteY25" fmla="*/ 559594 h 878682"/>
                <a:gd name="connsiteX26" fmla="*/ 378619 w 2021682"/>
                <a:gd name="connsiteY26" fmla="*/ 550069 h 878682"/>
                <a:gd name="connsiteX27" fmla="*/ 578644 w 2021682"/>
                <a:gd name="connsiteY27" fmla="*/ 500063 h 878682"/>
                <a:gd name="connsiteX28" fmla="*/ 771525 w 2021682"/>
                <a:gd name="connsiteY28" fmla="*/ 435769 h 878682"/>
                <a:gd name="connsiteX29" fmla="*/ 1002507 w 2021682"/>
                <a:gd name="connsiteY29" fmla="*/ 354807 h 878682"/>
                <a:gd name="connsiteX30" fmla="*/ 1216819 w 2021682"/>
                <a:gd name="connsiteY30" fmla="*/ 283369 h 878682"/>
                <a:gd name="connsiteX31" fmla="*/ 1416844 w 2021682"/>
                <a:gd name="connsiteY31" fmla="*/ 209550 h 878682"/>
                <a:gd name="connsiteX32" fmla="*/ 1685925 w 2021682"/>
                <a:gd name="connsiteY32" fmla="*/ 107157 h 878682"/>
                <a:gd name="connsiteX33" fmla="*/ 1974057 w 2021682"/>
                <a:gd name="connsiteY33" fmla="*/ 2382 h 878682"/>
                <a:gd name="connsiteX34" fmla="*/ 2000250 w 2021682"/>
                <a:gd name="connsiteY34" fmla="*/ 0 h 878682"/>
                <a:gd name="connsiteX35" fmla="*/ 2016919 w 2021682"/>
                <a:gd name="connsiteY35" fmla="*/ 4763 h 878682"/>
                <a:gd name="connsiteX36" fmla="*/ 2021682 w 2021682"/>
                <a:gd name="connsiteY36" fmla="*/ 16669 h 878682"/>
                <a:gd name="connsiteX37" fmla="*/ 2016919 w 2021682"/>
                <a:gd name="connsiteY37" fmla="*/ 38100 h 878682"/>
                <a:gd name="connsiteX38" fmla="*/ 2005013 w 2021682"/>
                <a:gd name="connsiteY38" fmla="*/ 66675 h 878682"/>
                <a:gd name="connsiteX39" fmla="*/ 1843088 w 2021682"/>
                <a:gd name="connsiteY39" fmla="*/ 145257 h 878682"/>
                <a:gd name="connsiteX40" fmla="*/ 1307307 w 2021682"/>
                <a:gd name="connsiteY40" fmla="*/ 414338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1682" h="878682">
                  <a:moveTo>
                    <a:pt x="1307307" y="414338"/>
                  </a:moveTo>
                  <a:lnTo>
                    <a:pt x="892969" y="616744"/>
                  </a:lnTo>
                  <a:lnTo>
                    <a:pt x="561975" y="778669"/>
                  </a:lnTo>
                  <a:lnTo>
                    <a:pt x="464344" y="823913"/>
                  </a:lnTo>
                  <a:lnTo>
                    <a:pt x="440532" y="852488"/>
                  </a:lnTo>
                  <a:lnTo>
                    <a:pt x="423863" y="869157"/>
                  </a:lnTo>
                  <a:lnTo>
                    <a:pt x="404813" y="876300"/>
                  </a:lnTo>
                  <a:lnTo>
                    <a:pt x="383382" y="878682"/>
                  </a:lnTo>
                  <a:lnTo>
                    <a:pt x="357188" y="876300"/>
                  </a:lnTo>
                  <a:lnTo>
                    <a:pt x="321469" y="854869"/>
                  </a:lnTo>
                  <a:lnTo>
                    <a:pt x="211932" y="764382"/>
                  </a:lnTo>
                  <a:lnTo>
                    <a:pt x="133350" y="681038"/>
                  </a:lnTo>
                  <a:lnTo>
                    <a:pt x="71438" y="600075"/>
                  </a:lnTo>
                  <a:lnTo>
                    <a:pt x="45244" y="557213"/>
                  </a:lnTo>
                  <a:lnTo>
                    <a:pt x="14288" y="504825"/>
                  </a:lnTo>
                  <a:lnTo>
                    <a:pt x="4763" y="483394"/>
                  </a:lnTo>
                  <a:lnTo>
                    <a:pt x="0" y="466725"/>
                  </a:lnTo>
                  <a:lnTo>
                    <a:pt x="7144" y="447675"/>
                  </a:lnTo>
                  <a:cubicBezTo>
                    <a:pt x="31735" y="442757"/>
                    <a:pt x="22862" y="442913"/>
                    <a:pt x="33338" y="442913"/>
                  </a:cubicBezTo>
                  <a:lnTo>
                    <a:pt x="59532" y="450057"/>
                  </a:lnTo>
                  <a:lnTo>
                    <a:pt x="107157" y="473869"/>
                  </a:lnTo>
                  <a:lnTo>
                    <a:pt x="195263" y="528638"/>
                  </a:lnTo>
                  <a:lnTo>
                    <a:pt x="230982" y="550069"/>
                  </a:lnTo>
                  <a:lnTo>
                    <a:pt x="254794" y="554832"/>
                  </a:lnTo>
                  <a:lnTo>
                    <a:pt x="300038" y="559594"/>
                  </a:lnTo>
                  <a:lnTo>
                    <a:pt x="330994" y="559594"/>
                  </a:lnTo>
                  <a:lnTo>
                    <a:pt x="378619" y="550069"/>
                  </a:lnTo>
                  <a:lnTo>
                    <a:pt x="578644" y="500063"/>
                  </a:lnTo>
                  <a:lnTo>
                    <a:pt x="771525" y="435769"/>
                  </a:lnTo>
                  <a:lnTo>
                    <a:pt x="1002507" y="354807"/>
                  </a:lnTo>
                  <a:lnTo>
                    <a:pt x="1216819" y="283369"/>
                  </a:lnTo>
                  <a:lnTo>
                    <a:pt x="1416844" y="209550"/>
                  </a:lnTo>
                  <a:lnTo>
                    <a:pt x="1685925" y="107157"/>
                  </a:lnTo>
                  <a:lnTo>
                    <a:pt x="1974057" y="2382"/>
                  </a:lnTo>
                  <a:lnTo>
                    <a:pt x="2000250" y="0"/>
                  </a:lnTo>
                  <a:lnTo>
                    <a:pt x="2016919" y="4763"/>
                  </a:lnTo>
                  <a:lnTo>
                    <a:pt x="2021682" y="16669"/>
                  </a:lnTo>
                  <a:lnTo>
                    <a:pt x="2016919" y="38100"/>
                  </a:lnTo>
                  <a:lnTo>
                    <a:pt x="2005013" y="66675"/>
                  </a:lnTo>
                  <a:lnTo>
                    <a:pt x="1843088" y="145257"/>
                  </a:lnTo>
                  <a:lnTo>
                    <a:pt x="1307307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8">
              <a:extLst>
                <a:ext uri="{FF2B5EF4-FFF2-40B4-BE49-F238E27FC236}">
                  <a16:creationId xmlns:a16="http://schemas.microsoft.com/office/drawing/2014/main" id="{A84BC0B2-E612-4367-90E2-F4D5CA9F1935}"/>
                </a:ext>
              </a:extLst>
            </p:cNvPr>
            <p:cNvSpPr/>
            <p:nvPr/>
          </p:nvSpPr>
          <p:spPr>
            <a:xfrm>
              <a:off x="4738688" y="1887538"/>
              <a:ext cx="2009775" cy="400050"/>
            </a:xfrm>
            <a:custGeom>
              <a:avLst/>
              <a:gdLst>
                <a:gd name="connsiteX0" fmla="*/ 950118 w 2009775"/>
                <a:gd name="connsiteY0" fmla="*/ 335757 h 400050"/>
                <a:gd name="connsiteX1" fmla="*/ 454818 w 2009775"/>
                <a:gd name="connsiteY1" fmla="*/ 376238 h 400050"/>
                <a:gd name="connsiteX2" fmla="*/ 266700 w 2009775"/>
                <a:gd name="connsiteY2" fmla="*/ 400050 h 400050"/>
                <a:gd name="connsiteX3" fmla="*/ 183356 w 2009775"/>
                <a:gd name="connsiteY3" fmla="*/ 357188 h 400050"/>
                <a:gd name="connsiteX4" fmla="*/ 128587 w 2009775"/>
                <a:gd name="connsiteY4" fmla="*/ 323850 h 400050"/>
                <a:gd name="connsiteX5" fmla="*/ 85725 w 2009775"/>
                <a:gd name="connsiteY5" fmla="*/ 288132 h 400050"/>
                <a:gd name="connsiteX6" fmla="*/ 30956 w 2009775"/>
                <a:gd name="connsiteY6" fmla="*/ 235744 h 400050"/>
                <a:gd name="connsiteX7" fmla="*/ 7143 w 2009775"/>
                <a:gd name="connsiteY7" fmla="*/ 202407 h 400050"/>
                <a:gd name="connsiteX8" fmla="*/ 0 w 2009775"/>
                <a:gd name="connsiteY8" fmla="*/ 176213 h 400050"/>
                <a:gd name="connsiteX9" fmla="*/ 7143 w 2009775"/>
                <a:gd name="connsiteY9" fmla="*/ 159544 h 400050"/>
                <a:gd name="connsiteX10" fmla="*/ 28575 w 2009775"/>
                <a:gd name="connsiteY10" fmla="*/ 152400 h 400050"/>
                <a:gd name="connsiteX11" fmla="*/ 66675 w 2009775"/>
                <a:gd name="connsiteY11" fmla="*/ 159544 h 400050"/>
                <a:gd name="connsiteX12" fmla="*/ 142875 w 2009775"/>
                <a:gd name="connsiteY12" fmla="*/ 183357 h 400050"/>
                <a:gd name="connsiteX13" fmla="*/ 235743 w 2009775"/>
                <a:gd name="connsiteY13" fmla="*/ 209550 h 400050"/>
                <a:gd name="connsiteX14" fmla="*/ 311943 w 2009775"/>
                <a:gd name="connsiteY14" fmla="*/ 223838 h 400050"/>
                <a:gd name="connsiteX15" fmla="*/ 369093 w 2009775"/>
                <a:gd name="connsiteY15" fmla="*/ 226219 h 400050"/>
                <a:gd name="connsiteX16" fmla="*/ 452437 w 2009775"/>
                <a:gd name="connsiteY16" fmla="*/ 219075 h 400050"/>
                <a:gd name="connsiteX17" fmla="*/ 742950 w 2009775"/>
                <a:gd name="connsiteY17" fmla="*/ 185738 h 400050"/>
                <a:gd name="connsiteX18" fmla="*/ 902493 w 2009775"/>
                <a:gd name="connsiteY18" fmla="*/ 157163 h 400050"/>
                <a:gd name="connsiteX19" fmla="*/ 1092993 w 2009775"/>
                <a:gd name="connsiteY19" fmla="*/ 138113 h 400050"/>
                <a:gd name="connsiteX20" fmla="*/ 1190625 w 2009775"/>
                <a:gd name="connsiteY20" fmla="*/ 123825 h 400050"/>
                <a:gd name="connsiteX21" fmla="*/ 1507331 w 2009775"/>
                <a:gd name="connsiteY21" fmla="*/ 66675 h 400050"/>
                <a:gd name="connsiteX22" fmla="*/ 1583531 w 2009775"/>
                <a:gd name="connsiteY22" fmla="*/ 30957 h 400050"/>
                <a:gd name="connsiteX23" fmla="*/ 1635918 w 2009775"/>
                <a:gd name="connsiteY23" fmla="*/ 9525 h 400050"/>
                <a:gd name="connsiteX24" fmla="*/ 1676400 w 2009775"/>
                <a:gd name="connsiteY24" fmla="*/ 0 h 400050"/>
                <a:gd name="connsiteX25" fmla="*/ 1735931 w 2009775"/>
                <a:gd name="connsiteY25" fmla="*/ 0 h 400050"/>
                <a:gd name="connsiteX26" fmla="*/ 1814512 w 2009775"/>
                <a:gd name="connsiteY26" fmla="*/ 14288 h 400050"/>
                <a:gd name="connsiteX27" fmla="*/ 1900237 w 2009775"/>
                <a:gd name="connsiteY27" fmla="*/ 40482 h 400050"/>
                <a:gd name="connsiteX28" fmla="*/ 1950243 w 2009775"/>
                <a:gd name="connsiteY28" fmla="*/ 66675 h 400050"/>
                <a:gd name="connsiteX29" fmla="*/ 1985962 w 2009775"/>
                <a:gd name="connsiteY29" fmla="*/ 90488 h 400050"/>
                <a:gd name="connsiteX30" fmla="*/ 2000250 w 2009775"/>
                <a:gd name="connsiteY30" fmla="*/ 107157 h 400050"/>
                <a:gd name="connsiteX31" fmla="*/ 2007393 w 2009775"/>
                <a:gd name="connsiteY31" fmla="*/ 123825 h 400050"/>
                <a:gd name="connsiteX32" fmla="*/ 2009775 w 2009775"/>
                <a:gd name="connsiteY32" fmla="*/ 147638 h 400050"/>
                <a:gd name="connsiteX33" fmla="*/ 2002631 w 2009775"/>
                <a:gd name="connsiteY33" fmla="*/ 169069 h 400050"/>
                <a:gd name="connsiteX34" fmla="*/ 1978818 w 2009775"/>
                <a:gd name="connsiteY34" fmla="*/ 185738 h 400050"/>
                <a:gd name="connsiteX35" fmla="*/ 1947862 w 2009775"/>
                <a:gd name="connsiteY35" fmla="*/ 192882 h 400050"/>
                <a:gd name="connsiteX36" fmla="*/ 1871662 w 2009775"/>
                <a:gd name="connsiteY36" fmla="*/ 207169 h 400050"/>
                <a:gd name="connsiteX37" fmla="*/ 1604962 w 2009775"/>
                <a:gd name="connsiteY37" fmla="*/ 245269 h 400050"/>
                <a:gd name="connsiteX38" fmla="*/ 1288256 w 2009775"/>
                <a:gd name="connsiteY38" fmla="*/ 290513 h 400050"/>
                <a:gd name="connsiteX39" fmla="*/ 950118 w 2009775"/>
                <a:gd name="connsiteY39" fmla="*/ 33575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09775" h="400050">
                  <a:moveTo>
                    <a:pt x="950118" y="335757"/>
                  </a:moveTo>
                  <a:lnTo>
                    <a:pt x="454818" y="376238"/>
                  </a:lnTo>
                  <a:lnTo>
                    <a:pt x="266700" y="400050"/>
                  </a:lnTo>
                  <a:lnTo>
                    <a:pt x="183356" y="357188"/>
                  </a:lnTo>
                  <a:lnTo>
                    <a:pt x="128587" y="323850"/>
                  </a:lnTo>
                  <a:lnTo>
                    <a:pt x="85725" y="288132"/>
                  </a:lnTo>
                  <a:lnTo>
                    <a:pt x="30956" y="235744"/>
                  </a:lnTo>
                  <a:lnTo>
                    <a:pt x="7143" y="202407"/>
                  </a:lnTo>
                  <a:lnTo>
                    <a:pt x="0" y="176213"/>
                  </a:lnTo>
                  <a:lnTo>
                    <a:pt x="7143" y="159544"/>
                  </a:lnTo>
                  <a:lnTo>
                    <a:pt x="28575" y="152400"/>
                  </a:lnTo>
                  <a:lnTo>
                    <a:pt x="66675" y="159544"/>
                  </a:lnTo>
                  <a:lnTo>
                    <a:pt x="142875" y="183357"/>
                  </a:lnTo>
                  <a:lnTo>
                    <a:pt x="235743" y="209550"/>
                  </a:lnTo>
                  <a:lnTo>
                    <a:pt x="311943" y="223838"/>
                  </a:lnTo>
                  <a:lnTo>
                    <a:pt x="369093" y="226219"/>
                  </a:lnTo>
                  <a:lnTo>
                    <a:pt x="452437" y="219075"/>
                  </a:lnTo>
                  <a:lnTo>
                    <a:pt x="742950" y="185738"/>
                  </a:lnTo>
                  <a:lnTo>
                    <a:pt x="902493" y="157163"/>
                  </a:lnTo>
                  <a:lnTo>
                    <a:pt x="1092993" y="138113"/>
                  </a:lnTo>
                  <a:lnTo>
                    <a:pt x="1190625" y="123825"/>
                  </a:lnTo>
                  <a:lnTo>
                    <a:pt x="1507331" y="66675"/>
                  </a:lnTo>
                  <a:lnTo>
                    <a:pt x="1583531" y="30957"/>
                  </a:lnTo>
                  <a:lnTo>
                    <a:pt x="1635918" y="9525"/>
                  </a:lnTo>
                  <a:lnTo>
                    <a:pt x="1676400" y="0"/>
                  </a:lnTo>
                  <a:lnTo>
                    <a:pt x="1735931" y="0"/>
                  </a:lnTo>
                  <a:lnTo>
                    <a:pt x="1814512" y="14288"/>
                  </a:lnTo>
                  <a:lnTo>
                    <a:pt x="1900237" y="40482"/>
                  </a:lnTo>
                  <a:lnTo>
                    <a:pt x="1950243" y="66675"/>
                  </a:lnTo>
                  <a:lnTo>
                    <a:pt x="1985962" y="90488"/>
                  </a:lnTo>
                  <a:lnTo>
                    <a:pt x="2000250" y="107157"/>
                  </a:lnTo>
                  <a:lnTo>
                    <a:pt x="2007393" y="123825"/>
                  </a:lnTo>
                  <a:lnTo>
                    <a:pt x="2009775" y="147638"/>
                  </a:lnTo>
                  <a:lnTo>
                    <a:pt x="2002631" y="169069"/>
                  </a:lnTo>
                  <a:lnTo>
                    <a:pt x="1978818" y="185738"/>
                  </a:lnTo>
                  <a:lnTo>
                    <a:pt x="1947862" y="192882"/>
                  </a:lnTo>
                  <a:lnTo>
                    <a:pt x="1871662" y="207169"/>
                  </a:lnTo>
                  <a:lnTo>
                    <a:pt x="1604962" y="245269"/>
                  </a:lnTo>
                  <a:lnTo>
                    <a:pt x="1288256" y="290513"/>
                  </a:lnTo>
                  <a:lnTo>
                    <a:pt x="95011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AFE2304D-9BBE-4983-B006-5B476CE034CE}"/>
                </a:ext>
              </a:extLst>
            </p:cNvPr>
            <p:cNvSpPr/>
            <p:nvPr/>
          </p:nvSpPr>
          <p:spPr>
            <a:xfrm>
              <a:off x="4976813" y="2217738"/>
              <a:ext cx="431800" cy="658812"/>
            </a:xfrm>
            <a:custGeom>
              <a:avLst/>
              <a:gdLst>
                <a:gd name="connsiteX0" fmla="*/ 207168 w 431006"/>
                <a:gd name="connsiteY0" fmla="*/ 471487 h 659606"/>
                <a:gd name="connsiteX1" fmla="*/ 130968 w 431006"/>
                <a:gd name="connsiteY1" fmla="*/ 280987 h 659606"/>
                <a:gd name="connsiteX2" fmla="*/ 80962 w 431006"/>
                <a:gd name="connsiteY2" fmla="*/ 171450 h 659606"/>
                <a:gd name="connsiteX3" fmla="*/ 0 w 431006"/>
                <a:gd name="connsiteY3" fmla="*/ 21431 h 659606"/>
                <a:gd name="connsiteX4" fmla="*/ 169068 w 431006"/>
                <a:gd name="connsiteY4" fmla="*/ 0 h 659606"/>
                <a:gd name="connsiteX5" fmla="*/ 252412 w 431006"/>
                <a:gd name="connsiteY5" fmla="*/ 95250 h 659606"/>
                <a:gd name="connsiteX6" fmla="*/ 290512 w 431006"/>
                <a:gd name="connsiteY6" fmla="*/ 152400 h 659606"/>
                <a:gd name="connsiteX7" fmla="*/ 328612 w 431006"/>
                <a:gd name="connsiteY7" fmla="*/ 238125 h 659606"/>
                <a:gd name="connsiteX8" fmla="*/ 354806 w 431006"/>
                <a:gd name="connsiteY8" fmla="*/ 307181 h 659606"/>
                <a:gd name="connsiteX9" fmla="*/ 373856 w 431006"/>
                <a:gd name="connsiteY9" fmla="*/ 376237 h 659606"/>
                <a:gd name="connsiteX10" fmla="*/ 400050 w 431006"/>
                <a:gd name="connsiteY10" fmla="*/ 478631 h 659606"/>
                <a:gd name="connsiteX11" fmla="*/ 431006 w 431006"/>
                <a:gd name="connsiteY11" fmla="*/ 633412 h 659606"/>
                <a:gd name="connsiteX12" fmla="*/ 254793 w 431006"/>
                <a:gd name="connsiteY12" fmla="*/ 659606 h 659606"/>
                <a:gd name="connsiteX13" fmla="*/ 207168 w 431006"/>
                <a:gd name="connsiteY13" fmla="*/ 471487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006" h="659606">
                  <a:moveTo>
                    <a:pt x="207168" y="471487"/>
                  </a:moveTo>
                  <a:lnTo>
                    <a:pt x="130968" y="280987"/>
                  </a:lnTo>
                  <a:lnTo>
                    <a:pt x="80962" y="171450"/>
                  </a:lnTo>
                  <a:lnTo>
                    <a:pt x="0" y="21431"/>
                  </a:lnTo>
                  <a:lnTo>
                    <a:pt x="169068" y="0"/>
                  </a:lnTo>
                  <a:lnTo>
                    <a:pt x="252412" y="95250"/>
                  </a:lnTo>
                  <a:lnTo>
                    <a:pt x="290512" y="152400"/>
                  </a:lnTo>
                  <a:lnTo>
                    <a:pt x="328612" y="238125"/>
                  </a:lnTo>
                  <a:lnTo>
                    <a:pt x="354806" y="307181"/>
                  </a:lnTo>
                  <a:lnTo>
                    <a:pt x="373856" y="376237"/>
                  </a:lnTo>
                  <a:lnTo>
                    <a:pt x="400050" y="478631"/>
                  </a:lnTo>
                  <a:lnTo>
                    <a:pt x="431006" y="633412"/>
                  </a:lnTo>
                  <a:lnTo>
                    <a:pt x="254793" y="659606"/>
                  </a:lnTo>
                  <a:lnTo>
                    <a:pt x="207168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8EADE870-5F6E-43F2-8505-9DBE6DD00047}"/>
                </a:ext>
              </a:extLst>
            </p:cNvPr>
            <p:cNvSpPr/>
            <p:nvPr/>
          </p:nvSpPr>
          <p:spPr>
            <a:xfrm>
              <a:off x="5934075" y="2095500"/>
              <a:ext cx="485775" cy="690563"/>
            </a:xfrm>
            <a:custGeom>
              <a:avLst/>
              <a:gdLst>
                <a:gd name="connsiteX0" fmla="*/ 69056 w 485775"/>
                <a:gd name="connsiteY0" fmla="*/ 471488 h 690563"/>
                <a:gd name="connsiteX1" fmla="*/ 145256 w 485775"/>
                <a:gd name="connsiteY1" fmla="*/ 235744 h 690563"/>
                <a:gd name="connsiteX2" fmla="*/ 147638 w 485775"/>
                <a:gd name="connsiteY2" fmla="*/ 214313 h 690563"/>
                <a:gd name="connsiteX3" fmla="*/ 150019 w 485775"/>
                <a:gd name="connsiteY3" fmla="*/ 185738 h 690563"/>
                <a:gd name="connsiteX4" fmla="*/ 130969 w 485775"/>
                <a:gd name="connsiteY4" fmla="*/ 128588 h 690563"/>
                <a:gd name="connsiteX5" fmla="*/ 73819 w 485775"/>
                <a:gd name="connsiteY5" fmla="*/ 33338 h 690563"/>
                <a:gd name="connsiteX6" fmla="*/ 366713 w 485775"/>
                <a:gd name="connsiteY6" fmla="*/ 0 h 690563"/>
                <a:gd name="connsiteX7" fmla="*/ 454819 w 485775"/>
                <a:gd name="connsiteY7" fmla="*/ 100013 h 690563"/>
                <a:gd name="connsiteX8" fmla="*/ 478631 w 485775"/>
                <a:gd name="connsiteY8" fmla="*/ 135731 h 690563"/>
                <a:gd name="connsiteX9" fmla="*/ 485775 w 485775"/>
                <a:gd name="connsiteY9" fmla="*/ 157163 h 690563"/>
                <a:gd name="connsiteX10" fmla="*/ 476250 w 485775"/>
                <a:gd name="connsiteY10" fmla="*/ 183356 h 690563"/>
                <a:gd name="connsiteX11" fmla="*/ 421481 w 485775"/>
                <a:gd name="connsiteY11" fmla="*/ 271463 h 690563"/>
                <a:gd name="connsiteX12" fmla="*/ 314325 w 485775"/>
                <a:gd name="connsiteY12" fmla="*/ 431006 h 690563"/>
                <a:gd name="connsiteX13" fmla="*/ 188119 w 485775"/>
                <a:gd name="connsiteY13" fmla="*/ 590550 h 690563"/>
                <a:gd name="connsiteX14" fmla="*/ 116681 w 485775"/>
                <a:gd name="connsiteY14" fmla="*/ 678656 h 690563"/>
                <a:gd name="connsiteX15" fmla="*/ 0 w 485775"/>
                <a:gd name="connsiteY15" fmla="*/ 690563 h 690563"/>
                <a:gd name="connsiteX16" fmla="*/ 69056 w 485775"/>
                <a:gd name="connsiteY16" fmla="*/ 471488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775" h="690563">
                  <a:moveTo>
                    <a:pt x="69056" y="471488"/>
                  </a:moveTo>
                  <a:lnTo>
                    <a:pt x="145256" y="235744"/>
                  </a:lnTo>
                  <a:lnTo>
                    <a:pt x="147638" y="214313"/>
                  </a:lnTo>
                  <a:lnTo>
                    <a:pt x="150019" y="185738"/>
                  </a:lnTo>
                  <a:lnTo>
                    <a:pt x="130969" y="128588"/>
                  </a:lnTo>
                  <a:lnTo>
                    <a:pt x="73819" y="33338"/>
                  </a:lnTo>
                  <a:lnTo>
                    <a:pt x="366713" y="0"/>
                  </a:lnTo>
                  <a:lnTo>
                    <a:pt x="454819" y="100013"/>
                  </a:lnTo>
                  <a:lnTo>
                    <a:pt x="478631" y="135731"/>
                  </a:lnTo>
                  <a:lnTo>
                    <a:pt x="485775" y="157163"/>
                  </a:lnTo>
                  <a:lnTo>
                    <a:pt x="476250" y="183356"/>
                  </a:lnTo>
                  <a:lnTo>
                    <a:pt x="421481" y="271463"/>
                  </a:lnTo>
                  <a:lnTo>
                    <a:pt x="314325" y="431006"/>
                  </a:lnTo>
                  <a:lnTo>
                    <a:pt x="188119" y="590550"/>
                  </a:lnTo>
                  <a:lnTo>
                    <a:pt x="116681" y="678656"/>
                  </a:lnTo>
                  <a:lnTo>
                    <a:pt x="0" y="690563"/>
                  </a:lnTo>
                  <a:lnTo>
                    <a:pt x="6905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2">
              <a:extLst>
                <a:ext uri="{FF2B5EF4-FFF2-40B4-BE49-F238E27FC236}">
                  <a16:creationId xmlns:a16="http://schemas.microsoft.com/office/drawing/2014/main" id="{428A3DD4-9AEE-4FFC-ACC8-90C673B72424}"/>
                </a:ext>
              </a:extLst>
            </p:cNvPr>
            <p:cNvSpPr/>
            <p:nvPr/>
          </p:nvSpPr>
          <p:spPr>
            <a:xfrm>
              <a:off x="4429125" y="2624138"/>
              <a:ext cx="2747963" cy="447675"/>
            </a:xfrm>
            <a:custGeom>
              <a:avLst/>
              <a:gdLst>
                <a:gd name="connsiteX0" fmla="*/ 1414463 w 2747963"/>
                <a:gd name="connsiteY0" fmla="*/ 290512 h 447675"/>
                <a:gd name="connsiteX1" fmla="*/ 1102519 w 2747963"/>
                <a:gd name="connsiteY1" fmla="*/ 323850 h 447675"/>
                <a:gd name="connsiteX2" fmla="*/ 835819 w 2747963"/>
                <a:gd name="connsiteY2" fmla="*/ 354806 h 447675"/>
                <a:gd name="connsiteX3" fmla="*/ 650081 w 2747963"/>
                <a:gd name="connsiteY3" fmla="*/ 383381 h 447675"/>
                <a:gd name="connsiteX4" fmla="*/ 547688 w 2747963"/>
                <a:gd name="connsiteY4" fmla="*/ 407193 h 447675"/>
                <a:gd name="connsiteX5" fmla="*/ 461963 w 2747963"/>
                <a:gd name="connsiteY5" fmla="*/ 428625 h 447675"/>
                <a:gd name="connsiteX6" fmla="*/ 352425 w 2747963"/>
                <a:gd name="connsiteY6" fmla="*/ 447675 h 447675"/>
                <a:gd name="connsiteX7" fmla="*/ 319088 w 2747963"/>
                <a:gd name="connsiteY7" fmla="*/ 442912 h 447675"/>
                <a:gd name="connsiteX8" fmla="*/ 280988 w 2747963"/>
                <a:gd name="connsiteY8" fmla="*/ 428625 h 447675"/>
                <a:gd name="connsiteX9" fmla="*/ 195263 w 2747963"/>
                <a:gd name="connsiteY9" fmla="*/ 364331 h 447675"/>
                <a:gd name="connsiteX10" fmla="*/ 102394 w 2747963"/>
                <a:gd name="connsiteY10" fmla="*/ 285750 h 447675"/>
                <a:gd name="connsiteX11" fmla="*/ 45244 w 2747963"/>
                <a:gd name="connsiteY11" fmla="*/ 230981 h 447675"/>
                <a:gd name="connsiteX12" fmla="*/ 14288 w 2747963"/>
                <a:gd name="connsiteY12" fmla="*/ 188118 h 447675"/>
                <a:gd name="connsiteX13" fmla="*/ 4763 w 2747963"/>
                <a:gd name="connsiteY13" fmla="*/ 159543 h 447675"/>
                <a:gd name="connsiteX14" fmla="*/ 0 w 2747963"/>
                <a:gd name="connsiteY14" fmla="*/ 145256 h 447675"/>
                <a:gd name="connsiteX15" fmla="*/ 4763 w 2747963"/>
                <a:gd name="connsiteY15" fmla="*/ 123825 h 447675"/>
                <a:gd name="connsiteX16" fmla="*/ 19050 w 2747963"/>
                <a:gd name="connsiteY16" fmla="*/ 116681 h 447675"/>
                <a:gd name="connsiteX17" fmla="*/ 52388 w 2747963"/>
                <a:gd name="connsiteY17" fmla="*/ 121443 h 447675"/>
                <a:gd name="connsiteX18" fmla="*/ 126206 w 2747963"/>
                <a:gd name="connsiteY18" fmla="*/ 161925 h 447675"/>
                <a:gd name="connsiteX19" fmla="*/ 214313 w 2747963"/>
                <a:gd name="connsiteY19" fmla="*/ 197643 h 447675"/>
                <a:gd name="connsiteX20" fmla="*/ 292894 w 2747963"/>
                <a:gd name="connsiteY20" fmla="*/ 219075 h 447675"/>
                <a:gd name="connsiteX21" fmla="*/ 354806 w 2747963"/>
                <a:gd name="connsiteY21" fmla="*/ 230981 h 447675"/>
                <a:gd name="connsiteX22" fmla="*/ 423863 w 2747963"/>
                <a:gd name="connsiteY22" fmla="*/ 238125 h 447675"/>
                <a:gd name="connsiteX23" fmla="*/ 485775 w 2747963"/>
                <a:gd name="connsiteY23" fmla="*/ 233362 h 447675"/>
                <a:gd name="connsiteX24" fmla="*/ 573881 w 2747963"/>
                <a:gd name="connsiteY24" fmla="*/ 216693 h 447675"/>
                <a:gd name="connsiteX25" fmla="*/ 773906 w 2747963"/>
                <a:gd name="connsiteY25" fmla="*/ 178593 h 447675"/>
                <a:gd name="connsiteX26" fmla="*/ 964406 w 2747963"/>
                <a:gd name="connsiteY26" fmla="*/ 161925 h 447675"/>
                <a:gd name="connsiteX27" fmla="*/ 1254919 w 2747963"/>
                <a:gd name="connsiteY27" fmla="*/ 128587 h 447675"/>
                <a:gd name="connsiteX28" fmla="*/ 1524000 w 2747963"/>
                <a:gd name="connsiteY28" fmla="*/ 90487 h 447675"/>
                <a:gd name="connsiteX29" fmla="*/ 1659731 w 2747963"/>
                <a:gd name="connsiteY29" fmla="*/ 92868 h 447675"/>
                <a:gd name="connsiteX30" fmla="*/ 1952625 w 2747963"/>
                <a:gd name="connsiteY30" fmla="*/ 64293 h 447675"/>
                <a:gd name="connsiteX31" fmla="*/ 2231231 w 2747963"/>
                <a:gd name="connsiteY31" fmla="*/ 40481 h 447675"/>
                <a:gd name="connsiteX32" fmla="*/ 2328863 w 2747963"/>
                <a:gd name="connsiteY32" fmla="*/ 0 h 447675"/>
                <a:gd name="connsiteX33" fmla="*/ 2416969 w 2747963"/>
                <a:gd name="connsiteY33" fmla="*/ 4762 h 447675"/>
                <a:gd name="connsiteX34" fmla="*/ 2519363 w 2747963"/>
                <a:gd name="connsiteY34" fmla="*/ 23812 h 447675"/>
                <a:gd name="connsiteX35" fmla="*/ 2609850 w 2747963"/>
                <a:gd name="connsiteY35" fmla="*/ 47625 h 447675"/>
                <a:gd name="connsiteX36" fmla="*/ 2671763 w 2747963"/>
                <a:gd name="connsiteY36" fmla="*/ 73818 h 447675"/>
                <a:gd name="connsiteX37" fmla="*/ 2705100 w 2747963"/>
                <a:gd name="connsiteY37" fmla="*/ 95250 h 447675"/>
                <a:gd name="connsiteX38" fmla="*/ 2728913 w 2747963"/>
                <a:gd name="connsiteY38" fmla="*/ 119062 h 447675"/>
                <a:gd name="connsiteX39" fmla="*/ 2740819 w 2747963"/>
                <a:gd name="connsiteY39" fmla="*/ 140493 h 447675"/>
                <a:gd name="connsiteX40" fmla="*/ 2747963 w 2747963"/>
                <a:gd name="connsiteY40" fmla="*/ 169068 h 447675"/>
                <a:gd name="connsiteX41" fmla="*/ 2745581 w 2747963"/>
                <a:gd name="connsiteY41" fmla="*/ 190500 h 447675"/>
                <a:gd name="connsiteX42" fmla="*/ 2738438 w 2747963"/>
                <a:gd name="connsiteY42" fmla="*/ 219075 h 447675"/>
                <a:gd name="connsiteX43" fmla="*/ 2714625 w 2747963"/>
                <a:gd name="connsiteY43" fmla="*/ 245268 h 447675"/>
                <a:gd name="connsiteX44" fmla="*/ 2681288 w 2747963"/>
                <a:gd name="connsiteY44" fmla="*/ 259556 h 447675"/>
                <a:gd name="connsiteX45" fmla="*/ 2636044 w 2747963"/>
                <a:gd name="connsiteY45" fmla="*/ 269081 h 447675"/>
                <a:gd name="connsiteX46" fmla="*/ 2557463 w 2747963"/>
                <a:gd name="connsiteY46" fmla="*/ 271462 h 447675"/>
                <a:gd name="connsiteX47" fmla="*/ 2288381 w 2747963"/>
                <a:gd name="connsiteY47" fmla="*/ 259556 h 447675"/>
                <a:gd name="connsiteX48" fmla="*/ 1957388 w 2747963"/>
                <a:gd name="connsiteY48" fmla="*/ 261937 h 447675"/>
                <a:gd name="connsiteX49" fmla="*/ 1414463 w 2747963"/>
                <a:gd name="connsiteY49" fmla="*/ 2905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47963" h="447675">
                  <a:moveTo>
                    <a:pt x="1414463" y="290512"/>
                  </a:moveTo>
                  <a:lnTo>
                    <a:pt x="1102519" y="323850"/>
                  </a:lnTo>
                  <a:lnTo>
                    <a:pt x="835819" y="354806"/>
                  </a:lnTo>
                  <a:lnTo>
                    <a:pt x="650081" y="383381"/>
                  </a:lnTo>
                  <a:lnTo>
                    <a:pt x="547688" y="407193"/>
                  </a:lnTo>
                  <a:lnTo>
                    <a:pt x="461963" y="428625"/>
                  </a:lnTo>
                  <a:lnTo>
                    <a:pt x="352425" y="447675"/>
                  </a:lnTo>
                  <a:lnTo>
                    <a:pt x="319088" y="442912"/>
                  </a:lnTo>
                  <a:lnTo>
                    <a:pt x="280988" y="428625"/>
                  </a:lnTo>
                  <a:lnTo>
                    <a:pt x="195263" y="364331"/>
                  </a:lnTo>
                  <a:lnTo>
                    <a:pt x="102394" y="285750"/>
                  </a:lnTo>
                  <a:lnTo>
                    <a:pt x="45244" y="230981"/>
                  </a:lnTo>
                  <a:lnTo>
                    <a:pt x="14288" y="188118"/>
                  </a:lnTo>
                  <a:lnTo>
                    <a:pt x="4763" y="159543"/>
                  </a:lnTo>
                  <a:lnTo>
                    <a:pt x="0" y="145256"/>
                  </a:lnTo>
                  <a:lnTo>
                    <a:pt x="4763" y="123825"/>
                  </a:lnTo>
                  <a:lnTo>
                    <a:pt x="19050" y="116681"/>
                  </a:lnTo>
                  <a:lnTo>
                    <a:pt x="52388" y="121443"/>
                  </a:lnTo>
                  <a:lnTo>
                    <a:pt x="126206" y="161925"/>
                  </a:lnTo>
                  <a:lnTo>
                    <a:pt x="214313" y="197643"/>
                  </a:lnTo>
                  <a:lnTo>
                    <a:pt x="292894" y="219075"/>
                  </a:lnTo>
                  <a:lnTo>
                    <a:pt x="354806" y="230981"/>
                  </a:lnTo>
                  <a:lnTo>
                    <a:pt x="423863" y="238125"/>
                  </a:lnTo>
                  <a:lnTo>
                    <a:pt x="485775" y="233362"/>
                  </a:lnTo>
                  <a:lnTo>
                    <a:pt x="573881" y="216693"/>
                  </a:lnTo>
                  <a:lnTo>
                    <a:pt x="773906" y="178593"/>
                  </a:lnTo>
                  <a:lnTo>
                    <a:pt x="964406" y="161925"/>
                  </a:lnTo>
                  <a:lnTo>
                    <a:pt x="1254919" y="128587"/>
                  </a:lnTo>
                  <a:lnTo>
                    <a:pt x="1524000" y="90487"/>
                  </a:lnTo>
                  <a:lnTo>
                    <a:pt x="1659731" y="92868"/>
                  </a:lnTo>
                  <a:lnTo>
                    <a:pt x="1952625" y="64293"/>
                  </a:lnTo>
                  <a:lnTo>
                    <a:pt x="2231231" y="40481"/>
                  </a:lnTo>
                  <a:lnTo>
                    <a:pt x="2328863" y="0"/>
                  </a:lnTo>
                  <a:lnTo>
                    <a:pt x="2416969" y="4762"/>
                  </a:lnTo>
                  <a:lnTo>
                    <a:pt x="2519363" y="23812"/>
                  </a:lnTo>
                  <a:lnTo>
                    <a:pt x="2609850" y="47625"/>
                  </a:lnTo>
                  <a:lnTo>
                    <a:pt x="2671763" y="73818"/>
                  </a:lnTo>
                  <a:lnTo>
                    <a:pt x="2705100" y="95250"/>
                  </a:lnTo>
                  <a:lnTo>
                    <a:pt x="2728913" y="119062"/>
                  </a:lnTo>
                  <a:lnTo>
                    <a:pt x="2740819" y="140493"/>
                  </a:lnTo>
                  <a:lnTo>
                    <a:pt x="2747963" y="169068"/>
                  </a:lnTo>
                  <a:lnTo>
                    <a:pt x="2745581" y="190500"/>
                  </a:lnTo>
                  <a:lnTo>
                    <a:pt x="2738438" y="219075"/>
                  </a:lnTo>
                  <a:lnTo>
                    <a:pt x="2714625" y="245268"/>
                  </a:lnTo>
                  <a:lnTo>
                    <a:pt x="2681288" y="259556"/>
                  </a:lnTo>
                  <a:lnTo>
                    <a:pt x="2636044" y="269081"/>
                  </a:lnTo>
                  <a:lnTo>
                    <a:pt x="2557463" y="271462"/>
                  </a:lnTo>
                  <a:lnTo>
                    <a:pt x="2288381" y="259556"/>
                  </a:lnTo>
                  <a:lnTo>
                    <a:pt x="1957388" y="261937"/>
                  </a:lnTo>
                  <a:lnTo>
                    <a:pt x="1414463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4">
              <a:extLst>
                <a:ext uri="{FF2B5EF4-FFF2-40B4-BE49-F238E27FC236}">
                  <a16:creationId xmlns:a16="http://schemas.microsoft.com/office/drawing/2014/main" id="{3C73ED0F-C049-49A5-83E3-13F028EB4C23}"/>
                </a:ext>
              </a:extLst>
            </p:cNvPr>
            <p:cNvSpPr/>
            <p:nvPr/>
          </p:nvSpPr>
          <p:spPr>
            <a:xfrm>
              <a:off x="4886325" y="3119438"/>
              <a:ext cx="1936750" cy="1339850"/>
            </a:xfrm>
            <a:custGeom>
              <a:avLst/>
              <a:gdLst>
                <a:gd name="connsiteX0" fmla="*/ 971550 w 1935956"/>
                <a:gd name="connsiteY0" fmla="*/ 250031 h 1340643"/>
                <a:gd name="connsiteX1" fmla="*/ 588169 w 1935956"/>
                <a:gd name="connsiteY1" fmla="*/ 314325 h 1340643"/>
                <a:gd name="connsiteX2" fmla="*/ 66675 w 1935956"/>
                <a:gd name="connsiteY2" fmla="*/ 411956 h 1340643"/>
                <a:gd name="connsiteX3" fmla="*/ 0 w 1935956"/>
                <a:gd name="connsiteY3" fmla="*/ 235743 h 1340643"/>
                <a:gd name="connsiteX4" fmla="*/ 157163 w 1935956"/>
                <a:gd name="connsiteY4" fmla="*/ 211931 h 1340643"/>
                <a:gd name="connsiteX5" fmla="*/ 445294 w 1935956"/>
                <a:gd name="connsiteY5" fmla="*/ 166687 h 1340643"/>
                <a:gd name="connsiteX6" fmla="*/ 795338 w 1935956"/>
                <a:gd name="connsiteY6" fmla="*/ 107156 h 1340643"/>
                <a:gd name="connsiteX7" fmla="*/ 1097756 w 1935956"/>
                <a:gd name="connsiteY7" fmla="*/ 54768 h 1340643"/>
                <a:gd name="connsiteX8" fmla="*/ 1226344 w 1935956"/>
                <a:gd name="connsiteY8" fmla="*/ 35718 h 1340643"/>
                <a:gd name="connsiteX9" fmla="*/ 1426369 w 1935956"/>
                <a:gd name="connsiteY9" fmla="*/ 19050 h 1340643"/>
                <a:gd name="connsiteX10" fmla="*/ 1509713 w 1935956"/>
                <a:gd name="connsiteY10" fmla="*/ 16668 h 1340643"/>
                <a:gd name="connsiteX11" fmla="*/ 1554956 w 1935956"/>
                <a:gd name="connsiteY11" fmla="*/ 0 h 1340643"/>
                <a:gd name="connsiteX12" fmla="*/ 1566863 w 1935956"/>
                <a:gd name="connsiteY12" fmla="*/ 0 h 1340643"/>
                <a:gd name="connsiteX13" fmla="*/ 1676400 w 1935956"/>
                <a:gd name="connsiteY13" fmla="*/ 50006 h 1340643"/>
                <a:gd name="connsiteX14" fmla="*/ 1831181 w 1935956"/>
                <a:gd name="connsiteY14" fmla="*/ 123825 h 1340643"/>
                <a:gd name="connsiteX15" fmla="*/ 1890713 w 1935956"/>
                <a:gd name="connsiteY15" fmla="*/ 154781 h 1340643"/>
                <a:gd name="connsiteX16" fmla="*/ 1924050 w 1935956"/>
                <a:gd name="connsiteY16" fmla="*/ 183356 h 1340643"/>
                <a:gd name="connsiteX17" fmla="*/ 1935956 w 1935956"/>
                <a:gd name="connsiteY17" fmla="*/ 207168 h 1340643"/>
                <a:gd name="connsiteX18" fmla="*/ 1931194 w 1935956"/>
                <a:gd name="connsiteY18" fmla="*/ 238125 h 1340643"/>
                <a:gd name="connsiteX19" fmla="*/ 1862138 w 1935956"/>
                <a:gd name="connsiteY19" fmla="*/ 381000 h 1340643"/>
                <a:gd name="connsiteX20" fmla="*/ 1766888 w 1935956"/>
                <a:gd name="connsiteY20" fmla="*/ 695325 h 1340643"/>
                <a:gd name="connsiteX21" fmla="*/ 1654969 w 1935956"/>
                <a:gd name="connsiteY21" fmla="*/ 1066800 h 1340643"/>
                <a:gd name="connsiteX22" fmla="*/ 1626394 w 1935956"/>
                <a:gd name="connsiteY22" fmla="*/ 1204912 h 1340643"/>
                <a:gd name="connsiteX23" fmla="*/ 1604963 w 1935956"/>
                <a:gd name="connsiteY23" fmla="*/ 1269206 h 1340643"/>
                <a:gd name="connsiteX24" fmla="*/ 1585913 w 1935956"/>
                <a:gd name="connsiteY24" fmla="*/ 1307306 h 1340643"/>
                <a:gd name="connsiteX25" fmla="*/ 1564481 w 1935956"/>
                <a:gd name="connsiteY25" fmla="*/ 1328737 h 1340643"/>
                <a:gd name="connsiteX26" fmla="*/ 1545431 w 1935956"/>
                <a:gd name="connsiteY26" fmla="*/ 1335881 h 1340643"/>
                <a:gd name="connsiteX27" fmla="*/ 1504950 w 1935956"/>
                <a:gd name="connsiteY27" fmla="*/ 1340643 h 1340643"/>
                <a:gd name="connsiteX28" fmla="*/ 1483519 w 1935956"/>
                <a:gd name="connsiteY28" fmla="*/ 1333500 h 1340643"/>
                <a:gd name="connsiteX29" fmla="*/ 1454944 w 1935956"/>
                <a:gd name="connsiteY29" fmla="*/ 1316831 h 1340643"/>
                <a:gd name="connsiteX30" fmla="*/ 1428750 w 1935956"/>
                <a:gd name="connsiteY30" fmla="*/ 1293018 h 1340643"/>
                <a:gd name="connsiteX31" fmla="*/ 1402556 w 1935956"/>
                <a:gd name="connsiteY31" fmla="*/ 1243012 h 1340643"/>
                <a:gd name="connsiteX32" fmla="*/ 1450181 w 1935956"/>
                <a:gd name="connsiteY32" fmla="*/ 1033462 h 1340643"/>
                <a:gd name="connsiteX33" fmla="*/ 1509713 w 1935956"/>
                <a:gd name="connsiteY33" fmla="*/ 700087 h 1340643"/>
                <a:gd name="connsiteX34" fmla="*/ 1557338 w 1935956"/>
                <a:gd name="connsiteY34" fmla="*/ 521493 h 1340643"/>
                <a:gd name="connsiteX35" fmla="*/ 1602581 w 1935956"/>
                <a:gd name="connsiteY35" fmla="*/ 273843 h 1340643"/>
                <a:gd name="connsiteX36" fmla="*/ 1602581 w 1935956"/>
                <a:gd name="connsiteY36" fmla="*/ 257175 h 1340643"/>
                <a:gd name="connsiteX37" fmla="*/ 1597819 w 1935956"/>
                <a:gd name="connsiteY37" fmla="*/ 238125 h 1340643"/>
                <a:gd name="connsiteX38" fmla="*/ 1583531 w 1935956"/>
                <a:gd name="connsiteY38" fmla="*/ 221456 h 1340643"/>
                <a:gd name="connsiteX39" fmla="*/ 1564481 w 1935956"/>
                <a:gd name="connsiteY39" fmla="*/ 211931 h 1340643"/>
                <a:gd name="connsiteX40" fmla="*/ 1533525 w 1935956"/>
                <a:gd name="connsiteY40" fmla="*/ 202406 h 1340643"/>
                <a:gd name="connsiteX41" fmla="*/ 1478756 w 1935956"/>
                <a:gd name="connsiteY41" fmla="*/ 197643 h 1340643"/>
                <a:gd name="connsiteX42" fmla="*/ 1278731 w 1935956"/>
                <a:gd name="connsiteY42" fmla="*/ 214312 h 1340643"/>
                <a:gd name="connsiteX43" fmla="*/ 971550 w 1935956"/>
                <a:gd name="connsiteY43" fmla="*/ 250031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35956" h="1340643">
                  <a:moveTo>
                    <a:pt x="971550" y="250031"/>
                  </a:moveTo>
                  <a:lnTo>
                    <a:pt x="588169" y="314325"/>
                  </a:lnTo>
                  <a:lnTo>
                    <a:pt x="66675" y="411956"/>
                  </a:lnTo>
                  <a:lnTo>
                    <a:pt x="0" y="235743"/>
                  </a:lnTo>
                  <a:lnTo>
                    <a:pt x="157163" y="211931"/>
                  </a:lnTo>
                  <a:lnTo>
                    <a:pt x="445294" y="166687"/>
                  </a:lnTo>
                  <a:lnTo>
                    <a:pt x="795338" y="107156"/>
                  </a:lnTo>
                  <a:lnTo>
                    <a:pt x="1097756" y="54768"/>
                  </a:lnTo>
                  <a:lnTo>
                    <a:pt x="1226344" y="35718"/>
                  </a:lnTo>
                  <a:lnTo>
                    <a:pt x="1426369" y="19050"/>
                  </a:lnTo>
                  <a:lnTo>
                    <a:pt x="1509713" y="16668"/>
                  </a:lnTo>
                  <a:lnTo>
                    <a:pt x="1554956" y="0"/>
                  </a:lnTo>
                  <a:lnTo>
                    <a:pt x="1566863" y="0"/>
                  </a:lnTo>
                  <a:lnTo>
                    <a:pt x="1676400" y="50006"/>
                  </a:lnTo>
                  <a:lnTo>
                    <a:pt x="1831181" y="123825"/>
                  </a:lnTo>
                  <a:lnTo>
                    <a:pt x="1890713" y="154781"/>
                  </a:lnTo>
                  <a:lnTo>
                    <a:pt x="1924050" y="183356"/>
                  </a:lnTo>
                  <a:lnTo>
                    <a:pt x="1935956" y="207168"/>
                  </a:lnTo>
                  <a:lnTo>
                    <a:pt x="1931194" y="238125"/>
                  </a:lnTo>
                  <a:lnTo>
                    <a:pt x="1862138" y="381000"/>
                  </a:lnTo>
                  <a:lnTo>
                    <a:pt x="1766888" y="695325"/>
                  </a:lnTo>
                  <a:lnTo>
                    <a:pt x="1654969" y="1066800"/>
                  </a:lnTo>
                  <a:lnTo>
                    <a:pt x="1626394" y="1204912"/>
                  </a:lnTo>
                  <a:lnTo>
                    <a:pt x="1604963" y="1269206"/>
                  </a:lnTo>
                  <a:lnTo>
                    <a:pt x="1585913" y="1307306"/>
                  </a:lnTo>
                  <a:lnTo>
                    <a:pt x="1564481" y="1328737"/>
                  </a:lnTo>
                  <a:lnTo>
                    <a:pt x="1545431" y="1335881"/>
                  </a:lnTo>
                  <a:lnTo>
                    <a:pt x="1504950" y="1340643"/>
                  </a:lnTo>
                  <a:lnTo>
                    <a:pt x="1483519" y="1333500"/>
                  </a:lnTo>
                  <a:lnTo>
                    <a:pt x="1454944" y="1316831"/>
                  </a:lnTo>
                  <a:lnTo>
                    <a:pt x="1428750" y="1293018"/>
                  </a:lnTo>
                  <a:lnTo>
                    <a:pt x="1402556" y="1243012"/>
                  </a:lnTo>
                  <a:lnTo>
                    <a:pt x="1450181" y="1033462"/>
                  </a:lnTo>
                  <a:lnTo>
                    <a:pt x="1509713" y="700087"/>
                  </a:lnTo>
                  <a:lnTo>
                    <a:pt x="1557338" y="521493"/>
                  </a:lnTo>
                  <a:lnTo>
                    <a:pt x="1602581" y="273843"/>
                  </a:lnTo>
                  <a:lnTo>
                    <a:pt x="1602581" y="257175"/>
                  </a:lnTo>
                  <a:lnTo>
                    <a:pt x="1597819" y="238125"/>
                  </a:lnTo>
                  <a:lnTo>
                    <a:pt x="1583531" y="221456"/>
                  </a:lnTo>
                  <a:lnTo>
                    <a:pt x="1564481" y="211931"/>
                  </a:lnTo>
                  <a:lnTo>
                    <a:pt x="1533525" y="202406"/>
                  </a:lnTo>
                  <a:lnTo>
                    <a:pt x="1478756" y="197643"/>
                  </a:lnTo>
                  <a:lnTo>
                    <a:pt x="1278731" y="214312"/>
                  </a:lnTo>
                  <a:lnTo>
                    <a:pt x="9715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C09735B0-6962-4D39-9F22-C417727E660F}"/>
                </a:ext>
              </a:extLst>
            </p:cNvPr>
            <p:cNvSpPr/>
            <p:nvPr/>
          </p:nvSpPr>
          <p:spPr>
            <a:xfrm>
              <a:off x="4991100" y="3638550"/>
              <a:ext cx="1509713" cy="315913"/>
            </a:xfrm>
            <a:custGeom>
              <a:avLst/>
              <a:gdLst>
                <a:gd name="connsiteX0" fmla="*/ 592931 w 1509713"/>
                <a:gd name="connsiteY0" fmla="*/ 230981 h 316706"/>
                <a:gd name="connsiteX1" fmla="*/ 42863 w 1509713"/>
                <a:gd name="connsiteY1" fmla="*/ 316706 h 316706"/>
                <a:gd name="connsiteX2" fmla="*/ 0 w 1509713"/>
                <a:gd name="connsiteY2" fmla="*/ 154781 h 316706"/>
                <a:gd name="connsiteX3" fmla="*/ 195263 w 1509713"/>
                <a:gd name="connsiteY3" fmla="*/ 126206 h 316706"/>
                <a:gd name="connsiteX4" fmla="*/ 471488 w 1509713"/>
                <a:gd name="connsiteY4" fmla="*/ 88106 h 316706"/>
                <a:gd name="connsiteX5" fmla="*/ 740569 w 1509713"/>
                <a:gd name="connsiteY5" fmla="*/ 50006 h 316706"/>
                <a:gd name="connsiteX6" fmla="*/ 964406 w 1509713"/>
                <a:gd name="connsiteY6" fmla="*/ 16669 h 316706"/>
                <a:gd name="connsiteX7" fmla="*/ 1126331 w 1509713"/>
                <a:gd name="connsiteY7" fmla="*/ 2381 h 316706"/>
                <a:gd name="connsiteX8" fmla="*/ 1312069 w 1509713"/>
                <a:gd name="connsiteY8" fmla="*/ 0 h 316706"/>
                <a:gd name="connsiteX9" fmla="*/ 1509713 w 1509713"/>
                <a:gd name="connsiteY9" fmla="*/ 16669 h 316706"/>
                <a:gd name="connsiteX10" fmla="*/ 1459706 w 1509713"/>
                <a:gd name="connsiteY10" fmla="*/ 166688 h 316706"/>
                <a:gd name="connsiteX11" fmla="*/ 1195388 w 1509713"/>
                <a:gd name="connsiteY11" fmla="*/ 178594 h 316706"/>
                <a:gd name="connsiteX12" fmla="*/ 1038225 w 1509713"/>
                <a:gd name="connsiteY12" fmla="*/ 188119 h 316706"/>
                <a:gd name="connsiteX13" fmla="*/ 909638 w 1509713"/>
                <a:gd name="connsiteY13" fmla="*/ 200025 h 316706"/>
                <a:gd name="connsiteX14" fmla="*/ 592931 w 1509713"/>
                <a:gd name="connsiteY14" fmla="*/ 23098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713" h="316706">
                  <a:moveTo>
                    <a:pt x="592931" y="230981"/>
                  </a:moveTo>
                  <a:lnTo>
                    <a:pt x="42863" y="316706"/>
                  </a:lnTo>
                  <a:lnTo>
                    <a:pt x="0" y="154781"/>
                  </a:lnTo>
                  <a:lnTo>
                    <a:pt x="195263" y="126206"/>
                  </a:lnTo>
                  <a:lnTo>
                    <a:pt x="471488" y="88106"/>
                  </a:lnTo>
                  <a:lnTo>
                    <a:pt x="740569" y="50006"/>
                  </a:lnTo>
                  <a:lnTo>
                    <a:pt x="964406" y="16669"/>
                  </a:lnTo>
                  <a:lnTo>
                    <a:pt x="1126331" y="2381"/>
                  </a:lnTo>
                  <a:lnTo>
                    <a:pt x="1312069" y="0"/>
                  </a:lnTo>
                  <a:lnTo>
                    <a:pt x="1509713" y="16669"/>
                  </a:lnTo>
                  <a:lnTo>
                    <a:pt x="1459706" y="166688"/>
                  </a:lnTo>
                  <a:lnTo>
                    <a:pt x="1195388" y="178594"/>
                  </a:lnTo>
                  <a:lnTo>
                    <a:pt x="1038225" y="188119"/>
                  </a:lnTo>
                  <a:lnTo>
                    <a:pt x="909638" y="200025"/>
                  </a:lnTo>
                  <a:lnTo>
                    <a:pt x="592931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7">
              <a:extLst>
                <a:ext uri="{FF2B5EF4-FFF2-40B4-BE49-F238E27FC236}">
                  <a16:creationId xmlns:a16="http://schemas.microsoft.com/office/drawing/2014/main" id="{2D874955-3A5B-4D85-B116-7C6FAEF5E85E}"/>
                </a:ext>
              </a:extLst>
            </p:cNvPr>
            <p:cNvSpPr/>
            <p:nvPr/>
          </p:nvSpPr>
          <p:spPr>
            <a:xfrm>
              <a:off x="5022850" y="4141788"/>
              <a:ext cx="1357313" cy="306387"/>
            </a:xfrm>
            <a:custGeom>
              <a:avLst/>
              <a:gdLst>
                <a:gd name="connsiteX0" fmla="*/ 464344 w 1357313"/>
                <a:gd name="connsiteY0" fmla="*/ 245269 h 307181"/>
                <a:gd name="connsiteX1" fmla="*/ 57150 w 1357313"/>
                <a:gd name="connsiteY1" fmla="*/ 307181 h 307181"/>
                <a:gd name="connsiteX2" fmla="*/ 0 w 1357313"/>
                <a:gd name="connsiteY2" fmla="*/ 114300 h 307181"/>
                <a:gd name="connsiteX3" fmla="*/ 78582 w 1357313"/>
                <a:gd name="connsiteY3" fmla="*/ 109537 h 307181"/>
                <a:gd name="connsiteX4" fmla="*/ 235744 w 1357313"/>
                <a:gd name="connsiteY4" fmla="*/ 92869 h 307181"/>
                <a:gd name="connsiteX5" fmla="*/ 502444 w 1357313"/>
                <a:gd name="connsiteY5" fmla="*/ 59531 h 307181"/>
                <a:gd name="connsiteX6" fmla="*/ 747713 w 1357313"/>
                <a:gd name="connsiteY6" fmla="*/ 33337 h 307181"/>
                <a:gd name="connsiteX7" fmla="*/ 1057275 w 1357313"/>
                <a:gd name="connsiteY7" fmla="*/ 2381 h 307181"/>
                <a:gd name="connsiteX8" fmla="*/ 1123950 w 1357313"/>
                <a:gd name="connsiteY8" fmla="*/ 0 h 307181"/>
                <a:gd name="connsiteX9" fmla="*/ 1178719 w 1357313"/>
                <a:gd name="connsiteY9" fmla="*/ 2381 h 307181"/>
                <a:gd name="connsiteX10" fmla="*/ 1240632 w 1357313"/>
                <a:gd name="connsiteY10" fmla="*/ 9525 h 307181"/>
                <a:gd name="connsiteX11" fmla="*/ 1354932 w 1357313"/>
                <a:gd name="connsiteY11" fmla="*/ 38100 h 307181"/>
                <a:gd name="connsiteX12" fmla="*/ 1357313 w 1357313"/>
                <a:gd name="connsiteY12" fmla="*/ 223837 h 307181"/>
                <a:gd name="connsiteX13" fmla="*/ 1266825 w 1357313"/>
                <a:gd name="connsiteY13" fmla="*/ 221456 h 307181"/>
                <a:gd name="connsiteX14" fmla="*/ 1240632 w 1357313"/>
                <a:gd name="connsiteY14" fmla="*/ 207169 h 307181"/>
                <a:gd name="connsiteX15" fmla="*/ 1066800 w 1357313"/>
                <a:gd name="connsiteY15" fmla="*/ 202406 h 307181"/>
                <a:gd name="connsiteX16" fmla="*/ 773907 w 1357313"/>
                <a:gd name="connsiteY16" fmla="*/ 226219 h 307181"/>
                <a:gd name="connsiteX17" fmla="*/ 647700 w 1357313"/>
                <a:gd name="connsiteY17" fmla="*/ 228600 h 307181"/>
                <a:gd name="connsiteX18" fmla="*/ 464344 w 1357313"/>
                <a:gd name="connsiteY18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13" h="307181">
                  <a:moveTo>
                    <a:pt x="464344" y="245269"/>
                  </a:moveTo>
                  <a:lnTo>
                    <a:pt x="57150" y="307181"/>
                  </a:lnTo>
                  <a:lnTo>
                    <a:pt x="0" y="114300"/>
                  </a:lnTo>
                  <a:lnTo>
                    <a:pt x="78582" y="109537"/>
                  </a:lnTo>
                  <a:lnTo>
                    <a:pt x="235744" y="92869"/>
                  </a:lnTo>
                  <a:lnTo>
                    <a:pt x="502444" y="59531"/>
                  </a:lnTo>
                  <a:lnTo>
                    <a:pt x="747713" y="33337"/>
                  </a:lnTo>
                  <a:lnTo>
                    <a:pt x="1057275" y="2381"/>
                  </a:lnTo>
                  <a:lnTo>
                    <a:pt x="1123950" y="0"/>
                  </a:lnTo>
                  <a:lnTo>
                    <a:pt x="1178719" y="2381"/>
                  </a:lnTo>
                  <a:lnTo>
                    <a:pt x="1240632" y="9525"/>
                  </a:lnTo>
                  <a:lnTo>
                    <a:pt x="1354932" y="38100"/>
                  </a:lnTo>
                  <a:cubicBezTo>
                    <a:pt x="1355726" y="100012"/>
                    <a:pt x="1356519" y="161925"/>
                    <a:pt x="1357313" y="223837"/>
                  </a:cubicBezTo>
                  <a:lnTo>
                    <a:pt x="1266825" y="221456"/>
                  </a:lnTo>
                  <a:lnTo>
                    <a:pt x="1240632" y="207169"/>
                  </a:lnTo>
                  <a:lnTo>
                    <a:pt x="1066800" y="202406"/>
                  </a:lnTo>
                  <a:lnTo>
                    <a:pt x="773907" y="226219"/>
                  </a:lnTo>
                  <a:lnTo>
                    <a:pt x="647700" y="228600"/>
                  </a:lnTo>
                  <a:lnTo>
                    <a:pt x="464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8">
              <a:extLst>
                <a:ext uri="{FF2B5EF4-FFF2-40B4-BE49-F238E27FC236}">
                  <a16:creationId xmlns:a16="http://schemas.microsoft.com/office/drawing/2014/main" id="{F7BBD8D6-636F-4D8B-93EC-A43502653A5C}"/>
                </a:ext>
              </a:extLst>
            </p:cNvPr>
            <p:cNvSpPr/>
            <p:nvPr/>
          </p:nvSpPr>
          <p:spPr>
            <a:xfrm>
              <a:off x="4081463" y="4452938"/>
              <a:ext cx="1376362" cy="1441450"/>
            </a:xfrm>
            <a:custGeom>
              <a:avLst/>
              <a:gdLst>
                <a:gd name="connsiteX0" fmla="*/ 928687 w 1376362"/>
                <a:gd name="connsiteY0" fmla="*/ 833437 h 1440656"/>
                <a:gd name="connsiteX1" fmla="*/ 776287 w 1376362"/>
                <a:gd name="connsiteY1" fmla="*/ 973931 h 1440656"/>
                <a:gd name="connsiteX2" fmla="*/ 588168 w 1376362"/>
                <a:gd name="connsiteY2" fmla="*/ 1116806 h 1440656"/>
                <a:gd name="connsiteX3" fmla="*/ 345281 w 1376362"/>
                <a:gd name="connsiteY3" fmla="*/ 1273968 h 1440656"/>
                <a:gd name="connsiteX4" fmla="*/ 130968 w 1376362"/>
                <a:gd name="connsiteY4" fmla="*/ 1395412 h 1440656"/>
                <a:gd name="connsiteX5" fmla="*/ 57150 w 1376362"/>
                <a:gd name="connsiteY5" fmla="*/ 1433512 h 1440656"/>
                <a:gd name="connsiteX6" fmla="*/ 33337 w 1376362"/>
                <a:gd name="connsiteY6" fmla="*/ 1440656 h 1440656"/>
                <a:gd name="connsiteX7" fmla="*/ 11906 w 1376362"/>
                <a:gd name="connsiteY7" fmla="*/ 1440656 h 1440656"/>
                <a:gd name="connsiteX8" fmla="*/ 0 w 1376362"/>
                <a:gd name="connsiteY8" fmla="*/ 1431131 h 1440656"/>
                <a:gd name="connsiteX9" fmla="*/ 0 w 1376362"/>
                <a:gd name="connsiteY9" fmla="*/ 1409700 h 1440656"/>
                <a:gd name="connsiteX10" fmla="*/ 14287 w 1376362"/>
                <a:gd name="connsiteY10" fmla="*/ 1383506 h 1440656"/>
                <a:gd name="connsiteX11" fmla="*/ 128587 w 1376362"/>
                <a:gd name="connsiteY11" fmla="*/ 1309687 h 1440656"/>
                <a:gd name="connsiteX12" fmla="*/ 257175 w 1376362"/>
                <a:gd name="connsiteY12" fmla="*/ 1216818 h 1440656"/>
                <a:gd name="connsiteX13" fmla="*/ 416718 w 1376362"/>
                <a:gd name="connsiteY13" fmla="*/ 1088231 h 1440656"/>
                <a:gd name="connsiteX14" fmla="*/ 564356 w 1376362"/>
                <a:gd name="connsiteY14" fmla="*/ 952500 h 1440656"/>
                <a:gd name="connsiteX15" fmla="*/ 714375 w 1376362"/>
                <a:gd name="connsiteY15" fmla="*/ 797718 h 1440656"/>
                <a:gd name="connsiteX16" fmla="*/ 833437 w 1376362"/>
                <a:gd name="connsiteY16" fmla="*/ 659606 h 1440656"/>
                <a:gd name="connsiteX17" fmla="*/ 954881 w 1376362"/>
                <a:gd name="connsiteY17" fmla="*/ 500062 h 1440656"/>
                <a:gd name="connsiteX18" fmla="*/ 1014412 w 1376362"/>
                <a:gd name="connsiteY18" fmla="*/ 402431 h 1440656"/>
                <a:gd name="connsiteX19" fmla="*/ 1040606 w 1376362"/>
                <a:gd name="connsiteY19" fmla="*/ 340518 h 1440656"/>
                <a:gd name="connsiteX20" fmla="*/ 1052512 w 1376362"/>
                <a:gd name="connsiteY20" fmla="*/ 295275 h 1440656"/>
                <a:gd name="connsiteX21" fmla="*/ 1059656 w 1376362"/>
                <a:gd name="connsiteY21" fmla="*/ 261937 h 1440656"/>
                <a:gd name="connsiteX22" fmla="*/ 1062037 w 1376362"/>
                <a:gd name="connsiteY22" fmla="*/ 235743 h 1440656"/>
                <a:gd name="connsiteX23" fmla="*/ 1059656 w 1376362"/>
                <a:gd name="connsiteY23" fmla="*/ 192881 h 1440656"/>
                <a:gd name="connsiteX24" fmla="*/ 1050131 w 1376362"/>
                <a:gd name="connsiteY24" fmla="*/ 150018 h 1440656"/>
                <a:gd name="connsiteX25" fmla="*/ 1031081 w 1376362"/>
                <a:gd name="connsiteY25" fmla="*/ 109537 h 1440656"/>
                <a:gd name="connsiteX26" fmla="*/ 983456 w 1376362"/>
                <a:gd name="connsiteY26" fmla="*/ 66675 h 1440656"/>
                <a:gd name="connsiteX27" fmla="*/ 1023937 w 1376362"/>
                <a:gd name="connsiteY27" fmla="*/ 0 h 1440656"/>
                <a:gd name="connsiteX28" fmla="*/ 1140618 w 1376362"/>
                <a:gd name="connsiteY28" fmla="*/ 73818 h 1440656"/>
                <a:gd name="connsiteX29" fmla="*/ 1228725 w 1376362"/>
                <a:gd name="connsiteY29" fmla="*/ 128587 h 1440656"/>
                <a:gd name="connsiteX30" fmla="*/ 1290637 w 1376362"/>
                <a:gd name="connsiteY30" fmla="*/ 176212 h 1440656"/>
                <a:gd name="connsiteX31" fmla="*/ 1331118 w 1376362"/>
                <a:gd name="connsiteY31" fmla="*/ 219075 h 1440656"/>
                <a:gd name="connsiteX32" fmla="*/ 1357312 w 1376362"/>
                <a:gd name="connsiteY32" fmla="*/ 250031 h 1440656"/>
                <a:gd name="connsiteX33" fmla="*/ 1369218 w 1376362"/>
                <a:gd name="connsiteY33" fmla="*/ 276225 h 1440656"/>
                <a:gd name="connsiteX34" fmla="*/ 1376362 w 1376362"/>
                <a:gd name="connsiteY34" fmla="*/ 295275 h 1440656"/>
                <a:gd name="connsiteX35" fmla="*/ 1376362 w 1376362"/>
                <a:gd name="connsiteY35" fmla="*/ 314325 h 1440656"/>
                <a:gd name="connsiteX36" fmla="*/ 1373981 w 1376362"/>
                <a:gd name="connsiteY36" fmla="*/ 350043 h 1440656"/>
                <a:gd name="connsiteX37" fmla="*/ 1354931 w 1376362"/>
                <a:gd name="connsiteY37" fmla="*/ 383381 h 1440656"/>
                <a:gd name="connsiteX38" fmla="*/ 1278731 w 1376362"/>
                <a:gd name="connsiteY38" fmla="*/ 466725 h 1440656"/>
                <a:gd name="connsiteX39" fmla="*/ 1164431 w 1376362"/>
                <a:gd name="connsiteY39" fmla="*/ 592931 h 1440656"/>
                <a:gd name="connsiteX40" fmla="*/ 1045368 w 1376362"/>
                <a:gd name="connsiteY40" fmla="*/ 714375 h 1440656"/>
                <a:gd name="connsiteX41" fmla="*/ 928687 w 1376362"/>
                <a:gd name="connsiteY41" fmla="*/ 833437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76362" h="1440656">
                  <a:moveTo>
                    <a:pt x="928687" y="833437"/>
                  </a:moveTo>
                  <a:lnTo>
                    <a:pt x="776287" y="973931"/>
                  </a:lnTo>
                  <a:lnTo>
                    <a:pt x="588168" y="1116806"/>
                  </a:lnTo>
                  <a:lnTo>
                    <a:pt x="345281" y="1273968"/>
                  </a:lnTo>
                  <a:lnTo>
                    <a:pt x="130968" y="1395412"/>
                  </a:lnTo>
                  <a:lnTo>
                    <a:pt x="57150" y="1433512"/>
                  </a:lnTo>
                  <a:lnTo>
                    <a:pt x="33337" y="1440656"/>
                  </a:lnTo>
                  <a:lnTo>
                    <a:pt x="11906" y="1440656"/>
                  </a:lnTo>
                  <a:lnTo>
                    <a:pt x="0" y="1431131"/>
                  </a:lnTo>
                  <a:lnTo>
                    <a:pt x="0" y="1409700"/>
                  </a:lnTo>
                  <a:lnTo>
                    <a:pt x="14287" y="1383506"/>
                  </a:lnTo>
                  <a:lnTo>
                    <a:pt x="128587" y="1309687"/>
                  </a:lnTo>
                  <a:lnTo>
                    <a:pt x="257175" y="1216818"/>
                  </a:lnTo>
                  <a:lnTo>
                    <a:pt x="416718" y="1088231"/>
                  </a:lnTo>
                  <a:lnTo>
                    <a:pt x="564356" y="952500"/>
                  </a:lnTo>
                  <a:lnTo>
                    <a:pt x="714375" y="797718"/>
                  </a:lnTo>
                  <a:lnTo>
                    <a:pt x="833437" y="659606"/>
                  </a:lnTo>
                  <a:lnTo>
                    <a:pt x="954881" y="500062"/>
                  </a:lnTo>
                  <a:lnTo>
                    <a:pt x="1014412" y="402431"/>
                  </a:lnTo>
                  <a:lnTo>
                    <a:pt x="1040606" y="340518"/>
                  </a:lnTo>
                  <a:lnTo>
                    <a:pt x="1052512" y="295275"/>
                  </a:lnTo>
                  <a:lnTo>
                    <a:pt x="1059656" y="261937"/>
                  </a:lnTo>
                  <a:lnTo>
                    <a:pt x="1062037" y="235743"/>
                  </a:lnTo>
                  <a:lnTo>
                    <a:pt x="1059656" y="192881"/>
                  </a:lnTo>
                  <a:lnTo>
                    <a:pt x="1050131" y="150018"/>
                  </a:lnTo>
                  <a:lnTo>
                    <a:pt x="1031081" y="109537"/>
                  </a:lnTo>
                  <a:lnTo>
                    <a:pt x="983456" y="66675"/>
                  </a:lnTo>
                  <a:lnTo>
                    <a:pt x="1023937" y="0"/>
                  </a:lnTo>
                  <a:lnTo>
                    <a:pt x="1140618" y="73818"/>
                  </a:lnTo>
                  <a:lnTo>
                    <a:pt x="1228725" y="128587"/>
                  </a:lnTo>
                  <a:lnTo>
                    <a:pt x="1290637" y="176212"/>
                  </a:lnTo>
                  <a:lnTo>
                    <a:pt x="1331118" y="219075"/>
                  </a:lnTo>
                  <a:lnTo>
                    <a:pt x="1357312" y="250031"/>
                  </a:lnTo>
                  <a:lnTo>
                    <a:pt x="1369218" y="276225"/>
                  </a:lnTo>
                  <a:lnTo>
                    <a:pt x="1376362" y="295275"/>
                  </a:lnTo>
                  <a:lnTo>
                    <a:pt x="1376362" y="314325"/>
                  </a:lnTo>
                  <a:lnTo>
                    <a:pt x="1373981" y="350043"/>
                  </a:lnTo>
                  <a:lnTo>
                    <a:pt x="1354931" y="383381"/>
                  </a:lnTo>
                  <a:lnTo>
                    <a:pt x="1278731" y="466725"/>
                  </a:lnTo>
                  <a:lnTo>
                    <a:pt x="1164431" y="592931"/>
                  </a:lnTo>
                  <a:lnTo>
                    <a:pt x="1045368" y="714375"/>
                  </a:lnTo>
                  <a:lnTo>
                    <a:pt x="928687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9">
              <a:extLst>
                <a:ext uri="{FF2B5EF4-FFF2-40B4-BE49-F238E27FC236}">
                  <a16:creationId xmlns:a16="http://schemas.microsoft.com/office/drawing/2014/main" id="{CABE9A87-5620-44CA-BE5F-D7B32564F9CD}"/>
                </a:ext>
              </a:extLst>
            </p:cNvPr>
            <p:cNvSpPr/>
            <p:nvPr/>
          </p:nvSpPr>
          <p:spPr>
            <a:xfrm>
              <a:off x="5643563" y="4335463"/>
              <a:ext cx="1624012" cy="1417637"/>
            </a:xfrm>
            <a:custGeom>
              <a:avLst/>
              <a:gdLst>
                <a:gd name="connsiteX0" fmla="*/ 128587 w 1624012"/>
                <a:gd name="connsiteY0" fmla="*/ 838200 h 1416844"/>
                <a:gd name="connsiteX1" fmla="*/ 147637 w 1624012"/>
                <a:gd name="connsiteY1" fmla="*/ 597694 h 1416844"/>
                <a:gd name="connsiteX2" fmla="*/ 154781 w 1624012"/>
                <a:gd name="connsiteY2" fmla="*/ 538163 h 1416844"/>
                <a:gd name="connsiteX3" fmla="*/ 164306 w 1624012"/>
                <a:gd name="connsiteY3" fmla="*/ 492919 h 1416844"/>
                <a:gd name="connsiteX4" fmla="*/ 171450 w 1624012"/>
                <a:gd name="connsiteY4" fmla="*/ 438150 h 1416844"/>
                <a:gd name="connsiteX5" fmla="*/ 173831 w 1624012"/>
                <a:gd name="connsiteY5" fmla="*/ 364332 h 1416844"/>
                <a:gd name="connsiteX6" fmla="*/ 171450 w 1624012"/>
                <a:gd name="connsiteY6" fmla="*/ 295275 h 1416844"/>
                <a:gd name="connsiteX7" fmla="*/ 159543 w 1624012"/>
                <a:gd name="connsiteY7" fmla="*/ 235744 h 1416844"/>
                <a:gd name="connsiteX8" fmla="*/ 138112 w 1624012"/>
                <a:gd name="connsiteY8" fmla="*/ 176213 h 1416844"/>
                <a:gd name="connsiteX9" fmla="*/ 123825 w 1624012"/>
                <a:gd name="connsiteY9" fmla="*/ 142875 h 1416844"/>
                <a:gd name="connsiteX10" fmla="*/ 95250 w 1624012"/>
                <a:gd name="connsiteY10" fmla="*/ 100013 h 1416844"/>
                <a:gd name="connsiteX11" fmla="*/ 0 w 1624012"/>
                <a:gd name="connsiteY11" fmla="*/ 0 h 1416844"/>
                <a:gd name="connsiteX12" fmla="*/ 121443 w 1624012"/>
                <a:gd name="connsiteY12" fmla="*/ 11907 h 1416844"/>
                <a:gd name="connsiteX13" fmla="*/ 250031 w 1624012"/>
                <a:gd name="connsiteY13" fmla="*/ 78582 h 1416844"/>
                <a:gd name="connsiteX14" fmla="*/ 316706 w 1624012"/>
                <a:gd name="connsiteY14" fmla="*/ 121444 h 1416844"/>
                <a:gd name="connsiteX15" fmla="*/ 352425 w 1624012"/>
                <a:gd name="connsiteY15" fmla="*/ 150019 h 1416844"/>
                <a:gd name="connsiteX16" fmla="*/ 392906 w 1624012"/>
                <a:gd name="connsiteY16" fmla="*/ 188119 h 1416844"/>
                <a:gd name="connsiteX17" fmla="*/ 419100 w 1624012"/>
                <a:gd name="connsiteY17" fmla="*/ 223838 h 1416844"/>
                <a:gd name="connsiteX18" fmla="*/ 433387 w 1624012"/>
                <a:gd name="connsiteY18" fmla="*/ 257175 h 1416844"/>
                <a:gd name="connsiteX19" fmla="*/ 440531 w 1624012"/>
                <a:gd name="connsiteY19" fmla="*/ 295275 h 1416844"/>
                <a:gd name="connsiteX20" fmla="*/ 435768 w 1624012"/>
                <a:gd name="connsiteY20" fmla="*/ 345282 h 1416844"/>
                <a:gd name="connsiteX21" fmla="*/ 407193 w 1624012"/>
                <a:gd name="connsiteY21" fmla="*/ 438150 h 1416844"/>
                <a:gd name="connsiteX22" fmla="*/ 383381 w 1624012"/>
                <a:gd name="connsiteY22" fmla="*/ 495300 h 1416844"/>
                <a:gd name="connsiteX23" fmla="*/ 354806 w 1624012"/>
                <a:gd name="connsiteY23" fmla="*/ 571500 h 1416844"/>
                <a:gd name="connsiteX24" fmla="*/ 333375 w 1624012"/>
                <a:gd name="connsiteY24" fmla="*/ 661988 h 1416844"/>
                <a:gd name="connsiteX25" fmla="*/ 319087 w 1624012"/>
                <a:gd name="connsiteY25" fmla="*/ 738188 h 1416844"/>
                <a:gd name="connsiteX26" fmla="*/ 309562 w 1624012"/>
                <a:gd name="connsiteY26" fmla="*/ 821532 h 1416844"/>
                <a:gd name="connsiteX27" fmla="*/ 307181 w 1624012"/>
                <a:gd name="connsiteY27" fmla="*/ 892969 h 1416844"/>
                <a:gd name="connsiteX28" fmla="*/ 309562 w 1624012"/>
                <a:gd name="connsiteY28" fmla="*/ 947738 h 1416844"/>
                <a:gd name="connsiteX29" fmla="*/ 316706 w 1624012"/>
                <a:gd name="connsiteY29" fmla="*/ 988219 h 1416844"/>
                <a:gd name="connsiteX30" fmla="*/ 326231 w 1624012"/>
                <a:gd name="connsiteY30" fmla="*/ 1028700 h 1416844"/>
                <a:gd name="connsiteX31" fmla="*/ 345281 w 1624012"/>
                <a:gd name="connsiteY31" fmla="*/ 1069182 h 1416844"/>
                <a:gd name="connsiteX32" fmla="*/ 369093 w 1624012"/>
                <a:gd name="connsiteY32" fmla="*/ 1097757 h 1416844"/>
                <a:gd name="connsiteX33" fmla="*/ 388143 w 1624012"/>
                <a:gd name="connsiteY33" fmla="*/ 1119188 h 1416844"/>
                <a:gd name="connsiteX34" fmla="*/ 421481 w 1624012"/>
                <a:gd name="connsiteY34" fmla="*/ 1138238 h 1416844"/>
                <a:gd name="connsiteX35" fmla="*/ 464343 w 1624012"/>
                <a:gd name="connsiteY35" fmla="*/ 1152525 h 1416844"/>
                <a:gd name="connsiteX36" fmla="*/ 502443 w 1624012"/>
                <a:gd name="connsiteY36" fmla="*/ 1162050 h 1416844"/>
                <a:gd name="connsiteX37" fmla="*/ 564356 w 1624012"/>
                <a:gd name="connsiteY37" fmla="*/ 1173957 h 1416844"/>
                <a:gd name="connsiteX38" fmla="*/ 633412 w 1624012"/>
                <a:gd name="connsiteY38" fmla="*/ 1183482 h 1416844"/>
                <a:gd name="connsiteX39" fmla="*/ 726281 w 1624012"/>
                <a:gd name="connsiteY39" fmla="*/ 1188244 h 1416844"/>
                <a:gd name="connsiteX40" fmla="*/ 897731 w 1624012"/>
                <a:gd name="connsiteY40" fmla="*/ 1188244 h 1416844"/>
                <a:gd name="connsiteX41" fmla="*/ 1042987 w 1624012"/>
                <a:gd name="connsiteY41" fmla="*/ 1181100 h 1416844"/>
                <a:gd name="connsiteX42" fmla="*/ 1173956 w 1624012"/>
                <a:gd name="connsiteY42" fmla="*/ 1166813 h 1416844"/>
                <a:gd name="connsiteX43" fmla="*/ 1476375 w 1624012"/>
                <a:gd name="connsiteY43" fmla="*/ 1066800 h 1416844"/>
                <a:gd name="connsiteX44" fmla="*/ 1519237 w 1624012"/>
                <a:gd name="connsiteY44" fmla="*/ 1095375 h 1416844"/>
                <a:gd name="connsiteX45" fmla="*/ 1569243 w 1624012"/>
                <a:gd name="connsiteY45" fmla="*/ 1135857 h 1416844"/>
                <a:gd name="connsiteX46" fmla="*/ 1595437 w 1624012"/>
                <a:gd name="connsiteY46" fmla="*/ 1164432 h 1416844"/>
                <a:gd name="connsiteX47" fmla="*/ 1607343 w 1624012"/>
                <a:gd name="connsiteY47" fmla="*/ 1178719 h 1416844"/>
                <a:gd name="connsiteX48" fmla="*/ 1619250 w 1624012"/>
                <a:gd name="connsiteY48" fmla="*/ 1200150 h 1416844"/>
                <a:gd name="connsiteX49" fmla="*/ 1624012 w 1624012"/>
                <a:gd name="connsiteY49" fmla="*/ 1221582 h 1416844"/>
                <a:gd name="connsiteX50" fmla="*/ 1616868 w 1624012"/>
                <a:gd name="connsiteY50" fmla="*/ 1264444 h 1416844"/>
                <a:gd name="connsiteX51" fmla="*/ 1602581 w 1624012"/>
                <a:gd name="connsiteY51" fmla="*/ 1293019 h 1416844"/>
                <a:gd name="connsiteX52" fmla="*/ 1583531 w 1624012"/>
                <a:gd name="connsiteY52" fmla="*/ 1316832 h 1416844"/>
                <a:gd name="connsiteX53" fmla="*/ 1554956 w 1624012"/>
                <a:gd name="connsiteY53" fmla="*/ 1340644 h 1416844"/>
                <a:gd name="connsiteX54" fmla="*/ 1514475 w 1624012"/>
                <a:gd name="connsiteY54" fmla="*/ 1357313 h 1416844"/>
                <a:gd name="connsiteX55" fmla="*/ 1452562 w 1624012"/>
                <a:gd name="connsiteY55" fmla="*/ 1369219 h 1416844"/>
                <a:gd name="connsiteX56" fmla="*/ 1359693 w 1624012"/>
                <a:gd name="connsiteY56" fmla="*/ 1381125 h 1416844"/>
                <a:gd name="connsiteX57" fmla="*/ 1152525 w 1624012"/>
                <a:gd name="connsiteY57" fmla="*/ 1402557 h 1416844"/>
                <a:gd name="connsiteX58" fmla="*/ 885825 w 1624012"/>
                <a:gd name="connsiteY58" fmla="*/ 1416844 h 1416844"/>
                <a:gd name="connsiteX59" fmla="*/ 740568 w 1624012"/>
                <a:gd name="connsiteY59" fmla="*/ 1412082 h 1416844"/>
                <a:gd name="connsiteX60" fmla="*/ 583406 w 1624012"/>
                <a:gd name="connsiteY60" fmla="*/ 1400175 h 1416844"/>
                <a:gd name="connsiteX61" fmla="*/ 497681 w 1624012"/>
                <a:gd name="connsiteY61" fmla="*/ 1385888 h 1416844"/>
                <a:gd name="connsiteX62" fmla="*/ 426243 w 1624012"/>
                <a:gd name="connsiteY62" fmla="*/ 1369219 h 1416844"/>
                <a:gd name="connsiteX63" fmla="*/ 376237 w 1624012"/>
                <a:gd name="connsiteY63" fmla="*/ 1352550 h 1416844"/>
                <a:gd name="connsiteX64" fmla="*/ 323850 w 1624012"/>
                <a:gd name="connsiteY64" fmla="*/ 1328738 h 1416844"/>
                <a:gd name="connsiteX65" fmla="*/ 297656 w 1624012"/>
                <a:gd name="connsiteY65" fmla="*/ 1314450 h 1416844"/>
                <a:gd name="connsiteX66" fmla="*/ 259556 w 1624012"/>
                <a:gd name="connsiteY66" fmla="*/ 1283494 h 1416844"/>
                <a:gd name="connsiteX67" fmla="*/ 226218 w 1624012"/>
                <a:gd name="connsiteY67" fmla="*/ 1250157 h 1416844"/>
                <a:gd name="connsiteX68" fmla="*/ 200025 w 1624012"/>
                <a:gd name="connsiteY68" fmla="*/ 1212057 h 1416844"/>
                <a:gd name="connsiteX69" fmla="*/ 173831 w 1624012"/>
                <a:gd name="connsiteY69" fmla="*/ 1166813 h 1416844"/>
                <a:gd name="connsiteX70" fmla="*/ 150018 w 1624012"/>
                <a:gd name="connsiteY70" fmla="*/ 1114425 h 1416844"/>
                <a:gd name="connsiteX71" fmla="*/ 138112 w 1624012"/>
                <a:gd name="connsiteY71" fmla="*/ 1066800 h 1416844"/>
                <a:gd name="connsiteX72" fmla="*/ 130968 w 1624012"/>
                <a:gd name="connsiteY72" fmla="*/ 1004888 h 1416844"/>
                <a:gd name="connsiteX73" fmla="*/ 128587 w 1624012"/>
                <a:gd name="connsiteY73" fmla="*/ 8382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624012" h="1416844">
                  <a:moveTo>
                    <a:pt x="128587" y="838200"/>
                  </a:moveTo>
                  <a:lnTo>
                    <a:pt x="147637" y="597694"/>
                  </a:lnTo>
                  <a:lnTo>
                    <a:pt x="154781" y="538163"/>
                  </a:lnTo>
                  <a:lnTo>
                    <a:pt x="164306" y="492919"/>
                  </a:lnTo>
                  <a:lnTo>
                    <a:pt x="171450" y="438150"/>
                  </a:lnTo>
                  <a:cubicBezTo>
                    <a:pt x="172244" y="413544"/>
                    <a:pt x="173037" y="388938"/>
                    <a:pt x="173831" y="364332"/>
                  </a:cubicBezTo>
                  <a:cubicBezTo>
                    <a:pt x="173037" y="341313"/>
                    <a:pt x="172244" y="318294"/>
                    <a:pt x="171450" y="295275"/>
                  </a:cubicBezTo>
                  <a:lnTo>
                    <a:pt x="159543" y="235744"/>
                  </a:lnTo>
                  <a:lnTo>
                    <a:pt x="138112" y="176213"/>
                  </a:lnTo>
                  <a:lnTo>
                    <a:pt x="123825" y="142875"/>
                  </a:lnTo>
                  <a:lnTo>
                    <a:pt x="95250" y="100013"/>
                  </a:lnTo>
                  <a:lnTo>
                    <a:pt x="0" y="0"/>
                  </a:lnTo>
                  <a:lnTo>
                    <a:pt x="121443" y="11907"/>
                  </a:lnTo>
                  <a:lnTo>
                    <a:pt x="250031" y="78582"/>
                  </a:lnTo>
                  <a:lnTo>
                    <a:pt x="316706" y="121444"/>
                  </a:lnTo>
                  <a:lnTo>
                    <a:pt x="352425" y="150019"/>
                  </a:lnTo>
                  <a:lnTo>
                    <a:pt x="392906" y="188119"/>
                  </a:lnTo>
                  <a:lnTo>
                    <a:pt x="419100" y="223838"/>
                  </a:lnTo>
                  <a:lnTo>
                    <a:pt x="433387" y="257175"/>
                  </a:lnTo>
                  <a:cubicBezTo>
                    <a:pt x="440687" y="293672"/>
                    <a:pt x="440531" y="280752"/>
                    <a:pt x="440531" y="295275"/>
                  </a:cubicBezTo>
                  <a:lnTo>
                    <a:pt x="435768" y="345282"/>
                  </a:lnTo>
                  <a:lnTo>
                    <a:pt x="407193" y="438150"/>
                  </a:lnTo>
                  <a:lnTo>
                    <a:pt x="383381" y="495300"/>
                  </a:lnTo>
                  <a:lnTo>
                    <a:pt x="354806" y="571500"/>
                  </a:lnTo>
                  <a:lnTo>
                    <a:pt x="333375" y="661988"/>
                  </a:lnTo>
                  <a:lnTo>
                    <a:pt x="319087" y="738188"/>
                  </a:lnTo>
                  <a:lnTo>
                    <a:pt x="309562" y="821532"/>
                  </a:lnTo>
                  <a:cubicBezTo>
                    <a:pt x="308768" y="845344"/>
                    <a:pt x="307975" y="869157"/>
                    <a:pt x="307181" y="892969"/>
                  </a:cubicBezTo>
                  <a:cubicBezTo>
                    <a:pt x="307975" y="911225"/>
                    <a:pt x="308768" y="929482"/>
                    <a:pt x="309562" y="947738"/>
                  </a:cubicBezTo>
                  <a:lnTo>
                    <a:pt x="316706" y="988219"/>
                  </a:lnTo>
                  <a:lnTo>
                    <a:pt x="326231" y="1028700"/>
                  </a:lnTo>
                  <a:lnTo>
                    <a:pt x="345281" y="1069182"/>
                  </a:lnTo>
                  <a:lnTo>
                    <a:pt x="369093" y="1097757"/>
                  </a:lnTo>
                  <a:lnTo>
                    <a:pt x="388143" y="1119188"/>
                  </a:lnTo>
                  <a:lnTo>
                    <a:pt x="421481" y="1138238"/>
                  </a:lnTo>
                  <a:lnTo>
                    <a:pt x="464343" y="1152525"/>
                  </a:lnTo>
                  <a:lnTo>
                    <a:pt x="502443" y="1162050"/>
                  </a:lnTo>
                  <a:lnTo>
                    <a:pt x="564356" y="1173957"/>
                  </a:lnTo>
                  <a:lnTo>
                    <a:pt x="633412" y="1183482"/>
                  </a:lnTo>
                  <a:lnTo>
                    <a:pt x="726281" y="1188244"/>
                  </a:lnTo>
                  <a:lnTo>
                    <a:pt x="897731" y="1188244"/>
                  </a:lnTo>
                  <a:lnTo>
                    <a:pt x="1042987" y="1181100"/>
                  </a:lnTo>
                  <a:lnTo>
                    <a:pt x="1173956" y="1166813"/>
                  </a:lnTo>
                  <a:lnTo>
                    <a:pt x="1476375" y="1066800"/>
                  </a:lnTo>
                  <a:lnTo>
                    <a:pt x="1519237" y="1095375"/>
                  </a:lnTo>
                  <a:lnTo>
                    <a:pt x="1569243" y="1135857"/>
                  </a:lnTo>
                  <a:lnTo>
                    <a:pt x="1595437" y="1164432"/>
                  </a:lnTo>
                  <a:lnTo>
                    <a:pt x="1607343" y="1178719"/>
                  </a:lnTo>
                  <a:lnTo>
                    <a:pt x="1619250" y="1200150"/>
                  </a:lnTo>
                  <a:lnTo>
                    <a:pt x="1624012" y="1221582"/>
                  </a:lnTo>
                  <a:lnTo>
                    <a:pt x="1616868" y="1264444"/>
                  </a:lnTo>
                  <a:lnTo>
                    <a:pt x="1602581" y="1293019"/>
                  </a:lnTo>
                  <a:lnTo>
                    <a:pt x="1583531" y="1316832"/>
                  </a:lnTo>
                  <a:lnTo>
                    <a:pt x="1554956" y="1340644"/>
                  </a:lnTo>
                  <a:lnTo>
                    <a:pt x="1514475" y="1357313"/>
                  </a:lnTo>
                  <a:lnTo>
                    <a:pt x="1452562" y="1369219"/>
                  </a:lnTo>
                  <a:lnTo>
                    <a:pt x="1359693" y="1381125"/>
                  </a:lnTo>
                  <a:lnTo>
                    <a:pt x="1152525" y="1402557"/>
                  </a:lnTo>
                  <a:lnTo>
                    <a:pt x="885825" y="1416844"/>
                  </a:lnTo>
                  <a:lnTo>
                    <a:pt x="740568" y="1412082"/>
                  </a:lnTo>
                  <a:lnTo>
                    <a:pt x="583406" y="1400175"/>
                  </a:lnTo>
                  <a:lnTo>
                    <a:pt x="497681" y="1385888"/>
                  </a:lnTo>
                  <a:lnTo>
                    <a:pt x="426243" y="1369219"/>
                  </a:lnTo>
                  <a:lnTo>
                    <a:pt x="376237" y="1352550"/>
                  </a:lnTo>
                  <a:lnTo>
                    <a:pt x="323850" y="1328738"/>
                  </a:lnTo>
                  <a:lnTo>
                    <a:pt x="297656" y="1314450"/>
                  </a:lnTo>
                  <a:lnTo>
                    <a:pt x="259556" y="1283494"/>
                  </a:lnTo>
                  <a:lnTo>
                    <a:pt x="226218" y="1250157"/>
                  </a:lnTo>
                  <a:lnTo>
                    <a:pt x="200025" y="1212057"/>
                  </a:lnTo>
                  <a:lnTo>
                    <a:pt x="173831" y="1166813"/>
                  </a:lnTo>
                  <a:lnTo>
                    <a:pt x="150018" y="1114425"/>
                  </a:lnTo>
                  <a:lnTo>
                    <a:pt x="138112" y="1066800"/>
                  </a:lnTo>
                  <a:lnTo>
                    <a:pt x="130968" y="1004888"/>
                  </a:lnTo>
                  <a:cubicBezTo>
                    <a:pt x="130174" y="948532"/>
                    <a:pt x="129381" y="892175"/>
                    <a:pt x="128587" y="8382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30">
              <a:extLst>
                <a:ext uri="{FF2B5EF4-FFF2-40B4-BE49-F238E27FC236}">
                  <a16:creationId xmlns:a16="http://schemas.microsoft.com/office/drawing/2014/main" id="{4680EE55-D34B-4740-8134-779F5FD3B3A0}"/>
                </a:ext>
              </a:extLst>
            </p:cNvPr>
            <p:cNvSpPr/>
            <p:nvPr/>
          </p:nvSpPr>
          <p:spPr>
            <a:xfrm>
              <a:off x="6858000" y="4792663"/>
              <a:ext cx="265113" cy="704850"/>
            </a:xfrm>
            <a:custGeom>
              <a:avLst/>
              <a:gdLst>
                <a:gd name="connsiteX0" fmla="*/ 230981 w 264319"/>
                <a:gd name="connsiteY0" fmla="*/ 316707 h 704850"/>
                <a:gd name="connsiteX1" fmla="*/ 252413 w 264319"/>
                <a:gd name="connsiteY1" fmla="*/ 557213 h 704850"/>
                <a:gd name="connsiteX2" fmla="*/ 264319 w 264319"/>
                <a:gd name="connsiteY2" fmla="*/ 647700 h 704850"/>
                <a:gd name="connsiteX3" fmla="*/ 0 w 264319"/>
                <a:gd name="connsiteY3" fmla="*/ 704850 h 704850"/>
                <a:gd name="connsiteX4" fmla="*/ 38100 w 264319"/>
                <a:gd name="connsiteY4" fmla="*/ 657225 h 704850"/>
                <a:gd name="connsiteX5" fmla="*/ 59531 w 264319"/>
                <a:gd name="connsiteY5" fmla="*/ 604838 h 704850"/>
                <a:gd name="connsiteX6" fmla="*/ 90488 w 264319"/>
                <a:gd name="connsiteY6" fmla="*/ 507207 h 704850"/>
                <a:gd name="connsiteX7" fmla="*/ 114300 w 264319"/>
                <a:gd name="connsiteY7" fmla="*/ 383382 h 704850"/>
                <a:gd name="connsiteX8" fmla="*/ 142875 w 264319"/>
                <a:gd name="connsiteY8" fmla="*/ 204788 h 704850"/>
                <a:gd name="connsiteX9" fmla="*/ 161925 w 264319"/>
                <a:gd name="connsiteY9" fmla="*/ 57150 h 704850"/>
                <a:gd name="connsiteX10" fmla="*/ 161925 w 264319"/>
                <a:gd name="connsiteY10" fmla="*/ 33338 h 704850"/>
                <a:gd name="connsiteX11" fmla="*/ 169069 w 264319"/>
                <a:gd name="connsiteY11" fmla="*/ 11907 h 704850"/>
                <a:gd name="connsiteX12" fmla="*/ 180975 w 264319"/>
                <a:gd name="connsiteY12" fmla="*/ 2382 h 704850"/>
                <a:gd name="connsiteX13" fmla="*/ 200025 w 264319"/>
                <a:gd name="connsiteY13" fmla="*/ 0 h 704850"/>
                <a:gd name="connsiteX14" fmla="*/ 207169 w 264319"/>
                <a:gd name="connsiteY14" fmla="*/ 11907 h 704850"/>
                <a:gd name="connsiteX15" fmla="*/ 214313 w 264319"/>
                <a:gd name="connsiteY15" fmla="*/ 102394 h 704850"/>
                <a:gd name="connsiteX16" fmla="*/ 230981 w 264319"/>
                <a:gd name="connsiteY16" fmla="*/ 316707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319" h="704850">
                  <a:moveTo>
                    <a:pt x="230981" y="316707"/>
                  </a:moveTo>
                  <a:lnTo>
                    <a:pt x="252413" y="557213"/>
                  </a:lnTo>
                  <a:lnTo>
                    <a:pt x="264319" y="647700"/>
                  </a:lnTo>
                  <a:lnTo>
                    <a:pt x="0" y="704850"/>
                  </a:lnTo>
                  <a:lnTo>
                    <a:pt x="38100" y="657225"/>
                  </a:lnTo>
                  <a:lnTo>
                    <a:pt x="59531" y="604838"/>
                  </a:lnTo>
                  <a:lnTo>
                    <a:pt x="90488" y="507207"/>
                  </a:lnTo>
                  <a:lnTo>
                    <a:pt x="114300" y="383382"/>
                  </a:lnTo>
                  <a:lnTo>
                    <a:pt x="142875" y="204788"/>
                  </a:lnTo>
                  <a:lnTo>
                    <a:pt x="161925" y="57150"/>
                  </a:lnTo>
                  <a:lnTo>
                    <a:pt x="161925" y="33338"/>
                  </a:lnTo>
                  <a:lnTo>
                    <a:pt x="169069" y="11907"/>
                  </a:lnTo>
                  <a:lnTo>
                    <a:pt x="180975" y="2382"/>
                  </a:lnTo>
                  <a:lnTo>
                    <a:pt x="200025" y="0"/>
                  </a:lnTo>
                  <a:lnTo>
                    <a:pt x="207169" y="11907"/>
                  </a:lnTo>
                  <a:lnTo>
                    <a:pt x="214313" y="102394"/>
                  </a:lnTo>
                  <a:lnTo>
                    <a:pt x="2309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67360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634" y="1990136"/>
            <a:ext cx="7101880" cy="2693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くらしの中の和と洋　　　　　　　　　　　　衣 良 節 単 料 氏 各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聞いてほしいな、心に残っている出来事　　　残 塩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つなぐ言葉の働き　　　　　　　　　　　　　栄 養 照 祝 試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ごんぎつね　　　　　　　　　　　　　　　　菜 折 積 松 不 固 景 梅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「ふるさとの食」を伝えよう　　　　　　　　挙 産 健 康 府 梨 昨 孫 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じゅく語の意味を考える　　　　　　　　　　以 冷 敗 熱 満 無 未 望 老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本をみんなにすすめよう　　　　　　　　　　帯 芸 芽 希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百人一首の世界　　　　　　　　　　　　　　季 札 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言葉で考えを伝える　　　　　　　　　　　　児 民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教え方を生み出そう　　　　　　　　　　　　便 英 建 官 副 管 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同じ読み方の漢字　　　　　　　　　　　　　械 功 標 博 径 極 課</a:t>
            </a:r>
            <a:endParaRPr lang="en-US" altLang="ja-JP" sz="13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世界一美しいぼくの村　　　　　　　　　　　競 信 億 兆 借 令 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「言葉のタイムカプセル」を残そう　　　　　害</a:t>
            </a: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641" y="867398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年生の漢字一覧（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2/2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FF13D036-6D90-4493-B195-8A1CC4521202}"/>
              </a:ext>
            </a:extLst>
          </p:cNvPr>
          <p:cNvSpPr/>
          <p:nvPr/>
        </p:nvSpPr>
        <p:spPr>
          <a:xfrm>
            <a:off x="555615" y="1510066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sz="1138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</p:spTree>
    <p:extLst>
      <p:ext uri="{BB962C8B-B14F-4D97-AF65-F5344CB8AC3E}">
        <p14:creationId xmlns:p14="http://schemas.microsoft.com/office/powerpoint/2010/main" val="201524311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1197B3-9F94-4FA4-96DF-88B7A33D4F0A}"/>
              </a:ext>
            </a:extLst>
          </p:cNvPr>
          <p:cNvGrpSpPr/>
          <p:nvPr/>
        </p:nvGrpSpPr>
        <p:grpSpPr>
          <a:xfrm>
            <a:off x="2474913" y="1476375"/>
            <a:ext cx="4792662" cy="4418013"/>
            <a:chOff x="2474913" y="1476375"/>
            <a:chExt cx="4792662" cy="44180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DE7D88E-BB65-F548-B22E-D98B2736D7E8}"/>
                </a:ext>
              </a:extLst>
            </p:cNvPr>
            <p:cNvSpPr/>
            <p:nvPr/>
          </p:nvSpPr>
          <p:spPr>
            <a:xfrm>
              <a:off x="2474913" y="1506538"/>
              <a:ext cx="1530350" cy="1665287"/>
            </a:xfrm>
            <a:custGeom>
              <a:avLst/>
              <a:gdLst>
                <a:gd name="connsiteX0" fmla="*/ 1085850 w 1531144"/>
                <a:gd name="connsiteY0" fmla="*/ 752475 h 1664494"/>
                <a:gd name="connsiteX1" fmla="*/ 842962 w 1531144"/>
                <a:gd name="connsiteY1" fmla="*/ 1002507 h 1664494"/>
                <a:gd name="connsiteX2" fmla="*/ 638175 w 1531144"/>
                <a:gd name="connsiteY2" fmla="*/ 1193007 h 1664494"/>
                <a:gd name="connsiteX3" fmla="*/ 492919 w 1531144"/>
                <a:gd name="connsiteY3" fmla="*/ 1314450 h 1664494"/>
                <a:gd name="connsiteX4" fmla="*/ 340519 w 1531144"/>
                <a:gd name="connsiteY4" fmla="*/ 1435894 h 1664494"/>
                <a:gd name="connsiteX5" fmla="*/ 171450 w 1531144"/>
                <a:gd name="connsiteY5" fmla="*/ 1569244 h 1664494"/>
                <a:gd name="connsiteX6" fmla="*/ 64294 w 1531144"/>
                <a:gd name="connsiteY6" fmla="*/ 1654969 h 1664494"/>
                <a:gd name="connsiteX7" fmla="*/ 40481 w 1531144"/>
                <a:gd name="connsiteY7" fmla="*/ 1662113 h 1664494"/>
                <a:gd name="connsiteX8" fmla="*/ 16669 w 1531144"/>
                <a:gd name="connsiteY8" fmla="*/ 1664494 h 1664494"/>
                <a:gd name="connsiteX9" fmla="*/ 2381 w 1531144"/>
                <a:gd name="connsiteY9" fmla="*/ 1657350 h 1664494"/>
                <a:gd name="connsiteX10" fmla="*/ 0 w 1531144"/>
                <a:gd name="connsiteY10" fmla="*/ 1640682 h 1664494"/>
                <a:gd name="connsiteX11" fmla="*/ 9525 w 1531144"/>
                <a:gd name="connsiteY11" fmla="*/ 1612107 h 1664494"/>
                <a:gd name="connsiteX12" fmla="*/ 92869 w 1531144"/>
                <a:gd name="connsiteY12" fmla="*/ 1533525 h 1664494"/>
                <a:gd name="connsiteX13" fmla="*/ 238125 w 1531144"/>
                <a:gd name="connsiteY13" fmla="*/ 1390650 h 1664494"/>
                <a:gd name="connsiteX14" fmla="*/ 411956 w 1531144"/>
                <a:gd name="connsiteY14" fmla="*/ 1216819 h 1664494"/>
                <a:gd name="connsiteX15" fmla="*/ 600075 w 1531144"/>
                <a:gd name="connsiteY15" fmla="*/ 1012032 h 1664494"/>
                <a:gd name="connsiteX16" fmla="*/ 738187 w 1531144"/>
                <a:gd name="connsiteY16" fmla="*/ 840582 h 1664494"/>
                <a:gd name="connsiteX17" fmla="*/ 902494 w 1531144"/>
                <a:gd name="connsiteY17" fmla="*/ 616744 h 1664494"/>
                <a:gd name="connsiteX18" fmla="*/ 1016794 w 1531144"/>
                <a:gd name="connsiteY18" fmla="*/ 452438 h 1664494"/>
                <a:gd name="connsiteX19" fmla="*/ 1114425 w 1531144"/>
                <a:gd name="connsiteY19" fmla="*/ 292894 h 1664494"/>
                <a:gd name="connsiteX20" fmla="*/ 1147762 w 1531144"/>
                <a:gd name="connsiteY20" fmla="*/ 221457 h 1664494"/>
                <a:gd name="connsiteX21" fmla="*/ 1154906 w 1531144"/>
                <a:gd name="connsiteY21" fmla="*/ 200025 h 1664494"/>
                <a:gd name="connsiteX22" fmla="*/ 1154906 w 1531144"/>
                <a:gd name="connsiteY22" fmla="*/ 180975 h 1664494"/>
                <a:gd name="connsiteX23" fmla="*/ 1152525 w 1531144"/>
                <a:gd name="connsiteY23" fmla="*/ 154782 h 1664494"/>
                <a:gd name="connsiteX24" fmla="*/ 1145381 w 1531144"/>
                <a:gd name="connsiteY24" fmla="*/ 126207 h 1664494"/>
                <a:gd name="connsiteX25" fmla="*/ 1133475 w 1531144"/>
                <a:gd name="connsiteY25" fmla="*/ 102394 h 1664494"/>
                <a:gd name="connsiteX26" fmla="*/ 1114425 w 1531144"/>
                <a:gd name="connsiteY26" fmla="*/ 80963 h 1664494"/>
                <a:gd name="connsiteX27" fmla="*/ 1097756 w 1531144"/>
                <a:gd name="connsiteY27" fmla="*/ 59532 h 1664494"/>
                <a:gd name="connsiteX28" fmla="*/ 1081087 w 1531144"/>
                <a:gd name="connsiteY28" fmla="*/ 38100 h 1664494"/>
                <a:gd name="connsiteX29" fmla="*/ 1073944 w 1531144"/>
                <a:gd name="connsiteY29" fmla="*/ 26194 h 1664494"/>
                <a:gd name="connsiteX30" fmla="*/ 1076325 w 1531144"/>
                <a:gd name="connsiteY30" fmla="*/ 9525 h 1664494"/>
                <a:gd name="connsiteX31" fmla="*/ 1088231 w 1531144"/>
                <a:gd name="connsiteY31" fmla="*/ 2382 h 1664494"/>
                <a:gd name="connsiteX32" fmla="*/ 1116806 w 1531144"/>
                <a:gd name="connsiteY32" fmla="*/ 0 h 1664494"/>
                <a:gd name="connsiteX33" fmla="*/ 1193006 w 1531144"/>
                <a:gd name="connsiteY33" fmla="*/ 16669 h 1664494"/>
                <a:gd name="connsiteX34" fmla="*/ 1285875 w 1531144"/>
                <a:gd name="connsiteY34" fmla="*/ 47625 h 1664494"/>
                <a:gd name="connsiteX35" fmla="*/ 1371600 w 1531144"/>
                <a:gd name="connsiteY35" fmla="*/ 90488 h 1664494"/>
                <a:gd name="connsiteX36" fmla="*/ 1438275 w 1531144"/>
                <a:gd name="connsiteY36" fmla="*/ 135732 h 1664494"/>
                <a:gd name="connsiteX37" fmla="*/ 1481137 w 1531144"/>
                <a:gd name="connsiteY37" fmla="*/ 171450 h 1664494"/>
                <a:gd name="connsiteX38" fmla="*/ 1502569 w 1531144"/>
                <a:gd name="connsiteY38" fmla="*/ 192882 h 1664494"/>
                <a:gd name="connsiteX39" fmla="*/ 1519237 w 1531144"/>
                <a:gd name="connsiteY39" fmla="*/ 219075 h 1664494"/>
                <a:gd name="connsiteX40" fmla="*/ 1526381 w 1531144"/>
                <a:gd name="connsiteY40" fmla="*/ 235744 h 1664494"/>
                <a:gd name="connsiteX41" fmla="*/ 1531144 w 1531144"/>
                <a:gd name="connsiteY41" fmla="*/ 266700 h 1664494"/>
                <a:gd name="connsiteX42" fmla="*/ 1531144 w 1531144"/>
                <a:gd name="connsiteY42" fmla="*/ 292894 h 1664494"/>
                <a:gd name="connsiteX43" fmla="*/ 1526381 w 1531144"/>
                <a:gd name="connsiteY43" fmla="*/ 314325 h 1664494"/>
                <a:gd name="connsiteX44" fmla="*/ 1509712 w 1531144"/>
                <a:gd name="connsiteY44" fmla="*/ 335757 h 1664494"/>
                <a:gd name="connsiteX45" fmla="*/ 1426369 w 1531144"/>
                <a:gd name="connsiteY45" fmla="*/ 390525 h 1664494"/>
                <a:gd name="connsiteX46" fmla="*/ 1326356 w 1531144"/>
                <a:gd name="connsiteY46" fmla="*/ 481013 h 1664494"/>
                <a:gd name="connsiteX47" fmla="*/ 1085850 w 1531144"/>
                <a:gd name="connsiteY47" fmla="*/ 752475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31144" h="1664494">
                  <a:moveTo>
                    <a:pt x="1085850" y="752475"/>
                  </a:moveTo>
                  <a:lnTo>
                    <a:pt x="842962" y="1002507"/>
                  </a:lnTo>
                  <a:lnTo>
                    <a:pt x="638175" y="1193007"/>
                  </a:lnTo>
                  <a:lnTo>
                    <a:pt x="492919" y="1314450"/>
                  </a:lnTo>
                  <a:lnTo>
                    <a:pt x="340519" y="1435894"/>
                  </a:lnTo>
                  <a:lnTo>
                    <a:pt x="171450" y="1569244"/>
                  </a:lnTo>
                  <a:lnTo>
                    <a:pt x="64294" y="1654969"/>
                  </a:lnTo>
                  <a:lnTo>
                    <a:pt x="40481" y="1662113"/>
                  </a:lnTo>
                  <a:lnTo>
                    <a:pt x="16669" y="1664494"/>
                  </a:lnTo>
                  <a:lnTo>
                    <a:pt x="2381" y="1657350"/>
                  </a:lnTo>
                  <a:lnTo>
                    <a:pt x="0" y="1640682"/>
                  </a:lnTo>
                  <a:lnTo>
                    <a:pt x="9525" y="1612107"/>
                  </a:lnTo>
                  <a:lnTo>
                    <a:pt x="92869" y="1533525"/>
                  </a:lnTo>
                  <a:lnTo>
                    <a:pt x="238125" y="1390650"/>
                  </a:lnTo>
                  <a:lnTo>
                    <a:pt x="411956" y="1216819"/>
                  </a:lnTo>
                  <a:lnTo>
                    <a:pt x="600075" y="1012032"/>
                  </a:lnTo>
                  <a:lnTo>
                    <a:pt x="738187" y="840582"/>
                  </a:lnTo>
                  <a:lnTo>
                    <a:pt x="902494" y="616744"/>
                  </a:lnTo>
                  <a:lnTo>
                    <a:pt x="1016794" y="452438"/>
                  </a:lnTo>
                  <a:lnTo>
                    <a:pt x="1114425" y="292894"/>
                  </a:lnTo>
                  <a:lnTo>
                    <a:pt x="1147762" y="221457"/>
                  </a:lnTo>
                  <a:lnTo>
                    <a:pt x="1154906" y="200025"/>
                  </a:lnTo>
                  <a:lnTo>
                    <a:pt x="1154906" y="180975"/>
                  </a:lnTo>
                  <a:lnTo>
                    <a:pt x="1152525" y="154782"/>
                  </a:lnTo>
                  <a:lnTo>
                    <a:pt x="1145381" y="126207"/>
                  </a:lnTo>
                  <a:lnTo>
                    <a:pt x="1133475" y="102394"/>
                  </a:lnTo>
                  <a:lnTo>
                    <a:pt x="1114425" y="80963"/>
                  </a:lnTo>
                  <a:lnTo>
                    <a:pt x="1097756" y="59532"/>
                  </a:lnTo>
                  <a:lnTo>
                    <a:pt x="1081087" y="38100"/>
                  </a:lnTo>
                  <a:lnTo>
                    <a:pt x="1073944" y="26194"/>
                  </a:lnTo>
                  <a:lnTo>
                    <a:pt x="1076325" y="9525"/>
                  </a:lnTo>
                  <a:lnTo>
                    <a:pt x="1088231" y="2382"/>
                  </a:lnTo>
                  <a:lnTo>
                    <a:pt x="1116806" y="0"/>
                  </a:lnTo>
                  <a:lnTo>
                    <a:pt x="1193006" y="16669"/>
                  </a:lnTo>
                  <a:lnTo>
                    <a:pt x="1285875" y="47625"/>
                  </a:lnTo>
                  <a:lnTo>
                    <a:pt x="1371600" y="90488"/>
                  </a:lnTo>
                  <a:lnTo>
                    <a:pt x="1438275" y="135732"/>
                  </a:lnTo>
                  <a:lnTo>
                    <a:pt x="1481137" y="171450"/>
                  </a:lnTo>
                  <a:lnTo>
                    <a:pt x="1502569" y="192882"/>
                  </a:lnTo>
                  <a:lnTo>
                    <a:pt x="1519237" y="219075"/>
                  </a:lnTo>
                  <a:lnTo>
                    <a:pt x="1526381" y="235744"/>
                  </a:lnTo>
                  <a:lnTo>
                    <a:pt x="1531144" y="266700"/>
                  </a:lnTo>
                  <a:lnTo>
                    <a:pt x="1531144" y="292894"/>
                  </a:lnTo>
                  <a:lnTo>
                    <a:pt x="1526381" y="314325"/>
                  </a:lnTo>
                  <a:lnTo>
                    <a:pt x="1509712" y="335757"/>
                  </a:lnTo>
                  <a:lnTo>
                    <a:pt x="1426369" y="390525"/>
                  </a:lnTo>
                  <a:lnTo>
                    <a:pt x="1326356" y="481013"/>
                  </a:lnTo>
                  <a:lnTo>
                    <a:pt x="10858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E38D59D-3FE6-D943-AA1F-F741F35CED87}"/>
                </a:ext>
              </a:extLst>
            </p:cNvPr>
            <p:cNvSpPr/>
            <p:nvPr/>
          </p:nvSpPr>
          <p:spPr>
            <a:xfrm>
              <a:off x="3108325" y="2757488"/>
              <a:ext cx="1090613" cy="338137"/>
            </a:xfrm>
            <a:custGeom>
              <a:avLst/>
              <a:gdLst>
                <a:gd name="connsiteX0" fmla="*/ 745332 w 1090613"/>
                <a:gd name="connsiteY0" fmla="*/ 250031 h 338137"/>
                <a:gd name="connsiteX1" fmla="*/ 500063 w 1090613"/>
                <a:gd name="connsiteY1" fmla="*/ 295275 h 338137"/>
                <a:gd name="connsiteX2" fmla="*/ 297657 w 1090613"/>
                <a:gd name="connsiteY2" fmla="*/ 338137 h 338137"/>
                <a:gd name="connsiteX3" fmla="*/ 200025 w 1090613"/>
                <a:gd name="connsiteY3" fmla="*/ 314325 h 338137"/>
                <a:gd name="connsiteX4" fmla="*/ 97632 w 1090613"/>
                <a:gd name="connsiteY4" fmla="*/ 283368 h 338137"/>
                <a:gd name="connsiteX5" fmla="*/ 47625 w 1090613"/>
                <a:gd name="connsiteY5" fmla="*/ 261937 h 338137"/>
                <a:gd name="connsiteX6" fmla="*/ 14288 w 1090613"/>
                <a:gd name="connsiteY6" fmla="*/ 238125 h 338137"/>
                <a:gd name="connsiteX7" fmla="*/ 4763 w 1090613"/>
                <a:gd name="connsiteY7" fmla="*/ 226218 h 338137"/>
                <a:gd name="connsiteX8" fmla="*/ 0 w 1090613"/>
                <a:gd name="connsiteY8" fmla="*/ 214312 h 338137"/>
                <a:gd name="connsiteX9" fmla="*/ 2382 w 1090613"/>
                <a:gd name="connsiteY9" fmla="*/ 200025 h 338137"/>
                <a:gd name="connsiteX10" fmla="*/ 14288 w 1090613"/>
                <a:gd name="connsiteY10" fmla="*/ 188118 h 338137"/>
                <a:gd name="connsiteX11" fmla="*/ 54769 w 1090613"/>
                <a:gd name="connsiteY11" fmla="*/ 176212 h 338137"/>
                <a:gd name="connsiteX12" fmla="*/ 126207 w 1090613"/>
                <a:gd name="connsiteY12" fmla="*/ 178593 h 338137"/>
                <a:gd name="connsiteX13" fmla="*/ 200025 w 1090613"/>
                <a:gd name="connsiteY13" fmla="*/ 176212 h 338137"/>
                <a:gd name="connsiteX14" fmla="*/ 283369 w 1090613"/>
                <a:gd name="connsiteY14" fmla="*/ 171450 h 338137"/>
                <a:gd name="connsiteX15" fmla="*/ 381000 w 1090613"/>
                <a:gd name="connsiteY15" fmla="*/ 154781 h 338137"/>
                <a:gd name="connsiteX16" fmla="*/ 492919 w 1090613"/>
                <a:gd name="connsiteY16" fmla="*/ 130968 h 338137"/>
                <a:gd name="connsiteX17" fmla="*/ 597694 w 1090613"/>
                <a:gd name="connsiteY17" fmla="*/ 107156 h 338137"/>
                <a:gd name="connsiteX18" fmla="*/ 752475 w 1090613"/>
                <a:gd name="connsiteY18" fmla="*/ 66675 h 338137"/>
                <a:gd name="connsiteX19" fmla="*/ 781050 w 1090613"/>
                <a:gd name="connsiteY19" fmla="*/ 45243 h 338137"/>
                <a:gd name="connsiteX20" fmla="*/ 814388 w 1090613"/>
                <a:gd name="connsiteY20" fmla="*/ 23812 h 338137"/>
                <a:gd name="connsiteX21" fmla="*/ 845344 w 1090613"/>
                <a:gd name="connsiteY21" fmla="*/ 7143 h 338137"/>
                <a:gd name="connsiteX22" fmla="*/ 888207 w 1090613"/>
                <a:gd name="connsiteY22" fmla="*/ 0 h 338137"/>
                <a:gd name="connsiteX23" fmla="*/ 933450 w 1090613"/>
                <a:gd name="connsiteY23" fmla="*/ 2381 h 338137"/>
                <a:gd name="connsiteX24" fmla="*/ 978694 w 1090613"/>
                <a:gd name="connsiteY24" fmla="*/ 11906 h 338137"/>
                <a:gd name="connsiteX25" fmla="*/ 1033463 w 1090613"/>
                <a:gd name="connsiteY25" fmla="*/ 28575 h 338137"/>
                <a:gd name="connsiteX26" fmla="*/ 1064419 w 1090613"/>
                <a:gd name="connsiteY26" fmla="*/ 45243 h 338137"/>
                <a:gd name="connsiteX27" fmla="*/ 1085850 w 1090613"/>
                <a:gd name="connsiteY27" fmla="*/ 66675 h 338137"/>
                <a:gd name="connsiteX28" fmla="*/ 1090613 w 1090613"/>
                <a:gd name="connsiteY28" fmla="*/ 85725 h 338137"/>
                <a:gd name="connsiteX29" fmla="*/ 1090613 w 1090613"/>
                <a:gd name="connsiteY29" fmla="*/ 123825 h 338137"/>
                <a:gd name="connsiteX30" fmla="*/ 1069182 w 1090613"/>
                <a:gd name="connsiteY30" fmla="*/ 159543 h 338137"/>
                <a:gd name="connsiteX31" fmla="*/ 1021557 w 1090613"/>
                <a:gd name="connsiteY31" fmla="*/ 185737 h 338137"/>
                <a:gd name="connsiteX32" fmla="*/ 954882 w 1090613"/>
                <a:gd name="connsiteY32" fmla="*/ 207168 h 338137"/>
                <a:gd name="connsiteX33" fmla="*/ 745332 w 1090613"/>
                <a:gd name="connsiteY33" fmla="*/ 250031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3" h="338137">
                  <a:moveTo>
                    <a:pt x="745332" y="250031"/>
                  </a:moveTo>
                  <a:lnTo>
                    <a:pt x="500063" y="295275"/>
                  </a:lnTo>
                  <a:lnTo>
                    <a:pt x="297657" y="338137"/>
                  </a:lnTo>
                  <a:lnTo>
                    <a:pt x="200025" y="314325"/>
                  </a:lnTo>
                  <a:lnTo>
                    <a:pt x="97632" y="283368"/>
                  </a:lnTo>
                  <a:lnTo>
                    <a:pt x="47625" y="261937"/>
                  </a:lnTo>
                  <a:lnTo>
                    <a:pt x="14288" y="238125"/>
                  </a:lnTo>
                  <a:lnTo>
                    <a:pt x="4763" y="226218"/>
                  </a:lnTo>
                  <a:lnTo>
                    <a:pt x="0" y="214312"/>
                  </a:lnTo>
                  <a:cubicBezTo>
                    <a:pt x="2538" y="201628"/>
                    <a:pt x="2382" y="206453"/>
                    <a:pt x="2382" y="200025"/>
                  </a:cubicBezTo>
                  <a:lnTo>
                    <a:pt x="14288" y="188118"/>
                  </a:lnTo>
                  <a:lnTo>
                    <a:pt x="54769" y="176212"/>
                  </a:lnTo>
                  <a:lnTo>
                    <a:pt x="126207" y="178593"/>
                  </a:lnTo>
                  <a:lnTo>
                    <a:pt x="200025" y="176212"/>
                  </a:lnTo>
                  <a:lnTo>
                    <a:pt x="283369" y="171450"/>
                  </a:lnTo>
                  <a:lnTo>
                    <a:pt x="381000" y="154781"/>
                  </a:lnTo>
                  <a:lnTo>
                    <a:pt x="492919" y="130968"/>
                  </a:lnTo>
                  <a:lnTo>
                    <a:pt x="597694" y="107156"/>
                  </a:lnTo>
                  <a:lnTo>
                    <a:pt x="752475" y="66675"/>
                  </a:lnTo>
                  <a:lnTo>
                    <a:pt x="781050" y="45243"/>
                  </a:lnTo>
                  <a:lnTo>
                    <a:pt x="814388" y="23812"/>
                  </a:lnTo>
                  <a:lnTo>
                    <a:pt x="845344" y="7143"/>
                  </a:lnTo>
                  <a:lnTo>
                    <a:pt x="888207" y="0"/>
                  </a:lnTo>
                  <a:lnTo>
                    <a:pt x="933450" y="2381"/>
                  </a:lnTo>
                  <a:lnTo>
                    <a:pt x="978694" y="11906"/>
                  </a:lnTo>
                  <a:lnTo>
                    <a:pt x="1033463" y="28575"/>
                  </a:lnTo>
                  <a:lnTo>
                    <a:pt x="1064419" y="45243"/>
                  </a:lnTo>
                  <a:lnTo>
                    <a:pt x="1085850" y="66675"/>
                  </a:lnTo>
                  <a:lnTo>
                    <a:pt x="1090613" y="85725"/>
                  </a:lnTo>
                  <a:lnTo>
                    <a:pt x="1090613" y="123825"/>
                  </a:lnTo>
                  <a:lnTo>
                    <a:pt x="1069182" y="159543"/>
                  </a:lnTo>
                  <a:lnTo>
                    <a:pt x="1021557" y="185737"/>
                  </a:lnTo>
                  <a:lnTo>
                    <a:pt x="954882" y="207168"/>
                  </a:lnTo>
                  <a:lnTo>
                    <a:pt x="74533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EA9BD68-4742-2C48-9344-A09607966070}"/>
                </a:ext>
              </a:extLst>
            </p:cNvPr>
            <p:cNvSpPr/>
            <p:nvPr/>
          </p:nvSpPr>
          <p:spPr>
            <a:xfrm>
              <a:off x="2681288" y="3427413"/>
              <a:ext cx="1757362" cy="449262"/>
            </a:xfrm>
            <a:custGeom>
              <a:avLst/>
              <a:gdLst>
                <a:gd name="connsiteX0" fmla="*/ 1369218 w 1757504"/>
                <a:gd name="connsiteY0" fmla="*/ 261937 h 450056"/>
                <a:gd name="connsiteX1" fmla="*/ 1116806 w 1757504"/>
                <a:gd name="connsiteY1" fmla="*/ 316706 h 450056"/>
                <a:gd name="connsiteX2" fmla="*/ 833437 w 1757504"/>
                <a:gd name="connsiteY2" fmla="*/ 369094 h 450056"/>
                <a:gd name="connsiteX3" fmla="*/ 607218 w 1757504"/>
                <a:gd name="connsiteY3" fmla="*/ 421481 h 450056"/>
                <a:gd name="connsiteX4" fmla="*/ 500062 w 1757504"/>
                <a:gd name="connsiteY4" fmla="*/ 438150 h 450056"/>
                <a:gd name="connsiteX5" fmla="*/ 419100 w 1757504"/>
                <a:gd name="connsiteY5" fmla="*/ 447675 h 450056"/>
                <a:gd name="connsiteX6" fmla="*/ 338137 w 1757504"/>
                <a:gd name="connsiteY6" fmla="*/ 450056 h 450056"/>
                <a:gd name="connsiteX7" fmla="*/ 273843 w 1757504"/>
                <a:gd name="connsiteY7" fmla="*/ 445294 h 450056"/>
                <a:gd name="connsiteX8" fmla="*/ 223837 w 1757504"/>
                <a:gd name="connsiteY8" fmla="*/ 435769 h 450056"/>
                <a:gd name="connsiteX9" fmla="*/ 188118 w 1757504"/>
                <a:gd name="connsiteY9" fmla="*/ 423862 h 450056"/>
                <a:gd name="connsiteX10" fmla="*/ 121443 w 1757504"/>
                <a:gd name="connsiteY10" fmla="*/ 388144 h 450056"/>
                <a:gd name="connsiteX11" fmla="*/ 69056 w 1757504"/>
                <a:gd name="connsiteY11" fmla="*/ 350044 h 450056"/>
                <a:gd name="connsiteX12" fmla="*/ 16668 w 1757504"/>
                <a:gd name="connsiteY12" fmla="*/ 307181 h 450056"/>
                <a:gd name="connsiteX13" fmla="*/ 2381 w 1757504"/>
                <a:gd name="connsiteY13" fmla="*/ 288131 h 450056"/>
                <a:gd name="connsiteX14" fmla="*/ 0 w 1757504"/>
                <a:gd name="connsiteY14" fmla="*/ 261937 h 450056"/>
                <a:gd name="connsiteX15" fmla="*/ 11906 w 1757504"/>
                <a:gd name="connsiteY15" fmla="*/ 247650 h 450056"/>
                <a:gd name="connsiteX16" fmla="*/ 28575 w 1757504"/>
                <a:gd name="connsiteY16" fmla="*/ 240506 h 450056"/>
                <a:gd name="connsiteX17" fmla="*/ 59531 w 1757504"/>
                <a:gd name="connsiteY17" fmla="*/ 245269 h 450056"/>
                <a:gd name="connsiteX18" fmla="*/ 95250 w 1757504"/>
                <a:gd name="connsiteY18" fmla="*/ 264319 h 450056"/>
                <a:gd name="connsiteX19" fmla="*/ 135731 w 1757504"/>
                <a:gd name="connsiteY19" fmla="*/ 278606 h 450056"/>
                <a:gd name="connsiteX20" fmla="*/ 183356 w 1757504"/>
                <a:gd name="connsiteY20" fmla="*/ 288131 h 450056"/>
                <a:gd name="connsiteX21" fmla="*/ 228600 w 1757504"/>
                <a:gd name="connsiteY21" fmla="*/ 292894 h 450056"/>
                <a:gd name="connsiteX22" fmla="*/ 283368 w 1757504"/>
                <a:gd name="connsiteY22" fmla="*/ 292894 h 450056"/>
                <a:gd name="connsiteX23" fmla="*/ 354806 w 1757504"/>
                <a:gd name="connsiteY23" fmla="*/ 292894 h 450056"/>
                <a:gd name="connsiteX24" fmla="*/ 500062 w 1757504"/>
                <a:gd name="connsiteY24" fmla="*/ 269081 h 450056"/>
                <a:gd name="connsiteX25" fmla="*/ 723900 w 1757504"/>
                <a:gd name="connsiteY25" fmla="*/ 214312 h 450056"/>
                <a:gd name="connsiteX26" fmla="*/ 907256 w 1757504"/>
                <a:gd name="connsiteY26" fmla="*/ 159544 h 450056"/>
                <a:gd name="connsiteX27" fmla="*/ 1133475 w 1757504"/>
                <a:gd name="connsiteY27" fmla="*/ 130969 h 450056"/>
                <a:gd name="connsiteX28" fmla="*/ 1226343 w 1757504"/>
                <a:gd name="connsiteY28" fmla="*/ 107156 h 450056"/>
                <a:gd name="connsiteX29" fmla="*/ 1326356 w 1757504"/>
                <a:gd name="connsiteY29" fmla="*/ 88106 h 450056"/>
                <a:gd name="connsiteX30" fmla="*/ 1362075 w 1757504"/>
                <a:gd name="connsiteY30" fmla="*/ 64294 h 450056"/>
                <a:gd name="connsiteX31" fmla="*/ 1407318 w 1757504"/>
                <a:gd name="connsiteY31" fmla="*/ 33337 h 450056"/>
                <a:gd name="connsiteX32" fmla="*/ 1454943 w 1757504"/>
                <a:gd name="connsiteY32" fmla="*/ 9525 h 450056"/>
                <a:gd name="connsiteX33" fmla="*/ 1495425 w 1757504"/>
                <a:gd name="connsiteY33" fmla="*/ 0 h 450056"/>
                <a:gd name="connsiteX34" fmla="*/ 1545431 w 1757504"/>
                <a:gd name="connsiteY34" fmla="*/ 0 h 450056"/>
                <a:gd name="connsiteX35" fmla="*/ 1614487 w 1757504"/>
                <a:gd name="connsiteY35" fmla="*/ 9525 h 450056"/>
                <a:gd name="connsiteX36" fmla="*/ 1678781 w 1757504"/>
                <a:gd name="connsiteY36" fmla="*/ 23812 h 450056"/>
                <a:gd name="connsiteX37" fmla="*/ 1712118 w 1757504"/>
                <a:gd name="connsiteY37" fmla="*/ 35719 h 450056"/>
                <a:gd name="connsiteX38" fmla="*/ 1740693 w 1757504"/>
                <a:gd name="connsiteY38" fmla="*/ 59531 h 450056"/>
                <a:gd name="connsiteX39" fmla="*/ 1752600 w 1757504"/>
                <a:gd name="connsiteY39" fmla="*/ 80962 h 450056"/>
                <a:gd name="connsiteX40" fmla="*/ 1757362 w 1757504"/>
                <a:gd name="connsiteY40" fmla="*/ 109537 h 450056"/>
                <a:gd name="connsiteX41" fmla="*/ 1750218 w 1757504"/>
                <a:gd name="connsiteY41" fmla="*/ 138112 h 450056"/>
                <a:gd name="connsiteX42" fmla="*/ 1731168 w 1757504"/>
                <a:gd name="connsiteY42" fmla="*/ 161925 h 450056"/>
                <a:gd name="connsiteX43" fmla="*/ 1697831 w 1757504"/>
                <a:gd name="connsiteY43" fmla="*/ 185737 h 450056"/>
                <a:gd name="connsiteX44" fmla="*/ 1659731 w 1757504"/>
                <a:gd name="connsiteY44" fmla="*/ 204787 h 450056"/>
                <a:gd name="connsiteX45" fmla="*/ 1369218 w 1757504"/>
                <a:gd name="connsiteY45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57504" h="450056">
                  <a:moveTo>
                    <a:pt x="1369218" y="261937"/>
                  </a:moveTo>
                  <a:lnTo>
                    <a:pt x="1116806" y="316706"/>
                  </a:lnTo>
                  <a:lnTo>
                    <a:pt x="833437" y="369094"/>
                  </a:lnTo>
                  <a:lnTo>
                    <a:pt x="607218" y="421481"/>
                  </a:lnTo>
                  <a:lnTo>
                    <a:pt x="500062" y="438150"/>
                  </a:lnTo>
                  <a:lnTo>
                    <a:pt x="419100" y="447675"/>
                  </a:lnTo>
                  <a:lnTo>
                    <a:pt x="338137" y="450056"/>
                  </a:lnTo>
                  <a:lnTo>
                    <a:pt x="273843" y="445294"/>
                  </a:lnTo>
                  <a:lnTo>
                    <a:pt x="223837" y="435769"/>
                  </a:lnTo>
                  <a:lnTo>
                    <a:pt x="188118" y="423862"/>
                  </a:lnTo>
                  <a:lnTo>
                    <a:pt x="121443" y="388144"/>
                  </a:lnTo>
                  <a:lnTo>
                    <a:pt x="69056" y="350044"/>
                  </a:lnTo>
                  <a:lnTo>
                    <a:pt x="16668" y="307181"/>
                  </a:lnTo>
                  <a:lnTo>
                    <a:pt x="2381" y="288131"/>
                  </a:lnTo>
                  <a:lnTo>
                    <a:pt x="0" y="261937"/>
                  </a:lnTo>
                  <a:lnTo>
                    <a:pt x="11906" y="247650"/>
                  </a:lnTo>
                  <a:lnTo>
                    <a:pt x="28575" y="240506"/>
                  </a:lnTo>
                  <a:lnTo>
                    <a:pt x="59531" y="245269"/>
                  </a:lnTo>
                  <a:lnTo>
                    <a:pt x="95250" y="264319"/>
                  </a:lnTo>
                  <a:lnTo>
                    <a:pt x="135731" y="278606"/>
                  </a:lnTo>
                  <a:lnTo>
                    <a:pt x="183356" y="288131"/>
                  </a:lnTo>
                  <a:lnTo>
                    <a:pt x="228600" y="292894"/>
                  </a:lnTo>
                  <a:lnTo>
                    <a:pt x="283368" y="292894"/>
                  </a:lnTo>
                  <a:lnTo>
                    <a:pt x="354806" y="292894"/>
                  </a:lnTo>
                  <a:lnTo>
                    <a:pt x="500062" y="269081"/>
                  </a:lnTo>
                  <a:lnTo>
                    <a:pt x="723900" y="214312"/>
                  </a:lnTo>
                  <a:lnTo>
                    <a:pt x="907256" y="159544"/>
                  </a:lnTo>
                  <a:lnTo>
                    <a:pt x="1133475" y="130969"/>
                  </a:lnTo>
                  <a:lnTo>
                    <a:pt x="1226343" y="107156"/>
                  </a:lnTo>
                  <a:lnTo>
                    <a:pt x="1326356" y="88106"/>
                  </a:lnTo>
                  <a:lnTo>
                    <a:pt x="1362075" y="64294"/>
                  </a:lnTo>
                  <a:lnTo>
                    <a:pt x="1407318" y="33337"/>
                  </a:lnTo>
                  <a:lnTo>
                    <a:pt x="1454943" y="9525"/>
                  </a:lnTo>
                  <a:lnTo>
                    <a:pt x="1495425" y="0"/>
                  </a:lnTo>
                  <a:lnTo>
                    <a:pt x="1545431" y="0"/>
                  </a:lnTo>
                  <a:lnTo>
                    <a:pt x="1614487" y="9525"/>
                  </a:lnTo>
                  <a:lnTo>
                    <a:pt x="1678781" y="23812"/>
                  </a:lnTo>
                  <a:lnTo>
                    <a:pt x="1712118" y="35719"/>
                  </a:lnTo>
                  <a:lnTo>
                    <a:pt x="1740693" y="59531"/>
                  </a:lnTo>
                  <a:lnTo>
                    <a:pt x="1752600" y="80962"/>
                  </a:lnTo>
                  <a:cubicBezTo>
                    <a:pt x="1757504" y="107937"/>
                    <a:pt x="1757362" y="98282"/>
                    <a:pt x="1757362" y="109537"/>
                  </a:cubicBezTo>
                  <a:lnTo>
                    <a:pt x="1750218" y="138112"/>
                  </a:lnTo>
                  <a:lnTo>
                    <a:pt x="1731168" y="161925"/>
                  </a:lnTo>
                  <a:lnTo>
                    <a:pt x="1697831" y="185737"/>
                  </a:lnTo>
                  <a:lnTo>
                    <a:pt x="1659731" y="204787"/>
                  </a:lnTo>
                  <a:lnTo>
                    <a:pt x="1369218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CE31F11-1F33-4445-B0DE-8EF64608B5FF}"/>
                </a:ext>
              </a:extLst>
            </p:cNvPr>
            <p:cNvSpPr/>
            <p:nvPr/>
          </p:nvSpPr>
          <p:spPr>
            <a:xfrm>
              <a:off x="2689225" y="4268788"/>
              <a:ext cx="601663" cy="612775"/>
            </a:xfrm>
            <a:custGeom>
              <a:avLst/>
              <a:gdLst>
                <a:gd name="connsiteX0" fmla="*/ 369094 w 602457"/>
                <a:gd name="connsiteY0" fmla="*/ 507207 h 611982"/>
                <a:gd name="connsiteX1" fmla="*/ 333375 w 602457"/>
                <a:gd name="connsiteY1" fmla="*/ 435769 h 611982"/>
                <a:gd name="connsiteX2" fmla="*/ 295275 w 602457"/>
                <a:gd name="connsiteY2" fmla="*/ 371475 h 611982"/>
                <a:gd name="connsiteX3" fmla="*/ 238125 w 602457"/>
                <a:gd name="connsiteY3" fmla="*/ 292894 h 611982"/>
                <a:gd name="connsiteX4" fmla="*/ 145257 w 602457"/>
                <a:gd name="connsiteY4" fmla="*/ 185738 h 611982"/>
                <a:gd name="connsiteX5" fmla="*/ 38100 w 602457"/>
                <a:gd name="connsiteY5" fmla="*/ 73819 h 611982"/>
                <a:gd name="connsiteX6" fmla="*/ 7144 w 602457"/>
                <a:gd name="connsiteY6" fmla="*/ 38100 h 611982"/>
                <a:gd name="connsiteX7" fmla="*/ 0 w 602457"/>
                <a:gd name="connsiteY7" fmla="*/ 21432 h 611982"/>
                <a:gd name="connsiteX8" fmla="*/ 2382 w 602457"/>
                <a:gd name="connsiteY8" fmla="*/ 9525 h 611982"/>
                <a:gd name="connsiteX9" fmla="*/ 9525 w 602457"/>
                <a:gd name="connsiteY9" fmla="*/ 2382 h 611982"/>
                <a:gd name="connsiteX10" fmla="*/ 35719 w 602457"/>
                <a:gd name="connsiteY10" fmla="*/ 0 h 611982"/>
                <a:gd name="connsiteX11" fmla="*/ 64294 w 602457"/>
                <a:gd name="connsiteY11" fmla="*/ 4763 h 611982"/>
                <a:gd name="connsiteX12" fmla="*/ 126207 w 602457"/>
                <a:gd name="connsiteY12" fmla="*/ 23813 h 611982"/>
                <a:gd name="connsiteX13" fmla="*/ 211932 w 602457"/>
                <a:gd name="connsiteY13" fmla="*/ 57150 h 611982"/>
                <a:gd name="connsiteX14" fmla="*/ 302419 w 602457"/>
                <a:gd name="connsiteY14" fmla="*/ 97632 h 611982"/>
                <a:gd name="connsiteX15" fmla="*/ 366713 w 602457"/>
                <a:gd name="connsiteY15" fmla="*/ 135732 h 611982"/>
                <a:gd name="connsiteX16" fmla="*/ 421482 w 602457"/>
                <a:gd name="connsiteY16" fmla="*/ 176213 h 611982"/>
                <a:gd name="connsiteX17" fmla="*/ 469107 w 602457"/>
                <a:gd name="connsiteY17" fmla="*/ 226219 h 611982"/>
                <a:gd name="connsiteX18" fmla="*/ 521494 w 602457"/>
                <a:gd name="connsiteY18" fmla="*/ 290513 h 611982"/>
                <a:gd name="connsiteX19" fmla="*/ 557213 w 602457"/>
                <a:gd name="connsiteY19" fmla="*/ 342900 h 611982"/>
                <a:gd name="connsiteX20" fmla="*/ 585788 w 602457"/>
                <a:gd name="connsiteY20" fmla="*/ 392907 h 611982"/>
                <a:gd name="connsiteX21" fmla="*/ 597694 w 602457"/>
                <a:gd name="connsiteY21" fmla="*/ 428625 h 611982"/>
                <a:gd name="connsiteX22" fmla="*/ 602457 w 602457"/>
                <a:gd name="connsiteY22" fmla="*/ 459582 h 611982"/>
                <a:gd name="connsiteX23" fmla="*/ 602457 w 602457"/>
                <a:gd name="connsiteY23" fmla="*/ 485775 h 611982"/>
                <a:gd name="connsiteX24" fmla="*/ 600075 w 602457"/>
                <a:gd name="connsiteY24" fmla="*/ 516732 h 611982"/>
                <a:gd name="connsiteX25" fmla="*/ 590550 w 602457"/>
                <a:gd name="connsiteY25" fmla="*/ 559594 h 611982"/>
                <a:gd name="connsiteX26" fmla="*/ 571500 w 602457"/>
                <a:gd name="connsiteY26" fmla="*/ 583407 h 611982"/>
                <a:gd name="connsiteX27" fmla="*/ 550069 w 602457"/>
                <a:gd name="connsiteY27" fmla="*/ 597694 h 611982"/>
                <a:gd name="connsiteX28" fmla="*/ 523875 w 602457"/>
                <a:gd name="connsiteY28" fmla="*/ 604838 h 611982"/>
                <a:gd name="connsiteX29" fmla="*/ 488157 w 602457"/>
                <a:gd name="connsiteY29" fmla="*/ 611982 h 611982"/>
                <a:gd name="connsiteX30" fmla="*/ 469107 w 602457"/>
                <a:gd name="connsiteY30" fmla="*/ 607219 h 611982"/>
                <a:gd name="connsiteX31" fmla="*/ 438150 w 602457"/>
                <a:gd name="connsiteY31" fmla="*/ 590550 h 611982"/>
                <a:gd name="connsiteX32" fmla="*/ 411957 w 602457"/>
                <a:gd name="connsiteY32" fmla="*/ 571500 h 611982"/>
                <a:gd name="connsiteX33" fmla="*/ 369094 w 602457"/>
                <a:gd name="connsiteY33" fmla="*/ 507207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2457" h="611982">
                  <a:moveTo>
                    <a:pt x="369094" y="507207"/>
                  </a:moveTo>
                  <a:lnTo>
                    <a:pt x="333375" y="435769"/>
                  </a:lnTo>
                  <a:lnTo>
                    <a:pt x="295275" y="371475"/>
                  </a:lnTo>
                  <a:lnTo>
                    <a:pt x="238125" y="292894"/>
                  </a:lnTo>
                  <a:lnTo>
                    <a:pt x="145257" y="185738"/>
                  </a:lnTo>
                  <a:lnTo>
                    <a:pt x="38100" y="73819"/>
                  </a:lnTo>
                  <a:lnTo>
                    <a:pt x="7144" y="38100"/>
                  </a:lnTo>
                  <a:lnTo>
                    <a:pt x="0" y="21432"/>
                  </a:lnTo>
                  <a:lnTo>
                    <a:pt x="2382" y="9525"/>
                  </a:lnTo>
                  <a:lnTo>
                    <a:pt x="9525" y="2382"/>
                  </a:lnTo>
                  <a:lnTo>
                    <a:pt x="35719" y="0"/>
                  </a:lnTo>
                  <a:lnTo>
                    <a:pt x="64294" y="4763"/>
                  </a:lnTo>
                  <a:lnTo>
                    <a:pt x="126207" y="23813"/>
                  </a:lnTo>
                  <a:lnTo>
                    <a:pt x="211932" y="57150"/>
                  </a:lnTo>
                  <a:lnTo>
                    <a:pt x="302419" y="97632"/>
                  </a:lnTo>
                  <a:lnTo>
                    <a:pt x="366713" y="135732"/>
                  </a:lnTo>
                  <a:lnTo>
                    <a:pt x="421482" y="176213"/>
                  </a:lnTo>
                  <a:lnTo>
                    <a:pt x="469107" y="226219"/>
                  </a:lnTo>
                  <a:lnTo>
                    <a:pt x="521494" y="290513"/>
                  </a:lnTo>
                  <a:lnTo>
                    <a:pt x="557213" y="342900"/>
                  </a:lnTo>
                  <a:lnTo>
                    <a:pt x="585788" y="392907"/>
                  </a:lnTo>
                  <a:lnTo>
                    <a:pt x="597694" y="428625"/>
                  </a:lnTo>
                  <a:lnTo>
                    <a:pt x="602457" y="459582"/>
                  </a:lnTo>
                  <a:lnTo>
                    <a:pt x="602457" y="485775"/>
                  </a:lnTo>
                  <a:lnTo>
                    <a:pt x="600075" y="516732"/>
                  </a:lnTo>
                  <a:lnTo>
                    <a:pt x="590550" y="559594"/>
                  </a:lnTo>
                  <a:lnTo>
                    <a:pt x="571500" y="583407"/>
                  </a:lnTo>
                  <a:lnTo>
                    <a:pt x="550069" y="597694"/>
                  </a:lnTo>
                  <a:lnTo>
                    <a:pt x="523875" y="604838"/>
                  </a:lnTo>
                  <a:lnTo>
                    <a:pt x="488157" y="611982"/>
                  </a:lnTo>
                  <a:lnTo>
                    <a:pt x="469107" y="607219"/>
                  </a:lnTo>
                  <a:lnTo>
                    <a:pt x="438150" y="590550"/>
                  </a:lnTo>
                  <a:lnTo>
                    <a:pt x="411957" y="571500"/>
                  </a:lnTo>
                  <a:lnTo>
                    <a:pt x="369094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5C92915-7EC5-A542-AF4D-724F810C1B73}"/>
                </a:ext>
              </a:extLst>
            </p:cNvPr>
            <p:cNvSpPr/>
            <p:nvPr/>
          </p:nvSpPr>
          <p:spPr>
            <a:xfrm>
              <a:off x="3998913" y="3868738"/>
              <a:ext cx="568325" cy="774700"/>
            </a:xfrm>
            <a:custGeom>
              <a:avLst/>
              <a:gdLst>
                <a:gd name="connsiteX0" fmla="*/ 283369 w 569119"/>
                <a:gd name="connsiteY0" fmla="*/ 552450 h 773907"/>
                <a:gd name="connsiteX1" fmla="*/ 171450 w 569119"/>
                <a:gd name="connsiteY1" fmla="*/ 657225 h 773907"/>
                <a:gd name="connsiteX2" fmla="*/ 114300 w 569119"/>
                <a:gd name="connsiteY2" fmla="*/ 707232 h 773907"/>
                <a:gd name="connsiteX3" fmla="*/ 59531 w 569119"/>
                <a:gd name="connsiteY3" fmla="*/ 764382 h 773907"/>
                <a:gd name="connsiteX4" fmla="*/ 45244 w 569119"/>
                <a:gd name="connsiteY4" fmla="*/ 771525 h 773907"/>
                <a:gd name="connsiteX5" fmla="*/ 28575 w 569119"/>
                <a:gd name="connsiteY5" fmla="*/ 773907 h 773907"/>
                <a:gd name="connsiteX6" fmla="*/ 11906 w 569119"/>
                <a:gd name="connsiteY6" fmla="*/ 771525 h 773907"/>
                <a:gd name="connsiteX7" fmla="*/ 0 w 569119"/>
                <a:gd name="connsiteY7" fmla="*/ 762000 h 773907"/>
                <a:gd name="connsiteX8" fmla="*/ 0 w 569119"/>
                <a:gd name="connsiteY8" fmla="*/ 745332 h 773907"/>
                <a:gd name="connsiteX9" fmla="*/ 11906 w 569119"/>
                <a:gd name="connsiteY9" fmla="*/ 704850 h 773907"/>
                <a:gd name="connsiteX10" fmla="*/ 54769 w 569119"/>
                <a:gd name="connsiteY10" fmla="*/ 614363 h 773907"/>
                <a:gd name="connsiteX11" fmla="*/ 107156 w 569119"/>
                <a:gd name="connsiteY11" fmla="*/ 502444 h 773907"/>
                <a:gd name="connsiteX12" fmla="*/ 159544 w 569119"/>
                <a:gd name="connsiteY12" fmla="*/ 397669 h 773907"/>
                <a:gd name="connsiteX13" fmla="*/ 195262 w 569119"/>
                <a:gd name="connsiteY13" fmla="*/ 335757 h 773907"/>
                <a:gd name="connsiteX14" fmla="*/ 216694 w 569119"/>
                <a:gd name="connsiteY14" fmla="*/ 290513 h 773907"/>
                <a:gd name="connsiteX15" fmla="*/ 226219 w 569119"/>
                <a:gd name="connsiteY15" fmla="*/ 252413 h 773907"/>
                <a:gd name="connsiteX16" fmla="*/ 230981 w 569119"/>
                <a:gd name="connsiteY16" fmla="*/ 226219 h 773907"/>
                <a:gd name="connsiteX17" fmla="*/ 230981 w 569119"/>
                <a:gd name="connsiteY17" fmla="*/ 197644 h 773907"/>
                <a:gd name="connsiteX18" fmla="*/ 223837 w 569119"/>
                <a:gd name="connsiteY18" fmla="*/ 159544 h 773907"/>
                <a:gd name="connsiteX19" fmla="*/ 211931 w 569119"/>
                <a:gd name="connsiteY19" fmla="*/ 133350 h 773907"/>
                <a:gd name="connsiteX20" fmla="*/ 192881 w 569119"/>
                <a:gd name="connsiteY20" fmla="*/ 95250 h 773907"/>
                <a:gd name="connsiteX21" fmla="*/ 166687 w 569119"/>
                <a:gd name="connsiteY21" fmla="*/ 57150 h 773907"/>
                <a:gd name="connsiteX22" fmla="*/ 159544 w 569119"/>
                <a:gd name="connsiteY22" fmla="*/ 38100 h 773907"/>
                <a:gd name="connsiteX23" fmla="*/ 159544 w 569119"/>
                <a:gd name="connsiteY23" fmla="*/ 23813 h 773907"/>
                <a:gd name="connsiteX24" fmla="*/ 166687 w 569119"/>
                <a:gd name="connsiteY24" fmla="*/ 7144 h 773907"/>
                <a:gd name="connsiteX25" fmla="*/ 183356 w 569119"/>
                <a:gd name="connsiteY25" fmla="*/ 0 h 773907"/>
                <a:gd name="connsiteX26" fmla="*/ 223837 w 569119"/>
                <a:gd name="connsiteY26" fmla="*/ 7144 h 773907"/>
                <a:gd name="connsiteX27" fmla="*/ 309562 w 569119"/>
                <a:gd name="connsiteY27" fmla="*/ 54769 h 773907"/>
                <a:gd name="connsiteX28" fmla="*/ 373856 w 569119"/>
                <a:gd name="connsiteY28" fmla="*/ 90488 h 773907"/>
                <a:gd name="connsiteX29" fmla="*/ 428625 w 569119"/>
                <a:gd name="connsiteY29" fmla="*/ 123825 h 773907"/>
                <a:gd name="connsiteX30" fmla="*/ 478631 w 569119"/>
                <a:gd name="connsiteY30" fmla="*/ 164307 h 773907"/>
                <a:gd name="connsiteX31" fmla="*/ 516731 w 569119"/>
                <a:gd name="connsiteY31" fmla="*/ 197644 h 773907"/>
                <a:gd name="connsiteX32" fmla="*/ 545306 w 569119"/>
                <a:gd name="connsiteY32" fmla="*/ 228600 h 773907"/>
                <a:gd name="connsiteX33" fmla="*/ 554831 w 569119"/>
                <a:gd name="connsiteY33" fmla="*/ 242888 h 773907"/>
                <a:gd name="connsiteX34" fmla="*/ 564356 w 569119"/>
                <a:gd name="connsiteY34" fmla="*/ 266700 h 773907"/>
                <a:gd name="connsiteX35" fmla="*/ 569119 w 569119"/>
                <a:gd name="connsiteY35" fmla="*/ 292894 h 773907"/>
                <a:gd name="connsiteX36" fmla="*/ 564356 w 569119"/>
                <a:gd name="connsiteY36" fmla="*/ 314325 h 773907"/>
                <a:gd name="connsiteX37" fmla="*/ 550069 w 569119"/>
                <a:gd name="connsiteY37" fmla="*/ 338138 h 773907"/>
                <a:gd name="connsiteX38" fmla="*/ 509587 w 569119"/>
                <a:gd name="connsiteY38" fmla="*/ 376238 h 773907"/>
                <a:gd name="connsiteX39" fmla="*/ 452437 w 569119"/>
                <a:gd name="connsiteY39" fmla="*/ 416719 h 773907"/>
                <a:gd name="connsiteX40" fmla="*/ 359569 w 569119"/>
                <a:gd name="connsiteY40" fmla="*/ 490538 h 773907"/>
                <a:gd name="connsiteX41" fmla="*/ 283369 w 569119"/>
                <a:gd name="connsiteY41" fmla="*/ 552450 h 77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9119" h="773907">
                  <a:moveTo>
                    <a:pt x="283369" y="552450"/>
                  </a:moveTo>
                  <a:lnTo>
                    <a:pt x="171450" y="657225"/>
                  </a:lnTo>
                  <a:lnTo>
                    <a:pt x="114300" y="707232"/>
                  </a:lnTo>
                  <a:lnTo>
                    <a:pt x="59531" y="764382"/>
                  </a:lnTo>
                  <a:lnTo>
                    <a:pt x="45244" y="771525"/>
                  </a:lnTo>
                  <a:lnTo>
                    <a:pt x="28575" y="773907"/>
                  </a:lnTo>
                  <a:lnTo>
                    <a:pt x="11906" y="771525"/>
                  </a:lnTo>
                  <a:lnTo>
                    <a:pt x="0" y="762000"/>
                  </a:lnTo>
                  <a:lnTo>
                    <a:pt x="0" y="745332"/>
                  </a:lnTo>
                  <a:lnTo>
                    <a:pt x="11906" y="704850"/>
                  </a:lnTo>
                  <a:lnTo>
                    <a:pt x="54769" y="614363"/>
                  </a:lnTo>
                  <a:lnTo>
                    <a:pt x="107156" y="502444"/>
                  </a:lnTo>
                  <a:lnTo>
                    <a:pt x="159544" y="397669"/>
                  </a:lnTo>
                  <a:lnTo>
                    <a:pt x="195262" y="335757"/>
                  </a:lnTo>
                  <a:lnTo>
                    <a:pt x="216694" y="290513"/>
                  </a:lnTo>
                  <a:lnTo>
                    <a:pt x="226219" y="252413"/>
                  </a:lnTo>
                  <a:lnTo>
                    <a:pt x="230981" y="226219"/>
                  </a:lnTo>
                  <a:lnTo>
                    <a:pt x="230981" y="197644"/>
                  </a:lnTo>
                  <a:lnTo>
                    <a:pt x="223837" y="159544"/>
                  </a:lnTo>
                  <a:lnTo>
                    <a:pt x="211931" y="133350"/>
                  </a:lnTo>
                  <a:lnTo>
                    <a:pt x="192881" y="95250"/>
                  </a:lnTo>
                  <a:lnTo>
                    <a:pt x="166687" y="57150"/>
                  </a:lnTo>
                  <a:lnTo>
                    <a:pt x="159544" y="38100"/>
                  </a:lnTo>
                  <a:lnTo>
                    <a:pt x="159544" y="23813"/>
                  </a:lnTo>
                  <a:lnTo>
                    <a:pt x="166687" y="7144"/>
                  </a:lnTo>
                  <a:lnTo>
                    <a:pt x="183356" y="0"/>
                  </a:lnTo>
                  <a:lnTo>
                    <a:pt x="223837" y="7144"/>
                  </a:lnTo>
                  <a:lnTo>
                    <a:pt x="309562" y="54769"/>
                  </a:lnTo>
                  <a:lnTo>
                    <a:pt x="373856" y="90488"/>
                  </a:lnTo>
                  <a:lnTo>
                    <a:pt x="428625" y="123825"/>
                  </a:lnTo>
                  <a:lnTo>
                    <a:pt x="478631" y="164307"/>
                  </a:lnTo>
                  <a:lnTo>
                    <a:pt x="516731" y="197644"/>
                  </a:lnTo>
                  <a:lnTo>
                    <a:pt x="545306" y="228600"/>
                  </a:lnTo>
                  <a:lnTo>
                    <a:pt x="554831" y="242888"/>
                  </a:lnTo>
                  <a:lnTo>
                    <a:pt x="564356" y="266700"/>
                  </a:lnTo>
                  <a:lnTo>
                    <a:pt x="569119" y="292894"/>
                  </a:lnTo>
                  <a:lnTo>
                    <a:pt x="564356" y="314325"/>
                  </a:lnTo>
                  <a:lnTo>
                    <a:pt x="550069" y="338138"/>
                  </a:lnTo>
                  <a:lnTo>
                    <a:pt x="509587" y="376238"/>
                  </a:lnTo>
                  <a:lnTo>
                    <a:pt x="452437" y="416719"/>
                  </a:lnTo>
                  <a:lnTo>
                    <a:pt x="359569" y="490538"/>
                  </a:lnTo>
                  <a:lnTo>
                    <a:pt x="2833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A847661-A137-724E-A473-0220120CC068}"/>
                </a:ext>
              </a:extLst>
            </p:cNvPr>
            <p:cNvSpPr/>
            <p:nvPr/>
          </p:nvSpPr>
          <p:spPr>
            <a:xfrm>
              <a:off x="5437188" y="1476375"/>
              <a:ext cx="490537" cy="639763"/>
            </a:xfrm>
            <a:custGeom>
              <a:avLst/>
              <a:gdLst>
                <a:gd name="connsiteX0" fmla="*/ 200025 w 490537"/>
                <a:gd name="connsiteY0" fmla="*/ 390525 h 640556"/>
                <a:gd name="connsiteX1" fmla="*/ 195262 w 490537"/>
                <a:gd name="connsiteY1" fmla="*/ 283369 h 640556"/>
                <a:gd name="connsiteX2" fmla="*/ 185737 w 490537"/>
                <a:gd name="connsiteY2" fmla="*/ 247650 h 640556"/>
                <a:gd name="connsiteX3" fmla="*/ 169069 w 490537"/>
                <a:gd name="connsiteY3" fmla="*/ 214313 h 640556"/>
                <a:gd name="connsiteX4" fmla="*/ 135731 w 490537"/>
                <a:gd name="connsiteY4" fmla="*/ 180975 h 640556"/>
                <a:gd name="connsiteX5" fmla="*/ 73819 w 490537"/>
                <a:gd name="connsiteY5" fmla="*/ 123825 h 640556"/>
                <a:gd name="connsiteX6" fmla="*/ 38100 w 490537"/>
                <a:gd name="connsiteY6" fmla="*/ 97631 h 640556"/>
                <a:gd name="connsiteX7" fmla="*/ 9525 w 490537"/>
                <a:gd name="connsiteY7" fmla="*/ 78581 h 640556"/>
                <a:gd name="connsiteX8" fmla="*/ 0 w 490537"/>
                <a:gd name="connsiteY8" fmla="*/ 64294 h 640556"/>
                <a:gd name="connsiteX9" fmla="*/ 2381 w 490537"/>
                <a:gd name="connsiteY9" fmla="*/ 42863 h 640556"/>
                <a:gd name="connsiteX10" fmla="*/ 16669 w 490537"/>
                <a:gd name="connsiteY10" fmla="*/ 23813 h 640556"/>
                <a:gd name="connsiteX11" fmla="*/ 33337 w 490537"/>
                <a:gd name="connsiteY11" fmla="*/ 11906 h 640556"/>
                <a:gd name="connsiteX12" fmla="*/ 66675 w 490537"/>
                <a:gd name="connsiteY12" fmla="*/ 2381 h 640556"/>
                <a:gd name="connsiteX13" fmla="*/ 128587 w 490537"/>
                <a:gd name="connsiteY13" fmla="*/ 0 h 640556"/>
                <a:gd name="connsiteX14" fmla="*/ 180975 w 490537"/>
                <a:gd name="connsiteY14" fmla="*/ 9525 h 640556"/>
                <a:gd name="connsiteX15" fmla="*/ 238125 w 490537"/>
                <a:gd name="connsiteY15" fmla="*/ 35719 h 640556"/>
                <a:gd name="connsiteX16" fmla="*/ 335756 w 490537"/>
                <a:gd name="connsiteY16" fmla="*/ 88106 h 640556"/>
                <a:gd name="connsiteX17" fmla="*/ 414337 w 490537"/>
                <a:gd name="connsiteY17" fmla="*/ 138113 h 640556"/>
                <a:gd name="connsiteX18" fmla="*/ 450056 w 490537"/>
                <a:gd name="connsiteY18" fmla="*/ 169069 h 640556"/>
                <a:gd name="connsiteX19" fmla="*/ 473869 w 490537"/>
                <a:gd name="connsiteY19" fmla="*/ 192881 h 640556"/>
                <a:gd name="connsiteX20" fmla="*/ 483394 w 490537"/>
                <a:gd name="connsiteY20" fmla="*/ 207169 h 640556"/>
                <a:gd name="connsiteX21" fmla="*/ 488156 w 490537"/>
                <a:gd name="connsiteY21" fmla="*/ 219075 h 640556"/>
                <a:gd name="connsiteX22" fmla="*/ 490537 w 490537"/>
                <a:gd name="connsiteY22" fmla="*/ 235744 h 640556"/>
                <a:gd name="connsiteX23" fmla="*/ 483394 w 490537"/>
                <a:gd name="connsiteY23" fmla="*/ 257175 h 640556"/>
                <a:gd name="connsiteX24" fmla="*/ 469106 w 490537"/>
                <a:gd name="connsiteY24" fmla="*/ 276225 h 640556"/>
                <a:gd name="connsiteX25" fmla="*/ 457200 w 490537"/>
                <a:gd name="connsiteY25" fmla="*/ 292894 h 640556"/>
                <a:gd name="connsiteX26" fmla="*/ 445294 w 490537"/>
                <a:gd name="connsiteY26" fmla="*/ 323850 h 640556"/>
                <a:gd name="connsiteX27" fmla="*/ 385762 w 490537"/>
                <a:gd name="connsiteY27" fmla="*/ 616744 h 640556"/>
                <a:gd name="connsiteX28" fmla="*/ 202406 w 490537"/>
                <a:gd name="connsiteY28" fmla="*/ 640556 h 640556"/>
                <a:gd name="connsiteX29" fmla="*/ 200025 w 490537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0537" h="640556">
                  <a:moveTo>
                    <a:pt x="200025" y="390525"/>
                  </a:moveTo>
                  <a:lnTo>
                    <a:pt x="195262" y="283369"/>
                  </a:lnTo>
                  <a:lnTo>
                    <a:pt x="185737" y="247650"/>
                  </a:lnTo>
                  <a:lnTo>
                    <a:pt x="169069" y="214313"/>
                  </a:lnTo>
                  <a:lnTo>
                    <a:pt x="135731" y="180975"/>
                  </a:lnTo>
                  <a:lnTo>
                    <a:pt x="73819" y="123825"/>
                  </a:lnTo>
                  <a:lnTo>
                    <a:pt x="38100" y="97631"/>
                  </a:lnTo>
                  <a:lnTo>
                    <a:pt x="9525" y="78581"/>
                  </a:lnTo>
                  <a:lnTo>
                    <a:pt x="0" y="64294"/>
                  </a:lnTo>
                  <a:lnTo>
                    <a:pt x="2381" y="42863"/>
                  </a:lnTo>
                  <a:lnTo>
                    <a:pt x="16669" y="23813"/>
                  </a:lnTo>
                  <a:lnTo>
                    <a:pt x="33337" y="11906"/>
                  </a:lnTo>
                  <a:lnTo>
                    <a:pt x="66675" y="2381"/>
                  </a:lnTo>
                  <a:lnTo>
                    <a:pt x="128587" y="0"/>
                  </a:lnTo>
                  <a:lnTo>
                    <a:pt x="180975" y="9525"/>
                  </a:lnTo>
                  <a:lnTo>
                    <a:pt x="238125" y="35719"/>
                  </a:lnTo>
                  <a:lnTo>
                    <a:pt x="335756" y="88106"/>
                  </a:lnTo>
                  <a:lnTo>
                    <a:pt x="414337" y="138113"/>
                  </a:lnTo>
                  <a:lnTo>
                    <a:pt x="450056" y="169069"/>
                  </a:lnTo>
                  <a:lnTo>
                    <a:pt x="473869" y="192881"/>
                  </a:lnTo>
                  <a:lnTo>
                    <a:pt x="483394" y="207169"/>
                  </a:lnTo>
                  <a:lnTo>
                    <a:pt x="488156" y="219075"/>
                  </a:lnTo>
                  <a:lnTo>
                    <a:pt x="490537" y="235744"/>
                  </a:lnTo>
                  <a:lnTo>
                    <a:pt x="483394" y="257175"/>
                  </a:lnTo>
                  <a:lnTo>
                    <a:pt x="469106" y="276225"/>
                  </a:lnTo>
                  <a:lnTo>
                    <a:pt x="457200" y="292894"/>
                  </a:lnTo>
                  <a:lnTo>
                    <a:pt x="445294" y="323850"/>
                  </a:lnTo>
                  <a:lnTo>
                    <a:pt x="385762" y="616744"/>
                  </a:lnTo>
                  <a:lnTo>
                    <a:pt x="202406" y="640556"/>
                  </a:lnTo>
                  <a:cubicBezTo>
                    <a:pt x="201612" y="558006"/>
                    <a:pt x="200819" y="475456"/>
                    <a:pt x="200025" y="3905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6B18A7E-2735-AB4E-B555-56749A97DF4B}"/>
                </a:ext>
              </a:extLst>
            </p:cNvPr>
            <p:cNvSpPr/>
            <p:nvPr/>
          </p:nvSpPr>
          <p:spPr>
            <a:xfrm>
              <a:off x="4681538" y="3294063"/>
              <a:ext cx="488950" cy="1266825"/>
            </a:xfrm>
            <a:custGeom>
              <a:avLst/>
              <a:gdLst>
                <a:gd name="connsiteX0" fmla="*/ 192881 w 488156"/>
                <a:gd name="connsiteY0" fmla="*/ 792956 h 1266825"/>
                <a:gd name="connsiteX1" fmla="*/ 183356 w 488156"/>
                <a:gd name="connsiteY1" fmla="*/ 576262 h 1266825"/>
                <a:gd name="connsiteX2" fmla="*/ 173831 w 488156"/>
                <a:gd name="connsiteY2" fmla="*/ 402431 h 1266825"/>
                <a:gd name="connsiteX3" fmla="*/ 164306 w 488156"/>
                <a:gd name="connsiteY3" fmla="*/ 359569 h 1266825"/>
                <a:gd name="connsiteX4" fmla="*/ 119062 w 488156"/>
                <a:gd name="connsiteY4" fmla="*/ 245269 h 1266825"/>
                <a:gd name="connsiteX5" fmla="*/ 64293 w 488156"/>
                <a:gd name="connsiteY5" fmla="*/ 133350 h 1266825"/>
                <a:gd name="connsiteX6" fmla="*/ 23812 w 488156"/>
                <a:gd name="connsiteY6" fmla="*/ 78581 h 1266825"/>
                <a:gd name="connsiteX7" fmla="*/ 4762 w 488156"/>
                <a:gd name="connsiteY7" fmla="*/ 54769 h 1266825"/>
                <a:gd name="connsiteX8" fmla="*/ 0 w 488156"/>
                <a:gd name="connsiteY8" fmla="*/ 38100 h 1266825"/>
                <a:gd name="connsiteX9" fmla="*/ 2381 w 488156"/>
                <a:gd name="connsiteY9" fmla="*/ 23812 h 1266825"/>
                <a:gd name="connsiteX10" fmla="*/ 11906 w 488156"/>
                <a:gd name="connsiteY10" fmla="*/ 11906 h 1266825"/>
                <a:gd name="connsiteX11" fmla="*/ 40481 w 488156"/>
                <a:gd name="connsiteY11" fmla="*/ 0 h 1266825"/>
                <a:gd name="connsiteX12" fmla="*/ 61912 w 488156"/>
                <a:gd name="connsiteY12" fmla="*/ 0 h 1266825"/>
                <a:gd name="connsiteX13" fmla="*/ 123825 w 488156"/>
                <a:gd name="connsiteY13" fmla="*/ 14287 h 1266825"/>
                <a:gd name="connsiteX14" fmla="*/ 290512 w 488156"/>
                <a:gd name="connsiteY14" fmla="*/ 50006 h 1266825"/>
                <a:gd name="connsiteX15" fmla="*/ 333375 w 488156"/>
                <a:gd name="connsiteY15" fmla="*/ 226219 h 1266825"/>
                <a:gd name="connsiteX16" fmla="*/ 376237 w 488156"/>
                <a:gd name="connsiteY16" fmla="*/ 488156 h 1266825"/>
                <a:gd name="connsiteX17" fmla="*/ 397668 w 488156"/>
                <a:gd name="connsiteY17" fmla="*/ 647700 h 1266825"/>
                <a:gd name="connsiteX18" fmla="*/ 419100 w 488156"/>
                <a:gd name="connsiteY18" fmla="*/ 957262 h 1266825"/>
                <a:gd name="connsiteX19" fmla="*/ 488156 w 488156"/>
                <a:gd name="connsiteY19" fmla="*/ 1126331 h 1266825"/>
                <a:gd name="connsiteX20" fmla="*/ 478631 w 488156"/>
                <a:gd name="connsiteY20" fmla="*/ 1169194 h 1266825"/>
                <a:gd name="connsiteX21" fmla="*/ 466725 w 488156"/>
                <a:gd name="connsiteY21" fmla="*/ 1195387 h 1266825"/>
                <a:gd name="connsiteX22" fmla="*/ 419100 w 488156"/>
                <a:gd name="connsiteY22" fmla="*/ 1262062 h 1266825"/>
                <a:gd name="connsiteX23" fmla="*/ 397668 w 488156"/>
                <a:gd name="connsiteY23" fmla="*/ 1266825 h 1266825"/>
                <a:gd name="connsiteX24" fmla="*/ 364331 w 488156"/>
                <a:gd name="connsiteY24" fmla="*/ 1259681 h 1266825"/>
                <a:gd name="connsiteX25" fmla="*/ 326231 w 488156"/>
                <a:gd name="connsiteY25" fmla="*/ 1243012 h 1266825"/>
                <a:gd name="connsiteX26" fmla="*/ 290512 w 488156"/>
                <a:gd name="connsiteY26" fmla="*/ 1216819 h 1266825"/>
                <a:gd name="connsiteX27" fmla="*/ 264318 w 488156"/>
                <a:gd name="connsiteY27" fmla="*/ 1188244 h 1266825"/>
                <a:gd name="connsiteX28" fmla="*/ 242887 w 488156"/>
                <a:gd name="connsiteY28" fmla="*/ 1152525 h 1266825"/>
                <a:gd name="connsiteX29" fmla="*/ 221456 w 488156"/>
                <a:gd name="connsiteY29" fmla="*/ 1097756 h 1266825"/>
                <a:gd name="connsiteX30" fmla="*/ 209550 w 488156"/>
                <a:gd name="connsiteY30" fmla="*/ 1040606 h 1266825"/>
                <a:gd name="connsiteX31" fmla="*/ 204787 w 488156"/>
                <a:gd name="connsiteY31" fmla="*/ 976312 h 1266825"/>
                <a:gd name="connsiteX32" fmla="*/ 192881 w 488156"/>
                <a:gd name="connsiteY32" fmla="*/ 792956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8156" h="1266825">
                  <a:moveTo>
                    <a:pt x="192881" y="792956"/>
                  </a:moveTo>
                  <a:lnTo>
                    <a:pt x="183356" y="576262"/>
                  </a:lnTo>
                  <a:lnTo>
                    <a:pt x="173831" y="402431"/>
                  </a:lnTo>
                  <a:lnTo>
                    <a:pt x="164306" y="359569"/>
                  </a:lnTo>
                  <a:lnTo>
                    <a:pt x="119062" y="245269"/>
                  </a:lnTo>
                  <a:lnTo>
                    <a:pt x="64293" y="133350"/>
                  </a:lnTo>
                  <a:lnTo>
                    <a:pt x="23812" y="78581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2381" y="23812"/>
                  </a:lnTo>
                  <a:lnTo>
                    <a:pt x="11906" y="11906"/>
                  </a:lnTo>
                  <a:lnTo>
                    <a:pt x="40481" y="0"/>
                  </a:lnTo>
                  <a:lnTo>
                    <a:pt x="61912" y="0"/>
                  </a:lnTo>
                  <a:lnTo>
                    <a:pt x="123825" y="14287"/>
                  </a:lnTo>
                  <a:lnTo>
                    <a:pt x="290512" y="50006"/>
                  </a:lnTo>
                  <a:lnTo>
                    <a:pt x="333375" y="226219"/>
                  </a:lnTo>
                  <a:lnTo>
                    <a:pt x="376237" y="488156"/>
                  </a:lnTo>
                  <a:lnTo>
                    <a:pt x="397668" y="647700"/>
                  </a:lnTo>
                  <a:lnTo>
                    <a:pt x="419100" y="957262"/>
                  </a:lnTo>
                  <a:lnTo>
                    <a:pt x="488156" y="1126331"/>
                  </a:lnTo>
                  <a:lnTo>
                    <a:pt x="478631" y="1169194"/>
                  </a:lnTo>
                  <a:lnTo>
                    <a:pt x="466725" y="1195387"/>
                  </a:lnTo>
                  <a:lnTo>
                    <a:pt x="419100" y="1262062"/>
                  </a:lnTo>
                  <a:lnTo>
                    <a:pt x="397668" y="1266825"/>
                  </a:lnTo>
                  <a:lnTo>
                    <a:pt x="364331" y="1259681"/>
                  </a:lnTo>
                  <a:lnTo>
                    <a:pt x="326231" y="1243012"/>
                  </a:lnTo>
                  <a:lnTo>
                    <a:pt x="290512" y="1216819"/>
                  </a:lnTo>
                  <a:lnTo>
                    <a:pt x="264318" y="1188244"/>
                  </a:lnTo>
                  <a:lnTo>
                    <a:pt x="242887" y="1152525"/>
                  </a:lnTo>
                  <a:lnTo>
                    <a:pt x="221456" y="1097756"/>
                  </a:lnTo>
                  <a:lnTo>
                    <a:pt x="209550" y="1040606"/>
                  </a:lnTo>
                  <a:lnTo>
                    <a:pt x="204787" y="976312"/>
                  </a:lnTo>
                  <a:lnTo>
                    <a:pt x="192881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2C5C362-C84C-1046-B69B-93483282F762}"/>
                </a:ext>
              </a:extLst>
            </p:cNvPr>
            <p:cNvSpPr/>
            <p:nvPr/>
          </p:nvSpPr>
          <p:spPr>
            <a:xfrm>
              <a:off x="3733800" y="1876425"/>
              <a:ext cx="919163" cy="619125"/>
            </a:xfrm>
            <a:custGeom>
              <a:avLst/>
              <a:gdLst>
                <a:gd name="connsiteX0" fmla="*/ 573881 w 919163"/>
                <a:gd name="connsiteY0" fmla="*/ 447675 h 619125"/>
                <a:gd name="connsiteX1" fmla="*/ 483394 w 919163"/>
                <a:gd name="connsiteY1" fmla="*/ 366713 h 619125"/>
                <a:gd name="connsiteX2" fmla="*/ 414338 w 919163"/>
                <a:gd name="connsiteY2" fmla="*/ 311944 h 619125"/>
                <a:gd name="connsiteX3" fmla="*/ 330994 w 919163"/>
                <a:gd name="connsiteY3" fmla="*/ 254794 h 619125"/>
                <a:gd name="connsiteX4" fmla="*/ 209550 w 919163"/>
                <a:gd name="connsiteY4" fmla="*/ 178594 h 619125"/>
                <a:gd name="connsiteX5" fmla="*/ 0 w 919163"/>
                <a:gd name="connsiteY5" fmla="*/ 54769 h 619125"/>
                <a:gd name="connsiteX6" fmla="*/ 116681 w 919163"/>
                <a:gd name="connsiteY6" fmla="*/ 0 h 619125"/>
                <a:gd name="connsiteX7" fmla="*/ 250031 w 919163"/>
                <a:gd name="connsiteY7" fmla="*/ 35719 h 619125"/>
                <a:gd name="connsiteX8" fmla="*/ 390525 w 919163"/>
                <a:gd name="connsiteY8" fmla="*/ 76200 h 619125"/>
                <a:gd name="connsiteX9" fmla="*/ 507206 w 919163"/>
                <a:gd name="connsiteY9" fmla="*/ 111919 h 619125"/>
                <a:gd name="connsiteX10" fmla="*/ 595313 w 919163"/>
                <a:gd name="connsiteY10" fmla="*/ 145256 h 619125"/>
                <a:gd name="connsiteX11" fmla="*/ 650081 w 919163"/>
                <a:gd name="connsiteY11" fmla="*/ 171450 h 619125"/>
                <a:gd name="connsiteX12" fmla="*/ 697706 w 919163"/>
                <a:gd name="connsiteY12" fmla="*/ 204788 h 619125"/>
                <a:gd name="connsiteX13" fmla="*/ 759619 w 919163"/>
                <a:gd name="connsiteY13" fmla="*/ 261938 h 619125"/>
                <a:gd name="connsiteX14" fmla="*/ 812006 w 919163"/>
                <a:gd name="connsiteY14" fmla="*/ 314325 h 619125"/>
                <a:gd name="connsiteX15" fmla="*/ 847725 w 919163"/>
                <a:gd name="connsiteY15" fmla="*/ 352425 h 619125"/>
                <a:gd name="connsiteX16" fmla="*/ 876300 w 919163"/>
                <a:gd name="connsiteY16" fmla="*/ 392906 h 619125"/>
                <a:gd name="connsiteX17" fmla="*/ 897731 w 919163"/>
                <a:gd name="connsiteY17" fmla="*/ 423863 h 619125"/>
                <a:gd name="connsiteX18" fmla="*/ 914400 w 919163"/>
                <a:gd name="connsiteY18" fmla="*/ 464344 h 619125"/>
                <a:gd name="connsiteX19" fmla="*/ 919163 w 919163"/>
                <a:gd name="connsiteY19" fmla="*/ 488156 h 619125"/>
                <a:gd name="connsiteX20" fmla="*/ 919163 w 919163"/>
                <a:gd name="connsiteY20" fmla="*/ 523875 h 619125"/>
                <a:gd name="connsiteX21" fmla="*/ 914400 w 919163"/>
                <a:gd name="connsiteY21" fmla="*/ 557213 h 619125"/>
                <a:gd name="connsiteX22" fmla="*/ 900113 w 919163"/>
                <a:gd name="connsiteY22" fmla="*/ 578644 h 619125"/>
                <a:gd name="connsiteX23" fmla="*/ 873919 w 919163"/>
                <a:gd name="connsiteY23" fmla="*/ 602456 h 619125"/>
                <a:gd name="connsiteX24" fmla="*/ 838200 w 919163"/>
                <a:gd name="connsiteY24" fmla="*/ 614363 h 619125"/>
                <a:gd name="connsiteX25" fmla="*/ 800100 w 919163"/>
                <a:gd name="connsiteY25" fmla="*/ 619125 h 619125"/>
                <a:gd name="connsiteX26" fmla="*/ 764381 w 919163"/>
                <a:gd name="connsiteY26" fmla="*/ 609600 h 619125"/>
                <a:gd name="connsiteX27" fmla="*/ 714375 w 919163"/>
                <a:gd name="connsiteY27" fmla="*/ 578644 h 619125"/>
                <a:gd name="connsiteX28" fmla="*/ 573881 w 919163"/>
                <a:gd name="connsiteY28" fmla="*/ 447675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9163" h="619125">
                  <a:moveTo>
                    <a:pt x="573881" y="447675"/>
                  </a:moveTo>
                  <a:lnTo>
                    <a:pt x="483394" y="366713"/>
                  </a:lnTo>
                  <a:lnTo>
                    <a:pt x="414338" y="311944"/>
                  </a:lnTo>
                  <a:lnTo>
                    <a:pt x="330994" y="254794"/>
                  </a:lnTo>
                  <a:lnTo>
                    <a:pt x="209550" y="178594"/>
                  </a:lnTo>
                  <a:lnTo>
                    <a:pt x="0" y="54769"/>
                  </a:lnTo>
                  <a:lnTo>
                    <a:pt x="116681" y="0"/>
                  </a:lnTo>
                  <a:lnTo>
                    <a:pt x="250031" y="35719"/>
                  </a:lnTo>
                  <a:lnTo>
                    <a:pt x="390525" y="76200"/>
                  </a:lnTo>
                  <a:lnTo>
                    <a:pt x="507206" y="111919"/>
                  </a:lnTo>
                  <a:lnTo>
                    <a:pt x="595313" y="145256"/>
                  </a:lnTo>
                  <a:lnTo>
                    <a:pt x="650081" y="171450"/>
                  </a:lnTo>
                  <a:lnTo>
                    <a:pt x="697706" y="204788"/>
                  </a:lnTo>
                  <a:lnTo>
                    <a:pt x="759619" y="261938"/>
                  </a:lnTo>
                  <a:lnTo>
                    <a:pt x="812006" y="314325"/>
                  </a:lnTo>
                  <a:lnTo>
                    <a:pt x="847725" y="352425"/>
                  </a:lnTo>
                  <a:lnTo>
                    <a:pt x="876300" y="392906"/>
                  </a:lnTo>
                  <a:lnTo>
                    <a:pt x="897731" y="423863"/>
                  </a:lnTo>
                  <a:lnTo>
                    <a:pt x="914400" y="464344"/>
                  </a:lnTo>
                  <a:lnTo>
                    <a:pt x="919163" y="488156"/>
                  </a:lnTo>
                  <a:lnTo>
                    <a:pt x="919163" y="523875"/>
                  </a:lnTo>
                  <a:lnTo>
                    <a:pt x="914400" y="557213"/>
                  </a:lnTo>
                  <a:lnTo>
                    <a:pt x="900113" y="578644"/>
                  </a:lnTo>
                  <a:lnTo>
                    <a:pt x="873919" y="602456"/>
                  </a:lnTo>
                  <a:lnTo>
                    <a:pt x="838200" y="614363"/>
                  </a:lnTo>
                  <a:lnTo>
                    <a:pt x="800100" y="619125"/>
                  </a:lnTo>
                  <a:lnTo>
                    <a:pt x="764381" y="609600"/>
                  </a:lnTo>
                  <a:lnTo>
                    <a:pt x="714375" y="578644"/>
                  </a:lnTo>
                  <a:lnTo>
                    <a:pt x="5738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62763AE0-7EAD-114E-8F29-123394846E13}"/>
                </a:ext>
              </a:extLst>
            </p:cNvPr>
            <p:cNvSpPr/>
            <p:nvPr/>
          </p:nvSpPr>
          <p:spPr>
            <a:xfrm rot="16200000">
              <a:off x="2524919" y="3842544"/>
              <a:ext cx="2149475" cy="461963"/>
            </a:xfrm>
            <a:custGeom>
              <a:avLst/>
              <a:gdLst>
                <a:gd name="connsiteX0" fmla="*/ 916781 w 2150269"/>
                <a:gd name="connsiteY0" fmla="*/ 414337 h 461962"/>
                <a:gd name="connsiteX1" fmla="*/ 357188 w 2150269"/>
                <a:gd name="connsiteY1" fmla="*/ 385762 h 461962"/>
                <a:gd name="connsiteX2" fmla="*/ 90488 w 2150269"/>
                <a:gd name="connsiteY2" fmla="*/ 371475 h 461962"/>
                <a:gd name="connsiteX3" fmla="*/ 0 w 2150269"/>
                <a:gd name="connsiteY3" fmla="*/ 171450 h 461962"/>
                <a:gd name="connsiteX4" fmla="*/ 271463 w 2150269"/>
                <a:gd name="connsiteY4" fmla="*/ 171450 h 461962"/>
                <a:gd name="connsiteX5" fmla="*/ 566738 w 2150269"/>
                <a:gd name="connsiteY5" fmla="*/ 169069 h 461962"/>
                <a:gd name="connsiteX6" fmla="*/ 781050 w 2150269"/>
                <a:gd name="connsiteY6" fmla="*/ 171450 h 461962"/>
                <a:gd name="connsiteX7" fmla="*/ 950119 w 2150269"/>
                <a:gd name="connsiteY7" fmla="*/ 176212 h 461962"/>
                <a:gd name="connsiteX8" fmla="*/ 1071563 w 2150269"/>
                <a:gd name="connsiteY8" fmla="*/ 178594 h 461962"/>
                <a:gd name="connsiteX9" fmla="*/ 1362075 w 2150269"/>
                <a:gd name="connsiteY9" fmla="*/ 190500 h 461962"/>
                <a:gd name="connsiteX10" fmla="*/ 1554956 w 2150269"/>
                <a:gd name="connsiteY10" fmla="*/ 216694 h 461962"/>
                <a:gd name="connsiteX11" fmla="*/ 1693069 w 2150269"/>
                <a:gd name="connsiteY11" fmla="*/ 209550 h 461962"/>
                <a:gd name="connsiteX12" fmla="*/ 1762125 w 2150269"/>
                <a:gd name="connsiteY12" fmla="*/ 202406 h 461962"/>
                <a:gd name="connsiteX13" fmla="*/ 1824038 w 2150269"/>
                <a:gd name="connsiteY13" fmla="*/ 190500 h 461962"/>
                <a:gd name="connsiteX14" fmla="*/ 1885950 w 2150269"/>
                <a:gd name="connsiteY14" fmla="*/ 171450 h 461962"/>
                <a:gd name="connsiteX15" fmla="*/ 1938338 w 2150269"/>
                <a:gd name="connsiteY15" fmla="*/ 147637 h 461962"/>
                <a:gd name="connsiteX16" fmla="*/ 1985963 w 2150269"/>
                <a:gd name="connsiteY16" fmla="*/ 109537 h 461962"/>
                <a:gd name="connsiteX17" fmla="*/ 2090738 w 2150269"/>
                <a:gd name="connsiteY17" fmla="*/ 0 h 461962"/>
                <a:gd name="connsiteX18" fmla="*/ 2150269 w 2150269"/>
                <a:gd name="connsiteY18" fmla="*/ 180975 h 461962"/>
                <a:gd name="connsiteX19" fmla="*/ 2043113 w 2150269"/>
                <a:gd name="connsiteY19" fmla="*/ 295275 h 461962"/>
                <a:gd name="connsiteX20" fmla="*/ 2026444 w 2150269"/>
                <a:gd name="connsiteY20" fmla="*/ 328612 h 461962"/>
                <a:gd name="connsiteX21" fmla="*/ 2007394 w 2150269"/>
                <a:gd name="connsiteY21" fmla="*/ 373856 h 461962"/>
                <a:gd name="connsiteX22" fmla="*/ 1985963 w 2150269"/>
                <a:gd name="connsiteY22" fmla="*/ 416719 h 461962"/>
                <a:gd name="connsiteX23" fmla="*/ 1950244 w 2150269"/>
                <a:gd name="connsiteY23" fmla="*/ 447675 h 461962"/>
                <a:gd name="connsiteX24" fmla="*/ 1916906 w 2150269"/>
                <a:gd name="connsiteY24" fmla="*/ 459581 h 461962"/>
                <a:gd name="connsiteX25" fmla="*/ 1885950 w 2150269"/>
                <a:gd name="connsiteY25" fmla="*/ 461962 h 461962"/>
                <a:gd name="connsiteX26" fmla="*/ 1759744 w 2150269"/>
                <a:gd name="connsiteY26" fmla="*/ 452437 h 461962"/>
                <a:gd name="connsiteX27" fmla="*/ 1578769 w 2150269"/>
                <a:gd name="connsiteY27" fmla="*/ 440531 h 461962"/>
                <a:gd name="connsiteX28" fmla="*/ 1400175 w 2150269"/>
                <a:gd name="connsiteY28" fmla="*/ 438150 h 461962"/>
                <a:gd name="connsiteX29" fmla="*/ 916781 w 2150269"/>
                <a:gd name="connsiteY29" fmla="*/ 414337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50269" h="461962">
                  <a:moveTo>
                    <a:pt x="916781" y="414337"/>
                  </a:moveTo>
                  <a:lnTo>
                    <a:pt x="357188" y="385762"/>
                  </a:lnTo>
                  <a:lnTo>
                    <a:pt x="90488" y="371475"/>
                  </a:lnTo>
                  <a:lnTo>
                    <a:pt x="0" y="171450"/>
                  </a:lnTo>
                  <a:lnTo>
                    <a:pt x="271463" y="171450"/>
                  </a:lnTo>
                  <a:lnTo>
                    <a:pt x="566738" y="169069"/>
                  </a:lnTo>
                  <a:lnTo>
                    <a:pt x="781050" y="171450"/>
                  </a:lnTo>
                  <a:lnTo>
                    <a:pt x="950119" y="176212"/>
                  </a:lnTo>
                  <a:lnTo>
                    <a:pt x="1071563" y="178594"/>
                  </a:lnTo>
                  <a:lnTo>
                    <a:pt x="1362075" y="190500"/>
                  </a:lnTo>
                  <a:lnTo>
                    <a:pt x="1554956" y="216694"/>
                  </a:lnTo>
                  <a:lnTo>
                    <a:pt x="1693069" y="209550"/>
                  </a:lnTo>
                  <a:lnTo>
                    <a:pt x="1762125" y="202406"/>
                  </a:lnTo>
                  <a:lnTo>
                    <a:pt x="1824038" y="190500"/>
                  </a:lnTo>
                  <a:lnTo>
                    <a:pt x="1885950" y="171450"/>
                  </a:lnTo>
                  <a:lnTo>
                    <a:pt x="1938338" y="147637"/>
                  </a:lnTo>
                  <a:lnTo>
                    <a:pt x="1985963" y="109537"/>
                  </a:lnTo>
                  <a:lnTo>
                    <a:pt x="2090738" y="0"/>
                  </a:lnTo>
                  <a:lnTo>
                    <a:pt x="2150269" y="180975"/>
                  </a:lnTo>
                  <a:lnTo>
                    <a:pt x="2043113" y="295275"/>
                  </a:lnTo>
                  <a:lnTo>
                    <a:pt x="2026444" y="328612"/>
                  </a:lnTo>
                  <a:lnTo>
                    <a:pt x="2007394" y="373856"/>
                  </a:lnTo>
                  <a:lnTo>
                    <a:pt x="1985963" y="416719"/>
                  </a:lnTo>
                  <a:lnTo>
                    <a:pt x="1950244" y="447675"/>
                  </a:lnTo>
                  <a:lnTo>
                    <a:pt x="1916906" y="459581"/>
                  </a:lnTo>
                  <a:lnTo>
                    <a:pt x="1885950" y="461962"/>
                  </a:lnTo>
                  <a:lnTo>
                    <a:pt x="1759744" y="452437"/>
                  </a:lnTo>
                  <a:lnTo>
                    <a:pt x="1578769" y="440531"/>
                  </a:lnTo>
                  <a:lnTo>
                    <a:pt x="1400175" y="438150"/>
                  </a:lnTo>
                  <a:lnTo>
                    <a:pt x="91678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522A58C-BD1B-7747-8678-D89628AE158E}"/>
                </a:ext>
              </a:extLst>
            </p:cNvPr>
            <p:cNvSpPr/>
            <p:nvPr/>
          </p:nvSpPr>
          <p:spPr>
            <a:xfrm>
              <a:off x="2536825" y="4725988"/>
              <a:ext cx="2020888" cy="879475"/>
            </a:xfrm>
            <a:custGeom>
              <a:avLst/>
              <a:gdLst>
                <a:gd name="connsiteX0" fmla="*/ 1307307 w 2021682"/>
                <a:gd name="connsiteY0" fmla="*/ 414338 h 878682"/>
                <a:gd name="connsiteX1" fmla="*/ 892969 w 2021682"/>
                <a:gd name="connsiteY1" fmla="*/ 616744 h 878682"/>
                <a:gd name="connsiteX2" fmla="*/ 561975 w 2021682"/>
                <a:gd name="connsiteY2" fmla="*/ 778669 h 878682"/>
                <a:gd name="connsiteX3" fmla="*/ 464344 w 2021682"/>
                <a:gd name="connsiteY3" fmla="*/ 823913 h 878682"/>
                <a:gd name="connsiteX4" fmla="*/ 440532 w 2021682"/>
                <a:gd name="connsiteY4" fmla="*/ 852488 h 878682"/>
                <a:gd name="connsiteX5" fmla="*/ 423863 w 2021682"/>
                <a:gd name="connsiteY5" fmla="*/ 869157 h 878682"/>
                <a:gd name="connsiteX6" fmla="*/ 404813 w 2021682"/>
                <a:gd name="connsiteY6" fmla="*/ 876300 h 878682"/>
                <a:gd name="connsiteX7" fmla="*/ 383382 w 2021682"/>
                <a:gd name="connsiteY7" fmla="*/ 878682 h 878682"/>
                <a:gd name="connsiteX8" fmla="*/ 357188 w 2021682"/>
                <a:gd name="connsiteY8" fmla="*/ 876300 h 878682"/>
                <a:gd name="connsiteX9" fmla="*/ 321469 w 2021682"/>
                <a:gd name="connsiteY9" fmla="*/ 854869 h 878682"/>
                <a:gd name="connsiteX10" fmla="*/ 211932 w 2021682"/>
                <a:gd name="connsiteY10" fmla="*/ 764382 h 878682"/>
                <a:gd name="connsiteX11" fmla="*/ 133350 w 2021682"/>
                <a:gd name="connsiteY11" fmla="*/ 681038 h 878682"/>
                <a:gd name="connsiteX12" fmla="*/ 71438 w 2021682"/>
                <a:gd name="connsiteY12" fmla="*/ 600075 h 878682"/>
                <a:gd name="connsiteX13" fmla="*/ 45244 w 2021682"/>
                <a:gd name="connsiteY13" fmla="*/ 557213 h 878682"/>
                <a:gd name="connsiteX14" fmla="*/ 14288 w 2021682"/>
                <a:gd name="connsiteY14" fmla="*/ 504825 h 878682"/>
                <a:gd name="connsiteX15" fmla="*/ 4763 w 2021682"/>
                <a:gd name="connsiteY15" fmla="*/ 483394 h 878682"/>
                <a:gd name="connsiteX16" fmla="*/ 0 w 2021682"/>
                <a:gd name="connsiteY16" fmla="*/ 466725 h 878682"/>
                <a:gd name="connsiteX17" fmla="*/ 7144 w 2021682"/>
                <a:gd name="connsiteY17" fmla="*/ 447675 h 878682"/>
                <a:gd name="connsiteX18" fmla="*/ 33338 w 2021682"/>
                <a:gd name="connsiteY18" fmla="*/ 442913 h 878682"/>
                <a:gd name="connsiteX19" fmla="*/ 59532 w 2021682"/>
                <a:gd name="connsiteY19" fmla="*/ 450057 h 878682"/>
                <a:gd name="connsiteX20" fmla="*/ 107157 w 2021682"/>
                <a:gd name="connsiteY20" fmla="*/ 473869 h 878682"/>
                <a:gd name="connsiteX21" fmla="*/ 195263 w 2021682"/>
                <a:gd name="connsiteY21" fmla="*/ 528638 h 878682"/>
                <a:gd name="connsiteX22" fmla="*/ 230982 w 2021682"/>
                <a:gd name="connsiteY22" fmla="*/ 550069 h 878682"/>
                <a:gd name="connsiteX23" fmla="*/ 254794 w 2021682"/>
                <a:gd name="connsiteY23" fmla="*/ 554832 h 878682"/>
                <a:gd name="connsiteX24" fmla="*/ 300038 w 2021682"/>
                <a:gd name="connsiteY24" fmla="*/ 559594 h 878682"/>
                <a:gd name="connsiteX25" fmla="*/ 330994 w 2021682"/>
                <a:gd name="connsiteY25" fmla="*/ 559594 h 878682"/>
                <a:gd name="connsiteX26" fmla="*/ 378619 w 2021682"/>
                <a:gd name="connsiteY26" fmla="*/ 550069 h 878682"/>
                <a:gd name="connsiteX27" fmla="*/ 578644 w 2021682"/>
                <a:gd name="connsiteY27" fmla="*/ 500063 h 878682"/>
                <a:gd name="connsiteX28" fmla="*/ 771525 w 2021682"/>
                <a:gd name="connsiteY28" fmla="*/ 435769 h 878682"/>
                <a:gd name="connsiteX29" fmla="*/ 1002507 w 2021682"/>
                <a:gd name="connsiteY29" fmla="*/ 354807 h 878682"/>
                <a:gd name="connsiteX30" fmla="*/ 1216819 w 2021682"/>
                <a:gd name="connsiteY30" fmla="*/ 283369 h 878682"/>
                <a:gd name="connsiteX31" fmla="*/ 1416844 w 2021682"/>
                <a:gd name="connsiteY31" fmla="*/ 209550 h 878682"/>
                <a:gd name="connsiteX32" fmla="*/ 1685925 w 2021682"/>
                <a:gd name="connsiteY32" fmla="*/ 107157 h 878682"/>
                <a:gd name="connsiteX33" fmla="*/ 1974057 w 2021682"/>
                <a:gd name="connsiteY33" fmla="*/ 2382 h 878682"/>
                <a:gd name="connsiteX34" fmla="*/ 2000250 w 2021682"/>
                <a:gd name="connsiteY34" fmla="*/ 0 h 878682"/>
                <a:gd name="connsiteX35" fmla="*/ 2016919 w 2021682"/>
                <a:gd name="connsiteY35" fmla="*/ 4763 h 878682"/>
                <a:gd name="connsiteX36" fmla="*/ 2021682 w 2021682"/>
                <a:gd name="connsiteY36" fmla="*/ 16669 h 878682"/>
                <a:gd name="connsiteX37" fmla="*/ 2016919 w 2021682"/>
                <a:gd name="connsiteY37" fmla="*/ 38100 h 878682"/>
                <a:gd name="connsiteX38" fmla="*/ 2005013 w 2021682"/>
                <a:gd name="connsiteY38" fmla="*/ 66675 h 878682"/>
                <a:gd name="connsiteX39" fmla="*/ 1843088 w 2021682"/>
                <a:gd name="connsiteY39" fmla="*/ 145257 h 878682"/>
                <a:gd name="connsiteX40" fmla="*/ 1307307 w 2021682"/>
                <a:gd name="connsiteY40" fmla="*/ 414338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1682" h="878682">
                  <a:moveTo>
                    <a:pt x="1307307" y="414338"/>
                  </a:moveTo>
                  <a:lnTo>
                    <a:pt x="892969" y="616744"/>
                  </a:lnTo>
                  <a:lnTo>
                    <a:pt x="561975" y="778669"/>
                  </a:lnTo>
                  <a:lnTo>
                    <a:pt x="464344" y="823913"/>
                  </a:lnTo>
                  <a:lnTo>
                    <a:pt x="440532" y="852488"/>
                  </a:lnTo>
                  <a:lnTo>
                    <a:pt x="423863" y="869157"/>
                  </a:lnTo>
                  <a:lnTo>
                    <a:pt x="404813" y="876300"/>
                  </a:lnTo>
                  <a:lnTo>
                    <a:pt x="383382" y="878682"/>
                  </a:lnTo>
                  <a:lnTo>
                    <a:pt x="357188" y="876300"/>
                  </a:lnTo>
                  <a:lnTo>
                    <a:pt x="321469" y="854869"/>
                  </a:lnTo>
                  <a:lnTo>
                    <a:pt x="211932" y="764382"/>
                  </a:lnTo>
                  <a:lnTo>
                    <a:pt x="133350" y="681038"/>
                  </a:lnTo>
                  <a:lnTo>
                    <a:pt x="71438" y="600075"/>
                  </a:lnTo>
                  <a:lnTo>
                    <a:pt x="45244" y="557213"/>
                  </a:lnTo>
                  <a:lnTo>
                    <a:pt x="14288" y="504825"/>
                  </a:lnTo>
                  <a:lnTo>
                    <a:pt x="4763" y="483394"/>
                  </a:lnTo>
                  <a:lnTo>
                    <a:pt x="0" y="466725"/>
                  </a:lnTo>
                  <a:lnTo>
                    <a:pt x="7144" y="447675"/>
                  </a:lnTo>
                  <a:cubicBezTo>
                    <a:pt x="31735" y="442757"/>
                    <a:pt x="22862" y="442913"/>
                    <a:pt x="33338" y="442913"/>
                  </a:cubicBezTo>
                  <a:lnTo>
                    <a:pt x="59532" y="450057"/>
                  </a:lnTo>
                  <a:lnTo>
                    <a:pt x="107157" y="473869"/>
                  </a:lnTo>
                  <a:lnTo>
                    <a:pt x="195263" y="528638"/>
                  </a:lnTo>
                  <a:lnTo>
                    <a:pt x="230982" y="550069"/>
                  </a:lnTo>
                  <a:lnTo>
                    <a:pt x="254794" y="554832"/>
                  </a:lnTo>
                  <a:lnTo>
                    <a:pt x="300038" y="559594"/>
                  </a:lnTo>
                  <a:lnTo>
                    <a:pt x="330994" y="559594"/>
                  </a:lnTo>
                  <a:lnTo>
                    <a:pt x="378619" y="550069"/>
                  </a:lnTo>
                  <a:lnTo>
                    <a:pt x="578644" y="500063"/>
                  </a:lnTo>
                  <a:lnTo>
                    <a:pt x="771525" y="435769"/>
                  </a:lnTo>
                  <a:lnTo>
                    <a:pt x="1002507" y="354807"/>
                  </a:lnTo>
                  <a:lnTo>
                    <a:pt x="1216819" y="283369"/>
                  </a:lnTo>
                  <a:lnTo>
                    <a:pt x="1416844" y="209550"/>
                  </a:lnTo>
                  <a:lnTo>
                    <a:pt x="1685925" y="107157"/>
                  </a:lnTo>
                  <a:lnTo>
                    <a:pt x="1974057" y="2382"/>
                  </a:lnTo>
                  <a:lnTo>
                    <a:pt x="2000250" y="0"/>
                  </a:lnTo>
                  <a:lnTo>
                    <a:pt x="2016919" y="4763"/>
                  </a:lnTo>
                  <a:lnTo>
                    <a:pt x="2021682" y="16669"/>
                  </a:lnTo>
                  <a:lnTo>
                    <a:pt x="2016919" y="38100"/>
                  </a:lnTo>
                  <a:lnTo>
                    <a:pt x="2005013" y="66675"/>
                  </a:lnTo>
                  <a:lnTo>
                    <a:pt x="1843088" y="145257"/>
                  </a:lnTo>
                  <a:lnTo>
                    <a:pt x="1307307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14CCA0C-F8DB-974E-8B46-E6519CE7E90A}"/>
                </a:ext>
              </a:extLst>
            </p:cNvPr>
            <p:cNvSpPr/>
            <p:nvPr/>
          </p:nvSpPr>
          <p:spPr>
            <a:xfrm>
              <a:off x="4738688" y="1887538"/>
              <a:ext cx="2009775" cy="400050"/>
            </a:xfrm>
            <a:custGeom>
              <a:avLst/>
              <a:gdLst>
                <a:gd name="connsiteX0" fmla="*/ 950118 w 2009775"/>
                <a:gd name="connsiteY0" fmla="*/ 335757 h 400050"/>
                <a:gd name="connsiteX1" fmla="*/ 454818 w 2009775"/>
                <a:gd name="connsiteY1" fmla="*/ 376238 h 400050"/>
                <a:gd name="connsiteX2" fmla="*/ 266700 w 2009775"/>
                <a:gd name="connsiteY2" fmla="*/ 400050 h 400050"/>
                <a:gd name="connsiteX3" fmla="*/ 183356 w 2009775"/>
                <a:gd name="connsiteY3" fmla="*/ 357188 h 400050"/>
                <a:gd name="connsiteX4" fmla="*/ 128587 w 2009775"/>
                <a:gd name="connsiteY4" fmla="*/ 323850 h 400050"/>
                <a:gd name="connsiteX5" fmla="*/ 85725 w 2009775"/>
                <a:gd name="connsiteY5" fmla="*/ 288132 h 400050"/>
                <a:gd name="connsiteX6" fmla="*/ 30956 w 2009775"/>
                <a:gd name="connsiteY6" fmla="*/ 235744 h 400050"/>
                <a:gd name="connsiteX7" fmla="*/ 7143 w 2009775"/>
                <a:gd name="connsiteY7" fmla="*/ 202407 h 400050"/>
                <a:gd name="connsiteX8" fmla="*/ 0 w 2009775"/>
                <a:gd name="connsiteY8" fmla="*/ 176213 h 400050"/>
                <a:gd name="connsiteX9" fmla="*/ 7143 w 2009775"/>
                <a:gd name="connsiteY9" fmla="*/ 159544 h 400050"/>
                <a:gd name="connsiteX10" fmla="*/ 28575 w 2009775"/>
                <a:gd name="connsiteY10" fmla="*/ 152400 h 400050"/>
                <a:gd name="connsiteX11" fmla="*/ 66675 w 2009775"/>
                <a:gd name="connsiteY11" fmla="*/ 159544 h 400050"/>
                <a:gd name="connsiteX12" fmla="*/ 142875 w 2009775"/>
                <a:gd name="connsiteY12" fmla="*/ 183357 h 400050"/>
                <a:gd name="connsiteX13" fmla="*/ 235743 w 2009775"/>
                <a:gd name="connsiteY13" fmla="*/ 209550 h 400050"/>
                <a:gd name="connsiteX14" fmla="*/ 311943 w 2009775"/>
                <a:gd name="connsiteY14" fmla="*/ 223838 h 400050"/>
                <a:gd name="connsiteX15" fmla="*/ 369093 w 2009775"/>
                <a:gd name="connsiteY15" fmla="*/ 226219 h 400050"/>
                <a:gd name="connsiteX16" fmla="*/ 452437 w 2009775"/>
                <a:gd name="connsiteY16" fmla="*/ 219075 h 400050"/>
                <a:gd name="connsiteX17" fmla="*/ 742950 w 2009775"/>
                <a:gd name="connsiteY17" fmla="*/ 185738 h 400050"/>
                <a:gd name="connsiteX18" fmla="*/ 902493 w 2009775"/>
                <a:gd name="connsiteY18" fmla="*/ 157163 h 400050"/>
                <a:gd name="connsiteX19" fmla="*/ 1092993 w 2009775"/>
                <a:gd name="connsiteY19" fmla="*/ 138113 h 400050"/>
                <a:gd name="connsiteX20" fmla="*/ 1190625 w 2009775"/>
                <a:gd name="connsiteY20" fmla="*/ 123825 h 400050"/>
                <a:gd name="connsiteX21" fmla="*/ 1507331 w 2009775"/>
                <a:gd name="connsiteY21" fmla="*/ 66675 h 400050"/>
                <a:gd name="connsiteX22" fmla="*/ 1583531 w 2009775"/>
                <a:gd name="connsiteY22" fmla="*/ 30957 h 400050"/>
                <a:gd name="connsiteX23" fmla="*/ 1635918 w 2009775"/>
                <a:gd name="connsiteY23" fmla="*/ 9525 h 400050"/>
                <a:gd name="connsiteX24" fmla="*/ 1676400 w 2009775"/>
                <a:gd name="connsiteY24" fmla="*/ 0 h 400050"/>
                <a:gd name="connsiteX25" fmla="*/ 1735931 w 2009775"/>
                <a:gd name="connsiteY25" fmla="*/ 0 h 400050"/>
                <a:gd name="connsiteX26" fmla="*/ 1814512 w 2009775"/>
                <a:gd name="connsiteY26" fmla="*/ 14288 h 400050"/>
                <a:gd name="connsiteX27" fmla="*/ 1900237 w 2009775"/>
                <a:gd name="connsiteY27" fmla="*/ 40482 h 400050"/>
                <a:gd name="connsiteX28" fmla="*/ 1950243 w 2009775"/>
                <a:gd name="connsiteY28" fmla="*/ 66675 h 400050"/>
                <a:gd name="connsiteX29" fmla="*/ 1985962 w 2009775"/>
                <a:gd name="connsiteY29" fmla="*/ 90488 h 400050"/>
                <a:gd name="connsiteX30" fmla="*/ 2000250 w 2009775"/>
                <a:gd name="connsiteY30" fmla="*/ 107157 h 400050"/>
                <a:gd name="connsiteX31" fmla="*/ 2007393 w 2009775"/>
                <a:gd name="connsiteY31" fmla="*/ 123825 h 400050"/>
                <a:gd name="connsiteX32" fmla="*/ 2009775 w 2009775"/>
                <a:gd name="connsiteY32" fmla="*/ 147638 h 400050"/>
                <a:gd name="connsiteX33" fmla="*/ 2002631 w 2009775"/>
                <a:gd name="connsiteY33" fmla="*/ 169069 h 400050"/>
                <a:gd name="connsiteX34" fmla="*/ 1978818 w 2009775"/>
                <a:gd name="connsiteY34" fmla="*/ 185738 h 400050"/>
                <a:gd name="connsiteX35" fmla="*/ 1947862 w 2009775"/>
                <a:gd name="connsiteY35" fmla="*/ 192882 h 400050"/>
                <a:gd name="connsiteX36" fmla="*/ 1871662 w 2009775"/>
                <a:gd name="connsiteY36" fmla="*/ 207169 h 400050"/>
                <a:gd name="connsiteX37" fmla="*/ 1604962 w 2009775"/>
                <a:gd name="connsiteY37" fmla="*/ 245269 h 400050"/>
                <a:gd name="connsiteX38" fmla="*/ 1288256 w 2009775"/>
                <a:gd name="connsiteY38" fmla="*/ 290513 h 400050"/>
                <a:gd name="connsiteX39" fmla="*/ 950118 w 2009775"/>
                <a:gd name="connsiteY39" fmla="*/ 33575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09775" h="400050">
                  <a:moveTo>
                    <a:pt x="950118" y="335757"/>
                  </a:moveTo>
                  <a:lnTo>
                    <a:pt x="454818" y="376238"/>
                  </a:lnTo>
                  <a:lnTo>
                    <a:pt x="266700" y="400050"/>
                  </a:lnTo>
                  <a:lnTo>
                    <a:pt x="183356" y="357188"/>
                  </a:lnTo>
                  <a:lnTo>
                    <a:pt x="128587" y="323850"/>
                  </a:lnTo>
                  <a:lnTo>
                    <a:pt x="85725" y="288132"/>
                  </a:lnTo>
                  <a:lnTo>
                    <a:pt x="30956" y="235744"/>
                  </a:lnTo>
                  <a:lnTo>
                    <a:pt x="7143" y="202407"/>
                  </a:lnTo>
                  <a:lnTo>
                    <a:pt x="0" y="176213"/>
                  </a:lnTo>
                  <a:lnTo>
                    <a:pt x="7143" y="159544"/>
                  </a:lnTo>
                  <a:lnTo>
                    <a:pt x="28575" y="152400"/>
                  </a:lnTo>
                  <a:lnTo>
                    <a:pt x="66675" y="159544"/>
                  </a:lnTo>
                  <a:lnTo>
                    <a:pt x="142875" y="183357"/>
                  </a:lnTo>
                  <a:lnTo>
                    <a:pt x="235743" y="209550"/>
                  </a:lnTo>
                  <a:lnTo>
                    <a:pt x="311943" y="223838"/>
                  </a:lnTo>
                  <a:lnTo>
                    <a:pt x="369093" y="226219"/>
                  </a:lnTo>
                  <a:lnTo>
                    <a:pt x="452437" y="219075"/>
                  </a:lnTo>
                  <a:lnTo>
                    <a:pt x="742950" y="185738"/>
                  </a:lnTo>
                  <a:lnTo>
                    <a:pt x="902493" y="157163"/>
                  </a:lnTo>
                  <a:lnTo>
                    <a:pt x="1092993" y="138113"/>
                  </a:lnTo>
                  <a:lnTo>
                    <a:pt x="1190625" y="123825"/>
                  </a:lnTo>
                  <a:lnTo>
                    <a:pt x="1507331" y="66675"/>
                  </a:lnTo>
                  <a:lnTo>
                    <a:pt x="1583531" y="30957"/>
                  </a:lnTo>
                  <a:lnTo>
                    <a:pt x="1635918" y="9525"/>
                  </a:lnTo>
                  <a:lnTo>
                    <a:pt x="1676400" y="0"/>
                  </a:lnTo>
                  <a:lnTo>
                    <a:pt x="1735931" y="0"/>
                  </a:lnTo>
                  <a:lnTo>
                    <a:pt x="1814512" y="14288"/>
                  </a:lnTo>
                  <a:lnTo>
                    <a:pt x="1900237" y="40482"/>
                  </a:lnTo>
                  <a:lnTo>
                    <a:pt x="1950243" y="66675"/>
                  </a:lnTo>
                  <a:lnTo>
                    <a:pt x="1985962" y="90488"/>
                  </a:lnTo>
                  <a:lnTo>
                    <a:pt x="2000250" y="107157"/>
                  </a:lnTo>
                  <a:lnTo>
                    <a:pt x="2007393" y="123825"/>
                  </a:lnTo>
                  <a:lnTo>
                    <a:pt x="2009775" y="147638"/>
                  </a:lnTo>
                  <a:lnTo>
                    <a:pt x="2002631" y="169069"/>
                  </a:lnTo>
                  <a:lnTo>
                    <a:pt x="1978818" y="185738"/>
                  </a:lnTo>
                  <a:lnTo>
                    <a:pt x="1947862" y="192882"/>
                  </a:lnTo>
                  <a:lnTo>
                    <a:pt x="1871662" y="207169"/>
                  </a:lnTo>
                  <a:lnTo>
                    <a:pt x="1604962" y="245269"/>
                  </a:lnTo>
                  <a:lnTo>
                    <a:pt x="1288256" y="290513"/>
                  </a:lnTo>
                  <a:lnTo>
                    <a:pt x="95011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493A1E8-93E5-B249-8269-666E92111614}"/>
                </a:ext>
              </a:extLst>
            </p:cNvPr>
            <p:cNvSpPr/>
            <p:nvPr/>
          </p:nvSpPr>
          <p:spPr>
            <a:xfrm>
              <a:off x="4976813" y="2217738"/>
              <a:ext cx="431800" cy="658812"/>
            </a:xfrm>
            <a:custGeom>
              <a:avLst/>
              <a:gdLst>
                <a:gd name="connsiteX0" fmla="*/ 207168 w 431006"/>
                <a:gd name="connsiteY0" fmla="*/ 471487 h 659606"/>
                <a:gd name="connsiteX1" fmla="*/ 130968 w 431006"/>
                <a:gd name="connsiteY1" fmla="*/ 280987 h 659606"/>
                <a:gd name="connsiteX2" fmla="*/ 80962 w 431006"/>
                <a:gd name="connsiteY2" fmla="*/ 171450 h 659606"/>
                <a:gd name="connsiteX3" fmla="*/ 0 w 431006"/>
                <a:gd name="connsiteY3" fmla="*/ 21431 h 659606"/>
                <a:gd name="connsiteX4" fmla="*/ 169068 w 431006"/>
                <a:gd name="connsiteY4" fmla="*/ 0 h 659606"/>
                <a:gd name="connsiteX5" fmla="*/ 252412 w 431006"/>
                <a:gd name="connsiteY5" fmla="*/ 95250 h 659606"/>
                <a:gd name="connsiteX6" fmla="*/ 290512 w 431006"/>
                <a:gd name="connsiteY6" fmla="*/ 152400 h 659606"/>
                <a:gd name="connsiteX7" fmla="*/ 328612 w 431006"/>
                <a:gd name="connsiteY7" fmla="*/ 238125 h 659606"/>
                <a:gd name="connsiteX8" fmla="*/ 354806 w 431006"/>
                <a:gd name="connsiteY8" fmla="*/ 307181 h 659606"/>
                <a:gd name="connsiteX9" fmla="*/ 373856 w 431006"/>
                <a:gd name="connsiteY9" fmla="*/ 376237 h 659606"/>
                <a:gd name="connsiteX10" fmla="*/ 400050 w 431006"/>
                <a:gd name="connsiteY10" fmla="*/ 478631 h 659606"/>
                <a:gd name="connsiteX11" fmla="*/ 431006 w 431006"/>
                <a:gd name="connsiteY11" fmla="*/ 633412 h 659606"/>
                <a:gd name="connsiteX12" fmla="*/ 254793 w 431006"/>
                <a:gd name="connsiteY12" fmla="*/ 659606 h 659606"/>
                <a:gd name="connsiteX13" fmla="*/ 207168 w 431006"/>
                <a:gd name="connsiteY13" fmla="*/ 471487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006" h="659606">
                  <a:moveTo>
                    <a:pt x="207168" y="471487"/>
                  </a:moveTo>
                  <a:lnTo>
                    <a:pt x="130968" y="280987"/>
                  </a:lnTo>
                  <a:lnTo>
                    <a:pt x="80962" y="171450"/>
                  </a:lnTo>
                  <a:lnTo>
                    <a:pt x="0" y="21431"/>
                  </a:lnTo>
                  <a:lnTo>
                    <a:pt x="169068" y="0"/>
                  </a:lnTo>
                  <a:lnTo>
                    <a:pt x="252412" y="95250"/>
                  </a:lnTo>
                  <a:lnTo>
                    <a:pt x="290512" y="152400"/>
                  </a:lnTo>
                  <a:lnTo>
                    <a:pt x="328612" y="238125"/>
                  </a:lnTo>
                  <a:lnTo>
                    <a:pt x="354806" y="307181"/>
                  </a:lnTo>
                  <a:lnTo>
                    <a:pt x="373856" y="376237"/>
                  </a:lnTo>
                  <a:lnTo>
                    <a:pt x="400050" y="478631"/>
                  </a:lnTo>
                  <a:lnTo>
                    <a:pt x="431006" y="633412"/>
                  </a:lnTo>
                  <a:lnTo>
                    <a:pt x="254793" y="659606"/>
                  </a:lnTo>
                  <a:lnTo>
                    <a:pt x="207168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2BB8E44-011D-DF40-89DA-6DBFE88DCAE6}"/>
                </a:ext>
              </a:extLst>
            </p:cNvPr>
            <p:cNvSpPr/>
            <p:nvPr/>
          </p:nvSpPr>
          <p:spPr>
            <a:xfrm>
              <a:off x="5934075" y="2095500"/>
              <a:ext cx="485775" cy="690563"/>
            </a:xfrm>
            <a:custGeom>
              <a:avLst/>
              <a:gdLst>
                <a:gd name="connsiteX0" fmla="*/ 69056 w 485775"/>
                <a:gd name="connsiteY0" fmla="*/ 471488 h 690563"/>
                <a:gd name="connsiteX1" fmla="*/ 145256 w 485775"/>
                <a:gd name="connsiteY1" fmla="*/ 235744 h 690563"/>
                <a:gd name="connsiteX2" fmla="*/ 147638 w 485775"/>
                <a:gd name="connsiteY2" fmla="*/ 214313 h 690563"/>
                <a:gd name="connsiteX3" fmla="*/ 150019 w 485775"/>
                <a:gd name="connsiteY3" fmla="*/ 185738 h 690563"/>
                <a:gd name="connsiteX4" fmla="*/ 130969 w 485775"/>
                <a:gd name="connsiteY4" fmla="*/ 128588 h 690563"/>
                <a:gd name="connsiteX5" fmla="*/ 73819 w 485775"/>
                <a:gd name="connsiteY5" fmla="*/ 33338 h 690563"/>
                <a:gd name="connsiteX6" fmla="*/ 366713 w 485775"/>
                <a:gd name="connsiteY6" fmla="*/ 0 h 690563"/>
                <a:gd name="connsiteX7" fmla="*/ 454819 w 485775"/>
                <a:gd name="connsiteY7" fmla="*/ 100013 h 690563"/>
                <a:gd name="connsiteX8" fmla="*/ 478631 w 485775"/>
                <a:gd name="connsiteY8" fmla="*/ 135731 h 690563"/>
                <a:gd name="connsiteX9" fmla="*/ 485775 w 485775"/>
                <a:gd name="connsiteY9" fmla="*/ 157163 h 690563"/>
                <a:gd name="connsiteX10" fmla="*/ 476250 w 485775"/>
                <a:gd name="connsiteY10" fmla="*/ 183356 h 690563"/>
                <a:gd name="connsiteX11" fmla="*/ 421481 w 485775"/>
                <a:gd name="connsiteY11" fmla="*/ 271463 h 690563"/>
                <a:gd name="connsiteX12" fmla="*/ 314325 w 485775"/>
                <a:gd name="connsiteY12" fmla="*/ 431006 h 690563"/>
                <a:gd name="connsiteX13" fmla="*/ 188119 w 485775"/>
                <a:gd name="connsiteY13" fmla="*/ 590550 h 690563"/>
                <a:gd name="connsiteX14" fmla="*/ 116681 w 485775"/>
                <a:gd name="connsiteY14" fmla="*/ 678656 h 690563"/>
                <a:gd name="connsiteX15" fmla="*/ 0 w 485775"/>
                <a:gd name="connsiteY15" fmla="*/ 690563 h 690563"/>
                <a:gd name="connsiteX16" fmla="*/ 69056 w 485775"/>
                <a:gd name="connsiteY16" fmla="*/ 471488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775" h="690563">
                  <a:moveTo>
                    <a:pt x="69056" y="471488"/>
                  </a:moveTo>
                  <a:lnTo>
                    <a:pt x="145256" y="235744"/>
                  </a:lnTo>
                  <a:lnTo>
                    <a:pt x="147638" y="214313"/>
                  </a:lnTo>
                  <a:lnTo>
                    <a:pt x="150019" y="185738"/>
                  </a:lnTo>
                  <a:lnTo>
                    <a:pt x="130969" y="128588"/>
                  </a:lnTo>
                  <a:lnTo>
                    <a:pt x="73819" y="33338"/>
                  </a:lnTo>
                  <a:lnTo>
                    <a:pt x="366713" y="0"/>
                  </a:lnTo>
                  <a:lnTo>
                    <a:pt x="454819" y="100013"/>
                  </a:lnTo>
                  <a:lnTo>
                    <a:pt x="478631" y="135731"/>
                  </a:lnTo>
                  <a:lnTo>
                    <a:pt x="485775" y="157163"/>
                  </a:lnTo>
                  <a:lnTo>
                    <a:pt x="476250" y="183356"/>
                  </a:lnTo>
                  <a:lnTo>
                    <a:pt x="421481" y="271463"/>
                  </a:lnTo>
                  <a:lnTo>
                    <a:pt x="314325" y="431006"/>
                  </a:lnTo>
                  <a:lnTo>
                    <a:pt x="188119" y="590550"/>
                  </a:lnTo>
                  <a:lnTo>
                    <a:pt x="116681" y="678656"/>
                  </a:lnTo>
                  <a:lnTo>
                    <a:pt x="0" y="690563"/>
                  </a:lnTo>
                  <a:lnTo>
                    <a:pt x="6905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6F7CC19-2FDA-AD46-8DF5-DA3B87B60412}"/>
                </a:ext>
              </a:extLst>
            </p:cNvPr>
            <p:cNvSpPr/>
            <p:nvPr/>
          </p:nvSpPr>
          <p:spPr>
            <a:xfrm>
              <a:off x="4429125" y="2624138"/>
              <a:ext cx="2747963" cy="447675"/>
            </a:xfrm>
            <a:custGeom>
              <a:avLst/>
              <a:gdLst>
                <a:gd name="connsiteX0" fmla="*/ 1414463 w 2747963"/>
                <a:gd name="connsiteY0" fmla="*/ 290512 h 447675"/>
                <a:gd name="connsiteX1" fmla="*/ 1102519 w 2747963"/>
                <a:gd name="connsiteY1" fmla="*/ 323850 h 447675"/>
                <a:gd name="connsiteX2" fmla="*/ 835819 w 2747963"/>
                <a:gd name="connsiteY2" fmla="*/ 354806 h 447675"/>
                <a:gd name="connsiteX3" fmla="*/ 650081 w 2747963"/>
                <a:gd name="connsiteY3" fmla="*/ 383381 h 447675"/>
                <a:gd name="connsiteX4" fmla="*/ 547688 w 2747963"/>
                <a:gd name="connsiteY4" fmla="*/ 407193 h 447675"/>
                <a:gd name="connsiteX5" fmla="*/ 461963 w 2747963"/>
                <a:gd name="connsiteY5" fmla="*/ 428625 h 447675"/>
                <a:gd name="connsiteX6" fmla="*/ 352425 w 2747963"/>
                <a:gd name="connsiteY6" fmla="*/ 447675 h 447675"/>
                <a:gd name="connsiteX7" fmla="*/ 319088 w 2747963"/>
                <a:gd name="connsiteY7" fmla="*/ 442912 h 447675"/>
                <a:gd name="connsiteX8" fmla="*/ 280988 w 2747963"/>
                <a:gd name="connsiteY8" fmla="*/ 428625 h 447675"/>
                <a:gd name="connsiteX9" fmla="*/ 195263 w 2747963"/>
                <a:gd name="connsiteY9" fmla="*/ 364331 h 447675"/>
                <a:gd name="connsiteX10" fmla="*/ 102394 w 2747963"/>
                <a:gd name="connsiteY10" fmla="*/ 285750 h 447675"/>
                <a:gd name="connsiteX11" fmla="*/ 45244 w 2747963"/>
                <a:gd name="connsiteY11" fmla="*/ 230981 h 447675"/>
                <a:gd name="connsiteX12" fmla="*/ 14288 w 2747963"/>
                <a:gd name="connsiteY12" fmla="*/ 188118 h 447675"/>
                <a:gd name="connsiteX13" fmla="*/ 4763 w 2747963"/>
                <a:gd name="connsiteY13" fmla="*/ 159543 h 447675"/>
                <a:gd name="connsiteX14" fmla="*/ 0 w 2747963"/>
                <a:gd name="connsiteY14" fmla="*/ 145256 h 447675"/>
                <a:gd name="connsiteX15" fmla="*/ 4763 w 2747963"/>
                <a:gd name="connsiteY15" fmla="*/ 123825 h 447675"/>
                <a:gd name="connsiteX16" fmla="*/ 19050 w 2747963"/>
                <a:gd name="connsiteY16" fmla="*/ 116681 h 447675"/>
                <a:gd name="connsiteX17" fmla="*/ 52388 w 2747963"/>
                <a:gd name="connsiteY17" fmla="*/ 121443 h 447675"/>
                <a:gd name="connsiteX18" fmla="*/ 126206 w 2747963"/>
                <a:gd name="connsiteY18" fmla="*/ 161925 h 447675"/>
                <a:gd name="connsiteX19" fmla="*/ 214313 w 2747963"/>
                <a:gd name="connsiteY19" fmla="*/ 197643 h 447675"/>
                <a:gd name="connsiteX20" fmla="*/ 292894 w 2747963"/>
                <a:gd name="connsiteY20" fmla="*/ 219075 h 447675"/>
                <a:gd name="connsiteX21" fmla="*/ 354806 w 2747963"/>
                <a:gd name="connsiteY21" fmla="*/ 230981 h 447675"/>
                <a:gd name="connsiteX22" fmla="*/ 423863 w 2747963"/>
                <a:gd name="connsiteY22" fmla="*/ 238125 h 447675"/>
                <a:gd name="connsiteX23" fmla="*/ 485775 w 2747963"/>
                <a:gd name="connsiteY23" fmla="*/ 233362 h 447675"/>
                <a:gd name="connsiteX24" fmla="*/ 573881 w 2747963"/>
                <a:gd name="connsiteY24" fmla="*/ 216693 h 447675"/>
                <a:gd name="connsiteX25" fmla="*/ 773906 w 2747963"/>
                <a:gd name="connsiteY25" fmla="*/ 178593 h 447675"/>
                <a:gd name="connsiteX26" fmla="*/ 964406 w 2747963"/>
                <a:gd name="connsiteY26" fmla="*/ 161925 h 447675"/>
                <a:gd name="connsiteX27" fmla="*/ 1254919 w 2747963"/>
                <a:gd name="connsiteY27" fmla="*/ 128587 h 447675"/>
                <a:gd name="connsiteX28" fmla="*/ 1524000 w 2747963"/>
                <a:gd name="connsiteY28" fmla="*/ 90487 h 447675"/>
                <a:gd name="connsiteX29" fmla="*/ 1659731 w 2747963"/>
                <a:gd name="connsiteY29" fmla="*/ 92868 h 447675"/>
                <a:gd name="connsiteX30" fmla="*/ 1952625 w 2747963"/>
                <a:gd name="connsiteY30" fmla="*/ 64293 h 447675"/>
                <a:gd name="connsiteX31" fmla="*/ 2231231 w 2747963"/>
                <a:gd name="connsiteY31" fmla="*/ 40481 h 447675"/>
                <a:gd name="connsiteX32" fmla="*/ 2328863 w 2747963"/>
                <a:gd name="connsiteY32" fmla="*/ 0 h 447675"/>
                <a:gd name="connsiteX33" fmla="*/ 2416969 w 2747963"/>
                <a:gd name="connsiteY33" fmla="*/ 4762 h 447675"/>
                <a:gd name="connsiteX34" fmla="*/ 2519363 w 2747963"/>
                <a:gd name="connsiteY34" fmla="*/ 23812 h 447675"/>
                <a:gd name="connsiteX35" fmla="*/ 2609850 w 2747963"/>
                <a:gd name="connsiteY35" fmla="*/ 47625 h 447675"/>
                <a:gd name="connsiteX36" fmla="*/ 2671763 w 2747963"/>
                <a:gd name="connsiteY36" fmla="*/ 73818 h 447675"/>
                <a:gd name="connsiteX37" fmla="*/ 2705100 w 2747963"/>
                <a:gd name="connsiteY37" fmla="*/ 95250 h 447675"/>
                <a:gd name="connsiteX38" fmla="*/ 2728913 w 2747963"/>
                <a:gd name="connsiteY38" fmla="*/ 119062 h 447675"/>
                <a:gd name="connsiteX39" fmla="*/ 2740819 w 2747963"/>
                <a:gd name="connsiteY39" fmla="*/ 140493 h 447675"/>
                <a:gd name="connsiteX40" fmla="*/ 2747963 w 2747963"/>
                <a:gd name="connsiteY40" fmla="*/ 169068 h 447675"/>
                <a:gd name="connsiteX41" fmla="*/ 2745581 w 2747963"/>
                <a:gd name="connsiteY41" fmla="*/ 190500 h 447675"/>
                <a:gd name="connsiteX42" fmla="*/ 2738438 w 2747963"/>
                <a:gd name="connsiteY42" fmla="*/ 219075 h 447675"/>
                <a:gd name="connsiteX43" fmla="*/ 2714625 w 2747963"/>
                <a:gd name="connsiteY43" fmla="*/ 245268 h 447675"/>
                <a:gd name="connsiteX44" fmla="*/ 2681288 w 2747963"/>
                <a:gd name="connsiteY44" fmla="*/ 259556 h 447675"/>
                <a:gd name="connsiteX45" fmla="*/ 2636044 w 2747963"/>
                <a:gd name="connsiteY45" fmla="*/ 269081 h 447675"/>
                <a:gd name="connsiteX46" fmla="*/ 2557463 w 2747963"/>
                <a:gd name="connsiteY46" fmla="*/ 271462 h 447675"/>
                <a:gd name="connsiteX47" fmla="*/ 2288381 w 2747963"/>
                <a:gd name="connsiteY47" fmla="*/ 259556 h 447675"/>
                <a:gd name="connsiteX48" fmla="*/ 1957388 w 2747963"/>
                <a:gd name="connsiteY48" fmla="*/ 261937 h 447675"/>
                <a:gd name="connsiteX49" fmla="*/ 1414463 w 2747963"/>
                <a:gd name="connsiteY49" fmla="*/ 2905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47963" h="447675">
                  <a:moveTo>
                    <a:pt x="1414463" y="290512"/>
                  </a:moveTo>
                  <a:lnTo>
                    <a:pt x="1102519" y="323850"/>
                  </a:lnTo>
                  <a:lnTo>
                    <a:pt x="835819" y="354806"/>
                  </a:lnTo>
                  <a:lnTo>
                    <a:pt x="650081" y="383381"/>
                  </a:lnTo>
                  <a:lnTo>
                    <a:pt x="547688" y="407193"/>
                  </a:lnTo>
                  <a:lnTo>
                    <a:pt x="461963" y="428625"/>
                  </a:lnTo>
                  <a:lnTo>
                    <a:pt x="352425" y="447675"/>
                  </a:lnTo>
                  <a:lnTo>
                    <a:pt x="319088" y="442912"/>
                  </a:lnTo>
                  <a:lnTo>
                    <a:pt x="280988" y="428625"/>
                  </a:lnTo>
                  <a:lnTo>
                    <a:pt x="195263" y="364331"/>
                  </a:lnTo>
                  <a:lnTo>
                    <a:pt x="102394" y="285750"/>
                  </a:lnTo>
                  <a:lnTo>
                    <a:pt x="45244" y="230981"/>
                  </a:lnTo>
                  <a:lnTo>
                    <a:pt x="14288" y="188118"/>
                  </a:lnTo>
                  <a:lnTo>
                    <a:pt x="4763" y="159543"/>
                  </a:lnTo>
                  <a:lnTo>
                    <a:pt x="0" y="145256"/>
                  </a:lnTo>
                  <a:lnTo>
                    <a:pt x="4763" y="123825"/>
                  </a:lnTo>
                  <a:lnTo>
                    <a:pt x="19050" y="116681"/>
                  </a:lnTo>
                  <a:lnTo>
                    <a:pt x="52388" y="121443"/>
                  </a:lnTo>
                  <a:lnTo>
                    <a:pt x="126206" y="161925"/>
                  </a:lnTo>
                  <a:lnTo>
                    <a:pt x="214313" y="197643"/>
                  </a:lnTo>
                  <a:lnTo>
                    <a:pt x="292894" y="219075"/>
                  </a:lnTo>
                  <a:lnTo>
                    <a:pt x="354806" y="230981"/>
                  </a:lnTo>
                  <a:lnTo>
                    <a:pt x="423863" y="238125"/>
                  </a:lnTo>
                  <a:lnTo>
                    <a:pt x="485775" y="233362"/>
                  </a:lnTo>
                  <a:lnTo>
                    <a:pt x="573881" y="216693"/>
                  </a:lnTo>
                  <a:lnTo>
                    <a:pt x="773906" y="178593"/>
                  </a:lnTo>
                  <a:lnTo>
                    <a:pt x="964406" y="161925"/>
                  </a:lnTo>
                  <a:lnTo>
                    <a:pt x="1254919" y="128587"/>
                  </a:lnTo>
                  <a:lnTo>
                    <a:pt x="1524000" y="90487"/>
                  </a:lnTo>
                  <a:lnTo>
                    <a:pt x="1659731" y="92868"/>
                  </a:lnTo>
                  <a:lnTo>
                    <a:pt x="1952625" y="64293"/>
                  </a:lnTo>
                  <a:lnTo>
                    <a:pt x="2231231" y="40481"/>
                  </a:lnTo>
                  <a:lnTo>
                    <a:pt x="2328863" y="0"/>
                  </a:lnTo>
                  <a:lnTo>
                    <a:pt x="2416969" y="4762"/>
                  </a:lnTo>
                  <a:lnTo>
                    <a:pt x="2519363" y="23812"/>
                  </a:lnTo>
                  <a:lnTo>
                    <a:pt x="2609850" y="47625"/>
                  </a:lnTo>
                  <a:lnTo>
                    <a:pt x="2671763" y="73818"/>
                  </a:lnTo>
                  <a:lnTo>
                    <a:pt x="2705100" y="95250"/>
                  </a:lnTo>
                  <a:lnTo>
                    <a:pt x="2728913" y="119062"/>
                  </a:lnTo>
                  <a:lnTo>
                    <a:pt x="2740819" y="140493"/>
                  </a:lnTo>
                  <a:lnTo>
                    <a:pt x="2747963" y="169068"/>
                  </a:lnTo>
                  <a:lnTo>
                    <a:pt x="2745581" y="190500"/>
                  </a:lnTo>
                  <a:lnTo>
                    <a:pt x="2738438" y="219075"/>
                  </a:lnTo>
                  <a:lnTo>
                    <a:pt x="2714625" y="245268"/>
                  </a:lnTo>
                  <a:lnTo>
                    <a:pt x="2681288" y="259556"/>
                  </a:lnTo>
                  <a:lnTo>
                    <a:pt x="2636044" y="269081"/>
                  </a:lnTo>
                  <a:lnTo>
                    <a:pt x="2557463" y="271462"/>
                  </a:lnTo>
                  <a:lnTo>
                    <a:pt x="2288381" y="259556"/>
                  </a:lnTo>
                  <a:lnTo>
                    <a:pt x="1957388" y="261937"/>
                  </a:lnTo>
                  <a:lnTo>
                    <a:pt x="1414463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8146167-0EBF-074C-9C38-0795EEF14CAB}"/>
                </a:ext>
              </a:extLst>
            </p:cNvPr>
            <p:cNvSpPr/>
            <p:nvPr/>
          </p:nvSpPr>
          <p:spPr>
            <a:xfrm>
              <a:off x="4886325" y="3119438"/>
              <a:ext cx="1936750" cy="1339850"/>
            </a:xfrm>
            <a:custGeom>
              <a:avLst/>
              <a:gdLst>
                <a:gd name="connsiteX0" fmla="*/ 971550 w 1935956"/>
                <a:gd name="connsiteY0" fmla="*/ 250031 h 1340643"/>
                <a:gd name="connsiteX1" fmla="*/ 588169 w 1935956"/>
                <a:gd name="connsiteY1" fmla="*/ 314325 h 1340643"/>
                <a:gd name="connsiteX2" fmla="*/ 66675 w 1935956"/>
                <a:gd name="connsiteY2" fmla="*/ 411956 h 1340643"/>
                <a:gd name="connsiteX3" fmla="*/ 0 w 1935956"/>
                <a:gd name="connsiteY3" fmla="*/ 235743 h 1340643"/>
                <a:gd name="connsiteX4" fmla="*/ 157163 w 1935956"/>
                <a:gd name="connsiteY4" fmla="*/ 211931 h 1340643"/>
                <a:gd name="connsiteX5" fmla="*/ 445294 w 1935956"/>
                <a:gd name="connsiteY5" fmla="*/ 166687 h 1340643"/>
                <a:gd name="connsiteX6" fmla="*/ 795338 w 1935956"/>
                <a:gd name="connsiteY6" fmla="*/ 107156 h 1340643"/>
                <a:gd name="connsiteX7" fmla="*/ 1097756 w 1935956"/>
                <a:gd name="connsiteY7" fmla="*/ 54768 h 1340643"/>
                <a:gd name="connsiteX8" fmla="*/ 1226344 w 1935956"/>
                <a:gd name="connsiteY8" fmla="*/ 35718 h 1340643"/>
                <a:gd name="connsiteX9" fmla="*/ 1426369 w 1935956"/>
                <a:gd name="connsiteY9" fmla="*/ 19050 h 1340643"/>
                <a:gd name="connsiteX10" fmla="*/ 1509713 w 1935956"/>
                <a:gd name="connsiteY10" fmla="*/ 16668 h 1340643"/>
                <a:gd name="connsiteX11" fmla="*/ 1554956 w 1935956"/>
                <a:gd name="connsiteY11" fmla="*/ 0 h 1340643"/>
                <a:gd name="connsiteX12" fmla="*/ 1566863 w 1935956"/>
                <a:gd name="connsiteY12" fmla="*/ 0 h 1340643"/>
                <a:gd name="connsiteX13" fmla="*/ 1676400 w 1935956"/>
                <a:gd name="connsiteY13" fmla="*/ 50006 h 1340643"/>
                <a:gd name="connsiteX14" fmla="*/ 1831181 w 1935956"/>
                <a:gd name="connsiteY14" fmla="*/ 123825 h 1340643"/>
                <a:gd name="connsiteX15" fmla="*/ 1890713 w 1935956"/>
                <a:gd name="connsiteY15" fmla="*/ 154781 h 1340643"/>
                <a:gd name="connsiteX16" fmla="*/ 1924050 w 1935956"/>
                <a:gd name="connsiteY16" fmla="*/ 183356 h 1340643"/>
                <a:gd name="connsiteX17" fmla="*/ 1935956 w 1935956"/>
                <a:gd name="connsiteY17" fmla="*/ 207168 h 1340643"/>
                <a:gd name="connsiteX18" fmla="*/ 1931194 w 1935956"/>
                <a:gd name="connsiteY18" fmla="*/ 238125 h 1340643"/>
                <a:gd name="connsiteX19" fmla="*/ 1862138 w 1935956"/>
                <a:gd name="connsiteY19" fmla="*/ 381000 h 1340643"/>
                <a:gd name="connsiteX20" fmla="*/ 1766888 w 1935956"/>
                <a:gd name="connsiteY20" fmla="*/ 695325 h 1340643"/>
                <a:gd name="connsiteX21" fmla="*/ 1654969 w 1935956"/>
                <a:gd name="connsiteY21" fmla="*/ 1066800 h 1340643"/>
                <a:gd name="connsiteX22" fmla="*/ 1626394 w 1935956"/>
                <a:gd name="connsiteY22" fmla="*/ 1204912 h 1340643"/>
                <a:gd name="connsiteX23" fmla="*/ 1604963 w 1935956"/>
                <a:gd name="connsiteY23" fmla="*/ 1269206 h 1340643"/>
                <a:gd name="connsiteX24" fmla="*/ 1585913 w 1935956"/>
                <a:gd name="connsiteY24" fmla="*/ 1307306 h 1340643"/>
                <a:gd name="connsiteX25" fmla="*/ 1564481 w 1935956"/>
                <a:gd name="connsiteY25" fmla="*/ 1328737 h 1340643"/>
                <a:gd name="connsiteX26" fmla="*/ 1545431 w 1935956"/>
                <a:gd name="connsiteY26" fmla="*/ 1335881 h 1340643"/>
                <a:gd name="connsiteX27" fmla="*/ 1504950 w 1935956"/>
                <a:gd name="connsiteY27" fmla="*/ 1340643 h 1340643"/>
                <a:gd name="connsiteX28" fmla="*/ 1483519 w 1935956"/>
                <a:gd name="connsiteY28" fmla="*/ 1333500 h 1340643"/>
                <a:gd name="connsiteX29" fmla="*/ 1454944 w 1935956"/>
                <a:gd name="connsiteY29" fmla="*/ 1316831 h 1340643"/>
                <a:gd name="connsiteX30" fmla="*/ 1428750 w 1935956"/>
                <a:gd name="connsiteY30" fmla="*/ 1293018 h 1340643"/>
                <a:gd name="connsiteX31" fmla="*/ 1402556 w 1935956"/>
                <a:gd name="connsiteY31" fmla="*/ 1243012 h 1340643"/>
                <a:gd name="connsiteX32" fmla="*/ 1450181 w 1935956"/>
                <a:gd name="connsiteY32" fmla="*/ 1033462 h 1340643"/>
                <a:gd name="connsiteX33" fmla="*/ 1509713 w 1935956"/>
                <a:gd name="connsiteY33" fmla="*/ 700087 h 1340643"/>
                <a:gd name="connsiteX34" fmla="*/ 1557338 w 1935956"/>
                <a:gd name="connsiteY34" fmla="*/ 521493 h 1340643"/>
                <a:gd name="connsiteX35" fmla="*/ 1602581 w 1935956"/>
                <a:gd name="connsiteY35" fmla="*/ 273843 h 1340643"/>
                <a:gd name="connsiteX36" fmla="*/ 1602581 w 1935956"/>
                <a:gd name="connsiteY36" fmla="*/ 257175 h 1340643"/>
                <a:gd name="connsiteX37" fmla="*/ 1597819 w 1935956"/>
                <a:gd name="connsiteY37" fmla="*/ 238125 h 1340643"/>
                <a:gd name="connsiteX38" fmla="*/ 1583531 w 1935956"/>
                <a:gd name="connsiteY38" fmla="*/ 221456 h 1340643"/>
                <a:gd name="connsiteX39" fmla="*/ 1564481 w 1935956"/>
                <a:gd name="connsiteY39" fmla="*/ 211931 h 1340643"/>
                <a:gd name="connsiteX40" fmla="*/ 1533525 w 1935956"/>
                <a:gd name="connsiteY40" fmla="*/ 202406 h 1340643"/>
                <a:gd name="connsiteX41" fmla="*/ 1478756 w 1935956"/>
                <a:gd name="connsiteY41" fmla="*/ 197643 h 1340643"/>
                <a:gd name="connsiteX42" fmla="*/ 1278731 w 1935956"/>
                <a:gd name="connsiteY42" fmla="*/ 214312 h 1340643"/>
                <a:gd name="connsiteX43" fmla="*/ 971550 w 1935956"/>
                <a:gd name="connsiteY43" fmla="*/ 250031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35956" h="1340643">
                  <a:moveTo>
                    <a:pt x="971550" y="250031"/>
                  </a:moveTo>
                  <a:lnTo>
                    <a:pt x="588169" y="314325"/>
                  </a:lnTo>
                  <a:lnTo>
                    <a:pt x="66675" y="411956"/>
                  </a:lnTo>
                  <a:lnTo>
                    <a:pt x="0" y="235743"/>
                  </a:lnTo>
                  <a:lnTo>
                    <a:pt x="157163" y="211931"/>
                  </a:lnTo>
                  <a:lnTo>
                    <a:pt x="445294" y="166687"/>
                  </a:lnTo>
                  <a:lnTo>
                    <a:pt x="795338" y="107156"/>
                  </a:lnTo>
                  <a:lnTo>
                    <a:pt x="1097756" y="54768"/>
                  </a:lnTo>
                  <a:lnTo>
                    <a:pt x="1226344" y="35718"/>
                  </a:lnTo>
                  <a:lnTo>
                    <a:pt x="1426369" y="19050"/>
                  </a:lnTo>
                  <a:lnTo>
                    <a:pt x="1509713" y="16668"/>
                  </a:lnTo>
                  <a:lnTo>
                    <a:pt x="1554956" y="0"/>
                  </a:lnTo>
                  <a:lnTo>
                    <a:pt x="1566863" y="0"/>
                  </a:lnTo>
                  <a:lnTo>
                    <a:pt x="1676400" y="50006"/>
                  </a:lnTo>
                  <a:lnTo>
                    <a:pt x="1831181" y="123825"/>
                  </a:lnTo>
                  <a:lnTo>
                    <a:pt x="1890713" y="154781"/>
                  </a:lnTo>
                  <a:lnTo>
                    <a:pt x="1924050" y="183356"/>
                  </a:lnTo>
                  <a:lnTo>
                    <a:pt x="1935956" y="207168"/>
                  </a:lnTo>
                  <a:lnTo>
                    <a:pt x="1931194" y="238125"/>
                  </a:lnTo>
                  <a:lnTo>
                    <a:pt x="1862138" y="381000"/>
                  </a:lnTo>
                  <a:lnTo>
                    <a:pt x="1766888" y="695325"/>
                  </a:lnTo>
                  <a:lnTo>
                    <a:pt x="1654969" y="1066800"/>
                  </a:lnTo>
                  <a:lnTo>
                    <a:pt x="1626394" y="1204912"/>
                  </a:lnTo>
                  <a:lnTo>
                    <a:pt x="1604963" y="1269206"/>
                  </a:lnTo>
                  <a:lnTo>
                    <a:pt x="1585913" y="1307306"/>
                  </a:lnTo>
                  <a:lnTo>
                    <a:pt x="1564481" y="1328737"/>
                  </a:lnTo>
                  <a:lnTo>
                    <a:pt x="1545431" y="1335881"/>
                  </a:lnTo>
                  <a:lnTo>
                    <a:pt x="1504950" y="1340643"/>
                  </a:lnTo>
                  <a:lnTo>
                    <a:pt x="1483519" y="1333500"/>
                  </a:lnTo>
                  <a:lnTo>
                    <a:pt x="1454944" y="1316831"/>
                  </a:lnTo>
                  <a:lnTo>
                    <a:pt x="1428750" y="1293018"/>
                  </a:lnTo>
                  <a:lnTo>
                    <a:pt x="1402556" y="1243012"/>
                  </a:lnTo>
                  <a:lnTo>
                    <a:pt x="1450181" y="1033462"/>
                  </a:lnTo>
                  <a:lnTo>
                    <a:pt x="1509713" y="700087"/>
                  </a:lnTo>
                  <a:lnTo>
                    <a:pt x="1557338" y="521493"/>
                  </a:lnTo>
                  <a:lnTo>
                    <a:pt x="1602581" y="273843"/>
                  </a:lnTo>
                  <a:lnTo>
                    <a:pt x="1602581" y="257175"/>
                  </a:lnTo>
                  <a:lnTo>
                    <a:pt x="1597819" y="238125"/>
                  </a:lnTo>
                  <a:lnTo>
                    <a:pt x="1583531" y="221456"/>
                  </a:lnTo>
                  <a:lnTo>
                    <a:pt x="1564481" y="211931"/>
                  </a:lnTo>
                  <a:lnTo>
                    <a:pt x="1533525" y="202406"/>
                  </a:lnTo>
                  <a:lnTo>
                    <a:pt x="1478756" y="197643"/>
                  </a:lnTo>
                  <a:lnTo>
                    <a:pt x="1278731" y="214312"/>
                  </a:lnTo>
                  <a:lnTo>
                    <a:pt x="9715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FDB19EC5-482C-654D-AD80-B41857FD2F13}"/>
                </a:ext>
              </a:extLst>
            </p:cNvPr>
            <p:cNvSpPr/>
            <p:nvPr/>
          </p:nvSpPr>
          <p:spPr>
            <a:xfrm>
              <a:off x="4991100" y="3638550"/>
              <a:ext cx="1509713" cy="315913"/>
            </a:xfrm>
            <a:custGeom>
              <a:avLst/>
              <a:gdLst>
                <a:gd name="connsiteX0" fmla="*/ 592931 w 1509713"/>
                <a:gd name="connsiteY0" fmla="*/ 230981 h 316706"/>
                <a:gd name="connsiteX1" fmla="*/ 42863 w 1509713"/>
                <a:gd name="connsiteY1" fmla="*/ 316706 h 316706"/>
                <a:gd name="connsiteX2" fmla="*/ 0 w 1509713"/>
                <a:gd name="connsiteY2" fmla="*/ 154781 h 316706"/>
                <a:gd name="connsiteX3" fmla="*/ 195263 w 1509713"/>
                <a:gd name="connsiteY3" fmla="*/ 126206 h 316706"/>
                <a:gd name="connsiteX4" fmla="*/ 471488 w 1509713"/>
                <a:gd name="connsiteY4" fmla="*/ 88106 h 316706"/>
                <a:gd name="connsiteX5" fmla="*/ 740569 w 1509713"/>
                <a:gd name="connsiteY5" fmla="*/ 50006 h 316706"/>
                <a:gd name="connsiteX6" fmla="*/ 964406 w 1509713"/>
                <a:gd name="connsiteY6" fmla="*/ 16669 h 316706"/>
                <a:gd name="connsiteX7" fmla="*/ 1126331 w 1509713"/>
                <a:gd name="connsiteY7" fmla="*/ 2381 h 316706"/>
                <a:gd name="connsiteX8" fmla="*/ 1312069 w 1509713"/>
                <a:gd name="connsiteY8" fmla="*/ 0 h 316706"/>
                <a:gd name="connsiteX9" fmla="*/ 1509713 w 1509713"/>
                <a:gd name="connsiteY9" fmla="*/ 16669 h 316706"/>
                <a:gd name="connsiteX10" fmla="*/ 1459706 w 1509713"/>
                <a:gd name="connsiteY10" fmla="*/ 166688 h 316706"/>
                <a:gd name="connsiteX11" fmla="*/ 1195388 w 1509713"/>
                <a:gd name="connsiteY11" fmla="*/ 178594 h 316706"/>
                <a:gd name="connsiteX12" fmla="*/ 1038225 w 1509713"/>
                <a:gd name="connsiteY12" fmla="*/ 188119 h 316706"/>
                <a:gd name="connsiteX13" fmla="*/ 909638 w 1509713"/>
                <a:gd name="connsiteY13" fmla="*/ 200025 h 316706"/>
                <a:gd name="connsiteX14" fmla="*/ 592931 w 1509713"/>
                <a:gd name="connsiteY14" fmla="*/ 23098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713" h="316706">
                  <a:moveTo>
                    <a:pt x="592931" y="230981"/>
                  </a:moveTo>
                  <a:lnTo>
                    <a:pt x="42863" y="316706"/>
                  </a:lnTo>
                  <a:lnTo>
                    <a:pt x="0" y="154781"/>
                  </a:lnTo>
                  <a:lnTo>
                    <a:pt x="195263" y="126206"/>
                  </a:lnTo>
                  <a:lnTo>
                    <a:pt x="471488" y="88106"/>
                  </a:lnTo>
                  <a:lnTo>
                    <a:pt x="740569" y="50006"/>
                  </a:lnTo>
                  <a:lnTo>
                    <a:pt x="964406" y="16669"/>
                  </a:lnTo>
                  <a:lnTo>
                    <a:pt x="1126331" y="2381"/>
                  </a:lnTo>
                  <a:lnTo>
                    <a:pt x="1312069" y="0"/>
                  </a:lnTo>
                  <a:lnTo>
                    <a:pt x="1509713" y="16669"/>
                  </a:lnTo>
                  <a:lnTo>
                    <a:pt x="1459706" y="166688"/>
                  </a:lnTo>
                  <a:lnTo>
                    <a:pt x="1195388" y="178594"/>
                  </a:lnTo>
                  <a:lnTo>
                    <a:pt x="1038225" y="188119"/>
                  </a:lnTo>
                  <a:lnTo>
                    <a:pt x="909638" y="200025"/>
                  </a:lnTo>
                  <a:lnTo>
                    <a:pt x="592931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5FCB73F-10AF-7642-979B-1343E9B89623}"/>
                </a:ext>
              </a:extLst>
            </p:cNvPr>
            <p:cNvSpPr/>
            <p:nvPr/>
          </p:nvSpPr>
          <p:spPr>
            <a:xfrm>
              <a:off x="5022850" y="4141788"/>
              <a:ext cx="1357313" cy="306387"/>
            </a:xfrm>
            <a:custGeom>
              <a:avLst/>
              <a:gdLst>
                <a:gd name="connsiteX0" fmla="*/ 464344 w 1357313"/>
                <a:gd name="connsiteY0" fmla="*/ 245269 h 307181"/>
                <a:gd name="connsiteX1" fmla="*/ 57150 w 1357313"/>
                <a:gd name="connsiteY1" fmla="*/ 307181 h 307181"/>
                <a:gd name="connsiteX2" fmla="*/ 0 w 1357313"/>
                <a:gd name="connsiteY2" fmla="*/ 114300 h 307181"/>
                <a:gd name="connsiteX3" fmla="*/ 78582 w 1357313"/>
                <a:gd name="connsiteY3" fmla="*/ 109537 h 307181"/>
                <a:gd name="connsiteX4" fmla="*/ 235744 w 1357313"/>
                <a:gd name="connsiteY4" fmla="*/ 92869 h 307181"/>
                <a:gd name="connsiteX5" fmla="*/ 502444 w 1357313"/>
                <a:gd name="connsiteY5" fmla="*/ 59531 h 307181"/>
                <a:gd name="connsiteX6" fmla="*/ 747713 w 1357313"/>
                <a:gd name="connsiteY6" fmla="*/ 33337 h 307181"/>
                <a:gd name="connsiteX7" fmla="*/ 1057275 w 1357313"/>
                <a:gd name="connsiteY7" fmla="*/ 2381 h 307181"/>
                <a:gd name="connsiteX8" fmla="*/ 1123950 w 1357313"/>
                <a:gd name="connsiteY8" fmla="*/ 0 h 307181"/>
                <a:gd name="connsiteX9" fmla="*/ 1178719 w 1357313"/>
                <a:gd name="connsiteY9" fmla="*/ 2381 h 307181"/>
                <a:gd name="connsiteX10" fmla="*/ 1240632 w 1357313"/>
                <a:gd name="connsiteY10" fmla="*/ 9525 h 307181"/>
                <a:gd name="connsiteX11" fmla="*/ 1354932 w 1357313"/>
                <a:gd name="connsiteY11" fmla="*/ 38100 h 307181"/>
                <a:gd name="connsiteX12" fmla="*/ 1357313 w 1357313"/>
                <a:gd name="connsiteY12" fmla="*/ 223837 h 307181"/>
                <a:gd name="connsiteX13" fmla="*/ 1266825 w 1357313"/>
                <a:gd name="connsiteY13" fmla="*/ 221456 h 307181"/>
                <a:gd name="connsiteX14" fmla="*/ 1240632 w 1357313"/>
                <a:gd name="connsiteY14" fmla="*/ 207169 h 307181"/>
                <a:gd name="connsiteX15" fmla="*/ 1066800 w 1357313"/>
                <a:gd name="connsiteY15" fmla="*/ 202406 h 307181"/>
                <a:gd name="connsiteX16" fmla="*/ 773907 w 1357313"/>
                <a:gd name="connsiteY16" fmla="*/ 226219 h 307181"/>
                <a:gd name="connsiteX17" fmla="*/ 647700 w 1357313"/>
                <a:gd name="connsiteY17" fmla="*/ 228600 h 307181"/>
                <a:gd name="connsiteX18" fmla="*/ 464344 w 1357313"/>
                <a:gd name="connsiteY18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13" h="307181">
                  <a:moveTo>
                    <a:pt x="464344" y="245269"/>
                  </a:moveTo>
                  <a:lnTo>
                    <a:pt x="57150" y="307181"/>
                  </a:lnTo>
                  <a:lnTo>
                    <a:pt x="0" y="114300"/>
                  </a:lnTo>
                  <a:lnTo>
                    <a:pt x="78582" y="109537"/>
                  </a:lnTo>
                  <a:lnTo>
                    <a:pt x="235744" y="92869"/>
                  </a:lnTo>
                  <a:lnTo>
                    <a:pt x="502444" y="59531"/>
                  </a:lnTo>
                  <a:lnTo>
                    <a:pt x="747713" y="33337"/>
                  </a:lnTo>
                  <a:lnTo>
                    <a:pt x="1057275" y="2381"/>
                  </a:lnTo>
                  <a:lnTo>
                    <a:pt x="1123950" y="0"/>
                  </a:lnTo>
                  <a:lnTo>
                    <a:pt x="1178719" y="2381"/>
                  </a:lnTo>
                  <a:lnTo>
                    <a:pt x="1240632" y="9525"/>
                  </a:lnTo>
                  <a:lnTo>
                    <a:pt x="1354932" y="38100"/>
                  </a:lnTo>
                  <a:cubicBezTo>
                    <a:pt x="1355726" y="100012"/>
                    <a:pt x="1356519" y="161925"/>
                    <a:pt x="1357313" y="223837"/>
                  </a:cubicBezTo>
                  <a:lnTo>
                    <a:pt x="1266825" y="221456"/>
                  </a:lnTo>
                  <a:lnTo>
                    <a:pt x="1240632" y="207169"/>
                  </a:lnTo>
                  <a:lnTo>
                    <a:pt x="1066800" y="202406"/>
                  </a:lnTo>
                  <a:lnTo>
                    <a:pt x="773907" y="226219"/>
                  </a:lnTo>
                  <a:lnTo>
                    <a:pt x="647700" y="228600"/>
                  </a:lnTo>
                  <a:lnTo>
                    <a:pt x="464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AE58CA35-A2A8-244C-AF4B-997E3E15544D}"/>
                </a:ext>
              </a:extLst>
            </p:cNvPr>
            <p:cNvSpPr/>
            <p:nvPr/>
          </p:nvSpPr>
          <p:spPr>
            <a:xfrm>
              <a:off x="4081463" y="4452938"/>
              <a:ext cx="1376362" cy="1441450"/>
            </a:xfrm>
            <a:custGeom>
              <a:avLst/>
              <a:gdLst>
                <a:gd name="connsiteX0" fmla="*/ 928687 w 1376362"/>
                <a:gd name="connsiteY0" fmla="*/ 833437 h 1440656"/>
                <a:gd name="connsiteX1" fmla="*/ 776287 w 1376362"/>
                <a:gd name="connsiteY1" fmla="*/ 973931 h 1440656"/>
                <a:gd name="connsiteX2" fmla="*/ 588168 w 1376362"/>
                <a:gd name="connsiteY2" fmla="*/ 1116806 h 1440656"/>
                <a:gd name="connsiteX3" fmla="*/ 345281 w 1376362"/>
                <a:gd name="connsiteY3" fmla="*/ 1273968 h 1440656"/>
                <a:gd name="connsiteX4" fmla="*/ 130968 w 1376362"/>
                <a:gd name="connsiteY4" fmla="*/ 1395412 h 1440656"/>
                <a:gd name="connsiteX5" fmla="*/ 57150 w 1376362"/>
                <a:gd name="connsiteY5" fmla="*/ 1433512 h 1440656"/>
                <a:gd name="connsiteX6" fmla="*/ 33337 w 1376362"/>
                <a:gd name="connsiteY6" fmla="*/ 1440656 h 1440656"/>
                <a:gd name="connsiteX7" fmla="*/ 11906 w 1376362"/>
                <a:gd name="connsiteY7" fmla="*/ 1440656 h 1440656"/>
                <a:gd name="connsiteX8" fmla="*/ 0 w 1376362"/>
                <a:gd name="connsiteY8" fmla="*/ 1431131 h 1440656"/>
                <a:gd name="connsiteX9" fmla="*/ 0 w 1376362"/>
                <a:gd name="connsiteY9" fmla="*/ 1409700 h 1440656"/>
                <a:gd name="connsiteX10" fmla="*/ 14287 w 1376362"/>
                <a:gd name="connsiteY10" fmla="*/ 1383506 h 1440656"/>
                <a:gd name="connsiteX11" fmla="*/ 128587 w 1376362"/>
                <a:gd name="connsiteY11" fmla="*/ 1309687 h 1440656"/>
                <a:gd name="connsiteX12" fmla="*/ 257175 w 1376362"/>
                <a:gd name="connsiteY12" fmla="*/ 1216818 h 1440656"/>
                <a:gd name="connsiteX13" fmla="*/ 416718 w 1376362"/>
                <a:gd name="connsiteY13" fmla="*/ 1088231 h 1440656"/>
                <a:gd name="connsiteX14" fmla="*/ 564356 w 1376362"/>
                <a:gd name="connsiteY14" fmla="*/ 952500 h 1440656"/>
                <a:gd name="connsiteX15" fmla="*/ 714375 w 1376362"/>
                <a:gd name="connsiteY15" fmla="*/ 797718 h 1440656"/>
                <a:gd name="connsiteX16" fmla="*/ 833437 w 1376362"/>
                <a:gd name="connsiteY16" fmla="*/ 659606 h 1440656"/>
                <a:gd name="connsiteX17" fmla="*/ 954881 w 1376362"/>
                <a:gd name="connsiteY17" fmla="*/ 500062 h 1440656"/>
                <a:gd name="connsiteX18" fmla="*/ 1014412 w 1376362"/>
                <a:gd name="connsiteY18" fmla="*/ 402431 h 1440656"/>
                <a:gd name="connsiteX19" fmla="*/ 1040606 w 1376362"/>
                <a:gd name="connsiteY19" fmla="*/ 340518 h 1440656"/>
                <a:gd name="connsiteX20" fmla="*/ 1052512 w 1376362"/>
                <a:gd name="connsiteY20" fmla="*/ 295275 h 1440656"/>
                <a:gd name="connsiteX21" fmla="*/ 1059656 w 1376362"/>
                <a:gd name="connsiteY21" fmla="*/ 261937 h 1440656"/>
                <a:gd name="connsiteX22" fmla="*/ 1062037 w 1376362"/>
                <a:gd name="connsiteY22" fmla="*/ 235743 h 1440656"/>
                <a:gd name="connsiteX23" fmla="*/ 1059656 w 1376362"/>
                <a:gd name="connsiteY23" fmla="*/ 192881 h 1440656"/>
                <a:gd name="connsiteX24" fmla="*/ 1050131 w 1376362"/>
                <a:gd name="connsiteY24" fmla="*/ 150018 h 1440656"/>
                <a:gd name="connsiteX25" fmla="*/ 1031081 w 1376362"/>
                <a:gd name="connsiteY25" fmla="*/ 109537 h 1440656"/>
                <a:gd name="connsiteX26" fmla="*/ 983456 w 1376362"/>
                <a:gd name="connsiteY26" fmla="*/ 66675 h 1440656"/>
                <a:gd name="connsiteX27" fmla="*/ 1023937 w 1376362"/>
                <a:gd name="connsiteY27" fmla="*/ 0 h 1440656"/>
                <a:gd name="connsiteX28" fmla="*/ 1140618 w 1376362"/>
                <a:gd name="connsiteY28" fmla="*/ 73818 h 1440656"/>
                <a:gd name="connsiteX29" fmla="*/ 1228725 w 1376362"/>
                <a:gd name="connsiteY29" fmla="*/ 128587 h 1440656"/>
                <a:gd name="connsiteX30" fmla="*/ 1290637 w 1376362"/>
                <a:gd name="connsiteY30" fmla="*/ 176212 h 1440656"/>
                <a:gd name="connsiteX31" fmla="*/ 1331118 w 1376362"/>
                <a:gd name="connsiteY31" fmla="*/ 219075 h 1440656"/>
                <a:gd name="connsiteX32" fmla="*/ 1357312 w 1376362"/>
                <a:gd name="connsiteY32" fmla="*/ 250031 h 1440656"/>
                <a:gd name="connsiteX33" fmla="*/ 1369218 w 1376362"/>
                <a:gd name="connsiteY33" fmla="*/ 276225 h 1440656"/>
                <a:gd name="connsiteX34" fmla="*/ 1376362 w 1376362"/>
                <a:gd name="connsiteY34" fmla="*/ 295275 h 1440656"/>
                <a:gd name="connsiteX35" fmla="*/ 1376362 w 1376362"/>
                <a:gd name="connsiteY35" fmla="*/ 314325 h 1440656"/>
                <a:gd name="connsiteX36" fmla="*/ 1373981 w 1376362"/>
                <a:gd name="connsiteY36" fmla="*/ 350043 h 1440656"/>
                <a:gd name="connsiteX37" fmla="*/ 1354931 w 1376362"/>
                <a:gd name="connsiteY37" fmla="*/ 383381 h 1440656"/>
                <a:gd name="connsiteX38" fmla="*/ 1278731 w 1376362"/>
                <a:gd name="connsiteY38" fmla="*/ 466725 h 1440656"/>
                <a:gd name="connsiteX39" fmla="*/ 1164431 w 1376362"/>
                <a:gd name="connsiteY39" fmla="*/ 592931 h 1440656"/>
                <a:gd name="connsiteX40" fmla="*/ 1045368 w 1376362"/>
                <a:gd name="connsiteY40" fmla="*/ 714375 h 1440656"/>
                <a:gd name="connsiteX41" fmla="*/ 928687 w 1376362"/>
                <a:gd name="connsiteY41" fmla="*/ 833437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76362" h="1440656">
                  <a:moveTo>
                    <a:pt x="928687" y="833437"/>
                  </a:moveTo>
                  <a:lnTo>
                    <a:pt x="776287" y="973931"/>
                  </a:lnTo>
                  <a:lnTo>
                    <a:pt x="588168" y="1116806"/>
                  </a:lnTo>
                  <a:lnTo>
                    <a:pt x="345281" y="1273968"/>
                  </a:lnTo>
                  <a:lnTo>
                    <a:pt x="130968" y="1395412"/>
                  </a:lnTo>
                  <a:lnTo>
                    <a:pt x="57150" y="1433512"/>
                  </a:lnTo>
                  <a:lnTo>
                    <a:pt x="33337" y="1440656"/>
                  </a:lnTo>
                  <a:lnTo>
                    <a:pt x="11906" y="1440656"/>
                  </a:lnTo>
                  <a:lnTo>
                    <a:pt x="0" y="1431131"/>
                  </a:lnTo>
                  <a:lnTo>
                    <a:pt x="0" y="1409700"/>
                  </a:lnTo>
                  <a:lnTo>
                    <a:pt x="14287" y="1383506"/>
                  </a:lnTo>
                  <a:lnTo>
                    <a:pt x="128587" y="1309687"/>
                  </a:lnTo>
                  <a:lnTo>
                    <a:pt x="257175" y="1216818"/>
                  </a:lnTo>
                  <a:lnTo>
                    <a:pt x="416718" y="1088231"/>
                  </a:lnTo>
                  <a:lnTo>
                    <a:pt x="564356" y="952500"/>
                  </a:lnTo>
                  <a:lnTo>
                    <a:pt x="714375" y="797718"/>
                  </a:lnTo>
                  <a:lnTo>
                    <a:pt x="833437" y="659606"/>
                  </a:lnTo>
                  <a:lnTo>
                    <a:pt x="954881" y="500062"/>
                  </a:lnTo>
                  <a:lnTo>
                    <a:pt x="1014412" y="402431"/>
                  </a:lnTo>
                  <a:lnTo>
                    <a:pt x="1040606" y="340518"/>
                  </a:lnTo>
                  <a:lnTo>
                    <a:pt x="1052512" y="295275"/>
                  </a:lnTo>
                  <a:lnTo>
                    <a:pt x="1059656" y="261937"/>
                  </a:lnTo>
                  <a:lnTo>
                    <a:pt x="1062037" y="235743"/>
                  </a:lnTo>
                  <a:lnTo>
                    <a:pt x="1059656" y="192881"/>
                  </a:lnTo>
                  <a:lnTo>
                    <a:pt x="1050131" y="150018"/>
                  </a:lnTo>
                  <a:lnTo>
                    <a:pt x="1031081" y="109537"/>
                  </a:lnTo>
                  <a:lnTo>
                    <a:pt x="983456" y="66675"/>
                  </a:lnTo>
                  <a:lnTo>
                    <a:pt x="1023937" y="0"/>
                  </a:lnTo>
                  <a:lnTo>
                    <a:pt x="1140618" y="73818"/>
                  </a:lnTo>
                  <a:lnTo>
                    <a:pt x="1228725" y="128587"/>
                  </a:lnTo>
                  <a:lnTo>
                    <a:pt x="1290637" y="176212"/>
                  </a:lnTo>
                  <a:lnTo>
                    <a:pt x="1331118" y="219075"/>
                  </a:lnTo>
                  <a:lnTo>
                    <a:pt x="1357312" y="250031"/>
                  </a:lnTo>
                  <a:lnTo>
                    <a:pt x="1369218" y="276225"/>
                  </a:lnTo>
                  <a:lnTo>
                    <a:pt x="1376362" y="295275"/>
                  </a:lnTo>
                  <a:lnTo>
                    <a:pt x="1376362" y="314325"/>
                  </a:lnTo>
                  <a:lnTo>
                    <a:pt x="1373981" y="350043"/>
                  </a:lnTo>
                  <a:lnTo>
                    <a:pt x="1354931" y="383381"/>
                  </a:lnTo>
                  <a:lnTo>
                    <a:pt x="1278731" y="466725"/>
                  </a:lnTo>
                  <a:lnTo>
                    <a:pt x="1164431" y="592931"/>
                  </a:lnTo>
                  <a:lnTo>
                    <a:pt x="1045368" y="714375"/>
                  </a:lnTo>
                  <a:lnTo>
                    <a:pt x="928687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27901E5-710A-0041-B005-2E583464A66E}"/>
                </a:ext>
              </a:extLst>
            </p:cNvPr>
            <p:cNvSpPr/>
            <p:nvPr/>
          </p:nvSpPr>
          <p:spPr>
            <a:xfrm>
              <a:off x="5643563" y="4335463"/>
              <a:ext cx="1624012" cy="1417637"/>
            </a:xfrm>
            <a:custGeom>
              <a:avLst/>
              <a:gdLst>
                <a:gd name="connsiteX0" fmla="*/ 128587 w 1624012"/>
                <a:gd name="connsiteY0" fmla="*/ 838200 h 1416844"/>
                <a:gd name="connsiteX1" fmla="*/ 147637 w 1624012"/>
                <a:gd name="connsiteY1" fmla="*/ 597694 h 1416844"/>
                <a:gd name="connsiteX2" fmla="*/ 154781 w 1624012"/>
                <a:gd name="connsiteY2" fmla="*/ 538163 h 1416844"/>
                <a:gd name="connsiteX3" fmla="*/ 164306 w 1624012"/>
                <a:gd name="connsiteY3" fmla="*/ 492919 h 1416844"/>
                <a:gd name="connsiteX4" fmla="*/ 171450 w 1624012"/>
                <a:gd name="connsiteY4" fmla="*/ 438150 h 1416844"/>
                <a:gd name="connsiteX5" fmla="*/ 173831 w 1624012"/>
                <a:gd name="connsiteY5" fmla="*/ 364332 h 1416844"/>
                <a:gd name="connsiteX6" fmla="*/ 171450 w 1624012"/>
                <a:gd name="connsiteY6" fmla="*/ 295275 h 1416844"/>
                <a:gd name="connsiteX7" fmla="*/ 159543 w 1624012"/>
                <a:gd name="connsiteY7" fmla="*/ 235744 h 1416844"/>
                <a:gd name="connsiteX8" fmla="*/ 138112 w 1624012"/>
                <a:gd name="connsiteY8" fmla="*/ 176213 h 1416844"/>
                <a:gd name="connsiteX9" fmla="*/ 123825 w 1624012"/>
                <a:gd name="connsiteY9" fmla="*/ 142875 h 1416844"/>
                <a:gd name="connsiteX10" fmla="*/ 95250 w 1624012"/>
                <a:gd name="connsiteY10" fmla="*/ 100013 h 1416844"/>
                <a:gd name="connsiteX11" fmla="*/ 0 w 1624012"/>
                <a:gd name="connsiteY11" fmla="*/ 0 h 1416844"/>
                <a:gd name="connsiteX12" fmla="*/ 121443 w 1624012"/>
                <a:gd name="connsiteY12" fmla="*/ 11907 h 1416844"/>
                <a:gd name="connsiteX13" fmla="*/ 250031 w 1624012"/>
                <a:gd name="connsiteY13" fmla="*/ 78582 h 1416844"/>
                <a:gd name="connsiteX14" fmla="*/ 316706 w 1624012"/>
                <a:gd name="connsiteY14" fmla="*/ 121444 h 1416844"/>
                <a:gd name="connsiteX15" fmla="*/ 352425 w 1624012"/>
                <a:gd name="connsiteY15" fmla="*/ 150019 h 1416844"/>
                <a:gd name="connsiteX16" fmla="*/ 392906 w 1624012"/>
                <a:gd name="connsiteY16" fmla="*/ 188119 h 1416844"/>
                <a:gd name="connsiteX17" fmla="*/ 419100 w 1624012"/>
                <a:gd name="connsiteY17" fmla="*/ 223838 h 1416844"/>
                <a:gd name="connsiteX18" fmla="*/ 433387 w 1624012"/>
                <a:gd name="connsiteY18" fmla="*/ 257175 h 1416844"/>
                <a:gd name="connsiteX19" fmla="*/ 440531 w 1624012"/>
                <a:gd name="connsiteY19" fmla="*/ 295275 h 1416844"/>
                <a:gd name="connsiteX20" fmla="*/ 435768 w 1624012"/>
                <a:gd name="connsiteY20" fmla="*/ 345282 h 1416844"/>
                <a:gd name="connsiteX21" fmla="*/ 407193 w 1624012"/>
                <a:gd name="connsiteY21" fmla="*/ 438150 h 1416844"/>
                <a:gd name="connsiteX22" fmla="*/ 383381 w 1624012"/>
                <a:gd name="connsiteY22" fmla="*/ 495300 h 1416844"/>
                <a:gd name="connsiteX23" fmla="*/ 354806 w 1624012"/>
                <a:gd name="connsiteY23" fmla="*/ 571500 h 1416844"/>
                <a:gd name="connsiteX24" fmla="*/ 333375 w 1624012"/>
                <a:gd name="connsiteY24" fmla="*/ 661988 h 1416844"/>
                <a:gd name="connsiteX25" fmla="*/ 319087 w 1624012"/>
                <a:gd name="connsiteY25" fmla="*/ 738188 h 1416844"/>
                <a:gd name="connsiteX26" fmla="*/ 309562 w 1624012"/>
                <a:gd name="connsiteY26" fmla="*/ 821532 h 1416844"/>
                <a:gd name="connsiteX27" fmla="*/ 307181 w 1624012"/>
                <a:gd name="connsiteY27" fmla="*/ 892969 h 1416844"/>
                <a:gd name="connsiteX28" fmla="*/ 309562 w 1624012"/>
                <a:gd name="connsiteY28" fmla="*/ 947738 h 1416844"/>
                <a:gd name="connsiteX29" fmla="*/ 316706 w 1624012"/>
                <a:gd name="connsiteY29" fmla="*/ 988219 h 1416844"/>
                <a:gd name="connsiteX30" fmla="*/ 326231 w 1624012"/>
                <a:gd name="connsiteY30" fmla="*/ 1028700 h 1416844"/>
                <a:gd name="connsiteX31" fmla="*/ 345281 w 1624012"/>
                <a:gd name="connsiteY31" fmla="*/ 1069182 h 1416844"/>
                <a:gd name="connsiteX32" fmla="*/ 369093 w 1624012"/>
                <a:gd name="connsiteY32" fmla="*/ 1097757 h 1416844"/>
                <a:gd name="connsiteX33" fmla="*/ 388143 w 1624012"/>
                <a:gd name="connsiteY33" fmla="*/ 1119188 h 1416844"/>
                <a:gd name="connsiteX34" fmla="*/ 421481 w 1624012"/>
                <a:gd name="connsiteY34" fmla="*/ 1138238 h 1416844"/>
                <a:gd name="connsiteX35" fmla="*/ 464343 w 1624012"/>
                <a:gd name="connsiteY35" fmla="*/ 1152525 h 1416844"/>
                <a:gd name="connsiteX36" fmla="*/ 502443 w 1624012"/>
                <a:gd name="connsiteY36" fmla="*/ 1162050 h 1416844"/>
                <a:gd name="connsiteX37" fmla="*/ 564356 w 1624012"/>
                <a:gd name="connsiteY37" fmla="*/ 1173957 h 1416844"/>
                <a:gd name="connsiteX38" fmla="*/ 633412 w 1624012"/>
                <a:gd name="connsiteY38" fmla="*/ 1183482 h 1416844"/>
                <a:gd name="connsiteX39" fmla="*/ 726281 w 1624012"/>
                <a:gd name="connsiteY39" fmla="*/ 1188244 h 1416844"/>
                <a:gd name="connsiteX40" fmla="*/ 897731 w 1624012"/>
                <a:gd name="connsiteY40" fmla="*/ 1188244 h 1416844"/>
                <a:gd name="connsiteX41" fmla="*/ 1042987 w 1624012"/>
                <a:gd name="connsiteY41" fmla="*/ 1181100 h 1416844"/>
                <a:gd name="connsiteX42" fmla="*/ 1173956 w 1624012"/>
                <a:gd name="connsiteY42" fmla="*/ 1166813 h 1416844"/>
                <a:gd name="connsiteX43" fmla="*/ 1476375 w 1624012"/>
                <a:gd name="connsiteY43" fmla="*/ 1066800 h 1416844"/>
                <a:gd name="connsiteX44" fmla="*/ 1519237 w 1624012"/>
                <a:gd name="connsiteY44" fmla="*/ 1095375 h 1416844"/>
                <a:gd name="connsiteX45" fmla="*/ 1569243 w 1624012"/>
                <a:gd name="connsiteY45" fmla="*/ 1135857 h 1416844"/>
                <a:gd name="connsiteX46" fmla="*/ 1595437 w 1624012"/>
                <a:gd name="connsiteY46" fmla="*/ 1164432 h 1416844"/>
                <a:gd name="connsiteX47" fmla="*/ 1607343 w 1624012"/>
                <a:gd name="connsiteY47" fmla="*/ 1178719 h 1416844"/>
                <a:gd name="connsiteX48" fmla="*/ 1619250 w 1624012"/>
                <a:gd name="connsiteY48" fmla="*/ 1200150 h 1416844"/>
                <a:gd name="connsiteX49" fmla="*/ 1624012 w 1624012"/>
                <a:gd name="connsiteY49" fmla="*/ 1221582 h 1416844"/>
                <a:gd name="connsiteX50" fmla="*/ 1616868 w 1624012"/>
                <a:gd name="connsiteY50" fmla="*/ 1264444 h 1416844"/>
                <a:gd name="connsiteX51" fmla="*/ 1602581 w 1624012"/>
                <a:gd name="connsiteY51" fmla="*/ 1293019 h 1416844"/>
                <a:gd name="connsiteX52" fmla="*/ 1583531 w 1624012"/>
                <a:gd name="connsiteY52" fmla="*/ 1316832 h 1416844"/>
                <a:gd name="connsiteX53" fmla="*/ 1554956 w 1624012"/>
                <a:gd name="connsiteY53" fmla="*/ 1340644 h 1416844"/>
                <a:gd name="connsiteX54" fmla="*/ 1514475 w 1624012"/>
                <a:gd name="connsiteY54" fmla="*/ 1357313 h 1416844"/>
                <a:gd name="connsiteX55" fmla="*/ 1452562 w 1624012"/>
                <a:gd name="connsiteY55" fmla="*/ 1369219 h 1416844"/>
                <a:gd name="connsiteX56" fmla="*/ 1359693 w 1624012"/>
                <a:gd name="connsiteY56" fmla="*/ 1381125 h 1416844"/>
                <a:gd name="connsiteX57" fmla="*/ 1152525 w 1624012"/>
                <a:gd name="connsiteY57" fmla="*/ 1402557 h 1416844"/>
                <a:gd name="connsiteX58" fmla="*/ 885825 w 1624012"/>
                <a:gd name="connsiteY58" fmla="*/ 1416844 h 1416844"/>
                <a:gd name="connsiteX59" fmla="*/ 740568 w 1624012"/>
                <a:gd name="connsiteY59" fmla="*/ 1412082 h 1416844"/>
                <a:gd name="connsiteX60" fmla="*/ 583406 w 1624012"/>
                <a:gd name="connsiteY60" fmla="*/ 1400175 h 1416844"/>
                <a:gd name="connsiteX61" fmla="*/ 497681 w 1624012"/>
                <a:gd name="connsiteY61" fmla="*/ 1385888 h 1416844"/>
                <a:gd name="connsiteX62" fmla="*/ 426243 w 1624012"/>
                <a:gd name="connsiteY62" fmla="*/ 1369219 h 1416844"/>
                <a:gd name="connsiteX63" fmla="*/ 376237 w 1624012"/>
                <a:gd name="connsiteY63" fmla="*/ 1352550 h 1416844"/>
                <a:gd name="connsiteX64" fmla="*/ 323850 w 1624012"/>
                <a:gd name="connsiteY64" fmla="*/ 1328738 h 1416844"/>
                <a:gd name="connsiteX65" fmla="*/ 297656 w 1624012"/>
                <a:gd name="connsiteY65" fmla="*/ 1314450 h 1416844"/>
                <a:gd name="connsiteX66" fmla="*/ 259556 w 1624012"/>
                <a:gd name="connsiteY66" fmla="*/ 1283494 h 1416844"/>
                <a:gd name="connsiteX67" fmla="*/ 226218 w 1624012"/>
                <a:gd name="connsiteY67" fmla="*/ 1250157 h 1416844"/>
                <a:gd name="connsiteX68" fmla="*/ 200025 w 1624012"/>
                <a:gd name="connsiteY68" fmla="*/ 1212057 h 1416844"/>
                <a:gd name="connsiteX69" fmla="*/ 173831 w 1624012"/>
                <a:gd name="connsiteY69" fmla="*/ 1166813 h 1416844"/>
                <a:gd name="connsiteX70" fmla="*/ 150018 w 1624012"/>
                <a:gd name="connsiteY70" fmla="*/ 1114425 h 1416844"/>
                <a:gd name="connsiteX71" fmla="*/ 138112 w 1624012"/>
                <a:gd name="connsiteY71" fmla="*/ 1066800 h 1416844"/>
                <a:gd name="connsiteX72" fmla="*/ 130968 w 1624012"/>
                <a:gd name="connsiteY72" fmla="*/ 1004888 h 1416844"/>
                <a:gd name="connsiteX73" fmla="*/ 128587 w 1624012"/>
                <a:gd name="connsiteY73" fmla="*/ 8382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624012" h="1416844">
                  <a:moveTo>
                    <a:pt x="128587" y="838200"/>
                  </a:moveTo>
                  <a:lnTo>
                    <a:pt x="147637" y="597694"/>
                  </a:lnTo>
                  <a:lnTo>
                    <a:pt x="154781" y="538163"/>
                  </a:lnTo>
                  <a:lnTo>
                    <a:pt x="164306" y="492919"/>
                  </a:lnTo>
                  <a:lnTo>
                    <a:pt x="171450" y="438150"/>
                  </a:lnTo>
                  <a:cubicBezTo>
                    <a:pt x="172244" y="413544"/>
                    <a:pt x="173037" y="388938"/>
                    <a:pt x="173831" y="364332"/>
                  </a:cubicBezTo>
                  <a:cubicBezTo>
                    <a:pt x="173037" y="341313"/>
                    <a:pt x="172244" y="318294"/>
                    <a:pt x="171450" y="295275"/>
                  </a:cubicBezTo>
                  <a:lnTo>
                    <a:pt x="159543" y="235744"/>
                  </a:lnTo>
                  <a:lnTo>
                    <a:pt x="138112" y="176213"/>
                  </a:lnTo>
                  <a:lnTo>
                    <a:pt x="123825" y="142875"/>
                  </a:lnTo>
                  <a:lnTo>
                    <a:pt x="95250" y="100013"/>
                  </a:lnTo>
                  <a:lnTo>
                    <a:pt x="0" y="0"/>
                  </a:lnTo>
                  <a:lnTo>
                    <a:pt x="121443" y="11907"/>
                  </a:lnTo>
                  <a:lnTo>
                    <a:pt x="250031" y="78582"/>
                  </a:lnTo>
                  <a:lnTo>
                    <a:pt x="316706" y="121444"/>
                  </a:lnTo>
                  <a:lnTo>
                    <a:pt x="352425" y="150019"/>
                  </a:lnTo>
                  <a:lnTo>
                    <a:pt x="392906" y="188119"/>
                  </a:lnTo>
                  <a:lnTo>
                    <a:pt x="419100" y="223838"/>
                  </a:lnTo>
                  <a:lnTo>
                    <a:pt x="433387" y="257175"/>
                  </a:lnTo>
                  <a:cubicBezTo>
                    <a:pt x="440687" y="293672"/>
                    <a:pt x="440531" y="280752"/>
                    <a:pt x="440531" y="295275"/>
                  </a:cubicBezTo>
                  <a:lnTo>
                    <a:pt x="435768" y="345282"/>
                  </a:lnTo>
                  <a:lnTo>
                    <a:pt x="407193" y="438150"/>
                  </a:lnTo>
                  <a:lnTo>
                    <a:pt x="383381" y="495300"/>
                  </a:lnTo>
                  <a:lnTo>
                    <a:pt x="354806" y="571500"/>
                  </a:lnTo>
                  <a:lnTo>
                    <a:pt x="333375" y="661988"/>
                  </a:lnTo>
                  <a:lnTo>
                    <a:pt x="319087" y="738188"/>
                  </a:lnTo>
                  <a:lnTo>
                    <a:pt x="309562" y="821532"/>
                  </a:lnTo>
                  <a:cubicBezTo>
                    <a:pt x="308768" y="845344"/>
                    <a:pt x="307975" y="869157"/>
                    <a:pt x="307181" y="892969"/>
                  </a:cubicBezTo>
                  <a:cubicBezTo>
                    <a:pt x="307975" y="911225"/>
                    <a:pt x="308768" y="929482"/>
                    <a:pt x="309562" y="947738"/>
                  </a:cubicBezTo>
                  <a:lnTo>
                    <a:pt x="316706" y="988219"/>
                  </a:lnTo>
                  <a:lnTo>
                    <a:pt x="326231" y="1028700"/>
                  </a:lnTo>
                  <a:lnTo>
                    <a:pt x="345281" y="1069182"/>
                  </a:lnTo>
                  <a:lnTo>
                    <a:pt x="369093" y="1097757"/>
                  </a:lnTo>
                  <a:lnTo>
                    <a:pt x="388143" y="1119188"/>
                  </a:lnTo>
                  <a:lnTo>
                    <a:pt x="421481" y="1138238"/>
                  </a:lnTo>
                  <a:lnTo>
                    <a:pt x="464343" y="1152525"/>
                  </a:lnTo>
                  <a:lnTo>
                    <a:pt x="502443" y="1162050"/>
                  </a:lnTo>
                  <a:lnTo>
                    <a:pt x="564356" y="1173957"/>
                  </a:lnTo>
                  <a:lnTo>
                    <a:pt x="633412" y="1183482"/>
                  </a:lnTo>
                  <a:lnTo>
                    <a:pt x="726281" y="1188244"/>
                  </a:lnTo>
                  <a:lnTo>
                    <a:pt x="897731" y="1188244"/>
                  </a:lnTo>
                  <a:lnTo>
                    <a:pt x="1042987" y="1181100"/>
                  </a:lnTo>
                  <a:lnTo>
                    <a:pt x="1173956" y="1166813"/>
                  </a:lnTo>
                  <a:lnTo>
                    <a:pt x="1476375" y="1066800"/>
                  </a:lnTo>
                  <a:lnTo>
                    <a:pt x="1519237" y="1095375"/>
                  </a:lnTo>
                  <a:lnTo>
                    <a:pt x="1569243" y="1135857"/>
                  </a:lnTo>
                  <a:lnTo>
                    <a:pt x="1595437" y="1164432"/>
                  </a:lnTo>
                  <a:lnTo>
                    <a:pt x="1607343" y="1178719"/>
                  </a:lnTo>
                  <a:lnTo>
                    <a:pt x="1619250" y="1200150"/>
                  </a:lnTo>
                  <a:lnTo>
                    <a:pt x="1624012" y="1221582"/>
                  </a:lnTo>
                  <a:lnTo>
                    <a:pt x="1616868" y="1264444"/>
                  </a:lnTo>
                  <a:lnTo>
                    <a:pt x="1602581" y="1293019"/>
                  </a:lnTo>
                  <a:lnTo>
                    <a:pt x="1583531" y="1316832"/>
                  </a:lnTo>
                  <a:lnTo>
                    <a:pt x="1554956" y="1340644"/>
                  </a:lnTo>
                  <a:lnTo>
                    <a:pt x="1514475" y="1357313"/>
                  </a:lnTo>
                  <a:lnTo>
                    <a:pt x="1452562" y="1369219"/>
                  </a:lnTo>
                  <a:lnTo>
                    <a:pt x="1359693" y="1381125"/>
                  </a:lnTo>
                  <a:lnTo>
                    <a:pt x="1152525" y="1402557"/>
                  </a:lnTo>
                  <a:lnTo>
                    <a:pt x="885825" y="1416844"/>
                  </a:lnTo>
                  <a:lnTo>
                    <a:pt x="740568" y="1412082"/>
                  </a:lnTo>
                  <a:lnTo>
                    <a:pt x="583406" y="1400175"/>
                  </a:lnTo>
                  <a:lnTo>
                    <a:pt x="497681" y="1385888"/>
                  </a:lnTo>
                  <a:lnTo>
                    <a:pt x="426243" y="1369219"/>
                  </a:lnTo>
                  <a:lnTo>
                    <a:pt x="376237" y="1352550"/>
                  </a:lnTo>
                  <a:lnTo>
                    <a:pt x="323850" y="1328738"/>
                  </a:lnTo>
                  <a:lnTo>
                    <a:pt x="297656" y="1314450"/>
                  </a:lnTo>
                  <a:lnTo>
                    <a:pt x="259556" y="1283494"/>
                  </a:lnTo>
                  <a:lnTo>
                    <a:pt x="226218" y="1250157"/>
                  </a:lnTo>
                  <a:lnTo>
                    <a:pt x="200025" y="1212057"/>
                  </a:lnTo>
                  <a:lnTo>
                    <a:pt x="173831" y="1166813"/>
                  </a:lnTo>
                  <a:lnTo>
                    <a:pt x="150018" y="1114425"/>
                  </a:lnTo>
                  <a:lnTo>
                    <a:pt x="138112" y="1066800"/>
                  </a:lnTo>
                  <a:lnTo>
                    <a:pt x="130968" y="1004888"/>
                  </a:lnTo>
                  <a:cubicBezTo>
                    <a:pt x="130174" y="948532"/>
                    <a:pt x="129381" y="892175"/>
                    <a:pt x="128587" y="8382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3D2E4DA-1A00-894F-AB19-D3E4FDB20F7E}"/>
                </a:ext>
              </a:extLst>
            </p:cNvPr>
            <p:cNvSpPr/>
            <p:nvPr/>
          </p:nvSpPr>
          <p:spPr>
            <a:xfrm>
              <a:off x="6858000" y="4792663"/>
              <a:ext cx="265113" cy="704850"/>
            </a:xfrm>
            <a:custGeom>
              <a:avLst/>
              <a:gdLst>
                <a:gd name="connsiteX0" fmla="*/ 230981 w 264319"/>
                <a:gd name="connsiteY0" fmla="*/ 316707 h 704850"/>
                <a:gd name="connsiteX1" fmla="*/ 252413 w 264319"/>
                <a:gd name="connsiteY1" fmla="*/ 557213 h 704850"/>
                <a:gd name="connsiteX2" fmla="*/ 264319 w 264319"/>
                <a:gd name="connsiteY2" fmla="*/ 647700 h 704850"/>
                <a:gd name="connsiteX3" fmla="*/ 0 w 264319"/>
                <a:gd name="connsiteY3" fmla="*/ 704850 h 704850"/>
                <a:gd name="connsiteX4" fmla="*/ 38100 w 264319"/>
                <a:gd name="connsiteY4" fmla="*/ 657225 h 704850"/>
                <a:gd name="connsiteX5" fmla="*/ 59531 w 264319"/>
                <a:gd name="connsiteY5" fmla="*/ 604838 h 704850"/>
                <a:gd name="connsiteX6" fmla="*/ 90488 w 264319"/>
                <a:gd name="connsiteY6" fmla="*/ 507207 h 704850"/>
                <a:gd name="connsiteX7" fmla="*/ 114300 w 264319"/>
                <a:gd name="connsiteY7" fmla="*/ 383382 h 704850"/>
                <a:gd name="connsiteX8" fmla="*/ 142875 w 264319"/>
                <a:gd name="connsiteY8" fmla="*/ 204788 h 704850"/>
                <a:gd name="connsiteX9" fmla="*/ 161925 w 264319"/>
                <a:gd name="connsiteY9" fmla="*/ 57150 h 704850"/>
                <a:gd name="connsiteX10" fmla="*/ 161925 w 264319"/>
                <a:gd name="connsiteY10" fmla="*/ 33338 h 704850"/>
                <a:gd name="connsiteX11" fmla="*/ 169069 w 264319"/>
                <a:gd name="connsiteY11" fmla="*/ 11907 h 704850"/>
                <a:gd name="connsiteX12" fmla="*/ 180975 w 264319"/>
                <a:gd name="connsiteY12" fmla="*/ 2382 h 704850"/>
                <a:gd name="connsiteX13" fmla="*/ 200025 w 264319"/>
                <a:gd name="connsiteY13" fmla="*/ 0 h 704850"/>
                <a:gd name="connsiteX14" fmla="*/ 207169 w 264319"/>
                <a:gd name="connsiteY14" fmla="*/ 11907 h 704850"/>
                <a:gd name="connsiteX15" fmla="*/ 214313 w 264319"/>
                <a:gd name="connsiteY15" fmla="*/ 102394 h 704850"/>
                <a:gd name="connsiteX16" fmla="*/ 230981 w 264319"/>
                <a:gd name="connsiteY16" fmla="*/ 316707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319" h="704850">
                  <a:moveTo>
                    <a:pt x="230981" y="316707"/>
                  </a:moveTo>
                  <a:lnTo>
                    <a:pt x="252413" y="557213"/>
                  </a:lnTo>
                  <a:lnTo>
                    <a:pt x="264319" y="647700"/>
                  </a:lnTo>
                  <a:lnTo>
                    <a:pt x="0" y="704850"/>
                  </a:lnTo>
                  <a:lnTo>
                    <a:pt x="38100" y="657225"/>
                  </a:lnTo>
                  <a:lnTo>
                    <a:pt x="59531" y="604838"/>
                  </a:lnTo>
                  <a:lnTo>
                    <a:pt x="90488" y="507207"/>
                  </a:lnTo>
                  <a:lnTo>
                    <a:pt x="114300" y="383382"/>
                  </a:lnTo>
                  <a:lnTo>
                    <a:pt x="142875" y="204788"/>
                  </a:lnTo>
                  <a:lnTo>
                    <a:pt x="161925" y="57150"/>
                  </a:lnTo>
                  <a:lnTo>
                    <a:pt x="161925" y="33338"/>
                  </a:lnTo>
                  <a:lnTo>
                    <a:pt x="169069" y="11907"/>
                  </a:lnTo>
                  <a:lnTo>
                    <a:pt x="180975" y="2382"/>
                  </a:lnTo>
                  <a:lnTo>
                    <a:pt x="200025" y="0"/>
                  </a:lnTo>
                  <a:lnTo>
                    <a:pt x="207169" y="11907"/>
                  </a:lnTo>
                  <a:lnTo>
                    <a:pt x="214313" y="102394"/>
                  </a:lnTo>
                  <a:lnTo>
                    <a:pt x="2309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265050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お願いやお礼の手紙を書こう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 願 然 末 失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516514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AA2E7DD-D8B6-0F4D-8A02-344F536F7E80}"/>
              </a:ext>
            </a:extLst>
          </p:cNvPr>
          <p:cNvSpPr/>
          <p:nvPr/>
        </p:nvSpPr>
        <p:spPr>
          <a:xfrm>
            <a:off x="3028950" y="1712913"/>
            <a:ext cx="1827213" cy="457200"/>
          </a:xfrm>
          <a:custGeom>
            <a:avLst/>
            <a:gdLst>
              <a:gd name="connsiteX0" fmla="*/ 623888 w 1826419"/>
              <a:gd name="connsiteY0" fmla="*/ 383381 h 457200"/>
              <a:gd name="connsiteX1" fmla="*/ 54769 w 1826419"/>
              <a:gd name="connsiteY1" fmla="*/ 457200 h 457200"/>
              <a:gd name="connsiteX2" fmla="*/ 0 w 1826419"/>
              <a:gd name="connsiteY2" fmla="*/ 300037 h 457200"/>
              <a:gd name="connsiteX3" fmla="*/ 266700 w 1826419"/>
              <a:gd name="connsiteY3" fmla="*/ 276225 h 457200"/>
              <a:gd name="connsiteX4" fmla="*/ 547688 w 1826419"/>
              <a:gd name="connsiteY4" fmla="*/ 245269 h 457200"/>
              <a:gd name="connsiteX5" fmla="*/ 735806 w 1826419"/>
              <a:gd name="connsiteY5" fmla="*/ 214312 h 457200"/>
              <a:gd name="connsiteX6" fmla="*/ 907256 w 1826419"/>
              <a:gd name="connsiteY6" fmla="*/ 185737 h 457200"/>
              <a:gd name="connsiteX7" fmla="*/ 1031081 w 1826419"/>
              <a:gd name="connsiteY7" fmla="*/ 159544 h 457200"/>
              <a:gd name="connsiteX8" fmla="*/ 1152525 w 1826419"/>
              <a:gd name="connsiteY8" fmla="*/ 133350 h 457200"/>
              <a:gd name="connsiteX9" fmla="*/ 1285875 w 1826419"/>
              <a:gd name="connsiteY9" fmla="*/ 90487 h 457200"/>
              <a:gd name="connsiteX10" fmla="*/ 1390650 w 1826419"/>
              <a:gd name="connsiteY10" fmla="*/ 47625 h 457200"/>
              <a:gd name="connsiteX11" fmla="*/ 1412081 w 1826419"/>
              <a:gd name="connsiteY11" fmla="*/ 28575 h 457200"/>
              <a:gd name="connsiteX12" fmla="*/ 1435894 w 1826419"/>
              <a:gd name="connsiteY12" fmla="*/ 9525 h 457200"/>
              <a:gd name="connsiteX13" fmla="*/ 1462088 w 1826419"/>
              <a:gd name="connsiteY13" fmla="*/ 0 h 457200"/>
              <a:gd name="connsiteX14" fmla="*/ 1495425 w 1826419"/>
              <a:gd name="connsiteY14" fmla="*/ 0 h 457200"/>
              <a:gd name="connsiteX15" fmla="*/ 1543050 w 1826419"/>
              <a:gd name="connsiteY15" fmla="*/ 9525 h 457200"/>
              <a:gd name="connsiteX16" fmla="*/ 1576388 w 1826419"/>
              <a:gd name="connsiteY16" fmla="*/ 21431 h 457200"/>
              <a:gd name="connsiteX17" fmla="*/ 1638300 w 1826419"/>
              <a:gd name="connsiteY17" fmla="*/ 33337 h 457200"/>
              <a:gd name="connsiteX18" fmla="*/ 1678781 w 1826419"/>
              <a:gd name="connsiteY18" fmla="*/ 42862 h 457200"/>
              <a:gd name="connsiteX19" fmla="*/ 1733550 w 1826419"/>
              <a:gd name="connsiteY19" fmla="*/ 59531 h 457200"/>
              <a:gd name="connsiteX20" fmla="*/ 1769269 w 1826419"/>
              <a:gd name="connsiteY20" fmla="*/ 76200 h 457200"/>
              <a:gd name="connsiteX21" fmla="*/ 1795463 w 1826419"/>
              <a:gd name="connsiteY21" fmla="*/ 97631 h 457200"/>
              <a:gd name="connsiteX22" fmla="*/ 1809750 w 1826419"/>
              <a:gd name="connsiteY22" fmla="*/ 116681 h 457200"/>
              <a:gd name="connsiteX23" fmla="*/ 1824038 w 1826419"/>
              <a:gd name="connsiteY23" fmla="*/ 145256 h 457200"/>
              <a:gd name="connsiteX24" fmla="*/ 1826419 w 1826419"/>
              <a:gd name="connsiteY24" fmla="*/ 171450 h 457200"/>
              <a:gd name="connsiteX25" fmla="*/ 1816894 w 1826419"/>
              <a:gd name="connsiteY25" fmla="*/ 192881 h 457200"/>
              <a:gd name="connsiteX26" fmla="*/ 1800225 w 1826419"/>
              <a:gd name="connsiteY26" fmla="*/ 202406 h 457200"/>
              <a:gd name="connsiteX27" fmla="*/ 1776413 w 1826419"/>
              <a:gd name="connsiteY27" fmla="*/ 211931 h 457200"/>
              <a:gd name="connsiteX28" fmla="*/ 1683544 w 1826419"/>
              <a:gd name="connsiteY28" fmla="*/ 226219 h 457200"/>
              <a:gd name="connsiteX29" fmla="*/ 1354931 w 1826419"/>
              <a:gd name="connsiteY29" fmla="*/ 269081 h 457200"/>
              <a:gd name="connsiteX30" fmla="*/ 831056 w 1826419"/>
              <a:gd name="connsiteY30" fmla="*/ 354806 h 457200"/>
              <a:gd name="connsiteX31" fmla="*/ 623888 w 1826419"/>
              <a:gd name="connsiteY31" fmla="*/ 383381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26419" h="457200">
                <a:moveTo>
                  <a:pt x="623888" y="383381"/>
                </a:moveTo>
                <a:lnTo>
                  <a:pt x="54769" y="457200"/>
                </a:lnTo>
                <a:lnTo>
                  <a:pt x="0" y="300037"/>
                </a:lnTo>
                <a:lnTo>
                  <a:pt x="266700" y="276225"/>
                </a:lnTo>
                <a:lnTo>
                  <a:pt x="547688" y="245269"/>
                </a:lnTo>
                <a:lnTo>
                  <a:pt x="735806" y="214312"/>
                </a:lnTo>
                <a:lnTo>
                  <a:pt x="907256" y="185737"/>
                </a:lnTo>
                <a:lnTo>
                  <a:pt x="1031081" y="159544"/>
                </a:lnTo>
                <a:lnTo>
                  <a:pt x="1152525" y="133350"/>
                </a:lnTo>
                <a:lnTo>
                  <a:pt x="1285875" y="90487"/>
                </a:lnTo>
                <a:lnTo>
                  <a:pt x="1390650" y="47625"/>
                </a:lnTo>
                <a:lnTo>
                  <a:pt x="1412081" y="28575"/>
                </a:lnTo>
                <a:lnTo>
                  <a:pt x="1435894" y="9525"/>
                </a:lnTo>
                <a:lnTo>
                  <a:pt x="1462088" y="0"/>
                </a:lnTo>
                <a:lnTo>
                  <a:pt x="1495425" y="0"/>
                </a:lnTo>
                <a:lnTo>
                  <a:pt x="1543050" y="9525"/>
                </a:lnTo>
                <a:lnTo>
                  <a:pt x="1576388" y="21431"/>
                </a:lnTo>
                <a:lnTo>
                  <a:pt x="1638300" y="33337"/>
                </a:lnTo>
                <a:lnTo>
                  <a:pt x="1678781" y="42862"/>
                </a:lnTo>
                <a:lnTo>
                  <a:pt x="1733550" y="59531"/>
                </a:lnTo>
                <a:lnTo>
                  <a:pt x="1769269" y="76200"/>
                </a:lnTo>
                <a:lnTo>
                  <a:pt x="1795463" y="97631"/>
                </a:lnTo>
                <a:lnTo>
                  <a:pt x="1809750" y="116681"/>
                </a:lnTo>
                <a:lnTo>
                  <a:pt x="1824038" y="145256"/>
                </a:lnTo>
                <a:lnTo>
                  <a:pt x="1826419" y="171450"/>
                </a:lnTo>
                <a:lnTo>
                  <a:pt x="1816894" y="192881"/>
                </a:lnTo>
                <a:lnTo>
                  <a:pt x="1800225" y="202406"/>
                </a:lnTo>
                <a:lnTo>
                  <a:pt x="1776413" y="211931"/>
                </a:lnTo>
                <a:lnTo>
                  <a:pt x="1683544" y="226219"/>
                </a:lnTo>
                <a:lnTo>
                  <a:pt x="1354931" y="269081"/>
                </a:lnTo>
                <a:lnTo>
                  <a:pt x="831056" y="354806"/>
                </a:lnTo>
                <a:lnTo>
                  <a:pt x="623888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80F7776-F525-784F-BB44-7AC09E4F4D65}"/>
              </a:ext>
            </a:extLst>
          </p:cNvPr>
          <p:cNvSpPr/>
          <p:nvPr/>
        </p:nvSpPr>
        <p:spPr>
          <a:xfrm>
            <a:off x="2800350" y="4257675"/>
            <a:ext cx="728663" cy="1096963"/>
          </a:xfrm>
          <a:custGeom>
            <a:avLst/>
            <a:gdLst>
              <a:gd name="connsiteX0" fmla="*/ 376350 w 728775"/>
              <a:gd name="connsiteY0" fmla="*/ 692944 h 1097756"/>
              <a:gd name="connsiteX1" fmla="*/ 173943 w 728775"/>
              <a:gd name="connsiteY1" fmla="*/ 942975 h 1097756"/>
              <a:gd name="connsiteX2" fmla="*/ 62025 w 728775"/>
              <a:gd name="connsiteY2" fmla="*/ 1081088 h 1097756"/>
              <a:gd name="connsiteX3" fmla="*/ 47737 w 728775"/>
              <a:gd name="connsiteY3" fmla="*/ 1090613 h 1097756"/>
              <a:gd name="connsiteX4" fmla="*/ 31068 w 728775"/>
              <a:gd name="connsiteY4" fmla="*/ 1097756 h 1097756"/>
              <a:gd name="connsiteX5" fmla="*/ 9637 w 728775"/>
              <a:gd name="connsiteY5" fmla="*/ 1095375 h 1097756"/>
              <a:gd name="connsiteX6" fmla="*/ 2493 w 728775"/>
              <a:gd name="connsiteY6" fmla="*/ 1083469 h 1097756"/>
              <a:gd name="connsiteX7" fmla="*/ 112 w 728775"/>
              <a:gd name="connsiteY7" fmla="*/ 1064419 h 1097756"/>
              <a:gd name="connsiteX8" fmla="*/ 4875 w 728775"/>
              <a:gd name="connsiteY8" fmla="*/ 1040606 h 1097756"/>
              <a:gd name="connsiteX9" fmla="*/ 47737 w 728775"/>
              <a:gd name="connsiteY9" fmla="*/ 957263 h 1097756"/>
              <a:gd name="connsiteX10" fmla="*/ 109650 w 728775"/>
              <a:gd name="connsiteY10" fmla="*/ 838200 h 1097756"/>
              <a:gd name="connsiteX11" fmla="*/ 171562 w 728775"/>
              <a:gd name="connsiteY11" fmla="*/ 726281 h 1097756"/>
              <a:gd name="connsiteX12" fmla="*/ 233475 w 728775"/>
              <a:gd name="connsiteY12" fmla="*/ 609600 h 1097756"/>
              <a:gd name="connsiteX13" fmla="*/ 295387 w 728775"/>
              <a:gd name="connsiteY13" fmla="*/ 495300 h 1097756"/>
              <a:gd name="connsiteX14" fmla="*/ 362062 w 728775"/>
              <a:gd name="connsiteY14" fmla="*/ 371475 h 1097756"/>
              <a:gd name="connsiteX15" fmla="*/ 404925 w 728775"/>
              <a:gd name="connsiteY15" fmla="*/ 288131 h 1097756"/>
              <a:gd name="connsiteX16" fmla="*/ 416831 w 728775"/>
              <a:gd name="connsiteY16" fmla="*/ 259556 h 1097756"/>
              <a:gd name="connsiteX17" fmla="*/ 421593 w 728775"/>
              <a:gd name="connsiteY17" fmla="*/ 228600 h 1097756"/>
              <a:gd name="connsiteX18" fmla="*/ 423975 w 728775"/>
              <a:gd name="connsiteY18" fmla="*/ 202406 h 1097756"/>
              <a:gd name="connsiteX19" fmla="*/ 423975 w 728775"/>
              <a:gd name="connsiteY19" fmla="*/ 171450 h 1097756"/>
              <a:gd name="connsiteX20" fmla="*/ 419212 w 728775"/>
              <a:gd name="connsiteY20" fmla="*/ 150019 h 1097756"/>
              <a:gd name="connsiteX21" fmla="*/ 412068 w 728775"/>
              <a:gd name="connsiteY21" fmla="*/ 128588 h 1097756"/>
              <a:gd name="connsiteX22" fmla="*/ 397781 w 728775"/>
              <a:gd name="connsiteY22" fmla="*/ 109538 h 1097756"/>
              <a:gd name="connsiteX23" fmla="*/ 383493 w 728775"/>
              <a:gd name="connsiteY23" fmla="*/ 97631 h 1097756"/>
              <a:gd name="connsiteX24" fmla="*/ 347775 w 728775"/>
              <a:gd name="connsiteY24" fmla="*/ 73819 h 1097756"/>
              <a:gd name="connsiteX25" fmla="*/ 331106 w 728775"/>
              <a:gd name="connsiteY25" fmla="*/ 64294 h 1097756"/>
              <a:gd name="connsiteX26" fmla="*/ 321581 w 728775"/>
              <a:gd name="connsiteY26" fmla="*/ 42863 h 1097756"/>
              <a:gd name="connsiteX27" fmla="*/ 319200 w 728775"/>
              <a:gd name="connsiteY27" fmla="*/ 23813 h 1097756"/>
              <a:gd name="connsiteX28" fmla="*/ 323962 w 728775"/>
              <a:gd name="connsiteY28" fmla="*/ 9525 h 1097756"/>
              <a:gd name="connsiteX29" fmla="*/ 340631 w 728775"/>
              <a:gd name="connsiteY29" fmla="*/ 0 h 1097756"/>
              <a:gd name="connsiteX30" fmla="*/ 376350 w 728775"/>
              <a:gd name="connsiteY30" fmla="*/ 4763 h 1097756"/>
              <a:gd name="connsiteX31" fmla="*/ 428737 w 728775"/>
              <a:gd name="connsiteY31" fmla="*/ 21431 h 1097756"/>
              <a:gd name="connsiteX32" fmla="*/ 488268 w 728775"/>
              <a:gd name="connsiteY32" fmla="*/ 45244 h 1097756"/>
              <a:gd name="connsiteX33" fmla="*/ 559706 w 728775"/>
              <a:gd name="connsiteY33" fmla="*/ 78581 h 1097756"/>
              <a:gd name="connsiteX34" fmla="*/ 612093 w 728775"/>
              <a:gd name="connsiteY34" fmla="*/ 109538 h 1097756"/>
              <a:gd name="connsiteX35" fmla="*/ 659718 w 728775"/>
              <a:gd name="connsiteY35" fmla="*/ 140494 h 1097756"/>
              <a:gd name="connsiteX36" fmla="*/ 709725 w 728775"/>
              <a:gd name="connsiteY36" fmla="*/ 183356 h 1097756"/>
              <a:gd name="connsiteX37" fmla="*/ 724012 w 728775"/>
              <a:gd name="connsiteY37" fmla="*/ 200025 h 1097756"/>
              <a:gd name="connsiteX38" fmla="*/ 728775 w 728775"/>
              <a:gd name="connsiteY38" fmla="*/ 216694 h 1097756"/>
              <a:gd name="connsiteX39" fmla="*/ 728775 w 728775"/>
              <a:gd name="connsiteY39" fmla="*/ 235744 h 1097756"/>
              <a:gd name="connsiteX40" fmla="*/ 724012 w 728775"/>
              <a:gd name="connsiteY40" fmla="*/ 259556 h 1097756"/>
              <a:gd name="connsiteX41" fmla="*/ 716868 w 728775"/>
              <a:gd name="connsiteY41" fmla="*/ 280988 h 1097756"/>
              <a:gd name="connsiteX42" fmla="*/ 700200 w 728775"/>
              <a:gd name="connsiteY42" fmla="*/ 300038 h 1097756"/>
              <a:gd name="connsiteX43" fmla="*/ 669243 w 728775"/>
              <a:gd name="connsiteY43" fmla="*/ 321469 h 1097756"/>
              <a:gd name="connsiteX44" fmla="*/ 631143 w 728775"/>
              <a:gd name="connsiteY44" fmla="*/ 352425 h 1097756"/>
              <a:gd name="connsiteX45" fmla="*/ 612093 w 728775"/>
              <a:gd name="connsiteY45" fmla="*/ 376238 h 1097756"/>
              <a:gd name="connsiteX46" fmla="*/ 376350 w 728775"/>
              <a:gd name="connsiteY46" fmla="*/ 692944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28775" h="1097756">
                <a:moveTo>
                  <a:pt x="376350" y="692944"/>
                </a:moveTo>
                <a:lnTo>
                  <a:pt x="173943" y="942975"/>
                </a:lnTo>
                <a:lnTo>
                  <a:pt x="62025" y="1081088"/>
                </a:lnTo>
                <a:lnTo>
                  <a:pt x="47737" y="1090613"/>
                </a:lnTo>
                <a:lnTo>
                  <a:pt x="31068" y="1097756"/>
                </a:lnTo>
                <a:lnTo>
                  <a:pt x="9637" y="1095375"/>
                </a:lnTo>
                <a:lnTo>
                  <a:pt x="2493" y="1083469"/>
                </a:lnTo>
                <a:cubicBezTo>
                  <a:pt x="0" y="1066014"/>
                  <a:pt x="112" y="1072413"/>
                  <a:pt x="112" y="1064419"/>
                </a:cubicBezTo>
                <a:lnTo>
                  <a:pt x="4875" y="1040606"/>
                </a:lnTo>
                <a:lnTo>
                  <a:pt x="47737" y="957263"/>
                </a:lnTo>
                <a:lnTo>
                  <a:pt x="109650" y="838200"/>
                </a:lnTo>
                <a:lnTo>
                  <a:pt x="171562" y="726281"/>
                </a:lnTo>
                <a:lnTo>
                  <a:pt x="233475" y="609600"/>
                </a:lnTo>
                <a:lnTo>
                  <a:pt x="295387" y="495300"/>
                </a:lnTo>
                <a:lnTo>
                  <a:pt x="362062" y="371475"/>
                </a:lnTo>
                <a:lnTo>
                  <a:pt x="404925" y="288131"/>
                </a:lnTo>
                <a:lnTo>
                  <a:pt x="416831" y="259556"/>
                </a:lnTo>
                <a:lnTo>
                  <a:pt x="421593" y="228600"/>
                </a:lnTo>
                <a:lnTo>
                  <a:pt x="423975" y="202406"/>
                </a:lnTo>
                <a:lnTo>
                  <a:pt x="423975" y="171450"/>
                </a:lnTo>
                <a:lnTo>
                  <a:pt x="419212" y="150019"/>
                </a:lnTo>
                <a:lnTo>
                  <a:pt x="412068" y="128588"/>
                </a:lnTo>
                <a:lnTo>
                  <a:pt x="397781" y="109538"/>
                </a:lnTo>
                <a:lnTo>
                  <a:pt x="383493" y="97631"/>
                </a:lnTo>
                <a:lnTo>
                  <a:pt x="347775" y="73819"/>
                </a:lnTo>
                <a:lnTo>
                  <a:pt x="331106" y="64294"/>
                </a:lnTo>
                <a:lnTo>
                  <a:pt x="321581" y="42863"/>
                </a:lnTo>
                <a:lnTo>
                  <a:pt x="319200" y="23813"/>
                </a:lnTo>
                <a:lnTo>
                  <a:pt x="323962" y="9525"/>
                </a:lnTo>
                <a:lnTo>
                  <a:pt x="340631" y="0"/>
                </a:lnTo>
                <a:lnTo>
                  <a:pt x="376350" y="4763"/>
                </a:lnTo>
                <a:lnTo>
                  <a:pt x="428737" y="21431"/>
                </a:lnTo>
                <a:lnTo>
                  <a:pt x="488268" y="45244"/>
                </a:lnTo>
                <a:lnTo>
                  <a:pt x="559706" y="78581"/>
                </a:lnTo>
                <a:lnTo>
                  <a:pt x="612093" y="109538"/>
                </a:lnTo>
                <a:lnTo>
                  <a:pt x="659718" y="140494"/>
                </a:lnTo>
                <a:lnTo>
                  <a:pt x="709725" y="183356"/>
                </a:lnTo>
                <a:lnTo>
                  <a:pt x="724012" y="200025"/>
                </a:lnTo>
                <a:lnTo>
                  <a:pt x="728775" y="216694"/>
                </a:lnTo>
                <a:lnTo>
                  <a:pt x="728775" y="235744"/>
                </a:lnTo>
                <a:lnTo>
                  <a:pt x="724012" y="259556"/>
                </a:lnTo>
                <a:lnTo>
                  <a:pt x="716868" y="280988"/>
                </a:lnTo>
                <a:lnTo>
                  <a:pt x="700200" y="300038"/>
                </a:lnTo>
                <a:lnTo>
                  <a:pt x="669243" y="321469"/>
                </a:lnTo>
                <a:lnTo>
                  <a:pt x="631143" y="352425"/>
                </a:lnTo>
                <a:lnTo>
                  <a:pt x="612093" y="376238"/>
                </a:lnTo>
                <a:lnTo>
                  <a:pt x="376350" y="692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5ADE77B-8B4F-8F47-BAB6-F2BC00614137}"/>
              </a:ext>
            </a:extLst>
          </p:cNvPr>
          <p:cNvSpPr/>
          <p:nvPr/>
        </p:nvSpPr>
        <p:spPr>
          <a:xfrm>
            <a:off x="4379913" y="4248150"/>
            <a:ext cx="476250" cy="877888"/>
          </a:xfrm>
          <a:custGeom>
            <a:avLst/>
            <a:gdLst>
              <a:gd name="connsiteX0" fmla="*/ 228600 w 476250"/>
              <a:gd name="connsiteY0" fmla="*/ 652463 h 878681"/>
              <a:gd name="connsiteX1" fmla="*/ 192881 w 476250"/>
              <a:gd name="connsiteY1" fmla="*/ 492919 h 878681"/>
              <a:gd name="connsiteX2" fmla="*/ 161925 w 476250"/>
              <a:gd name="connsiteY2" fmla="*/ 383381 h 878681"/>
              <a:gd name="connsiteX3" fmla="*/ 128587 w 476250"/>
              <a:gd name="connsiteY3" fmla="*/ 290513 h 878681"/>
              <a:gd name="connsiteX4" fmla="*/ 90487 w 476250"/>
              <a:gd name="connsiteY4" fmla="*/ 211931 h 878681"/>
              <a:gd name="connsiteX5" fmla="*/ 59531 w 476250"/>
              <a:gd name="connsiteY5" fmla="*/ 154781 h 878681"/>
              <a:gd name="connsiteX6" fmla="*/ 9525 w 476250"/>
              <a:gd name="connsiteY6" fmla="*/ 78581 h 878681"/>
              <a:gd name="connsiteX7" fmla="*/ 2381 w 476250"/>
              <a:gd name="connsiteY7" fmla="*/ 61913 h 878681"/>
              <a:gd name="connsiteX8" fmla="*/ 0 w 476250"/>
              <a:gd name="connsiteY8" fmla="*/ 38100 h 878681"/>
              <a:gd name="connsiteX9" fmla="*/ 4762 w 476250"/>
              <a:gd name="connsiteY9" fmla="*/ 14288 h 878681"/>
              <a:gd name="connsiteX10" fmla="*/ 14287 w 476250"/>
              <a:gd name="connsiteY10" fmla="*/ 4763 h 878681"/>
              <a:gd name="connsiteX11" fmla="*/ 28575 w 476250"/>
              <a:gd name="connsiteY11" fmla="*/ 0 h 878681"/>
              <a:gd name="connsiteX12" fmla="*/ 57150 w 476250"/>
              <a:gd name="connsiteY12" fmla="*/ 0 h 878681"/>
              <a:gd name="connsiteX13" fmla="*/ 73819 w 476250"/>
              <a:gd name="connsiteY13" fmla="*/ 2381 h 878681"/>
              <a:gd name="connsiteX14" fmla="*/ 90487 w 476250"/>
              <a:gd name="connsiteY14" fmla="*/ 16669 h 878681"/>
              <a:gd name="connsiteX15" fmla="*/ 152400 w 476250"/>
              <a:gd name="connsiteY15" fmla="*/ 88106 h 878681"/>
              <a:gd name="connsiteX16" fmla="*/ 211931 w 476250"/>
              <a:gd name="connsiteY16" fmla="*/ 157163 h 878681"/>
              <a:gd name="connsiteX17" fmla="*/ 283369 w 476250"/>
              <a:gd name="connsiteY17" fmla="*/ 247650 h 878681"/>
              <a:gd name="connsiteX18" fmla="*/ 326231 w 476250"/>
              <a:gd name="connsiteY18" fmla="*/ 300038 h 878681"/>
              <a:gd name="connsiteX19" fmla="*/ 366712 w 476250"/>
              <a:gd name="connsiteY19" fmla="*/ 352425 h 878681"/>
              <a:gd name="connsiteX20" fmla="*/ 397669 w 476250"/>
              <a:gd name="connsiteY20" fmla="*/ 402431 h 878681"/>
              <a:gd name="connsiteX21" fmla="*/ 426244 w 476250"/>
              <a:gd name="connsiteY21" fmla="*/ 459581 h 878681"/>
              <a:gd name="connsiteX22" fmla="*/ 445294 w 476250"/>
              <a:gd name="connsiteY22" fmla="*/ 511969 h 878681"/>
              <a:gd name="connsiteX23" fmla="*/ 459581 w 476250"/>
              <a:gd name="connsiteY23" fmla="*/ 561975 h 878681"/>
              <a:gd name="connsiteX24" fmla="*/ 469106 w 476250"/>
              <a:gd name="connsiteY24" fmla="*/ 611981 h 878681"/>
              <a:gd name="connsiteX25" fmla="*/ 476250 w 476250"/>
              <a:gd name="connsiteY25" fmla="*/ 666750 h 878681"/>
              <a:gd name="connsiteX26" fmla="*/ 476250 w 476250"/>
              <a:gd name="connsiteY26" fmla="*/ 714375 h 878681"/>
              <a:gd name="connsiteX27" fmla="*/ 476250 w 476250"/>
              <a:gd name="connsiteY27" fmla="*/ 764381 h 878681"/>
              <a:gd name="connsiteX28" fmla="*/ 469106 w 476250"/>
              <a:gd name="connsiteY28" fmla="*/ 814388 h 878681"/>
              <a:gd name="connsiteX29" fmla="*/ 459581 w 476250"/>
              <a:gd name="connsiteY29" fmla="*/ 842963 h 878681"/>
              <a:gd name="connsiteX30" fmla="*/ 450056 w 476250"/>
              <a:gd name="connsiteY30" fmla="*/ 864394 h 878681"/>
              <a:gd name="connsiteX31" fmla="*/ 440531 w 476250"/>
              <a:gd name="connsiteY31" fmla="*/ 873919 h 878681"/>
              <a:gd name="connsiteX32" fmla="*/ 419100 w 476250"/>
              <a:gd name="connsiteY32" fmla="*/ 878681 h 878681"/>
              <a:gd name="connsiteX33" fmla="*/ 397669 w 476250"/>
              <a:gd name="connsiteY33" fmla="*/ 876300 h 878681"/>
              <a:gd name="connsiteX34" fmla="*/ 381000 w 476250"/>
              <a:gd name="connsiteY34" fmla="*/ 873919 h 878681"/>
              <a:gd name="connsiteX35" fmla="*/ 357187 w 476250"/>
              <a:gd name="connsiteY35" fmla="*/ 864394 h 878681"/>
              <a:gd name="connsiteX36" fmla="*/ 335756 w 476250"/>
              <a:gd name="connsiteY36" fmla="*/ 850106 h 878681"/>
              <a:gd name="connsiteX37" fmla="*/ 309562 w 476250"/>
              <a:gd name="connsiteY37" fmla="*/ 828675 h 878681"/>
              <a:gd name="connsiteX38" fmla="*/ 285750 w 476250"/>
              <a:gd name="connsiteY38" fmla="*/ 795338 h 878681"/>
              <a:gd name="connsiteX39" fmla="*/ 266700 w 476250"/>
              <a:gd name="connsiteY39" fmla="*/ 757238 h 878681"/>
              <a:gd name="connsiteX40" fmla="*/ 228600 w 476250"/>
              <a:gd name="connsiteY40" fmla="*/ 652463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6250" h="878681">
                <a:moveTo>
                  <a:pt x="228600" y="652463"/>
                </a:moveTo>
                <a:lnTo>
                  <a:pt x="192881" y="492919"/>
                </a:lnTo>
                <a:lnTo>
                  <a:pt x="161925" y="383381"/>
                </a:lnTo>
                <a:lnTo>
                  <a:pt x="128587" y="290513"/>
                </a:lnTo>
                <a:lnTo>
                  <a:pt x="90487" y="211931"/>
                </a:lnTo>
                <a:lnTo>
                  <a:pt x="59531" y="154781"/>
                </a:lnTo>
                <a:lnTo>
                  <a:pt x="9525" y="78581"/>
                </a:lnTo>
                <a:lnTo>
                  <a:pt x="2381" y="61913"/>
                </a:lnTo>
                <a:lnTo>
                  <a:pt x="0" y="38100"/>
                </a:lnTo>
                <a:lnTo>
                  <a:pt x="4762" y="14288"/>
                </a:lnTo>
                <a:lnTo>
                  <a:pt x="14287" y="4763"/>
                </a:lnTo>
                <a:lnTo>
                  <a:pt x="28575" y="0"/>
                </a:lnTo>
                <a:lnTo>
                  <a:pt x="57150" y="0"/>
                </a:lnTo>
                <a:lnTo>
                  <a:pt x="73819" y="2381"/>
                </a:lnTo>
                <a:lnTo>
                  <a:pt x="90487" y="16669"/>
                </a:lnTo>
                <a:lnTo>
                  <a:pt x="152400" y="88106"/>
                </a:lnTo>
                <a:lnTo>
                  <a:pt x="211931" y="157163"/>
                </a:lnTo>
                <a:lnTo>
                  <a:pt x="283369" y="247650"/>
                </a:lnTo>
                <a:lnTo>
                  <a:pt x="326231" y="300038"/>
                </a:lnTo>
                <a:lnTo>
                  <a:pt x="366712" y="352425"/>
                </a:lnTo>
                <a:lnTo>
                  <a:pt x="397669" y="402431"/>
                </a:lnTo>
                <a:lnTo>
                  <a:pt x="426244" y="459581"/>
                </a:lnTo>
                <a:lnTo>
                  <a:pt x="445294" y="511969"/>
                </a:lnTo>
                <a:lnTo>
                  <a:pt x="459581" y="561975"/>
                </a:lnTo>
                <a:lnTo>
                  <a:pt x="469106" y="611981"/>
                </a:lnTo>
                <a:lnTo>
                  <a:pt x="476250" y="666750"/>
                </a:lnTo>
                <a:lnTo>
                  <a:pt x="476250" y="714375"/>
                </a:lnTo>
                <a:lnTo>
                  <a:pt x="476250" y="764381"/>
                </a:lnTo>
                <a:lnTo>
                  <a:pt x="469106" y="814388"/>
                </a:lnTo>
                <a:lnTo>
                  <a:pt x="459581" y="842963"/>
                </a:lnTo>
                <a:lnTo>
                  <a:pt x="450056" y="864394"/>
                </a:lnTo>
                <a:lnTo>
                  <a:pt x="440531" y="873919"/>
                </a:lnTo>
                <a:lnTo>
                  <a:pt x="419100" y="878681"/>
                </a:lnTo>
                <a:lnTo>
                  <a:pt x="397669" y="876300"/>
                </a:lnTo>
                <a:lnTo>
                  <a:pt x="381000" y="873919"/>
                </a:lnTo>
                <a:lnTo>
                  <a:pt x="357187" y="864394"/>
                </a:lnTo>
                <a:lnTo>
                  <a:pt x="335756" y="850106"/>
                </a:lnTo>
                <a:lnTo>
                  <a:pt x="309562" y="828675"/>
                </a:lnTo>
                <a:lnTo>
                  <a:pt x="285750" y="795338"/>
                </a:lnTo>
                <a:lnTo>
                  <a:pt x="266700" y="757238"/>
                </a:lnTo>
                <a:lnTo>
                  <a:pt x="228600" y="652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0548B7A-EA19-7445-A6DA-5229856D5B9D}"/>
              </a:ext>
            </a:extLst>
          </p:cNvPr>
          <p:cNvSpPr/>
          <p:nvPr/>
        </p:nvSpPr>
        <p:spPr>
          <a:xfrm>
            <a:off x="6215063" y="4979988"/>
            <a:ext cx="985837" cy="971550"/>
          </a:xfrm>
          <a:custGeom>
            <a:avLst/>
            <a:gdLst>
              <a:gd name="connsiteX0" fmla="*/ 512219 w 986088"/>
              <a:gd name="connsiteY0" fmla="*/ 533400 h 971550"/>
              <a:gd name="connsiteX1" fmla="*/ 369344 w 986088"/>
              <a:gd name="connsiteY1" fmla="*/ 378619 h 971550"/>
              <a:gd name="connsiteX2" fmla="*/ 257426 w 986088"/>
              <a:gd name="connsiteY2" fmla="*/ 271462 h 971550"/>
              <a:gd name="connsiteX3" fmla="*/ 155032 w 986088"/>
              <a:gd name="connsiteY3" fmla="*/ 183356 h 971550"/>
              <a:gd name="connsiteX4" fmla="*/ 33588 w 986088"/>
              <a:gd name="connsiteY4" fmla="*/ 92869 h 971550"/>
              <a:gd name="connsiteX5" fmla="*/ 14538 w 986088"/>
              <a:gd name="connsiteY5" fmla="*/ 64294 h 971550"/>
              <a:gd name="connsiteX6" fmla="*/ 5013 w 986088"/>
              <a:gd name="connsiteY6" fmla="*/ 35719 h 971550"/>
              <a:gd name="connsiteX7" fmla="*/ 251 w 986088"/>
              <a:gd name="connsiteY7" fmla="*/ 19050 h 971550"/>
              <a:gd name="connsiteX8" fmla="*/ 2632 w 986088"/>
              <a:gd name="connsiteY8" fmla="*/ 7144 h 971550"/>
              <a:gd name="connsiteX9" fmla="*/ 12157 w 986088"/>
              <a:gd name="connsiteY9" fmla="*/ 0 h 971550"/>
              <a:gd name="connsiteX10" fmla="*/ 31207 w 986088"/>
              <a:gd name="connsiteY10" fmla="*/ 0 h 971550"/>
              <a:gd name="connsiteX11" fmla="*/ 59782 w 986088"/>
              <a:gd name="connsiteY11" fmla="*/ 2381 h 971550"/>
              <a:gd name="connsiteX12" fmla="*/ 131219 w 986088"/>
              <a:gd name="connsiteY12" fmla="*/ 40481 h 971550"/>
              <a:gd name="connsiteX13" fmla="*/ 276476 w 986088"/>
              <a:gd name="connsiteY13" fmla="*/ 116681 h 971550"/>
              <a:gd name="connsiteX14" fmla="*/ 416969 w 986088"/>
              <a:gd name="connsiteY14" fmla="*/ 188119 h 971550"/>
              <a:gd name="connsiteX15" fmla="*/ 559844 w 986088"/>
              <a:gd name="connsiteY15" fmla="*/ 273844 h 971550"/>
              <a:gd name="connsiteX16" fmla="*/ 690813 w 986088"/>
              <a:gd name="connsiteY16" fmla="*/ 352425 h 971550"/>
              <a:gd name="connsiteX17" fmla="*/ 814638 w 986088"/>
              <a:gd name="connsiteY17" fmla="*/ 440531 h 971550"/>
              <a:gd name="connsiteX18" fmla="*/ 855119 w 986088"/>
              <a:gd name="connsiteY18" fmla="*/ 490537 h 971550"/>
              <a:gd name="connsiteX19" fmla="*/ 897982 w 986088"/>
              <a:gd name="connsiteY19" fmla="*/ 554831 h 971550"/>
              <a:gd name="connsiteX20" fmla="*/ 928938 w 986088"/>
              <a:gd name="connsiteY20" fmla="*/ 614362 h 971550"/>
              <a:gd name="connsiteX21" fmla="*/ 955132 w 986088"/>
              <a:gd name="connsiteY21" fmla="*/ 681037 h 971550"/>
              <a:gd name="connsiteX22" fmla="*/ 969419 w 986088"/>
              <a:gd name="connsiteY22" fmla="*/ 733425 h 971550"/>
              <a:gd name="connsiteX23" fmla="*/ 978944 w 986088"/>
              <a:gd name="connsiteY23" fmla="*/ 776287 h 971550"/>
              <a:gd name="connsiteX24" fmla="*/ 986088 w 986088"/>
              <a:gd name="connsiteY24" fmla="*/ 819150 h 971550"/>
              <a:gd name="connsiteX25" fmla="*/ 986088 w 986088"/>
              <a:gd name="connsiteY25" fmla="*/ 864394 h 971550"/>
              <a:gd name="connsiteX26" fmla="*/ 983707 w 986088"/>
              <a:gd name="connsiteY26" fmla="*/ 904875 h 971550"/>
              <a:gd name="connsiteX27" fmla="*/ 971801 w 986088"/>
              <a:gd name="connsiteY27" fmla="*/ 942975 h 971550"/>
              <a:gd name="connsiteX28" fmla="*/ 950369 w 986088"/>
              <a:gd name="connsiteY28" fmla="*/ 966787 h 971550"/>
              <a:gd name="connsiteX29" fmla="*/ 931319 w 986088"/>
              <a:gd name="connsiteY29" fmla="*/ 971550 h 971550"/>
              <a:gd name="connsiteX30" fmla="*/ 900363 w 986088"/>
              <a:gd name="connsiteY30" fmla="*/ 966787 h 971550"/>
              <a:gd name="connsiteX31" fmla="*/ 862263 w 986088"/>
              <a:gd name="connsiteY31" fmla="*/ 950119 h 971550"/>
              <a:gd name="connsiteX32" fmla="*/ 814638 w 986088"/>
              <a:gd name="connsiteY32" fmla="*/ 916781 h 971550"/>
              <a:gd name="connsiteX33" fmla="*/ 774157 w 986088"/>
              <a:gd name="connsiteY33" fmla="*/ 873919 h 971550"/>
              <a:gd name="connsiteX34" fmla="*/ 726532 w 986088"/>
              <a:gd name="connsiteY34" fmla="*/ 802481 h 971550"/>
              <a:gd name="connsiteX35" fmla="*/ 650332 w 986088"/>
              <a:gd name="connsiteY35" fmla="*/ 702469 h 971550"/>
              <a:gd name="connsiteX36" fmla="*/ 512219 w 986088"/>
              <a:gd name="connsiteY36" fmla="*/ 53340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86088" h="971550">
                <a:moveTo>
                  <a:pt x="512219" y="533400"/>
                </a:moveTo>
                <a:lnTo>
                  <a:pt x="369344" y="378619"/>
                </a:lnTo>
                <a:lnTo>
                  <a:pt x="257426" y="271462"/>
                </a:lnTo>
                <a:lnTo>
                  <a:pt x="155032" y="183356"/>
                </a:lnTo>
                <a:lnTo>
                  <a:pt x="33588" y="92869"/>
                </a:lnTo>
                <a:lnTo>
                  <a:pt x="14538" y="64294"/>
                </a:lnTo>
                <a:cubicBezTo>
                  <a:pt x="4742" y="37354"/>
                  <a:pt x="5013" y="47391"/>
                  <a:pt x="5013" y="35719"/>
                </a:cubicBezTo>
                <a:cubicBezTo>
                  <a:pt x="0" y="20678"/>
                  <a:pt x="251" y="26451"/>
                  <a:pt x="251" y="19050"/>
                </a:cubicBezTo>
                <a:lnTo>
                  <a:pt x="2632" y="7144"/>
                </a:lnTo>
                <a:lnTo>
                  <a:pt x="12157" y="0"/>
                </a:lnTo>
                <a:lnTo>
                  <a:pt x="31207" y="0"/>
                </a:lnTo>
                <a:lnTo>
                  <a:pt x="59782" y="2381"/>
                </a:lnTo>
                <a:lnTo>
                  <a:pt x="131219" y="40481"/>
                </a:lnTo>
                <a:lnTo>
                  <a:pt x="276476" y="116681"/>
                </a:lnTo>
                <a:lnTo>
                  <a:pt x="416969" y="188119"/>
                </a:lnTo>
                <a:lnTo>
                  <a:pt x="559844" y="273844"/>
                </a:lnTo>
                <a:lnTo>
                  <a:pt x="690813" y="352425"/>
                </a:lnTo>
                <a:lnTo>
                  <a:pt x="814638" y="440531"/>
                </a:lnTo>
                <a:lnTo>
                  <a:pt x="855119" y="490537"/>
                </a:lnTo>
                <a:lnTo>
                  <a:pt x="897982" y="554831"/>
                </a:lnTo>
                <a:lnTo>
                  <a:pt x="928938" y="614362"/>
                </a:lnTo>
                <a:lnTo>
                  <a:pt x="955132" y="681037"/>
                </a:lnTo>
                <a:lnTo>
                  <a:pt x="969419" y="733425"/>
                </a:lnTo>
                <a:lnTo>
                  <a:pt x="978944" y="776287"/>
                </a:lnTo>
                <a:lnTo>
                  <a:pt x="986088" y="819150"/>
                </a:lnTo>
                <a:lnTo>
                  <a:pt x="986088" y="864394"/>
                </a:lnTo>
                <a:lnTo>
                  <a:pt x="983707" y="904875"/>
                </a:lnTo>
                <a:lnTo>
                  <a:pt x="971801" y="942975"/>
                </a:lnTo>
                <a:lnTo>
                  <a:pt x="950369" y="966787"/>
                </a:lnTo>
                <a:lnTo>
                  <a:pt x="931319" y="971550"/>
                </a:lnTo>
                <a:lnTo>
                  <a:pt x="900363" y="966787"/>
                </a:lnTo>
                <a:lnTo>
                  <a:pt x="862263" y="950119"/>
                </a:lnTo>
                <a:lnTo>
                  <a:pt x="814638" y="916781"/>
                </a:lnTo>
                <a:lnTo>
                  <a:pt x="774157" y="873919"/>
                </a:lnTo>
                <a:lnTo>
                  <a:pt x="726532" y="802481"/>
                </a:lnTo>
                <a:lnTo>
                  <a:pt x="650332" y="702469"/>
                </a:lnTo>
                <a:lnTo>
                  <a:pt x="512219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83380A3-E448-244F-B478-64C7893FC73F}"/>
              </a:ext>
            </a:extLst>
          </p:cNvPr>
          <p:cNvSpPr/>
          <p:nvPr/>
        </p:nvSpPr>
        <p:spPr>
          <a:xfrm rot="16200000">
            <a:off x="1215232" y="3005931"/>
            <a:ext cx="3111500" cy="788987"/>
          </a:xfrm>
          <a:custGeom>
            <a:avLst/>
            <a:gdLst>
              <a:gd name="connsiteX0" fmla="*/ 1738648 w 3111536"/>
              <a:gd name="connsiteY0" fmla="*/ 708338 h 788187"/>
              <a:gd name="connsiteX1" fmla="*/ 1478494 w 3111536"/>
              <a:gd name="connsiteY1" fmla="*/ 659398 h 788187"/>
              <a:gd name="connsiteX2" fmla="*/ 1267281 w 3111536"/>
              <a:gd name="connsiteY2" fmla="*/ 610459 h 788187"/>
              <a:gd name="connsiteX3" fmla="*/ 1068946 w 3111536"/>
              <a:gd name="connsiteY3" fmla="*/ 556367 h 788187"/>
              <a:gd name="connsiteX4" fmla="*/ 842278 w 3111536"/>
              <a:gd name="connsiteY4" fmla="*/ 481670 h 788187"/>
              <a:gd name="connsiteX5" fmla="*/ 680004 w 3111536"/>
              <a:gd name="connsiteY5" fmla="*/ 419851 h 788187"/>
              <a:gd name="connsiteX6" fmla="*/ 543488 w 3111536"/>
              <a:gd name="connsiteY6" fmla="*/ 363184 h 788187"/>
              <a:gd name="connsiteX7" fmla="*/ 388942 w 3111536"/>
              <a:gd name="connsiteY7" fmla="*/ 291062 h 788187"/>
              <a:gd name="connsiteX8" fmla="*/ 213789 w 3111536"/>
              <a:gd name="connsiteY8" fmla="*/ 198335 h 788187"/>
              <a:gd name="connsiteX9" fmla="*/ 79849 w 3111536"/>
              <a:gd name="connsiteY9" fmla="*/ 115910 h 788187"/>
              <a:gd name="connsiteX10" fmla="*/ 41212 w 3111536"/>
              <a:gd name="connsiteY10" fmla="*/ 90152 h 788187"/>
              <a:gd name="connsiteX11" fmla="*/ 7727 w 3111536"/>
              <a:gd name="connsiteY11" fmla="*/ 48940 h 788187"/>
              <a:gd name="connsiteX12" fmla="*/ 0 w 3111536"/>
              <a:gd name="connsiteY12" fmla="*/ 25758 h 788187"/>
              <a:gd name="connsiteX13" fmla="*/ 2576 w 3111536"/>
              <a:gd name="connsiteY13" fmla="*/ 10303 h 788187"/>
              <a:gd name="connsiteX14" fmla="*/ 15454 w 3111536"/>
              <a:gd name="connsiteY14" fmla="*/ 0 h 788187"/>
              <a:gd name="connsiteX15" fmla="*/ 36061 w 3111536"/>
              <a:gd name="connsiteY15" fmla="*/ 2576 h 788187"/>
              <a:gd name="connsiteX16" fmla="*/ 162274 w 3111536"/>
              <a:gd name="connsiteY16" fmla="*/ 66970 h 788187"/>
              <a:gd name="connsiteX17" fmla="*/ 314244 w 3111536"/>
              <a:gd name="connsiteY17" fmla="*/ 139092 h 788187"/>
              <a:gd name="connsiteX18" fmla="*/ 486821 w 3111536"/>
              <a:gd name="connsiteY18" fmla="*/ 213789 h 788187"/>
              <a:gd name="connsiteX19" fmla="*/ 664550 w 3111536"/>
              <a:gd name="connsiteY19" fmla="*/ 278184 h 788187"/>
              <a:gd name="connsiteX20" fmla="*/ 793338 w 3111536"/>
              <a:gd name="connsiteY20" fmla="*/ 321972 h 788187"/>
              <a:gd name="connsiteX21" fmla="*/ 937582 w 3111536"/>
              <a:gd name="connsiteY21" fmla="*/ 363184 h 788187"/>
              <a:gd name="connsiteX22" fmla="*/ 1074098 w 3111536"/>
              <a:gd name="connsiteY22" fmla="*/ 399245 h 788187"/>
              <a:gd name="connsiteX23" fmla="*/ 1215765 w 3111536"/>
              <a:gd name="connsiteY23" fmla="*/ 427579 h 788187"/>
              <a:gd name="connsiteX24" fmla="*/ 1429555 w 3111536"/>
              <a:gd name="connsiteY24" fmla="*/ 463639 h 788187"/>
              <a:gd name="connsiteX25" fmla="*/ 1615010 w 3111536"/>
              <a:gd name="connsiteY25" fmla="*/ 494549 h 788187"/>
              <a:gd name="connsiteX26" fmla="*/ 1800466 w 3111536"/>
              <a:gd name="connsiteY26" fmla="*/ 520306 h 788187"/>
              <a:gd name="connsiteX27" fmla="*/ 2001377 w 3111536"/>
              <a:gd name="connsiteY27" fmla="*/ 538337 h 788187"/>
              <a:gd name="connsiteX28" fmla="*/ 2284712 w 3111536"/>
              <a:gd name="connsiteY28" fmla="*/ 551216 h 788187"/>
              <a:gd name="connsiteX29" fmla="*/ 2629866 w 3111536"/>
              <a:gd name="connsiteY29" fmla="*/ 546064 h 788187"/>
              <a:gd name="connsiteX30" fmla="*/ 2786988 w 3111536"/>
              <a:gd name="connsiteY30" fmla="*/ 540913 h 788187"/>
              <a:gd name="connsiteX31" fmla="*/ 2828200 w 3111536"/>
              <a:gd name="connsiteY31" fmla="*/ 530610 h 788187"/>
              <a:gd name="connsiteX32" fmla="*/ 2895170 w 3111536"/>
              <a:gd name="connsiteY32" fmla="*/ 510003 h 788187"/>
              <a:gd name="connsiteX33" fmla="*/ 2962141 w 3111536"/>
              <a:gd name="connsiteY33" fmla="*/ 476518 h 788187"/>
              <a:gd name="connsiteX34" fmla="*/ 3029111 w 3111536"/>
              <a:gd name="connsiteY34" fmla="*/ 435306 h 788187"/>
              <a:gd name="connsiteX35" fmla="*/ 3070323 w 3111536"/>
              <a:gd name="connsiteY35" fmla="*/ 414700 h 788187"/>
              <a:gd name="connsiteX36" fmla="*/ 3090929 w 3111536"/>
              <a:gd name="connsiteY36" fmla="*/ 409548 h 788187"/>
              <a:gd name="connsiteX37" fmla="*/ 3103808 w 3111536"/>
              <a:gd name="connsiteY37" fmla="*/ 409548 h 788187"/>
              <a:gd name="connsiteX38" fmla="*/ 3111536 w 3111536"/>
              <a:gd name="connsiteY38" fmla="*/ 417275 h 788187"/>
              <a:gd name="connsiteX39" fmla="*/ 3101232 w 3111536"/>
              <a:gd name="connsiteY39" fmla="*/ 450761 h 788187"/>
              <a:gd name="connsiteX40" fmla="*/ 3060020 w 3111536"/>
              <a:gd name="connsiteY40" fmla="*/ 520306 h 788187"/>
              <a:gd name="connsiteX41" fmla="*/ 3000777 w 3111536"/>
              <a:gd name="connsiteY41" fmla="*/ 641368 h 788187"/>
              <a:gd name="connsiteX42" fmla="*/ 2949262 w 3111536"/>
              <a:gd name="connsiteY42" fmla="*/ 788187 h 788187"/>
              <a:gd name="connsiteX43" fmla="*/ 2802443 w 3111536"/>
              <a:gd name="connsiteY43" fmla="*/ 777884 h 788187"/>
              <a:gd name="connsiteX44" fmla="*/ 2578350 w 3111536"/>
              <a:gd name="connsiteY44" fmla="*/ 780460 h 788187"/>
              <a:gd name="connsiteX45" fmla="*/ 2372288 w 3111536"/>
              <a:gd name="connsiteY45" fmla="*/ 770157 h 788187"/>
              <a:gd name="connsiteX46" fmla="*/ 2222893 w 3111536"/>
              <a:gd name="connsiteY46" fmla="*/ 759853 h 788187"/>
              <a:gd name="connsiteX47" fmla="*/ 2114711 w 3111536"/>
              <a:gd name="connsiteY47" fmla="*/ 759853 h 788187"/>
              <a:gd name="connsiteX48" fmla="*/ 1975619 w 3111536"/>
              <a:gd name="connsiteY48" fmla="*/ 744399 h 788187"/>
              <a:gd name="connsiteX49" fmla="*/ 1738648 w 3111536"/>
              <a:gd name="connsiteY49" fmla="*/ 708338 h 7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111536" h="788187">
                <a:moveTo>
                  <a:pt x="1738648" y="708338"/>
                </a:moveTo>
                <a:lnTo>
                  <a:pt x="1478494" y="659398"/>
                </a:lnTo>
                <a:lnTo>
                  <a:pt x="1267281" y="610459"/>
                </a:lnTo>
                <a:lnTo>
                  <a:pt x="1068946" y="556367"/>
                </a:lnTo>
                <a:lnTo>
                  <a:pt x="842278" y="481670"/>
                </a:lnTo>
                <a:lnTo>
                  <a:pt x="680004" y="419851"/>
                </a:lnTo>
                <a:lnTo>
                  <a:pt x="543488" y="363184"/>
                </a:lnTo>
                <a:lnTo>
                  <a:pt x="388942" y="291062"/>
                </a:lnTo>
                <a:lnTo>
                  <a:pt x="213789" y="198335"/>
                </a:lnTo>
                <a:lnTo>
                  <a:pt x="79849" y="115910"/>
                </a:lnTo>
                <a:lnTo>
                  <a:pt x="41212" y="90152"/>
                </a:lnTo>
                <a:lnTo>
                  <a:pt x="7727" y="48940"/>
                </a:lnTo>
                <a:lnTo>
                  <a:pt x="0" y="25758"/>
                </a:lnTo>
                <a:lnTo>
                  <a:pt x="2576" y="10303"/>
                </a:lnTo>
                <a:lnTo>
                  <a:pt x="15454" y="0"/>
                </a:lnTo>
                <a:lnTo>
                  <a:pt x="36061" y="2576"/>
                </a:lnTo>
                <a:lnTo>
                  <a:pt x="162274" y="66970"/>
                </a:lnTo>
                <a:lnTo>
                  <a:pt x="314244" y="139092"/>
                </a:lnTo>
                <a:lnTo>
                  <a:pt x="486821" y="213789"/>
                </a:lnTo>
                <a:lnTo>
                  <a:pt x="664550" y="278184"/>
                </a:lnTo>
                <a:lnTo>
                  <a:pt x="793338" y="321972"/>
                </a:lnTo>
                <a:lnTo>
                  <a:pt x="937582" y="363184"/>
                </a:lnTo>
                <a:lnTo>
                  <a:pt x="1074098" y="399245"/>
                </a:lnTo>
                <a:lnTo>
                  <a:pt x="1215765" y="427579"/>
                </a:lnTo>
                <a:lnTo>
                  <a:pt x="1429555" y="463639"/>
                </a:lnTo>
                <a:lnTo>
                  <a:pt x="1615010" y="494549"/>
                </a:lnTo>
                <a:lnTo>
                  <a:pt x="1800466" y="520306"/>
                </a:lnTo>
                <a:lnTo>
                  <a:pt x="2001377" y="538337"/>
                </a:lnTo>
                <a:lnTo>
                  <a:pt x="2284712" y="551216"/>
                </a:lnTo>
                <a:lnTo>
                  <a:pt x="2629866" y="546064"/>
                </a:lnTo>
                <a:lnTo>
                  <a:pt x="2786988" y="540913"/>
                </a:lnTo>
                <a:lnTo>
                  <a:pt x="2828200" y="530610"/>
                </a:lnTo>
                <a:lnTo>
                  <a:pt x="2895170" y="510003"/>
                </a:lnTo>
                <a:lnTo>
                  <a:pt x="2962141" y="476518"/>
                </a:lnTo>
                <a:lnTo>
                  <a:pt x="3029111" y="435306"/>
                </a:lnTo>
                <a:lnTo>
                  <a:pt x="3070323" y="414700"/>
                </a:lnTo>
                <a:lnTo>
                  <a:pt x="3090929" y="409548"/>
                </a:lnTo>
                <a:lnTo>
                  <a:pt x="3103808" y="409548"/>
                </a:lnTo>
                <a:lnTo>
                  <a:pt x="3111536" y="417275"/>
                </a:lnTo>
                <a:lnTo>
                  <a:pt x="3101232" y="450761"/>
                </a:lnTo>
                <a:lnTo>
                  <a:pt x="3060020" y="520306"/>
                </a:lnTo>
                <a:lnTo>
                  <a:pt x="3000777" y="641368"/>
                </a:lnTo>
                <a:lnTo>
                  <a:pt x="2949262" y="788187"/>
                </a:lnTo>
                <a:lnTo>
                  <a:pt x="2802443" y="777884"/>
                </a:lnTo>
                <a:lnTo>
                  <a:pt x="2578350" y="780460"/>
                </a:lnTo>
                <a:lnTo>
                  <a:pt x="2372288" y="770157"/>
                </a:lnTo>
                <a:lnTo>
                  <a:pt x="2222893" y="759853"/>
                </a:lnTo>
                <a:lnTo>
                  <a:pt x="2114711" y="759853"/>
                </a:lnTo>
                <a:lnTo>
                  <a:pt x="1975619" y="744399"/>
                </a:lnTo>
                <a:lnTo>
                  <a:pt x="1738648" y="708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A7FBBD-B45A-444B-BB52-CF7F8794C1DC}"/>
              </a:ext>
            </a:extLst>
          </p:cNvPr>
          <p:cNvSpPr/>
          <p:nvPr/>
        </p:nvSpPr>
        <p:spPr>
          <a:xfrm>
            <a:off x="3671888" y="2011363"/>
            <a:ext cx="503237" cy="806450"/>
          </a:xfrm>
          <a:custGeom>
            <a:avLst/>
            <a:gdLst>
              <a:gd name="connsiteX0" fmla="*/ 169068 w 502443"/>
              <a:gd name="connsiteY0" fmla="*/ 531019 h 804863"/>
              <a:gd name="connsiteX1" fmla="*/ 180975 w 502443"/>
              <a:gd name="connsiteY1" fmla="*/ 383382 h 804863"/>
              <a:gd name="connsiteX2" fmla="*/ 178593 w 502443"/>
              <a:gd name="connsiteY2" fmla="*/ 311944 h 804863"/>
              <a:gd name="connsiteX3" fmla="*/ 169068 w 502443"/>
              <a:gd name="connsiteY3" fmla="*/ 252413 h 804863"/>
              <a:gd name="connsiteX4" fmla="*/ 154781 w 502443"/>
              <a:gd name="connsiteY4" fmla="*/ 204788 h 804863"/>
              <a:gd name="connsiteX5" fmla="*/ 138112 w 502443"/>
              <a:gd name="connsiteY5" fmla="*/ 171450 h 804863"/>
              <a:gd name="connsiteX6" fmla="*/ 119062 w 502443"/>
              <a:gd name="connsiteY6" fmla="*/ 138113 h 804863"/>
              <a:gd name="connsiteX7" fmla="*/ 102393 w 502443"/>
              <a:gd name="connsiteY7" fmla="*/ 121444 h 804863"/>
              <a:gd name="connsiteX8" fmla="*/ 0 w 502443"/>
              <a:gd name="connsiteY8" fmla="*/ 38100 h 804863"/>
              <a:gd name="connsiteX9" fmla="*/ 109537 w 502443"/>
              <a:gd name="connsiteY9" fmla="*/ 0 h 804863"/>
              <a:gd name="connsiteX10" fmla="*/ 259556 w 502443"/>
              <a:gd name="connsiteY10" fmla="*/ 83344 h 804863"/>
              <a:gd name="connsiteX11" fmla="*/ 347662 w 502443"/>
              <a:gd name="connsiteY11" fmla="*/ 128588 h 804863"/>
              <a:gd name="connsiteX12" fmla="*/ 419100 w 502443"/>
              <a:gd name="connsiteY12" fmla="*/ 161925 h 804863"/>
              <a:gd name="connsiteX13" fmla="*/ 452437 w 502443"/>
              <a:gd name="connsiteY13" fmla="*/ 180975 h 804863"/>
              <a:gd name="connsiteX14" fmla="*/ 478631 w 502443"/>
              <a:gd name="connsiteY14" fmla="*/ 204788 h 804863"/>
              <a:gd name="connsiteX15" fmla="*/ 492918 w 502443"/>
              <a:gd name="connsiteY15" fmla="*/ 226219 h 804863"/>
              <a:gd name="connsiteX16" fmla="*/ 500062 w 502443"/>
              <a:gd name="connsiteY16" fmla="*/ 242888 h 804863"/>
              <a:gd name="connsiteX17" fmla="*/ 502443 w 502443"/>
              <a:gd name="connsiteY17" fmla="*/ 266700 h 804863"/>
              <a:gd name="connsiteX18" fmla="*/ 497681 w 502443"/>
              <a:gd name="connsiteY18" fmla="*/ 295275 h 804863"/>
              <a:gd name="connsiteX19" fmla="*/ 478631 w 502443"/>
              <a:gd name="connsiteY19" fmla="*/ 328613 h 804863"/>
              <a:gd name="connsiteX20" fmla="*/ 440531 w 502443"/>
              <a:gd name="connsiteY20" fmla="*/ 373857 h 804863"/>
              <a:gd name="connsiteX21" fmla="*/ 416718 w 502443"/>
              <a:gd name="connsiteY21" fmla="*/ 402432 h 804863"/>
              <a:gd name="connsiteX22" fmla="*/ 397668 w 502443"/>
              <a:gd name="connsiteY22" fmla="*/ 435769 h 804863"/>
              <a:gd name="connsiteX23" fmla="*/ 361950 w 502443"/>
              <a:gd name="connsiteY23" fmla="*/ 526257 h 804863"/>
              <a:gd name="connsiteX24" fmla="*/ 340518 w 502443"/>
              <a:gd name="connsiteY24" fmla="*/ 604838 h 804863"/>
              <a:gd name="connsiteX25" fmla="*/ 309562 w 502443"/>
              <a:gd name="connsiteY25" fmla="*/ 785813 h 804863"/>
              <a:gd name="connsiteX26" fmla="*/ 154781 w 502443"/>
              <a:gd name="connsiteY26" fmla="*/ 804863 h 804863"/>
              <a:gd name="connsiteX27" fmla="*/ 169068 w 502443"/>
              <a:gd name="connsiteY27" fmla="*/ 531019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2443" h="804863">
                <a:moveTo>
                  <a:pt x="169068" y="531019"/>
                </a:moveTo>
                <a:lnTo>
                  <a:pt x="180975" y="383382"/>
                </a:lnTo>
                <a:lnTo>
                  <a:pt x="178593" y="311944"/>
                </a:lnTo>
                <a:lnTo>
                  <a:pt x="169068" y="252413"/>
                </a:lnTo>
                <a:lnTo>
                  <a:pt x="154781" y="204788"/>
                </a:lnTo>
                <a:lnTo>
                  <a:pt x="138112" y="171450"/>
                </a:lnTo>
                <a:lnTo>
                  <a:pt x="119062" y="138113"/>
                </a:lnTo>
                <a:lnTo>
                  <a:pt x="102393" y="121444"/>
                </a:lnTo>
                <a:lnTo>
                  <a:pt x="0" y="38100"/>
                </a:lnTo>
                <a:lnTo>
                  <a:pt x="109537" y="0"/>
                </a:lnTo>
                <a:lnTo>
                  <a:pt x="259556" y="83344"/>
                </a:lnTo>
                <a:lnTo>
                  <a:pt x="347662" y="128588"/>
                </a:lnTo>
                <a:lnTo>
                  <a:pt x="419100" y="161925"/>
                </a:lnTo>
                <a:lnTo>
                  <a:pt x="452437" y="180975"/>
                </a:lnTo>
                <a:lnTo>
                  <a:pt x="478631" y="204788"/>
                </a:lnTo>
                <a:lnTo>
                  <a:pt x="492918" y="226219"/>
                </a:lnTo>
                <a:lnTo>
                  <a:pt x="500062" y="242888"/>
                </a:lnTo>
                <a:lnTo>
                  <a:pt x="502443" y="266700"/>
                </a:lnTo>
                <a:lnTo>
                  <a:pt x="497681" y="295275"/>
                </a:lnTo>
                <a:lnTo>
                  <a:pt x="478631" y="328613"/>
                </a:lnTo>
                <a:lnTo>
                  <a:pt x="440531" y="373857"/>
                </a:lnTo>
                <a:lnTo>
                  <a:pt x="416718" y="402432"/>
                </a:lnTo>
                <a:lnTo>
                  <a:pt x="397668" y="435769"/>
                </a:lnTo>
                <a:lnTo>
                  <a:pt x="361950" y="526257"/>
                </a:lnTo>
                <a:lnTo>
                  <a:pt x="340518" y="604838"/>
                </a:lnTo>
                <a:lnTo>
                  <a:pt x="309562" y="785813"/>
                </a:lnTo>
                <a:lnTo>
                  <a:pt x="154781" y="804863"/>
                </a:lnTo>
                <a:lnTo>
                  <a:pt x="169068" y="531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EF626EF-DC7A-5946-8261-9837B5993A6B}"/>
              </a:ext>
            </a:extLst>
          </p:cNvPr>
          <p:cNvSpPr/>
          <p:nvPr/>
        </p:nvSpPr>
        <p:spPr>
          <a:xfrm>
            <a:off x="3070225" y="2714625"/>
            <a:ext cx="511175" cy="1522413"/>
          </a:xfrm>
          <a:custGeom>
            <a:avLst/>
            <a:gdLst>
              <a:gd name="connsiteX0" fmla="*/ 254794 w 511969"/>
              <a:gd name="connsiteY0" fmla="*/ 881063 h 1521619"/>
              <a:gd name="connsiteX1" fmla="*/ 216694 w 511969"/>
              <a:gd name="connsiteY1" fmla="*/ 483394 h 1521619"/>
              <a:gd name="connsiteX2" fmla="*/ 197644 w 511969"/>
              <a:gd name="connsiteY2" fmla="*/ 273844 h 1521619"/>
              <a:gd name="connsiteX3" fmla="*/ 192882 w 511969"/>
              <a:gd name="connsiteY3" fmla="*/ 235744 h 1521619"/>
              <a:gd name="connsiteX4" fmla="*/ 183357 w 511969"/>
              <a:gd name="connsiteY4" fmla="*/ 209550 h 1521619"/>
              <a:gd name="connsiteX5" fmla="*/ 173832 w 511969"/>
              <a:gd name="connsiteY5" fmla="*/ 188119 h 1521619"/>
              <a:gd name="connsiteX6" fmla="*/ 161925 w 511969"/>
              <a:gd name="connsiteY6" fmla="*/ 171450 h 1521619"/>
              <a:gd name="connsiteX7" fmla="*/ 138113 w 511969"/>
              <a:gd name="connsiteY7" fmla="*/ 152400 h 1521619"/>
              <a:gd name="connsiteX8" fmla="*/ 121444 w 511969"/>
              <a:gd name="connsiteY8" fmla="*/ 140494 h 1521619"/>
              <a:gd name="connsiteX9" fmla="*/ 97632 w 511969"/>
              <a:gd name="connsiteY9" fmla="*/ 126206 h 1521619"/>
              <a:gd name="connsiteX10" fmla="*/ 0 w 511969"/>
              <a:gd name="connsiteY10" fmla="*/ 95250 h 1521619"/>
              <a:gd name="connsiteX11" fmla="*/ 4763 w 511969"/>
              <a:gd name="connsiteY11" fmla="*/ 0 h 1521619"/>
              <a:gd name="connsiteX12" fmla="*/ 147638 w 511969"/>
              <a:gd name="connsiteY12" fmla="*/ 45244 h 1521619"/>
              <a:gd name="connsiteX13" fmla="*/ 333375 w 511969"/>
              <a:gd name="connsiteY13" fmla="*/ 88106 h 1521619"/>
              <a:gd name="connsiteX14" fmla="*/ 383382 w 511969"/>
              <a:gd name="connsiteY14" fmla="*/ 257175 h 1521619"/>
              <a:gd name="connsiteX15" fmla="*/ 426244 w 511969"/>
              <a:gd name="connsiteY15" fmla="*/ 621506 h 1521619"/>
              <a:gd name="connsiteX16" fmla="*/ 447675 w 511969"/>
              <a:gd name="connsiteY16" fmla="*/ 828675 h 1521619"/>
              <a:gd name="connsiteX17" fmla="*/ 497682 w 511969"/>
              <a:gd name="connsiteY17" fmla="*/ 1159669 h 1521619"/>
              <a:gd name="connsiteX18" fmla="*/ 511969 w 511969"/>
              <a:gd name="connsiteY18" fmla="*/ 1326356 h 1521619"/>
              <a:gd name="connsiteX19" fmla="*/ 511969 w 511969"/>
              <a:gd name="connsiteY19" fmla="*/ 1466850 h 1521619"/>
              <a:gd name="connsiteX20" fmla="*/ 502444 w 511969"/>
              <a:gd name="connsiteY20" fmla="*/ 1500188 h 1521619"/>
              <a:gd name="connsiteX21" fmla="*/ 490538 w 511969"/>
              <a:gd name="connsiteY21" fmla="*/ 1514475 h 1521619"/>
              <a:gd name="connsiteX22" fmla="*/ 478632 w 511969"/>
              <a:gd name="connsiteY22" fmla="*/ 1521619 h 1521619"/>
              <a:gd name="connsiteX23" fmla="*/ 464344 w 511969"/>
              <a:gd name="connsiteY23" fmla="*/ 1521619 h 1521619"/>
              <a:gd name="connsiteX24" fmla="*/ 433388 w 511969"/>
              <a:gd name="connsiteY24" fmla="*/ 1512094 h 1521619"/>
              <a:gd name="connsiteX25" fmla="*/ 404813 w 511969"/>
              <a:gd name="connsiteY25" fmla="*/ 1495425 h 1521619"/>
              <a:gd name="connsiteX26" fmla="*/ 373857 w 511969"/>
              <a:gd name="connsiteY26" fmla="*/ 1469231 h 1521619"/>
              <a:gd name="connsiteX27" fmla="*/ 350044 w 511969"/>
              <a:gd name="connsiteY27" fmla="*/ 1435894 h 1521619"/>
              <a:gd name="connsiteX28" fmla="*/ 323850 w 511969"/>
              <a:gd name="connsiteY28" fmla="*/ 1366838 h 1521619"/>
              <a:gd name="connsiteX29" fmla="*/ 304800 w 511969"/>
              <a:gd name="connsiteY29" fmla="*/ 1302544 h 1521619"/>
              <a:gd name="connsiteX30" fmla="*/ 290513 w 511969"/>
              <a:gd name="connsiteY30" fmla="*/ 1226344 h 1521619"/>
              <a:gd name="connsiteX31" fmla="*/ 285750 w 511969"/>
              <a:gd name="connsiteY31" fmla="*/ 1150144 h 1521619"/>
              <a:gd name="connsiteX32" fmla="*/ 254794 w 511969"/>
              <a:gd name="connsiteY32" fmla="*/ 881063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11969" h="1521619">
                <a:moveTo>
                  <a:pt x="254794" y="881063"/>
                </a:moveTo>
                <a:lnTo>
                  <a:pt x="216694" y="483394"/>
                </a:lnTo>
                <a:lnTo>
                  <a:pt x="197644" y="273844"/>
                </a:lnTo>
                <a:lnTo>
                  <a:pt x="192882" y="235744"/>
                </a:lnTo>
                <a:lnTo>
                  <a:pt x="183357" y="209550"/>
                </a:lnTo>
                <a:lnTo>
                  <a:pt x="173832" y="188119"/>
                </a:lnTo>
                <a:lnTo>
                  <a:pt x="161925" y="171450"/>
                </a:lnTo>
                <a:lnTo>
                  <a:pt x="138113" y="152400"/>
                </a:lnTo>
                <a:lnTo>
                  <a:pt x="121444" y="140494"/>
                </a:lnTo>
                <a:lnTo>
                  <a:pt x="97632" y="126206"/>
                </a:lnTo>
                <a:lnTo>
                  <a:pt x="0" y="95250"/>
                </a:lnTo>
                <a:lnTo>
                  <a:pt x="4763" y="0"/>
                </a:lnTo>
                <a:lnTo>
                  <a:pt x="147638" y="45244"/>
                </a:lnTo>
                <a:lnTo>
                  <a:pt x="333375" y="88106"/>
                </a:lnTo>
                <a:lnTo>
                  <a:pt x="383382" y="257175"/>
                </a:lnTo>
                <a:lnTo>
                  <a:pt x="426244" y="621506"/>
                </a:lnTo>
                <a:lnTo>
                  <a:pt x="447675" y="828675"/>
                </a:lnTo>
                <a:lnTo>
                  <a:pt x="497682" y="1159669"/>
                </a:lnTo>
                <a:lnTo>
                  <a:pt x="511969" y="1326356"/>
                </a:lnTo>
                <a:lnTo>
                  <a:pt x="511969" y="1466850"/>
                </a:lnTo>
                <a:lnTo>
                  <a:pt x="502444" y="1500188"/>
                </a:lnTo>
                <a:lnTo>
                  <a:pt x="490538" y="1514475"/>
                </a:lnTo>
                <a:lnTo>
                  <a:pt x="478632" y="1521619"/>
                </a:lnTo>
                <a:lnTo>
                  <a:pt x="464344" y="1521619"/>
                </a:lnTo>
                <a:lnTo>
                  <a:pt x="433388" y="1512094"/>
                </a:lnTo>
                <a:lnTo>
                  <a:pt x="404813" y="1495425"/>
                </a:lnTo>
                <a:lnTo>
                  <a:pt x="373857" y="1469231"/>
                </a:lnTo>
                <a:lnTo>
                  <a:pt x="350044" y="1435894"/>
                </a:lnTo>
                <a:lnTo>
                  <a:pt x="323850" y="1366838"/>
                </a:lnTo>
                <a:lnTo>
                  <a:pt x="304800" y="1302544"/>
                </a:lnTo>
                <a:lnTo>
                  <a:pt x="290513" y="1226344"/>
                </a:lnTo>
                <a:lnTo>
                  <a:pt x="285750" y="1150144"/>
                </a:lnTo>
                <a:lnTo>
                  <a:pt x="254794" y="881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FEDB9F8-2E68-3B40-A125-C8865A3233D4}"/>
              </a:ext>
            </a:extLst>
          </p:cNvPr>
          <p:cNvSpPr/>
          <p:nvPr/>
        </p:nvSpPr>
        <p:spPr>
          <a:xfrm>
            <a:off x="3327400" y="2608263"/>
            <a:ext cx="1568450" cy="1401762"/>
          </a:xfrm>
          <a:custGeom>
            <a:avLst/>
            <a:gdLst>
              <a:gd name="connsiteX0" fmla="*/ 666750 w 1569244"/>
              <a:gd name="connsiteY0" fmla="*/ 271462 h 1402556"/>
              <a:gd name="connsiteX1" fmla="*/ 66675 w 1569244"/>
              <a:gd name="connsiteY1" fmla="*/ 361950 h 1402556"/>
              <a:gd name="connsiteX2" fmla="*/ 0 w 1569244"/>
              <a:gd name="connsiteY2" fmla="*/ 197644 h 1402556"/>
              <a:gd name="connsiteX3" fmla="*/ 80963 w 1569244"/>
              <a:gd name="connsiteY3" fmla="*/ 192881 h 1402556"/>
              <a:gd name="connsiteX4" fmla="*/ 280988 w 1569244"/>
              <a:gd name="connsiteY4" fmla="*/ 173831 h 1402556"/>
              <a:gd name="connsiteX5" fmla="*/ 504825 w 1569244"/>
              <a:gd name="connsiteY5" fmla="*/ 152400 h 1402556"/>
              <a:gd name="connsiteX6" fmla="*/ 704850 w 1569244"/>
              <a:gd name="connsiteY6" fmla="*/ 126206 h 1402556"/>
              <a:gd name="connsiteX7" fmla="*/ 1102519 w 1569244"/>
              <a:gd name="connsiteY7" fmla="*/ 64294 h 1402556"/>
              <a:gd name="connsiteX8" fmla="*/ 1145382 w 1569244"/>
              <a:gd name="connsiteY8" fmla="*/ 47625 h 1402556"/>
              <a:gd name="connsiteX9" fmla="*/ 1207294 w 1569244"/>
              <a:gd name="connsiteY9" fmla="*/ 19050 h 1402556"/>
              <a:gd name="connsiteX10" fmla="*/ 1254919 w 1569244"/>
              <a:gd name="connsiteY10" fmla="*/ 0 h 1402556"/>
              <a:gd name="connsiteX11" fmla="*/ 1273969 w 1569244"/>
              <a:gd name="connsiteY11" fmla="*/ 0 h 1402556"/>
              <a:gd name="connsiteX12" fmla="*/ 1357313 w 1569244"/>
              <a:gd name="connsiteY12" fmla="*/ 50006 h 1402556"/>
              <a:gd name="connsiteX13" fmla="*/ 1490663 w 1569244"/>
              <a:gd name="connsiteY13" fmla="*/ 138112 h 1402556"/>
              <a:gd name="connsiteX14" fmla="*/ 1545432 w 1569244"/>
              <a:gd name="connsiteY14" fmla="*/ 178594 h 1402556"/>
              <a:gd name="connsiteX15" fmla="*/ 1564482 w 1569244"/>
              <a:gd name="connsiteY15" fmla="*/ 202406 h 1402556"/>
              <a:gd name="connsiteX16" fmla="*/ 1569244 w 1569244"/>
              <a:gd name="connsiteY16" fmla="*/ 214312 h 1402556"/>
              <a:gd name="connsiteX17" fmla="*/ 1566863 w 1569244"/>
              <a:gd name="connsiteY17" fmla="*/ 230981 h 1402556"/>
              <a:gd name="connsiteX18" fmla="*/ 1559719 w 1569244"/>
              <a:gd name="connsiteY18" fmla="*/ 252412 h 1402556"/>
              <a:gd name="connsiteX19" fmla="*/ 1538288 w 1569244"/>
              <a:gd name="connsiteY19" fmla="*/ 273844 h 1402556"/>
              <a:gd name="connsiteX20" fmla="*/ 1521619 w 1569244"/>
              <a:gd name="connsiteY20" fmla="*/ 297656 h 1402556"/>
              <a:gd name="connsiteX21" fmla="*/ 1504950 w 1569244"/>
              <a:gd name="connsiteY21" fmla="*/ 328612 h 1402556"/>
              <a:gd name="connsiteX22" fmla="*/ 1488282 w 1569244"/>
              <a:gd name="connsiteY22" fmla="*/ 366712 h 1402556"/>
              <a:gd name="connsiteX23" fmla="*/ 1471613 w 1569244"/>
              <a:gd name="connsiteY23" fmla="*/ 459581 h 1402556"/>
              <a:gd name="connsiteX24" fmla="*/ 1416844 w 1569244"/>
              <a:gd name="connsiteY24" fmla="*/ 792956 h 1402556"/>
              <a:gd name="connsiteX25" fmla="*/ 1350169 w 1569244"/>
              <a:gd name="connsiteY25" fmla="*/ 1202531 h 1402556"/>
              <a:gd name="connsiteX26" fmla="*/ 1326357 w 1569244"/>
              <a:gd name="connsiteY26" fmla="*/ 1335881 h 1402556"/>
              <a:gd name="connsiteX27" fmla="*/ 1302544 w 1569244"/>
              <a:gd name="connsiteY27" fmla="*/ 1366837 h 1402556"/>
              <a:gd name="connsiteX28" fmla="*/ 1266825 w 1569244"/>
              <a:gd name="connsiteY28" fmla="*/ 1395412 h 1402556"/>
              <a:gd name="connsiteX29" fmla="*/ 1247775 w 1569244"/>
              <a:gd name="connsiteY29" fmla="*/ 1402556 h 1402556"/>
              <a:gd name="connsiteX30" fmla="*/ 1216819 w 1569244"/>
              <a:gd name="connsiteY30" fmla="*/ 1400175 h 1402556"/>
              <a:gd name="connsiteX31" fmla="*/ 1188244 w 1569244"/>
              <a:gd name="connsiteY31" fmla="*/ 1385887 h 1402556"/>
              <a:gd name="connsiteX32" fmla="*/ 1162050 w 1569244"/>
              <a:gd name="connsiteY32" fmla="*/ 1359694 h 1402556"/>
              <a:gd name="connsiteX33" fmla="*/ 1128713 w 1569244"/>
              <a:gd name="connsiteY33" fmla="*/ 1319212 h 1402556"/>
              <a:gd name="connsiteX34" fmla="*/ 1154907 w 1569244"/>
              <a:gd name="connsiteY34" fmla="*/ 1150144 h 1402556"/>
              <a:gd name="connsiteX35" fmla="*/ 1193007 w 1569244"/>
              <a:gd name="connsiteY35" fmla="*/ 745331 h 1402556"/>
              <a:gd name="connsiteX36" fmla="*/ 1219200 w 1569244"/>
              <a:gd name="connsiteY36" fmla="*/ 566737 h 1402556"/>
              <a:gd name="connsiteX37" fmla="*/ 1235869 w 1569244"/>
              <a:gd name="connsiteY37" fmla="*/ 302419 h 1402556"/>
              <a:gd name="connsiteX38" fmla="*/ 1235869 w 1569244"/>
              <a:gd name="connsiteY38" fmla="*/ 250031 h 1402556"/>
              <a:gd name="connsiteX39" fmla="*/ 1231107 w 1569244"/>
              <a:gd name="connsiteY39" fmla="*/ 226219 h 1402556"/>
              <a:gd name="connsiteX40" fmla="*/ 1219200 w 1569244"/>
              <a:gd name="connsiteY40" fmla="*/ 211931 h 1402556"/>
              <a:gd name="connsiteX41" fmla="*/ 1195388 w 1569244"/>
              <a:gd name="connsiteY41" fmla="*/ 202406 h 1402556"/>
              <a:gd name="connsiteX42" fmla="*/ 1164432 w 1569244"/>
              <a:gd name="connsiteY42" fmla="*/ 197644 h 1402556"/>
              <a:gd name="connsiteX43" fmla="*/ 1121569 w 1569244"/>
              <a:gd name="connsiteY43" fmla="*/ 202406 h 1402556"/>
              <a:gd name="connsiteX44" fmla="*/ 666750 w 1569244"/>
              <a:gd name="connsiteY44" fmla="*/ 271462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69244" h="1402556">
                <a:moveTo>
                  <a:pt x="666750" y="271462"/>
                </a:moveTo>
                <a:lnTo>
                  <a:pt x="66675" y="361950"/>
                </a:lnTo>
                <a:lnTo>
                  <a:pt x="0" y="197644"/>
                </a:lnTo>
                <a:lnTo>
                  <a:pt x="80963" y="192881"/>
                </a:lnTo>
                <a:lnTo>
                  <a:pt x="280988" y="173831"/>
                </a:lnTo>
                <a:lnTo>
                  <a:pt x="504825" y="152400"/>
                </a:lnTo>
                <a:lnTo>
                  <a:pt x="704850" y="126206"/>
                </a:lnTo>
                <a:lnTo>
                  <a:pt x="1102519" y="64294"/>
                </a:lnTo>
                <a:lnTo>
                  <a:pt x="1145382" y="47625"/>
                </a:lnTo>
                <a:lnTo>
                  <a:pt x="1207294" y="19050"/>
                </a:lnTo>
                <a:lnTo>
                  <a:pt x="1254919" y="0"/>
                </a:lnTo>
                <a:lnTo>
                  <a:pt x="1273969" y="0"/>
                </a:lnTo>
                <a:lnTo>
                  <a:pt x="1357313" y="50006"/>
                </a:lnTo>
                <a:lnTo>
                  <a:pt x="1490663" y="138112"/>
                </a:lnTo>
                <a:lnTo>
                  <a:pt x="1545432" y="178594"/>
                </a:lnTo>
                <a:lnTo>
                  <a:pt x="1564482" y="202406"/>
                </a:lnTo>
                <a:lnTo>
                  <a:pt x="1569244" y="214312"/>
                </a:lnTo>
                <a:lnTo>
                  <a:pt x="1566863" y="230981"/>
                </a:lnTo>
                <a:lnTo>
                  <a:pt x="1559719" y="252412"/>
                </a:lnTo>
                <a:lnTo>
                  <a:pt x="1538288" y="273844"/>
                </a:lnTo>
                <a:lnTo>
                  <a:pt x="1521619" y="297656"/>
                </a:lnTo>
                <a:lnTo>
                  <a:pt x="1504950" y="328612"/>
                </a:lnTo>
                <a:lnTo>
                  <a:pt x="1488282" y="366712"/>
                </a:lnTo>
                <a:lnTo>
                  <a:pt x="1471613" y="459581"/>
                </a:lnTo>
                <a:lnTo>
                  <a:pt x="1416844" y="792956"/>
                </a:lnTo>
                <a:lnTo>
                  <a:pt x="1350169" y="1202531"/>
                </a:lnTo>
                <a:lnTo>
                  <a:pt x="1326357" y="1335881"/>
                </a:lnTo>
                <a:lnTo>
                  <a:pt x="1302544" y="1366837"/>
                </a:lnTo>
                <a:lnTo>
                  <a:pt x="1266825" y="1395412"/>
                </a:lnTo>
                <a:lnTo>
                  <a:pt x="1247775" y="1402556"/>
                </a:lnTo>
                <a:lnTo>
                  <a:pt x="1216819" y="1400175"/>
                </a:lnTo>
                <a:lnTo>
                  <a:pt x="1188244" y="1385887"/>
                </a:lnTo>
                <a:lnTo>
                  <a:pt x="1162050" y="1359694"/>
                </a:lnTo>
                <a:lnTo>
                  <a:pt x="1128713" y="1319212"/>
                </a:lnTo>
                <a:lnTo>
                  <a:pt x="1154907" y="1150144"/>
                </a:lnTo>
                <a:lnTo>
                  <a:pt x="1193007" y="745331"/>
                </a:lnTo>
                <a:lnTo>
                  <a:pt x="1219200" y="566737"/>
                </a:lnTo>
                <a:lnTo>
                  <a:pt x="1235869" y="302419"/>
                </a:lnTo>
                <a:lnTo>
                  <a:pt x="1235869" y="250031"/>
                </a:lnTo>
                <a:lnTo>
                  <a:pt x="1231107" y="226219"/>
                </a:lnTo>
                <a:lnTo>
                  <a:pt x="1219200" y="211931"/>
                </a:lnTo>
                <a:lnTo>
                  <a:pt x="1195388" y="202406"/>
                </a:lnTo>
                <a:lnTo>
                  <a:pt x="1164432" y="197644"/>
                </a:lnTo>
                <a:lnTo>
                  <a:pt x="1121569" y="202406"/>
                </a:lnTo>
                <a:lnTo>
                  <a:pt x="666750" y="271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D45DE86-B9D4-3C43-8F3A-FFFA75817504}"/>
              </a:ext>
            </a:extLst>
          </p:cNvPr>
          <p:cNvSpPr/>
          <p:nvPr/>
        </p:nvSpPr>
        <p:spPr>
          <a:xfrm>
            <a:off x="3438525" y="3173413"/>
            <a:ext cx="1146175" cy="379412"/>
          </a:xfrm>
          <a:custGeom>
            <a:avLst/>
            <a:gdLst>
              <a:gd name="connsiteX0" fmla="*/ 504825 w 1145381"/>
              <a:gd name="connsiteY0" fmla="*/ 283369 h 378619"/>
              <a:gd name="connsiteX1" fmla="*/ 4763 w 1145381"/>
              <a:gd name="connsiteY1" fmla="*/ 378619 h 378619"/>
              <a:gd name="connsiteX2" fmla="*/ 0 w 1145381"/>
              <a:gd name="connsiteY2" fmla="*/ 169069 h 378619"/>
              <a:gd name="connsiteX3" fmla="*/ 247650 w 1145381"/>
              <a:gd name="connsiteY3" fmla="*/ 166688 h 378619"/>
              <a:gd name="connsiteX4" fmla="*/ 566738 w 1145381"/>
              <a:gd name="connsiteY4" fmla="*/ 109538 h 378619"/>
              <a:gd name="connsiteX5" fmla="*/ 1145381 w 1145381"/>
              <a:gd name="connsiteY5" fmla="*/ 0 h 378619"/>
              <a:gd name="connsiteX6" fmla="*/ 1145381 w 1145381"/>
              <a:gd name="connsiteY6" fmla="*/ 154782 h 378619"/>
              <a:gd name="connsiteX7" fmla="*/ 504825 w 1145381"/>
              <a:gd name="connsiteY7" fmla="*/ 283369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5381" h="378619">
                <a:moveTo>
                  <a:pt x="504825" y="283369"/>
                </a:moveTo>
                <a:lnTo>
                  <a:pt x="4763" y="378619"/>
                </a:lnTo>
                <a:lnTo>
                  <a:pt x="0" y="169069"/>
                </a:lnTo>
                <a:lnTo>
                  <a:pt x="247650" y="166688"/>
                </a:lnTo>
                <a:lnTo>
                  <a:pt x="566738" y="109538"/>
                </a:lnTo>
                <a:lnTo>
                  <a:pt x="1145381" y="0"/>
                </a:lnTo>
                <a:lnTo>
                  <a:pt x="1145381" y="154782"/>
                </a:lnTo>
                <a:lnTo>
                  <a:pt x="504825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2690795-10F9-5B43-A5FB-1B4A8C2D447C}"/>
              </a:ext>
            </a:extLst>
          </p:cNvPr>
          <p:cNvSpPr/>
          <p:nvPr/>
        </p:nvSpPr>
        <p:spPr>
          <a:xfrm>
            <a:off x="3513138" y="3752850"/>
            <a:ext cx="1014412" cy="287338"/>
          </a:xfrm>
          <a:custGeom>
            <a:avLst/>
            <a:gdLst>
              <a:gd name="connsiteX0" fmla="*/ 288131 w 1014412"/>
              <a:gd name="connsiteY0" fmla="*/ 259556 h 288131"/>
              <a:gd name="connsiteX1" fmla="*/ 9525 w 1014412"/>
              <a:gd name="connsiteY1" fmla="*/ 288131 h 288131"/>
              <a:gd name="connsiteX2" fmla="*/ 0 w 1014412"/>
              <a:gd name="connsiteY2" fmla="*/ 126206 h 288131"/>
              <a:gd name="connsiteX3" fmla="*/ 173831 w 1014412"/>
              <a:gd name="connsiteY3" fmla="*/ 121444 h 288131"/>
              <a:gd name="connsiteX4" fmla="*/ 252412 w 1014412"/>
              <a:gd name="connsiteY4" fmla="*/ 116681 h 288131"/>
              <a:gd name="connsiteX5" fmla="*/ 316706 w 1014412"/>
              <a:gd name="connsiteY5" fmla="*/ 109538 h 288131"/>
              <a:gd name="connsiteX6" fmla="*/ 407194 w 1014412"/>
              <a:gd name="connsiteY6" fmla="*/ 95250 h 288131"/>
              <a:gd name="connsiteX7" fmla="*/ 550069 w 1014412"/>
              <a:gd name="connsiteY7" fmla="*/ 76200 h 288131"/>
              <a:gd name="connsiteX8" fmla="*/ 742950 w 1014412"/>
              <a:gd name="connsiteY8" fmla="*/ 47625 h 288131"/>
              <a:gd name="connsiteX9" fmla="*/ 1014412 w 1014412"/>
              <a:gd name="connsiteY9" fmla="*/ 0 h 288131"/>
              <a:gd name="connsiteX10" fmla="*/ 992981 w 1014412"/>
              <a:gd name="connsiteY10" fmla="*/ 171450 h 288131"/>
              <a:gd name="connsiteX11" fmla="*/ 923925 w 1014412"/>
              <a:gd name="connsiteY11" fmla="*/ 176213 h 288131"/>
              <a:gd name="connsiteX12" fmla="*/ 847725 w 1014412"/>
              <a:gd name="connsiteY12" fmla="*/ 171450 h 288131"/>
              <a:gd name="connsiteX13" fmla="*/ 607219 w 1014412"/>
              <a:gd name="connsiteY13" fmla="*/ 195263 h 288131"/>
              <a:gd name="connsiteX14" fmla="*/ 288131 w 1014412"/>
              <a:gd name="connsiteY14" fmla="*/ 259556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14412" h="288131">
                <a:moveTo>
                  <a:pt x="288131" y="259556"/>
                </a:moveTo>
                <a:lnTo>
                  <a:pt x="9525" y="288131"/>
                </a:lnTo>
                <a:lnTo>
                  <a:pt x="0" y="126206"/>
                </a:lnTo>
                <a:lnTo>
                  <a:pt x="173831" y="121444"/>
                </a:lnTo>
                <a:lnTo>
                  <a:pt x="252412" y="116681"/>
                </a:lnTo>
                <a:lnTo>
                  <a:pt x="316706" y="109538"/>
                </a:lnTo>
                <a:lnTo>
                  <a:pt x="407194" y="95250"/>
                </a:lnTo>
                <a:lnTo>
                  <a:pt x="550069" y="76200"/>
                </a:lnTo>
                <a:lnTo>
                  <a:pt x="742950" y="47625"/>
                </a:lnTo>
                <a:lnTo>
                  <a:pt x="1014412" y="0"/>
                </a:lnTo>
                <a:lnTo>
                  <a:pt x="992981" y="171450"/>
                </a:lnTo>
                <a:lnTo>
                  <a:pt x="923925" y="176213"/>
                </a:lnTo>
                <a:lnTo>
                  <a:pt x="847725" y="171450"/>
                </a:lnTo>
                <a:lnTo>
                  <a:pt x="607219" y="195263"/>
                </a:lnTo>
                <a:lnTo>
                  <a:pt x="288131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CCA99BC-446B-7E40-B7D3-7565053AF0C6}"/>
              </a:ext>
            </a:extLst>
          </p:cNvPr>
          <p:cNvSpPr/>
          <p:nvPr/>
        </p:nvSpPr>
        <p:spPr>
          <a:xfrm rot="16200000">
            <a:off x="3051969" y="4687094"/>
            <a:ext cx="1866900" cy="309562"/>
          </a:xfrm>
          <a:custGeom>
            <a:avLst/>
            <a:gdLst>
              <a:gd name="connsiteX0" fmla="*/ 1250157 w 1866900"/>
              <a:gd name="connsiteY0" fmla="*/ 288132 h 309563"/>
              <a:gd name="connsiteX1" fmla="*/ 650082 w 1866900"/>
              <a:gd name="connsiteY1" fmla="*/ 290513 h 309563"/>
              <a:gd name="connsiteX2" fmla="*/ 583407 w 1866900"/>
              <a:gd name="connsiteY2" fmla="*/ 292894 h 309563"/>
              <a:gd name="connsiteX3" fmla="*/ 521494 w 1866900"/>
              <a:gd name="connsiteY3" fmla="*/ 297657 h 309563"/>
              <a:gd name="connsiteX4" fmla="*/ 428625 w 1866900"/>
              <a:gd name="connsiteY4" fmla="*/ 309563 h 309563"/>
              <a:gd name="connsiteX5" fmla="*/ 383382 w 1866900"/>
              <a:gd name="connsiteY5" fmla="*/ 304800 h 309563"/>
              <a:gd name="connsiteX6" fmla="*/ 307182 w 1866900"/>
              <a:gd name="connsiteY6" fmla="*/ 290513 h 309563"/>
              <a:gd name="connsiteX7" fmla="*/ 240507 w 1866900"/>
              <a:gd name="connsiteY7" fmla="*/ 273844 h 309563"/>
              <a:gd name="connsiteX8" fmla="*/ 180975 w 1866900"/>
              <a:gd name="connsiteY8" fmla="*/ 257175 h 309563"/>
              <a:gd name="connsiteX9" fmla="*/ 140494 w 1866900"/>
              <a:gd name="connsiteY9" fmla="*/ 238125 h 309563"/>
              <a:gd name="connsiteX10" fmla="*/ 90488 w 1866900"/>
              <a:gd name="connsiteY10" fmla="*/ 207169 h 309563"/>
              <a:gd name="connsiteX11" fmla="*/ 47625 w 1866900"/>
              <a:gd name="connsiteY11" fmla="*/ 166688 h 309563"/>
              <a:gd name="connsiteX12" fmla="*/ 16669 w 1866900"/>
              <a:gd name="connsiteY12" fmla="*/ 130969 h 309563"/>
              <a:gd name="connsiteX13" fmla="*/ 0 w 1866900"/>
              <a:gd name="connsiteY13" fmla="*/ 95250 h 309563"/>
              <a:gd name="connsiteX14" fmla="*/ 0 w 1866900"/>
              <a:gd name="connsiteY14" fmla="*/ 64294 h 309563"/>
              <a:gd name="connsiteX15" fmla="*/ 7144 w 1866900"/>
              <a:gd name="connsiteY15" fmla="*/ 50007 h 309563"/>
              <a:gd name="connsiteX16" fmla="*/ 23813 w 1866900"/>
              <a:gd name="connsiteY16" fmla="*/ 28575 h 309563"/>
              <a:gd name="connsiteX17" fmla="*/ 483394 w 1866900"/>
              <a:gd name="connsiteY17" fmla="*/ 64294 h 309563"/>
              <a:gd name="connsiteX18" fmla="*/ 814388 w 1866900"/>
              <a:gd name="connsiteY18" fmla="*/ 69057 h 309563"/>
              <a:gd name="connsiteX19" fmla="*/ 1293019 w 1866900"/>
              <a:gd name="connsiteY19" fmla="*/ 69057 h 309563"/>
              <a:gd name="connsiteX20" fmla="*/ 1652588 w 1866900"/>
              <a:gd name="connsiteY20" fmla="*/ 66675 h 309563"/>
              <a:gd name="connsiteX21" fmla="*/ 1690688 w 1866900"/>
              <a:gd name="connsiteY21" fmla="*/ 59532 h 309563"/>
              <a:gd name="connsiteX22" fmla="*/ 1721644 w 1866900"/>
              <a:gd name="connsiteY22" fmla="*/ 50007 h 309563"/>
              <a:gd name="connsiteX23" fmla="*/ 1804988 w 1866900"/>
              <a:gd name="connsiteY23" fmla="*/ 0 h 309563"/>
              <a:gd name="connsiteX24" fmla="*/ 1866900 w 1866900"/>
              <a:gd name="connsiteY24" fmla="*/ 283369 h 309563"/>
              <a:gd name="connsiteX25" fmla="*/ 1250157 w 1866900"/>
              <a:gd name="connsiteY25" fmla="*/ 288132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866900" h="309563">
                <a:moveTo>
                  <a:pt x="1250157" y="288132"/>
                </a:moveTo>
                <a:lnTo>
                  <a:pt x="650082" y="290513"/>
                </a:lnTo>
                <a:lnTo>
                  <a:pt x="583407" y="292894"/>
                </a:lnTo>
                <a:lnTo>
                  <a:pt x="521494" y="297657"/>
                </a:lnTo>
                <a:lnTo>
                  <a:pt x="428625" y="309563"/>
                </a:lnTo>
                <a:lnTo>
                  <a:pt x="383382" y="304800"/>
                </a:lnTo>
                <a:lnTo>
                  <a:pt x="307182" y="290513"/>
                </a:lnTo>
                <a:lnTo>
                  <a:pt x="240507" y="273844"/>
                </a:lnTo>
                <a:lnTo>
                  <a:pt x="180975" y="257175"/>
                </a:lnTo>
                <a:lnTo>
                  <a:pt x="140494" y="238125"/>
                </a:lnTo>
                <a:lnTo>
                  <a:pt x="90488" y="207169"/>
                </a:lnTo>
                <a:lnTo>
                  <a:pt x="47625" y="166688"/>
                </a:lnTo>
                <a:lnTo>
                  <a:pt x="16669" y="130969"/>
                </a:lnTo>
                <a:lnTo>
                  <a:pt x="0" y="95250"/>
                </a:lnTo>
                <a:lnTo>
                  <a:pt x="0" y="64294"/>
                </a:lnTo>
                <a:lnTo>
                  <a:pt x="7144" y="50007"/>
                </a:lnTo>
                <a:lnTo>
                  <a:pt x="23813" y="28575"/>
                </a:lnTo>
                <a:lnTo>
                  <a:pt x="483394" y="64294"/>
                </a:lnTo>
                <a:lnTo>
                  <a:pt x="814388" y="69057"/>
                </a:lnTo>
                <a:lnTo>
                  <a:pt x="1293019" y="69057"/>
                </a:lnTo>
                <a:lnTo>
                  <a:pt x="1652588" y="66675"/>
                </a:lnTo>
                <a:lnTo>
                  <a:pt x="1690688" y="59532"/>
                </a:lnTo>
                <a:lnTo>
                  <a:pt x="1721644" y="50007"/>
                </a:lnTo>
                <a:lnTo>
                  <a:pt x="1804988" y="0"/>
                </a:lnTo>
                <a:lnTo>
                  <a:pt x="1866900" y="283369"/>
                </a:lnTo>
                <a:lnTo>
                  <a:pt x="1250157" y="2881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4BA92A3-2396-8C45-8773-802E40203735}"/>
              </a:ext>
            </a:extLst>
          </p:cNvPr>
          <p:cNvSpPr/>
          <p:nvPr/>
        </p:nvSpPr>
        <p:spPr>
          <a:xfrm>
            <a:off x="3382963" y="5257800"/>
            <a:ext cx="546100" cy="500063"/>
          </a:xfrm>
          <a:custGeom>
            <a:avLst/>
            <a:gdLst>
              <a:gd name="connsiteX0" fmla="*/ 223838 w 545307"/>
              <a:gd name="connsiteY0" fmla="*/ 83344 h 500063"/>
              <a:gd name="connsiteX1" fmla="*/ 314325 w 545307"/>
              <a:gd name="connsiteY1" fmla="*/ 104775 h 500063"/>
              <a:gd name="connsiteX2" fmla="*/ 369094 w 545307"/>
              <a:gd name="connsiteY2" fmla="*/ 111919 h 500063"/>
              <a:gd name="connsiteX3" fmla="*/ 411957 w 545307"/>
              <a:gd name="connsiteY3" fmla="*/ 116681 h 500063"/>
              <a:gd name="connsiteX4" fmla="*/ 433388 w 545307"/>
              <a:gd name="connsiteY4" fmla="*/ 116681 h 500063"/>
              <a:gd name="connsiteX5" fmla="*/ 459582 w 545307"/>
              <a:gd name="connsiteY5" fmla="*/ 111919 h 500063"/>
              <a:gd name="connsiteX6" fmla="*/ 473869 w 545307"/>
              <a:gd name="connsiteY6" fmla="*/ 107156 h 500063"/>
              <a:gd name="connsiteX7" fmla="*/ 488157 w 545307"/>
              <a:gd name="connsiteY7" fmla="*/ 95250 h 500063"/>
              <a:gd name="connsiteX8" fmla="*/ 545307 w 545307"/>
              <a:gd name="connsiteY8" fmla="*/ 7144 h 500063"/>
              <a:gd name="connsiteX9" fmla="*/ 502444 w 545307"/>
              <a:gd name="connsiteY9" fmla="*/ 500063 h 500063"/>
              <a:gd name="connsiteX10" fmla="*/ 473869 w 545307"/>
              <a:gd name="connsiteY10" fmla="*/ 490538 h 500063"/>
              <a:gd name="connsiteX11" fmla="*/ 435769 w 545307"/>
              <a:gd name="connsiteY11" fmla="*/ 442913 h 500063"/>
              <a:gd name="connsiteX12" fmla="*/ 397669 w 545307"/>
              <a:gd name="connsiteY12" fmla="*/ 381000 h 500063"/>
              <a:gd name="connsiteX13" fmla="*/ 369094 w 545307"/>
              <a:gd name="connsiteY13" fmla="*/ 345281 h 500063"/>
              <a:gd name="connsiteX14" fmla="*/ 297657 w 545307"/>
              <a:gd name="connsiteY14" fmla="*/ 276225 h 500063"/>
              <a:gd name="connsiteX15" fmla="*/ 221457 w 545307"/>
              <a:gd name="connsiteY15" fmla="*/ 207169 h 500063"/>
              <a:gd name="connsiteX16" fmla="*/ 135732 w 545307"/>
              <a:gd name="connsiteY16" fmla="*/ 138113 h 500063"/>
              <a:gd name="connsiteX17" fmla="*/ 71438 w 545307"/>
              <a:gd name="connsiteY17" fmla="*/ 92869 h 500063"/>
              <a:gd name="connsiteX18" fmla="*/ 26194 w 545307"/>
              <a:gd name="connsiteY18" fmla="*/ 59531 h 500063"/>
              <a:gd name="connsiteX19" fmla="*/ 4763 w 545307"/>
              <a:gd name="connsiteY19" fmla="*/ 33338 h 500063"/>
              <a:gd name="connsiteX20" fmla="*/ 0 w 545307"/>
              <a:gd name="connsiteY20" fmla="*/ 16669 h 500063"/>
              <a:gd name="connsiteX21" fmla="*/ 4763 w 545307"/>
              <a:gd name="connsiteY21" fmla="*/ 2381 h 500063"/>
              <a:gd name="connsiteX22" fmla="*/ 16669 w 545307"/>
              <a:gd name="connsiteY22" fmla="*/ 0 h 500063"/>
              <a:gd name="connsiteX23" fmla="*/ 223838 w 545307"/>
              <a:gd name="connsiteY23" fmla="*/ 83344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5307" h="500063">
                <a:moveTo>
                  <a:pt x="223838" y="83344"/>
                </a:moveTo>
                <a:lnTo>
                  <a:pt x="314325" y="104775"/>
                </a:lnTo>
                <a:lnTo>
                  <a:pt x="369094" y="111919"/>
                </a:lnTo>
                <a:lnTo>
                  <a:pt x="411957" y="116681"/>
                </a:lnTo>
                <a:lnTo>
                  <a:pt x="433388" y="116681"/>
                </a:lnTo>
                <a:lnTo>
                  <a:pt x="459582" y="111919"/>
                </a:lnTo>
                <a:lnTo>
                  <a:pt x="473869" y="107156"/>
                </a:lnTo>
                <a:lnTo>
                  <a:pt x="488157" y="95250"/>
                </a:lnTo>
                <a:lnTo>
                  <a:pt x="545307" y="7144"/>
                </a:lnTo>
                <a:lnTo>
                  <a:pt x="502444" y="500063"/>
                </a:lnTo>
                <a:lnTo>
                  <a:pt x="473869" y="490538"/>
                </a:lnTo>
                <a:lnTo>
                  <a:pt x="435769" y="442913"/>
                </a:lnTo>
                <a:lnTo>
                  <a:pt x="397669" y="381000"/>
                </a:lnTo>
                <a:lnTo>
                  <a:pt x="369094" y="345281"/>
                </a:lnTo>
                <a:lnTo>
                  <a:pt x="297657" y="276225"/>
                </a:lnTo>
                <a:lnTo>
                  <a:pt x="221457" y="207169"/>
                </a:lnTo>
                <a:lnTo>
                  <a:pt x="135732" y="138113"/>
                </a:lnTo>
                <a:lnTo>
                  <a:pt x="71438" y="92869"/>
                </a:lnTo>
                <a:lnTo>
                  <a:pt x="26194" y="59531"/>
                </a:lnTo>
                <a:lnTo>
                  <a:pt x="4763" y="33338"/>
                </a:lnTo>
                <a:lnTo>
                  <a:pt x="0" y="16669"/>
                </a:lnTo>
                <a:lnTo>
                  <a:pt x="4763" y="2381"/>
                </a:lnTo>
                <a:lnTo>
                  <a:pt x="16669" y="0"/>
                </a:lnTo>
                <a:lnTo>
                  <a:pt x="223838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2192FD5-B418-CC47-8ECF-91B373AE1EA1}"/>
              </a:ext>
            </a:extLst>
          </p:cNvPr>
          <p:cNvSpPr/>
          <p:nvPr/>
        </p:nvSpPr>
        <p:spPr>
          <a:xfrm>
            <a:off x="4867275" y="1619250"/>
            <a:ext cx="2190750" cy="423863"/>
          </a:xfrm>
          <a:custGeom>
            <a:avLst/>
            <a:gdLst>
              <a:gd name="connsiteX0" fmla="*/ 1390650 w 2190750"/>
              <a:gd name="connsiteY0" fmla="*/ 273844 h 423863"/>
              <a:gd name="connsiteX1" fmla="*/ 1071563 w 2190750"/>
              <a:gd name="connsiteY1" fmla="*/ 314325 h 423863"/>
              <a:gd name="connsiteX2" fmla="*/ 935831 w 2190750"/>
              <a:gd name="connsiteY2" fmla="*/ 338138 h 423863"/>
              <a:gd name="connsiteX3" fmla="*/ 764381 w 2190750"/>
              <a:gd name="connsiteY3" fmla="*/ 359569 h 423863"/>
              <a:gd name="connsiteX4" fmla="*/ 664369 w 2190750"/>
              <a:gd name="connsiteY4" fmla="*/ 385763 h 423863"/>
              <a:gd name="connsiteX5" fmla="*/ 566738 w 2190750"/>
              <a:gd name="connsiteY5" fmla="*/ 407194 h 423863"/>
              <a:gd name="connsiteX6" fmla="*/ 461963 w 2190750"/>
              <a:gd name="connsiteY6" fmla="*/ 423863 h 423863"/>
              <a:gd name="connsiteX7" fmla="*/ 423863 w 2190750"/>
              <a:gd name="connsiteY7" fmla="*/ 416719 h 423863"/>
              <a:gd name="connsiteX8" fmla="*/ 364331 w 2190750"/>
              <a:gd name="connsiteY8" fmla="*/ 397669 h 423863"/>
              <a:gd name="connsiteX9" fmla="*/ 292894 w 2190750"/>
              <a:gd name="connsiteY9" fmla="*/ 364331 h 423863"/>
              <a:gd name="connsiteX10" fmla="*/ 214313 w 2190750"/>
              <a:gd name="connsiteY10" fmla="*/ 323850 h 423863"/>
              <a:gd name="connsiteX11" fmla="*/ 169069 w 2190750"/>
              <a:gd name="connsiteY11" fmla="*/ 292894 h 423863"/>
              <a:gd name="connsiteX12" fmla="*/ 116681 w 2190750"/>
              <a:gd name="connsiteY12" fmla="*/ 252413 h 423863"/>
              <a:gd name="connsiteX13" fmla="*/ 33338 w 2190750"/>
              <a:gd name="connsiteY13" fmla="*/ 185738 h 423863"/>
              <a:gd name="connsiteX14" fmla="*/ 9525 w 2190750"/>
              <a:gd name="connsiteY14" fmla="*/ 161925 h 423863"/>
              <a:gd name="connsiteX15" fmla="*/ 0 w 2190750"/>
              <a:gd name="connsiteY15" fmla="*/ 133350 h 423863"/>
              <a:gd name="connsiteX16" fmla="*/ 0 w 2190750"/>
              <a:gd name="connsiteY16" fmla="*/ 116681 h 423863"/>
              <a:gd name="connsiteX17" fmla="*/ 4763 w 2190750"/>
              <a:gd name="connsiteY17" fmla="*/ 104775 h 423863"/>
              <a:gd name="connsiteX18" fmla="*/ 19050 w 2190750"/>
              <a:gd name="connsiteY18" fmla="*/ 100013 h 423863"/>
              <a:gd name="connsiteX19" fmla="*/ 42863 w 2190750"/>
              <a:gd name="connsiteY19" fmla="*/ 107156 h 423863"/>
              <a:gd name="connsiteX20" fmla="*/ 80963 w 2190750"/>
              <a:gd name="connsiteY20" fmla="*/ 123825 h 423863"/>
              <a:gd name="connsiteX21" fmla="*/ 111919 w 2190750"/>
              <a:gd name="connsiteY21" fmla="*/ 140494 h 423863"/>
              <a:gd name="connsiteX22" fmla="*/ 152400 w 2190750"/>
              <a:gd name="connsiteY22" fmla="*/ 161925 h 423863"/>
              <a:gd name="connsiteX23" fmla="*/ 197644 w 2190750"/>
              <a:gd name="connsiteY23" fmla="*/ 176213 h 423863"/>
              <a:gd name="connsiteX24" fmla="*/ 242888 w 2190750"/>
              <a:gd name="connsiteY24" fmla="*/ 185738 h 423863"/>
              <a:gd name="connsiteX25" fmla="*/ 319088 w 2190750"/>
              <a:gd name="connsiteY25" fmla="*/ 197644 h 423863"/>
              <a:gd name="connsiteX26" fmla="*/ 390525 w 2190750"/>
              <a:gd name="connsiteY26" fmla="*/ 204788 h 423863"/>
              <a:gd name="connsiteX27" fmla="*/ 481013 w 2190750"/>
              <a:gd name="connsiteY27" fmla="*/ 202406 h 423863"/>
              <a:gd name="connsiteX28" fmla="*/ 659606 w 2190750"/>
              <a:gd name="connsiteY28" fmla="*/ 197644 h 423863"/>
              <a:gd name="connsiteX29" fmla="*/ 809625 w 2190750"/>
              <a:gd name="connsiteY29" fmla="*/ 188119 h 423863"/>
              <a:gd name="connsiteX30" fmla="*/ 928688 w 2190750"/>
              <a:gd name="connsiteY30" fmla="*/ 173831 h 423863"/>
              <a:gd name="connsiteX31" fmla="*/ 1040606 w 2190750"/>
              <a:gd name="connsiteY31" fmla="*/ 161925 h 423863"/>
              <a:gd name="connsiteX32" fmla="*/ 1207294 w 2190750"/>
              <a:gd name="connsiteY32" fmla="*/ 138113 h 423863"/>
              <a:gd name="connsiteX33" fmla="*/ 1335881 w 2190750"/>
              <a:gd name="connsiteY33" fmla="*/ 114300 h 423863"/>
              <a:gd name="connsiteX34" fmla="*/ 1554956 w 2190750"/>
              <a:gd name="connsiteY34" fmla="*/ 69056 h 423863"/>
              <a:gd name="connsiteX35" fmla="*/ 1683544 w 2190750"/>
              <a:gd name="connsiteY35" fmla="*/ 2381 h 423863"/>
              <a:gd name="connsiteX36" fmla="*/ 1702594 w 2190750"/>
              <a:gd name="connsiteY36" fmla="*/ 0 h 423863"/>
              <a:gd name="connsiteX37" fmla="*/ 1800225 w 2190750"/>
              <a:gd name="connsiteY37" fmla="*/ 7144 h 423863"/>
              <a:gd name="connsiteX38" fmla="*/ 1916906 w 2190750"/>
              <a:gd name="connsiteY38" fmla="*/ 28575 h 423863"/>
              <a:gd name="connsiteX39" fmla="*/ 2045494 w 2190750"/>
              <a:gd name="connsiteY39" fmla="*/ 61913 h 423863"/>
              <a:gd name="connsiteX40" fmla="*/ 2138363 w 2190750"/>
              <a:gd name="connsiteY40" fmla="*/ 95250 h 423863"/>
              <a:gd name="connsiteX41" fmla="*/ 2155031 w 2190750"/>
              <a:gd name="connsiteY41" fmla="*/ 114300 h 423863"/>
              <a:gd name="connsiteX42" fmla="*/ 2176463 w 2190750"/>
              <a:gd name="connsiteY42" fmla="*/ 140494 h 423863"/>
              <a:gd name="connsiteX43" fmla="*/ 2185988 w 2190750"/>
              <a:gd name="connsiteY43" fmla="*/ 154781 h 423863"/>
              <a:gd name="connsiteX44" fmla="*/ 2188369 w 2190750"/>
              <a:gd name="connsiteY44" fmla="*/ 176213 h 423863"/>
              <a:gd name="connsiteX45" fmla="*/ 2190750 w 2190750"/>
              <a:gd name="connsiteY45" fmla="*/ 202406 h 423863"/>
              <a:gd name="connsiteX46" fmla="*/ 2176463 w 2190750"/>
              <a:gd name="connsiteY46" fmla="*/ 223838 h 423863"/>
              <a:gd name="connsiteX47" fmla="*/ 2152650 w 2190750"/>
              <a:gd name="connsiteY47" fmla="*/ 240506 h 423863"/>
              <a:gd name="connsiteX48" fmla="*/ 2116931 w 2190750"/>
              <a:gd name="connsiteY48" fmla="*/ 245269 h 423863"/>
              <a:gd name="connsiteX49" fmla="*/ 2062163 w 2190750"/>
              <a:gd name="connsiteY49" fmla="*/ 245269 h 423863"/>
              <a:gd name="connsiteX50" fmla="*/ 1909763 w 2190750"/>
              <a:gd name="connsiteY50" fmla="*/ 245269 h 423863"/>
              <a:gd name="connsiteX51" fmla="*/ 1659731 w 2190750"/>
              <a:gd name="connsiteY51" fmla="*/ 247650 h 423863"/>
              <a:gd name="connsiteX52" fmla="*/ 1390650 w 2190750"/>
              <a:gd name="connsiteY52" fmla="*/ 27384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90750" h="423863">
                <a:moveTo>
                  <a:pt x="1390650" y="273844"/>
                </a:moveTo>
                <a:lnTo>
                  <a:pt x="1071563" y="314325"/>
                </a:lnTo>
                <a:lnTo>
                  <a:pt x="935831" y="338138"/>
                </a:lnTo>
                <a:lnTo>
                  <a:pt x="764381" y="359569"/>
                </a:lnTo>
                <a:lnTo>
                  <a:pt x="664369" y="385763"/>
                </a:lnTo>
                <a:lnTo>
                  <a:pt x="566738" y="407194"/>
                </a:lnTo>
                <a:lnTo>
                  <a:pt x="461963" y="423863"/>
                </a:lnTo>
                <a:lnTo>
                  <a:pt x="423863" y="416719"/>
                </a:lnTo>
                <a:lnTo>
                  <a:pt x="364331" y="397669"/>
                </a:lnTo>
                <a:lnTo>
                  <a:pt x="292894" y="364331"/>
                </a:lnTo>
                <a:lnTo>
                  <a:pt x="214313" y="323850"/>
                </a:lnTo>
                <a:lnTo>
                  <a:pt x="169069" y="292894"/>
                </a:lnTo>
                <a:lnTo>
                  <a:pt x="116681" y="252413"/>
                </a:lnTo>
                <a:lnTo>
                  <a:pt x="33338" y="185738"/>
                </a:lnTo>
                <a:lnTo>
                  <a:pt x="9525" y="161925"/>
                </a:lnTo>
                <a:lnTo>
                  <a:pt x="0" y="133350"/>
                </a:lnTo>
                <a:lnTo>
                  <a:pt x="0" y="116681"/>
                </a:lnTo>
                <a:lnTo>
                  <a:pt x="4763" y="104775"/>
                </a:lnTo>
                <a:lnTo>
                  <a:pt x="19050" y="100013"/>
                </a:lnTo>
                <a:lnTo>
                  <a:pt x="42863" y="107156"/>
                </a:lnTo>
                <a:lnTo>
                  <a:pt x="80963" y="123825"/>
                </a:lnTo>
                <a:lnTo>
                  <a:pt x="111919" y="140494"/>
                </a:lnTo>
                <a:lnTo>
                  <a:pt x="152400" y="161925"/>
                </a:lnTo>
                <a:lnTo>
                  <a:pt x="197644" y="176213"/>
                </a:lnTo>
                <a:lnTo>
                  <a:pt x="242888" y="185738"/>
                </a:lnTo>
                <a:lnTo>
                  <a:pt x="319088" y="197644"/>
                </a:lnTo>
                <a:lnTo>
                  <a:pt x="390525" y="204788"/>
                </a:lnTo>
                <a:lnTo>
                  <a:pt x="481013" y="202406"/>
                </a:lnTo>
                <a:lnTo>
                  <a:pt x="659606" y="197644"/>
                </a:lnTo>
                <a:lnTo>
                  <a:pt x="809625" y="188119"/>
                </a:lnTo>
                <a:lnTo>
                  <a:pt x="928688" y="173831"/>
                </a:lnTo>
                <a:lnTo>
                  <a:pt x="1040606" y="161925"/>
                </a:lnTo>
                <a:lnTo>
                  <a:pt x="1207294" y="138113"/>
                </a:lnTo>
                <a:lnTo>
                  <a:pt x="1335881" y="114300"/>
                </a:lnTo>
                <a:lnTo>
                  <a:pt x="1554956" y="69056"/>
                </a:lnTo>
                <a:lnTo>
                  <a:pt x="1683544" y="2381"/>
                </a:lnTo>
                <a:lnTo>
                  <a:pt x="1702594" y="0"/>
                </a:lnTo>
                <a:lnTo>
                  <a:pt x="1800225" y="7144"/>
                </a:lnTo>
                <a:lnTo>
                  <a:pt x="1916906" y="28575"/>
                </a:lnTo>
                <a:lnTo>
                  <a:pt x="2045494" y="61913"/>
                </a:lnTo>
                <a:lnTo>
                  <a:pt x="2138363" y="95250"/>
                </a:lnTo>
                <a:lnTo>
                  <a:pt x="2155031" y="114300"/>
                </a:lnTo>
                <a:lnTo>
                  <a:pt x="2176463" y="140494"/>
                </a:lnTo>
                <a:lnTo>
                  <a:pt x="2185988" y="154781"/>
                </a:lnTo>
                <a:lnTo>
                  <a:pt x="2188369" y="176213"/>
                </a:lnTo>
                <a:lnTo>
                  <a:pt x="2190750" y="202406"/>
                </a:lnTo>
                <a:lnTo>
                  <a:pt x="2176463" y="223838"/>
                </a:lnTo>
                <a:lnTo>
                  <a:pt x="2152650" y="240506"/>
                </a:lnTo>
                <a:lnTo>
                  <a:pt x="2116931" y="245269"/>
                </a:lnTo>
                <a:lnTo>
                  <a:pt x="2062163" y="245269"/>
                </a:lnTo>
                <a:lnTo>
                  <a:pt x="1909763" y="245269"/>
                </a:lnTo>
                <a:lnTo>
                  <a:pt x="1659731" y="247650"/>
                </a:lnTo>
                <a:lnTo>
                  <a:pt x="1390650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192CE4B-C2A2-074C-B0AD-F0E490887AE8}"/>
              </a:ext>
            </a:extLst>
          </p:cNvPr>
          <p:cNvSpPr/>
          <p:nvPr/>
        </p:nvSpPr>
        <p:spPr>
          <a:xfrm>
            <a:off x="5599113" y="1916113"/>
            <a:ext cx="476250" cy="889000"/>
          </a:xfrm>
          <a:custGeom>
            <a:avLst/>
            <a:gdLst>
              <a:gd name="connsiteX0" fmla="*/ 121444 w 476250"/>
              <a:gd name="connsiteY0" fmla="*/ 535782 h 888207"/>
              <a:gd name="connsiteX1" fmla="*/ 166687 w 476250"/>
              <a:gd name="connsiteY1" fmla="*/ 314325 h 888207"/>
              <a:gd name="connsiteX2" fmla="*/ 173831 w 476250"/>
              <a:gd name="connsiteY2" fmla="*/ 280988 h 888207"/>
              <a:gd name="connsiteX3" fmla="*/ 176212 w 476250"/>
              <a:gd name="connsiteY3" fmla="*/ 257175 h 888207"/>
              <a:gd name="connsiteX4" fmla="*/ 176212 w 476250"/>
              <a:gd name="connsiteY4" fmla="*/ 238125 h 888207"/>
              <a:gd name="connsiteX5" fmla="*/ 166687 w 476250"/>
              <a:gd name="connsiteY5" fmla="*/ 207169 h 888207"/>
              <a:gd name="connsiteX6" fmla="*/ 154781 w 476250"/>
              <a:gd name="connsiteY6" fmla="*/ 176213 h 888207"/>
              <a:gd name="connsiteX7" fmla="*/ 135731 w 476250"/>
              <a:gd name="connsiteY7" fmla="*/ 147638 h 888207"/>
              <a:gd name="connsiteX8" fmla="*/ 114300 w 476250"/>
              <a:gd name="connsiteY8" fmla="*/ 123825 h 888207"/>
              <a:gd name="connsiteX9" fmla="*/ 0 w 476250"/>
              <a:gd name="connsiteY9" fmla="*/ 26194 h 888207"/>
              <a:gd name="connsiteX10" fmla="*/ 159544 w 476250"/>
              <a:gd name="connsiteY10" fmla="*/ 0 h 888207"/>
              <a:gd name="connsiteX11" fmla="*/ 302419 w 476250"/>
              <a:gd name="connsiteY11" fmla="*/ 92869 h 888207"/>
              <a:gd name="connsiteX12" fmla="*/ 371475 w 476250"/>
              <a:gd name="connsiteY12" fmla="*/ 133350 h 888207"/>
              <a:gd name="connsiteX13" fmla="*/ 404812 w 476250"/>
              <a:gd name="connsiteY13" fmla="*/ 157163 h 888207"/>
              <a:gd name="connsiteX14" fmla="*/ 433387 w 476250"/>
              <a:gd name="connsiteY14" fmla="*/ 176213 h 888207"/>
              <a:gd name="connsiteX15" fmla="*/ 457200 w 476250"/>
              <a:gd name="connsiteY15" fmla="*/ 204788 h 888207"/>
              <a:gd name="connsiteX16" fmla="*/ 469106 w 476250"/>
              <a:gd name="connsiteY16" fmla="*/ 223838 h 888207"/>
              <a:gd name="connsiteX17" fmla="*/ 476250 w 476250"/>
              <a:gd name="connsiteY17" fmla="*/ 252413 h 888207"/>
              <a:gd name="connsiteX18" fmla="*/ 476250 w 476250"/>
              <a:gd name="connsiteY18" fmla="*/ 276225 h 888207"/>
              <a:gd name="connsiteX19" fmla="*/ 464344 w 476250"/>
              <a:gd name="connsiteY19" fmla="*/ 309563 h 888207"/>
              <a:gd name="connsiteX20" fmla="*/ 438150 w 476250"/>
              <a:gd name="connsiteY20" fmla="*/ 342900 h 888207"/>
              <a:gd name="connsiteX21" fmla="*/ 409575 w 476250"/>
              <a:gd name="connsiteY21" fmla="*/ 357188 h 888207"/>
              <a:gd name="connsiteX22" fmla="*/ 123825 w 476250"/>
              <a:gd name="connsiteY22" fmla="*/ 883444 h 888207"/>
              <a:gd name="connsiteX23" fmla="*/ 45244 w 476250"/>
              <a:gd name="connsiteY23" fmla="*/ 888207 h 888207"/>
              <a:gd name="connsiteX24" fmla="*/ 121444 w 476250"/>
              <a:gd name="connsiteY24" fmla="*/ 535782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76250" h="888207">
                <a:moveTo>
                  <a:pt x="121444" y="535782"/>
                </a:moveTo>
                <a:lnTo>
                  <a:pt x="166687" y="314325"/>
                </a:lnTo>
                <a:lnTo>
                  <a:pt x="173831" y="280988"/>
                </a:lnTo>
                <a:lnTo>
                  <a:pt x="176212" y="257175"/>
                </a:lnTo>
                <a:lnTo>
                  <a:pt x="176212" y="238125"/>
                </a:lnTo>
                <a:lnTo>
                  <a:pt x="166687" y="207169"/>
                </a:lnTo>
                <a:lnTo>
                  <a:pt x="154781" y="176213"/>
                </a:lnTo>
                <a:lnTo>
                  <a:pt x="135731" y="147638"/>
                </a:lnTo>
                <a:lnTo>
                  <a:pt x="114300" y="123825"/>
                </a:lnTo>
                <a:lnTo>
                  <a:pt x="0" y="26194"/>
                </a:lnTo>
                <a:lnTo>
                  <a:pt x="159544" y="0"/>
                </a:lnTo>
                <a:lnTo>
                  <a:pt x="302419" y="92869"/>
                </a:lnTo>
                <a:lnTo>
                  <a:pt x="371475" y="133350"/>
                </a:lnTo>
                <a:lnTo>
                  <a:pt x="404812" y="157163"/>
                </a:lnTo>
                <a:lnTo>
                  <a:pt x="433387" y="176213"/>
                </a:lnTo>
                <a:lnTo>
                  <a:pt x="457200" y="204788"/>
                </a:lnTo>
                <a:lnTo>
                  <a:pt x="469106" y="223838"/>
                </a:lnTo>
                <a:lnTo>
                  <a:pt x="476250" y="252413"/>
                </a:lnTo>
                <a:lnTo>
                  <a:pt x="476250" y="276225"/>
                </a:lnTo>
                <a:lnTo>
                  <a:pt x="464344" y="309563"/>
                </a:lnTo>
                <a:lnTo>
                  <a:pt x="438150" y="342900"/>
                </a:lnTo>
                <a:lnTo>
                  <a:pt x="409575" y="357188"/>
                </a:lnTo>
                <a:lnTo>
                  <a:pt x="123825" y="883444"/>
                </a:lnTo>
                <a:lnTo>
                  <a:pt x="45244" y="888207"/>
                </a:lnTo>
                <a:lnTo>
                  <a:pt x="121444" y="5357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372AA61-0EB6-554E-9AB2-6B001D34B9D5}"/>
              </a:ext>
            </a:extLst>
          </p:cNvPr>
          <p:cNvSpPr/>
          <p:nvPr/>
        </p:nvSpPr>
        <p:spPr>
          <a:xfrm rot="16200000">
            <a:off x="4119563" y="3625850"/>
            <a:ext cx="2309812" cy="369888"/>
          </a:xfrm>
          <a:custGeom>
            <a:avLst/>
            <a:gdLst>
              <a:gd name="connsiteX0" fmla="*/ 1183482 w 2309813"/>
              <a:gd name="connsiteY0" fmla="*/ 369093 h 369093"/>
              <a:gd name="connsiteX1" fmla="*/ 221457 w 2309813"/>
              <a:gd name="connsiteY1" fmla="*/ 369093 h 369093"/>
              <a:gd name="connsiteX2" fmla="*/ 88107 w 2309813"/>
              <a:gd name="connsiteY2" fmla="*/ 369093 h 369093"/>
              <a:gd name="connsiteX3" fmla="*/ 50007 w 2309813"/>
              <a:gd name="connsiteY3" fmla="*/ 342900 h 369093"/>
              <a:gd name="connsiteX4" fmla="*/ 16669 w 2309813"/>
              <a:gd name="connsiteY4" fmla="*/ 311943 h 369093"/>
              <a:gd name="connsiteX5" fmla="*/ 2382 w 2309813"/>
              <a:gd name="connsiteY5" fmla="*/ 283368 h 369093"/>
              <a:gd name="connsiteX6" fmla="*/ 0 w 2309813"/>
              <a:gd name="connsiteY6" fmla="*/ 242887 h 369093"/>
              <a:gd name="connsiteX7" fmla="*/ 7144 w 2309813"/>
              <a:gd name="connsiteY7" fmla="*/ 219075 h 369093"/>
              <a:gd name="connsiteX8" fmla="*/ 28575 w 2309813"/>
              <a:gd name="connsiteY8" fmla="*/ 197643 h 369093"/>
              <a:gd name="connsiteX9" fmla="*/ 69057 w 2309813"/>
              <a:gd name="connsiteY9" fmla="*/ 171450 h 369093"/>
              <a:gd name="connsiteX10" fmla="*/ 119063 w 2309813"/>
              <a:gd name="connsiteY10" fmla="*/ 147637 h 369093"/>
              <a:gd name="connsiteX11" fmla="*/ 180975 w 2309813"/>
              <a:gd name="connsiteY11" fmla="*/ 123825 h 369093"/>
              <a:gd name="connsiteX12" fmla="*/ 242888 w 2309813"/>
              <a:gd name="connsiteY12" fmla="*/ 107156 h 369093"/>
              <a:gd name="connsiteX13" fmla="*/ 295275 w 2309813"/>
              <a:gd name="connsiteY13" fmla="*/ 102393 h 369093"/>
              <a:gd name="connsiteX14" fmla="*/ 361950 w 2309813"/>
              <a:gd name="connsiteY14" fmla="*/ 102393 h 369093"/>
              <a:gd name="connsiteX15" fmla="*/ 442913 w 2309813"/>
              <a:gd name="connsiteY15" fmla="*/ 109537 h 369093"/>
              <a:gd name="connsiteX16" fmla="*/ 695325 w 2309813"/>
              <a:gd name="connsiteY16" fmla="*/ 128587 h 369093"/>
              <a:gd name="connsiteX17" fmla="*/ 1140619 w 2309813"/>
              <a:gd name="connsiteY17" fmla="*/ 147637 h 369093"/>
              <a:gd name="connsiteX18" fmla="*/ 1650207 w 2309813"/>
              <a:gd name="connsiteY18" fmla="*/ 161925 h 369093"/>
              <a:gd name="connsiteX19" fmla="*/ 1969294 w 2309813"/>
              <a:gd name="connsiteY19" fmla="*/ 166687 h 369093"/>
              <a:gd name="connsiteX20" fmla="*/ 2007394 w 2309813"/>
              <a:gd name="connsiteY20" fmla="*/ 164306 h 369093"/>
              <a:gd name="connsiteX21" fmla="*/ 2040732 w 2309813"/>
              <a:gd name="connsiteY21" fmla="*/ 161925 h 369093"/>
              <a:gd name="connsiteX22" fmla="*/ 2066925 w 2309813"/>
              <a:gd name="connsiteY22" fmla="*/ 152400 h 369093"/>
              <a:gd name="connsiteX23" fmla="*/ 2119313 w 2309813"/>
              <a:gd name="connsiteY23" fmla="*/ 116681 h 369093"/>
              <a:gd name="connsiteX24" fmla="*/ 2193132 w 2309813"/>
              <a:gd name="connsiteY24" fmla="*/ 64293 h 369093"/>
              <a:gd name="connsiteX25" fmla="*/ 2250282 w 2309813"/>
              <a:gd name="connsiteY25" fmla="*/ 16668 h 369093"/>
              <a:gd name="connsiteX26" fmla="*/ 2278857 w 2309813"/>
              <a:gd name="connsiteY26" fmla="*/ 0 h 369093"/>
              <a:gd name="connsiteX27" fmla="*/ 2302669 w 2309813"/>
              <a:gd name="connsiteY27" fmla="*/ 0 h 369093"/>
              <a:gd name="connsiteX28" fmla="*/ 2309813 w 2309813"/>
              <a:gd name="connsiteY28" fmla="*/ 4762 h 369093"/>
              <a:gd name="connsiteX29" fmla="*/ 2309813 w 2309813"/>
              <a:gd name="connsiteY29" fmla="*/ 19050 h 369093"/>
              <a:gd name="connsiteX30" fmla="*/ 2290763 w 2309813"/>
              <a:gd name="connsiteY30" fmla="*/ 54768 h 369093"/>
              <a:gd name="connsiteX31" fmla="*/ 2269332 w 2309813"/>
              <a:gd name="connsiteY31" fmla="*/ 116681 h 369093"/>
              <a:gd name="connsiteX32" fmla="*/ 2245519 w 2309813"/>
              <a:gd name="connsiteY32" fmla="*/ 204787 h 369093"/>
              <a:gd name="connsiteX33" fmla="*/ 2226469 w 2309813"/>
              <a:gd name="connsiteY33" fmla="*/ 350043 h 369093"/>
              <a:gd name="connsiteX34" fmla="*/ 2031207 w 2309813"/>
              <a:gd name="connsiteY34" fmla="*/ 350043 h 369093"/>
              <a:gd name="connsiteX35" fmla="*/ 1590675 w 2309813"/>
              <a:gd name="connsiteY35" fmla="*/ 350043 h 369093"/>
              <a:gd name="connsiteX36" fmla="*/ 1419225 w 2309813"/>
              <a:gd name="connsiteY36" fmla="*/ 366712 h 369093"/>
              <a:gd name="connsiteX37" fmla="*/ 1183482 w 2309813"/>
              <a:gd name="connsiteY37" fmla="*/ 369093 h 369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09813" h="369093">
                <a:moveTo>
                  <a:pt x="1183482" y="369093"/>
                </a:moveTo>
                <a:lnTo>
                  <a:pt x="221457" y="369093"/>
                </a:lnTo>
                <a:lnTo>
                  <a:pt x="88107" y="369093"/>
                </a:lnTo>
                <a:lnTo>
                  <a:pt x="50007" y="342900"/>
                </a:lnTo>
                <a:lnTo>
                  <a:pt x="16669" y="311943"/>
                </a:lnTo>
                <a:lnTo>
                  <a:pt x="2382" y="283368"/>
                </a:lnTo>
                <a:lnTo>
                  <a:pt x="0" y="242887"/>
                </a:lnTo>
                <a:lnTo>
                  <a:pt x="7144" y="219075"/>
                </a:lnTo>
                <a:lnTo>
                  <a:pt x="28575" y="197643"/>
                </a:lnTo>
                <a:lnTo>
                  <a:pt x="69057" y="171450"/>
                </a:lnTo>
                <a:lnTo>
                  <a:pt x="119063" y="147637"/>
                </a:lnTo>
                <a:lnTo>
                  <a:pt x="180975" y="123825"/>
                </a:lnTo>
                <a:lnTo>
                  <a:pt x="242888" y="107156"/>
                </a:lnTo>
                <a:lnTo>
                  <a:pt x="295275" y="102393"/>
                </a:lnTo>
                <a:lnTo>
                  <a:pt x="361950" y="102393"/>
                </a:lnTo>
                <a:lnTo>
                  <a:pt x="442913" y="109537"/>
                </a:lnTo>
                <a:lnTo>
                  <a:pt x="695325" y="128587"/>
                </a:lnTo>
                <a:lnTo>
                  <a:pt x="1140619" y="147637"/>
                </a:lnTo>
                <a:lnTo>
                  <a:pt x="1650207" y="161925"/>
                </a:lnTo>
                <a:lnTo>
                  <a:pt x="1969294" y="166687"/>
                </a:lnTo>
                <a:lnTo>
                  <a:pt x="2007394" y="164306"/>
                </a:lnTo>
                <a:lnTo>
                  <a:pt x="2040732" y="161925"/>
                </a:lnTo>
                <a:lnTo>
                  <a:pt x="2066925" y="152400"/>
                </a:lnTo>
                <a:lnTo>
                  <a:pt x="2119313" y="116681"/>
                </a:lnTo>
                <a:lnTo>
                  <a:pt x="2193132" y="64293"/>
                </a:lnTo>
                <a:lnTo>
                  <a:pt x="2250282" y="16668"/>
                </a:lnTo>
                <a:lnTo>
                  <a:pt x="2278857" y="0"/>
                </a:lnTo>
                <a:lnTo>
                  <a:pt x="2302669" y="0"/>
                </a:lnTo>
                <a:lnTo>
                  <a:pt x="2309813" y="4762"/>
                </a:lnTo>
                <a:lnTo>
                  <a:pt x="2309813" y="19050"/>
                </a:lnTo>
                <a:lnTo>
                  <a:pt x="2290763" y="54768"/>
                </a:lnTo>
                <a:lnTo>
                  <a:pt x="2269332" y="116681"/>
                </a:lnTo>
                <a:lnTo>
                  <a:pt x="2245519" y="204787"/>
                </a:lnTo>
                <a:lnTo>
                  <a:pt x="2226469" y="350043"/>
                </a:lnTo>
                <a:lnTo>
                  <a:pt x="2031207" y="350043"/>
                </a:lnTo>
                <a:lnTo>
                  <a:pt x="1590675" y="350043"/>
                </a:lnTo>
                <a:lnTo>
                  <a:pt x="1419225" y="366712"/>
                </a:lnTo>
                <a:lnTo>
                  <a:pt x="1183482" y="3690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D9FA923-9453-B94A-9103-3AEFCFA84660}"/>
              </a:ext>
            </a:extLst>
          </p:cNvPr>
          <p:cNvSpPr/>
          <p:nvPr/>
        </p:nvSpPr>
        <p:spPr>
          <a:xfrm rot="16200000">
            <a:off x="4957763" y="2914650"/>
            <a:ext cx="2376488" cy="1677987"/>
          </a:xfrm>
          <a:custGeom>
            <a:avLst/>
            <a:gdLst>
              <a:gd name="connsiteX0" fmla="*/ 959644 w 2376487"/>
              <a:gd name="connsiteY0" fmla="*/ 1578769 h 1678782"/>
              <a:gd name="connsiteX1" fmla="*/ 583406 w 2376487"/>
              <a:gd name="connsiteY1" fmla="*/ 1564482 h 1678782"/>
              <a:gd name="connsiteX2" fmla="*/ 359569 w 2376487"/>
              <a:gd name="connsiteY2" fmla="*/ 1552575 h 1678782"/>
              <a:gd name="connsiteX3" fmla="*/ 204787 w 2376487"/>
              <a:gd name="connsiteY3" fmla="*/ 1538288 h 1678782"/>
              <a:gd name="connsiteX4" fmla="*/ 114300 w 2376487"/>
              <a:gd name="connsiteY4" fmla="*/ 1524000 h 1678782"/>
              <a:gd name="connsiteX5" fmla="*/ 38100 w 2376487"/>
              <a:gd name="connsiteY5" fmla="*/ 1509713 h 1678782"/>
              <a:gd name="connsiteX6" fmla="*/ 11906 w 2376487"/>
              <a:gd name="connsiteY6" fmla="*/ 1497807 h 1678782"/>
              <a:gd name="connsiteX7" fmla="*/ 0 w 2376487"/>
              <a:gd name="connsiteY7" fmla="*/ 1469232 h 1678782"/>
              <a:gd name="connsiteX8" fmla="*/ 2381 w 2376487"/>
              <a:gd name="connsiteY8" fmla="*/ 1440657 h 1678782"/>
              <a:gd name="connsiteX9" fmla="*/ 11906 w 2376487"/>
              <a:gd name="connsiteY9" fmla="*/ 1409700 h 1678782"/>
              <a:gd name="connsiteX10" fmla="*/ 33337 w 2376487"/>
              <a:gd name="connsiteY10" fmla="*/ 1381125 h 1678782"/>
              <a:gd name="connsiteX11" fmla="*/ 61912 w 2376487"/>
              <a:gd name="connsiteY11" fmla="*/ 1357313 h 1678782"/>
              <a:gd name="connsiteX12" fmla="*/ 90487 w 2376487"/>
              <a:gd name="connsiteY12" fmla="*/ 1319213 h 1678782"/>
              <a:gd name="connsiteX13" fmla="*/ 109537 w 2376487"/>
              <a:gd name="connsiteY13" fmla="*/ 1300163 h 1678782"/>
              <a:gd name="connsiteX14" fmla="*/ 138112 w 2376487"/>
              <a:gd name="connsiteY14" fmla="*/ 1281113 h 1678782"/>
              <a:gd name="connsiteX15" fmla="*/ 195262 w 2376487"/>
              <a:gd name="connsiteY15" fmla="*/ 1257300 h 1678782"/>
              <a:gd name="connsiteX16" fmla="*/ 326231 w 2376487"/>
              <a:gd name="connsiteY16" fmla="*/ 1316832 h 1678782"/>
              <a:gd name="connsiteX17" fmla="*/ 390525 w 2376487"/>
              <a:gd name="connsiteY17" fmla="*/ 1323975 h 1678782"/>
              <a:gd name="connsiteX18" fmla="*/ 485775 w 2376487"/>
              <a:gd name="connsiteY18" fmla="*/ 1331119 h 1678782"/>
              <a:gd name="connsiteX19" fmla="*/ 842962 w 2376487"/>
              <a:gd name="connsiteY19" fmla="*/ 1338263 h 1678782"/>
              <a:gd name="connsiteX20" fmla="*/ 1012031 w 2376487"/>
              <a:gd name="connsiteY20" fmla="*/ 1338263 h 1678782"/>
              <a:gd name="connsiteX21" fmla="*/ 1531144 w 2376487"/>
              <a:gd name="connsiteY21" fmla="*/ 1335882 h 1678782"/>
              <a:gd name="connsiteX22" fmla="*/ 1712119 w 2376487"/>
              <a:gd name="connsiteY22" fmla="*/ 1338263 h 1678782"/>
              <a:gd name="connsiteX23" fmla="*/ 1981200 w 2376487"/>
              <a:gd name="connsiteY23" fmla="*/ 1338263 h 1678782"/>
              <a:gd name="connsiteX24" fmla="*/ 2095500 w 2376487"/>
              <a:gd name="connsiteY24" fmla="*/ 1335882 h 1678782"/>
              <a:gd name="connsiteX25" fmla="*/ 2119312 w 2376487"/>
              <a:gd name="connsiteY25" fmla="*/ 1333500 h 1678782"/>
              <a:gd name="connsiteX26" fmla="*/ 2140744 w 2376487"/>
              <a:gd name="connsiteY26" fmla="*/ 1323975 h 1678782"/>
              <a:gd name="connsiteX27" fmla="*/ 2162175 w 2376487"/>
              <a:gd name="connsiteY27" fmla="*/ 1309688 h 1678782"/>
              <a:gd name="connsiteX28" fmla="*/ 2176462 w 2376487"/>
              <a:gd name="connsiteY28" fmla="*/ 1278732 h 1678782"/>
              <a:gd name="connsiteX29" fmla="*/ 2183606 w 2376487"/>
              <a:gd name="connsiteY29" fmla="*/ 1245394 h 1678782"/>
              <a:gd name="connsiteX30" fmla="*/ 2157412 w 2376487"/>
              <a:gd name="connsiteY30" fmla="*/ 1073944 h 1678782"/>
              <a:gd name="connsiteX31" fmla="*/ 2100262 w 2376487"/>
              <a:gd name="connsiteY31" fmla="*/ 669132 h 1678782"/>
              <a:gd name="connsiteX32" fmla="*/ 2050256 w 2376487"/>
              <a:gd name="connsiteY32" fmla="*/ 314325 h 1678782"/>
              <a:gd name="connsiteX33" fmla="*/ 2019300 w 2376487"/>
              <a:gd name="connsiteY33" fmla="*/ 80963 h 1678782"/>
              <a:gd name="connsiteX34" fmla="*/ 2193131 w 2376487"/>
              <a:gd name="connsiteY34" fmla="*/ 0 h 1678782"/>
              <a:gd name="connsiteX35" fmla="*/ 2200275 w 2376487"/>
              <a:gd name="connsiteY35" fmla="*/ 130969 h 1678782"/>
              <a:gd name="connsiteX36" fmla="*/ 2202656 w 2376487"/>
              <a:gd name="connsiteY36" fmla="*/ 359569 h 1678782"/>
              <a:gd name="connsiteX37" fmla="*/ 2228850 w 2376487"/>
              <a:gd name="connsiteY37" fmla="*/ 464344 h 1678782"/>
              <a:gd name="connsiteX38" fmla="*/ 2245519 w 2376487"/>
              <a:gd name="connsiteY38" fmla="*/ 640557 h 1678782"/>
              <a:gd name="connsiteX39" fmla="*/ 2281237 w 2376487"/>
              <a:gd name="connsiteY39" fmla="*/ 876300 h 1678782"/>
              <a:gd name="connsiteX40" fmla="*/ 2316956 w 2376487"/>
              <a:gd name="connsiteY40" fmla="*/ 1183482 h 1678782"/>
              <a:gd name="connsiteX41" fmla="*/ 2376487 w 2376487"/>
              <a:gd name="connsiteY41" fmla="*/ 1364457 h 1678782"/>
              <a:gd name="connsiteX42" fmla="*/ 2374106 w 2376487"/>
              <a:gd name="connsiteY42" fmla="*/ 1393032 h 1678782"/>
              <a:gd name="connsiteX43" fmla="*/ 2326481 w 2376487"/>
              <a:gd name="connsiteY43" fmla="*/ 1466850 h 1678782"/>
              <a:gd name="connsiteX44" fmla="*/ 2171700 w 2376487"/>
              <a:gd name="connsiteY44" fmla="*/ 1662113 h 1678782"/>
              <a:gd name="connsiteX45" fmla="*/ 2150269 w 2376487"/>
              <a:gd name="connsiteY45" fmla="*/ 1676400 h 1678782"/>
              <a:gd name="connsiteX46" fmla="*/ 2128837 w 2376487"/>
              <a:gd name="connsiteY46" fmla="*/ 1678782 h 1678782"/>
              <a:gd name="connsiteX47" fmla="*/ 2109787 w 2376487"/>
              <a:gd name="connsiteY47" fmla="*/ 1669257 h 1678782"/>
              <a:gd name="connsiteX48" fmla="*/ 2081212 w 2376487"/>
              <a:gd name="connsiteY48" fmla="*/ 1638300 h 1678782"/>
              <a:gd name="connsiteX49" fmla="*/ 2047875 w 2376487"/>
              <a:gd name="connsiteY49" fmla="*/ 1619250 h 1678782"/>
              <a:gd name="connsiteX50" fmla="*/ 2002631 w 2376487"/>
              <a:gd name="connsiteY50" fmla="*/ 1604963 h 1678782"/>
              <a:gd name="connsiteX51" fmla="*/ 1912144 w 2376487"/>
              <a:gd name="connsiteY51" fmla="*/ 1600200 h 1678782"/>
              <a:gd name="connsiteX52" fmla="*/ 959644 w 2376487"/>
              <a:gd name="connsiteY52" fmla="*/ 1578769 h 1678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76487" h="1678782">
                <a:moveTo>
                  <a:pt x="959644" y="1578769"/>
                </a:moveTo>
                <a:lnTo>
                  <a:pt x="583406" y="1564482"/>
                </a:lnTo>
                <a:lnTo>
                  <a:pt x="359569" y="1552575"/>
                </a:lnTo>
                <a:lnTo>
                  <a:pt x="204787" y="1538288"/>
                </a:lnTo>
                <a:lnTo>
                  <a:pt x="114300" y="1524000"/>
                </a:lnTo>
                <a:lnTo>
                  <a:pt x="38100" y="1509713"/>
                </a:lnTo>
                <a:lnTo>
                  <a:pt x="11906" y="1497807"/>
                </a:lnTo>
                <a:lnTo>
                  <a:pt x="0" y="1469232"/>
                </a:lnTo>
                <a:lnTo>
                  <a:pt x="2381" y="1440657"/>
                </a:lnTo>
                <a:lnTo>
                  <a:pt x="11906" y="1409700"/>
                </a:lnTo>
                <a:lnTo>
                  <a:pt x="33337" y="1381125"/>
                </a:lnTo>
                <a:lnTo>
                  <a:pt x="61912" y="1357313"/>
                </a:lnTo>
                <a:lnTo>
                  <a:pt x="90487" y="1319213"/>
                </a:lnTo>
                <a:lnTo>
                  <a:pt x="109537" y="1300163"/>
                </a:lnTo>
                <a:lnTo>
                  <a:pt x="138112" y="1281113"/>
                </a:lnTo>
                <a:lnTo>
                  <a:pt x="195262" y="1257300"/>
                </a:lnTo>
                <a:lnTo>
                  <a:pt x="326231" y="1316832"/>
                </a:lnTo>
                <a:lnTo>
                  <a:pt x="390525" y="1323975"/>
                </a:lnTo>
                <a:lnTo>
                  <a:pt x="485775" y="1331119"/>
                </a:lnTo>
                <a:lnTo>
                  <a:pt x="842962" y="1338263"/>
                </a:lnTo>
                <a:lnTo>
                  <a:pt x="1012031" y="1338263"/>
                </a:lnTo>
                <a:lnTo>
                  <a:pt x="1531144" y="1335882"/>
                </a:lnTo>
                <a:lnTo>
                  <a:pt x="1712119" y="1338263"/>
                </a:lnTo>
                <a:lnTo>
                  <a:pt x="1981200" y="1338263"/>
                </a:lnTo>
                <a:lnTo>
                  <a:pt x="2095500" y="1335882"/>
                </a:lnTo>
                <a:lnTo>
                  <a:pt x="2119312" y="1333500"/>
                </a:lnTo>
                <a:lnTo>
                  <a:pt x="2140744" y="1323975"/>
                </a:lnTo>
                <a:lnTo>
                  <a:pt x="2162175" y="1309688"/>
                </a:lnTo>
                <a:lnTo>
                  <a:pt x="2176462" y="1278732"/>
                </a:lnTo>
                <a:lnTo>
                  <a:pt x="2183606" y="1245394"/>
                </a:lnTo>
                <a:lnTo>
                  <a:pt x="2157412" y="1073944"/>
                </a:lnTo>
                <a:lnTo>
                  <a:pt x="2100262" y="669132"/>
                </a:lnTo>
                <a:lnTo>
                  <a:pt x="2050256" y="314325"/>
                </a:lnTo>
                <a:lnTo>
                  <a:pt x="2019300" y="80963"/>
                </a:lnTo>
                <a:lnTo>
                  <a:pt x="2193131" y="0"/>
                </a:lnTo>
                <a:lnTo>
                  <a:pt x="2200275" y="130969"/>
                </a:lnTo>
                <a:cubicBezTo>
                  <a:pt x="2201069" y="207169"/>
                  <a:pt x="2201862" y="283369"/>
                  <a:pt x="2202656" y="359569"/>
                </a:cubicBezTo>
                <a:lnTo>
                  <a:pt x="2228850" y="464344"/>
                </a:lnTo>
                <a:lnTo>
                  <a:pt x="2245519" y="640557"/>
                </a:lnTo>
                <a:lnTo>
                  <a:pt x="2281237" y="876300"/>
                </a:lnTo>
                <a:lnTo>
                  <a:pt x="2316956" y="1183482"/>
                </a:lnTo>
                <a:lnTo>
                  <a:pt x="2376487" y="1364457"/>
                </a:lnTo>
                <a:lnTo>
                  <a:pt x="2374106" y="1393032"/>
                </a:lnTo>
                <a:lnTo>
                  <a:pt x="2326481" y="1466850"/>
                </a:lnTo>
                <a:lnTo>
                  <a:pt x="2171700" y="1662113"/>
                </a:lnTo>
                <a:lnTo>
                  <a:pt x="2150269" y="1676400"/>
                </a:lnTo>
                <a:lnTo>
                  <a:pt x="2128837" y="1678782"/>
                </a:lnTo>
                <a:lnTo>
                  <a:pt x="2109787" y="1669257"/>
                </a:lnTo>
                <a:lnTo>
                  <a:pt x="2081212" y="1638300"/>
                </a:lnTo>
                <a:lnTo>
                  <a:pt x="2047875" y="1619250"/>
                </a:lnTo>
                <a:lnTo>
                  <a:pt x="2002631" y="1604963"/>
                </a:lnTo>
                <a:lnTo>
                  <a:pt x="1912144" y="1600200"/>
                </a:lnTo>
                <a:lnTo>
                  <a:pt x="959644" y="1578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9DC4690-6683-3D42-86A0-0F4C258F634A}"/>
              </a:ext>
            </a:extLst>
          </p:cNvPr>
          <p:cNvSpPr/>
          <p:nvPr/>
        </p:nvSpPr>
        <p:spPr>
          <a:xfrm>
            <a:off x="5375275" y="3214688"/>
            <a:ext cx="1330325" cy="338137"/>
          </a:xfrm>
          <a:custGeom>
            <a:avLst/>
            <a:gdLst>
              <a:gd name="connsiteX0" fmla="*/ 428625 w 1331119"/>
              <a:gd name="connsiteY0" fmla="*/ 285750 h 338137"/>
              <a:gd name="connsiteX1" fmla="*/ 16669 w 1331119"/>
              <a:gd name="connsiteY1" fmla="*/ 338137 h 338137"/>
              <a:gd name="connsiteX2" fmla="*/ 0 w 1331119"/>
              <a:gd name="connsiteY2" fmla="*/ 152400 h 338137"/>
              <a:gd name="connsiteX3" fmla="*/ 309563 w 1331119"/>
              <a:gd name="connsiteY3" fmla="*/ 119062 h 338137"/>
              <a:gd name="connsiteX4" fmla="*/ 661988 w 1331119"/>
              <a:gd name="connsiteY4" fmla="*/ 80962 h 338137"/>
              <a:gd name="connsiteX5" fmla="*/ 952500 w 1331119"/>
              <a:gd name="connsiteY5" fmla="*/ 47625 h 338137"/>
              <a:gd name="connsiteX6" fmla="*/ 1331119 w 1331119"/>
              <a:gd name="connsiteY6" fmla="*/ 0 h 338137"/>
              <a:gd name="connsiteX7" fmla="*/ 1323975 w 1331119"/>
              <a:gd name="connsiteY7" fmla="*/ 188118 h 338137"/>
              <a:gd name="connsiteX8" fmla="*/ 1014413 w 1331119"/>
              <a:gd name="connsiteY8" fmla="*/ 221456 h 338137"/>
              <a:gd name="connsiteX9" fmla="*/ 428625 w 1331119"/>
              <a:gd name="connsiteY9" fmla="*/ 285750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1119" h="338137">
                <a:moveTo>
                  <a:pt x="428625" y="285750"/>
                </a:moveTo>
                <a:lnTo>
                  <a:pt x="16669" y="338137"/>
                </a:lnTo>
                <a:lnTo>
                  <a:pt x="0" y="152400"/>
                </a:lnTo>
                <a:lnTo>
                  <a:pt x="309563" y="119062"/>
                </a:lnTo>
                <a:lnTo>
                  <a:pt x="661988" y="80962"/>
                </a:lnTo>
                <a:lnTo>
                  <a:pt x="952500" y="47625"/>
                </a:lnTo>
                <a:lnTo>
                  <a:pt x="1331119" y="0"/>
                </a:lnTo>
                <a:lnTo>
                  <a:pt x="1323975" y="188118"/>
                </a:lnTo>
                <a:lnTo>
                  <a:pt x="1014413" y="221456"/>
                </a:lnTo>
                <a:lnTo>
                  <a:pt x="428625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0BE6DCB-9FA8-E14E-8B03-0017ABF342DC}"/>
              </a:ext>
            </a:extLst>
          </p:cNvPr>
          <p:cNvSpPr/>
          <p:nvPr/>
        </p:nvSpPr>
        <p:spPr>
          <a:xfrm>
            <a:off x="5386388" y="3913188"/>
            <a:ext cx="1319212" cy="279400"/>
          </a:xfrm>
          <a:custGeom>
            <a:avLst/>
            <a:gdLst>
              <a:gd name="connsiteX0" fmla="*/ 440531 w 1319212"/>
              <a:gd name="connsiteY0" fmla="*/ 252412 h 280987"/>
              <a:gd name="connsiteX1" fmla="*/ 0 w 1319212"/>
              <a:gd name="connsiteY1" fmla="*/ 280987 h 280987"/>
              <a:gd name="connsiteX2" fmla="*/ 0 w 1319212"/>
              <a:gd name="connsiteY2" fmla="*/ 104775 h 280987"/>
              <a:gd name="connsiteX3" fmla="*/ 345281 w 1319212"/>
              <a:gd name="connsiteY3" fmla="*/ 76200 h 280987"/>
              <a:gd name="connsiteX4" fmla="*/ 740568 w 1319212"/>
              <a:gd name="connsiteY4" fmla="*/ 45244 h 280987"/>
              <a:gd name="connsiteX5" fmla="*/ 1314450 w 1319212"/>
              <a:gd name="connsiteY5" fmla="*/ 0 h 280987"/>
              <a:gd name="connsiteX6" fmla="*/ 1319212 w 1319212"/>
              <a:gd name="connsiteY6" fmla="*/ 185737 h 280987"/>
              <a:gd name="connsiteX7" fmla="*/ 440531 w 1319212"/>
              <a:gd name="connsiteY7" fmla="*/ 252412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9212" h="280987">
                <a:moveTo>
                  <a:pt x="440531" y="252412"/>
                </a:moveTo>
                <a:lnTo>
                  <a:pt x="0" y="280987"/>
                </a:lnTo>
                <a:lnTo>
                  <a:pt x="0" y="104775"/>
                </a:lnTo>
                <a:lnTo>
                  <a:pt x="345281" y="76200"/>
                </a:lnTo>
                <a:lnTo>
                  <a:pt x="740568" y="45244"/>
                </a:lnTo>
                <a:lnTo>
                  <a:pt x="1314450" y="0"/>
                </a:lnTo>
                <a:lnTo>
                  <a:pt x="1319212" y="185737"/>
                </a:lnTo>
                <a:lnTo>
                  <a:pt x="440531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278F01E-DB81-4C47-9A49-7090A4896E46}"/>
              </a:ext>
            </a:extLst>
          </p:cNvPr>
          <p:cNvSpPr/>
          <p:nvPr/>
        </p:nvSpPr>
        <p:spPr>
          <a:xfrm>
            <a:off x="5357813" y="4602163"/>
            <a:ext cx="1327150" cy="292100"/>
          </a:xfrm>
          <a:custGeom>
            <a:avLst/>
            <a:gdLst>
              <a:gd name="connsiteX0" fmla="*/ 576262 w 1326356"/>
              <a:gd name="connsiteY0" fmla="*/ 221457 h 290513"/>
              <a:gd name="connsiteX1" fmla="*/ 0 w 1326356"/>
              <a:gd name="connsiteY1" fmla="*/ 290513 h 290513"/>
              <a:gd name="connsiteX2" fmla="*/ 0 w 1326356"/>
              <a:gd name="connsiteY2" fmla="*/ 130969 h 290513"/>
              <a:gd name="connsiteX3" fmla="*/ 392906 w 1326356"/>
              <a:gd name="connsiteY3" fmla="*/ 97632 h 290513"/>
              <a:gd name="connsiteX4" fmla="*/ 900112 w 1326356"/>
              <a:gd name="connsiteY4" fmla="*/ 47625 h 290513"/>
              <a:gd name="connsiteX5" fmla="*/ 1326356 w 1326356"/>
              <a:gd name="connsiteY5" fmla="*/ 0 h 290513"/>
              <a:gd name="connsiteX6" fmla="*/ 1321593 w 1326356"/>
              <a:gd name="connsiteY6" fmla="*/ 157163 h 290513"/>
              <a:gd name="connsiteX7" fmla="*/ 1069181 w 1326356"/>
              <a:gd name="connsiteY7" fmla="*/ 178594 h 290513"/>
              <a:gd name="connsiteX8" fmla="*/ 576262 w 1326356"/>
              <a:gd name="connsiteY8" fmla="*/ 221457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6356" h="290513">
                <a:moveTo>
                  <a:pt x="576262" y="221457"/>
                </a:moveTo>
                <a:lnTo>
                  <a:pt x="0" y="290513"/>
                </a:lnTo>
                <a:lnTo>
                  <a:pt x="0" y="130969"/>
                </a:lnTo>
                <a:lnTo>
                  <a:pt x="392906" y="97632"/>
                </a:lnTo>
                <a:lnTo>
                  <a:pt x="900112" y="47625"/>
                </a:lnTo>
                <a:lnTo>
                  <a:pt x="1326356" y="0"/>
                </a:lnTo>
                <a:lnTo>
                  <a:pt x="1321593" y="157163"/>
                </a:lnTo>
                <a:lnTo>
                  <a:pt x="1069181" y="178594"/>
                </a:lnTo>
                <a:lnTo>
                  <a:pt x="576262" y="2214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6DE9BD4-F436-9B4F-8BA6-E162B2A7924E}"/>
              </a:ext>
            </a:extLst>
          </p:cNvPr>
          <p:cNvSpPr/>
          <p:nvPr/>
        </p:nvSpPr>
        <p:spPr>
          <a:xfrm>
            <a:off x="4624388" y="4972050"/>
            <a:ext cx="1212850" cy="935038"/>
          </a:xfrm>
          <a:custGeom>
            <a:avLst/>
            <a:gdLst>
              <a:gd name="connsiteX0" fmla="*/ 564356 w 1212056"/>
              <a:gd name="connsiteY0" fmla="*/ 661988 h 935831"/>
              <a:gd name="connsiteX1" fmla="*/ 373856 w 1212056"/>
              <a:gd name="connsiteY1" fmla="*/ 773906 h 935831"/>
              <a:gd name="connsiteX2" fmla="*/ 242887 w 1212056"/>
              <a:gd name="connsiteY2" fmla="*/ 847725 h 935831"/>
              <a:gd name="connsiteX3" fmla="*/ 69056 w 1212056"/>
              <a:gd name="connsiteY3" fmla="*/ 931069 h 935831"/>
              <a:gd name="connsiteX4" fmla="*/ 47625 w 1212056"/>
              <a:gd name="connsiteY4" fmla="*/ 935831 h 935831"/>
              <a:gd name="connsiteX5" fmla="*/ 28575 w 1212056"/>
              <a:gd name="connsiteY5" fmla="*/ 935831 h 935831"/>
              <a:gd name="connsiteX6" fmla="*/ 9525 w 1212056"/>
              <a:gd name="connsiteY6" fmla="*/ 931069 h 935831"/>
              <a:gd name="connsiteX7" fmla="*/ 0 w 1212056"/>
              <a:gd name="connsiteY7" fmla="*/ 919163 h 935831"/>
              <a:gd name="connsiteX8" fmla="*/ 2381 w 1212056"/>
              <a:gd name="connsiteY8" fmla="*/ 902494 h 935831"/>
              <a:gd name="connsiteX9" fmla="*/ 26193 w 1212056"/>
              <a:gd name="connsiteY9" fmla="*/ 873919 h 935831"/>
              <a:gd name="connsiteX10" fmla="*/ 59531 w 1212056"/>
              <a:gd name="connsiteY10" fmla="*/ 847725 h 935831"/>
              <a:gd name="connsiteX11" fmla="*/ 176212 w 1212056"/>
              <a:gd name="connsiteY11" fmla="*/ 766763 h 935831"/>
              <a:gd name="connsiteX12" fmla="*/ 300037 w 1212056"/>
              <a:gd name="connsiteY12" fmla="*/ 673894 h 935831"/>
              <a:gd name="connsiteX13" fmla="*/ 426243 w 1212056"/>
              <a:gd name="connsiteY13" fmla="*/ 573881 h 935831"/>
              <a:gd name="connsiteX14" fmla="*/ 514350 w 1212056"/>
              <a:gd name="connsiteY14" fmla="*/ 500063 h 935831"/>
              <a:gd name="connsiteX15" fmla="*/ 619125 w 1212056"/>
              <a:gd name="connsiteY15" fmla="*/ 390525 h 935831"/>
              <a:gd name="connsiteX16" fmla="*/ 747712 w 1212056"/>
              <a:gd name="connsiteY16" fmla="*/ 261938 h 935831"/>
              <a:gd name="connsiteX17" fmla="*/ 781050 w 1212056"/>
              <a:gd name="connsiteY17" fmla="*/ 228600 h 935831"/>
              <a:gd name="connsiteX18" fmla="*/ 800100 w 1212056"/>
              <a:gd name="connsiteY18" fmla="*/ 202406 h 935831"/>
              <a:gd name="connsiteX19" fmla="*/ 809625 w 1212056"/>
              <a:gd name="connsiteY19" fmla="*/ 169069 h 935831"/>
              <a:gd name="connsiteX20" fmla="*/ 812006 w 1212056"/>
              <a:gd name="connsiteY20" fmla="*/ 140494 h 935831"/>
              <a:gd name="connsiteX21" fmla="*/ 809625 w 1212056"/>
              <a:gd name="connsiteY21" fmla="*/ 107156 h 935831"/>
              <a:gd name="connsiteX22" fmla="*/ 800100 w 1212056"/>
              <a:gd name="connsiteY22" fmla="*/ 78581 h 935831"/>
              <a:gd name="connsiteX23" fmla="*/ 785812 w 1212056"/>
              <a:gd name="connsiteY23" fmla="*/ 57150 h 935831"/>
              <a:gd name="connsiteX24" fmla="*/ 778668 w 1212056"/>
              <a:gd name="connsiteY24" fmla="*/ 33338 h 935831"/>
              <a:gd name="connsiteX25" fmla="*/ 778668 w 1212056"/>
              <a:gd name="connsiteY25" fmla="*/ 14288 h 935831"/>
              <a:gd name="connsiteX26" fmla="*/ 785812 w 1212056"/>
              <a:gd name="connsiteY26" fmla="*/ 4763 h 935831"/>
              <a:gd name="connsiteX27" fmla="*/ 804862 w 1212056"/>
              <a:gd name="connsiteY27" fmla="*/ 0 h 935831"/>
              <a:gd name="connsiteX28" fmla="*/ 847725 w 1212056"/>
              <a:gd name="connsiteY28" fmla="*/ 11906 h 935831"/>
              <a:gd name="connsiteX29" fmla="*/ 942975 w 1212056"/>
              <a:gd name="connsiteY29" fmla="*/ 47625 h 935831"/>
              <a:gd name="connsiteX30" fmla="*/ 992981 w 1212056"/>
              <a:gd name="connsiteY30" fmla="*/ 71438 h 935831"/>
              <a:gd name="connsiteX31" fmla="*/ 1062037 w 1212056"/>
              <a:gd name="connsiteY31" fmla="*/ 107156 h 935831"/>
              <a:gd name="connsiteX32" fmla="*/ 1126331 w 1212056"/>
              <a:gd name="connsiteY32" fmla="*/ 142875 h 935831"/>
              <a:gd name="connsiteX33" fmla="*/ 1171575 w 1212056"/>
              <a:gd name="connsiteY33" fmla="*/ 176213 h 935831"/>
              <a:gd name="connsiteX34" fmla="*/ 1190625 w 1212056"/>
              <a:gd name="connsiteY34" fmla="*/ 195263 h 935831"/>
              <a:gd name="connsiteX35" fmla="*/ 1207293 w 1212056"/>
              <a:gd name="connsiteY35" fmla="*/ 233363 h 935831"/>
              <a:gd name="connsiteX36" fmla="*/ 1212056 w 1212056"/>
              <a:gd name="connsiteY36" fmla="*/ 266700 h 935831"/>
              <a:gd name="connsiteX37" fmla="*/ 1204912 w 1212056"/>
              <a:gd name="connsiteY37" fmla="*/ 290513 h 935831"/>
              <a:gd name="connsiteX38" fmla="*/ 1183481 w 1212056"/>
              <a:gd name="connsiteY38" fmla="*/ 302419 h 935831"/>
              <a:gd name="connsiteX39" fmla="*/ 1157287 w 1212056"/>
              <a:gd name="connsiteY39" fmla="*/ 307181 h 935831"/>
              <a:gd name="connsiteX40" fmla="*/ 1104900 w 1212056"/>
              <a:gd name="connsiteY40" fmla="*/ 307181 h 935831"/>
              <a:gd name="connsiteX41" fmla="*/ 1062037 w 1212056"/>
              <a:gd name="connsiteY41" fmla="*/ 333375 h 935831"/>
              <a:gd name="connsiteX42" fmla="*/ 873918 w 1212056"/>
              <a:gd name="connsiteY42" fmla="*/ 461963 h 935831"/>
              <a:gd name="connsiteX43" fmla="*/ 762000 w 1212056"/>
              <a:gd name="connsiteY43" fmla="*/ 542925 h 935831"/>
              <a:gd name="connsiteX44" fmla="*/ 564356 w 1212056"/>
              <a:gd name="connsiteY44" fmla="*/ 661988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2056" h="935831">
                <a:moveTo>
                  <a:pt x="564356" y="661988"/>
                </a:moveTo>
                <a:lnTo>
                  <a:pt x="373856" y="773906"/>
                </a:lnTo>
                <a:lnTo>
                  <a:pt x="242887" y="847725"/>
                </a:lnTo>
                <a:lnTo>
                  <a:pt x="69056" y="931069"/>
                </a:lnTo>
                <a:lnTo>
                  <a:pt x="47625" y="935831"/>
                </a:lnTo>
                <a:lnTo>
                  <a:pt x="28575" y="935831"/>
                </a:lnTo>
                <a:lnTo>
                  <a:pt x="9525" y="931069"/>
                </a:lnTo>
                <a:lnTo>
                  <a:pt x="0" y="919163"/>
                </a:lnTo>
                <a:lnTo>
                  <a:pt x="2381" y="902494"/>
                </a:lnTo>
                <a:lnTo>
                  <a:pt x="26193" y="873919"/>
                </a:lnTo>
                <a:lnTo>
                  <a:pt x="59531" y="847725"/>
                </a:lnTo>
                <a:lnTo>
                  <a:pt x="176212" y="766763"/>
                </a:lnTo>
                <a:lnTo>
                  <a:pt x="300037" y="673894"/>
                </a:lnTo>
                <a:lnTo>
                  <a:pt x="426243" y="573881"/>
                </a:lnTo>
                <a:lnTo>
                  <a:pt x="514350" y="500063"/>
                </a:lnTo>
                <a:lnTo>
                  <a:pt x="619125" y="390525"/>
                </a:lnTo>
                <a:lnTo>
                  <a:pt x="747712" y="261938"/>
                </a:lnTo>
                <a:lnTo>
                  <a:pt x="781050" y="228600"/>
                </a:lnTo>
                <a:lnTo>
                  <a:pt x="800100" y="202406"/>
                </a:lnTo>
                <a:lnTo>
                  <a:pt x="809625" y="169069"/>
                </a:lnTo>
                <a:lnTo>
                  <a:pt x="812006" y="140494"/>
                </a:lnTo>
                <a:lnTo>
                  <a:pt x="809625" y="107156"/>
                </a:lnTo>
                <a:lnTo>
                  <a:pt x="800100" y="78581"/>
                </a:lnTo>
                <a:lnTo>
                  <a:pt x="785812" y="57150"/>
                </a:lnTo>
                <a:lnTo>
                  <a:pt x="778668" y="33338"/>
                </a:lnTo>
                <a:lnTo>
                  <a:pt x="778668" y="14288"/>
                </a:lnTo>
                <a:lnTo>
                  <a:pt x="785812" y="4763"/>
                </a:lnTo>
                <a:lnTo>
                  <a:pt x="804862" y="0"/>
                </a:lnTo>
                <a:lnTo>
                  <a:pt x="847725" y="11906"/>
                </a:lnTo>
                <a:lnTo>
                  <a:pt x="942975" y="47625"/>
                </a:lnTo>
                <a:lnTo>
                  <a:pt x="992981" y="71438"/>
                </a:lnTo>
                <a:lnTo>
                  <a:pt x="1062037" y="107156"/>
                </a:lnTo>
                <a:lnTo>
                  <a:pt x="1126331" y="142875"/>
                </a:lnTo>
                <a:lnTo>
                  <a:pt x="1171575" y="176213"/>
                </a:lnTo>
                <a:lnTo>
                  <a:pt x="1190625" y="195263"/>
                </a:lnTo>
                <a:lnTo>
                  <a:pt x="1207293" y="233363"/>
                </a:lnTo>
                <a:lnTo>
                  <a:pt x="1212056" y="266700"/>
                </a:lnTo>
                <a:lnTo>
                  <a:pt x="1204912" y="290513"/>
                </a:lnTo>
                <a:lnTo>
                  <a:pt x="1183481" y="302419"/>
                </a:lnTo>
                <a:lnTo>
                  <a:pt x="1157287" y="307181"/>
                </a:lnTo>
                <a:lnTo>
                  <a:pt x="1104900" y="307181"/>
                </a:lnTo>
                <a:lnTo>
                  <a:pt x="1062037" y="333375"/>
                </a:lnTo>
                <a:lnTo>
                  <a:pt x="873918" y="461963"/>
                </a:lnTo>
                <a:lnTo>
                  <a:pt x="762000" y="542925"/>
                </a:lnTo>
                <a:lnTo>
                  <a:pt x="564356" y="661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C19CF36-BC0A-4BBB-A032-FDFB8009D531}"/>
              </a:ext>
            </a:extLst>
          </p:cNvPr>
          <p:cNvGrpSpPr/>
          <p:nvPr/>
        </p:nvGrpSpPr>
        <p:grpSpPr>
          <a:xfrm>
            <a:off x="2376488" y="1644649"/>
            <a:ext cx="4824412" cy="4332288"/>
            <a:chOff x="2528888" y="1771650"/>
            <a:chExt cx="4824412" cy="4332288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8613C48B-1746-43CE-917D-733228CC49D6}"/>
                </a:ext>
              </a:extLst>
            </p:cNvPr>
            <p:cNvSpPr/>
            <p:nvPr/>
          </p:nvSpPr>
          <p:spPr>
            <a:xfrm>
              <a:off x="3181350" y="1865313"/>
              <a:ext cx="1827213" cy="457200"/>
            </a:xfrm>
            <a:custGeom>
              <a:avLst/>
              <a:gdLst>
                <a:gd name="connsiteX0" fmla="*/ 623888 w 1826419"/>
                <a:gd name="connsiteY0" fmla="*/ 383381 h 457200"/>
                <a:gd name="connsiteX1" fmla="*/ 54769 w 1826419"/>
                <a:gd name="connsiteY1" fmla="*/ 457200 h 457200"/>
                <a:gd name="connsiteX2" fmla="*/ 0 w 1826419"/>
                <a:gd name="connsiteY2" fmla="*/ 300037 h 457200"/>
                <a:gd name="connsiteX3" fmla="*/ 266700 w 1826419"/>
                <a:gd name="connsiteY3" fmla="*/ 276225 h 457200"/>
                <a:gd name="connsiteX4" fmla="*/ 547688 w 1826419"/>
                <a:gd name="connsiteY4" fmla="*/ 245269 h 457200"/>
                <a:gd name="connsiteX5" fmla="*/ 735806 w 1826419"/>
                <a:gd name="connsiteY5" fmla="*/ 214312 h 457200"/>
                <a:gd name="connsiteX6" fmla="*/ 907256 w 1826419"/>
                <a:gd name="connsiteY6" fmla="*/ 185737 h 457200"/>
                <a:gd name="connsiteX7" fmla="*/ 1031081 w 1826419"/>
                <a:gd name="connsiteY7" fmla="*/ 159544 h 457200"/>
                <a:gd name="connsiteX8" fmla="*/ 1152525 w 1826419"/>
                <a:gd name="connsiteY8" fmla="*/ 133350 h 457200"/>
                <a:gd name="connsiteX9" fmla="*/ 1285875 w 1826419"/>
                <a:gd name="connsiteY9" fmla="*/ 90487 h 457200"/>
                <a:gd name="connsiteX10" fmla="*/ 1390650 w 1826419"/>
                <a:gd name="connsiteY10" fmla="*/ 47625 h 457200"/>
                <a:gd name="connsiteX11" fmla="*/ 1412081 w 1826419"/>
                <a:gd name="connsiteY11" fmla="*/ 28575 h 457200"/>
                <a:gd name="connsiteX12" fmla="*/ 1435894 w 1826419"/>
                <a:gd name="connsiteY12" fmla="*/ 9525 h 457200"/>
                <a:gd name="connsiteX13" fmla="*/ 1462088 w 1826419"/>
                <a:gd name="connsiteY13" fmla="*/ 0 h 457200"/>
                <a:gd name="connsiteX14" fmla="*/ 1495425 w 1826419"/>
                <a:gd name="connsiteY14" fmla="*/ 0 h 457200"/>
                <a:gd name="connsiteX15" fmla="*/ 1543050 w 1826419"/>
                <a:gd name="connsiteY15" fmla="*/ 9525 h 457200"/>
                <a:gd name="connsiteX16" fmla="*/ 1576388 w 1826419"/>
                <a:gd name="connsiteY16" fmla="*/ 21431 h 457200"/>
                <a:gd name="connsiteX17" fmla="*/ 1638300 w 1826419"/>
                <a:gd name="connsiteY17" fmla="*/ 33337 h 457200"/>
                <a:gd name="connsiteX18" fmla="*/ 1678781 w 1826419"/>
                <a:gd name="connsiteY18" fmla="*/ 42862 h 457200"/>
                <a:gd name="connsiteX19" fmla="*/ 1733550 w 1826419"/>
                <a:gd name="connsiteY19" fmla="*/ 59531 h 457200"/>
                <a:gd name="connsiteX20" fmla="*/ 1769269 w 1826419"/>
                <a:gd name="connsiteY20" fmla="*/ 76200 h 457200"/>
                <a:gd name="connsiteX21" fmla="*/ 1795463 w 1826419"/>
                <a:gd name="connsiteY21" fmla="*/ 97631 h 457200"/>
                <a:gd name="connsiteX22" fmla="*/ 1809750 w 1826419"/>
                <a:gd name="connsiteY22" fmla="*/ 116681 h 457200"/>
                <a:gd name="connsiteX23" fmla="*/ 1824038 w 1826419"/>
                <a:gd name="connsiteY23" fmla="*/ 145256 h 457200"/>
                <a:gd name="connsiteX24" fmla="*/ 1826419 w 1826419"/>
                <a:gd name="connsiteY24" fmla="*/ 171450 h 457200"/>
                <a:gd name="connsiteX25" fmla="*/ 1816894 w 1826419"/>
                <a:gd name="connsiteY25" fmla="*/ 192881 h 457200"/>
                <a:gd name="connsiteX26" fmla="*/ 1800225 w 1826419"/>
                <a:gd name="connsiteY26" fmla="*/ 202406 h 457200"/>
                <a:gd name="connsiteX27" fmla="*/ 1776413 w 1826419"/>
                <a:gd name="connsiteY27" fmla="*/ 211931 h 457200"/>
                <a:gd name="connsiteX28" fmla="*/ 1683544 w 1826419"/>
                <a:gd name="connsiteY28" fmla="*/ 226219 h 457200"/>
                <a:gd name="connsiteX29" fmla="*/ 1354931 w 1826419"/>
                <a:gd name="connsiteY29" fmla="*/ 269081 h 457200"/>
                <a:gd name="connsiteX30" fmla="*/ 831056 w 1826419"/>
                <a:gd name="connsiteY30" fmla="*/ 354806 h 457200"/>
                <a:gd name="connsiteX31" fmla="*/ 623888 w 1826419"/>
                <a:gd name="connsiteY31" fmla="*/ 38338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26419" h="457200">
                  <a:moveTo>
                    <a:pt x="623888" y="383381"/>
                  </a:moveTo>
                  <a:lnTo>
                    <a:pt x="54769" y="457200"/>
                  </a:lnTo>
                  <a:lnTo>
                    <a:pt x="0" y="300037"/>
                  </a:lnTo>
                  <a:lnTo>
                    <a:pt x="266700" y="276225"/>
                  </a:lnTo>
                  <a:lnTo>
                    <a:pt x="547688" y="245269"/>
                  </a:lnTo>
                  <a:lnTo>
                    <a:pt x="735806" y="214312"/>
                  </a:lnTo>
                  <a:lnTo>
                    <a:pt x="907256" y="185737"/>
                  </a:lnTo>
                  <a:lnTo>
                    <a:pt x="1031081" y="159544"/>
                  </a:lnTo>
                  <a:lnTo>
                    <a:pt x="1152525" y="133350"/>
                  </a:lnTo>
                  <a:lnTo>
                    <a:pt x="1285875" y="90487"/>
                  </a:lnTo>
                  <a:lnTo>
                    <a:pt x="1390650" y="47625"/>
                  </a:lnTo>
                  <a:lnTo>
                    <a:pt x="1412081" y="28575"/>
                  </a:lnTo>
                  <a:lnTo>
                    <a:pt x="1435894" y="9525"/>
                  </a:lnTo>
                  <a:lnTo>
                    <a:pt x="1462088" y="0"/>
                  </a:lnTo>
                  <a:lnTo>
                    <a:pt x="1495425" y="0"/>
                  </a:lnTo>
                  <a:lnTo>
                    <a:pt x="1543050" y="9525"/>
                  </a:lnTo>
                  <a:lnTo>
                    <a:pt x="1576388" y="21431"/>
                  </a:lnTo>
                  <a:lnTo>
                    <a:pt x="1638300" y="33337"/>
                  </a:lnTo>
                  <a:lnTo>
                    <a:pt x="1678781" y="42862"/>
                  </a:lnTo>
                  <a:lnTo>
                    <a:pt x="1733550" y="59531"/>
                  </a:lnTo>
                  <a:lnTo>
                    <a:pt x="1769269" y="76200"/>
                  </a:lnTo>
                  <a:lnTo>
                    <a:pt x="1795463" y="97631"/>
                  </a:lnTo>
                  <a:lnTo>
                    <a:pt x="1809750" y="116681"/>
                  </a:lnTo>
                  <a:lnTo>
                    <a:pt x="1824038" y="145256"/>
                  </a:lnTo>
                  <a:lnTo>
                    <a:pt x="1826419" y="171450"/>
                  </a:lnTo>
                  <a:lnTo>
                    <a:pt x="1816894" y="192881"/>
                  </a:lnTo>
                  <a:lnTo>
                    <a:pt x="1800225" y="202406"/>
                  </a:lnTo>
                  <a:lnTo>
                    <a:pt x="1776413" y="211931"/>
                  </a:lnTo>
                  <a:lnTo>
                    <a:pt x="1683544" y="226219"/>
                  </a:lnTo>
                  <a:lnTo>
                    <a:pt x="1354931" y="269081"/>
                  </a:lnTo>
                  <a:lnTo>
                    <a:pt x="831056" y="354806"/>
                  </a:lnTo>
                  <a:lnTo>
                    <a:pt x="623888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61AA499A-07BD-441C-8FC7-E58903EA7D87}"/>
                </a:ext>
              </a:extLst>
            </p:cNvPr>
            <p:cNvSpPr/>
            <p:nvPr/>
          </p:nvSpPr>
          <p:spPr>
            <a:xfrm>
              <a:off x="2952750" y="4410075"/>
              <a:ext cx="728663" cy="1096963"/>
            </a:xfrm>
            <a:custGeom>
              <a:avLst/>
              <a:gdLst>
                <a:gd name="connsiteX0" fmla="*/ 376350 w 728775"/>
                <a:gd name="connsiteY0" fmla="*/ 692944 h 1097756"/>
                <a:gd name="connsiteX1" fmla="*/ 173943 w 728775"/>
                <a:gd name="connsiteY1" fmla="*/ 942975 h 1097756"/>
                <a:gd name="connsiteX2" fmla="*/ 62025 w 728775"/>
                <a:gd name="connsiteY2" fmla="*/ 1081088 h 1097756"/>
                <a:gd name="connsiteX3" fmla="*/ 47737 w 728775"/>
                <a:gd name="connsiteY3" fmla="*/ 1090613 h 1097756"/>
                <a:gd name="connsiteX4" fmla="*/ 31068 w 728775"/>
                <a:gd name="connsiteY4" fmla="*/ 1097756 h 1097756"/>
                <a:gd name="connsiteX5" fmla="*/ 9637 w 728775"/>
                <a:gd name="connsiteY5" fmla="*/ 1095375 h 1097756"/>
                <a:gd name="connsiteX6" fmla="*/ 2493 w 728775"/>
                <a:gd name="connsiteY6" fmla="*/ 1083469 h 1097756"/>
                <a:gd name="connsiteX7" fmla="*/ 112 w 728775"/>
                <a:gd name="connsiteY7" fmla="*/ 1064419 h 1097756"/>
                <a:gd name="connsiteX8" fmla="*/ 4875 w 728775"/>
                <a:gd name="connsiteY8" fmla="*/ 1040606 h 1097756"/>
                <a:gd name="connsiteX9" fmla="*/ 47737 w 728775"/>
                <a:gd name="connsiteY9" fmla="*/ 957263 h 1097756"/>
                <a:gd name="connsiteX10" fmla="*/ 109650 w 728775"/>
                <a:gd name="connsiteY10" fmla="*/ 838200 h 1097756"/>
                <a:gd name="connsiteX11" fmla="*/ 171562 w 728775"/>
                <a:gd name="connsiteY11" fmla="*/ 726281 h 1097756"/>
                <a:gd name="connsiteX12" fmla="*/ 233475 w 728775"/>
                <a:gd name="connsiteY12" fmla="*/ 609600 h 1097756"/>
                <a:gd name="connsiteX13" fmla="*/ 295387 w 728775"/>
                <a:gd name="connsiteY13" fmla="*/ 495300 h 1097756"/>
                <a:gd name="connsiteX14" fmla="*/ 362062 w 728775"/>
                <a:gd name="connsiteY14" fmla="*/ 371475 h 1097756"/>
                <a:gd name="connsiteX15" fmla="*/ 404925 w 728775"/>
                <a:gd name="connsiteY15" fmla="*/ 288131 h 1097756"/>
                <a:gd name="connsiteX16" fmla="*/ 416831 w 728775"/>
                <a:gd name="connsiteY16" fmla="*/ 259556 h 1097756"/>
                <a:gd name="connsiteX17" fmla="*/ 421593 w 728775"/>
                <a:gd name="connsiteY17" fmla="*/ 228600 h 1097756"/>
                <a:gd name="connsiteX18" fmla="*/ 423975 w 728775"/>
                <a:gd name="connsiteY18" fmla="*/ 202406 h 1097756"/>
                <a:gd name="connsiteX19" fmla="*/ 423975 w 728775"/>
                <a:gd name="connsiteY19" fmla="*/ 171450 h 1097756"/>
                <a:gd name="connsiteX20" fmla="*/ 419212 w 728775"/>
                <a:gd name="connsiteY20" fmla="*/ 150019 h 1097756"/>
                <a:gd name="connsiteX21" fmla="*/ 412068 w 728775"/>
                <a:gd name="connsiteY21" fmla="*/ 128588 h 1097756"/>
                <a:gd name="connsiteX22" fmla="*/ 397781 w 728775"/>
                <a:gd name="connsiteY22" fmla="*/ 109538 h 1097756"/>
                <a:gd name="connsiteX23" fmla="*/ 383493 w 728775"/>
                <a:gd name="connsiteY23" fmla="*/ 97631 h 1097756"/>
                <a:gd name="connsiteX24" fmla="*/ 347775 w 728775"/>
                <a:gd name="connsiteY24" fmla="*/ 73819 h 1097756"/>
                <a:gd name="connsiteX25" fmla="*/ 331106 w 728775"/>
                <a:gd name="connsiteY25" fmla="*/ 64294 h 1097756"/>
                <a:gd name="connsiteX26" fmla="*/ 321581 w 728775"/>
                <a:gd name="connsiteY26" fmla="*/ 42863 h 1097756"/>
                <a:gd name="connsiteX27" fmla="*/ 319200 w 728775"/>
                <a:gd name="connsiteY27" fmla="*/ 23813 h 1097756"/>
                <a:gd name="connsiteX28" fmla="*/ 323962 w 728775"/>
                <a:gd name="connsiteY28" fmla="*/ 9525 h 1097756"/>
                <a:gd name="connsiteX29" fmla="*/ 340631 w 728775"/>
                <a:gd name="connsiteY29" fmla="*/ 0 h 1097756"/>
                <a:gd name="connsiteX30" fmla="*/ 376350 w 728775"/>
                <a:gd name="connsiteY30" fmla="*/ 4763 h 1097756"/>
                <a:gd name="connsiteX31" fmla="*/ 428737 w 728775"/>
                <a:gd name="connsiteY31" fmla="*/ 21431 h 1097756"/>
                <a:gd name="connsiteX32" fmla="*/ 488268 w 728775"/>
                <a:gd name="connsiteY32" fmla="*/ 45244 h 1097756"/>
                <a:gd name="connsiteX33" fmla="*/ 559706 w 728775"/>
                <a:gd name="connsiteY33" fmla="*/ 78581 h 1097756"/>
                <a:gd name="connsiteX34" fmla="*/ 612093 w 728775"/>
                <a:gd name="connsiteY34" fmla="*/ 109538 h 1097756"/>
                <a:gd name="connsiteX35" fmla="*/ 659718 w 728775"/>
                <a:gd name="connsiteY35" fmla="*/ 140494 h 1097756"/>
                <a:gd name="connsiteX36" fmla="*/ 709725 w 728775"/>
                <a:gd name="connsiteY36" fmla="*/ 183356 h 1097756"/>
                <a:gd name="connsiteX37" fmla="*/ 724012 w 728775"/>
                <a:gd name="connsiteY37" fmla="*/ 200025 h 1097756"/>
                <a:gd name="connsiteX38" fmla="*/ 728775 w 728775"/>
                <a:gd name="connsiteY38" fmla="*/ 216694 h 1097756"/>
                <a:gd name="connsiteX39" fmla="*/ 728775 w 728775"/>
                <a:gd name="connsiteY39" fmla="*/ 235744 h 1097756"/>
                <a:gd name="connsiteX40" fmla="*/ 724012 w 728775"/>
                <a:gd name="connsiteY40" fmla="*/ 259556 h 1097756"/>
                <a:gd name="connsiteX41" fmla="*/ 716868 w 728775"/>
                <a:gd name="connsiteY41" fmla="*/ 280988 h 1097756"/>
                <a:gd name="connsiteX42" fmla="*/ 700200 w 728775"/>
                <a:gd name="connsiteY42" fmla="*/ 300038 h 1097756"/>
                <a:gd name="connsiteX43" fmla="*/ 669243 w 728775"/>
                <a:gd name="connsiteY43" fmla="*/ 321469 h 1097756"/>
                <a:gd name="connsiteX44" fmla="*/ 631143 w 728775"/>
                <a:gd name="connsiteY44" fmla="*/ 352425 h 1097756"/>
                <a:gd name="connsiteX45" fmla="*/ 612093 w 728775"/>
                <a:gd name="connsiteY45" fmla="*/ 376238 h 1097756"/>
                <a:gd name="connsiteX46" fmla="*/ 376350 w 728775"/>
                <a:gd name="connsiteY46" fmla="*/ 692944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8775" h="1097756">
                  <a:moveTo>
                    <a:pt x="376350" y="692944"/>
                  </a:moveTo>
                  <a:lnTo>
                    <a:pt x="173943" y="942975"/>
                  </a:lnTo>
                  <a:lnTo>
                    <a:pt x="62025" y="1081088"/>
                  </a:lnTo>
                  <a:lnTo>
                    <a:pt x="47737" y="1090613"/>
                  </a:lnTo>
                  <a:lnTo>
                    <a:pt x="31068" y="1097756"/>
                  </a:lnTo>
                  <a:lnTo>
                    <a:pt x="9637" y="1095375"/>
                  </a:lnTo>
                  <a:lnTo>
                    <a:pt x="2493" y="1083469"/>
                  </a:lnTo>
                  <a:cubicBezTo>
                    <a:pt x="0" y="1066014"/>
                    <a:pt x="112" y="1072413"/>
                    <a:pt x="112" y="1064419"/>
                  </a:cubicBezTo>
                  <a:lnTo>
                    <a:pt x="4875" y="1040606"/>
                  </a:lnTo>
                  <a:lnTo>
                    <a:pt x="47737" y="957263"/>
                  </a:lnTo>
                  <a:lnTo>
                    <a:pt x="109650" y="838200"/>
                  </a:lnTo>
                  <a:lnTo>
                    <a:pt x="171562" y="726281"/>
                  </a:lnTo>
                  <a:lnTo>
                    <a:pt x="233475" y="609600"/>
                  </a:lnTo>
                  <a:lnTo>
                    <a:pt x="295387" y="495300"/>
                  </a:lnTo>
                  <a:lnTo>
                    <a:pt x="362062" y="371475"/>
                  </a:lnTo>
                  <a:lnTo>
                    <a:pt x="404925" y="288131"/>
                  </a:lnTo>
                  <a:lnTo>
                    <a:pt x="416831" y="259556"/>
                  </a:lnTo>
                  <a:lnTo>
                    <a:pt x="421593" y="228600"/>
                  </a:lnTo>
                  <a:lnTo>
                    <a:pt x="423975" y="202406"/>
                  </a:lnTo>
                  <a:lnTo>
                    <a:pt x="423975" y="171450"/>
                  </a:lnTo>
                  <a:lnTo>
                    <a:pt x="419212" y="150019"/>
                  </a:lnTo>
                  <a:lnTo>
                    <a:pt x="412068" y="128588"/>
                  </a:lnTo>
                  <a:lnTo>
                    <a:pt x="397781" y="109538"/>
                  </a:lnTo>
                  <a:lnTo>
                    <a:pt x="383493" y="97631"/>
                  </a:lnTo>
                  <a:lnTo>
                    <a:pt x="347775" y="73819"/>
                  </a:lnTo>
                  <a:lnTo>
                    <a:pt x="331106" y="64294"/>
                  </a:lnTo>
                  <a:lnTo>
                    <a:pt x="321581" y="42863"/>
                  </a:lnTo>
                  <a:lnTo>
                    <a:pt x="319200" y="23813"/>
                  </a:lnTo>
                  <a:lnTo>
                    <a:pt x="323962" y="9525"/>
                  </a:lnTo>
                  <a:lnTo>
                    <a:pt x="340631" y="0"/>
                  </a:lnTo>
                  <a:lnTo>
                    <a:pt x="376350" y="4763"/>
                  </a:lnTo>
                  <a:lnTo>
                    <a:pt x="428737" y="21431"/>
                  </a:lnTo>
                  <a:lnTo>
                    <a:pt x="488268" y="45244"/>
                  </a:lnTo>
                  <a:lnTo>
                    <a:pt x="559706" y="78581"/>
                  </a:lnTo>
                  <a:lnTo>
                    <a:pt x="612093" y="109538"/>
                  </a:lnTo>
                  <a:lnTo>
                    <a:pt x="659718" y="140494"/>
                  </a:lnTo>
                  <a:lnTo>
                    <a:pt x="709725" y="183356"/>
                  </a:lnTo>
                  <a:lnTo>
                    <a:pt x="724012" y="200025"/>
                  </a:lnTo>
                  <a:lnTo>
                    <a:pt x="728775" y="216694"/>
                  </a:lnTo>
                  <a:lnTo>
                    <a:pt x="728775" y="235744"/>
                  </a:lnTo>
                  <a:lnTo>
                    <a:pt x="724012" y="259556"/>
                  </a:lnTo>
                  <a:lnTo>
                    <a:pt x="716868" y="280988"/>
                  </a:lnTo>
                  <a:lnTo>
                    <a:pt x="700200" y="300038"/>
                  </a:lnTo>
                  <a:lnTo>
                    <a:pt x="669243" y="321469"/>
                  </a:lnTo>
                  <a:lnTo>
                    <a:pt x="631143" y="352425"/>
                  </a:lnTo>
                  <a:lnTo>
                    <a:pt x="612093" y="376238"/>
                  </a:lnTo>
                  <a:lnTo>
                    <a:pt x="376350" y="692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301A0ED2-244C-43CE-95D5-9270D242FB4A}"/>
                </a:ext>
              </a:extLst>
            </p:cNvPr>
            <p:cNvSpPr/>
            <p:nvPr/>
          </p:nvSpPr>
          <p:spPr>
            <a:xfrm>
              <a:off x="4532313" y="4400550"/>
              <a:ext cx="476250" cy="877888"/>
            </a:xfrm>
            <a:custGeom>
              <a:avLst/>
              <a:gdLst>
                <a:gd name="connsiteX0" fmla="*/ 228600 w 476250"/>
                <a:gd name="connsiteY0" fmla="*/ 652463 h 878681"/>
                <a:gd name="connsiteX1" fmla="*/ 192881 w 476250"/>
                <a:gd name="connsiteY1" fmla="*/ 492919 h 878681"/>
                <a:gd name="connsiteX2" fmla="*/ 161925 w 476250"/>
                <a:gd name="connsiteY2" fmla="*/ 383381 h 878681"/>
                <a:gd name="connsiteX3" fmla="*/ 128587 w 476250"/>
                <a:gd name="connsiteY3" fmla="*/ 290513 h 878681"/>
                <a:gd name="connsiteX4" fmla="*/ 90487 w 476250"/>
                <a:gd name="connsiteY4" fmla="*/ 211931 h 878681"/>
                <a:gd name="connsiteX5" fmla="*/ 59531 w 476250"/>
                <a:gd name="connsiteY5" fmla="*/ 154781 h 878681"/>
                <a:gd name="connsiteX6" fmla="*/ 9525 w 476250"/>
                <a:gd name="connsiteY6" fmla="*/ 78581 h 878681"/>
                <a:gd name="connsiteX7" fmla="*/ 2381 w 476250"/>
                <a:gd name="connsiteY7" fmla="*/ 61913 h 878681"/>
                <a:gd name="connsiteX8" fmla="*/ 0 w 476250"/>
                <a:gd name="connsiteY8" fmla="*/ 38100 h 878681"/>
                <a:gd name="connsiteX9" fmla="*/ 4762 w 476250"/>
                <a:gd name="connsiteY9" fmla="*/ 14288 h 878681"/>
                <a:gd name="connsiteX10" fmla="*/ 14287 w 476250"/>
                <a:gd name="connsiteY10" fmla="*/ 4763 h 878681"/>
                <a:gd name="connsiteX11" fmla="*/ 28575 w 476250"/>
                <a:gd name="connsiteY11" fmla="*/ 0 h 878681"/>
                <a:gd name="connsiteX12" fmla="*/ 57150 w 476250"/>
                <a:gd name="connsiteY12" fmla="*/ 0 h 878681"/>
                <a:gd name="connsiteX13" fmla="*/ 73819 w 476250"/>
                <a:gd name="connsiteY13" fmla="*/ 2381 h 878681"/>
                <a:gd name="connsiteX14" fmla="*/ 90487 w 476250"/>
                <a:gd name="connsiteY14" fmla="*/ 16669 h 878681"/>
                <a:gd name="connsiteX15" fmla="*/ 152400 w 476250"/>
                <a:gd name="connsiteY15" fmla="*/ 88106 h 878681"/>
                <a:gd name="connsiteX16" fmla="*/ 211931 w 476250"/>
                <a:gd name="connsiteY16" fmla="*/ 157163 h 878681"/>
                <a:gd name="connsiteX17" fmla="*/ 283369 w 476250"/>
                <a:gd name="connsiteY17" fmla="*/ 247650 h 878681"/>
                <a:gd name="connsiteX18" fmla="*/ 326231 w 476250"/>
                <a:gd name="connsiteY18" fmla="*/ 300038 h 878681"/>
                <a:gd name="connsiteX19" fmla="*/ 366712 w 476250"/>
                <a:gd name="connsiteY19" fmla="*/ 352425 h 878681"/>
                <a:gd name="connsiteX20" fmla="*/ 397669 w 476250"/>
                <a:gd name="connsiteY20" fmla="*/ 402431 h 878681"/>
                <a:gd name="connsiteX21" fmla="*/ 426244 w 476250"/>
                <a:gd name="connsiteY21" fmla="*/ 459581 h 878681"/>
                <a:gd name="connsiteX22" fmla="*/ 445294 w 476250"/>
                <a:gd name="connsiteY22" fmla="*/ 511969 h 878681"/>
                <a:gd name="connsiteX23" fmla="*/ 459581 w 476250"/>
                <a:gd name="connsiteY23" fmla="*/ 561975 h 878681"/>
                <a:gd name="connsiteX24" fmla="*/ 469106 w 476250"/>
                <a:gd name="connsiteY24" fmla="*/ 611981 h 878681"/>
                <a:gd name="connsiteX25" fmla="*/ 476250 w 476250"/>
                <a:gd name="connsiteY25" fmla="*/ 666750 h 878681"/>
                <a:gd name="connsiteX26" fmla="*/ 476250 w 476250"/>
                <a:gd name="connsiteY26" fmla="*/ 714375 h 878681"/>
                <a:gd name="connsiteX27" fmla="*/ 476250 w 476250"/>
                <a:gd name="connsiteY27" fmla="*/ 764381 h 878681"/>
                <a:gd name="connsiteX28" fmla="*/ 469106 w 476250"/>
                <a:gd name="connsiteY28" fmla="*/ 814388 h 878681"/>
                <a:gd name="connsiteX29" fmla="*/ 459581 w 476250"/>
                <a:gd name="connsiteY29" fmla="*/ 842963 h 878681"/>
                <a:gd name="connsiteX30" fmla="*/ 450056 w 476250"/>
                <a:gd name="connsiteY30" fmla="*/ 864394 h 878681"/>
                <a:gd name="connsiteX31" fmla="*/ 440531 w 476250"/>
                <a:gd name="connsiteY31" fmla="*/ 873919 h 878681"/>
                <a:gd name="connsiteX32" fmla="*/ 419100 w 476250"/>
                <a:gd name="connsiteY32" fmla="*/ 878681 h 878681"/>
                <a:gd name="connsiteX33" fmla="*/ 397669 w 476250"/>
                <a:gd name="connsiteY33" fmla="*/ 876300 h 878681"/>
                <a:gd name="connsiteX34" fmla="*/ 381000 w 476250"/>
                <a:gd name="connsiteY34" fmla="*/ 873919 h 878681"/>
                <a:gd name="connsiteX35" fmla="*/ 357187 w 476250"/>
                <a:gd name="connsiteY35" fmla="*/ 864394 h 878681"/>
                <a:gd name="connsiteX36" fmla="*/ 335756 w 476250"/>
                <a:gd name="connsiteY36" fmla="*/ 850106 h 878681"/>
                <a:gd name="connsiteX37" fmla="*/ 309562 w 476250"/>
                <a:gd name="connsiteY37" fmla="*/ 828675 h 878681"/>
                <a:gd name="connsiteX38" fmla="*/ 285750 w 476250"/>
                <a:gd name="connsiteY38" fmla="*/ 795338 h 878681"/>
                <a:gd name="connsiteX39" fmla="*/ 266700 w 476250"/>
                <a:gd name="connsiteY39" fmla="*/ 757238 h 878681"/>
                <a:gd name="connsiteX40" fmla="*/ 228600 w 476250"/>
                <a:gd name="connsiteY40" fmla="*/ 652463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6250" h="878681">
                  <a:moveTo>
                    <a:pt x="228600" y="652463"/>
                  </a:moveTo>
                  <a:lnTo>
                    <a:pt x="192881" y="492919"/>
                  </a:lnTo>
                  <a:lnTo>
                    <a:pt x="161925" y="383381"/>
                  </a:lnTo>
                  <a:lnTo>
                    <a:pt x="128587" y="290513"/>
                  </a:lnTo>
                  <a:lnTo>
                    <a:pt x="90487" y="211931"/>
                  </a:lnTo>
                  <a:lnTo>
                    <a:pt x="59531" y="154781"/>
                  </a:lnTo>
                  <a:lnTo>
                    <a:pt x="9525" y="78581"/>
                  </a:lnTo>
                  <a:lnTo>
                    <a:pt x="2381" y="61913"/>
                  </a:lnTo>
                  <a:lnTo>
                    <a:pt x="0" y="38100"/>
                  </a:lnTo>
                  <a:lnTo>
                    <a:pt x="4762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73819" y="2381"/>
                  </a:lnTo>
                  <a:lnTo>
                    <a:pt x="90487" y="16669"/>
                  </a:lnTo>
                  <a:lnTo>
                    <a:pt x="152400" y="88106"/>
                  </a:lnTo>
                  <a:lnTo>
                    <a:pt x="211931" y="157163"/>
                  </a:lnTo>
                  <a:lnTo>
                    <a:pt x="283369" y="247650"/>
                  </a:lnTo>
                  <a:lnTo>
                    <a:pt x="326231" y="300038"/>
                  </a:lnTo>
                  <a:lnTo>
                    <a:pt x="366712" y="352425"/>
                  </a:lnTo>
                  <a:lnTo>
                    <a:pt x="397669" y="402431"/>
                  </a:lnTo>
                  <a:lnTo>
                    <a:pt x="426244" y="459581"/>
                  </a:lnTo>
                  <a:lnTo>
                    <a:pt x="445294" y="511969"/>
                  </a:lnTo>
                  <a:lnTo>
                    <a:pt x="459581" y="561975"/>
                  </a:lnTo>
                  <a:lnTo>
                    <a:pt x="469106" y="611981"/>
                  </a:lnTo>
                  <a:lnTo>
                    <a:pt x="476250" y="666750"/>
                  </a:lnTo>
                  <a:lnTo>
                    <a:pt x="476250" y="714375"/>
                  </a:lnTo>
                  <a:lnTo>
                    <a:pt x="476250" y="764381"/>
                  </a:lnTo>
                  <a:lnTo>
                    <a:pt x="469106" y="814388"/>
                  </a:lnTo>
                  <a:lnTo>
                    <a:pt x="459581" y="842963"/>
                  </a:lnTo>
                  <a:lnTo>
                    <a:pt x="450056" y="864394"/>
                  </a:lnTo>
                  <a:lnTo>
                    <a:pt x="440531" y="873919"/>
                  </a:lnTo>
                  <a:lnTo>
                    <a:pt x="419100" y="878681"/>
                  </a:lnTo>
                  <a:lnTo>
                    <a:pt x="397669" y="876300"/>
                  </a:lnTo>
                  <a:lnTo>
                    <a:pt x="381000" y="873919"/>
                  </a:lnTo>
                  <a:lnTo>
                    <a:pt x="357187" y="864394"/>
                  </a:lnTo>
                  <a:lnTo>
                    <a:pt x="335756" y="850106"/>
                  </a:lnTo>
                  <a:lnTo>
                    <a:pt x="309562" y="828675"/>
                  </a:lnTo>
                  <a:lnTo>
                    <a:pt x="285750" y="795338"/>
                  </a:lnTo>
                  <a:lnTo>
                    <a:pt x="266700" y="757238"/>
                  </a:lnTo>
                  <a:lnTo>
                    <a:pt x="228600" y="652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2BE75191-45BB-4EA2-80BC-74BC8FC1DA8D}"/>
                </a:ext>
              </a:extLst>
            </p:cNvPr>
            <p:cNvSpPr/>
            <p:nvPr/>
          </p:nvSpPr>
          <p:spPr>
            <a:xfrm>
              <a:off x="6367463" y="5132388"/>
              <a:ext cx="985837" cy="971550"/>
            </a:xfrm>
            <a:custGeom>
              <a:avLst/>
              <a:gdLst>
                <a:gd name="connsiteX0" fmla="*/ 512219 w 986088"/>
                <a:gd name="connsiteY0" fmla="*/ 533400 h 971550"/>
                <a:gd name="connsiteX1" fmla="*/ 369344 w 986088"/>
                <a:gd name="connsiteY1" fmla="*/ 378619 h 971550"/>
                <a:gd name="connsiteX2" fmla="*/ 257426 w 986088"/>
                <a:gd name="connsiteY2" fmla="*/ 271462 h 971550"/>
                <a:gd name="connsiteX3" fmla="*/ 155032 w 986088"/>
                <a:gd name="connsiteY3" fmla="*/ 183356 h 971550"/>
                <a:gd name="connsiteX4" fmla="*/ 33588 w 986088"/>
                <a:gd name="connsiteY4" fmla="*/ 92869 h 971550"/>
                <a:gd name="connsiteX5" fmla="*/ 14538 w 986088"/>
                <a:gd name="connsiteY5" fmla="*/ 64294 h 971550"/>
                <a:gd name="connsiteX6" fmla="*/ 5013 w 986088"/>
                <a:gd name="connsiteY6" fmla="*/ 35719 h 971550"/>
                <a:gd name="connsiteX7" fmla="*/ 251 w 986088"/>
                <a:gd name="connsiteY7" fmla="*/ 19050 h 971550"/>
                <a:gd name="connsiteX8" fmla="*/ 2632 w 986088"/>
                <a:gd name="connsiteY8" fmla="*/ 7144 h 971550"/>
                <a:gd name="connsiteX9" fmla="*/ 12157 w 986088"/>
                <a:gd name="connsiteY9" fmla="*/ 0 h 971550"/>
                <a:gd name="connsiteX10" fmla="*/ 31207 w 986088"/>
                <a:gd name="connsiteY10" fmla="*/ 0 h 971550"/>
                <a:gd name="connsiteX11" fmla="*/ 59782 w 986088"/>
                <a:gd name="connsiteY11" fmla="*/ 2381 h 971550"/>
                <a:gd name="connsiteX12" fmla="*/ 131219 w 986088"/>
                <a:gd name="connsiteY12" fmla="*/ 40481 h 971550"/>
                <a:gd name="connsiteX13" fmla="*/ 276476 w 986088"/>
                <a:gd name="connsiteY13" fmla="*/ 116681 h 971550"/>
                <a:gd name="connsiteX14" fmla="*/ 416969 w 986088"/>
                <a:gd name="connsiteY14" fmla="*/ 188119 h 971550"/>
                <a:gd name="connsiteX15" fmla="*/ 559844 w 986088"/>
                <a:gd name="connsiteY15" fmla="*/ 273844 h 971550"/>
                <a:gd name="connsiteX16" fmla="*/ 690813 w 986088"/>
                <a:gd name="connsiteY16" fmla="*/ 352425 h 971550"/>
                <a:gd name="connsiteX17" fmla="*/ 814638 w 986088"/>
                <a:gd name="connsiteY17" fmla="*/ 440531 h 971550"/>
                <a:gd name="connsiteX18" fmla="*/ 855119 w 986088"/>
                <a:gd name="connsiteY18" fmla="*/ 490537 h 971550"/>
                <a:gd name="connsiteX19" fmla="*/ 897982 w 986088"/>
                <a:gd name="connsiteY19" fmla="*/ 554831 h 971550"/>
                <a:gd name="connsiteX20" fmla="*/ 928938 w 986088"/>
                <a:gd name="connsiteY20" fmla="*/ 614362 h 971550"/>
                <a:gd name="connsiteX21" fmla="*/ 955132 w 986088"/>
                <a:gd name="connsiteY21" fmla="*/ 681037 h 971550"/>
                <a:gd name="connsiteX22" fmla="*/ 969419 w 986088"/>
                <a:gd name="connsiteY22" fmla="*/ 733425 h 971550"/>
                <a:gd name="connsiteX23" fmla="*/ 978944 w 986088"/>
                <a:gd name="connsiteY23" fmla="*/ 776287 h 971550"/>
                <a:gd name="connsiteX24" fmla="*/ 986088 w 986088"/>
                <a:gd name="connsiteY24" fmla="*/ 819150 h 971550"/>
                <a:gd name="connsiteX25" fmla="*/ 986088 w 986088"/>
                <a:gd name="connsiteY25" fmla="*/ 864394 h 971550"/>
                <a:gd name="connsiteX26" fmla="*/ 983707 w 986088"/>
                <a:gd name="connsiteY26" fmla="*/ 904875 h 971550"/>
                <a:gd name="connsiteX27" fmla="*/ 971801 w 986088"/>
                <a:gd name="connsiteY27" fmla="*/ 942975 h 971550"/>
                <a:gd name="connsiteX28" fmla="*/ 950369 w 986088"/>
                <a:gd name="connsiteY28" fmla="*/ 966787 h 971550"/>
                <a:gd name="connsiteX29" fmla="*/ 931319 w 986088"/>
                <a:gd name="connsiteY29" fmla="*/ 971550 h 971550"/>
                <a:gd name="connsiteX30" fmla="*/ 900363 w 986088"/>
                <a:gd name="connsiteY30" fmla="*/ 966787 h 971550"/>
                <a:gd name="connsiteX31" fmla="*/ 862263 w 986088"/>
                <a:gd name="connsiteY31" fmla="*/ 950119 h 971550"/>
                <a:gd name="connsiteX32" fmla="*/ 814638 w 986088"/>
                <a:gd name="connsiteY32" fmla="*/ 916781 h 971550"/>
                <a:gd name="connsiteX33" fmla="*/ 774157 w 986088"/>
                <a:gd name="connsiteY33" fmla="*/ 873919 h 971550"/>
                <a:gd name="connsiteX34" fmla="*/ 726532 w 986088"/>
                <a:gd name="connsiteY34" fmla="*/ 802481 h 971550"/>
                <a:gd name="connsiteX35" fmla="*/ 650332 w 986088"/>
                <a:gd name="connsiteY35" fmla="*/ 702469 h 971550"/>
                <a:gd name="connsiteX36" fmla="*/ 512219 w 986088"/>
                <a:gd name="connsiteY36" fmla="*/ 5334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6088" h="971550">
                  <a:moveTo>
                    <a:pt x="512219" y="533400"/>
                  </a:moveTo>
                  <a:lnTo>
                    <a:pt x="369344" y="378619"/>
                  </a:lnTo>
                  <a:lnTo>
                    <a:pt x="257426" y="271462"/>
                  </a:lnTo>
                  <a:lnTo>
                    <a:pt x="155032" y="183356"/>
                  </a:lnTo>
                  <a:lnTo>
                    <a:pt x="33588" y="92869"/>
                  </a:lnTo>
                  <a:lnTo>
                    <a:pt x="14538" y="64294"/>
                  </a:lnTo>
                  <a:cubicBezTo>
                    <a:pt x="4742" y="37354"/>
                    <a:pt x="5013" y="47391"/>
                    <a:pt x="5013" y="35719"/>
                  </a:cubicBezTo>
                  <a:cubicBezTo>
                    <a:pt x="0" y="20678"/>
                    <a:pt x="251" y="26451"/>
                    <a:pt x="251" y="19050"/>
                  </a:cubicBezTo>
                  <a:lnTo>
                    <a:pt x="2632" y="7144"/>
                  </a:lnTo>
                  <a:lnTo>
                    <a:pt x="12157" y="0"/>
                  </a:lnTo>
                  <a:lnTo>
                    <a:pt x="31207" y="0"/>
                  </a:lnTo>
                  <a:lnTo>
                    <a:pt x="59782" y="2381"/>
                  </a:lnTo>
                  <a:lnTo>
                    <a:pt x="131219" y="40481"/>
                  </a:lnTo>
                  <a:lnTo>
                    <a:pt x="276476" y="116681"/>
                  </a:lnTo>
                  <a:lnTo>
                    <a:pt x="416969" y="188119"/>
                  </a:lnTo>
                  <a:lnTo>
                    <a:pt x="559844" y="273844"/>
                  </a:lnTo>
                  <a:lnTo>
                    <a:pt x="690813" y="352425"/>
                  </a:lnTo>
                  <a:lnTo>
                    <a:pt x="814638" y="440531"/>
                  </a:lnTo>
                  <a:lnTo>
                    <a:pt x="855119" y="490537"/>
                  </a:lnTo>
                  <a:lnTo>
                    <a:pt x="897982" y="554831"/>
                  </a:lnTo>
                  <a:lnTo>
                    <a:pt x="928938" y="614362"/>
                  </a:lnTo>
                  <a:lnTo>
                    <a:pt x="955132" y="681037"/>
                  </a:lnTo>
                  <a:lnTo>
                    <a:pt x="969419" y="733425"/>
                  </a:lnTo>
                  <a:lnTo>
                    <a:pt x="978944" y="776287"/>
                  </a:lnTo>
                  <a:lnTo>
                    <a:pt x="986088" y="819150"/>
                  </a:lnTo>
                  <a:lnTo>
                    <a:pt x="986088" y="864394"/>
                  </a:lnTo>
                  <a:lnTo>
                    <a:pt x="983707" y="904875"/>
                  </a:lnTo>
                  <a:lnTo>
                    <a:pt x="971801" y="942975"/>
                  </a:lnTo>
                  <a:lnTo>
                    <a:pt x="950369" y="966787"/>
                  </a:lnTo>
                  <a:lnTo>
                    <a:pt x="931319" y="971550"/>
                  </a:lnTo>
                  <a:lnTo>
                    <a:pt x="900363" y="966787"/>
                  </a:lnTo>
                  <a:lnTo>
                    <a:pt x="862263" y="950119"/>
                  </a:lnTo>
                  <a:lnTo>
                    <a:pt x="814638" y="916781"/>
                  </a:lnTo>
                  <a:lnTo>
                    <a:pt x="774157" y="873919"/>
                  </a:lnTo>
                  <a:lnTo>
                    <a:pt x="726532" y="802481"/>
                  </a:lnTo>
                  <a:lnTo>
                    <a:pt x="650332" y="702469"/>
                  </a:lnTo>
                  <a:lnTo>
                    <a:pt x="512219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CBE2218B-7B84-474D-B989-E7E93068B990}"/>
                </a:ext>
              </a:extLst>
            </p:cNvPr>
            <p:cNvSpPr/>
            <p:nvPr/>
          </p:nvSpPr>
          <p:spPr>
            <a:xfrm rot="16200000">
              <a:off x="1367632" y="3158331"/>
              <a:ext cx="3111500" cy="788987"/>
            </a:xfrm>
            <a:custGeom>
              <a:avLst/>
              <a:gdLst>
                <a:gd name="connsiteX0" fmla="*/ 1738648 w 3111536"/>
                <a:gd name="connsiteY0" fmla="*/ 708338 h 788187"/>
                <a:gd name="connsiteX1" fmla="*/ 1478494 w 3111536"/>
                <a:gd name="connsiteY1" fmla="*/ 659398 h 788187"/>
                <a:gd name="connsiteX2" fmla="*/ 1267281 w 3111536"/>
                <a:gd name="connsiteY2" fmla="*/ 610459 h 788187"/>
                <a:gd name="connsiteX3" fmla="*/ 1068946 w 3111536"/>
                <a:gd name="connsiteY3" fmla="*/ 556367 h 788187"/>
                <a:gd name="connsiteX4" fmla="*/ 842278 w 3111536"/>
                <a:gd name="connsiteY4" fmla="*/ 481670 h 788187"/>
                <a:gd name="connsiteX5" fmla="*/ 680004 w 3111536"/>
                <a:gd name="connsiteY5" fmla="*/ 419851 h 788187"/>
                <a:gd name="connsiteX6" fmla="*/ 543488 w 3111536"/>
                <a:gd name="connsiteY6" fmla="*/ 363184 h 788187"/>
                <a:gd name="connsiteX7" fmla="*/ 388942 w 3111536"/>
                <a:gd name="connsiteY7" fmla="*/ 291062 h 788187"/>
                <a:gd name="connsiteX8" fmla="*/ 213789 w 3111536"/>
                <a:gd name="connsiteY8" fmla="*/ 198335 h 788187"/>
                <a:gd name="connsiteX9" fmla="*/ 79849 w 3111536"/>
                <a:gd name="connsiteY9" fmla="*/ 115910 h 788187"/>
                <a:gd name="connsiteX10" fmla="*/ 41212 w 3111536"/>
                <a:gd name="connsiteY10" fmla="*/ 90152 h 788187"/>
                <a:gd name="connsiteX11" fmla="*/ 7727 w 3111536"/>
                <a:gd name="connsiteY11" fmla="*/ 48940 h 788187"/>
                <a:gd name="connsiteX12" fmla="*/ 0 w 3111536"/>
                <a:gd name="connsiteY12" fmla="*/ 25758 h 788187"/>
                <a:gd name="connsiteX13" fmla="*/ 2576 w 3111536"/>
                <a:gd name="connsiteY13" fmla="*/ 10303 h 788187"/>
                <a:gd name="connsiteX14" fmla="*/ 15454 w 3111536"/>
                <a:gd name="connsiteY14" fmla="*/ 0 h 788187"/>
                <a:gd name="connsiteX15" fmla="*/ 36061 w 3111536"/>
                <a:gd name="connsiteY15" fmla="*/ 2576 h 788187"/>
                <a:gd name="connsiteX16" fmla="*/ 162274 w 3111536"/>
                <a:gd name="connsiteY16" fmla="*/ 66970 h 788187"/>
                <a:gd name="connsiteX17" fmla="*/ 314244 w 3111536"/>
                <a:gd name="connsiteY17" fmla="*/ 139092 h 788187"/>
                <a:gd name="connsiteX18" fmla="*/ 486821 w 3111536"/>
                <a:gd name="connsiteY18" fmla="*/ 213789 h 788187"/>
                <a:gd name="connsiteX19" fmla="*/ 664550 w 3111536"/>
                <a:gd name="connsiteY19" fmla="*/ 278184 h 788187"/>
                <a:gd name="connsiteX20" fmla="*/ 793338 w 3111536"/>
                <a:gd name="connsiteY20" fmla="*/ 321972 h 788187"/>
                <a:gd name="connsiteX21" fmla="*/ 937582 w 3111536"/>
                <a:gd name="connsiteY21" fmla="*/ 363184 h 788187"/>
                <a:gd name="connsiteX22" fmla="*/ 1074098 w 3111536"/>
                <a:gd name="connsiteY22" fmla="*/ 399245 h 788187"/>
                <a:gd name="connsiteX23" fmla="*/ 1215765 w 3111536"/>
                <a:gd name="connsiteY23" fmla="*/ 427579 h 788187"/>
                <a:gd name="connsiteX24" fmla="*/ 1429555 w 3111536"/>
                <a:gd name="connsiteY24" fmla="*/ 463639 h 788187"/>
                <a:gd name="connsiteX25" fmla="*/ 1615010 w 3111536"/>
                <a:gd name="connsiteY25" fmla="*/ 494549 h 788187"/>
                <a:gd name="connsiteX26" fmla="*/ 1800466 w 3111536"/>
                <a:gd name="connsiteY26" fmla="*/ 520306 h 788187"/>
                <a:gd name="connsiteX27" fmla="*/ 2001377 w 3111536"/>
                <a:gd name="connsiteY27" fmla="*/ 538337 h 788187"/>
                <a:gd name="connsiteX28" fmla="*/ 2284712 w 3111536"/>
                <a:gd name="connsiteY28" fmla="*/ 551216 h 788187"/>
                <a:gd name="connsiteX29" fmla="*/ 2629866 w 3111536"/>
                <a:gd name="connsiteY29" fmla="*/ 546064 h 788187"/>
                <a:gd name="connsiteX30" fmla="*/ 2786988 w 3111536"/>
                <a:gd name="connsiteY30" fmla="*/ 540913 h 788187"/>
                <a:gd name="connsiteX31" fmla="*/ 2828200 w 3111536"/>
                <a:gd name="connsiteY31" fmla="*/ 530610 h 788187"/>
                <a:gd name="connsiteX32" fmla="*/ 2895170 w 3111536"/>
                <a:gd name="connsiteY32" fmla="*/ 510003 h 788187"/>
                <a:gd name="connsiteX33" fmla="*/ 2962141 w 3111536"/>
                <a:gd name="connsiteY33" fmla="*/ 476518 h 788187"/>
                <a:gd name="connsiteX34" fmla="*/ 3029111 w 3111536"/>
                <a:gd name="connsiteY34" fmla="*/ 435306 h 788187"/>
                <a:gd name="connsiteX35" fmla="*/ 3070323 w 3111536"/>
                <a:gd name="connsiteY35" fmla="*/ 414700 h 788187"/>
                <a:gd name="connsiteX36" fmla="*/ 3090929 w 3111536"/>
                <a:gd name="connsiteY36" fmla="*/ 409548 h 788187"/>
                <a:gd name="connsiteX37" fmla="*/ 3103808 w 3111536"/>
                <a:gd name="connsiteY37" fmla="*/ 409548 h 788187"/>
                <a:gd name="connsiteX38" fmla="*/ 3111536 w 3111536"/>
                <a:gd name="connsiteY38" fmla="*/ 417275 h 788187"/>
                <a:gd name="connsiteX39" fmla="*/ 3101232 w 3111536"/>
                <a:gd name="connsiteY39" fmla="*/ 450761 h 788187"/>
                <a:gd name="connsiteX40" fmla="*/ 3060020 w 3111536"/>
                <a:gd name="connsiteY40" fmla="*/ 520306 h 788187"/>
                <a:gd name="connsiteX41" fmla="*/ 3000777 w 3111536"/>
                <a:gd name="connsiteY41" fmla="*/ 641368 h 788187"/>
                <a:gd name="connsiteX42" fmla="*/ 2949262 w 3111536"/>
                <a:gd name="connsiteY42" fmla="*/ 788187 h 788187"/>
                <a:gd name="connsiteX43" fmla="*/ 2802443 w 3111536"/>
                <a:gd name="connsiteY43" fmla="*/ 777884 h 788187"/>
                <a:gd name="connsiteX44" fmla="*/ 2578350 w 3111536"/>
                <a:gd name="connsiteY44" fmla="*/ 780460 h 788187"/>
                <a:gd name="connsiteX45" fmla="*/ 2372288 w 3111536"/>
                <a:gd name="connsiteY45" fmla="*/ 770157 h 788187"/>
                <a:gd name="connsiteX46" fmla="*/ 2222893 w 3111536"/>
                <a:gd name="connsiteY46" fmla="*/ 759853 h 788187"/>
                <a:gd name="connsiteX47" fmla="*/ 2114711 w 3111536"/>
                <a:gd name="connsiteY47" fmla="*/ 759853 h 788187"/>
                <a:gd name="connsiteX48" fmla="*/ 1975619 w 3111536"/>
                <a:gd name="connsiteY48" fmla="*/ 744399 h 788187"/>
                <a:gd name="connsiteX49" fmla="*/ 1738648 w 3111536"/>
                <a:gd name="connsiteY49" fmla="*/ 708338 h 78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11536" h="788187">
                  <a:moveTo>
                    <a:pt x="1738648" y="708338"/>
                  </a:moveTo>
                  <a:lnTo>
                    <a:pt x="1478494" y="659398"/>
                  </a:lnTo>
                  <a:lnTo>
                    <a:pt x="1267281" y="610459"/>
                  </a:lnTo>
                  <a:lnTo>
                    <a:pt x="1068946" y="556367"/>
                  </a:lnTo>
                  <a:lnTo>
                    <a:pt x="842278" y="481670"/>
                  </a:lnTo>
                  <a:lnTo>
                    <a:pt x="680004" y="419851"/>
                  </a:lnTo>
                  <a:lnTo>
                    <a:pt x="543488" y="363184"/>
                  </a:lnTo>
                  <a:lnTo>
                    <a:pt x="388942" y="291062"/>
                  </a:lnTo>
                  <a:lnTo>
                    <a:pt x="213789" y="198335"/>
                  </a:lnTo>
                  <a:lnTo>
                    <a:pt x="79849" y="115910"/>
                  </a:lnTo>
                  <a:lnTo>
                    <a:pt x="41212" y="90152"/>
                  </a:lnTo>
                  <a:lnTo>
                    <a:pt x="7727" y="48940"/>
                  </a:lnTo>
                  <a:lnTo>
                    <a:pt x="0" y="25758"/>
                  </a:lnTo>
                  <a:lnTo>
                    <a:pt x="2576" y="10303"/>
                  </a:lnTo>
                  <a:lnTo>
                    <a:pt x="15454" y="0"/>
                  </a:lnTo>
                  <a:lnTo>
                    <a:pt x="36061" y="2576"/>
                  </a:lnTo>
                  <a:lnTo>
                    <a:pt x="162274" y="66970"/>
                  </a:lnTo>
                  <a:lnTo>
                    <a:pt x="314244" y="139092"/>
                  </a:lnTo>
                  <a:lnTo>
                    <a:pt x="486821" y="213789"/>
                  </a:lnTo>
                  <a:lnTo>
                    <a:pt x="664550" y="278184"/>
                  </a:lnTo>
                  <a:lnTo>
                    <a:pt x="793338" y="321972"/>
                  </a:lnTo>
                  <a:lnTo>
                    <a:pt x="937582" y="363184"/>
                  </a:lnTo>
                  <a:lnTo>
                    <a:pt x="1074098" y="399245"/>
                  </a:lnTo>
                  <a:lnTo>
                    <a:pt x="1215765" y="427579"/>
                  </a:lnTo>
                  <a:lnTo>
                    <a:pt x="1429555" y="463639"/>
                  </a:lnTo>
                  <a:lnTo>
                    <a:pt x="1615010" y="494549"/>
                  </a:lnTo>
                  <a:lnTo>
                    <a:pt x="1800466" y="520306"/>
                  </a:lnTo>
                  <a:lnTo>
                    <a:pt x="2001377" y="538337"/>
                  </a:lnTo>
                  <a:lnTo>
                    <a:pt x="2284712" y="551216"/>
                  </a:lnTo>
                  <a:lnTo>
                    <a:pt x="2629866" y="546064"/>
                  </a:lnTo>
                  <a:lnTo>
                    <a:pt x="2786988" y="540913"/>
                  </a:lnTo>
                  <a:lnTo>
                    <a:pt x="2828200" y="530610"/>
                  </a:lnTo>
                  <a:lnTo>
                    <a:pt x="2895170" y="510003"/>
                  </a:lnTo>
                  <a:lnTo>
                    <a:pt x="2962141" y="476518"/>
                  </a:lnTo>
                  <a:lnTo>
                    <a:pt x="3029111" y="435306"/>
                  </a:lnTo>
                  <a:lnTo>
                    <a:pt x="3070323" y="414700"/>
                  </a:lnTo>
                  <a:lnTo>
                    <a:pt x="3090929" y="409548"/>
                  </a:lnTo>
                  <a:lnTo>
                    <a:pt x="3103808" y="409548"/>
                  </a:lnTo>
                  <a:lnTo>
                    <a:pt x="3111536" y="417275"/>
                  </a:lnTo>
                  <a:lnTo>
                    <a:pt x="3101232" y="450761"/>
                  </a:lnTo>
                  <a:lnTo>
                    <a:pt x="3060020" y="520306"/>
                  </a:lnTo>
                  <a:lnTo>
                    <a:pt x="3000777" y="641368"/>
                  </a:lnTo>
                  <a:lnTo>
                    <a:pt x="2949262" y="788187"/>
                  </a:lnTo>
                  <a:lnTo>
                    <a:pt x="2802443" y="777884"/>
                  </a:lnTo>
                  <a:lnTo>
                    <a:pt x="2578350" y="780460"/>
                  </a:lnTo>
                  <a:lnTo>
                    <a:pt x="2372288" y="770157"/>
                  </a:lnTo>
                  <a:lnTo>
                    <a:pt x="2222893" y="759853"/>
                  </a:lnTo>
                  <a:lnTo>
                    <a:pt x="2114711" y="759853"/>
                  </a:lnTo>
                  <a:lnTo>
                    <a:pt x="1975619" y="744399"/>
                  </a:lnTo>
                  <a:lnTo>
                    <a:pt x="1738648" y="708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27C6308C-8954-4675-8B63-49720E7F3386}"/>
                </a:ext>
              </a:extLst>
            </p:cNvPr>
            <p:cNvSpPr/>
            <p:nvPr/>
          </p:nvSpPr>
          <p:spPr>
            <a:xfrm>
              <a:off x="3824288" y="2163763"/>
              <a:ext cx="503237" cy="806450"/>
            </a:xfrm>
            <a:custGeom>
              <a:avLst/>
              <a:gdLst>
                <a:gd name="connsiteX0" fmla="*/ 169068 w 502443"/>
                <a:gd name="connsiteY0" fmla="*/ 531019 h 804863"/>
                <a:gd name="connsiteX1" fmla="*/ 180975 w 502443"/>
                <a:gd name="connsiteY1" fmla="*/ 383382 h 804863"/>
                <a:gd name="connsiteX2" fmla="*/ 178593 w 502443"/>
                <a:gd name="connsiteY2" fmla="*/ 311944 h 804863"/>
                <a:gd name="connsiteX3" fmla="*/ 169068 w 502443"/>
                <a:gd name="connsiteY3" fmla="*/ 252413 h 804863"/>
                <a:gd name="connsiteX4" fmla="*/ 154781 w 502443"/>
                <a:gd name="connsiteY4" fmla="*/ 204788 h 804863"/>
                <a:gd name="connsiteX5" fmla="*/ 138112 w 502443"/>
                <a:gd name="connsiteY5" fmla="*/ 171450 h 804863"/>
                <a:gd name="connsiteX6" fmla="*/ 119062 w 502443"/>
                <a:gd name="connsiteY6" fmla="*/ 138113 h 804863"/>
                <a:gd name="connsiteX7" fmla="*/ 102393 w 502443"/>
                <a:gd name="connsiteY7" fmla="*/ 121444 h 804863"/>
                <a:gd name="connsiteX8" fmla="*/ 0 w 502443"/>
                <a:gd name="connsiteY8" fmla="*/ 38100 h 804863"/>
                <a:gd name="connsiteX9" fmla="*/ 109537 w 502443"/>
                <a:gd name="connsiteY9" fmla="*/ 0 h 804863"/>
                <a:gd name="connsiteX10" fmla="*/ 259556 w 502443"/>
                <a:gd name="connsiteY10" fmla="*/ 83344 h 804863"/>
                <a:gd name="connsiteX11" fmla="*/ 347662 w 502443"/>
                <a:gd name="connsiteY11" fmla="*/ 128588 h 804863"/>
                <a:gd name="connsiteX12" fmla="*/ 419100 w 502443"/>
                <a:gd name="connsiteY12" fmla="*/ 161925 h 804863"/>
                <a:gd name="connsiteX13" fmla="*/ 452437 w 502443"/>
                <a:gd name="connsiteY13" fmla="*/ 180975 h 804863"/>
                <a:gd name="connsiteX14" fmla="*/ 478631 w 502443"/>
                <a:gd name="connsiteY14" fmla="*/ 204788 h 804863"/>
                <a:gd name="connsiteX15" fmla="*/ 492918 w 502443"/>
                <a:gd name="connsiteY15" fmla="*/ 226219 h 804863"/>
                <a:gd name="connsiteX16" fmla="*/ 500062 w 502443"/>
                <a:gd name="connsiteY16" fmla="*/ 242888 h 804863"/>
                <a:gd name="connsiteX17" fmla="*/ 502443 w 502443"/>
                <a:gd name="connsiteY17" fmla="*/ 266700 h 804863"/>
                <a:gd name="connsiteX18" fmla="*/ 497681 w 502443"/>
                <a:gd name="connsiteY18" fmla="*/ 295275 h 804863"/>
                <a:gd name="connsiteX19" fmla="*/ 478631 w 502443"/>
                <a:gd name="connsiteY19" fmla="*/ 328613 h 804863"/>
                <a:gd name="connsiteX20" fmla="*/ 440531 w 502443"/>
                <a:gd name="connsiteY20" fmla="*/ 373857 h 804863"/>
                <a:gd name="connsiteX21" fmla="*/ 416718 w 502443"/>
                <a:gd name="connsiteY21" fmla="*/ 402432 h 804863"/>
                <a:gd name="connsiteX22" fmla="*/ 397668 w 502443"/>
                <a:gd name="connsiteY22" fmla="*/ 435769 h 804863"/>
                <a:gd name="connsiteX23" fmla="*/ 361950 w 502443"/>
                <a:gd name="connsiteY23" fmla="*/ 526257 h 804863"/>
                <a:gd name="connsiteX24" fmla="*/ 340518 w 502443"/>
                <a:gd name="connsiteY24" fmla="*/ 604838 h 804863"/>
                <a:gd name="connsiteX25" fmla="*/ 309562 w 502443"/>
                <a:gd name="connsiteY25" fmla="*/ 785813 h 804863"/>
                <a:gd name="connsiteX26" fmla="*/ 154781 w 502443"/>
                <a:gd name="connsiteY26" fmla="*/ 804863 h 804863"/>
                <a:gd name="connsiteX27" fmla="*/ 169068 w 502443"/>
                <a:gd name="connsiteY27" fmla="*/ 5310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443" h="804863">
                  <a:moveTo>
                    <a:pt x="169068" y="531019"/>
                  </a:moveTo>
                  <a:lnTo>
                    <a:pt x="180975" y="383382"/>
                  </a:lnTo>
                  <a:lnTo>
                    <a:pt x="178593" y="311944"/>
                  </a:lnTo>
                  <a:lnTo>
                    <a:pt x="169068" y="252413"/>
                  </a:lnTo>
                  <a:lnTo>
                    <a:pt x="154781" y="204788"/>
                  </a:lnTo>
                  <a:lnTo>
                    <a:pt x="138112" y="171450"/>
                  </a:lnTo>
                  <a:lnTo>
                    <a:pt x="119062" y="138113"/>
                  </a:lnTo>
                  <a:lnTo>
                    <a:pt x="102393" y="121444"/>
                  </a:lnTo>
                  <a:lnTo>
                    <a:pt x="0" y="38100"/>
                  </a:lnTo>
                  <a:lnTo>
                    <a:pt x="109537" y="0"/>
                  </a:lnTo>
                  <a:lnTo>
                    <a:pt x="259556" y="83344"/>
                  </a:lnTo>
                  <a:lnTo>
                    <a:pt x="347662" y="128588"/>
                  </a:lnTo>
                  <a:lnTo>
                    <a:pt x="419100" y="161925"/>
                  </a:lnTo>
                  <a:lnTo>
                    <a:pt x="452437" y="180975"/>
                  </a:lnTo>
                  <a:lnTo>
                    <a:pt x="478631" y="204788"/>
                  </a:lnTo>
                  <a:lnTo>
                    <a:pt x="492918" y="226219"/>
                  </a:lnTo>
                  <a:lnTo>
                    <a:pt x="500062" y="242888"/>
                  </a:lnTo>
                  <a:lnTo>
                    <a:pt x="502443" y="266700"/>
                  </a:lnTo>
                  <a:lnTo>
                    <a:pt x="497681" y="295275"/>
                  </a:lnTo>
                  <a:lnTo>
                    <a:pt x="478631" y="328613"/>
                  </a:lnTo>
                  <a:lnTo>
                    <a:pt x="440531" y="373857"/>
                  </a:lnTo>
                  <a:lnTo>
                    <a:pt x="416718" y="402432"/>
                  </a:lnTo>
                  <a:lnTo>
                    <a:pt x="397668" y="435769"/>
                  </a:lnTo>
                  <a:lnTo>
                    <a:pt x="361950" y="526257"/>
                  </a:lnTo>
                  <a:lnTo>
                    <a:pt x="340518" y="604838"/>
                  </a:lnTo>
                  <a:lnTo>
                    <a:pt x="309562" y="785813"/>
                  </a:lnTo>
                  <a:lnTo>
                    <a:pt x="154781" y="804863"/>
                  </a:lnTo>
                  <a:lnTo>
                    <a:pt x="169068" y="531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DB20066D-C039-419B-AC52-756952CED142}"/>
                </a:ext>
              </a:extLst>
            </p:cNvPr>
            <p:cNvSpPr/>
            <p:nvPr/>
          </p:nvSpPr>
          <p:spPr>
            <a:xfrm>
              <a:off x="3222625" y="2867025"/>
              <a:ext cx="511175" cy="1522413"/>
            </a:xfrm>
            <a:custGeom>
              <a:avLst/>
              <a:gdLst>
                <a:gd name="connsiteX0" fmla="*/ 254794 w 511969"/>
                <a:gd name="connsiteY0" fmla="*/ 881063 h 1521619"/>
                <a:gd name="connsiteX1" fmla="*/ 216694 w 511969"/>
                <a:gd name="connsiteY1" fmla="*/ 483394 h 1521619"/>
                <a:gd name="connsiteX2" fmla="*/ 197644 w 511969"/>
                <a:gd name="connsiteY2" fmla="*/ 273844 h 1521619"/>
                <a:gd name="connsiteX3" fmla="*/ 192882 w 511969"/>
                <a:gd name="connsiteY3" fmla="*/ 235744 h 1521619"/>
                <a:gd name="connsiteX4" fmla="*/ 183357 w 511969"/>
                <a:gd name="connsiteY4" fmla="*/ 209550 h 1521619"/>
                <a:gd name="connsiteX5" fmla="*/ 173832 w 511969"/>
                <a:gd name="connsiteY5" fmla="*/ 188119 h 1521619"/>
                <a:gd name="connsiteX6" fmla="*/ 161925 w 511969"/>
                <a:gd name="connsiteY6" fmla="*/ 171450 h 1521619"/>
                <a:gd name="connsiteX7" fmla="*/ 138113 w 511969"/>
                <a:gd name="connsiteY7" fmla="*/ 152400 h 1521619"/>
                <a:gd name="connsiteX8" fmla="*/ 121444 w 511969"/>
                <a:gd name="connsiteY8" fmla="*/ 140494 h 1521619"/>
                <a:gd name="connsiteX9" fmla="*/ 97632 w 511969"/>
                <a:gd name="connsiteY9" fmla="*/ 126206 h 1521619"/>
                <a:gd name="connsiteX10" fmla="*/ 0 w 511969"/>
                <a:gd name="connsiteY10" fmla="*/ 95250 h 1521619"/>
                <a:gd name="connsiteX11" fmla="*/ 4763 w 511969"/>
                <a:gd name="connsiteY11" fmla="*/ 0 h 1521619"/>
                <a:gd name="connsiteX12" fmla="*/ 147638 w 511969"/>
                <a:gd name="connsiteY12" fmla="*/ 45244 h 1521619"/>
                <a:gd name="connsiteX13" fmla="*/ 333375 w 511969"/>
                <a:gd name="connsiteY13" fmla="*/ 88106 h 1521619"/>
                <a:gd name="connsiteX14" fmla="*/ 383382 w 511969"/>
                <a:gd name="connsiteY14" fmla="*/ 257175 h 1521619"/>
                <a:gd name="connsiteX15" fmla="*/ 426244 w 511969"/>
                <a:gd name="connsiteY15" fmla="*/ 621506 h 1521619"/>
                <a:gd name="connsiteX16" fmla="*/ 447675 w 511969"/>
                <a:gd name="connsiteY16" fmla="*/ 828675 h 1521619"/>
                <a:gd name="connsiteX17" fmla="*/ 497682 w 511969"/>
                <a:gd name="connsiteY17" fmla="*/ 1159669 h 1521619"/>
                <a:gd name="connsiteX18" fmla="*/ 511969 w 511969"/>
                <a:gd name="connsiteY18" fmla="*/ 1326356 h 1521619"/>
                <a:gd name="connsiteX19" fmla="*/ 511969 w 511969"/>
                <a:gd name="connsiteY19" fmla="*/ 1466850 h 1521619"/>
                <a:gd name="connsiteX20" fmla="*/ 502444 w 511969"/>
                <a:gd name="connsiteY20" fmla="*/ 1500188 h 1521619"/>
                <a:gd name="connsiteX21" fmla="*/ 490538 w 511969"/>
                <a:gd name="connsiteY21" fmla="*/ 1514475 h 1521619"/>
                <a:gd name="connsiteX22" fmla="*/ 478632 w 511969"/>
                <a:gd name="connsiteY22" fmla="*/ 1521619 h 1521619"/>
                <a:gd name="connsiteX23" fmla="*/ 464344 w 511969"/>
                <a:gd name="connsiteY23" fmla="*/ 1521619 h 1521619"/>
                <a:gd name="connsiteX24" fmla="*/ 433388 w 511969"/>
                <a:gd name="connsiteY24" fmla="*/ 1512094 h 1521619"/>
                <a:gd name="connsiteX25" fmla="*/ 404813 w 511969"/>
                <a:gd name="connsiteY25" fmla="*/ 1495425 h 1521619"/>
                <a:gd name="connsiteX26" fmla="*/ 373857 w 511969"/>
                <a:gd name="connsiteY26" fmla="*/ 1469231 h 1521619"/>
                <a:gd name="connsiteX27" fmla="*/ 350044 w 511969"/>
                <a:gd name="connsiteY27" fmla="*/ 1435894 h 1521619"/>
                <a:gd name="connsiteX28" fmla="*/ 323850 w 511969"/>
                <a:gd name="connsiteY28" fmla="*/ 1366838 h 1521619"/>
                <a:gd name="connsiteX29" fmla="*/ 304800 w 511969"/>
                <a:gd name="connsiteY29" fmla="*/ 1302544 h 1521619"/>
                <a:gd name="connsiteX30" fmla="*/ 290513 w 511969"/>
                <a:gd name="connsiteY30" fmla="*/ 1226344 h 1521619"/>
                <a:gd name="connsiteX31" fmla="*/ 285750 w 511969"/>
                <a:gd name="connsiteY31" fmla="*/ 1150144 h 1521619"/>
                <a:gd name="connsiteX32" fmla="*/ 254794 w 511969"/>
                <a:gd name="connsiteY32" fmla="*/ 881063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1969" h="1521619">
                  <a:moveTo>
                    <a:pt x="254794" y="881063"/>
                  </a:moveTo>
                  <a:lnTo>
                    <a:pt x="216694" y="483394"/>
                  </a:lnTo>
                  <a:lnTo>
                    <a:pt x="197644" y="273844"/>
                  </a:lnTo>
                  <a:lnTo>
                    <a:pt x="192882" y="235744"/>
                  </a:lnTo>
                  <a:lnTo>
                    <a:pt x="183357" y="209550"/>
                  </a:lnTo>
                  <a:lnTo>
                    <a:pt x="173832" y="188119"/>
                  </a:lnTo>
                  <a:lnTo>
                    <a:pt x="161925" y="171450"/>
                  </a:lnTo>
                  <a:lnTo>
                    <a:pt x="138113" y="152400"/>
                  </a:lnTo>
                  <a:lnTo>
                    <a:pt x="121444" y="140494"/>
                  </a:lnTo>
                  <a:lnTo>
                    <a:pt x="97632" y="126206"/>
                  </a:lnTo>
                  <a:lnTo>
                    <a:pt x="0" y="95250"/>
                  </a:lnTo>
                  <a:lnTo>
                    <a:pt x="4763" y="0"/>
                  </a:lnTo>
                  <a:lnTo>
                    <a:pt x="147638" y="45244"/>
                  </a:lnTo>
                  <a:lnTo>
                    <a:pt x="333375" y="88106"/>
                  </a:lnTo>
                  <a:lnTo>
                    <a:pt x="383382" y="257175"/>
                  </a:lnTo>
                  <a:lnTo>
                    <a:pt x="426244" y="621506"/>
                  </a:lnTo>
                  <a:lnTo>
                    <a:pt x="447675" y="828675"/>
                  </a:lnTo>
                  <a:lnTo>
                    <a:pt x="497682" y="1159669"/>
                  </a:lnTo>
                  <a:lnTo>
                    <a:pt x="511969" y="1326356"/>
                  </a:lnTo>
                  <a:lnTo>
                    <a:pt x="511969" y="1466850"/>
                  </a:lnTo>
                  <a:lnTo>
                    <a:pt x="502444" y="1500188"/>
                  </a:lnTo>
                  <a:lnTo>
                    <a:pt x="490538" y="1514475"/>
                  </a:lnTo>
                  <a:lnTo>
                    <a:pt x="478632" y="1521619"/>
                  </a:lnTo>
                  <a:lnTo>
                    <a:pt x="464344" y="1521619"/>
                  </a:lnTo>
                  <a:lnTo>
                    <a:pt x="433388" y="1512094"/>
                  </a:lnTo>
                  <a:lnTo>
                    <a:pt x="404813" y="1495425"/>
                  </a:lnTo>
                  <a:lnTo>
                    <a:pt x="373857" y="1469231"/>
                  </a:lnTo>
                  <a:lnTo>
                    <a:pt x="350044" y="1435894"/>
                  </a:lnTo>
                  <a:lnTo>
                    <a:pt x="323850" y="1366838"/>
                  </a:lnTo>
                  <a:lnTo>
                    <a:pt x="304800" y="1302544"/>
                  </a:lnTo>
                  <a:lnTo>
                    <a:pt x="290513" y="1226344"/>
                  </a:lnTo>
                  <a:lnTo>
                    <a:pt x="285750" y="1150144"/>
                  </a:lnTo>
                  <a:lnTo>
                    <a:pt x="254794" y="881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596443AF-87F4-4B67-92E3-D7A96B55C85C}"/>
                </a:ext>
              </a:extLst>
            </p:cNvPr>
            <p:cNvSpPr/>
            <p:nvPr/>
          </p:nvSpPr>
          <p:spPr>
            <a:xfrm>
              <a:off x="3479800" y="2760663"/>
              <a:ext cx="1568450" cy="1401762"/>
            </a:xfrm>
            <a:custGeom>
              <a:avLst/>
              <a:gdLst>
                <a:gd name="connsiteX0" fmla="*/ 666750 w 1569244"/>
                <a:gd name="connsiteY0" fmla="*/ 271462 h 1402556"/>
                <a:gd name="connsiteX1" fmla="*/ 66675 w 1569244"/>
                <a:gd name="connsiteY1" fmla="*/ 361950 h 1402556"/>
                <a:gd name="connsiteX2" fmla="*/ 0 w 1569244"/>
                <a:gd name="connsiteY2" fmla="*/ 197644 h 1402556"/>
                <a:gd name="connsiteX3" fmla="*/ 80963 w 1569244"/>
                <a:gd name="connsiteY3" fmla="*/ 192881 h 1402556"/>
                <a:gd name="connsiteX4" fmla="*/ 280988 w 1569244"/>
                <a:gd name="connsiteY4" fmla="*/ 173831 h 1402556"/>
                <a:gd name="connsiteX5" fmla="*/ 504825 w 1569244"/>
                <a:gd name="connsiteY5" fmla="*/ 152400 h 1402556"/>
                <a:gd name="connsiteX6" fmla="*/ 704850 w 1569244"/>
                <a:gd name="connsiteY6" fmla="*/ 126206 h 1402556"/>
                <a:gd name="connsiteX7" fmla="*/ 1102519 w 1569244"/>
                <a:gd name="connsiteY7" fmla="*/ 64294 h 1402556"/>
                <a:gd name="connsiteX8" fmla="*/ 1145382 w 1569244"/>
                <a:gd name="connsiteY8" fmla="*/ 47625 h 1402556"/>
                <a:gd name="connsiteX9" fmla="*/ 1207294 w 1569244"/>
                <a:gd name="connsiteY9" fmla="*/ 19050 h 1402556"/>
                <a:gd name="connsiteX10" fmla="*/ 1254919 w 1569244"/>
                <a:gd name="connsiteY10" fmla="*/ 0 h 1402556"/>
                <a:gd name="connsiteX11" fmla="*/ 1273969 w 1569244"/>
                <a:gd name="connsiteY11" fmla="*/ 0 h 1402556"/>
                <a:gd name="connsiteX12" fmla="*/ 1357313 w 1569244"/>
                <a:gd name="connsiteY12" fmla="*/ 50006 h 1402556"/>
                <a:gd name="connsiteX13" fmla="*/ 1490663 w 1569244"/>
                <a:gd name="connsiteY13" fmla="*/ 138112 h 1402556"/>
                <a:gd name="connsiteX14" fmla="*/ 1545432 w 1569244"/>
                <a:gd name="connsiteY14" fmla="*/ 178594 h 1402556"/>
                <a:gd name="connsiteX15" fmla="*/ 1564482 w 1569244"/>
                <a:gd name="connsiteY15" fmla="*/ 202406 h 1402556"/>
                <a:gd name="connsiteX16" fmla="*/ 1569244 w 1569244"/>
                <a:gd name="connsiteY16" fmla="*/ 214312 h 1402556"/>
                <a:gd name="connsiteX17" fmla="*/ 1566863 w 1569244"/>
                <a:gd name="connsiteY17" fmla="*/ 230981 h 1402556"/>
                <a:gd name="connsiteX18" fmla="*/ 1559719 w 1569244"/>
                <a:gd name="connsiteY18" fmla="*/ 252412 h 1402556"/>
                <a:gd name="connsiteX19" fmla="*/ 1538288 w 1569244"/>
                <a:gd name="connsiteY19" fmla="*/ 273844 h 1402556"/>
                <a:gd name="connsiteX20" fmla="*/ 1521619 w 1569244"/>
                <a:gd name="connsiteY20" fmla="*/ 297656 h 1402556"/>
                <a:gd name="connsiteX21" fmla="*/ 1504950 w 1569244"/>
                <a:gd name="connsiteY21" fmla="*/ 328612 h 1402556"/>
                <a:gd name="connsiteX22" fmla="*/ 1488282 w 1569244"/>
                <a:gd name="connsiteY22" fmla="*/ 366712 h 1402556"/>
                <a:gd name="connsiteX23" fmla="*/ 1471613 w 1569244"/>
                <a:gd name="connsiteY23" fmla="*/ 459581 h 1402556"/>
                <a:gd name="connsiteX24" fmla="*/ 1416844 w 1569244"/>
                <a:gd name="connsiteY24" fmla="*/ 792956 h 1402556"/>
                <a:gd name="connsiteX25" fmla="*/ 1350169 w 1569244"/>
                <a:gd name="connsiteY25" fmla="*/ 1202531 h 1402556"/>
                <a:gd name="connsiteX26" fmla="*/ 1326357 w 1569244"/>
                <a:gd name="connsiteY26" fmla="*/ 1335881 h 1402556"/>
                <a:gd name="connsiteX27" fmla="*/ 1302544 w 1569244"/>
                <a:gd name="connsiteY27" fmla="*/ 1366837 h 1402556"/>
                <a:gd name="connsiteX28" fmla="*/ 1266825 w 1569244"/>
                <a:gd name="connsiteY28" fmla="*/ 1395412 h 1402556"/>
                <a:gd name="connsiteX29" fmla="*/ 1247775 w 1569244"/>
                <a:gd name="connsiteY29" fmla="*/ 1402556 h 1402556"/>
                <a:gd name="connsiteX30" fmla="*/ 1216819 w 1569244"/>
                <a:gd name="connsiteY30" fmla="*/ 1400175 h 1402556"/>
                <a:gd name="connsiteX31" fmla="*/ 1188244 w 1569244"/>
                <a:gd name="connsiteY31" fmla="*/ 1385887 h 1402556"/>
                <a:gd name="connsiteX32" fmla="*/ 1162050 w 1569244"/>
                <a:gd name="connsiteY32" fmla="*/ 1359694 h 1402556"/>
                <a:gd name="connsiteX33" fmla="*/ 1128713 w 1569244"/>
                <a:gd name="connsiteY33" fmla="*/ 1319212 h 1402556"/>
                <a:gd name="connsiteX34" fmla="*/ 1154907 w 1569244"/>
                <a:gd name="connsiteY34" fmla="*/ 1150144 h 1402556"/>
                <a:gd name="connsiteX35" fmla="*/ 1193007 w 1569244"/>
                <a:gd name="connsiteY35" fmla="*/ 745331 h 1402556"/>
                <a:gd name="connsiteX36" fmla="*/ 1219200 w 1569244"/>
                <a:gd name="connsiteY36" fmla="*/ 566737 h 1402556"/>
                <a:gd name="connsiteX37" fmla="*/ 1235869 w 1569244"/>
                <a:gd name="connsiteY37" fmla="*/ 302419 h 1402556"/>
                <a:gd name="connsiteX38" fmla="*/ 1235869 w 1569244"/>
                <a:gd name="connsiteY38" fmla="*/ 250031 h 1402556"/>
                <a:gd name="connsiteX39" fmla="*/ 1231107 w 1569244"/>
                <a:gd name="connsiteY39" fmla="*/ 226219 h 1402556"/>
                <a:gd name="connsiteX40" fmla="*/ 1219200 w 1569244"/>
                <a:gd name="connsiteY40" fmla="*/ 211931 h 1402556"/>
                <a:gd name="connsiteX41" fmla="*/ 1195388 w 1569244"/>
                <a:gd name="connsiteY41" fmla="*/ 202406 h 1402556"/>
                <a:gd name="connsiteX42" fmla="*/ 1164432 w 1569244"/>
                <a:gd name="connsiteY42" fmla="*/ 197644 h 1402556"/>
                <a:gd name="connsiteX43" fmla="*/ 1121569 w 1569244"/>
                <a:gd name="connsiteY43" fmla="*/ 202406 h 1402556"/>
                <a:gd name="connsiteX44" fmla="*/ 666750 w 1569244"/>
                <a:gd name="connsiteY44" fmla="*/ 271462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69244" h="1402556">
                  <a:moveTo>
                    <a:pt x="666750" y="271462"/>
                  </a:moveTo>
                  <a:lnTo>
                    <a:pt x="66675" y="361950"/>
                  </a:lnTo>
                  <a:lnTo>
                    <a:pt x="0" y="197644"/>
                  </a:lnTo>
                  <a:lnTo>
                    <a:pt x="80963" y="192881"/>
                  </a:lnTo>
                  <a:lnTo>
                    <a:pt x="280988" y="173831"/>
                  </a:lnTo>
                  <a:lnTo>
                    <a:pt x="504825" y="152400"/>
                  </a:lnTo>
                  <a:lnTo>
                    <a:pt x="704850" y="126206"/>
                  </a:lnTo>
                  <a:lnTo>
                    <a:pt x="1102519" y="64294"/>
                  </a:lnTo>
                  <a:lnTo>
                    <a:pt x="1145382" y="47625"/>
                  </a:lnTo>
                  <a:lnTo>
                    <a:pt x="1207294" y="19050"/>
                  </a:lnTo>
                  <a:lnTo>
                    <a:pt x="1254919" y="0"/>
                  </a:lnTo>
                  <a:lnTo>
                    <a:pt x="1273969" y="0"/>
                  </a:lnTo>
                  <a:lnTo>
                    <a:pt x="1357313" y="50006"/>
                  </a:lnTo>
                  <a:lnTo>
                    <a:pt x="1490663" y="138112"/>
                  </a:lnTo>
                  <a:lnTo>
                    <a:pt x="1545432" y="178594"/>
                  </a:lnTo>
                  <a:lnTo>
                    <a:pt x="1564482" y="202406"/>
                  </a:lnTo>
                  <a:lnTo>
                    <a:pt x="1569244" y="214312"/>
                  </a:lnTo>
                  <a:lnTo>
                    <a:pt x="1566863" y="230981"/>
                  </a:lnTo>
                  <a:lnTo>
                    <a:pt x="1559719" y="252412"/>
                  </a:lnTo>
                  <a:lnTo>
                    <a:pt x="1538288" y="273844"/>
                  </a:lnTo>
                  <a:lnTo>
                    <a:pt x="1521619" y="297656"/>
                  </a:lnTo>
                  <a:lnTo>
                    <a:pt x="1504950" y="328612"/>
                  </a:lnTo>
                  <a:lnTo>
                    <a:pt x="1488282" y="366712"/>
                  </a:lnTo>
                  <a:lnTo>
                    <a:pt x="1471613" y="459581"/>
                  </a:lnTo>
                  <a:lnTo>
                    <a:pt x="1416844" y="792956"/>
                  </a:lnTo>
                  <a:lnTo>
                    <a:pt x="1350169" y="1202531"/>
                  </a:lnTo>
                  <a:lnTo>
                    <a:pt x="1326357" y="1335881"/>
                  </a:lnTo>
                  <a:lnTo>
                    <a:pt x="1302544" y="1366837"/>
                  </a:lnTo>
                  <a:lnTo>
                    <a:pt x="1266825" y="1395412"/>
                  </a:lnTo>
                  <a:lnTo>
                    <a:pt x="1247775" y="1402556"/>
                  </a:lnTo>
                  <a:lnTo>
                    <a:pt x="1216819" y="1400175"/>
                  </a:lnTo>
                  <a:lnTo>
                    <a:pt x="1188244" y="1385887"/>
                  </a:lnTo>
                  <a:lnTo>
                    <a:pt x="1162050" y="1359694"/>
                  </a:lnTo>
                  <a:lnTo>
                    <a:pt x="1128713" y="1319212"/>
                  </a:lnTo>
                  <a:lnTo>
                    <a:pt x="1154907" y="1150144"/>
                  </a:lnTo>
                  <a:lnTo>
                    <a:pt x="1193007" y="745331"/>
                  </a:lnTo>
                  <a:lnTo>
                    <a:pt x="1219200" y="566737"/>
                  </a:lnTo>
                  <a:lnTo>
                    <a:pt x="1235869" y="302419"/>
                  </a:lnTo>
                  <a:lnTo>
                    <a:pt x="1235869" y="250031"/>
                  </a:lnTo>
                  <a:lnTo>
                    <a:pt x="1231107" y="226219"/>
                  </a:lnTo>
                  <a:lnTo>
                    <a:pt x="1219200" y="211931"/>
                  </a:lnTo>
                  <a:lnTo>
                    <a:pt x="1195388" y="202406"/>
                  </a:lnTo>
                  <a:lnTo>
                    <a:pt x="1164432" y="197644"/>
                  </a:lnTo>
                  <a:lnTo>
                    <a:pt x="1121569" y="202406"/>
                  </a:lnTo>
                  <a:lnTo>
                    <a:pt x="666750" y="271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64C42E5B-EC50-42E9-B0CB-71526E44F53F}"/>
                </a:ext>
              </a:extLst>
            </p:cNvPr>
            <p:cNvSpPr/>
            <p:nvPr/>
          </p:nvSpPr>
          <p:spPr>
            <a:xfrm>
              <a:off x="3590925" y="3325813"/>
              <a:ext cx="1146175" cy="379412"/>
            </a:xfrm>
            <a:custGeom>
              <a:avLst/>
              <a:gdLst>
                <a:gd name="connsiteX0" fmla="*/ 504825 w 1145381"/>
                <a:gd name="connsiteY0" fmla="*/ 283369 h 378619"/>
                <a:gd name="connsiteX1" fmla="*/ 4763 w 1145381"/>
                <a:gd name="connsiteY1" fmla="*/ 378619 h 378619"/>
                <a:gd name="connsiteX2" fmla="*/ 0 w 1145381"/>
                <a:gd name="connsiteY2" fmla="*/ 169069 h 378619"/>
                <a:gd name="connsiteX3" fmla="*/ 247650 w 1145381"/>
                <a:gd name="connsiteY3" fmla="*/ 166688 h 378619"/>
                <a:gd name="connsiteX4" fmla="*/ 566738 w 1145381"/>
                <a:gd name="connsiteY4" fmla="*/ 109538 h 378619"/>
                <a:gd name="connsiteX5" fmla="*/ 1145381 w 1145381"/>
                <a:gd name="connsiteY5" fmla="*/ 0 h 378619"/>
                <a:gd name="connsiteX6" fmla="*/ 1145381 w 1145381"/>
                <a:gd name="connsiteY6" fmla="*/ 154782 h 378619"/>
                <a:gd name="connsiteX7" fmla="*/ 504825 w 1145381"/>
                <a:gd name="connsiteY7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5381" h="378619">
                  <a:moveTo>
                    <a:pt x="504825" y="283369"/>
                  </a:moveTo>
                  <a:lnTo>
                    <a:pt x="4763" y="378619"/>
                  </a:lnTo>
                  <a:lnTo>
                    <a:pt x="0" y="169069"/>
                  </a:lnTo>
                  <a:lnTo>
                    <a:pt x="247650" y="166688"/>
                  </a:lnTo>
                  <a:lnTo>
                    <a:pt x="566738" y="109538"/>
                  </a:lnTo>
                  <a:lnTo>
                    <a:pt x="1145381" y="0"/>
                  </a:lnTo>
                  <a:lnTo>
                    <a:pt x="1145381" y="154782"/>
                  </a:lnTo>
                  <a:lnTo>
                    <a:pt x="504825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EF56F8DE-EC59-4C8F-846D-40BAAB59514B}"/>
                </a:ext>
              </a:extLst>
            </p:cNvPr>
            <p:cNvSpPr/>
            <p:nvPr/>
          </p:nvSpPr>
          <p:spPr>
            <a:xfrm>
              <a:off x="3665538" y="3905250"/>
              <a:ext cx="1014412" cy="287338"/>
            </a:xfrm>
            <a:custGeom>
              <a:avLst/>
              <a:gdLst>
                <a:gd name="connsiteX0" fmla="*/ 288131 w 1014412"/>
                <a:gd name="connsiteY0" fmla="*/ 259556 h 288131"/>
                <a:gd name="connsiteX1" fmla="*/ 9525 w 1014412"/>
                <a:gd name="connsiteY1" fmla="*/ 288131 h 288131"/>
                <a:gd name="connsiteX2" fmla="*/ 0 w 1014412"/>
                <a:gd name="connsiteY2" fmla="*/ 126206 h 288131"/>
                <a:gd name="connsiteX3" fmla="*/ 173831 w 1014412"/>
                <a:gd name="connsiteY3" fmla="*/ 121444 h 288131"/>
                <a:gd name="connsiteX4" fmla="*/ 252412 w 1014412"/>
                <a:gd name="connsiteY4" fmla="*/ 116681 h 288131"/>
                <a:gd name="connsiteX5" fmla="*/ 316706 w 1014412"/>
                <a:gd name="connsiteY5" fmla="*/ 109538 h 288131"/>
                <a:gd name="connsiteX6" fmla="*/ 407194 w 1014412"/>
                <a:gd name="connsiteY6" fmla="*/ 95250 h 288131"/>
                <a:gd name="connsiteX7" fmla="*/ 550069 w 1014412"/>
                <a:gd name="connsiteY7" fmla="*/ 76200 h 288131"/>
                <a:gd name="connsiteX8" fmla="*/ 742950 w 1014412"/>
                <a:gd name="connsiteY8" fmla="*/ 47625 h 288131"/>
                <a:gd name="connsiteX9" fmla="*/ 1014412 w 1014412"/>
                <a:gd name="connsiteY9" fmla="*/ 0 h 288131"/>
                <a:gd name="connsiteX10" fmla="*/ 992981 w 1014412"/>
                <a:gd name="connsiteY10" fmla="*/ 171450 h 288131"/>
                <a:gd name="connsiteX11" fmla="*/ 923925 w 1014412"/>
                <a:gd name="connsiteY11" fmla="*/ 176213 h 288131"/>
                <a:gd name="connsiteX12" fmla="*/ 847725 w 1014412"/>
                <a:gd name="connsiteY12" fmla="*/ 171450 h 288131"/>
                <a:gd name="connsiteX13" fmla="*/ 607219 w 1014412"/>
                <a:gd name="connsiteY13" fmla="*/ 195263 h 288131"/>
                <a:gd name="connsiteX14" fmla="*/ 288131 w 1014412"/>
                <a:gd name="connsiteY14" fmla="*/ 2595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4412" h="288131">
                  <a:moveTo>
                    <a:pt x="288131" y="259556"/>
                  </a:moveTo>
                  <a:lnTo>
                    <a:pt x="9525" y="288131"/>
                  </a:lnTo>
                  <a:lnTo>
                    <a:pt x="0" y="126206"/>
                  </a:lnTo>
                  <a:lnTo>
                    <a:pt x="173831" y="121444"/>
                  </a:lnTo>
                  <a:lnTo>
                    <a:pt x="252412" y="116681"/>
                  </a:lnTo>
                  <a:lnTo>
                    <a:pt x="316706" y="109538"/>
                  </a:lnTo>
                  <a:lnTo>
                    <a:pt x="407194" y="95250"/>
                  </a:lnTo>
                  <a:lnTo>
                    <a:pt x="550069" y="76200"/>
                  </a:lnTo>
                  <a:lnTo>
                    <a:pt x="742950" y="47625"/>
                  </a:lnTo>
                  <a:lnTo>
                    <a:pt x="1014412" y="0"/>
                  </a:lnTo>
                  <a:lnTo>
                    <a:pt x="992981" y="171450"/>
                  </a:lnTo>
                  <a:lnTo>
                    <a:pt x="923925" y="176213"/>
                  </a:lnTo>
                  <a:lnTo>
                    <a:pt x="847725" y="171450"/>
                  </a:lnTo>
                  <a:lnTo>
                    <a:pt x="607219" y="195263"/>
                  </a:lnTo>
                  <a:lnTo>
                    <a:pt x="288131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F9DEA86F-7C37-4E94-B7F8-EA1292952DCC}"/>
                </a:ext>
              </a:extLst>
            </p:cNvPr>
            <p:cNvSpPr/>
            <p:nvPr/>
          </p:nvSpPr>
          <p:spPr>
            <a:xfrm rot="16200000">
              <a:off x="3204369" y="4839494"/>
              <a:ext cx="1866900" cy="309562"/>
            </a:xfrm>
            <a:custGeom>
              <a:avLst/>
              <a:gdLst>
                <a:gd name="connsiteX0" fmla="*/ 1250157 w 1866900"/>
                <a:gd name="connsiteY0" fmla="*/ 288132 h 309563"/>
                <a:gd name="connsiteX1" fmla="*/ 650082 w 1866900"/>
                <a:gd name="connsiteY1" fmla="*/ 290513 h 309563"/>
                <a:gd name="connsiteX2" fmla="*/ 583407 w 1866900"/>
                <a:gd name="connsiteY2" fmla="*/ 292894 h 309563"/>
                <a:gd name="connsiteX3" fmla="*/ 521494 w 1866900"/>
                <a:gd name="connsiteY3" fmla="*/ 297657 h 309563"/>
                <a:gd name="connsiteX4" fmla="*/ 428625 w 1866900"/>
                <a:gd name="connsiteY4" fmla="*/ 309563 h 309563"/>
                <a:gd name="connsiteX5" fmla="*/ 383382 w 1866900"/>
                <a:gd name="connsiteY5" fmla="*/ 304800 h 309563"/>
                <a:gd name="connsiteX6" fmla="*/ 307182 w 1866900"/>
                <a:gd name="connsiteY6" fmla="*/ 290513 h 309563"/>
                <a:gd name="connsiteX7" fmla="*/ 240507 w 1866900"/>
                <a:gd name="connsiteY7" fmla="*/ 273844 h 309563"/>
                <a:gd name="connsiteX8" fmla="*/ 180975 w 1866900"/>
                <a:gd name="connsiteY8" fmla="*/ 257175 h 309563"/>
                <a:gd name="connsiteX9" fmla="*/ 140494 w 1866900"/>
                <a:gd name="connsiteY9" fmla="*/ 238125 h 309563"/>
                <a:gd name="connsiteX10" fmla="*/ 90488 w 1866900"/>
                <a:gd name="connsiteY10" fmla="*/ 207169 h 309563"/>
                <a:gd name="connsiteX11" fmla="*/ 47625 w 1866900"/>
                <a:gd name="connsiteY11" fmla="*/ 166688 h 309563"/>
                <a:gd name="connsiteX12" fmla="*/ 16669 w 1866900"/>
                <a:gd name="connsiteY12" fmla="*/ 130969 h 309563"/>
                <a:gd name="connsiteX13" fmla="*/ 0 w 1866900"/>
                <a:gd name="connsiteY13" fmla="*/ 95250 h 309563"/>
                <a:gd name="connsiteX14" fmla="*/ 0 w 1866900"/>
                <a:gd name="connsiteY14" fmla="*/ 64294 h 309563"/>
                <a:gd name="connsiteX15" fmla="*/ 7144 w 1866900"/>
                <a:gd name="connsiteY15" fmla="*/ 50007 h 309563"/>
                <a:gd name="connsiteX16" fmla="*/ 23813 w 1866900"/>
                <a:gd name="connsiteY16" fmla="*/ 28575 h 309563"/>
                <a:gd name="connsiteX17" fmla="*/ 483394 w 1866900"/>
                <a:gd name="connsiteY17" fmla="*/ 64294 h 309563"/>
                <a:gd name="connsiteX18" fmla="*/ 814388 w 1866900"/>
                <a:gd name="connsiteY18" fmla="*/ 69057 h 309563"/>
                <a:gd name="connsiteX19" fmla="*/ 1293019 w 1866900"/>
                <a:gd name="connsiteY19" fmla="*/ 69057 h 309563"/>
                <a:gd name="connsiteX20" fmla="*/ 1652588 w 1866900"/>
                <a:gd name="connsiteY20" fmla="*/ 66675 h 309563"/>
                <a:gd name="connsiteX21" fmla="*/ 1690688 w 1866900"/>
                <a:gd name="connsiteY21" fmla="*/ 59532 h 309563"/>
                <a:gd name="connsiteX22" fmla="*/ 1721644 w 1866900"/>
                <a:gd name="connsiteY22" fmla="*/ 50007 h 309563"/>
                <a:gd name="connsiteX23" fmla="*/ 1804988 w 1866900"/>
                <a:gd name="connsiteY23" fmla="*/ 0 h 309563"/>
                <a:gd name="connsiteX24" fmla="*/ 1866900 w 1866900"/>
                <a:gd name="connsiteY24" fmla="*/ 283369 h 309563"/>
                <a:gd name="connsiteX25" fmla="*/ 1250157 w 1866900"/>
                <a:gd name="connsiteY25" fmla="*/ 2881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00" h="309563">
                  <a:moveTo>
                    <a:pt x="1250157" y="288132"/>
                  </a:moveTo>
                  <a:lnTo>
                    <a:pt x="650082" y="290513"/>
                  </a:lnTo>
                  <a:lnTo>
                    <a:pt x="583407" y="292894"/>
                  </a:lnTo>
                  <a:lnTo>
                    <a:pt x="521494" y="297657"/>
                  </a:lnTo>
                  <a:lnTo>
                    <a:pt x="428625" y="309563"/>
                  </a:lnTo>
                  <a:lnTo>
                    <a:pt x="383382" y="304800"/>
                  </a:lnTo>
                  <a:lnTo>
                    <a:pt x="307182" y="290513"/>
                  </a:lnTo>
                  <a:lnTo>
                    <a:pt x="240507" y="273844"/>
                  </a:lnTo>
                  <a:lnTo>
                    <a:pt x="180975" y="257175"/>
                  </a:lnTo>
                  <a:lnTo>
                    <a:pt x="140494" y="238125"/>
                  </a:lnTo>
                  <a:lnTo>
                    <a:pt x="90488" y="207169"/>
                  </a:lnTo>
                  <a:lnTo>
                    <a:pt x="47625" y="166688"/>
                  </a:lnTo>
                  <a:lnTo>
                    <a:pt x="16669" y="130969"/>
                  </a:lnTo>
                  <a:lnTo>
                    <a:pt x="0" y="95250"/>
                  </a:lnTo>
                  <a:lnTo>
                    <a:pt x="0" y="64294"/>
                  </a:lnTo>
                  <a:lnTo>
                    <a:pt x="7144" y="50007"/>
                  </a:lnTo>
                  <a:lnTo>
                    <a:pt x="23813" y="28575"/>
                  </a:lnTo>
                  <a:lnTo>
                    <a:pt x="483394" y="64294"/>
                  </a:lnTo>
                  <a:lnTo>
                    <a:pt x="814388" y="69057"/>
                  </a:lnTo>
                  <a:lnTo>
                    <a:pt x="1293019" y="69057"/>
                  </a:lnTo>
                  <a:lnTo>
                    <a:pt x="1652588" y="66675"/>
                  </a:lnTo>
                  <a:lnTo>
                    <a:pt x="1690688" y="59532"/>
                  </a:lnTo>
                  <a:lnTo>
                    <a:pt x="1721644" y="50007"/>
                  </a:lnTo>
                  <a:lnTo>
                    <a:pt x="1804988" y="0"/>
                  </a:lnTo>
                  <a:lnTo>
                    <a:pt x="1866900" y="283369"/>
                  </a:lnTo>
                  <a:lnTo>
                    <a:pt x="1250157" y="2881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2">
              <a:extLst>
                <a:ext uri="{FF2B5EF4-FFF2-40B4-BE49-F238E27FC236}">
                  <a16:creationId xmlns:a16="http://schemas.microsoft.com/office/drawing/2014/main" id="{4861E4C7-1BD7-4004-93D7-216257352AFD}"/>
                </a:ext>
              </a:extLst>
            </p:cNvPr>
            <p:cNvSpPr/>
            <p:nvPr/>
          </p:nvSpPr>
          <p:spPr>
            <a:xfrm>
              <a:off x="3535363" y="5410200"/>
              <a:ext cx="546100" cy="500063"/>
            </a:xfrm>
            <a:custGeom>
              <a:avLst/>
              <a:gdLst>
                <a:gd name="connsiteX0" fmla="*/ 223838 w 545307"/>
                <a:gd name="connsiteY0" fmla="*/ 83344 h 500063"/>
                <a:gd name="connsiteX1" fmla="*/ 314325 w 545307"/>
                <a:gd name="connsiteY1" fmla="*/ 104775 h 500063"/>
                <a:gd name="connsiteX2" fmla="*/ 369094 w 545307"/>
                <a:gd name="connsiteY2" fmla="*/ 111919 h 500063"/>
                <a:gd name="connsiteX3" fmla="*/ 411957 w 545307"/>
                <a:gd name="connsiteY3" fmla="*/ 116681 h 500063"/>
                <a:gd name="connsiteX4" fmla="*/ 433388 w 545307"/>
                <a:gd name="connsiteY4" fmla="*/ 116681 h 500063"/>
                <a:gd name="connsiteX5" fmla="*/ 459582 w 545307"/>
                <a:gd name="connsiteY5" fmla="*/ 111919 h 500063"/>
                <a:gd name="connsiteX6" fmla="*/ 473869 w 545307"/>
                <a:gd name="connsiteY6" fmla="*/ 107156 h 500063"/>
                <a:gd name="connsiteX7" fmla="*/ 488157 w 545307"/>
                <a:gd name="connsiteY7" fmla="*/ 95250 h 500063"/>
                <a:gd name="connsiteX8" fmla="*/ 545307 w 545307"/>
                <a:gd name="connsiteY8" fmla="*/ 7144 h 500063"/>
                <a:gd name="connsiteX9" fmla="*/ 502444 w 545307"/>
                <a:gd name="connsiteY9" fmla="*/ 500063 h 500063"/>
                <a:gd name="connsiteX10" fmla="*/ 473869 w 545307"/>
                <a:gd name="connsiteY10" fmla="*/ 490538 h 500063"/>
                <a:gd name="connsiteX11" fmla="*/ 435769 w 545307"/>
                <a:gd name="connsiteY11" fmla="*/ 442913 h 500063"/>
                <a:gd name="connsiteX12" fmla="*/ 397669 w 545307"/>
                <a:gd name="connsiteY12" fmla="*/ 381000 h 500063"/>
                <a:gd name="connsiteX13" fmla="*/ 369094 w 545307"/>
                <a:gd name="connsiteY13" fmla="*/ 345281 h 500063"/>
                <a:gd name="connsiteX14" fmla="*/ 297657 w 545307"/>
                <a:gd name="connsiteY14" fmla="*/ 276225 h 500063"/>
                <a:gd name="connsiteX15" fmla="*/ 221457 w 545307"/>
                <a:gd name="connsiteY15" fmla="*/ 207169 h 500063"/>
                <a:gd name="connsiteX16" fmla="*/ 135732 w 545307"/>
                <a:gd name="connsiteY16" fmla="*/ 138113 h 500063"/>
                <a:gd name="connsiteX17" fmla="*/ 71438 w 545307"/>
                <a:gd name="connsiteY17" fmla="*/ 92869 h 500063"/>
                <a:gd name="connsiteX18" fmla="*/ 26194 w 545307"/>
                <a:gd name="connsiteY18" fmla="*/ 59531 h 500063"/>
                <a:gd name="connsiteX19" fmla="*/ 4763 w 545307"/>
                <a:gd name="connsiteY19" fmla="*/ 33338 h 500063"/>
                <a:gd name="connsiteX20" fmla="*/ 0 w 545307"/>
                <a:gd name="connsiteY20" fmla="*/ 16669 h 500063"/>
                <a:gd name="connsiteX21" fmla="*/ 4763 w 545307"/>
                <a:gd name="connsiteY21" fmla="*/ 2381 h 500063"/>
                <a:gd name="connsiteX22" fmla="*/ 16669 w 545307"/>
                <a:gd name="connsiteY22" fmla="*/ 0 h 500063"/>
                <a:gd name="connsiteX23" fmla="*/ 223838 w 545307"/>
                <a:gd name="connsiteY23" fmla="*/ 83344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5307" h="500063">
                  <a:moveTo>
                    <a:pt x="223838" y="83344"/>
                  </a:moveTo>
                  <a:lnTo>
                    <a:pt x="314325" y="104775"/>
                  </a:lnTo>
                  <a:lnTo>
                    <a:pt x="369094" y="111919"/>
                  </a:lnTo>
                  <a:lnTo>
                    <a:pt x="411957" y="116681"/>
                  </a:lnTo>
                  <a:lnTo>
                    <a:pt x="433388" y="116681"/>
                  </a:lnTo>
                  <a:lnTo>
                    <a:pt x="459582" y="111919"/>
                  </a:lnTo>
                  <a:lnTo>
                    <a:pt x="473869" y="107156"/>
                  </a:lnTo>
                  <a:lnTo>
                    <a:pt x="488157" y="95250"/>
                  </a:lnTo>
                  <a:lnTo>
                    <a:pt x="545307" y="7144"/>
                  </a:lnTo>
                  <a:lnTo>
                    <a:pt x="502444" y="500063"/>
                  </a:lnTo>
                  <a:lnTo>
                    <a:pt x="473869" y="490538"/>
                  </a:lnTo>
                  <a:lnTo>
                    <a:pt x="435769" y="442913"/>
                  </a:lnTo>
                  <a:lnTo>
                    <a:pt x="397669" y="381000"/>
                  </a:lnTo>
                  <a:lnTo>
                    <a:pt x="369094" y="345281"/>
                  </a:lnTo>
                  <a:lnTo>
                    <a:pt x="297657" y="276225"/>
                  </a:lnTo>
                  <a:lnTo>
                    <a:pt x="221457" y="207169"/>
                  </a:lnTo>
                  <a:lnTo>
                    <a:pt x="135732" y="138113"/>
                  </a:lnTo>
                  <a:lnTo>
                    <a:pt x="71438" y="92869"/>
                  </a:lnTo>
                  <a:lnTo>
                    <a:pt x="26194" y="59531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223838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4551EBAE-53FF-41B6-A2BA-9C1C6AE0F5B1}"/>
                </a:ext>
              </a:extLst>
            </p:cNvPr>
            <p:cNvSpPr/>
            <p:nvPr/>
          </p:nvSpPr>
          <p:spPr>
            <a:xfrm>
              <a:off x="5019675" y="1771650"/>
              <a:ext cx="2190750" cy="423863"/>
            </a:xfrm>
            <a:custGeom>
              <a:avLst/>
              <a:gdLst>
                <a:gd name="connsiteX0" fmla="*/ 1390650 w 2190750"/>
                <a:gd name="connsiteY0" fmla="*/ 273844 h 423863"/>
                <a:gd name="connsiteX1" fmla="*/ 1071563 w 2190750"/>
                <a:gd name="connsiteY1" fmla="*/ 314325 h 423863"/>
                <a:gd name="connsiteX2" fmla="*/ 935831 w 2190750"/>
                <a:gd name="connsiteY2" fmla="*/ 338138 h 423863"/>
                <a:gd name="connsiteX3" fmla="*/ 764381 w 2190750"/>
                <a:gd name="connsiteY3" fmla="*/ 359569 h 423863"/>
                <a:gd name="connsiteX4" fmla="*/ 664369 w 2190750"/>
                <a:gd name="connsiteY4" fmla="*/ 385763 h 423863"/>
                <a:gd name="connsiteX5" fmla="*/ 566738 w 2190750"/>
                <a:gd name="connsiteY5" fmla="*/ 407194 h 423863"/>
                <a:gd name="connsiteX6" fmla="*/ 461963 w 2190750"/>
                <a:gd name="connsiteY6" fmla="*/ 423863 h 423863"/>
                <a:gd name="connsiteX7" fmla="*/ 423863 w 2190750"/>
                <a:gd name="connsiteY7" fmla="*/ 416719 h 423863"/>
                <a:gd name="connsiteX8" fmla="*/ 364331 w 2190750"/>
                <a:gd name="connsiteY8" fmla="*/ 397669 h 423863"/>
                <a:gd name="connsiteX9" fmla="*/ 292894 w 2190750"/>
                <a:gd name="connsiteY9" fmla="*/ 364331 h 423863"/>
                <a:gd name="connsiteX10" fmla="*/ 214313 w 2190750"/>
                <a:gd name="connsiteY10" fmla="*/ 323850 h 423863"/>
                <a:gd name="connsiteX11" fmla="*/ 169069 w 2190750"/>
                <a:gd name="connsiteY11" fmla="*/ 292894 h 423863"/>
                <a:gd name="connsiteX12" fmla="*/ 116681 w 2190750"/>
                <a:gd name="connsiteY12" fmla="*/ 252413 h 423863"/>
                <a:gd name="connsiteX13" fmla="*/ 33338 w 2190750"/>
                <a:gd name="connsiteY13" fmla="*/ 185738 h 423863"/>
                <a:gd name="connsiteX14" fmla="*/ 9525 w 2190750"/>
                <a:gd name="connsiteY14" fmla="*/ 161925 h 423863"/>
                <a:gd name="connsiteX15" fmla="*/ 0 w 2190750"/>
                <a:gd name="connsiteY15" fmla="*/ 133350 h 423863"/>
                <a:gd name="connsiteX16" fmla="*/ 0 w 2190750"/>
                <a:gd name="connsiteY16" fmla="*/ 116681 h 423863"/>
                <a:gd name="connsiteX17" fmla="*/ 4763 w 2190750"/>
                <a:gd name="connsiteY17" fmla="*/ 104775 h 423863"/>
                <a:gd name="connsiteX18" fmla="*/ 19050 w 2190750"/>
                <a:gd name="connsiteY18" fmla="*/ 100013 h 423863"/>
                <a:gd name="connsiteX19" fmla="*/ 42863 w 2190750"/>
                <a:gd name="connsiteY19" fmla="*/ 107156 h 423863"/>
                <a:gd name="connsiteX20" fmla="*/ 80963 w 2190750"/>
                <a:gd name="connsiteY20" fmla="*/ 123825 h 423863"/>
                <a:gd name="connsiteX21" fmla="*/ 111919 w 2190750"/>
                <a:gd name="connsiteY21" fmla="*/ 140494 h 423863"/>
                <a:gd name="connsiteX22" fmla="*/ 152400 w 2190750"/>
                <a:gd name="connsiteY22" fmla="*/ 161925 h 423863"/>
                <a:gd name="connsiteX23" fmla="*/ 197644 w 2190750"/>
                <a:gd name="connsiteY23" fmla="*/ 176213 h 423863"/>
                <a:gd name="connsiteX24" fmla="*/ 242888 w 2190750"/>
                <a:gd name="connsiteY24" fmla="*/ 185738 h 423863"/>
                <a:gd name="connsiteX25" fmla="*/ 319088 w 2190750"/>
                <a:gd name="connsiteY25" fmla="*/ 197644 h 423863"/>
                <a:gd name="connsiteX26" fmla="*/ 390525 w 2190750"/>
                <a:gd name="connsiteY26" fmla="*/ 204788 h 423863"/>
                <a:gd name="connsiteX27" fmla="*/ 481013 w 2190750"/>
                <a:gd name="connsiteY27" fmla="*/ 202406 h 423863"/>
                <a:gd name="connsiteX28" fmla="*/ 659606 w 2190750"/>
                <a:gd name="connsiteY28" fmla="*/ 197644 h 423863"/>
                <a:gd name="connsiteX29" fmla="*/ 809625 w 2190750"/>
                <a:gd name="connsiteY29" fmla="*/ 188119 h 423863"/>
                <a:gd name="connsiteX30" fmla="*/ 928688 w 2190750"/>
                <a:gd name="connsiteY30" fmla="*/ 173831 h 423863"/>
                <a:gd name="connsiteX31" fmla="*/ 1040606 w 2190750"/>
                <a:gd name="connsiteY31" fmla="*/ 161925 h 423863"/>
                <a:gd name="connsiteX32" fmla="*/ 1207294 w 2190750"/>
                <a:gd name="connsiteY32" fmla="*/ 138113 h 423863"/>
                <a:gd name="connsiteX33" fmla="*/ 1335881 w 2190750"/>
                <a:gd name="connsiteY33" fmla="*/ 114300 h 423863"/>
                <a:gd name="connsiteX34" fmla="*/ 1554956 w 2190750"/>
                <a:gd name="connsiteY34" fmla="*/ 69056 h 423863"/>
                <a:gd name="connsiteX35" fmla="*/ 1683544 w 2190750"/>
                <a:gd name="connsiteY35" fmla="*/ 2381 h 423863"/>
                <a:gd name="connsiteX36" fmla="*/ 1702594 w 2190750"/>
                <a:gd name="connsiteY36" fmla="*/ 0 h 423863"/>
                <a:gd name="connsiteX37" fmla="*/ 1800225 w 2190750"/>
                <a:gd name="connsiteY37" fmla="*/ 7144 h 423863"/>
                <a:gd name="connsiteX38" fmla="*/ 1916906 w 2190750"/>
                <a:gd name="connsiteY38" fmla="*/ 28575 h 423863"/>
                <a:gd name="connsiteX39" fmla="*/ 2045494 w 2190750"/>
                <a:gd name="connsiteY39" fmla="*/ 61913 h 423863"/>
                <a:gd name="connsiteX40" fmla="*/ 2138363 w 2190750"/>
                <a:gd name="connsiteY40" fmla="*/ 95250 h 423863"/>
                <a:gd name="connsiteX41" fmla="*/ 2155031 w 2190750"/>
                <a:gd name="connsiteY41" fmla="*/ 114300 h 423863"/>
                <a:gd name="connsiteX42" fmla="*/ 2176463 w 2190750"/>
                <a:gd name="connsiteY42" fmla="*/ 140494 h 423863"/>
                <a:gd name="connsiteX43" fmla="*/ 2185988 w 2190750"/>
                <a:gd name="connsiteY43" fmla="*/ 154781 h 423863"/>
                <a:gd name="connsiteX44" fmla="*/ 2188369 w 2190750"/>
                <a:gd name="connsiteY44" fmla="*/ 176213 h 423863"/>
                <a:gd name="connsiteX45" fmla="*/ 2190750 w 2190750"/>
                <a:gd name="connsiteY45" fmla="*/ 202406 h 423863"/>
                <a:gd name="connsiteX46" fmla="*/ 2176463 w 2190750"/>
                <a:gd name="connsiteY46" fmla="*/ 223838 h 423863"/>
                <a:gd name="connsiteX47" fmla="*/ 2152650 w 2190750"/>
                <a:gd name="connsiteY47" fmla="*/ 240506 h 423863"/>
                <a:gd name="connsiteX48" fmla="*/ 2116931 w 2190750"/>
                <a:gd name="connsiteY48" fmla="*/ 245269 h 423863"/>
                <a:gd name="connsiteX49" fmla="*/ 2062163 w 2190750"/>
                <a:gd name="connsiteY49" fmla="*/ 245269 h 423863"/>
                <a:gd name="connsiteX50" fmla="*/ 1909763 w 2190750"/>
                <a:gd name="connsiteY50" fmla="*/ 245269 h 423863"/>
                <a:gd name="connsiteX51" fmla="*/ 1659731 w 2190750"/>
                <a:gd name="connsiteY51" fmla="*/ 247650 h 423863"/>
                <a:gd name="connsiteX52" fmla="*/ 1390650 w 2190750"/>
                <a:gd name="connsiteY52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90750" h="423863">
                  <a:moveTo>
                    <a:pt x="1390650" y="273844"/>
                  </a:moveTo>
                  <a:lnTo>
                    <a:pt x="1071563" y="314325"/>
                  </a:lnTo>
                  <a:lnTo>
                    <a:pt x="935831" y="338138"/>
                  </a:lnTo>
                  <a:lnTo>
                    <a:pt x="764381" y="359569"/>
                  </a:lnTo>
                  <a:lnTo>
                    <a:pt x="664369" y="385763"/>
                  </a:lnTo>
                  <a:lnTo>
                    <a:pt x="566738" y="407194"/>
                  </a:lnTo>
                  <a:lnTo>
                    <a:pt x="461963" y="423863"/>
                  </a:lnTo>
                  <a:lnTo>
                    <a:pt x="423863" y="416719"/>
                  </a:lnTo>
                  <a:lnTo>
                    <a:pt x="364331" y="397669"/>
                  </a:lnTo>
                  <a:lnTo>
                    <a:pt x="292894" y="364331"/>
                  </a:lnTo>
                  <a:lnTo>
                    <a:pt x="214313" y="323850"/>
                  </a:lnTo>
                  <a:lnTo>
                    <a:pt x="169069" y="292894"/>
                  </a:lnTo>
                  <a:lnTo>
                    <a:pt x="116681" y="252413"/>
                  </a:lnTo>
                  <a:lnTo>
                    <a:pt x="33338" y="185738"/>
                  </a:lnTo>
                  <a:lnTo>
                    <a:pt x="9525" y="161925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4763" y="104775"/>
                  </a:lnTo>
                  <a:lnTo>
                    <a:pt x="19050" y="100013"/>
                  </a:lnTo>
                  <a:lnTo>
                    <a:pt x="42863" y="107156"/>
                  </a:lnTo>
                  <a:lnTo>
                    <a:pt x="80963" y="123825"/>
                  </a:lnTo>
                  <a:lnTo>
                    <a:pt x="111919" y="140494"/>
                  </a:lnTo>
                  <a:lnTo>
                    <a:pt x="152400" y="161925"/>
                  </a:lnTo>
                  <a:lnTo>
                    <a:pt x="197644" y="176213"/>
                  </a:lnTo>
                  <a:lnTo>
                    <a:pt x="242888" y="185738"/>
                  </a:lnTo>
                  <a:lnTo>
                    <a:pt x="319088" y="197644"/>
                  </a:lnTo>
                  <a:lnTo>
                    <a:pt x="390525" y="204788"/>
                  </a:lnTo>
                  <a:lnTo>
                    <a:pt x="481013" y="202406"/>
                  </a:lnTo>
                  <a:lnTo>
                    <a:pt x="659606" y="197644"/>
                  </a:lnTo>
                  <a:lnTo>
                    <a:pt x="809625" y="188119"/>
                  </a:lnTo>
                  <a:lnTo>
                    <a:pt x="928688" y="173831"/>
                  </a:lnTo>
                  <a:lnTo>
                    <a:pt x="1040606" y="161925"/>
                  </a:lnTo>
                  <a:lnTo>
                    <a:pt x="1207294" y="138113"/>
                  </a:lnTo>
                  <a:lnTo>
                    <a:pt x="1335881" y="114300"/>
                  </a:lnTo>
                  <a:lnTo>
                    <a:pt x="1554956" y="69056"/>
                  </a:lnTo>
                  <a:lnTo>
                    <a:pt x="1683544" y="2381"/>
                  </a:lnTo>
                  <a:lnTo>
                    <a:pt x="1702594" y="0"/>
                  </a:lnTo>
                  <a:lnTo>
                    <a:pt x="1800225" y="7144"/>
                  </a:lnTo>
                  <a:lnTo>
                    <a:pt x="1916906" y="28575"/>
                  </a:lnTo>
                  <a:lnTo>
                    <a:pt x="2045494" y="61913"/>
                  </a:lnTo>
                  <a:lnTo>
                    <a:pt x="2138363" y="95250"/>
                  </a:lnTo>
                  <a:lnTo>
                    <a:pt x="2155031" y="114300"/>
                  </a:lnTo>
                  <a:lnTo>
                    <a:pt x="2176463" y="140494"/>
                  </a:lnTo>
                  <a:lnTo>
                    <a:pt x="2185988" y="154781"/>
                  </a:lnTo>
                  <a:lnTo>
                    <a:pt x="2188369" y="176213"/>
                  </a:lnTo>
                  <a:lnTo>
                    <a:pt x="2190750" y="202406"/>
                  </a:lnTo>
                  <a:lnTo>
                    <a:pt x="2176463" y="223838"/>
                  </a:lnTo>
                  <a:lnTo>
                    <a:pt x="2152650" y="240506"/>
                  </a:lnTo>
                  <a:lnTo>
                    <a:pt x="2116931" y="245269"/>
                  </a:lnTo>
                  <a:lnTo>
                    <a:pt x="2062163" y="245269"/>
                  </a:lnTo>
                  <a:lnTo>
                    <a:pt x="1909763" y="245269"/>
                  </a:lnTo>
                  <a:lnTo>
                    <a:pt x="1659731" y="247650"/>
                  </a:lnTo>
                  <a:lnTo>
                    <a:pt x="1390650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5EBE81CC-A156-4B8B-8949-373417452BEA}"/>
                </a:ext>
              </a:extLst>
            </p:cNvPr>
            <p:cNvSpPr/>
            <p:nvPr/>
          </p:nvSpPr>
          <p:spPr>
            <a:xfrm>
              <a:off x="5751513" y="2068513"/>
              <a:ext cx="476250" cy="889000"/>
            </a:xfrm>
            <a:custGeom>
              <a:avLst/>
              <a:gdLst>
                <a:gd name="connsiteX0" fmla="*/ 121444 w 476250"/>
                <a:gd name="connsiteY0" fmla="*/ 535782 h 888207"/>
                <a:gd name="connsiteX1" fmla="*/ 166687 w 476250"/>
                <a:gd name="connsiteY1" fmla="*/ 314325 h 888207"/>
                <a:gd name="connsiteX2" fmla="*/ 173831 w 476250"/>
                <a:gd name="connsiteY2" fmla="*/ 280988 h 888207"/>
                <a:gd name="connsiteX3" fmla="*/ 176212 w 476250"/>
                <a:gd name="connsiteY3" fmla="*/ 257175 h 888207"/>
                <a:gd name="connsiteX4" fmla="*/ 176212 w 476250"/>
                <a:gd name="connsiteY4" fmla="*/ 238125 h 888207"/>
                <a:gd name="connsiteX5" fmla="*/ 166687 w 476250"/>
                <a:gd name="connsiteY5" fmla="*/ 207169 h 888207"/>
                <a:gd name="connsiteX6" fmla="*/ 154781 w 476250"/>
                <a:gd name="connsiteY6" fmla="*/ 176213 h 888207"/>
                <a:gd name="connsiteX7" fmla="*/ 135731 w 476250"/>
                <a:gd name="connsiteY7" fmla="*/ 147638 h 888207"/>
                <a:gd name="connsiteX8" fmla="*/ 114300 w 476250"/>
                <a:gd name="connsiteY8" fmla="*/ 123825 h 888207"/>
                <a:gd name="connsiteX9" fmla="*/ 0 w 476250"/>
                <a:gd name="connsiteY9" fmla="*/ 26194 h 888207"/>
                <a:gd name="connsiteX10" fmla="*/ 159544 w 476250"/>
                <a:gd name="connsiteY10" fmla="*/ 0 h 888207"/>
                <a:gd name="connsiteX11" fmla="*/ 302419 w 476250"/>
                <a:gd name="connsiteY11" fmla="*/ 92869 h 888207"/>
                <a:gd name="connsiteX12" fmla="*/ 371475 w 476250"/>
                <a:gd name="connsiteY12" fmla="*/ 133350 h 888207"/>
                <a:gd name="connsiteX13" fmla="*/ 404812 w 476250"/>
                <a:gd name="connsiteY13" fmla="*/ 157163 h 888207"/>
                <a:gd name="connsiteX14" fmla="*/ 433387 w 476250"/>
                <a:gd name="connsiteY14" fmla="*/ 176213 h 888207"/>
                <a:gd name="connsiteX15" fmla="*/ 457200 w 476250"/>
                <a:gd name="connsiteY15" fmla="*/ 204788 h 888207"/>
                <a:gd name="connsiteX16" fmla="*/ 469106 w 476250"/>
                <a:gd name="connsiteY16" fmla="*/ 223838 h 888207"/>
                <a:gd name="connsiteX17" fmla="*/ 476250 w 476250"/>
                <a:gd name="connsiteY17" fmla="*/ 252413 h 888207"/>
                <a:gd name="connsiteX18" fmla="*/ 476250 w 476250"/>
                <a:gd name="connsiteY18" fmla="*/ 276225 h 888207"/>
                <a:gd name="connsiteX19" fmla="*/ 464344 w 476250"/>
                <a:gd name="connsiteY19" fmla="*/ 309563 h 888207"/>
                <a:gd name="connsiteX20" fmla="*/ 438150 w 476250"/>
                <a:gd name="connsiteY20" fmla="*/ 342900 h 888207"/>
                <a:gd name="connsiteX21" fmla="*/ 409575 w 476250"/>
                <a:gd name="connsiteY21" fmla="*/ 357188 h 888207"/>
                <a:gd name="connsiteX22" fmla="*/ 123825 w 476250"/>
                <a:gd name="connsiteY22" fmla="*/ 883444 h 888207"/>
                <a:gd name="connsiteX23" fmla="*/ 45244 w 476250"/>
                <a:gd name="connsiteY23" fmla="*/ 888207 h 888207"/>
                <a:gd name="connsiteX24" fmla="*/ 121444 w 476250"/>
                <a:gd name="connsiteY24" fmla="*/ 535782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250" h="888207">
                  <a:moveTo>
                    <a:pt x="121444" y="535782"/>
                  </a:moveTo>
                  <a:lnTo>
                    <a:pt x="166687" y="314325"/>
                  </a:lnTo>
                  <a:lnTo>
                    <a:pt x="173831" y="280988"/>
                  </a:lnTo>
                  <a:lnTo>
                    <a:pt x="176212" y="257175"/>
                  </a:lnTo>
                  <a:lnTo>
                    <a:pt x="176212" y="238125"/>
                  </a:lnTo>
                  <a:lnTo>
                    <a:pt x="166687" y="207169"/>
                  </a:lnTo>
                  <a:lnTo>
                    <a:pt x="154781" y="176213"/>
                  </a:lnTo>
                  <a:lnTo>
                    <a:pt x="135731" y="147638"/>
                  </a:lnTo>
                  <a:lnTo>
                    <a:pt x="114300" y="123825"/>
                  </a:lnTo>
                  <a:lnTo>
                    <a:pt x="0" y="26194"/>
                  </a:lnTo>
                  <a:lnTo>
                    <a:pt x="159544" y="0"/>
                  </a:lnTo>
                  <a:lnTo>
                    <a:pt x="302419" y="92869"/>
                  </a:lnTo>
                  <a:lnTo>
                    <a:pt x="371475" y="133350"/>
                  </a:lnTo>
                  <a:lnTo>
                    <a:pt x="404812" y="157163"/>
                  </a:lnTo>
                  <a:lnTo>
                    <a:pt x="433387" y="176213"/>
                  </a:lnTo>
                  <a:lnTo>
                    <a:pt x="457200" y="204788"/>
                  </a:lnTo>
                  <a:lnTo>
                    <a:pt x="469106" y="223838"/>
                  </a:lnTo>
                  <a:lnTo>
                    <a:pt x="476250" y="252413"/>
                  </a:lnTo>
                  <a:lnTo>
                    <a:pt x="476250" y="276225"/>
                  </a:lnTo>
                  <a:lnTo>
                    <a:pt x="464344" y="309563"/>
                  </a:lnTo>
                  <a:lnTo>
                    <a:pt x="438150" y="342900"/>
                  </a:lnTo>
                  <a:lnTo>
                    <a:pt x="409575" y="357188"/>
                  </a:lnTo>
                  <a:lnTo>
                    <a:pt x="123825" y="883444"/>
                  </a:lnTo>
                  <a:lnTo>
                    <a:pt x="45244" y="888207"/>
                  </a:lnTo>
                  <a:lnTo>
                    <a:pt x="121444" y="5357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BDEE3A3B-2F29-49BF-8AA2-A4D1F0BB89E7}"/>
                </a:ext>
              </a:extLst>
            </p:cNvPr>
            <p:cNvSpPr/>
            <p:nvPr/>
          </p:nvSpPr>
          <p:spPr>
            <a:xfrm rot="16200000">
              <a:off x="4271963" y="3778250"/>
              <a:ext cx="2309812" cy="369888"/>
            </a:xfrm>
            <a:custGeom>
              <a:avLst/>
              <a:gdLst>
                <a:gd name="connsiteX0" fmla="*/ 1183482 w 2309813"/>
                <a:gd name="connsiteY0" fmla="*/ 369093 h 369093"/>
                <a:gd name="connsiteX1" fmla="*/ 221457 w 2309813"/>
                <a:gd name="connsiteY1" fmla="*/ 369093 h 369093"/>
                <a:gd name="connsiteX2" fmla="*/ 88107 w 2309813"/>
                <a:gd name="connsiteY2" fmla="*/ 369093 h 369093"/>
                <a:gd name="connsiteX3" fmla="*/ 50007 w 2309813"/>
                <a:gd name="connsiteY3" fmla="*/ 342900 h 369093"/>
                <a:gd name="connsiteX4" fmla="*/ 16669 w 2309813"/>
                <a:gd name="connsiteY4" fmla="*/ 311943 h 369093"/>
                <a:gd name="connsiteX5" fmla="*/ 2382 w 2309813"/>
                <a:gd name="connsiteY5" fmla="*/ 283368 h 369093"/>
                <a:gd name="connsiteX6" fmla="*/ 0 w 2309813"/>
                <a:gd name="connsiteY6" fmla="*/ 242887 h 369093"/>
                <a:gd name="connsiteX7" fmla="*/ 7144 w 2309813"/>
                <a:gd name="connsiteY7" fmla="*/ 219075 h 369093"/>
                <a:gd name="connsiteX8" fmla="*/ 28575 w 2309813"/>
                <a:gd name="connsiteY8" fmla="*/ 197643 h 369093"/>
                <a:gd name="connsiteX9" fmla="*/ 69057 w 2309813"/>
                <a:gd name="connsiteY9" fmla="*/ 171450 h 369093"/>
                <a:gd name="connsiteX10" fmla="*/ 119063 w 2309813"/>
                <a:gd name="connsiteY10" fmla="*/ 147637 h 369093"/>
                <a:gd name="connsiteX11" fmla="*/ 180975 w 2309813"/>
                <a:gd name="connsiteY11" fmla="*/ 123825 h 369093"/>
                <a:gd name="connsiteX12" fmla="*/ 242888 w 2309813"/>
                <a:gd name="connsiteY12" fmla="*/ 107156 h 369093"/>
                <a:gd name="connsiteX13" fmla="*/ 295275 w 2309813"/>
                <a:gd name="connsiteY13" fmla="*/ 102393 h 369093"/>
                <a:gd name="connsiteX14" fmla="*/ 361950 w 2309813"/>
                <a:gd name="connsiteY14" fmla="*/ 102393 h 369093"/>
                <a:gd name="connsiteX15" fmla="*/ 442913 w 2309813"/>
                <a:gd name="connsiteY15" fmla="*/ 109537 h 369093"/>
                <a:gd name="connsiteX16" fmla="*/ 695325 w 2309813"/>
                <a:gd name="connsiteY16" fmla="*/ 128587 h 369093"/>
                <a:gd name="connsiteX17" fmla="*/ 1140619 w 2309813"/>
                <a:gd name="connsiteY17" fmla="*/ 147637 h 369093"/>
                <a:gd name="connsiteX18" fmla="*/ 1650207 w 2309813"/>
                <a:gd name="connsiteY18" fmla="*/ 161925 h 369093"/>
                <a:gd name="connsiteX19" fmla="*/ 1969294 w 2309813"/>
                <a:gd name="connsiteY19" fmla="*/ 166687 h 369093"/>
                <a:gd name="connsiteX20" fmla="*/ 2007394 w 2309813"/>
                <a:gd name="connsiteY20" fmla="*/ 164306 h 369093"/>
                <a:gd name="connsiteX21" fmla="*/ 2040732 w 2309813"/>
                <a:gd name="connsiteY21" fmla="*/ 161925 h 369093"/>
                <a:gd name="connsiteX22" fmla="*/ 2066925 w 2309813"/>
                <a:gd name="connsiteY22" fmla="*/ 152400 h 369093"/>
                <a:gd name="connsiteX23" fmla="*/ 2119313 w 2309813"/>
                <a:gd name="connsiteY23" fmla="*/ 116681 h 369093"/>
                <a:gd name="connsiteX24" fmla="*/ 2193132 w 2309813"/>
                <a:gd name="connsiteY24" fmla="*/ 64293 h 369093"/>
                <a:gd name="connsiteX25" fmla="*/ 2250282 w 2309813"/>
                <a:gd name="connsiteY25" fmla="*/ 16668 h 369093"/>
                <a:gd name="connsiteX26" fmla="*/ 2278857 w 2309813"/>
                <a:gd name="connsiteY26" fmla="*/ 0 h 369093"/>
                <a:gd name="connsiteX27" fmla="*/ 2302669 w 2309813"/>
                <a:gd name="connsiteY27" fmla="*/ 0 h 369093"/>
                <a:gd name="connsiteX28" fmla="*/ 2309813 w 2309813"/>
                <a:gd name="connsiteY28" fmla="*/ 4762 h 369093"/>
                <a:gd name="connsiteX29" fmla="*/ 2309813 w 2309813"/>
                <a:gd name="connsiteY29" fmla="*/ 19050 h 369093"/>
                <a:gd name="connsiteX30" fmla="*/ 2290763 w 2309813"/>
                <a:gd name="connsiteY30" fmla="*/ 54768 h 369093"/>
                <a:gd name="connsiteX31" fmla="*/ 2269332 w 2309813"/>
                <a:gd name="connsiteY31" fmla="*/ 116681 h 369093"/>
                <a:gd name="connsiteX32" fmla="*/ 2245519 w 2309813"/>
                <a:gd name="connsiteY32" fmla="*/ 204787 h 369093"/>
                <a:gd name="connsiteX33" fmla="*/ 2226469 w 2309813"/>
                <a:gd name="connsiteY33" fmla="*/ 350043 h 369093"/>
                <a:gd name="connsiteX34" fmla="*/ 2031207 w 2309813"/>
                <a:gd name="connsiteY34" fmla="*/ 350043 h 369093"/>
                <a:gd name="connsiteX35" fmla="*/ 1590675 w 2309813"/>
                <a:gd name="connsiteY35" fmla="*/ 350043 h 369093"/>
                <a:gd name="connsiteX36" fmla="*/ 1419225 w 2309813"/>
                <a:gd name="connsiteY36" fmla="*/ 366712 h 369093"/>
                <a:gd name="connsiteX37" fmla="*/ 1183482 w 2309813"/>
                <a:gd name="connsiteY37" fmla="*/ 369093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3" h="369093">
                  <a:moveTo>
                    <a:pt x="1183482" y="369093"/>
                  </a:moveTo>
                  <a:lnTo>
                    <a:pt x="221457" y="369093"/>
                  </a:lnTo>
                  <a:lnTo>
                    <a:pt x="88107" y="369093"/>
                  </a:lnTo>
                  <a:lnTo>
                    <a:pt x="50007" y="342900"/>
                  </a:lnTo>
                  <a:lnTo>
                    <a:pt x="16669" y="311943"/>
                  </a:lnTo>
                  <a:lnTo>
                    <a:pt x="2382" y="283368"/>
                  </a:lnTo>
                  <a:lnTo>
                    <a:pt x="0" y="242887"/>
                  </a:lnTo>
                  <a:lnTo>
                    <a:pt x="7144" y="219075"/>
                  </a:lnTo>
                  <a:lnTo>
                    <a:pt x="28575" y="197643"/>
                  </a:lnTo>
                  <a:lnTo>
                    <a:pt x="69057" y="171450"/>
                  </a:lnTo>
                  <a:lnTo>
                    <a:pt x="119063" y="147637"/>
                  </a:lnTo>
                  <a:lnTo>
                    <a:pt x="180975" y="123825"/>
                  </a:lnTo>
                  <a:lnTo>
                    <a:pt x="242888" y="107156"/>
                  </a:lnTo>
                  <a:lnTo>
                    <a:pt x="295275" y="102393"/>
                  </a:lnTo>
                  <a:lnTo>
                    <a:pt x="361950" y="102393"/>
                  </a:lnTo>
                  <a:lnTo>
                    <a:pt x="442913" y="109537"/>
                  </a:lnTo>
                  <a:lnTo>
                    <a:pt x="695325" y="128587"/>
                  </a:lnTo>
                  <a:lnTo>
                    <a:pt x="1140619" y="147637"/>
                  </a:lnTo>
                  <a:lnTo>
                    <a:pt x="1650207" y="161925"/>
                  </a:lnTo>
                  <a:lnTo>
                    <a:pt x="1969294" y="166687"/>
                  </a:lnTo>
                  <a:lnTo>
                    <a:pt x="2007394" y="164306"/>
                  </a:lnTo>
                  <a:lnTo>
                    <a:pt x="2040732" y="161925"/>
                  </a:lnTo>
                  <a:lnTo>
                    <a:pt x="2066925" y="152400"/>
                  </a:lnTo>
                  <a:lnTo>
                    <a:pt x="2119313" y="116681"/>
                  </a:lnTo>
                  <a:lnTo>
                    <a:pt x="2193132" y="64293"/>
                  </a:lnTo>
                  <a:lnTo>
                    <a:pt x="2250282" y="16668"/>
                  </a:lnTo>
                  <a:lnTo>
                    <a:pt x="2278857" y="0"/>
                  </a:lnTo>
                  <a:lnTo>
                    <a:pt x="2302669" y="0"/>
                  </a:lnTo>
                  <a:lnTo>
                    <a:pt x="2309813" y="4762"/>
                  </a:lnTo>
                  <a:lnTo>
                    <a:pt x="2309813" y="19050"/>
                  </a:lnTo>
                  <a:lnTo>
                    <a:pt x="2290763" y="54768"/>
                  </a:lnTo>
                  <a:lnTo>
                    <a:pt x="2269332" y="116681"/>
                  </a:lnTo>
                  <a:lnTo>
                    <a:pt x="2245519" y="204787"/>
                  </a:lnTo>
                  <a:lnTo>
                    <a:pt x="2226469" y="350043"/>
                  </a:lnTo>
                  <a:lnTo>
                    <a:pt x="2031207" y="350043"/>
                  </a:lnTo>
                  <a:lnTo>
                    <a:pt x="1590675" y="350043"/>
                  </a:lnTo>
                  <a:lnTo>
                    <a:pt x="1419225" y="366712"/>
                  </a:lnTo>
                  <a:lnTo>
                    <a:pt x="1183482" y="3690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0">
              <a:extLst>
                <a:ext uri="{FF2B5EF4-FFF2-40B4-BE49-F238E27FC236}">
                  <a16:creationId xmlns:a16="http://schemas.microsoft.com/office/drawing/2014/main" id="{BB4694DE-2C7C-4C79-8F51-AB675408C642}"/>
                </a:ext>
              </a:extLst>
            </p:cNvPr>
            <p:cNvSpPr/>
            <p:nvPr/>
          </p:nvSpPr>
          <p:spPr>
            <a:xfrm rot="16200000">
              <a:off x="5110163" y="3067050"/>
              <a:ext cx="2376488" cy="1677987"/>
            </a:xfrm>
            <a:custGeom>
              <a:avLst/>
              <a:gdLst>
                <a:gd name="connsiteX0" fmla="*/ 959644 w 2376487"/>
                <a:gd name="connsiteY0" fmla="*/ 1578769 h 1678782"/>
                <a:gd name="connsiteX1" fmla="*/ 583406 w 2376487"/>
                <a:gd name="connsiteY1" fmla="*/ 1564482 h 1678782"/>
                <a:gd name="connsiteX2" fmla="*/ 359569 w 2376487"/>
                <a:gd name="connsiteY2" fmla="*/ 1552575 h 1678782"/>
                <a:gd name="connsiteX3" fmla="*/ 204787 w 2376487"/>
                <a:gd name="connsiteY3" fmla="*/ 1538288 h 1678782"/>
                <a:gd name="connsiteX4" fmla="*/ 114300 w 2376487"/>
                <a:gd name="connsiteY4" fmla="*/ 1524000 h 1678782"/>
                <a:gd name="connsiteX5" fmla="*/ 38100 w 2376487"/>
                <a:gd name="connsiteY5" fmla="*/ 1509713 h 1678782"/>
                <a:gd name="connsiteX6" fmla="*/ 11906 w 2376487"/>
                <a:gd name="connsiteY6" fmla="*/ 1497807 h 1678782"/>
                <a:gd name="connsiteX7" fmla="*/ 0 w 2376487"/>
                <a:gd name="connsiteY7" fmla="*/ 1469232 h 1678782"/>
                <a:gd name="connsiteX8" fmla="*/ 2381 w 2376487"/>
                <a:gd name="connsiteY8" fmla="*/ 1440657 h 1678782"/>
                <a:gd name="connsiteX9" fmla="*/ 11906 w 2376487"/>
                <a:gd name="connsiteY9" fmla="*/ 1409700 h 1678782"/>
                <a:gd name="connsiteX10" fmla="*/ 33337 w 2376487"/>
                <a:gd name="connsiteY10" fmla="*/ 1381125 h 1678782"/>
                <a:gd name="connsiteX11" fmla="*/ 61912 w 2376487"/>
                <a:gd name="connsiteY11" fmla="*/ 1357313 h 1678782"/>
                <a:gd name="connsiteX12" fmla="*/ 90487 w 2376487"/>
                <a:gd name="connsiteY12" fmla="*/ 1319213 h 1678782"/>
                <a:gd name="connsiteX13" fmla="*/ 109537 w 2376487"/>
                <a:gd name="connsiteY13" fmla="*/ 1300163 h 1678782"/>
                <a:gd name="connsiteX14" fmla="*/ 138112 w 2376487"/>
                <a:gd name="connsiteY14" fmla="*/ 1281113 h 1678782"/>
                <a:gd name="connsiteX15" fmla="*/ 195262 w 2376487"/>
                <a:gd name="connsiteY15" fmla="*/ 1257300 h 1678782"/>
                <a:gd name="connsiteX16" fmla="*/ 326231 w 2376487"/>
                <a:gd name="connsiteY16" fmla="*/ 1316832 h 1678782"/>
                <a:gd name="connsiteX17" fmla="*/ 390525 w 2376487"/>
                <a:gd name="connsiteY17" fmla="*/ 1323975 h 1678782"/>
                <a:gd name="connsiteX18" fmla="*/ 485775 w 2376487"/>
                <a:gd name="connsiteY18" fmla="*/ 1331119 h 1678782"/>
                <a:gd name="connsiteX19" fmla="*/ 842962 w 2376487"/>
                <a:gd name="connsiteY19" fmla="*/ 1338263 h 1678782"/>
                <a:gd name="connsiteX20" fmla="*/ 1012031 w 2376487"/>
                <a:gd name="connsiteY20" fmla="*/ 1338263 h 1678782"/>
                <a:gd name="connsiteX21" fmla="*/ 1531144 w 2376487"/>
                <a:gd name="connsiteY21" fmla="*/ 1335882 h 1678782"/>
                <a:gd name="connsiteX22" fmla="*/ 1712119 w 2376487"/>
                <a:gd name="connsiteY22" fmla="*/ 1338263 h 1678782"/>
                <a:gd name="connsiteX23" fmla="*/ 1981200 w 2376487"/>
                <a:gd name="connsiteY23" fmla="*/ 1338263 h 1678782"/>
                <a:gd name="connsiteX24" fmla="*/ 2095500 w 2376487"/>
                <a:gd name="connsiteY24" fmla="*/ 1335882 h 1678782"/>
                <a:gd name="connsiteX25" fmla="*/ 2119312 w 2376487"/>
                <a:gd name="connsiteY25" fmla="*/ 1333500 h 1678782"/>
                <a:gd name="connsiteX26" fmla="*/ 2140744 w 2376487"/>
                <a:gd name="connsiteY26" fmla="*/ 1323975 h 1678782"/>
                <a:gd name="connsiteX27" fmla="*/ 2162175 w 2376487"/>
                <a:gd name="connsiteY27" fmla="*/ 1309688 h 1678782"/>
                <a:gd name="connsiteX28" fmla="*/ 2176462 w 2376487"/>
                <a:gd name="connsiteY28" fmla="*/ 1278732 h 1678782"/>
                <a:gd name="connsiteX29" fmla="*/ 2183606 w 2376487"/>
                <a:gd name="connsiteY29" fmla="*/ 1245394 h 1678782"/>
                <a:gd name="connsiteX30" fmla="*/ 2157412 w 2376487"/>
                <a:gd name="connsiteY30" fmla="*/ 1073944 h 1678782"/>
                <a:gd name="connsiteX31" fmla="*/ 2100262 w 2376487"/>
                <a:gd name="connsiteY31" fmla="*/ 669132 h 1678782"/>
                <a:gd name="connsiteX32" fmla="*/ 2050256 w 2376487"/>
                <a:gd name="connsiteY32" fmla="*/ 314325 h 1678782"/>
                <a:gd name="connsiteX33" fmla="*/ 2019300 w 2376487"/>
                <a:gd name="connsiteY33" fmla="*/ 80963 h 1678782"/>
                <a:gd name="connsiteX34" fmla="*/ 2193131 w 2376487"/>
                <a:gd name="connsiteY34" fmla="*/ 0 h 1678782"/>
                <a:gd name="connsiteX35" fmla="*/ 2200275 w 2376487"/>
                <a:gd name="connsiteY35" fmla="*/ 130969 h 1678782"/>
                <a:gd name="connsiteX36" fmla="*/ 2202656 w 2376487"/>
                <a:gd name="connsiteY36" fmla="*/ 359569 h 1678782"/>
                <a:gd name="connsiteX37" fmla="*/ 2228850 w 2376487"/>
                <a:gd name="connsiteY37" fmla="*/ 464344 h 1678782"/>
                <a:gd name="connsiteX38" fmla="*/ 2245519 w 2376487"/>
                <a:gd name="connsiteY38" fmla="*/ 640557 h 1678782"/>
                <a:gd name="connsiteX39" fmla="*/ 2281237 w 2376487"/>
                <a:gd name="connsiteY39" fmla="*/ 876300 h 1678782"/>
                <a:gd name="connsiteX40" fmla="*/ 2316956 w 2376487"/>
                <a:gd name="connsiteY40" fmla="*/ 1183482 h 1678782"/>
                <a:gd name="connsiteX41" fmla="*/ 2376487 w 2376487"/>
                <a:gd name="connsiteY41" fmla="*/ 1364457 h 1678782"/>
                <a:gd name="connsiteX42" fmla="*/ 2374106 w 2376487"/>
                <a:gd name="connsiteY42" fmla="*/ 1393032 h 1678782"/>
                <a:gd name="connsiteX43" fmla="*/ 2326481 w 2376487"/>
                <a:gd name="connsiteY43" fmla="*/ 1466850 h 1678782"/>
                <a:gd name="connsiteX44" fmla="*/ 2171700 w 2376487"/>
                <a:gd name="connsiteY44" fmla="*/ 1662113 h 1678782"/>
                <a:gd name="connsiteX45" fmla="*/ 2150269 w 2376487"/>
                <a:gd name="connsiteY45" fmla="*/ 1676400 h 1678782"/>
                <a:gd name="connsiteX46" fmla="*/ 2128837 w 2376487"/>
                <a:gd name="connsiteY46" fmla="*/ 1678782 h 1678782"/>
                <a:gd name="connsiteX47" fmla="*/ 2109787 w 2376487"/>
                <a:gd name="connsiteY47" fmla="*/ 1669257 h 1678782"/>
                <a:gd name="connsiteX48" fmla="*/ 2081212 w 2376487"/>
                <a:gd name="connsiteY48" fmla="*/ 1638300 h 1678782"/>
                <a:gd name="connsiteX49" fmla="*/ 2047875 w 2376487"/>
                <a:gd name="connsiteY49" fmla="*/ 1619250 h 1678782"/>
                <a:gd name="connsiteX50" fmla="*/ 2002631 w 2376487"/>
                <a:gd name="connsiteY50" fmla="*/ 1604963 h 1678782"/>
                <a:gd name="connsiteX51" fmla="*/ 1912144 w 2376487"/>
                <a:gd name="connsiteY51" fmla="*/ 1600200 h 1678782"/>
                <a:gd name="connsiteX52" fmla="*/ 959644 w 2376487"/>
                <a:gd name="connsiteY52" fmla="*/ 1578769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6487" h="1678782">
                  <a:moveTo>
                    <a:pt x="959644" y="1578769"/>
                  </a:moveTo>
                  <a:lnTo>
                    <a:pt x="583406" y="1564482"/>
                  </a:lnTo>
                  <a:lnTo>
                    <a:pt x="359569" y="1552575"/>
                  </a:lnTo>
                  <a:lnTo>
                    <a:pt x="204787" y="1538288"/>
                  </a:lnTo>
                  <a:lnTo>
                    <a:pt x="114300" y="1524000"/>
                  </a:lnTo>
                  <a:lnTo>
                    <a:pt x="38100" y="1509713"/>
                  </a:lnTo>
                  <a:lnTo>
                    <a:pt x="11906" y="1497807"/>
                  </a:lnTo>
                  <a:lnTo>
                    <a:pt x="0" y="1469232"/>
                  </a:lnTo>
                  <a:lnTo>
                    <a:pt x="2381" y="1440657"/>
                  </a:lnTo>
                  <a:lnTo>
                    <a:pt x="11906" y="1409700"/>
                  </a:lnTo>
                  <a:lnTo>
                    <a:pt x="33337" y="1381125"/>
                  </a:lnTo>
                  <a:lnTo>
                    <a:pt x="61912" y="1357313"/>
                  </a:lnTo>
                  <a:lnTo>
                    <a:pt x="90487" y="1319213"/>
                  </a:lnTo>
                  <a:lnTo>
                    <a:pt x="109537" y="1300163"/>
                  </a:lnTo>
                  <a:lnTo>
                    <a:pt x="138112" y="1281113"/>
                  </a:lnTo>
                  <a:lnTo>
                    <a:pt x="195262" y="1257300"/>
                  </a:lnTo>
                  <a:lnTo>
                    <a:pt x="326231" y="1316832"/>
                  </a:lnTo>
                  <a:lnTo>
                    <a:pt x="390525" y="1323975"/>
                  </a:lnTo>
                  <a:lnTo>
                    <a:pt x="485775" y="1331119"/>
                  </a:lnTo>
                  <a:lnTo>
                    <a:pt x="842962" y="1338263"/>
                  </a:lnTo>
                  <a:lnTo>
                    <a:pt x="1012031" y="1338263"/>
                  </a:lnTo>
                  <a:lnTo>
                    <a:pt x="1531144" y="1335882"/>
                  </a:lnTo>
                  <a:lnTo>
                    <a:pt x="1712119" y="1338263"/>
                  </a:lnTo>
                  <a:lnTo>
                    <a:pt x="1981200" y="1338263"/>
                  </a:lnTo>
                  <a:lnTo>
                    <a:pt x="2095500" y="1335882"/>
                  </a:lnTo>
                  <a:lnTo>
                    <a:pt x="2119312" y="1333500"/>
                  </a:lnTo>
                  <a:lnTo>
                    <a:pt x="2140744" y="1323975"/>
                  </a:lnTo>
                  <a:lnTo>
                    <a:pt x="2162175" y="1309688"/>
                  </a:lnTo>
                  <a:lnTo>
                    <a:pt x="2176462" y="1278732"/>
                  </a:lnTo>
                  <a:lnTo>
                    <a:pt x="2183606" y="1245394"/>
                  </a:lnTo>
                  <a:lnTo>
                    <a:pt x="2157412" y="1073944"/>
                  </a:lnTo>
                  <a:lnTo>
                    <a:pt x="2100262" y="669132"/>
                  </a:lnTo>
                  <a:lnTo>
                    <a:pt x="2050256" y="314325"/>
                  </a:lnTo>
                  <a:lnTo>
                    <a:pt x="2019300" y="80963"/>
                  </a:lnTo>
                  <a:lnTo>
                    <a:pt x="2193131" y="0"/>
                  </a:lnTo>
                  <a:lnTo>
                    <a:pt x="2200275" y="130969"/>
                  </a:lnTo>
                  <a:cubicBezTo>
                    <a:pt x="2201069" y="207169"/>
                    <a:pt x="2201862" y="283369"/>
                    <a:pt x="2202656" y="359569"/>
                  </a:cubicBezTo>
                  <a:lnTo>
                    <a:pt x="2228850" y="464344"/>
                  </a:lnTo>
                  <a:lnTo>
                    <a:pt x="2245519" y="640557"/>
                  </a:lnTo>
                  <a:lnTo>
                    <a:pt x="2281237" y="876300"/>
                  </a:lnTo>
                  <a:lnTo>
                    <a:pt x="2316956" y="1183482"/>
                  </a:lnTo>
                  <a:lnTo>
                    <a:pt x="2376487" y="1364457"/>
                  </a:lnTo>
                  <a:lnTo>
                    <a:pt x="2374106" y="1393032"/>
                  </a:lnTo>
                  <a:lnTo>
                    <a:pt x="2326481" y="1466850"/>
                  </a:lnTo>
                  <a:lnTo>
                    <a:pt x="2171700" y="1662113"/>
                  </a:lnTo>
                  <a:lnTo>
                    <a:pt x="2150269" y="1676400"/>
                  </a:lnTo>
                  <a:lnTo>
                    <a:pt x="2128837" y="1678782"/>
                  </a:lnTo>
                  <a:lnTo>
                    <a:pt x="2109787" y="1669257"/>
                  </a:lnTo>
                  <a:lnTo>
                    <a:pt x="2081212" y="1638300"/>
                  </a:lnTo>
                  <a:lnTo>
                    <a:pt x="2047875" y="1619250"/>
                  </a:lnTo>
                  <a:lnTo>
                    <a:pt x="2002631" y="1604963"/>
                  </a:lnTo>
                  <a:lnTo>
                    <a:pt x="1912144" y="1600200"/>
                  </a:lnTo>
                  <a:lnTo>
                    <a:pt x="959644" y="1578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9212B28C-4C9D-4950-95A9-DFA55B67C324}"/>
                </a:ext>
              </a:extLst>
            </p:cNvPr>
            <p:cNvSpPr/>
            <p:nvPr/>
          </p:nvSpPr>
          <p:spPr>
            <a:xfrm>
              <a:off x="5527675" y="3367088"/>
              <a:ext cx="1330325" cy="338137"/>
            </a:xfrm>
            <a:custGeom>
              <a:avLst/>
              <a:gdLst>
                <a:gd name="connsiteX0" fmla="*/ 428625 w 1331119"/>
                <a:gd name="connsiteY0" fmla="*/ 285750 h 338137"/>
                <a:gd name="connsiteX1" fmla="*/ 16669 w 1331119"/>
                <a:gd name="connsiteY1" fmla="*/ 338137 h 338137"/>
                <a:gd name="connsiteX2" fmla="*/ 0 w 1331119"/>
                <a:gd name="connsiteY2" fmla="*/ 152400 h 338137"/>
                <a:gd name="connsiteX3" fmla="*/ 309563 w 1331119"/>
                <a:gd name="connsiteY3" fmla="*/ 119062 h 338137"/>
                <a:gd name="connsiteX4" fmla="*/ 661988 w 1331119"/>
                <a:gd name="connsiteY4" fmla="*/ 80962 h 338137"/>
                <a:gd name="connsiteX5" fmla="*/ 952500 w 1331119"/>
                <a:gd name="connsiteY5" fmla="*/ 47625 h 338137"/>
                <a:gd name="connsiteX6" fmla="*/ 1331119 w 1331119"/>
                <a:gd name="connsiteY6" fmla="*/ 0 h 338137"/>
                <a:gd name="connsiteX7" fmla="*/ 1323975 w 1331119"/>
                <a:gd name="connsiteY7" fmla="*/ 188118 h 338137"/>
                <a:gd name="connsiteX8" fmla="*/ 1014413 w 1331119"/>
                <a:gd name="connsiteY8" fmla="*/ 221456 h 338137"/>
                <a:gd name="connsiteX9" fmla="*/ 428625 w 1331119"/>
                <a:gd name="connsiteY9" fmla="*/ 28575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119" h="338137">
                  <a:moveTo>
                    <a:pt x="428625" y="285750"/>
                  </a:moveTo>
                  <a:lnTo>
                    <a:pt x="16669" y="338137"/>
                  </a:lnTo>
                  <a:lnTo>
                    <a:pt x="0" y="152400"/>
                  </a:lnTo>
                  <a:lnTo>
                    <a:pt x="309563" y="119062"/>
                  </a:lnTo>
                  <a:lnTo>
                    <a:pt x="661988" y="80962"/>
                  </a:lnTo>
                  <a:lnTo>
                    <a:pt x="952500" y="47625"/>
                  </a:lnTo>
                  <a:lnTo>
                    <a:pt x="1331119" y="0"/>
                  </a:lnTo>
                  <a:lnTo>
                    <a:pt x="1323975" y="188118"/>
                  </a:lnTo>
                  <a:lnTo>
                    <a:pt x="1014413" y="221456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F46C548F-7F3E-42F0-9577-3C2B382BC5BA}"/>
                </a:ext>
              </a:extLst>
            </p:cNvPr>
            <p:cNvSpPr/>
            <p:nvPr/>
          </p:nvSpPr>
          <p:spPr>
            <a:xfrm>
              <a:off x="5538788" y="4065588"/>
              <a:ext cx="1319212" cy="279400"/>
            </a:xfrm>
            <a:custGeom>
              <a:avLst/>
              <a:gdLst>
                <a:gd name="connsiteX0" fmla="*/ 440531 w 1319212"/>
                <a:gd name="connsiteY0" fmla="*/ 252412 h 280987"/>
                <a:gd name="connsiteX1" fmla="*/ 0 w 1319212"/>
                <a:gd name="connsiteY1" fmla="*/ 280987 h 280987"/>
                <a:gd name="connsiteX2" fmla="*/ 0 w 1319212"/>
                <a:gd name="connsiteY2" fmla="*/ 104775 h 280987"/>
                <a:gd name="connsiteX3" fmla="*/ 345281 w 1319212"/>
                <a:gd name="connsiteY3" fmla="*/ 76200 h 280987"/>
                <a:gd name="connsiteX4" fmla="*/ 740568 w 1319212"/>
                <a:gd name="connsiteY4" fmla="*/ 45244 h 280987"/>
                <a:gd name="connsiteX5" fmla="*/ 1314450 w 1319212"/>
                <a:gd name="connsiteY5" fmla="*/ 0 h 280987"/>
                <a:gd name="connsiteX6" fmla="*/ 1319212 w 1319212"/>
                <a:gd name="connsiteY6" fmla="*/ 185737 h 280987"/>
                <a:gd name="connsiteX7" fmla="*/ 440531 w 1319212"/>
                <a:gd name="connsiteY7" fmla="*/ 25241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212" h="280987">
                  <a:moveTo>
                    <a:pt x="440531" y="252412"/>
                  </a:moveTo>
                  <a:lnTo>
                    <a:pt x="0" y="280987"/>
                  </a:lnTo>
                  <a:lnTo>
                    <a:pt x="0" y="104775"/>
                  </a:lnTo>
                  <a:lnTo>
                    <a:pt x="345281" y="76200"/>
                  </a:lnTo>
                  <a:lnTo>
                    <a:pt x="740568" y="45244"/>
                  </a:lnTo>
                  <a:lnTo>
                    <a:pt x="1314450" y="0"/>
                  </a:lnTo>
                  <a:lnTo>
                    <a:pt x="1319212" y="185737"/>
                  </a:lnTo>
                  <a:lnTo>
                    <a:pt x="440531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535C26AD-8458-420F-A8E5-028179A1C060}"/>
                </a:ext>
              </a:extLst>
            </p:cNvPr>
            <p:cNvSpPr/>
            <p:nvPr/>
          </p:nvSpPr>
          <p:spPr>
            <a:xfrm>
              <a:off x="5510213" y="4754563"/>
              <a:ext cx="1327150" cy="292100"/>
            </a:xfrm>
            <a:custGeom>
              <a:avLst/>
              <a:gdLst>
                <a:gd name="connsiteX0" fmla="*/ 576262 w 1326356"/>
                <a:gd name="connsiteY0" fmla="*/ 221457 h 290513"/>
                <a:gd name="connsiteX1" fmla="*/ 0 w 1326356"/>
                <a:gd name="connsiteY1" fmla="*/ 290513 h 290513"/>
                <a:gd name="connsiteX2" fmla="*/ 0 w 1326356"/>
                <a:gd name="connsiteY2" fmla="*/ 130969 h 290513"/>
                <a:gd name="connsiteX3" fmla="*/ 392906 w 1326356"/>
                <a:gd name="connsiteY3" fmla="*/ 97632 h 290513"/>
                <a:gd name="connsiteX4" fmla="*/ 900112 w 1326356"/>
                <a:gd name="connsiteY4" fmla="*/ 47625 h 290513"/>
                <a:gd name="connsiteX5" fmla="*/ 1326356 w 1326356"/>
                <a:gd name="connsiteY5" fmla="*/ 0 h 290513"/>
                <a:gd name="connsiteX6" fmla="*/ 1321593 w 1326356"/>
                <a:gd name="connsiteY6" fmla="*/ 157163 h 290513"/>
                <a:gd name="connsiteX7" fmla="*/ 1069181 w 1326356"/>
                <a:gd name="connsiteY7" fmla="*/ 178594 h 290513"/>
                <a:gd name="connsiteX8" fmla="*/ 576262 w 1326356"/>
                <a:gd name="connsiteY8" fmla="*/ 221457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356" h="290513">
                  <a:moveTo>
                    <a:pt x="576262" y="221457"/>
                  </a:moveTo>
                  <a:lnTo>
                    <a:pt x="0" y="290513"/>
                  </a:lnTo>
                  <a:lnTo>
                    <a:pt x="0" y="130969"/>
                  </a:lnTo>
                  <a:lnTo>
                    <a:pt x="392906" y="97632"/>
                  </a:lnTo>
                  <a:lnTo>
                    <a:pt x="900112" y="47625"/>
                  </a:lnTo>
                  <a:lnTo>
                    <a:pt x="1326356" y="0"/>
                  </a:lnTo>
                  <a:lnTo>
                    <a:pt x="1321593" y="157163"/>
                  </a:lnTo>
                  <a:lnTo>
                    <a:pt x="1069181" y="178594"/>
                  </a:lnTo>
                  <a:lnTo>
                    <a:pt x="576262" y="2214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1C811B27-48E5-4F34-9BF5-3258BDEBB131}"/>
                </a:ext>
              </a:extLst>
            </p:cNvPr>
            <p:cNvSpPr/>
            <p:nvPr/>
          </p:nvSpPr>
          <p:spPr>
            <a:xfrm>
              <a:off x="4776788" y="5124450"/>
              <a:ext cx="1212850" cy="935038"/>
            </a:xfrm>
            <a:custGeom>
              <a:avLst/>
              <a:gdLst>
                <a:gd name="connsiteX0" fmla="*/ 564356 w 1212056"/>
                <a:gd name="connsiteY0" fmla="*/ 661988 h 935831"/>
                <a:gd name="connsiteX1" fmla="*/ 373856 w 1212056"/>
                <a:gd name="connsiteY1" fmla="*/ 773906 h 935831"/>
                <a:gd name="connsiteX2" fmla="*/ 242887 w 1212056"/>
                <a:gd name="connsiteY2" fmla="*/ 847725 h 935831"/>
                <a:gd name="connsiteX3" fmla="*/ 69056 w 1212056"/>
                <a:gd name="connsiteY3" fmla="*/ 931069 h 935831"/>
                <a:gd name="connsiteX4" fmla="*/ 47625 w 1212056"/>
                <a:gd name="connsiteY4" fmla="*/ 935831 h 935831"/>
                <a:gd name="connsiteX5" fmla="*/ 28575 w 1212056"/>
                <a:gd name="connsiteY5" fmla="*/ 935831 h 935831"/>
                <a:gd name="connsiteX6" fmla="*/ 9525 w 1212056"/>
                <a:gd name="connsiteY6" fmla="*/ 931069 h 935831"/>
                <a:gd name="connsiteX7" fmla="*/ 0 w 1212056"/>
                <a:gd name="connsiteY7" fmla="*/ 919163 h 935831"/>
                <a:gd name="connsiteX8" fmla="*/ 2381 w 1212056"/>
                <a:gd name="connsiteY8" fmla="*/ 902494 h 935831"/>
                <a:gd name="connsiteX9" fmla="*/ 26193 w 1212056"/>
                <a:gd name="connsiteY9" fmla="*/ 873919 h 935831"/>
                <a:gd name="connsiteX10" fmla="*/ 59531 w 1212056"/>
                <a:gd name="connsiteY10" fmla="*/ 847725 h 935831"/>
                <a:gd name="connsiteX11" fmla="*/ 176212 w 1212056"/>
                <a:gd name="connsiteY11" fmla="*/ 766763 h 935831"/>
                <a:gd name="connsiteX12" fmla="*/ 300037 w 1212056"/>
                <a:gd name="connsiteY12" fmla="*/ 673894 h 935831"/>
                <a:gd name="connsiteX13" fmla="*/ 426243 w 1212056"/>
                <a:gd name="connsiteY13" fmla="*/ 573881 h 935831"/>
                <a:gd name="connsiteX14" fmla="*/ 514350 w 1212056"/>
                <a:gd name="connsiteY14" fmla="*/ 500063 h 935831"/>
                <a:gd name="connsiteX15" fmla="*/ 619125 w 1212056"/>
                <a:gd name="connsiteY15" fmla="*/ 390525 h 935831"/>
                <a:gd name="connsiteX16" fmla="*/ 747712 w 1212056"/>
                <a:gd name="connsiteY16" fmla="*/ 261938 h 935831"/>
                <a:gd name="connsiteX17" fmla="*/ 781050 w 1212056"/>
                <a:gd name="connsiteY17" fmla="*/ 228600 h 935831"/>
                <a:gd name="connsiteX18" fmla="*/ 800100 w 1212056"/>
                <a:gd name="connsiteY18" fmla="*/ 202406 h 935831"/>
                <a:gd name="connsiteX19" fmla="*/ 809625 w 1212056"/>
                <a:gd name="connsiteY19" fmla="*/ 169069 h 935831"/>
                <a:gd name="connsiteX20" fmla="*/ 812006 w 1212056"/>
                <a:gd name="connsiteY20" fmla="*/ 140494 h 935831"/>
                <a:gd name="connsiteX21" fmla="*/ 809625 w 1212056"/>
                <a:gd name="connsiteY21" fmla="*/ 107156 h 935831"/>
                <a:gd name="connsiteX22" fmla="*/ 800100 w 1212056"/>
                <a:gd name="connsiteY22" fmla="*/ 78581 h 935831"/>
                <a:gd name="connsiteX23" fmla="*/ 785812 w 1212056"/>
                <a:gd name="connsiteY23" fmla="*/ 57150 h 935831"/>
                <a:gd name="connsiteX24" fmla="*/ 778668 w 1212056"/>
                <a:gd name="connsiteY24" fmla="*/ 33338 h 935831"/>
                <a:gd name="connsiteX25" fmla="*/ 778668 w 1212056"/>
                <a:gd name="connsiteY25" fmla="*/ 14288 h 935831"/>
                <a:gd name="connsiteX26" fmla="*/ 785812 w 1212056"/>
                <a:gd name="connsiteY26" fmla="*/ 4763 h 935831"/>
                <a:gd name="connsiteX27" fmla="*/ 804862 w 1212056"/>
                <a:gd name="connsiteY27" fmla="*/ 0 h 935831"/>
                <a:gd name="connsiteX28" fmla="*/ 847725 w 1212056"/>
                <a:gd name="connsiteY28" fmla="*/ 11906 h 935831"/>
                <a:gd name="connsiteX29" fmla="*/ 942975 w 1212056"/>
                <a:gd name="connsiteY29" fmla="*/ 47625 h 935831"/>
                <a:gd name="connsiteX30" fmla="*/ 992981 w 1212056"/>
                <a:gd name="connsiteY30" fmla="*/ 71438 h 935831"/>
                <a:gd name="connsiteX31" fmla="*/ 1062037 w 1212056"/>
                <a:gd name="connsiteY31" fmla="*/ 107156 h 935831"/>
                <a:gd name="connsiteX32" fmla="*/ 1126331 w 1212056"/>
                <a:gd name="connsiteY32" fmla="*/ 142875 h 935831"/>
                <a:gd name="connsiteX33" fmla="*/ 1171575 w 1212056"/>
                <a:gd name="connsiteY33" fmla="*/ 176213 h 935831"/>
                <a:gd name="connsiteX34" fmla="*/ 1190625 w 1212056"/>
                <a:gd name="connsiteY34" fmla="*/ 195263 h 935831"/>
                <a:gd name="connsiteX35" fmla="*/ 1207293 w 1212056"/>
                <a:gd name="connsiteY35" fmla="*/ 233363 h 935831"/>
                <a:gd name="connsiteX36" fmla="*/ 1212056 w 1212056"/>
                <a:gd name="connsiteY36" fmla="*/ 266700 h 935831"/>
                <a:gd name="connsiteX37" fmla="*/ 1204912 w 1212056"/>
                <a:gd name="connsiteY37" fmla="*/ 290513 h 935831"/>
                <a:gd name="connsiteX38" fmla="*/ 1183481 w 1212056"/>
                <a:gd name="connsiteY38" fmla="*/ 302419 h 935831"/>
                <a:gd name="connsiteX39" fmla="*/ 1157287 w 1212056"/>
                <a:gd name="connsiteY39" fmla="*/ 307181 h 935831"/>
                <a:gd name="connsiteX40" fmla="*/ 1104900 w 1212056"/>
                <a:gd name="connsiteY40" fmla="*/ 307181 h 935831"/>
                <a:gd name="connsiteX41" fmla="*/ 1062037 w 1212056"/>
                <a:gd name="connsiteY41" fmla="*/ 333375 h 935831"/>
                <a:gd name="connsiteX42" fmla="*/ 873918 w 1212056"/>
                <a:gd name="connsiteY42" fmla="*/ 461963 h 935831"/>
                <a:gd name="connsiteX43" fmla="*/ 762000 w 1212056"/>
                <a:gd name="connsiteY43" fmla="*/ 542925 h 935831"/>
                <a:gd name="connsiteX44" fmla="*/ 564356 w 1212056"/>
                <a:gd name="connsiteY44" fmla="*/ 6619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2056" h="935831">
                  <a:moveTo>
                    <a:pt x="564356" y="661988"/>
                  </a:moveTo>
                  <a:lnTo>
                    <a:pt x="373856" y="773906"/>
                  </a:lnTo>
                  <a:lnTo>
                    <a:pt x="242887" y="847725"/>
                  </a:lnTo>
                  <a:lnTo>
                    <a:pt x="69056" y="931069"/>
                  </a:lnTo>
                  <a:lnTo>
                    <a:pt x="47625" y="935831"/>
                  </a:lnTo>
                  <a:lnTo>
                    <a:pt x="28575" y="935831"/>
                  </a:lnTo>
                  <a:lnTo>
                    <a:pt x="9525" y="931069"/>
                  </a:lnTo>
                  <a:lnTo>
                    <a:pt x="0" y="919163"/>
                  </a:lnTo>
                  <a:lnTo>
                    <a:pt x="2381" y="902494"/>
                  </a:lnTo>
                  <a:lnTo>
                    <a:pt x="26193" y="873919"/>
                  </a:lnTo>
                  <a:lnTo>
                    <a:pt x="59531" y="847725"/>
                  </a:lnTo>
                  <a:lnTo>
                    <a:pt x="176212" y="766763"/>
                  </a:lnTo>
                  <a:lnTo>
                    <a:pt x="300037" y="673894"/>
                  </a:lnTo>
                  <a:lnTo>
                    <a:pt x="426243" y="573881"/>
                  </a:lnTo>
                  <a:lnTo>
                    <a:pt x="514350" y="500063"/>
                  </a:lnTo>
                  <a:lnTo>
                    <a:pt x="619125" y="390525"/>
                  </a:lnTo>
                  <a:lnTo>
                    <a:pt x="747712" y="261938"/>
                  </a:lnTo>
                  <a:lnTo>
                    <a:pt x="781050" y="228600"/>
                  </a:lnTo>
                  <a:lnTo>
                    <a:pt x="800100" y="202406"/>
                  </a:lnTo>
                  <a:lnTo>
                    <a:pt x="809625" y="169069"/>
                  </a:lnTo>
                  <a:lnTo>
                    <a:pt x="812006" y="140494"/>
                  </a:lnTo>
                  <a:lnTo>
                    <a:pt x="809625" y="107156"/>
                  </a:lnTo>
                  <a:lnTo>
                    <a:pt x="800100" y="78581"/>
                  </a:lnTo>
                  <a:lnTo>
                    <a:pt x="785812" y="57150"/>
                  </a:lnTo>
                  <a:lnTo>
                    <a:pt x="778668" y="33338"/>
                  </a:lnTo>
                  <a:lnTo>
                    <a:pt x="778668" y="14288"/>
                  </a:lnTo>
                  <a:lnTo>
                    <a:pt x="785812" y="4763"/>
                  </a:lnTo>
                  <a:lnTo>
                    <a:pt x="804862" y="0"/>
                  </a:lnTo>
                  <a:lnTo>
                    <a:pt x="847725" y="11906"/>
                  </a:lnTo>
                  <a:lnTo>
                    <a:pt x="942975" y="47625"/>
                  </a:lnTo>
                  <a:lnTo>
                    <a:pt x="992981" y="71438"/>
                  </a:lnTo>
                  <a:lnTo>
                    <a:pt x="1062037" y="107156"/>
                  </a:lnTo>
                  <a:lnTo>
                    <a:pt x="1126331" y="142875"/>
                  </a:lnTo>
                  <a:lnTo>
                    <a:pt x="1171575" y="176213"/>
                  </a:lnTo>
                  <a:lnTo>
                    <a:pt x="1190625" y="195263"/>
                  </a:lnTo>
                  <a:lnTo>
                    <a:pt x="1207293" y="233363"/>
                  </a:lnTo>
                  <a:lnTo>
                    <a:pt x="1212056" y="266700"/>
                  </a:lnTo>
                  <a:lnTo>
                    <a:pt x="1204912" y="290513"/>
                  </a:lnTo>
                  <a:lnTo>
                    <a:pt x="1183481" y="302419"/>
                  </a:lnTo>
                  <a:lnTo>
                    <a:pt x="1157287" y="307181"/>
                  </a:lnTo>
                  <a:lnTo>
                    <a:pt x="1104900" y="307181"/>
                  </a:lnTo>
                  <a:lnTo>
                    <a:pt x="1062037" y="333375"/>
                  </a:lnTo>
                  <a:lnTo>
                    <a:pt x="873918" y="461963"/>
                  </a:lnTo>
                  <a:lnTo>
                    <a:pt x="762000" y="542925"/>
                  </a:lnTo>
                  <a:lnTo>
                    <a:pt x="564356" y="661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73" name="グループ化 72">
            <a:extLst>
              <a:ext uri="{FF2B5EF4-FFF2-40B4-BE49-F238E27FC236}">
                <a16:creationId xmlns:a16="http://schemas.microsoft.com/office/drawing/2014/main" id="{DA328F28-6E6F-49EA-BCB4-EE3AC6EFAB78}"/>
              </a:ext>
            </a:extLst>
          </p:cNvPr>
          <p:cNvGrpSpPr/>
          <p:nvPr/>
        </p:nvGrpSpPr>
        <p:grpSpPr>
          <a:xfrm>
            <a:off x="2376488" y="1619250"/>
            <a:ext cx="4824412" cy="4332288"/>
            <a:chOff x="2376488" y="1619250"/>
            <a:chExt cx="4824412" cy="4332288"/>
          </a:xfrm>
        </p:grpSpPr>
        <p:sp>
          <p:nvSpPr>
            <p:cNvPr id="74" name="フリーフォーム 6">
              <a:extLst>
                <a:ext uri="{FF2B5EF4-FFF2-40B4-BE49-F238E27FC236}">
                  <a16:creationId xmlns:a16="http://schemas.microsoft.com/office/drawing/2014/main" id="{DA9AB061-E57C-4CAE-A97D-6333ADCE6B94}"/>
                </a:ext>
              </a:extLst>
            </p:cNvPr>
            <p:cNvSpPr/>
            <p:nvPr/>
          </p:nvSpPr>
          <p:spPr>
            <a:xfrm>
              <a:off x="3028950" y="1712913"/>
              <a:ext cx="1827213" cy="457200"/>
            </a:xfrm>
            <a:custGeom>
              <a:avLst/>
              <a:gdLst>
                <a:gd name="connsiteX0" fmla="*/ 623888 w 1826419"/>
                <a:gd name="connsiteY0" fmla="*/ 383381 h 457200"/>
                <a:gd name="connsiteX1" fmla="*/ 54769 w 1826419"/>
                <a:gd name="connsiteY1" fmla="*/ 457200 h 457200"/>
                <a:gd name="connsiteX2" fmla="*/ 0 w 1826419"/>
                <a:gd name="connsiteY2" fmla="*/ 300037 h 457200"/>
                <a:gd name="connsiteX3" fmla="*/ 266700 w 1826419"/>
                <a:gd name="connsiteY3" fmla="*/ 276225 h 457200"/>
                <a:gd name="connsiteX4" fmla="*/ 547688 w 1826419"/>
                <a:gd name="connsiteY4" fmla="*/ 245269 h 457200"/>
                <a:gd name="connsiteX5" fmla="*/ 735806 w 1826419"/>
                <a:gd name="connsiteY5" fmla="*/ 214312 h 457200"/>
                <a:gd name="connsiteX6" fmla="*/ 907256 w 1826419"/>
                <a:gd name="connsiteY6" fmla="*/ 185737 h 457200"/>
                <a:gd name="connsiteX7" fmla="*/ 1031081 w 1826419"/>
                <a:gd name="connsiteY7" fmla="*/ 159544 h 457200"/>
                <a:gd name="connsiteX8" fmla="*/ 1152525 w 1826419"/>
                <a:gd name="connsiteY8" fmla="*/ 133350 h 457200"/>
                <a:gd name="connsiteX9" fmla="*/ 1285875 w 1826419"/>
                <a:gd name="connsiteY9" fmla="*/ 90487 h 457200"/>
                <a:gd name="connsiteX10" fmla="*/ 1390650 w 1826419"/>
                <a:gd name="connsiteY10" fmla="*/ 47625 h 457200"/>
                <a:gd name="connsiteX11" fmla="*/ 1412081 w 1826419"/>
                <a:gd name="connsiteY11" fmla="*/ 28575 h 457200"/>
                <a:gd name="connsiteX12" fmla="*/ 1435894 w 1826419"/>
                <a:gd name="connsiteY12" fmla="*/ 9525 h 457200"/>
                <a:gd name="connsiteX13" fmla="*/ 1462088 w 1826419"/>
                <a:gd name="connsiteY13" fmla="*/ 0 h 457200"/>
                <a:gd name="connsiteX14" fmla="*/ 1495425 w 1826419"/>
                <a:gd name="connsiteY14" fmla="*/ 0 h 457200"/>
                <a:gd name="connsiteX15" fmla="*/ 1543050 w 1826419"/>
                <a:gd name="connsiteY15" fmla="*/ 9525 h 457200"/>
                <a:gd name="connsiteX16" fmla="*/ 1576388 w 1826419"/>
                <a:gd name="connsiteY16" fmla="*/ 21431 h 457200"/>
                <a:gd name="connsiteX17" fmla="*/ 1638300 w 1826419"/>
                <a:gd name="connsiteY17" fmla="*/ 33337 h 457200"/>
                <a:gd name="connsiteX18" fmla="*/ 1678781 w 1826419"/>
                <a:gd name="connsiteY18" fmla="*/ 42862 h 457200"/>
                <a:gd name="connsiteX19" fmla="*/ 1733550 w 1826419"/>
                <a:gd name="connsiteY19" fmla="*/ 59531 h 457200"/>
                <a:gd name="connsiteX20" fmla="*/ 1769269 w 1826419"/>
                <a:gd name="connsiteY20" fmla="*/ 76200 h 457200"/>
                <a:gd name="connsiteX21" fmla="*/ 1795463 w 1826419"/>
                <a:gd name="connsiteY21" fmla="*/ 97631 h 457200"/>
                <a:gd name="connsiteX22" fmla="*/ 1809750 w 1826419"/>
                <a:gd name="connsiteY22" fmla="*/ 116681 h 457200"/>
                <a:gd name="connsiteX23" fmla="*/ 1824038 w 1826419"/>
                <a:gd name="connsiteY23" fmla="*/ 145256 h 457200"/>
                <a:gd name="connsiteX24" fmla="*/ 1826419 w 1826419"/>
                <a:gd name="connsiteY24" fmla="*/ 171450 h 457200"/>
                <a:gd name="connsiteX25" fmla="*/ 1816894 w 1826419"/>
                <a:gd name="connsiteY25" fmla="*/ 192881 h 457200"/>
                <a:gd name="connsiteX26" fmla="*/ 1800225 w 1826419"/>
                <a:gd name="connsiteY26" fmla="*/ 202406 h 457200"/>
                <a:gd name="connsiteX27" fmla="*/ 1776413 w 1826419"/>
                <a:gd name="connsiteY27" fmla="*/ 211931 h 457200"/>
                <a:gd name="connsiteX28" fmla="*/ 1683544 w 1826419"/>
                <a:gd name="connsiteY28" fmla="*/ 226219 h 457200"/>
                <a:gd name="connsiteX29" fmla="*/ 1354931 w 1826419"/>
                <a:gd name="connsiteY29" fmla="*/ 269081 h 457200"/>
                <a:gd name="connsiteX30" fmla="*/ 831056 w 1826419"/>
                <a:gd name="connsiteY30" fmla="*/ 354806 h 457200"/>
                <a:gd name="connsiteX31" fmla="*/ 623888 w 1826419"/>
                <a:gd name="connsiteY31" fmla="*/ 38338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26419" h="457200">
                  <a:moveTo>
                    <a:pt x="623888" y="383381"/>
                  </a:moveTo>
                  <a:lnTo>
                    <a:pt x="54769" y="457200"/>
                  </a:lnTo>
                  <a:lnTo>
                    <a:pt x="0" y="300037"/>
                  </a:lnTo>
                  <a:lnTo>
                    <a:pt x="266700" y="276225"/>
                  </a:lnTo>
                  <a:lnTo>
                    <a:pt x="547688" y="245269"/>
                  </a:lnTo>
                  <a:lnTo>
                    <a:pt x="735806" y="214312"/>
                  </a:lnTo>
                  <a:lnTo>
                    <a:pt x="907256" y="185737"/>
                  </a:lnTo>
                  <a:lnTo>
                    <a:pt x="1031081" y="159544"/>
                  </a:lnTo>
                  <a:lnTo>
                    <a:pt x="1152525" y="133350"/>
                  </a:lnTo>
                  <a:lnTo>
                    <a:pt x="1285875" y="90487"/>
                  </a:lnTo>
                  <a:lnTo>
                    <a:pt x="1390650" y="47625"/>
                  </a:lnTo>
                  <a:lnTo>
                    <a:pt x="1412081" y="28575"/>
                  </a:lnTo>
                  <a:lnTo>
                    <a:pt x="1435894" y="9525"/>
                  </a:lnTo>
                  <a:lnTo>
                    <a:pt x="1462088" y="0"/>
                  </a:lnTo>
                  <a:lnTo>
                    <a:pt x="1495425" y="0"/>
                  </a:lnTo>
                  <a:lnTo>
                    <a:pt x="1543050" y="9525"/>
                  </a:lnTo>
                  <a:lnTo>
                    <a:pt x="1576388" y="21431"/>
                  </a:lnTo>
                  <a:lnTo>
                    <a:pt x="1638300" y="33337"/>
                  </a:lnTo>
                  <a:lnTo>
                    <a:pt x="1678781" y="42862"/>
                  </a:lnTo>
                  <a:lnTo>
                    <a:pt x="1733550" y="59531"/>
                  </a:lnTo>
                  <a:lnTo>
                    <a:pt x="1769269" y="76200"/>
                  </a:lnTo>
                  <a:lnTo>
                    <a:pt x="1795463" y="97631"/>
                  </a:lnTo>
                  <a:lnTo>
                    <a:pt x="1809750" y="116681"/>
                  </a:lnTo>
                  <a:lnTo>
                    <a:pt x="1824038" y="145256"/>
                  </a:lnTo>
                  <a:lnTo>
                    <a:pt x="1826419" y="171450"/>
                  </a:lnTo>
                  <a:lnTo>
                    <a:pt x="1816894" y="192881"/>
                  </a:lnTo>
                  <a:lnTo>
                    <a:pt x="1800225" y="202406"/>
                  </a:lnTo>
                  <a:lnTo>
                    <a:pt x="1776413" y="211931"/>
                  </a:lnTo>
                  <a:lnTo>
                    <a:pt x="1683544" y="226219"/>
                  </a:lnTo>
                  <a:lnTo>
                    <a:pt x="1354931" y="269081"/>
                  </a:lnTo>
                  <a:lnTo>
                    <a:pt x="831056" y="354806"/>
                  </a:lnTo>
                  <a:lnTo>
                    <a:pt x="623888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12">
              <a:extLst>
                <a:ext uri="{FF2B5EF4-FFF2-40B4-BE49-F238E27FC236}">
                  <a16:creationId xmlns:a16="http://schemas.microsoft.com/office/drawing/2014/main" id="{053F985C-BE6F-4DB5-BE80-9FF134E49503}"/>
                </a:ext>
              </a:extLst>
            </p:cNvPr>
            <p:cNvSpPr/>
            <p:nvPr/>
          </p:nvSpPr>
          <p:spPr>
            <a:xfrm>
              <a:off x="2800350" y="4257675"/>
              <a:ext cx="728663" cy="1096963"/>
            </a:xfrm>
            <a:custGeom>
              <a:avLst/>
              <a:gdLst>
                <a:gd name="connsiteX0" fmla="*/ 376350 w 728775"/>
                <a:gd name="connsiteY0" fmla="*/ 692944 h 1097756"/>
                <a:gd name="connsiteX1" fmla="*/ 173943 w 728775"/>
                <a:gd name="connsiteY1" fmla="*/ 942975 h 1097756"/>
                <a:gd name="connsiteX2" fmla="*/ 62025 w 728775"/>
                <a:gd name="connsiteY2" fmla="*/ 1081088 h 1097756"/>
                <a:gd name="connsiteX3" fmla="*/ 47737 w 728775"/>
                <a:gd name="connsiteY3" fmla="*/ 1090613 h 1097756"/>
                <a:gd name="connsiteX4" fmla="*/ 31068 w 728775"/>
                <a:gd name="connsiteY4" fmla="*/ 1097756 h 1097756"/>
                <a:gd name="connsiteX5" fmla="*/ 9637 w 728775"/>
                <a:gd name="connsiteY5" fmla="*/ 1095375 h 1097756"/>
                <a:gd name="connsiteX6" fmla="*/ 2493 w 728775"/>
                <a:gd name="connsiteY6" fmla="*/ 1083469 h 1097756"/>
                <a:gd name="connsiteX7" fmla="*/ 112 w 728775"/>
                <a:gd name="connsiteY7" fmla="*/ 1064419 h 1097756"/>
                <a:gd name="connsiteX8" fmla="*/ 4875 w 728775"/>
                <a:gd name="connsiteY8" fmla="*/ 1040606 h 1097756"/>
                <a:gd name="connsiteX9" fmla="*/ 47737 w 728775"/>
                <a:gd name="connsiteY9" fmla="*/ 957263 h 1097756"/>
                <a:gd name="connsiteX10" fmla="*/ 109650 w 728775"/>
                <a:gd name="connsiteY10" fmla="*/ 838200 h 1097756"/>
                <a:gd name="connsiteX11" fmla="*/ 171562 w 728775"/>
                <a:gd name="connsiteY11" fmla="*/ 726281 h 1097756"/>
                <a:gd name="connsiteX12" fmla="*/ 233475 w 728775"/>
                <a:gd name="connsiteY12" fmla="*/ 609600 h 1097756"/>
                <a:gd name="connsiteX13" fmla="*/ 295387 w 728775"/>
                <a:gd name="connsiteY13" fmla="*/ 495300 h 1097756"/>
                <a:gd name="connsiteX14" fmla="*/ 362062 w 728775"/>
                <a:gd name="connsiteY14" fmla="*/ 371475 h 1097756"/>
                <a:gd name="connsiteX15" fmla="*/ 404925 w 728775"/>
                <a:gd name="connsiteY15" fmla="*/ 288131 h 1097756"/>
                <a:gd name="connsiteX16" fmla="*/ 416831 w 728775"/>
                <a:gd name="connsiteY16" fmla="*/ 259556 h 1097756"/>
                <a:gd name="connsiteX17" fmla="*/ 421593 w 728775"/>
                <a:gd name="connsiteY17" fmla="*/ 228600 h 1097756"/>
                <a:gd name="connsiteX18" fmla="*/ 423975 w 728775"/>
                <a:gd name="connsiteY18" fmla="*/ 202406 h 1097756"/>
                <a:gd name="connsiteX19" fmla="*/ 423975 w 728775"/>
                <a:gd name="connsiteY19" fmla="*/ 171450 h 1097756"/>
                <a:gd name="connsiteX20" fmla="*/ 419212 w 728775"/>
                <a:gd name="connsiteY20" fmla="*/ 150019 h 1097756"/>
                <a:gd name="connsiteX21" fmla="*/ 412068 w 728775"/>
                <a:gd name="connsiteY21" fmla="*/ 128588 h 1097756"/>
                <a:gd name="connsiteX22" fmla="*/ 397781 w 728775"/>
                <a:gd name="connsiteY22" fmla="*/ 109538 h 1097756"/>
                <a:gd name="connsiteX23" fmla="*/ 383493 w 728775"/>
                <a:gd name="connsiteY23" fmla="*/ 97631 h 1097756"/>
                <a:gd name="connsiteX24" fmla="*/ 347775 w 728775"/>
                <a:gd name="connsiteY24" fmla="*/ 73819 h 1097756"/>
                <a:gd name="connsiteX25" fmla="*/ 331106 w 728775"/>
                <a:gd name="connsiteY25" fmla="*/ 64294 h 1097756"/>
                <a:gd name="connsiteX26" fmla="*/ 321581 w 728775"/>
                <a:gd name="connsiteY26" fmla="*/ 42863 h 1097756"/>
                <a:gd name="connsiteX27" fmla="*/ 319200 w 728775"/>
                <a:gd name="connsiteY27" fmla="*/ 23813 h 1097756"/>
                <a:gd name="connsiteX28" fmla="*/ 323962 w 728775"/>
                <a:gd name="connsiteY28" fmla="*/ 9525 h 1097756"/>
                <a:gd name="connsiteX29" fmla="*/ 340631 w 728775"/>
                <a:gd name="connsiteY29" fmla="*/ 0 h 1097756"/>
                <a:gd name="connsiteX30" fmla="*/ 376350 w 728775"/>
                <a:gd name="connsiteY30" fmla="*/ 4763 h 1097756"/>
                <a:gd name="connsiteX31" fmla="*/ 428737 w 728775"/>
                <a:gd name="connsiteY31" fmla="*/ 21431 h 1097756"/>
                <a:gd name="connsiteX32" fmla="*/ 488268 w 728775"/>
                <a:gd name="connsiteY32" fmla="*/ 45244 h 1097756"/>
                <a:gd name="connsiteX33" fmla="*/ 559706 w 728775"/>
                <a:gd name="connsiteY33" fmla="*/ 78581 h 1097756"/>
                <a:gd name="connsiteX34" fmla="*/ 612093 w 728775"/>
                <a:gd name="connsiteY34" fmla="*/ 109538 h 1097756"/>
                <a:gd name="connsiteX35" fmla="*/ 659718 w 728775"/>
                <a:gd name="connsiteY35" fmla="*/ 140494 h 1097756"/>
                <a:gd name="connsiteX36" fmla="*/ 709725 w 728775"/>
                <a:gd name="connsiteY36" fmla="*/ 183356 h 1097756"/>
                <a:gd name="connsiteX37" fmla="*/ 724012 w 728775"/>
                <a:gd name="connsiteY37" fmla="*/ 200025 h 1097756"/>
                <a:gd name="connsiteX38" fmla="*/ 728775 w 728775"/>
                <a:gd name="connsiteY38" fmla="*/ 216694 h 1097756"/>
                <a:gd name="connsiteX39" fmla="*/ 728775 w 728775"/>
                <a:gd name="connsiteY39" fmla="*/ 235744 h 1097756"/>
                <a:gd name="connsiteX40" fmla="*/ 724012 w 728775"/>
                <a:gd name="connsiteY40" fmla="*/ 259556 h 1097756"/>
                <a:gd name="connsiteX41" fmla="*/ 716868 w 728775"/>
                <a:gd name="connsiteY41" fmla="*/ 280988 h 1097756"/>
                <a:gd name="connsiteX42" fmla="*/ 700200 w 728775"/>
                <a:gd name="connsiteY42" fmla="*/ 300038 h 1097756"/>
                <a:gd name="connsiteX43" fmla="*/ 669243 w 728775"/>
                <a:gd name="connsiteY43" fmla="*/ 321469 h 1097756"/>
                <a:gd name="connsiteX44" fmla="*/ 631143 w 728775"/>
                <a:gd name="connsiteY44" fmla="*/ 352425 h 1097756"/>
                <a:gd name="connsiteX45" fmla="*/ 612093 w 728775"/>
                <a:gd name="connsiteY45" fmla="*/ 376238 h 1097756"/>
                <a:gd name="connsiteX46" fmla="*/ 376350 w 728775"/>
                <a:gd name="connsiteY46" fmla="*/ 692944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8775" h="1097756">
                  <a:moveTo>
                    <a:pt x="376350" y="692944"/>
                  </a:moveTo>
                  <a:lnTo>
                    <a:pt x="173943" y="942975"/>
                  </a:lnTo>
                  <a:lnTo>
                    <a:pt x="62025" y="1081088"/>
                  </a:lnTo>
                  <a:lnTo>
                    <a:pt x="47737" y="1090613"/>
                  </a:lnTo>
                  <a:lnTo>
                    <a:pt x="31068" y="1097756"/>
                  </a:lnTo>
                  <a:lnTo>
                    <a:pt x="9637" y="1095375"/>
                  </a:lnTo>
                  <a:lnTo>
                    <a:pt x="2493" y="1083469"/>
                  </a:lnTo>
                  <a:cubicBezTo>
                    <a:pt x="0" y="1066014"/>
                    <a:pt x="112" y="1072413"/>
                    <a:pt x="112" y="1064419"/>
                  </a:cubicBezTo>
                  <a:lnTo>
                    <a:pt x="4875" y="1040606"/>
                  </a:lnTo>
                  <a:lnTo>
                    <a:pt x="47737" y="957263"/>
                  </a:lnTo>
                  <a:lnTo>
                    <a:pt x="109650" y="838200"/>
                  </a:lnTo>
                  <a:lnTo>
                    <a:pt x="171562" y="726281"/>
                  </a:lnTo>
                  <a:lnTo>
                    <a:pt x="233475" y="609600"/>
                  </a:lnTo>
                  <a:lnTo>
                    <a:pt x="295387" y="495300"/>
                  </a:lnTo>
                  <a:lnTo>
                    <a:pt x="362062" y="371475"/>
                  </a:lnTo>
                  <a:lnTo>
                    <a:pt x="404925" y="288131"/>
                  </a:lnTo>
                  <a:lnTo>
                    <a:pt x="416831" y="259556"/>
                  </a:lnTo>
                  <a:lnTo>
                    <a:pt x="421593" y="228600"/>
                  </a:lnTo>
                  <a:lnTo>
                    <a:pt x="423975" y="202406"/>
                  </a:lnTo>
                  <a:lnTo>
                    <a:pt x="423975" y="171450"/>
                  </a:lnTo>
                  <a:lnTo>
                    <a:pt x="419212" y="150019"/>
                  </a:lnTo>
                  <a:lnTo>
                    <a:pt x="412068" y="128588"/>
                  </a:lnTo>
                  <a:lnTo>
                    <a:pt x="397781" y="109538"/>
                  </a:lnTo>
                  <a:lnTo>
                    <a:pt x="383493" y="97631"/>
                  </a:lnTo>
                  <a:lnTo>
                    <a:pt x="347775" y="73819"/>
                  </a:lnTo>
                  <a:lnTo>
                    <a:pt x="331106" y="64294"/>
                  </a:lnTo>
                  <a:lnTo>
                    <a:pt x="321581" y="42863"/>
                  </a:lnTo>
                  <a:lnTo>
                    <a:pt x="319200" y="23813"/>
                  </a:lnTo>
                  <a:lnTo>
                    <a:pt x="323962" y="9525"/>
                  </a:lnTo>
                  <a:lnTo>
                    <a:pt x="340631" y="0"/>
                  </a:lnTo>
                  <a:lnTo>
                    <a:pt x="376350" y="4763"/>
                  </a:lnTo>
                  <a:lnTo>
                    <a:pt x="428737" y="21431"/>
                  </a:lnTo>
                  <a:lnTo>
                    <a:pt x="488268" y="45244"/>
                  </a:lnTo>
                  <a:lnTo>
                    <a:pt x="559706" y="78581"/>
                  </a:lnTo>
                  <a:lnTo>
                    <a:pt x="612093" y="109538"/>
                  </a:lnTo>
                  <a:lnTo>
                    <a:pt x="659718" y="140494"/>
                  </a:lnTo>
                  <a:lnTo>
                    <a:pt x="709725" y="183356"/>
                  </a:lnTo>
                  <a:lnTo>
                    <a:pt x="724012" y="200025"/>
                  </a:lnTo>
                  <a:lnTo>
                    <a:pt x="728775" y="216694"/>
                  </a:lnTo>
                  <a:lnTo>
                    <a:pt x="728775" y="235744"/>
                  </a:lnTo>
                  <a:lnTo>
                    <a:pt x="724012" y="259556"/>
                  </a:lnTo>
                  <a:lnTo>
                    <a:pt x="716868" y="280988"/>
                  </a:lnTo>
                  <a:lnTo>
                    <a:pt x="700200" y="300038"/>
                  </a:lnTo>
                  <a:lnTo>
                    <a:pt x="669243" y="321469"/>
                  </a:lnTo>
                  <a:lnTo>
                    <a:pt x="631143" y="352425"/>
                  </a:lnTo>
                  <a:lnTo>
                    <a:pt x="612093" y="376238"/>
                  </a:lnTo>
                  <a:lnTo>
                    <a:pt x="3763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13">
              <a:extLst>
                <a:ext uri="{FF2B5EF4-FFF2-40B4-BE49-F238E27FC236}">
                  <a16:creationId xmlns:a16="http://schemas.microsoft.com/office/drawing/2014/main" id="{0F7013AD-BB66-409B-80E5-EA45A65127BF}"/>
                </a:ext>
              </a:extLst>
            </p:cNvPr>
            <p:cNvSpPr/>
            <p:nvPr/>
          </p:nvSpPr>
          <p:spPr>
            <a:xfrm>
              <a:off x="4379913" y="4248150"/>
              <a:ext cx="476250" cy="877888"/>
            </a:xfrm>
            <a:custGeom>
              <a:avLst/>
              <a:gdLst>
                <a:gd name="connsiteX0" fmla="*/ 228600 w 476250"/>
                <a:gd name="connsiteY0" fmla="*/ 652463 h 878681"/>
                <a:gd name="connsiteX1" fmla="*/ 192881 w 476250"/>
                <a:gd name="connsiteY1" fmla="*/ 492919 h 878681"/>
                <a:gd name="connsiteX2" fmla="*/ 161925 w 476250"/>
                <a:gd name="connsiteY2" fmla="*/ 383381 h 878681"/>
                <a:gd name="connsiteX3" fmla="*/ 128587 w 476250"/>
                <a:gd name="connsiteY3" fmla="*/ 290513 h 878681"/>
                <a:gd name="connsiteX4" fmla="*/ 90487 w 476250"/>
                <a:gd name="connsiteY4" fmla="*/ 211931 h 878681"/>
                <a:gd name="connsiteX5" fmla="*/ 59531 w 476250"/>
                <a:gd name="connsiteY5" fmla="*/ 154781 h 878681"/>
                <a:gd name="connsiteX6" fmla="*/ 9525 w 476250"/>
                <a:gd name="connsiteY6" fmla="*/ 78581 h 878681"/>
                <a:gd name="connsiteX7" fmla="*/ 2381 w 476250"/>
                <a:gd name="connsiteY7" fmla="*/ 61913 h 878681"/>
                <a:gd name="connsiteX8" fmla="*/ 0 w 476250"/>
                <a:gd name="connsiteY8" fmla="*/ 38100 h 878681"/>
                <a:gd name="connsiteX9" fmla="*/ 4762 w 476250"/>
                <a:gd name="connsiteY9" fmla="*/ 14288 h 878681"/>
                <a:gd name="connsiteX10" fmla="*/ 14287 w 476250"/>
                <a:gd name="connsiteY10" fmla="*/ 4763 h 878681"/>
                <a:gd name="connsiteX11" fmla="*/ 28575 w 476250"/>
                <a:gd name="connsiteY11" fmla="*/ 0 h 878681"/>
                <a:gd name="connsiteX12" fmla="*/ 57150 w 476250"/>
                <a:gd name="connsiteY12" fmla="*/ 0 h 878681"/>
                <a:gd name="connsiteX13" fmla="*/ 73819 w 476250"/>
                <a:gd name="connsiteY13" fmla="*/ 2381 h 878681"/>
                <a:gd name="connsiteX14" fmla="*/ 90487 w 476250"/>
                <a:gd name="connsiteY14" fmla="*/ 16669 h 878681"/>
                <a:gd name="connsiteX15" fmla="*/ 152400 w 476250"/>
                <a:gd name="connsiteY15" fmla="*/ 88106 h 878681"/>
                <a:gd name="connsiteX16" fmla="*/ 211931 w 476250"/>
                <a:gd name="connsiteY16" fmla="*/ 157163 h 878681"/>
                <a:gd name="connsiteX17" fmla="*/ 283369 w 476250"/>
                <a:gd name="connsiteY17" fmla="*/ 247650 h 878681"/>
                <a:gd name="connsiteX18" fmla="*/ 326231 w 476250"/>
                <a:gd name="connsiteY18" fmla="*/ 300038 h 878681"/>
                <a:gd name="connsiteX19" fmla="*/ 366712 w 476250"/>
                <a:gd name="connsiteY19" fmla="*/ 352425 h 878681"/>
                <a:gd name="connsiteX20" fmla="*/ 397669 w 476250"/>
                <a:gd name="connsiteY20" fmla="*/ 402431 h 878681"/>
                <a:gd name="connsiteX21" fmla="*/ 426244 w 476250"/>
                <a:gd name="connsiteY21" fmla="*/ 459581 h 878681"/>
                <a:gd name="connsiteX22" fmla="*/ 445294 w 476250"/>
                <a:gd name="connsiteY22" fmla="*/ 511969 h 878681"/>
                <a:gd name="connsiteX23" fmla="*/ 459581 w 476250"/>
                <a:gd name="connsiteY23" fmla="*/ 561975 h 878681"/>
                <a:gd name="connsiteX24" fmla="*/ 469106 w 476250"/>
                <a:gd name="connsiteY24" fmla="*/ 611981 h 878681"/>
                <a:gd name="connsiteX25" fmla="*/ 476250 w 476250"/>
                <a:gd name="connsiteY25" fmla="*/ 666750 h 878681"/>
                <a:gd name="connsiteX26" fmla="*/ 476250 w 476250"/>
                <a:gd name="connsiteY26" fmla="*/ 714375 h 878681"/>
                <a:gd name="connsiteX27" fmla="*/ 476250 w 476250"/>
                <a:gd name="connsiteY27" fmla="*/ 764381 h 878681"/>
                <a:gd name="connsiteX28" fmla="*/ 469106 w 476250"/>
                <a:gd name="connsiteY28" fmla="*/ 814388 h 878681"/>
                <a:gd name="connsiteX29" fmla="*/ 459581 w 476250"/>
                <a:gd name="connsiteY29" fmla="*/ 842963 h 878681"/>
                <a:gd name="connsiteX30" fmla="*/ 450056 w 476250"/>
                <a:gd name="connsiteY30" fmla="*/ 864394 h 878681"/>
                <a:gd name="connsiteX31" fmla="*/ 440531 w 476250"/>
                <a:gd name="connsiteY31" fmla="*/ 873919 h 878681"/>
                <a:gd name="connsiteX32" fmla="*/ 419100 w 476250"/>
                <a:gd name="connsiteY32" fmla="*/ 878681 h 878681"/>
                <a:gd name="connsiteX33" fmla="*/ 397669 w 476250"/>
                <a:gd name="connsiteY33" fmla="*/ 876300 h 878681"/>
                <a:gd name="connsiteX34" fmla="*/ 381000 w 476250"/>
                <a:gd name="connsiteY34" fmla="*/ 873919 h 878681"/>
                <a:gd name="connsiteX35" fmla="*/ 357187 w 476250"/>
                <a:gd name="connsiteY35" fmla="*/ 864394 h 878681"/>
                <a:gd name="connsiteX36" fmla="*/ 335756 w 476250"/>
                <a:gd name="connsiteY36" fmla="*/ 850106 h 878681"/>
                <a:gd name="connsiteX37" fmla="*/ 309562 w 476250"/>
                <a:gd name="connsiteY37" fmla="*/ 828675 h 878681"/>
                <a:gd name="connsiteX38" fmla="*/ 285750 w 476250"/>
                <a:gd name="connsiteY38" fmla="*/ 795338 h 878681"/>
                <a:gd name="connsiteX39" fmla="*/ 266700 w 476250"/>
                <a:gd name="connsiteY39" fmla="*/ 757238 h 878681"/>
                <a:gd name="connsiteX40" fmla="*/ 228600 w 476250"/>
                <a:gd name="connsiteY40" fmla="*/ 652463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6250" h="878681">
                  <a:moveTo>
                    <a:pt x="228600" y="652463"/>
                  </a:moveTo>
                  <a:lnTo>
                    <a:pt x="192881" y="492919"/>
                  </a:lnTo>
                  <a:lnTo>
                    <a:pt x="161925" y="383381"/>
                  </a:lnTo>
                  <a:lnTo>
                    <a:pt x="128587" y="290513"/>
                  </a:lnTo>
                  <a:lnTo>
                    <a:pt x="90487" y="211931"/>
                  </a:lnTo>
                  <a:lnTo>
                    <a:pt x="59531" y="154781"/>
                  </a:lnTo>
                  <a:lnTo>
                    <a:pt x="9525" y="78581"/>
                  </a:lnTo>
                  <a:lnTo>
                    <a:pt x="2381" y="61913"/>
                  </a:lnTo>
                  <a:lnTo>
                    <a:pt x="0" y="38100"/>
                  </a:lnTo>
                  <a:lnTo>
                    <a:pt x="4762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73819" y="2381"/>
                  </a:lnTo>
                  <a:lnTo>
                    <a:pt x="90487" y="16669"/>
                  </a:lnTo>
                  <a:lnTo>
                    <a:pt x="152400" y="88106"/>
                  </a:lnTo>
                  <a:lnTo>
                    <a:pt x="211931" y="157163"/>
                  </a:lnTo>
                  <a:lnTo>
                    <a:pt x="283369" y="247650"/>
                  </a:lnTo>
                  <a:lnTo>
                    <a:pt x="326231" y="300038"/>
                  </a:lnTo>
                  <a:lnTo>
                    <a:pt x="366712" y="352425"/>
                  </a:lnTo>
                  <a:lnTo>
                    <a:pt x="397669" y="402431"/>
                  </a:lnTo>
                  <a:lnTo>
                    <a:pt x="426244" y="459581"/>
                  </a:lnTo>
                  <a:lnTo>
                    <a:pt x="445294" y="511969"/>
                  </a:lnTo>
                  <a:lnTo>
                    <a:pt x="459581" y="561975"/>
                  </a:lnTo>
                  <a:lnTo>
                    <a:pt x="469106" y="611981"/>
                  </a:lnTo>
                  <a:lnTo>
                    <a:pt x="476250" y="666750"/>
                  </a:lnTo>
                  <a:lnTo>
                    <a:pt x="476250" y="714375"/>
                  </a:lnTo>
                  <a:lnTo>
                    <a:pt x="476250" y="764381"/>
                  </a:lnTo>
                  <a:lnTo>
                    <a:pt x="469106" y="814388"/>
                  </a:lnTo>
                  <a:lnTo>
                    <a:pt x="459581" y="842963"/>
                  </a:lnTo>
                  <a:lnTo>
                    <a:pt x="450056" y="864394"/>
                  </a:lnTo>
                  <a:lnTo>
                    <a:pt x="440531" y="873919"/>
                  </a:lnTo>
                  <a:lnTo>
                    <a:pt x="419100" y="878681"/>
                  </a:lnTo>
                  <a:lnTo>
                    <a:pt x="397669" y="876300"/>
                  </a:lnTo>
                  <a:lnTo>
                    <a:pt x="381000" y="873919"/>
                  </a:lnTo>
                  <a:lnTo>
                    <a:pt x="357187" y="864394"/>
                  </a:lnTo>
                  <a:lnTo>
                    <a:pt x="335756" y="850106"/>
                  </a:lnTo>
                  <a:lnTo>
                    <a:pt x="309562" y="828675"/>
                  </a:lnTo>
                  <a:lnTo>
                    <a:pt x="285750" y="795338"/>
                  </a:lnTo>
                  <a:lnTo>
                    <a:pt x="266700" y="757238"/>
                  </a:lnTo>
                  <a:lnTo>
                    <a:pt x="228600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25">
              <a:extLst>
                <a:ext uri="{FF2B5EF4-FFF2-40B4-BE49-F238E27FC236}">
                  <a16:creationId xmlns:a16="http://schemas.microsoft.com/office/drawing/2014/main" id="{5A8DE56C-8A38-417F-A29E-B729EF8A7B23}"/>
                </a:ext>
              </a:extLst>
            </p:cNvPr>
            <p:cNvSpPr/>
            <p:nvPr/>
          </p:nvSpPr>
          <p:spPr>
            <a:xfrm>
              <a:off x="6215063" y="4979988"/>
              <a:ext cx="985837" cy="971550"/>
            </a:xfrm>
            <a:custGeom>
              <a:avLst/>
              <a:gdLst>
                <a:gd name="connsiteX0" fmla="*/ 512219 w 986088"/>
                <a:gd name="connsiteY0" fmla="*/ 533400 h 971550"/>
                <a:gd name="connsiteX1" fmla="*/ 369344 w 986088"/>
                <a:gd name="connsiteY1" fmla="*/ 378619 h 971550"/>
                <a:gd name="connsiteX2" fmla="*/ 257426 w 986088"/>
                <a:gd name="connsiteY2" fmla="*/ 271462 h 971550"/>
                <a:gd name="connsiteX3" fmla="*/ 155032 w 986088"/>
                <a:gd name="connsiteY3" fmla="*/ 183356 h 971550"/>
                <a:gd name="connsiteX4" fmla="*/ 33588 w 986088"/>
                <a:gd name="connsiteY4" fmla="*/ 92869 h 971550"/>
                <a:gd name="connsiteX5" fmla="*/ 14538 w 986088"/>
                <a:gd name="connsiteY5" fmla="*/ 64294 h 971550"/>
                <a:gd name="connsiteX6" fmla="*/ 5013 w 986088"/>
                <a:gd name="connsiteY6" fmla="*/ 35719 h 971550"/>
                <a:gd name="connsiteX7" fmla="*/ 251 w 986088"/>
                <a:gd name="connsiteY7" fmla="*/ 19050 h 971550"/>
                <a:gd name="connsiteX8" fmla="*/ 2632 w 986088"/>
                <a:gd name="connsiteY8" fmla="*/ 7144 h 971550"/>
                <a:gd name="connsiteX9" fmla="*/ 12157 w 986088"/>
                <a:gd name="connsiteY9" fmla="*/ 0 h 971550"/>
                <a:gd name="connsiteX10" fmla="*/ 31207 w 986088"/>
                <a:gd name="connsiteY10" fmla="*/ 0 h 971550"/>
                <a:gd name="connsiteX11" fmla="*/ 59782 w 986088"/>
                <a:gd name="connsiteY11" fmla="*/ 2381 h 971550"/>
                <a:gd name="connsiteX12" fmla="*/ 131219 w 986088"/>
                <a:gd name="connsiteY12" fmla="*/ 40481 h 971550"/>
                <a:gd name="connsiteX13" fmla="*/ 276476 w 986088"/>
                <a:gd name="connsiteY13" fmla="*/ 116681 h 971550"/>
                <a:gd name="connsiteX14" fmla="*/ 416969 w 986088"/>
                <a:gd name="connsiteY14" fmla="*/ 188119 h 971550"/>
                <a:gd name="connsiteX15" fmla="*/ 559844 w 986088"/>
                <a:gd name="connsiteY15" fmla="*/ 273844 h 971550"/>
                <a:gd name="connsiteX16" fmla="*/ 690813 w 986088"/>
                <a:gd name="connsiteY16" fmla="*/ 352425 h 971550"/>
                <a:gd name="connsiteX17" fmla="*/ 814638 w 986088"/>
                <a:gd name="connsiteY17" fmla="*/ 440531 h 971550"/>
                <a:gd name="connsiteX18" fmla="*/ 855119 w 986088"/>
                <a:gd name="connsiteY18" fmla="*/ 490537 h 971550"/>
                <a:gd name="connsiteX19" fmla="*/ 897982 w 986088"/>
                <a:gd name="connsiteY19" fmla="*/ 554831 h 971550"/>
                <a:gd name="connsiteX20" fmla="*/ 928938 w 986088"/>
                <a:gd name="connsiteY20" fmla="*/ 614362 h 971550"/>
                <a:gd name="connsiteX21" fmla="*/ 955132 w 986088"/>
                <a:gd name="connsiteY21" fmla="*/ 681037 h 971550"/>
                <a:gd name="connsiteX22" fmla="*/ 969419 w 986088"/>
                <a:gd name="connsiteY22" fmla="*/ 733425 h 971550"/>
                <a:gd name="connsiteX23" fmla="*/ 978944 w 986088"/>
                <a:gd name="connsiteY23" fmla="*/ 776287 h 971550"/>
                <a:gd name="connsiteX24" fmla="*/ 986088 w 986088"/>
                <a:gd name="connsiteY24" fmla="*/ 819150 h 971550"/>
                <a:gd name="connsiteX25" fmla="*/ 986088 w 986088"/>
                <a:gd name="connsiteY25" fmla="*/ 864394 h 971550"/>
                <a:gd name="connsiteX26" fmla="*/ 983707 w 986088"/>
                <a:gd name="connsiteY26" fmla="*/ 904875 h 971550"/>
                <a:gd name="connsiteX27" fmla="*/ 971801 w 986088"/>
                <a:gd name="connsiteY27" fmla="*/ 942975 h 971550"/>
                <a:gd name="connsiteX28" fmla="*/ 950369 w 986088"/>
                <a:gd name="connsiteY28" fmla="*/ 966787 h 971550"/>
                <a:gd name="connsiteX29" fmla="*/ 931319 w 986088"/>
                <a:gd name="connsiteY29" fmla="*/ 971550 h 971550"/>
                <a:gd name="connsiteX30" fmla="*/ 900363 w 986088"/>
                <a:gd name="connsiteY30" fmla="*/ 966787 h 971550"/>
                <a:gd name="connsiteX31" fmla="*/ 862263 w 986088"/>
                <a:gd name="connsiteY31" fmla="*/ 950119 h 971550"/>
                <a:gd name="connsiteX32" fmla="*/ 814638 w 986088"/>
                <a:gd name="connsiteY32" fmla="*/ 916781 h 971550"/>
                <a:gd name="connsiteX33" fmla="*/ 774157 w 986088"/>
                <a:gd name="connsiteY33" fmla="*/ 873919 h 971550"/>
                <a:gd name="connsiteX34" fmla="*/ 726532 w 986088"/>
                <a:gd name="connsiteY34" fmla="*/ 802481 h 971550"/>
                <a:gd name="connsiteX35" fmla="*/ 650332 w 986088"/>
                <a:gd name="connsiteY35" fmla="*/ 702469 h 971550"/>
                <a:gd name="connsiteX36" fmla="*/ 512219 w 986088"/>
                <a:gd name="connsiteY36" fmla="*/ 5334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6088" h="971550">
                  <a:moveTo>
                    <a:pt x="512219" y="533400"/>
                  </a:moveTo>
                  <a:lnTo>
                    <a:pt x="369344" y="378619"/>
                  </a:lnTo>
                  <a:lnTo>
                    <a:pt x="257426" y="271462"/>
                  </a:lnTo>
                  <a:lnTo>
                    <a:pt x="155032" y="183356"/>
                  </a:lnTo>
                  <a:lnTo>
                    <a:pt x="33588" y="92869"/>
                  </a:lnTo>
                  <a:lnTo>
                    <a:pt x="14538" y="64294"/>
                  </a:lnTo>
                  <a:cubicBezTo>
                    <a:pt x="4742" y="37354"/>
                    <a:pt x="5013" y="47391"/>
                    <a:pt x="5013" y="35719"/>
                  </a:cubicBezTo>
                  <a:cubicBezTo>
                    <a:pt x="0" y="20678"/>
                    <a:pt x="251" y="26451"/>
                    <a:pt x="251" y="19050"/>
                  </a:cubicBezTo>
                  <a:lnTo>
                    <a:pt x="2632" y="7144"/>
                  </a:lnTo>
                  <a:lnTo>
                    <a:pt x="12157" y="0"/>
                  </a:lnTo>
                  <a:lnTo>
                    <a:pt x="31207" y="0"/>
                  </a:lnTo>
                  <a:lnTo>
                    <a:pt x="59782" y="2381"/>
                  </a:lnTo>
                  <a:lnTo>
                    <a:pt x="131219" y="40481"/>
                  </a:lnTo>
                  <a:lnTo>
                    <a:pt x="276476" y="116681"/>
                  </a:lnTo>
                  <a:lnTo>
                    <a:pt x="416969" y="188119"/>
                  </a:lnTo>
                  <a:lnTo>
                    <a:pt x="559844" y="273844"/>
                  </a:lnTo>
                  <a:lnTo>
                    <a:pt x="690813" y="352425"/>
                  </a:lnTo>
                  <a:lnTo>
                    <a:pt x="814638" y="440531"/>
                  </a:lnTo>
                  <a:lnTo>
                    <a:pt x="855119" y="490537"/>
                  </a:lnTo>
                  <a:lnTo>
                    <a:pt x="897982" y="554831"/>
                  </a:lnTo>
                  <a:lnTo>
                    <a:pt x="928938" y="614362"/>
                  </a:lnTo>
                  <a:lnTo>
                    <a:pt x="955132" y="681037"/>
                  </a:lnTo>
                  <a:lnTo>
                    <a:pt x="969419" y="733425"/>
                  </a:lnTo>
                  <a:lnTo>
                    <a:pt x="978944" y="776287"/>
                  </a:lnTo>
                  <a:lnTo>
                    <a:pt x="986088" y="819150"/>
                  </a:lnTo>
                  <a:lnTo>
                    <a:pt x="986088" y="864394"/>
                  </a:lnTo>
                  <a:lnTo>
                    <a:pt x="983707" y="904875"/>
                  </a:lnTo>
                  <a:lnTo>
                    <a:pt x="971801" y="942975"/>
                  </a:lnTo>
                  <a:lnTo>
                    <a:pt x="950369" y="966787"/>
                  </a:lnTo>
                  <a:lnTo>
                    <a:pt x="931319" y="971550"/>
                  </a:lnTo>
                  <a:lnTo>
                    <a:pt x="900363" y="966787"/>
                  </a:lnTo>
                  <a:lnTo>
                    <a:pt x="862263" y="950119"/>
                  </a:lnTo>
                  <a:lnTo>
                    <a:pt x="814638" y="916781"/>
                  </a:lnTo>
                  <a:lnTo>
                    <a:pt x="774157" y="873919"/>
                  </a:lnTo>
                  <a:lnTo>
                    <a:pt x="726532" y="802481"/>
                  </a:lnTo>
                  <a:lnTo>
                    <a:pt x="650332" y="702469"/>
                  </a:lnTo>
                  <a:lnTo>
                    <a:pt x="512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27">
              <a:extLst>
                <a:ext uri="{FF2B5EF4-FFF2-40B4-BE49-F238E27FC236}">
                  <a16:creationId xmlns:a16="http://schemas.microsoft.com/office/drawing/2014/main" id="{AB2DA900-B16A-4B4F-B8B5-A3982F3C946B}"/>
                </a:ext>
              </a:extLst>
            </p:cNvPr>
            <p:cNvSpPr/>
            <p:nvPr/>
          </p:nvSpPr>
          <p:spPr>
            <a:xfrm rot="16200000">
              <a:off x="1215232" y="3005931"/>
              <a:ext cx="3111500" cy="788987"/>
            </a:xfrm>
            <a:custGeom>
              <a:avLst/>
              <a:gdLst>
                <a:gd name="connsiteX0" fmla="*/ 1738648 w 3111536"/>
                <a:gd name="connsiteY0" fmla="*/ 708338 h 788187"/>
                <a:gd name="connsiteX1" fmla="*/ 1478494 w 3111536"/>
                <a:gd name="connsiteY1" fmla="*/ 659398 h 788187"/>
                <a:gd name="connsiteX2" fmla="*/ 1267281 w 3111536"/>
                <a:gd name="connsiteY2" fmla="*/ 610459 h 788187"/>
                <a:gd name="connsiteX3" fmla="*/ 1068946 w 3111536"/>
                <a:gd name="connsiteY3" fmla="*/ 556367 h 788187"/>
                <a:gd name="connsiteX4" fmla="*/ 842278 w 3111536"/>
                <a:gd name="connsiteY4" fmla="*/ 481670 h 788187"/>
                <a:gd name="connsiteX5" fmla="*/ 680004 w 3111536"/>
                <a:gd name="connsiteY5" fmla="*/ 419851 h 788187"/>
                <a:gd name="connsiteX6" fmla="*/ 543488 w 3111536"/>
                <a:gd name="connsiteY6" fmla="*/ 363184 h 788187"/>
                <a:gd name="connsiteX7" fmla="*/ 388942 w 3111536"/>
                <a:gd name="connsiteY7" fmla="*/ 291062 h 788187"/>
                <a:gd name="connsiteX8" fmla="*/ 213789 w 3111536"/>
                <a:gd name="connsiteY8" fmla="*/ 198335 h 788187"/>
                <a:gd name="connsiteX9" fmla="*/ 79849 w 3111536"/>
                <a:gd name="connsiteY9" fmla="*/ 115910 h 788187"/>
                <a:gd name="connsiteX10" fmla="*/ 41212 w 3111536"/>
                <a:gd name="connsiteY10" fmla="*/ 90152 h 788187"/>
                <a:gd name="connsiteX11" fmla="*/ 7727 w 3111536"/>
                <a:gd name="connsiteY11" fmla="*/ 48940 h 788187"/>
                <a:gd name="connsiteX12" fmla="*/ 0 w 3111536"/>
                <a:gd name="connsiteY12" fmla="*/ 25758 h 788187"/>
                <a:gd name="connsiteX13" fmla="*/ 2576 w 3111536"/>
                <a:gd name="connsiteY13" fmla="*/ 10303 h 788187"/>
                <a:gd name="connsiteX14" fmla="*/ 15454 w 3111536"/>
                <a:gd name="connsiteY14" fmla="*/ 0 h 788187"/>
                <a:gd name="connsiteX15" fmla="*/ 36061 w 3111536"/>
                <a:gd name="connsiteY15" fmla="*/ 2576 h 788187"/>
                <a:gd name="connsiteX16" fmla="*/ 162274 w 3111536"/>
                <a:gd name="connsiteY16" fmla="*/ 66970 h 788187"/>
                <a:gd name="connsiteX17" fmla="*/ 314244 w 3111536"/>
                <a:gd name="connsiteY17" fmla="*/ 139092 h 788187"/>
                <a:gd name="connsiteX18" fmla="*/ 486821 w 3111536"/>
                <a:gd name="connsiteY18" fmla="*/ 213789 h 788187"/>
                <a:gd name="connsiteX19" fmla="*/ 664550 w 3111536"/>
                <a:gd name="connsiteY19" fmla="*/ 278184 h 788187"/>
                <a:gd name="connsiteX20" fmla="*/ 793338 w 3111536"/>
                <a:gd name="connsiteY20" fmla="*/ 321972 h 788187"/>
                <a:gd name="connsiteX21" fmla="*/ 937582 w 3111536"/>
                <a:gd name="connsiteY21" fmla="*/ 363184 h 788187"/>
                <a:gd name="connsiteX22" fmla="*/ 1074098 w 3111536"/>
                <a:gd name="connsiteY22" fmla="*/ 399245 h 788187"/>
                <a:gd name="connsiteX23" fmla="*/ 1215765 w 3111536"/>
                <a:gd name="connsiteY23" fmla="*/ 427579 h 788187"/>
                <a:gd name="connsiteX24" fmla="*/ 1429555 w 3111536"/>
                <a:gd name="connsiteY24" fmla="*/ 463639 h 788187"/>
                <a:gd name="connsiteX25" fmla="*/ 1615010 w 3111536"/>
                <a:gd name="connsiteY25" fmla="*/ 494549 h 788187"/>
                <a:gd name="connsiteX26" fmla="*/ 1800466 w 3111536"/>
                <a:gd name="connsiteY26" fmla="*/ 520306 h 788187"/>
                <a:gd name="connsiteX27" fmla="*/ 2001377 w 3111536"/>
                <a:gd name="connsiteY27" fmla="*/ 538337 h 788187"/>
                <a:gd name="connsiteX28" fmla="*/ 2284712 w 3111536"/>
                <a:gd name="connsiteY28" fmla="*/ 551216 h 788187"/>
                <a:gd name="connsiteX29" fmla="*/ 2629866 w 3111536"/>
                <a:gd name="connsiteY29" fmla="*/ 546064 h 788187"/>
                <a:gd name="connsiteX30" fmla="*/ 2786988 w 3111536"/>
                <a:gd name="connsiteY30" fmla="*/ 540913 h 788187"/>
                <a:gd name="connsiteX31" fmla="*/ 2828200 w 3111536"/>
                <a:gd name="connsiteY31" fmla="*/ 530610 h 788187"/>
                <a:gd name="connsiteX32" fmla="*/ 2895170 w 3111536"/>
                <a:gd name="connsiteY32" fmla="*/ 510003 h 788187"/>
                <a:gd name="connsiteX33" fmla="*/ 2962141 w 3111536"/>
                <a:gd name="connsiteY33" fmla="*/ 476518 h 788187"/>
                <a:gd name="connsiteX34" fmla="*/ 3029111 w 3111536"/>
                <a:gd name="connsiteY34" fmla="*/ 435306 h 788187"/>
                <a:gd name="connsiteX35" fmla="*/ 3070323 w 3111536"/>
                <a:gd name="connsiteY35" fmla="*/ 414700 h 788187"/>
                <a:gd name="connsiteX36" fmla="*/ 3090929 w 3111536"/>
                <a:gd name="connsiteY36" fmla="*/ 409548 h 788187"/>
                <a:gd name="connsiteX37" fmla="*/ 3103808 w 3111536"/>
                <a:gd name="connsiteY37" fmla="*/ 409548 h 788187"/>
                <a:gd name="connsiteX38" fmla="*/ 3111536 w 3111536"/>
                <a:gd name="connsiteY38" fmla="*/ 417275 h 788187"/>
                <a:gd name="connsiteX39" fmla="*/ 3101232 w 3111536"/>
                <a:gd name="connsiteY39" fmla="*/ 450761 h 788187"/>
                <a:gd name="connsiteX40" fmla="*/ 3060020 w 3111536"/>
                <a:gd name="connsiteY40" fmla="*/ 520306 h 788187"/>
                <a:gd name="connsiteX41" fmla="*/ 3000777 w 3111536"/>
                <a:gd name="connsiteY41" fmla="*/ 641368 h 788187"/>
                <a:gd name="connsiteX42" fmla="*/ 2949262 w 3111536"/>
                <a:gd name="connsiteY42" fmla="*/ 788187 h 788187"/>
                <a:gd name="connsiteX43" fmla="*/ 2802443 w 3111536"/>
                <a:gd name="connsiteY43" fmla="*/ 777884 h 788187"/>
                <a:gd name="connsiteX44" fmla="*/ 2578350 w 3111536"/>
                <a:gd name="connsiteY44" fmla="*/ 780460 h 788187"/>
                <a:gd name="connsiteX45" fmla="*/ 2372288 w 3111536"/>
                <a:gd name="connsiteY45" fmla="*/ 770157 h 788187"/>
                <a:gd name="connsiteX46" fmla="*/ 2222893 w 3111536"/>
                <a:gd name="connsiteY46" fmla="*/ 759853 h 788187"/>
                <a:gd name="connsiteX47" fmla="*/ 2114711 w 3111536"/>
                <a:gd name="connsiteY47" fmla="*/ 759853 h 788187"/>
                <a:gd name="connsiteX48" fmla="*/ 1975619 w 3111536"/>
                <a:gd name="connsiteY48" fmla="*/ 744399 h 788187"/>
                <a:gd name="connsiteX49" fmla="*/ 1738648 w 3111536"/>
                <a:gd name="connsiteY49" fmla="*/ 708338 h 78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11536" h="788187">
                  <a:moveTo>
                    <a:pt x="1738648" y="708338"/>
                  </a:moveTo>
                  <a:lnTo>
                    <a:pt x="1478494" y="659398"/>
                  </a:lnTo>
                  <a:lnTo>
                    <a:pt x="1267281" y="610459"/>
                  </a:lnTo>
                  <a:lnTo>
                    <a:pt x="1068946" y="556367"/>
                  </a:lnTo>
                  <a:lnTo>
                    <a:pt x="842278" y="481670"/>
                  </a:lnTo>
                  <a:lnTo>
                    <a:pt x="680004" y="419851"/>
                  </a:lnTo>
                  <a:lnTo>
                    <a:pt x="543488" y="363184"/>
                  </a:lnTo>
                  <a:lnTo>
                    <a:pt x="388942" y="291062"/>
                  </a:lnTo>
                  <a:lnTo>
                    <a:pt x="213789" y="198335"/>
                  </a:lnTo>
                  <a:lnTo>
                    <a:pt x="79849" y="115910"/>
                  </a:lnTo>
                  <a:lnTo>
                    <a:pt x="41212" y="90152"/>
                  </a:lnTo>
                  <a:lnTo>
                    <a:pt x="7727" y="48940"/>
                  </a:lnTo>
                  <a:lnTo>
                    <a:pt x="0" y="25758"/>
                  </a:lnTo>
                  <a:lnTo>
                    <a:pt x="2576" y="10303"/>
                  </a:lnTo>
                  <a:lnTo>
                    <a:pt x="15454" y="0"/>
                  </a:lnTo>
                  <a:lnTo>
                    <a:pt x="36061" y="2576"/>
                  </a:lnTo>
                  <a:lnTo>
                    <a:pt x="162274" y="66970"/>
                  </a:lnTo>
                  <a:lnTo>
                    <a:pt x="314244" y="139092"/>
                  </a:lnTo>
                  <a:lnTo>
                    <a:pt x="486821" y="213789"/>
                  </a:lnTo>
                  <a:lnTo>
                    <a:pt x="664550" y="278184"/>
                  </a:lnTo>
                  <a:lnTo>
                    <a:pt x="793338" y="321972"/>
                  </a:lnTo>
                  <a:lnTo>
                    <a:pt x="937582" y="363184"/>
                  </a:lnTo>
                  <a:lnTo>
                    <a:pt x="1074098" y="399245"/>
                  </a:lnTo>
                  <a:lnTo>
                    <a:pt x="1215765" y="427579"/>
                  </a:lnTo>
                  <a:lnTo>
                    <a:pt x="1429555" y="463639"/>
                  </a:lnTo>
                  <a:lnTo>
                    <a:pt x="1615010" y="494549"/>
                  </a:lnTo>
                  <a:lnTo>
                    <a:pt x="1800466" y="520306"/>
                  </a:lnTo>
                  <a:lnTo>
                    <a:pt x="2001377" y="538337"/>
                  </a:lnTo>
                  <a:lnTo>
                    <a:pt x="2284712" y="551216"/>
                  </a:lnTo>
                  <a:lnTo>
                    <a:pt x="2629866" y="546064"/>
                  </a:lnTo>
                  <a:lnTo>
                    <a:pt x="2786988" y="540913"/>
                  </a:lnTo>
                  <a:lnTo>
                    <a:pt x="2828200" y="530610"/>
                  </a:lnTo>
                  <a:lnTo>
                    <a:pt x="2895170" y="510003"/>
                  </a:lnTo>
                  <a:lnTo>
                    <a:pt x="2962141" y="476518"/>
                  </a:lnTo>
                  <a:lnTo>
                    <a:pt x="3029111" y="435306"/>
                  </a:lnTo>
                  <a:lnTo>
                    <a:pt x="3070323" y="414700"/>
                  </a:lnTo>
                  <a:lnTo>
                    <a:pt x="3090929" y="409548"/>
                  </a:lnTo>
                  <a:lnTo>
                    <a:pt x="3103808" y="409548"/>
                  </a:lnTo>
                  <a:lnTo>
                    <a:pt x="3111536" y="417275"/>
                  </a:lnTo>
                  <a:lnTo>
                    <a:pt x="3101232" y="450761"/>
                  </a:lnTo>
                  <a:lnTo>
                    <a:pt x="3060020" y="520306"/>
                  </a:lnTo>
                  <a:lnTo>
                    <a:pt x="3000777" y="641368"/>
                  </a:lnTo>
                  <a:lnTo>
                    <a:pt x="2949262" y="788187"/>
                  </a:lnTo>
                  <a:lnTo>
                    <a:pt x="2802443" y="777884"/>
                  </a:lnTo>
                  <a:lnTo>
                    <a:pt x="2578350" y="780460"/>
                  </a:lnTo>
                  <a:lnTo>
                    <a:pt x="2372288" y="770157"/>
                  </a:lnTo>
                  <a:lnTo>
                    <a:pt x="2222893" y="759853"/>
                  </a:lnTo>
                  <a:lnTo>
                    <a:pt x="2114711" y="759853"/>
                  </a:lnTo>
                  <a:lnTo>
                    <a:pt x="1975619" y="744399"/>
                  </a:lnTo>
                  <a:lnTo>
                    <a:pt x="1738648" y="708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">
              <a:extLst>
                <a:ext uri="{FF2B5EF4-FFF2-40B4-BE49-F238E27FC236}">
                  <a16:creationId xmlns:a16="http://schemas.microsoft.com/office/drawing/2014/main" id="{4EC2F8A3-DCBD-4161-9D84-9669DB40BF99}"/>
                </a:ext>
              </a:extLst>
            </p:cNvPr>
            <p:cNvSpPr/>
            <p:nvPr/>
          </p:nvSpPr>
          <p:spPr>
            <a:xfrm>
              <a:off x="3671888" y="2011363"/>
              <a:ext cx="503237" cy="806450"/>
            </a:xfrm>
            <a:custGeom>
              <a:avLst/>
              <a:gdLst>
                <a:gd name="connsiteX0" fmla="*/ 169068 w 502443"/>
                <a:gd name="connsiteY0" fmla="*/ 531019 h 804863"/>
                <a:gd name="connsiteX1" fmla="*/ 180975 w 502443"/>
                <a:gd name="connsiteY1" fmla="*/ 383382 h 804863"/>
                <a:gd name="connsiteX2" fmla="*/ 178593 w 502443"/>
                <a:gd name="connsiteY2" fmla="*/ 311944 h 804863"/>
                <a:gd name="connsiteX3" fmla="*/ 169068 w 502443"/>
                <a:gd name="connsiteY3" fmla="*/ 252413 h 804863"/>
                <a:gd name="connsiteX4" fmla="*/ 154781 w 502443"/>
                <a:gd name="connsiteY4" fmla="*/ 204788 h 804863"/>
                <a:gd name="connsiteX5" fmla="*/ 138112 w 502443"/>
                <a:gd name="connsiteY5" fmla="*/ 171450 h 804863"/>
                <a:gd name="connsiteX6" fmla="*/ 119062 w 502443"/>
                <a:gd name="connsiteY6" fmla="*/ 138113 h 804863"/>
                <a:gd name="connsiteX7" fmla="*/ 102393 w 502443"/>
                <a:gd name="connsiteY7" fmla="*/ 121444 h 804863"/>
                <a:gd name="connsiteX8" fmla="*/ 0 w 502443"/>
                <a:gd name="connsiteY8" fmla="*/ 38100 h 804863"/>
                <a:gd name="connsiteX9" fmla="*/ 109537 w 502443"/>
                <a:gd name="connsiteY9" fmla="*/ 0 h 804863"/>
                <a:gd name="connsiteX10" fmla="*/ 259556 w 502443"/>
                <a:gd name="connsiteY10" fmla="*/ 83344 h 804863"/>
                <a:gd name="connsiteX11" fmla="*/ 347662 w 502443"/>
                <a:gd name="connsiteY11" fmla="*/ 128588 h 804863"/>
                <a:gd name="connsiteX12" fmla="*/ 419100 w 502443"/>
                <a:gd name="connsiteY12" fmla="*/ 161925 h 804863"/>
                <a:gd name="connsiteX13" fmla="*/ 452437 w 502443"/>
                <a:gd name="connsiteY13" fmla="*/ 180975 h 804863"/>
                <a:gd name="connsiteX14" fmla="*/ 478631 w 502443"/>
                <a:gd name="connsiteY14" fmla="*/ 204788 h 804863"/>
                <a:gd name="connsiteX15" fmla="*/ 492918 w 502443"/>
                <a:gd name="connsiteY15" fmla="*/ 226219 h 804863"/>
                <a:gd name="connsiteX16" fmla="*/ 500062 w 502443"/>
                <a:gd name="connsiteY16" fmla="*/ 242888 h 804863"/>
                <a:gd name="connsiteX17" fmla="*/ 502443 w 502443"/>
                <a:gd name="connsiteY17" fmla="*/ 266700 h 804863"/>
                <a:gd name="connsiteX18" fmla="*/ 497681 w 502443"/>
                <a:gd name="connsiteY18" fmla="*/ 295275 h 804863"/>
                <a:gd name="connsiteX19" fmla="*/ 478631 w 502443"/>
                <a:gd name="connsiteY19" fmla="*/ 328613 h 804863"/>
                <a:gd name="connsiteX20" fmla="*/ 440531 w 502443"/>
                <a:gd name="connsiteY20" fmla="*/ 373857 h 804863"/>
                <a:gd name="connsiteX21" fmla="*/ 416718 w 502443"/>
                <a:gd name="connsiteY21" fmla="*/ 402432 h 804863"/>
                <a:gd name="connsiteX22" fmla="*/ 397668 w 502443"/>
                <a:gd name="connsiteY22" fmla="*/ 435769 h 804863"/>
                <a:gd name="connsiteX23" fmla="*/ 361950 w 502443"/>
                <a:gd name="connsiteY23" fmla="*/ 526257 h 804863"/>
                <a:gd name="connsiteX24" fmla="*/ 340518 w 502443"/>
                <a:gd name="connsiteY24" fmla="*/ 604838 h 804863"/>
                <a:gd name="connsiteX25" fmla="*/ 309562 w 502443"/>
                <a:gd name="connsiteY25" fmla="*/ 785813 h 804863"/>
                <a:gd name="connsiteX26" fmla="*/ 154781 w 502443"/>
                <a:gd name="connsiteY26" fmla="*/ 804863 h 804863"/>
                <a:gd name="connsiteX27" fmla="*/ 169068 w 502443"/>
                <a:gd name="connsiteY27" fmla="*/ 5310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443" h="804863">
                  <a:moveTo>
                    <a:pt x="169068" y="531019"/>
                  </a:moveTo>
                  <a:lnTo>
                    <a:pt x="180975" y="383382"/>
                  </a:lnTo>
                  <a:lnTo>
                    <a:pt x="178593" y="311944"/>
                  </a:lnTo>
                  <a:lnTo>
                    <a:pt x="169068" y="252413"/>
                  </a:lnTo>
                  <a:lnTo>
                    <a:pt x="154781" y="204788"/>
                  </a:lnTo>
                  <a:lnTo>
                    <a:pt x="138112" y="171450"/>
                  </a:lnTo>
                  <a:lnTo>
                    <a:pt x="119062" y="138113"/>
                  </a:lnTo>
                  <a:lnTo>
                    <a:pt x="102393" y="121444"/>
                  </a:lnTo>
                  <a:lnTo>
                    <a:pt x="0" y="38100"/>
                  </a:lnTo>
                  <a:lnTo>
                    <a:pt x="109537" y="0"/>
                  </a:lnTo>
                  <a:lnTo>
                    <a:pt x="259556" y="83344"/>
                  </a:lnTo>
                  <a:lnTo>
                    <a:pt x="347662" y="128588"/>
                  </a:lnTo>
                  <a:lnTo>
                    <a:pt x="419100" y="161925"/>
                  </a:lnTo>
                  <a:lnTo>
                    <a:pt x="452437" y="180975"/>
                  </a:lnTo>
                  <a:lnTo>
                    <a:pt x="478631" y="204788"/>
                  </a:lnTo>
                  <a:lnTo>
                    <a:pt x="492918" y="226219"/>
                  </a:lnTo>
                  <a:lnTo>
                    <a:pt x="500062" y="242888"/>
                  </a:lnTo>
                  <a:lnTo>
                    <a:pt x="502443" y="266700"/>
                  </a:lnTo>
                  <a:lnTo>
                    <a:pt x="497681" y="295275"/>
                  </a:lnTo>
                  <a:lnTo>
                    <a:pt x="478631" y="328613"/>
                  </a:lnTo>
                  <a:lnTo>
                    <a:pt x="440531" y="373857"/>
                  </a:lnTo>
                  <a:lnTo>
                    <a:pt x="416718" y="402432"/>
                  </a:lnTo>
                  <a:lnTo>
                    <a:pt x="397668" y="435769"/>
                  </a:lnTo>
                  <a:lnTo>
                    <a:pt x="361950" y="526257"/>
                  </a:lnTo>
                  <a:lnTo>
                    <a:pt x="340518" y="604838"/>
                  </a:lnTo>
                  <a:lnTo>
                    <a:pt x="309562" y="785813"/>
                  </a:lnTo>
                  <a:lnTo>
                    <a:pt x="154781" y="804863"/>
                  </a:lnTo>
                  <a:lnTo>
                    <a:pt x="16906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8">
              <a:extLst>
                <a:ext uri="{FF2B5EF4-FFF2-40B4-BE49-F238E27FC236}">
                  <a16:creationId xmlns:a16="http://schemas.microsoft.com/office/drawing/2014/main" id="{A8F5C41A-6D1B-4C97-999A-43851C0C4F6C}"/>
                </a:ext>
              </a:extLst>
            </p:cNvPr>
            <p:cNvSpPr/>
            <p:nvPr/>
          </p:nvSpPr>
          <p:spPr>
            <a:xfrm>
              <a:off x="3070225" y="2714625"/>
              <a:ext cx="511175" cy="1522413"/>
            </a:xfrm>
            <a:custGeom>
              <a:avLst/>
              <a:gdLst>
                <a:gd name="connsiteX0" fmla="*/ 254794 w 511969"/>
                <a:gd name="connsiteY0" fmla="*/ 881063 h 1521619"/>
                <a:gd name="connsiteX1" fmla="*/ 216694 w 511969"/>
                <a:gd name="connsiteY1" fmla="*/ 483394 h 1521619"/>
                <a:gd name="connsiteX2" fmla="*/ 197644 w 511969"/>
                <a:gd name="connsiteY2" fmla="*/ 273844 h 1521619"/>
                <a:gd name="connsiteX3" fmla="*/ 192882 w 511969"/>
                <a:gd name="connsiteY3" fmla="*/ 235744 h 1521619"/>
                <a:gd name="connsiteX4" fmla="*/ 183357 w 511969"/>
                <a:gd name="connsiteY4" fmla="*/ 209550 h 1521619"/>
                <a:gd name="connsiteX5" fmla="*/ 173832 w 511969"/>
                <a:gd name="connsiteY5" fmla="*/ 188119 h 1521619"/>
                <a:gd name="connsiteX6" fmla="*/ 161925 w 511969"/>
                <a:gd name="connsiteY6" fmla="*/ 171450 h 1521619"/>
                <a:gd name="connsiteX7" fmla="*/ 138113 w 511969"/>
                <a:gd name="connsiteY7" fmla="*/ 152400 h 1521619"/>
                <a:gd name="connsiteX8" fmla="*/ 121444 w 511969"/>
                <a:gd name="connsiteY8" fmla="*/ 140494 h 1521619"/>
                <a:gd name="connsiteX9" fmla="*/ 97632 w 511969"/>
                <a:gd name="connsiteY9" fmla="*/ 126206 h 1521619"/>
                <a:gd name="connsiteX10" fmla="*/ 0 w 511969"/>
                <a:gd name="connsiteY10" fmla="*/ 95250 h 1521619"/>
                <a:gd name="connsiteX11" fmla="*/ 4763 w 511969"/>
                <a:gd name="connsiteY11" fmla="*/ 0 h 1521619"/>
                <a:gd name="connsiteX12" fmla="*/ 147638 w 511969"/>
                <a:gd name="connsiteY12" fmla="*/ 45244 h 1521619"/>
                <a:gd name="connsiteX13" fmla="*/ 333375 w 511969"/>
                <a:gd name="connsiteY13" fmla="*/ 88106 h 1521619"/>
                <a:gd name="connsiteX14" fmla="*/ 383382 w 511969"/>
                <a:gd name="connsiteY14" fmla="*/ 257175 h 1521619"/>
                <a:gd name="connsiteX15" fmla="*/ 426244 w 511969"/>
                <a:gd name="connsiteY15" fmla="*/ 621506 h 1521619"/>
                <a:gd name="connsiteX16" fmla="*/ 447675 w 511969"/>
                <a:gd name="connsiteY16" fmla="*/ 828675 h 1521619"/>
                <a:gd name="connsiteX17" fmla="*/ 497682 w 511969"/>
                <a:gd name="connsiteY17" fmla="*/ 1159669 h 1521619"/>
                <a:gd name="connsiteX18" fmla="*/ 511969 w 511969"/>
                <a:gd name="connsiteY18" fmla="*/ 1326356 h 1521619"/>
                <a:gd name="connsiteX19" fmla="*/ 511969 w 511969"/>
                <a:gd name="connsiteY19" fmla="*/ 1466850 h 1521619"/>
                <a:gd name="connsiteX20" fmla="*/ 502444 w 511969"/>
                <a:gd name="connsiteY20" fmla="*/ 1500188 h 1521619"/>
                <a:gd name="connsiteX21" fmla="*/ 490538 w 511969"/>
                <a:gd name="connsiteY21" fmla="*/ 1514475 h 1521619"/>
                <a:gd name="connsiteX22" fmla="*/ 478632 w 511969"/>
                <a:gd name="connsiteY22" fmla="*/ 1521619 h 1521619"/>
                <a:gd name="connsiteX23" fmla="*/ 464344 w 511969"/>
                <a:gd name="connsiteY23" fmla="*/ 1521619 h 1521619"/>
                <a:gd name="connsiteX24" fmla="*/ 433388 w 511969"/>
                <a:gd name="connsiteY24" fmla="*/ 1512094 h 1521619"/>
                <a:gd name="connsiteX25" fmla="*/ 404813 w 511969"/>
                <a:gd name="connsiteY25" fmla="*/ 1495425 h 1521619"/>
                <a:gd name="connsiteX26" fmla="*/ 373857 w 511969"/>
                <a:gd name="connsiteY26" fmla="*/ 1469231 h 1521619"/>
                <a:gd name="connsiteX27" fmla="*/ 350044 w 511969"/>
                <a:gd name="connsiteY27" fmla="*/ 1435894 h 1521619"/>
                <a:gd name="connsiteX28" fmla="*/ 323850 w 511969"/>
                <a:gd name="connsiteY28" fmla="*/ 1366838 h 1521619"/>
                <a:gd name="connsiteX29" fmla="*/ 304800 w 511969"/>
                <a:gd name="connsiteY29" fmla="*/ 1302544 h 1521619"/>
                <a:gd name="connsiteX30" fmla="*/ 290513 w 511969"/>
                <a:gd name="connsiteY30" fmla="*/ 1226344 h 1521619"/>
                <a:gd name="connsiteX31" fmla="*/ 285750 w 511969"/>
                <a:gd name="connsiteY31" fmla="*/ 1150144 h 1521619"/>
                <a:gd name="connsiteX32" fmla="*/ 254794 w 511969"/>
                <a:gd name="connsiteY32" fmla="*/ 881063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1969" h="1521619">
                  <a:moveTo>
                    <a:pt x="254794" y="881063"/>
                  </a:moveTo>
                  <a:lnTo>
                    <a:pt x="216694" y="483394"/>
                  </a:lnTo>
                  <a:lnTo>
                    <a:pt x="197644" y="273844"/>
                  </a:lnTo>
                  <a:lnTo>
                    <a:pt x="192882" y="235744"/>
                  </a:lnTo>
                  <a:lnTo>
                    <a:pt x="183357" y="209550"/>
                  </a:lnTo>
                  <a:lnTo>
                    <a:pt x="173832" y="188119"/>
                  </a:lnTo>
                  <a:lnTo>
                    <a:pt x="161925" y="171450"/>
                  </a:lnTo>
                  <a:lnTo>
                    <a:pt x="138113" y="152400"/>
                  </a:lnTo>
                  <a:lnTo>
                    <a:pt x="121444" y="140494"/>
                  </a:lnTo>
                  <a:lnTo>
                    <a:pt x="97632" y="126206"/>
                  </a:lnTo>
                  <a:lnTo>
                    <a:pt x="0" y="95250"/>
                  </a:lnTo>
                  <a:lnTo>
                    <a:pt x="4763" y="0"/>
                  </a:lnTo>
                  <a:lnTo>
                    <a:pt x="147638" y="45244"/>
                  </a:lnTo>
                  <a:lnTo>
                    <a:pt x="333375" y="88106"/>
                  </a:lnTo>
                  <a:lnTo>
                    <a:pt x="383382" y="257175"/>
                  </a:lnTo>
                  <a:lnTo>
                    <a:pt x="426244" y="621506"/>
                  </a:lnTo>
                  <a:lnTo>
                    <a:pt x="447675" y="828675"/>
                  </a:lnTo>
                  <a:lnTo>
                    <a:pt x="497682" y="1159669"/>
                  </a:lnTo>
                  <a:lnTo>
                    <a:pt x="511969" y="1326356"/>
                  </a:lnTo>
                  <a:lnTo>
                    <a:pt x="511969" y="1466850"/>
                  </a:lnTo>
                  <a:lnTo>
                    <a:pt x="502444" y="1500188"/>
                  </a:lnTo>
                  <a:lnTo>
                    <a:pt x="490538" y="1514475"/>
                  </a:lnTo>
                  <a:lnTo>
                    <a:pt x="478632" y="1521619"/>
                  </a:lnTo>
                  <a:lnTo>
                    <a:pt x="464344" y="1521619"/>
                  </a:lnTo>
                  <a:lnTo>
                    <a:pt x="433388" y="1512094"/>
                  </a:lnTo>
                  <a:lnTo>
                    <a:pt x="404813" y="1495425"/>
                  </a:lnTo>
                  <a:lnTo>
                    <a:pt x="373857" y="1469231"/>
                  </a:lnTo>
                  <a:lnTo>
                    <a:pt x="350044" y="1435894"/>
                  </a:lnTo>
                  <a:lnTo>
                    <a:pt x="323850" y="1366838"/>
                  </a:lnTo>
                  <a:lnTo>
                    <a:pt x="304800" y="1302544"/>
                  </a:lnTo>
                  <a:lnTo>
                    <a:pt x="290513" y="1226344"/>
                  </a:lnTo>
                  <a:lnTo>
                    <a:pt x="285750" y="1150144"/>
                  </a:lnTo>
                  <a:lnTo>
                    <a:pt x="254794" y="88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9">
              <a:extLst>
                <a:ext uri="{FF2B5EF4-FFF2-40B4-BE49-F238E27FC236}">
                  <a16:creationId xmlns:a16="http://schemas.microsoft.com/office/drawing/2014/main" id="{932E4D42-557A-482D-A505-50C0342E6C5E}"/>
                </a:ext>
              </a:extLst>
            </p:cNvPr>
            <p:cNvSpPr/>
            <p:nvPr/>
          </p:nvSpPr>
          <p:spPr>
            <a:xfrm>
              <a:off x="3327400" y="2608263"/>
              <a:ext cx="1568450" cy="1401762"/>
            </a:xfrm>
            <a:custGeom>
              <a:avLst/>
              <a:gdLst>
                <a:gd name="connsiteX0" fmla="*/ 666750 w 1569244"/>
                <a:gd name="connsiteY0" fmla="*/ 271462 h 1402556"/>
                <a:gd name="connsiteX1" fmla="*/ 66675 w 1569244"/>
                <a:gd name="connsiteY1" fmla="*/ 361950 h 1402556"/>
                <a:gd name="connsiteX2" fmla="*/ 0 w 1569244"/>
                <a:gd name="connsiteY2" fmla="*/ 197644 h 1402556"/>
                <a:gd name="connsiteX3" fmla="*/ 80963 w 1569244"/>
                <a:gd name="connsiteY3" fmla="*/ 192881 h 1402556"/>
                <a:gd name="connsiteX4" fmla="*/ 280988 w 1569244"/>
                <a:gd name="connsiteY4" fmla="*/ 173831 h 1402556"/>
                <a:gd name="connsiteX5" fmla="*/ 504825 w 1569244"/>
                <a:gd name="connsiteY5" fmla="*/ 152400 h 1402556"/>
                <a:gd name="connsiteX6" fmla="*/ 704850 w 1569244"/>
                <a:gd name="connsiteY6" fmla="*/ 126206 h 1402556"/>
                <a:gd name="connsiteX7" fmla="*/ 1102519 w 1569244"/>
                <a:gd name="connsiteY7" fmla="*/ 64294 h 1402556"/>
                <a:gd name="connsiteX8" fmla="*/ 1145382 w 1569244"/>
                <a:gd name="connsiteY8" fmla="*/ 47625 h 1402556"/>
                <a:gd name="connsiteX9" fmla="*/ 1207294 w 1569244"/>
                <a:gd name="connsiteY9" fmla="*/ 19050 h 1402556"/>
                <a:gd name="connsiteX10" fmla="*/ 1254919 w 1569244"/>
                <a:gd name="connsiteY10" fmla="*/ 0 h 1402556"/>
                <a:gd name="connsiteX11" fmla="*/ 1273969 w 1569244"/>
                <a:gd name="connsiteY11" fmla="*/ 0 h 1402556"/>
                <a:gd name="connsiteX12" fmla="*/ 1357313 w 1569244"/>
                <a:gd name="connsiteY12" fmla="*/ 50006 h 1402556"/>
                <a:gd name="connsiteX13" fmla="*/ 1490663 w 1569244"/>
                <a:gd name="connsiteY13" fmla="*/ 138112 h 1402556"/>
                <a:gd name="connsiteX14" fmla="*/ 1545432 w 1569244"/>
                <a:gd name="connsiteY14" fmla="*/ 178594 h 1402556"/>
                <a:gd name="connsiteX15" fmla="*/ 1564482 w 1569244"/>
                <a:gd name="connsiteY15" fmla="*/ 202406 h 1402556"/>
                <a:gd name="connsiteX16" fmla="*/ 1569244 w 1569244"/>
                <a:gd name="connsiteY16" fmla="*/ 214312 h 1402556"/>
                <a:gd name="connsiteX17" fmla="*/ 1566863 w 1569244"/>
                <a:gd name="connsiteY17" fmla="*/ 230981 h 1402556"/>
                <a:gd name="connsiteX18" fmla="*/ 1559719 w 1569244"/>
                <a:gd name="connsiteY18" fmla="*/ 252412 h 1402556"/>
                <a:gd name="connsiteX19" fmla="*/ 1538288 w 1569244"/>
                <a:gd name="connsiteY19" fmla="*/ 273844 h 1402556"/>
                <a:gd name="connsiteX20" fmla="*/ 1521619 w 1569244"/>
                <a:gd name="connsiteY20" fmla="*/ 297656 h 1402556"/>
                <a:gd name="connsiteX21" fmla="*/ 1504950 w 1569244"/>
                <a:gd name="connsiteY21" fmla="*/ 328612 h 1402556"/>
                <a:gd name="connsiteX22" fmla="*/ 1488282 w 1569244"/>
                <a:gd name="connsiteY22" fmla="*/ 366712 h 1402556"/>
                <a:gd name="connsiteX23" fmla="*/ 1471613 w 1569244"/>
                <a:gd name="connsiteY23" fmla="*/ 459581 h 1402556"/>
                <a:gd name="connsiteX24" fmla="*/ 1416844 w 1569244"/>
                <a:gd name="connsiteY24" fmla="*/ 792956 h 1402556"/>
                <a:gd name="connsiteX25" fmla="*/ 1350169 w 1569244"/>
                <a:gd name="connsiteY25" fmla="*/ 1202531 h 1402556"/>
                <a:gd name="connsiteX26" fmla="*/ 1326357 w 1569244"/>
                <a:gd name="connsiteY26" fmla="*/ 1335881 h 1402556"/>
                <a:gd name="connsiteX27" fmla="*/ 1302544 w 1569244"/>
                <a:gd name="connsiteY27" fmla="*/ 1366837 h 1402556"/>
                <a:gd name="connsiteX28" fmla="*/ 1266825 w 1569244"/>
                <a:gd name="connsiteY28" fmla="*/ 1395412 h 1402556"/>
                <a:gd name="connsiteX29" fmla="*/ 1247775 w 1569244"/>
                <a:gd name="connsiteY29" fmla="*/ 1402556 h 1402556"/>
                <a:gd name="connsiteX30" fmla="*/ 1216819 w 1569244"/>
                <a:gd name="connsiteY30" fmla="*/ 1400175 h 1402556"/>
                <a:gd name="connsiteX31" fmla="*/ 1188244 w 1569244"/>
                <a:gd name="connsiteY31" fmla="*/ 1385887 h 1402556"/>
                <a:gd name="connsiteX32" fmla="*/ 1162050 w 1569244"/>
                <a:gd name="connsiteY32" fmla="*/ 1359694 h 1402556"/>
                <a:gd name="connsiteX33" fmla="*/ 1128713 w 1569244"/>
                <a:gd name="connsiteY33" fmla="*/ 1319212 h 1402556"/>
                <a:gd name="connsiteX34" fmla="*/ 1154907 w 1569244"/>
                <a:gd name="connsiteY34" fmla="*/ 1150144 h 1402556"/>
                <a:gd name="connsiteX35" fmla="*/ 1193007 w 1569244"/>
                <a:gd name="connsiteY35" fmla="*/ 745331 h 1402556"/>
                <a:gd name="connsiteX36" fmla="*/ 1219200 w 1569244"/>
                <a:gd name="connsiteY36" fmla="*/ 566737 h 1402556"/>
                <a:gd name="connsiteX37" fmla="*/ 1235869 w 1569244"/>
                <a:gd name="connsiteY37" fmla="*/ 302419 h 1402556"/>
                <a:gd name="connsiteX38" fmla="*/ 1235869 w 1569244"/>
                <a:gd name="connsiteY38" fmla="*/ 250031 h 1402556"/>
                <a:gd name="connsiteX39" fmla="*/ 1231107 w 1569244"/>
                <a:gd name="connsiteY39" fmla="*/ 226219 h 1402556"/>
                <a:gd name="connsiteX40" fmla="*/ 1219200 w 1569244"/>
                <a:gd name="connsiteY40" fmla="*/ 211931 h 1402556"/>
                <a:gd name="connsiteX41" fmla="*/ 1195388 w 1569244"/>
                <a:gd name="connsiteY41" fmla="*/ 202406 h 1402556"/>
                <a:gd name="connsiteX42" fmla="*/ 1164432 w 1569244"/>
                <a:gd name="connsiteY42" fmla="*/ 197644 h 1402556"/>
                <a:gd name="connsiteX43" fmla="*/ 1121569 w 1569244"/>
                <a:gd name="connsiteY43" fmla="*/ 202406 h 1402556"/>
                <a:gd name="connsiteX44" fmla="*/ 666750 w 1569244"/>
                <a:gd name="connsiteY44" fmla="*/ 271462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69244" h="1402556">
                  <a:moveTo>
                    <a:pt x="666750" y="271462"/>
                  </a:moveTo>
                  <a:lnTo>
                    <a:pt x="66675" y="361950"/>
                  </a:lnTo>
                  <a:lnTo>
                    <a:pt x="0" y="197644"/>
                  </a:lnTo>
                  <a:lnTo>
                    <a:pt x="80963" y="192881"/>
                  </a:lnTo>
                  <a:lnTo>
                    <a:pt x="280988" y="173831"/>
                  </a:lnTo>
                  <a:lnTo>
                    <a:pt x="504825" y="152400"/>
                  </a:lnTo>
                  <a:lnTo>
                    <a:pt x="704850" y="126206"/>
                  </a:lnTo>
                  <a:lnTo>
                    <a:pt x="1102519" y="64294"/>
                  </a:lnTo>
                  <a:lnTo>
                    <a:pt x="1145382" y="47625"/>
                  </a:lnTo>
                  <a:lnTo>
                    <a:pt x="1207294" y="19050"/>
                  </a:lnTo>
                  <a:lnTo>
                    <a:pt x="1254919" y="0"/>
                  </a:lnTo>
                  <a:lnTo>
                    <a:pt x="1273969" y="0"/>
                  </a:lnTo>
                  <a:lnTo>
                    <a:pt x="1357313" y="50006"/>
                  </a:lnTo>
                  <a:lnTo>
                    <a:pt x="1490663" y="138112"/>
                  </a:lnTo>
                  <a:lnTo>
                    <a:pt x="1545432" y="178594"/>
                  </a:lnTo>
                  <a:lnTo>
                    <a:pt x="1564482" y="202406"/>
                  </a:lnTo>
                  <a:lnTo>
                    <a:pt x="1569244" y="214312"/>
                  </a:lnTo>
                  <a:lnTo>
                    <a:pt x="1566863" y="230981"/>
                  </a:lnTo>
                  <a:lnTo>
                    <a:pt x="1559719" y="252412"/>
                  </a:lnTo>
                  <a:lnTo>
                    <a:pt x="1538288" y="273844"/>
                  </a:lnTo>
                  <a:lnTo>
                    <a:pt x="1521619" y="297656"/>
                  </a:lnTo>
                  <a:lnTo>
                    <a:pt x="1504950" y="328612"/>
                  </a:lnTo>
                  <a:lnTo>
                    <a:pt x="1488282" y="366712"/>
                  </a:lnTo>
                  <a:lnTo>
                    <a:pt x="1471613" y="459581"/>
                  </a:lnTo>
                  <a:lnTo>
                    <a:pt x="1416844" y="792956"/>
                  </a:lnTo>
                  <a:lnTo>
                    <a:pt x="1350169" y="1202531"/>
                  </a:lnTo>
                  <a:lnTo>
                    <a:pt x="1326357" y="1335881"/>
                  </a:lnTo>
                  <a:lnTo>
                    <a:pt x="1302544" y="1366837"/>
                  </a:lnTo>
                  <a:lnTo>
                    <a:pt x="1266825" y="1395412"/>
                  </a:lnTo>
                  <a:lnTo>
                    <a:pt x="1247775" y="1402556"/>
                  </a:lnTo>
                  <a:lnTo>
                    <a:pt x="1216819" y="1400175"/>
                  </a:lnTo>
                  <a:lnTo>
                    <a:pt x="1188244" y="1385887"/>
                  </a:lnTo>
                  <a:lnTo>
                    <a:pt x="1162050" y="1359694"/>
                  </a:lnTo>
                  <a:lnTo>
                    <a:pt x="1128713" y="1319212"/>
                  </a:lnTo>
                  <a:lnTo>
                    <a:pt x="1154907" y="1150144"/>
                  </a:lnTo>
                  <a:lnTo>
                    <a:pt x="1193007" y="745331"/>
                  </a:lnTo>
                  <a:lnTo>
                    <a:pt x="1219200" y="566737"/>
                  </a:lnTo>
                  <a:lnTo>
                    <a:pt x="1235869" y="302419"/>
                  </a:lnTo>
                  <a:lnTo>
                    <a:pt x="1235869" y="250031"/>
                  </a:lnTo>
                  <a:lnTo>
                    <a:pt x="1231107" y="226219"/>
                  </a:lnTo>
                  <a:lnTo>
                    <a:pt x="1219200" y="211931"/>
                  </a:lnTo>
                  <a:lnTo>
                    <a:pt x="1195388" y="202406"/>
                  </a:lnTo>
                  <a:lnTo>
                    <a:pt x="1164432" y="197644"/>
                  </a:lnTo>
                  <a:lnTo>
                    <a:pt x="1121569" y="202406"/>
                  </a:lnTo>
                  <a:lnTo>
                    <a:pt x="666750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10">
              <a:extLst>
                <a:ext uri="{FF2B5EF4-FFF2-40B4-BE49-F238E27FC236}">
                  <a16:creationId xmlns:a16="http://schemas.microsoft.com/office/drawing/2014/main" id="{6AB3080E-426F-44BF-9D33-ED8BD7C666A2}"/>
                </a:ext>
              </a:extLst>
            </p:cNvPr>
            <p:cNvSpPr/>
            <p:nvPr/>
          </p:nvSpPr>
          <p:spPr>
            <a:xfrm>
              <a:off x="3438525" y="3173413"/>
              <a:ext cx="1146175" cy="379412"/>
            </a:xfrm>
            <a:custGeom>
              <a:avLst/>
              <a:gdLst>
                <a:gd name="connsiteX0" fmla="*/ 504825 w 1145381"/>
                <a:gd name="connsiteY0" fmla="*/ 283369 h 378619"/>
                <a:gd name="connsiteX1" fmla="*/ 4763 w 1145381"/>
                <a:gd name="connsiteY1" fmla="*/ 378619 h 378619"/>
                <a:gd name="connsiteX2" fmla="*/ 0 w 1145381"/>
                <a:gd name="connsiteY2" fmla="*/ 169069 h 378619"/>
                <a:gd name="connsiteX3" fmla="*/ 247650 w 1145381"/>
                <a:gd name="connsiteY3" fmla="*/ 166688 h 378619"/>
                <a:gd name="connsiteX4" fmla="*/ 566738 w 1145381"/>
                <a:gd name="connsiteY4" fmla="*/ 109538 h 378619"/>
                <a:gd name="connsiteX5" fmla="*/ 1145381 w 1145381"/>
                <a:gd name="connsiteY5" fmla="*/ 0 h 378619"/>
                <a:gd name="connsiteX6" fmla="*/ 1145381 w 1145381"/>
                <a:gd name="connsiteY6" fmla="*/ 154782 h 378619"/>
                <a:gd name="connsiteX7" fmla="*/ 504825 w 1145381"/>
                <a:gd name="connsiteY7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5381" h="378619">
                  <a:moveTo>
                    <a:pt x="504825" y="283369"/>
                  </a:moveTo>
                  <a:lnTo>
                    <a:pt x="4763" y="378619"/>
                  </a:lnTo>
                  <a:lnTo>
                    <a:pt x="0" y="169069"/>
                  </a:lnTo>
                  <a:lnTo>
                    <a:pt x="247650" y="166688"/>
                  </a:lnTo>
                  <a:lnTo>
                    <a:pt x="566738" y="109538"/>
                  </a:lnTo>
                  <a:lnTo>
                    <a:pt x="1145381" y="0"/>
                  </a:lnTo>
                  <a:lnTo>
                    <a:pt x="1145381" y="154782"/>
                  </a:lnTo>
                  <a:lnTo>
                    <a:pt x="50482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11">
              <a:extLst>
                <a:ext uri="{FF2B5EF4-FFF2-40B4-BE49-F238E27FC236}">
                  <a16:creationId xmlns:a16="http://schemas.microsoft.com/office/drawing/2014/main" id="{1860B5F0-68AF-4C27-B275-0C29E7615449}"/>
                </a:ext>
              </a:extLst>
            </p:cNvPr>
            <p:cNvSpPr/>
            <p:nvPr/>
          </p:nvSpPr>
          <p:spPr>
            <a:xfrm>
              <a:off x="3513138" y="3752850"/>
              <a:ext cx="1014412" cy="287338"/>
            </a:xfrm>
            <a:custGeom>
              <a:avLst/>
              <a:gdLst>
                <a:gd name="connsiteX0" fmla="*/ 288131 w 1014412"/>
                <a:gd name="connsiteY0" fmla="*/ 259556 h 288131"/>
                <a:gd name="connsiteX1" fmla="*/ 9525 w 1014412"/>
                <a:gd name="connsiteY1" fmla="*/ 288131 h 288131"/>
                <a:gd name="connsiteX2" fmla="*/ 0 w 1014412"/>
                <a:gd name="connsiteY2" fmla="*/ 126206 h 288131"/>
                <a:gd name="connsiteX3" fmla="*/ 173831 w 1014412"/>
                <a:gd name="connsiteY3" fmla="*/ 121444 h 288131"/>
                <a:gd name="connsiteX4" fmla="*/ 252412 w 1014412"/>
                <a:gd name="connsiteY4" fmla="*/ 116681 h 288131"/>
                <a:gd name="connsiteX5" fmla="*/ 316706 w 1014412"/>
                <a:gd name="connsiteY5" fmla="*/ 109538 h 288131"/>
                <a:gd name="connsiteX6" fmla="*/ 407194 w 1014412"/>
                <a:gd name="connsiteY6" fmla="*/ 95250 h 288131"/>
                <a:gd name="connsiteX7" fmla="*/ 550069 w 1014412"/>
                <a:gd name="connsiteY7" fmla="*/ 76200 h 288131"/>
                <a:gd name="connsiteX8" fmla="*/ 742950 w 1014412"/>
                <a:gd name="connsiteY8" fmla="*/ 47625 h 288131"/>
                <a:gd name="connsiteX9" fmla="*/ 1014412 w 1014412"/>
                <a:gd name="connsiteY9" fmla="*/ 0 h 288131"/>
                <a:gd name="connsiteX10" fmla="*/ 992981 w 1014412"/>
                <a:gd name="connsiteY10" fmla="*/ 171450 h 288131"/>
                <a:gd name="connsiteX11" fmla="*/ 923925 w 1014412"/>
                <a:gd name="connsiteY11" fmla="*/ 176213 h 288131"/>
                <a:gd name="connsiteX12" fmla="*/ 847725 w 1014412"/>
                <a:gd name="connsiteY12" fmla="*/ 171450 h 288131"/>
                <a:gd name="connsiteX13" fmla="*/ 607219 w 1014412"/>
                <a:gd name="connsiteY13" fmla="*/ 195263 h 288131"/>
                <a:gd name="connsiteX14" fmla="*/ 288131 w 1014412"/>
                <a:gd name="connsiteY14" fmla="*/ 2595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4412" h="288131">
                  <a:moveTo>
                    <a:pt x="288131" y="259556"/>
                  </a:moveTo>
                  <a:lnTo>
                    <a:pt x="9525" y="288131"/>
                  </a:lnTo>
                  <a:lnTo>
                    <a:pt x="0" y="126206"/>
                  </a:lnTo>
                  <a:lnTo>
                    <a:pt x="173831" y="121444"/>
                  </a:lnTo>
                  <a:lnTo>
                    <a:pt x="252412" y="116681"/>
                  </a:lnTo>
                  <a:lnTo>
                    <a:pt x="316706" y="109538"/>
                  </a:lnTo>
                  <a:lnTo>
                    <a:pt x="407194" y="95250"/>
                  </a:lnTo>
                  <a:lnTo>
                    <a:pt x="550069" y="76200"/>
                  </a:lnTo>
                  <a:lnTo>
                    <a:pt x="742950" y="47625"/>
                  </a:lnTo>
                  <a:lnTo>
                    <a:pt x="1014412" y="0"/>
                  </a:lnTo>
                  <a:lnTo>
                    <a:pt x="992981" y="171450"/>
                  </a:lnTo>
                  <a:lnTo>
                    <a:pt x="923925" y="176213"/>
                  </a:lnTo>
                  <a:lnTo>
                    <a:pt x="847725" y="171450"/>
                  </a:lnTo>
                  <a:lnTo>
                    <a:pt x="607219" y="195263"/>
                  </a:lnTo>
                  <a:lnTo>
                    <a:pt x="28813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28">
              <a:extLst>
                <a:ext uri="{FF2B5EF4-FFF2-40B4-BE49-F238E27FC236}">
                  <a16:creationId xmlns:a16="http://schemas.microsoft.com/office/drawing/2014/main" id="{DD0A4ED9-B3DE-43B2-847D-3E6C7A84FFB8}"/>
                </a:ext>
              </a:extLst>
            </p:cNvPr>
            <p:cNvSpPr/>
            <p:nvPr/>
          </p:nvSpPr>
          <p:spPr>
            <a:xfrm rot="16200000">
              <a:off x="3051969" y="4687094"/>
              <a:ext cx="1866900" cy="309562"/>
            </a:xfrm>
            <a:custGeom>
              <a:avLst/>
              <a:gdLst>
                <a:gd name="connsiteX0" fmla="*/ 1250157 w 1866900"/>
                <a:gd name="connsiteY0" fmla="*/ 288132 h 309563"/>
                <a:gd name="connsiteX1" fmla="*/ 650082 w 1866900"/>
                <a:gd name="connsiteY1" fmla="*/ 290513 h 309563"/>
                <a:gd name="connsiteX2" fmla="*/ 583407 w 1866900"/>
                <a:gd name="connsiteY2" fmla="*/ 292894 h 309563"/>
                <a:gd name="connsiteX3" fmla="*/ 521494 w 1866900"/>
                <a:gd name="connsiteY3" fmla="*/ 297657 h 309563"/>
                <a:gd name="connsiteX4" fmla="*/ 428625 w 1866900"/>
                <a:gd name="connsiteY4" fmla="*/ 309563 h 309563"/>
                <a:gd name="connsiteX5" fmla="*/ 383382 w 1866900"/>
                <a:gd name="connsiteY5" fmla="*/ 304800 h 309563"/>
                <a:gd name="connsiteX6" fmla="*/ 307182 w 1866900"/>
                <a:gd name="connsiteY6" fmla="*/ 290513 h 309563"/>
                <a:gd name="connsiteX7" fmla="*/ 240507 w 1866900"/>
                <a:gd name="connsiteY7" fmla="*/ 273844 h 309563"/>
                <a:gd name="connsiteX8" fmla="*/ 180975 w 1866900"/>
                <a:gd name="connsiteY8" fmla="*/ 257175 h 309563"/>
                <a:gd name="connsiteX9" fmla="*/ 140494 w 1866900"/>
                <a:gd name="connsiteY9" fmla="*/ 238125 h 309563"/>
                <a:gd name="connsiteX10" fmla="*/ 90488 w 1866900"/>
                <a:gd name="connsiteY10" fmla="*/ 207169 h 309563"/>
                <a:gd name="connsiteX11" fmla="*/ 47625 w 1866900"/>
                <a:gd name="connsiteY11" fmla="*/ 166688 h 309563"/>
                <a:gd name="connsiteX12" fmla="*/ 16669 w 1866900"/>
                <a:gd name="connsiteY12" fmla="*/ 130969 h 309563"/>
                <a:gd name="connsiteX13" fmla="*/ 0 w 1866900"/>
                <a:gd name="connsiteY13" fmla="*/ 95250 h 309563"/>
                <a:gd name="connsiteX14" fmla="*/ 0 w 1866900"/>
                <a:gd name="connsiteY14" fmla="*/ 64294 h 309563"/>
                <a:gd name="connsiteX15" fmla="*/ 7144 w 1866900"/>
                <a:gd name="connsiteY15" fmla="*/ 50007 h 309563"/>
                <a:gd name="connsiteX16" fmla="*/ 23813 w 1866900"/>
                <a:gd name="connsiteY16" fmla="*/ 28575 h 309563"/>
                <a:gd name="connsiteX17" fmla="*/ 483394 w 1866900"/>
                <a:gd name="connsiteY17" fmla="*/ 64294 h 309563"/>
                <a:gd name="connsiteX18" fmla="*/ 814388 w 1866900"/>
                <a:gd name="connsiteY18" fmla="*/ 69057 h 309563"/>
                <a:gd name="connsiteX19" fmla="*/ 1293019 w 1866900"/>
                <a:gd name="connsiteY19" fmla="*/ 69057 h 309563"/>
                <a:gd name="connsiteX20" fmla="*/ 1652588 w 1866900"/>
                <a:gd name="connsiteY20" fmla="*/ 66675 h 309563"/>
                <a:gd name="connsiteX21" fmla="*/ 1690688 w 1866900"/>
                <a:gd name="connsiteY21" fmla="*/ 59532 h 309563"/>
                <a:gd name="connsiteX22" fmla="*/ 1721644 w 1866900"/>
                <a:gd name="connsiteY22" fmla="*/ 50007 h 309563"/>
                <a:gd name="connsiteX23" fmla="*/ 1804988 w 1866900"/>
                <a:gd name="connsiteY23" fmla="*/ 0 h 309563"/>
                <a:gd name="connsiteX24" fmla="*/ 1866900 w 1866900"/>
                <a:gd name="connsiteY24" fmla="*/ 283369 h 309563"/>
                <a:gd name="connsiteX25" fmla="*/ 1250157 w 1866900"/>
                <a:gd name="connsiteY25" fmla="*/ 2881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00" h="309563">
                  <a:moveTo>
                    <a:pt x="1250157" y="288132"/>
                  </a:moveTo>
                  <a:lnTo>
                    <a:pt x="650082" y="290513"/>
                  </a:lnTo>
                  <a:lnTo>
                    <a:pt x="583407" y="292894"/>
                  </a:lnTo>
                  <a:lnTo>
                    <a:pt x="521494" y="297657"/>
                  </a:lnTo>
                  <a:lnTo>
                    <a:pt x="428625" y="309563"/>
                  </a:lnTo>
                  <a:lnTo>
                    <a:pt x="383382" y="304800"/>
                  </a:lnTo>
                  <a:lnTo>
                    <a:pt x="307182" y="290513"/>
                  </a:lnTo>
                  <a:lnTo>
                    <a:pt x="240507" y="273844"/>
                  </a:lnTo>
                  <a:lnTo>
                    <a:pt x="180975" y="257175"/>
                  </a:lnTo>
                  <a:lnTo>
                    <a:pt x="140494" y="238125"/>
                  </a:lnTo>
                  <a:lnTo>
                    <a:pt x="90488" y="207169"/>
                  </a:lnTo>
                  <a:lnTo>
                    <a:pt x="47625" y="166688"/>
                  </a:lnTo>
                  <a:lnTo>
                    <a:pt x="16669" y="130969"/>
                  </a:lnTo>
                  <a:lnTo>
                    <a:pt x="0" y="95250"/>
                  </a:lnTo>
                  <a:lnTo>
                    <a:pt x="0" y="64294"/>
                  </a:lnTo>
                  <a:lnTo>
                    <a:pt x="7144" y="50007"/>
                  </a:lnTo>
                  <a:lnTo>
                    <a:pt x="23813" y="28575"/>
                  </a:lnTo>
                  <a:lnTo>
                    <a:pt x="483394" y="64294"/>
                  </a:lnTo>
                  <a:lnTo>
                    <a:pt x="814388" y="69057"/>
                  </a:lnTo>
                  <a:lnTo>
                    <a:pt x="1293019" y="69057"/>
                  </a:lnTo>
                  <a:lnTo>
                    <a:pt x="1652588" y="66675"/>
                  </a:lnTo>
                  <a:lnTo>
                    <a:pt x="1690688" y="59532"/>
                  </a:lnTo>
                  <a:lnTo>
                    <a:pt x="1721644" y="50007"/>
                  </a:lnTo>
                  <a:lnTo>
                    <a:pt x="1804988" y="0"/>
                  </a:lnTo>
                  <a:lnTo>
                    <a:pt x="1866900" y="283369"/>
                  </a:lnTo>
                  <a:lnTo>
                    <a:pt x="1250157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32">
              <a:extLst>
                <a:ext uri="{FF2B5EF4-FFF2-40B4-BE49-F238E27FC236}">
                  <a16:creationId xmlns:a16="http://schemas.microsoft.com/office/drawing/2014/main" id="{4C85F24F-3E38-4E48-96C5-D1E71E714A09}"/>
                </a:ext>
              </a:extLst>
            </p:cNvPr>
            <p:cNvSpPr/>
            <p:nvPr/>
          </p:nvSpPr>
          <p:spPr>
            <a:xfrm>
              <a:off x="3382963" y="5257800"/>
              <a:ext cx="546100" cy="500063"/>
            </a:xfrm>
            <a:custGeom>
              <a:avLst/>
              <a:gdLst>
                <a:gd name="connsiteX0" fmla="*/ 223838 w 545307"/>
                <a:gd name="connsiteY0" fmla="*/ 83344 h 500063"/>
                <a:gd name="connsiteX1" fmla="*/ 314325 w 545307"/>
                <a:gd name="connsiteY1" fmla="*/ 104775 h 500063"/>
                <a:gd name="connsiteX2" fmla="*/ 369094 w 545307"/>
                <a:gd name="connsiteY2" fmla="*/ 111919 h 500063"/>
                <a:gd name="connsiteX3" fmla="*/ 411957 w 545307"/>
                <a:gd name="connsiteY3" fmla="*/ 116681 h 500063"/>
                <a:gd name="connsiteX4" fmla="*/ 433388 w 545307"/>
                <a:gd name="connsiteY4" fmla="*/ 116681 h 500063"/>
                <a:gd name="connsiteX5" fmla="*/ 459582 w 545307"/>
                <a:gd name="connsiteY5" fmla="*/ 111919 h 500063"/>
                <a:gd name="connsiteX6" fmla="*/ 473869 w 545307"/>
                <a:gd name="connsiteY6" fmla="*/ 107156 h 500063"/>
                <a:gd name="connsiteX7" fmla="*/ 488157 w 545307"/>
                <a:gd name="connsiteY7" fmla="*/ 95250 h 500063"/>
                <a:gd name="connsiteX8" fmla="*/ 545307 w 545307"/>
                <a:gd name="connsiteY8" fmla="*/ 7144 h 500063"/>
                <a:gd name="connsiteX9" fmla="*/ 502444 w 545307"/>
                <a:gd name="connsiteY9" fmla="*/ 500063 h 500063"/>
                <a:gd name="connsiteX10" fmla="*/ 473869 w 545307"/>
                <a:gd name="connsiteY10" fmla="*/ 490538 h 500063"/>
                <a:gd name="connsiteX11" fmla="*/ 435769 w 545307"/>
                <a:gd name="connsiteY11" fmla="*/ 442913 h 500063"/>
                <a:gd name="connsiteX12" fmla="*/ 397669 w 545307"/>
                <a:gd name="connsiteY12" fmla="*/ 381000 h 500063"/>
                <a:gd name="connsiteX13" fmla="*/ 369094 w 545307"/>
                <a:gd name="connsiteY13" fmla="*/ 345281 h 500063"/>
                <a:gd name="connsiteX14" fmla="*/ 297657 w 545307"/>
                <a:gd name="connsiteY14" fmla="*/ 276225 h 500063"/>
                <a:gd name="connsiteX15" fmla="*/ 221457 w 545307"/>
                <a:gd name="connsiteY15" fmla="*/ 207169 h 500063"/>
                <a:gd name="connsiteX16" fmla="*/ 135732 w 545307"/>
                <a:gd name="connsiteY16" fmla="*/ 138113 h 500063"/>
                <a:gd name="connsiteX17" fmla="*/ 71438 w 545307"/>
                <a:gd name="connsiteY17" fmla="*/ 92869 h 500063"/>
                <a:gd name="connsiteX18" fmla="*/ 26194 w 545307"/>
                <a:gd name="connsiteY18" fmla="*/ 59531 h 500063"/>
                <a:gd name="connsiteX19" fmla="*/ 4763 w 545307"/>
                <a:gd name="connsiteY19" fmla="*/ 33338 h 500063"/>
                <a:gd name="connsiteX20" fmla="*/ 0 w 545307"/>
                <a:gd name="connsiteY20" fmla="*/ 16669 h 500063"/>
                <a:gd name="connsiteX21" fmla="*/ 4763 w 545307"/>
                <a:gd name="connsiteY21" fmla="*/ 2381 h 500063"/>
                <a:gd name="connsiteX22" fmla="*/ 16669 w 545307"/>
                <a:gd name="connsiteY22" fmla="*/ 0 h 500063"/>
                <a:gd name="connsiteX23" fmla="*/ 223838 w 545307"/>
                <a:gd name="connsiteY23" fmla="*/ 83344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5307" h="500063">
                  <a:moveTo>
                    <a:pt x="223838" y="83344"/>
                  </a:moveTo>
                  <a:lnTo>
                    <a:pt x="314325" y="104775"/>
                  </a:lnTo>
                  <a:lnTo>
                    <a:pt x="369094" y="111919"/>
                  </a:lnTo>
                  <a:lnTo>
                    <a:pt x="411957" y="116681"/>
                  </a:lnTo>
                  <a:lnTo>
                    <a:pt x="433388" y="116681"/>
                  </a:lnTo>
                  <a:lnTo>
                    <a:pt x="459582" y="111919"/>
                  </a:lnTo>
                  <a:lnTo>
                    <a:pt x="473869" y="107156"/>
                  </a:lnTo>
                  <a:lnTo>
                    <a:pt x="488157" y="95250"/>
                  </a:lnTo>
                  <a:lnTo>
                    <a:pt x="545307" y="7144"/>
                  </a:lnTo>
                  <a:lnTo>
                    <a:pt x="502444" y="500063"/>
                  </a:lnTo>
                  <a:lnTo>
                    <a:pt x="473869" y="490538"/>
                  </a:lnTo>
                  <a:lnTo>
                    <a:pt x="435769" y="442913"/>
                  </a:lnTo>
                  <a:lnTo>
                    <a:pt x="397669" y="381000"/>
                  </a:lnTo>
                  <a:lnTo>
                    <a:pt x="369094" y="345281"/>
                  </a:lnTo>
                  <a:lnTo>
                    <a:pt x="297657" y="276225"/>
                  </a:lnTo>
                  <a:lnTo>
                    <a:pt x="221457" y="207169"/>
                  </a:lnTo>
                  <a:lnTo>
                    <a:pt x="135732" y="138113"/>
                  </a:lnTo>
                  <a:lnTo>
                    <a:pt x="71438" y="92869"/>
                  </a:lnTo>
                  <a:lnTo>
                    <a:pt x="26194" y="59531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22383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18">
              <a:extLst>
                <a:ext uri="{FF2B5EF4-FFF2-40B4-BE49-F238E27FC236}">
                  <a16:creationId xmlns:a16="http://schemas.microsoft.com/office/drawing/2014/main" id="{E3DBB549-E884-4D5F-8D7A-719A077FC966}"/>
                </a:ext>
              </a:extLst>
            </p:cNvPr>
            <p:cNvSpPr/>
            <p:nvPr/>
          </p:nvSpPr>
          <p:spPr>
            <a:xfrm>
              <a:off x="4867275" y="1619250"/>
              <a:ext cx="2190750" cy="423863"/>
            </a:xfrm>
            <a:custGeom>
              <a:avLst/>
              <a:gdLst>
                <a:gd name="connsiteX0" fmla="*/ 1390650 w 2190750"/>
                <a:gd name="connsiteY0" fmla="*/ 273844 h 423863"/>
                <a:gd name="connsiteX1" fmla="*/ 1071563 w 2190750"/>
                <a:gd name="connsiteY1" fmla="*/ 314325 h 423863"/>
                <a:gd name="connsiteX2" fmla="*/ 935831 w 2190750"/>
                <a:gd name="connsiteY2" fmla="*/ 338138 h 423863"/>
                <a:gd name="connsiteX3" fmla="*/ 764381 w 2190750"/>
                <a:gd name="connsiteY3" fmla="*/ 359569 h 423863"/>
                <a:gd name="connsiteX4" fmla="*/ 664369 w 2190750"/>
                <a:gd name="connsiteY4" fmla="*/ 385763 h 423863"/>
                <a:gd name="connsiteX5" fmla="*/ 566738 w 2190750"/>
                <a:gd name="connsiteY5" fmla="*/ 407194 h 423863"/>
                <a:gd name="connsiteX6" fmla="*/ 461963 w 2190750"/>
                <a:gd name="connsiteY6" fmla="*/ 423863 h 423863"/>
                <a:gd name="connsiteX7" fmla="*/ 423863 w 2190750"/>
                <a:gd name="connsiteY7" fmla="*/ 416719 h 423863"/>
                <a:gd name="connsiteX8" fmla="*/ 364331 w 2190750"/>
                <a:gd name="connsiteY8" fmla="*/ 397669 h 423863"/>
                <a:gd name="connsiteX9" fmla="*/ 292894 w 2190750"/>
                <a:gd name="connsiteY9" fmla="*/ 364331 h 423863"/>
                <a:gd name="connsiteX10" fmla="*/ 214313 w 2190750"/>
                <a:gd name="connsiteY10" fmla="*/ 323850 h 423863"/>
                <a:gd name="connsiteX11" fmla="*/ 169069 w 2190750"/>
                <a:gd name="connsiteY11" fmla="*/ 292894 h 423863"/>
                <a:gd name="connsiteX12" fmla="*/ 116681 w 2190750"/>
                <a:gd name="connsiteY12" fmla="*/ 252413 h 423863"/>
                <a:gd name="connsiteX13" fmla="*/ 33338 w 2190750"/>
                <a:gd name="connsiteY13" fmla="*/ 185738 h 423863"/>
                <a:gd name="connsiteX14" fmla="*/ 9525 w 2190750"/>
                <a:gd name="connsiteY14" fmla="*/ 161925 h 423863"/>
                <a:gd name="connsiteX15" fmla="*/ 0 w 2190750"/>
                <a:gd name="connsiteY15" fmla="*/ 133350 h 423863"/>
                <a:gd name="connsiteX16" fmla="*/ 0 w 2190750"/>
                <a:gd name="connsiteY16" fmla="*/ 116681 h 423863"/>
                <a:gd name="connsiteX17" fmla="*/ 4763 w 2190750"/>
                <a:gd name="connsiteY17" fmla="*/ 104775 h 423863"/>
                <a:gd name="connsiteX18" fmla="*/ 19050 w 2190750"/>
                <a:gd name="connsiteY18" fmla="*/ 100013 h 423863"/>
                <a:gd name="connsiteX19" fmla="*/ 42863 w 2190750"/>
                <a:gd name="connsiteY19" fmla="*/ 107156 h 423863"/>
                <a:gd name="connsiteX20" fmla="*/ 80963 w 2190750"/>
                <a:gd name="connsiteY20" fmla="*/ 123825 h 423863"/>
                <a:gd name="connsiteX21" fmla="*/ 111919 w 2190750"/>
                <a:gd name="connsiteY21" fmla="*/ 140494 h 423863"/>
                <a:gd name="connsiteX22" fmla="*/ 152400 w 2190750"/>
                <a:gd name="connsiteY22" fmla="*/ 161925 h 423863"/>
                <a:gd name="connsiteX23" fmla="*/ 197644 w 2190750"/>
                <a:gd name="connsiteY23" fmla="*/ 176213 h 423863"/>
                <a:gd name="connsiteX24" fmla="*/ 242888 w 2190750"/>
                <a:gd name="connsiteY24" fmla="*/ 185738 h 423863"/>
                <a:gd name="connsiteX25" fmla="*/ 319088 w 2190750"/>
                <a:gd name="connsiteY25" fmla="*/ 197644 h 423863"/>
                <a:gd name="connsiteX26" fmla="*/ 390525 w 2190750"/>
                <a:gd name="connsiteY26" fmla="*/ 204788 h 423863"/>
                <a:gd name="connsiteX27" fmla="*/ 481013 w 2190750"/>
                <a:gd name="connsiteY27" fmla="*/ 202406 h 423863"/>
                <a:gd name="connsiteX28" fmla="*/ 659606 w 2190750"/>
                <a:gd name="connsiteY28" fmla="*/ 197644 h 423863"/>
                <a:gd name="connsiteX29" fmla="*/ 809625 w 2190750"/>
                <a:gd name="connsiteY29" fmla="*/ 188119 h 423863"/>
                <a:gd name="connsiteX30" fmla="*/ 928688 w 2190750"/>
                <a:gd name="connsiteY30" fmla="*/ 173831 h 423863"/>
                <a:gd name="connsiteX31" fmla="*/ 1040606 w 2190750"/>
                <a:gd name="connsiteY31" fmla="*/ 161925 h 423863"/>
                <a:gd name="connsiteX32" fmla="*/ 1207294 w 2190750"/>
                <a:gd name="connsiteY32" fmla="*/ 138113 h 423863"/>
                <a:gd name="connsiteX33" fmla="*/ 1335881 w 2190750"/>
                <a:gd name="connsiteY33" fmla="*/ 114300 h 423863"/>
                <a:gd name="connsiteX34" fmla="*/ 1554956 w 2190750"/>
                <a:gd name="connsiteY34" fmla="*/ 69056 h 423863"/>
                <a:gd name="connsiteX35" fmla="*/ 1683544 w 2190750"/>
                <a:gd name="connsiteY35" fmla="*/ 2381 h 423863"/>
                <a:gd name="connsiteX36" fmla="*/ 1702594 w 2190750"/>
                <a:gd name="connsiteY36" fmla="*/ 0 h 423863"/>
                <a:gd name="connsiteX37" fmla="*/ 1800225 w 2190750"/>
                <a:gd name="connsiteY37" fmla="*/ 7144 h 423863"/>
                <a:gd name="connsiteX38" fmla="*/ 1916906 w 2190750"/>
                <a:gd name="connsiteY38" fmla="*/ 28575 h 423863"/>
                <a:gd name="connsiteX39" fmla="*/ 2045494 w 2190750"/>
                <a:gd name="connsiteY39" fmla="*/ 61913 h 423863"/>
                <a:gd name="connsiteX40" fmla="*/ 2138363 w 2190750"/>
                <a:gd name="connsiteY40" fmla="*/ 95250 h 423863"/>
                <a:gd name="connsiteX41" fmla="*/ 2155031 w 2190750"/>
                <a:gd name="connsiteY41" fmla="*/ 114300 h 423863"/>
                <a:gd name="connsiteX42" fmla="*/ 2176463 w 2190750"/>
                <a:gd name="connsiteY42" fmla="*/ 140494 h 423863"/>
                <a:gd name="connsiteX43" fmla="*/ 2185988 w 2190750"/>
                <a:gd name="connsiteY43" fmla="*/ 154781 h 423863"/>
                <a:gd name="connsiteX44" fmla="*/ 2188369 w 2190750"/>
                <a:gd name="connsiteY44" fmla="*/ 176213 h 423863"/>
                <a:gd name="connsiteX45" fmla="*/ 2190750 w 2190750"/>
                <a:gd name="connsiteY45" fmla="*/ 202406 h 423863"/>
                <a:gd name="connsiteX46" fmla="*/ 2176463 w 2190750"/>
                <a:gd name="connsiteY46" fmla="*/ 223838 h 423863"/>
                <a:gd name="connsiteX47" fmla="*/ 2152650 w 2190750"/>
                <a:gd name="connsiteY47" fmla="*/ 240506 h 423863"/>
                <a:gd name="connsiteX48" fmla="*/ 2116931 w 2190750"/>
                <a:gd name="connsiteY48" fmla="*/ 245269 h 423863"/>
                <a:gd name="connsiteX49" fmla="*/ 2062163 w 2190750"/>
                <a:gd name="connsiteY49" fmla="*/ 245269 h 423863"/>
                <a:gd name="connsiteX50" fmla="*/ 1909763 w 2190750"/>
                <a:gd name="connsiteY50" fmla="*/ 245269 h 423863"/>
                <a:gd name="connsiteX51" fmla="*/ 1659731 w 2190750"/>
                <a:gd name="connsiteY51" fmla="*/ 247650 h 423863"/>
                <a:gd name="connsiteX52" fmla="*/ 1390650 w 2190750"/>
                <a:gd name="connsiteY52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90750" h="423863">
                  <a:moveTo>
                    <a:pt x="1390650" y="273844"/>
                  </a:moveTo>
                  <a:lnTo>
                    <a:pt x="1071563" y="314325"/>
                  </a:lnTo>
                  <a:lnTo>
                    <a:pt x="935831" y="338138"/>
                  </a:lnTo>
                  <a:lnTo>
                    <a:pt x="764381" y="359569"/>
                  </a:lnTo>
                  <a:lnTo>
                    <a:pt x="664369" y="385763"/>
                  </a:lnTo>
                  <a:lnTo>
                    <a:pt x="566738" y="407194"/>
                  </a:lnTo>
                  <a:lnTo>
                    <a:pt x="461963" y="423863"/>
                  </a:lnTo>
                  <a:lnTo>
                    <a:pt x="423863" y="416719"/>
                  </a:lnTo>
                  <a:lnTo>
                    <a:pt x="364331" y="397669"/>
                  </a:lnTo>
                  <a:lnTo>
                    <a:pt x="292894" y="364331"/>
                  </a:lnTo>
                  <a:lnTo>
                    <a:pt x="214313" y="323850"/>
                  </a:lnTo>
                  <a:lnTo>
                    <a:pt x="169069" y="292894"/>
                  </a:lnTo>
                  <a:lnTo>
                    <a:pt x="116681" y="252413"/>
                  </a:lnTo>
                  <a:lnTo>
                    <a:pt x="33338" y="185738"/>
                  </a:lnTo>
                  <a:lnTo>
                    <a:pt x="9525" y="161925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4763" y="104775"/>
                  </a:lnTo>
                  <a:lnTo>
                    <a:pt x="19050" y="100013"/>
                  </a:lnTo>
                  <a:lnTo>
                    <a:pt x="42863" y="107156"/>
                  </a:lnTo>
                  <a:lnTo>
                    <a:pt x="80963" y="123825"/>
                  </a:lnTo>
                  <a:lnTo>
                    <a:pt x="111919" y="140494"/>
                  </a:lnTo>
                  <a:lnTo>
                    <a:pt x="152400" y="161925"/>
                  </a:lnTo>
                  <a:lnTo>
                    <a:pt x="197644" y="176213"/>
                  </a:lnTo>
                  <a:lnTo>
                    <a:pt x="242888" y="185738"/>
                  </a:lnTo>
                  <a:lnTo>
                    <a:pt x="319088" y="197644"/>
                  </a:lnTo>
                  <a:lnTo>
                    <a:pt x="390525" y="204788"/>
                  </a:lnTo>
                  <a:lnTo>
                    <a:pt x="481013" y="202406"/>
                  </a:lnTo>
                  <a:lnTo>
                    <a:pt x="659606" y="197644"/>
                  </a:lnTo>
                  <a:lnTo>
                    <a:pt x="809625" y="188119"/>
                  </a:lnTo>
                  <a:lnTo>
                    <a:pt x="928688" y="173831"/>
                  </a:lnTo>
                  <a:lnTo>
                    <a:pt x="1040606" y="161925"/>
                  </a:lnTo>
                  <a:lnTo>
                    <a:pt x="1207294" y="138113"/>
                  </a:lnTo>
                  <a:lnTo>
                    <a:pt x="1335881" y="114300"/>
                  </a:lnTo>
                  <a:lnTo>
                    <a:pt x="1554956" y="69056"/>
                  </a:lnTo>
                  <a:lnTo>
                    <a:pt x="1683544" y="2381"/>
                  </a:lnTo>
                  <a:lnTo>
                    <a:pt x="1702594" y="0"/>
                  </a:lnTo>
                  <a:lnTo>
                    <a:pt x="1800225" y="7144"/>
                  </a:lnTo>
                  <a:lnTo>
                    <a:pt x="1916906" y="28575"/>
                  </a:lnTo>
                  <a:lnTo>
                    <a:pt x="2045494" y="61913"/>
                  </a:lnTo>
                  <a:lnTo>
                    <a:pt x="2138363" y="95250"/>
                  </a:lnTo>
                  <a:lnTo>
                    <a:pt x="2155031" y="114300"/>
                  </a:lnTo>
                  <a:lnTo>
                    <a:pt x="2176463" y="140494"/>
                  </a:lnTo>
                  <a:lnTo>
                    <a:pt x="2185988" y="154781"/>
                  </a:lnTo>
                  <a:lnTo>
                    <a:pt x="2188369" y="176213"/>
                  </a:lnTo>
                  <a:lnTo>
                    <a:pt x="2190750" y="202406"/>
                  </a:lnTo>
                  <a:lnTo>
                    <a:pt x="2176463" y="223838"/>
                  </a:lnTo>
                  <a:lnTo>
                    <a:pt x="2152650" y="240506"/>
                  </a:lnTo>
                  <a:lnTo>
                    <a:pt x="2116931" y="245269"/>
                  </a:lnTo>
                  <a:lnTo>
                    <a:pt x="2062163" y="245269"/>
                  </a:lnTo>
                  <a:lnTo>
                    <a:pt x="1909763" y="245269"/>
                  </a:lnTo>
                  <a:lnTo>
                    <a:pt x="1659731" y="247650"/>
                  </a:lnTo>
                  <a:lnTo>
                    <a:pt x="139065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19">
              <a:extLst>
                <a:ext uri="{FF2B5EF4-FFF2-40B4-BE49-F238E27FC236}">
                  <a16:creationId xmlns:a16="http://schemas.microsoft.com/office/drawing/2014/main" id="{EF2B58DF-4956-4C49-9063-3A89B611F093}"/>
                </a:ext>
              </a:extLst>
            </p:cNvPr>
            <p:cNvSpPr/>
            <p:nvPr/>
          </p:nvSpPr>
          <p:spPr>
            <a:xfrm>
              <a:off x="5599113" y="1916113"/>
              <a:ext cx="476250" cy="889000"/>
            </a:xfrm>
            <a:custGeom>
              <a:avLst/>
              <a:gdLst>
                <a:gd name="connsiteX0" fmla="*/ 121444 w 476250"/>
                <a:gd name="connsiteY0" fmla="*/ 535782 h 888207"/>
                <a:gd name="connsiteX1" fmla="*/ 166687 w 476250"/>
                <a:gd name="connsiteY1" fmla="*/ 314325 h 888207"/>
                <a:gd name="connsiteX2" fmla="*/ 173831 w 476250"/>
                <a:gd name="connsiteY2" fmla="*/ 280988 h 888207"/>
                <a:gd name="connsiteX3" fmla="*/ 176212 w 476250"/>
                <a:gd name="connsiteY3" fmla="*/ 257175 h 888207"/>
                <a:gd name="connsiteX4" fmla="*/ 176212 w 476250"/>
                <a:gd name="connsiteY4" fmla="*/ 238125 h 888207"/>
                <a:gd name="connsiteX5" fmla="*/ 166687 w 476250"/>
                <a:gd name="connsiteY5" fmla="*/ 207169 h 888207"/>
                <a:gd name="connsiteX6" fmla="*/ 154781 w 476250"/>
                <a:gd name="connsiteY6" fmla="*/ 176213 h 888207"/>
                <a:gd name="connsiteX7" fmla="*/ 135731 w 476250"/>
                <a:gd name="connsiteY7" fmla="*/ 147638 h 888207"/>
                <a:gd name="connsiteX8" fmla="*/ 114300 w 476250"/>
                <a:gd name="connsiteY8" fmla="*/ 123825 h 888207"/>
                <a:gd name="connsiteX9" fmla="*/ 0 w 476250"/>
                <a:gd name="connsiteY9" fmla="*/ 26194 h 888207"/>
                <a:gd name="connsiteX10" fmla="*/ 159544 w 476250"/>
                <a:gd name="connsiteY10" fmla="*/ 0 h 888207"/>
                <a:gd name="connsiteX11" fmla="*/ 302419 w 476250"/>
                <a:gd name="connsiteY11" fmla="*/ 92869 h 888207"/>
                <a:gd name="connsiteX12" fmla="*/ 371475 w 476250"/>
                <a:gd name="connsiteY12" fmla="*/ 133350 h 888207"/>
                <a:gd name="connsiteX13" fmla="*/ 404812 w 476250"/>
                <a:gd name="connsiteY13" fmla="*/ 157163 h 888207"/>
                <a:gd name="connsiteX14" fmla="*/ 433387 w 476250"/>
                <a:gd name="connsiteY14" fmla="*/ 176213 h 888207"/>
                <a:gd name="connsiteX15" fmla="*/ 457200 w 476250"/>
                <a:gd name="connsiteY15" fmla="*/ 204788 h 888207"/>
                <a:gd name="connsiteX16" fmla="*/ 469106 w 476250"/>
                <a:gd name="connsiteY16" fmla="*/ 223838 h 888207"/>
                <a:gd name="connsiteX17" fmla="*/ 476250 w 476250"/>
                <a:gd name="connsiteY17" fmla="*/ 252413 h 888207"/>
                <a:gd name="connsiteX18" fmla="*/ 476250 w 476250"/>
                <a:gd name="connsiteY18" fmla="*/ 276225 h 888207"/>
                <a:gd name="connsiteX19" fmla="*/ 464344 w 476250"/>
                <a:gd name="connsiteY19" fmla="*/ 309563 h 888207"/>
                <a:gd name="connsiteX20" fmla="*/ 438150 w 476250"/>
                <a:gd name="connsiteY20" fmla="*/ 342900 h 888207"/>
                <a:gd name="connsiteX21" fmla="*/ 409575 w 476250"/>
                <a:gd name="connsiteY21" fmla="*/ 357188 h 888207"/>
                <a:gd name="connsiteX22" fmla="*/ 123825 w 476250"/>
                <a:gd name="connsiteY22" fmla="*/ 883444 h 888207"/>
                <a:gd name="connsiteX23" fmla="*/ 45244 w 476250"/>
                <a:gd name="connsiteY23" fmla="*/ 888207 h 888207"/>
                <a:gd name="connsiteX24" fmla="*/ 121444 w 476250"/>
                <a:gd name="connsiteY24" fmla="*/ 535782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250" h="888207">
                  <a:moveTo>
                    <a:pt x="121444" y="535782"/>
                  </a:moveTo>
                  <a:lnTo>
                    <a:pt x="166687" y="314325"/>
                  </a:lnTo>
                  <a:lnTo>
                    <a:pt x="173831" y="280988"/>
                  </a:lnTo>
                  <a:lnTo>
                    <a:pt x="176212" y="257175"/>
                  </a:lnTo>
                  <a:lnTo>
                    <a:pt x="176212" y="238125"/>
                  </a:lnTo>
                  <a:lnTo>
                    <a:pt x="166687" y="207169"/>
                  </a:lnTo>
                  <a:lnTo>
                    <a:pt x="154781" y="176213"/>
                  </a:lnTo>
                  <a:lnTo>
                    <a:pt x="135731" y="147638"/>
                  </a:lnTo>
                  <a:lnTo>
                    <a:pt x="114300" y="123825"/>
                  </a:lnTo>
                  <a:lnTo>
                    <a:pt x="0" y="26194"/>
                  </a:lnTo>
                  <a:lnTo>
                    <a:pt x="159544" y="0"/>
                  </a:lnTo>
                  <a:lnTo>
                    <a:pt x="302419" y="92869"/>
                  </a:lnTo>
                  <a:lnTo>
                    <a:pt x="371475" y="133350"/>
                  </a:lnTo>
                  <a:lnTo>
                    <a:pt x="404812" y="157163"/>
                  </a:lnTo>
                  <a:lnTo>
                    <a:pt x="433387" y="176213"/>
                  </a:lnTo>
                  <a:lnTo>
                    <a:pt x="457200" y="204788"/>
                  </a:lnTo>
                  <a:lnTo>
                    <a:pt x="469106" y="223838"/>
                  </a:lnTo>
                  <a:lnTo>
                    <a:pt x="476250" y="252413"/>
                  </a:lnTo>
                  <a:lnTo>
                    <a:pt x="476250" y="276225"/>
                  </a:lnTo>
                  <a:lnTo>
                    <a:pt x="464344" y="309563"/>
                  </a:lnTo>
                  <a:lnTo>
                    <a:pt x="438150" y="342900"/>
                  </a:lnTo>
                  <a:lnTo>
                    <a:pt x="409575" y="357188"/>
                  </a:lnTo>
                  <a:lnTo>
                    <a:pt x="123825" y="883444"/>
                  </a:lnTo>
                  <a:lnTo>
                    <a:pt x="45244" y="888207"/>
                  </a:lnTo>
                  <a:lnTo>
                    <a:pt x="121444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29">
              <a:extLst>
                <a:ext uri="{FF2B5EF4-FFF2-40B4-BE49-F238E27FC236}">
                  <a16:creationId xmlns:a16="http://schemas.microsoft.com/office/drawing/2014/main" id="{E88E2978-D5E4-44DD-9EB2-E3749DF6B0DE}"/>
                </a:ext>
              </a:extLst>
            </p:cNvPr>
            <p:cNvSpPr/>
            <p:nvPr/>
          </p:nvSpPr>
          <p:spPr>
            <a:xfrm rot="16200000">
              <a:off x="4119563" y="3625850"/>
              <a:ext cx="2309812" cy="369888"/>
            </a:xfrm>
            <a:custGeom>
              <a:avLst/>
              <a:gdLst>
                <a:gd name="connsiteX0" fmla="*/ 1183482 w 2309813"/>
                <a:gd name="connsiteY0" fmla="*/ 369093 h 369093"/>
                <a:gd name="connsiteX1" fmla="*/ 221457 w 2309813"/>
                <a:gd name="connsiteY1" fmla="*/ 369093 h 369093"/>
                <a:gd name="connsiteX2" fmla="*/ 88107 w 2309813"/>
                <a:gd name="connsiteY2" fmla="*/ 369093 h 369093"/>
                <a:gd name="connsiteX3" fmla="*/ 50007 w 2309813"/>
                <a:gd name="connsiteY3" fmla="*/ 342900 h 369093"/>
                <a:gd name="connsiteX4" fmla="*/ 16669 w 2309813"/>
                <a:gd name="connsiteY4" fmla="*/ 311943 h 369093"/>
                <a:gd name="connsiteX5" fmla="*/ 2382 w 2309813"/>
                <a:gd name="connsiteY5" fmla="*/ 283368 h 369093"/>
                <a:gd name="connsiteX6" fmla="*/ 0 w 2309813"/>
                <a:gd name="connsiteY6" fmla="*/ 242887 h 369093"/>
                <a:gd name="connsiteX7" fmla="*/ 7144 w 2309813"/>
                <a:gd name="connsiteY7" fmla="*/ 219075 h 369093"/>
                <a:gd name="connsiteX8" fmla="*/ 28575 w 2309813"/>
                <a:gd name="connsiteY8" fmla="*/ 197643 h 369093"/>
                <a:gd name="connsiteX9" fmla="*/ 69057 w 2309813"/>
                <a:gd name="connsiteY9" fmla="*/ 171450 h 369093"/>
                <a:gd name="connsiteX10" fmla="*/ 119063 w 2309813"/>
                <a:gd name="connsiteY10" fmla="*/ 147637 h 369093"/>
                <a:gd name="connsiteX11" fmla="*/ 180975 w 2309813"/>
                <a:gd name="connsiteY11" fmla="*/ 123825 h 369093"/>
                <a:gd name="connsiteX12" fmla="*/ 242888 w 2309813"/>
                <a:gd name="connsiteY12" fmla="*/ 107156 h 369093"/>
                <a:gd name="connsiteX13" fmla="*/ 295275 w 2309813"/>
                <a:gd name="connsiteY13" fmla="*/ 102393 h 369093"/>
                <a:gd name="connsiteX14" fmla="*/ 361950 w 2309813"/>
                <a:gd name="connsiteY14" fmla="*/ 102393 h 369093"/>
                <a:gd name="connsiteX15" fmla="*/ 442913 w 2309813"/>
                <a:gd name="connsiteY15" fmla="*/ 109537 h 369093"/>
                <a:gd name="connsiteX16" fmla="*/ 695325 w 2309813"/>
                <a:gd name="connsiteY16" fmla="*/ 128587 h 369093"/>
                <a:gd name="connsiteX17" fmla="*/ 1140619 w 2309813"/>
                <a:gd name="connsiteY17" fmla="*/ 147637 h 369093"/>
                <a:gd name="connsiteX18" fmla="*/ 1650207 w 2309813"/>
                <a:gd name="connsiteY18" fmla="*/ 161925 h 369093"/>
                <a:gd name="connsiteX19" fmla="*/ 1969294 w 2309813"/>
                <a:gd name="connsiteY19" fmla="*/ 166687 h 369093"/>
                <a:gd name="connsiteX20" fmla="*/ 2007394 w 2309813"/>
                <a:gd name="connsiteY20" fmla="*/ 164306 h 369093"/>
                <a:gd name="connsiteX21" fmla="*/ 2040732 w 2309813"/>
                <a:gd name="connsiteY21" fmla="*/ 161925 h 369093"/>
                <a:gd name="connsiteX22" fmla="*/ 2066925 w 2309813"/>
                <a:gd name="connsiteY22" fmla="*/ 152400 h 369093"/>
                <a:gd name="connsiteX23" fmla="*/ 2119313 w 2309813"/>
                <a:gd name="connsiteY23" fmla="*/ 116681 h 369093"/>
                <a:gd name="connsiteX24" fmla="*/ 2193132 w 2309813"/>
                <a:gd name="connsiteY24" fmla="*/ 64293 h 369093"/>
                <a:gd name="connsiteX25" fmla="*/ 2250282 w 2309813"/>
                <a:gd name="connsiteY25" fmla="*/ 16668 h 369093"/>
                <a:gd name="connsiteX26" fmla="*/ 2278857 w 2309813"/>
                <a:gd name="connsiteY26" fmla="*/ 0 h 369093"/>
                <a:gd name="connsiteX27" fmla="*/ 2302669 w 2309813"/>
                <a:gd name="connsiteY27" fmla="*/ 0 h 369093"/>
                <a:gd name="connsiteX28" fmla="*/ 2309813 w 2309813"/>
                <a:gd name="connsiteY28" fmla="*/ 4762 h 369093"/>
                <a:gd name="connsiteX29" fmla="*/ 2309813 w 2309813"/>
                <a:gd name="connsiteY29" fmla="*/ 19050 h 369093"/>
                <a:gd name="connsiteX30" fmla="*/ 2290763 w 2309813"/>
                <a:gd name="connsiteY30" fmla="*/ 54768 h 369093"/>
                <a:gd name="connsiteX31" fmla="*/ 2269332 w 2309813"/>
                <a:gd name="connsiteY31" fmla="*/ 116681 h 369093"/>
                <a:gd name="connsiteX32" fmla="*/ 2245519 w 2309813"/>
                <a:gd name="connsiteY32" fmla="*/ 204787 h 369093"/>
                <a:gd name="connsiteX33" fmla="*/ 2226469 w 2309813"/>
                <a:gd name="connsiteY33" fmla="*/ 350043 h 369093"/>
                <a:gd name="connsiteX34" fmla="*/ 2031207 w 2309813"/>
                <a:gd name="connsiteY34" fmla="*/ 350043 h 369093"/>
                <a:gd name="connsiteX35" fmla="*/ 1590675 w 2309813"/>
                <a:gd name="connsiteY35" fmla="*/ 350043 h 369093"/>
                <a:gd name="connsiteX36" fmla="*/ 1419225 w 2309813"/>
                <a:gd name="connsiteY36" fmla="*/ 366712 h 369093"/>
                <a:gd name="connsiteX37" fmla="*/ 1183482 w 2309813"/>
                <a:gd name="connsiteY37" fmla="*/ 369093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3" h="369093">
                  <a:moveTo>
                    <a:pt x="1183482" y="369093"/>
                  </a:moveTo>
                  <a:lnTo>
                    <a:pt x="221457" y="369093"/>
                  </a:lnTo>
                  <a:lnTo>
                    <a:pt x="88107" y="369093"/>
                  </a:lnTo>
                  <a:lnTo>
                    <a:pt x="50007" y="342900"/>
                  </a:lnTo>
                  <a:lnTo>
                    <a:pt x="16669" y="311943"/>
                  </a:lnTo>
                  <a:lnTo>
                    <a:pt x="2382" y="283368"/>
                  </a:lnTo>
                  <a:lnTo>
                    <a:pt x="0" y="242887"/>
                  </a:lnTo>
                  <a:lnTo>
                    <a:pt x="7144" y="219075"/>
                  </a:lnTo>
                  <a:lnTo>
                    <a:pt x="28575" y="197643"/>
                  </a:lnTo>
                  <a:lnTo>
                    <a:pt x="69057" y="171450"/>
                  </a:lnTo>
                  <a:lnTo>
                    <a:pt x="119063" y="147637"/>
                  </a:lnTo>
                  <a:lnTo>
                    <a:pt x="180975" y="123825"/>
                  </a:lnTo>
                  <a:lnTo>
                    <a:pt x="242888" y="107156"/>
                  </a:lnTo>
                  <a:lnTo>
                    <a:pt x="295275" y="102393"/>
                  </a:lnTo>
                  <a:lnTo>
                    <a:pt x="361950" y="102393"/>
                  </a:lnTo>
                  <a:lnTo>
                    <a:pt x="442913" y="109537"/>
                  </a:lnTo>
                  <a:lnTo>
                    <a:pt x="695325" y="128587"/>
                  </a:lnTo>
                  <a:lnTo>
                    <a:pt x="1140619" y="147637"/>
                  </a:lnTo>
                  <a:lnTo>
                    <a:pt x="1650207" y="161925"/>
                  </a:lnTo>
                  <a:lnTo>
                    <a:pt x="1969294" y="166687"/>
                  </a:lnTo>
                  <a:lnTo>
                    <a:pt x="2007394" y="164306"/>
                  </a:lnTo>
                  <a:lnTo>
                    <a:pt x="2040732" y="161925"/>
                  </a:lnTo>
                  <a:lnTo>
                    <a:pt x="2066925" y="152400"/>
                  </a:lnTo>
                  <a:lnTo>
                    <a:pt x="2119313" y="116681"/>
                  </a:lnTo>
                  <a:lnTo>
                    <a:pt x="2193132" y="64293"/>
                  </a:lnTo>
                  <a:lnTo>
                    <a:pt x="2250282" y="16668"/>
                  </a:lnTo>
                  <a:lnTo>
                    <a:pt x="2278857" y="0"/>
                  </a:lnTo>
                  <a:lnTo>
                    <a:pt x="2302669" y="0"/>
                  </a:lnTo>
                  <a:lnTo>
                    <a:pt x="2309813" y="4762"/>
                  </a:lnTo>
                  <a:lnTo>
                    <a:pt x="2309813" y="19050"/>
                  </a:lnTo>
                  <a:lnTo>
                    <a:pt x="2290763" y="54768"/>
                  </a:lnTo>
                  <a:lnTo>
                    <a:pt x="2269332" y="116681"/>
                  </a:lnTo>
                  <a:lnTo>
                    <a:pt x="2245519" y="204787"/>
                  </a:lnTo>
                  <a:lnTo>
                    <a:pt x="2226469" y="350043"/>
                  </a:lnTo>
                  <a:lnTo>
                    <a:pt x="2031207" y="350043"/>
                  </a:lnTo>
                  <a:lnTo>
                    <a:pt x="1590675" y="350043"/>
                  </a:lnTo>
                  <a:lnTo>
                    <a:pt x="1419225" y="366712"/>
                  </a:lnTo>
                  <a:lnTo>
                    <a:pt x="1183482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30">
              <a:extLst>
                <a:ext uri="{FF2B5EF4-FFF2-40B4-BE49-F238E27FC236}">
                  <a16:creationId xmlns:a16="http://schemas.microsoft.com/office/drawing/2014/main" id="{D4BF3296-0405-4899-ADA0-C36198E0CEC0}"/>
                </a:ext>
              </a:extLst>
            </p:cNvPr>
            <p:cNvSpPr/>
            <p:nvPr/>
          </p:nvSpPr>
          <p:spPr>
            <a:xfrm rot="16200000">
              <a:off x="4957763" y="2914650"/>
              <a:ext cx="2376488" cy="1677987"/>
            </a:xfrm>
            <a:custGeom>
              <a:avLst/>
              <a:gdLst>
                <a:gd name="connsiteX0" fmla="*/ 959644 w 2376487"/>
                <a:gd name="connsiteY0" fmla="*/ 1578769 h 1678782"/>
                <a:gd name="connsiteX1" fmla="*/ 583406 w 2376487"/>
                <a:gd name="connsiteY1" fmla="*/ 1564482 h 1678782"/>
                <a:gd name="connsiteX2" fmla="*/ 359569 w 2376487"/>
                <a:gd name="connsiteY2" fmla="*/ 1552575 h 1678782"/>
                <a:gd name="connsiteX3" fmla="*/ 204787 w 2376487"/>
                <a:gd name="connsiteY3" fmla="*/ 1538288 h 1678782"/>
                <a:gd name="connsiteX4" fmla="*/ 114300 w 2376487"/>
                <a:gd name="connsiteY4" fmla="*/ 1524000 h 1678782"/>
                <a:gd name="connsiteX5" fmla="*/ 38100 w 2376487"/>
                <a:gd name="connsiteY5" fmla="*/ 1509713 h 1678782"/>
                <a:gd name="connsiteX6" fmla="*/ 11906 w 2376487"/>
                <a:gd name="connsiteY6" fmla="*/ 1497807 h 1678782"/>
                <a:gd name="connsiteX7" fmla="*/ 0 w 2376487"/>
                <a:gd name="connsiteY7" fmla="*/ 1469232 h 1678782"/>
                <a:gd name="connsiteX8" fmla="*/ 2381 w 2376487"/>
                <a:gd name="connsiteY8" fmla="*/ 1440657 h 1678782"/>
                <a:gd name="connsiteX9" fmla="*/ 11906 w 2376487"/>
                <a:gd name="connsiteY9" fmla="*/ 1409700 h 1678782"/>
                <a:gd name="connsiteX10" fmla="*/ 33337 w 2376487"/>
                <a:gd name="connsiteY10" fmla="*/ 1381125 h 1678782"/>
                <a:gd name="connsiteX11" fmla="*/ 61912 w 2376487"/>
                <a:gd name="connsiteY11" fmla="*/ 1357313 h 1678782"/>
                <a:gd name="connsiteX12" fmla="*/ 90487 w 2376487"/>
                <a:gd name="connsiteY12" fmla="*/ 1319213 h 1678782"/>
                <a:gd name="connsiteX13" fmla="*/ 109537 w 2376487"/>
                <a:gd name="connsiteY13" fmla="*/ 1300163 h 1678782"/>
                <a:gd name="connsiteX14" fmla="*/ 138112 w 2376487"/>
                <a:gd name="connsiteY14" fmla="*/ 1281113 h 1678782"/>
                <a:gd name="connsiteX15" fmla="*/ 195262 w 2376487"/>
                <a:gd name="connsiteY15" fmla="*/ 1257300 h 1678782"/>
                <a:gd name="connsiteX16" fmla="*/ 326231 w 2376487"/>
                <a:gd name="connsiteY16" fmla="*/ 1316832 h 1678782"/>
                <a:gd name="connsiteX17" fmla="*/ 390525 w 2376487"/>
                <a:gd name="connsiteY17" fmla="*/ 1323975 h 1678782"/>
                <a:gd name="connsiteX18" fmla="*/ 485775 w 2376487"/>
                <a:gd name="connsiteY18" fmla="*/ 1331119 h 1678782"/>
                <a:gd name="connsiteX19" fmla="*/ 842962 w 2376487"/>
                <a:gd name="connsiteY19" fmla="*/ 1338263 h 1678782"/>
                <a:gd name="connsiteX20" fmla="*/ 1012031 w 2376487"/>
                <a:gd name="connsiteY20" fmla="*/ 1338263 h 1678782"/>
                <a:gd name="connsiteX21" fmla="*/ 1531144 w 2376487"/>
                <a:gd name="connsiteY21" fmla="*/ 1335882 h 1678782"/>
                <a:gd name="connsiteX22" fmla="*/ 1712119 w 2376487"/>
                <a:gd name="connsiteY22" fmla="*/ 1338263 h 1678782"/>
                <a:gd name="connsiteX23" fmla="*/ 1981200 w 2376487"/>
                <a:gd name="connsiteY23" fmla="*/ 1338263 h 1678782"/>
                <a:gd name="connsiteX24" fmla="*/ 2095500 w 2376487"/>
                <a:gd name="connsiteY24" fmla="*/ 1335882 h 1678782"/>
                <a:gd name="connsiteX25" fmla="*/ 2119312 w 2376487"/>
                <a:gd name="connsiteY25" fmla="*/ 1333500 h 1678782"/>
                <a:gd name="connsiteX26" fmla="*/ 2140744 w 2376487"/>
                <a:gd name="connsiteY26" fmla="*/ 1323975 h 1678782"/>
                <a:gd name="connsiteX27" fmla="*/ 2162175 w 2376487"/>
                <a:gd name="connsiteY27" fmla="*/ 1309688 h 1678782"/>
                <a:gd name="connsiteX28" fmla="*/ 2176462 w 2376487"/>
                <a:gd name="connsiteY28" fmla="*/ 1278732 h 1678782"/>
                <a:gd name="connsiteX29" fmla="*/ 2183606 w 2376487"/>
                <a:gd name="connsiteY29" fmla="*/ 1245394 h 1678782"/>
                <a:gd name="connsiteX30" fmla="*/ 2157412 w 2376487"/>
                <a:gd name="connsiteY30" fmla="*/ 1073944 h 1678782"/>
                <a:gd name="connsiteX31" fmla="*/ 2100262 w 2376487"/>
                <a:gd name="connsiteY31" fmla="*/ 669132 h 1678782"/>
                <a:gd name="connsiteX32" fmla="*/ 2050256 w 2376487"/>
                <a:gd name="connsiteY32" fmla="*/ 314325 h 1678782"/>
                <a:gd name="connsiteX33" fmla="*/ 2019300 w 2376487"/>
                <a:gd name="connsiteY33" fmla="*/ 80963 h 1678782"/>
                <a:gd name="connsiteX34" fmla="*/ 2193131 w 2376487"/>
                <a:gd name="connsiteY34" fmla="*/ 0 h 1678782"/>
                <a:gd name="connsiteX35" fmla="*/ 2200275 w 2376487"/>
                <a:gd name="connsiteY35" fmla="*/ 130969 h 1678782"/>
                <a:gd name="connsiteX36" fmla="*/ 2202656 w 2376487"/>
                <a:gd name="connsiteY36" fmla="*/ 359569 h 1678782"/>
                <a:gd name="connsiteX37" fmla="*/ 2228850 w 2376487"/>
                <a:gd name="connsiteY37" fmla="*/ 464344 h 1678782"/>
                <a:gd name="connsiteX38" fmla="*/ 2245519 w 2376487"/>
                <a:gd name="connsiteY38" fmla="*/ 640557 h 1678782"/>
                <a:gd name="connsiteX39" fmla="*/ 2281237 w 2376487"/>
                <a:gd name="connsiteY39" fmla="*/ 876300 h 1678782"/>
                <a:gd name="connsiteX40" fmla="*/ 2316956 w 2376487"/>
                <a:gd name="connsiteY40" fmla="*/ 1183482 h 1678782"/>
                <a:gd name="connsiteX41" fmla="*/ 2376487 w 2376487"/>
                <a:gd name="connsiteY41" fmla="*/ 1364457 h 1678782"/>
                <a:gd name="connsiteX42" fmla="*/ 2374106 w 2376487"/>
                <a:gd name="connsiteY42" fmla="*/ 1393032 h 1678782"/>
                <a:gd name="connsiteX43" fmla="*/ 2326481 w 2376487"/>
                <a:gd name="connsiteY43" fmla="*/ 1466850 h 1678782"/>
                <a:gd name="connsiteX44" fmla="*/ 2171700 w 2376487"/>
                <a:gd name="connsiteY44" fmla="*/ 1662113 h 1678782"/>
                <a:gd name="connsiteX45" fmla="*/ 2150269 w 2376487"/>
                <a:gd name="connsiteY45" fmla="*/ 1676400 h 1678782"/>
                <a:gd name="connsiteX46" fmla="*/ 2128837 w 2376487"/>
                <a:gd name="connsiteY46" fmla="*/ 1678782 h 1678782"/>
                <a:gd name="connsiteX47" fmla="*/ 2109787 w 2376487"/>
                <a:gd name="connsiteY47" fmla="*/ 1669257 h 1678782"/>
                <a:gd name="connsiteX48" fmla="*/ 2081212 w 2376487"/>
                <a:gd name="connsiteY48" fmla="*/ 1638300 h 1678782"/>
                <a:gd name="connsiteX49" fmla="*/ 2047875 w 2376487"/>
                <a:gd name="connsiteY49" fmla="*/ 1619250 h 1678782"/>
                <a:gd name="connsiteX50" fmla="*/ 2002631 w 2376487"/>
                <a:gd name="connsiteY50" fmla="*/ 1604963 h 1678782"/>
                <a:gd name="connsiteX51" fmla="*/ 1912144 w 2376487"/>
                <a:gd name="connsiteY51" fmla="*/ 1600200 h 1678782"/>
                <a:gd name="connsiteX52" fmla="*/ 959644 w 2376487"/>
                <a:gd name="connsiteY52" fmla="*/ 1578769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6487" h="1678782">
                  <a:moveTo>
                    <a:pt x="959644" y="1578769"/>
                  </a:moveTo>
                  <a:lnTo>
                    <a:pt x="583406" y="1564482"/>
                  </a:lnTo>
                  <a:lnTo>
                    <a:pt x="359569" y="1552575"/>
                  </a:lnTo>
                  <a:lnTo>
                    <a:pt x="204787" y="1538288"/>
                  </a:lnTo>
                  <a:lnTo>
                    <a:pt x="114300" y="1524000"/>
                  </a:lnTo>
                  <a:lnTo>
                    <a:pt x="38100" y="1509713"/>
                  </a:lnTo>
                  <a:lnTo>
                    <a:pt x="11906" y="1497807"/>
                  </a:lnTo>
                  <a:lnTo>
                    <a:pt x="0" y="1469232"/>
                  </a:lnTo>
                  <a:lnTo>
                    <a:pt x="2381" y="1440657"/>
                  </a:lnTo>
                  <a:lnTo>
                    <a:pt x="11906" y="1409700"/>
                  </a:lnTo>
                  <a:lnTo>
                    <a:pt x="33337" y="1381125"/>
                  </a:lnTo>
                  <a:lnTo>
                    <a:pt x="61912" y="1357313"/>
                  </a:lnTo>
                  <a:lnTo>
                    <a:pt x="90487" y="1319213"/>
                  </a:lnTo>
                  <a:lnTo>
                    <a:pt x="109537" y="1300163"/>
                  </a:lnTo>
                  <a:lnTo>
                    <a:pt x="138112" y="1281113"/>
                  </a:lnTo>
                  <a:lnTo>
                    <a:pt x="195262" y="1257300"/>
                  </a:lnTo>
                  <a:lnTo>
                    <a:pt x="326231" y="1316832"/>
                  </a:lnTo>
                  <a:lnTo>
                    <a:pt x="390525" y="1323975"/>
                  </a:lnTo>
                  <a:lnTo>
                    <a:pt x="485775" y="1331119"/>
                  </a:lnTo>
                  <a:lnTo>
                    <a:pt x="842962" y="1338263"/>
                  </a:lnTo>
                  <a:lnTo>
                    <a:pt x="1012031" y="1338263"/>
                  </a:lnTo>
                  <a:lnTo>
                    <a:pt x="1531144" y="1335882"/>
                  </a:lnTo>
                  <a:lnTo>
                    <a:pt x="1712119" y="1338263"/>
                  </a:lnTo>
                  <a:lnTo>
                    <a:pt x="1981200" y="1338263"/>
                  </a:lnTo>
                  <a:lnTo>
                    <a:pt x="2095500" y="1335882"/>
                  </a:lnTo>
                  <a:lnTo>
                    <a:pt x="2119312" y="1333500"/>
                  </a:lnTo>
                  <a:lnTo>
                    <a:pt x="2140744" y="1323975"/>
                  </a:lnTo>
                  <a:lnTo>
                    <a:pt x="2162175" y="1309688"/>
                  </a:lnTo>
                  <a:lnTo>
                    <a:pt x="2176462" y="1278732"/>
                  </a:lnTo>
                  <a:lnTo>
                    <a:pt x="2183606" y="1245394"/>
                  </a:lnTo>
                  <a:lnTo>
                    <a:pt x="2157412" y="1073944"/>
                  </a:lnTo>
                  <a:lnTo>
                    <a:pt x="2100262" y="669132"/>
                  </a:lnTo>
                  <a:lnTo>
                    <a:pt x="2050256" y="314325"/>
                  </a:lnTo>
                  <a:lnTo>
                    <a:pt x="2019300" y="80963"/>
                  </a:lnTo>
                  <a:lnTo>
                    <a:pt x="2193131" y="0"/>
                  </a:lnTo>
                  <a:lnTo>
                    <a:pt x="2200275" y="130969"/>
                  </a:lnTo>
                  <a:cubicBezTo>
                    <a:pt x="2201069" y="207169"/>
                    <a:pt x="2201862" y="283369"/>
                    <a:pt x="2202656" y="359569"/>
                  </a:cubicBezTo>
                  <a:lnTo>
                    <a:pt x="2228850" y="464344"/>
                  </a:lnTo>
                  <a:lnTo>
                    <a:pt x="2245519" y="640557"/>
                  </a:lnTo>
                  <a:lnTo>
                    <a:pt x="2281237" y="876300"/>
                  </a:lnTo>
                  <a:lnTo>
                    <a:pt x="2316956" y="1183482"/>
                  </a:lnTo>
                  <a:lnTo>
                    <a:pt x="2376487" y="1364457"/>
                  </a:lnTo>
                  <a:lnTo>
                    <a:pt x="2374106" y="1393032"/>
                  </a:lnTo>
                  <a:lnTo>
                    <a:pt x="2326481" y="1466850"/>
                  </a:lnTo>
                  <a:lnTo>
                    <a:pt x="2171700" y="1662113"/>
                  </a:lnTo>
                  <a:lnTo>
                    <a:pt x="2150269" y="1676400"/>
                  </a:lnTo>
                  <a:lnTo>
                    <a:pt x="2128837" y="1678782"/>
                  </a:lnTo>
                  <a:lnTo>
                    <a:pt x="2109787" y="1669257"/>
                  </a:lnTo>
                  <a:lnTo>
                    <a:pt x="2081212" y="1638300"/>
                  </a:lnTo>
                  <a:lnTo>
                    <a:pt x="2047875" y="1619250"/>
                  </a:lnTo>
                  <a:lnTo>
                    <a:pt x="2002631" y="1604963"/>
                  </a:lnTo>
                  <a:lnTo>
                    <a:pt x="1912144" y="1600200"/>
                  </a:lnTo>
                  <a:lnTo>
                    <a:pt x="959644" y="1578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21">
              <a:extLst>
                <a:ext uri="{FF2B5EF4-FFF2-40B4-BE49-F238E27FC236}">
                  <a16:creationId xmlns:a16="http://schemas.microsoft.com/office/drawing/2014/main" id="{66CB3D25-CF06-4B61-9B2E-E3B459BFD849}"/>
                </a:ext>
              </a:extLst>
            </p:cNvPr>
            <p:cNvSpPr/>
            <p:nvPr/>
          </p:nvSpPr>
          <p:spPr>
            <a:xfrm>
              <a:off x="5375275" y="3214688"/>
              <a:ext cx="1330325" cy="338137"/>
            </a:xfrm>
            <a:custGeom>
              <a:avLst/>
              <a:gdLst>
                <a:gd name="connsiteX0" fmla="*/ 428625 w 1331119"/>
                <a:gd name="connsiteY0" fmla="*/ 285750 h 338137"/>
                <a:gd name="connsiteX1" fmla="*/ 16669 w 1331119"/>
                <a:gd name="connsiteY1" fmla="*/ 338137 h 338137"/>
                <a:gd name="connsiteX2" fmla="*/ 0 w 1331119"/>
                <a:gd name="connsiteY2" fmla="*/ 152400 h 338137"/>
                <a:gd name="connsiteX3" fmla="*/ 309563 w 1331119"/>
                <a:gd name="connsiteY3" fmla="*/ 119062 h 338137"/>
                <a:gd name="connsiteX4" fmla="*/ 661988 w 1331119"/>
                <a:gd name="connsiteY4" fmla="*/ 80962 h 338137"/>
                <a:gd name="connsiteX5" fmla="*/ 952500 w 1331119"/>
                <a:gd name="connsiteY5" fmla="*/ 47625 h 338137"/>
                <a:gd name="connsiteX6" fmla="*/ 1331119 w 1331119"/>
                <a:gd name="connsiteY6" fmla="*/ 0 h 338137"/>
                <a:gd name="connsiteX7" fmla="*/ 1323975 w 1331119"/>
                <a:gd name="connsiteY7" fmla="*/ 188118 h 338137"/>
                <a:gd name="connsiteX8" fmla="*/ 1014413 w 1331119"/>
                <a:gd name="connsiteY8" fmla="*/ 221456 h 338137"/>
                <a:gd name="connsiteX9" fmla="*/ 428625 w 1331119"/>
                <a:gd name="connsiteY9" fmla="*/ 28575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119" h="338137">
                  <a:moveTo>
                    <a:pt x="428625" y="285750"/>
                  </a:moveTo>
                  <a:lnTo>
                    <a:pt x="16669" y="338137"/>
                  </a:lnTo>
                  <a:lnTo>
                    <a:pt x="0" y="152400"/>
                  </a:lnTo>
                  <a:lnTo>
                    <a:pt x="309563" y="119062"/>
                  </a:lnTo>
                  <a:lnTo>
                    <a:pt x="661988" y="80962"/>
                  </a:lnTo>
                  <a:lnTo>
                    <a:pt x="952500" y="47625"/>
                  </a:lnTo>
                  <a:lnTo>
                    <a:pt x="1331119" y="0"/>
                  </a:lnTo>
                  <a:lnTo>
                    <a:pt x="1323975" y="188118"/>
                  </a:lnTo>
                  <a:lnTo>
                    <a:pt x="1014413" y="221456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BB1DBF2E-E67F-4C97-B8BF-44ECC00E5483}"/>
                </a:ext>
              </a:extLst>
            </p:cNvPr>
            <p:cNvSpPr/>
            <p:nvPr/>
          </p:nvSpPr>
          <p:spPr>
            <a:xfrm>
              <a:off x="5386388" y="3913188"/>
              <a:ext cx="1319212" cy="279400"/>
            </a:xfrm>
            <a:custGeom>
              <a:avLst/>
              <a:gdLst>
                <a:gd name="connsiteX0" fmla="*/ 440531 w 1319212"/>
                <a:gd name="connsiteY0" fmla="*/ 252412 h 280987"/>
                <a:gd name="connsiteX1" fmla="*/ 0 w 1319212"/>
                <a:gd name="connsiteY1" fmla="*/ 280987 h 280987"/>
                <a:gd name="connsiteX2" fmla="*/ 0 w 1319212"/>
                <a:gd name="connsiteY2" fmla="*/ 104775 h 280987"/>
                <a:gd name="connsiteX3" fmla="*/ 345281 w 1319212"/>
                <a:gd name="connsiteY3" fmla="*/ 76200 h 280987"/>
                <a:gd name="connsiteX4" fmla="*/ 740568 w 1319212"/>
                <a:gd name="connsiteY4" fmla="*/ 45244 h 280987"/>
                <a:gd name="connsiteX5" fmla="*/ 1314450 w 1319212"/>
                <a:gd name="connsiteY5" fmla="*/ 0 h 280987"/>
                <a:gd name="connsiteX6" fmla="*/ 1319212 w 1319212"/>
                <a:gd name="connsiteY6" fmla="*/ 185737 h 280987"/>
                <a:gd name="connsiteX7" fmla="*/ 440531 w 1319212"/>
                <a:gd name="connsiteY7" fmla="*/ 25241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212" h="280987">
                  <a:moveTo>
                    <a:pt x="440531" y="252412"/>
                  </a:moveTo>
                  <a:lnTo>
                    <a:pt x="0" y="280987"/>
                  </a:lnTo>
                  <a:lnTo>
                    <a:pt x="0" y="104775"/>
                  </a:lnTo>
                  <a:lnTo>
                    <a:pt x="345281" y="76200"/>
                  </a:lnTo>
                  <a:lnTo>
                    <a:pt x="740568" y="45244"/>
                  </a:lnTo>
                  <a:lnTo>
                    <a:pt x="1314450" y="0"/>
                  </a:lnTo>
                  <a:lnTo>
                    <a:pt x="1319212" y="185737"/>
                  </a:lnTo>
                  <a:lnTo>
                    <a:pt x="440531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23">
              <a:extLst>
                <a:ext uri="{FF2B5EF4-FFF2-40B4-BE49-F238E27FC236}">
                  <a16:creationId xmlns:a16="http://schemas.microsoft.com/office/drawing/2014/main" id="{B4BC7641-C1ED-41BA-B120-456AE7220E59}"/>
                </a:ext>
              </a:extLst>
            </p:cNvPr>
            <p:cNvSpPr/>
            <p:nvPr/>
          </p:nvSpPr>
          <p:spPr>
            <a:xfrm>
              <a:off x="5357813" y="4602163"/>
              <a:ext cx="1327150" cy="292100"/>
            </a:xfrm>
            <a:custGeom>
              <a:avLst/>
              <a:gdLst>
                <a:gd name="connsiteX0" fmla="*/ 576262 w 1326356"/>
                <a:gd name="connsiteY0" fmla="*/ 221457 h 290513"/>
                <a:gd name="connsiteX1" fmla="*/ 0 w 1326356"/>
                <a:gd name="connsiteY1" fmla="*/ 290513 h 290513"/>
                <a:gd name="connsiteX2" fmla="*/ 0 w 1326356"/>
                <a:gd name="connsiteY2" fmla="*/ 130969 h 290513"/>
                <a:gd name="connsiteX3" fmla="*/ 392906 w 1326356"/>
                <a:gd name="connsiteY3" fmla="*/ 97632 h 290513"/>
                <a:gd name="connsiteX4" fmla="*/ 900112 w 1326356"/>
                <a:gd name="connsiteY4" fmla="*/ 47625 h 290513"/>
                <a:gd name="connsiteX5" fmla="*/ 1326356 w 1326356"/>
                <a:gd name="connsiteY5" fmla="*/ 0 h 290513"/>
                <a:gd name="connsiteX6" fmla="*/ 1321593 w 1326356"/>
                <a:gd name="connsiteY6" fmla="*/ 157163 h 290513"/>
                <a:gd name="connsiteX7" fmla="*/ 1069181 w 1326356"/>
                <a:gd name="connsiteY7" fmla="*/ 178594 h 290513"/>
                <a:gd name="connsiteX8" fmla="*/ 576262 w 1326356"/>
                <a:gd name="connsiteY8" fmla="*/ 221457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356" h="290513">
                  <a:moveTo>
                    <a:pt x="576262" y="221457"/>
                  </a:moveTo>
                  <a:lnTo>
                    <a:pt x="0" y="290513"/>
                  </a:lnTo>
                  <a:lnTo>
                    <a:pt x="0" y="130969"/>
                  </a:lnTo>
                  <a:lnTo>
                    <a:pt x="392906" y="97632"/>
                  </a:lnTo>
                  <a:lnTo>
                    <a:pt x="900112" y="47625"/>
                  </a:lnTo>
                  <a:lnTo>
                    <a:pt x="1326356" y="0"/>
                  </a:lnTo>
                  <a:lnTo>
                    <a:pt x="1321593" y="157163"/>
                  </a:lnTo>
                  <a:lnTo>
                    <a:pt x="1069181" y="178594"/>
                  </a:lnTo>
                  <a:lnTo>
                    <a:pt x="576262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24">
              <a:extLst>
                <a:ext uri="{FF2B5EF4-FFF2-40B4-BE49-F238E27FC236}">
                  <a16:creationId xmlns:a16="http://schemas.microsoft.com/office/drawing/2014/main" id="{153F9F0A-3BB9-44D2-B3AD-B4F651551B1B}"/>
                </a:ext>
              </a:extLst>
            </p:cNvPr>
            <p:cNvSpPr/>
            <p:nvPr/>
          </p:nvSpPr>
          <p:spPr>
            <a:xfrm>
              <a:off x="4624388" y="4972050"/>
              <a:ext cx="1212850" cy="935038"/>
            </a:xfrm>
            <a:custGeom>
              <a:avLst/>
              <a:gdLst>
                <a:gd name="connsiteX0" fmla="*/ 564356 w 1212056"/>
                <a:gd name="connsiteY0" fmla="*/ 661988 h 935831"/>
                <a:gd name="connsiteX1" fmla="*/ 373856 w 1212056"/>
                <a:gd name="connsiteY1" fmla="*/ 773906 h 935831"/>
                <a:gd name="connsiteX2" fmla="*/ 242887 w 1212056"/>
                <a:gd name="connsiteY2" fmla="*/ 847725 h 935831"/>
                <a:gd name="connsiteX3" fmla="*/ 69056 w 1212056"/>
                <a:gd name="connsiteY3" fmla="*/ 931069 h 935831"/>
                <a:gd name="connsiteX4" fmla="*/ 47625 w 1212056"/>
                <a:gd name="connsiteY4" fmla="*/ 935831 h 935831"/>
                <a:gd name="connsiteX5" fmla="*/ 28575 w 1212056"/>
                <a:gd name="connsiteY5" fmla="*/ 935831 h 935831"/>
                <a:gd name="connsiteX6" fmla="*/ 9525 w 1212056"/>
                <a:gd name="connsiteY6" fmla="*/ 931069 h 935831"/>
                <a:gd name="connsiteX7" fmla="*/ 0 w 1212056"/>
                <a:gd name="connsiteY7" fmla="*/ 919163 h 935831"/>
                <a:gd name="connsiteX8" fmla="*/ 2381 w 1212056"/>
                <a:gd name="connsiteY8" fmla="*/ 902494 h 935831"/>
                <a:gd name="connsiteX9" fmla="*/ 26193 w 1212056"/>
                <a:gd name="connsiteY9" fmla="*/ 873919 h 935831"/>
                <a:gd name="connsiteX10" fmla="*/ 59531 w 1212056"/>
                <a:gd name="connsiteY10" fmla="*/ 847725 h 935831"/>
                <a:gd name="connsiteX11" fmla="*/ 176212 w 1212056"/>
                <a:gd name="connsiteY11" fmla="*/ 766763 h 935831"/>
                <a:gd name="connsiteX12" fmla="*/ 300037 w 1212056"/>
                <a:gd name="connsiteY12" fmla="*/ 673894 h 935831"/>
                <a:gd name="connsiteX13" fmla="*/ 426243 w 1212056"/>
                <a:gd name="connsiteY13" fmla="*/ 573881 h 935831"/>
                <a:gd name="connsiteX14" fmla="*/ 514350 w 1212056"/>
                <a:gd name="connsiteY14" fmla="*/ 500063 h 935831"/>
                <a:gd name="connsiteX15" fmla="*/ 619125 w 1212056"/>
                <a:gd name="connsiteY15" fmla="*/ 390525 h 935831"/>
                <a:gd name="connsiteX16" fmla="*/ 747712 w 1212056"/>
                <a:gd name="connsiteY16" fmla="*/ 261938 h 935831"/>
                <a:gd name="connsiteX17" fmla="*/ 781050 w 1212056"/>
                <a:gd name="connsiteY17" fmla="*/ 228600 h 935831"/>
                <a:gd name="connsiteX18" fmla="*/ 800100 w 1212056"/>
                <a:gd name="connsiteY18" fmla="*/ 202406 h 935831"/>
                <a:gd name="connsiteX19" fmla="*/ 809625 w 1212056"/>
                <a:gd name="connsiteY19" fmla="*/ 169069 h 935831"/>
                <a:gd name="connsiteX20" fmla="*/ 812006 w 1212056"/>
                <a:gd name="connsiteY20" fmla="*/ 140494 h 935831"/>
                <a:gd name="connsiteX21" fmla="*/ 809625 w 1212056"/>
                <a:gd name="connsiteY21" fmla="*/ 107156 h 935831"/>
                <a:gd name="connsiteX22" fmla="*/ 800100 w 1212056"/>
                <a:gd name="connsiteY22" fmla="*/ 78581 h 935831"/>
                <a:gd name="connsiteX23" fmla="*/ 785812 w 1212056"/>
                <a:gd name="connsiteY23" fmla="*/ 57150 h 935831"/>
                <a:gd name="connsiteX24" fmla="*/ 778668 w 1212056"/>
                <a:gd name="connsiteY24" fmla="*/ 33338 h 935831"/>
                <a:gd name="connsiteX25" fmla="*/ 778668 w 1212056"/>
                <a:gd name="connsiteY25" fmla="*/ 14288 h 935831"/>
                <a:gd name="connsiteX26" fmla="*/ 785812 w 1212056"/>
                <a:gd name="connsiteY26" fmla="*/ 4763 h 935831"/>
                <a:gd name="connsiteX27" fmla="*/ 804862 w 1212056"/>
                <a:gd name="connsiteY27" fmla="*/ 0 h 935831"/>
                <a:gd name="connsiteX28" fmla="*/ 847725 w 1212056"/>
                <a:gd name="connsiteY28" fmla="*/ 11906 h 935831"/>
                <a:gd name="connsiteX29" fmla="*/ 942975 w 1212056"/>
                <a:gd name="connsiteY29" fmla="*/ 47625 h 935831"/>
                <a:gd name="connsiteX30" fmla="*/ 992981 w 1212056"/>
                <a:gd name="connsiteY30" fmla="*/ 71438 h 935831"/>
                <a:gd name="connsiteX31" fmla="*/ 1062037 w 1212056"/>
                <a:gd name="connsiteY31" fmla="*/ 107156 h 935831"/>
                <a:gd name="connsiteX32" fmla="*/ 1126331 w 1212056"/>
                <a:gd name="connsiteY32" fmla="*/ 142875 h 935831"/>
                <a:gd name="connsiteX33" fmla="*/ 1171575 w 1212056"/>
                <a:gd name="connsiteY33" fmla="*/ 176213 h 935831"/>
                <a:gd name="connsiteX34" fmla="*/ 1190625 w 1212056"/>
                <a:gd name="connsiteY34" fmla="*/ 195263 h 935831"/>
                <a:gd name="connsiteX35" fmla="*/ 1207293 w 1212056"/>
                <a:gd name="connsiteY35" fmla="*/ 233363 h 935831"/>
                <a:gd name="connsiteX36" fmla="*/ 1212056 w 1212056"/>
                <a:gd name="connsiteY36" fmla="*/ 266700 h 935831"/>
                <a:gd name="connsiteX37" fmla="*/ 1204912 w 1212056"/>
                <a:gd name="connsiteY37" fmla="*/ 290513 h 935831"/>
                <a:gd name="connsiteX38" fmla="*/ 1183481 w 1212056"/>
                <a:gd name="connsiteY38" fmla="*/ 302419 h 935831"/>
                <a:gd name="connsiteX39" fmla="*/ 1157287 w 1212056"/>
                <a:gd name="connsiteY39" fmla="*/ 307181 h 935831"/>
                <a:gd name="connsiteX40" fmla="*/ 1104900 w 1212056"/>
                <a:gd name="connsiteY40" fmla="*/ 307181 h 935831"/>
                <a:gd name="connsiteX41" fmla="*/ 1062037 w 1212056"/>
                <a:gd name="connsiteY41" fmla="*/ 333375 h 935831"/>
                <a:gd name="connsiteX42" fmla="*/ 873918 w 1212056"/>
                <a:gd name="connsiteY42" fmla="*/ 461963 h 935831"/>
                <a:gd name="connsiteX43" fmla="*/ 762000 w 1212056"/>
                <a:gd name="connsiteY43" fmla="*/ 542925 h 935831"/>
                <a:gd name="connsiteX44" fmla="*/ 564356 w 1212056"/>
                <a:gd name="connsiteY44" fmla="*/ 6619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2056" h="935831">
                  <a:moveTo>
                    <a:pt x="564356" y="661988"/>
                  </a:moveTo>
                  <a:lnTo>
                    <a:pt x="373856" y="773906"/>
                  </a:lnTo>
                  <a:lnTo>
                    <a:pt x="242887" y="847725"/>
                  </a:lnTo>
                  <a:lnTo>
                    <a:pt x="69056" y="931069"/>
                  </a:lnTo>
                  <a:lnTo>
                    <a:pt x="47625" y="935831"/>
                  </a:lnTo>
                  <a:lnTo>
                    <a:pt x="28575" y="935831"/>
                  </a:lnTo>
                  <a:lnTo>
                    <a:pt x="9525" y="931069"/>
                  </a:lnTo>
                  <a:lnTo>
                    <a:pt x="0" y="919163"/>
                  </a:lnTo>
                  <a:lnTo>
                    <a:pt x="2381" y="902494"/>
                  </a:lnTo>
                  <a:lnTo>
                    <a:pt x="26193" y="873919"/>
                  </a:lnTo>
                  <a:lnTo>
                    <a:pt x="59531" y="847725"/>
                  </a:lnTo>
                  <a:lnTo>
                    <a:pt x="176212" y="766763"/>
                  </a:lnTo>
                  <a:lnTo>
                    <a:pt x="300037" y="673894"/>
                  </a:lnTo>
                  <a:lnTo>
                    <a:pt x="426243" y="573881"/>
                  </a:lnTo>
                  <a:lnTo>
                    <a:pt x="514350" y="500063"/>
                  </a:lnTo>
                  <a:lnTo>
                    <a:pt x="619125" y="390525"/>
                  </a:lnTo>
                  <a:lnTo>
                    <a:pt x="747712" y="261938"/>
                  </a:lnTo>
                  <a:lnTo>
                    <a:pt x="781050" y="228600"/>
                  </a:lnTo>
                  <a:lnTo>
                    <a:pt x="800100" y="202406"/>
                  </a:lnTo>
                  <a:lnTo>
                    <a:pt x="809625" y="169069"/>
                  </a:lnTo>
                  <a:lnTo>
                    <a:pt x="812006" y="140494"/>
                  </a:lnTo>
                  <a:lnTo>
                    <a:pt x="809625" y="107156"/>
                  </a:lnTo>
                  <a:lnTo>
                    <a:pt x="800100" y="78581"/>
                  </a:lnTo>
                  <a:lnTo>
                    <a:pt x="785812" y="57150"/>
                  </a:lnTo>
                  <a:lnTo>
                    <a:pt x="778668" y="33338"/>
                  </a:lnTo>
                  <a:lnTo>
                    <a:pt x="778668" y="14288"/>
                  </a:lnTo>
                  <a:lnTo>
                    <a:pt x="785812" y="4763"/>
                  </a:lnTo>
                  <a:lnTo>
                    <a:pt x="804862" y="0"/>
                  </a:lnTo>
                  <a:lnTo>
                    <a:pt x="847725" y="11906"/>
                  </a:lnTo>
                  <a:lnTo>
                    <a:pt x="942975" y="47625"/>
                  </a:lnTo>
                  <a:lnTo>
                    <a:pt x="992981" y="71438"/>
                  </a:lnTo>
                  <a:lnTo>
                    <a:pt x="1062037" y="107156"/>
                  </a:lnTo>
                  <a:lnTo>
                    <a:pt x="1126331" y="142875"/>
                  </a:lnTo>
                  <a:lnTo>
                    <a:pt x="1171575" y="176213"/>
                  </a:lnTo>
                  <a:lnTo>
                    <a:pt x="1190625" y="195263"/>
                  </a:lnTo>
                  <a:lnTo>
                    <a:pt x="1207293" y="233363"/>
                  </a:lnTo>
                  <a:lnTo>
                    <a:pt x="1212056" y="266700"/>
                  </a:lnTo>
                  <a:lnTo>
                    <a:pt x="1204912" y="290513"/>
                  </a:lnTo>
                  <a:lnTo>
                    <a:pt x="1183481" y="302419"/>
                  </a:lnTo>
                  <a:lnTo>
                    <a:pt x="1157287" y="307181"/>
                  </a:lnTo>
                  <a:lnTo>
                    <a:pt x="1104900" y="307181"/>
                  </a:lnTo>
                  <a:lnTo>
                    <a:pt x="1062037" y="333375"/>
                  </a:lnTo>
                  <a:lnTo>
                    <a:pt x="873918" y="461963"/>
                  </a:lnTo>
                  <a:lnTo>
                    <a:pt x="762000" y="542925"/>
                  </a:lnTo>
                  <a:lnTo>
                    <a:pt x="564356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80644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F411594-D392-4456-AF18-52C8EE140720}"/>
              </a:ext>
            </a:extLst>
          </p:cNvPr>
          <p:cNvGrpSpPr/>
          <p:nvPr/>
        </p:nvGrpSpPr>
        <p:grpSpPr>
          <a:xfrm>
            <a:off x="2376488" y="1619250"/>
            <a:ext cx="4824412" cy="4332288"/>
            <a:chOff x="2376488" y="1619250"/>
            <a:chExt cx="4824412" cy="43322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2CD93EC-501A-3C44-8374-53126245071E}"/>
                </a:ext>
              </a:extLst>
            </p:cNvPr>
            <p:cNvSpPr/>
            <p:nvPr/>
          </p:nvSpPr>
          <p:spPr>
            <a:xfrm>
              <a:off x="3028950" y="1712913"/>
              <a:ext cx="1827213" cy="457200"/>
            </a:xfrm>
            <a:custGeom>
              <a:avLst/>
              <a:gdLst>
                <a:gd name="connsiteX0" fmla="*/ 623888 w 1826419"/>
                <a:gd name="connsiteY0" fmla="*/ 383381 h 457200"/>
                <a:gd name="connsiteX1" fmla="*/ 54769 w 1826419"/>
                <a:gd name="connsiteY1" fmla="*/ 457200 h 457200"/>
                <a:gd name="connsiteX2" fmla="*/ 0 w 1826419"/>
                <a:gd name="connsiteY2" fmla="*/ 300037 h 457200"/>
                <a:gd name="connsiteX3" fmla="*/ 266700 w 1826419"/>
                <a:gd name="connsiteY3" fmla="*/ 276225 h 457200"/>
                <a:gd name="connsiteX4" fmla="*/ 547688 w 1826419"/>
                <a:gd name="connsiteY4" fmla="*/ 245269 h 457200"/>
                <a:gd name="connsiteX5" fmla="*/ 735806 w 1826419"/>
                <a:gd name="connsiteY5" fmla="*/ 214312 h 457200"/>
                <a:gd name="connsiteX6" fmla="*/ 907256 w 1826419"/>
                <a:gd name="connsiteY6" fmla="*/ 185737 h 457200"/>
                <a:gd name="connsiteX7" fmla="*/ 1031081 w 1826419"/>
                <a:gd name="connsiteY7" fmla="*/ 159544 h 457200"/>
                <a:gd name="connsiteX8" fmla="*/ 1152525 w 1826419"/>
                <a:gd name="connsiteY8" fmla="*/ 133350 h 457200"/>
                <a:gd name="connsiteX9" fmla="*/ 1285875 w 1826419"/>
                <a:gd name="connsiteY9" fmla="*/ 90487 h 457200"/>
                <a:gd name="connsiteX10" fmla="*/ 1390650 w 1826419"/>
                <a:gd name="connsiteY10" fmla="*/ 47625 h 457200"/>
                <a:gd name="connsiteX11" fmla="*/ 1412081 w 1826419"/>
                <a:gd name="connsiteY11" fmla="*/ 28575 h 457200"/>
                <a:gd name="connsiteX12" fmla="*/ 1435894 w 1826419"/>
                <a:gd name="connsiteY12" fmla="*/ 9525 h 457200"/>
                <a:gd name="connsiteX13" fmla="*/ 1462088 w 1826419"/>
                <a:gd name="connsiteY13" fmla="*/ 0 h 457200"/>
                <a:gd name="connsiteX14" fmla="*/ 1495425 w 1826419"/>
                <a:gd name="connsiteY14" fmla="*/ 0 h 457200"/>
                <a:gd name="connsiteX15" fmla="*/ 1543050 w 1826419"/>
                <a:gd name="connsiteY15" fmla="*/ 9525 h 457200"/>
                <a:gd name="connsiteX16" fmla="*/ 1576388 w 1826419"/>
                <a:gd name="connsiteY16" fmla="*/ 21431 h 457200"/>
                <a:gd name="connsiteX17" fmla="*/ 1638300 w 1826419"/>
                <a:gd name="connsiteY17" fmla="*/ 33337 h 457200"/>
                <a:gd name="connsiteX18" fmla="*/ 1678781 w 1826419"/>
                <a:gd name="connsiteY18" fmla="*/ 42862 h 457200"/>
                <a:gd name="connsiteX19" fmla="*/ 1733550 w 1826419"/>
                <a:gd name="connsiteY19" fmla="*/ 59531 h 457200"/>
                <a:gd name="connsiteX20" fmla="*/ 1769269 w 1826419"/>
                <a:gd name="connsiteY20" fmla="*/ 76200 h 457200"/>
                <a:gd name="connsiteX21" fmla="*/ 1795463 w 1826419"/>
                <a:gd name="connsiteY21" fmla="*/ 97631 h 457200"/>
                <a:gd name="connsiteX22" fmla="*/ 1809750 w 1826419"/>
                <a:gd name="connsiteY22" fmla="*/ 116681 h 457200"/>
                <a:gd name="connsiteX23" fmla="*/ 1824038 w 1826419"/>
                <a:gd name="connsiteY23" fmla="*/ 145256 h 457200"/>
                <a:gd name="connsiteX24" fmla="*/ 1826419 w 1826419"/>
                <a:gd name="connsiteY24" fmla="*/ 171450 h 457200"/>
                <a:gd name="connsiteX25" fmla="*/ 1816894 w 1826419"/>
                <a:gd name="connsiteY25" fmla="*/ 192881 h 457200"/>
                <a:gd name="connsiteX26" fmla="*/ 1800225 w 1826419"/>
                <a:gd name="connsiteY26" fmla="*/ 202406 h 457200"/>
                <a:gd name="connsiteX27" fmla="*/ 1776413 w 1826419"/>
                <a:gd name="connsiteY27" fmla="*/ 211931 h 457200"/>
                <a:gd name="connsiteX28" fmla="*/ 1683544 w 1826419"/>
                <a:gd name="connsiteY28" fmla="*/ 226219 h 457200"/>
                <a:gd name="connsiteX29" fmla="*/ 1354931 w 1826419"/>
                <a:gd name="connsiteY29" fmla="*/ 269081 h 457200"/>
                <a:gd name="connsiteX30" fmla="*/ 831056 w 1826419"/>
                <a:gd name="connsiteY30" fmla="*/ 354806 h 457200"/>
                <a:gd name="connsiteX31" fmla="*/ 623888 w 1826419"/>
                <a:gd name="connsiteY31" fmla="*/ 38338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26419" h="457200">
                  <a:moveTo>
                    <a:pt x="623888" y="383381"/>
                  </a:moveTo>
                  <a:lnTo>
                    <a:pt x="54769" y="457200"/>
                  </a:lnTo>
                  <a:lnTo>
                    <a:pt x="0" y="300037"/>
                  </a:lnTo>
                  <a:lnTo>
                    <a:pt x="266700" y="276225"/>
                  </a:lnTo>
                  <a:lnTo>
                    <a:pt x="547688" y="245269"/>
                  </a:lnTo>
                  <a:lnTo>
                    <a:pt x="735806" y="214312"/>
                  </a:lnTo>
                  <a:lnTo>
                    <a:pt x="907256" y="185737"/>
                  </a:lnTo>
                  <a:lnTo>
                    <a:pt x="1031081" y="159544"/>
                  </a:lnTo>
                  <a:lnTo>
                    <a:pt x="1152525" y="133350"/>
                  </a:lnTo>
                  <a:lnTo>
                    <a:pt x="1285875" y="90487"/>
                  </a:lnTo>
                  <a:lnTo>
                    <a:pt x="1390650" y="47625"/>
                  </a:lnTo>
                  <a:lnTo>
                    <a:pt x="1412081" y="28575"/>
                  </a:lnTo>
                  <a:lnTo>
                    <a:pt x="1435894" y="9525"/>
                  </a:lnTo>
                  <a:lnTo>
                    <a:pt x="1462088" y="0"/>
                  </a:lnTo>
                  <a:lnTo>
                    <a:pt x="1495425" y="0"/>
                  </a:lnTo>
                  <a:lnTo>
                    <a:pt x="1543050" y="9525"/>
                  </a:lnTo>
                  <a:lnTo>
                    <a:pt x="1576388" y="21431"/>
                  </a:lnTo>
                  <a:lnTo>
                    <a:pt x="1638300" y="33337"/>
                  </a:lnTo>
                  <a:lnTo>
                    <a:pt x="1678781" y="42862"/>
                  </a:lnTo>
                  <a:lnTo>
                    <a:pt x="1733550" y="59531"/>
                  </a:lnTo>
                  <a:lnTo>
                    <a:pt x="1769269" y="76200"/>
                  </a:lnTo>
                  <a:lnTo>
                    <a:pt x="1795463" y="97631"/>
                  </a:lnTo>
                  <a:lnTo>
                    <a:pt x="1809750" y="116681"/>
                  </a:lnTo>
                  <a:lnTo>
                    <a:pt x="1824038" y="145256"/>
                  </a:lnTo>
                  <a:lnTo>
                    <a:pt x="1826419" y="171450"/>
                  </a:lnTo>
                  <a:lnTo>
                    <a:pt x="1816894" y="192881"/>
                  </a:lnTo>
                  <a:lnTo>
                    <a:pt x="1800225" y="202406"/>
                  </a:lnTo>
                  <a:lnTo>
                    <a:pt x="1776413" y="211931"/>
                  </a:lnTo>
                  <a:lnTo>
                    <a:pt x="1683544" y="226219"/>
                  </a:lnTo>
                  <a:lnTo>
                    <a:pt x="1354931" y="269081"/>
                  </a:lnTo>
                  <a:lnTo>
                    <a:pt x="831056" y="354806"/>
                  </a:lnTo>
                  <a:lnTo>
                    <a:pt x="623888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BA1FFB7-7C5A-884A-BD69-B179921A412F}"/>
                </a:ext>
              </a:extLst>
            </p:cNvPr>
            <p:cNvSpPr/>
            <p:nvPr/>
          </p:nvSpPr>
          <p:spPr>
            <a:xfrm>
              <a:off x="2800350" y="4257675"/>
              <a:ext cx="728663" cy="1096963"/>
            </a:xfrm>
            <a:custGeom>
              <a:avLst/>
              <a:gdLst>
                <a:gd name="connsiteX0" fmla="*/ 376350 w 728775"/>
                <a:gd name="connsiteY0" fmla="*/ 692944 h 1097756"/>
                <a:gd name="connsiteX1" fmla="*/ 173943 w 728775"/>
                <a:gd name="connsiteY1" fmla="*/ 942975 h 1097756"/>
                <a:gd name="connsiteX2" fmla="*/ 62025 w 728775"/>
                <a:gd name="connsiteY2" fmla="*/ 1081088 h 1097756"/>
                <a:gd name="connsiteX3" fmla="*/ 47737 w 728775"/>
                <a:gd name="connsiteY3" fmla="*/ 1090613 h 1097756"/>
                <a:gd name="connsiteX4" fmla="*/ 31068 w 728775"/>
                <a:gd name="connsiteY4" fmla="*/ 1097756 h 1097756"/>
                <a:gd name="connsiteX5" fmla="*/ 9637 w 728775"/>
                <a:gd name="connsiteY5" fmla="*/ 1095375 h 1097756"/>
                <a:gd name="connsiteX6" fmla="*/ 2493 w 728775"/>
                <a:gd name="connsiteY6" fmla="*/ 1083469 h 1097756"/>
                <a:gd name="connsiteX7" fmla="*/ 112 w 728775"/>
                <a:gd name="connsiteY7" fmla="*/ 1064419 h 1097756"/>
                <a:gd name="connsiteX8" fmla="*/ 4875 w 728775"/>
                <a:gd name="connsiteY8" fmla="*/ 1040606 h 1097756"/>
                <a:gd name="connsiteX9" fmla="*/ 47737 w 728775"/>
                <a:gd name="connsiteY9" fmla="*/ 957263 h 1097756"/>
                <a:gd name="connsiteX10" fmla="*/ 109650 w 728775"/>
                <a:gd name="connsiteY10" fmla="*/ 838200 h 1097756"/>
                <a:gd name="connsiteX11" fmla="*/ 171562 w 728775"/>
                <a:gd name="connsiteY11" fmla="*/ 726281 h 1097756"/>
                <a:gd name="connsiteX12" fmla="*/ 233475 w 728775"/>
                <a:gd name="connsiteY12" fmla="*/ 609600 h 1097756"/>
                <a:gd name="connsiteX13" fmla="*/ 295387 w 728775"/>
                <a:gd name="connsiteY13" fmla="*/ 495300 h 1097756"/>
                <a:gd name="connsiteX14" fmla="*/ 362062 w 728775"/>
                <a:gd name="connsiteY14" fmla="*/ 371475 h 1097756"/>
                <a:gd name="connsiteX15" fmla="*/ 404925 w 728775"/>
                <a:gd name="connsiteY15" fmla="*/ 288131 h 1097756"/>
                <a:gd name="connsiteX16" fmla="*/ 416831 w 728775"/>
                <a:gd name="connsiteY16" fmla="*/ 259556 h 1097756"/>
                <a:gd name="connsiteX17" fmla="*/ 421593 w 728775"/>
                <a:gd name="connsiteY17" fmla="*/ 228600 h 1097756"/>
                <a:gd name="connsiteX18" fmla="*/ 423975 w 728775"/>
                <a:gd name="connsiteY18" fmla="*/ 202406 h 1097756"/>
                <a:gd name="connsiteX19" fmla="*/ 423975 w 728775"/>
                <a:gd name="connsiteY19" fmla="*/ 171450 h 1097756"/>
                <a:gd name="connsiteX20" fmla="*/ 419212 w 728775"/>
                <a:gd name="connsiteY20" fmla="*/ 150019 h 1097756"/>
                <a:gd name="connsiteX21" fmla="*/ 412068 w 728775"/>
                <a:gd name="connsiteY21" fmla="*/ 128588 h 1097756"/>
                <a:gd name="connsiteX22" fmla="*/ 397781 w 728775"/>
                <a:gd name="connsiteY22" fmla="*/ 109538 h 1097756"/>
                <a:gd name="connsiteX23" fmla="*/ 383493 w 728775"/>
                <a:gd name="connsiteY23" fmla="*/ 97631 h 1097756"/>
                <a:gd name="connsiteX24" fmla="*/ 347775 w 728775"/>
                <a:gd name="connsiteY24" fmla="*/ 73819 h 1097756"/>
                <a:gd name="connsiteX25" fmla="*/ 331106 w 728775"/>
                <a:gd name="connsiteY25" fmla="*/ 64294 h 1097756"/>
                <a:gd name="connsiteX26" fmla="*/ 321581 w 728775"/>
                <a:gd name="connsiteY26" fmla="*/ 42863 h 1097756"/>
                <a:gd name="connsiteX27" fmla="*/ 319200 w 728775"/>
                <a:gd name="connsiteY27" fmla="*/ 23813 h 1097756"/>
                <a:gd name="connsiteX28" fmla="*/ 323962 w 728775"/>
                <a:gd name="connsiteY28" fmla="*/ 9525 h 1097756"/>
                <a:gd name="connsiteX29" fmla="*/ 340631 w 728775"/>
                <a:gd name="connsiteY29" fmla="*/ 0 h 1097756"/>
                <a:gd name="connsiteX30" fmla="*/ 376350 w 728775"/>
                <a:gd name="connsiteY30" fmla="*/ 4763 h 1097756"/>
                <a:gd name="connsiteX31" fmla="*/ 428737 w 728775"/>
                <a:gd name="connsiteY31" fmla="*/ 21431 h 1097756"/>
                <a:gd name="connsiteX32" fmla="*/ 488268 w 728775"/>
                <a:gd name="connsiteY32" fmla="*/ 45244 h 1097756"/>
                <a:gd name="connsiteX33" fmla="*/ 559706 w 728775"/>
                <a:gd name="connsiteY33" fmla="*/ 78581 h 1097756"/>
                <a:gd name="connsiteX34" fmla="*/ 612093 w 728775"/>
                <a:gd name="connsiteY34" fmla="*/ 109538 h 1097756"/>
                <a:gd name="connsiteX35" fmla="*/ 659718 w 728775"/>
                <a:gd name="connsiteY35" fmla="*/ 140494 h 1097756"/>
                <a:gd name="connsiteX36" fmla="*/ 709725 w 728775"/>
                <a:gd name="connsiteY36" fmla="*/ 183356 h 1097756"/>
                <a:gd name="connsiteX37" fmla="*/ 724012 w 728775"/>
                <a:gd name="connsiteY37" fmla="*/ 200025 h 1097756"/>
                <a:gd name="connsiteX38" fmla="*/ 728775 w 728775"/>
                <a:gd name="connsiteY38" fmla="*/ 216694 h 1097756"/>
                <a:gd name="connsiteX39" fmla="*/ 728775 w 728775"/>
                <a:gd name="connsiteY39" fmla="*/ 235744 h 1097756"/>
                <a:gd name="connsiteX40" fmla="*/ 724012 w 728775"/>
                <a:gd name="connsiteY40" fmla="*/ 259556 h 1097756"/>
                <a:gd name="connsiteX41" fmla="*/ 716868 w 728775"/>
                <a:gd name="connsiteY41" fmla="*/ 280988 h 1097756"/>
                <a:gd name="connsiteX42" fmla="*/ 700200 w 728775"/>
                <a:gd name="connsiteY42" fmla="*/ 300038 h 1097756"/>
                <a:gd name="connsiteX43" fmla="*/ 669243 w 728775"/>
                <a:gd name="connsiteY43" fmla="*/ 321469 h 1097756"/>
                <a:gd name="connsiteX44" fmla="*/ 631143 w 728775"/>
                <a:gd name="connsiteY44" fmla="*/ 352425 h 1097756"/>
                <a:gd name="connsiteX45" fmla="*/ 612093 w 728775"/>
                <a:gd name="connsiteY45" fmla="*/ 376238 h 1097756"/>
                <a:gd name="connsiteX46" fmla="*/ 376350 w 728775"/>
                <a:gd name="connsiteY46" fmla="*/ 692944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8775" h="1097756">
                  <a:moveTo>
                    <a:pt x="376350" y="692944"/>
                  </a:moveTo>
                  <a:lnTo>
                    <a:pt x="173943" y="942975"/>
                  </a:lnTo>
                  <a:lnTo>
                    <a:pt x="62025" y="1081088"/>
                  </a:lnTo>
                  <a:lnTo>
                    <a:pt x="47737" y="1090613"/>
                  </a:lnTo>
                  <a:lnTo>
                    <a:pt x="31068" y="1097756"/>
                  </a:lnTo>
                  <a:lnTo>
                    <a:pt x="9637" y="1095375"/>
                  </a:lnTo>
                  <a:lnTo>
                    <a:pt x="2493" y="1083469"/>
                  </a:lnTo>
                  <a:cubicBezTo>
                    <a:pt x="0" y="1066014"/>
                    <a:pt x="112" y="1072413"/>
                    <a:pt x="112" y="1064419"/>
                  </a:cubicBezTo>
                  <a:lnTo>
                    <a:pt x="4875" y="1040606"/>
                  </a:lnTo>
                  <a:lnTo>
                    <a:pt x="47737" y="957263"/>
                  </a:lnTo>
                  <a:lnTo>
                    <a:pt x="109650" y="838200"/>
                  </a:lnTo>
                  <a:lnTo>
                    <a:pt x="171562" y="726281"/>
                  </a:lnTo>
                  <a:lnTo>
                    <a:pt x="233475" y="609600"/>
                  </a:lnTo>
                  <a:lnTo>
                    <a:pt x="295387" y="495300"/>
                  </a:lnTo>
                  <a:lnTo>
                    <a:pt x="362062" y="371475"/>
                  </a:lnTo>
                  <a:lnTo>
                    <a:pt x="404925" y="288131"/>
                  </a:lnTo>
                  <a:lnTo>
                    <a:pt x="416831" y="259556"/>
                  </a:lnTo>
                  <a:lnTo>
                    <a:pt x="421593" y="228600"/>
                  </a:lnTo>
                  <a:lnTo>
                    <a:pt x="423975" y="202406"/>
                  </a:lnTo>
                  <a:lnTo>
                    <a:pt x="423975" y="171450"/>
                  </a:lnTo>
                  <a:lnTo>
                    <a:pt x="419212" y="150019"/>
                  </a:lnTo>
                  <a:lnTo>
                    <a:pt x="412068" y="128588"/>
                  </a:lnTo>
                  <a:lnTo>
                    <a:pt x="397781" y="109538"/>
                  </a:lnTo>
                  <a:lnTo>
                    <a:pt x="383493" y="97631"/>
                  </a:lnTo>
                  <a:lnTo>
                    <a:pt x="347775" y="73819"/>
                  </a:lnTo>
                  <a:lnTo>
                    <a:pt x="331106" y="64294"/>
                  </a:lnTo>
                  <a:lnTo>
                    <a:pt x="321581" y="42863"/>
                  </a:lnTo>
                  <a:lnTo>
                    <a:pt x="319200" y="23813"/>
                  </a:lnTo>
                  <a:lnTo>
                    <a:pt x="323962" y="9525"/>
                  </a:lnTo>
                  <a:lnTo>
                    <a:pt x="340631" y="0"/>
                  </a:lnTo>
                  <a:lnTo>
                    <a:pt x="376350" y="4763"/>
                  </a:lnTo>
                  <a:lnTo>
                    <a:pt x="428737" y="21431"/>
                  </a:lnTo>
                  <a:lnTo>
                    <a:pt x="488268" y="45244"/>
                  </a:lnTo>
                  <a:lnTo>
                    <a:pt x="559706" y="78581"/>
                  </a:lnTo>
                  <a:lnTo>
                    <a:pt x="612093" y="109538"/>
                  </a:lnTo>
                  <a:lnTo>
                    <a:pt x="659718" y="140494"/>
                  </a:lnTo>
                  <a:lnTo>
                    <a:pt x="709725" y="183356"/>
                  </a:lnTo>
                  <a:lnTo>
                    <a:pt x="724012" y="200025"/>
                  </a:lnTo>
                  <a:lnTo>
                    <a:pt x="728775" y="216694"/>
                  </a:lnTo>
                  <a:lnTo>
                    <a:pt x="728775" y="235744"/>
                  </a:lnTo>
                  <a:lnTo>
                    <a:pt x="724012" y="259556"/>
                  </a:lnTo>
                  <a:lnTo>
                    <a:pt x="716868" y="280988"/>
                  </a:lnTo>
                  <a:lnTo>
                    <a:pt x="700200" y="300038"/>
                  </a:lnTo>
                  <a:lnTo>
                    <a:pt x="669243" y="321469"/>
                  </a:lnTo>
                  <a:lnTo>
                    <a:pt x="631143" y="352425"/>
                  </a:lnTo>
                  <a:lnTo>
                    <a:pt x="612093" y="376238"/>
                  </a:lnTo>
                  <a:lnTo>
                    <a:pt x="3763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8BFAB35-713D-5C46-A204-13BE361C8E8C}"/>
                </a:ext>
              </a:extLst>
            </p:cNvPr>
            <p:cNvSpPr/>
            <p:nvPr/>
          </p:nvSpPr>
          <p:spPr>
            <a:xfrm>
              <a:off x="4379913" y="4248150"/>
              <a:ext cx="476250" cy="877888"/>
            </a:xfrm>
            <a:custGeom>
              <a:avLst/>
              <a:gdLst>
                <a:gd name="connsiteX0" fmla="*/ 228600 w 476250"/>
                <a:gd name="connsiteY0" fmla="*/ 652463 h 878681"/>
                <a:gd name="connsiteX1" fmla="*/ 192881 w 476250"/>
                <a:gd name="connsiteY1" fmla="*/ 492919 h 878681"/>
                <a:gd name="connsiteX2" fmla="*/ 161925 w 476250"/>
                <a:gd name="connsiteY2" fmla="*/ 383381 h 878681"/>
                <a:gd name="connsiteX3" fmla="*/ 128587 w 476250"/>
                <a:gd name="connsiteY3" fmla="*/ 290513 h 878681"/>
                <a:gd name="connsiteX4" fmla="*/ 90487 w 476250"/>
                <a:gd name="connsiteY4" fmla="*/ 211931 h 878681"/>
                <a:gd name="connsiteX5" fmla="*/ 59531 w 476250"/>
                <a:gd name="connsiteY5" fmla="*/ 154781 h 878681"/>
                <a:gd name="connsiteX6" fmla="*/ 9525 w 476250"/>
                <a:gd name="connsiteY6" fmla="*/ 78581 h 878681"/>
                <a:gd name="connsiteX7" fmla="*/ 2381 w 476250"/>
                <a:gd name="connsiteY7" fmla="*/ 61913 h 878681"/>
                <a:gd name="connsiteX8" fmla="*/ 0 w 476250"/>
                <a:gd name="connsiteY8" fmla="*/ 38100 h 878681"/>
                <a:gd name="connsiteX9" fmla="*/ 4762 w 476250"/>
                <a:gd name="connsiteY9" fmla="*/ 14288 h 878681"/>
                <a:gd name="connsiteX10" fmla="*/ 14287 w 476250"/>
                <a:gd name="connsiteY10" fmla="*/ 4763 h 878681"/>
                <a:gd name="connsiteX11" fmla="*/ 28575 w 476250"/>
                <a:gd name="connsiteY11" fmla="*/ 0 h 878681"/>
                <a:gd name="connsiteX12" fmla="*/ 57150 w 476250"/>
                <a:gd name="connsiteY12" fmla="*/ 0 h 878681"/>
                <a:gd name="connsiteX13" fmla="*/ 73819 w 476250"/>
                <a:gd name="connsiteY13" fmla="*/ 2381 h 878681"/>
                <a:gd name="connsiteX14" fmla="*/ 90487 w 476250"/>
                <a:gd name="connsiteY14" fmla="*/ 16669 h 878681"/>
                <a:gd name="connsiteX15" fmla="*/ 152400 w 476250"/>
                <a:gd name="connsiteY15" fmla="*/ 88106 h 878681"/>
                <a:gd name="connsiteX16" fmla="*/ 211931 w 476250"/>
                <a:gd name="connsiteY16" fmla="*/ 157163 h 878681"/>
                <a:gd name="connsiteX17" fmla="*/ 283369 w 476250"/>
                <a:gd name="connsiteY17" fmla="*/ 247650 h 878681"/>
                <a:gd name="connsiteX18" fmla="*/ 326231 w 476250"/>
                <a:gd name="connsiteY18" fmla="*/ 300038 h 878681"/>
                <a:gd name="connsiteX19" fmla="*/ 366712 w 476250"/>
                <a:gd name="connsiteY19" fmla="*/ 352425 h 878681"/>
                <a:gd name="connsiteX20" fmla="*/ 397669 w 476250"/>
                <a:gd name="connsiteY20" fmla="*/ 402431 h 878681"/>
                <a:gd name="connsiteX21" fmla="*/ 426244 w 476250"/>
                <a:gd name="connsiteY21" fmla="*/ 459581 h 878681"/>
                <a:gd name="connsiteX22" fmla="*/ 445294 w 476250"/>
                <a:gd name="connsiteY22" fmla="*/ 511969 h 878681"/>
                <a:gd name="connsiteX23" fmla="*/ 459581 w 476250"/>
                <a:gd name="connsiteY23" fmla="*/ 561975 h 878681"/>
                <a:gd name="connsiteX24" fmla="*/ 469106 w 476250"/>
                <a:gd name="connsiteY24" fmla="*/ 611981 h 878681"/>
                <a:gd name="connsiteX25" fmla="*/ 476250 w 476250"/>
                <a:gd name="connsiteY25" fmla="*/ 666750 h 878681"/>
                <a:gd name="connsiteX26" fmla="*/ 476250 w 476250"/>
                <a:gd name="connsiteY26" fmla="*/ 714375 h 878681"/>
                <a:gd name="connsiteX27" fmla="*/ 476250 w 476250"/>
                <a:gd name="connsiteY27" fmla="*/ 764381 h 878681"/>
                <a:gd name="connsiteX28" fmla="*/ 469106 w 476250"/>
                <a:gd name="connsiteY28" fmla="*/ 814388 h 878681"/>
                <a:gd name="connsiteX29" fmla="*/ 459581 w 476250"/>
                <a:gd name="connsiteY29" fmla="*/ 842963 h 878681"/>
                <a:gd name="connsiteX30" fmla="*/ 450056 w 476250"/>
                <a:gd name="connsiteY30" fmla="*/ 864394 h 878681"/>
                <a:gd name="connsiteX31" fmla="*/ 440531 w 476250"/>
                <a:gd name="connsiteY31" fmla="*/ 873919 h 878681"/>
                <a:gd name="connsiteX32" fmla="*/ 419100 w 476250"/>
                <a:gd name="connsiteY32" fmla="*/ 878681 h 878681"/>
                <a:gd name="connsiteX33" fmla="*/ 397669 w 476250"/>
                <a:gd name="connsiteY33" fmla="*/ 876300 h 878681"/>
                <a:gd name="connsiteX34" fmla="*/ 381000 w 476250"/>
                <a:gd name="connsiteY34" fmla="*/ 873919 h 878681"/>
                <a:gd name="connsiteX35" fmla="*/ 357187 w 476250"/>
                <a:gd name="connsiteY35" fmla="*/ 864394 h 878681"/>
                <a:gd name="connsiteX36" fmla="*/ 335756 w 476250"/>
                <a:gd name="connsiteY36" fmla="*/ 850106 h 878681"/>
                <a:gd name="connsiteX37" fmla="*/ 309562 w 476250"/>
                <a:gd name="connsiteY37" fmla="*/ 828675 h 878681"/>
                <a:gd name="connsiteX38" fmla="*/ 285750 w 476250"/>
                <a:gd name="connsiteY38" fmla="*/ 795338 h 878681"/>
                <a:gd name="connsiteX39" fmla="*/ 266700 w 476250"/>
                <a:gd name="connsiteY39" fmla="*/ 757238 h 878681"/>
                <a:gd name="connsiteX40" fmla="*/ 228600 w 476250"/>
                <a:gd name="connsiteY40" fmla="*/ 652463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6250" h="878681">
                  <a:moveTo>
                    <a:pt x="228600" y="652463"/>
                  </a:moveTo>
                  <a:lnTo>
                    <a:pt x="192881" y="492919"/>
                  </a:lnTo>
                  <a:lnTo>
                    <a:pt x="161925" y="383381"/>
                  </a:lnTo>
                  <a:lnTo>
                    <a:pt x="128587" y="290513"/>
                  </a:lnTo>
                  <a:lnTo>
                    <a:pt x="90487" y="211931"/>
                  </a:lnTo>
                  <a:lnTo>
                    <a:pt x="59531" y="154781"/>
                  </a:lnTo>
                  <a:lnTo>
                    <a:pt x="9525" y="78581"/>
                  </a:lnTo>
                  <a:lnTo>
                    <a:pt x="2381" y="61913"/>
                  </a:lnTo>
                  <a:lnTo>
                    <a:pt x="0" y="38100"/>
                  </a:lnTo>
                  <a:lnTo>
                    <a:pt x="4762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73819" y="2381"/>
                  </a:lnTo>
                  <a:lnTo>
                    <a:pt x="90487" y="16669"/>
                  </a:lnTo>
                  <a:lnTo>
                    <a:pt x="152400" y="88106"/>
                  </a:lnTo>
                  <a:lnTo>
                    <a:pt x="211931" y="157163"/>
                  </a:lnTo>
                  <a:lnTo>
                    <a:pt x="283369" y="247650"/>
                  </a:lnTo>
                  <a:lnTo>
                    <a:pt x="326231" y="300038"/>
                  </a:lnTo>
                  <a:lnTo>
                    <a:pt x="366712" y="352425"/>
                  </a:lnTo>
                  <a:lnTo>
                    <a:pt x="397669" y="402431"/>
                  </a:lnTo>
                  <a:lnTo>
                    <a:pt x="426244" y="459581"/>
                  </a:lnTo>
                  <a:lnTo>
                    <a:pt x="445294" y="511969"/>
                  </a:lnTo>
                  <a:lnTo>
                    <a:pt x="459581" y="561975"/>
                  </a:lnTo>
                  <a:lnTo>
                    <a:pt x="469106" y="611981"/>
                  </a:lnTo>
                  <a:lnTo>
                    <a:pt x="476250" y="666750"/>
                  </a:lnTo>
                  <a:lnTo>
                    <a:pt x="476250" y="714375"/>
                  </a:lnTo>
                  <a:lnTo>
                    <a:pt x="476250" y="764381"/>
                  </a:lnTo>
                  <a:lnTo>
                    <a:pt x="469106" y="814388"/>
                  </a:lnTo>
                  <a:lnTo>
                    <a:pt x="459581" y="842963"/>
                  </a:lnTo>
                  <a:lnTo>
                    <a:pt x="450056" y="864394"/>
                  </a:lnTo>
                  <a:lnTo>
                    <a:pt x="440531" y="873919"/>
                  </a:lnTo>
                  <a:lnTo>
                    <a:pt x="419100" y="878681"/>
                  </a:lnTo>
                  <a:lnTo>
                    <a:pt x="397669" y="876300"/>
                  </a:lnTo>
                  <a:lnTo>
                    <a:pt x="381000" y="873919"/>
                  </a:lnTo>
                  <a:lnTo>
                    <a:pt x="357187" y="864394"/>
                  </a:lnTo>
                  <a:lnTo>
                    <a:pt x="335756" y="850106"/>
                  </a:lnTo>
                  <a:lnTo>
                    <a:pt x="309562" y="828675"/>
                  </a:lnTo>
                  <a:lnTo>
                    <a:pt x="285750" y="795338"/>
                  </a:lnTo>
                  <a:lnTo>
                    <a:pt x="266700" y="757238"/>
                  </a:lnTo>
                  <a:lnTo>
                    <a:pt x="228600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9762ECB-EC71-E047-90C0-3A533505C472}"/>
                </a:ext>
              </a:extLst>
            </p:cNvPr>
            <p:cNvSpPr/>
            <p:nvPr/>
          </p:nvSpPr>
          <p:spPr>
            <a:xfrm>
              <a:off x="6215063" y="4979988"/>
              <a:ext cx="985837" cy="971550"/>
            </a:xfrm>
            <a:custGeom>
              <a:avLst/>
              <a:gdLst>
                <a:gd name="connsiteX0" fmla="*/ 512219 w 986088"/>
                <a:gd name="connsiteY0" fmla="*/ 533400 h 971550"/>
                <a:gd name="connsiteX1" fmla="*/ 369344 w 986088"/>
                <a:gd name="connsiteY1" fmla="*/ 378619 h 971550"/>
                <a:gd name="connsiteX2" fmla="*/ 257426 w 986088"/>
                <a:gd name="connsiteY2" fmla="*/ 271462 h 971550"/>
                <a:gd name="connsiteX3" fmla="*/ 155032 w 986088"/>
                <a:gd name="connsiteY3" fmla="*/ 183356 h 971550"/>
                <a:gd name="connsiteX4" fmla="*/ 33588 w 986088"/>
                <a:gd name="connsiteY4" fmla="*/ 92869 h 971550"/>
                <a:gd name="connsiteX5" fmla="*/ 14538 w 986088"/>
                <a:gd name="connsiteY5" fmla="*/ 64294 h 971550"/>
                <a:gd name="connsiteX6" fmla="*/ 5013 w 986088"/>
                <a:gd name="connsiteY6" fmla="*/ 35719 h 971550"/>
                <a:gd name="connsiteX7" fmla="*/ 251 w 986088"/>
                <a:gd name="connsiteY7" fmla="*/ 19050 h 971550"/>
                <a:gd name="connsiteX8" fmla="*/ 2632 w 986088"/>
                <a:gd name="connsiteY8" fmla="*/ 7144 h 971550"/>
                <a:gd name="connsiteX9" fmla="*/ 12157 w 986088"/>
                <a:gd name="connsiteY9" fmla="*/ 0 h 971550"/>
                <a:gd name="connsiteX10" fmla="*/ 31207 w 986088"/>
                <a:gd name="connsiteY10" fmla="*/ 0 h 971550"/>
                <a:gd name="connsiteX11" fmla="*/ 59782 w 986088"/>
                <a:gd name="connsiteY11" fmla="*/ 2381 h 971550"/>
                <a:gd name="connsiteX12" fmla="*/ 131219 w 986088"/>
                <a:gd name="connsiteY12" fmla="*/ 40481 h 971550"/>
                <a:gd name="connsiteX13" fmla="*/ 276476 w 986088"/>
                <a:gd name="connsiteY13" fmla="*/ 116681 h 971550"/>
                <a:gd name="connsiteX14" fmla="*/ 416969 w 986088"/>
                <a:gd name="connsiteY14" fmla="*/ 188119 h 971550"/>
                <a:gd name="connsiteX15" fmla="*/ 559844 w 986088"/>
                <a:gd name="connsiteY15" fmla="*/ 273844 h 971550"/>
                <a:gd name="connsiteX16" fmla="*/ 690813 w 986088"/>
                <a:gd name="connsiteY16" fmla="*/ 352425 h 971550"/>
                <a:gd name="connsiteX17" fmla="*/ 814638 w 986088"/>
                <a:gd name="connsiteY17" fmla="*/ 440531 h 971550"/>
                <a:gd name="connsiteX18" fmla="*/ 855119 w 986088"/>
                <a:gd name="connsiteY18" fmla="*/ 490537 h 971550"/>
                <a:gd name="connsiteX19" fmla="*/ 897982 w 986088"/>
                <a:gd name="connsiteY19" fmla="*/ 554831 h 971550"/>
                <a:gd name="connsiteX20" fmla="*/ 928938 w 986088"/>
                <a:gd name="connsiteY20" fmla="*/ 614362 h 971550"/>
                <a:gd name="connsiteX21" fmla="*/ 955132 w 986088"/>
                <a:gd name="connsiteY21" fmla="*/ 681037 h 971550"/>
                <a:gd name="connsiteX22" fmla="*/ 969419 w 986088"/>
                <a:gd name="connsiteY22" fmla="*/ 733425 h 971550"/>
                <a:gd name="connsiteX23" fmla="*/ 978944 w 986088"/>
                <a:gd name="connsiteY23" fmla="*/ 776287 h 971550"/>
                <a:gd name="connsiteX24" fmla="*/ 986088 w 986088"/>
                <a:gd name="connsiteY24" fmla="*/ 819150 h 971550"/>
                <a:gd name="connsiteX25" fmla="*/ 986088 w 986088"/>
                <a:gd name="connsiteY25" fmla="*/ 864394 h 971550"/>
                <a:gd name="connsiteX26" fmla="*/ 983707 w 986088"/>
                <a:gd name="connsiteY26" fmla="*/ 904875 h 971550"/>
                <a:gd name="connsiteX27" fmla="*/ 971801 w 986088"/>
                <a:gd name="connsiteY27" fmla="*/ 942975 h 971550"/>
                <a:gd name="connsiteX28" fmla="*/ 950369 w 986088"/>
                <a:gd name="connsiteY28" fmla="*/ 966787 h 971550"/>
                <a:gd name="connsiteX29" fmla="*/ 931319 w 986088"/>
                <a:gd name="connsiteY29" fmla="*/ 971550 h 971550"/>
                <a:gd name="connsiteX30" fmla="*/ 900363 w 986088"/>
                <a:gd name="connsiteY30" fmla="*/ 966787 h 971550"/>
                <a:gd name="connsiteX31" fmla="*/ 862263 w 986088"/>
                <a:gd name="connsiteY31" fmla="*/ 950119 h 971550"/>
                <a:gd name="connsiteX32" fmla="*/ 814638 w 986088"/>
                <a:gd name="connsiteY32" fmla="*/ 916781 h 971550"/>
                <a:gd name="connsiteX33" fmla="*/ 774157 w 986088"/>
                <a:gd name="connsiteY33" fmla="*/ 873919 h 971550"/>
                <a:gd name="connsiteX34" fmla="*/ 726532 w 986088"/>
                <a:gd name="connsiteY34" fmla="*/ 802481 h 971550"/>
                <a:gd name="connsiteX35" fmla="*/ 650332 w 986088"/>
                <a:gd name="connsiteY35" fmla="*/ 702469 h 971550"/>
                <a:gd name="connsiteX36" fmla="*/ 512219 w 986088"/>
                <a:gd name="connsiteY36" fmla="*/ 5334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6088" h="971550">
                  <a:moveTo>
                    <a:pt x="512219" y="533400"/>
                  </a:moveTo>
                  <a:lnTo>
                    <a:pt x="369344" y="378619"/>
                  </a:lnTo>
                  <a:lnTo>
                    <a:pt x="257426" y="271462"/>
                  </a:lnTo>
                  <a:lnTo>
                    <a:pt x="155032" y="183356"/>
                  </a:lnTo>
                  <a:lnTo>
                    <a:pt x="33588" y="92869"/>
                  </a:lnTo>
                  <a:lnTo>
                    <a:pt x="14538" y="64294"/>
                  </a:lnTo>
                  <a:cubicBezTo>
                    <a:pt x="4742" y="37354"/>
                    <a:pt x="5013" y="47391"/>
                    <a:pt x="5013" y="35719"/>
                  </a:cubicBezTo>
                  <a:cubicBezTo>
                    <a:pt x="0" y="20678"/>
                    <a:pt x="251" y="26451"/>
                    <a:pt x="251" y="19050"/>
                  </a:cubicBezTo>
                  <a:lnTo>
                    <a:pt x="2632" y="7144"/>
                  </a:lnTo>
                  <a:lnTo>
                    <a:pt x="12157" y="0"/>
                  </a:lnTo>
                  <a:lnTo>
                    <a:pt x="31207" y="0"/>
                  </a:lnTo>
                  <a:lnTo>
                    <a:pt x="59782" y="2381"/>
                  </a:lnTo>
                  <a:lnTo>
                    <a:pt x="131219" y="40481"/>
                  </a:lnTo>
                  <a:lnTo>
                    <a:pt x="276476" y="116681"/>
                  </a:lnTo>
                  <a:lnTo>
                    <a:pt x="416969" y="188119"/>
                  </a:lnTo>
                  <a:lnTo>
                    <a:pt x="559844" y="273844"/>
                  </a:lnTo>
                  <a:lnTo>
                    <a:pt x="690813" y="352425"/>
                  </a:lnTo>
                  <a:lnTo>
                    <a:pt x="814638" y="440531"/>
                  </a:lnTo>
                  <a:lnTo>
                    <a:pt x="855119" y="490537"/>
                  </a:lnTo>
                  <a:lnTo>
                    <a:pt x="897982" y="554831"/>
                  </a:lnTo>
                  <a:lnTo>
                    <a:pt x="928938" y="614362"/>
                  </a:lnTo>
                  <a:lnTo>
                    <a:pt x="955132" y="681037"/>
                  </a:lnTo>
                  <a:lnTo>
                    <a:pt x="969419" y="733425"/>
                  </a:lnTo>
                  <a:lnTo>
                    <a:pt x="978944" y="776287"/>
                  </a:lnTo>
                  <a:lnTo>
                    <a:pt x="986088" y="819150"/>
                  </a:lnTo>
                  <a:lnTo>
                    <a:pt x="986088" y="864394"/>
                  </a:lnTo>
                  <a:lnTo>
                    <a:pt x="983707" y="904875"/>
                  </a:lnTo>
                  <a:lnTo>
                    <a:pt x="971801" y="942975"/>
                  </a:lnTo>
                  <a:lnTo>
                    <a:pt x="950369" y="966787"/>
                  </a:lnTo>
                  <a:lnTo>
                    <a:pt x="931319" y="971550"/>
                  </a:lnTo>
                  <a:lnTo>
                    <a:pt x="900363" y="966787"/>
                  </a:lnTo>
                  <a:lnTo>
                    <a:pt x="862263" y="950119"/>
                  </a:lnTo>
                  <a:lnTo>
                    <a:pt x="814638" y="916781"/>
                  </a:lnTo>
                  <a:lnTo>
                    <a:pt x="774157" y="873919"/>
                  </a:lnTo>
                  <a:lnTo>
                    <a:pt x="726532" y="802481"/>
                  </a:lnTo>
                  <a:lnTo>
                    <a:pt x="650332" y="702469"/>
                  </a:lnTo>
                  <a:lnTo>
                    <a:pt x="512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893732E-17B8-B34F-96CC-F6C993EDDD68}"/>
                </a:ext>
              </a:extLst>
            </p:cNvPr>
            <p:cNvSpPr/>
            <p:nvPr/>
          </p:nvSpPr>
          <p:spPr>
            <a:xfrm rot="16200000">
              <a:off x="1215232" y="3005931"/>
              <a:ext cx="3111500" cy="788987"/>
            </a:xfrm>
            <a:custGeom>
              <a:avLst/>
              <a:gdLst>
                <a:gd name="connsiteX0" fmla="*/ 1738648 w 3111536"/>
                <a:gd name="connsiteY0" fmla="*/ 708338 h 788187"/>
                <a:gd name="connsiteX1" fmla="*/ 1478494 w 3111536"/>
                <a:gd name="connsiteY1" fmla="*/ 659398 h 788187"/>
                <a:gd name="connsiteX2" fmla="*/ 1267281 w 3111536"/>
                <a:gd name="connsiteY2" fmla="*/ 610459 h 788187"/>
                <a:gd name="connsiteX3" fmla="*/ 1068946 w 3111536"/>
                <a:gd name="connsiteY3" fmla="*/ 556367 h 788187"/>
                <a:gd name="connsiteX4" fmla="*/ 842278 w 3111536"/>
                <a:gd name="connsiteY4" fmla="*/ 481670 h 788187"/>
                <a:gd name="connsiteX5" fmla="*/ 680004 w 3111536"/>
                <a:gd name="connsiteY5" fmla="*/ 419851 h 788187"/>
                <a:gd name="connsiteX6" fmla="*/ 543488 w 3111536"/>
                <a:gd name="connsiteY6" fmla="*/ 363184 h 788187"/>
                <a:gd name="connsiteX7" fmla="*/ 388942 w 3111536"/>
                <a:gd name="connsiteY7" fmla="*/ 291062 h 788187"/>
                <a:gd name="connsiteX8" fmla="*/ 213789 w 3111536"/>
                <a:gd name="connsiteY8" fmla="*/ 198335 h 788187"/>
                <a:gd name="connsiteX9" fmla="*/ 79849 w 3111536"/>
                <a:gd name="connsiteY9" fmla="*/ 115910 h 788187"/>
                <a:gd name="connsiteX10" fmla="*/ 41212 w 3111536"/>
                <a:gd name="connsiteY10" fmla="*/ 90152 h 788187"/>
                <a:gd name="connsiteX11" fmla="*/ 7727 w 3111536"/>
                <a:gd name="connsiteY11" fmla="*/ 48940 h 788187"/>
                <a:gd name="connsiteX12" fmla="*/ 0 w 3111536"/>
                <a:gd name="connsiteY12" fmla="*/ 25758 h 788187"/>
                <a:gd name="connsiteX13" fmla="*/ 2576 w 3111536"/>
                <a:gd name="connsiteY13" fmla="*/ 10303 h 788187"/>
                <a:gd name="connsiteX14" fmla="*/ 15454 w 3111536"/>
                <a:gd name="connsiteY14" fmla="*/ 0 h 788187"/>
                <a:gd name="connsiteX15" fmla="*/ 36061 w 3111536"/>
                <a:gd name="connsiteY15" fmla="*/ 2576 h 788187"/>
                <a:gd name="connsiteX16" fmla="*/ 162274 w 3111536"/>
                <a:gd name="connsiteY16" fmla="*/ 66970 h 788187"/>
                <a:gd name="connsiteX17" fmla="*/ 314244 w 3111536"/>
                <a:gd name="connsiteY17" fmla="*/ 139092 h 788187"/>
                <a:gd name="connsiteX18" fmla="*/ 486821 w 3111536"/>
                <a:gd name="connsiteY18" fmla="*/ 213789 h 788187"/>
                <a:gd name="connsiteX19" fmla="*/ 664550 w 3111536"/>
                <a:gd name="connsiteY19" fmla="*/ 278184 h 788187"/>
                <a:gd name="connsiteX20" fmla="*/ 793338 w 3111536"/>
                <a:gd name="connsiteY20" fmla="*/ 321972 h 788187"/>
                <a:gd name="connsiteX21" fmla="*/ 937582 w 3111536"/>
                <a:gd name="connsiteY21" fmla="*/ 363184 h 788187"/>
                <a:gd name="connsiteX22" fmla="*/ 1074098 w 3111536"/>
                <a:gd name="connsiteY22" fmla="*/ 399245 h 788187"/>
                <a:gd name="connsiteX23" fmla="*/ 1215765 w 3111536"/>
                <a:gd name="connsiteY23" fmla="*/ 427579 h 788187"/>
                <a:gd name="connsiteX24" fmla="*/ 1429555 w 3111536"/>
                <a:gd name="connsiteY24" fmla="*/ 463639 h 788187"/>
                <a:gd name="connsiteX25" fmla="*/ 1615010 w 3111536"/>
                <a:gd name="connsiteY25" fmla="*/ 494549 h 788187"/>
                <a:gd name="connsiteX26" fmla="*/ 1800466 w 3111536"/>
                <a:gd name="connsiteY26" fmla="*/ 520306 h 788187"/>
                <a:gd name="connsiteX27" fmla="*/ 2001377 w 3111536"/>
                <a:gd name="connsiteY27" fmla="*/ 538337 h 788187"/>
                <a:gd name="connsiteX28" fmla="*/ 2284712 w 3111536"/>
                <a:gd name="connsiteY28" fmla="*/ 551216 h 788187"/>
                <a:gd name="connsiteX29" fmla="*/ 2629866 w 3111536"/>
                <a:gd name="connsiteY29" fmla="*/ 546064 h 788187"/>
                <a:gd name="connsiteX30" fmla="*/ 2786988 w 3111536"/>
                <a:gd name="connsiteY30" fmla="*/ 540913 h 788187"/>
                <a:gd name="connsiteX31" fmla="*/ 2828200 w 3111536"/>
                <a:gd name="connsiteY31" fmla="*/ 530610 h 788187"/>
                <a:gd name="connsiteX32" fmla="*/ 2895170 w 3111536"/>
                <a:gd name="connsiteY32" fmla="*/ 510003 h 788187"/>
                <a:gd name="connsiteX33" fmla="*/ 2962141 w 3111536"/>
                <a:gd name="connsiteY33" fmla="*/ 476518 h 788187"/>
                <a:gd name="connsiteX34" fmla="*/ 3029111 w 3111536"/>
                <a:gd name="connsiteY34" fmla="*/ 435306 h 788187"/>
                <a:gd name="connsiteX35" fmla="*/ 3070323 w 3111536"/>
                <a:gd name="connsiteY35" fmla="*/ 414700 h 788187"/>
                <a:gd name="connsiteX36" fmla="*/ 3090929 w 3111536"/>
                <a:gd name="connsiteY36" fmla="*/ 409548 h 788187"/>
                <a:gd name="connsiteX37" fmla="*/ 3103808 w 3111536"/>
                <a:gd name="connsiteY37" fmla="*/ 409548 h 788187"/>
                <a:gd name="connsiteX38" fmla="*/ 3111536 w 3111536"/>
                <a:gd name="connsiteY38" fmla="*/ 417275 h 788187"/>
                <a:gd name="connsiteX39" fmla="*/ 3101232 w 3111536"/>
                <a:gd name="connsiteY39" fmla="*/ 450761 h 788187"/>
                <a:gd name="connsiteX40" fmla="*/ 3060020 w 3111536"/>
                <a:gd name="connsiteY40" fmla="*/ 520306 h 788187"/>
                <a:gd name="connsiteX41" fmla="*/ 3000777 w 3111536"/>
                <a:gd name="connsiteY41" fmla="*/ 641368 h 788187"/>
                <a:gd name="connsiteX42" fmla="*/ 2949262 w 3111536"/>
                <a:gd name="connsiteY42" fmla="*/ 788187 h 788187"/>
                <a:gd name="connsiteX43" fmla="*/ 2802443 w 3111536"/>
                <a:gd name="connsiteY43" fmla="*/ 777884 h 788187"/>
                <a:gd name="connsiteX44" fmla="*/ 2578350 w 3111536"/>
                <a:gd name="connsiteY44" fmla="*/ 780460 h 788187"/>
                <a:gd name="connsiteX45" fmla="*/ 2372288 w 3111536"/>
                <a:gd name="connsiteY45" fmla="*/ 770157 h 788187"/>
                <a:gd name="connsiteX46" fmla="*/ 2222893 w 3111536"/>
                <a:gd name="connsiteY46" fmla="*/ 759853 h 788187"/>
                <a:gd name="connsiteX47" fmla="*/ 2114711 w 3111536"/>
                <a:gd name="connsiteY47" fmla="*/ 759853 h 788187"/>
                <a:gd name="connsiteX48" fmla="*/ 1975619 w 3111536"/>
                <a:gd name="connsiteY48" fmla="*/ 744399 h 788187"/>
                <a:gd name="connsiteX49" fmla="*/ 1738648 w 3111536"/>
                <a:gd name="connsiteY49" fmla="*/ 708338 h 78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11536" h="788187">
                  <a:moveTo>
                    <a:pt x="1738648" y="708338"/>
                  </a:moveTo>
                  <a:lnTo>
                    <a:pt x="1478494" y="659398"/>
                  </a:lnTo>
                  <a:lnTo>
                    <a:pt x="1267281" y="610459"/>
                  </a:lnTo>
                  <a:lnTo>
                    <a:pt x="1068946" y="556367"/>
                  </a:lnTo>
                  <a:lnTo>
                    <a:pt x="842278" y="481670"/>
                  </a:lnTo>
                  <a:lnTo>
                    <a:pt x="680004" y="419851"/>
                  </a:lnTo>
                  <a:lnTo>
                    <a:pt x="543488" y="363184"/>
                  </a:lnTo>
                  <a:lnTo>
                    <a:pt x="388942" y="291062"/>
                  </a:lnTo>
                  <a:lnTo>
                    <a:pt x="213789" y="198335"/>
                  </a:lnTo>
                  <a:lnTo>
                    <a:pt x="79849" y="115910"/>
                  </a:lnTo>
                  <a:lnTo>
                    <a:pt x="41212" y="90152"/>
                  </a:lnTo>
                  <a:lnTo>
                    <a:pt x="7727" y="48940"/>
                  </a:lnTo>
                  <a:lnTo>
                    <a:pt x="0" y="25758"/>
                  </a:lnTo>
                  <a:lnTo>
                    <a:pt x="2576" y="10303"/>
                  </a:lnTo>
                  <a:lnTo>
                    <a:pt x="15454" y="0"/>
                  </a:lnTo>
                  <a:lnTo>
                    <a:pt x="36061" y="2576"/>
                  </a:lnTo>
                  <a:lnTo>
                    <a:pt x="162274" y="66970"/>
                  </a:lnTo>
                  <a:lnTo>
                    <a:pt x="314244" y="139092"/>
                  </a:lnTo>
                  <a:lnTo>
                    <a:pt x="486821" y="213789"/>
                  </a:lnTo>
                  <a:lnTo>
                    <a:pt x="664550" y="278184"/>
                  </a:lnTo>
                  <a:lnTo>
                    <a:pt x="793338" y="321972"/>
                  </a:lnTo>
                  <a:lnTo>
                    <a:pt x="937582" y="363184"/>
                  </a:lnTo>
                  <a:lnTo>
                    <a:pt x="1074098" y="399245"/>
                  </a:lnTo>
                  <a:lnTo>
                    <a:pt x="1215765" y="427579"/>
                  </a:lnTo>
                  <a:lnTo>
                    <a:pt x="1429555" y="463639"/>
                  </a:lnTo>
                  <a:lnTo>
                    <a:pt x="1615010" y="494549"/>
                  </a:lnTo>
                  <a:lnTo>
                    <a:pt x="1800466" y="520306"/>
                  </a:lnTo>
                  <a:lnTo>
                    <a:pt x="2001377" y="538337"/>
                  </a:lnTo>
                  <a:lnTo>
                    <a:pt x="2284712" y="551216"/>
                  </a:lnTo>
                  <a:lnTo>
                    <a:pt x="2629866" y="546064"/>
                  </a:lnTo>
                  <a:lnTo>
                    <a:pt x="2786988" y="540913"/>
                  </a:lnTo>
                  <a:lnTo>
                    <a:pt x="2828200" y="530610"/>
                  </a:lnTo>
                  <a:lnTo>
                    <a:pt x="2895170" y="510003"/>
                  </a:lnTo>
                  <a:lnTo>
                    <a:pt x="2962141" y="476518"/>
                  </a:lnTo>
                  <a:lnTo>
                    <a:pt x="3029111" y="435306"/>
                  </a:lnTo>
                  <a:lnTo>
                    <a:pt x="3070323" y="414700"/>
                  </a:lnTo>
                  <a:lnTo>
                    <a:pt x="3090929" y="409548"/>
                  </a:lnTo>
                  <a:lnTo>
                    <a:pt x="3103808" y="409548"/>
                  </a:lnTo>
                  <a:lnTo>
                    <a:pt x="3111536" y="417275"/>
                  </a:lnTo>
                  <a:lnTo>
                    <a:pt x="3101232" y="450761"/>
                  </a:lnTo>
                  <a:lnTo>
                    <a:pt x="3060020" y="520306"/>
                  </a:lnTo>
                  <a:lnTo>
                    <a:pt x="3000777" y="641368"/>
                  </a:lnTo>
                  <a:lnTo>
                    <a:pt x="2949262" y="788187"/>
                  </a:lnTo>
                  <a:lnTo>
                    <a:pt x="2802443" y="777884"/>
                  </a:lnTo>
                  <a:lnTo>
                    <a:pt x="2578350" y="780460"/>
                  </a:lnTo>
                  <a:lnTo>
                    <a:pt x="2372288" y="770157"/>
                  </a:lnTo>
                  <a:lnTo>
                    <a:pt x="2222893" y="759853"/>
                  </a:lnTo>
                  <a:lnTo>
                    <a:pt x="2114711" y="759853"/>
                  </a:lnTo>
                  <a:lnTo>
                    <a:pt x="1975619" y="744399"/>
                  </a:lnTo>
                  <a:lnTo>
                    <a:pt x="1738648" y="708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44B9F6A-6F78-E547-A70D-0BA21F72A610}"/>
                </a:ext>
              </a:extLst>
            </p:cNvPr>
            <p:cNvSpPr/>
            <p:nvPr/>
          </p:nvSpPr>
          <p:spPr>
            <a:xfrm>
              <a:off x="3671888" y="2011363"/>
              <a:ext cx="503237" cy="806450"/>
            </a:xfrm>
            <a:custGeom>
              <a:avLst/>
              <a:gdLst>
                <a:gd name="connsiteX0" fmla="*/ 169068 w 502443"/>
                <a:gd name="connsiteY0" fmla="*/ 531019 h 804863"/>
                <a:gd name="connsiteX1" fmla="*/ 180975 w 502443"/>
                <a:gd name="connsiteY1" fmla="*/ 383382 h 804863"/>
                <a:gd name="connsiteX2" fmla="*/ 178593 w 502443"/>
                <a:gd name="connsiteY2" fmla="*/ 311944 h 804863"/>
                <a:gd name="connsiteX3" fmla="*/ 169068 w 502443"/>
                <a:gd name="connsiteY3" fmla="*/ 252413 h 804863"/>
                <a:gd name="connsiteX4" fmla="*/ 154781 w 502443"/>
                <a:gd name="connsiteY4" fmla="*/ 204788 h 804863"/>
                <a:gd name="connsiteX5" fmla="*/ 138112 w 502443"/>
                <a:gd name="connsiteY5" fmla="*/ 171450 h 804863"/>
                <a:gd name="connsiteX6" fmla="*/ 119062 w 502443"/>
                <a:gd name="connsiteY6" fmla="*/ 138113 h 804863"/>
                <a:gd name="connsiteX7" fmla="*/ 102393 w 502443"/>
                <a:gd name="connsiteY7" fmla="*/ 121444 h 804863"/>
                <a:gd name="connsiteX8" fmla="*/ 0 w 502443"/>
                <a:gd name="connsiteY8" fmla="*/ 38100 h 804863"/>
                <a:gd name="connsiteX9" fmla="*/ 109537 w 502443"/>
                <a:gd name="connsiteY9" fmla="*/ 0 h 804863"/>
                <a:gd name="connsiteX10" fmla="*/ 259556 w 502443"/>
                <a:gd name="connsiteY10" fmla="*/ 83344 h 804863"/>
                <a:gd name="connsiteX11" fmla="*/ 347662 w 502443"/>
                <a:gd name="connsiteY11" fmla="*/ 128588 h 804863"/>
                <a:gd name="connsiteX12" fmla="*/ 419100 w 502443"/>
                <a:gd name="connsiteY12" fmla="*/ 161925 h 804863"/>
                <a:gd name="connsiteX13" fmla="*/ 452437 w 502443"/>
                <a:gd name="connsiteY13" fmla="*/ 180975 h 804863"/>
                <a:gd name="connsiteX14" fmla="*/ 478631 w 502443"/>
                <a:gd name="connsiteY14" fmla="*/ 204788 h 804863"/>
                <a:gd name="connsiteX15" fmla="*/ 492918 w 502443"/>
                <a:gd name="connsiteY15" fmla="*/ 226219 h 804863"/>
                <a:gd name="connsiteX16" fmla="*/ 500062 w 502443"/>
                <a:gd name="connsiteY16" fmla="*/ 242888 h 804863"/>
                <a:gd name="connsiteX17" fmla="*/ 502443 w 502443"/>
                <a:gd name="connsiteY17" fmla="*/ 266700 h 804863"/>
                <a:gd name="connsiteX18" fmla="*/ 497681 w 502443"/>
                <a:gd name="connsiteY18" fmla="*/ 295275 h 804863"/>
                <a:gd name="connsiteX19" fmla="*/ 478631 w 502443"/>
                <a:gd name="connsiteY19" fmla="*/ 328613 h 804863"/>
                <a:gd name="connsiteX20" fmla="*/ 440531 w 502443"/>
                <a:gd name="connsiteY20" fmla="*/ 373857 h 804863"/>
                <a:gd name="connsiteX21" fmla="*/ 416718 w 502443"/>
                <a:gd name="connsiteY21" fmla="*/ 402432 h 804863"/>
                <a:gd name="connsiteX22" fmla="*/ 397668 w 502443"/>
                <a:gd name="connsiteY22" fmla="*/ 435769 h 804863"/>
                <a:gd name="connsiteX23" fmla="*/ 361950 w 502443"/>
                <a:gd name="connsiteY23" fmla="*/ 526257 h 804863"/>
                <a:gd name="connsiteX24" fmla="*/ 340518 w 502443"/>
                <a:gd name="connsiteY24" fmla="*/ 604838 h 804863"/>
                <a:gd name="connsiteX25" fmla="*/ 309562 w 502443"/>
                <a:gd name="connsiteY25" fmla="*/ 785813 h 804863"/>
                <a:gd name="connsiteX26" fmla="*/ 154781 w 502443"/>
                <a:gd name="connsiteY26" fmla="*/ 804863 h 804863"/>
                <a:gd name="connsiteX27" fmla="*/ 169068 w 502443"/>
                <a:gd name="connsiteY27" fmla="*/ 5310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443" h="804863">
                  <a:moveTo>
                    <a:pt x="169068" y="531019"/>
                  </a:moveTo>
                  <a:lnTo>
                    <a:pt x="180975" y="383382"/>
                  </a:lnTo>
                  <a:lnTo>
                    <a:pt x="178593" y="311944"/>
                  </a:lnTo>
                  <a:lnTo>
                    <a:pt x="169068" y="252413"/>
                  </a:lnTo>
                  <a:lnTo>
                    <a:pt x="154781" y="204788"/>
                  </a:lnTo>
                  <a:lnTo>
                    <a:pt x="138112" y="171450"/>
                  </a:lnTo>
                  <a:lnTo>
                    <a:pt x="119062" y="138113"/>
                  </a:lnTo>
                  <a:lnTo>
                    <a:pt x="102393" y="121444"/>
                  </a:lnTo>
                  <a:lnTo>
                    <a:pt x="0" y="38100"/>
                  </a:lnTo>
                  <a:lnTo>
                    <a:pt x="109537" y="0"/>
                  </a:lnTo>
                  <a:lnTo>
                    <a:pt x="259556" y="83344"/>
                  </a:lnTo>
                  <a:lnTo>
                    <a:pt x="347662" y="128588"/>
                  </a:lnTo>
                  <a:lnTo>
                    <a:pt x="419100" y="161925"/>
                  </a:lnTo>
                  <a:lnTo>
                    <a:pt x="452437" y="180975"/>
                  </a:lnTo>
                  <a:lnTo>
                    <a:pt x="478631" y="204788"/>
                  </a:lnTo>
                  <a:lnTo>
                    <a:pt x="492918" y="226219"/>
                  </a:lnTo>
                  <a:lnTo>
                    <a:pt x="500062" y="242888"/>
                  </a:lnTo>
                  <a:lnTo>
                    <a:pt x="502443" y="266700"/>
                  </a:lnTo>
                  <a:lnTo>
                    <a:pt x="497681" y="295275"/>
                  </a:lnTo>
                  <a:lnTo>
                    <a:pt x="478631" y="328613"/>
                  </a:lnTo>
                  <a:lnTo>
                    <a:pt x="440531" y="373857"/>
                  </a:lnTo>
                  <a:lnTo>
                    <a:pt x="416718" y="402432"/>
                  </a:lnTo>
                  <a:lnTo>
                    <a:pt x="397668" y="435769"/>
                  </a:lnTo>
                  <a:lnTo>
                    <a:pt x="361950" y="526257"/>
                  </a:lnTo>
                  <a:lnTo>
                    <a:pt x="340518" y="604838"/>
                  </a:lnTo>
                  <a:lnTo>
                    <a:pt x="309562" y="785813"/>
                  </a:lnTo>
                  <a:lnTo>
                    <a:pt x="154781" y="804863"/>
                  </a:lnTo>
                  <a:lnTo>
                    <a:pt x="16906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DA2DA59-36DB-AA4C-A75D-BDF718D6512E}"/>
                </a:ext>
              </a:extLst>
            </p:cNvPr>
            <p:cNvSpPr/>
            <p:nvPr/>
          </p:nvSpPr>
          <p:spPr>
            <a:xfrm>
              <a:off x="3070225" y="2714625"/>
              <a:ext cx="511175" cy="1522413"/>
            </a:xfrm>
            <a:custGeom>
              <a:avLst/>
              <a:gdLst>
                <a:gd name="connsiteX0" fmla="*/ 254794 w 511969"/>
                <a:gd name="connsiteY0" fmla="*/ 881063 h 1521619"/>
                <a:gd name="connsiteX1" fmla="*/ 216694 w 511969"/>
                <a:gd name="connsiteY1" fmla="*/ 483394 h 1521619"/>
                <a:gd name="connsiteX2" fmla="*/ 197644 w 511969"/>
                <a:gd name="connsiteY2" fmla="*/ 273844 h 1521619"/>
                <a:gd name="connsiteX3" fmla="*/ 192882 w 511969"/>
                <a:gd name="connsiteY3" fmla="*/ 235744 h 1521619"/>
                <a:gd name="connsiteX4" fmla="*/ 183357 w 511969"/>
                <a:gd name="connsiteY4" fmla="*/ 209550 h 1521619"/>
                <a:gd name="connsiteX5" fmla="*/ 173832 w 511969"/>
                <a:gd name="connsiteY5" fmla="*/ 188119 h 1521619"/>
                <a:gd name="connsiteX6" fmla="*/ 161925 w 511969"/>
                <a:gd name="connsiteY6" fmla="*/ 171450 h 1521619"/>
                <a:gd name="connsiteX7" fmla="*/ 138113 w 511969"/>
                <a:gd name="connsiteY7" fmla="*/ 152400 h 1521619"/>
                <a:gd name="connsiteX8" fmla="*/ 121444 w 511969"/>
                <a:gd name="connsiteY8" fmla="*/ 140494 h 1521619"/>
                <a:gd name="connsiteX9" fmla="*/ 97632 w 511969"/>
                <a:gd name="connsiteY9" fmla="*/ 126206 h 1521619"/>
                <a:gd name="connsiteX10" fmla="*/ 0 w 511969"/>
                <a:gd name="connsiteY10" fmla="*/ 95250 h 1521619"/>
                <a:gd name="connsiteX11" fmla="*/ 4763 w 511969"/>
                <a:gd name="connsiteY11" fmla="*/ 0 h 1521619"/>
                <a:gd name="connsiteX12" fmla="*/ 147638 w 511969"/>
                <a:gd name="connsiteY12" fmla="*/ 45244 h 1521619"/>
                <a:gd name="connsiteX13" fmla="*/ 333375 w 511969"/>
                <a:gd name="connsiteY13" fmla="*/ 88106 h 1521619"/>
                <a:gd name="connsiteX14" fmla="*/ 383382 w 511969"/>
                <a:gd name="connsiteY14" fmla="*/ 257175 h 1521619"/>
                <a:gd name="connsiteX15" fmla="*/ 426244 w 511969"/>
                <a:gd name="connsiteY15" fmla="*/ 621506 h 1521619"/>
                <a:gd name="connsiteX16" fmla="*/ 447675 w 511969"/>
                <a:gd name="connsiteY16" fmla="*/ 828675 h 1521619"/>
                <a:gd name="connsiteX17" fmla="*/ 497682 w 511969"/>
                <a:gd name="connsiteY17" fmla="*/ 1159669 h 1521619"/>
                <a:gd name="connsiteX18" fmla="*/ 511969 w 511969"/>
                <a:gd name="connsiteY18" fmla="*/ 1326356 h 1521619"/>
                <a:gd name="connsiteX19" fmla="*/ 511969 w 511969"/>
                <a:gd name="connsiteY19" fmla="*/ 1466850 h 1521619"/>
                <a:gd name="connsiteX20" fmla="*/ 502444 w 511969"/>
                <a:gd name="connsiteY20" fmla="*/ 1500188 h 1521619"/>
                <a:gd name="connsiteX21" fmla="*/ 490538 w 511969"/>
                <a:gd name="connsiteY21" fmla="*/ 1514475 h 1521619"/>
                <a:gd name="connsiteX22" fmla="*/ 478632 w 511969"/>
                <a:gd name="connsiteY22" fmla="*/ 1521619 h 1521619"/>
                <a:gd name="connsiteX23" fmla="*/ 464344 w 511969"/>
                <a:gd name="connsiteY23" fmla="*/ 1521619 h 1521619"/>
                <a:gd name="connsiteX24" fmla="*/ 433388 w 511969"/>
                <a:gd name="connsiteY24" fmla="*/ 1512094 h 1521619"/>
                <a:gd name="connsiteX25" fmla="*/ 404813 w 511969"/>
                <a:gd name="connsiteY25" fmla="*/ 1495425 h 1521619"/>
                <a:gd name="connsiteX26" fmla="*/ 373857 w 511969"/>
                <a:gd name="connsiteY26" fmla="*/ 1469231 h 1521619"/>
                <a:gd name="connsiteX27" fmla="*/ 350044 w 511969"/>
                <a:gd name="connsiteY27" fmla="*/ 1435894 h 1521619"/>
                <a:gd name="connsiteX28" fmla="*/ 323850 w 511969"/>
                <a:gd name="connsiteY28" fmla="*/ 1366838 h 1521619"/>
                <a:gd name="connsiteX29" fmla="*/ 304800 w 511969"/>
                <a:gd name="connsiteY29" fmla="*/ 1302544 h 1521619"/>
                <a:gd name="connsiteX30" fmla="*/ 290513 w 511969"/>
                <a:gd name="connsiteY30" fmla="*/ 1226344 h 1521619"/>
                <a:gd name="connsiteX31" fmla="*/ 285750 w 511969"/>
                <a:gd name="connsiteY31" fmla="*/ 1150144 h 1521619"/>
                <a:gd name="connsiteX32" fmla="*/ 254794 w 511969"/>
                <a:gd name="connsiteY32" fmla="*/ 881063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1969" h="1521619">
                  <a:moveTo>
                    <a:pt x="254794" y="881063"/>
                  </a:moveTo>
                  <a:lnTo>
                    <a:pt x="216694" y="483394"/>
                  </a:lnTo>
                  <a:lnTo>
                    <a:pt x="197644" y="273844"/>
                  </a:lnTo>
                  <a:lnTo>
                    <a:pt x="192882" y="235744"/>
                  </a:lnTo>
                  <a:lnTo>
                    <a:pt x="183357" y="209550"/>
                  </a:lnTo>
                  <a:lnTo>
                    <a:pt x="173832" y="188119"/>
                  </a:lnTo>
                  <a:lnTo>
                    <a:pt x="161925" y="171450"/>
                  </a:lnTo>
                  <a:lnTo>
                    <a:pt x="138113" y="152400"/>
                  </a:lnTo>
                  <a:lnTo>
                    <a:pt x="121444" y="140494"/>
                  </a:lnTo>
                  <a:lnTo>
                    <a:pt x="97632" y="126206"/>
                  </a:lnTo>
                  <a:lnTo>
                    <a:pt x="0" y="95250"/>
                  </a:lnTo>
                  <a:lnTo>
                    <a:pt x="4763" y="0"/>
                  </a:lnTo>
                  <a:lnTo>
                    <a:pt x="147638" y="45244"/>
                  </a:lnTo>
                  <a:lnTo>
                    <a:pt x="333375" y="88106"/>
                  </a:lnTo>
                  <a:lnTo>
                    <a:pt x="383382" y="257175"/>
                  </a:lnTo>
                  <a:lnTo>
                    <a:pt x="426244" y="621506"/>
                  </a:lnTo>
                  <a:lnTo>
                    <a:pt x="447675" y="828675"/>
                  </a:lnTo>
                  <a:lnTo>
                    <a:pt x="497682" y="1159669"/>
                  </a:lnTo>
                  <a:lnTo>
                    <a:pt x="511969" y="1326356"/>
                  </a:lnTo>
                  <a:lnTo>
                    <a:pt x="511969" y="1466850"/>
                  </a:lnTo>
                  <a:lnTo>
                    <a:pt x="502444" y="1500188"/>
                  </a:lnTo>
                  <a:lnTo>
                    <a:pt x="490538" y="1514475"/>
                  </a:lnTo>
                  <a:lnTo>
                    <a:pt x="478632" y="1521619"/>
                  </a:lnTo>
                  <a:lnTo>
                    <a:pt x="464344" y="1521619"/>
                  </a:lnTo>
                  <a:lnTo>
                    <a:pt x="433388" y="1512094"/>
                  </a:lnTo>
                  <a:lnTo>
                    <a:pt x="404813" y="1495425"/>
                  </a:lnTo>
                  <a:lnTo>
                    <a:pt x="373857" y="1469231"/>
                  </a:lnTo>
                  <a:lnTo>
                    <a:pt x="350044" y="1435894"/>
                  </a:lnTo>
                  <a:lnTo>
                    <a:pt x="323850" y="1366838"/>
                  </a:lnTo>
                  <a:lnTo>
                    <a:pt x="304800" y="1302544"/>
                  </a:lnTo>
                  <a:lnTo>
                    <a:pt x="290513" y="1226344"/>
                  </a:lnTo>
                  <a:lnTo>
                    <a:pt x="285750" y="1150144"/>
                  </a:lnTo>
                  <a:lnTo>
                    <a:pt x="254794" y="88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69C058E-53FC-6047-802D-17BD23AA7D1B}"/>
                </a:ext>
              </a:extLst>
            </p:cNvPr>
            <p:cNvSpPr/>
            <p:nvPr/>
          </p:nvSpPr>
          <p:spPr>
            <a:xfrm>
              <a:off x="3327400" y="2608263"/>
              <a:ext cx="1568450" cy="1401762"/>
            </a:xfrm>
            <a:custGeom>
              <a:avLst/>
              <a:gdLst>
                <a:gd name="connsiteX0" fmla="*/ 666750 w 1569244"/>
                <a:gd name="connsiteY0" fmla="*/ 271462 h 1402556"/>
                <a:gd name="connsiteX1" fmla="*/ 66675 w 1569244"/>
                <a:gd name="connsiteY1" fmla="*/ 361950 h 1402556"/>
                <a:gd name="connsiteX2" fmla="*/ 0 w 1569244"/>
                <a:gd name="connsiteY2" fmla="*/ 197644 h 1402556"/>
                <a:gd name="connsiteX3" fmla="*/ 80963 w 1569244"/>
                <a:gd name="connsiteY3" fmla="*/ 192881 h 1402556"/>
                <a:gd name="connsiteX4" fmla="*/ 280988 w 1569244"/>
                <a:gd name="connsiteY4" fmla="*/ 173831 h 1402556"/>
                <a:gd name="connsiteX5" fmla="*/ 504825 w 1569244"/>
                <a:gd name="connsiteY5" fmla="*/ 152400 h 1402556"/>
                <a:gd name="connsiteX6" fmla="*/ 704850 w 1569244"/>
                <a:gd name="connsiteY6" fmla="*/ 126206 h 1402556"/>
                <a:gd name="connsiteX7" fmla="*/ 1102519 w 1569244"/>
                <a:gd name="connsiteY7" fmla="*/ 64294 h 1402556"/>
                <a:gd name="connsiteX8" fmla="*/ 1145382 w 1569244"/>
                <a:gd name="connsiteY8" fmla="*/ 47625 h 1402556"/>
                <a:gd name="connsiteX9" fmla="*/ 1207294 w 1569244"/>
                <a:gd name="connsiteY9" fmla="*/ 19050 h 1402556"/>
                <a:gd name="connsiteX10" fmla="*/ 1254919 w 1569244"/>
                <a:gd name="connsiteY10" fmla="*/ 0 h 1402556"/>
                <a:gd name="connsiteX11" fmla="*/ 1273969 w 1569244"/>
                <a:gd name="connsiteY11" fmla="*/ 0 h 1402556"/>
                <a:gd name="connsiteX12" fmla="*/ 1357313 w 1569244"/>
                <a:gd name="connsiteY12" fmla="*/ 50006 h 1402556"/>
                <a:gd name="connsiteX13" fmla="*/ 1490663 w 1569244"/>
                <a:gd name="connsiteY13" fmla="*/ 138112 h 1402556"/>
                <a:gd name="connsiteX14" fmla="*/ 1545432 w 1569244"/>
                <a:gd name="connsiteY14" fmla="*/ 178594 h 1402556"/>
                <a:gd name="connsiteX15" fmla="*/ 1564482 w 1569244"/>
                <a:gd name="connsiteY15" fmla="*/ 202406 h 1402556"/>
                <a:gd name="connsiteX16" fmla="*/ 1569244 w 1569244"/>
                <a:gd name="connsiteY16" fmla="*/ 214312 h 1402556"/>
                <a:gd name="connsiteX17" fmla="*/ 1566863 w 1569244"/>
                <a:gd name="connsiteY17" fmla="*/ 230981 h 1402556"/>
                <a:gd name="connsiteX18" fmla="*/ 1559719 w 1569244"/>
                <a:gd name="connsiteY18" fmla="*/ 252412 h 1402556"/>
                <a:gd name="connsiteX19" fmla="*/ 1538288 w 1569244"/>
                <a:gd name="connsiteY19" fmla="*/ 273844 h 1402556"/>
                <a:gd name="connsiteX20" fmla="*/ 1521619 w 1569244"/>
                <a:gd name="connsiteY20" fmla="*/ 297656 h 1402556"/>
                <a:gd name="connsiteX21" fmla="*/ 1504950 w 1569244"/>
                <a:gd name="connsiteY21" fmla="*/ 328612 h 1402556"/>
                <a:gd name="connsiteX22" fmla="*/ 1488282 w 1569244"/>
                <a:gd name="connsiteY22" fmla="*/ 366712 h 1402556"/>
                <a:gd name="connsiteX23" fmla="*/ 1471613 w 1569244"/>
                <a:gd name="connsiteY23" fmla="*/ 459581 h 1402556"/>
                <a:gd name="connsiteX24" fmla="*/ 1416844 w 1569244"/>
                <a:gd name="connsiteY24" fmla="*/ 792956 h 1402556"/>
                <a:gd name="connsiteX25" fmla="*/ 1350169 w 1569244"/>
                <a:gd name="connsiteY25" fmla="*/ 1202531 h 1402556"/>
                <a:gd name="connsiteX26" fmla="*/ 1326357 w 1569244"/>
                <a:gd name="connsiteY26" fmla="*/ 1335881 h 1402556"/>
                <a:gd name="connsiteX27" fmla="*/ 1302544 w 1569244"/>
                <a:gd name="connsiteY27" fmla="*/ 1366837 h 1402556"/>
                <a:gd name="connsiteX28" fmla="*/ 1266825 w 1569244"/>
                <a:gd name="connsiteY28" fmla="*/ 1395412 h 1402556"/>
                <a:gd name="connsiteX29" fmla="*/ 1247775 w 1569244"/>
                <a:gd name="connsiteY29" fmla="*/ 1402556 h 1402556"/>
                <a:gd name="connsiteX30" fmla="*/ 1216819 w 1569244"/>
                <a:gd name="connsiteY30" fmla="*/ 1400175 h 1402556"/>
                <a:gd name="connsiteX31" fmla="*/ 1188244 w 1569244"/>
                <a:gd name="connsiteY31" fmla="*/ 1385887 h 1402556"/>
                <a:gd name="connsiteX32" fmla="*/ 1162050 w 1569244"/>
                <a:gd name="connsiteY32" fmla="*/ 1359694 h 1402556"/>
                <a:gd name="connsiteX33" fmla="*/ 1128713 w 1569244"/>
                <a:gd name="connsiteY33" fmla="*/ 1319212 h 1402556"/>
                <a:gd name="connsiteX34" fmla="*/ 1154907 w 1569244"/>
                <a:gd name="connsiteY34" fmla="*/ 1150144 h 1402556"/>
                <a:gd name="connsiteX35" fmla="*/ 1193007 w 1569244"/>
                <a:gd name="connsiteY35" fmla="*/ 745331 h 1402556"/>
                <a:gd name="connsiteX36" fmla="*/ 1219200 w 1569244"/>
                <a:gd name="connsiteY36" fmla="*/ 566737 h 1402556"/>
                <a:gd name="connsiteX37" fmla="*/ 1235869 w 1569244"/>
                <a:gd name="connsiteY37" fmla="*/ 302419 h 1402556"/>
                <a:gd name="connsiteX38" fmla="*/ 1235869 w 1569244"/>
                <a:gd name="connsiteY38" fmla="*/ 250031 h 1402556"/>
                <a:gd name="connsiteX39" fmla="*/ 1231107 w 1569244"/>
                <a:gd name="connsiteY39" fmla="*/ 226219 h 1402556"/>
                <a:gd name="connsiteX40" fmla="*/ 1219200 w 1569244"/>
                <a:gd name="connsiteY40" fmla="*/ 211931 h 1402556"/>
                <a:gd name="connsiteX41" fmla="*/ 1195388 w 1569244"/>
                <a:gd name="connsiteY41" fmla="*/ 202406 h 1402556"/>
                <a:gd name="connsiteX42" fmla="*/ 1164432 w 1569244"/>
                <a:gd name="connsiteY42" fmla="*/ 197644 h 1402556"/>
                <a:gd name="connsiteX43" fmla="*/ 1121569 w 1569244"/>
                <a:gd name="connsiteY43" fmla="*/ 202406 h 1402556"/>
                <a:gd name="connsiteX44" fmla="*/ 666750 w 1569244"/>
                <a:gd name="connsiteY44" fmla="*/ 271462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69244" h="1402556">
                  <a:moveTo>
                    <a:pt x="666750" y="271462"/>
                  </a:moveTo>
                  <a:lnTo>
                    <a:pt x="66675" y="361950"/>
                  </a:lnTo>
                  <a:lnTo>
                    <a:pt x="0" y="197644"/>
                  </a:lnTo>
                  <a:lnTo>
                    <a:pt x="80963" y="192881"/>
                  </a:lnTo>
                  <a:lnTo>
                    <a:pt x="280988" y="173831"/>
                  </a:lnTo>
                  <a:lnTo>
                    <a:pt x="504825" y="152400"/>
                  </a:lnTo>
                  <a:lnTo>
                    <a:pt x="704850" y="126206"/>
                  </a:lnTo>
                  <a:lnTo>
                    <a:pt x="1102519" y="64294"/>
                  </a:lnTo>
                  <a:lnTo>
                    <a:pt x="1145382" y="47625"/>
                  </a:lnTo>
                  <a:lnTo>
                    <a:pt x="1207294" y="19050"/>
                  </a:lnTo>
                  <a:lnTo>
                    <a:pt x="1254919" y="0"/>
                  </a:lnTo>
                  <a:lnTo>
                    <a:pt x="1273969" y="0"/>
                  </a:lnTo>
                  <a:lnTo>
                    <a:pt x="1357313" y="50006"/>
                  </a:lnTo>
                  <a:lnTo>
                    <a:pt x="1490663" y="138112"/>
                  </a:lnTo>
                  <a:lnTo>
                    <a:pt x="1545432" y="178594"/>
                  </a:lnTo>
                  <a:lnTo>
                    <a:pt x="1564482" y="202406"/>
                  </a:lnTo>
                  <a:lnTo>
                    <a:pt x="1569244" y="214312"/>
                  </a:lnTo>
                  <a:lnTo>
                    <a:pt x="1566863" y="230981"/>
                  </a:lnTo>
                  <a:lnTo>
                    <a:pt x="1559719" y="252412"/>
                  </a:lnTo>
                  <a:lnTo>
                    <a:pt x="1538288" y="273844"/>
                  </a:lnTo>
                  <a:lnTo>
                    <a:pt x="1521619" y="297656"/>
                  </a:lnTo>
                  <a:lnTo>
                    <a:pt x="1504950" y="328612"/>
                  </a:lnTo>
                  <a:lnTo>
                    <a:pt x="1488282" y="366712"/>
                  </a:lnTo>
                  <a:lnTo>
                    <a:pt x="1471613" y="459581"/>
                  </a:lnTo>
                  <a:lnTo>
                    <a:pt x="1416844" y="792956"/>
                  </a:lnTo>
                  <a:lnTo>
                    <a:pt x="1350169" y="1202531"/>
                  </a:lnTo>
                  <a:lnTo>
                    <a:pt x="1326357" y="1335881"/>
                  </a:lnTo>
                  <a:lnTo>
                    <a:pt x="1302544" y="1366837"/>
                  </a:lnTo>
                  <a:lnTo>
                    <a:pt x="1266825" y="1395412"/>
                  </a:lnTo>
                  <a:lnTo>
                    <a:pt x="1247775" y="1402556"/>
                  </a:lnTo>
                  <a:lnTo>
                    <a:pt x="1216819" y="1400175"/>
                  </a:lnTo>
                  <a:lnTo>
                    <a:pt x="1188244" y="1385887"/>
                  </a:lnTo>
                  <a:lnTo>
                    <a:pt x="1162050" y="1359694"/>
                  </a:lnTo>
                  <a:lnTo>
                    <a:pt x="1128713" y="1319212"/>
                  </a:lnTo>
                  <a:lnTo>
                    <a:pt x="1154907" y="1150144"/>
                  </a:lnTo>
                  <a:lnTo>
                    <a:pt x="1193007" y="745331"/>
                  </a:lnTo>
                  <a:lnTo>
                    <a:pt x="1219200" y="566737"/>
                  </a:lnTo>
                  <a:lnTo>
                    <a:pt x="1235869" y="302419"/>
                  </a:lnTo>
                  <a:lnTo>
                    <a:pt x="1235869" y="250031"/>
                  </a:lnTo>
                  <a:lnTo>
                    <a:pt x="1231107" y="226219"/>
                  </a:lnTo>
                  <a:lnTo>
                    <a:pt x="1219200" y="211931"/>
                  </a:lnTo>
                  <a:lnTo>
                    <a:pt x="1195388" y="202406"/>
                  </a:lnTo>
                  <a:lnTo>
                    <a:pt x="1164432" y="197644"/>
                  </a:lnTo>
                  <a:lnTo>
                    <a:pt x="1121569" y="202406"/>
                  </a:lnTo>
                  <a:lnTo>
                    <a:pt x="666750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8230141-58CA-074D-85A5-C60D58529E61}"/>
                </a:ext>
              </a:extLst>
            </p:cNvPr>
            <p:cNvSpPr/>
            <p:nvPr/>
          </p:nvSpPr>
          <p:spPr>
            <a:xfrm>
              <a:off x="3438525" y="3173413"/>
              <a:ext cx="1146175" cy="379412"/>
            </a:xfrm>
            <a:custGeom>
              <a:avLst/>
              <a:gdLst>
                <a:gd name="connsiteX0" fmla="*/ 504825 w 1145381"/>
                <a:gd name="connsiteY0" fmla="*/ 283369 h 378619"/>
                <a:gd name="connsiteX1" fmla="*/ 4763 w 1145381"/>
                <a:gd name="connsiteY1" fmla="*/ 378619 h 378619"/>
                <a:gd name="connsiteX2" fmla="*/ 0 w 1145381"/>
                <a:gd name="connsiteY2" fmla="*/ 169069 h 378619"/>
                <a:gd name="connsiteX3" fmla="*/ 247650 w 1145381"/>
                <a:gd name="connsiteY3" fmla="*/ 166688 h 378619"/>
                <a:gd name="connsiteX4" fmla="*/ 566738 w 1145381"/>
                <a:gd name="connsiteY4" fmla="*/ 109538 h 378619"/>
                <a:gd name="connsiteX5" fmla="*/ 1145381 w 1145381"/>
                <a:gd name="connsiteY5" fmla="*/ 0 h 378619"/>
                <a:gd name="connsiteX6" fmla="*/ 1145381 w 1145381"/>
                <a:gd name="connsiteY6" fmla="*/ 154782 h 378619"/>
                <a:gd name="connsiteX7" fmla="*/ 504825 w 1145381"/>
                <a:gd name="connsiteY7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5381" h="378619">
                  <a:moveTo>
                    <a:pt x="504825" y="283369"/>
                  </a:moveTo>
                  <a:lnTo>
                    <a:pt x="4763" y="378619"/>
                  </a:lnTo>
                  <a:lnTo>
                    <a:pt x="0" y="169069"/>
                  </a:lnTo>
                  <a:lnTo>
                    <a:pt x="247650" y="166688"/>
                  </a:lnTo>
                  <a:lnTo>
                    <a:pt x="566738" y="109538"/>
                  </a:lnTo>
                  <a:lnTo>
                    <a:pt x="1145381" y="0"/>
                  </a:lnTo>
                  <a:lnTo>
                    <a:pt x="1145381" y="154782"/>
                  </a:lnTo>
                  <a:lnTo>
                    <a:pt x="50482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7C3A0C1-4954-3E4E-B68A-D194CF4B19CE}"/>
                </a:ext>
              </a:extLst>
            </p:cNvPr>
            <p:cNvSpPr/>
            <p:nvPr/>
          </p:nvSpPr>
          <p:spPr>
            <a:xfrm>
              <a:off x="3513138" y="3752850"/>
              <a:ext cx="1014412" cy="287338"/>
            </a:xfrm>
            <a:custGeom>
              <a:avLst/>
              <a:gdLst>
                <a:gd name="connsiteX0" fmla="*/ 288131 w 1014412"/>
                <a:gd name="connsiteY0" fmla="*/ 259556 h 288131"/>
                <a:gd name="connsiteX1" fmla="*/ 9525 w 1014412"/>
                <a:gd name="connsiteY1" fmla="*/ 288131 h 288131"/>
                <a:gd name="connsiteX2" fmla="*/ 0 w 1014412"/>
                <a:gd name="connsiteY2" fmla="*/ 126206 h 288131"/>
                <a:gd name="connsiteX3" fmla="*/ 173831 w 1014412"/>
                <a:gd name="connsiteY3" fmla="*/ 121444 h 288131"/>
                <a:gd name="connsiteX4" fmla="*/ 252412 w 1014412"/>
                <a:gd name="connsiteY4" fmla="*/ 116681 h 288131"/>
                <a:gd name="connsiteX5" fmla="*/ 316706 w 1014412"/>
                <a:gd name="connsiteY5" fmla="*/ 109538 h 288131"/>
                <a:gd name="connsiteX6" fmla="*/ 407194 w 1014412"/>
                <a:gd name="connsiteY6" fmla="*/ 95250 h 288131"/>
                <a:gd name="connsiteX7" fmla="*/ 550069 w 1014412"/>
                <a:gd name="connsiteY7" fmla="*/ 76200 h 288131"/>
                <a:gd name="connsiteX8" fmla="*/ 742950 w 1014412"/>
                <a:gd name="connsiteY8" fmla="*/ 47625 h 288131"/>
                <a:gd name="connsiteX9" fmla="*/ 1014412 w 1014412"/>
                <a:gd name="connsiteY9" fmla="*/ 0 h 288131"/>
                <a:gd name="connsiteX10" fmla="*/ 992981 w 1014412"/>
                <a:gd name="connsiteY10" fmla="*/ 171450 h 288131"/>
                <a:gd name="connsiteX11" fmla="*/ 923925 w 1014412"/>
                <a:gd name="connsiteY11" fmla="*/ 176213 h 288131"/>
                <a:gd name="connsiteX12" fmla="*/ 847725 w 1014412"/>
                <a:gd name="connsiteY12" fmla="*/ 171450 h 288131"/>
                <a:gd name="connsiteX13" fmla="*/ 607219 w 1014412"/>
                <a:gd name="connsiteY13" fmla="*/ 195263 h 288131"/>
                <a:gd name="connsiteX14" fmla="*/ 288131 w 1014412"/>
                <a:gd name="connsiteY14" fmla="*/ 2595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4412" h="288131">
                  <a:moveTo>
                    <a:pt x="288131" y="259556"/>
                  </a:moveTo>
                  <a:lnTo>
                    <a:pt x="9525" y="288131"/>
                  </a:lnTo>
                  <a:lnTo>
                    <a:pt x="0" y="126206"/>
                  </a:lnTo>
                  <a:lnTo>
                    <a:pt x="173831" y="121444"/>
                  </a:lnTo>
                  <a:lnTo>
                    <a:pt x="252412" y="116681"/>
                  </a:lnTo>
                  <a:lnTo>
                    <a:pt x="316706" y="109538"/>
                  </a:lnTo>
                  <a:lnTo>
                    <a:pt x="407194" y="95250"/>
                  </a:lnTo>
                  <a:lnTo>
                    <a:pt x="550069" y="76200"/>
                  </a:lnTo>
                  <a:lnTo>
                    <a:pt x="742950" y="47625"/>
                  </a:lnTo>
                  <a:lnTo>
                    <a:pt x="1014412" y="0"/>
                  </a:lnTo>
                  <a:lnTo>
                    <a:pt x="992981" y="171450"/>
                  </a:lnTo>
                  <a:lnTo>
                    <a:pt x="923925" y="176213"/>
                  </a:lnTo>
                  <a:lnTo>
                    <a:pt x="847725" y="171450"/>
                  </a:lnTo>
                  <a:lnTo>
                    <a:pt x="607219" y="195263"/>
                  </a:lnTo>
                  <a:lnTo>
                    <a:pt x="28813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FBD10762-BE24-C848-BEE1-93C97D875669}"/>
                </a:ext>
              </a:extLst>
            </p:cNvPr>
            <p:cNvSpPr/>
            <p:nvPr/>
          </p:nvSpPr>
          <p:spPr>
            <a:xfrm rot="16200000">
              <a:off x="3051969" y="4687094"/>
              <a:ext cx="1866900" cy="309562"/>
            </a:xfrm>
            <a:custGeom>
              <a:avLst/>
              <a:gdLst>
                <a:gd name="connsiteX0" fmla="*/ 1250157 w 1866900"/>
                <a:gd name="connsiteY0" fmla="*/ 288132 h 309563"/>
                <a:gd name="connsiteX1" fmla="*/ 650082 w 1866900"/>
                <a:gd name="connsiteY1" fmla="*/ 290513 h 309563"/>
                <a:gd name="connsiteX2" fmla="*/ 583407 w 1866900"/>
                <a:gd name="connsiteY2" fmla="*/ 292894 h 309563"/>
                <a:gd name="connsiteX3" fmla="*/ 521494 w 1866900"/>
                <a:gd name="connsiteY3" fmla="*/ 297657 h 309563"/>
                <a:gd name="connsiteX4" fmla="*/ 428625 w 1866900"/>
                <a:gd name="connsiteY4" fmla="*/ 309563 h 309563"/>
                <a:gd name="connsiteX5" fmla="*/ 383382 w 1866900"/>
                <a:gd name="connsiteY5" fmla="*/ 304800 h 309563"/>
                <a:gd name="connsiteX6" fmla="*/ 307182 w 1866900"/>
                <a:gd name="connsiteY6" fmla="*/ 290513 h 309563"/>
                <a:gd name="connsiteX7" fmla="*/ 240507 w 1866900"/>
                <a:gd name="connsiteY7" fmla="*/ 273844 h 309563"/>
                <a:gd name="connsiteX8" fmla="*/ 180975 w 1866900"/>
                <a:gd name="connsiteY8" fmla="*/ 257175 h 309563"/>
                <a:gd name="connsiteX9" fmla="*/ 140494 w 1866900"/>
                <a:gd name="connsiteY9" fmla="*/ 238125 h 309563"/>
                <a:gd name="connsiteX10" fmla="*/ 90488 w 1866900"/>
                <a:gd name="connsiteY10" fmla="*/ 207169 h 309563"/>
                <a:gd name="connsiteX11" fmla="*/ 47625 w 1866900"/>
                <a:gd name="connsiteY11" fmla="*/ 166688 h 309563"/>
                <a:gd name="connsiteX12" fmla="*/ 16669 w 1866900"/>
                <a:gd name="connsiteY12" fmla="*/ 130969 h 309563"/>
                <a:gd name="connsiteX13" fmla="*/ 0 w 1866900"/>
                <a:gd name="connsiteY13" fmla="*/ 95250 h 309563"/>
                <a:gd name="connsiteX14" fmla="*/ 0 w 1866900"/>
                <a:gd name="connsiteY14" fmla="*/ 64294 h 309563"/>
                <a:gd name="connsiteX15" fmla="*/ 7144 w 1866900"/>
                <a:gd name="connsiteY15" fmla="*/ 50007 h 309563"/>
                <a:gd name="connsiteX16" fmla="*/ 23813 w 1866900"/>
                <a:gd name="connsiteY16" fmla="*/ 28575 h 309563"/>
                <a:gd name="connsiteX17" fmla="*/ 483394 w 1866900"/>
                <a:gd name="connsiteY17" fmla="*/ 64294 h 309563"/>
                <a:gd name="connsiteX18" fmla="*/ 814388 w 1866900"/>
                <a:gd name="connsiteY18" fmla="*/ 69057 h 309563"/>
                <a:gd name="connsiteX19" fmla="*/ 1293019 w 1866900"/>
                <a:gd name="connsiteY19" fmla="*/ 69057 h 309563"/>
                <a:gd name="connsiteX20" fmla="*/ 1652588 w 1866900"/>
                <a:gd name="connsiteY20" fmla="*/ 66675 h 309563"/>
                <a:gd name="connsiteX21" fmla="*/ 1690688 w 1866900"/>
                <a:gd name="connsiteY21" fmla="*/ 59532 h 309563"/>
                <a:gd name="connsiteX22" fmla="*/ 1721644 w 1866900"/>
                <a:gd name="connsiteY22" fmla="*/ 50007 h 309563"/>
                <a:gd name="connsiteX23" fmla="*/ 1804988 w 1866900"/>
                <a:gd name="connsiteY23" fmla="*/ 0 h 309563"/>
                <a:gd name="connsiteX24" fmla="*/ 1866900 w 1866900"/>
                <a:gd name="connsiteY24" fmla="*/ 283369 h 309563"/>
                <a:gd name="connsiteX25" fmla="*/ 1250157 w 1866900"/>
                <a:gd name="connsiteY25" fmla="*/ 2881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00" h="309563">
                  <a:moveTo>
                    <a:pt x="1250157" y="288132"/>
                  </a:moveTo>
                  <a:lnTo>
                    <a:pt x="650082" y="290513"/>
                  </a:lnTo>
                  <a:lnTo>
                    <a:pt x="583407" y="292894"/>
                  </a:lnTo>
                  <a:lnTo>
                    <a:pt x="521494" y="297657"/>
                  </a:lnTo>
                  <a:lnTo>
                    <a:pt x="428625" y="309563"/>
                  </a:lnTo>
                  <a:lnTo>
                    <a:pt x="383382" y="304800"/>
                  </a:lnTo>
                  <a:lnTo>
                    <a:pt x="307182" y="290513"/>
                  </a:lnTo>
                  <a:lnTo>
                    <a:pt x="240507" y="273844"/>
                  </a:lnTo>
                  <a:lnTo>
                    <a:pt x="180975" y="257175"/>
                  </a:lnTo>
                  <a:lnTo>
                    <a:pt x="140494" y="238125"/>
                  </a:lnTo>
                  <a:lnTo>
                    <a:pt x="90488" y="207169"/>
                  </a:lnTo>
                  <a:lnTo>
                    <a:pt x="47625" y="166688"/>
                  </a:lnTo>
                  <a:lnTo>
                    <a:pt x="16669" y="130969"/>
                  </a:lnTo>
                  <a:lnTo>
                    <a:pt x="0" y="95250"/>
                  </a:lnTo>
                  <a:lnTo>
                    <a:pt x="0" y="64294"/>
                  </a:lnTo>
                  <a:lnTo>
                    <a:pt x="7144" y="50007"/>
                  </a:lnTo>
                  <a:lnTo>
                    <a:pt x="23813" y="28575"/>
                  </a:lnTo>
                  <a:lnTo>
                    <a:pt x="483394" y="64294"/>
                  </a:lnTo>
                  <a:lnTo>
                    <a:pt x="814388" y="69057"/>
                  </a:lnTo>
                  <a:lnTo>
                    <a:pt x="1293019" y="69057"/>
                  </a:lnTo>
                  <a:lnTo>
                    <a:pt x="1652588" y="66675"/>
                  </a:lnTo>
                  <a:lnTo>
                    <a:pt x="1690688" y="59532"/>
                  </a:lnTo>
                  <a:lnTo>
                    <a:pt x="1721644" y="50007"/>
                  </a:lnTo>
                  <a:lnTo>
                    <a:pt x="1804988" y="0"/>
                  </a:lnTo>
                  <a:lnTo>
                    <a:pt x="1866900" y="283369"/>
                  </a:lnTo>
                  <a:lnTo>
                    <a:pt x="1250157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C0DA5F2D-4FF0-DE42-BF53-32D1B4A5C543}"/>
                </a:ext>
              </a:extLst>
            </p:cNvPr>
            <p:cNvSpPr/>
            <p:nvPr/>
          </p:nvSpPr>
          <p:spPr>
            <a:xfrm>
              <a:off x="3382963" y="5257800"/>
              <a:ext cx="546100" cy="500063"/>
            </a:xfrm>
            <a:custGeom>
              <a:avLst/>
              <a:gdLst>
                <a:gd name="connsiteX0" fmla="*/ 223838 w 545307"/>
                <a:gd name="connsiteY0" fmla="*/ 83344 h 500063"/>
                <a:gd name="connsiteX1" fmla="*/ 314325 w 545307"/>
                <a:gd name="connsiteY1" fmla="*/ 104775 h 500063"/>
                <a:gd name="connsiteX2" fmla="*/ 369094 w 545307"/>
                <a:gd name="connsiteY2" fmla="*/ 111919 h 500063"/>
                <a:gd name="connsiteX3" fmla="*/ 411957 w 545307"/>
                <a:gd name="connsiteY3" fmla="*/ 116681 h 500063"/>
                <a:gd name="connsiteX4" fmla="*/ 433388 w 545307"/>
                <a:gd name="connsiteY4" fmla="*/ 116681 h 500063"/>
                <a:gd name="connsiteX5" fmla="*/ 459582 w 545307"/>
                <a:gd name="connsiteY5" fmla="*/ 111919 h 500063"/>
                <a:gd name="connsiteX6" fmla="*/ 473869 w 545307"/>
                <a:gd name="connsiteY6" fmla="*/ 107156 h 500063"/>
                <a:gd name="connsiteX7" fmla="*/ 488157 w 545307"/>
                <a:gd name="connsiteY7" fmla="*/ 95250 h 500063"/>
                <a:gd name="connsiteX8" fmla="*/ 545307 w 545307"/>
                <a:gd name="connsiteY8" fmla="*/ 7144 h 500063"/>
                <a:gd name="connsiteX9" fmla="*/ 502444 w 545307"/>
                <a:gd name="connsiteY9" fmla="*/ 500063 h 500063"/>
                <a:gd name="connsiteX10" fmla="*/ 473869 w 545307"/>
                <a:gd name="connsiteY10" fmla="*/ 490538 h 500063"/>
                <a:gd name="connsiteX11" fmla="*/ 435769 w 545307"/>
                <a:gd name="connsiteY11" fmla="*/ 442913 h 500063"/>
                <a:gd name="connsiteX12" fmla="*/ 397669 w 545307"/>
                <a:gd name="connsiteY12" fmla="*/ 381000 h 500063"/>
                <a:gd name="connsiteX13" fmla="*/ 369094 w 545307"/>
                <a:gd name="connsiteY13" fmla="*/ 345281 h 500063"/>
                <a:gd name="connsiteX14" fmla="*/ 297657 w 545307"/>
                <a:gd name="connsiteY14" fmla="*/ 276225 h 500063"/>
                <a:gd name="connsiteX15" fmla="*/ 221457 w 545307"/>
                <a:gd name="connsiteY15" fmla="*/ 207169 h 500063"/>
                <a:gd name="connsiteX16" fmla="*/ 135732 w 545307"/>
                <a:gd name="connsiteY16" fmla="*/ 138113 h 500063"/>
                <a:gd name="connsiteX17" fmla="*/ 71438 w 545307"/>
                <a:gd name="connsiteY17" fmla="*/ 92869 h 500063"/>
                <a:gd name="connsiteX18" fmla="*/ 26194 w 545307"/>
                <a:gd name="connsiteY18" fmla="*/ 59531 h 500063"/>
                <a:gd name="connsiteX19" fmla="*/ 4763 w 545307"/>
                <a:gd name="connsiteY19" fmla="*/ 33338 h 500063"/>
                <a:gd name="connsiteX20" fmla="*/ 0 w 545307"/>
                <a:gd name="connsiteY20" fmla="*/ 16669 h 500063"/>
                <a:gd name="connsiteX21" fmla="*/ 4763 w 545307"/>
                <a:gd name="connsiteY21" fmla="*/ 2381 h 500063"/>
                <a:gd name="connsiteX22" fmla="*/ 16669 w 545307"/>
                <a:gd name="connsiteY22" fmla="*/ 0 h 500063"/>
                <a:gd name="connsiteX23" fmla="*/ 223838 w 545307"/>
                <a:gd name="connsiteY23" fmla="*/ 83344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5307" h="500063">
                  <a:moveTo>
                    <a:pt x="223838" y="83344"/>
                  </a:moveTo>
                  <a:lnTo>
                    <a:pt x="314325" y="104775"/>
                  </a:lnTo>
                  <a:lnTo>
                    <a:pt x="369094" y="111919"/>
                  </a:lnTo>
                  <a:lnTo>
                    <a:pt x="411957" y="116681"/>
                  </a:lnTo>
                  <a:lnTo>
                    <a:pt x="433388" y="116681"/>
                  </a:lnTo>
                  <a:lnTo>
                    <a:pt x="459582" y="111919"/>
                  </a:lnTo>
                  <a:lnTo>
                    <a:pt x="473869" y="107156"/>
                  </a:lnTo>
                  <a:lnTo>
                    <a:pt x="488157" y="95250"/>
                  </a:lnTo>
                  <a:lnTo>
                    <a:pt x="545307" y="7144"/>
                  </a:lnTo>
                  <a:lnTo>
                    <a:pt x="502444" y="500063"/>
                  </a:lnTo>
                  <a:lnTo>
                    <a:pt x="473869" y="490538"/>
                  </a:lnTo>
                  <a:lnTo>
                    <a:pt x="435769" y="442913"/>
                  </a:lnTo>
                  <a:lnTo>
                    <a:pt x="397669" y="381000"/>
                  </a:lnTo>
                  <a:lnTo>
                    <a:pt x="369094" y="345281"/>
                  </a:lnTo>
                  <a:lnTo>
                    <a:pt x="297657" y="276225"/>
                  </a:lnTo>
                  <a:lnTo>
                    <a:pt x="221457" y="207169"/>
                  </a:lnTo>
                  <a:lnTo>
                    <a:pt x="135732" y="138113"/>
                  </a:lnTo>
                  <a:lnTo>
                    <a:pt x="71438" y="92869"/>
                  </a:lnTo>
                  <a:lnTo>
                    <a:pt x="26194" y="59531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22383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314EB52-C200-9742-BC97-9DBAFE08906E}"/>
                </a:ext>
              </a:extLst>
            </p:cNvPr>
            <p:cNvSpPr/>
            <p:nvPr/>
          </p:nvSpPr>
          <p:spPr>
            <a:xfrm>
              <a:off x="4867275" y="1619250"/>
              <a:ext cx="2190750" cy="423863"/>
            </a:xfrm>
            <a:custGeom>
              <a:avLst/>
              <a:gdLst>
                <a:gd name="connsiteX0" fmla="*/ 1390650 w 2190750"/>
                <a:gd name="connsiteY0" fmla="*/ 273844 h 423863"/>
                <a:gd name="connsiteX1" fmla="*/ 1071563 w 2190750"/>
                <a:gd name="connsiteY1" fmla="*/ 314325 h 423863"/>
                <a:gd name="connsiteX2" fmla="*/ 935831 w 2190750"/>
                <a:gd name="connsiteY2" fmla="*/ 338138 h 423863"/>
                <a:gd name="connsiteX3" fmla="*/ 764381 w 2190750"/>
                <a:gd name="connsiteY3" fmla="*/ 359569 h 423863"/>
                <a:gd name="connsiteX4" fmla="*/ 664369 w 2190750"/>
                <a:gd name="connsiteY4" fmla="*/ 385763 h 423863"/>
                <a:gd name="connsiteX5" fmla="*/ 566738 w 2190750"/>
                <a:gd name="connsiteY5" fmla="*/ 407194 h 423863"/>
                <a:gd name="connsiteX6" fmla="*/ 461963 w 2190750"/>
                <a:gd name="connsiteY6" fmla="*/ 423863 h 423863"/>
                <a:gd name="connsiteX7" fmla="*/ 423863 w 2190750"/>
                <a:gd name="connsiteY7" fmla="*/ 416719 h 423863"/>
                <a:gd name="connsiteX8" fmla="*/ 364331 w 2190750"/>
                <a:gd name="connsiteY8" fmla="*/ 397669 h 423863"/>
                <a:gd name="connsiteX9" fmla="*/ 292894 w 2190750"/>
                <a:gd name="connsiteY9" fmla="*/ 364331 h 423863"/>
                <a:gd name="connsiteX10" fmla="*/ 214313 w 2190750"/>
                <a:gd name="connsiteY10" fmla="*/ 323850 h 423863"/>
                <a:gd name="connsiteX11" fmla="*/ 169069 w 2190750"/>
                <a:gd name="connsiteY11" fmla="*/ 292894 h 423863"/>
                <a:gd name="connsiteX12" fmla="*/ 116681 w 2190750"/>
                <a:gd name="connsiteY12" fmla="*/ 252413 h 423863"/>
                <a:gd name="connsiteX13" fmla="*/ 33338 w 2190750"/>
                <a:gd name="connsiteY13" fmla="*/ 185738 h 423863"/>
                <a:gd name="connsiteX14" fmla="*/ 9525 w 2190750"/>
                <a:gd name="connsiteY14" fmla="*/ 161925 h 423863"/>
                <a:gd name="connsiteX15" fmla="*/ 0 w 2190750"/>
                <a:gd name="connsiteY15" fmla="*/ 133350 h 423863"/>
                <a:gd name="connsiteX16" fmla="*/ 0 w 2190750"/>
                <a:gd name="connsiteY16" fmla="*/ 116681 h 423863"/>
                <a:gd name="connsiteX17" fmla="*/ 4763 w 2190750"/>
                <a:gd name="connsiteY17" fmla="*/ 104775 h 423863"/>
                <a:gd name="connsiteX18" fmla="*/ 19050 w 2190750"/>
                <a:gd name="connsiteY18" fmla="*/ 100013 h 423863"/>
                <a:gd name="connsiteX19" fmla="*/ 42863 w 2190750"/>
                <a:gd name="connsiteY19" fmla="*/ 107156 h 423863"/>
                <a:gd name="connsiteX20" fmla="*/ 80963 w 2190750"/>
                <a:gd name="connsiteY20" fmla="*/ 123825 h 423863"/>
                <a:gd name="connsiteX21" fmla="*/ 111919 w 2190750"/>
                <a:gd name="connsiteY21" fmla="*/ 140494 h 423863"/>
                <a:gd name="connsiteX22" fmla="*/ 152400 w 2190750"/>
                <a:gd name="connsiteY22" fmla="*/ 161925 h 423863"/>
                <a:gd name="connsiteX23" fmla="*/ 197644 w 2190750"/>
                <a:gd name="connsiteY23" fmla="*/ 176213 h 423863"/>
                <a:gd name="connsiteX24" fmla="*/ 242888 w 2190750"/>
                <a:gd name="connsiteY24" fmla="*/ 185738 h 423863"/>
                <a:gd name="connsiteX25" fmla="*/ 319088 w 2190750"/>
                <a:gd name="connsiteY25" fmla="*/ 197644 h 423863"/>
                <a:gd name="connsiteX26" fmla="*/ 390525 w 2190750"/>
                <a:gd name="connsiteY26" fmla="*/ 204788 h 423863"/>
                <a:gd name="connsiteX27" fmla="*/ 481013 w 2190750"/>
                <a:gd name="connsiteY27" fmla="*/ 202406 h 423863"/>
                <a:gd name="connsiteX28" fmla="*/ 659606 w 2190750"/>
                <a:gd name="connsiteY28" fmla="*/ 197644 h 423863"/>
                <a:gd name="connsiteX29" fmla="*/ 809625 w 2190750"/>
                <a:gd name="connsiteY29" fmla="*/ 188119 h 423863"/>
                <a:gd name="connsiteX30" fmla="*/ 928688 w 2190750"/>
                <a:gd name="connsiteY30" fmla="*/ 173831 h 423863"/>
                <a:gd name="connsiteX31" fmla="*/ 1040606 w 2190750"/>
                <a:gd name="connsiteY31" fmla="*/ 161925 h 423863"/>
                <a:gd name="connsiteX32" fmla="*/ 1207294 w 2190750"/>
                <a:gd name="connsiteY32" fmla="*/ 138113 h 423863"/>
                <a:gd name="connsiteX33" fmla="*/ 1335881 w 2190750"/>
                <a:gd name="connsiteY33" fmla="*/ 114300 h 423863"/>
                <a:gd name="connsiteX34" fmla="*/ 1554956 w 2190750"/>
                <a:gd name="connsiteY34" fmla="*/ 69056 h 423863"/>
                <a:gd name="connsiteX35" fmla="*/ 1683544 w 2190750"/>
                <a:gd name="connsiteY35" fmla="*/ 2381 h 423863"/>
                <a:gd name="connsiteX36" fmla="*/ 1702594 w 2190750"/>
                <a:gd name="connsiteY36" fmla="*/ 0 h 423863"/>
                <a:gd name="connsiteX37" fmla="*/ 1800225 w 2190750"/>
                <a:gd name="connsiteY37" fmla="*/ 7144 h 423863"/>
                <a:gd name="connsiteX38" fmla="*/ 1916906 w 2190750"/>
                <a:gd name="connsiteY38" fmla="*/ 28575 h 423863"/>
                <a:gd name="connsiteX39" fmla="*/ 2045494 w 2190750"/>
                <a:gd name="connsiteY39" fmla="*/ 61913 h 423863"/>
                <a:gd name="connsiteX40" fmla="*/ 2138363 w 2190750"/>
                <a:gd name="connsiteY40" fmla="*/ 95250 h 423863"/>
                <a:gd name="connsiteX41" fmla="*/ 2155031 w 2190750"/>
                <a:gd name="connsiteY41" fmla="*/ 114300 h 423863"/>
                <a:gd name="connsiteX42" fmla="*/ 2176463 w 2190750"/>
                <a:gd name="connsiteY42" fmla="*/ 140494 h 423863"/>
                <a:gd name="connsiteX43" fmla="*/ 2185988 w 2190750"/>
                <a:gd name="connsiteY43" fmla="*/ 154781 h 423863"/>
                <a:gd name="connsiteX44" fmla="*/ 2188369 w 2190750"/>
                <a:gd name="connsiteY44" fmla="*/ 176213 h 423863"/>
                <a:gd name="connsiteX45" fmla="*/ 2190750 w 2190750"/>
                <a:gd name="connsiteY45" fmla="*/ 202406 h 423863"/>
                <a:gd name="connsiteX46" fmla="*/ 2176463 w 2190750"/>
                <a:gd name="connsiteY46" fmla="*/ 223838 h 423863"/>
                <a:gd name="connsiteX47" fmla="*/ 2152650 w 2190750"/>
                <a:gd name="connsiteY47" fmla="*/ 240506 h 423863"/>
                <a:gd name="connsiteX48" fmla="*/ 2116931 w 2190750"/>
                <a:gd name="connsiteY48" fmla="*/ 245269 h 423863"/>
                <a:gd name="connsiteX49" fmla="*/ 2062163 w 2190750"/>
                <a:gd name="connsiteY49" fmla="*/ 245269 h 423863"/>
                <a:gd name="connsiteX50" fmla="*/ 1909763 w 2190750"/>
                <a:gd name="connsiteY50" fmla="*/ 245269 h 423863"/>
                <a:gd name="connsiteX51" fmla="*/ 1659731 w 2190750"/>
                <a:gd name="connsiteY51" fmla="*/ 247650 h 423863"/>
                <a:gd name="connsiteX52" fmla="*/ 1390650 w 2190750"/>
                <a:gd name="connsiteY52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90750" h="423863">
                  <a:moveTo>
                    <a:pt x="1390650" y="273844"/>
                  </a:moveTo>
                  <a:lnTo>
                    <a:pt x="1071563" y="314325"/>
                  </a:lnTo>
                  <a:lnTo>
                    <a:pt x="935831" y="338138"/>
                  </a:lnTo>
                  <a:lnTo>
                    <a:pt x="764381" y="359569"/>
                  </a:lnTo>
                  <a:lnTo>
                    <a:pt x="664369" y="385763"/>
                  </a:lnTo>
                  <a:lnTo>
                    <a:pt x="566738" y="407194"/>
                  </a:lnTo>
                  <a:lnTo>
                    <a:pt x="461963" y="423863"/>
                  </a:lnTo>
                  <a:lnTo>
                    <a:pt x="423863" y="416719"/>
                  </a:lnTo>
                  <a:lnTo>
                    <a:pt x="364331" y="397669"/>
                  </a:lnTo>
                  <a:lnTo>
                    <a:pt x="292894" y="364331"/>
                  </a:lnTo>
                  <a:lnTo>
                    <a:pt x="214313" y="323850"/>
                  </a:lnTo>
                  <a:lnTo>
                    <a:pt x="169069" y="292894"/>
                  </a:lnTo>
                  <a:lnTo>
                    <a:pt x="116681" y="252413"/>
                  </a:lnTo>
                  <a:lnTo>
                    <a:pt x="33338" y="185738"/>
                  </a:lnTo>
                  <a:lnTo>
                    <a:pt x="9525" y="161925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4763" y="104775"/>
                  </a:lnTo>
                  <a:lnTo>
                    <a:pt x="19050" y="100013"/>
                  </a:lnTo>
                  <a:lnTo>
                    <a:pt x="42863" y="107156"/>
                  </a:lnTo>
                  <a:lnTo>
                    <a:pt x="80963" y="123825"/>
                  </a:lnTo>
                  <a:lnTo>
                    <a:pt x="111919" y="140494"/>
                  </a:lnTo>
                  <a:lnTo>
                    <a:pt x="152400" y="161925"/>
                  </a:lnTo>
                  <a:lnTo>
                    <a:pt x="197644" y="176213"/>
                  </a:lnTo>
                  <a:lnTo>
                    <a:pt x="242888" y="185738"/>
                  </a:lnTo>
                  <a:lnTo>
                    <a:pt x="319088" y="197644"/>
                  </a:lnTo>
                  <a:lnTo>
                    <a:pt x="390525" y="204788"/>
                  </a:lnTo>
                  <a:lnTo>
                    <a:pt x="481013" y="202406"/>
                  </a:lnTo>
                  <a:lnTo>
                    <a:pt x="659606" y="197644"/>
                  </a:lnTo>
                  <a:lnTo>
                    <a:pt x="809625" y="188119"/>
                  </a:lnTo>
                  <a:lnTo>
                    <a:pt x="928688" y="173831"/>
                  </a:lnTo>
                  <a:lnTo>
                    <a:pt x="1040606" y="161925"/>
                  </a:lnTo>
                  <a:lnTo>
                    <a:pt x="1207294" y="138113"/>
                  </a:lnTo>
                  <a:lnTo>
                    <a:pt x="1335881" y="114300"/>
                  </a:lnTo>
                  <a:lnTo>
                    <a:pt x="1554956" y="69056"/>
                  </a:lnTo>
                  <a:lnTo>
                    <a:pt x="1683544" y="2381"/>
                  </a:lnTo>
                  <a:lnTo>
                    <a:pt x="1702594" y="0"/>
                  </a:lnTo>
                  <a:lnTo>
                    <a:pt x="1800225" y="7144"/>
                  </a:lnTo>
                  <a:lnTo>
                    <a:pt x="1916906" y="28575"/>
                  </a:lnTo>
                  <a:lnTo>
                    <a:pt x="2045494" y="61913"/>
                  </a:lnTo>
                  <a:lnTo>
                    <a:pt x="2138363" y="95250"/>
                  </a:lnTo>
                  <a:lnTo>
                    <a:pt x="2155031" y="114300"/>
                  </a:lnTo>
                  <a:lnTo>
                    <a:pt x="2176463" y="140494"/>
                  </a:lnTo>
                  <a:lnTo>
                    <a:pt x="2185988" y="154781"/>
                  </a:lnTo>
                  <a:lnTo>
                    <a:pt x="2188369" y="176213"/>
                  </a:lnTo>
                  <a:lnTo>
                    <a:pt x="2190750" y="202406"/>
                  </a:lnTo>
                  <a:lnTo>
                    <a:pt x="2176463" y="223838"/>
                  </a:lnTo>
                  <a:lnTo>
                    <a:pt x="2152650" y="240506"/>
                  </a:lnTo>
                  <a:lnTo>
                    <a:pt x="2116931" y="245269"/>
                  </a:lnTo>
                  <a:lnTo>
                    <a:pt x="2062163" y="245269"/>
                  </a:lnTo>
                  <a:lnTo>
                    <a:pt x="1909763" y="245269"/>
                  </a:lnTo>
                  <a:lnTo>
                    <a:pt x="1659731" y="247650"/>
                  </a:lnTo>
                  <a:lnTo>
                    <a:pt x="139065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C07CA81-E56F-E045-B313-7CFD4B8B5BF0}"/>
                </a:ext>
              </a:extLst>
            </p:cNvPr>
            <p:cNvSpPr/>
            <p:nvPr/>
          </p:nvSpPr>
          <p:spPr>
            <a:xfrm>
              <a:off x="5599113" y="1916113"/>
              <a:ext cx="476250" cy="889000"/>
            </a:xfrm>
            <a:custGeom>
              <a:avLst/>
              <a:gdLst>
                <a:gd name="connsiteX0" fmla="*/ 121444 w 476250"/>
                <a:gd name="connsiteY0" fmla="*/ 535782 h 888207"/>
                <a:gd name="connsiteX1" fmla="*/ 166687 w 476250"/>
                <a:gd name="connsiteY1" fmla="*/ 314325 h 888207"/>
                <a:gd name="connsiteX2" fmla="*/ 173831 w 476250"/>
                <a:gd name="connsiteY2" fmla="*/ 280988 h 888207"/>
                <a:gd name="connsiteX3" fmla="*/ 176212 w 476250"/>
                <a:gd name="connsiteY3" fmla="*/ 257175 h 888207"/>
                <a:gd name="connsiteX4" fmla="*/ 176212 w 476250"/>
                <a:gd name="connsiteY4" fmla="*/ 238125 h 888207"/>
                <a:gd name="connsiteX5" fmla="*/ 166687 w 476250"/>
                <a:gd name="connsiteY5" fmla="*/ 207169 h 888207"/>
                <a:gd name="connsiteX6" fmla="*/ 154781 w 476250"/>
                <a:gd name="connsiteY6" fmla="*/ 176213 h 888207"/>
                <a:gd name="connsiteX7" fmla="*/ 135731 w 476250"/>
                <a:gd name="connsiteY7" fmla="*/ 147638 h 888207"/>
                <a:gd name="connsiteX8" fmla="*/ 114300 w 476250"/>
                <a:gd name="connsiteY8" fmla="*/ 123825 h 888207"/>
                <a:gd name="connsiteX9" fmla="*/ 0 w 476250"/>
                <a:gd name="connsiteY9" fmla="*/ 26194 h 888207"/>
                <a:gd name="connsiteX10" fmla="*/ 159544 w 476250"/>
                <a:gd name="connsiteY10" fmla="*/ 0 h 888207"/>
                <a:gd name="connsiteX11" fmla="*/ 302419 w 476250"/>
                <a:gd name="connsiteY11" fmla="*/ 92869 h 888207"/>
                <a:gd name="connsiteX12" fmla="*/ 371475 w 476250"/>
                <a:gd name="connsiteY12" fmla="*/ 133350 h 888207"/>
                <a:gd name="connsiteX13" fmla="*/ 404812 w 476250"/>
                <a:gd name="connsiteY13" fmla="*/ 157163 h 888207"/>
                <a:gd name="connsiteX14" fmla="*/ 433387 w 476250"/>
                <a:gd name="connsiteY14" fmla="*/ 176213 h 888207"/>
                <a:gd name="connsiteX15" fmla="*/ 457200 w 476250"/>
                <a:gd name="connsiteY15" fmla="*/ 204788 h 888207"/>
                <a:gd name="connsiteX16" fmla="*/ 469106 w 476250"/>
                <a:gd name="connsiteY16" fmla="*/ 223838 h 888207"/>
                <a:gd name="connsiteX17" fmla="*/ 476250 w 476250"/>
                <a:gd name="connsiteY17" fmla="*/ 252413 h 888207"/>
                <a:gd name="connsiteX18" fmla="*/ 476250 w 476250"/>
                <a:gd name="connsiteY18" fmla="*/ 276225 h 888207"/>
                <a:gd name="connsiteX19" fmla="*/ 464344 w 476250"/>
                <a:gd name="connsiteY19" fmla="*/ 309563 h 888207"/>
                <a:gd name="connsiteX20" fmla="*/ 438150 w 476250"/>
                <a:gd name="connsiteY20" fmla="*/ 342900 h 888207"/>
                <a:gd name="connsiteX21" fmla="*/ 409575 w 476250"/>
                <a:gd name="connsiteY21" fmla="*/ 357188 h 888207"/>
                <a:gd name="connsiteX22" fmla="*/ 123825 w 476250"/>
                <a:gd name="connsiteY22" fmla="*/ 883444 h 888207"/>
                <a:gd name="connsiteX23" fmla="*/ 45244 w 476250"/>
                <a:gd name="connsiteY23" fmla="*/ 888207 h 888207"/>
                <a:gd name="connsiteX24" fmla="*/ 121444 w 476250"/>
                <a:gd name="connsiteY24" fmla="*/ 535782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250" h="888207">
                  <a:moveTo>
                    <a:pt x="121444" y="535782"/>
                  </a:moveTo>
                  <a:lnTo>
                    <a:pt x="166687" y="314325"/>
                  </a:lnTo>
                  <a:lnTo>
                    <a:pt x="173831" y="280988"/>
                  </a:lnTo>
                  <a:lnTo>
                    <a:pt x="176212" y="257175"/>
                  </a:lnTo>
                  <a:lnTo>
                    <a:pt x="176212" y="238125"/>
                  </a:lnTo>
                  <a:lnTo>
                    <a:pt x="166687" y="207169"/>
                  </a:lnTo>
                  <a:lnTo>
                    <a:pt x="154781" y="176213"/>
                  </a:lnTo>
                  <a:lnTo>
                    <a:pt x="135731" y="147638"/>
                  </a:lnTo>
                  <a:lnTo>
                    <a:pt x="114300" y="123825"/>
                  </a:lnTo>
                  <a:lnTo>
                    <a:pt x="0" y="26194"/>
                  </a:lnTo>
                  <a:lnTo>
                    <a:pt x="159544" y="0"/>
                  </a:lnTo>
                  <a:lnTo>
                    <a:pt x="302419" y="92869"/>
                  </a:lnTo>
                  <a:lnTo>
                    <a:pt x="371475" y="133350"/>
                  </a:lnTo>
                  <a:lnTo>
                    <a:pt x="404812" y="157163"/>
                  </a:lnTo>
                  <a:lnTo>
                    <a:pt x="433387" y="176213"/>
                  </a:lnTo>
                  <a:lnTo>
                    <a:pt x="457200" y="204788"/>
                  </a:lnTo>
                  <a:lnTo>
                    <a:pt x="469106" y="223838"/>
                  </a:lnTo>
                  <a:lnTo>
                    <a:pt x="476250" y="252413"/>
                  </a:lnTo>
                  <a:lnTo>
                    <a:pt x="476250" y="276225"/>
                  </a:lnTo>
                  <a:lnTo>
                    <a:pt x="464344" y="309563"/>
                  </a:lnTo>
                  <a:lnTo>
                    <a:pt x="438150" y="342900"/>
                  </a:lnTo>
                  <a:lnTo>
                    <a:pt x="409575" y="357188"/>
                  </a:lnTo>
                  <a:lnTo>
                    <a:pt x="123825" y="883444"/>
                  </a:lnTo>
                  <a:lnTo>
                    <a:pt x="45244" y="888207"/>
                  </a:lnTo>
                  <a:lnTo>
                    <a:pt x="121444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9C5F501-0B09-1B44-BE05-1199CCBC971E}"/>
                </a:ext>
              </a:extLst>
            </p:cNvPr>
            <p:cNvSpPr/>
            <p:nvPr/>
          </p:nvSpPr>
          <p:spPr>
            <a:xfrm rot="16200000">
              <a:off x="4119563" y="3625850"/>
              <a:ext cx="2309812" cy="369888"/>
            </a:xfrm>
            <a:custGeom>
              <a:avLst/>
              <a:gdLst>
                <a:gd name="connsiteX0" fmla="*/ 1183482 w 2309813"/>
                <a:gd name="connsiteY0" fmla="*/ 369093 h 369093"/>
                <a:gd name="connsiteX1" fmla="*/ 221457 w 2309813"/>
                <a:gd name="connsiteY1" fmla="*/ 369093 h 369093"/>
                <a:gd name="connsiteX2" fmla="*/ 88107 w 2309813"/>
                <a:gd name="connsiteY2" fmla="*/ 369093 h 369093"/>
                <a:gd name="connsiteX3" fmla="*/ 50007 w 2309813"/>
                <a:gd name="connsiteY3" fmla="*/ 342900 h 369093"/>
                <a:gd name="connsiteX4" fmla="*/ 16669 w 2309813"/>
                <a:gd name="connsiteY4" fmla="*/ 311943 h 369093"/>
                <a:gd name="connsiteX5" fmla="*/ 2382 w 2309813"/>
                <a:gd name="connsiteY5" fmla="*/ 283368 h 369093"/>
                <a:gd name="connsiteX6" fmla="*/ 0 w 2309813"/>
                <a:gd name="connsiteY6" fmla="*/ 242887 h 369093"/>
                <a:gd name="connsiteX7" fmla="*/ 7144 w 2309813"/>
                <a:gd name="connsiteY7" fmla="*/ 219075 h 369093"/>
                <a:gd name="connsiteX8" fmla="*/ 28575 w 2309813"/>
                <a:gd name="connsiteY8" fmla="*/ 197643 h 369093"/>
                <a:gd name="connsiteX9" fmla="*/ 69057 w 2309813"/>
                <a:gd name="connsiteY9" fmla="*/ 171450 h 369093"/>
                <a:gd name="connsiteX10" fmla="*/ 119063 w 2309813"/>
                <a:gd name="connsiteY10" fmla="*/ 147637 h 369093"/>
                <a:gd name="connsiteX11" fmla="*/ 180975 w 2309813"/>
                <a:gd name="connsiteY11" fmla="*/ 123825 h 369093"/>
                <a:gd name="connsiteX12" fmla="*/ 242888 w 2309813"/>
                <a:gd name="connsiteY12" fmla="*/ 107156 h 369093"/>
                <a:gd name="connsiteX13" fmla="*/ 295275 w 2309813"/>
                <a:gd name="connsiteY13" fmla="*/ 102393 h 369093"/>
                <a:gd name="connsiteX14" fmla="*/ 361950 w 2309813"/>
                <a:gd name="connsiteY14" fmla="*/ 102393 h 369093"/>
                <a:gd name="connsiteX15" fmla="*/ 442913 w 2309813"/>
                <a:gd name="connsiteY15" fmla="*/ 109537 h 369093"/>
                <a:gd name="connsiteX16" fmla="*/ 695325 w 2309813"/>
                <a:gd name="connsiteY16" fmla="*/ 128587 h 369093"/>
                <a:gd name="connsiteX17" fmla="*/ 1140619 w 2309813"/>
                <a:gd name="connsiteY17" fmla="*/ 147637 h 369093"/>
                <a:gd name="connsiteX18" fmla="*/ 1650207 w 2309813"/>
                <a:gd name="connsiteY18" fmla="*/ 161925 h 369093"/>
                <a:gd name="connsiteX19" fmla="*/ 1969294 w 2309813"/>
                <a:gd name="connsiteY19" fmla="*/ 166687 h 369093"/>
                <a:gd name="connsiteX20" fmla="*/ 2007394 w 2309813"/>
                <a:gd name="connsiteY20" fmla="*/ 164306 h 369093"/>
                <a:gd name="connsiteX21" fmla="*/ 2040732 w 2309813"/>
                <a:gd name="connsiteY21" fmla="*/ 161925 h 369093"/>
                <a:gd name="connsiteX22" fmla="*/ 2066925 w 2309813"/>
                <a:gd name="connsiteY22" fmla="*/ 152400 h 369093"/>
                <a:gd name="connsiteX23" fmla="*/ 2119313 w 2309813"/>
                <a:gd name="connsiteY23" fmla="*/ 116681 h 369093"/>
                <a:gd name="connsiteX24" fmla="*/ 2193132 w 2309813"/>
                <a:gd name="connsiteY24" fmla="*/ 64293 h 369093"/>
                <a:gd name="connsiteX25" fmla="*/ 2250282 w 2309813"/>
                <a:gd name="connsiteY25" fmla="*/ 16668 h 369093"/>
                <a:gd name="connsiteX26" fmla="*/ 2278857 w 2309813"/>
                <a:gd name="connsiteY26" fmla="*/ 0 h 369093"/>
                <a:gd name="connsiteX27" fmla="*/ 2302669 w 2309813"/>
                <a:gd name="connsiteY27" fmla="*/ 0 h 369093"/>
                <a:gd name="connsiteX28" fmla="*/ 2309813 w 2309813"/>
                <a:gd name="connsiteY28" fmla="*/ 4762 h 369093"/>
                <a:gd name="connsiteX29" fmla="*/ 2309813 w 2309813"/>
                <a:gd name="connsiteY29" fmla="*/ 19050 h 369093"/>
                <a:gd name="connsiteX30" fmla="*/ 2290763 w 2309813"/>
                <a:gd name="connsiteY30" fmla="*/ 54768 h 369093"/>
                <a:gd name="connsiteX31" fmla="*/ 2269332 w 2309813"/>
                <a:gd name="connsiteY31" fmla="*/ 116681 h 369093"/>
                <a:gd name="connsiteX32" fmla="*/ 2245519 w 2309813"/>
                <a:gd name="connsiteY32" fmla="*/ 204787 h 369093"/>
                <a:gd name="connsiteX33" fmla="*/ 2226469 w 2309813"/>
                <a:gd name="connsiteY33" fmla="*/ 350043 h 369093"/>
                <a:gd name="connsiteX34" fmla="*/ 2031207 w 2309813"/>
                <a:gd name="connsiteY34" fmla="*/ 350043 h 369093"/>
                <a:gd name="connsiteX35" fmla="*/ 1590675 w 2309813"/>
                <a:gd name="connsiteY35" fmla="*/ 350043 h 369093"/>
                <a:gd name="connsiteX36" fmla="*/ 1419225 w 2309813"/>
                <a:gd name="connsiteY36" fmla="*/ 366712 h 369093"/>
                <a:gd name="connsiteX37" fmla="*/ 1183482 w 2309813"/>
                <a:gd name="connsiteY37" fmla="*/ 369093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3" h="369093">
                  <a:moveTo>
                    <a:pt x="1183482" y="369093"/>
                  </a:moveTo>
                  <a:lnTo>
                    <a:pt x="221457" y="369093"/>
                  </a:lnTo>
                  <a:lnTo>
                    <a:pt x="88107" y="369093"/>
                  </a:lnTo>
                  <a:lnTo>
                    <a:pt x="50007" y="342900"/>
                  </a:lnTo>
                  <a:lnTo>
                    <a:pt x="16669" y="311943"/>
                  </a:lnTo>
                  <a:lnTo>
                    <a:pt x="2382" y="283368"/>
                  </a:lnTo>
                  <a:lnTo>
                    <a:pt x="0" y="242887"/>
                  </a:lnTo>
                  <a:lnTo>
                    <a:pt x="7144" y="219075"/>
                  </a:lnTo>
                  <a:lnTo>
                    <a:pt x="28575" y="197643"/>
                  </a:lnTo>
                  <a:lnTo>
                    <a:pt x="69057" y="171450"/>
                  </a:lnTo>
                  <a:lnTo>
                    <a:pt x="119063" y="147637"/>
                  </a:lnTo>
                  <a:lnTo>
                    <a:pt x="180975" y="123825"/>
                  </a:lnTo>
                  <a:lnTo>
                    <a:pt x="242888" y="107156"/>
                  </a:lnTo>
                  <a:lnTo>
                    <a:pt x="295275" y="102393"/>
                  </a:lnTo>
                  <a:lnTo>
                    <a:pt x="361950" y="102393"/>
                  </a:lnTo>
                  <a:lnTo>
                    <a:pt x="442913" y="109537"/>
                  </a:lnTo>
                  <a:lnTo>
                    <a:pt x="695325" y="128587"/>
                  </a:lnTo>
                  <a:lnTo>
                    <a:pt x="1140619" y="147637"/>
                  </a:lnTo>
                  <a:lnTo>
                    <a:pt x="1650207" y="161925"/>
                  </a:lnTo>
                  <a:lnTo>
                    <a:pt x="1969294" y="166687"/>
                  </a:lnTo>
                  <a:lnTo>
                    <a:pt x="2007394" y="164306"/>
                  </a:lnTo>
                  <a:lnTo>
                    <a:pt x="2040732" y="161925"/>
                  </a:lnTo>
                  <a:lnTo>
                    <a:pt x="2066925" y="152400"/>
                  </a:lnTo>
                  <a:lnTo>
                    <a:pt x="2119313" y="116681"/>
                  </a:lnTo>
                  <a:lnTo>
                    <a:pt x="2193132" y="64293"/>
                  </a:lnTo>
                  <a:lnTo>
                    <a:pt x="2250282" y="16668"/>
                  </a:lnTo>
                  <a:lnTo>
                    <a:pt x="2278857" y="0"/>
                  </a:lnTo>
                  <a:lnTo>
                    <a:pt x="2302669" y="0"/>
                  </a:lnTo>
                  <a:lnTo>
                    <a:pt x="2309813" y="4762"/>
                  </a:lnTo>
                  <a:lnTo>
                    <a:pt x="2309813" y="19050"/>
                  </a:lnTo>
                  <a:lnTo>
                    <a:pt x="2290763" y="54768"/>
                  </a:lnTo>
                  <a:lnTo>
                    <a:pt x="2269332" y="116681"/>
                  </a:lnTo>
                  <a:lnTo>
                    <a:pt x="2245519" y="204787"/>
                  </a:lnTo>
                  <a:lnTo>
                    <a:pt x="2226469" y="350043"/>
                  </a:lnTo>
                  <a:lnTo>
                    <a:pt x="2031207" y="350043"/>
                  </a:lnTo>
                  <a:lnTo>
                    <a:pt x="1590675" y="350043"/>
                  </a:lnTo>
                  <a:lnTo>
                    <a:pt x="1419225" y="366712"/>
                  </a:lnTo>
                  <a:lnTo>
                    <a:pt x="1183482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F2FE25F-E877-544A-B3C3-09011A8AC6F9}"/>
                </a:ext>
              </a:extLst>
            </p:cNvPr>
            <p:cNvSpPr/>
            <p:nvPr/>
          </p:nvSpPr>
          <p:spPr>
            <a:xfrm rot="16200000">
              <a:off x="4957763" y="2914650"/>
              <a:ext cx="2376488" cy="1677987"/>
            </a:xfrm>
            <a:custGeom>
              <a:avLst/>
              <a:gdLst>
                <a:gd name="connsiteX0" fmla="*/ 959644 w 2376487"/>
                <a:gd name="connsiteY0" fmla="*/ 1578769 h 1678782"/>
                <a:gd name="connsiteX1" fmla="*/ 583406 w 2376487"/>
                <a:gd name="connsiteY1" fmla="*/ 1564482 h 1678782"/>
                <a:gd name="connsiteX2" fmla="*/ 359569 w 2376487"/>
                <a:gd name="connsiteY2" fmla="*/ 1552575 h 1678782"/>
                <a:gd name="connsiteX3" fmla="*/ 204787 w 2376487"/>
                <a:gd name="connsiteY3" fmla="*/ 1538288 h 1678782"/>
                <a:gd name="connsiteX4" fmla="*/ 114300 w 2376487"/>
                <a:gd name="connsiteY4" fmla="*/ 1524000 h 1678782"/>
                <a:gd name="connsiteX5" fmla="*/ 38100 w 2376487"/>
                <a:gd name="connsiteY5" fmla="*/ 1509713 h 1678782"/>
                <a:gd name="connsiteX6" fmla="*/ 11906 w 2376487"/>
                <a:gd name="connsiteY6" fmla="*/ 1497807 h 1678782"/>
                <a:gd name="connsiteX7" fmla="*/ 0 w 2376487"/>
                <a:gd name="connsiteY7" fmla="*/ 1469232 h 1678782"/>
                <a:gd name="connsiteX8" fmla="*/ 2381 w 2376487"/>
                <a:gd name="connsiteY8" fmla="*/ 1440657 h 1678782"/>
                <a:gd name="connsiteX9" fmla="*/ 11906 w 2376487"/>
                <a:gd name="connsiteY9" fmla="*/ 1409700 h 1678782"/>
                <a:gd name="connsiteX10" fmla="*/ 33337 w 2376487"/>
                <a:gd name="connsiteY10" fmla="*/ 1381125 h 1678782"/>
                <a:gd name="connsiteX11" fmla="*/ 61912 w 2376487"/>
                <a:gd name="connsiteY11" fmla="*/ 1357313 h 1678782"/>
                <a:gd name="connsiteX12" fmla="*/ 90487 w 2376487"/>
                <a:gd name="connsiteY12" fmla="*/ 1319213 h 1678782"/>
                <a:gd name="connsiteX13" fmla="*/ 109537 w 2376487"/>
                <a:gd name="connsiteY13" fmla="*/ 1300163 h 1678782"/>
                <a:gd name="connsiteX14" fmla="*/ 138112 w 2376487"/>
                <a:gd name="connsiteY14" fmla="*/ 1281113 h 1678782"/>
                <a:gd name="connsiteX15" fmla="*/ 195262 w 2376487"/>
                <a:gd name="connsiteY15" fmla="*/ 1257300 h 1678782"/>
                <a:gd name="connsiteX16" fmla="*/ 326231 w 2376487"/>
                <a:gd name="connsiteY16" fmla="*/ 1316832 h 1678782"/>
                <a:gd name="connsiteX17" fmla="*/ 390525 w 2376487"/>
                <a:gd name="connsiteY17" fmla="*/ 1323975 h 1678782"/>
                <a:gd name="connsiteX18" fmla="*/ 485775 w 2376487"/>
                <a:gd name="connsiteY18" fmla="*/ 1331119 h 1678782"/>
                <a:gd name="connsiteX19" fmla="*/ 842962 w 2376487"/>
                <a:gd name="connsiteY19" fmla="*/ 1338263 h 1678782"/>
                <a:gd name="connsiteX20" fmla="*/ 1012031 w 2376487"/>
                <a:gd name="connsiteY20" fmla="*/ 1338263 h 1678782"/>
                <a:gd name="connsiteX21" fmla="*/ 1531144 w 2376487"/>
                <a:gd name="connsiteY21" fmla="*/ 1335882 h 1678782"/>
                <a:gd name="connsiteX22" fmla="*/ 1712119 w 2376487"/>
                <a:gd name="connsiteY22" fmla="*/ 1338263 h 1678782"/>
                <a:gd name="connsiteX23" fmla="*/ 1981200 w 2376487"/>
                <a:gd name="connsiteY23" fmla="*/ 1338263 h 1678782"/>
                <a:gd name="connsiteX24" fmla="*/ 2095500 w 2376487"/>
                <a:gd name="connsiteY24" fmla="*/ 1335882 h 1678782"/>
                <a:gd name="connsiteX25" fmla="*/ 2119312 w 2376487"/>
                <a:gd name="connsiteY25" fmla="*/ 1333500 h 1678782"/>
                <a:gd name="connsiteX26" fmla="*/ 2140744 w 2376487"/>
                <a:gd name="connsiteY26" fmla="*/ 1323975 h 1678782"/>
                <a:gd name="connsiteX27" fmla="*/ 2162175 w 2376487"/>
                <a:gd name="connsiteY27" fmla="*/ 1309688 h 1678782"/>
                <a:gd name="connsiteX28" fmla="*/ 2176462 w 2376487"/>
                <a:gd name="connsiteY28" fmla="*/ 1278732 h 1678782"/>
                <a:gd name="connsiteX29" fmla="*/ 2183606 w 2376487"/>
                <a:gd name="connsiteY29" fmla="*/ 1245394 h 1678782"/>
                <a:gd name="connsiteX30" fmla="*/ 2157412 w 2376487"/>
                <a:gd name="connsiteY30" fmla="*/ 1073944 h 1678782"/>
                <a:gd name="connsiteX31" fmla="*/ 2100262 w 2376487"/>
                <a:gd name="connsiteY31" fmla="*/ 669132 h 1678782"/>
                <a:gd name="connsiteX32" fmla="*/ 2050256 w 2376487"/>
                <a:gd name="connsiteY32" fmla="*/ 314325 h 1678782"/>
                <a:gd name="connsiteX33" fmla="*/ 2019300 w 2376487"/>
                <a:gd name="connsiteY33" fmla="*/ 80963 h 1678782"/>
                <a:gd name="connsiteX34" fmla="*/ 2193131 w 2376487"/>
                <a:gd name="connsiteY34" fmla="*/ 0 h 1678782"/>
                <a:gd name="connsiteX35" fmla="*/ 2200275 w 2376487"/>
                <a:gd name="connsiteY35" fmla="*/ 130969 h 1678782"/>
                <a:gd name="connsiteX36" fmla="*/ 2202656 w 2376487"/>
                <a:gd name="connsiteY36" fmla="*/ 359569 h 1678782"/>
                <a:gd name="connsiteX37" fmla="*/ 2228850 w 2376487"/>
                <a:gd name="connsiteY37" fmla="*/ 464344 h 1678782"/>
                <a:gd name="connsiteX38" fmla="*/ 2245519 w 2376487"/>
                <a:gd name="connsiteY38" fmla="*/ 640557 h 1678782"/>
                <a:gd name="connsiteX39" fmla="*/ 2281237 w 2376487"/>
                <a:gd name="connsiteY39" fmla="*/ 876300 h 1678782"/>
                <a:gd name="connsiteX40" fmla="*/ 2316956 w 2376487"/>
                <a:gd name="connsiteY40" fmla="*/ 1183482 h 1678782"/>
                <a:gd name="connsiteX41" fmla="*/ 2376487 w 2376487"/>
                <a:gd name="connsiteY41" fmla="*/ 1364457 h 1678782"/>
                <a:gd name="connsiteX42" fmla="*/ 2374106 w 2376487"/>
                <a:gd name="connsiteY42" fmla="*/ 1393032 h 1678782"/>
                <a:gd name="connsiteX43" fmla="*/ 2326481 w 2376487"/>
                <a:gd name="connsiteY43" fmla="*/ 1466850 h 1678782"/>
                <a:gd name="connsiteX44" fmla="*/ 2171700 w 2376487"/>
                <a:gd name="connsiteY44" fmla="*/ 1662113 h 1678782"/>
                <a:gd name="connsiteX45" fmla="*/ 2150269 w 2376487"/>
                <a:gd name="connsiteY45" fmla="*/ 1676400 h 1678782"/>
                <a:gd name="connsiteX46" fmla="*/ 2128837 w 2376487"/>
                <a:gd name="connsiteY46" fmla="*/ 1678782 h 1678782"/>
                <a:gd name="connsiteX47" fmla="*/ 2109787 w 2376487"/>
                <a:gd name="connsiteY47" fmla="*/ 1669257 h 1678782"/>
                <a:gd name="connsiteX48" fmla="*/ 2081212 w 2376487"/>
                <a:gd name="connsiteY48" fmla="*/ 1638300 h 1678782"/>
                <a:gd name="connsiteX49" fmla="*/ 2047875 w 2376487"/>
                <a:gd name="connsiteY49" fmla="*/ 1619250 h 1678782"/>
                <a:gd name="connsiteX50" fmla="*/ 2002631 w 2376487"/>
                <a:gd name="connsiteY50" fmla="*/ 1604963 h 1678782"/>
                <a:gd name="connsiteX51" fmla="*/ 1912144 w 2376487"/>
                <a:gd name="connsiteY51" fmla="*/ 1600200 h 1678782"/>
                <a:gd name="connsiteX52" fmla="*/ 959644 w 2376487"/>
                <a:gd name="connsiteY52" fmla="*/ 1578769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6487" h="1678782">
                  <a:moveTo>
                    <a:pt x="959644" y="1578769"/>
                  </a:moveTo>
                  <a:lnTo>
                    <a:pt x="583406" y="1564482"/>
                  </a:lnTo>
                  <a:lnTo>
                    <a:pt x="359569" y="1552575"/>
                  </a:lnTo>
                  <a:lnTo>
                    <a:pt x="204787" y="1538288"/>
                  </a:lnTo>
                  <a:lnTo>
                    <a:pt x="114300" y="1524000"/>
                  </a:lnTo>
                  <a:lnTo>
                    <a:pt x="38100" y="1509713"/>
                  </a:lnTo>
                  <a:lnTo>
                    <a:pt x="11906" y="1497807"/>
                  </a:lnTo>
                  <a:lnTo>
                    <a:pt x="0" y="1469232"/>
                  </a:lnTo>
                  <a:lnTo>
                    <a:pt x="2381" y="1440657"/>
                  </a:lnTo>
                  <a:lnTo>
                    <a:pt x="11906" y="1409700"/>
                  </a:lnTo>
                  <a:lnTo>
                    <a:pt x="33337" y="1381125"/>
                  </a:lnTo>
                  <a:lnTo>
                    <a:pt x="61912" y="1357313"/>
                  </a:lnTo>
                  <a:lnTo>
                    <a:pt x="90487" y="1319213"/>
                  </a:lnTo>
                  <a:lnTo>
                    <a:pt x="109537" y="1300163"/>
                  </a:lnTo>
                  <a:lnTo>
                    <a:pt x="138112" y="1281113"/>
                  </a:lnTo>
                  <a:lnTo>
                    <a:pt x="195262" y="1257300"/>
                  </a:lnTo>
                  <a:lnTo>
                    <a:pt x="326231" y="1316832"/>
                  </a:lnTo>
                  <a:lnTo>
                    <a:pt x="390525" y="1323975"/>
                  </a:lnTo>
                  <a:lnTo>
                    <a:pt x="485775" y="1331119"/>
                  </a:lnTo>
                  <a:lnTo>
                    <a:pt x="842962" y="1338263"/>
                  </a:lnTo>
                  <a:lnTo>
                    <a:pt x="1012031" y="1338263"/>
                  </a:lnTo>
                  <a:lnTo>
                    <a:pt x="1531144" y="1335882"/>
                  </a:lnTo>
                  <a:lnTo>
                    <a:pt x="1712119" y="1338263"/>
                  </a:lnTo>
                  <a:lnTo>
                    <a:pt x="1981200" y="1338263"/>
                  </a:lnTo>
                  <a:lnTo>
                    <a:pt x="2095500" y="1335882"/>
                  </a:lnTo>
                  <a:lnTo>
                    <a:pt x="2119312" y="1333500"/>
                  </a:lnTo>
                  <a:lnTo>
                    <a:pt x="2140744" y="1323975"/>
                  </a:lnTo>
                  <a:lnTo>
                    <a:pt x="2162175" y="1309688"/>
                  </a:lnTo>
                  <a:lnTo>
                    <a:pt x="2176462" y="1278732"/>
                  </a:lnTo>
                  <a:lnTo>
                    <a:pt x="2183606" y="1245394"/>
                  </a:lnTo>
                  <a:lnTo>
                    <a:pt x="2157412" y="1073944"/>
                  </a:lnTo>
                  <a:lnTo>
                    <a:pt x="2100262" y="669132"/>
                  </a:lnTo>
                  <a:lnTo>
                    <a:pt x="2050256" y="314325"/>
                  </a:lnTo>
                  <a:lnTo>
                    <a:pt x="2019300" y="80963"/>
                  </a:lnTo>
                  <a:lnTo>
                    <a:pt x="2193131" y="0"/>
                  </a:lnTo>
                  <a:lnTo>
                    <a:pt x="2200275" y="130969"/>
                  </a:lnTo>
                  <a:cubicBezTo>
                    <a:pt x="2201069" y="207169"/>
                    <a:pt x="2201862" y="283369"/>
                    <a:pt x="2202656" y="359569"/>
                  </a:cubicBezTo>
                  <a:lnTo>
                    <a:pt x="2228850" y="464344"/>
                  </a:lnTo>
                  <a:lnTo>
                    <a:pt x="2245519" y="640557"/>
                  </a:lnTo>
                  <a:lnTo>
                    <a:pt x="2281237" y="876300"/>
                  </a:lnTo>
                  <a:lnTo>
                    <a:pt x="2316956" y="1183482"/>
                  </a:lnTo>
                  <a:lnTo>
                    <a:pt x="2376487" y="1364457"/>
                  </a:lnTo>
                  <a:lnTo>
                    <a:pt x="2374106" y="1393032"/>
                  </a:lnTo>
                  <a:lnTo>
                    <a:pt x="2326481" y="1466850"/>
                  </a:lnTo>
                  <a:lnTo>
                    <a:pt x="2171700" y="1662113"/>
                  </a:lnTo>
                  <a:lnTo>
                    <a:pt x="2150269" y="1676400"/>
                  </a:lnTo>
                  <a:lnTo>
                    <a:pt x="2128837" y="1678782"/>
                  </a:lnTo>
                  <a:lnTo>
                    <a:pt x="2109787" y="1669257"/>
                  </a:lnTo>
                  <a:lnTo>
                    <a:pt x="2081212" y="1638300"/>
                  </a:lnTo>
                  <a:lnTo>
                    <a:pt x="2047875" y="1619250"/>
                  </a:lnTo>
                  <a:lnTo>
                    <a:pt x="2002631" y="1604963"/>
                  </a:lnTo>
                  <a:lnTo>
                    <a:pt x="1912144" y="1600200"/>
                  </a:lnTo>
                  <a:lnTo>
                    <a:pt x="959644" y="1578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23F40EF-ECFE-9344-92CE-C7C24A30228D}"/>
                </a:ext>
              </a:extLst>
            </p:cNvPr>
            <p:cNvSpPr/>
            <p:nvPr/>
          </p:nvSpPr>
          <p:spPr>
            <a:xfrm>
              <a:off x="5375275" y="3214688"/>
              <a:ext cx="1330325" cy="338137"/>
            </a:xfrm>
            <a:custGeom>
              <a:avLst/>
              <a:gdLst>
                <a:gd name="connsiteX0" fmla="*/ 428625 w 1331119"/>
                <a:gd name="connsiteY0" fmla="*/ 285750 h 338137"/>
                <a:gd name="connsiteX1" fmla="*/ 16669 w 1331119"/>
                <a:gd name="connsiteY1" fmla="*/ 338137 h 338137"/>
                <a:gd name="connsiteX2" fmla="*/ 0 w 1331119"/>
                <a:gd name="connsiteY2" fmla="*/ 152400 h 338137"/>
                <a:gd name="connsiteX3" fmla="*/ 309563 w 1331119"/>
                <a:gd name="connsiteY3" fmla="*/ 119062 h 338137"/>
                <a:gd name="connsiteX4" fmla="*/ 661988 w 1331119"/>
                <a:gd name="connsiteY4" fmla="*/ 80962 h 338137"/>
                <a:gd name="connsiteX5" fmla="*/ 952500 w 1331119"/>
                <a:gd name="connsiteY5" fmla="*/ 47625 h 338137"/>
                <a:gd name="connsiteX6" fmla="*/ 1331119 w 1331119"/>
                <a:gd name="connsiteY6" fmla="*/ 0 h 338137"/>
                <a:gd name="connsiteX7" fmla="*/ 1323975 w 1331119"/>
                <a:gd name="connsiteY7" fmla="*/ 188118 h 338137"/>
                <a:gd name="connsiteX8" fmla="*/ 1014413 w 1331119"/>
                <a:gd name="connsiteY8" fmla="*/ 221456 h 338137"/>
                <a:gd name="connsiteX9" fmla="*/ 428625 w 1331119"/>
                <a:gd name="connsiteY9" fmla="*/ 28575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119" h="338137">
                  <a:moveTo>
                    <a:pt x="428625" y="285750"/>
                  </a:moveTo>
                  <a:lnTo>
                    <a:pt x="16669" y="338137"/>
                  </a:lnTo>
                  <a:lnTo>
                    <a:pt x="0" y="152400"/>
                  </a:lnTo>
                  <a:lnTo>
                    <a:pt x="309563" y="119062"/>
                  </a:lnTo>
                  <a:lnTo>
                    <a:pt x="661988" y="80962"/>
                  </a:lnTo>
                  <a:lnTo>
                    <a:pt x="952500" y="47625"/>
                  </a:lnTo>
                  <a:lnTo>
                    <a:pt x="1331119" y="0"/>
                  </a:lnTo>
                  <a:lnTo>
                    <a:pt x="1323975" y="188118"/>
                  </a:lnTo>
                  <a:lnTo>
                    <a:pt x="1014413" y="221456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33DD4FE-EA15-1340-985A-FBABB1A6B832}"/>
                </a:ext>
              </a:extLst>
            </p:cNvPr>
            <p:cNvSpPr/>
            <p:nvPr/>
          </p:nvSpPr>
          <p:spPr>
            <a:xfrm>
              <a:off x="5386388" y="3913188"/>
              <a:ext cx="1319212" cy="279400"/>
            </a:xfrm>
            <a:custGeom>
              <a:avLst/>
              <a:gdLst>
                <a:gd name="connsiteX0" fmla="*/ 440531 w 1319212"/>
                <a:gd name="connsiteY0" fmla="*/ 252412 h 280987"/>
                <a:gd name="connsiteX1" fmla="*/ 0 w 1319212"/>
                <a:gd name="connsiteY1" fmla="*/ 280987 h 280987"/>
                <a:gd name="connsiteX2" fmla="*/ 0 w 1319212"/>
                <a:gd name="connsiteY2" fmla="*/ 104775 h 280987"/>
                <a:gd name="connsiteX3" fmla="*/ 345281 w 1319212"/>
                <a:gd name="connsiteY3" fmla="*/ 76200 h 280987"/>
                <a:gd name="connsiteX4" fmla="*/ 740568 w 1319212"/>
                <a:gd name="connsiteY4" fmla="*/ 45244 h 280987"/>
                <a:gd name="connsiteX5" fmla="*/ 1314450 w 1319212"/>
                <a:gd name="connsiteY5" fmla="*/ 0 h 280987"/>
                <a:gd name="connsiteX6" fmla="*/ 1319212 w 1319212"/>
                <a:gd name="connsiteY6" fmla="*/ 185737 h 280987"/>
                <a:gd name="connsiteX7" fmla="*/ 440531 w 1319212"/>
                <a:gd name="connsiteY7" fmla="*/ 25241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212" h="280987">
                  <a:moveTo>
                    <a:pt x="440531" y="252412"/>
                  </a:moveTo>
                  <a:lnTo>
                    <a:pt x="0" y="280987"/>
                  </a:lnTo>
                  <a:lnTo>
                    <a:pt x="0" y="104775"/>
                  </a:lnTo>
                  <a:lnTo>
                    <a:pt x="345281" y="76200"/>
                  </a:lnTo>
                  <a:lnTo>
                    <a:pt x="740568" y="45244"/>
                  </a:lnTo>
                  <a:lnTo>
                    <a:pt x="1314450" y="0"/>
                  </a:lnTo>
                  <a:lnTo>
                    <a:pt x="1319212" y="185737"/>
                  </a:lnTo>
                  <a:lnTo>
                    <a:pt x="440531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25D2F52-1501-5144-B408-30390D2B1806}"/>
                </a:ext>
              </a:extLst>
            </p:cNvPr>
            <p:cNvSpPr/>
            <p:nvPr/>
          </p:nvSpPr>
          <p:spPr>
            <a:xfrm>
              <a:off x="5357813" y="4602163"/>
              <a:ext cx="1327150" cy="292100"/>
            </a:xfrm>
            <a:custGeom>
              <a:avLst/>
              <a:gdLst>
                <a:gd name="connsiteX0" fmla="*/ 576262 w 1326356"/>
                <a:gd name="connsiteY0" fmla="*/ 221457 h 290513"/>
                <a:gd name="connsiteX1" fmla="*/ 0 w 1326356"/>
                <a:gd name="connsiteY1" fmla="*/ 290513 h 290513"/>
                <a:gd name="connsiteX2" fmla="*/ 0 w 1326356"/>
                <a:gd name="connsiteY2" fmla="*/ 130969 h 290513"/>
                <a:gd name="connsiteX3" fmla="*/ 392906 w 1326356"/>
                <a:gd name="connsiteY3" fmla="*/ 97632 h 290513"/>
                <a:gd name="connsiteX4" fmla="*/ 900112 w 1326356"/>
                <a:gd name="connsiteY4" fmla="*/ 47625 h 290513"/>
                <a:gd name="connsiteX5" fmla="*/ 1326356 w 1326356"/>
                <a:gd name="connsiteY5" fmla="*/ 0 h 290513"/>
                <a:gd name="connsiteX6" fmla="*/ 1321593 w 1326356"/>
                <a:gd name="connsiteY6" fmla="*/ 157163 h 290513"/>
                <a:gd name="connsiteX7" fmla="*/ 1069181 w 1326356"/>
                <a:gd name="connsiteY7" fmla="*/ 178594 h 290513"/>
                <a:gd name="connsiteX8" fmla="*/ 576262 w 1326356"/>
                <a:gd name="connsiteY8" fmla="*/ 221457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356" h="290513">
                  <a:moveTo>
                    <a:pt x="576262" y="221457"/>
                  </a:moveTo>
                  <a:lnTo>
                    <a:pt x="0" y="290513"/>
                  </a:lnTo>
                  <a:lnTo>
                    <a:pt x="0" y="130969"/>
                  </a:lnTo>
                  <a:lnTo>
                    <a:pt x="392906" y="97632"/>
                  </a:lnTo>
                  <a:lnTo>
                    <a:pt x="900112" y="47625"/>
                  </a:lnTo>
                  <a:lnTo>
                    <a:pt x="1326356" y="0"/>
                  </a:lnTo>
                  <a:lnTo>
                    <a:pt x="1321593" y="157163"/>
                  </a:lnTo>
                  <a:lnTo>
                    <a:pt x="1069181" y="178594"/>
                  </a:lnTo>
                  <a:lnTo>
                    <a:pt x="576262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CA675A0-AEC4-814B-AF63-14C27901D790}"/>
                </a:ext>
              </a:extLst>
            </p:cNvPr>
            <p:cNvSpPr/>
            <p:nvPr/>
          </p:nvSpPr>
          <p:spPr>
            <a:xfrm>
              <a:off x="4624388" y="4972050"/>
              <a:ext cx="1212850" cy="935038"/>
            </a:xfrm>
            <a:custGeom>
              <a:avLst/>
              <a:gdLst>
                <a:gd name="connsiteX0" fmla="*/ 564356 w 1212056"/>
                <a:gd name="connsiteY0" fmla="*/ 661988 h 935831"/>
                <a:gd name="connsiteX1" fmla="*/ 373856 w 1212056"/>
                <a:gd name="connsiteY1" fmla="*/ 773906 h 935831"/>
                <a:gd name="connsiteX2" fmla="*/ 242887 w 1212056"/>
                <a:gd name="connsiteY2" fmla="*/ 847725 h 935831"/>
                <a:gd name="connsiteX3" fmla="*/ 69056 w 1212056"/>
                <a:gd name="connsiteY3" fmla="*/ 931069 h 935831"/>
                <a:gd name="connsiteX4" fmla="*/ 47625 w 1212056"/>
                <a:gd name="connsiteY4" fmla="*/ 935831 h 935831"/>
                <a:gd name="connsiteX5" fmla="*/ 28575 w 1212056"/>
                <a:gd name="connsiteY5" fmla="*/ 935831 h 935831"/>
                <a:gd name="connsiteX6" fmla="*/ 9525 w 1212056"/>
                <a:gd name="connsiteY6" fmla="*/ 931069 h 935831"/>
                <a:gd name="connsiteX7" fmla="*/ 0 w 1212056"/>
                <a:gd name="connsiteY7" fmla="*/ 919163 h 935831"/>
                <a:gd name="connsiteX8" fmla="*/ 2381 w 1212056"/>
                <a:gd name="connsiteY8" fmla="*/ 902494 h 935831"/>
                <a:gd name="connsiteX9" fmla="*/ 26193 w 1212056"/>
                <a:gd name="connsiteY9" fmla="*/ 873919 h 935831"/>
                <a:gd name="connsiteX10" fmla="*/ 59531 w 1212056"/>
                <a:gd name="connsiteY10" fmla="*/ 847725 h 935831"/>
                <a:gd name="connsiteX11" fmla="*/ 176212 w 1212056"/>
                <a:gd name="connsiteY11" fmla="*/ 766763 h 935831"/>
                <a:gd name="connsiteX12" fmla="*/ 300037 w 1212056"/>
                <a:gd name="connsiteY12" fmla="*/ 673894 h 935831"/>
                <a:gd name="connsiteX13" fmla="*/ 426243 w 1212056"/>
                <a:gd name="connsiteY13" fmla="*/ 573881 h 935831"/>
                <a:gd name="connsiteX14" fmla="*/ 514350 w 1212056"/>
                <a:gd name="connsiteY14" fmla="*/ 500063 h 935831"/>
                <a:gd name="connsiteX15" fmla="*/ 619125 w 1212056"/>
                <a:gd name="connsiteY15" fmla="*/ 390525 h 935831"/>
                <a:gd name="connsiteX16" fmla="*/ 747712 w 1212056"/>
                <a:gd name="connsiteY16" fmla="*/ 261938 h 935831"/>
                <a:gd name="connsiteX17" fmla="*/ 781050 w 1212056"/>
                <a:gd name="connsiteY17" fmla="*/ 228600 h 935831"/>
                <a:gd name="connsiteX18" fmla="*/ 800100 w 1212056"/>
                <a:gd name="connsiteY18" fmla="*/ 202406 h 935831"/>
                <a:gd name="connsiteX19" fmla="*/ 809625 w 1212056"/>
                <a:gd name="connsiteY19" fmla="*/ 169069 h 935831"/>
                <a:gd name="connsiteX20" fmla="*/ 812006 w 1212056"/>
                <a:gd name="connsiteY20" fmla="*/ 140494 h 935831"/>
                <a:gd name="connsiteX21" fmla="*/ 809625 w 1212056"/>
                <a:gd name="connsiteY21" fmla="*/ 107156 h 935831"/>
                <a:gd name="connsiteX22" fmla="*/ 800100 w 1212056"/>
                <a:gd name="connsiteY22" fmla="*/ 78581 h 935831"/>
                <a:gd name="connsiteX23" fmla="*/ 785812 w 1212056"/>
                <a:gd name="connsiteY23" fmla="*/ 57150 h 935831"/>
                <a:gd name="connsiteX24" fmla="*/ 778668 w 1212056"/>
                <a:gd name="connsiteY24" fmla="*/ 33338 h 935831"/>
                <a:gd name="connsiteX25" fmla="*/ 778668 w 1212056"/>
                <a:gd name="connsiteY25" fmla="*/ 14288 h 935831"/>
                <a:gd name="connsiteX26" fmla="*/ 785812 w 1212056"/>
                <a:gd name="connsiteY26" fmla="*/ 4763 h 935831"/>
                <a:gd name="connsiteX27" fmla="*/ 804862 w 1212056"/>
                <a:gd name="connsiteY27" fmla="*/ 0 h 935831"/>
                <a:gd name="connsiteX28" fmla="*/ 847725 w 1212056"/>
                <a:gd name="connsiteY28" fmla="*/ 11906 h 935831"/>
                <a:gd name="connsiteX29" fmla="*/ 942975 w 1212056"/>
                <a:gd name="connsiteY29" fmla="*/ 47625 h 935831"/>
                <a:gd name="connsiteX30" fmla="*/ 992981 w 1212056"/>
                <a:gd name="connsiteY30" fmla="*/ 71438 h 935831"/>
                <a:gd name="connsiteX31" fmla="*/ 1062037 w 1212056"/>
                <a:gd name="connsiteY31" fmla="*/ 107156 h 935831"/>
                <a:gd name="connsiteX32" fmla="*/ 1126331 w 1212056"/>
                <a:gd name="connsiteY32" fmla="*/ 142875 h 935831"/>
                <a:gd name="connsiteX33" fmla="*/ 1171575 w 1212056"/>
                <a:gd name="connsiteY33" fmla="*/ 176213 h 935831"/>
                <a:gd name="connsiteX34" fmla="*/ 1190625 w 1212056"/>
                <a:gd name="connsiteY34" fmla="*/ 195263 h 935831"/>
                <a:gd name="connsiteX35" fmla="*/ 1207293 w 1212056"/>
                <a:gd name="connsiteY35" fmla="*/ 233363 h 935831"/>
                <a:gd name="connsiteX36" fmla="*/ 1212056 w 1212056"/>
                <a:gd name="connsiteY36" fmla="*/ 266700 h 935831"/>
                <a:gd name="connsiteX37" fmla="*/ 1204912 w 1212056"/>
                <a:gd name="connsiteY37" fmla="*/ 290513 h 935831"/>
                <a:gd name="connsiteX38" fmla="*/ 1183481 w 1212056"/>
                <a:gd name="connsiteY38" fmla="*/ 302419 h 935831"/>
                <a:gd name="connsiteX39" fmla="*/ 1157287 w 1212056"/>
                <a:gd name="connsiteY39" fmla="*/ 307181 h 935831"/>
                <a:gd name="connsiteX40" fmla="*/ 1104900 w 1212056"/>
                <a:gd name="connsiteY40" fmla="*/ 307181 h 935831"/>
                <a:gd name="connsiteX41" fmla="*/ 1062037 w 1212056"/>
                <a:gd name="connsiteY41" fmla="*/ 333375 h 935831"/>
                <a:gd name="connsiteX42" fmla="*/ 873918 w 1212056"/>
                <a:gd name="connsiteY42" fmla="*/ 461963 h 935831"/>
                <a:gd name="connsiteX43" fmla="*/ 762000 w 1212056"/>
                <a:gd name="connsiteY43" fmla="*/ 542925 h 935831"/>
                <a:gd name="connsiteX44" fmla="*/ 564356 w 1212056"/>
                <a:gd name="connsiteY44" fmla="*/ 6619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2056" h="935831">
                  <a:moveTo>
                    <a:pt x="564356" y="661988"/>
                  </a:moveTo>
                  <a:lnTo>
                    <a:pt x="373856" y="773906"/>
                  </a:lnTo>
                  <a:lnTo>
                    <a:pt x="242887" y="847725"/>
                  </a:lnTo>
                  <a:lnTo>
                    <a:pt x="69056" y="931069"/>
                  </a:lnTo>
                  <a:lnTo>
                    <a:pt x="47625" y="935831"/>
                  </a:lnTo>
                  <a:lnTo>
                    <a:pt x="28575" y="935831"/>
                  </a:lnTo>
                  <a:lnTo>
                    <a:pt x="9525" y="931069"/>
                  </a:lnTo>
                  <a:lnTo>
                    <a:pt x="0" y="919163"/>
                  </a:lnTo>
                  <a:lnTo>
                    <a:pt x="2381" y="902494"/>
                  </a:lnTo>
                  <a:lnTo>
                    <a:pt x="26193" y="873919"/>
                  </a:lnTo>
                  <a:lnTo>
                    <a:pt x="59531" y="847725"/>
                  </a:lnTo>
                  <a:lnTo>
                    <a:pt x="176212" y="766763"/>
                  </a:lnTo>
                  <a:lnTo>
                    <a:pt x="300037" y="673894"/>
                  </a:lnTo>
                  <a:lnTo>
                    <a:pt x="426243" y="573881"/>
                  </a:lnTo>
                  <a:lnTo>
                    <a:pt x="514350" y="500063"/>
                  </a:lnTo>
                  <a:lnTo>
                    <a:pt x="619125" y="390525"/>
                  </a:lnTo>
                  <a:lnTo>
                    <a:pt x="747712" y="261938"/>
                  </a:lnTo>
                  <a:lnTo>
                    <a:pt x="781050" y="228600"/>
                  </a:lnTo>
                  <a:lnTo>
                    <a:pt x="800100" y="202406"/>
                  </a:lnTo>
                  <a:lnTo>
                    <a:pt x="809625" y="169069"/>
                  </a:lnTo>
                  <a:lnTo>
                    <a:pt x="812006" y="140494"/>
                  </a:lnTo>
                  <a:lnTo>
                    <a:pt x="809625" y="107156"/>
                  </a:lnTo>
                  <a:lnTo>
                    <a:pt x="800100" y="78581"/>
                  </a:lnTo>
                  <a:lnTo>
                    <a:pt x="785812" y="57150"/>
                  </a:lnTo>
                  <a:lnTo>
                    <a:pt x="778668" y="33338"/>
                  </a:lnTo>
                  <a:lnTo>
                    <a:pt x="778668" y="14288"/>
                  </a:lnTo>
                  <a:lnTo>
                    <a:pt x="785812" y="4763"/>
                  </a:lnTo>
                  <a:lnTo>
                    <a:pt x="804862" y="0"/>
                  </a:lnTo>
                  <a:lnTo>
                    <a:pt x="847725" y="11906"/>
                  </a:lnTo>
                  <a:lnTo>
                    <a:pt x="942975" y="47625"/>
                  </a:lnTo>
                  <a:lnTo>
                    <a:pt x="992981" y="71438"/>
                  </a:lnTo>
                  <a:lnTo>
                    <a:pt x="1062037" y="107156"/>
                  </a:lnTo>
                  <a:lnTo>
                    <a:pt x="1126331" y="142875"/>
                  </a:lnTo>
                  <a:lnTo>
                    <a:pt x="1171575" y="176213"/>
                  </a:lnTo>
                  <a:lnTo>
                    <a:pt x="1190625" y="195263"/>
                  </a:lnTo>
                  <a:lnTo>
                    <a:pt x="1207293" y="233363"/>
                  </a:lnTo>
                  <a:lnTo>
                    <a:pt x="1212056" y="266700"/>
                  </a:lnTo>
                  <a:lnTo>
                    <a:pt x="1204912" y="290513"/>
                  </a:lnTo>
                  <a:lnTo>
                    <a:pt x="1183481" y="302419"/>
                  </a:lnTo>
                  <a:lnTo>
                    <a:pt x="1157287" y="307181"/>
                  </a:lnTo>
                  <a:lnTo>
                    <a:pt x="1104900" y="307181"/>
                  </a:lnTo>
                  <a:lnTo>
                    <a:pt x="1062037" y="333375"/>
                  </a:lnTo>
                  <a:lnTo>
                    <a:pt x="873918" y="461963"/>
                  </a:lnTo>
                  <a:lnTo>
                    <a:pt x="762000" y="542925"/>
                  </a:lnTo>
                  <a:lnTo>
                    <a:pt x="564356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037000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035BE68-96E9-0A48-8841-39B9ABCB43F4}"/>
              </a:ext>
            </a:extLst>
          </p:cNvPr>
          <p:cNvSpPr/>
          <p:nvPr/>
        </p:nvSpPr>
        <p:spPr>
          <a:xfrm>
            <a:off x="2613025" y="2047875"/>
            <a:ext cx="2244725" cy="2378075"/>
          </a:xfrm>
          <a:custGeom>
            <a:avLst/>
            <a:gdLst>
              <a:gd name="connsiteX0" fmla="*/ 1800225 w 2244725"/>
              <a:gd name="connsiteY0" fmla="*/ 768350 h 2378075"/>
              <a:gd name="connsiteX1" fmla="*/ 1873250 w 2244725"/>
              <a:gd name="connsiteY1" fmla="*/ 654050 h 2378075"/>
              <a:gd name="connsiteX2" fmla="*/ 1943100 w 2244725"/>
              <a:gd name="connsiteY2" fmla="*/ 536575 h 2378075"/>
              <a:gd name="connsiteX3" fmla="*/ 2035175 w 2244725"/>
              <a:gd name="connsiteY3" fmla="*/ 374650 h 2378075"/>
              <a:gd name="connsiteX4" fmla="*/ 2111375 w 2244725"/>
              <a:gd name="connsiteY4" fmla="*/ 250825 h 2378075"/>
              <a:gd name="connsiteX5" fmla="*/ 2162175 w 2244725"/>
              <a:gd name="connsiteY5" fmla="*/ 177800 h 2378075"/>
              <a:gd name="connsiteX6" fmla="*/ 2200275 w 2244725"/>
              <a:gd name="connsiteY6" fmla="*/ 123825 h 2378075"/>
              <a:gd name="connsiteX7" fmla="*/ 2216150 w 2244725"/>
              <a:gd name="connsiteY7" fmla="*/ 107950 h 2378075"/>
              <a:gd name="connsiteX8" fmla="*/ 2244725 w 2244725"/>
              <a:gd name="connsiteY8" fmla="*/ 79375 h 2378075"/>
              <a:gd name="connsiteX9" fmla="*/ 1876425 w 2244725"/>
              <a:gd name="connsiteY9" fmla="*/ 0 h 2378075"/>
              <a:gd name="connsiteX10" fmla="*/ 1898650 w 2244725"/>
              <a:gd name="connsiteY10" fmla="*/ 15875 h 2378075"/>
              <a:gd name="connsiteX11" fmla="*/ 1905000 w 2244725"/>
              <a:gd name="connsiteY11" fmla="*/ 25400 h 2378075"/>
              <a:gd name="connsiteX12" fmla="*/ 1908175 w 2244725"/>
              <a:gd name="connsiteY12" fmla="*/ 44450 h 2378075"/>
              <a:gd name="connsiteX13" fmla="*/ 1901825 w 2244725"/>
              <a:gd name="connsiteY13" fmla="*/ 73025 h 2378075"/>
              <a:gd name="connsiteX14" fmla="*/ 1873250 w 2244725"/>
              <a:gd name="connsiteY14" fmla="*/ 136525 h 2378075"/>
              <a:gd name="connsiteX15" fmla="*/ 1803400 w 2244725"/>
              <a:gd name="connsiteY15" fmla="*/ 276225 h 2378075"/>
              <a:gd name="connsiteX16" fmla="*/ 1689100 w 2244725"/>
              <a:gd name="connsiteY16" fmla="*/ 488950 h 2378075"/>
              <a:gd name="connsiteX17" fmla="*/ 1546225 w 2244725"/>
              <a:gd name="connsiteY17" fmla="*/ 717550 h 2378075"/>
              <a:gd name="connsiteX18" fmla="*/ 1444625 w 2244725"/>
              <a:gd name="connsiteY18" fmla="*/ 857250 h 2378075"/>
              <a:gd name="connsiteX19" fmla="*/ 1374775 w 2244725"/>
              <a:gd name="connsiteY19" fmla="*/ 965200 h 2378075"/>
              <a:gd name="connsiteX20" fmla="*/ 1292225 w 2244725"/>
              <a:gd name="connsiteY20" fmla="*/ 1085850 h 2378075"/>
              <a:gd name="connsiteX21" fmla="*/ 1209675 w 2244725"/>
              <a:gd name="connsiteY21" fmla="*/ 1203325 h 2378075"/>
              <a:gd name="connsiteX22" fmla="*/ 1127125 w 2244725"/>
              <a:gd name="connsiteY22" fmla="*/ 1311275 h 2378075"/>
              <a:gd name="connsiteX23" fmla="*/ 996950 w 2244725"/>
              <a:gd name="connsiteY23" fmla="*/ 1470025 h 2378075"/>
              <a:gd name="connsiteX24" fmla="*/ 892175 w 2244725"/>
              <a:gd name="connsiteY24" fmla="*/ 1590675 h 2378075"/>
              <a:gd name="connsiteX25" fmla="*/ 793750 w 2244725"/>
              <a:gd name="connsiteY25" fmla="*/ 1695450 h 2378075"/>
              <a:gd name="connsiteX26" fmla="*/ 708025 w 2244725"/>
              <a:gd name="connsiteY26" fmla="*/ 1781175 h 2378075"/>
              <a:gd name="connsiteX27" fmla="*/ 593725 w 2244725"/>
              <a:gd name="connsiteY27" fmla="*/ 1882775 h 2378075"/>
              <a:gd name="connsiteX28" fmla="*/ 482600 w 2244725"/>
              <a:gd name="connsiteY28" fmla="*/ 1978025 h 2378075"/>
              <a:gd name="connsiteX29" fmla="*/ 346075 w 2244725"/>
              <a:gd name="connsiteY29" fmla="*/ 2085975 h 2378075"/>
              <a:gd name="connsiteX30" fmla="*/ 215900 w 2244725"/>
              <a:gd name="connsiteY30" fmla="*/ 2181225 h 2378075"/>
              <a:gd name="connsiteX31" fmla="*/ 107950 w 2244725"/>
              <a:gd name="connsiteY31" fmla="*/ 2254250 h 2378075"/>
              <a:gd name="connsiteX32" fmla="*/ 44450 w 2244725"/>
              <a:gd name="connsiteY32" fmla="*/ 2295525 h 2378075"/>
              <a:gd name="connsiteX33" fmla="*/ 19050 w 2244725"/>
              <a:gd name="connsiteY33" fmla="*/ 2311400 h 2378075"/>
              <a:gd name="connsiteX34" fmla="*/ 9525 w 2244725"/>
              <a:gd name="connsiteY34" fmla="*/ 2320925 h 2378075"/>
              <a:gd name="connsiteX35" fmla="*/ 0 w 2244725"/>
              <a:gd name="connsiteY35" fmla="*/ 2343150 h 2378075"/>
              <a:gd name="connsiteX36" fmla="*/ 0 w 2244725"/>
              <a:gd name="connsiteY36" fmla="*/ 2352675 h 2378075"/>
              <a:gd name="connsiteX37" fmla="*/ 0 w 2244725"/>
              <a:gd name="connsiteY37" fmla="*/ 2365375 h 2378075"/>
              <a:gd name="connsiteX38" fmla="*/ 3175 w 2244725"/>
              <a:gd name="connsiteY38" fmla="*/ 2371725 h 2378075"/>
              <a:gd name="connsiteX39" fmla="*/ 19050 w 2244725"/>
              <a:gd name="connsiteY39" fmla="*/ 2378075 h 2378075"/>
              <a:gd name="connsiteX40" fmla="*/ 66675 w 2244725"/>
              <a:gd name="connsiteY40" fmla="*/ 2362200 h 2378075"/>
              <a:gd name="connsiteX41" fmla="*/ 127000 w 2244725"/>
              <a:gd name="connsiteY41" fmla="*/ 2327275 h 2378075"/>
              <a:gd name="connsiteX42" fmla="*/ 269875 w 2244725"/>
              <a:gd name="connsiteY42" fmla="*/ 2254250 h 2378075"/>
              <a:gd name="connsiteX43" fmla="*/ 444500 w 2244725"/>
              <a:gd name="connsiteY43" fmla="*/ 2152650 h 2378075"/>
              <a:gd name="connsiteX44" fmla="*/ 584200 w 2244725"/>
              <a:gd name="connsiteY44" fmla="*/ 2063750 h 2378075"/>
              <a:gd name="connsiteX45" fmla="*/ 742950 w 2244725"/>
              <a:gd name="connsiteY45" fmla="*/ 1949450 h 2378075"/>
              <a:gd name="connsiteX46" fmla="*/ 917575 w 2244725"/>
              <a:gd name="connsiteY46" fmla="*/ 1819275 h 2378075"/>
              <a:gd name="connsiteX47" fmla="*/ 1050925 w 2244725"/>
              <a:gd name="connsiteY47" fmla="*/ 1704975 h 2378075"/>
              <a:gd name="connsiteX48" fmla="*/ 1177925 w 2244725"/>
              <a:gd name="connsiteY48" fmla="*/ 1577975 h 2378075"/>
              <a:gd name="connsiteX49" fmla="*/ 1295400 w 2244725"/>
              <a:gd name="connsiteY49" fmla="*/ 1444625 h 2378075"/>
              <a:gd name="connsiteX50" fmla="*/ 1457325 w 2244725"/>
              <a:gd name="connsiteY50" fmla="*/ 1250950 h 2378075"/>
              <a:gd name="connsiteX51" fmla="*/ 1647825 w 2244725"/>
              <a:gd name="connsiteY51" fmla="*/ 990600 h 2378075"/>
              <a:gd name="connsiteX52" fmla="*/ 1800225 w 2244725"/>
              <a:gd name="connsiteY52" fmla="*/ 768350 h 237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44725" h="2378075">
                <a:moveTo>
                  <a:pt x="1800225" y="768350"/>
                </a:moveTo>
                <a:lnTo>
                  <a:pt x="1873250" y="654050"/>
                </a:lnTo>
                <a:lnTo>
                  <a:pt x="1943100" y="536575"/>
                </a:lnTo>
                <a:lnTo>
                  <a:pt x="2035175" y="374650"/>
                </a:lnTo>
                <a:lnTo>
                  <a:pt x="2111375" y="250825"/>
                </a:lnTo>
                <a:lnTo>
                  <a:pt x="2162175" y="177800"/>
                </a:lnTo>
                <a:lnTo>
                  <a:pt x="2200275" y="123825"/>
                </a:lnTo>
                <a:lnTo>
                  <a:pt x="2216150" y="107950"/>
                </a:lnTo>
                <a:lnTo>
                  <a:pt x="2244725" y="79375"/>
                </a:lnTo>
                <a:lnTo>
                  <a:pt x="1876425" y="0"/>
                </a:lnTo>
                <a:lnTo>
                  <a:pt x="1898650" y="15875"/>
                </a:lnTo>
                <a:lnTo>
                  <a:pt x="1905000" y="25400"/>
                </a:lnTo>
                <a:lnTo>
                  <a:pt x="1908175" y="44450"/>
                </a:lnTo>
                <a:lnTo>
                  <a:pt x="1901825" y="73025"/>
                </a:lnTo>
                <a:lnTo>
                  <a:pt x="1873250" y="136525"/>
                </a:lnTo>
                <a:lnTo>
                  <a:pt x="1803400" y="276225"/>
                </a:lnTo>
                <a:lnTo>
                  <a:pt x="1689100" y="488950"/>
                </a:lnTo>
                <a:lnTo>
                  <a:pt x="1546225" y="717550"/>
                </a:lnTo>
                <a:lnTo>
                  <a:pt x="1444625" y="857250"/>
                </a:lnTo>
                <a:lnTo>
                  <a:pt x="1374775" y="965200"/>
                </a:lnTo>
                <a:lnTo>
                  <a:pt x="1292225" y="1085850"/>
                </a:lnTo>
                <a:lnTo>
                  <a:pt x="1209675" y="1203325"/>
                </a:lnTo>
                <a:lnTo>
                  <a:pt x="1127125" y="1311275"/>
                </a:lnTo>
                <a:lnTo>
                  <a:pt x="996950" y="1470025"/>
                </a:lnTo>
                <a:lnTo>
                  <a:pt x="892175" y="1590675"/>
                </a:lnTo>
                <a:lnTo>
                  <a:pt x="793750" y="1695450"/>
                </a:lnTo>
                <a:lnTo>
                  <a:pt x="708025" y="1781175"/>
                </a:lnTo>
                <a:lnTo>
                  <a:pt x="593725" y="1882775"/>
                </a:lnTo>
                <a:lnTo>
                  <a:pt x="482600" y="1978025"/>
                </a:lnTo>
                <a:lnTo>
                  <a:pt x="346075" y="2085975"/>
                </a:lnTo>
                <a:lnTo>
                  <a:pt x="215900" y="2181225"/>
                </a:lnTo>
                <a:lnTo>
                  <a:pt x="107950" y="2254250"/>
                </a:lnTo>
                <a:lnTo>
                  <a:pt x="44450" y="2295525"/>
                </a:lnTo>
                <a:lnTo>
                  <a:pt x="19050" y="2311400"/>
                </a:lnTo>
                <a:lnTo>
                  <a:pt x="9525" y="2320925"/>
                </a:lnTo>
                <a:lnTo>
                  <a:pt x="0" y="2343150"/>
                </a:lnTo>
                <a:lnTo>
                  <a:pt x="0" y="2352675"/>
                </a:lnTo>
                <a:lnTo>
                  <a:pt x="0" y="2365375"/>
                </a:lnTo>
                <a:lnTo>
                  <a:pt x="3175" y="2371725"/>
                </a:lnTo>
                <a:lnTo>
                  <a:pt x="19050" y="2378075"/>
                </a:lnTo>
                <a:lnTo>
                  <a:pt x="66675" y="2362200"/>
                </a:lnTo>
                <a:lnTo>
                  <a:pt x="127000" y="2327275"/>
                </a:lnTo>
                <a:lnTo>
                  <a:pt x="269875" y="2254250"/>
                </a:lnTo>
                <a:lnTo>
                  <a:pt x="444500" y="2152650"/>
                </a:lnTo>
                <a:lnTo>
                  <a:pt x="584200" y="2063750"/>
                </a:lnTo>
                <a:lnTo>
                  <a:pt x="742950" y="1949450"/>
                </a:lnTo>
                <a:lnTo>
                  <a:pt x="917575" y="1819275"/>
                </a:lnTo>
                <a:lnTo>
                  <a:pt x="1050925" y="1704975"/>
                </a:lnTo>
                <a:lnTo>
                  <a:pt x="1177925" y="1577975"/>
                </a:lnTo>
                <a:lnTo>
                  <a:pt x="1295400" y="1444625"/>
                </a:lnTo>
                <a:lnTo>
                  <a:pt x="1457325" y="1250950"/>
                </a:lnTo>
                <a:lnTo>
                  <a:pt x="1647825" y="990600"/>
                </a:lnTo>
                <a:lnTo>
                  <a:pt x="1800225" y="768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ECF1E83-988C-4E42-80C1-78011B93CA39}"/>
              </a:ext>
            </a:extLst>
          </p:cNvPr>
          <p:cNvSpPr/>
          <p:nvPr/>
        </p:nvSpPr>
        <p:spPr>
          <a:xfrm>
            <a:off x="2611438" y="1614488"/>
            <a:ext cx="1350962" cy="1738312"/>
          </a:xfrm>
          <a:custGeom>
            <a:avLst/>
            <a:gdLst>
              <a:gd name="connsiteX0" fmla="*/ 826294 w 1350169"/>
              <a:gd name="connsiteY0" fmla="*/ 647700 h 1738312"/>
              <a:gd name="connsiteX1" fmla="*/ 869157 w 1350169"/>
              <a:gd name="connsiteY1" fmla="*/ 564356 h 1738312"/>
              <a:gd name="connsiteX2" fmla="*/ 907257 w 1350169"/>
              <a:gd name="connsiteY2" fmla="*/ 485775 h 1738312"/>
              <a:gd name="connsiteX3" fmla="*/ 938213 w 1350169"/>
              <a:gd name="connsiteY3" fmla="*/ 419100 h 1738312"/>
              <a:gd name="connsiteX4" fmla="*/ 966788 w 1350169"/>
              <a:gd name="connsiteY4" fmla="*/ 350043 h 1738312"/>
              <a:gd name="connsiteX5" fmla="*/ 981075 w 1350169"/>
              <a:gd name="connsiteY5" fmla="*/ 302418 h 1738312"/>
              <a:gd name="connsiteX6" fmla="*/ 988219 w 1350169"/>
              <a:gd name="connsiteY6" fmla="*/ 269081 h 1738312"/>
              <a:gd name="connsiteX7" fmla="*/ 990600 w 1350169"/>
              <a:gd name="connsiteY7" fmla="*/ 238125 h 1738312"/>
              <a:gd name="connsiteX8" fmla="*/ 990600 w 1350169"/>
              <a:gd name="connsiteY8" fmla="*/ 214312 h 1738312"/>
              <a:gd name="connsiteX9" fmla="*/ 985838 w 1350169"/>
              <a:gd name="connsiteY9" fmla="*/ 188118 h 1738312"/>
              <a:gd name="connsiteX10" fmla="*/ 976313 w 1350169"/>
              <a:gd name="connsiteY10" fmla="*/ 161925 h 1738312"/>
              <a:gd name="connsiteX11" fmla="*/ 962025 w 1350169"/>
              <a:gd name="connsiteY11" fmla="*/ 138112 h 1738312"/>
              <a:gd name="connsiteX12" fmla="*/ 938213 w 1350169"/>
              <a:gd name="connsiteY12" fmla="*/ 114300 h 1738312"/>
              <a:gd name="connsiteX13" fmla="*/ 907257 w 1350169"/>
              <a:gd name="connsiteY13" fmla="*/ 92868 h 1738312"/>
              <a:gd name="connsiteX14" fmla="*/ 890588 w 1350169"/>
              <a:gd name="connsiteY14" fmla="*/ 80962 h 1738312"/>
              <a:gd name="connsiteX15" fmla="*/ 881063 w 1350169"/>
              <a:gd name="connsiteY15" fmla="*/ 69056 h 1738312"/>
              <a:gd name="connsiteX16" fmla="*/ 871538 w 1350169"/>
              <a:gd name="connsiteY16" fmla="*/ 47625 h 1738312"/>
              <a:gd name="connsiteX17" fmla="*/ 866775 w 1350169"/>
              <a:gd name="connsiteY17" fmla="*/ 21431 h 1738312"/>
              <a:gd name="connsiteX18" fmla="*/ 873919 w 1350169"/>
              <a:gd name="connsiteY18" fmla="*/ 4762 h 1738312"/>
              <a:gd name="connsiteX19" fmla="*/ 890588 w 1350169"/>
              <a:gd name="connsiteY19" fmla="*/ 0 h 1738312"/>
              <a:gd name="connsiteX20" fmla="*/ 928688 w 1350169"/>
              <a:gd name="connsiteY20" fmla="*/ 4762 h 1738312"/>
              <a:gd name="connsiteX21" fmla="*/ 992982 w 1350169"/>
              <a:gd name="connsiteY21" fmla="*/ 21431 h 1738312"/>
              <a:gd name="connsiteX22" fmla="*/ 1064419 w 1350169"/>
              <a:gd name="connsiteY22" fmla="*/ 45243 h 1738312"/>
              <a:gd name="connsiteX23" fmla="*/ 1135857 w 1350169"/>
              <a:gd name="connsiteY23" fmla="*/ 78581 h 1738312"/>
              <a:gd name="connsiteX24" fmla="*/ 1178719 w 1350169"/>
              <a:gd name="connsiteY24" fmla="*/ 102393 h 1738312"/>
              <a:gd name="connsiteX25" fmla="*/ 1219200 w 1350169"/>
              <a:gd name="connsiteY25" fmla="*/ 128587 h 1738312"/>
              <a:gd name="connsiteX26" fmla="*/ 1254919 w 1350169"/>
              <a:gd name="connsiteY26" fmla="*/ 157162 h 1738312"/>
              <a:gd name="connsiteX27" fmla="*/ 1285875 w 1350169"/>
              <a:gd name="connsiteY27" fmla="*/ 183356 h 1738312"/>
              <a:gd name="connsiteX28" fmla="*/ 1312069 w 1350169"/>
              <a:gd name="connsiteY28" fmla="*/ 211931 h 1738312"/>
              <a:gd name="connsiteX29" fmla="*/ 1331119 w 1350169"/>
              <a:gd name="connsiteY29" fmla="*/ 238125 h 1738312"/>
              <a:gd name="connsiteX30" fmla="*/ 1340644 w 1350169"/>
              <a:gd name="connsiteY30" fmla="*/ 261937 h 1738312"/>
              <a:gd name="connsiteX31" fmla="*/ 1347788 w 1350169"/>
              <a:gd name="connsiteY31" fmla="*/ 290512 h 1738312"/>
              <a:gd name="connsiteX32" fmla="*/ 1350169 w 1350169"/>
              <a:gd name="connsiteY32" fmla="*/ 316706 h 1738312"/>
              <a:gd name="connsiteX33" fmla="*/ 1345407 w 1350169"/>
              <a:gd name="connsiteY33" fmla="*/ 340518 h 1738312"/>
              <a:gd name="connsiteX34" fmla="*/ 1231107 w 1350169"/>
              <a:gd name="connsiteY34" fmla="*/ 431006 h 1738312"/>
              <a:gd name="connsiteX35" fmla="*/ 1128713 w 1350169"/>
              <a:gd name="connsiteY35" fmla="*/ 595312 h 1738312"/>
              <a:gd name="connsiteX36" fmla="*/ 1014413 w 1350169"/>
              <a:gd name="connsiteY36" fmla="*/ 769143 h 1738312"/>
              <a:gd name="connsiteX37" fmla="*/ 959644 w 1350169"/>
              <a:gd name="connsiteY37" fmla="*/ 854868 h 1738312"/>
              <a:gd name="connsiteX38" fmla="*/ 909638 w 1350169"/>
              <a:gd name="connsiteY38" fmla="*/ 919162 h 1738312"/>
              <a:gd name="connsiteX39" fmla="*/ 788194 w 1350169"/>
              <a:gd name="connsiteY39" fmla="*/ 1069181 h 1738312"/>
              <a:gd name="connsiteX40" fmla="*/ 642938 w 1350169"/>
              <a:gd name="connsiteY40" fmla="*/ 1226343 h 1738312"/>
              <a:gd name="connsiteX41" fmla="*/ 569119 w 1350169"/>
              <a:gd name="connsiteY41" fmla="*/ 1307306 h 1738312"/>
              <a:gd name="connsiteX42" fmla="*/ 535782 w 1350169"/>
              <a:gd name="connsiteY42" fmla="*/ 1350168 h 1738312"/>
              <a:gd name="connsiteX43" fmla="*/ 509588 w 1350169"/>
              <a:gd name="connsiteY43" fmla="*/ 1378743 h 1738312"/>
              <a:gd name="connsiteX44" fmla="*/ 371475 w 1350169"/>
              <a:gd name="connsiteY44" fmla="*/ 1483518 h 1738312"/>
              <a:gd name="connsiteX45" fmla="*/ 247650 w 1350169"/>
              <a:gd name="connsiteY45" fmla="*/ 1578768 h 1738312"/>
              <a:gd name="connsiteX46" fmla="*/ 154782 w 1350169"/>
              <a:gd name="connsiteY46" fmla="*/ 1650206 h 1738312"/>
              <a:gd name="connsiteX47" fmla="*/ 90488 w 1350169"/>
              <a:gd name="connsiteY47" fmla="*/ 1697831 h 1738312"/>
              <a:gd name="connsiteX48" fmla="*/ 59532 w 1350169"/>
              <a:gd name="connsiteY48" fmla="*/ 1724025 h 1738312"/>
              <a:gd name="connsiteX49" fmla="*/ 38100 w 1350169"/>
              <a:gd name="connsiteY49" fmla="*/ 1733550 h 1738312"/>
              <a:gd name="connsiteX50" fmla="*/ 14288 w 1350169"/>
              <a:gd name="connsiteY50" fmla="*/ 1738312 h 1738312"/>
              <a:gd name="connsiteX51" fmla="*/ 7144 w 1350169"/>
              <a:gd name="connsiteY51" fmla="*/ 1733550 h 1738312"/>
              <a:gd name="connsiteX52" fmla="*/ 0 w 1350169"/>
              <a:gd name="connsiteY52" fmla="*/ 1724025 h 1738312"/>
              <a:gd name="connsiteX53" fmla="*/ 0 w 1350169"/>
              <a:gd name="connsiteY53" fmla="*/ 1707356 h 1738312"/>
              <a:gd name="connsiteX54" fmla="*/ 11907 w 1350169"/>
              <a:gd name="connsiteY54" fmla="*/ 1678781 h 1738312"/>
              <a:gd name="connsiteX55" fmla="*/ 59532 w 1350169"/>
              <a:gd name="connsiteY55" fmla="*/ 1631156 h 1738312"/>
              <a:gd name="connsiteX56" fmla="*/ 152400 w 1350169"/>
              <a:gd name="connsiteY56" fmla="*/ 1535906 h 1738312"/>
              <a:gd name="connsiteX57" fmla="*/ 266700 w 1350169"/>
              <a:gd name="connsiteY57" fmla="*/ 1412081 h 1738312"/>
              <a:gd name="connsiteX58" fmla="*/ 390525 w 1350169"/>
              <a:gd name="connsiteY58" fmla="*/ 1271587 h 1738312"/>
              <a:gd name="connsiteX59" fmla="*/ 511969 w 1350169"/>
              <a:gd name="connsiteY59" fmla="*/ 1121568 h 1738312"/>
              <a:gd name="connsiteX60" fmla="*/ 600075 w 1350169"/>
              <a:gd name="connsiteY60" fmla="*/ 1004887 h 1738312"/>
              <a:gd name="connsiteX61" fmla="*/ 723900 w 1350169"/>
              <a:gd name="connsiteY61" fmla="*/ 828675 h 1738312"/>
              <a:gd name="connsiteX62" fmla="*/ 826294 w 1350169"/>
              <a:gd name="connsiteY62" fmla="*/ 647700 h 173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350169" h="1738312">
                <a:moveTo>
                  <a:pt x="826294" y="647700"/>
                </a:moveTo>
                <a:lnTo>
                  <a:pt x="869157" y="564356"/>
                </a:lnTo>
                <a:lnTo>
                  <a:pt x="907257" y="485775"/>
                </a:lnTo>
                <a:lnTo>
                  <a:pt x="938213" y="419100"/>
                </a:lnTo>
                <a:lnTo>
                  <a:pt x="966788" y="350043"/>
                </a:lnTo>
                <a:lnTo>
                  <a:pt x="981075" y="302418"/>
                </a:lnTo>
                <a:lnTo>
                  <a:pt x="988219" y="269081"/>
                </a:lnTo>
                <a:lnTo>
                  <a:pt x="990600" y="238125"/>
                </a:lnTo>
                <a:lnTo>
                  <a:pt x="990600" y="214312"/>
                </a:lnTo>
                <a:lnTo>
                  <a:pt x="985838" y="188118"/>
                </a:lnTo>
                <a:lnTo>
                  <a:pt x="976313" y="161925"/>
                </a:lnTo>
                <a:lnTo>
                  <a:pt x="962025" y="138112"/>
                </a:lnTo>
                <a:lnTo>
                  <a:pt x="938213" y="114300"/>
                </a:lnTo>
                <a:lnTo>
                  <a:pt x="907257" y="92868"/>
                </a:lnTo>
                <a:lnTo>
                  <a:pt x="890588" y="80962"/>
                </a:lnTo>
                <a:lnTo>
                  <a:pt x="881063" y="69056"/>
                </a:lnTo>
                <a:lnTo>
                  <a:pt x="871538" y="47625"/>
                </a:lnTo>
                <a:lnTo>
                  <a:pt x="866775" y="21431"/>
                </a:lnTo>
                <a:lnTo>
                  <a:pt x="873919" y="4762"/>
                </a:lnTo>
                <a:lnTo>
                  <a:pt x="890588" y="0"/>
                </a:lnTo>
                <a:lnTo>
                  <a:pt x="928688" y="4762"/>
                </a:lnTo>
                <a:lnTo>
                  <a:pt x="992982" y="21431"/>
                </a:lnTo>
                <a:lnTo>
                  <a:pt x="1064419" y="45243"/>
                </a:lnTo>
                <a:lnTo>
                  <a:pt x="1135857" y="78581"/>
                </a:lnTo>
                <a:lnTo>
                  <a:pt x="1178719" y="102393"/>
                </a:lnTo>
                <a:lnTo>
                  <a:pt x="1219200" y="128587"/>
                </a:lnTo>
                <a:lnTo>
                  <a:pt x="1254919" y="157162"/>
                </a:lnTo>
                <a:lnTo>
                  <a:pt x="1285875" y="183356"/>
                </a:lnTo>
                <a:lnTo>
                  <a:pt x="1312069" y="211931"/>
                </a:lnTo>
                <a:lnTo>
                  <a:pt x="1331119" y="238125"/>
                </a:lnTo>
                <a:lnTo>
                  <a:pt x="1340644" y="261937"/>
                </a:lnTo>
                <a:lnTo>
                  <a:pt x="1347788" y="290512"/>
                </a:lnTo>
                <a:lnTo>
                  <a:pt x="1350169" y="316706"/>
                </a:lnTo>
                <a:lnTo>
                  <a:pt x="1345407" y="340518"/>
                </a:lnTo>
                <a:lnTo>
                  <a:pt x="1231107" y="431006"/>
                </a:lnTo>
                <a:lnTo>
                  <a:pt x="1128713" y="595312"/>
                </a:lnTo>
                <a:lnTo>
                  <a:pt x="1014413" y="769143"/>
                </a:lnTo>
                <a:lnTo>
                  <a:pt x="959644" y="854868"/>
                </a:lnTo>
                <a:lnTo>
                  <a:pt x="909638" y="919162"/>
                </a:lnTo>
                <a:lnTo>
                  <a:pt x="788194" y="1069181"/>
                </a:lnTo>
                <a:lnTo>
                  <a:pt x="642938" y="1226343"/>
                </a:lnTo>
                <a:lnTo>
                  <a:pt x="569119" y="1307306"/>
                </a:lnTo>
                <a:lnTo>
                  <a:pt x="535782" y="1350168"/>
                </a:lnTo>
                <a:lnTo>
                  <a:pt x="509588" y="1378743"/>
                </a:lnTo>
                <a:lnTo>
                  <a:pt x="371475" y="1483518"/>
                </a:lnTo>
                <a:lnTo>
                  <a:pt x="247650" y="1578768"/>
                </a:lnTo>
                <a:lnTo>
                  <a:pt x="154782" y="1650206"/>
                </a:lnTo>
                <a:lnTo>
                  <a:pt x="90488" y="1697831"/>
                </a:lnTo>
                <a:lnTo>
                  <a:pt x="59532" y="1724025"/>
                </a:lnTo>
                <a:lnTo>
                  <a:pt x="38100" y="1733550"/>
                </a:lnTo>
                <a:lnTo>
                  <a:pt x="14288" y="1738312"/>
                </a:lnTo>
                <a:lnTo>
                  <a:pt x="7144" y="1733550"/>
                </a:lnTo>
                <a:lnTo>
                  <a:pt x="0" y="1724025"/>
                </a:lnTo>
                <a:lnTo>
                  <a:pt x="0" y="1707356"/>
                </a:lnTo>
                <a:lnTo>
                  <a:pt x="11907" y="1678781"/>
                </a:lnTo>
                <a:lnTo>
                  <a:pt x="59532" y="1631156"/>
                </a:lnTo>
                <a:lnTo>
                  <a:pt x="152400" y="1535906"/>
                </a:lnTo>
                <a:lnTo>
                  <a:pt x="266700" y="1412081"/>
                </a:lnTo>
                <a:lnTo>
                  <a:pt x="390525" y="1271587"/>
                </a:lnTo>
                <a:lnTo>
                  <a:pt x="511969" y="1121568"/>
                </a:lnTo>
                <a:lnTo>
                  <a:pt x="600075" y="1004887"/>
                </a:lnTo>
                <a:lnTo>
                  <a:pt x="723900" y="828675"/>
                </a:lnTo>
                <a:lnTo>
                  <a:pt x="826294" y="647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50C837C-E1BF-1544-BD97-9A9EFAFF3371}"/>
              </a:ext>
            </a:extLst>
          </p:cNvPr>
          <p:cNvSpPr/>
          <p:nvPr/>
        </p:nvSpPr>
        <p:spPr>
          <a:xfrm>
            <a:off x="6078538" y="1581150"/>
            <a:ext cx="733425" cy="706438"/>
          </a:xfrm>
          <a:custGeom>
            <a:avLst/>
            <a:gdLst>
              <a:gd name="connsiteX0" fmla="*/ 261938 w 733425"/>
              <a:gd name="connsiteY0" fmla="*/ 88106 h 707231"/>
              <a:gd name="connsiteX1" fmla="*/ 138113 w 733425"/>
              <a:gd name="connsiteY1" fmla="*/ 38100 h 707231"/>
              <a:gd name="connsiteX2" fmla="*/ 35719 w 733425"/>
              <a:gd name="connsiteY2" fmla="*/ 0 h 707231"/>
              <a:gd name="connsiteX3" fmla="*/ 19050 w 733425"/>
              <a:gd name="connsiteY3" fmla="*/ 0 h 707231"/>
              <a:gd name="connsiteX4" fmla="*/ 4763 w 733425"/>
              <a:gd name="connsiteY4" fmla="*/ 4763 h 707231"/>
              <a:gd name="connsiteX5" fmla="*/ 0 w 733425"/>
              <a:gd name="connsiteY5" fmla="*/ 16669 h 707231"/>
              <a:gd name="connsiteX6" fmla="*/ 2382 w 733425"/>
              <a:gd name="connsiteY6" fmla="*/ 33338 h 707231"/>
              <a:gd name="connsiteX7" fmla="*/ 19050 w 733425"/>
              <a:gd name="connsiteY7" fmla="*/ 57150 h 707231"/>
              <a:gd name="connsiteX8" fmla="*/ 69057 w 733425"/>
              <a:gd name="connsiteY8" fmla="*/ 100013 h 707231"/>
              <a:gd name="connsiteX9" fmla="*/ 150019 w 733425"/>
              <a:gd name="connsiteY9" fmla="*/ 183356 h 707231"/>
              <a:gd name="connsiteX10" fmla="*/ 230982 w 733425"/>
              <a:gd name="connsiteY10" fmla="*/ 269081 h 707231"/>
              <a:gd name="connsiteX11" fmla="*/ 290513 w 733425"/>
              <a:gd name="connsiteY11" fmla="*/ 338138 h 707231"/>
              <a:gd name="connsiteX12" fmla="*/ 354807 w 733425"/>
              <a:gd name="connsiteY12" fmla="*/ 421481 h 707231"/>
              <a:gd name="connsiteX13" fmla="*/ 409575 w 733425"/>
              <a:gd name="connsiteY13" fmla="*/ 495300 h 707231"/>
              <a:gd name="connsiteX14" fmla="*/ 450057 w 733425"/>
              <a:gd name="connsiteY14" fmla="*/ 559594 h 707231"/>
              <a:gd name="connsiteX15" fmla="*/ 488157 w 733425"/>
              <a:gd name="connsiteY15" fmla="*/ 616744 h 707231"/>
              <a:gd name="connsiteX16" fmla="*/ 516732 w 733425"/>
              <a:gd name="connsiteY16" fmla="*/ 647700 h 707231"/>
              <a:gd name="connsiteX17" fmla="*/ 550069 w 733425"/>
              <a:gd name="connsiteY17" fmla="*/ 676275 h 707231"/>
              <a:gd name="connsiteX18" fmla="*/ 573882 w 733425"/>
              <a:gd name="connsiteY18" fmla="*/ 690563 h 707231"/>
              <a:gd name="connsiteX19" fmla="*/ 602457 w 733425"/>
              <a:gd name="connsiteY19" fmla="*/ 702469 h 707231"/>
              <a:gd name="connsiteX20" fmla="*/ 626269 w 733425"/>
              <a:gd name="connsiteY20" fmla="*/ 707231 h 707231"/>
              <a:gd name="connsiteX21" fmla="*/ 652463 w 733425"/>
              <a:gd name="connsiteY21" fmla="*/ 707231 h 707231"/>
              <a:gd name="connsiteX22" fmla="*/ 678657 w 733425"/>
              <a:gd name="connsiteY22" fmla="*/ 697706 h 707231"/>
              <a:gd name="connsiteX23" fmla="*/ 702469 w 733425"/>
              <a:gd name="connsiteY23" fmla="*/ 681038 h 707231"/>
              <a:gd name="connsiteX24" fmla="*/ 714375 w 733425"/>
              <a:gd name="connsiteY24" fmla="*/ 664369 h 707231"/>
              <a:gd name="connsiteX25" fmla="*/ 726282 w 733425"/>
              <a:gd name="connsiteY25" fmla="*/ 635794 h 707231"/>
              <a:gd name="connsiteX26" fmla="*/ 728663 w 733425"/>
              <a:gd name="connsiteY26" fmla="*/ 616744 h 707231"/>
              <a:gd name="connsiteX27" fmla="*/ 733425 w 733425"/>
              <a:gd name="connsiteY27" fmla="*/ 581025 h 707231"/>
              <a:gd name="connsiteX28" fmla="*/ 728663 w 733425"/>
              <a:gd name="connsiteY28" fmla="*/ 526256 h 707231"/>
              <a:gd name="connsiteX29" fmla="*/ 716757 w 733425"/>
              <a:gd name="connsiteY29" fmla="*/ 459581 h 707231"/>
              <a:gd name="connsiteX30" fmla="*/ 697707 w 733425"/>
              <a:gd name="connsiteY30" fmla="*/ 402431 h 707231"/>
              <a:gd name="connsiteX31" fmla="*/ 669132 w 733425"/>
              <a:gd name="connsiteY31" fmla="*/ 340519 h 707231"/>
              <a:gd name="connsiteX32" fmla="*/ 635794 w 733425"/>
              <a:gd name="connsiteY32" fmla="*/ 288131 h 707231"/>
              <a:gd name="connsiteX33" fmla="*/ 602457 w 733425"/>
              <a:gd name="connsiteY33" fmla="*/ 254794 h 707231"/>
              <a:gd name="connsiteX34" fmla="*/ 566738 w 733425"/>
              <a:gd name="connsiteY34" fmla="*/ 228600 h 707231"/>
              <a:gd name="connsiteX35" fmla="*/ 504825 w 733425"/>
              <a:gd name="connsiteY35" fmla="*/ 195263 h 707231"/>
              <a:gd name="connsiteX36" fmla="*/ 366713 w 733425"/>
              <a:gd name="connsiteY36" fmla="*/ 130969 h 707231"/>
              <a:gd name="connsiteX37" fmla="*/ 261938 w 733425"/>
              <a:gd name="connsiteY37" fmla="*/ 88106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33425" h="707231">
                <a:moveTo>
                  <a:pt x="261938" y="88106"/>
                </a:moveTo>
                <a:lnTo>
                  <a:pt x="138113" y="38100"/>
                </a:lnTo>
                <a:lnTo>
                  <a:pt x="35719" y="0"/>
                </a:lnTo>
                <a:lnTo>
                  <a:pt x="19050" y="0"/>
                </a:lnTo>
                <a:lnTo>
                  <a:pt x="4763" y="4763"/>
                </a:lnTo>
                <a:lnTo>
                  <a:pt x="0" y="16669"/>
                </a:lnTo>
                <a:lnTo>
                  <a:pt x="2382" y="33338"/>
                </a:lnTo>
                <a:lnTo>
                  <a:pt x="19050" y="57150"/>
                </a:lnTo>
                <a:lnTo>
                  <a:pt x="69057" y="100013"/>
                </a:lnTo>
                <a:lnTo>
                  <a:pt x="150019" y="183356"/>
                </a:lnTo>
                <a:lnTo>
                  <a:pt x="230982" y="269081"/>
                </a:lnTo>
                <a:lnTo>
                  <a:pt x="290513" y="338138"/>
                </a:lnTo>
                <a:lnTo>
                  <a:pt x="354807" y="421481"/>
                </a:lnTo>
                <a:lnTo>
                  <a:pt x="409575" y="495300"/>
                </a:lnTo>
                <a:lnTo>
                  <a:pt x="450057" y="559594"/>
                </a:lnTo>
                <a:lnTo>
                  <a:pt x="488157" y="616744"/>
                </a:lnTo>
                <a:lnTo>
                  <a:pt x="516732" y="647700"/>
                </a:lnTo>
                <a:lnTo>
                  <a:pt x="550069" y="676275"/>
                </a:lnTo>
                <a:lnTo>
                  <a:pt x="573882" y="690563"/>
                </a:lnTo>
                <a:lnTo>
                  <a:pt x="602457" y="702469"/>
                </a:lnTo>
                <a:lnTo>
                  <a:pt x="626269" y="707231"/>
                </a:lnTo>
                <a:lnTo>
                  <a:pt x="652463" y="707231"/>
                </a:lnTo>
                <a:lnTo>
                  <a:pt x="678657" y="697706"/>
                </a:lnTo>
                <a:lnTo>
                  <a:pt x="702469" y="681038"/>
                </a:lnTo>
                <a:lnTo>
                  <a:pt x="714375" y="664369"/>
                </a:lnTo>
                <a:lnTo>
                  <a:pt x="726282" y="635794"/>
                </a:lnTo>
                <a:lnTo>
                  <a:pt x="728663" y="616744"/>
                </a:lnTo>
                <a:lnTo>
                  <a:pt x="733425" y="581025"/>
                </a:lnTo>
                <a:lnTo>
                  <a:pt x="728663" y="526256"/>
                </a:lnTo>
                <a:lnTo>
                  <a:pt x="716757" y="459581"/>
                </a:lnTo>
                <a:lnTo>
                  <a:pt x="697707" y="402431"/>
                </a:lnTo>
                <a:lnTo>
                  <a:pt x="669132" y="340519"/>
                </a:lnTo>
                <a:lnTo>
                  <a:pt x="635794" y="288131"/>
                </a:lnTo>
                <a:lnTo>
                  <a:pt x="602457" y="254794"/>
                </a:lnTo>
                <a:lnTo>
                  <a:pt x="566738" y="228600"/>
                </a:lnTo>
                <a:lnTo>
                  <a:pt x="504825" y="195263"/>
                </a:lnTo>
                <a:lnTo>
                  <a:pt x="366713" y="130969"/>
                </a:lnTo>
                <a:lnTo>
                  <a:pt x="261938" y="88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A67E286-122C-3F41-99FC-1DA047F23E9E}"/>
              </a:ext>
            </a:extLst>
          </p:cNvPr>
          <p:cNvSpPr/>
          <p:nvPr/>
        </p:nvSpPr>
        <p:spPr>
          <a:xfrm>
            <a:off x="4122738" y="4695825"/>
            <a:ext cx="400050" cy="1055688"/>
          </a:xfrm>
          <a:custGeom>
            <a:avLst/>
            <a:gdLst>
              <a:gd name="connsiteX0" fmla="*/ 107156 w 400050"/>
              <a:gd name="connsiteY0" fmla="*/ 483394 h 1054894"/>
              <a:gd name="connsiteX1" fmla="*/ 97631 w 400050"/>
              <a:gd name="connsiteY1" fmla="*/ 400050 h 1054894"/>
              <a:gd name="connsiteX2" fmla="*/ 78581 w 400050"/>
              <a:gd name="connsiteY2" fmla="*/ 304800 h 1054894"/>
              <a:gd name="connsiteX3" fmla="*/ 50006 w 400050"/>
              <a:gd name="connsiteY3" fmla="*/ 192881 h 1054894"/>
              <a:gd name="connsiteX4" fmla="*/ 19050 w 400050"/>
              <a:gd name="connsiteY4" fmla="*/ 97631 h 1054894"/>
              <a:gd name="connsiteX5" fmla="*/ 0 w 400050"/>
              <a:gd name="connsiteY5" fmla="*/ 35719 h 1054894"/>
              <a:gd name="connsiteX6" fmla="*/ 0 w 400050"/>
              <a:gd name="connsiteY6" fmla="*/ 16669 h 1054894"/>
              <a:gd name="connsiteX7" fmla="*/ 4762 w 400050"/>
              <a:gd name="connsiteY7" fmla="*/ 4763 h 1054894"/>
              <a:gd name="connsiteX8" fmla="*/ 16669 w 400050"/>
              <a:gd name="connsiteY8" fmla="*/ 0 h 1054894"/>
              <a:gd name="connsiteX9" fmla="*/ 28575 w 400050"/>
              <a:gd name="connsiteY9" fmla="*/ 0 h 1054894"/>
              <a:gd name="connsiteX10" fmla="*/ 47625 w 400050"/>
              <a:gd name="connsiteY10" fmla="*/ 9525 h 1054894"/>
              <a:gd name="connsiteX11" fmla="*/ 88106 w 400050"/>
              <a:gd name="connsiteY11" fmla="*/ 52388 h 1054894"/>
              <a:gd name="connsiteX12" fmla="*/ 152400 w 400050"/>
              <a:gd name="connsiteY12" fmla="*/ 133350 h 1054894"/>
              <a:gd name="connsiteX13" fmla="*/ 207169 w 400050"/>
              <a:gd name="connsiteY13" fmla="*/ 204788 h 1054894"/>
              <a:gd name="connsiteX14" fmla="*/ 247650 w 400050"/>
              <a:gd name="connsiteY14" fmla="*/ 264319 h 1054894"/>
              <a:gd name="connsiteX15" fmla="*/ 290512 w 400050"/>
              <a:gd name="connsiteY15" fmla="*/ 328613 h 1054894"/>
              <a:gd name="connsiteX16" fmla="*/ 321469 w 400050"/>
              <a:gd name="connsiteY16" fmla="*/ 383381 h 1054894"/>
              <a:gd name="connsiteX17" fmla="*/ 340519 w 400050"/>
              <a:gd name="connsiteY17" fmla="*/ 423863 h 1054894"/>
              <a:gd name="connsiteX18" fmla="*/ 364331 w 400050"/>
              <a:gd name="connsiteY18" fmla="*/ 490538 h 1054894"/>
              <a:gd name="connsiteX19" fmla="*/ 378619 w 400050"/>
              <a:gd name="connsiteY19" fmla="*/ 545306 h 1054894"/>
              <a:gd name="connsiteX20" fmla="*/ 392906 w 400050"/>
              <a:gd name="connsiteY20" fmla="*/ 621506 h 1054894"/>
              <a:gd name="connsiteX21" fmla="*/ 397669 w 400050"/>
              <a:gd name="connsiteY21" fmla="*/ 685800 h 1054894"/>
              <a:gd name="connsiteX22" fmla="*/ 400050 w 400050"/>
              <a:gd name="connsiteY22" fmla="*/ 752475 h 1054894"/>
              <a:gd name="connsiteX23" fmla="*/ 392906 w 400050"/>
              <a:gd name="connsiteY23" fmla="*/ 804863 h 1054894"/>
              <a:gd name="connsiteX24" fmla="*/ 383381 w 400050"/>
              <a:gd name="connsiteY24" fmla="*/ 847725 h 1054894"/>
              <a:gd name="connsiteX25" fmla="*/ 371475 w 400050"/>
              <a:gd name="connsiteY25" fmla="*/ 888206 h 1054894"/>
              <a:gd name="connsiteX26" fmla="*/ 342900 w 400050"/>
              <a:gd name="connsiteY26" fmla="*/ 959644 h 1054894"/>
              <a:gd name="connsiteX27" fmla="*/ 314325 w 400050"/>
              <a:gd name="connsiteY27" fmla="*/ 1007269 h 1054894"/>
              <a:gd name="connsiteX28" fmla="*/ 288131 w 400050"/>
              <a:gd name="connsiteY28" fmla="*/ 1026319 h 1054894"/>
              <a:gd name="connsiteX29" fmla="*/ 233362 w 400050"/>
              <a:gd name="connsiteY29" fmla="*/ 1045369 h 1054894"/>
              <a:gd name="connsiteX30" fmla="*/ 207169 w 400050"/>
              <a:gd name="connsiteY30" fmla="*/ 1050131 h 1054894"/>
              <a:gd name="connsiteX31" fmla="*/ 180975 w 400050"/>
              <a:gd name="connsiteY31" fmla="*/ 1054894 h 1054894"/>
              <a:gd name="connsiteX32" fmla="*/ 154781 w 400050"/>
              <a:gd name="connsiteY32" fmla="*/ 1045369 h 1054894"/>
              <a:gd name="connsiteX33" fmla="*/ 128587 w 400050"/>
              <a:gd name="connsiteY33" fmla="*/ 1028700 h 1054894"/>
              <a:gd name="connsiteX34" fmla="*/ 114300 w 400050"/>
              <a:gd name="connsiteY34" fmla="*/ 1012031 h 1054894"/>
              <a:gd name="connsiteX35" fmla="*/ 100012 w 400050"/>
              <a:gd name="connsiteY35" fmla="*/ 976313 h 1054894"/>
              <a:gd name="connsiteX36" fmla="*/ 92869 w 400050"/>
              <a:gd name="connsiteY36" fmla="*/ 933450 h 1054894"/>
              <a:gd name="connsiteX37" fmla="*/ 85725 w 400050"/>
              <a:gd name="connsiteY37" fmla="*/ 871538 h 1054894"/>
              <a:gd name="connsiteX38" fmla="*/ 90487 w 400050"/>
              <a:gd name="connsiteY38" fmla="*/ 812006 h 1054894"/>
              <a:gd name="connsiteX39" fmla="*/ 107156 w 400050"/>
              <a:gd name="connsiteY39" fmla="*/ 623888 h 1054894"/>
              <a:gd name="connsiteX40" fmla="*/ 107156 w 400050"/>
              <a:gd name="connsiteY40" fmla="*/ 483394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0050" h="1054894">
                <a:moveTo>
                  <a:pt x="107156" y="483394"/>
                </a:moveTo>
                <a:lnTo>
                  <a:pt x="97631" y="400050"/>
                </a:lnTo>
                <a:lnTo>
                  <a:pt x="78581" y="304800"/>
                </a:lnTo>
                <a:lnTo>
                  <a:pt x="50006" y="192881"/>
                </a:lnTo>
                <a:lnTo>
                  <a:pt x="19050" y="97631"/>
                </a:lnTo>
                <a:lnTo>
                  <a:pt x="0" y="35719"/>
                </a:lnTo>
                <a:lnTo>
                  <a:pt x="0" y="16669"/>
                </a:lnTo>
                <a:lnTo>
                  <a:pt x="4762" y="4763"/>
                </a:lnTo>
                <a:lnTo>
                  <a:pt x="16669" y="0"/>
                </a:lnTo>
                <a:lnTo>
                  <a:pt x="28575" y="0"/>
                </a:lnTo>
                <a:lnTo>
                  <a:pt x="47625" y="9525"/>
                </a:lnTo>
                <a:lnTo>
                  <a:pt x="88106" y="52388"/>
                </a:lnTo>
                <a:lnTo>
                  <a:pt x="152400" y="133350"/>
                </a:lnTo>
                <a:lnTo>
                  <a:pt x="207169" y="204788"/>
                </a:lnTo>
                <a:lnTo>
                  <a:pt x="247650" y="264319"/>
                </a:lnTo>
                <a:lnTo>
                  <a:pt x="290512" y="328613"/>
                </a:lnTo>
                <a:lnTo>
                  <a:pt x="321469" y="383381"/>
                </a:lnTo>
                <a:lnTo>
                  <a:pt x="340519" y="423863"/>
                </a:lnTo>
                <a:lnTo>
                  <a:pt x="364331" y="490538"/>
                </a:lnTo>
                <a:lnTo>
                  <a:pt x="378619" y="545306"/>
                </a:lnTo>
                <a:lnTo>
                  <a:pt x="392906" y="621506"/>
                </a:lnTo>
                <a:lnTo>
                  <a:pt x="397669" y="685800"/>
                </a:lnTo>
                <a:cubicBezTo>
                  <a:pt x="398463" y="708025"/>
                  <a:pt x="399256" y="730250"/>
                  <a:pt x="400050" y="752475"/>
                </a:cubicBezTo>
                <a:lnTo>
                  <a:pt x="392906" y="804863"/>
                </a:lnTo>
                <a:lnTo>
                  <a:pt x="383381" y="847725"/>
                </a:lnTo>
                <a:lnTo>
                  <a:pt x="371475" y="888206"/>
                </a:lnTo>
                <a:lnTo>
                  <a:pt x="342900" y="959644"/>
                </a:lnTo>
                <a:lnTo>
                  <a:pt x="314325" y="1007269"/>
                </a:lnTo>
                <a:lnTo>
                  <a:pt x="288131" y="1026319"/>
                </a:lnTo>
                <a:lnTo>
                  <a:pt x="233362" y="1045369"/>
                </a:lnTo>
                <a:lnTo>
                  <a:pt x="207169" y="1050131"/>
                </a:lnTo>
                <a:lnTo>
                  <a:pt x="180975" y="1054894"/>
                </a:lnTo>
                <a:lnTo>
                  <a:pt x="154781" y="1045369"/>
                </a:lnTo>
                <a:lnTo>
                  <a:pt x="128587" y="1028700"/>
                </a:lnTo>
                <a:lnTo>
                  <a:pt x="114300" y="1012031"/>
                </a:lnTo>
                <a:lnTo>
                  <a:pt x="100012" y="976313"/>
                </a:lnTo>
                <a:lnTo>
                  <a:pt x="92869" y="933450"/>
                </a:lnTo>
                <a:lnTo>
                  <a:pt x="85725" y="871538"/>
                </a:lnTo>
                <a:lnTo>
                  <a:pt x="90487" y="812006"/>
                </a:lnTo>
                <a:lnTo>
                  <a:pt x="107156" y="623888"/>
                </a:lnTo>
                <a:lnTo>
                  <a:pt x="107156" y="483394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DAFA442-135F-0043-A8F2-A045C12695FC}"/>
              </a:ext>
            </a:extLst>
          </p:cNvPr>
          <p:cNvSpPr/>
          <p:nvPr/>
        </p:nvSpPr>
        <p:spPr>
          <a:xfrm>
            <a:off x="5145088" y="4725988"/>
            <a:ext cx="627062" cy="1016000"/>
          </a:xfrm>
          <a:custGeom>
            <a:avLst/>
            <a:gdLst>
              <a:gd name="connsiteX0" fmla="*/ 169069 w 626269"/>
              <a:gd name="connsiteY0" fmla="*/ 338138 h 1014413"/>
              <a:gd name="connsiteX1" fmla="*/ 90488 w 626269"/>
              <a:gd name="connsiteY1" fmla="*/ 190500 h 1014413"/>
              <a:gd name="connsiteX2" fmla="*/ 9525 w 626269"/>
              <a:gd name="connsiteY2" fmla="*/ 59532 h 1014413"/>
              <a:gd name="connsiteX3" fmla="*/ 0 w 626269"/>
              <a:gd name="connsiteY3" fmla="*/ 30957 h 1014413"/>
              <a:gd name="connsiteX4" fmla="*/ 0 w 626269"/>
              <a:gd name="connsiteY4" fmla="*/ 7144 h 1014413"/>
              <a:gd name="connsiteX5" fmla="*/ 4763 w 626269"/>
              <a:gd name="connsiteY5" fmla="*/ 0 h 1014413"/>
              <a:gd name="connsiteX6" fmla="*/ 14288 w 626269"/>
              <a:gd name="connsiteY6" fmla="*/ 0 h 1014413"/>
              <a:gd name="connsiteX7" fmla="*/ 30957 w 626269"/>
              <a:gd name="connsiteY7" fmla="*/ 4763 h 1014413"/>
              <a:gd name="connsiteX8" fmla="*/ 73819 w 626269"/>
              <a:gd name="connsiteY8" fmla="*/ 40482 h 1014413"/>
              <a:gd name="connsiteX9" fmla="*/ 142875 w 626269"/>
              <a:gd name="connsiteY9" fmla="*/ 88107 h 1014413"/>
              <a:gd name="connsiteX10" fmla="*/ 247650 w 626269"/>
              <a:gd name="connsiteY10" fmla="*/ 169069 h 1014413"/>
              <a:gd name="connsiteX11" fmla="*/ 338138 w 626269"/>
              <a:gd name="connsiteY11" fmla="*/ 238125 h 1014413"/>
              <a:gd name="connsiteX12" fmla="*/ 421482 w 626269"/>
              <a:gd name="connsiteY12" fmla="*/ 309563 h 1014413"/>
              <a:gd name="connsiteX13" fmla="*/ 478632 w 626269"/>
              <a:gd name="connsiteY13" fmla="*/ 357188 h 1014413"/>
              <a:gd name="connsiteX14" fmla="*/ 521494 w 626269"/>
              <a:gd name="connsiteY14" fmla="*/ 402432 h 1014413"/>
              <a:gd name="connsiteX15" fmla="*/ 554832 w 626269"/>
              <a:gd name="connsiteY15" fmla="*/ 445294 h 1014413"/>
              <a:gd name="connsiteX16" fmla="*/ 573882 w 626269"/>
              <a:gd name="connsiteY16" fmla="*/ 478632 h 1014413"/>
              <a:gd name="connsiteX17" fmla="*/ 590550 w 626269"/>
              <a:gd name="connsiteY17" fmla="*/ 511969 h 1014413"/>
              <a:gd name="connsiteX18" fmla="*/ 600075 w 626269"/>
              <a:gd name="connsiteY18" fmla="*/ 540544 h 1014413"/>
              <a:gd name="connsiteX19" fmla="*/ 614363 w 626269"/>
              <a:gd name="connsiteY19" fmla="*/ 597694 h 1014413"/>
              <a:gd name="connsiteX20" fmla="*/ 621507 w 626269"/>
              <a:gd name="connsiteY20" fmla="*/ 647700 h 1014413"/>
              <a:gd name="connsiteX21" fmla="*/ 623888 w 626269"/>
              <a:gd name="connsiteY21" fmla="*/ 711994 h 1014413"/>
              <a:gd name="connsiteX22" fmla="*/ 626269 w 626269"/>
              <a:gd name="connsiteY22" fmla="*/ 759619 h 1014413"/>
              <a:gd name="connsiteX23" fmla="*/ 621507 w 626269"/>
              <a:gd name="connsiteY23" fmla="*/ 804863 h 1014413"/>
              <a:gd name="connsiteX24" fmla="*/ 607219 w 626269"/>
              <a:gd name="connsiteY24" fmla="*/ 862013 h 1014413"/>
              <a:gd name="connsiteX25" fmla="*/ 588169 w 626269"/>
              <a:gd name="connsiteY25" fmla="*/ 909638 h 1014413"/>
              <a:gd name="connsiteX26" fmla="*/ 564357 w 626269"/>
              <a:gd name="connsiteY26" fmla="*/ 947738 h 1014413"/>
              <a:gd name="connsiteX27" fmla="*/ 535782 w 626269"/>
              <a:gd name="connsiteY27" fmla="*/ 983457 h 1014413"/>
              <a:gd name="connsiteX28" fmla="*/ 497682 w 626269"/>
              <a:gd name="connsiteY28" fmla="*/ 1009650 h 1014413"/>
              <a:gd name="connsiteX29" fmla="*/ 481013 w 626269"/>
              <a:gd name="connsiteY29" fmla="*/ 1014413 h 1014413"/>
              <a:gd name="connsiteX30" fmla="*/ 452438 w 626269"/>
              <a:gd name="connsiteY30" fmla="*/ 1012032 h 1014413"/>
              <a:gd name="connsiteX31" fmla="*/ 426244 w 626269"/>
              <a:gd name="connsiteY31" fmla="*/ 1000125 h 1014413"/>
              <a:gd name="connsiteX32" fmla="*/ 400050 w 626269"/>
              <a:gd name="connsiteY32" fmla="*/ 976313 h 1014413"/>
              <a:gd name="connsiteX33" fmla="*/ 378619 w 626269"/>
              <a:gd name="connsiteY33" fmla="*/ 945357 h 1014413"/>
              <a:gd name="connsiteX34" fmla="*/ 357188 w 626269"/>
              <a:gd name="connsiteY34" fmla="*/ 904875 h 1014413"/>
              <a:gd name="connsiteX35" fmla="*/ 333375 w 626269"/>
              <a:gd name="connsiteY35" fmla="*/ 840582 h 1014413"/>
              <a:gd name="connsiteX36" fmla="*/ 307182 w 626269"/>
              <a:gd name="connsiteY36" fmla="*/ 738188 h 1014413"/>
              <a:gd name="connsiteX37" fmla="*/ 285750 w 626269"/>
              <a:gd name="connsiteY37" fmla="*/ 623888 h 1014413"/>
              <a:gd name="connsiteX38" fmla="*/ 252413 w 626269"/>
              <a:gd name="connsiteY38" fmla="*/ 516732 h 1014413"/>
              <a:gd name="connsiteX39" fmla="*/ 169069 w 626269"/>
              <a:gd name="connsiteY39" fmla="*/ 338138 h 101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26269" h="1014413">
                <a:moveTo>
                  <a:pt x="169069" y="338138"/>
                </a:moveTo>
                <a:lnTo>
                  <a:pt x="90488" y="190500"/>
                </a:lnTo>
                <a:lnTo>
                  <a:pt x="9525" y="59532"/>
                </a:lnTo>
                <a:lnTo>
                  <a:pt x="0" y="30957"/>
                </a:lnTo>
                <a:lnTo>
                  <a:pt x="0" y="7144"/>
                </a:lnTo>
                <a:lnTo>
                  <a:pt x="4763" y="0"/>
                </a:lnTo>
                <a:lnTo>
                  <a:pt x="14288" y="0"/>
                </a:lnTo>
                <a:lnTo>
                  <a:pt x="30957" y="4763"/>
                </a:lnTo>
                <a:lnTo>
                  <a:pt x="73819" y="40482"/>
                </a:lnTo>
                <a:lnTo>
                  <a:pt x="142875" y="88107"/>
                </a:lnTo>
                <a:lnTo>
                  <a:pt x="247650" y="169069"/>
                </a:lnTo>
                <a:lnTo>
                  <a:pt x="338138" y="238125"/>
                </a:lnTo>
                <a:lnTo>
                  <a:pt x="421482" y="309563"/>
                </a:lnTo>
                <a:lnTo>
                  <a:pt x="478632" y="357188"/>
                </a:lnTo>
                <a:lnTo>
                  <a:pt x="521494" y="402432"/>
                </a:lnTo>
                <a:lnTo>
                  <a:pt x="554832" y="445294"/>
                </a:lnTo>
                <a:lnTo>
                  <a:pt x="573882" y="478632"/>
                </a:lnTo>
                <a:lnTo>
                  <a:pt x="590550" y="511969"/>
                </a:lnTo>
                <a:lnTo>
                  <a:pt x="600075" y="540544"/>
                </a:lnTo>
                <a:lnTo>
                  <a:pt x="614363" y="597694"/>
                </a:lnTo>
                <a:lnTo>
                  <a:pt x="621507" y="647700"/>
                </a:lnTo>
                <a:cubicBezTo>
                  <a:pt x="622301" y="669131"/>
                  <a:pt x="623094" y="690563"/>
                  <a:pt x="623888" y="711994"/>
                </a:cubicBezTo>
                <a:lnTo>
                  <a:pt x="626269" y="759619"/>
                </a:lnTo>
                <a:lnTo>
                  <a:pt x="621507" y="804863"/>
                </a:lnTo>
                <a:lnTo>
                  <a:pt x="607219" y="862013"/>
                </a:lnTo>
                <a:lnTo>
                  <a:pt x="588169" y="909638"/>
                </a:lnTo>
                <a:lnTo>
                  <a:pt x="564357" y="947738"/>
                </a:lnTo>
                <a:lnTo>
                  <a:pt x="535782" y="983457"/>
                </a:lnTo>
                <a:lnTo>
                  <a:pt x="497682" y="1009650"/>
                </a:lnTo>
                <a:lnTo>
                  <a:pt x="481013" y="1014413"/>
                </a:lnTo>
                <a:lnTo>
                  <a:pt x="452438" y="1012032"/>
                </a:lnTo>
                <a:lnTo>
                  <a:pt x="426244" y="1000125"/>
                </a:lnTo>
                <a:lnTo>
                  <a:pt x="400050" y="976313"/>
                </a:lnTo>
                <a:lnTo>
                  <a:pt x="378619" y="945357"/>
                </a:lnTo>
                <a:lnTo>
                  <a:pt x="357188" y="904875"/>
                </a:lnTo>
                <a:lnTo>
                  <a:pt x="333375" y="840582"/>
                </a:lnTo>
                <a:lnTo>
                  <a:pt x="307182" y="738188"/>
                </a:lnTo>
                <a:lnTo>
                  <a:pt x="285750" y="623888"/>
                </a:lnTo>
                <a:lnTo>
                  <a:pt x="252413" y="516732"/>
                </a:lnTo>
                <a:lnTo>
                  <a:pt x="169069" y="338138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6C8D714-4638-F94E-8142-40B3C3AEC59B}"/>
              </a:ext>
            </a:extLst>
          </p:cNvPr>
          <p:cNvSpPr/>
          <p:nvPr/>
        </p:nvSpPr>
        <p:spPr>
          <a:xfrm>
            <a:off x="6246813" y="4656138"/>
            <a:ext cx="754062" cy="1030287"/>
          </a:xfrm>
          <a:custGeom>
            <a:avLst/>
            <a:gdLst>
              <a:gd name="connsiteX0" fmla="*/ 209550 w 754856"/>
              <a:gd name="connsiteY0" fmla="*/ 347662 h 1031081"/>
              <a:gd name="connsiteX1" fmla="*/ 259556 w 754856"/>
              <a:gd name="connsiteY1" fmla="*/ 426244 h 1031081"/>
              <a:gd name="connsiteX2" fmla="*/ 295275 w 754856"/>
              <a:gd name="connsiteY2" fmla="*/ 483394 h 1031081"/>
              <a:gd name="connsiteX3" fmla="*/ 323850 w 754856"/>
              <a:gd name="connsiteY3" fmla="*/ 535781 h 1031081"/>
              <a:gd name="connsiteX4" fmla="*/ 359569 w 754856"/>
              <a:gd name="connsiteY4" fmla="*/ 619125 h 1031081"/>
              <a:gd name="connsiteX5" fmla="*/ 402431 w 754856"/>
              <a:gd name="connsiteY5" fmla="*/ 714375 h 1031081"/>
              <a:gd name="connsiteX6" fmla="*/ 459581 w 754856"/>
              <a:gd name="connsiteY6" fmla="*/ 826294 h 1031081"/>
              <a:gd name="connsiteX7" fmla="*/ 507206 w 754856"/>
              <a:gd name="connsiteY7" fmla="*/ 919162 h 1031081"/>
              <a:gd name="connsiteX8" fmla="*/ 533400 w 754856"/>
              <a:gd name="connsiteY8" fmla="*/ 964406 h 1031081"/>
              <a:gd name="connsiteX9" fmla="*/ 554831 w 754856"/>
              <a:gd name="connsiteY9" fmla="*/ 985837 h 1031081"/>
              <a:gd name="connsiteX10" fmla="*/ 583406 w 754856"/>
              <a:gd name="connsiteY10" fmla="*/ 1007269 h 1031081"/>
              <a:gd name="connsiteX11" fmla="*/ 602456 w 754856"/>
              <a:gd name="connsiteY11" fmla="*/ 1019175 h 1031081"/>
              <a:gd name="connsiteX12" fmla="*/ 623887 w 754856"/>
              <a:gd name="connsiteY12" fmla="*/ 1026319 h 1031081"/>
              <a:gd name="connsiteX13" fmla="*/ 640556 w 754856"/>
              <a:gd name="connsiteY13" fmla="*/ 1031081 h 1031081"/>
              <a:gd name="connsiteX14" fmla="*/ 652462 w 754856"/>
              <a:gd name="connsiteY14" fmla="*/ 1031081 h 1031081"/>
              <a:gd name="connsiteX15" fmla="*/ 666750 w 754856"/>
              <a:gd name="connsiteY15" fmla="*/ 1026319 h 1031081"/>
              <a:gd name="connsiteX16" fmla="*/ 685800 w 754856"/>
              <a:gd name="connsiteY16" fmla="*/ 1007269 h 1031081"/>
              <a:gd name="connsiteX17" fmla="*/ 714375 w 754856"/>
              <a:gd name="connsiteY17" fmla="*/ 966787 h 1031081"/>
              <a:gd name="connsiteX18" fmla="*/ 733425 w 754856"/>
              <a:gd name="connsiteY18" fmla="*/ 928687 h 1031081"/>
              <a:gd name="connsiteX19" fmla="*/ 747712 w 754856"/>
              <a:gd name="connsiteY19" fmla="*/ 888206 h 1031081"/>
              <a:gd name="connsiteX20" fmla="*/ 752475 w 754856"/>
              <a:gd name="connsiteY20" fmla="*/ 873919 h 1031081"/>
              <a:gd name="connsiteX21" fmla="*/ 754856 w 754856"/>
              <a:gd name="connsiteY21" fmla="*/ 852487 h 1031081"/>
              <a:gd name="connsiteX22" fmla="*/ 752475 w 754856"/>
              <a:gd name="connsiteY22" fmla="*/ 776287 h 1031081"/>
              <a:gd name="connsiteX23" fmla="*/ 735806 w 754856"/>
              <a:gd name="connsiteY23" fmla="*/ 664369 h 1031081"/>
              <a:gd name="connsiteX24" fmla="*/ 709612 w 754856"/>
              <a:gd name="connsiteY24" fmla="*/ 552450 h 1031081"/>
              <a:gd name="connsiteX25" fmla="*/ 690562 w 754856"/>
              <a:gd name="connsiteY25" fmla="*/ 478631 h 1031081"/>
              <a:gd name="connsiteX26" fmla="*/ 669131 w 754856"/>
              <a:gd name="connsiteY26" fmla="*/ 447675 h 1031081"/>
              <a:gd name="connsiteX27" fmla="*/ 576262 w 754856"/>
              <a:gd name="connsiteY27" fmla="*/ 366712 h 1031081"/>
              <a:gd name="connsiteX28" fmla="*/ 464344 w 754856"/>
              <a:gd name="connsiteY28" fmla="*/ 273844 h 1031081"/>
              <a:gd name="connsiteX29" fmla="*/ 326231 w 754856"/>
              <a:gd name="connsiteY29" fmla="*/ 173831 h 1031081"/>
              <a:gd name="connsiteX30" fmla="*/ 202406 w 754856"/>
              <a:gd name="connsiteY30" fmla="*/ 95250 h 1031081"/>
              <a:gd name="connsiteX31" fmla="*/ 78581 w 754856"/>
              <a:gd name="connsiteY31" fmla="*/ 23812 h 1031081"/>
              <a:gd name="connsiteX32" fmla="*/ 40481 w 754856"/>
              <a:gd name="connsiteY32" fmla="*/ 2381 h 1031081"/>
              <a:gd name="connsiteX33" fmla="*/ 28575 w 754856"/>
              <a:gd name="connsiteY33" fmla="*/ 0 h 1031081"/>
              <a:gd name="connsiteX34" fmla="*/ 9525 w 754856"/>
              <a:gd name="connsiteY34" fmla="*/ 4762 h 1031081"/>
              <a:gd name="connsiteX35" fmla="*/ 0 w 754856"/>
              <a:gd name="connsiteY35" fmla="*/ 19050 h 1031081"/>
              <a:gd name="connsiteX36" fmla="*/ 0 w 754856"/>
              <a:gd name="connsiteY36" fmla="*/ 35719 h 1031081"/>
              <a:gd name="connsiteX37" fmla="*/ 14287 w 754856"/>
              <a:gd name="connsiteY37" fmla="*/ 64294 h 1031081"/>
              <a:gd name="connsiteX38" fmla="*/ 61912 w 754856"/>
              <a:gd name="connsiteY38" fmla="*/ 133350 h 1031081"/>
              <a:gd name="connsiteX39" fmla="*/ 111919 w 754856"/>
              <a:gd name="connsiteY39" fmla="*/ 202406 h 1031081"/>
              <a:gd name="connsiteX40" fmla="*/ 178594 w 754856"/>
              <a:gd name="connsiteY40" fmla="*/ 302419 h 1031081"/>
              <a:gd name="connsiteX41" fmla="*/ 209550 w 754856"/>
              <a:gd name="connsiteY41" fmla="*/ 347662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54856" h="1031081">
                <a:moveTo>
                  <a:pt x="209550" y="347662"/>
                </a:moveTo>
                <a:lnTo>
                  <a:pt x="259556" y="426244"/>
                </a:lnTo>
                <a:lnTo>
                  <a:pt x="295275" y="483394"/>
                </a:lnTo>
                <a:lnTo>
                  <a:pt x="323850" y="535781"/>
                </a:lnTo>
                <a:lnTo>
                  <a:pt x="359569" y="619125"/>
                </a:lnTo>
                <a:lnTo>
                  <a:pt x="402431" y="714375"/>
                </a:lnTo>
                <a:lnTo>
                  <a:pt x="459581" y="826294"/>
                </a:lnTo>
                <a:lnTo>
                  <a:pt x="507206" y="919162"/>
                </a:lnTo>
                <a:lnTo>
                  <a:pt x="533400" y="964406"/>
                </a:lnTo>
                <a:lnTo>
                  <a:pt x="554831" y="985837"/>
                </a:lnTo>
                <a:lnTo>
                  <a:pt x="583406" y="1007269"/>
                </a:lnTo>
                <a:lnTo>
                  <a:pt x="602456" y="1019175"/>
                </a:lnTo>
                <a:lnTo>
                  <a:pt x="623887" y="1026319"/>
                </a:lnTo>
                <a:lnTo>
                  <a:pt x="640556" y="1031081"/>
                </a:lnTo>
                <a:lnTo>
                  <a:pt x="652462" y="1031081"/>
                </a:lnTo>
                <a:lnTo>
                  <a:pt x="666750" y="1026319"/>
                </a:lnTo>
                <a:lnTo>
                  <a:pt x="685800" y="1007269"/>
                </a:lnTo>
                <a:lnTo>
                  <a:pt x="714375" y="966787"/>
                </a:lnTo>
                <a:lnTo>
                  <a:pt x="733425" y="928687"/>
                </a:lnTo>
                <a:lnTo>
                  <a:pt x="747712" y="888206"/>
                </a:lnTo>
                <a:lnTo>
                  <a:pt x="752475" y="873919"/>
                </a:lnTo>
                <a:lnTo>
                  <a:pt x="754856" y="852487"/>
                </a:lnTo>
                <a:cubicBezTo>
                  <a:pt x="754062" y="827087"/>
                  <a:pt x="753269" y="801687"/>
                  <a:pt x="752475" y="776287"/>
                </a:cubicBezTo>
                <a:lnTo>
                  <a:pt x="735806" y="664369"/>
                </a:lnTo>
                <a:lnTo>
                  <a:pt x="709612" y="552450"/>
                </a:lnTo>
                <a:lnTo>
                  <a:pt x="690562" y="478631"/>
                </a:lnTo>
                <a:lnTo>
                  <a:pt x="669131" y="447675"/>
                </a:lnTo>
                <a:lnTo>
                  <a:pt x="576262" y="366712"/>
                </a:lnTo>
                <a:lnTo>
                  <a:pt x="464344" y="273844"/>
                </a:lnTo>
                <a:lnTo>
                  <a:pt x="326231" y="173831"/>
                </a:lnTo>
                <a:lnTo>
                  <a:pt x="202406" y="95250"/>
                </a:lnTo>
                <a:lnTo>
                  <a:pt x="78581" y="23812"/>
                </a:lnTo>
                <a:lnTo>
                  <a:pt x="40481" y="2381"/>
                </a:lnTo>
                <a:lnTo>
                  <a:pt x="28575" y="0"/>
                </a:lnTo>
                <a:lnTo>
                  <a:pt x="9525" y="4762"/>
                </a:lnTo>
                <a:lnTo>
                  <a:pt x="0" y="19050"/>
                </a:lnTo>
                <a:lnTo>
                  <a:pt x="0" y="35719"/>
                </a:lnTo>
                <a:lnTo>
                  <a:pt x="14287" y="64294"/>
                </a:lnTo>
                <a:lnTo>
                  <a:pt x="61912" y="133350"/>
                </a:lnTo>
                <a:lnTo>
                  <a:pt x="111919" y="202406"/>
                </a:lnTo>
                <a:lnTo>
                  <a:pt x="178594" y="302419"/>
                </a:lnTo>
                <a:lnTo>
                  <a:pt x="209550" y="347662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5DB71D0-D32A-EC4B-BE7C-33F158600BE6}"/>
              </a:ext>
            </a:extLst>
          </p:cNvPr>
          <p:cNvSpPr/>
          <p:nvPr/>
        </p:nvSpPr>
        <p:spPr>
          <a:xfrm>
            <a:off x="2754313" y="4687888"/>
            <a:ext cx="560387" cy="1169987"/>
          </a:xfrm>
          <a:custGeom>
            <a:avLst/>
            <a:gdLst>
              <a:gd name="connsiteX0" fmla="*/ 469107 w 559594"/>
              <a:gd name="connsiteY0" fmla="*/ 640557 h 1169194"/>
              <a:gd name="connsiteX1" fmla="*/ 490538 w 559594"/>
              <a:gd name="connsiteY1" fmla="*/ 576263 h 1169194"/>
              <a:gd name="connsiteX2" fmla="*/ 504825 w 559594"/>
              <a:gd name="connsiteY2" fmla="*/ 528638 h 1169194"/>
              <a:gd name="connsiteX3" fmla="*/ 519113 w 559594"/>
              <a:gd name="connsiteY3" fmla="*/ 473869 h 1169194"/>
              <a:gd name="connsiteX4" fmla="*/ 531019 w 559594"/>
              <a:gd name="connsiteY4" fmla="*/ 414338 h 1169194"/>
              <a:gd name="connsiteX5" fmla="*/ 542925 w 559594"/>
              <a:gd name="connsiteY5" fmla="*/ 347663 h 1169194"/>
              <a:gd name="connsiteX6" fmla="*/ 550069 w 559594"/>
              <a:gd name="connsiteY6" fmla="*/ 278607 h 1169194"/>
              <a:gd name="connsiteX7" fmla="*/ 557213 w 559594"/>
              <a:gd name="connsiteY7" fmla="*/ 185738 h 1169194"/>
              <a:gd name="connsiteX8" fmla="*/ 559594 w 559594"/>
              <a:gd name="connsiteY8" fmla="*/ 66675 h 1169194"/>
              <a:gd name="connsiteX9" fmla="*/ 559594 w 559594"/>
              <a:gd name="connsiteY9" fmla="*/ 28575 h 1169194"/>
              <a:gd name="connsiteX10" fmla="*/ 557213 w 559594"/>
              <a:gd name="connsiteY10" fmla="*/ 11907 h 1169194"/>
              <a:gd name="connsiteX11" fmla="*/ 547688 w 559594"/>
              <a:gd name="connsiteY11" fmla="*/ 0 h 1169194"/>
              <a:gd name="connsiteX12" fmla="*/ 538163 w 559594"/>
              <a:gd name="connsiteY12" fmla="*/ 0 h 1169194"/>
              <a:gd name="connsiteX13" fmla="*/ 521494 w 559594"/>
              <a:gd name="connsiteY13" fmla="*/ 2382 h 1169194"/>
              <a:gd name="connsiteX14" fmla="*/ 514350 w 559594"/>
              <a:gd name="connsiteY14" fmla="*/ 11907 h 1169194"/>
              <a:gd name="connsiteX15" fmla="*/ 500063 w 559594"/>
              <a:gd name="connsiteY15" fmla="*/ 66675 h 1169194"/>
              <a:gd name="connsiteX16" fmla="*/ 464344 w 559594"/>
              <a:gd name="connsiteY16" fmla="*/ 176213 h 1169194"/>
              <a:gd name="connsiteX17" fmla="*/ 426244 w 559594"/>
              <a:gd name="connsiteY17" fmla="*/ 273844 h 1169194"/>
              <a:gd name="connsiteX18" fmla="*/ 383382 w 559594"/>
              <a:gd name="connsiteY18" fmla="*/ 350044 h 1169194"/>
              <a:gd name="connsiteX19" fmla="*/ 326232 w 559594"/>
              <a:gd name="connsiteY19" fmla="*/ 431007 h 1169194"/>
              <a:gd name="connsiteX20" fmla="*/ 304800 w 559594"/>
              <a:gd name="connsiteY20" fmla="*/ 476250 h 1169194"/>
              <a:gd name="connsiteX21" fmla="*/ 259557 w 559594"/>
              <a:gd name="connsiteY21" fmla="*/ 542925 h 1169194"/>
              <a:gd name="connsiteX22" fmla="*/ 183357 w 559594"/>
              <a:gd name="connsiteY22" fmla="*/ 631032 h 1169194"/>
              <a:gd name="connsiteX23" fmla="*/ 80963 w 559594"/>
              <a:gd name="connsiteY23" fmla="*/ 726282 h 1169194"/>
              <a:gd name="connsiteX24" fmla="*/ 23813 w 559594"/>
              <a:gd name="connsiteY24" fmla="*/ 773907 h 1169194"/>
              <a:gd name="connsiteX25" fmla="*/ 11907 w 559594"/>
              <a:gd name="connsiteY25" fmla="*/ 816769 h 1169194"/>
              <a:gd name="connsiteX26" fmla="*/ 4763 w 559594"/>
              <a:gd name="connsiteY26" fmla="*/ 869157 h 1169194"/>
              <a:gd name="connsiteX27" fmla="*/ 0 w 559594"/>
              <a:gd name="connsiteY27" fmla="*/ 938213 h 1169194"/>
              <a:gd name="connsiteX28" fmla="*/ 2382 w 559594"/>
              <a:gd name="connsiteY28" fmla="*/ 969169 h 1169194"/>
              <a:gd name="connsiteX29" fmla="*/ 9525 w 559594"/>
              <a:gd name="connsiteY29" fmla="*/ 1014413 h 1169194"/>
              <a:gd name="connsiteX30" fmla="*/ 21432 w 559594"/>
              <a:gd name="connsiteY30" fmla="*/ 1047750 h 1169194"/>
              <a:gd name="connsiteX31" fmla="*/ 42863 w 559594"/>
              <a:gd name="connsiteY31" fmla="*/ 1090613 h 1169194"/>
              <a:gd name="connsiteX32" fmla="*/ 73819 w 559594"/>
              <a:gd name="connsiteY32" fmla="*/ 1133475 h 1169194"/>
              <a:gd name="connsiteX33" fmla="*/ 97632 w 559594"/>
              <a:gd name="connsiteY33" fmla="*/ 1157288 h 1169194"/>
              <a:gd name="connsiteX34" fmla="*/ 111919 w 559594"/>
              <a:gd name="connsiteY34" fmla="*/ 1166813 h 1169194"/>
              <a:gd name="connsiteX35" fmla="*/ 123825 w 559594"/>
              <a:gd name="connsiteY35" fmla="*/ 1169194 h 1169194"/>
              <a:gd name="connsiteX36" fmla="*/ 142875 w 559594"/>
              <a:gd name="connsiteY36" fmla="*/ 1169194 h 1169194"/>
              <a:gd name="connsiteX37" fmla="*/ 171450 w 559594"/>
              <a:gd name="connsiteY37" fmla="*/ 1157288 h 1169194"/>
              <a:gd name="connsiteX38" fmla="*/ 192882 w 559594"/>
              <a:gd name="connsiteY38" fmla="*/ 1143000 h 1169194"/>
              <a:gd name="connsiteX39" fmla="*/ 226219 w 559594"/>
              <a:gd name="connsiteY39" fmla="*/ 1116807 h 1169194"/>
              <a:gd name="connsiteX40" fmla="*/ 276225 w 559594"/>
              <a:gd name="connsiteY40" fmla="*/ 1064419 h 1169194"/>
              <a:gd name="connsiteX41" fmla="*/ 292894 w 559594"/>
              <a:gd name="connsiteY41" fmla="*/ 1040607 h 1169194"/>
              <a:gd name="connsiteX42" fmla="*/ 335757 w 559594"/>
              <a:gd name="connsiteY42" fmla="*/ 952500 h 1169194"/>
              <a:gd name="connsiteX43" fmla="*/ 388144 w 559594"/>
              <a:gd name="connsiteY43" fmla="*/ 845344 h 1169194"/>
              <a:gd name="connsiteX44" fmla="*/ 428625 w 559594"/>
              <a:gd name="connsiteY44" fmla="*/ 752475 h 1169194"/>
              <a:gd name="connsiteX45" fmla="*/ 469107 w 559594"/>
              <a:gd name="connsiteY45" fmla="*/ 640557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9594" h="1169194">
                <a:moveTo>
                  <a:pt x="469107" y="640557"/>
                </a:moveTo>
                <a:lnTo>
                  <a:pt x="490538" y="576263"/>
                </a:lnTo>
                <a:lnTo>
                  <a:pt x="504825" y="528638"/>
                </a:lnTo>
                <a:lnTo>
                  <a:pt x="519113" y="473869"/>
                </a:lnTo>
                <a:lnTo>
                  <a:pt x="531019" y="414338"/>
                </a:lnTo>
                <a:lnTo>
                  <a:pt x="542925" y="347663"/>
                </a:lnTo>
                <a:lnTo>
                  <a:pt x="550069" y="278607"/>
                </a:lnTo>
                <a:lnTo>
                  <a:pt x="557213" y="185738"/>
                </a:lnTo>
                <a:cubicBezTo>
                  <a:pt x="558007" y="146050"/>
                  <a:pt x="558800" y="106363"/>
                  <a:pt x="559594" y="66675"/>
                </a:cubicBezTo>
                <a:lnTo>
                  <a:pt x="559594" y="28575"/>
                </a:lnTo>
                <a:lnTo>
                  <a:pt x="557213" y="11907"/>
                </a:lnTo>
                <a:lnTo>
                  <a:pt x="547688" y="0"/>
                </a:lnTo>
                <a:lnTo>
                  <a:pt x="538163" y="0"/>
                </a:lnTo>
                <a:lnTo>
                  <a:pt x="521494" y="2382"/>
                </a:lnTo>
                <a:lnTo>
                  <a:pt x="514350" y="11907"/>
                </a:lnTo>
                <a:lnTo>
                  <a:pt x="500063" y="66675"/>
                </a:lnTo>
                <a:lnTo>
                  <a:pt x="464344" y="176213"/>
                </a:lnTo>
                <a:lnTo>
                  <a:pt x="426244" y="273844"/>
                </a:lnTo>
                <a:lnTo>
                  <a:pt x="383382" y="350044"/>
                </a:lnTo>
                <a:lnTo>
                  <a:pt x="326232" y="431007"/>
                </a:lnTo>
                <a:lnTo>
                  <a:pt x="304800" y="476250"/>
                </a:lnTo>
                <a:lnTo>
                  <a:pt x="259557" y="542925"/>
                </a:lnTo>
                <a:lnTo>
                  <a:pt x="183357" y="631032"/>
                </a:lnTo>
                <a:lnTo>
                  <a:pt x="80963" y="726282"/>
                </a:lnTo>
                <a:lnTo>
                  <a:pt x="23813" y="773907"/>
                </a:lnTo>
                <a:lnTo>
                  <a:pt x="11907" y="816769"/>
                </a:lnTo>
                <a:lnTo>
                  <a:pt x="4763" y="869157"/>
                </a:lnTo>
                <a:lnTo>
                  <a:pt x="0" y="938213"/>
                </a:lnTo>
                <a:lnTo>
                  <a:pt x="2382" y="969169"/>
                </a:lnTo>
                <a:lnTo>
                  <a:pt x="9525" y="1014413"/>
                </a:lnTo>
                <a:lnTo>
                  <a:pt x="21432" y="1047750"/>
                </a:lnTo>
                <a:lnTo>
                  <a:pt x="42863" y="1090613"/>
                </a:lnTo>
                <a:lnTo>
                  <a:pt x="73819" y="1133475"/>
                </a:lnTo>
                <a:lnTo>
                  <a:pt x="97632" y="1157288"/>
                </a:lnTo>
                <a:lnTo>
                  <a:pt x="111919" y="1166813"/>
                </a:lnTo>
                <a:lnTo>
                  <a:pt x="123825" y="1169194"/>
                </a:lnTo>
                <a:lnTo>
                  <a:pt x="142875" y="1169194"/>
                </a:lnTo>
                <a:lnTo>
                  <a:pt x="171450" y="1157288"/>
                </a:lnTo>
                <a:lnTo>
                  <a:pt x="192882" y="1143000"/>
                </a:lnTo>
                <a:lnTo>
                  <a:pt x="226219" y="1116807"/>
                </a:lnTo>
                <a:lnTo>
                  <a:pt x="276225" y="1064419"/>
                </a:lnTo>
                <a:lnTo>
                  <a:pt x="292894" y="1040607"/>
                </a:lnTo>
                <a:lnTo>
                  <a:pt x="335757" y="952500"/>
                </a:lnTo>
                <a:lnTo>
                  <a:pt x="388144" y="845344"/>
                </a:lnTo>
                <a:lnTo>
                  <a:pt x="428625" y="752475"/>
                </a:lnTo>
                <a:lnTo>
                  <a:pt x="469107" y="640557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2F1D7DF-BBE2-6448-B792-28FA9E35BDEF}"/>
              </a:ext>
            </a:extLst>
          </p:cNvPr>
          <p:cNvSpPr/>
          <p:nvPr/>
        </p:nvSpPr>
        <p:spPr>
          <a:xfrm>
            <a:off x="3773488" y="1847850"/>
            <a:ext cx="1095375" cy="312738"/>
          </a:xfrm>
          <a:custGeom>
            <a:avLst/>
            <a:gdLst>
              <a:gd name="connsiteX0" fmla="*/ 323850 w 1095375"/>
              <a:gd name="connsiteY0" fmla="*/ 221456 h 311944"/>
              <a:gd name="connsiteX1" fmla="*/ 159544 w 1095375"/>
              <a:gd name="connsiteY1" fmla="*/ 221456 h 311944"/>
              <a:gd name="connsiteX2" fmla="*/ 16669 w 1095375"/>
              <a:gd name="connsiteY2" fmla="*/ 216694 h 311944"/>
              <a:gd name="connsiteX3" fmla="*/ 0 w 1095375"/>
              <a:gd name="connsiteY3" fmla="*/ 216694 h 311944"/>
              <a:gd name="connsiteX4" fmla="*/ 69057 w 1095375"/>
              <a:gd name="connsiteY4" fmla="*/ 78581 h 311944"/>
              <a:gd name="connsiteX5" fmla="*/ 204788 w 1095375"/>
              <a:gd name="connsiteY5" fmla="*/ 83344 h 311944"/>
              <a:gd name="connsiteX6" fmla="*/ 366713 w 1095375"/>
              <a:gd name="connsiteY6" fmla="*/ 73819 h 311944"/>
              <a:gd name="connsiteX7" fmla="*/ 511969 w 1095375"/>
              <a:gd name="connsiteY7" fmla="*/ 64294 h 311944"/>
              <a:gd name="connsiteX8" fmla="*/ 597694 w 1095375"/>
              <a:gd name="connsiteY8" fmla="*/ 47625 h 311944"/>
              <a:gd name="connsiteX9" fmla="*/ 728663 w 1095375"/>
              <a:gd name="connsiteY9" fmla="*/ 11906 h 311944"/>
              <a:gd name="connsiteX10" fmla="*/ 764382 w 1095375"/>
              <a:gd name="connsiteY10" fmla="*/ 0 h 311944"/>
              <a:gd name="connsiteX11" fmla="*/ 785813 w 1095375"/>
              <a:gd name="connsiteY11" fmla="*/ 2381 h 311944"/>
              <a:gd name="connsiteX12" fmla="*/ 807244 w 1095375"/>
              <a:gd name="connsiteY12" fmla="*/ 9525 h 311944"/>
              <a:gd name="connsiteX13" fmla="*/ 852488 w 1095375"/>
              <a:gd name="connsiteY13" fmla="*/ 28575 h 311944"/>
              <a:gd name="connsiteX14" fmla="*/ 926307 w 1095375"/>
              <a:gd name="connsiteY14" fmla="*/ 66675 h 311944"/>
              <a:gd name="connsiteX15" fmla="*/ 978694 w 1095375"/>
              <a:gd name="connsiteY15" fmla="*/ 95250 h 311944"/>
              <a:gd name="connsiteX16" fmla="*/ 1038225 w 1095375"/>
              <a:gd name="connsiteY16" fmla="*/ 133350 h 311944"/>
              <a:gd name="connsiteX17" fmla="*/ 1062038 w 1095375"/>
              <a:gd name="connsiteY17" fmla="*/ 152400 h 311944"/>
              <a:gd name="connsiteX18" fmla="*/ 1073944 w 1095375"/>
              <a:gd name="connsiteY18" fmla="*/ 169069 h 311944"/>
              <a:gd name="connsiteX19" fmla="*/ 1083469 w 1095375"/>
              <a:gd name="connsiteY19" fmla="*/ 190500 h 311944"/>
              <a:gd name="connsiteX20" fmla="*/ 1092994 w 1095375"/>
              <a:gd name="connsiteY20" fmla="*/ 228600 h 311944"/>
              <a:gd name="connsiteX21" fmla="*/ 1095375 w 1095375"/>
              <a:gd name="connsiteY21" fmla="*/ 245269 h 311944"/>
              <a:gd name="connsiteX22" fmla="*/ 1092994 w 1095375"/>
              <a:gd name="connsiteY22" fmla="*/ 261938 h 311944"/>
              <a:gd name="connsiteX23" fmla="*/ 1085850 w 1095375"/>
              <a:gd name="connsiteY23" fmla="*/ 283369 h 311944"/>
              <a:gd name="connsiteX24" fmla="*/ 1073944 w 1095375"/>
              <a:gd name="connsiteY24" fmla="*/ 297656 h 311944"/>
              <a:gd name="connsiteX25" fmla="*/ 1052513 w 1095375"/>
              <a:gd name="connsiteY25" fmla="*/ 311944 h 311944"/>
              <a:gd name="connsiteX26" fmla="*/ 723900 w 1095375"/>
              <a:gd name="connsiteY26" fmla="*/ 209550 h 311944"/>
              <a:gd name="connsiteX27" fmla="*/ 692944 w 1095375"/>
              <a:gd name="connsiteY27" fmla="*/ 202406 h 311944"/>
              <a:gd name="connsiteX28" fmla="*/ 650082 w 1095375"/>
              <a:gd name="connsiteY28" fmla="*/ 200025 h 311944"/>
              <a:gd name="connsiteX29" fmla="*/ 590550 w 1095375"/>
              <a:gd name="connsiteY29" fmla="*/ 204788 h 311944"/>
              <a:gd name="connsiteX30" fmla="*/ 402432 w 1095375"/>
              <a:gd name="connsiteY30" fmla="*/ 216694 h 311944"/>
              <a:gd name="connsiteX31" fmla="*/ 323850 w 1095375"/>
              <a:gd name="connsiteY31" fmla="*/ 221456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95375" h="311944">
                <a:moveTo>
                  <a:pt x="323850" y="221456"/>
                </a:moveTo>
                <a:lnTo>
                  <a:pt x="159544" y="221456"/>
                </a:lnTo>
                <a:lnTo>
                  <a:pt x="16669" y="216694"/>
                </a:lnTo>
                <a:lnTo>
                  <a:pt x="0" y="216694"/>
                </a:lnTo>
                <a:lnTo>
                  <a:pt x="69057" y="78581"/>
                </a:lnTo>
                <a:lnTo>
                  <a:pt x="204788" y="83344"/>
                </a:lnTo>
                <a:lnTo>
                  <a:pt x="366713" y="73819"/>
                </a:lnTo>
                <a:lnTo>
                  <a:pt x="511969" y="64294"/>
                </a:lnTo>
                <a:lnTo>
                  <a:pt x="597694" y="47625"/>
                </a:lnTo>
                <a:lnTo>
                  <a:pt x="728663" y="11906"/>
                </a:lnTo>
                <a:lnTo>
                  <a:pt x="764382" y="0"/>
                </a:lnTo>
                <a:lnTo>
                  <a:pt x="785813" y="2381"/>
                </a:lnTo>
                <a:lnTo>
                  <a:pt x="807244" y="9525"/>
                </a:lnTo>
                <a:lnTo>
                  <a:pt x="852488" y="28575"/>
                </a:lnTo>
                <a:lnTo>
                  <a:pt x="926307" y="66675"/>
                </a:lnTo>
                <a:lnTo>
                  <a:pt x="978694" y="95250"/>
                </a:lnTo>
                <a:lnTo>
                  <a:pt x="1038225" y="133350"/>
                </a:lnTo>
                <a:lnTo>
                  <a:pt x="1062038" y="152400"/>
                </a:lnTo>
                <a:lnTo>
                  <a:pt x="1073944" y="169069"/>
                </a:lnTo>
                <a:lnTo>
                  <a:pt x="1083469" y="190500"/>
                </a:lnTo>
                <a:lnTo>
                  <a:pt x="1092994" y="228600"/>
                </a:lnTo>
                <a:lnTo>
                  <a:pt x="1095375" y="245269"/>
                </a:lnTo>
                <a:lnTo>
                  <a:pt x="1092994" y="261938"/>
                </a:lnTo>
                <a:lnTo>
                  <a:pt x="1085850" y="283369"/>
                </a:lnTo>
                <a:lnTo>
                  <a:pt x="1073944" y="297656"/>
                </a:lnTo>
                <a:lnTo>
                  <a:pt x="1052513" y="311944"/>
                </a:lnTo>
                <a:lnTo>
                  <a:pt x="723900" y="209550"/>
                </a:lnTo>
                <a:lnTo>
                  <a:pt x="692944" y="202406"/>
                </a:lnTo>
                <a:lnTo>
                  <a:pt x="650082" y="200025"/>
                </a:lnTo>
                <a:lnTo>
                  <a:pt x="590550" y="204788"/>
                </a:lnTo>
                <a:lnTo>
                  <a:pt x="402432" y="216694"/>
                </a:lnTo>
                <a:lnTo>
                  <a:pt x="323850" y="221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08F0EB-0EB1-A349-98A1-07A8826DD163}"/>
              </a:ext>
            </a:extLst>
          </p:cNvPr>
          <p:cNvSpPr/>
          <p:nvPr/>
        </p:nvSpPr>
        <p:spPr>
          <a:xfrm>
            <a:off x="3494088" y="2436813"/>
            <a:ext cx="669925" cy="488950"/>
          </a:xfrm>
          <a:custGeom>
            <a:avLst/>
            <a:gdLst>
              <a:gd name="connsiteX0" fmla="*/ 350044 w 671512"/>
              <a:gd name="connsiteY0" fmla="*/ 273844 h 490537"/>
              <a:gd name="connsiteX1" fmla="*/ 297656 w 671512"/>
              <a:gd name="connsiteY1" fmla="*/ 219075 h 490537"/>
              <a:gd name="connsiteX2" fmla="*/ 266700 w 671512"/>
              <a:gd name="connsiteY2" fmla="*/ 190500 h 490537"/>
              <a:gd name="connsiteX3" fmla="*/ 211931 w 671512"/>
              <a:gd name="connsiteY3" fmla="*/ 157162 h 490537"/>
              <a:gd name="connsiteX4" fmla="*/ 154781 w 671512"/>
              <a:gd name="connsiteY4" fmla="*/ 123825 h 490537"/>
              <a:gd name="connsiteX5" fmla="*/ 97631 w 671512"/>
              <a:gd name="connsiteY5" fmla="*/ 97631 h 490537"/>
              <a:gd name="connsiteX6" fmla="*/ 0 w 671512"/>
              <a:gd name="connsiteY6" fmla="*/ 59531 h 490537"/>
              <a:gd name="connsiteX7" fmla="*/ 42862 w 671512"/>
              <a:gd name="connsiteY7" fmla="*/ 0 h 490537"/>
              <a:gd name="connsiteX8" fmla="*/ 164306 w 671512"/>
              <a:gd name="connsiteY8" fmla="*/ 21431 h 490537"/>
              <a:gd name="connsiteX9" fmla="*/ 278606 w 671512"/>
              <a:gd name="connsiteY9" fmla="*/ 40481 h 490537"/>
              <a:gd name="connsiteX10" fmla="*/ 385762 w 671512"/>
              <a:gd name="connsiteY10" fmla="*/ 64294 h 490537"/>
              <a:gd name="connsiteX11" fmla="*/ 450056 w 671512"/>
              <a:gd name="connsiteY11" fmla="*/ 83344 h 490537"/>
              <a:gd name="connsiteX12" fmla="*/ 511969 w 671512"/>
              <a:gd name="connsiteY12" fmla="*/ 107156 h 490537"/>
              <a:gd name="connsiteX13" fmla="*/ 540544 w 671512"/>
              <a:gd name="connsiteY13" fmla="*/ 121444 h 490537"/>
              <a:gd name="connsiteX14" fmla="*/ 552450 w 671512"/>
              <a:gd name="connsiteY14" fmla="*/ 128587 h 490537"/>
              <a:gd name="connsiteX15" fmla="*/ 564356 w 671512"/>
              <a:gd name="connsiteY15" fmla="*/ 140494 h 490537"/>
              <a:gd name="connsiteX16" fmla="*/ 578644 w 671512"/>
              <a:gd name="connsiteY16" fmla="*/ 169069 h 490537"/>
              <a:gd name="connsiteX17" fmla="*/ 607219 w 671512"/>
              <a:gd name="connsiteY17" fmla="*/ 228600 h 490537"/>
              <a:gd name="connsiteX18" fmla="*/ 638175 w 671512"/>
              <a:gd name="connsiteY18" fmla="*/ 304800 h 490537"/>
              <a:gd name="connsiteX19" fmla="*/ 671512 w 671512"/>
              <a:gd name="connsiteY19" fmla="*/ 395287 h 490537"/>
              <a:gd name="connsiteX20" fmla="*/ 590550 w 671512"/>
              <a:gd name="connsiteY20" fmla="*/ 490537 h 490537"/>
              <a:gd name="connsiteX21" fmla="*/ 528637 w 671512"/>
              <a:gd name="connsiteY21" fmla="*/ 464344 h 490537"/>
              <a:gd name="connsiteX22" fmla="*/ 509587 w 671512"/>
              <a:gd name="connsiteY22" fmla="*/ 452437 h 490537"/>
              <a:gd name="connsiteX23" fmla="*/ 476250 w 671512"/>
              <a:gd name="connsiteY23" fmla="*/ 414337 h 490537"/>
              <a:gd name="connsiteX24" fmla="*/ 421481 w 671512"/>
              <a:gd name="connsiteY24" fmla="*/ 352425 h 490537"/>
              <a:gd name="connsiteX25" fmla="*/ 350044 w 671512"/>
              <a:gd name="connsiteY25" fmla="*/ 273844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71512" h="490537">
                <a:moveTo>
                  <a:pt x="350044" y="273844"/>
                </a:moveTo>
                <a:lnTo>
                  <a:pt x="297656" y="219075"/>
                </a:lnTo>
                <a:lnTo>
                  <a:pt x="266700" y="190500"/>
                </a:lnTo>
                <a:lnTo>
                  <a:pt x="211931" y="157162"/>
                </a:lnTo>
                <a:lnTo>
                  <a:pt x="154781" y="123825"/>
                </a:lnTo>
                <a:lnTo>
                  <a:pt x="97631" y="97631"/>
                </a:lnTo>
                <a:lnTo>
                  <a:pt x="0" y="59531"/>
                </a:lnTo>
                <a:lnTo>
                  <a:pt x="42862" y="0"/>
                </a:lnTo>
                <a:lnTo>
                  <a:pt x="164306" y="21431"/>
                </a:lnTo>
                <a:lnTo>
                  <a:pt x="278606" y="40481"/>
                </a:lnTo>
                <a:lnTo>
                  <a:pt x="385762" y="64294"/>
                </a:lnTo>
                <a:lnTo>
                  <a:pt x="450056" y="83344"/>
                </a:lnTo>
                <a:lnTo>
                  <a:pt x="511969" y="107156"/>
                </a:lnTo>
                <a:lnTo>
                  <a:pt x="540544" y="121444"/>
                </a:lnTo>
                <a:lnTo>
                  <a:pt x="552450" y="128587"/>
                </a:lnTo>
                <a:lnTo>
                  <a:pt x="564356" y="140494"/>
                </a:lnTo>
                <a:lnTo>
                  <a:pt x="578644" y="169069"/>
                </a:lnTo>
                <a:lnTo>
                  <a:pt x="607219" y="228600"/>
                </a:lnTo>
                <a:lnTo>
                  <a:pt x="638175" y="304800"/>
                </a:lnTo>
                <a:lnTo>
                  <a:pt x="671512" y="395287"/>
                </a:lnTo>
                <a:lnTo>
                  <a:pt x="590550" y="490537"/>
                </a:lnTo>
                <a:lnTo>
                  <a:pt x="528637" y="464344"/>
                </a:lnTo>
                <a:lnTo>
                  <a:pt x="509587" y="452437"/>
                </a:lnTo>
                <a:lnTo>
                  <a:pt x="476250" y="414337"/>
                </a:lnTo>
                <a:lnTo>
                  <a:pt x="421481" y="352425"/>
                </a:lnTo>
                <a:lnTo>
                  <a:pt x="350044" y="2738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D0C6865-6666-4B4E-82AC-74B4A3FDA728}"/>
              </a:ext>
            </a:extLst>
          </p:cNvPr>
          <p:cNvSpPr/>
          <p:nvPr/>
        </p:nvSpPr>
        <p:spPr>
          <a:xfrm>
            <a:off x="3095625" y="2905125"/>
            <a:ext cx="668338" cy="620713"/>
          </a:xfrm>
          <a:custGeom>
            <a:avLst/>
            <a:gdLst>
              <a:gd name="connsiteX0" fmla="*/ 359569 w 669131"/>
              <a:gd name="connsiteY0" fmla="*/ 342900 h 621506"/>
              <a:gd name="connsiteX1" fmla="*/ 307181 w 669131"/>
              <a:gd name="connsiteY1" fmla="*/ 269081 h 621506"/>
              <a:gd name="connsiteX2" fmla="*/ 288131 w 669131"/>
              <a:gd name="connsiteY2" fmla="*/ 238125 h 621506"/>
              <a:gd name="connsiteX3" fmla="*/ 266700 w 669131"/>
              <a:gd name="connsiteY3" fmla="*/ 216694 h 621506"/>
              <a:gd name="connsiteX4" fmla="*/ 204788 w 669131"/>
              <a:gd name="connsiteY4" fmla="*/ 169069 h 621506"/>
              <a:gd name="connsiteX5" fmla="*/ 157163 w 669131"/>
              <a:gd name="connsiteY5" fmla="*/ 138113 h 621506"/>
              <a:gd name="connsiteX6" fmla="*/ 100013 w 669131"/>
              <a:gd name="connsiteY6" fmla="*/ 104775 h 621506"/>
              <a:gd name="connsiteX7" fmla="*/ 0 w 669131"/>
              <a:gd name="connsiteY7" fmla="*/ 59531 h 621506"/>
              <a:gd name="connsiteX8" fmla="*/ 57150 w 669131"/>
              <a:gd name="connsiteY8" fmla="*/ 0 h 621506"/>
              <a:gd name="connsiteX9" fmla="*/ 173831 w 669131"/>
              <a:gd name="connsiteY9" fmla="*/ 35719 h 621506"/>
              <a:gd name="connsiteX10" fmla="*/ 292894 w 669131"/>
              <a:gd name="connsiteY10" fmla="*/ 71438 h 621506"/>
              <a:gd name="connsiteX11" fmla="*/ 400050 w 669131"/>
              <a:gd name="connsiteY11" fmla="*/ 109538 h 621506"/>
              <a:gd name="connsiteX12" fmla="*/ 473869 w 669131"/>
              <a:gd name="connsiteY12" fmla="*/ 142875 h 621506"/>
              <a:gd name="connsiteX13" fmla="*/ 511969 w 669131"/>
              <a:gd name="connsiteY13" fmla="*/ 161925 h 621506"/>
              <a:gd name="connsiteX14" fmla="*/ 531019 w 669131"/>
              <a:gd name="connsiteY14" fmla="*/ 180975 h 621506"/>
              <a:gd name="connsiteX15" fmla="*/ 547688 w 669131"/>
              <a:gd name="connsiteY15" fmla="*/ 204788 h 621506"/>
              <a:gd name="connsiteX16" fmla="*/ 569119 w 669131"/>
              <a:gd name="connsiteY16" fmla="*/ 245269 h 621506"/>
              <a:gd name="connsiteX17" fmla="*/ 592931 w 669131"/>
              <a:gd name="connsiteY17" fmla="*/ 300038 h 621506"/>
              <a:gd name="connsiteX18" fmla="*/ 628650 w 669131"/>
              <a:gd name="connsiteY18" fmla="*/ 397669 h 621506"/>
              <a:gd name="connsiteX19" fmla="*/ 669131 w 669131"/>
              <a:gd name="connsiteY19" fmla="*/ 526256 h 621506"/>
              <a:gd name="connsiteX20" fmla="*/ 557213 w 669131"/>
              <a:gd name="connsiteY20" fmla="*/ 621506 h 621506"/>
              <a:gd name="connsiteX21" fmla="*/ 500063 w 669131"/>
              <a:gd name="connsiteY21" fmla="*/ 545306 h 621506"/>
              <a:gd name="connsiteX22" fmla="*/ 416719 w 669131"/>
              <a:gd name="connsiteY22" fmla="*/ 428625 h 621506"/>
              <a:gd name="connsiteX23" fmla="*/ 359569 w 669131"/>
              <a:gd name="connsiteY23" fmla="*/ 342900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69131" h="621506">
                <a:moveTo>
                  <a:pt x="359569" y="342900"/>
                </a:moveTo>
                <a:lnTo>
                  <a:pt x="307181" y="269081"/>
                </a:lnTo>
                <a:lnTo>
                  <a:pt x="288131" y="238125"/>
                </a:lnTo>
                <a:lnTo>
                  <a:pt x="266700" y="216694"/>
                </a:lnTo>
                <a:lnTo>
                  <a:pt x="204788" y="169069"/>
                </a:lnTo>
                <a:lnTo>
                  <a:pt x="157163" y="138113"/>
                </a:lnTo>
                <a:lnTo>
                  <a:pt x="100013" y="104775"/>
                </a:lnTo>
                <a:lnTo>
                  <a:pt x="0" y="59531"/>
                </a:lnTo>
                <a:lnTo>
                  <a:pt x="57150" y="0"/>
                </a:lnTo>
                <a:lnTo>
                  <a:pt x="173831" y="35719"/>
                </a:lnTo>
                <a:lnTo>
                  <a:pt x="292894" y="71438"/>
                </a:lnTo>
                <a:lnTo>
                  <a:pt x="400050" y="109538"/>
                </a:lnTo>
                <a:lnTo>
                  <a:pt x="473869" y="142875"/>
                </a:lnTo>
                <a:lnTo>
                  <a:pt x="511969" y="161925"/>
                </a:lnTo>
                <a:lnTo>
                  <a:pt x="531019" y="180975"/>
                </a:lnTo>
                <a:lnTo>
                  <a:pt x="547688" y="204788"/>
                </a:lnTo>
                <a:lnTo>
                  <a:pt x="569119" y="245269"/>
                </a:lnTo>
                <a:lnTo>
                  <a:pt x="592931" y="300038"/>
                </a:lnTo>
                <a:lnTo>
                  <a:pt x="628650" y="397669"/>
                </a:lnTo>
                <a:lnTo>
                  <a:pt x="669131" y="526256"/>
                </a:lnTo>
                <a:lnTo>
                  <a:pt x="557213" y="621506"/>
                </a:lnTo>
                <a:lnTo>
                  <a:pt x="500063" y="545306"/>
                </a:lnTo>
                <a:lnTo>
                  <a:pt x="416719" y="428625"/>
                </a:lnTo>
                <a:lnTo>
                  <a:pt x="359569" y="342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4F29A54-C8FF-EA40-AF70-9145D52740B5}"/>
              </a:ext>
            </a:extLst>
          </p:cNvPr>
          <p:cNvSpPr/>
          <p:nvPr/>
        </p:nvSpPr>
        <p:spPr>
          <a:xfrm>
            <a:off x="4591050" y="2493963"/>
            <a:ext cx="2020888" cy="444500"/>
          </a:xfrm>
          <a:custGeom>
            <a:avLst/>
            <a:gdLst>
              <a:gd name="connsiteX0" fmla="*/ 590550 w 2021681"/>
              <a:gd name="connsiteY0" fmla="*/ 228600 h 445294"/>
              <a:gd name="connsiteX1" fmla="*/ 747713 w 2021681"/>
              <a:gd name="connsiteY1" fmla="*/ 209550 h 445294"/>
              <a:gd name="connsiteX2" fmla="*/ 840581 w 2021681"/>
              <a:gd name="connsiteY2" fmla="*/ 195262 h 445294"/>
              <a:gd name="connsiteX3" fmla="*/ 1083469 w 2021681"/>
              <a:gd name="connsiteY3" fmla="*/ 154781 h 445294"/>
              <a:gd name="connsiteX4" fmla="*/ 1276350 w 2021681"/>
              <a:gd name="connsiteY4" fmla="*/ 116681 h 445294"/>
              <a:gd name="connsiteX5" fmla="*/ 1378744 w 2021681"/>
              <a:gd name="connsiteY5" fmla="*/ 97631 h 445294"/>
              <a:gd name="connsiteX6" fmla="*/ 1445419 w 2021681"/>
              <a:gd name="connsiteY6" fmla="*/ 83344 h 445294"/>
              <a:gd name="connsiteX7" fmla="*/ 1538288 w 2021681"/>
              <a:gd name="connsiteY7" fmla="*/ 50006 h 445294"/>
              <a:gd name="connsiteX8" fmla="*/ 1588294 w 2021681"/>
              <a:gd name="connsiteY8" fmla="*/ 30956 h 445294"/>
              <a:gd name="connsiteX9" fmla="*/ 1643063 w 2021681"/>
              <a:gd name="connsiteY9" fmla="*/ 4762 h 445294"/>
              <a:gd name="connsiteX10" fmla="*/ 1664494 w 2021681"/>
              <a:gd name="connsiteY10" fmla="*/ 0 h 445294"/>
              <a:gd name="connsiteX11" fmla="*/ 1733550 w 2021681"/>
              <a:gd name="connsiteY11" fmla="*/ 2381 h 445294"/>
              <a:gd name="connsiteX12" fmla="*/ 1843088 w 2021681"/>
              <a:gd name="connsiteY12" fmla="*/ 14287 h 445294"/>
              <a:gd name="connsiteX13" fmla="*/ 1912144 w 2021681"/>
              <a:gd name="connsiteY13" fmla="*/ 28575 h 445294"/>
              <a:gd name="connsiteX14" fmla="*/ 1981200 w 2021681"/>
              <a:gd name="connsiteY14" fmla="*/ 50006 h 445294"/>
              <a:gd name="connsiteX15" fmla="*/ 2000250 w 2021681"/>
              <a:gd name="connsiteY15" fmla="*/ 59531 h 445294"/>
              <a:gd name="connsiteX16" fmla="*/ 2012156 w 2021681"/>
              <a:gd name="connsiteY16" fmla="*/ 71437 h 445294"/>
              <a:gd name="connsiteX17" fmla="*/ 2019300 w 2021681"/>
              <a:gd name="connsiteY17" fmla="*/ 83344 h 445294"/>
              <a:gd name="connsiteX18" fmla="*/ 2021681 w 2021681"/>
              <a:gd name="connsiteY18" fmla="*/ 100012 h 445294"/>
              <a:gd name="connsiteX19" fmla="*/ 2016919 w 2021681"/>
              <a:gd name="connsiteY19" fmla="*/ 135731 h 445294"/>
              <a:gd name="connsiteX20" fmla="*/ 2005013 w 2021681"/>
              <a:gd name="connsiteY20" fmla="*/ 157162 h 445294"/>
              <a:gd name="connsiteX21" fmla="*/ 1988344 w 2021681"/>
              <a:gd name="connsiteY21" fmla="*/ 169069 h 445294"/>
              <a:gd name="connsiteX22" fmla="*/ 1938338 w 2021681"/>
              <a:gd name="connsiteY22" fmla="*/ 188119 h 445294"/>
              <a:gd name="connsiteX23" fmla="*/ 1847850 w 2021681"/>
              <a:gd name="connsiteY23" fmla="*/ 209550 h 445294"/>
              <a:gd name="connsiteX24" fmla="*/ 1766888 w 2021681"/>
              <a:gd name="connsiteY24" fmla="*/ 226219 h 445294"/>
              <a:gd name="connsiteX25" fmla="*/ 1650206 w 2021681"/>
              <a:gd name="connsiteY25" fmla="*/ 245269 h 445294"/>
              <a:gd name="connsiteX26" fmla="*/ 1512094 w 2021681"/>
              <a:gd name="connsiteY26" fmla="*/ 266700 h 445294"/>
              <a:gd name="connsiteX27" fmla="*/ 1366838 w 2021681"/>
              <a:gd name="connsiteY27" fmla="*/ 288131 h 445294"/>
              <a:gd name="connsiteX28" fmla="*/ 1252538 w 2021681"/>
              <a:gd name="connsiteY28" fmla="*/ 304800 h 445294"/>
              <a:gd name="connsiteX29" fmla="*/ 1100138 w 2021681"/>
              <a:gd name="connsiteY29" fmla="*/ 323850 h 445294"/>
              <a:gd name="connsiteX30" fmla="*/ 995363 w 2021681"/>
              <a:gd name="connsiteY30" fmla="*/ 338137 h 445294"/>
              <a:gd name="connsiteX31" fmla="*/ 742950 w 2021681"/>
              <a:gd name="connsiteY31" fmla="*/ 381000 h 445294"/>
              <a:gd name="connsiteX32" fmla="*/ 611981 w 2021681"/>
              <a:gd name="connsiteY32" fmla="*/ 407194 h 445294"/>
              <a:gd name="connsiteX33" fmla="*/ 469106 w 2021681"/>
              <a:gd name="connsiteY33" fmla="*/ 435769 h 445294"/>
              <a:gd name="connsiteX34" fmla="*/ 414338 w 2021681"/>
              <a:gd name="connsiteY34" fmla="*/ 445294 h 445294"/>
              <a:gd name="connsiteX35" fmla="*/ 383381 w 2021681"/>
              <a:gd name="connsiteY35" fmla="*/ 445294 h 445294"/>
              <a:gd name="connsiteX36" fmla="*/ 340519 w 2021681"/>
              <a:gd name="connsiteY36" fmla="*/ 440531 h 445294"/>
              <a:gd name="connsiteX37" fmla="*/ 288131 w 2021681"/>
              <a:gd name="connsiteY37" fmla="*/ 426244 h 445294"/>
              <a:gd name="connsiteX38" fmla="*/ 228600 w 2021681"/>
              <a:gd name="connsiteY38" fmla="*/ 400050 h 445294"/>
              <a:gd name="connsiteX39" fmla="*/ 178594 w 2021681"/>
              <a:gd name="connsiteY39" fmla="*/ 366712 h 445294"/>
              <a:gd name="connsiteX40" fmla="*/ 130969 w 2021681"/>
              <a:gd name="connsiteY40" fmla="*/ 326231 h 445294"/>
              <a:gd name="connsiteX41" fmla="*/ 88106 w 2021681"/>
              <a:gd name="connsiteY41" fmla="*/ 285750 h 445294"/>
              <a:gd name="connsiteX42" fmla="*/ 42863 w 2021681"/>
              <a:gd name="connsiteY42" fmla="*/ 240506 h 445294"/>
              <a:gd name="connsiteX43" fmla="*/ 4763 w 2021681"/>
              <a:gd name="connsiteY43" fmla="*/ 192881 h 445294"/>
              <a:gd name="connsiteX44" fmla="*/ 0 w 2021681"/>
              <a:gd name="connsiteY44" fmla="*/ 176212 h 445294"/>
              <a:gd name="connsiteX45" fmla="*/ 4763 w 2021681"/>
              <a:gd name="connsiteY45" fmla="*/ 159544 h 445294"/>
              <a:gd name="connsiteX46" fmla="*/ 14288 w 2021681"/>
              <a:gd name="connsiteY46" fmla="*/ 157162 h 445294"/>
              <a:gd name="connsiteX47" fmla="*/ 52388 w 2021681"/>
              <a:gd name="connsiteY47" fmla="*/ 171450 h 445294"/>
              <a:gd name="connsiteX48" fmla="*/ 100013 w 2021681"/>
              <a:gd name="connsiteY48" fmla="*/ 192881 h 445294"/>
              <a:gd name="connsiteX49" fmla="*/ 161925 w 2021681"/>
              <a:gd name="connsiteY49" fmla="*/ 219075 h 445294"/>
              <a:gd name="connsiteX50" fmla="*/ 235744 w 2021681"/>
              <a:gd name="connsiteY50" fmla="*/ 245269 h 445294"/>
              <a:gd name="connsiteX51" fmla="*/ 321469 w 2021681"/>
              <a:gd name="connsiteY51" fmla="*/ 245269 h 445294"/>
              <a:gd name="connsiteX52" fmla="*/ 442913 w 2021681"/>
              <a:gd name="connsiteY52" fmla="*/ 242887 h 445294"/>
              <a:gd name="connsiteX53" fmla="*/ 590550 w 2021681"/>
              <a:gd name="connsiteY53" fmla="*/ 228600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21681" h="445294">
                <a:moveTo>
                  <a:pt x="590550" y="228600"/>
                </a:moveTo>
                <a:lnTo>
                  <a:pt x="747713" y="209550"/>
                </a:lnTo>
                <a:lnTo>
                  <a:pt x="840581" y="195262"/>
                </a:lnTo>
                <a:lnTo>
                  <a:pt x="1083469" y="154781"/>
                </a:lnTo>
                <a:lnTo>
                  <a:pt x="1276350" y="116681"/>
                </a:lnTo>
                <a:lnTo>
                  <a:pt x="1378744" y="97631"/>
                </a:lnTo>
                <a:lnTo>
                  <a:pt x="1445419" y="83344"/>
                </a:lnTo>
                <a:lnTo>
                  <a:pt x="1538288" y="50006"/>
                </a:lnTo>
                <a:lnTo>
                  <a:pt x="1588294" y="30956"/>
                </a:lnTo>
                <a:lnTo>
                  <a:pt x="1643063" y="4762"/>
                </a:lnTo>
                <a:lnTo>
                  <a:pt x="1664494" y="0"/>
                </a:lnTo>
                <a:lnTo>
                  <a:pt x="1733550" y="2381"/>
                </a:lnTo>
                <a:lnTo>
                  <a:pt x="1843088" y="14287"/>
                </a:lnTo>
                <a:lnTo>
                  <a:pt x="1912144" y="28575"/>
                </a:lnTo>
                <a:lnTo>
                  <a:pt x="1981200" y="50006"/>
                </a:lnTo>
                <a:lnTo>
                  <a:pt x="2000250" y="59531"/>
                </a:lnTo>
                <a:lnTo>
                  <a:pt x="2012156" y="71437"/>
                </a:lnTo>
                <a:lnTo>
                  <a:pt x="2019300" y="83344"/>
                </a:lnTo>
                <a:lnTo>
                  <a:pt x="2021681" y="100012"/>
                </a:lnTo>
                <a:lnTo>
                  <a:pt x="2016919" y="135731"/>
                </a:lnTo>
                <a:lnTo>
                  <a:pt x="2005013" y="157162"/>
                </a:lnTo>
                <a:lnTo>
                  <a:pt x="1988344" y="169069"/>
                </a:lnTo>
                <a:lnTo>
                  <a:pt x="1938338" y="188119"/>
                </a:lnTo>
                <a:lnTo>
                  <a:pt x="1847850" y="209550"/>
                </a:lnTo>
                <a:lnTo>
                  <a:pt x="1766888" y="226219"/>
                </a:lnTo>
                <a:lnTo>
                  <a:pt x="1650206" y="245269"/>
                </a:lnTo>
                <a:lnTo>
                  <a:pt x="1512094" y="266700"/>
                </a:lnTo>
                <a:lnTo>
                  <a:pt x="1366838" y="288131"/>
                </a:lnTo>
                <a:lnTo>
                  <a:pt x="1252538" y="304800"/>
                </a:lnTo>
                <a:lnTo>
                  <a:pt x="1100138" y="323850"/>
                </a:lnTo>
                <a:lnTo>
                  <a:pt x="995363" y="338137"/>
                </a:lnTo>
                <a:lnTo>
                  <a:pt x="742950" y="381000"/>
                </a:lnTo>
                <a:lnTo>
                  <a:pt x="611981" y="407194"/>
                </a:lnTo>
                <a:lnTo>
                  <a:pt x="469106" y="435769"/>
                </a:lnTo>
                <a:lnTo>
                  <a:pt x="414338" y="445294"/>
                </a:lnTo>
                <a:lnTo>
                  <a:pt x="383381" y="445294"/>
                </a:lnTo>
                <a:lnTo>
                  <a:pt x="340519" y="440531"/>
                </a:lnTo>
                <a:lnTo>
                  <a:pt x="288131" y="426244"/>
                </a:lnTo>
                <a:lnTo>
                  <a:pt x="228600" y="400050"/>
                </a:lnTo>
                <a:lnTo>
                  <a:pt x="178594" y="366712"/>
                </a:lnTo>
                <a:lnTo>
                  <a:pt x="130969" y="326231"/>
                </a:lnTo>
                <a:lnTo>
                  <a:pt x="88106" y="285750"/>
                </a:lnTo>
                <a:lnTo>
                  <a:pt x="42863" y="240506"/>
                </a:lnTo>
                <a:lnTo>
                  <a:pt x="4763" y="192881"/>
                </a:lnTo>
                <a:lnTo>
                  <a:pt x="0" y="176212"/>
                </a:lnTo>
                <a:lnTo>
                  <a:pt x="4763" y="159544"/>
                </a:lnTo>
                <a:lnTo>
                  <a:pt x="14288" y="157162"/>
                </a:lnTo>
                <a:lnTo>
                  <a:pt x="52388" y="171450"/>
                </a:lnTo>
                <a:lnTo>
                  <a:pt x="100013" y="192881"/>
                </a:lnTo>
                <a:lnTo>
                  <a:pt x="161925" y="219075"/>
                </a:lnTo>
                <a:lnTo>
                  <a:pt x="235744" y="245269"/>
                </a:lnTo>
                <a:lnTo>
                  <a:pt x="321469" y="245269"/>
                </a:lnTo>
                <a:lnTo>
                  <a:pt x="442913" y="242887"/>
                </a:lnTo>
                <a:lnTo>
                  <a:pt x="590550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EA5A4D7-6AA2-3748-808D-FF6B61A70ABC}"/>
              </a:ext>
            </a:extLst>
          </p:cNvPr>
          <p:cNvSpPr/>
          <p:nvPr/>
        </p:nvSpPr>
        <p:spPr>
          <a:xfrm>
            <a:off x="4152900" y="1558925"/>
            <a:ext cx="1668463" cy="2928938"/>
          </a:xfrm>
          <a:custGeom>
            <a:avLst/>
            <a:gdLst>
              <a:gd name="connsiteX0" fmla="*/ 1268730 w 1668780"/>
              <a:gd name="connsiteY0" fmla="*/ 784860 h 2929890"/>
              <a:gd name="connsiteX1" fmla="*/ 1283970 w 1668780"/>
              <a:gd name="connsiteY1" fmla="*/ 624840 h 2929890"/>
              <a:gd name="connsiteX2" fmla="*/ 1299210 w 1668780"/>
              <a:gd name="connsiteY2" fmla="*/ 453390 h 2929890"/>
              <a:gd name="connsiteX3" fmla="*/ 1306830 w 1668780"/>
              <a:gd name="connsiteY3" fmla="*/ 297180 h 2929890"/>
              <a:gd name="connsiteX4" fmla="*/ 1306830 w 1668780"/>
              <a:gd name="connsiteY4" fmla="*/ 247650 h 2929890"/>
              <a:gd name="connsiteX5" fmla="*/ 1299210 w 1668780"/>
              <a:gd name="connsiteY5" fmla="*/ 213360 h 2929890"/>
              <a:gd name="connsiteX6" fmla="*/ 1272540 w 1668780"/>
              <a:gd name="connsiteY6" fmla="*/ 160020 h 2929890"/>
              <a:gd name="connsiteX7" fmla="*/ 1242060 w 1668780"/>
              <a:gd name="connsiteY7" fmla="*/ 110490 h 2929890"/>
              <a:gd name="connsiteX8" fmla="*/ 1211580 w 1668780"/>
              <a:gd name="connsiteY8" fmla="*/ 76200 h 2929890"/>
              <a:gd name="connsiteX9" fmla="*/ 1188720 w 1668780"/>
              <a:gd name="connsiteY9" fmla="*/ 60960 h 2929890"/>
              <a:gd name="connsiteX10" fmla="*/ 1154430 w 1668780"/>
              <a:gd name="connsiteY10" fmla="*/ 49530 h 2929890"/>
              <a:gd name="connsiteX11" fmla="*/ 1143000 w 1668780"/>
              <a:gd name="connsiteY11" fmla="*/ 30480 h 2929890"/>
              <a:gd name="connsiteX12" fmla="*/ 1143000 w 1668780"/>
              <a:gd name="connsiteY12" fmla="*/ 19050 h 2929890"/>
              <a:gd name="connsiteX13" fmla="*/ 1150620 w 1668780"/>
              <a:gd name="connsiteY13" fmla="*/ 7620 h 2929890"/>
              <a:gd name="connsiteX14" fmla="*/ 1162050 w 1668780"/>
              <a:gd name="connsiteY14" fmla="*/ 0 h 2929890"/>
              <a:gd name="connsiteX15" fmla="*/ 1181100 w 1668780"/>
              <a:gd name="connsiteY15" fmla="*/ 0 h 2929890"/>
              <a:gd name="connsiteX16" fmla="*/ 1242060 w 1668780"/>
              <a:gd name="connsiteY16" fmla="*/ 11430 h 2929890"/>
              <a:gd name="connsiteX17" fmla="*/ 1325880 w 1668780"/>
              <a:gd name="connsiteY17" fmla="*/ 34290 h 2929890"/>
              <a:gd name="connsiteX18" fmla="*/ 1417320 w 1668780"/>
              <a:gd name="connsiteY18" fmla="*/ 64770 h 2929890"/>
              <a:gd name="connsiteX19" fmla="*/ 1504950 w 1668780"/>
              <a:gd name="connsiteY19" fmla="*/ 102870 h 2929890"/>
              <a:gd name="connsiteX20" fmla="*/ 1562100 w 1668780"/>
              <a:gd name="connsiteY20" fmla="*/ 133350 h 2929890"/>
              <a:gd name="connsiteX21" fmla="*/ 1615440 w 1668780"/>
              <a:gd name="connsiteY21" fmla="*/ 171450 h 2929890"/>
              <a:gd name="connsiteX22" fmla="*/ 1638300 w 1668780"/>
              <a:gd name="connsiteY22" fmla="*/ 190500 h 2929890"/>
              <a:gd name="connsiteX23" fmla="*/ 1657350 w 1668780"/>
              <a:gd name="connsiteY23" fmla="*/ 201930 h 2929890"/>
              <a:gd name="connsiteX24" fmla="*/ 1664970 w 1668780"/>
              <a:gd name="connsiteY24" fmla="*/ 209550 h 2929890"/>
              <a:gd name="connsiteX25" fmla="*/ 1668780 w 1668780"/>
              <a:gd name="connsiteY25" fmla="*/ 224790 h 2929890"/>
              <a:gd name="connsiteX26" fmla="*/ 1661160 w 1668780"/>
              <a:gd name="connsiteY26" fmla="*/ 247650 h 2929890"/>
              <a:gd name="connsiteX27" fmla="*/ 1649730 w 1668780"/>
              <a:gd name="connsiteY27" fmla="*/ 270510 h 2929890"/>
              <a:gd name="connsiteX28" fmla="*/ 1623060 w 1668780"/>
              <a:gd name="connsiteY28" fmla="*/ 304800 h 2929890"/>
              <a:gd name="connsiteX29" fmla="*/ 1611630 w 1668780"/>
              <a:gd name="connsiteY29" fmla="*/ 323850 h 2929890"/>
              <a:gd name="connsiteX30" fmla="*/ 1596390 w 1668780"/>
              <a:gd name="connsiteY30" fmla="*/ 381000 h 2929890"/>
              <a:gd name="connsiteX31" fmla="*/ 1565910 w 1668780"/>
              <a:gd name="connsiteY31" fmla="*/ 537210 h 2929890"/>
              <a:gd name="connsiteX32" fmla="*/ 1546860 w 1668780"/>
              <a:gd name="connsiteY32" fmla="*/ 674370 h 2929890"/>
              <a:gd name="connsiteX33" fmla="*/ 1531620 w 1668780"/>
              <a:gd name="connsiteY33" fmla="*/ 796290 h 2929890"/>
              <a:gd name="connsiteX34" fmla="*/ 1516380 w 1668780"/>
              <a:gd name="connsiteY34" fmla="*/ 975360 h 2929890"/>
              <a:gd name="connsiteX35" fmla="*/ 1504950 w 1668780"/>
              <a:gd name="connsiteY35" fmla="*/ 1131570 h 2929890"/>
              <a:gd name="connsiteX36" fmla="*/ 1440180 w 1668780"/>
              <a:gd name="connsiteY36" fmla="*/ 1398270 h 2929890"/>
              <a:gd name="connsiteX37" fmla="*/ 1398270 w 1668780"/>
              <a:gd name="connsiteY37" fmla="*/ 1524000 h 2929890"/>
              <a:gd name="connsiteX38" fmla="*/ 1348740 w 1668780"/>
              <a:gd name="connsiteY38" fmla="*/ 1649730 h 2929890"/>
              <a:gd name="connsiteX39" fmla="*/ 1303020 w 1668780"/>
              <a:gd name="connsiteY39" fmla="*/ 1752600 h 2929890"/>
              <a:gd name="connsiteX40" fmla="*/ 1238250 w 1668780"/>
              <a:gd name="connsiteY40" fmla="*/ 1882140 h 2929890"/>
              <a:gd name="connsiteX41" fmla="*/ 1143000 w 1668780"/>
              <a:gd name="connsiteY41" fmla="*/ 2038350 h 2929890"/>
              <a:gd name="connsiteX42" fmla="*/ 1085850 w 1668780"/>
              <a:gd name="connsiteY42" fmla="*/ 2122170 h 2929890"/>
              <a:gd name="connsiteX43" fmla="*/ 963930 w 1668780"/>
              <a:gd name="connsiteY43" fmla="*/ 2274570 h 2929890"/>
              <a:gd name="connsiteX44" fmla="*/ 853440 w 1668780"/>
              <a:gd name="connsiteY44" fmla="*/ 2396490 h 2929890"/>
              <a:gd name="connsiteX45" fmla="*/ 746760 w 1668780"/>
              <a:gd name="connsiteY45" fmla="*/ 2499360 h 2929890"/>
              <a:gd name="connsiteX46" fmla="*/ 659130 w 1668780"/>
              <a:gd name="connsiteY46" fmla="*/ 2575560 h 2929890"/>
              <a:gd name="connsiteX47" fmla="*/ 525780 w 1668780"/>
              <a:gd name="connsiteY47" fmla="*/ 2670810 h 2929890"/>
              <a:gd name="connsiteX48" fmla="*/ 430530 w 1668780"/>
              <a:gd name="connsiteY48" fmla="*/ 2735580 h 2929890"/>
              <a:gd name="connsiteX49" fmla="*/ 300990 w 1668780"/>
              <a:gd name="connsiteY49" fmla="*/ 2811780 h 2929890"/>
              <a:gd name="connsiteX50" fmla="*/ 201930 w 1668780"/>
              <a:gd name="connsiteY50" fmla="*/ 2861310 h 2929890"/>
              <a:gd name="connsiteX51" fmla="*/ 80010 w 1668780"/>
              <a:gd name="connsiteY51" fmla="*/ 2914650 h 2929890"/>
              <a:gd name="connsiteX52" fmla="*/ 34290 w 1668780"/>
              <a:gd name="connsiteY52" fmla="*/ 2926080 h 2929890"/>
              <a:gd name="connsiteX53" fmla="*/ 19050 w 1668780"/>
              <a:gd name="connsiteY53" fmla="*/ 2929890 h 2929890"/>
              <a:gd name="connsiteX54" fmla="*/ 3810 w 1668780"/>
              <a:gd name="connsiteY54" fmla="*/ 2926080 h 2929890"/>
              <a:gd name="connsiteX55" fmla="*/ 0 w 1668780"/>
              <a:gd name="connsiteY55" fmla="*/ 2918460 h 2929890"/>
              <a:gd name="connsiteX56" fmla="*/ 0 w 1668780"/>
              <a:gd name="connsiteY56" fmla="*/ 2903220 h 2929890"/>
              <a:gd name="connsiteX57" fmla="*/ 7620 w 1668780"/>
              <a:gd name="connsiteY57" fmla="*/ 2880360 h 2929890"/>
              <a:gd name="connsiteX58" fmla="*/ 72390 w 1668780"/>
              <a:gd name="connsiteY58" fmla="*/ 2838450 h 2929890"/>
              <a:gd name="connsiteX59" fmla="*/ 186690 w 1668780"/>
              <a:gd name="connsiteY59" fmla="*/ 2766060 h 2929890"/>
              <a:gd name="connsiteX60" fmla="*/ 316230 w 1668780"/>
              <a:gd name="connsiteY60" fmla="*/ 2678430 h 2929890"/>
              <a:gd name="connsiteX61" fmla="*/ 434340 w 1668780"/>
              <a:gd name="connsiteY61" fmla="*/ 2586990 h 2929890"/>
              <a:gd name="connsiteX62" fmla="*/ 560070 w 1668780"/>
              <a:gd name="connsiteY62" fmla="*/ 2476500 h 2929890"/>
              <a:gd name="connsiteX63" fmla="*/ 681990 w 1668780"/>
              <a:gd name="connsiteY63" fmla="*/ 2346960 h 2929890"/>
              <a:gd name="connsiteX64" fmla="*/ 796290 w 1668780"/>
              <a:gd name="connsiteY64" fmla="*/ 2190750 h 2929890"/>
              <a:gd name="connsiteX65" fmla="*/ 899160 w 1668780"/>
              <a:gd name="connsiteY65" fmla="*/ 2045970 h 2929890"/>
              <a:gd name="connsiteX66" fmla="*/ 979170 w 1668780"/>
              <a:gd name="connsiteY66" fmla="*/ 1901190 h 2929890"/>
              <a:gd name="connsiteX67" fmla="*/ 1028700 w 1668780"/>
              <a:gd name="connsiteY67" fmla="*/ 1805940 h 2929890"/>
              <a:gd name="connsiteX68" fmla="*/ 1074420 w 1668780"/>
              <a:gd name="connsiteY68" fmla="*/ 1699260 h 2929890"/>
              <a:gd name="connsiteX69" fmla="*/ 1108710 w 1668780"/>
              <a:gd name="connsiteY69" fmla="*/ 1607820 h 2929890"/>
              <a:gd name="connsiteX70" fmla="*/ 1143000 w 1668780"/>
              <a:gd name="connsiteY70" fmla="*/ 1516380 h 2929890"/>
              <a:gd name="connsiteX71" fmla="*/ 1158240 w 1668780"/>
              <a:gd name="connsiteY71" fmla="*/ 1455420 h 2929890"/>
              <a:gd name="connsiteX72" fmla="*/ 1188720 w 1668780"/>
              <a:gd name="connsiteY72" fmla="*/ 1341120 h 2929890"/>
              <a:gd name="connsiteX73" fmla="*/ 1203960 w 1668780"/>
              <a:gd name="connsiteY73" fmla="*/ 1283970 h 2929890"/>
              <a:gd name="connsiteX74" fmla="*/ 1238250 w 1668780"/>
              <a:gd name="connsiteY74" fmla="*/ 1143000 h 2929890"/>
              <a:gd name="connsiteX75" fmla="*/ 1268730 w 1668780"/>
              <a:gd name="connsiteY75" fmla="*/ 784860 h 2929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668780" h="2929890">
                <a:moveTo>
                  <a:pt x="1268730" y="784860"/>
                </a:moveTo>
                <a:lnTo>
                  <a:pt x="1283970" y="624840"/>
                </a:lnTo>
                <a:lnTo>
                  <a:pt x="1299210" y="453390"/>
                </a:lnTo>
                <a:lnTo>
                  <a:pt x="1306830" y="297180"/>
                </a:lnTo>
                <a:lnTo>
                  <a:pt x="1306830" y="247650"/>
                </a:lnTo>
                <a:lnTo>
                  <a:pt x="1299210" y="213360"/>
                </a:lnTo>
                <a:lnTo>
                  <a:pt x="1272540" y="160020"/>
                </a:lnTo>
                <a:lnTo>
                  <a:pt x="1242060" y="110490"/>
                </a:lnTo>
                <a:lnTo>
                  <a:pt x="1211580" y="76200"/>
                </a:lnTo>
                <a:lnTo>
                  <a:pt x="1188720" y="60960"/>
                </a:lnTo>
                <a:lnTo>
                  <a:pt x="1154430" y="49530"/>
                </a:lnTo>
                <a:lnTo>
                  <a:pt x="1143000" y="30480"/>
                </a:lnTo>
                <a:lnTo>
                  <a:pt x="1143000" y="19050"/>
                </a:lnTo>
                <a:lnTo>
                  <a:pt x="1150620" y="7620"/>
                </a:lnTo>
                <a:lnTo>
                  <a:pt x="1162050" y="0"/>
                </a:lnTo>
                <a:lnTo>
                  <a:pt x="1181100" y="0"/>
                </a:lnTo>
                <a:lnTo>
                  <a:pt x="1242060" y="11430"/>
                </a:lnTo>
                <a:lnTo>
                  <a:pt x="1325880" y="34290"/>
                </a:lnTo>
                <a:lnTo>
                  <a:pt x="1417320" y="64770"/>
                </a:lnTo>
                <a:lnTo>
                  <a:pt x="1504950" y="102870"/>
                </a:lnTo>
                <a:lnTo>
                  <a:pt x="1562100" y="133350"/>
                </a:lnTo>
                <a:lnTo>
                  <a:pt x="1615440" y="171450"/>
                </a:lnTo>
                <a:lnTo>
                  <a:pt x="1638300" y="190500"/>
                </a:lnTo>
                <a:lnTo>
                  <a:pt x="1657350" y="201930"/>
                </a:lnTo>
                <a:lnTo>
                  <a:pt x="1664970" y="209550"/>
                </a:lnTo>
                <a:lnTo>
                  <a:pt x="1668780" y="224790"/>
                </a:lnTo>
                <a:lnTo>
                  <a:pt x="1661160" y="247650"/>
                </a:lnTo>
                <a:lnTo>
                  <a:pt x="1649730" y="270510"/>
                </a:lnTo>
                <a:lnTo>
                  <a:pt x="1623060" y="304800"/>
                </a:lnTo>
                <a:lnTo>
                  <a:pt x="1611630" y="323850"/>
                </a:lnTo>
                <a:lnTo>
                  <a:pt x="1596390" y="381000"/>
                </a:lnTo>
                <a:lnTo>
                  <a:pt x="1565910" y="537210"/>
                </a:lnTo>
                <a:lnTo>
                  <a:pt x="1546860" y="674370"/>
                </a:lnTo>
                <a:lnTo>
                  <a:pt x="1531620" y="796290"/>
                </a:lnTo>
                <a:lnTo>
                  <a:pt x="1516380" y="975360"/>
                </a:lnTo>
                <a:lnTo>
                  <a:pt x="1504950" y="1131570"/>
                </a:lnTo>
                <a:lnTo>
                  <a:pt x="1440180" y="1398270"/>
                </a:lnTo>
                <a:lnTo>
                  <a:pt x="1398270" y="1524000"/>
                </a:lnTo>
                <a:lnTo>
                  <a:pt x="1348740" y="1649730"/>
                </a:lnTo>
                <a:lnTo>
                  <a:pt x="1303020" y="1752600"/>
                </a:lnTo>
                <a:lnTo>
                  <a:pt x="1238250" y="1882140"/>
                </a:lnTo>
                <a:lnTo>
                  <a:pt x="1143000" y="2038350"/>
                </a:lnTo>
                <a:lnTo>
                  <a:pt x="1085850" y="2122170"/>
                </a:lnTo>
                <a:lnTo>
                  <a:pt x="963930" y="2274570"/>
                </a:lnTo>
                <a:lnTo>
                  <a:pt x="853440" y="2396490"/>
                </a:lnTo>
                <a:lnTo>
                  <a:pt x="746760" y="2499360"/>
                </a:lnTo>
                <a:lnTo>
                  <a:pt x="659130" y="2575560"/>
                </a:lnTo>
                <a:lnTo>
                  <a:pt x="525780" y="2670810"/>
                </a:lnTo>
                <a:lnTo>
                  <a:pt x="430530" y="2735580"/>
                </a:lnTo>
                <a:lnTo>
                  <a:pt x="300990" y="2811780"/>
                </a:lnTo>
                <a:lnTo>
                  <a:pt x="201930" y="2861310"/>
                </a:lnTo>
                <a:lnTo>
                  <a:pt x="80010" y="2914650"/>
                </a:lnTo>
                <a:lnTo>
                  <a:pt x="34290" y="2926080"/>
                </a:lnTo>
                <a:lnTo>
                  <a:pt x="19050" y="2929890"/>
                </a:lnTo>
                <a:lnTo>
                  <a:pt x="3810" y="2926080"/>
                </a:lnTo>
                <a:lnTo>
                  <a:pt x="0" y="2918460"/>
                </a:lnTo>
                <a:lnTo>
                  <a:pt x="0" y="2903220"/>
                </a:lnTo>
                <a:lnTo>
                  <a:pt x="7620" y="2880360"/>
                </a:lnTo>
                <a:lnTo>
                  <a:pt x="72390" y="2838450"/>
                </a:lnTo>
                <a:lnTo>
                  <a:pt x="186690" y="2766060"/>
                </a:lnTo>
                <a:lnTo>
                  <a:pt x="316230" y="2678430"/>
                </a:lnTo>
                <a:lnTo>
                  <a:pt x="434340" y="2586990"/>
                </a:lnTo>
                <a:lnTo>
                  <a:pt x="560070" y="2476500"/>
                </a:lnTo>
                <a:lnTo>
                  <a:pt x="681990" y="2346960"/>
                </a:lnTo>
                <a:lnTo>
                  <a:pt x="796290" y="2190750"/>
                </a:lnTo>
                <a:lnTo>
                  <a:pt x="899160" y="2045970"/>
                </a:lnTo>
                <a:lnTo>
                  <a:pt x="979170" y="1901190"/>
                </a:lnTo>
                <a:lnTo>
                  <a:pt x="1028700" y="1805940"/>
                </a:lnTo>
                <a:lnTo>
                  <a:pt x="1074420" y="1699260"/>
                </a:lnTo>
                <a:lnTo>
                  <a:pt x="1108710" y="1607820"/>
                </a:lnTo>
                <a:lnTo>
                  <a:pt x="1143000" y="1516380"/>
                </a:lnTo>
                <a:lnTo>
                  <a:pt x="1158240" y="1455420"/>
                </a:lnTo>
                <a:lnTo>
                  <a:pt x="1188720" y="1341120"/>
                </a:lnTo>
                <a:lnTo>
                  <a:pt x="1203960" y="1283970"/>
                </a:lnTo>
                <a:lnTo>
                  <a:pt x="1238250" y="1143000"/>
                </a:lnTo>
                <a:lnTo>
                  <a:pt x="1268730" y="7848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2F8802F-C5F7-F246-9A7F-6D20CD6894DF}"/>
              </a:ext>
            </a:extLst>
          </p:cNvPr>
          <p:cNvSpPr/>
          <p:nvPr/>
        </p:nvSpPr>
        <p:spPr>
          <a:xfrm>
            <a:off x="5541963" y="2789238"/>
            <a:ext cx="1835150" cy="1555750"/>
          </a:xfrm>
          <a:custGeom>
            <a:avLst/>
            <a:gdLst>
              <a:gd name="connsiteX0" fmla="*/ 342900 w 1835944"/>
              <a:gd name="connsiteY0" fmla="*/ 554831 h 1557337"/>
              <a:gd name="connsiteX1" fmla="*/ 204787 w 1835944"/>
              <a:gd name="connsiteY1" fmla="*/ 371475 h 1557337"/>
              <a:gd name="connsiteX2" fmla="*/ 90487 w 1835944"/>
              <a:gd name="connsiteY2" fmla="*/ 223837 h 1557337"/>
              <a:gd name="connsiteX3" fmla="*/ 0 w 1835944"/>
              <a:gd name="connsiteY3" fmla="*/ 107156 h 1557337"/>
              <a:gd name="connsiteX4" fmla="*/ 54769 w 1835944"/>
              <a:gd name="connsiteY4" fmla="*/ 0 h 1557337"/>
              <a:gd name="connsiteX5" fmla="*/ 111919 w 1835944"/>
              <a:gd name="connsiteY5" fmla="*/ 78581 h 1557337"/>
              <a:gd name="connsiteX6" fmla="*/ 211931 w 1835944"/>
              <a:gd name="connsiteY6" fmla="*/ 192881 h 1557337"/>
              <a:gd name="connsiteX7" fmla="*/ 309562 w 1835944"/>
              <a:gd name="connsiteY7" fmla="*/ 300037 h 1557337"/>
              <a:gd name="connsiteX8" fmla="*/ 433387 w 1835944"/>
              <a:gd name="connsiteY8" fmla="*/ 435769 h 1557337"/>
              <a:gd name="connsiteX9" fmla="*/ 581025 w 1835944"/>
              <a:gd name="connsiteY9" fmla="*/ 590550 h 1557337"/>
              <a:gd name="connsiteX10" fmla="*/ 723900 w 1835944"/>
              <a:gd name="connsiteY10" fmla="*/ 738187 h 1557337"/>
              <a:gd name="connsiteX11" fmla="*/ 864394 w 1835944"/>
              <a:gd name="connsiteY11" fmla="*/ 876300 h 1557337"/>
              <a:gd name="connsiteX12" fmla="*/ 995362 w 1835944"/>
              <a:gd name="connsiteY12" fmla="*/ 995362 h 1557337"/>
              <a:gd name="connsiteX13" fmla="*/ 1128712 w 1835944"/>
              <a:gd name="connsiteY13" fmla="*/ 1097756 h 1557337"/>
              <a:gd name="connsiteX14" fmla="*/ 1288256 w 1835944"/>
              <a:gd name="connsiteY14" fmla="*/ 1207294 h 1557337"/>
              <a:gd name="connsiteX15" fmla="*/ 1459706 w 1835944"/>
              <a:gd name="connsiteY15" fmla="*/ 1309687 h 1557337"/>
              <a:gd name="connsiteX16" fmla="*/ 1602581 w 1835944"/>
              <a:gd name="connsiteY16" fmla="*/ 1385887 h 1557337"/>
              <a:gd name="connsiteX17" fmla="*/ 1788319 w 1835944"/>
              <a:gd name="connsiteY17" fmla="*/ 1473994 h 1557337"/>
              <a:gd name="connsiteX18" fmla="*/ 1828800 w 1835944"/>
              <a:gd name="connsiteY18" fmla="*/ 1495425 h 1557337"/>
              <a:gd name="connsiteX19" fmla="*/ 1833562 w 1835944"/>
              <a:gd name="connsiteY19" fmla="*/ 1500187 h 1557337"/>
              <a:gd name="connsiteX20" fmla="*/ 1835944 w 1835944"/>
              <a:gd name="connsiteY20" fmla="*/ 1507331 h 1557337"/>
              <a:gd name="connsiteX21" fmla="*/ 1833562 w 1835944"/>
              <a:gd name="connsiteY21" fmla="*/ 1516856 h 1557337"/>
              <a:gd name="connsiteX22" fmla="*/ 1821656 w 1835944"/>
              <a:gd name="connsiteY22" fmla="*/ 1528762 h 1557337"/>
              <a:gd name="connsiteX23" fmla="*/ 1778794 w 1835944"/>
              <a:gd name="connsiteY23" fmla="*/ 1535906 h 1557337"/>
              <a:gd name="connsiteX24" fmla="*/ 1669256 w 1835944"/>
              <a:gd name="connsiteY24" fmla="*/ 1538287 h 1557337"/>
              <a:gd name="connsiteX25" fmla="*/ 1490662 w 1835944"/>
              <a:gd name="connsiteY25" fmla="*/ 1545431 h 1557337"/>
              <a:gd name="connsiteX26" fmla="*/ 1257300 w 1835944"/>
              <a:gd name="connsiteY26" fmla="*/ 1552575 h 1557337"/>
              <a:gd name="connsiteX27" fmla="*/ 1128712 w 1835944"/>
              <a:gd name="connsiteY27" fmla="*/ 1557337 h 1557337"/>
              <a:gd name="connsiteX28" fmla="*/ 1092994 w 1835944"/>
              <a:gd name="connsiteY28" fmla="*/ 1545431 h 1557337"/>
              <a:gd name="connsiteX29" fmla="*/ 1047750 w 1835944"/>
              <a:gd name="connsiteY29" fmla="*/ 1524000 h 1557337"/>
              <a:gd name="connsiteX30" fmla="*/ 1014412 w 1835944"/>
              <a:gd name="connsiteY30" fmla="*/ 1497806 h 1557337"/>
              <a:gd name="connsiteX31" fmla="*/ 983456 w 1835944"/>
              <a:gd name="connsiteY31" fmla="*/ 1469231 h 1557337"/>
              <a:gd name="connsiteX32" fmla="*/ 931069 w 1835944"/>
              <a:gd name="connsiteY32" fmla="*/ 1397794 h 1557337"/>
              <a:gd name="connsiteX33" fmla="*/ 821531 w 1835944"/>
              <a:gd name="connsiteY33" fmla="*/ 1243012 h 1557337"/>
              <a:gd name="connsiteX34" fmla="*/ 669131 w 1835944"/>
              <a:gd name="connsiteY34" fmla="*/ 1012031 h 1557337"/>
              <a:gd name="connsiteX35" fmla="*/ 569119 w 1835944"/>
              <a:gd name="connsiteY35" fmla="*/ 869156 h 1557337"/>
              <a:gd name="connsiteX36" fmla="*/ 421481 w 1835944"/>
              <a:gd name="connsiteY36" fmla="*/ 661987 h 1557337"/>
              <a:gd name="connsiteX37" fmla="*/ 342900 w 1835944"/>
              <a:gd name="connsiteY37" fmla="*/ 554831 h 1557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35944" h="1557337">
                <a:moveTo>
                  <a:pt x="342900" y="554831"/>
                </a:moveTo>
                <a:lnTo>
                  <a:pt x="204787" y="371475"/>
                </a:lnTo>
                <a:lnTo>
                  <a:pt x="90487" y="223837"/>
                </a:lnTo>
                <a:lnTo>
                  <a:pt x="0" y="107156"/>
                </a:lnTo>
                <a:lnTo>
                  <a:pt x="54769" y="0"/>
                </a:lnTo>
                <a:lnTo>
                  <a:pt x="111919" y="78581"/>
                </a:lnTo>
                <a:lnTo>
                  <a:pt x="211931" y="192881"/>
                </a:lnTo>
                <a:lnTo>
                  <a:pt x="309562" y="300037"/>
                </a:lnTo>
                <a:lnTo>
                  <a:pt x="433387" y="435769"/>
                </a:lnTo>
                <a:lnTo>
                  <a:pt x="581025" y="590550"/>
                </a:lnTo>
                <a:lnTo>
                  <a:pt x="723900" y="738187"/>
                </a:lnTo>
                <a:lnTo>
                  <a:pt x="864394" y="876300"/>
                </a:lnTo>
                <a:lnTo>
                  <a:pt x="995362" y="995362"/>
                </a:lnTo>
                <a:lnTo>
                  <a:pt x="1128712" y="1097756"/>
                </a:lnTo>
                <a:lnTo>
                  <a:pt x="1288256" y="1207294"/>
                </a:lnTo>
                <a:lnTo>
                  <a:pt x="1459706" y="1309687"/>
                </a:lnTo>
                <a:lnTo>
                  <a:pt x="1602581" y="1385887"/>
                </a:lnTo>
                <a:lnTo>
                  <a:pt x="1788319" y="1473994"/>
                </a:lnTo>
                <a:lnTo>
                  <a:pt x="1828800" y="1495425"/>
                </a:lnTo>
                <a:lnTo>
                  <a:pt x="1833562" y="1500187"/>
                </a:lnTo>
                <a:lnTo>
                  <a:pt x="1835944" y="1507331"/>
                </a:lnTo>
                <a:lnTo>
                  <a:pt x="1833562" y="1516856"/>
                </a:lnTo>
                <a:lnTo>
                  <a:pt x="1821656" y="1528762"/>
                </a:lnTo>
                <a:lnTo>
                  <a:pt x="1778794" y="1535906"/>
                </a:lnTo>
                <a:lnTo>
                  <a:pt x="1669256" y="1538287"/>
                </a:lnTo>
                <a:lnTo>
                  <a:pt x="1490662" y="1545431"/>
                </a:lnTo>
                <a:lnTo>
                  <a:pt x="1257300" y="1552575"/>
                </a:lnTo>
                <a:lnTo>
                  <a:pt x="1128712" y="1557337"/>
                </a:lnTo>
                <a:lnTo>
                  <a:pt x="1092994" y="1545431"/>
                </a:lnTo>
                <a:lnTo>
                  <a:pt x="1047750" y="1524000"/>
                </a:lnTo>
                <a:lnTo>
                  <a:pt x="1014412" y="1497806"/>
                </a:lnTo>
                <a:lnTo>
                  <a:pt x="983456" y="1469231"/>
                </a:lnTo>
                <a:lnTo>
                  <a:pt x="931069" y="1397794"/>
                </a:lnTo>
                <a:lnTo>
                  <a:pt x="821531" y="1243012"/>
                </a:lnTo>
                <a:lnTo>
                  <a:pt x="669131" y="1012031"/>
                </a:lnTo>
                <a:lnTo>
                  <a:pt x="569119" y="869156"/>
                </a:lnTo>
                <a:lnTo>
                  <a:pt x="421481" y="661987"/>
                </a:lnTo>
                <a:lnTo>
                  <a:pt x="342900" y="554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269B41-D1A6-4C48-B381-7ACA8B461BD3}"/>
              </a:ext>
            </a:extLst>
          </p:cNvPr>
          <p:cNvGrpSpPr/>
          <p:nvPr/>
        </p:nvGrpSpPr>
        <p:grpSpPr>
          <a:xfrm>
            <a:off x="2611438" y="1558925"/>
            <a:ext cx="4765675" cy="4298950"/>
            <a:chOff x="2763838" y="1711325"/>
            <a:chExt cx="4765675" cy="4298950"/>
          </a:xfrm>
        </p:grpSpPr>
        <p:sp>
          <p:nvSpPr>
            <p:cNvPr id="15" name="フリーフォーム 17">
              <a:extLst>
                <a:ext uri="{FF2B5EF4-FFF2-40B4-BE49-F238E27FC236}">
                  <a16:creationId xmlns:a16="http://schemas.microsoft.com/office/drawing/2014/main" id="{60B6944F-42DF-4427-8924-64D32E5E739D}"/>
                </a:ext>
              </a:extLst>
            </p:cNvPr>
            <p:cNvSpPr/>
            <p:nvPr/>
          </p:nvSpPr>
          <p:spPr>
            <a:xfrm>
              <a:off x="2765425" y="2200275"/>
              <a:ext cx="2244725" cy="2378075"/>
            </a:xfrm>
            <a:custGeom>
              <a:avLst/>
              <a:gdLst>
                <a:gd name="connsiteX0" fmla="*/ 1800225 w 2244725"/>
                <a:gd name="connsiteY0" fmla="*/ 768350 h 2378075"/>
                <a:gd name="connsiteX1" fmla="*/ 1873250 w 2244725"/>
                <a:gd name="connsiteY1" fmla="*/ 654050 h 2378075"/>
                <a:gd name="connsiteX2" fmla="*/ 1943100 w 2244725"/>
                <a:gd name="connsiteY2" fmla="*/ 536575 h 2378075"/>
                <a:gd name="connsiteX3" fmla="*/ 2035175 w 2244725"/>
                <a:gd name="connsiteY3" fmla="*/ 374650 h 2378075"/>
                <a:gd name="connsiteX4" fmla="*/ 2111375 w 2244725"/>
                <a:gd name="connsiteY4" fmla="*/ 250825 h 2378075"/>
                <a:gd name="connsiteX5" fmla="*/ 2162175 w 2244725"/>
                <a:gd name="connsiteY5" fmla="*/ 177800 h 2378075"/>
                <a:gd name="connsiteX6" fmla="*/ 2200275 w 2244725"/>
                <a:gd name="connsiteY6" fmla="*/ 123825 h 2378075"/>
                <a:gd name="connsiteX7" fmla="*/ 2216150 w 2244725"/>
                <a:gd name="connsiteY7" fmla="*/ 107950 h 2378075"/>
                <a:gd name="connsiteX8" fmla="*/ 2244725 w 2244725"/>
                <a:gd name="connsiteY8" fmla="*/ 79375 h 2378075"/>
                <a:gd name="connsiteX9" fmla="*/ 1876425 w 2244725"/>
                <a:gd name="connsiteY9" fmla="*/ 0 h 2378075"/>
                <a:gd name="connsiteX10" fmla="*/ 1898650 w 2244725"/>
                <a:gd name="connsiteY10" fmla="*/ 15875 h 2378075"/>
                <a:gd name="connsiteX11" fmla="*/ 1905000 w 2244725"/>
                <a:gd name="connsiteY11" fmla="*/ 25400 h 2378075"/>
                <a:gd name="connsiteX12" fmla="*/ 1908175 w 2244725"/>
                <a:gd name="connsiteY12" fmla="*/ 44450 h 2378075"/>
                <a:gd name="connsiteX13" fmla="*/ 1901825 w 2244725"/>
                <a:gd name="connsiteY13" fmla="*/ 73025 h 2378075"/>
                <a:gd name="connsiteX14" fmla="*/ 1873250 w 2244725"/>
                <a:gd name="connsiteY14" fmla="*/ 136525 h 2378075"/>
                <a:gd name="connsiteX15" fmla="*/ 1803400 w 2244725"/>
                <a:gd name="connsiteY15" fmla="*/ 276225 h 2378075"/>
                <a:gd name="connsiteX16" fmla="*/ 1689100 w 2244725"/>
                <a:gd name="connsiteY16" fmla="*/ 488950 h 2378075"/>
                <a:gd name="connsiteX17" fmla="*/ 1546225 w 2244725"/>
                <a:gd name="connsiteY17" fmla="*/ 717550 h 2378075"/>
                <a:gd name="connsiteX18" fmla="*/ 1444625 w 2244725"/>
                <a:gd name="connsiteY18" fmla="*/ 857250 h 2378075"/>
                <a:gd name="connsiteX19" fmla="*/ 1374775 w 2244725"/>
                <a:gd name="connsiteY19" fmla="*/ 965200 h 2378075"/>
                <a:gd name="connsiteX20" fmla="*/ 1292225 w 2244725"/>
                <a:gd name="connsiteY20" fmla="*/ 1085850 h 2378075"/>
                <a:gd name="connsiteX21" fmla="*/ 1209675 w 2244725"/>
                <a:gd name="connsiteY21" fmla="*/ 1203325 h 2378075"/>
                <a:gd name="connsiteX22" fmla="*/ 1127125 w 2244725"/>
                <a:gd name="connsiteY22" fmla="*/ 1311275 h 2378075"/>
                <a:gd name="connsiteX23" fmla="*/ 996950 w 2244725"/>
                <a:gd name="connsiteY23" fmla="*/ 1470025 h 2378075"/>
                <a:gd name="connsiteX24" fmla="*/ 892175 w 2244725"/>
                <a:gd name="connsiteY24" fmla="*/ 1590675 h 2378075"/>
                <a:gd name="connsiteX25" fmla="*/ 793750 w 2244725"/>
                <a:gd name="connsiteY25" fmla="*/ 1695450 h 2378075"/>
                <a:gd name="connsiteX26" fmla="*/ 708025 w 2244725"/>
                <a:gd name="connsiteY26" fmla="*/ 1781175 h 2378075"/>
                <a:gd name="connsiteX27" fmla="*/ 593725 w 2244725"/>
                <a:gd name="connsiteY27" fmla="*/ 1882775 h 2378075"/>
                <a:gd name="connsiteX28" fmla="*/ 482600 w 2244725"/>
                <a:gd name="connsiteY28" fmla="*/ 1978025 h 2378075"/>
                <a:gd name="connsiteX29" fmla="*/ 346075 w 2244725"/>
                <a:gd name="connsiteY29" fmla="*/ 2085975 h 2378075"/>
                <a:gd name="connsiteX30" fmla="*/ 215900 w 2244725"/>
                <a:gd name="connsiteY30" fmla="*/ 2181225 h 2378075"/>
                <a:gd name="connsiteX31" fmla="*/ 107950 w 2244725"/>
                <a:gd name="connsiteY31" fmla="*/ 2254250 h 2378075"/>
                <a:gd name="connsiteX32" fmla="*/ 44450 w 2244725"/>
                <a:gd name="connsiteY32" fmla="*/ 2295525 h 2378075"/>
                <a:gd name="connsiteX33" fmla="*/ 19050 w 2244725"/>
                <a:gd name="connsiteY33" fmla="*/ 2311400 h 2378075"/>
                <a:gd name="connsiteX34" fmla="*/ 9525 w 2244725"/>
                <a:gd name="connsiteY34" fmla="*/ 2320925 h 2378075"/>
                <a:gd name="connsiteX35" fmla="*/ 0 w 2244725"/>
                <a:gd name="connsiteY35" fmla="*/ 2343150 h 2378075"/>
                <a:gd name="connsiteX36" fmla="*/ 0 w 2244725"/>
                <a:gd name="connsiteY36" fmla="*/ 2352675 h 2378075"/>
                <a:gd name="connsiteX37" fmla="*/ 0 w 2244725"/>
                <a:gd name="connsiteY37" fmla="*/ 2365375 h 2378075"/>
                <a:gd name="connsiteX38" fmla="*/ 3175 w 2244725"/>
                <a:gd name="connsiteY38" fmla="*/ 2371725 h 2378075"/>
                <a:gd name="connsiteX39" fmla="*/ 19050 w 2244725"/>
                <a:gd name="connsiteY39" fmla="*/ 2378075 h 2378075"/>
                <a:gd name="connsiteX40" fmla="*/ 66675 w 2244725"/>
                <a:gd name="connsiteY40" fmla="*/ 2362200 h 2378075"/>
                <a:gd name="connsiteX41" fmla="*/ 127000 w 2244725"/>
                <a:gd name="connsiteY41" fmla="*/ 2327275 h 2378075"/>
                <a:gd name="connsiteX42" fmla="*/ 269875 w 2244725"/>
                <a:gd name="connsiteY42" fmla="*/ 2254250 h 2378075"/>
                <a:gd name="connsiteX43" fmla="*/ 444500 w 2244725"/>
                <a:gd name="connsiteY43" fmla="*/ 2152650 h 2378075"/>
                <a:gd name="connsiteX44" fmla="*/ 584200 w 2244725"/>
                <a:gd name="connsiteY44" fmla="*/ 2063750 h 2378075"/>
                <a:gd name="connsiteX45" fmla="*/ 742950 w 2244725"/>
                <a:gd name="connsiteY45" fmla="*/ 1949450 h 2378075"/>
                <a:gd name="connsiteX46" fmla="*/ 917575 w 2244725"/>
                <a:gd name="connsiteY46" fmla="*/ 1819275 h 2378075"/>
                <a:gd name="connsiteX47" fmla="*/ 1050925 w 2244725"/>
                <a:gd name="connsiteY47" fmla="*/ 1704975 h 2378075"/>
                <a:gd name="connsiteX48" fmla="*/ 1177925 w 2244725"/>
                <a:gd name="connsiteY48" fmla="*/ 1577975 h 2378075"/>
                <a:gd name="connsiteX49" fmla="*/ 1295400 w 2244725"/>
                <a:gd name="connsiteY49" fmla="*/ 1444625 h 2378075"/>
                <a:gd name="connsiteX50" fmla="*/ 1457325 w 2244725"/>
                <a:gd name="connsiteY50" fmla="*/ 1250950 h 2378075"/>
                <a:gd name="connsiteX51" fmla="*/ 1647825 w 2244725"/>
                <a:gd name="connsiteY51" fmla="*/ 990600 h 2378075"/>
                <a:gd name="connsiteX52" fmla="*/ 1800225 w 2244725"/>
                <a:gd name="connsiteY52" fmla="*/ 76835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44725" h="2378075">
                  <a:moveTo>
                    <a:pt x="1800225" y="768350"/>
                  </a:moveTo>
                  <a:lnTo>
                    <a:pt x="1873250" y="654050"/>
                  </a:lnTo>
                  <a:lnTo>
                    <a:pt x="1943100" y="536575"/>
                  </a:lnTo>
                  <a:lnTo>
                    <a:pt x="2035175" y="374650"/>
                  </a:lnTo>
                  <a:lnTo>
                    <a:pt x="2111375" y="250825"/>
                  </a:lnTo>
                  <a:lnTo>
                    <a:pt x="2162175" y="177800"/>
                  </a:lnTo>
                  <a:lnTo>
                    <a:pt x="2200275" y="123825"/>
                  </a:lnTo>
                  <a:lnTo>
                    <a:pt x="2216150" y="107950"/>
                  </a:lnTo>
                  <a:lnTo>
                    <a:pt x="2244725" y="79375"/>
                  </a:lnTo>
                  <a:lnTo>
                    <a:pt x="1876425" y="0"/>
                  </a:lnTo>
                  <a:lnTo>
                    <a:pt x="1898650" y="15875"/>
                  </a:lnTo>
                  <a:lnTo>
                    <a:pt x="1905000" y="25400"/>
                  </a:lnTo>
                  <a:lnTo>
                    <a:pt x="1908175" y="44450"/>
                  </a:lnTo>
                  <a:lnTo>
                    <a:pt x="1901825" y="73025"/>
                  </a:lnTo>
                  <a:lnTo>
                    <a:pt x="1873250" y="136525"/>
                  </a:lnTo>
                  <a:lnTo>
                    <a:pt x="1803400" y="276225"/>
                  </a:lnTo>
                  <a:lnTo>
                    <a:pt x="1689100" y="488950"/>
                  </a:lnTo>
                  <a:lnTo>
                    <a:pt x="1546225" y="717550"/>
                  </a:lnTo>
                  <a:lnTo>
                    <a:pt x="1444625" y="857250"/>
                  </a:lnTo>
                  <a:lnTo>
                    <a:pt x="1374775" y="965200"/>
                  </a:lnTo>
                  <a:lnTo>
                    <a:pt x="1292225" y="1085850"/>
                  </a:lnTo>
                  <a:lnTo>
                    <a:pt x="1209675" y="1203325"/>
                  </a:lnTo>
                  <a:lnTo>
                    <a:pt x="1127125" y="1311275"/>
                  </a:lnTo>
                  <a:lnTo>
                    <a:pt x="996950" y="1470025"/>
                  </a:lnTo>
                  <a:lnTo>
                    <a:pt x="892175" y="1590675"/>
                  </a:lnTo>
                  <a:lnTo>
                    <a:pt x="793750" y="1695450"/>
                  </a:lnTo>
                  <a:lnTo>
                    <a:pt x="708025" y="1781175"/>
                  </a:lnTo>
                  <a:lnTo>
                    <a:pt x="593725" y="1882775"/>
                  </a:lnTo>
                  <a:lnTo>
                    <a:pt x="482600" y="1978025"/>
                  </a:lnTo>
                  <a:lnTo>
                    <a:pt x="346075" y="2085975"/>
                  </a:lnTo>
                  <a:lnTo>
                    <a:pt x="215900" y="2181225"/>
                  </a:lnTo>
                  <a:lnTo>
                    <a:pt x="107950" y="2254250"/>
                  </a:lnTo>
                  <a:lnTo>
                    <a:pt x="44450" y="2295525"/>
                  </a:lnTo>
                  <a:lnTo>
                    <a:pt x="19050" y="2311400"/>
                  </a:lnTo>
                  <a:lnTo>
                    <a:pt x="9525" y="2320925"/>
                  </a:lnTo>
                  <a:lnTo>
                    <a:pt x="0" y="2343150"/>
                  </a:lnTo>
                  <a:lnTo>
                    <a:pt x="0" y="2352675"/>
                  </a:lnTo>
                  <a:lnTo>
                    <a:pt x="0" y="2365375"/>
                  </a:lnTo>
                  <a:lnTo>
                    <a:pt x="3175" y="2371725"/>
                  </a:lnTo>
                  <a:lnTo>
                    <a:pt x="19050" y="2378075"/>
                  </a:lnTo>
                  <a:lnTo>
                    <a:pt x="66675" y="2362200"/>
                  </a:lnTo>
                  <a:lnTo>
                    <a:pt x="127000" y="2327275"/>
                  </a:lnTo>
                  <a:lnTo>
                    <a:pt x="269875" y="2254250"/>
                  </a:lnTo>
                  <a:lnTo>
                    <a:pt x="444500" y="2152650"/>
                  </a:lnTo>
                  <a:lnTo>
                    <a:pt x="584200" y="2063750"/>
                  </a:lnTo>
                  <a:lnTo>
                    <a:pt x="742950" y="1949450"/>
                  </a:lnTo>
                  <a:lnTo>
                    <a:pt x="917575" y="1819275"/>
                  </a:lnTo>
                  <a:lnTo>
                    <a:pt x="1050925" y="1704975"/>
                  </a:lnTo>
                  <a:lnTo>
                    <a:pt x="1177925" y="1577975"/>
                  </a:lnTo>
                  <a:lnTo>
                    <a:pt x="1295400" y="1444625"/>
                  </a:lnTo>
                  <a:lnTo>
                    <a:pt x="1457325" y="1250950"/>
                  </a:lnTo>
                  <a:lnTo>
                    <a:pt x="1647825" y="990600"/>
                  </a:lnTo>
                  <a:lnTo>
                    <a:pt x="1800225" y="768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5">
              <a:extLst>
                <a:ext uri="{FF2B5EF4-FFF2-40B4-BE49-F238E27FC236}">
                  <a16:creationId xmlns:a16="http://schemas.microsoft.com/office/drawing/2014/main" id="{9942C2D1-7CAA-492E-BF73-D5250D23E827}"/>
                </a:ext>
              </a:extLst>
            </p:cNvPr>
            <p:cNvSpPr/>
            <p:nvPr/>
          </p:nvSpPr>
          <p:spPr>
            <a:xfrm>
              <a:off x="2763838" y="1766888"/>
              <a:ext cx="1350962" cy="1738312"/>
            </a:xfrm>
            <a:custGeom>
              <a:avLst/>
              <a:gdLst>
                <a:gd name="connsiteX0" fmla="*/ 826294 w 1350169"/>
                <a:gd name="connsiteY0" fmla="*/ 647700 h 1738312"/>
                <a:gd name="connsiteX1" fmla="*/ 869157 w 1350169"/>
                <a:gd name="connsiteY1" fmla="*/ 564356 h 1738312"/>
                <a:gd name="connsiteX2" fmla="*/ 907257 w 1350169"/>
                <a:gd name="connsiteY2" fmla="*/ 485775 h 1738312"/>
                <a:gd name="connsiteX3" fmla="*/ 938213 w 1350169"/>
                <a:gd name="connsiteY3" fmla="*/ 419100 h 1738312"/>
                <a:gd name="connsiteX4" fmla="*/ 966788 w 1350169"/>
                <a:gd name="connsiteY4" fmla="*/ 350043 h 1738312"/>
                <a:gd name="connsiteX5" fmla="*/ 981075 w 1350169"/>
                <a:gd name="connsiteY5" fmla="*/ 302418 h 1738312"/>
                <a:gd name="connsiteX6" fmla="*/ 988219 w 1350169"/>
                <a:gd name="connsiteY6" fmla="*/ 269081 h 1738312"/>
                <a:gd name="connsiteX7" fmla="*/ 990600 w 1350169"/>
                <a:gd name="connsiteY7" fmla="*/ 238125 h 1738312"/>
                <a:gd name="connsiteX8" fmla="*/ 990600 w 1350169"/>
                <a:gd name="connsiteY8" fmla="*/ 214312 h 1738312"/>
                <a:gd name="connsiteX9" fmla="*/ 985838 w 1350169"/>
                <a:gd name="connsiteY9" fmla="*/ 188118 h 1738312"/>
                <a:gd name="connsiteX10" fmla="*/ 976313 w 1350169"/>
                <a:gd name="connsiteY10" fmla="*/ 161925 h 1738312"/>
                <a:gd name="connsiteX11" fmla="*/ 962025 w 1350169"/>
                <a:gd name="connsiteY11" fmla="*/ 138112 h 1738312"/>
                <a:gd name="connsiteX12" fmla="*/ 938213 w 1350169"/>
                <a:gd name="connsiteY12" fmla="*/ 114300 h 1738312"/>
                <a:gd name="connsiteX13" fmla="*/ 907257 w 1350169"/>
                <a:gd name="connsiteY13" fmla="*/ 92868 h 1738312"/>
                <a:gd name="connsiteX14" fmla="*/ 890588 w 1350169"/>
                <a:gd name="connsiteY14" fmla="*/ 80962 h 1738312"/>
                <a:gd name="connsiteX15" fmla="*/ 881063 w 1350169"/>
                <a:gd name="connsiteY15" fmla="*/ 69056 h 1738312"/>
                <a:gd name="connsiteX16" fmla="*/ 871538 w 1350169"/>
                <a:gd name="connsiteY16" fmla="*/ 47625 h 1738312"/>
                <a:gd name="connsiteX17" fmla="*/ 866775 w 1350169"/>
                <a:gd name="connsiteY17" fmla="*/ 21431 h 1738312"/>
                <a:gd name="connsiteX18" fmla="*/ 873919 w 1350169"/>
                <a:gd name="connsiteY18" fmla="*/ 4762 h 1738312"/>
                <a:gd name="connsiteX19" fmla="*/ 890588 w 1350169"/>
                <a:gd name="connsiteY19" fmla="*/ 0 h 1738312"/>
                <a:gd name="connsiteX20" fmla="*/ 928688 w 1350169"/>
                <a:gd name="connsiteY20" fmla="*/ 4762 h 1738312"/>
                <a:gd name="connsiteX21" fmla="*/ 992982 w 1350169"/>
                <a:gd name="connsiteY21" fmla="*/ 21431 h 1738312"/>
                <a:gd name="connsiteX22" fmla="*/ 1064419 w 1350169"/>
                <a:gd name="connsiteY22" fmla="*/ 45243 h 1738312"/>
                <a:gd name="connsiteX23" fmla="*/ 1135857 w 1350169"/>
                <a:gd name="connsiteY23" fmla="*/ 78581 h 1738312"/>
                <a:gd name="connsiteX24" fmla="*/ 1178719 w 1350169"/>
                <a:gd name="connsiteY24" fmla="*/ 102393 h 1738312"/>
                <a:gd name="connsiteX25" fmla="*/ 1219200 w 1350169"/>
                <a:gd name="connsiteY25" fmla="*/ 128587 h 1738312"/>
                <a:gd name="connsiteX26" fmla="*/ 1254919 w 1350169"/>
                <a:gd name="connsiteY26" fmla="*/ 157162 h 1738312"/>
                <a:gd name="connsiteX27" fmla="*/ 1285875 w 1350169"/>
                <a:gd name="connsiteY27" fmla="*/ 183356 h 1738312"/>
                <a:gd name="connsiteX28" fmla="*/ 1312069 w 1350169"/>
                <a:gd name="connsiteY28" fmla="*/ 211931 h 1738312"/>
                <a:gd name="connsiteX29" fmla="*/ 1331119 w 1350169"/>
                <a:gd name="connsiteY29" fmla="*/ 238125 h 1738312"/>
                <a:gd name="connsiteX30" fmla="*/ 1340644 w 1350169"/>
                <a:gd name="connsiteY30" fmla="*/ 261937 h 1738312"/>
                <a:gd name="connsiteX31" fmla="*/ 1347788 w 1350169"/>
                <a:gd name="connsiteY31" fmla="*/ 290512 h 1738312"/>
                <a:gd name="connsiteX32" fmla="*/ 1350169 w 1350169"/>
                <a:gd name="connsiteY32" fmla="*/ 316706 h 1738312"/>
                <a:gd name="connsiteX33" fmla="*/ 1345407 w 1350169"/>
                <a:gd name="connsiteY33" fmla="*/ 340518 h 1738312"/>
                <a:gd name="connsiteX34" fmla="*/ 1231107 w 1350169"/>
                <a:gd name="connsiteY34" fmla="*/ 431006 h 1738312"/>
                <a:gd name="connsiteX35" fmla="*/ 1128713 w 1350169"/>
                <a:gd name="connsiteY35" fmla="*/ 595312 h 1738312"/>
                <a:gd name="connsiteX36" fmla="*/ 1014413 w 1350169"/>
                <a:gd name="connsiteY36" fmla="*/ 769143 h 1738312"/>
                <a:gd name="connsiteX37" fmla="*/ 959644 w 1350169"/>
                <a:gd name="connsiteY37" fmla="*/ 854868 h 1738312"/>
                <a:gd name="connsiteX38" fmla="*/ 909638 w 1350169"/>
                <a:gd name="connsiteY38" fmla="*/ 919162 h 1738312"/>
                <a:gd name="connsiteX39" fmla="*/ 788194 w 1350169"/>
                <a:gd name="connsiteY39" fmla="*/ 1069181 h 1738312"/>
                <a:gd name="connsiteX40" fmla="*/ 642938 w 1350169"/>
                <a:gd name="connsiteY40" fmla="*/ 1226343 h 1738312"/>
                <a:gd name="connsiteX41" fmla="*/ 569119 w 1350169"/>
                <a:gd name="connsiteY41" fmla="*/ 1307306 h 1738312"/>
                <a:gd name="connsiteX42" fmla="*/ 535782 w 1350169"/>
                <a:gd name="connsiteY42" fmla="*/ 1350168 h 1738312"/>
                <a:gd name="connsiteX43" fmla="*/ 509588 w 1350169"/>
                <a:gd name="connsiteY43" fmla="*/ 1378743 h 1738312"/>
                <a:gd name="connsiteX44" fmla="*/ 371475 w 1350169"/>
                <a:gd name="connsiteY44" fmla="*/ 1483518 h 1738312"/>
                <a:gd name="connsiteX45" fmla="*/ 247650 w 1350169"/>
                <a:gd name="connsiteY45" fmla="*/ 1578768 h 1738312"/>
                <a:gd name="connsiteX46" fmla="*/ 154782 w 1350169"/>
                <a:gd name="connsiteY46" fmla="*/ 1650206 h 1738312"/>
                <a:gd name="connsiteX47" fmla="*/ 90488 w 1350169"/>
                <a:gd name="connsiteY47" fmla="*/ 1697831 h 1738312"/>
                <a:gd name="connsiteX48" fmla="*/ 59532 w 1350169"/>
                <a:gd name="connsiteY48" fmla="*/ 1724025 h 1738312"/>
                <a:gd name="connsiteX49" fmla="*/ 38100 w 1350169"/>
                <a:gd name="connsiteY49" fmla="*/ 1733550 h 1738312"/>
                <a:gd name="connsiteX50" fmla="*/ 14288 w 1350169"/>
                <a:gd name="connsiteY50" fmla="*/ 1738312 h 1738312"/>
                <a:gd name="connsiteX51" fmla="*/ 7144 w 1350169"/>
                <a:gd name="connsiteY51" fmla="*/ 1733550 h 1738312"/>
                <a:gd name="connsiteX52" fmla="*/ 0 w 1350169"/>
                <a:gd name="connsiteY52" fmla="*/ 1724025 h 1738312"/>
                <a:gd name="connsiteX53" fmla="*/ 0 w 1350169"/>
                <a:gd name="connsiteY53" fmla="*/ 1707356 h 1738312"/>
                <a:gd name="connsiteX54" fmla="*/ 11907 w 1350169"/>
                <a:gd name="connsiteY54" fmla="*/ 1678781 h 1738312"/>
                <a:gd name="connsiteX55" fmla="*/ 59532 w 1350169"/>
                <a:gd name="connsiteY55" fmla="*/ 1631156 h 1738312"/>
                <a:gd name="connsiteX56" fmla="*/ 152400 w 1350169"/>
                <a:gd name="connsiteY56" fmla="*/ 1535906 h 1738312"/>
                <a:gd name="connsiteX57" fmla="*/ 266700 w 1350169"/>
                <a:gd name="connsiteY57" fmla="*/ 1412081 h 1738312"/>
                <a:gd name="connsiteX58" fmla="*/ 390525 w 1350169"/>
                <a:gd name="connsiteY58" fmla="*/ 1271587 h 1738312"/>
                <a:gd name="connsiteX59" fmla="*/ 511969 w 1350169"/>
                <a:gd name="connsiteY59" fmla="*/ 1121568 h 1738312"/>
                <a:gd name="connsiteX60" fmla="*/ 600075 w 1350169"/>
                <a:gd name="connsiteY60" fmla="*/ 1004887 h 1738312"/>
                <a:gd name="connsiteX61" fmla="*/ 723900 w 1350169"/>
                <a:gd name="connsiteY61" fmla="*/ 828675 h 1738312"/>
                <a:gd name="connsiteX62" fmla="*/ 826294 w 1350169"/>
                <a:gd name="connsiteY62" fmla="*/ 647700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50169" h="1738312">
                  <a:moveTo>
                    <a:pt x="826294" y="647700"/>
                  </a:moveTo>
                  <a:lnTo>
                    <a:pt x="869157" y="564356"/>
                  </a:lnTo>
                  <a:lnTo>
                    <a:pt x="907257" y="485775"/>
                  </a:lnTo>
                  <a:lnTo>
                    <a:pt x="938213" y="419100"/>
                  </a:lnTo>
                  <a:lnTo>
                    <a:pt x="966788" y="350043"/>
                  </a:lnTo>
                  <a:lnTo>
                    <a:pt x="981075" y="302418"/>
                  </a:lnTo>
                  <a:lnTo>
                    <a:pt x="988219" y="269081"/>
                  </a:lnTo>
                  <a:lnTo>
                    <a:pt x="990600" y="238125"/>
                  </a:lnTo>
                  <a:lnTo>
                    <a:pt x="990600" y="214312"/>
                  </a:lnTo>
                  <a:lnTo>
                    <a:pt x="985838" y="188118"/>
                  </a:lnTo>
                  <a:lnTo>
                    <a:pt x="976313" y="161925"/>
                  </a:lnTo>
                  <a:lnTo>
                    <a:pt x="962025" y="138112"/>
                  </a:lnTo>
                  <a:lnTo>
                    <a:pt x="938213" y="114300"/>
                  </a:lnTo>
                  <a:lnTo>
                    <a:pt x="907257" y="92868"/>
                  </a:lnTo>
                  <a:lnTo>
                    <a:pt x="890588" y="80962"/>
                  </a:lnTo>
                  <a:lnTo>
                    <a:pt x="881063" y="69056"/>
                  </a:lnTo>
                  <a:lnTo>
                    <a:pt x="871538" y="47625"/>
                  </a:lnTo>
                  <a:lnTo>
                    <a:pt x="866775" y="21431"/>
                  </a:lnTo>
                  <a:lnTo>
                    <a:pt x="873919" y="4762"/>
                  </a:lnTo>
                  <a:lnTo>
                    <a:pt x="890588" y="0"/>
                  </a:lnTo>
                  <a:lnTo>
                    <a:pt x="928688" y="4762"/>
                  </a:lnTo>
                  <a:lnTo>
                    <a:pt x="992982" y="21431"/>
                  </a:lnTo>
                  <a:lnTo>
                    <a:pt x="1064419" y="45243"/>
                  </a:lnTo>
                  <a:lnTo>
                    <a:pt x="1135857" y="78581"/>
                  </a:lnTo>
                  <a:lnTo>
                    <a:pt x="1178719" y="102393"/>
                  </a:lnTo>
                  <a:lnTo>
                    <a:pt x="1219200" y="128587"/>
                  </a:lnTo>
                  <a:lnTo>
                    <a:pt x="1254919" y="157162"/>
                  </a:lnTo>
                  <a:lnTo>
                    <a:pt x="1285875" y="183356"/>
                  </a:lnTo>
                  <a:lnTo>
                    <a:pt x="1312069" y="211931"/>
                  </a:lnTo>
                  <a:lnTo>
                    <a:pt x="1331119" y="238125"/>
                  </a:lnTo>
                  <a:lnTo>
                    <a:pt x="1340644" y="261937"/>
                  </a:lnTo>
                  <a:lnTo>
                    <a:pt x="1347788" y="290512"/>
                  </a:lnTo>
                  <a:lnTo>
                    <a:pt x="1350169" y="316706"/>
                  </a:lnTo>
                  <a:lnTo>
                    <a:pt x="1345407" y="340518"/>
                  </a:lnTo>
                  <a:lnTo>
                    <a:pt x="1231107" y="431006"/>
                  </a:lnTo>
                  <a:lnTo>
                    <a:pt x="1128713" y="595312"/>
                  </a:lnTo>
                  <a:lnTo>
                    <a:pt x="1014413" y="769143"/>
                  </a:lnTo>
                  <a:lnTo>
                    <a:pt x="959644" y="854868"/>
                  </a:lnTo>
                  <a:lnTo>
                    <a:pt x="909638" y="919162"/>
                  </a:lnTo>
                  <a:lnTo>
                    <a:pt x="788194" y="1069181"/>
                  </a:lnTo>
                  <a:lnTo>
                    <a:pt x="642938" y="1226343"/>
                  </a:lnTo>
                  <a:lnTo>
                    <a:pt x="569119" y="1307306"/>
                  </a:lnTo>
                  <a:lnTo>
                    <a:pt x="535782" y="1350168"/>
                  </a:lnTo>
                  <a:lnTo>
                    <a:pt x="509588" y="1378743"/>
                  </a:lnTo>
                  <a:lnTo>
                    <a:pt x="371475" y="1483518"/>
                  </a:lnTo>
                  <a:lnTo>
                    <a:pt x="247650" y="1578768"/>
                  </a:lnTo>
                  <a:lnTo>
                    <a:pt x="154782" y="1650206"/>
                  </a:lnTo>
                  <a:lnTo>
                    <a:pt x="90488" y="1697831"/>
                  </a:lnTo>
                  <a:lnTo>
                    <a:pt x="59532" y="1724025"/>
                  </a:lnTo>
                  <a:lnTo>
                    <a:pt x="38100" y="1733550"/>
                  </a:lnTo>
                  <a:lnTo>
                    <a:pt x="14288" y="1738312"/>
                  </a:lnTo>
                  <a:lnTo>
                    <a:pt x="7144" y="1733550"/>
                  </a:lnTo>
                  <a:lnTo>
                    <a:pt x="0" y="1724025"/>
                  </a:lnTo>
                  <a:lnTo>
                    <a:pt x="0" y="1707356"/>
                  </a:lnTo>
                  <a:lnTo>
                    <a:pt x="11907" y="1678781"/>
                  </a:lnTo>
                  <a:lnTo>
                    <a:pt x="59532" y="1631156"/>
                  </a:lnTo>
                  <a:lnTo>
                    <a:pt x="152400" y="1535906"/>
                  </a:lnTo>
                  <a:lnTo>
                    <a:pt x="266700" y="1412081"/>
                  </a:lnTo>
                  <a:lnTo>
                    <a:pt x="390525" y="1271587"/>
                  </a:lnTo>
                  <a:lnTo>
                    <a:pt x="511969" y="1121568"/>
                  </a:lnTo>
                  <a:lnTo>
                    <a:pt x="600075" y="1004887"/>
                  </a:lnTo>
                  <a:lnTo>
                    <a:pt x="723900" y="828675"/>
                  </a:lnTo>
                  <a:lnTo>
                    <a:pt x="826294" y="647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ECCEB7BD-ECBA-44DE-92F0-15F994B32028}"/>
                </a:ext>
              </a:extLst>
            </p:cNvPr>
            <p:cNvSpPr/>
            <p:nvPr/>
          </p:nvSpPr>
          <p:spPr>
            <a:xfrm>
              <a:off x="6230938" y="1733550"/>
              <a:ext cx="733425" cy="706438"/>
            </a:xfrm>
            <a:custGeom>
              <a:avLst/>
              <a:gdLst>
                <a:gd name="connsiteX0" fmla="*/ 261938 w 733425"/>
                <a:gd name="connsiteY0" fmla="*/ 88106 h 707231"/>
                <a:gd name="connsiteX1" fmla="*/ 138113 w 733425"/>
                <a:gd name="connsiteY1" fmla="*/ 38100 h 707231"/>
                <a:gd name="connsiteX2" fmla="*/ 35719 w 733425"/>
                <a:gd name="connsiteY2" fmla="*/ 0 h 707231"/>
                <a:gd name="connsiteX3" fmla="*/ 19050 w 733425"/>
                <a:gd name="connsiteY3" fmla="*/ 0 h 707231"/>
                <a:gd name="connsiteX4" fmla="*/ 4763 w 733425"/>
                <a:gd name="connsiteY4" fmla="*/ 4763 h 707231"/>
                <a:gd name="connsiteX5" fmla="*/ 0 w 733425"/>
                <a:gd name="connsiteY5" fmla="*/ 16669 h 707231"/>
                <a:gd name="connsiteX6" fmla="*/ 2382 w 733425"/>
                <a:gd name="connsiteY6" fmla="*/ 33338 h 707231"/>
                <a:gd name="connsiteX7" fmla="*/ 19050 w 733425"/>
                <a:gd name="connsiteY7" fmla="*/ 57150 h 707231"/>
                <a:gd name="connsiteX8" fmla="*/ 69057 w 733425"/>
                <a:gd name="connsiteY8" fmla="*/ 100013 h 707231"/>
                <a:gd name="connsiteX9" fmla="*/ 150019 w 733425"/>
                <a:gd name="connsiteY9" fmla="*/ 183356 h 707231"/>
                <a:gd name="connsiteX10" fmla="*/ 230982 w 733425"/>
                <a:gd name="connsiteY10" fmla="*/ 269081 h 707231"/>
                <a:gd name="connsiteX11" fmla="*/ 290513 w 733425"/>
                <a:gd name="connsiteY11" fmla="*/ 338138 h 707231"/>
                <a:gd name="connsiteX12" fmla="*/ 354807 w 733425"/>
                <a:gd name="connsiteY12" fmla="*/ 421481 h 707231"/>
                <a:gd name="connsiteX13" fmla="*/ 409575 w 733425"/>
                <a:gd name="connsiteY13" fmla="*/ 495300 h 707231"/>
                <a:gd name="connsiteX14" fmla="*/ 450057 w 733425"/>
                <a:gd name="connsiteY14" fmla="*/ 559594 h 707231"/>
                <a:gd name="connsiteX15" fmla="*/ 488157 w 733425"/>
                <a:gd name="connsiteY15" fmla="*/ 616744 h 707231"/>
                <a:gd name="connsiteX16" fmla="*/ 516732 w 733425"/>
                <a:gd name="connsiteY16" fmla="*/ 647700 h 707231"/>
                <a:gd name="connsiteX17" fmla="*/ 550069 w 733425"/>
                <a:gd name="connsiteY17" fmla="*/ 676275 h 707231"/>
                <a:gd name="connsiteX18" fmla="*/ 573882 w 733425"/>
                <a:gd name="connsiteY18" fmla="*/ 690563 h 707231"/>
                <a:gd name="connsiteX19" fmla="*/ 602457 w 733425"/>
                <a:gd name="connsiteY19" fmla="*/ 702469 h 707231"/>
                <a:gd name="connsiteX20" fmla="*/ 626269 w 733425"/>
                <a:gd name="connsiteY20" fmla="*/ 707231 h 707231"/>
                <a:gd name="connsiteX21" fmla="*/ 652463 w 733425"/>
                <a:gd name="connsiteY21" fmla="*/ 707231 h 707231"/>
                <a:gd name="connsiteX22" fmla="*/ 678657 w 733425"/>
                <a:gd name="connsiteY22" fmla="*/ 697706 h 707231"/>
                <a:gd name="connsiteX23" fmla="*/ 702469 w 733425"/>
                <a:gd name="connsiteY23" fmla="*/ 681038 h 707231"/>
                <a:gd name="connsiteX24" fmla="*/ 714375 w 733425"/>
                <a:gd name="connsiteY24" fmla="*/ 664369 h 707231"/>
                <a:gd name="connsiteX25" fmla="*/ 726282 w 733425"/>
                <a:gd name="connsiteY25" fmla="*/ 635794 h 707231"/>
                <a:gd name="connsiteX26" fmla="*/ 728663 w 733425"/>
                <a:gd name="connsiteY26" fmla="*/ 616744 h 707231"/>
                <a:gd name="connsiteX27" fmla="*/ 733425 w 733425"/>
                <a:gd name="connsiteY27" fmla="*/ 581025 h 707231"/>
                <a:gd name="connsiteX28" fmla="*/ 728663 w 733425"/>
                <a:gd name="connsiteY28" fmla="*/ 526256 h 707231"/>
                <a:gd name="connsiteX29" fmla="*/ 716757 w 733425"/>
                <a:gd name="connsiteY29" fmla="*/ 459581 h 707231"/>
                <a:gd name="connsiteX30" fmla="*/ 697707 w 733425"/>
                <a:gd name="connsiteY30" fmla="*/ 402431 h 707231"/>
                <a:gd name="connsiteX31" fmla="*/ 669132 w 733425"/>
                <a:gd name="connsiteY31" fmla="*/ 340519 h 707231"/>
                <a:gd name="connsiteX32" fmla="*/ 635794 w 733425"/>
                <a:gd name="connsiteY32" fmla="*/ 288131 h 707231"/>
                <a:gd name="connsiteX33" fmla="*/ 602457 w 733425"/>
                <a:gd name="connsiteY33" fmla="*/ 254794 h 707231"/>
                <a:gd name="connsiteX34" fmla="*/ 566738 w 733425"/>
                <a:gd name="connsiteY34" fmla="*/ 228600 h 707231"/>
                <a:gd name="connsiteX35" fmla="*/ 504825 w 733425"/>
                <a:gd name="connsiteY35" fmla="*/ 195263 h 707231"/>
                <a:gd name="connsiteX36" fmla="*/ 366713 w 733425"/>
                <a:gd name="connsiteY36" fmla="*/ 130969 h 707231"/>
                <a:gd name="connsiteX37" fmla="*/ 261938 w 733425"/>
                <a:gd name="connsiteY37" fmla="*/ 88106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33425" h="707231">
                  <a:moveTo>
                    <a:pt x="261938" y="88106"/>
                  </a:moveTo>
                  <a:lnTo>
                    <a:pt x="138113" y="38100"/>
                  </a:lnTo>
                  <a:lnTo>
                    <a:pt x="35719" y="0"/>
                  </a:lnTo>
                  <a:lnTo>
                    <a:pt x="19050" y="0"/>
                  </a:lnTo>
                  <a:lnTo>
                    <a:pt x="4763" y="4763"/>
                  </a:lnTo>
                  <a:lnTo>
                    <a:pt x="0" y="16669"/>
                  </a:lnTo>
                  <a:lnTo>
                    <a:pt x="2382" y="33338"/>
                  </a:lnTo>
                  <a:lnTo>
                    <a:pt x="19050" y="57150"/>
                  </a:lnTo>
                  <a:lnTo>
                    <a:pt x="69057" y="100013"/>
                  </a:lnTo>
                  <a:lnTo>
                    <a:pt x="150019" y="183356"/>
                  </a:lnTo>
                  <a:lnTo>
                    <a:pt x="230982" y="269081"/>
                  </a:lnTo>
                  <a:lnTo>
                    <a:pt x="290513" y="338138"/>
                  </a:lnTo>
                  <a:lnTo>
                    <a:pt x="354807" y="421481"/>
                  </a:lnTo>
                  <a:lnTo>
                    <a:pt x="409575" y="495300"/>
                  </a:lnTo>
                  <a:lnTo>
                    <a:pt x="450057" y="559594"/>
                  </a:lnTo>
                  <a:lnTo>
                    <a:pt x="488157" y="616744"/>
                  </a:lnTo>
                  <a:lnTo>
                    <a:pt x="516732" y="647700"/>
                  </a:lnTo>
                  <a:lnTo>
                    <a:pt x="550069" y="676275"/>
                  </a:lnTo>
                  <a:lnTo>
                    <a:pt x="573882" y="690563"/>
                  </a:lnTo>
                  <a:lnTo>
                    <a:pt x="602457" y="702469"/>
                  </a:lnTo>
                  <a:lnTo>
                    <a:pt x="626269" y="707231"/>
                  </a:lnTo>
                  <a:lnTo>
                    <a:pt x="652463" y="707231"/>
                  </a:lnTo>
                  <a:lnTo>
                    <a:pt x="678657" y="697706"/>
                  </a:lnTo>
                  <a:lnTo>
                    <a:pt x="702469" y="681038"/>
                  </a:lnTo>
                  <a:lnTo>
                    <a:pt x="714375" y="664369"/>
                  </a:lnTo>
                  <a:lnTo>
                    <a:pt x="726282" y="635794"/>
                  </a:lnTo>
                  <a:lnTo>
                    <a:pt x="728663" y="616744"/>
                  </a:lnTo>
                  <a:lnTo>
                    <a:pt x="733425" y="581025"/>
                  </a:lnTo>
                  <a:lnTo>
                    <a:pt x="728663" y="526256"/>
                  </a:lnTo>
                  <a:lnTo>
                    <a:pt x="716757" y="459581"/>
                  </a:lnTo>
                  <a:lnTo>
                    <a:pt x="697707" y="402431"/>
                  </a:lnTo>
                  <a:lnTo>
                    <a:pt x="669132" y="340519"/>
                  </a:lnTo>
                  <a:lnTo>
                    <a:pt x="635794" y="288131"/>
                  </a:lnTo>
                  <a:lnTo>
                    <a:pt x="602457" y="254794"/>
                  </a:lnTo>
                  <a:lnTo>
                    <a:pt x="566738" y="228600"/>
                  </a:lnTo>
                  <a:lnTo>
                    <a:pt x="504825" y="195263"/>
                  </a:lnTo>
                  <a:lnTo>
                    <a:pt x="366713" y="130969"/>
                  </a:lnTo>
                  <a:lnTo>
                    <a:pt x="261938" y="88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9D045517-4513-45C3-8E20-14414652508F}"/>
                </a:ext>
              </a:extLst>
            </p:cNvPr>
            <p:cNvSpPr/>
            <p:nvPr/>
          </p:nvSpPr>
          <p:spPr>
            <a:xfrm>
              <a:off x="4275138" y="4848225"/>
              <a:ext cx="400050" cy="1055688"/>
            </a:xfrm>
            <a:custGeom>
              <a:avLst/>
              <a:gdLst>
                <a:gd name="connsiteX0" fmla="*/ 107156 w 400050"/>
                <a:gd name="connsiteY0" fmla="*/ 483394 h 1054894"/>
                <a:gd name="connsiteX1" fmla="*/ 97631 w 400050"/>
                <a:gd name="connsiteY1" fmla="*/ 400050 h 1054894"/>
                <a:gd name="connsiteX2" fmla="*/ 78581 w 400050"/>
                <a:gd name="connsiteY2" fmla="*/ 304800 h 1054894"/>
                <a:gd name="connsiteX3" fmla="*/ 50006 w 400050"/>
                <a:gd name="connsiteY3" fmla="*/ 192881 h 1054894"/>
                <a:gd name="connsiteX4" fmla="*/ 19050 w 400050"/>
                <a:gd name="connsiteY4" fmla="*/ 97631 h 1054894"/>
                <a:gd name="connsiteX5" fmla="*/ 0 w 400050"/>
                <a:gd name="connsiteY5" fmla="*/ 35719 h 1054894"/>
                <a:gd name="connsiteX6" fmla="*/ 0 w 400050"/>
                <a:gd name="connsiteY6" fmla="*/ 16669 h 1054894"/>
                <a:gd name="connsiteX7" fmla="*/ 4762 w 400050"/>
                <a:gd name="connsiteY7" fmla="*/ 4763 h 1054894"/>
                <a:gd name="connsiteX8" fmla="*/ 16669 w 400050"/>
                <a:gd name="connsiteY8" fmla="*/ 0 h 1054894"/>
                <a:gd name="connsiteX9" fmla="*/ 28575 w 400050"/>
                <a:gd name="connsiteY9" fmla="*/ 0 h 1054894"/>
                <a:gd name="connsiteX10" fmla="*/ 47625 w 400050"/>
                <a:gd name="connsiteY10" fmla="*/ 9525 h 1054894"/>
                <a:gd name="connsiteX11" fmla="*/ 88106 w 400050"/>
                <a:gd name="connsiteY11" fmla="*/ 52388 h 1054894"/>
                <a:gd name="connsiteX12" fmla="*/ 152400 w 400050"/>
                <a:gd name="connsiteY12" fmla="*/ 133350 h 1054894"/>
                <a:gd name="connsiteX13" fmla="*/ 207169 w 400050"/>
                <a:gd name="connsiteY13" fmla="*/ 204788 h 1054894"/>
                <a:gd name="connsiteX14" fmla="*/ 247650 w 400050"/>
                <a:gd name="connsiteY14" fmla="*/ 264319 h 1054894"/>
                <a:gd name="connsiteX15" fmla="*/ 290512 w 400050"/>
                <a:gd name="connsiteY15" fmla="*/ 328613 h 1054894"/>
                <a:gd name="connsiteX16" fmla="*/ 321469 w 400050"/>
                <a:gd name="connsiteY16" fmla="*/ 383381 h 1054894"/>
                <a:gd name="connsiteX17" fmla="*/ 340519 w 400050"/>
                <a:gd name="connsiteY17" fmla="*/ 423863 h 1054894"/>
                <a:gd name="connsiteX18" fmla="*/ 364331 w 400050"/>
                <a:gd name="connsiteY18" fmla="*/ 490538 h 1054894"/>
                <a:gd name="connsiteX19" fmla="*/ 378619 w 400050"/>
                <a:gd name="connsiteY19" fmla="*/ 545306 h 1054894"/>
                <a:gd name="connsiteX20" fmla="*/ 392906 w 400050"/>
                <a:gd name="connsiteY20" fmla="*/ 621506 h 1054894"/>
                <a:gd name="connsiteX21" fmla="*/ 397669 w 400050"/>
                <a:gd name="connsiteY21" fmla="*/ 685800 h 1054894"/>
                <a:gd name="connsiteX22" fmla="*/ 400050 w 400050"/>
                <a:gd name="connsiteY22" fmla="*/ 752475 h 1054894"/>
                <a:gd name="connsiteX23" fmla="*/ 392906 w 400050"/>
                <a:gd name="connsiteY23" fmla="*/ 804863 h 1054894"/>
                <a:gd name="connsiteX24" fmla="*/ 383381 w 400050"/>
                <a:gd name="connsiteY24" fmla="*/ 847725 h 1054894"/>
                <a:gd name="connsiteX25" fmla="*/ 371475 w 400050"/>
                <a:gd name="connsiteY25" fmla="*/ 888206 h 1054894"/>
                <a:gd name="connsiteX26" fmla="*/ 342900 w 400050"/>
                <a:gd name="connsiteY26" fmla="*/ 959644 h 1054894"/>
                <a:gd name="connsiteX27" fmla="*/ 314325 w 400050"/>
                <a:gd name="connsiteY27" fmla="*/ 1007269 h 1054894"/>
                <a:gd name="connsiteX28" fmla="*/ 288131 w 400050"/>
                <a:gd name="connsiteY28" fmla="*/ 1026319 h 1054894"/>
                <a:gd name="connsiteX29" fmla="*/ 233362 w 400050"/>
                <a:gd name="connsiteY29" fmla="*/ 1045369 h 1054894"/>
                <a:gd name="connsiteX30" fmla="*/ 207169 w 400050"/>
                <a:gd name="connsiteY30" fmla="*/ 1050131 h 1054894"/>
                <a:gd name="connsiteX31" fmla="*/ 180975 w 400050"/>
                <a:gd name="connsiteY31" fmla="*/ 1054894 h 1054894"/>
                <a:gd name="connsiteX32" fmla="*/ 154781 w 400050"/>
                <a:gd name="connsiteY32" fmla="*/ 1045369 h 1054894"/>
                <a:gd name="connsiteX33" fmla="*/ 128587 w 400050"/>
                <a:gd name="connsiteY33" fmla="*/ 1028700 h 1054894"/>
                <a:gd name="connsiteX34" fmla="*/ 114300 w 400050"/>
                <a:gd name="connsiteY34" fmla="*/ 1012031 h 1054894"/>
                <a:gd name="connsiteX35" fmla="*/ 100012 w 400050"/>
                <a:gd name="connsiteY35" fmla="*/ 976313 h 1054894"/>
                <a:gd name="connsiteX36" fmla="*/ 92869 w 400050"/>
                <a:gd name="connsiteY36" fmla="*/ 933450 h 1054894"/>
                <a:gd name="connsiteX37" fmla="*/ 85725 w 400050"/>
                <a:gd name="connsiteY37" fmla="*/ 871538 h 1054894"/>
                <a:gd name="connsiteX38" fmla="*/ 90487 w 400050"/>
                <a:gd name="connsiteY38" fmla="*/ 812006 h 1054894"/>
                <a:gd name="connsiteX39" fmla="*/ 107156 w 400050"/>
                <a:gd name="connsiteY39" fmla="*/ 623888 h 1054894"/>
                <a:gd name="connsiteX40" fmla="*/ 107156 w 400050"/>
                <a:gd name="connsiteY40" fmla="*/ 483394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0050" h="1054894">
                  <a:moveTo>
                    <a:pt x="107156" y="483394"/>
                  </a:moveTo>
                  <a:lnTo>
                    <a:pt x="97631" y="400050"/>
                  </a:lnTo>
                  <a:lnTo>
                    <a:pt x="78581" y="304800"/>
                  </a:lnTo>
                  <a:lnTo>
                    <a:pt x="50006" y="192881"/>
                  </a:lnTo>
                  <a:lnTo>
                    <a:pt x="19050" y="976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8106" y="52388"/>
                  </a:lnTo>
                  <a:lnTo>
                    <a:pt x="152400" y="133350"/>
                  </a:lnTo>
                  <a:lnTo>
                    <a:pt x="207169" y="204788"/>
                  </a:lnTo>
                  <a:lnTo>
                    <a:pt x="247650" y="264319"/>
                  </a:lnTo>
                  <a:lnTo>
                    <a:pt x="290512" y="328613"/>
                  </a:lnTo>
                  <a:lnTo>
                    <a:pt x="321469" y="383381"/>
                  </a:lnTo>
                  <a:lnTo>
                    <a:pt x="340519" y="423863"/>
                  </a:lnTo>
                  <a:lnTo>
                    <a:pt x="364331" y="490538"/>
                  </a:lnTo>
                  <a:lnTo>
                    <a:pt x="378619" y="545306"/>
                  </a:lnTo>
                  <a:lnTo>
                    <a:pt x="392906" y="621506"/>
                  </a:lnTo>
                  <a:lnTo>
                    <a:pt x="397669" y="685800"/>
                  </a:lnTo>
                  <a:cubicBezTo>
                    <a:pt x="398463" y="708025"/>
                    <a:pt x="399256" y="730250"/>
                    <a:pt x="400050" y="752475"/>
                  </a:cubicBezTo>
                  <a:lnTo>
                    <a:pt x="392906" y="804863"/>
                  </a:lnTo>
                  <a:lnTo>
                    <a:pt x="383381" y="847725"/>
                  </a:lnTo>
                  <a:lnTo>
                    <a:pt x="371475" y="888206"/>
                  </a:lnTo>
                  <a:lnTo>
                    <a:pt x="342900" y="959644"/>
                  </a:lnTo>
                  <a:lnTo>
                    <a:pt x="314325" y="1007269"/>
                  </a:lnTo>
                  <a:lnTo>
                    <a:pt x="288131" y="1026319"/>
                  </a:lnTo>
                  <a:lnTo>
                    <a:pt x="233362" y="1045369"/>
                  </a:lnTo>
                  <a:lnTo>
                    <a:pt x="207169" y="1050131"/>
                  </a:lnTo>
                  <a:lnTo>
                    <a:pt x="180975" y="1054894"/>
                  </a:lnTo>
                  <a:lnTo>
                    <a:pt x="154781" y="1045369"/>
                  </a:lnTo>
                  <a:lnTo>
                    <a:pt x="128587" y="1028700"/>
                  </a:lnTo>
                  <a:lnTo>
                    <a:pt x="114300" y="1012031"/>
                  </a:lnTo>
                  <a:lnTo>
                    <a:pt x="100012" y="976313"/>
                  </a:lnTo>
                  <a:lnTo>
                    <a:pt x="92869" y="933450"/>
                  </a:lnTo>
                  <a:lnTo>
                    <a:pt x="85725" y="871538"/>
                  </a:lnTo>
                  <a:lnTo>
                    <a:pt x="90487" y="812006"/>
                  </a:lnTo>
                  <a:lnTo>
                    <a:pt x="107156" y="623888"/>
                  </a:lnTo>
                  <a:lnTo>
                    <a:pt x="107156" y="483394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6">
              <a:extLst>
                <a:ext uri="{FF2B5EF4-FFF2-40B4-BE49-F238E27FC236}">
                  <a16:creationId xmlns:a16="http://schemas.microsoft.com/office/drawing/2014/main" id="{2B7FDFC6-CDB0-476E-B578-AE9D9ACD52C0}"/>
                </a:ext>
              </a:extLst>
            </p:cNvPr>
            <p:cNvSpPr/>
            <p:nvPr/>
          </p:nvSpPr>
          <p:spPr>
            <a:xfrm>
              <a:off x="5297488" y="4878388"/>
              <a:ext cx="627062" cy="1016000"/>
            </a:xfrm>
            <a:custGeom>
              <a:avLst/>
              <a:gdLst>
                <a:gd name="connsiteX0" fmla="*/ 169069 w 626269"/>
                <a:gd name="connsiteY0" fmla="*/ 338138 h 1014413"/>
                <a:gd name="connsiteX1" fmla="*/ 90488 w 626269"/>
                <a:gd name="connsiteY1" fmla="*/ 190500 h 1014413"/>
                <a:gd name="connsiteX2" fmla="*/ 9525 w 626269"/>
                <a:gd name="connsiteY2" fmla="*/ 59532 h 1014413"/>
                <a:gd name="connsiteX3" fmla="*/ 0 w 626269"/>
                <a:gd name="connsiteY3" fmla="*/ 30957 h 1014413"/>
                <a:gd name="connsiteX4" fmla="*/ 0 w 626269"/>
                <a:gd name="connsiteY4" fmla="*/ 7144 h 1014413"/>
                <a:gd name="connsiteX5" fmla="*/ 4763 w 626269"/>
                <a:gd name="connsiteY5" fmla="*/ 0 h 1014413"/>
                <a:gd name="connsiteX6" fmla="*/ 14288 w 626269"/>
                <a:gd name="connsiteY6" fmla="*/ 0 h 1014413"/>
                <a:gd name="connsiteX7" fmla="*/ 30957 w 626269"/>
                <a:gd name="connsiteY7" fmla="*/ 4763 h 1014413"/>
                <a:gd name="connsiteX8" fmla="*/ 73819 w 626269"/>
                <a:gd name="connsiteY8" fmla="*/ 40482 h 1014413"/>
                <a:gd name="connsiteX9" fmla="*/ 142875 w 626269"/>
                <a:gd name="connsiteY9" fmla="*/ 88107 h 1014413"/>
                <a:gd name="connsiteX10" fmla="*/ 247650 w 626269"/>
                <a:gd name="connsiteY10" fmla="*/ 169069 h 1014413"/>
                <a:gd name="connsiteX11" fmla="*/ 338138 w 626269"/>
                <a:gd name="connsiteY11" fmla="*/ 238125 h 1014413"/>
                <a:gd name="connsiteX12" fmla="*/ 421482 w 626269"/>
                <a:gd name="connsiteY12" fmla="*/ 309563 h 1014413"/>
                <a:gd name="connsiteX13" fmla="*/ 478632 w 626269"/>
                <a:gd name="connsiteY13" fmla="*/ 357188 h 1014413"/>
                <a:gd name="connsiteX14" fmla="*/ 521494 w 626269"/>
                <a:gd name="connsiteY14" fmla="*/ 402432 h 1014413"/>
                <a:gd name="connsiteX15" fmla="*/ 554832 w 626269"/>
                <a:gd name="connsiteY15" fmla="*/ 445294 h 1014413"/>
                <a:gd name="connsiteX16" fmla="*/ 573882 w 626269"/>
                <a:gd name="connsiteY16" fmla="*/ 478632 h 1014413"/>
                <a:gd name="connsiteX17" fmla="*/ 590550 w 626269"/>
                <a:gd name="connsiteY17" fmla="*/ 511969 h 1014413"/>
                <a:gd name="connsiteX18" fmla="*/ 600075 w 626269"/>
                <a:gd name="connsiteY18" fmla="*/ 540544 h 1014413"/>
                <a:gd name="connsiteX19" fmla="*/ 614363 w 626269"/>
                <a:gd name="connsiteY19" fmla="*/ 597694 h 1014413"/>
                <a:gd name="connsiteX20" fmla="*/ 621507 w 626269"/>
                <a:gd name="connsiteY20" fmla="*/ 647700 h 1014413"/>
                <a:gd name="connsiteX21" fmla="*/ 623888 w 626269"/>
                <a:gd name="connsiteY21" fmla="*/ 711994 h 1014413"/>
                <a:gd name="connsiteX22" fmla="*/ 626269 w 626269"/>
                <a:gd name="connsiteY22" fmla="*/ 759619 h 1014413"/>
                <a:gd name="connsiteX23" fmla="*/ 621507 w 626269"/>
                <a:gd name="connsiteY23" fmla="*/ 804863 h 1014413"/>
                <a:gd name="connsiteX24" fmla="*/ 607219 w 626269"/>
                <a:gd name="connsiteY24" fmla="*/ 862013 h 1014413"/>
                <a:gd name="connsiteX25" fmla="*/ 588169 w 626269"/>
                <a:gd name="connsiteY25" fmla="*/ 909638 h 1014413"/>
                <a:gd name="connsiteX26" fmla="*/ 564357 w 626269"/>
                <a:gd name="connsiteY26" fmla="*/ 947738 h 1014413"/>
                <a:gd name="connsiteX27" fmla="*/ 535782 w 626269"/>
                <a:gd name="connsiteY27" fmla="*/ 983457 h 1014413"/>
                <a:gd name="connsiteX28" fmla="*/ 497682 w 626269"/>
                <a:gd name="connsiteY28" fmla="*/ 1009650 h 1014413"/>
                <a:gd name="connsiteX29" fmla="*/ 481013 w 626269"/>
                <a:gd name="connsiteY29" fmla="*/ 1014413 h 1014413"/>
                <a:gd name="connsiteX30" fmla="*/ 452438 w 626269"/>
                <a:gd name="connsiteY30" fmla="*/ 1012032 h 1014413"/>
                <a:gd name="connsiteX31" fmla="*/ 426244 w 626269"/>
                <a:gd name="connsiteY31" fmla="*/ 1000125 h 1014413"/>
                <a:gd name="connsiteX32" fmla="*/ 400050 w 626269"/>
                <a:gd name="connsiteY32" fmla="*/ 976313 h 1014413"/>
                <a:gd name="connsiteX33" fmla="*/ 378619 w 626269"/>
                <a:gd name="connsiteY33" fmla="*/ 945357 h 1014413"/>
                <a:gd name="connsiteX34" fmla="*/ 357188 w 626269"/>
                <a:gd name="connsiteY34" fmla="*/ 904875 h 1014413"/>
                <a:gd name="connsiteX35" fmla="*/ 333375 w 626269"/>
                <a:gd name="connsiteY35" fmla="*/ 840582 h 1014413"/>
                <a:gd name="connsiteX36" fmla="*/ 307182 w 626269"/>
                <a:gd name="connsiteY36" fmla="*/ 738188 h 1014413"/>
                <a:gd name="connsiteX37" fmla="*/ 285750 w 626269"/>
                <a:gd name="connsiteY37" fmla="*/ 623888 h 1014413"/>
                <a:gd name="connsiteX38" fmla="*/ 252413 w 626269"/>
                <a:gd name="connsiteY38" fmla="*/ 516732 h 1014413"/>
                <a:gd name="connsiteX39" fmla="*/ 169069 w 626269"/>
                <a:gd name="connsiteY39" fmla="*/ 338138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014413">
                  <a:moveTo>
                    <a:pt x="169069" y="338138"/>
                  </a:moveTo>
                  <a:lnTo>
                    <a:pt x="90488" y="190500"/>
                  </a:lnTo>
                  <a:lnTo>
                    <a:pt x="9525" y="59532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30957" y="4763"/>
                  </a:lnTo>
                  <a:lnTo>
                    <a:pt x="73819" y="40482"/>
                  </a:lnTo>
                  <a:lnTo>
                    <a:pt x="142875" y="88107"/>
                  </a:lnTo>
                  <a:lnTo>
                    <a:pt x="247650" y="169069"/>
                  </a:lnTo>
                  <a:lnTo>
                    <a:pt x="338138" y="238125"/>
                  </a:lnTo>
                  <a:lnTo>
                    <a:pt x="421482" y="309563"/>
                  </a:lnTo>
                  <a:lnTo>
                    <a:pt x="478632" y="357188"/>
                  </a:lnTo>
                  <a:lnTo>
                    <a:pt x="521494" y="402432"/>
                  </a:lnTo>
                  <a:lnTo>
                    <a:pt x="554832" y="445294"/>
                  </a:lnTo>
                  <a:lnTo>
                    <a:pt x="573882" y="478632"/>
                  </a:lnTo>
                  <a:lnTo>
                    <a:pt x="590550" y="511969"/>
                  </a:lnTo>
                  <a:lnTo>
                    <a:pt x="600075" y="540544"/>
                  </a:lnTo>
                  <a:lnTo>
                    <a:pt x="614363" y="597694"/>
                  </a:lnTo>
                  <a:lnTo>
                    <a:pt x="621507" y="647700"/>
                  </a:lnTo>
                  <a:cubicBezTo>
                    <a:pt x="622301" y="669131"/>
                    <a:pt x="623094" y="690563"/>
                    <a:pt x="623888" y="711994"/>
                  </a:cubicBezTo>
                  <a:lnTo>
                    <a:pt x="626269" y="759619"/>
                  </a:lnTo>
                  <a:lnTo>
                    <a:pt x="621507" y="804863"/>
                  </a:lnTo>
                  <a:lnTo>
                    <a:pt x="607219" y="862013"/>
                  </a:lnTo>
                  <a:lnTo>
                    <a:pt x="588169" y="909638"/>
                  </a:lnTo>
                  <a:lnTo>
                    <a:pt x="564357" y="947738"/>
                  </a:lnTo>
                  <a:lnTo>
                    <a:pt x="535782" y="983457"/>
                  </a:lnTo>
                  <a:lnTo>
                    <a:pt x="497682" y="1009650"/>
                  </a:lnTo>
                  <a:lnTo>
                    <a:pt x="481013" y="1014413"/>
                  </a:lnTo>
                  <a:lnTo>
                    <a:pt x="452438" y="1012032"/>
                  </a:lnTo>
                  <a:lnTo>
                    <a:pt x="426244" y="1000125"/>
                  </a:lnTo>
                  <a:lnTo>
                    <a:pt x="400050" y="976313"/>
                  </a:lnTo>
                  <a:lnTo>
                    <a:pt x="378619" y="945357"/>
                  </a:lnTo>
                  <a:lnTo>
                    <a:pt x="357188" y="904875"/>
                  </a:lnTo>
                  <a:lnTo>
                    <a:pt x="333375" y="840582"/>
                  </a:lnTo>
                  <a:lnTo>
                    <a:pt x="307182" y="738188"/>
                  </a:lnTo>
                  <a:lnTo>
                    <a:pt x="285750" y="623888"/>
                  </a:lnTo>
                  <a:lnTo>
                    <a:pt x="252413" y="516732"/>
                  </a:lnTo>
                  <a:lnTo>
                    <a:pt x="169069" y="338138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7">
              <a:extLst>
                <a:ext uri="{FF2B5EF4-FFF2-40B4-BE49-F238E27FC236}">
                  <a16:creationId xmlns:a16="http://schemas.microsoft.com/office/drawing/2014/main" id="{510D062F-7ED8-46BA-AC31-78C297DC35B0}"/>
                </a:ext>
              </a:extLst>
            </p:cNvPr>
            <p:cNvSpPr/>
            <p:nvPr/>
          </p:nvSpPr>
          <p:spPr>
            <a:xfrm>
              <a:off x="6399213" y="4808538"/>
              <a:ext cx="754062" cy="1030287"/>
            </a:xfrm>
            <a:custGeom>
              <a:avLst/>
              <a:gdLst>
                <a:gd name="connsiteX0" fmla="*/ 209550 w 754856"/>
                <a:gd name="connsiteY0" fmla="*/ 347662 h 1031081"/>
                <a:gd name="connsiteX1" fmla="*/ 259556 w 754856"/>
                <a:gd name="connsiteY1" fmla="*/ 426244 h 1031081"/>
                <a:gd name="connsiteX2" fmla="*/ 295275 w 754856"/>
                <a:gd name="connsiteY2" fmla="*/ 483394 h 1031081"/>
                <a:gd name="connsiteX3" fmla="*/ 323850 w 754856"/>
                <a:gd name="connsiteY3" fmla="*/ 535781 h 1031081"/>
                <a:gd name="connsiteX4" fmla="*/ 359569 w 754856"/>
                <a:gd name="connsiteY4" fmla="*/ 619125 h 1031081"/>
                <a:gd name="connsiteX5" fmla="*/ 402431 w 754856"/>
                <a:gd name="connsiteY5" fmla="*/ 714375 h 1031081"/>
                <a:gd name="connsiteX6" fmla="*/ 459581 w 754856"/>
                <a:gd name="connsiteY6" fmla="*/ 826294 h 1031081"/>
                <a:gd name="connsiteX7" fmla="*/ 507206 w 754856"/>
                <a:gd name="connsiteY7" fmla="*/ 919162 h 1031081"/>
                <a:gd name="connsiteX8" fmla="*/ 533400 w 754856"/>
                <a:gd name="connsiteY8" fmla="*/ 964406 h 1031081"/>
                <a:gd name="connsiteX9" fmla="*/ 554831 w 754856"/>
                <a:gd name="connsiteY9" fmla="*/ 985837 h 1031081"/>
                <a:gd name="connsiteX10" fmla="*/ 583406 w 754856"/>
                <a:gd name="connsiteY10" fmla="*/ 1007269 h 1031081"/>
                <a:gd name="connsiteX11" fmla="*/ 602456 w 754856"/>
                <a:gd name="connsiteY11" fmla="*/ 1019175 h 1031081"/>
                <a:gd name="connsiteX12" fmla="*/ 623887 w 754856"/>
                <a:gd name="connsiteY12" fmla="*/ 1026319 h 1031081"/>
                <a:gd name="connsiteX13" fmla="*/ 640556 w 754856"/>
                <a:gd name="connsiteY13" fmla="*/ 1031081 h 1031081"/>
                <a:gd name="connsiteX14" fmla="*/ 652462 w 754856"/>
                <a:gd name="connsiteY14" fmla="*/ 1031081 h 1031081"/>
                <a:gd name="connsiteX15" fmla="*/ 666750 w 754856"/>
                <a:gd name="connsiteY15" fmla="*/ 1026319 h 1031081"/>
                <a:gd name="connsiteX16" fmla="*/ 685800 w 754856"/>
                <a:gd name="connsiteY16" fmla="*/ 1007269 h 1031081"/>
                <a:gd name="connsiteX17" fmla="*/ 714375 w 754856"/>
                <a:gd name="connsiteY17" fmla="*/ 966787 h 1031081"/>
                <a:gd name="connsiteX18" fmla="*/ 733425 w 754856"/>
                <a:gd name="connsiteY18" fmla="*/ 928687 h 1031081"/>
                <a:gd name="connsiteX19" fmla="*/ 747712 w 754856"/>
                <a:gd name="connsiteY19" fmla="*/ 888206 h 1031081"/>
                <a:gd name="connsiteX20" fmla="*/ 752475 w 754856"/>
                <a:gd name="connsiteY20" fmla="*/ 873919 h 1031081"/>
                <a:gd name="connsiteX21" fmla="*/ 754856 w 754856"/>
                <a:gd name="connsiteY21" fmla="*/ 852487 h 1031081"/>
                <a:gd name="connsiteX22" fmla="*/ 752475 w 754856"/>
                <a:gd name="connsiteY22" fmla="*/ 776287 h 1031081"/>
                <a:gd name="connsiteX23" fmla="*/ 735806 w 754856"/>
                <a:gd name="connsiteY23" fmla="*/ 664369 h 1031081"/>
                <a:gd name="connsiteX24" fmla="*/ 709612 w 754856"/>
                <a:gd name="connsiteY24" fmla="*/ 552450 h 1031081"/>
                <a:gd name="connsiteX25" fmla="*/ 690562 w 754856"/>
                <a:gd name="connsiteY25" fmla="*/ 478631 h 1031081"/>
                <a:gd name="connsiteX26" fmla="*/ 669131 w 754856"/>
                <a:gd name="connsiteY26" fmla="*/ 447675 h 1031081"/>
                <a:gd name="connsiteX27" fmla="*/ 576262 w 754856"/>
                <a:gd name="connsiteY27" fmla="*/ 366712 h 1031081"/>
                <a:gd name="connsiteX28" fmla="*/ 464344 w 754856"/>
                <a:gd name="connsiteY28" fmla="*/ 273844 h 1031081"/>
                <a:gd name="connsiteX29" fmla="*/ 326231 w 754856"/>
                <a:gd name="connsiteY29" fmla="*/ 173831 h 1031081"/>
                <a:gd name="connsiteX30" fmla="*/ 202406 w 754856"/>
                <a:gd name="connsiteY30" fmla="*/ 95250 h 1031081"/>
                <a:gd name="connsiteX31" fmla="*/ 78581 w 754856"/>
                <a:gd name="connsiteY31" fmla="*/ 23812 h 1031081"/>
                <a:gd name="connsiteX32" fmla="*/ 40481 w 754856"/>
                <a:gd name="connsiteY32" fmla="*/ 2381 h 1031081"/>
                <a:gd name="connsiteX33" fmla="*/ 28575 w 754856"/>
                <a:gd name="connsiteY33" fmla="*/ 0 h 1031081"/>
                <a:gd name="connsiteX34" fmla="*/ 9525 w 754856"/>
                <a:gd name="connsiteY34" fmla="*/ 4762 h 1031081"/>
                <a:gd name="connsiteX35" fmla="*/ 0 w 754856"/>
                <a:gd name="connsiteY35" fmla="*/ 19050 h 1031081"/>
                <a:gd name="connsiteX36" fmla="*/ 0 w 754856"/>
                <a:gd name="connsiteY36" fmla="*/ 35719 h 1031081"/>
                <a:gd name="connsiteX37" fmla="*/ 14287 w 754856"/>
                <a:gd name="connsiteY37" fmla="*/ 64294 h 1031081"/>
                <a:gd name="connsiteX38" fmla="*/ 61912 w 754856"/>
                <a:gd name="connsiteY38" fmla="*/ 133350 h 1031081"/>
                <a:gd name="connsiteX39" fmla="*/ 111919 w 754856"/>
                <a:gd name="connsiteY39" fmla="*/ 202406 h 1031081"/>
                <a:gd name="connsiteX40" fmla="*/ 178594 w 754856"/>
                <a:gd name="connsiteY40" fmla="*/ 302419 h 1031081"/>
                <a:gd name="connsiteX41" fmla="*/ 209550 w 754856"/>
                <a:gd name="connsiteY41" fmla="*/ 34766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4856" h="1031081">
                  <a:moveTo>
                    <a:pt x="209550" y="347662"/>
                  </a:moveTo>
                  <a:lnTo>
                    <a:pt x="259556" y="426244"/>
                  </a:lnTo>
                  <a:lnTo>
                    <a:pt x="295275" y="483394"/>
                  </a:lnTo>
                  <a:lnTo>
                    <a:pt x="323850" y="535781"/>
                  </a:lnTo>
                  <a:lnTo>
                    <a:pt x="359569" y="619125"/>
                  </a:lnTo>
                  <a:lnTo>
                    <a:pt x="402431" y="714375"/>
                  </a:lnTo>
                  <a:lnTo>
                    <a:pt x="459581" y="826294"/>
                  </a:lnTo>
                  <a:lnTo>
                    <a:pt x="507206" y="919162"/>
                  </a:lnTo>
                  <a:lnTo>
                    <a:pt x="533400" y="964406"/>
                  </a:lnTo>
                  <a:lnTo>
                    <a:pt x="554831" y="985837"/>
                  </a:lnTo>
                  <a:lnTo>
                    <a:pt x="583406" y="1007269"/>
                  </a:lnTo>
                  <a:lnTo>
                    <a:pt x="602456" y="1019175"/>
                  </a:lnTo>
                  <a:lnTo>
                    <a:pt x="623887" y="1026319"/>
                  </a:lnTo>
                  <a:lnTo>
                    <a:pt x="640556" y="1031081"/>
                  </a:lnTo>
                  <a:lnTo>
                    <a:pt x="652462" y="1031081"/>
                  </a:lnTo>
                  <a:lnTo>
                    <a:pt x="666750" y="1026319"/>
                  </a:lnTo>
                  <a:lnTo>
                    <a:pt x="685800" y="1007269"/>
                  </a:lnTo>
                  <a:lnTo>
                    <a:pt x="714375" y="966787"/>
                  </a:lnTo>
                  <a:lnTo>
                    <a:pt x="733425" y="928687"/>
                  </a:lnTo>
                  <a:lnTo>
                    <a:pt x="747712" y="888206"/>
                  </a:lnTo>
                  <a:lnTo>
                    <a:pt x="752475" y="873919"/>
                  </a:lnTo>
                  <a:lnTo>
                    <a:pt x="754856" y="852487"/>
                  </a:lnTo>
                  <a:cubicBezTo>
                    <a:pt x="754062" y="827087"/>
                    <a:pt x="753269" y="801687"/>
                    <a:pt x="752475" y="776287"/>
                  </a:cubicBezTo>
                  <a:lnTo>
                    <a:pt x="735806" y="664369"/>
                  </a:lnTo>
                  <a:lnTo>
                    <a:pt x="709612" y="552450"/>
                  </a:lnTo>
                  <a:lnTo>
                    <a:pt x="690562" y="478631"/>
                  </a:lnTo>
                  <a:lnTo>
                    <a:pt x="669131" y="447675"/>
                  </a:lnTo>
                  <a:lnTo>
                    <a:pt x="576262" y="366712"/>
                  </a:lnTo>
                  <a:lnTo>
                    <a:pt x="464344" y="273844"/>
                  </a:lnTo>
                  <a:lnTo>
                    <a:pt x="326231" y="173831"/>
                  </a:lnTo>
                  <a:lnTo>
                    <a:pt x="202406" y="95250"/>
                  </a:lnTo>
                  <a:lnTo>
                    <a:pt x="78581" y="23812"/>
                  </a:lnTo>
                  <a:lnTo>
                    <a:pt x="40481" y="2381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19050"/>
                  </a:lnTo>
                  <a:lnTo>
                    <a:pt x="0" y="35719"/>
                  </a:lnTo>
                  <a:lnTo>
                    <a:pt x="14287" y="64294"/>
                  </a:lnTo>
                  <a:lnTo>
                    <a:pt x="61912" y="133350"/>
                  </a:lnTo>
                  <a:lnTo>
                    <a:pt x="111919" y="202406"/>
                  </a:lnTo>
                  <a:lnTo>
                    <a:pt x="178594" y="302419"/>
                  </a:lnTo>
                  <a:lnTo>
                    <a:pt x="209550" y="347662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79811F6D-45CC-4F31-B83A-9087EBC103D0}"/>
                </a:ext>
              </a:extLst>
            </p:cNvPr>
            <p:cNvSpPr/>
            <p:nvPr/>
          </p:nvSpPr>
          <p:spPr>
            <a:xfrm>
              <a:off x="2906713" y="4840288"/>
              <a:ext cx="560387" cy="1169987"/>
            </a:xfrm>
            <a:custGeom>
              <a:avLst/>
              <a:gdLst>
                <a:gd name="connsiteX0" fmla="*/ 469107 w 559594"/>
                <a:gd name="connsiteY0" fmla="*/ 640557 h 1169194"/>
                <a:gd name="connsiteX1" fmla="*/ 490538 w 559594"/>
                <a:gd name="connsiteY1" fmla="*/ 576263 h 1169194"/>
                <a:gd name="connsiteX2" fmla="*/ 504825 w 559594"/>
                <a:gd name="connsiteY2" fmla="*/ 528638 h 1169194"/>
                <a:gd name="connsiteX3" fmla="*/ 519113 w 559594"/>
                <a:gd name="connsiteY3" fmla="*/ 473869 h 1169194"/>
                <a:gd name="connsiteX4" fmla="*/ 531019 w 559594"/>
                <a:gd name="connsiteY4" fmla="*/ 414338 h 1169194"/>
                <a:gd name="connsiteX5" fmla="*/ 542925 w 559594"/>
                <a:gd name="connsiteY5" fmla="*/ 347663 h 1169194"/>
                <a:gd name="connsiteX6" fmla="*/ 550069 w 559594"/>
                <a:gd name="connsiteY6" fmla="*/ 278607 h 1169194"/>
                <a:gd name="connsiteX7" fmla="*/ 557213 w 559594"/>
                <a:gd name="connsiteY7" fmla="*/ 185738 h 1169194"/>
                <a:gd name="connsiteX8" fmla="*/ 559594 w 559594"/>
                <a:gd name="connsiteY8" fmla="*/ 66675 h 1169194"/>
                <a:gd name="connsiteX9" fmla="*/ 559594 w 559594"/>
                <a:gd name="connsiteY9" fmla="*/ 28575 h 1169194"/>
                <a:gd name="connsiteX10" fmla="*/ 557213 w 559594"/>
                <a:gd name="connsiteY10" fmla="*/ 11907 h 1169194"/>
                <a:gd name="connsiteX11" fmla="*/ 547688 w 559594"/>
                <a:gd name="connsiteY11" fmla="*/ 0 h 1169194"/>
                <a:gd name="connsiteX12" fmla="*/ 538163 w 559594"/>
                <a:gd name="connsiteY12" fmla="*/ 0 h 1169194"/>
                <a:gd name="connsiteX13" fmla="*/ 521494 w 559594"/>
                <a:gd name="connsiteY13" fmla="*/ 2382 h 1169194"/>
                <a:gd name="connsiteX14" fmla="*/ 514350 w 559594"/>
                <a:gd name="connsiteY14" fmla="*/ 11907 h 1169194"/>
                <a:gd name="connsiteX15" fmla="*/ 500063 w 559594"/>
                <a:gd name="connsiteY15" fmla="*/ 66675 h 1169194"/>
                <a:gd name="connsiteX16" fmla="*/ 464344 w 559594"/>
                <a:gd name="connsiteY16" fmla="*/ 176213 h 1169194"/>
                <a:gd name="connsiteX17" fmla="*/ 426244 w 559594"/>
                <a:gd name="connsiteY17" fmla="*/ 273844 h 1169194"/>
                <a:gd name="connsiteX18" fmla="*/ 383382 w 559594"/>
                <a:gd name="connsiteY18" fmla="*/ 350044 h 1169194"/>
                <a:gd name="connsiteX19" fmla="*/ 326232 w 559594"/>
                <a:gd name="connsiteY19" fmla="*/ 431007 h 1169194"/>
                <a:gd name="connsiteX20" fmla="*/ 304800 w 559594"/>
                <a:gd name="connsiteY20" fmla="*/ 476250 h 1169194"/>
                <a:gd name="connsiteX21" fmla="*/ 259557 w 559594"/>
                <a:gd name="connsiteY21" fmla="*/ 542925 h 1169194"/>
                <a:gd name="connsiteX22" fmla="*/ 183357 w 559594"/>
                <a:gd name="connsiteY22" fmla="*/ 631032 h 1169194"/>
                <a:gd name="connsiteX23" fmla="*/ 80963 w 559594"/>
                <a:gd name="connsiteY23" fmla="*/ 726282 h 1169194"/>
                <a:gd name="connsiteX24" fmla="*/ 23813 w 559594"/>
                <a:gd name="connsiteY24" fmla="*/ 773907 h 1169194"/>
                <a:gd name="connsiteX25" fmla="*/ 11907 w 559594"/>
                <a:gd name="connsiteY25" fmla="*/ 816769 h 1169194"/>
                <a:gd name="connsiteX26" fmla="*/ 4763 w 559594"/>
                <a:gd name="connsiteY26" fmla="*/ 869157 h 1169194"/>
                <a:gd name="connsiteX27" fmla="*/ 0 w 559594"/>
                <a:gd name="connsiteY27" fmla="*/ 938213 h 1169194"/>
                <a:gd name="connsiteX28" fmla="*/ 2382 w 559594"/>
                <a:gd name="connsiteY28" fmla="*/ 969169 h 1169194"/>
                <a:gd name="connsiteX29" fmla="*/ 9525 w 559594"/>
                <a:gd name="connsiteY29" fmla="*/ 1014413 h 1169194"/>
                <a:gd name="connsiteX30" fmla="*/ 21432 w 559594"/>
                <a:gd name="connsiteY30" fmla="*/ 1047750 h 1169194"/>
                <a:gd name="connsiteX31" fmla="*/ 42863 w 559594"/>
                <a:gd name="connsiteY31" fmla="*/ 1090613 h 1169194"/>
                <a:gd name="connsiteX32" fmla="*/ 73819 w 559594"/>
                <a:gd name="connsiteY32" fmla="*/ 1133475 h 1169194"/>
                <a:gd name="connsiteX33" fmla="*/ 97632 w 559594"/>
                <a:gd name="connsiteY33" fmla="*/ 1157288 h 1169194"/>
                <a:gd name="connsiteX34" fmla="*/ 111919 w 559594"/>
                <a:gd name="connsiteY34" fmla="*/ 1166813 h 1169194"/>
                <a:gd name="connsiteX35" fmla="*/ 123825 w 559594"/>
                <a:gd name="connsiteY35" fmla="*/ 1169194 h 1169194"/>
                <a:gd name="connsiteX36" fmla="*/ 142875 w 559594"/>
                <a:gd name="connsiteY36" fmla="*/ 1169194 h 1169194"/>
                <a:gd name="connsiteX37" fmla="*/ 171450 w 559594"/>
                <a:gd name="connsiteY37" fmla="*/ 1157288 h 1169194"/>
                <a:gd name="connsiteX38" fmla="*/ 192882 w 559594"/>
                <a:gd name="connsiteY38" fmla="*/ 1143000 h 1169194"/>
                <a:gd name="connsiteX39" fmla="*/ 226219 w 559594"/>
                <a:gd name="connsiteY39" fmla="*/ 1116807 h 1169194"/>
                <a:gd name="connsiteX40" fmla="*/ 276225 w 559594"/>
                <a:gd name="connsiteY40" fmla="*/ 1064419 h 1169194"/>
                <a:gd name="connsiteX41" fmla="*/ 292894 w 559594"/>
                <a:gd name="connsiteY41" fmla="*/ 1040607 h 1169194"/>
                <a:gd name="connsiteX42" fmla="*/ 335757 w 559594"/>
                <a:gd name="connsiteY42" fmla="*/ 952500 h 1169194"/>
                <a:gd name="connsiteX43" fmla="*/ 388144 w 559594"/>
                <a:gd name="connsiteY43" fmla="*/ 845344 h 1169194"/>
                <a:gd name="connsiteX44" fmla="*/ 428625 w 559594"/>
                <a:gd name="connsiteY44" fmla="*/ 752475 h 1169194"/>
                <a:gd name="connsiteX45" fmla="*/ 469107 w 559594"/>
                <a:gd name="connsiteY45" fmla="*/ 640557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169194">
                  <a:moveTo>
                    <a:pt x="469107" y="640557"/>
                  </a:moveTo>
                  <a:lnTo>
                    <a:pt x="490538" y="576263"/>
                  </a:lnTo>
                  <a:lnTo>
                    <a:pt x="504825" y="528638"/>
                  </a:lnTo>
                  <a:lnTo>
                    <a:pt x="519113" y="473869"/>
                  </a:lnTo>
                  <a:lnTo>
                    <a:pt x="531019" y="414338"/>
                  </a:lnTo>
                  <a:lnTo>
                    <a:pt x="542925" y="347663"/>
                  </a:lnTo>
                  <a:lnTo>
                    <a:pt x="550069" y="278607"/>
                  </a:lnTo>
                  <a:lnTo>
                    <a:pt x="557213" y="185738"/>
                  </a:lnTo>
                  <a:cubicBezTo>
                    <a:pt x="558007" y="146050"/>
                    <a:pt x="558800" y="106363"/>
                    <a:pt x="559594" y="66675"/>
                  </a:cubicBezTo>
                  <a:lnTo>
                    <a:pt x="559594" y="28575"/>
                  </a:lnTo>
                  <a:lnTo>
                    <a:pt x="557213" y="11907"/>
                  </a:lnTo>
                  <a:lnTo>
                    <a:pt x="547688" y="0"/>
                  </a:lnTo>
                  <a:lnTo>
                    <a:pt x="538163" y="0"/>
                  </a:lnTo>
                  <a:lnTo>
                    <a:pt x="521494" y="2382"/>
                  </a:lnTo>
                  <a:lnTo>
                    <a:pt x="514350" y="11907"/>
                  </a:lnTo>
                  <a:lnTo>
                    <a:pt x="500063" y="66675"/>
                  </a:lnTo>
                  <a:lnTo>
                    <a:pt x="464344" y="176213"/>
                  </a:lnTo>
                  <a:lnTo>
                    <a:pt x="426244" y="273844"/>
                  </a:lnTo>
                  <a:lnTo>
                    <a:pt x="383382" y="350044"/>
                  </a:lnTo>
                  <a:lnTo>
                    <a:pt x="326232" y="431007"/>
                  </a:lnTo>
                  <a:lnTo>
                    <a:pt x="304800" y="476250"/>
                  </a:lnTo>
                  <a:lnTo>
                    <a:pt x="259557" y="542925"/>
                  </a:lnTo>
                  <a:lnTo>
                    <a:pt x="183357" y="631032"/>
                  </a:lnTo>
                  <a:lnTo>
                    <a:pt x="80963" y="726282"/>
                  </a:lnTo>
                  <a:lnTo>
                    <a:pt x="23813" y="773907"/>
                  </a:lnTo>
                  <a:lnTo>
                    <a:pt x="11907" y="816769"/>
                  </a:lnTo>
                  <a:lnTo>
                    <a:pt x="4763" y="869157"/>
                  </a:lnTo>
                  <a:lnTo>
                    <a:pt x="0" y="938213"/>
                  </a:lnTo>
                  <a:lnTo>
                    <a:pt x="2382" y="969169"/>
                  </a:lnTo>
                  <a:lnTo>
                    <a:pt x="9525" y="1014413"/>
                  </a:lnTo>
                  <a:lnTo>
                    <a:pt x="21432" y="1047750"/>
                  </a:lnTo>
                  <a:lnTo>
                    <a:pt x="42863" y="1090613"/>
                  </a:lnTo>
                  <a:lnTo>
                    <a:pt x="73819" y="1133475"/>
                  </a:lnTo>
                  <a:lnTo>
                    <a:pt x="97632" y="1157288"/>
                  </a:lnTo>
                  <a:lnTo>
                    <a:pt x="111919" y="1166813"/>
                  </a:lnTo>
                  <a:lnTo>
                    <a:pt x="123825" y="1169194"/>
                  </a:lnTo>
                  <a:lnTo>
                    <a:pt x="142875" y="1169194"/>
                  </a:lnTo>
                  <a:lnTo>
                    <a:pt x="171450" y="1157288"/>
                  </a:lnTo>
                  <a:lnTo>
                    <a:pt x="192882" y="1143000"/>
                  </a:lnTo>
                  <a:lnTo>
                    <a:pt x="226219" y="1116807"/>
                  </a:lnTo>
                  <a:lnTo>
                    <a:pt x="276225" y="1064419"/>
                  </a:lnTo>
                  <a:lnTo>
                    <a:pt x="292894" y="1040607"/>
                  </a:lnTo>
                  <a:lnTo>
                    <a:pt x="335757" y="952500"/>
                  </a:lnTo>
                  <a:lnTo>
                    <a:pt x="388144" y="845344"/>
                  </a:lnTo>
                  <a:lnTo>
                    <a:pt x="428625" y="752475"/>
                  </a:lnTo>
                  <a:lnTo>
                    <a:pt x="469107" y="640557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2033A6C4-51B9-4405-8146-D0065DBC5DA3}"/>
                </a:ext>
              </a:extLst>
            </p:cNvPr>
            <p:cNvSpPr/>
            <p:nvPr/>
          </p:nvSpPr>
          <p:spPr>
            <a:xfrm>
              <a:off x="3925888" y="2000250"/>
              <a:ext cx="1095375" cy="312738"/>
            </a:xfrm>
            <a:custGeom>
              <a:avLst/>
              <a:gdLst>
                <a:gd name="connsiteX0" fmla="*/ 323850 w 1095375"/>
                <a:gd name="connsiteY0" fmla="*/ 221456 h 311944"/>
                <a:gd name="connsiteX1" fmla="*/ 159544 w 1095375"/>
                <a:gd name="connsiteY1" fmla="*/ 221456 h 311944"/>
                <a:gd name="connsiteX2" fmla="*/ 16669 w 1095375"/>
                <a:gd name="connsiteY2" fmla="*/ 216694 h 311944"/>
                <a:gd name="connsiteX3" fmla="*/ 0 w 1095375"/>
                <a:gd name="connsiteY3" fmla="*/ 216694 h 311944"/>
                <a:gd name="connsiteX4" fmla="*/ 69057 w 1095375"/>
                <a:gd name="connsiteY4" fmla="*/ 78581 h 311944"/>
                <a:gd name="connsiteX5" fmla="*/ 204788 w 1095375"/>
                <a:gd name="connsiteY5" fmla="*/ 83344 h 311944"/>
                <a:gd name="connsiteX6" fmla="*/ 366713 w 1095375"/>
                <a:gd name="connsiteY6" fmla="*/ 73819 h 311944"/>
                <a:gd name="connsiteX7" fmla="*/ 511969 w 1095375"/>
                <a:gd name="connsiteY7" fmla="*/ 64294 h 311944"/>
                <a:gd name="connsiteX8" fmla="*/ 597694 w 1095375"/>
                <a:gd name="connsiteY8" fmla="*/ 47625 h 311944"/>
                <a:gd name="connsiteX9" fmla="*/ 728663 w 1095375"/>
                <a:gd name="connsiteY9" fmla="*/ 11906 h 311944"/>
                <a:gd name="connsiteX10" fmla="*/ 764382 w 1095375"/>
                <a:gd name="connsiteY10" fmla="*/ 0 h 311944"/>
                <a:gd name="connsiteX11" fmla="*/ 785813 w 1095375"/>
                <a:gd name="connsiteY11" fmla="*/ 2381 h 311944"/>
                <a:gd name="connsiteX12" fmla="*/ 807244 w 1095375"/>
                <a:gd name="connsiteY12" fmla="*/ 9525 h 311944"/>
                <a:gd name="connsiteX13" fmla="*/ 852488 w 1095375"/>
                <a:gd name="connsiteY13" fmla="*/ 28575 h 311944"/>
                <a:gd name="connsiteX14" fmla="*/ 926307 w 1095375"/>
                <a:gd name="connsiteY14" fmla="*/ 66675 h 311944"/>
                <a:gd name="connsiteX15" fmla="*/ 978694 w 1095375"/>
                <a:gd name="connsiteY15" fmla="*/ 95250 h 311944"/>
                <a:gd name="connsiteX16" fmla="*/ 1038225 w 1095375"/>
                <a:gd name="connsiteY16" fmla="*/ 133350 h 311944"/>
                <a:gd name="connsiteX17" fmla="*/ 1062038 w 1095375"/>
                <a:gd name="connsiteY17" fmla="*/ 152400 h 311944"/>
                <a:gd name="connsiteX18" fmla="*/ 1073944 w 1095375"/>
                <a:gd name="connsiteY18" fmla="*/ 169069 h 311944"/>
                <a:gd name="connsiteX19" fmla="*/ 1083469 w 1095375"/>
                <a:gd name="connsiteY19" fmla="*/ 190500 h 311944"/>
                <a:gd name="connsiteX20" fmla="*/ 1092994 w 1095375"/>
                <a:gd name="connsiteY20" fmla="*/ 228600 h 311944"/>
                <a:gd name="connsiteX21" fmla="*/ 1095375 w 1095375"/>
                <a:gd name="connsiteY21" fmla="*/ 245269 h 311944"/>
                <a:gd name="connsiteX22" fmla="*/ 1092994 w 1095375"/>
                <a:gd name="connsiteY22" fmla="*/ 261938 h 311944"/>
                <a:gd name="connsiteX23" fmla="*/ 1085850 w 1095375"/>
                <a:gd name="connsiteY23" fmla="*/ 283369 h 311944"/>
                <a:gd name="connsiteX24" fmla="*/ 1073944 w 1095375"/>
                <a:gd name="connsiteY24" fmla="*/ 297656 h 311944"/>
                <a:gd name="connsiteX25" fmla="*/ 1052513 w 1095375"/>
                <a:gd name="connsiteY25" fmla="*/ 311944 h 311944"/>
                <a:gd name="connsiteX26" fmla="*/ 723900 w 1095375"/>
                <a:gd name="connsiteY26" fmla="*/ 209550 h 311944"/>
                <a:gd name="connsiteX27" fmla="*/ 692944 w 1095375"/>
                <a:gd name="connsiteY27" fmla="*/ 202406 h 311944"/>
                <a:gd name="connsiteX28" fmla="*/ 650082 w 1095375"/>
                <a:gd name="connsiteY28" fmla="*/ 200025 h 311944"/>
                <a:gd name="connsiteX29" fmla="*/ 590550 w 1095375"/>
                <a:gd name="connsiteY29" fmla="*/ 204788 h 311944"/>
                <a:gd name="connsiteX30" fmla="*/ 402432 w 1095375"/>
                <a:gd name="connsiteY30" fmla="*/ 216694 h 311944"/>
                <a:gd name="connsiteX31" fmla="*/ 323850 w 1095375"/>
                <a:gd name="connsiteY31" fmla="*/ 221456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95375" h="311944">
                  <a:moveTo>
                    <a:pt x="323850" y="221456"/>
                  </a:moveTo>
                  <a:lnTo>
                    <a:pt x="159544" y="221456"/>
                  </a:lnTo>
                  <a:lnTo>
                    <a:pt x="16669" y="216694"/>
                  </a:lnTo>
                  <a:lnTo>
                    <a:pt x="0" y="216694"/>
                  </a:lnTo>
                  <a:lnTo>
                    <a:pt x="69057" y="78581"/>
                  </a:lnTo>
                  <a:lnTo>
                    <a:pt x="204788" y="83344"/>
                  </a:lnTo>
                  <a:lnTo>
                    <a:pt x="366713" y="73819"/>
                  </a:lnTo>
                  <a:lnTo>
                    <a:pt x="511969" y="64294"/>
                  </a:lnTo>
                  <a:lnTo>
                    <a:pt x="597694" y="47625"/>
                  </a:lnTo>
                  <a:lnTo>
                    <a:pt x="728663" y="11906"/>
                  </a:lnTo>
                  <a:lnTo>
                    <a:pt x="764382" y="0"/>
                  </a:lnTo>
                  <a:lnTo>
                    <a:pt x="785813" y="2381"/>
                  </a:lnTo>
                  <a:lnTo>
                    <a:pt x="807244" y="9525"/>
                  </a:lnTo>
                  <a:lnTo>
                    <a:pt x="852488" y="28575"/>
                  </a:lnTo>
                  <a:lnTo>
                    <a:pt x="926307" y="66675"/>
                  </a:lnTo>
                  <a:lnTo>
                    <a:pt x="978694" y="95250"/>
                  </a:lnTo>
                  <a:lnTo>
                    <a:pt x="1038225" y="133350"/>
                  </a:lnTo>
                  <a:lnTo>
                    <a:pt x="1062038" y="152400"/>
                  </a:lnTo>
                  <a:lnTo>
                    <a:pt x="1073944" y="169069"/>
                  </a:lnTo>
                  <a:lnTo>
                    <a:pt x="1083469" y="190500"/>
                  </a:lnTo>
                  <a:lnTo>
                    <a:pt x="1092994" y="228600"/>
                  </a:lnTo>
                  <a:lnTo>
                    <a:pt x="1095375" y="245269"/>
                  </a:lnTo>
                  <a:lnTo>
                    <a:pt x="1092994" y="261938"/>
                  </a:lnTo>
                  <a:lnTo>
                    <a:pt x="1085850" y="283369"/>
                  </a:lnTo>
                  <a:lnTo>
                    <a:pt x="1073944" y="297656"/>
                  </a:lnTo>
                  <a:lnTo>
                    <a:pt x="1052513" y="311944"/>
                  </a:lnTo>
                  <a:lnTo>
                    <a:pt x="723900" y="209550"/>
                  </a:lnTo>
                  <a:lnTo>
                    <a:pt x="692944" y="202406"/>
                  </a:lnTo>
                  <a:lnTo>
                    <a:pt x="650082" y="200025"/>
                  </a:lnTo>
                  <a:lnTo>
                    <a:pt x="590550" y="204788"/>
                  </a:lnTo>
                  <a:lnTo>
                    <a:pt x="402432" y="216694"/>
                  </a:lnTo>
                  <a:lnTo>
                    <a:pt x="323850" y="221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640498BE-A1F3-4A07-AEC1-B5983CE4C098}"/>
                </a:ext>
              </a:extLst>
            </p:cNvPr>
            <p:cNvSpPr/>
            <p:nvPr/>
          </p:nvSpPr>
          <p:spPr>
            <a:xfrm>
              <a:off x="3646488" y="2589213"/>
              <a:ext cx="669925" cy="488950"/>
            </a:xfrm>
            <a:custGeom>
              <a:avLst/>
              <a:gdLst>
                <a:gd name="connsiteX0" fmla="*/ 350044 w 671512"/>
                <a:gd name="connsiteY0" fmla="*/ 273844 h 490537"/>
                <a:gd name="connsiteX1" fmla="*/ 297656 w 671512"/>
                <a:gd name="connsiteY1" fmla="*/ 219075 h 490537"/>
                <a:gd name="connsiteX2" fmla="*/ 266700 w 671512"/>
                <a:gd name="connsiteY2" fmla="*/ 190500 h 490537"/>
                <a:gd name="connsiteX3" fmla="*/ 211931 w 671512"/>
                <a:gd name="connsiteY3" fmla="*/ 157162 h 490537"/>
                <a:gd name="connsiteX4" fmla="*/ 154781 w 671512"/>
                <a:gd name="connsiteY4" fmla="*/ 123825 h 490537"/>
                <a:gd name="connsiteX5" fmla="*/ 97631 w 671512"/>
                <a:gd name="connsiteY5" fmla="*/ 97631 h 490537"/>
                <a:gd name="connsiteX6" fmla="*/ 0 w 671512"/>
                <a:gd name="connsiteY6" fmla="*/ 59531 h 490537"/>
                <a:gd name="connsiteX7" fmla="*/ 42862 w 671512"/>
                <a:gd name="connsiteY7" fmla="*/ 0 h 490537"/>
                <a:gd name="connsiteX8" fmla="*/ 164306 w 671512"/>
                <a:gd name="connsiteY8" fmla="*/ 21431 h 490537"/>
                <a:gd name="connsiteX9" fmla="*/ 278606 w 671512"/>
                <a:gd name="connsiteY9" fmla="*/ 40481 h 490537"/>
                <a:gd name="connsiteX10" fmla="*/ 385762 w 671512"/>
                <a:gd name="connsiteY10" fmla="*/ 64294 h 490537"/>
                <a:gd name="connsiteX11" fmla="*/ 450056 w 671512"/>
                <a:gd name="connsiteY11" fmla="*/ 83344 h 490537"/>
                <a:gd name="connsiteX12" fmla="*/ 511969 w 671512"/>
                <a:gd name="connsiteY12" fmla="*/ 107156 h 490537"/>
                <a:gd name="connsiteX13" fmla="*/ 540544 w 671512"/>
                <a:gd name="connsiteY13" fmla="*/ 121444 h 490537"/>
                <a:gd name="connsiteX14" fmla="*/ 552450 w 671512"/>
                <a:gd name="connsiteY14" fmla="*/ 128587 h 490537"/>
                <a:gd name="connsiteX15" fmla="*/ 564356 w 671512"/>
                <a:gd name="connsiteY15" fmla="*/ 140494 h 490537"/>
                <a:gd name="connsiteX16" fmla="*/ 578644 w 671512"/>
                <a:gd name="connsiteY16" fmla="*/ 169069 h 490537"/>
                <a:gd name="connsiteX17" fmla="*/ 607219 w 671512"/>
                <a:gd name="connsiteY17" fmla="*/ 228600 h 490537"/>
                <a:gd name="connsiteX18" fmla="*/ 638175 w 671512"/>
                <a:gd name="connsiteY18" fmla="*/ 304800 h 490537"/>
                <a:gd name="connsiteX19" fmla="*/ 671512 w 671512"/>
                <a:gd name="connsiteY19" fmla="*/ 395287 h 490537"/>
                <a:gd name="connsiteX20" fmla="*/ 590550 w 671512"/>
                <a:gd name="connsiteY20" fmla="*/ 490537 h 490537"/>
                <a:gd name="connsiteX21" fmla="*/ 528637 w 671512"/>
                <a:gd name="connsiteY21" fmla="*/ 464344 h 490537"/>
                <a:gd name="connsiteX22" fmla="*/ 509587 w 671512"/>
                <a:gd name="connsiteY22" fmla="*/ 452437 h 490537"/>
                <a:gd name="connsiteX23" fmla="*/ 476250 w 671512"/>
                <a:gd name="connsiteY23" fmla="*/ 414337 h 490537"/>
                <a:gd name="connsiteX24" fmla="*/ 421481 w 671512"/>
                <a:gd name="connsiteY24" fmla="*/ 352425 h 490537"/>
                <a:gd name="connsiteX25" fmla="*/ 350044 w 671512"/>
                <a:gd name="connsiteY25" fmla="*/ 273844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2" h="490537">
                  <a:moveTo>
                    <a:pt x="350044" y="273844"/>
                  </a:moveTo>
                  <a:lnTo>
                    <a:pt x="297656" y="219075"/>
                  </a:lnTo>
                  <a:lnTo>
                    <a:pt x="266700" y="190500"/>
                  </a:lnTo>
                  <a:lnTo>
                    <a:pt x="211931" y="157162"/>
                  </a:lnTo>
                  <a:lnTo>
                    <a:pt x="154781" y="123825"/>
                  </a:lnTo>
                  <a:lnTo>
                    <a:pt x="97631" y="97631"/>
                  </a:lnTo>
                  <a:lnTo>
                    <a:pt x="0" y="59531"/>
                  </a:lnTo>
                  <a:lnTo>
                    <a:pt x="42862" y="0"/>
                  </a:lnTo>
                  <a:lnTo>
                    <a:pt x="164306" y="21431"/>
                  </a:lnTo>
                  <a:lnTo>
                    <a:pt x="278606" y="40481"/>
                  </a:lnTo>
                  <a:lnTo>
                    <a:pt x="385762" y="64294"/>
                  </a:lnTo>
                  <a:lnTo>
                    <a:pt x="450056" y="83344"/>
                  </a:lnTo>
                  <a:lnTo>
                    <a:pt x="511969" y="107156"/>
                  </a:lnTo>
                  <a:lnTo>
                    <a:pt x="540544" y="121444"/>
                  </a:lnTo>
                  <a:lnTo>
                    <a:pt x="552450" y="128587"/>
                  </a:lnTo>
                  <a:lnTo>
                    <a:pt x="564356" y="140494"/>
                  </a:lnTo>
                  <a:lnTo>
                    <a:pt x="578644" y="169069"/>
                  </a:lnTo>
                  <a:lnTo>
                    <a:pt x="607219" y="228600"/>
                  </a:lnTo>
                  <a:lnTo>
                    <a:pt x="638175" y="304800"/>
                  </a:lnTo>
                  <a:lnTo>
                    <a:pt x="671512" y="395287"/>
                  </a:lnTo>
                  <a:lnTo>
                    <a:pt x="590550" y="490537"/>
                  </a:lnTo>
                  <a:lnTo>
                    <a:pt x="528637" y="464344"/>
                  </a:lnTo>
                  <a:lnTo>
                    <a:pt x="509587" y="452437"/>
                  </a:lnTo>
                  <a:lnTo>
                    <a:pt x="476250" y="414337"/>
                  </a:lnTo>
                  <a:lnTo>
                    <a:pt x="421481" y="352425"/>
                  </a:lnTo>
                  <a:lnTo>
                    <a:pt x="350044" y="2738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908467B6-8A96-4589-89EA-2897FF7CA7FF}"/>
                </a:ext>
              </a:extLst>
            </p:cNvPr>
            <p:cNvSpPr/>
            <p:nvPr/>
          </p:nvSpPr>
          <p:spPr>
            <a:xfrm>
              <a:off x="3248025" y="3057525"/>
              <a:ext cx="668338" cy="620713"/>
            </a:xfrm>
            <a:custGeom>
              <a:avLst/>
              <a:gdLst>
                <a:gd name="connsiteX0" fmla="*/ 359569 w 669131"/>
                <a:gd name="connsiteY0" fmla="*/ 342900 h 621506"/>
                <a:gd name="connsiteX1" fmla="*/ 307181 w 669131"/>
                <a:gd name="connsiteY1" fmla="*/ 269081 h 621506"/>
                <a:gd name="connsiteX2" fmla="*/ 288131 w 669131"/>
                <a:gd name="connsiteY2" fmla="*/ 238125 h 621506"/>
                <a:gd name="connsiteX3" fmla="*/ 266700 w 669131"/>
                <a:gd name="connsiteY3" fmla="*/ 216694 h 621506"/>
                <a:gd name="connsiteX4" fmla="*/ 204788 w 669131"/>
                <a:gd name="connsiteY4" fmla="*/ 169069 h 621506"/>
                <a:gd name="connsiteX5" fmla="*/ 157163 w 669131"/>
                <a:gd name="connsiteY5" fmla="*/ 138113 h 621506"/>
                <a:gd name="connsiteX6" fmla="*/ 100013 w 669131"/>
                <a:gd name="connsiteY6" fmla="*/ 104775 h 621506"/>
                <a:gd name="connsiteX7" fmla="*/ 0 w 669131"/>
                <a:gd name="connsiteY7" fmla="*/ 59531 h 621506"/>
                <a:gd name="connsiteX8" fmla="*/ 57150 w 669131"/>
                <a:gd name="connsiteY8" fmla="*/ 0 h 621506"/>
                <a:gd name="connsiteX9" fmla="*/ 173831 w 669131"/>
                <a:gd name="connsiteY9" fmla="*/ 35719 h 621506"/>
                <a:gd name="connsiteX10" fmla="*/ 292894 w 669131"/>
                <a:gd name="connsiteY10" fmla="*/ 71438 h 621506"/>
                <a:gd name="connsiteX11" fmla="*/ 400050 w 669131"/>
                <a:gd name="connsiteY11" fmla="*/ 109538 h 621506"/>
                <a:gd name="connsiteX12" fmla="*/ 473869 w 669131"/>
                <a:gd name="connsiteY12" fmla="*/ 142875 h 621506"/>
                <a:gd name="connsiteX13" fmla="*/ 511969 w 669131"/>
                <a:gd name="connsiteY13" fmla="*/ 161925 h 621506"/>
                <a:gd name="connsiteX14" fmla="*/ 531019 w 669131"/>
                <a:gd name="connsiteY14" fmla="*/ 180975 h 621506"/>
                <a:gd name="connsiteX15" fmla="*/ 547688 w 669131"/>
                <a:gd name="connsiteY15" fmla="*/ 204788 h 621506"/>
                <a:gd name="connsiteX16" fmla="*/ 569119 w 669131"/>
                <a:gd name="connsiteY16" fmla="*/ 245269 h 621506"/>
                <a:gd name="connsiteX17" fmla="*/ 592931 w 669131"/>
                <a:gd name="connsiteY17" fmla="*/ 300038 h 621506"/>
                <a:gd name="connsiteX18" fmla="*/ 628650 w 669131"/>
                <a:gd name="connsiteY18" fmla="*/ 397669 h 621506"/>
                <a:gd name="connsiteX19" fmla="*/ 669131 w 669131"/>
                <a:gd name="connsiteY19" fmla="*/ 526256 h 621506"/>
                <a:gd name="connsiteX20" fmla="*/ 557213 w 669131"/>
                <a:gd name="connsiteY20" fmla="*/ 621506 h 621506"/>
                <a:gd name="connsiteX21" fmla="*/ 500063 w 669131"/>
                <a:gd name="connsiteY21" fmla="*/ 545306 h 621506"/>
                <a:gd name="connsiteX22" fmla="*/ 416719 w 669131"/>
                <a:gd name="connsiteY22" fmla="*/ 428625 h 621506"/>
                <a:gd name="connsiteX23" fmla="*/ 359569 w 669131"/>
                <a:gd name="connsiteY23" fmla="*/ 3429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9131" h="621506">
                  <a:moveTo>
                    <a:pt x="359569" y="342900"/>
                  </a:moveTo>
                  <a:lnTo>
                    <a:pt x="307181" y="269081"/>
                  </a:lnTo>
                  <a:lnTo>
                    <a:pt x="288131" y="238125"/>
                  </a:lnTo>
                  <a:lnTo>
                    <a:pt x="266700" y="216694"/>
                  </a:lnTo>
                  <a:lnTo>
                    <a:pt x="204788" y="169069"/>
                  </a:lnTo>
                  <a:lnTo>
                    <a:pt x="157163" y="138113"/>
                  </a:lnTo>
                  <a:lnTo>
                    <a:pt x="100013" y="104775"/>
                  </a:lnTo>
                  <a:lnTo>
                    <a:pt x="0" y="59531"/>
                  </a:lnTo>
                  <a:lnTo>
                    <a:pt x="57150" y="0"/>
                  </a:lnTo>
                  <a:lnTo>
                    <a:pt x="173831" y="35719"/>
                  </a:lnTo>
                  <a:lnTo>
                    <a:pt x="292894" y="71438"/>
                  </a:lnTo>
                  <a:lnTo>
                    <a:pt x="400050" y="109538"/>
                  </a:lnTo>
                  <a:lnTo>
                    <a:pt x="473869" y="142875"/>
                  </a:lnTo>
                  <a:lnTo>
                    <a:pt x="511969" y="161925"/>
                  </a:lnTo>
                  <a:lnTo>
                    <a:pt x="531019" y="180975"/>
                  </a:lnTo>
                  <a:lnTo>
                    <a:pt x="547688" y="204788"/>
                  </a:lnTo>
                  <a:lnTo>
                    <a:pt x="569119" y="245269"/>
                  </a:lnTo>
                  <a:lnTo>
                    <a:pt x="592931" y="300038"/>
                  </a:lnTo>
                  <a:lnTo>
                    <a:pt x="628650" y="397669"/>
                  </a:lnTo>
                  <a:lnTo>
                    <a:pt x="669131" y="526256"/>
                  </a:lnTo>
                  <a:lnTo>
                    <a:pt x="557213" y="621506"/>
                  </a:lnTo>
                  <a:lnTo>
                    <a:pt x="500063" y="545306"/>
                  </a:lnTo>
                  <a:lnTo>
                    <a:pt x="416719" y="428625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35862811-5C46-4E4C-9439-70D542FE4A75}"/>
                </a:ext>
              </a:extLst>
            </p:cNvPr>
            <p:cNvSpPr/>
            <p:nvPr/>
          </p:nvSpPr>
          <p:spPr>
            <a:xfrm>
              <a:off x="4743450" y="2646363"/>
              <a:ext cx="2020888" cy="444500"/>
            </a:xfrm>
            <a:custGeom>
              <a:avLst/>
              <a:gdLst>
                <a:gd name="connsiteX0" fmla="*/ 590550 w 2021681"/>
                <a:gd name="connsiteY0" fmla="*/ 228600 h 445294"/>
                <a:gd name="connsiteX1" fmla="*/ 747713 w 2021681"/>
                <a:gd name="connsiteY1" fmla="*/ 209550 h 445294"/>
                <a:gd name="connsiteX2" fmla="*/ 840581 w 2021681"/>
                <a:gd name="connsiteY2" fmla="*/ 195262 h 445294"/>
                <a:gd name="connsiteX3" fmla="*/ 1083469 w 2021681"/>
                <a:gd name="connsiteY3" fmla="*/ 154781 h 445294"/>
                <a:gd name="connsiteX4" fmla="*/ 1276350 w 2021681"/>
                <a:gd name="connsiteY4" fmla="*/ 116681 h 445294"/>
                <a:gd name="connsiteX5" fmla="*/ 1378744 w 2021681"/>
                <a:gd name="connsiteY5" fmla="*/ 97631 h 445294"/>
                <a:gd name="connsiteX6" fmla="*/ 1445419 w 2021681"/>
                <a:gd name="connsiteY6" fmla="*/ 83344 h 445294"/>
                <a:gd name="connsiteX7" fmla="*/ 1538288 w 2021681"/>
                <a:gd name="connsiteY7" fmla="*/ 50006 h 445294"/>
                <a:gd name="connsiteX8" fmla="*/ 1588294 w 2021681"/>
                <a:gd name="connsiteY8" fmla="*/ 30956 h 445294"/>
                <a:gd name="connsiteX9" fmla="*/ 1643063 w 2021681"/>
                <a:gd name="connsiteY9" fmla="*/ 4762 h 445294"/>
                <a:gd name="connsiteX10" fmla="*/ 1664494 w 2021681"/>
                <a:gd name="connsiteY10" fmla="*/ 0 h 445294"/>
                <a:gd name="connsiteX11" fmla="*/ 1733550 w 2021681"/>
                <a:gd name="connsiteY11" fmla="*/ 2381 h 445294"/>
                <a:gd name="connsiteX12" fmla="*/ 1843088 w 2021681"/>
                <a:gd name="connsiteY12" fmla="*/ 14287 h 445294"/>
                <a:gd name="connsiteX13" fmla="*/ 1912144 w 2021681"/>
                <a:gd name="connsiteY13" fmla="*/ 28575 h 445294"/>
                <a:gd name="connsiteX14" fmla="*/ 1981200 w 2021681"/>
                <a:gd name="connsiteY14" fmla="*/ 50006 h 445294"/>
                <a:gd name="connsiteX15" fmla="*/ 2000250 w 2021681"/>
                <a:gd name="connsiteY15" fmla="*/ 59531 h 445294"/>
                <a:gd name="connsiteX16" fmla="*/ 2012156 w 2021681"/>
                <a:gd name="connsiteY16" fmla="*/ 71437 h 445294"/>
                <a:gd name="connsiteX17" fmla="*/ 2019300 w 2021681"/>
                <a:gd name="connsiteY17" fmla="*/ 83344 h 445294"/>
                <a:gd name="connsiteX18" fmla="*/ 2021681 w 2021681"/>
                <a:gd name="connsiteY18" fmla="*/ 100012 h 445294"/>
                <a:gd name="connsiteX19" fmla="*/ 2016919 w 2021681"/>
                <a:gd name="connsiteY19" fmla="*/ 135731 h 445294"/>
                <a:gd name="connsiteX20" fmla="*/ 2005013 w 2021681"/>
                <a:gd name="connsiteY20" fmla="*/ 157162 h 445294"/>
                <a:gd name="connsiteX21" fmla="*/ 1988344 w 2021681"/>
                <a:gd name="connsiteY21" fmla="*/ 169069 h 445294"/>
                <a:gd name="connsiteX22" fmla="*/ 1938338 w 2021681"/>
                <a:gd name="connsiteY22" fmla="*/ 188119 h 445294"/>
                <a:gd name="connsiteX23" fmla="*/ 1847850 w 2021681"/>
                <a:gd name="connsiteY23" fmla="*/ 209550 h 445294"/>
                <a:gd name="connsiteX24" fmla="*/ 1766888 w 2021681"/>
                <a:gd name="connsiteY24" fmla="*/ 226219 h 445294"/>
                <a:gd name="connsiteX25" fmla="*/ 1650206 w 2021681"/>
                <a:gd name="connsiteY25" fmla="*/ 245269 h 445294"/>
                <a:gd name="connsiteX26" fmla="*/ 1512094 w 2021681"/>
                <a:gd name="connsiteY26" fmla="*/ 266700 h 445294"/>
                <a:gd name="connsiteX27" fmla="*/ 1366838 w 2021681"/>
                <a:gd name="connsiteY27" fmla="*/ 288131 h 445294"/>
                <a:gd name="connsiteX28" fmla="*/ 1252538 w 2021681"/>
                <a:gd name="connsiteY28" fmla="*/ 304800 h 445294"/>
                <a:gd name="connsiteX29" fmla="*/ 1100138 w 2021681"/>
                <a:gd name="connsiteY29" fmla="*/ 323850 h 445294"/>
                <a:gd name="connsiteX30" fmla="*/ 995363 w 2021681"/>
                <a:gd name="connsiteY30" fmla="*/ 338137 h 445294"/>
                <a:gd name="connsiteX31" fmla="*/ 742950 w 2021681"/>
                <a:gd name="connsiteY31" fmla="*/ 381000 h 445294"/>
                <a:gd name="connsiteX32" fmla="*/ 611981 w 2021681"/>
                <a:gd name="connsiteY32" fmla="*/ 407194 h 445294"/>
                <a:gd name="connsiteX33" fmla="*/ 469106 w 2021681"/>
                <a:gd name="connsiteY33" fmla="*/ 435769 h 445294"/>
                <a:gd name="connsiteX34" fmla="*/ 414338 w 2021681"/>
                <a:gd name="connsiteY34" fmla="*/ 445294 h 445294"/>
                <a:gd name="connsiteX35" fmla="*/ 383381 w 2021681"/>
                <a:gd name="connsiteY35" fmla="*/ 445294 h 445294"/>
                <a:gd name="connsiteX36" fmla="*/ 340519 w 2021681"/>
                <a:gd name="connsiteY36" fmla="*/ 440531 h 445294"/>
                <a:gd name="connsiteX37" fmla="*/ 288131 w 2021681"/>
                <a:gd name="connsiteY37" fmla="*/ 426244 h 445294"/>
                <a:gd name="connsiteX38" fmla="*/ 228600 w 2021681"/>
                <a:gd name="connsiteY38" fmla="*/ 400050 h 445294"/>
                <a:gd name="connsiteX39" fmla="*/ 178594 w 2021681"/>
                <a:gd name="connsiteY39" fmla="*/ 366712 h 445294"/>
                <a:gd name="connsiteX40" fmla="*/ 130969 w 2021681"/>
                <a:gd name="connsiteY40" fmla="*/ 326231 h 445294"/>
                <a:gd name="connsiteX41" fmla="*/ 88106 w 2021681"/>
                <a:gd name="connsiteY41" fmla="*/ 285750 h 445294"/>
                <a:gd name="connsiteX42" fmla="*/ 42863 w 2021681"/>
                <a:gd name="connsiteY42" fmla="*/ 240506 h 445294"/>
                <a:gd name="connsiteX43" fmla="*/ 4763 w 2021681"/>
                <a:gd name="connsiteY43" fmla="*/ 192881 h 445294"/>
                <a:gd name="connsiteX44" fmla="*/ 0 w 2021681"/>
                <a:gd name="connsiteY44" fmla="*/ 176212 h 445294"/>
                <a:gd name="connsiteX45" fmla="*/ 4763 w 2021681"/>
                <a:gd name="connsiteY45" fmla="*/ 159544 h 445294"/>
                <a:gd name="connsiteX46" fmla="*/ 14288 w 2021681"/>
                <a:gd name="connsiteY46" fmla="*/ 157162 h 445294"/>
                <a:gd name="connsiteX47" fmla="*/ 52388 w 2021681"/>
                <a:gd name="connsiteY47" fmla="*/ 171450 h 445294"/>
                <a:gd name="connsiteX48" fmla="*/ 100013 w 2021681"/>
                <a:gd name="connsiteY48" fmla="*/ 192881 h 445294"/>
                <a:gd name="connsiteX49" fmla="*/ 161925 w 2021681"/>
                <a:gd name="connsiteY49" fmla="*/ 219075 h 445294"/>
                <a:gd name="connsiteX50" fmla="*/ 235744 w 2021681"/>
                <a:gd name="connsiteY50" fmla="*/ 245269 h 445294"/>
                <a:gd name="connsiteX51" fmla="*/ 321469 w 2021681"/>
                <a:gd name="connsiteY51" fmla="*/ 245269 h 445294"/>
                <a:gd name="connsiteX52" fmla="*/ 442913 w 2021681"/>
                <a:gd name="connsiteY52" fmla="*/ 242887 h 445294"/>
                <a:gd name="connsiteX53" fmla="*/ 590550 w 2021681"/>
                <a:gd name="connsiteY53" fmla="*/ 228600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21681" h="445294">
                  <a:moveTo>
                    <a:pt x="590550" y="228600"/>
                  </a:moveTo>
                  <a:lnTo>
                    <a:pt x="747713" y="209550"/>
                  </a:lnTo>
                  <a:lnTo>
                    <a:pt x="840581" y="195262"/>
                  </a:lnTo>
                  <a:lnTo>
                    <a:pt x="1083469" y="154781"/>
                  </a:lnTo>
                  <a:lnTo>
                    <a:pt x="1276350" y="116681"/>
                  </a:lnTo>
                  <a:lnTo>
                    <a:pt x="1378744" y="97631"/>
                  </a:lnTo>
                  <a:lnTo>
                    <a:pt x="1445419" y="83344"/>
                  </a:lnTo>
                  <a:lnTo>
                    <a:pt x="1538288" y="50006"/>
                  </a:lnTo>
                  <a:lnTo>
                    <a:pt x="1588294" y="30956"/>
                  </a:lnTo>
                  <a:lnTo>
                    <a:pt x="1643063" y="4762"/>
                  </a:lnTo>
                  <a:lnTo>
                    <a:pt x="1664494" y="0"/>
                  </a:lnTo>
                  <a:lnTo>
                    <a:pt x="1733550" y="2381"/>
                  </a:lnTo>
                  <a:lnTo>
                    <a:pt x="1843088" y="14287"/>
                  </a:lnTo>
                  <a:lnTo>
                    <a:pt x="1912144" y="28575"/>
                  </a:lnTo>
                  <a:lnTo>
                    <a:pt x="1981200" y="50006"/>
                  </a:lnTo>
                  <a:lnTo>
                    <a:pt x="2000250" y="59531"/>
                  </a:lnTo>
                  <a:lnTo>
                    <a:pt x="2012156" y="71437"/>
                  </a:lnTo>
                  <a:lnTo>
                    <a:pt x="2019300" y="83344"/>
                  </a:lnTo>
                  <a:lnTo>
                    <a:pt x="2021681" y="100012"/>
                  </a:lnTo>
                  <a:lnTo>
                    <a:pt x="2016919" y="135731"/>
                  </a:lnTo>
                  <a:lnTo>
                    <a:pt x="2005013" y="157162"/>
                  </a:lnTo>
                  <a:lnTo>
                    <a:pt x="1988344" y="169069"/>
                  </a:lnTo>
                  <a:lnTo>
                    <a:pt x="1938338" y="188119"/>
                  </a:lnTo>
                  <a:lnTo>
                    <a:pt x="1847850" y="209550"/>
                  </a:lnTo>
                  <a:lnTo>
                    <a:pt x="1766888" y="226219"/>
                  </a:lnTo>
                  <a:lnTo>
                    <a:pt x="1650206" y="245269"/>
                  </a:lnTo>
                  <a:lnTo>
                    <a:pt x="1512094" y="266700"/>
                  </a:lnTo>
                  <a:lnTo>
                    <a:pt x="1366838" y="288131"/>
                  </a:lnTo>
                  <a:lnTo>
                    <a:pt x="1252538" y="304800"/>
                  </a:lnTo>
                  <a:lnTo>
                    <a:pt x="1100138" y="323850"/>
                  </a:lnTo>
                  <a:lnTo>
                    <a:pt x="995363" y="338137"/>
                  </a:lnTo>
                  <a:lnTo>
                    <a:pt x="742950" y="381000"/>
                  </a:lnTo>
                  <a:lnTo>
                    <a:pt x="611981" y="407194"/>
                  </a:lnTo>
                  <a:lnTo>
                    <a:pt x="469106" y="435769"/>
                  </a:lnTo>
                  <a:lnTo>
                    <a:pt x="414338" y="445294"/>
                  </a:lnTo>
                  <a:lnTo>
                    <a:pt x="383381" y="445294"/>
                  </a:lnTo>
                  <a:lnTo>
                    <a:pt x="340519" y="440531"/>
                  </a:lnTo>
                  <a:lnTo>
                    <a:pt x="288131" y="426244"/>
                  </a:lnTo>
                  <a:lnTo>
                    <a:pt x="228600" y="400050"/>
                  </a:lnTo>
                  <a:lnTo>
                    <a:pt x="178594" y="366712"/>
                  </a:lnTo>
                  <a:lnTo>
                    <a:pt x="130969" y="326231"/>
                  </a:lnTo>
                  <a:lnTo>
                    <a:pt x="88106" y="285750"/>
                  </a:lnTo>
                  <a:lnTo>
                    <a:pt x="42863" y="240506"/>
                  </a:lnTo>
                  <a:lnTo>
                    <a:pt x="4763" y="192881"/>
                  </a:lnTo>
                  <a:lnTo>
                    <a:pt x="0" y="176212"/>
                  </a:lnTo>
                  <a:lnTo>
                    <a:pt x="4763" y="159544"/>
                  </a:lnTo>
                  <a:lnTo>
                    <a:pt x="14288" y="157162"/>
                  </a:lnTo>
                  <a:lnTo>
                    <a:pt x="52388" y="171450"/>
                  </a:lnTo>
                  <a:lnTo>
                    <a:pt x="100013" y="192881"/>
                  </a:lnTo>
                  <a:lnTo>
                    <a:pt x="161925" y="219075"/>
                  </a:lnTo>
                  <a:lnTo>
                    <a:pt x="235744" y="245269"/>
                  </a:lnTo>
                  <a:lnTo>
                    <a:pt x="321469" y="245269"/>
                  </a:lnTo>
                  <a:lnTo>
                    <a:pt x="442913" y="242887"/>
                  </a:lnTo>
                  <a:lnTo>
                    <a:pt x="590550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7F6F4E6C-73B1-45A0-B216-D0A582F48D9C}"/>
                </a:ext>
              </a:extLst>
            </p:cNvPr>
            <p:cNvSpPr/>
            <p:nvPr/>
          </p:nvSpPr>
          <p:spPr>
            <a:xfrm>
              <a:off x="4305300" y="1711325"/>
              <a:ext cx="1668463" cy="2928938"/>
            </a:xfrm>
            <a:custGeom>
              <a:avLst/>
              <a:gdLst>
                <a:gd name="connsiteX0" fmla="*/ 1268730 w 1668780"/>
                <a:gd name="connsiteY0" fmla="*/ 784860 h 2929890"/>
                <a:gd name="connsiteX1" fmla="*/ 1283970 w 1668780"/>
                <a:gd name="connsiteY1" fmla="*/ 624840 h 2929890"/>
                <a:gd name="connsiteX2" fmla="*/ 1299210 w 1668780"/>
                <a:gd name="connsiteY2" fmla="*/ 453390 h 2929890"/>
                <a:gd name="connsiteX3" fmla="*/ 1306830 w 1668780"/>
                <a:gd name="connsiteY3" fmla="*/ 297180 h 2929890"/>
                <a:gd name="connsiteX4" fmla="*/ 1306830 w 1668780"/>
                <a:gd name="connsiteY4" fmla="*/ 247650 h 2929890"/>
                <a:gd name="connsiteX5" fmla="*/ 1299210 w 1668780"/>
                <a:gd name="connsiteY5" fmla="*/ 213360 h 2929890"/>
                <a:gd name="connsiteX6" fmla="*/ 1272540 w 1668780"/>
                <a:gd name="connsiteY6" fmla="*/ 160020 h 2929890"/>
                <a:gd name="connsiteX7" fmla="*/ 1242060 w 1668780"/>
                <a:gd name="connsiteY7" fmla="*/ 110490 h 2929890"/>
                <a:gd name="connsiteX8" fmla="*/ 1211580 w 1668780"/>
                <a:gd name="connsiteY8" fmla="*/ 76200 h 2929890"/>
                <a:gd name="connsiteX9" fmla="*/ 1188720 w 1668780"/>
                <a:gd name="connsiteY9" fmla="*/ 60960 h 2929890"/>
                <a:gd name="connsiteX10" fmla="*/ 1154430 w 1668780"/>
                <a:gd name="connsiteY10" fmla="*/ 49530 h 2929890"/>
                <a:gd name="connsiteX11" fmla="*/ 1143000 w 1668780"/>
                <a:gd name="connsiteY11" fmla="*/ 30480 h 2929890"/>
                <a:gd name="connsiteX12" fmla="*/ 1143000 w 1668780"/>
                <a:gd name="connsiteY12" fmla="*/ 19050 h 2929890"/>
                <a:gd name="connsiteX13" fmla="*/ 1150620 w 1668780"/>
                <a:gd name="connsiteY13" fmla="*/ 7620 h 2929890"/>
                <a:gd name="connsiteX14" fmla="*/ 1162050 w 1668780"/>
                <a:gd name="connsiteY14" fmla="*/ 0 h 2929890"/>
                <a:gd name="connsiteX15" fmla="*/ 1181100 w 1668780"/>
                <a:gd name="connsiteY15" fmla="*/ 0 h 2929890"/>
                <a:gd name="connsiteX16" fmla="*/ 1242060 w 1668780"/>
                <a:gd name="connsiteY16" fmla="*/ 11430 h 2929890"/>
                <a:gd name="connsiteX17" fmla="*/ 1325880 w 1668780"/>
                <a:gd name="connsiteY17" fmla="*/ 34290 h 2929890"/>
                <a:gd name="connsiteX18" fmla="*/ 1417320 w 1668780"/>
                <a:gd name="connsiteY18" fmla="*/ 64770 h 2929890"/>
                <a:gd name="connsiteX19" fmla="*/ 1504950 w 1668780"/>
                <a:gd name="connsiteY19" fmla="*/ 102870 h 2929890"/>
                <a:gd name="connsiteX20" fmla="*/ 1562100 w 1668780"/>
                <a:gd name="connsiteY20" fmla="*/ 133350 h 2929890"/>
                <a:gd name="connsiteX21" fmla="*/ 1615440 w 1668780"/>
                <a:gd name="connsiteY21" fmla="*/ 171450 h 2929890"/>
                <a:gd name="connsiteX22" fmla="*/ 1638300 w 1668780"/>
                <a:gd name="connsiteY22" fmla="*/ 190500 h 2929890"/>
                <a:gd name="connsiteX23" fmla="*/ 1657350 w 1668780"/>
                <a:gd name="connsiteY23" fmla="*/ 201930 h 2929890"/>
                <a:gd name="connsiteX24" fmla="*/ 1664970 w 1668780"/>
                <a:gd name="connsiteY24" fmla="*/ 209550 h 2929890"/>
                <a:gd name="connsiteX25" fmla="*/ 1668780 w 1668780"/>
                <a:gd name="connsiteY25" fmla="*/ 224790 h 2929890"/>
                <a:gd name="connsiteX26" fmla="*/ 1661160 w 1668780"/>
                <a:gd name="connsiteY26" fmla="*/ 247650 h 2929890"/>
                <a:gd name="connsiteX27" fmla="*/ 1649730 w 1668780"/>
                <a:gd name="connsiteY27" fmla="*/ 270510 h 2929890"/>
                <a:gd name="connsiteX28" fmla="*/ 1623060 w 1668780"/>
                <a:gd name="connsiteY28" fmla="*/ 304800 h 2929890"/>
                <a:gd name="connsiteX29" fmla="*/ 1611630 w 1668780"/>
                <a:gd name="connsiteY29" fmla="*/ 323850 h 2929890"/>
                <a:gd name="connsiteX30" fmla="*/ 1596390 w 1668780"/>
                <a:gd name="connsiteY30" fmla="*/ 381000 h 2929890"/>
                <a:gd name="connsiteX31" fmla="*/ 1565910 w 1668780"/>
                <a:gd name="connsiteY31" fmla="*/ 537210 h 2929890"/>
                <a:gd name="connsiteX32" fmla="*/ 1546860 w 1668780"/>
                <a:gd name="connsiteY32" fmla="*/ 674370 h 2929890"/>
                <a:gd name="connsiteX33" fmla="*/ 1531620 w 1668780"/>
                <a:gd name="connsiteY33" fmla="*/ 796290 h 2929890"/>
                <a:gd name="connsiteX34" fmla="*/ 1516380 w 1668780"/>
                <a:gd name="connsiteY34" fmla="*/ 975360 h 2929890"/>
                <a:gd name="connsiteX35" fmla="*/ 1504950 w 1668780"/>
                <a:gd name="connsiteY35" fmla="*/ 1131570 h 2929890"/>
                <a:gd name="connsiteX36" fmla="*/ 1440180 w 1668780"/>
                <a:gd name="connsiteY36" fmla="*/ 1398270 h 2929890"/>
                <a:gd name="connsiteX37" fmla="*/ 1398270 w 1668780"/>
                <a:gd name="connsiteY37" fmla="*/ 1524000 h 2929890"/>
                <a:gd name="connsiteX38" fmla="*/ 1348740 w 1668780"/>
                <a:gd name="connsiteY38" fmla="*/ 1649730 h 2929890"/>
                <a:gd name="connsiteX39" fmla="*/ 1303020 w 1668780"/>
                <a:gd name="connsiteY39" fmla="*/ 1752600 h 2929890"/>
                <a:gd name="connsiteX40" fmla="*/ 1238250 w 1668780"/>
                <a:gd name="connsiteY40" fmla="*/ 1882140 h 2929890"/>
                <a:gd name="connsiteX41" fmla="*/ 1143000 w 1668780"/>
                <a:gd name="connsiteY41" fmla="*/ 2038350 h 2929890"/>
                <a:gd name="connsiteX42" fmla="*/ 1085850 w 1668780"/>
                <a:gd name="connsiteY42" fmla="*/ 2122170 h 2929890"/>
                <a:gd name="connsiteX43" fmla="*/ 963930 w 1668780"/>
                <a:gd name="connsiteY43" fmla="*/ 2274570 h 2929890"/>
                <a:gd name="connsiteX44" fmla="*/ 853440 w 1668780"/>
                <a:gd name="connsiteY44" fmla="*/ 2396490 h 2929890"/>
                <a:gd name="connsiteX45" fmla="*/ 746760 w 1668780"/>
                <a:gd name="connsiteY45" fmla="*/ 2499360 h 2929890"/>
                <a:gd name="connsiteX46" fmla="*/ 659130 w 1668780"/>
                <a:gd name="connsiteY46" fmla="*/ 2575560 h 2929890"/>
                <a:gd name="connsiteX47" fmla="*/ 525780 w 1668780"/>
                <a:gd name="connsiteY47" fmla="*/ 2670810 h 2929890"/>
                <a:gd name="connsiteX48" fmla="*/ 430530 w 1668780"/>
                <a:gd name="connsiteY48" fmla="*/ 2735580 h 2929890"/>
                <a:gd name="connsiteX49" fmla="*/ 300990 w 1668780"/>
                <a:gd name="connsiteY49" fmla="*/ 2811780 h 2929890"/>
                <a:gd name="connsiteX50" fmla="*/ 201930 w 1668780"/>
                <a:gd name="connsiteY50" fmla="*/ 2861310 h 2929890"/>
                <a:gd name="connsiteX51" fmla="*/ 80010 w 1668780"/>
                <a:gd name="connsiteY51" fmla="*/ 2914650 h 2929890"/>
                <a:gd name="connsiteX52" fmla="*/ 34290 w 1668780"/>
                <a:gd name="connsiteY52" fmla="*/ 2926080 h 2929890"/>
                <a:gd name="connsiteX53" fmla="*/ 19050 w 1668780"/>
                <a:gd name="connsiteY53" fmla="*/ 2929890 h 2929890"/>
                <a:gd name="connsiteX54" fmla="*/ 3810 w 1668780"/>
                <a:gd name="connsiteY54" fmla="*/ 2926080 h 2929890"/>
                <a:gd name="connsiteX55" fmla="*/ 0 w 1668780"/>
                <a:gd name="connsiteY55" fmla="*/ 2918460 h 2929890"/>
                <a:gd name="connsiteX56" fmla="*/ 0 w 1668780"/>
                <a:gd name="connsiteY56" fmla="*/ 2903220 h 2929890"/>
                <a:gd name="connsiteX57" fmla="*/ 7620 w 1668780"/>
                <a:gd name="connsiteY57" fmla="*/ 2880360 h 2929890"/>
                <a:gd name="connsiteX58" fmla="*/ 72390 w 1668780"/>
                <a:gd name="connsiteY58" fmla="*/ 2838450 h 2929890"/>
                <a:gd name="connsiteX59" fmla="*/ 186690 w 1668780"/>
                <a:gd name="connsiteY59" fmla="*/ 2766060 h 2929890"/>
                <a:gd name="connsiteX60" fmla="*/ 316230 w 1668780"/>
                <a:gd name="connsiteY60" fmla="*/ 2678430 h 2929890"/>
                <a:gd name="connsiteX61" fmla="*/ 434340 w 1668780"/>
                <a:gd name="connsiteY61" fmla="*/ 2586990 h 2929890"/>
                <a:gd name="connsiteX62" fmla="*/ 560070 w 1668780"/>
                <a:gd name="connsiteY62" fmla="*/ 2476500 h 2929890"/>
                <a:gd name="connsiteX63" fmla="*/ 681990 w 1668780"/>
                <a:gd name="connsiteY63" fmla="*/ 2346960 h 2929890"/>
                <a:gd name="connsiteX64" fmla="*/ 796290 w 1668780"/>
                <a:gd name="connsiteY64" fmla="*/ 2190750 h 2929890"/>
                <a:gd name="connsiteX65" fmla="*/ 899160 w 1668780"/>
                <a:gd name="connsiteY65" fmla="*/ 2045970 h 2929890"/>
                <a:gd name="connsiteX66" fmla="*/ 979170 w 1668780"/>
                <a:gd name="connsiteY66" fmla="*/ 1901190 h 2929890"/>
                <a:gd name="connsiteX67" fmla="*/ 1028700 w 1668780"/>
                <a:gd name="connsiteY67" fmla="*/ 1805940 h 2929890"/>
                <a:gd name="connsiteX68" fmla="*/ 1074420 w 1668780"/>
                <a:gd name="connsiteY68" fmla="*/ 1699260 h 2929890"/>
                <a:gd name="connsiteX69" fmla="*/ 1108710 w 1668780"/>
                <a:gd name="connsiteY69" fmla="*/ 1607820 h 2929890"/>
                <a:gd name="connsiteX70" fmla="*/ 1143000 w 1668780"/>
                <a:gd name="connsiteY70" fmla="*/ 1516380 h 2929890"/>
                <a:gd name="connsiteX71" fmla="*/ 1158240 w 1668780"/>
                <a:gd name="connsiteY71" fmla="*/ 1455420 h 2929890"/>
                <a:gd name="connsiteX72" fmla="*/ 1188720 w 1668780"/>
                <a:gd name="connsiteY72" fmla="*/ 1341120 h 2929890"/>
                <a:gd name="connsiteX73" fmla="*/ 1203960 w 1668780"/>
                <a:gd name="connsiteY73" fmla="*/ 1283970 h 2929890"/>
                <a:gd name="connsiteX74" fmla="*/ 1238250 w 1668780"/>
                <a:gd name="connsiteY74" fmla="*/ 1143000 h 2929890"/>
                <a:gd name="connsiteX75" fmla="*/ 1268730 w 1668780"/>
                <a:gd name="connsiteY75" fmla="*/ 784860 h 292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68780" h="2929890">
                  <a:moveTo>
                    <a:pt x="1268730" y="784860"/>
                  </a:moveTo>
                  <a:lnTo>
                    <a:pt x="1283970" y="624840"/>
                  </a:lnTo>
                  <a:lnTo>
                    <a:pt x="1299210" y="453390"/>
                  </a:lnTo>
                  <a:lnTo>
                    <a:pt x="1306830" y="297180"/>
                  </a:lnTo>
                  <a:lnTo>
                    <a:pt x="1306830" y="247650"/>
                  </a:lnTo>
                  <a:lnTo>
                    <a:pt x="1299210" y="213360"/>
                  </a:lnTo>
                  <a:lnTo>
                    <a:pt x="1272540" y="160020"/>
                  </a:lnTo>
                  <a:lnTo>
                    <a:pt x="1242060" y="110490"/>
                  </a:lnTo>
                  <a:lnTo>
                    <a:pt x="1211580" y="76200"/>
                  </a:lnTo>
                  <a:lnTo>
                    <a:pt x="1188720" y="60960"/>
                  </a:lnTo>
                  <a:lnTo>
                    <a:pt x="1154430" y="49530"/>
                  </a:lnTo>
                  <a:lnTo>
                    <a:pt x="1143000" y="30480"/>
                  </a:lnTo>
                  <a:lnTo>
                    <a:pt x="1143000" y="19050"/>
                  </a:lnTo>
                  <a:lnTo>
                    <a:pt x="1150620" y="7620"/>
                  </a:lnTo>
                  <a:lnTo>
                    <a:pt x="1162050" y="0"/>
                  </a:lnTo>
                  <a:lnTo>
                    <a:pt x="1181100" y="0"/>
                  </a:lnTo>
                  <a:lnTo>
                    <a:pt x="1242060" y="11430"/>
                  </a:lnTo>
                  <a:lnTo>
                    <a:pt x="1325880" y="34290"/>
                  </a:lnTo>
                  <a:lnTo>
                    <a:pt x="1417320" y="64770"/>
                  </a:lnTo>
                  <a:lnTo>
                    <a:pt x="1504950" y="102870"/>
                  </a:lnTo>
                  <a:lnTo>
                    <a:pt x="1562100" y="133350"/>
                  </a:lnTo>
                  <a:lnTo>
                    <a:pt x="1615440" y="171450"/>
                  </a:lnTo>
                  <a:lnTo>
                    <a:pt x="1638300" y="190500"/>
                  </a:lnTo>
                  <a:lnTo>
                    <a:pt x="1657350" y="201930"/>
                  </a:lnTo>
                  <a:lnTo>
                    <a:pt x="1664970" y="209550"/>
                  </a:lnTo>
                  <a:lnTo>
                    <a:pt x="1668780" y="224790"/>
                  </a:lnTo>
                  <a:lnTo>
                    <a:pt x="1661160" y="247650"/>
                  </a:lnTo>
                  <a:lnTo>
                    <a:pt x="1649730" y="270510"/>
                  </a:lnTo>
                  <a:lnTo>
                    <a:pt x="1623060" y="304800"/>
                  </a:lnTo>
                  <a:lnTo>
                    <a:pt x="1611630" y="323850"/>
                  </a:lnTo>
                  <a:lnTo>
                    <a:pt x="1596390" y="381000"/>
                  </a:lnTo>
                  <a:lnTo>
                    <a:pt x="1565910" y="537210"/>
                  </a:lnTo>
                  <a:lnTo>
                    <a:pt x="1546860" y="674370"/>
                  </a:lnTo>
                  <a:lnTo>
                    <a:pt x="1531620" y="796290"/>
                  </a:lnTo>
                  <a:lnTo>
                    <a:pt x="1516380" y="975360"/>
                  </a:lnTo>
                  <a:lnTo>
                    <a:pt x="1504950" y="1131570"/>
                  </a:lnTo>
                  <a:lnTo>
                    <a:pt x="1440180" y="1398270"/>
                  </a:lnTo>
                  <a:lnTo>
                    <a:pt x="1398270" y="1524000"/>
                  </a:lnTo>
                  <a:lnTo>
                    <a:pt x="1348740" y="1649730"/>
                  </a:lnTo>
                  <a:lnTo>
                    <a:pt x="1303020" y="1752600"/>
                  </a:lnTo>
                  <a:lnTo>
                    <a:pt x="1238250" y="1882140"/>
                  </a:lnTo>
                  <a:lnTo>
                    <a:pt x="1143000" y="2038350"/>
                  </a:lnTo>
                  <a:lnTo>
                    <a:pt x="1085850" y="2122170"/>
                  </a:lnTo>
                  <a:lnTo>
                    <a:pt x="963930" y="2274570"/>
                  </a:lnTo>
                  <a:lnTo>
                    <a:pt x="853440" y="2396490"/>
                  </a:lnTo>
                  <a:lnTo>
                    <a:pt x="746760" y="2499360"/>
                  </a:lnTo>
                  <a:lnTo>
                    <a:pt x="659130" y="2575560"/>
                  </a:lnTo>
                  <a:lnTo>
                    <a:pt x="525780" y="2670810"/>
                  </a:lnTo>
                  <a:lnTo>
                    <a:pt x="430530" y="2735580"/>
                  </a:lnTo>
                  <a:lnTo>
                    <a:pt x="300990" y="2811780"/>
                  </a:lnTo>
                  <a:lnTo>
                    <a:pt x="201930" y="2861310"/>
                  </a:lnTo>
                  <a:lnTo>
                    <a:pt x="80010" y="2914650"/>
                  </a:lnTo>
                  <a:lnTo>
                    <a:pt x="34290" y="2926080"/>
                  </a:lnTo>
                  <a:lnTo>
                    <a:pt x="19050" y="2929890"/>
                  </a:lnTo>
                  <a:lnTo>
                    <a:pt x="3810" y="2926080"/>
                  </a:lnTo>
                  <a:lnTo>
                    <a:pt x="0" y="2918460"/>
                  </a:lnTo>
                  <a:lnTo>
                    <a:pt x="0" y="2903220"/>
                  </a:lnTo>
                  <a:lnTo>
                    <a:pt x="7620" y="2880360"/>
                  </a:lnTo>
                  <a:lnTo>
                    <a:pt x="72390" y="2838450"/>
                  </a:lnTo>
                  <a:lnTo>
                    <a:pt x="186690" y="2766060"/>
                  </a:lnTo>
                  <a:lnTo>
                    <a:pt x="316230" y="2678430"/>
                  </a:lnTo>
                  <a:lnTo>
                    <a:pt x="434340" y="2586990"/>
                  </a:lnTo>
                  <a:lnTo>
                    <a:pt x="560070" y="2476500"/>
                  </a:lnTo>
                  <a:lnTo>
                    <a:pt x="681990" y="2346960"/>
                  </a:lnTo>
                  <a:lnTo>
                    <a:pt x="796290" y="2190750"/>
                  </a:lnTo>
                  <a:lnTo>
                    <a:pt x="899160" y="2045970"/>
                  </a:lnTo>
                  <a:lnTo>
                    <a:pt x="979170" y="1901190"/>
                  </a:lnTo>
                  <a:lnTo>
                    <a:pt x="1028700" y="1805940"/>
                  </a:lnTo>
                  <a:lnTo>
                    <a:pt x="1074420" y="1699260"/>
                  </a:lnTo>
                  <a:lnTo>
                    <a:pt x="1108710" y="1607820"/>
                  </a:lnTo>
                  <a:lnTo>
                    <a:pt x="1143000" y="1516380"/>
                  </a:lnTo>
                  <a:lnTo>
                    <a:pt x="1158240" y="1455420"/>
                  </a:lnTo>
                  <a:lnTo>
                    <a:pt x="1188720" y="1341120"/>
                  </a:lnTo>
                  <a:lnTo>
                    <a:pt x="1203960" y="1283970"/>
                  </a:lnTo>
                  <a:lnTo>
                    <a:pt x="1238250" y="1143000"/>
                  </a:lnTo>
                  <a:lnTo>
                    <a:pt x="1268730" y="7848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4">
              <a:extLst>
                <a:ext uri="{FF2B5EF4-FFF2-40B4-BE49-F238E27FC236}">
                  <a16:creationId xmlns:a16="http://schemas.microsoft.com/office/drawing/2014/main" id="{22259F53-7C18-4F21-B4F1-21AA7E7BB444}"/>
                </a:ext>
              </a:extLst>
            </p:cNvPr>
            <p:cNvSpPr/>
            <p:nvPr/>
          </p:nvSpPr>
          <p:spPr>
            <a:xfrm>
              <a:off x="5694363" y="2941638"/>
              <a:ext cx="1835150" cy="1555750"/>
            </a:xfrm>
            <a:custGeom>
              <a:avLst/>
              <a:gdLst>
                <a:gd name="connsiteX0" fmla="*/ 342900 w 1835944"/>
                <a:gd name="connsiteY0" fmla="*/ 554831 h 1557337"/>
                <a:gd name="connsiteX1" fmla="*/ 204787 w 1835944"/>
                <a:gd name="connsiteY1" fmla="*/ 371475 h 1557337"/>
                <a:gd name="connsiteX2" fmla="*/ 90487 w 1835944"/>
                <a:gd name="connsiteY2" fmla="*/ 223837 h 1557337"/>
                <a:gd name="connsiteX3" fmla="*/ 0 w 1835944"/>
                <a:gd name="connsiteY3" fmla="*/ 107156 h 1557337"/>
                <a:gd name="connsiteX4" fmla="*/ 54769 w 1835944"/>
                <a:gd name="connsiteY4" fmla="*/ 0 h 1557337"/>
                <a:gd name="connsiteX5" fmla="*/ 111919 w 1835944"/>
                <a:gd name="connsiteY5" fmla="*/ 78581 h 1557337"/>
                <a:gd name="connsiteX6" fmla="*/ 211931 w 1835944"/>
                <a:gd name="connsiteY6" fmla="*/ 192881 h 1557337"/>
                <a:gd name="connsiteX7" fmla="*/ 309562 w 1835944"/>
                <a:gd name="connsiteY7" fmla="*/ 300037 h 1557337"/>
                <a:gd name="connsiteX8" fmla="*/ 433387 w 1835944"/>
                <a:gd name="connsiteY8" fmla="*/ 435769 h 1557337"/>
                <a:gd name="connsiteX9" fmla="*/ 581025 w 1835944"/>
                <a:gd name="connsiteY9" fmla="*/ 590550 h 1557337"/>
                <a:gd name="connsiteX10" fmla="*/ 723900 w 1835944"/>
                <a:gd name="connsiteY10" fmla="*/ 738187 h 1557337"/>
                <a:gd name="connsiteX11" fmla="*/ 864394 w 1835944"/>
                <a:gd name="connsiteY11" fmla="*/ 876300 h 1557337"/>
                <a:gd name="connsiteX12" fmla="*/ 995362 w 1835944"/>
                <a:gd name="connsiteY12" fmla="*/ 995362 h 1557337"/>
                <a:gd name="connsiteX13" fmla="*/ 1128712 w 1835944"/>
                <a:gd name="connsiteY13" fmla="*/ 1097756 h 1557337"/>
                <a:gd name="connsiteX14" fmla="*/ 1288256 w 1835944"/>
                <a:gd name="connsiteY14" fmla="*/ 1207294 h 1557337"/>
                <a:gd name="connsiteX15" fmla="*/ 1459706 w 1835944"/>
                <a:gd name="connsiteY15" fmla="*/ 1309687 h 1557337"/>
                <a:gd name="connsiteX16" fmla="*/ 1602581 w 1835944"/>
                <a:gd name="connsiteY16" fmla="*/ 1385887 h 1557337"/>
                <a:gd name="connsiteX17" fmla="*/ 1788319 w 1835944"/>
                <a:gd name="connsiteY17" fmla="*/ 1473994 h 1557337"/>
                <a:gd name="connsiteX18" fmla="*/ 1828800 w 1835944"/>
                <a:gd name="connsiteY18" fmla="*/ 1495425 h 1557337"/>
                <a:gd name="connsiteX19" fmla="*/ 1833562 w 1835944"/>
                <a:gd name="connsiteY19" fmla="*/ 1500187 h 1557337"/>
                <a:gd name="connsiteX20" fmla="*/ 1835944 w 1835944"/>
                <a:gd name="connsiteY20" fmla="*/ 1507331 h 1557337"/>
                <a:gd name="connsiteX21" fmla="*/ 1833562 w 1835944"/>
                <a:gd name="connsiteY21" fmla="*/ 1516856 h 1557337"/>
                <a:gd name="connsiteX22" fmla="*/ 1821656 w 1835944"/>
                <a:gd name="connsiteY22" fmla="*/ 1528762 h 1557337"/>
                <a:gd name="connsiteX23" fmla="*/ 1778794 w 1835944"/>
                <a:gd name="connsiteY23" fmla="*/ 1535906 h 1557337"/>
                <a:gd name="connsiteX24" fmla="*/ 1669256 w 1835944"/>
                <a:gd name="connsiteY24" fmla="*/ 1538287 h 1557337"/>
                <a:gd name="connsiteX25" fmla="*/ 1490662 w 1835944"/>
                <a:gd name="connsiteY25" fmla="*/ 1545431 h 1557337"/>
                <a:gd name="connsiteX26" fmla="*/ 1257300 w 1835944"/>
                <a:gd name="connsiteY26" fmla="*/ 1552575 h 1557337"/>
                <a:gd name="connsiteX27" fmla="*/ 1128712 w 1835944"/>
                <a:gd name="connsiteY27" fmla="*/ 1557337 h 1557337"/>
                <a:gd name="connsiteX28" fmla="*/ 1092994 w 1835944"/>
                <a:gd name="connsiteY28" fmla="*/ 1545431 h 1557337"/>
                <a:gd name="connsiteX29" fmla="*/ 1047750 w 1835944"/>
                <a:gd name="connsiteY29" fmla="*/ 1524000 h 1557337"/>
                <a:gd name="connsiteX30" fmla="*/ 1014412 w 1835944"/>
                <a:gd name="connsiteY30" fmla="*/ 1497806 h 1557337"/>
                <a:gd name="connsiteX31" fmla="*/ 983456 w 1835944"/>
                <a:gd name="connsiteY31" fmla="*/ 1469231 h 1557337"/>
                <a:gd name="connsiteX32" fmla="*/ 931069 w 1835944"/>
                <a:gd name="connsiteY32" fmla="*/ 1397794 h 1557337"/>
                <a:gd name="connsiteX33" fmla="*/ 821531 w 1835944"/>
                <a:gd name="connsiteY33" fmla="*/ 1243012 h 1557337"/>
                <a:gd name="connsiteX34" fmla="*/ 669131 w 1835944"/>
                <a:gd name="connsiteY34" fmla="*/ 1012031 h 1557337"/>
                <a:gd name="connsiteX35" fmla="*/ 569119 w 1835944"/>
                <a:gd name="connsiteY35" fmla="*/ 869156 h 1557337"/>
                <a:gd name="connsiteX36" fmla="*/ 421481 w 1835944"/>
                <a:gd name="connsiteY36" fmla="*/ 661987 h 1557337"/>
                <a:gd name="connsiteX37" fmla="*/ 342900 w 1835944"/>
                <a:gd name="connsiteY37" fmla="*/ 554831 h 155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5944" h="1557337">
                  <a:moveTo>
                    <a:pt x="342900" y="554831"/>
                  </a:moveTo>
                  <a:lnTo>
                    <a:pt x="204787" y="371475"/>
                  </a:lnTo>
                  <a:lnTo>
                    <a:pt x="90487" y="223837"/>
                  </a:lnTo>
                  <a:lnTo>
                    <a:pt x="0" y="107156"/>
                  </a:lnTo>
                  <a:lnTo>
                    <a:pt x="54769" y="0"/>
                  </a:lnTo>
                  <a:lnTo>
                    <a:pt x="111919" y="78581"/>
                  </a:lnTo>
                  <a:lnTo>
                    <a:pt x="211931" y="192881"/>
                  </a:lnTo>
                  <a:lnTo>
                    <a:pt x="309562" y="300037"/>
                  </a:lnTo>
                  <a:lnTo>
                    <a:pt x="433387" y="435769"/>
                  </a:lnTo>
                  <a:lnTo>
                    <a:pt x="581025" y="590550"/>
                  </a:lnTo>
                  <a:lnTo>
                    <a:pt x="723900" y="738187"/>
                  </a:lnTo>
                  <a:lnTo>
                    <a:pt x="864394" y="876300"/>
                  </a:lnTo>
                  <a:lnTo>
                    <a:pt x="995362" y="995362"/>
                  </a:lnTo>
                  <a:lnTo>
                    <a:pt x="1128712" y="1097756"/>
                  </a:lnTo>
                  <a:lnTo>
                    <a:pt x="1288256" y="1207294"/>
                  </a:lnTo>
                  <a:lnTo>
                    <a:pt x="1459706" y="1309687"/>
                  </a:lnTo>
                  <a:lnTo>
                    <a:pt x="1602581" y="1385887"/>
                  </a:lnTo>
                  <a:lnTo>
                    <a:pt x="1788319" y="1473994"/>
                  </a:lnTo>
                  <a:lnTo>
                    <a:pt x="1828800" y="1495425"/>
                  </a:lnTo>
                  <a:lnTo>
                    <a:pt x="1833562" y="1500187"/>
                  </a:lnTo>
                  <a:lnTo>
                    <a:pt x="1835944" y="1507331"/>
                  </a:lnTo>
                  <a:lnTo>
                    <a:pt x="1833562" y="1516856"/>
                  </a:lnTo>
                  <a:lnTo>
                    <a:pt x="1821656" y="1528762"/>
                  </a:lnTo>
                  <a:lnTo>
                    <a:pt x="1778794" y="1535906"/>
                  </a:lnTo>
                  <a:lnTo>
                    <a:pt x="1669256" y="1538287"/>
                  </a:lnTo>
                  <a:lnTo>
                    <a:pt x="1490662" y="1545431"/>
                  </a:lnTo>
                  <a:lnTo>
                    <a:pt x="1257300" y="1552575"/>
                  </a:lnTo>
                  <a:lnTo>
                    <a:pt x="1128712" y="1557337"/>
                  </a:lnTo>
                  <a:lnTo>
                    <a:pt x="1092994" y="1545431"/>
                  </a:lnTo>
                  <a:lnTo>
                    <a:pt x="1047750" y="1524000"/>
                  </a:lnTo>
                  <a:lnTo>
                    <a:pt x="1014412" y="1497806"/>
                  </a:lnTo>
                  <a:lnTo>
                    <a:pt x="983456" y="1469231"/>
                  </a:lnTo>
                  <a:lnTo>
                    <a:pt x="931069" y="1397794"/>
                  </a:lnTo>
                  <a:lnTo>
                    <a:pt x="821531" y="1243012"/>
                  </a:lnTo>
                  <a:lnTo>
                    <a:pt x="669131" y="1012031"/>
                  </a:lnTo>
                  <a:lnTo>
                    <a:pt x="569119" y="869156"/>
                  </a:lnTo>
                  <a:lnTo>
                    <a:pt x="421481" y="661987"/>
                  </a:lnTo>
                  <a:lnTo>
                    <a:pt x="342900" y="554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7B1EEDD7-B5EA-4D3A-8E0F-45196F5D992D}"/>
              </a:ext>
            </a:extLst>
          </p:cNvPr>
          <p:cNvGrpSpPr/>
          <p:nvPr/>
        </p:nvGrpSpPr>
        <p:grpSpPr>
          <a:xfrm>
            <a:off x="2611438" y="1537586"/>
            <a:ext cx="4765675" cy="4298950"/>
            <a:chOff x="2611438" y="1558925"/>
            <a:chExt cx="4765675" cy="4298950"/>
          </a:xfrm>
        </p:grpSpPr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551AC2CC-D284-4D24-B0A0-4DF2F05D9B3A}"/>
                </a:ext>
              </a:extLst>
            </p:cNvPr>
            <p:cNvSpPr/>
            <p:nvPr/>
          </p:nvSpPr>
          <p:spPr>
            <a:xfrm>
              <a:off x="2613025" y="2047875"/>
              <a:ext cx="2244725" cy="2378075"/>
            </a:xfrm>
            <a:custGeom>
              <a:avLst/>
              <a:gdLst>
                <a:gd name="connsiteX0" fmla="*/ 1800225 w 2244725"/>
                <a:gd name="connsiteY0" fmla="*/ 768350 h 2378075"/>
                <a:gd name="connsiteX1" fmla="*/ 1873250 w 2244725"/>
                <a:gd name="connsiteY1" fmla="*/ 654050 h 2378075"/>
                <a:gd name="connsiteX2" fmla="*/ 1943100 w 2244725"/>
                <a:gd name="connsiteY2" fmla="*/ 536575 h 2378075"/>
                <a:gd name="connsiteX3" fmla="*/ 2035175 w 2244725"/>
                <a:gd name="connsiteY3" fmla="*/ 374650 h 2378075"/>
                <a:gd name="connsiteX4" fmla="*/ 2111375 w 2244725"/>
                <a:gd name="connsiteY4" fmla="*/ 250825 h 2378075"/>
                <a:gd name="connsiteX5" fmla="*/ 2162175 w 2244725"/>
                <a:gd name="connsiteY5" fmla="*/ 177800 h 2378075"/>
                <a:gd name="connsiteX6" fmla="*/ 2200275 w 2244725"/>
                <a:gd name="connsiteY6" fmla="*/ 123825 h 2378075"/>
                <a:gd name="connsiteX7" fmla="*/ 2216150 w 2244725"/>
                <a:gd name="connsiteY7" fmla="*/ 107950 h 2378075"/>
                <a:gd name="connsiteX8" fmla="*/ 2244725 w 2244725"/>
                <a:gd name="connsiteY8" fmla="*/ 79375 h 2378075"/>
                <a:gd name="connsiteX9" fmla="*/ 1876425 w 2244725"/>
                <a:gd name="connsiteY9" fmla="*/ 0 h 2378075"/>
                <a:gd name="connsiteX10" fmla="*/ 1898650 w 2244725"/>
                <a:gd name="connsiteY10" fmla="*/ 15875 h 2378075"/>
                <a:gd name="connsiteX11" fmla="*/ 1905000 w 2244725"/>
                <a:gd name="connsiteY11" fmla="*/ 25400 h 2378075"/>
                <a:gd name="connsiteX12" fmla="*/ 1908175 w 2244725"/>
                <a:gd name="connsiteY12" fmla="*/ 44450 h 2378075"/>
                <a:gd name="connsiteX13" fmla="*/ 1901825 w 2244725"/>
                <a:gd name="connsiteY13" fmla="*/ 73025 h 2378075"/>
                <a:gd name="connsiteX14" fmla="*/ 1873250 w 2244725"/>
                <a:gd name="connsiteY14" fmla="*/ 136525 h 2378075"/>
                <a:gd name="connsiteX15" fmla="*/ 1803400 w 2244725"/>
                <a:gd name="connsiteY15" fmla="*/ 276225 h 2378075"/>
                <a:gd name="connsiteX16" fmla="*/ 1689100 w 2244725"/>
                <a:gd name="connsiteY16" fmla="*/ 488950 h 2378075"/>
                <a:gd name="connsiteX17" fmla="*/ 1546225 w 2244725"/>
                <a:gd name="connsiteY17" fmla="*/ 717550 h 2378075"/>
                <a:gd name="connsiteX18" fmla="*/ 1444625 w 2244725"/>
                <a:gd name="connsiteY18" fmla="*/ 857250 h 2378075"/>
                <a:gd name="connsiteX19" fmla="*/ 1374775 w 2244725"/>
                <a:gd name="connsiteY19" fmla="*/ 965200 h 2378075"/>
                <a:gd name="connsiteX20" fmla="*/ 1292225 w 2244725"/>
                <a:gd name="connsiteY20" fmla="*/ 1085850 h 2378075"/>
                <a:gd name="connsiteX21" fmla="*/ 1209675 w 2244725"/>
                <a:gd name="connsiteY21" fmla="*/ 1203325 h 2378075"/>
                <a:gd name="connsiteX22" fmla="*/ 1127125 w 2244725"/>
                <a:gd name="connsiteY22" fmla="*/ 1311275 h 2378075"/>
                <a:gd name="connsiteX23" fmla="*/ 996950 w 2244725"/>
                <a:gd name="connsiteY23" fmla="*/ 1470025 h 2378075"/>
                <a:gd name="connsiteX24" fmla="*/ 892175 w 2244725"/>
                <a:gd name="connsiteY24" fmla="*/ 1590675 h 2378075"/>
                <a:gd name="connsiteX25" fmla="*/ 793750 w 2244725"/>
                <a:gd name="connsiteY25" fmla="*/ 1695450 h 2378075"/>
                <a:gd name="connsiteX26" fmla="*/ 708025 w 2244725"/>
                <a:gd name="connsiteY26" fmla="*/ 1781175 h 2378075"/>
                <a:gd name="connsiteX27" fmla="*/ 593725 w 2244725"/>
                <a:gd name="connsiteY27" fmla="*/ 1882775 h 2378075"/>
                <a:gd name="connsiteX28" fmla="*/ 482600 w 2244725"/>
                <a:gd name="connsiteY28" fmla="*/ 1978025 h 2378075"/>
                <a:gd name="connsiteX29" fmla="*/ 346075 w 2244725"/>
                <a:gd name="connsiteY29" fmla="*/ 2085975 h 2378075"/>
                <a:gd name="connsiteX30" fmla="*/ 215900 w 2244725"/>
                <a:gd name="connsiteY30" fmla="*/ 2181225 h 2378075"/>
                <a:gd name="connsiteX31" fmla="*/ 107950 w 2244725"/>
                <a:gd name="connsiteY31" fmla="*/ 2254250 h 2378075"/>
                <a:gd name="connsiteX32" fmla="*/ 44450 w 2244725"/>
                <a:gd name="connsiteY32" fmla="*/ 2295525 h 2378075"/>
                <a:gd name="connsiteX33" fmla="*/ 19050 w 2244725"/>
                <a:gd name="connsiteY33" fmla="*/ 2311400 h 2378075"/>
                <a:gd name="connsiteX34" fmla="*/ 9525 w 2244725"/>
                <a:gd name="connsiteY34" fmla="*/ 2320925 h 2378075"/>
                <a:gd name="connsiteX35" fmla="*/ 0 w 2244725"/>
                <a:gd name="connsiteY35" fmla="*/ 2343150 h 2378075"/>
                <a:gd name="connsiteX36" fmla="*/ 0 w 2244725"/>
                <a:gd name="connsiteY36" fmla="*/ 2352675 h 2378075"/>
                <a:gd name="connsiteX37" fmla="*/ 0 w 2244725"/>
                <a:gd name="connsiteY37" fmla="*/ 2365375 h 2378075"/>
                <a:gd name="connsiteX38" fmla="*/ 3175 w 2244725"/>
                <a:gd name="connsiteY38" fmla="*/ 2371725 h 2378075"/>
                <a:gd name="connsiteX39" fmla="*/ 19050 w 2244725"/>
                <a:gd name="connsiteY39" fmla="*/ 2378075 h 2378075"/>
                <a:gd name="connsiteX40" fmla="*/ 66675 w 2244725"/>
                <a:gd name="connsiteY40" fmla="*/ 2362200 h 2378075"/>
                <a:gd name="connsiteX41" fmla="*/ 127000 w 2244725"/>
                <a:gd name="connsiteY41" fmla="*/ 2327275 h 2378075"/>
                <a:gd name="connsiteX42" fmla="*/ 269875 w 2244725"/>
                <a:gd name="connsiteY42" fmla="*/ 2254250 h 2378075"/>
                <a:gd name="connsiteX43" fmla="*/ 444500 w 2244725"/>
                <a:gd name="connsiteY43" fmla="*/ 2152650 h 2378075"/>
                <a:gd name="connsiteX44" fmla="*/ 584200 w 2244725"/>
                <a:gd name="connsiteY44" fmla="*/ 2063750 h 2378075"/>
                <a:gd name="connsiteX45" fmla="*/ 742950 w 2244725"/>
                <a:gd name="connsiteY45" fmla="*/ 1949450 h 2378075"/>
                <a:gd name="connsiteX46" fmla="*/ 917575 w 2244725"/>
                <a:gd name="connsiteY46" fmla="*/ 1819275 h 2378075"/>
                <a:gd name="connsiteX47" fmla="*/ 1050925 w 2244725"/>
                <a:gd name="connsiteY47" fmla="*/ 1704975 h 2378075"/>
                <a:gd name="connsiteX48" fmla="*/ 1177925 w 2244725"/>
                <a:gd name="connsiteY48" fmla="*/ 1577975 h 2378075"/>
                <a:gd name="connsiteX49" fmla="*/ 1295400 w 2244725"/>
                <a:gd name="connsiteY49" fmla="*/ 1444625 h 2378075"/>
                <a:gd name="connsiteX50" fmla="*/ 1457325 w 2244725"/>
                <a:gd name="connsiteY50" fmla="*/ 1250950 h 2378075"/>
                <a:gd name="connsiteX51" fmla="*/ 1647825 w 2244725"/>
                <a:gd name="connsiteY51" fmla="*/ 990600 h 2378075"/>
                <a:gd name="connsiteX52" fmla="*/ 1800225 w 2244725"/>
                <a:gd name="connsiteY52" fmla="*/ 76835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44725" h="2378075">
                  <a:moveTo>
                    <a:pt x="1800225" y="768350"/>
                  </a:moveTo>
                  <a:lnTo>
                    <a:pt x="1873250" y="654050"/>
                  </a:lnTo>
                  <a:lnTo>
                    <a:pt x="1943100" y="536575"/>
                  </a:lnTo>
                  <a:lnTo>
                    <a:pt x="2035175" y="374650"/>
                  </a:lnTo>
                  <a:lnTo>
                    <a:pt x="2111375" y="250825"/>
                  </a:lnTo>
                  <a:lnTo>
                    <a:pt x="2162175" y="177800"/>
                  </a:lnTo>
                  <a:lnTo>
                    <a:pt x="2200275" y="123825"/>
                  </a:lnTo>
                  <a:lnTo>
                    <a:pt x="2216150" y="107950"/>
                  </a:lnTo>
                  <a:lnTo>
                    <a:pt x="2244725" y="79375"/>
                  </a:lnTo>
                  <a:lnTo>
                    <a:pt x="1876425" y="0"/>
                  </a:lnTo>
                  <a:lnTo>
                    <a:pt x="1898650" y="15875"/>
                  </a:lnTo>
                  <a:lnTo>
                    <a:pt x="1905000" y="25400"/>
                  </a:lnTo>
                  <a:lnTo>
                    <a:pt x="1908175" y="44450"/>
                  </a:lnTo>
                  <a:lnTo>
                    <a:pt x="1901825" y="73025"/>
                  </a:lnTo>
                  <a:lnTo>
                    <a:pt x="1873250" y="136525"/>
                  </a:lnTo>
                  <a:lnTo>
                    <a:pt x="1803400" y="276225"/>
                  </a:lnTo>
                  <a:lnTo>
                    <a:pt x="1689100" y="488950"/>
                  </a:lnTo>
                  <a:lnTo>
                    <a:pt x="1546225" y="717550"/>
                  </a:lnTo>
                  <a:lnTo>
                    <a:pt x="1444625" y="857250"/>
                  </a:lnTo>
                  <a:lnTo>
                    <a:pt x="1374775" y="965200"/>
                  </a:lnTo>
                  <a:lnTo>
                    <a:pt x="1292225" y="1085850"/>
                  </a:lnTo>
                  <a:lnTo>
                    <a:pt x="1209675" y="1203325"/>
                  </a:lnTo>
                  <a:lnTo>
                    <a:pt x="1127125" y="1311275"/>
                  </a:lnTo>
                  <a:lnTo>
                    <a:pt x="996950" y="1470025"/>
                  </a:lnTo>
                  <a:lnTo>
                    <a:pt x="892175" y="1590675"/>
                  </a:lnTo>
                  <a:lnTo>
                    <a:pt x="793750" y="1695450"/>
                  </a:lnTo>
                  <a:lnTo>
                    <a:pt x="708025" y="1781175"/>
                  </a:lnTo>
                  <a:lnTo>
                    <a:pt x="593725" y="1882775"/>
                  </a:lnTo>
                  <a:lnTo>
                    <a:pt x="482600" y="1978025"/>
                  </a:lnTo>
                  <a:lnTo>
                    <a:pt x="346075" y="2085975"/>
                  </a:lnTo>
                  <a:lnTo>
                    <a:pt x="215900" y="2181225"/>
                  </a:lnTo>
                  <a:lnTo>
                    <a:pt x="107950" y="2254250"/>
                  </a:lnTo>
                  <a:lnTo>
                    <a:pt x="44450" y="2295525"/>
                  </a:lnTo>
                  <a:lnTo>
                    <a:pt x="19050" y="2311400"/>
                  </a:lnTo>
                  <a:lnTo>
                    <a:pt x="9525" y="2320925"/>
                  </a:lnTo>
                  <a:lnTo>
                    <a:pt x="0" y="2343150"/>
                  </a:lnTo>
                  <a:lnTo>
                    <a:pt x="0" y="2352675"/>
                  </a:lnTo>
                  <a:lnTo>
                    <a:pt x="0" y="2365375"/>
                  </a:lnTo>
                  <a:lnTo>
                    <a:pt x="3175" y="2371725"/>
                  </a:lnTo>
                  <a:lnTo>
                    <a:pt x="19050" y="2378075"/>
                  </a:lnTo>
                  <a:lnTo>
                    <a:pt x="66675" y="2362200"/>
                  </a:lnTo>
                  <a:lnTo>
                    <a:pt x="127000" y="2327275"/>
                  </a:lnTo>
                  <a:lnTo>
                    <a:pt x="269875" y="2254250"/>
                  </a:lnTo>
                  <a:lnTo>
                    <a:pt x="444500" y="2152650"/>
                  </a:lnTo>
                  <a:lnTo>
                    <a:pt x="584200" y="2063750"/>
                  </a:lnTo>
                  <a:lnTo>
                    <a:pt x="742950" y="1949450"/>
                  </a:lnTo>
                  <a:lnTo>
                    <a:pt x="917575" y="1819275"/>
                  </a:lnTo>
                  <a:lnTo>
                    <a:pt x="1050925" y="1704975"/>
                  </a:lnTo>
                  <a:lnTo>
                    <a:pt x="1177925" y="1577975"/>
                  </a:lnTo>
                  <a:lnTo>
                    <a:pt x="1295400" y="1444625"/>
                  </a:lnTo>
                  <a:lnTo>
                    <a:pt x="1457325" y="1250950"/>
                  </a:lnTo>
                  <a:lnTo>
                    <a:pt x="1647825" y="990600"/>
                  </a:lnTo>
                  <a:lnTo>
                    <a:pt x="1800225" y="768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5">
              <a:extLst>
                <a:ext uri="{FF2B5EF4-FFF2-40B4-BE49-F238E27FC236}">
                  <a16:creationId xmlns:a16="http://schemas.microsoft.com/office/drawing/2014/main" id="{C6C3B508-1462-4C8B-A8F4-9AD4D07EBCB1}"/>
                </a:ext>
              </a:extLst>
            </p:cNvPr>
            <p:cNvSpPr/>
            <p:nvPr/>
          </p:nvSpPr>
          <p:spPr>
            <a:xfrm>
              <a:off x="2611438" y="1614488"/>
              <a:ext cx="1350962" cy="1738312"/>
            </a:xfrm>
            <a:custGeom>
              <a:avLst/>
              <a:gdLst>
                <a:gd name="connsiteX0" fmla="*/ 826294 w 1350169"/>
                <a:gd name="connsiteY0" fmla="*/ 647700 h 1738312"/>
                <a:gd name="connsiteX1" fmla="*/ 869157 w 1350169"/>
                <a:gd name="connsiteY1" fmla="*/ 564356 h 1738312"/>
                <a:gd name="connsiteX2" fmla="*/ 907257 w 1350169"/>
                <a:gd name="connsiteY2" fmla="*/ 485775 h 1738312"/>
                <a:gd name="connsiteX3" fmla="*/ 938213 w 1350169"/>
                <a:gd name="connsiteY3" fmla="*/ 419100 h 1738312"/>
                <a:gd name="connsiteX4" fmla="*/ 966788 w 1350169"/>
                <a:gd name="connsiteY4" fmla="*/ 350043 h 1738312"/>
                <a:gd name="connsiteX5" fmla="*/ 981075 w 1350169"/>
                <a:gd name="connsiteY5" fmla="*/ 302418 h 1738312"/>
                <a:gd name="connsiteX6" fmla="*/ 988219 w 1350169"/>
                <a:gd name="connsiteY6" fmla="*/ 269081 h 1738312"/>
                <a:gd name="connsiteX7" fmla="*/ 990600 w 1350169"/>
                <a:gd name="connsiteY7" fmla="*/ 238125 h 1738312"/>
                <a:gd name="connsiteX8" fmla="*/ 990600 w 1350169"/>
                <a:gd name="connsiteY8" fmla="*/ 214312 h 1738312"/>
                <a:gd name="connsiteX9" fmla="*/ 985838 w 1350169"/>
                <a:gd name="connsiteY9" fmla="*/ 188118 h 1738312"/>
                <a:gd name="connsiteX10" fmla="*/ 976313 w 1350169"/>
                <a:gd name="connsiteY10" fmla="*/ 161925 h 1738312"/>
                <a:gd name="connsiteX11" fmla="*/ 962025 w 1350169"/>
                <a:gd name="connsiteY11" fmla="*/ 138112 h 1738312"/>
                <a:gd name="connsiteX12" fmla="*/ 938213 w 1350169"/>
                <a:gd name="connsiteY12" fmla="*/ 114300 h 1738312"/>
                <a:gd name="connsiteX13" fmla="*/ 907257 w 1350169"/>
                <a:gd name="connsiteY13" fmla="*/ 92868 h 1738312"/>
                <a:gd name="connsiteX14" fmla="*/ 890588 w 1350169"/>
                <a:gd name="connsiteY14" fmla="*/ 80962 h 1738312"/>
                <a:gd name="connsiteX15" fmla="*/ 881063 w 1350169"/>
                <a:gd name="connsiteY15" fmla="*/ 69056 h 1738312"/>
                <a:gd name="connsiteX16" fmla="*/ 871538 w 1350169"/>
                <a:gd name="connsiteY16" fmla="*/ 47625 h 1738312"/>
                <a:gd name="connsiteX17" fmla="*/ 866775 w 1350169"/>
                <a:gd name="connsiteY17" fmla="*/ 21431 h 1738312"/>
                <a:gd name="connsiteX18" fmla="*/ 873919 w 1350169"/>
                <a:gd name="connsiteY18" fmla="*/ 4762 h 1738312"/>
                <a:gd name="connsiteX19" fmla="*/ 890588 w 1350169"/>
                <a:gd name="connsiteY19" fmla="*/ 0 h 1738312"/>
                <a:gd name="connsiteX20" fmla="*/ 928688 w 1350169"/>
                <a:gd name="connsiteY20" fmla="*/ 4762 h 1738312"/>
                <a:gd name="connsiteX21" fmla="*/ 992982 w 1350169"/>
                <a:gd name="connsiteY21" fmla="*/ 21431 h 1738312"/>
                <a:gd name="connsiteX22" fmla="*/ 1064419 w 1350169"/>
                <a:gd name="connsiteY22" fmla="*/ 45243 h 1738312"/>
                <a:gd name="connsiteX23" fmla="*/ 1135857 w 1350169"/>
                <a:gd name="connsiteY23" fmla="*/ 78581 h 1738312"/>
                <a:gd name="connsiteX24" fmla="*/ 1178719 w 1350169"/>
                <a:gd name="connsiteY24" fmla="*/ 102393 h 1738312"/>
                <a:gd name="connsiteX25" fmla="*/ 1219200 w 1350169"/>
                <a:gd name="connsiteY25" fmla="*/ 128587 h 1738312"/>
                <a:gd name="connsiteX26" fmla="*/ 1254919 w 1350169"/>
                <a:gd name="connsiteY26" fmla="*/ 157162 h 1738312"/>
                <a:gd name="connsiteX27" fmla="*/ 1285875 w 1350169"/>
                <a:gd name="connsiteY27" fmla="*/ 183356 h 1738312"/>
                <a:gd name="connsiteX28" fmla="*/ 1312069 w 1350169"/>
                <a:gd name="connsiteY28" fmla="*/ 211931 h 1738312"/>
                <a:gd name="connsiteX29" fmla="*/ 1331119 w 1350169"/>
                <a:gd name="connsiteY29" fmla="*/ 238125 h 1738312"/>
                <a:gd name="connsiteX30" fmla="*/ 1340644 w 1350169"/>
                <a:gd name="connsiteY30" fmla="*/ 261937 h 1738312"/>
                <a:gd name="connsiteX31" fmla="*/ 1347788 w 1350169"/>
                <a:gd name="connsiteY31" fmla="*/ 290512 h 1738312"/>
                <a:gd name="connsiteX32" fmla="*/ 1350169 w 1350169"/>
                <a:gd name="connsiteY32" fmla="*/ 316706 h 1738312"/>
                <a:gd name="connsiteX33" fmla="*/ 1345407 w 1350169"/>
                <a:gd name="connsiteY33" fmla="*/ 340518 h 1738312"/>
                <a:gd name="connsiteX34" fmla="*/ 1231107 w 1350169"/>
                <a:gd name="connsiteY34" fmla="*/ 431006 h 1738312"/>
                <a:gd name="connsiteX35" fmla="*/ 1128713 w 1350169"/>
                <a:gd name="connsiteY35" fmla="*/ 595312 h 1738312"/>
                <a:gd name="connsiteX36" fmla="*/ 1014413 w 1350169"/>
                <a:gd name="connsiteY36" fmla="*/ 769143 h 1738312"/>
                <a:gd name="connsiteX37" fmla="*/ 959644 w 1350169"/>
                <a:gd name="connsiteY37" fmla="*/ 854868 h 1738312"/>
                <a:gd name="connsiteX38" fmla="*/ 909638 w 1350169"/>
                <a:gd name="connsiteY38" fmla="*/ 919162 h 1738312"/>
                <a:gd name="connsiteX39" fmla="*/ 788194 w 1350169"/>
                <a:gd name="connsiteY39" fmla="*/ 1069181 h 1738312"/>
                <a:gd name="connsiteX40" fmla="*/ 642938 w 1350169"/>
                <a:gd name="connsiteY40" fmla="*/ 1226343 h 1738312"/>
                <a:gd name="connsiteX41" fmla="*/ 569119 w 1350169"/>
                <a:gd name="connsiteY41" fmla="*/ 1307306 h 1738312"/>
                <a:gd name="connsiteX42" fmla="*/ 535782 w 1350169"/>
                <a:gd name="connsiteY42" fmla="*/ 1350168 h 1738312"/>
                <a:gd name="connsiteX43" fmla="*/ 509588 w 1350169"/>
                <a:gd name="connsiteY43" fmla="*/ 1378743 h 1738312"/>
                <a:gd name="connsiteX44" fmla="*/ 371475 w 1350169"/>
                <a:gd name="connsiteY44" fmla="*/ 1483518 h 1738312"/>
                <a:gd name="connsiteX45" fmla="*/ 247650 w 1350169"/>
                <a:gd name="connsiteY45" fmla="*/ 1578768 h 1738312"/>
                <a:gd name="connsiteX46" fmla="*/ 154782 w 1350169"/>
                <a:gd name="connsiteY46" fmla="*/ 1650206 h 1738312"/>
                <a:gd name="connsiteX47" fmla="*/ 90488 w 1350169"/>
                <a:gd name="connsiteY47" fmla="*/ 1697831 h 1738312"/>
                <a:gd name="connsiteX48" fmla="*/ 59532 w 1350169"/>
                <a:gd name="connsiteY48" fmla="*/ 1724025 h 1738312"/>
                <a:gd name="connsiteX49" fmla="*/ 38100 w 1350169"/>
                <a:gd name="connsiteY49" fmla="*/ 1733550 h 1738312"/>
                <a:gd name="connsiteX50" fmla="*/ 14288 w 1350169"/>
                <a:gd name="connsiteY50" fmla="*/ 1738312 h 1738312"/>
                <a:gd name="connsiteX51" fmla="*/ 7144 w 1350169"/>
                <a:gd name="connsiteY51" fmla="*/ 1733550 h 1738312"/>
                <a:gd name="connsiteX52" fmla="*/ 0 w 1350169"/>
                <a:gd name="connsiteY52" fmla="*/ 1724025 h 1738312"/>
                <a:gd name="connsiteX53" fmla="*/ 0 w 1350169"/>
                <a:gd name="connsiteY53" fmla="*/ 1707356 h 1738312"/>
                <a:gd name="connsiteX54" fmla="*/ 11907 w 1350169"/>
                <a:gd name="connsiteY54" fmla="*/ 1678781 h 1738312"/>
                <a:gd name="connsiteX55" fmla="*/ 59532 w 1350169"/>
                <a:gd name="connsiteY55" fmla="*/ 1631156 h 1738312"/>
                <a:gd name="connsiteX56" fmla="*/ 152400 w 1350169"/>
                <a:gd name="connsiteY56" fmla="*/ 1535906 h 1738312"/>
                <a:gd name="connsiteX57" fmla="*/ 266700 w 1350169"/>
                <a:gd name="connsiteY57" fmla="*/ 1412081 h 1738312"/>
                <a:gd name="connsiteX58" fmla="*/ 390525 w 1350169"/>
                <a:gd name="connsiteY58" fmla="*/ 1271587 h 1738312"/>
                <a:gd name="connsiteX59" fmla="*/ 511969 w 1350169"/>
                <a:gd name="connsiteY59" fmla="*/ 1121568 h 1738312"/>
                <a:gd name="connsiteX60" fmla="*/ 600075 w 1350169"/>
                <a:gd name="connsiteY60" fmla="*/ 1004887 h 1738312"/>
                <a:gd name="connsiteX61" fmla="*/ 723900 w 1350169"/>
                <a:gd name="connsiteY61" fmla="*/ 828675 h 1738312"/>
                <a:gd name="connsiteX62" fmla="*/ 826294 w 1350169"/>
                <a:gd name="connsiteY62" fmla="*/ 647700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50169" h="1738312">
                  <a:moveTo>
                    <a:pt x="826294" y="647700"/>
                  </a:moveTo>
                  <a:lnTo>
                    <a:pt x="869157" y="564356"/>
                  </a:lnTo>
                  <a:lnTo>
                    <a:pt x="907257" y="485775"/>
                  </a:lnTo>
                  <a:lnTo>
                    <a:pt x="938213" y="419100"/>
                  </a:lnTo>
                  <a:lnTo>
                    <a:pt x="966788" y="350043"/>
                  </a:lnTo>
                  <a:lnTo>
                    <a:pt x="981075" y="302418"/>
                  </a:lnTo>
                  <a:lnTo>
                    <a:pt x="988219" y="269081"/>
                  </a:lnTo>
                  <a:lnTo>
                    <a:pt x="990600" y="238125"/>
                  </a:lnTo>
                  <a:lnTo>
                    <a:pt x="990600" y="214312"/>
                  </a:lnTo>
                  <a:lnTo>
                    <a:pt x="985838" y="188118"/>
                  </a:lnTo>
                  <a:lnTo>
                    <a:pt x="976313" y="161925"/>
                  </a:lnTo>
                  <a:lnTo>
                    <a:pt x="962025" y="138112"/>
                  </a:lnTo>
                  <a:lnTo>
                    <a:pt x="938213" y="114300"/>
                  </a:lnTo>
                  <a:lnTo>
                    <a:pt x="907257" y="92868"/>
                  </a:lnTo>
                  <a:lnTo>
                    <a:pt x="890588" y="80962"/>
                  </a:lnTo>
                  <a:lnTo>
                    <a:pt x="881063" y="69056"/>
                  </a:lnTo>
                  <a:lnTo>
                    <a:pt x="871538" y="47625"/>
                  </a:lnTo>
                  <a:lnTo>
                    <a:pt x="866775" y="21431"/>
                  </a:lnTo>
                  <a:lnTo>
                    <a:pt x="873919" y="4762"/>
                  </a:lnTo>
                  <a:lnTo>
                    <a:pt x="890588" y="0"/>
                  </a:lnTo>
                  <a:lnTo>
                    <a:pt x="928688" y="4762"/>
                  </a:lnTo>
                  <a:lnTo>
                    <a:pt x="992982" y="21431"/>
                  </a:lnTo>
                  <a:lnTo>
                    <a:pt x="1064419" y="45243"/>
                  </a:lnTo>
                  <a:lnTo>
                    <a:pt x="1135857" y="78581"/>
                  </a:lnTo>
                  <a:lnTo>
                    <a:pt x="1178719" y="102393"/>
                  </a:lnTo>
                  <a:lnTo>
                    <a:pt x="1219200" y="128587"/>
                  </a:lnTo>
                  <a:lnTo>
                    <a:pt x="1254919" y="157162"/>
                  </a:lnTo>
                  <a:lnTo>
                    <a:pt x="1285875" y="183356"/>
                  </a:lnTo>
                  <a:lnTo>
                    <a:pt x="1312069" y="211931"/>
                  </a:lnTo>
                  <a:lnTo>
                    <a:pt x="1331119" y="238125"/>
                  </a:lnTo>
                  <a:lnTo>
                    <a:pt x="1340644" y="261937"/>
                  </a:lnTo>
                  <a:lnTo>
                    <a:pt x="1347788" y="290512"/>
                  </a:lnTo>
                  <a:lnTo>
                    <a:pt x="1350169" y="316706"/>
                  </a:lnTo>
                  <a:lnTo>
                    <a:pt x="1345407" y="340518"/>
                  </a:lnTo>
                  <a:lnTo>
                    <a:pt x="1231107" y="431006"/>
                  </a:lnTo>
                  <a:lnTo>
                    <a:pt x="1128713" y="595312"/>
                  </a:lnTo>
                  <a:lnTo>
                    <a:pt x="1014413" y="769143"/>
                  </a:lnTo>
                  <a:lnTo>
                    <a:pt x="959644" y="854868"/>
                  </a:lnTo>
                  <a:lnTo>
                    <a:pt x="909638" y="919162"/>
                  </a:lnTo>
                  <a:lnTo>
                    <a:pt x="788194" y="1069181"/>
                  </a:lnTo>
                  <a:lnTo>
                    <a:pt x="642938" y="1226343"/>
                  </a:lnTo>
                  <a:lnTo>
                    <a:pt x="569119" y="1307306"/>
                  </a:lnTo>
                  <a:lnTo>
                    <a:pt x="535782" y="1350168"/>
                  </a:lnTo>
                  <a:lnTo>
                    <a:pt x="509588" y="1378743"/>
                  </a:lnTo>
                  <a:lnTo>
                    <a:pt x="371475" y="1483518"/>
                  </a:lnTo>
                  <a:lnTo>
                    <a:pt x="247650" y="1578768"/>
                  </a:lnTo>
                  <a:lnTo>
                    <a:pt x="154782" y="1650206"/>
                  </a:lnTo>
                  <a:lnTo>
                    <a:pt x="90488" y="1697831"/>
                  </a:lnTo>
                  <a:lnTo>
                    <a:pt x="59532" y="1724025"/>
                  </a:lnTo>
                  <a:lnTo>
                    <a:pt x="38100" y="1733550"/>
                  </a:lnTo>
                  <a:lnTo>
                    <a:pt x="14288" y="1738312"/>
                  </a:lnTo>
                  <a:lnTo>
                    <a:pt x="7144" y="1733550"/>
                  </a:lnTo>
                  <a:lnTo>
                    <a:pt x="0" y="1724025"/>
                  </a:lnTo>
                  <a:lnTo>
                    <a:pt x="0" y="1707356"/>
                  </a:lnTo>
                  <a:lnTo>
                    <a:pt x="11907" y="1678781"/>
                  </a:lnTo>
                  <a:lnTo>
                    <a:pt x="59532" y="1631156"/>
                  </a:lnTo>
                  <a:lnTo>
                    <a:pt x="152400" y="1535906"/>
                  </a:lnTo>
                  <a:lnTo>
                    <a:pt x="266700" y="1412081"/>
                  </a:lnTo>
                  <a:lnTo>
                    <a:pt x="390525" y="1271587"/>
                  </a:lnTo>
                  <a:lnTo>
                    <a:pt x="511969" y="1121568"/>
                  </a:lnTo>
                  <a:lnTo>
                    <a:pt x="600075" y="1004887"/>
                  </a:lnTo>
                  <a:lnTo>
                    <a:pt x="723900" y="828675"/>
                  </a:lnTo>
                  <a:lnTo>
                    <a:pt x="826294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68354291-296E-4BB4-B6F2-664201162DB6}"/>
                </a:ext>
              </a:extLst>
            </p:cNvPr>
            <p:cNvSpPr/>
            <p:nvPr/>
          </p:nvSpPr>
          <p:spPr>
            <a:xfrm>
              <a:off x="6078538" y="1581150"/>
              <a:ext cx="733425" cy="706438"/>
            </a:xfrm>
            <a:custGeom>
              <a:avLst/>
              <a:gdLst>
                <a:gd name="connsiteX0" fmla="*/ 261938 w 733425"/>
                <a:gd name="connsiteY0" fmla="*/ 88106 h 707231"/>
                <a:gd name="connsiteX1" fmla="*/ 138113 w 733425"/>
                <a:gd name="connsiteY1" fmla="*/ 38100 h 707231"/>
                <a:gd name="connsiteX2" fmla="*/ 35719 w 733425"/>
                <a:gd name="connsiteY2" fmla="*/ 0 h 707231"/>
                <a:gd name="connsiteX3" fmla="*/ 19050 w 733425"/>
                <a:gd name="connsiteY3" fmla="*/ 0 h 707231"/>
                <a:gd name="connsiteX4" fmla="*/ 4763 w 733425"/>
                <a:gd name="connsiteY4" fmla="*/ 4763 h 707231"/>
                <a:gd name="connsiteX5" fmla="*/ 0 w 733425"/>
                <a:gd name="connsiteY5" fmla="*/ 16669 h 707231"/>
                <a:gd name="connsiteX6" fmla="*/ 2382 w 733425"/>
                <a:gd name="connsiteY6" fmla="*/ 33338 h 707231"/>
                <a:gd name="connsiteX7" fmla="*/ 19050 w 733425"/>
                <a:gd name="connsiteY7" fmla="*/ 57150 h 707231"/>
                <a:gd name="connsiteX8" fmla="*/ 69057 w 733425"/>
                <a:gd name="connsiteY8" fmla="*/ 100013 h 707231"/>
                <a:gd name="connsiteX9" fmla="*/ 150019 w 733425"/>
                <a:gd name="connsiteY9" fmla="*/ 183356 h 707231"/>
                <a:gd name="connsiteX10" fmla="*/ 230982 w 733425"/>
                <a:gd name="connsiteY10" fmla="*/ 269081 h 707231"/>
                <a:gd name="connsiteX11" fmla="*/ 290513 w 733425"/>
                <a:gd name="connsiteY11" fmla="*/ 338138 h 707231"/>
                <a:gd name="connsiteX12" fmla="*/ 354807 w 733425"/>
                <a:gd name="connsiteY12" fmla="*/ 421481 h 707231"/>
                <a:gd name="connsiteX13" fmla="*/ 409575 w 733425"/>
                <a:gd name="connsiteY13" fmla="*/ 495300 h 707231"/>
                <a:gd name="connsiteX14" fmla="*/ 450057 w 733425"/>
                <a:gd name="connsiteY14" fmla="*/ 559594 h 707231"/>
                <a:gd name="connsiteX15" fmla="*/ 488157 w 733425"/>
                <a:gd name="connsiteY15" fmla="*/ 616744 h 707231"/>
                <a:gd name="connsiteX16" fmla="*/ 516732 w 733425"/>
                <a:gd name="connsiteY16" fmla="*/ 647700 h 707231"/>
                <a:gd name="connsiteX17" fmla="*/ 550069 w 733425"/>
                <a:gd name="connsiteY17" fmla="*/ 676275 h 707231"/>
                <a:gd name="connsiteX18" fmla="*/ 573882 w 733425"/>
                <a:gd name="connsiteY18" fmla="*/ 690563 h 707231"/>
                <a:gd name="connsiteX19" fmla="*/ 602457 w 733425"/>
                <a:gd name="connsiteY19" fmla="*/ 702469 h 707231"/>
                <a:gd name="connsiteX20" fmla="*/ 626269 w 733425"/>
                <a:gd name="connsiteY20" fmla="*/ 707231 h 707231"/>
                <a:gd name="connsiteX21" fmla="*/ 652463 w 733425"/>
                <a:gd name="connsiteY21" fmla="*/ 707231 h 707231"/>
                <a:gd name="connsiteX22" fmla="*/ 678657 w 733425"/>
                <a:gd name="connsiteY22" fmla="*/ 697706 h 707231"/>
                <a:gd name="connsiteX23" fmla="*/ 702469 w 733425"/>
                <a:gd name="connsiteY23" fmla="*/ 681038 h 707231"/>
                <a:gd name="connsiteX24" fmla="*/ 714375 w 733425"/>
                <a:gd name="connsiteY24" fmla="*/ 664369 h 707231"/>
                <a:gd name="connsiteX25" fmla="*/ 726282 w 733425"/>
                <a:gd name="connsiteY25" fmla="*/ 635794 h 707231"/>
                <a:gd name="connsiteX26" fmla="*/ 728663 w 733425"/>
                <a:gd name="connsiteY26" fmla="*/ 616744 h 707231"/>
                <a:gd name="connsiteX27" fmla="*/ 733425 w 733425"/>
                <a:gd name="connsiteY27" fmla="*/ 581025 h 707231"/>
                <a:gd name="connsiteX28" fmla="*/ 728663 w 733425"/>
                <a:gd name="connsiteY28" fmla="*/ 526256 h 707231"/>
                <a:gd name="connsiteX29" fmla="*/ 716757 w 733425"/>
                <a:gd name="connsiteY29" fmla="*/ 459581 h 707231"/>
                <a:gd name="connsiteX30" fmla="*/ 697707 w 733425"/>
                <a:gd name="connsiteY30" fmla="*/ 402431 h 707231"/>
                <a:gd name="connsiteX31" fmla="*/ 669132 w 733425"/>
                <a:gd name="connsiteY31" fmla="*/ 340519 h 707231"/>
                <a:gd name="connsiteX32" fmla="*/ 635794 w 733425"/>
                <a:gd name="connsiteY32" fmla="*/ 288131 h 707231"/>
                <a:gd name="connsiteX33" fmla="*/ 602457 w 733425"/>
                <a:gd name="connsiteY33" fmla="*/ 254794 h 707231"/>
                <a:gd name="connsiteX34" fmla="*/ 566738 w 733425"/>
                <a:gd name="connsiteY34" fmla="*/ 228600 h 707231"/>
                <a:gd name="connsiteX35" fmla="*/ 504825 w 733425"/>
                <a:gd name="connsiteY35" fmla="*/ 195263 h 707231"/>
                <a:gd name="connsiteX36" fmla="*/ 366713 w 733425"/>
                <a:gd name="connsiteY36" fmla="*/ 130969 h 707231"/>
                <a:gd name="connsiteX37" fmla="*/ 261938 w 733425"/>
                <a:gd name="connsiteY37" fmla="*/ 88106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33425" h="707231">
                  <a:moveTo>
                    <a:pt x="261938" y="88106"/>
                  </a:moveTo>
                  <a:lnTo>
                    <a:pt x="138113" y="38100"/>
                  </a:lnTo>
                  <a:lnTo>
                    <a:pt x="35719" y="0"/>
                  </a:lnTo>
                  <a:lnTo>
                    <a:pt x="19050" y="0"/>
                  </a:lnTo>
                  <a:lnTo>
                    <a:pt x="4763" y="4763"/>
                  </a:lnTo>
                  <a:lnTo>
                    <a:pt x="0" y="16669"/>
                  </a:lnTo>
                  <a:lnTo>
                    <a:pt x="2382" y="33338"/>
                  </a:lnTo>
                  <a:lnTo>
                    <a:pt x="19050" y="57150"/>
                  </a:lnTo>
                  <a:lnTo>
                    <a:pt x="69057" y="100013"/>
                  </a:lnTo>
                  <a:lnTo>
                    <a:pt x="150019" y="183356"/>
                  </a:lnTo>
                  <a:lnTo>
                    <a:pt x="230982" y="269081"/>
                  </a:lnTo>
                  <a:lnTo>
                    <a:pt x="290513" y="338138"/>
                  </a:lnTo>
                  <a:lnTo>
                    <a:pt x="354807" y="421481"/>
                  </a:lnTo>
                  <a:lnTo>
                    <a:pt x="409575" y="495300"/>
                  </a:lnTo>
                  <a:lnTo>
                    <a:pt x="450057" y="559594"/>
                  </a:lnTo>
                  <a:lnTo>
                    <a:pt x="488157" y="616744"/>
                  </a:lnTo>
                  <a:lnTo>
                    <a:pt x="516732" y="647700"/>
                  </a:lnTo>
                  <a:lnTo>
                    <a:pt x="550069" y="676275"/>
                  </a:lnTo>
                  <a:lnTo>
                    <a:pt x="573882" y="690563"/>
                  </a:lnTo>
                  <a:lnTo>
                    <a:pt x="602457" y="702469"/>
                  </a:lnTo>
                  <a:lnTo>
                    <a:pt x="626269" y="707231"/>
                  </a:lnTo>
                  <a:lnTo>
                    <a:pt x="652463" y="707231"/>
                  </a:lnTo>
                  <a:lnTo>
                    <a:pt x="678657" y="697706"/>
                  </a:lnTo>
                  <a:lnTo>
                    <a:pt x="702469" y="681038"/>
                  </a:lnTo>
                  <a:lnTo>
                    <a:pt x="714375" y="664369"/>
                  </a:lnTo>
                  <a:lnTo>
                    <a:pt x="726282" y="635794"/>
                  </a:lnTo>
                  <a:lnTo>
                    <a:pt x="728663" y="616744"/>
                  </a:lnTo>
                  <a:lnTo>
                    <a:pt x="733425" y="581025"/>
                  </a:lnTo>
                  <a:lnTo>
                    <a:pt x="728663" y="526256"/>
                  </a:lnTo>
                  <a:lnTo>
                    <a:pt x="716757" y="459581"/>
                  </a:lnTo>
                  <a:lnTo>
                    <a:pt x="697707" y="402431"/>
                  </a:lnTo>
                  <a:lnTo>
                    <a:pt x="669132" y="340519"/>
                  </a:lnTo>
                  <a:lnTo>
                    <a:pt x="635794" y="288131"/>
                  </a:lnTo>
                  <a:lnTo>
                    <a:pt x="602457" y="254794"/>
                  </a:lnTo>
                  <a:lnTo>
                    <a:pt x="566738" y="228600"/>
                  </a:lnTo>
                  <a:lnTo>
                    <a:pt x="504825" y="195263"/>
                  </a:lnTo>
                  <a:lnTo>
                    <a:pt x="366713" y="130969"/>
                  </a:lnTo>
                  <a:lnTo>
                    <a:pt x="261938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CC975358-B07F-48E7-854B-056383F788E9}"/>
                </a:ext>
              </a:extLst>
            </p:cNvPr>
            <p:cNvSpPr/>
            <p:nvPr/>
          </p:nvSpPr>
          <p:spPr>
            <a:xfrm>
              <a:off x="4122738" y="4695825"/>
              <a:ext cx="400050" cy="1055688"/>
            </a:xfrm>
            <a:custGeom>
              <a:avLst/>
              <a:gdLst>
                <a:gd name="connsiteX0" fmla="*/ 107156 w 400050"/>
                <a:gd name="connsiteY0" fmla="*/ 483394 h 1054894"/>
                <a:gd name="connsiteX1" fmla="*/ 97631 w 400050"/>
                <a:gd name="connsiteY1" fmla="*/ 400050 h 1054894"/>
                <a:gd name="connsiteX2" fmla="*/ 78581 w 400050"/>
                <a:gd name="connsiteY2" fmla="*/ 304800 h 1054894"/>
                <a:gd name="connsiteX3" fmla="*/ 50006 w 400050"/>
                <a:gd name="connsiteY3" fmla="*/ 192881 h 1054894"/>
                <a:gd name="connsiteX4" fmla="*/ 19050 w 400050"/>
                <a:gd name="connsiteY4" fmla="*/ 97631 h 1054894"/>
                <a:gd name="connsiteX5" fmla="*/ 0 w 400050"/>
                <a:gd name="connsiteY5" fmla="*/ 35719 h 1054894"/>
                <a:gd name="connsiteX6" fmla="*/ 0 w 400050"/>
                <a:gd name="connsiteY6" fmla="*/ 16669 h 1054894"/>
                <a:gd name="connsiteX7" fmla="*/ 4762 w 400050"/>
                <a:gd name="connsiteY7" fmla="*/ 4763 h 1054894"/>
                <a:gd name="connsiteX8" fmla="*/ 16669 w 400050"/>
                <a:gd name="connsiteY8" fmla="*/ 0 h 1054894"/>
                <a:gd name="connsiteX9" fmla="*/ 28575 w 400050"/>
                <a:gd name="connsiteY9" fmla="*/ 0 h 1054894"/>
                <a:gd name="connsiteX10" fmla="*/ 47625 w 400050"/>
                <a:gd name="connsiteY10" fmla="*/ 9525 h 1054894"/>
                <a:gd name="connsiteX11" fmla="*/ 88106 w 400050"/>
                <a:gd name="connsiteY11" fmla="*/ 52388 h 1054894"/>
                <a:gd name="connsiteX12" fmla="*/ 152400 w 400050"/>
                <a:gd name="connsiteY12" fmla="*/ 133350 h 1054894"/>
                <a:gd name="connsiteX13" fmla="*/ 207169 w 400050"/>
                <a:gd name="connsiteY13" fmla="*/ 204788 h 1054894"/>
                <a:gd name="connsiteX14" fmla="*/ 247650 w 400050"/>
                <a:gd name="connsiteY14" fmla="*/ 264319 h 1054894"/>
                <a:gd name="connsiteX15" fmla="*/ 290512 w 400050"/>
                <a:gd name="connsiteY15" fmla="*/ 328613 h 1054894"/>
                <a:gd name="connsiteX16" fmla="*/ 321469 w 400050"/>
                <a:gd name="connsiteY16" fmla="*/ 383381 h 1054894"/>
                <a:gd name="connsiteX17" fmla="*/ 340519 w 400050"/>
                <a:gd name="connsiteY17" fmla="*/ 423863 h 1054894"/>
                <a:gd name="connsiteX18" fmla="*/ 364331 w 400050"/>
                <a:gd name="connsiteY18" fmla="*/ 490538 h 1054894"/>
                <a:gd name="connsiteX19" fmla="*/ 378619 w 400050"/>
                <a:gd name="connsiteY19" fmla="*/ 545306 h 1054894"/>
                <a:gd name="connsiteX20" fmla="*/ 392906 w 400050"/>
                <a:gd name="connsiteY20" fmla="*/ 621506 h 1054894"/>
                <a:gd name="connsiteX21" fmla="*/ 397669 w 400050"/>
                <a:gd name="connsiteY21" fmla="*/ 685800 h 1054894"/>
                <a:gd name="connsiteX22" fmla="*/ 400050 w 400050"/>
                <a:gd name="connsiteY22" fmla="*/ 752475 h 1054894"/>
                <a:gd name="connsiteX23" fmla="*/ 392906 w 400050"/>
                <a:gd name="connsiteY23" fmla="*/ 804863 h 1054894"/>
                <a:gd name="connsiteX24" fmla="*/ 383381 w 400050"/>
                <a:gd name="connsiteY24" fmla="*/ 847725 h 1054894"/>
                <a:gd name="connsiteX25" fmla="*/ 371475 w 400050"/>
                <a:gd name="connsiteY25" fmla="*/ 888206 h 1054894"/>
                <a:gd name="connsiteX26" fmla="*/ 342900 w 400050"/>
                <a:gd name="connsiteY26" fmla="*/ 959644 h 1054894"/>
                <a:gd name="connsiteX27" fmla="*/ 314325 w 400050"/>
                <a:gd name="connsiteY27" fmla="*/ 1007269 h 1054894"/>
                <a:gd name="connsiteX28" fmla="*/ 288131 w 400050"/>
                <a:gd name="connsiteY28" fmla="*/ 1026319 h 1054894"/>
                <a:gd name="connsiteX29" fmla="*/ 233362 w 400050"/>
                <a:gd name="connsiteY29" fmla="*/ 1045369 h 1054894"/>
                <a:gd name="connsiteX30" fmla="*/ 207169 w 400050"/>
                <a:gd name="connsiteY30" fmla="*/ 1050131 h 1054894"/>
                <a:gd name="connsiteX31" fmla="*/ 180975 w 400050"/>
                <a:gd name="connsiteY31" fmla="*/ 1054894 h 1054894"/>
                <a:gd name="connsiteX32" fmla="*/ 154781 w 400050"/>
                <a:gd name="connsiteY32" fmla="*/ 1045369 h 1054894"/>
                <a:gd name="connsiteX33" fmla="*/ 128587 w 400050"/>
                <a:gd name="connsiteY33" fmla="*/ 1028700 h 1054894"/>
                <a:gd name="connsiteX34" fmla="*/ 114300 w 400050"/>
                <a:gd name="connsiteY34" fmla="*/ 1012031 h 1054894"/>
                <a:gd name="connsiteX35" fmla="*/ 100012 w 400050"/>
                <a:gd name="connsiteY35" fmla="*/ 976313 h 1054894"/>
                <a:gd name="connsiteX36" fmla="*/ 92869 w 400050"/>
                <a:gd name="connsiteY36" fmla="*/ 933450 h 1054894"/>
                <a:gd name="connsiteX37" fmla="*/ 85725 w 400050"/>
                <a:gd name="connsiteY37" fmla="*/ 871538 h 1054894"/>
                <a:gd name="connsiteX38" fmla="*/ 90487 w 400050"/>
                <a:gd name="connsiteY38" fmla="*/ 812006 h 1054894"/>
                <a:gd name="connsiteX39" fmla="*/ 107156 w 400050"/>
                <a:gd name="connsiteY39" fmla="*/ 623888 h 1054894"/>
                <a:gd name="connsiteX40" fmla="*/ 107156 w 400050"/>
                <a:gd name="connsiteY40" fmla="*/ 483394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0050" h="1054894">
                  <a:moveTo>
                    <a:pt x="107156" y="483394"/>
                  </a:moveTo>
                  <a:lnTo>
                    <a:pt x="97631" y="400050"/>
                  </a:lnTo>
                  <a:lnTo>
                    <a:pt x="78581" y="304800"/>
                  </a:lnTo>
                  <a:lnTo>
                    <a:pt x="50006" y="192881"/>
                  </a:lnTo>
                  <a:lnTo>
                    <a:pt x="19050" y="976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8106" y="52388"/>
                  </a:lnTo>
                  <a:lnTo>
                    <a:pt x="152400" y="133350"/>
                  </a:lnTo>
                  <a:lnTo>
                    <a:pt x="207169" y="204788"/>
                  </a:lnTo>
                  <a:lnTo>
                    <a:pt x="247650" y="264319"/>
                  </a:lnTo>
                  <a:lnTo>
                    <a:pt x="290512" y="328613"/>
                  </a:lnTo>
                  <a:lnTo>
                    <a:pt x="321469" y="383381"/>
                  </a:lnTo>
                  <a:lnTo>
                    <a:pt x="340519" y="423863"/>
                  </a:lnTo>
                  <a:lnTo>
                    <a:pt x="364331" y="490538"/>
                  </a:lnTo>
                  <a:lnTo>
                    <a:pt x="378619" y="545306"/>
                  </a:lnTo>
                  <a:lnTo>
                    <a:pt x="392906" y="621506"/>
                  </a:lnTo>
                  <a:lnTo>
                    <a:pt x="397669" y="685800"/>
                  </a:lnTo>
                  <a:cubicBezTo>
                    <a:pt x="398463" y="708025"/>
                    <a:pt x="399256" y="730250"/>
                    <a:pt x="400050" y="752475"/>
                  </a:cubicBezTo>
                  <a:lnTo>
                    <a:pt x="392906" y="804863"/>
                  </a:lnTo>
                  <a:lnTo>
                    <a:pt x="383381" y="847725"/>
                  </a:lnTo>
                  <a:lnTo>
                    <a:pt x="371475" y="888206"/>
                  </a:lnTo>
                  <a:lnTo>
                    <a:pt x="342900" y="959644"/>
                  </a:lnTo>
                  <a:lnTo>
                    <a:pt x="314325" y="1007269"/>
                  </a:lnTo>
                  <a:lnTo>
                    <a:pt x="288131" y="1026319"/>
                  </a:lnTo>
                  <a:lnTo>
                    <a:pt x="233362" y="1045369"/>
                  </a:lnTo>
                  <a:lnTo>
                    <a:pt x="207169" y="1050131"/>
                  </a:lnTo>
                  <a:lnTo>
                    <a:pt x="180975" y="1054894"/>
                  </a:lnTo>
                  <a:lnTo>
                    <a:pt x="154781" y="1045369"/>
                  </a:lnTo>
                  <a:lnTo>
                    <a:pt x="128587" y="1028700"/>
                  </a:lnTo>
                  <a:lnTo>
                    <a:pt x="114300" y="1012031"/>
                  </a:lnTo>
                  <a:lnTo>
                    <a:pt x="100012" y="976313"/>
                  </a:lnTo>
                  <a:lnTo>
                    <a:pt x="92869" y="933450"/>
                  </a:lnTo>
                  <a:lnTo>
                    <a:pt x="85725" y="871538"/>
                  </a:lnTo>
                  <a:lnTo>
                    <a:pt x="90487" y="812006"/>
                  </a:lnTo>
                  <a:lnTo>
                    <a:pt x="107156" y="623888"/>
                  </a:lnTo>
                  <a:lnTo>
                    <a:pt x="10715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86A88491-78D4-44E5-A8CE-A5689A39F295}"/>
                </a:ext>
              </a:extLst>
            </p:cNvPr>
            <p:cNvSpPr/>
            <p:nvPr/>
          </p:nvSpPr>
          <p:spPr>
            <a:xfrm>
              <a:off x="5145088" y="4725988"/>
              <a:ext cx="627062" cy="1016000"/>
            </a:xfrm>
            <a:custGeom>
              <a:avLst/>
              <a:gdLst>
                <a:gd name="connsiteX0" fmla="*/ 169069 w 626269"/>
                <a:gd name="connsiteY0" fmla="*/ 338138 h 1014413"/>
                <a:gd name="connsiteX1" fmla="*/ 90488 w 626269"/>
                <a:gd name="connsiteY1" fmla="*/ 190500 h 1014413"/>
                <a:gd name="connsiteX2" fmla="*/ 9525 w 626269"/>
                <a:gd name="connsiteY2" fmla="*/ 59532 h 1014413"/>
                <a:gd name="connsiteX3" fmla="*/ 0 w 626269"/>
                <a:gd name="connsiteY3" fmla="*/ 30957 h 1014413"/>
                <a:gd name="connsiteX4" fmla="*/ 0 w 626269"/>
                <a:gd name="connsiteY4" fmla="*/ 7144 h 1014413"/>
                <a:gd name="connsiteX5" fmla="*/ 4763 w 626269"/>
                <a:gd name="connsiteY5" fmla="*/ 0 h 1014413"/>
                <a:gd name="connsiteX6" fmla="*/ 14288 w 626269"/>
                <a:gd name="connsiteY6" fmla="*/ 0 h 1014413"/>
                <a:gd name="connsiteX7" fmla="*/ 30957 w 626269"/>
                <a:gd name="connsiteY7" fmla="*/ 4763 h 1014413"/>
                <a:gd name="connsiteX8" fmla="*/ 73819 w 626269"/>
                <a:gd name="connsiteY8" fmla="*/ 40482 h 1014413"/>
                <a:gd name="connsiteX9" fmla="*/ 142875 w 626269"/>
                <a:gd name="connsiteY9" fmla="*/ 88107 h 1014413"/>
                <a:gd name="connsiteX10" fmla="*/ 247650 w 626269"/>
                <a:gd name="connsiteY10" fmla="*/ 169069 h 1014413"/>
                <a:gd name="connsiteX11" fmla="*/ 338138 w 626269"/>
                <a:gd name="connsiteY11" fmla="*/ 238125 h 1014413"/>
                <a:gd name="connsiteX12" fmla="*/ 421482 w 626269"/>
                <a:gd name="connsiteY12" fmla="*/ 309563 h 1014413"/>
                <a:gd name="connsiteX13" fmla="*/ 478632 w 626269"/>
                <a:gd name="connsiteY13" fmla="*/ 357188 h 1014413"/>
                <a:gd name="connsiteX14" fmla="*/ 521494 w 626269"/>
                <a:gd name="connsiteY14" fmla="*/ 402432 h 1014413"/>
                <a:gd name="connsiteX15" fmla="*/ 554832 w 626269"/>
                <a:gd name="connsiteY15" fmla="*/ 445294 h 1014413"/>
                <a:gd name="connsiteX16" fmla="*/ 573882 w 626269"/>
                <a:gd name="connsiteY16" fmla="*/ 478632 h 1014413"/>
                <a:gd name="connsiteX17" fmla="*/ 590550 w 626269"/>
                <a:gd name="connsiteY17" fmla="*/ 511969 h 1014413"/>
                <a:gd name="connsiteX18" fmla="*/ 600075 w 626269"/>
                <a:gd name="connsiteY18" fmla="*/ 540544 h 1014413"/>
                <a:gd name="connsiteX19" fmla="*/ 614363 w 626269"/>
                <a:gd name="connsiteY19" fmla="*/ 597694 h 1014413"/>
                <a:gd name="connsiteX20" fmla="*/ 621507 w 626269"/>
                <a:gd name="connsiteY20" fmla="*/ 647700 h 1014413"/>
                <a:gd name="connsiteX21" fmla="*/ 623888 w 626269"/>
                <a:gd name="connsiteY21" fmla="*/ 711994 h 1014413"/>
                <a:gd name="connsiteX22" fmla="*/ 626269 w 626269"/>
                <a:gd name="connsiteY22" fmla="*/ 759619 h 1014413"/>
                <a:gd name="connsiteX23" fmla="*/ 621507 w 626269"/>
                <a:gd name="connsiteY23" fmla="*/ 804863 h 1014413"/>
                <a:gd name="connsiteX24" fmla="*/ 607219 w 626269"/>
                <a:gd name="connsiteY24" fmla="*/ 862013 h 1014413"/>
                <a:gd name="connsiteX25" fmla="*/ 588169 w 626269"/>
                <a:gd name="connsiteY25" fmla="*/ 909638 h 1014413"/>
                <a:gd name="connsiteX26" fmla="*/ 564357 w 626269"/>
                <a:gd name="connsiteY26" fmla="*/ 947738 h 1014413"/>
                <a:gd name="connsiteX27" fmla="*/ 535782 w 626269"/>
                <a:gd name="connsiteY27" fmla="*/ 983457 h 1014413"/>
                <a:gd name="connsiteX28" fmla="*/ 497682 w 626269"/>
                <a:gd name="connsiteY28" fmla="*/ 1009650 h 1014413"/>
                <a:gd name="connsiteX29" fmla="*/ 481013 w 626269"/>
                <a:gd name="connsiteY29" fmla="*/ 1014413 h 1014413"/>
                <a:gd name="connsiteX30" fmla="*/ 452438 w 626269"/>
                <a:gd name="connsiteY30" fmla="*/ 1012032 h 1014413"/>
                <a:gd name="connsiteX31" fmla="*/ 426244 w 626269"/>
                <a:gd name="connsiteY31" fmla="*/ 1000125 h 1014413"/>
                <a:gd name="connsiteX32" fmla="*/ 400050 w 626269"/>
                <a:gd name="connsiteY32" fmla="*/ 976313 h 1014413"/>
                <a:gd name="connsiteX33" fmla="*/ 378619 w 626269"/>
                <a:gd name="connsiteY33" fmla="*/ 945357 h 1014413"/>
                <a:gd name="connsiteX34" fmla="*/ 357188 w 626269"/>
                <a:gd name="connsiteY34" fmla="*/ 904875 h 1014413"/>
                <a:gd name="connsiteX35" fmla="*/ 333375 w 626269"/>
                <a:gd name="connsiteY35" fmla="*/ 840582 h 1014413"/>
                <a:gd name="connsiteX36" fmla="*/ 307182 w 626269"/>
                <a:gd name="connsiteY36" fmla="*/ 738188 h 1014413"/>
                <a:gd name="connsiteX37" fmla="*/ 285750 w 626269"/>
                <a:gd name="connsiteY37" fmla="*/ 623888 h 1014413"/>
                <a:gd name="connsiteX38" fmla="*/ 252413 w 626269"/>
                <a:gd name="connsiteY38" fmla="*/ 516732 h 1014413"/>
                <a:gd name="connsiteX39" fmla="*/ 169069 w 626269"/>
                <a:gd name="connsiteY39" fmla="*/ 338138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014413">
                  <a:moveTo>
                    <a:pt x="169069" y="338138"/>
                  </a:moveTo>
                  <a:lnTo>
                    <a:pt x="90488" y="190500"/>
                  </a:lnTo>
                  <a:lnTo>
                    <a:pt x="9525" y="59532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30957" y="4763"/>
                  </a:lnTo>
                  <a:lnTo>
                    <a:pt x="73819" y="40482"/>
                  </a:lnTo>
                  <a:lnTo>
                    <a:pt x="142875" y="88107"/>
                  </a:lnTo>
                  <a:lnTo>
                    <a:pt x="247650" y="169069"/>
                  </a:lnTo>
                  <a:lnTo>
                    <a:pt x="338138" y="238125"/>
                  </a:lnTo>
                  <a:lnTo>
                    <a:pt x="421482" y="309563"/>
                  </a:lnTo>
                  <a:lnTo>
                    <a:pt x="478632" y="357188"/>
                  </a:lnTo>
                  <a:lnTo>
                    <a:pt x="521494" y="402432"/>
                  </a:lnTo>
                  <a:lnTo>
                    <a:pt x="554832" y="445294"/>
                  </a:lnTo>
                  <a:lnTo>
                    <a:pt x="573882" y="478632"/>
                  </a:lnTo>
                  <a:lnTo>
                    <a:pt x="590550" y="511969"/>
                  </a:lnTo>
                  <a:lnTo>
                    <a:pt x="600075" y="540544"/>
                  </a:lnTo>
                  <a:lnTo>
                    <a:pt x="614363" y="597694"/>
                  </a:lnTo>
                  <a:lnTo>
                    <a:pt x="621507" y="647700"/>
                  </a:lnTo>
                  <a:cubicBezTo>
                    <a:pt x="622301" y="669131"/>
                    <a:pt x="623094" y="690563"/>
                    <a:pt x="623888" y="711994"/>
                  </a:cubicBezTo>
                  <a:lnTo>
                    <a:pt x="626269" y="759619"/>
                  </a:lnTo>
                  <a:lnTo>
                    <a:pt x="621507" y="804863"/>
                  </a:lnTo>
                  <a:lnTo>
                    <a:pt x="607219" y="862013"/>
                  </a:lnTo>
                  <a:lnTo>
                    <a:pt x="588169" y="909638"/>
                  </a:lnTo>
                  <a:lnTo>
                    <a:pt x="564357" y="947738"/>
                  </a:lnTo>
                  <a:lnTo>
                    <a:pt x="535782" y="983457"/>
                  </a:lnTo>
                  <a:lnTo>
                    <a:pt x="497682" y="1009650"/>
                  </a:lnTo>
                  <a:lnTo>
                    <a:pt x="481013" y="1014413"/>
                  </a:lnTo>
                  <a:lnTo>
                    <a:pt x="452438" y="1012032"/>
                  </a:lnTo>
                  <a:lnTo>
                    <a:pt x="426244" y="1000125"/>
                  </a:lnTo>
                  <a:lnTo>
                    <a:pt x="400050" y="976313"/>
                  </a:lnTo>
                  <a:lnTo>
                    <a:pt x="378619" y="945357"/>
                  </a:lnTo>
                  <a:lnTo>
                    <a:pt x="357188" y="904875"/>
                  </a:lnTo>
                  <a:lnTo>
                    <a:pt x="333375" y="840582"/>
                  </a:lnTo>
                  <a:lnTo>
                    <a:pt x="307182" y="738188"/>
                  </a:lnTo>
                  <a:lnTo>
                    <a:pt x="285750" y="623888"/>
                  </a:lnTo>
                  <a:lnTo>
                    <a:pt x="252413" y="516732"/>
                  </a:lnTo>
                  <a:lnTo>
                    <a:pt x="169069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86B20090-3AC6-40AA-9E64-79FF3D3E65B0}"/>
                </a:ext>
              </a:extLst>
            </p:cNvPr>
            <p:cNvSpPr/>
            <p:nvPr/>
          </p:nvSpPr>
          <p:spPr>
            <a:xfrm>
              <a:off x="6246813" y="4656138"/>
              <a:ext cx="754062" cy="1030287"/>
            </a:xfrm>
            <a:custGeom>
              <a:avLst/>
              <a:gdLst>
                <a:gd name="connsiteX0" fmla="*/ 209550 w 754856"/>
                <a:gd name="connsiteY0" fmla="*/ 347662 h 1031081"/>
                <a:gd name="connsiteX1" fmla="*/ 259556 w 754856"/>
                <a:gd name="connsiteY1" fmla="*/ 426244 h 1031081"/>
                <a:gd name="connsiteX2" fmla="*/ 295275 w 754856"/>
                <a:gd name="connsiteY2" fmla="*/ 483394 h 1031081"/>
                <a:gd name="connsiteX3" fmla="*/ 323850 w 754856"/>
                <a:gd name="connsiteY3" fmla="*/ 535781 h 1031081"/>
                <a:gd name="connsiteX4" fmla="*/ 359569 w 754856"/>
                <a:gd name="connsiteY4" fmla="*/ 619125 h 1031081"/>
                <a:gd name="connsiteX5" fmla="*/ 402431 w 754856"/>
                <a:gd name="connsiteY5" fmla="*/ 714375 h 1031081"/>
                <a:gd name="connsiteX6" fmla="*/ 459581 w 754856"/>
                <a:gd name="connsiteY6" fmla="*/ 826294 h 1031081"/>
                <a:gd name="connsiteX7" fmla="*/ 507206 w 754856"/>
                <a:gd name="connsiteY7" fmla="*/ 919162 h 1031081"/>
                <a:gd name="connsiteX8" fmla="*/ 533400 w 754856"/>
                <a:gd name="connsiteY8" fmla="*/ 964406 h 1031081"/>
                <a:gd name="connsiteX9" fmla="*/ 554831 w 754856"/>
                <a:gd name="connsiteY9" fmla="*/ 985837 h 1031081"/>
                <a:gd name="connsiteX10" fmla="*/ 583406 w 754856"/>
                <a:gd name="connsiteY10" fmla="*/ 1007269 h 1031081"/>
                <a:gd name="connsiteX11" fmla="*/ 602456 w 754856"/>
                <a:gd name="connsiteY11" fmla="*/ 1019175 h 1031081"/>
                <a:gd name="connsiteX12" fmla="*/ 623887 w 754856"/>
                <a:gd name="connsiteY12" fmla="*/ 1026319 h 1031081"/>
                <a:gd name="connsiteX13" fmla="*/ 640556 w 754856"/>
                <a:gd name="connsiteY13" fmla="*/ 1031081 h 1031081"/>
                <a:gd name="connsiteX14" fmla="*/ 652462 w 754856"/>
                <a:gd name="connsiteY14" fmla="*/ 1031081 h 1031081"/>
                <a:gd name="connsiteX15" fmla="*/ 666750 w 754856"/>
                <a:gd name="connsiteY15" fmla="*/ 1026319 h 1031081"/>
                <a:gd name="connsiteX16" fmla="*/ 685800 w 754856"/>
                <a:gd name="connsiteY16" fmla="*/ 1007269 h 1031081"/>
                <a:gd name="connsiteX17" fmla="*/ 714375 w 754856"/>
                <a:gd name="connsiteY17" fmla="*/ 966787 h 1031081"/>
                <a:gd name="connsiteX18" fmla="*/ 733425 w 754856"/>
                <a:gd name="connsiteY18" fmla="*/ 928687 h 1031081"/>
                <a:gd name="connsiteX19" fmla="*/ 747712 w 754856"/>
                <a:gd name="connsiteY19" fmla="*/ 888206 h 1031081"/>
                <a:gd name="connsiteX20" fmla="*/ 752475 w 754856"/>
                <a:gd name="connsiteY20" fmla="*/ 873919 h 1031081"/>
                <a:gd name="connsiteX21" fmla="*/ 754856 w 754856"/>
                <a:gd name="connsiteY21" fmla="*/ 852487 h 1031081"/>
                <a:gd name="connsiteX22" fmla="*/ 752475 w 754856"/>
                <a:gd name="connsiteY22" fmla="*/ 776287 h 1031081"/>
                <a:gd name="connsiteX23" fmla="*/ 735806 w 754856"/>
                <a:gd name="connsiteY23" fmla="*/ 664369 h 1031081"/>
                <a:gd name="connsiteX24" fmla="*/ 709612 w 754856"/>
                <a:gd name="connsiteY24" fmla="*/ 552450 h 1031081"/>
                <a:gd name="connsiteX25" fmla="*/ 690562 w 754856"/>
                <a:gd name="connsiteY25" fmla="*/ 478631 h 1031081"/>
                <a:gd name="connsiteX26" fmla="*/ 669131 w 754856"/>
                <a:gd name="connsiteY26" fmla="*/ 447675 h 1031081"/>
                <a:gd name="connsiteX27" fmla="*/ 576262 w 754856"/>
                <a:gd name="connsiteY27" fmla="*/ 366712 h 1031081"/>
                <a:gd name="connsiteX28" fmla="*/ 464344 w 754856"/>
                <a:gd name="connsiteY28" fmla="*/ 273844 h 1031081"/>
                <a:gd name="connsiteX29" fmla="*/ 326231 w 754856"/>
                <a:gd name="connsiteY29" fmla="*/ 173831 h 1031081"/>
                <a:gd name="connsiteX30" fmla="*/ 202406 w 754856"/>
                <a:gd name="connsiteY30" fmla="*/ 95250 h 1031081"/>
                <a:gd name="connsiteX31" fmla="*/ 78581 w 754856"/>
                <a:gd name="connsiteY31" fmla="*/ 23812 h 1031081"/>
                <a:gd name="connsiteX32" fmla="*/ 40481 w 754856"/>
                <a:gd name="connsiteY32" fmla="*/ 2381 h 1031081"/>
                <a:gd name="connsiteX33" fmla="*/ 28575 w 754856"/>
                <a:gd name="connsiteY33" fmla="*/ 0 h 1031081"/>
                <a:gd name="connsiteX34" fmla="*/ 9525 w 754856"/>
                <a:gd name="connsiteY34" fmla="*/ 4762 h 1031081"/>
                <a:gd name="connsiteX35" fmla="*/ 0 w 754856"/>
                <a:gd name="connsiteY35" fmla="*/ 19050 h 1031081"/>
                <a:gd name="connsiteX36" fmla="*/ 0 w 754856"/>
                <a:gd name="connsiteY36" fmla="*/ 35719 h 1031081"/>
                <a:gd name="connsiteX37" fmla="*/ 14287 w 754856"/>
                <a:gd name="connsiteY37" fmla="*/ 64294 h 1031081"/>
                <a:gd name="connsiteX38" fmla="*/ 61912 w 754856"/>
                <a:gd name="connsiteY38" fmla="*/ 133350 h 1031081"/>
                <a:gd name="connsiteX39" fmla="*/ 111919 w 754856"/>
                <a:gd name="connsiteY39" fmla="*/ 202406 h 1031081"/>
                <a:gd name="connsiteX40" fmla="*/ 178594 w 754856"/>
                <a:gd name="connsiteY40" fmla="*/ 302419 h 1031081"/>
                <a:gd name="connsiteX41" fmla="*/ 209550 w 754856"/>
                <a:gd name="connsiteY41" fmla="*/ 34766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4856" h="1031081">
                  <a:moveTo>
                    <a:pt x="209550" y="347662"/>
                  </a:moveTo>
                  <a:lnTo>
                    <a:pt x="259556" y="426244"/>
                  </a:lnTo>
                  <a:lnTo>
                    <a:pt x="295275" y="483394"/>
                  </a:lnTo>
                  <a:lnTo>
                    <a:pt x="323850" y="535781"/>
                  </a:lnTo>
                  <a:lnTo>
                    <a:pt x="359569" y="619125"/>
                  </a:lnTo>
                  <a:lnTo>
                    <a:pt x="402431" y="714375"/>
                  </a:lnTo>
                  <a:lnTo>
                    <a:pt x="459581" y="826294"/>
                  </a:lnTo>
                  <a:lnTo>
                    <a:pt x="507206" y="919162"/>
                  </a:lnTo>
                  <a:lnTo>
                    <a:pt x="533400" y="964406"/>
                  </a:lnTo>
                  <a:lnTo>
                    <a:pt x="554831" y="985837"/>
                  </a:lnTo>
                  <a:lnTo>
                    <a:pt x="583406" y="1007269"/>
                  </a:lnTo>
                  <a:lnTo>
                    <a:pt x="602456" y="1019175"/>
                  </a:lnTo>
                  <a:lnTo>
                    <a:pt x="623887" y="1026319"/>
                  </a:lnTo>
                  <a:lnTo>
                    <a:pt x="640556" y="1031081"/>
                  </a:lnTo>
                  <a:lnTo>
                    <a:pt x="652462" y="1031081"/>
                  </a:lnTo>
                  <a:lnTo>
                    <a:pt x="666750" y="1026319"/>
                  </a:lnTo>
                  <a:lnTo>
                    <a:pt x="685800" y="1007269"/>
                  </a:lnTo>
                  <a:lnTo>
                    <a:pt x="714375" y="966787"/>
                  </a:lnTo>
                  <a:lnTo>
                    <a:pt x="733425" y="928687"/>
                  </a:lnTo>
                  <a:lnTo>
                    <a:pt x="747712" y="888206"/>
                  </a:lnTo>
                  <a:lnTo>
                    <a:pt x="752475" y="873919"/>
                  </a:lnTo>
                  <a:lnTo>
                    <a:pt x="754856" y="852487"/>
                  </a:lnTo>
                  <a:cubicBezTo>
                    <a:pt x="754062" y="827087"/>
                    <a:pt x="753269" y="801687"/>
                    <a:pt x="752475" y="776287"/>
                  </a:cubicBezTo>
                  <a:lnTo>
                    <a:pt x="735806" y="664369"/>
                  </a:lnTo>
                  <a:lnTo>
                    <a:pt x="709612" y="552450"/>
                  </a:lnTo>
                  <a:lnTo>
                    <a:pt x="690562" y="478631"/>
                  </a:lnTo>
                  <a:lnTo>
                    <a:pt x="669131" y="447675"/>
                  </a:lnTo>
                  <a:lnTo>
                    <a:pt x="576262" y="366712"/>
                  </a:lnTo>
                  <a:lnTo>
                    <a:pt x="464344" y="273844"/>
                  </a:lnTo>
                  <a:lnTo>
                    <a:pt x="326231" y="173831"/>
                  </a:lnTo>
                  <a:lnTo>
                    <a:pt x="202406" y="95250"/>
                  </a:lnTo>
                  <a:lnTo>
                    <a:pt x="78581" y="23812"/>
                  </a:lnTo>
                  <a:lnTo>
                    <a:pt x="40481" y="2381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19050"/>
                  </a:lnTo>
                  <a:lnTo>
                    <a:pt x="0" y="35719"/>
                  </a:lnTo>
                  <a:lnTo>
                    <a:pt x="14287" y="64294"/>
                  </a:lnTo>
                  <a:lnTo>
                    <a:pt x="61912" y="133350"/>
                  </a:lnTo>
                  <a:lnTo>
                    <a:pt x="111919" y="202406"/>
                  </a:lnTo>
                  <a:lnTo>
                    <a:pt x="178594" y="302419"/>
                  </a:lnTo>
                  <a:lnTo>
                    <a:pt x="209550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A6DC0C8C-1D5D-49AE-B08F-3069412A375B}"/>
                </a:ext>
              </a:extLst>
            </p:cNvPr>
            <p:cNvSpPr/>
            <p:nvPr/>
          </p:nvSpPr>
          <p:spPr>
            <a:xfrm>
              <a:off x="2754313" y="4687888"/>
              <a:ext cx="560387" cy="1169987"/>
            </a:xfrm>
            <a:custGeom>
              <a:avLst/>
              <a:gdLst>
                <a:gd name="connsiteX0" fmla="*/ 469107 w 559594"/>
                <a:gd name="connsiteY0" fmla="*/ 640557 h 1169194"/>
                <a:gd name="connsiteX1" fmla="*/ 490538 w 559594"/>
                <a:gd name="connsiteY1" fmla="*/ 576263 h 1169194"/>
                <a:gd name="connsiteX2" fmla="*/ 504825 w 559594"/>
                <a:gd name="connsiteY2" fmla="*/ 528638 h 1169194"/>
                <a:gd name="connsiteX3" fmla="*/ 519113 w 559594"/>
                <a:gd name="connsiteY3" fmla="*/ 473869 h 1169194"/>
                <a:gd name="connsiteX4" fmla="*/ 531019 w 559594"/>
                <a:gd name="connsiteY4" fmla="*/ 414338 h 1169194"/>
                <a:gd name="connsiteX5" fmla="*/ 542925 w 559594"/>
                <a:gd name="connsiteY5" fmla="*/ 347663 h 1169194"/>
                <a:gd name="connsiteX6" fmla="*/ 550069 w 559594"/>
                <a:gd name="connsiteY6" fmla="*/ 278607 h 1169194"/>
                <a:gd name="connsiteX7" fmla="*/ 557213 w 559594"/>
                <a:gd name="connsiteY7" fmla="*/ 185738 h 1169194"/>
                <a:gd name="connsiteX8" fmla="*/ 559594 w 559594"/>
                <a:gd name="connsiteY8" fmla="*/ 66675 h 1169194"/>
                <a:gd name="connsiteX9" fmla="*/ 559594 w 559594"/>
                <a:gd name="connsiteY9" fmla="*/ 28575 h 1169194"/>
                <a:gd name="connsiteX10" fmla="*/ 557213 w 559594"/>
                <a:gd name="connsiteY10" fmla="*/ 11907 h 1169194"/>
                <a:gd name="connsiteX11" fmla="*/ 547688 w 559594"/>
                <a:gd name="connsiteY11" fmla="*/ 0 h 1169194"/>
                <a:gd name="connsiteX12" fmla="*/ 538163 w 559594"/>
                <a:gd name="connsiteY12" fmla="*/ 0 h 1169194"/>
                <a:gd name="connsiteX13" fmla="*/ 521494 w 559594"/>
                <a:gd name="connsiteY13" fmla="*/ 2382 h 1169194"/>
                <a:gd name="connsiteX14" fmla="*/ 514350 w 559594"/>
                <a:gd name="connsiteY14" fmla="*/ 11907 h 1169194"/>
                <a:gd name="connsiteX15" fmla="*/ 500063 w 559594"/>
                <a:gd name="connsiteY15" fmla="*/ 66675 h 1169194"/>
                <a:gd name="connsiteX16" fmla="*/ 464344 w 559594"/>
                <a:gd name="connsiteY16" fmla="*/ 176213 h 1169194"/>
                <a:gd name="connsiteX17" fmla="*/ 426244 w 559594"/>
                <a:gd name="connsiteY17" fmla="*/ 273844 h 1169194"/>
                <a:gd name="connsiteX18" fmla="*/ 383382 w 559594"/>
                <a:gd name="connsiteY18" fmla="*/ 350044 h 1169194"/>
                <a:gd name="connsiteX19" fmla="*/ 326232 w 559594"/>
                <a:gd name="connsiteY19" fmla="*/ 431007 h 1169194"/>
                <a:gd name="connsiteX20" fmla="*/ 304800 w 559594"/>
                <a:gd name="connsiteY20" fmla="*/ 476250 h 1169194"/>
                <a:gd name="connsiteX21" fmla="*/ 259557 w 559594"/>
                <a:gd name="connsiteY21" fmla="*/ 542925 h 1169194"/>
                <a:gd name="connsiteX22" fmla="*/ 183357 w 559594"/>
                <a:gd name="connsiteY22" fmla="*/ 631032 h 1169194"/>
                <a:gd name="connsiteX23" fmla="*/ 80963 w 559594"/>
                <a:gd name="connsiteY23" fmla="*/ 726282 h 1169194"/>
                <a:gd name="connsiteX24" fmla="*/ 23813 w 559594"/>
                <a:gd name="connsiteY24" fmla="*/ 773907 h 1169194"/>
                <a:gd name="connsiteX25" fmla="*/ 11907 w 559594"/>
                <a:gd name="connsiteY25" fmla="*/ 816769 h 1169194"/>
                <a:gd name="connsiteX26" fmla="*/ 4763 w 559594"/>
                <a:gd name="connsiteY26" fmla="*/ 869157 h 1169194"/>
                <a:gd name="connsiteX27" fmla="*/ 0 w 559594"/>
                <a:gd name="connsiteY27" fmla="*/ 938213 h 1169194"/>
                <a:gd name="connsiteX28" fmla="*/ 2382 w 559594"/>
                <a:gd name="connsiteY28" fmla="*/ 969169 h 1169194"/>
                <a:gd name="connsiteX29" fmla="*/ 9525 w 559594"/>
                <a:gd name="connsiteY29" fmla="*/ 1014413 h 1169194"/>
                <a:gd name="connsiteX30" fmla="*/ 21432 w 559594"/>
                <a:gd name="connsiteY30" fmla="*/ 1047750 h 1169194"/>
                <a:gd name="connsiteX31" fmla="*/ 42863 w 559594"/>
                <a:gd name="connsiteY31" fmla="*/ 1090613 h 1169194"/>
                <a:gd name="connsiteX32" fmla="*/ 73819 w 559594"/>
                <a:gd name="connsiteY32" fmla="*/ 1133475 h 1169194"/>
                <a:gd name="connsiteX33" fmla="*/ 97632 w 559594"/>
                <a:gd name="connsiteY33" fmla="*/ 1157288 h 1169194"/>
                <a:gd name="connsiteX34" fmla="*/ 111919 w 559594"/>
                <a:gd name="connsiteY34" fmla="*/ 1166813 h 1169194"/>
                <a:gd name="connsiteX35" fmla="*/ 123825 w 559594"/>
                <a:gd name="connsiteY35" fmla="*/ 1169194 h 1169194"/>
                <a:gd name="connsiteX36" fmla="*/ 142875 w 559594"/>
                <a:gd name="connsiteY36" fmla="*/ 1169194 h 1169194"/>
                <a:gd name="connsiteX37" fmla="*/ 171450 w 559594"/>
                <a:gd name="connsiteY37" fmla="*/ 1157288 h 1169194"/>
                <a:gd name="connsiteX38" fmla="*/ 192882 w 559594"/>
                <a:gd name="connsiteY38" fmla="*/ 1143000 h 1169194"/>
                <a:gd name="connsiteX39" fmla="*/ 226219 w 559594"/>
                <a:gd name="connsiteY39" fmla="*/ 1116807 h 1169194"/>
                <a:gd name="connsiteX40" fmla="*/ 276225 w 559594"/>
                <a:gd name="connsiteY40" fmla="*/ 1064419 h 1169194"/>
                <a:gd name="connsiteX41" fmla="*/ 292894 w 559594"/>
                <a:gd name="connsiteY41" fmla="*/ 1040607 h 1169194"/>
                <a:gd name="connsiteX42" fmla="*/ 335757 w 559594"/>
                <a:gd name="connsiteY42" fmla="*/ 952500 h 1169194"/>
                <a:gd name="connsiteX43" fmla="*/ 388144 w 559594"/>
                <a:gd name="connsiteY43" fmla="*/ 845344 h 1169194"/>
                <a:gd name="connsiteX44" fmla="*/ 428625 w 559594"/>
                <a:gd name="connsiteY44" fmla="*/ 752475 h 1169194"/>
                <a:gd name="connsiteX45" fmla="*/ 469107 w 559594"/>
                <a:gd name="connsiteY45" fmla="*/ 640557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169194">
                  <a:moveTo>
                    <a:pt x="469107" y="640557"/>
                  </a:moveTo>
                  <a:lnTo>
                    <a:pt x="490538" y="576263"/>
                  </a:lnTo>
                  <a:lnTo>
                    <a:pt x="504825" y="528638"/>
                  </a:lnTo>
                  <a:lnTo>
                    <a:pt x="519113" y="473869"/>
                  </a:lnTo>
                  <a:lnTo>
                    <a:pt x="531019" y="414338"/>
                  </a:lnTo>
                  <a:lnTo>
                    <a:pt x="542925" y="347663"/>
                  </a:lnTo>
                  <a:lnTo>
                    <a:pt x="550069" y="278607"/>
                  </a:lnTo>
                  <a:lnTo>
                    <a:pt x="557213" y="185738"/>
                  </a:lnTo>
                  <a:cubicBezTo>
                    <a:pt x="558007" y="146050"/>
                    <a:pt x="558800" y="106363"/>
                    <a:pt x="559594" y="66675"/>
                  </a:cubicBezTo>
                  <a:lnTo>
                    <a:pt x="559594" y="28575"/>
                  </a:lnTo>
                  <a:lnTo>
                    <a:pt x="557213" y="11907"/>
                  </a:lnTo>
                  <a:lnTo>
                    <a:pt x="547688" y="0"/>
                  </a:lnTo>
                  <a:lnTo>
                    <a:pt x="538163" y="0"/>
                  </a:lnTo>
                  <a:lnTo>
                    <a:pt x="521494" y="2382"/>
                  </a:lnTo>
                  <a:lnTo>
                    <a:pt x="514350" y="11907"/>
                  </a:lnTo>
                  <a:lnTo>
                    <a:pt x="500063" y="66675"/>
                  </a:lnTo>
                  <a:lnTo>
                    <a:pt x="464344" y="176213"/>
                  </a:lnTo>
                  <a:lnTo>
                    <a:pt x="426244" y="273844"/>
                  </a:lnTo>
                  <a:lnTo>
                    <a:pt x="383382" y="350044"/>
                  </a:lnTo>
                  <a:lnTo>
                    <a:pt x="326232" y="431007"/>
                  </a:lnTo>
                  <a:lnTo>
                    <a:pt x="304800" y="476250"/>
                  </a:lnTo>
                  <a:lnTo>
                    <a:pt x="259557" y="542925"/>
                  </a:lnTo>
                  <a:lnTo>
                    <a:pt x="183357" y="631032"/>
                  </a:lnTo>
                  <a:lnTo>
                    <a:pt x="80963" y="726282"/>
                  </a:lnTo>
                  <a:lnTo>
                    <a:pt x="23813" y="773907"/>
                  </a:lnTo>
                  <a:lnTo>
                    <a:pt x="11907" y="816769"/>
                  </a:lnTo>
                  <a:lnTo>
                    <a:pt x="4763" y="869157"/>
                  </a:lnTo>
                  <a:lnTo>
                    <a:pt x="0" y="938213"/>
                  </a:lnTo>
                  <a:lnTo>
                    <a:pt x="2382" y="969169"/>
                  </a:lnTo>
                  <a:lnTo>
                    <a:pt x="9525" y="1014413"/>
                  </a:lnTo>
                  <a:lnTo>
                    <a:pt x="21432" y="1047750"/>
                  </a:lnTo>
                  <a:lnTo>
                    <a:pt x="42863" y="1090613"/>
                  </a:lnTo>
                  <a:lnTo>
                    <a:pt x="73819" y="1133475"/>
                  </a:lnTo>
                  <a:lnTo>
                    <a:pt x="97632" y="1157288"/>
                  </a:lnTo>
                  <a:lnTo>
                    <a:pt x="111919" y="1166813"/>
                  </a:lnTo>
                  <a:lnTo>
                    <a:pt x="123825" y="1169194"/>
                  </a:lnTo>
                  <a:lnTo>
                    <a:pt x="142875" y="1169194"/>
                  </a:lnTo>
                  <a:lnTo>
                    <a:pt x="171450" y="1157288"/>
                  </a:lnTo>
                  <a:lnTo>
                    <a:pt x="192882" y="1143000"/>
                  </a:lnTo>
                  <a:lnTo>
                    <a:pt x="226219" y="1116807"/>
                  </a:lnTo>
                  <a:lnTo>
                    <a:pt x="276225" y="1064419"/>
                  </a:lnTo>
                  <a:lnTo>
                    <a:pt x="292894" y="1040607"/>
                  </a:lnTo>
                  <a:lnTo>
                    <a:pt x="335757" y="952500"/>
                  </a:lnTo>
                  <a:lnTo>
                    <a:pt x="388144" y="845344"/>
                  </a:lnTo>
                  <a:lnTo>
                    <a:pt x="428625" y="752475"/>
                  </a:lnTo>
                  <a:lnTo>
                    <a:pt x="469107" y="64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F8D83B4C-A2B2-46E9-ADA3-FC6084F206E4}"/>
                </a:ext>
              </a:extLst>
            </p:cNvPr>
            <p:cNvSpPr/>
            <p:nvPr/>
          </p:nvSpPr>
          <p:spPr>
            <a:xfrm>
              <a:off x="3773488" y="1847850"/>
              <a:ext cx="1095375" cy="312738"/>
            </a:xfrm>
            <a:custGeom>
              <a:avLst/>
              <a:gdLst>
                <a:gd name="connsiteX0" fmla="*/ 323850 w 1095375"/>
                <a:gd name="connsiteY0" fmla="*/ 221456 h 311944"/>
                <a:gd name="connsiteX1" fmla="*/ 159544 w 1095375"/>
                <a:gd name="connsiteY1" fmla="*/ 221456 h 311944"/>
                <a:gd name="connsiteX2" fmla="*/ 16669 w 1095375"/>
                <a:gd name="connsiteY2" fmla="*/ 216694 h 311944"/>
                <a:gd name="connsiteX3" fmla="*/ 0 w 1095375"/>
                <a:gd name="connsiteY3" fmla="*/ 216694 h 311944"/>
                <a:gd name="connsiteX4" fmla="*/ 69057 w 1095375"/>
                <a:gd name="connsiteY4" fmla="*/ 78581 h 311944"/>
                <a:gd name="connsiteX5" fmla="*/ 204788 w 1095375"/>
                <a:gd name="connsiteY5" fmla="*/ 83344 h 311944"/>
                <a:gd name="connsiteX6" fmla="*/ 366713 w 1095375"/>
                <a:gd name="connsiteY6" fmla="*/ 73819 h 311944"/>
                <a:gd name="connsiteX7" fmla="*/ 511969 w 1095375"/>
                <a:gd name="connsiteY7" fmla="*/ 64294 h 311944"/>
                <a:gd name="connsiteX8" fmla="*/ 597694 w 1095375"/>
                <a:gd name="connsiteY8" fmla="*/ 47625 h 311944"/>
                <a:gd name="connsiteX9" fmla="*/ 728663 w 1095375"/>
                <a:gd name="connsiteY9" fmla="*/ 11906 h 311944"/>
                <a:gd name="connsiteX10" fmla="*/ 764382 w 1095375"/>
                <a:gd name="connsiteY10" fmla="*/ 0 h 311944"/>
                <a:gd name="connsiteX11" fmla="*/ 785813 w 1095375"/>
                <a:gd name="connsiteY11" fmla="*/ 2381 h 311944"/>
                <a:gd name="connsiteX12" fmla="*/ 807244 w 1095375"/>
                <a:gd name="connsiteY12" fmla="*/ 9525 h 311944"/>
                <a:gd name="connsiteX13" fmla="*/ 852488 w 1095375"/>
                <a:gd name="connsiteY13" fmla="*/ 28575 h 311944"/>
                <a:gd name="connsiteX14" fmla="*/ 926307 w 1095375"/>
                <a:gd name="connsiteY14" fmla="*/ 66675 h 311944"/>
                <a:gd name="connsiteX15" fmla="*/ 978694 w 1095375"/>
                <a:gd name="connsiteY15" fmla="*/ 95250 h 311944"/>
                <a:gd name="connsiteX16" fmla="*/ 1038225 w 1095375"/>
                <a:gd name="connsiteY16" fmla="*/ 133350 h 311944"/>
                <a:gd name="connsiteX17" fmla="*/ 1062038 w 1095375"/>
                <a:gd name="connsiteY17" fmla="*/ 152400 h 311944"/>
                <a:gd name="connsiteX18" fmla="*/ 1073944 w 1095375"/>
                <a:gd name="connsiteY18" fmla="*/ 169069 h 311944"/>
                <a:gd name="connsiteX19" fmla="*/ 1083469 w 1095375"/>
                <a:gd name="connsiteY19" fmla="*/ 190500 h 311944"/>
                <a:gd name="connsiteX20" fmla="*/ 1092994 w 1095375"/>
                <a:gd name="connsiteY20" fmla="*/ 228600 h 311944"/>
                <a:gd name="connsiteX21" fmla="*/ 1095375 w 1095375"/>
                <a:gd name="connsiteY21" fmla="*/ 245269 h 311944"/>
                <a:gd name="connsiteX22" fmla="*/ 1092994 w 1095375"/>
                <a:gd name="connsiteY22" fmla="*/ 261938 h 311944"/>
                <a:gd name="connsiteX23" fmla="*/ 1085850 w 1095375"/>
                <a:gd name="connsiteY23" fmla="*/ 283369 h 311944"/>
                <a:gd name="connsiteX24" fmla="*/ 1073944 w 1095375"/>
                <a:gd name="connsiteY24" fmla="*/ 297656 h 311944"/>
                <a:gd name="connsiteX25" fmla="*/ 1052513 w 1095375"/>
                <a:gd name="connsiteY25" fmla="*/ 311944 h 311944"/>
                <a:gd name="connsiteX26" fmla="*/ 723900 w 1095375"/>
                <a:gd name="connsiteY26" fmla="*/ 209550 h 311944"/>
                <a:gd name="connsiteX27" fmla="*/ 692944 w 1095375"/>
                <a:gd name="connsiteY27" fmla="*/ 202406 h 311944"/>
                <a:gd name="connsiteX28" fmla="*/ 650082 w 1095375"/>
                <a:gd name="connsiteY28" fmla="*/ 200025 h 311944"/>
                <a:gd name="connsiteX29" fmla="*/ 590550 w 1095375"/>
                <a:gd name="connsiteY29" fmla="*/ 204788 h 311944"/>
                <a:gd name="connsiteX30" fmla="*/ 402432 w 1095375"/>
                <a:gd name="connsiteY30" fmla="*/ 216694 h 311944"/>
                <a:gd name="connsiteX31" fmla="*/ 323850 w 1095375"/>
                <a:gd name="connsiteY31" fmla="*/ 221456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95375" h="311944">
                  <a:moveTo>
                    <a:pt x="323850" y="221456"/>
                  </a:moveTo>
                  <a:lnTo>
                    <a:pt x="159544" y="221456"/>
                  </a:lnTo>
                  <a:lnTo>
                    <a:pt x="16669" y="216694"/>
                  </a:lnTo>
                  <a:lnTo>
                    <a:pt x="0" y="216694"/>
                  </a:lnTo>
                  <a:lnTo>
                    <a:pt x="69057" y="78581"/>
                  </a:lnTo>
                  <a:lnTo>
                    <a:pt x="204788" y="83344"/>
                  </a:lnTo>
                  <a:lnTo>
                    <a:pt x="366713" y="73819"/>
                  </a:lnTo>
                  <a:lnTo>
                    <a:pt x="511969" y="64294"/>
                  </a:lnTo>
                  <a:lnTo>
                    <a:pt x="597694" y="47625"/>
                  </a:lnTo>
                  <a:lnTo>
                    <a:pt x="728663" y="11906"/>
                  </a:lnTo>
                  <a:lnTo>
                    <a:pt x="764382" y="0"/>
                  </a:lnTo>
                  <a:lnTo>
                    <a:pt x="785813" y="2381"/>
                  </a:lnTo>
                  <a:lnTo>
                    <a:pt x="807244" y="9525"/>
                  </a:lnTo>
                  <a:lnTo>
                    <a:pt x="852488" y="28575"/>
                  </a:lnTo>
                  <a:lnTo>
                    <a:pt x="926307" y="66675"/>
                  </a:lnTo>
                  <a:lnTo>
                    <a:pt x="978694" y="95250"/>
                  </a:lnTo>
                  <a:lnTo>
                    <a:pt x="1038225" y="133350"/>
                  </a:lnTo>
                  <a:lnTo>
                    <a:pt x="1062038" y="152400"/>
                  </a:lnTo>
                  <a:lnTo>
                    <a:pt x="1073944" y="169069"/>
                  </a:lnTo>
                  <a:lnTo>
                    <a:pt x="1083469" y="190500"/>
                  </a:lnTo>
                  <a:lnTo>
                    <a:pt x="1092994" y="228600"/>
                  </a:lnTo>
                  <a:lnTo>
                    <a:pt x="1095375" y="245269"/>
                  </a:lnTo>
                  <a:lnTo>
                    <a:pt x="1092994" y="261938"/>
                  </a:lnTo>
                  <a:lnTo>
                    <a:pt x="1085850" y="283369"/>
                  </a:lnTo>
                  <a:lnTo>
                    <a:pt x="1073944" y="297656"/>
                  </a:lnTo>
                  <a:lnTo>
                    <a:pt x="1052513" y="311944"/>
                  </a:lnTo>
                  <a:lnTo>
                    <a:pt x="723900" y="209550"/>
                  </a:lnTo>
                  <a:lnTo>
                    <a:pt x="692944" y="202406"/>
                  </a:lnTo>
                  <a:lnTo>
                    <a:pt x="650082" y="200025"/>
                  </a:lnTo>
                  <a:lnTo>
                    <a:pt x="590550" y="204788"/>
                  </a:lnTo>
                  <a:lnTo>
                    <a:pt x="402432" y="216694"/>
                  </a:lnTo>
                  <a:lnTo>
                    <a:pt x="32385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34F65D02-70D8-454E-81CE-D3DDF3FBB457}"/>
                </a:ext>
              </a:extLst>
            </p:cNvPr>
            <p:cNvSpPr/>
            <p:nvPr/>
          </p:nvSpPr>
          <p:spPr>
            <a:xfrm>
              <a:off x="3494088" y="2436813"/>
              <a:ext cx="669925" cy="488950"/>
            </a:xfrm>
            <a:custGeom>
              <a:avLst/>
              <a:gdLst>
                <a:gd name="connsiteX0" fmla="*/ 350044 w 671512"/>
                <a:gd name="connsiteY0" fmla="*/ 273844 h 490537"/>
                <a:gd name="connsiteX1" fmla="*/ 297656 w 671512"/>
                <a:gd name="connsiteY1" fmla="*/ 219075 h 490537"/>
                <a:gd name="connsiteX2" fmla="*/ 266700 w 671512"/>
                <a:gd name="connsiteY2" fmla="*/ 190500 h 490537"/>
                <a:gd name="connsiteX3" fmla="*/ 211931 w 671512"/>
                <a:gd name="connsiteY3" fmla="*/ 157162 h 490537"/>
                <a:gd name="connsiteX4" fmla="*/ 154781 w 671512"/>
                <a:gd name="connsiteY4" fmla="*/ 123825 h 490537"/>
                <a:gd name="connsiteX5" fmla="*/ 97631 w 671512"/>
                <a:gd name="connsiteY5" fmla="*/ 97631 h 490537"/>
                <a:gd name="connsiteX6" fmla="*/ 0 w 671512"/>
                <a:gd name="connsiteY6" fmla="*/ 59531 h 490537"/>
                <a:gd name="connsiteX7" fmla="*/ 42862 w 671512"/>
                <a:gd name="connsiteY7" fmla="*/ 0 h 490537"/>
                <a:gd name="connsiteX8" fmla="*/ 164306 w 671512"/>
                <a:gd name="connsiteY8" fmla="*/ 21431 h 490537"/>
                <a:gd name="connsiteX9" fmla="*/ 278606 w 671512"/>
                <a:gd name="connsiteY9" fmla="*/ 40481 h 490537"/>
                <a:gd name="connsiteX10" fmla="*/ 385762 w 671512"/>
                <a:gd name="connsiteY10" fmla="*/ 64294 h 490537"/>
                <a:gd name="connsiteX11" fmla="*/ 450056 w 671512"/>
                <a:gd name="connsiteY11" fmla="*/ 83344 h 490537"/>
                <a:gd name="connsiteX12" fmla="*/ 511969 w 671512"/>
                <a:gd name="connsiteY12" fmla="*/ 107156 h 490537"/>
                <a:gd name="connsiteX13" fmla="*/ 540544 w 671512"/>
                <a:gd name="connsiteY13" fmla="*/ 121444 h 490537"/>
                <a:gd name="connsiteX14" fmla="*/ 552450 w 671512"/>
                <a:gd name="connsiteY14" fmla="*/ 128587 h 490537"/>
                <a:gd name="connsiteX15" fmla="*/ 564356 w 671512"/>
                <a:gd name="connsiteY15" fmla="*/ 140494 h 490537"/>
                <a:gd name="connsiteX16" fmla="*/ 578644 w 671512"/>
                <a:gd name="connsiteY16" fmla="*/ 169069 h 490537"/>
                <a:gd name="connsiteX17" fmla="*/ 607219 w 671512"/>
                <a:gd name="connsiteY17" fmla="*/ 228600 h 490537"/>
                <a:gd name="connsiteX18" fmla="*/ 638175 w 671512"/>
                <a:gd name="connsiteY18" fmla="*/ 304800 h 490537"/>
                <a:gd name="connsiteX19" fmla="*/ 671512 w 671512"/>
                <a:gd name="connsiteY19" fmla="*/ 395287 h 490537"/>
                <a:gd name="connsiteX20" fmla="*/ 590550 w 671512"/>
                <a:gd name="connsiteY20" fmla="*/ 490537 h 490537"/>
                <a:gd name="connsiteX21" fmla="*/ 528637 w 671512"/>
                <a:gd name="connsiteY21" fmla="*/ 464344 h 490537"/>
                <a:gd name="connsiteX22" fmla="*/ 509587 w 671512"/>
                <a:gd name="connsiteY22" fmla="*/ 452437 h 490537"/>
                <a:gd name="connsiteX23" fmla="*/ 476250 w 671512"/>
                <a:gd name="connsiteY23" fmla="*/ 414337 h 490537"/>
                <a:gd name="connsiteX24" fmla="*/ 421481 w 671512"/>
                <a:gd name="connsiteY24" fmla="*/ 352425 h 490537"/>
                <a:gd name="connsiteX25" fmla="*/ 350044 w 671512"/>
                <a:gd name="connsiteY25" fmla="*/ 273844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2" h="490537">
                  <a:moveTo>
                    <a:pt x="350044" y="273844"/>
                  </a:moveTo>
                  <a:lnTo>
                    <a:pt x="297656" y="219075"/>
                  </a:lnTo>
                  <a:lnTo>
                    <a:pt x="266700" y="190500"/>
                  </a:lnTo>
                  <a:lnTo>
                    <a:pt x="211931" y="157162"/>
                  </a:lnTo>
                  <a:lnTo>
                    <a:pt x="154781" y="123825"/>
                  </a:lnTo>
                  <a:lnTo>
                    <a:pt x="97631" y="97631"/>
                  </a:lnTo>
                  <a:lnTo>
                    <a:pt x="0" y="59531"/>
                  </a:lnTo>
                  <a:lnTo>
                    <a:pt x="42862" y="0"/>
                  </a:lnTo>
                  <a:lnTo>
                    <a:pt x="164306" y="21431"/>
                  </a:lnTo>
                  <a:lnTo>
                    <a:pt x="278606" y="40481"/>
                  </a:lnTo>
                  <a:lnTo>
                    <a:pt x="385762" y="64294"/>
                  </a:lnTo>
                  <a:lnTo>
                    <a:pt x="450056" y="83344"/>
                  </a:lnTo>
                  <a:lnTo>
                    <a:pt x="511969" y="107156"/>
                  </a:lnTo>
                  <a:lnTo>
                    <a:pt x="540544" y="121444"/>
                  </a:lnTo>
                  <a:lnTo>
                    <a:pt x="552450" y="128587"/>
                  </a:lnTo>
                  <a:lnTo>
                    <a:pt x="564356" y="140494"/>
                  </a:lnTo>
                  <a:lnTo>
                    <a:pt x="578644" y="169069"/>
                  </a:lnTo>
                  <a:lnTo>
                    <a:pt x="607219" y="228600"/>
                  </a:lnTo>
                  <a:lnTo>
                    <a:pt x="638175" y="304800"/>
                  </a:lnTo>
                  <a:lnTo>
                    <a:pt x="671512" y="395287"/>
                  </a:lnTo>
                  <a:lnTo>
                    <a:pt x="590550" y="490537"/>
                  </a:lnTo>
                  <a:lnTo>
                    <a:pt x="528637" y="464344"/>
                  </a:lnTo>
                  <a:lnTo>
                    <a:pt x="509587" y="452437"/>
                  </a:lnTo>
                  <a:lnTo>
                    <a:pt x="476250" y="414337"/>
                  </a:lnTo>
                  <a:lnTo>
                    <a:pt x="421481" y="352425"/>
                  </a:lnTo>
                  <a:lnTo>
                    <a:pt x="35004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76FF8514-181F-47E9-B867-CBB396975F79}"/>
                </a:ext>
              </a:extLst>
            </p:cNvPr>
            <p:cNvSpPr/>
            <p:nvPr/>
          </p:nvSpPr>
          <p:spPr>
            <a:xfrm>
              <a:off x="3095625" y="2905125"/>
              <a:ext cx="668338" cy="620713"/>
            </a:xfrm>
            <a:custGeom>
              <a:avLst/>
              <a:gdLst>
                <a:gd name="connsiteX0" fmla="*/ 359569 w 669131"/>
                <a:gd name="connsiteY0" fmla="*/ 342900 h 621506"/>
                <a:gd name="connsiteX1" fmla="*/ 307181 w 669131"/>
                <a:gd name="connsiteY1" fmla="*/ 269081 h 621506"/>
                <a:gd name="connsiteX2" fmla="*/ 288131 w 669131"/>
                <a:gd name="connsiteY2" fmla="*/ 238125 h 621506"/>
                <a:gd name="connsiteX3" fmla="*/ 266700 w 669131"/>
                <a:gd name="connsiteY3" fmla="*/ 216694 h 621506"/>
                <a:gd name="connsiteX4" fmla="*/ 204788 w 669131"/>
                <a:gd name="connsiteY4" fmla="*/ 169069 h 621506"/>
                <a:gd name="connsiteX5" fmla="*/ 157163 w 669131"/>
                <a:gd name="connsiteY5" fmla="*/ 138113 h 621506"/>
                <a:gd name="connsiteX6" fmla="*/ 100013 w 669131"/>
                <a:gd name="connsiteY6" fmla="*/ 104775 h 621506"/>
                <a:gd name="connsiteX7" fmla="*/ 0 w 669131"/>
                <a:gd name="connsiteY7" fmla="*/ 59531 h 621506"/>
                <a:gd name="connsiteX8" fmla="*/ 57150 w 669131"/>
                <a:gd name="connsiteY8" fmla="*/ 0 h 621506"/>
                <a:gd name="connsiteX9" fmla="*/ 173831 w 669131"/>
                <a:gd name="connsiteY9" fmla="*/ 35719 h 621506"/>
                <a:gd name="connsiteX10" fmla="*/ 292894 w 669131"/>
                <a:gd name="connsiteY10" fmla="*/ 71438 h 621506"/>
                <a:gd name="connsiteX11" fmla="*/ 400050 w 669131"/>
                <a:gd name="connsiteY11" fmla="*/ 109538 h 621506"/>
                <a:gd name="connsiteX12" fmla="*/ 473869 w 669131"/>
                <a:gd name="connsiteY12" fmla="*/ 142875 h 621506"/>
                <a:gd name="connsiteX13" fmla="*/ 511969 w 669131"/>
                <a:gd name="connsiteY13" fmla="*/ 161925 h 621506"/>
                <a:gd name="connsiteX14" fmla="*/ 531019 w 669131"/>
                <a:gd name="connsiteY14" fmla="*/ 180975 h 621506"/>
                <a:gd name="connsiteX15" fmla="*/ 547688 w 669131"/>
                <a:gd name="connsiteY15" fmla="*/ 204788 h 621506"/>
                <a:gd name="connsiteX16" fmla="*/ 569119 w 669131"/>
                <a:gd name="connsiteY16" fmla="*/ 245269 h 621506"/>
                <a:gd name="connsiteX17" fmla="*/ 592931 w 669131"/>
                <a:gd name="connsiteY17" fmla="*/ 300038 h 621506"/>
                <a:gd name="connsiteX18" fmla="*/ 628650 w 669131"/>
                <a:gd name="connsiteY18" fmla="*/ 397669 h 621506"/>
                <a:gd name="connsiteX19" fmla="*/ 669131 w 669131"/>
                <a:gd name="connsiteY19" fmla="*/ 526256 h 621506"/>
                <a:gd name="connsiteX20" fmla="*/ 557213 w 669131"/>
                <a:gd name="connsiteY20" fmla="*/ 621506 h 621506"/>
                <a:gd name="connsiteX21" fmla="*/ 500063 w 669131"/>
                <a:gd name="connsiteY21" fmla="*/ 545306 h 621506"/>
                <a:gd name="connsiteX22" fmla="*/ 416719 w 669131"/>
                <a:gd name="connsiteY22" fmla="*/ 428625 h 621506"/>
                <a:gd name="connsiteX23" fmla="*/ 359569 w 669131"/>
                <a:gd name="connsiteY23" fmla="*/ 3429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9131" h="621506">
                  <a:moveTo>
                    <a:pt x="359569" y="342900"/>
                  </a:moveTo>
                  <a:lnTo>
                    <a:pt x="307181" y="269081"/>
                  </a:lnTo>
                  <a:lnTo>
                    <a:pt x="288131" y="238125"/>
                  </a:lnTo>
                  <a:lnTo>
                    <a:pt x="266700" y="216694"/>
                  </a:lnTo>
                  <a:lnTo>
                    <a:pt x="204788" y="169069"/>
                  </a:lnTo>
                  <a:lnTo>
                    <a:pt x="157163" y="138113"/>
                  </a:lnTo>
                  <a:lnTo>
                    <a:pt x="100013" y="104775"/>
                  </a:lnTo>
                  <a:lnTo>
                    <a:pt x="0" y="59531"/>
                  </a:lnTo>
                  <a:lnTo>
                    <a:pt x="57150" y="0"/>
                  </a:lnTo>
                  <a:lnTo>
                    <a:pt x="173831" y="35719"/>
                  </a:lnTo>
                  <a:lnTo>
                    <a:pt x="292894" y="71438"/>
                  </a:lnTo>
                  <a:lnTo>
                    <a:pt x="400050" y="109538"/>
                  </a:lnTo>
                  <a:lnTo>
                    <a:pt x="473869" y="142875"/>
                  </a:lnTo>
                  <a:lnTo>
                    <a:pt x="511969" y="161925"/>
                  </a:lnTo>
                  <a:lnTo>
                    <a:pt x="531019" y="180975"/>
                  </a:lnTo>
                  <a:lnTo>
                    <a:pt x="547688" y="204788"/>
                  </a:lnTo>
                  <a:lnTo>
                    <a:pt x="569119" y="245269"/>
                  </a:lnTo>
                  <a:lnTo>
                    <a:pt x="592931" y="300038"/>
                  </a:lnTo>
                  <a:lnTo>
                    <a:pt x="628650" y="397669"/>
                  </a:lnTo>
                  <a:lnTo>
                    <a:pt x="669131" y="526256"/>
                  </a:lnTo>
                  <a:lnTo>
                    <a:pt x="557213" y="621506"/>
                  </a:lnTo>
                  <a:lnTo>
                    <a:pt x="500063" y="545306"/>
                  </a:lnTo>
                  <a:lnTo>
                    <a:pt x="416719" y="428625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557E33A8-C9DB-46D8-A90C-BB323B3C78DD}"/>
                </a:ext>
              </a:extLst>
            </p:cNvPr>
            <p:cNvSpPr/>
            <p:nvPr/>
          </p:nvSpPr>
          <p:spPr>
            <a:xfrm>
              <a:off x="4591050" y="2493963"/>
              <a:ext cx="2020888" cy="444500"/>
            </a:xfrm>
            <a:custGeom>
              <a:avLst/>
              <a:gdLst>
                <a:gd name="connsiteX0" fmla="*/ 590550 w 2021681"/>
                <a:gd name="connsiteY0" fmla="*/ 228600 h 445294"/>
                <a:gd name="connsiteX1" fmla="*/ 747713 w 2021681"/>
                <a:gd name="connsiteY1" fmla="*/ 209550 h 445294"/>
                <a:gd name="connsiteX2" fmla="*/ 840581 w 2021681"/>
                <a:gd name="connsiteY2" fmla="*/ 195262 h 445294"/>
                <a:gd name="connsiteX3" fmla="*/ 1083469 w 2021681"/>
                <a:gd name="connsiteY3" fmla="*/ 154781 h 445294"/>
                <a:gd name="connsiteX4" fmla="*/ 1276350 w 2021681"/>
                <a:gd name="connsiteY4" fmla="*/ 116681 h 445294"/>
                <a:gd name="connsiteX5" fmla="*/ 1378744 w 2021681"/>
                <a:gd name="connsiteY5" fmla="*/ 97631 h 445294"/>
                <a:gd name="connsiteX6" fmla="*/ 1445419 w 2021681"/>
                <a:gd name="connsiteY6" fmla="*/ 83344 h 445294"/>
                <a:gd name="connsiteX7" fmla="*/ 1538288 w 2021681"/>
                <a:gd name="connsiteY7" fmla="*/ 50006 h 445294"/>
                <a:gd name="connsiteX8" fmla="*/ 1588294 w 2021681"/>
                <a:gd name="connsiteY8" fmla="*/ 30956 h 445294"/>
                <a:gd name="connsiteX9" fmla="*/ 1643063 w 2021681"/>
                <a:gd name="connsiteY9" fmla="*/ 4762 h 445294"/>
                <a:gd name="connsiteX10" fmla="*/ 1664494 w 2021681"/>
                <a:gd name="connsiteY10" fmla="*/ 0 h 445294"/>
                <a:gd name="connsiteX11" fmla="*/ 1733550 w 2021681"/>
                <a:gd name="connsiteY11" fmla="*/ 2381 h 445294"/>
                <a:gd name="connsiteX12" fmla="*/ 1843088 w 2021681"/>
                <a:gd name="connsiteY12" fmla="*/ 14287 h 445294"/>
                <a:gd name="connsiteX13" fmla="*/ 1912144 w 2021681"/>
                <a:gd name="connsiteY13" fmla="*/ 28575 h 445294"/>
                <a:gd name="connsiteX14" fmla="*/ 1981200 w 2021681"/>
                <a:gd name="connsiteY14" fmla="*/ 50006 h 445294"/>
                <a:gd name="connsiteX15" fmla="*/ 2000250 w 2021681"/>
                <a:gd name="connsiteY15" fmla="*/ 59531 h 445294"/>
                <a:gd name="connsiteX16" fmla="*/ 2012156 w 2021681"/>
                <a:gd name="connsiteY16" fmla="*/ 71437 h 445294"/>
                <a:gd name="connsiteX17" fmla="*/ 2019300 w 2021681"/>
                <a:gd name="connsiteY17" fmla="*/ 83344 h 445294"/>
                <a:gd name="connsiteX18" fmla="*/ 2021681 w 2021681"/>
                <a:gd name="connsiteY18" fmla="*/ 100012 h 445294"/>
                <a:gd name="connsiteX19" fmla="*/ 2016919 w 2021681"/>
                <a:gd name="connsiteY19" fmla="*/ 135731 h 445294"/>
                <a:gd name="connsiteX20" fmla="*/ 2005013 w 2021681"/>
                <a:gd name="connsiteY20" fmla="*/ 157162 h 445294"/>
                <a:gd name="connsiteX21" fmla="*/ 1988344 w 2021681"/>
                <a:gd name="connsiteY21" fmla="*/ 169069 h 445294"/>
                <a:gd name="connsiteX22" fmla="*/ 1938338 w 2021681"/>
                <a:gd name="connsiteY22" fmla="*/ 188119 h 445294"/>
                <a:gd name="connsiteX23" fmla="*/ 1847850 w 2021681"/>
                <a:gd name="connsiteY23" fmla="*/ 209550 h 445294"/>
                <a:gd name="connsiteX24" fmla="*/ 1766888 w 2021681"/>
                <a:gd name="connsiteY24" fmla="*/ 226219 h 445294"/>
                <a:gd name="connsiteX25" fmla="*/ 1650206 w 2021681"/>
                <a:gd name="connsiteY25" fmla="*/ 245269 h 445294"/>
                <a:gd name="connsiteX26" fmla="*/ 1512094 w 2021681"/>
                <a:gd name="connsiteY26" fmla="*/ 266700 h 445294"/>
                <a:gd name="connsiteX27" fmla="*/ 1366838 w 2021681"/>
                <a:gd name="connsiteY27" fmla="*/ 288131 h 445294"/>
                <a:gd name="connsiteX28" fmla="*/ 1252538 w 2021681"/>
                <a:gd name="connsiteY28" fmla="*/ 304800 h 445294"/>
                <a:gd name="connsiteX29" fmla="*/ 1100138 w 2021681"/>
                <a:gd name="connsiteY29" fmla="*/ 323850 h 445294"/>
                <a:gd name="connsiteX30" fmla="*/ 995363 w 2021681"/>
                <a:gd name="connsiteY30" fmla="*/ 338137 h 445294"/>
                <a:gd name="connsiteX31" fmla="*/ 742950 w 2021681"/>
                <a:gd name="connsiteY31" fmla="*/ 381000 h 445294"/>
                <a:gd name="connsiteX32" fmla="*/ 611981 w 2021681"/>
                <a:gd name="connsiteY32" fmla="*/ 407194 h 445294"/>
                <a:gd name="connsiteX33" fmla="*/ 469106 w 2021681"/>
                <a:gd name="connsiteY33" fmla="*/ 435769 h 445294"/>
                <a:gd name="connsiteX34" fmla="*/ 414338 w 2021681"/>
                <a:gd name="connsiteY34" fmla="*/ 445294 h 445294"/>
                <a:gd name="connsiteX35" fmla="*/ 383381 w 2021681"/>
                <a:gd name="connsiteY35" fmla="*/ 445294 h 445294"/>
                <a:gd name="connsiteX36" fmla="*/ 340519 w 2021681"/>
                <a:gd name="connsiteY36" fmla="*/ 440531 h 445294"/>
                <a:gd name="connsiteX37" fmla="*/ 288131 w 2021681"/>
                <a:gd name="connsiteY37" fmla="*/ 426244 h 445294"/>
                <a:gd name="connsiteX38" fmla="*/ 228600 w 2021681"/>
                <a:gd name="connsiteY38" fmla="*/ 400050 h 445294"/>
                <a:gd name="connsiteX39" fmla="*/ 178594 w 2021681"/>
                <a:gd name="connsiteY39" fmla="*/ 366712 h 445294"/>
                <a:gd name="connsiteX40" fmla="*/ 130969 w 2021681"/>
                <a:gd name="connsiteY40" fmla="*/ 326231 h 445294"/>
                <a:gd name="connsiteX41" fmla="*/ 88106 w 2021681"/>
                <a:gd name="connsiteY41" fmla="*/ 285750 h 445294"/>
                <a:gd name="connsiteX42" fmla="*/ 42863 w 2021681"/>
                <a:gd name="connsiteY42" fmla="*/ 240506 h 445294"/>
                <a:gd name="connsiteX43" fmla="*/ 4763 w 2021681"/>
                <a:gd name="connsiteY43" fmla="*/ 192881 h 445294"/>
                <a:gd name="connsiteX44" fmla="*/ 0 w 2021681"/>
                <a:gd name="connsiteY44" fmla="*/ 176212 h 445294"/>
                <a:gd name="connsiteX45" fmla="*/ 4763 w 2021681"/>
                <a:gd name="connsiteY45" fmla="*/ 159544 h 445294"/>
                <a:gd name="connsiteX46" fmla="*/ 14288 w 2021681"/>
                <a:gd name="connsiteY46" fmla="*/ 157162 h 445294"/>
                <a:gd name="connsiteX47" fmla="*/ 52388 w 2021681"/>
                <a:gd name="connsiteY47" fmla="*/ 171450 h 445294"/>
                <a:gd name="connsiteX48" fmla="*/ 100013 w 2021681"/>
                <a:gd name="connsiteY48" fmla="*/ 192881 h 445294"/>
                <a:gd name="connsiteX49" fmla="*/ 161925 w 2021681"/>
                <a:gd name="connsiteY49" fmla="*/ 219075 h 445294"/>
                <a:gd name="connsiteX50" fmla="*/ 235744 w 2021681"/>
                <a:gd name="connsiteY50" fmla="*/ 245269 h 445294"/>
                <a:gd name="connsiteX51" fmla="*/ 321469 w 2021681"/>
                <a:gd name="connsiteY51" fmla="*/ 245269 h 445294"/>
                <a:gd name="connsiteX52" fmla="*/ 442913 w 2021681"/>
                <a:gd name="connsiteY52" fmla="*/ 242887 h 445294"/>
                <a:gd name="connsiteX53" fmla="*/ 590550 w 2021681"/>
                <a:gd name="connsiteY53" fmla="*/ 228600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21681" h="445294">
                  <a:moveTo>
                    <a:pt x="590550" y="228600"/>
                  </a:moveTo>
                  <a:lnTo>
                    <a:pt x="747713" y="209550"/>
                  </a:lnTo>
                  <a:lnTo>
                    <a:pt x="840581" y="195262"/>
                  </a:lnTo>
                  <a:lnTo>
                    <a:pt x="1083469" y="154781"/>
                  </a:lnTo>
                  <a:lnTo>
                    <a:pt x="1276350" y="116681"/>
                  </a:lnTo>
                  <a:lnTo>
                    <a:pt x="1378744" y="97631"/>
                  </a:lnTo>
                  <a:lnTo>
                    <a:pt x="1445419" y="83344"/>
                  </a:lnTo>
                  <a:lnTo>
                    <a:pt x="1538288" y="50006"/>
                  </a:lnTo>
                  <a:lnTo>
                    <a:pt x="1588294" y="30956"/>
                  </a:lnTo>
                  <a:lnTo>
                    <a:pt x="1643063" y="4762"/>
                  </a:lnTo>
                  <a:lnTo>
                    <a:pt x="1664494" y="0"/>
                  </a:lnTo>
                  <a:lnTo>
                    <a:pt x="1733550" y="2381"/>
                  </a:lnTo>
                  <a:lnTo>
                    <a:pt x="1843088" y="14287"/>
                  </a:lnTo>
                  <a:lnTo>
                    <a:pt x="1912144" y="28575"/>
                  </a:lnTo>
                  <a:lnTo>
                    <a:pt x="1981200" y="50006"/>
                  </a:lnTo>
                  <a:lnTo>
                    <a:pt x="2000250" y="59531"/>
                  </a:lnTo>
                  <a:lnTo>
                    <a:pt x="2012156" y="71437"/>
                  </a:lnTo>
                  <a:lnTo>
                    <a:pt x="2019300" y="83344"/>
                  </a:lnTo>
                  <a:lnTo>
                    <a:pt x="2021681" y="100012"/>
                  </a:lnTo>
                  <a:lnTo>
                    <a:pt x="2016919" y="135731"/>
                  </a:lnTo>
                  <a:lnTo>
                    <a:pt x="2005013" y="157162"/>
                  </a:lnTo>
                  <a:lnTo>
                    <a:pt x="1988344" y="169069"/>
                  </a:lnTo>
                  <a:lnTo>
                    <a:pt x="1938338" y="188119"/>
                  </a:lnTo>
                  <a:lnTo>
                    <a:pt x="1847850" y="209550"/>
                  </a:lnTo>
                  <a:lnTo>
                    <a:pt x="1766888" y="226219"/>
                  </a:lnTo>
                  <a:lnTo>
                    <a:pt x="1650206" y="245269"/>
                  </a:lnTo>
                  <a:lnTo>
                    <a:pt x="1512094" y="266700"/>
                  </a:lnTo>
                  <a:lnTo>
                    <a:pt x="1366838" y="288131"/>
                  </a:lnTo>
                  <a:lnTo>
                    <a:pt x="1252538" y="304800"/>
                  </a:lnTo>
                  <a:lnTo>
                    <a:pt x="1100138" y="323850"/>
                  </a:lnTo>
                  <a:lnTo>
                    <a:pt x="995363" y="338137"/>
                  </a:lnTo>
                  <a:lnTo>
                    <a:pt x="742950" y="381000"/>
                  </a:lnTo>
                  <a:lnTo>
                    <a:pt x="611981" y="407194"/>
                  </a:lnTo>
                  <a:lnTo>
                    <a:pt x="469106" y="435769"/>
                  </a:lnTo>
                  <a:lnTo>
                    <a:pt x="414338" y="445294"/>
                  </a:lnTo>
                  <a:lnTo>
                    <a:pt x="383381" y="445294"/>
                  </a:lnTo>
                  <a:lnTo>
                    <a:pt x="340519" y="440531"/>
                  </a:lnTo>
                  <a:lnTo>
                    <a:pt x="288131" y="426244"/>
                  </a:lnTo>
                  <a:lnTo>
                    <a:pt x="228600" y="400050"/>
                  </a:lnTo>
                  <a:lnTo>
                    <a:pt x="178594" y="366712"/>
                  </a:lnTo>
                  <a:lnTo>
                    <a:pt x="130969" y="326231"/>
                  </a:lnTo>
                  <a:lnTo>
                    <a:pt x="88106" y="285750"/>
                  </a:lnTo>
                  <a:lnTo>
                    <a:pt x="42863" y="240506"/>
                  </a:lnTo>
                  <a:lnTo>
                    <a:pt x="4763" y="192881"/>
                  </a:lnTo>
                  <a:lnTo>
                    <a:pt x="0" y="176212"/>
                  </a:lnTo>
                  <a:lnTo>
                    <a:pt x="4763" y="159544"/>
                  </a:lnTo>
                  <a:lnTo>
                    <a:pt x="14288" y="157162"/>
                  </a:lnTo>
                  <a:lnTo>
                    <a:pt x="52388" y="171450"/>
                  </a:lnTo>
                  <a:lnTo>
                    <a:pt x="100013" y="192881"/>
                  </a:lnTo>
                  <a:lnTo>
                    <a:pt x="161925" y="219075"/>
                  </a:lnTo>
                  <a:lnTo>
                    <a:pt x="235744" y="245269"/>
                  </a:lnTo>
                  <a:lnTo>
                    <a:pt x="321469" y="245269"/>
                  </a:lnTo>
                  <a:lnTo>
                    <a:pt x="442913" y="242887"/>
                  </a:lnTo>
                  <a:lnTo>
                    <a:pt x="5905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8B36524E-A525-4120-B808-2B130660F8A5}"/>
                </a:ext>
              </a:extLst>
            </p:cNvPr>
            <p:cNvSpPr/>
            <p:nvPr/>
          </p:nvSpPr>
          <p:spPr>
            <a:xfrm>
              <a:off x="4152900" y="1558925"/>
              <a:ext cx="1668463" cy="2928938"/>
            </a:xfrm>
            <a:custGeom>
              <a:avLst/>
              <a:gdLst>
                <a:gd name="connsiteX0" fmla="*/ 1268730 w 1668780"/>
                <a:gd name="connsiteY0" fmla="*/ 784860 h 2929890"/>
                <a:gd name="connsiteX1" fmla="*/ 1283970 w 1668780"/>
                <a:gd name="connsiteY1" fmla="*/ 624840 h 2929890"/>
                <a:gd name="connsiteX2" fmla="*/ 1299210 w 1668780"/>
                <a:gd name="connsiteY2" fmla="*/ 453390 h 2929890"/>
                <a:gd name="connsiteX3" fmla="*/ 1306830 w 1668780"/>
                <a:gd name="connsiteY3" fmla="*/ 297180 h 2929890"/>
                <a:gd name="connsiteX4" fmla="*/ 1306830 w 1668780"/>
                <a:gd name="connsiteY4" fmla="*/ 247650 h 2929890"/>
                <a:gd name="connsiteX5" fmla="*/ 1299210 w 1668780"/>
                <a:gd name="connsiteY5" fmla="*/ 213360 h 2929890"/>
                <a:gd name="connsiteX6" fmla="*/ 1272540 w 1668780"/>
                <a:gd name="connsiteY6" fmla="*/ 160020 h 2929890"/>
                <a:gd name="connsiteX7" fmla="*/ 1242060 w 1668780"/>
                <a:gd name="connsiteY7" fmla="*/ 110490 h 2929890"/>
                <a:gd name="connsiteX8" fmla="*/ 1211580 w 1668780"/>
                <a:gd name="connsiteY8" fmla="*/ 76200 h 2929890"/>
                <a:gd name="connsiteX9" fmla="*/ 1188720 w 1668780"/>
                <a:gd name="connsiteY9" fmla="*/ 60960 h 2929890"/>
                <a:gd name="connsiteX10" fmla="*/ 1154430 w 1668780"/>
                <a:gd name="connsiteY10" fmla="*/ 49530 h 2929890"/>
                <a:gd name="connsiteX11" fmla="*/ 1143000 w 1668780"/>
                <a:gd name="connsiteY11" fmla="*/ 30480 h 2929890"/>
                <a:gd name="connsiteX12" fmla="*/ 1143000 w 1668780"/>
                <a:gd name="connsiteY12" fmla="*/ 19050 h 2929890"/>
                <a:gd name="connsiteX13" fmla="*/ 1150620 w 1668780"/>
                <a:gd name="connsiteY13" fmla="*/ 7620 h 2929890"/>
                <a:gd name="connsiteX14" fmla="*/ 1162050 w 1668780"/>
                <a:gd name="connsiteY14" fmla="*/ 0 h 2929890"/>
                <a:gd name="connsiteX15" fmla="*/ 1181100 w 1668780"/>
                <a:gd name="connsiteY15" fmla="*/ 0 h 2929890"/>
                <a:gd name="connsiteX16" fmla="*/ 1242060 w 1668780"/>
                <a:gd name="connsiteY16" fmla="*/ 11430 h 2929890"/>
                <a:gd name="connsiteX17" fmla="*/ 1325880 w 1668780"/>
                <a:gd name="connsiteY17" fmla="*/ 34290 h 2929890"/>
                <a:gd name="connsiteX18" fmla="*/ 1417320 w 1668780"/>
                <a:gd name="connsiteY18" fmla="*/ 64770 h 2929890"/>
                <a:gd name="connsiteX19" fmla="*/ 1504950 w 1668780"/>
                <a:gd name="connsiteY19" fmla="*/ 102870 h 2929890"/>
                <a:gd name="connsiteX20" fmla="*/ 1562100 w 1668780"/>
                <a:gd name="connsiteY20" fmla="*/ 133350 h 2929890"/>
                <a:gd name="connsiteX21" fmla="*/ 1615440 w 1668780"/>
                <a:gd name="connsiteY21" fmla="*/ 171450 h 2929890"/>
                <a:gd name="connsiteX22" fmla="*/ 1638300 w 1668780"/>
                <a:gd name="connsiteY22" fmla="*/ 190500 h 2929890"/>
                <a:gd name="connsiteX23" fmla="*/ 1657350 w 1668780"/>
                <a:gd name="connsiteY23" fmla="*/ 201930 h 2929890"/>
                <a:gd name="connsiteX24" fmla="*/ 1664970 w 1668780"/>
                <a:gd name="connsiteY24" fmla="*/ 209550 h 2929890"/>
                <a:gd name="connsiteX25" fmla="*/ 1668780 w 1668780"/>
                <a:gd name="connsiteY25" fmla="*/ 224790 h 2929890"/>
                <a:gd name="connsiteX26" fmla="*/ 1661160 w 1668780"/>
                <a:gd name="connsiteY26" fmla="*/ 247650 h 2929890"/>
                <a:gd name="connsiteX27" fmla="*/ 1649730 w 1668780"/>
                <a:gd name="connsiteY27" fmla="*/ 270510 h 2929890"/>
                <a:gd name="connsiteX28" fmla="*/ 1623060 w 1668780"/>
                <a:gd name="connsiteY28" fmla="*/ 304800 h 2929890"/>
                <a:gd name="connsiteX29" fmla="*/ 1611630 w 1668780"/>
                <a:gd name="connsiteY29" fmla="*/ 323850 h 2929890"/>
                <a:gd name="connsiteX30" fmla="*/ 1596390 w 1668780"/>
                <a:gd name="connsiteY30" fmla="*/ 381000 h 2929890"/>
                <a:gd name="connsiteX31" fmla="*/ 1565910 w 1668780"/>
                <a:gd name="connsiteY31" fmla="*/ 537210 h 2929890"/>
                <a:gd name="connsiteX32" fmla="*/ 1546860 w 1668780"/>
                <a:gd name="connsiteY32" fmla="*/ 674370 h 2929890"/>
                <a:gd name="connsiteX33" fmla="*/ 1531620 w 1668780"/>
                <a:gd name="connsiteY33" fmla="*/ 796290 h 2929890"/>
                <a:gd name="connsiteX34" fmla="*/ 1516380 w 1668780"/>
                <a:gd name="connsiteY34" fmla="*/ 975360 h 2929890"/>
                <a:gd name="connsiteX35" fmla="*/ 1504950 w 1668780"/>
                <a:gd name="connsiteY35" fmla="*/ 1131570 h 2929890"/>
                <a:gd name="connsiteX36" fmla="*/ 1440180 w 1668780"/>
                <a:gd name="connsiteY36" fmla="*/ 1398270 h 2929890"/>
                <a:gd name="connsiteX37" fmla="*/ 1398270 w 1668780"/>
                <a:gd name="connsiteY37" fmla="*/ 1524000 h 2929890"/>
                <a:gd name="connsiteX38" fmla="*/ 1348740 w 1668780"/>
                <a:gd name="connsiteY38" fmla="*/ 1649730 h 2929890"/>
                <a:gd name="connsiteX39" fmla="*/ 1303020 w 1668780"/>
                <a:gd name="connsiteY39" fmla="*/ 1752600 h 2929890"/>
                <a:gd name="connsiteX40" fmla="*/ 1238250 w 1668780"/>
                <a:gd name="connsiteY40" fmla="*/ 1882140 h 2929890"/>
                <a:gd name="connsiteX41" fmla="*/ 1143000 w 1668780"/>
                <a:gd name="connsiteY41" fmla="*/ 2038350 h 2929890"/>
                <a:gd name="connsiteX42" fmla="*/ 1085850 w 1668780"/>
                <a:gd name="connsiteY42" fmla="*/ 2122170 h 2929890"/>
                <a:gd name="connsiteX43" fmla="*/ 963930 w 1668780"/>
                <a:gd name="connsiteY43" fmla="*/ 2274570 h 2929890"/>
                <a:gd name="connsiteX44" fmla="*/ 853440 w 1668780"/>
                <a:gd name="connsiteY44" fmla="*/ 2396490 h 2929890"/>
                <a:gd name="connsiteX45" fmla="*/ 746760 w 1668780"/>
                <a:gd name="connsiteY45" fmla="*/ 2499360 h 2929890"/>
                <a:gd name="connsiteX46" fmla="*/ 659130 w 1668780"/>
                <a:gd name="connsiteY46" fmla="*/ 2575560 h 2929890"/>
                <a:gd name="connsiteX47" fmla="*/ 525780 w 1668780"/>
                <a:gd name="connsiteY47" fmla="*/ 2670810 h 2929890"/>
                <a:gd name="connsiteX48" fmla="*/ 430530 w 1668780"/>
                <a:gd name="connsiteY48" fmla="*/ 2735580 h 2929890"/>
                <a:gd name="connsiteX49" fmla="*/ 300990 w 1668780"/>
                <a:gd name="connsiteY49" fmla="*/ 2811780 h 2929890"/>
                <a:gd name="connsiteX50" fmla="*/ 201930 w 1668780"/>
                <a:gd name="connsiteY50" fmla="*/ 2861310 h 2929890"/>
                <a:gd name="connsiteX51" fmla="*/ 80010 w 1668780"/>
                <a:gd name="connsiteY51" fmla="*/ 2914650 h 2929890"/>
                <a:gd name="connsiteX52" fmla="*/ 34290 w 1668780"/>
                <a:gd name="connsiteY52" fmla="*/ 2926080 h 2929890"/>
                <a:gd name="connsiteX53" fmla="*/ 19050 w 1668780"/>
                <a:gd name="connsiteY53" fmla="*/ 2929890 h 2929890"/>
                <a:gd name="connsiteX54" fmla="*/ 3810 w 1668780"/>
                <a:gd name="connsiteY54" fmla="*/ 2926080 h 2929890"/>
                <a:gd name="connsiteX55" fmla="*/ 0 w 1668780"/>
                <a:gd name="connsiteY55" fmla="*/ 2918460 h 2929890"/>
                <a:gd name="connsiteX56" fmla="*/ 0 w 1668780"/>
                <a:gd name="connsiteY56" fmla="*/ 2903220 h 2929890"/>
                <a:gd name="connsiteX57" fmla="*/ 7620 w 1668780"/>
                <a:gd name="connsiteY57" fmla="*/ 2880360 h 2929890"/>
                <a:gd name="connsiteX58" fmla="*/ 72390 w 1668780"/>
                <a:gd name="connsiteY58" fmla="*/ 2838450 h 2929890"/>
                <a:gd name="connsiteX59" fmla="*/ 186690 w 1668780"/>
                <a:gd name="connsiteY59" fmla="*/ 2766060 h 2929890"/>
                <a:gd name="connsiteX60" fmla="*/ 316230 w 1668780"/>
                <a:gd name="connsiteY60" fmla="*/ 2678430 h 2929890"/>
                <a:gd name="connsiteX61" fmla="*/ 434340 w 1668780"/>
                <a:gd name="connsiteY61" fmla="*/ 2586990 h 2929890"/>
                <a:gd name="connsiteX62" fmla="*/ 560070 w 1668780"/>
                <a:gd name="connsiteY62" fmla="*/ 2476500 h 2929890"/>
                <a:gd name="connsiteX63" fmla="*/ 681990 w 1668780"/>
                <a:gd name="connsiteY63" fmla="*/ 2346960 h 2929890"/>
                <a:gd name="connsiteX64" fmla="*/ 796290 w 1668780"/>
                <a:gd name="connsiteY64" fmla="*/ 2190750 h 2929890"/>
                <a:gd name="connsiteX65" fmla="*/ 899160 w 1668780"/>
                <a:gd name="connsiteY65" fmla="*/ 2045970 h 2929890"/>
                <a:gd name="connsiteX66" fmla="*/ 979170 w 1668780"/>
                <a:gd name="connsiteY66" fmla="*/ 1901190 h 2929890"/>
                <a:gd name="connsiteX67" fmla="*/ 1028700 w 1668780"/>
                <a:gd name="connsiteY67" fmla="*/ 1805940 h 2929890"/>
                <a:gd name="connsiteX68" fmla="*/ 1074420 w 1668780"/>
                <a:gd name="connsiteY68" fmla="*/ 1699260 h 2929890"/>
                <a:gd name="connsiteX69" fmla="*/ 1108710 w 1668780"/>
                <a:gd name="connsiteY69" fmla="*/ 1607820 h 2929890"/>
                <a:gd name="connsiteX70" fmla="*/ 1143000 w 1668780"/>
                <a:gd name="connsiteY70" fmla="*/ 1516380 h 2929890"/>
                <a:gd name="connsiteX71" fmla="*/ 1158240 w 1668780"/>
                <a:gd name="connsiteY71" fmla="*/ 1455420 h 2929890"/>
                <a:gd name="connsiteX72" fmla="*/ 1188720 w 1668780"/>
                <a:gd name="connsiteY72" fmla="*/ 1341120 h 2929890"/>
                <a:gd name="connsiteX73" fmla="*/ 1203960 w 1668780"/>
                <a:gd name="connsiteY73" fmla="*/ 1283970 h 2929890"/>
                <a:gd name="connsiteX74" fmla="*/ 1238250 w 1668780"/>
                <a:gd name="connsiteY74" fmla="*/ 1143000 h 2929890"/>
                <a:gd name="connsiteX75" fmla="*/ 1268730 w 1668780"/>
                <a:gd name="connsiteY75" fmla="*/ 784860 h 292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68780" h="2929890">
                  <a:moveTo>
                    <a:pt x="1268730" y="784860"/>
                  </a:moveTo>
                  <a:lnTo>
                    <a:pt x="1283970" y="624840"/>
                  </a:lnTo>
                  <a:lnTo>
                    <a:pt x="1299210" y="453390"/>
                  </a:lnTo>
                  <a:lnTo>
                    <a:pt x="1306830" y="297180"/>
                  </a:lnTo>
                  <a:lnTo>
                    <a:pt x="1306830" y="247650"/>
                  </a:lnTo>
                  <a:lnTo>
                    <a:pt x="1299210" y="213360"/>
                  </a:lnTo>
                  <a:lnTo>
                    <a:pt x="1272540" y="160020"/>
                  </a:lnTo>
                  <a:lnTo>
                    <a:pt x="1242060" y="110490"/>
                  </a:lnTo>
                  <a:lnTo>
                    <a:pt x="1211580" y="76200"/>
                  </a:lnTo>
                  <a:lnTo>
                    <a:pt x="1188720" y="60960"/>
                  </a:lnTo>
                  <a:lnTo>
                    <a:pt x="1154430" y="49530"/>
                  </a:lnTo>
                  <a:lnTo>
                    <a:pt x="1143000" y="30480"/>
                  </a:lnTo>
                  <a:lnTo>
                    <a:pt x="1143000" y="19050"/>
                  </a:lnTo>
                  <a:lnTo>
                    <a:pt x="1150620" y="7620"/>
                  </a:lnTo>
                  <a:lnTo>
                    <a:pt x="1162050" y="0"/>
                  </a:lnTo>
                  <a:lnTo>
                    <a:pt x="1181100" y="0"/>
                  </a:lnTo>
                  <a:lnTo>
                    <a:pt x="1242060" y="11430"/>
                  </a:lnTo>
                  <a:lnTo>
                    <a:pt x="1325880" y="34290"/>
                  </a:lnTo>
                  <a:lnTo>
                    <a:pt x="1417320" y="64770"/>
                  </a:lnTo>
                  <a:lnTo>
                    <a:pt x="1504950" y="102870"/>
                  </a:lnTo>
                  <a:lnTo>
                    <a:pt x="1562100" y="133350"/>
                  </a:lnTo>
                  <a:lnTo>
                    <a:pt x="1615440" y="171450"/>
                  </a:lnTo>
                  <a:lnTo>
                    <a:pt x="1638300" y="190500"/>
                  </a:lnTo>
                  <a:lnTo>
                    <a:pt x="1657350" y="201930"/>
                  </a:lnTo>
                  <a:lnTo>
                    <a:pt x="1664970" y="209550"/>
                  </a:lnTo>
                  <a:lnTo>
                    <a:pt x="1668780" y="224790"/>
                  </a:lnTo>
                  <a:lnTo>
                    <a:pt x="1661160" y="247650"/>
                  </a:lnTo>
                  <a:lnTo>
                    <a:pt x="1649730" y="270510"/>
                  </a:lnTo>
                  <a:lnTo>
                    <a:pt x="1623060" y="304800"/>
                  </a:lnTo>
                  <a:lnTo>
                    <a:pt x="1611630" y="323850"/>
                  </a:lnTo>
                  <a:lnTo>
                    <a:pt x="1596390" y="381000"/>
                  </a:lnTo>
                  <a:lnTo>
                    <a:pt x="1565910" y="537210"/>
                  </a:lnTo>
                  <a:lnTo>
                    <a:pt x="1546860" y="674370"/>
                  </a:lnTo>
                  <a:lnTo>
                    <a:pt x="1531620" y="796290"/>
                  </a:lnTo>
                  <a:lnTo>
                    <a:pt x="1516380" y="975360"/>
                  </a:lnTo>
                  <a:lnTo>
                    <a:pt x="1504950" y="1131570"/>
                  </a:lnTo>
                  <a:lnTo>
                    <a:pt x="1440180" y="1398270"/>
                  </a:lnTo>
                  <a:lnTo>
                    <a:pt x="1398270" y="1524000"/>
                  </a:lnTo>
                  <a:lnTo>
                    <a:pt x="1348740" y="1649730"/>
                  </a:lnTo>
                  <a:lnTo>
                    <a:pt x="1303020" y="1752600"/>
                  </a:lnTo>
                  <a:lnTo>
                    <a:pt x="1238250" y="1882140"/>
                  </a:lnTo>
                  <a:lnTo>
                    <a:pt x="1143000" y="2038350"/>
                  </a:lnTo>
                  <a:lnTo>
                    <a:pt x="1085850" y="2122170"/>
                  </a:lnTo>
                  <a:lnTo>
                    <a:pt x="963930" y="2274570"/>
                  </a:lnTo>
                  <a:lnTo>
                    <a:pt x="853440" y="2396490"/>
                  </a:lnTo>
                  <a:lnTo>
                    <a:pt x="746760" y="2499360"/>
                  </a:lnTo>
                  <a:lnTo>
                    <a:pt x="659130" y="2575560"/>
                  </a:lnTo>
                  <a:lnTo>
                    <a:pt x="525780" y="2670810"/>
                  </a:lnTo>
                  <a:lnTo>
                    <a:pt x="430530" y="2735580"/>
                  </a:lnTo>
                  <a:lnTo>
                    <a:pt x="300990" y="2811780"/>
                  </a:lnTo>
                  <a:lnTo>
                    <a:pt x="201930" y="2861310"/>
                  </a:lnTo>
                  <a:lnTo>
                    <a:pt x="80010" y="2914650"/>
                  </a:lnTo>
                  <a:lnTo>
                    <a:pt x="34290" y="2926080"/>
                  </a:lnTo>
                  <a:lnTo>
                    <a:pt x="19050" y="2929890"/>
                  </a:lnTo>
                  <a:lnTo>
                    <a:pt x="3810" y="2926080"/>
                  </a:lnTo>
                  <a:lnTo>
                    <a:pt x="0" y="2918460"/>
                  </a:lnTo>
                  <a:lnTo>
                    <a:pt x="0" y="2903220"/>
                  </a:lnTo>
                  <a:lnTo>
                    <a:pt x="7620" y="2880360"/>
                  </a:lnTo>
                  <a:lnTo>
                    <a:pt x="72390" y="2838450"/>
                  </a:lnTo>
                  <a:lnTo>
                    <a:pt x="186690" y="2766060"/>
                  </a:lnTo>
                  <a:lnTo>
                    <a:pt x="316230" y="2678430"/>
                  </a:lnTo>
                  <a:lnTo>
                    <a:pt x="434340" y="2586990"/>
                  </a:lnTo>
                  <a:lnTo>
                    <a:pt x="560070" y="2476500"/>
                  </a:lnTo>
                  <a:lnTo>
                    <a:pt x="681990" y="2346960"/>
                  </a:lnTo>
                  <a:lnTo>
                    <a:pt x="796290" y="2190750"/>
                  </a:lnTo>
                  <a:lnTo>
                    <a:pt x="899160" y="2045970"/>
                  </a:lnTo>
                  <a:lnTo>
                    <a:pt x="979170" y="1901190"/>
                  </a:lnTo>
                  <a:lnTo>
                    <a:pt x="1028700" y="1805940"/>
                  </a:lnTo>
                  <a:lnTo>
                    <a:pt x="1074420" y="1699260"/>
                  </a:lnTo>
                  <a:lnTo>
                    <a:pt x="1108710" y="1607820"/>
                  </a:lnTo>
                  <a:lnTo>
                    <a:pt x="1143000" y="1516380"/>
                  </a:lnTo>
                  <a:lnTo>
                    <a:pt x="1158240" y="1455420"/>
                  </a:lnTo>
                  <a:lnTo>
                    <a:pt x="1188720" y="1341120"/>
                  </a:lnTo>
                  <a:lnTo>
                    <a:pt x="1203960" y="1283970"/>
                  </a:lnTo>
                  <a:lnTo>
                    <a:pt x="1238250" y="1143000"/>
                  </a:lnTo>
                  <a:lnTo>
                    <a:pt x="126873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6D621BF9-DBE6-42A7-BE18-10EABFB3AF88}"/>
                </a:ext>
              </a:extLst>
            </p:cNvPr>
            <p:cNvSpPr/>
            <p:nvPr/>
          </p:nvSpPr>
          <p:spPr>
            <a:xfrm>
              <a:off x="5541963" y="2789238"/>
              <a:ext cx="1835150" cy="1555750"/>
            </a:xfrm>
            <a:custGeom>
              <a:avLst/>
              <a:gdLst>
                <a:gd name="connsiteX0" fmla="*/ 342900 w 1835944"/>
                <a:gd name="connsiteY0" fmla="*/ 554831 h 1557337"/>
                <a:gd name="connsiteX1" fmla="*/ 204787 w 1835944"/>
                <a:gd name="connsiteY1" fmla="*/ 371475 h 1557337"/>
                <a:gd name="connsiteX2" fmla="*/ 90487 w 1835944"/>
                <a:gd name="connsiteY2" fmla="*/ 223837 h 1557337"/>
                <a:gd name="connsiteX3" fmla="*/ 0 w 1835944"/>
                <a:gd name="connsiteY3" fmla="*/ 107156 h 1557337"/>
                <a:gd name="connsiteX4" fmla="*/ 54769 w 1835944"/>
                <a:gd name="connsiteY4" fmla="*/ 0 h 1557337"/>
                <a:gd name="connsiteX5" fmla="*/ 111919 w 1835944"/>
                <a:gd name="connsiteY5" fmla="*/ 78581 h 1557337"/>
                <a:gd name="connsiteX6" fmla="*/ 211931 w 1835944"/>
                <a:gd name="connsiteY6" fmla="*/ 192881 h 1557337"/>
                <a:gd name="connsiteX7" fmla="*/ 309562 w 1835944"/>
                <a:gd name="connsiteY7" fmla="*/ 300037 h 1557337"/>
                <a:gd name="connsiteX8" fmla="*/ 433387 w 1835944"/>
                <a:gd name="connsiteY8" fmla="*/ 435769 h 1557337"/>
                <a:gd name="connsiteX9" fmla="*/ 581025 w 1835944"/>
                <a:gd name="connsiteY9" fmla="*/ 590550 h 1557337"/>
                <a:gd name="connsiteX10" fmla="*/ 723900 w 1835944"/>
                <a:gd name="connsiteY10" fmla="*/ 738187 h 1557337"/>
                <a:gd name="connsiteX11" fmla="*/ 864394 w 1835944"/>
                <a:gd name="connsiteY11" fmla="*/ 876300 h 1557337"/>
                <a:gd name="connsiteX12" fmla="*/ 995362 w 1835944"/>
                <a:gd name="connsiteY12" fmla="*/ 995362 h 1557337"/>
                <a:gd name="connsiteX13" fmla="*/ 1128712 w 1835944"/>
                <a:gd name="connsiteY13" fmla="*/ 1097756 h 1557337"/>
                <a:gd name="connsiteX14" fmla="*/ 1288256 w 1835944"/>
                <a:gd name="connsiteY14" fmla="*/ 1207294 h 1557337"/>
                <a:gd name="connsiteX15" fmla="*/ 1459706 w 1835944"/>
                <a:gd name="connsiteY15" fmla="*/ 1309687 h 1557337"/>
                <a:gd name="connsiteX16" fmla="*/ 1602581 w 1835944"/>
                <a:gd name="connsiteY16" fmla="*/ 1385887 h 1557337"/>
                <a:gd name="connsiteX17" fmla="*/ 1788319 w 1835944"/>
                <a:gd name="connsiteY17" fmla="*/ 1473994 h 1557337"/>
                <a:gd name="connsiteX18" fmla="*/ 1828800 w 1835944"/>
                <a:gd name="connsiteY18" fmla="*/ 1495425 h 1557337"/>
                <a:gd name="connsiteX19" fmla="*/ 1833562 w 1835944"/>
                <a:gd name="connsiteY19" fmla="*/ 1500187 h 1557337"/>
                <a:gd name="connsiteX20" fmla="*/ 1835944 w 1835944"/>
                <a:gd name="connsiteY20" fmla="*/ 1507331 h 1557337"/>
                <a:gd name="connsiteX21" fmla="*/ 1833562 w 1835944"/>
                <a:gd name="connsiteY21" fmla="*/ 1516856 h 1557337"/>
                <a:gd name="connsiteX22" fmla="*/ 1821656 w 1835944"/>
                <a:gd name="connsiteY22" fmla="*/ 1528762 h 1557337"/>
                <a:gd name="connsiteX23" fmla="*/ 1778794 w 1835944"/>
                <a:gd name="connsiteY23" fmla="*/ 1535906 h 1557337"/>
                <a:gd name="connsiteX24" fmla="*/ 1669256 w 1835944"/>
                <a:gd name="connsiteY24" fmla="*/ 1538287 h 1557337"/>
                <a:gd name="connsiteX25" fmla="*/ 1490662 w 1835944"/>
                <a:gd name="connsiteY25" fmla="*/ 1545431 h 1557337"/>
                <a:gd name="connsiteX26" fmla="*/ 1257300 w 1835944"/>
                <a:gd name="connsiteY26" fmla="*/ 1552575 h 1557337"/>
                <a:gd name="connsiteX27" fmla="*/ 1128712 w 1835944"/>
                <a:gd name="connsiteY27" fmla="*/ 1557337 h 1557337"/>
                <a:gd name="connsiteX28" fmla="*/ 1092994 w 1835944"/>
                <a:gd name="connsiteY28" fmla="*/ 1545431 h 1557337"/>
                <a:gd name="connsiteX29" fmla="*/ 1047750 w 1835944"/>
                <a:gd name="connsiteY29" fmla="*/ 1524000 h 1557337"/>
                <a:gd name="connsiteX30" fmla="*/ 1014412 w 1835944"/>
                <a:gd name="connsiteY30" fmla="*/ 1497806 h 1557337"/>
                <a:gd name="connsiteX31" fmla="*/ 983456 w 1835944"/>
                <a:gd name="connsiteY31" fmla="*/ 1469231 h 1557337"/>
                <a:gd name="connsiteX32" fmla="*/ 931069 w 1835944"/>
                <a:gd name="connsiteY32" fmla="*/ 1397794 h 1557337"/>
                <a:gd name="connsiteX33" fmla="*/ 821531 w 1835944"/>
                <a:gd name="connsiteY33" fmla="*/ 1243012 h 1557337"/>
                <a:gd name="connsiteX34" fmla="*/ 669131 w 1835944"/>
                <a:gd name="connsiteY34" fmla="*/ 1012031 h 1557337"/>
                <a:gd name="connsiteX35" fmla="*/ 569119 w 1835944"/>
                <a:gd name="connsiteY35" fmla="*/ 869156 h 1557337"/>
                <a:gd name="connsiteX36" fmla="*/ 421481 w 1835944"/>
                <a:gd name="connsiteY36" fmla="*/ 661987 h 1557337"/>
                <a:gd name="connsiteX37" fmla="*/ 342900 w 1835944"/>
                <a:gd name="connsiteY37" fmla="*/ 554831 h 155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5944" h="1557337">
                  <a:moveTo>
                    <a:pt x="342900" y="554831"/>
                  </a:moveTo>
                  <a:lnTo>
                    <a:pt x="204787" y="371475"/>
                  </a:lnTo>
                  <a:lnTo>
                    <a:pt x="90487" y="223837"/>
                  </a:lnTo>
                  <a:lnTo>
                    <a:pt x="0" y="107156"/>
                  </a:lnTo>
                  <a:lnTo>
                    <a:pt x="54769" y="0"/>
                  </a:lnTo>
                  <a:lnTo>
                    <a:pt x="111919" y="78581"/>
                  </a:lnTo>
                  <a:lnTo>
                    <a:pt x="211931" y="192881"/>
                  </a:lnTo>
                  <a:lnTo>
                    <a:pt x="309562" y="300037"/>
                  </a:lnTo>
                  <a:lnTo>
                    <a:pt x="433387" y="435769"/>
                  </a:lnTo>
                  <a:lnTo>
                    <a:pt x="581025" y="590550"/>
                  </a:lnTo>
                  <a:lnTo>
                    <a:pt x="723900" y="738187"/>
                  </a:lnTo>
                  <a:lnTo>
                    <a:pt x="864394" y="876300"/>
                  </a:lnTo>
                  <a:lnTo>
                    <a:pt x="995362" y="995362"/>
                  </a:lnTo>
                  <a:lnTo>
                    <a:pt x="1128712" y="1097756"/>
                  </a:lnTo>
                  <a:lnTo>
                    <a:pt x="1288256" y="1207294"/>
                  </a:lnTo>
                  <a:lnTo>
                    <a:pt x="1459706" y="1309687"/>
                  </a:lnTo>
                  <a:lnTo>
                    <a:pt x="1602581" y="1385887"/>
                  </a:lnTo>
                  <a:lnTo>
                    <a:pt x="1788319" y="1473994"/>
                  </a:lnTo>
                  <a:lnTo>
                    <a:pt x="1828800" y="1495425"/>
                  </a:lnTo>
                  <a:lnTo>
                    <a:pt x="1833562" y="1500187"/>
                  </a:lnTo>
                  <a:lnTo>
                    <a:pt x="1835944" y="1507331"/>
                  </a:lnTo>
                  <a:lnTo>
                    <a:pt x="1833562" y="1516856"/>
                  </a:lnTo>
                  <a:lnTo>
                    <a:pt x="1821656" y="1528762"/>
                  </a:lnTo>
                  <a:lnTo>
                    <a:pt x="1778794" y="1535906"/>
                  </a:lnTo>
                  <a:lnTo>
                    <a:pt x="1669256" y="1538287"/>
                  </a:lnTo>
                  <a:lnTo>
                    <a:pt x="1490662" y="1545431"/>
                  </a:lnTo>
                  <a:lnTo>
                    <a:pt x="1257300" y="1552575"/>
                  </a:lnTo>
                  <a:lnTo>
                    <a:pt x="1128712" y="1557337"/>
                  </a:lnTo>
                  <a:lnTo>
                    <a:pt x="1092994" y="1545431"/>
                  </a:lnTo>
                  <a:lnTo>
                    <a:pt x="1047750" y="1524000"/>
                  </a:lnTo>
                  <a:lnTo>
                    <a:pt x="1014412" y="1497806"/>
                  </a:lnTo>
                  <a:lnTo>
                    <a:pt x="983456" y="1469231"/>
                  </a:lnTo>
                  <a:lnTo>
                    <a:pt x="931069" y="1397794"/>
                  </a:lnTo>
                  <a:lnTo>
                    <a:pt x="821531" y="1243012"/>
                  </a:lnTo>
                  <a:lnTo>
                    <a:pt x="669131" y="1012031"/>
                  </a:lnTo>
                  <a:lnTo>
                    <a:pt x="569119" y="869156"/>
                  </a:lnTo>
                  <a:lnTo>
                    <a:pt x="421481" y="661987"/>
                  </a:lnTo>
                  <a:lnTo>
                    <a:pt x="34290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63445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2F78D455-CBCF-4C4C-95C4-61D37D73A8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4D4984A-0BF5-4CAE-8676-D03489B3D6E9}"/>
              </a:ext>
            </a:extLst>
          </p:cNvPr>
          <p:cNvGrpSpPr/>
          <p:nvPr/>
        </p:nvGrpSpPr>
        <p:grpSpPr>
          <a:xfrm>
            <a:off x="2611438" y="1558925"/>
            <a:ext cx="4765675" cy="4298950"/>
            <a:chOff x="2611438" y="1558925"/>
            <a:chExt cx="4765675" cy="4298950"/>
          </a:xfrm>
        </p:grpSpPr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FC3B8CA-953F-5847-BF49-1345EF2CFE64}"/>
                </a:ext>
              </a:extLst>
            </p:cNvPr>
            <p:cNvSpPr/>
            <p:nvPr/>
          </p:nvSpPr>
          <p:spPr>
            <a:xfrm>
              <a:off x="2613025" y="2047875"/>
              <a:ext cx="2244725" cy="2378075"/>
            </a:xfrm>
            <a:custGeom>
              <a:avLst/>
              <a:gdLst>
                <a:gd name="connsiteX0" fmla="*/ 1800225 w 2244725"/>
                <a:gd name="connsiteY0" fmla="*/ 768350 h 2378075"/>
                <a:gd name="connsiteX1" fmla="*/ 1873250 w 2244725"/>
                <a:gd name="connsiteY1" fmla="*/ 654050 h 2378075"/>
                <a:gd name="connsiteX2" fmla="*/ 1943100 w 2244725"/>
                <a:gd name="connsiteY2" fmla="*/ 536575 h 2378075"/>
                <a:gd name="connsiteX3" fmla="*/ 2035175 w 2244725"/>
                <a:gd name="connsiteY3" fmla="*/ 374650 h 2378075"/>
                <a:gd name="connsiteX4" fmla="*/ 2111375 w 2244725"/>
                <a:gd name="connsiteY4" fmla="*/ 250825 h 2378075"/>
                <a:gd name="connsiteX5" fmla="*/ 2162175 w 2244725"/>
                <a:gd name="connsiteY5" fmla="*/ 177800 h 2378075"/>
                <a:gd name="connsiteX6" fmla="*/ 2200275 w 2244725"/>
                <a:gd name="connsiteY6" fmla="*/ 123825 h 2378075"/>
                <a:gd name="connsiteX7" fmla="*/ 2216150 w 2244725"/>
                <a:gd name="connsiteY7" fmla="*/ 107950 h 2378075"/>
                <a:gd name="connsiteX8" fmla="*/ 2244725 w 2244725"/>
                <a:gd name="connsiteY8" fmla="*/ 79375 h 2378075"/>
                <a:gd name="connsiteX9" fmla="*/ 1876425 w 2244725"/>
                <a:gd name="connsiteY9" fmla="*/ 0 h 2378075"/>
                <a:gd name="connsiteX10" fmla="*/ 1898650 w 2244725"/>
                <a:gd name="connsiteY10" fmla="*/ 15875 h 2378075"/>
                <a:gd name="connsiteX11" fmla="*/ 1905000 w 2244725"/>
                <a:gd name="connsiteY11" fmla="*/ 25400 h 2378075"/>
                <a:gd name="connsiteX12" fmla="*/ 1908175 w 2244725"/>
                <a:gd name="connsiteY12" fmla="*/ 44450 h 2378075"/>
                <a:gd name="connsiteX13" fmla="*/ 1901825 w 2244725"/>
                <a:gd name="connsiteY13" fmla="*/ 73025 h 2378075"/>
                <a:gd name="connsiteX14" fmla="*/ 1873250 w 2244725"/>
                <a:gd name="connsiteY14" fmla="*/ 136525 h 2378075"/>
                <a:gd name="connsiteX15" fmla="*/ 1803400 w 2244725"/>
                <a:gd name="connsiteY15" fmla="*/ 276225 h 2378075"/>
                <a:gd name="connsiteX16" fmla="*/ 1689100 w 2244725"/>
                <a:gd name="connsiteY16" fmla="*/ 488950 h 2378075"/>
                <a:gd name="connsiteX17" fmla="*/ 1546225 w 2244725"/>
                <a:gd name="connsiteY17" fmla="*/ 717550 h 2378075"/>
                <a:gd name="connsiteX18" fmla="*/ 1444625 w 2244725"/>
                <a:gd name="connsiteY18" fmla="*/ 857250 h 2378075"/>
                <a:gd name="connsiteX19" fmla="*/ 1374775 w 2244725"/>
                <a:gd name="connsiteY19" fmla="*/ 965200 h 2378075"/>
                <a:gd name="connsiteX20" fmla="*/ 1292225 w 2244725"/>
                <a:gd name="connsiteY20" fmla="*/ 1085850 h 2378075"/>
                <a:gd name="connsiteX21" fmla="*/ 1209675 w 2244725"/>
                <a:gd name="connsiteY21" fmla="*/ 1203325 h 2378075"/>
                <a:gd name="connsiteX22" fmla="*/ 1127125 w 2244725"/>
                <a:gd name="connsiteY22" fmla="*/ 1311275 h 2378075"/>
                <a:gd name="connsiteX23" fmla="*/ 996950 w 2244725"/>
                <a:gd name="connsiteY23" fmla="*/ 1470025 h 2378075"/>
                <a:gd name="connsiteX24" fmla="*/ 892175 w 2244725"/>
                <a:gd name="connsiteY24" fmla="*/ 1590675 h 2378075"/>
                <a:gd name="connsiteX25" fmla="*/ 793750 w 2244725"/>
                <a:gd name="connsiteY25" fmla="*/ 1695450 h 2378075"/>
                <a:gd name="connsiteX26" fmla="*/ 708025 w 2244725"/>
                <a:gd name="connsiteY26" fmla="*/ 1781175 h 2378075"/>
                <a:gd name="connsiteX27" fmla="*/ 593725 w 2244725"/>
                <a:gd name="connsiteY27" fmla="*/ 1882775 h 2378075"/>
                <a:gd name="connsiteX28" fmla="*/ 482600 w 2244725"/>
                <a:gd name="connsiteY28" fmla="*/ 1978025 h 2378075"/>
                <a:gd name="connsiteX29" fmla="*/ 346075 w 2244725"/>
                <a:gd name="connsiteY29" fmla="*/ 2085975 h 2378075"/>
                <a:gd name="connsiteX30" fmla="*/ 215900 w 2244725"/>
                <a:gd name="connsiteY30" fmla="*/ 2181225 h 2378075"/>
                <a:gd name="connsiteX31" fmla="*/ 107950 w 2244725"/>
                <a:gd name="connsiteY31" fmla="*/ 2254250 h 2378075"/>
                <a:gd name="connsiteX32" fmla="*/ 44450 w 2244725"/>
                <a:gd name="connsiteY32" fmla="*/ 2295525 h 2378075"/>
                <a:gd name="connsiteX33" fmla="*/ 19050 w 2244725"/>
                <a:gd name="connsiteY33" fmla="*/ 2311400 h 2378075"/>
                <a:gd name="connsiteX34" fmla="*/ 9525 w 2244725"/>
                <a:gd name="connsiteY34" fmla="*/ 2320925 h 2378075"/>
                <a:gd name="connsiteX35" fmla="*/ 0 w 2244725"/>
                <a:gd name="connsiteY35" fmla="*/ 2343150 h 2378075"/>
                <a:gd name="connsiteX36" fmla="*/ 0 w 2244725"/>
                <a:gd name="connsiteY36" fmla="*/ 2352675 h 2378075"/>
                <a:gd name="connsiteX37" fmla="*/ 0 w 2244725"/>
                <a:gd name="connsiteY37" fmla="*/ 2365375 h 2378075"/>
                <a:gd name="connsiteX38" fmla="*/ 3175 w 2244725"/>
                <a:gd name="connsiteY38" fmla="*/ 2371725 h 2378075"/>
                <a:gd name="connsiteX39" fmla="*/ 19050 w 2244725"/>
                <a:gd name="connsiteY39" fmla="*/ 2378075 h 2378075"/>
                <a:gd name="connsiteX40" fmla="*/ 66675 w 2244725"/>
                <a:gd name="connsiteY40" fmla="*/ 2362200 h 2378075"/>
                <a:gd name="connsiteX41" fmla="*/ 127000 w 2244725"/>
                <a:gd name="connsiteY41" fmla="*/ 2327275 h 2378075"/>
                <a:gd name="connsiteX42" fmla="*/ 269875 w 2244725"/>
                <a:gd name="connsiteY42" fmla="*/ 2254250 h 2378075"/>
                <a:gd name="connsiteX43" fmla="*/ 444500 w 2244725"/>
                <a:gd name="connsiteY43" fmla="*/ 2152650 h 2378075"/>
                <a:gd name="connsiteX44" fmla="*/ 584200 w 2244725"/>
                <a:gd name="connsiteY44" fmla="*/ 2063750 h 2378075"/>
                <a:gd name="connsiteX45" fmla="*/ 742950 w 2244725"/>
                <a:gd name="connsiteY45" fmla="*/ 1949450 h 2378075"/>
                <a:gd name="connsiteX46" fmla="*/ 917575 w 2244725"/>
                <a:gd name="connsiteY46" fmla="*/ 1819275 h 2378075"/>
                <a:gd name="connsiteX47" fmla="*/ 1050925 w 2244725"/>
                <a:gd name="connsiteY47" fmla="*/ 1704975 h 2378075"/>
                <a:gd name="connsiteX48" fmla="*/ 1177925 w 2244725"/>
                <a:gd name="connsiteY48" fmla="*/ 1577975 h 2378075"/>
                <a:gd name="connsiteX49" fmla="*/ 1295400 w 2244725"/>
                <a:gd name="connsiteY49" fmla="*/ 1444625 h 2378075"/>
                <a:gd name="connsiteX50" fmla="*/ 1457325 w 2244725"/>
                <a:gd name="connsiteY50" fmla="*/ 1250950 h 2378075"/>
                <a:gd name="connsiteX51" fmla="*/ 1647825 w 2244725"/>
                <a:gd name="connsiteY51" fmla="*/ 990600 h 2378075"/>
                <a:gd name="connsiteX52" fmla="*/ 1800225 w 2244725"/>
                <a:gd name="connsiteY52" fmla="*/ 76835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44725" h="2378075">
                  <a:moveTo>
                    <a:pt x="1800225" y="768350"/>
                  </a:moveTo>
                  <a:lnTo>
                    <a:pt x="1873250" y="654050"/>
                  </a:lnTo>
                  <a:lnTo>
                    <a:pt x="1943100" y="536575"/>
                  </a:lnTo>
                  <a:lnTo>
                    <a:pt x="2035175" y="374650"/>
                  </a:lnTo>
                  <a:lnTo>
                    <a:pt x="2111375" y="250825"/>
                  </a:lnTo>
                  <a:lnTo>
                    <a:pt x="2162175" y="177800"/>
                  </a:lnTo>
                  <a:lnTo>
                    <a:pt x="2200275" y="123825"/>
                  </a:lnTo>
                  <a:lnTo>
                    <a:pt x="2216150" y="107950"/>
                  </a:lnTo>
                  <a:lnTo>
                    <a:pt x="2244725" y="79375"/>
                  </a:lnTo>
                  <a:lnTo>
                    <a:pt x="1876425" y="0"/>
                  </a:lnTo>
                  <a:lnTo>
                    <a:pt x="1898650" y="15875"/>
                  </a:lnTo>
                  <a:lnTo>
                    <a:pt x="1905000" y="25400"/>
                  </a:lnTo>
                  <a:lnTo>
                    <a:pt x="1908175" y="44450"/>
                  </a:lnTo>
                  <a:lnTo>
                    <a:pt x="1901825" y="73025"/>
                  </a:lnTo>
                  <a:lnTo>
                    <a:pt x="1873250" y="136525"/>
                  </a:lnTo>
                  <a:lnTo>
                    <a:pt x="1803400" y="276225"/>
                  </a:lnTo>
                  <a:lnTo>
                    <a:pt x="1689100" y="488950"/>
                  </a:lnTo>
                  <a:lnTo>
                    <a:pt x="1546225" y="717550"/>
                  </a:lnTo>
                  <a:lnTo>
                    <a:pt x="1444625" y="857250"/>
                  </a:lnTo>
                  <a:lnTo>
                    <a:pt x="1374775" y="965200"/>
                  </a:lnTo>
                  <a:lnTo>
                    <a:pt x="1292225" y="1085850"/>
                  </a:lnTo>
                  <a:lnTo>
                    <a:pt x="1209675" y="1203325"/>
                  </a:lnTo>
                  <a:lnTo>
                    <a:pt x="1127125" y="1311275"/>
                  </a:lnTo>
                  <a:lnTo>
                    <a:pt x="996950" y="1470025"/>
                  </a:lnTo>
                  <a:lnTo>
                    <a:pt x="892175" y="1590675"/>
                  </a:lnTo>
                  <a:lnTo>
                    <a:pt x="793750" y="1695450"/>
                  </a:lnTo>
                  <a:lnTo>
                    <a:pt x="708025" y="1781175"/>
                  </a:lnTo>
                  <a:lnTo>
                    <a:pt x="593725" y="1882775"/>
                  </a:lnTo>
                  <a:lnTo>
                    <a:pt x="482600" y="1978025"/>
                  </a:lnTo>
                  <a:lnTo>
                    <a:pt x="346075" y="2085975"/>
                  </a:lnTo>
                  <a:lnTo>
                    <a:pt x="215900" y="2181225"/>
                  </a:lnTo>
                  <a:lnTo>
                    <a:pt x="107950" y="2254250"/>
                  </a:lnTo>
                  <a:lnTo>
                    <a:pt x="44450" y="2295525"/>
                  </a:lnTo>
                  <a:lnTo>
                    <a:pt x="19050" y="2311400"/>
                  </a:lnTo>
                  <a:lnTo>
                    <a:pt x="9525" y="2320925"/>
                  </a:lnTo>
                  <a:lnTo>
                    <a:pt x="0" y="2343150"/>
                  </a:lnTo>
                  <a:lnTo>
                    <a:pt x="0" y="2352675"/>
                  </a:lnTo>
                  <a:lnTo>
                    <a:pt x="0" y="2365375"/>
                  </a:lnTo>
                  <a:lnTo>
                    <a:pt x="3175" y="2371725"/>
                  </a:lnTo>
                  <a:lnTo>
                    <a:pt x="19050" y="2378075"/>
                  </a:lnTo>
                  <a:lnTo>
                    <a:pt x="66675" y="2362200"/>
                  </a:lnTo>
                  <a:lnTo>
                    <a:pt x="127000" y="2327275"/>
                  </a:lnTo>
                  <a:lnTo>
                    <a:pt x="269875" y="2254250"/>
                  </a:lnTo>
                  <a:lnTo>
                    <a:pt x="444500" y="2152650"/>
                  </a:lnTo>
                  <a:lnTo>
                    <a:pt x="584200" y="2063750"/>
                  </a:lnTo>
                  <a:lnTo>
                    <a:pt x="742950" y="1949450"/>
                  </a:lnTo>
                  <a:lnTo>
                    <a:pt x="917575" y="1819275"/>
                  </a:lnTo>
                  <a:lnTo>
                    <a:pt x="1050925" y="1704975"/>
                  </a:lnTo>
                  <a:lnTo>
                    <a:pt x="1177925" y="1577975"/>
                  </a:lnTo>
                  <a:lnTo>
                    <a:pt x="1295400" y="1444625"/>
                  </a:lnTo>
                  <a:lnTo>
                    <a:pt x="1457325" y="1250950"/>
                  </a:lnTo>
                  <a:lnTo>
                    <a:pt x="1647825" y="990600"/>
                  </a:lnTo>
                  <a:lnTo>
                    <a:pt x="1800225" y="768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8480F249-2A74-B549-BEE4-2A8B6905E826}"/>
                </a:ext>
              </a:extLst>
            </p:cNvPr>
            <p:cNvSpPr/>
            <p:nvPr/>
          </p:nvSpPr>
          <p:spPr>
            <a:xfrm>
              <a:off x="2611438" y="1614488"/>
              <a:ext cx="1350962" cy="1738312"/>
            </a:xfrm>
            <a:custGeom>
              <a:avLst/>
              <a:gdLst>
                <a:gd name="connsiteX0" fmla="*/ 826294 w 1350169"/>
                <a:gd name="connsiteY0" fmla="*/ 647700 h 1738312"/>
                <a:gd name="connsiteX1" fmla="*/ 869157 w 1350169"/>
                <a:gd name="connsiteY1" fmla="*/ 564356 h 1738312"/>
                <a:gd name="connsiteX2" fmla="*/ 907257 w 1350169"/>
                <a:gd name="connsiteY2" fmla="*/ 485775 h 1738312"/>
                <a:gd name="connsiteX3" fmla="*/ 938213 w 1350169"/>
                <a:gd name="connsiteY3" fmla="*/ 419100 h 1738312"/>
                <a:gd name="connsiteX4" fmla="*/ 966788 w 1350169"/>
                <a:gd name="connsiteY4" fmla="*/ 350043 h 1738312"/>
                <a:gd name="connsiteX5" fmla="*/ 981075 w 1350169"/>
                <a:gd name="connsiteY5" fmla="*/ 302418 h 1738312"/>
                <a:gd name="connsiteX6" fmla="*/ 988219 w 1350169"/>
                <a:gd name="connsiteY6" fmla="*/ 269081 h 1738312"/>
                <a:gd name="connsiteX7" fmla="*/ 990600 w 1350169"/>
                <a:gd name="connsiteY7" fmla="*/ 238125 h 1738312"/>
                <a:gd name="connsiteX8" fmla="*/ 990600 w 1350169"/>
                <a:gd name="connsiteY8" fmla="*/ 214312 h 1738312"/>
                <a:gd name="connsiteX9" fmla="*/ 985838 w 1350169"/>
                <a:gd name="connsiteY9" fmla="*/ 188118 h 1738312"/>
                <a:gd name="connsiteX10" fmla="*/ 976313 w 1350169"/>
                <a:gd name="connsiteY10" fmla="*/ 161925 h 1738312"/>
                <a:gd name="connsiteX11" fmla="*/ 962025 w 1350169"/>
                <a:gd name="connsiteY11" fmla="*/ 138112 h 1738312"/>
                <a:gd name="connsiteX12" fmla="*/ 938213 w 1350169"/>
                <a:gd name="connsiteY12" fmla="*/ 114300 h 1738312"/>
                <a:gd name="connsiteX13" fmla="*/ 907257 w 1350169"/>
                <a:gd name="connsiteY13" fmla="*/ 92868 h 1738312"/>
                <a:gd name="connsiteX14" fmla="*/ 890588 w 1350169"/>
                <a:gd name="connsiteY14" fmla="*/ 80962 h 1738312"/>
                <a:gd name="connsiteX15" fmla="*/ 881063 w 1350169"/>
                <a:gd name="connsiteY15" fmla="*/ 69056 h 1738312"/>
                <a:gd name="connsiteX16" fmla="*/ 871538 w 1350169"/>
                <a:gd name="connsiteY16" fmla="*/ 47625 h 1738312"/>
                <a:gd name="connsiteX17" fmla="*/ 866775 w 1350169"/>
                <a:gd name="connsiteY17" fmla="*/ 21431 h 1738312"/>
                <a:gd name="connsiteX18" fmla="*/ 873919 w 1350169"/>
                <a:gd name="connsiteY18" fmla="*/ 4762 h 1738312"/>
                <a:gd name="connsiteX19" fmla="*/ 890588 w 1350169"/>
                <a:gd name="connsiteY19" fmla="*/ 0 h 1738312"/>
                <a:gd name="connsiteX20" fmla="*/ 928688 w 1350169"/>
                <a:gd name="connsiteY20" fmla="*/ 4762 h 1738312"/>
                <a:gd name="connsiteX21" fmla="*/ 992982 w 1350169"/>
                <a:gd name="connsiteY21" fmla="*/ 21431 h 1738312"/>
                <a:gd name="connsiteX22" fmla="*/ 1064419 w 1350169"/>
                <a:gd name="connsiteY22" fmla="*/ 45243 h 1738312"/>
                <a:gd name="connsiteX23" fmla="*/ 1135857 w 1350169"/>
                <a:gd name="connsiteY23" fmla="*/ 78581 h 1738312"/>
                <a:gd name="connsiteX24" fmla="*/ 1178719 w 1350169"/>
                <a:gd name="connsiteY24" fmla="*/ 102393 h 1738312"/>
                <a:gd name="connsiteX25" fmla="*/ 1219200 w 1350169"/>
                <a:gd name="connsiteY25" fmla="*/ 128587 h 1738312"/>
                <a:gd name="connsiteX26" fmla="*/ 1254919 w 1350169"/>
                <a:gd name="connsiteY26" fmla="*/ 157162 h 1738312"/>
                <a:gd name="connsiteX27" fmla="*/ 1285875 w 1350169"/>
                <a:gd name="connsiteY27" fmla="*/ 183356 h 1738312"/>
                <a:gd name="connsiteX28" fmla="*/ 1312069 w 1350169"/>
                <a:gd name="connsiteY28" fmla="*/ 211931 h 1738312"/>
                <a:gd name="connsiteX29" fmla="*/ 1331119 w 1350169"/>
                <a:gd name="connsiteY29" fmla="*/ 238125 h 1738312"/>
                <a:gd name="connsiteX30" fmla="*/ 1340644 w 1350169"/>
                <a:gd name="connsiteY30" fmla="*/ 261937 h 1738312"/>
                <a:gd name="connsiteX31" fmla="*/ 1347788 w 1350169"/>
                <a:gd name="connsiteY31" fmla="*/ 290512 h 1738312"/>
                <a:gd name="connsiteX32" fmla="*/ 1350169 w 1350169"/>
                <a:gd name="connsiteY32" fmla="*/ 316706 h 1738312"/>
                <a:gd name="connsiteX33" fmla="*/ 1345407 w 1350169"/>
                <a:gd name="connsiteY33" fmla="*/ 340518 h 1738312"/>
                <a:gd name="connsiteX34" fmla="*/ 1231107 w 1350169"/>
                <a:gd name="connsiteY34" fmla="*/ 431006 h 1738312"/>
                <a:gd name="connsiteX35" fmla="*/ 1128713 w 1350169"/>
                <a:gd name="connsiteY35" fmla="*/ 595312 h 1738312"/>
                <a:gd name="connsiteX36" fmla="*/ 1014413 w 1350169"/>
                <a:gd name="connsiteY36" fmla="*/ 769143 h 1738312"/>
                <a:gd name="connsiteX37" fmla="*/ 959644 w 1350169"/>
                <a:gd name="connsiteY37" fmla="*/ 854868 h 1738312"/>
                <a:gd name="connsiteX38" fmla="*/ 909638 w 1350169"/>
                <a:gd name="connsiteY38" fmla="*/ 919162 h 1738312"/>
                <a:gd name="connsiteX39" fmla="*/ 788194 w 1350169"/>
                <a:gd name="connsiteY39" fmla="*/ 1069181 h 1738312"/>
                <a:gd name="connsiteX40" fmla="*/ 642938 w 1350169"/>
                <a:gd name="connsiteY40" fmla="*/ 1226343 h 1738312"/>
                <a:gd name="connsiteX41" fmla="*/ 569119 w 1350169"/>
                <a:gd name="connsiteY41" fmla="*/ 1307306 h 1738312"/>
                <a:gd name="connsiteX42" fmla="*/ 535782 w 1350169"/>
                <a:gd name="connsiteY42" fmla="*/ 1350168 h 1738312"/>
                <a:gd name="connsiteX43" fmla="*/ 509588 w 1350169"/>
                <a:gd name="connsiteY43" fmla="*/ 1378743 h 1738312"/>
                <a:gd name="connsiteX44" fmla="*/ 371475 w 1350169"/>
                <a:gd name="connsiteY44" fmla="*/ 1483518 h 1738312"/>
                <a:gd name="connsiteX45" fmla="*/ 247650 w 1350169"/>
                <a:gd name="connsiteY45" fmla="*/ 1578768 h 1738312"/>
                <a:gd name="connsiteX46" fmla="*/ 154782 w 1350169"/>
                <a:gd name="connsiteY46" fmla="*/ 1650206 h 1738312"/>
                <a:gd name="connsiteX47" fmla="*/ 90488 w 1350169"/>
                <a:gd name="connsiteY47" fmla="*/ 1697831 h 1738312"/>
                <a:gd name="connsiteX48" fmla="*/ 59532 w 1350169"/>
                <a:gd name="connsiteY48" fmla="*/ 1724025 h 1738312"/>
                <a:gd name="connsiteX49" fmla="*/ 38100 w 1350169"/>
                <a:gd name="connsiteY49" fmla="*/ 1733550 h 1738312"/>
                <a:gd name="connsiteX50" fmla="*/ 14288 w 1350169"/>
                <a:gd name="connsiteY50" fmla="*/ 1738312 h 1738312"/>
                <a:gd name="connsiteX51" fmla="*/ 7144 w 1350169"/>
                <a:gd name="connsiteY51" fmla="*/ 1733550 h 1738312"/>
                <a:gd name="connsiteX52" fmla="*/ 0 w 1350169"/>
                <a:gd name="connsiteY52" fmla="*/ 1724025 h 1738312"/>
                <a:gd name="connsiteX53" fmla="*/ 0 w 1350169"/>
                <a:gd name="connsiteY53" fmla="*/ 1707356 h 1738312"/>
                <a:gd name="connsiteX54" fmla="*/ 11907 w 1350169"/>
                <a:gd name="connsiteY54" fmla="*/ 1678781 h 1738312"/>
                <a:gd name="connsiteX55" fmla="*/ 59532 w 1350169"/>
                <a:gd name="connsiteY55" fmla="*/ 1631156 h 1738312"/>
                <a:gd name="connsiteX56" fmla="*/ 152400 w 1350169"/>
                <a:gd name="connsiteY56" fmla="*/ 1535906 h 1738312"/>
                <a:gd name="connsiteX57" fmla="*/ 266700 w 1350169"/>
                <a:gd name="connsiteY57" fmla="*/ 1412081 h 1738312"/>
                <a:gd name="connsiteX58" fmla="*/ 390525 w 1350169"/>
                <a:gd name="connsiteY58" fmla="*/ 1271587 h 1738312"/>
                <a:gd name="connsiteX59" fmla="*/ 511969 w 1350169"/>
                <a:gd name="connsiteY59" fmla="*/ 1121568 h 1738312"/>
                <a:gd name="connsiteX60" fmla="*/ 600075 w 1350169"/>
                <a:gd name="connsiteY60" fmla="*/ 1004887 h 1738312"/>
                <a:gd name="connsiteX61" fmla="*/ 723900 w 1350169"/>
                <a:gd name="connsiteY61" fmla="*/ 828675 h 1738312"/>
                <a:gd name="connsiteX62" fmla="*/ 826294 w 1350169"/>
                <a:gd name="connsiteY62" fmla="*/ 647700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50169" h="1738312">
                  <a:moveTo>
                    <a:pt x="826294" y="647700"/>
                  </a:moveTo>
                  <a:lnTo>
                    <a:pt x="869157" y="564356"/>
                  </a:lnTo>
                  <a:lnTo>
                    <a:pt x="907257" y="485775"/>
                  </a:lnTo>
                  <a:lnTo>
                    <a:pt x="938213" y="419100"/>
                  </a:lnTo>
                  <a:lnTo>
                    <a:pt x="966788" y="350043"/>
                  </a:lnTo>
                  <a:lnTo>
                    <a:pt x="981075" y="302418"/>
                  </a:lnTo>
                  <a:lnTo>
                    <a:pt x="988219" y="269081"/>
                  </a:lnTo>
                  <a:lnTo>
                    <a:pt x="990600" y="238125"/>
                  </a:lnTo>
                  <a:lnTo>
                    <a:pt x="990600" y="214312"/>
                  </a:lnTo>
                  <a:lnTo>
                    <a:pt x="985838" y="188118"/>
                  </a:lnTo>
                  <a:lnTo>
                    <a:pt x="976313" y="161925"/>
                  </a:lnTo>
                  <a:lnTo>
                    <a:pt x="962025" y="138112"/>
                  </a:lnTo>
                  <a:lnTo>
                    <a:pt x="938213" y="114300"/>
                  </a:lnTo>
                  <a:lnTo>
                    <a:pt x="907257" y="92868"/>
                  </a:lnTo>
                  <a:lnTo>
                    <a:pt x="890588" y="80962"/>
                  </a:lnTo>
                  <a:lnTo>
                    <a:pt x="881063" y="69056"/>
                  </a:lnTo>
                  <a:lnTo>
                    <a:pt x="871538" y="47625"/>
                  </a:lnTo>
                  <a:lnTo>
                    <a:pt x="866775" y="21431"/>
                  </a:lnTo>
                  <a:lnTo>
                    <a:pt x="873919" y="4762"/>
                  </a:lnTo>
                  <a:lnTo>
                    <a:pt x="890588" y="0"/>
                  </a:lnTo>
                  <a:lnTo>
                    <a:pt x="928688" y="4762"/>
                  </a:lnTo>
                  <a:lnTo>
                    <a:pt x="992982" y="21431"/>
                  </a:lnTo>
                  <a:lnTo>
                    <a:pt x="1064419" y="45243"/>
                  </a:lnTo>
                  <a:lnTo>
                    <a:pt x="1135857" y="78581"/>
                  </a:lnTo>
                  <a:lnTo>
                    <a:pt x="1178719" y="102393"/>
                  </a:lnTo>
                  <a:lnTo>
                    <a:pt x="1219200" y="128587"/>
                  </a:lnTo>
                  <a:lnTo>
                    <a:pt x="1254919" y="157162"/>
                  </a:lnTo>
                  <a:lnTo>
                    <a:pt x="1285875" y="183356"/>
                  </a:lnTo>
                  <a:lnTo>
                    <a:pt x="1312069" y="211931"/>
                  </a:lnTo>
                  <a:lnTo>
                    <a:pt x="1331119" y="238125"/>
                  </a:lnTo>
                  <a:lnTo>
                    <a:pt x="1340644" y="261937"/>
                  </a:lnTo>
                  <a:lnTo>
                    <a:pt x="1347788" y="290512"/>
                  </a:lnTo>
                  <a:lnTo>
                    <a:pt x="1350169" y="316706"/>
                  </a:lnTo>
                  <a:lnTo>
                    <a:pt x="1345407" y="340518"/>
                  </a:lnTo>
                  <a:lnTo>
                    <a:pt x="1231107" y="431006"/>
                  </a:lnTo>
                  <a:lnTo>
                    <a:pt x="1128713" y="595312"/>
                  </a:lnTo>
                  <a:lnTo>
                    <a:pt x="1014413" y="769143"/>
                  </a:lnTo>
                  <a:lnTo>
                    <a:pt x="959644" y="854868"/>
                  </a:lnTo>
                  <a:lnTo>
                    <a:pt x="909638" y="919162"/>
                  </a:lnTo>
                  <a:lnTo>
                    <a:pt x="788194" y="1069181"/>
                  </a:lnTo>
                  <a:lnTo>
                    <a:pt x="642938" y="1226343"/>
                  </a:lnTo>
                  <a:lnTo>
                    <a:pt x="569119" y="1307306"/>
                  </a:lnTo>
                  <a:lnTo>
                    <a:pt x="535782" y="1350168"/>
                  </a:lnTo>
                  <a:lnTo>
                    <a:pt x="509588" y="1378743"/>
                  </a:lnTo>
                  <a:lnTo>
                    <a:pt x="371475" y="1483518"/>
                  </a:lnTo>
                  <a:lnTo>
                    <a:pt x="247650" y="1578768"/>
                  </a:lnTo>
                  <a:lnTo>
                    <a:pt x="154782" y="1650206"/>
                  </a:lnTo>
                  <a:lnTo>
                    <a:pt x="90488" y="1697831"/>
                  </a:lnTo>
                  <a:lnTo>
                    <a:pt x="59532" y="1724025"/>
                  </a:lnTo>
                  <a:lnTo>
                    <a:pt x="38100" y="1733550"/>
                  </a:lnTo>
                  <a:lnTo>
                    <a:pt x="14288" y="1738312"/>
                  </a:lnTo>
                  <a:lnTo>
                    <a:pt x="7144" y="1733550"/>
                  </a:lnTo>
                  <a:lnTo>
                    <a:pt x="0" y="1724025"/>
                  </a:lnTo>
                  <a:lnTo>
                    <a:pt x="0" y="1707356"/>
                  </a:lnTo>
                  <a:lnTo>
                    <a:pt x="11907" y="1678781"/>
                  </a:lnTo>
                  <a:lnTo>
                    <a:pt x="59532" y="1631156"/>
                  </a:lnTo>
                  <a:lnTo>
                    <a:pt x="152400" y="1535906"/>
                  </a:lnTo>
                  <a:lnTo>
                    <a:pt x="266700" y="1412081"/>
                  </a:lnTo>
                  <a:lnTo>
                    <a:pt x="390525" y="1271587"/>
                  </a:lnTo>
                  <a:lnTo>
                    <a:pt x="511969" y="1121568"/>
                  </a:lnTo>
                  <a:lnTo>
                    <a:pt x="600075" y="1004887"/>
                  </a:lnTo>
                  <a:lnTo>
                    <a:pt x="723900" y="828675"/>
                  </a:lnTo>
                  <a:lnTo>
                    <a:pt x="826294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5047DE9-782C-3D4E-AA0F-AE9736C3069F}"/>
                </a:ext>
              </a:extLst>
            </p:cNvPr>
            <p:cNvSpPr/>
            <p:nvPr/>
          </p:nvSpPr>
          <p:spPr>
            <a:xfrm>
              <a:off x="6078538" y="1581150"/>
              <a:ext cx="733425" cy="706438"/>
            </a:xfrm>
            <a:custGeom>
              <a:avLst/>
              <a:gdLst>
                <a:gd name="connsiteX0" fmla="*/ 261938 w 733425"/>
                <a:gd name="connsiteY0" fmla="*/ 88106 h 707231"/>
                <a:gd name="connsiteX1" fmla="*/ 138113 w 733425"/>
                <a:gd name="connsiteY1" fmla="*/ 38100 h 707231"/>
                <a:gd name="connsiteX2" fmla="*/ 35719 w 733425"/>
                <a:gd name="connsiteY2" fmla="*/ 0 h 707231"/>
                <a:gd name="connsiteX3" fmla="*/ 19050 w 733425"/>
                <a:gd name="connsiteY3" fmla="*/ 0 h 707231"/>
                <a:gd name="connsiteX4" fmla="*/ 4763 w 733425"/>
                <a:gd name="connsiteY4" fmla="*/ 4763 h 707231"/>
                <a:gd name="connsiteX5" fmla="*/ 0 w 733425"/>
                <a:gd name="connsiteY5" fmla="*/ 16669 h 707231"/>
                <a:gd name="connsiteX6" fmla="*/ 2382 w 733425"/>
                <a:gd name="connsiteY6" fmla="*/ 33338 h 707231"/>
                <a:gd name="connsiteX7" fmla="*/ 19050 w 733425"/>
                <a:gd name="connsiteY7" fmla="*/ 57150 h 707231"/>
                <a:gd name="connsiteX8" fmla="*/ 69057 w 733425"/>
                <a:gd name="connsiteY8" fmla="*/ 100013 h 707231"/>
                <a:gd name="connsiteX9" fmla="*/ 150019 w 733425"/>
                <a:gd name="connsiteY9" fmla="*/ 183356 h 707231"/>
                <a:gd name="connsiteX10" fmla="*/ 230982 w 733425"/>
                <a:gd name="connsiteY10" fmla="*/ 269081 h 707231"/>
                <a:gd name="connsiteX11" fmla="*/ 290513 w 733425"/>
                <a:gd name="connsiteY11" fmla="*/ 338138 h 707231"/>
                <a:gd name="connsiteX12" fmla="*/ 354807 w 733425"/>
                <a:gd name="connsiteY12" fmla="*/ 421481 h 707231"/>
                <a:gd name="connsiteX13" fmla="*/ 409575 w 733425"/>
                <a:gd name="connsiteY13" fmla="*/ 495300 h 707231"/>
                <a:gd name="connsiteX14" fmla="*/ 450057 w 733425"/>
                <a:gd name="connsiteY14" fmla="*/ 559594 h 707231"/>
                <a:gd name="connsiteX15" fmla="*/ 488157 w 733425"/>
                <a:gd name="connsiteY15" fmla="*/ 616744 h 707231"/>
                <a:gd name="connsiteX16" fmla="*/ 516732 w 733425"/>
                <a:gd name="connsiteY16" fmla="*/ 647700 h 707231"/>
                <a:gd name="connsiteX17" fmla="*/ 550069 w 733425"/>
                <a:gd name="connsiteY17" fmla="*/ 676275 h 707231"/>
                <a:gd name="connsiteX18" fmla="*/ 573882 w 733425"/>
                <a:gd name="connsiteY18" fmla="*/ 690563 h 707231"/>
                <a:gd name="connsiteX19" fmla="*/ 602457 w 733425"/>
                <a:gd name="connsiteY19" fmla="*/ 702469 h 707231"/>
                <a:gd name="connsiteX20" fmla="*/ 626269 w 733425"/>
                <a:gd name="connsiteY20" fmla="*/ 707231 h 707231"/>
                <a:gd name="connsiteX21" fmla="*/ 652463 w 733425"/>
                <a:gd name="connsiteY21" fmla="*/ 707231 h 707231"/>
                <a:gd name="connsiteX22" fmla="*/ 678657 w 733425"/>
                <a:gd name="connsiteY22" fmla="*/ 697706 h 707231"/>
                <a:gd name="connsiteX23" fmla="*/ 702469 w 733425"/>
                <a:gd name="connsiteY23" fmla="*/ 681038 h 707231"/>
                <a:gd name="connsiteX24" fmla="*/ 714375 w 733425"/>
                <a:gd name="connsiteY24" fmla="*/ 664369 h 707231"/>
                <a:gd name="connsiteX25" fmla="*/ 726282 w 733425"/>
                <a:gd name="connsiteY25" fmla="*/ 635794 h 707231"/>
                <a:gd name="connsiteX26" fmla="*/ 728663 w 733425"/>
                <a:gd name="connsiteY26" fmla="*/ 616744 h 707231"/>
                <a:gd name="connsiteX27" fmla="*/ 733425 w 733425"/>
                <a:gd name="connsiteY27" fmla="*/ 581025 h 707231"/>
                <a:gd name="connsiteX28" fmla="*/ 728663 w 733425"/>
                <a:gd name="connsiteY28" fmla="*/ 526256 h 707231"/>
                <a:gd name="connsiteX29" fmla="*/ 716757 w 733425"/>
                <a:gd name="connsiteY29" fmla="*/ 459581 h 707231"/>
                <a:gd name="connsiteX30" fmla="*/ 697707 w 733425"/>
                <a:gd name="connsiteY30" fmla="*/ 402431 h 707231"/>
                <a:gd name="connsiteX31" fmla="*/ 669132 w 733425"/>
                <a:gd name="connsiteY31" fmla="*/ 340519 h 707231"/>
                <a:gd name="connsiteX32" fmla="*/ 635794 w 733425"/>
                <a:gd name="connsiteY32" fmla="*/ 288131 h 707231"/>
                <a:gd name="connsiteX33" fmla="*/ 602457 w 733425"/>
                <a:gd name="connsiteY33" fmla="*/ 254794 h 707231"/>
                <a:gd name="connsiteX34" fmla="*/ 566738 w 733425"/>
                <a:gd name="connsiteY34" fmla="*/ 228600 h 707231"/>
                <a:gd name="connsiteX35" fmla="*/ 504825 w 733425"/>
                <a:gd name="connsiteY35" fmla="*/ 195263 h 707231"/>
                <a:gd name="connsiteX36" fmla="*/ 366713 w 733425"/>
                <a:gd name="connsiteY36" fmla="*/ 130969 h 707231"/>
                <a:gd name="connsiteX37" fmla="*/ 261938 w 733425"/>
                <a:gd name="connsiteY37" fmla="*/ 88106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33425" h="707231">
                  <a:moveTo>
                    <a:pt x="261938" y="88106"/>
                  </a:moveTo>
                  <a:lnTo>
                    <a:pt x="138113" y="38100"/>
                  </a:lnTo>
                  <a:lnTo>
                    <a:pt x="35719" y="0"/>
                  </a:lnTo>
                  <a:lnTo>
                    <a:pt x="19050" y="0"/>
                  </a:lnTo>
                  <a:lnTo>
                    <a:pt x="4763" y="4763"/>
                  </a:lnTo>
                  <a:lnTo>
                    <a:pt x="0" y="16669"/>
                  </a:lnTo>
                  <a:lnTo>
                    <a:pt x="2382" y="33338"/>
                  </a:lnTo>
                  <a:lnTo>
                    <a:pt x="19050" y="57150"/>
                  </a:lnTo>
                  <a:lnTo>
                    <a:pt x="69057" y="100013"/>
                  </a:lnTo>
                  <a:lnTo>
                    <a:pt x="150019" y="183356"/>
                  </a:lnTo>
                  <a:lnTo>
                    <a:pt x="230982" y="269081"/>
                  </a:lnTo>
                  <a:lnTo>
                    <a:pt x="290513" y="338138"/>
                  </a:lnTo>
                  <a:lnTo>
                    <a:pt x="354807" y="421481"/>
                  </a:lnTo>
                  <a:lnTo>
                    <a:pt x="409575" y="495300"/>
                  </a:lnTo>
                  <a:lnTo>
                    <a:pt x="450057" y="559594"/>
                  </a:lnTo>
                  <a:lnTo>
                    <a:pt x="488157" y="616744"/>
                  </a:lnTo>
                  <a:lnTo>
                    <a:pt x="516732" y="647700"/>
                  </a:lnTo>
                  <a:lnTo>
                    <a:pt x="550069" y="676275"/>
                  </a:lnTo>
                  <a:lnTo>
                    <a:pt x="573882" y="690563"/>
                  </a:lnTo>
                  <a:lnTo>
                    <a:pt x="602457" y="702469"/>
                  </a:lnTo>
                  <a:lnTo>
                    <a:pt x="626269" y="707231"/>
                  </a:lnTo>
                  <a:lnTo>
                    <a:pt x="652463" y="707231"/>
                  </a:lnTo>
                  <a:lnTo>
                    <a:pt x="678657" y="697706"/>
                  </a:lnTo>
                  <a:lnTo>
                    <a:pt x="702469" y="681038"/>
                  </a:lnTo>
                  <a:lnTo>
                    <a:pt x="714375" y="664369"/>
                  </a:lnTo>
                  <a:lnTo>
                    <a:pt x="726282" y="635794"/>
                  </a:lnTo>
                  <a:lnTo>
                    <a:pt x="728663" y="616744"/>
                  </a:lnTo>
                  <a:lnTo>
                    <a:pt x="733425" y="581025"/>
                  </a:lnTo>
                  <a:lnTo>
                    <a:pt x="728663" y="526256"/>
                  </a:lnTo>
                  <a:lnTo>
                    <a:pt x="716757" y="459581"/>
                  </a:lnTo>
                  <a:lnTo>
                    <a:pt x="697707" y="402431"/>
                  </a:lnTo>
                  <a:lnTo>
                    <a:pt x="669132" y="340519"/>
                  </a:lnTo>
                  <a:lnTo>
                    <a:pt x="635794" y="288131"/>
                  </a:lnTo>
                  <a:lnTo>
                    <a:pt x="602457" y="254794"/>
                  </a:lnTo>
                  <a:lnTo>
                    <a:pt x="566738" y="228600"/>
                  </a:lnTo>
                  <a:lnTo>
                    <a:pt x="504825" y="195263"/>
                  </a:lnTo>
                  <a:lnTo>
                    <a:pt x="366713" y="130969"/>
                  </a:lnTo>
                  <a:lnTo>
                    <a:pt x="261938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6AD9D00F-D566-2F48-8D75-3899A88D01BE}"/>
                </a:ext>
              </a:extLst>
            </p:cNvPr>
            <p:cNvSpPr/>
            <p:nvPr/>
          </p:nvSpPr>
          <p:spPr>
            <a:xfrm>
              <a:off x="4122738" y="4695825"/>
              <a:ext cx="400050" cy="1055688"/>
            </a:xfrm>
            <a:custGeom>
              <a:avLst/>
              <a:gdLst>
                <a:gd name="connsiteX0" fmla="*/ 107156 w 400050"/>
                <a:gd name="connsiteY0" fmla="*/ 483394 h 1054894"/>
                <a:gd name="connsiteX1" fmla="*/ 97631 w 400050"/>
                <a:gd name="connsiteY1" fmla="*/ 400050 h 1054894"/>
                <a:gd name="connsiteX2" fmla="*/ 78581 w 400050"/>
                <a:gd name="connsiteY2" fmla="*/ 304800 h 1054894"/>
                <a:gd name="connsiteX3" fmla="*/ 50006 w 400050"/>
                <a:gd name="connsiteY3" fmla="*/ 192881 h 1054894"/>
                <a:gd name="connsiteX4" fmla="*/ 19050 w 400050"/>
                <a:gd name="connsiteY4" fmla="*/ 97631 h 1054894"/>
                <a:gd name="connsiteX5" fmla="*/ 0 w 400050"/>
                <a:gd name="connsiteY5" fmla="*/ 35719 h 1054894"/>
                <a:gd name="connsiteX6" fmla="*/ 0 w 400050"/>
                <a:gd name="connsiteY6" fmla="*/ 16669 h 1054894"/>
                <a:gd name="connsiteX7" fmla="*/ 4762 w 400050"/>
                <a:gd name="connsiteY7" fmla="*/ 4763 h 1054894"/>
                <a:gd name="connsiteX8" fmla="*/ 16669 w 400050"/>
                <a:gd name="connsiteY8" fmla="*/ 0 h 1054894"/>
                <a:gd name="connsiteX9" fmla="*/ 28575 w 400050"/>
                <a:gd name="connsiteY9" fmla="*/ 0 h 1054894"/>
                <a:gd name="connsiteX10" fmla="*/ 47625 w 400050"/>
                <a:gd name="connsiteY10" fmla="*/ 9525 h 1054894"/>
                <a:gd name="connsiteX11" fmla="*/ 88106 w 400050"/>
                <a:gd name="connsiteY11" fmla="*/ 52388 h 1054894"/>
                <a:gd name="connsiteX12" fmla="*/ 152400 w 400050"/>
                <a:gd name="connsiteY12" fmla="*/ 133350 h 1054894"/>
                <a:gd name="connsiteX13" fmla="*/ 207169 w 400050"/>
                <a:gd name="connsiteY13" fmla="*/ 204788 h 1054894"/>
                <a:gd name="connsiteX14" fmla="*/ 247650 w 400050"/>
                <a:gd name="connsiteY14" fmla="*/ 264319 h 1054894"/>
                <a:gd name="connsiteX15" fmla="*/ 290512 w 400050"/>
                <a:gd name="connsiteY15" fmla="*/ 328613 h 1054894"/>
                <a:gd name="connsiteX16" fmla="*/ 321469 w 400050"/>
                <a:gd name="connsiteY16" fmla="*/ 383381 h 1054894"/>
                <a:gd name="connsiteX17" fmla="*/ 340519 w 400050"/>
                <a:gd name="connsiteY17" fmla="*/ 423863 h 1054894"/>
                <a:gd name="connsiteX18" fmla="*/ 364331 w 400050"/>
                <a:gd name="connsiteY18" fmla="*/ 490538 h 1054894"/>
                <a:gd name="connsiteX19" fmla="*/ 378619 w 400050"/>
                <a:gd name="connsiteY19" fmla="*/ 545306 h 1054894"/>
                <a:gd name="connsiteX20" fmla="*/ 392906 w 400050"/>
                <a:gd name="connsiteY20" fmla="*/ 621506 h 1054894"/>
                <a:gd name="connsiteX21" fmla="*/ 397669 w 400050"/>
                <a:gd name="connsiteY21" fmla="*/ 685800 h 1054894"/>
                <a:gd name="connsiteX22" fmla="*/ 400050 w 400050"/>
                <a:gd name="connsiteY22" fmla="*/ 752475 h 1054894"/>
                <a:gd name="connsiteX23" fmla="*/ 392906 w 400050"/>
                <a:gd name="connsiteY23" fmla="*/ 804863 h 1054894"/>
                <a:gd name="connsiteX24" fmla="*/ 383381 w 400050"/>
                <a:gd name="connsiteY24" fmla="*/ 847725 h 1054894"/>
                <a:gd name="connsiteX25" fmla="*/ 371475 w 400050"/>
                <a:gd name="connsiteY25" fmla="*/ 888206 h 1054894"/>
                <a:gd name="connsiteX26" fmla="*/ 342900 w 400050"/>
                <a:gd name="connsiteY26" fmla="*/ 959644 h 1054894"/>
                <a:gd name="connsiteX27" fmla="*/ 314325 w 400050"/>
                <a:gd name="connsiteY27" fmla="*/ 1007269 h 1054894"/>
                <a:gd name="connsiteX28" fmla="*/ 288131 w 400050"/>
                <a:gd name="connsiteY28" fmla="*/ 1026319 h 1054894"/>
                <a:gd name="connsiteX29" fmla="*/ 233362 w 400050"/>
                <a:gd name="connsiteY29" fmla="*/ 1045369 h 1054894"/>
                <a:gd name="connsiteX30" fmla="*/ 207169 w 400050"/>
                <a:gd name="connsiteY30" fmla="*/ 1050131 h 1054894"/>
                <a:gd name="connsiteX31" fmla="*/ 180975 w 400050"/>
                <a:gd name="connsiteY31" fmla="*/ 1054894 h 1054894"/>
                <a:gd name="connsiteX32" fmla="*/ 154781 w 400050"/>
                <a:gd name="connsiteY32" fmla="*/ 1045369 h 1054894"/>
                <a:gd name="connsiteX33" fmla="*/ 128587 w 400050"/>
                <a:gd name="connsiteY33" fmla="*/ 1028700 h 1054894"/>
                <a:gd name="connsiteX34" fmla="*/ 114300 w 400050"/>
                <a:gd name="connsiteY34" fmla="*/ 1012031 h 1054894"/>
                <a:gd name="connsiteX35" fmla="*/ 100012 w 400050"/>
                <a:gd name="connsiteY35" fmla="*/ 976313 h 1054894"/>
                <a:gd name="connsiteX36" fmla="*/ 92869 w 400050"/>
                <a:gd name="connsiteY36" fmla="*/ 933450 h 1054894"/>
                <a:gd name="connsiteX37" fmla="*/ 85725 w 400050"/>
                <a:gd name="connsiteY37" fmla="*/ 871538 h 1054894"/>
                <a:gd name="connsiteX38" fmla="*/ 90487 w 400050"/>
                <a:gd name="connsiteY38" fmla="*/ 812006 h 1054894"/>
                <a:gd name="connsiteX39" fmla="*/ 107156 w 400050"/>
                <a:gd name="connsiteY39" fmla="*/ 623888 h 1054894"/>
                <a:gd name="connsiteX40" fmla="*/ 107156 w 400050"/>
                <a:gd name="connsiteY40" fmla="*/ 483394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0050" h="1054894">
                  <a:moveTo>
                    <a:pt x="107156" y="483394"/>
                  </a:moveTo>
                  <a:lnTo>
                    <a:pt x="97631" y="400050"/>
                  </a:lnTo>
                  <a:lnTo>
                    <a:pt x="78581" y="304800"/>
                  </a:lnTo>
                  <a:lnTo>
                    <a:pt x="50006" y="192881"/>
                  </a:lnTo>
                  <a:lnTo>
                    <a:pt x="19050" y="976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8106" y="52388"/>
                  </a:lnTo>
                  <a:lnTo>
                    <a:pt x="152400" y="133350"/>
                  </a:lnTo>
                  <a:lnTo>
                    <a:pt x="207169" y="204788"/>
                  </a:lnTo>
                  <a:lnTo>
                    <a:pt x="247650" y="264319"/>
                  </a:lnTo>
                  <a:lnTo>
                    <a:pt x="290512" y="328613"/>
                  </a:lnTo>
                  <a:lnTo>
                    <a:pt x="321469" y="383381"/>
                  </a:lnTo>
                  <a:lnTo>
                    <a:pt x="340519" y="423863"/>
                  </a:lnTo>
                  <a:lnTo>
                    <a:pt x="364331" y="490538"/>
                  </a:lnTo>
                  <a:lnTo>
                    <a:pt x="378619" y="545306"/>
                  </a:lnTo>
                  <a:lnTo>
                    <a:pt x="392906" y="621506"/>
                  </a:lnTo>
                  <a:lnTo>
                    <a:pt x="397669" y="685800"/>
                  </a:lnTo>
                  <a:cubicBezTo>
                    <a:pt x="398463" y="708025"/>
                    <a:pt x="399256" y="730250"/>
                    <a:pt x="400050" y="752475"/>
                  </a:cubicBezTo>
                  <a:lnTo>
                    <a:pt x="392906" y="804863"/>
                  </a:lnTo>
                  <a:lnTo>
                    <a:pt x="383381" y="847725"/>
                  </a:lnTo>
                  <a:lnTo>
                    <a:pt x="371475" y="888206"/>
                  </a:lnTo>
                  <a:lnTo>
                    <a:pt x="342900" y="959644"/>
                  </a:lnTo>
                  <a:lnTo>
                    <a:pt x="314325" y="1007269"/>
                  </a:lnTo>
                  <a:lnTo>
                    <a:pt x="288131" y="1026319"/>
                  </a:lnTo>
                  <a:lnTo>
                    <a:pt x="233362" y="1045369"/>
                  </a:lnTo>
                  <a:lnTo>
                    <a:pt x="207169" y="1050131"/>
                  </a:lnTo>
                  <a:lnTo>
                    <a:pt x="180975" y="1054894"/>
                  </a:lnTo>
                  <a:lnTo>
                    <a:pt x="154781" y="1045369"/>
                  </a:lnTo>
                  <a:lnTo>
                    <a:pt x="128587" y="1028700"/>
                  </a:lnTo>
                  <a:lnTo>
                    <a:pt x="114300" y="1012031"/>
                  </a:lnTo>
                  <a:lnTo>
                    <a:pt x="100012" y="976313"/>
                  </a:lnTo>
                  <a:lnTo>
                    <a:pt x="92869" y="933450"/>
                  </a:lnTo>
                  <a:lnTo>
                    <a:pt x="85725" y="871538"/>
                  </a:lnTo>
                  <a:lnTo>
                    <a:pt x="90487" y="812006"/>
                  </a:lnTo>
                  <a:lnTo>
                    <a:pt x="107156" y="623888"/>
                  </a:lnTo>
                  <a:lnTo>
                    <a:pt x="10715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DB25A1FA-ABAC-344B-A8A3-D8DBA1C80E89}"/>
                </a:ext>
              </a:extLst>
            </p:cNvPr>
            <p:cNvSpPr/>
            <p:nvPr/>
          </p:nvSpPr>
          <p:spPr>
            <a:xfrm>
              <a:off x="5145088" y="4725988"/>
              <a:ext cx="627062" cy="1016000"/>
            </a:xfrm>
            <a:custGeom>
              <a:avLst/>
              <a:gdLst>
                <a:gd name="connsiteX0" fmla="*/ 169069 w 626269"/>
                <a:gd name="connsiteY0" fmla="*/ 338138 h 1014413"/>
                <a:gd name="connsiteX1" fmla="*/ 90488 w 626269"/>
                <a:gd name="connsiteY1" fmla="*/ 190500 h 1014413"/>
                <a:gd name="connsiteX2" fmla="*/ 9525 w 626269"/>
                <a:gd name="connsiteY2" fmla="*/ 59532 h 1014413"/>
                <a:gd name="connsiteX3" fmla="*/ 0 w 626269"/>
                <a:gd name="connsiteY3" fmla="*/ 30957 h 1014413"/>
                <a:gd name="connsiteX4" fmla="*/ 0 w 626269"/>
                <a:gd name="connsiteY4" fmla="*/ 7144 h 1014413"/>
                <a:gd name="connsiteX5" fmla="*/ 4763 w 626269"/>
                <a:gd name="connsiteY5" fmla="*/ 0 h 1014413"/>
                <a:gd name="connsiteX6" fmla="*/ 14288 w 626269"/>
                <a:gd name="connsiteY6" fmla="*/ 0 h 1014413"/>
                <a:gd name="connsiteX7" fmla="*/ 30957 w 626269"/>
                <a:gd name="connsiteY7" fmla="*/ 4763 h 1014413"/>
                <a:gd name="connsiteX8" fmla="*/ 73819 w 626269"/>
                <a:gd name="connsiteY8" fmla="*/ 40482 h 1014413"/>
                <a:gd name="connsiteX9" fmla="*/ 142875 w 626269"/>
                <a:gd name="connsiteY9" fmla="*/ 88107 h 1014413"/>
                <a:gd name="connsiteX10" fmla="*/ 247650 w 626269"/>
                <a:gd name="connsiteY10" fmla="*/ 169069 h 1014413"/>
                <a:gd name="connsiteX11" fmla="*/ 338138 w 626269"/>
                <a:gd name="connsiteY11" fmla="*/ 238125 h 1014413"/>
                <a:gd name="connsiteX12" fmla="*/ 421482 w 626269"/>
                <a:gd name="connsiteY12" fmla="*/ 309563 h 1014413"/>
                <a:gd name="connsiteX13" fmla="*/ 478632 w 626269"/>
                <a:gd name="connsiteY13" fmla="*/ 357188 h 1014413"/>
                <a:gd name="connsiteX14" fmla="*/ 521494 w 626269"/>
                <a:gd name="connsiteY14" fmla="*/ 402432 h 1014413"/>
                <a:gd name="connsiteX15" fmla="*/ 554832 w 626269"/>
                <a:gd name="connsiteY15" fmla="*/ 445294 h 1014413"/>
                <a:gd name="connsiteX16" fmla="*/ 573882 w 626269"/>
                <a:gd name="connsiteY16" fmla="*/ 478632 h 1014413"/>
                <a:gd name="connsiteX17" fmla="*/ 590550 w 626269"/>
                <a:gd name="connsiteY17" fmla="*/ 511969 h 1014413"/>
                <a:gd name="connsiteX18" fmla="*/ 600075 w 626269"/>
                <a:gd name="connsiteY18" fmla="*/ 540544 h 1014413"/>
                <a:gd name="connsiteX19" fmla="*/ 614363 w 626269"/>
                <a:gd name="connsiteY19" fmla="*/ 597694 h 1014413"/>
                <a:gd name="connsiteX20" fmla="*/ 621507 w 626269"/>
                <a:gd name="connsiteY20" fmla="*/ 647700 h 1014413"/>
                <a:gd name="connsiteX21" fmla="*/ 623888 w 626269"/>
                <a:gd name="connsiteY21" fmla="*/ 711994 h 1014413"/>
                <a:gd name="connsiteX22" fmla="*/ 626269 w 626269"/>
                <a:gd name="connsiteY22" fmla="*/ 759619 h 1014413"/>
                <a:gd name="connsiteX23" fmla="*/ 621507 w 626269"/>
                <a:gd name="connsiteY23" fmla="*/ 804863 h 1014413"/>
                <a:gd name="connsiteX24" fmla="*/ 607219 w 626269"/>
                <a:gd name="connsiteY24" fmla="*/ 862013 h 1014413"/>
                <a:gd name="connsiteX25" fmla="*/ 588169 w 626269"/>
                <a:gd name="connsiteY25" fmla="*/ 909638 h 1014413"/>
                <a:gd name="connsiteX26" fmla="*/ 564357 w 626269"/>
                <a:gd name="connsiteY26" fmla="*/ 947738 h 1014413"/>
                <a:gd name="connsiteX27" fmla="*/ 535782 w 626269"/>
                <a:gd name="connsiteY27" fmla="*/ 983457 h 1014413"/>
                <a:gd name="connsiteX28" fmla="*/ 497682 w 626269"/>
                <a:gd name="connsiteY28" fmla="*/ 1009650 h 1014413"/>
                <a:gd name="connsiteX29" fmla="*/ 481013 w 626269"/>
                <a:gd name="connsiteY29" fmla="*/ 1014413 h 1014413"/>
                <a:gd name="connsiteX30" fmla="*/ 452438 w 626269"/>
                <a:gd name="connsiteY30" fmla="*/ 1012032 h 1014413"/>
                <a:gd name="connsiteX31" fmla="*/ 426244 w 626269"/>
                <a:gd name="connsiteY31" fmla="*/ 1000125 h 1014413"/>
                <a:gd name="connsiteX32" fmla="*/ 400050 w 626269"/>
                <a:gd name="connsiteY32" fmla="*/ 976313 h 1014413"/>
                <a:gd name="connsiteX33" fmla="*/ 378619 w 626269"/>
                <a:gd name="connsiteY33" fmla="*/ 945357 h 1014413"/>
                <a:gd name="connsiteX34" fmla="*/ 357188 w 626269"/>
                <a:gd name="connsiteY34" fmla="*/ 904875 h 1014413"/>
                <a:gd name="connsiteX35" fmla="*/ 333375 w 626269"/>
                <a:gd name="connsiteY35" fmla="*/ 840582 h 1014413"/>
                <a:gd name="connsiteX36" fmla="*/ 307182 w 626269"/>
                <a:gd name="connsiteY36" fmla="*/ 738188 h 1014413"/>
                <a:gd name="connsiteX37" fmla="*/ 285750 w 626269"/>
                <a:gd name="connsiteY37" fmla="*/ 623888 h 1014413"/>
                <a:gd name="connsiteX38" fmla="*/ 252413 w 626269"/>
                <a:gd name="connsiteY38" fmla="*/ 516732 h 1014413"/>
                <a:gd name="connsiteX39" fmla="*/ 169069 w 626269"/>
                <a:gd name="connsiteY39" fmla="*/ 338138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014413">
                  <a:moveTo>
                    <a:pt x="169069" y="338138"/>
                  </a:moveTo>
                  <a:lnTo>
                    <a:pt x="90488" y="190500"/>
                  </a:lnTo>
                  <a:lnTo>
                    <a:pt x="9525" y="59532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30957" y="4763"/>
                  </a:lnTo>
                  <a:lnTo>
                    <a:pt x="73819" y="40482"/>
                  </a:lnTo>
                  <a:lnTo>
                    <a:pt x="142875" y="88107"/>
                  </a:lnTo>
                  <a:lnTo>
                    <a:pt x="247650" y="169069"/>
                  </a:lnTo>
                  <a:lnTo>
                    <a:pt x="338138" y="238125"/>
                  </a:lnTo>
                  <a:lnTo>
                    <a:pt x="421482" y="309563"/>
                  </a:lnTo>
                  <a:lnTo>
                    <a:pt x="478632" y="357188"/>
                  </a:lnTo>
                  <a:lnTo>
                    <a:pt x="521494" y="402432"/>
                  </a:lnTo>
                  <a:lnTo>
                    <a:pt x="554832" y="445294"/>
                  </a:lnTo>
                  <a:lnTo>
                    <a:pt x="573882" y="478632"/>
                  </a:lnTo>
                  <a:lnTo>
                    <a:pt x="590550" y="511969"/>
                  </a:lnTo>
                  <a:lnTo>
                    <a:pt x="600075" y="540544"/>
                  </a:lnTo>
                  <a:lnTo>
                    <a:pt x="614363" y="597694"/>
                  </a:lnTo>
                  <a:lnTo>
                    <a:pt x="621507" y="647700"/>
                  </a:lnTo>
                  <a:cubicBezTo>
                    <a:pt x="622301" y="669131"/>
                    <a:pt x="623094" y="690563"/>
                    <a:pt x="623888" y="711994"/>
                  </a:cubicBezTo>
                  <a:lnTo>
                    <a:pt x="626269" y="759619"/>
                  </a:lnTo>
                  <a:lnTo>
                    <a:pt x="621507" y="804863"/>
                  </a:lnTo>
                  <a:lnTo>
                    <a:pt x="607219" y="862013"/>
                  </a:lnTo>
                  <a:lnTo>
                    <a:pt x="588169" y="909638"/>
                  </a:lnTo>
                  <a:lnTo>
                    <a:pt x="564357" y="947738"/>
                  </a:lnTo>
                  <a:lnTo>
                    <a:pt x="535782" y="983457"/>
                  </a:lnTo>
                  <a:lnTo>
                    <a:pt x="497682" y="1009650"/>
                  </a:lnTo>
                  <a:lnTo>
                    <a:pt x="481013" y="1014413"/>
                  </a:lnTo>
                  <a:lnTo>
                    <a:pt x="452438" y="1012032"/>
                  </a:lnTo>
                  <a:lnTo>
                    <a:pt x="426244" y="1000125"/>
                  </a:lnTo>
                  <a:lnTo>
                    <a:pt x="400050" y="976313"/>
                  </a:lnTo>
                  <a:lnTo>
                    <a:pt x="378619" y="945357"/>
                  </a:lnTo>
                  <a:lnTo>
                    <a:pt x="357188" y="904875"/>
                  </a:lnTo>
                  <a:lnTo>
                    <a:pt x="333375" y="840582"/>
                  </a:lnTo>
                  <a:lnTo>
                    <a:pt x="307182" y="738188"/>
                  </a:lnTo>
                  <a:lnTo>
                    <a:pt x="285750" y="623888"/>
                  </a:lnTo>
                  <a:lnTo>
                    <a:pt x="252413" y="516732"/>
                  </a:lnTo>
                  <a:lnTo>
                    <a:pt x="169069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7230BE4-14F2-3946-B4D2-C6D00536350E}"/>
                </a:ext>
              </a:extLst>
            </p:cNvPr>
            <p:cNvSpPr/>
            <p:nvPr/>
          </p:nvSpPr>
          <p:spPr>
            <a:xfrm>
              <a:off x="6246813" y="4656138"/>
              <a:ext cx="754062" cy="1030287"/>
            </a:xfrm>
            <a:custGeom>
              <a:avLst/>
              <a:gdLst>
                <a:gd name="connsiteX0" fmla="*/ 209550 w 754856"/>
                <a:gd name="connsiteY0" fmla="*/ 347662 h 1031081"/>
                <a:gd name="connsiteX1" fmla="*/ 259556 w 754856"/>
                <a:gd name="connsiteY1" fmla="*/ 426244 h 1031081"/>
                <a:gd name="connsiteX2" fmla="*/ 295275 w 754856"/>
                <a:gd name="connsiteY2" fmla="*/ 483394 h 1031081"/>
                <a:gd name="connsiteX3" fmla="*/ 323850 w 754856"/>
                <a:gd name="connsiteY3" fmla="*/ 535781 h 1031081"/>
                <a:gd name="connsiteX4" fmla="*/ 359569 w 754856"/>
                <a:gd name="connsiteY4" fmla="*/ 619125 h 1031081"/>
                <a:gd name="connsiteX5" fmla="*/ 402431 w 754856"/>
                <a:gd name="connsiteY5" fmla="*/ 714375 h 1031081"/>
                <a:gd name="connsiteX6" fmla="*/ 459581 w 754856"/>
                <a:gd name="connsiteY6" fmla="*/ 826294 h 1031081"/>
                <a:gd name="connsiteX7" fmla="*/ 507206 w 754856"/>
                <a:gd name="connsiteY7" fmla="*/ 919162 h 1031081"/>
                <a:gd name="connsiteX8" fmla="*/ 533400 w 754856"/>
                <a:gd name="connsiteY8" fmla="*/ 964406 h 1031081"/>
                <a:gd name="connsiteX9" fmla="*/ 554831 w 754856"/>
                <a:gd name="connsiteY9" fmla="*/ 985837 h 1031081"/>
                <a:gd name="connsiteX10" fmla="*/ 583406 w 754856"/>
                <a:gd name="connsiteY10" fmla="*/ 1007269 h 1031081"/>
                <a:gd name="connsiteX11" fmla="*/ 602456 w 754856"/>
                <a:gd name="connsiteY11" fmla="*/ 1019175 h 1031081"/>
                <a:gd name="connsiteX12" fmla="*/ 623887 w 754856"/>
                <a:gd name="connsiteY12" fmla="*/ 1026319 h 1031081"/>
                <a:gd name="connsiteX13" fmla="*/ 640556 w 754856"/>
                <a:gd name="connsiteY13" fmla="*/ 1031081 h 1031081"/>
                <a:gd name="connsiteX14" fmla="*/ 652462 w 754856"/>
                <a:gd name="connsiteY14" fmla="*/ 1031081 h 1031081"/>
                <a:gd name="connsiteX15" fmla="*/ 666750 w 754856"/>
                <a:gd name="connsiteY15" fmla="*/ 1026319 h 1031081"/>
                <a:gd name="connsiteX16" fmla="*/ 685800 w 754856"/>
                <a:gd name="connsiteY16" fmla="*/ 1007269 h 1031081"/>
                <a:gd name="connsiteX17" fmla="*/ 714375 w 754856"/>
                <a:gd name="connsiteY17" fmla="*/ 966787 h 1031081"/>
                <a:gd name="connsiteX18" fmla="*/ 733425 w 754856"/>
                <a:gd name="connsiteY18" fmla="*/ 928687 h 1031081"/>
                <a:gd name="connsiteX19" fmla="*/ 747712 w 754856"/>
                <a:gd name="connsiteY19" fmla="*/ 888206 h 1031081"/>
                <a:gd name="connsiteX20" fmla="*/ 752475 w 754856"/>
                <a:gd name="connsiteY20" fmla="*/ 873919 h 1031081"/>
                <a:gd name="connsiteX21" fmla="*/ 754856 w 754856"/>
                <a:gd name="connsiteY21" fmla="*/ 852487 h 1031081"/>
                <a:gd name="connsiteX22" fmla="*/ 752475 w 754856"/>
                <a:gd name="connsiteY22" fmla="*/ 776287 h 1031081"/>
                <a:gd name="connsiteX23" fmla="*/ 735806 w 754856"/>
                <a:gd name="connsiteY23" fmla="*/ 664369 h 1031081"/>
                <a:gd name="connsiteX24" fmla="*/ 709612 w 754856"/>
                <a:gd name="connsiteY24" fmla="*/ 552450 h 1031081"/>
                <a:gd name="connsiteX25" fmla="*/ 690562 w 754856"/>
                <a:gd name="connsiteY25" fmla="*/ 478631 h 1031081"/>
                <a:gd name="connsiteX26" fmla="*/ 669131 w 754856"/>
                <a:gd name="connsiteY26" fmla="*/ 447675 h 1031081"/>
                <a:gd name="connsiteX27" fmla="*/ 576262 w 754856"/>
                <a:gd name="connsiteY27" fmla="*/ 366712 h 1031081"/>
                <a:gd name="connsiteX28" fmla="*/ 464344 w 754856"/>
                <a:gd name="connsiteY28" fmla="*/ 273844 h 1031081"/>
                <a:gd name="connsiteX29" fmla="*/ 326231 w 754856"/>
                <a:gd name="connsiteY29" fmla="*/ 173831 h 1031081"/>
                <a:gd name="connsiteX30" fmla="*/ 202406 w 754856"/>
                <a:gd name="connsiteY30" fmla="*/ 95250 h 1031081"/>
                <a:gd name="connsiteX31" fmla="*/ 78581 w 754856"/>
                <a:gd name="connsiteY31" fmla="*/ 23812 h 1031081"/>
                <a:gd name="connsiteX32" fmla="*/ 40481 w 754856"/>
                <a:gd name="connsiteY32" fmla="*/ 2381 h 1031081"/>
                <a:gd name="connsiteX33" fmla="*/ 28575 w 754856"/>
                <a:gd name="connsiteY33" fmla="*/ 0 h 1031081"/>
                <a:gd name="connsiteX34" fmla="*/ 9525 w 754856"/>
                <a:gd name="connsiteY34" fmla="*/ 4762 h 1031081"/>
                <a:gd name="connsiteX35" fmla="*/ 0 w 754856"/>
                <a:gd name="connsiteY35" fmla="*/ 19050 h 1031081"/>
                <a:gd name="connsiteX36" fmla="*/ 0 w 754856"/>
                <a:gd name="connsiteY36" fmla="*/ 35719 h 1031081"/>
                <a:gd name="connsiteX37" fmla="*/ 14287 w 754856"/>
                <a:gd name="connsiteY37" fmla="*/ 64294 h 1031081"/>
                <a:gd name="connsiteX38" fmla="*/ 61912 w 754856"/>
                <a:gd name="connsiteY38" fmla="*/ 133350 h 1031081"/>
                <a:gd name="connsiteX39" fmla="*/ 111919 w 754856"/>
                <a:gd name="connsiteY39" fmla="*/ 202406 h 1031081"/>
                <a:gd name="connsiteX40" fmla="*/ 178594 w 754856"/>
                <a:gd name="connsiteY40" fmla="*/ 302419 h 1031081"/>
                <a:gd name="connsiteX41" fmla="*/ 209550 w 754856"/>
                <a:gd name="connsiteY41" fmla="*/ 34766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4856" h="1031081">
                  <a:moveTo>
                    <a:pt x="209550" y="347662"/>
                  </a:moveTo>
                  <a:lnTo>
                    <a:pt x="259556" y="426244"/>
                  </a:lnTo>
                  <a:lnTo>
                    <a:pt x="295275" y="483394"/>
                  </a:lnTo>
                  <a:lnTo>
                    <a:pt x="323850" y="535781"/>
                  </a:lnTo>
                  <a:lnTo>
                    <a:pt x="359569" y="619125"/>
                  </a:lnTo>
                  <a:lnTo>
                    <a:pt x="402431" y="714375"/>
                  </a:lnTo>
                  <a:lnTo>
                    <a:pt x="459581" y="826294"/>
                  </a:lnTo>
                  <a:lnTo>
                    <a:pt x="507206" y="919162"/>
                  </a:lnTo>
                  <a:lnTo>
                    <a:pt x="533400" y="964406"/>
                  </a:lnTo>
                  <a:lnTo>
                    <a:pt x="554831" y="985837"/>
                  </a:lnTo>
                  <a:lnTo>
                    <a:pt x="583406" y="1007269"/>
                  </a:lnTo>
                  <a:lnTo>
                    <a:pt x="602456" y="1019175"/>
                  </a:lnTo>
                  <a:lnTo>
                    <a:pt x="623887" y="1026319"/>
                  </a:lnTo>
                  <a:lnTo>
                    <a:pt x="640556" y="1031081"/>
                  </a:lnTo>
                  <a:lnTo>
                    <a:pt x="652462" y="1031081"/>
                  </a:lnTo>
                  <a:lnTo>
                    <a:pt x="666750" y="1026319"/>
                  </a:lnTo>
                  <a:lnTo>
                    <a:pt x="685800" y="1007269"/>
                  </a:lnTo>
                  <a:lnTo>
                    <a:pt x="714375" y="966787"/>
                  </a:lnTo>
                  <a:lnTo>
                    <a:pt x="733425" y="928687"/>
                  </a:lnTo>
                  <a:lnTo>
                    <a:pt x="747712" y="888206"/>
                  </a:lnTo>
                  <a:lnTo>
                    <a:pt x="752475" y="873919"/>
                  </a:lnTo>
                  <a:lnTo>
                    <a:pt x="754856" y="852487"/>
                  </a:lnTo>
                  <a:cubicBezTo>
                    <a:pt x="754062" y="827087"/>
                    <a:pt x="753269" y="801687"/>
                    <a:pt x="752475" y="776287"/>
                  </a:cubicBezTo>
                  <a:lnTo>
                    <a:pt x="735806" y="664369"/>
                  </a:lnTo>
                  <a:lnTo>
                    <a:pt x="709612" y="552450"/>
                  </a:lnTo>
                  <a:lnTo>
                    <a:pt x="690562" y="478631"/>
                  </a:lnTo>
                  <a:lnTo>
                    <a:pt x="669131" y="447675"/>
                  </a:lnTo>
                  <a:lnTo>
                    <a:pt x="576262" y="366712"/>
                  </a:lnTo>
                  <a:lnTo>
                    <a:pt x="464344" y="273844"/>
                  </a:lnTo>
                  <a:lnTo>
                    <a:pt x="326231" y="173831"/>
                  </a:lnTo>
                  <a:lnTo>
                    <a:pt x="202406" y="95250"/>
                  </a:lnTo>
                  <a:lnTo>
                    <a:pt x="78581" y="23812"/>
                  </a:lnTo>
                  <a:lnTo>
                    <a:pt x="40481" y="2381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19050"/>
                  </a:lnTo>
                  <a:lnTo>
                    <a:pt x="0" y="35719"/>
                  </a:lnTo>
                  <a:lnTo>
                    <a:pt x="14287" y="64294"/>
                  </a:lnTo>
                  <a:lnTo>
                    <a:pt x="61912" y="133350"/>
                  </a:lnTo>
                  <a:lnTo>
                    <a:pt x="111919" y="202406"/>
                  </a:lnTo>
                  <a:lnTo>
                    <a:pt x="178594" y="302419"/>
                  </a:lnTo>
                  <a:lnTo>
                    <a:pt x="209550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9B21CF46-0DD2-BC46-99AB-C4324AA3C83F}"/>
                </a:ext>
              </a:extLst>
            </p:cNvPr>
            <p:cNvSpPr/>
            <p:nvPr/>
          </p:nvSpPr>
          <p:spPr>
            <a:xfrm>
              <a:off x="2754313" y="4687888"/>
              <a:ext cx="560387" cy="1169987"/>
            </a:xfrm>
            <a:custGeom>
              <a:avLst/>
              <a:gdLst>
                <a:gd name="connsiteX0" fmla="*/ 469107 w 559594"/>
                <a:gd name="connsiteY0" fmla="*/ 640557 h 1169194"/>
                <a:gd name="connsiteX1" fmla="*/ 490538 w 559594"/>
                <a:gd name="connsiteY1" fmla="*/ 576263 h 1169194"/>
                <a:gd name="connsiteX2" fmla="*/ 504825 w 559594"/>
                <a:gd name="connsiteY2" fmla="*/ 528638 h 1169194"/>
                <a:gd name="connsiteX3" fmla="*/ 519113 w 559594"/>
                <a:gd name="connsiteY3" fmla="*/ 473869 h 1169194"/>
                <a:gd name="connsiteX4" fmla="*/ 531019 w 559594"/>
                <a:gd name="connsiteY4" fmla="*/ 414338 h 1169194"/>
                <a:gd name="connsiteX5" fmla="*/ 542925 w 559594"/>
                <a:gd name="connsiteY5" fmla="*/ 347663 h 1169194"/>
                <a:gd name="connsiteX6" fmla="*/ 550069 w 559594"/>
                <a:gd name="connsiteY6" fmla="*/ 278607 h 1169194"/>
                <a:gd name="connsiteX7" fmla="*/ 557213 w 559594"/>
                <a:gd name="connsiteY7" fmla="*/ 185738 h 1169194"/>
                <a:gd name="connsiteX8" fmla="*/ 559594 w 559594"/>
                <a:gd name="connsiteY8" fmla="*/ 66675 h 1169194"/>
                <a:gd name="connsiteX9" fmla="*/ 559594 w 559594"/>
                <a:gd name="connsiteY9" fmla="*/ 28575 h 1169194"/>
                <a:gd name="connsiteX10" fmla="*/ 557213 w 559594"/>
                <a:gd name="connsiteY10" fmla="*/ 11907 h 1169194"/>
                <a:gd name="connsiteX11" fmla="*/ 547688 w 559594"/>
                <a:gd name="connsiteY11" fmla="*/ 0 h 1169194"/>
                <a:gd name="connsiteX12" fmla="*/ 538163 w 559594"/>
                <a:gd name="connsiteY12" fmla="*/ 0 h 1169194"/>
                <a:gd name="connsiteX13" fmla="*/ 521494 w 559594"/>
                <a:gd name="connsiteY13" fmla="*/ 2382 h 1169194"/>
                <a:gd name="connsiteX14" fmla="*/ 514350 w 559594"/>
                <a:gd name="connsiteY14" fmla="*/ 11907 h 1169194"/>
                <a:gd name="connsiteX15" fmla="*/ 500063 w 559594"/>
                <a:gd name="connsiteY15" fmla="*/ 66675 h 1169194"/>
                <a:gd name="connsiteX16" fmla="*/ 464344 w 559594"/>
                <a:gd name="connsiteY16" fmla="*/ 176213 h 1169194"/>
                <a:gd name="connsiteX17" fmla="*/ 426244 w 559594"/>
                <a:gd name="connsiteY17" fmla="*/ 273844 h 1169194"/>
                <a:gd name="connsiteX18" fmla="*/ 383382 w 559594"/>
                <a:gd name="connsiteY18" fmla="*/ 350044 h 1169194"/>
                <a:gd name="connsiteX19" fmla="*/ 326232 w 559594"/>
                <a:gd name="connsiteY19" fmla="*/ 431007 h 1169194"/>
                <a:gd name="connsiteX20" fmla="*/ 304800 w 559594"/>
                <a:gd name="connsiteY20" fmla="*/ 476250 h 1169194"/>
                <a:gd name="connsiteX21" fmla="*/ 259557 w 559594"/>
                <a:gd name="connsiteY21" fmla="*/ 542925 h 1169194"/>
                <a:gd name="connsiteX22" fmla="*/ 183357 w 559594"/>
                <a:gd name="connsiteY22" fmla="*/ 631032 h 1169194"/>
                <a:gd name="connsiteX23" fmla="*/ 80963 w 559594"/>
                <a:gd name="connsiteY23" fmla="*/ 726282 h 1169194"/>
                <a:gd name="connsiteX24" fmla="*/ 23813 w 559594"/>
                <a:gd name="connsiteY24" fmla="*/ 773907 h 1169194"/>
                <a:gd name="connsiteX25" fmla="*/ 11907 w 559594"/>
                <a:gd name="connsiteY25" fmla="*/ 816769 h 1169194"/>
                <a:gd name="connsiteX26" fmla="*/ 4763 w 559594"/>
                <a:gd name="connsiteY26" fmla="*/ 869157 h 1169194"/>
                <a:gd name="connsiteX27" fmla="*/ 0 w 559594"/>
                <a:gd name="connsiteY27" fmla="*/ 938213 h 1169194"/>
                <a:gd name="connsiteX28" fmla="*/ 2382 w 559594"/>
                <a:gd name="connsiteY28" fmla="*/ 969169 h 1169194"/>
                <a:gd name="connsiteX29" fmla="*/ 9525 w 559594"/>
                <a:gd name="connsiteY29" fmla="*/ 1014413 h 1169194"/>
                <a:gd name="connsiteX30" fmla="*/ 21432 w 559594"/>
                <a:gd name="connsiteY30" fmla="*/ 1047750 h 1169194"/>
                <a:gd name="connsiteX31" fmla="*/ 42863 w 559594"/>
                <a:gd name="connsiteY31" fmla="*/ 1090613 h 1169194"/>
                <a:gd name="connsiteX32" fmla="*/ 73819 w 559594"/>
                <a:gd name="connsiteY32" fmla="*/ 1133475 h 1169194"/>
                <a:gd name="connsiteX33" fmla="*/ 97632 w 559594"/>
                <a:gd name="connsiteY33" fmla="*/ 1157288 h 1169194"/>
                <a:gd name="connsiteX34" fmla="*/ 111919 w 559594"/>
                <a:gd name="connsiteY34" fmla="*/ 1166813 h 1169194"/>
                <a:gd name="connsiteX35" fmla="*/ 123825 w 559594"/>
                <a:gd name="connsiteY35" fmla="*/ 1169194 h 1169194"/>
                <a:gd name="connsiteX36" fmla="*/ 142875 w 559594"/>
                <a:gd name="connsiteY36" fmla="*/ 1169194 h 1169194"/>
                <a:gd name="connsiteX37" fmla="*/ 171450 w 559594"/>
                <a:gd name="connsiteY37" fmla="*/ 1157288 h 1169194"/>
                <a:gd name="connsiteX38" fmla="*/ 192882 w 559594"/>
                <a:gd name="connsiteY38" fmla="*/ 1143000 h 1169194"/>
                <a:gd name="connsiteX39" fmla="*/ 226219 w 559594"/>
                <a:gd name="connsiteY39" fmla="*/ 1116807 h 1169194"/>
                <a:gd name="connsiteX40" fmla="*/ 276225 w 559594"/>
                <a:gd name="connsiteY40" fmla="*/ 1064419 h 1169194"/>
                <a:gd name="connsiteX41" fmla="*/ 292894 w 559594"/>
                <a:gd name="connsiteY41" fmla="*/ 1040607 h 1169194"/>
                <a:gd name="connsiteX42" fmla="*/ 335757 w 559594"/>
                <a:gd name="connsiteY42" fmla="*/ 952500 h 1169194"/>
                <a:gd name="connsiteX43" fmla="*/ 388144 w 559594"/>
                <a:gd name="connsiteY43" fmla="*/ 845344 h 1169194"/>
                <a:gd name="connsiteX44" fmla="*/ 428625 w 559594"/>
                <a:gd name="connsiteY44" fmla="*/ 752475 h 1169194"/>
                <a:gd name="connsiteX45" fmla="*/ 469107 w 559594"/>
                <a:gd name="connsiteY45" fmla="*/ 640557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169194">
                  <a:moveTo>
                    <a:pt x="469107" y="640557"/>
                  </a:moveTo>
                  <a:lnTo>
                    <a:pt x="490538" y="576263"/>
                  </a:lnTo>
                  <a:lnTo>
                    <a:pt x="504825" y="528638"/>
                  </a:lnTo>
                  <a:lnTo>
                    <a:pt x="519113" y="473869"/>
                  </a:lnTo>
                  <a:lnTo>
                    <a:pt x="531019" y="414338"/>
                  </a:lnTo>
                  <a:lnTo>
                    <a:pt x="542925" y="347663"/>
                  </a:lnTo>
                  <a:lnTo>
                    <a:pt x="550069" y="278607"/>
                  </a:lnTo>
                  <a:lnTo>
                    <a:pt x="557213" y="185738"/>
                  </a:lnTo>
                  <a:cubicBezTo>
                    <a:pt x="558007" y="146050"/>
                    <a:pt x="558800" y="106363"/>
                    <a:pt x="559594" y="66675"/>
                  </a:cubicBezTo>
                  <a:lnTo>
                    <a:pt x="559594" y="28575"/>
                  </a:lnTo>
                  <a:lnTo>
                    <a:pt x="557213" y="11907"/>
                  </a:lnTo>
                  <a:lnTo>
                    <a:pt x="547688" y="0"/>
                  </a:lnTo>
                  <a:lnTo>
                    <a:pt x="538163" y="0"/>
                  </a:lnTo>
                  <a:lnTo>
                    <a:pt x="521494" y="2382"/>
                  </a:lnTo>
                  <a:lnTo>
                    <a:pt x="514350" y="11907"/>
                  </a:lnTo>
                  <a:lnTo>
                    <a:pt x="500063" y="66675"/>
                  </a:lnTo>
                  <a:lnTo>
                    <a:pt x="464344" y="176213"/>
                  </a:lnTo>
                  <a:lnTo>
                    <a:pt x="426244" y="273844"/>
                  </a:lnTo>
                  <a:lnTo>
                    <a:pt x="383382" y="350044"/>
                  </a:lnTo>
                  <a:lnTo>
                    <a:pt x="326232" y="431007"/>
                  </a:lnTo>
                  <a:lnTo>
                    <a:pt x="304800" y="476250"/>
                  </a:lnTo>
                  <a:lnTo>
                    <a:pt x="259557" y="542925"/>
                  </a:lnTo>
                  <a:lnTo>
                    <a:pt x="183357" y="631032"/>
                  </a:lnTo>
                  <a:lnTo>
                    <a:pt x="80963" y="726282"/>
                  </a:lnTo>
                  <a:lnTo>
                    <a:pt x="23813" y="773907"/>
                  </a:lnTo>
                  <a:lnTo>
                    <a:pt x="11907" y="816769"/>
                  </a:lnTo>
                  <a:lnTo>
                    <a:pt x="4763" y="869157"/>
                  </a:lnTo>
                  <a:lnTo>
                    <a:pt x="0" y="938213"/>
                  </a:lnTo>
                  <a:lnTo>
                    <a:pt x="2382" y="969169"/>
                  </a:lnTo>
                  <a:lnTo>
                    <a:pt x="9525" y="1014413"/>
                  </a:lnTo>
                  <a:lnTo>
                    <a:pt x="21432" y="1047750"/>
                  </a:lnTo>
                  <a:lnTo>
                    <a:pt x="42863" y="1090613"/>
                  </a:lnTo>
                  <a:lnTo>
                    <a:pt x="73819" y="1133475"/>
                  </a:lnTo>
                  <a:lnTo>
                    <a:pt x="97632" y="1157288"/>
                  </a:lnTo>
                  <a:lnTo>
                    <a:pt x="111919" y="1166813"/>
                  </a:lnTo>
                  <a:lnTo>
                    <a:pt x="123825" y="1169194"/>
                  </a:lnTo>
                  <a:lnTo>
                    <a:pt x="142875" y="1169194"/>
                  </a:lnTo>
                  <a:lnTo>
                    <a:pt x="171450" y="1157288"/>
                  </a:lnTo>
                  <a:lnTo>
                    <a:pt x="192882" y="1143000"/>
                  </a:lnTo>
                  <a:lnTo>
                    <a:pt x="226219" y="1116807"/>
                  </a:lnTo>
                  <a:lnTo>
                    <a:pt x="276225" y="1064419"/>
                  </a:lnTo>
                  <a:lnTo>
                    <a:pt x="292894" y="1040607"/>
                  </a:lnTo>
                  <a:lnTo>
                    <a:pt x="335757" y="952500"/>
                  </a:lnTo>
                  <a:lnTo>
                    <a:pt x="388144" y="845344"/>
                  </a:lnTo>
                  <a:lnTo>
                    <a:pt x="428625" y="752475"/>
                  </a:lnTo>
                  <a:lnTo>
                    <a:pt x="469107" y="64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E7668F40-A22D-D74E-8134-864A1EDE3322}"/>
                </a:ext>
              </a:extLst>
            </p:cNvPr>
            <p:cNvSpPr/>
            <p:nvPr/>
          </p:nvSpPr>
          <p:spPr>
            <a:xfrm>
              <a:off x="3773488" y="1847850"/>
              <a:ext cx="1095375" cy="312738"/>
            </a:xfrm>
            <a:custGeom>
              <a:avLst/>
              <a:gdLst>
                <a:gd name="connsiteX0" fmla="*/ 323850 w 1095375"/>
                <a:gd name="connsiteY0" fmla="*/ 221456 h 311944"/>
                <a:gd name="connsiteX1" fmla="*/ 159544 w 1095375"/>
                <a:gd name="connsiteY1" fmla="*/ 221456 h 311944"/>
                <a:gd name="connsiteX2" fmla="*/ 16669 w 1095375"/>
                <a:gd name="connsiteY2" fmla="*/ 216694 h 311944"/>
                <a:gd name="connsiteX3" fmla="*/ 0 w 1095375"/>
                <a:gd name="connsiteY3" fmla="*/ 216694 h 311944"/>
                <a:gd name="connsiteX4" fmla="*/ 69057 w 1095375"/>
                <a:gd name="connsiteY4" fmla="*/ 78581 h 311944"/>
                <a:gd name="connsiteX5" fmla="*/ 204788 w 1095375"/>
                <a:gd name="connsiteY5" fmla="*/ 83344 h 311944"/>
                <a:gd name="connsiteX6" fmla="*/ 366713 w 1095375"/>
                <a:gd name="connsiteY6" fmla="*/ 73819 h 311944"/>
                <a:gd name="connsiteX7" fmla="*/ 511969 w 1095375"/>
                <a:gd name="connsiteY7" fmla="*/ 64294 h 311944"/>
                <a:gd name="connsiteX8" fmla="*/ 597694 w 1095375"/>
                <a:gd name="connsiteY8" fmla="*/ 47625 h 311944"/>
                <a:gd name="connsiteX9" fmla="*/ 728663 w 1095375"/>
                <a:gd name="connsiteY9" fmla="*/ 11906 h 311944"/>
                <a:gd name="connsiteX10" fmla="*/ 764382 w 1095375"/>
                <a:gd name="connsiteY10" fmla="*/ 0 h 311944"/>
                <a:gd name="connsiteX11" fmla="*/ 785813 w 1095375"/>
                <a:gd name="connsiteY11" fmla="*/ 2381 h 311944"/>
                <a:gd name="connsiteX12" fmla="*/ 807244 w 1095375"/>
                <a:gd name="connsiteY12" fmla="*/ 9525 h 311944"/>
                <a:gd name="connsiteX13" fmla="*/ 852488 w 1095375"/>
                <a:gd name="connsiteY13" fmla="*/ 28575 h 311944"/>
                <a:gd name="connsiteX14" fmla="*/ 926307 w 1095375"/>
                <a:gd name="connsiteY14" fmla="*/ 66675 h 311944"/>
                <a:gd name="connsiteX15" fmla="*/ 978694 w 1095375"/>
                <a:gd name="connsiteY15" fmla="*/ 95250 h 311944"/>
                <a:gd name="connsiteX16" fmla="*/ 1038225 w 1095375"/>
                <a:gd name="connsiteY16" fmla="*/ 133350 h 311944"/>
                <a:gd name="connsiteX17" fmla="*/ 1062038 w 1095375"/>
                <a:gd name="connsiteY17" fmla="*/ 152400 h 311944"/>
                <a:gd name="connsiteX18" fmla="*/ 1073944 w 1095375"/>
                <a:gd name="connsiteY18" fmla="*/ 169069 h 311944"/>
                <a:gd name="connsiteX19" fmla="*/ 1083469 w 1095375"/>
                <a:gd name="connsiteY19" fmla="*/ 190500 h 311944"/>
                <a:gd name="connsiteX20" fmla="*/ 1092994 w 1095375"/>
                <a:gd name="connsiteY20" fmla="*/ 228600 h 311944"/>
                <a:gd name="connsiteX21" fmla="*/ 1095375 w 1095375"/>
                <a:gd name="connsiteY21" fmla="*/ 245269 h 311944"/>
                <a:gd name="connsiteX22" fmla="*/ 1092994 w 1095375"/>
                <a:gd name="connsiteY22" fmla="*/ 261938 h 311944"/>
                <a:gd name="connsiteX23" fmla="*/ 1085850 w 1095375"/>
                <a:gd name="connsiteY23" fmla="*/ 283369 h 311944"/>
                <a:gd name="connsiteX24" fmla="*/ 1073944 w 1095375"/>
                <a:gd name="connsiteY24" fmla="*/ 297656 h 311944"/>
                <a:gd name="connsiteX25" fmla="*/ 1052513 w 1095375"/>
                <a:gd name="connsiteY25" fmla="*/ 311944 h 311944"/>
                <a:gd name="connsiteX26" fmla="*/ 723900 w 1095375"/>
                <a:gd name="connsiteY26" fmla="*/ 209550 h 311944"/>
                <a:gd name="connsiteX27" fmla="*/ 692944 w 1095375"/>
                <a:gd name="connsiteY27" fmla="*/ 202406 h 311944"/>
                <a:gd name="connsiteX28" fmla="*/ 650082 w 1095375"/>
                <a:gd name="connsiteY28" fmla="*/ 200025 h 311944"/>
                <a:gd name="connsiteX29" fmla="*/ 590550 w 1095375"/>
                <a:gd name="connsiteY29" fmla="*/ 204788 h 311944"/>
                <a:gd name="connsiteX30" fmla="*/ 402432 w 1095375"/>
                <a:gd name="connsiteY30" fmla="*/ 216694 h 311944"/>
                <a:gd name="connsiteX31" fmla="*/ 323850 w 1095375"/>
                <a:gd name="connsiteY31" fmla="*/ 221456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95375" h="311944">
                  <a:moveTo>
                    <a:pt x="323850" y="221456"/>
                  </a:moveTo>
                  <a:lnTo>
                    <a:pt x="159544" y="221456"/>
                  </a:lnTo>
                  <a:lnTo>
                    <a:pt x="16669" y="216694"/>
                  </a:lnTo>
                  <a:lnTo>
                    <a:pt x="0" y="216694"/>
                  </a:lnTo>
                  <a:lnTo>
                    <a:pt x="69057" y="78581"/>
                  </a:lnTo>
                  <a:lnTo>
                    <a:pt x="204788" y="83344"/>
                  </a:lnTo>
                  <a:lnTo>
                    <a:pt x="366713" y="73819"/>
                  </a:lnTo>
                  <a:lnTo>
                    <a:pt x="511969" y="64294"/>
                  </a:lnTo>
                  <a:lnTo>
                    <a:pt x="597694" y="47625"/>
                  </a:lnTo>
                  <a:lnTo>
                    <a:pt x="728663" y="11906"/>
                  </a:lnTo>
                  <a:lnTo>
                    <a:pt x="764382" y="0"/>
                  </a:lnTo>
                  <a:lnTo>
                    <a:pt x="785813" y="2381"/>
                  </a:lnTo>
                  <a:lnTo>
                    <a:pt x="807244" y="9525"/>
                  </a:lnTo>
                  <a:lnTo>
                    <a:pt x="852488" y="28575"/>
                  </a:lnTo>
                  <a:lnTo>
                    <a:pt x="926307" y="66675"/>
                  </a:lnTo>
                  <a:lnTo>
                    <a:pt x="978694" y="95250"/>
                  </a:lnTo>
                  <a:lnTo>
                    <a:pt x="1038225" y="133350"/>
                  </a:lnTo>
                  <a:lnTo>
                    <a:pt x="1062038" y="152400"/>
                  </a:lnTo>
                  <a:lnTo>
                    <a:pt x="1073944" y="169069"/>
                  </a:lnTo>
                  <a:lnTo>
                    <a:pt x="1083469" y="190500"/>
                  </a:lnTo>
                  <a:lnTo>
                    <a:pt x="1092994" y="228600"/>
                  </a:lnTo>
                  <a:lnTo>
                    <a:pt x="1095375" y="245269"/>
                  </a:lnTo>
                  <a:lnTo>
                    <a:pt x="1092994" y="261938"/>
                  </a:lnTo>
                  <a:lnTo>
                    <a:pt x="1085850" y="283369"/>
                  </a:lnTo>
                  <a:lnTo>
                    <a:pt x="1073944" y="297656"/>
                  </a:lnTo>
                  <a:lnTo>
                    <a:pt x="1052513" y="311944"/>
                  </a:lnTo>
                  <a:lnTo>
                    <a:pt x="723900" y="209550"/>
                  </a:lnTo>
                  <a:lnTo>
                    <a:pt x="692944" y="202406"/>
                  </a:lnTo>
                  <a:lnTo>
                    <a:pt x="650082" y="200025"/>
                  </a:lnTo>
                  <a:lnTo>
                    <a:pt x="590550" y="204788"/>
                  </a:lnTo>
                  <a:lnTo>
                    <a:pt x="402432" y="216694"/>
                  </a:lnTo>
                  <a:lnTo>
                    <a:pt x="32385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CFDFB85-507F-814E-BD78-0141CCCE4A7F}"/>
                </a:ext>
              </a:extLst>
            </p:cNvPr>
            <p:cNvSpPr/>
            <p:nvPr/>
          </p:nvSpPr>
          <p:spPr>
            <a:xfrm>
              <a:off x="3494088" y="2436813"/>
              <a:ext cx="669925" cy="488950"/>
            </a:xfrm>
            <a:custGeom>
              <a:avLst/>
              <a:gdLst>
                <a:gd name="connsiteX0" fmla="*/ 350044 w 671512"/>
                <a:gd name="connsiteY0" fmla="*/ 273844 h 490537"/>
                <a:gd name="connsiteX1" fmla="*/ 297656 w 671512"/>
                <a:gd name="connsiteY1" fmla="*/ 219075 h 490537"/>
                <a:gd name="connsiteX2" fmla="*/ 266700 w 671512"/>
                <a:gd name="connsiteY2" fmla="*/ 190500 h 490537"/>
                <a:gd name="connsiteX3" fmla="*/ 211931 w 671512"/>
                <a:gd name="connsiteY3" fmla="*/ 157162 h 490537"/>
                <a:gd name="connsiteX4" fmla="*/ 154781 w 671512"/>
                <a:gd name="connsiteY4" fmla="*/ 123825 h 490537"/>
                <a:gd name="connsiteX5" fmla="*/ 97631 w 671512"/>
                <a:gd name="connsiteY5" fmla="*/ 97631 h 490537"/>
                <a:gd name="connsiteX6" fmla="*/ 0 w 671512"/>
                <a:gd name="connsiteY6" fmla="*/ 59531 h 490537"/>
                <a:gd name="connsiteX7" fmla="*/ 42862 w 671512"/>
                <a:gd name="connsiteY7" fmla="*/ 0 h 490537"/>
                <a:gd name="connsiteX8" fmla="*/ 164306 w 671512"/>
                <a:gd name="connsiteY8" fmla="*/ 21431 h 490537"/>
                <a:gd name="connsiteX9" fmla="*/ 278606 w 671512"/>
                <a:gd name="connsiteY9" fmla="*/ 40481 h 490537"/>
                <a:gd name="connsiteX10" fmla="*/ 385762 w 671512"/>
                <a:gd name="connsiteY10" fmla="*/ 64294 h 490537"/>
                <a:gd name="connsiteX11" fmla="*/ 450056 w 671512"/>
                <a:gd name="connsiteY11" fmla="*/ 83344 h 490537"/>
                <a:gd name="connsiteX12" fmla="*/ 511969 w 671512"/>
                <a:gd name="connsiteY12" fmla="*/ 107156 h 490537"/>
                <a:gd name="connsiteX13" fmla="*/ 540544 w 671512"/>
                <a:gd name="connsiteY13" fmla="*/ 121444 h 490537"/>
                <a:gd name="connsiteX14" fmla="*/ 552450 w 671512"/>
                <a:gd name="connsiteY14" fmla="*/ 128587 h 490537"/>
                <a:gd name="connsiteX15" fmla="*/ 564356 w 671512"/>
                <a:gd name="connsiteY15" fmla="*/ 140494 h 490537"/>
                <a:gd name="connsiteX16" fmla="*/ 578644 w 671512"/>
                <a:gd name="connsiteY16" fmla="*/ 169069 h 490537"/>
                <a:gd name="connsiteX17" fmla="*/ 607219 w 671512"/>
                <a:gd name="connsiteY17" fmla="*/ 228600 h 490537"/>
                <a:gd name="connsiteX18" fmla="*/ 638175 w 671512"/>
                <a:gd name="connsiteY18" fmla="*/ 304800 h 490537"/>
                <a:gd name="connsiteX19" fmla="*/ 671512 w 671512"/>
                <a:gd name="connsiteY19" fmla="*/ 395287 h 490537"/>
                <a:gd name="connsiteX20" fmla="*/ 590550 w 671512"/>
                <a:gd name="connsiteY20" fmla="*/ 490537 h 490537"/>
                <a:gd name="connsiteX21" fmla="*/ 528637 w 671512"/>
                <a:gd name="connsiteY21" fmla="*/ 464344 h 490537"/>
                <a:gd name="connsiteX22" fmla="*/ 509587 w 671512"/>
                <a:gd name="connsiteY22" fmla="*/ 452437 h 490537"/>
                <a:gd name="connsiteX23" fmla="*/ 476250 w 671512"/>
                <a:gd name="connsiteY23" fmla="*/ 414337 h 490537"/>
                <a:gd name="connsiteX24" fmla="*/ 421481 w 671512"/>
                <a:gd name="connsiteY24" fmla="*/ 352425 h 490537"/>
                <a:gd name="connsiteX25" fmla="*/ 350044 w 671512"/>
                <a:gd name="connsiteY25" fmla="*/ 273844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2" h="490537">
                  <a:moveTo>
                    <a:pt x="350044" y="273844"/>
                  </a:moveTo>
                  <a:lnTo>
                    <a:pt x="297656" y="219075"/>
                  </a:lnTo>
                  <a:lnTo>
                    <a:pt x="266700" y="190500"/>
                  </a:lnTo>
                  <a:lnTo>
                    <a:pt x="211931" y="157162"/>
                  </a:lnTo>
                  <a:lnTo>
                    <a:pt x="154781" y="123825"/>
                  </a:lnTo>
                  <a:lnTo>
                    <a:pt x="97631" y="97631"/>
                  </a:lnTo>
                  <a:lnTo>
                    <a:pt x="0" y="59531"/>
                  </a:lnTo>
                  <a:lnTo>
                    <a:pt x="42862" y="0"/>
                  </a:lnTo>
                  <a:lnTo>
                    <a:pt x="164306" y="21431"/>
                  </a:lnTo>
                  <a:lnTo>
                    <a:pt x="278606" y="40481"/>
                  </a:lnTo>
                  <a:lnTo>
                    <a:pt x="385762" y="64294"/>
                  </a:lnTo>
                  <a:lnTo>
                    <a:pt x="450056" y="83344"/>
                  </a:lnTo>
                  <a:lnTo>
                    <a:pt x="511969" y="107156"/>
                  </a:lnTo>
                  <a:lnTo>
                    <a:pt x="540544" y="121444"/>
                  </a:lnTo>
                  <a:lnTo>
                    <a:pt x="552450" y="128587"/>
                  </a:lnTo>
                  <a:lnTo>
                    <a:pt x="564356" y="140494"/>
                  </a:lnTo>
                  <a:lnTo>
                    <a:pt x="578644" y="169069"/>
                  </a:lnTo>
                  <a:lnTo>
                    <a:pt x="607219" y="228600"/>
                  </a:lnTo>
                  <a:lnTo>
                    <a:pt x="638175" y="304800"/>
                  </a:lnTo>
                  <a:lnTo>
                    <a:pt x="671512" y="395287"/>
                  </a:lnTo>
                  <a:lnTo>
                    <a:pt x="590550" y="490537"/>
                  </a:lnTo>
                  <a:lnTo>
                    <a:pt x="528637" y="464344"/>
                  </a:lnTo>
                  <a:lnTo>
                    <a:pt x="509587" y="452437"/>
                  </a:lnTo>
                  <a:lnTo>
                    <a:pt x="476250" y="414337"/>
                  </a:lnTo>
                  <a:lnTo>
                    <a:pt x="421481" y="352425"/>
                  </a:lnTo>
                  <a:lnTo>
                    <a:pt x="35004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4BE54F7-E4F3-8448-B008-167E029AF717}"/>
                </a:ext>
              </a:extLst>
            </p:cNvPr>
            <p:cNvSpPr/>
            <p:nvPr/>
          </p:nvSpPr>
          <p:spPr>
            <a:xfrm>
              <a:off x="3095625" y="2905125"/>
              <a:ext cx="668338" cy="620713"/>
            </a:xfrm>
            <a:custGeom>
              <a:avLst/>
              <a:gdLst>
                <a:gd name="connsiteX0" fmla="*/ 359569 w 669131"/>
                <a:gd name="connsiteY0" fmla="*/ 342900 h 621506"/>
                <a:gd name="connsiteX1" fmla="*/ 307181 w 669131"/>
                <a:gd name="connsiteY1" fmla="*/ 269081 h 621506"/>
                <a:gd name="connsiteX2" fmla="*/ 288131 w 669131"/>
                <a:gd name="connsiteY2" fmla="*/ 238125 h 621506"/>
                <a:gd name="connsiteX3" fmla="*/ 266700 w 669131"/>
                <a:gd name="connsiteY3" fmla="*/ 216694 h 621506"/>
                <a:gd name="connsiteX4" fmla="*/ 204788 w 669131"/>
                <a:gd name="connsiteY4" fmla="*/ 169069 h 621506"/>
                <a:gd name="connsiteX5" fmla="*/ 157163 w 669131"/>
                <a:gd name="connsiteY5" fmla="*/ 138113 h 621506"/>
                <a:gd name="connsiteX6" fmla="*/ 100013 w 669131"/>
                <a:gd name="connsiteY6" fmla="*/ 104775 h 621506"/>
                <a:gd name="connsiteX7" fmla="*/ 0 w 669131"/>
                <a:gd name="connsiteY7" fmla="*/ 59531 h 621506"/>
                <a:gd name="connsiteX8" fmla="*/ 57150 w 669131"/>
                <a:gd name="connsiteY8" fmla="*/ 0 h 621506"/>
                <a:gd name="connsiteX9" fmla="*/ 173831 w 669131"/>
                <a:gd name="connsiteY9" fmla="*/ 35719 h 621506"/>
                <a:gd name="connsiteX10" fmla="*/ 292894 w 669131"/>
                <a:gd name="connsiteY10" fmla="*/ 71438 h 621506"/>
                <a:gd name="connsiteX11" fmla="*/ 400050 w 669131"/>
                <a:gd name="connsiteY11" fmla="*/ 109538 h 621506"/>
                <a:gd name="connsiteX12" fmla="*/ 473869 w 669131"/>
                <a:gd name="connsiteY12" fmla="*/ 142875 h 621506"/>
                <a:gd name="connsiteX13" fmla="*/ 511969 w 669131"/>
                <a:gd name="connsiteY13" fmla="*/ 161925 h 621506"/>
                <a:gd name="connsiteX14" fmla="*/ 531019 w 669131"/>
                <a:gd name="connsiteY14" fmla="*/ 180975 h 621506"/>
                <a:gd name="connsiteX15" fmla="*/ 547688 w 669131"/>
                <a:gd name="connsiteY15" fmla="*/ 204788 h 621506"/>
                <a:gd name="connsiteX16" fmla="*/ 569119 w 669131"/>
                <a:gd name="connsiteY16" fmla="*/ 245269 h 621506"/>
                <a:gd name="connsiteX17" fmla="*/ 592931 w 669131"/>
                <a:gd name="connsiteY17" fmla="*/ 300038 h 621506"/>
                <a:gd name="connsiteX18" fmla="*/ 628650 w 669131"/>
                <a:gd name="connsiteY18" fmla="*/ 397669 h 621506"/>
                <a:gd name="connsiteX19" fmla="*/ 669131 w 669131"/>
                <a:gd name="connsiteY19" fmla="*/ 526256 h 621506"/>
                <a:gd name="connsiteX20" fmla="*/ 557213 w 669131"/>
                <a:gd name="connsiteY20" fmla="*/ 621506 h 621506"/>
                <a:gd name="connsiteX21" fmla="*/ 500063 w 669131"/>
                <a:gd name="connsiteY21" fmla="*/ 545306 h 621506"/>
                <a:gd name="connsiteX22" fmla="*/ 416719 w 669131"/>
                <a:gd name="connsiteY22" fmla="*/ 428625 h 621506"/>
                <a:gd name="connsiteX23" fmla="*/ 359569 w 669131"/>
                <a:gd name="connsiteY23" fmla="*/ 3429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9131" h="621506">
                  <a:moveTo>
                    <a:pt x="359569" y="342900"/>
                  </a:moveTo>
                  <a:lnTo>
                    <a:pt x="307181" y="269081"/>
                  </a:lnTo>
                  <a:lnTo>
                    <a:pt x="288131" y="238125"/>
                  </a:lnTo>
                  <a:lnTo>
                    <a:pt x="266700" y="216694"/>
                  </a:lnTo>
                  <a:lnTo>
                    <a:pt x="204788" y="169069"/>
                  </a:lnTo>
                  <a:lnTo>
                    <a:pt x="157163" y="138113"/>
                  </a:lnTo>
                  <a:lnTo>
                    <a:pt x="100013" y="104775"/>
                  </a:lnTo>
                  <a:lnTo>
                    <a:pt x="0" y="59531"/>
                  </a:lnTo>
                  <a:lnTo>
                    <a:pt x="57150" y="0"/>
                  </a:lnTo>
                  <a:lnTo>
                    <a:pt x="173831" y="35719"/>
                  </a:lnTo>
                  <a:lnTo>
                    <a:pt x="292894" y="71438"/>
                  </a:lnTo>
                  <a:lnTo>
                    <a:pt x="400050" y="109538"/>
                  </a:lnTo>
                  <a:lnTo>
                    <a:pt x="473869" y="142875"/>
                  </a:lnTo>
                  <a:lnTo>
                    <a:pt x="511969" y="161925"/>
                  </a:lnTo>
                  <a:lnTo>
                    <a:pt x="531019" y="180975"/>
                  </a:lnTo>
                  <a:lnTo>
                    <a:pt x="547688" y="204788"/>
                  </a:lnTo>
                  <a:lnTo>
                    <a:pt x="569119" y="245269"/>
                  </a:lnTo>
                  <a:lnTo>
                    <a:pt x="592931" y="300038"/>
                  </a:lnTo>
                  <a:lnTo>
                    <a:pt x="628650" y="397669"/>
                  </a:lnTo>
                  <a:lnTo>
                    <a:pt x="669131" y="526256"/>
                  </a:lnTo>
                  <a:lnTo>
                    <a:pt x="557213" y="621506"/>
                  </a:lnTo>
                  <a:lnTo>
                    <a:pt x="500063" y="545306"/>
                  </a:lnTo>
                  <a:lnTo>
                    <a:pt x="416719" y="428625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86EDA9A-3128-9E4B-98FA-057EC823C2B7}"/>
                </a:ext>
              </a:extLst>
            </p:cNvPr>
            <p:cNvSpPr/>
            <p:nvPr/>
          </p:nvSpPr>
          <p:spPr>
            <a:xfrm>
              <a:off x="4591050" y="2493963"/>
              <a:ext cx="2020888" cy="444500"/>
            </a:xfrm>
            <a:custGeom>
              <a:avLst/>
              <a:gdLst>
                <a:gd name="connsiteX0" fmla="*/ 590550 w 2021681"/>
                <a:gd name="connsiteY0" fmla="*/ 228600 h 445294"/>
                <a:gd name="connsiteX1" fmla="*/ 747713 w 2021681"/>
                <a:gd name="connsiteY1" fmla="*/ 209550 h 445294"/>
                <a:gd name="connsiteX2" fmla="*/ 840581 w 2021681"/>
                <a:gd name="connsiteY2" fmla="*/ 195262 h 445294"/>
                <a:gd name="connsiteX3" fmla="*/ 1083469 w 2021681"/>
                <a:gd name="connsiteY3" fmla="*/ 154781 h 445294"/>
                <a:gd name="connsiteX4" fmla="*/ 1276350 w 2021681"/>
                <a:gd name="connsiteY4" fmla="*/ 116681 h 445294"/>
                <a:gd name="connsiteX5" fmla="*/ 1378744 w 2021681"/>
                <a:gd name="connsiteY5" fmla="*/ 97631 h 445294"/>
                <a:gd name="connsiteX6" fmla="*/ 1445419 w 2021681"/>
                <a:gd name="connsiteY6" fmla="*/ 83344 h 445294"/>
                <a:gd name="connsiteX7" fmla="*/ 1538288 w 2021681"/>
                <a:gd name="connsiteY7" fmla="*/ 50006 h 445294"/>
                <a:gd name="connsiteX8" fmla="*/ 1588294 w 2021681"/>
                <a:gd name="connsiteY8" fmla="*/ 30956 h 445294"/>
                <a:gd name="connsiteX9" fmla="*/ 1643063 w 2021681"/>
                <a:gd name="connsiteY9" fmla="*/ 4762 h 445294"/>
                <a:gd name="connsiteX10" fmla="*/ 1664494 w 2021681"/>
                <a:gd name="connsiteY10" fmla="*/ 0 h 445294"/>
                <a:gd name="connsiteX11" fmla="*/ 1733550 w 2021681"/>
                <a:gd name="connsiteY11" fmla="*/ 2381 h 445294"/>
                <a:gd name="connsiteX12" fmla="*/ 1843088 w 2021681"/>
                <a:gd name="connsiteY12" fmla="*/ 14287 h 445294"/>
                <a:gd name="connsiteX13" fmla="*/ 1912144 w 2021681"/>
                <a:gd name="connsiteY13" fmla="*/ 28575 h 445294"/>
                <a:gd name="connsiteX14" fmla="*/ 1981200 w 2021681"/>
                <a:gd name="connsiteY14" fmla="*/ 50006 h 445294"/>
                <a:gd name="connsiteX15" fmla="*/ 2000250 w 2021681"/>
                <a:gd name="connsiteY15" fmla="*/ 59531 h 445294"/>
                <a:gd name="connsiteX16" fmla="*/ 2012156 w 2021681"/>
                <a:gd name="connsiteY16" fmla="*/ 71437 h 445294"/>
                <a:gd name="connsiteX17" fmla="*/ 2019300 w 2021681"/>
                <a:gd name="connsiteY17" fmla="*/ 83344 h 445294"/>
                <a:gd name="connsiteX18" fmla="*/ 2021681 w 2021681"/>
                <a:gd name="connsiteY18" fmla="*/ 100012 h 445294"/>
                <a:gd name="connsiteX19" fmla="*/ 2016919 w 2021681"/>
                <a:gd name="connsiteY19" fmla="*/ 135731 h 445294"/>
                <a:gd name="connsiteX20" fmla="*/ 2005013 w 2021681"/>
                <a:gd name="connsiteY20" fmla="*/ 157162 h 445294"/>
                <a:gd name="connsiteX21" fmla="*/ 1988344 w 2021681"/>
                <a:gd name="connsiteY21" fmla="*/ 169069 h 445294"/>
                <a:gd name="connsiteX22" fmla="*/ 1938338 w 2021681"/>
                <a:gd name="connsiteY22" fmla="*/ 188119 h 445294"/>
                <a:gd name="connsiteX23" fmla="*/ 1847850 w 2021681"/>
                <a:gd name="connsiteY23" fmla="*/ 209550 h 445294"/>
                <a:gd name="connsiteX24" fmla="*/ 1766888 w 2021681"/>
                <a:gd name="connsiteY24" fmla="*/ 226219 h 445294"/>
                <a:gd name="connsiteX25" fmla="*/ 1650206 w 2021681"/>
                <a:gd name="connsiteY25" fmla="*/ 245269 h 445294"/>
                <a:gd name="connsiteX26" fmla="*/ 1512094 w 2021681"/>
                <a:gd name="connsiteY26" fmla="*/ 266700 h 445294"/>
                <a:gd name="connsiteX27" fmla="*/ 1366838 w 2021681"/>
                <a:gd name="connsiteY27" fmla="*/ 288131 h 445294"/>
                <a:gd name="connsiteX28" fmla="*/ 1252538 w 2021681"/>
                <a:gd name="connsiteY28" fmla="*/ 304800 h 445294"/>
                <a:gd name="connsiteX29" fmla="*/ 1100138 w 2021681"/>
                <a:gd name="connsiteY29" fmla="*/ 323850 h 445294"/>
                <a:gd name="connsiteX30" fmla="*/ 995363 w 2021681"/>
                <a:gd name="connsiteY30" fmla="*/ 338137 h 445294"/>
                <a:gd name="connsiteX31" fmla="*/ 742950 w 2021681"/>
                <a:gd name="connsiteY31" fmla="*/ 381000 h 445294"/>
                <a:gd name="connsiteX32" fmla="*/ 611981 w 2021681"/>
                <a:gd name="connsiteY32" fmla="*/ 407194 h 445294"/>
                <a:gd name="connsiteX33" fmla="*/ 469106 w 2021681"/>
                <a:gd name="connsiteY33" fmla="*/ 435769 h 445294"/>
                <a:gd name="connsiteX34" fmla="*/ 414338 w 2021681"/>
                <a:gd name="connsiteY34" fmla="*/ 445294 h 445294"/>
                <a:gd name="connsiteX35" fmla="*/ 383381 w 2021681"/>
                <a:gd name="connsiteY35" fmla="*/ 445294 h 445294"/>
                <a:gd name="connsiteX36" fmla="*/ 340519 w 2021681"/>
                <a:gd name="connsiteY36" fmla="*/ 440531 h 445294"/>
                <a:gd name="connsiteX37" fmla="*/ 288131 w 2021681"/>
                <a:gd name="connsiteY37" fmla="*/ 426244 h 445294"/>
                <a:gd name="connsiteX38" fmla="*/ 228600 w 2021681"/>
                <a:gd name="connsiteY38" fmla="*/ 400050 h 445294"/>
                <a:gd name="connsiteX39" fmla="*/ 178594 w 2021681"/>
                <a:gd name="connsiteY39" fmla="*/ 366712 h 445294"/>
                <a:gd name="connsiteX40" fmla="*/ 130969 w 2021681"/>
                <a:gd name="connsiteY40" fmla="*/ 326231 h 445294"/>
                <a:gd name="connsiteX41" fmla="*/ 88106 w 2021681"/>
                <a:gd name="connsiteY41" fmla="*/ 285750 h 445294"/>
                <a:gd name="connsiteX42" fmla="*/ 42863 w 2021681"/>
                <a:gd name="connsiteY42" fmla="*/ 240506 h 445294"/>
                <a:gd name="connsiteX43" fmla="*/ 4763 w 2021681"/>
                <a:gd name="connsiteY43" fmla="*/ 192881 h 445294"/>
                <a:gd name="connsiteX44" fmla="*/ 0 w 2021681"/>
                <a:gd name="connsiteY44" fmla="*/ 176212 h 445294"/>
                <a:gd name="connsiteX45" fmla="*/ 4763 w 2021681"/>
                <a:gd name="connsiteY45" fmla="*/ 159544 h 445294"/>
                <a:gd name="connsiteX46" fmla="*/ 14288 w 2021681"/>
                <a:gd name="connsiteY46" fmla="*/ 157162 h 445294"/>
                <a:gd name="connsiteX47" fmla="*/ 52388 w 2021681"/>
                <a:gd name="connsiteY47" fmla="*/ 171450 h 445294"/>
                <a:gd name="connsiteX48" fmla="*/ 100013 w 2021681"/>
                <a:gd name="connsiteY48" fmla="*/ 192881 h 445294"/>
                <a:gd name="connsiteX49" fmla="*/ 161925 w 2021681"/>
                <a:gd name="connsiteY49" fmla="*/ 219075 h 445294"/>
                <a:gd name="connsiteX50" fmla="*/ 235744 w 2021681"/>
                <a:gd name="connsiteY50" fmla="*/ 245269 h 445294"/>
                <a:gd name="connsiteX51" fmla="*/ 321469 w 2021681"/>
                <a:gd name="connsiteY51" fmla="*/ 245269 h 445294"/>
                <a:gd name="connsiteX52" fmla="*/ 442913 w 2021681"/>
                <a:gd name="connsiteY52" fmla="*/ 242887 h 445294"/>
                <a:gd name="connsiteX53" fmla="*/ 590550 w 2021681"/>
                <a:gd name="connsiteY53" fmla="*/ 228600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21681" h="445294">
                  <a:moveTo>
                    <a:pt x="590550" y="228600"/>
                  </a:moveTo>
                  <a:lnTo>
                    <a:pt x="747713" y="209550"/>
                  </a:lnTo>
                  <a:lnTo>
                    <a:pt x="840581" y="195262"/>
                  </a:lnTo>
                  <a:lnTo>
                    <a:pt x="1083469" y="154781"/>
                  </a:lnTo>
                  <a:lnTo>
                    <a:pt x="1276350" y="116681"/>
                  </a:lnTo>
                  <a:lnTo>
                    <a:pt x="1378744" y="97631"/>
                  </a:lnTo>
                  <a:lnTo>
                    <a:pt x="1445419" y="83344"/>
                  </a:lnTo>
                  <a:lnTo>
                    <a:pt x="1538288" y="50006"/>
                  </a:lnTo>
                  <a:lnTo>
                    <a:pt x="1588294" y="30956"/>
                  </a:lnTo>
                  <a:lnTo>
                    <a:pt x="1643063" y="4762"/>
                  </a:lnTo>
                  <a:lnTo>
                    <a:pt x="1664494" y="0"/>
                  </a:lnTo>
                  <a:lnTo>
                    <a:pt x="1733550" y="2381"/>
                  </a:lnTo>
                  <a:lnTo>
                    <a:pt x="1843088" y="14287"/>
                  </a:lnTo>
                  <a:lnTo>
                    <a:pt x="1912144" y="28575"/>
                  </a:lnTo>
                  <a:lnTo>
                    <a:pt x="1981200" y="50006"/>
                  </a:lnTo>
                  <a:lnTo>
                    <a:pt x="2000250" y="59531"/>
                  </a:lnTo>
                  <a:lnTo>
                    <a:pt x="2012156" y="71437"/>
                  </a:lnTo>
                  <a:lnTo>
                    <a:pt x="2019300" y="83344"/>
                  </a:lnTo>
                  <a:lnTo>
                    <a:pt x="2021681" y="100012"/>
                  </a:lnTo>
                  <a:lnTo>
                    <a:pt x="2016919" y="135731"/>
                  </a:lnTo>
                  <a:lnTo>
                    <a:pt x="2005013" y="157162"/>
                  </a:lnTo>
                  <a:lnTo>
                    <a:pt x="1988344" y="169069"/>
                  </a:lnTo>
                  <a:lnTo>
                    <a:pt x="1938338" y="188119"/>
                  </a:lnTo>
                  <a:lnTo>
                    <a:pt x="1847850" y="209550"/>
                  </a:lnTo>
                  <a:lnTo>
                    <a:pt x="1766888" y="226219"/>
                  </a:lnTo>
                  <a:lnTo>
                    <a:pt x="1650206" y="245269"/>
                  </a:lnTo>
                  <a:lnTo>
                    <a:pt x="1512094" y="266700"/>
                  </a:lnTo>
                  <a:lnTo>
                    <a:pt x="1366838" y="288131"/>
                  </a:lnTo>
                  <a:lnTo>
                    <a:pt x="1252538" y="304800"/>
                  </a:lnTo>
                  <a:lnTo>
                    <a:pt x="1100138" y="323850"/>
                  </a:lnTo>
                  <a:lnTo>
                    <a:pt x="995363" y="338137"/>
                  </a:lnTo>
                  <a:lnTo>
                    <a:pt x="742950" y="381000"/>
                  </a:lnTo>
                  <a:lnTo>
                    <a:pt x="611981" y="407194"/>
                  </a:lnTo>
                  <a:lnTo>
                    <a:pt x="469106" y="435769"/>
                  </a:lnTo>
                  <a:lnTo>
                    <a:pt x="414338" y="445294"/>
                  </a:lnTo>
                  <a:lnTo>
                    <a:pt x="383381" y="445294"/>
                  </a:lnTo>
                  <a:lnTo>
                    <a:pt x="340519" y="440531"/>
                  </a:lnTo>
                  <a:lnTo>
                    <a:pt x="288131" y="426244"/>
                  </a:lnTo>
                  <a:lnTo>
                    <a:pt x="228600" y="400050"/>
                  </a:lnTo>
                  <a:lnTo>
                    <a:pt x="178594" y="366712"/>
                  </a:lnTo>
                  <a:lnTo>
                    <a:pt x="130969" y="326231"/>
                  </a:lnTo>
                  <a:lnTo>
                    <a:pt x="88106" y="285750"/>
                  </a:lnTo>
                  <a:lnTo>
                    <a:pt x="42863" y="240506"/>
                  </a:lnTo>
                  <a:lnTo>
                    <a:pt x="4763" y="192881"/>
                  </a:lnTo>
                  <a:lnTo>
                    <a:pt x="0" y="176212"/>
                  </a:lnTo>
                  <a:lnTo>
                    <a:pt x="4763" y="159544"/>
                  </a:lnTo>
                  <a:lnTo>
                    <a:pt x="14288" y="157162"/>
                  </a:lnTo>
                  <a:lnTo>
                    <a:pt x="52388" y="171450"/>
                  </a:lnTo>
                  <a:lnTo>
                    <a:pt x="100013" y="192881"/>
                  </a:lnTo>
                  <a:lnTo>
                    <a:pt x="161925" y="219075"/>
                  </a:lnTo>
                  <a:lnTo>
                    <a:pt x="235744" y="245269"/>
                  </a:lnTo>
                  <a:lnTo>
                    <a:pt x="321469" y="245269"/>
                  </a:lnTo>
                  <a:lnTo>
                    <a:pt x="442913" y="242887"/>
                  </a:lnTo>
                  <a:lnTo>
                    <a:pt x="5905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47194E9-3EED-D941-B7E1-6589993E23D5}"/>
                </a:ext>
              </a:extLst>
            </p:cNvPr>
            <p:cNvSpPr/>
            <p:nvPr/>
          </p:nvSpPr>
          <p:spPr>
            <a:xfrm>
              <a:off x="4152900" y="1558925"/>
              <a:ext cx="1668463" cy="2928938"/>
            </a:xfrm>
            <a:custGeom>
              <a:avLst/>
              <a:gdLst>
                <a:gd name="connsiteX0" fmla="*/ 1268730 w 1668780"/>
                <a:gd name="connsiteY0" fmla="*/ 784860 h 2929890"/>
                <a:gd name="connsiteX1" fmla="*/ 1283970 w 1668780"/>
                <a:gd name="connsiteY1" fmla="*/ 624840 h 2929890"/>
                <a:gd name="connsiteX2" fmla="*/ 1299210 w 1668780"/>
                <a:gd name="connsiteY2" fmla="*/ 453390 h 2929890"/>
                <a:gd name="connsiteX3" fmla="*/ 1306830 w 1668780"/>
                <a:gd name="connsiteY3" fmla="*/ 297180 h 2929890"/>
                <a:gd name="connsiteX4" fmla="*/ 1306830 w 1668780"/>
                <a:gd name="connsiteY4" fmla="*/ 247650 h 2929890"/>
                <a:gd name="connsiteX5" fmla="*/ 1299210 w 1668780"/>
                <a:gd name="connsiteY5" fmla="*/ 213360 h 2929890"/>
                <a:gd name="connsiteX6" fmla="*/ 1272540 w 1668780"/>
                <a:gd name="connsiteY6" fmla="*/ 160020 h 2929890"/>
                <a:gd name="connsiteX7" fmla="*/ 1242060 w 1668780"/>
                <a:gd name="connsiteY7" fmla="*/ 110490 h 2929890"/>
                <a:gd name="connsiteX8" fmla="*/ 1211580 w 1668780"/>
                <a:gd name="connsiteY8" fmla="*/ 76200 h 2929890"/>
                <a:gd name="connsiteX9" fmla="*/ 1188720 w 1668780"/>
                <a:gd name="connsiteY9" fmla="*/ 60960 h 2929890"/>
                <a:gd name="connsiteX10" fmla="*/ 1154430 w 1668780"/>
                <a:gd name="connsiteY10" fmla="*/ 49530 h 2929890"/>
                <a:gd name="connsiteX11" fmla="*/ 1143000 w 1668780"/>
                <a:gd name="connsiteY11" fmla="*/ 30480 h 2929890"/>
                <a:gd name="connsiteX12" fmla="*/ 1143000 w 1668780"/>
                <a:gd name="connsiteY12" fmla="*/ 19050 h 2929890"/>
                <a:gd name="connsiteX13" fmla="*/ 1150620 w 1668780"/>
                <a:gd name="connsiteY13" fmla="*/ 7620 h 2929890"/>
                <a:gd name="connsiteX14" fmla="*/ 1162050 w 1668780"/>
                <a:gd name="connsiteY14" fmla="*/ 0 h 2929890"/>
                <a:gd name="connsiteX15" fmla="*/ 1181100 w 1668780"/>
                <a:gd name="connsiteY15" fmla="*/ 0 h 2929890"/>
                <a:gd name="connsiteX16" fmla="*/ 1242060 w 1668780"/>
                <a:gd name="connsiteY16" fmla="*/ 11430 h 2929890"/>
                <a:gd name="connsiteX17" fmla="*/ 1325880 w 1668780"/>
                <a:gd name="connsiteY17" fmla="*/ 34290 h 2929890"/>
                <a:gd name="connsiteX18" fmla="*/ 1417320 w 1668780"/>
                <a:gd name="connsiteY18" fmla="*/ 64770 h 2929890"/>
                <a:gd name="connsiteX19" fmla="*/ 1504950 w 1668780"/>
                <a:gd name="connsiteY19" fmla="*/ 102870 h 2929890"/>
                <a:gd name="connsiteX20" fmla="*/ 1562100 w 1668780"/>
                <a:gd name="connsiteY20" fmla="*/ 133350 h 2929890"/>
                <a:gd name="connsiteX21" fmla="*/ 1615440 w 1668780"/>
                <a:gd name="connsiteY21" fmla="*/ 171450 h 2929890"/>
                <a:gd name="connsiteX22" fmla="*/ 1638300 w 1668780"/>
                <a:gd name="connsiteY22" fmla="*/ 190500 h 2929890"/>
                <a:gd name="connsiteX23" fmla="*/ 1657350 w 1668780"/>
                <a:gd name="connsiteY23" fmla="*/ 201930 h 2929890"/>
                <a:gd name="connsiteX24" fmla="*/ 1664970 w 1668780"/>
                <a:gd name="connsiteY24" fmla="*/ 209550 h 2929890"/>
                <a:gd name="connsiteX25" fmla="*/ 1668780 w 1668780"/>
                <a:gd name="connsiteY25" fmla="*/ 224790 h 2929890"/>
                <a:gd name="connsiteX26" fmla="*/ 1661160 w 1668780"/>
                <a:gd name="connsiteY26" fmla="*/ 247650 h 2929890"/>
                <a:gd name="connsiteX27" fmla="*/ 1649730 w 1668780"/>
                <a:gd name="connsiteY27" fmla="*/ 270510 h 2929890"/>
                <a:gd name="connsiteX28" fmla="*/ 1623060 w 1668780"/>
                <a:gd name="connsiteY28" fmla="*/ 304800 h 2929890"/>
                <a:gd name="connsiteX29" fmla="*/ 1611630 w 1668780"/>
                <a:gd name="connsiteY29" fmla="*/ 323850 h 2929890"/>
                <a:gd name="connsiteX30" fmla="*/ 1596390 w 1668780"/>
                <a:gd name="connsiteY30" fmla="*/ 381000 h 2929890"/>
                <a:gd name="connsiteX31" fmla="*/ 1565910 w 1668780"/>
                <a:gd name="connsiteY31" fmla="*/ 537210 h 2929890"/>
                <a:gd name="connsiteX32" fmla="*/ 1546860 w 1668780"/>
                <a:gd name="connsiteY32" fmla="*/ 674370 h 2929890"/>
                <a:gd name="connsiteX33" fmla="*/ 1531620 w 1668780"/>
                <a:gd name="connsiteY33" fmla="*/ 796290 h 2929890"/>
                <a:gd name="connsiteX34" fmla="*/ 1516380 w 1668780"/>
                <a:gd name="connsiteY34" fmla="*/ 975360 h 2929890"/>
                <a:gd name="connsiteX35" fmla="*/ 1504950 w 1668780"/>
                <a:gd name="connsiteY35" fmla="*/ 1131570 h 2929890"/>
                <a:gd name="connsiteX36" fmla="*/ 1440180 w 1668780"/>
                <a:gd name="connsiteY36" fmla="*/ 1398270 h 2929890"/>
                <a:gd name="connsiteX37" fmla="*/ 1398270 w 1668780"/>
                <a:gd name="connsiteY37" fmla="*/ 1524000 h 2929890"/>
                <a:gd name="connsiteX38" fmla="*/ 1348740 w 1668780"/>
                <a:gd name="connsiteY38" fmla="*/ 1649730 h 2929890"/>
                <a:gd name="connsiteX39" fmla="*/ 1303020 w 1668780"/>
                <a:gd name="connsiteY39" fmla="*/ 1752600 h 2929890"/>
                <a:gd name="connsiteX40" fmla="*/ 1238250 w 1668780"/>
                <a:gd name="connsiteY40" fmla="*/ 1882140 h 2929890"/>
                <a:gd name="connsiteX41" fmla="*/ 1143000 w 1668780"/>
                <a:gd name="connsiteY41" fmla="*/ 2038350 h 2929890"/>
                <a:gd name="connsiteX42" fmla="*/ 1085850 w 1668780"/>
                <a:gd name="connsiteY42" fmla="*/ 2122170 h 2929890"/>
                <a:gd name="connsiteX43" fmla="*/ 963930 w 1668780"/>
                <a:gd name="connsiteY43" fmla="*/ 2274570 h 2929890"/>
                <a:gd name="connsiteX44" fmla="*/ 853440 w 1668780"/>
                <a:gd name="connsiteY44" fmla="*/ 2396490 h 2929890"/>
                <a:gd name="connsiteX45" fmla="*/ 746760 w 1668780"/>
                <a:gd name="connsiteY45" fmla="*/ 2499360 h 2929890"/>
                <a:gd name="connsiteX46" fmla="*/ 659130 w 1668780"/>
                <a:gd name="connsiteY46" fmla="*/ 2575560 h 2929890"/>
                <a:gd name="connsiteX47" fmla="*/ 525780 w 1668780"/>
                <a:gd name="connsiteY47" fmla="*/ 2670810 h 2929890"/>
                <a:gd name="connsiteX48" fmla="*/ 430530 w 1668780"/>
                <a:gd name="connsiteY48" fmla="*/ 2735580 h 2929890"/>
                <a:gd name="connsiteX49" fmla="*/ 300990 w 1668780"/>
                <a:gd name="connsiteY49" fmla="*/ 2811780 h 2929890"/>
                <a:gd name="connsiteX50" fmla="*/ 201930 w 1668780"/>
                <a:gd name="connsiteY50" fmla="*/ 2861310 h 2929890"/>
                <a:gd name="connsiteX51" fmla="*/ 80010 w 1668780"/>
                <a:gd name="connsiteY51" fmla="*/ 2914650 h 2929890"/>
                <a:gd name="connsiteX52" fmla="*/ 34290 w 1668780"/>
                <a:gd name="connsiteY52" fmla="*/ 2926080 h 2929890"/>
                <a:gd name="connsiteX53" fmla="*/ 19050 w 1668780"/>
                <a:gd name="connsiteY53" fmla="*/ 2929890 h 2929890"/>
                <a:gd name="connsiteX54" fmla="*/ 3810 w 1668780"/>
                <a:gd name="connsiteY54" fmla="*/ 2926080 h 2929890"/>
                <a:gd name="connsiteX55" fmla="*/ 0 w 1668780"/>
                <a:gd name="connsiteY55" fmla="*/ 2918460 h 2929890"/>
                <a:gd name="connsiteX56" fmla="*/ 0 w 1668780"/>
                <a:gd name="connsiteY56" fmla="*/ 2903220 h 2929890"/>
                <a:gd name="connsiteX57" fmla="*/ 7620 w 1668780"/>
                <a:gd name="connsiteY57" fmla="*/ 2880360 h 2929890"/>
                <a:gd name="connsiteX58" fmla="*/ 72390 w 1668780"/>
                <a:gd name="connsiteY58" fmla="*/ 2838450 h 2929890"/>
                <a:gd name="connsiteX59" fmla="*/ 186690 w 1668780"/>
                <a:gd name="connsiteY59" fmla="*/ 2766060 h 2929890"/>
                <a:gd name="connsiteX60" fmla="*/ 316230 w 1668780"/>
                <a:gd name="connsiteY60" fmla="*/ 2678430 h 2929890"/>
                <a:gd name="connsiteX61" fmla="*/ 434340 w 1668780"/>
                <a:gd name="connsiteY61" fmla="*/ 2586990 h 2929890"/>
                <a:gd name="connsiteX62" fmla="*/ 560070 w 1668780"/>
                <a:gd name="connsiteY62" fmla="*/ 2476500 h 2929890"/>
                <a:gd name="connsiteX63" fmla="*/ 681990 w 1668780"/>
                <a:gd name="connsiteY63" fmla="*/ 2346960 h 2929890"/>
                <a:gd name="connsiteX64" fmla="*/ 796290 w 1668780"/>
                <a:gd name="connsiteY64" fmla="*/ 2190750 h 2929890"/>
                <a:gd name="connsiteX65" fmla="*/ 899160 w 1668780"/>
                <a:gd name="connsiteY65" fmla="*/ 2045970 h 2929890"/>
                <a:gd name="connsiteX66" fmla="*/ 979170 w 1668780"/>
                <a:gd name="connsiteY66" fmla="*/ 1901190 h 2929890"/>
                <a:gd name="connsiteX67" fmla="*/ 1028700 w 1668780"/>
                <a:gd name="connsiteY67" fmla="*/ 1805940 h 2929890"/>
                <a:gd name="connsiteX68" fmla="*/ 1074420 w 1668780"/>
                <a:gd name="connsiteY68" fmla="*/ 1699260 h 2929890"/>
                <a:gd name="connsiteX69" fmla="*/ 1108710 w 1668780"/>
                <a:gd name="connsiteY69" fmla="*/ 1607820 h 2929890"/>
                <a:gd name="connsiteX70" fmla="*/ 1143000 w 1668780"/>
                <a:gd name="connsiteY70" fmla="*/ 1516380 h 2929890"/>
                <a:gd name="connsiteX71" fmla="*/ 1158240 w 1668780"/>
                <a:gd name="connsiteY71" fmla="*/ 1455420 h 2929890"/>
                <a:gd name="connsiteX72" fmla="*/ 1188720 w 1668780"/>
                <a:gd name="connsiteY72" fmla="*/ 1341120 h 2929890"/>
                <a:gd name="connsiteX73" fmla="*/ 1203960 w 1668780"/>
                <a:gd name="connsiteY73" fmla="*/ 1283970 h 2929890"/>
                <a:gd name="connsiteX74" fmla="*/ 1238250 w 1668780"/>
                <a:gd name="connsiteY74" fmla="*/ 1143000 h 2929890"/>
                <a:gd name="connsiteX75" fmla="*/ 1268730 w 1668780"/>
                <a:gd name="connsiteY75" fmla="*/ 784860 h 292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68780" h="2929890">
                  <a:moveTo>
                    <a:pt x="1268730" y="784860"/>
                  </a:moveTo>
                  <a:lnTo>
                    <a:pt x="1283970" y="624840"/>
                  </a:lnTo>
                  <a:lnTo>
                    <a:pt x="1299210" y="453390"/>
                  </a:lnTo>
                  <a:lnTo>
                    <a:pt x="1306830" y="297180"/>
                  </a:lnTo>
                  <a:lnTo>
                    <a:pt x="1306830" y="247650"/>
                  </a:lnTo>
                  <a:lnTo>
                    <a:pt x="1299210" y="213360"/>
                  </a:lnTo>
                  <a:lnTo>
                    <a:pt x="1272540" y="160020"/>
                  </a:lnTo>
                  <a:lnTo>
                    <a:pt x="1242060" y="110490"/>
                  </a:lnTo>
                  <a:lnTo>
                    <a:pt x="1211580" y="76200"/>
                  </a:lnTo>
                  <a:lnTo>
                    <a:pt x="1188720" y="60960"/>
                  </a:lnTo>
                  <a:lnTo>
                    <a:pt x="1154430" y="49530"/>
                  </a:lnTo>
                  <a:lnTo>
                    <a:pt x="1143000" y="30480"/>
                  </a:lnTo>
                  <a:lnTo>
                    <a:pt x="1143000" y="19050"/>
                  </a:lnTo>
                  <a:lnTo>
                    <a:pt x="1150620" y="7620"/>
                  </a:lnTo>
                  <a:lnTo>
                    <a:pt x="1162050" y="0"/>
                  </a:lnTo>
                  <a:lnTo>
                    <a:pt x="1181100" y="0"/>
                  </a:lnTo>
                  <a:lnTo>
                    <a:pt x="1242060" y="11430"/>
                  </a:lnTo>
                  <a:lnTo>
                    <a:pt x="1325880" y="34290"/>
                  </a:lnTo>
                  <a:lnTo>
                    <a:pt x="1417320" y="64770"/>
                  </a:lnTo>
                  <a:lnTo>
                    <a:pt x="1504950" y="102870"/>
                  </a:lnTo>
                  <a:lnTo>
                    <a:pt x="1562100" y="133350"/>
                  </a:lnTo>
                  <a:lnTo>
                    <a:pt x="1615440" y="171450"/>
                  </a:lnTo>
                  <a:lnTo>
                    <a:pt x="1638300" y="190500"/>
                  </a:lnTo>
                  <a:lnTo>
                    <a:pt x="1657350" y="201930"/>
                  </a:lnTo>
                  <a:lnTo>
                    <a:pt x="1664970" y="209550"/>
                  </a:lnTo>
                  <a:lnTo>
                    <a:pt x="1668780" y="224790"/>
                  </a:lnTo>
                  <a:lnTo>
                    <a:pt x="1661160" y="247650"/>
                  </a:lnTo>
                  <a:lnTo>
                    <a:pt x="1649730" y="270510"/>
                  </a:lnTo>
                  <a:lnTo>
                    <a:pt x="1623060" y="304800"/>
                  </a:lnTo>
                  <a:lnTo>
                    <a:pt x="1611630" y="323850"/>
                  </a:lnTo>
                  <a:lnTo>
                    <a:pt x="1596390" y="381000"/>
                  </a:lnTo>
                  <a:lnTo>
                    <a:pt x="1565910" y="537210"/>
                  </a:lnTo>
                  <a:lnTo>
                    <a:pt x="1546860" y="674370"/>
                  </a:lnTo>
                  <a:lnTo>
                    <a:pt x="1531620" y="796290"/>
                  </a:lnTo>
                  <a:lnTo>
                    <a:pt x="1516380" y="975360"/>
                  </a:lnTo>
                  <a:lnTo>
                    <a:pt x="1504950" y="1131570"/>
                  </a:lnTo>
                  <a:lnTo>
                    <a:pt x="1440180" y="1398270"/>
                  </a:lnTo>
                  <a:lnTo>
                    <a:pt x="1398270" y="1524000"/>
                  </a:lnTo>
                  <a:lnTo>
                    <a:pt x="1348740" y="1649730"/>
                  </a:lnTo>
                  <a:lnTo>
                    <a:pt x="1303020" y="1752600"/>
                  </a:lnTo>
                  <a:lnTo>
                    <a:pt x="1238250" y="1882140"/>
                  </a:lnTo>
                  <a:lnTo>
                    <a:pt x="1143000" y="2038350"/>
                  </a:lnTo>
                  <a:lnTo>
                    <a:pt x="1085850" y="2122170"/>
                  </a:lnTo>
                  <a:lnTo>
                    <a:pt x="963930" y="2274570"/>
                  </a:lnTo>
                  <a:lnTo>
                    <a:pt x="853440" y="2396490"/>
                  </a:lnTo>
                  <a:lnTo>
                    <a:pt x="746760" y="2499360"/>
                  </a:lnTo>
                  <a:lnTo>
                    <a:pt x="659130" y="2575560"/>
                  </a:lnTo>
                  <a:lnTo>
                    <a:pt x="525780" y="2670810"/>
                  </a:lnTo>
                  <a:lnTo>
                    <a:pt x="430530" y="2735580"/>
                  </a:lnTo>
                  <a:lnTo>
                    <a:pt x="300990" y="2811780"/>
                  </a:lnTo>
                  <a:lnTo>
                    <a:pt x="201930" y="2861310"/>
                  </a:lnTo>
                  <a:lnTo>
                    <a:pt x="80010" y="2914650"/>
                  </a:lnTo>
                  <a:lnTo>
                    <a:pt x="34290" y="2926080"/>
                  </a:lnTo>
                  <a:lnTo>
                    <a:pt x="19050" y="2929890"/>
                  </a:lnTo>
                  <a:lnTo>
                    <a:pt x="3810" y="2926080"/>
                  </a:lnTo>
                  <a:lnTo>
                    <a:pt x="0" y="2918460"/>
                  </a:lnTo>
                  <a:lnTo>
                    <a:pt x="0" y="2903220"/>
                  </a:lnTo>
                  <a:lnTo>
                    <a:pt x="7620" y="2880360"/>
                  </a:lnTo>
                  <a:lnTo>
                    <a:pt x="72390" y="2838450"/>
                  </a:lnTo>
                  <a:lnTo>
                    <a:pt x="186690" y="2766060"/>
                  </a:lnTo>
                  <a:lnTo>
                    <a:pt x="316230" y="2678430"/>
                  </a:lnTo>
                  <a:lnTo>
                    <a:pt x="434340" y="2586990"/>
                  </a:lnTo>
                  <a:lnTo>
                    <a:pt x="560070" y="2476500"/>
                  </a:lnTo>
                  <a:lnTo>
                    <a:pt x="681990" y="2346960"/>
                  </a:lnTo>
                  <a:lnTo>
                    <a:pt x="796290" y="2190750"/>
                  </a:lnTo>
                  <a:lnTo>
                    <a:pt x="899160" y="2045970"/>
                  </a:lnTo>
                  <a:lnTo>
                    <a:pt x="979170" y="1901190"/>
                  </a:lnTo>
                  <a:lnTo>
                    <a:pt x="1028700" y="1805940"/>
                  </a:lnTo>
                  <a:lnTo>
                    <a:pt x="1074420" y="1699260"/>
                  </a:lnTo>
                  <a:lnTo>
                    <a:pt x="1108710" y="1607820"/>
                  </a:lnTo>
                  <a:lnTo>
                    <a:pt x="1143000" y="1516380"/>
                  </a:lnTo>
                  <a:lnTo>
                    <a:pt x="1158240" y="1455420"/>
                  </a:lnTo>
                  <a:lnTo>
                    <a:pt x="1188720" y="1341120"/>
                  </a:lnTo>
                  <a:lnTo>
                    <a:pt x="1203960" y="1283970"/>
                  </a:lnTo>
                  <a:lnTo>
                    <a:pt x="1238250" y="1143000"/>
                  </a:lnTo>
                  <a:lnTo>
                    <a:pt x="126873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2E7BBD0-3E95-7B4D-81BC-E03218AFBC0A}"/>
                </a:ext>
              </a:extLst>
            </p:cNvPr>
            <p:cNvSpPr/>
            <p:nvPr/>
          </p:nvSpPr>
          <p:spPr>
            <a:xfrm>
              <a:off x="5541963" y="2789238"/>
              <a:ext cx="1835150" cy="1555750"/>
            </a:xfrm>
            <a:custGeom>
              <a:avLst/>
              <a:gdLst>
                <a:gd name="connsiteX0" fmla="*/ 342900 w 1835944"/>
                <a:gd name="connsiteY0" fmla="*/ 554831 h 1557337"/>
                <a:gd name="connsiteX1" fmla="*/ 204787 w 1835944"/>
                <a:gd name="connsiteY1" fmla="*/ 371475 h 1557337"/>
                <a:gd name="connsiteX2" fmla="*/ 90487 w 1835944"/>
                <a:gd name="connsiteY2" fmla="*/ 223837 h 1557337"/>
                <a:gd name="connsiteX3" fmla="*/ 0 w 1835944"/>
                <a:gd name="connsiteY3" fmla="*/ 107156 h 1557337"/>
                <a:gd name="connsiteX4" fmla="*/ 54769 w 1835944"/>
                <a:gd name="connsiteY4" fmla="*/ 0 h 1557337"/>
                <a:gd name="connsiteX5" fmla="*/ 111919 w 1835944"/>
                <a:gd name="connsiteY5" fmla="*/ 78581 h 1557337"/>
                <a:gd name="connsiteX6" fmla="*/ 211931 w 1835944"/>
                <a:gd name="connsiteY6" fmla="*/ 192881 h 1557337"/>
                <a:gd name="connsiteX7" fmla="*/ 309562 w 1835944"/>
                <a:gd name="connsiteY7" fmla="*/ 300037 h 1557337"/>
                <a:gd name="connsiteX8" fmla="*/ 433387 w 1835944"/>
                <a:gd name="connsiteY8" fmla="*/ 435769 h 1557337"/>
                <a:gd name="connsiteX9" fmla="*/ 581025 w 1835944"/>
                <a:gd name="connsiteY9" fmla="*/ 590550 h 1557337"/>
                <a:gd name="connsiteX10" fmla="*/ 723900 w 1835944"/>
                <a:gd name="connsiteY10" fmla="*/ 738187 h 1557337"/>
                <a:gd name="connsiteX11" fmla="*/ 864394 w 1835944"/>
                <a:gd name="connsiteY11" fmla="*/ 876300 h 1557337"/>
                <a:gd name="connsiteX12" fmla="*/ 995362 w 1835944"/>
                <a:gd name="connsiteY12" fmla="*/ 995362 h 1557337"/>
                <a:gd name="connsiteX13" fmla="*/ 1128712 w 1835944"/>
                <a:gd name="connsiteY13" fmla="*/ 1097756 h 1557337"/>
                <a:gd name="connsiteX14" fmla="*/ 1288256 w 1835944"/>
                <a:gd name="connsiteY14" fmla="*/ 1207294 h 1557337"/>
                <a:gd name="connsiteX15" fmla="*/ 1459706 w 1835944"/>
                <a:gd name="connsiteY15" fmla="*/ 1309687 h 1557337"/>
                <a:gd name="connsiteX16" fmla="*/ 1602581 w 1835944"/>
                <a:gd name="connsiteY16" fmla="*/ 1385887 h 1557337"/>
                <a:gd name="connsiteX17" fmla="*/ 1788319 w 1835944"/>
                <a:gd name="connsiteY17" fmla="*/ 1473994 h 1557337"/>
                <a:gd name="connsiteX18" fmla="*/ 1828800 w 1835944"/>
                <a:gd name="connsiteY18" fmla="*/ 1495425 h 1557337"/>
                <a:gd name="connsiteX19" fmla="*/ 1833562 w 1835944"/>
                <a:gd name="connsiteY19" fmla="*/ 1500187 h 1557337"/>
                <a:gd name="connsiteX20" fmla="*/ 1835944 w 1835944"/>
                <a:gd name="connsiteY20" fmla="*/ 1507331 h 1557337"/>
                <a:gd name="connsiteX21" fmla="*/ 1833562 w 1835944"/>
                <a:gd name="connsiteY21" fmla="*/ 1516856 h 1557337"/>
                <a:gd name="connsiteX22" fmla="*/ 1821656 w 1835944"/>
                <a:gd name="connsiteY22" fmla="*/ 1528762 h 1557337"/>
                <a:gd name="connsiteX23" fmla="*/ 1778794 w 1835944"/>
                <a:gd name="connsiteY23" fmla="*/ 1535906 h 1557337"/>
                <a:gd name="connsiteX24" fmla="*/ 1669256 w 1835944"/>
                <a:gd name="connsiteY24" fmla="*/ 1538287 h 1557337"/>
                <a:gd name="connsiteX25" fmla="*/ 1490662 w 1835944"/>
                <a:gd name="connsiteY25" fmla="*/ 1545431 h 1557337"/>
                <a:gd name="connsiteX26" fmla="*/ 1257300 w 1835944"/>
                <a:gd name="connsiteY26" fmla="*/ 1552575 h 1557337"/>
                <a:gd name="connsiteX27" fmla="*/ 1128712 w 1835944"/>
                <a:gd name="connsiteY27" fmla="*/ 1557337 h 1557337"/>
                <a:gd name="connsiteX28" fmla="*/ 1092994 w 1835944"/>
                <a:gd name="connsiteY28" fmla="*/ 1545431 h 1557337"/>
                <a:gd name="connsiteX29" fmla="*/ 1047750 w 1835944"/>
                <a:gd name="connsiteY29" fmla="*/ 1524000 h 1557337"/>
                <a:gd name="connsiteX30" fmla="*/ 1014412 w 1835944"/>
                <a:gd name="connsiteY30" fmla="*/ 1497806 h 1557337"/>
                <a:gd name="connsiteX31" fmla="*/ 983456 w 1835944"/>
                <a:gd name="connsiteY31" fmla="*/ 1469231 h 1557337"/>
                <a:gd name="connsiteX32" fmla="*/ 931069 w 1835944"/>
                <a:gd name="connsiteY32" fmla="*/ 1397794 h 1557337"/>
                <a:gd name="connsiteX33" fmla="*/ 821531 w 1835944"/>
                <a:gd name="connsiteY33" fmla="*/ 1243012 h 1557337"/>
                <a:gd name="connsiteX34" fmla="*/ 669131 w 1835944"/>
                <a:gd name="connsiteY34" fmla="*/ 1012031 h 1557337"/>
                <a:gd name="connsiteX35" fmla="*/ 569119 w 1835944"/>
                <a:gd name="connsiteY35" fmla="*/ 869156 h 1557337"/>
                <a:gd name="connsiteX36" fmla="*/ 421481 w 1835944"/>
                <a:gd name="connsiteY36" fmla="*/ 661987 h 1557337"/>
                <a:gd name="connsiteX37" fmla="*/ 342900 w 1835944"/>
                <a:gd name="connsiteY37" fmla="*/ 554831 h 155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5944" h="1557337">
                  <a:moveTo>
                    <a:pt x="342900" y="554831"/>
                  </a:moveTo>
                  <a:lnTo>
                    <a:pt x="204787" y="371475"/>
                  </a:lnTo>
                  <a:lnTo>
                    <a:pt x="90487" y="223837"/>
                  </a:lnTo>
                  <a:lnTo>
                    <a:pt x="0" y="107156"/>
                  </a:lnTo>
                  <a:lnTo>
                    <a:pt x="54769" y="0"/>
                  </a:lnTo>
                  <a:lnTo>
                    <a:pt x="111919" y="78581"/>
                  </a:lnTo>
                  <a:lnTo>
                    <a:pt x="211931" y="192881"/>
                  </a:lnTo>
                  <a:lnTo>
                    <a:pt x="309562" y="300037"/>
                  </a:lnTo>
                  <a:lnTo>
                    <a:pt x="433387" y="435769"/>
                  </a:lnTo>
                  <a:lnTo>
                    <a:pt x="581025" y="590550"/>
                  </a:lnTo>
                  <a:lnTo>
                    <a:pt x="723900" y="738187"/>
                  </a:lnTo>
                  <a:lnTo>
                    <a:pt x="864394" y="876300"/>
                  </a:lnTo>
                  <a:lnTo>
                    <a:pt x="995362" y="995362"/>
                  </a:lnTo>
                  <a:lnTo>
                    <a:pt x="1128712" y="1097756"/>
                  </a:lnTo>
                  <a:lnTo>
                    <a:pt x="1288256" y="1207294"/>
                  </a:lnTo>
                  <a:lnTo>
                    <a:pt x="1459706" y="1309687"/>
                  </a:lnTo>
                  <a:lnTo>
                    <a:pt x="1602581" y="1385887"/>
                  </a:lnTo>
                  <a:lnTo>
                    <a:pt x="1788319" y="1473994"/>
                  </a:lnTo>
                  <a:lnTo>
                    <a:pt x="1828800" y="1495425"/>
                  </a:lnTo>
                  <a:lnTo>
                    <a:pt x="1833562" y="1500187"/>
                  </a:lnTo>
                  <a:lnTo>
                    <a:pt x="1835944" y="1507331"/>
                  </a:lnTo>
                  <a:lnTo>
                    <a:pt x="1833562" y="1516856"/>
                  </a:lnTo>
                  <a:lnTo>
                    <a:pt x="1821656" y="1528762"/>
                  </a:lnTo>
                  <a:lnTo>
                    <a:pt x="1778794" y="1535906"/>
                  </a:lnTo>
                  <a:lnTo>
                    <a:pt x="1669256" y="1538287"/>
                  </a:lnTo>
                  <a:lnTo>
                    <a:pt x="1490662" y="1545431"/>
                  </a:lnTo>
                  <a:lnTo>
                    <a:pt x="1257300" y="1552575"/>
                  </a:lnTo>
                  <a:lnTo>
                    <a:pt x="1128712" y="1557337"/>
                  </a:lnTo>
                  <a:lnTo>
                    <a:pt x="1092994" y="1545431"/>
                  </a:lnTo>
                  <a:lnTo>
                    <a:pt x="1047750" y="1524000"/>
                  </a:lnTo>
                  <a:lnTo>
                    <a:pt x="1014412" y="1497806"/>
                  </a:lnTo>
                  <a:lnTo>
                    <a:pt x="983456" y="1469231"/>
                  </a:lnTo>
                  <a:lnTo>
                    <a:pt x="931069" y="1397794"/>
                  </a:lnTo>
                  <a:lnTo>
                    <a:pt x="821531" y="1243012"/>
                  </a:lnTo>
                  <a:lnTo>
                    <a:pt x="669131" y="1012031"/>
                  </a:lnTo>
                  <a:lnTo>
                    <a:pt x="569119" y="869156"/>
                  </a:lnTo>
                  <a:lnTo>
                    <a:pt x="421481" y="661987"/>
                  </a:lnTo>
                  <a:lnTo>
                    <a:pt x="34290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3524875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E3605F4A-84F8-8546-B192-F8FEFB4B771D}"/>
              </a:ext>
            </a:extLst>
          </p:cNvPr>
          <p:cNvSpPr/>
          <p:nvPr/>
        </p:nvSpPr>
        <p:spPr>
          <a:xfrm>
            <a:off x="2800350" y="2092325"/>
            <a:ext cx="3927475" cy="666750"/>
          </a:xfrm>
          <a:custGeom>
            <a:avLst/>
            <a:gdLst>
              <a:gd name="connsiteX0" fmla="*/ 2495550 w 3927475"/>
              <a:gd name="connsiteY0" fmla="*/ 149225 h 666750"/>
              <a:gd name="connsiteX1" fmla="*/ 2905125 w 3927475"/>
              <a:gd name="connsiteY1" fmla="*/ 111125 h 666750"/>
              <a:gd name="connsiteX2" fmla="*/ 3305175 w 3927475"/>
              <a:gd name="connsiteY2" fmla="*/ 73025 h 666750"/>
              <a:gd name="connsiteX3" fmla="*/ 3384550 w 3927475"/>
              <a:gd name="connsiteY3" fmla="*/ 63500 h 666750"/>
              <a:gd name="connsiteX4" fmla="*/ 3406775 w 3927475"/>
              <a:gd name="connsiteY4" fmla="*/ 57150 h 666750"/>
              <a:gd name="connsiteX5" fmla="*/ 3473450 w 3927475"/>
              <a:gd name="connsiteY5" fmla="*/ 6350 h 666750"/>
              <a:gd name="connsiteX6" fmla="*/ 3489325 w 3927475"/>
              <a:gd name="connsiteY6" fmla="*/ 0 h 666750"/>
              <a:gd name="connsiteX7" fmla="*/ 3511550 w 3927475"/>
              <a:gd name="connsiteY7" fmla="*/ 0 h 666750"/>
              <a:gd name="connsiteX8" fmla="*/ 3641725 w 3927475"/>
              <a:gd name="connsiteY8" fmla="*/ 31750 h 666750"/>
              <a:gd name="connsiteX9" fmla="*/ 3756025 w 3927475"/>
              <a:gd name="connsiteY9" fmla="*/ 66675 h 666750"/>
              <a:gd name="connsiteX10" fmla="*/ 3841750 w 3927475"/>
              <a:gd name="connsiteY10" fmla="*/ 107950 h 666750"/>
              <a:gd name="connsiteX11" fmla="*/ 3879850 w 3927475"/>
              <a:gd name="connsiteY11" fmla="*/ 136525 h 666750"/>
              <a:gd name="connsiteX12" fmla="*/ 3908425 w 3927475"/>
              <a:gd name="connsiteY12" fmla="*/ 165100 h 666750"/>
              <a:gd name="connsiteX13" fmla="*/ 3921125 w 3927475"/>
              <a:gd name="connsiteY13" fmla="*/ 184150 h 666750"/>
              <a:gd name="connsiteX14" fmla="*/ 3927475 w 3927475"/>
              <a:gd name="connsiteY14" fmla="*/ 196850 h 666750"/>
              <a:gd name="connsiteX15" fmla="*/ 3927475 w 3927475"/>
              <a:gd name="connsiteY15" fmla="*/ 209550 h 666750"/>
              <a:gd name="connsiteX16" fmla="*/ 3914775 w 3927475"/>
              <a:gd name="connsiteY16" fmla="*/ 244475 h 666750"/>
              <a:gd name="connsiteX17" fmla="*/ 3895725 w 3927475"/>
              <a:gd name="connsiteY17" fmla="*/ 273050 h 666750"/>
              <a:gd name="connsiteX18" fmla="*/ 3867150 w 3927475"/>
              <a:gd name="connsiteY18" fmla="*/ 288925 h 666750"/>
              <a:gd name="connsiteX19" fmla="*/ 3829050 w 3927475"/>
              <a:gd name="connsiteY19" fmla="*/ 304800 h 666750"/>
              <a:gd name="connsiteX20" fmla="*/ 3787775 w 3927475"/>
              <a:gd name="connsiteY20" fmla="*/ 307975 h 666750"/>
              <a:gd name="connsiteX21" fmla="*/ 3673475 w 3927475"/>
              <a:gd name="connsiteY21" fmla="*/ 304800 h 666750"/>
              <a:gd name="connsiteX22" fmla="*/ 3451225 w 3927475"/>
              <a:gd name="connsiteY22" fmla="*/ 298450 h 666750"/>
              <a:gd name="connsiteX23" fmla="*/ 3127375 w 3927475"/>
              <a:gd name="connsiteY23" fmla="*/ 298450 h 666750"/>
              <a:gd name="connsiteX24" fmla="*/ 2806700 w 3927475"/>
              <a:gd name="connsiteY24" fmla="*/ 311150 h 666750"/>
              <a:gd name="connsiteX25" fmla="*/ 2616200 w 3927475"/>
              <a:gd name="connsiteY25" fmla="*/ 323850 h 666750"/>
              <a:gd name="connsiteX26" fmla="*/ 2349500 w 3927475"/>
              <a:gd name="connsiteY26" fmla="*/ 355600 h 666750"/>
              <a:gd name="connsiteX27" fmla="*/ 2181225 w 3927475"/>
              <a:gd name="connsiteY27" fmla="*/ 381000 h 666750"/>
              <a:gd name="connsiteX28" fmla="*/ 1895475 w 3927475"/>
              <a:gd name="connsiteY28" fmla="*/ 428625 h 666750"/>
              <a:gd name="connsiteX29" fmla="*/ 1593850 w 3927475"/>
              <a:gd name="connsiteY29" fmla="*/ 473075 h 666750"/>
              <a:gd name="connsiteX30" fmla="*/ 1130300 w 3927475"/>
              <a:gd name="connsiteY30" fmla="*/ 552450 h 666750"/>
              <a:gd name="connsiteX31" fmla="*/ 927100 w 3927475"/>
              <a:gd name="connsiteY31" fmla="*/ 584200 h 666750"/>
              <a:gd name="connsiteX32" fmla="*/ 758825 w 3927475"/>
              <a:gd name="connsiteY32" fmla="*/ 619125 h 666750"/>
              <a:gd name="connsiteX33" fmla="*/ 635000 w 3927475"/>
              <a:gd name="connsiteY33" fmla="*/ 654050 h 666750"/>
              <a:gd name="connsiteX34" fmla="*/ 606425 w 3927475"/>
              <a:gd name="connsiteY34" fmla="*/ 663575 h 666750"/>
              <a:gd name="connsiteX35" fmla="*/ 584200 w 3927475"/>
              <a:gd name="connsiteY35" fmla="*/ 666750 h 666750"/>
              <a:gd name="connsiteX36" fmla="*/ 492125 w 3927475"/>
              <a:gd name="connsiteY36" fmla="*/ 654050 h 666750"/>
              <a:gd name="connsiteX37" fmla="*/ 403225 w 3927475"/>
              <a:gd name="connsiteY37" fmla="*/ 635000 h 666750"/>
              <a:gd name="connsiteX38" fmla="*/ 327025 w 3927475"/>
              <a:gd name="connsiteY38" fmla="*/ 612775 h 666750"/>
              <a:gd name="connsiteX39" fmla="*/ 260350 w 3927475"/>
              <a:gd name="connsiteY39" fmla="*/ 590550 h 666750"/>
              <a:gd name="connsiteX40" fmla="*/ 206375 w 3927475"/>
              <a:gd name="connsiteY40" fmla="*/ 561975 h 666750"/>
              <a:gd name="connsiteX41" fmla="*/ 149225 w 3927475"/>
              <a:gd name="connsiteY41" fmla="*/ 523875 h 666750"/>
              <a:gd name="connsiteX42" fmla="*/ 111125 w 3927475"/>
              <a:gd name="connsiteY42" fmla="*/ 492125 h 666750"/>
              <a:gd name="connsiteX43" fmla="*/ 63500 w 3927475"/>
              <a:gd name="connsiteY43" fmla="*/ 444500 h 666750"/>
              <a:gd name="connsiteX44" fmla="*/ 19050 w 3927475"/>
              <a:gd name="connsiteY44" fmla="*/ 381000 h 666750"/>
              <a:gd name="connsiteX45" fmla="*/ 0 w 3927475"/>
              <a:gd name="connsiteY45" fmla="*/ 339725 h 666750"/>
              <a:gd name="connsiteX46" fmla="*/ 0 w 3927475"/>
              <a:gd name="connsiteY46" fmla="*/ 327025 h 666750"/>
              <a:gd name="connsiteX47" fmla="*/ 3175 w 3927475"/>
              <a:gd name="connsiteY47" fmla="*/ 314325 h 666750"/>
              <a:gd name="connsiteX48" fmla="*/ 9525 w 3927475"/>
              <a:gd name="connsiteY48" fmla="*/ 307975 h 666750"/>
              <a:gd name="connsiteX49" fmla="*/ 31750 w 3927475"/>
              <a:gd name="connsiteY49" fmla="*/ 304800 h 666750"/>
              <a:gd name="connsiteX50" fmla="*/ 57150 w 3927475"/>
              <a:gd name="connsiteY50" fmla="*/ 317500 h 666750"/>
              <a:gd name="connsiteX51" fmla="*/ 76200 w 3927475"/>
              <a:gd name="connsiteY51" fmla="*/ 333375 h 666750"/>
              <a:gd name="connsiteX52" fmla="*/ 104775 w 3927475"/>
              <a:gd name="connsiteY52" fmla="*/ 355600 h 666750"/>
              <a:gd name="connsiteX53" fmla="*/ 155575 w 3927475"/>
              <a:gd name="connsiteY53" fmla="*/ 381000 h 666750"/>
              <a:gd name="connsiteX54" fmla="*/ 200025 w 3927475"/>
              <a:gd name="connsiteY54" fmla="*/ 396875 h 666750"/>
              <a:gd name="connsiteX55" fmla="*/ 250825 w 3927475"/>
              <a:gd name="connsiteY55" fmla="*/ 406400 h 666750"/>
              <a:gd name="connsiteX56" fmla="*/ 339725 w 3927475"/>
              <a:gd name="connsiteY56" fmla="*/ 412750 h 666750"/>
              <a:gd name="connsiteX57" fmla="*/ 463550 w 3927475"/>
              <a:gd name="connsiteY57" fmla="*/ 403225 h 666750"/>
              <a:gd name="connsiteX58" fmla="*/ 603250 w 3927475"/>
              <a:gd name="connsiteY58" fmla="*/ 393700 h 666750"/>
              <a:gd name="connsiteX59" fmla="*/ 863600 w 3927475"/>
              <a:gd name="connsiteY59" fmla="*/ 368300 h 666750"/>
              <a:gd name="connsiteX60" fmla="*/ 1225550 w 3927475"/>
              <a:gd name="connsiteY60" fmla="*/ 323850 h 666750"/>
              <a:gd name="connsiteX61" fmla="*/ 1670050 w 3927475"/>
              <a:gd name="connsiteY61" fmla="*/ 260350 h 666750"/>
              <a:gd name="connsiteX62" fmla="*/ 1968500 w 3927475"/>
              <a:gd name="connsiteY62" fmla="*/ 215900 h 666750"/>
              <a:gd name="connsiteX63" fmla="*/ 2187575 w 3927475"/>
              <a:gd name="connsiteY63" fmla="*/ 180975 h 666750"/>
              <a:gd name="connsiteX64" fmla="*/ 2444750 w 3927475"/>
              <a:gd name="connsiteY64" fmla="*/ 155575 h 666750"/>
              <a:gd name="connsiteX65" fmla="*/ 2495550 w 3927475"/>
              <a:gd name="connsiteY65" fmla="*/ 149225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927475" h="666750">
                <a:moveTo>
                  <a:pt x="2495550" y="149225"/>
                </a:moveTo>
                <a:lnTo>
                  <a:pt x="2905125" y="111125"/>
                </a:lnTo>
                <a:lnTo>
                  <a:pt x="3305175" y="73025"/>
                </a:lnTo>
                <a:lnTo>
                  <a:pt x="3384550" y="63500"/>
                </a:lnTo>
                <a:lnTo>
                  <a:pt x="3406775" y="57150"/>
                </a:lnTo>
                <a:lnTo>
                  <a:pt x="3473450" y="6350"/>
                </a:lnTo>
                <a:lnTo>
                  <a:pt x="3489325" y="0"/>
                </a:lnTo>
                <a:lnTo>
                  <a:pt x="3511550" y="0"/>
                </a:lnTo>
                <a:lnTo>
                  <a:pt x="3641725" y="31750"/>
                </a:lnTo>
                <a:lnTo>
                  <a:pt x="3756025" y="66675"/>
                </a:lnTo>
                <a:lnTo>
                  <a:pt x="3841750" y="107950"/>
                </a:lnTo>
                <a:lnTo>
                  <a:pt x="3879850" y="136525"/>
                </a:lnTo>
                <a:lnTo>
                  <a:pt x="3908425" y="165100"/>
                </a:lnTo>
                <a:lnTo>
                  <a:pt x="3921125" y="184150"/>
                </a:lnTo>
                <a:lnTo>
                  <a:pt x="3927475" y="196850"/>
                </a:lnTo>
                <a:lnTo>
                  <a:pt x="3927475" y="209550"/>
                </a:lnTo>
                <a:lnTo>
                  <a:pt x="3914775" y="244475"/>
                </a:lnTo>
                <a:lnTo>
                  <a:pt x="3895725" y="273050"/>
                </a:lnTo>
                <a:lnTo>
                  <a:pt x="3867150" y="288925"/>
                </a:lnTo>
                <a:lnTo>
                  <a:pt x="3829050" y="304800"/>
                </a:lnTo>
                <a:lnTo>
                  <a:pt x="3787775" y="307975"/>
                </a:lnTo>
                <a:lnTo>
                  <a:pt x="3673475" y="304800"/>
                </a:lnTo>
                <a:lnTo>
                  <a:pt x="3451225" y="298450"/>
                </a:lnTo>
                <a:lnTo>
                  <a:pt x="3127375" y="298450"/>
                </a:lnTo>
                <a:lnTo>
                  <a:pt x="2806700" y="311150"/>
                </a:lnTo>
                <a:lnTo>
                  <a:pt x="2616200" y="323850"/>
                </a:lnTo>
                <a:lnTo>
                  <a:pt x="2349500" y="355600"/>
                </a:lnTo>
                <a:lnTo>
                  <a:pt x="2181225" y="381000"/>
                </a:lnTo>
                <a:lnTo>
                  <a:pt x="1895475" y="428625"/>
                </a:lnTo>
                <a:lnTo>
                  <a:pt x="1593850" y="473075"/>
                </a:lnTo>
                <a:lnTo>
                  <a:pt x="1130300" y="552450"/>
                </a:lnTo>
                <a:lnTo>
                  <a:pt x="927100" y="584200"/>
                </a:lnTo>
                <a:lnTo>
                  <a:pt x="758825" y="619125"/>
                </a:lnTo>
                <a:lnTo>
                  <a:pt x="635000" y="654050"/>
                </a:lnTo>
                <a:lnTo>
                  <a:pt x="606425" y="663575"/>
                </a:lnTo>
                <a:lnTo>
                  <a:pt x="584200" y="666750"/>
                </a:lnTo>
                <a:lnTo>
                  <a:pt x="492125" y="654050"/>
                </a:lnTo>
                <a:lnTo>
                  <a:pt x="403225" y="635000"/>
                </a:lnTo>
                <a:lnTo>
                  <a:pt x="327025" y="612775"/>
                </a:lnTo>
                <a:lnTo>
                  <a:pt x="260350" y="590550"/>
                </a:lnTo>
                <a:lnTo>
                  <a:pt x="206375" y="561975"/>
                </a:lnTo>
                <a:lnTo>
                  <a:pt x="149225" y="523875"/>
                </a:lnTo>
                <a:lnTo>
                  <a:pt x="111125" y="492125"/>
                </a:lnTo>
                <a:lnTo>
                  <a:pt x="63500" y="444500"/>
                </a:lnTo>
                <a:lnTo>
                  <a:pt x="19050" y="381000"/>
                </a:lnTo>
                <a:lnTo>
                  <a:pt x="0" y="339725"/>
                </a:lnTo>
                <a:lnTo>
                  <a:pt x="0" y="327025"/>
                </a:lnTo>
                <a:lnTo>
                  <a:pt x="3175" y="314325"/>
                </a:lnTo>
                <a:lnTo>
                  <a:pt x="9525" y="307975"/>
                </a:lnTo>
                <a:lnTo>
                  <a:pt x="31750" y="304800"/>
                </a:lnTo>
                <a:lnTo>
                  <a:pt x="57150" y="317500"/>
                </a:lnTo>
                <a:lnTo>
                  <a:pt x="76200" y="333375"/>
                </a:lnTo>
                <a:lnTo>
                  <a:pt x="104775" y="355600"/>
                </a:lnTo>
                <a:lnTo>
                  <a:pt x="155575" y="381000"/>
                </a:lnTo>
                <a:lnTo>
                  <a:pt x="200025" y="396875"/>
                </a:lnTo>
                <a:lnTo>
                  <a:pt x="250825" y="406400"/>
                </a:lnTo>
                <a:lnTo>
                  <a:pt x="339725" y="412750"/>
                </a:lnTo>
                <a:lnTo>
                  <a:pt x="463550" y="403225"/>
                </a:lnTo>
                <a:lnTo>
                  <a:pt x="603250" y="393700"/>
                </a:lnTo>
                <a:lnTo>
                  <a:pt x="863600" y="368300"/>
                </a:lnTo>
                <a:lnTo>
                  <a:pt x="1225550" y="323850"/>
                </a:lnTo>
                <a:lnTo>
                  <a:pt x="1670050" y="260350"/>
                </a:lnTo>
                <a:lnTo>
                  <a:pt x="1968500" y="215900"/>
                </a:lnTo>
                <a:lnTo>
                  <a:pt x="2187575" y="180975"/>
                </a:lnTo>
                <a:lnTo>
                  <a:pt x="2444750" y="155575"/>
                </a:lnTo>
                <a:lnTo>
                  <a:pt x="2495550" y="149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E1E95DCD-5DCE-8448-BFA5-A96CDB891201}"/>
              </a:ext>
            </a:extLst>
          </p:cNvPr>
          <p:cNvSpPr/>
          <p:nvPr/>
        </p:nvSpPr>
        <p:spPr>
          <a:xfrm>
            <a:off x="3263900" y="3087688"/>
            <a:ext cx="3133725" cy="657225"/>
          </a:xfrm>
          <a:custGeom>
            <a:avLst/>
            <a:gdLst>
              <a:gd name="connsiteX0" fmla="*/ 1012280 w 3134718"/>
              <a:gd name="connsiteY0" fmla="*/ 319396 h 656822"/>
              <a:gd name="connsiteX1" fmla="*/ 1506829 w 3134718"/>
              <a:gd name="connsiteY1" fmla="*/ 249850 h 656822"/>
              <a:gd name="connsiteX2" fmla="*/ 1725769 w 3134718"/>
              <a:gd name="connsiteY2" fmla="*/ 211213 h 656822"/>
              <a:gd name="connsiteX3" fmla="*/ 2001377 w 3134718"/>
              <a:gd name="connsiteY3" fmla="*/ 175152 h 656822"/>
              <a:gd name="connsiteX4" fmla="*/ 2346531 w 3134718"/>
              <a:gd name="connsiteY4" fmla="*/ 133940 h 656822"/>
              <a:gd name="connsiteX5" fmla="*/ 2483047 w 3134718"/>
              <a:gd name="connsiteY5" fmla="*/ 115910 h 656822"/>
              <a:gd name="connsiteX6" fmla="*/ 2498502 w 3134718"/>
              <a:gd name="connsiteY6" fmla="*/ 105607 h 656822"/>
              <a:gd name="connsiteX7" fmla="*/ 2529411 w 3134718"/>
              <a:gd name="connsiteY7" fmla="*/ 85000 h 656822"/>
              <a:gd name="connsiteX8" fmla="*/ 2588654 w 3134718"/>
              <a:gd name="connsiteY8" fmla="*/ 46364 h 656822"/>
              <a:gd name="connsiteX9" fmla="*/ 2642745 w 3134718"/>
              <a:gd name="connsiteY9" fmla="*/ 20606 h 656822"/>
              <a:gd name="connsiteX10" fmla="*/ 2689109 w 3134718"/>
              <a:gd name="connsiteY10" fmla="*/ 5151 h 656822"/>
              <a:gd name="connsiteX11" fmla="*/ 2714867 w 3134718"/>
              <a:gd name="connsiteY11" fmla="*/ 0 h 656822"/>
              <a:gd name="connsiteX12" fmla="*/ 2732897 w 3134718"/>
              <a:gd name="connsiteY12" fmla="*/ 5151 h 656822"/>
              <a:gd name="connsiteX13" fmla="*/ 2797292 w 3134718"/>
              <a:gd name="connsiteY13" fmla="*/ 33485 h 656822"/>
              <a:gd name="connsiteX14" fmla="*/ 2964717 w 3134718"/>
              <a:gd name="connsiteY14" fmla="*/ 103031 h 656822"/>
              <a:gd name="connsiteX15" fmla="*/ 3041990 w 3134718"/>
              <a:gd name="connsiteY15" fmla="*/ 136516 h 656822"/>
              <a:gd name="connsiteX16" fmla="*/ 3067748 w 3134718"/>
              <a:gd name="connsiteY16" fmla="*/ 149395 h 656822"/>
              <a:gd name="connsiteX17" fmla="*/ 3096082 w 3134718"/>
              <a:gd name="connsiteY17" fmla="*/ 172577 h 656822"/>
              <a:gd name="connsiteX18" fmla="*/ 3121839 w 3134718"/>
              <a:gd name="connsiteY18" fmla="*/ 203486 h 656822"/>
              <a:gd name="connsiteX19" fmla="*/ 3132142 w 3134718"/>
              <a:gd name="connsiteY19" fmla="*/ 226668 h 656822"/>
              <a:gd name="connsiteX20" fmla="*/ 3134718 w 3134718"/>
              <a:gd name="connsiteY20" fmla="*/ 242123 h 656822"/>
              <a:gd name="connsiteX21" fmla="*/ 3124415 w 3134718"/>
              <a:gd name="connsiteY21" fmla="*/ 270456 h 656822"/>
              <a:gd name="connsiteX22" fmla="*/ 3108960 w 3134718"/>
              <a:gd name="connsiteY22" fmla="*/ 291062 h 656822"/>
              <a:gd name="connsiteX23" fmla="*/ 3083203 w 3134718"/>
              <a:gd name="connsiteY23" fmla="*/ 309093 h 656822"/>
              <a:gd name="connsiteX24" fmla="*/ 3044566 w 3134718"/>
              <a:gd name="connsiteY24" fmla="*/ 327123 h 656822"/>
              <a:gd name="connsiteX25" fmla="*/ 2995626 w 3134718"/>
              <a:gd name="connsiteY25" fmla="*/ 340002 h 656822"/>
              <a:gd name="connsiteX26" fmla="*/ 2931232 w 3134718"/>
              <a:gd name="connsiteY26" fmla="*/ 342578 h 656822"/>
              <a:gd name="connsiteX27" fmla="*/ 2771534 w 3134718"/>
              <a:gd name="connsiteY27" fmla="*/ 342578 h 656822"/>
              <a:gd name="connsiteX28" fmla="*/ 2586078 w 3134718"/>
              <a:gd name="connsiteY28" fmla="*/ 340002 h 656822"/>
              <a:gd name="connsiteX29" fmla="*/ 2418653 w 3134718"/>
              <a:gd name="connsiteY29" fmla="*/ 340002 h 656822"/>
              <a:gd name="connsiteX30" fmla="*/ 2256379 w 3134718"/>
              <a:gd name="connsiteY30" fmla="*/ 342578 h 656822"/>
              <a:gd name="connsiteX31" fmla="*/ 2127590 w 3134718"/>
              <a:gd name="connsiteY31" fmla="*/ 347729 h 656822"/>
              <a:gd name="connsiteX32" fmla="*/ 2016832 w 3134718"/>
              <a:gd name="connsiteY32" fmla="*/ 358032 h 656822"/>
              <a:gd name="connsiteX33" fmla="*/ 1929256 w 3134718"/>
              <a:gd name="connsiteY33" fmla="*/ 370911 h 656822"/>
              <a:gd name="connsiteX34" fmla="*/ 1795315 w 3134718"/>
              <a:gd name="connsiteY34" fmla="*/ 394093 h 656822"/>
              <a:gd name="connsiteX35" fmla="*/ 1718042 w 3134718"/>
              <a:gd name="connsiteY35" fmla="*/ 409548 h 656822"/>
              <a:gd name="connsiteX36" fmla="*/ 1205463 w 3134718"/>
              <a:gd name="connsiteY36" fmla="*/ 484245 h 656822"/>
              <a:gd name="connsiteX37" fmla="*/ 976219 w 3134718"/>
              <a:gd name="connsiteY37" fmla="*/ 525458 h 656822"/>
              <a:gd name="connsiteX38" fmla="*/ 829400 w 3134718"/>
              <a:gd name="connsiteY38" fmla="*/ 558943 h 656822"/>
              <a:gd name="connsiteX39" fmla="*/ 631065 w 3134718"/>
              <a:gd name="connsiteY39" fmla="*/ 610458 h 656822"/>
              <a:gd name="connsiteX40" fmla="*/ 564095 w 3134718"/>
              <a:gd name="connsiteY40" fmla="*/ 631065 h 656822"/>
              <a:gd name="connsiteX41" fmla="*/ 548640 w 3134718"/>
              <a:gd name="connsiteY41" fmla="*/ 641368 h 656822"/>
              <a:gd name="connsiteX42" fmla="*/ 530610 w 3134718"/>
              <a:gd name="connsiteY42" fmla="*/ 649095 h 656822"/>
              <a:gd name="connsiteX43" fmla="*/ 507428 w 3134718"/>
              <a:gd name="connsiteY43" fmla="*/ 656822 h 656822"/>
              <a:gd name="connsiteX44" fmla="*/ 468791 w 3134718"/>
              <a:gd name="connsiteY44" fmla="*/ 656822 h 656822"/>
              <a:gd name="connsiteX45" fmla="*/ 432731 w 3134718"/>
              <a:gd name="connsiteY45" fmla="*/ 649095 h 656822"/>
              <a:gd name="connsiteX46" fmla="*/ 376064 w 3134718"/>
              <a:gd name="connsiteY46" fmla="*/ 631065 h 656822"/>
              <a:gd name="connsiteX47" fmla="*/ 319397 w 3134718"/>
              <a:gd name="connsiteY47" fmla="*/ 602731 h 656822"/>
              <a:gd name="connsiteX48" fmla="*/ 262729 w 3134718"/>
              <a:gd name="connsiteY48" fmla="*/ 571822 h 656822"/>
              <a:gd name="connsiteX49" fmla="*/ 162274 w 3134718"/>
              <a:gd name="connsiteY49" fmla="*/ 517731 h 656822"/>
              <a:gd name="connsiteX50" fmla="*/ 105607 w 3134718"/>
              <a:gd name="connsiteY50" fmla="*/ 481670 h 656822"/>
              <a:gd name="connsiteX51" fmla="*/ 61819 w 3134718"/>
              <a:gd name="connsiteY51" fmla="*/ 448185 h 656822"/>
              <a:gd name="connsiteX52" fmla="*/ 28334 w 3134718"/>
              <a:gd name="connsiteY52" fmla="*/ 414700 h 656822"/>
              <a:gd name="connsiteX53" fmla="*/ 10304 w 3134718"/>
              <a:gd name="connsiteY53" fmla="*/ 394093 h 656822"/>
              <a:gd name="connsiteX54" fmla="*/ 5152 w 3134718"/>
              <a:gd name="connsiteY54" fmla="*/ 381214 h 656822"/>
              <a:gd name="connsiteX55" fmla="*/ 0 w 3134718"/>
              <a:gd name="connsiteY55" fmla="*/ 355457 h 656822"/>
              <a:gd name="connsiteX56" fmla="*/ 10304 w 3134718"/>
              <a:gd name="connsiteY56" fmla="*/ 337426 h 656822"/>
              <a:gd name="connsiteX57" fmla="*/ 28334 w 3134718"/>
              <a:gd name="connsiteY57" fmla="*/ 337426 h 656822"/>
              <a:gd name="connsiteX58" fmla="*/ 56668 w 3134718"/>
              <a:gd name="connsiteY58" fmla="*/ 342578 h 656822"/>
              <a:gd name="connsiteX59" fmla="*/ 92728 w 3134718"/>
              <a:gd name="connsiteY59" fmla="*/ 358032 h 656822"/>
              <a:gd name="connsiteX60" fmla="*/ 177729 w 3134718"/>
              <a:gd name="connsiteY60" fmla="*/ 386366 h 656822"/>
              <a:gd name="connsiteX61" fmla="*/ 273033 w 3134718"/>
              <a:gd name="connsiteY61" fmla="*/ 406972 h 656822"/>
              <a:gd name="connsiteX62" fmla="*/ 327124 w 3134718"/>
              <a:gd name="connsiteY62" fmla="*/ 409548 h 656822"/>
              <a:gd name="connsiteX63" fmla="*/ 556368 w 3134718"/>
              <a:gd name="connsiteY63" fmla="*/ 386366 h 656822"/>
              <a:gd name="connsiteX64" fmla="*/ 785612 w 3134718"/>
              <a:gd name="connsiteY64" fmla="*/ 352881 h 656822"/>
              <a:gd name="connsiteX65" fmla="*/ 1012280 w 3134718"/>
              <a:gd name="connsiteY65" fmla="*/ 319396 h 65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34718" h="656822">
                <a:moveTo>
                  <a:pt x="1012280" y="319396"/>
                </a:moveTo>
                <a:lnTo>
                  <a:pt x="1506829" y="249850"/>
                </a:lnTo>
                <a:lnTo>
                  <a:pt x="1725769" y="211213"/>
                </a:lnTo>
                <a:lnTo>
                  <a:pt x="2001377" y="175152"/>
                </a:lnTo>
                <a:lnTo>
                  <a:pt x="2346531" y="133940"/>
                </a:lnTo>
                <a:lnTo>
                  <a:pt x="2483047" y="115910"/>
                </a:lnTo>
                <a:lnTo>
                  <a:pt x="2498502" y="105607"/>
                </a:lnTo>
                <a:lnTo>
                  <a:pt x="2529411" y="85000"/>
                </a:lnTo>
                <a:lnTo>
                  <a:pt x="2588654" y="46364"/>
                </a:lnTo>
                <a:lnTo>
                  <a:pt x="2642745" y="20606"/>
                </a:lnTo>
                <a:lnTo>
                  <a:pt x="2689109" y="5151"/>
                </a:lnTo>
                <a:lnTo>
                  <a:pt x="2714867" y="0"/>
                </a:lnTo>
                <a:lnTo>
                  <a:pt x="2732897" y="5151"/>
                </a:lnTo>
                <a:lnTo>
                  <a:pt x="2797292" y="33485"/>
                </a:lnTo>
                <a:lnTo>
                  <a:pt x="2964717" y="103031"/>
                </a:lnTo>
                <a:lnTo>
                  <a:pt x="3041990" y="136516"/>
                </a:lnTo>
                <a:lnTo>
                  <a:pt x="3067748" y="149395"/>
                </a:lnTo>
                <a:lnTo>
                  <a:pt x="3096082" y="172577"/>
                </a:lnTo>
                <a:lnTo>
                  <a:pt x="3121839" y="203486"/>
                </a:lnTo>
                <a:lnTo>
                  <a:pt x="3132142" y="226668"/>
                </a:lnTo>
                <a:lnTo>
                  <a:pt x="3134718" y="242123"/>
                </a:lnTo>
                <a:lnTo>
                  <a:pt x="3124415" y="270456"/>
                </a:lnTo>
                <a:lnTo>
                  <a:pt x="3108960" y="291062"/>
                </a:lnTo>
                <a:lnTo>
                  <a:pt x="3083203" y="309093"/>
                </a:lnTo>
                <a:lnTo>
                  <a:pt x="3044566" y="327123"/>
                </a:lnTo>
                <a:lnTo>
                  <a:pt x="2995626" y="340002"/>
                </a:lnTo>
                <a:lnTo>
                  <a:pt x="2931232" y="342578"/>
                </a:lnTo>
                <a:lnTo>
                  <a:pt x="2771534" y="342578"/>
                </a:lnTo>
                <a:lnTo>
                  <a:pt x="2586078" y="340002"/>
                </a:lnTo>
                <a:lnTo>
                  <a:pt x="2418653" y="340002"/>
                </a:lnTo>
                <a:lnTo>
                  <a:pt x="2256379" y="342578"/>
                </a:lnTo>
                <a:lnTo>
                  <a:pt x="2127590" y="347729"/>
                </a:lnTo>
                <a:lnTo>
                  <a:pt x="2016832" y="358032"/>
                </a:lnTo>
                <a:lnTo>
                  <a:pt x="1929256" y="370911"/>
                </a:lnTo>
                <a:lnTo>
                  <a:pt x="1795315" y="394093"/>
                </a:lnTo>
                <a:lnTo>
                  <a:pt x="1718042" y="409548"/>
                </a:lnTo>
                <a:lnTo>
                  <a:pt x="1205463" y="484245"/>
                </a:lnTo>
                <a:lnTo>
                  <a:pt x="976219" y="525458"/>
                </a:lnTo>
                <a:lnTo>
                  <a:pt x="829400" y="558943"/>
                </a:lnTo>
                <a:lnTo>
                  <a:pt x="631065" y="610458"/>
                </a:lnTo>
                <a:lnTo>
                  <a:pt x="564095" y="631065"/>
                </a:lnTo>
                <a:lnTo>
                  <a:pt x="548640" y="641368"/>
                </a:lnTo>
                <a:lnTo>
                  <a:pt x="530610" y="649095"/>
                </a:lnTo>
                <a:lnTo>
                  <a:pt x="507428" y="656822"/>
                </a:lnTo>
                <a:lnTo>
                  <a:pt x="468791" y="656822"/>
                </a:lnTo>
                <a:lnTo>
                  <a:pt x="432731" y="649095"/>
                </a:lnTo>
                <a:lnTo>
                  <a:pt x="376064" y="631065"/>
                </a:lnTo>
                <a:lnTo>
                  <a:pt x="319397" y="602731"/>
                </a:lnTo>
                <a:lnTo>
                  <a:pt x="262729" y="571822"/>
                </a:lnTo>
                <a:lnTo>
                  <a:pt x="162274" y="517731"/>
                </a:lnTo>
                <a:lnTo>
                  <a:pt x="105607" y="481670"/>
                </a:lnTo>
                <a:lnTo>
                  <a:pt x="61819" y="448185"/>
                </a:lnTo>
                <a:lnTo>
                  <a:pt x="28334" y="414700"/>
                </a:lnTo>
                <a:lnTo>
                  <a:pt x="10304" y="394093"/>
                </a:lnTo>
                <a:lnTo>
                  <a:pt x="5152" y="381214"/>
                </a:lnTo>
                <a:lnTo>
                  <a:pt x="0" y="355457"/>
                </a:lnTo>
                <a:lnTo>
                  <a:pt x="10304" y="337426"/>
                </a:lnTo>
                <a:lnTo>
                  <a:pt x="28334" y="337426"/>
                </a:lnTo>
                <a:lnTo>
                  <a:pt x="56668" y="342578"/>
                </a:lnTo>
                <a:lnTo>
                  <a:pt x="92728" y="358032"/>
                </a:lnTo>
                <a:lnTo>
                  <a:pt x="177729" y="386366"/>
                </a:lnTo>
                <a:lnTo>
                  <a:pt x="273033" y="406972"/>
                </a:lnTo>
                <a:lnTo>
                  <a:pt x="327124" y="409548"/>
                </a:lnTo>
                <a:lnTo>
                  <a:pt x="556368" y="386366"/>
                </a:lnTo>
                <a:lnTo>
                  <a:pt x="785612" y="352881"/>
                </a:lnTo>
                <a:lnTo>
                  <a:pt x="1012280" y="3193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8CDA28E2-57CE-414C-AE7C-4DD62D6CF3A9}"/>
              </a:ext>
            </a:extLst>
          </p:cNvPr>
          <p:cNvSpPr/>
          <p:nvPr/>
        </p:nvSpPr>
        <p:spPr>
          <a:xfrm rot="16200000">
            <a:off x="2543175" y="3459163"/>
            <a:ext cx="4518025" cy="571500"/>
          </a:xfrm>
          <a:custGeom>
            <a:avLst/>
            <a:gdLst>
              <a:gd name="connsiteX0" fmla="*/ 2754172 w 4517136"/>
              <a:gd name="connsiteY0" fmla="*/ 230429 h 570585"/>
              <a:gd name="connsiteX1" fmla="*/ 4114800 w 4517136"/>
              <a:gd name="connsiteY1" fmla="*/ 226771 h 570585"/>
              <a:gd name="connsiteX2" fmla="*/ 4191609 w 4517136"/>
              <a:gd name="connsiteY2" fmla="*/ 226771 h 570585"/>
              <a:gd name="connsiteX3" fmla="*/ 4242816 w 4517136"/>
              <a:gd name="connsiteY3" fmla="*/ 219456 h 570585"/>
              <a:gd name="connsiteX4" fmla="*/ 4294022 w 4517136"/>
              <a:gd name="connsiteY4" fmla="*/ 201168 h 570585"/>
              <a:gd name="connsiteX5" fmla="*/ 4337913 w 4517136"/>
              <a:gd name="connsiteY5" fmla="*/ 179222 h 570585"/>
              <a:gd name="connsiteX6" fmla="*/ 4370832 w 4517136"/>
              <a:gd name="connsiteY6" fmla="*/ 149961 h 570585"/>
              <a:gd name="connsiteX7" fmla="*/ 4396435 w 4517136"/>
              <a:gd name="connsiteY7" fmla="*/ 120701 h 570585"/>
              <a:gd name="connsiteX8" fmla="*/ 4422038 w 4517136"/>
              <a:gd name="connsiteY8" fmla="*/ 84125 h 570585"/>
              <a:gd name="connsiteX9" fmla="*/ 4451299 w 4517136"/>
              <a:gd name="connsiteY9" fmla="*/ 32918 h 570585"/>
              <a:gd name="connsiteX10" fmla="*/ 4462272 w 4517136"/>
              <a:gd name="connsiteY10" fmla="*/ 14630 h 570585"/>
              <a:gd name="connsiteX11" fmla="*/ 4484217 w 4517136"/>
              <a:gd name="connsiteY11" fmla="*/ 0 h 570585"/>
              <a:gd name="connsiteX12" fmla="*/ 4495190 w 4517136"/>
              <a:gd name="connsiteY12" fmla="*/ 3657 h 570585"/>
              <a:gd name="connsiteX13" fmla="*/ 4509820 w 4517136"/>
              <a:gd name="connsiteY13" fmla="*/ 14630 h 570585"/>
              <a:gd name="connsiteX14" fmla="*/ 4513478 w 4517136"/>
              <a:gd name="connsiteY14" fmla="*/ 40233 h 570585"/>
              <a:gd name="connsiteX15" fmla="*/ 4517136 w 4517136"/>
              <a:gd name="connsiteY15" fmla="*/ 87782 h 570585"/>
              <a:gd name="connsiteX16" fmla="*/ 4513478 w 4517136"/>
              <a:gd name="connsiteY16" fmla="*/ 168249 h 570585"/>
              <a:gd name="connsiteX17" fmla="*/ 4498848 w 4517136"/>
              <a:gd name="connsiteY17" fmla="*/ 259689 h 570585"/>
              <a:gd name="connsiteX18" fmla="*/ 4480560 w 4517136"/>
              <a:gd name="connsiteY18" fmla="*/ 321869 h 570585"/>
              <a:gd name="connsiteX19" fmla="*/ 4440326 w 4517136"/>
              <a:gd name="connsiteY19" fmla="*/ 409651 h 570585"/>
              <a:gd name="connsiteX20" fmla="*/ 4396435 w 4517136"/>
              <a:gd name="connsiteY20" fmla="*/ 479145 h 570585"/>
              <a:gd name="connsiteX21" fmla="*/ 4352544 w 4517136"/>
              <a:gd name="connsiteY21" fmla="*/ 541325 h 570585"/>
              <a:gd name="connsiteX22" fmla="*/ 4326940 w 4517136"/>
              <a:gd name="connsiteY22" fmla="*/ 563270 h 570585"/>
              <a:gd name="connsiteX23" fmla="*/ 4304995 w 4517136"/>
              <a:gd name="connsiteY23" fmla="*/ 570585 h 570585"/>
              <a:gd name="connsiteX24" fmla="*/ 4279392 w 4517136"/>
              <a:gd name="connsiteY24" fmla="*/ 570585 h 570585"/>
              <a:gd name="connsiteX25" fmla="*/ 4239158 w 4517136"/>
              <a:gd name="connsiteY25" fmla="*/ 548640 h 570585"/>
              <a:gd name="connsiteX26" fmla="*/ 4202582 w 4517136"/>
              <a:gd name="connsiteY26" fmla="*/ 530352 h 570585"/>
              <a:gd name="connsiteX27" fmla="*/ 4144060 w 4517136"/>
              <a:gd name="connsiteY27" fmla="*/ 512064 h 570585"/>
              <a:gd name="connsiteX28" fmla="*/ 4063593 w 4517136"/>
              <a:gd name="connsiteY28" fmla="*/ 501091 h 570585"/>
              <a:gd name="connsiteX29" fmla="*/ 3931920 w 4517136"/>
              <a:gd name="connsiteY29" fmla="*/ 497433 h 570585"/>
              <a:gd name="connsiteX30" fmla="*/ 3708806 w 4517136"/>
              <a:gd name="connsiteY30" fmla="*/ 493776 h 570585"/>
              <a:gd name="connsiteX31" fmla="*/ 3372307 w 4517136"/>
              <a:gd name="connsiteY31" fmla="*/ 497433 h 570585"/>
              <a:gd name="connsiteX32" fmla="*/ 2688336 w 4517136"/>
              <a:gd name="connsiteY32" fmla="*/ 497433 h 570585"/>
              <a:gd name="connsiteX33" fmla="*/ 2147011 w 4517136"/>
              <a:gd name="connsiteY33" fmla="*/ 497433 h 570585"/>
              <a:gd name="connsiteX34" fmla="*/ 1605686 w 4517136"/>
              <a:gd name="connsiteY34" fmla="*/ 497433 h 570585"/>
              <a:gd name="connsiteX35" fmla="*/ 1283817 w 4517136"/>
              <a:gd name="connsiteY35" fmla="*/ 497433 h 570585"/>
              <a:gd name="connsiteX36" fmla="*/ 1002182 w 4517136"/>
              <a:gd name="connsiteY36" fmla="*/ 497433 h 570585"/>
              <a:gd name="connsiteX37" fmla="*/ 698601 w 4517136"/>
              <a:gd name="connsiteY37" fmla="*/ 497433 h 570585"/>
              <a:gd name="connsiteX38" fmla="*/ 490118 w 4517136"/>
              <a:gd name="connsiteY38" fmla="*/ 497433 h 570585"/>
              <a:gd name="connsiteX39" fmla="*/ 362102 w 4517136"/>
              <a:gd name="connsiteY39" fmla="*/ 497433 h 570585"/>
              <a:gd name="connsiteX40" fmla="*/ 237744 w 4517136"/>
              <a:gd name="connsiteY40" fmla="*/ 497433 h 570585"/>
              <a:gd name="connsiteX41" fmla="*/ 197510 w 4517136"/>
              <a:gd name="connsiteY41" fmla="*/ 493776 h 570585"/>
              <a:gd name="connsiteX42" fmla="*/ 120700 w 4517136"/>
              <a:gd name="connsiteY42" fmla="*/ 468173 h 570585"/>
              <a:gd name="connsiteX43" fmla="*/ 47548 w 4517136"/>
              <a:gd name="connsiteY43" fmla="*/ 431597 h 570585"/>
              <a:gd name="connsiteX44" fmla="*/ 18288 w 4517136"/>
              <a:gd name="connsiteY44" fmla="*/ 409651 h 570585"/>
              <a:gd name="connsiteX45" fmla="*/ 3657 w 4517136"/>
              <a:gd name="connsiteY45" fmla="*/ 384048 h 570585"/>
              <a:gd name="connsiteX46" fmla="*/ 0 w 4517136"/>
              <a:gd name="connsiteY46" fmla="*/ 362102 h 570585"/>
              <a:gd name="connsiteX47" fmla="*/ 7315 w 4517136"/>
              <a:gd name="connsiteY47" fmla="*/ 336499 h 570585"/>
              <a:gd name="connsiteX48" fmla="*/ 25603 w 4517136"/>
              <a:gd name="connsiteY48" fmla="*/ 310896 h 570585"/>
              <a:gd name="connsiteX49" fmla="*/ 54864 w 4517136"/>
              <a:gd name="connsiteY49" fmla="*/ 285293 h 570585"/>
              <a:gd name="connsiteX50" fmla="*/ 87782 w 4517136"/>
              <a:gd name="connsiteY50" fmla="*/ 267005 h 570585"/>
              <a:gd name="connsiteX51" fmla="*/ 179222 w 4517136"/>
              <a:gd name="connsiteY51" fmla="*/ 223113 h 570585"/>
              <a:gd name="connsiteX52" fmla="*/ 256032 w 4517136"/>
              <a:gd name="connsiteY52" fmla="*/ 193853 h 570585"/>
              <a:gd name="connsiteX53" fmla="*/ 384048 w 4517136"/>
              <a:gd name="connsiteY53" fmla="*/ 168249 h 570585"/>
              <a:gd name="connsiteX54" fmla="*/ 442569 w 4517136"/>
              <a:gd name="connsiteY54" fmla="*/ 160934 h 570585"/>
              <a:gd name="connsiteX55" fmla="*/ 497433 w 4517136"/>
              <a:gd name="connsiteY55" fmla="*/ 171907 h 570585"/>
              <a:gd name="connsiteX56" fmla="*/ 662025 w 4517136"/>
              <a:gd name="connsiteY56" fmla="*/ 208483 h 570585"/>
              <a:gd name="connsiteX57" fmla="*/ 881481 w 4517136"/>
              <a:gd name="connsiteY57" fmla="*/ 212141 h 570585"/>
              <a:gd name="connsiteX58" fmla="*/ 1232611 w 4517136"/>
              <a:gd name="connsiteY58" fmla="*/ 223113 h 570585"/>
              <a:gd name="connsiteX59" fmla="*/ 1730044 w 4517136"/>
              <a:gd name="connsiteY59" fmla="*/ 237744 h 570585"/>
              <a:gd name="connsiteX60" fmla="*/ 2326233 w 4517136"/>
              <a:gd name="connsiteY60" fmla="*/ 252374 h 570585"/>
              <a:gd name="connsiteX61" fmla="*/ 2655417 w 4517136"/>
              <a:gd name="connsiteY61" fmla="*/ 226771 h 570585"/>
              <a:gd name="connsiteX62" fmla="*/ 2754172 w 4517136"/>
              <a:gd name="connsiteY62" fmla="*/ 230429 h 570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517136" h="570585">
                <a:moveTo>
                  <a:pt x="2754172" y="230429"/>
                </a:moveTo>
                <a:lnTo>
                  <a:pt x="4114800" y="226771"/>
                </a:lnTo>
                <a:lnTo>
                  <a:pt x="4191609" y="226771"/>
                </a:lnTo>
                <a:lnTo>
                  <a:pt x="4242816" y="219456"/>
                </a:lnTo>
                <a:lnTo>
                  <a:pt x="4294022" y="201168"/>
                </a:lnTo>
                <a:lnTo>
                  <a:pt x="4337913" y="179222"/>
                </a:lnTo>
                <a:lnTo>
                  <a:pt x="4370832" y="149961"/>
                </a:lnTo>
                <a:lnTo>
                  <a:pt x="4396435" y="120701"/>
                </a:lnTo>
                <a:lnTo>
                  <a:pt x="4422038" y="84125"/>
                </a:lnTo>
                <a:lnTo>
                  <a:pt x="4451299" y="32918"/>
                </a:lnTo>
                <a:lnTo>
                  <a:pt x="4462272" y="14630"/>
                </a:lnTo>
                <a:lnTo>
                  <a:pt x="4484217" y="0"/>
                </a:lnTo>
                <a:lnTo>
                  <a:pt x="4495190" y="3657"/>
                </a:lnTo>
                <a:lnTo>
                  <a:pt x="4509820" y="14630"/>
                </a:lnTo>
                <a:lnTo>
                  <a:pt x="4513478" y="40233"/>
                </a:lnTo>
                <a:lnTo>
                  <a:pt x="4517136" y="87782"/>
                </a:lnTo>
                <a:lnTo>
                  <a:pt x="4513478" y="168249"/>
                </a:lnTo>
                <a:lnTo>
                  <a:pt x="4498848" y="259689"/>
                </a:lnTo>
                <a:lnTo>
                  <a:pt x="4480560" y="321869"/>
                </a:lnTo>
                <a:lnTo>
                  <a:pt x="4440326" y="409651"/>
                </a:lnTo>
                <a:lnTo>
                  <a:pt x="4396435" y="479145"/>
                </a:lnTo>
                <a:lnTo>
                  <a:pt x="4352544" y="541325"/>
                </a:lnTo>
                <a:lnTo>
                  <a:pt x="4326940" y="563270"/>
                </a:lnTo>
                <a:lnTo>
                  <a:pt x="4304995" y="570585"/>
                </a:lnTo>
                <a:lnTo>
                  <a:pt x="4279392" y="570585"/>
                </a:lnTo>
                <a:lnTo>
                  <a:pt x="4239158" y="548640"/>
                </a:lnTo>
                <a:lnTo>
                  <a:pt x="4202582" y="530352"/>
                </a:lnTo>
                <a:lnTo>
                  <a:pt x="4144060" y="512064"/>
                </a:lnTo>
                <a:lnTo>
                  <a:pt x="4063593" y="501091"/>
                </a:lnTo>
                <a:lnTo>
                  <a:pt x="3931920" y="497433"/>
                </a:lnTo>
                <a:lnTo>
                  <a:pt x="3708806" y="493776"/>
                </a:lnTo>
                <a:lnTo>
                  <a:pt x="3372307" y="497433"/>
                </a:lnTo>
                <a:lnTo>
                  <a:pt x="2688336" y="497433"/>
                </a:lnTo>
                <a:lnTo>
                  <a:pt x="2147011" y="497433"/>
                </a:lnTo>
                <a:lnTo>
                  <a:pt x="1605686" y="497433"/>
                </a:lnTo>
                <a:lnTo>
                  <a:pt x="1283817" y="497433"/>
                </a:lnTo>
                <a:lnTo>
                  <a:pt x="1002182" y="497433"/>
                </a:lnTo>
                <a:lnTo>
                  <a:pt x="698601" y="497433"/>
                </a:lnTo>
                <a:lnTo>
                  <a:pt x="490118" y="497433"/>
                </a:lnTo>
                <a:lnTo>
                  <a:pt x="362102" y="497433"/>
                </a:lnTo>
                <a:lnTo>
                  <a:pt x="237744" y="497433"/>
                </a:lnTo>
                <a:lnTo>
                  <a:pt x="197510" y="493776"/>
                </a:lnTo>
                <a:lnTo>
                  <a:pt x="120700" y="468173"/>
                </a:lnTo>
                <a:lnTo>
                  <a:pt x="47548" y="431597"/>
                </a:lnTo>
                <a:lnTo>
                  <a:pt x="18288" y="409651"/>
                </a:lnTo>
                <a:lnTo>
                  <a:pt x="3657" y="384048"/>
                </a:lnTo>
                <a:lnTo>
                  <a:pt x="0" y="362102"/>
                </a:lnTo>
                <a:lnTo>
                  <a:pt x="7315" y="336499"/>
                </a:lnTo>
                <a:lnTo>
                  <a:pt x="25603" y="310896"/>
                </a:lnTo>
                <a:lnTo>
                  <a:pt x="54864" y="285293"/>
                </a:lnTo>
                <a:lnTo>
                  <a:pt x="87782" y="267005"/>
                </a:lnTo>
                <a:lnTo>
                  <a:pt x="179222" y="223113"/>
                </a:lnTo>
                <a:lnTo>
                  <a:pt x="256032" y="193853"/>
                </a:lnTo>
                <a:lnTo>
                  <a:pt x="384048" y="168249"/>
                </a:lnTo>
                <a:lnTo>
                  <a:pt x="442569" y="160934"/>
                </a:lnTo>
                <a:lnTo>
                  <a:pt x="497433" y="171907"/>
                </a:lnTo>
                <a:lnTo>
                  <a:pt x="662025" y="208483"/>
                </a:lnTo>
                <a:lnTo>
                  <a:pt x="881481" y="212141"/>
                </a:lnTo>
                <a:lnTo>
                  <a:pt x="1232611" y="223113"/>
                </a:lnTo>
                <a:lnTo>
                  <a:pt x="1730044" y="237744"/>
                </a:lnTo>
                <a:lnTo>
                  <a:pt x="2326233" y="252374"/>
                </a:lnTo>
                <a:lnTo>
                  <a:pt x="2655417" y="226771"/>
                </a:lnTo>
                <a:lnTo>
                  <a:pt x="2754172" y="2304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5C32F58-4180-414E-BF2F-046924D37234}"/>
              </a:ext>
            </a:extLst>
          </p:cNvPr>
          <p:cNvSpPr/>
          <p:nvPr/>
        </p:nvSpPr>
        <p:spPr>
          <a:xfrm>
            <a:off x="2633663" y="3481388"/>
            <a:ext cx="2178050" cy="1901825"/>
          </a:xfrm>
          <a:custGeom>
            <a:avLst/>
            <a:gdLst>
              <a:gd name="connsiteX0" fmla="*/ 1771110 w 2177830"/>
              <a:gd name="connsiteY0" fmla="*/ 631715 h 1901875"/>
              <a:gd name="connsiteX1" fmla="*/ 1886491 w 2177830"/>
              <a:gd name="connsiteY1" fmla="*/ 504795 h 1901875"/>
              <a:gd name="connsiteX2" fmla="*/ 2004757 w 2177830"/>
              <a:gd name="connsiteY2" fmla="*/ 372106 h 1901875"/>
              <a:gd name="connsiteX3" fmla="*/ 2128793 w 2177830"/>
              <a:gd name="connsiteY3" fmla="*/ 222110 h 1901875"/>
              <a:gd name="connsiteX4" fmla="*/ 2177830 w 2177830"/>
              <a:gd name="connsiteY4" fmla="*/ 175957 h 1901875"/>
              <a:gd name="connsiteX5" fmla="*/ 2163407 w 2177830"/>
              <a:gd name="connsiteY5" fmla="*/ 0 h 1901875"/>
              <a:gd name="connsiteX6" fmla="*/ 1923990 w 2177830"/>
              <a:gd name="connsiteY6" fmla="*/ 23076 h 1901875"/>
              <a:gd name="connsiteX7" fmla="*/ 1808609 w 2177830"/>
              <a:gd name="connsiteY7" fmla="*/ 175957 h 1901875"/>
              <a:gd name="connsiteX8" fmla="*/ 1701881 w 2177830"/>
              <a:gd name="connsiteY8" fmla="*/ 305761 h 1901875"/>
              <a:gd name="connsiteX9" fmla="*/ 1615344 w 2177830"/>
              <a:gd name="connsiteY9" fmla="*/ 412489 h 1901875"/>
              <a:gd name="connsiteX10" fmla="*/ 1476886 w 2177830"/>
              <a:gd name="connsiteY10" fmla="*/ 574024 h 1901875"/>
              <a:gd name="connsiteX11" fmla="*/ 1352851 w 2177830"/>
              <a:gd name="connsiteY11" fmla="*/ 718251 h 1901875"/>
              <a:gd name="connsiteX12" fmla="*/ 1159587 w 2177830"/>
              <a:gd name="connsiteY12" fmla="*/ 934592 h 1901875"/>
              <a:gd name="connsiteX13" fmla="*/ 1113434 w 2177830"/>
              <a:gd name="connsiteY13" fmla="*/ 989398 h 1901875"/>
              <a:gd name="connsiteX14" fmla="*/ 986514 w 2177830"/>
              <a:gd name="connsiteY14" fmla="*/ 1104780 h 1901875"/>
              <a:gd name="connsiteX15" fmla="*/ 850940 w 2177830"/>
              <a:gd name="connsiteY15" fmla="*/ 1223046 h 1901875"/>
              <a:gd name="connsiteX16" fmla="*/ 591332 w 2177830"/>
              <a:gd name="connsiteY16" fmla="*/ 1430733 h 1901875"/>
              <a:gd name="connsiteX17" fmla="*/ 398067 w 2177830"/>
              <a:gd name="connsiteY17" fmla="*/ 1577845 h 1901875"/>
              <a:gd name="connsiteX18" fmla="*/ 213457 w 2177830"/>
              <a:gd name="connsiteY18" fmla="*/ 1710534 h 1901875"/>
              <a:gd name="connsiteX19" fmla="*/ 46153 w 2177830"/>
              <a:gd name="connsiteY19" fmla="*/ 1823031 h 1901875"/>
              <a:gd name="connsiteX20" fmla="*/ 8654 w 2177830"/>
              <a:gd name="connsiteY20" fmla="*/ 1851876 h 1901875"/>
              <a:gd name="connsiteX21" fmla="*/ 0 w 2177830"/>
              <a:gd name="connsiteY21" fmla="*/ 1863414 h 1901875"/>
              <a:gd name="connsiteX22" fmla="*/ 0 w 2177830"/>
              <a:gd name="connsiteY22" fmla="*/ 1874953 h 1901875"/>
              <a:gd name="connsiteX23" fmla="*/ 5769 w 2177830"/>
              <a:gd name="connsiteY23" fmla="*/ 1889375 h 1901875"/>
              <a:gd name="connsiteX24" fmla="*/ 28846 w 2177830"/>
              <a:gd name="connsiteY24" fmla="*/ 1898029 h 1901875"/>
              <a:gd name="connsiteX25" fmla="*/ 63460 w 2177830"/>
              <a:gd name="connsiteY25" fmla="*/ 1889375 h 1901875"/>
              <a:gd name="connsiteX26" fmla="*/ 155766 w 2177830"/>
              <a:gd name="connsiteY26" fmla="*/ 1843223 h 1901875"/>
              <a:gd name="connsiteX27" fmla="*/ 320185 w 2177830"/>
              <a:gd name="connsiteY27" fmla="*/ 1759571 h 1901875"/>
              <a:gd name="connsiteX28" fmla="*/ 499026 w 2177830"/>
              <a:gd name="connsiteY28" fmla="*/ 1658612 h 1901875"/>
              <a:gd name="connsiteX29" fmla="*/ 654792 w 2177830"/>
              <a:gd name="connsiteY29" fmla="*/ 1566307 h 1901875"/>
              <a:gd name="connsiteX30" fmla="*/ 836518 w 2177830"/>
              <a:gd name="connsiteY30" fmla="*/ 1442271 h 1901875"/>
              <a:gd name="connsiteX31" fmla="*/ 983629 w 2177830"/>
              <a:gd name="connsiteY31" fmla="*/ 1335543 h 1901875"/>
              <a:gd name="connsiteX32" fmla="*/ 1191316 w 2177830"/>
              <a:gd name="connsiteY32" fmla="*/ 1179778 h 1901875"/>
              <a:gd name="connsiteX33" fmla="*/ 1303814 w 2177830"/>
              <a:gd name="connsiteY33" fmla="*/ 1081703 h 1901875"/>
              <a:gd name="connsiteX34" fmla="*/ 1543231 w 2177830"/>
              <a:gd name="connsiteY34" fmla="*/ 862478 h 1901875"/>
              <a:gd name="connsiteX35" fmla="*/ 1771110 w 2177830"/>
              <a:gd name="connsiteY35" fmla="*/ 631715 h 1901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177830" h="1901875">
                <a:moveTo>
                  <a:pt x="1771110" y="631715"/>
                </a:moveTo>
                <a:lnTo>
                  <a:pt x="1886491" y="504795"/>
                </a:lnTo>
                <a:lnTo>
                  <a:pt x="2004757" y="372106"/>
                </a:lnTo>
                <a:lnTo>
                  <a:pt x="2128793" y="222110"/>
                </a:lnTo>
                <a:lnTo>
                  <a:pt x="2177830" y="175957"/>
                </a:lnTo>
                <a:lnTo>
                  <a:pt x="2163407" y="0"/>
                </a:lnTo>
                <a:lnTo>
                  <a:pt x="1923990" y="23076"/>
                </a:lnTo>
                <a:lnTo>
                  <a:pt x="1808609" y="175957"/>
                </a:lnTo>
                <a:lnTo>
                  <a:pt x="1701881" y="305761"/>
                </a:lnTo>
                <a:lnTo>
                  <a:pt x="1615344" y="412489"/>
                </a:lnTo>
                <a:lnTo>
                  <a:pt x="1476886" y="574024"/>
                </a:lnTo>
                <a:lnTo>
                  <a:pt x="1352851" y="718251"/>
                </a:lnTo>
                <a:lnTo>
                  <a:pt x="1159587" y="934592"/>
                </a:lnTo>
                <a:lnTo>
                  <a:pt x="1113434" y="989398"/>
                </a:lnTo>
                <a:lnTo>
                  <a:pt x="986514" y="1104780"/>
                </a:lnTo>
                <a:lnTo>
                  <a:pt x="850940" y="1223046"/>
                </a:lnTo>
                <a:lnTo>
                  <a:pt x="591332" y="1430733"/>
                </a:lnTo>
                <a:lnTo>
                  <a:pt x="398067" y="1577845"/>
                </a:lnTo>
                <a:lnTo>
                  <a:pt x="213457" y="1710534"/>
                </a:lnTo>
                <a:lnTo>
                  <a:pt x="46153" y="1823031"/>
                </a:lnTo>
                <a:lnTo>
                  <a:pt x="8654" y="1851876"/>
                </a:lnTo>
                <a:lnTo>
                  <a:pt x="0" y="1863414"/>
                </a:lnTo>
                <a:lnTo>
                  <a:pt x="0" y="1874953"/>
                </a:lnTo>
                <a:lnTo>
                  <a:pt x="5769" y="1889375"/>
                </a:lnTo>
                <a:cubicBezTo>
                  <a:pt x="26845" y="1898408"/>
                  <a:pt x="8173" y="1901875"/>
                  <a:pt x="28846" y="1898029"/>
                </a:cubicBezTo>
                <a:lnTo>
                  <a:pt x="63460" y="1889375"/>
                </a:lnTo>
                <a:lnTo>
                  <a:pt x="155766" y="1843223"/>
                </a:lnTo>
                <a:lnTo>
                  <a:pt x="320185" y="1759571"/>
                </a:lnTo>
                <a:lnTo>
                  <a:pt x="499026" y="1658612"/>
                </a:lnTo>
                <a:lnTo>
                  <a:pt x="654792" y="1566307"/>
                </a:lnTo>
                <a:lnTo>
                  <a:pt x="836518" y="1442271"/>
                </a:lnTo>
                <a:lnTo>
                  <a:pt x="983629" y="1335543"/>
                </a:lnTo>
                <a:lnTo>
                  <a:pt x="1191316" y="1179778"/>
                </a:lnTo>
                <a:lnTo>
                  <a:pt x="1303814" y="1081703"/>
                </a:lnTo>
                <a:lnTo>
                  <a:pt x="1543231" y="862478"/>
                </a:lnTo>
                <a:lnTo>
                  <a:pt x="1771110" y="6317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F41006C-7843-854F-86C7-FBC079B4AA4A}"/>
              </a:ext>
            </a:extLst>
          </p:cNvPr>
          <p:cNvSpPr/>
          <p:nvPr/>
        </p:nvSpPr>
        <p:spPr>
          <a:xfrm>
            <a:off x="4968875" y="3444875"/>
            <a:ext cx="2316163" cy="1839913"/>
          </a:xfrm>
          <a:custGeom>
            <a:avLst/>
            <a:gdLst>
              <a:gd name="connsiteX0" fmla="*/ 361950 w 2315935"/>
              <a:gd name="connsiteY0" fmla="*/ 661307 h 1839685"/>
              <a:gd name="connsiteX1" fmla="*/ 204107 w 2315935"/>
              <a:gd name="connsiteY1" fmla="*/ 473528 h 1839685"/>
              <a:gd name="connsiteX2" fmla="*/ 81642 w 2315935"/>
              <a:gd name="connsiteY2" fmla="*/ 326571 h 1839685"/>
              <a:gd name="connsiteX3" fmla="*/ 0 w 2315935"/>
              <a:gd name="connsiteY3" fmla="*/ 223157 h 1839685"/>
              <a:gd name="connsiteX4" fmla="*/ 0 w 2315935"/>
              <a:gd name="connsiteY4" fmla="*/ 0 h 1839685"/>
              <a:gd name="connsiteX5" fmla="*/ 95250 w 2315935"/>
              <a:gd name="connsiteY5" fmla="*/ 122464 h 1839685"/>
              <a:gd name="connsiteX6" fmla="*/ 198664 w 2315935"/>
              <a:gd name="connsiteY6" fmla="*/ 250371 h 1839685"/>
              <a:gd name="connsiteX7" fmla="*/ 321128 w 2315935"/>
              <a:gd name="connsiteY7" fmla="*/ 389164 h 1839685"/>
              <a:gd name="connsiteX8" fmla="*/ 449035 w 2315935"/>
              <a:gd name="connsiteY8" fmla="*/ 525235 h 1839685"/>
              <a:gd name="connsiteX9" fmla="*/ 598714 w 2315935"/>
              <a:gd name="connsiteY9" fmla="*/ 672192 h 1839685"/>
              <a:gd name="connsiteX10" fmla="*/ 732064 w 2315935"/>
              <a:gd name="connsiteY10" fmla="*/ 794657 h 1839685"/>
              <a:gd name="connsiteX11" fmla="*/ 873578 w 2315935"/>
              <a:gd name="connsiteY11" fmla="*/ 917121 h 1839685"/>
              <a:gd name="connsiteX12" fmla="*/ 990600 w 2315935"/>
              <a:gd name="connsiteY12" fmla="*/ 1012371 h 1839685"/>
              <a:gd name="connsiteX13" fmla="*/ 1132114 w 2315935"/>
              <a:gd name="connsiteY13" fmla="*/ 1126671 h 1839685"/>
              <a:gd name="connsiteX14" fmla="*/ 1336221 w 2315935"/>
              <a:gd name="connsiteY14" fmla="*/ 1265464 h 1839685"/>
              <a:gd name="connsiteX15" fmla="*/ 1524000 w 2315935"/>
              <a:gd name="connsiteY15" fmla="*/ 1382485 h 1839685"/>
              <a:gd name="connsiteX16" fmla="*/ 1711778 w 2315935"/>
              <a:gd name="connsiteY16" fmla="*/ 1488621 h 1839685"/>
              <a:gd name="connsiteX17" fmla="*/ 1989364 w 2315935"/>
              <a:gd name="connsiteY17" fmla="*/ 1627414 h 1839685"/>
              <a:gd name="connsiteX18" fmla="*/ 2168978 w 2315935"/>
              <a:gd name="connsiteY18" fmla="*/ 1706335 h 1839685"/>
              <a:gd name="connsiteX19" fmla="*/ 2277835 w 2315935"/>
              <a:gd name="connsiteY19" fmla="*/ 1749878 h 1839685"/>
              <a:gd name="connsiteX20" fmla="*/ 2299607 w 2315935"/>
              <a:gd name="connsiteY20" fmla="*/ 1760764 h 1839685"/>
              <a:gd name="connsiteX21" fmla="*/ 2313214 w 2315935"/>
              <a:gd name="connsiteY21" fmla="*/ 1774371 h 1839685"/>
              <a:gd name="connsiteX22" fmla="*/ 2315935 w 2315935"/>
              <a:gd name="connsiteY22" fmla="*/ 1787978 h 1839685"/>
              <a:gd name="connsiteX23" fmla="*/ 2302328 w 2315935"/>
              <a:gd name="connsiteY23" fmla="*/ 1809750 h 1839685"/>
              <a:gd name="connsiteX24" fmla="*/ 2280557 w 2315935"/>
              <a:gd name="connsiteY24" fmla="*/ 1826078 h 1839685"/>
              <a:gd name="connsiteX25" fmla="*/ 2247900 w 2315935"/>
              <a:gd name="connsiteY25" fmla="*/ 1839685 h 1839685"/>
              <a:gd name="connsiteX26" fmla="*/ 2190750 w 2315935"/>
              <a:gd name="connsiteY26" fmla="*/ 1839685 h 1839685"/>
              <a:gd name="connsiteX27" fmla="*/ 1973035 w 2315935"/>
              <a:gd name="connsiteY27" fmla="*/ 1839685 h 1839685"/>
              <a:gd name="connsiteX28" fmla="*/ 1711778 w 2315935"/>
              <a:gd name="connsiteY28" fmla="*/ 1836964 h 1839685"/>
              <a:gd name="connsiteX29" fmla="*/ 1562100 w 2315935"/>
              <a:gd name="connsiteY29" fmla="*/ 1839685 h 1839685"/>
              <a:gd name="connsiteX30" fmla="*/ 1534885 w 2315935"/>
              <a:gd name="connsiteY30" fmla="*/ 1836964 h 1839685"/>
              <a:gd name="connsiteX31" fmla="*/ 1499507 w 2315935"/>
              <a:gd name="connsiteY31" fmla="*/ 1826078 h 1839685"/>
              <a:gd name="connsiteX32" fmla="*/ 1458685 w 2315935"/>
              <a:gd name="connsiteY32" fmla="*/ 1804307 h 1839685"/>
              <a:gd name="connsiteX33" fmla="*/ 1409700 w 2315935"/>
              <a:gd name="connsiteY33" fmla="*/ 1774371 h 1839685"/>
              <a:gd name="connsiteX34" fmla="*/ 1314450 w 2315935"/>
              <a:gd name="connsiteY34" fmla="*/ 1700892 h 1839685"/>
              <a:gd name="connsiteX35" fmla="*/ 1191985 w 2315935"/>
              <a:gd name="connsiteY35" fmla="*/ 1586592 h 1839685"/>
              <a:gd name="connsiteX36" fmla="*/ 1006928 w 2315935"/>
              <a:gd name="connsiteY36" fmla="*/ 1390650 h 1839685"/>
              <a:gd name="connsiteX37" fmla="*/ 835478 w 2315935"/>
              <a:gd name="connsiteY37" fmla="*/ 1205592 h 1839685"/>
              <a:gd name="connsiteX38" fmla="*/ 625928 w 2315935"/>
              <a:gd name="connsiteY38" fmla="*/ 971550 h 1839685"/>
              <a:gd name="connsiteX39" fmla="*/ 457200 w 2315935"/>
              <a:gd name="connsiteY39" fmla="*/ 775607 h 1839685"/>
              <a:gd name="connsiteX40" fmla="*/ 361950 w 2315935"/>
              <a:gd name="connsiteY40" fmla="*/ 661307 h 183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15935" h="1839685">
                <a:moveTo>
                  <a:pt x="361950" y="661307"/>
                </a:moveTo>
                <a:lnTo>
                  <a:pt x="204107" y="473528"/>
                </a:lnTo>
                <a:lnTo>
                  <a:pt x="81642" y="326571"/>
                </a:lnTo>
                <a:lnTo>
                  <a:pt x="0" y="223157"/>
                </a:lnTo>
                <a:lnTo>
                  <a:pt x="0" y="0"/>
                </a:lnTo>
                <a:lnTo>
                  <a:pt x="95250" y="122464"/>
                </a:lnTo>
                <a:lnTo>
                  <a:pt x="198664" y="250371"/>
                </a:lnTo>
                <a:lnTo>
                  <a:pt x="321128" y="389164"/>
                </a:lnTo>
                <a:lnTo>
                  <a:pt x="449035" y="525235"/>
                </a:lnTo>
                <a:lnTo>
                  <a:pt x="598714" y="672192"/>
                </a:lnTo>
                <a:lnTo>
                  <a:pt x="732064" y="794657"/>
                </a:lnTo>
                <a:lnTo>
                  <a:pt x="873578" y="917121"/>
                </a:lnTo>
                <a:lnTo>
                  <a:pt x="990600" y="1012371"/>
                </a:lnTo>
                <a:lnTo>
                  <a:pt x="1132114" y="1126671"/>
                </a:lnTo>
                <a:lnTo>
                  <a:pt x="1336221" y="1265464"/>
                </a:lnTo>
                <a:lnTo>
                  <a:pt x="1524000" y="1382485"/>
                </a:lnTo>
                <a:lnTo>
                  <a:pt x="1711778" y="1488621"/>
                </a:lnTo>
                <a:lnTo>
                  <a:pt x="1989364" y="1627414"/>
                </a:lnTo>
                <a:lnTo>
                  <a:pt x="2168978" y="1706335"/>
                </a:lnTo>
                <a:lnTo>
                  <a:pt x="2277835" y="1749878"/>
                </a:lnTo>
                <a:lnTo>
                  <a:pt x="2299607" y="1760764"/>
                </a:lnTo>
                <a:lnTo>
                  <a:pt x="2313214" y="1774371"/>
                </a:lnTo>
                <a:lnTo>
                  <a:pt x="2315935" y="1787978"/>
                </a:lnTo>
                <a:lnTo>
                  <a:pt x="2302328" y="1809750"/>
                </a:lnTo>
                <a:lnTo>
                  <a:pt x="2280557" y="1826078"/>
                </a:lnTo>
                <a:lnTo>
                  <a:pt x="2247900" y="1839685"/>
                </a:lnTo>
                <a:lnTo>
                  <a:pt x="2190750" y="1839685"/>
                </a:lnTo>
                <a:lnTo>
                  <a:pt x="1973035" y="1839685"/>
                </a:lnTo>
                <a:lnTo>
                  <a:pt x="1711778" y="1836964"/>
                </a:lnTo>
                <a:lnTo>
                  <a:pt x="1562100" y="1839685"/>
                </a:lnTo>
                <a:lnTo>
                  <a:pt x="1534885" y="1836964"/>
                </a:lnTo>
                <a:lnTo>
                  <a:pt x="1499507" y="1826078"/>
                </a:lnTo>
                <a:lnTo>
                  <a:pt x="1458685" y="1804307"/>
                </a:lnTo>
                <a:lnTo>
                  <a:pt x="1409700" y="1774371"/>
                </a:lnTo>
                <a:lnTo>
                  <a:pt x="1314450" y="1700892"/>
                </a:lnTo>
                <a:lnTo>
                  <a:pt x="1191985" y="1586592"/>
                </a:lnTo>
                <a:lnTo>
                  <a:pt x="1006928" y="1390650"/>
                </a:lnTo>
                <a:lnTo>
                  <a:pt x="835478" y="1205592"/>
                </a:lnTo>
                <a:lnTo>
                  <a:pt x="625928" y="971550"/>
                </a:lnTo>
                <a:lnTo>
                  <a:pt x="457200" y="775607"/>
                </a:lnTo>
                <a:lnTo>
                  <a:pt x="361950" y="661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74B4CE-8B38-4724-9CB4-E8D531B9B29B}"/>
              </a:ext>
            </a:extLst>
          </p:cNvPr>
          <p:cNvGrpSpPr/>
          <p:nvPr/>
        </p:nvGrpSpPr>
        <p:grpSpPr>
          <a:xfrm>
            <a:off x="2643187" y="1485900"/>
            <a:ext cx="4651375" cy="4518025"/>
            <a:chOff x="2786063" y="1638300"/>
            <a:chExt cx="4651375" cy="4518025"/>
          </a:xfrm>
        </p:grpSpPr>
        <p:sp>
          <p:nvSpPr>
            <p:cNvPr id="7" name="フリーフォーム 58">
              <a:extLst>
                <a:ext uri="{FF2B5EF4-FFF2-40B4-BE49-F238E27FC236}">
                  <a16:creationId xmlns:a16="http://schemas.microsoft.com/office/drawing/2014/main" id="{740D81C7-0CFB-41EF-A364-1A00FCCDFCF8}"/>
                </a:ext>
              </a:extLst>
            </p:cNvPr>
            <p:cNvSpPr/>
            <p:nvPr/>
          </p:nvSpPr>
          <p:spPr>
            <a:xfrm>
              <a:off x="2952750" y="2244725"/>
              <a:ext cx="3927475" cy="666750"/>
            </a:xfrm>
            <a:custGeom>
              <a:avLst/>
              <a:gdLst>
                <a:gd name="connsiteX0" fmla="*/ 2495550 w 3927475"/>
                <a:gd name="connsiteY0" fmla="*/ 149225 h 666750"/>
                <a:gd name="connsiteX1" fmla="*/ 2905125 w 3927475"/>
                <a:gd name="connsiteY1" fmla="*/ 111125 h 666750"/>
                <a:gd name="connsiteX2" fmla="*/ 3305175 w 3927475"/>
                <a:gd name="connsiteY2" fmla="*/ 73025 h 666750"/>
                <a:gd name="connsiteX3" fmla="*/ 3384550 w 3927475"/>
                <a:gd name="connsiteY3" fmla="*/ 63500 h 666750"/>
                <a:gd name="connsiteX4" fmla="*/ 3406775 w 3927475"/>
                <a:gd name="connsiteY4" fmla="*/ 57150 h 666750"/>
                <a:gd name="connsiteX5" fmla="*/ 3473450 w 3927475"/>
                <a:gd name="connsiteY5" fmla="*/ 6350 h 666750"/>
                <a:gd name="connsiteX6" fmla="*/ 3489325 w 3927475"/>
                <a:gd name="connsiteY6" fmla="*/ 0 h 666750"/>
                <a:gd name="connsiteX7" fmla="*/ 3511550 w 3927475"/>
                <a:gd name="connsiteY7" fmla="*/ 0 h 666750"/>
                <a:gd name="connsiteX8" fmla="*/ 3641725 w 3927475"/>
                <a:gd name="connsiteY8" fmla="*/ 31750 h 666750"/>
                <a:gd name="connsiteX9" fmla="*/ 3756025 w 3927475"/>
                <a:gd name="connsiteY9" fmla="*/ 66675 h 666750"/>
                <a:gd name="connsiteX10" fmla="*/ 3841750 w 3927475"/>
                <a:gd name="connsiteY10" fmla="*/ 107950 h 666750"/>
                <a:gd name="connsiteX11" fmla="*/ 3879850 w 3927475"/>
                <a:gd name="connsiteY11" fmla="*/ 136525 h 666750"/>
                <a:gd name="connsiteX12" fmla="*/ 3908425 w 3927475"/>
                <a:gd name="connsiteY12" fmla="*/ 165100 h 666750"/>
                <a:gd name="connsiteX13" fmla="*/ 3921125 w 3927475"/>
                <a:gd name="connsiteY13" fmla="*/ 184150 h 666750"/>
                <a:gd name="connsiteX14" fmla="*/ 3927475 w 3927475"/>
                <a:gd name="connsiteY14" fmla="*/ 196850 h 666750"/>
                <a:gd name="connsiteX15" fmla="*/ 3927475 w 3927475"/>
                <a:gd name="connsiteY15" fmla="*/ 209550 h 666750"/>
                <a:gd name="connsiteX16" fmla="*/ 3914775 w 3927475"/>
                <a:gd name="connsiteY16" fmla="*/ 244475 h 666750"/>
                <a:gd name="connsiteX17" fmla="*/ 3895725 w 3927475"/>
                <a:gd name="connsiteY17" fmla="*/ 273050 h 666750"/>
                <a:gd name="connsiteX18" fmla="*/ 3867150 w 3927475"/>
                <a:gd name="connsiteY18" fmla="*/ 288925 h 666750"/>
                <a:gd name="connsiteX19" fmla="*/ 3829050 w 3927475"/>
                <a:gd name="connsiteY19" fmla="*/ 304800 h 666750"/>
                <a:gd name="connsiteX20" fmla="*/ 3787775 w 3927475"/>
                <a:gd name="connsiteY20" fmla="*/ 307975 h 666750"/>
                <a:gd name="connsiteX21" fmla="*/ 3673475 w 3927475"/>
                <a:gd name="connsiteY21" fmla="*/ 304800 h 666750"/>
                <a:gd name="connsiteX22" fmla="*/ 3451225 w 3927475"/>
                <a:gd name="connsiteY22" fmla="*/ 298450 h 666750"/>
                <a:gd name="connsiteX23" fmla="*/ 3127375 w 3927475"/>
                <a:gd name="connsiteY23" fmla="*/ 298450 h 666750"/>
                <a:gd name="connsiteX24" fmla="*/ 2806700 w 3927475"/>
                <a:gd name="connsiteY24" fmla="*/ 311150 h 666750"/>
                <a:gd name="connsiteX25" fmla="*/ 2616200 w 3927475"/>
                <a:gd name="connsiteY25" fmla="*/ 323850 h 666750"/>
                <a:gd name="connsiteX26" fmla="*/ 2349500 w 3927475"/>
                <a:gd name="connsiteY26" fmla="*/ 355600 h 666750"/>
                <a:gd name="connsiteX27" fmla="*/ 2181225 w 3927475"/>
                <a:gd name="connsiteY27" fmla="*/ 381000 h 666750"/>
                <a:gd name="connsiteX28" fmla="*/ 1895475 w 3927475"/>
                <a:gd name="connsiteY28" fmla="*/ 428625 h 666750"/>
                <a:gd name="connsiteX29" fmla="*/ 1593850 w 3927475"/>
                <a:gd name="connsiteY29" fmla="*/ 473075 h 666750"/>
                <a:gd name="connsiteX30" fmla="*/ 1130300 w 3927475"/>
                <a:gd name="connsiteY30" fmla="*/ 552450 h 666750"/>
                <a:gd name="connsiteX31" fmla="*/ 927100 w 3927475"/>
                <a:gd name="connsiteY31" fmla="*/ 584200 h 666750"/>
                <a:gd name="connsiteX32" fmla="*/ 758825 w 3927475"/>
                <a:gd name="connsiteY32" fmla="*/ 619125 h 666750"/>
                <a:gd name="connsiteX33" fmla="*/ 635000 w 3927475"/>
                <a:gd name="connsiteY33" fmla="*/ 654050 h 666750"/>
                <a:gd name="connsiteX34" fmla="*/ 606425 w 3927475"/>
                <a:gd name="connsiteY34" fmla="*/ 663575 h 666750"/>
                <a:gd name="connsiteX35" fmla="*/ 584200 w 3927475"/>
                <a:gd name="connsiteY35" fmla="*/ 666750 h 666750"/>
                <a:gd name="connsiteX36" fmla="*/ 492125 w 3927475"/>
                <a:gd name="connsiteY36" fmla="*/ 654050 h 666750"/>
                <a:gd name="connsiteX37" fmla="*/ 403225 w 3927475"/>
                <a:gd name="connsiteY37" fmla="*/ 635000 h 666750"/>
                <a:gd name="connsiteX38" fmla="*/ 327025 w 3927475"/>
                <a:gd name="connsiteY38" fmla="*/ 612775 h 666750"/>
                <a:gd name="connsiteX39" fmla="*/ 260350 w 3927475"/>
                <a:gd name="connsiteY39" fmla="*/ 590550 h 666750"/>
                <a:gd name="connsiteX40" fmla="*/ 206375 w 3927475"/>
                <a:gd name="connsiteY40" fmla="*/ 561975 h 666750"/>
                <a:gd name="connsiteX41" fmla="*/ 149225 w 3927475"/>
                <a:gd name="connsiteY41" fmla="*/ 523875 h 666750"/>
                <a:gd name="connsiteX42" fmla="*/ 111125 w 3927475"/>
                <a:gd name="connsiteY42" fmla="*/ 492125 h 666750"/>
                <a:gd name="connsiteX43" fmla="*/ 63500 w 3927475"/>
                <a:gd name="connsiteY43" fmla="*/ 444500 h 666750"/>
                <a:gd name="connsiteX44" fmla="*/ 19050 w 3927475"/>
                <a:gd name="connsiteY44" fmla="*/ 381000 h 666750"/>
                <a:gd name="connsiteX45" fmla="*/ 0 w 3927475"/>
                <a:gd name="connsiteY45" fmla="*/ 339725 h 666750"/>
                <a:gd name="connsiteX46" fmla="*/ 0 w 3927475"/>
                <a:gd name="connsiteY46" fmla="*/ 327025 h 666750"/>
                <a:gd name="connsiteX47" fmla="*/ 3175 w 3927475"/>
                <a:gd name="connsiteY47" fmla="*/ 314325 h 666750"/>
                <a:gd name="connsiteX48" fmla="*/ 9525 w 3927475"/>
                <a:gd name="connsiteY48" fmla="*/ 307975 h 666750"/>
                <a:gd name="connsiteX49" fmla="*/ 31750 w 3927475"/>
                <a:gd name="connsiteY49" fmla="*/ 304800 h 666750"/>
                <a:gd name="connsiteX50" fmla="*/ 57150 w 3927475"/>
                <a:gd name="connsiteY50" fmla="*/ 317500 h 666750"/>
                <a:gd name="connsiteX51" fmla="*/ 76200 w 3927475"/>
                <a:gd name="connsiteY51" fmla="*/ 333375 h 666750"/>
                <a:gd name="connsiteX52" fmla="*/ 104775 w 3927475"/>
                <a:gd name="connsiteY52" fmla="*/ 355600 h 666750"/>
                <a:gd name="connsiteX53" fmla="*/ 155575 w 3927475"/>
                <a:gd name="connsiteY53" fmla="*/ 381000 h 666750"/>
                <a:gd name="connsiteX54" fmla="*/ 200025 w 3927475"/>
                <a:gd name="connsiteY54" fmla="*/ 396875 h 666750"/>
                <a:gd name="connsiteX55" fmla="*/ 250825 w 3927475"/>
                <a:gd name="connsiteY55" fmla="*/ 406400 h 666750"/>
                <a:gd name="connsiteX56" fmla="*/ 339725 w 3927475"/>
                <a:gd name="connsiteY56" fmla="*/ 412750 h 666750"/>
                <a:gd name="connsiteX57" fmla="*/ 463550 w 3927475"/>
                <a:gd name="connsiteY57" fmla="*/ 403225 h 666750"/>
                <a:gd name="connsiteX58" fmla="*/ 603250 w 3927475"/>
                <a:gd name="connsiteY58" fmla="*/ 393700 h 666750"/>
                <a:gd name="connsiteX59" fmla="*/ 863600 w 3927475"/>
                <a:gd name="connsiteY59" fmla="*/ 368300 h 666750"/>
                <a:gd name="connsiteX60" fmla="*/ 1225550 w 3927475"/>
                <a:gd name="connsiteY60" fmla="*/ 323850 h 666750"/>
                <a:gd name="connsiteX61" fmla="*/ 1670050 w 3927475"/>
                <a:gd name="connsiteY61" fmla="*/ 260350 h 666750"/>
                <a:gd name="connsiteX62" fmla="*/ 1968500 w 3927475"/>
                <a:gd name="connsiteY62" fmla="*/ 215900 h 666750"/>
                <a:gd name="connsiteX63" fmla="*/ 2187575 w 3927475"/>
                <a:gd name="connsiteY63" fmla="*/ 180975 h 666750"/>
                <a:gd name="connsiteX64" fmla="*/ 2444750 w 3927475"/>
                <a:gd name="connsiteY64" fmla="*/ 155575 h 666750"/>
                <a:gd name="connsiteX65" fmla="*/ 2495550 w 3927475"/>
                <a:gd name="connsiteY65" fmla="*/ 14922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27475" h="666750">
                  <a:moveTo>
                    <a:pt x="2495550" y="149225"/>
                  </a:moveTo>
                  <a:lnTo>
                    <a:pt x="2905125" y="111125"/>
                  </a:lnTo>
                  <a:lnTo>
                    <a:pt x="3305175" y="73025"/>
                  </a:lnTo>
                  <a:lnTo>
                    <a:pt x="3384550" y="63500"/>
                  </a:lnTo>
                  <a:lnTo>
                    <a:pt x="3406775" y="57150"/>
                  </a:lnTo>
                  <a:lnTo>
                    <a:pt x="3473450" y="6350"/>
                  </a:lnTo>
                  <a:lnTo>
                    <a:pt x="3489325" y="0"/>
                  </a:lnTo>
                  <a:lnTo>
                    <a:pt x="3511550" y="0"/>
                  </a:lnTo>
                  <a:lnTo>
                    <a:pt x="3641725" y="31750"/>
                  </a:lnTo>
                  <a:lnTo>
                    <a:pt x="3756025" y="66675"/>
                  </a:lnTo>
                  <a:lnTo>
                    <a:pt x="3841750" y="107950"/>
                  </a:lnTo>
                  <a:lnTo>
                    <a:pt x="3879850" y="136525"/>
                  </a:lnTo>
                  <a:lnTo>
                    <a:pt x="3908425" y="165100"/>
                  </a:lnTo>
                  <a:lnTo>
                    <a:pt x="3921125" y="184150"/>
                  </a:lnTo>
                  <a:lnTo>
                    <a:pt x="3927475" y="196850"/>
                  </a:lnTo>
                  <a:lnTo>
                    <a:pt x="3927475" y="209550"/>
                  </a:lnTo>
                  <a:lnTo>
                    <a:pt x="3914775" y="244475"/>
                  </a:lnTo>
                  <a:lnTo>
                    <a:pt x="3895725" y="273050"/>
                  </a:lnTo>
                  <a:lnTo>
                    <a:pt x="3867150" y="288925"/>
                  </a:lnTo>
                  <a:lnTo>
                    <a:pt x="3829050" y="304800"/>
                  </a:lnTo>
                  <a:lnTo>
                    <a:pt x="3787775" y="307975"/>
                  </a:lnTo>
                  <a:lnTo>
                    <a:pt x="3673475" y="304800"/>
                  </a:lnTo>
                  <a:lnTo>
                    <a:pt x="3451225" y="298450"/>
                  </a:lnTo>
                  <a:lnTo>
                    <a:pt x="3127375" y="298450"/>
                  </a:lnTo>
                  <a:lnTo>
                    <a:pt x="2806700" y="311150"/>
                  </a:lnTo>
                  <a:lnTo>
                    <a:pt x="2616200" y="323850"/>
                  </a:lnTo>
                  <a:lnTo>
                    <a:pt x="2349500" y="355600"/>
                  </a:lnTo>
                  <a:lnTo>
                    <a:pt x="2181225" y="381000"/>
                  </a:lnTo>
                  <a:lnTo>
                    <a:pt x="1895475" y="428625"/>
                  </a:lnTo>
                  <a:lnTo>
                    <a:pt x="1593850" y="473075"/>
                  </a:lnTo>
                  <a:lnTo>
                    <a:pt x="1130300" y="552450"/>
                  </a:lnTo>
                  <a:lnTo>
                    <a:pt x="927100" y="584200"/>
                  </a:lnTo>
                  <a:lnTo>
                    <a:pt x="758825" y="619125"/>
                  </a:lnTo>
                  <a:lnTo>
                    <a:pt x="635000" y="654050"/>
                  </a:lnTo>
                  <a:lnTo>
                    <a:pt x="606425" y="663575"/>
                  </a:lnTo>
                  <a:lnTo>
                    <a:pt x="584200" y="666750"/>
                  </a:lnTo>
                  <a:lnTo>
                    <a:pt x="492125" y="654050"/>
                  </a:lnTo>
                  <a:lnTo>
                    <a:pt x="403225" y="635000"/>
                  </a:lnTo>
                  <a:lnTo>
                    <a:pt x="327025" y="612775"/>
                  </a:lnTo>
                  <a:lnTo>
                    <a:pt x="260350" y="590550"/>
                  </a:lnTo>
                  <a:lnTo>
                    <a:pt x="206375" y="561975"/>
                  </a:lnTo>
                  <a:lnTo>
                    <a:pt x="149225" y="523875"/>
                  </a:lnTo>
                  <a:lnTo>
                    <a:pt x="111125" y="492125"/>
                  </a:lnTo>
                  <a:lnTo>
                    <a:pt x="63500" y="444500"/>
                  </a:lnTo>
                  <a:lnTo>
                    <a:pt x="19050" y="381000"/>
                  </a:lnTo>
                  <a:lnTo>
                    <a:pt x="0" y="339725"/>
                  </a:lnTo>
                  <a:lnTo>
                    <a:pt x="0" y="327025"/>
                  </a:lnTo>
                  <a:lnTo>
                    <a:pt x="3175" y="314325"/>
                  </a:lnTo>
                  <a:lnTo>
                    <a:pt x="9525" y="307975"/>
                  </a:lnTo>
                  <a:lnTo>
                    <a:pt x="31750" y="304800"/>
                  </a:lnTo>
                  <a:lnTo>
                    <a:pt x="57150" y="317500"/>
                  </a:lnTo>
                  <a:lnTo>
                    <a:pt x="76200" y="333375"/>
                  </a:lnTo>
                  <a:lnTo>
                    <a:pt x="104775" y="355600"/>
                  </a:lnTo>
                  <a:lnTo>
                    <a:pt x="155575" y="381000"/>
                  </a:lnTo>
                  <a:lnTo>
                    <a:pt x="200025" y="396875"/>
                  </a:lnTo>
                  <a:lnTo>
                    <a:pt x="250825" y="406400"/>
                  </a:lnTo>
                  <a:lnTo>
                    <a:pt x="339725" y="412750"/>
                  </a:lnTo>
                  <a:lnTo>
                    <a:pt x="463550" y="403225"/>
                  </a:lnTo>
                  <a:lnTo>
                    <a:pt x="603250" y="393700"/>
                  </a:lnTo>
                  <a:lnTo>
                    <a:pt x="863600" y="368300"/>
                  </a:lnTo>
                  <a:lnTo>
                    <a:pt x="1225550" y="323850"/>
                  </a:lnTo>
                  <a:lnTo>
                    <a:pt x="1670050" y="260350"/>
                  </a:lnTo>
                  <a:lnTo>
                    <a:pt x="1968500" y="215900"/>
                  </a:lnTo>
                  <a:lnTo>
                    <a:pt x="2187575" y="180975"/>
                  </a:lnTo>
                  <a:lnTo>
                    <a:pt x="2444750" y="155575"/>
                  </a:lnTo>
                  <a:lnTo>
                    <a:pt x="2495550" y="149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">
              <a:extLst>
                <a:ext uri="{FF2B5EF4-FFF2-40B4-BE49-F238E27FC236}">
                  <a16:creationId xmlns:a16="http://schemas.microsoft.com/office/drawing/2014/main" id="{E2AB59A0-ECA7-4988-A20E-BA4ADE2AFB60}"/>
                </a:ext>
              </a:extLst>
            </p:cNvPr>
            <p:cNvSpPr/>
            <p:nvPr/>
          </p:nvSpPr>
          <p:spPr>
            <a:xfrm>
              <a:off x="3416300" y="3240088"/>
              <a:ext cx="3133725" cy="657225"/>
            </a:xfrm>
            <a:custGeom>
              <a:avLst/>
              <a:gdLst>
                <a:gd name="connsiteX0" fmla="*/ 1012280 w 3134718"/>
                <a:gd name="connsiteY0" fmla="*/ 319396 h 656822"/>
                <a:gd name="connsiteX1" fmla="*/ 1506829 w 3134718"/>
                <a:gd name="connsiteY1" fmla="*/ 249850 h 656822"/>
                <a:gd name="connsiteX2" fmla="*/ 1725769 w 3134718"/>
                <a:gd name="connsiteY2" fmla="*/ 211213 h 656822"/>
                <a:gd name="connsiteX3" fmla="*/ 2001377 w 3134718"/>
                <a:gd name="connsiteY3" fmla="*/ 175152 h 656822"/>
                <a:gd name="connsiteX4" fmla="*/ 2346531 w 3134718"/>
                <a:gd name="connsiteY4" fmla="*/ 133940 h 656822"/>
                <a:gd name="connsiteX5" fmla="*/ 2483047 w 3134718"/>
                <a:gd name="connsiteY5" fmla="*/ 115910 h 656822"/>
                <a:gd name="connsiteX6" fmla="*/ 2498502 w 3134718"/>
                <a:gd name="connsiteY6" fmla="*/ 105607 h 656822"/>
                <a:gd name="connsiteX7" fmla="*/ 2529411 w 3134718"/>
                <a:gd name="connsiteY7" fmla="*/ 85000 h 656822"/>
                <a:gd name="connsiteX8" fmla="*/ 2588654 w 3134718"/>
                <a:gd name="connsiteY8" fmla="*/ 46364 h 656822"/>
                <a:gd name="connsiteX9" fmla="*/ 2642745 w 3134718"/>
                <a:gd name="connsiteY9" fmla="*/ 20606 h 656822"/>
                <a:gd name="connsiteX10" fmla="*/ 2689109 w 3134718"/>
                <a:gd name="connsiteY10" fmla="*/ 5151 h 656822"/>
                <a:gd name="connsiteX11" fmla="*/ 2714867 w 3134718"/>
                <a:gd name="connsiteY11" fmla="*/ 0 h 656822"/>
                <a:gd name="connsiteX12" fmla="*/ 2732897 w 3134718"/>
                <a:gd name="connsiteY12" fmla="*/ 5151 h 656822"/>
                <a:gd name="connsiteX13" fmla="*/ 2797292 w 3134718"/>
                <a:gd name="connsiteY13" fmla="*/ 33485 h 656822"/>
                <a:gd name="connsiteX14" fmla="*/ 2964717 w 3134718"/>
                <a:gd name="connsiteY14" fmla="*/ 103031 h 656822"/>
                <a:gd name="connsiteX15" fmla="*/ 3041990 w 3134718"/>
                <a:gd name="connsiteY15" fmla="*/ 136516 h 656822"/>
                <a:gd name="connsiteX16" fmla="*/ 3067748 w 3134718"/>
                <a:gd name="connsiteY16" fmla="*/ 149395 h 656822"/>
                <a:gd name="connsiteX17" fmla="*/ 3096082 w 3134718"/>
                <a:gd name="connsiteY17" fmla="*/ 172577 h 656822"/>
                <a:gd name="connsiteX18" fmla="*/ 3121839 w 3134718"/>
                <a:gd name="connsiteY18" fmla="*/ 203486 h 656822"/>
                <a:gd name="connsiteX19" fmla="*/ 3132142 w 3134718"/>
                <a:gd name="connsiteY19" fmla="*/ 226668 h 656822"/>
                <a:gd name="connsiteX20" fmla="*/ 3134718 w 3134718"/>
                <a:gd name="connsiteY20" fmla="*/ 242123 h 656822"/>
                <a:gd name="connsiteX21" fmla="*/ 3124415 w 3134718"/>
                <a:gd name="connsiteY21" fmla="*/ 270456 h 656822"/>
                <a:gd name="connsiteX22" fmla="*/ 3108960 w 3134718"/>
                <a:gd name="connsiteY22" fmla="*/ 291062 h 656822"/>
                <a:gd name="connsiteX23" fmla="*/ 3083203 w 3134718"/>
                <a:gd name="connsiteY23" fmla="*/ 309093 h 656822"/>
                <a:gd name="connsiteX24" fmla="*/ 3044566 w 3134718"/>
                <a:gd name="connsiteY24" fmla="*/ 327123 h 656822"/>
                <a:gd name="connsiteX25" fmla="*/ 2995626 w 3134718"/>
                <a:gd name="connsiteY25" fmla="*/ 340002 h 656822"/>
                <a:gd name="connsiteX26" fmla="*/ 2931232 w 3134718"/>
                <a:gd name="connsiteY26" fmla="*/ 342578 h 656822"/>
                <a:gd name="connsiteX27" fmla="*/ 2771534 w 3134718"/>
                <a:gd name="connsiteY27" fmla="*/ 342578 h 656822"/>
                <a:gd name="connsiteX28" fmla="*/ 2586078 w 3134718"/>
                <a:gd name="connsiteY28" fmla="*/ 340002 h 656822"/>
                <a:gd name="connsiteX29" fmla="*/ 2418653 w 3134718"/>
                <a:gd name="connsiteY29" fmla="*/ 340002 h 656822"/>
                <a:gd name="connsiteX30" fmla="*/ 2256379 w 3134718"/>
                <a:gd name="connsiteY30" fmla="*/ 342578 h 656822"/>
                <a:gd name="connsiteX31" fmla="*/ 2127590 w 3134718"/>
                <a:gd name="connsiteY31" fmla="*/ 347729 h 656822"/>
                <a:gd name="connsiteX32" fmla="*/ 2016832 w 3134718"/>
                <a:gd name="connsiteY32" fmla="*/ 358032 h 656822"/>
                <a:gd name="connsiteX33" fmla="*/ 1929256 w 3134718"/>
                <a:gd name="connsiteY33" fmla="*/ 370911 h 656822"/>
                <a:gd name="connsiteX34" fmla="*/ 1795315 w 3134718"/>
                <a:gd name="connsiteY34" fmla="*/ 394093 h 656822"/>
                <a:gd name="connsiteX35" fmla="*/ 1718042 w 3134718"/>
                <a:gd name="connsiteY35" fmla="*/ 409548 h 656822"/>
                <a:gd name="connsiteX36" fmla="*/ 1205463 w 3134718"/>
                <a:gd name="connsiteY36" fmla="*/ 484245 h 656822"/>
                <a:gd name="connsiteX37" fmla="*/ 976219 w 3134718"/>
                <a:gd name="connsiteY37" fmla="*/ 525458 h 656822"/>
                <a:gd name="connsiteX38" fmla="*/ 829400 w 3134718"/>
                <a:gd name="connsiteY38" fmla="*/ 558943 h 656822"/>
                <a:gd name="connsiteX39" fmla="*/ 631065 w 3134718"/>
                <a:gd name="connsiteY39" fmla="*/ 610458 h 656822"/>
                <a:gd name="connsiteX40" fmla="*/ 564095 w 3134718"/>
                <a:gd name="connsiteY40" fmla="*/ 631065 h 656822"/>
                <a:gd name="connsiteX41" fmla="*/ 548640 w 3134718"/>
                <a:gd name="connsiteY41" fmla="*/ 641368 h 656822"/>
                <a:gd name="connsiteX42" fmla="*/ 530610 w 3134718"/>
                <a:gd name="connsiteY42" fmla="*/ 649095 h 656822"/>
                <a:gd name="connsiteX43" fmla="*/ 507428 w 3134718"/>
                <a:gd name="connsiteY43" fmla="*/ 656822 h 656822"/>
                <a:gd name="connsiteX44" fmla="*/ 468791 w 3134718"/>
                <a:gd name="connsiteY44" fmla="*/ 656822 h 656822"/>
                <a:gd name="connsiteX45" fmla="*/ 432731 w 3134718"/>
                <a:gd name="connsiteY45" fmla="*/ 649095 h 656822"/>
                <a:gd name="connsiteX46" fmla="*/ 376064 w 3134718"/>
                <a:gd name="connsiteY46" fmla="*/ 631065 h 656822"/>
                <a:gd name="connsiteX47" fmla="*/ 319397 w 3134718"/>
                <a:gd name="connsiteY47" fmla="*/ 602731 h 656822"/>
                <a:gd name="connsiteX48" fmla="*/ 262729 w 3134718"/>
                <a:gd name="connsiteY48" fmla="*/ 571822 h 656822"/>
                <a:gd name="connsiteX49" fmla="*/ 162274 w 3134718"/>
                <a:gd name="connsiteY49" fmla="*/ 517731 h 656822"/>
                <a:gd name="connsiteX50" fmla="*/ 105607 w 3134718"/>
                <a:gd name="connsiteY50" fmla="*/ 481670 h 656822"/>
                <a:gd name="connsiteX51" fmla="*/ 61819 w 3134718"/>
                <a:gd name="connsiteY51" fmla="*/ 448185 h 656822"/>
                <a:gd name="connsiteX52" fmla="*/ 28334 w 3134718"/>
                <a:gd name="connsiteY52" fmla="*/ 414700 h 656822"/>
                <a:gd name="connsiteX53" fmla="*/ 10304 w 3134718"/>
                <a:gd name="connsiteY53" fmla="*/ 394093 h 656822"/>
                <a:gd name="connsiteX54" fmla="*/ 5152 w 3134718"/>
                <a:gd name="connsiteY54" fmla="*/ 381214 h 656822"/>
                <a:gd name="connsiteX55" fmla="*/ 0 w 3134718"/>
                <a:gd name="connsiteY55" fmla="*/ 355457 h 656822"/>
                <a:gd name="connsiteX56" fmla="*/ 10304 w 3134718"/>
                <a:gd name="connsiteY56" fmla="*/ 337426 h 656822"/>
                <a:gd name="connsiteX57" fmla="*/ 28334 w 3134718"/>
                <a:gd name="connsiteY57" fmla="*/ 337426 h 656822"/>
                <a:gd name="connsiteX58" fmla="*/ 56668 w 3134718"/>
                <a:gd name="connsiteY58" fmla="*/ 342578 h 656822"/>
                <a:gd name="connsiteX59" fmla="*/ 92728 w 3134718"/>
                <a:gd name="connsiteY59" fmla="*/ 358032 h 656822"/>
                <a:gd name="connsiteX60" fmla="*/ 177729 w 3134718"/>
                <a:gd name="connsiteY60" fmla="*/ 386366 h 656822"/>
                <a:gd name="connsiteX61" fmla="*/ 273033 w 3134718"/>
                <a:gd name="connsiteY61" fmla="*/ 406972 h 656822"/>
                <a:gd name="connsiteX62" fmla="*/ 327124 w 3134718"/>
                <a:gd name="connsiteY62" fmla="*/ 409548 h 656822"/>
                <a:gd name="connsiteX63" fmla="*/ 556368 w 3134718"/>
                <a:gd name="connsiteY63" fmla="*/ 386366 h 656822"/>
                <a:gd name="connsiteX64" fmla="*/ 785612 w 3134718"/>
                <a:gd name="connsiteY64" fmla="*/ 352881 h 656822"/>
                <a:gd name="connsiteX65" fmla="*/ 1012280 w 3134718"/>
                <a:gd name="connsiteY65" fmla="*/ 319396 h 6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34718" h="656822">
                  <a:moveTo>
                    <a:pt x="1012280" y="319396"/>
                  </a:moveTo>
                  <a:lnTo>
                    <a:pt x="1506829" y="249850"/>
                  </a:lnTo>
                  <a:lnTo>
                    <a:pt x="1725769" y="211213"/>
                  </a:lnTo>
                  <a:lnTo>
                    <a:pt x="2001377" y="175152"/>
                  </a:lnTo>
                  <a:lnTo>
                    <a:pt x="2346531" y="133940"/>
                  </a:lnTo>
                  <a:lnTo>
                    <a:pt x="2483047" y="115910"/>
                  </a:lnTo>
                  <a:lnTo>
                    <a:pt x="2498502" y="105607"/>
                  </a:lnTo>
                  <a:lnTo>
                    <a:pt x="2529411" y="85000"/>
                  </a:lnTo>
                  <a:lnTo>
                    <a:pt x="2588654" y="46364"/>
                  </a:lnTo>
                  <a:lnTo>
                    <a:pt x="2642745" y="20606"/>
                  </a:lnTo>
                  <a:lnTo>
                    <a:pt x="2689109" y="5151"/>
                  </a:lnTo>
                  <a:lnTo>
                    <a:pt x="2714867" y="0"/>
                  </a:lnTo>
                  <a:lnTo>
                    <a:pt x="2732897" y="5151"/>
                  </a:lnTo>
                  <a:lnTo>
                    <a:pt x="2797292" y="33485"/>
                  </a:lnTo>
                  <a:lnTo>
                    <a:pt x="2964717" y="103031"/>
                  </a:lnTo>
                  <a:lnTo>
                    <a:pt x="3041990" y="136516"/>
                  </a:lnTo>
                  <a:lnTo>
                    <a:pt x="3067748" y="149395"/>
                  </a:lnTo>
                  <a:lnTo>
                    <a:pt x="3096082" y="172577"/>
                  </a:lnTo>
                  <a:lnTo>
                    <a:pt x="3121839" y="203486"/>
                  </a:lnTo>
                  <a:lnTo>
                    <a:pt x="3132142" y="226668"/>
                  </a:lnTo>
                  <a:lnTo>
                    <a:pt x="3134718" y="242123"/>
                  </a:lnTo>
                  <a:lnTo>
                    <a:pt x="3124415" y="270456"/>
                  </a:lnTo>
                  <a:lnTo>
                    <a:pt x="3108960" y="291062"/>
                  </a:lnTo>
                  <a:lnTo>
                    <a:pt x="3083203" y="309093"/>
                  </a:lnTo>
                  <a:lnTo>
                    <a:pt x="3044566" y="327123"/>
                  </a:lnTo>
                  <a:lnTo>
                    <a:pt x="2995626" y="340002"/>
                  </a:lnTo>
                  <a:lnTo>
                    <a:pt x="2931232" y="342578"/>
                  </a:lnTo>
                  <a:lnTo>
                    <a:pt x="2771534" y="342578"/>
                  </a:lnTo>
                  <a:lnTo>
                    <a:pt x="2586078" y="340002"/>
                  </a:lnTo>
                  <a:lnTo>
                    <a:pt x="2418653" y="340002"/>
                  </a:lnTo>
                  <a:lnTo>
                    <a:pt x="2256379" y="342578"/>
                  </a:lnTo>
                  <a:lnTo>
                    <a:pt x="2127590" y="347729"/>
                  </a:lnTo>
                  <a:lnTo>
                    <a:pt x="2016832" y="358032"/>
                  </a:lnTo>
                  <a:lnTo>
                    <a:pt x="1929256" y="370911"/>
                  </a:lnTo>
                  <a:lnTo>
                    <a:pt x="1795315" y="394093"/>
                  </a:lnTo>
                  <a:lnTo>
                    <a:pt x="1718042" y="409548"/>
                  </a:lnTo>
                  <a:lnTo>
                    <a:pt x="1205463" y="484245"/>
                  </a:lnTo>
                  <a:lnTo>
                    <a:pt x="976219" y="525458"/>
                  </a:lnTo>
                  <a:lnTo>
                    <a:pt x="829400" y="558943"/>
                  </a:lnTo>
                  <a:lnTo>
                    <a:pt x="631065" y="610458"/>
                  </a:lnTo>
                  <a:lnTo>
                    <a:pt x="564095" y="631065"/>
                  </a:lnTo>
                  <a:lnTo>
                    <a:pt x="548640" y="641368"/>
                  </a:lnTo>
                  <a:lnTo>
                    <a:pt x="530610" y="649095"/>
                  </a:lnTo>
                  <a:lnTo>
                    <a:pt x="507428" y="656822"/>
                  </a:lnTo>
                  <a:lnTo>
                    <a:pt x="468791" y="656822"/>
                  </a:lnTo>
                  <a:lnTo>
                    <a:pt x="432731" y="649095"/>
                  </a:lnTo>
                  <a:lnTo>
                    <a:pt x="376064" y="631065"/>
                  </a:lnTo>
                  <a:lnTo>
                    <a:pt x="319397" y="602731"/>
                  </a:lnTo>
                  <a:lnTo>
                    <a:pt x="262729" y="571822"/>
                  </a:lnTo>
                  <a:lnTo>
                    <a:pt x="162274" y="517731"/>
                  </a:lnTo>
                  <a:lnTo>
                    <a:pt x="105607" y="481670"/>
                  </a:lnTo>
                  <a:lnTo>
                    <a:pt x="61819" y="448185"/>
                  </a:lnTo>
                  <a:lnTo>
                    <a:pt x="28334" y="414700"/>
                  </a:lnTo>
                  <a:lnTo>
                    <a:pt x="10304" y="394093"/>
                  </a:lnTo>
                  <a:lnTo>
                    <a:pt x="5152" y="381214"/>
                  </a:lnTo>
                  <a:lnTo>
                    <a:pt x="0" y="355457"/>
                  </a:lnTo>
                  <a:lnTo>
                    <a:pt x="10304" y="337426"/>
                  </a:lnTo>
                  <a:lnTo>
                    <a:pt x="28334" y="337426"/>
                  </a:lnTo>
                  <a:lnTo>
                    <a:pt x="56668" y="342578"/>
                  </a:lnTo>
                  <a:lnTo>
                    <a:pt x="92728" y="358032"/>
                  </a:lnTo>
                  <a:lnTo>
                    <a:pt x="177729" y="386366"/>
                  </a:lnTo>
                  <a:lnTo>
                    <a:pt x="273033" y="406972"/>
                  </a:lnTo>
                  <a:lnTo>
                    <a:pt x="327124" y="409548"/>
                  </a:lnTo>
                  <a:lnTo>
                    <a:pt x="556368" y="386366"/>
                  </a:lnTo>
                  <a:lnTo>
                    <a:pt x="785612" y="352881"/>
                  </a:lnTo>
                  <a:lnTo>
                    <a:pt x="1012280" y="3193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">
              <a:extLst>
                <a:ext uri="{FF2B5EF4-FFF2-40B4-BE49-F238E27FC236}">
                  <a16:creationId xmlns:a16="http://schemas.microsoft.com/office/drawing/2014/main" id="{7E9880DD-6D13-4701-B0B7-3B178483CDAB}"/>
                </a:ext>
              </a:extLst>
            </p:cNvPr>
            <p:cNvSpPr/>
            <p:nvPr/>
          </p:nvSpPr>
          <p:spPr>
            <a:xfrm rot="16200000">
              <a:off x="2695575" y="3611563"/>
              <a:ext cx="4518025" cy="571500"/>
            </a:xfrm>
            <a:custGeom>
              <a:avLst/>
              <a:gdLst>
                <a:gd name="connsiteX0" fmla="*/ 2754172 w 4517136"/>
                <a:gd name="connsiteY0" fmla="*/ 230429 h 570585"/>
                <a:gd name="connsiteX1" fmla="*/ 4114800 w 4517136"/>
                <a:gd name="connsiteY1" fmla="*/ 226771 h 570585"/>
                <a:gd name="connsiteX2" fmla="*/ 4191609 w 4517136"/>
                <a:gd name="connsiteY2" fmla="*/ 226771 h 570585"/>
                <a:gd name="connsiteX3" fmla="*/ 4242816 w 4517136"/>
                <a:gd name="connsiteY3" fmla="*/ 219456 h 570585"/>
                <a:gd name="connsiteX4" fmla="*/ 4294022 w 4517136"/>
                <a:gd name="connsiteY4" fmla="*/ 201168 h 570585"/>
                <a:gd name="connsiteX5" fmla="*/ 4337913 w 4517136"/>
                <a:gd name="connsiteY5" fmla="*/ 179222 h 570585"/>
                <a:gd name="connsiteX6" fmla="*/ 4370832 w 4517136"/>
                <a:gd name="connsiteY6" fmla="*/ 149961 h 570585"/>
                <a:gd name="connsiteX7" fmla="*/ 4396435 w 4517136"/>
                <a:gd name="connsiteY7" fmla="*/ 120701 h 570585"/>
                <a:gd name="connsiteX8" fmla="*/ 4422038 w 4517136"/>
                <a:gd name="connsiteY8" fmla="*/ 84125 h 570585"/>
                <a:gd name="connsiteX9" fmla="*/ 4451299 w 4517136"/>
                <a:gd name="connsiteY9" fmla="*/ 32918 h 570585"/>
                <a:gd name="connsiteX10" fmla="*/ 4462272 w 4517136"/>
                <a:gd name="connsiteY10" fmla="*/ 14630 h 570585"/>
                <a:gd name="connsiteX11" fmla="*/ 4484217 w 4517136"/>
                <a:gd name="connsiteY11" fmla="*/ 0 h 570585"/>
                <a:gd name="connsiteX12" fmla="*/ 4495190 w 4517136"/>
                <a:gd name="connsiteY12" fmla="*/ 3657 h 570585"/>
                <a:gd name="connsiteX13" fmla="*/ 4509820 w 4517136"/>
                <a:gd name="connsiteY13" fmla="*/ 14630 h 570585"/>
                <a:gd name="connsiteX14" fmla="*/ 4513478 w 4517136"/>
                <a:gd name="connsiteY14" fmla="*/ 40233 h 570585"/>
                <a:gd name="connsiteX15" fmla="*/ 4517136 w 4517136"/>
                <a:gd name="connsiteY15" fmla="*/ 87782 h 570585"/>
                <a:gd name="connsiteX16" fmla="*/ 4513478 w 4517136"/>
                <a:gd name="connsiteY16" fmla="*/ 168249 h 570585"/>
                <a:gd name="connsiteX17" fmla="*/ 4498848 w 4517136"/>
                <a:gd name="connsiteY17" fmla="*/ 259689 h 570585"/>
                <a:gd name="connsiteX18" fmla="*/ 4480560 w 4517136"/>
                <a:gd name="connsiteY18" fmla="*/ 321869 h 570585"/>
                <a:gd name="connsiteX19" fmla="*/ 4440326 w 4517136"/>
                <a:gd name="connsiteY19" fmla="*/ 409651 h 570585"/>
                <a:gd name="connsiteX20" fmla="*/ 4396435 w 4517136"/>
                <a:gd name="connsiteY20" fmla="*/ 479145 h 570585"/>
                <a:gd name="connsiteX21" fmla="*/ 4352544 w 4517136"/>
                <a:gd name="connsiteY21" fmla="*/ 541325 h 570585"/>
                <a:gd name="connsiteX22" fmla="*/ 4326940 w 4517136"/>
                <a:gd name="connsiteY22" fmla="*/ 563270 h 570585"/>
                <a:gd name="connsiteX23" fmla="*/ 4304995 w 4517136"/>
                <a:gd name="connsiteY23" fmla="*/ 570585 h 570585"/>
                <a:gd name="connsiteX24" fmla="*/ 4279392 w 4517136"/>
                <a:gd name="connsiteY24" fmla="*/ 570585 h 570585"/>
                <a:gd name="connsiteX25" fmla="*/ 4239158 w 4517136"/>
                <a:gd name="connsiteY25" fmla="*/ 548640 h 570585"/>
                <a:gd name="connsiteX26" fmla="*/ 4202582 w 4517136"/>
                <a:gd name="connsiteY26" fmla="*/ 530352 h 570585"/>
                <a:gd name="connsiteX27" fmla="*/ 4144060 w 4517136"/>
                <a:gd name="connsiteY27" fmla="*/ 512064 h 570585"/>
                <a:gd name="connsiteX28" fmla="*/ 4063593 w 4517136"/>
                <a:gd name="connsiteY28" fmla="*/ 501091 h 570585"/>
                <a:gd name="connsiteX29" fmla="*/ 3931920 w 4517136"/>
                <a:gd name="connsiteY29" fmla="*/ 497433 h 570585"/>
                <a:gd name="connsiteX30" fmla="*/ 3708806 w 4517136"/>
                <a:gd name="connsiteY30" fmla="*/ 493776 h 570585"/>
                <a:gd name="connsiteX31" fmla="*/ 3372307 w 4517136"/>
                <a:gd name="connsiteY31" fmla="*/ 497433 h 570585"/>
                <a:gd name="connsiteX32" fmla="*/ 2688336 w 4517136"/>
                <a:gd name="connsiteY32" fmla="*/ 497433 h 570585"/>
                <a:gd name="connsiteX33" fmla="*/ 2147011 w 4517136"/>
                <a:gd name="connsiteY33" fmla="*/ 497433 h 570585"/>
                <a:gd name="connsiteX34" fmla="*/ 1605686 w 4517136"/>
                <a:gd name="connsiteY34" fmla="*/ 497433 h 570585"/>
                <a:gd name="connsiteX35" fmla="*/ 1283817 w 4517136"/>
                <a:gd name="connsiteY35" fmla="*/ 497433 h 570585"/>
                <a:gd name="connsiteX36" fmla="*/ 1002182 w 4517136"/>
                <a:gd name="connsiteY36" fmla="*/ 497433 h 570585"/>
                <a:gd name="connsiteX37" fmla="*/ 698601 w 4517136"/>
                <a:gd name="connsiteY37" fmla="*/ 497433 h 570585"/>
                <a:gd name="connsiteX38" fmla="*/ 490118 w 4517136"/>
                <a:gd name="connsiteY38" fmla="*/ 497433 h 570585"/>
                <a:gd name="connsiteX39" fmla="*/ 362102 w 4517136"/>
                <a:gd name="connsiteY39" fmla="*/ 497433 h 570585"/>
                <a:gd name="connsiteX40" fmla="*/ 237744 w 4517136"/>
                <a:gd name="connsiteY40" fmla="*/ 497433 h 570585"/>
                <a:gd name="connsiteX41" fmla="*/ 197510 w 4517136"/>
                <a:gd name="connsiteY41" fmla="*/ 493776 h 570585"/>
                <a:gd name="connsiteX42" fmla="*/ 120700 w 4517136"/>
                <a:gd name="connsiteY42" fmla="*/ 468173 h 570585"/>
                <a:gd name="connsiteX43" fmla="*/ 47548 w 4517136"/>
                <a:gd name="connsiteY43" fmla="*/ 431597 h 570585"/>
                <a:gd name="connsiteX44" fmla="*/ 18288 w 4517136"/>
                <a:gd name="connsiteY44" fmla="*/ 409651 h 570585"/>
                <a:gd name="connsiteX45" fmla="*/ 3657 w 4517136"/>
                <a:gd name="connsiteY45" fmla="*/ 384048 h 570585"/>
                <a:gd name="connsiteX46" fmla="*/ 0 w 4517136"/>
                <a:gd name="connsiteY46" fmla="*/ 362102 h 570585"/>
                <a:gd name="connsiteX47" fmla="*/ 7315 w 4517136"/>
                <a:gd name="connsiteY47" fmla="*/ 336499 h 570585"/>
                <a:gd name="connsiteX48" fmla="*/ 25603 w 4517136"/>
                <a:gd name="connsiteY48" fmla="*/ 310896 h 570585"/>
                <a:gd name="connsiteX49" fmla="*/ 54864 w 4517136"/>
                <a:gd name="connsiteY49" fmla="*/ 285293 h 570585"/>
                <a:gd name="connsiteX50" fmla="*/ 87782 w 4517136"/>
                <a:gd name="connsiteY50" fmla="*/ 267005 h 570585"/>
                <a:gd name="connsiteX51" fmla="*/ 179222 w 4517136"/>
                <a:gd name="connsiteY51" fmla="*/ 223113 h 570585"/>
                <a:gd name="connsiteX52" fmla="*/ 256032 w 4517136"/>
                <a:gd name="connsiteY52" fmla="*/ 193853 h 570585"/>
                <a:gd name="connsiteX53" fmla="*/ 384048 w 4517136"/>
                <a:gd name="connsiteY53" fmla="*/ 168249 h 570585"/>
                <a:gd name="connsiteX54" fmla="*/ 442569 w 4517136"/>
                <a:gd name="connsiteY54" fmla="*/ 160934 h 570585"/>
                <a:gd name="connsiteX55" fmla="*/ 497433 w 4517136"/>
                <a:gd name="connsiteY55" fmla="*/ 171907 h 570585"/>
                <a:gd name="connsiteX56" fmla="*/ 662025 w 4517136"/>
                <a:gd name="connsiteY56" fmla="*/ 208483 h 570585"/>
                <a:gd name="connsiteX57" fmla="*/ 881481 w 4517136"/>
                <a:gd name="connsiteY57" fmla="*/ 212141 h 570585"/>
                <a:gd name="connsiteX58" fmla="*/ 1232611 w 4517136"/>
                <a:gd name="connsiteY58" fmla="*/ 223113 h 570585"/>
                <a:gd name="connsiteX59" fmla="*/ 1730044 w 4517136"/>
                <a:gd name="connsiteY59" fmla="*/ 237744 h 570585"/>
                <a:gd name="connsiteX60" fmla="*/ 2326233 w 4517136"/>
                <a:gd name="connsiteY60" fmla="*/ 252374 h 570585"/>
                <a:gd name="connsiteX61" fmla="*/ 2655417 w 4517136"/>
                <a:gd name="connsiteY61" fmla="*/ 226771 h 570585"/>
                <a:gd name="connsiteX62" fmla="*/ 2754172 w 4517136"/>
                <a:gd name="connsiteY62" fmla="*/ 230429 h 57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17136" h="570585">
                  <a:moveTo>
                    <a:pt x="2754172" y="230429"/>
                  </a:moveTo>
                  <a:lnTo>
                    <a:pt x="4114800" y="226771"/>
                  </a:lnTo>
                  <a:lnTo>
                    <a:pt x="4191609" y="226771"/>
                  </a:lnTo>
                  <a:lnTo>
                    <a:pt x="4242816" y="219456"/>
                  </a:lnTo>
                  <a:lnTo>
                    <a:pt x="4294022" y="201168"/>
                  </a:lnTo>
                  <a:lnTo>
                    <a:pt x="4337913" y="179222"/>
                  </a:lnTo>
                  <a:lnTo>
                    <a:pt x="4370832" y="149961"/>
                  </a:lnTo>
                  <a:lnTo>
                    <a:pt x="4396435" y="120701"/>
                  </a:lnTo>
                  <a:lnTo>
                    <a:pt x="4422038" y="84125"/>
                  </a:lnTo>
                  <a:lnTo>
                    <a:pt x="4451299" y="32918"/>
                  </a:lnTo>
                  <a:lnTo>
                    <a:pt x="4462272" y="14630"/>
                  </a:lnTo>
                  <a:lnTo>
                    <a:pt x="4484217" y="0"/>
                  </a:lnTo>
                  <a:lnTo>
                    <a:pt x="4495190" y="3657"/>
                  </a:lnTo>
                  <a:lnTo>
                    <a:pt x="4509820" y="14630"/>
                  </a:lnTo>
                  <a:lnTo>
                    <a:pt x="4513478" y="40233"/>
                  </a:lnTo>
                  <a:lnTo>
                    <a:pt x="4517136" y="87782"/>
                  </a:lnTo>
                  <a:lnTo>
                    <a:pt x="4513478" y="168249"/>
                  </a:lnTo>
                  <a:lnTo>
                    <a:pt x="4498848" y="259689"/>
                  </a:lnTo>
                  <a:lnTo>
                    <a:pt x="4480560" y="321869"/>
                  </a:lnTo>
                  <a:lnTo>
                    <a:pt x="4440326" y="409651"/>
                  </a:lnTo>
                  <a:lnTo>
                    <a:pt x="4396435" y="479145"/>
                  </a:lnTo>
                  <a:lnTo>
                    <a:pt x="4352544" y="541325"/>
                  </a:lnTo>
                  <a:lnTo>
                    <a:pt x="4326940" y="563270"/>
                  </a:lnTo>
                  <a:lnTo>
                    <a:pt x="4304995" y="570585"/>
                  </a:lnTo>
                  <a:lnTo>
                    <a:pt x="4279392" y="570585"/>
                  </a:lnTo>
                  <a:lnTo>
                    <a:pt x="4239158" y="548640"/>
                  </a:lnTo>
                  <a:lnTo>
                    <a:pt x="4202582" y="530352"/>
                  </a:lnTo>
                  <a:lnTo>
                    <a:pt x="4144060" y="512064"/>
                  </a:lnTo>
                  <a:lnTo>
                    <a:pt x="4063593" y="501091"/>
                  </a:lnTo>
                  <a:lnTo>
                    <a:pt x="3931920" y="497433"/>
                  </a:lnTo>
                  <a:lnTo>
                    <a:pt x="3708806" y="493776"/>
                  </a:lnTo>
                  <a:lnTo>
                    <a:pt x="3372307" y="497433"/>
                  </a:lnTo>
                  <a:lnTo>
                    <a:pt x="2688336" y="497433"/>
                  </a:lnTo>
                  <a:lnTo>
                    <a:pt x="2147011" y="497433"/>
                  </a:lnTo>
                  <a:lnTo>
                    <a:pt x="1605686" y="497433"/>
                  </a:lnTo>
                  <a:lnTo>
                    <a:pt x="1283817" y="497433"/>
                  </a:lnTo>
                  <a:lnTo>
                    <a:pt x="1002182" y="497433"/>
                  </a:lnTo>
                  <a:lnTo>
                    <a:pt x="698601" y="497433"/>
                  </a:lnTo>
                  <a:lnTo>
                    <a:pt x="490118" y="497433"/>
                  </a:lnTo>
                  <a:lnTo>
                    <a:pt x="362102" y="497433"/>
                  </a:lnTo>
                  <a:lnTo>
                    <a:pt x="237744" y="497433"/>
                  </a:lnTo>
                  <a:lnTo>
                    <a:pt x="197510" y="493776"/>
                  </a:lnTo>
                  <a:lnTo>
                    <a:pt x="120700" y="468173"/>
                  </a:lnTo>
                  <a:lnTo>
                    <a:pt x="47548" y="431597"/>
                  </a:lnTo>
                  <a:lnTo>
                    <a:pt x="18288" y="409651"/>
                  </a:lnTo>
                  <a:lnTo>
                    <a:pt x="3657" y="384048"/>
                  </a:lnTo>
                  <a:lnTo>
                    <a:pt x="0" y="362102"/>
                  </a:lnTo>
                  <a:lnTo>
                    <a:pt x="7315" y="336499"/>
                  </a:lnTo>
                  <a:lnTo>
                    <a:pt x="25603" y="310896"/>
                  </a:lnTo>
                  <a:lnTo>
                    <a:pt x="54864" y="285293"/>
                  </a:lnTo>
                  <a:lnTo>
                    <a:pt x="87782" y="267005"/>
                  </a:lnTo>
                  <a:lnTo>
                    <a:pt x="179222" y="223113"/>
                  </a:lnTo>
                  <a:lnTo>
                    <a:pt x="256032" y="193853"/>
                  </a:lnTo>
                  <a:lnTo>
                    <a:pt x="384048" y="168249"/>
                  </a:lnTo>
                  <a:lnTo>
                    <a:pt x="442569" y="160934"/>
                  </a:lnTo>
                  <a:lnTo>
                    <a:pt x="497433" y="171907"/>
                  </a:lnTo>
                  <a:lnTo>
                    <a:pt x="662025" y="208483"/>
                  </a:lnTo>
                  <a:lnTo>
                    <a:pt x="881481" y="212141"/>
                  </a:lnTo>
                  <a:lnTo>
                    <a:pt x="1232611" y="223113"/>
                  </a:lnTo>
                  <a:lnTo>
                    <a:pt x="1730044" y="237744"/>
                  </a:lnTo>
                  <a:lnTo>
                    <a:pt x="2326233" y="252374"/>
                  </a:lnTo>
                  <a:lnTo>
                    <a:pt x="2655417" y="226771"/>
                  </a:lnTo>
                  <a:lnTo>
                    <a:pt x="2754172" y="2304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">
              <a:extLst>
                <a:ext uri="{FF2B5EF4-FFF2-40B4-BE49-F238E27FC236}">
                  <a16:creationId xmlns:a16="http://schemas.microsoft.com/office/drawing/2014/main" id="{D6BFCAF9-60A1-42FA-8E34-F26BED2F7E42}"/>
                </a:ext>
              </a:extLst>
            </p:cNvPr>
            <p:cNvSpPr/>
            <p:nvPr/>
          </p:nvSpPr>
          <p:spPr>
            <a:xfrm>
              <a:off x="2786063" y="3633788"/>
              <a:ext cx="2178050" cy="1901825"/>
            </a:xfrm>
            <a:custGeom>
              <a:avLst/>
              <a:gdLst>
                <a:gd name="connsiteX0" fmla="*/ 1771110 w 2177830"/>
                <a:gd name="connsiteY0" fmla="*/ 631715 h 1901875"/>
                <a:gd name="connsiteX1" fmla="*/ 1886491 w 2177830"/>
                <a:gd name="connsiteY1" fmla="*/ 504795 h 1901875"/>
                <a:gd name="connsiteX2" fmla="*/ 2004757 w 2177830"/>
                <a:gd name="connsiteY2" fmla="*/ 372106 h 1901875"/>
                <a:gd name="connsiteX3" fmla="*/ 2128793 w 2177830"/>
                <a:gd name="connsiteY3" fmla="*/ 222110 h 1901875"/>
                <a:gd name="connsiteX4" fmla="*/ 2177830 w 2177830"/>
                <a:gd name="connsiteY4" fmla="*/ 175957 h 1901875"/>
                <a:gd name="connsiteX5" fmla="*/ 2163407 w 2177830"/>
                <a:gd name="connsiteY5" fmla="*/ 0 h 1901875"/>
                <a:gd name="connsiteX6" fmla="*/ 1923990 w 2177830"/>
                <a:gd name="connsiteY6" fmla="*/ 23076 h 1901875"/>
                <a:gd name="connsiteX7" fmla="*/ 1808609 w 2177830"/>
                <a:gd name="connsiteY7" fmla="*/ 175957 h 1901875"/>
                <a:gd name="connsiteX8" fmla="*/ 1701881 w 2177830"/>
                <a:gd name="connsiteY8" fmla="*/ 305761 h 1901875"/>
                <a:gd name="connsiteX9" fmla="*/ 1615344 w 2177830"/>
                <a:gd name="connsiteY9" fmla="*/ 412489 h 1901875"/>
                <a:gd name="connsiteX10" fmla="*/ 1476886 w 2177830"/>
                <a:gd name="connsiteY10" fmla="*/ 574024 h 1901875"/>
                <a:gd name="connsiteX11" fmla="*/ 1352851 w 2177830"/>
                <a:gd name="connsiteY11" fmla="*/ 718251 h 1901875"/>
                <a:gd name="connsiteX12" fmla="*/ 1159587 w 2177830"/>
                <a:gd name="connsiteY12" fmla="*/ 934592 h 1901875"/>
                <a:gd name="connsiteX13" fmla="*/ 1113434 w 2177830"/>
                <a:gd name="connsiteY13" fmla="*/ 989398 h 1901875"/>
                <a:gd name="connsiteX14" fmla="*/ 986514 w 2177830"/>
                <a:gd name="connsiteY14" fmla="*/ 1104780 h 1901875"/>
                <a:gd name="connsiteX15" fmla="*/ 850940 w 2177830"/>
                <a:gd name="connsiteY15" fmla="*/ 1223046 h 1901875"/>
                <a:gd name="connsiteX16" fmla="*/ 591332 w 2177830"/>
                <a:gd name="connsiteY16" fmla="*/ 1430733 h 1901875"/>
                <a:gd name="connsiteX17" fmla="*/ 398067 w 2177830"/>
                <a:gd name="connsiteY17" fmla="*/ 1577845 h 1901875"/>
                <a:gd name="connsiteX18" fmla="*/ 213457 w 2177830"/>
                <a:gd name="connsiteY18" fmla="*/ 1710534 h 1901875"/>
                <a:gd name="connsiteX19" fmla="*/ 46153 w 2177830"/>
                <a:gd name="connsiteY19" fmla="*/ 1823031 h 1901875"/>
                <a:gd name="connsiteX20" fmla="*/ 8654 w 2177830"/>
                <a:gd name="connsiteY20" fmla="*/ 1851876 h 1901875"/>
                <a:gd name="connsiteX21" fmla="*/ 0 w 2177830"/>
                <a:gd name="connsiteY21" fmla="*/ 1863414 h 1901875"/>
                <a:gd name="connsiteX22" fmla="*/ 0 w 2177830"/>
                <a:gd name="connsiteY22" fmla="*/ 1874953 h 1901875"/>
                <a:gd name="connsiteX23" fmla="*/ 5769 w 2177830"/>
                <a:gd name="connsiteY23" fmla="*/ 1889375 h 1901875"/>
                <a:gd name="connsiteX24" fmla="*/ 28846 w 2177830"/>
                <a:gd name="connsiteY24" fmla="*/ 1898029 h 1901875"/>
                <a:gd name="connsiteX25" fmla="*/ 63460 w 2177830"/>
                <a:gd name="connsiteY25" fmla="*/ 1889375 h 1901875"/>
                <a:gd name="connsiteX26" fmla="*/ 155766 w 2177830"/>
                <a:gd name="connsiteY26" fmla="*/ 1843223 h 1901875"/>
                <a:gd name="connsiteX27" fmla="*/ 320185 w 2177830"/>
                <a:gd name="connsiteY27" fmla="*/ 1759571 h 1901875"/>
                <a:gd name="connsiteX28" fmla="*/ 499026 w 2177830"/>
                <a:gd name="connsiteY28" fmla="*/ 1658612 h 1901875"/>
                <a:gd name="connsiteX29" fmla="*/ 654792 w 2177830"/>
                <a:gd name="connsiteY29" fmla="*/ 1566307 h 1901875"/>
                <a:gd name="connsiteX30" fmla="*/ 836518 w 2177830"/>
                <a:gd name="connsiteY30" fmla="*/ 1442271 h 1901875"/>
                <a:gd name="connsiteX31" fmla="*/ 983629 w 2177830"/>
                <a:gd name="connsiteY31" fmla="*/ 1335543 h 1901875"/>
                <a:gd name="connsiteX32" fmla="*/ 1191316 w 2177830"/>
                <a:gd name="connsiteY32" fmla="*/ 1179778 h 1901875"/>
                <a:gd name="connsiteX33" fmla="*/ 1303814 w 2177830"/>
                <a:gd name="connsiteY33" fmla="*/ 1081703 h 1901875"/>
                <a:gd name="connsiteX34" fmla="*/ 1543231 w 2177830"/>
                <a:gd name="connsiteY34" fmla="*/ 862478 h 1901875"/>
                <a:gd name="connsiteX35" fmla="*/ 1771110 w 2177830"/>
                <a:gd name="connsiteY35" fmla="*/ 631715 h 19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7830" h="1901875">
                  <a:moveTo>
                    <a:pt x="1771110" y="631715"/>
                  </a:moveTo>
                  <a:lnTo>
                    <a:pt x="1886491" y="504795"/>
                  </a:lnTo>
                  <a:lnTo>
                    <a:pt x="2004757" y="372106"/>
                  </a:lnTo>
                  <a:lnTo>
                    <a:pt x="2128793" y="222110"/>
                  </a:lnTo>
                  <a:lnTo>
                    <a:pt x="2177830" y="175957"/>
                  </a:lnTo>
                  <a:lnTo>
                    <a:pt x="2163407" y="0"/>
                  </a:lnTo>
                  <a:lnTo>
                    <a:pt x="1923990" y="23076"/>
                  </a:lnTo>
                  <a:lnTo>
                    <a:pt x="1808609" y="175957"/>
                  </a:lnTo>
                  <a:lnTo>
                    <a:pt x="1701881" y="305761"/>
                  </a:lnTo>
                  <a:lnTo>
                    <a:pt x="1615344" y="412489"/>
                  </a:lnTo>
                  <a:lnTo>
                    <a:pt x="1476886" y="574024"/>
                  </a:lnTo>
                  <a:lnTo>
                    <a:pt x="1352851" y="718251"/>
                  </a:lnTo>
                  <a:lnTo>
                    <a:pt x="1159587" y="934592"/>
                  </a:lnTo>
                  <a:lnTo>
                    <a:pt x="1113434" y="989398"/>
                  </a:lnTo>
                  <a:lnTo>
                    <a:pt x="986514" y="1104780"/>
                  </a:lnTo>
                  <a:lnTo>
                    <a:pt x="850940" y="1223046"/>
                  </a:lnTo>
                  <a:lnTo>
                    <a:pt x="591332" y="1430733"/>
                  </a:lnTo>
                  <a:lnTo>
                    <a:pt x="398067" y="1577845"/>
                  </a:lnTo>
                  <a:lnTo>
                    <a:pt x="213457" y="1710534"/>
                  </a:lnTo>
                  <a:lnTo>
                    <a:pt x="46153" y="1823031"/>
                  </a:lnTo>
                  <a:lnTo>
                    <a:pt x="8654" y="1851876"/>
                  </a:lnTo>
                  <a:lnTo>
                    <a:pt x="0" y="1863414"/>
                  </a:lnTo>
                  <a:lnTo>
                    <a:pt x="0" y="1874953"/>
                  </a:lnTo>
                  <a:lnTo>
                    <a:pt x="5769" y="1889375"/>
                  </a:lnTo>
                  <a:cubicBezTo>
                    <a:pt x="26845" y="1898408"/>
                    <a:pt x="8173" y="1901875"/>
                    <a:pt x="28846" y="1898029"/>
                  </a:cubicBezTo>
                  <a:lnTo>
                    <a:pt x="63460" y="1889375"/>
                  </a:lnTo>
                  <a:lnTo>
                    <a:pt x="155766" y="1843223"/>
                  </a:lnTo>
                  <a:lnTo>
                    <a:pt x="320185" y="1759571"/>
                  </a:lnTo>
                  <a:lnTo>
                    <a:pt x="499026" y="1658612"/>
                  </a:lnTo>
                  <a:lnTo>
                    <a:pt x="654792" y="1566307"/>
                  </a:lnTo>
                  <a:lnTo>
                    <a:pt x="836518" y="1442271"/>
                  </a:lnTo>
                  <a:lnTo>
                    <a:pt x="983629" y="1335543"/>
                  </a:lnTo>
                  <a:lnTo>
                    <a:pt x="1191316" y="1179778"/>
                  </a:lnTo>
                  <a:lnTo>
                    <a:pt x="1303814" y="1081703"/>
                  </a:lnTo>
                  <a:lnTo>
                    <a:pt x="1543231" y="862478"/>
                  </a:lnTo>
                  <a:lnTo>
                    <a:pt x="1771110" y="6317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">
              <a:extLst>
                <a:ext uri="{FF2B5EF4-FFF2-40B4-BE49-F238E27FC236}">
                  <a16:creationId xmlns:a16="http://schemas.microsoft.com/office/drawing/2014/main" id="{908C2715-EF1B-4C71-8B62-E28A254D6D0C}"/>
                </a:ext>
              </a:extLst>
            </p:cNvPr>
            <p:cNvSpPr/>
            <p:nvPr/>
          </p:nvSpPr>
          <p:spPr>
            <a:xfrm>
              <a:off x="5121275" y="3597275"/>
              <a:ext cx="2316163" cy="1839913"/>
            </a:xfrm>
            <a:custGeom>
              <a:avLst/>
              <a:gdLst>
                <a:gd name="connsiteX0" fmla="*/ 361950 w 2315935"/>
                <a:gd name="connsiteY0" fmla="*/ 661307 h 1839685"/>
                <a:gd name="connsiteX1" fmla="*/ 204107 w 2315935"/>
                <a:gd name="connsiteY1" fmla="*/ 473528 h 1839685"/>
                <a:gd name="connsiteX2" fmla="*/ 81642 w 2315935"/>
                <a:gd name="connsiteY2" fmla="*/ 326571 h 1839685"/>
                <a:gd name="connsiteX3" fmla="*/ 0 w 2315935"/>
                <a:gd name="connsiteY3" fmla="*/ 223157 h 1839685"/>
                <a:gd name="connsiteX4" fmla="*/ 0 w 2315935"/>
                <a:gd name="connsiteY4" fmla="*/ 0 h 1839685"/>
                <a:gd name="connsiteX5" fmla="*/ 95250 w 2315935"/>
                <a:gd name="connsiteY5" fmla="*/ 122464 h 1839685"/>
                <a:gd name="connsiteX6" fmla="*/ 198664 w 2315935"/>
                <a:gd name="connsiteY6" fmla="*/ 250371 h 1839685"/>
                <a:gd name="connsiteX7" fmla="*/ 321128 w 2315935"/>
                <a:gd name="connsiteY7" fmla="*/ 389164 h 1839685"/>
                <a:gd name="connsiteX8" fmla="*/ 449035 w 2315935"/>
                <a:gd name="connsiteY8" fmla="*/ 525235 h 1839685"/>
                <a:gd name="connsiteX9" fmla="*/ 598714 w 2315935"/>
                <a:gd name="connsiteY9" fmla="*/ 672192 h 1839685"/>
                <a:gd name="connsiteX10" fmla="*/ 732064 w 2315935"/>
                <a:gd name="connsiteY10" fmla="*/ 794657 h 1839685"/>
                <a:gd name="connsiteX11" fmla="*/ 873578 w 2315935"/>
                <a:gd name="connsiteY11" fmla="*/ 917121 h 1839685"/>
                <a:gd name="connsiteX12" fmla="*/ 990600 w 2315935"/>
                <a:gd name="connsiteY12" fmla="*/ 1012371 h 1839685"/>
                <a:gd name="connsiteX13" fmla="*/ 1132114 w 2315935"/>
                <a:gd name="connsiteY13" fmla="*/ 1126671 h 1839685"/>
                <a:gd name="connsiteX14" fmla="*/ 1336221 w 2315935"/>
                <a:gd name="connsiteY14" fmla="*/ 1265464 h 1839685"/>
                <a:gd name="connsiteX15" fmla="*/ 1524000 w 2315935"/>
                <a:gd name="connsiteY15" fmla="*/ 1382485 h 1839685"/>
                <a:gd name="connsiteX16" fmla="*/ 1711778 w 2315935"/>
                <a:gd name="connsiteY16" fmla="*/ 1488621 h 1839685"/>
                <a:gd name="connsiteX17" fmla="*/ 1989364 w 2315935"/>
                <a:gd name="connsiteY17" fmla="*/ 1627414 h 1839685"/>
                <a:gd name="connsiteX18" fmla="*/ 2168978 w 2315935"/>
                <a:gd name="connsiteY18" fmla="*/ 1706335 h 1839685"/>
                <a:gd name="connsiteX19" fmla="*/ 2277835 w 2315935"/>
                <a:gd name="connsiteY19" fmla="*/ 1749878 h 1839685"/>
                <a:gd name="connsiteX20" fmla="*/ 2299607 w 2315935"/>
                <a:gd name="connsiteY20" fmla="*/ 1760764 h 1839685"/>
                <a:gd name="connsiteX21" fmla="*/ 2313214 w 2315935"/>
                <a:gd name="connsiteY21" fmla="*/ 1774371 h 1839685"/>
                <a:gd name="connsiteX22" fmla="*/ 2315935 w 2315935"/>
                <a:gd name="connsiteY22" fmla="*/ 1787978 h 1839685"/>
                <a:gd name="connsiteX23" fmla="*/ 2302328 w 2315935"/>
                <a:gd name="connsiteY23" fmla="*/ 1809750 h 1839685"/>
                <a:gd name="connsiteX24" fmla="*/ 2280557 w 2315935"/>
                <a:gd name="connsiteY24" fmla="*/ 1826078 h 1839685"/>
                <a:gd name="connsiteX25" fmla="*/ 2247900 w 2315935"/>
                <a:gd name="connsiteY25" fmla="*/ 1839685 h 1839685"/>
                <a:gd name="connsiteX26" fmla="*/ 2190750 w 2315935"/>
                <a:gd name="connsiteY26" fmla="*/ 1839685 h 1839685"/>
                <a:gd name="connsiteX27" fmla="*/ 1973035 w 2315935"/>
                <a:gd name="connsiteY27" fmla="*/ 1839685 h 1839685"/>
                <a:gd name="connsiteX28" fmla="*/ 1711778 w 2315935"/>
                <a:gd name="connsiteY28" fmla="*/ 1836964 h 1839685"/>
                <a:gd name="connsiteX29" fmla="*/ 1562100 w 2315935"/>
                <a:gd name="connsiteY29" fmla="*/ 1839685 h 1839685"/>
                <a:gd name="connsiteX30" fmla="*/ 1534885 w 2315935"/>
                <a:gd name="connsiteY30" fmla="*/ 1836964 h 1839685"/>
                <a:gd name="connsiteX31" fmla="*/ 1499507 w 2315935"/>
                <a:gd name="connsiteY31" fmla="*/ 1826078 h 1839685"/>
                <a:gd name="connsiteX32" fmla="*/ 1458685 w 2315935"/>
                <a:gd name="connsiteY32" fmla="*/ 1804307 h 1839685"/>
                <a:gd name="connsiteX33" fmla="*/ 1409700 w 2315935"/>
                <a:gd name="connsiteY33" fmla="*/ 1774371 h 1839685"/>
                <a:gd name="connsiteX34" fmla="*/ 1314450 w 2315935"/>
                <a:gd name="connsiteY34" fmla="*/ 1700892 h 1839685"/>
                <a:gd name="connsiteX35" fmla="*/ 1191985 w 2315935"/>
                <a:gd name="connsiteY35" fmla="*/ 1586592 h 1839685"/>
                <a:gd name="connsiteX36" fmla="*/ 1006928 w 2315935"/>
                <a:gd name="connsiteY36" fmla="*/ 1390650 h 1839685"/>
                <a:gd name="connsiteX37" fmla="*/ 835478 w 2315935"/>
                <a:gd name="connsiteY37" fmla="*/ 1205592 h 1839685"/>
                <a:gd name="connsiteX38" fmla="*/ 625928 w 2315935"/>
                <a:gd name="connsiteY38" fmla="*/ 971550 h 1839685"/>
                <a:gd name="connsiteX39" fmla="*/ 457200 w 2315935"/>
                <a:gd name="connsiteY39" fmla="*/ 775607 h 1839685"/>
                <a:gd name="connsiteX40" fmla="*/ 361950 w 2315935"/>
                <a:gd name="connsiteY40" fmla="*/ 661307 h 183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15935" h="1839685">
                  <a:moveTo>
                    <a:pt x="361950" y="661307"/>
                  </a:moveTo>
                  <a:lnTo>
                    <a:pt x="204107" y="473528"/>
                  </a:lnTo>
                  <a:lnTo>
                    <a:pt x="81642" y="326571"/>
                  </a:lnTo>
                  <a:lnTo>
                    <a:pt x="0" y="223157"/>
                  </a:lnTo>
                  <a:lnTo>
                    <a:pt x="0" y="0"/>
                  </a:lnTo>
                  <a:lnTo>
                    <a:pt x="95250" y="122464"/>
                  </a:lnTo>
                  <a:lnTo>
                    <a:pt x="198664" y="250371"/>
                  </a:lnTo>
                  <a:lnTo>
                    <a:pt x="321128" y="389164"/>
                  </a:lnTo>
                  <a:lnTo>
                    <a:pt x="449035" y="525235"/>
                  </a:lnTo>
                  <a:lnTo>
                    <a:pt x="598714" y="672192"/>
                  </a:lnTo>
                  <a:lnTo>
                    <a:pt x="732064" y="794657"/>
                  </a:lnTo>
                  <a:lnTo>
                    <a:pt x="873578" y="917121"/>
                  </a:lnTo>
                  <a:lnTo>
                    <a:pt x="990600" y="1012371"/>
                  </a:lnTo>
                  <a:lnTo>
                    <a:pt x="1132114" y="1126671"/>
                  </a:lnTo>
                  <a:lnTo>
                    <a:pt x="1336221" y="1265464"/>
                  </a:lnTo>
                  <a:lnTo>
                    <a:pt x="1524000" y="1382485"/>
                  </a:lnTo>
                  <a:lnTo>
                    <a:pt x="1711778" y="1488621"/>
                  </a:lnTo>
                  <a:lnTo>
                    <a:pt x="1989364" y="1627414"/>
                  </a:lnTo>
                  <a:lnTo>
                    <a:pt x="2168978" y="1706335"/>
                  </a:lnTo>
                  <a:lnTo>
                    <a:pt x="2277835" y="1749878"/>
                  </a:lnTo>
                  <a:lnTo>
                    <a:pt x="2299607" y="1760764"/>
                  </a:lnTo>
                  <a:lnTo>
                    <a:pt x="2313214" y="1774371"/>
                  </a:lnTo>
                  <a:lnTo>
                    <a:pt x="2315935" y="1787978"/>
                  </a:lnTo>
                  <a:lnTo>
                    <a:pt x="2302328" y="1809750"/>
                  </a:lnTo>
                  <a:lnTo>
                    <a:pt x="2280557" y="1826078"/>
                  </a:lnTo>
                  <a:lnTo>
                    <a:pt x="2247900" y="1839685"/>
                  </a:lnTo>
                  <a:lnTo>
                    <a:pt x="2190750" y="1839685"/>
                  </a:lnTo>
                  <a:lnTo>
                    <a:pt x="1973035" y="1839685"/>
                  </a:lnTo>
                  <a:lnTo>
                    <a:pt x="1711778" y="1836964"/>
                  </a:lnTo>
                  <a:lnTo>
                    <a:pt x="1562100" y="1839685"/>
                  </a:lnTo>
                  <a:lnTo>
                    <a:pt x="1534885" y="1836964"/>
                  </a:lnTo>
                  <a:lnTo>
                    <a:pt x="1499507" y="1826078"/>
                  </a:lnTo>
                  <a:lnTo>
                    <a:pt x="1458685" y="1804307"/>
                  </a:lnTo>
                  <a:lnTo>
                    <a:pt x="1409700" y="1774371"/>
                  </a:lnTo>
                  <a:lnTo>
                    <a:pt x="1314450" y="1700892"/>
                  </a:lnTo>
                  <a:lnTo>
                    <a:pt x="1191985" y="1586592"/>
                  </a:lnTo>
                  <a:lnTo>
                    <a:pt x="1006928" y="1390650"/>
                  </a:lnTo>
                  <a:lnTo>
                    <a:pt x="835478" y="1205592"/>
                  </a:lnTo>
                  <a:lnTo>
                    <a:pt x="625928" y="971550"/>
                  </a:lnTo>
                  <a:lnTo>
                    <a:pt x="457200" y="775607"/>
                  </a:lnTo>
                  <a:lnTo>
                    <a:pt x="361950" y="661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1A422783-A80D-4F57-B811-3A19C94EED6B}"/>
              </a:ext>
            </a:extLst>
          </p:cNvPr>
          <p:cNvGrpSpPr/>
          <p:nvPr/>
        </p:nvGrpSpPr>
        <p:grpSpPr>
          <a:xfrm>
            <a:off x="2633663" y="1485900"/>
            <a:ext cx="4651375" cy="4518025"/>
            <a:chOff x="2633663" y="1485900"/>
            <a:chExt cx="4651375" cy="4518025"/>
          </a:xfrm>
        </p:grpSpPr>
        <p:sp>
          <p:nvSpPr>
            <p:cNvPr id="15" name="フリーフォーム 58">
              <a:extLst>
                <a:ext uri="{FF2B5EF4-FFF2-40B4-BE49-F238E27FC236}">
                  <a16:creationId xmlns:a16="http://schemas.microsoft.com/office/drawing/2014/main" id="{093CF7D4-6B1E-488A-88DD-84DB402D331E}"/>
                </a:ext>
              </a:extLst>
            </p:cNvPr>
            <p:cNvSpPr/>
            <p:nvPr/>
          </p:nvSpPr>
          <p:spPr>
            <a:xfrm>
              <a:off x="2800350" y="2092325"/>
              <a:ext cx="3927475" cy="666750"/>
            </a:xfrm>
            <a:custGeom>
              <a:avLst/>
              <a:gdLst>
                <a:gd name="connsiteX0" fmla="*/ 2495550 w 3927475"/>
                <a:gd name="connsiteY0" fmla="*/ 149225 h 666750"/>
                <a:gd name="connsiteX1" fmla="*/ 2905125 w 3927475"/>
                <a:gd name="connsiteY1" fmla="*/ 111125 h 666750"/>
                <a:gd name="connsiteX2" fmla="*/ 3305175 w 3927475"/>
                <a:gd name="connsiteY2" fmla="*/ 73025 h 666750"/>
                <a:gd name="connsiteX3" fmla="*/ 3384550 w 3927475"/>
                <a:gd name="connsiteY3" fmla="*/ 63500 h 666750"/>
                <a:gd name="connsiteX4" fmla="*/ 3406775 w 3927475"/>
                <a:gd name="connsiteY4" fmla="*/ 57150 h 666750"/>
                <a:gd name="connsiteX5" fmla="*/ 3473450 w 3927475"/>
                <a:gd name="connsiteY5" fmla="*/ 6350 h 666750"/>
                <a:gd name="connsiteX6" fmla="*/ 3489325 w 3927475"/>
                <a:gd name="connsiteY6" fmla="*/ 0 h 666750"/>
                <a:gd name="connsiteX7" fmla="*/ 3511550 w 3927475"/>
                <a:gd name="connsiteY7" fmla="*/ 0 h 666750"/>
                <a:gd name="connsiteX8" fmla="*/ 3641725 w 3927475"/>
                <a:gd name="connsiteY8" fmla="*/ 31750 h 666750"/>
                <a:gd name="connsiteX9" fmla="*/ 3756025 w 3927475"/>
                <a:gd name="connsiteY9" fmla="*/ 66675 h 666750"/>
                <a:gd name="connsiteX10" fmla="*/ 3841750 w 3927475"/>
                <a:gd name="connsiteY10" fmla="*/ 107950 h 666750"/>
                <a:gd name="connsiteX11" fmla="*/ 3879850 w 3927475"/>
                <a:gd name="connsiteY11" fmla="*/ 136525 h 666750"/>
                <a:gd name="connsiteX12" fmla="*/ 3908425 w 3927475"/>
                <a:gd name="connsiteY12" fmla="*/ 165100 h 666750"/>
                <a:gd name="connsiteX13" fmla="*/ 3921125 w 3927475"/>
                <a:gd name="connsiteY13" fmla="*/ 184150 h 666750"/>
                <a:gd name="connsiteX14" fmla="*/ 3927475 w 3927475"/>
                <a:gd name="connsiteY14" fmla="*/ 196850 h 666750"/>
                <a:gd name="connsiteX15" fmla="*/ 3927475 w 3927475"/>
                <a:gd name="connsiteY15" fmla="*/ 209550 h 666750"/>
                <a:gd name="connsiteX16" fmla="*/ 3914775 w 3927475"/>
                <a:gd name="connsiteY16" fmla="*/ 244475 h 666750"/>
                <a:gd name="connsiteX17" fmla="*/ 3895725 w 3927475"/>
                <a:gd name="connsiteY17" fmla="*/ 273050 h 666750"/>
                <a:gd name="connsiteX18" fmla="*/ 3867150 w 3927475"/>
                <a:gd name="connsiteY18" fmla="*/ 288925 h 666750"/>
                <a:gd name="connsiteX19" fmla="*/ 3829050 w 3927475"/>
                <a:gd name="connsiteY19" fmla="*/ 304800 h 666750"/>
                <a:gd name="connsiteX20" fmla="*/ 3787775 w 3927475"/>
                <a:gd name="connsiteY20" fmla="*/ 307975 h 666750"/>
                <a:gd name="connsiteX21" fmla="*/ 3673475 w 3927475"/>
                <a:gd name="connsiteY21" fmla="*/ 304800 h 666750"/>
                <a:gd name="connsiteX22" fmla="*/ 3451225 w 3927475"/>
                <a:gd name="connsiteY22" fmla="*/ 298450 h 666750"/>
                <a:gd name="connsiteX23" fmla="*/ 3127375 w 3927475"/>
                <a:gd name="connsiteY23" fmla="*/ 298450 h 666750"/>
                <a:gd name="connsiteX24" fmla="*/ 2806700 w 3927475"/>
                <a:gd name="connsiteY24" fmla="*/ 311150 h 666750"/>
                <a:gd name="connsiteX25" fmla="*/ 2616200 w 3927475"/>
                <a:gd name="connsiteY25" fmla="*/ 323850 h 666750"/>
                <a:gd name="connsiteX26" fmla="*/ 2349500 w 3927475"/>
                <a:gd name="connsiteY26" fmla="*/ 355600 h 666750"/>
                <a:gd name="connsiteX27" fmla="*/ 2181225 w 3927475"/>
                <a:gd name="connsiteY27" fmla="*/ 381000 h 666750"/>
                <a:gd name="connsiteX28" fmla="*/ 1895475 w 3927475"/>
                <a:gd name="connsiteY28" fmla="*/ 428625 h 666750"/>
                <a:gd name="connsiteX29" fmla="*/ 1593850 w 3927475"/>
                <a:gd name="connsiteY29" fmla="*/ 473075 h 666750"/>
                <a:gd name="connsiteX30" fmla="*/ 1130300 w 3927475"/>
                <a:gd name="connsiteY30" fmla="*/ 552450 h 666750"/>
                <a:gd name="connsiteX31" fmla="*/ 927100 w 3927475"/>
                <a:gd name="connsiteY31" fmla="*/ 584200 h 666750"/>
                <a:gd name="connsiteX32" fmla="*/ 758825 w 3927475"/>
                <a:gd name="connsiteY32" fmla="*/ 619125 h 666750"/>
                <a:gd name="connsiteX33" fmla="*/ 635000 w 3927475"/>
                <a:gd name="connsiteY33" fmla="*/ 654050 h 666750"/>
                <a:gd name="connsiteX34" fmla="*/ 606425 w 3927475"/>
                <a:gd name="connsiteY34" fmla="*/ 663575 h 666750"/>
                <a:gd name="connsiteX35" fmla="*/ 584200 w 3927475"/>
                <a:gd name="connsiteY35" fmla="*/ 666750 h 666750"/>
                <a:gd name="connsiteX36" fmla="*/ 492125 w 3927475"/>
                <a:gd name="connsiteY36" fmla="*/ 654050 h 666750"/>
                <a:gd name="connsiteX37" fmla="*/ 403225 w 3927475"/>
                <a:gd name="connsiteY37" fmla="*/ 635000 h 666750"/>
                <a:gd name="connsiteX38" fmla="*/ 327025 w 3927475"/>
                <a:gd name="connsiteY38" fmla="*/ 612775 h 666750"/>
                <a:gd name="connsiteX39" fmla="*/ 260350 w 3927475"/>
                <a:gd name="connsiteY39" fmla="*/ 590550 h 666750"/>
                <a:gd name="connsiteX40" fmla="*/ 206375 w 3927475"/>
                <a:gd name="connsiteY40" fmla="*/ 561975 h 666750"/>
                <a:gd name="connsiteX41" fmla="*/ 149225 w 3927475"/>
                <a:gd name="connsiteY41" fmla="*/ 523875 h 666750"/>
                <a:gd name="connsiteX42" fmla="*/ 111125 w 3927475"/>
                <a:gd name="connsiteY42" fmla="*/ 492125 h 666750"/>
                <a:gd name="connsiteX43" fmla="*/ 63500 w 3927475"/>
                <a:gd name="connsiteY43" fmla="*/ 444500 h 666750"/>
                <a:gd name="connsiteX44" fmla="*/ 19050 w 3927475"/>
                <a:gd name="connsiteY44" fmla="*/ 381000 h 666750"/>
                <a:gd name="connsiteX45" fmla="*/ 0 w 3927475"/>
                <a:gd name="connsiteY45" fmla="*/ 339725 h 666750"/>
                <a:gd name="connsiteX46" fmla="*/ 0 w 3927475"/>
                <a:gd name="connsiteY46" fmla="*/ 327025 h 666750"/>
                <a:gd name="connsiteX47" fmla="*/ 3175 w 3927475"/>
                <a:gd name="connsiteY47" fmla="*/ 314325 h 666750"/>
                <a:gd name="connsiteX48" fmla="*/ 9525 w 3927475"/>
                <a:gd name="connsiteY48" fmla="*/ 307975 h 666750"/>
                <a:gd name="connsiteX49" fmla="*/ 31750 w 3927475"/>
                <a:gd name="connsiteY49" fmla="*/ 304800 h 666750"/>
                <a:gd name="connsiteX50" fmla="*/ 57150 w 3927475"/>
                <a:gd name="connsiteY50" fmla="*/ 317500 h 666750"/>
                <a:gd name="connsiteX51" fmla="*/ 76200 w 3927475"/>
                <a:gd name="connsiteY51" fmla="*/ 333375 h 666750"/>
                <a:gd name="connsiteX52" fmla="*/ 104775 w 3927475"/>
                <a:gd name="connsiteY52" fmla="*/ 355600 h 666750"/>
                <a:gd name="connsiteX53" fmla="*/ 155575 w 3927475"/>
                <a:gd name="connsiteY53" fmla="*/ 381000 h 666750"/>
                <a:gd name="connsiteX54" fmla="*/ 200025 w 3927475"/>
                <a:gd name="connsiteY54" fmla="*/ 396875 h 666750"/>
                <a:gd name="connsiteX55" fmla="*/ 250825 w 3927475"/>
                <a:gd name="connsiteY55" fmla="*/ 406400 h 666750"/>
                <a:gd name="connsiteX56" fmla="*/ 339725 w 3927475"/>
                <a:gd name="connsiteY56" fmla="*/ 412750 h 666750"/>
                <a:gd name="connsiteX57" fmla="*/ 463550 w 3927475"/>
                <a:gd name="connsiteY57" fmla="*/ 403225 h 666750"/>
                <a:gd name="connsiteX58" fmla="*/ 603250 w 3927475"/>
                <a:gd name="connsiteY58" fmla="*/ 393700 h 666750"/>
                <a:gd name="connsiteX59" fmla="*/ 863600 w 3927475"/>
                <a:gd name="connsiteY59" fmla="*/ 368300 h 666750"/>
                <a:gd name="connsiteX60" fmla="*/ 1225550 w 3927475"/>
                <a:gd name="connsiteY60" fmla="*/ 323850 h 666750"/>
                <a:gd name="connsiteX61" fmla="*/ 1670050 w 3927475"/>
                <a:gd name="connsiteY61" fmla="*/ 260350 h 666750"/>
                <a:gd name="connsiteX62" fmla="*/ 1968500 w 3927475"/>
                <a:gd name="connsiteY62" fmla="*/ 215900 h 666750"/>
                <a:gd name="connsiteX63" fmla="*/ 2187575 w 3927475"/>
                <a:gd name="connsiteY63" fmla="*/ 180975 h 666750"/>
                <a:gd name="connsiteX64" fmla="*/ 2444750 w 3927475"/>
                <a:gd name="connsiteY64" fmla="*/ 155575 h 666750"/>
                <a:gd name="connsiteX65" fmla="*/ 2495550 w 3927475"/>
                <a:gd name="connsiteY65" fmla="*/ 14922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27475" h="666750">
                  <a:moveTo>
                    <a:pt x="2495550" y="149225"/>
                  </a:moveTo>
                  <a:lnTo>
                    <a:pt x="2905125" y="111125"/>
                  </a:lnTo>
                  <a:lnTo>
                    <a:pt x="3305175" y="73025"/>
                  </a:lnTo>
                  <a:lnTo>
                    <a:pt x="3384550" y="63500"/>
                  </a:lnTo>
                  <a:lnTo>
                    <a:pt x="3406775" y="57150"/>
                  </a:lnTo>
                  <a:lnTo>
                    <a:pt x="3473450" y="6350"/>
                  </a:lnTo>
                  <a:lnTo>
                    <a:pt x="3489325" y="0"/>
                  </a:lnTo>
                  <a:lnTo>
                    <a:pt x="3511550" y="0"/>
                  </a:lnTo>
                  <a:lnTo>
                    <a:pt x="3641725" y="31750"/>
                  </a:lnTo>
                  <a:lnTo>
                    <a:pt x="3756025" y="66675"/>
                  </a:lnTo>
                  <a:lnTo>
                    <a:pt x="3841750" y="107950"/>
                  </a:lnTo>
                  <a:lnTo>
                    <a:pt x="3879850" y="136525"/>
                  </a:lnTo>
                  <a:lnTo>
                    <a:pt x="3908425" y="165100"/>
                  </a:lnTo>
                  <a:lnTo>
                    <a:pt x="3921125" y="184150"/>
                  </a:lnTo>
                  <a:lnTo>
                    <a:pt x="3927475" y="196850"/>
                  </a:lnTo>
                  <a:lnTo>
                    <a:pt x="3927475" y="209550"/>
                  </a:lnTo>
                  <a:lnTo>
                    <a:pt x="3914775" y="244475"/>
                  </a:lnTo>
                  <a:lnTo>
                    <a:pt x="3895725" y="273050"/>
                  </a:lnTo>
                  <a:lnTo>
                    <a:pt x="3867150" y="288925"/>
                  </a:lnTo>
                  <a:lnTo>
                    <a:pt x="3829050" y="304800"/>
                  </a:lnTo>
                  <a:lnTo>
                    <a:pt x="3787775" y="307975"/>
                  </a:lnTo>
                  <a:lnTo>
                    <a:pt x="3673475" y="304800"/>
                  </a:lnTo>
                  <a:lnTo>
                    <a:pt x="3451225" y="298450"/>
                  </a:lnTo>
                  <a:lnTo>
                    <a:pt x="3127375" y="298450"/>
                  </a:lnTo>
                  <a:lnTo>
                    <a:pt x="2806700" y="311150"/>
                  </a:lnTo>
                  <a:lnTo>
                    <a:pt x="2616200" y="323850"/>
                  </a:lnTo>
                  <a:lnTo>
                    <a:pt x="2349500" y="355600"/>
                  </a:lnTo>
                  <a:lnTo>
                    <a:pt x="2181225" y="381000"/>
                  </a:lnTo>
                  <a:lnTo>
                    <a:pt x="1895475" y="428625"/>
                  </a:lnTo>
                  <a:lnTo>
                    <a:pt x="1593850" y="473075"/>
                  </a:lnTo>
                  <a:lnTo>
                    <a:pt x="1130300" y="552450"/>
                  </a:lnTo>
                  <a:lnTo>
                    <a:pt x="927100" y="584200"/>
                  </a:lnTo>
                  <a:lnTo>
                    <a:pt x="758825" y="619125"/>
                  </a:lnTo>
                  <a:lnTo>
                    <a:pt x="635000" y="654050"/>
                  </a:lnTo>
                  <a:lnTo>
                    <a:pt x="606425" y="663575"/>
                  </a:lnTo>
                  <a:lnTo>
                    <a:pt x="584200" y="666750"/>
                  </a:lnTo>
                  <a:lnTo>
                    <a:pt x="492125" y="654050"/>
                  </a:lnTo>
                  <a:lnTo>
                    <a:pt x="403225" y="635000"/>
                  </a:lnTo>
                  <a:lnTo>
                    <a:pt x="327025" y="612775"/>
                  </a:lnTo>
                  <a:lnTo>
                    <a:pt x="260350" y="590550"/>
                  </a:lnTo>
                  <a:lnTo>
                    <a:pt x="206375" y="561975"/>
                  </a:lnTo>
                  <a:lnTo>
                    <a:pt x="149225" y="523875"/>
                  </a:lnTo>
                  <a:lnTo>
                    <a:pt x="111125" y="492125"/>
                  </a:lnTo>
                  <a:lnTo>
                    <a:pt x="63500" y="444500"/>
                  </a:lnTo>
                  <a:lnTo>
                    <a:pt x="19050" y="381000"/>
                  </a:lnTo>
                  <a:lnTo>
                    <a:pt x="0" y="339725"/>
                  </a:lnTo>
                  <a:lnTo>
                    <a:pt x="0" y="327025"/>
                  </a:lnTo>
                  <a:lnTo>
                    <a:pt x="3175" y="314325"/>
                  </a:lnTo>
                  <a:lnTo>
                    <a:pt x="9525" y="307975"/>
                  </a:lnTo>
                  <a:lnTo>
                    <a:pt x="31750" y="304800"/>
                  </a:lnTo>
                  <a:lnTo>
                    <a:pt x="57150" y="317500"/>
                  </a:lnTo>
                  <a:lnTo>
                    <a:pt x="76200" y="333375"/>
                  </a:lnTo>
                  <a:lnTo>
                    <a:pt x="104775" y="355600"/>
                  </a:lnTo>
                  <a:lnTo>
                    <a:pt x="155575" y="381000"/>
                  </a:lnTo>
                  <a:lnTo>
                    <a:pt x="200025" y="396875"/>
                  </a:lnTo>
                  <a:lnTo>
                    <a:pt x="250825" y="406400"/>
                  </a:lnTo>
                  <a:lnTo>
                    <a:pt x="339725" y="412750"/>
                  </a:lnTo>
                  <a:lnTo>
                    <a:pt x="463550" y="403225"/>
                  </a:lnTo>
                  <a:lnTo>
                    <a:pt x="603250" y="393700"/>
                  </a:lnTo>
                  <a:lnTo>
                    <a:pt x="863600" y="368300"/>
                  </a:lnTo>
                  <a:lnTo>
                    <a:pt x="1225550" y="323850"/>
                  </a:lnTo>
                  <a:lnTo>
                    <a:pt x="1670050" y="260350"/>
                  </a:lnTo>
                  <a:lnTo>
                    <a:pt x="1968500" y="215900"/>
                  </a:lnTo>
                  <a:lnTo>
                    <a:pt x="2187575" y="180975"/>
                  </a:lnTo>
                  <a:lnTo>
                    <a:pt x="2444750" y="155575"/>
                  </a:lnTo>
                  <a:lnTo>
                    <a:pt x="2495550" y="149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">
              <a:extLst>
                <a:ext uri="{FF2B5EF4-FFF2-40B4-BE49-F238E27FC236}">
                  <a16:creationId xmlns:a16="http://schemas.microsoft.com/office/drawing/2014/main" id="{1C7E44E8-4CAB-467A-9D70-5E64984B19A6}"/>
                </a:ext>
              </a:extLst>
            </p:cNvPr>
            <p:cNvSpPr/>
            <p:nvPr/>
          </p:nvSpPr>
          <p:spPr>
            <a:xfrm>
              <a:off x="3263900" y="3087688"/>
              <a:ext cx="3133725" cy="657225"/>
            </a:xfrm>
            <a:custGeom>
              <a:avLst/>
              <a:gdLst>
                <a:gd name="connsiteX0" fmla="*/ 1012280 w 3134718"/>
                <a:gd name="connsiteY0" fmla="*/ 319396 h 656822"/>
                <a:gd name="connsiteX1" fmla="*/ 1506829 w 3134718"/>
                <a:gd name="connsiteY1" fmla="*/ 249850 h 656822"/>
                <a:gd name="connsiteX2" fmla="*/ 1725769 w 3134718"/>
                <a:gd name="connsiteY2" fmla="*/ 211213 h 656822"/>
                <a:gd name="connsiteX3" fmla="*/ 2001377 w 3134718"/>
                <a:gd name="connsiteY3" fmla="*/ 175152 h 656822"/>
                <a:gd name="connsiteX4" fmla="*/ 2346531 w 3134718"/>
                <a:gd name="connsiteY4" fmla="*/ 133940 h 656822"/>
                <a:gd name="connsiteX5" fmla="*/ 2483047 w 3134718"/>
                <a:gd name="connsiteY5" fmla="*/ 115910 h 656822"/>
                <a:gd name="connsiteX6" fmla="*/ 2498502 w 3134718"/>
                <a:gd name="connsiteY6" fmla="*/ 105607 h 656822"/>
                <a:gd name="connsiteX7" fmla="*/ 2529411 w 3134718"/>
                <a:gd name="connsiteY7" fmla="*/ 85000 h 656822"/>
                <a:gd name="connsiteX8" fmla="*/ 2588654 w 3134718"/>
                <a:gd name="connsiteY8" fmla="*/ 46364 h 656822"/>
                <a:gd name="connsiteX9" fmla="*/ 2642745 w 3134718"/>
                <a:gd name="connsiteY9" fmla="*/ 20606 h 656822"/>
                <a:gd name="connsiteX10" fmla="*/ 2689109 w 3134718"/>
                <a:gd name="connsiteY10" fmla="*/ 5151 h 656822"/>
                <a:gd name="connsiteX11" fmla="*/ 2714867 w 3134718"/>
                <a:gd name="connsiteY11" fmla="*/ 0 h 656822"/>
                <a:gd name="connsiteX12" fmla="*/ 2732897 w 3134718"/>
                <a:gd name="connsiteY12" fmla="*/ 5151 h 656822"/>
                <a:gd name="connsiteX13" fmla="*/ 2797292 w 3134718"/>
                <a:gd name="connsiteY13" fmla="*/ 33485 h 656822"/>
                <a:gd name="connsiteX14" fmla="*/ 2964717 w 3134718"/>
                <a:gd name="connsiteY14" fmla="*/ 103031 h 656822"/>
                <a:gd name="connsiteX15" fmla="*/ 3041990 w 3134718"/>
                <a:gd name="connsiteY15" fmla="*/ 136516 h 656822"/>
                <a:gd name="connsiteX16" fmla="*/ 3067748 w 3134718"/>
                <a:gd name="connsiteY16" fmla="*/ 149395 h 656822"/>
                <a:gd name="connsiteX17" fmla="*/ 3096082 w 3134718"/>
                <a:gd name="connsiteY17" fmla="*/ 172577 h 656822"/>
                <a:gd name="connsiteX18" fmla="*/ 3121839 w 3134718"/>
                <a:gd name="connsiteY18" fmla="*/ 203486 h 656822"/>
                <a:gd name="connsiteX19" fmla="*/ 3132142 w 3134718"/>
                <a:gd name="connsiteY19" fmla="*/ 226668 h 656822"/>
                <a:gd name="connsiteX20" fmla="*/ 3134718 w 3134718"/>
                <a:gd name="connsiteY20" fmla="*/ 242123 h 656822"/>
                <a:gd name="connsiteX21" fmla="*/ 3124415 w 3134718"/>
                <a:gd name="connsiteY21" fmla="*/ 270456 h 656822"/>
                <a:gd name="connsiteX22" fmla="*/ 3108960 w 3134718"/>
                <a:gd name="connsiteY22" fmla="*/ 291062 h 656822"/>
                <a:gd name="connsiteX23" fmla="*/ 3083203 w 3134718"/>
                <a:gd name="connsiteY23" fmla="*/ 309093 h 656822"/>
                <a:gd name="connsiteX24" fmla="*/ 3044566 w 3134718"/>
                <a:gd name="connsiteY24" fmla="*/ 327123 h 656822"/>
                <a:gd name="connsiteX25" fmla="*/ 2995626 w 3134718"/>
                <a:gd name="connsiteY25" fmla="*/ 340002 h 656822"/>
                <a:gd name="connsiteX26" fmla="*/ 2931232 w 3134718"/>
                <a:gd name="connsiteY26" fmla="*/ 342578 h 656822"/>
                <a:gd name="connsiteX27" fmla="*/ 2771534 w 3134718"/>
                <a:gd name="connsiteY27" fmla="*/ 342578 h 656822"/>
                <a:gd name="connsiteX28" fmla="*/ 2586078 w 3134718"/>
                <a:gd name="connsiteY28" fmla="*/ 340002 h 656822"/>
                <a:gd name="connsiteX29" fmla="*/ 2418653 w 3134718"/>
                <a:gd name="connsiteY29" fmla="*/ 340002 h 656822"/>
                <a:gd name="connsiteX30" fmla="*/ 2256379 w 3134718"/>
                <a:gd name="connsiteY30" fmla="*/ 342578 h 656822"/>
                <a:gd name="connsiteX31" fmla="*/ 2127590 w 3134718"/>
                <a:gd name="connsiteY31" fmla="*/ 347729 h 656822"/>
                <a:gd name="connsiteX32" fmla="*/ 2016832 w 3134718"/>
                <a:gd name="connsiteY32" fmla="*/ 358032 h 656822"/>
                <a:gd name="connsiteX33" fmla="*/ 1929256 w 3134718"/>
                <a:gd name="connsiteY33" fmla="*/ 370911 h 656822"/>
                <a:gd name="connsiteX34" fmla="*/ 1795315 w 3134718"/>
                <a:gd name="connsiteY34" fmla="*/ 394093 h 656822"/>
                <a:gd name="connsiteX35" fmla="*/ 1718042 w 3134718"/>
                <a:gd name="connsiteY35" fmla="*/ 409548 h 656822"/>
                <a:gd name="connsiteX36" fmla="*/ 1205463 w 3134718"/>
                <a:gd name="connsiteY36" fmla="*/ 484245 h 656822"/>
                <a:gd name="connsiteX37" fmla="*/ 976219 w 3134718"/>
                <a:gd name="connsiteY37" fmla="*/ 525458 h 656822"/>
                <a:gd name="connsiteX38" fmla="*/ 829400 w 3134718"/>
                <a:gd name="connsiteY38" fmla="*/ 558943 h 656822"/>
                <a:gd name="connsiteX39" fmla="*/ 631065 w 3134718"/>
                <a:gd name="connsiteY39" fmla="*/ 610458 h 656822"/>
                <a:gd name="connsiteX40" fmla="*/ 564095 w 3134718"/>
                <a:gd name="connsiteY40" fmla="*/ 631065 h 656822"/>
                <a:gd name="connsiteX41" fmla="*/ 548640 w 3134718"/>
                <a:gd name="connsiteY41" fmla="*/ 641368 h 656822"/>
                <a:gd name="connsiteX42" fmla="*/ 530610 w 3134718"/>
                <a:gd name="connsiteY42" fmla="*/ 649095 h 656822"/>
                <a:gd name="connsiteX43" fmla="*/ 507428 w 3134718"/>
                <a:gd name="connsiteY43" fmla="*/ 656822 h 656822"/>
                <a:gd name="connsiteX44" fmla="*/ 468791 w 3134718"/>
                <a:gd name="connsiteY44" fmla="*/ 656822 h 656822"/>
                <a:gd name="connsiteX45" fmla="*/ 432731 w 3134718"/>
                <a:gd name="connsiteY45" fmla="*/ 649095 h 656822"/>
                <a:gd name="connsiteX46" fmla="*/ 376064 w 3134718"/>
                <a:gd name="connsiteY46" fmla="*/ 631065 h 656822"/>
                <a:gd name="connsiteX47" fmla="*/ 319397 w 3134718"/>
                <a:gd name="connsiteY47" fmla="*/ 602731 h 656822"/>
                <a:gd name="connsiteX48" fmla="*/ 262729 w 3134718"/>
                <a:gd name="connsiteY48" fmla="*/ 571822 h 656822"/>
                <a:gd name="connsiteX49" fmla="*/ 162274 w 3134718"/>
                <a:gd name="connsiteY49" fmla="*/ 517731 h 656822"/>
                <a:gd name="connsiteX50" fmla="*/ 105607 w 3134718"/>
                <a:gd name="connsiteY50" fmla="*/ 481670 h 656822"/>
                <a:gd name="connsiteX51" fmla="*/ 61819 w 3134718"/>
                <a:gd name="connsiteY51" fmla="*/ 448185 h 656822"/>
                <a:gd name="connsiteX52" fmla="*/ 28334 w 3134718"/>
                <a:gd name="connsiteY52" fmla="*/ 414700 h 656822"/>
                <a:gd name="connsiteX53" fmla="*/ 10304 w 3134718"/>
                <a:gd name="connsiteY53" fmla="*/ 394093 h 656822"/>
                <a:gd name="connsiteX54" fmla="*/ 5152 w 3134718"/>
                <a:gd name="connsiteY54" fmla="*/ 381214 h 656822"/>
                <a:gd name="connsiteX55" fmla="*/ 0 w 3134718"/>
                <a:gd name="connsiteY55" fmla="*/ 355457 h 656822"/>
                <a:gd name="connsiteX56" fmla="*/ 10304 w 3134718"/>
                <a:gd name="connsiteY56" fmla="*/ 337426 h 656822"/>
                <a:gd name="connsiteX57" fmla="*/ 28334 w 3134718"/>
                <a:gd name="connsiteY57" fmla="*/ 337426 h 656822"/>
                <a:gd name="connsiteX58" fmla="*/ 56668 w 3134718"/>
                <a:gd name="connsiteY58" fmla="*/ 342578 h 656822"/>
                <a:gd name="connsiteX59" fmla="*/ 92728 w 3134718"/>
                <a:gd name="connsiteY59" fmla="*/ 358032 h 656822"/>
                <a:gd name="connsiteX60" fmla="*/ 177729 w 3134718"/>
                <a:gd name="connsiteY60" fmla="*/ 386366 h 656822"/>
                <a:gd name="connsiteX61" fmla="*/ 273033 w 3134718"/>
                <a:gd name="connsiteY61" fmla="*/ 406972 h 656822"/>
                <a:gd name="connsiteX62" fmla="*/ 327124 w 3134718"/>
                <a:gd name="connsiteY62" fmla="*/ 409548 h 656822"/>
                <a:gd name="connsiteX63" fmla="*/ 556368 w 3134718"/>
                <a:gd name="connsiteY63" fmla="*/ 386366 h 656822"/>
                <a:gd name="connsiteX64" fmla="*/ 785612 w 3134718"/>
                <a:gd name="connsiteY64" fmla="*/ 352881 h 656822"/>
                <a:gd name="connsiteX65" fmla="*/ 1012280 w 3134718"/>
                <a:gd name="connsiteY65" fmla="*/ 319396 h 6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34718" h="656822">
                  <a:moveTo>
                    <a:pt x="1012280" y="319396"/>
                  </a:moveTo>
                  <a:lnTo>
                    <a:pt x="1506829" y="249850"/>
                  </a:lnTo>
                  <a:lnTo>
                    <a:pt x="1725769" y="211213"/>
                  </a:lnTo>
                  <a:lnTo>
                    <a:pt x="2001377" y="175152"/>
                  </a:lnTo>
                  <a:lnTo>
                    <a:pt x="2346531" y="133940"/>
                  </a:lnTo>
                  <a:lnTo>
                    <a:pt x="2483047" y="115910"/>
                  </a:lnTo>
                  <a:lnTo>
                    <a:pt x="2498502" y="105607"/>
                  </a:lnTo>
                  <a:lnTo>
                    <a:pt x="2529411" y="85000"/>
                  </a:lnTo>
                  <a:lnTo>
                    <a:pt x="2588654" y="46364"/>
                  </a:lnTo>
                  <a:lnTo>
                    <a:pt x="2642745" y="20606"/>
                  </a:lnTo>
                  <a:lnTo>
                    <a:pt x="2689109" y="5151"/>
                  </a:lnTo>
                  <a:lnTo>
                    <a:pt x="2714867" y="0"/>
                  </a:lnTo>
                  <a:lnTo>
                    <a:pt x="2732897" y="5151"/>
                  </a:lnTo>
                  <a:lnTo>
                    <a:pt x="2797292" y="33485"/>
                  </a:lnTo>
                  <a:lnTo>
                    <a:pt x="2964717" y="103031"/>
                  </a:lnTo>
                  <a:lnTo>
                    <a:pt x="3041990" y="136516"/>
                  </a:lnTo>
                  <a:lnTo>
                    <a:pt x="3067748" y="149395"/>
                  </a:lnTo>
                  <a:lnTo>
                    <a:pt x="3096082" y="172577"/>
                  </a:lnTo>
                  <a:lnTo>
                    <a:pt x="3121839" y="203486"/>
                  </a:lnTo>
                  <a:lnTo>
                    <a:pt x="3132142" y="226668"/>
                  </a:lnTo>
                  <a:lnTo>
                    <a:pt x="3134718" y="242123"/>
                  </a:lnTo>
                  <a:lnTo>
                    <a:pt x="3124415" y="270456"/>
                  </a:lnTo>
                  <a:lnTo>
                    <a:pt x="3108960" y="291062"/>
                  </a:lnTo>
                  <a:lnTo>
                    <a:pt x="3083203" y="309093"/>
                  </a:lnTo>
                  <a:lnTo>
                    <a:pt x="3044566" y="327123"/>
                  </a:lnTo>
                  <a:lnTo>
                    <a:pt x="2995626" y="340002"/>
                  </a:lnTo>
                  <a:lnTo>
                    <a:pt x="2931232" y="342578"/>
                  </a:lnTo>
                  <a:lnTo>
                    <a:pt x="2771534" y="342578"/>
                  </a:lnTo>
                  <a:lnTo>
                    <a:pt x="2586078" y="340002"/>
                  </a:lnTo>
                  <a:lnTo>
                    <a:pt x="2418653" y="340002"/>
                  </a:lnTo>
                  <a:lnTo>
                    <a:pt x="2256379" y="342578"/>
                  </a:lnTo>
                  <a:lnTo>
                    <a:pt x="2127590" y="347729"/>
                  </a:lnTo>
                  <a:lnTo>
                    <a:pt x="2016832" y="358032"/>
                  </a:lnTo>
                  <a:lnTo>
                    <a:pt x="1929256" y="370911"/>
                  </a:lnTo>
                  <a:lnTo>
                    <a:pt x="1795315" y="394093"/>
                  </a:lnTo>
                  <a:lnTo>
                    <a:pt x="1718042" y="409548"/>
                  </a:lnTo>
                  <a:lnTo>
                    <a:pt x="1205463" y="484245"/>
                  </a:lnTo>
                  <a:lnTo>
                    <a:pt x="976219" y="525458"/>
                  </a:lnTo>
                  <a:lnTo>
                    <a:pt x="829400" y="558943"/>
                  </a:lnTo>
                  <a:lnTo>
                    <a:pt x="631065" y="610458"/>
                  </a:lnTo>
                  <a:lnTo>
                    <a:pt x="564095" y="631065"/>
                  </a:lnTo>
                  <a:lnTo>
                    <a:pt x="548640" y="641368"/>
                  </a:lnTo>
                  <a:lnTo>
                    <a:pt x="530610" y="649095"/>
                  </a:lnTo>
                  <a:lnTo>
                    <a:pt x="507428" y="656822"/>
                  </a:lnTo>
                  <a:lnTo>
                    <a:pt x="468791" y="656822"/>
                  </a:lnTo>
                  <a:lnTo>
                    <a:pt x="432731" y="649095"/>
                  </a:lnTo>
                  <a:lnTo>
                    <a:pt x="376064" y="631065"/>
                  </a:lnTo>
                  <a:lnTo>
                    <a:pt x="319397" y="602731"/>
                  </a:lnTo>
                  <a:lnTo>
                    <a:pt x="262729" y="571822"/>
                  </a:lnTo>
                  <a:lnTo>
                    <a:pt x="162274" y="517731"/>
                  </a:lnTo>
                  <a:lnTo>
                    <a:pt x="105607" y="481670"/>
                  </a:lnTo>
                  <a:lnTo>
                    <a:pt x="61819" y="448185"/>
                  </a:lnTo>
                  <a:lnTo>
                    <a:pt x="28334" y="414700"/>
                  </a:lnTo>
                  <a:lnTo>
                    <a:pt x="10304" y="394093"/>
                  </a:lnTo>
                  <a:lnTo>
                    <a:pt x="5152" y="381214"/>
                  </a:lnTo>
                  <a:lnTo>
                    <a:pt x="0" y="355457"/>
                  </a:lnTo>
                  <a:lnTo>
                    <a:pt x="10304" y="337426"/>
                  </a:lnTo>
                  <a:lnTo>
                    <a:pt x="28334" y="337426"/>
                  </a:lnTo>
                  <a:lnTo>
                    <a:pt x="56668" y="342578"/>
                  </a:lnTo>
                  <a:lnTo>
                    <a:pt x="92728" y="358032"/>
                  </a:lnTo>
                  <a:lnTo>
                    <a:pt x="177729" y="386366"/>
                  </a:lnTo>
                  <a:lnTo>
                    <a:pt x="273033" y="406972"/>
                  </a:lnTo>
                  <a:lnTo>
                    <a:pt x="327124" y="409548"/>
                  </a:lnTo>
                  <a:lnTo>
                    <a:pt x="556368" y="386366"/>
                  </a:lnTo>
                  <a:lnTo>
                    <a:pt x="785612" y="352881"/>
                  </a:lnTo>
                  <a:lnTo>
                    <a:pt x="1012280" y="319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">
              <a:extLst>
                <a:ext uri="{FF2B5EF4-FFF2-40B4-BE49-F238E27FC236}">
                  <a16:creationId xmlns:a16="http://schemas.microsoft.com/office/drawing/2014/main" id="{E6E1CC7F-7D59-4880-8F43-9B21FD8E7076}"/>
                </a:ext>
              </a:extLst>
            </p:cNvPr>
            <p:cNvSpPr/>
            <p:nvPr/>
          </p:nvSpPr>
          <p:spPr>
            <a:xfrm rot="16200000">
              <a:off x="2543175" y="3459163"/>
              <a:ext cx="4518025" cy="571500"/>
            </a:xfrm>
            <a:custGeom>
              <a:avLst/>
              <a:gdLst>
                <a:gd name="connsiteX0" fmla="*/ 2754172 w 4517136"/>
                <a:gd name="connsiteY0" fmla="*/ 230429 h 570585"/>
                <a:gd name="connsiteX1" fmla="*/ 4114800 w 4517136"/>
                <a:gd name="connsiteY1" fmla="*/ 226771 h 570585"/>
                <a:gd name="connsiteX2" fmla="*/ 4191609 w 4517136"/>
                <a:gd name="connsiteY2" fmla="*/ 226771 h 570585"/>
                <a:gd name="connsiteX3" fmla="*/ 4242816 w 4517136"/>
                <a:gd name="connsiteY3" fmla="*/ 219456 h 570585"/>
                <a:gd name="connsiteX4" fmla="*/ 4294022 w 4517136"/>
                <a:gd name="connsiteY4" fmla="*/ 201168 h 570585"/>
                <a:gd name="connsiteX5" fmla="*/ 4337913 w 4517136"/>
                <a:gd name="connsiteY5" fmla="*/ 179222 h 570585"/>
                <a:gd name="connsiteX6" fmla="*/ 4370832 w 4517136"/>
                <a:gd name="connsiteY6" fmla="*/ 149961 h 570585"/>
                <a:gd name="connsiteX7" fmla="*/ 4396435 w 4517136"/>
                <a:gd name="connsiteY7" fmla="*/ 120701 h 570585"/>
                <a:gd name="connsiteX8" fmla="*/ 4422038 w 4517136"/>
                <a:gd name="connsiteY8" fmla="*/ 84125 h 570585"/>
                <a:gd name="connsiteX9" fmla="*/ 4451299 w 4517136"/>
                <a:gd name="connsiteY9" fmla="*/ 32918 h 570585"/>
                <a:gd name="connsiteX10" fmla="*/ 4462272 w 4517136"/>
                <a:gd name="connsiteY10" fmla="*/ 14630 h 570585"/>
                <a:gd name="connsiteX11" fmla="*/ 4484217 w 4517136"/>
                <a:gd name="connsiteY11" fmla="*/ 0 h 570585"/>
                <a:gd name="connsiteX12" fmla="*/ 4495190 w 4517136"/>
                <a:gd name="connsiteY12" fmla="*/ 3657 h 570585"/>
                <a:gd name="connsiteX13" fmla="*/ 4509820 w 4517136"/>
                <a:gd name="connsiteY13" fmla="*/ 14630 h 570585"/>
                <a:gd name="connsiteX14" fmla="*/ 4513478 w 4517136"/>
                <a:gd name="connsiteY14" fmla="*/ 40233 h 570585"/>
                <a:gd name="connsiteX15" fmla="*/ 4517136 w 4517136"/>
                <a:gd name="connsiteY15" fmla="*/ 87782 h 570585"/>
                <a:gd name="connsiteX16" fmla="*/ 4513478 w 4517136"/>
                <a:gd name="connsiteY16" fmla="*/ 168249 h 570585"/>
                <a:gd name="connsiteX17" fmla="*/ 4498848 w 4517136"/>
                <a:gd name="connsiteY17" fmla="*/ 259689 h 570585"/>
                <a:gd name="connsiteX18" fmla="*/ 4480560 w 4517136"/>
                <a:gd name="connsiteY18" fmla="*/ 321869 h 570585"/>
                <a:gd name="connsiteX19" fmla="*/ 4440326 w 4517136"/>
                <a:gd name="connsiteY19" fmla="*/ 409651 h 570585"/>
                <a:gd name="connsiteX20" fmla="*/ 4396435 w 4517136"/>
                <a:gd name="connsiteY20" fmla="*/ 479145 h 570585"/>
                <a:gd name="connsiteX21" fmla="*/ 4352544 w 4517136"/>
                <a:gd name="connsiteY21" fmla="*/ 541325 h 570585"/>
                <a:gd name="connsiteX22" fmla="*/ 4326940 w 4517136"/>
                <a:gd name="connsiteY22" fmla="*/ 563270 h 570585"/>
                <a:gd name="connsiteX23" fmla="*/ 4304995 w 4517136"/>
                <a:gd name="connsiteY23" fmla="*/ 570585 h 570585"/>
                <a:gd name="connsiteX24" fmla="*/ 4279392 w 4517136"/>
                <a:gd name="connsiteY24" fmla="*/ 570585 h 570585"/>
                <a:gd name="connsiteX25" fmla="*/ 4239158 w 4517136"/>
                <a:gd name="connsiteY25" fmla="*/ 548640 h 570585"/>
                <a:gd name="connsiteX26" fmla="*/ 4202582 w 4517136"/>
                <a:gd name="connsiteY26" fmla="*/ 530352 h 570585"/>
                <a:gd name="connsiteX27" fmla="*/ 4144060 w 4517136"/>
                <a:gd name="connsiteY27" fmla="*/ 512064 h 570585"/>
                <a:gd name="connsiteX28" fmla="*/ 4063593 w 4517136"/>
                <a:gd name="connsiteY28" fmla="*/ 501091 h 570585"/>
                <a:gd name="connsiteX29" fmla="*/ 3931920 w 4517136"/>
                <a:gd name="connsiteY29" fmla="*/ 497433 h 570585"/>
                <a:gd name="connsiteX30" fmla="*/ 3708806 w 4517136"/>
                <a:gd name="connsiteY30" fmla="*/ 493776 h 570585"/>
                <a:gd name="connsiteX31" fmla="*/ 3372307 w 4517136"/>
                <a:gd name="connsiteY31" fmla="*/ 497433 h 570585"/>
                <a:gd name="connsiteX32" fmla="*/ 2688336 w 4517136"/>
                <a:gd name="connsiteY32" fmla="*/ 497433 h 570585"/>
                <a:gd name="connsiteX33" fmla="*/ 2147011 w 4517136"/>
                <a:gd name="connsiteY33" fmla="*/ 497433 h 570585"/>
                <a:gd name="connsiteX34" fmla="*/ 1605686 w 4517136"/>
                <a:gd name="connsiteY34" fmla="*/ 497433 h 570585"/>
                <a:gd name="connsiteX35" fmla="*/ 1283817 w 4517136"/>
                <a:gd name="connsiteY35" fmla="*/ 497433 h 570585"/>
                <a:gd name="connsiteX36" fmla="*/ 1002182 w 4517136"/>
                <a:gd name="connsiteY36" fmla="*/ 497433 h 570585"/>
                <a:gd name="connsiteX37" fmla="*/ 698601 w 4517136"/>
                <a:gd name="connsiteY37" fmla="*/ 497433 h 570585"/>
                <a:gd name="connsiteX38" fmla="*/ 490118 w 4517136"/>
                <a:gd name="connsiteY38" fmla="*/ 497433 h 570585"/>
                <a:gd name="connsiteX39" fmla="*/ 362102 w 4517136"/>
                <a:gd name="connsiteY39" fmla="*/ 497433 h 570585"/>
                <a:gd name="connsiteX40" fmla="*/ 237744 w 4517136"/>
                <a:gd name="connsiteY40" fmla="*/ 497433 h 570585"/>
                <a:gd name="connsiteX41" fmla="*/ 197510 w 4517136"/>
                <a:gd name="connsiteY41" fmla="*/ 493776 h 570585"/>
                <a:gd name="connsiteX42" fmla="*/ 120700 w 4517136"/>
                <a:gd name="connsiteY42" fmla="*/ 468173 h 570585"/>
                <a:gd name="connsiteX43" fmla="*/ 47548 w 4517136"/>
                <a:gd name="connsiteY43" fmla="*/ 431597 h 570585"/>
                <a:gd name="connsiteX44" fmla="*/ 18288 w 4517136"/>
                <a:gd name="connsiteY44" fmla="*/ 409651 h 570585"/>
                <a:gd name="connsiteX45" fmla="*/ 3657 w 4517136"/>
                <a:gd name="connsiteY45" fmla="*/ 384048 h 570585"/>
                <a:gd name="connsiteX46" fmla="*/ 0 w 4517136"/>
                <a:gd name="connsiteY46" fmla="*/ 362102 h 570585"/>
                <a:gd name="connsiteX47" fmla="*/ 7315 w 4517136"/>
                <a:gd name="connsiteY47" fmla="*/ 336499 h 570585"/>
                <a:gd name="connsiteX48" fmla="*/ 25603 w 4517136"/>
                <a:gd name="connsiteY48" fmla="*/ 310896 h 570585"/>
                <a:gd name="connsiteX49" fmla="*/ 54864 w 4517136"/>
                <a:gd name="connsiteY49" fmla="*/ 285293 h 570585"/>
                <a:gd name="connsiteX50" fmla="*/ 87782 w 4517136"/>
                <a:gd name="connsiteY50" fmla="*/ 267005 h 570585"/>
                <a:gd name="connsiteX51" fmla="*/ 179222 w 4517136"/>
                <a:gd name="connsiteY51" fmla="*/ 223113 h 570585"/>
                <a:gd name="connsiteX52" fmla="*/ 256032 w 4517136"/>
                <a:gd name="connsiteY52" fmla="*/ 193853 h 570585"/>
                <a:gd name="connsiteX53" fmla="*/ 384048 w 4517136"/>
                <a:gd name="connsiteY53" fmla="*/ 168249 h 570585"/>
                <a:gd name="connsiteX54" fmla="*/ 442569 w 4517136"/>
                <a:gd name="connsiteY54" fmla="*/ 160934 h 570585"/>
                <a:gd name="connsiteX55" fmla="*/ 497433 w 4517136"/>
                <a:gd name="connsiteY55" fmla="*/ 171907 h 570585"/>
                <a:gd name="connsiteX56" fmla="*/ 662025 w 4517136"/>
                <a:gd name="connsiteY56" fmla="*/ 208483 h 570585"/>
                <a:gd name="connsiteX57" fmla="*/ 881481 w 4517136"/>
                <a:gd name="connsiteY57" fmla="*/ 212141 h 570585"/>
                <a:gd name="connsiteX58" fmla="*/ 1232611 w 4517136"/>
                <a:gd name="connsiteY58" fmla="*/ 223113 h 570585"/>
                <a:gd name="connsiteX59" fmla="*/ 1730044 w 4517136"/>
                <a:gd name="connsiteY59" fmla="*/ 237744 h 570585"/>
                <a:gd name="connsiteX60" fmla="*/ 2326233 w 4517136"/>
                <a:gd name="connsiteY60" fmla="*/ 252374 h 570585"/>
                <a:gd name="connsiteX61" fmla="*/ 2655417 w 4517136"/>
                <a:gd name="connsiteY61" fmla="*/ 226771 h 570585"/>
                <a:gd name="connsiteX62" fmla="*/ 2754172 w 4517136"/>
                <a:gd name="connsiteY62" fmla="*/ 230429 h 57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17136" h="570585">
                  <a:moveTo>
                    <a:pt x="2754172" y="230429"/>
                  </a:moveTo>
                  <a:lnTo>
                    <a:pt x="4114800" y="226771"/>
                  </a:lnTo>
                  <a:lnTo>
                    <a:pt x="4191609" y="226771"/>
                  </a:lnTo>
                  <a:lnTo>
                    <a:pt x="4242816" y="219456"/>
                  </a:lnTo>
                  <a:lnTo>
                    <a:pt x="4294022" y="201168"/>
                  </a:lnTo>
                  <a:lnTo>
                    <a:pt x="4337913" y="179222"/>
                  </a:lnTo>
                  <a:lnTo>
                    <a:pt x="4370832" y="149961"/>
                  </a:lnTo>
                  <a:lnTo>
                    <a:pt x="4396435" y="120701"/>
                  </a:lnTo>
                  <a:lnTo>
                    <a:pt x="4422038" y="84125"/>
                  </a:lnTo>
                  <a:lnTo>
                    <a:pt x="4451299" y="32918"/>
                  </a:lnTo>
                  <a:lnTo>
                    <a:pt x="4462272" y="14630"/>
                  </a:lnTo>
                  <a:lnTo>
                    <a:pt x="4484217" y="0"/>
                  </a:lnTo>
                  <a:lnTo>
                    <a:pt x="4495190" y="3657"/>
                  </a:lnTo>
                  <a:lnTo>
                    <a:pt x="4509820" y="14630"/>
                  </a:lnTo>
                  <a:lnTo>
                    <a:pt x="4513478" y="40233"/>
                  </a:lnTo>
                  <a:lnTo>
                    <a:pt x="4517136" y="87782"/>
                  </a:lnTo>
                  <a:lnTo>
                    <a:pt x="4513478" y="168249"/>
                  </a:lnTo>
                  <a:lnTo>
                    <a:pt x="4498848" y="259689"/>
                  </a:lnTo>
                  <a:lnTo>
                    <a:pt x="4480560" y="321869"/>
                  </a:lnTo>
                  <a:lnTo>
                    <a:pt x="4440326" y="409651"/>
                  </a:lnTo>
                  <a:lnTo>
                    <a:pt x="4396435" y="479145"/>
                  </a:lnTo>
                  <a:lnTo>
                    <a:pt x="4352544" y="541325"/>
                  </a:lnTo>
                  <a:lnTo>
                    <a:pt x="4326940" y="563270"/>
                  </a:lnTo>
                  <a:lnTo>
                    <a:pt x="4304995" y="570585"/>
                  </a:lnTo>
                  <a:lnTo>
                    <a:pt x="4279392" y="570585"/>
                  </a:lnTo>
                  <a:lnTo>
                    <a:pt x="4239158" y="548640"/>
                  </a:lnTo>
                  <a:lnTo>
                    <a:pt x="4202582" y="530352"/>
                  </a:lnTo>
                  <a:lnTo>
                    <a:pt x="4144060" y="512064"/>
                  </a:lnTo>
                  <a:lnTo>
                    <a:pt x="4063593" y="501091"/>
                  </a:lnTo>
                  <a:lnTo>
                    <a:pt x="3931920" y="497433"/>
                  </a:lnTo>
                  <a:lnTo>
                    <a:pt x="3708806" y="493776"/>
                  </a:lnTo>
                  <a:lnTo>
                    <a:pt x="3372307" y="497433"/>
                  </a:lnTo>
                  <a:lnTo>
                    <a:pt x="2688336" y="497433"/>
                  </a:lnTo>
                  <a:lnTo>
                    <a:pt x="2147011" y="497433"/>
                  </a:lnTo>
                  <a:lnTo>
                    <a:pt x="1605686" y="497433"/>
                  </a:lnTo>
                  <a:lnTo>
                    <a:pt x="1283817" y="497433"/>
                  </a:lnTo>
                  <a:lnTo>
                    <a:pt x="1002182" y="497433"/>
                  </a:lnTo>
                  <a:lnTo>
                    <a:pt x="698601" y="497433"/>
                  </a:lnTo>
                  <a:lnTo>
                    <a:pt x="490118" y="497433"/>
                  </a:lnTo>
                  <a:lnTo>
                    <a:pt x="362102" y="497433"/>
                  </a:lnTo>
                  <a:lnTo>
                    <a:pt x="237744" y="497433"/>
                  </a:lnTo>
                  <a:lnTo>
                    <a:pt x="197510" y="493776"/>
                  </a:lnTo>
                  <a:lnTo>
                    <a:pt x="120700" y="468173"/>
                  </a:lnTo>
                  <a:lnTo>
                    <a:pt x="47548" y="431597"/>
                  </a:lnTo>
                  <a:lnTo>
                    <a:pt x="18288" y="409651"/>
                  </a:lnTo>
                  <a:lnTo>
                    <a:pt x="3657" y="384048"/>
                  </a:lnTo>
                  <a:lnTo>
                    <a:pt x="0" y="362102"/>
                  </a:lnTo>
                  <a:lnTo>
                    <a:pt x="7315" y="336499"/>
                  </a:lnTo>
                  <a:lnTo>
                    <a:pt x="25603" y="310896"/>
                  </a:lnTo>
                  <a:lnTo>
                    <a:pt x="54864" y="285293"/>
                  </a:lnTo>
                  <a:lnTo>
                    <a:pt x="87782" y="267005"/>
                  </a:lnTo>
                  <a:lnTo>
                    <a:pt x="179222" y="223113"/>
                  </a:lnTo>
                  <a:lnTo>
                    <a:pt x="256032" y="193853"/>
                  </a:lnTo>
                  <a:lnTo>
                    <a:pt x="384048" y="168249"/>
                  </a:lnTo>
                  <a:lnTo>
                    <a:pt x="442569" y="160934"/>
                  </a:lnTo>
                  <a:lnTo>
                    <a:pt x="497433" y="171907"/>
                  </a:lnTo>
                  <a:lnTo>
                    <a:pt x="662025" y="208483"/>
                  </a:lnTo>
                  <a:lnTo>
                    <a:pt x="881481" y="212141"/>
                  </a:lnTo>
                  <a:lnTo>
                    <a:pt x="1232611" y="223113"/>
                  </a:lnTo>
                  <a:lnTo>
                    <a:pt x="1730044" y="237744"/>
                  </a:lnTo>
                  <a:lnTo>
                    <a:pt x="2326233" y="252374"/>
                  </a:lnTo>
                  <a:lnTo>
                    <a:pt x="2655417" y="226771"/>
                  </a:lnTo>
                  <a:lnTo>
                    <a:pt x="2754172" y="2304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FB38F505-FA62-4C0E-B899-4AC2B58980FB}"/>
                </a:ext>
              </a:extLst>
            </p:cNvPr>
            <p:cNvSpPr/>
            <p:nvPr/>
          </p:nvSpPr>
          <p:spPr>
            <a:xfrm>
              <a:off x="2633663" y="3481388"/>
              <a:ext cx="2178050" cy="1901825"/>
            </a:xfrm>
            <a:custGeom>
              <a:avLst/>
              <a:gdLst>
                <a:gd name="connsiteX0" fmla="*/ 1771110 w 2177830"/>
                <a:gd name="connsiteY0" fmla="*/ 631715 h 1901875"/>
                <a:gd name="connsiteX1" fmla="*/ 1886491 w 2177830"/>
                <a:gd name="connsiteY1" fmla="*/ 504795 h 1901875"/>
                <a:gd name="connsiteX2" fmla="*/ 2004757 w 2177830"/>
                <a:gd name="connsiteY2" fmla="*/ 372106 h 1901875"/>
                <a:gd name="connsiteX3" fmla="*/ 2128793 w 2177830"/>
                <a:gd name="connsiteY3" fmla="*/ 222110 h 1901875"/>
                <a:gd name="connsiteX4" fmla="*/ 2177830 w 2177830"/>
                <a:gd name="connsiteY4" fmla="*/ 175957 h 1901875"/>
                <a:gd name="connsiteX5" fmla="*/ 2163407 w 2177830"/>
                <a:gd name="connsiteY5" fmla="*/ 0 h 1901875"/>
                <a:gd name="connsiteX6" fmla="*/ 1923990 w 2177830"/>
                <a:gd name="connsiteY6" fmla="*/ 23076 h 1901875"/>
                <a:gd name="connsiteX7" fmla="*/ 1808609 w 2177830"/>
                <a:gd name="connsiteY7" fmla="*/ 175957 h 1901875"/>
                <a:gd name="connsiteX8" fmla="*/ 1701881 w 2177830"/>
                <a:gd name="connsiteY8" fmla="*/ 305761 h 1901875"/>
                <a:gd name="connsiteX9" fmla="*/ 1615344 w 2177830"/>
                <a:gd name="connsiteY9" fmla="*/ 412489 h 1901875"/>
                <a:gd name="connsiteX10" fmla="*/ 1476886 w 2177830"/>
                <a:gd name="connsiteY10" fmla="*/ 574024 h 1901875"/>
                <a:gd name="connsiteX11" fmla="*/ 1352851 w 2177830"/>
                <a:gd name="connsiteY11" fmla="*/ 718251 h 1901875"/>
                <a:gd name="connsiteX12" fmla="*/ 1159587 w 2177830"/>
                <a:gd name="connsiteY12" fmla="*/ 934592 h 1901875"/>
                <a:gd name="connsiteX13" fmla="*/ 1113434 w 2177830"/>
                <a:gd name="connsiteY13" fmla="*/ 989398 h 1901875"/>
                <a:gd name="connsiteX14" fmla="*/ 986514 w 2177830"/>
                <a:gd name="connsiteY14" fmla="*/ 1104780 h 1901875"/>
                <a:gd name="connsiteX15" fmla="*/ 850940 w 2177830"/>
                <a:gd name="connsiteY15" fmla="*/ 1223046 h 1901875"/>
                <a:gd name="connsiteX16" fmla="*/ 591332 w 2177830"/>
                <a:gd name="connsiteY16" fmla="*/ 1430733 h 1901875"/>
                <a:gd name="connsiteX17" fmla="*/ 398067 w 2177830"/>
                <a:gd name="connsiteY17" fmla="*/ 1577845 h 1901875"/>
                <a:gd name="connsiteX18" fmla="*/ 213457 w 2177830"/>
                <a:gd name="connsiteY18" fmla="*/ 1710534 h 1901875"/>
                <a:gd name="connsiteX19" fmla="*/ 46153 w 2177830"/>
                <a:gd name="connsiteY19" fmla="*/ 1823031 h 1901875"/>
                <a:gd name="connsiteX20" fmla="*/ 8654 w 2177830"/>
                <a:gd name="connsiteY20" fmla="*/ 1851876 h 1901875"/>
                <a:gd name="connsiteX21" fmla="*/ 0 w 2177830"/>
                <a:gd name="connsiteY21" fmla="*/ 1863414 h 1901875"/>
                <a:gd name="connsiteX22" fmla="*/ 0 w 2177830"/>
                <a:gd name="connsiteY22" fmla="*/ 1874953 h 1901875"/>
                <a:gd name="connsiteX23" fmla="*/ 5769 w 2177830"/>
                <a:gd name="connsiteY23" fmla="*/ 1889375 h 1901875"/>
                <a:gd name="connsiteX24" fmla="*/ 28846 w 2177830"/>
                <a:gd name="connsiteY24" fmla="*/ 1898029 h 1901875"/>
                <a:gd name="connsiteX25" fmla="*/ 63460 w 2177830"/>
                <a:gd name="connsiteY25" fmla="*/ 1889375 h 1901875"/>
                <a:gd name="connsiteX26" fmla="*/ 155766 w 2177830"/>
                <a:gd name="connsiteY26" fmla="*/ 1843223 h 1901875"/>
                <a:gd name="connsiteX27" fmla="*/ 320185 w 2177830"/>
                <a:gd name="connsiteY27" fmla="*/ 1759571 h 1901875"/>
                <a:gd name="connsiteX28" fmla="*/ 499026 w 2177830"/>
                <a:gd name="connsiteY28" fmla="*/ 1658612 h 1901875"/>
                <a:gd name="connsiteX29" fmla="*/ 654792 w 2177830"/>
                <a:gd name="connsiteY29" fmla="*/ 1566307 h 1901875"/>
                <a:gd name="connsiteX30" fmla="*/ 836518 w 2177830"/>
                <a:gd name="connsiteY30" fmla="*/ 1442271 h 1901875"/>
                <a:gd name="connsiteX31" fmla="*/ 983629 w 2177830"/>
                <a:gd name="connsiteY31" fmla="*/ 1335543 h 1901875"/>
                <a:gd name="connsiteX32" fmla="*/ 1191316 w 2177830"/>
                <a:gd name="connsiteY32" fmla="*/ 1179778 h 1901875"/>
                <a:gd name="connsiteX33" fmla="*/ 1303814 w 2177830"/>
                <a:gd name="connsiteY33" fmla="*/ 1081703 h 1901875"/>
                <a:gd name="connsiteX34" fmla="*/ 1543231 w 2177830"/>
                <a:gd name="connsiteY34" fmla="*/ 862478 h 1901875"/>
                <a:gd name="connsiteX35" fmla="*/ 1771110 w 2177830"/>
                <a:gd name="connsiteY35" fmla="*/ 631715 h 19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7830" h="1901875">
                  <a:moveTo>
                    <a:pt x="1771110" y="631715"/>
                  </a:moveTo>
                  <a:lnTo>
                    <a:pt x="1886491" y="504795"/>
                  </a:lnTo>
                  <a:lnTo>
                    <a:pt x="2004757" y="372106"/>
                  </a:lnTo>
                  <a:lnTo>
                    <a:pt x="2128793" y="222110"/>
                  </a:lnTo>
                  <a:lnTo>
                    <a:pt x="2177830" y="175957"/>
                  </a:lnTo>
                  <a:lnTo>
                    <a:pt x="2163407" y="0"/>
                  </a:lnTo>
                  <a:lnTo>
                    <a:pt x="1923990" y="23076"/>
                  </a:lnTo>
                  <a:lnTo>
                    <a:pt x="1808609" y="175957"/>
                  </a:lnTo>
                  <a:lnTo>
                    <a:pt x="1701881" y="305761"/>
                  </a:lnTo>
                  <a:lnTo>
                    <a:pt x="1615344" y="412489"/>
                  </a:lnTo>
                  <a:lnTo>
                    <a:pt x="1476886" y="574024"/>
                  </a:lnTo>
                  <a:lnTo>
                    <a:pt x="1352851" y="718251"/>
                  </a:lnTo>
                  <a:lnTo>
                    <a:pt x="1159587" y="934592"/>
                  </a:lnTo>
                  <a:lnTo>
                    <a:pt x="1113434" y="989398"/>
                  </a:lnTo>
                  <a:lnTo>
                    <a:pt x="986514" y="1104780"/>
                  </a:lnTo>
                  <a:lnTo>
                    <a:pt x="850940" y="1223046"/>
                  </a:lnTo>
                  <a:lnTo>
                    <a:pt x="591332" y="1430733"/>
                  </a:lnTo>
                  <a:lnTo>
                    <a:pt x="398067" y="1577845"/>
                  </a:lnTo>
                  <a:lnTo>
                    <a:pt x="213457" y="1710534"/>
                  </a:lnTo>
                  <a:lnTo>
                    <a:pt x="46153" y="1823031"/>
                  </a:lnTo>
                  <a:lnTo>
                    <a:pt x="8654" y="1851876"/>
                  </a:lnTo>
                  <a:lnTo>
                    <a:pt x="0" y="1863414"/>
                  </a:lnTo>
                  <a:lnTo>
                    <a:pt x="0" y="1874953"/>
                  </a:lnTo>
                  <a:lnTo>
                    <a:pt x="5769" y="1889375"/>
                  </a:lnTo>
                  <a:cubicBezTo>
                    <a:pt x="26845" y="1898408"/>
                    <a:pt x="8173" y="1901875"/>
                    <a:pt x="28846" y="1898029"/>
                  </a:cubicBezTo>
                  <a:lnTo>
                    <a:pt x="63460" y="1889375"/>
                  </a:lnTo>
                  <a:lnTo>
                    <a:pt x="155766" y="1843223"/>
                  </a:lnTo>
                  <a:lnTo>
                    <a:pt x="320185" y="1759571"/>
                  </a:lnTo>
                  <a:lnTo>
                    <a:pt x="499026" y="1658612"/>
                  </a:lnTo>
                  <a:lnTo>
                    <a:pt x="654792" y="1566307"/>
                  </a:lnTo>
                  <a:lnTo>
                    <a:pt x="836518" y="1442271"/>
                  </a:lnTo>
                  <a:lnTo>
                    <a:pt x="983629" y="1335543"/>
                  </a:lnTo>
                  <a:lnTo>
                    <a:pt x="1191316" y="1179778"/>
                  </a:lnTo>
                  <a:lnTo>
                    <a:pt x="1303814" y="1081703"/>
                  </a:lnTo>
                  <a:lnTo>
                    <a:pt x="1543231" y="862478"/>
                  </a:lnTo>
                  <a:lnTo>
                    <a:pt x="1771110" y="631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2A947ABC-D653-47AD-B897-0AE7C959897D}"/>
                </a:ext>
              </a:extLst>
            </p:cNvPr>
            <p:cNvSpPr/>
            <p:nvPr/>
          </p:nvSpPr>
          <p:spPr>
            <a:xfrm>
              <a:off x="4968875" y="3444875"/>
              <a:ext cx="2316163" cy="1839913"/>
            </a:xfrm>
            <a:custGeom>
              <a:avLst/>
              <a:gdLst>
                <a:gd name="connsiteX0" fmla="*/ 361950 w 2315935"/>
                <a:gd name="connsiteY0" fmla="*/ 661307 h 1839685"/>
                <a:gd name="connsiteX1" fmla="*/ 204107 w 2315935"/>
                <a:gd name="connsiteY1" fmla="*/ 473528 h 1839685"/>
                <a:gd name="connsiteX2" fmla="*/ 81642 w 2315935"/>
                <a:gd name="connsiteY2" fmla="*/ 326571 h 1839685"/>
                <a:gd name="connsiteX3" fmla="*/ 0 w 2315935"/>
                <a:gd name="connsiteY3" fmla="*/ 223157 h 1839685"/>
                <a:gd name="connsiteX4" fmla="*/ 0 w 2315935"/>
                <a:gd name="connsiteY4" fmla="*/ 0 h 1839685"/>
                <a:gd name="connsiteX5" fmla="*/ 95250 w 2315935"/>
                <a:gd name="connsiteY5" fmla="*/ 122464 h 1839685"/>
                <a:gd name="connsiteX6" fmla="*/ 198664 w 2315935"/>
                <a:gd name="connsiteY6" fmla="*/ 250371 h 1839685"/>
                <a:gd name="connsiteX7" fmla="*/ 321128 w 2315935"/>
                <a:gd name="connsiteY7" fmla="*/ 389164 h 1839685"/>
                <a:gd name="connsiteX8" fmla="*/ 449035 w 2315935"/>
                <a:gd name="connsiteY8" fmla="*/ 525235 h 1839685"/>
                <a:gd name="connsiteX9" fmla="*/ 598714 w 2315935"/>
                <a:gd name="connsiteY9" fmla="*/ 672192 h 1839685"/>
                <a:gd name="connsiteX10" fmla="*/ 732064 w 2315935"/>
                <a:gd name="connsiteY10" fmla="*/ 794657 h 1839685"/>
                <a:gd name="connsiteX11" fmla="*/ 873578 w 2315935"/>
                <a:gd name="connsiteY11" fmla="*/ 917121 h 1839685"/>
                <a:gd name="connsiteX12" fmla="*/ 990600 w 2315935"/>
                <a:gd name="connsiteY12" fmla="*/ 1012371 h 1839685"/>
                <a:gd name="connsiteX13" fmla="*/ 1132114 w 2315935"/>
                <a:gd name="connsiteY13" fmla="*/ 1126671 h 1839685"/>
                <a:gd name="connsiteX14" fmla="*/ 1336221 w 2315935"/>
                <a:gd name="connsiteY14" fmla="*/ 1265464 h 1839685"/>
                <a:gd name="connsiteX15" fmla="*/ 1524000 w 2315935"/>
                <a:gd name="connsiteY15" fmla="*/ 1382485 h 1839685"/>
                <a:gd name="connsiteX16" fmla="*/ 1711778 w 2315935"/>
                <a:gd name="connsiteY16" fmla="*/ 1488621 h 1839685"/>
                <a:gd name="connsiteX17" fmla="*/ 1989364 w 2315935"/>
                <a:gd name="connsiteY17" fmla="*/ 1627414 h 1839685"/>
                <a:gd name="connsiteX18" fmla="*/ 2168978 w 2315935"/>
                <a:gd name="connsiteY18" fmla="*/ 1706335 h 1839685"/>
                <a:gd name="connsiteX19" fmla="*/ 2277835 w 2315935"/>
                <a:gd name="connsiteY19" fmla="*/ 1749878 h 1839685"/>
                <a:gd name="connsiteX20" fmla="*/ 2299607 w 2315935"/>
                <a:gd name="connsiteY20" fmla="*/ 1760764 h 1839685"/>
                <a:gd name="connsiteX21" fmla="*/ 2313214 w 2315935"/>
                <a:gd name="connsiteY21" fmla="*/ 1774371 h 1839685"/>
                <a:gd name="connsiteX22" fmla="*/ 2315935 w 2315935"/>
                <a:gd name="connsiteY22" fmla="*/ 1787978 h 1839685"/>
                <a:gd name="connsiteX23" fmla="*/ 2302328 w 2315935"/>
                <a:gd name="connsiteY23" fmla="*/ 1809750 h 1839685"/>
                <a:gd name="connsiteX24" fmla="*/ 2280557 w 2315935"/>
                <a:gd name="connsiteY24" fmla="*/ 1826078 h 1839685"/>
                <a:gd name="connsiteX25" fmla="*/ 2247900 w 2315935"/>
                <a:gd name="connsiteY25" fmla="*/ 1839685 h 1839685"/>
                <a:gd name="connsiteX26" fmla="*/ 2190750 w 2315935"/>
                <a:gd name="connsiteY26" fmla="*/ 1839685 h 1839685"/>
                <a:gd name="connsiteX27" fmla="*/ 1973035 w 2315935"/>
                <a:gd name="connsiteY27" fmla="*/ 1839685 h 1839685"/>
                <a:gd name="connsiteX28" fmla="*/ 1711778 w 2315935"/>
                <a:gd name="connsiteY28" fmla="*/ 1836964 h 1839685"/>
                <a:gd name="connsiteX29" fmla="*/ 1562100 w 2315935"/>
                <a:gd name="connsiteY29" fmla="*/ 1839685 h 1839685"/>
                <a:gd name="connsiteX30" fmla="*/ 1534885 w 2315935"/>
                <a:gd name="connsiteY30" fmla="*/ 1836964 h 1839685"/>
                <a:gd name="connsiteX31" fmla="*/ 1499507 w 2315935"/>
                <a:gd name="connsiteY31" fmla="*/ 1826078 h 1839685"/>
                <a:gd name="connsiteX32" fmla="*/ 1458685 w 2315935"/>
                <a:gd name="connsiteY32" fmla="*/ 1804307 h 1839685"/>
                <a:gd name="connsiteX33" fmla="*/ 1409700 w 2315935"/>
                <a:gd name="connsiteY33" fmla="*/ 1774371 h 1839685"/>
                <a:gd name="connsiteX34" fmla="*/ 1314450 w 2315935"/>
                <a:gd name="connsiteY34" fmla="*/ 1700892 h 1839685"/>
                <a:gd name="connsiteX35" fmla="*/ 1191985 w 2315935"/>
                <a:gd name="connsiteY35" fmla="*/ 1586592 h 1839685"/>
                <a:gd name="connsiteX36" fmla="*/ 1006928 w 2315935"/>
                <a:gd name="connsiteY36" fmla="*/ 1390650 h 1839685"/>
                <a:gd name="connsiteX37" fmla="*/ 835478 w 2315935"/>
                <a:gd name="connsiteY37" fmla="*/ 1205592 h 1839685"/>
                <a:gd name="connsiteX38" fmla="*/ 625928 w 2315935"/>
                <a:gd name="connsiteY38" fmla="*/ 971550 h 1839685"/>
                <a:gd name="connsiteX39" fmla="*/ 457200 w 2315935"/>
                <a:gd name="connsiteY39" fmla="*/ 775607 h 1839685"/>
                <a:gd name="connsiteX40" fmla="*/ 361950 w 2315935"/>
                <a:gd name="connsiteY40" fmla="*/ 661307 h 183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15935" h="1839685">
                  <a:moveTo>
                    <a:pt x="361950" y="661307"/>
                  </a:moveTo>
                  <a:lnTo>
                    <a:pt x="204107" y="473528"/>
                  </a:lnTo>
                  <a:lnTo>
                    <a:pt x="81642" y="326571"/>
                  </a:lnTo>
                  <a:lnTo>
                    <a:pt x="0" y="223157"/>
                  </a:lnTo>
                  <a:lnTo>
                    <a:pt x="0" y="0"/>
                  </a:lnTo>
                  <a:lnTo>
                    <a:pt x="95250" y="122464"/>
                  </a:lnTo>
                  <a:lnTo>
                    <a:pt x="198664" y="250371"/>
                  </a:lnTo>
                  <a:lnTo>
                    <a:pt x="321128" y="389164"/>
                  </a:lnTo>
                  <a:lnTo>
                    <a:pt x="449035" y="525235"/>
                  </a:lnTo>
                  <a:lnTo>
                    <a:pt x="598714" y="672192"/>
                  </a:lnTo>
                  <a:lnTo>
                    <a:pt x="732064" y="794657"/>
                  </a:lnTo>
                  <a:lnTo>
                    <a:pt x="873578" y="917121"/>
                  </a:lnTo>
                  <a:lnTo>
                    <a:pt x="990600" y="1012371"/>
                  </a:lnTo>
                  <a:lnTo>
                    <a:pt x="1132114" y="1126671"/>
                  </a:lnTo>
                  <a:lnTo>
                    <a:pt x="1336221" y="1265464"/>
                  </a:lnTo>
                  <a:lnTo>
                    <a:pt x="1524000" y="1382485"/>
                  </a:lnTo>
                  <a:lnTo>
                    <a:pt x="1711778" y="1488621"/>
                  </a:lnTo>
                  <a:lnTo>
                    <a:pt x="1989364" y="1627414"/>
                  </a:lnTo>
                  <a:lnTo>
                    <a:pt x="2168978" y="1706335"/>
                  </a:lnTo>
                  <a:lnTo>
                    <a:pt x="2277835" y="1749878"/>
                  </a:lnTo>
                  <a:lnTo>
                    <a:pt x="2299607" y="1760764"/>
                  </a:lnTo>
                  <a:lnTo>
                    <a:pt x="2313214" y="1774371"/>
                  </a:lnTo>
                  <a:lnTo>
                    <a:pt x="2315935" y="1787978"/>
                  </a:lnTo>
                  <a:lnTo>
                    <a:pt x="2302328" y="1809750"/>
                  </a:lnTo>
                  <a:lnTo>
                    <a:pt x="2280557" y="1826078"/>
                  </a:lnTo>
                  <a:lnTo>
                    <a:pt x="2247900" y="1839685"/>
                  </a:lnTo>
                  <a:lnTo>
                    <a:pt x="2190750" y="1839685"/>
                  </a:lnTo>
                  <a:lnTo>
                    <a:pt x="1973035" y="1839685"/>
                  </a:lnTo>
                  <a:lnTo>
                    <a:pt x="1711778" y="1836964"/>
                  </a:lnTo>
                  <a:lnTo>
                    <a:pt x="1562100" y="1839685"/>
                  </a:lnTo>
                  <a:lnTo>
                    <a:pt x="1534885" y="1836964"/>
                  </a:lnTo>
                  <a:lnTo>
                    <a:pt x="1499507" y="1826078"/>
                  </a:lnTo>
                  <a:lnTo>
                    <a:pt x="1458685" y="1804307"/>
                  </a:lnTo>
                  <a:lnTo>
                    <a:pt x="1409700" y="1774371"/>
                  </a:lnTo>
                  <a:lnTo>
                    <a:pt x="1314450" y="1700892"/>
                  </a:lnTo>
                  <a:lnTo>
                    <a:pt x="1191985" y="1586592"/>
                  </a:lnTo>
                  <a:lnTo>
                    <a:pt x="1006928" y="1390650"/>
                  </a:lnTo>
                  <a:lnTo>
                    <a:pt x="835478" y="1205592"/>
                  </a:lnTo>
                  <a:lnTo>
                    <a:pt x="625928" y="971550"/>
                  </a:lnTo>
                  <a:lnTo>
                    <a:pt x="457200" y="775607"/>
                  </a:lnTo>
                  <a:lnTo>
                    <a:pt x="361950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186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DA354E6-A388-4A72-A0F2-5D370BBB4455}"/>
              </a:ext>
            </a:extLst>
          </p:cNvPr>
          <p:cNvGrpSpPr/>
          <p:nvPr/>
        </p:nvGrpSpPr>
        <p:grpSpPr>
          <a:xfrm>
            <a:off x="2633663" y="1485900"/>
            <a:ext cx="4651375" cy="4518025"/>
            <a:chOff x="2633663" y="1485900"/>
            <a:chExt cx="4651375" cy="4518025"/>
          </a:xfrm>
        </p:grpSpPr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F329DAFF-67B1-7944-A6AA-B1B982FA24CB}"/>
                </a:ext>
              </a:extLst>
            </p:cNvPr>
            <p:cNvSpPr/>
            <p:nvPr/>
          </p:nvSpPr>
          <p:spPr>
            <a:xfrm>
              <a:off x="2800350" y="2092325"/>
              <a:ext cx="3927475" cy="666750"/>
            </a:xfrm>
            <a:custGeom>
              <a:avLst/>
              <a:gdLst>
                <a:gd name="connsiteX0" fmla="*/ 2495550 w 3927475"/>
                <a:gd name="connsiteY0" fmla="*/ 149225 h 666750"/>
                <a:gd name="connsiteX1" fmla="*/ 2905125 w 3927475"/>
                <a:gd name="connsiteY1" fmla="*/ 111125 h 666750"/>
                <a:gd name="connsiteX2" fmla="*/ 3305175 w 3927475"/>
                <a:gd name="connsiteY2" fmla="*/ 73025 h 666750"/>
                <a:gd name="connsiteX3" fmla="*/ 3384550 w 3927475"/>
                <a:gd name="connsiteY3" fmla="*/ 63500 h 666750"/>
                <a:gd name="connsiteX4" fmla="*/ 3406775 w 3927475"/>
                <a:gd name="connsiteY4" fmla="*/ 57150 h 666750"/>
                <a:gd name="connsiteX5" fmla="*/ 3473450 w 3927475"/>
                <a:gd name="connsiteY5" fmla="*/ 6350 h 666750"/>
                <a:gd name="connsiteX6" fmla="*/ 3489325 w 3927475"/>
                <a:gd name="connsiteY6" fmla="*/ 0 h 666750"/>
                <a:gd name="connsiteX7" fmla="*/ 3511550 w 3927475"/>
                <a:gd name="connsiteY7" fmla="*/ 0 h 666750"/>
                <a:gd name="connsiteX8" fmla="*/ 3641725 w 3927475"/>
                <a:gd name="connsiteY8" fmla="*/ 31750 h 666750"/>
                <a:gd name="connsiteX9" fmla="*/ 3756025 w 3927475"/>
                <a:gd name="connsiteY9" fmla="*/ 66675 h 666750"/>
                <a:gd name="connsiteX10" fmla="*/ 3841750 w 3927475"/>
                <a:gd name="connsiteY10" fmla="*/ 107950 h 666750"/>
                <a:gd name="connsiteX11" fmla="*/ 3879850 w 3927475"/>
                <a:gd name="connsiteY11" fmla="*/ 136525 h 666750"/>
                <a:gd name="connsiteX12" fmla="*/ 3908425 w 3927475"/>
                <a:gd name="connsiteY12" fmla="*/ 165100 h 666750"/>
                <a:gd name="connsiteX13" fmla="*/ 3921125 w 3927475"/>
                <a:gd name="connsiteY13" fmla="*/ 184150 h 666750"/>
                <a:gd name="connsiteX14" fmla="*/ 3927475 w 3927475"/>
                <a:gd name="connsiteY14" fmla="*/ 196850 h 666750"/>
                <a:gd name="connsiteX15" fmla="*/ 3927475 w 3927475"/>
                <a:gd name="connsiteY15" fmla="*/ 209550 h 666750"/>
                <a:gd name="connsiteX16" fmla="*/ 3914775 w 3927475"/>
                <a:gd name="connsiteY16" fmla="*/ 244475 h 666750"/>
                <a:gd name="connsiteX17" fmla="*/ 3895725 w 3927475"/>
                <a:gd name="connsiteY17" fmla="*/ 273050 h 666750"/>
                <a:gd name="connsiteX18" fmla="*/ 3867150 w 3927475"/>
                <a:gd name="connsiteY18" fmla="*/ 288925 h 666750"/>
                <a:gd name="connsiteX19" fmla="*/ 3829050 w 3927475"/>
                <a:gd name="connsiteY19" fmla="*/ 304800 h 666750"/>
                <a:gd name="connsiteX20" fmla="*/ 3787775 w 3927475"/>
                <a:gd name="connsiteY20" fmla="*/ 307975 h 666750"/>
                <a:gd name="connsiteX21" fmla="*/ 3673475 w 3927475"/>
                <a:gd name="connsiteY21" fmla="*/ 304800 h 666750"/>
                <a:gd name="connsiteX22" fmla="*/ 3451225 w 3927475"/>
                <a:gd name="connsiteY22" fmla="*/ 298450 h 666750"/>
                <a:gd name="connsiteX23" fmla="*/ 3127375 w 3927475"/>
                <a:gd name="connsiteY23" fmla="*/ 298450 h 666750"/>
                <a:gd name="connsiteX24" fmla="*/ 2806700 w 3927475"/>
                <a:gd name="connsiteY24" fmla="*/ 311150 h 666750"/>
                <a:gd name="connsiteX25" fmla="*/ 2616200 w 3927475"/>
                <a:gd name="connsiteY25" fmla="*/ 323850 h 666750"/>
                <a:gd name="connsiteX26" fmla="*/ 2349500 w 3927475"/>
                <a:gd name="connsiteY26" fmla="*/ 355600 h 666750"/>
                <a:gd name="connsiteX27" fmla="*/ 2181225 w 3927475"/>
                <a:gd name="connsiteY27" fmla="*/ 381000 h 666750"/>
                <a:gd name="connsiteX28" fmla="*/ 1895475 w 3927475"/>
                <a:gd name="connsiteY28" fmla="*/ 428625 h 666750"/>
                <a:gd name="connsiteX29" fmla="*/ 1593850 w 3927475"/>
                <a:gd name="connsiteY29" fmla="*/ 473075 h 666750"/>
                <a:gd name="connsiteX30" fmla="*/ 1130300 w 3927475"/>
                <a:gd name="connsiteY30" fmla="*/ 552450 h 666750"/>
                <a:gd name="connsiteX31" fmla="*/ 927100 w 3927475"/>
                <a:gd name="connsiteY31" fmla="*/ 584200 h 666750"/>
                <a:gd name="connsiteX32" fmla="*/ 758825 w 3927475"/>
                <a:gd name="connsiteY32" fmla="*/ 619125 h 666750"/>
                <a:gd name="connsiteX33" fmla="*/ 635000 w 3927475"/>
                <a:gd name="connsiteY33" fmla="*/ 654050 h 666750"/>
                <a:gd name="connsiteX34" fmla="*/ 606425 w 3927475"/>
                <a:gd name="connsiteY34" fmla="*/ 663575 h 666750"/>
                <a:gd name="connsiteX35" fmla="*/ 584200 w 3927475"/>
                <a:gd name="connsiteY35" fmla="*/ 666750 h 666750"/>
                <a:gd name="connsiteX36" fmla="*/ 492125 w 3927475"/>
                <a:gd name="connsiteY36" fmla="*/ 654050 h 666750"/>
                <a:gd name="connsiteX37" fmla="*/ 403225 w 3927475"/>
                <a:gd name="connsiteY37" fmla="*/ 635000 h 666750"/>
                <a:gd name="connsiteX38" fmla="*/ 327025 w 3927475"/>
                <a:gd name="connsiteY38" fmla="*/ 612775 h 666750"/>
                <a:gd name="connsiteX39" fmla="*/ 260350 w 3927475"/>
                <a:gd name="connsiteY39" fmla="*/ 590550 h 666750"/>
                <a:gd name="connsiteX40" fmla="*/ 206375 w 3927475"/>
                <a:gd name="connsiteY40" fmla="*/ 561975 h 666750"/>
                <a:gd name="connsiteX41" fmla="*/ 149225 w 3927475"/>
                <a:gd name="connsiteY41" fmla="*/ 523875 h 666750"/>
                <a:gd name="connsiteX42" fmla="*/ 111125 w 3927475"/>
                <a:gd name="connsiteY42" fmla="*/ 492125 h 666750"/>
                <a:gd name="connsiteX43" fmla="*/ 63500 w 3927475"/>
                <a:gd name="connsiteY43" fmla="*/ 444500 h 666750"/>
                <a:gd name="connsiteX44" fmla="*/ 19050 w 3927475"/>
                <a:gd name="connsiteY44" fmla="*/ 381000 h 666750"/>
                <a:gd name="connsiteX45" fmla="*/ 0 w 3927475"/>
                <a:gd name="connsiteY45" fmla="*/ 339725 h 666750"/>
                <a:gd name="connsiteX46" fmla="*/ 0 w 3927475"/>
                <a:gd name="connsiteY46" fmla="*/ 327025 h 666750"/>
                <a:gd name="connsiteX47" fmla="*/ 3175 w 3927475"/>
                <a:gd name="connsiteY47" fmla="*/ 314325 h 666750"/>
                <a:gd name="connsiteX48" fmla="*/ 9525 w 3927475"/>
                <a:gd name="connsiteY48" fmla="*/ 307975 h 666750"/>
                <a:gd name="connsiteX49" fmla="*/ 31750 w 3927475"/>
                <a:gd name="connsiteY49" fmla="*/ 304800 h 666750"/>
                <a:gd name="connsiteX50" fmla="*/ 57150 w 3927475"/>
                <a:gd name="connsiteY50" fmla="*/ 317500 h 666750"/>
                <a:gd name="connsiteX51" fmla="*/ 76200 w 3927475"/>
                <a:gd name="connsiteY51" fmla="*/ 333375 h 666750"/>
                <a:gd name="connsiteX52" fmla="*/ 104775 w 3927475"/>
                <a:gd name="connsiteY52" fmla="*/ 355600 h 666750"/>
                <a:gd name="connsiteX53" fmla="*/ 155575 w 3927475"/>
                <a:gd name="connsiteY53" fmla="*/ 381000 h 666750"/>
                <a:gd name="connsiteX54" fmla="*/ 200025 w 3927475"/>
                <a:gd name="connsiteY54" fmla="*/ 396875 h 666750"/>
                <a:gd name="connsiteX55" fmla="*/ 250825 w 3927475"/>
                <a:gd name="connsiteY55" fmla="*/ 406400 h 666750"/>
                <a:gd name="connsiteX56" fmla="*/ 339725 w 3927475"/>
                <a:gd name="connsiteY56" fmla="*/ 412750 h 666750"/>
                <a:gd name="connsiteX57" fmla="*/ 463550 w 3927475"/>
                <a:gd name="connsiteY57" fmla="*/ 403225 h 666750"/>
                <a:gd name="connsiteX58" fmla="*/ 603250 w 3927475"/>
                <a:gd name="connsiteY58" fmla="*/ 393700 h 666750"/>
                <a:gd name="connsiteX59" fmla="*/ 863600 w 3927475"/>
                <a:gd name="connsiteY59" fmla="*/ 368300 h 666750"/>
                <a:gd name="connsiteX60" fmla="*/ 1225550 w 3927475"/>
                <a:gd name="connsiteY60" fmla="*/ 323850 h 666750"/>
                <a:gd name="connsiteX61" fmla="*/ 1670050 w 3927475"/>
                <a:gd name="connsiteY61" fmla="*/ 260350 h 666750"/>
                <a:gd name="connsiteX62" fmla="*/ 1968500 w 3927475"/>
                <a:gd name="connsiteY62" fmla="*/ 215900 h 666750"/>
                <a:gd name="connsiteX63" fmla="*/ 2187575 w 3927475"/>
                <a:gd name="connsiteY63" fmla="*/ 180975 h 666750"/>
                <a:gd name="connsiteX64" fmla="*/ 2444750 w 3927475"/>
                <a:gd name="connsiteY64" fmla="*/ 155575 h 666750"/>
                <a:gd name="connsiteX65" fmla="*/ 2495550 w 3927475"/>
                <a:gd name="connsiteY65" fmla="*/ 14922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27475" h="666750">
                  <a:moveTo>
                    <a:pt x="2495550" y="149225"/>
                  </a:moveTo>
                  <a:lnTo>
                    <a:pt x="2905125" y="111125"/>
                  </a:lnTo>
                  <a:lnTo>
                    <a:pt x="3305175" y="73025"/>
                  </a:lnTo>
                  <a:lnTo>
                    <a:pt x="3384550" y="63500"/>
                  </a:lnTo>
                  <a:lnTo>
                    <a:pt x="3406775" y="57150"/>
                  </a:lnTo>
                  <a:lnTo>
                    <a:pt x="3473450" y="6350"/>
                  </a:lnTo>
                  <a:lnTo>
                    <a:pt x="3489325" y="0"/>
                  </a:lnTo>
                  <a:lnTo>
                    <a:pt x="3511550" y="0"/>
                  </a:lnTo>
                  <a:lnTo>
                    <a:pt x="3641725" y="31750"/>
                  </a:lnTo>
                  <a:lnTo>
                    <a:pt x="3756025" y="66675"/>
                  </a:lnTo>
                  <a:lnTo>
                    <a:pt x="3841750" y="107950"/>
                  </a:lnTo>
                  <a:lnTo>
                    <a:pt x="3879850" y="136525"/>
                  </a:lnTo>
                  <a:lnTo>
                    <a:pt x="3908425" y="165100"/>
                  </a:lnTo>
                  <a:lnTo>
                    <a:pt x="3921125" y="184150"/>
                  </a:lnTo>
                  <a:lnTo>
                    <a:pt x="3927475" y="196850"/>
                  </a:lnTo>
                  <a:lnTo>
                    <a:pt x="3927475" y="209550"/>
                  </a:lnTo>
                  <a:lnTo>
                    <a:pt x="3914775" y="244475"/>
                  </a:lnTo>
                  <a:lnTo>
                    <a:pt x="3895725" y="273050"/>
                  </a:lnTo>
                  <a:lnTo>
                    <a:pt x="3867150" y="288925"/>
                  </a:lnTo>
                  <a:lnTo>
                    <a:pt x="3829050" y="304800"/>
                  </a:lnTo>
                  <a:lnTo>
                    <a:pt x="3787775" y="307975"/>
                  </a:lnTo>
                  <a:lnTo>
                    <a:pt x="3673475" y="304800"/>
                  </a:lnTo>
                  <a:lnTo>
                    <a:pt x="3451225" y="298450"/>
                  </a:lnTo>
                  <a:lnTo>
                    <a:pt x="3127375" y="298450"/>
                  </a:lnTo>
                  <a:lnTo>
                    <a:pt x="2806700" y="311150"/>
                  </a:lnTo>
                  <a:lnTo>
                    <a:pt x="2616200" y="323850"/>
                  </a:lnTo>
                  <a:lnTo>
                    <a:pt x="2349500" y="355600"/>
                  </a:lnTo>
                  <a:lnTo>
                    <a:pt x="2181225" y="381000"/>
                  </a:lnTo>
                  <a:lnTo>
                    <a:pt x="1895475" y="428625"/>
                  </a:lnTo>
                  <a:lnTo>
                    <a:pt x="1593850" y="473075"/>
                  </a:lnTo>
                  <a:lnTo>
                    <a:pt x="1130300" y="552450"/>
                  </a:lnTo>
                  <a:lnTo>
                    <a:pt x="927100" y="584200"/>
                  </a:lnTo>
                  <a:lnTo>
                    <a:pt x="758825" y="619125"/>
                  </a:lnTo>
                  <a:lnTo>
                    <a:pt x="635000" y="654050"/>
                  </a:lnTo>
                  <a:lnTo>
                    <a:pt x="606425" y="663575"/>
                  </a:lnTo>
                  <a:lnTo>
                    <a:pt x="584200" y="666750"/>
                  </a:lnTo>
                  <a:lnTo>
                    <a:pt x="492125" y="654050"/>
                  </a:lnTo>
                  <a:lnTo>
                    <a:pt x="403225" y="635000"/>
                  </a:lnTo>
                  <a:lnTo>
                    <a:pt x="327025" y="612775"/>
                  </a:lnTo>
                  <a:lnTo>
                    <a:pt x="260350" y="590550"/>
                  </a:lnTo>
                  <a:lnTo>
                    <a:pt x="206375" y="561975"/>
                  </a:lnTo>
                  <a:lnTo>
                    <a:pt x="149225" y="523875"/>
                  </a:lnTo>
                  <a:lnTo>
                    <a:pt x="111125" y="492125"/>
                  </a:lnTo>
                  <a:lnTo>
                    <a:pt x="63500" y="444500"/>
                  </a:lnTo>
                  <a:lnTo>
                    <a:pt x="19050" y="381000"/>
                  </a:lnTo>
                  <a:lnTo>
                    <a:pt x="0" y="339725"/>
                  </a:lnTo>
                  <a:lnTo>
                    <a:pt x="0" y="327025"/>
                  </a:lnTo>
                  <a:lnTo>
                    <a:pt x="3175" y="314325"/>
                  </a:lnTo>
                  <a:lnTo>
                    <a:pt x="9525" y="307975"/>
                  </a:lnTo>
                  <a:lnTo>
                    <a:pt x="31750" y="304800"/>
                  </a:lnTo>
                  <a:lnTo>
                    <a:pt x="57150" y="317500"/>
                  </a:lnTo>
                  <a:lnTo>
                    <a:pt x="76200" y="333375"/>
                  </a:lnTo>
                  <a:lnTo>
                    <a:pt x="104775" y="355600"/>
                  </a:lnTo>
                  <a:lnTo>
                    <a:pt x="155575" y="381000"/>
                  </a:lnTo>
                  <a:lnTo>
                    <a:pt x="200025" y="396875"/>
                  </a:lnTo>
                  <a:lnTo>
                    <a:pt x="250825" y="406400"/>
                  </a:lnTo>
                  <a:lnTo>
                    <a:pt x="339725" y="412750"/>
                  </a:lnTo>
                  <a:lnTo>
                    <a:pt x="463550" y="403225"/>
                  </a:lnTo>
                  <a:lnTo>
                    <a:pt x="603250" y="393700"/>
                  </a:lnTo>
                  <a:lnTo>
                    <a:pt x="863600" y="368300"/>
                  </a:lnTo>
                  <a:lnTo>
                    <a:pt x="1225550" y="323850"/>
                  </a:lnTo>
                  <a:lnTo>
                    <a:pt x="1670050" y="260350"/>
                  </a:lnTo>
                  <a:lnTo>
                    <a:pt x="1968500" y="215900"/>
                  </a:lnTo>
                  <a:lnTo>
                    <a:pt x="2187575" y="180975"/>
                  </a:lnTo>
                  <a:lnTo>
                    <a:pt x="2444750" y="155575"/>
                  </a:lnTo>
                  <a:lnTo>
                    <a:pt x="2495550" y="149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D0374537-0228-B447-AB31-A70884D32AE6}"/>
                </a:ext>
              </a:extLst>
            </p:cNvPr>
            <p:cNvSpPr/>
            <p:nvPr/>
          </p:nvSpPr>
          <p:spPr>
            <a:xfrm>
              <a:off x="3263900" y="3087688"/>
              <a:ext cx="3133725" cy="657225"/>
            </a:xfrm>
            <a:custGeom>
              <a:avLst/>
              <a:gdLst>
                <a:gd name="connsiteX0" fmla="*/ 1012280 w 3134718"/>
                <a:gd name="connsiteY0" fmla="*/ 319396 h 656822"/>
                <a:gd name="connsiteX1" fmla="*/ 1506829 w 3134718"/>
                <a:gd name="connsiteY1" fmla="*/ 249850 h 656822"/>
                <a:gd name="connsiteX2" fmla="*/ 1725769 w 3134718"/>
                <a:gd name="connsiteY2" fmla="*/ 211213 h 656822"/>
                <a:gd name="connsiteX3" fmla="*/ 2001377 w 3134718"/>
                <a:gd name="connsiteY3" fmla="*/ 175152 h 656822"/>
                <a:gd name="connsiteX4" fmla="*/ 2346531 w 3134718"/>
                <a:gd name="connsiteY4" fmla="*/ 133940 h 656822"/>
                <a:gd name="connsiteX5" fmla="*/ 2483047 w 3134718"/>
                <a:gd name="connsiteY5" fmla="*/ 115910 h 656822"/>
                <a:gd name="connsiteX6" fmla="*/ 2498502 w 3134718"/>
                <a:gd name="connsiteY6" fmla="*/ 105607 h 656822"/>
                <a:gd name="connsiteX7" fmla="*/ 2529411 w 3134718"/>
                <a:gd name="connsiteY7" fmla="*/ 85000 h 656822"/>
                <a:gd name="connsiteX8" fmla="*/ 2588654 w 3134718"/>
                <a:gd name="connsiteY8" fmla="*/ 46364 h 656822"/>
                <a:gd name="connsiteX9" fmla="*/ 2642745 w 3134718"/>
                <a:gd name="connsiteY9" fmla="*/ 20606 h 656822"/>
                <a:gd name="connsiteX10" fmla="*/ 2689109 w 3134718"/>
                <a:gd name="connsiteY10" fmla="*/ 5151 h 656822"/>
                <a:gd name="connsiteX11" fmla="*/ 2714867 w 3134718"/>
                <a:gd name="connsiteY11" fmla="*/ 0 h 656822"/>
                <a:gd name="connsiteX12" fmla="*/ 2732897 w 3134718"/>
                <a:gd name="connsiteY12" fmla="*/ 5151 h 656822"/>
                <a:gd name="connsiteX13" fmla="*/ 2797292 w 3134718"/>
                <a:gd name="connsiteY13" fmla="*/ 33485 h 656822"/>
                <a:gd name="connsiteX14" fmla="*/ 2964717 w 3134718"/>
                <a:gd name="connsiteY14" fmla="*/ 103031 h 656822"/>
                <a:gd name="connsiteX15" fmla="*/ 3041990 w 3134718"/>
                <a:gd name="connsiteY15" fmla="*/ 136516 h 656822"/>
                <a:gd name="connsiteX16" fmla="*/ 3067748 w 3134718"/>
                <a:gd name="connsiteY16" fmla="*/ 149395 h 656822"/>
                <a:gd name="connsiteX17" fmla="*/ 3096082 w 3134718"/>
                <a:gd name="connsiteY17" fmla="*/ 172577 h 656822"/>
                <a:gd name="connsiteX18" fmla="*/ 3121839 w 3134718"/>
                <a:gd name="connsiteY18" fmla="*/ 203486 h 656822"/>
                <a:gd name="connsiteX19" fmla="*/ 3132142 w 3134718"/>
                <a:gd name="connsiteY19" fmla="*/ 226668 h 656822"/>
                <a:gd name="connsiteX20" fmla="*/ 3134718 w 3134718"/>
                <a:gd name="connsiteY20" fmla="*/ 242123 h 656822"/>
                <a:gd name="connsiteX21" fmla="*/ 3124415 w 3134718"/>
                <a:gd name="connsiteY21" fmla="*/ 270456 h 656822"/>
                <a:gd name="connsiteX22" fmla="*/ 3108960 w 3134718"/>
                <a:gd name="connsiteY22" fmla="*/ 291062 h 656822"/>
                <a:gd name="connsiteX23" fmla="*/ 3083203 w 3134718"/>
                <a:gd name="connsiteY23" fmla="*/ 309093 h 656822"/>
                <a:gd name="connsiteX24" fmla="*/ 3044566 w 3134718"/>
                <a:gd name="connsiteY24" fmla="*/ 327123 h 656822"/>
                <a:gd name="connsiteX25" fmla="*/ 2995626 w 3134718"/>
                <a:gd name="connsiteY25" fmla="*/ 340002 h 656822"/>
                <a:gd name="connsiteX26" fmla="*/ 2931232 w 3134718"/>
                <a:gd name="connsiteY26" fmla="*/ 342578 h 656822"/>
                <a:gd name="connsiteX27" fmla="*/ 2771534 w 3134718"/>
                <a:gd name="connsiteY27" fmla="*/ 342578 h 656822"/>
                <a:gd name="connsiteX28" fmla="*/ 2586078 w 3134718"/>
                <a:gd name="connsiteY28" fmla="*/ 340002 h 656822"/>
                <a:gd name="connsiteX29" fmla="*/ 2418653 w 3134718"/>
                <a:gd name="connsiteY29" fmla="*/ 340002 h 656822"/>
                <a:gd name="connsiteX30" fmla="*/ 2256379 w 3134718"/>
                <a:gd name="connsiteY30" fmla="*/ 342578 h 656822"/>
                <a:gd name="connsiteX31" fmla="*/ 2127590 w 3134718"/>
                <a:gd name="connsiteY31" fmla="*/ 347729 h 656822"/>
                <a:gd name="connsiteX32" fmla="*/ 2016832 w 3134718"/>
                <a:gd name="connsiteY32" fmla="*/ 358032 h 656822"/>
                <a:gd name="connsiteX33" fmla="*/ 1929256 w 3134718"/>
                <a:gd name="connsiteY33" fmla="*/ 370911 h 656822"/>
                <a:gd name="connsiteX34" fmla="*/ 1795315 w 3134718"/>
                <a:gd name="connsiteY34" fmla="*/ 394093 h 656822"/>
                <a:gd name="connsiteX35" fmla="*/ 1718042 w 3134718"/>
                <a:gd name="connsiteY35" fmla="*/ 409548 h 656822"/>
                <a:gd name="connsiteX36" fmla="*/ 1205463 w 3134718"/>
                <a:gd name="connsiteY36" fmla="*/ 484245 h 656822"/>
                <a:gd name="connsiteX37" fmla="*/ 976219 w 3134718"/>
                <a:gd name="connsiteY37" fmla="*/ 525458 h 656822"/>
                <a:gd name="connsiteX38" fmla="*/ 829400 w 3134718"/>
                <a:gd name="connsiteY38" fmla="*/ 558943 h 656822"/>
                <a:gd name="connsiteX39" fmla="*/ 631065 w 3134718"/>
                <a:gd name="connsiteY39" fmla="*/ 610458 h 656822"/>
                <a:gd name="connsiteX40" fmla="*/ 564095 w 3134718"/>
                <a:gd name="connsiteY40" fmla="*/ 631065 h 656822"/>
                <a:gd name="connsiteX41" fmla="*/ 548640 w 3134718"/>
                <a:gd name="connsiteY41" fmla="*/ 641368 h 656822"/>
                <a:gd name="connsiteX42" fmla="*/ 530610 w 3134718"/>
                <a:gd name="connsiteY42" fmla="*/ 649095 h 656822"/>
                <a:gd name="connsiteX43" fmla="*/ 507428 w 3134718"/>
                <a:gd name="connsiteY43" fmla="*/ 656822 h 656822"/>
                <a:gd name="connsiteX44" fmla="*/ 468791 w 3134718"/>
                <a:gd name="connsiteY44" fmla="*/ 656822 h 656822"/>
                <a:gd name="connsiteX45" fmla="*/ 432731 w 3134718"/>
                <a:gd name="connsiteY45" fmla="*/ 649095 h 656822"/>
                <a:gd name="connsiteX46" fmla="*/ 376064 w 3134718"/>
                <a:gd name="connsiteY46" fmla="*/ 631065 h 656822"/>
                <a:gd name="connsiteX47" fmla="*/ 319397 w 3134718"/>
                <a:gd name="connsiteY47" fmla="*/ 602731 h 656822"/>
                <a:gd name="connsiteX48" fmla="*/ 262729 w 3134718"/>
                <a:gd name="connsiteY48" fmla="*/ 571822 h 656822"/>
                <a:gd name="connsiteX49" fmla="*/ 162274 w 3134718"/>
                <a:gd name="connsiteY49" fmla="*/ 517731 h 656822"/>
                <a:gd name="connsiteX50" fmla="*/ 105607 w 3134718"/>
                <a:gd name="connsiteY50" fmla="*/ 481670 h 656822"/>
                <a:gd name="connsiteX51" fmla="*/ 61819 w 3134718"/>
                <a:gd name="connsiteY51" fmla="*/ 448185 h 656822"/>
                <a:gd name="connsiteX52" fmla="*/ 28334 w 3134718"/>
                <a:gd name="connsiteY52" fmla="*/ 414700 h 656822"/>
                <a:gd name="connsiteX53" fmla="*/ 10304 w 3134718"/>
                <a:gd name="connsiteY53" fmla="*/ 394093 h 656822"/>
                <a:gd name="connsiteX54" fmla="*/ 5152 w 3134718"/>
                <a:gd name="connsiteY54" fmla="*/ 381214 h 656822"/>
                <a:gd name="connsiteX55" fmla="*/ 0 w 3134718"/>
                <a:gd name="connsiteY55" fmla="*/ 355457 h 656822"/>
                <a:gd name="connsiteX56" fmla="*/ 10304 w 3134718"/>
                <a:gd name="connsiteY56" fmla="*/ 337426 h 656822"/>
                <a:gd name="connsiteX57" fmla="*/ 28334 w 3134718"/>
                <a:gd name="connsiteY57" fmla="*/ 337426 h 656822"/>
                <a:gd name="connsiteX58" fmla="*/ 56668 w 3134718"/>
                <a:gd name="connsiteY58" fmla="*/ 342578 h 656822"/>
                <a:gd name="connsiteX59" fmla="*/ 92728 w 3134718"/>
                <a:gd name="connsiteY59" fmla="*/ 358032 h 656822"/>
                <a:gd name="connsiteX60" fmla="*/ 177729 w 3134718"/>
                <a:gd name="connsiteY60" fmla="*/ 386366 h 656822"/>
                <a:gd name="connsiteX61" fmla="*/ 273033 w 3134718"/>
                <a:gd name="connsiteY61" fmla="*/ 406972 h 656822"/>
                <a:gd name="connsiteX62" fmla="*/ 327124 w 3134718"/>
                <a:gd name="connsiteY62" fmla="*/ 409548 h 656822"/>
                <a:gd name="connsiteX63" fmla="*/ 556368 w 3134718"/>
                <a:gd name="connsiteY63" fmla="*/ 386366 h 656822"/>
                <a:gd name="connsiteX64" fmla="*/ 785612 w 3134718"/>
                <a:gd name="connsiteY64" fmla="*/ 352881 h 656822"/>
                <a:gd name="connsiteX65" fmla="*/ 1012280 w 3134718"/>
                <a:gd name="connsiteY65" fmla="*/ 319396 h 6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34718" h="656822">
                  <a:moveTo>
                    <a:pt x="1012280" y="319396"/>
                  </a:moveTo>
                  <a:lnTo>
                    <a:pt x="1506829" y="249850"/>
                  </a:lnTo>
                  <a:lnTo>
                    <a:pt x="1725769" y="211213"/>
                  </a:lnTo>
                  <a:lnTo>
                    <a:pt x="2001377" y="175152"/>
                  </a:lnTo>
                  <a:lnTo>
                    <a:pt x="2346531" y="133940"/>
                  </a:lnTo>
                  <a:lnTo>
                    <a:pt x="2483047" y="115910"/>
                  </a:lnTo>
                  <a:lnTo>
                    <a:pt x="2498502" y="105607"/>
                  </a:lnTo>
                  <a:lnTo>
                    <a:pt x="2529411" y="85000"/>
                  </a:lnTo>
                  <a:lnTo>
                    <a:pt x="2588654" y="46364"/>
                  </a:lnTo>
                  <a:lnTo>
                    <a:pt x="2642745" y="20606"/>
                  </a:lnTo>
                  <a:lnTo>
                    <a:pt x="2689109" y="5151"/>
                  </a:lnTo>
                  <a:lnTo>
                    <a:pt x="2714867" y="0"/>
                  </a:lnTo>
                  <a:lnTo>
                    <a:pt x="2732897" y="5151"/>
                  </a:lnTo>
                  <a:lnTo>
                    <a:pt x="2797292" y="33485"/>
                  </a:lnTo>
                  <a:lnTo>
                    <a:pt x="2964717" y="103031"/>
                  </a:lnTo>
                  <a:lnTo>
                    <a:pt x="3041990" y="136516"/>
                  </a:lnTo>
                  <a:lnTo>
                    <a:pt x="3067748" y="149395"/>
                  </a:lnTo>
                  <a:lnTo>
                    <a:pt x="3096082" y="172577"/>
                  </a:lnTo>
                  <a:lnTo>
                    <a:pt x="3121839" y="203486"/>
                  </a:lnTo>
                  <a:lnTo>
                    <a:pt x="3132142" y="226668"/>
                  </a:lnTo>
                  <a:lnTo>
                    <a:pt x="3134718" y="242123"/>
                  </a:lnTo>
                  <a:lnTo>
                    <a:pt x="3124415" y="270456"/>
                  </a:lnTo>
                  <a:lnTo>
                    <a:pt x="3108960" y="291062"/>
                  </a:lnTo>
                  <a:lnTo>
                    <a:pt x="3083203" y="309093"/>
                  </a:lnTo>
                  <a:lnTo>
                    <a:pt x="3044566" y="327123"/>
                  </a:lnTo>
                  <a:lnTo>
                    <a:pt x="2995626" y="340002"/>
                  </a:lnTo>
                  <a:lnTo>
                    <a:pt x="2931232" y="342578"/>
                  </a:lnTo>
                  <a:lnTo>
                    <a:pt x="2771534" y="342578"/>
                  </a:lnTo>
                  <a:lnTo>
                    <a:pt x="2586078" y="340002"/>
                  </a:lnTo>
                  <a:lnTo>
                    <a:pt x="2418653" y="340002"/>
                  </a:lnTo>
                  <a:lnTo>
                    <a:pt x="2256379" y="342578"/>
                  </a:lnTo>
                  <a:lnTo>
                    <a:pt x="2127590" y="347729"/>
                  </a:lnTo>
                  <a:lnTo>
                    <a:pt x="2016832" y="358032"/>
                  </a:lnTo>
                  <a:lnTo>
                    <a:pt x="1929256" y="370911"/>
                  </a:lnTo>
                  <a:lnTo>
                    <a:pt x="1795315" y="394093"/>
                  </a:lnTo>
                  <a:lnTo>
                    <a:pt x="1718042" y="409548"/>
                  </a:lnTo>
                  <a:lnTo>
                    <a:pt x="1205463" y="484245"/>
                  </a:lnTo>
                  <a:lnTo>
                    <a:pt x="976219" y="525458"/>
                  </a:lnTo>
                  <a:lnTo>
                    <a:pt x="829400" y="558943"/>
                  </a:lnTo>
                  <a:lnTo>
                    <a:pt x="631065" y="610458"/>
                  </a:lnTo>
                  <a:lnTo>
                    <a:pt x="564095" y="631065"/>
                  </a:lnTo>
                  <a:lnTo>
                    <a:pt x="548640" y="641368"/>
                  </a:lnTo>
                  <a:lnTo>
                    <a:pt x="530610" y="649095"/>
                  </a:lnTo>
                  <a:lnTo>
                    <a:pt x="507428" y="656822"/>
                  </a:lnTo>
                  <a:lnTo>
                    <a:pt x="468791" y="656822"/>
                  </a:lnTo>
                  <a:lnTo>
                    <a:pt x="432731" y="649095"/>
                  </a:lnTo>
                  <a:lnTo>
                    <a:pt x="376064" y="631065"/>
                  </a:lnTo>
                  <a:lnTo>
                    <a:pt x="319397" y="602731"/>
                  </a:lnTo>
                  <a:lnTo>
                    <a:pt x="262729" y="571822"/>
                  </a:lnTo>
                  <a:lnTo>
                    <a:pt x="162274" y="517731"/>
                  </a:lnTo>
                  <a:lnTo>
                    <a:pt x="105607" y="481670"/>
                  </a:lnTo>
                  <a:lnTo>
                    <a:pt x="61819" y="448185"/>
                  </a:lnTo>
                  <a:lnTo>
                    <a:pt x="28334" y="414700"/>
                  </a:lnTo>
                  <a:lnTo>
                    <a:pt x="10304" y="394093"/>
                  </a:lnTo>
                  <a:lnTo>
                    <a:pt x="5152" y="381214"/>
                  </a:lnTo>
                  <a:lnTo>
                    <a:pt x="0" y="355457"/>
                  </a:lnTo>
                  <a:lnTo>
                    <a:pt x="10304" y="337426"/>
                  </a:lnTo>
                  <a:lnTo>
                    <a:pt x="28334" y="337426"/>
                  </a:lnTo>
                  <a:lnTo>
                    <a:pt x="56668" y="342578"/>
                  </a:lnTo>
                  <a:lnTo>
                    <a:pt x="92728" y="358032"/>
                  </a:lnTo>
                  <a:lnTo>
                    <a:pt x="177729" y="386366"/>
                  </a:lnTo>
                  <a:lnTo>
                    <a:pt x="273033" y="406972"/>
                  </a:lnTo>
                  <a:lnTo>
                    <a:pt x="327124" y="409548"/>
                  </a:lnTo>
                  <a:lnTo>
                    <a:pt x="556368" y="386366"/>
                  </a:lnTo>
                  <a:lnTo>
                    <a:pt x="785612" y="352881"/>
                  </a:lnTo>
                  <a:lnTo>
                    <a:pt x="1012280" y="319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3913EFA8-E7BA-F74B-B61C-54A66C41B4C5}"/>
                </a:ext>
              </a:extLst>
            </p:cNvPr>
            <p:cNvSpPr/>
            <p:nvPr/>
          </p:nvSpPr>
          <p:spPr>
            <a:xfrm rot="16200000">
              <a:off x="2543175" y="3459163"/>
              <a:ext cx="4518025" cy="571500"/>
            </a:xfrm>
            <a:custGeom>
              <a:avLst/>
              <a:gdLst>
                <a:gd name="connsiteX0" fmla="*/ 2754172 w 4517136"/>
                <a:gd name="connsiteY0" fmla="*/ 230429 h 570585"/>
                <a:gd name="connsiteX1" fmla="*/ 4114800 w 4517136"/>
                <a:gd name="connsiteY1" fmla="*/ 226771 h 570585"/>
                <a:gd name="connsiteX2" fmla="*/ 4191609 w 4517136"/>
                <a:gd name="connsiteY2" fmla="*/ 226771 h 570585"/>
                <a:gd name="connsiteX3" fmla="*/ 4242816 w 4517136"/>
                <a:gd name="connsiteY3" fmla="*/ 219456 h 570585"/>
                <a:gd name="connsiteX4" fmla="*/ 4294022 w 4517136"/>
                <a:gd name="connsiteY4" fmla="*/ 201168 h 570585"/>
                <a:gd name="connsiteX5" fmla="*/ 4337913 w 4517136"/>
                <a:gd name="connsiteY5" fmla="*/ 179222 h 570585"/>
                <a:gd name="connsiteX6" fmla="*/ 4370832 w 4517136"/>
                <a:gd name="connsiteY6" fmla="*/ 149961 h 570585"/>
                <a:gd name="connsiteX7" fmla="*/ 4396435 w 4517136"/>
                <a:gd name="connsiteY7" fmla="*/ 120701 h 570585"/>
                <a:gd name="connsiteX8" fmla="*/ 4422038 w 4517136"/>
                <a:gd name="connsiteY8" fmla="*/ 84125 h 570585"/>
                <a:gd name="connsiteX9" fmla="*/ 4451299 w 4517136"/>
                <a:gd name="connsiteY9" fmla="*/ 32918 h 570585"/>
                <a:gd name="connsiteX10" fmla="*/ 4462272 w 4517136"/>
                <a:gd name="connsiteY10" fmla="*/ 14630 h 570585"/>
                <a:gd name="connsiteX11" fmla="*/ 4484217 w 4517136"/>
                <a:gd name="connsiteY11" fmla="*/ 0 h 570585"/>
                <a:gd name="connsiteX12" fmla="*/ 4495190 w 4517136"/>
                <a:gd name="connsiteY12" fmla="*/ 3657 h 570585"/>
                <a:gd name="connsiteX13" fmla="*/ 4509820 w 4517136"/>
                <a:gd name="connsiteY13" fmla="*/ 14630 h 570585"/>
                <a:gd name="connsiteX14" fmla="*/ 4513478 w 4517136"/>
                <a:gd name="connsiteY14" fmla="*/ 40233 h 570585"/>
                <a:gd name="connsiteX15" fmla="*/ 4517136 w 4517136"/>
                <a:gd name="connsiteY15" fmla="*/ 87782 h 570585"/>
                <a:gd name="connsiteX16" fmla="*/ 4513478 w 4517136"/>
                <a:gd name="connsiteY16" fmla="*/ 168249 h 570585"/>
                <a:gd name="connsiteX17" fmla="*/ 4498848 w 4517136"/>
                <a:gd name="connsiteY17" fmla="*/ 259689 h 570585"/>
                <a:gd name="connsiteX18" fmla="*/ 4480560 w 4517136"/>
                <a:gd name="connsiteY18" fmla="*/ 321869 h 570585"/>
                <a:gd name="connsiteX19" fmla="*/ 4440326 w 4517136"/>
                <a:gd name="connsiteY19" fmla="*/ 409651 h 570585"/>
                <a:gd name="connsiteX20" fmla="*/ 4396435 w 4517136"/>
                <a:gd name="connsiteY20" fmla="*/ 479145 h 570585"/>
                <a:gd name="connsiteX21" fmla="*/ 4352544 w 4517136"/>
                <a:gd name="connsiteY21" fmla="*/ 541325 h 570585"/>
                <a:gd name="connsiteX22" fmla="*/ 4326940 w 4517136"/>
                <a:gd name="connsiteY22" fmla="*/ 563270 h 570585"/>
                <a:gd name="connsiteX23" fmla="*/ 4304995 w 4517136"/>
                <a:gd name="connsiteY23" fmla="*/ 570585 h 570585"/>
                <a:gd name="connsiteX24" fmla="*/ 4279392 w 4517136"/>
                <a:gd name="connsiteY24" fmla="*/ 570585 h 570585"/>
                <a:gd name="connsiteX25" fmla="*/ 4239158 w 4517136"/>
                <a:gd name="connsiteY25" fmla="*/ 548640 h 570585"/>
                <a:gd name="connsiteX26" fmla="*/ 4202582 w 4517136"/>
                <a:gd name="connsiteY26" fmla="*/ 530352 h 570585"/>
                <a:gd name="connsiteX27" fmla="*/ 4144060 w 4517136"/>
                <a:gd name="connsiteY27" fmla="*/ 512064 h 570585"/>
                <a:gd name="connsiteX28" fmla="*/ 4063593 w 4517136"/>
                <a:gd name="connsiteY28" fmla="*/ 501091 h 570585"/>
                <a:gd name="connsiteX29" fmla="*/ 3931920 w 4517136"/>
                <a:gd name="connsiteY29" fmla="*/ 497433 h 570585"/>
                <a:gd name="connsiteX30" fmla="*/ 3708806 w 4517136"/>
                <a:gd name="connsiteY30" fmla="*/ 493776 h 570585"/>
                <a:gd name="connsiteX31" fmla="*/ 3372307 w 4517136"/>
                <a:gd name="connsiteY31" fmla="*/ 497433 h 570585"/>
                <a:gd name="connsiteX32" fmla="*/ 2688336 w 4517136"/>
                <a:gd name="connsiteY32" fmla="*/ 497433 h 570585"/>
                <a:gd name="connsiteX33" fmla="*/ 2147011 w 4517136"/>
                <a:gd name="connsiteY33" fmla="*/ 497433 h 570585"/>
                <a:gd name="connsiteX34" fmla="*/ 1605686 w 4517136"/>
                <a:gd name="connsiteY34" fmla="*/ 497433 h 570585"/>
                <a:gd name="connsiteX35" fmla="*/ 1283817 w 4517136"/>
                <a:gd name="connsiteY35" fmla="*/ 497433 h 570585"/>
                <a:gd name="connsiteX36" fmla="*/ 1002182 w 4517136"/>
                <a:gd name="connsiteY36" fmla="*/ 497433 h 570585"/>
                <a:gd name="connsiteX37" fmla="*/ 698601 w 4517136"/>
                <a:gd name="connsiteY37" fmla="*/ 497433 h 570585"/>
                <a:gd name="connsiteX38" fmla="*/ 490118 w 4517136"/>
                <a:gd name="connsiteY38" fmla="*/ 497433 h 570585"/>
                <a:gd name="connsiteX39" fmla="*/ 362102 w 4517136"/>
                <a:gd name="connsiteY39" fmla="*/ 497433 h 570585"/>
                <a:gd name="connsiteX40" fmla="*/ 237744 w 4517136"/>
                <a:gd name="connsiteY40" fmla="*/ 497433 h 570585"/>
                <a:gd name="connsiteX41" fmla="*/ 197510 w 4517136"/>
                <a:gd name="connsiteY41" fmla="*/ 493776 h 570585"/>
                <a:gd name="connsiteX42" fmla="*/ 120700 w 4517136"/>
                <a:gd name="connsiteY42" fmla="*/ 468173 h 570585"/>
                <a:gd name="connsiteX43" fmla="*/ 47548 w 4517136"/>
                <a:gd name="connsiteY43" fmla="*/ 431597 h 570585"/>
                <a:gd name="connsiteX44" fmla="*/ 18288 w 4517136"/>
                <a:gd name="connsiteY44" fmla="*/ 409651 h 570585"/>
                <a:gd name="connsiteX45" fmla="*/ 3657 w 4517136"/>
                <a:gd name="connsiteY45" fmla="*/ 384048 h 570585"/>
                <a:gd name="connsiteX46" fmla="*/ 0 w 4517136"/>
                <a:gd name="connsiteY46" fmla="*/ 362102 h 570585"/>
                <a:gd name="connsiteX47" fmla="*/ 7315 w 4517136"/>
                <a:gd name="connsiteY47" fmla="*/ 336499 h 570585"/>
                <a:gd name="connsiteX48" fmla="*/ 25603 w 4517136"/>
                <a:gd name="connsiteY48" fmla="*/ 310896 h 570585"/>
                <a:gd name="connsiteX49" fmla="*/ 54864 w 4517136"/>
                <a:gd name="connsiteY49" fmla="*/ 285293 h 570585"/>
                <a:gd name="connsiteX50" fmla="*/ 87782 w 4517136"/>
                <a:gd name="connsiteY50" fmla="*/ 267005 h 570585"/>
                <a:gd name="connsiteX51" fmla="*/ 179222 w 4517136"/>
                <a:gd name="connsiteY51" fmla="*/ 223113 h 570585"/>
                <a:gd name="connsiteX52" fmla="*/ 256032 w 4517136"/>
                <a:gd name="connsiteY52" fmla="*/ 193853 h 570585"/>
                <a:gd name="connsiteX53" fmla="*/ 384048 w 4517136"/>
                <a:gd name="connsiteY53" fmla="*/ 168249 h 570585"/>
                <a:gd name="connsiteX54" fmla="*/ 442569 w 4517136"/>
                <a:gd name="connsiteY54" fmla="*/ 160934 h 570585"/>
                <a:gd name="connsiteX55" fmla="*/ 497433 w 4517136"/>
                <a:gd name="connsiteY55" fmla="*/ 171907 h 570585"/>
                <a:gd name="connsiteX56" fmla="*/ 662025 w 4517136"/>
                <a:gd name="connsiteY56" fmla="*/ 208483 h 570585"/>
                <a:gd name="connsiteX57" fmla="*/ 881481 w 4517136"/>
                <a:gd name="connsiteY57" fmla="*/ 212141 h 570585"/>
                <a:gd name="connsiteX58" fmla="*/ 1232611 w 4517136"/>
                <a:gd name="connsiteY58" fmla="*/ 223113 h 570585"/>
                <a:gd name="connsiteX59" fmla="*/ 1730044 w 4517136"/>
                <a:gd name="connsiteY59" fmla="*/ 237744 h 570585"/>
                <a:gd name="connsiteX60" fmla="*/ 2326233 w 4517136"/>
                <a:gd name="connsiteY60" fmla="*/ 252374 h 570585"/>
                <a:gd name="connsiteX61" fmla="*/ 2655417 w 4517136"/>
                <a:gd name="connsiteY61" fmla="*/ 226771 h 570585"/>
                <a:gd name="connsiteX62" fmla="*/ 2754172 w 4517136"/>
                <a:gd name="connsiteY62" fmla="*/ 230429 h 57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17136" h="570585">
                  <a:moveTo>
                    <a:pt x="2754172" y="230429"/>
                  </a:moveTo>
                  <a:lnTo>
                    <a:pt x="4114800" y="226771"/>
                  </a:lnTo>
                  <a:lnTo>
                    <a:pt x="4191609" y="226771"/>
                  </a:lnTo>
                  <a:lnTo>
                    <a:pt x="4242816" y="219456"/>
                  </a:lnTo>
                  <a:lnTo>
                    <a:pt x="4294022" y="201168"/>
                  </a:lnTo>
                  <a:lnTo>
                    <a:pt x="4337913" y="179222"/>
                  </a:lnTo>
                  <a:lnTo>
                    <a:pt x="4370832" y="149961"/>
                  </a:lnTo>
                  <a:lnTo>
                    <a:pt x="4396435" y="120701"/>
                  </a:lnTo>
                  <a:lnTo>
                    <a:pt x="4422038" y="84125"/>
                  </a:lnTo>
                  <a:lnTo>
                    <a:pt x="4451299" y="32918"/>
                  </a:lnTo>
                  <a:lnTo>
                    <a:pt x="4462272" y="14630"/>
                  </a:lnTo>
                  <a:lnTo>
                    <a:pt x="4484217" y="0"/>
                  </a:lnTo>
                  <a:lnTo>
                    <a:pt x="4495190" y="3657"/>
                  </a:lnTo>
                  <a:lnTo>
                    <a:pt x="4509820" y="14630"/>
                  </a:lnTo>
                  <a:lnTo>
                    <a:pt x="4513478" y="40233"/>
                  </a:lnTo>
                  <a:lnTo>
                    <a:pt x="4517136" y="87782"/>
                  </a:lnTo>
                  <a:lnTo>
                    <a:pt x="4513478" y="168249"/>
                  </a:lnTo>
                  <a:lnTo>
                    <a:pt x="4498848" y="259689"/>
                  </a:lnTo>
                  <a:lnTo>
                    <a:pt x="4480560" y="321869"/>
                  </a:lnTo>
                  <a:lnTo>
                    <a:pt x="4440326" y="409651"/>
                  </a:lnTo>
                  <a:lnTo>
                    <a:pt x="4396435" y="479145"/>
                  </a:lnTo>
                  <a:lnTo>
                    <a:pt x="4352544" y="541325"/>
                  </a:lnTo>
                  <a:lnTo>
                    <a:pt x="4326940" y="563270"/>
                  </a:lnTo>
                  <a:lnTo>
                    <a:pt x="4304995" y="570585"/>
                  </a:lnTo>
                  <a:lnTo>
                    <a:pt x="4279392" y="570585"/>
                  </a:lnTo>
                  <a:lnTo>
                    <a:pt x="4239158" y="548640"/>
                  </a:lnTo>
                  <a:lnTo>
                    <a:pt x="4202582" y="530352"/>
                  </a:lnTo>
                  <a:lnTo>
                    <a:pt x="4144060" y="512064"/>
                  </a:lnTo>
                  <a:lnTo>
                    <a:pt x="4063593" y="501091"/>
                  </a:lnTo>
                  <a:lnTo>
                    <a:pt x="3931920" y="497433"/>
                  </a:lnTo>
                  <a:lnTo>
                    <a:pt x="3708806" y="493776"/>
                  </a:lnTo>
                  <a:lnTo>
                    <a:pt x="3372307" y="497433"/>
                  </a:lnTo>
                  <a:lnTo>
                    <a:pt x="2688336" y="497433"/>
                  </a:lnTo>
                  <a:lnTo>
                    <a:pt x="2147011" y="497433"/>
                  </a:lnTo>
                  <a:lnTo>
                    <a:pt x="1605686" y="497433"/>
                  </a:lnTo>
                  <a:lnTo>
                    <a:pt x="1283817" y="497433"/>
                  </a:lnTo>
                  <a:lnTo>
                    <a:pt x="1002182" y="497433"/>
                  </a:lnTo>
                  <a:lnTo>
                    <a:pt x="698601" y="497433"/>
                  </a:lnTo>
                  <a:lnTo>
                    <a:pt x="490118" y="497433"/>
                  </a:lnTo>
                  <a:lnTo>
                    <a:pt x="362102" y="497433"/>
                  </a:lnTo>
                  <a:lnTo>
                    <a:pt x="237744" y="497433"/>
                  </a:lnTo>
                  <a:lnTo>
                    <a:pt x="197510" y="493776"/>
                  </a:lnTo>
                  <a:lnTo>
                    <a:pt x="120700" y="468173"/>
                  </a:lnTo>
                  <a:lnTo>
                    <a:pt x="47548" y="431597"/>
                  </a:lnTo>
                  <a:lnTo>
                    <a:pt x="18288" y="409651"/>
                  </a:lnTo>
                  <a:lnTo>
                    <a:pt x="3657" y="384048"/>
                  </a:lnTo>
                  <a:lnTo>
                    <a:pt x="0" y="362102"/>
                  </a:lnTo>
                  <a:lnTo>
                    <a:pt x="7315" y="336499"/>
                  </a:lnTo>
                  <a:lnTo>
                    <a:pt x="25603" y="310896"/>
                  </a:lnTo>
                  <a:lnTo>
                    <a:pt x="54864" y="285293"/>
                  </a:lnTo>
                  <a:lnTo>
                    <a:pt x="87782" y="267005"/>
                  </a:lnTo>
                  <a:lnTo>
                    <a:pt x="179222" y="223113"/>
                  </a:lnTo>
                  <a:lnTo>
                    <a:pt x="256032" y="193853"/>
                  </a:lnTo>
                  <a:lnTo>
                    <a:pt x="384048" y="168249"/>
                  </a:lnTo>
                  <a:lnTo>
                    <a:pt x="442569" y="160934"/>
                  </a:lnTo>
                  <a:lnTo>
                    <a:pt x="497433" y="171907"/>
                  </a:lnTo>
                  <a:lnTo>
                    <a:pt x="662025" y="208483"/>
                  </a:lnTo>
                  <a:lnTo>
                    <a:pt x="881481" y="212141"/>
                  </a:lnTo>
                  <a:lnTo>
                    <a:pt x="1232611" y="223113"/>
                  </a:lnTo>
                  <a:lnTo>
                    <a:pt x="1730044" y="237744"/>
                  </a:lnTo>
                  <a:lnTo>
                    <a:pt x="2326233" y="252374"/>
                  </a:lnTo>
                  <a:lnTo>
                    <a:pt x="2655417" y="226771"/>
                  </a:lnTo>
                  <a:lnTo>
                    <a:pt x="2754172" y="2304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4F9A780-D4B6-AC49-AA0A-A9BCAEDCCAA7}"/>
                </a:ext>
              </a:extLst>
            </p:cNvPr>
            <p:cNvSpPr/>
            <p:nvPr/>
          </p:nvSpPr>
          <p:spPr>
            <a:xfrm>
              <a:off x="2633663" y="3481388"/>
              <a:ext cx="2178050" cy="1901825"/>
            </a:xfrm>
            <a:custGeom>
              <a:avLst/>
              <a:gdLst>
                <a:gd name="connsiteX0" fmla="*/ 1771110 w 2177830"/>
                <a:gd name="connsiteY0" fmla="*/ 631715 h 1901875"/>
                <a:gd name="connsiteX1" fmla="*/ 1886491 w 2177830"/>
                <a:gd name="connsiteY1" fmla="*/ 504795 h 1901875"/>
                <a:gd name="connsiteX2" fmla="*/ 2004757 w 2177830"/>
                <a:gd name="connsiteY2" fmla="*/ 372106 h 1901875"/>
                <a:gd name="connsiteX3" fmla="*/ 2128793 w 2177830"/>
                <a:gd name="connsiteY3" fmla="*/ 222110 h 1901875"/>
                <a:gd name="connsiteX4" fmla="*/ 2177830 w 2177830"/>
                <a:gd name="connsiteY4" fmla="*/ 175957 h 1901875"/>
                <a:gd name="connsiteX5" fmla="*/ 2163407 w 2177830"/>
                <a:gd name="connsiteY5" fmla="*/ 0 h 1901875"/>
                <a:gd name="connsiteX6" fmla="*/ 1923990 w 2177830"/>
                <a:gd name="connsiteY6" fmla="*/ 23076 h 1901875"/>
                <a:gd name="connsiteX7" fmla="*/ 1808609 w 2177830"/>
                <a:gd name="connsiteY7" fmla="*/ 175957 h 1901875"/>
                <a:gd name="connsiteX8" fmla="*/ 1701881 w 2177830"/>
                <a:gd name="connsiteY8" fmla="*/ 305761 h 1901875"/>
                <a:gd name="connsiteX9" fmla="*/ 1615344 w 2177830"/>
                <a:gd name="connsiteY9" fmla="*/ 412489 h 1901875"/>
                <a:gd name="connsiteX10" fmla="*/ 1476886 w 2177830"/>
                <a:gd name="connsiteY10" fmla="*/ 574024 h 1901875"/>
                <a:gd name="connsiteX11" fmla="*/ 1352851 w 2177830"/>
                <a:gd name="connsiteY11" fmla="*/ 718251 h 1901875"/>
                <a:gd name="connsiteX12" fmla="*/ 1159587 w 2177830"/>
                <a:gd name="connsiteY12" fmla="*/ 934592 h 1901875"/>
                <a:gd name="connsiteX13" fmla="*/ 1113434 w 2177830"/>
                <a:gd name="connsiteY13" fmla="*/ 989398 h 1901875"/>
                <a:gd name="connsiteX14" fmla="*/ 986514 w 2177830"/>
                <a:gd name="connsiteY14" fmla="*/ 1104780 h 1901875"/>
                <a:gd name="connsiteX15" fmla="*/ 850940 w 2177830"/>
                <a:gd name="connsiteY15" fmla="*/ 1223046 h 1901875"/>
                <a:gd name="connsiteX16" fmla="*/ 591332 w 2177830"/>
                <a:gd name="connsiteY16" fmla="*/ 1430733 h 1901875"/>
                <a:gd name="connsiteX17" fmla="*/ 398067 w 2177830"/>
                <a:gd name="connsiteY17" fmla="*/ 1577845 h 1901875"/>
                <a:gd name="connsiteX18" fmla="*/ 213457 w 2177830"/>
                <a:gd name="connsiteY18" fmla="*/ 1710534 h 1901875"/>
                <a:gd name="connsiteX19" fmla="*/ 46153 w 2177830"/>
                <a:gd name="connsiteY19" fmla="*/ 1823031 h 1901875"/>
                <a:gd name="connsiteX20" fmla="*/ 8654 w 2177830"/>
                <a:gd name="connsiteY20" fmla="*/ 1851876 h 1901875"/>
                <a:gd name="connsiteX21" fmla="*/ 0 w 2177830"/>
                <a:gd name="connsiteY21" fmla="*/ 1863414 h 1901875"/>
                <a:gd name="connsiteX22" fmla="*/ 0 w 2177830"/>
                <a:gd name="connsiteY22" fmla="*/ 1874953 h 1901875"/>
                <a:gd name="connsiteX23" fmla="*/ 5769 w 2177830"/>
                <a:gd name="connsiteY23" fmla="*/ 1889375 h 1901875"/>
                <a:gd name="connsiteX24" fmla="*/ 28846 w 2177830"/>
                <a:gd name="connsiteY24" fmla="*/ 1898029 h 1901875"/>
                <a:gd name="connsiteX25" fmla="*/ 63460 w 2177830"/>
                <a:gd name="connsiteY25" fmla="*/ 1889375 h 1901875"/>
                <a:gd name="connsiteX26" fmla="*/ 155766 w 2177830"/>
                <a:gd name="connsiteY26" fmla="*/ 1843223 h 1901875"/>
                <a:gd name="connsiteX27" fmla="*/ 320185 w 2177830"/>
                <a:gd name="connsiteY27" fmla="*/ 1759571 h 1901875"/>
                <a:gd name="connsiteX28" fmla="*/ 499026 w 2177830"/>
                <a:gd name="connsiteY28" fmla="*/ 1658612 h 1901875"/>
                <a:gd name="connsiteX29" fmla="*/ 654792 w 2177830"/>
                <a:gd name="connsiteY29" fmla="*/ 1566307 h 1901875"/>
                <a:gd name="connsiteX30" fmla="*/ 836518 w 2177830"/>
                <a:gd name="connsiteY30" fmla="*/ 1442271 h 1901875"/>
                <a:gd name="connsiteX31" fmla="*/ 983629 w 2177830"/>
                <a:gd name="connsiteY31" fmla="*/ 1335543 h 1901875"/>
                <a:gd name="connsiteX32" fmla="*/ 1191316 w 2177830"/>
                <a:gd name="connsiteY32" fmla="*/ 1179778 h 1901875"/>
                <a:gd name="connsiteX33" fmla="*/ 1303814 w 2177830"/>
                <a:gd name="connsiteY33" fmla="*/ 1081703 h 1901875"/>
                <a:gd name="connsiteX34" fmla="*/ 1543231 w 2177830"/>
                <a:gd name="connsiteY34" fmla="*/ 862478 h 1901875"/>
                <a:gd name="connsiteX35" fmla="*/ 1771110 w 2177830"/>
                <a:gd name="connsiteY35" fmla="*/ 631715 h 19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7830" h="1901875">
                  <a:moveTo>
                    <a:pt x="1771110" y="631715"/>
                  </a:moveTo>
                  <a:lnTo>
                    <a:pt x="1886491" y="504795"/>
                  </a:lnTo>
                  <a:lnTo>
                    <a:pt x="2004757" y="372106"/>
                  </a:lnTo>
                  <a:lnTo>
                    <a:pt x="2128793" y="222110"/>
                  </a:lnTo>
                  <a:lnTo>
                    <a:pt x="2177830" y="175957"/>
                  </a:lnTo>
                  <a:lnTo>
                    <a:pt x="2163407" y="0"/>
                  </a:lnTo>
                  <a:lnTo>
                    <a:pt x="1923990" y="23076"/>
                  </a:lnTo>
                  <a:lnTo>
                    <a:pt x="1808609" y="175957"/>
                  </a:lnTo>
                  <a:lnTo>
                    <a:pt x="1701881" y="305761"/>
                  </a:lnTo>
                  <a:lnTo>
                    <a:pt x="1615344" y="412489"/>
                  </a:lnTo>
                  <a:lnTo>
                    <a:pt x="1476886" y="574024"/>
                  </a:lnTo>
                  <a:lnTo>
                    <a:pt x="1352851" y="718251"/>
                  </a:lnTo>
                  <a:lnTo>
                    <a:pt x="1159587" y="934592"/>
                  </a:lnTo>
                  <a:lnTo>
                    <a:pt x="1113434" y="989398"/>
                  </a:lnTo>
                  <a:lnTo>
                    <a:pt x="986514" y="1104780"/>
                  </a:lnTo>
                  <a:lnTo>
                    <a:pt x="850940" y="1223046"/>
                  </a:lnTo>
                  <a:lnTo>
                    <a:pt x="591332" y="1430733"/>
                  </a:lnTo>
                  <a:lnTo>
                    <a:pt x="398067" y="1577845"/>
                  </a:lnTo>
                  <a:lnTo>
                    <a:pt x="213457" y="1710534"/>
                  </a:lnTo>
                  <a:lnTo>
                    <a:pt x="46153" y="1823031"/>
                  </a:lnTo>
                  <a:lnTo>
                    <a:pt x="8654" y="1851876"/>
                  </a:lnTo>
                  <a:lnTo>
                    <a:pt x="0" y="1863414"/>
                  </a:lnTo>
                  <a:lnTo>
                    <a:pt x="0" y="1874953"/>
                  </a:lnTo>
                  <a:lnTo>
                    <a:pt x="5769" y="1889375"/>
                  </a:lnTo>
                  <a:cubicBezTo>
                    <a:pt x="26845" y="1898408"/>
                    <a:pt x="8173" y="1901875"/>
                    <a:pt x="28846" y="1898029"/>
                  </a:cubicBezTo>
                  <a:lnTo>
                    <a:pt x="63460" y="1889375"/>
                  </a:lnTo>
                  <a:lnTo>
                    <a:pt x="155766" y="1843223"/>
                  </a:lnTo>
                  <a:lnTo>
                    <a:pt x="320185" y="1759571"/>
                  </a:lnTo>
                  <a:lnTo>
                    <a:pt x="499026" y="1658612"/>
                  </a:lnTo>
                  <a:lnTo>
                    <a:pt x="654792" y="1566307"/>
                  </a:lnTo>
                  <a:lnTo>
                    <a:pt x="836518" y="1442271"/>
                  </a:lnTo>
                  <a:lnTo>
                    <a:pt x="983629" y="1335543"/>
                  </a:lnTo>
                  <a:lnTo>
                    <a:pt x="1191316" y="1179778"/>
                  </a:lnTo>
                  <a:lnTo>
                    <a:pt x="1303814" y="1081703"/>
                  </a:lnTo>
                  <a:lnTo>
                    <a:pt x="1543231" y="862478"/>
                  </a:lnTo>
                  <a:lnTo>
                    <a:pt x="1771110" y="631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3D6B0C4-1913-2E4C-9C38-3801A2C36578}"/>
                </a:ext>
              </a:extLst>
            </p:cNvPr>
            <p:cNvSpPr/>
            <p:nvPr/>
          </p:nvSpPr>
          <p:spPr>
            <a:xfrm>
              <a:off x="4968875" y="3444875"/>
              <a:ext cx="2316163" cy="1839913"/>
            </a:xfrm>
            <a:custGeom>
              <a:avLst/>
              <a:gdLst>
                <a:gd name="connsiteX0" fmla="*/ 361950 w 2315935"/>
                <a:gd name="connsiteY0" fmla="*/ 661307 h 1839685"/>
                <a:gd name="connsiteX1" fmla="*/ 204107 w 2315935"/>
                <a:gd name="connsiteY1" fmla="*/ 473528 h 1839685"/>
                <a:gd name="connsiteX2" fmla="*/ 81642 w 2315935"/>
                <a:gd name="connsiteY2" fmla="*/ 326571 h 1839685"/>
                <a:gd name="connsiteX3" fmla="*/ 0 w 2315935"/>
                <a:gd name="connsiteY3" fmla="*/ 223157 h 1839685"/>
                <a:gd name="connsiteX4" fmla="*/ 0 w 2315935"/>
                <a:gd name="connsiteY4" fmla="*/ 0 h 1839685"/>
                <a:gd name="connsiteX5" fmla="*/ 95250 w 2315935"/>
                <a:gd name="connsiteY5" fmla="*/ 122464 h 1839685"/>
                <a:gd name="connsiteX6" fmla="*/ 198664 w 2315935"/>
                <a:gd name="connsiteY6" fmla="*/ 250371 h 1839685"/>
                <a:gd name="connsiteX7" fmla="*/ 321128 w 2315935"/>
                <a:gd name="connsiteY7" fmla="*/ 389164 h 1839685"/>
                <a:gd name="connsiteX8" fmla="*/ 449035 w 2315935"/>
                <a:gd name="connsiteY8" fmla="*/ 525235 h 1839685"/>
                <a:gd name="connsiteX9" fmla="*/ 598714 w 2315935"/>
                <a:gd name="connsiteY9" fmla="*/ 672192 h 1839685"/>
                <a:gd name="connsiteX10" fmla="*/ 732064 w 2315935"/>
                <a:gd name="connsiteY10" fmla="*/ 794657 h 1839685"/>
                <a:gd name="connsiteX11" fmla="*/ 873578 w 2315935"/>
                <a:gd name="connsiteY11" fmla="*/ 917121 h 1839685"/>
                <a:gd name="connsiteX12" fmla="*/ 990600 w 2315935"/>
                <a:gd name="connsiteY12" fmla="*/ 1012371 h 1839685"/>
                <a:gd name="connsiteX13" fmla="*/ 1132114 w 2315935"/>
                <a:gd name="connsiteY13" fmla="*/ 1126671 h 1839685"/>
                <a:gd name="connsiteX14" fmla="*/ 1336221 w 2315935"/>
                <a:gd name="connsiteY14" fmla="*/ 1265464 h 1839685"/>
                <a:gd name="connsiteX15" fmla="*/ 1524000 w 2315935"/>
                <a:gd name="connsiteY15" fmla="*/ 1382485 h 1839685"/>
                <a:gd name="connsiteX16" fmla="*/ 1711778 w 2315935"/>
                <a:gd name="connsiteY16" fmla="*/ 1488621 h 1839685"/>
                <a:gd name="connsiteX17" fmla="*/ 1989364 w 2315935"/>
                <a:gd name="connsiteY17" fmla="*/ 1627414 h 1839685"/>
                <a:gd name="connsiteX18" fmla="*/ 2168978 w 2315935"/>
                <a:gd name="connsiteY18" fmla="*/ 1706335 h 1839685"/>
                <a:gd name="connsiteX19" fmla="*/ 2277835 w 2315935"/>
                <a:gd name="connsiteY19" fmla="*/ 1749878 h 1839685"/>
                <a:gd name="connsiteX20" fmla="*/ 2299607 w 2315935"/>
                <a:gd name="connsiteY20" fmla="*/ 1760764 h 1839685"/>
                <a:gd name="connsiteX21" fmla="*/ 2313214 w 2315935"/>
                <a:gd name="connsiteY21" fmla="*/ 1774371 h 1839685"/>
                <a:gd name="connsiteX22" fmla="*/ 2315935 w 2315935"/>
                <a:gd name="connsiteY22" fmla="*/ 1787978 h 1839685"/>
                <a:gd name="connsiteX23" fmla="*/ 2302328 w 2315935"/>
                <a:gd name="connsiteY23" fmla="*/ 1809750 h 1839685"/>
                <a:gd name="connsiteX24" fmla="*/ 2280557 w 2315935"/>
                <a:gd name="connsiteY24" fmla="*/ 1826078 h 1839685"/>
                <a:gd name="connsiteX25" fmla="*/ 2247900 w 2315935"/>
                <a:gd name="connsiteY25" fmla="*/ 1839685 h 1839685"/>
                <a:gd name="connsiteX26" fmla="*/ 2190750 w 2315935"/>
                <a:gd name="connsiteY26" fmla="*/ 1839685 h 1839685"/>
                <a:gd name="connsiteX27" fmla="*/ 1973035 w 2315935"/>
                <a:gd name="connsiteY27" fmla="*/ 1839685 h 1839685"/>
                <a:gd name="connsiteX28" fmla="*/ 1711778 w 2315935"/>
                <a:gd name="connsiteY28" fmla="*/ 1836964 h 1839685"/>
                <a:gd name="connsiteX29" fmla="*/ 1562100 w 2315935"/>
                <a:gd name="connsiteY29" fmla="*/ 1839685 h 1839685"/>
                <a:gd name="connsiteX30" fmla="*/ 1534885 w 2315935"/>
                <a:gd name="connsiteY30" fmla="*/ 1836964 h 1839685"/>
                <a:gd name="connsiteX31" fmla="*/ 1499507 w 2315935"/>
                <a:gd name="connsiteY31" fmla="*/ 1826078 h 1839685"/>
                <a:gd name="connsiteX32" fmla="*/ 1458685 w 2315935"/>
                <a:gd name="connsiteY32" fmla="*/ 1804307 h 1839685"/>
                <a:gd name="connsiteX33" fmla="*/ 1409700 w 2315935"/>
                <a:gd name="connsiteY33" fmla="*/ 1774371 h 1839685"/>
                <a:gd name="connsiteX34" fmla="*/ 1314450 w 2315935"/>
                <a:gd name="connsiteY34" fmla="*/ 1700892 h 1839685"/>
                <a:gd name="connsiteX35" fmla="*/ 1191985 w 2315935"/>
                <a:gd name="connsiteY35" fmla="*/ 1586592 h 1839685"/>
                <a:gd name="connsiteX36" fmla="*/ 1006928 w 2315935"/>
                <a:gd name="connsiteY36" fmla="*/ 1390650 h 1839685"/>
                <a:gd name="connsiteX37" fmla="*/ 835478 w 2315935"/>
                <a:gd name="connsiteY37" fmla="*/ 1205592 h 1839685"/>
                <a:gd name="connsiteX38" fmla="*/ 625928 w 2315935"/>
                <a:gd name="connsiteY38" fmla="*/ 971550 h 1839685"/>
                <a:gd name="connsiteX39" fmla="*/ 457200 w 2315935"/>
                <a:gd name="connsiteY39" fmla="*/ 775607 h 1839685"/>
                <a:gd name="connsiteX40" fmla="*/ 361950 w 2315935"/>
                <a:gd name="connsiteY40" fmla="*/ 661307 h 183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15935" h="1839685">
                  <a:moveTo>
                    <a:pt x="361950" y="661307"/>
                  </a:moveTo>
                  <a:lnTo>
                    <a:pt x="204107" y="473528"/>
                  </a:lnTo>
                  <a:lnTo>
                    <a:pt x="81642" y="326571"/>
                  </a:lnTo>
                  <a:lnTo>
                    <a:pt x="0" y="223157"/>
                  </a:lnTo>
                  <a:lnTo>
                    <a:pt x="0" y="0"/>
                  </a:lnTo>
                  <a:lnTo>
                    <a:pt x="95250" y="122464"/>
                  </a:lnTo>
                  <a:lnTo>
                    <a:pt x="198664" y="250371"/>
                  </a:lnTo>
                  <a:lnTo>
                    <a:pt x="321128" y="389164"/>
                  </a:lnTo>
                  <a:lnTo>
                    <a:pt x="449035" y="525235"/>
                  </a:lnTo>
                  <a:lnTo>
                    <a:pt x="598714" y="672192"/>
                  </a:lnTo>
                  <a:lnTo>
                    <a:pt x="732064" y="794657"/>
                  </a:lnTo>
                  <a:lnTo>
                    <a:pt x="873578" y="917121"/>
                  </a:lnTo>
                  <a:lnTo>
                    <a:pt x="990600" y="1012371"/>
                  </a:lnTo>
                  <a:lnTo>
                    <a:pt x="1132114" y="1126671"/>
                  </a:lnTo>
                  <a:lnTo>
                    <a:pt x="1336221" y="1265464"/>
                  </a:lnTo>
                  <a:lnTo>
                    <a:pt x="1524000" y="1382485"/>
                  </a:lnTo>
                  <a:lnTo>
                    <a:pt x="1711778" y="1488621"/>
                  </a:lnTo>
                  <a:lnTo>
                    <a:pt x="1989364" y="1627414"/>
                  </a:lnTo>
                  <a:lnTo>
                    <a:pt x="2168978" y="1706335"/>
                  </a:lnTo>
                  <a:lnTo>
                    <a:pt x="2277835" y="1749878"/>
                  </a:lnTo>
                  <a:lnTo>
                    <a:pt x="2299607" y="1760764"/>
                  </a:lnTo>
                  <a:lnTo>
                    <a:pt x="2313214" y="1774371"/>
                  </a:lnTo>
                  <a:lnTo>
                    <a:pt x="2315935" y="1787978"/>
                  </a:lnTo>
                  <a:lnTo>
                    <a:pt x="2302328" y="1809750"/>
                  </a:lnTo>
                  <a:lnTo>
                    <a:pt x="2280557" y="1826078"/>
                  </a:lnTo>
                  <a:lnTo>
                    <a:pt x="2247900" y="1839685"/>
                  </a:lnTo>
                  <a:lnTo>
                    <a:pt x="2190750" y="1839685"/>
                  </a:lnTo>
                  <a:lnTo>
                    <a:pt x="1973035" y="1839685"/>
                  </a:lnTo>
                  <a:lnTo>
                    <a:pt x="1711778" y="1836964"/>
                  </a:lnTo>
                  <a:lnTo>
                    <a:pt x="1562100" y="1839685"/>
                  </a:lnTo>
                  <a:lnTo>
                    <a:pt x="1534885" y="1836964"/>
                  </a:lnTo>
                  <a:lnTo>
                    <a:pt x="1499507" y="1826078"/>
                  </a:lnTo>
                  <a:lnTo>
                    <a:pt x="1458685" y="1804307"/>
                  </a:lnTo>
                  <a:lnTo>
                    <a:pt x="1409700" y="1774371"/>
                  </a:lnTo>
                  <a:lnTo>
                    <a:pt x="1314450" y="1700892"/>
                  </a:lnTo>
                  <a:lnTo>
                    <a:pt x="1191985" y="1586592"/>
                  </a:lnTo>
                  <a:lnTo>
                    <a:pt x="1006928" y="1390650"/>
                  </a:lnTo>
                  <a:lnTo>
                    <a:pt x="835478" y="1205592"/>
                  </a:lnTo>
                  <a:lnTo>
                    <a:pt x="625928" y="971550"/>
                  </a:lnTo>
                  <a:lnTo>
                    <a:pt x="457200" y="775607"/>
                  </a:lnTo>
                  <a:lnTo>
                    <a:pt x="361950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39688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3F0330D-49FC-D546-9281-FEC38135F07D}"/>
              </a:ext>
            </a:extLst>
          </p:cNvPr>
          <p:cNvSpPr/>
          <p:nvPr/>
        </p:nvSpPr>
        <p:spPr>
          <a:xfrm>
            <a:off x="3095625" y="2062163"/>
            <a:ext cx="1179513" cy="1495425"/>
          </a:xfrm>
          <a:custGeom>
            <a:avLst/>
            <a:gdLst>
              <a:gd name="connsiteX0" fmla="*/ 476250 w 1178719"/>
              <a:gd name="connsiteY0" fmla="*/ 1152525 h 1495425"/>
              <a:gd name="connsiteX1" fmla="*/ 302419 w 1178719"/>
              <a:gd name="connsiteY1" fmla="*/ 1302543 h 1495425"/>
              <a:gd name="connsiteX2" fmla="*/ 176213 w 1178719"/>
              <a:gd name="connsiteY2" fmla="*/ 1404937 h 1495425"/>
              <a:gd name="connsiteX3" fmla="*/ 88106 w 1178719"/>
              <a:gd name="connsiteY3" fmla="*/ 1466850 h 1495425"/>
              <a:gd name="connsiteX4" fmla="*/ 54769 w 1178719"/>
              <a:gd name="connsiteY4" fmla="*/ 1485900 h 1495425"/>
              <a:gd name="connsiteX5" fmla="*/ 33338 w 1178719"/>
              <a:gd name="connsiteY5" fmla="*/ 1493043 h 1495425"/>
              <a:gd name="connsiteX6" fmla="*/ 21431 w 1178719"/>
              <a:gd name="connsiteY6" fmla="*/ 1495425 h 1495425"/>
              <a:gd name="connsiteX7" fmla="*/ 9525 w 1178719"/>
              <a:gd name="connsiteY7" fmla="*/ 1495425 h 1495425"/>
              <a:gd name="connsiteX8" fmla="*/ 0 w 1178719"/>
              <a:gd name="connsiteY8" fmla="*/ 1483518 h 1495425"/>
              <a:gd name="connsiteX9" fmla="*/ 4763 w 1178719"/>
              <a:gd name="connsiteY9" fmla="*/ 1457325 h 1495425"/>
              <a:gd name="connsiteX10" fmla="*/ 21431 w 1178719"/>
              <a:gd name="connsiteY10" fmla="*/ 1428750 h 1495425"/>
              <a:gd name="connsiteX11" fmla="*/ 109538 w 1178719"/>
              <a:gd name="connsiteY11" fmla="*/ 1333500 h 1495425"/>
              <a:gd name="connsiteX12" fmla="*/ 214313 w 1178719"/>
              <a:gd name="connsiteY12" fmla="*/ 1223962 h 1495425"/>
              <a:gd name="connsiteX13" fmla="*/ 338138 w 1178719"/>
              <a:gd name="connsiteY13" fmla="*/ 1081087 h 1495425"/>
              <a:gd name="connsiteX14" fmla="*/ 469106 w 1178719"/>
              <a:gd name="connsiteY14" fmla="*/ 919162 h 1495425"/>
              <a:gd name="connsiteX15" fmla="*/ 566738 w 1178719"/>
              <a:gd name="connsiteY15" fmla="*/ 785812 h 1495425"/>
              <a:gd name="connsiteX16" fmla="*/ 628650 w 1178719"/>
              <a:gd name="connsiteY16" fmla="*/ 697706 h 1495425"/>
              <a:gd name="connsiteX17" fmla="*/ 702469 w 1178719"/>
              <a:gd name="connsiteY17" fmla="*/ 566737 h 1495425"/>
              <a:gd name="connsiteX18" fmla="*/ 769144 w 1178719"/>
              <a:gd name="connsiteY18" fmla="*/ 447675 h 1495425"/>
              <a:gd name="connsiteX19" fmla="*/ 828675 w 1178719"/>
              <a:gd name="connsiteY19" fmla="*/ 321468 h 1495425"/>
              <a:gd name="connsiteX20" fmla="*/ 840581 w 1178719"/>
              <a:gd name="connsiteY20" fmla="*/ 278606 h 1495425"/>
              <a:gd name="connsiteX21" fmla="*/ 845344 w 1178719"/>
              <a:gd name="connsiteY21" fmla="*/ 242887 h 1495425"/>
              <a:gd name="connsiteX22" fmla="*/ 842963 w 1178719"/>
              <a:gd name="connsiteY22" fmla="*/ 219075 h 1495425"/>
              <a:gd name="connsiteX23" fmla="*/ 833438 w 1178719"/>
              <a:gd name="connsiteY23" fmla="*/ 188118 h 1495425"/>
              <a:gd name="connsiteX24" fmla="*/ 816769 w 1178719"/>
              <a:gd name="connsiteY24" fmla="*/ 152400 h 1495425"/>
              <a:gd name="connsiteX25" fmla="*/ 795338 w 1178719"/>
              <a:gd name="connsiteY25" fmla="*/ 121443 h 1495425"/>
              <a:gd name="connsiteX26" fmla="*/ 764381 w 1178719"/>
              <a:gd name="connsiteY26" fmla="*/ 90487 h 1495425"/>
              <a:gd name="connsiteX27" fmla="*/ 733425 w 1178719"/>
              <a:gd name="connsiteY27" fmla="*/ 54768 h 1495425"/>
              <a:gd name="connsiteX28" fmla="*/ 721519 w 1178719"/>
              <a:gd name="connsiteY28" fmla="*/ 35718 h 1495425"/>
              <a:gd name="connsiteX29" fmla="*/ 719138 w 1178719"/>
              <a:gd name="connsiteY29" fmla="*/ 16668 h 1495425"/>
              <a:gd name="connsiteX30" fmla="*/ 728663 w 1178719"/>
              <a:gd name="connsiteY30" fmla="*/ 7143 h 1495425"/>
              <a:gd name="connsiteX31" fmla="*/ 752475 w 1178719"/>
              <a:gd name="connsiteY31" fmla="*/ 0 h 1495425"/>
              <a:gd name="connsiteX32" fmla="*/ 792956 w 1178719"/>
              <a:gd name="connsiteY32" fmla="*/ 0 h 1495425"/>
              <a:gd name="connsiteX33" fmla="*/ 859631 w 1178719"/>
              <a:gd name="connsiteY33" fmla="*/ 19050 h 1495425"/>
              <a:gd name="connsiteX34" fmla="*/ 933450 w 1178719"/>
              <a:gd name="connsiteY34" fmla="*/ 45243 h 1495425"/>
              <a:gd name="connsiteX35" fmla="*/ 1007269 w 1178719"/>
              <a:gd name="connsiteY35" fmla="*/ 80962 h 1495425"/>
              <a:gd name="connsiteX36" fmla="*/ 1059656 w 1178719"/>
              <a:gd name="connsiteY36" fmla="*/ 109537 h 1495425"/>
              <a:gd name="connsiteX37" fmla="*/ 1114425 w 1178719"/>
              <a:gd name="connsiteY37" fmla="*/ 145256 h 1495425"/>
              <a:gd name="connsiteX38" fmla="*/ 1145381 w 1178719"/>
              <a:gd name="connsiteY38" fmla="*/ 169068 h 1495425"/>
              <a:gd name="connsiteX39" fmla="*/ 1164431 w 1178719"/>
              <a:gd name="connsiteY39" fmla="*/ 190500 h 1495425"/>
              <a:gd name="connsiteX40" fmla="*/ 1171575 w 1178719"/>
              <a:gd name="connsiteY40" fmla="*/ 204787 h 1495425"/>
              <a:gd name="connsiteX41" fmla="*/ 1178719 w 1178719"/>
              <a:gd name="connsiteY41" fmla="*/ 223837 h 1495425"/>
              <a:gd name="connsiteX42" fmla="*/ 1176338 w 1178719"/>
              <a:gd name="connsiteY42" fmla="*/ 247650 h 1495425"/>
              <a:gd name="connsiteX43" fmla="*/ 1164431 w 1178719"/>
              <a:gd name="connsiteY43" fmla="*/ 285750 h 1495425"/>
              <a:gd name="connsiteX44" fmla="*/ 1135856 w 1178719"/>
              <a:gd name="connsiteY44" fmla="*/ 319087 h 1495425"/>
              <a:gd name="connsiteX45" fmla="*/ 1097756 w 1178719"/>
              <a:gd name="connsiteY45" fmla="*/ 376237 h 1495425"/>
              <a:gd name="connsiteX46" fmla="*/ 971550 w 1178719"/>
              <a:gd name="connsiteY46" fmla="*/ 573881 h 1495425"/>
              <a:gd name="connsiteX47" fmla="*/ 859631 w 1178719"/>
              <a:gd name="connsiteY47" fmla="*/ 752475 h 1495425"/>
              <a:gd name="connsiteX48" fmla="*/ 783431 w 1178719"/>
              <a:gd name="connsiteY48" fmla="*/ 850106 h 1495425"/>
              <a:gd name="connsiteX49" fmla="*/ 647700 w 1178719"/>
              <a:gd name="connsiteY49" fmla="*/ 992981 h 1495425"/>
              <a:gd name="connsiteX50" fmla="*/ 476250 w 1178719"/>
              <a:gd name="connsiteY50" fmla="*/ 1152525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78719" h="1495425">
                <a:moveTo>
                  <a:pt x="476250" y="1152525"/>
                </a:moveTo>
                <a:lnTo>
                  <a:pt x="302419" y="1302543"/>
                </a:lnTo>
                <a:lnTo>
                  <a:pt x="176213" y="1404937"/>
                </a:lnTo>
                <a:lnTo>
                  <a:pt x="88106" y="1466850"/>
                </a:lnTo>
                <a:lnTo>
                  <a:pt x="54769" y="1485900"/>
                </a:lnTo>
                <a:lnTo>
                  <a:pt x="33338" y="1493043"/>
                </a:lnTo>
                <a:lnTo>
                  <a:pt x="21431" y="1495425"/>
                </a:lnTo>
                <a:lnTo>
                  <a:pt x="9525" y="1495425"/>
                </a:lnTo>
                <a:lnTo>
                  <a:pt x="0" y="1483518"/>
                </a:lnTo>
                <a:lnTo>
                  <a:pt x="4763" y="1457325"/>
                </a:lnTo>
                <a:lnTo>
                  <a:pt x="21431" y="1428750"/>
                </a:lnTo>
                <a:lnTo>
                  <a:pt x="109538" y="1333500"/>
                </a:lnTo>
                <a:lnTo>
                  <a:pt x="214313" y="1223962"/>
                </a:lnTo>
                <a:lnTo>
                  <a:pt x="338138" y="1081087"/>
                </a:lnTo>
                <a:lnTo>
                  <a:pt x="469106" y="919162"/>
                </a:lnTo>
                <a:lnTo>
                  <a:pt x="566738" y="785812"/>
                </a:lnTo>
                <a:lnTo>
                  <a:pt x="628650" y="697706"/>
                </a:lnTo>
                <a:lnTo>
                  <a:pt x="702469" y="566737"/>
                </a:lnTo>
                <a:lnTo>
                  <a:pt x="769144" y="447675"/>
                </a:lnTo>
                <a:lnTo>
                  <a:pt x="828675" y="321468"/>
                </a:lnTo>
                <a:lnTo>
                  <a:pt x="840581" y="278606"/>
                </a:lnTo>
                <a:lnTo>
                  <a:pt x="845344" y="242887"/>
                </a:lnTo>
                <a:lnTo>
                  <a:pt x="842963" y="219075"/>
                </a:lnTo>
                <a:lnTo>
                  <a:pt x="833438" y="188118"/>
                </a:lnTo>
                <a:lnTo>
                  <a:pt x="816769" y="152400"/>
                </a:lnTo>
                <a:lnTo>
                  <a:pt x="795338" y="121443"/>
                </a:lnTo>
                <a:lnTo>
                  <a:pt x="764381" y="90487"/>
                </a:lnTo>
                <a:lnTo>
                  <a:pt x="733425" y="54768"/>
                </a:lnTo>
                <a:lnTo>
                  <a:pt x="721519" y="35718"/>
                </a:lnTo>
                <a:lnTo>
                  <a:pt x="719138" y="16668"/>
                </a:lnTo>
                <a:lnTo>
                  <a:pt x="728663" y="7143"/>
                </a:lnTo>
                <a:lnTo>
                  <a:pt x="752475" y="0"/>
                </a:lnTo>
                <a:lnTo>
                  <a:pt x="792956" y="0"/>
                </a:lnTo>
                <a:lnTo>
                  <a:pt x="859631" y="19050"/>
                </a:lnTo>
                <a:lnTo>
                  <a:pt x="933450" y="45243"/>
                </a:lnTo>
                <a:lnTo>
                  <a:pt x="1007269" y="80962"/>
                </a:lnTo>
                <a:lnTo>
                  <a:pt x="1059656" y="109537"/>
                </a:lnTo>
                <a:lnTo>
                  <a:pt x="1114425" y="145256"/>
                </a:lnTo>
                <a:lnTo>
                  <a:pt x="1145381" y="169068"/>
                </a:lnTo>
                <a:lnTo>
                  <a:pt x="1164431" y="190500"/>
                </a:lnTo>
                <a:lnTo>
                  <a:pt x="1171575" y="204787"/>
                </a:lnTo>
                <a:lnTo>
                  <a:pt x="1178719" y="223837"/>
                </a:lnTo>
                <a:lnTo>
                  <a:pt x="1176338" y="247650"/>
                </a:lnTo>
                <a:lnTo>
                  <a:pt x="1164431" y="285750"/>
                </a:lnTo>
                <a:lnTo>
                  <a:pt x="1135856" y="319087"/>
                </a:lnTo>
                <a:lnTo>
                  <a:pt x="1097756" y="376237"/>
                </a:lnTo>
                <a:lnTo>
                  <a:pt x="971550" y="573881"/>
                </a:lnTo>
                <a:lnTo>
                  <a:pt x="859631" y="752475"/>
                </a:lnTo>
                <a:lnTo>
                  <a:pt x="783431" y="850106"/>
                </a:lnTo>
                <a:lnTo>
                  <a:pt x="647700" y="992981"/>
                </a:lnTo>
                <a:lnTo>
                  <a:pt x="476250" y="11525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BDF6A07-9BD2-5843-A110-8982356488FB}"/>
              </a:ext>
            </a:extLst>
          </p:cNvPr>
          <p:cNvSpPr/>
          <p:nvPr/>
        </p:nvSpPr>
        <p:spPr>
          <a:xfrm>
            <a:off x="3856038" y="2551113"/>
            <a:ext cx="2381250" cy="496887"/>
          </a:xfrm>
          <a:custGeom>
            <a:avLst/>
            <a:gdLst>
              <a:gd name="connsiteX0" fmla="*/ 1471612 w 2381250"/>
              <a:gd name="connsiteY0" fmla="*/ 300037 h 497681"/>
              <a:gd name="connsiteX1" fmla="*/ 1166812 w 2381250"/>
              <a:gd name="connsiteY1" fmla="*/ 345281 h 497681"/>
              <a:gd name="connsiteX2" fmla="*/ 902494 w 2381250"/>
              <a:gd name="connsiteY2" fmla="*/ 371475 h 497681"/>
              <a:gd name="connsiteX3" fmla="*/ 719137 w 2381250"/>
              <a:gd name="connsiteY3" fmla="*/ 402431 h 497681"/>
              <a:gd name="connsiteX4" fmla="*/ 550069 w 2381250"/>
              <a:gd name="connsiteY4" fmla="*/ 438150 h 497681"/>
              <a:gd name="connsiteX5" fmla="*/ 483394 w 2381250"/>
              <a:gd name="connsiteY5" fmla="*/ 452437 h 497681"/>
              <a:gd name="connsiteX6" fmla="*/ 440531 w 2381250"/>
              <a:gd name="connsiteY6" fmla="*/ 464344 h 497681"/>
              <a:gd name="connsiteX7" fmla="*/ 404812 w 2381250"/>
              <a:gd name="connsiteY7" fmla="*/ 476250 h 497681"/>
              <a:gd name="connsiteX8" fmla="*/ 352425 w 2381250"/>
              <a:gd name="connsiteY8" fmla="*/ 492919 h 497681"/>
              <a:gd name="connsiteX9" fmla="*/ 326231 w 2381250"/>
              <a:gd name="connsiteY9" fmla="*/ 497681 h 497681"/>
              <a:gd name="connsiteX10" fmla="*/ 304800 w 2381250"/>
              <a:gd name="connsiteY10" fmla="*/ 495300 h 497681"/>
              <a:gd name="connsiteX11" fmla="*/ 254794 w 2381250"/>
              <a:gd name="connsiteY11" fmla="*/ 481012 h 497681"/>
              <a:gd name="connsiteX12" fmla="*/ 211931 w 2381250"/>
              <a:gd name="connsiteY12" fmla="*/ 464344 h 497681"/>
              <a:gd name="connsiteX13" fmla="*/ 169069 w 2381250"/>
              <a:gd name="connsiteY13" fmla="*/ 440531 h 497681"/>
              <a:gd name="connsiteX14" fmla="*/ 92869 w 2381250"/>
              <a:gd name="connsiteY14" fmla="*/ 390525 h 497681"/>
              <a:gd name="connsiteX15" fmla="*/ 0 w 2381250"/>
              <a:gd name="connsiteY15" fmla="*/ 316706 h 497681"/>
              <a:gd name="connsiteX16" fmla="*/ 42862 w 2381250"/>
              <a:gd name="connsiteY16" fmla="*/ 230981 h 497681"/>
              <a:gd name="connsiteX17" fmla="*/ 150019 w 2381250"/>
              <a:gd name="connsiteY17" fmla="*/ 271462 h 497681"/>
              <a:gd name="connsiteX18" fmla="*/ 219075 w 2381250"/>
              <a:gd name="connsiteY18" fmla="*/ 288131 h 497681"/>
              <a:gd name="connsiteX19" fmla="*/ 278606 w 2381250"/>
              <a:gd name="connsiteY19" fmla="*/ 292894 h 497681"/>
              <a:gd name="connsiteX20" fmla="*/ 345281 w 2381250"/>
              <a:gd name="connsiteY20" fmla="*/ 292894 h 497681"/>
              <a:gd name="connsiteX21" fmla="*/ 464344 w 2381250"/>
              <a:gd name="connsiteY21" fmla="*/ 276225 h 497681"/>
              <a:gd name="connsiteX22" fmla="*/ 697706 w 2381250"/>
              <a:gd name="connsiteY22" fmla="*/ 240506 h 497681"/>
              <a:gd name="connsiteX23" fmla="*/ 935831 w 2381250"/>
              <a:gd name="connsiteY23" fmla="*/ 207169 h 497681"/>
              <a:gd name="connsiteX24" fmla="*/ 1181100 w 2381250"/>
              <a:gd name="connsiteY24" fmla="*/ 183356 h 497681"/>
              <a:gd name="connsiteX25" fmla="*/ 1481137 w 2381250"/>
              <a:gd name="connsiteY25" fmla="*/ 128587 h 497681"/>
              <a:gd name="connsiteX26" fmla="*/ 1783556 w 2381250"/>
              <a:gd name="connsiteY26" fmla="*/ 71437 h 497681"/>
              <a:gd name="connsiteX27" fmla="*/ 1900237 w 2381250"/>
              <a:gd name="connsiteY27" fmla="*/ 50006 h 497681"/>
              <a:gd name="connsiteX28" fmla="*/ 1959769 w 2381250"/>
              <a:gd name="connsiteY28" fmla="*/ 28575 h 497681"/>
              <a:gd name="connsiteX29" fmla="*/ 2035969 w 2381250"/>
              <a:gd name="connsiteY29" fmla="*/ 4762 h 497681"/>
              <a:gd name="connsiteX30" fmla="*/ 2078831 w 2381250"/>
              <a:gd name="connsiteY30" fmla="*/ 0 h 497681"/>
              <a:gd name="connsiteX31" fmla="*/ 2135981 w 2381250"/>
              <a:gd name="connsiteY31" fmla="*/ 9525 h 497681"/>
              <a:gd name="connsiteX32" fmla="*/ 2212181 w 2381250"/>
              <a:gd name="connsiteY32" fmla="*/ 28575 h 497681"/>
              <a:gd name="connsiteX33" fmla="*/ 2255044 w 2381250"/>
              <a:gd name="connsiteY33" fmla="*/ 45244 h 497681"/>
              <a:gd name="connsiteX34" fmla="*/ 2283619 w 2381250"/>
              <a:gd name="connsiteY34" fmla="*/ 59531 h 497681"/>
              <a:gd name="connsiteX35" fmla="*/ 2321719 w 2381250"/>
              <a:gd name="connsiteY35" fmla="*/ 80962 h 497681"/>
              <a:gd name="connsiteX36" fmla="*/ 2359819 w 2381250"/>
              <a:gd name="connsiteY36" fmla="*/ 119062 h 497681"/>
              <a:gd name="connsiteX37" fmla="*/ 2376487 w 2381250"/>
              <a:gd name="connsiteY37" fmla="*/ 145256 h 497681"/>
              <a:gd name="connsiteX38" fmla="*/ 2381250 w 2381250"/>
              <a:gd name="connsiteY38" fmla="*/ 166687 h 497681"/>
              <a:gd name="connsiteX39" fmla="*/ 2371725 w 2381250"/>
              <a:gd name="connsiteY39" fmla="*/ 192881 h 497681"/>
              <a:gd name="connsiteX40" fmla="*/ 2357437 w 2381250"/>
              <a:gd name="connsiteY40" fmla="*/ 211931 h 497681"/>
              <a:gd name="connsiteX41" fmla="*/ 2312194 w 2381250"/>
              <a:gd name="connsiteY41" fmla="*/ 230981 h 497681"/>
              <a:gd name="connsiteX42" fmla="*/ 2252662 w 2381250"/>
              <a:gd name="connsiteY42" fmla="*/ 245269 h 497681"/>
              <a:gd name="connsiteX43" fmla="*/ 2205037 w 2381250"/>
              <a:gd name="connsiteY43" fmla="*/ 254794 h 497681"/>
              <a:gd name="connsiteX44" fmla="*/ 2093119 w 2381250"/>
              <a:gd name="connsiteY44" fmla="*/ 247650 h 497681"/>
              <a:gd name="connsiteX45" fmla="*/ 1976437 w 2381250"/>
              <a:gd name="connsiteY45" fmla="*/ 254794 h 497681"/>
              <a:gd name="connsiteX46" fmla="*/ 1788319 w 2381250"/>
              <a:gd name="connsiteY46" fmla="*/ 266700 h 497681"/>
              <a:gd name="connsiteX47" fmla="*/ 1471612 w 2381250"/>
              <a:gd name="connsiteY47" fmla="*/ 300037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81250" h="497681">
                <a:moveTo>
                  <a:pt x="1471612" y="300037"/>
                </a:moveTo>
                <a:lnTo>
                  <a:pt x="1166812" y="345281"/>
                </a:lnTo>
                <a:lnTo>
                  <a:pt x="902494" y="371475"/>
                </a:lnTo>
                <a:lnTo>
                  <a:pt x="719137" y="402431"/>
                </a:lnTo>
                <a:lnTo>
                  <a:pt x="550069" y="438150"/>
                </a:lnTo>
                <a:lnTo>
                  <a:pt x="483394" y="452437"/>
                </a:lnTo>
                <a:lnTo>
                  <a:pt x="440531" y="464344"/>
                </a:lnTo>
                <a:lnTo>
                  <a:pt x="404812" y="476250"/>
                </a:lnTo>
                <a:lnTo>
                  <a:pt x="352425" y="492919"/>
                </a:lnTo>
                <a:lnTo>
                  <a:pt x="326231" y="497681"/>
                </a:lnTo>
                <a:lnTo>
                  <a:pt x="304800" y="495300"/>
                </a:lnTo>
                <a:lnTo>
                  <a:pt x="254794" y="481012"/>
                </a:lnTo>
                <a:lnTo>
                  <a:pt x="211931" y="464344"/>
                </a:lnTo>
                <a:lnTo>
                  <a:pt x="169069" y="440531"/>
                </a:lnTo>
                <a:lnTo>
                  <a:pt x="92869" y="390525"/>
                </a:lnTo>
                <a:lnTo>
                  <a:pt x="0" y="316706"/>
                </a:lnTo>
                <a:lnTo>
                  <a:pt x="42862" y="230981"/>
                </a:lnTo>
                <a:lnTo>
                  <a:pt x="150019" y="271462"/>
                </a:lnTo>
                <a:lnTo>
                  <a:pt x="219075" y="288131"/>
                </a:lnTo>
                <a:lnTo>
                  <a:pt x="278606" y="292894"/>
                </a:lnTo>
                <a:lnTo>
                  <a:pt x="345281" y="292894"/>
                </a:lnTo>
                <a:lnTo>
                  <a:pt x="464344" y="276225"/>
                </a:lnTo>
                <a:lnTo>
                  <a:pt x="697706" y="240506"/>
                </a:lnTo>
                <a:lnTo>
                  <a:pt x="935831" y="207169"/>
                </a:lnTo>
                <a:lnTo>
                  <a:pt x="1181100" y="183356"/>
                </a:lnTo>
                <a:lnTo>
                  <a:pt x="1481137" y="128587"/>
                </a:lnTo>
                <a:lnTo>
                  <a:pt x="1783556" y="71437"/>
                </a:lnTo>
                <a:lnTo>
                  <a:pt x="1900237" y="50006"/>
                </a:lnTo>
                <a:lnTo>
                  <a:pt x="1959769" y="28575"/>
                </a:lnTo>
                <a:lnTo>
                  <a:pt x="2035969" y="4762"/>
                </a:lnTo>
                <a:lnTo>
                  <a:pt x="2078831" y="0"/>
                </a:lnTo>
                <a:lnTo>
                  <a:pt x="2135981" y="9525"/>
                </a:lnTo>
                <a:lnTo>
                  <a:pt x="2212181" y="28575"/>
                </a:lnTo>
                <a:lnTo>
                  <a:pt x="2255044" y="45244"/>
                </a:lnTo>
                <a:lnTo>
                  <a:pt x="2283619" y="59531"/>
                </a:lnTo>
                <a:lnTo>
                  <a:pt x="2321719" y="80962"/>
                </a:lnTo>
                <a:lnTo>
                  <a:pt x="2359819" y="119062"/>
                </a:lnTo>
                <a:lnTo>
                  <a:pt x="2376487" y="145256"/>
                </a:lnTo>
                <a:lnTo>
                  <a:pt x="2381250" y="166687"/>
                </a:lnTo>
                <a:lnTo>
                  <a:pt x="2371725" y="192881"/>
                </a:lnTo>
                <a:lnTo>
                  <a:pt x="2357437" y="211931"/>
                </a:lnTo>
                <a:lnTo>
                  <a:pt x="2312194" y="230981"/>
                </a:lnTo>
                <a:lnTo>
                  <a:pt x="2252662" y="245269"/>
                </a:lnTo>
                <a:lnTo>
                  <a:pt x="2205037" y="254794"/>
                </a:lnTo>
                <a:lnTo>
                  <a:pt x="2093119" y="247650"/>
                </a:lnTo>
                <a:lnTo>
                  <a:pt x="1976437" y="254794"/>
                </a:lnTo>
                <a:lnTo>
                  <a:pt x="1788319" y="266700"/>
                </a:lnTo>
                <a:lnTo>
                  <a:pt x="1471612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CDA4EE1-5DCD-4C42-A995-15BED81BD231}"/>
              </a:ext>
            </a:extLst>
          </p:cNvPr>
          <p:cNvSpPr/>
          <p:nvPr/>
        </p:nvSpPr>
        <p:spPr>
          <a:xfrm>
            <a:off x="3082925" y="3470275"/>
            <a:ext cx="3705225" cy="628650"/>
          </a:xfrm>
          <a:custGeom>
            <a:avLst/>
            <a:gdLst>
              <a:gd name="connsiteX0" fmla="*/ 2384425 w 3705225"/>
              <a:gd name="connsiteY0" fmla="*/ 307975 h 628650"/>
              <a:gd name="connsiteX1" fmla="*/ 2124075 w 3705225"/>
              <a:gd name="connsiteY1" fmla="*/ 333375 h 628650"/>
              <a:gd name="connsiteX2" fmla="*/ 1930400 w 3705225"/>
              <a:gd name="connsiteY2" fmla="*/ 358775 h 628650"/>
              <a:gd name="connsiteX3" fmla="*/ 1520825 w 3705225"/>
              <a:gd name="connsiteY3" fmla="*/ 409575 h 628650"/>
              <a:gd name="connsiteX4" fmla="*/ 1317625 w 3705225"/>
              <a:gd name="connsiteY4" fmla="*/ 450850 h 628650"/>
              <a:gd name="connsiteX5" fmla="*/ 1111250 w 3705225"/>
              <a:gd name="connsiteY5" fmla="*/ 488950 h 628650"/>
              <a:gd name="connsiteX6" fmla="*/ 914400 w 3705225"/>
              <a:gd name="connsiteY6" fmla="*/ 527050 h 628650"/>
              <a:gd name="connsiteX7" fmla="*/ 717550 w 3705225"/>
              <a:gd name="connsiteY7" fmla="*/ 565150 h 628650"/>
              <a:gd name="connsiteX8" fmla="*/ 520700 w 3705225"/>
              <a:gd name="connsiteY8" fmla="*/ 606425 h 628650"/>
              <a:gd name="connsiteX9" fmla="*/ 444500 w 3705225"/>
              <a:gd name="connsiteY9" fmla="*/ 615950 h 628650"/>
              <a:gd name="connsiteX10" fmla="*/ 384175 w 3705225"/>
              <a:gd name="connsiteY10" fmla="*/ 625475 h 628650"/>
              <a:gd name="connsiteX11" fmla="*/ 339725 w 3705225"/>
              <a:gd name="connsiteY11" fmla="*/ 628650 h 628650"/>
              <a:gd name="connsiteX12" fmla="*/ 295275 w 3705225"/>
              <a:gd name="connsiteY12" fmla="*/ 615950 h 628650"/>
              <a:gd name="connsiteX13" fmla="*/ 254000 w 3705225"/>
              <a:gd name="connsiteY13" fmla="*/ 596900 h 628650"/>
              <a:gd name="connsiteX14" fmla="*/ 196850 w 3705225"/>
              <a:gd name="connsiteY14" fmla="*/ 561975 h 628650"/>
              <a:gd name="connsiteX15" fmla="*/ 142875 w 3705225"/>
              <a:gd name="connsiteY15" fmla="*/ 520700 h 628650"/>
              <a:gd name="connsiteX16" fmla="*/ 82550 w 3705225"/>
              <a:gd name="connsiteY16" fmla="*/ 460375 h 628650"/>
              <a:gd name="connsiteX17" fmla="*/ 34925 w 3705225"/>
              <a:gd name="connsiteY17" fmla="*/ 400050 h 628650"/>
              <a:gd name="connsiteX18" fmla="*/ 12700 w 3705225"/>
              <a:gd name="connsiteY18" fmla="*/ 368300 h 628650"/>
              <a:gd name="connsiteX19" fmla="*/ 0 w 3705225"/>
              <a:gd name="connsiteY19" fmla="*/ 333375 h 628650"/>
              <a:gd name="connsiteX20" fmla="*/ 0 w 3705225"/>
              <a:gd name="connsiteY20" fmla="*/ 311150 h 628650"/>
              <a:gd name="connsiteX21" fmla="*/ 12700 w 3705225"/>
              <a:gd name="connsiteY21" fmla="*/ 301625 h 628650"/>
              <a:gd name="connsiteX22" fmla="*/ 44450 w 3705225"/>
              <a:gd name="connsiteY22" fmla="*/ 307975 h 628650"/>
              <a:gd name="connsiteX23" fmla="*/ 104775 w 3705225"/>
              <a:gd name="connsiteY23" fmla="*/ 336550 h 628650"/>
              <a:gd name="connsiteX24" fmla="*/ 177800 w 3705225"/>
              <a:gd name="connsiteY24" fmla="*/ 365125 h 628650"/>
              <a:gd name="connsiteX25" fmla="*/ 257175 w 3705225"/>
              <a:gd name="connsiteY25" fmla="*/ 387350 h 628650"/>
              <a:gd name="connsiteX26" fmla="*/ 336550 w 3705225"/>
              <a:gd name="connsiteY26" fmla="*/ 403225 h 628650"/>
              <a:gd name="connsiteX27" fmla="*/ 406400 w 3705225"/>
              <a:gd name="connsiteY27" fmla="*/ 409575 h 628650"/>
              <a:gd name="connsiteX28" fmla="*/ 530225 w 3705225"/>
              <a:gd name="connsiteY28" fmla="*/ 396875 h 628650"/>
              <a:gd name="connsiteX29" fmla="*/ 809625 w 3705225"/>
              <a:gd name="connsiteY29" fmla="*/ 352425 h 628650"/>
              <a:gd name="connsiteX30" fmla="*/ 1127125 w 3705225"/>
              <a:gd name="connsiteY30" fmla="*/ 301625 h 628650"/>
              <a:gd name="connsiteX31" fmla="*/ 1603375 w 3705225"/>
              <a:gd name="connsiteY31" fmla="*/ 225425 h 628650"/>
              <a:gd name="connsiteX32" fmla="*/ 1870075 w 3705225"/>
              <a:gd name="connsiteY32" fmla="*/ 196850 h 628650"/>
              <a:gd name="connsiteX33" fmla="*/ 2270125 w 3705225"/>
              <a:gd name="connsiteY33" fmla="*/ 149225 h 628650"/>
              <a:gd name="connsiteX34" fmla="*/ 2625725 w 3705225"/>
              <a:gd name="connsiteY34" fmla="*/ 117475 h 628650"/>
              <a:gd name="connsiteX35" fmla="*/ 2933700 w 3705225"/>
              <a:gd name="connsiteY35" fmla="*/ 98425 h 628650"/>
              <a:gd name="connsiteX36" fmla="*/ 3114675 w 3705225"/>
              <a:gd name="connsiteY36" fmla="*/ 88900 h 628650"/>
              <a:gd name="connsiteX37" fmla="*/ 3190875 w 3705225"/>
              <a:gd name="connsiteY37" fmla="*/ 60325 h 628650"/>
              <a:gd name="connsiteX38" fmla="*/ 3368675 w 3705225"/>
              <a:gd name="connsiteY38" fmla="*/ 0 h 628650"/>
              <a:gd name="connsiteX39" fmla="*/ 3448050 w 3705225"/>
              <a:gd name="connsiteY39" fmla="*/ 31750 h 628650"/>
              <a:gd name="connsiteX40" fmla="*/ 3552825 w 3705225"/>
              <a:gd name="connsiteY40" fmla="*/ 82550 h 628650"/>
              <a:gd name="connsiteX41" fmla="*/ 3644900 w 3705225"/>
              <a:gd name="connsiteY41" fmla="*/ 139700 h 628650"/>
              <a:gd name="connsiteX42" fmla="*/ 3676650 w 3705225"/>
              <a:gd name="connsiteY42" fmla="*/ 161925 h 628650"/>
              <a:gd name="connsiteX43" fmla="*/ 3695700 w 3705225"/>
              <a:gd name="connsiteY43" fmla="*/ 193675 h 628650"/>
              <a:gd name="connsiteX44" fmla="*/ 3705225 w 3705225"/>
              <a:gd name="connsiteY44" fmla="*/ 225425 h 628650"/>
              <a:gd name="connsiteX45" fmla="*/ 3705225 w 3705225"/>
              <a:gd name="connsiteY45" fmla="*/ 247650 h 628650"/>
              <a:gd name="connsiteX46" fmla="*/ 3692525 w 3705225"/>
              <a:gd name="connsiteY46" fmla="*/ 273050 h 628650"/>
              <a:gd name="connsiteX47" fmla="*/ 3676650 w 3705225"/>
              <a:gd name="connsiteY47" fmla="*/ 288925 h 628650"/>
              <a:gd name="connsiteX48" fmla="*/ 3654425 w 3705225"/>
              <a:gd name="connsiteY48" fmla="*/ 304800 h 628650"/>
              <a:gd name="connsiteX49" fmla="*/ 3616325 w 3705225"/>
              <a:gd name="connsiteY49" fmla="*/ 311150 h 628650"/>
              <a:gd name="connsiteX50" fmla="*/ 3409950 w 3705225"/>
              <a:gd name="connsiteY50" fmla="*/ 304800 h 628650"/>
              <a:gd name="connsiteX51" fmla="*/ 3092450 w 3705225"/>
              <a:gd name="connsiteY51" fmla="*/ 295275 h 628650"/>
              <a:gd name="connsiteX52" fmla="*/ 2768600 w 3705225"/>
              <a:gd name="connsiteY52" fmla="*/ 288925 h 628650"/>
              <a:gd name="connsiteX53" fmla="*/ 2384425 w 3705225"/>
              <a:gd name="connsiteY53" fmla="*/ 307975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705225" h="628650">
                <a:moveTo>
                  <a:pt x="2384425" y="307975"/>
                </a:moveTo>
                <a:lnTo>
                  <a:pt x="2124075" y="333375"/>
                </a:lnTo>
                <a:lnTo>
                  <a:pt x="1930400" y="358775"/>
                </a:lnTo>
                <a:lnTo>
                  <a:pt x="1520825" y="409575"/>
                </a:lnTo>
                <a:lnTo>
                  <a:pt x="1317625" y="450850"/>
                </a:lnTo>
                <a:lnTo>
                  <a:pt x="1111250" y="488950"/>
                </a:lnTo>
                <a:lnTo>
                  <a:pt x="914400" y="527050"/>
                </a:lnTo>
                <a:lnTo>
                  <a:pt x="717550" y="565150"/>
                </a:lnTo>
                <a:lnTo>
                  <a:pt x="520700" y="606425"/>
                </a:lnTo>
                <a:lnTo>
                  <a:pt x="444500" y="615950"/>
                </a:lnTo>
                <a:lnTo>
                  <a:pt x="384175" y="625475"/>
                </a:lnTo>
                <a:lnTo>
                  <a:pt x="339725" y="628650"/>
                </a:lnTo>
                <a:lnTo>
                  <a:pt x="295275" y="615950"/>
                </a:lnTo>
                <a:lnTo>
                  <a:pt x="254000" y="596900"/>
                </a:lnTo>
                <a:lnTo>
                  <a:pt x="196850" y="561975"/>
                </a:lnTo>
                <a:lnTo>
                  <a:pt x="142875" y="520700"/>
                </a:lnTo>
                <a:lnTo>
                  <a:pt x="82550" y="460375"/>
                </a:lnTo>
                <a:lnTo>
                  <a:pt x="34925" y="400050"/>
                </a:lnTo>
                <a:lnTo>
                  <a:pt x="12700" y="368300"/>
                </a:lnTo>
                <a:lnTo>
                  <a:pt x="0" y="333375"/>
                </a:lnTo>
                <a:lnTo>
                  <a:pt x="0" y="311150"/>
                </a:lnTo>
                <a:lnTo>
                  <a:pt x="12700" y="301625"/>
                </a:lnTo>
                <a:lnTo>
                  <a:pt x="44450" y="307975"/>
                </a:lnTo>
                <a:lnTo>
                  <a:pt x="104775" y="336550"/>
                </a:lnTo>
                <a:lnTo>
                  <a:pt x="177800" y="365125"/>
                </a:lnTo>
                <a:lnTo>
                  <a:pt x="257175" y="387350"/>
                </a:lnTo>
                <a:lnTo>
                  <a:pt x="336550" y="403225"/>
                </a:lnTo>
                <a:lnTo>
                  <a:pt x="406400" y="409575"/>
                </a:lnTo>
                <a:lnTo>
                  <a:pt x="530225" y="396875"/>
                </a:lnTo>
                <a:lnTo>
                  <a:pt x="809625" y="352425"/>
                </a:lnTo>
                <a:lnTo>
                  <a:pt x="1127125" y="301625"/>
                </a:lnTo>
                <a:lnTo>
                  <a:pt x="1603375" y="225425"/>
                </a:lnTo>
                <a:lnTo>
                  <a:pt x="1870075" y="196850"/>
                </a:lnTo>
                <a:lnTo>
                  <a:pt x="2270125" y="149225"/>
                </a:lnTo>
                <a:lnTo>
                  <a:pt x="2625725" y="117475"/>
                </a:lnTo>
                <a:lnTo>
                  <a:pt x="2933700" y="98425"/>
                </a:lnTo>
                <a:lnTo>
                  <a:pt x="3114675" y="88900"/>
                </a:lnTo>
                <a:lnTo>
                  <a:pt x="3190875" y="60325"/>
                </a:lnTo>
                <a:lnTo>
                  <a:pt x="3368675" y="0"/>
                </a:lnTo>
                <a:lnTo>
                  <a:pt x="3448050" y="31750"/>
                </a:lnTo>
                <a:lnTo>
                  <a:pt x="3552825" y="82550"/>
                </a:lnTo>
                <a:lnTo>
                  <a:pt x="3644900" y="139700"/>
                </a:lnTo>
                <a:lnTo>
                  <a:pt x="3676650" y="161925"/>
                </a:lnTo>
                <a:lnTo>
                  <a:pt x="3695700" y="193675"/>
                </a:lnTo>
                <a:lnTo>
                  <a:pt x="3705225" y="225425"/>
                </a:lnTo>
                <a:lnTo>
                  <a:pt x="3705225" y="247650"/>
                </a:lnTo>
                <a:lnTo>
                  <a:pt x="3692525" y="273050"/>
                </a:lnTo>
                <a:lnTo>
                  <a:pt x="3676650" y="288925"/>
                </a:lnTo>
                <a:lnTo>
                  <a:pt x="3654425" y="304800"/>
                </a:lnTo>
                <a:lnTo>
                  <a:pt x="3616325" y="311150"/>
                </a:lnTo>
                <a:lnTo>
                  <a:pt x="3409950" y="304800"/>
                </a:lnTo>
                <a:lnTo>
                  <a:pt x="3092450" y="295275"/>
                </a:lnTo>
                <a:lnTo>
                  <a:pt x="2768600" y="288925"/>
                </a:lnTo>
                <a:lnTo>
                  <a:pt x="2384425" y="307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3494456-2A6D-B044-AFB3-99AA224EC9E9}"/>
              </a:ext>
            </a:extLst>
          </p:cNvPr>
          <p:cNvSpPr/>
          <p:nvPr/>
        </p:nvSpPr>
        <p:spPr>
          <a:xfrm rot="16200000">
            <a:off x="1847056" y="2577307"/>
            <a:ext cx="4289425" cy="2316162"/>
          </a:xfrm>
          <a:custGeom>
            <a:avLst/>
            <a:gdLst>
              <a:gd name="connsiteX0" fmla="*/ 1556952 w 4289560"/>
              <a:gd name="connsiteY0" fmla="*/ 1895879 h 2316009"/>
              <a:gd name="connsiteX1" fmla="*/ 1292164 w 4289560"/>
              <a:gd name="connsiteY1" fmla="*/ 1754659 h 2316009"/>
              <a:gd name="connsiteX2" fmla="*/ 1129761 w 4289560"/>
              <a:gd name="connsiteY2" fmla="*/ 1652275 h 2316009"/>
              <a:gd name="connsiteX3" fmla="*/ 992071 w 4289560"/>
              <a:gd name="connsiteY3" fmla="*/ 1553421 h 2316009"/>
              <a:gd name="connsiteX4" fmla="*/ 864973 w 4289560"/>
              <a:gd name="connsiteY4" fmla="*/ 1454566 h 2316009"/>
              <a:gd name="connsiteX5" fmla="*/ 787302 w 4289560"/>
              <a:gd name="connsiteY5" fmla="*/ 1380426 h 2316009"/>
              <a:gd name="connsiteX6" fmla="*/ 674326 w 4289560"/>
              <a:gd name="connsiteY6" fmla="*/ 1270980 h 2316009"/>
              <a:gd name="connsiteX7" fmla="*/ 586064 w 4289560"/>
              <a:gd name="connsiteY7" fmla="*/ 1175657 h 2316009"/>
              <a:gd name="connsiteX8" fmla="*/ 508393 w 4289560"/>
              <a:gd name="connsiteY8" fmla="*/ 1080333 h 2316009"/>
              <a:gd name="connsiteX9" fmla="*/ 423661 w 4289560"/>
              <a:gd name="connsiteY9" fmla="*/ 963827 h 2316009"/>
              <a:gd name="connsiteX10" fmla="*/ 321276 w 4289560"/>
              <a:gd name="connsiteY10" fmla="*/ 797893 h 2316009"/>
              <a:gd name="connsiteX11" fmla="*/ 240074 w 4289560"/>
              <a:gd name="connsiteY11" fmla="*/ 646082 h 2316009"/>
              <a:gd name="connsiteX12" fmla="*/ 158873 w 4289560"/>
              <a:gd name="connsiteY12" fmla="*/ 466026 h 2316009"/>
              <a:gd name="connsiteX13" fmla="*/ 98854 w 4289560"/>
              <a:gd name="connsiteY13" fmla="*/ 324806 h 2316009"/>
              <a:gd name="connsiteX14" fmla="*/ 38836 w 4289560"/>
              <a:gd name="connsiteY14" fmla="*/ 165933 h 2316009"/>
              <a:gd name="connsiteX15" fmla="*/ 10592 w 4289560"/>
              <a:gd name="connsiteY15" fmla="*/ 77671 h 2316009"/>
              <a:gd name="connsiteX16" fmla="*/ 0 w 4289560"/>
              <a:gd name="connsiteY16" fmla="*/ 24713 h 2316009"/>
              <a:gd name="connsiteX17" fmla="*/ 7061 w 4289560"/>
              <a:gd name="connsiteY17" fmla="*/ 3530 h 2316009"/>
              <a:gd name="connsiteX18" fmla="*/ 24714 w 4289560"/>
              <a:gd name="connsiteY18" fmla="*/ 0 h 2316009"/>
              <a:gd name="connsiteX19" fmla="*/ 42366 w 4289560"/>
              <a:gd name="connsiteY19" fmla="*/ 3530 h 2316009"/>
              <a:gd name="connsiteX20" fmla="*/ 67080 w 4289560"/>
              <a:gd name="connsiteY20" fmla="*/ 21183 h 2316009"/>
              <a:gd name="connsiteX21" fmla="*/ 109446 w 4289560"/>
              <a:gd name="connsiteY21" fmla="*/ 127098 h 2316009"/>
              <a:gd name="connsiteX22" fmla="*/ 165934 w 4289560"/>
              <a:gd name="connsiteY22" fmla="*/ 233013 h 2316009"/>
              <a:gd name="connsiteX23" fmla="*/ 282440 w 4289560"/>
              <a:gd name="connsiteY23" fmla="*/ 455434 h 2316009"/>
              <a:gd name="connsiteX24" fmla="*/ 377764 w 4289560"/>
              <a:gd name="connsiteY24" fmla="*/ 610777 h 2316009"/>
              <a:gd name="connsiteX25" fmla="*/ 522515 w 4289560"/>
              <a:gd name="connsiteY25" fmla="*/ 815546 h 2316009"/>
              <a:gd name="connsiteX26" fmla="*/ 656674 w 4289560"/>
              <a:gd name="connsiteY26" fmla="*/ 977949 h 2316009"/>
              <a:gd name="connsiteX27" fmla="*/ 819077 w 4289560"/>
              <a:gd name="connsiteY27" fmla="*/ 1136821 h 2316009"/>
              <a:gd name="connsiteX28" fmla="*/ 999132 w 4289560"/>
              <a:gd name="connsiteY28" fmla="*/ 1288633 h 2316009"/>
              <a:gd name="connsiteX29" fmla="*/ 1189779 w 4289560"/>
              <a:gd name="connsiteY29" fmla="*/ 1422792 h 2316009"/>
              <a:gd name="connsiteX30" fmla="*/ 1306286 w 4289560"/>
              <a:gd name="connsiteY30" fmla="*/ 1496932 h 2316009"/>
              <a:gd name="connsiteX31" fmla="*/ 1511055 w 4289560"/>
              <a:gd name="connsiteY31" fmla="*/ 1606378 h 2316009"/>
              <a:gd name="connsiteX32" fmla="*/ 1684050 w 4289560"/>
              <a:gd name="connsiteY32" fmla="*/ 1684049 h 2316009"/>
              <a:gd name="connsiteX33" fmla="*/ 2012386 w 4289560"/>
              <a:gd name="connsiteY33" fmla="*/ 1804086 h 2316009"/>
              <a:gd name="connsiteX34" fmla="*/ 2174790 w 4289560"/>
              <a:gd name="connsiteY34" fmla="*/ 1842922 h 2316009"/>
              <a:gd name="connsiteX35" fmla="*/ 2386620 w 4289560"/>
              <a:gd name="connsiteY35" fmla="*/ 1888818 h 2316009"/>
              <a:gd name="connsiteX36" fmla="*/ 2545492 w 4289560"/>
              <a:gd name="connsiteY36" fmla="*/ 1917062 h 2316009"/>
              <a:gd name="connsiteX37" fmla="*/ 2785566 w 4289560"/>
              <a:gd name="connsiteY37" fmla="*/ 1941776 h 2316009"/>
              <a:gd name="connsiteX38" fmla="*/ 2962091 w 4289560"/>
              <a:gd name="connsiteY38" fmla="*/ 1955898 h 2316009"/>
              <a:gd name="connsiteX39" fmla="*/ 3113903 w 4289560"/>
              <a:gd name="connsiteY39" fmla="*/ 1955898 h 2316009"/>
              <a:gd name="connsiteX40" fmla="*/ 3435179 w 4289560"/>
              <a:gd name="connsiteY40" fmla="*/ 1966489 h 2316009"/>
              <a:gd name="connsiteX41" fmla="*/ 3671722 w 4289560"/>
              <a:gd name="connsiteY41" fmla="*/ 1966489 h 2316009"/>
              <a:gd name="connsiteX42" fmla="*/ 3812942 w 4289560"/>
              <a:gd name="connsiteY42" fmla="*/ 1962959 h 2316009"/>
              <a:gd name="connsiteX43" fmla="*/ 3897674 w 4289560"/>
              <a:gd name="connsiteY43" fmla="*/ 1955898 h 2316009"/>
              <a:gd name="connsiteX44" fmla="*/ 3943571 w 4289560"/>
              <a:gd name="connsiteY44" fmla="*/ 1945306 h 2316009"/>
              <a:gd name="connsiteX45" fmla="*/ 3985937 w 4289560"/>
              <a:gd name="connsiteY45" fmla="*/ 1934715 h 2316009"/>
              <a:gd name="connsiteX46" fmla="*/ 4035364 w 4289560"/>
              <a:gd name="connsiteY46" fmla="*/ 1906471 h 2316009"/>
              <a:gd name="connsiteX47" fmla="*/ 4105974 w 4289560"/>
              <a:gd name="connsiteY47" fmla="*/ 1860574 h 2316009"/>
              <a:gd name="connsiteX48" fmla="*/ 4169523 w 4289560"/>
              <a:gd name="connsiteY48" fmla="*/ 1804086 h 2316009"/>
              <a:gd name="connsiteX49" fmla="*/ 4208359 w 4289560"/>
              <a:gd name="connsiteY49" fmla="*/ 1768781 h 2316009"/>
              <a:gd name="connsiteX50" fmla="*/ 4240133 w 4289560"/>
              <a:gd name="connsiteY50" fmla="*/ 1744068 h 2316009"/>
              <a:gd name="connsiteX51" fmla="*/ 4271908 w 4289560"/>
              <a:gd name="connsiteY51" fmla="*/ 1737007 h 2316009"/>
              <a:gd name="connsiteX52" fmla="*/ 4286030 w 4289560"/>
              <a:gd name="connsiteY52" fmla="*/ 1744068 h 2316009"/>
              <a:gd name="connsiteX53" fmla="*/ 4289560 w 4289560"/>
              <a:gd name="connsiteY53" fmla="*/ 1768781 h 2316009"/>
              <a:gd name="connsiteX54" fmla="*/ 4278969 w 4289560"/>
              <a:gd name="connsiteY54" fmla="*/ 1846452 h 2316009"/>
              <a:gd name="connsiteX55" fmla="*/ 4250725 w 4289560"/>
              <a:gd name="connsiteY55" fmla="*/ 1980611 h 2316009"/>
              <a:gd name="connsiteX56" fmla="*/ 4222481 w 4289560"/>
              <a:gd name="connsiteY56" fmla="*/ 2082996 h 2316009"/>
              <a:gd name="connsiteX57" fmla="*/ 4187176 w 4289560"/>
              <a:gd name="connsiteY57" fmla="*/ 2181850 h 2316009"/>
              <a:gd name="connsiteX58" fmla="*/ 4148340 w 4289560"/>
              <a:gd name="connsiteY58" fmla="*/ 2252460 h 2316009"/>
              <a:gd name="connsiteX59" fmla="*/ 4113035 w 4289560"/>
              <a:gd name="connsiteY59" fmla="*/ 2291295 h 2316009"/>
              <a:gd name="connsiteX60" fmla="*/ 4074200 w 4289560"/>
              <a:gd name="connsiteY60" fmla="*/ 2308948 h 2316009"/>
              <a:gd name="connsiteX61" fmla="*/ 4042425 w 4289560"/>
              <a:gd name="connsiteY61" fmla="*/ 2316009 h 2316009"/>
              <a:gd name="connsiteX62" fmla="*/ 3996529 w 4289560"/>
              <a:gd name="connsiteY62" fmla="*/ 2305417 h 2316009"/>
              <a:gd name="connsiteX63" fmla="*/ 3957693 w 4289560"/>
              <a:gd name="connsiteY63" fmla="*/ 2280704 h 2316009"/>
              <a:gd name="connsiteX64" fmla="*/ 3904735 w 4289560"/>
              <a:gd name="connsiteY64" fmla="*/ 2255990 h 2316009"/>
              <a:gd name="connsiteX65" fmla="*/ 3855308 w 4289560"/>
              <a:gd name="connsiteY65" fmla="*/ 2245399 h 2316009"/>
              <a:gd name="connsiteX66" fmla="*/ 3523441 w 4289560"/>
              <a:gd name="connsiteY66" fmla="*/ 2227746 h 2316009"/>
              <a:gd name="connsiteX67" fmla="*/ 3131556 w 4289560"/>
              <a:gd name="connsiteY67" fmla="*/ 2199502 h 2316009"/>
              <a:gd name="connsiteX68" fmla="*/ 3000927 w 4289560"/>
              <a:gd name="connsiteY68" fmla="*/ 2199502 h 2316009"/>
              <a:gd name="connsiteX69" fmla="*/ 2799688 w 4289560"/>
              <a:gd name="connsiteY69" fmla="*/ 2188911 h 2316009"/>
              <a:gd name="connsiteX70" fmla="*/ 2584328 w 4289560"/>
              <a:gd name="connsiteY70" fmla="*/ 2171258 h 2316009"/>
              <a:gd name="connsiteX71" fmla="*/ 2365437 w 4289560"/>
              <a:gd name="connsiteY71" fmla="*/ 2146545 h 2316009"/>
              <a:gd name="connsiteX72" fmla="*/ 2199503 w 4289560"/>
              <a:gd name="connsiteY72" fmla="*/ 2114770 h 2316009"/>
              <a:gd name="connsiteX73" fmla="*/ 2005325 w 4289560"/>
              <a:gd name="connsiteY73" fmla="*/ 2068874 h 2316009"/>
              <a:gd name="connsiteX74" fmla="*/ 1821739 w 4289560"/>
              <a:gd name="connsiteY74" fmla="*/ 2005325 h 2316009"/>
              <a:gd name="connsiteX75" fmla="*/ 1556952 w 4289560"/>
              <a:gd name="connsiteY75" fmla="*/ 1895879 h 231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289560" h="2316009">
                <a:moveTo>
                  <a:pt x="1556952" y="1895879"/>
                </a:moveTo>
                <a:lnTo>
                  <a:pt x="1292164" y="1754659"/>
                </a:lnTo>
                <a:lnTo>
                  <a:pt x="1129761" y="1652275"/>
                </a:lnTo>
                <a:lnTo>
                  <a:pt x="992071" y="1553421"/>
                </a:lnTo>
                <a:lnTo>
                  <a:pt x="864973" y="1454566"/>
                </a:lnTo>
                <a:lnTo>
                  <a:pt x="787302" y="1380426"/>
                </a:lnTo>
                <a:lnTo>
                  <a:pt x="674326" y="1270980"/>
                </a:lnTo>
                <a:lnTo>
                  <a:pt x="586064" y="1175657"/>
                </a:lnTo>
                <a:lnTo>
                  <a:pt x="508393" y="1080333"/>
                </a:lnTo>
                <a:lnTo>
                  <a:pt x="423661" y="963827"/>
                </a:lnTo>
                <a:lnTo>
                  <a:pt x="321276" y="797893"/>
                </a:lnTo>
                <a:lnTo>
                  <a:pt x="240074" y="646082"/>
                </a:lnTo>
                <a:lnTo>
                  <a:pt x="158873" y="466026"/>
                </a:lnTo>
                <a:lnTo>
                  <a:pt x="98854" y="324806"/>
                </a:lnTo>
                <a:lnTo>
                  <a:pt x="38836" y="165933"/>
                </a:lnTo>
                <a:lnTo>
                  <a:pt x="10592" y="77671"/>
                </a:lnTo>
                <a:lnTo>
                  <a:pt x="0" y="24713"/>
                </a:lnTo>
                <a:lnTo>
                  <a:pt x="7061" y="3530"/>
                </a:lnTo>
                <a:lnTo>
                  <a:pt x="24714" y="0"/>
                </a:lnTo>
                <a:lnTo>
                  <a:pt x="42366" y="3530"/>
                </a:lnTo>
                <a:lnTo>
                  <a:pt x="67080" y="21183"/>
                </a:lnTo>
                <a:lnTo>
                  <a:pt x="109446" y="127098"/>
                </a:lnTo>
                <a:lnTo>
                  <a:pt x="165934" y="233013"/>
                </a:lnTo>
                <a:lnTo>
                  <a:pt x="282440" y="455434"/>
                </a:lnTo>
                <a:lnTo>
                  <a:pt x="377764" y="610777"/>
                </a:lnTo>
                <a:lnTo>
                  <a:pt x="522515" y="815546"/>
                </a:lnTo>
                <a:lnTo>
                  <a:pt x="656674" y="977949"/>
                </a:lnTo>
                <a:lnTo>
                  <a:pt x="819077" y="1136821"/>
                </a:lnTo>
                <a:lnTo>
                  <a:pt x="999132" y="1288633"/>
                </a:lnTo>
                <a:lnTo>
                  <a:pt x="1189779" y="1422792"/>
                </a:lnTo>
                <a:lnTo>
                  <a:pt x="1306286" y="1496932"/>
                </a:lnTo>
                <a:lnTo>
                  <a:pt x="1511055" y="1606378"/>
                </a:lnTo>
                <a:lnTo>
                  <a:pt x="1684050" y="1684049"/>
                </a:lnTo>
                <a:lnTo>
                  <a:pt x="2012386" y="1804086"/>
                </a:lnTo>
                <a:lnTo>
                  <a:pt x="2174790" y="1842922"/>
                </a:lnTo>
                <a:lnTo>
                  <a:pt x="2386620" y="1888818"/>
                </a:lnTo>
                <a:lnTo>
                  <a:pt x="2545492" y="1917062"/>
                </a:lnTo>
                <a:lnTo>
                  <a:pt x="2785566" y="1941776"/>
                </a:lnTo>
                <a:lnTo>
                  <a:pt x="2962091" y="1955898"/>
                </a:lnTo>
                <a:lnTo>
                  <a:pt x="3113903" y="1955898"/>
                </a:lnTo>
                <a:lnTo>
                  <a:pt x="3435179" y="1966489"/>
                </a:lnTo>
                <a:lnTo>
                  <a:pt x="3671722" y="1966489"/>
                </a:lnTo>
                <a:lnTo>
                  <a:pt x="3812942" y="1962959"/>
                </a:lnTo>
                <a:lnTo>
                  <a:pt x="3897674" y="1955898"/>
                </a:lnTo>
                <a:lnTo>
                  <a:pt x="3943571" y="1945306"/>
                </a:lnTo>
                <a:lnTo>
                  <a:pt x="3985937" y="1934715"/>
                </a:lnTo>
                <a:lnTo>
                  <a:pt x="4035364" y="1906471"/>
                </a:lnTo>
                <a:lnTo>
                  <a:pt x="4105974" y="1860574"/>
                </a:lnTo>
                <a:lnTo>
                  <a:pt x="4169523" y="1804086"/>
                </a:lnTo>
                <a:lnTo>
                  <a:pt x="4208359" y="1768781"/>
                </a:lnTo>
                <a:lnTo>
                  <a:pt x="4240133" y="1744068"/>
                </a:lnTo>
                <a:lnTo>
                  <a:pt x="4271908" y="1737007"/>
                </a:lnTo>
                <a:lnTo>
                  <a:pt x="4286030" y="1744068"/>
                </a:lnTo>
                <a:lnTo>
                  <a:pt x="4289560" y="1768781"/>
                </a:lnTo>
                <a:lnTo>
                  <a:pt x="4278969" y="1846452"/>
                </a:lnTo>
                <a:lnTo>
                  <a:pt x="4250725" y="1980611"/>
                </a:lnTo>
                <a:lnTo>
                  <a:pt x="4222481" y="2082996"/>
                </a:lnTo>
                <a:lnTo>
                  <a:pt x="4187176" y="2181850"/>
                </a:lnTo>
                <a:lnTo>
                  <a:pt x="4148340" y="2252460"/>
                </a:lnTo>
                <a:lnTo>
                  <a:pt x="4113035" y="2291295"/>
                </a:lnTo>
                <a:lnTo>
                  <a:pt x="4074200" y="2308948"/>
                </a:lnTo>
                <a:lnTo>
                  <a:pt x="4042425" y="2316009"/>
                </a:lnTo>
                <a:lnTo>
                  <a:pt x="3996529" y="2305417"/>
                </a:lnTo>
                <a:lnTo>
                  <a:pt x="3957693" y="2280704"/>
                </a:lnTo>
                <a:lnTo>
                  <a:pt x="3904735" y="2255990"/>
                </a:lnTo>
                <a:lnTo>
                  <a:pt x="3855308" y="2245399"/>
                </a:lnTo>
                <a:lnTo>
                  <a:pt x="3523441" y="2227746"/>
                </a:lnTo>
                <a:lnTo>
                  <a:pt x="3131556" y="2199502"/>
                </a:lnTo>
                <a:lnTo>
                  <a:pt x="3000927" y="2199502"/>
                </a:lnTo>
                <a:lnTo>
                  <a:pt x="2799688" y="2188911"/>
                </a:lnTo>
                <a:lnTo>
                  <a:pt x="2584328" y="2171258"/>
                </a:lnTo>
                <a:lnTo>
                  <a:pt x="2365437" y="2146545"/>
                </a:lnTo>
                <a:lnTo>
                  <a:pt x="2199503" y="2114770"/>
                </a:lnTo>
                <a:lnTo>
                  <a:pt x="2005325" y="2068874"/>
                </a:lnTo>
                <a:lnTo>
                  <a:pt x="1821739" y="2005325"/>
                </a:lnTo>
                <a:lnTo>
                  <a:pt x="1556952" y="189587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BFA8C23-EFB3-4D47-9404-15A073C978EC}"/>
              </a:ext>
            </a:extLst>
          </p:cNvPr>
          <p:cNvSpPr/>
          <p:nvPr/>
        </p:nvSpPr>
        <p:spPr>
          <a:xfrm>
            <a:off x="4838700" y="3681413"/>
            <a:ext cx="2305050" cy="2051050"/>
          </a:xfrm>
          <a:custGeom>
            <a:avLst/>
            <a:gdLst>
              <a:gd name="connsiteX0" fmla="*/ 520627 w 2304500"/>
              <a:gd name="connsiteY0" fmla="*/ 811332 h 2050793"/>
              <a:gd name="connsiteX1" fmla="*/ 140067 w 2304500"/>
              <a:gd name="connsiteY1" fmla="*/ 301276 h 2050793"/>
              <a:gd name="connsiteX2" fmla="*/ 0 w 2304500"/>
              <a:gd name="connsiteY2" fmla="*/ 124210 h 2050793"/>
              <a:gd name="connsiteX3" fmla="*/ 60784 w 2304500"/>
              <a:gd name="connsiteY3" fmla="*/ 0 h 2050793"/>
              <a:gd name="connsiteX4" fmla="*/ 245778 w 2304500"/>
              <a:gd name="connsiteY4" fmla="*/ 211422 h 2050793"/>
              <a:gd name="connsiteX5" fmla="*/ 525912 w 2304500"/>
              <a:gd name="connsiteY5" fmla="*/ 531198 h 2050793"/>
              <a:gd name="connsiteX6" fmla="*/ 750548 w 2304500"/>
              <a:gd name="connsiteY6" fmla="*/ 776976 h 2050793"/>
              <a:gd name="connsiteX7" fmla="*/ 961970 w 2304500"/>
              <a:gd name="connsiteY7" fmla="*/ 993683 h 2050793"/>
              <a:gd name="connsiteX8" fmla="*/ 1136393 w 2304500"/>
              <a:gd name="connsiteY8" fmla="*/ 1162821 h 2050793"/>
              <a:gd name="connsiteX9" fmla="*/ 1236819 w 2304500"/>
              <a:gd name="connsiteY9" fmla="*/ 1252675 h 2050793"/>
              <a:gd name="connsiteX10" fmla="*/ 1387457 w 2304500"/>
              <a:gd name="connsiteY10" fmla="*/ 1371600 h 2050793"/>
              <a:gd name="connsiteX11" fmla="*/ 1514310 w 2304500"/>
              <a:gd name="connsiteY11" fmla="*/ 1464097 h 2050793"/>
              <a:gd name="connsiteX12" fmla="*/ 1704590 w 2304500"/>
              <a:gd name="connsiteY12" fmla="*/ 1590950 h 2050793"/>
              <a:gd name="connsiteX13" fmla="*/ 1963582 w 2304500"/>
              <a:gd name="connsiteY13" fmla="*/ 1760088 h 2050793"/>
              <a:gd name="connsiteX14" fmla="*/ 2227859 w 2304500"/>
              <a:gd name="connsiteY14" fmla="*/ 1913369 h 2050793"/>
              <a:gd name="connsiteX15" fmla="*/ 2286000 w 2304500"/>
              <a:gd name="connsiteY15" fmla="*/ 1947725 h 2050793"/>
              <a:gd name="connsiteX16" fmla="*/ 2299214 w 2304500"/>
              <a:gd name="connsiteY16" fmla="*/ 1958296 h 2050793"/>
              <a:gd name="connsiteX17" fmla="*/ 2304500 w 2304500"/>
              <a:gd name="connsiteY17" fmla="*/ 1974153 h 2050793"/>
              <a:gd name="connsiteX18" fmla="*/ 2296571 w 2304500"/>
              <a:gd name="connsiteY18" fmla="*/ 1992652 h 2050793"/>
              <a:gd name="connsiteX19" fmla="*/ 2278072 w 2304500"/>
              <a:gd name="connsiteY19" fmla="*/ 2008509 h 2050793"/>
              <a:gd name="connsiteX20" fmla="*/ 2227859 w 2304500"/>
              <a:gd name="connsiteY20" fmla="*/ 2027008 h 2050793"/>
              <a:gd name="connsiteX21" fmla="*/ 2140648 w 2304500"/>
              <a:gd name="connsiteY21" fmla="*/ 2040222 h 2050793"/>
              <a:gd name="connsiteX22" fmla="*/ 2011152 w 2304500"/>
              <a:gd name="connsiteY22" fmla="*/ 2050793 h 2050793"/>
              <a:gd name="connsiteX23" fmla="*/ 1823515 w 2304500"/>
              <a:gd name="connsiteY23" fmla="*/ 2045507 h 2050793"/>
              <a:gd name="connsiteX24" fmla="*/ 1670234 w 2304500"/>
              <a:gd name="connsiteY24" fmla="*/ 2032294 h 2050793"/>
              <a:gd name="connsiteX25" fmla="*/ 1569808 w 2304500"/>
              <a:gd name="connsiteY25" fmla="*/ 2021723 h 2050793"/>
              <a:gd name="connsiteX26" fmla="*/ 1503739 w 2304500"/>
              <a:gd name="connsiteY26" fmla="*/ 2005866 h 2050793"/>
              <a:gd name="connsiteX27" fmla="*/ 1456169 w 2304500"/>
              <a:gd name="connsiteY27" fmla="*/ 1992652 h 2050793"/>
              <a:gd name="connsiteX28" fmla="*/ 1408599 w 2304500"/>
              <a:gd name="connsiteY28" fmla="*/ 1966224 h 2050793"/>
              <a:gd name="connsiteX29" fmla="*/ 1347815 w 2304500"/>
              <a:gd name="connsiteY29" fmla="*/ 1929225 h 2050793"/>
              <a:gd name="connsiteX30" fmla="*/ 1305531 w 2304500"/>
              <a:gd name="connsiteY30" fmla="*/ 1884298 h 2050793"/>
              <a:gd name="connsiteX31" fmla="*/ 1255318 w 2304500"/>
              <a:gd name="connsiteY31" fmla="*/ 1818229 h 2050793"/>
              <a:gd name="connsiteX32" fmla="*/ 1057110 w 2304500"/>
              <a:gd name="connsiteY32" fmla="*/ 1546023 h 2050793"/>
              <a:gd name="connsiteX33" fmla="*/ 721478 w 2304500"/>
              <a:gd name="connsiteY33" fmla="*/ 1091466 h 2050793"/>
              <a:gd name="connsiteX34" fmla="*/ 520627 w 2304500"/>
              <a:gd name="connsiteY34" fmla="*/ 811332 h 205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04500" h="2050793">
                <a:moveTo>
                  <a:pt x="520627" y="811332"/>
                </a:moveTo>
                <a:lnTo>
                  <a:pt x="140067" y="301276"/>
                </a:lnTo>
                <a:lnTo>
                  <a:pt x="0" y="124210"/>
                </a:lnTo>
                <a:lnTo>
                  <a:pt x="60784" y="0"/>
                </a:lnTo>
                <a:lnTo>
                  <a:pt x="245778" y="211422"/>
                </a:lnTo>
                <a:lnTo>
                  <a:pt x="525912" y="531198"/>
                </a:lnTo>
                <a:lnTo>
                  <a:pt x="750548" y="776976"/>
                </a:lnTo>
                <a:lnTo>
                  <a:pt x="961970" y="993683"/>
                </a:lnTo>
                <a:lnTo>
                  <a:pt x="1136393" y="1162821"/>
                </a:lnTo>
                <a:lnTo>
                  <a:pt x="1236819" y="1252675"/>
                </a:lnTo>
                <a:lnTo>
                  <a:pt x="1387457" y="1371600"/>
                </a:lnTo>
                <a:lnTo>
                  <a:pt x="1514310" y="1464097"/>
                </a:lnTo>
                <a:lnTo>
                  <a:pt x="1704590" y="1590950"/>
                </a:lnTo>
                <a:lnTo>
                  <a:pt x="1963582" y="1760088"/>
                </a:lnTo>
                <a:lnTo>
                  <a:pt x="2227859" y="1913369"/>
                </a:lnTo>
                <a:lnTo>
                  <a:pt x="2286000" y="1947725"/>
                </a:lnTo>
                <a:lnTo>
                  <a:pt x="2299214" y="1958296"/>
                </a:lnTo>
                <a:lnTo>
                  <a:pt x="2304500" y="1974153"/>
                </a:lnTo>
                <a:lnTo>
                  <a:pt x="2296571" y="1992652"/>
                </a:lnTo>
                <a:lnTo>
                  <a:pt x="2278072" y="2008509"/>
                </a:lnTo>
                <a:lnTo>
                  <a:pt x="2227859" y="2027008"/>
                </a:lnTo>
                <a:lnTo>
                  <a:pt x="2140648" y="2040222"/>
                </a:lnTo>
                <a:lnTo>
                  <a:pt x="2011152" y="2050793"/>
                </a:lnTo>
                <a:lnTo>
                  <a:pt x="1823515" y="2045507"/>
                </a:lnTo>
                <a:lnTo>
                  <a:pt x="1670234" y="2032294"/>
                </a:lnTo>
                <a:lnTo>
                  <a:pt x="1569808" y="2021723"/>
                </a:lnTo>
                <a:lnTo>
                  <a:pt x="1503739" y="2005866"/>
                </a:lnTo>
                <a:lnTo>
                  <a:pt x="1456169" y="1992652"/>
                </a:lnTo>
                <a:lnTo>
                  <a:pt x="1408599" y="1966224"/>
                </a:lnTo>
                <a:lnTo>
                  <a:pt x="1347815" y="1929225"/>
                </a:lnTo>
                <a:lnTo>
                  <a:pt x="1305531" y="1884298"/>
                </a:lnTo>
                <a:lnTo>
                  <a:pt x="1255318" y="1818229"/>
                </a:lnTo>
                <a:lnTo>
                  <a:pt x="1057110" y="1546023"/>
                </a:lnTo>
                <a:lnTo>
                  <a:pt x="721478" y="1091466"/>
                </a:lnTo>
                <a:lnTo>
                  <a:pt x="520627" y="8113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A76FA97-C6DE-46A7-859F-995E549C73CB}"/>
              </a:ext>
            </a:extLst>
          </p:cNvPr>
          <p:cNvGrpSpPr/>
          <p:nvPr/>
        </p:nvGrpSpPr>
        <p:grpSpPr>
          <a:xfrm>
            <a:off x="2836069" y="1590675"/>
            <a:ext cx="4310062" cy="4289425"/>
            <a:chOff x="2986088" y="1743075"/>
            <a:chExt cx="4310062" cy="4289425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3EC79B3A-9D94-4F06-9E74-B2A9D1435D85}"/>
                </a:ext>
              </a:extLst>
            </p:cNvPr>
            <p:cNvSpPr/>
            <p:nvPr/>
          </p:nvSpPr>
          <p:spPr>
            <a:xfrm>
              <a:off x="3248025" y="2214563"/>
              <a:ext cx="1179513" cy="1495425"/>
            </a:xfrm>
            <a:custGeom>
              <a:avLst/>
              <a:gdLst>
                <a:gd name="connsiteX0" fmla="*/ 476250 w 1178719"/>
                <a:gd name="connsiteY0" fmla="*/ 1152525 h 1495425"/>
                <a:gd name="connsiteX1" fmla="*/ 302419 w 1178719"/>
                <a:gd name="connsiteY1" fmla="*/ 1302543 h 1495425"/>
                <a:gd name="connsiteX2" fmla="*/ 176213 w 1178719"/>
                <a:gd name="connsiteY2" fmla="*/ 1404937 h 1495425"/>
                <a:gd name="connsiteX3" fmla="*/ 88106 w 1178719"/>
                <a:gd name="connsiteY3" fmla="*/ 1466850 h 1495425"/>
                <a:gd name="connsiteX4" fmla="*/ 54769 w 1178719"/>
                <a:gd name="connsiteY4" fmla="*/ 1485900 h 1495425"/>
                <a:gd name="connsiteX5" fmla="*/ 33338 w 1178719"/>
                <a:gd name="connsiteY5" fmla="*/ 1493043 h 1495425"/>
                <a:gd name="connsiteX6" fmla="*/ 21431 w 1178719"/>
                <a:gd name="connsiteY6" fmla="*/ 1495425 h 1495425"/>
                <a:gd name="connsiteX7" fmla="*/ 9525 w 1178719"/>
                <a:gd name="connsiteY7" fmla="*/ 1495425 h 1495425"/>
                <a:gd name="connsiteX8" fmla="*/ 0 w 1178719"/>
                <a:gd name="connsiteY8" fmla="*/ 1483518 h 1495425"/>
                <a:gd name="connsiteX9" fmla="*/ 4763 w 1178719"/>
                <a:gd name="connsiteY9" fmla="*/ 1457325 h 1495425"/>
                <a:gd name="connsiteX10" fmla="*/ 21431 w 1178719"/>
                <a:gd name="connsiteY10" fmla="*/ 1428750 h 1495425"/>
                <a:gd name="connsiteX11" fmla="*/ 109538 w 1178719"/>
                <a:gd name="connsiteY11" fmla="*/ 1333500 h 1495425"/>
                <a:gd name="connsiteX12" fmla="*/ 214313 w 1178719"/>
                <a:gd name="connsiteY12" fmla="*/ 1223962 h 1495425"/>
                <a:gd name="connsiteX13" fmla="*/ 338138 w 1178719"/>
                <a:gd name="connsiteY13" fmla="*/ 1081087 h 1495425"/>
                <a:gd name="connsiteX14" fmla="*/ 469106 w 1178719"/>
                <a:gd name="connsiteY14" fmla="*/ 919162 h 1495425"/>
                <a:gd name="connsiteX15" fmla="*/ 566738 w 1178719"/>
                <a:gd name="connsiteY15" fmla="*/ 785812 h 1495425"/>
                <a:gd name="connsiteX16" fmla="*/ 628650 w 1178719"/>
                <a:gd name="connsiteY16" fmla="*/ 697706 h 1495425"/>
                <a:gd name="connsiteX17" fmla="*/ 702469 w 1178719"/>
                <a:gd name="connsiteY17" fmla="*/ 566737 h 1495425"/>
                <a:gd name="connsiteX18" fmla="*/ 769144 w 1178719"/>
                <a:gd name="connsiteY18" fmla="*/ 447675 h 1495425"/>
                <a:gd name="connsiteX19" fmla="*/ 828675 w 1178719"/>
                <a:gd name="connsiteY19" fmla="*/ 321468 h 1495425"/>
                <a:gd name="connsiteX20" fmla="*/ 840581 w 1178719"/>
                <a:gd name="connsiteY20" fmla="*/ 278606 h 1495425"/>
                <a:gd name="connsiteX21" fmla="*/ 845344 w 1178719"/>
                <a:gd name="connsiteY21" fmla="*/ 242887 h 1495425"/>
                <a:gd name="connsiteX22" fmla="*/ 842963 w 1178719"/>
                <a:gd name="connsiteY22" fmla="*/ 219075 h 1495425"/>
                <a:gd name="connsiteX23" fmla="*/ 833438 w 1178719"/>
                <a:gd name="connsiteY23" fmla="*/ 188118 h 1495425"/>
                <a:gd name="connsiteX24" fmla="*/ 816769 w 1178719"/>
                <a:gd name="connsiteY24" fmla="*/ 152400 h 1495425"/>
                <a:gd name="connsiteX25" fmla="*/ 795338 w 1178719"/>
                <a:gd name="connsiteY25" fmla="*/ 121443 h 1495425"/>
                <a:gd name="connsiteX26" fmla="*/ 764381 w 1178719"/>
                <a:gd name="connsiteY26" fmla="*/ 90487 h 1495425"/>
                <a:gd name="connsiteX27" fmla="*/ 733425 w 1178719"/>
                <a:gd name="connsiteY27" fmla="*/ 54768 h 1495425"/>
                <a:gd name="connsiteX28" fmla="*/ 721519 w 1178719"/>
                <a:gd name="connsiteY28" fmla="*/ 35718 h 1495425"/>
                <a:gd name="connsiteX29" fmla="*/ 719138 w 1178719"/>
                <a:gd name="connsiteY29" fmla="*/ 16668 h 1495425"/>
                <a:gd name="connsiteX30" fmla="*/ 728663 w 1178719"/>
                <a:gd name="connsiteY30" fmla="*/ 7143 h 1495425"/>
                <a:gd name="connsiteX31" fmla="*/ 752475 w 1178719"/>
                <a:gd name="connsiteY31" fmla="*/ 0 h 1495425"/>
                <a:gd name="connsiteX32" fmla="*/ 792956 w 1178719"/>
                <a:gd name="connsiteY32" fmla="*/ 0 h 1495425"/>
                <a:gd name="connsiteX33" fmla="*/ 859631 w 1178719"/>
                <a:gd name="connsiteY33" fmla="*/ 19050 h 1495425"/>
                <a:gd name="connsiteX34" fmla="*/ 933450 w 1178719"/>
                <a:gd name="connsiteY34" fmla="*/ 45243 h 1495425"/>
                <a:gd name="connsiteX35" fmla="*/ 1007269 w 1178719"/>
                <a:gd name="connsiteY35" fmla="*/ 80962 h 1495425"/>
                <a:gd name="connsiteX36" fmla="*/ 1059656 w 1178719"/>
                <a:gd name="connsiteY36" fmla="*/ 109537 h 1495425"/>
                <a:gd name="connsiteX37" fmla="*/ 1114425 w 1178719"/>
                <a:gd name="connsiteY37" fmla="*/ 145256 h 1495425"/>
                <a:gd name="connsiteX38" fmla="*/ 1145381 w 1178719"/>
                <a:gd name="connsiteY38" fmla="*/ 169068 h 1495425"/>
                <a:gd name="connsiteX39" fmla="*/ 1164431 w 1178719"/>
                <a:gd name="connsiteY39" fmla="*/ 190500 h 1495425"/>
                <a:gd name="connsiteX40" fmla="*/ 1171575 w 1178719"/>
                <a:gd name="connsiteY40" fmla="*/ 204787 h 1495425"/>
                <a:gd name="connsiteX41" fmla="*/ 1178719 w 1178719"/>
                <a:gd name="connsiteY41" fmla="*/ 223837 h 1495425"/>
                <a:gd name="connsiteX42" fmla="*/ 1176338 w 1178719"/>
                <a:gd name="connsiteY42" fmla="*/ 247650 h 1495425"/>
                <a:gd name="connsiteX43" fmla="*/ 1164431 w 1178719"/>
                <a:gd name="connsiteY43" fmla="*/ 285750 h 1495425"/>
                <a:gd name="connsiteX44" fmla="*/ 1135856 w 1178719"/>
                <a:gd name="connsiteY44" fmla="*/ 319087 h 1495425"/>
                <a:gd name="connsiteX45" fmla="*/ 1097756 w 1178719"/>
                <a:gd name="connsiteY45" fmla="*/ 376237 h 1495425"/>
                <a:gd name="connsiteX46" fmla="*/ 971550 w 1178719"/>
                <a:gd name="connsiteY46" fmla="*/ 573881 h 1495425"/>
                <a:gd name="connsiteX47" fmla="*/ 859631 w 1178719"/>
                <a:gd name="connsiteY47" fmla="*/ 752475 h 1495425"/>
                <a:gd name="connsiteX48" fmla="*/ 783431 w 1178719"/>
                <a:gd name="connsiteY48" fmla="*/ 850106 h 1495425"/>
                <a:gd name="connsiteX49" fmla="*/ 647700 w 1178719"/>
                <a:gd name="connsiteY49" fmla="*/ 992981 h 1495425"/>
                <a:gd name="connsiteX50" fmla="*/ 476250 w 1178719"/>
                <a:gd name="connsiteY50" fmla="*/ 1152525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78719" h="1495425">
                  <a:moveTo>
                    <a:pt x="476250" y="1152525"/>
                  </a:moveTo>
                  <a:lnTo>
                    <a:pt x="302419" y="1302543"/>
                  </a:lnTo>
                  <a:lnTo>
                    <a:pt x="176213" y="1404937"/>
                  </a:lnTo>
                  <a:lnTo>
                    <a:pt x="88106" y="1466850"/>
                  </a:lnTo>
                  <a:lnTo>
                    <a:pt x="54769" y="1485900"/>
                  </a:lnTo>
                  <a:lnTo>
                    <a:pt x="33338" y="1493043"/>
                  </a:lnTo>
                  <a:lnTo>
                    <a:pt x="21431" y="1495425"/>
                  </a:lnTo>
                  <a:lnTo>
                    <a:pt x="9525" y="1495425"/>
                  </a:lnTo>
                  <a:lnTo>
                    <a:pt x="0" y="1483518"/>
                  </a:lnTo>
                  <a:lnTo>
                    <a:pt x="4763" y="1457325"/>
                  </a:lnTo>
                  <a:lnTo>
                    <a:pt x="21431" y="1428750"/>
                  </a:lnTo>
                  <a:lnTo>
                    <a:pt x="109538" y="1333500"/>
                  </a:lnTo>
                  <a:lnTo>
                    <a:pt x="214313" y="1223962"/>
                  </a:lnTo>
                  <a:lnTo>
                    <a:pt x="338138" y="1081087"/>
                  </a:lnTo>
                  <a:lnTo>
                    <a:pt x="469106" y="919162"/>
                  </a:lnTo>
                  <a:lnTo>
                    <a:pt x="566738" y="785812"/>
                  </a:lnTo>
                  <a:lnTo>
                    <a:pt x="628650" y="697706"/>
                  </a:lnTo>
                  <a:lnTo>
                    <a:pt x="702469" y="566737"/>
                  </a:lnTo>
                  <a:lnTo>
                    <a:pt x="769144" y="447675"/>
                  </a:lnTo>
                  <a:lnTo>
                    <a:pt x="828675" y="321468"/>
                  </a:lnTo>
                  <a:lnTo>
                    <a:pt x="840581" y="278606"/>
                  </a:lnTo>
                  <a:lnTo>
                    <a:pt x="845344" y="242887"/>
                  </a:lnTo>
                  <a:lnTo>
                    <a:pt x="842963" y="219075"/>
                  </a:lnTo>
                  <a:lnTo>
                    <a:pt x="833438" y="188118"/>
                  </a:lnTo>
                  <a:lnTo>
                    <a:pt x="816769" y="152400"/>
                  </a:lnTo>
                  <a:lnTo>
                    <a:pt x="795338" y="121443"/>
                  </a:lnTo>
                  <a:lnTo>
                    <a:pt x="764381" y="90487"/>
                  </a:lnTo>
                  <a:lnTo>
                    <a:pt x="733425" y="54768"/>
                  </a:lnTo>
                  <a:lnTo>
                    <a:pt x="721519" y="35718"/>
                  </a:lnTo>
                  <a:lnTo>
                    <a:pt x="719138" y="16668"/>
                  </a:lnTo>
                  <a:lnTo>
                    <a:pt x="728663" y="7143"/>
                  </a:lnTo>
                  <a:lnTo>
                    <a:pt x="752475" y="0"/>
                  </a:lnTo>
                  <a:lnTo>
                    <a:pt x="792956" y="0"/>
                  </a:lnTo>
                  <a:lnTo>
                    <a:pt x="859631" y="19050"/>
                  </a:lnTo>
                  <a:lnTo>
                    <a:pt x="933450" y="45243"/>
                  </a:lnTo>
                  <a:lnTo>
                    <a:pt x="1007269" y="80962"/>
                  </a:lnTo>
                  <a:lnTo>
                    <a:pt x="1059656" y="109537"/>
                  </a:lnTo>
                  <a:lnTo>
                    <a:pt x="1114425" y="145256"/>
                  </a:lnTo>
                  <a:lnTo>
                    <a:pt x="1145381" y="169068"/>
                  </a:lnTo>
                  <a:lnTo>
                    <a:pt x="1164431" y="190500"/>
                  </a:lnTo>
                  <a:lnTo>
                    <a:pt x="1171575" y="204787"/>
                  </a:lnTo>
                  <a:lnTo>
                    <a:pt x="1178719" y="223837"/>
                  </a:lnTo>
                  <a:lnTo>
                    <a:pt x="1176338" y="247650"/>
                  </a:lnTo>
                  <a:lnTo>
                    <a:pt x="1164431" y="285750"/>
                  </a:lnTo>
                  <a:lnTo>
                    <a:pt x="1135856" y="319087"/>
                  </a:lnTo>
                  <a:lnTo>
                    <a:pt x="1097756" y="376237"/>
                  </a:lnTo>
                  <a:lnTo>
                    <a:pt x="971550" y="573881"/>
                  </a:lnTo>
                  <a:lnTo>
                    <a:pt x="859631" y="752475"/>
                  </a:lnTo>
                  <a:lnTo>
                    <a:pt x="783431" y="850106"/>
                  </a:lnTo>
                  <a:lnTo>
                    <a:pt x="647700" y="992981"/>
                  </a:lnTo>
                  <a:lnTo>
                    <a:pt x="476250" y="11525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DDCB0940-D0E1-44AD-B3CA-38B0D5B80A49}"/>
                </a:ext>
              </a:extLst>
            </p:cNvPr>
            <p:cNvSpPr/>
            <p:nvPr/>
          </p:nvSpPr>
          <p:spPr>
            <a:xfrm>
              <a:off x="4008438" y="2703513"/>
              <a:ext cx="2381250" cy="496887"/>
            </a:xfrm>
            <a:custGeom>
              <a:avLst/>
              <a:gdLst>
                <a:gd name="connsiteX0" fmla="*/ 1471612 w 2381250"/>
                <a:gd name="connsiteY0" fmla="*/ 300037 h 497681"/>
                <a:gd name="connsiteX1" fmla="*/ 1166812 w 2381250"/>
                <a:gd name="connsiteY1" fmla="*/ 345281 h 497681"/>
                <a:gd name="connsiteX2" fmla="*/ 902494 w 2381250"/>
                <a:gd name="connsiteY2" fmla="*/ 371475 h 497681"/>
                <a:gd name="connsiteX3" fmla="*/ 719137 w 2381250"/>
                <a:gd name="connsiteY3" fmla="*/ 402431 h 497681"/>
                <a:gd name="connsiteX4" fmla="*/ 550069 w 2381250"/>
                <a:gd name="connsiteY4" fmla="*/ 438150 h 497681"/>
                <a:gd name="connsiteX5" fmla="*/ 483394 w 2381250"/>
                <a:gd name="connsiteY5" fmla="*/ 452437 h 497681"/>
                <a:gd name="connsiteX6" fmla="*/ 440531 w 2381250"/>
                <a:gd name="connsiteY6" fmla="*/ 464344 h 497681"/>
                <a:gd name="connsiteX7" fmla="*/ 404812 w 2381250"/>
                <a:gd name="connsiteY7" fmla="*/ 476250 h 497681"/>
                <a:gd name="connsiteX8" fmla="*/ 352425 w 2381250"/>
                <a:gd name="connsiteY8" fmla="*/ 492919 h 497681"/>
                <a:gd name="connsiteX9" fmla="*/ 326231 w 2381250"/>
                <a:gd name="connsiteY9" fmla="*/ 497681 h 497681"/>
                <a:gd name="connsiteX10" fmla="*/ 304800 w 2381250"/>
                <a:gd name="connsiteY10" fmla="*/ 495300 h 497681"/>
                <a:gd name="connsiteX11" fmla="*/ 254794 w 2381250"/>
                <a:gd name="connsiteY11" fmla="*/ 481012 h 497681"/>
                <a:gd name="connsiteX12" fmla="*/ 211931 w 2381250"/>
                <a:gd name="connsiteY12" fmla="*/ 464344 h 497681"/>
                <a:gd name="connsiteX13" fmla="*/ 169069 w 2381250"/>
                <a:gd name="connsiteY13" fmla="*/ 440531 h 497681"/>
                <a:gd name="connsiteX14" fmla="*/ 92869 w 2381250"/>
                <a:gd name="connsiteY14" fmla="*/ 390525 h 497681"/>
                <a:gd name="connsiteX15" fmla="*/ 0 w 2381250"/>
                <a:gd name="connsiteY15" fmla="*/ 316706 h 497681"/>
                <a:gd name="connsiteX16" fmla="*/ 42862 w 2381250"/>
                <a:gd name="connsiteY16" fmla="*/ 230981 h 497681"/>
                <a:gd name="connsiteX17" fmla="*/ 150019 w 2381250"/>
                <a:gd name="connsiteY17" fmla="*/ 271462 h 497681"/>
                <a:gd name="connsiteX18" fmla="*/ 219075 w 2381250"/>
                <a:gd name="connsiteY18" fmla="*/ 288131 h 497681"/>
                <a:gd name="connsiteX19" fmla="*/ 278606 w 2381250"/>
                <a:gd name="connsiteY19" fmla="*/ 292894 h 497681"/>
                <a:gd name="connsiteX20" fmla="*/ 345281 w 2381250"/>
                <a:gd name="connsiteY20" fmla="*/ 292894 h 497681"/>
                <a:gd name="connsiteX21" fmla="*/ 464344 w 2381250"/>
                <a:gd name="connsiteY21" fmla="*/ 276225 h 497681"/>
                <a:gd name="connsiteX22" fmla="*/ 697706 w 2381250"/>
                <a:gd name="connsiteY22" fmla="*/ 240506 h 497681"/>
                <a:gd name="connsiteX23" fmla="*/ 935831 w 2381250"/>
                <a:gd name="connsiteY23" fmla="*/ 207169 h 497681"/>
                <a:gd name="connsiteX24" fmla="*/ 1181100 w 2381250"/>
                <a:gd name="connsiteY24" fmla="*/ 183356 h 497681"/>
                <a:gd name="connsiteX25" fmla="*/ 1481137 w 2381250"/>
                <a:gd name="connsiteY25" fmla="*/ 128587 h 497681"/>
                <a:gd name="connsiteX26" fmla="*/ 1783556 w 2381250"/>
                <a:gd name="connsiteY26" fmla="*/ 71437 h 497681"/>
                <a:gd name="connsiteX27" fmla="*/ 1900237 w 2381250"/>
                <a:gd name="connsiteY27" fmla="*/ 50006 h 497681"/>
                <a:gd name="connsiteX28" fmla="*/ 1959769 w 2381250"/>
                <a:gd name="connsiteY28" fmla="*/ 28575 h 497681"/>
                <a:gd name="connsiteX29" fmla="*/ 2035969 w 2381250"/>
                <a:gd name="connsiteY29" fmla="*/ 4762 h 497681"/>
                <a:gd name="connsiteX30" fmla="*/ 2078831 w 2381250"/>
                <a:gd name="connsiteY30" fmla="*/ 0 h 497681"/>
                <a:gd name="connsiteX31" fmla="*/ 2135981 w 2381250"/>
                <a:gd name="connsiteY31" fmla="*/ 9525 h 497681"/>
                <a:gd name="connsiteX32" fmla="*/ 2212181 w 2381250"/>
                <a:gd name="connsiteY32" fmla="*/ 28575 h 497681"/>
                <a:gd name="connsiteX33" fmla="*/ 2255044 w 2381250"/>
                <a:gd name="connsiteY33" fmla="*/ 45244 h 497681"/>
                <a:gd name="connsiteX34" fmla="*/ 2283619 w 2381250"/>
                <a:gd name="connsiteY34" fmla="*/ 59531 h 497681"/>
                <a:gd name="connsiteX35" fmla="*/ 2321719 w 2381250"/>
                <a:gd name="connsiteY35" fmla="*/ 80962 h 497681"/>
                <a:gd name="connsiteX36" fmla="*/ 2359819 w 2381250"/>
                <a:gd name="connsiteY36" fmla="*/ 119062 h 497681"/>
                <a:gd name="connsiteX37" fmla="*/ 2376487 w 2381250"/>
                <a:gd name="connsiteY37" fmla="*/ 145256 h 497681"/>
                <a:gd name="connsiteX38" fmla="*/ 2381250 w 2381250"/>
                <a:gd name="connsiteY38" fmla="*/ 166687 h 497681"/>
                <a:gd name="connsiteX39" fmla="*/ 2371725 w 2381250"/>
                <a:gd name="connsiteY39" fmla="*/ 192881 h 497681"/>
                <a:gd name="connsiteX40" fmla="*/ 2357437 w 2381250"/>
                <a:gd name="connsiteY40" fmla="*/ 211931 h 497681"/>
                <a:gd name="connsiteX41" fmla="*/ 2312194 w 2381250"/>
                <a:gd name="connsiteY41" fmla="*/ 230981 h 497681"/>
                <a:gd name="connsiteX42" fmla="*/ 2252662 w 2381250"/>
                <a:gd name="connsiteY42" fmla="*/ 245269 h 497681"/>
                <a:gd name="connsiteX43" fmla="*/ 2205037 w 2381250"/>
                <a:gd name="connsiteY43" fmla="*/ 254794 h 497681"/>
                <a:gd name="connsiteX44" fmla="*/ 2093119 w 2381250"/>
                <a:gd name="connsiteY44" fmla="*/ 247650 h 497681"/>
                <a:gd name="connsiteX45" fmla="*/ 1976437 w 2381250"/>
                <a:gd name="connsiteY45" fmla="*/ 254794 h 497681"/>
                <a:gd name="connsiteX46" fmla="*/ 1788319 w 2381250"/>
                <a:gd name="connsiteY46" fmla="*/ 266700 h 497681"/>
                <a:gd name="connsiteX47" fmla="*/ 1471612 w 2381250"/>
                <a:gd name="connsiteY47" fmla="*/ 3000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1250" h="497681">
                  <a:moveTo>
                    <a:pt x="1471612" y="300037"/>
                  </a:moveTo>
                  <a:lnTo>
                    <a:pt x="1166812" y="345281"/>
                  </a:lnTo>
                  <a:lnTo>
                    <a:pt x="902494" y="371475"/>
                  </a:lnTo>
                  <a:lnTo>
                    <a:pt x="719137" y="402431"/>
                  </a:lnTo>
                  <a:lnTo>
                    <a:pt x="550069" y="438150"/>
                  </a:lnTo>
                  <a:lnTo>
                    <a:pt x="483394" y="452437"/>
                  </a:lnTo>
                  <a:lnTo>
                    <a:pt x="440531" y="464344"/>
                  </a:lnTo>
                  <a:lnTo>
                    <a:pt x="404812" y="476250"/>
                  </a:lnTo>
                  <a:lnTo>
                    <a:pt x="352425" y="492919"/>
                  </a:lnTo>
                  <a:lnTo>
                    <a:pt x="326231" y="497681"/>
                  </a:lnTo>
                  <a:lnTo>
                    <a:pt x="304800" y="495300"/>
                  </a:lnTo>
                  <a:lnTo>
                    <a:pt x="254794" y="481012"/>
                  </a:lnTo>
                  <a:lnTo>
                    <a:pt x="211931" y="464344"/>
                  </a:lnTo>
                  <a:lnTo>
                    <a:pt x="169069" y="440531"/>
                  </a:lnTo>
                  <a:lnTo>
                    <a:pt x="92869" y="390525"/>
                  </a:lnTo>
                  <a:lnTo>
                    <a:pt x="0" y="316706"/>
                  </a:lnTo>
                  <a:lnTo>
                    <a:pt x="42862" y="230981"/>
                  </a:lnTo>
                  <a:lnTo>
                    <a:pt x="150019" y="271462"/>
                  </a:lnTo>
                  <a:lnTo>
                    <a:pt x="219075" y="288131"/>
                  </a:lnTo>
                  <a:lnTo>
                    <a:pt x="278606" y="292894"/>
                  </a:lnTo>
                  <a:lnTo>
                    <a:pt x="345281" y="292894"/>
                  </a:lnTo>
                  <a:lnTo>
                    <a:pt x="464344" y="276225"/>
                  </a:lnTo>
                  <a:lnTo>
                    <a:pt x="697706" y="240506"/>
                  </a:lnTo>
                  <a:lnTo>
                    <a:pt x="935831" y="207169"/>
                  </a:lnTo>
                  <a:lnTo>
                    <a:pt x="1181100" y="183356"/>
                  </a:lnTo>
                  <a:lnTo>
                    <a:pt x="1481137" y="128587"/>
                  </a:lnTo>
                  <a:lnTo>
                    <a:pt x="1783556" y="71437"/>
                  </a:lnTo>
                  <a:lnTo>
                    <a:pt x="1900237" y="50006"/>
                  </a:lnTo>
                  <a:lnTo>
                    <a:pt x="1959769" y="28575"/>
                  </a:lnTo>
                  <a:lnTo>
                    <a:pt x="2035969" y="4762"/>
                  </a:lnTo>
                  <a:lnTo>
                    <a:pt x="2078831" y="0"/>
                  </a:lnTo>
                  <a:lnTo>
                    <a:pt x="2135981" y="9525"/>
                  </a:lnTo>
                  <a:lnTo>
                    <a:pt x="2212181" y="28575"/>
                  </a:lnTo>
                  <a:lnTo>
                    <a:pt x="2255044" y="45244"/>
                  </a:lnTo>
                  <a:lnTo>
                    <a:pt x="2283619" y="59531"/>
                  </a:lnTo>
                  <a:lnTo>
                    <a:pt x="2321719" y="80962"/>
                  </a:lnTo>
                  <a:lnTo>
                    <a:pt x="2359819" y="119062"/>
                  </a:lnTo>
                  <a:lnTo>
                    <a:pt x="2376487" y="145256"/>
                  </a:lnTo>
                  <a:lnTo>
                    <a:pt x="2381250" y="166687"/>
                  </a:lnTo>
                  <a:lnTo>
                    <a:pt x="2371725" y="192881"/>
                  </a:lnTo>
                  <a:lnTo>
                    <a:pt x="2357437" y="211931"/>
                  </a:lnTo>
                  <a:lnTo>
                    <a:pt x="2312194" y="230981"/>
                  </a:lnTo>
                  <a:lnTo>
                    <a:pt x="2252662" y="245269"/>
                  </a:lnTo>
                  <a:lnTo>
                    <a:pt x="2205037" y="254794"/>
                  </a:lnTo>
                  <a:lnTo>
                    <a:pt x="2093119" y="247650"/>
                  </a:lnTo>
                  <a:lnTo>
                    <a:pt x="1976437" y="254794"/>
                  </a:lnTo>
                  <a:lnTo>
                    <a:pt x="1788319" y="266700"/>
                  </a:lnTo>
                  <a:lnTo>
                    <a:pt x="1471612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927A4BD3-97DA-4FD6-8598-645CDE3E5CCE}"/>
                </a:ext>
              </a:extLst>
            </p:cNvPr>
            <p:cNvSpPr/>
            <p:nvPr/>
          </p:nvSpPr>
          <p:spPr>
            <a:xfrm>
              <a:off x="3235325" y="3622675"/>
              <a:ext cx="3705225" cy="628650"/>
            </a:xfrm>
            <a:custGeom>
              <a:avLst/>
              <a:gdLst>
                <a:gd name="connsiteX0" fmla="*/ 2384425 w 3705225"/>
                <a:gd name="connsiteY0" fmla="*/ 307975 h 628650"/>
                <a:gd name="connsiteX1" fmla="*/ 2124075 w 3705225"/>
                <a:gd name="connsiteY1" fmla="*/ 333375 h 628650"/>
                <a:gd name="connsiteX2" fmla="*/ 1930400 w 3705225"/>
                <a:gd name="connsiteY2" fmla="*/ 358775 h 628650"/>
                <a:gd name="connsiteX3" fmla="*/ 1520825 w 3705225"/>
                <a:gd name="connsiteY3" fmla="*/ 409575 h 628650"/>
                <a:gd name="connsiteX4" fmla="*/ 1317625 w 3705225"/>
                <a:gd name="connsiteY4" fmla="*/ 450850 h 628650"/>
                <a:gd name="connsiteX5" fmla="*/ 1111250 w 3705225"/>
                <a:gd name="connsiteY5" fmla="*/ 488950 h 628650"/>
                <a:gd name="connsiteX6" fmla="*/ 914400 w 3705225"/>
                <a:gd name="connsiteY6" fmla="*/ 527050 h 628650"/>
                <a:gd name="connsiteX7" fmla="*/ 717550 w 3705225"/>
                <a:gd name="connsiteY7" fmla="*/ 565150 h 628650"/>
                <a:gd name="connsiteX8" fmla="*/ 520700 w 3705225"/>
                <a:gd name="connsiteY8" fmla="*/ 606425 h 628650"/>
                <a:gd name="connsiteX9" fmla="*/ 444500 w 3705225"/>
                <a:gd name="connsiteY9" fmla="*/ 615950 h 628650"/>
                <a:gd name="connsiteX10" fmla="*/ 384175 w 3705225"/>
                <a:gd name="connsiteY10" fmla="*/ 625475 h 628650"/>
                <a:gd name="connsiteX11" fmla="*/ 339725 w 3705225"/>
                <a:gd name="connsiteY11" fmla="*/ 628650 h 628650"/>
                <a:gd name="connsiteX12" fmla="*/ 295275 w 3705225"/>
                <a:gd name="connsiteY12" fmla="*/ 615950 h 628650"/>
                <a:gd name="connsiteX13" fmla="*/ 254000 w 3705225"/>
                <a:gd name="connsiteY13" fmla="*/ 596900 h 628650"/>
                <a:gd name="connsiteX14" fmla="*/ 196850 w 3705225"/>
                <a:gd name="connsiteY14" fmla="*/ 561975 h 628650"/>
                <a:gd name="connsiteX15" fmla="*/ 142875 w 3705225"/>
                <a:gd name="connsiteY15" fmla="*/ 520700 h 628650"/>
                <a:gd name="connsiteX16" fmla="*/ 82550 w 3705225"/>
                <a:gd name="connsiteY16" fmla="*/ 460375 h 628650"/>
                <a:gd name="connsiteX17" fmla="*/ 34925 w 3705225"/>
                <a:gd name="connsiteY17" fmla="*/ 400050 h 628650"/>
                <a:gd name="connsiteX18" fmla="*/ 12700 w 3705225"/>
                <a:gd name="connsiteY18" fmla="*/ 368300 h 628650"/>
                <a:gd name="connsiteX19" fmla="*/ 0 w 3705225"/>
                <a:gd name="connsiteY19" fmla="*/ 333375 h 628650"/>
                <a:gd name="connsiteX20" fmla="*/ 0 w 3705225"/>
                <a:gd name="connsiteY20" fmla="*/ 311150 h 628650"/>
                <a:gd name="connsiteX21" fmla="*/ 12700 w 3705225"/>
                <a:gd name="connsiteY21" fmla="*/ 301625 h 628650"/>
                <a:gd name="connsiteX22" fmla="*/ 44450 w 3705225"/>
                <a:gd name="connsiteY22" fmla="*/ 307975 h 628650"/>
                <a:gd name="connsiteX23" fmla="*/ 104775 w 3705225"/>
                <a:gd name="connsiteY23" fmla="*/ 336550 h 628650"/>
                <a:gd name="connsiteX24" fmla="*/ 177800 w 3705225"/>
                <a:gd name="connsiteY24" fmla="*/ 365125 h 628650"/>
                <a:gd name="connsiteX25" fmla="*/ 257175 w 3705225"/>
                <a:gd name="connsiteY25" fmla="*/ 387350 h 628650"/>
                <a:gd name="connsiteX26" fmla="*/ 336550 w 3705225"/>
                <a:gd name="connsiteY26" fmla="*/ 403225 h 628650"/>
                <a:gd name="connsiteX27" fmla="*/ 406400 w 3705225"/>
                <a:gd name="connsiteY27" fmla="*/ 409575 h 628650"/>
                <a:gd name="connsiteX28" fmla="*/ 530225 w 3705225"/>
                <a:gd name="connsiteY28" fmla="*/ 396875 h 628650"/>
                <a:gd name="connsiteX29" fmla="*/ 809625 w 3705225"/>
                <a:gd name="connsiteY29" fmla="*/ 352425 h 628650"/>
                <a:gd name="connsiteX30" fmla="*/ 1127125 w 3705225"/>
                <a:gd name="connsiteY30" fmla="*/ 301625 h 628650"/>
                <a:gd name="connsiteX31" fmla="*/ 1603375 w 3705225"/>
                <a:gd name="connsiteY31" fmla="*/ 225425 h 628650"/>
                <a:gd name="connsiteX32" fmla="*/ 1870075 w 3705225"/>
                <a:gd name="connsiteY32" fmla="*/ 196850 h 628650"/>
                <a:gd name="connsiteX33" fmla="*/ 2270125 w 3705225"/>
                <a:gd name="connsiteY33" fmla="*/ 149225 h 628650"/>
                <a:gd name="connsiteX34" fmla="*/ 2625725 w 3705225"/>
                <a:gd name="connsiteY34" fmla="*/ 117475 h 628650"/>
                <a:gd name="connsiteX35" fmla="*/ 2933700 w 3705225"/>
                <a:gd name="connsiteY35" fmla="*/ 98425 h 628650"/>
                <a:gd name="connsiteX36" fmla="*/ 3114675 w 3705225"/>
                <a:gd name="connsiteY36" fmla="*/ 88900 h 628650"/>
                <a:gd name="connsiteX37" fmla="*/ 3190875 w 3705225"/>
                <a:gd name="connsiteY37" fmla="*/ 60325 h 628650"/>
                <a:gd name="connsiteX38" fmla="*/ 3368675 w 3705225"/>
                <a:gd name="connsiteY38" fmla="*/ 0 h 628650"/>
                <a:gd name="connsiteX39" fmla="*/ 3448050 w 3705225"/>
                <a:gd name="connsiteY39" fmla="*/ 31750 h 628650"/>
                <a:gd name="connsiteX40" fmla="*/ 3552825 w 3705225"/>
                <a:gd name="connsiteY40" fmla="*/ 82550 h 628650"/>
                <a:gd name="connsiteX41" fmla="*/ 3644900 w 3705225"/>
                <a:gd name="connsiteY41" fmla="*/ 139700 h 628650"/>
                <a:gd name="connsiteX42" fmla="*/ 3676650 w 3705225"/>
                <a:gd name="connsiteY42" fmla="*/ 161925 h 628650"/>
                <a:gd name="connsiteX43" fmla="*/ 3695700 w 3705225"/>
                <a:gd name="connsiteY43" fmla="*/ 193675 h 628650"/>
                <a:gd name="connsiteX44" fmla="*/ 3705225 w 3705225"/>
                <a:gd name="connsiteY44" fmla="*/ 225425 h 628650"/>
                <a:gd name="connsiteX45" fmla="*/ 3705225 w 3705225"/>
                <a:gd name="connsiteY45" fmla="*/ 247650 h 628650"/>
                <a:gd name="connsiteX46" fmla="*/ 3692525 w 3705225"/>
                <a:gd name="connsiteY46" fmla="*/ 273050 h 628650"/>
                <a:gd name="connsiteX47" fmla="*/ 3676650 w 3705225"/>
                <a:gd name="connsiteY47" fmla="*/ 288925 h 628650"/>
                <a:gd name="connsiteX48" fmla="*/ 3654425 w 3705225"/>
                <a:gd name="connsiteY48" fmla="*/ 304800 h 628650"/>
                <a:gd name="connsiteX49" fmla="*/ 3616325 w 3705225"/>
                <a:gd name="connsiteY49" fmla="*/ 311150 h 628650"/>
                <a:gd name="connsiteX50" fmla="*/ 3409950 w 3705225"/>
                <a:gd name="connsiteY50" fmla="*/ 304800 h 628650"/>
                <a:gd name="connsiteX51" fmla="*/ 3092450 w 3705225"/>
                <a:gd name="connsiteY51" fmla="*/ 295275 h 628650"/>
                <a:gd name="connsiteX52" fmla="*/ 2768600 w 3705225"/>
                <a:gd name="connsiteY52" fmla="*/ 288925 h 628650"/>
                <a:gd name="connsiteX53" fmla="*/ 2384425 w 3705225"/>
                <a:gd name="connsiteY53" fmla="*/ 30797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705225" h="628650">
                  <a:moveTo>
                    <a:pt x="2384425" y="307975"/>
                  </a:moveTo>
                  <a:lnTo>
                    <a:pt x="2124075" y="333375"/>
                  </a:lnTo>
                  <a:lnTo>
                    <a:pt x="1930400" y="358775"/>
                  </a:lnTo>
                  <a:lnTo>
                    <a:pt x="1520825" y="409575"/>
                  </a:lnTo>
                  <a:lnTo>
                    <a:pt x="1317625" y="450850"/>
                  </a:lnTo>
                  <a:lnTo>
                    <a:pt x="1111250" y="488950"/>
                  </a:lnTo>
                  <a:lnTo>
                    <a:pt x="914400" y="527050"/>
                  </a:lnTo>
                  <a:lnTo>
                    <a:pt x="717550" y="565150"/>
                  </a:lnTo>
                  <a:lnTo>
                    <a:pt x="520700" y="606425"/>
                  </a:lnTo>
                  <a:lnTo>
                    <a:pt x="444500" y="615950"/>
                  </a:lnTo>
                  <a:lnTo>
                    <a:pt x="384175" y="625475"/>
                  </a:lnTo>
                  <a:lnTo>
                    <a:pt x="339725" y="628650"/>
                  </a:lnTo>
                  <a:lnTo>
                    <a:pt x="295275" y="615950"/>
                  </a:lnTo>
                  <a:lnTo>
                    <a:pt x="254000" y="596900"/>
                  </a:lnTo>
                  <a:lnTo>
                    <a:pt x="196850" y="561975"/>
                  </a:lnTo>
                  <a:lnTo>
                    <a:pt x="142875" y="520700"/>
                  </a:lnTo>
                  <a:lnTo>
                    <a:pt x="82550" y="460375"/>
                  </a:lnTo>
                  <a:lnTo>
                    <a:pt x="34925" y="400050"/>
                  </a:lnTo>
                  <a:lnTo>
                    <a:pt x="12700" y="368300"/>
                  </a:lnTo>
                  <a:lnTo>
                    <a:pt x="0" y="333375"/>
                  </a:lnTo>
                  <a:lnTo>
                    <a:pt x="0" y="311150"/>
                  </a:lnTo>
                  <a:lnTo>
                    <a:pt x="12700" y="301625"/>
                  </a:lnTo>
                  <a:lnTo>
                    <a:pt x="44450" y="307975"/>
                  </a:lnTo>
                  <a:lnTo>
                    <a:pt x="104775" y="336550"/>
                  </a:lnTo>
                  <a:lnTo>
                    <a:pt x="177800" y="365125"/>
                  </a:lnTo>
                  <a:lnTo>
                    <a:pt x="257175" y="387350"/>
                  </a:lnTo>
                  <a:lnTo>
                    <a:pt x="336550" y="403225"/>
                  </a:lnTo>
                  <a:lnTo>
                    <a:pt x="406400" y="409575"/>
                  </a:lnTo>
                  <a:lnTo>
                    <a:pt x="530225" y="396875"/>
                  </a:lnTo>
                  <a:lnTo>
                    <a:pt x="809625" y="352425"/>
                  </a:lnTo>
                  <a:lnTo>
                    <a:pt x="1127125" y="301625"/>
                  </a:lnTo>
                  <a:lnTo>
                    <a:pt x="1603375" y="225425"/>
                  </a:lnTo>
                  <a:lnTo>
                    <a:pt x="1870075" y="196850"/>
                  </a:lnTo>
                  <a:lnTo>
                    <a:pt x="2270125" y="149225"/>
                  </a:lnTo>
                  <a:lnTo>
                    <a:pt x="2625725" y="117475"/>
                  </a:lnTo>
                  <a:lnTo>
                    <a:pt x="2933700" y="98425"/>
                  </a:lnTo>
                  <a:lnTo>
                    <a:pt x="3114675" y="88900"/>
                  </a:lnTo>
                  <a:lnTo>
                    <a:pt x="3190875" y="60325"/>
                  </a:lnTo>
                  <a:lnTo>
                    <a:pt x="3368675" y="0"/>
                  </a:lnTo>
                  <a:lnTo>
                    <a:pt x="3448050" y="31750"/>
                  </a:lnTo>
                  <a:lnTo>
                    <a:pt x="3552825" y="82550"/>
                  </a:lnTo>
                  <a:lnTo>
                    <a:pt x="3644900" y="139700"/>
                  </a:lnTo>
                  <a:lnTo>
                    <a:pt x="3676650" y="161925"/>
                  </a:lnTo>
                  <a:lnTo>
                    <a:pt x="3695700" y="193675"/>
                  </a:lnTo>
                  <a:lnTo>
                    <a:pt x="3705225" y="225425"/>
                  </a:lnTo>
                  <a:lnTo>
                    <a:pt x="3705225" y="247650"/>
                  </a:lnTo>
                  <a:lnTo>
                    <a:pt x="3692525" y="273050"/>
                  </a:lnTo>
                  <a:lnTo>
                    <a:pt x="3676650" y="288925"/>
                  </a:lnTo>
                  <a:lnTo>
                    <a:pt x="3654425" y="304800"/>
                  </a:lnTo>
                  <a:lnTo>
                    <a:pt x="3616325" y="311150"/>
                  </a:lnTo>
                  <a:lnTo>
                    <a:pt x="3409950" y="304800"/>
                  </a:lnTo>
                  <a:lnTo>
                    <a:pt x="3092450" y="295275"/>
                  </a:lnTo>
                  <a:lnTo>
                    <a:pt x="2768600" y="288925"/>
                  </a:lnTo>
                  <a:lnTo>
                    <a:pt x="2384425" y="307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691B8C2E-8371-4158-B39D-9C0BC2B65A98}"/>
                </a:ext>
              </a:extLst>
            </p:cNvPr>
            <p:cNvSpPr/>
            <p:nvPr/>
          </p:nvSpPr>
          <p:spPr>
            <a:xfrm rot="16200000">
              <a:off x="1999456" y="2729707"/>
              <a:ext cx="4289425" cy="2316162"/>
            </a:xfrm>
            <a:custGeom>
              <a:avLst/>
              <a:gdLst>
                <a:gd name="connsiteX0" fmla="*/ 1556952 w 4289560"/>
                <a:gd name="connsiteY0" fmla="*/ 1895879 h 2316009"/>
                <a:gd name="connsiteX1" fmla="*/ 1292164 w 4289560"/>
                <a:gd name="connsiteY1" fmla="*/ 1754659 h 2316009"/>
                <a:gd name="connsiteX2" fmla="*/ 1129761 w 4289560"/>
                <a:gd name="connsiteY2" fmla="*/ 1652275 h 2316009"/>
                <a:gd name="connsiteX3" fmla="*/ 992071 w 4289560"/>
                <a:gd name="connsiteY3" fmla="*/ 1553421 h 2316009"/>
                <a:gd name="connsiteX4" fmla="*/ 864973 w 4289560"/>
                <a:gd name="connsiteY4" fmla="*/ 1454566 h 2316009"/>
                <a:gd name="connsiteX5" fmla="*/ 787302 w 4289560"/>
                <a:gd name="connsiteY5" fmla="*/ 1380426 h 2316009"/>
                <a:gd name="connsiteX6" fmla="*/ 674326 w 4289560"/>
                <a:gd name="connsiteY6" fmla="*/ 1270980 h 2316009"/>
                <a:gd name="connsiteX7" fmla="*/ 586064 w 4289560"/>
                <a:gd name="connsiteY7" fmla="*/ 1175657 h 2316009"/>
                <a:gd name="connsiteX8" fmla="*/ 508393 w 4289560"/>
                <a:gd name="connsiteY8" fmla="*/ 1080333 h 2316009"/>
                <a:gd name="connsiteX9" fmla="*/ 423661 w 4289560"/>
                <a:gd name="connsiteY9" fmla="*/ 963827 h 2316009"/>
                <a:gd name="connsiteX10" fmla="*/ 321276 w 4289560"/>
                <a:gd name="connsiteY10" fmla="*/ 797893 h 2316009"/>
                <a:gd name="connsiteX11" fmla="*/ 240074 w 4289560"/>
                <a:gd name="connsiteY11" fmla="*/ 646082 h 2316009"/>
                <a:gd name="connsiteX12" fmla="*/ 158873 w 4289560"/>
                <a:gd name="connsiteY12" fmla="*/ 466026 h 2316009"/>
                <a:gd name="connsiteX13" fmla="*/ 98854 w 4289560"/>
                <a:gd name="connsiteY13" fmla="*/ 324806 h 2316009"/>
                <a:gd name="connsiteX14" fmla="*/ 38836 w 4289560"/>
                <a:gd name="connsiteY14" fmla="*/ 165933 h 2316009"/>
                <a:gd name="connsiteX15" fmla="*/ 10592 w 4289560"/>
                <a:gd name="connsiteY15" fmla="*/ 77671 h 2316009"/>
                <a:gd name="connsiteX16" fmla="*/ 0 w 4289560"/>
                <a:gd name="connsiteY16" fmla="*/ 24713 h 2316009"/>
                <a:gd name="connsiteX17" fmla="*/ 7061 w 4289560"/>
                <a:gd name="connsiteY17" fmla="*/ 3530 h 2316009"/>
                <a:gd name="connsiteX18" fmla="*/ 24714 w 4289560"/>
                <a:gd name="connsiteY18" fmla="*/ 0 h 2316009"/>
                <a:gd name="connsiteX19" fmla="*/ 42366 w 4289560"/>
                <a:gd name="connsiteY19" fmla="*/ 3530 h 2316009"/>
                <a:gd name="connsiteX20" fmla="*/ 67080 w 4289560"/>
                <a:gd name="connsiteY20" fmla="*/ 21183 h 2316009"/>
                <a:gd name="connsiteX21" fmla="*/ 109446 w 4289560"/>
                <a:gd name="connsiteY21" fmla="*/ 127098 h 2316009"/>
                <a:gd name="connsiteX22" fmla="*/ 165934 w 4289560"/>
                <a:gd name="connsiteY22" fmla="*/ 233013 h 2316009"/>
                <a:gd name="connsiteX23" fmla="*/ 282440 w 4289560"/>
                <a:gd name="connsiteY23" fmla="*/ 455434 h 2316009"/>
                <a:gd name="connsiteX24" fmla="*/ 377764 w 4289560"/>
                <a:gd name="connsiteY24" fmla="*/ 610777 h 2316009"/>
                <a:gd name="connsiteX25" fmla="*/ 522515 w 4289560"/>
                <a:gd name="connsiteY25" fmla="*/ 815546 h 2316009"/>
                <a:gd name="connsiteX26" fmla="*/ 656674 w 4289560"/>
                <a:gd name="connsiteY26" fmla="*/ 977949 h 2316009"/>
                <a:gd name="connsiteX27" fmla="*/ 819077 w 4289560"/>
                <a:gd name="connsiteY27" fmla="*/ 1136821 h 2316009"/>
                <a:gd name="connsiteX28" fmla="*/ 999132 w 4289560"/>
                <a:gd name="connsiteY28" fmla="*/ 1288633 h 2316009"/>
                <a:gd name="connsiteX29" fmla="*/ 1189779 w 4289560"/>
                <a:gd name="connsiteY29" fmla="*/ 1422792 h 2316009"/>
                <a:gd name="connsiteX30" fmla="*/ 1306286 w 4289560"/>
                <a:gd name="connsiteY30" fmla="*/ 1496932 h 2316009"/>
                <a:gd name="connsiteX31" fmla="*/ 1511055 w 4289560"/>
                <a:gd name="connsiteY31" fmla="*/ 1606378 h 2316009"/>
                <a:gd name="connsiteX32" fmla="*/ 1684050 w 4289560"/>
                <a:gd name="connsiteY32" fmla="*/ 1684049 h 2316009"/>
                <a:gd name="connsiteX33" fmla="*/ 2012386 w 4289560"/>
                <a:gd name="connsiteY33" fmla="*/ 1804086 h 2316009"/>
                <a:gd name="connsiteX34" fmla="*/ 2174790 w 4289560"/>
                <a:gd name="connsiteY34" fmla="*/ 1842922 h 2316009"/>
                <a:gd name="connsiteX35" fmla="*/ 2386620 w 4289560"/>
                <a:gd name="connsiteY35" fmla="*/ 1888818 h 2316009"/>
                <a:gd name="connsiteX36" fmla="*/ 2545492 w 4289560"/>
                <a:gd name="connsiteY36" fmla="*/ 1917062 h 2316009"/>
                <a:gd name="connsiteX37" fmla="*/ 2785566 w 4289560"/>
                <a:gd name="connsiteY37" fmla="*/ 1941776 h 2316009"/>
                <a:gd name="connsiteX38" fmla="*/ 2962091 w 4289560"/>
                <a:gd name="connsiteY38" fmla="*/ 1955898 h 2316009"/>
                <a:gd name="connsiteX39" fmla="*/ 3113903 w 4289560"/>
                <a:gd name="connsiteY39" fmla="*/ 1955898 h 2316009"/>
                <a:gd name="connsiteX40" fmla="*/ 3435179 w 4289560"/>
                <a:gd name="connsiteY40" fmla="*/ 1966489 h 2316009"/>
                <a:gd name="connsiteX41" fmla="*/ 3671722 w 4289560"/>
                <a:gd name="connsiteY41" fmla="*/ 1966489 h 2316009"/>
                <a:gd name="connsiteX42" fmla="*/ 3812942 w 4289560"/>
                <a:gd name="connsiteY42" fmla="*/ 1962959 h 2316009"/>
                <a:gd name="connsiteX43" fmla="*/ 3897674 w 4289560"/>
                <a:gd name="connsiteY43" fmla="*/ 1955898 h 2316009"/>
                <a:gd name="connsiteX44" fmla="*/ 3943571 w 4289560"/>
                <a:gd name="connsiteY44" fmla="*/ 1945306 h 2316009"/>
                <a:gd name="connsiteX45" fmla="*/ 3985937 w 4289560"/>
                <a:gd name="connsiteY45" fmla="*/ 1934715 h 2316009"/>
                <a:gd name="connsiteX46" fmla="*/ 4035364 w 4289560"/>
                <a:gd name="connsiteY46" fmla="*/ 1906471 h 2316009"/>
                <a:gd name="connsiteX47" fmla="*/ 4105974 w 4289560"/>
                <a:gd name="connsiteY47" fmla="*/ 1860574 h 2316009"/>
                <a:gd name="connsiteX48" fmla="*/ 4169523 w 4289560"/>
                <a:gd name="connsiteY48" fmla="*/ 1804086 h 2316009"/>
                <a:gd name="connsiteX49" fmla="*/ 4208359 w 4289560"/>
                <a:gd name="connsiteY49" fmla="*/ 1768781 h 2316009"/>
                <a:gd name="connsiteX50" fmla="*/ 4240133 w 4289560"/>
                <a:gd name="connsiteY50" fmla="*/ 1744068 h 2316009"/>
                <a:gd name="connsiteX51" fmla="*/ 4271908 w 4289560"/>
                <a:gd name="connsiteY51" fmla="*/ 1737007 h 2316009"/>
                <a:gd name="connsiteX52" fmla="*/ 4286030 w 4289560"/>
                <a:gd name="connsiteY52" fmla="*/ 1744068 h 2316009"/>
                <a:gd name="connsiteX53" fmla="*/ 4289560 w 4289560"/>
                <a:gd name="connsiteY53" fmla="*/ 1768781 h 2316009"/>
                <a:gd name="connsiteX54" fmla="*/ 4278969 w 4289560"/>
                <a:gd name="connsiteY54" fmla="*/ 1846452 h 2316009"/>
                <a:gd name="connsiteX55" fmla="*/ 4250725 w 4289560"/>
                <a:gd name="connsiteY55" fmla="*/ 1980611 h 2316009"/>
                <a:gd name="connsiteX56" fmla="*/ 4222481 w 4289560"/>
                <a:gd name="connsiteY56" fmla="*/ 2082996 h 2316009"/>
                <a:gd name="connsiteX57" fmla="*/ 4187176 w 4289560"/>
                <a:gd name="connsiteY57" fmla="*/ 2181850 h 2316009"/>
                <a:gd name="connsiteX58" fmla="*/ 4148340 w 4289560"/>
                <a:gd name="connsiteY58" fmla="*/ 2252460 h 2316009"/>
                <a:gd name="connsiteX59" fmla="*/ 4113035 w 4289560"/>
                <a:gd name="connsiteY59" fmla="*/ 2291295 h 2316009"/>
                <a:gd name="connsiteX60" fmla="*/ 4074200 w 4289560"/>
                <a:gd name="connsiteY60" fmla="*/ 2308948 h 2316009"/>
                <a:gd name="connsiteX61" fmla="*/ 4042425 w 4289560"/>
                <a:gd name="connsiteY61" fmla="*/ 2316009 h 2316009"/>
                <a:gd name="connsiteX62" fmla="*/ 3996529 w 4289560"/>
                <a:gd name="connsiteY62" fmla="*/ 2305417 h 2316009"/>
                <a:gd name="connsiteX63" fmla="*/ 3957693 w 4289560"/>
                <a:gd name="connsiteY63" fmla="*/ 2280704 h 2316009"/>
                <a:gd name="connsiteX64" fmla="*/ 3904735 w 4289560"/>
                <a:gd name="connsiteY64" fmla="*/ 2255990 h 2316009"/>
                <a:gd name="connsiteX65" fmla="*/ 3855308 w 4289560"/>
                <a:gd name="connsiteY65" fmla="*/ 2245399 h 2316009"/>
                <a:gd name="connsiteX66" fmla="*/ 3523441 w 4289560"/>
                <a:gd name="connsiteY66" fmla="*/ 2227746 h 2316009"/>
                <a:gd name="connsiteX67" fmla="*/ 3131556 w 4289560"/>
                <a:gd name="connsiteY67" fmla="*/ 2199502 h 2316009"/>
                <a:gd name="connsiteX68" fmla="*/ 3000927 w 4289560"/>
                <a:gd name="connsiteY68" fmla="*/ 2199502 h 2316009"/>
                <a:gd name="connsiteX69" fmla="*/ 2799688 w 4289560"/>
                <a:gd name="connsiteY69" fmla="*/ 2188911 h 2316009"/>
                <a:gd name="connsiteX70" fmla="*/ 2584328 w 4289560"/>
                <a:gd name="connsiteY70" fmla="*/ 2171258 h 2316009"/>
                <a:gd name="connsiteX71" fmla="*/ 2365437 w 4289560"/>
                <a:gd name="connsiteY71" fmla="*/ 2146545 h 2316009"/>
                <a:gd name="connsiteX72" fmla="*/ 2199503 w 4289560"/>
                <a:gd name="connsiteY72" fmla="*/ 2114770 h 2316009"/>
                <a:gd name="connsiteX73" fmla="*/ 2005325 w 4289560"/>
                <a:gd name="connsiteY73" fmla="*/ 2068874 h 2316009"/>
                <a:gd name="connsiteX74" fmla="*/ 1821739 w 4289560"/>
                <a:gd name="connsiteY74" fmla="*/ 2005325 h 2316009"/>
                <a:gd name="connsiteX75" fmla="*/ 1556952 w 4289560"/>
                <a:gd name="connsiteY75" fmla="*/ 1895879 h 23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89560" h="2316009">
                  <a:moveTo>
                    <a:pt x="1556952" y="1895879"/>
                  </a:moveTo>
                  <a:lnTo>
                    <a:pt x="1292164" y="1754659"/>
                  </a:lnTo>
                  <a:lnTo>
                    <a:pt x="1129761" y="1652275"/>
                  </a:lnTo>
                  <a:lnTo>
                    <a:pt x="992071" y="1553421"/>
                  </a:lnTo>
                  <a:lnTo>
                    <a:pt x="864973" y="1454566"/>
                  </a:lnTo>
                  <a:lnTo>
                    <a:pt x="787302" y="1380426"/>
                  </a:lnTo>
                  <a:lnTo>
                    <a:pt x="674326" y="1270980"/>
                  </a:lnTo>
                  <a:lnTo>
                    <a:pt x="586064" y="1175657"/>
                  </a:lnTo>
                  <a:lnTo>
                    <a:pt x="508393" y="1080333"/>
                  </a:lnTo>
                  <a:lnTo>
                    <a:pt x="423661" y="963827"/>
                  </a:lnTo>
                  <a:lnTo>
                    <a:pt x="321276" y="797893"/>
                  </a:lnTo>
                  <a:lnTo>
                    <a:pt x="240074" y="646082"/>
                  </a:lnTo>
                  <a:lnTo>
                    <a:pt x="158873" y="466026"/>
                  </a:lnTo>
                  <a:lnTo>
                    <a:pt x="98854" y="324806"/>
                  </a:lnTo>
                  <a:lnTo>
                    <a:pt x="38836" y="165933"/>
                  </a:lnTo>
                  <a:lnTo>
                    <a:pt x="10592" y="77671"/>
                  </a:lnTo>
                  <a:lnTo>
                    <a:pt x="0" y="24713"/>
                  </a:lnTo>
                  <a:lnTo>
                    <a:pt x="7061" y="3530"/>
                  </a:lnTo>
                  <a:lnTo>
                    <a:pt x="24714" y="0"/>
                  </a:lnTo>
                  <a:lnTo>
                    <a:pt x="42366" y="3530"/>
                  </a:lnTo>
                  <a:lnTo>
                    <a:pt x="67080" y="21183"/>
                  </a:lnTo>
                  <a:lnTo>
                    <a:pt x="109446" y="127098"/>
                  </a:lnTo>
                  <a:lnTo>
                    <a:pt x="165934" y="233013"/>
                  </a:lnTo>
                  <a:lnTo>
                    <a:pt x="282440" y="455434"/>
                  </a:lnTo>
                  <a:lnTo>
                    <a:pt x="377764" y="610777"/>
                  </a:lnTo>
                  <a:lnTo>
                    <a:pt x="522515" y="815546"/>
                  </a:lnTo>
                  <a:lnTo>
                    <a:pt x="656674" y="977949"/>
                  </a:lnTo>
                  <a:lnTo>
                    <a:pt x="819077" y="1136821"/>
                  </a:lnTo>
                  <a:lnTo>
                    <a:pt x="999132" y="1288633"/>
                  </a:lnTo>
                  <a:lnTo>
                    <a:pt x="1189779" y="1422792"/>
                  </a:lnTo>
                  <a:lnTo>
                    <a:pt x="1306286" y="1496932"/>
                  </a:lnTo>
                  <a:lnTo>
                    <a:pt x="1511055" y="1606378"/>
                  </a:lnTo>
                  <a:lnTo>
                    <a:pt x="1684050" y="1684049"/>
                  </a:lnTo>
                  <a:lnTo>
                    <a:pt x="2012386" y="1804086"/>
                  </a:lnTo>
                  <a:lnTo>
                    <a:pt x="2174790" y="1842922"/>
                  </a:lnTo>
                  <a:lnTo>
                    <a:pt x="2386620" y="1888818"/>
                  </a:lnTo>
                  <a:lnTo>
                    <a:pt x="2545492" y="1917062"/>
                  </a:lnTo>
                  <a:lnTo>
                    <a:pt x="2785566" y="1941776"/>
                  </a:lnTo>
                  <a:lnTo>
                    <a:pt x="2962091" y="1955898"/>
                  </a:lnTo>
                  <a:lnTo>
                    <a:pt x="3113903" y="1955898"/>
                  </a:lnTo>
                  <a:lnTo>
                    <a:pt x="3435179" y="1966489"/>
                  </a:lnTo>
                  <a:lnTo>
                    <a:pt x="3671722" y="1966489"/>
                  </a:lnTo>
                  <a:lnTo>
                    <a:pt x="3812942" y="1962959"/>
                  </a:lnTo>
                  <a:lnTo>
                    <a:pt x="3897674" y="1955898"/>
                  </a:lnTo>
                  <a:lnTo>
                    <a:pt x="3943571" y="1945306"/>
                  </a:lnTo>
                  <a:lnTo>
                    <a:pt x="3985937" y="1934715"/>
                  </a:lnTo>
                  <a:lnTo>
                    <a:pt x="4035364" y="1906471"/>
                  </a:lnTo>
                  <a:lnTo>
                    <a:pt x="4105974" y="1860574"/>
                  </a:lnTo>
                  <a:lnTo>
                    <a:pt x="4169523" y="1804086"/>
                  </a:lnTo>
                  <a:lnTo>
                    <a:pt x="4208359" y="1768781"/>
                  </a:lnTo>
                  <a:lnTo>
                    <a:pt x="4240133" y="1744068"/>
                  </a:lnTo>
                  <a:lnTo>
                    <a:pt x="4271908" y="1737007"/>
                  </a:lnTo>
                  <a:lnTo>
                    <a:pt x="4286030" y="1744068"/>
                  </a:lnTo>
                  <a:lnTo>
                    <a:pt x="4289560" y="1768781"/>
                  </a:lnTo>
                  <a:lnTo>
                    <a:pt x="4278969" y="1846452"/>
                  </a:lnTo>
                  <a:lnTo>
                    <a:pt x="4250725" y="1980611"/>
                  </a:lnTo>
                  <a:lnTo>
                    <a:pt x="4222481" y="2082996"/>
                  </a:lnTo>
                  <a:lnTo>
                    <a:pt x="4187176" y="2181850"/>
                  </a:lnTo>
                  <a:lnTo>
                    <a:pt x="4148340" y="2252460"/>
                  </a:lnTo>
                  <a:lnTo>
                    <a:pt x="4113035" y="2291295"/>
                  </a:lnTo>
                  <a:lnTo>
                    <a:pt x="4074200" y="2308948"/>
                  </a:lnTo>
                  <a:lnTo>
                    <a:pt x="4042425" y="2316009"/>
                  </a:lnTo>
                  <a:lnTo>
                    <a:pt x="3996529" y="2305417"/>
                  </a:lnTo>
                  <a:lnTo>
                    <a:pt x="3957693" y="2280704"/>
                  </a:lnTo>
                  <a:lnTo>
                    <a:pt x="3904735" y="2255990"/>
                  </a:lnTo>
                  <a:lnTo>
                    <a:pt x="3855308" y="2245399"/>
                  </a:lnTo>
                  <a:lnTo>
                    <a:pt x="3523441" y="2227746"/>
                  </a:lnTo>
                  <a:lnTo>
                    <a:pt x="3131556" y="2199502"/>
                  </a:lnTo>
                  <a:lnTo>
                    <a:pt x="3000927" y="2199502"/>
                  </a:lnTo>
                  <a:lnTo>
                    <a:pt x="2799688" y="2188911"/>
                  </a:lnTo>
                  <a:lnTo>
                    <a:pt x="2584328" y="2171258"/>
                  </a:lnTo>
                  <a:lnTo>
                    <a:pt x="2365437" y="2146545"/>
                  </a:lnTo>
                  <a:lnTo>
                    <a:pt x="2199503" y="2114770"/>
                  </a:lnTo>
                  <a:lnTo>
                    <a:pt x="2005325" y="2068874"/>
                  </a:lnTo>
                  <a:lnTo>
                    <a:pt x="1821739" y="2005325"/>
                  </a:lnTo>
                  <a:lnTo>
                    <a:pt x="1556952" y="189587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6A6FD009-C776-4B05-9563-4232ADEEC6EB}"/>
                </a:ext>
              </a:extLst>
            </p:cNvPr>
            <p:cNvSpPr/>
            <p:nvPr/>
          </p:nvSpPr>
          <p:spPr>
            <a:xfrm>
              <a:off x="4991100" y="3833813"/>
              <a:ext cx="2305050" cy="2051050"/>
            </a:xfrm>
            <a:custGeom>
              <a:avLst/>
              <a:gdLst>
                <a:gd name="connsiteX0" fmla="*/ 520627 w 2304500"/>
                <a:gd name="connsiteY0" fmla="*/ 811332 h 2050793"/>
                <a:gd name="connsiteX1" fmla="*/ 140067 w 2304500"/>
                <a:gd name="connsiteY1" fmla="*/ 301276 h 2050793"/>
                <a:gd name="connsiteX2" fmla="*/ 0 w 2304500"/>
                <a:gd name="connsiteY2" fmla="*/ 124210 h 2050793"/>
                <a:gd name="connsiteX3" fmla="*/ 60784 w 2304500"/>
                <a:gd name="connsiteY3" fmla="*/ 0 h 2050793"/>
                <a:gd name="connsiteX4" fmla="*/ 245778 w 2304500"/>
                <a:gd name="connsiteY4" fmla="*/ 211422 h 2050793"/>
                <a:gd name="connsiteX5" fmla="*/ 525912 w 2304500"/>
                <a:gd name="connsiteY5" fmla="*/ 531198 h 2050793"/>
                <a:gd name="connsiteX6" fmla="*/ 750548 w 2304500"/>
                <a:gd name="connsiteY6" fmla="*/ 776976 h 2050793"/>
                <a:gd name="connsiteX7" fmla="*/ 961970 w 2304500"/>
                <a:gd name="connsiteY7" fmla="*/ 993683 h 2050793"/>
                <a:gd name="connsiteX8" fmla="*/ 1136393 w 2304500"/>
                <a:gd name="connsiteY8" fmla="*/ 1162821 h 2050793"/>
                <a:gd name="connsiteX9" fmla="*/ 1236819 w 2304500"/>
                <a:gd name="connsiteY9" fmla="*/ 1252675 h 2050793"/>
                <a:gd name="connsiteX10" fmla="*/ 1387457 w 2304500"/>
                <a:gd name="connsiteY10" fmla="*/ 1371600 h 2050793"/>
                <a:gd name="connsiteX11" fmla="*/ 1514310 w 2304500"/>
                <a:gd name="connsiteY11" fmla="*/ 1464097 h 2050793"/>
                <a:gd name="connsiteX12" fmla="*/ 1704590 w 2304500"/>
                <a:gd name="connsiteY12" fmla="*/ 1590950 h 2050793"/>
                <a:gd name="connsiteX13" fmla="*/ 1963582 w 2304500"/>
                <a:gd name="connsiteY13" fmla="*/ 1760088 h 2050793"/>
                <a:gd name="connsiteX14" fmla="*/ 2227859 w 2304500"/>
                <a:gd name="connsiteY14" fmla="*/ 1913369 h 2050793"/>
                <a:gd name="connsiteX15" fmla="*/ 2286000 w 2304500"/>
                <a:gd name="connsiteY15" fmla="*/ 1947725 h 2050793"/>
                <a:gd name="connsiteX16" fmla="*/ 2299214 w 2304500"/>
                <a:gd name="connsiteY16" fmla="*/ 1958296 h 2050793"/>
                <a:gd name="connsiteX17" fmla="*/ 2304500 w 2304500"/>
                <a:gd name="connsiteY17" fmla="*/ 1974153 h 2050793"/>
                <a:gd name="connsiteX18" fmla="*/ 2296571 w 2304500"/>
                <a:gd name="connsiteY18" fmla="*/ 1992652 h 2050793"/>
                <a:gd name="connsiteX19" fmla="*/ 2278072 w 2304500"/>
                <a:gd name="connsiteY19" fmla="*/ 2008509 h 2050793"/>
                <a:gd name="connsiteX20" fmla="*/ 2227859 w 2304500"/>
                <a:gd name="connsiteY20" fmla="*/ 2027008 h 2050793"/>
                <a:gd name="connsiteX21" fmla="*/ 2140648 w 2304500"/>
                <a:gd name="connsiteY21" fmla="*/ 2040222 h 2050793"/>
                <a:gd name="connsiteX22" fmla="*/ 2011152 w 2304500"/>
                <a:gd name="connsiteY22" fmla="*/ 2050793 h 2050793"/>
                <a:gd name="connsiteX23" fmla="*/ 1823515 w 2304500"/>
                <a:gd name="connsiteY23" fmla="*/ 2045507 h 2050793"/>
                <a:gd name="connsiteX24" fmla="*/ 1670234 w 2304500"/>
                <a:gd name="connsiteY24" fmla="*/ 2032294 h 2050793"/>
                <a:gd name="connsiteX25" fmla="*/ 1569808 w 2304500"/>
                <a:gd name="connsiteY25" fmla="*/ 2021723 h 2050793"/>
                <a:gd name="connsiteX26" fmla="*/ 1503739 w 2304500"/>
                <a:gd name="connsiteY26" fmla="*/ 2005866 h 2050793"/>
                <a:gd name="connsiteX27" fmla="*/ 1456169 w 2304500"/>
                <a:gd name="connsiteY27" fmla="*/ 1992652 h 2050793"/>
                <a:gd name="connsiteX28" fmla="*/ 1408599 w 2304500"/>
                <a:gd name="connsiteY28" fmla="*/ 1966224 h 2050793"/>
                <a:gd name="connsiteX29" fmla="*/ 1347815 w 2304500"/>
                <a:gd name="connsiteY29" fmla="*/ 1929225 h 2050793"/>
                <a:gd name="connsiteX30" fmla="*/ 1305531 w 2304500"/>
                <a:gd name="connsiteY30" fmla="*/ 1884298 h 2050793"/>
                <a:gd name="connsiteX31" fmla="*/ 1255318 w 2304500"/>
                <a:gd name="connsiteY31" fmla="*/ 1818229 h 2050793"/>
                <a:gd name="connsiteX32" fmla="*/ 1057110 w 2304500"/>
                <a:gd name="connsiteY32" fmla="*/ 1546023 h 2050793"/>
                <a:gd name="connsiteX33" fmla="*/ 721478 w 2304500"/>
                <a:gd name="connsiteY33" fmla="*/ 1091466 h 2050793"/>
                <a:gd name="connsiteX34" fmla="*/ 520627 w 2304500"/>
                <a:gd name="connsiteY34" fmla="*/ 811332 h 205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04500" h="2050793">
                  <a:moveTo>
                    <a:pt x="520627" y="811332"/>
                  </a:moveTo>
                  <a:lnTo>
                    <a:pt x="140067" y="301276"/>
                  </a:lnTo>
                  <a:lnTo>
                    <a:pt x="0" y="124210"/>
                  </a:lnTo>
                  <a:lnTo>
                    <a:pt x="60784" y="0"/>
                  </a:lnTo>
                  <a:lnTo>
                    <a:pt x="245778" y="211422"/>
                  </a:lnTo>
                  <a:lnTo>
                    <a:pt x="525912" y="531198"/>
                  </a:lnTo>
                  <a:lnTo>
                    <a:pt x="750548" y="776976"/>
                  </a:lnTo>
                  <a:lnTo>
                    <a:pt x="961970" y="993683"/>
                  </a:lnTo>
                  <a:lnTo>
                    <a:pt x="1136393" y="1162821"/>
                  </a:lnTo>
                  <a:lnTo>
                    <a:pt x="1236819" y="1252675"/>
                  </a:lnTo>
                  <a:lnTo>
                    <a:pt x="1387457" y="1371600"/>
                  </a:lnTo>
                  <a:lnTo>
                    <a:pt x="1514310" y="1464097"/>
                  </a:lnTo>
                  <a:lnTo>
                    <a:pt x="1704590" y="1590950"/>
                  </a:lnTo>
                  <a:lnTo>
                    <a:pt x="1963582" y="1760088"/>
                  </a:lnTo>
                  <a:lnTo>
                    <a:pt x="2227859" y="1913369"/>
                  </a:lnTo>
                  <a:lnTo>
                    <a:pt x="2286000" y="1947725"/>
                  </a:lnTo>
                  <a:lnTo>
                    <a:pt x="2299214" y="1958296"/>
                  </a:lnTo>
                  <a:lnTo>
                    <a:pt x="2304500" y="1974153"/>
                  </a:lnTo>
                  <a:lnTo>
                    <a:pt x="2296571" y="1992652"/>
                  </a:lnTo>
                  <a:lnTo>
                    <a:pt x="2278072" y="2008509"/>
                  </a:lnTo>
                  <a:lnTo>
                    <a:pt x="2227859" y="2027008"/>
                  </a:lnTo>
                  <a:lnTo>
                    <a:pt x="2140648" y="2040222"/>
                  </a:lnTo>
                  <a:lnTo>
                    <a:pt x="2011152" y="2050793"/>
                  </a:lnTo>
                  <a:lnTo>
                    <a:pt x="1823515" y="2045507"/>
                  </a:lnTo>
                  <a:lnTo>
                    <a:pt x="1670234" y="2032294"/>
                  </a:lnTo>
                  <a:lnTo>
                    <a:pt x="1569808" y="2021723"/>
                  </a:lnTo>
                  <a:lnTo>
                    <a:pt x="1503739" y="2005866"/>
                  </a:lnTo>
                  <a:lnTo>
                    <a:pt x="1456169" y="1992652"/>
                  </a:lnTo>
                  <a:lnTo>
                    <a:pt x="1408599" y="1966224"/>
                  </a:lnTo>
                  <a:lnTo>
                    <a:pt x="1347815" y="1929225"/>
                  </a:lnTo>
                  <a:lnTo>
                    <a:pt x="1305531" y="1884298"/>
                  </a:lnTo>
                  <a:lnTo>
                    <a:pt x="1255318" y="1818229"/>
                  </a:lnTo>
                  <a:lnTo>
                    <a:pt x="1057110" y="1546023"/>
                  </a:lnTo>
                  <a:lnTo>
                    <a:pt x="721478" y="1091466"/>
                  </a:lnTo>
                  <a:lnTo>
                    <a:pt x="520627" y="8113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743E02C1-F7E3-47BF-B387-52F52463BADD}"/>
              </a:ext>
            </a:extLst>
          </p:cNvPr>
          <p:cNvGrpSpPr/>
          <p:nvPr/>
        </p:nvGrpSpPr>
        <p:grpSpPr>
          <a:xfrm>
            <a:off x="2833688" y="1590675"/>
            <a:ext cx="4310062" cy="4289425"/>
            <a:chOff x="2833688" y="1590675"/>
            <a:chExt cx="4310062" cy="4289425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F0748316-1512-4B0A-AE79-E4E0AD9F6B46}"/>
                </a:ext>
              </a:extLst>
            </p:cNvPr>
            <p:cNvSpPr/>
            <p:nvPr/>
          </p:nvSpPr>
          <p:spPr>
            <a:xfrm>
              <a:off x="3095625" y="2062163"/>
              <a:ext cx="1179513" cy="1495425"/>
            </a:xfrm>
            <a:custGeom>
              <a:avLst/>
              <a:gdLst>
                <a:gd name="connsiteX0" fmla="*/ 476250 w 1178719"/>
                <a:gd name="connsiteY0" fmla="*/ 1152525 h 1495425"/>
                <a:gd name="connsiteX1" fmla="*/ 302419 w 1178719"/>
                <a:gd name="connsiteY1" fmla="*/ 1302543 h 1495425"/>
                <a:gd name="connsiteX2" fmla="*/ 176213 w 1178719"/>
                <a:gd name="connsiteY2" fmla="*/ 1404937 h 1495425"/>
                <a:gd name="connsiteX3" fmla="*/ 88106 w 1178719"/>
                <a:gd name="connsiteY3" fmla="*/ 1466850 h 1495425"/>
                <a:gd name="connsiteX4" fmla="*/ 54769 w 1178719"/>
                <a:gd name="connsiteY4" fmla="*/ 1485900 h 1495425"/>
                <a:gd name="connsiteX5" fmla="*/ 33338 w 1178719"/>
                <a:gd name="connsiteY5" fmla="*/ 1493043 h 1495425"/>
                <a:gd name="connsiteX6" fmla="*/ 21431 w 1178719"/>
                <a:gd name="connsiteY6" fmla="*/ 1495425 h 1495425"/>
                <a:gd name="connsiteX7" fmla="*/ 9525 w 1178719"/>
                <a:gd name="connsiteY7" fmla="*/ 1495425 h 1495425"/>
                <a:gd name="connsiteX8" fmla="*/ 0 w 1178719"/>
                <a:gd name="connsiteY8" fmla="*/ 1483518 h 1495425"/>
                <a:gd name="connsiteX9" fmla="*/ 4763 w 1178719"/>
                <a:gd name="connsiteY9" fmla="*/ 1457325 h 1495425"/>
                <a:gd name="connsiteX10" fmla="*/ 21431 w 1178719"/>
                <a:gd name="connsiteY10" fmla="*/ 1428750 h 1495425"/>
                <a:gd name="connsiteX11" fmla="*/ 109538 w 1178719"/>
                <a:gd name="connsiteY11" fmla="*/ 1333500 h 1495425"/>
                <a:gd name="connsiteX12" fmla="*/ 214313 w 1178719"/>
                <a:gd name="connsiteY12" fmla="*/ 1223962 h 1495425"/>
                <a:gd name="connsiteX13" fmla="*/ 338138 w 1178719"/>
                <a:gd name="connsiteY13" fmla="*/ 1081087 h 1495425"/>
                <a:gd name="connsiteX14" fmla="*/ 469106 w 1178719"/>
                <a:gd name="connsiteY14" fmla="*/ 919162 h 1495425"/>
                <a:gd name="connsiteX15" fmla="*/ 566738 w 1178719"/>
                <a:gd name="connsiteY15" fmla="*/ 785812 h 1495425"/>
                <a:gd name="connsiteX16" fmla="*/ 628650 w 1178719"/>
                <a:gd name="connsiteY16" fmla="*/ 697706 h 1495425"/>
                <a:gd name="connsiteX17" fmla="*/ 702469 w 1178719"/>
                <a:gd name="connsiteY17" fmla="*/ 566737 h 1495425"/>
                <a:gd name="connsiteX18" fmla="*/ 769144 w 1178719"/>
                <a:gd name="connsiteY18" fmla="*/ 447675 h 1495425"/>
                <a:gd name="connsiteX19" fmla="*/ 828675 w 1178719"/>
                <a:gd name="connsiteY19" fmla="*/ 321468 h 1495425"/>
                <a:gd name="connsiteX20" fmla="*/ 840581 w 1178719"/>
                <a:gd name="connsiteY20" fmla="*/ 278606 h 1495425"/>
                <a:gd name="connsiteX21" fmla="*/ 845344 w 1178719"/>
                <a:gd name="connsiteY21" fmla="*/ 242887 h 1495425"/>
                <a:gd name="connsiteX22" fmla="*/ 842963 w 1178719"/>
                <a:gd name="connsiteY22" fmla="*/ 219075 h 1495425"/>
                <a:gd name="connsiteX23" fmla="*/ 833438 w 1178719"/>
                <a:gd name="connsiteY23" fmla="*/ 188118 h 1495425"/>
                <a:gd name="connsiteX24" fmla="*/ 816769 w 1178719"/>
                <a:gd name="connsiteY24" fmla="*/ 152400 h 1495425"/>
                <a:gd name="connsiteX25" fmla="*/ 795338 w 1178719"/>
                <a:gd name="connsiteY25" fmla="*/ 121443 h 1495425"/>
                <a:gd name="connsiteX26" fmla="*/ 764381 w 1178719"/>
                <a:gd name="connsiteY26" fmla="*/ 90487 h 1495425"/>
                <a:gd name="connsiteX27" fmla="*/ 733425 w 1178719"/>
                <a:gd name="connsiteY27" fmla="*/ 54768 h 1495425"/>
                <a:gd name="connsiteX28" fmla="*/ 721519 w 1178719"/>
                <a:gd name="connsiteY28" fmla="*/ 35718 h 1495425"/>
                <a:gd name="connsiteX29" fmla="*/ 719138 w 1178719"/>
                <a:gd name="connsiteY29" fmla="*/ 16668 h 1495425"/>
                <a:gd name="connsiteX30" fmla="*/ 728663 w 1178719"/>
                <a:gd name="connsiteY30" fmla="*/ 7143 h 1495425"/>
                <a:gd name="connsiteX31" fmla="*/ 752475 w 1178719"/>
                <a:gd name="connsiteY31" fmla="*/ 0 h 1495425"/>
                <a:gd name="connsiteX32" fmla="*/ 792956 w 1178719"/>
                <a:gd name="connsiteY32" fmla="*/ 0 h 1495425"/>
                <a:gd name="connsiteX33" fmla="*/ 859631 w 1178719"/>
                <a:gd name="connsiteY33" fmla="*/ 19050 h 1495425"/>
                <a:gd name="connsiteX34" fmla="*/ 933450 w 1178719"/>
                <a:gd name="connsiteY34" fmla="*/ 45243 h 1495425"/>
                <a:gd name="connsiteX35" fmla="*/ 1007269 w 1178719"/>
                <a:gd name="connsiteY35" fmla="*/ 80962 h 1495425"/>
                <a:gd name="connsiteX36" fmla="*/ 1059656 w 1178719"/>
                <a:gd name="connsiteY36" fmla="*/ 109537 h 1495425"/>
                <a:gd name="connsiteX37" fmla="*/ 1114425 w 1178719"/>
                <a:gd name="connsiteY37" fmla="*/ 145256 h 1495425"/>
                <a:gd name="connsiteX38" fmla="*/ 1145381 w 1178719"/>
                <a:gd name="connsiteY38" fmla="*/ 169068 h 1495425"/>
                <a:gd name="connsiteX39" fmla="*/ 1164431 w 1178719"/>
                <a:gd name="connsiteY39" fmla="*/ 190500 h 1495425"/>
                <a:gd name="connsiteX40" fmla="*/ 1171575 w 1178719"/>
                <a:gd name="connsiteY40" fmla="*/ 204787 h 1495425"/>
                <a:gd name="connsiteX41" fmla="*/ 1178719 w 1178719"/>
                <a:gd name="connsiteY41" fmla="*/ 223837 h 1495425"/>
                <a:gd name="connsiteX42" fmla="*/ 1176338 w 1178719"/>
                <a:gd name="connsiteY42" fmla="*/ 247650 h 1495425"/>
                <a:gd name="connsiteX43" fmla="*/ 1164431 w 1178719"/>
                <a:gd name="connsiteY43" fmla="*/ 285750 h 1495425"/>
                <a:gd name="connsiteX44" fmla="*/ 1135856 w 1178719"/>
                <a:gd name="connsiteY44" fmla="*/ 319087 h 1495425"/>
                <a:gd name="connsiteX45" fmla="*/ 1097756 w 1178719"/>
                <a:gd name="connsiteY45" fmla="*/ 376237 h 1495425"/>
                <a:gd name="connsiteX46" fmla="*/ 971550 w 1178719"/>
                <a:gd name="connsiteY46" fmla="*/ 573881 h 1495425"/>
                <a:gd name="connsiteX47" fmla="*/ 859631 w 1178719"/>
                <a:gd name="connsiteY47" fmla="*/ 752475 h 1495425"/>
                <a:gd name="connsiteX48" fmla="*/ 783431 w 1178719"/>
                <a:gd name="connsiteY48" fmla="*/ 850106 h 1495425"/>
                <a:gd name="connsiteX49" fmla="*/ 647700 w 1178719"/>
                <a:gd name="connsiteY49" fmla="*/ 992981 h 1495425"/>
                <a:gd name="connsiteX50" fmla="*/ 476250 w 1178719"/>
                <a:gd name="connsiteY50" fmla="*/ 1152525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78719" h="1495425">
                  <a:moveTo>
                    <a:pt x="476250" y="1152525"/>
                  </a:moveTo>
                  <a:lnTo>
                    <a:pt x="302419" y="1302543"/>
                  </a:lnTo>
                  <a:lnTo>
                    <a:pt x="176213" y="1404937"/>
                  </a:lnTo>
                  <a:lnTo>
                    <a:pt x="88106" y="1466850"/>
                  </a:lnTo>
                  <a:lnTo>
                    <a:pt x="54769" y="1485900"/>
                  </a:lnTo>
                  <a:lnTo>
                    <a:pt x="33338" y="1493043"/>
                  </a:lnTo>
                  <a:lnTo>
                    <a:pt x="21431" y="1495425"/>
                  </a:lnTo>
                  <a:lnTo>
                    <a:pt x="9525" y="1495425"/>
                  </a:lnTo>
                  <a:lnTo>
                    <a:pt x="0" y="1483518"/>
                  </a:lnTo>
                  <a:lnTo>
                    <a:pt x="4763" y="1457325"/>
                  </a:lnTo>
                  <a:lnTo>
                    <a:pt x="21431" y="1428750"/>
                  </a:lnTo>
                  <a:lnTo>
                    <a:pt x="109538" y="1333500"/>
                  </a:lnTo>
                  <a:lnTo>
                    <a:pt x="214313" y="1223962"/>
                  </a:lnTo>
                  <a:lnTo>
                    <a:pt x="338138" y="1081087"/>
                  </a:lnTo>
                  <a:lnTo>
                    <a:pt x="469106" y="919162"/>
                  </a:lnTo>
                  <a:lnTo>
                    <a:pt x="566738" y="785812"/>
                  </a:lnTo>
                  <a:lnTo>
                    <a:pt x="628650" y="697706"/>
                  </a:lnTo>
                  <a:lnTo>
                    <a:pt x="702469" y="566737"/>
                  </a:lnTo>
                  <a:lnTo>
                    <a:pt x="769144" y="447675"/>
                  </a:lnTo>
                  <a:lnTo>
                    <a:pt x="828675" y="321468"/>
                  </a:lnTo>
                  <a:lnTo>
                    <a:pt x="840581" y="278606"/>
                  </a:lnTo>
                  <a:lnTo>
                    <a:pt x="845344" y="242887"/>
                  </a:lnTo>
                  <a:lnTo>
                    <a:pt x="842963" y="219075"/>
                  </a:lnTo>
                  <a:lnTo>
                    <a:pt x="833438" y="188118"/>
                  </a:lnTo>
                  <a:lnTo>
                    <a:pt x="816769" y="152400"/>
                  </a:lnTo>
                  <a:lnTo>
                    <a:pt x="795338" y="121443"/>
                  </a:lnTo>
                  <a:lnTo>
                    <a:pt x="764381" y="90487"/>
                  </a:lnTo>
                  <a:lnTo>
                    <a:pt x="733425" y="54768"/>
                  </a:lnTo>
                  <a:lnTo>
                    <a:pt x="721519" y="35718"/>
                  </a:lnTo>
                  <a:lnTo>
                    <a:pt x="719138" y="16668"/>
                  </a:lnTo>
                  <a:lnTo>
                    <a:pt x="728663" y="7143"/>
                  </a:lnTo>
                  <a:lnTo>
                    <a:pt x="752475" y="0"/>
                  </a:lnTo>
                  <a:lnTo>
                    <a:pt x="792956" y="0"/>
                  </a:lnTo>
                  <a:lnTo>
                    <a:pt x="859631" y="19050"/>
                  </a:lnTo>
                  <a:lnTo>
                    <a:pt x="933450" y="45243"/>
                  </a:lnTo>
                  <a:lnTo>
                    <a:pt x="1007269" y="80962"/>
                  </a:lnTo>
                  <a:lnTo>
                    <a:pt x="1059656" y="109537"/>
                  </a:lnTo>
                  <a:lnTo>
                    <a:pt x="1114425" y="145256"/>
                  </a:lnTo>
                  <a:lnTo>
                    <a:pt x="1145381" y="169068"/>
                  </a:lnTo>
                  <a:lnTo>
                    <a:pt x="1164431" y="190500"/>
                  </a:lnTo>
                  <a:lnTo>
                    <a:pt x="1171575" y="204787"/>
                  </a:lnTo>
                  <a:lnTo>
                    <a:pt x="1178719" y="223837"/>
                  </a:lnTo>
                  <a:lnTo>
                    <a:pt x="1176338" y="247650"/>
                  </a:lnTo>
                  <a:lnTo>
                    <a:pt x="1164431" y="285750"/>
                  </a:lnTo>
                  <a:lnTo>
                    <a:pt x="1135856" y="319087"/>
                  </a:lnTo>
                  <a:lnTo>
                    <a:pt x="1097756" y="376237"/>
                  </a:lnTo>
                  <a:lnTo>
                    <a:pt x="971550" y="573881"/>
                  </a:lnTo>
                  <a:lnTo>
                    <a:pt x="859631" y="752475"/>
                  </a:lnTo>
                  <a:lnTo>
                    <a:pt x="783431" y="850106"/>
                  </a:lnTo>
                  <a:lnTo>
                    <a:pt x="647700" y="992981"/>
                  </a:lnTo>
                  <a:lnTo>
                    <a:pt x="476250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E727E2B0-A2E0-4B58-B94B-962F09E44C72}"/>
                </a:ext>
              </a:extLst>
            </p:cNvPr>
            <p:cNvSpPr/>
            <p:nvPr/>
          </p:nvSpPr>
          <p:spPr>
            <a:xfrm>
              <a:off x="3856038" y="2551113"/>
              <a:ext cx="2381250" cy="496887"/>
            </a:xfrm>
            <a:custGeom>
              <a:avLst/>
              <a:gdLst>
                <a:gd name="connsiteX0" fmla="*/ 1471612 w 2381250"/>
                <a:gd name="connsiteY0" fmla="*/ 300037 h 497681"/>
                <a:gd name="connsiteX1" fmla="*/ 1166812 w 2381250"/>
                <a:gd name="connsiteY1" fmla="*/ 345281 h 497681"/>
                <a:gd name="connsiteX2" fmla="*/ 902494 w 2381250"/>
                <a:gd name="connsiteY2" fmla="*/ 371475 h 497681"/>
                <a:gd name="connsiteX3" fmla="*/ 719137 w 2381250"/>
                <a:gd name="connsiteY3" fmla="*/ 402431 h 497681"/>
                <a:gd name="connsiteX4" fmla="*/ 550069 w 2381250"/>
                <a:gd name="connsiteY4" fmla="*/ 438150 h 497681"/>
                <a:gd name="connsiteX5" fmla="*/ 483394 w 2381250"/>
                <a:gd name="connsiteY5" fmla="*/ 452437 h 497681"/>
                <a:gd name="connsiteX6" fmla="*/ 440531 w 2381250"/>
                <a:gd name="connsiteY6" fmla="*/ 464344 h 497681"/>
                <a:gd name="connsiteX7" fmla="*/ 404812 w 2381250"/>
                <a:gd name="connsiteY7" fmla="*/ 476250 h 497681"/>
                <a:gd name="connsiteX8" fmla="*/ 352425 w 2381250"/>
                <a:gd name="connsiteY8" fmla="*/ 492919 h 497681"/>
                <a:gd name="connsiteX9" fmla="*/ 326231 w 2381250"/>
                <a:gd name="connsiteY9" fmla="*/ 497681 h 497681"/>
                <a:gd name="connsiteX10" fmla="*/ 304800 w 2381250"/>
                <a:gd name="connsiteY10" fmla="*/ 495300 h 497681"/>
                <a:gd name="connsiteX11" fmla="*/ 254794 w 2381250"/>
                <a:gd name="connsiteY11" fmla="*/ 481012 h 497681"/>
                <a:gd name="connsiteX12" fmla="*/ 211931 w 2381250"/>
                <a:gd name="connsiteY12" fmla="*/ 464344 h 497681"/>
                <a:gd name="connsiteX13" fmla="*/ 169069 w 2381250"/>
                <a:gd name="connsiteY13" fmla="*/ 440531 h 497681"/>
                <a:gd name="connsiteX14" fmla="*/ 92869 w 2381250"/>
                <a:gd name="connsiteY14" fmla="*/ 390525 h 497681"/>
                <a:gd name="connsiteX15" fmla="*/ 0 w 2381250"/>
                <a:gd name="connsiteY15" fmla="*/ 316706 h 497681"/>
                <a:gd name="connsiteX16" fmla="*/ 42862 w 2381250"/>
                <a:gd name="connsiteY16" fmla="*/ 230981 h 497681"/>
                <a:gd name="connsiteX17" fmla="*/ 150019 w 2381250"/>
                <a:gd name="connsiteY17" fmla="*/ 271462 h 497681"/>
                <a:gd name="connsiteX18" fmla="*/ 219075 w 2381250"/>
                <a:gd name="connsiteY18" fmla="*/ 288131 h 497681"/>
                <a:gd name="connsiteX19" fmla="*/ 278606 w 2381250"/>
                <a:gd name="connsiteY19" fmla="*/ 292894 h 497681"/>
                <a:gd name="connsiteX20" fmla="*/ 345281 w 2381250"/>
                <a:gd name="connsiteY20" fmla="*/ 292894 h 497681"/>
                <a:gd name="connsiteX21" fmla="*/ 464344 w 2381250"/>
                <a:gd name="connsiteY21" fmla="*/ 276225 h 497681"/>
                <a:gd name="connsiteX22" fmla="*/ 697706 w 2381250"/>
                <a:gd name="connsiteY22" fmla="*/ 240506 h 497681"/>
                <a:gd name="connsiteX23" fmla="*/ 935831 w 2381250"/>
                <a:gd name="connsiteY23" fmla="*/ 207169 h 497681"/>
                <a:gd name="connsiteX24" fmla="*/ 1181100 w 2381250"/>
                <a:gd name="connsiteY24" fmla="*/ 183356 h 497681"/>
                <a:gd name="connsiteX25" fmla="*/ 1481137 w 2381250"/>
                <a:gd name="connsiteY25" fmla="*/ 128587 h 497681"/>
                <a:gd name="connsiteX26" fmla="*/ 1783556 w 2381250"/>
                <a:gd name="connsiteY26" fmla="*/ 71437 h 497681"/>
                <a:gd name="connsiteX27" fmla="*/ 1900237 w 2381250"/>
                <a:gd name="connsiteY27" fmla="*/ 50006 h 497681"/>
                <a:gd name="connsiteX28" fmla="*/ 1959769 w 2381250"/>
                <a:gd name="connsiteY28" fmla="*/ 28575 h 497681"/>
                <a:gd name="connsiteX29" fmla="*/ 2035969 w 2381250"/>
                <a:gd name="connsiteY29" fmla="*/ 4762 h 497681"/>
                <a:gd name="connsiteX30" fmla="*/ 2078831 w 2381250"/>
                <a:gd name="connsiteY30" fmla="*/ 0 h 497681"/>
                <a:gd name="connsiteX31" fmla="*/ 2135981 w 2381250"/>
                <a:gd name="connsiteY31" fmla="*/ 9525 h 497681"/>
                <a:gd name="connsiteX32" fmla="*/ 2212181 w 2381250"/>
                <a:gd name="connsiteY32" fmla="*/ 28575 h 497681"/>
                <a:gd name="connsiteX33" fmla="*/ 2255044 w 2381250"/>
                <a:gd name="connsiteY33" fmla="*/ 45244 h 497681"/>
                <a:gd name="connsiteX34" fmla="*/ 2283619 w 2381250"/>
                <a:gd name="connsiteY34" fmla="*/ 59531 h 497681"/>
                <a:gd name="connsiteX35" fmla="*/ 2321719 w 2381250"/>
                <a:gd name="connsiteY35" fmla="*/ 80962 h 497681"/>
                <a:gd name="connsiteX36" fmla="*/ 2359819 w 2381250"/>
                <a:gd name="connsiteY36" fmla="*/ 119062 h 497681"/>
                <a:gd name="connsiteX37" fmla="*/ 2376487 w 2381250"/>
                <a:gd name="connsiteY37" fmla="*/ 145256 h 497681"/>
                <a:gd name="connsiteX38" fmla="*/ 2381250 w 2381250"/>
                <a:gd name="connsiteY38" fmla="*/ 166687 h 497681"/>
                <a:gd name="connsiteX39" fmla="*/ 2371725 w 2381250"/>
                <a:gd name="connsiteY39" fmla="*/ 192881 h 497681"/>
                <a:gd name="connsiteX40" fmla="*/ 2357437 w 2381250"/>
                <a:gd name="connsiteY40" fmla="*/ 211931 h 497681"/>
                <a:gd name="connsiteX41" fmla="*/ 2312194 w 2381250"/>
                <a:gd name="connsiteY41" fmla="*/ 230981 h 497681"/>
                <a:gd name="connsiteX42" fmla="*/ 2252662 w 2381250"/>
                <a:gd name="connsiteY42" fmla="*/ 245269 h 497681"/>
                <a:gd name="connsiteX43" fmla="*/ 2205037 w 2381250"/>
                <a:gd name="connsiteY43" fmla="*/ 254794 h 497681"/>
                <a:gd name="connsiteX44" fmla="*/ 2093119 w 2381250"/>
                <a:gd name="connsiteY44" fmla="*/ 247650 h 497681"/>
                <a:gd name="connsiteX45" fmla="*/ 1976437 w 2381250"/>
                <a:gd name="connsiteY45" fmla="*/ 254794 h 497681"/>
                <a:gd name="connsiteX46" fmla="*/ 1788319 w 2381250"/>
                <a:gd name="connsiteY46" fmla="*/ 266700 h 497681"/>
                <a:gd name="connsiteX47" fmla="*/ 1471612 w 2381250"/>
                <a:gd name="connsiteY47" fmla="*/ 3000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1250" h="497681">
                  <a:moveTo>
                    <a:pt x="1471612" y="300037"/>
                  </a:moveTo>
                  <a:lnTo>
                    <a:pt x="1166812" y="345281"/>
                  </a:lnTo>
                  <a:lnTo>
                    <a:pt x="902494" y="371475"/>
                  </a:lnTo>
                  <a:lnTo>
                    <a:pt x="719137" y="402431"/>
                  </a:lnTo>
                  <a:lnTo>
                    <a:pt x="550069" y="438150"/>
                  </a:lnTo>
                  <a:lnTo>
                    <a:pt x="483394" y="452437"/>
                  </a:lnTo>
                  <a:lnTo>
                    <a:pt x="440531" y="464344"/>
                  </a:lnTo>
                  <a:lnTo>
                    <a:pt x="404812" y="476250"/>
                  </a:lnTo>
                  <a:lnTo>
                    <a:pt x="352425" y="492919"/>
                  </a:lnTo>
                  <a:lnTo>
                    <a:pt x="326231" y="497681"/>
                  </a:lnTo>
                  <a:lnTo>
                    <a:pt x="304800" y="495300"/>
                  </a:lnTo>
                  <a:lnTo>
                    <a:pt x="254794" y="481012"/>
                  </a:lnTo>
                  <a:lnTo>
                    <a:pt x="211931" y="464344"/>
                  </a:lnTo>
                  <a:lnTo>
                    <a:pt x="169069" y="440531"/>
                  </a:lnTo>
                  <a:lnTo>
                    <a:pt x="92869" y="390525"/>
                  </a:lnTo>
                  <a:lnTo>
                    <a:pt x="0" y="316706"/>
                  </a:lnTo>
                  <a:lnTo>
                    <a:pt x="42862" y="230981"/>
                  </a:lnTo>
                  <a:lnTo>
                    <a:pt x="150019" y="271462"/>
                  </a:lnTo>
                  <a:lnTo>
                    <a:pt x="219075" y="288131"/>
                  </a:lnTo>
                  <a:lnTo>
                    <a:pt x="278606" y="292894"/>
                  </a:lnTo>
                  <a:lnTo>
                    <a:pt x="345281" y="292894"/>
                  </a:lnTo>
                  <a:lnTo>
                    <a:pt x="464344" y="276225"/>
                  </a:lnTo>
                  <a:lnTo>
                    <a:pt x="697706" y="240506"/>
                  </a:lnTo>
                  <a:lnTo>
                    <a:pt x="935831" y="207169"/>
                  </a:lnTo>
                  <a:lnTo>
                    <a:pt x="1181100" y="183356"/>
                  </a:lnTo>
                  <a:lnTo>
                    <a:pt x="1481137" y="128587"/>
                  </a:lnTo>
                  <a:lnTo>
                    <a:pt x="1783556" y="71437"/>
                  </a:lnTo>
                  <a:lnTo>
                    <a:pt x="1900237" y="50006"/>
                  </a:lnTo>
                  <a:lnTo>
                    <a:pt x="1959769" y="28575"/>
                  </a:lnTo>
                  <a:lnTo>
                    <a:pt x="2035969" y="4762"/>
                  </a:lnTo>
                  <a:lnTo>
                    <a:pt x="2078831" y="0"/>
                  </a:lnTo>
                  <a:lnTo>
                    <a:pt x="2135981" y="9525"/>
                  </a:lnTo>
                  <a:lnTo>
                    <a:pt x="2212181" y="28575"/>
                  </a:lnTo>
                  <a:lnTo>
                    <a:pt x="2255044" y="45244"/>
                  </a:lnTo>
                  <a:lnTo>
                    <a:pt x="2283619" y="59531"/>
                  </a:lnTo>
                  <a:lnTo>
                    <a:pt x="2321719" y="80962"/>
                  </a:lnTo>
                  <a:lnTo>
                    <a:pt x="2359819" y="119062"/>
                  </a:lnTo>
                  <a:lnTo>
                    <a:pt x="2376487" y="145256"/>
                  </a:lnTo>
                  <a:lnTo>
                    <a:pt x="2381250" y="166687"/>
                  </a:lnTo>
                  <a:lnTo>
                    <a:pt x="2371725" y="192881"/>
                  </a:lnTo>
                  <a:lnTo>
                    <a:pt x="2357437" y="211931"/>
                  </a:lnTo>
                  <a:lnTo>
                    <a:pt x="2312194" y="230981"/>
                  </a:lnTo>
                  <a:lnTo>
                    <a:pt x="2252662" y="245269"/>
                  </a:lnTo>
                  <a:lnTo>
                    <a:pt x="2205037" y="254794"/>
                  </a:lnTo>
                  <a:lnTo>
                    <a:pt x="2093119" y="247650"/>
                  </a:lnTo>
                  <a:lnTo>
                    <a:pt x="1976437" y="254794"/>
                  </a:lnTo>
                  <a:lnTo>
                    <a:pt x="1788319" y="266700"/>
                  </a:lnTo>
                  <a:lnTo>
                    <a:pt x="14716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B860CC0B-BF4A-453B-A26E-44C5A49B5F0E}"/>
                </a:ext>
              </a:extLst>
            </p:cNvPr>
            <p:cNvSpPr/>
            <p:nvPr/>
          </p:nvSpPr>
          <p:spPr>
            <a:xfrm>
              <a:off x="3082925" y="3470275"/>
              <a:ext cx="3705225" cy="628650"/>
            </a:xfrm>
            <a:custGeom>
              <a:avLst/>
              <a:gdLst>
                <a:gd name="connsiteX0" fmla="*/ 2384425 w 3705225"/>
                <a:gd name="connsiteY0" fmla="*/ 307975 h 628650"/>
                <a:gd name="connsiteX1" fmla="*/ 2124075 w 3705225"/>
                <a:gd name="connsiteY1" fmla="*/ 333375 h 628650"/>
                <a:gd name="connsiteX2" fmla="*/ 1930400 w 3705225"/>
                <a:gd name="connsiteY2" fmla="*/ 358775 h 628650"/>
                <a:gd name="connsiteX3" fmla="*/ 1520825 w 3705225"/>
                <a:gd name="connsiteY3" fmla="*/ 409575 h 628650"/>
                <a:gd name="connsiteX4" fmla="*/ 1317625 w 3705225"/>
                <a:gd name="connsiteY4" fmla="*/ 450850 h 628650"/>
                <a:gd name="connsiteX5" fmla="*/ 1111250 w 3705225"/>
                <a:gd name="connsiteY5" fmla="*/ 488950 h 628650"/>
                <a:gd name="connsiteX6" fmla="*/ 914400 w 3705225"/>
                <a:gd name="connsiteY6" fmla="*/ 527050 h 628650"/>
                <a:gd name="connsiteX7" fmla="*/ 717550 w 3705225"/>
                <a:gd name="connsiteY7" fmla="*/ 565150 h 628650"/>
                <a:gd name="connsiteX8" fmla="*/ 520700 w 3705225"/>
                <a:gd name="connsiteY8" fmla="*/ 606425 h 628650"/>
                <a:gd name="connsiteX9" fmla="*/ 444500 w 3705225"/>
                <a:gd name="connsiteY9" fmla="*/ 615950 h 628650"/>
                <a:gd name="connsiteX10" fmla="*/ 384175 w 3705225"/>
                <a:gd name="connsiteY10" fmla="*/ 625475 h 628650"/>
                <a:gd name="connsiteX11" fmla="*/ 339725 w 3705225"/>
                <a:gd name="connsiteY11" fmla="*/ 628650 h 628650"/>
                <a:gd name="connsiteX12" fmla="*/ 295275 w 3705225"/>
                <a:gd name="connsiteY12" fmla="*/ 615950 h 628650"/>
                <a:gd name="connsiteX13" fmla="*/ 254000 w 3705225"/>
                <a:gd name="connsiteY13" fmla="*/ 596900 h 628650"/>
                <a:gd name="connsiteX14" fmla="*/ 196850 w 3705225"/>
                <a:gd name="connsiteY14" fmla="*/ 561975 h 628650"/>
                <a:gd name="connsiteX15" fmla="*/ 142875 w 3705225"/>
                <a:gd name="connsiteY15" fmla="*/ 520700 h 628650"/>
                <a:gd name="connsiteX16" fmla="*/ 82550 w 3705225"/>
                <a:gd name="connsiteY16" fmla="*/ 460375 h 628650"/>
                <a:gd name="connsiteX17" fmla="*/ 34925 w 3705225"/>
                <a:gd name="connsiteY17" fmla="*/ 400050 h 628650"/>
                <a:gd name="connsiteX18" fmla="*/ 12700 w 3705225"/>
                <a:gd name="connsiteY18" fmla="*/ 368300 h 628650"/>
                <a:gd name="connsiteX19" fmla="*/ 0 w 3705225"/>
                <a:gd name="connsiteY19" fmla="*/ 333375 h 628650"/>
                <a:gd name="connsiteX20" fmla="*/ 0 w 3705225"/>
                <a:gd name="connsiteY20" fmla="*/ 311150 h 628650"/>
                <a:gd name="connsiteX21" fmla="*/ 12700 w 3705225"/>
                <a:gd name="connsiteY21" fmla="*/ 301625 h 628650"/>
                <a:gd name="connsiteX22" fmla="*/ 44450 w 3705225"/>
                <a:gd name="connsiteY22" fmla="*/ 307975 h 628650"/>
                <a:gd name="connsiteX23" fmla="*/ 104775 w 3705225"/>
                <a:gd name="connsiteY23" fmla="*/ 336550 h 628650"/>
                <a:gd name="connsiteX24" fmla="*/ 177800 w 3705225"/>
                <a:gd name="connsiteY24" fmla="*/ 365125 h 628650"/>
                <a:gd name="connsiteX25" fmla="*/ 257175 w 3705225"/>
                <a:gd name="connsiteY25" fmla="*/ 387350 h 628650"/>
                <a:gd name="connsiteX26" fmla="*/ 336550 w 3705225"/>
                <a:gd name="connsiteY26" fmla="*/ 403225 h 628650"/>
                <a:gd name="connsiteX27" fmla="*/ 406400 w 3705225"/>
                <a:gd name="connsiteY27" fmla="*/ 409575 h 628650"/>
                <a:gd name="connsiteX28" fmla="*/ 530225 w 3705225"/>
                <a:gd name="connsiteY28" fmla="*/ 396875 h 628650"/>
                <a:gd name="connsiteX29" fmla="*/ 809625 w 3705225"/>
                <a:gd name="connsiteY29" fmla="*/ 352425 h 628650"/>
                <a:gd name="connsiteX30" fmla="*/ 1127125 w 3705225"/>
                <a:gd name="connsiteY30" fmla="*/ 301625 h 628650"/>
                <a:gd name="connsiteX31" fmla="*/ 1603375 w 3705225"/>
                <a:gd name="connsiteY31" fmla="*/ 225425 h 628650"/>
                <a:gd name="connsiteX32" fmla="*/ 1870075 w 3705225"/>
                <a:gd name="connsiteY32" fmla="*/ 196850 h 628650"/>
                <a:gd name="connsiteX33" fmla="*/ 2270125 w 3705225"/>
                <a:gd name="connsiteY33" fmla="*/ 149225 h 628650"/>
                <a:gd name="connsiteX34" fmla="*/ 2625725 w 3705225"/>
                <a:gd name="connsiteY34" fmla="*/ 117475 h 628650"/>
                <a:gd name="connsiteX35" fmla="*/ 2933700 w 3705225"/>
                <a:gd name="connsiteY35" fmla="*/ 98425 h 628650"/>
                <a:gd name="connsiteX36" fmla="*/ 3114675 w 3705225"/>
                <a:gd name="connsiteY36" fmla="*/ 88900 h 628650"/>
                <a:gd name="connsiteX37" fmla="*/ 3190875 w 3705225"/>
                <a:gd name="connsiteY37" fmla="*/ 60325 h 628650"/>
                <a:gd name="connsiteX38" fmla="*/ 3368675 w 3705225"/>
                <a:gd name="connsiteY38" fmla="*/ 0 h 628650"/>
                <a:gd name="connsiteX39" fmla="*/ 3448050 w 3705225"/>
                <a:gd name="connsiteY39" fmla="*/ 31750 h 628650"/>
                <a:gd name="connsiteX40" fmla="*/ 3552825 w 3705225"/>
                <a:gd name="connsiteY40" fmla="*/ 82550 h 628650"/>
                <a:gd name="connsiteX41" fmla="*/ 3644900 w 3705225"/>
                <a:gd name="connsiteY41" fmla="*/ 139700 h 628650"/>
                <a:gd name="connsiteX42" fmla="*/ 3676650 w 3705225"/>
                <a:gd name="connsiteY42" fmla="*/ 161925 h 628650"/>
                <a:gd name="connsiteX43" fmla="*/ 3695700 w 3705225"/>
                <a:gd name="connsiteY43" fmla="*/ 193675 h 628650"/>
                <a:gd name="connsiteX44" fmla="*/ 3705225 w 3705225"/>
                <a:gd name="connsiteY44" fmla="*/ 225425 h 628650"/>
                <a:gd name="connsiteX45" fmla="*/ 3705225 w 3705225"/>
                <a:gd name="connsiteY45" fmla="*/ 247650 h 628650"/>
                <a:gd name="connsiteX46" fmla="*/ 3692525 w 3705225"/>
                <a:gd name="connsiteY46" fmla="*/ 273050 h 628650"/>
                <a:gd name="connsiteX47" fmla="*/ 3676650 w 3705225"/>
                <a:gd name="connsiteY47" fmla="*/ 288925 h 628650"/>
                <a:gd name="connsiteX48" fmla="*/ 3654425 w 3705225"/>
                <a:gd name="connsiteY48" fmla="*/ 304800 h 628650"/>
                <a:gd name="connsiteX49" fmla="*/ 3616325 w 3705225"/>
                <a:gd name="connsiteY49" fmla="*/ 311150 h 628650"/>
                <a:gd name="connsiteX50" fmla="*/ 3409950 w 3705225"/>
                <a:gd name="connsiteY50" fmla="*/ 304800 h 628650"/>
                <a:gd name="connsiteX51" fmla="*/ 3092450 w 3705225"/>
                <a:gd name="connsiteY51" fmla="*/ 295275 h 628650"/>
                <a:gd name="connsiteX52" fmla="*/ 2768600 w 3705225"/>
                <a:gd name="connsiteY52" fmla="*/ 288925 h 628650"/>
                <a:gd name="connsiteX53" fmla="*/ 2384425 w 3705225"/>
                <a:gd name="connsiteY53" fmla="*/ 30797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705225" h="628650">
                  <a:moveTo>
                    <a:pt x="2384425" y="307975"/>
                  </a:moveTo>
                  <a:lnTo>
                    <a:pt x="2124075" y="333375"/>
                  </a:lnTo>
                  <a:lnTo>
                    <a:pt x="1930400" y="358775"/>
                  </a:lnTo>
                  <a:lnTo>
                    <a:pt x="1520825" y="409575"/>
                  </a:lnTo>
                  <a:lnTo>
                    <a:pt x="1317625" y="450850"/>
                  </a:lnTo>
                  <a:lnTo>
                    <a:pt x="1111250" y="488950"/>
                  </a:lnTo>
                  <a:lnTo>
                    <a:pt x="914400" y="527050"/>
                  </a:lnTo>
                  <a:lnTo>
                    <a:pt x="717550" y="565150"/>
                  </a:lnTo>
                  <a:lnTo>
                    <a:pt x="520700" y="606425"/>
                  </a:lnTo>
                  <a:lnTo>
                    <a:pt x="444500" y="615950"/>
                  </a:lnTo>
                  <a:lnTo>
                    <a:pt x="384175" y="625475"/>
                  </a:lnTo>
                  <a:lnTo>
                    <a:pt x="339725" y="628650"/>
                  </a:lnTo>
                  <a:lnTo>
                    <a:pt x="295275" y="615950"/>
                  </a:lnTo>
                  <a:lnTo>
                    <a:pt x="254000" y="596900"/>
                  </a:lnTo>
                  <a:lnTo>
                    <a:pt x="196850" y="561975"/>
                  </a:lnTo>
                  <a:lnTo>
                    <a:pt x="142875" y="520700"/>
                  </a:lnTo>
                  <a:lnTo>
                    <a:pt x="82550" y="460375"/>
                  </a:lnTo>
                  <a:lnTo>
                    <a:pt x="34925" y="400050"/>
                  </a:lnTo>
                  <a:lnTo>
                    <a:pt x="12700" y="368300"/>
                  </a:lnTo>
                  <a:lnTo>
                    <a:pt x="0" y="333375"/>
                  </a:lnTo>
                  <a:lnTo>
                    <a:pt x="0" y="311150"/>
                  </a:lnTo>
                  <a:lnTo>
                    <a:pt x="12700" y="301625"/>
                  </a:lnTo>
                  <a:lnTo>
                    <a:pt x="44450" y="307975"/>
                  </a:lnTo>
                  <a:lnTo>
                    <a:pt x="104775" y="336550"/>
                  </a:lnTo>
                  <a:lnTo>
                    <a:pt x="177800" y="365125"/>
                  </a:lnTo>
                  <a:lnTo>
                    <a:pt x="257175" y="387350"/>
                  </a:lnTo>
                  <a:lnTo>
                    <a:pt x="336550" y="403225"/>
                  </a:lnTo>
                  <a:lnTo>
                    <a:pt x="406400" y="409575"/>
                  </a:lnTo>
                  <a:lnTo>
                    <a:pt x="530225" y="396875"/>
                  </a:lnTo>
                  <a:lnTo>
                    <a:pt x="809625" y="352425"/>
                  </a:lnTo>
                  <a:lnTo>
                    <a:pt x="1127125" y="301625"/>
                  </a:lnTo>
                  <a:lnTo>
                    <a:pt x="1603375" y="225425"/>
                  </a:lnTo>
                  <a:lnTo>
                    <a:pt x="1870075" y="196850"/>
                  </a:lnTo>
                  <a:lnTo>
                    <a:pt x="2270125" y="149225"/>
                  </a:lnTo>
                  <a:lnTo>
                    <a:pt x="2625725" y="117475"/>
                  </a:lnTo>
                  <a:lnTo>
                    <a:pt x="2933700" y="98425"/>
                  </a:lnTo>
                  <a:lnTo>
                    <a:pt x="3114675" y="88900"/>
                  </a:lnTo>
                  <a:lnTo>
                    <a:pt x="3190875" y="60325"/>
                  </a:lnTo>
                  <a:lnTo>
                    <a:pt x="3368675" y="0"/>
                  </a:lnTo>
                  <a:lnTo>
                    <a:pt x="3448050" y="31750"/>
                  </a:lnTo>
                  <a:lnTo>
                    <a:pt x="3552825" y="82550"/>
                  </a:lnTo>
                  <a:lnTo>
                    <a:pt x="3644900" y="139700"/>
                  </a:lnTo>
                  <a:lnTo>
                    <a:pt x="3676650" y="161925"/>
                  </a:lnTo>
                  <a:lnTo>
                    <a:pt x="3695700" y="193675"/>
                  </a:lnTo>
                  <a:lnTo>
                    <a:pt x="3705225" y="225425"/>
                  </a:lnTo>
                  <a:lnTo>
                    <a:pt x="3705225" y="247650"/>
                  </a:lnTo>
                  <a:lnTo>
                    <a:pt x="3692525" y="273050"/>
                  </a:lnTo>
                  <a:lnTo>
                    <a:pt x="3676650" y="288925"/>
                  </a:lnTo>
                  <a:lnTo>
                    <a:pt x="3654425" y="304800"/>
                  </a:lnTo>
                  <a:lnTo>
                    <a:pt x="3616325" y="311150"/>
                  </a:lnTo>
                  <a:lnTo>
                    <a:pt x="3409950" y="304800"/>
                  </a:lnTo>
                  <a:lnTo>
                    <a:pt x="3092450" y="295275"/>
                  </a:lnTo>
                  <a:lnTo>
                    <a:pt x="2768600" y="288925"/>
                  </a:lnTo>
                  <a:lnTo>
                    <a:pt x="2384425" y="307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49EE4B16-E1EB-403C-93D3-DF216209B079}"/>
                </a:ext>
              </a:extLst>
            </p:cNvPr>
            <p:cNvSpPr/>
            <p:nvPr/>
          </p:nvSpPr>
          <p:spPr>
            <a:xfrm rot="16200000">
              <a:off x="1847056" y="2577307"/>
              <a:ext cx="4289425" cy="2316162"/>
            </a:xfrm>
            <a:custGeom>
              <a:avLst/>
              <a:gdLst>
                <a:gd name="connsiteX0" fmla="*/ 1556952 w 4289560"/>
                <a:gd name="connsiteY0" fmla="*/ 1895879 h 2316009"/>
                <a:gd name="connsiteX1" fmla="*/ 1292164 w 4289560"/>
                <a:gd name="connsiteY1" fmla="*/ 1754659 h 2316009"/>
                <a:gd name="connsiteX2" fmla="*/ 1129761 w 4289560"/>
                <a:gd name="connsiteY2" fmla="*/ 1652275 h 2316009"/>
                <a:gd name="connsiteX3" fmla="*/ 992071 w 4289560"/>
                <a:gd name="connsiteY3" fmla="*/ 1553421 h 2316009"/>
                <a:gd name="connsiteX4" fmla="*/ 864973 w 4289560"/>
                <a:gd name="connsiteY4" fmla="*/ 1454566 h 2316009"/>
                <a:gd name="connsiteX5" fmla="*/ 787302 w 4289560"/>
                <a:gd name="connsiteY5" fmla="*/ 1380426 h 2316009"/>
                <a:gd name="connsiteX6" fmla="*/ 674326 w 4289560"/>
                <a:gd name="connsiteY6" fmla="*/ 1270980 h 2316009"/>
                <a:gd name="connsiteX7" fmla="*/ 586064 w 4289560"/>
                <a:gd name="connsiteY7" fmla="*/ 1175657 h 2316009"/>
                <a:gd name="connsiteX8" fmla="*/ 508393 w 4289560"/>
                <a:gd name="connsiteY8" fmla="*/ 1080333 h 2316009"/>
                <a:gd name="connsiteX9" fmla="*/ 423661 w 4289560"/>
                <a:gd name="connsiteY9" fmla="*/ 963827 h 2316009"/>
                <a:gd name="connsiteX10" fmla="*/ 321276 w 4289560"/>
                <a:gd name="connsiteY10" fmla="*/ 797893 h 2316009"/>
                <a:gd name="connsiteX11" fmla="*/ 240074 w 4289560"/>
                <a:gd name="connsiteY11" fmla="*/ 646082 h 2316009"/>
                <a:gd name="connsiteX12" fmla="*/ 158873 w 4289560"/>
                <a:gd name="connsiteY12" fmla="*/ 466026 h 2316009"/>
                <a:gd name="connsiteX13" fmla="*/ 98854 w 4289560"/>
                <a:gd name="connsiteY13" fmla="*/ 324806 h 2316009"/>
                <a:gd name="connsiteX14" fmla="*/ 38836 w 4289560"/>
                <a:gd name="connsiteY14" fmla="*/ 165933 h 2316009"/>
                <a:gd name="connsiteX15" fmla="*/ 10592 w 4289560"/>
                <a:gd name="connsiteY15" fmla="*/ 77671 h 2316009"/>
                <a:gd name="connsiteX16" fmla="*/ 0 w 4289560"/>
                <a:gd name="connsiteY16" fmla="*/ 24713 h 2316009"/>
                <a:gd name="connsiteX17" fmla="*/ 7061 w 4289560"/>
                <a:gd name="connsiteY17" fmla="*/ 3530 h 2316009"/>
                <a:gd name="connsiteX18" fmla="*/ 24714 w 4289560"/>
                <a:gd name="connsiteY18" fmla="*/ 0 h 2316009"/>
                <a:gd name="connsiteX19" fmla="*/ 42366 w 4289560"/>
                <a:gd name="connsiteY19" fmla="*/ 3530 h 2316009"/>
                <a:gd name="connsiteX20" fmla="*/ 67080 w 4289560"/>
                <a:gd name="connsiteY20" fmla="*/ 21183 h 2316009"/>
                <a:gd name="connsiteX21" fmla="*/ 109446 w 4289560"/>
                <a:gd name="connsiteY21" fmla="*/ 127098 h 2316009"/>
                <a:gd name="connsiteX22" fmla="*/ 165934 w 4289560"/>
                <a:gd name="connsiteY22" fmla="*/ 233013 h 2316009"/>
                <a:gd name="connsiteX23" fmla="*/ 282440 w 4289560"/>
                <a:gd name="connsiteY23" fmla="*/ 455434 h 2316009"/>
                <a:gd name="connsiteX24" fmla="*/ 377764 w 4289560"/>
                <a:gd name="connsiteY24" fmla="*/ 610777 h 2316009"/>
                <a:gd name="connsiteX25" fmla="*/ 522515 w 4289560"/>
                <a:gd name="connsiteY25" fmla="*/ 815546 h 2316009"/>
                <a:gd name="connsiteX26" fmla="*/ 656674 w 4289560"/>
                <a:gd name="connsiteY26" fmla="*/ 977949 h 2316009"/>
                <a:gd name="connsiteX27" fmla="*/ 819077 w 4289560"/>
                <a:gd name="connsiteY27" fmla="*/ 1136821 h 2316009"/>
                <a:gd name="connsiteX28" fmla="*/ 999132 w 4289560"/>
                <a:gd name="connsiteY28" fmla="*/ 1288633 h 2316009"/>
                <a:gd name="connsiteX29" fmla="*/ 1189779 w 4289560"/>
                <a:gd name="connsiteY29" fmla="*/ 1422792 h 2316009"/>
                <a:gd name="connsiteX30" fmla="*/ 1306286 w 4289560"/>
                <a:gd name="connsiteY30" fmla="*/ 1496932 h 2316009"/>
                <a:gd name="connsiteX31" fmla="*/ 1511055 w 4289560"/>
                <a:gd name="connsiteY31" fmla="*/ 1606378 h 2316009"/>
                <a:gd name="connsiteX32" fmla="*/ 1684050 w 4289560"/>
                <a:gd name="connsiteY32" fmla="*/ 1684049 h 2316009"/>
                <a:gd name="connsiteX33" fmla="*/ 2012386 w 4289560"/>
                <a:gd name="connsiteY33" fmla="*/ 1804086 h 2316009"/>
                <a:gd name="connsiteX34" fmla="*/ 2174790 w 4289560"/>
                <a:gd name="connsiteY34" fmla="*/ 1842922 h 2316009"/>
                <a:gd name="connsiteX35" fmla="*/ 2386620 w 4289560"/>
                <a:gd name="connsiteY35" fmla="*/ 1888818 h 2316009"/>
                <a:gd name="connsiteX36" fmla="*/ 2545492 w 4289560"/>
                <a:gd name="connsiteY36" fmla="*/ 1917062 h 2316009"/>
                <a:gd name="connsiteX37" fmla="*/ 2785566 w 4289560"/>
                <a:gd name="connsiteY37" fmla="*/ 1941776 h 2316009"/>
                <a:gd name="connsiteX38" fmla="*/ 2962091 w 4289560"/>
                <a:gd name="connsiteY38" fmla="*/ 1955898 h 2316009"/>
                <a:gd name="connsiteX39" fmla="*/ 3113903 w 4289560"/>
                <a:gd name="connsiteY39" fmla="*/ 1955898 h 2316009"/>
                <a:gd name="connsiteX40" fmla="*/ 3435179 w 4289560"/>
                <a:gd name="connsiteY40" fmla="*/ 1966489 h 2316009"/>
                <a:gd name="connsiteX41" fmla="*/ 3671722 w 4289560"/>
                <a:gd name="connsiteY41" fmla="*/ 1966489 h 2316009"/>
                <a:gd name="connsiteX42" fmla="*/ 3812942 w 4289560"/>
                <a:gd name="connsiteY42" fmla="*/ 1962959 h 2316009"/>
                <a:gd name="connsiteX43" fmla="*/ 3897674 w 4289560"/>
                <a:gd name="connsiteY43" fmla="*/ 1955898 h 2316009"/>
                <a:gd name="connsiteX44" fmla="*/ 3943571 w 4289560"/>
                <a:gd name="connsiteY44" fmla="*/ 1945306 h 2316009"/>
                <a:gd name="connsiteX45" fmla="*/ 3985937 w 4289560"/>
                <a:gd name="connsiteY45" fmla="*/ 1934715 h 2316009"/>
                <a:gd name="connsiteX46" fmla="*/ 4035364 w 4289560"/>
                <a:gd name="connsiteY46" fmla="*/ 1906471 h 2316009"/>
                <a:gd name="connsiteX47" fmla="*/ 4105974 w 4289560"/>
                <a:gd name="connsiteY47" fmla="*/ 1860574 h 2316009"/>
                <a:gd name="connsiteX48" fmla="*/ 4169523 w 4289560"/>
                <a:gd name="connsiteY48" fmla="*/ 1804086 h 2316009"/>
                <a:gd name="connsiteX49" fmla="*/ 4208359 w 4289560"/>
                <a:gd name="connsiteY49" fmla="*/ 1768781 h 2316009"/>
                <a:gd name="connsiteX50" fmla="*/ 4240133 w 4289560"/>
                <a:gd name="connsiteY50" fmla="*/ 1744068 h 2316009"/>
                <a:gd name="connsiteX51" fmla="*/ 4271908 w 4289560"/>
                <a:gd name="connsiteY51" fmla="*/ 1737007 h 2316009"/>
                <a:gd name="connsiteX52" fmla="*/ 4286030 w 4289560"/>
                <a:gd name="connsiteY52" fmla="*/ 1744068 h 2316009"/>
                <a:gd name="connsiteX53" fmla="*/ 4289560 w 4289560"/>
                <a:gd name="connsiteY53" fmla="*/ 1768781 h 2316009"/>
                <a:gd name="connsiteX54" fmla="*/ 4278969 w 4289560"/>
                <a:gd name="connsiteY54" fmla="*/ 1846452 h 2316009"/>
                <a:gd name="connsiteX55" fmla="*/ 4250725 w 4289560"/>
                <a:gd name="connsiteY55" fmla="*/ 1980611 h 2316009"/>
                <a:gd name="connsiteX56" fmla="*/ 4222481 w 4289560"/>
                <a:gd name="connsiteY56" fmla="*/ 2082996 h 2316009"/>
                <a:gd name="connsiteX57" fmla="*/ 4187176 w 4289560"/>
                <a:gd name="connsiteY57" fmla="*/ 2181850 h 2316009"/>
                <a:gd name="connsiteX58" fmla="*/ 4148340 w 4289560"/>
                <a:gd name="connsiteY58" fmla="*/ 2252460 h 2316009"/>
                <a:gd name="connsiteX59" fmla="*/ 4113035 w 4289560"/>
                <a:gd name="connsiteY59" fmla="*/ 2291295 h 2316009"/>
                <a:gd name="connsiteX60" fmla="*/ 4074200 w 4289560"/>
                <a:gd name="connsiteY60" fmla="*/ 2308948 h 2316009"/>
                <a:gd name="connsiteX61" fmla="*/ 4042425 w 4289560"/>
                <a:gd name="connsiteY61" fmla="*/ 2316009 h 2316009"/>
                <a:gd name="connsiteX62" fmla="*/ 3996529 w 4289560"/>
                <a:gd name="connsiteY62" fmla="*/ 2305417 h 2316009"/>
                <a:gd name="connsiteX63" fmla="*/ 3957693 w 4289560"/>
                <a:gd name="connsiteY63" fmla="*/ 2280704 h 2316009"/>
                <a:gd name="connsiteX64" fmla="*/ 3904735 w 4289560"/>
                <a:gd name="connsiteY64" fmla="*/ 2255990 h 2316009"/>
                <a:gd name="connsiteX65" fmla="*/ 3855308 w 4289560"/>
                <a:gd name="connsiteY65" fmla="*/ 2245399 h 2316009"/>
                <a:gd name="connsiteX66" fmla="*/ 3523441 w 4289560"/>
                <a:gd name="connsiteY66" fmla="*/ 2227746 h 2316009"/>
                <a:gd name="connsiteX67" fmla="*/ 3131556 w 4289560"/>
                <a:gd name="connsiteY67" fmla="*/ 2199502 h 2316009"/>
                <a:gd name="connsiteX68" fmla="*/ 3000927 w 4289560"/>
                <a:gd name="connsiteY68" fmla="*/ 2199502 h 2316009"/>
                <a:gd name="connsiteX69" fmla="*/ 2799688 w 4289560"/>
                <a:gd name="connsiteY69" fmla="*/ 2188911 h 2316009"/>
                <a:gd name="connsiteX70" fmla="*/ 2584328 w 4289560"/>
                <a:gd name="connsiteY70" fmla="*/ 2171258 h 2316009"/>
                <a:gd name="connsiteX71" fmla="*/ 2365437 w 4289560"/>
                <a:gd name="connsiteY71" fmla="*/ 2146545 h 2316009"/>
                <a:gd name="connsiteX72" fmla="*/ 2199503 w 4289560"/>
                <a:gd name="connsiteY72" fmla="*/ 2114770 h 2316009"/>
                <a:gd name="connsiteX73" fmla="*/ 2005325 w 4289560"/>
                <a:gd name="connsiteY73" fmla="*/ 2068874 h 2316009"/>
                <a:gd name="connsiteX74" fmla="*/ 1821739 w 4289560"/>
                <a:gd name="connsiteY74" fmla="*/ 2005325 h 2316009"/>
                <a:gd name="connsiteX75" fmla="*/ 1556952 w 4289560"/>
                <a:gd name="connsiteY75" fmla="*/ 1895879 h 23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89560" h="2316009">
                  <a:moveTo>
                    <a:pt x="1556952" y="1895879"/>
                  </a:moveTo>
                  <a:lnTo>
                    <a:pt x="1292164" y="1754659"/>
                  </a:lnTo>
                  <a:lnTo>
                    <a:pt x="1129761" y="1652275"/>
                  </a:lnTo>
                  <a:lnTo>
                    <a:pt x="992071" y="1553421"/>
                  </a:lnTo>
                  <a:lnTo>
                    <a:pt x="864973" y="1454566"/>
                  </a:lnTo>
                  <a:lnTo>
                    <a:pt x="787302" y="1380426"/>
                  </a:lnTo>
                  <a:lnTo>
                    <a:pt x="674326" y="1270980"/>
                  </a:lnTo>
                  <a:lnTo>
                    <a:pt x="586064" y="1175657"/>
                  </a:lnTo>
                  <a:lnTo>
                    <a:pt x="508393" y="1080333"/>
                  </a:lnTo>
                  <a:lnTo>
                    <a:pt x="423661" y="963827"/>
                  </a:lnTo>
                  <a:lnTo>
                    <a:pt x="321276" y="797893"/>
                  </a:lnTo>
                  <a:lnTo>
                    <a:pt x="240074" y="646082"/>
                  </a:lnTo>
                  <a:lnTo>
                    <a:pt x="158873" y="466026"/>
                  </a:lnTo>
                  <a:lnTo>
                    <a:pt x="98854" y="324806"/>
                  </a:lnTo>
                  <a:lnTo>
                    <a:pt x="38836" y="165933"/>
                  </a:lnTo>
                  <a:lnTo>
                    <a:pt x="10592" y="77671"/>
                  </a:lnTo>
                  <a:lnTo>
                    <a:pt x="0" y="24713"/>
                  </a:lnTo>
                  <a:lnTo>
                    <a:pt x="7061" y="3530"/>
                  </a:lnTo>
                  <a:lnTo>
                    <a:pt x="24714" y="0"/>
                  </a:lnTo>
                  <a:lnTo>
                    <a:pt x="42366" y="3530"/>
                  </a:lnTo>
                  <a:lnTo>
                    <a:pt x="67080" y="21183"/>
                  </a:lnTo>
                  <a:lnTo>
                    <a:pt x="109446" y="127098"/>
                  </a:lnTo>
                  <a:lnTo>
                    <a:pt x="165934" y="233013"/>
                  </a:lnTo>
                  <a:lnTo>
                    <a:pt x="282440" y="455434"/>
                  </a:lnTo>
                  <a:lnTo>
                    <a:pt x="377764" y="610777"/>
                  </a:lnTo>
                  <a:lnTo>
                    <a:pt x="522515" y="815546"/>
                  </a:lnTo>
                  <a:lnTo>
                    <a:pt x="656674" y="977949"/>
                  </a:lnTo>
                  <a:lnTo>
                    <a:pt x="819077" y="1136821"/>
                  </a:lnTo>
                  <a:lnTo>
                    <a:pt x="999132" y="1288633"/>
                  </a:lnTo>
                  <a:lnTo>
                    <a:pt x="1189779" y="1422792"/>
                  </a:lnTo>
                  <a:lnTo>
                    <a:pt x="1306286" y="1496932"/>
                  </a:lnTo>
                  <a:lnTo>
                    <a:pt x="1511055" y="1606378"/>
                  </a:lnTo>
                  <a:lnTo>
                    <a:pt x="1684050" y="1684049"/>
                  </a:lnTo>
                  <a:lnTo>
                    <a:pt x="2012386" y="1804086"/>
                  </a:lnTo>
                  <a:lnTo>
                    <a:pt x="2174790" y="1842922"/>
                  </a:lnTo>
                  <a:lnTo>
                    <a:pt x="2386620" y="1888818"/>
                  </a:lnTo>
                  <a:lnTo>
                    <a:pt x="2545492" y="1917062"/>
                  </a:lnTo>
                  <a:lnTo>
                    <a:pt x="2785566" y="1941776"/>
                  </a:lnTo>
                  <a:lnTo>
                    <a:pt x="2962091" y="1955898"/>
                  </a:lnTo>
                  <a:lnTo>
                    <a:pt x="3113903" y="1955898"/>
                  </a:lnTo>
                  <a:lnTo>
                    <a:pt x="3435179" y="1966489"/>
                  </a:lnTo>
                  <a:lnTo>
                    <a:pt x="3671722" y="1966489"/>
                  </a:lnTo>
                  <a:lnTo>
                    <a:pt x="3812942" y="1962959"/>
                  </a:lnTo>
                  <a:lnTo>
                    <a:pt x="3897674" y="1955898"/>
                  </a:lnTo>
                  <a:lnTo>
                    <a:pt x="3943571" y="1945306"/>
                  </a:lnTo>
                  <a:lnTo>
                    <a:pt x="3985937" y="1934715"/>
                  </a:lnTo>
                  <a:lnTo>
                    <a:pt x="4035364" y="1906471"/>
                  </a:lnTo>
                  <a:lnTo>
                    <a:pt x="4105974" y="1860574"/>
                  </a:lnTo>
                  <a:lnTo>
                    <a:pt x="4169523" y="1804086"/>
                  </a:lnTo>
                  <a:lnTo>
                    <a:pt x="4208359" y="1768781"/>
                  </a:lnTo>
                  <a:lnTo>
                    <a:pt x="4240133" y="1744068"/>
                  </a:lnTo>
                  <a:lnTo>
                    <a:pt x="4271908" y="1737007"/>
                  </a:lnTo>
                  <a:lnTo>
                    <a:pt x="4286030" y="1744068"/>
                  </a:lnTo>
                  <a:lnTo>
                    <a:pt x="4289560" y="1768781"/>
                  </a:lnTo>
                  <a:lnTo>
                    <a:pt x="4278969" y="1846452"/>
                  </a:lnTo>
                  <a:lnTo>
                    <a:pt x="4250725" y="1980611"/>
                  </a:lnTo>
                  <a:lnTo>
                    <a:pt x="4222481" y="2082996"/>
                  </a:lnTo>
                  <a:lnTo>
                    <a:pt x="4187176" y="2181850"/>
                  </a:lnTo>
                  <a:lnTo>
                    <a:pt x="4148340" y="2252460"/>
                  </a:lnTo>
                  <a:lnTo>
                    <a:pt x="4113035" y="2291295"/>
                  </a:lnTo>
                  <a:lnTo>
                    <a:pt x="4074200" y="2308948"/>
                  </a:lnTo>
                  <a:lnTo>
                    <a:pt x="4042425" y="2316009"/>
                  </a:lnTo>
                  <a:lnTo>
                    <a:pt x="3996529" y="2305417"/>
                  </a:lnTo>
                  <a:lnTo>
                    <a:pt x="3957693" y="2280704"/>
                  </a:lnTo>
                  <a:lnTo>
                    <a:pt x="3904735" y="2255990"/>
                  </a:lnTo>
                  <a:lnTo>
                    <a:pt x="3855308" y="2245399"/>
                  </a:lnTo>
                  <a:lnTo>
                    <a:pt x="3523441" y="2227746"/>
                  </a:lnTo>
                  <a:lnTo>
                    <a:pt x="3131556" y="2199502"/>
                  </a:lnTo>
                  <a:lnTo>
                    <a:pt x="3000927" y="2199502"/>
                  </a:lnTo>
                  <a:lnTo>
                    <a:pt x="2799688" y="2188911"/>
                  </a:lnTo>
                  <a:lnTo>
                    <a:pt x="2584328" y="2171258"/>
                  </a:lnTo>
                  <a:lnTo>
                    <a:pt x="2365437" y="2146545"/>
                  </a:lnTo>
                  <a:lnTo>
                    <a:pt x="2199503" y="2114770"/>
                  </a:lnTo>
                  <a:lnTo>
                    <a:pt x="2005325" y="2068874"/>
                  </a:lnTo>
                  <a:lnTo>
                    <a:pt x="1821739" y="2005325"/>
                  </a:lnTo>
                  <a:lnTo>
                    <a:pt x="1556952" y="1895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B5619BF8-265B-451D-B674-6E962BF7D372}"/>
                </a:ext>
              </a:extLst>
            </p:cNvPr>
            <p:cNvSpPr/>
            <p:nvPr/>
          </p:nvSpPr>
          <p:spPr>
            <a:xfrm>
              <a:off x="4838700" y="3681413"/>
              <a:ext cx="2305050" cy="2051050"/>
            </a:xfrm>
            <a:custGeom>
              <a:avLst/>
              <a:gdLst>
                <a:gd name="connsiteX0" fmla="*/ 520627 w 2304500"/>
                <a:gd name="connsiteY0" fmla="*/ 811332 h 2050793"/>
                <a:gd name="connsiteX1" fmla="*/ 140067 w 2304500"/>
                <a:gd name="connsiteY1" fmla="*/ 301276 h 2050793"/>
                <a:gd name="connsiteX2" fmla="*/ 0 w 2304500"/>
                <a:gd name="connsiteY2" fmla="*/ 124210 h 2050793"/>
                <a:gd name="connsiteX3" fmla="*/ 60784 w 2304500"/>
                <a:gd name="connsiteY3" fmla="*/ 0 h 2050793"/>
                <a:gd name="connsiteX4" fmla="*/ 245778 w 2304500"/>
                <a:gd name="connsiteY4" fmla="*/ 211422 h 2050793"/>
                <a:gd name="connsiteX5" fmla="*/ 525912 w 2304500"/>
                <a:gd name="connsiteY5" fmla="*/ 531198 h 2050793"/>
                <a:gd name="connsiteX6" fmla="*/ 750548 w 2304500"/>
                <a:gd name="connsiteY6" fmla="*/ 776976 h 2050793"/>
                <a:gd name="connsiteX7" fmla="*/ 961970 w 2304500"/>
                <a:gd name="connsiteY7" fmla="*/ 993683 h 2050793"/>
                <a:gd name="connsiteX8" fmla="*/ 1136393 w 2304500"/>
                <a:gd name="connsiteY8" fmla="*/ 1162821 h 2050793"/>
                <a:gd name="connsiteX9" fmla="*/ 1236819 w 2304500"/>
                <a:gd name="connsiteY9" fmla="*/ 1252675 h 2050793"/>
                <a:gd name="connsiteX10" fmla="*/ 1387457 w 2304500"/>
                <a:gd name="connsiteY10" fmla="*/ 1371600 h 2050793"/>
                <a:gd name="connsiteX11" fmla="*/ 1514310 w 2304500"/>
                <a:gd name="connsiteY11" fmla="*/ 1464097 h 2050793"/>
                <a:gd name="connsiteX12" fmla="*/ 1704590 w 2304500"/>
                <a:gd name="connsiteY12" fmla="*/ 1590950 h 2050793"/>
                <a:gd name="connsiteX13" fmla="*/ 1963582 w 2304500"/>
                <a:gd name="connsiteY13" fmla="*/ 1760088 h 2050793"/>
                <a:gd name="connsiteX14" fmla="*/ 2227859 w 2304500"/>
                <a:gd name="connsiteY14" fmla="*/ 1913369 h 2050793"/>
                <a:gd name="connsiteX15" fmla="*/ 2286000 w 2304500"/>
                <a:gd name="connsiteY15" fmla="*/ 1947725 h 2050793"/>
                <a:gd name="connsiteX16" fmla="*/ 2299214 w 2304500"/>
                <a:gd name="connsiteY16" fmla="*/ 1958296 h 2050793"/>
                <a:gd name="connsiteX17" fmla="*/ 2304500 w 2304500"/>
                <a:gd name="connsiteY17" fmla="*/ 1974153 h 2050793"/>
                <a:gd name="connsiteX18" fmla="*/ 2296571 w 2304500"/>
                <a:gd name="connsiteY18" fmla="*/ 1992652 h 2050793"/>
                <a:gd name="connsiteX19" fmla="*/ 2278072 w 2304500"/>
                <a:gd name="connsiteY19" fmla="*/ 2008509 h 2050793"/>
                <a:gd name="connsiteX20" fmla="*/ 2227859 w 2304500"/>
                <a:gd name="connsiteY20" fmla="*/ 2027008 h 2050793"/>
                <a:gd name="connsiteX21" fmla="*/ 2140648 w 2304500"/>
                <a:gd name="connsiteY21" fmla="*/ 2040222 h 2050793"/>
                <a:gd name="connsiteX22" fmla="*/ 2011152 w 2304500"/>
                <a:gd name="connsiteY22" fmla="*/ 2050793 h 2050793"/>
                <a:gd name="connsiteX23" fmla="*/ 1823515 w 2304500"/>
                <a:gd name="connsiteY23" fmla="*/ 2045507 h 2050793"/>
                <a:gd name="connsiteX24" fmla="*/ 1670234 w 2304500"/>
                <a:gd name="connsiteY24" fmla="*/ 2032294 h 2050793"/>
                <a:gd name="connsiteX25" fmla="*/ 1569808 w 2304500"/>
                <a:gd name="connsiteY25" fmla="*/ 2021723 h 2050793"/>
                <a:gd name="connsiteX26" fmla="*/ 1503739 w 2304500"/>
                <a:gd name="connsiteY26" fmla="*/ 2005866 h 2050793"/>
                <a:gd name="connsiteX27" fmla="*/ 1456169 w 2304500"/>
                <a:gd name="connsiteY27" fmla="*/ 1992652 h 2050793"/>
                <a:gd name="connsiteX28" fmla="*/ 1408599 w 2304500"/>
                <a:gd name="connsiteY28" fmla="*/ 1966224 h 2050793"/>
                <a:gd name="connsiteX29" fmla="*/ 1347815 w 2304500"/>
                <a:gd name="connsiteY29" fmla="*/ 1929225 h 2050793"/>
                <a:gd name="connsiteX30" fmla="*/ 1305531 w 2304500"/>
                <a:gd name="connsiteY30" fmla="*/ 1884298 h 2050793"/>
                <a:gd name="connsiteX31" fmla="*/ 1255318 w 2304500"/>
                <a:gd name="connsiteY31" fmla="*/ 1818229 h 2050793"/>
                <a:gd name="connsiteX32" fmla="*/ 1057110 w 2304500"/>
                <a:gd name="connsiteY32" fmla="*/ 1546023 h 2050793"/>
                <a:gd name="connsiteX33" fmla="*/ 721478 w 2304500"/>
                <a:gd name="connsiteY33" fmla="*/ 1091466 h 2050793"/>
                <a:gd name="connsiteX34" fmla="*/ 520627 w 2304500"/>
                <a:gd name="connsiteY34" fmla="*/ 811332 h 205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04500" h="2050793">
                  <a:moveTo>
                    <a:pt x="520627" y="811332"/>
                  </a:moveTo>
                  <a:lnTo>
                    <a:pt x="140067" y="301276"/>
                  </a:lnTo>
                  <a:lnTo>
                    <a:pt x="0" y="124210"/>
                  </a:lnTo>
                  <a:lnTo>
                    <a:pt x="60784" y="0"/>
                  </a:lnTo>
                  <a:lnTo>
                    <a:pt x="245778" y="211422"/>
                  </a:lnTo>
                  <a:lnTo>
                    <a:pt x="525912" y="531198"/>
                  </a:lnTo>
                  <a:lnTo>
                    <a:pt x="750548" y="776976"/>
                  </a:lnTo>
                  <a:lnTo>
                    <a:pt x="961970" y="993683"/>
                  </a:lnTo>
                  <a:lnTo>
                    <a:pt x="1136393" y="1162821"/>
                  </a:lnTo>
                  <a:lnTo>
                    <a:pt x="1236819" y="1252675"/>
                  </a:lnTo>
                  <a:lnTo>
                    <a:pt x="1387457" y="1371600"/>
                  </a:lnTo>
                  <a:lnTo>
                    <a:pt x="1514310" y="1464097"/>
                  </a:lnTo>
                  <a:lnTo>
                    <a:pt x="1704590" y="1590950"/>
                  </a:lnTo>
                  <a:lnTo>
                    <a:pt x="1963582" y="1760088"/>
                  </a:lnTo>
                  <a:lnTo>
                    <a:pt x="2227859" y="1913369"/>
                  </a:lnTo>
                  <a:lnTo>
                    <a:pt x="2286000" y="1947725"/>
                  </a:lnTo>
                  <a:lnTo>
                    <a:pt x="2299214" y="1958296"/>
                  </a:lnTo>
                  <a:lnTo>
                    <a:pt x="2304500" y="1974153"/>
                  </a:lnTo>
                  <a:lnTo>
                    <a:pt x="2296571" y="1992652"/>
                  </a:lnTo>
                  <a:lnTo>
                    <a:pt x="2278072" y="2008509"/>
                  </a:lnTo>
                  <a:lnTo>
                    <a:pt x="2227859" y="2027008"/>
                  </a:lnTo>
                  <a:lnTo>
                    <a:pt x="2140648" y="2040222"/>
                  </a:lnTo>
                  <a:lnTo>
                    <a:pt x="2011152" y="2050793"/>
                  </a:lnTo>
                  <a:lnTo>
                    <a:pt x="1823515" y="2045507"/>
                  </a:lnTo>
                  <a:lnTo>
                    <a:pt x="1670234" y="2032294"/>
                  </a:lnTo>
                  <a:lnTo>
                    <a:pt x="1569808" y="2021723"/>
                  </a:lnTo>
                  <a:lnTo>
                    <a:pt x="1503739" y="2005866"/>
                  </a:lnTo>
                  <a:lnTo>
                    <a:pt x="1456169" y="1992652"/>
                  </a:lnTo>
                  <a:lnTo>
                    <a:pt x="1408599" y="1966224"/>
                  </a:lnTo>
                  <a:lnTo>
                    <a:pt x="1347815" y="1929225"/>
                  </a:lnTo>
                  <a:lnTo>
                    <a:pt x="1305531" y="1884298"/>
                  </a:lnTo>
                  <a:lnTo>
                    <a:pt x="1255318" y="1818229"/>
                  </a:lnTo>
                  <a:lnTo>
                    <a:pt x="1057110" y="1546023"/>
                  </a:lnTo>
                  <a:lnTo>
                    <a:pt x="721478" y="1091466"/>
                  </a:lnTo>
                  <a:lnTo>
                    <a:pt x="520627" y="811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61766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8DA867-19A8-4A55-99A4-448F4BA125BC}"/>
              </a:ext>
            </a:extLst>
          </p:cNvPr>
          <p:cNvGrpSpPr/>
          <p:nvPr/>
        </p:nvGrpSpPr>
        <p:grpSpPr>
          <a:xfrm>
            <a:off x="2833688" y="1590675"/>
            <a:ext cx="4310062" cy="4289425"/>
            <a:chOff x="2833688" y="1590675"/>
            <a:chExt cx="4310062" cy="42894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B8E57E7-89BB-A645-B3B2-6811F9E51CD2}"/>
                </a:ext>
              </a:extLst>
            </p:cNvPr>
            <p:cNvSpPr/>
            <p:nvPr/>
          </p:nvSpPr>
          <p:spPr>
            <a:xfrm>
              <a:off x="3095625" y="2062163"/>
              <a:ext cx="1179513" cy="1495425"/>
            </a:xfrm>
            <a:custGeom>
              <a:avLst/>
              <a:gdLst>
                <a:gd name="connsiteX0" fmla="*/ 476250 w 1178719"/>
                <a:gd name="connsiteY0" fmla="*/ 1152525 h 1495425"/>
                <a:gd name="connsiteX1" fmla="*/ 302419 w 1178719"/>
                <a:gd name="connsiteY1" fmla="*/ 1302543 h 1495425"/>
                <a:gd name="connsiteX2" fmla="*/ 176213 w 1178719"/>
                <a:gd name="connsiteY2" fmla="*/ 1404937 h 1495425"/>
                <a:gd name="connsiteX3" fmla="*/ 88106 w 1178719"/>
                <a:gd name="connsiteY3" fmla="*/ 1466850 h 1495425"/>
                <a:gd name="connsiteX4" fmla="*/ 54769 w 1178719"/>
                <a:gd name="connsiteY4" fmla="*/ 1485900 h 1495425"/>
                <a:gd name="connsiteX5" fmla="*/ 33338 w 1178719"/>
                <a:gd name="connsiteY5" fmla="*/ 1493043 h 1495425"/>
                <a:gd name="connsiteX6" fmla="*/ 21431 w 1178719"/>
                <a:gd name="connsiteY6" fmla="*/ 1495425 h 1495425"/>
                <a:gd name="connsiteX7" fmla="*/ 9525 w 1178719"/>
                <a:gd name="connsiteY7" fmla="*/ 1495425 h 1495425"/>
                <a:gd name="connsiteX8" fmla="*/ 0 w 1178719"/>
                <a:gd name="connsiteY8" fmla="*/ 1483518 h 1495425"/>
                <a:gd name="connsiteX9" fmla="*/ 4763 w 1178719"/>
                <a:gd name="connsiteY9" fmla="*/ 1457325 h 1495425"/>
                <a:gd name="connsiteX10" fmla="*/ 21431 w 1178719"/>
                <a:gd name="connsiteY10" fmla="*/ 1428750 h 1495425"/>
                <a:gd name="connsiteX11" fmla="*/ 109538 w 1178719"/>
                <a:gd name="connsiteY11" fmla="*/ 1333500 h 1495425"/>
                <a:gd name="connsiteX12" fmla="*/ 214313 w 1178719"/>
                <a:gd name="connsiteY12" fmla="*/ 1223962 h 1495425"/>
                <a:gd name="connsiteX13" fmla="*/ 338138 w 1178719"/>
                <a:gd name="connsiteY13" fmla="*/ 1081087 h 1495425"/>
                <a:gd name="connsiteX14" fmla="*/ 469106 w 1178719"/>
                <a:gd name="connsiteY14" fmla="*/ 919162 h 1495425"/>
                <a:gd name="connsiteX15" fmla="*/ 566738 w 1178719"/>
                <a:gd name="connsiteY15" fmla="*/ 785812 h 1495425"/>
                <a:gd name="connsiteX16" fmla="*/ 628650 w 1178719"/>
                <a:gd name="connsiteY16" fmla="*/ 697706 h 1495425"/>
                <a:gd name="connsiteX17" fmla="*/ 702469 w 1178719"/>
                <a:gd name="connsiteY17" fmla="*/ 566737 h 1495425"/>
                <a:gd name="connsiteX18" fmla="*/ 769144 w 1178719"/>
                <a:gd name="connsiteY18" fmla="*/ 447675 h 1495425"/>
                <a:gd name="connsiteX19" fmla="*/ 828675 w 1178719"/>
                <a:gd name="connsiteY19" fmla="*/ 321468 h 1495425"/>
                <a:gd name="connsiteX20" fmla="*/ 840581 w 1178719"/>
                <a:gd name="connsiteY20" fmla="*/ 278606 h 1495425"/>
                <a:gd name="connsiteX21" fmla="*/ 845344 w 1178719"/>
                <a:gd name="connsiteY21" fmla="*/ 242887 h 1495425"/>
                <a:gd name="connsiteX22" fmla="*/ 842963 w 1178719"/>
                <a:gd name="connsiteY22" fmla="*/ 219075 h 1495425"/>
                <a:gd name="connsiteX23" fmla="*/ 833438 w 1178719"/>
                <a:gd name="connsiteY23" fmla="*/ 188118 h 1495425"/>
                <a:gd name="connsiteX24" fmla="*/ 816769 w 1178719"/>
                <a:gd name="connsiteY24" fmla="*/ 152400 h 1495425"/>
                <a:gd name="connsiteX25" fmla="*/ 795338 w 1178719"/>
                <a:gd name="connsiteY25" fmla="*/ 121443 h 1495425"/>
                <a:gd name="connsiteX26" fmla="*/ 764381 w 1178719"/>
                <a:gd name="connsiteY26" fmla="*/ 90487 h 1495425"/>
                <a:gd name="connsiteX27" fmla="*/ 733425 w 1178719"/>
                <a:gd name="connsiteY27" fmla="*/ 54768 h 1495425"/>
                <a:gd name="connsiteX28" fmla="*/ 721519 w 1178719"/>
                <a:gd name="connsiteY28" fmla="*/ 35718 h 1495425"/>
                <a:gd name="connsiteX29" fmla="*/ 719138 w 1178719"/>
                <a:gd name="connsiteY29" fmla="*/ 16668 h 1495425"/>
                <a:gd name="connsiteX30" fmla="*/ 728663 w 1178719"/>
                <a:gd name="connsiteY30" fmla="*/ 7143 h 1495425"/>
                <a:gd name="connsiteX31" fmla="*/ 752475 w 1178719"/>
                <a:gd name="connsiteY31" fmla="*/ 0 h 1495425"/>
                <a:gd name="connsiteX32" fmla="*/ 792956 w 1178719"/>
                <a:gd name="connsiteY32" fmla="*/ 0 h 1495425"/>
                <a:gd name="connsiteX33" fmla="*/ 859631 w 1178719"/>
                <a:gd name="connsiteY33" fmla="*/ 19050 h 1495425"/>
                <a:gd name="connsiteX34" fmla="*/ 933450 w 1178719"/>
                <a:gd name="connsiteY34" fmla="*/ 45243 h 1495425"/>
                <a:gd name="connsiteX35" fmla="*/ 1007269 w 1178719"/>
                <a:gd name="connsiteY35" fmla="*/ 80962 h 1495425"/>
                <a:gd name="connsiteX36" fmla="*/ 1059656 w 1178719"/>
                <a:gd name="connsiteY36" fmla="*/ 109537 h 1495425"/>
                <a:gd name="connsiteX37" fmla="*/ 1114425 w 1178719"/>
                <a:gd name="connsiteY37" fmla="*/ 145256 h 1495425"/>
                <a:gd name="connsiteX38" fmla="*/ 1145381 w 1178719"/>
                <a:gd name="connsiteY38" fmla="*/ 169068 h 1495425"/>
                <a:gd name="connsiteX39" fmla="*/ 1164431 w 1178719"/>
                <a:gd name="connsiteY39" fmla="*/ 190500 h 1495425"/>
                <a:gd name="connsiteX40" fmla="*/ 1171575 w 1178719"/>
                <a:gd name="connsiteY40" fmla="*/ 204787 h 1495425"/>
                <a:gd name="connsiteX41" fmla="*/ 1178719 w 1178719"/>
                <a:gd name="connsiteY41" fmla="*/ 223837 h 1495425"/>
                <a:gd name="connsiteX42" fmla="*/ 1176338 w 1178719"/>
                <a:gd name="connsiteY42" fmla="*/ 247650 h 1495425"/>
                <a:gd name="connsiteX43" fmla="*/ 1164431 w 1178719"/>
                <a:gd name="connsiteY43" fmla="*/ 285750 h 1495425"/>
                <a:gd name="connsiteX44" fmla="*/ 1135856 w 1178719"/>
                <a:gd name="connsiteY44" fmla="*/ 319087 h 1495425"/>
                <a:gd name="connsiteX45" fmla="*/ 1097756 w 1178719"/>
                <a:gd name="connsiteY45" fmla="*/ 376237 h 1495425"/>
                <a:gd name="connsiteX46" fmla="*/ 971550 w 1178719"/>
                <a:gd name="connsiteY46" fmla="*/ 573881 h 1495425"/>
                <a:gd name="connsiteX47" fmla="*/ 859631 w 1178719"/>
                <a:gd name="connsiteY47" fmla="*/ 752475 h 1495425"/>
                <a:gd name="connsiteX48" fmla="*/ 783431 w 1178719"/>
                <a:gd name="connsiteY48" fmla="*/ 850106 h 1495425"/>
                <a:gd name="connsiteX49" fmla="*/ 647700 w 1178719"/>
                <a:gd name="connsiteY49" fmla="*/ 992981 h 1495425"/>
                <a:gd name="connsiteX50" fmla="*/ 476250 w 1178719"/>
                <a:gd name="connsiteY50" fmla="*/ 1152525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78719" h="1495425">
                  <a:moveTo>
                    <a:pt x="476250" y="1152525"/>
                  </a:moveTo>
                  <a:lnTo>
                    <a:pt x="302419" y="1302543"/>
                  </a:lnTo>
                  <a:lnTo>
                    <a:pt x="176213" y="1404937"/>
                  </a:lnTo>
                  <a:lnTo>
                    <a:pt x="88106" y="1466850"/>
                  </a:lnTo>
                  <a:lnTo>
                    <a:pt x="54769" y="1485900"/>
                  </a:lnTo>
                  <a:lnTo>
                    <a:pt x="33338" y="1493043"/>
                  </a:lnTo>
                  <a:lnTo>
                    <a:pt x="21431" y="1495425"/>
                  </a:lnTo>
                  <a:lnTo>
                    <a:pt x="9525" y="1495425"/>
                  </a:lnTo>
                  <a:lnTo>
                    <a:pt x="0" y="1483518"/>
                  </a:lnTo>
                  <a:lnTo>
                    <a:pt x="4763" y="1457325"/>
                  </a:lnTo>
                  <a:lnTo>
                    <a:pt x="21431" y="1428750"/>
                  </a:lnTo>
                  <a:lnTo>
                    <a:pt x="109538" y="1333500"/>
                  </a:lnTo>
                  <a:lnTo>
                    <a:pt x="214313" y="1223962"/>
                  </a:lnTo>
                  <a:lnTo>
                    <a:pt x="338138" y="1081087"/>
                  </a:lnTo>
                  <a:lnTo>
                    <a:pt x="469106" y="919162"/>
                  </a:lnTo>
                  <a:lnTo>
                    <a:pt x="566738" y="785812"/>
                  </a:lnTo>
                  <a:lnTo>
                    <a:pt x="628650" y="697706"/>
                  </a:lnTo>
                  <a:lnTo>
                    <a:pt x="702469" y="566737"/>
                  </a:lnTo>
                  <a:lnTo>
                    <a:pt x="769144" y="447675"/>
                  </a:lnTo>
                  <a:lnTo>
                    <a:pt x="828675" y="321468"/>
                  </a:lnTo>
                  <a:lnTo>
                    <a:pt x="840581" y="278606"/>
                  </a:lnTo>
                  <a:lnTo>
                    <a:pt x="845344" y="242887"/>
                  </a:lnTo>
                  <a:lnTo>
                    <a:pt x="842963" y="219075"/>
                  </a:lnTo>
                  <a:lnTo>
                    <a:pt x="833438" y="188118"/>
                  </a:lnTo>
                  <a:lnTo>
                    <a:pt x="816769" y="152400"/>
                  </a:lnTo>
                  <a:lnTo>
                    <a:pt x="795338" y="121443"/>
                  </a:lnTo>
                  <a:lnTo>
                    <a:pt x="764381" y="90487"/>
                  </a:lnTo>
                  <a:lnTo>
                    <a:pt x="733425" y="54768"/>
                  </a:lnTo>
                  <a:lnTo>
                    <a:pt x="721519" y="35718"/>
                  </a:lnTo>
                  <a:lnTo>
                    <a:pt x="719138" y="16668"/>
                  </a:lnTo>
                  <a:lnTo>
                    <a:pt x="728663" y="7143"/>
                  </a:lnTo>
                  <a:lnTo>
                    <a:pt x="752475" y="0"/>
                  </a:lnTo>
                  <a:lnTo>
                    <a:pt x="792956" y="0"/>
                  </a:lnTo>
                  <a:lnTo>
                    <a:pt x="859631" y="19050"/>
                  </a:lnTo>
                  <a:lnTo>
                    <a:pt x="933450" y="45243"/>
                  </a:lnTo>
                  <a:lnTo>
                    <a:pt x="1007269" y="80962"/>
                  </a:lnTo>
                  <a:lnTo>
                    <a:pt x="1059656" y="109537"/>
                  </a:lnTo>
                  <a:lnTo>
                    <a:pt x="1114425" y="145256"/>
                  </a:lnTo>
                  <a:lnTo>
                    <a:pt x="1145381" y="169068"/>
                  </a:lnTo>
                  <a:lnTo>
                    <a:pt x="1164431" y="190500"/>
                  </a:lnTo>
                  <a:lnTo>
                    <a:pt x="1171575" y="204787"/>
                  </a:lnTo>
                  <a:lnTo>
                    <a:pt x="1178719" y="223837"/>
                  </a:lnTo>
                  <a:lnTo>
                    <a:pt x="1176338" y="247650"/>
                  </a:lnTo>
                  <a:lnTo>
                    <a:pt x="1164431" y="285750"/>
                  </a:lnTo>
                  <a:lnTo>
                    <a:pt x="1135856" y="319087"/>
                  </a:lnTo>
                  <a:lnTo>
                    <a:pt x="1097756" y="376237"/>
                  </a:lnTo>
                  <a:lnTo>
                    <a:pt x="971550" y="573881"/>
                  </a:lnTo>
                  <a:lnTo>
                    <a:pt x="859631" y="752475"/>
                  </a:lnTo>
                  <a:lnTo>
                    <a:pt x="783431" y="850106"/>
                  </a:lnTo>
                  <a:lnTo>
                    <a:pt x="647700" y="992981"/>
                  </a:lnTo>
                  <a:lnTo>
                    <a:pt x="476250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D23196F-5587-F94A-BF49-B95083A69B1C}"/>
                </a:ext>
              </a:extLst>
            </p:cNvPr>
            <p:cNvSpPr/>
            <p:nvPr/>
          </p:nvSpPr>
          <p:spPr>
            <a:xfrm>
              <a:off x="3856038" y="2551113"/>
              <a:ext cx="2381250" cy="496887"/>
            </a:xfrm>
            <a:custGeom>
              <a:avLst/>
              <a:gdLst>
                <a:gd name="connsiteX0" fmla="*/ 1471612 w 2381250"/>
                <a:gd name="connsiteY0" fmla="*/ 300037 h 497681"/>
                <a:gd name="connsiteX1" fmla="*/ 1166812 w 2381250"/>
                <a:gd name="connsiteY1" fmla="*/ 345281 h 497681"/>
                <a:gd name="connsiteX2" fmla="*/ 902494 w 2381250"/>
                <a:gd name="connsiteY2" fmla="*/ 371475 h 497681"/>
                <a:gd name="connsiteX3" fmla="*/ 719137 w 2381250"/>
                <a:gd name="connsiteY3" fmla="*/ 402431 h 497681"/>
                <a:gd name="connsiteX4" fmla="*/ 550069 w 2381250"/>
                <a:gd name="connsiteY4" fmla="*/ 438150 h 497681"/>
                <a:gd name="connsiteX5" fmla="*/ 483394 w 2381250"/>
                <a:gd name="connsiteY5" fmla="*/ 452437 h 497681"/>
                <a:gd name="connsiteX6" fmla="*/ 440531 w 2381250"/>
                <a:gd name="connsiteY6" fmla="*/ 464344 h 497681"/>
                <a:gd name="connsiteX7" fmla="*/ 404812 w 2381250"/>
                <a:gd name="connsiteY7" fmla="*/ 476250 h 497681"/>
                <a:gd name="connsiteX8" fmla="*/ 352425 w 2381250"/>
                <a:gd name="connsiteY8" fmla="*/ 492919 h 497681"/>
                <a:gd name="connsiteX9" fmla="*/ 326231 w 2381250"/>
                <a:gd name="connsiteY9" fmla="*/ 497681 h 497681"/>
                <a:gd name="connsiteX10" fmla="*/ 304800 w 2381250"/>
                <a:gd name="connsiteY10" fmla="*/ 495300 h 497681"/>
                <a:gd name="connsiteX11" fmla="*/ 254794 w 2381250"/>
                <a:gd name="connsiteY11" fmla="*/ 481012 h 497681"/>
                <a:gd name="connsiteX12" fmla="*/ 211931 w 2381250"/>
                <a:gd name="connsiteY12" fmla="*/ 464344 h 497681"/>
                <a:gd name="connsiteX13" fmla="*/ 169069 w 2381250"/>
                <a:gd name="connsiteY13" fmla="*/ 440531 h 497681"/>
                <a:gd name="connsiteX14" fmla="*/ 92869 w 2381250"/>
                <a:gd name="connsiteY14" fmla="*/ 390525 h 497681"/>
                <a:gd name="connsiteX15" fmla="*/ 0 w 2381250"/>
                <a:gd name="connsiteY15" fmla="*/ 316706 h 497681"/>
                <a:gd name="connsiteX16" fmla="*/ 42862 w 2381250"/>
                <a:gd name="connsiteY16" fmla="*/ 230981 h 497681"/>
                <a:gd name="connsiteX17" fmla="*/ 150019 w 2381250"/>
                <a:gd name="connsiteY17" fmla="*/ 271462 h 497681"/>
                <a:gd name="connsiteX18" fmla="*/ 219075 w 2381250"/>
                <a:gd name="connsiteY18" fmla="*/ 288131 h 497681"/>
                <a:gd name="connsiteX19" fmla="*/ 278606 w 2381250"/>
                <a:gd name="connsiteY19" fmla="*/ 292894 h 497681"/>
                <a:gd name="connsiteX20" fmla="*/ 345281 w 2381250"/>
                <a:gd name="connsiteY20" fmla="*/ 292894 h 497681"/>
                <a:gd name="connsiteX21" fmla="*/ 464344 w 2381250"/>
                <a:gd name="connsiteY21" fmla="*/ 276225 h 497681"/>
                <a:gd name="connsiteX22" fmla="*/ 697706 w 2381250"/>
                <a:gd name="connsiteY22" fmla="*/ 240506 h 497681"/>
                <a:gd name="connsiteX23" fmla="*/ 935831 w 2381250"/>
                <a:gd name="connsiteY23" fmla="*/ 207169 h 497681"/>
                <a:gd name="connsiteX24" fmla="*/ 1181100 w 2381250"/>
                <a:gd name="connsiteY24" fmla="*/ 183356 h 497681"/>
                <a:gd name="connsiteX25" fmla="*/ 1481137 w 2381250"/>
                <a:gd name="connsiteY25" fmla="*/ 128587 h 497681"/>
                <a:gd name="connsiteX26" fmla="*/ 1783556 w 2381250"/>
                <a:gd name="connsiteY26" fmla="*/ 71437 h 497681"/>
                <a:gd name="connsiteX27" fmla="*/ 1900237 w 2381250"/>
                <a:gd name="connsiteY27" fmla="*/ 50006 h 497681"/>
                <a:gd name="connsiteX28" fmla="*/ 1959769 w 2381250"/>
                <a:gd name="connsiteY28" fmla="*/ 28575 h 497681"/>
                <a:gd name="connsiteX29" fmla="*/ 2035969 w 2381250"/>
                <a:gd name="connsiteY29" fmla="*/ 4762 h 497681"/>
                <a:gd name="connsiteX30" fmla="*/ 2078831 w 2381250"/>
                <a:gd name="connsiteY30" fmla="*/ 0 h 497681"/>
                <a:gd name="connsiteX31" fmla="*/ 2135981 w 2381250"/>
                <a:gd name="connsiteY31" fmla="*/ 9525 h 497681"/>
                <a:gd name="connsiteX32" fmla="*/ 2212181 w 2381250"/>
                <a:gd name="connsiteY32" fmla="*/ 28575 h 497681"/>
                <a:gd name="connsiteX33" fmla="*/ 2255044 w 2381250"/>
                <a:gd name="connsiteY33" fmla="*/ 45244 h 497681"/>
                <a:gd name="connsiteX34" fmla="*/ 2283619 w 2381250"/>
                <a:gd name="connsiteY34" fmla="*/ 59531 h 497681"/>
                <a:gd name="connsiteX35" fmla="*/ 2321719 w 2381250"/>
                <a:gd name="connsiteY35" fmla="*/ 80962 h 497681"/>
                <a:gd name="connsiteX36" fmla="*/ 2359819 w 2381250"/>
                <a:gd name="connsiteY36" fmla="*/ 119062 h 497681"/>
                <a:gd name="connsiteX37" fmla="*/ 2376487 w 2381250"/>
                <a:gd name="connsiteY37" fmla="*/ 145256 h 497681"/>
                <a:gd name="connsiteX38" fmla="*/ 2381250 w 2381250"/>
                <a:gd name="connsiteY38" fmla="*/ 166687 h 497681"/>
                <a:gd name="connsiteX39" fmla="*/ 2371725 w 2381250"/>
                <a:gd name="connsiteY39" fmla="*/ 192881 h 497681"/>
                <a:gd name="connsiteX40" fmla="*/ 2357437 w 2381250"/>
                <a:gd name="connsiteY40" fmla="*/ 211931 h 497681"/>
                <a:gd name="connsiteX41" fmla="*/ 2312194 w 2381250"/>
                <a:gd name="connsiteY41" fmla="*/ 230981 h 497681"/>
                <a:gd name="connsiteX42" fmla="*/ 2252662 w 2381250"/>
                <a:gd name="connsiteY42" fmla="*/ 245269 h 497681"/>
                <a:gd name="connsiteX43" fmla="*/ 2205037 w 2381250"/>
                <a:gd name="connsiteY43" fmla="*/ 254794 h 497681"/>
                <a:gd name="connsiteX44" fmla="*/ 2093119 w 2381250"/>
                <a:gd name="connsiteY44" fmla="*/ 247650 h 497681"/>
                <a:gd name="connsiteX45" fmla="*/ 1976437 w 2381250"/>
                <a:gd name="connsiteY45" fmla="*/ 254794 h 497681"/>
                <a:gd name="connsiteX46" fmla="*/ 1788319 w 2381250"/>
                <a:gd name="connsiteY46" fmla="*/ 266700 h 497681"/>
                <a:gd name="connsiteX47" fmla="*/ 1471612 w 2381250"/>
                <a:gd name="connsiteY47" fmla="*/ 3000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1250" h="497681">
                  <a:moveTo>
                    <a:pt x="1471612" y="300037"/>
                  </a:moveTo>
                  <a:lnTo>
                    <a:pt x="1166812" y="345281"/>
                  </a:lnTo>
                  <a:lnTo>
                    <a:pt x="902494" y="371475"/>
                  </a:lnTo>
                  <a:lnTo>
                    <a:pt x="719137" y="402431"/>
                  </a:lnTo>
                  <a:lnTo>
                    <a:pt x="550069" y="438150"/>
                  </a:lnTo>
                  <a:lnTo>
                    <a:pt x="483394" y="452437"/>
                  </a:lnTo>
                  <a:lnTo>
                    <a:pt x="440531" y="464344"/>
                  </a:lnTo>
                  <a:lnTo>
                    <a:pt x="404812" y="476250"/>
                  </a:lnTo>
                  <a:lnTo>
                    <a:pt x="352425" y="492919"/>
                  </a:lnTo>
                  <a:lnTo>
                    <a:pt x="326231" y="497681"/>
                  </a:lnTo>
                  <a:lnTo>
                    <a:pt x="304800" y="495300"/>
                  </a:lnTo>
                  <a:lnTo>
                    <a:pt x="254794" y="481012"/>
                  </a:lnTo>
                  <a:lnTo>
                    <a:pt x="211931" y="464344"/>
                  </a:lnTo>
                  <a:lnTo>
                    <a:pt x="169069" y="440531"/>
                  </a:lnTo>
                  <a:lnTo>
                    <a:pt x="92869" y="390525"/>
                  </a:lnTo>
                  <a:lnTo>
                    <a:pt x="0" y="316706"/>
                  </a:lnTo>
                  <a:lnTo>
                    <a:pt x="42862" y="230981"/>
                  </a:lnTo>
                  <a:lnTo>
                    <a:pt x="150019" y="271462"/>
                  </a:lnTo>
                  <a:lnTo>
                    <a:pt x="219075" y="288131"/>
                  </a:lnTo>
                  <a:lnTo>
                    <a:pt x="278606" y="292894"/>
                  </a:lnTo>
                  <a:lnTo>
                    <a:pt x="345281" y="292894"/>
                  </a:lnTo>
                  <a:lnTo>
                    <a:pt x="464344" y="276225"/>
                  </a:lnTo>
                  <a:lnTo>
                    <a:pt x="697706" y="240506"/>
                  </a:lnTo>
                  <a:lnTo>
                    <a:pt x="935831" y="207169"/>
                  </a:lnTo>
                  <a:lnTo>
                    <a:pt x="1181100" y="183356"/>
                  </a:lnTo>
                  <a:lnTo>
                    <a:pt x="1481137" y="128587"/>
                  </a:lnTo>
                  <a:lnTo>
                    <a:pt x="1783556" y="71437"/>
                  </a:lnTo>
                  <a:lnTo>
                    <a:pt x="1900237" y="50006"/>
                  </a:lnTo>
                  <a:lnTo>
                    <a:pt x="1959769" y="28575"/>
                  </a:lnTo>
                  <a:lnTo>
                    <a:pt x="2035969" y="4762"/>
                  </a:lnTo>
                  <a:lnTo>
                    <a:pt x="2078831" y="0"/>
                  </a:lnTo>
                  <a:lnTo>
                    <a:pt x="2135981" y="9525"/>
                  </a:lnTo>
                  <a:lnTo>
                    <a:pt x="2212181" y="28575"/>
                  </a:lnTo>
                  <a:lnTo>
                    <a:pt x="2255044" y="45244"/>
                  </a:lnTo>
                  <a:lnTo>
                    <a:pt x="2283619" y="59531"/>
                  </a:lnTo>
                  <a:lnTo>
                    <a:pt x="2321719" y="80962"/>
                  </a:lnTo>
                  <a:lnTo>
                    <a:pt x="2359819" y="119062"/>
                  </a:lnTo>
                  <a:lnTo>
                    <a:pt x="2376487" y="145256"/>
                  </a:lnTo>
                  <a:lnTo>
                    <a:pt x="2381250" y="166687"/>
                  </a:lnTo>
                  <a:lnTo>
                    <a:pt x="2371725" y="192881"/>
                  </a:lnTo>
                  <a:lnTo>
                    <a:pt x="2357437" y="211931"/>
                  </a:lnTo>
                  <a:lnTo>
                    <a:pt x="2312194" y="230981"/>
                  </a:lnTo>
                  <a:lnTo>
                    <a:pt x="2252662" y="245269"/>
                  </a:lnTo>
                  <a:lnTo>
                    <a:pt x="2205037" y="254794"/>
                  </a:lnTo>
                  <a:lnTo>
                    <a:pt x="2093119" y="247650"/>
                  </a:lnTo>
                  <a:lnTo>
                    <a:pt x="1976437" y="254794"/>
                  </a:lnTo>
                  <a:lnTo>
                    <a:pt x="1788319" y="266700"/>
                  </a:lnTo>
                  <a:lnTo>
                    <a:pt x="14716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25269F3-B32A-4F45-87F5-7346ED4278EF}"/>
                </a:ext>
              </a:extLst>
            </p:cNvPr>
            <p:cNvSpPr/>
            <p:nvPr/>
          </p:nvSpPr>
          <p:spPr>
            <a:xfrm>
              <a:off x="3082925" y="3470275"/>
              <a:ext cx="3705225" cy="628650"/>
            </a:xfrm>
            <a:custGeom>
              <a:avLst/>
              <a:gdLst>
                <a:gd name="connsiteX0" fmla="*/ 2384425 w 3705225"/>
                <a:gd name="connsiteY0" fmla="*/ 307975 h 628650"/>
                <a:gd name="connsiteX1" fmla="*/ 2124075 w 3705225"/>
                <a:gd name="connsiteY1" fmla="*/ 333375 h 628650"/>
                <a:gd name="connsiteX2" fmla="*/ 1930400 w 3705225"/>
                <a:gd name="connsiteY2" fmla="*/ 358775 h 628650"/>
                <a:gd name="connsiteX3" fmla="*/ 1520825 w 3705225"/>
                <a:gd name="connsiteY3" fmla="*/ 409575 h 628650"/>
                <a:gd name="connsiteX4" fmla="*/ 1317625 w 3705225"/>
                <a:gd name="connsiteY4" fmla="*/ 450850 h 628650"/>
                <a:gd name="connsiteX5" fmla="*/ 1111250 w 3705225"/>
                <a:gd name="connsiteY5" fmla="*/ 488950 h 628650"/>
                <a:gd name="connsiteX6" fmla="*/ 914400 w 3705225"/>
                <a:gd name="connsiteY6" fmla="*/ 527050 h 628650"/>
                <a:gd name="connsiteX7" fmla="*/ 717550 w 3705225"/>
                <a:gd name="connsiteY7" fmla="*/ 565150 h 628650"/>
                <a:gd name="connsiteX8" fmla="*/ 520700 w 3705225"/>
                <a:gd name="connsiteY8" fmla="*/ 606425 h 628650"/>
                <a:gd name="connsiteX9" fmla="*/ 444500 w 3705225"/>
                <a:gd name="connsiteY9" fmla="*/ 615950 h 628650"/>
                <a:gd name="connsiteX10" fmla="*/ 384175 w 3705225"/>
                <a:gd name="connsiteY10" fmla="*/ 625475 h 628650"/>
                <a:gd name="connsiteX11" fmla="*/ 339725 w 3705225"/>
                <a:gd name="connsiteY11" fmla="*/ 628650 h 628650"/>
                <a:gd name="connsiteX12" fmla="*/ 295275 w 3705225"/>
                <a:gd name="connsiteY12" fmla="*/ 615950 h 628650"/>
                <a:gd name="connsiteX13" fmla="*/ 254000 w 3705225"/>
                <a:gd name="connsiteY13" fmla="*/ 596900 h 628650"/>
                <a:gd name="connsiteX14" fmla="*/ 196850 w 3705225"/>
                <a:gd name="connsiteY14" fmla="*/ 561975 h 628650"/>
                <a:gd name="connsiteX15" fmla="*/ 142875 w 3705225"/>
                <a:gd name="connsiteY15" fmla="*/ 520700 h 628650"/>
                <a:gd name="connsiteX16" fmla="*/ 82550 w 3705225"/>
                <a:gd name="connsiteY16" fmla="*/ 460375 h 628650"/>
                <a:gd name="connsiteX17" fmla="*/ 34925 w 3705225"/>
                <a:gd name="connsiteY17" fmla="*/ 400050 h 628650"/>
                <a:gd name="connsiteX18" fmla="*/ 12700 w 3705225"/>
                <a:gd name="connsiteY18" fmla="*/ 368300 h 628650"/>
                <a:gd name="connsiteX19" fmla="*/ 0 w 3705225"/>
                <a:gd name="connsiteY19" fmla="*/ 333375 h 628650"/>
                <a:gd name="connsiteX20" fmla="*/ 0 w 3705225"/>
                <a:gd name="connsiteY20" fmla="*/ 311150 h 628650"/>
                <a:gd name="connsiteX21" fmla="*/ 12700 w 3705225"/>
                <a:gd name="connsiteY21" fmla="*/ 301625 h 628650"/>
                <a:gd name="connsiteX22" fmla="*/ 44450 w 3705225"/>
                <a:gd name="connsiteY22" fmla="*/ 307975 h 628650"/>
                <a:gd name="connsiteX23" fmla="*/ 104775 w 3705225"/>
                <a:gd name="connsiteY23" fmla="*/ 336550 h 628650"/>
                <a:gd name="connsiteX24" fmla="*/ 177800 w 3705225"/>
                <a:gd name="connsiteY24" fmla="*/ 365125 h 628650"/>
                <a:gd name="connsiteX25" fmla="*/ 257175 w 3705225"/>
                <a:gd name="connsiteY25" fmla="*/ 387350 h 628650"/>
                <a:gd name="connsiteX26" fmla="*/ 336550 w 3705225"/>
                <a:gd name="connsiteY26" fmla="*/ 403225 h 628650"/>
                <a:gd name="connsiteX27" fmla="*/ 406400 w 3705225"/>
                <a:gd name="connsiteY27" fmla="*/ 409575 h 628650"/>
                <a:gd name="connsiteX28" fmla="*/ 530225 w 3705225"/>
                <a:gd name="connsiteY28" fmla="*/ 396875 h 628650"/>
                <a:gd name="connsiteX29" fmla="*/ 809625 w 3705225"/>
                <a:gd name="connsiteY29" fmla="*/ 352425 h 628650"/>
                <a:gd name="connsiteX30" fmla="*/ 1127125 w 3705225"/>
                <a:gd name="connsiteY30" fmla="*/ 301625 h 628650"/>
                <a:gd name="connsiteX31" fmla="*/ 1603375 w 3705225"/>
                <a:gd name="connsiteY31" fmla="*/ 225425 h 628650"/>
                <a:gd name="connsiteX32" fmla="*/ 1870075 w 3705225"/>
                <a:gd name="connsiteY32" fmla="*/ 196850 h 628650"/>
                <a:gd name="connsiteX33" fmla="*/ 2270125 w 3705225"/>
                <a:gd name="connsiteY33" fmla="*/ 149225 h 628650"/>
                <a:gd name="connsiteX34" fmla="*/ 2625725 w 3705225"/>
                <a:gd name="connsiteY34" fmla="*/ 117475 h 628650"/>
                <a:gd name="connsiteX35" fmla="*/ 2933700 w 3705225"/>
                <a:gd name="connsiteY35" fmla="*/ 98425 h 628650"/>
                <a:gd name="connsiteX36" fmla="*/ 3114675 w 3705225"/>
                <a:gd name="connsiteY36" fmla="*/ 88900 h 628650"/>
                <a:gd name="connsiteX37" fmla="*/ 3190875 w 3705225"/>
                <a:gd name="connsiteY37" fmla="*/ 60325 h 628650"/>
                <a:gd name="connsiteX38" fmla="*/ 3368675 w 3705225"/>
                <a:gd name="connsiteY38" fmla="*/ 0 h 628650"/>
                <a:gd name="connsiteX39" fmla="*/ 3448050 w 3705225"/>
                <a:gd name="connsiteY39" fmla="*/ 31750 h 628650"/>
                <a:gd name="connsiteX40" fmla="*/ 3552825 w 3705225"/>
                <a:gd name="connsiteY40" fmla="*/ 82550 h 628650"/>
                <a:gd name="connsiteX41" fmla="*/ 3644900 w 3705225"/>
                <a:gd name="connsiteY41" fmla="*/ 139700 h 628650"/>
                <a:gd name="connsiteX42" fmla="*/ 3676650 w 3705225"/>
                <a:gd name="connsiteY42" fmla="*/ 161925 h 628650"/>
                <a:gd name="connsiteX43" fmla="*/ 3695700 w 3705225"/>
                <a:gd name="connsiteY43" fmla="*/ 193675 h 628650"/>
                <a:gd name="connsiteX44" fmla="*/ 3705225 w 3705225"/>
                <a:gd name="connsiteY44" fmla="*/ 225425 h 628650"/>
                <a:gd name="connsiteX45" fmla="*/ 3705225 w 3705225"/>
                <a:gd name="connsiteY45" fmla="*/ 247650 h 628650"/>
                <a:gd name="connsiteX46" fmla="*/ 3692525 w 3705225"/>
                <a:gd name="connsiteY46" fmla="*/ 273050 h 628650"/>
                <a:gd name="connsiteX47" fmla="*/ 3676650 w 3705225"/>
                <a:gd name="connsiteY47" fmla="*/ 288925 h 628650"/>
                <a:gd name="connsiteX48" fmla="*/ 3654425 w 3705225"/>
                <a:gd name="connsiteY48" fmla="*/ 304800 h 628650"/>
                <a:gd name="connsiteX49" fmla="*/ 3616325 w 3705225"/>
                <a:gd name="connsiteY49" fmla="*/ 311150 h 628650"/>
                <a:gd name="connsiteX50" fmla="*/ 3409950 w 3705225"/>
                <a:gd name="connsiteY50" fmla="*/ 304800 h 628650"/>
                <a:gd name="connsiteX51" fmla="*/ 3092450 w 3705225"/>
                <a:gd name="connsiteY51" fmla="*/ 295275 h 628650"/>
                <a:gd name="connsiteX52" fmla="*/ 2768600 w 3705225"/>
                <a:gd name="connsiteY52" fmla="*/ 288925 h 628650"/>
                <a:gd name="connsiteX53" fmla="*/ 2384425 w 3705225"/>
                <a:gd name="connsiteY53" fmla="*/ 30797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705225" h="628650">
                  <a:moveTo>
                    <a:pt x="2384425" y="307975"/>
                  </a:moveTo>
                  <a:lnTo>
                    <a:pt x="2124075" y="333375"/>
                  </a:lnTo>
                  <a:lnTo>
                    <a:pt x="1930400" y="358775"/>
                  </a:lnTo>
                  <a:lnTo>
                    <a:pt x="1520825" y="409575"/>
                  </a:lnTo>
                  <a:lnTo>
                    <a:pt x="1317625" y="450850"/>
                  </a:lnTo>
                  <a:lnTo>
                    <a:pt x="1111250" y="488950"/>
                  </a:lnTo>
                  <a:lnTo>
                    <a:pt x="914400" y="527050"/>
                  </a:lnTo>
                  <a:lnTo>
                    <a:pt x="717550" y="565150"/>
                  </a:lnTo>
                  <a:lnTo>
                    <a:pt x="520700" y="606425"/>
                  </a:lnTo>
                  <a:lnTo>
                    <a:pt x="444500" y="615950"/>
                  </a:lnTo>
                  <a:lnTo>
                    <a:pt x="384175" y="625475"/>
                  </a:lnTo>
                  <a:lnTo>
                    <a:pt x="339725" y="628650"/>
                  </a:lnTo>
                  <a:lnTo>
                    <a:pt x="295275" y="615950"/>
                  </a:lnTo>
                  <a:lnTo>
                    <a:pt x="254000" y="596900"/>
                  </a:lnTo>
                  <a:lnTo>
                    <a:pt x="196850" y="561975"/>
                  </a:lnTo>
                  <a:lnTo>
                    <a:pt x="142875" y="520700"/>
                  </a:lnTo>
                  <a:lnTo>
                    <a:pt x="82550" y="460375"/>
                  </a:lnTo>
                  <a:lnTo>
                    <a:pt x="34925" y="400050"/>
                  </a:lnTo>
                  <a:lnTo>
                    <a:pt x="12700" y="368300"/>
                  </a:lnTo>
                  <a:lnTo>
                    <a:pt x="0" y="333375"/>
                  </a:lnTo>
                  <a:lnTo>
                    <a:pt x="0" y="311150"/>
                  </a:lnTo>
                  <a:lnTo>
                    <a:pt x="12700" y="301625"/>
                  </a:lnTo>
                  <a:lnTo>
                    <a:pt x="44450" y="307975"/>
                  </a:lnTo>
                  <a:lnTo>
                    <a:pt x="104775" y="336550"/>
                  </a:lnTo>
                  <a:lnTo>
                    <a:pt x="177800" y="365125"/>
                  </a:lnTo>
                  <a:lnTo>
                    <a:pt x="257175" y="387350"/>
                  </a:lnTo>
                  <a:lnTo>
                    <a:pt x="336550" y="403225"/>
                  </a:lnTo>
                  <a:lnTo>
                    <a:pt x="406400" y="409575"/>
                  </a:lnTo>
                  <a:lnTo>
                    <a:pt x="530225" y="396875"/>
                  </a:lnTo>
                  <a:lnTo>
                    <a:pt x="809625" y="352425"/>
                  </a:lnTo>
                  <a:lnTo>
                    <a:pt x="1127125" y="301625"/>
                  </a:lnTo>
                  <a:lnTo>
                    <a:pt x="1603375" y="225425"/>
                  </a:lnTo>
                  <a:lnTo>
                    <a:pt x="1870075" y="196850"/>
                  </a:lnTo>
                  <a:lnTo>
                    <a:pt x="2270125" y="149225"/>
                  </a:lnTo>
                  <a:lnTo>
                    <a:pt x="2625725" y="117475"/>
                  </a:lnTo>
                  <a:lnTo>
                    <a:pt x="2933700" y="98425"/>
                  </a:lnTo>
                  <a:lnTo>
                    <a:pt x="3114675" y="88900"/>
                  </a:lnTo>
                  <a:lnTo>
                    <a:pt x="3190875" y="60325"/>
                  </a:lnTo>
                  <a:lnTo>
                    <a:pt x="3368675" y="0"/>
                  </a:lnTo>
                  <a:lnTo>
                    <a:pt x="3448050" y="31750"/>
                  </a:lnTo>
                  <a:lnTo>
                    <a:pt x="3552825" y="82550"/>
                  </a:lnTo>
                  <a:lnTo>
                    <a:pt x="3644900" y="139700"/>
                  </a:lnTo>
                  <a:lnTo>
                    <a:pt x="3676650" y="161925"/>
                  </a:lnTo>
                  <a:lnTo>
                    <a:pt x="3695700" y="193675"/>
                  </a:lnTo>
                  <a:lnTo>
                    <a:pt x="3705225" y="225425"/>
                  </a:lnTo>
                  <a:lnTo>
                    <a:pt x="3705225" y="247650"/>
                  </a:lnTo>
                  <a:lnTo>
                    <a:pt x="3692525" y="273050"/>
                  </a:lnTo>
                  <a:lnTo>
                    <a:pt x="3676650" y="288925"/>
                  </a:lnTo>
                  <a:lnTo>
                    <a:pt x="3654425" y="304800"/>
                  </a:lnTo>
                  <a:lnTo>
                    <a:pt x="3616325" y="311150"/>
                  </a:lnTo>
                  <a:lnTo>
                    <a:pt x="3409950" y="304800"/>
                  </a:lnTo>
                  <a:lnTo>
                    <a:pt x="3092450" y="295275"/>
                  </a:lnTo>
                  <a:lnTo>
                    <a:pt x="2768600" y="288925"/>
                  </a:lnTo>
                  <a:lnTo>
                    <a:pt x="2384425" y="307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1631ACE-1801-8945-964D-7F367E252913}"/>
                </a:ext>
              </a:extLst>
            </p:cNvPr>
            <p:cNvSpPr/>
            <p:nvPr/>
          </p:nvSpPr>
          <p:spPr>
            <a:xfrm rot="16200000">
              <a:off x="1847056" y="2577307"/>
              <a:ext cx="4289425" cy="2316162"/>
            </a:xfrm>
            <a:custGeom>
              <a:avLst/>
              <a:gdLst>
                <a:gd name="connsiteX0" fmla="*/ 1556952 w 4289560"/>
                <a:gd name="connsiteY0" fmla="*/ 1895879 h 2316009"/>
                <a:gd name="connsiteX1" fmla="*/ 1292164 w 4289560"/>
                <a:gd name="connsiteY1" fmla="*/ 1754659 h 2316009"/>
                <a:gd name="connsiteX2" fmla="*/ 1129761 w 4289560"/>
                <a:gd name="connsiteY2" fmla="*/ 1652275 h 2316009"/>
                <a:gd name="connsiteX3" fmla="*/ 992071 w 4289560"/>
                <a:gd name="connsiteY3" fmla="*/ 1553421 h 2316009"/>
                <a:gd name="connsiteX4" fmla="*/ 864973 w 4289560"/>
                <a:gd name="connsiteY4" fmla="*/ 1454566 h 2316009"/>
                <a:gd name="connsiteX5" fmla="*/ 787302 w 4289560"/>
                <a:gd name="connsiteY5" fmla="*/ 1380426 h 2316009"/>
                <a:gd name="connsiteX6" fmla="*/ 674326 w 4289560"/>
                <a:gd name="connsiteY6" fmla="*/ 1270980 h 2316009"/>
                <a:gd name="connsiteX7" fmla="*/ 586064 w 4289560"/>
                <a:gd name="connsiteY7" fmla="*/ 1175657 h 2316009"/>
                <a:gd name="connsiteX8" fmla="*/ 508393 w 4289560"/>
                <a:gd name="connsiteY8" fmla="*/ 1080333 h 2316009"/>
                <a:gd name="connsiteX9" fmla="*/ 423661 w 4289560"/>
                <a:gd name="connsiteY9" fmla="*/ 963827 h 2316009"/>
                <a:gd name="connsiteX10" fmla="*/ 321276 w 4289560"/>
                <a:gd name="connsiteY10" fmla="*/ 797893 h 2316009"/>
                <a:gd name="connsiteX11" fmla="*/ 240074 w 4289560"/>
                <a:gd name="connsiteY11" fmla="*/ 646082 h 2316009"/>
                <a:gd name="connsiteX12" fmla="*/ 158873 w 4289560"/>
                <a:gd name="connsiteY12" fmla="*/ 466026 h 2316009"/>
                <a:gd name="connsiteX13" fmla="*/ 98854 w 4289560"/>
                <a:gd name="connsiteY13" fmla="*/ 324806 h 2316009"/>
                <a:gd name="connsiteX14" fmla="*/ 38836 w 4289560"/>
                <a:gd name="connsiteY14" fmla="*/ 165933 h 2316009"/>
                <a:gd name="connsiteX15" fmla="*/ 10592 w 4289560"/>
                <a:gd name="connsiteY15" fmla="*/ 77671 h 2316009"/>
                <a:gd name="connsiteX16" fmla="*/ 0 w 4289560"/>
                <a:gd name="connsiteY16" fmla="*/ 24713 h 2316009"/>
                <a:gd name="connsiteX17" fmla="*/ 7061 w 4289560"/>
                <a:gd name="connsiteY17" fmla="*/ 3530 h 2316009"/>
                <a:gd name="connsiteX18" fmla="*/ 24714 w 4289560"/>
                <a:gd name="connsiteY18" fmla="*/ 0 h 2316009"/>
                <a:gd name="connsiteX19" fmla="*/ 42366 w 4289560"/>
                <a:gd name="connsiteY19" fmla="*/ 3530 h 2316009"/>
                <a:gd name="connsiteX20" fmla="*/ 67080 w 4289560"/>
                <a:gd name="connsiteY20" fmla="*/ 21183 h 2316009"/>
                <a:gd name="connsiteX21" fmla="*/ 109446 w 4289560"/>
                <a:gd name="connsiteY21" fmla="*/ 127098 h 2316009"/>
                <a:gd name="connsiteX22" fmla="*/ 165934 w 4289560"/>
                <a:gd name="connsiteY22" fmla="*/ 233013 h 2316009"/>
                <a:gd name="connsiteX23" fmla="*/ 282440 w 4289560"/>
                <a:gd name="connsiteY23" fmla="*/ 455434 h 2316009"/>
                <a:gd name="connsiteX24" fmla="*/ 377764 w 4289560"/>
                <a:gd name="connsiteY24" fmla="*/ 610777 h 2316009"/>
                <a:gd name="connsiteX25" fmla="*/ 522515 w 4289560"/>
                <a:gd name="connsiteY25" fmla="*/ 815546 h 2316009"/>
                <a:gd name="connsiteX26" fmla="*/ 656674 w 4289560"/>
                <a:gd name="connsiteY26" fmla="*/ 977949 h 2316009"/>
                <a:gd name="connsiteX27" fmla="*/ 819077 w 4289560"/>
                <a:gd name="connsiteY27" fmla="*/ 1136821 h 2316009"/>
                <a:gd name="connsiteX28" fmla="*/ 999132 w 4289560"/>
                <a:gd name="connsiteY28" fmla="*/ 1288633 h 2316009"/>
                <a:gd name="connsiteX29" fmla="*/ 1189779 w 4289560"/>
                <a:gd name="connsiteY29" fmla="*/ 1422792 h 2316009"/>
                <a:gd name="connsiteX30" fmla="*/ 1306286 w 4289560"/>
                <a:gd name="connsiteY30" fmla="*/ 1496932 h 2316009"/>
                <a:gd name="connsiteX31" fmla="*/ 1511055 w 4289560"/>
                <a:gd name="connsiteY31" fmla="*/ 1606378 h 2316009"/>
                <a:gd name="connsiteX32" fmla="*/ 1684050 w 4289560"/>
                <a:gd name="connsiteY32" fmla="*/ 1684049 h 2316009"/>
                <a:gd name="connsiteX33" fmla="*/ 2012386 w 4289560"/>
                <a:gd name="connsiteY33" fmla="*/ 1804086 h 2316009"/>
                <a:gd name="connsiteX34" fmla="*/ 2174790 w 4289560"/>
                <a:gd name="connsiteY34" fmla="*/ 1842922 h 2316009"/>
                <a:gd name="connsiteX35" fmla="*/ 2386620 w 4289560"/>
                <a:gd name="connsiteY35" fmla="*/ 1888818 h 2316009"/>
                <a:gd name="connsiteX36" fmla="*/ 2545492 w 4289560"/>
                <a:gd name="connsiteY36" fmla="*/ 1917062 h 2316009"/>
                <a:gd name="connsiteX37" fmla="*/ 2785566 w 4289560"/>
                <a:gd name="connsiteY37" fmla="*/ 1941776 h 2316009"/>
                <a:gd name="connsiteX38" fmla="*/ 2962091 w 4289560"/>
                <a:gd name="connsiteY38" fmla="*/ 1955898 h 2316009"/>
                <a:gd name="connsiteX39" fmla="*/ 3113903 w 4289560"/>
                <a:gd name="connsiteY39" fmla="*/ 1955898 h 2316009"/>
                <a:gd name="connsiteX40" fmla="*/ 3435179 w 4289560"/>
                <a:gd name="connsiteY40" fmla="*/ 1966489 h 2316009"/>
                <a:gd name="connsiteX41" fmla="*/ 3671722 w 4289560"/>
                <a:gd name="connsiteY41" fmla="*/ 1966489 h 2316009"/>
                <a:gd name="connsiteX42" fmla="*/ 3812942 w 4289560"/>
                <a:gd name="connsiteY42" fmla="*/ 1962959 h 2316009"/>
                <a:gd name="connsiteX43" fmla="*/ 3897674 w 4289560"/>
                <a:gd name="connsiteY43" fmla="*/ 1955898 h 2316009"/>
                <a:gd name="connsiteX44" fmla="*/ 3943571 w 4289560"/>
                <a:gd name="connsiteY44" fmla="*/ 1945306 h 2316009"/>
                <a:gd name="connsiteX45" fmla="*/ 3985937 w 4289560"/>
                <a:gd name="connsiteY45" fmla="*/ 1934715 h 2316009"/>
                <a:gd name="connsiteX46" fmla="*/ 4035364 w 4289560"/>
                <a:gd name="connsiteY46" fmla="*/ 1906471 h 2316009"/>
                <a:gd name="connsiteX47" fmla="*/ 4105974 w 4289560"/>
                <a:gd name="connsiteY47" fmla="*/ 1860574 h 2316009"/>
                <a:gd name="connsiteX48" fmla="*/ 4169523 w 4289560"/>
                <a:gd name="connsiteY48" fmla="*/ 1804086 h 2316009"/>
                <a:gd name="connsiteX49" fmla="*/ 4208359 w 4289560"/>
                <a:gd name="connsiteY49" fmla="*/ 1768781 h 2316009"/>
                <a:gd name="connsiteX50" fmla="*/ 4240133 w 4289560"/>
                <a:gd name="connsiteY50" fmla="*/ 1744068 h 2316009"/>
                <a:gd name="connsiteX51" fmla="*/ 4271908 w 4289560"/>
                <a:gd name="connsiteY51" fmla="*/ 1737007 h 2316009"/>
                <a:gd name="connsiteX52" fmla="*/ 4286030 w 4289560"/>
                <a:gd name="connsiteY52" fmla="*/ 1744068 h 2316009"/>
                <a:gd name="connsiteX53" fmla="*/ 4289560 w 4289560"/>
                <a:gd name="connsiteY53" fmla="*/ 1768781 h 2316009"/>
                <a:gd name="connsiteX54" fmla="*/ 4278969 w 4289560"/>
                <a:gd name="connsiteY54" fmla="*/ 1846452 h 2316009"/>
                <a:gd name="connsiteX55" fmla="*/ 4250725 w 4289560"/>
                <a:gd name="connsiteY55" fmla="*/ 1980611 h 2316009"/>
                <a:gd name="connsiteX56" fmla="*/ 4222481 w 4289560"/>
                <a:gd name="connsiteY56" fmla="*/ 2082996 h 2316009"/>
                <a:gd name="connsiteX57" fmla="*/ 4187176 w 4289560"/>
                <a:gd name="connsiteY57" fmla="*/ 2181850 h 2316009"/>
                <a:gd name="connsiteX58" fmla="*/ 4148340 w 4289560"/>
                <a:gd name="connsiteY58" fmla="*/ 2252460 h 2316009"/>
                <a:gd name="connsiteX59" fmla="*/ 4113035 w 4289560"/>
                <a:gd name="connsiteY59" fmla="*/ 2291295 h 2316009"/>
                <a:gd name="connsiteX60" fmla="*/ 4074200 w 4289560"/>
                <a:gd name="connsiteY60" fmla="*/ 2308948 h 2316009"/>
                <a:gd name="connsiteX61" fmla="*/ 4042425 w 4289560"/>
                <a:gd name="connsiteY61" fmla="*/ 2316009 h 2316009"/>
                <a:gd name="connsiteX62" fmla="*/ 3996529 w 4289560"/>
                <a:gd name="connsiteY62" fmla="*/ 2305417 h 2316009"/>
                <a:gd name="connsiteX63" fmla="*/ 3957693 w 4289560"/>
                <a:gd name="connsiteY63" fmla="*/ 2280704 h 2316009"/>
                <a:gd name="connsiteX64" fmla="*/ 3904735 w 4289560"/>
                <a:gd name="connsiteY64" fmla="*/ 2255990 h 2316009"/>
                <a:gd name="connsiteX65" fmla="*/ 3855308 w 4289560"/>
                <a:gd name="connsiteY65" fmla="*/ 2245399 h 2316009"/>
                <a:gd name="connsiteX66" fmla="*/ 3523441 w 4289560"/>
                <a:gd name="connsiteY66" fmla="*/ 2227746 h 2316009"/>
                <a:gd name="connsiteX67" fmla="*/ 3131556 w 4289560"/>
                <a:gd name="connsiteY67" fmla="*/ 2199502 h 2316009"/>
                <a:gd name="connsiteX68" fmla="*/ 3000927 w 4289560"/>
                <a:gd name="connsiteY68" fmla="*/ 2199502 h 2316009"/>
                <a:gd name="connsiteX69" fmla="*/ 2799688 w 4289560"/>
                <a:gd name="connsiteY69" fmla="*/ 2188911 h 2316009"/>
                <a:gd name="connsiteX70" fmla="*/ 2584328 w 4289560"/>
                <a:gd name="connsiteY70" fmla="*/ 2171258 h 2316009"/>
                <a:gd name="connsiteX71" fmla="*/ 2365437 w 4289560"/>
                <a:gd name="connsiteY71" fmla="*/ 2146545 h 2316009"/>
                <a:gd name="connsiteX72" fmla="*/ 2199503 w 4289560"/>
                <a:gd name="connsiteY72" fmla="*/ 2114770 h 2316009"/>
                <a:gd name="connsiteX73" fmla="*/ 2005325 w 4289560"/>
                <a:gd name="connsiteY73" fmla="*/ 2068874 h 2316009"/>
                <a:gd name="connsiteX74" fmla="*/ 1821739 w 4289560"/>
                <a:gd name="connsiteY74" fmla="*/ 2005325 h 2316009"/>
                <a:gd name="connsiteX75" fmla="*/ 1556952 w 4289560"/>
                <a:gd name="connsiteY75" fmla="*/ 1895879 h 23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89560" h="2316009">
                  <a:moveTo>
                    <a:pt x="1556952" y="1895879"/>
                  </a:moveTo>
                  <a:lnTo>
                    <a:pt x="1292164" y="1754659"/>
                  </a:lnTo>
                  <a:lnTo>
                    <a:pt x="1129761" y="1652275"/>
                  </a:lnTo>
                  <a:lnTo>
                    <a:pt x="992071" y="1553421"/>
                  </a:lnTo>
                  <a:lnTo>
                    <a:pt x="864973" y="1454566"/>
                  </a:lnTo>
                  <a:lnTo>
                    <a:pt x="787302" y="1380426"/>
                  </a:lnTo>
                  <a:lnTo>
                    <a:pt x="674326" y="1270980"/>
                  </a:lnTo>
                  <a:lnTo>
                    <a:pt x="586064" y="1175657"/>
                  </a:lnTo>
                  <a:lnTo>
                    <a:pt x="508393" y="1080333"/>
                  </a:lnTo>
                  <a:lnTo>
                    <a:pt x="423661" y="963827"/>
                  </a:lnTo>
                  <a:lnTo>
                    <a:pt x="321276" y="797893"/>
                  </a:lnTo>
                  <a:lnTo>
                    <a:pt x="240074" y="646082"/>
                  </a:lnTo>
                  <a:lnTo>
                    <a:pt x="158873" y="466026"/>
                  </a:lnTo>
                  <a:lnTo>
                    <a:pt x="98854" y="324806"/>
                  </a:lnTo>
                  <a:lnTo>
                    <a:pt x="38836" y="165933"/>
                  </a:lnTo>
                  <a:lnTo>
                    <a:pt x="10592" y="77671"/>
                  </a:lnTo>
                  <a:lnTo>
                    <a:pt x="0" y="24713"/>
                  </a:lnTo>
                  <a:lnTo>
                    <a:pt x="7061" y="3530"/>
                  </a:lnTo>
                  <a:lnTo>
                    <a:pt x="24714" y="0"/>
                  </a:lnTo>
                  <a:lnTo>
                    <a:pt x="42366" y="3530"/>
                  </a:lnTo>
                  <a:lnTo>
                    <a:pt x="67080" y="21183"/>
                  </a:lnTo>
                  <a:lnTo>
                    <a:pt x="109446" y="127098"/>
                  </a:lnTo>
                  <a:lnTo>
                    <a:pt x="165934" y="233013"/>
                  </a:lnTo>
                  <a:lnTo>
                    <a:pt x="282440" y="455434"/>
                  </a:lnTo>
                  <a:lnTo>
                    <a:pt x="377764" y="610777"/>
                  </a:lnTo>
                  <a:lnTo>
                    <a:pt x="522515" y="815546"/>
                  </a:lnTo>
                  <a:lnTo>
                    <a:pt x="656674" y="977949"/>
                  </a:lnTo>
                  <a:lnTo>
                    <a:pt x="819077" y="1136821"/>
                  </a:lnTo>
                  <a:lnTo>
                    <a:pt x="999132" y="1288633"/>
                  </a:lnTo>
                  <a:lnTo>
                    <a:pt x="1189779" y="1422792"/>
                  </a:lnTo>
                  <a:lnTo>
                    <a:pt x="1306286" y="1496932"/>
                  </a:lnTo>
                  <a:lnTo>
                    <a:pt x="1511055" y="1606378"/>
                  </a:lnTo>
                  <a:lnTo>
                    <a:pt x="1684050" y="1684049"/>
                  </a:lnTo>
                  <a:lnTo>
                    <a:pt x="2012386" y="1804086"/>
                  </a:lnTo>
                  <a:lnTo>
                    <a:pt x="2174790" y="1842922"/>
                  </a:lnTo>
                  <a:lnTo>
                    <a:pt x="2386620" y="1888818"/>
                  </a:lnTo>
                  <a:lnTo>
                    <a:pt x="2545492" y="1917062"/>
                  </a:lnTo>
                  <a:lnTo>
                    <a:pt x="2785566" y="1941776"/>
                  </a:lnTo>
                  <a:lnTo>
                    <a:pt x="2962091" y="1955898"/>
                  </a:lnTo>
                  <a:lnTo>
                    <a:pt x="3113903" y="1955898"/>
                  </a:lnTo>
                  <a:lnTo>
                    <a:pt x="3435179" y="1966489"/>
                  </a:lnTo>
                  <a:lnTo>
                    <a:pt x="3671722" y="1966489"/>
                  </a:lnTo>
                  <a:lnTo>
                    <a:pt x="3812942" y="1962959"/>
                  </a:lnTo>
                  <a:lnTo>
                    <a:pt x="3897674" y="1955898"/>
                  </a:lnTo>
                  <a:lnTo>
                    <a:pt x="3943571" y="1945306"/>
                  </a:lnTo>
                  <a:lnTo>
                    <a:pt x="3985937" y="1934715"/>
                  </a:lnTo>
                  <a:lnTo>
                    <a:pt x="4035364" y="1906471"/>
                  </a:lnTo>
                  <a:lnTo>
                    <a:pt x="4105974" y="1860574"/>
                  </a:lnTo>
                  <a:lnTo>
                    <a:pt x="4169523" y="1804086"/>
                  </a:lnTo>
                  <a:lnTo>
                    <a:pt x="4208359" y="1768781"/>
                  </a:lnTo>
                  <a:lnTo>
                    <a:pt x="4240133" y="1744068"/>
                  </a:lnTo>
                  <a:lnTo>
                    <a:pt x="4271908" y="1737007"/>
                  </a:lnTo>
                  <a:lnTo>
                    <a:pt x="4286030" y="1744068"/>
                  </a:lnTo>
                  <a:lnTo>
                    <a:pt x="4289560" y="1768781"/>
                  </a:lnTo>
                  <a:lnTo>
                    <a:pt x="4278969" y="1846452"/>
                  </a:lnTo>
                  <a:lnTo>
                    <a:pt x="4250725" y="1980611"/>
                  </a:lnTo>
                  <a:lnTo>
                    <a:pt x="4222481" y="2082996"/>
                  </a:lnTo>
                  <a:lnTo>
                    <a:pt x="4187176" y="2181850"/>
                  </a:lnTo>
                  <a:lnTo>
                    <a:pt x="4148340" y="2252460"/>
                  </a:lnTo>
                  <a:lnTo>
                    <a:pt x="4113035" y="2291295"/>
                  </a:lnTo>
                  <a:lnTo>
                    <a:pt x="4074200" y="2308948"/>
                  </a:lnTo>
                  <a:lnTo>
                    <a:pt x="4042425" y="2316009"/>
                  </a:lnTo>
                  <a:lnTo>
                    <a:pt x="3996529" y="2305417"/>
                  </a:lnTo>
                  <a:lnTo>
                    <a:pt x="3957693" y="2280704"/>
                  </a:lnTo>
                  <a:lnTo>
                    <a:pt x="3904735" y="2255990"/>
                  </a:lnTo>
                  <a:lnTo>
                    <a:pt x="3855308" y="2245399"/>
                  </a:lnTo>
                  <a:lnTo>
                    <a:pt x="3523441" y="2227746"/>
                  </a:lnTo>
                  <a:lnTo>
                    <a:pt x="3131556" y="2199502"/>
                  </a:lnTo>
                  <a:lnTo>
                    <a:pt x="3000927" y="2199502"/>
                  </a:lnTo>
                  <a:lnTo>
                    <a:pt x="2799688" y="2188911"/>
                  </a:lnTo>
                  <a:lnTo>
                    <a:pt x="2584328" y="2171258"/>
                  </a:lnTo>
                  <a:lnTo>
                    <a:pt x="2365437" y="2146545"/>
                  </a:lnTo>
                  <a:lnTo>
                    <a:pt x="2199503" y="2114770"/>
                  </a:lnTo>
                  <a:lnTo>
                    <a:pt x="2005325" y="2068874"/>
                  </a:lnTo>
                  <a:lnTo>
                    <a:pt x="1821739" y="2005325"/>
                  </a:lnTo>
                  <a:lnTo>
                    <a:pt x="1556952" y="1895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8882700-5255-DA46-83BF-71B4C2F246B4}"/>
                </a:ext>
              </a:extLst>
            </p:cNvPr>
            <p:cNvSpPr/>
            <p:nvPr/>
          </p:nvSpPr>
          <p:spPr>
            <a:xfrm>
              <a:off x="4838700" y="3681413"/>
              <a:ext cx="2305050" cy="2051050"/>
            </a:xfrm>
            <a:custGeom>
              <a:avLst/>
              <a:gdLst>
                <a:gd name="connsiteX0" fmla="*/ 520627 w 2304500"/>
                <a:gd name="connsiteY0" fmla="*/ 811332 h 2050793"/>
                <a:gd name="connsiteX1" fmla="*/ 140067 w 2304500"/>
                <a:gd name="connsiteY1" fmla="*/ 301276 h 2050793"/>
                <a:gd name="connsiteX2" fmla="*/ 0 w 2304500"/>
                <a:gd name="connsiteY2" fmla="*/ 124210 h 2050793"/>
                <a:gd name="connsiteX3" fmla="*/ 60784 w 2304500"/>
                <a:gd name="connsiteY3" fmla="*/ 0 h 2050793"/>
                <a:gd name="connsiteX4" fmla="*/ 245778 w 2304500"/>
                <a:gd name="connsiteY4" fmla="*/ 211422 h 2050793"/>
                <a:gd name="connsiteX5" fmla="*/ 525912 w 2304500"/>
                <a:gd name="connsiteY5" fmla="*/ 531198 h 2050793"/>
                <a:gd name="connsiteX6" fmla="*/ 750548 w 2304500"/>
                <a:gd name="connsiteY6" fmla="*/ 776976 h 2050793"/>
                <a:gd name="connsiteX7" fmla="*/ 961970 w 2304500"/>
                <a:gd name="connsiteY7" fmla="*/ 993683 h 2050793"/>
                <a:gd name="connsiteX8" fmla="*/ 1136393 w 2304500"/>
                <a:gd name="connsiteY8" fmla="*/ 1162821 h 2050793"/>
                <a:gd name="connsiteX9" fmla="*/ 1236819 w 2304500"/>
                <a:gd name="connsiteY9" fmla="*/ 1252675 h 2050793"/>
                <a:gd name="connsiteX10" fmla="*/ 1387457 w 2304500"/>
                <a:gd name="connsiteY10" fmla="*/ 1371600 h 2050793"/>
                <a:gd name="connsiteX11" fmla="*/ 1514310 w 2304500"/>
                <a:gd name="connsiteY11" fmla="*/ 1464097 h 2050793"/>
                <a:gd name="connsiteX12" fmla="*/ 1704590 w 2304500"/>
                <a:gd name="connsiteY12" fmla="*/ 1590950 h 2050793"/>
                <a:gd name="connsiteX13" fmla="*/ 1963582 w 2304500"/>
                <a:gd name="connsiteY13" fmla="*/ 1760088 h 2050793"/>
                <a:gd name="connsiteX14" fmla="*/ 2227859 w 2304500"/>
                <a:gd name="connsiteY14" fmla="*/ 1913369 h 2050793"/>
                <a:gd name="connsiteX15" fmla="*/ 2286000 w 2304500"/>
                <a:gd name="connsiteY15" fmla="*/ 1947725 h 2050793"/>
                <a:gd name="connsiteX16" fmla="*/ 2299214 w 2304500"/>
                <a:gd name="connsiteY16" fmla="*/ 1958296 h 2050793"/>
                <a:gd name="connsiteX17" fmla="*/ 2304500 w 2304500"/>
                <a:gd name="connsiteY17" fmla="*/ 1974153 h 2050793"/>
                <a:gd name="connsiteX18" fmla="*/ 2296571 w 2304500"/>
                <a:gd name="connsiteY18" fmla="*/ 1992652 h 2050793"/>
                <a:gd name="connsiteX19" fmla="*/ 2278072 w 2304500"/>
                <a:gd name="connsiteY19" fmla="*/ 2008509 h 2050793"/>
                <a:gd name="connsiteX20" fmla="*/ 2227859 w 2304500"/>
                <a:gd name="connsiteY20" fmla="*/ 2027008 h 2050793"/>
                <a:gd name="connsiteX21" fmla="*/ 2140648 w 2304500"/>
                <a:gd name="connsiteY21" fmla="*/ 2040222 h 2050793"/>
                <a:gd name="connsiteX22" fmla="*/ 2011152 w 2304500"/>
                <a:gd name="connsiteY22" fmla="*/ 2050793 h 2050793"/>
                <a:gd name="connsiteX23" fmla="*/ 1823515 w 2304500"/>
                <a:gd name="connsiteY23" fmla="*/ 2045507 h 2050793"/>
                <a:gd name="connsiteX24" fmla="*/ 1670234 w 2304500"/>
                <a:gd name="connsiteY24" fmla="*/ 2032294 h 2050793"/>
                <a:gd name="connsiteX25" fmla="*/ 1569808 w 2304500"/>
                <a:gd name="connsiteY25" fmla="*/ 2021723 h 2050793"/>
                <a:gd name="connsiteX26" fmla="*/ 1503739 w 2304500"/>
                <a:gd name="connsiteY26" fmla="*/ 2005866 h 2050793"/>
                <a:gd name="connsiteX27" fmla="*/ 1456169 w 2304500"/>
                <a:gd name="connsiteY27" fmla="*/ 1992652 h 2050793"/>
                <a:gd name="connsiteX28" fmla="*/ 1408599 w 2304500"/>
                <a:gd name="connsiteY28" fmla="*/ 1966224 h 2050793"/>
                <a:gd name="connsiteX29" fmla="*/ 1347815 w 2304500"/>
                <a:gd name="connsiteY29" fmla="*/ 1929225 h 2050793"/>
                <a:gd name="connsiteX30" fmla="*/ 1305531 w 2304500"/>
                <a:gd name="connsiteY30" fmla="*/ 1884298 h 2050793"/>
                <a:gd name="connsiteX31" fmla="*/ 1255318 w 2304500"/>
                <a:gd name="connsiteY31" fmla="*/ 1818229 h 2050793"/>
                <a:gd name="connsiteX32" fmla="*/ 1057110 w 2304500"/>
                <a:gd name="connsiteY32" fmla="*/ 1546023 h 2050793"/>
                <a:gd name="connsiteX33" fmla="*/ 721478 w 2304500"/>
                <a:gd name="connsiteY33" fmla="*/ 1091466 h 2050793"/>
                <a:gd name="connsiteX34" fmla="*/ 520627 w 2304500"/>
                <a:gd name="connsiteY34" fmla="*/ 811332 h 205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04500" h="2050793">
                  <a:moveTo>
                    <a:pt x="520627" y="811332"/>
                  </a:moveTo>
                  <a:lnTo>
                    <a:pt x="140067" y="301276"/>
                  </a:lnTo>
                  <a:lnTo>
                    <a:pt x="0" y="124210"/>
                  </a:lnTo>
                  <a:lnTo>
                    <a:pt x="60784" y="0"/>
                  </a:lnTo>
                  <a:lnTo>
                    <a:pt x="245778" y="211422"/>
                  </a:lnTo>
                  <a:lnTo>
                    <a:pt x="525912" y="531198"/>
                  </a:lnTo>
                  <a:lnTo>
                    <a:pt x="750548" y="776976"/>
                  </a:lnTo>
                  <a:lnTo>
                    <a:pt x="961970" y="993683"/>
                  </a:lnTo>
                  <a:lnTo>
                    <a:pt x="1136393" y="1162821"/>
                  </a:lnTo>
                  <a:lnTo>
                    <a:pt x="1236819" y="1252675"/>
                  </a:lnTo>
                  <a:lnTo>
                    <a:pt x="1387457" y="1371600"/>
                  </a:lnTo>
                  <a:lnTo>
                    <a:pt x="1514310" y="1464097"/>
                  </a:lnTo>
                  <a:lnTo>
                    <a:pt x="1704590" y="1590950"/>
                  </a:lnTo>
                  <a:lnTo>
                    <a:pt x="1963582" y="1760088"/>
                  </a:lnTo>
                  <a:lnTo>
                    <a:pt x="2227859" y="1913369"/>
                  </a:lnTo>
                  <a:lnTo>
                    <a:pt x="2286000" y="1947725"/>
                  </a:lnTo>
                  <a:lnTo>
                    <a:pt x="2299214" y="1958296"/>
                  </a:lnTo>
                  <a:lnTo>
                    <a:pt x="2304500" y="1974153"/>
                  </a:lnTo>
                  <a:lnTo>
                    <a:pt x="2296571" y="1992652"/>
                  </a:lnTo>
                  <a:lnTo>
                    <a:pt x="2278072" y="2008509"/>
                  </a:lnTo>
                  <a:lnTo>
                    <a:pt x="2227859" y="2027008"/>
                  </a:lnTo>
                  <a:lnTo>
                    <a:pt x="2140648" y="2040222"/>
                  </a:lnTo>
                  <a:lnTo>
                    <a:pt x="2011152" y="2050793"/>
                  </a:lnTo>
                  <a:lnTo>
                    <a:pt x="1823515" y="2045507"/>
                  </a:lnTo>
                  <a:lnTo>
                    <a:pt x="1670234" y="2032294"/>
                  </a:lnTo>
                  <a:lnTo>
                    <a:pt x="1569808" y="2021723"/>
                  </a:lnTo>
                  <a:lnTo>
                    <a:pt x="1503739" y="2005866"/>
                  </a:lnTo>
                  <a:lnTo>
                    <a:pt x="1456169" y="1992652"/>
                  </a:lnTo>
                  <a:lnTo>
                    <a:pt x="1408599" y="1966224"/>
                  </a:lnTo>
                  <a:lnTo>
                    <a:pt x="1347815" y="1929225"/>
                  </a:lnTo>
                  <a:lnTo>
                    <a:pt x="1305531" y="1884298"/>
                  </a:lnTo>
                  <a:lnTo>
                    <a:pt x="1255318" y="1818229"/>
                  </a:lnTo>
                  <a:lnTo>
                    <a:pt x="1057110" y="1546023"/>
                  </a:lnTo>
                  <a:lnTo>
                    <a:pt x="721478" y="1091466"/>
                  </a:lnTo>
                  <a:lnTo>
                    <a:pt x="520627" y="811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432437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走れ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差 約 束 席 位 笑 特 焼 初 旗 最 欠 鏡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0722179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ことわざと故事成語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漁 夫 労</a:t>
            </a:r>
          </a:p>
        </p:txBody>
      </p:sp>
    </p:spTree>
    <p:extLst>
      <p:ext uri="{BB962C8B-B14F-4D97-AF65-F5344CB8AC3E}">
        <p14:creationId xmlns:p14="http://schemas.microsoft.com/office/powerpoint/2010/main" val="316788824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A7998F0-F295-C048-95FE-42C03FD5B14C}"/>
              </a:ext>
            </a:extLst>
          </p:cNvPr>
          <p:cNvSpPr/>
          <p:nvPr/>
        </p:nvSpPr>
        <p:spPr>
          <a:xfrm>
            <a:off x="2905125" y="1633538"/>
            <a:ext cx="862013" cy="650875"/>
          </a:xfrm>
          <a:custGeom>
            <a:avLst/>
            <a:gdLst>
              <a:gd name="connsiteX0" fmla="*/ 533400 w 862013"/>
              <a:gd name="connsiteY0" fmla="*/ 550068 h 650081"/>
              <a:gd name="connsiteX1" fmla="*/ 433388 w 862013"/>
              <a:gd name="connsiteY1" fmla="*/ 481012 h 650081"/>
              <a:gd name="connsiteX2" fmla="*/ 350044 w 862013"/>
              <a:gd name="connsiteY2" fmla="*/ 414337 h 650081"/>
              <a:gd name="connsiteX3" fmla="*/ 264319 w 862013"/>
              <a:gd name="connsiteY3" fmla="*/ 340518 h 650081"/>
              <a:gd name="connsiteX4" fmla="*/ 180975 w 862013"/>
              <a:gd name="connsiteY4" fmla="*/ 257175 h 650081"/>
              <a:gd name="connsiteX5" fmla="*/ 102394 w 862013"/>
              <a:gd name="connsiteY5" fmla="*/ 173831 h 650081"/>
              <a:gd name="connsiteX6" fmla="*/ 28575 w 862013"/>
              <a:gd name="connsiteY6" fmla="*/ 83343 h 650081"/>
              <a:gd name="connsiteX7" fmla="*/ 7144 w 862013"/>
              <a:gd name="connsiteY7" fmla="*/ 57150 h 650081"/>
              <a:gd name="connsiteX8" fmla="*/ 0 w 862013"/>
              <a:gd name="connsiteY8" fmla="*/ 38100 h 650081"/>
              <a:gd name="connsiteX9" fmla="*/ 0 w 862013"/>
              <a:gd name="connsiteY9" fmla="*/ 21431 h 650081"/>
              <a:gd name="connsiteX10" fmla="*/ 7144 w 862013"/>
              <a:gd name="connsiteY10" fmla="*/ 4762 h 650081"/>
              <a:gd name="connsiteX11" fmla="*/ 23813 w 862013"/>
              <a:gd name="connsiteY11" fmla="*/ 0 h 650081"/>
              <a:gd name="connsiteX12" fmla="*/ 52388 w 862013"/>
              <a:gd name="connsiteY12" fmla="*/ 4762 h 650081"/>
              <a:gd name="connsiteX13" fmla="*/ 78581 w 862013"/>
              <a:gd name="connsiteY13" fmla="*/ 28575 h 650081"/>
              <a:gd name="connsiteX14" fmla="*/ 104775 w 862013"/>
              <a:gd name="connsiteY14" fmla="*/ 52387 h 650081"/>
              <a:gd name="connsiteX15" fmla="*/ 133350 w 862013"/>
              <a:gd name="connsiteY15" fmla="*/ 73818 h 650081"/>
              <a:gd name="connsiteX16" fmla="*/ 171450 w 862013"/>
              <a:gd name="connsiteY16" fmla="*/ 97631 h 650081"/>
              <a:gd name="connsiteX17" fmla="*/ 207169 w 862013"/>
              <a:gd name="connsiteY17" fmla="*/ 116681 h 650081"/>
              <a:gd name="connsiteX18" fmla="*/ 250031 w 862013"/>
              <a:gd name="connsiteY18" fmla="*/ 135731 h 650081"/>
              <a:gd name="connsiteX19" fmla="*/ 316706 w 862013"/>
              <a:gd name="connsiteY19" fmla="*/ 164306 h 650081"/>
              <a:gd name="connsiteX20" fmla="*/ 376238 w 862013"/>
              <a:gd name="connsiteY20" fmla="*/ 183356 h 650081"/>
              <a:gd name="connsiteX21" fmla="*/ 464344 w 862013"/>
              <a:gd name="connsiteY21" fmla="*/ 207168 h 650081"/>
              <a:gd name="connsiteX22" fmla="*/ 533400 w 862013"/>
              <a:gd name="connsiteY22" fmla="*/ 221456 h 650081"/>
              <a:gd name="connsiteX23" fmla="*/ 595313 w 862013"/>
              <a:gd name="connsiteY23" fmla="*/ 230981 h 650081"/>
              <a:gd name="connsiteX24" fmla="*/ 645319 w 862013"/>
              <a:gd name="connsiteY24" fmla="*/ 271462 h 650081"/>
              <a:gd name="connsiteX25" fmla="*/ 678656 w 862013"/>
              <a:gd name="connsiteY25" fmla="*/ 302418 h 650081"/>
              <a:gd name="connsiteX26" fmla="*/ 719138 w 862013"/>
              <a:gd name="connsiteY26" fmla="*/ 340518 h 650081"/>
              <a:gd name="connsiteX27" fmla="*/ 752475 w 862013"/>
              <a:gd name="connsiteY27" fmla="*/ 373856 h 650081"/>
              <a:gd name="connsiteX28" fmla="*/ 788194 w 862013"/>
              <a:gd name="connsiteY28" fmla="*/ 416718 h 650081"/>
              <a:gd name="connsiteX29" fmla="*/ 819150 w 862013"/>
              <a:gd name="connsiteY29" fmla="*/ 454818 h 650081"/>
              <a:gd name="connsiteX30" fmla="*/ 835819 w 862013"/>
              <a:gd name="connsiteY30" fmla="*/ 483393 h 650081"/>
              <a:gd name="connsiteX31" fmla="*/ 850106 w 862013"/>
              <a:gd name="connsiteY31" fmla="*/ 516731 h 650081"/>
              <a:gd name="connsiteX32" fmla="*/ 857250 w 862013"/>
              <a:gd name="connsiteY32" fmla="*/ 542925 h 650081"/>
              <a:gd name="connsiteX33" fmla="*/ 862013 w 862013"/>
              <a:gd name="connsiteY33" fmla="*/ 576262 h 650081"/>
              <a:gd name="connsiteX34" fmla="*/ 859631 w 862013"/>
              <a:gd name="connsiteY34" fmla="*/ 600075 h 650081"/>
              <a:gd name="connsiteX35" fmla="*/ 850106 w 862013"/>
              <a:gd name="connsiteY35" fmla="*/ 623887 h 650081"/>
              <a:gd name="connsiteX36" fmla="*/ 835819 w 862013"/>
              <a:gd name="connsiteY36" fmla="*/ 640556 h 650081"/>
              <a:gd name="connsiteX37" fmla="*/ 819150 w 862013"/>
              <a:gd name="connsiteY37" fmla="*/ 647700 h 650081"/>
              <a:gd name="connsiteX38" fmla="*/ 785813 w 862013"/>
              <a:gd name="connsiteY38" fmla="*/ 650081 h 650081"/>
              <a:gd name="connsiteX39" fmla="*/ 750094 w 862013"/>
              <a:gd name="connsiteY39" fmla="*/ 650081 h 650081"/>
              <a:gd name="connsiteX40" fmla="*/ 692944 w 862013"/>
              <a:gd name="connsiteY40" fmla="*/ 640556 h 650081"/>
              <a:gd name="connsiteX41" fmla="*/ 654844 w 862013"/>
              <a:gd name="connsiteY41" fmla="*/ 623887 h 650081"/>
              <a:gd name="connsiteX42" fmla="*/ 533400 w 862013"/>
              <a:gd name="connsiteY42" fmla="*/ 550068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62013" h="650081">
                <a:moveTo>
                  <a:pt x="533400" y="550068"/>
                </a:moveTo>
                <a:lnTo>
                  <a:pt x="433388" y="481012"/>
                </a:lnTo>
                <a:lnTo>
                  <a:pt x="350044" y="414337"/>
                </a:lnTo>
                <a:lnTo>
                  <a:pt x="264319" y="340518"/>
                </a:lnTo>
                <a:lnTo>
                  <a:pt x="180975" y="257175"/>
                </a:lnTo>
                <a:lnTo>
                  <a:pt x="102394" y="173831"/>
                </a:lnTo>
                <a:lnTo>
                  <a:pt x="28575" y="83343"/>
                </a:lnTo>
                <a:lnTo>
                  <a:pt x="7144" y="57150"/>
                </a:lnTo>
                <a:lnTo>
                  <a:pt x="0" y="38100"/>
                </a:lnTo>
                <a:lnTo>
                  <a:pt x="0" y="21431"/>
                </a:lnTo>
                <a:lnTo>
                  <a:pt x="7144" y="4762"/>
                </a:lnTo>
                <a:lnTo>
                  <a:pt x="23813" y="0"/>
                </a:lnTo>
                <a:lnTo>
                  <a:pt x="52388" y="4762"/>
                </a:lnTo>
                <a:lnTo>
                  <a:pt x="78581" y="28575"/>
                </a:lnTo>
                <a:lnTo>
                  <a:pt x="104775" y="52387"/>
                </a:lnTo>
                <a:lnTo>
                  <a:pt x="133350" y="73818"/>
                </a:lnTo>
                <a:lnTo>
                  <a:pt x="171450" y="97631"/>
                </a:lnTo>
                <a:lnTo>
                  <a:pt x="207169" y="116681"/>
                </a:lnTo>
                <a:lnTo>
                  <a:pt x="250031" y="135731"/>
                </a:lnTo>
                <a:lnTo>
                  <a:pt x="316706" y="164306"/>
                </a:lnTo>
                <a:lnTo>
                  <a:pt x="376238" y="183356"/>
                </a:lnTo>
                <a:lnTo>
                  <a:pt x="464344" y="207168"/>
                </a:lnTo>
                <a:lnTo>
                  <a:pt x="533400" y="221456"/>
                </a:lnTo>
                <a:lnTo>
                  <a:pt x="595313" y="230981"/>
                </a:lnTo>
                <a:lnTo>
                  <a:pt x="645319" y="271462"/>
                </a:lnTo>
                <a:lnTo>
                  <a:pt x="678656" y="302418"/>
                </a:lnTo>
                <a:lnTo>
                  <a:pt x="719138" y="340518"/>
                </a:lnTo>
                <a:lnTo>
                  <a:pt x="752475" y="373856"/>
                </a:lnTo>
                <a:lnTo>
                  <a:pt x="788194" y="416718"/>
                </a:lnTo>
                <a:lnTo>
                  <a:pt x="819150" y="454818"/>
                </a:lnTo>
                <a:lnTo>
                  <a:pt x="835819" y="483393"/>
                </a:lnTo>
                <a:lnTo>
                  <a:pt x="850106" y="516731"/>
                </a:lnTo>
                <a:lnTo>
                  <a:pt x="857250" y="542925"/>
                </a:lnTo>
                <a:lnTo>
                  <a:pt x="862013" y="576262"/>
                </a:lnTo>
                <a:lnTo>
                  <a:pt x="859631" y="600075"/>
                </a:lnTo>
                <a:lnTo>
                  <a:pt x="850106" y="623887"/>
                </a:lnTo>
                <a:lnTo>
                  <a:pt x="835819" y="640556"/>
                </a:lnTo>
                <a:lnTo>
                  <a:pt x="819150" y="647700"/>
                </a:lnTo>
                <a:lnTo>
                  <a:pt x="785813" y="650081"/>
                </a:lnTo>
                <a:lnTo>
                  <a:pt x="750094" y="650081"/>
                </a:lnTo>
                <a:lnTo>
                  <a:pt x="692944" y="640556"/>
                </a:lnTo>
                <a:lnTo>
                  <a:pt x="654844" y="623887"/>
                </a:lnTo>
                <a:lnTo>
                  <a:pt x="533400" y="5500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961450D-CF23-A547-95F6-1AD5FA634F76}"/>
              </a:ext>
            </a:extLst>
          </p:cNvPr>
          <p:cNvSpPr/>
          <p:nvPr/>
        </p:nvSpPr>
        <p:spPr>
          <a:xfrm>
            <a:off x="2686050" y="2819400"/>
            <a:ext cx="738188" cy="590550"/>
          </a:xfrm>
          <a:custGeom>
            <a:avLst/>
            <a:gdLst>
              <a:gd name="connsiteX0" fmla="*/ 350044 w 738188"/>
              <a:gd name="connsiteY0" fmla="*/ 452438 h 590550"/>
              <a:gd name="connsiteX1" fmla="*/ 276225 w 738188"/>
              <a:gd name="connsiteY1" fmla="*/ 383381 h 590550"/>
              <a:gd name="connsiteX2" fmla="*/ 211931 w 738188"/>
              <a:gd name="connsiteY2" fmla="*/ 316706 h 590550"/>
              <a:gd name="connsiteX3" fmla="*/ 123825 w 738188"/>
              <a:gd name="connsiteY3" fmla="*/ 209550 h 590550"/>
              <a:gd name="connsiteX4" fmla="*/ 45244 w 738188"/>
              <a:gd name="connsiteY4" fmla="*/ 109538 h 590550"/>
              <a:gd name="connsiteX5" fmla="*/ 9525 w 738188"/>
              <a:gd name="connsiteY5" fmla="*/ 61913 h 590550"/>
              <a:gd name="connsiteX6" fmla="*/ 0 w 738188"/>
              <a:gd name="connsiteY6" fmla="*/ 40481 h 590550"/>
              <a:gd name="connsiteX7" fmla="*/ 0 w 738188"/>
              <a:gd name="connsiteY7" fmla="*/ 16669 h 590550"/>
              <a:gd name="connsiteX8" fmla="*/ 9525 w 738188"/>
              <a:gd name="connsiteY8" fmla="*/ 4763 h 590550"/>
              <a:gd name="connsiteX9" fmla="*/ 33338 w 738188"/>
              <a:gd name="connsiteY9" fmla="*/ 0 h 590550"/>
              <a:gd name="connsiteX10" fmla="*/ 54769 w 738188"/>
              <a:gd name="connsiteY10" fmla="*/ 4763 h 590550"/>
              <a:gd name="connsiteX11" fmla="*/ 85725 w 738188"/>
              <a:gd name="connsiteY11" fmla="*/ 33338 h 590550"/>
              <a:gd name="connsiteX12" fmla="*/ 121444 w 738188"/>
              <a:gd name="connsiteY12" fmla="*/ 69056 h 590550"/>
              <a:gd name="connsiteX13" fmla="*/ 154781 w 738188"/>
              <a:gd name="connsiteY13" fmla="*/ 92869 h 590550"/>
              <a:gd name="connsiteX14" fmla="*/ 197644 w 738188"/>
              <a:gd name="connsiteY14" fmla="*/ 121444 h 590550"/>
              <a:gd name="connsiteX15" fmla="*/ 242888 w 738188"/>
              <a:gd name="connsiteY15" fmla="*/ 142875 h 590550"/>
              <a:gd name="connsiteX16" fmla="*/ 311944 w 738188"/>
              <a:gd name="connsiteY16" fmla="*/ 173831 h 590550"/>
              <a:gd name="connsiteX17" fmla="*/ 390525 w 738188"/>
              <a:gd name="connsiteY17" fmla="*/ 202406 h 590550"/>
              <a:gd name="connsiteX18" fmla="*/ 469106 w 738188"/>
              <a:gd name="connsiteY18" fmla="*/ 223838 h 590550"/>
              <a:gd name="connsiteX19" fmla="*/ 526256 w 738188"/>
              <a:gd name="connsiteY19" fmla="*/ 242888 h 590550"/>
              <a:gd name="connsiteX20" fmla="*/ 571500 w 738188"/>
              <a:gd name="connsiteY20" fmla="*/ 261938 h 590550"/>
              <a:gd name="connsiteX21" fmla="*/ 614363 w 738188"/>
              <a:gd name="connsiteY21" fmla="*/ 280988 h 590550"/>
              <a:gd name="connsiteX22" fmla="*/ 664369 w 738188"/>
              <a:gd name="connsiteY22" fmla="*/ 307181 h 590550"/>
              <a:gd name="connsiteX23" fmla="*/ 688181 w 738188"/>
              <a:gd name="connsiteY23" fmla="*/ 323850 h 590550"/>
              <a:gd name="connsiteX24" fmla="*/ 697706 w 738188"/>
              <a:gd name="connsiteY24" fmla="*/ 340519 h 590550"/>
              <a:gd name="connsiteX25" fmla="*/ 709613 w 738188"/>
              <a:gd name="connsiteY25" fmla="*/ 378619 h 590550"/>
              <a:gd name="connsiteX26" fmla="*/ 721519 w 738188"/>
              <a:gd name="connsiteY26" fmla="*/ 416719 h 590550"/>
              <a:gd name="connsiteX27" fmla="*/ 735806 w 738188"/>
              <a:gd name="connsiteY27" fmla="*/ 473869 h 590550"/>
              <a:gd name="connsiteX28" fmla="*/ 738188 w 738188"/>
              <a:gd name="connsiteY28" fmla="*/ 509588 h 590550"/>
              <a:gd name="connsiteX29" fmla="*/ 728663 w 738188"/>
              <a:gd name="connsiteY29" fmla="*/ 535781 h 590550"/>
              <a:gd name="connsiteX30" fmla="*/ 707231 w 738188"/>
              <a:gd name="connsiteY30" fmla="*/ 557213 h 590550"/>
              <a:gd name="connsiteX31" fmla="*/ 678656 w 738188"/>
              <a:gd name="connsiteY31" fmla="*/ 576263 h 590550"/>
              <a:gd name="connsiteX32" fmla="*/ 652463 w 738188"/>
              <a:gd name="connsiteY32" fmla="*/ 585788 h 590550"/>
              <a:gd name="connsiteX33" fmla="*/ 623888 w 738188"/>
              <a:gd name="connsiteY33" fmla="*/ 590550 h 590550"/>
              <a:gd name="connsiteX34" fmla="*/ 592931 w 738188"/>
              <a:gd name="connsiteY34" fmla="*/ 588169 h 590550"/>
              <a:gd name="connsiteX35" fmla="*/ 559594 w 738188"/>
              <a:gd name="connsiteY35" fmla="*/ 583406 h 590550"/>
              <a:gd name="connsiteX36" fmla="*/ 528638 w 738188"/>
              <a:gd name="connsiteY36" fmla="*/ 573881 h 590550"/>
              <a:gd name="connsiteX37" fmla="*/ 483394 w 738188"/>
              <a:gd name="connsiteY37" fmla="*/ 550069 h 590550"/>
              <a:gd name="connsiteX38" fmla="*/ 452438 w 738188"/>
              <a:gd name="connsiteY38" fmla="*/ 531019 h 590550"/>
              <a:gd name="connsiteX39" fmla="*/ 350044 w 738188"/>
              <a:gd name="connsiteY39" fmla="*/ 452438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38188" h="590550">
                <a:moveTo>
                  <a:pt x="350044" y="452438"/>
                </a:moveTo>
                <a:lnTo>
                  <a:pt x="276225" y="383381"/>
                </a:lnTo>
                <a:lnTo>
                  <a:pt x="211931" y="316706"/>
                </a:lnTo>
                <a:lnTo>
                  <a:pt x="123825" y="209550"/>
                </a:lnTo>
                <a:lnTo>
                  <a:pt x="45244" y="109538"/>
                </a:lnTo>
                <a:lnTo>
                  <a:pt x="9525" y="61913"/>
                </a:lnTo>
                <a:lnTo>
                  <a:pt x="0" y="40481"/>
                </a:lnTo>
                <a:lnTo>
                  <a:pt x="0" y="16669"/>
                </a:lnTo>
                <a:lnTo>
                  <a:pt x="9525" y="4763"/>
                </a:lnTo>
                <a:lnTo>
                  <a:pt x="33338" y="0"/>
                </a:lnTo>
                <a:lnTo>
                  <a:pt x="54769" y="4763"/>
                </a:lnTo>
                <a:lnTo>
                  <a:pt x="85725" y="33338"/>
                </a:lnTo>
                <a:lnTo>
                  <a:pt x="121444" y="69056"/>
                </a:lnTo>
                <a:lnTo>
                  <a:pt x="154781" y="92869"/>
                </a:lnTo>
                <a:lnTo>
                  <a:pt x="197644" y="121444"/>
                </a:lnTo>
                <a:lnTo>
                  <a:pt x="242888" y="142875"/>
                </a:lnTo>
                <a:lnTo>
                  <a:pt x="311944" y="173831"/>
                </a:lnTo>
                <a:lnTo>
                  <a:pt x="390525" y="202406"/>
                </a:lnTo>
                <a:lnTo>
                  <a:pt x="469106" y="223838"/>
                </a:lnTo>
                <a:lnTo>
                  <a:pt x="526256" y="242888"/>
                </a:lnTo>
                <a:lnTo>
                  <a:pt x="571500" y="261938"/>
                </a:lnTo>
                <a:lnTo>
                  <a:pt x="614363" y="280988"/>
                </a:lnTo>
                <a:lnTo>
                  <a:pt x="664369" y="307181"/>
                </a:lnTo>
                <a:lnTo>
                  <a:pt x="688181" y="323850"/>
                </a:lnTo>
                <a:lnTo>
                  <a:pt x="697706" y="340519"/>
                </a:lnTo>
                <a:lnTo>
                  <a:pt x="709613" y="378619"/>
                </a:lnTo>
                <a:lnTo>
                  <a:pt x="721519" y="416719"/>
                </a:lnTo>
                <a:lnTo>
                  <a:pt x="735806" y="473869"/>
                </a:lnTo>
                <a:lnTo>
                  <a:pt x="738188" y="509588"/>
                </a:lnTo>
                <a:lnTo>
                  <a:pt x="728663" y="535781"/>
                </a:lnTo>
                <a:lnTo>
                  <a:pt x="707231" y="557213"/>
                </a:lnTo>
                <a:lnTo>
                  <a:pt x="678656" y="576263"/>
                </a:lnTo>
                <a:lnTo>
                  <a:pt x="652463" y="585788"/>
                </a:lnTo>
                <a:lnTo>
                  <a:pt x="623888" y="590550"/>
                </a:lnTo>
                <a:lnTo>
                  <a:pt x="592931" y="588169"/>
                </a:lnTo>
                <a:lnTo>
                  <a:pt x="559594" y="583406"/>
                </a:lnTo>
                <a:lnTo>
                  <a:pt x="528638" y="573881"/>
                </a:lnTo>
                <a:lnTo>
                  <a:pt x="483394" y="550069"/>
                </a:lnTo>
                <a:lnTo>
                  <a:pt x="452438" y="531019"/>
                </a:lnTo>
                <a:lnTo>
                  <a:pt x="350044" y="452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A5A03F4-12CE-D64D-9D02-69ECBC6C308D}"/>
              </a:ext>
            </a:extLst>
          </p:cNvPr>
          <p:cNvSpPr/>
          <p:nvPr/>
        </p:nvSpPr>
        <p:spPr>
          <a:xfrm>
            <a:off x="2552700" y="5049838"/>
            <a:ext cx="414338" cy="663575"/>
          </a:xfrm>
          <a:custGeom>
            <a:avLst/>
            <a:gdLst>
              <a:gd name="connsiteX0" fmla="*/ 173831 w 414338"/>
              <a:gd name="connsiteY0" fmla="*/ 469107 h 661988"/>
              <a:gd name="connsiteX1" fmla="*/ 135731 w 414338"/>
              <a:gd name="connsiteY1" fmla="*/ 388144 h 661988"/>
              <a:gd name="connsiteX2" fmla="*/ 76200 w 414338"/>
              <a:gd name="connsiteY2" fmla="*/ 250032 h 661988"/>
              <a:gd name="connsiteX3" fmla="*/ 40481 w 414338"/>
              <a:gd name="connsiteY3" fmla="*/ 154782 h 661988"/>
              <a:gd name="connsiteX4" fmla="*/ 9525 w 414338"/>
              <a:gd name="connsiteY4" fmla="*/ 73819 h 661988"/>
              <a:gd name="connsiteX5" fmla="*/ 0 w 414338"/>
              <a:gd name="connsiteY5" fmla="*/ 30957 h 661988"/>
              <a:gd name="connsiteX6" fmla="*/ 2381 w 414338"/>
              <a:gd name="connsiteY6" fmla="*/ 11907 h 661988"/>
              <a:gd name="connsiteX7" fmla="*/ 9525 w 414338"/>
              <a:gd name="connsiteY7" fmla="*/ 2382 h 661988"/>
              <a:gd name="connsiteX8" fmla="*/ 23813 w 414338"/>
              <a:gd name="connsiteY8" fmla="*/ 0 h 661988"/>
              <a:gd name="connsiteX9" fmla="*/ 45244 w 414338"/>
              <a:gd name="connsiteY9" fmla="*/ 4763 h 661988"/>
              <a:gd name="connsiteX10" fmla="*/ 90488 w 414338"/>
              <a:gd name="connsiteY10" fmla="*/ 30957 h 661988"/>
              <a:gd name="connsiteX11" fmla="*/ 138113 w 414338"/>
              <a:gd name="connsiteY11" fmla="*/ 59532 h 661988"/>
              <a:gd name="connsiteX12" fmla="*/ 202406 w 414338"/>
              <a:gd name="connsiteY12" fmla="*/ 95250 h 661988"/>
              <a:gd name="connsiteX13" fmla="*/ 233363 w 414338"/>
              <a:gd name="connsiteY13" fmla="*/ 109538 h 661988"/>
              <a:gd name="connsiteX14" fmla="*/ 247650 w 414338"/>
              <a:gd name="connsiteY14" fmla="*/ 111919 h 661988"/>
              <a:gd name="connsiteX15" fmla="*/ 414338 w 414338"/>
              <a:gd name="connsiteY15" fmla="*/ 481013 h 661988"/>
              <a:gd name="connsiteX16" fmla="*/ 409575 w 414338"/>
              <a:gd name="connsiteY16" fmla="*/ 552450 h 661988"/>
              <a:gd name="connsiteX17" fmla="*/ 400050 w 414338"/>
              <a:gd name="connsiteY17" fmla="*/ 597694 h 661988"/>
              <a:gd name="connsiteX18" fmla="*/ 385763 w 414338"/>
              <a:gd name="connsiteY18" fmla="*/ 628650 h 661988"/>
              <a:gd name="connsiteX19" fmla="*/ 371475 w 414338"/>
              <a:gd name="connsiteY19" fmla="*/ 652463 h 661988"/>
              <a:gd name="connsiteX20" fmla="*/ 354806 w 414338"/>
              <a:gd name="connsiteY20" fmla="*/ 659607 h 661988"/>
              <a:gd name="connsiteX21" fmla="*/ 338138 w 414338"/>
              <a:gd name="connsiteY21" fmla="*/ 661988 h 661988"/>
              <a:gd name="connsiteX22" fmla="*/ 321469 w 414338"/>
              <a:gd name="connsiteY22" fmla="*/ 657225 h 661988"/>
              <a:gd name="connsiteX23" fmla="*/ 292894 w 414338"/>
              <a:gd name="connsiteY23" fmla="*/ 633413 h 661988"/>
              <a:gd name="connsiteX24" fmla="*/ 252413 w 414338"/>
              <a:gd name="connsiteY24" fmla="*/ 583407 h 661988"/>
              <a:gd name="connsiteX25" fmla="*/ 173831 w 414338"/>
              <a:gd name="connsiteY25" fmla="*/ 469107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14338" h="661988">
                <a:moveTo>
                  <a:pt x="173831" y="469107"/>
                </a:moveTo>
                <a:lnTo>
                  <a:pt x="135731" y="388144"/>
                </a:lnTo>
                <a:lnTo>
                  <a:pt x="76200" y="250032"/>
                </a:lnTo>
                <a:lnTo>
                  <a:pt x="40481" y="154782"/>
                </a:lnTo>
                <a:lnTo>
                  <a:pt x="9525" y="73819"/>
                </a:lnTo>
                <a:lnTo>
                  <a:pt x="0" y="30957"/>
                </a:lnTo>
                <a:lnTo>
                  <a:pt x="2381" y="11907"/>
                </a:lnTo>
                <a:lnTo>
                  <a:pt x="9525" y="2382"/>
                </a:lnTo>
                <a:lnTo>
                  <a:pt x="23813" y="0"/>
                </a:lnTo>
                <a:lnTo>
                  <a:pt x="45244" y="4763"/>
                </a:lnTo>
                <a:lnTo>
                  <a:pt x="90488" y="30957"/>
                </a:lnTo>
                <a:lnTo>
                  <a:pt x="138113" y="59532"/>
                </a:lnTo>
                <a:lnTo>
                  <a:pt x="202406" y="95250"/>
                </a:lnTo>
                <a:lnTo>
                  <a:pt x="233363" y="109538"/>
                </a:lnTo>
                <a:lnTo>
                  <a:pt x="247650" y="111919"/>
                </a:lnTo>
                <a:lnTo>
                  <a:pt x="414338" y="481013"/>
                </a:lnTo>
                <a:lnTo>
                  <a:pt x="409575" y="552450"/>
                </a:lnTo>
                <a:lnTo>
                  <a:pt x="400050" y="597694"/>
                </a:lnTo>
                <a:lnTo>
                  <a:pt x="385763" y="628650"/>
                </a:lnTo>
                <a:lnTo>
                  <a:pt x="371475" y="652463"/>
                </a:lnTo>
                <a:lnTo>
                  <a:pt x="354806" y="659607"/>
                </a:lnTo>
                <a:lnTo>
                  <a:pt x="338138" y="661988"/>
                </a:lnTo>
                <a:lnTo>
                  <a:pt x="321469" y="657225"/>
                </a:lnTo>
                <a:lnTo>
                  <a:pt x="292894" y="633413"/>
                </a:lnTo>
                <a:lnTo>
                  <a:pt x="252413" y="583407"/>
                </a:lnTo>
                <a:lnTo>
                  <a:pt x="173831" y="4691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50644E2-0570-0345-9E79-76B638F5F255}"/>
              </a:ext>
            </a:extLst>
          </p:cNvPr>
          <p:cNvSpPr/>
          <p:nvPr/>
        </p:nvSpPr>
        <p:spPr>
          <a:xfrm>
            <a:off x="4090988" y="1571625"/>
            <a:ext cx="1370012" cy="1395413"/>
          </a:xfrm>
          <a:custGeom>
            <a:avLst/>
            <a:gdLst>
              <a:gd name="connsiteX0" fmla="*/ 900112 w 1369218"/>
              <a:gd name="connsiteY0" fmla="*/ 812006 h 1395413"/>
              <a:gd name="connsiteX1" fmla="*/ 745331 w 1369218"/>
              <a:gd name="connsiteY1" fmla="*/ 952500 h 1395413"/>
              <a:gd name="connsiteX2" fmla="*/ 628650 w 1369218"/>
              <a:gd name="connsiteY2" fmla="*/ 1045369 h 1395413"/>
              <a:gd name="connsiteX3" fmla="*/ 507206 w 1369218"/>
              <a:gd name="connsiteY3" fmla="*/ 1133475 h 1395413"/>
              <a:gd name="connsiteX4" fmla="*/ 347662 w 1369218"/>
              <a:gd name="connsiteY4" fmla="*/ 1233488 h 1395413"/>
              <a:gd name="connsiteX5" fmla="*/ 138112 w 1369218"/>
              <a:gd name="connsiteY5" fmla="*/ 1347788 h 1395413"/>
              <a:gd name="connsiteX6" fmla="*/ 45243 w 1369218"/>
              <a:gd name="connsiteY6" fmla="*/ 1393031 h 1395413"/>
              <a:gd name="connsiteX7" fmla="*/ 21431 w 1369218"/>
              <a:gd name="connsiteY7" fmla="*/ 1395413 h 1395413"/>
              <a:gd name="connsiteX8" fmla="*/ 2381 w 1369218"/>
              <a:gd name="connsiteY8" fmla="*/ 1390650 h 1395413"/>
              <a:gd name="connsiteX9" fmla="*/ 0 w 1369218"/>
              <a:gd name="connsiteY9" fmla="*/ 1373981 h 1395413"/>
              <a:gd name="connsiteX10" fmla="*/ 2381 w 1369218"/>
              <a:gd name="connsiteY10" fmla="*/ 1354931 h 1395413"/>
              <a:gd name="connsiteX11" fmla="*/ 26193 w 1369218"/>
              <a:gd name="connsiteY11" fmla="*/ 1328738 h 1395413"/>
              <a:gd name="connsiteX12" fmla="*/ 123825 w 1369218"/>
              <a:gd name="connsiteY12" fmla="*/ 1262063 h 1395413"/>
              <a:gd name="connsiteX13" fmla="*/ 214312 w 1369218"/>
              <a:gd name="connsiteY13" fmla="*/ 1193006 h 1395413"/>
              <a:gd name="connsiteX14" fmla="*/ 330993 w 1369218"/>
              <a:gd name="connsiteY14" fmla="*/ 1102519 h 1395413"/>
              <a:gd name="connsiteX15" fmla="*/ 452437 w 1369218"/>
              <a:gd name="connsiteY15" fmla="*/ 997744 h 1395413"/>
              <a:gd name="connsiteX16" fmla="*/ 540543 w 1369218"/>
              <a:gd name="connsiteY16" fmla="*/ 923925 h 1395413"/>
              <a:gd name="connsiteX17" fmla="*/ 642937 w 1369218"/>
              <a:gd name="connsiteY17" fmla="*/ 821531 h 1395413"/>
              <a:gd name="connsiteX18" fmla="*/ 764381 w 1369218"/>
              <a:gd name="connsiteY18" fmla="*/ 678656 h 1395413"/>
              <a:gd name="connsiteX19" fmla="*/ 897731 w 1369218"/>
              <a:gd name="connsiteY19" fmla="*/ 504825 h 1395413"/>
              <a:gd name="connsiteX20" fmla="*/ 969168 w 1369218"/>
              <a:gd name="connsiteY20" fmla="*/ 392906 h 1395413"/>
              <a:gd name="connsiteX21" fmla="*/ 1052512 w 1369218"/>
              <a:gd name="connsiteY21" fmla="*/ 238125 h 1395413"/>
              <a:gd name="connsiteX22" fmla="*/ 1052512 w 1369218"/>
              <a:gd name="connsiteY22" fmla="*/ 230981 h 1395413"/>
              <a:gd name="connsiteX23" fmla="*/ 1031081 w 1369218"/>
              <a:gd name="connsiteY23" fmla="*/ 190500 h 1395413"/>
              <a:gd name="connsiteX24" fmla="*/ 964406 w 1369218"/>
              <a:gd name="connsiteY24" fmla="*/ 97631 h 1395413"/>
              <a:gd name="connsiteX25" fmla="*/ 928687 w 1369218"/>
              <a:gd name="connsiteY25" fmla="*/ 64294 h 1395413"/>
              <a:gd name="connsiteX26" fmla="*/ 909637 w 1369218"/>
              <a:gd name="connsiteY26" fmla="*/ 38100 h 1395413"/>
              <a:gd name="connsiteX27" fmla="*/ 907256 w 1369218"/>
              <a:gd name="connsiteY27" fmla="*/ 19050 h 1395413"/>
              <a:gd name="connsiteX28" fmla="*/ 912018 w 1369218"/>
              <a:gd name="connsiteY28" fmla="*/ 4763 h 1395413"/>
              <a:gd name="connsiteX29" fmla="*/ 931068 w 1369218"/>
              <a:gd name="connsiteY29" fmla="*/ 0 h 1395413"/>
              <a:gd name="connsiteX30" fmla="*/ 976312 w 1369218"/>
              <a:gd name="connsiteY30" fmla="*/ 4763 h 1395413"/>
              <a:gd name="connsiteX31" fmla="*/ 1076325 w 1369218"/>
              <a:gd name="connsiteY31" fmla="*/ 40481 h 1395413"/>
              <a:gd name="connsiteX32" fmla="*/ 1169193 w 1369218"/>
              <a:gd name="connsiteY32" fmla="*/ 80963 h 1395413"/>
              <a:gd name="connsiteX33" fmla="*/ 1240631 w 1369218"/>
              <a:gd name="connsiteY33" fmla="*/ 119063 h 1395413"/>
              <a:gd name="connsiteX34" fmla="*/ 1293018 w 1369218"/>
              <a:gd name="connsiteY34" fmla="*/ 154781 h 1395413"/>
              <a:gd name="connsiteX35" fmla="*/ 1333500 w 1369218"/>
              <a:gd name="connsiteY35" fmla="*/ 185738 h 1395413"/>
              <a:gd name="connsiteX36" fmla="*/ 1347787 w 1369218"/>
              <a:gd name="connsiteY36" fmla="*/ 207169 h 1395413"/>
              <a:gd name="connsiteX37" fmla="*/ 1359693 w 1369218"/>
              <a:gd name="connsiteY37" fmla="*/ 235744 h 1395413"/>
              <a:gd name="connsiteX38" fmla="*/ 1369218 w 1369218"/>
              <a:gd name="connsiteY38" fmla="*/ 290513 h 1395413"/>
              <a:gd name="connsiteX39" fmla="*/ 1343025 w 1369218"/>
              <a:gd name="connsiteY39" fmla="*/ 323850 h 1395413"/>
              <a:gd name="connsiteX40" fmla="*/ 1264443 w 1369218"/>
              <a:gd name="connsiteY40" fmla="*/ 419100 h 1395413"/>
              <a:gd name="connsiteX41" fmla="*/ 1166812 w 1369218"/>
              <a:gd name="connsiteY41" fmla="*/ 564356 h 1395413"/>
              <a:gd name="connsiteX42" fmla="*/ 900112 w 1369218"/>
              <a:gd name="connsiteY42" fmla="*/ 812006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69218" h="1395413">
                <a:moveTo>
                  <a:pt x="900112" y="812006"/>
                </a:moveTo>
                <a:lnTo>
                  <a:pt x="745331" y="952500"/>
                </a:lnTo>
                <a:lnTo>
                  <a:pt x="628650" y="1045369"/>
                </a:lnTo>
                <a:lnTo>
                  <a:pt x="507206" y="1133475"/>
                </a:lnTo>
                <a:lnTo>
                  <a:pt x="347662" y="1233488"/>
                </a:lnTo>
                <a:lnTo>
                  <a:pt x="138112" y="1347788"/>
                </a:lnTo>
                <a:lnTo>
                  <a:pt x="45243" y="1393031"/>
                </a:lnTo>
                <a:lnTo>
                  <a:pt x="21431" y="1395413"/>
                </a:lnTo>
                <a:lnTo>
                  <a:pt x="2381" y="1390650"/>
                </a:lnTo>
                <a:lnTo>
                  <a:pt x="0" y="1373981"/>
                </a:lnTo>
                <a:lnTo>
                  <a:pt x="2381" y="1354931"/>
                </a:lnTo>
                <a:lnTo>
                  <a:pt x="26193" y="1328738"/>
                </a:lnTo>
                <a:lnTo>
                  <a:pt x="123825" y="1262063"/>
                </a:lnTo>
                <a:lnTo>
                  <a:pt x="214312" y="1193006"/>
                </a:lnTo>
                <a:lnTo>
                  <a:pt x="330993" y="1102519"/>
                </a:lnTo>
                <a:lnTo>
                  <a:pt x="452437" y="997744"/>
                </a:lnTo>
                <a:lnTo>
                  <a:pt x="540543" y="923925"/>
                </a:lnTo>
                <a:lnTo>
                  <a:pt x="642937" y="821531"/>
                </a:lnTo>
                <a:lnTo>
                  <a:pt x="764381" y="678656"/>
                </a:lnTo>
                <a:lnTo>
                  <a:pt x="897731" y="504825"/>
                </a:lnTo>
                <a:lnTo>
                  <a:pt x="969168" y="392906"/>
                </a:lnTo>
                <a:lnTo>
                  <a:pt x="1052512" y="238125"/>
                </a:lnTo>
                <a:lnTo>
                  <a:pt x="1052512" y="230981"/>
                </a:lnTo>
                <a:lnTo>
                  <a:pt x="1031081" y="190500"/>
                </a:lnTo>
                <a:lnTo>
                  <a:pt x="964406" y="97631"/>
                </a:lnTo>
                <a:lnTo>
                  <a:pt x="928687" y="64294"/>
                </a:lnTo>
                <a:lnTo>
                  <a:pt x="909637" y="38100"/>
                </a:lnTo>
                <a:lnTo>
                  <a:pt x="907256" y="19050"/>
                </a:lnTo>
                <a:lnTo>
                  <a:pt x="912018" y="4763"/>
                </a:lnTo>
                <a:lnTo>
                  <a:pt x="931068" y="0"/>
                </a:lnTo>
                <a:lnTo>
                  <a:pt x="976312" y="4763"/>
                </a:lnTo>
                <a:lnTo>
                  <a:pt x="1076325" y="40481"/>
                </a:lnTo>
                <a:lnTo>
                  <a:pt x="1169193" y="80963"/>
                </a:lnTo>
                <a:lnTo>
                  <a:pt x="1240631" y="119063"/>
                </a:lnTo>
                <a:lnTo>
                  <a:pt x="1293018" y="154781"/>
                </a:lnTo>
                <a:lnTo>
                  <a:pt x="1333500" y="185738"/>
                </a:lnTo>
                <a:lnTo>
                  <a:pt x="1347787" y="207169"/>
                </a:lnTo>
                <a:lnTo>
                  <a:pt x="1359693" y="235744"/>
                </a:lnTo>
                <a:lnTo>
                  <a:pt x="1369218" y="290513"/>
                </a:lnTo>
                <a:lnTo>
                  <a:pt x="1343025" y="323850"/>
                </a:lnTo>
                <a:lnTo>
                  <a:pt x="1264443" y="419100"/>
                </a:lnTo>
                <a:lnTo>
                  <a:pt x="1166812" y="564356"/>
                </a:lnTo>
                <a:lnTo>
                  <a:pt x="900112" y="812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33BE3FF-942C-6A4E-AAEB-A4887C0E5253}"/>
              </a:ext>
            </a:extLst>
          </p:cNvPr>
          <p:cNvSpPr/>
          <p:nvPr/>
        </p:nvSpPr>
        <p:spPr>
          <a:xfrm>
            <a:off x="4179888" y="3043238"/>
            <a:ext cx="523875" cy="1682750"/>
          </a:xfrm>
          <a:custGeom>
            <a:avLst/>
            <a:gdLst>
              <a:gd name="connsiteX0" fmla="*/ 269081 w 523875"/>
              <a:gd name="connsiteY0" fmla="*/ 1012031 h 1683543"/>
              <a:gd name="connsiteX1" fmla="*/ 238125 w 523875"/>
              <a:gd name="connsiteY1" fmla="*/ 671512 h 1683543"/>
              <a:gd name="connsiteX2" fmla="*/ 214312 w 523875"/>
              <a:gd name="connsiteY2" fmla="*/ 431006 h 1683543"/>
              <a:gd name="connsiteX3" fmla="*/ 195262 w 523875"/>
              <a:gd name="connsiteY3" fmla="*/ 295275 h 1683543"/>
              <a:gd name="connsiteX4" fmla="*/ 180975 w 523875"/>
              <a:gd name="connsiteY4" fmla="*/ 240506 h 1683543"/>
              <a:gd name="connsiteX5" fmla="*/ 161925 w 523875"/>
              <a:gd name="connsiteY5" fmla="*/ 192881 h 1683543"/>
              <a:gd name="connsiteX6" fmla="*/ 133350 w 523875"/>
              <a:gd name="connsiteY6" fmla="*/ 145256 h 1683543"/>
              <a:gd name="connsiteX7" fmla="*/ 102394 w 523875"/>
              <a:gd name="connsiteY7" fmla="*/ 114300 h 1683543"/>
              <a:gd name="connsiteX8" fmla="*/ 80962 w 523875"/>
              <a:gd name="connsiteY8" fmla="*/ 95250 h 1683543"/>
              <a:gd name="connsiteX9" fmla="*/ 33337 w 523875"/>
              <a:gd name="connsiteY9" fmla="*/ 66675 h 1683543"/>
              <a:gd name="connsiteX10" fmla="*/ 9525 w 523875"/>
              <a:gd name="connsiteY10" fmla="*/ 54768 h 1683543"/>
              <a:gd name="connsiteX11" fmla="*/ 0 w 523875"/>
              <a:gd name="connsiteY11" fmla="*/ 40481 h 1683543"/>
              <a:gd name="connsiteX12" fmla="*/ 0 w 523875"/>
              <a:gd name="connsiteY12" fmla="*/ 19050 h 1683543"/>
              <a:gd name="connsiteX13" fmla="*/ 7144 w 523875"/>
              <a:gd name="connsiteY13" fmla="*/ 4762 h 1683543"/>
              <a:gd name="connsiteX14" fmla="*/ 30956 w 523875"/>
              <a:gd name="connsiteY14" fmla="*/ 0 h 1683543"/>
              <a:gd name="connsiteX15" fmla="*/ 66675 w 523875"/>
              <a:gd name="connsiteY15" fmla="*/ 7143 h 1683543"/>
              <a:gd name="connsiteX16" fmla="*/ 114300 w 523875"/>
              <a:gd name="connsiteY16" fmla="*/ 9525 h 1683543"/>
              <a:gd name="connsiteX17" fmla="*/ 164306 w 523875"/>
              <a:gd name="connsiteY17" fmla="*/ 16668 h 1683543"/>
              <a:gd name="connsiteX18" fmla="*/ 230981 w 523875"/>
              <a:gd name="connsiteY18" fmla="*/ 33337 h 1683543"/>
              <a:gd name="connsiteX19" fmla="*/ 283369 w 523875"/>
              <a:gd name="connsiteY19" fmla="*/ 52387 h 1683543"/>
              <a:gd name="connsiteX20" fmla="*/ 369094 w 523875"/>
              <a:gd name="connsiteY20" fmla="*/ 97631 h 1683543"/>
              <a:gd name="connsiteX21" fmla="*/ 388144 w 523875"/>
              <a:gd name="connsiteY21" fmla="*/ 242887 h 1683543"/>
              <a:gd name="connsiteX22" fmla="*/ 457200 w 523875"/>
              <a:gd name="connsiteY22" fmla="*/ 702468 h 1683543"/>
              <a:gd name="connsiteX23" fmla="*/ 481012 w 523875"/>
              <a:gd name="connsiteY23" fmla="*/ 864393 h 1683543"/>
              <a:gd name="connsiteX24" fmla="*/ 523875 w 523875"/>
              <a:gd name="connsiteY24" fmla="*/ 1388268 h 1683543"/>
              <a:gd name="connsiteX25" fmla="*/ 514350 w 523875"/>
              <a:gd name="connsiteY25" fmla="*/ 1531143 h 1683543"/>
              <a:gd name="connsiteX26" fmla="*/ 504825 w 523875"/>
              <a:gd name="connsiteY26" fmla="*/ 1600200 h 1683543"/>
              <a:gd name="connsiteX27" fmla="*/ 492919 w 523875"/>
              <a:gd name="connsiteY27" fmla="*/ 1650206 h 1683543"/>
              <a:gd name="connsiteX28" fmla="*/ 476250 w 523875"/>
              <a:gd name="connsiteY28" fmla="*/ 1676400 h 1683543"/>
              <a:gd name="connsiteX29" fmla="*/ 457200 w 523875"/>
              <a:gd name="connsiteY29" fmla="*/ 1683543 h 1683543"/>
              <a:gd name="connsiteX30" fmla="*/ 431006 w 523875"/>
              <a:gd name="connsiteY30" fmla="*/ 1681162 h 1683543"/>
              <a:gd name="connsiteX31" fmla="*/ 397669 w 523875"/>
              <a:gd name="connsiteY31" fmla="*/ 1664493 h 1683543"/>
              <a:gd name="connsiteX32" fmla="*/ 366712 w 523875"/>
              <a:gd name="connsiteY32" fmla="*/ 1631156 h 1683543"/>
              <a:gd name="connsiteX33" fmla="*/ 333375 w 523875"/>
              <a:gd name="connsiteY33" fmla="*/ 1588293 h 1683543"/>
              <a:gd name="connsiteX34" fmla="*/ 314325 w 523875"/>
              <a:gd name="connsiteY34" fmla="*/ 1535906 h 1683543"/>
              <a:gd name="connsiteX35" fmla="*/ 300037 w 523875"/>
              <a:gd name="connsiteY35" fmla="*/ 1421606 h 1683543"/>
              <a:gd name="connsiteX36" fmla="*/ 297656 w 523875"/>
              <a:gd name="connsiteY36" fmla="*/ 1269206 h 1683543"/>
              <a:gd name="connsiteX37" fmla="*/ 269081 w 523875"/>
              <a:gd name="connsiteY37" fmla="*/ 1012031 h 168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23875" h="1683543">
                <a:moveTo>
                  <a:pt x="269081" y="1012031"/>
                </a:moveTo>
                <a:lnTo>
                  <a:pt x="238125" y="671512"/>
                </a:lnTo>
                <a:lnTo>
                  <a:pt x="214312" y="431006"/>
                </a:lnTo>
                <a:lnTo>
                  <a:pt x="195262" y="295275"/>
                </a:lnTo>
                <a:lnTo>
                  <a:pt x="180975" y="240506"/>
                </a:lnTo>
                <a:lnTo>
                  <a:pt x="161925" y="192881"/>
                </a:lnTo>
                <a:lnTo>
                  <a:pt x="133350" y="145256"/>
                </a:lnTo>
                <a:lnTo>
                  <a:pt x="102394" y="114300"/>
                </a:lnTo>
                <a:lnTo>
                  <a:pt x="80962" y="95250"/>
                </a:lnTo>
                <a:lnTo>
                  <a:pt x="33337" y="66675"/>
                </a:lnTo>
                <a:lnTo>
                  <a:pt x="9525" y="54768"/>
                </a:lnTo>
                <a:lnTo>
                  <a:pt x="0" y="40481"/>
                </a:lnTo>
                <a:lnTo>
                  <a:pt x="0" y="19050"/>
                </a:lnTo>
                <a:lnTo>
                  <a:pt x="7144" y="4762"/>
                </a:lnTo>
                <a:lnTo>
                  <a:pt x="30956" y="0"/>
                </a:lnTo>
                <a:lnTo>
                  <a:pt x="66675" y="7143"/>
                </a:lnTo>
                <a:lnTo>
                  <a:pt x="114300" y="9525"/>
                </a:lnTo>
                <a:lnTo>
                  <a:pt x="164306" y="16668"/>
                </a:lnTo>
                <a:lnTo>
                  <a:pt x="230981" y="33337"/>
                </a:lnTo>
                <a:lnTo>
                  <a:pt x="283369" y="52387"/>
                </a:lnTo>
                <a:lnTo>
                  <a:pt x="369094" y="97631"/>
                </a:lnTo>
                <a:lnTo>
                  <a:pt x="388144" y="242887"/>
                </a:lnTo>
                <a:lnTo>
                  <a:pt x="457200" y="702468"/>
                </a:lnTo>
                <a:lnTo>
                  <a:pt x="481012" y="864393"/>
                </a:lnTo>
                <a:lnTo>
                  <a:pt x="523875" y="1388268"/>
                </a:lnTo>
                <a:lnTo>
                  <a:pt x="514350" y="1531143"/>
                </a:lnTo>
                <a:lnTo>
                  <a:pt x="504825" y="1600200"/>
                </a:lnTo>
                <a:lnTo>
                  <a:pt x="492919" y="1650206"/>
                </a:lnTo>
                <a:lnTo>
                  <a:pt x="476250" y="1676400"/>
                </a:lnTo>
                <a:lnTo>
                  <a:pt x="457200" y="1683543"/>
                </a:lnTo>
                <a:lnTo>
                  <a:pt x="431006" y="1681162"/>
                </a:lnTo>
                <a:lnTo>
                  <a:pt x="397669" y="1664493"/>
                </a:lnTo>
                <a:lnTo>
                  <a:pt x="366712" y="1631156"/>
                </a:lnTo>
                <a:lnTo>
                  <a:pt x="333375" y="1588293"/>
                </a:lnTo>
                <a:lnTo>
                  <a:pt x="314325" y="1535906"/>
                </a:lnTo>
                <a:lnTo>
                  <a:pt x="300037" y="1421606"/>
                </a:lnTo>
                <a:cubicBezTo>
                  <a:pt x="299243" y="1370806"/>
                  <a:pt x="298450" y="1320006"/>
                  <a:pt x="297656" y="1269206"/>
                </a:cubicBezTo>
                <a:lnTo>
                  <a:pt x="269081" y="1012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5DAD1EC-F33D-744A-A12B-3ABB39528CB1}"/>
              </a:ext>
            </a:extLst>
          </p:cNvPr>
          <p:cNvSpPr/>
          <p:nvPr/>
        </p:nvSpPr>
        <p:spPr>
          <a:xfrm>
            <a:off x="3743325" y="4791075"/>
            <a:ext cx="555625" cy="1100138"/>
          </a:xfrm>
          <a:custGeom>
            <a:avLst/>
            <a:gdLst>
              <a:gd name="connsiteX0" fmla="*/ 0 w 554831"/>
              <a:gd name="connsiteY0" fmla="*/ 902494 h 1100138"/>
              <a:gd name="connsiteX1" fmla="*/ 38100 w 554831"/>
              <a:gd name="connsiteY1" fmla="*/ 769144 h 1100138"/>
              <a:gd name="connsiteX2" fmla="*/ 45244 w 554831"/>
              <a:gd name="connsiteY2" fmla="*/ 757238 h 1100138"/>
              <a:gd name="connsiteX3" fmla="*/ 100013 w 554831"/>
              <a:gd name="connsiteY3" fmla="*/ 711994 h 1100138"/>
              <a:gd name="connsiteX4" fmla="*/ 178594 w 554831"/>
              <a:gd name="connsiteY4" fmla="*/ 642938 h 1100138"/>
              <a:gd name="connsiteX5" fmla="*/ 252413 w 554831"/>
              <a:gd name="connsiteY5" fmla="*/ 566738 h 1100138"/>
              <a:gd name="connsiteX6" fmla="*/ 304800 w 554831"/>
              <a:gd name="connsiteY6" fmla="*/ 502444 h 1100138"/>
              <a:gd name="connsiteX7" fmla="*/ 361950 w 554831"/>
              <a:gd name="connsiteY7" fmla="*/ 426244 h 1100138"/>
              <a:gd name="connsiteX8" fmla="*/ 390525 w 554831"/>
              <a:gd name="connsiteY8" fmla="*/ 378619 h 1100138"/>
              <a:gd name="connsiteX9" fmla="*/ 414338 w 554831"/>
              <a:gd name="connsiteY9" fmla="*/ 326231 h 1100138"/>
              <a:gd name="connsiteX10" fmla="*/ 435769 w 554831"/>
              <a:gd name="connsiteY10" fmla="*/ 245269 h 1100138"/>
              <a:gd name="connsiteX11" fmla="*/ 454819 w 554831"/>
              <a:gd name="connsiteY11" fmla="*/ 128588 h 1100138"/>
              <a:gd name="connsiteX12" fmla="*/ 461963 w 554831"/>
              <a:gd name="connsiteY12" fmla="*/ 54769 h 1100138"/>
              <a:gd name="connsiteX13" fmla="*/ 464344 w 554831"/>
              <a:gd name="connsiteY13" fmla="*/ 33338 h 1100138"/>
              <a:gd name="connsiteX14" fmla="*/ 469106 w 554831"/>
              <a:gd name="connsiteY14" fmla="*/ 14288 h 1100138"/>
              <a:gd name="connsiteX15" fmla="*/ 483394 w 554831"/>
              <a:gd name="connsiteY15" fmla="*/ 0 h 1100138"/>
              <a:gd name="connsiteX16" fmla="*/ 500063 w 554831"/>
              <a:gd name="connsiteY16" fmla="*/ 0 h 1100138"/>
              <a:gd name="connsiteX17" fmla="*/ 516731 w 554831"/>
              <a:gd name="connsiteY17" fmla="*/ 9525 h 1100138"/>
              <a:gd name="connsiteX18" fmla="*/ 533400 w 554831"/>
              <a:gd name="connsiteY18" fmla="*/ 42863 h 1100138"/>
              <a:gd name="connsiteX19" fmla="*/ 542925 w 554831"/>
              <a:gd name="connsiteY19" fmla="*/ 92869 h 1100138"/>
              <a:gd name="connsiteX20" fmla="*/ 550069 w 554831"/>
              <a:gd name="connsiteY20" fmla="*/ 154781 h 1100138"/>
              <a:gd name="connsiteX21" fmla="*/ 554831 w 554831"/>
              <a:gd name="connsiteY21" fmla="*/ 216694 h 1100138"/>
              <a:gd name="connsiteX22" fmla="*/ 547688 w 554831"/>
              <a:gd name="connsiteY22" fmla="*/ 290513 h 1100138"/>
              <a:gd name="connsiteX23" fmla="*/ 535781 w 554831"/>
              <a:gd name="connsiteY23" fmla="*/ 392906 h 1100138"/>
              <a:gd name="connsiteX24" fmla="*/ 516731 w 554831"/>
              <a:gd name="connsiteY24" fmla="*/ 490538 h 1100138"/>
              <a:gd name="connsiteX25" fmla="*/ 495300 w 554831"/>
              <a:gd name="connsiteY25" fmla="*/ 592931 h 1100138"/>
              <a:gd name="connsiteX26" fmla="*/ 461963 w 554831"/>
              <a:gd name="connsiteY26" fmla="*/ 695325 h 1100138"/>
              <a:gd name="connsiteX27" fmla="*/ 419100 w 554831"/>
              <a:gd name="connsiteY27" fmla="*/ 792956 h 1100138"/>
              <a:gd name="connsiteX28" fmla="*/ 369094 w 554831"/>
              <a:gd name="connsiteY28" fmla="*/ 871538 h 1100138"/>
              <a:gd name="connsiteX29" fmla="*/ 323850 w 554831"/>
              <a:gd name="connsiteY29" fmla="*/ 933450 h 1100138"/>
              <a:gd name="connsiteX30" fmla="*/ 252413 w 554831"/>
              <a:gd name="connsiteY30" fmla="*/ 1007269 h 1100138"/>
              <a:gd name="connsiteX31" fmla="*/ 178594 w 554831"/>
              <a:gd name="connsiteY31" fmla="*/ 1057275 h 1100138"/>
              <a:gd name="connsiteX32" fmla="*/ 140494 w 554831"/>
              <a:gd name="connsiteY32" fmla="*/ 1078706 h 1100138"/>
              <a:gd name="connsiteX33" fmla="*/ 92869 w 554831"/>
              <a:gd name="connsiteY33" fmla="*/ 1090613 h 1100138"/>
              <a:gd name="connsiteX34" fmla="*/ 54769 w 554831"/>
              <a:gd name="connsiteY34" fmla="*/ 1100138 h 1100138"/>
              <a:gd name="connsiteX35" fmla="*/ 40481 w 554831"/>
              <a:gd name="connsiteY35" fmla="*/ 1095375 h 1100138"/>
              <a:gd name="connsiteX36" fmla="*/ 16669 w 554831"/>
              <a:gd name="connsiteY36" fmla="*/ 1069181 h 1100138"/>
              <a:gd name="connsiteX37" fmla="*/ 0 w 554831"/>
              <a:gd name="connsiteY37" fmla="*/ 1016794 h 1100138"/>
              <a:gd name="connsiteX38" fmla="*/ 0 w 554831"/>
              <a:gd name="connsiteY38" fmla="*/ 902494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54831" h="1100138">
                <a:moveTo>
                  <a:pt x="0" y="902494"/>
                </a:moveTo>
                <a:lnTo>
                  <a:pt x="38100" y="769144"/>
                </a:lnTo>
                <a:lnTo>
                  <a:pt x="45244" y="757238"/>
                </a:lnTo>
                <a:lnTo>
                  <a:pt x="100013" y="711994"/>
                </a:lnTo>
                <a:lnTo>
                  <a:pt x="178594" y="642938"/>
                </a:lnTo>
                <a:lnTo>
                  <a:pt x="252413" y="566738"/>
                </a:lnTo>
                <a:lnTo>
                  <a:pt x="304800" y="502444"/>
                </a:lnTo>
                <a:lnTo>
                  <a:pt x="361950" y="426244"/>
                </a:lnTo>
                <a:lnTo>
                  <a:pt x="390525" y="378619"/>
                </a:lnTo>
                <a:lnTo>
                  <a:pt x="414338" y="326231"/>
                </a:lnTo>
                <a:lnTo>
                  <a:pt x="435769" y="245269"/>
                </a:lnTo>
                <a:cubicBezTo>
                  <a:pt x="442248" y="206397"/>
                  <a:pt x="454819" y="167997"/>
                  <a:pt x="454819" y="128588"/>
                </a:cubicBezTo>
                <a:lnTo>
                  <a:pt x="461963" y="54769"/>
                </a:lnTo>
                <a:lnTo>
                  <a:pt x="464344" y="33338"/>
                </a:lnTo>
                <a:lnTo>
                  <a:pt x="469106" y="14288"/>
                </a:lnTo>
                <a:lnTo>
                  <a:pt x="483394" y="0"/>
                </a:lnTo>
                <a:lnTo>
                  <a:pt x="500063" y="0"/>
                </a:lnTo>
                <a:lnTo>
                  <a:pt x="516731" y="9525"/>
                </a:lnTo>
                <a:lnTo>
                  <a:pt x="533400" y="42863"/>
                </a:lnTo>
                <a:lnTo>
                  <a:pt x="542925" y="92869"/>
                </a:lnTo>
                <a:lnTo>
                  <a:pt x="550069" y="154781"/>
                </a:lnTo>
                <a:lnTo>
                  <a:pt x="554831" y="216694"/>
                </a:lnTo>
                <a:lnTo>
                  <a:pt x="547688" y="290513"/>
                </a:lnTo>
                <a:lnTo>
                  <a:pt x="535781" y="392906"/>
                </a:lnTo>
                <a:lnTo>
                  <a:pt x="516731" y="490538"/>
                </a:lnTo>
                <a:lnTo>
                  <a:pt x="495300" y="592931"/>
                </a:lnTo>
                <a:lnTo>
                  <a:pt x="461963" y="695325"/>
                </a:lnTo>
                <a:lnTo>
                  <a:pt x="419100" y="792956"/>
                </a:lnTo>
                <a:lnTo>
                  <a:pt x="369094" y="871538"/>
                </a:lnTo>
                <a:lnTo>
                  <a:pt x="323850" y="933450"/>
                </a:lnTo>
                <a:lnTo>
                  <a:pt x="252413" y="1007269"/>
                </a:lnTo>
                <a:lnTo>
                  <a:pt x="178594" y="1057275"/>
                </a:lnTo>
                <a:lnTo>
                  <a:pt x="140494" y="1078706"/>
                </a:lnTo>
                <a:lnTo>
                  <a:pt x="92869" y="1090613"/>
                </a:lnTo>
                <a:lnTo>
                  <a:pt x="54769" y="1100138"/>
                </a:lnTo>
                <a:lnTo>
                  <a:pt x="40481" y="1095375"/>
                </a:lnTo>
                <a:lnTo>
                  <a:pt x="16669" y="1069181"/>
                </a:lnTo>
                <a:lnTo>
                  <a:pt x="0" y="1016794"/>
                </a:lnTo>
                <a:lnTo>
                  <a:pt x="0" y="902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BEFE8A9-8298-9849-8F8A-CA9387C6A346}"/>
              </a:ext>
            </a:extLst>
          </p:cNvPr>
          <p:cNvSpPr/>
          <p:nvPr/>
        </p:nvSpPr>
        <p:spPr>
          <a:xfrm>
            <a:off x="4805363" y="4891088"/>
            <a:ext cx="409575" cy="920750"/>
          </a:xfrm>
          <a:custGeom>
            <a:avLst/>
            <a:gdLst>
              <a:gd name="connsiteX0" fmla="*/ 161925 w 409575"/>
              <a:gd name="connsiteY0" fmla="*/ 645318 h 921543"/>
              <a:gd name="connsiteX1" fmla="*/ 161925 w 409575"/>
              <a:gd name="connsiteY1" fmla="*/ 523875 h 921543"/>
              <a:gd name="connsiteX2" fmla="*/ 154781 w 409575"/>
              <a:gd name="connsiteY2" fmla="*/ 466725 h 921543"/>
              <a:gd name="connsiteX3" fmla="*/ 147637 w 409575"/>
              <a:gd name="connsiteY3" fmla="*/ 419100 h 921543"/>
              <a:gd name="connsiteX4" fmla="*/ 133350 w 409575"/>
              <a:gd name="connsiteY4" fmla="*/ 357187 h 921543"/>
              <a:gd name="connsiteX5" fmla="*/ 107156 w 409575"/>
              <a:gd name="connsiteY5" fmla="*/ 285750 h 921543"/>
              <a:gd name="connsiteX6" fmla="*/ 61912 w 409575"/>
              <a:gd name="connsiteY6" fmla="*/ 176212 h 921543"/>
              <a:gd name="connsiteX7" fmla="*/ 28575 w 409575"/>
              <a:gd name="connsiteY7" fmla="*/ 102393 h 921543"/>
              <a:gd name="connsiteX8" fmla="*/ 4762 w 409575"/>
              <a:gd name="connsiteY8" fmla="*/ 57150 h 921543"/>
              <a:gd name="connsiteX9" fmla="*/ 0 w 409575"/>
              <a:gd name="connsiteY9" fmla="*/ 42862 h 921543"/>
              <a:gd name="connsiteX10" fmla="*/ 0 w 409575"/>
              <a:gd name="connsiteY10" fmla="*/ 30956 h 921543"/>
              <a:gd name="connsiteX11" fmla="*/ 0 w 409575"/>
              <a:gd name="connsiteY11" fmla="*/ 19050 h 921543"/>
              <a:gd name="connsiteX12" fmla="*/ 7143 w 409575"/>
              <a:gd name="connsiteY12" fmla="*/ 7143 h 921543"/>
              <a:gd name="connsiteX13" fmla="*/ 19050 w 409575"/>
              <a:gd name="connsiteY13" fmla="*/ 0 h 921543"/>
              <a:gd name="connsiteX14" fmla="*/ 42862 w 409575"/>
              <a:gd name="connsiteY14" fmla="*/ 4762 h 921543"/>
              <a:gd name="connsiteX15" fmla="*/ 66675 w 409575"/>
              <a:gd name="connsiteY15" fmla="*/ 23812 h 921543"/>
              <a:gd name="connsiteX16" fmla="*/ 111918 w 409575"/>
              <a:gd name="connsiteY16" fmla="*/ 69056 h 921543"/>
              <a:gd name="connsiteX17" fmla="*/ 169068 w 409575"/>
              <a:gd name="connsiteY17" fmla="*/ 130968 h 921543"/>
              <a:gd name="connsiteX18" fmla="*/ 230981 w 409575"/>
              <a:gd name="connsiteY18" fmla="*/ 204787 h 921543"/>
              <a:gd name="connsiteX19" fmla="*/ 273843 w 409575"/>
              <a:gd name="connsiteY19" fmla="*/ 259556 h 921543"/>
              <a:gd name="connsiteX20" fmla="*/ 316706 w 409575"/>
              <a:gd name="connsiteY20" fmla="*/ 323850 h 921543"/>
              <a:gd name="connsiteX21" fmla="*/ 357187 w 409575"/>
              <a:gd name="connsiteY21" fmla="*/ 395287 h 921543"/>
              <a:gd name="connsiteX22" fmla="*/ 383381 w 409575"/>
              <a:gd name="connsiteY22" fmla="*/ 447675 h 921543"/>
              <a:gd name="connsiteX23" fmla="*/ 395287 w 409575"/>
              <a:gd name="connsiteY23" fmla="*/ 481012 h 921543"/>
              <a:gd name="connsiteX24" fmla="*/ 402431 w 409575"/>
              <a:gd name="connsiteY24" fmla="*/ 526256 h 921543"/>
              <a:gd name="connsiteX25" fmla="*/ 407193 w 409575"/>
              <a:gd name="connsiteY25" fmla="*/ 561975 h 921543"/>
              <a:gd name="connsiteX26" fmla="*/ 409575 w 409575"/>
              <a:gd name="connsiteY26" fmla="*/ 611981 h 921543"/>
              <a:gd name="connsiteX27" fmla="*/ 409575 w 409575"/>
              <a:gd name="connsiteY27" fmla="*/ 673893 h 921543"/>
              <a:gd name="connsiteX28" fmla="*/ 402431 w 409575"/>
              <a:gd name="connsiteY28" fmla="*/ 738187 h 921543"/>
              <a:gd name="connsiteX29" fmla="*/ 385762 w 409575"/>
              <a:gd name="connsiteY29" fmla="*/ 804862 h 921543"/>
              <a:gd name="connsiteX30" fmla="*/ 369093 w 409575"/>
              <a:gd name="connsiteY30" fmla="*/ 857250 h 921543"/>
              <a:gd name="connsiteX31" fmla="*/ 345281 w 409575"/>
              <a:gd name="connsiteY31" fmla="*/ 892968 h 921543"/>
              <a:gd name="connsiteX32" fmla="*/ 321468 w 409575"/>
              <a:gd name="connsiteY32" fmla="*/ 909637 h 921543"/>
              <a:gd name="connsiteX33" fmla="*/ 297656 w 409575"/>
              <a:gd name="connsiteY33" fmla="*/ 919162 h 921543"/>
              <a:gd name="connsiteX34" fmla="*/ 278606 w 409575"/>
              <a:gd name="connsiteY34" fmla="*/ 921543 h 921543"/>
              <a:gd name="connsiteX35" fmla="*/ 247650 w 409575"/>
              <a:gd name="connsiteY35" fmla="*/ 921543 h 921543"/>
              <a:gd name="connsiteX36" fmla="*/ 219075 w 409575"/>
              <a:gd name="connsiteY36" fmla="*/ 914400 h 921543"/>
              <a:gd name="connsiteX37" fmla="*/ 188118 w 409575"/>
              <a:gd name="connsiteY37" fmla="*/ 895350 h 921543"/>
              <a:gd name="connsiteX38" fmla="*/ 173831 w 409575"/>
              <a:gd name="connsiteY38" fmla="*/ 876300 h 921543"/>
              <a:gd name="connsiteX39" fmla="*/ 166687 w 409575"/>
              <a:gd name="connsiteY39" fmla="*/ 826293 h 921543"/>
              <a:gd name="connsiteX40" fmla="*/ 164306 w 409575"/>
              <a:gd name="connsiteY40" fmla="*/ 759618 h 921543"/>
              <a:gd name="connsiteX41" fmla="*/ 161925 w 409575"/>
              <a:gd name="connsiteY41" fmla="*/ 645318 h 92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09575" h="921543">
                <a:moveTo>
                  <a:pt x="161925" y="645318"/>
                </a:moveTo>
                <a:lnTo>
                  <a:pt x="161925" y="523875"/>
                </a:lnTo>
                <a:lnTo>
                  <a:pt x="154781" y="466725"/>
                </a:lnTo>
                <a:lnTo>
                  <a:pt x="147637" y="419100"/>
                </a:lnTo>
                <a:lnTo>
                  <a:pt x="133350" y="357187"/>
                </a:lnTo>
                <a:lnTo>
                  <a:pt x="107156" y="285750"/>
                </a:lnTo>
                <a:lnTo>
                  <a:pt x="61912" y="176212"/>
                </a:lnTo>
                <a:lnTo>
                  <a:pt x="28575" y="102393"/>
                </a:lnTo>
                <a:lnTo>
                  <a:pt x="4762" y="57150"/>
                </a:lnTo>
                <a:lnTo>
                  <a:pt x="0" y="42862"/>
                </a:lnTo>
                <a:lnTo>
                  <a:pt x="0" y="30956"/>
                </a:lnTo>
                <a:lnTo>
                  <a:pt x="0" y="19050"/>
                </a:lnTo>
                <a:lnTo>
                  <a:pt x="7143" y="7143"/>
                </a:lnTo>
                <a:lnTo>
                  <a:pt x="19050" y="0"/>
                </a:lnTo>
                <a:lnTo>
                  <a:pt x="42862" y="4762"/>
                </a:lnTo>
                <a:lnTo>
                  <a:pt x="66675" y="23812"/>
                </a:lnTo>
                <a:lnTo>
                  <a:pt x="111918" y="69056"/>
                </a:lnTo>
                <a:lnTo>
                  <a:pt x="169068" y="130968"/>
                </a:lnTo>
                <a:lnTo>
                  <a:pt x="230981" y="204787"/>
                </a:lnTo>
                <a:lnTo>
                  <a:pt x="273843" y="259556"/>
                </a:lnTo>
                <a:lnTo>
                  <a:pt x="316706" y="323850"/>
                </a:lnTo>
                <a:lnTo>
                  <a:pt x="357187" y="395287"/>
                </a:lnTo>
                <a:lnTo>
                  <a:pt x="383381" y="447675"/>
                </a:lnTo>
                <a:lnTo>
                  <a:pt x="395287" y="481012"/>
                </a:lnTo>
                <a:lnTo>
                  <a:pt x="402431" y="526256"/>
                </a:lnTo>
                <a:lnTo>
                  <a:pt x="407193" y="561975"/>
                </a:lnTo>
                <a:lnTo>
                  <a:pt x="409575" y="611981"/>
                </a:lnTo>
                <a:lnTo>
                  <a:pt x="409575" y="673893"/>
                </a:lnTo>
                <a:lnTo>
                  <a:pt x="402431" y="738187"/>
                </a:lnTo>
                <a:lnTo>
                  <a:pt x="385762" y="804862"/>
                </a:lnTo>
                <a:lnTo>
                  <a:pt x="369093" y="857250"/>
                </a:lnTo>
                <a:lnTo>
                  <a:pt x="345281" y="892968"/>
                </a:lnTo>
                <a:lnTo>
                  <a:pt x="321468" y="909637"/>
                </a:lnTo>
                <a:lnTo>
                  <a:pt x="297656" y="919162"/>
                </a:lnTo>
                <a:lnTo>
                  <a:pt x="278606" y="921543"/>
                </a:lnTo>
                <a:lnTo>
                  <a:pt x="247650" y="921543"/>
                </a:lnTo>
                <a:lnTo>
                  <a:pt x="219075" y="914400"/>
                </a:lnTo>
                <a:lnTo>
                  <a:pt x="188118" y="895350"/>
                </a:lnTo>
                <a:lnTo>
                  <a:pt x="173831" y="876300"/>
                </a:lnTo>
                <a:lnTo>
                  <a:pt x="166687" y="826293"/>
                </a:lnTo>
                <a:cubicBezTo>
                  <a:pt x="165893" y="804068"/>
                  <a:pt x="165100" y="781843"/>
                  <a:pt x="164306" y="759618"/>
                </a:cubicBezTo>
                <a:cubicBezTo>
                  <a:pt x="163512" y="721518"/>
                  <a:pt x="162719" y="683418"/>
                  <a:pt x="161925" y="6453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ADEB01F-103C-4441-A6C0-1DDDEECDF1A0}"/>
              </a:ext>
            </a:extLst>
          </p:cNvPr>
          <p:cNvSpPr/>
          <p:nvPr/>
        </p:nvSpPr>
        <p:spPr>
          <a:xfrm>
            <a:off x="5575300" y="4805363"/>
            <a:ext cx="533400" cy="1004887"/>
          </a:xfrm>
          <a:custGeom>
            <a:avLst/>
            <a:gdLst>
              <a:gd name="connsiteX0" fmla="*/ 223838 w 533400"/>
              <a:gd name="connsiteY0" fmla="*/ 704850 h 1004887"/>
              <a:gd name="connsiteX1" fmla="*/ 214313 w 533400"/>
              <a:gd name="connsiteY1" fmla="*/ 566737 h 1004887"/>
              <a:gd name="connsiteX2" fmla="*/ 192882 w 533400"/>
              <a:gd name="connsiteY2" fmla="*/ 457200 h 1004887"/>
              <a:gd name="connsiteX3" fmla="*/ 159544 w 533400"/>
              <a:gd name="connsiteY3" fmla="*/ 352425 h 1004887"/>
              <a:gd name="connsiteX4" fmla="*/ 130969 w 533400"/>
              <a:gd name="connsiteY4" fmla="*/ 283368 h 1004887"/>
              <a:gd name="connsiteX5" fmla="*/ 92869 w 533400"/>
              <a:gd name="connsiteY5" fmla="*/ 202406 h 1004887"/>
              <a:gd name="connsiteX6" fmla="*/ 47625 w 533400"/>
              <a:gd name="connsiteY6" fmla="*/ 121443 h 1004887"/>
              <a:gd name="connsiteX7" fmla="*/ 11907 w 533400"/>
              <a:gd name="connsiteY7" fmla="*/ 66675 h 1004887"/>
              <a:gd name="connsiteX8" fmla="*/ 0 w 533400"/>
              <a:gd name="connsiteY8" fmla="*/ 40481 h 1004887"/>
              <a:gd name="connsiteX9" fmla="*/ 0 w 533400"/>
              <a:gd name="connsiteY9" fmla="*/ 21431 h 1004887"/>
              <a:gd name="connsiteX10" fmla="*/ 2382 w 533400"/>
              <a:gd name="connsiteY10" fmla="*/ 9525 h 1004887"/>
              <a:gd name="connsiteX11" fmla="*/ 11907 w 533400"/>
              <a:gd name="connsiteY11" fmla="*/ 2381 h 1004887"/>
              <a:gd name="connsiteX12" fmla="*/ 26194 w 533400"/>
              <a:gd name="connsiteY12" fmla="*/ 0 h 1004887"/>
              <a:gd name="connsiteX13" fmla="*/ 47625 w 533400"/>
              <a:gd name="connsiteY13" fmla="*/ 9525 h 1004887"/>
              <a:gd name="connsiteX14" fmla="*/ 109538 w 533400"/>
              <a:gd name="connsiteY14" fmla="*/ 59531 h 1004887"/>
              <a:gd name="connsiteX15" fmla="*/ 202407 w 533400"/>
              <a:gd name="connsiteY15" fmla="*/ 140493 h 1004887"/>
              <a:gd name="connsiteX16" fmla="*/ 295275 w 533400"/>
              <a:gd name="connsiteY16" fmla="*/ 223837 h 1004887"/>
              <a:gd name="connsiteX17" fmla="*/ 364332 w 533400"/>
              <a:gd name="connsiteY17" fmla="*/ 297656 h 1004887"/>
              <a:gd name="connsiteX18" fmla="*/ 416719 w 533400"/>
              <a:gd name="connsiteY18" fmla="*/ 361950 h 1004887"/>
              <a:gd name="connsiteX19" fmla="*/ 452438 w 533400"/>
              <a:gd name="connsiteY19" fmla="*/ 404812 h 1004887"/>
              <a:gd name="connsiteX20" fmla="*/ 476250 w 533400"/>
              <a:gd name="connsiteY20" fmla="*/ 450056 h 1004887"/>
              <a:gd name="connsiteX21" fmla="*/ 497682 w 533400"/>
              <a:gd name="connsiteY21" fmla="*/ 495300 h 1004887"/>
              <a:gd name="connsiteX22" fmla="*/ 514350 w 533400"/>
              <a:gd name="connsiteY22" fmla="*/ 552450 h 1004887"/>
              <a:gd name="connsiteX23" fmla="*/ 523875 w 533400"/>
              <a:gd name="connsiteY23" fmla="*/ 604837 h 1004887"/>
              <a:gd name="connsiteX24" fmla="*/ 533400 w 533400"/>
              <a:gd name="connsiteY24" fmla="*/ 678656 h 1004887"/>
              <a:gd name="connsiteX25" fmla="*/ 531019 w 533400"/>
              <a:gd name="connsiteY25" fmla="*/ 754856 h 1004887"/>
              <a:gd name="connsiteX26" fmla="*/ 526257 w 533400"/>
              <a:gd name="connsiteY26" fmla="*/ 831056 h 1004887"/>
              <a:gd name="connsiteX27" fmla="*/ 511969 w 533400"/>
              <a:gd name="connsiteY27" fmla="*/ 897731 h 1004887"/>
              <a:gd name="connsiteX28" fmla="*/ 497682 w 533400"/>
              <a:gd name="connsiteY28" fmla="*/ 935831 h 1004887"/>
              <a:gd name="connsiteX29" fmla="*/ 473869 w 533400"/>
              <a:gd name="connsiteY29" fmla="*/ 976312 h 1004887"/>
              <a:gd name="connsiteX30" fmla="*/ 447675 w 533400"/>
              <a:gd name="connsiteY30" fmla="*/ 997743 h 1004887"/>
              <a:gd name="connsiteX31" fmla="*/ 426244 w 533400"/>
              <a:gd name="connsiteY31" fmla="*/ 1002506 h 1004887"/>
              <a:gd name="connsiteX32" fmla="*/ 404813 w 533400"/>
              <a:gd name="connsiteY32" fmla="*/ 1004887 h 1004887"/>
              <a:gd name="connsiteX33" fmla="*/ 369094 w 533400"/>
              <a:gd name="connsiteY33" fmla="*/ 995362 h 1004887"/>
              <a:gd name="connsiteX34" fmla="*/ 333375 w 533400"/>
              <a:gd name="connsiteY34" fmla="*/ 973931 h 1004887"/>
              <a:gd name="connsiteX35" fmla="*/ 300038 w 533400"/>
              <a:gd name="connsiteY35" fmla="*/ 940593 h 1004887"/>
              <a:gd name="connsiteX36" fmla="*/ 273844 w 533400"/>
              <a:gd name="connsiteY36" fmla="*/ 909637 h 1004887"/>
              <a:gd name="connsiteX37" fmla="*/ 254794 w 533400"/>
              <a:gd name="connsiteY37" fmla="*/ 876300 h 1004887"/>
              <a:gd name="connsiteX38" fmla="*/ 242888 w 533400"/>
              <a:gd name="connsiteY38" fmla="*/ 823912 h 1004887"/>
              <a:gd name="connsiteX39" fmla="*/ 223838 w 533400"/>
              <a:gd name="connsiteY39" fmla="*/ 704850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3400" h="1004887">
                <a:moveTo>
                  <a:pt x="223838" y="704850"/>
                </a:moveTo>
                <a:lnTo>
                  <a:pt x="214313" y="566737"/>
                </a:lnTo>
                <a:lnTo>
                  <a:pt x="192882" y="457200"/>
                </a:lnTo>
                <a:lnTo>
                  <a:pt x="159544" y="352425"/>
                </a:lnTo>
                <a:lnTo>
                  <a:pt x="130969" y="283368"/>
                </a:lnTo>
                <a:lnTo>
                  <a:pt x="92869" y="202406"/>
                </a:lnTo>
                <a:lnTo>
                  <a:pt x="47625" y="121443"/>
                </a:lnTo>
                <a:lnTo>
                  <a:pt x="11907" y="66675"/>
                </a:lnTo>
                <a:lnTo>
                  <a:pt x="0" y="40481"/>
                </a:lnTo>
                <a:lnTo>
                  <a:pt x="0" y="21431"/>
                </a:lnTo>
                <a:lnTo>
                  <a:pt x="2382" y="9525"/>
                </a:lnTo>
                <a:lnTo>
                  <a:pt x="11907" y="2381"/>
                </a:lnTo>
                <a:lnTo>
                  <a:pt x="26194" y="0"/>
                </a:lnTo>
                <a:lnTo>
                  <a:pt x="47625" y="9525"/>
                </a:lnTo>
                <a:lnTo>
                  <a:pt x="109538" y="59531"/>
                </a:lnTo>
                <a:lnTo>
                  <a:pt x="202407" y="140493"/>
                </a:lnTo>
                <a:lnTo>
                  <a:pt x="295275" y="223837"/>
                </a:lnTo>
                <a:lnTo>
                  <a:pt x="364332" y="297656"/>
                </a:lnTo>
                <a:lnTo>
                  <a:pt x="416719" y="361950"/>
                </a:lnTo>
                <a:lnTo>
                  <a:pt x="452438" y="404812"/>
                </a:lnTo>
                <a:lnTo>
                  <a:pt x="476250" y="450056"/>
                </a:lnTo>
                <a:lnTo>
                  <a:pt x="497682" y="495300"/>
                </a:lnTo>
                <a:lnTo>
                  <a:pt x="514350" y="552450"/>
                </a:lnTo>
                <a:lnTo>
                  <a:pt x="523875" y="604837"/>
                </a:lnTo>
                <a:lnTo>
                  <a:pt x="533400" y="678656"/>
                </a:lnTo>
                <a:cubicBezTo>
                  <a:pt x="532606" y="704056"/>
                  <a:pt x="531813" y="729456"/>
                  <a:pt x="531019" y="754856"/>
                </a:cubicBezTo>
                <a:lnTo>
                  <a:pt x="526257" y="831056"/>
                </a:lnTo>
                <a:lnTo>
                  <a:pt x="511969" y="897731"/>
                </a:lnTo>
                <a:lnTo>
                  <a:pt x="497682" y="935831"/>
                </a:lnTo>
                <a:lnTo>
                  <a:pt x="473869" y="976312"/>
                </a:lnTo>
                <a:lnTo>
                  <a:pt x="447675" y="997743"/>
                </a:lnTo>
                <a:lnTo>
                  <a:pt x="426244" y="1002506"/>
                </a:lnTo>
                <a:lnTo>
                  <a:pt x="404813" y="1004887"/>
                </a:lnTo>
                <a:lnTo>
                  <a:pt x="369094" y="995362"/>
                </a:lnTo>
                <a:lnTo>
                  <a:pt x="333375" y="973931"/>
                </a:lnTo>
                <a:lnTo>
                  <a:pt x="300038" y="940593"/>
                </a:lnTo>
                <a:lnTo>
                  <a:pt x="273844" y="909637"/>
                </a:lnTo>
                <a:lnTo>
                  <a:pt x="254794" y="876300"/>
                </a:lnTo>
                <a:lnTo>
                  <a:pt x="242888" y="823912"/>
                </a:lnTo>
                <a:lnTo>
                  <a:pt x="223838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20F738-6F61-7F45-9FD2-B6864E6D96D3}"/>
              </a:ext>
            </a:extLst>
          </p:cNvPr>
          <p:cNvSpPr/>
          <p:nvPr/>
        </p:nvSpPr>
        <p:spPr>
          <a:xfrm>
            <a:off x="6523038" y="4760913"/>
            <a:ext cx="681037" cy="1060450"/>
          </a:xfrm>
          <a:custGeom>
            <a:avLst/>
            <a:gdLst>
              <a:gd name="connsiteX0" fmla="*/ 366712 w 681037"/>
              <a:gd name="connsiteY0" fmla="*/ 814387 h 1062037"/>
              <a:gd name="connsiteX1" fmla="*/ 273844 w 681037"/>
              <a:gd name="connsiteY1" fmla="*/ 569119 h 1062037"/>
              <a:gd name="connsiteX2" fmla="*/ 188119 w 681037"/>
              <a:gd name="connsiteY2" fmla="*/ 371475 h 1062037"/>
              <a:gd name="connsiteX3" fmla="*/ 123825 w 681037"/>
              <a:gd name="connsiteY3" fmla="*/ 240506 h 1062037"/>
              <a:gd name="connsiteX4" fmla="*/ 52387 w 681037"/>
              <a:gd name="connsiteY4" fmla="*/ 121444 h 1062037"/>
              <a:gd name="connsiteX5" fmla="*/ 7144 w 681037"/>
              <a:gd name="connsiteY5" fmla="*/ 57150 h 1062037"/>
              <a:gd name="connsiteX6" fmla="*/ 2381 w 681037"/>
              <a:gd name="connsiteY6" fmla="*/ 38100 h 1062037"/>
              <a:gd name="connsiteX7" fmla="*/ 0 w 681037"/>
              <a:gd name="connsiteY7" fmla="*/ 21431 h 1062037"/>
              <a:gd name="connsiteX8" fmla="*/ 2381 w 681037"/>
              <a:gd name="connsiteY8" fmla="*/ 9525 h 1062037"/>
              <a:gd name="connsiteX9" fmla="*/ 16669 w 681037"/>
              <a:gd name="connsiteY9" fmla="*/ 0 h 1062037"/>
              <a:gd name="connsiteX10" fmla="*/ 33337 w 681037"/>
              <a:gd name="connsiteY10" fmla="*/ 0 h 1062037"/>
              <a:gd name="connsiteX11" fmla="*/ 54769 w 681037"/>
              <a:gd name="connsiteY11" fmla="*/ 4762 h 1062037"/>
              <a:gd name="connsiteX12" fmla="*/ 133350 w 681037"/>
              <a:gd name="connsiteY12" fmla="*/ 73819 h 1062037"/>
              <a:gd name="connsiteX13" fmla="*/ 235744 w 681037"/>
              <a:gd name="connsiteY13" fmla="*/ 169069 h 1062037"/>
              <a:gd name="connsiteX14" fmla="*/ 342900 w 681037"/>
              <a:gd name="connsiteY14" fmla="*/ 273844 h 1062037"/>
              <a:gd name="connsiteX15" fmla="*/ 450056 w 681037"/>
              <a:gd name="connsiteY15" fmla="*/ 385762 h 1062037"/>
              <a:gd name="connsiteX16" fmla="*/ 538162 w 681037"/>
              <a:gd name="connsiteY16" fmla="*/ 488156 h 1062037"/>
              <a:gd name="connsiteX17" fmla="*/ 602456 w 681037"/>
              <a:gd name="connsiteY17" fmla="*/ 581025 h 1062037"/>
              <a:gd name="connsiteX18" fmla="*/ 650081 w 681037"/>
              <a:gd name="connsiteY18" fmla="*/ 666750 h 1062037"/>
              <a:gd name="connsiteX19" fmla="*/ 669131 w 681037"/>
              <a:gd name="connsiteY19" fmla="*/ 709612 h 1062037"/>
              <a:gd name="connsiteX20" fmla="*/ 681037 w 681037"/>
              <a:gd name="connsiteY20" fmla="*/ 754856 h 1062037"/>
              <a:gd name="connsiteX21" fmla="*/ 681037 w 681037"/>
              <a:gd name="connsiteY21" fmla="*/ 797719 h 1062037"/>
              <a:gd name="connsiteX22" fmla="*/ 673894 w 681037"/>
              <a:gd name="connsiteY22" fmla="*/ 859631 h 1062037"/>
              <a:gd name="connsiteX23" fmla="*/ 661987 w 681037"/>
              <a:gd name="connsiteY23" fmla="*/ 919162 h 1062037"/>
              <a:gd name="connsiteX24" fmla="*/ 635794 w 681037"/>
              <a:gd name="connsiteY24" fmla="*/ 983456 h 1062037"/>
              <a:gd name="connsiteX25" fmla="*/ 602456 w 681037"/>
              <a:gd name="connsiteY25" fmla="*/ 1026319 h 1062037"/>
              <a:gd name="connsiteX26" fmla="*/ 571500 w 681037"/>
              <a:gd name="connsiteY26" fmla="*/ 1054894 h 1062037"/>
              <a:gd name="connsiteX27" fmla="*/ 550069 w 681037"/>
              <a:gd name="connsiteY27" fmla="*/ 1062037 h 1062037"/>
              <a:gd name="connsiteX28" fmla="*/ 521494 w 681037"/>
              <a:gd name="connsiteY28" fmla="*/ 1062037 h 1062037"/>
              <a:gd name="connsiteX29" fmla="*/ 497681 w 681037"/>
              <a:gd name="connsiteY29" fmla="*/ 1054894 h 1062037"/>
              <a:gd name="connsiteX30" fmla="*/ 469106 w 681037"/>
              <a:gd name="connsiteY30" fmla="*/ 1033462 h 1062037"/>
              <a:gd name="connsiteX31" fmla="*/ 435769 w 681037"/>
              <a:gd name="connsiteY31" fmla="*/ 1000125 h 1062037"/>
              <a:gd name="connsiteX32" fmla="*/ 419100 w 681037"/>
              <a:gd name="connsiteY32" fmla="*/ 959644 h 1062037"/>
              <a:gd name="connsiteX33" fmla="*/ 366712 w 681037"/>
              <a:gd name="connsiteY33" fmla="*/ 814387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81037" h="1062037">
                <a:moveTo>
                  <a:pt x="366712" y="814387"/>
                </a:moveTo>
                <a:lnTo>
                  <a:pt x="273844" y="569119"/>
                </a:lnTo>
                <a:lnTo>
                  <a:pt x="188119" y="371475"/>
                </a:lnTo>
                <a:lnTo>
                  <a:pt x="123825" y="240506"/>
                </a:lnTo>
                <a:lnTo>
                  <a:pt x="52387" y="121444"/>
                </a:lnTo>
                <a:lnTo>
                  <a:pt x="7144" y="57150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9525"/>
                </a:lnTo>
                <a:lnTo>
                  <a:pt x="16669" y="0"/>
                </a:lnTo>
                <a:lnTo>
                  <a:pt x="33337" y="0"/>
                </a:lnTo>
                <a:lnTo>
                  <a:pt x="54769" y="4762"/>
                </a:lnTo>
                <a:lnTo>
                  <a:pt x="133350" y="73819"/>
                </a:lnTo>
                <a:lnTo>
                  <a:pt x="235744" y="169069"/>
                </a:lnTo>
                <a:lnTo>
                  <a:pt x="342900" y="273844"/>
                </a:lnTo>
                <a:lnTo>
                  <a:pt x="450056" y="385762"/>
                </a:lnTo>
                <a:lnTo>
                  <a:pt x="538162" y="488156"/>
                </a:lnTo>
                <a:lnTo>
                  <a:pt x="602456" y="581025"/>
                </a:lnTo>
                <a:lnTo>
                  <a:pt x="650081" y="666750"/>
                </a:lnTo>
                <a:lnTo>
                  <a:pt x="669131" y="709612"/>
                </a:lnTo>
                <a:lnTo>
                  <a:pt x="681037" y="754856"/>
                </a:lnTo>
                <a:lnTo>
                  <a:pt x="681037" y="797719"/>
                </a:lnTo>
                <a:lnTo>
                  <a:pt x="673894" y="859631"/>
                </a:lnTo>
                <a:lnTo>
                  <a:pt x="661987" y="919162"/>
                </a:lnTo>
                <a:lnTo>
                  <a:pt x="635794" y="983456"/>
                </a:lnTo>
                <a:lnTo>
                  <a:pt x="602456" y="1026319"/>
                </a:lnTo>
                <a:lnTo>
                  <a:pt x="571500" y="1054894"/>
                </a:lnTo>
                <a:lnTo>
                  <a:pt x="550069" y="1062037"/>
                </a:lnTo>
                <a:lnTo>
                  <a:pt x="521494" y="1062037"/>
                </a:lnTo>
                <a:lnTo>
                  <a:pt x="497681" y="1054894"/>
                </a:lnTo>
                <a:lnTo>
                  <a:pt x="469106" y="1033462"/>
                </a:lnTo>
                <a:lnTo>
                  <a:pt x="435769" y="1000125"/>
                </a:lnTo>
                <a:lnTo>
                  <a:pt x="419100" y="959644"/>
                </a:lnTo>
                <a:lnTo>
                  <a:pt x="366712" y="814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67EB911-43EB-FC42-A952-6F44518DAD88}"/>
              </a:ext>
            </a:extLst>
          </p:cNvPr>
          <p:cNvSpPr/>
          <p:nvPr/>
        </p:nvSpPr>
        <p:spPr>
          <a:xfrm rot="16200000">
            <a:off x="2348707" y="4156869"/>
            <a:ext cx="1897062" cy="1066800"/>
          </a:xfrm>
          <a:custGeom>
            <a:avLst/>
            <a:gdLst>
              <a:gd name="connsiteX0" fmla="*/ 778668 w 1897856"/>
              <a:gd name="connsiteY0" fmla="*/ 578644 h 1066800"/>
              <a:gd name="connsiteX1" fmla="*/ 564356 w 1897856"/>
              <a:gd name="connsiteY1" fmla="*/ 461963 h 1066800"/>
              <a:gd name="connsiteX2" fmla="*/ 392906 w 1897856"/>
              <a:gd name="connsiteY2" fmla="*/ 366713 h 1066800"/>
              <a:gd name="connsiteX3" fmla="*/ 245268 w 1897856"/>
              <a:gd name="connsiteY3" fmla="*/ 283369 h 1066800"/>
              <a:gd name="connsiteX4" fmla="*/ 188118 w 1897856"/>
              <a:gd name="connsiteY4" fmla="*/ 252413 h 1066800"/>
              <a:gd name="connsiteX5" fmla="*/ 154781 w 1897856"/>
              <a:gd name="connsiteY5" fmla="*/ 230982 h 1066800"/>
              <a:gd name="connsiteX6" fmla="*/ 126206 w 1897856"/>
              <a:gd name="connsiteY6" fmla="*/ 214313 h 1066800"/>
              <a:gd name="connsiteX7" fmla="*/ 0 w 1897856"/>
              <a:gd name="connsiteY7" fmla="*/ 150019 h 1066800"/>
              <a:gd name="connsiteX8" fmla="*/ 454818 w 1897856"/>
              <a:gd name="connsiteY8" fmla="*/ 0 h 1066800"/>
              <a:gd name="connsiteX9" fmla="*/ 478631 w 1897856"/>
              <a:gd name="connsiteY9" fmla="*/ 35719 h 1066800"/>
              <a:gd name="connsiteX10" fmla="*/ 476250 w 1897856"/>
              <a:gd name="connsiteY10" fmla="*/ 66675 h 1066800"/>
              <a:gd name="connsiteX11" fmla="*/ 490537 w 1897856"/>
              <a:gd name="connsiteY11" fmla="*/ 114300 h 1066800"/>
              <a:gd name="connsiteX12" fmla="*/ 509587 w 1897856"/>
              <a:gd name="connsiteY12" fmla="*/ 150019 h 1066800"/>
              <a:gd name="connsiteX13" fmla="*/ 540543 w 1897856"/>
              <a:gd name="connsiteY13" fmla="*/ 178594 h 1066800"/>
              <a:gd name="connsiteX14" fmla="*/ 726281 w 1897856"/>
              <a:gd name="connsiteY14" fmla="*/ 302419 h 1066800"/>
              <a:gd name="connsiteX15" fmla="*/ 1066800 w 1897856"/>
              <a:gd name="connsiteY15" fmla="*/ 521494 h 1066800"/>
              <a:gd name="connsiteX16" fmla="*/ 1404937 w 1897856"/>
              <a:gd name="connsiteY16" fmla="*/ 726282 h 1066800"/>
              <a:gd name="connsiteX17" fmla="*/ 1664493 w 1897856"/>
              <a:gd name="connsiteY17" fmla="*/ 881063 h 1066800"/>
              <a:gd name="connsiteX18" fmla="*/ 1859756 w 1897856"/>
              <a:gd name="connsiteY18" fmla="*/ 992982 h 1066800"/>
              <a:gd name="connsiteX19" fmla="*/ 1881187 w 1897856"/>
              <a:gd name="connsiteY19" fmla="*/ 1007269 h 1066800"/>
              <a:gd name="connsiteX20" fmla="*/ 1893093 w 1897856"/>
              <a:gd name="connsiteY20" fmla="*/ 1023938 h 1066800"/>
              <a:gd name="connsiteX21" fmla="*/ 1897856 w 1897856"/>
              <a:gd name="connsiteY21" fmla="*/ 1040607 h 1066800"/>
              <a:gd name="connsiteX22" fmla="*/ 1893093 w 1897856"/>
              <a:gd name="connsiteY22" fmla="*/ 1054894 h 1066800"/>
              <a:gd name="connsiteX23" fmla="*/ 1878806 w 1897856"/>
              <a:gd name="connsiteY23" fmla="*/ 1064419 h 1066800"/>
              <a:gd name="connsiteX24" fmla="*/ 1859756 w 1897856"/>
              <a:gd name="connsiteY24" fmla="*/ 1066800 h 1066800"/>
              <a:gd name="connsiteX25" fmla="*/ 1819275 w 1897856"/>
              <a:gd name="connsiteY25" fmla="*/ 1057275 h 1066800"/>
              <a:gd name="connsiteX26" fmla="*/ 1528762 w 1897856"/>
              <a:gd name="connsiteY26" fmla="*/ 942975 h 1066800"/>
              <a:gd name="connsiteX27" fmla="*/ 1235868 w 1897856"/>
              <a:gd name="connsiteY27" fmla="*/ 809625 h 1066800"/>
              <a:gd name="connsiteX28" fmla="*/ 1078706 w 1897856"/>
              <a:gd name="connsiteY28" fmla="*/ 735807 h 1066800"/>
              <a:gd name="connsiteX29" fmla="*/ 962025 w 1897856"/>
              <a:gd name="connsiteY29" fmla="*/ 678657 h 1066800"/>
              <a:gd name="connsiteX30" fmla="*/ 778668 w 1897856"/>
              <a:gd name="connsiteY30" fmla="*/ 578644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97856" h="1066800">
                <a:moveTo>
                  <a:pt x="778668" y="578644"/>
                </a:moveTo>
                <a:lnTo>
                  <a:pt x="564356" y="461963"/>
                </a:lnTo>
                <a:lnTo>
                  <a:pt x="392906" y="366713"/>
                </a:lnTo>
                <a:lnTo>
                  <a:pt x="245268" y="283369"/>
                </a:lnTo>
                <a:lnTo>
                  <a:pt x="188118" y="252413"/>
                </a:lnTo>
                <a:lnTo>
                  <a:pt x="154781" y="230982"/>
                </a:lnTo>
                <a:lnTo>
                  <a:pt x="126206" y="214313"/>
                </a:lnTo>
                <a:lnTo>
                  <a:pt x="0" y="150019"/>
                </a:lnTo>
                <a:lnTo>
                  <a:pt x="454818" y="0"/>
                </a:lnTo>
                <a:lnTo>
                  <a:pt x="478631" y="35719"/>
                </a:lnTo>
                <a:lnTo>
                  <a:pt x="476250" y="66675"/>
                </a:lnTo>
                <a:lnTo>
                  <a:pt x="490537" y="114300"/>
                </a:lnTo>
                <a:lnTo>
                  <a:pt x="509587" y="150019"/>
                </a:lnTo>
                <a:lnTo>
                  <a:pt x="540543" y="178594"/>
                </a:lnTo>
                <a:lnTo>
                  <a:pt x="726281" y="302419"/>
                </a:lnTo>
                <a:lnTo>
                  <a:pt x="1066800" y="521494"/>
                </a:lnTo>
                <a:lnTo>
                  <a:pt x="1404937" y="726282"/>
                </a:lnTo>
                <a:lnTo>
                  <a:pt x="1664493" y="881063"/>
                </a:lnTo>
                <a:lnTo>
                  <a:pt x="1859756" y="992982"/>
                </a:lnTo>
                <a:lnTo>
                  <a:pt x="1881187" y="1007269"/>
                </a:lnTo>
                <a:lnTo>
                  <a:pt x="1893093" y="1023938"/>
                </a:lnTo>
                <a:lnTo>
                  <a:pt x="1897856" y="1040607"/>
                </a:lnTo>
                <a:lnTo>
                  <a:pt x="1893093" y="1054894"/>
                </a:lnTo>
                <a:lnTo>
                  <a:pt x="1878806" y="1064419"/>
                </a:lnTo>
                <a:lnTo>
                  <a:pt x="1859756" y="1066800"/>
                </a:lnTo>
                <a:lnTo>
                  <a:pt x="1819275" y="1057275"/>
                </a:lnTo>
                <a:lnTo>
                  <a:pt x="1528762" y="942975"/>
                </a:lnTo>
                <a:lnTo>
                  <a:pt x="1235868" y="809625"/>
                </a:lnTo>
                <a:lnTo>
                  <a:pt x="1078706" y="735807"/>
                </a:lnTo>
                <a:lnTo>
                  <a:pt x="962025" y="678657"/>
                </a:lnTo>
                <a:lnTo>
                  <a:pt x="778668" y="578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0C0FAD7-AA22-CA46-B2AC-33E8E6B3959D}"/>
              </a:ext>
            </a:extLst>
          </p:cNvPr>
          <p:cNvSpPr/>
          <p:nvPr/>
        </p:nvSpPr>
        <p:spPr>
          <a:xfrm>
            <a:off x="5181600" y="1800225"/>
            <a:ext cx="1119188" cy="344488"/>
          </a:xfrm>
          <a:custGeom>
            <a:avLst/>
            <a:gdLst>
              <a:gd name="connsiteX0" fmla="*/ 433388 w 1119188"/>
              <a:gd name="connsiteY0" fmla="*/ 280988 h 345281"/>
              <a:gd name="connsiteX1" fmla="*/ 23813 w 1119188"/>
              <a:gd name="connsiteY1" fmla="*/ 345281 h 345281"/>
              <a:gd name="connsiteX2" fmla="*/ 0 w 1119188"/>
              <a:gd name="connsiteY2" fmla="*/ 204788 h 345281"/>
              <a:gd name="connsiteX3" fmla="*/ 273844 w 1119188"/>
              <a:gd name="connsiteY3" fmla="*/ 159544 h 345281"/>
              <a:gd name="connsiteX4" fmla="*/ 473869 w 1119188"/>
              <a:gd name="connsiteY4" fmla="*/ 114300 h 345281"/>
              <a:gd name="connsiteX5" fmla="*/ 702469 w 1119188"/>
              <a:gd name="connsiteY5" fmla="*/ 64294 h 345281"/>
              <a:gd name="connsiteX6" fmla="*/ 723900 w 1119188"/>
              <a:gd name="connsiteY6" fmla="*/ 50006 h 345281"/>
              <a:gd name="connsiteX7" fmla="*/ 759619 w 1119188"/>
              <a:gd name="connsiteY7" fmla="*/ 26194 h 345281"/>
              <a:gd name="connsiteX8" fmla="*/ 797719 w 1119188"/>
              <a:gd name="connsiteY8" fmla="*/ 7144 h 345281"/>
              <a:gd name="connsiteX9" fmla="*/ 826294 w 1119188"/>
              <a:gd name="connsiteY9" fmla="*/ 0 h 345281"/>
              <a:gd name="connsiteX10" fmla="*/ 850106 w 1119188"/>
              <a:gd name="connsiteY10" fmla="*/ 2381 h 345281"/>
              <a:gd name="connsiteX11" fmla="*/ 892969 w 1119188"/>
              <a:gd name="connsiteY11" fmla="*/ 28575 h 345281"/>
              <a:gd name="connsiteX12" fmla="*/ 952500 w 1119188"/>
              <a:gd name="connsiteY12" fmla="*/ 76200 h 345281"/>
              <a:gd name="connsiteX13" fmla="*/ 1014413 w 1119188"/>
              <a:gd name="connsiteY13" fmla="*/ 126206 h 345281"/>
              <a:gd name="connsiteX14" fmla="*/ 1081088 w 1119188"/>
              <a:gd name="connsiteY14" fmla="*/ 197644 h 345281"/>
              <a:gd name="connsiteX15" fmla="*/ 1109663 w 1119188"/>
              <a:gd name="connsiteY15" fmla="*/ 235744 h 345281"/>
              <a:gd name="connsiteX16" fmla="*/ 1119188 w 1119188"/>
              <a:gd name="connsiteY16" fmla="*/ 269081 h 345281"/>
              <a:gd name="connsiteX17" fmla="*/ 704850 w 1119188"/>
              <a:gd name="connsiteY17" fmla="*/ 242888 h 345281"/>
              <a:gd name="connsiteX18" fmla="*/ 433388 w 1119188"/>
              <a:gd name="connsiteY18" fmla="*/ 280988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9188" h="345281">
                <a:moveTo>
                  <a:pt x="433388" y="280988"/>
                </a:moveTo>
                <a:lnTo>
                  <a:pt x="23813" y="345281"/>
                </a:lnTo>
                <a:lnTo>
                  <a:pt x="0" y="204788"/>
                </a:lnTo>
                <a:lnTo>
                  <a:pt x="273844" y="159544"/>
                </a:lnTo>
                <a:lnTo>
                  <a:pt x="473869" y="114300"/>
                </a:lnTo>
                <a:lnTo>
                  <a:pt x="702469" y="64294"/>
                </a:lnTo>
                <a:lnTo>
                  <a:pt x="723900" y="50006"/>
                </a:lnTo>
                <a:lnTo>
                  <a:pt x="759619" y="26194"/>
                </a:lnTo>
                <a:lnTo>
                  <a:pt x="797719" y="7144"/>
                </a:lnTo>
                <a:lnTo>
                  <a:pt x="826294" y="0"/>
                </a:lnTo>
                <a:lnTo>
                  <a:pt x="850106" y="2381"/>
                </a:lnTo>
                <a:lnTo>
                  <a:pt x="892969" y="28575"/>
                </a:lnTo>
                <a:lnTo>
                  <a:pt x="952500" y="76200"/>
                </a:lnTo>
                <a:lnTo>
                  <a:pt x="1014413" y="126206"/>
                </a:lnTo>
                <a:lnTo>
                  <a:pt x="1081088" y="197644"/>
                </a:lnTo>
                <a:lnTo>
                  <a:pt x="1109663" y="235744"/>
                </a:lnTo>
                <a:lnTo>
                  <a:pt x="1119188" y="269081"/>
                </a:lnTo>
                <a:lnTo>
                  <a:pt x="704850" y="242888"/>
                </a:lnTo>
                <a:lnTo>
                  <a:pt x="433388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11C419E-FD8E-2449-9711-D0F0361D4648}"/>
              </a:ext>
            </a:extLst>
          </p:cNvPr>
          <p:cNvSpPr/>
          <p:nvPr/>
        </p:nvSpPr>
        <p:spPr>
          <a:xfrm>
            <a:off x="5314950" y="1990725"/>
            <a:ext cx="985838" cy="1085850"/>
          </a:xfrm>
          <a:custGeom>
            <a:avLst/>
            <a:gdLst>
              <a:gd name="connsiteX0" fmla="*/ 492919 w 985838"/>
              <a:gd name="connsiteY0" fmla="*/ 345281 h 1085850"/>
              <a:gd name="connsiteX1" fmla="*/ 542925 w 985838"/>
              <a:gd name="connsiteY1" fmla="*/ 238125 h 1085850"/>
              <a:gd name="connsiteX2" fmla="*/ 576263 w 985838"/>
              <a:gd name="connsiteY2" fmla="*/ 161925 h 1085850"/>
              <a:gd name="connsiteX3" fmla="*/ 600075 w 985838"/>
              <a:gd name="connsiteY3" fmla="*/ 100013 h 1085850"/>
              <a:gd name="connsiteX4" fmla="*/ 604838 w 985838"/>
              <a:gd name="connsiteY4" fmla="*/ 73819 h 1085850"/>
              <a:gd name="connsiteX5" fmla="*/ 559594 w 985838"/>
              <a:gd name="connsiteY5" fmla="*/ 0 h 1085850"/>
              <a:gd name="connsiteX6" fmla="*/ 971550 w 985838"/>
              <a:gd name="connsiteY6" fmla="*/ 45244 h 1085850"/>
              <a:gd name="connsiteX7" fmla="*/ 985838 w 985838"/>
              <a:gd name="connsiteY7" fmla="*/ 76200 h 1085850"/>
              <a:gd name="connsiteX8" fmla="*/ 976313 w 985838"/>
              <a:gd name="connsiteY8" fmla="*/ 92869 h 1085850"/>
              <a:gd name="connsiteX9" fmla="*/ 957263 w 985838"/>
              <a:gd name="connsiteY9" fmla="*/ 107156 h 1085850"/>
              <a:gd name="connsiteX10" fmla="*/ 909638 w 985838"/>
              <a:gd name="connsiteY10" fmla="*/ 138113 h 1085850"/>
              <a:gd name="connsiteX11" fmla="*/ 866775 w 985838"/>
              <a:gd name="connsiteY11" fmla="*/ 180975 h 1085850"/>
              <a:gd name="connsiteX12" fmla="*/ 819150 w 985838"/>
              <a:gd name="connsiteY12" fmla="*/ 242888 h 1085850"/>
              <a:gd name="connsiteX13" fmla="*/ 704850 w 985838"/>
              <a:gd name="connsiteY13" fmla="*/ 400050 h 1085850"/>
              <a:gd name="connsiteX14" fmla="*/ 583406 w 985838"/>
              <a:gd name="connsiteY14" fmla="*/ 554831 h 1085850"/>
              <a:gd name="connsiteX15" fmla="*/ 445294 w 985838"/>
              <a:gd name="connsiteY15" fmla="*/ 719138 h 1085850"/>
              <a:gd name="connsiteX16" fmla="*/ 316706 w 985838"/>
              <a:gd name="connsiteY16" fmla="*/ 873919 h 1085850"/>
              <a:gd name="connsiteX17" fmla="*/ 152400 w 985838"/>
              <a:gd name="connsiteY17" fmla="*/ 1054894 h 1085850"/>
              <a:gd name="connsiteX18" fmla="*/ 0 w 985838"/>
              <a:gd name="connsiteY18" fmla="*/ 1085850 h 1085850"/>
              <a:gd name="connsiteX19" fmla="*/ 45244 w 985838"/>
              <a:gd name="connsiteY19" fmla="*/ 997744 h 1085850"/>
              <a:gd name="connsiteX20" fmla="*/ 169069 w 985838"/>
              <a:gd name="connsiteY20" fmla="*/ 826294 h 1085850"/>
              <a:gd name="connsiteX21" fmla="*/ 266700 w 985838"/>
              <a:gd name="connsiteY21" fmla="*/ 695325 h 1085850"/>
              <a:gd name="connsiteX22" fmla="*/ 366713 w 985838"/>
              <a:gd name="connsiteY22" fmla="*/ 545306 h 1085850"/>
              <a:gd name="connsiteX23" fmla="*/ 423863 w 985838"/>
              <a:gd name="connsiteY23" fmla="*/ 457200 h 1085850"/>
              <a:gd name="connsiteX24" fmla="*/ 492919 w 985838"/>
              <a:gd name="connsiteY24" fmla="*/ 345281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85838" h="1085850">
                <a:moveTo>
                  <a:pt x="492919" y="345281"/>
                </a:moveTo>
                <a:lnTo>
                  <a:pt x="542925" y="238125"/>
                </a:lnTo>
                <a:lnTo>
                  <a:pt x="576263" y="161925"/>
                </a:lnTo>
                <a:lnTo>
                  <a:pt x="600075" y="100013"/>
                </a:lnTo>
                <a:lnTo>
                  <a:pt x="604838" y="73819"/>
                </a:lnTo>
                <a:lnTo>
                  <a:pt x="559594" y="0"/>
                </a:lnTo>
                <a:lnTo>
                  <a:pt x="971550" y="45244"/>
                </a:lnTo>
                <a:lnTo>
                  <a:pt x="985838" y="76200"/>
                </a:lnTo>
                <a:lnTo>
                  <a:pt x="976313" y="92869"/>
                </a:lnTo>
                <a:lnTo>
                  <a:pt x="957263" y="107156"/>
                </a:lnTo>
                <a:lnTo>
                  <a:pt x="909638" y="138113"/>
                </a:lnTo>
                <a:lnTo>
                  <a:pt x="866775" y="180975"/>
                </a:lnTo>
                <a:lnTo>
                  <a:pt x="819150" y="242888"/>
                </a:lnTo>
                <a:lnTo>
                  <a:pt x="704850" y="400050"/>
                </a:lnTo>
                <a:lnTo>
                  <a:pt x="583406" y="554831"/>
                </a:lnTo>
                <a:lnTo>
                  <a:pt x="445294" y="719138"/>
                </a:lnTo>
                <a:lnTo>
                  <a:pt x="316706" y="873919"/>
                </a:lnTo>
                <a:lnTo>
                  <a:pt x="152400" y="1054894"/>
                </a:lnTo>
                <a:lnTo>
                  <a:pt x="0" y="1085850"/>
                </a:lnTo>
                <a:lnTo>
                  <a:pt x="45244" y="997744"/>
                </a:lnTo>
                <a:lnTo>
                  <a:pt x="169069" y="826294"/>
                </a:lnTo>
                <a:lnTo>
                  <a:pt x="266700" y="695325"/>
                </a:lnTo>
                <a:lnTo>
                  <a:pt x="366713" y="545306"/>
                </a:lnTo>
                <a:lnTo>
                  <a:pt x="423863" y="457200"/>
                </a:lnTo>
                <a:lnTo>
                  <a:pt x="492919" y="345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1456C1E-C2F9-8B4B-BA56-AD02BF773D4E}"/>
              </a:ext>
            </a:extLst>
          </p:cNvPr>
          <p:cNvSpPr/>
          <p:nvPr/>
        </p:nvSpPr>
        <p:spPr>
          <a:xfrm>
            <a:off x="4486275" y="2808288"/>
            <a:ext cx="2398713" cy="1819275"/>
          </a:xfrm>
          <a:custGeom>
            <a:avLst/>
            <a:gdLst>
              <a:gd name="connsiteX0" fmla="*/ 1350169 w 2397919"/>
              <a:gd name="connsiteY0" fmla="*/ 271462 h 1819275"/>
              <a:gd name="connsiteX1" fmla="*/ 957263 w 2397919"/>
              <a:gd name="connsiteY1" fmla="*/ 330994 h 1819275"/>
              <a:gd name="connsiteX2" fmla="*/ 816769 w 2397919"/>
              <a:gd name="connsiteY2" fmla="*/ 357187 h 1819275"/>
              <a:gd name="connsiteX3" fmla="*/ 511969 w 2397919"/>
              <a:gd name="connsiteY3" fmla="*/ 409575 h 1819275"/>
              <a:gd name="connsiteX4" fmla="*/ 200025 w 2397919"/>
              <a:gd name="connsiteY4" fmla="*/ 469106 h 1819275"/>
              <a:gd name="connsiteX5" fmla="*/ 42863 w 2397919"/>
              <a:gd name="connsiteY5" fmla="*/ 466725 h 1819275"/>
              <a:gd name="connsiteX6" fmla="*/ 0 w 2397919"/>
              <a:gd name="connsiteY6" fmla="*/ 342900 h 1819275"/>
              <a:gd name="connsiteX7" fmla="*/ 123825 w 2397919"/>
              <a:gd name="connsiteY7" fmla="*/ 319087 h 1819275"/>
              <a:gd name="connsiteX8" fmla="*/ 383381 w 2397919"/>
              <a:gd name="connsiteY8" fmla="*/ 278606 h 1819275"/>
              <a:gd name="connsiteX9" fmla="*/ 659606 w 2397919"/>
              <a:gd name="connsiteY9" fmla="*/ 230981 h 1819275"/>
              <a:gd name="connsiteX10" fmla="*/ 873919 w 2397919"/>
              <a:gd name="connsiteY10" fmla="*/ 195262 h 1819275"/>
              <a:gd name="connsiteX11" fmla="*/ 1031081 w 2397919"/>
              <a:gd name="connsiteY11" fmla="*/ 178594 h 1819275"/>
              <a:gd name="connsiteX12" fmla="*/ 1316831 w 2397919"/>
              <a:gd name="connsiteY12" fmla="*/ 140494 h 1819275"/>
              <a:gd name="connsiteX13" fmla="*/ 1738313 w 2397919"/>
              <a:gd name="connsiteY13" fmla="*/ 90487 h 1819275"/>
              <a:gd name="connsiteX14" fmla="*/ 1864519 w 2397919"/>
              <a:gd name="connsiteY14" fmla="*/ 80962 h 1819275"/>
              <a:gd name="connsiteX15" fmla="*/ 1902619 w 2397919"/>
              <a:gd name="connsiteY15" fmla="*/ 73819 h 1819275"/>
              <a:gd name="connsiteX16" fmla="*/ 1940719 w 2397919"/>
              <a:gd name="connsiteY16" fmla="*/ 64294 h 1819275"/>
              <a:gd name="connsiteX17" fmla="*/ 1981200 w 2397919"/>
              <a:gd name="connsiteY17" fmla="*/ 52387 h 1819275"/>
              <a:gd name="connsiteX18" fmla="*/ 2019300 w 2397919"/>
              <a:gd name="connsiteY18" fmla="*/ 35719 h 1819275"/>
              <a:gd name="connsiteX19" fmla="*/ 2057400 w 2397919"/>
              <a:gd name="connsiteY19" fmla="*/ 9525 h 1819275"/>
              <a:gd name="connsiteX20" fmla="*/ 2078831 w 2397919"/>
              <a:gd name="connsiteY20" fmla="*/ 0 h 1819275"/>
              <a:gd name="connsiteX21" fmla="*/ 2100263 w 2397919"/>
              <a:gd name="connsiteY21" fmla="*/ 0 h 1819275"/>
              <a:gd name="connsiteX22" fmla="*/ 2128838 w 2397919"/>
              <a:gd name="connsiteY22" fmla="*/ 9525 h 1819275"/>
              <a:gd name="connsiteX23" fmla="*/ 2176463 w 2397919"/>
              <a:gd name="connsiteY23" fmla="*/ 45244 h 1819275"/>
              <a:gd name="connsiteX24" fmla="*/ 2257425 w 2397919"/>
              <a:gd name="connsiteY24" fmla="*/ 114300 h 1819275"/>
              <a:gd name="connsiteX25" fmla="*/ 2345531 w 2397919"/>
              <a:gd name="connsiteY25" fmla="*/ 200025 h 1819275"/>
              <a:gd name="connsiteX26" fmla="*/ 2395538 w 2397919"/>
              <a:gd name="connsiteY26" fmla="*/ 254794 h 1819275"/>
              <a:gd name="connsiteX27" fmla="*/ 2397919 w 2397919"/>
              <a:gd name="connsiteY27" fmla="*/ 266700 h 1819275"/>
              <a:gd name="connsiteX28" fmla="*/ 2366963 w 2397919"/>
              <a:gd name="connsiteY28" fmla="*/ 333375 h 1819275"/>
              <a:gd name="connsiteX29" fmla="*/ 2307431 w 2397919"/>
              <a:gd name="connsiteY29" fmla="*/ 454819 h 1819275"/>
              <a:gd name="connsiteX30" fmla="*/ 2252663 w 2397919"/>
              <a:gd name="connsiteY30" fmla="*/ 840581 h 1819275"/>
              <a:gd name="connsiteX31" fmla="*/ 2200275 w 2397919"/>
              <a:gd name="connsiteY31" fmla="*/ 1140619 h 1819275"/>
              <a:gd name="connsiteX32" fmla="*/ 2152650 w 2397919"/>
              <a:gd name="connsiteY32" fmla="*/ 1428750 h 1819275"/>
              <a:gd name="connsiteX33" fmla="*/ 2131219 w 2397919"/>
              <a:gd name="connsiteY33" fmla="*/ 1562100 h 1819275"/>
              <a:gd name="connsiteX34" fmla="*/ 2128838 w 2397919"/>
              <a:gd name="connsiteY34" fmla="*/ 1635919 h 1819275"/>
              <a:gd name="connsiteX35" fmla="*/ 2121694 w 2397919"/>
              <a:gd name="connsiteY35" fmla="*/ 1700212 h 1819275"/>
              <a:gd name="connsiteX36" fmla="*/ 2109788 w 2397919"/>
              <a:gd name="connsiteY36" fmla="*/ 1750219 h 1819275"/>
              <a:gd name="connsiteX37" fmla="*/ 2085975 w 2397919"/>
              <a:gd name="connsiteY37" fmla="*/ 1793081 h 1819275"/>
              <a:gd name="connsiteX38" fmla="*/ 2064544 w 2397919"/>
              <a:gd name="connsiteY38" fmla="*/ 1814512 h 1819275"/>
              <a:gd name="connsiteX39" fmla="*/ 2038350 w 2397919"/>
              <a:gd name="connsiteY39" fmla="*/ 1819275 h 1819275"/>
              <a:gd name="connsiteX40" fmla="*/ 2000250 w 2397919"/>
              <a:gd name="connsiteY40" fmla="*/ 1816894 h 1819275"/>
              <a:gd name="connsiteX41" fmla="*/ 1971675 w 2397919"/>
              <a:gd name="connsiteY41" fmla="*/ 1802606 h 1819275"/>
              <a:gd name="connsiteX42" fmla="*/ 1945481 w 2397919"/>
              <a:gd name="connsiteY42" fmla="*/ 1778794 h 1819275"/>
              <a:gd name="connsiteX43" fmla="*/ 1919288 w 2397919"/>
              <a:gd name="connsiteY43" fmla="*/ 1747837 h 1819275"/>
              <a:gd name="connsiteX44" fmla="*/ 1890713 w 2397919"/>
              <a:gd name="connsiteY44" fmla="*/ 1700212 h 1819275"/>
              <a:gd name="connsiteX45" fmla="*/ 1933575 w 2397919"/>
              <a:gd name="connsiteY45" fmla="*/ 1509712 h 1819275"/>
              <a:gd name="connsiteX46" fmla="*/ 1995488 w 2397919"/>
              <a:gd name="connsiteY46" fmla="*/ 919162 h 1819275"/>
              <a:gd name="connsiteX47" fmla="*/ 2024063 w 2397919"/>
              <a:gd name="connsiteY47" fmla="*/ 750094 h 1819275"/>
              <a:gd name="connsiteX48" fmla="*/ 2040731 w 2397919"/>
              <a:gd name="connsiteY48" fmla="*/ 395287 h 1819275"/>
              <a:gd name="connsiteX49" fmla="*/ 2043113 w 2397919"/>
              <a:gd name="connsiteY49" fmla="*/ 321469 h 1819275"/>
              <a:gd name="connsiteX50" fmla="*/ 2038350 w 2397919"/>
              <a:gd name="connsiteY50" fmla="*/ 283369 h 1819275"/>
              <a:gd name="connsiteX51" fmla="*/ 2028825 w 2397919"/>
              <a:gd name="connsiteY51" fmla="*/ 264319 h 1819275"/>
              <a:gd name="connsiteX52" fmla="*/ 2009775 w 2397919"/>
              <a:gd name="connsiteY52" fmla="*/ 247650 h 1819275"/>
              <a:gd name="connsiteX53" fmla="*/ 1988344 w 2397919"/>
              <a:gd name="connsiteY53" fmla="*/ 233362 h 1819275"/>
              <a:gd name="connsiteX54" fmla="*/ 1962150 w 2397919"/>
              <a:gd name="connsiteY54" fmla="*/ 223837 h 1819275"/>
              <a:gd name="connsiteX55" fmla="*/ 1919288 w 2397919"/>
              <a:gd name="connsiteY55" fmla="*/ 221456 h 1819275"/>
              <a:gd name="connsiteX56" fmla="*/ 1778794 w 2397919"/>
              <a:gd name="connsiteY56" fmla="*/ 228600 h 1819275"/>
              <a:gd name="connsiteX57" fmla="*/ 1350169 w 2397919"/>
              <a:gd name="connsiteY57" fmla="*/ 271462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97919" h="1819275">
                <a:moveTo>
                  <a:pt x="1350169" y="271462"/>
                </a:moveTo>
                <a:lnTo>
                  <a:pt x="957263" y="330994"/>
                </a:lnTo>
                <a:lnTo>
                  <a:pt x="816769" y="357187"/>
                </a:lnTo>
                <a:lnTo>
                  <a:pt x="511969" y="409575"/>
                </a:lnTo>
                <a:lnTo>
                  <a:pt x="200025" y="469106"/>
                </a:lnTo>
                <a:lnTo>
                  <a:pt x="42863" y="466725"/>
                </a:lnTo>
                <a:lnTo>
                  <a:pt x="0" y="342900"/>
                </a:lnTo>
                <a:lnTo>
                  <a:pt x="123825" y="319087"/>
                </a:lnTo>
                <a:lnTo>
                  <a:pt x="383381" y="278606"/>
                </a:lnTo>
                <a:lnTo>
                  <a:pt x="659606" y="230981"/>
                </a:lnTo>
                <a:lnTo>
                  <a:pt x="873919" y="195262"/>
                </a:lnTo>
                <a:lnTo>
                  <a:pt x="1031081" y="178594"/>
                </a:lnTo>
                <a:lnTo>
                  <a:pt x="1316831" y="140494"/>
                </a:lnTo>
                <a:lnTo>
                  <a:pt x="1738313" y="90487"/>
                </a:lnTo>
                <a:lnTo>
                  <a:pt x="1864519" y="80962"/>
                </a:lnTo>
                <a:lnTo>
                  <a:pt x="1902619" y="73819"/>
                </a:lnTo>
                <a:lnTo>
                  <a:pt x="1940719" y="64294"/>
                </a:lnTo>
                <a:lnTo>
                  <a:pt x="1981200" y="52387"/>
                </a:lnTo>
                <a:lnTo>
                  <a:pt x="2019300" y="35719"/>
                </a:lnTo>
                <a:lnTo>
                  <a:pt x="2057400" y="9525"/>
                </a:lnTo>
                <a:lnTo>
                  <a:pt x="2078831" y="0"/>
                </a:lnTo>
                <a:lnTo>
                  <a:pt x="2100263" y="0"/>
                </a:lnTo>
                <a:lnTo>
                  <a:pt x="2128838" y="9525"/>
                </a:lnTo>
                <a:lnTo>
                  <a:pt x="2176463" y="45244"/>
                </a:lnTo>
                <a:lnTo>
                  <a:pt x="2257425" y="114300"/>
                </a:lnTo>
                <a:lnTo>
                  <a:pt x="2345531" y="200025"/>
                </a:lnTo>
                <a:lnTo>
                  <a:pt x="2395538" y="254794"/>
                </a:lnTo>
                <a:lnTo>
                  <a:pt x="2397919" y="266700"/>
                </a:lnTo>
                <a:lnTo>
                  <a:pt x="2366963" y="333375"/>
                </a:lnTo>
                <a:lnTo>
                  <a:pt x="2307431" y="454819"/>
                </a:lnTo>
                <a:lnTo>
                  <a:pt x="2252663" y="840581"/>
                </a:lnTo>
                <a:lnTo>
                  <a:pt x="2200275" y="1140619"/>
                </a:lnTo>
                <a:lnTo>
                  <a:pt x="2152650" y="1428750"/>
                </a:lnTo>
                <a:lnTo>
                  <a:pt x="2131219" y="1562100"/>
                </a:lnTo>
                <a:cubicBezTo>
                  <a:pt x="2130425" y="1586706"/>
                  <a:pt x="2129632" y="1611313"/>
                  <a:pt x="2128838" y="1635919"/>
                </a:cubicBezTo>
                <a:lnTo>
                  <a:pt x="2121694" y="1700212"/>
                </a:lnTo>
                <a:lnTo>
                  <a:pt x="2109788" y="1750219"/>
                </a:lnTo>
                <a:lnTo>
                  <a:pt x="2085975" y="1793081"/>
                </a:lnTo>
                <a:lnTo>
                  <a:pt x="2064544" y="1814512"/>
                </a:lnTo>
                <a:lnTo>
                  <a:pt x="2038350" y="1819275"/>
                </a:lnTo>
                <a:lnTo>
                  <a:pt x="2000250" y="1816894"/>
                </a:lnTo>
                <a:lnTo>
                  <a:pt x="1971675" y="1802606"/>
                </a:lnTo>
                <a:lnTo>
                  <a:pt x="1945481" y="1778794"/>
                </a:lnTo>
                <a:lnTo>
                  <a:pt x="1919288" y="1747837"/>
                </a:lnTo>
                <a:lnTo>
                  <a:pt x="1890713" y="1700212"/>
                </a:lnTo>
                <a:lnTo>
                  <a:pt x="1933575" y="1509712"/>
                </a:lnTo>
                <a:lnTo>
                  <a:pt x="1995488" y="919162"/>
                </a:lnTo>
                <a:lnTo>
                  <a:pt x="2024063" y="750094"/>
                </a:lnTo>
                <a:lnTo>
                  <a:pt x="2040731" y="395287"/>
                </a:lnTo>
                <a:lnTo>
                  <a:pt x="2043113" y="321469"/>
                </a:lnTo>
                <a:lnTo>
                  <a:pt x="2038350" y="283369"/>
                </a:lnTo>
                <a:lnTo>
                  <a:pt x="2028825" y="264319"/>
                </a:lnTo>
                <a:lnTo>
                  <a:pt x="2009775" y="247650"/>
                </a:lnTo>
                <a:lnTo>
                  <a:pt x="1988344" y="233362"/>
                </a:lnTo>
                <a:lnTo>
                  <a:pt x="1962150" y="223837"/>
                </a:lnTo>
                <a:lnTo>
                  <a:pt x="1919288" y="221456"/>
                </a:lnTo>
                <a:lnTo>
                  <a:pt x="1778794" y="228600"/>
                </a:lnTo>
                <a:lnTo>
                  <a:pt x="1350169" y="271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50FDC80-ED87-7046-8727-C5FBE021BDA8}"/>
              </a:ext>
            </a:extLst>
          </p:cNvPr>
          <p:cNvSpPr/>
          <p:nvPr/>
        </p:nvSpPr>
        <p:spPr>
          <a:xfrm>
            <a:off x="5276850" y="3105150"/>
            <a:ext cx="390525" cy="1350963"/>
          </a:xfrm>
          <a:custGeom>
            <a:avLst/>
            <a:gdLst>
              <a:gd name="connsiteX0" fmla="*/ 135731 w 390525"/>
              <a:gd name="connsiteY0" fmla="*/ 921544 h 1350169"/>
              <a:gd name="connsiteX1" fmla="*/ 140494 w 390525"/>
              <a:gd name="connsiteY1" fmla="*/ 681038 h 1350169"/>
              <a:gd name="connsiteX2" fmla="*/ 138113 w 390525"/>
              <a:gd name="connsiteY2" fmla="*/ 516731 h 1350169"/>
              <a:gd name="connsiteX3" fmla="*/ 140494 w 390525"/>
              <a:gd name="connsiteY3" fmla="*/ 338138 h 1350169"/>
              <a:gd name="connsiteX4" fmla="*/ 133350 w 390525"/>
              <a:gd name="connsiteY4" fmla="*/ 259556 h 1350169"/>
              <a:gd name="connsiteX5" fmla="*/ 123825 w 390525"/>
              <a:gd name="connsiteY5" fmla="*/ 209550 h 1350169"/>
              <a:gd name="connsiteX6" fmla="*/ 109538 w 390525"/>
              <a:gd name="connsiteY6" fmla="*/ 161925 h 1350169"/>
              <a:gd name="connsiteX7" fmla="*/ 97631 w 390525"/>
              <a:gd name="connsiteY7" fmla="*/ 133350 h 1350169"/>
              <a:gd name="connsiteX8" fmla="*/ 88106 w 390525"/>
              <a:gd name="connsiteY8" fmla="*/ 104775 h 1350169"/>
              <a:gd name="connsiteX9" fmla="*/ 0 w 390525"/>
              <a:gd name="connsiteY9" fmla="*/ 0 h 1350169"/>
              <a:gd name="connsiteX10" fmla="*/ 169069 w 390525"/>
              <a:gd name="connsiteY10" fmla="*/ 23813 h 1350169"/>
              <a:gd name="connsiteX11" fmla="*/ 254794 w 390525"/>
              <a:gd name="connsiteY11" fmla="*/ 83344 h 1350169"/>
              <a:gd name="connsiteX12" fmla="*/ 292894 w 390525"/>
              <a:gd name="connsiteY12" fmla="*/ 107156 h 1350169"/>
              <a:gd name="connsiteX13" fmla="*/ 330994 w 390525"/>
              <a:gd name="connsiteY13" fmla="*/ 142875 h 1350169"/>
              <a:gd name="connsiteX14" fmla="*/ 366713 w 390525"/>
              <a:gd name="connsiteY14" fmla="*/ 173831 h 1350169"/>
              <a:gd name="connsiteX15" fmla="*/ 383381 w 390525"/>
              <a:gd name="connsiteY15" fmla="*/ 190500 h 1350169"/>
              <a:gd name="connsiteX16" fmla="*/ 390525 w 390525"/>
              <a:gd name="connsiteY16" fmla="*/ 202406 h 1350169"/>
              <a:gd name="connsiteX17" fmla="*/ 383381 w 390525"/>
              <a:gd name="connsiteY17" fmla="*/ 235744 h 1350169"/>
              <a:gd name="connsiteX18" fmla="*/ 361950 w 390525"/>
              <a:gd name="connsiteY18" fmla="*/ 288131 h 1350169"/>
              <a:gd name="connsiteX19" fmla="*/ 338138 w 390525"/>
              <a:gd name="connsiteY19" fmla="*/ 326231 h 1350169"/>
              <a:gd name="connsiteX20" fmla="*/ 338138 w 390525"/>
              <a:gd name="connsiteY20" fmla="*/ 519113 h 1350169"/>
              <a:gd name="connsiteX21" fmla="*/ 338138 w 390525"/>
              <a:gd name="connsiteY21" fmla="*/ 707231 h 1350169"/>
              <a:gd name="connsiteX22" fmla="*/ 338138 w 390525"/>
              <a:gd name="connsiteY22" fmla="*/ 1328738 h 1350169"/>
              <a:gd name="connsiteX23" fmla="*/ 135731 w 390525"/>
              <a:gd name="connsiteY23" fmla="*/ 1350169 h 1350169"/>
              <a:gd name="connsiteX24" fmla="*/ 135731 w 390525"/>
              <a:gd name="connsiteY24" fmla="*/ 921544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0525" h="1350169">
                <a:moveTo>
                  <a:pt x="135731" y="921544"/>
                </a:moveTo>
                <a:cubicBezTo>
                  <a:pt x="137319" y="841375"/>
                  <a:pt x="138906" y="761207"/>
                  <a:pt x="140494" y="681038"/>
                </a:cubicBezTo>
                <a:cubicBezTo>
                  <a:pt x="139700" y="626269"/>
                  <a:pt x="138907" y="571500"/>
                  <a:pt x="138113" y="516731"/>
                </a:cubicBezTo>
                <a:cubicBezTo>
                  <a:pt x="138907" y="457200"/>
                  <a:pt x="139700" y="397669"/>
                  <a:pt x="140494" y="338138"/>
                </a:cubicBezTo>
                <a:lnTo>
                  <a:pt x="133350" y="259556"/>
                </a:lnTo>
                <a:lnTo>
                  <a:pt x="123825" y="209550"/>
                </a:lnTo>
                <a:lnTo>
                  <a:pt x="109538" y="161925"/>
                </a:lnTo>
                <a:lnTo>
                  <a:pt x="97631" y="133350"/>
                </a:lnTo>
                <a:lnTo>
                  <a:pt x="88106" y="104775"/>
                </a:lnTo>
                <a:lnTo>
                  <a:pt x="0" y="0"/>
                </a:lnTo>
                <a:lnTo>
                  <a:pt x="169069" y="23813"/>
                </a:lnTo>
                <a:lnTo>
                  <a:pt x="254794" y="83344"/>
                </a:lnTo>
                <a:lnTo>
                  <a:pt x="292894" y="107156"/>
                </a:lnTo>
                <a:lnTo>
                  <a:pt x="330994" y="142875"/>
                </a:lnTo>
                <a:lnTo>
                  <a:pt x="366713" y="173831"/>
                </a:lnTo>
                <a:lnTo>
                  <a:pt x="383381" y="190500"/>
                </a:lnTo>
                <a:lnTo>
                  <a:pt x="390525" y="202406"/>
                </a:lnTo>
                <a:lnTo>
                  <a:pt x="383381" y="235744"/>
                </a:lnTo>
                <a:lnTo>
                  <a:pt x="361950" y="288131"/>
                </a:lnTo>
                <a:lnTo>
                  <a:pt x="338138" y="326231"/>
                </a:lnTo>
                <a:lnTo>
                  <a:pt x="338138" y="519113"/>
                </a:lnTo>
                <a:lnTo>
                  <a:pt x="338138" y="707231"/>
                </a:lnTo>
                <a:lnTo>
                  <a:pt x="338138" y="1328738"/>
                </a:lnTo>
                <a:lnTo>
                  <a:pt x="135731" y="1350169"/>
                </a:lnTo>
                <a:lnTo>
                  <a:pt x="135731" y="921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F85CB6E-BD89-8649-A291-10C46553B6F4}"/>
              </a:ext>
            </a:extLst>
          </p:cNvPr>
          <p:cNvSpPr/>
          <p:nvPr/>
        </p:nvSpPr>
        <p:spPr>
          <a:xfrm>
            <a:off x="4572000" y="3560763"/>
            <a:ext cx="1979613" cy="336550"/>
          </a:xfrm>
          <a:custGeom>
            <a:avLst/>
            <a:gdLst>
              <a:gd name="connsiteX0" fmla="*/ 1321594 w 1978819"/>
              <a:gd name="connsiteY0" fmla="*/ 204787 h 338137"/>
              <a:gd name="connsiteX1" fmla="*/ 1033463 w 1978819"/>
              <a:gd name="connsiteY1" fmla="*/ 226219 h 338137"/>
              <a:gd name="connsiteX2" fmla="*/ 823913 w 1978819"/>
              <a:gd name="connsiteY2" fmla="*/ 252412 h 338137"/>
              <a:gd name="connsiteX3" fmla="*/ 552450 w 1978819"/>
              <a:gd name="connsiteY3" fmla="*/ 290512 h 338137"/>
              <a:gd name="connsiteX4" fmla="*/ 390525 w 1978819"/>
              <a:gd name="connsiteY4" fmla="*/ 311944 h 338137"/>
              <a:gd name="connsiteX5" fmla="*/ 271463 w 1978819"/>
              <a:gd name="connsiteY5" fmla="*/ 326231 h 338137"/>
              <a:gd name="connsiteX6" fmla="*/ 19050 w 1978819"/>
              <a:gd name="connsiteY6" fmla="*/ 338137 h 338137"/>
              <a:gd name="connsiteX7" fmla="*/ 0 w 1978819"/>
              <a:gd name="connsiteY7" fmla="*/ 185737 h 338137"/>
              <a:gd name="connsiteX8" fmla="*/ 180975 w 1978819"/>
              <a:gd name="connsiteY8" fmla="*/ 178594 h 338137"/>
              <a:gd name="connsiteX9" fmla="*/ 321469 w 1978819"/>
              <a:gd name="connsiteY9" fmla="*/ 166687 h 338137"/>
              <a:gd name="connsiteX10" fmla="*/ 535781 w 1978819"/>
              <a:gd name="connsiteY10" fmla="*/ 138112 h 338137"/>
              <a:gd name="connsiteX11" fmla="*/ 847725 w 1978819"/>
              <a:gd name="connsiteY11" fmla="*/ 90487 h 338137"/>
              <a:gd name="connsiteX12" fmla="*/ 1054894 w 1978819"/>
              <a:gd name="connsiteY12" fmla="*/ 71437 h 338137"/>
              <a:gd name="connsiteX13" fmla="*/ 1354931 w 1978819"/>
              <a:gd name="connsiteY13" fmla="*/ 45244 h 338137"/>
              <a:gd name="connsiteX14" fmla="*/ 1683544 w 1978819"/>
              <a:gd name="connsiteY14" fmla="*/ 19050 h 338137"/>
              <a:gd name="connsiteX15" fmla="*/ 1978819 w 1978819"/>
              <a:gd name="connsiteY15" fmla="*/ 0 h 338137"/>
              <a:gd name="connsiteX16" fmla="*/ 1978819 w 1978819"/>
              <a:gd name="connsiteY16" fmla="*/ 150019 h 338137"/>
              <a:gd name="connsiteX17" fmla="*/ 1321594 w 1978819"/>
              <a:gd name="connsiteY17" fmla="*/ 204787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78819" h="338137">
                <a:moveTo>
                  <a:pt x="1321594" y="204787"/>
                </a:moveTo>
                <a:lnTo>
                  <a:pt x="1033463" y="226219"/>
                </a:lnTo>
                <a:lnTo>
                  <a:pt x="823913" y="252412"/>
                </a:lnTo>
                <a:lnTo>
                  <a:pt x="552450" y="290512"/>
                </a:lnTo>
                <a:lnTo>
                  <a:pt x="390525" y="311944"/>
                </a:lnTo>
                <a:lnTo>
                  <a:pt x="271463" y="326231"/>
                </a:lnTo>
                <a:lnTo>
                  <a:pt x="19050" y="338137"/>
                </a:lnTo>
                <a:lnTo>
                  <a:pt x="0" y="185737"/>
                </a:lnTo>
                <a:lnTo>
                  <a:pt x="180975" y="178594"/>
                </a:lnTo>
                <a:lnTo>
                  <a:pt x="321469" y="166687"/>
                </a:lnTo>
                <a:lnTo>
                  <a:pt x="535781" y="138112"/>
                </a:lnTo>
                <a:lnTo>
                  <a:pt x="847725" y="90487"/>
                </a:lnTo>
                <a:lnTo>
                  <a:pt x="1054894" y="71437"/>
                </a:lnTo>
                <a:lnTo>
                  <a:pt x="1354931" y="45244"/>
                </a:lnTo>
                <a:lnTo>
                  <a:pt x="1683544" y="19050"/>
                </a:lnTo>
                <a:lnTo>
                  <a:pt x="1978819" y="0"/>
                </a:lnTo>
                <a:lnTo>
                  <a:pt x="1978819" y="150019"/>
                </a:lnTo>
                <a:lnTo>
                  <a:pt x="1321594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BB922E2-7800-7240-89FB-8447C8F995D0}"/>
              </a:ext>
            </a:extLst>
          </p:cNvPr>
          <p:cNvSpPr/>
          <p:nvPr/>
        </p:nvSpPr>
        <p:spPr>
          <a:xfrm>
            <a:off x="4633913" y="4319588"/>
            <a:ext cx="1812925" cy="254000"/>
          </a:xfrm>
          <a:custGeom>
            <a:avLst/>
            <a:gdLst>
              <a:gd name="connsiteX0" fmla="*/ 669131 w 1812131"/>
              <a:gd name="connsiteY0" fmla="*/ 228600 h 254793"/>
              <a:gd name="connsiteX1" fmla="*/ 9525 w 1812131"/>
              <a:gd name="connsiteY1" fmla="*/ 254793 h 254793"/>
              <a:gd name="connsiteX2" fmla="*/ 0 w 1812131"/>
              <a:gd name="connsiteY2" fmla="*/ 114300 h 254793"/>
              <a:gd name="connsiteX3" fmla="*/ 292893 w 1812131"/>
              <a:gd name="connsiteY3" fmla="*/ 100012 h 254793"/>
              <a:gd name="connsiteX4" fmla="*/ 783431 w 1812131"/>
              <a:gd name="connsiteY4" fmla="*/ 69056 h 254793"/>
              <a:gd name="connsiteX5" fmla="*/ 978693 w 1812131"/>
              <a:gd name="connsiteY5" fmla="*/ 52387 h 254793"/>
              <a:gd name="connsiteX6" fmla="*/ 1393031 w 1812131"/>
              <a:gd name="connsiteY6" fmla="*/ 26193 h 254793"/>
              <a:gd name="connsiteX7" fmla="*/ 1800225 w 1812131"/>
              <a:gd name="connsiteY7" fmla="*/ 0 h 254793"/>
              <a:gd name="connsiteX8" fmla="*/ 1812131 w 1812131"/>
              <a:gd name="connsiteY8" fmla="*/ 180975 h 254793"/>
              <a:gd name="connsiteX9" fmla="*/ 1738312 w 1812131"/>
              <a:gd name="connsiteY9" fmla="*/ 188118 h 254793"/>
              <a:gd name="connsiteX10" fmla="*/ 1481137 w 1812131"/>
              <a:gd name="connsiteY10" fmla="*/ 192881 h 254793"/>
              <a:gd name="connsiteX11" fmla="*/ 1104900 w 1812131"/>
              <a:gd name="connsiteY11" fmla="*/ 214312 h 254793"/>
              <a:gd name="connsiteX12" fmla="*/ 669131 w 1812131"/>
              <a:gd name="connsiteY12" fmla="*/ 228600 h 25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12131" h="254793">
                <a:moveTo>
                  <a:pt x="669131" y="228600"/>
                </a:moveTo>
                <a:lnTo>
                  <a:pt x="9525" y="254793"/>
                </a:lnTo>
                <a:lnTo>
                  <a:pt x="0" y="114300"/>
                </a:lnTo>
                <a:lnTo>
                  <a:pt x="292893" y="100012"/>
                </a:lnTo>
                <a:lnTo>
                  <a:pt x="783431" y="69056"/>
                </a:lnTo>
                <a:lnTo>
                  <a:pt x="978693" y="52387"/>
                </a:lnTo>
                <a:lnTo>
                  <a:pt x="1393031" y="26193"/>
                </a:lnTo>
                <a:lnTo>
                  <a:pt x="1800225" y="0"/>
                </a:lnTo>
                <a:lnTo>
                  <a:pt x="1812131" y="180975"/>
                </a:lnTo>
                <a:lnTo>
                  <a:pt x="1738312" y="188118"/>
                </a:lnTo>
                <a:lnTo>
                  <a:pt x="1481137" y="192881"/>
                </a:lnTo>
                <a:lnTo>
                  <a:pt x="1104900" y="214312"/>
                </a:lnTo>
                <a:lnTo>
                  <a:pt x="669131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697600-CBD0-47FF-9783-BF11C399FE15}"/>
              </a:ext>
            </a:extLst>
          </p:cNvPr>
          <p:cNvGrpSpPr/>
          <p:nvPr/>
        </p:nvGrpSpPr>
        <p:grpSpPr>
          <a:xfrm>
            <a:off x="2552700" y="1567147"/>
            <a:ext cx="4651375" cy="4319588"/>
            <a:chOff x="2705100" y="1724025"/>
            <a:chExt cx="4651375" cy="4319588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B0E25A2D-AFFD-4C00-AB1D-AB95FF5D0708}"/>
                </a:ext>
              </a:extLst>
            </p:cNvPr>
            <p:cNvSpPr/>
            <p:nvPr/>
          </p:nvSpPr>
          <p:spPr>
            <a:xfrm>
              <a:off x="3057525" y="1785938"/>
              <a:ext cx="862013" cy="650875"/>
            </a:xfrm>
            <a:custGeom>
              <a:avLst/>
              <a:gdLst>
                <a:gd name="connsiteX0" fmla="*/ 533400 w 862013"/>
                <a:gd name="connsiteY0" fmla="*/ 550068 h 650081"/>
                <a:gd name="connsiteX1" fmla="*/ 433388 w 862013"/>
                <a:gd name="connsiteY1" fmla="*/ 481012 h 650081"/>
                <a:gd name="connsiteX2" fmla="*/ 350044 w 862013"/>
                <a:gd name="connsiteY2" fmla="*/ 414337 h 650081"/>
                <a:gd name="connsiteX3" fmla="*/ 264319 w 862013"/>
                <a:gd name="connsiteY3" fmla="*/ 340518 h 650081"/>
                <a:gd name="connsiteX4" fmla="*/ 180975 w 862013"/>
                <a:gd name="connsiteY4" fmla="*/ 257175 h 650081"/>
                <a:gd name="connsiteX5" fmla="*/ 102394 w 862013"/>
                <a:gd name="connsiteY5" fmla="*/ 173831 h 650081"/>
                <a:gd name="connsiteX6" fmla="*/ 28575 w 862013"/>
                <a:gd name="connsiteY6" fmla="*/ 83343 h 650081"/>
                <a:gd name="connsiteX7" fmla="*/ 7144 w 862013"/>
                <a:gd name="connsiteY7" fmla="*/ 57150 h 650081"/>
                <a:gd name="connsiteX8" fmla="*/ 0 w 862013"/>
                <a:gd name="connsiteY8" fmla="*/ 38100 h 650081"/>
                <a:gd name="connsiteX9" fmla="*/ 0 w 862013"/>
                <a:gd name="connsiteY9" fmla="*/ 21431 h 650081"/>
                <a:gd name="connsiteX10" fmla="*/ 7144 w 862013"/>
                <a:gd name="connsiteY10" fmla="*/ 4762 h 650081"/>
                <a:gd name="connsiteX11" fmla="*/ 23813 w 862013"/>
                <a:gd name="connsiteY11" fmla="*/ 0 h 650081"/>
                <a:gd name="connsiteX12" fmla="*/ 52388 w 862013"/>
                <a:gd name="connsiteY12" fmla="*/ 4762 h 650081"/>
                <a:gd name="connsiteX13" fmla="*/ 78581 w 862013"/>
                <a:gd name="connsiteY13" fmla="*/ 28575 h 650081"/>
                <a:gd name="connsiteX14" fmla="*/ 104775 w 862013"/>
                <a:gd name="connsiteY14" fmla="*/ 52387 h 650081"/>
                <a:gd name="connsiteX15" fmla="*/ 133350 w 862013"/>
                <a:gd name="connsiteY15" fmla="*/ 73818 h 650081"/>
                <a:gd name="connsiteX16" fmla="*/ 171450 w 862013"/>
                <a:gd name="connsiteY16" fmla="*/ 97631 h 650081"/>
                <a:gd name="connsiteX17" fmla="*/ 207169 w 862013"/>
                <a:gd name="connsiteY17" fmla="*/ 116681 h 650081"/>
                <a:gd name="connsiteX18" fmla="*/ 250031 w 862013"/>
                <a:gd name="connsiteY18" fmla="*/ 135731 h 650081"/>
                <a:gd name="connsiteX19" fmla="*/ 316706 w 862013"/>
                <a:gd name="connsiteY19" fmla="*/ 164306 h 650081"/>
                <a:gd name="connsiteX20" fmla="*/ 376238 w 862013"/>
                <a:gd name="connsiteY20" fmla="*/ 183356 h 650081"/>
                <a:gd name="connsiteX21" fmla="*/ 464344 w 862013"/>
                <a:gd name="connsiteY21" fmla="*/ 207168 h 650081"/>
                <a:gd name="connsiteX22" fmla="*/ 533400 w 862013"/>
                <a:gd name="connsiteY22" fmla="*/ 221456 h 650081"/>
                <a:gd name="connsiteX23" fmla="*/ 595313 w 862013"/>
                <a:gd name="connsiteY23" fmla="*/ 230981 h 650081"/>
                <a:gd name="connsiteX24" fmla="*/ 645319 w 862013"/>
                <a:gd name="connsiteY24" fmla="*/ 271462 h 650081"/>
                <a:gd name="connsiteX25" fmla="*/ 678656 w 862013"/>
                <a:gd name="connsiteY25" fmla="*/ 302418 h 650081"/>
                <a:gd name="connsiteX26" fmla="*/ 719138 w 862013"/>
                <a:gd name="connsiteY26" fmla="*/ 340518 h 650081"/>
                <a:gd name="connsiteX27" fmla="*/ 752475 w 862013"/>
                <a:gd name="connsiteY27" fmla="*/ 373856 h 650081"/>
                <a:gd name="connsiteX28" fmla="*/ 788194 w 862013"/>
                <a:gd name="connsiteY28" fmla="*/ 416718 h 650081"/>
                <a:gd name="connsiteX29" fmla="*/ 819150 w 862013"/>
                <a:gd name="connsiteY29" fmla="*/ 454818 h 650081"/>
                <a:gd name="connsiteX30" fmla="*/ 835819 w 862013"/>
                <a:gd name="connsiteY30" fmla="*/ 483393 h 650081"/>
                <a:gd name="connsiteX31" fmla="*/ 850106 w 862013"/>
                <a:gd name="connsiteY31" fmla="*/ 516731 h 650081"/>
                <a:gd name="connsiteX32" fmla="*/ 857250 w 862013"/>
                <a:gd name="connsiteY32" fmla="*/ 542925 h 650081"/>
                <a:gd name="connsiteX33" fmla="*/ 862013 w 862013"/>
                <a:gd name="connsiteY33" fmla="*/ 576262 h 650081"/>
                <a:gd name="connsiteX34" fmla="*/ 859631 w 862013"/>
                <a:gd name="connsiteY34" fmla="*/ 600075 h 650081"/>
                <a:gd name="connsiteX35" fmla="*/ 850106 w 862013"/>
                <a:gd name="connsiteY35" fmla="*/ 623887 h 650081"/>
                <a:gd name="connsiteX36" fmla="*/ 835819 w 862013"/>
                <a:gd name="connsiteY36" fmla="*/ 640556 h 650081"/>
                <a:gd name="connsiteX37" fmla="*/ 819150 w 862013"/>
                <a:gd name="connsiteY37" fmla="*/ 647700 h 650081"/>
                <a:gd name="connsiteX38" fmla="*/ 785813 w 862013"/>
                <a:gd name="connsiteY38" fmla="*/ 650081 h 650081"/>
                <a:gd name="connsiteX39" fmla="*/ 750094 w 862013"/>
                <a:gd name="connsiteY39" fmla="*/ 650081 h 650081"/>
                <a:gd name="connsiteX40" fmla="*/ 692944 w 862013"/>
                <a:gd name="connsiteY40" fmla="*/ 640556 h 650081"/>
                <a:gd name="connsiteX41" fmla="*/ 654844 w 862013"/>
                <a:gd name="connsiteY41" fmla="*/ 623887 h 650081"/>
                <a:gd name="connsiteX42" fmla="*/ 533400 w 862013"/>
                <a:gd name="connsiteY42" fmla="*/ 550068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2013" h="650081">
                  <a:moveTo>
                    <a:pt x="533400" y="550068"/>
                  </a:moveTo>
                  <a:lnTo>
                    <a:pt x="433388" y="481012"/>
                  </a:lnTo>
                  <a:lnTo>
                    <a:pt x="350044" y="414337"/>
                  </a:lnTo>
                  <a:lnTo>
                    <a:pt x="264319" y="340518"/>
                  </a:lnTo>
                  <a:lnTo>
                    <a:pt x="180975" y="257175"/>
                  </a:lnTo>
                  <a:lnTo>
                    <a:pt x="102394" y="173831"/>
                  </a:lnTo>
                  <a:lnTo>
                    <a:pt x="28575" y="83343"/>
                  </a:lnTo>
                  <a:lnTo>
                    <a:pt x="7144" y="57150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2388" y="4762"/>
                  </a:lnTo>
                  <a:lnTo>
                    <a:pt x="78581" y="28575"/>
                  </a:lnTo>
                  <a:lnTo>
                    <a:pt x="104775" y="52387"/>
                  </a:lnTo>
                  <a:lnTo>
                    <a:pt x="133350" y="73818"/>
                  </a:lnTo>
                  <a:lnTo>
                    <a:pt x="171450" y="97631"/>
                  </a:lnTo>
                  <a:lnTo>
                    <a:pt x="207169" y="116681"/>
                  </a:lnTo>
                  <a:lnTo>
                    <a:pt x="250031" y="135731"/>
                  </a:lnTo>
                  <a:lnTo>
                    <a:pt x="316706" y="164306"/>
                  </a:lnTo>
                  <a:lnTo>
                    <a:pt x="376238" y="183356"/>
                  </a:lnTo>
                  <a:lnTo>
                    <a:pt x="464344" y="207168"/>
                  </a:lnTo>
                  <a:lnTo>
                    <a:pt x="533400" y="221456"/>
                  </a:lnTo>
                  <a:lnTo>
                    <a:pt x="595313" y="230981"/>
                  </a:lnTo>
                  <a:lnTo>
                    <a:pt x="645319" y="271462"/>
                  </a:lnTo>
                  <a:lnTo>
                    <a:pt x="678656" y="302418"/>
                  </a:lnTo>
                  <a:lnTo>
                    <a:pt x="719138" y="340518"/>
                  </a:lnTo>
                  <a:lnTo>
                    <a:pt x="752475" y="373856"/>
                  </a:lnTo>
                  <a:lnTo>
                    <a:pt x="788194" y="416718"/>
                  </a:lnTo>
                  <a:lnTo>
                    <a:pt x="819150" y="454818"/>
                  </a:lnTo>
                  <a:lnTo>
                    <a:pt x="835819" y="483393"/>
                  </a:lnTo>
                  <a:lnTo>
                    <a:pt x="850106" y="516731"/>
                  </a:lnTo>
                  <a:lnTo>
                    <a:pt x="857250" y="542925"/>
                  </a:lnTo>
                  <a:lnTo>
                    <a:pt x="862013" y="576262"/>
                  </a:lnTo>
                  <a:lnTo>
                    <a:pt x="859631" y="600075"/>
                  </a:lnTo>
                  <a:lnTo>
                    <a:pt x="850106" y="623887"/>
                  </a:lnTo>
                  <a:lnTo>
                    <a:pt x="835819" y="640556"/>
                  </a:lnTo>
                  <a:lnTo>
                    <a:pt x="819150" y="647700"/>
                  </a:lnTo>
                  <a:lnTo>
                    <a:pt x="785813" y="650081"/>
                  </a:lnTo>
                  <a:lnTo>
                    <a:pt x="750094" y="650081"/>
                  </a:lnTo>
                  <a:lnTo>
                    <a:pt x="692944" y="640556"/>
                  </a:lnTo>
                  <a:lnTo>
                    <a:pt x="654844" y="623887"/>
                  </a:lnTo>
                  <a:lnTo>
                    <a:pt x="533400" y="5500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A6D02C7-6C99-4D7E-9C9B-0BB11D58170E}"/>
                </a:ext>
              </a:extLst>
            </p:cNvPr>
            <p:cNvSpPr/>
            <p:nvPr/>
          </p:nvSpPr>
          <p:spPr>
            <a:xfrm>
              <a:off x="2838450" y="2971800"/>
              <a:ext cx="738188" cy="590550"/>
            </a:xfrm>
            <a:custGeom>
              <a:avLst/>
              <a:gdLst>
                <a:gd name="connsiteX0" fmla="*/ 350044 w 738188"/>
                <a:gd name="connsiteY0" fmla="*/ 452438 h 590550"/>
                <a:gd name="connsiteX1" fmla="*/ 276225 w 738188"/>
                <a:gd name="connsiteY1" fmla="*/ 383381 h 590550"/>
                <a:gd name="connsiteX2" fmla="*/ 211931 w 738188"/>
                <a:gd name="connsiteY2" fmla="*/ 316706 h 590550"/>
                <a:gd name="connsiteX3" fmla="*/ 123825 w 738188"/>
                <a:gd name="connsiteY3" fmla="*/ 209550 h 590550"/>
                <a:gd name="connsiteX4" fmla="*/ 45244 w 738188"/>
                <a:gd name="connsiteY4" fmla="*/ 109538 h 590550"/>
                <a:gd name="connsiteX5" fmla="*/ 9525 w 738188"/>
                <a:gd name="connsiteY5" fmla="*/ 61913 h 590550"/>
                <a:gd name="connsiteX6" fmla="*/ 0 w 738188"/>
                <a:gd name="connsiteY6" fmla="*/ 40481 h 590550"/>
                <a:gd name="connsiteX7" fmla="*/ 0 w 738188"/>
                <a:gd name="connsiteY7" fmla="*/ 16669 h 590550"/>
                <a:gd name="connsiteX8" fmla="*/ 9525 w 738188"/>
                <a:gd name="connsiteY8" fmla="*/ 4763 h 590550"/>
                <a:gd name="connsiteX9" fmla="*/ 33338 w 738188"/>
                <a:gd name="connsiteY9" fmla="*/ 0 h 590550"/>
                <a:gd name="connsiteX10" fmla="*/ 54769 w 738188"/>
                <a:gd name="connsiteY10" fmla="*/ 4763 h 590550"/>
                <a:gd name="connsiteX11" fmla="*/ 85725 w 738188"/>
                <a:gd name="connsiteY11" fmla="*/ 33338 h 590550"/>
                <a:gd name="connsiteX12" fmla="*/ 121444 w 738188"/>
                <a:gd name="connsiteY12" fmla="*/ 69056 h 590550"/>
                <a:gd name="connsiteX13" fmla="*/ 154781 w 738188"/>
                <a:gd name="connsiteY13" fmla="*/ 92869 h 590550"/>
                <a:gd name="connsiteX14" fmla="*/ 197644 w 738188"/>
                <a:gd name="connsiteY14" fmla="*/ 121444 h 590550"/>
                <a:gd name="connsiteX15" fmla="*/ 242888 w 738188"/>
                <a:gd name="connsiteY15" fmla="*/ 142875 h 590550"/>
                <a:gd name="connsiteX16" fmla="*/ 311944 w 738188"/>
                <a:gd name="connsiteY16" fmla="*/ 173831 h 590550"/>
                <a:gd name="connsiteX17" fmla="*/ 390525 w 738188"/>
                <a:gd name="connsiteY17" fmla="*/ 202406 h 590550"/>
                <a:gd name="connsiteX18" fmla="*/ 469106 w 738188"/>
                <a:gd name="connsiteY18" fmla="*/ 223838 h 590550"/>
                <a:gd name="connsiteX19" fmla="*/ 526256 w 738188"/>
                <a:gd name="connsiteY19" fmla="*/ 242888 h 590550"/>
                <a:gd name="connsiteX20" fmla="*/ 571500 w 738188"/>
                <a:gd name="connsiteY20" fmla="*/ 261938 h 590550"/>
                <a:gd name="connsiteX21" fmla="*/ 614363 w 738188"/>
                <a:gd name="connsiteY21" fmla="*/ 280988 h 590550"/>
                <a:gd name="connsiteX22" fmla="*/ 664369 w 738188"/>
                <a:gd name="connsiteY22" fmla="*/ 307181 h 590550"/>
                <a:gd name="connsiteX23" fmla="*/ 688181 w 738188"/>
                <a:gd name="connsiteY23" fmla="*/ 323850 h 590550"/>
                <a:gd name="connsiteX24" fmla="*/ 697706 w 738188"/>
                <a:gd name="connsiteY24" fmla="*/ 340519 h 590550"/>
                <a:gd name="connsiteX25" fmla="*/ 709613 w 738188"/>
                <a:gd name="connsiteY25" fmla="*/ 378619 h 590550"/>
                <a:gd name="connsiteX26" fmla="*/ 721519 w 738188"/>
                <a:gd name="connsiteY26" fmla="*/ 416719 h 590550"/>
                <a:gd name="connsiteX27" fmla="*/ 735806 w 738188"/>
                <a:gd name="connsiteY27" fmla="*/ 473869 h 590550"/>
                <a:gd name="connsiteX28" fmla="*/ 738188 w 738188"/>
                <a:gd name="connsiteY28" fmla="*/ 509588 h 590550"/>
                <a:gd name="connsiteX29" fmla="*/ 728663 w 738188"/>
                <a:gd name="connsiteY29" fmla="*/ 535781 h 590550"/>
                <a:gd name="connsiteX30" fmla="*/ 707231 w 738188"/>
                <a:gd name="connsiteY30" fmla="*/ 557213 h 590550"/>
                <a:gd name="connsiteX31" fmla="*/ 678656 w 738188"/>
                <a:gd name="connsiteY31" fmla="*/ 576263 h 590550"/>
                <a:gd name="connsiteX32" fmla="*/ 652463 w 738188"/>
                <a:gd name="connsiteY32" fmla="*/ 585788 h 590550"/>
                <a:gd name="connsiteX33" fmla="*/ 623888 w 738188"/>
                <a:gd name="connsiteY33" fmla="*/ 590550 h 590550"/>
                <a:gd name="connsiteX34" fmla="*/ 592931 w 738188"/>
                <a:gd name="connsiteY34" fmla="*/ 588169 h 590550"/>
                <a:gd name="connsiteX35" fmla="*/ 559594 w 738188"/>
                <a:gd name="connsiteY35" fmla="*/ 583406 h 590550"/>
                <a:gd name="connsiteX36" fmla="*/ 528638 w 738188"/>
                <a:gd name="connsiteY36" fmla="*/ 573881 h 590550"/>
                <a:gd name="connsiteX37" fmla="*/ 483394 w 738188"/>
                <a:gd name="connsiteY37" fmla="*/ 550069 h 590550"/>
                <a:gd name="connsiteX38" fmla="*/ 452438 w 738188"/>
                <a:gd name="connsiteY38" fmla="*/ 531019 h 590550"/>
                <a:gd name="connsiteX39" fmla="*/ 350044 w 738188"/>
                <a:gd name="connsiteY39" fmla="*/ 452438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38188" h="590550">
                  <a:moveTo>
                    <a:pt x="350044" y="452438"/>
                  </a:moveTo>
                  <a:lnTo>
                    <a:pt x="276225" y="383381"/>
                  </a:lnTo>
                  <a:lnTo>
                    <a:pt x="211931" y="316706"/>
                  </a:lnTo>
                  <a:lnTo>
                    <a:pt x="123825" y="209550"/>
                  </a:lnTo>
                  <a:lnTo>
                    <a:pt x="45244" y="109538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33338" y="0"/>
                  </a:lnTo>
                  <a:lnTo>
                    <a:pt x="54769" y="4763"/>
                  </a:lnTo>
                  <a:lnTo>
                    <a:pt x="85725" y="33338"/>
                  </a:lnTo>
                  <a:lnTo>
                    <a:pt x="121444" y="69056"/>
                  </a:lnTo>
                  <a:lnTo>
                    <a:pt x="154781" y="92869"/>
                  </a:lnTo>
                  <a:lnTo>
                    <a:pt x="197644" y="121444"/>
                  </a:lnTo>
                  <a:lnTo>
                    <a:pt x="242888" y="142875"/>
                  </a:lnTo>
                  <a:lnTo>
                    <a:pt x="311944" y="173831"/>
                  </a:lnTo>
                  <a:lnTo>
                    <a:pt x="390525" y="202406"/>
                  </a:lnTo>
                  <a:lnTo>
                    <a:pt x="469106" y="223838"/>
                  </a:lnTo>
                  <a:lnTo>
                    <a:pt x="526256" y="242888"/>
                  </a:lnTo>
                  <a:lnTo>
                    <a:pt x="571500" y="261938"/>
                  </a:lnTo>
                  <a:lnTo>
                    <a:pt x="614363" y="280988"/>
                  </a:lnTo>
                  <a:lnTo>
                    <a:pt x="664369" y="307181"/>
                  </a:lnTo>
                  <a:lnTo>
                    <a:pt x="688181" y="323850"/>
                  </a:lnTo>
                  <a:lnTo>
                    <a:pt x="697706" y="340519"/>
                  </a:lnTo>
                  <a:lnTo>
                    <a:pt x="709613" y="378619"/>
                  </a:lnTo>
                  <a:lnTo>
                    <a:pt x="721519" y="416719"/>
                  </a:lnTo>
                  <a:lnTo>
                    <a:pt x="735806" y="473869"/>
                  </a:lnTo>
                  <a:lnTo>
                    <a:pt x="738188" y="509588"/>
                  </a:lnTo>
                  <a:lnTo>
                    <a:pt x="728663" y="535781"/>
                  </a:lnTo>
                  <a:lnTo>
                    <a:pt x="707231" y="557213"/>
                  </a:lnTo>
                  <a:lnTo>
                    <a:pt x="678656" y="576263"/>
                  </a:lnTo>
                  <a:lnTo>
                    <a:pt x="652463" y="585788"/>
                  </a:lnTo>
                  <a:lnTo>
                    <a:pt x="623888" y="590550"/>
                  </a:lnTo>
                  <a:lnTo>
                    <a:pt x="592931" y="588169"/>
                  </a:lnTo>
                  <a:lnTo>
                    <a:pt x="559594" y="583406"/>
                  </a:lnTo>
                  <a:lnTo>
                    <a:pt x="528638" y="573881"/>
                  </a:lnTo>
                  <a:lnTo>
                    <a:pt x="483394" y="550069"/>
                  </a:lnTo>
                  <a:lnTo>
                    <a:pt x="452438" y="531019"/>
                  </a:lnTo>
                  <a:lnTo>
                    <a:pt x="350044" y="452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C62E1034-3F20-43B3-A51B-E19824082D94}"/>
                </a:ext>
              </a:extLst>
            </p:cNvPr>
            <p:cNvSpPr/>
            <p:nvPr/>
          </p:nvSpPr>
          <p:spPr>
            <a:xfrm>
              <a:off x="2705100" y="5202238"/>
              <a:ext cx="414338" cy="663575"/>
            </a:xfrm>
            <a:custGeom>
              <a:avLst/>
              <a:gdLst>
                <a:gd name="connsiteX0" fmla="*/ 173831 w 414338"/>
                <a:gd name="connsiteY0" fmla="*/ 469107 h 661988"/>
                <a:gd name="connsiteX1" fmla="*/ 135731 w 414338"/>
                <a:gd name="connsiteY1" fmla="*/ 388144 h 661988"/>
                <a:gd name="connsiteX2" fmla="*/ 76200 w 414338"/>
                <a:gd name="connsiteY2" fmla="*/ 250032 h 661988"/>
                <a:gd name="connsiteX3" fmla="*/ 40481 w 414338"/>
                <a:gd name="connsiteY3" fmla="*/ 154782 h 661988"/>
                <a:gd name="connsiteX4" fmla="*/ 9525 w 414338"/>
                <a:gd name="connsiteY4" fmla="*/ 73819 h 661988"/>
                <a:gd name="connsiteX5" fmla="*/ 0 w 414338"/>
                <a:gd name="connsiteY5" fmla="*/ 30957 h 661988"/>
                <a:gd name="connsiteX6" fmla="*/ 2381 w 414338"/>
                <a:gd name="connsiteY6" fmla="*/ 11907 h 661988"/>
                <a:gd name="connsiteX7" fmla="*/ 9525 w 414338"/>
                <a:gd name="connsiteY7" fmla="*/ 2382 h 661988"/>
                <a:gd name="connsiteX8" fmla="*/ 23813 w 414338"/>
                <a:gd name="connsiteY8" fmla="*/ 0 h 661988"/>
                <a:gd name="connsiteX9" fmla="*/ 45244 w 414338"/>
                <a:gd name="connsiteY9" fmla="*/ 4763 h 661988"/>
                <a:gd name="connsiteX10" fmla="*/ 90488 w 414338"/>
                <a:gd name="connsiteY10" fmla="*/ 30957 h 661988"/>
                <a:gd name="connsiteX11" fmla="*/ 138113 w 414338"/>
                <a:gd name="connsiteY11" fmla="*/ 59532 h 661988"/>
                <a:gd name="connsiteX12" fmla="*/ 202406 w 414338"/>
                <a:gd name="connsiteY12" fmla="*/ 95250 h 661988"/>
                <a:gd name="connsiteX13" fmla="*/ 233363 w 414338"/>
                <a:gd name="connsiteY13" fmla="*/ 109538 h 661988"/>
                <a:gd name="connsiteX14" fmla="*/ 247650 w 414338"/>
                <a:gd name="connsiteY14" fmla="*/ 111919 h 661988"/>
                <a:gd name="connsiteX15" fmla="*/ 414338 w 414338"/>
                <a:gd name="connsiteY15" fmla="*/ 481013 h 661988"/>
                <a:gd name="connsiteX16" fmla="*/ 409575 w 414338"/>
                <a:gd name="connsiteY16" fmla="*/ 552450 h 661988"/>
                <a:gd name="connsiteX17" fmla="*/ 400050 w 414338"/>
                <a:gd name="connsiteY17" fmla="*/ 597694 h 661988"/>
                <a:gd name="connsiteX18" fmla="*/ 385763 w 414338"/>
                <a:gd name="connsiteY18" fmla="*/ 628650 h 661988"/>
                <a:gd name="connsiteX19" fmla="*/ 371475 w 414338"/>
                <a:gd name="connsiteY19" fmla="*/ 652463 h 661988"/>
                <a:gd name="connsiteX20" fmla="*/ 354806 w 414338"/>
                <a:gd name="connsiteY20" fmla="*/ 659607 h 661988"/>
                <a:gd name="connsiteX21" fmla="*/ 338138 w 414338"/>
                <a:gd name="connsiteY21" fmla="*/ 661988 h 661988"/>
                <a:gd name="connsiteX22" fmla="*/ 321469 w 414338"/>
                <a:gd name="connsiteY22" fmla="*/ 657225 h 661988"/>
                <a:gd name="connsiteX23" fmla="*/ 292894 w 414338"/>
                <a:gd name="connsiteY23" fmla="*/ 633413 h 661988"/>
                <a:gd name="connsiteX24" fmla="*/ 252413 w 414338"/>
                <a:gd name="connsiteY24" fmla="*/ 583407 h 661988"/>
                <a:gd name="connsiteX25" fmla="*/ 173831 w 414338"/>
                <a:gd name="connsiteY25" fmla="*/ 46910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661988">
                  <a:moveTo>
                    <a:pt x="173831" y="469107"/>
                  </a:moveTo>
                  <a:lnTo>
                    <a:pt x="135731" y="388144"/>
                  </a:lnTo>
                  <a:lnTo>
                    <a:pt x="76200" y="250032"/>
                  </a:lnTo>
                  <a:lnTo>
                    <a:pt x="40481" y="154782"/>
                  </a:lnTo>
                  <a:lnTo>
                    <a:pt x="9525" y="73819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5244" y="4763"/>
                  </a:lnTo>
                  <a:lnTo>
                    <a:pt x="90488" y="30957"/>
                  </a:lnTo>
                  <a:lnTo>
                    <a:pt x="138113" y="59532"/>
                  </a:lnTo>
                  <a:lnTo>
                    <a:pt x="202406" y="95250"/>
                  </a:lnTo>
                  <a:lnTo>
                    <a:pt x="233363" y="109538"/>
                  </a:lnTo>
                  <a:lnTo>
                    <a:pt x="247650" y="111919"/>
                  </a:lnTo>
                  <a:lnTo>
                    <a:pt x="414338" y="481013"/>
                  </a:lnTo>
                  <a:lnTo>
                    <a:pt x="409575" y="552450"/>
                  </a:lnTo>
                  <a:lnTo>
                    <a:pt x="400050" y="597694"/>
                  </a:lnTo>
                  <a:lnTo>
                    <a:pt x="385763" y="628650"/>
                  </a:lnTo>
                  <a:lnTo>
                    <a:pt x="371475" y="652463"/>
                  </a:lnTo>
                  <a:lnTo>
                    <a:pt x="354806" y="659607"/>
                  </a:lnTo>
                  <a:lnTo>
                    <a:pt x="338138" y="661988"/>
                  </a:lnTo>
                  <a:lnTo>
                    <a:pt x="321469" y="657225"/>
                  </a:lnTo>
                  <a:lnTo>
                    <a:pt x="292894" y="633413"/>
                  </a:lnTo>
                  <a:lnTo>
                    <a:pt x="252413" y="583407"/>
                  </a:lnTo>
                  <a:lnTo>
                    <a:pt x="173831" y="4691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A23AE162-E450-45B4-87E7-03CA4D6D9B09}"/>
                </a:ext>
              </a:extLst>
            </p:cNvPr>
            <p:cNvSpPr/>
            <p:nvPr/>
          </p:nvSpPr>
          <p:spPr>
            <a:xfrm>
              <a:off x="4243388" y="1724025"/>
              <a:ext cx="1370012" cy="1395413"/>
            </a:xfrm>
            <a:custGeom>
              <a:avLst/>
              <a:gdLst>
                <a:gd name="connsiteX0" fmla="*/ 900112 w 1369218"/>
                <a:gd name="connsiteY0" fmla="*/ 812006 h 1395413"/>
                <a:gd name="connsiteX1" fmla="*/ 745331 w 1369218"/>
                <a:gd name="connsiteY1" fmla="*/ 952500 h 1395413"/>
                <a:gd name="connsiteX2" fmla="*/ 628650 w 1369218"/>
                <a:gd name="connsiteY2" fmla="*/ 1045369 h 1395413"/>
                <a:gd name="connsiteX3" fmla="*/ 507206 w 1369218"/>
                <a:gd name="connsiteY3" fmla="*/ 1133475 h 1395413"/>
                <a:gd name="connsiteX4" fmla="*/ 347662 w 1369218"/>
                <a:gd name="connsiteY4" fmla="*/ 1233488 h 1395413"/>
                <a:gd name="connsiteX5" fmla="*/ 138112 w 1369218"/>
                <a:gd name="connsiteY5" fmla="*/ 1347788 h 1395413"/>
                <a:gd name="connsiteX6" fmla="*/ 45243 w 1369218"/>
                <a:gd name="connsiteY6" fmla="*/ 1393031 h 1395413"/>
                <a:gd name="connsiteX7" fmla="*/ 21431 w 1369218"/>
                <a:gd name="connsiteY7" fmla="*/ 1395413 h 1395413"/>
                <a:gd name="connsiteX8" fmla="*/ 2381 w 1369218"/>
                <a:gd name="connsiteY8" fmla="*/ 1390650 h 1395413"/>
                <a:gd name="connsiteX9" fmla="*/ 0 w 1369218"/>
                <a:gd name="connsiteY9" fmla="*/ 1373981 h 1395413"/>
                <a:gd name="connsiteX10" fmla="*/ 2381 w 1369218"/>
                <a:gd name="connsiteY10" fmla="*/ 1354931 h 1395413"/>
                <a:gd name="connsiteX11" fmla="*/ 26193 w 1369218"/>
                <a:gd name="connsiteY11" fmla="*/ 1328738 h 1395413"/>
                <a:gd name="connsiteX12" fmla="*/ 123825 w 1369218"/>
                <a:gd name="connsiteY12" fmla="*/ 1262063 h 1395413"/>
                <a:gd name="connsiteX13" fmla="*/ 214312 w 1369218"/>
                <a:gd name="connsiteY13" fmla="*/ 1193006 h 1395413"/>
                <a:gd name="connsiteX14" fmla="*/ 330993 w 1369218"/>
                <a:gd name="connsiteY14" fmla="*/ 1102519 h 1395413"/>
                <a:gd name="connsiteX15" fmla="*/ 452437 w 1369218"/>
                <a:gd name="connsiteY15" fmla="*/ 997744 h 1395413"/>
                <a:gd name="connsiteX16" fmla="*/ 540543 w 1369218"/>
                <a:gd name="connsiteY16" fmla="*/ 923925 h 1395413"/>
                <a:gd name="connsiteX17" fmla="*/ 642937 w 1369218"/>
                <a:gd name="connsiteY17" fmla="*/ 821531 h 1395413"/>
                <a:gd name="connsiteX18" fmla="*/ 764381 w 1369218"/>
                <a:gd name="connsiteY18" fmla="*/ 678656 h 1395413"/>
                <a:gd name="connsiteX19" fmla="*/ 897731 w 1369218"/>
                <a:gd name="connsiteY19" fmla="*/ 504825 h 1395413"/>
                <a:gd name="connsiteX20" fmla="*/ 969168 w 1369218"/>
                <a:gd name="connsiteY20" fmla="*/ 392906 h 1395413"/>
                <a:gd name="connsiteX21" fmla="*/ 1052512 w 1369218"/>
                <a:gd name="connsiteY21" fmla="*/ 238125 h 1395413"/>
                <a:gd name="connsiteX22" fmla="*/ 1052512 w 1369218"/>
                <a:gd name="connsiteY22" fmla="*/ 230981 h 1395413"/>
                <a:gd name="connsiteX23" fmla="*/ 1031081 w 1369218"/>
                <a:gd name="connsiteY23" fmla="*/ 190500 h 1395413"/>
                <a:gd name="connsiteX24" fmla="*/ 964406 w 1369218"/>
                <a:gd name="connsiteY24" fmla="*/ 97631 h 1395413"/>
                <a:gd name="connsiteX25" fmla="*/ 928687 w 1369218"/>
                <a:gd name="connsiteY25" fmla="*/ 64294 h 1395413"/>
                <a:gd name="connsiteX26" fmla="*/ 909637 w 1369218"/>
                <a:gd name="connsiteY26" fmla="*/ 38100 h 1395413"/>
                <a:gd name="connsiteX27" fmla="*/ 907256 w 1369218"/>
                <a:gd name="connsiteY27" fmla="*/ 19050 h 1395413"/>
                <a:gd name="connsiteX28" fmla="*/ 912018 w 1369218"/>
                <a:gd name="connsiteY28" fmla="*/ 4763 h 1395413"/>
                <a:gd name="connsiteX29" fmla="*/ 931068 w 1369218"/>
                <a:gd name="connsiteY29" fmla="*/ 0 h 1395413"/>
                <a:gd name="connsiteX30" fmla="*/ 976312 w 1369218"/>
                <a:gd name="connsiteY30" fmla="*/ 4763 h 1395413"/>
                <a:gd name="connsiteX31" fmla="*/ 1076325 w 1369218"/>
                <a:gd name="connsiteY31" fmla="*/ 40481 h 1395413"/>
                <a:gd name="connsiteX32" fmla="*/ 1169193 w 1369218"/>
                <a:gd name="connsiteY32" fmla="*/ 80963 h 1395413"/>
                <a:gd name="connsiteX33" fmla="*/ 1240631 w 1369218"/>
                <a:gd name="connsiteY33" fmla="*/ 119063 h 1395413"/>
                <a:gd name="connsiteX34" fmla="*/ 1293018 w 1369218"/>
                <a:gd name="connsiteY34" fmla="*/ 154781 h 1395413"/>
                <a:gd name="connsiteX35" fmla="*/ 1333500 w 1369218"/>
                <a:gd name="connsiteY35" fmla="*/ 185738 h 1395413"/>
                <a:gd name="connsiteX36" fmla="*/ 1347787 w 1369218"/>
                <a:gd name="connsiteY36" fmla="*/ 207169 h 1395413"/>
                <a:gd name="connsiteX37" fmla="*/ 1359693 w 1369218"/>
                <a:gd name="connsiteY37" fmla="*/ 235744 h 1395413"/>
                <a:gd name="connsiteX38" fmla="*/ 1369218 w 1369218"/>
                <a:gd name="connsiteY38" fmla="*/ 290513 h 1395413"/>
                <a:gd name="connsiteX39" fmla="*/ 1343025 w 1369218"/>
                <a:gd name="connsiteY39" fmla="*/ 323850 h 1395413"/>
                <a:gd name="connsiteX40" fmla="*/ 1264443 w 1369218"/>
                <a:gd name="connsiteY40" fmla="*/ 419100 h 1395413"/>
                <a:gd name="connsiteX41" fmla="*/ 1166812 w 1369218"/>
                <a:gd name="connsiteY41" fmla="*/ 564356 h 1395413"/>
                <a:gd name="connsiteX42" fmla="*/ 900112 w 1369218"/>
                <a:gd name="connsiteY42" fmla="*/ 812006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69218" h="1395413">
                  <a:moveTo>
                    <a:pt x="900112" y="812006"/>
                  </a:moveTo>
                  <a:lnTo>
                    <a:pt x="745331" y="952500"/>
                  </a:lnTo>
                  <a:lnTo>
                    <a:pt x="628650" y="1045369"/>
                  </a:lnTo>
                  <a:lnTo>
                    <a:pt x="507206" y="1133475"/>
                  </a:lnTo>
                  <a:lnTo>
                    <a:pt x="347662" y="1233488"/>
                  </a:lnTo>
                  <a:lnTo>
                    <a:pt x="138112" y="1347788"/>
                  </a:lnTo>
                  <a:lnTo>
                    <a:pt x="45243" y="1393031"/>
                  </a:lnTo>
                  <a:lnTo>
                    <a:pt x="21431" y="1395413"/>
                  </a:lnTo>
                  <a:lnTo>
                    <a:pt x="2381" y="1390650"/>
                  </a:lnTo>
                  <a:lnTo>
                    <a:pt x="0" y="1373981"/>
                  </a:lnTo>
                  <a:lnTo>
                    <a:pt x="2381" y="1354931"/>
                  </a:lnTo>
                  <a:lnTo>
                    <a:pt x="26193" y="1328738"/>
                  </a:lnTo>
                  <a:lnTo>
                    <a:pt x="123825" y="1262063"/>
                  </a:lnTo>
                  <a:lnTo>
                    <a:pt x="214312" y="1193006"/>
                  </a:lnTo>
                  <a:lnTo>
                    <a:pt x="330993" y="1102519"/>
                  </a:lnTo>
                  <a:lnTo>
                    <a:pt x="452437" y="997744"/>
                  </a:lnTo>
                  <a:lnTo>
                    <a:pt x="540543" y="923925"/>
                  </a:lnTo>
                  <a:lnTo>
                    <a:pt x="642937" y="821531"/>
                  </a:lnTo>
                  <a:lnTo>
                    <a:pt x="764381" y="678656"/>
                  </a:lnTo>
                  <a:lnTo>
                    <a:pt x="897731" y="504825"/>
                  </a:lnTo>
                  <a:lnTo>
                    <a:pt x="969168" y="392906"/>
                  </a:lnTo>
                  <a:lnTo>
                    <a:pt x="1052512" y="238125"/>
                  </a:lnTo>
                  <a:lnTo>
                    <a:pt x="1052512" y="230981"/>
                  </a:lnTo>
                  <a:lnTo>
                    <a:pt x="1031081" y="190500"/>
                  </a:lnTo>
                  <a:lnTo>
                    <a:pt x="964406" y="97631"/>
                  </a:lnTo>
                  <a:lnTo>
                    <a:pt x="928687" y="64294"/>
                  </a:lnTo>
                  <a:lnTo>
                    <a:pt x="909637" y="38100"/>
                  </a:lnTo>
                  <a:lnTo>
                    <a:pt x="907256" y="19050"/>
                  </a:lnTo>
                  <a:lnTo>
                    <a:pt x="912018" y="4763"/>
                  </a:lnTo>
                  <a:lnTo>
                    <a:pt x="931068" y="0"/>
                  </a:lnTo>
                  <a:lnTo>
                    <a:pt x="976312" y="4763"/>
                  </a:lnTo>
                  <a:lnTo>
                    <a:pt x="1076325" y="40481"/>
                  </a:lnTo>
                  <a:lnTo>
                    <a:pt x="1169193" y="80963"/>
                  </a:lnTo>
                  <a:lnTo>
                    <a:pt x="1240631" y="119063"/>
                  </a:lnTo>
                  <a:lnTo>
                    <a:pt x="1293018" y="154781"/>
                  </a:lnTo>
                  <a:lnTo>
                    <a:pt x="1333500" y="185738"/>
                  </a:lnTo>
                  <a:lnTo>
                    <a:pt x="1347787" y="207169"/>
                  </a:lnTo>
                  <a:lnTo>
                    <a:pt x="1359693" y="235744"/>
                  </a:lnTo>
                  <a:lnTo>
                    <a:pt x="1369218" y="290513"/>
                  </a:lnTo>
                  <a:lnTo>
                    <a:pt x="1343025" y="323850"/>
                  </a:lnTo>
                  <a:lnTo>
                    <a:pt x="1264443" y="419100"/>
                  </a:lnTo>
                  <a:lnTo>
                    <a:pt x="1166812" y="564356"/>
                  </a:lnTo>
                  <a:lnTo>
                    <a:pt x="900112" y="812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207AB282-D388-4A06-85BA-0A92F8FC0F39}"/>
                </a:ext>
              </a:extLst>
            </p:cNvPr>
            <p:cNvSpPr/>
            <p:nvPr/>
          </p:nvSpPr>
          <p:spPr>
            <a:xfrm>
              <a:off x="4332288" y="3195638"/>
              <a:ext cx="523875" cy="1682750"/>
            </a:xfrm>
            <a:custGeom>
              <a:avLst/>
              <a:gdLst>
                <a:gd name="connsiteX0" fmla="*/ 269081 w 523875"/>
                <a:gd name="connsiteY0" fmla="*/ 1012031 h 1683543"/>
                <a:gd name="connsiteX1" fmla="*/ 238125 w 523875"/>
                <a:gd name="connsiteY1" fmla="*/ 671512 h 1683543"/>
                <a:gd name="connsiteX2" fmla="*/ 214312 w 523875"/>
                <a:gd name="connsiteY2" fmla="*/ 431006 h 1683543"/>
                <a:gd name="connsiteX3" fmla="*/ 195262 w 523875"/>
                <a:gd name="connsiteY3" fmla="*/ 295275 h 1683543"/>
                <a:gd name="connsiteX4" fmla="*/ 180975 w 523875"/>
                <a:gd name="connsiteY4" fmla="*/ 240506 h 1683543"/>
                <a:gd name="connsiteX5" fmla="*/ 161925 w 523875"/>
                <a:gd name="connsiteY5" fmla="*/ 192881 h 1683543"/>
                <a:gd name="connsiteX6" fmla="*/ 133350 w 523875"/>
                <a:gd name="connsiteY6" fmla="*/ 145256 h 1683543"/>
                <a:gd name="connsiteX7" fmla="*/ 102394 w 523875"/>
                <a:gd name="connsiteY7" fmla="*/ 114300 h 1683543"/>
                <a:gd name="connsiteX8" fmla="*/ 80962 w 523875"/>
                <a:gd name="connsiteY8" fmla="*/ 95250 h 1683543"/>
                <a:gd name="connsiteX9" fmla="*/ 33337 w 523875"/>
                <a:gd name="connsiteY9" fmla="*/ 66675 h 1683543"/>
                <a:gd name="connsiteX10" fmla="*/ 9525 w 523875"/>
                <a:gd name="connsiteY10" fmla="*/ 54768 h 1683543"/>
                <a:gd name="connsiteX11" fmla="*/ 0 w 523875"/>
                <a:gd name="connsiteY11" fmla="*/ 40481 h 1683543"/>
                <a:gd name="connsiteX12" fmla="*/ 0 w 523875"/>
                <a:gd name="connsiteY12" fmla="*/ 19050 h 1683543"/>
                <a:gd name="connsiteX13" fmla="*/ 7144 w 523875"/>
                <a:gd name="connsiteY13" fmla="*/ 4762 h 1683543"/>
                <a:gd name="connsiteX14" fmla="*/ 30956 w 523875"/>
                <a:gd name="connsiteY14" fmla="*/ 0 h 1683543"/>
                <a:gd name="connsiteX15" fmla="*/ 66675 w 523875"/>
                <a:gd name="connsiteY15" fmla="*/ 7143 h 1683543"/>
                <a:gd name="connsiteX16" fmla="*/ 114300 w 523875"/>
                <a:gd name="connsiteY16" fmla="*/ 9525 h 1683543"/>
                <a:gd name="connsiteX17" fmla="*/ 164306 w 523875"/>
                <a:gd name="connsiteY17" fmla="*/ 16668 h 1683543"/>
                <a:gd name="connsiteX18" fmla="*/ 230981 w 523875"/>
                <a:gd name="connsiteY18" fmla="*/ 33337 h 1683543"/>
                <a:gd name="connsiteX19" fmla="*/ 283369 w 523875"/>
                <a:gd name="connsiteY19" fmla="*/ 52387 h 1683543"/>
                <a:gd name="connsiteX20" fmla="*/ 369094 w 523875"/>
                <a:gd name="connsiteY20" fmla="*/ 97631 h 1683543"/>
                <a:gd name="connsiteX21" fmla="*/ 388144 w 523875"/>
                <a:gd name="connsiteY21" fmla="*/ 242887 h 1683543"/>
                <a:gd name="connsiteX22" fmla="*/ 457200 w 523875"/>
                <a:gd name="connsiteY22" fmla="*/ 702468 h 1683543"/>
                <a:gd name="connsiteX23" fmla="*/ 481012 w 523875"/>
                <a:gd name="connsiteY23" fmla="*/ 864393 h 1683543"/>
                <a:gd name="connsiteX24" fmla="*/ 523875 w 523875"/>
                <a:gd name="connsiteY24" fmla="*/ 1388268 h 1683543"/>
                <a:gd name="connsiteX25" fmla="*/ 514350 w 523875"/>
                <a:gd name="connsiteY25" fmla="*/ 1531143 h 1683543"/>
                <a:gd name="connsiteX26" fmla="*/ 504825 w 523875"/>
                <a:gd name="connsiteY26" fmla="*/ 1600200 h 1683543"/>
                <a:gd name="connsiteX27" fmla="*/ 492919 w 523875"/>
                <a:gd name="connsiteY27" fmla="*/ 1650206 h 1683543"/>
                <a:gd name="connsiteX28" fmla="*/ 476250 w 523875"/>
                <a:gd name="connsiteY28" fmla="*/ 1676400 h 1683543"/>
                <a:gd name="connsiteX29" fmla="*/ 457200 w 523875"/>
                <a:gd name="connsiteY29" fmla="*/ 1683543 h 1683543"/>
                <a:gd name="connsiteX30" fmla="*/ 431006 w 523875"/>
                <a:gd name="connsiteY30" fmla="*/ 1681162 h 1683543"/>
                <a:gd name="connsiteX31" fmla="*/ 397669 w 523875"/>
                <a:gd name="connsiteY31" fmla="*/ 1664493 h 1683543"/>
                <a:gd name="connsiteX32" fmla="*/ 366712 w 523875"/>
                <a:gd name="connsiteY32" fmla="*/ 1631156 h 1683543"/>
                <a:gd name="connsiteX33" fmla="*/ 333375 w 523875"/>
                <a:gd name="connsiteY33" fmla="*/ 1588293 h 1683543"/>
                <a:gd name="connsiteX34" fmla="*/ 314325 w 523875"/>
                <a:gd name="connsiteY34" fmla="*/ 1535906 h 1683543"/>
                <a:gd name="connsiteX35" fmla="*/ 300037 w 523875"/>
                <a:gd name="connsiteY35" fmla="*/ 1421606 h 1683543"/>
                <a:gd name="connsiteX36" fmla="*/ 297656 w 523875"/>
                <a:gd name="connsiteY36" fmla="*/ 1269206 h 1683543"/>
                <a:gd name="connsiteX37" fmla="*/ 269081 w 523875"/>
                <a:gd name="connsiteY37" fmla="*/ 1012031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3875" h="1683543">
                  <a:moveTo>
                    <a:pt x="269081" y="1012031"/>
                  </a:moveTo>
                  <a:lnTo>
                    <a:pt x="238125" y="671512"/>
                  </a:lnTo>
                  <a:lnTo>
                    <a:pt x="214312" y="431006"/>
                  </a:lnTo>
                  <a:lnTo>
                    <a:pt x="195262" y="295275"/>
                  </a:lnTo>
                  <a:lnTo>
                    <a:pt x="180975" y="240506"/>
                  </a:lnTo>
                  <a:lnTo>
                    <a:pt x="161925" y="192881"/>
                  </a:lnTo>
                  <a:lnTo>
                    <a:pt x="133350" y="145256"/>
                  </a:lnTo>
                  <a:lnTo>
                    <a:pt x="102394" y="114300"/>
                  </a:lnTo>
                  <a:lnTo>
                    <a:pt x="80962" y="95250"/>
                  </a:lnTo>
                  <a:lnTo>
                    <a:pt x="33337" y="66675"/>
                  </a:lnTo>
                  <a:lnTo>
                    <a:pt x="9525" y="54768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66675" y="7143"/>
                  </a:lnTo>
                  <a:lnTo>
                    <a:pt x="114300" y="9525"/>
                  </a:lnTo>
                  <a:lnTo>
                    <a:pt x="164306" y="16668"/>
                  </a:lnTo>
                  <a:lnTo>
                    <a:pt x="230981" y="33337"/>
                  </a:lnTo>
                  <a:lnTo>
                    <a:pt x="283369" y="52387"/>
                  </a:lnTo>
                  <a:lnTo>
                    <a:pt x="369094" y="97631"/>
                  </a:lnTo>
                  <a:lnTo>
                    <a:pt x="388144" y="242887"/>
                  </a:lnTo>
                  <a:lnTo>
                    <a:pt x="457200" y="702468"/>
                  </a:lnTo>
                  <a:lnTo>
                    <a:pt x="481012" y="864393"/>
                  </a:lnTo>
                  <a:lnTo>
                    <a:pt x="523875" y="1388268"/>
                  </a:lnTo>
                  <a:lnTo>
                    <a:pt x="514350" y="1531143"/>
                  </a:lnTo>
                  <a:lnTo>
                    <a:pt x="504825" y="1600200"/>
                  </a:lnTo>
                  <a:lnTo>
                    <a:pt x="492919" y="1650206"/>
                  </a:lnTo>
                  <a:lnTo>
                    <a:pt x="476250" y="1676400"/>
                  </a:lnTo>
                  <a:lnTo>
                    <a:pt x="457200" y="1683543"/>
                  </a:lnTo>
                  <a:lnTo>
                    <a:pt x="431006" y="1681162"/>
                  </a:lnTo>
                  <a:lnTo>
                    <a:pt x="397669" y="1664493"/>
                  </a:lnTo>
                  <a:lnTo>
                    <a:pt x="366712" y="1631156"/>
                  </a:lnTo>
                  <a:lnTo>
                    <a:pt x="333375" y="1588293"/>
                  </a:lnTo>
                  <a:lnTo>
                    <a:pt x="314325" y="1535906"/>
                  </a:lnTo>
                  <a:lnTo>
                    <a:pt x="300037" y="1421606"/>
                  </a:lnTo>
                  <a:cubicBezTo>
                    <a:pt x="299243" y="1370806"/>
                    <a:pt x="298450" y="1320006"/>
                    <a:pt x="297656" y="1269206"/>
                  </a:cubicBezTo>
                  <a:lnTo>
                    <a:pt x="269081" y="1012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BE983BBC-C895-47FD-AB30-A2C570BA4149}"/>
                </a:ext>
              </a:extLst>
            </p:cNvPr>
            <p:cNvSpPr/>
            <p:nvPr/>
          </p:nvSpPr>
          <p:spPr>
            <a:xfrm>
              <a:off x="3895725" y="4943475"/>
              <a:ext cx="555625" cy="1100138"/>
            </a:xfrm>
            <a:custGeom>
              <a:avLst/>
              <a:gdLst>
                <a:gd name="connsiteX0" fmla="*/ 0 w 554831"/>
                <a:gd name="connsiteY0" fmla="*/ 902494 h 1100138"/>
                <a:gd name="connsiteX1" fmla="*/ 38100 w 554831"/>
                <a:gd name="connsiteY1" fmla="*/ 769144 h 1100138"/>
                <a:gd name="connsiteX2" fmla="*/ 45244 w 554831"/>
                <a:gd name="connsiteY2" fmla="*/ 757238 h 1100138"/>
                <a:gd name="connsiteX3" fmla="*/ 100013 w 554831"/>
                <a:gd name="connsiteY3" fmla="*/ 711994 h 1100138"/>
                <a:gd name="connsiteX4" fmla="*/ 178594 w 554831"/>
                <a:gd name="connsiteY4" fmla="*/ 642938 h 1100138"/>
                <a:gd name="connsiteX5" fmla="*/ 252413 w 554831"/>
                <a:gd name="connsiteY5" fmla="*/ 566738 h 1100138"/>
                <a:gd name="connsiteX6" fmla="*/ 304800 w 554831"/>
                <a:gd name="connsiteY6" fmla="*/ 502444 h 1100138"/>
                <a:gd name="connsiteX7" fmla="*/ 361950 w 554831"/>
                <a:gd name="connsiteY7" fmla="*/ 426244 h 1100138"/>
                <a:gd name="connsiteX8" fmla="*/ 390525 w 554831"/>
                <a:gd name="connsiteY8" fmla="*/ 378619 h 1100138"/>
                <a:gd name="connsiteX9" fmla="*/ 414338 w 554831"/>
                <a:gd name="connsiteY9" fmla="*/ 326231 h 1100138"/>
                <a:gd name="connsiteX10" fmla="*/ 435769 w 554831"/>
                <a:gd name="connsiteY10" fmla="*/ 245269 h 1100138"/>
                <a:gd name="connsiteX11" fmla="*/ 454819 w 554831"/>
                <a:gd name="connsiteY11" fmla="*/ 128588 h 1100138"/>
                <a:gd name="connsiteX12" fmla="*/ 461963 w 554831"/>
                <a:gd name="connsiteY12" fmla="*/ 54769 h 1100138"/>
                <a:gd name="connsiteX13" fmla="*/ 464344 w 554831"/>
                <a:gd name="connsiteY13" fmla="*/ 33338 h 1100138"/>
                <a:gd name="connsiteX14" fmla="*/ 469106 w 554831"/>
                <a:gd name="connsiteY14" fmla="*/ 14288 h 1100138"/>
                <a:gd name="connsiteX15" fmla="*/ 483394 w 554831"/>
                <a:gd name="connsiteY15" fmla="*/ 0 h 1100138"/>
                <a:gd name="connsiteX16" fmla="*/ 500063 w 554831"/>
                <a:gd name="connsiteY16" fmla="*/ 0 h 1100138"/>
                <a:gd name="connsiteX17" fmla="*/ 516731 w 554831"/>
                <a:gd name="connsiteY17" fmla="*/ 9525 h 1100138"/>
                <a:gd name="connsiteX18" fmla="*/ 533400 w 554831"/>
                <a:gd name="connsiteY18" fmla="*/ 42863 h 1100138"/>
                <a:gd name="connsiteX19" fmla="*/ 542925 w 554831"/>
                <a:gd name="connsiteY19" fmla="*/ 92869 h 1100138"/>
                <a:gd name="connsiteX20" fmla="*/ 550069 w 554831"/>
                <a:gd name="connsiteY20" fmla="*/ 154781 h 1100138"/>
                <a:gd name="connsiteX21" fmla="*/ 554831 w 554831"/>
                <a:gd name="connsiteY21" fmla="*/ 216694 h 1100138"/>
                <a:gd name="connsiteX22" fmla="*/ 547688 w 554831"/>
                <a:gd name="connsiteY22" fmla="*/ 290513 h 1100138"/>
                <a:gd name="connsiteX23" fmla="*/ 535781 w 554831"/>
                <a:gd name="connsiteY23" fmla="*/ 392906 h 1100138"/>
                <a:gd name="connsiteX24" fmla="*/ 516731 w 554831"/>
                <a:gd name="connsiteY24" fmla="*/ 490538 h 1100138"/>
                <a:gd name="connsiteX25" fmla="*/ 495300 w 554831"/>
                <a:gd name="connsiteY25" fmla="*/ 592931 h 1100138"/>
                <a:gd name="connsiteX26" fmla="*/ 461963 w 554831"/>
                <a:gd name="connsiteY26" fmla="*/ 695325 h 1100138"/>
                <a:gd name="connsiteX27" fmla="*/ 419100 w 554831"/>
                <a:gd name="connsiteY27" fmla="*/ 792956 h 1100138"/>
                <a:gd name="connsiteX28" fmla="*/ 369094 w 554831"/>
                <a:gd name="connsiteY28" fmla="*/ 871538 h 1100138"/>
                <a:gd name="connsiteX29" fmla="*/ 323850 w 554831"/>
                <a:gd name="connsiteY29" fmla="*/ 933450 h 1100138"/>
                <a:gd name="connsiteX30" fmla="*/ 252413 w 554831"/>
                <a:gd name="connsiteY30" fmla="*/ 1007269 h 1100138"/>
                <a:gd name="connsiteX31" fmla="*/ 178594 w 554831"/>
                <a:gd name="connsiteY31" fmla="*/ 1057275 h 1100138"/>
                <a:gd name="connsiteX32" fmla="*/ 140494 w 554831"/>
                <a:gd name="connsiteY32" fmla="*/ 1078706 h 1100138"/>
                <a:gd name="connsiteX33" fmla="*/ 92869 w 554831"/>
                <a:gd name="connsiteY33" fmla="*/ 1090613 h 1100138"/>
                <a:gd name="connsiteX34" fmla="*/ 54769 w 554831"/>
                <a:gd name="connsiteY34" fmla="*/ 1100138 h 1100138"/>
                <a:gd name="connsiteX35" fmla="*/ 40481 w 554831"/>
                <a:gd name="connsiteY35" fmla="*/ 1095375 h 1100138"/>
                <a:gd name="connsiteX36" fmla="*/ 16669 w 554831"/>
                <a:gd name="connsiteY36" fmla="*/ 1069181 h 1100138"/>
                <a:gd name="connsiteX37" fmla="*/ 0 w 554831"/>
                <a:gd name="connsiteY37" fmla="*/ 1016794 h 1100138"/>
                <a:gd name="connsiteX38" fmla="*/ 0 w 554831"/>
                <a:gd name="connsiteY38" fmla="*/ 902494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4831" h="1100138">
                  <a:moveTo>
                    <a:pt x="0" y="902494"/>
                  </a:moveTo>
                  <a:lnTo>
                    <a:pt x="38100" y="769144"/>
                  </a:lnTo>
                  <a:lnTo>
                    <a:pt x="45244" y="757238"/>
                  </a:lnTo>
                  <a:lnTo>
                    <a:pt x="100013" y="711994"/>
                  </a:lnTo>
                  <a:lnTo>
                    <a:pt x="178594" y="642938"/>
                  </a:lnTo>
                  <a:lnTo>
                    <a:pt x="252413" y="566738"/>
                  </a:lnTo>
                  <a:lnTo>
                    <a:pt x="304800" y="502444"/>
                  </a:lnTo>
                  <a:lnTo>
                    <a:pt x="361950" y="426244"/>
                  </a:lnTo>
                  <a:lnTo>
                    <a:pt x="390525" y="378619"/>
                  </a:lnTo>
                  <a:lnTo>
                    <a:pt x="414338" y="326231"/>
                  </a:lnTo>
                  <a:lnTo>
                    <a:pt x="435769" y="245269"/>
                  </a:lnTo>
                  <a:cubicBezTo>
                    <a:pt x="442248" y="206397"/>
                    <a:pt x="454819" y="167997"/>
                    <a:pt x="454819" y="128588"/>
                  </a:cubicBezTo>
                  <a:lnTo>
                    <a:pt x="461963" y="54769"/>
                  </a:lnTo>
                  <a:lnTo>
                    <a:pt x="464344" y="33338"/>
                  </a:lnTo>
                  <a:lnTo>
                    <a:pt x="469106" y="14288"/>
                  </a:lnTo>
                  <a:lnTo>
                    <a:pt x="483394" y="0"/>
                  </a:lnTo>
                  <a:lnTo>
                    <a:pt x="500063" y="0"/>
                  </a:lnTo>
                  <a:lnTo>
                    <a:pt x="516731" y="9525"/>
                  </a:lnTo>
                  <a:lnTo>
                    <a:pt x="533400" y="42863"/>
                  </a:lnTo>
                  <a:lnTo>
                    <a:pt x="542925" y="92869"/>
                  </a:lnTo>
                  <a:lnTo>
                    <a:pt x="550069" y="154781"/>
                  </a:lnTo>
                  <a:lnTo>
                    <a:pt x="554831" y="216694"/>
                  </a:lnTo>
                  <a:lnTo>
                    <a:pt x="547688" y="290513"/>
                  </a:lnTo>
                  <a:lnTo>
                    <a:pt x="535781" y="392906"/>
                  </a:lnTo>
                  <a:lnTo>
                    <a:pt x="516731" y="490538"/>
                  </a:lnTo>
                  <a:lnTo>
                    <a:pt x="495300" y="592931"/>
                  </a:lnTo>
                  <a:lnTo>
                    <a:pt x="461963" y="695325"/>
                  </a:lnTo>
                  <a:lnTo>
                    <a:pt x="419100" y="792956"/>
                  </a:lnTo>
                  <a:lnTo>
                    <a:pt x="369094" y="871538"/>
                  </a:lnTo>
                  <a:lnTo>
                    <a:pt x="323850" y="933450"/>
                  </a:lnTo>
                  <a:lnTo>
                    <a:pt x="252413" y="1007269"/>
                  </a:lnTo>
                  <a:lnTo>
                    <a:pt x="178594" y="1057275"/>
                  </a:lnTo>
                  <a:lnTo>
                    <a:pt x="140494" y="1078706"/>
                  </a:lnTo>
                  <a:lnTo>
                    <a:pt x="92869" y="1090613"/>
                  </a:lnTo>
                  <a:lnTo>
                    <a:pt x="54769" y="1100138"/>
                  </a:lnTo>
                  <a:lnTo>
                    <a:pt x="40481" y="1095375"/>
                  </a:lnTo>
                  <a:lnTo>
                    <a:pt x="16669" y="1069181"/>
                  </a:lnTo>
                  <a:lnTo>
                    <a:pt x="0" y="10167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0ABBB327-20CF-4FB6-9998-F51E48B45307}"/>
                </a:ext>
              </a:extLst>
            </p:cNvPr>
            <p:cNvSpPr/>
            <p:nvPr/>
          </p:nvSpPr>
          <p:spPr>
            <a:xfrm>
              <a:off x="4957763" y="5043488"/>
              <a:ext cx="409575" cy="920750"/>
            </a:xfrm>
            <a:custGeom>
              <a:avLst/>
              <a:gdLst>
                <a:gd name="connsiteX0" fmla="*/ 161925 w 409575"/>
                <a:gd name="connsiteY0" fmla="*/ 645318 h 921543"/>
                <a:gd name="connsiteX1" fmla="*/ 161925 w 409575"/>
                <a:gd name="connsiteY1" fmla="*/ 523875 h 921543"/>
                <a:gd name="connsiteX2" fmla="*/ 154781 w 409575"/>
                <a:gd name="connsiteY2" fmla="*/ 466725 h 921543"/>
                <a:gd name="connsiteX3" fmla="*/ 147637 w 409575"/>
                <a:gd name="connsiteY3" fmla="*/ 419100 h 921543"/>
                <a:gd name="connsiteX4" fmla="*/ 133350 w 409575"/>
                <a:gd name="connsiteY4" fmla="*/ 357187 h 921543"/>
                <a:gd name="connsiteX5" fmla="*/ 107156 w 409575"/>
                <a:gd name="connsiteY5" fmla="*/ 285750 h 921543"/>
                <a:gd name="connsiteX6" fmla="*/ 61912 w 409575"/>
                <a:gd name="connsiteY6" fmla="*/ 176212 h 921543"/>
                <a:gd name="connsiteX7" fmla="*/ 28575 w 409575"/>
                <a:gd name="connsiteY7" fmla="*/ 102393 h 921543"/>
                <a:gd name="connsiteX8" fmla="*/ 4762 w 409575"/>
                <a:gd name="connsiteY8" fmla="*/ 57150 h 921543"/>
                <a:gd name="connsiteX9" fmla="*/ 0 w 409575"/>
                <a:gd name="connsiteY9" fmla="*/ 42862 h 921543"/>
                <a:gd name="connsiteX10" fmla="*/ 0 w 409575"/>
                <a:gd name="connsiteY10" fmla="*/ 30956 h 921543"/>
                <a:gd name="connsiteX11" fmla="*/ 0 w 409575"/>
                <a:gd name="connsiteY11" fmla="*/ 19050 h 921543"/>
                <a:gd name="connsiteX12" fmla="*/ 7143 w 409575"/>
                <a:gd name="connsiteY12" fmla="*/ 7143 h 921543"/>
                <a:gd name="connsiteX13" fmla="*/ 19050 w 409575"/>
                <a:gd name="connsiteY13" fmla="*/ 0 h 921543"/>
                <a:gd name="connsiteX14" fmla="*/ 42862 w 409575"/>
                <a:gd name="connsiteY14" fmla="*/ 4762 h 921543"/>
                <a:gd name="connsiteX15" fmla="*/ 66675 w 409575"/>
                <a:gd name="connsiteY15" fmla="*/ 23812 h 921543"/>
                <a:gd name="connsiteX16" fmla="*/ 111918 w 409575"/>
                <a:gd name="connsiteY16" fmla="*/ 69056 h 921543"/>
                <a:gd name="connsiteX17" fmla="*/ 169068 w 409575"/>
                <a:gd name="connsiteY17" fmla="*/ 130968 h 921543"/>
                <a:gd name="connsiteX18" fmla="*/ 230981 w 409575"/>
                <a:gd name="connsiteY18" fmla="*/ 204787 h 921543"/>
                <a:gd name="connsiteX19" fmla="*/ 273843 w 409575"/>
                <a:gd name="connsiteY19" fmla="*/ 259556 h 921543"/>
                <a:gd name="connsiteX20" fmla="*/ 316706 w 409575"/>
                <a:gd name="connsiteY20" fmla="*/ 323850 h 921543"/>
                <a:gd name="connsiteX21" fmla="*/ 357187 w 409575"/>
                <a:gd name="connsiteY21" fmla="*/ 395287 h 921543"/>
                <a:gd name="connsiteX22" fmla="*/ 383381 w 409575"/>
                <a:gd name="connsiteY22" fmla="*/ 447675 h 921543"/>
                <a:gd name="connsiteX23" fmla="*/ 395287 w 409575"/>
                <a:gd name="connsiteY23" fmla="*/ 481012 h 921543"/>
                <a:gd name="connsiteX24" fmla="*/ 402431 w 409575"/>
                <a:gd name="connsiteY24" fmla="*/ 526256 h 921543"/>
                <a:gd name="connsiteX25" fmla="*/ 407193 w 409575"/>
                <a:gd name="connsiteY25" fmla="*/ 561975 h 921543"/>
                <a:gd name="connsiteX26" fmla="*/ 409575 w 409575"/>
                <a:gd name="connsiteY26" fmla="*/ 611981 h 921543"/>
                <a:gd name="connsiteX27" fmla="*/ 409575 w 409575"/>
                <a:gd name="connsiteY27" fmla="*/ 673893 h 921543"/>
                <a:gd name="connsiteX28" fmla="*/ 402431 w 409575"/>
                <a:gd name="connsiteY28" fmla="*/ 738187 h 921543"/>
                <a:gd name="connsiteX29" fmla="*/ 385762 w 409575"/>
                <a:gd name="connsiteY29" fmla="*/ 804862 h 921543"/>
                <a:gd name="connsiteX30" fmla="*/ 369093 w 409575"/>
                <a:gd name="connsiteY30" fmla="*/ 857250 h 921543"/>
                <a:gd name="connsiteX31" fmla="*/ 345281 w 409575"/>
                <a:gd name="connsiteY31" fmla="*/ 892968 h 921543"/>
                <a:gd name="connsiteX32" fmla="*/ 321468 w 409575"/>
                <a:gd name="connsiteY32" fmla="*/ 909637 h 921543"/>
                <a:gd name="connsiteX33" fmla="*/ 297656 w 409575"/>
                <a:gd name="connsiteY33" fmla="*/ 919162 h 921543"/>
                <a:gd name="connsiteX34" fmla="*/ 278606 w 409575"/>
                <a:gd name="connsiteY34" fmla="*/ 921543 h 921543"/>
                <a:gd name="connsiteX35" fmla="*/ 247650 w 409575"/>
                <a:gd name="connsiteY35" fmla="*/ 921543 h 921543"/>
                <a:gd name="connsiteX36" fmla="*/ 219075 w 409575"/>
                <a:gd name="connsiteY36" fmla="*/ 914400 h 921543"/>
                <a:gd name="connsiteX37" fmla="*/ 188118 w 409575"/>
                <a:gd name="connsiteY37" fmla="*/ 895350 h 921543"/>
                <a:gd name="connsiteX38" fmla="*/ 173831 w 409575"/>
                <a:gd name="connsiteY38" fmla="*/ 876300 h 921543"/>
                <a:gd name="connsiteX39" fmla="*/ 166687 w 409575"/>
                <a:gd name="connsiteY39" fmla="*/ 826293 h 921543"/>
                <a:gd name="connsiteX40" fmla="*/ 164306 w 409575"/>
                <a:gd name="connsiteY40" fmla="*/ 759618 h 921543"/>
                <a:gd name="connsiteX41" fmla="*/ 161925 w 409575"/>
                <a:gd name="connsiteY41" fmla="*/ 645318 h 92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921543">
                  <a:moveTo>
                    <a:pt x="161925" y="645318"/>
                  </a:moveTo>
                  <a:lnTo>
                    <a:pt x="161925" y="523875"/>
                  </a:lnTo>
                  <a:lnTo>
                    <a:pt x="154781" y="466725"/>
                  </a:lnTo>
                  <a:lnTo>
                    <a:pt x="147637" y="419100"/>
                  </a:lnTo>
                  <a:lnTo>
                    <a:pt x="133350" y="357187"/>
                  </a:lnTo>
                  <a:lnTo>
                    <a:pt x="107156" y="285750"/>
                  </a:lnTo>
                  <a:lnTo>
                    <a:pt x="61912" y="176212"/>
                  </a:lnTo>
                  <a:lnTo>
                    <a:pt x="28575" y="102393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3" y="7143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66675" y="23812"/>
                  </a:lnTo>
                  <a:lnTo>
                    <a:pt x="111918" y="69056"/>
                  </a:lnTo>
                  <a:lnTo>
                    <a:pt x="169068" y="130968"/>
                  </a:lnTo>
                  <a:lnTo>
                    <a:pt x="230981" y="204787"/>
                  </a:lnTo>
                  <a:lnTo>
                    <a:pt x="273843" y="259556"/>
                  </a:lnTo>
                  <a:lnTo>
                    <a:pt x="316706" y="323850"/>
                  </a:lnTo>
                  <a:lnTo>
                    <a:pt x="357187" y="395287"/>
                  </a:lnTo>
                  <a:lnTo>
                    <a:pt x="383381" y="447675"/>
                  </a:lnTo>
                  <a:lnTo>
                    <a:pt x="395287" y="481012"/>
                  </a:lnTo>
                  <a:lnTo>
                    <a:pt x="402431" y="526256"/>
                  </a:lnTo>
                  <a:lnTo>
                    <a:pt x="407193" y="561975"/>
                  </a:lnTo>
                  <a:lnTo>
                    <a:pt x="409575" y="611981"/>
                  </a:lnTo>
                  <a:lnTo>
                    <a:pt x="409575" y="673893"/>
                  </a:lnTo>
                  <a:lnTo>
                    <a:pt x="402431" y="738187"/>
                  </a:lnTo>
                  <a:lnTo>
                    <a:pt x="385762" y="804862"/>
                  </a:lnTo>
                  <a:lnTo>
                    <a:pt x="369093" y="857250"/>
                  </a:lnTo>
                  <a:lnTo>
                    <a:pt x="345281" y="892968"/>
                  </a:lnTo>
                  <a:lnTo>
                    <a:pt x="321468" y="909637"/>
                  </a:lnTo>
                  <a:lnTo>
                    <a:pt x="297656" y="919162"/>
                  </a:lnTo>
                  <a:lnTo>
                    <a:pt x="278606" y="921543"/>
                  </a:lnTo>
                  <a:lnTo>
                    <a:pt x="247650" y="921543"/>
                  </a:lnTo>
                  <a:lnTo>
                    <a:pt x="219075" y="914400"/>
                  </a:lnTo>
                  <a:lnTo>
                    <a:pt x="188118" y="895350"/>
                  </a:lnTo>
                  <a:lnTo>
                    <a:pt x="173831" y="876300"/>
                  </a:lnTo>
                  <a:lnTo>
                    <a:pt x="166687" y="826293"/>
                  </a:lnTo>
                  <a:cubicBezTo>
                    <a:pt x="165893" y="804068"/>
                    <a:pt x="165100" y="781843"/>
                    <a:pt x="164306" y="759618"/>
                  </a:cubicBezTo>
                  <a:cubicBezTo>
                    <a:pt x="163512" y="721518"/>
                    <a:pt x="162719" y="683418"/>
                    <a:pt x="161925" y="64531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1601CA6D-888A-41F6-A86D-6D1DA37969BD}"/>
                </a:ext>
              </a:extLst>
            </p:cNvPr>
            <p:cNvSpPr/>
            <p:nvPr/>
          </p:nvSpPr>
          <p:spPr>
            <a:xfrm>
              <a:off x="5727700" y="4957763"/>
              <a:ext cx="533400" cy="1004887"/>
            </a:xfrm>
            <a:custGeom>
              <a:avLst/>
              <a:gdLst>
                <a:gd name="connsiteX0" fmla="*/ 223838 w 533400"/>
                <a:gd name="connsiteY0" fmla="*/ 704850 h 1004887"/>
                <a:gd name="connsiteX1" fmla="*/ 214313 w 533400"/>
                <a:gd name="connsiteY1" fmla="*/ 566737 h 1004887"/>
                <a:gd name="connsiteX2" fmla="*/ 192882 w 533400"/>
                <a:gd name="connsiteY2" fmla="*/ 457200 h 1004887"/>
                <a:gd name="connsiteX3" fmla="*/ 159544 w 533400"/>
                <a:gd name="connsiteY3" fmla="*/ 352425 h 1004887"/>
                <a:gd name="connsiteX4" fmla="*/ 130969 w 533400"/>
                <a:gd name="connsiteY4" fmla="*/ 283368 h 1004887"/>
                <a:gd name="connsiteX5" fmla="*/ 92869 w 533400"/>
                <a:gd name="connsiteY5" fmla="*/ 202406 h 1004887"/>
                <a:gd name="connsiteX6" fmla="*/ 47625 w 533400"/>
                <a:gd name="connsiteY6" fmla="*/ 121443 h 1004887"/>
                <a:gd name="connsiteX7" fmla="*/ 11907 w 533400"/>
                <a:gd name="connsiteY7" fmla="*/ 66675 h 1004887"/>
                <a:gd name="connsiteX8" fmla="*/ 0 w 533400"/>
                <a:gd name="connsiteY8" fmla="*/ 40481 h 1004887"/>
                <a:gd name="connsiteX9" fmla="*/ 0 w 533400"/>
                <a:gd name="connsiteY9" fmla="*/ 21431 h 1004887"/>
                <a:gd name="connsiteX10" fmla="*/ 2382 w 533400"/>
                <a:gd name="connsiteY10" fmla="*/ 9525 h 1004887"/>
                <a:gd name="connsiteX11" fmla="*/ 11907 w 533400"/>
                <a:gd name="connsiteY11" fmla="*/ 2381 h 1004887"/>
                <a:gd name="connsiteX12" fmla="*/ 26194 w 533400"/>
                <a:gd name="connsiteY12" fmla="*/ 0 h 1004887"/>
                <a:gd name="connsiteX13" fmla="*/ 47625 w 533400"/>
                <a:gd name="connsiteY13" fmla="*/ 9525 h 1004887"/>
                <a:gd name="connsiteX14" fmla="*/ 109538 w 533400"/>
                <a:gd name="connsiteY14" fmla="*/ 59531 h 1004887"/>
                <a:gd name="connsiteX15" fmla="*/ 202407 w 533400"/>
                <a:gd name="connsiteY15" fmla="*/ 140493 h 1004887"/>
                <a:gd name="connsiteX16" fmla="*/ 295275 w 533400"/>
                <a:gd name="connsiteY16" fmla="*/ 223837 h 1004887"/>
                <a:gd name="connsiteX17" fmla="*/ 364332 w 533400"/>
                <a:gd name="connsiteY17" fmla="*/ 297656 h 1004887"/>
                <a:gd name="connsiteX18" fmla="*/ 416719 w 533400"/>
                <a:gd name="connsiteY18" fmla="*/ 361950 h 1004887"/>
                <a:gd name="connsiteX19" fmla="*/ 452438 w 533400"/>
                <a:gd name="connsiteY19" fmla="*/ 404812 h 1004887"/>
                <a:gd name="connsiteX20" fmla="*/ 476250 w 533400"/>
                <a:gd name="connsiteY20" fmla="*/ 450056 h 1004887"/>
                <a:gd name="connsiteX21" fmla="*/ 497682 w 533400"/>
                <a:gd name="connsiteY21" fmla="*/ 495300 h 1004887"/>
                <a:gd name="connsiteX22" fmla="*/ 514350 w 533400"/>
                <a:gd name="connsiteY22" fmla="*/ 552450 h 1004887"/>
                <a:gd name="connsiteX23" fmla="*/ 523875 w 533400"/>
                <a:gd name="connsiteY23" fmla="*/ 604837 h 1004887"/>
                <a:gd name="connsiteX24" fmla="*/ 533400 w 533400"/>
                <a:gd name="connsiteY24" fmla="*/ 678656 h 1004887"/>
                <a:gd name="connsiteX25" fmla="*/ 531019 w 533400"/>
                <a:gd name="connsiteY25" fmla="*/ 754856 h 1004887"/>
                <a:gd name="connsiteX26" fmla="*/ 526257 w 533400"/>
                <a:gd name="connsiteY26" fmla="*/ 831056 h 1004887"/>
                <a:gd name="connsiteX27" fmla="*/ 511969 w 533400"/>
                <a:gd name="connsiteY27" fmla="*/ 897731 h 1004887"/>
                <a:gd name="connsiteX28" fmla="*/ 497682 w 533400"/>
                <a:gd name="connsiteY28" fmla="*/ 935831 h 1004887"/>
                <a:gd name="connsiteX29" fmla="*/ 473869 w 533400"/>
                <a:gd name="connsiteY29" fmla="*/ 976312 h 1004887"/>
                <a:gd name="connsiteX30" fmla="*/ 447675 w 533400"/>
                <a:gd name="connsiteY30" fmla="*/ 997743 h 1004887"/>
                <a:gd name="connsiteX31" fmla="*/ 426244 w 533400"/>
                <a:gd name="connsiteY31" fmla="*/ 1002506 h 1004887"/>
                <a:gd name="connsiteX32" fmla="*/ 404813 w 533400"/>
                <a:gd name="connsiteY32" fmla="*/ 1004887 h 1004887"/>
                <a:gd name="connsiteX33" fmla="*/ 369094 w 533400"/>
                <a:gd name="connsiteY33" fmla="*/ 995362 h 1004887"/>
                <a:gd name="connsiteX34" fmla="*/ 333375 w 533400"/>
                <a:gd name="connsiteY34" fmla="*/ 973931 h 1004887"/>
                <a:gd name="connsiteX35" fmla="*/ 300038 w 533400"/>
                <a:gd name="connsiteY35" fmla="*/ 940593 h 1004887"/>
                <a:gd name="connsiteX36" fmla="*/ 273844 w 533400"/>
                <a:gd name="connsiteY36" fmla="*/ 909637 h 1004887"/>
                <a:gd name="connsiteX37" fmla="*/ 254794 w 533400"/>
                <a:gd name="connsiteY37" fmla="*/ 876300 h 1004887"/>
                <a:gd name="connsiteX38" fmla="*/ 242888 w 533400"/>
                <a:gd name="connsiteY38" fmla="*/ 823912 h 1004887"/>
                <a:gd name="connsiteX39" fmla="*/ 223838 w 533400"/>
                <a:gd name="connsiteY39" fmla="*/ 70485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1004887">
                  <a:moveTo>
                    <a:pt x="223838" y="704850"/>
                  </a:moveTo>
                  <a:lnTo>
                    <a:pt x="214313" y="566737"/>
                  </a:lnTo>
                  <a:lnTo>
                    <a:pt x="192882" y="457200"/>
                  </a:lnTo>
                  <a:lnTo>
                    <a:pt x="159544" y="352425"/>
                  </a:lnTo>
                  <a:lnTo>
                    <a:pt x="130969" y="283368"/>
                  </a:lnTo>
                  <a:lnTo>
                    <a:pt x="92869" y="202406"/>
                  </a:lnTo>
                  <a:lnTo>
                    <a:pt x="47625" y="121443"/>
                  </a:lnTo>
                  <a:lnTo>
                    <a:pt x="11907" y="66675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109538" y="59531"/>
                  </a:lnTo>
                  <a:lnTo>
                    <a:pt x="202407" y="140493"/>
                  </a:lnTo>
                  <a:lnTo>
                    <a:pt x="295275" y="223837"/>
                  </a:lnTo>
                  <a:lnTo>
                    <a:pt x="364332" y="297656"/>
                  </a:lnTo>
                  <a:lnTo>
                    <a:pt x="416719" y="361950"/>
                  </a:lnTo>
                  <a:lnTo>
                    <a:pt x="452438" y="404812"/>
                  </a:lnTo>
                  <a:lnTo>
                    <a:pt x="476250" y="450056"/>
                  </a:lnTo>
                  <a:lnTo>
                    <a:pt x="497682" y="495300"/>
                  </a:lnTo>
                  <a:lnTo>
                    <a:pt x="514350" y="552450"/>
                  </a:lnTo>
                  <a:lnTo>
                    <a:pt x="523875" y="604837"/>
                  </a:lnTo>
                  <a:lnTo>
                    <a:pt x="533400" y="678656"/>
                  </a:lnTo>
                  <a:cubicBezTo>
                    <a:pt x="532606" y="704056"/>
                    <a:pt x="531813" y="729456"/>
                    <a:pt x="531019" y="754856"/>
                  </a:cubicBezTo>
                  <a:lnTo>
                    <a:pt x="526257" y="831056"/>
                  </a:lnTo>
                  <a:lnTo>
                    <a:pt x="511969" y="897731"/>
                  </a:lnTo>
                  <a:lnTo>
                    <a:pt x="497682" y="935831"/>
                  </a:lnTo>
                  <a:lnTo>
                    <a:pt x="473869" y="976312"/>
                  </a:lnTo>
                  <a:lnTo>
                    <a:pt x="447675" y="997743"/>
                  </a:lnTo>
                  <a:lnTo>
                    <a:pt x="426244" y="1002506"/>
                  </a:lnTo>
                  <a:lnTo>
                    <a:pt x="404813" y="1004887"/>
                  </a:lnTo>
                  <a:lnTo>
                    <a:pt x="369094" y="995362"/>
                  </a:lnTo>
                  <a:lnTo>
                    <a:pt x="333375" y="973931"/>
                  </a:lnTo>
                  <a:lnTo>
                    <a:pt x="300038" y="940593"/>
                  </a:lnTo>
                  <a:lnTo>
                    <a:pt x="273844" y="909637"/>
                  </a:lnTo>
                  <a:lnTo>
                    <a:pt x="254794" y="876300"/>
                  </a:lnTo>
                  <a:lnTo>
                    <a:pt x="242888" y="823912"/>
                  </a:lnTo>
                  <a:lnTo>
                    <a:pt x="223838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C03573F4-F222-4872-8F11-660A74885243}"/>
                </a:ext>
              </a:extLst>
            </p:cNvPr>
            <p:cNvSpPr/>
            <p:nvPr/>
          </p:nvSpPr>
          <p:spPr>
            <a:xfrm>
              <a:off x="6675438" y="4913313"/>
              <a:ext cx="681037" cy="1060450"/>
            </a:xfrm>
            <a:custGeom>
              <a:avLst/>
              <a:gdLst>
                <a:gd name="connsiteX0" fmla="*/ 366712 w 681037"/>
                <a:gd name="connsiteY0" fmla="*/ 814387 h 1062037"/>
                <a:gd name="connsiteX1" fmla="*/ 273844 w 681037"/>
                <a:gd name="connsiteY1" fmla="*/ 569119 h 1062037"/>
                <a:gd name="connsiteX2" fmla="*/ 188119 w 681037"/>
                <a:gd name="connsiteY2" fmla="*/ 371475 h 1062037"/>
                <a:gd name="connsiteX3" fmla="*/ 123825 w 681037"/>
                <a:gd name="connsiteY3" fmla="*/ 240506 h 1062037"/>
                <a:gd name="connsiteX4" fmla="*/ 52387 w 681037"/>
                <a:gd name="connsiteY4" fmla="*/ 121444 h 1062037"/>
                <a:gd name="connsiteX5" fmla="*/ 7144 w 681037"/>
                <a:gd name="connsiteY5" fmla="*/ 57150 h 1062037"/>
                <a:gd name="connsiteX6" fmla="*/ 2381 w 681037"/>
                <a:gd name="connsiteY6" fmla="*/ 38100 h 1062037"/>
                <a:gd name="connsiteX7" fmla="*/ 0 w 681037"/>
                <a:gd name="connsiteY7" fmla="*/ 21431 h 1062037"/>
                <a:gd name="connsiteX8" fmla="*/ 2381 w 681037"/>
                <a:gd name="connsiteY8" fmla="*/ 9525 h 1062037"/>
                <a:gd name="connsiteX9" fmla="*/ 16669 w 681037"/>
                <a:gd name="connsiteY9" fmla="*/ 0 h 1062037"/>
                <a:gd name="connsiteX10" fmla="*/ 33337 w 681037"/>
                <a:gd name="connsiteY10" fmla="*/ 0 h 1062037"/>
                <a:gd name="connsiteX11" fmla="*/ 54769 w 681037"/>
                <a:gd name="connsiteY11" fmla="*/ 4762 h 1062037"/>
                <a:gd name="connsiteX12" fmla="*/ 133350 w 681037"/>
                <a:gd name="connsiteY12" fmla="*/ 73819 h 1062037"/>
                <a:gd name="connsiteX13" fmla="*/ 235744 w 681037"/>
                <a:gd name="connsiteY13" fmla="*/ 169069 h 1062037"/>
                <a:gd name="connsiteX14" fmla="*/ 342900 w 681037"/>
                <a:gd name="connsiteY14" fmla="*/ 273844 h 1062037"/>
                <a:gd name="connsiteX15" fmla="*/ 450056 w 681037"/>
                <a:gd name="connsiteY15" fmla="*/ 385762 h 1062037"/>
                <a:gd name="connsiteX16" fmla="*/ 538162 w 681037"/>
                <a:gd name="connsiteY16" fmla="*/ 488156 h 1062037"/>
                <a:gd name="connsiteX17" fmla="*/ 602456 w 681037"/>
                <a:gd name="connsiteY17" fmla="*/ 581025 h 1062037"/>
                <a:gd name="connsiteX18" fmla="*/ 650081 w 681037"/>
                <a:gd name="connsiteY18" fmla="*/ 666750 h 1062037"/>
                <a:gd name="connsiteX19" fmla="*/ 669131 w 681037"/>
                <a:gd name="connsiteY19" fmla="*/ 709612 h 1062037"/>
                <a:gd name="connsiteX20" fmla="*/ 681037 w 681037"/>
                <a:gd name="connsiteY20" fmla="*/ 754856 h 1062037"/>
                <a:gd name="connsiteX21" fmla="*/ 681037 w 681037"/>
                <a:gd name="connsiteY21" fmla="*/ 797719 h 1062037"/>
                <a:gd name="connsiteX22" fmla="*/ 673894 w 681037"/>
                <a:gd name="connsiteY22" fmla="*/ 859631 h 1062037"/>
                <a:gd name="connsiteX23" fmla="*/ 661987 w 681037"/>
                <a:gd name="connsiteY23" fmla="*/ 919162 h 1062037"/>
                <a:gd name="connsiteX24" fmla="*/ 635794 w 681037"/>
                <a:gd name="connsiteY24" fmla="*/ 983456 h 1062037"/>
                <a:gd name="connsiteX25" fmla="*/ 602456 w 681037"/>
                <a:gd name="connsiteY25" fmla="*/ 1026319 h 1062037"/>
                <a:gd name="connsiteX26" fmla="*/ 571500 w 681037"/>
                <a:gd name="connsiteY26" fmla="*/ 1054894 h 1062037"/>
                <a:gd name="connsiteX27" fmla="*/ 550069 w 681037"/>
                <a:gd name="connsiteY27" fmla="*/ 1062037 h 1062037"/>
                <a:gd name="connsiteX28" fmla="*/ 521494 w 681037"/>
                <a:gd name="connsiteY28" fmla="*/ 1062037 h 1062037"/>
                <a:gd name="connsiteX29" fmla="*/ 497681 w 681037"/>
                <a:gd name="connsiteY29" fmla="*/ 1054894 h 1062037"/>
                <a:gd name="connsiteX30" fmla="*/ 469106 w 681037"/>
                <a:gd name="connsiteY30" fmla="*/ 1033462 h 1062037"/>
                <a:gd name="connsiteX31" fmla="*/ 435769 w 681037"/>
                <a:gd name="connsiteY31" fmla="*/ 1000125 h 1062037"/>
                <a:gd name="connsiteX32" fmla="*/ 419100 w 681037"/>
                <a:gd name="connsiteY32" fmla="*/ 959644 h 1062037"/>
                <a:gd name="connsiteX33" fmla="*/ 366712 w 681037"/>
                <a:gd name="connsiteY33" fmla="*/ 8143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81037" h="1062037">
                  <a:moveTo>
                    <a:pt x="366712" y="814387"/>
                  </a:moveTo>
                  <a:lnTo>
                    <a:pt x="273844" y="569119"/>
                  </a:lnTo>
                  <a:lnTo>
                    <a:pt x="188119" y="371475"/>
                  </a:lnTo>
                  <a:lnTo>
                    <a:pt x="123825" y="240506"/>
                  </a:lnTo>
                  <a:lnTo>
                    <a:pt x="52387" y="121444"/>
                  </a:lnTo>
                  <a:lnTo>
                    <a:pt x="7144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33337" y="0"/>
                  </a:lnTo>
                  <a:lnTo>
                    <a:pt x="54769" y="4762"/>
                  </a:lnTo>
                  <a:lnTo>
                    <a:pt x="133350" y="73819"/>
                  </a:lnTo>
                  <a:lnTo>
                    <a:pt x="235744" y="169069"/>
                  </a:lnTo>
                  <a:lnTo>
                    <a:pt x="342900" y="273844"/>
                  </a:lnTo>
                  <a:lnTo>
                    <a:pt x="450056" y="385762"/>
                  </a:lnTo>
                  <a:lnTo>
                    <a:pt x="538162" y="488156"/>
                  </a:lnTo>
                  <a:lnTo>
                    <a:pt x="602456" y="581025"/>
                  </a:lnTo>
                  <a:lnTo>
                    <a:pt x="650081" y="666750"/>
                  </a:lnTo>
                  <a:lnTo>
                    <a:pt x="669131" y="709612"/>
                  </a:lnTo>
                  <a:lnTo>
                    <a:pt x="681037" y="754856"/>
                  </a:lnTo>
                  <a:lnTo>
                    <a:pt x="681037" y="797719"/>
                  </a:lnTo>
                  <a:lnTo>
                    <a:pt x="673894" y="859631"/>
                  </a:lnTo>
                  <a:lnTo>
                    <a:pt x="661987" y="919162"/>
                  </a:lnTo>
                  <a:lnTo>
                    <a:pt x="635794" y="983456"/>
                  </a:lnTo>
                  <a:lnTo>
                    <a:pt x="602456" y="1026319"/>
                  </a:lnTo>
                  <a:lnTo>
                    <a:pt x="571500" y="1054894"/>
                  </a:lnTo>
                  <a:lnTo>
                    <a:pt x="550069" y="1062037"/>
                  </a:lnTo>
                  <a:lnTo>
                    <a:pt x="521494" y="1062037"/>
                  </a:lnTo>
                  <a:lnTo>
                    <a:pt x="497681" y="1054894"/>
                  </a:lnTo>
                  <a:lnTo>
                    <a:pt x="469106" y="1033462"/>
                  </a:lnTo>
                  <a:lnTo>
                    <a:pt x="435769" y="1000125"/>
                  </a:lnTo>
                  <a:lnTo>
                    <a:pt x="419100" y="959644"/>
                  </a:lnTo>
                  <a:lnTo>
                    <a:pt x="366712" y="814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9BF542FC-41F7-42A9-A12F-CD02FC04135B}"/>
                </a:ext>
              </a:extLst>
            </p:cNvPr>
            <p:cNvSpPr/>
            <p:nvPr/>
          </p:nvSpPr>
          <p:spPr>
            <a:xfrm rot="16200000">
              <a:off x="2501107" y="4309269"/>
              <a:ext cx="1897062" cy="1066800"/>
            </a:xfrm>
            <a:custGeom>
              <a:avLst/>
              <a:gdLst>
                <a:gd name="connsiteX0" fmla="*/ 778668 w 1897856"/>
                <a:gd name="connsiteY0" fmla="*/ 578644 h 1066800"/>
                <a:gd name="connsiteX1" fmla="*/ 564356 w 1897856"/>
                <a:gd name="connsiteY1" fmla="*/ 461963 h 1066800"/>
                <a:gd name="connsiteX2" fmla="*/ 392906 w 1897856"/>
                <a:gd name="connsiteY2" fmla="*/ 366713 h 1066800"/>
                <a:gd name="connsiteX3" fmla="*/ 245268 w 1897856"/>
                <a:gd name="connsiteY3" fmla="*/ 283369 h 1066800"/>
                <a:gd name="connsiteX4" fmla="*/ 188118 w 1897856"/>
                <a:gd name="connsiteY4" fmla="*/ 252413 h 1066800"/>
                <a:gd name="connsiteX5" fmla="*/ 154781 w 1897856"/>
                <a:gd name="connsiteY5" fmla="*/ 230982 h 1066800"/>
                <a:gd name="connsiteX6" fmla="*/ 126206 w 1897856"/>
                <a:gd name="connsiteY6" fmla="*/ 214313 h 1066800"/>
                <a:gd name="connsiteX7" fmla="*/ 0 w 1897856"/>
                <a:gd name="connsiteY7" fmla="*/ 150019 h 1066800"/>
                <a:gd name="connsiteX8" fmla="*/ 454818 w 1897856"/>
                <a:gd name="connsiteY8" fmla="*/ 0 h 1066800"/>
                <a:gd name="connsiteX9" fmla="*/ 478631 w 1897856"/>
                <a:gd name="connsiteY9" fmla="*/ 35719 h 1066800"/>
                <a:gd name="connsiteX10" fmla="*/ 476250 w 1897856"/>
                <a:gd name="connsiteY10" fmla="*/ 66675 h 1066800"/>
                <a:gd name="connsiteX11" fmla="*/ 490537 w 1897856"/>
                <a:gd name="connsiteY11" fmla="*/ 114300 h 1066800"/>
                <a:gd name="connsiteX12" fmla="*/ 509587 w 1897856"/>
                <a:gd name="connsiteY12" fmla="*/ 150019 h 1066800"/>
                <a:gd name="connsiteX13" fmla="*/ 540543 w 1897856"/>
                <a:gd name="connsiteY13" fmla="*/ 178594 h 1066800"/>
                <a:gd name="connsiteX14" fmla="*/ 726281 w 1897856"/>
                <a:gd name="connsiteY14" fmla="*/ 302419 h 1066800"/>
                <a:gd name="connsiteX15" fmla="*/ 1066800 w 1897856"/>
                <a:gd name="connsiteY15" fmla="*/ 521494 h 1066800"/>
                <a:gd name="connsiteX16" fmla="*/ 1404937 w 1897856"/>
                <a:gd name="connsiteY16" fmla="*/ 726282 h 1066800"/>
                <a:gd name="connsiteX17" fmla="*/ 1664493 w 1897856"/>
                <a:gd name="connsiteY17" fmla="*/ 881063 h 1066800"/>
                <a:gd name="connsiteX18" fmla="*/ 1859756 w 1897856"/>
                <a:gd name="connsiteY18" fmla="*/ 992982 h 1066800"/>
                <a:gd name="connsiteX19" fmla="*/ 1881187 w 1897856"/>
                <a:gd name="connsiteY19" fmla="*/ 1007269 h 1066800"/>
                <a:gd name="connsiteX20" fmla="*/ 1893093 w 1897856"/>
                <a:gd name="connsiteY20" fmla="*/ 1023938 h 1066800"/>
                <a:gd name="connsiteX21" fmla="*/ 1897856 w 1897856"/>
                <a:gd name="connsiteY21" fmla="*/ 1040607 h 1066800"/>
                <a:gd name="connsiteX22" fmla="*/ 1893093 w 1897856"/>
                <a:gd name="connsiteY22" fmla="*/ 1054894 h 1066800"/>
                <a:gd name="connsiteX23" fmla="*/ 1878806 w 1897856"/>
                <a:gd name="connsiteY23" fmla="*/ 1064419 h 1066800"/>
                <a:gd name="connsiteX24" fmla="*/ 1859756 w 1897856"/>
                <a:gd name="connsiteY24" fmla="*/ 1066800 h 1066800"/>
                <a:gd name="connsiteX25" fmla="*/ 1819275 w 1897856"/>
                <a:gd name="connsiteY25" fmla="*/ 1057275 h 1066800"/>
                <a:gd name="connsiteX26" fmla="*/ 1528762 w 1897856"/>
                <a:gd name="connsiteY26" fmla="*/ 942975 h 1066800"/>
                <a:gd name="connsiteX27" fmla="*/ 1235868 w 1897856"/>
                <a:gd name="connsiteY27" fmla="*/ 809625 h 1066800"/>
                <a:gd name="connsiteX28" fmla="*/ 1078706 w 1897856"/>
                <a:gd name="connsiteY28" fmla="*/ 735807 h 1066800"/>
                <a:gd name="connsiteX29" fmla="*/ 962025 w 1897856"/>
                <a:gd name="connsiteY29" fmla="*/ 678657 h 1066800"/>
                <a:gd name="connsiteX30" fmla="*/ 778668 w 1897856"/>
                <a:gd name="connsiteY30" fmla="*/ 5786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7856" h="1066800">
                  <a:moveTo>
                    <a:pt x="778668" y="578644"/>
                  </a:moveTo>
                  <a:lnTo>
                    <a:pt x="564356" y="461963"/>
                  </a:lnTo>
                  <a:lnTo>
                    <a:pt x="392906" y="366713"/>
                  </a:lnTo>
                  <a:lnTo>
                    <a:pt x="245268" y="283369"/>
                  </a:lnTo>
                  <a:lnTo>
                    <a:pt x="188118" y="252413"/>
                  </a:lnTo>
                  <a:lnTo>
                    <a:pt x="154781" y="230982"/>
                  </a:lnTo>
                  <a:lnTo>
                    <a:pt x="126206" y="214313"/>
                  </a:lnTo>
                  <a:lnTo>
                    <a:pt x="0" y="150019"/>
                  </a:lnTo>
                  <a:lnTo>
                    <a:pt x="454818" y="0"/>
                  </a:lnTo>
                  <a:lnTo>
                    <a:pt x="478631" y="35719"/>
                  </a:lnTo>
                  <a:lnTo>
                    <a:pt x="476250" y="66675"/>
                  </a:lnTo>
                  <a:lnTo>
                    <a:pt x="490537" y="114300"/>
                  </a:lnTo>
                  <a:lnTo>
                    <a:pt x="509587" y="150019"/>
                  </a:lnTo>
                  <a:lnTo>
                    <a:pt x="540543" y="178594"/>
                  </a:lnTo>
                  <a:lnTo>
                    <a:pt x="726281" y="302419"/>
                  </a:lnTo>
                  <a:lnTo>
                    <a:pt x="1066800" y="521494"/>
                  </a:lnTo>
                  <a:lnTo>
                    <a:pt x="1404937" y="726282"/>
                  </a:lnTo>
                  <a:lnTo>
                    <a:pt x="1664493" y="881063"/>
                  </a:lnTo>
                  <a:lnTo>
                    <a:pt x="1859756" y="992982"/>
                  </a:lnTo>
                  <a:lnTo>
                    <a:pt x="1881187" y="1007269"/>
                  </a:lnTo>
                  <a:lnTo>
                    <a:pt x="1893093" y="1023938"/>
                  </a:lnTo>
                  <a:lnTo>
                    <a:pt x="1897856" y="1040607"/>
                  </a:lnTo>
                  <a:lnTo>
                    <a:pt x="1893093" y="1054894"/>
                  </a:lnTo>
                  <a:lnTo>
                    <a:pt x="1878806" y="1064419"/>
                  </a:lnTo>
                  <a:lnTo>
                    <a:pt x="1859756" y="1066800"/>
                  </a:lnTo>
                  <a:lnTo>
                    <a:pt x="1819275" y="1057275"/>
                  </a:lnTo>
                  <a:lnTo>
                    <a:pt x="1528762" y="942975"/>
                  </a:lnTo>
                  <a:lnTo>
                    <a:pt x="1235868" y="809625"/>
                  </a:lnTo>
                  <a:lnTo>
                    <a:pt x="1078706" y="735807"/>
                  </a:lnTo>
                  <a:lnTo>
                    <a:pt x="962025" y="678657"/>
                  </a:lnTo>
                  <a:lnTo>
                    <a:pt x="778668" y="578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9172CB84-1A08-4C07-B3C0-311EDCA9687E}"/>
                </a:ext>
              </a:extLst>
            </p:cNvPr>
            <p:cNvSpPr/>
            <p:nvPr/>
          </p:nvSpPr>
          <p:spPr>
            <a:xfrm>
              <a:off x="5334000" y="1952625"/>
              <a:ext cx="1119188" cy="344488"/>
            </a:xfrm>
            <a:custGeom>
              <a:avLst/>
              <a:gdLst>
                <a:gd name="connsiteX0" fmla="*/ 433388 w 1119188"/>
                <a:gd name="connsiteY0" fmla="*/ 280988 h 345281"/>
                <a:gd name="connsiteX1" fmla="*/ 23813 w 1119188"/>
                <a:gd name="connsiteY1" fmla="*/ 345281 h 345281"/>
                <a:gd name="connsiteX2" fmla="*/ 0 w 1119188"/>
                <a:gd name="connsiteY2" fmla="*/ 204788 h 345281"/>
                <a:gd name="connsiteX3" fmla="*/ 273844 w 1119188"/>
                <a:gd name="connsiteY3" fmla="*/ 159544 h 345281"/>
                <a:gd name="connsiteX4" fmla="*/ 473869 w 1119188"/>
                <a:gd name="connsiteY4" fmla="*/ 114300 h 345281"/>
                <a:gd name="connsiteX5" fmla="*/ 702469 w 1119188"/>
                <a:gd name="connsiteY5" fmla="*/ 64294 h 345281"/>
                <a:gd name="connsiteX6" fmla="*/ 723900 w 1119188"/>
                <a:gd name="connsiteY6" fmla="*/ 50006 h 345281"/>
                <a:gd name="connsiteX7" fmla="*/ 759619 w 1119188"/>
                <a:gd name="connsiteY7" fmla="*/ 26194 h 345281"/>
                <a:gd name="connsiteX8" fmla="*/ 797719 w 1119188"/>
                <a:gd name="connsiteY8" fmla="*/ 7144 h 345281"/>
                <a:gd name="connsiteX9" fmla="*/ 826294 w 1119188"/>
                <a:gd name="connsiteY9" fmla="*/ 0 h 345281"/>
                <a:gd name="connsiteX10" fmla="*/ 850106 w 1119188"/>
                <a:gd name="connsiteY10" fmla="*/ 2381 h 345281"/>
                <a:gd name="connsiteX11" fmla="*/ 892969 w 1119188"/>
                <a:gd name="connsiteY11" fmla="*/ 28575 h 345281"/>
                <a:gd name="connsiteX12" fmla="*/ 952500 w 1119188"/>
                <a:gd name="connsiteY12" fmla="*/ 76200 h 345281"/>
                <a:gd name="connsiteX13" fmla="*/ 1014413 w 1119188"/>
                <a:gd name="connsiteY13" fmla="*/ 126206 h 345281"/>
                <a:gd name="connsiteX14" fmla="*/ 1081088 w 1119188"/>
                <a:gd name="connsiteY14" fmla="*/ 197644 h 345281"/>
                <a:gd name="connsiteX15" fmla="*/ 1109663 w 1119188"/>
                <a:gd name="connsiteY15" fmla="*/ 235744 h 345281"/>
                <a:gd name="connsiteX16" fmla="*/ 1119188 w 1119188"/>
                <a:gd name="connsiteY16" fmla="*/ 269081 h 345281"/>
                <a:gd name="connsiteX17" fmla="*/ 704850 w 1119188"/>
                <a:gd name="connsiteY17" fmla="*/ 242888 h 345281"/>
                <a:gd name="connsiteX18" fmla="*/ 433388 w 1119188"/>
                <a:gd name="connsiteY18" fmla="*/ 2809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9188" h="345281">
                  <a:moveTo>
                    <a:pt x="433388" y="280988"/>
                  </a:moveTo>
                  <a:lnTo>
                    <a:pt x="23813" y="345281"/>
                  </a:lnTo>
                  <a:lnTo>
                    <a:pt x="0" y="204788"/>
                  </a:lnTo>
                  <a:lnTo>
                    <a:pt x="273844" y="159544"/>
                  </a:lnTo>
                  <a:lnTo>
                    <a:pt x="473869" y="114300"/>
                  </a:lnTo>
                  <a:lnTo>
                    <a:pt x="702469" y="64294"/>
                  </a:lnTo>
                  <a:lnTo>
                    <a:pt x="723900" y="50006"/>
                  </a:lnTo>
                  <a:lnTo>
                    <a:pt x="759619" y="26194"/>
                  </a:lnTo>
                  <a:lnTo>
                    <a:pt x="797719" y="7144"/>
                  </a:lnTo>
                  <a:lnTo>
                    <a:pt x="826294" y="0"/>
                  </a:lnTo>
                  <a:lnTo>
                    <a:pt x="850106" y="2381"/>
                  </a:lnTo>
                  <a:lnTo>
                    <a:pt x="892969" y="28575"/>
                  </a:lnTo>
                  <a:lnTo>
                    <a:pt x="952500" y="76200"/>
                  </a:lnTo>
                  <a:lnTo>
                    <a:pt x="1014413" y="126206"/>
                  </a:lnTo>
                  <a:lnTo>
                    <a:pt x="1081088" y="197644"/>
                  </a:lnTo>
                  <a:lnTo>
                    <a:pt x="1109663" y="235744"/>
                  </a:lnTo>
                  <a:lnTo>
                    <a:pt x="1119188" y="269081"/>
                  </a:lnTo>
                  <a:lnTo>
                    <a:pt x="704850" y="242888"/>
                  </a:lnTo>
                  <a:lnTo>
                    <a:pt x="433388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0039088E-A1FE-4041-B3F0-59011397AFEC}"/>
                </a:ext>
              </a:extLst>
            </p:cNvPr>
            <p:cNvSpPr/>
            <p:nvPr/>
          </p:nvSpPr>
          <p:spPr>
            <a:xfrm>
              <a:off x="5467350" y="2143125"/>
              <a:ext cx="985838" cy="1085850"/>
            </a:xfrm>
            <a:custGeom>
              <a:avLst/>
              <a:gdLst>
                <a:gd name="connsiteX0" fmla="*/ 492919 w 985838"/>
                <a:gd name="connsiteY0" fmla="*/ 345281 h 1085850"/>
                <a:gd name="connsiteX1" fmla="*/ 542925 w 985838"/>
                <a:gd name="connsiteY1" fmla="*/ 238125 h 1085850"/>
                <a:gd name="connsiteX2" fmla="*/ 576263 w 985838"/>
                <a:gd name="connsiteY2" fmla="*/ 161925 h 1085850"/>
                <a:gd name="connsiteX3" fmla="*/ 600075 w 985838"/>
                <a:gd name="connsiteY3" fmla="*/ 100013 h 1085850"/>
                <a:gd name="connsiteX4" fmla="*/ 604838 w 985838"/>
                <a:gd name="connsiteY4" fmla="*/ 73819 h 1085850"/>
                <a:gd name="connsiteX5" fmla="*/ 559594 w 985838"/>
                <a:gd name="connsiteY5" fmla="*/ 0 h 1085850"/>
                <a:gd name="connsiteX6" fmla="*/ 971550 w 985838"/>
                <a:gd name="connsiteY6" fmla="*/ 45244 h 1085850"/>
                <a:gd name="connsiteX7" fmla="*/ 985838 w 985838"/>
                <a:gd name="connsiteY7" fmla="*/ 76200 h 1085850"/>
                <a:gd name="connsiteX8" fmla="*/ 976313 w 985838"/>
                <a:gd name="connsiteY8" fmla="*/ 92869 h 1085850"/>
                <a:gd name="connsiteX9" fmla="*/ 957263 w 985838"/>
                <a:gd name="connsiteY9" fmla="*/ 107156 h 1085850"/>
                <a:gd name="connsiteX10" fmla="*/ 909638 w 985838"/>
                <a:gd name="connsiteY10" fmla="*/ 138113 h 1085850"/>
                <a:gd name="connsiteX11" fmla="*/ 866775 w 985838"/>
                <a:gd name="connsiteY11" fmla="*/ 180975 h 1085850"/>
                <a:gd name="connsiteX12" fmla="*/ 819150 w 985838"/>
                <a:gd name="connsiteY12" fmla="*/ 242888 h 1085850"/>
                <a:gd name="connsiteX13" fmla="*/ 704850 w 985838"/>
                <a:gd name="connsiteY13" fmla="*/ 400050 h 1085850"/>
                <a:gd name="connsiteX14" fmla="*/ 583406 w 985838"/>
                <a:gd name="connsiteY14" fmla="*/ 554831 h 1085850"/>
                <a:gd name="connsiteX15" fmla="*/ 445294 w 985838"/>
                <a:gd name="connsiteY15" fmla="*/ 719138 h 1085850"/>
                <a:gd name="connsiteX16" fmla="*/ 316706 w 985838"/>
                <a:gd name="connsiteY16" fmla="*/ 873919 h 1085850"/>
                <a:gd name="connsiteX17" fmla="*/ 152400 w 985838"/>
                <a:gd name="connsiteY17" fmla="*/ 1054894 h 1085850"/>
                <a:gd name="connsiteX18" fmla="*/ 0 w 985838"/>
                <a:gd name="connsiteY18" fmla="*/ 1085850 h 1085850"/>
                <a:gd name="connsiteX19" fmla="*/ 45244 w 985838"/>
                <a:gd name="connsiteY19" fmla="*/ 997744 h 1085850"/>
                <a:gd name="connsiteX20" fmla="*/ 169069 w 985838"/>
                <a:gd name="connsiteY20" fmla="*/ 826294 h 1085850"/>
                <a:gd name="connsiteX21" fmla="*/ 266700 w 985838"/>
                <a:gd name="connsiteY21" fmla="*/ 695325 h 1085850"/>
                <a:gd name="connsiteX22" fmla="*/ 366713 w 985838"/>
                <a:gd name="connsiteY22" fmla="*/ 545306 h 1085850"/>
                <a:gd name="connsiteX23" fmla="*/ 423863 w 985838"/>
                <a:gd name="connsiteY23" fmla="*/ 457200 h 1085850"/>
                <a:gd name="connsiteX24" fmla="*/ 492919 w 985838"/>
                <a:gd name="connsiteY24" fmla="*/ 3452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38" h="1085850">
                  <a:moveTo>
                    <a:pt x="492919" y="345281"/>
                  </a:moveTo>
                  <a:lnTo>
                    <a:pt x="542925" y="238125"/>
                  </a:lnTo>
                  <a:lnTo>
                    <a:pt x="576263" y="161925"/>
                  </a:lnTo>
                  <a:lnTo>
                    <a:pt x="600075" y="100013"/>
                  </a:lnTo>
                  <a:lnTo>
                    <a:pt x="604838" y="73819"/>
                  </a:lnTo>
                  <a:lnTo>
                    <a:pt x="559594" y="0"/>
                  </a:lnTo>
                  <a:lnTo>
                    <a:pt x="971550" y="45244"/>
                  </a:lnTo>
                  <a:lnTo>
                    <a:pt x="985838" y="76200"/>
                  </a:lnTo>
                  <a:lnTo>
                    <a:pt x="976313" y="92869"/>
                  </a:lnTo>
                  <a:lnTo>
                    <a:pt x="957263" y="107156"/>
                  </a:lnTo>
                  <a:lnTo>
                    <a:pt x="909638" y="138113"/>
                  </a:lnTo>
                  <a:lnTo>
                    <a:pt x="866775" y="180975"/>
                  </a:lnTo>
                  <a:lnTo>
                    <a:pt x="819150" y="242888"/>
                  </a:lnTo>
                  <a:lnTo>
                    <a:pt x="704850" y="400050"/>
                  </a:lnTo>
                  <a:lnTo>
                    <a:pt x="583406" y="554831"/>
                  </a:lnTo>
                  <a:lnTo>
                    <a:pt x="445294" y="719138"/>
                  </a:lnTo>
                  <a:lnTo>
                    <a:pt x="316706" y="873919"/>
                  </a:lnTo>
                  <a:lnTo>
                    <a:pt x="152400" y="1054894"/>
                  </a:lnTo>
                  <a:lnTo>
                    <a:pt x="0" y="1085850"/>
                  </a:lnTo>
                  <a:lnTo>
                    <a:pt x="45244" y="997744"/>
                  </a:lnTo>
                  <a:lnTo>
                    <a:pt x="169069" y="826294"/>
                  </a:lnTo>
                  <a:lnTo>
                    <a:pt x="266700" y="695325"/>
                  </a:lnTo>
                  <a:lnTo>
                    <a:pt x="366713" y="545306"/>
                  </a:lnTo>
                  <a:lnTo>
                    <a:pt x="423863" y="457200"/>
                  </a:lnTo>
                  <a:lnTo>
                    <a:pt x="492919" y="345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FB50405B-8DF1-4D03-A90D-C519D0DCF149}"/>
                </a:ext>
              </a:extLst>
            </p:cNvPr>
            <p:cNvSpPr/>
            <p:nvPr/>
          </p:nvSpPr>
          <p:spPr>
            <a:xfrm>
              <a:off x="4638675" y="2960688"/>
              <a:ext cx="2398713" cy="1819275"/>
            </a:xfrm>
            <a:custGeom>
              <a:avLst/>
              <a:gdLst>
                <a:gd name="connsiteX0" fmla="*/ 1350169 w 2397919"/>
                <a:gd name="connsiteY0" fmla="*/ 271462 h 1819275"/>
                <a:gd name="connsiteX1" fmla="*/ 957263 w 2397919"/>
                <a:gd name="connsiteY1" fmla="*/ 330994 h 1819275"/>
                <a:gd name="connsiteX2" fmla="*/ 816769 w 2397919"/>
                <a:gd name="connsiteY2" fmla="*/ 357187 h 1819275"/>
                <a:gd name="connsiteX3" fmla="*/ 511969 w 2397919"/>
                <a:gd name="connsiteY3" fmla="*/ 409575 h 1819275"/>
                <a:gd name="connsiteX4" fmla="*/ 200025 w 2397919"/>
                <a:gd name="connsiteY4" fmla="*/ 469106 h 1819275"/>
                <a:gd name="connsiteX5" fmla="*/ 42863 w 2397919"/>
                <a:gd name="connsiteY5" fmla="*/ 466725 h 1819275"/>
                <a:gd name="connsiteX6" fmla="*/ 0 w 2397919"/>
                <a:gd name="connsiteY6" fmla="*/ 342900 h 1819275"/>
                <a:gd name="connsiteX7" fmla="*/ 123825 w 2397919"/>
                <a:gd name="connsiteY7" fmla="*/ 319087 h 1819275"/>
                <a:gd name="connsiteX8" fmla="*/ 383381 w 2397919"/>
                <a:gd name="connsiteY8" fmla="*/ 278606 h 1819275"/>
                <a:gd name="connsiteX9" fmla="*/ 659606 w 2397919"/>
                <a:gd name="connsiteY9" fmla="*/ 230981 h 1819275"/>
                <a:gd name="connsiteX10" fmla="*/ 873919 w 2397919"/>
                <a:gd name="connsiteY10" fmla="*/ 195262 h 1819275"/>
                <a:gd name="connsiteX11" fmla="*/ 1031081 w 2397919"/>
                <a:gd name="connsiteY11" fmla="*/ 178594 h 1819275"/>
                <a:gd name="connsiteX12" fmla="*/ 1316831 w 2397919"/>
                <a:gd name="connsiteY12" fmla="*/ 140494 h 1819275"/>
                <a:gd name="connsiteX13" fmla="*/ 1738313 w 2397919"/>
                <a:gd name="connsiteY13" fmla="*/ 90487 h 1819275"/>
                <a:gd name="connsiteX14" fmla="*/ 1864519 w 2397919"/>
                <a:gd name="connsiteY14" fmla="*/ 80962 h 1819275"/>
                <a:gd name="connsiteX15" fmla="*/ 1902619 w 2397919"/>
                <a:gd name="connsiteY15" fmla="*/ 73819 h 1819275"/>
                <a:gd name="connsiteX16" fmla="*/ 1940719 w 2397919"/>
                <a:gd name="connsiteY16" fmla="*/ 64294 h 1819275"/>
                <a:gd name="connsiteX17" fmla="*/ 1981200 w 2397919"/>
                <a:gd name="connsiteY17" fmla="*/ 52387 h 1819275"/>
                <a:gd name="connsiteX18" fmla="*/ 2019300 w 2397919"/>
                <a:gd name="connsiteY18" fmla="*/ 35719 h 1819275"/>
                <a:gd name="connsiteX19" fmla="*/ 2057400 w 2397919"/>
                <a:gd name="connsiteY19" fmla="*/ 9525 h 1819275"/>
                <a:gd name="connsiteX20" fmla="*/ 2078831 w 2397919"/>
                <a:gd name="connsiteY20" fmla="*/ 0 h 1819275"/>
                <a:gd name="connsiteX21" fmla="*/ 2100263 w 2397919"/>
                <a:gd name="connsiteY21" fmla="*/ 0 h 1819275"/>
                <a:gd name="connsiteX22" fmla="*/ 2128838 w 2397919"/>
                <a:gd name="connsiteY22" fmla="*/ 9525 h 1819275"/>
                <a:gd name="connsiteX23" fmla="*/ 2176463 w 2397919"/>
                <a:gd name="connsiteY23" fmla="*/ 45244 h 1819275"/>
                <a:gd name="connsiteX24" fmla="*/ 2257425 w 2397919"/>
                <a:gd name="connsiteY24" fmla="*/ 114300 h 1819275"/>
                <a:gd name="connsiteX25" fmla="*/ 2345531 w 2397919"/>
                <a:gd name="connsiteY25" fmla="*/ 200025 h 1819275"/>
                <a:gd name="connsiteX26" fmla="*/ 2395538 w 2397919"/>
                <a:gd name="connsiteY26" fmla="*/ 254794 h 1819275"/>
                <a:gd name="connsiteX27" fmla="*/ 2397919 w 2397919"/>
                <a:gd name="connsiteY27" fmla="*/ 266700 h 1819275"/>
                <a:gd name="connsiteX28" fmla="*/ 2366963 w 2397919"/>
                <a:gd name="connsiteY28" fmla="*/ 333375 h 1819275"/>
                <a:gd name="connsiteX29" fmla="*/ 2307431 w 2397919"/>
                <a:gd name="connsiteY29" fmla="*/ 454819 h 1819275"/>
                <a:gd name="connsiteX30" fmla="*/ 2252663 w 2397919"/>
                <a:gd name="connsiteY30" fmla="*/ 840581 h 1819275"/>
                <a:gd name="connsiteX31" fmla="*/ 2200275 w 2397919"/>
                <a:gd name="connsiteY31" fmla="*/ 1140619 h 1819275"/>
                <a:gd name="connsiteX32" fmla="*/ 2152650 w 2397919"/>
                <a:gd name="connsiteY32" fmla="*/ 1428750 h 1819275"/>
                <a:gd name="connsiteX33" fmla="*/ 2131219 w 2397919"/>
                <a:gd name="connsiteY33" fmla="*/ 1562100 h 1819275"/>
                <a:gd name="connsiteX34" fmla="*/ 2128838 w 2397919"/>
                <a:gd name="connsiteY34" fmla="*/ 1635919 h 1819275"/>
                <a:gd name="connsiteX35" fmla="*/ 2121694 w 2397919"/>
                <a:gd name="connsiteY35" fmla="*/ 1700212 h 1819275"/>
                <a:gd name="connsiteX36" fmla="*/ 2109788 w 2397919"/>
                <a:gd name="connsiteY36" fmla="*/ 1750219 h 1819275"/>
                <a:gd name="connsiteX37" fmla="*/ 2085975 w 2397919"/>
                <a:gd name="connsiteY37" fmla="*/ 1793081 h 1819275"/>
                <a:gd name="connsiteX38" fmla="*/ 2064544 w 2397919"/>
                <a:gd name="connsiteY38" fmla="*/ 1814512 h 1819275"/>
                <a:gd name="connsiteX39" fmla="*/ 2038350 w 2397919"/>
                <a:gd name="connsiteY39" fmla="*/ 1819275 h 1819275"/>
                <a:gd name="connsiteX40" fmla="*/ 2000250 w 2397919"/>
                <a:gd name="connsiteY40" fmla="*/ 1816894 h 1819275"/>
                <a:gd name="connsiteX41" fmla="*/ 1971675 w 2397919"/>
                <a:gd name="connsiteY41" fmla="*/ 1802606 h 1819275"/>
                <a:gd name="connsiteX42" fmla="*/ 1945481 w 2397919"/>
                <a:gd name="connsiteY42" fmla="*/ 1778794 h 1819275"/>
                <a:gd name="connsiteX43" fmla="*/ 1919288 w 2397919"/>
                <a:gd name="connsiteY43" fmla="*/ 1747837 h 1819275"/>
                <a:gd name="connsiteX44" fmla="*/ 1890713 w 2397919"/>
                <a:gd name="connsiteY44" fmla="*/ 1700212 h 1819275"/>
                <a:gd name="connsiteX45" fmla="*/ 1933575 w 2397919"/>
                <a:gd name="connsiteY45" fmla="*/ 1509712 h 1819275"/>
                <a:gd name="connsiteX46" fmla="*/ 1995488 w 2397919"/>
                <a:gd name="connsiteY46" fmla="*/ 919162 h 1819275"/>
                <a:gd name="connsiteX47" fmla="*/ 2024063 w 2397919"/>
                <a:gd name="connsiteY47" fmla="*/ 750094 h 1819275"/>
                <a:gd name="connsiteX48" fmla="*/ 2040731 w 2397919"/>
                <a:gd name="connsiteY48" fmla="*/ 395287 h 1819275"/>
                <a:gd name="connsiteX49" fmla="*/ 2043113 w 2397919"/>
                <a:gd name="connsiteY49" fmla="*/ 321469 h 1819275"/>
                <a:gd name="connsiteX50" fmla="*/ 2038350 w 2397919"/>
                <a:gd name="connsiteY50" fmla="*/ 283369 h 1819275"/>
                <a:gd name="connsiteX51" fmla="*/ 2028825 w 2397919"/>
                <a:gd name="connsiteY51" fmla="*/ 264319 h 1819275"/>
                <a:gd name="connsiteX52" fmla="*/ 2009775 w 2397919"/>
                <a:gd name="connsiteY52" fmla="*/ 247650 h 1819275"/>
                <a:gd name="connsiteX53" fmla="*/ 1988344 w 2397919"/>
                <a:gd name="connsiteY53" fmla="*/ 233362 h 1819275"/>
                <a:gd name="connsiteX54" fmla="*/ 1962150 w 2397919"/>
                <a:gd name="connsiteY54" fmla="*/ 223837 h 1819275"/>
                <a:gd name="connsiteX55" fmla="*/ 1919288 w 2397919"/>
                <a:gd name="connsiteY55" fmla="*/ 221456 h 1819275"/>
                <a:gd name="connsiteX56" fmla="*/ 1778794 w 2397919"/>
                <a:gd name="connsiteY56" fmla="*/ 228600 h 1819275"/>
                <a:gd name="connsiteX57" fmla="*/ 1350169 w 2397919"/>
                <a:gd name="connsiteY57" fmla="*/ 271462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7919" h="1819275">
                  <a:moveTo>
                    <a:pt x="1350169" y="271462"/>
                  </a:moveTo>
                  <a:lnTo>
                    <a:pt x="957263" y="330994"/>
                  </a:lnTo>
                  <a:lnTo>
                    <a:pt x="816769" y="357187"/>
                  </a:lnTo>
                  <a:lnTo>
                    <a:pt x="511969" y="409575"/>
                  </a:lnTo>
                  <a:lnTo>
                    <a:pt x="200025" y="469106"/>
                  </a:lnTo>
                  <a:lnTo>
                    <a:pt x="42863" y="466725"/>
                  </a:lnTo>
                  <a:lnTo>
                    <a:pt x="0" y="342900"/>
                  </a:lnTo>
                  <a:lnTo>
                    <a:pt x="123825" y="319087"/>
                  </a:lnTo>
                  <a:lnTo>
                    <a:pt x="383381" y="278606"/>
                  </a:lnTo>
                  <a:lnTo>
                    <a:pt x="659606" y="230981"/>
                  </a:lnTo>
                  <a:lnTo>
                    <a:pt x="873919" y="195262"/>
                  </a:lnTo>
                  <a:lnTo>
                    <a:pt x="1031081" y="178594"/>
                  </a:lnTo>
                  <a:lnTo>
                    <a:pt x="1316831" y="140494"/>
                  </a:lnTo>
                  <a:lnTo>
                    <a:pt x="1738313" y="90487"/>
                  </a:lnTo>
                  <a:lnTo>
                    <a:pt x="1864519" y="80962"/>
                  </a:lnTo>
                  <a:lnTo>
                    <a:pt x="1902619" y="73819"/>
                  </a:lnTo>
                  <a:lnTo>
                    <a:pt x="1940719" y="64294"/>
                  </a:lnTo>
                  <a:lnTo>
                    <a:pt x="1981200" y="52387"/>
                  </a:lnTo>
                  <a:lnTo>
                    <a:pt x="2019300" y="35719"/>
                  </a:lnTo>
                  <a:lnTo>
                    <a:pt x="2057400" y="9525"/>
                  </a:lnTo>
                  <a:lnTo>
                    <a:pt x="2078831" y="0"/>
                  </a:lnTo>
                  <a:lnTo>
                    <a:pt x="2100263" y="0"/>
                  </a:lnTo>
                  <a:lnTo>
                    <a:pt x="2128838" y="9525"/>
                  </a:lnTo>
                  <a:lnTo>
                    <a:pt x="2176463" y="45244"/>
                  </a:lnTo>
                  <a:lnTo>
                    <a:pt x="2257425" y="114300"/>
                  </a:lnTo>
                  <a:lnTo>
                    <a:pt x="2345531" y="200025"/>
                  </a:lnTo>
                  <a:lnTo>
                    <a:pt x="2395538" y="254794"/>
                  </a:lnTo>
                  <a:lnTo>
                    <a:pt x="2397919" y="266700"/>
                  </a:lnTo>
                  <a:lnTo>
                    <a:pt x="2366963" y="333375"/>
                  </a:lnTo>
                  <a:lnTo>
                    <a:pt x="2307431" y="454819"/>
                  </a:lnTo>
                  <a:lnTo>
                    <a:pt x="2252663" y="840581"/>
                  </a:lnTo>
                  <a:lnTo>
                    <a:pt x="2200275" y="1140619"/>
                  </a:lnTo>
                  <a:lnTo>
                    <a:pt x="2152650" y="1428750"/>
                  </a:lnTo>
                  <a:lnTo>
                    <a:pt x="2131219" y="1562100"/>
                  </a:lnTo>
                  <a:cubicBezTo>
                    <a:pt x="2130425" y="1586706"/>
                    <a:pt x="2129632" y="1611313"/>
                    <a:pt x="2128838" y="1635919"/>
                  </a:cubicBezTo>
                  <a:lnTo>
                    <a:pt x="2121694" y="1700212"/>
                  </a:lnTo>
                  <a:lnTo>
                    <a:pt x="2109788" y="1750219"/>
                  </a:lnTo>
                  <a:lnTo>
                    <a:pt x="2085975" y="1793081"/>
                  </a:lnTo>
                  <a:lnTo>
                    <a:pt x="2064544" y="1814512"/>
                  </a:lnTo>
                  <a:lnTo>
                    <a:pt x="2038350" y="1819275"/>
                  </a:lnTo>
                  <a:lnTo>
                    <a:pt x="2000250" y="1816894"/>
                  </a:lnTo>
                  <a:lnTo>
                    <a:pt x="1971675" y="1802606"/>
                  </a:lnTo>
                  <a:lnTo>
                    <a:pt x="1945481" y="1778794"/>
                  </a:lnTo>
                  <a:lnTo>
                    <a:pt x="1919288" y="1747837"/>
                  </a:lnTo>
                  <a:lnTo>
                    <a:pt x="1890713" y="1700212"/>
                  </a:lnTo>
                  <a:lnTo>
                    <a:pt x="1933575" y="1509712"/>
                  </a:lnTo>
                  <a:lnTo>
                    <a:pt x="1995488" y="919162"/>
                  </a:lnTo>
                  <a:lnTo>
                    <a:pt x="2024063" y="750094"/>
                  </a:lnTo>
                  <a:lnTo>
                    <a:pt x="2040731" y="395287"/>
                  </a:lnTo>
                  <a:lnTo>
                    <a:pt x="2043113" y="321469"/>
                  </a:lnTo>
                  <a:lnTo>
                    <a:pt x="2038350" y="283369"/>
                  </a:lnTo>
                  <a:lnTo>
                    <a:pt x="2028825" y="264319"/>
                  </a:lnTo>
                  <a:lnTo>
                    <a:pt x="2009775" y="247650"/>
                  </a:lnTo>
                  <a:lnTo>
                    <a:pt x="1988344" y="233362"/>
                  </a:lnTo>
                  <a:lnTo>
                    <a:pt x="1962150" y="223837"/>
                  </a:lnTo>
                  <a:lnTo>
                    <a:pt x="1919288" y="221456"/>
                  </a:lnTo>
                  <a:lnTo>
                    <a:pt x="1778794" y="228600"/>
                  </a:lnTo>
                  <a:lnTo>
                    <a:pt x="1350169" y="271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044FA503-71A3-4423-9A08-CF31EE665F91}"/>
                </a:ext>
              </a:extLst>
            </p:cNvPr>
            <p:cNvSpPr/>
            <p:nvPr/>
          </p:nvSpPr>
          <p:spPr>
            <a:xfrm>
              <a:off x="5429250" y="3257550"/>
              <a:ext cx="390525" cy="1350963"/>
            </a:xfrm>
            <a:custGeom>
              <a:avLst/>
              <a:gdLst>
                <a:gd name="connsiteX0" fmla="*/ 135731 w 390525"/>
                <a:gd name="connsiteY0" fmla="*/ 921544 h 1350169"/>
                <a:gd name="connsiteX1" fmla="*/ 140494 w 390525"/>
                <a:gd name="connsiteY1" fmla="*/ 681038 h 1350169"/>
                <a:gd name="connsiteX2" fmla="*/ 138113 w 390525"/>
                <a:gd name="connsiteY2" fmla="*/ 516731 h 1350169"/>
                <a:gd name="connsiteX3" fmla="*/ 140494 w 390525"/>
                <a:gd name="connsiteY3" fmla="*/ 338138 h 1350169"/>
                <a:gd name="connsiteX4" fmla="*/ 133350 w 390525"/>
                <a:gd name="connsiteY4" fmla="*/ 259556 h 1350169"/>
                <a:gd name="connsiteX5" fmla="*/ 123825 w 390525"/>
                <a:gd name="connsiteY5" fmla="*/ 209550 h 1350169"/>
                <a:gd name="connsiteX6" fmla="*/ 109538 w 390525"/>
                <a:gd name="connsiteY6" fmla="*/ 161925 h 1350169"/>
                <a:gd name="connsiteX7" fmla="*/ 97631 w 390525"/>
                <a:gd name="connsiteY7" fmla="*/ 133350 h 1350169"/>
                <a:gd name="connsiteX8" fmla="*/ 88106 w 390525"/>
                <a:gd name="connsiteY8" fmla="*/ 104775 h 1350169"/>
                <a:gd name="connsiteX9" fmla="*/ 0 w 390525"/>
                <a:gd name="connsiteY9" fmla="*/ 0 h 1350169"/>
                <a:gd name="connsiteX10" fmla="*/ 169069 w 390525"/>
                <a:gd name="connsiteY10" fmla="*/ 23813 h 1350169"/>
                <a:gd name="connsiteX11" fmla="*/ 254794 w 390525"/>
                <a:gd name="connsiteY11" fmla="*/ 83344 h 1350169"/>
                <a:gd name="connsiteX12" fmla="*/ 292894 w 390525"/>
                <a:gd name="connsiteY12" fmla="*/ 107156 h 1350169"/>
                <a:gd name="connsiteX13" fmla="*/ 330994 w 390525"/>
                <a:gd name="connsiteY13" fmla="*/ 142875 h 1350169"/>
                <a:gd name="connsiteX14" fmla="*/ 366713 w 390525"/>
                <a:gd name="connsiteY14" fmla="*/ 173831 h 1350169"/>
                <a:gd name="connsiteX15" fmla="*/ 383381 w 390525"/>
                <a:gd name="connsiteY15" fmla="*/ 190500 h 1350169"/>
                <a:gd name="connsiteX16" fmla="*/ 390525 w 390525"/>
                <a:gd name="connsiteY16" fmla="*/ 202406 h 1350169"/>
                <a:gd name="connsiteX17" fmla="*/ 383381 w 390525"/>
                <a:gd name="connsiteY17" fmla="*/ 235744 h 1350169"/>
                <a:gd name="connsiteX18" fmla="*/ 361950 w 390525"/>
                <a:gd name="connsiteY18" fmla="*/ 288131 h 1350169"/>
                <a:gd name="connsiteX19" fmla="*/ 338138 w 390525"/>
                <a:gd name="connsiteY19" fmla="*/ 326231 h 1350169"/>
                <a:gd name="connsiteX20" fmla="*/ 338138 w 390525"/>
                <a:gd name="connsiteY20" fmla="*/ 519113 h 1350169"/>
                <a:gd name="connsiteX21" fmla="*/ 338138 w 390525"/>
                <a:gd name="connsiteY21" fmla="*/ 707231 h 1350169"/>
                <a:gd name="connsiteX22" fmla="*/ 338138 w 390525"/>
                <a:gd name="connsiteY22" fmla="*/ 1328738 h 1350169"/>
                <a:gd name="connsiteX23" fmla="*/ 135731 w 390525"/>
                <a:gd name="connsiteY23" fmla="*/ 1350169 h 1350169"/>
                <a:gd name="connsiteX24" fmla="*/ 135731 w 390525"/>
                <a:gd name="connsiteY24" fmla="*/ 921544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1350169">
                  <a:moveTo>
                    <a:pt x="135731" y="921544"/>
                  </a:moveTo>
                  <a:cubicBezTo>
                    <a:pt x="137319" y="841375"/>
                    <a:pt x="138906" y="761207"/>
                    <a:pt x="140494" y="681038"/>
                  </a:cubicBezTo>
                  <a:cubicBezTo>
                    <a:pt x="139700" y="626269"/>
                    <a:pt x="138907" y="571500"/>
                    <a:pt x="138113" y="516731"/>
                  </a:cubicBezTo>
                  <a:cubicBezTo>
                    <a:pt x="138907" y="457200"/>
                    <a:pt x="139700" y="397669"/>
                    <a:pt x="140494" y="338138"/>
                  </a:cubicBezTo>
                  <a:lnTo>
                    <a:pt x="133350" y="259556"/>
                  </a:lnTo>
                  <a:lnTo>
                    <a:pt x="123825" y="209550"/>
                  </a:lnTo>
                  <a:lnTo>
                    <a:pt x="109538" y="161925"/>
                  </a:lnTo>
                  <a:lnTo>
                    <a:pt x="97631" y="133350"/>
                  </a:lnTo>
                  <a:lnTo>
                    <a:pt x="88106" y="104775"/>
                  </a:lnTo>
                  <a:lnTo>
                    <a:pt x="0" y="0"/>
                  </a:lnTo>
                  <a:lnTo>
                    <a:pt x="169069" y="23813"/>
                  </a:lnTo>
                  <a:lnTo>
                    <a:pt x="254794" y="83344"/>
                  </a:lnTo>
                  <a:lnTo>
                    <a:pt x="292894" y="107156"/>
                  </a:lnTo>
                  <a:lnTo>
                    <a:pt x="330994" y="142875"/>
                  </a:lnTo>
                  <a:lnTo>
                    <a:pt x="366713" y="173831"/>
                  </a:lnTo>
                  <a:lnTo>
                    <a:pt x="383381" y="190500"/>
                  </a:lnTo>
                  <a:lnTo>
                    <a:pt x="390525" y="202406"/>
                  </a:lnTo>
                  <a:lnTo>
                    <a:pt x="383381" y="235744"/>
                  </a:lnTo>
                  <a:lnTo>
                    <a:pt x="361950" y="288131"/>
                  </a:lnTo>
                  <a:lnTo>
                    <a:pt x="338138" y="326231"/>
                  </a:lnTo>
                  <a:lnTo>
                    <a:pt x="338138" y="519113"/>
                  </a:lnTo>
                  <a:lnTo>
                    <a:pt x="338138" y="707231"/>
                  </a:lnTo>
                  <a:lnTo>
                    <a:pt x="338138" y="1328738"/>
                  </a:lnTo>
                  <a:lnTo>
                    <a:pt x="135731" y="1350169"/>
                  </a:lnTo>
                  <a:lnTo>
                    <a:pt x="135731" y="921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EB7D2AC8-E061-4145-85BA-815E1DAC7AE6}"/>
                </a:ext>
              </a:extLst>
            </p:cNvPr>
            <p:cNvSpPr/>
            <p:nvPr/>
          </p:nvSpPr>
          <p:spPr>
            <a:xfrm>
              <a:off x="4724400" y="3713163"/>
              <a:ext cx="1979613" cy="336550"/>
            </a:xfrm>
            <a:custGeom>
              <a:avLst/>
              <a:gdLst>
                <a:gd name="connsiteX0" fmla="*/ 1321594 w 1978819"/>
                <a:gd name="connsiteY0" fmla="*/ 204787 h 338137"/>
                <a:gd name="connsiteX1" fmla="*/ 1033463 w 1978819"/>
                <a:gd name="connsiteY1" fmla="*/ 226219 h 338137"/>
                <a:gd name="connsiteX2" fmla="*/ 823913 w 1978819"/>
                <a:gd name="connsiteY2" fmla="*/ 252412 h 338137"/>
                <a:gd name="connsiteX3" fmla="*/ 552450 w 1978819"/>
                <a:gd name="connsiteY3" fmla="*/ 290512 h 338137"/>
                <a:gd name="connsiteX4" fmla="*/ 390525 w 1978819"/>
                <a:gd name="connsiteY4" fmla="*/ 311944 h 338137"/>
                <a:gd name="connsiteX5" fmla="*/ 271463 w 1978819"/>
                <a:gd name="connsiteY5" fmla="*/ 326231 h 338137"/>
                <a:gd name="connsiteX6" fmla="*/ 19050 w 1978819"/>
                <a:gd name="connsiteY6" fmla="*/ 338137 h 338137"/>
                <a:gd name="connsiteX7" fmla="*/ 0 w 1978819"/>
                <a:gd name="connsiteY7" fmla="*/ 185737 h 338137"/>
                <a:gd name="connsiteX8" fmla="*/ 180975 w 1978819"/>
                <a:gd name="connsiteY8" fmla="*/ 178594 h 338137"/>
                <a:gd name="connsiteX9" fmla="*/ 321469 w 1978819"/>
                <a:gd name="connsiteY9" fmla="*/ 166687 h 338137"/>
                <a:gd name="connsiteX10" fmla="*/ 535781 w 1978819"/>
                <a:gd name="connsiteY10" fmla="*/ 138112 h 338137"/>
                <a:gd name="connsiteX11" fmla="*/ 847725 w 1978819"/>
                <a:gd name="connsiteY11" fmla="*/ 90487 h 338137"/>
                <a:gd name="connsiteX12" fmla="*/ 1054894 w 1978819"/>
                <a:gd name="connsiteY12" fmla="*/ 71437 h 338137"/>
                <a:gd name="connsiteX13" fmla="*/ 1354931 w 1978819"/>
                <a:gd name="connsiteY13" fmla="*/ 45244 h 338137"/>
                <a:gd name="connsiteX14" fmla="*/ 1683544 w 1978819"/>
                <a:gd name="connsiteY14" fmla="*/ 19050 h 338137"/>
                <a:gd name="connsiteX15" fmla="*/ 1978819 w 1978819"/>
                <a:gd name="connsiteY15" fmla="*/ 0 h 338137"/>
                <a:gd name="connsiteX16" fmla="*/ 1978819 w 1978819"/>
                <a:gd name="connsiteY16" fmla="*/ 150019 h 338137"/>
                <a:gd name="connsiteX17" fmla="*/ 1321594 w 1978819"/>
                <a:gd name="connsiteY17" fmla="*/ 20478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8819" h="338137">
                  <a:moveTo>
                    <a:pt x="1321594" y="204787"/>
                  </a:moveTo>
                  <a:lnTo>
                    <a:pt x="1033463" y="226219"/>
                  </a:lnTo>
                  <a:lnTo>
                    <a:pt x="823913" y="252412"/>
                  </a:lnTo>
                  <a:lnTo>
                    <a:pt x="552450" y="290512"/>
                  </a:lnTo>
                  <a:lnTo>
                    <a:pt x="390525" y="311944"/>
                  </a:lnTo>
                  <a:lnTo>
                    <a:pt x="271463" y="326231"/>
                  </a:lnTo>
                  <a:lnTo>
                    <a:pt x="19050" y="338137"/>
                  </a:lnTo>
                  <a:lnTo>
                    <a:pt x="0" y="185737"/>
                  </a:lnTo>
                  <a:lnTo>
                    <a:pt x="180975" y="178594"/>
                  </a:lnTo>
                  <a:lnTo>
                    <a:pt x="321469" y="166687"/>
                  </a:lnTo>
                  <a:lnTo>
                    <a:pt x="535781" y="138112"/>
                  </a:lnTo>
                  <a:lnTo>
                    <a:pt x="847725" y="90487"/>
                  </a:lnTo>
                  <a:lnTo>
                    <a:pt x="1054894" y="71437"/>
                  </a:lnTo>
                  <a:lnTo>
                    <a:pt x="1354931" y="45244"/>
                  </a:lnTo>
                  <a:lnTo>
                    <a:pt x="1683544" y="19050"/>
                  </a:lnTo>
                  <a:lnTo>
                    <a:pt x="1978819" y="0"/>
                  </a:lnTo>
                  <a:lnTo>
                    <a:pt x="1978819" y="150019"/>
                  </a:lnTo>
                  <a:lnTo>
                    <a:pt x="1321594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D4BF8D5B-24AF-4CD0-AE71-1B5868305EFE}"/>
                </a:ext>
              </a:extLst>
            </p:cNvPr>
            <p:cNvSpPr/>
            <p:nvPr/>
          </p:nvSpPr>
          <p:spPr>
            <a:xfrm>
              <a:off x="4786313" y="4471988"/>
              <a:ext cx="1812925" cy="254000"/>
            </a:xfrm>
            <a:custGeom>
              <a:avLst/>
              <a:gdLst>
                <a:gd name="connsiteX0" fmla="*/ 669131 w 1812131"/>
                <a:gd name="connsiteY0" fmla="*/ 228600 h 254793"/>
                <a:gd name="connsiteX1" fmla="*/ 9525 w 1812131"/>
                <a:gd name="connsiteY1" fmla="*/ 254793 h 254793"/>
                <a:gd name="connsiteX2" fmla="*/ 0 w 1812131"/>
                <a:gd name="connsiteY2" fmla="*/ 114300 h 254793"/>
                <a:gd name="connsiteX3" fmla="*/ 292893 w 1812131"/>
                <a:gd name="connsiteY3" fmla="*/ 100012 h 254793"/>
                <a:gd name="connsiteX4" fmla="*/ 783431 w 1812131"/>
                <a:gd name="connsiteY4" fmla="*/ 69056 h 254793"/>
                <a:gd name="connsiteX5" fmla="*/ 978693 w 1812131"/>
                <a:gd name="connsiteY5" fmla="*/ 52387 h 254793"/>
                <a:gd name="connsiteX6" fmla="*/ 1393031 w 1812131"/>
                <a:gd name="connsiteY6" fmla="*/ 26193 h 254793"/>
                <a:gd name="connsiteX7" fmla="*/ 1800225 w 1812131"/>
                <a:gd name="connsiteY7" fmla="*/ 0 h 254793"/>
                <a:gd name="connsiteX8" fmla="*/ 1812131 w 1812131"/>
                <a:gd name="connsiteY8" fmla="*/ 180975 h 254793"/>
                <a:gd name="connsiteX9" fmla="*/ 1738312 w 1812131"/>
                <a:gd name="connsiteY9" fmla="*/ 188118 h 254793"/>
                <a:gd name="connsiteX10" fmla="*/ 1481137 w 1812131"/>
                <a:gd name="connsiteY10" fmla="*/ 192881 h 254793"/>
                <a:gd name="connsiteX11" fmla="*/ 1104900 w 1812131"/>
                <a:gd name="connsiteY11" fmla="*/ 214312 h 254793"/>
                <a:gd name="connsiteX12" fmla="*/ 669131 w 1812131"/>
                <a:gd name="connsiteY12" fmla="*/ 228600 h 25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2131" h="254793">
                  <a:moveTo>
                    <a:pt x="669131" y="228600"/>
                  </a:moveTo>
                  <a:lnTo>
                    <a:pt x="9525" y="254793"/>
                  </a:lnTo>
                  <a:lnTo>
                    <a:pt x="0" y="114300"/>
                  </a:lnTo>
                  <a:lnTo>
                    <a:pt x="292893" y="100012"/>
                  </a:lnTo>
                  <a:lnTo>
                    <a:pt x="783431" y="69056"/>
                  </a:lnTo>
                  <a:lnTo>
                    <a:pt x="978693" y="52387"/>
                  </a:lnTo>
                  <a:lnTo>
                    <a:pt x="1393031" y="26193"/>
                  </a:lnTo>
                  <a:lnTo>
                    <a:pt x="1800225" y="0"/>
                  </a:lnTo>
                  <a:lnTo>
                    <a:pt x="1812131" y="180975"/>
                  </a:lnTo>
                  <a:lnTo>
                    <a:pt x="1738312" y="188118"/>
                  </a:lnTo>
                  <a:lnTo>
                    <a:pt x="1481137" y="192881"/>
                  </a:lnTo>
                  <a:lnTo>
                    <a:pt x="1104900" y="214312"/>
                  </a:lnTo>
                  <a:lnTo>
                    <a:pt x="669131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E74675CB-9FBA-4453-92E4-E2D3228DD309}"/>
              </a:ext>
            </a:extLst>
          </p:cNvPr>
          <p:cNvGrpSpPr/>
          <p:nvPr/>
        </p:nvGrpSpPr>
        <p:grpSpPr>
          <a:xfrm>
            <a:off x="2552700" y="1571625"/>
            <a:ext cx="4651375" cy="4319588"/>
            <a:chOff x="2552700" y="1571625"/>
            <a:chExt cx="4651375" cy="4319588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357ABF39-F794-44A0-8A3B-FD30206BA6E9}"/>
                </a:ext>
              </a:extLst>
            </p:cNvPr>
            <p:cNvSpPr/>
            <p:nvPr/>
          </p:nvSpPr>
          <p:spPr>
            <a:xfrm>
              <a:off x="2905125" y="1633538"/>
              <a:ext cx="862013" cy="650875"/>
            </a:xfrm>
            <a:custGeom>
              <a:avLst/>
              <a:gdLst>
                <a:gd name="connsiteX0" fmla="*/ 533400 w 862013"/>
                <a:gd name="connsiteY0" fmla="*/ 550068 h 650081"/>
                <a:gd name="connsiteX1" fmla="*/ 433388 w 862013"/>
                <a:gd name="connsiteY1" fmla="*/ 481012 h 650081"/>
                <a:gd name="connsiteX2" fmla="*/ 350044 w 862013"/>
                <a:gd name="connsiteY2" fmla="*/ 414337 h 650081"/>
                <a:gd name="connsiteX3" fmla="*/ 264319 w 862013"/>
                <a:gd name="connsiteY3" fmla="*/ 340518 h 650081"/>
                <a:gd name="connsiteX4" fmla="*/ 180975 w 862013"/>
                <a:gd name="connsiteY4" fmla="*/ 257175 h 650081"/>
                <a:gd name="connsiteX5" fmla="*/ 102394 w 862013"/>
                <a:gd name="connsiteY5" fmla="*/ 173831 h 650081"/>
                <a:gd name="connsiteX6" fmla="*/ 28575 w 862013"/>
                <a:gd name="connsiteY6" fmla="*/ 83343 h 650081"/>
                <a:gd name="connsiteX7" fmla="*/ 7144 w 862013"/>
                <a:gd name="connsiteY7" fmla="*/ 57150 h 650081"/>
                <a:gd name="connsiteX8" fmla="*/ 0 w 862013"/>
                <a:gd name="connsiteY8" fmla="*/ 38100 h 650081"/>
                <a:gd name="connsiteX9" fmla="*/ 0 w 862013"/>
                <a:gd name="connsiteY9" fmla="*/ 21431 h 650081"/>
                <a:gd name="connsiteX10" fmla="*/ 7144 w 862013"/>
                <a:gd name="connsiteY10" fmla="*/ 4762 h 650081"/>
                <a:gd name="connsiteX11" fmla="*/ 23813 w 862013"/>
                <a:gd name="connsiteY11" fmla="*/ 0 h 650081"/>
                <a:gd name="connsiteX12" fmla="*/ 52388 w 862013"/>
                <a:gd name="connsiteY12" fmla="*/ 4762 h 650081"/>
                <a:gd name="connsiteX13" fmla="*/ 78581 w 862013"/>
                <a:gd name="connsiteY13" fmla="*/ 28575 h 650081"/>
                <a:gd name="connsiteX14" fmla="*/ 104775 w 862013"/>
                <a:gd name="connsiteY14" fmla="*/ 52387 h 650081"/>
                <a:gd name="connsiteX15" fmla="*/ 133350 w 862013"/>
                <a:gd name="connsiteY15" fmla="*/ 73818 h 650081"/>
                <a:gd name="connsiteX16" fmla="*/ 171450 w 862013"/>
                <a:gd name="connsiteY16" fmla="*/ 97631 h 650081"/>
                <a:gd name="connsiteX17" fmla="*/ 207169 w 862013"/>
                <a:gd name="connsiteY17" fmla="*/ 116681 h 650081"/>
                <a:gd name="connsiteX18" fmla="*/ 250031 w 862013"/>
                <a:gd name="connsiteY18" fmla="*/ 135731 h 650081"/>
                <a:gd name="connsiteX19" fmla="*/ 316706 w 862013"/>
                <a:gd name="connsiteY19" fmla="*/ 164306 h 650081"/>
                <a:gd name="connsiteX20" fmla="*/ 376238 w 862013"/>
                <a:gd name="connsiteY20" fmla="*/ 183356 h 650081"/>
                <a:gd name="connsiteX21" fmla="*/ 464344 w 862013"/>
                <a:gd name="connsiteY21" fmla="*/ 207168 h 650081"/>
                <a:gd name="connsiteX22" fmla="*/ 533400 w 862013"/>
                <a:gd name="connsiteY22" fmla="*/ 221456 h 650081"/>
                <a:gd name="connsiteX23" fmla="*/ 595313 w 862013"/>
                <a:gd name="connsiteY23" fmla="*/ 230981 h 650081"/>
                <a:gd name="connsiteX24" fmla="*/ 645319 w 862013"/>
                <a:gd name="connsiteY24" fmla="*/ 271462 h 650081"/>
                <a:gd name="connsiteX25" fmla="*/ 678656 w 862013"/>
                <a:gd name="connsiteY25" fmla="*/ 302418 h 650081"/>
                <a:gd name="connsiteX26" fmla="*/ 719138 w 862013"/>
                <a:gd name="connsiteY26" fmla="*/ 340518 h 650081"/>
                <a:gd name="connsiteX27" fmla="*/ 752475 w 862013"/>
                <a:gd name="connsiteY27" fmla="*/ 373856 h 650081"/>
                <a:gd name="connsiteX28" fmla="*/ 788194 w 862013"/>
                <a:gd name="connsiteY28" fmla="*/ 416718 h 650081"/>
                <a:gd name="connsiteX29" fmla="*/ 819150 w 862013"/>
                <a:gd name="connsiteY29" fmla="*/ 454818 h 650081"/>
                <a:gd name="connsiteX30" fmla="*/ 835819 w 862013"/>
                <a:gd name="connsiteY30" fmla="*/ 483393 h 650081"/>
                <a:gd name="connsiteX31" fmla="*/ 850106 w 862013"/>
                <a:gd name="connsiteY31" fmla="*/ 516731 h 650081"/>
                <a:gd name="connsiteX32" fmla="*/ 857250 w 862013"/>
                <a:gd name="connsiteY32" fmla="*/ 542925 h 650081"/>
                <a:gd name="connsiteX33" fmla="*/ 862013 w 862013"/>
                <a:gd name="connsiteY33" fmla="*/ 576262 h 650081"/>
                <a:gd name="connsiteX34" fmla="*/ 859631 w 862013"/>
                <a:gd name="connsiteY34" fmla="*/ 600075 h 650081"/>
                <a:gd name="connsiteX35" fmla="*/ 850106 w 862013"/>
                <a:gd name="connsiteY35" fmla="*/ 623887 h 650081"/>
                <a:gd name="connsiteX36" fmla="*/ 835819 w 862013"/>
                <a:gd name="connsiteY36" fmla="*/ 640556 h 650081"/>
                <a:gd name="connsiteX37" fmla="*/ 819150 w 862013"/>
                <a:gd name="connsiteY37" fmla="*/ 647700 h 650081"/>
                <a:gd name="connsiteX38" fmla="*/ 785813 w 862013"/>
                <a:gd name="connsiteY38" fmla="*/ 650081 h 650081"/>
                <a:gd name="connsiteX39" fmla="*/ 750094 w 862013"/>
                <a:gd name="connsiteY39" fmla="*/ 650081 h 650081"/>
                <a:gd name="connsiteX40" fmla="*/ 692944 w 862013"/>
                <a:gd name="connsiteY40" fmla="*/ 640556 h 650081"/>
                <a:gd name="connsiteX41" fmla="*/ 654844 w 862013"/>
                <a:gd name="connsiteY41" fmla="*/ 623887 h 650081"/>
                <a:gd name="connsiteX42" fmla="*/ 533400 w 862013"/>
                <a:gd name="connsiteY42" fmla="*/ 550068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2013" h="650081">
                  <a:moveTo>
                    <a:pt x="533400" y="550068"/>
                  </a:moveTo>
                  <a:lnTo>
                    <a:pt x="433388" y="481012"/>
                  </a:lnTo>
                  <a:lnTo>
                    <a:pt x="350044" y="414337"/>
                  </a:lnTo>
                  <a:lnTo>
                    <a:pt x="264319" y="340518"/>
                  </a:lnTo>
                  <a:lnTo>
                    <a:pt x="180975" y="257175"/>
                  </a:lnTo>
                  <a:lnTo>
                    <a:pt x="102394" y="173831"/>
                  </a:lnTo>
                  <a:lnTo>
                    <a:pt x="28575" y="83343"/>
                  </a:lnTo>
                  <a:lnTo>
                    <a:pt x="7144" y="57150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2388" y="4762"/>
                  </a:lnTo>
                  <a:lnTo>
                    <a:pt x="78581" y="28575"/>
                  </a:lnTo>
                  <a:lnTo>
                    <a:pt x="104775" y="52387"/>
                  </a:lnTo>
                  <a:lnTo>
                    <a:pt x="133350" y="73818"/>
                  </a:lnTo>
                  <a:lnTo>
                    <a:pt x="171450" y="97631"/>
                  </a:lnTo>
                  <a:lnTo>
                    <a:pt x="207169" y="116681"/>
                  </a:lnTo>
                  <a:lnTo>
                    <a:pt x="250031" y="135731"/>
                  </a:lnTo>
                  <a:lnTo>
                    <a:pt x="316706" y="164306"/>
                  </a:lnTo>
                  <a:lnTo>
                    <a:pt x="376238" y="183356"/>
                  </a:lnTo>
                  <a:lnTo>
                    <a:pt x="464344" y="207168"/>
                  </a:lnTo>
                  <a:lnTo>
                    <a:pt x="533400" y="221456"/>
                  </a:lnTo>
                  <a:lnTo>
                    <a:pt x="595313" y="230981"/>
                  </a:lnTo>
                  <a:lnTo>
                    <a:pt x="645319" y="271462"/>
                  </a:lnTo>
                  <a:lnTo>
                    <a:pt x="678656" y="302418"/>
                  </a:lnTo>
                  <a:lnTo>
                    <a:pt x="719138" y="340518"/>
                  </a:lnTo>
                  <a:lnTo>
                    <a:pt x="752475" y="373856"/>
                  </a:lnTo>
                  <a:lnTo>
                    <a:pt x="788194" y="416718"/>
                  </a:lnTo>
                  <a:lnTo>
                    <a:pt x="819150" y="454818"/>
                  </a:lnTo>
                  <a:lnTo>
                    <a:pt x="835819" y="483393"/>
                  </a:lnTo>
                  <a:lnTo>
                    <a:pt x="850106" y="516731"/>
                  </a:lnTo>
                  <a:lnTo>
                    <a:pt x="857250" y="542925"/>
                  </a:lnTo>
                  <a:lnTo>
                    <a:pt x="862013" y="576262"/>
                  </a:lnTo>
                  <a:lnTo>
                    <a:pt x="859631" y="600075"/>
                  </a:lnTo>
                  <a:lnTo>
                    <a:pt x="850106" y="623887"/>
                  </a:lnTo>
                  <a:lnTo>
                    <a:pt x="835819" y="640556"/>
                  </a:lnTo>
                  <a:lnTo>
                    <a:pt x="819150" y="647700"/>
                  </a:lnTo>
                  <a:lnTo>
                    <a:pt x="785813" y="650081"/>
                  </a:lnTo>
                  <a:lnTo>
                    <a:pt x="750094" y="650081"/>
                  </a:lnTo>
                  <a:lnTo>
                    <a:pt x="692944" y="640556"/>
                  </a:lnTo>
                  <a:lnTo>
                    <a:pt x="654844" y="623887"/>
                  </a:lnTo>
                  <a:lnTo>
                    <a:pt x="533400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9A075359-34AB-4D4F-B86C-1AFCA49FDB71}"/>
                </a:ext>
              </a:extLst>
            </p:cNvPr>
            <p:cNvSpPr/>
            <p:nvPr/>
          </p:nvSpPr>
          <p:spPr>
            <a:xfrm>
              <a:off x="2686050" y="2819400"/>
              <a:ext cx="738188" cy="590550"/>
            </a:xfrm>
            <a:custGeom>
              <a:avLst/>
              <a:gdLst>
                <a:gd name="connsiteX0" fmla="*/ 350044 w 738188"/>
                <a:gd name="connsiteY0" fmla="*/ 452438 h 590550"/>
                <a:gd name="connsiteX1" fmla="*/ 276225 w 738188"/>
                <a:gd name="connsiteY1" fmla="*/ 383381 h 590550"/>
                <a:gd name="connsiteX2" fmla="*/ 211931 w 738188"/>
                <a:gd name="connsiteY2" fmla="*/ 316706 h 590550"/>
                <a:gd name="connsiteX3" fmla="*/ 123825 w 738188"/>
                <a:gd name="connsiteY3" fmla="*/ 209550 h 590550"/>
                <a:gd name="connsiteX4" fmla="*/ 45244 w 738188"/>
                <a:gd name="connsiteY4" fmla="*/ 109538 h 590550"/>
                <a:gd name="connsiteX5" fmla="*/ 9525 w 738188"/>
                <a:gd name="connsiteY5" fmla="*/ 61913 h 590550"/>
                <a:gd name="connsiteX6" fmla="*/ 0 w 738188"/>
                <a:gd name="connsiteY6" fmla="*/ 40481 h 590550"/>
                <a:gd name="connsiteX7" fmla="*/ 0 w 738188"/>
                <a:gd name="connsiteY7" fmla="*/ 16669 h 590550"/>
                <a:gd name="connsiteX8" fmla="*/ 9525 w 738188"/>
                <a:gd name="connsiteY8" fmla="*/ 4763 h 590550"/>
                <a:gd name="connsiteX9" fmla="*/ 33338 w 738188"/>
                <a:gd name="connsiteY9" fmla="*/ 0 h 590550"/>
                <a:gd name="connsiteX10" fmla="*/ 54769 w 738188"/>
                <a:gd name="connsiteY10" fmla="*/ 4763 h 590550"/>
                <a:gd name="connsiteX11" fmla="*/ 85725 w 738188"/>
                <a:gd name="connsiteY11" fmla="*/ 33338 h 590550"/>
                <a:gd name="connsiteX12" fmla="*/ 121444 w 738188"/>
                <a:gd name="connsiteY12" fmla="*/ 69056 h 590550"/>
                <a:gd name="connsiteX13" fmla="*/ 154781 w 738188"/>
                <a:gd name="connsiteY13" fmla="*/ 92869 h 590550"/>
                <a:gd name="connsiteX14" fmla="*/ 197644 w 738188"/>
                <a:gd name="connsiteY14" fmla="*/ 121444 h 590550"/>
                <a:gd name="connsiteX15" fmla="*/ 242888 w 738188"/>
                <a:gd name="connsiteY15" fmla="*/ 142875 h 590550"/>
                <a:gd name="connsiteX16" fmla="*/ 311944 w 738188"/>
                <a:gd name="connsiteY16" fmla="*/ 173831 h 590550"/>
                <a:gd name="connsiteX17" fmla="*/ 390525 w 738188"/>
                <a:gd name="connsiteY17" fmla="*/ 202406 h 590550"/>
                <a:gd name="connsiteX18" fmla="*/ 469106 w 738188"/>
                <a:gd name="connsiteY18" fmla="*/ 223838 h 590550"/>
                <a:gd name="connsiteX19" fmla="*/ 526256 w 738188"/>
                <a:gd name="connsiteY19" fmla="*/ 242888 h 590550"/>
                <a:gd name="connsiteX20" fmla="*/ 571500 w 738188"/>
                <a:gd name="connsiteY20" fmla="*/ 261938 h 590550"/>
                <a:gd name="connsiteX21" fmla="*/ 614363 w 738188"/>
                <a:gd name="connsiteY21" fmla="*/ 280988 h 590550"/>
                <a:gd name="connsiteX22" fmla="*/ 664369 w 738188"/>
                <a:gd name="connsiteY22" fmla="*/ 307181 h 590550"/>
                <a:gd name="connsiteX23" fmla="*/ 688181 w 738188"/>
                <a:gd name="connsiteY23" fmla="*/ 323850 h 590550"/>
                <a:gd name="connsiteX24" fmla="*/ 697706 w 738188"/>
                <a:gd name="connsiteY24" fmla="*/ 340519 h 590550"/>
                <a:gd name="connsiteX25" fmla="*/ 709613 w 738188"/>
                <a:gd name="connsiteY25" fmla="*/ 378619 h 590550"/>
                <a:gd name="connsiteX26" fmla="*/ 721519 w 738188"/>
                <a:gd name="connsiteY26" fmla="*/ 416719 h 590550"/>
                <a:gd name="connsiteX27" fmla="*/ 735806 w 738188"/>
                <a:gd name="connsiteY27" fmla="*/ 473869 h 590550"/>
                <a:gd name="connsiteX28" fmla="*/ 738188 w 738188"/>
                <a:gd name="connsiteY28" fmla="*/ 509588 h 590550"/>
                <a:gd name="connsiteX29" fmla="*/ 728663 w 738188"/>
                <a:gd name="connsiteY29" fmla="*/ 535781 h 590550"/>
                <a:gd name="connsiteX30" fmla="*/ 707231 w 738188"/>
                <a:gd name="connsiteY30" fmla="*/ 557213 h 590550"/>
                <a:gd name="connsiteX31" fmla="*/ 678656 w 738188"/>
                <a:gd name="connsiteY31" fmla="*/ 576263 h 590550"/>
                <a:gd name="connsiteX32" fmla="*/ 652463 w 738188"/>
                <a:gd name="connsiteY32" fmla="*/ 585788 h 590550"/>
                <a:gd name="connsiteX33" fmla="*/ 623888 w 738188"/>
                <a:gd name="connsiteY33" fmla="*/ 590550 h 590550"/>
                <a:gd name="connsiteX34" fmla="*/ 592931 w 738188"/>
                <a:gd name="connsiteY34" fmla="*/ 588169 h 590550"/>
                <a:gd name="connsiteX35" fmla="*/ 559594 w 738188"/>
                <a:gd name="connsiteY35" fmla="*/ 583406 h 590550"/>
                <a:gd name="connsiteX36" fmla="*/ 528638 w 738188"/>
                <a:gd name="connsiteY36" fmla="*/ 573881 h 590550"/>
                <a:gd name="connsiteX37" fmla="*/ 483394 w 738188"/>
                <a:gd name="connsiteY37" fmla="*/ 550069 h 590550"/>
                <a:gd name="connsiteX38" fmla="*/ 452438 w 738188"/>
                <a:gd name="connsiteY38" fmla="*/ 531019 h 590550"/>
                <a:gd name="connsiteX39" fmla="*/ 350044 w 738188"/>
                <a:gd name="connsiteY39" fmla="*/ 452438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38188" h="590550">
                  <a:moveTo>
                    <a:pt x="350044" y="452438"/>
                  </a:moveTo>
                  <a:lnTo>
                    <a:pt x="276225" y="383381"/>
                  </a:lnTo>
                  <a:lnTo>
                    <a:pt x="211931" y="316706"/>
                  </a:lnTo>
                  <a:lnTo>
                    <a:pt x="123825" y="209550"/>
                  </a:lnTo>
                  <a:lnTo>
                    <a:pt x="45244" y="109538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33338" y="0"/>
                  </a:lnTo>
                  <a:lnTo>
                    <a:pt x="54769" y="4763"/>
                  </a:lnTo>
                  <a:lnTo>
                    <a:pt x="85725" y="33338"/>
                  </a:lnTo>
                  <a:lnTo>
                    <a:pt x="121444" y="69056"/>
                  </a:lnTo>
                  <a:lnTo>
                    <a:pt x="154781" y="92869"/>
                  </a:lnTo>
                  <a:lnTo>
                    <a:pt x="197644" y="121444"/>
                  </a:lnTo>
                  <a:lnTo>
                    <a:pt x="242888" y="142875"/>
                  </a:lnTo>
                  <a:lnTo>
                    <a:pt x="311944" y="173831"/>
                  </a:lnTo>
                  <a:lnTo>
                    <a:pt x="390525" y="202406"/>
                  </a:lnTo>
                  <a:lnTo>
                    <a:pt x="469106" y="223838"/>
                  </a:lnTo>
                  <a:lnTo>
                    <a:pt x="526256" y="242888"/>
                  </a:lnTo>
                  <a:lnTo>
                    <a:pt x="571500" y="261938"/>
                  </a:lnTo>
                  <a:lnTo>
                    <a:pt x="614363" y="280988"/>
                  </a:lnTo>
                  <a:lnTo>
                    <a:pt x="664369" y="307181"/>
                  </a:lnTo>
                  <a:lnTo>
                    <a:pt x="688181" y="323850"/>
                  </a:lnTo>
                  <a:lnTo>
                    <a:pt x="697706" y="340519"/>
                  </a:lnTo>
                  <a:lnTo>
                    <a:pt x="709613" y="378619"/>
                  </a:lnTo>
                  <a:lnTo>
                    <a:pt x="721519" y="416719"/>
                  </a:lnTo>
                  <a:lnTo>
                    <a:pt x="735806" y="473869"/>
                  </a:lnTo>
                  <a:lnTo>
                    <a:pt x="738188" y="509588"/>
                  </a:lnTo>
                  <a:lnTo>
                    <a:pt x="728663" y="535781"/>
                  </a:lnTo>
                  <a:lnTo>
                    <a:pt x="707231" y="557213"/>
                  </a:lnTo>
                  <a:lnTo>
                    <a:pt x="678656" y="576263"/>
                  </a:lnTo>
                  <a:lnTo>
                    <a:pt x="652463" y="585788"/>
                  </a:lnTo>
                  <a:lnTo>
                    <a:pt x="623888" y="590550"/>
                  </a:lnTo>
                  <a:lnTo>
                    <a:pt x="592931" y="588169"/>
                  </a:lnTo>
                  <a:lnTo>
                    <a:pt x="559594" y="583406"/>
                  </a:lnTo>
                  <a:lnTo>
                    <a:pt x="528638" y="573881"/>
                  </a:lnTo>
                  <a:lnTo>
                    <a:pt x="483394" y="550069"/>
                  </a:lnTo>
                  <a:lnTo>
                    <a:pt x="452438" y="531019"/>
                  </a:lnTo>
                  <a:lnTo>
                    <a:pt x="350044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4795DFDB-9174-468F-99F3-2C6CDA4A31F1}"/>
                </a:ext>
              </a:extLst>
            </p:cNvPr>
            <p:cNvSpPr/>
            <p:nvPr/>
          </p:nvSpPr>
          <p:spPr>
            <a:xfrm>
              <a:off x="2552700" y="5049838"/>
              <a:ext cx="414338" cy="663575"/>
            </a:xfrm>
            <a:custGeom>
              <a:avLst/>
              <a:gdLst>
                <a:gd name="connsiteX0" fmla="*/ 173831 w 414338"/>
                <a:gd name="connsiteY0" fmla="*/ 469107 h 661988"/>
                <a:gd name="connsiteX1" fmla="*/ 135731 w 414338"/>
                <a:gd name="connsiteY1" fmla="*/ 388144 h 661988"/>
                <a:gd name="connsiteX2" fmla="*/ 76200 w 414338"/>
                <a:gd name="connsiteY2" fmla="*/ 250032 h 661988"/>
                <a:gd name="connsiteX3" fmla="*/ 40481 w 414338"/>
                <a:gd name="connsiteY3" fmla="*/ 154782 h 661988"/>
                <a:gd name="connsiteX4" fmla="*/ 9525 w 414338"/>
                <a:gd name="connsiteY4" fmla="*/ 73819 h 661988"/>
                <a:gd name="connsiteX5" fmla="*/ 0 w 414338"/>
                <a:gd name="connsiteY5" fmla="*/ 30957 h 661988"/>
                <a:gd name="connsiteX6" fmla="*/ 2381 w 414338"/>
                <a:gd name="connsiteY6" fmla="*/ 11907 h 661988"/>
                <a:gd name="connsiteX7" fmla="*/ 9525 w 414338"/>
                <a:gd name="connsiteY7" fmla="*/ 2382 h 661988"/>
                <a:gd name="connsiteX8" fmla="*/ 23813 w 414338"/>
                <a:gd name="connsiteY8" fmla="*/ 0 h 661988"/>
                <a:gd name="connsiteX9" fmla="*/ 45244 w 414338"/>
                <a:gd name="connsiteY9" fmla="*/ 4763 h 661988"/>
                <a:gd name="connsiteX10" fmla="*/ 90488 w 414338"/>
                <a:gd name="connsiteY10" fmla="*/ 30957 h 661988"/>
                <a:gd name="connsiteX11" fmla="*/ 138113 w 414338"/>
                <a:gd name="connsiteY11" fmla="*/ 59532 h 661988"/>
                <a:gd name="connsiteX12" fmla="*/ 202406 w 414338"/>
                <a:gd name="connsiteY12" fmla="*/ 95250 h 661988"/>
                <a:gd name="connsiteX13" fmla="*/ 233363 w 414338"/>
                <a:gd name="connsiteY13" fmla="*/ 109538 h 661988"/>
                <a:gd name="connsiteX14" fmla="*/ 247650 w 414338"/>
                <a:gd name="connsiteY14" fmla="*/ 111919 h 661988"/>
                <a:gd name="connsiteX15" fmla="*/ 414338 w 414338"/>
                <a:gd name="connsiteY15" fmla="*/ 481013 h 661988"/>
                <a:gd name="connsiteX16" fmla="*/ 409575 w 414338"/>
                <a:gd name="connsiteY16" fmla="*/ 552450 h 661988"/>
                <a:gd name="connsiteX17" fmla="*/ 400050 w 414338"/>
                <a:gd name="connsiteY17" fmla="*/ 597694 h 661988"/>
                <a:gd name="connsiteX18" fmla="*/ 385763 w 414338"/>
                <a:gd name="connsiteY18" fmla="*/ 628650 h 661988"/>
                <a:gd name="connsiteX19" fmla="*/ 371475 w 414338"/>
                <a:gd name="connsiteY19" fmla="*/ 652463 h 661988"/>
                <a:gd name="connsiteX20" fmla="*/ 354806 w 414338"/>
                <a:gd name="connsiteY20" fmla="*/ 659607 h 661988"/>
                <a:gd name="connsiteX21" fmla="*/ 338138 w 414338"/>
                <a:gd name="connsiteY21" fmla="*/ 661988 h 661988"/>
                <a:gd name="connsiteX22" fmla="*/ 321469 w 414338"/>
                <a:gd name="connsiteY22" fmla="*/ 657225 h 661988"/>
                <a:gd name="connsiteX23" fmla="*/ 292894 w 414338"/>
                <a:gd name="connsiteY23" fmla="*/ 633413 h 661988"/>
                <a:gd name="connsiteX24" fmla="*/ 252413 w 414338"/>
                <a:gd name="connsiteY24" fmla="*/ 583407 h 661988"/>
                <a:gd name="connsiteX25" fmla="*/ 173831 w 414338"/>
                <a:gd name="connsiteY25" fmla="*/ 46910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661988">
                  <a:moveTo>
                    <a:pt x="173831" y="469107"/>
                  </a:moveTo>
                  <a:lnTo>
                    <a:pt x="135731" y="388144"/>
                  </a:lnTo>
                  <a:lnTo>
                    <a:pt x="76200" y="250032"/>
                  </a:lnTo>
                  <a:lnTo>
                    <a:pt x="40481" y="154782"/>
                  </a:lnTo>
                  <a:lnTo>
                    <a:pt x="9525" y="73819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5244" y="4763"/>
                  </a:lnTo>
                  <a:lnTo>
                    <a:pt x="90488" y="30957"/>
                  </a:lnTo>
                  <a:lnTo>
                    <a:pt x="138113" y="59532"/>
                  </a:lnTo>
                  <a:lnTo>
                    <a:pt x="202406" y="95250"/>
                  </a:lnTo>
                  <a:lnTo>
                    <a:pt x="233363" y="109538"/>
                  </a:lnTo>
                  <a:lnTo>
                    <a:pt x="247650" y="111919"/>
                  </a:lnTo>
                  <a:lnTo>
                    <a:pt x="414338" y="481013"/>
                  </a:lnTo>
                  <a:lnTo>
                    <a:pt x="409575" y="552450"/>
                  </a:lnTo>
                  <a:lnTo>
                    <a:pt x="400050" y="597694"/>
                  </a:lnTo>
                  <a:lnTo>
                    <a:pt x="385763" y="628650"/>
                  </a:lnTo>
                  <a:lnTo>
                    <a:pt x="371475" y="652463"/>
                  </a:lnTo>
                  <a:lnTo>
                    <a:pt x="354806" y="659607"/>
                  </a:lnTo>
                  <a:lnTo>
                    <a:pt x="338138" y="661988"/>
                  </a:lnTo>
                  <a:lnTo>
                    <a:pt x="321469" y="657225"/>
                  </a:lnTo>
                  <a:lnTo>
                    <a:pt x="292894" y="633413"/>
                  </a:lnTo>
                  <a:lnTo>
                    <a:pt x="252413" y="583407"/>
                  </a:lnTo>
                  <a:lnTo>
                    <a:pt x="173831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">
              <a:extLst>
                <a:ext uri="{FF2B5EF4-FFF2-40B4-BE49-F238E27FC236}">
                  <a16:creationId xmlns:a16="http://schemas.microsoft.com/office/drawing/2014/main" id="{2E0607BE-C05A-4F67-AA22-860AE42CBE2D}"/>
                </a:ext>
              </a:extLst>
            </p:cNvPr>
            <p:cNvSpPr/>
            <p:nvPr/>
          </p:nvSpPr>
          <p:spPr>
            <a:xfrm>
              <a:off x="4090988" y="1571625"/>
              <a:ext cx="1370012" cy="1395413"/>
            </a:xfrm>
            <a:custGeom>
              <a:avLst/>
              <a:gdLst>
                <a:gd name="connsiteX0" fmla="*/ 900112 w 1369218"/>
                <a:gd name="connsiteY0" fmla="*/ 812006 h 1395413"/>
                <a:gd name="connsiteX1" fmla="*/ 745331 w 1369218"/>
                <a:gd name="connsiteY1" fmla="*/ 952500 h 1395413"/>
                <a:gd name="connsiteX2" fmla="*/ 628650 w 1369218"/>
                <a:gd name="connsiteY2" fmla="*/ 1045369 h 1395413"/>
                <a:gd name="connsiteX3" fmla="*/ 507206 w 1369218"/>
                <a:gd name="connsiteY3" fmla="*/ 1133475 h 1395413"/>
                <a:gd name="connsiteX4" fmla="*/ 347662 w 1369218"/>
                <a:gd name="connsiteY4" fmla="*/ 1233488 h 1395413"/>
                <a:gd name="connsiteX5" fmla="*/ 138112 w 1369218"/>
                <a:gd name="connsiteY5" fmla="*/ 1347788 h 1395413"/>
                <a:gd name="connsiteX6" fmla="*/ 45243 w 1369218"/>
                <a:gd name="connsiteY6" fmla="*/ 1393031 h 1395413"/>
                <a:gd name="connsiteX7" fmla="*/ 21431 w 1369218"/>
                <a:gd name="connsiteY7" fmla="*/ 1395413 h 1395413"/>
                <a:gd name="connsiteX8" fmla="*/ 2381 w 1369218"/>
                <a:gd name="connsiteY8" fmla="*/ 1390650 h 1395413"/>
                <a:gd name="connsiteX9" fmla="*/ 0 w 1369218"/>
                <a:gd name="connsiteY9" fmla="*/ 1373981 h 1395413"/>
                <a:gd name="connsiteX10" fmla="*/ 2381 w 1369218"/>
                <a:gd name="connsiteY10" fmla="*/ 1354931 h 1395413"/>
                <a:gd name="connsiteX11" fmla="*/ 26193 w 1369218"/>
                <a:gd name="connsiteY11" fmla="*/ 1328738 h 1395413"/>
                <a:gd name="connsiteX12" fmla="*/ 123825 w 1369218"/>
                <a:gd name="connsiteY12" fmla="*/ 1262063 h 1395413"/>
                <a:gd name="connsiteX13" fmla="*/ 214312 w 1369218"/>
                <a:gd name="connsiteY13" fmla="*/ 1193006 h 1395413"/>
                <a:gd name="connsiteX14" fmla="*/ 330993 w 1369218"/>
                <a:gd name="connsiteY14" fmla="*/ 1102519 h 1395413"/>
                <a:gd name="connsiteX15" fmla="*/ 452437 w 1369218"/>
                <a:gd name="connsiteY15" fmla="*/ 997744 h 1395413"/>
                <a:gd name="connsiteX16" fmla="*/ 540543 w 1369218"/>
                <a:gd name="connsiteY16" fmla="*/ 923925 h 1395413"/>
                <a:gd name="connsiteX17" fmla="*/ 642937 w 1369218"/>
                <a:gd name="connsiteY17" fmla="*/ 821531 h 1395413"/>
                <a:gd name="connsiteX18" fmla="*/ 764381 w 1369218"/>
                <a:gd name="connsiteY18" fmla="*/ 678656 h 1395413"/>
                <a:gd name="connsiteX19" fmla="*/ 897731 w 1369218"/>
                <a:gd name="connsiteY19" fmla="*/ 504825 h 1395413"/>
                <a:gd name="connsiteX20" fmla="*/ 969168 w 1369218"/>
                <a:gd name="connsiteY20" fmla="*/ 392906 h 1395413"/>
                <a:gd name="connsiteX21" fmla="*/ 1052512 w 1369218"/>
                <a:gd name="connsiteY21" fmla="*/ 238125 h 1395413"/>
                <a:gd name="connsiteX22" fmla="*/ 1052512 w 1369218"/>
                <a:gd name="connsiteY22" fmla="*/ 230981 h 1395413"/>
                <a:gd name="connsiteX23" fmla="*/ 1031081 w 1369218"/>
                <a:gd name="connsiteY23" fmla="*/ 190500 h 1395413"/>
                <a:gd name="connsiteX24" fmla="*/ 964406 w 1369218"/>
                <a:gd name="connsiteY24" fmla="*/ 97631 h 1395413"/>
                <a:gd name="connsiteX25" fmla="*/ 928687 w 1369218"/>
                <a:gd name="connsiteY25" fmla="*/ 64294 h 1395413"/>
                <a:gd name="connsiteX26" fmla="*/ 909637 w 1369218"/>
                <a:gd name="connsiteY26" fmla="*/ 38100 h 1395413"/>
                <a:gd name="connsiteX27" fmla="*/ 907256 w 1369218"/>
                <a:gd name="connsiteY27" fmla="*/ 19050 h 1395413"/>
                <a:gd name="connsiteX28" fmla="*/ 912018 w 1369218"/>
                <a:gd name="connsiteY28" fmla="*/ 4763 h 1395413"/>
                <a:gd name="connsiteX29" fmla="*/ 931068 w 1369218"/>
                <a:gd name="connsiteY29" fmla="*/ 0 h 1395413"/>
                <a:gd name="connsiteX30" fmla="*/ 976312 w 1369218"/>
                <a:gd name="connsiteY30" fmla="*/ 4763 h 1395413"/>
                <a:gd name="connsiteX31" fmla="*/ 1076325 w 1369218"/>
                <a:gd name="connsiteY31" fmla="*/ 40481 h 1395413"/>
                <a:gd name="connsiteX32" fmla="*/ 1169193 w 1369218"/>
                <a:gd name="connsiteY32" fmla="*/ 80963 h 1395413"/>
                <a:gd name="connsiteX33" fmla="*/ 1240631 w 1369218"/>
                <a:gd name="connsiteY33" fmla="*/ 119063 h 1395413"/>
                <a:gd name="connsiteX34" fmla="*/ 1293018 w 1369218"/>
                <a:gd name="connsiteY34" fmla="*/ 154781 h 1395413"/>
                <a:gd name="connsiteX35" fmla="*/ 1333500 w 1369218"/>
                <a:gd name="connsiteY35" fmla="*/ 185738 h 1395413"/>
                <a:gd name="connsiteX36" fmla="*/ 1347787 w 1369218"/>
                <a:gd name="connsiteY36" fmla="*/ 207169 h 1395413"/>
                <a:gd name="connsiteX37" fmla="*/ 1359693 w 1369218"/>
                <a:gd name="connsiteY37" fmla="*/ 235744 h 1395413"/>
                <a:gd name="connsiteX38" fmla="*/ 1369218 w 1369218"/>
                <a:gd name="connsiteY38" fmla="*/ 290513 h 1395413"/>
                <a:gd name="connsiteX39" fmla="*/ 1343025 w 1369218"/>
                <a:gd name="connsiteY39" fmla="*/ 323850 h 1395413"/>
                <a:gd name="connsiteX40" fmla="*/ 1264443 w 1369218"/>
                <a:gd name="connsiteY40" fmla="*/ 419100 h 1395413"/>
                <a:gd name="connsiteX41" fmla="*/ 1166812 w 1369218"/>
                <a:gd name="connsiteY41" fmla="*/ 564356 h 1395413"/>
                <a:gd name="connsiteX42" fmla="*/ 900112 w 1369218"/>
                <a:gd name="connsiteY42" fmla="*/ 812006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69218" h="1395413">
                  <a:moveTo>
                    <a:pt x="900112" y="812006"/>
                  </a:moveTo>
                  <a:lnTo>
                    <a:pt x="745331" y="952500"/>
                  </a:lnTo>
                  <a:lnTo>
                    <a:pt x="628650" y="1045369"/>
                  </a:lnTo>
                  <a:lnTo>
                    <a:pt x="507206" y="1133475"/>
                  </a:lnTo>
                  <a:lnTo>
                    <a:pt x="347662" y="1233488"/>
                  </a:lnTo>
                  <a:lnTo>
                    <a:pt x="138112" y="1347788"/>
                  </a:lnTo>
                  <a:lnTo>
                    <a:pt x="45243" y="1393031"/>
                  </a:lnTo>
                  <a:lnTo>
                    <a:pt x="21431" y="1395413"/>
                  </a:lnTo>
                  <a:lnTo>
                    <a:pt x="2381" y="1390650"/>
                  </a:lnTo>
                  <a:lnTo>
                    <a:pt x="0" y="1373981"/>
                  </a:lnTo>
                  <a:lnTo>
                    <a:pt x="2381" y="1354931"/>
                  </a:lnTo>
                  <a:lnTo>
                    <a:pt x="26193" y="1328738"/>
                  </a:lnTo>
                  <a:lnTo>
                    <a:pt x="123825" y="1262063"/>
                  </a:lnTo>
                  <a:lnTo>
                    <a:pt x="214312" y="1193006"/>
                  </a:lnTo>
                  <a:lnTo>
                    <a:pt x="330993" y="1102519"/>
                  </a:lnTo>
                  <a:lnTo>
                    <a:pt x="452437" y="997744"/>
                  </a:lnTo>
                  <a:lnTo>
                    <a:pt x="540543" y="923925"/>
                  </a:lnTo>
                  <a:lnTo>
                    <a:pt x="642937" y="821531"/>
                  </a:lnTo>
                  <a:lnTo>
                    <a:pt x="764381" y="678656"/>
                  </a:lnTo>
                  <a:lnTo>
                    <a:pt x="897731" y="504825"/>
                  </a:lnTo>
                  <a:lnTo>
                    <a:pt x="969168" y="392906"/>
                  </a:lnTo>
                  <a:lnTo>
                    <a:pt x="1052512" y="238125"/>
                  </a:lnTo>
                  <a:lnTo>
                    <a:pt x="1052512" y="230981"/>
                  </a:lnTo>
                  <a:lnTo>
                    <a:pt x="1031081" y="190500"/>
                  </a:lnTo>
                  <a:lnTo>
                    <a:pt x="964406" y="97631"/>
                  </a:lnTo>
                  <a:lnTo>
                    <a:pt x="928687" y="64294"/>
                  </a:lnTo>
                  <a:lnTo>
                    <a:pt x="909637" y="38100"/>
                  </a:lnTo>
                  <a:lnTo>
                    <a:pt x="907256" y="19050"/>
                  </a:lnTo>
                  <a:lnTo>
                    <a:pt x="912018" y="4763"/>
                  </a:lnTo>
                  <a:lnTo>
                    <a:pt x="931068" y="0"/>
                  </a:lnTo>
                  <a:lnTo>
                    <a:pt x="976312" y="4763"/>
                  </a:lnTo>
                  <a:lnTo>
                    <a:pt x="1076325" y="40481"/>
                  </a:lnTo>
                  <a:lnTo>
                    <a:pt x="1169193" y="80963"/>
                  </a:lnTo>
                  <a:lnTo>
                    <a:pt x="1240631" y="119063"/>
                  </a:lnTo>
                  <a:lnTo>
                    <a:pt x="1293018" y="154781"/>
                  </a:lnTo>
                  <a:lnTo>
                    <a:pt x="1333500" y="185738"/>
                  </a:lnTo>
                  <a:lnTo>
                    <a:pt x="1347787" y="207169"/>
                  </a:lnTo>
                  <a:lnTo>
                    <a:pt x="1359693" y="235744"/>
                  </a:lnTo>
                  <a:lnTo>
                    <a:pt x="1369218" y="290513"/>
                  </a:lnTo>
                  <a:lnTo>
                    <a:pt x="1343025" y="323850"/>
                  </a:lnTo>
                  <a:lnTo>
                    <a:pt x="1264443" y="419100"/>
                  </a:lnTo>
                  <a:lnTo>
                    <a:pt x="1166812" y="564356"/>
                  </a:lnTo>
                  <a:lnTo>
                    <a:pt x="9001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B89AE0D3-5866-4DE7-8828-A99DAD429CB7}"/>
                </a:ext>
              </a:extLst>
            </p:cNvPr>
            <p:cNvSpPr/>
            <p:nvPr/>
          </p:nvSpPr>
          <p:spPr>
            <a:xfrm>
              <a:off x="4179888" y="3043238"/>
              <a:ext cx="523875" cy="1682750"/>
            </a:xfrm>
            <a:custGeom>
              <a:avLst/>
              <a:gdLst>
                <a:gd name="connsiteX0" fmla="*/ 269081 w 523875"/>
                <a:gd name="connsiteY0" fmla="*/ 1012031 h 1683543"/>
                <a:gd name="connsiteX1" fmla="*/ 238125 w 523875"/>
                <a:gd name="connsiteY1" fmla="*/ 671512 h 1683543"/>
                <a:gd name="connsiteX2" fmla="*/ 214312 w 523875"/>
                <a:gd name="connsiteY2" fmla="*/ 431006 h 1683543"/>
                <a:gd name="connsiteX3" fmla="*/ 195262 w 523875"/>
                <a:gd name="connsiteY3" fmla="*/ 295275 h 1683543"/>
                <a:gd name="connsiteX4" fmla="*/ 180975 w 523875"/>
                <a:gd name="connsiteY4" fmla="*/ 240506 h 1683543"/>
                <a:gd name="connsiteX5" fmla="*/ 161925 w 523875"/>
                <a:gd name="connsiteY5" fmla="*/ 192881 h 1683543"/>
                <a:gd name="connsiteX6" fmla="*/ 133350 w 523875"/>
                <a:gd name="connsiteY6" fmla="*/ 145256 h 1683543"/>
                <a:gd name="connsiteX7" fmla="*/ 102394 w 523875"/>
                <a:gd name="connsiteY7" fmla="*/ 114300 h 1683543"/>
                <a:gd name="connsiteX8" fmla="*/ 80962 w 523875"/>
                <a:gd name="connsiteY8" fmla="*/ 95250 h 1683543"/>
                <a:gd name="connsiteX9" fmla="*/ 33337 w 523875"/>
                <a:gd name="connsiteY9" fmla="*/ 66675 h 1683543"/>
                <a:gd name="connsiteX10" fmla="*/ 9525 w 523875"/>
                <a:gd name="connsiteY10" fmla="*/ 54768 h 1683543"/>
                <a:gd name="connsiteX11" fmla="*/ 0 w 523875"/>
                <a:gd name="connsiteY11" fmla="*/ 40481 h 1683543"/>
                <a:gd name="connsiteX12" fmla="*/ 0 w 523875"/>
                <a:gd name="connsiteY12" fmla="*/ 19050 h 1683543"/>
                <a:gd name="connsiteX13" fmla="*/ 7144 w 523875"/>
                <a:gd name="connsiteY13" fmla="*/ 4762 h 1683543"/>
                <a:gd name="connsiteX14" fmla="*/ 30956 w 523875"/>
                <a:gd name="connsiteY14" fmla="*/ 0 h 1683543"/>
                <a:gd name="connsiteX15" fmla="*/ 66675 w 523875"/>
                <a:gd name="connsiteY15" fmla="*/ 7143 h 1683543"/>
                <a:gd name="connsiteX16" fmla="*/ 114300 w 523875"/>
                <a:gd name="connsiteY16" fmla="*/ 9525 h 1683543"/>
                <a:gd name="connsiteX17" fmla="*/ 164306 w 523875"/>
                <a:gd name="connsiteY17" fmla="*/ 16668 h 1683543"/>
                <a:gd name="connsiteX18" fmla="*/ 230981 w 523875"/>
                <a:gd name="connsiteY18" fmla="*/ 33337 h 1683543"/>
                <a:gd name="connsiteX19" fmla="*/ 283369 w 523875"/>
                <a:gd name="connsiteY19" fmla="*/ 52387 h 1683543"/>
                <a:gd name="connsiteX20" fmla="*/ 369094 w 523875"/>
                <a:gd name="connsiteY20" fmla="*/ 97631 h 1683543"/>
                <a:gd name="connsiteX21" fmla="*/ 388144 w 523875"/>
                <a:gd name="connsiteY21" fmla="*/ 242887 h 1683543"/>
                <a:gd name="connsiteX22" fmla="*/ 457200 w 523875"/>
                <a:gd name="connsiteY22" fmla="*/ 702468 h 1683543"/>
                <a:gd name="connsiteX23" fmla="*/ 481012 w 523875"/>
                <a:gd name="connsiteY23" fmla="*/ 864393 h 1683543"/>
                <a:gd name="connsiteX24" fmla="*/ 523875 w 523875"/>
                <a:gd name="connsiteY24" fmla="*/ 1388268 h 1683543"/>
                <a:gd name="connsiteX25" fmla="*/ 514350 w 523875"/>
                <a:gd name="connsiteY25" fmla="*/ 1531143 h 1683543"/>
                <a:gd name="connsiteX26" fmla="*/ 504825 w 523875"/>
                <a:gd name="connsiteY26" fmla="*/ 1600200 h 1683543"/>
                <a:gd name="connsiteX27" fmla="*/ 492919 w 523875"/>
                <a:gd name="connsiteY27" fmla="*/ 1650206 h 1683543"/>
                <a:gd name="connsiteX28" fmla="*/ 476250 w 523875"/>
                <a:gd name="connsiteY28" fmla="*/ 1676400 h 1683543"/>
                <a:gd name="connsiteX29" fmla="*/ 457200 w 523875"/>
                <a:gd name="connsiteY29" fmla="*/ 1683543 h 1683543"/>
                <a:gd name="connsiteX30" fmla="*/ 431006 w 523875"/>
                <a:gd name="connsiteY30" fmla="*/ 1681162 h 1683543"/>
                <a:gd name="connsiteX31" fmla="*/ 397669 w 523875"/>
                <a:gd name="connsiteY31" fmla="*/ 1664493 h 1683543"/>
                <a:gd name="connsiteX32" fmla="*/ 366712 w 523875"/>
                <a:gd name="connsiteY32" fmla="*/ 1631156 h 1683543"/>
                <a:gd name="connsiteX33" fmla="*/ 333375 w 523875"/>
                <a:gd name="connsiteY33" fmla="*/ 1588293 h 1683543"/>
                <a:gd name="connsiteX34" fmla="*/ 314325 w 523875"/>
                <a:gd name="connsiteY34" fmla="*/ 1535906 h 1683543"/>
                <a:gd name="connsiteX35" fmla="*/ 300037 w 523875"/>
                <a:gd name="connsiteY35" fmla="*/ 1421606 h 1683543"/>
                <a:gd name="connsiteX36" fmla="*/ 297656 w 523875"/>
                <a:gd name="connsiteY36" fmla="*/ 1269206 h 1683543"/>
                <a:gd name="connsiteX37" fmla="*/ 269081 w 523875"/>
                <a:gd name="connsiteY37" fmla="*/ 1012031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3875" h="1683543">
                  <a:moveTo>
                    <a:pt x="269081" y="1012031"/>
                  </a:moveTo>
                  <a:lnTo>
                    <a:pt x="238125" y="671512"/>
                  </a:lnTo>
                  <a:lnTo>
                    <a:pt x="214312" y="431006"/>
                  </a:lnTo>
                  <a:lnTo>
                    <a:pt x="195262" y="295275"/>
                  </a:lnTo>
                  <a:lnTo>
                    <a:pt x="180975" y="240506"/>
                  </a:lnTo>
                  <a:lnTo>
                    <a:pt x="161925" y="192881"/>
                  </a:lnTo>
                  <a:lnTo>
                    <a:pt x="133350" y="145256"/>
                  </a:lnTo>
                  <a:lnTo>
                    <a:pt x="102394" y="114300"/>
                  </a:lnTo>
                  <a:lnTo>
                    <a:pt x="80962" y="95250"/>
                  </a:lnTo>
                  <a:lnTo>
                    <a:pt x="33337" y="66675"/>
                  </a:lnTo>
                  <a:lnTo>
                    <a:pt x="9525" y="54768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66675" y="7143"/>
                  </a:lnTo>
                  <a:lnTo>
                    <a:pt x="114300" y="9525"/>
                  </a:lnTo>
                  <a:lnTo>
                    <a:pt x="164306" y="16668"/>
                  </a:lnTo>
                  <a:lnTo>
                    <a:pt x="230981" y="33337"/>
                  </a:lnTo>
                  <a:lnTo>
                    <a:pt x="283369" y="52387"/>
                  </a:lnTo>
                  <a:lnTo>
                    <a:pt x="369094" y="97631"/>
                  </a:lnTo>
                  <a:lnTo>
                    <a:pt x="388144" y="242887"/>
                  </a:lnTo>
                  <a:lnTo>
                    <a:pt x="457200" y="702468"/>
                  </a:lnTo>
                  <a:lnTo>
                    <a:pt x="481012" y="864393"/>
                  </a:lnTo>
                  <a:lnTo>
                    <a:pt x="523875" y="1388268"/>
                  </a:lnTo>
                  <a:lnTo>
                    <a:pt x="514350" y="1531143"/>
                  </a:lnTo>
                  <a:lnTo>
                    <a:pt x="504825" y="1600200"/>
                  </a:lnTo>
                  <a:lnTo>
                    <a:pt x="492919" y="1650206"/>
                  </a:lnTo>
                  <a:lnTo>
                    <a:pt x="476250" y="1676400"/>
                  </a:lnTo>
                  <a:lnTo>
                    <a:pt x="457200" y="1683543"/>
                  </a:lnTo>
                  <a:lnTo>
                    <a:pt x="431006" y="1681162"/>
                  </a:lnTo>
                  <a:lnTo>
                    <a:pt x="397669" y="1664493"/>
                  </a:lnTo>
                  <a:lnTo>
                    <a:pt x="366712" y="1631156"/>
                  </a:lnTo>
                  <a:lnTo>
                    <a:pt x="333375" y="1588293"/>
                  </a:lnTo>
                  <a:lnTo>
                    <a:pt x="314325" y="1535906"/>
                  </a:lnTo>
                  <a:lnTo>
                    <a:pt x="300037" y="1421606"/>
                  </a:lnTo>
                  <a:cubicBezTo>
                    <a:pt x="299243" y="1370806"/>
                    <a:pt x="298450" y="1320006"/>
                    <a:pt x="297656" y="1269206"/>
                  </a:cubicBezTo>
                  <a:lnTo>
                    <a:pt x="269081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12CDB44F-8DA9-4F03-AC59-B3CE622018B4}"/>
                </a:ext>
              </a:extLst>
            </p:cNvPr>
            <p:cNvSpPr/>
            <p:nvPr/>
          </p:nvSpPr>
          <p:spPr>
            <a:xfrm>
              <a:off x="3743325" y="4791075"/>
              <a:ext cx="555625" cy="1100138"/>
            </a:xfrm>
            <a:custGeom>
              <a:avLst/>
              <a:gdLst>
                <a:gd name="connsiteX0" fmla="*/ 0 w 554831"/>
                <a:gd name="connsiteY0" fmla="*/ 902494 h 1100138"/>
                <a:gd name="connsiteX1" fmla="*/ 38100 w 554831"/>
                <a:gd name="connsiteY1" fmla="*/ 769144 h 1100138"/>
                <a:gd name="connsiteX2" fmla="*/ 45244 w 554831"/>
                <a:gd name="connsiteY2" fmla="*/ 757238 h 1100138"/>
                <a:gd name="connsiteX3" fmla="*/ 100013 w 554831"/>
                <a:gd name="connsiteY3" fmla="*/ 711994 h 1100138"/>
                <a:gd name="connsiteX4" fmla="*/ 178594 w 554831"/>
                <a:gd name="connsiteY4" fmla="*/ 642938 h 1100138"/>
                <a:gd name="connsiteX5" fmla="*/ 252413 w 554831"/>
                <a:gd name="connsiteY5" fmla="*/ 566738 h 1100138"/>
                <a:gd name="connsiteX6" fmla="*/ 304800 w 554831"/>
                <a:gd name="connsiteY6" fmla="*/ 502444 h 1100138"/>
                <a:gd name="connsiteX7" fmla="*/ 361950 w 554831"/>
                <a:gd name="connsiteY7" fmla="*/ 426244 h 1100138"/>
                <a:gd name="connsiteX8" fmla="*/ 390525 w 554831"/>
                <a:gd name="connsiteY8" fmla="*/ 378619 h 1100138"/>
                <a:gd name="connsiteX9" fmla="*/ 414338 w 554831"/>
                <a:gd name="connsiteY9" fmla="*/ 326231 h 1100138"/>
                <a:gd name="connsiteX10" fmla="*/ 435769 w 554831"/>
                <a:gd name="connsiteY10" fmla="*/ 245269 h 1100138"/>
                <a:gd name="connsiteX11" fmla="*/ 454819 w 554831"/>
                <a:gd name="connsiteY11" fmla="*/ 128588 h 1100138"/>
                <a:gd name="connsiteX12" fmla="*/ 461963 w 554831"/>
                <a:gd name="connsiteY12" fmla="*/ 54769 h 1100138"/>
                <a:gd name="connsiteX13" fmla="*/ 464344 w 554831"/>
                <a:gd name="connsiteY13" fmla="*/ 33338 h 1100138"/>
                <a:gd name="connsiteX14" fmla="*/ 469106 w 554831"/>
                <a:gd name="connsiteY14" fmla="*/ 14288 h 1100138"/>
                <a:gd name="connsiteX15" fmla="*/ 483394 w 554831"/>
                <a:gd name="connsiteY15" fmla="*/ 0 h 1100138"/>
                <a:gd name="connsiteX16" fmla="*/ 500063 w 554831"/>
                <a:gd name="connsiteY16" fmla="*/ 0 h 1100138"/>
                <a:gd name="connsiteX17" fmla="*/ 516731 w 554831"/>
                <a:gd name="connsiteY17" fmla="*/ 9525 h 1100138"/>
                <a:gd name="connsiteX18" fmla="*/ 533400 w 554831"/>
                <a:gd name="connsiteY18" fmla="*/ 42863 h 1100138"/>
                <a:gd name="connsiteX19" fmla="*/ 542925 w 554831"/>
                <a:gd name="connsiteY19" fmla="*/ 92869 h 1100138"/>
                <a:gd name="connsiteX20" fmla="*/ 550069 w 554831"/>
                <a:gd name="connsiteY20" fmla="*/ 154781 h 1100138"/>
                <a:gd name="connsiteX21" fmla="*/ 554831 w 554831"/>
                <a:gd name="connsiteY21" fmla="*/ 216694 h 1100138"/>
                <a:gd name="connsiteX22" fmla="*/ 547688 w 554831"/>
                <a:gd name="connsiteY22" fmla="*/ 290513 h 1100138"/>
                <a:gd name="connsiteX23" fmla="*/ 535781 w 554831"/>
                <a:gd name="connsiteY23" fmla="*/ 392906 h 1100138"/>
                <a:gd name="connsiteX24" fmla="*/ 516731 w 554831"/>
                <a:gd name="connsiteY24" fmla="*/ 490538 h 1100138"/>
                <a:gd name="connsiteX25" fmla="*/ 495300 w 554831"/>
                <a:gd name="connsiteY25" fmla="*/ 592931 h 1100138"/>
                <a:gd name="connsiteX26" fmla="*/ 461963 w 554831"/>
                <a:gd name="connsiteY26" fmla="*/ 695325 h 1100138"/>
                <a:gd name="connsiteX27" fmla="*/ 419100 w 554831"/>
                <a:gd name="connsiteY27" fmla="*/ 792956 h 1100138"/>
                <a:gd name="connsiteX28" fmla="*/ 369094 w 554831"/>
                <a:gd name="connsiteY28" fmla="*/ 871538 h 1100138"/>
                <a:gd name="connsiteX29" fmla="*/ 323850 w 554831"/>
                <a:gd name="connsiteY29" fmla="*/ 933450 h 1100138"/>
                <a:gd name="connsiteX30" fmla="*/ 252413 w 554831"/>
                <a:gd name="connsiteY30" fmla="*/ 1007269 h 1100138"/>
                <a:gd name="connsiteX31" fmla="*/ 178594 w 554831"/>
                <a:gd name="connsiteY31" fmla="*/ 1057275 h 1100138"/>
                <a:gd name="connsiteX32" fmla="*/ 140494 w 554831"/>
                <a:gd name="connsiteY32" fmla="*/ 1078706 h 1100138"/>
                <a:gd name="connsiteX33" fmla="*/ 92869 w 554831"/>
                <a:gd name="connsiteY33" fmla="*/ 1090613 h 1100138"/>
                <a:gd name="connsiteX34" fmla="*/ 54769 w 554831"/>
                <a:gd name="connsiteY34" fmla="*/ 1100138 h 1100138"/>
                <a:gd name="connsiteX35" fmla="*/ 40481 w 554831"/>
                <a:gd name="connsiteY35" fmla="*/ 1095375 h 1100138"/>
                <a:gd name="connsiteX36" fmla="*/ 16669 w 554831"/>
                <a:gd name="connsiteY36" fmla="*/ 1069181 h 1100138"/>
                <a:gd name="connsiteX37" fmla="*/ 0 w 554831"/>
                <a:gd name="connsiteY37" fmla="*/ 1016794 h 1100138"/>
                <a:gd name="connsiteX38" fmla="*/ 0 w 554831"/>
                <a:gd name="connsiteY38" fmla="*/ 902494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4831" h="1100138">
                  <a:moveTo>
                    <a:pt x="0" y="902494"/>
                  </a:moveTo>
                  <a:lnTo>
                    <a:pt x="38100" y="769144"/>
                  </a:lnTo>
                  <a:lnTo>
                    <a:pt x="45244" y="757238"/>
                  </a:lnTo>
                  <a:lnTo>
                    <a:pt x="100013" y="711994"/>
                  </a:lnTo>
                  <a:lnTo>
                    <a:pt x="178594" y="642938"/>
                  </a:lnTo>
                  <a:lnTo>
                    <a:pt x="252413" y="566738"/>
                  </a:lnTo>
                  <a:lnTo>
                    <a:pt x="304800" y="502444"/>
                  </a:lnTo>
                  <a:lnTo>
                    <a:pt x="361950" y="426244"/>
                  </a:lnTo>
                  <a:lnTo>
                    <a:pt x="390525" y="378619"/>
                  </a:lnTo>
                  <a:lnTo>
                    <a:pt x="414338" y="326231"/>
                  </a:lnTo>
                  <a:lnTo>
                    <a:pt x="435769" y="245269"/>
                  </a:lnTo>
                  <a:cubicBezTo>
                    <a:pt x="442248" y="206397"/>
                    <a:pt x="454819" y="167997"/>
                    <a:pt x="454819" y="128588"/>
                  </a:cubicBezTo>
                  <a:lnTo>
                    <a:pt x="461963" y="54769"/>
                  </a:lnTo>
                  <a:lnTo>
                    <a:pt x="464344" y="33338"/>
                  </a:lnTo>
                  <a:lnTo>
                    <a:pt x="469106" y="14288"/>
                  </a:lnTo>
                  <a:lnTo>
                    <a:pt x="483394" y="0"/>
                  </a:lnTo>
                  <a:lnTo>
                    <a:pt x="500063" y="0"/>
                  </a:lnTo>
                  <a:lnTo>
                    <a:pt x="516731" y="9525"/>
                  </a:lnTo>
                  <a:lnTo>
                    <a:pt x="533400" y="42863"/>
                  </a:lnTo>
                  <a:lnTo>
                    <a:pt x="542925" y="92869"/>
                  </a:lnTo>
                  <a:lnTo>
                    <a:pt x="550069" y="154781"/>
                  </a:lnTo>
                  <a:lnTo>
                    <a:pt x="554831" y="216694"/>
                  </a:lnTo>
                  <a:lnTo>
                    <a:pt x="547688" y="290513"/>
                  </a:lnTo>
                  <a:lnTo>
                    <a:pt x="535781" y="392906"/>
                  </a:lnTo>
                  <a:lnTo>
                    <a:pt x="516731" y="490538"/>
                  </a:lnTo>
                  <a:lnTo>
                    <a:pt x="495300" y="592931"/>
                  </a:lnTo>
                  <a:lnTo>
                    <a:pt x="461963" y="695325"/>
                  </a:lnTo>
                  <a:lnTo>
                    <a:pt x="419100" y="792956"/>
                  </a:lnTo>
                  <a:lnTo>
                    <a:pt x="369094" y="871538"/>
                  </a:lnTo>
                  <a:lnTo>
                    <a:pt x="323850" y="933450"/>
                  </a:lnTo>
                  <a:lnTo>
                    <a:pt x="252413" y="1007269"/>
                  </a:lnTo>
                  <a:lnTo>
                    <a:pt x="178594" y="1057275"/>
                  </a:lnTo>
                  <a:lnTo>
                    <a:pt x="140494" y="1078706"/>
                  </a:lnTo>
                  <a:lnTo>
                    <a:pt x="92869" y="1090613"/>
                  </a:lnTo>
                  <a:lnTo>
                    <a:pt x="54769" y="1100138"/>
                  </a:lnTo>
                  <a:lnTo>
                    <a:pt x="40481" y="1095375"/>
                  </a:lnTo>
                  <a:lnTo>
                    <a:pt x="16669" y="1069181"/>
                  </a:lnTo>
                  <a:lnTo>
                    <a:pt x="0" y="10167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C354413B-2E1A-4A3A-A9D8-8945632A268B}"/>
                </a:ext>
              </a:extLst>
            </p:cNvPr>
            <p:cNvSpPr/>
            <p:nvPr/>
          </p:nvSpPr>
          <p:spPr>
            <a:xfrm>
              <a:off x="4805363" y="4891088"/>
              <a:ext cx="409575" cy="920750"/>
            </a:xfrm>
            <a:custGeom>
              <a:avLst/>
              <a:gdLst>
                <a:gd name="connsiteX0" fmla="*/ 161925 w 409575"/>
                <a:gd name="connsiteY0" fmla="*/ 645318 h 921543"/>
                <a:gd name="connsiteX1" fmla="*/ 161925 w 409575"/>
                <a:gd name="connsiteY1" fmla="*/ 523875 h 921543"/>
                <a:gd name="connsiteX2" fmla="*/ 154781 w 409575"/>
                <a:gd name="connsiteY2" fmla="*/ 466725 h 921543"/>
                <a:gd name="connsiteX3" fmla="*/ 147637 w 409575"/>
                <a:gd name="connsiteY3" fmla="*/ 419100 h 921543"/>
                <a:gd name="connsiteX4" fmla="*/ 133350 w 409575"/>
                <a:gd name="connsiteY4" fmla="*/ 357187 h 921543"/>
                <a:gd name="connsiteX5" fmla="*/ 107156 w 409575"/>
                <a:gd name="connsiteY5" fmla="*/ 285750 h 921543"/>
                <a:gd name="connsiteX6" fmla="*/ 61912 w 409575"/>
                <a:gd name="connsiteY6" fmla="*/ 176212 h 921543"/>
                <a:gd name="connsiteX7" fmla="*/ 28575 w 409575"/>
                <a:gd name="connsiteY7" fmla="*/ 102393 h 921543"/>
                <a:gd name="connsiteX8" fmla="*/ 4762 w 409575"/>
                <a:gd name="connsiteY8" fmla="*/ 57150 h 921543"/>
                <a:gd name="connsiteX9" fmla="*/ 0 w 409575"/>
                <a:gd name="connsiteY9" fmla="*/ 42862 h 921543"/>
                <a:gd name="connsiteX10" fmla="*/ 0 w 409575"/>
                <a:gd name="connsiteY10" fmla="*/ 30956 h 921543"/>
                <a:gd name="connsiteX11" fmla="*/ 0 w 409575"/>
                <a:gd name="connsiteY11" fmla="*/ 19050 h 921543"/>
                <a:gd name="connsiteX12" fmla="*/ 7143 w 409575"/>
                <a:gd name="connsiteY12" fmla="*/ 7143 h 921543"/>
                <a:gd name="connsiteX13" fmla="*/ 19050 w 409575"/>
                <a:gd name="connsiteY13" fmla="*/ 0 h 921543"/>
                <a:gd name="connsiteX14" fmla="*/ 42862 w 409575"/>
                <a:gd name="connsiteY14" fmla="*/ 4762 h 921543"/>
                <a:gd name="connsiteX15" fmla="*/ 66675 w 409575"/>
                <a:gd name="connsiteY15" fmla="*/ 23812 h 921543"/>
                <a:gd name="connsiteX16" fmla="*/ 111918 w 409575"/>
                <a:gd name="connsiteY16" fmla="*/ 69056 h 921543"/>
                <a:gd name="connsiteX17" fmla="*/ 169068 w 409575"/>
                <a:gd name="connsiteY17" fmla="*/ 130968 h 921543"/>
                <a:gd name="connsiteX18" fmla="*/ 230981 w 409575"/>
                <a:gd name="connsiteY18" fmla="*/ 204787 h 921543"/>
                <a:gd name="connsiteX19" fmla="*/ 273843 w 409575"/>
                <a:gd name="connsiteY19" fmla="*/ 259556 h 921543"/>
                <a:gd name="connsiteX20" fmla="*/ 316706 w 409575"/>
                <a:gd name="connsiteY20" fmla="*/ 323850 h 921543"/>
                <a:gd name="connsiteX21" fmla="*/ 357187 w 409575"/>
                <a:gd name="connsiteY21" fmla="*/ 395287 h 921543"/>
                <a:gd name="connsiteX22" fmla="*/ 383381 w 409575"/>
                <a:gd name="connsiteY22" fmla="*/ 447675 h 921543"/>
                <a:gd name="connsiteX23" fmla="*/ 395287 w 409575"/>
                <a:gd name="connsiteY23" fmla="*/ 481012 h 921543"/>
                <a:gd name="connsiteX24" fmla="*/ 402431 w 409575"/>
                <a:gd name="connsiteY24" fmla="*/ 526256 h 921543"/>
                <a:gd name="connsiteX25" fmla="*/ 407193 w 409575"/>
                <a:gd name="connsiteY25" fmla="*/ 561975 h 921543"/>
                <a:gd name="connsiteX26" fmla="*/ 409575 w 409575"/>
                <a:gd name="connsiteY26" fmla="*/ 611981 h 921543"/>
                <a:gd name="connsiteX27" fmla="*/ 409575 w 409575"/>
                <a:gd name="connsiteY27" fmla="*/ 673893 h 921543"/>
                <a:gd name="connsiteX28" fmla="*/ 402431 w 409575"/>
                <a:gd name="connsiteY28" fmla="*/ 738187 h 921543"/>
                <a:gd name="connsiteX29" fmla="*/ 385762 w 409575"/>
                <a:gd name="connsiteY29" fmla="*/ 804862 h 921543"/>
                <a:gd name="connsiteX30" fmla="*/ 369093 w 409575"/>
                <a:gd name="connsiteY30" fmla="*/ 857250 h 921543"/>
                <a:gd name="connsiteX31" fmla="*/ 345281 w 409575"/>
                <a:gd name="connsiteY31" fmla="*/ 892968 h 921543"/>
                <a:gd name="connsiteX32" fmla="*/ 321468 w 409575"/>
                <a:gd name="connsiteY32" fmla="*/ 909637 h 921543"/>
                <a:gd name="connsiteX33" fmla="*/ 297656 w 409575"/>
                <a:gd name="connsiteY33" fmla="*/ 919162 h 921543"/>
                <a:gd name="connsiteX34" fmla="*/ 278606 w 409575"/>
                <a:gd name="connsiteY34" fmla="*/ 921543 h 921543"/>
                <a:gd name="connsiteX35" fmla="*/ 247650 w 409575"/>
                <a:gd name="connsiteY35" fmla="*/ 921543 h 921543"/>
                <a:gd name="connsiteX36" fmla="*/ 219075 w 409575"/>
                <a:gd name="connsiteY36" fmla="*/ 914400 h 921543"/>
                <a:gd name="connsiteX37" fmla="*/ 188118 w 409575"/>
                <a:gd name="connsiteY37" fmla="*/ 895350 h 921543"/>
                <a:gd name="connsiteX38" fmla="*/ 173831 w 409575"/>
                <a:gd name="connsiteY38" fmla="*/ 876300 h 921543"/>
                <a:gd name="connsiteX39" fmla="*/ 166687 w 409575"/>
                <a:gd name="connsiteY39" fmla="*/ 826293 h 921543"/>
                <a:gd name="connsiteX40" fmla="*/ 164306 w 409575"/>
                <a:gd name="connsiteY40" fmla="*/ 759618 h 921543"/>
                <a:gd name="connsiteX41" fmla="*/ 161925 w 409575"/>
                <a:gd name="connsiteY41" fmla="*/ 645318 h 92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921543">
                  <a:moveTo>
                    <a:pt x="161925" y="645318"/>
                  </a:moveTo>
                  <a:lnTo>
                    <a:pt x="161925" y="523875"/>
                  </a:lnTo>
                  <a:lnTo>
                    <a:pt x="154781" y="466725"/>
                  </a:lnTo>
                  <a:lnTo>
                    <a:pt x="147637" y="419100"/>
                  </a:lnTo>
                  <a:lnTo>
                    <a:pt x="133350" y="357187"/>
                  </a:lnTo>
                  <a:lnTo>
                    <a:pt x="107156" y="285750"/>
                  </a:lnTo>
                  <a:lnTo>
                    <a:pt x="61912" y="176212"/>
                  </a:lnTo>
                  <a:lnTo>
                    <a:pt x="28575" y="102393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3" y="7143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66675" y="23812"/>
                  </a:lnTo>
                  <a:lnTo>
                    <a:pt x="111918" y="69056"/>
                  </a:lnTo>
                  <a:lnTo>
                    <a:pt x="169068" y="130968"/>
                  </a:lnTo>
                  <a:lnTo>
                    <a:pt x="230981" y="204787"/>
                  </a:lnTo>
                  <a:lnTo>
                    <a:pt x="273843" y="259556"/>
                  </a:lnTo>
                  <a:lnTo>
                    <a:pt x="316706" y="323850"/>
                  </a:lnTo>
                  <a:lnTo>
                    <a:pt x="357187" y="395287"/>
                  </a:lnTo>
                  <a:lnTo>
                    <a:pt x="383381" y="447675"/>
                  </a:lnTo>
                  <a:lnTo>
                    <a:pt x="395287" y="481012"/>
                  </a:lnTo>
                  <a:lnTo>
                    <a:pt x="402431" y="526256"/>
                  </a:lnTo>
                  <a:lnTo>
                    <a:pt x="407193" y="561975"/>
                  </a:lnTo>
                  <a:lnTo>
                    <a:pt x="409575" y="611981"/>
                  </a:lnTo>
                  <a:lnTo>
                    <a:pt x="409575" y="673893"/>
                  </a:lnTo>
                  <a:lnTo>
                    <a:pt x="402431" y="738187"/>
                  </a:lnTo>
                  <a:lnTo>
                    <a:pt x="385762" y="804862"/>
                  </a:lnTo>
                  <a:lnTo>
                    <a:pt x="369093" y="857250"/>
                  </a:lnTo>
                  <a:lnTo>
                    <a:pt x="345281" y="892968"/>
                  </a:lnTo>
                  <a:lnTo>
                    <a:pt x="321468" y="909637"/>
                  </a:lnTo>
                  <a:lnTo>
                    <a:pt x="297656" y="919162"/>
                  </a:lnTo>
                  <a:lnTo>
                    <a:pt x="278606" y="921543"/>
                  </a:lnTo>
                  <a:lnTo>
                    <a:pt x="247650" y="921543"/>
                  </a:lnTo>
                  <a:lnTo>
                    <a:pt x="219075" y="914400"/>
                  </a:lnTo>
                  <a:lnTo>
                    <a:pt x="188118" y="895350"/>
                  </a:lnTo>
                  <a:lnTo>
                    <a:pt x="173831" y="876300"/>
                  </a:lnTo>
                  <a:lnTo>
                    <a:pt x="166687" y="826293"/>
                  </a:lnTo>
                  <a:cubicBezTo>
                    <a:pt x="165893" y="804068"/>
                    <a:pt x="165100" y="781843"/>
                    <a:pt x="164306" y="759618"/>
                  </a:cubicBezTo>
                  <a:cubicBezTo>
                    <a:pt x="163512" y="721518"/>
                    <a:pt x="162719" y="683418"/>
                    <a:pt x="161925" y="6453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174D68D4-76E6-4B53-A852-0660B94F6C53}"/>
                </a:ext>
              </a:extLst>
            </p:cNvPr>
            <p:cNvSpPr/>
            <p:nvPr/>
          </p:nvSpPr>
          <p:spPr>
            <a:xfrm>
              <a:off x="5575300" y="4805363"/>
              <a:ext cx="533400" cy="1004887"/>
            </a:xfrm>
            <a:custGeom>
              <a:avLst/>
              <a:gdLst>
                <a:gd name="connsiteX0" fmla="*/ 223838 w 533400"/>
                <a:gd name="connsiteY0" fmla="*/ 704850 h 1004887"/>
                <a:gd name="connsiteX1" fmla="*/ 214313 w 533400"/>
                <a:gd name="connsiteY1" fmla="*/ 566737 h 1004887"/>
                <a:gd name="connsiteX2" fmla="*/ 192882 w 533400"/>
                <a:gd name="connsiteY2" fmla="*/ 457200 h 1004887"/>
                <a:gd name="connsiteX3" fmla="*/ 159544 w 533400"/>
                <a:gd name="connsiteY3" fmla="*/ 352425 h 1004887"/>
                <a:gd name="connsiteX4" fmla="*/ 130969 w 533400"/>
                <a:gd name="connsiteY4" fmla="*/ 283368 h 1004887"/>
                <a:gd name="connsiteX5" fmla="*/ 92869 w 533400"/>
                <a:gd name="connsiteY5" fmla="*/ 202406 h 1004887"/>
                <a:gd name="connsiteX6" fmla="*/ 47625 w 533400"/>
                <a:gd name="connsiteY6" fmla="*/ 121443 h 1004887"/>
                <a:gd name="connsiteX7" fmla="*/ 11907 w 533400"/>
                <a:gd name="connsiteY7" fmla="*/ 66675 h 1004887"/>
                <a:gd name="connsiteX8" fmla="*/ 0 w 533400"/>
                <a:gd name="connsiteY8" fmla="*/ 40481 h 1004887"/>
                <a:gd name="connsiteX9" fmla="*/ 0 w 533400"/>
                <a:gd name="connsiteY9" fmla="*/ 21431 h 1004887"/>
                <a:gd name="connsiteX10" fmla="*/ 2382 w 533400"/>
                <a:gd name="connsiteY10" fmla="*/ 9525 h 1004887"/>
                <a:gd name="connsiteX11" fmla="*/ 11907 w 533400"/>
                <a:gd name="connsiteY11" fmla="*/ 2381 h 1004887"/>
                <a:gd name="connsiteX12" fmla="*/ 26194 w 533400"/>
                <a:gd name="connsiteY12" fmla="*/ 0 h 1004887"/>
                <a:gd name="connsiteX13" fmla="*/ 47625 w 533400"/>
                <a:gd name="connsiteY13" fmla="*/ 9525 h 1004887"/>
                <a:gd name="connsiteX14" fmla="*/ 109538 w 533400"/>
                <a:gd name="connsiteY14" fmla="*/ 59531 h 1004887"/>
                <a:gd name="connsiteX15" fmla="*/ 202407 w 533400"/>
                <a:gd name="connsiteY15" fmla="*/ 140493 h 1004887"/>
                <a:gd name="connsiteX16" fmla="*/ 295275 w 533400"/>
                <a:gd name="connsiteY16" fmla="*/ 223837 h 1004887"/>
                <a:gd name="connsiteX17" fmla="*/ 364332 w 533400"/>
                <a:gd name="connsiteY17" fmla="*/ 297656 h 1004887"/>
                <a:gd name="connsiteX18" fmla="*/ 416719 w 533400"/>
                <a:gd name="connsiteY18" fmla="*/ 361950 h 1004887"/>
                <a:gd name="connsiteX19" fmla="*/ 452438 w 533400"/>
                <a:gd name="connsiteY19" fmla="*/ 404812 h 1004887"/>
                <a:gd name="connsiteX20" fmla="*/ 476250 w 533400"/>
                <a:gd name="connsiteY20" fmla="*/ 450056 h 1004887"/>
                <a:gd name="connsiteX21" fmla="*/ 497682 w 533400"/>
                <a:gd name="connsiteY21" fmla="*/ 495300 h 1004887"/>
                <a:gd name="connsiteX22" fmla="*/ 514350 w 533400"/>
                <a:gd name="connsiteY22" fmla="*/ 552450 h 1004887"/>
                <a:gd name="connsiteX23" fmla="*/ 523875 w 533400"/>
                <a:gd name="connsiteY23" fmla="*/ 604837 h 1004887"/>
                <a:gd name="connsiteX24" fmla="*/ 533400 w 533400"/>
                <a:gd name="connsiteY24" fmla="*/ 678656 h 1004887"/>
                <a:gd name="connsiteX25" fmla="*/ 531019 w 533400"/>
                <a:gd name="connsiteY25" fmla="*/ 754856 h 1004887"/>
                <a:gd name="connsiteX26" fmla="*/ 526257 w 533400"/>
                <a:gd name="connsiteY26" fmla="*/ 831056 h 1004887"/>
                <a:gd name="connsiteX27" fmla="*/ 511969 w 533400"/>
                <a:gd name="connsiteY27" fmla="*/ 897731 h 1004887"/>
                <a:gd name="connsiteX28" fmla="*/ 497682 w 533400"/>
                <a:gd name="connsiteY28" fmla="*/ 935831 h 1004887"/>
                <a:gd name="connsiteX29" fmla="*/ 473869 w 533400"/>
                <a:gd name="connsiteY29" fmla="*/ 976312 h 1004887"/>
                <a:gd name="connsiteX30" fmla="*/ 447675 w 533400"/>
                <a:gd name="connsiteY30" fmla="*/ 997743 h 1004887"/>
                <a:gd name="connsiteX31" fmla="*/ 426244 w 533400"/>
                <a:gd name="connsiteY31" fmla="*/ 1002506 h 1004887"/>
                <a:gd name="connsiteX32" fmla="*/ 404813 w 533400"/>
                <a:gd name="connsiteY32" fmla="*/ 1004887 h 1004887"/>
                <a:gd name="connsiteX33" fmla="*/ 369094 w 533400"/>
                <a:gd name="connsiteY33" fmla="*/ 995362 h 1004887"/>
                <a:gd name="connsiteX34" fmla="*/ 333375 w 533400"/>
                <a:gd name="connsiteY34" fmla="*/ 973931 h 1004887"/>
                <a:gd name="connsiteX35" fmla="*/ 300038 w 533400"/>
                <a:gd name="connsiteY35" fmla="*/ 940593 h 1004887"/>
                <a:gd name="connsiteX36" fmla="*/ 273844 w 533400"/>
                <a:gd name="connsiteY36" fmla="*/ 909637 h 1004887"/>
                <a:gd name="connsiteX37" fmla="*/ 254794 w 533400"/>
                <a:gd name="connsiteY37" fmla="*/ 876300 h 1004887"/>
                <a:gd name="connsiteX38" fmla="*/ 242888 w 533400"/>
                <a:gd name="connsiteY38" fmla="*/ 823912 h 1004887"/>
                <a:gd name="connsiteX39" fmla="*/ 223838 w 533400"/>
                <a:gd name="connsiteY39" fmla="*/ 70485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1004887">
                  <a:moveTo>
                    <a:pt x="223838" y="704850"/>
                  </a:moveTo>
                  <a:lnTo>
                    <a:pt x="214313" y="566737"/>
                  </a:lnTo>
                  <a:lnTo>
                    <a:pt x="192882" y="457200"/>
                  </a:lnTo>
                  <a:lnTo>
                    <a:pt x="159544" y="352425"/>
                  </a:lnTo>
                  <a:lnTo>
                    <a:pt x="130969" y="283368"/>
                  </a:lnTo>
                  <a:lnTo>
                    <a:pt x="92869" y="202406"/>
                  </a:lnTo>
                  <a:lnTo>
                    <a:pt x="47625" y="121443"/>
                  </a:lnTo>
                  <a:lnTo>
                    <a:pt x="11907" y="66675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109538" y="59531"/>
                  </a:lnTo>
                  <a:lnTo>
                    <a:pt x="202407" y="140493"/>
                  </a:lnTo>
                  <a:lnTo>
                    <a:pt x="295275" y="223837"/>
                  </a:lnTo>
                  <a:lnTo>
                    <a:pt x="364332" y="297656"/>
                  </a:lnTo>
                  <a:lnTo>
                    <a:pt x="416719" y="361950"/>
                  </a:lnTo>
                  <a:lnTo>
                    <a:pt x="452438" y="404812"/>
                  </a:lnTo>
                  <a:lnTo>
                    <a:pt x="476250" y="450056"/>
                  </a:lnTo>
                  <a:lnTo>
                    <a:pt x="497682" y="495300"/>
                  </a:lnTo>
                  <a:lnTo>
                    <a:pt x="514350" y="552450"/>
                  </a:lnTo>
                  <a:lnTo>
                    <a:pt x="523875" y="604837"/>
                  </a:lnTo>
                  <a:lnTo>
                    <a:pt x="533400" y="678656"/>
                  </a:lnTo>
                  <a:cubicBezTo>
                    <a:pt x="532606" y="704056"/>
                    <a:pt x="531813" y="729456"/>
                    <a:pt x="531019" y="754856"/>
                  </a:cubicBezTo>
                  <a:lnTo>
                    <a:pt x="526257" y="831056"/>
                  </a:lnTo>
                  <a:lnTo>
                    <a:pt x="511969" y="897731"/>
                  </a:lnTo>
                  <a:lnTo>
                    <a:pt x="497682" y="935831"/>
                  </a:lnTo>
                  <a:lnTo>
                    <a:pt x="473869" y="976312"/>
                  </a:lnTo>
                  <a:lnTo>
                    <a:pt x="447675" y="997743"/>
                  </a:lnTo>
                  <a:lnTo>
                    <a:pt x="426244" y="1002506"/>
                  </a:lnTo>
                  <a:lnTo>
                    <a:pt x="404813" y="1004887"/>
                  </a:lnTo>
                  <a:lnTo>
                    <a:pt x="369094" y="995362"/>
                  </a:lnTo>
                  <a:lnTo>
                    <a:pt x="333375" y="973931"/>
                  </a:lnTo>
                  <a:lnTo>
                    <a:pt x="300038" y="940593"/>
                  </a:lnTo>
                  <a:lnTo>
                    <a:pt x="273844" y="909637"/>
                  </a:lnTo>
                  <a:lnTo>
                    <a:pt x="254794" y="876300"/>
                  </a:lnTo>
                  <a:lnTo>
                    <a:pt x="242888" y="823912"/>
                  </a:lnTo>
                  <a:lnTo>
                    <a:pt x="223838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9C02AB80-01C3-40B0-A591-C54C5AC8E46B}"/>
                </a:ext>
              </a:extLst>
            </p:cNvPr>
            <p:cNvSpPr/>
            <p:nvPr/>
          </p:nvSpPr>
          <p:spPr>
            <a:xfrm>
              <a:off x="6523038" y="4760913"/>
              <a:ext cx="681037" cy="1060450"/>
            </a:xfrm>
            <a:custGeom>
              <a:avLst/>
              <a:gdLst>
                <a:gd name="connsiteX0" fmla="*/ 366712 w 681037"/>
                <a:gd name="connsiteY0" fmla="*/ 814387 h 1062037"/>
                <a:gd name="connsiteX1" fmla="*/ 273844 w 681037"/>
                <a:gd name="connsiteY1" fmla="*/ 569119 h 1062037"/>
                <a:gd name="connsiteX2" fmla="*/ 188119 w 681037"/>
                <a:gd name="connsiteY2" fmla="*/ 371475 h 1062037"/>
                <a:gd name="connsiteX3" fmla="*/ 123825 w 681037"/>
                <a:gd name="connsiteY3" fmla="*/ 240506 h 1062037"/>
                <a:gd name="connsiteX4" fmla="*/ 52387 w 681037"/>
                <a:gd name="connsiteY4" fmla="*/ 121444 h 1062037"/>
                <a:gd name="connsiteX5" fmla="*/ 7144 w 681037"/>
                <a:gd name="connsiteY5" fmla="*/ 57150 h 1062037"/>
                <a:gd name="connsiteX6" fmla="*/ 2381 w 681037"/>
                <a:gd name="connsiteY6" fmla="*/ 38100 h 1062037"/>
                <a:gd name="connsiteX7" fmla="*/ 0 w 681037"/>
                <a:gd name="connsiteY7" fmla="*/ 21431 h 1062037"/>
                <a:gd name="connsiteX8" fmla="*/ 2381 w 681037"/>
                <a:gd name="connsiteY8" fmla="*/ 9525 h 1062037"/>
                <a:gd name="connsiteX9" fmla="*/ 16669 w 681037"/>
                <a:gd name="connsiteY9" fmla="*/ 0 h 1062037"/>
                <a:gd name="connsiteX10" fmla="*/ 33337 w 681037"/>
                <a:gd name="connsiteY10" fmla="*/ 0 h 1062037"/>
                <a:gd name="connsiteX11" fmla="*/ 54769 w 681037"/>
                <a:gd name="connsiteY11" fmla="*/ 4762 h 1062037"/>
                <a:gd name="connsiteX12" fmla="*/ 133350 w 681037"/>
                <a:gd name="connsiteY12" fmla="*/ 73819 h 1062037"/>
                <a:gd name="connsiteX13" fmla="*/ 235744 w 681037"/>
                <a:gd name="connsiteY13" fmla="*/ 169069 h 1062037"/>
                <a:gd name="connsiteX14" fmla="*/ 342900 w 681037"/>
                <a:gd name="connsiteY14" fmla="*/ 273844 h 1062037"/>
                <a:gd name="connsiteX15" fmla="*/ 450056 w 681037"/>
                <a:gd name="connsiteY15" fmla="*/ 385762 h 1062037"/>
                <a:gd name="connsiteX16" fmla="*/ 538162 w 681037"/>
                <a:gd name="connsiteY16" fmla="*/ 488156 h 1062037"/>
                <a:gd name="connsiteX17" fmla="*/ 602456 w 681037"/>
                <a:gd name="connsiteY17" fmla="*/ 581025 h 1062037"/>
                <a:gd name="connsiteX18" fmla="*/ 650081 w 681037"/>
                <a:gd name="connsiteY18" fmla="*/ 666750 h 1062037"/>
                <a:gd name="connsiteX19" fmla="*/ 669131 w 681037"/>
                <a:gd name="connsiteY19" fmla="*/ 709612 h 1062037"/>
                <a:gd name="connsiteX20" fmla="*/ 681037 w 681037"/>
                <a:gd name="connsiteY20" fmla="*/ 754856 h 1062037"/>
                <a:gd name="connsiteX21" fmla="*/ 681037 w 681037"/>
                <a:gd name="connsiteY21" fmla="*/ 797719 h 1062037"/>
                <a:gd name="connsiteX22" fmla="*/ 673894 w 681037"/>
                <a:gd name="connsiteY22" fmla="*/ 859631 h 1062037"/>
                <a:gd name="connsiteX23" fmla="*/ 661987 w 681037"/>
                <a:gd name="connsiteY23" fmla="*/ 919162 h 1062037"/>
                <a:gd name="connsiteX24" fmla="*/ 635794 w 681037"/>
                <a:gd name="connsiteY24" fmla="*/ 983456 h 1062037"/>
                <a:gd name="connsiteX25" fmla="*/ 602456 w 681037"/>
                <a:gd name="connsiteY25" fmla="*/ 1026319 h 1062037"/>
                <a:gd name="connsiteX26" fmla="*/ 571500 w 681037"/>
                <a:gd name="connsiteY26" fmla="*/ 1054894 h 1062037"/>
                <a:gd name="connsiteX27" fmla="*/ 550069 w 681037"/>
                <a:gd name="connsiteY27" fmla="*/ 1062037 h 1062037"/>
                <a:gd name="connsiteX28" fmla="*/ 521494 w 681037"/>
                <a:gd name="connsiteY28" fmla="*/ 1062037 h 1062037"/>
                <a:gd name="connsiteX29" fmla="*/ 497681 w 681037"/>
                <a:gd name="connsiteY29" fmla="*/ 1054894 h 1062037"/>
                <a:gd name="connsiteX30" fmla="*/ 469106 w 681037"/>
                <a:gd name="connsiteY30" fmla="*/ 1033462 h 1062037"/>
                <a:gd name="connsiteX31" fmla="*/ 435769 w 681037"/>
                <a:gd name="connsiteY31" fmla="*/ 1000125 h 1062037"/>
                <a:gd name="connsiteX32" fmla="*/ 419100 w 681037"/>
                <a:gd name="connsiteY32" fmla="*/ 959644 h 1062037"/>
                <a:gd name="connsiteX33" fmla="*/ 366712 w 681037"/>
                <a:gd name="connsiteY33" fmla="*/ 8143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81037" h="1062037">
                  <a:moveTo>
                    <a:pt x="366712" y="814387"/>
                  </a:moveTo>
                  <a:lnTo>
                    <a:pt x="273844" y="569119"/>
                  </a:lnTo>
                  <a:lnTo>
                    <a:pt x="188119" y="371475"/>
                  </a:lnTo>
                  <a:lnTo>
                    <a:pt x="123825" y="240506"/>
                  </a:lnTo>
                  <a:lnTo>
                    <a:pt x="52387" y="121444"/>
                  </a:lnTo>
                  <a:lnTo>
                    <a:pt x="7144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33337" y="0"/>
                  </a:lnTo>
                  <a:lnTo>
                    <a:pt x="54769" y="4762"/>
                  </a:lnTo>
                  <a:lnTo>
                    <a:pt x="133350" y="73819"/>
                  </a:lnTo>
                  <a:lnTo>
                    <a:pt x="235744" y="169069"/>
                  </a:lnTo>
                  <a:lnTo>
                    <a:pt x="342900" y="273844"/>
                  </a:lnTo>
                  <a:lnTo>
                    <a:pt x="450056" y="385762"/>
                  </a:lnTo>
                  <a:lnTo>
                    <a:pt x="538162" y="488156"/>
                  </a:lnTo>
                  <a:lnTo>
                    <a:pt x="602456" y="581025"/>
                  </a:lnTo>
                  <a:lnTo>
                    <a:pt x="650081" y="666750"/>
                  </a:lnTo>
                  <a:lnTo>
                    <a:pt x="669131" y="709612"/>
                  </a:lnTo>
                  <a:lnTo>
                    <a:pt x="681037" y="754856"/>
                  </a:lnTo>
                  <a:lnTo>
                    <a:pt x="681037" y="797719"/>
                  </a:lnTo>
                  <a:lnTo>
                    <a:pt x="673894" y="859631"/>
                  </a:lnTo>
                  <a:lnTo>
                    <a:pt x="661987" y="919162"/>
                  </a:lnTo>
                  <a:lnTo>
                    <a:pt x="635794" y="983456"/>
                  </a:lnTo>
                  <a:lnTo>
                    <a:pt x="602456" y="1026319"/>
                  </a:lnTo>
                  <a:lnTo>
                    <a:pt x="571500" y="1054894"/>
                  </a:lnTo>
                  <a:lnTo>
                    <a:pt x="550069" y="1062037"/>
                  </a:lnTo>
                  <a:lnTo>
                    <a:pt x="521494" y="1062037"/>
                  </a:lnTo>
                  <a:lnTo>
                    <a:pt x="497681" y="1054894"/>
                  </a:lnTo>
                  <a:lnTo>
                    <a:pt x="469106" y="1033462"/>
                  </a:lnTo>
                  <a:lnTo>
                    <a:pt x="435769" y="1000125"/>
                  </a:lnTo>
                  <a:lnTo>
                    <a:pt x="419100" y="959644"/>
                  </a:lnTo>
                  <a:lnTo>
                    <a:pt x="366712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AF29E0AB-9F4D-4B59-9485-4279CD99409F}"/>
                </a:ext>
              </a:extLst>
            </p:cNvPr>
            <p:cNvSpPr/>
            <p:nvPr/>
          </p:nvSpPr>
          <p:spPr>
            <a:xfrm rot="16200000">
              <a:off x="2348707" y="4156869"/>
              <a:ext cx="1897062" cy="1066800"/>
            </a:xfrm>
            <a:custGeom>
              <a:avLst/>
              <a:gdLst>
                <a:gd name="connsiteX0" fmla="*/ 778668 w 1897856"/>
                <a:gd name="connsiteY0" fmla="*/ 578644 h 1066800"/>
                <a:gd name="connsiteX1" fmla="*/ 564356 w 1897856"/>
                <a:gd name="connsiteY1" fmla="*/ 461963 h 1066800"/>
                <a:gd name="connsiteX2" fmla="*/ 392906 w 1897856"/>
                <a:gd name="connsiteY2" fmla="*/ 366713 h 1066800"/>
                <a:gd name="connsiteX3" fmla="*/ 245268 w 1897856"/>
                <a:gd name="connsiteY3" fmla="*/ 283369 h 1066800"/>
                <a:gd name="connsiteX4" fmla="*/ 188118 w 1897856"/>
                <a:gd name="connsiteY4" fmla="*/ 252413 h 1066800"/>
                <a:gd name="connsiteX5" fmla="*/ 154781 w 1897856"/>
                <a:gd name="connsiteY5" fmla="*/ 230982 h 1066800"/>
                <a:gd name="connsiteX6" fmla="*/ 126206 w 1897856"/>
                <a:gd name="connsiteY6" fmla="*/ 214313 h 1066800"/>
                <a:gd name="connsiteX7" fmla="*/ 0 w 1897856"/>
                <a:gd name="connsiteY7" fmla="*/ 150019 h 1066800"/>
                <a:gd name="connsiteX8" fmla="*/ 454818 w 1897856"/>
                <a:gd name="connsiteY8" fmla="*/ 0 h 1066800"/>
                <a:gd name="connsiteX9" fmla="*/ 478631 w 1897856"/>
                <a:gd name="connsiteY9" fmla="*/ 35719 h 1066800"/>
                <a:gd name="connsiteX10" fmla="*/ 476250 w 1897856"/>
                <a:gd name="connsiteY10" fmla="*/ 66675 h 1066800"/>
                <a:gd name="connsiteX11" fmla="*/ 490537 w 1897856"/>
                <a:gd name="connsiteY11" fmla="*/ 114300 h 1066800"/>
                <a:gd name="connsiteX12" fmla="*/ 509587 w 1897856"/>
                <a:gd name="connsiteY12" fmla="*/ 150019 h 1066800"/>
                <a:gd name="connsiteX13" fmla="*/ 540543 w 1897856"/>
                <a:gd name="connsiteY13" fmla="*/ 178594 h 1066800"/>
                <a:gd name="connsiteX14" fmla="*/ 726281 w 1897856"/>
                <a:gd name="connsiteY14" fmla="*/ 302419 h 1066800"/>
                <a:gd name="connsiteX15" fmla="*/ 1066800 w 1897856"/>
                <a:gd name="connsiteY15" fmla="*/ 521494 h 1066800"/>
                <a:gd name="connsiteX16" fmla="*/ 1404937 w 1897856"/>
                <a:gd name="connsiteY16" fmla="*/ 726282 h 1066800"/>
                <a:gd name="connsiteX17" fmla="*/ 1664493 w 1897856"/>
                <a:gd name="connsiteY17" fmla="*/ 881063 h 1066800"/>
                <a:gd name="connsiteX18" fmla="*/ 1859756 w 1897856"/>
                <a:gd name="connsiteY18" fmla="*/ 992982 h 1066800"/>
                <a:gd name="connsiteX19" fmla="*/ 1881187 w 1897856"/>
                <a:gd name="connsiteY19" fmla="*/ 1007269 h 1066800"/>
                <a:gd name="connsiteX20" fmla="*/ 1893093 w 1897856"/>
                <a:gd name="connsiteY20" fmla="*/ 1023938 h 1066800"/>
                <a:gd name="connsiteX21" fmla="*/ 1897856 w 1897856"/>
                <a:gd name="connsiteY21" fmla="*/ 1040607 h 1066800"/>
                <a:gd name="connsiteX22" fmla="*/ 1893093 w 1897856"/>
                <a:gd name="connsiteY22" fmla="*/ 1054894 h 1066800"/>
                <a:gd name="connsiteX23" fmla="*/ 1878806 w 1897856"/>
                <a:gd name="connsiteY23" fmla="*/ 1064419 h 1066800"/>
                <a:gd name="connsiteX24" fmla="*/ 1859756 w 1897856"/>
                <a:gd name="connsiteY24" fmla="*/ 1066800 h 1066800"/>
                <a:gd name="connsiteX25" fmla="*/ 1819275 w 1897856"/>
                <a:gd name="connsiteY25" fmla="*/ 1057275 h 1066800"/>
                <a:gd name="connsiteX26" fmla="*/ 1528762 w 1897856"/>
                <a:gd name="connsiteY26" fmla="*/ 942975 h 1066800"/>
                <a:gd name="connsiteX27" fmla="*/ 1235868 w 1897856"/>
                <a:gd name="connsiteY27" fmla="*/ 809625 h 1066800"/>
                <a:gd name="connsiteX28" fmla="*/ 1078706 w 1897856"/>
                <a:gd name="connsiteY28" fmla="*/ 735807 h 1066800"/>
                <a:gd name="connsiteX29" fmla="*/ 962025 w 1897856"/>
                <a:gd name="connsiteY29" fmla="*/ 678657 h 1066800"/>
                <a:gd name="connsiteX30" fmla="*/ 778668 w 1897856"/>
                <a:gd name="connsiteY30" fmla="*/ 5786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7856" h="1066800">
                  <a:moveTo>
                    <a:pt x="778668" y="578644"/>
                  </a:moveTo>
                  <a:lnTo>
                    <a:pt x="564356" y="461963"/>
                  </a:lnTo>
                  <a:lnTo>
                    <a:pt x="392906" y="366713"/>
                  </a:lnTo>
                  <a:lnTo>
                    <a:pt x="245268" y="283369"/>
                  </a:lnTo>
                  <a:lnTo>
                    <a:pt x="188118" y="252413"/>
                  </a:lnTo>
                  <a:lnTo>
                    <a:pt x="154781" y="230982"/>
                  </a:lnTo>
                  <a:lnTo>
                    <a:pt x="126206" y="214313"/>
                  </a:lnTo>
                  <a:lnTo>
                    <a:pt x="0" y="150019"/>
                  </a:lnTo>
                  <a:lnTo>
                    <a:pt x="454818" y="0"/>
                  </a:lnTo>
                  <a:lnTo>
                    <a:pt x="478631" y="35719"/>
                  </a:lnTo>
                  <a:lnTo>
                    <a:pt x="476250" y="66675"/>
                  </a:lnTo>
                  <a:lnTo>
                    <a:pt x="490537" y="114300"/>
                  </a:lnTo>
                  <a:lnTo>
                    <a:pt x="509587" y="150019"/>
                  </a:lnTo>
                  <a:lnTo>
                    <a:pt x="540543" y="178594"/>
                  </a:lnTo>
                  <a:lnTo>
                    <a:pt x="726281" y="302419"/>
                  </a:lnTo>
                  <a:lnTo>
                    <a:pt x="1066800" y="521494"/>
                  </a:lnTo>
                  <a:lnTo>
                    <a:pt x="1404937" y="726282"/>
                  </a:lnTo>
                  <a:lnTo>
                    <a:pt x="1664493" y="881063"/>
                  </a:lnTo>
                  <a:lnTo>
                    <a:pt x="1859756" y="992982"/>
                  </a:lnTo>
                  <a:lnTo>
                    <a:pt x="1881187" y="1007269"/>
                  </a:lnTo>
                  <a:lnTo>
                    <a:pt x="1893093" y="1023938"/>
                  </a:lnTo>
                  <a:lnTo>
                    <a:pt x="1897856" y="1040607"/>
                  </a:lnTo>
                  <a:lnTo>
                    <a:pt x="1893093" y="1054894"/>
                  </a:lnTo>
                  <a:lnTo>
                    <a:pt x="1878806" y="1064419"/>
                  </a:lnTo>
                  <a:lnTo>
                    <a:pt x="1859756" y="1066800"/>
                  </a:lnTo>
                  <a:lnTo>
                    <a:pt x="1819275" y="1057275"/>
                  </a:lnTo>
                  <a:lnTo>
                    <a:pt x="1528762" y="942975"/>
                  </a:lnTo>
                  <a:lnTo>
                    <a:pt x="1235868" y="809625"/>
                  </a:lnTo>
                  <a:lnTo>
                    <a:pt x="1078706" y="735807"/>
                  </a:lnTo>
                  <a:lnTo>
                    <a:pt x="962025" y="678657"/>
                  </a:lnTo>
                  <a:lnTo>
                    <a:pt x="778668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C797FC87-903B-465A-B486-30A9DE690985}"/>
                </a:ext>
              </a:extLst>
            </p:cNvPr>
            <p:cNvSpPr/>
            <p:nvPr/>
          </p:nvSpPr>
          <p:spPr>
            <a:xfrm>
              <a:off x="5181600" y="1800225"/>
              <a:ext cx="1119188" cy="344488"/>
            </a:xfrm>
            <a:custGeom>
              <a:avLst/>
              <a:gdLst>
                <a:gd name="connsiteX0" fmla="*/ 433388 w 1119188"/>
                <a:gd name="connsiteY0" fmla="*/ 280988 h 345281"/>
                <a:gd name="connsiteX1" fmla="*/ 23813 w 1119188"/>
                <a:gd name="connsiteY1" fmla="*/ 345281 h 345281"/>
                <a:gd name="connsiteX2" fmla="*/ 0 w 1119188"/>
                <a:gd name="connsiteY2" fmla="*/ 204788 h 345281"/>
                <a:gd name="connsiteX3" fmla="*/ 273844 w 1119188"/>
                <a:gd name="connsiteY3" fmla="*/ 159544 h 345281"/>
                <a:gd name="connsiteX4" fmla="*/ 473869 w 1119188"/>
                <a:gd name="connsiteY4" fmla="*/ 114300 h 345281"/>
                <a:gd name="connsiteX5" fmla="*/ 702469 w 1119188"/>
                <a:gd name="connsiteY5" fmla="*/ 64294 h 345281"/>
                <a:gd name="connsiteX6" fmla="*/ 723900 w 1119188"/>
                <a:gd name="connsiteY6" fmla="*/ 50006 h 345281"/>
                <a:gd name="connsiteX7" fmla="*/ 759619 w 1119188"/>
                <a:gd name="connsiteY7" fmla="*/ 26194 h 345281"/>
                <a:gd name="connsiteX8" fmla="*/ 797719 w 1119188"/>
                <a:gd name="connsiteY8" fmla="*/ 7144 h 345281"/>
                <a:gd name="connsiteX9" fmla="*/ 826294 w 1119188"/>
                <a:gd name="connsiteY9" fmla="*/ 0 h 345281"/>
                <a:gd name="connsiteX10" fmla="*/ 850106 w 1119188"/>
                <a:gd name="connsiteY10" fmla="*/ 2381 h 345281"/>
                <a:gd name="connsiteX11" fmla="*/ 892969 w 1119188"/>
                <a:gd name="connsiteY11" fmla="*/ 28575 h 345281"/>
                <a:gd name="connsiteX12" fmla="*/ 952500 w 1119188"/>
                <a:gd name="connsiteY12" fmla="*/ 76200 h 345281"/>
                <a:gd name="connsiteX13" fmla="*/ 1014413 w 1119188"/>
                <a:gd name="connsiteY13" fmla="*/ 126206 h 345281"/>
                <a:gd name="connsiteX14" fmla="*/ 1081088 w 1119188"/>
                <a:gd name="connsiteY14" fmla="*/ 197644 h 345281"/>
                <a:gd name="connsiteX15" fmla="*/ 1109663 w 1119188"/>
                <a:gd name="connsiteY15" fmla="*/ 235744 h 345281"/>
                <a:gd name="connsiteX16" fmla="*/ 1119188 w 1119188"/>
                <a:gd name="connsiteY16" fmla="*/ 269081 h 345281"/>
                <a:gd name="connsiteX17" fmla="*/ 704850 w 1119188"/>
                <a:gd name="connsiteY17" fmla="*/ 242888 h 345281"/>
                <a:gd name="connsiteX18" fmla="*/ 433388 w 1119188"/>
                <a:gd name="connsiteY18" fmla="*/ 2809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9188" h="345281">
                  <a:moveTo>
                    <a:pt x="433388" y="280988"/>
                  </a:moveTo>
                  <a:lnTo>
                    <a:pt x="23813" y="345281"/>
                  </a:lnTo>
                  <a:lnTo>
                    <a:pt x="0" y="204788"/>
                  </a:lnTo>
                  <a:lnTo>
                    <a:pt x="273844" y="159544"/>
                  </a:lnTo>
                  <a:lnTo>
                    <a:pt x="473869" y="114300"/>
                  </a:lnTo>
                  <a:lnTo>
                    <a:pt x="702469" y="64294"/>
                  </a:lnTo>
                  <a:lnTo>
                    <a:pt x="723900" y="50006"/>
                  </a:lnTo>
                  <a:lnTo>
                    <a:pt x="759619" y="26194"/>
                  </a:lnTo>
                  <a:lnTo>
                    <a:pt x="797719" y="7144"/>
                  </a:lnTo>
                  <a:lnTo>
                    <a:pt x="826294" y="0"/>
                  </a:lnTo>
                  <a:lnTo>
                    <a:pt x="850106" y="2381"/>
                  </a:lnTo>
                  <a:lnTo>
                    <a:pt x="892969" y="28575"/>
                  </a:lnTo>
                  <a:lnTo>
                    <a:pt x="952500" y="76200"/>
                  </a:lnTo>
                  <a:lnTo>
                    <a:pt x="1014413" y="126206"/>
                  </a:lnTo>
                  <a:lnTo>
                    <a:pt x="1081088" y="197644"/>
                  </a:lnTo>
                  <a:lnTo>
                    <a:pt x="1109663" y="235744"/>
                  </a:lnTo>
                  <a:lnTo>
                    <a:pt x="1119188" y="269081"/>
                  </a:lnTo>
                  <a:lnTo>
                    <a:pt x="704850" y="242888"/>
                  </a:lnTo>
                  <a:lnTo>
                    <a:pt x="433388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1">
              <a:extLst>
                <a:ext uri="{FF2B5EF4-FFF2-40B4-BE49-F238E27FC236}">
                  <a16:creationId xmlns:a16="http://schemas.microsoft.com/office/drawing/2014/main" id="{3BD7126F-DDAD-4E62-9C45-70A6736D8DF2}"/>
                </a:ext>
              </a:extLst>
            </p:cNvPr>
            <p:cNvSpPr/>
            <p:nvPr/>
          </p:nvSpPr>
          <p:spPr>
            <a:xfrm>
              <a:off x="5314950" y="1990725"/>
              <a:ext cx="985838" cy="1085850"/>
            </a:xfrm>
            <a:custGeom>
              <a:avLst/>
              <a:gdLst>
                <a:gd name="connsiteX0" fmla="*/ 492919 w 985838"/>
                <a:gd name="connsiteY0" fmla="*/ 345281 h 1085850"/>
                <a:gd name="connsiteX1" fmla="*/ 542925 w 985838"/>
                <a:gd name="connsiteY1" fmla="*/ 238125 h 1085850"/>
                <a:gd name="connsiteX2" fmla="*/ 576263 w 985838"/>
                <a:gd name="connsiteY2" fmla="*/ 161925 h 1085850"/>
                <a:gd name="connsiteX3" fmla="*/ 600075 w 985838"/>
                <a:gd name="connsiteY3" fmla="*/ 100013 h 1085850"/>
                <a:gd name="connsiteX4" fmla="*/ 604838 w 985838"/>
                <a:gd name="connsiteY4" fmla="*/ 73819 h 1085850"/>
                <a:gd name="connsiteX5" fmla="*/ 559594 w 985838"/>
                <a:gd name="connsiteY5" fmla="*/ 0 h 1085850"/>
                <a:gd name="connsiteX6" fmla="*/ 971550 w 985838"/>
                <a:gd name="connsiteY6" fmla="*/ 45244 h 1085850"/>
                <a:gd name="connsiteX7" fmla="*/ 985838 w 985838"/>
                <a:gd name="connsiteY7" fmla="*/ 76200 h 1085850"/>
                <a:gd name="connsiteX8" fmla="*/ 976313 w 985838"/>
                <a:gd name="connsiteY8" fmla="*/ 92869 h 1085850"/>
                <a:gd name="connsiteX9" fmla="*/ 957263 w 985838"/>
                <a:gd name="connsiteY9" fmla="*/ 107156 h 1085850"/>
                <a:gd name="connsiteX10" fmla="*/ 909638 w 985838"/>
                <a:gd name="connsiteY10" fmla="*/ 138113 h 1085850"/>
                <a:gd name="connsiteX11" fmla="*/ 866775 w 985838"/>
                <a:gd name="connsiteY11" fmla="*/ 180975 h 1085850"/>
                <a:gd name="connsiteX12" fmla="*/ 819150 w 985838"/>
                <a:gd name="connsiteY12" fmla="*/ 242888 h 1085850"/>
                <a:gd name="connsiteX13" fmla="*/ 704850 w 985838"/>
                <a:gd name="connsiteY13" fmla="*/ 400050 h 1085850"/>
                <a:gd name="connsiteX14" fmla="*/ 583406 w 985838"/>
                <a:gd name="connsiteY14" fmla="*/ 554831 h 1085850"/>
                <a:gd name="connsiteX15" fmla="*/ 445294 w 985838"/>
                <a:gd name="connsiteY15" fmla="*/ 719138 h 1085850"/>
                <a:gd name="connsiteX16" fmla="*/ 316706 w 985838"/>
                <a:gd name="connsiteY16" fmla="*/ 873919 h 1085850"/>
                <a:gd name="connsiteX17" fmla="*/ 152400 w 985838"/>
                <a:gd name="connsiteY17" fmla="*/ 1054894 h 1085850"/>
                <a:gd name="connsiteX18" fmla="*/ 0 w 985838"/>
                <a:gd name="connsiteY18" fmla="*/ 1085850 h 1085850"/>
                <a:gd name="connsiteX19" fmla="*/ 45244 w 985838"/>
                <a:gd name="connsiteY19" fmla="*/ 997744 h 1085850"/>
                <a:gd name="connsiteX20" fmla="*/ 169069 w 985838"/>
                <a:gd name="connsiteY20" fmla="*/ 826294 h 1085850"/>
                <a:gd name="connsiteX21" fmla="*/ 266700 w 985838"/>
                <a:gd name="connsiteY21" fmla="*/ 695325 h 1085850"/>
                <a:gd name="connsiteX22" fmla="*/ 366713 w 985838"/>
                <a:gd name="connsiteY22" fmla="*/ 545306 h 1085850"/>
                <a:gd name="connsiteX23" fmla="*/ 423863 w 985838"/>
                <a:gd name="connsiteY23" fmla="*/ 457200 h 1085850"/>
                <a:gd name="connsiteX24" fmla="*/ 492919 w 985838"/>
                <a:gd name="connsiteY24" fmla="*/ 3452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38" h="1085850">
                  <a:moveTo>
                    <a:pt x="492919" y="345281"/>
                  </a:moveTo>
                  <a:lnTo>
                    <a:pt x="542925" y="238125"/>
                  </a:lnTo>
                  <a:lnTo>
                    <a:pt x="576263" y="161925"/>
                  </a:lnTo>
                  <a:lnTo>
                    <a:pt x="600075" y="100013"/>
                  </a:lnTo>
                  <a:lnTo>
                    <a:pt x="604838" y="73819"/>
                  </a:lnTo>
                  <a:lnTo>
                    <a:pt x="559594" y="0"/>
                  </a:lnTo>
                  <a:lnTo>
                    <a:pt x="971550" y="45244"/>
                  </a:lnTo>
                  <a:lnTo>
                    <a:pt x="985838" y="76200"/>
                  </a:lnTo>
                  <a:lnTo>
                    <a:pt x="976313" y="92869"/>
                  </a:lnTo>
                  <a:lnTo>
                    <a:pt x="957263" y="107156"/>
                  </a:lnTo>
                  <a:lnTo>
                    <a:pt x="909638" y="138113"/>
                  </a:lnTo>
                  <a:lnTo>
                    <a:pt x="866775" y="180975"/>
                  </a:lnTo>
                  <a:lnTo>
                    <a:pt x="819150" y="242888"/>
                  </a:lnTo>
                  <a:lnTo>
                    <a:pt x="704850" y="400050"/>
                  </a:lnTo>
                  <a:lnTo>
                    <a:pt x="583406" y="554831"/>
                  </a:lnTo>
                  <a:lnTo>
                    <a:pt x="445294" y="719138"/>
                  </a:lnTo>
                  <a:lnTo>
                    <a:pt x="316706" y="873919"/>
                  </a:lnTo>
                  <a:lnTo>
                    <a:pt x="152400" y="1054894"/>
                  </a:lnTo>
                  <a:lnTo>
                    <a:pt x="0" y="1085850"/>
                  </a:lnTo>
                  <a:lnTo>
                    <a:pt x="45244" y="997744"/>
                  </a:lnTo>
                  <a:lnTo>
                    <a:pt x="169069" y="826294"/>
                  </a:lnTo>
                  <a:lnTo>
                    <a:pt x="266700" y="695325"/>
                  </a:lnTo>
                  <a:lnTo>
                    <a:pt x="366713" y="545306"/>
                  </a:lnTo>
                  <a:lnTo>
                    <a:pt x="423863" y="457200"/>
                  </a:lnTo>
                  <a:lnTo>
                    <a:pt x="49291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F524BFE6-8B6D-41B9-BFE2-C802282FFE56}"/>
                </a:ext>
              </a:extLst>
            </p:cNvPr>
            <p:cNvSpPr/>
            <p:nvPr/>
          </p:nvSpPr>
          <p:spPr>
            <a:xfrm>
              <a:off x="4486275" y="2808288"/>
              <a:ext cx="2398713" cy="1819275"/>
            </a:xfrm>
            <a:custGeom>
              <a:avLst/>
              <a:gdLst>
                <a:gd name="connsiteX0" fmla="*/ 1350169 w 2397919"/>
                <a:gd name="connsiteY0" fmla="*/ 271462 h 1819275"/>
                <a:gd name="connsiteX1" fmla="*/ 957263 w 2397919"/>
                <a:gd name="connsiteY1" fmla="*/ 330994 h 1819275"/>
                <a:gd name="connsiteX2" fmla="*/ 816769 w 2397919"/>
                <a:gd name="connsiteY2" fmla="*/ 357187 h 1819275"/>
                <a:gd name="connsiteX3" fmla="*/ 511969 w 2397919"/>
                <a:gd name="connsiteY3" fmla="*/ 409575 h 1819275"/>
                <a:gd name="connsiteX4" fmla="*/ 200025 w 2397919"/>
                <a:gd name="connsiteY4" fmla="*/ 469106 h 1819275"/>
                <a:gd name="connsiteX5" fmla="*/ 42863 w 2397919"/>
                <a:gd name="connsiteY5" fmla="*/ 466725 h 1819275"/>
                <a:gd name="connsiteX6" fmla="*/ 0 w 2397919"/>
                <a:gd name="connsiteY6" fmla="*/ 342900 h 1819275"/>
                <a:gd name="connsiteX7" fmla="*/ 123825 w 2397919"/>
                <a:gd name="connsiteY7" fmla="*/ 319087 h 1819275"/>
                <a:gd name="connsiteX8" fmla="*/ 383381 w 2397919"/>
                <a:gd name="connsiteY8" fmla="*/ 278606 h 1819275"/>
                <a:gd name="connsiteX9" fmla="*/ 659606 w 2397919"/>
                <a:gd name="connsiteY9" fmla="*/ 230981 h 1819275"/>
                <a:gd name="connsiteX10" fmla="*/ 873919 w 2397919"/>
                <a:gd name="connsiteY10" fmla="*/ 195262 h 1819275"/>
                <a:gd name="connsiteX11" fmla="*/ 1031081 w 2397919"/>
                <a:gd name="connsiteY11" fmla="*/ 178594 h 1819275"/>
                <a:gd name="connsiteX12" fmla="*/ 1316831 w 2397919"/>
                <a:gd name="connsiteY12" fmla="*/ 140494 h 1819275"/>
                <a:gd name="connsiteX13" fmla="*/ 1738313 w 2397919"/>
                <a:gd name="connsiteY13" fmla="*/ 90487 h 1819275"/>
                <a:gd name="connsiteX14" fmla="*/ 1864519 w 2397919"/>
                <a:gd name="connsiteY14" fmla="*/ 80962 h 1819275"/>
                <a:gd name="connsiteX15" fmla="*/ 1902619 w 2397919"/>
                <a:gd name="connsiteY15" fmla="*/ 73819 h 1819275"/>
                <a:gd name="connsiteX16" fmla="*/ 1940719 w 2397919"/>
                <a:gd name="connsiteY16" fmla="*/ 64294 h 1819275"/>
                <a:gd name="connsiteX17" fmla="*/ 1981200 w 2397919"/>
                <a:gd name="connsiteY17" fmla="*/ 52387 h 1819275"/>
                <a:gd name="connsiteX18" fmla="*/ 2019300 w 2397919"/>
                <a:gd name="connsiteY18" fmla="*/ 35719 h 1819275"/>
                <a:gd name="connsiteX19" fmla="*/ 2057400 w 2397919"/>
                <a:gd name="connsiteY19" fmla="*/ 9525 h 1819275"/>
                <a:gd name="connsiteX20" fmla="*/ 2078831 w 2397919"/>
                <a:gd name="connsiteY20" fmla="*/ 0 h 1819275"/>
                <a:gd name="connsiteX21" fmla="*/ 2100263 w 2397919"/>
                <a:gd name="connsiteY21" fmla="*/ 0 h 1819275"/>
                <a:gd name="connsiteX22" fmla="*/ 2128838 w 2397919"/>
                <a:gd name="connsiteY22" fmla="*/ 9525 h 1819275"/>
                <a:gd name="connsiteX23" fmla="*/ 2176463 w 2397919"/>
                <a:gd name="connsiteY23" fmla="*/ 45244 h 1819275"/>
                <a:gd name="connsiteX24" fmla="*/ 2257425 w 2397919"/>
                <a:gd name="connsiteY24" fmla="*/ 114300 h 1819275"/>
                <a:gd name="connsiteX25" fmla="*/ 2345531 w 2397919"/>
                <a:gd name="connsiteY25" fmla="*/ 200025 h 1819275"/>
                <a:gd name="connsiteX26" fmla="*/ 2395538 w 2397919"/>
                <a:gd name="connsiteY26" fmla="*/ 254794 h 1819275"/>
                <a:gd name="connsiteX27" fmla="*/ 2397919 w 2397919"/>
                <a:gd name="connsiteY27" fmla="*/ 266700 h 1819275"/>
                <a:gd name="connsiteX28" fmla="*/ 2366963 w 2397919"/>
                <a:gd name="connsiteY28" fmla="*/ 333375 h 1819275"/>
                <a:gd name="connsiteX29" fmla="*/ 2307431 w 2397919"/>
                <a:gd name="connsiteY29" fmla="*/ 454819 h 1819275"/>
                <a:gd name="connsiteX30" fmla="*/ 2252663 w 2397919"/>
                <a:gd name="connsiteY30" fmla="*/ 840581 h 1819275"/>
                <a:gd name="connsiteX31" fmla="*/ 2200275 w 2397919"/>
                <a:gd name="connsiteY31" fmla="*/ 1140619 h 1819275"/>
                <a:gd name="connsiteX32" fmla="*/ 2152650 w 2397919"/>
                <a:gd name="connsiteY32" fmla="*/ 1428750 h 1819275"/>
                <a:gd name="connsiteX33" fmla="*/ 2131219 w 2397919"/>
                <a:gd name="connsiteY33" fmla="*/ 1562100 h 1819275"/>
                <a:gd name="connsiteX34" fmla="*/ 2128838 w 2397919"/>
                <a:gd name="connsiteY34" fmla="*/ 1635919 h 1819275"/>
                <a:gd name="connsiteX35" fmla="*/ 2121694 w 2397919"/>
                <a:gd name="connsiteY35" fmla="*/ 1700212 h 1819275"/>
                <a:gd name="connsiteX36" fmla="*/ 2109788 w 2397919"/>
                <a:gd name="connsiteY36" fmla="*/ 1750219 h 1819275"/>
                <a:gd name="connsiteX37" fmla="*/ 2085975 w 2397919"/>
                <a:gd name="connsiteY37" fmla="*/ 1793081 h 1819275"/>
                <a:gd name="connsiteX38" fmla="*/ 2064544 w 2397919"/>
                <a:gd name="connsiteY38" fmla="*/ 1814512 h 1819275"/>
                <a:gd name="connsiteX39" fmla="*/ 2038350 w 2397919"/>
                <a:gd name="connsiteY39" fmla="*/ 1819275 h 1819275"/>
                <a:gd name="connsiteX40" fmla="*/ 2000250 w 2397919"/>
                <a:gd name="connsiteY40" fmla="*/ 1816894 h 1819275"/>
                <a:gd name="connsiteX41" fmla="*/ 1971675 w 2397919"/>
                <a:gd name="connsiteY41" fmla="*/ 1802606 h 1819275"/>
                <a:gd name="connsiteX42" fmla="*/ 1945481 w 2397919"/>
                <a:gd name="connsiteY42" fmla="*/ 1778794 h 1819275"/>
                <a:gd name="connsiteX43" fmla="*/ 1919288 w 2397919"/>
                <a:gd name="connsiteY43" fmla="*/ 1747837 h 1819275"/>
                <a:gd name="connsiteX44" fmla="*/ 1890713 w 2397919"/>
                <a:gd name="connsiteY44" fmla="*/ 1700212 h 1819275"/>
                <a:gd name="connsiteX45" fmla="*/ 1933575 w 2397919"/>
                <a:gd name="connsiteY45" fmla="*/ 1509712 h 1819275"/>
                <a:gd name="connsiteX46" fmla="*/ 1995488 w 2397919"/>
                <a:gd name="connsiteY46" fmla="*/ 919162 h 1819275"/>
                <a:gd name="connsiteX47" fmla="*/ 2024063 w 2397919"/>
                <a:gd name="connsiteY47" fmla="*/ 750094 h 1819275"/>
                <a:gd name="connsiteX48" fmla="*/ 2040731 w 2397919"/>
                <a:gd name="connsiteY48" fmla="*/ 395287 h 1819275"/>
                <a:gd name="connsiteX49" fmla="*/ 2043113 w 2397919"/>
                <a:gd name="connsiteY49" fmla="*/ 321469 h 1819275"/>
                <a:gd name="connsiteX50" fmla="*/ 2038350 w 2397919"/>
                <a:gd name="connsiteY50" fmla="*/ 283369 h 1819275"/>
                <a:gd name="connsiteX51" fmla="*/ 2028825 w 2397919"/>
                <a:gd name="connsiteY51" fmla="*/ 264319 h 1819275"/>
                <a:gd name="connsiteX52" fmla="*/ 2009775 w 2397919"/>
                <a:gd name="connsiteY52" fmla="*/ 247650 h 1819275"/>
                <a:gd name="connsiteX53" fmla="*/ 1988344 w 2397919"/>
                <a:gd name="connsiteY53" fmla="*/ 233362 h 1819275"/>
                <a:gd name="connsiteX54" fmla="*/ 1962150 w 2397919"/>
                <a:gd name="connsiteY54" fmla="*/ 223837 h 1819275"/>
                <a:gd name="connsiteX55" fmla="*/ 1919288 w 2397919"/>
                <a:gd name="connsiteY55" fmla="*/ 221456 h 1819275"/>
                <a:gd name="connsiteX56" fmla="*/ 1778794 w 2397919"/>
                <a:gd name="connsiteY56" fmla="*/ 228600 h 1819275"/>
                <a:gd name="connsiteX57" fmla="*/ 1350169 w 2397919"/>
                <a:gd name="connsiteY57" fmla="*/ 271462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7919" h="1819275">
                  <a:moveTo>
                    <a:pt x="1350169" y="271462"/>
                  </a:moveTo>
                  <a:lnTo>
                    <a:pt x="957263" y="330994"/>
                  </a:lnTo>
                  <a:lnTo>
                    <a:pt x="816769" y="357187"/>
                  </a:lnTo>
                  <a:lnTo>
                    <a:pt x="511969" y="409575"/>
                  </a:lnTo>
                  <a:lnTo>
                    <a:pt x="200025" y="469106"/>
                  </a:lnTo>
                  <a:lnTo>
                    <a:pt x="42863" y="466725"/>
                  </a:lnTo>
                  <a:lnTo>
                    <a:pt x="0" y="342900"/>
                  </a:lnTo>
                  <a:lnTo>
                    <a:pt x="123825" y="319087"/>
                  </a:lnTo>
                  <a:lnTo>
                    <a:pt x="383381" y="278606"/>
                  </a:lnTo>
                  <a:lnTo>
                    <a:pt x="659606" y="230981"/>
                  </a:lnTo>
                  <a:lnTo>
                    <a:pt x="873919" y="195262"/>
                  </a:lnTo>
                  <a:lnTo>
                    <a:pt x="1031081" y="178594"/>
                  </a:lnTo>
                  <a:lnTo>
                    <a:pt x="1316831" y="140494"/>
                  </a:lnTo>
                  <a:lnTo>
                    <a:pt x="1738313" y="90487"/>
                  </a:lnTo>
                  <a:lnTo>
                    <a:pt x="1864519" y="80962"/>
                  </a:lnTo>
                  <a:lnTo>
                    <a:pt x="1902619" y="73819"/>
                  </a:lnTo>
                  <a:lnTo>
                    <a:pt x="1940719" y="64294"/>
                  </a:lnTo>
                  <a:lnTo>
                    <a:pt x="1981200" y="52387"/>
                  </a:lnTo>
                  <a:lnTo>
                    <a:pt x="2019300" y="35719"/>
                  </a:lnTo>
                  <a:lnTo>
                    <a:pt x="2057400" y="9525"/>
                  </a:lnTo>
                  <a:lnTo>
                    <a:pt x="2078831" y="0"/>
                  </a:lnTo>
                  <a:lnTo>
                    <a:pt x="2100263" y="0"/>
                  </a:lnTo>
                  <a:lnTo>
                    <a:pt x="2128838" y="9525"/>
                  </a:lnTo>
                  <a:lnTo>
                    <a:pt x="2176463" y="45244"/>
                  </a:lnTo>
                  <a:lnTo>
                    <a:pt x="2257425" y="114300"/>
                  </a:lnTo>
                  <a:lnTo>
                    <a:pt x="2345531" y="200025"/>
                  </a:lnTo>
                  <a:lnTo>
                    <a:pt x="2395538" y="254794"/>
                  </a:lnTo>
                  <a:lnTo>
                    <a:pt x="2397919" y="266700"/>
                  </a:lnTo>
                  <a:lnTo>
                    <a:pt x="2366963" y="333375"/>
                  </a:lnTo>
                  <a:lnTo>
                    <a:pt x="2307431" y="454819"/>
                  </a:lnTo>
                  <a:lnTo>
                    <a:pt x="2252663" y="840581"/>
                  </a:lnTo>
                  <a:lnTo>
                    <a:pt x="2200275" y="1140619"/>
                  </a:lnTo>
                  <a:lnTo>
                    <a:pt x="2152650" y="1428750"/>
                  </a:lnTo>
                  <a:lnTo>
                    <a:pt x="2131219" y="1562100"/>
                  </a:lnTo>
                  <a:cubicBezTo>
                    <a:pt x="2130425" y="1586706"/>
                    <a:pt x="2129632" y="1611313"/>
                    <a:pt x="2128838" y="1635919"/>
                  </a:cubicBezTo>
                  <a:lnTo>
                    <a:pt x="2121694" y="1700212"/>
                  </a:lnTo>
                  <a:lnTo>
                    <a:pt x="2109788" y="1750219"/>
                  </a:lnTo>
                  <a:lnTo>
                    <a:pt x="2085975" y="1793081"/>
                  </a:lnTo>
                  <a:lnTo>
                    <a:pt x="2064544" y="1814512"/>
                  </a:lnTo>
                  <a:lnTo>
                    <a:pt x="2038350" y="1819275"/>
                  </a:lnTo>
                  <a:lnTo>
                    <a:pt x="2000250" y="1816894"/>
                  </a:lnTo>
                  <a:lnTo>
                    <a:pt x="1971675" y="1802606"/>
                  </a:lnTo>
                  <a:lnTo>
                    <a:pt x="1945481" y="1778794"/>
                  </a:lnTo>
                  <a:lnTo>
                    <a:pt x="1919288" y="1747837"/>
                  </a:lnTo>
                  <a:lnTo>
                    <a:pt x="1890713" y="1700212"/>
                  </a:lnTo>
                  <a:lnTo>
                    <a:pt x="1933575" y="1509712"/>
                  </a:lnTo>
                  <a:lnTo>
                    <a:pt x="1995488" y="919162"/>
                  </a:lnTo>
                  <a:lnTo>
                    <a:pt x="2024063" y="750094"/>
                  </a:lnTo>
                  <a:lnTo>
                    <a:pt x="2040731" y="395287"/>
                  </a:lnTo>
                  <a:lnTo>
                    <a:pt x="2043113" y="321469"/>
                  </a:lnTo>
                  <a:lnTo>
                    <a:pt x="2038350" y="283369"/>
                  </a:lnTo>
                  <a:lnTo>
                    <a:pt x="2028825" y="264319"/>
                  </a:lnTo>
                  <a:lnTo>
                    <a:pt x="2009775" y="247650"/>
                  </a:lnTo>
                  <a:lnTo>
                    <a:pt x="1988344" y="233362"/>
                  </a:lnTo>
                  <a:lnTo>
                    <a:pt x="1962150" y="223837"/>
                  </a:lnTo>
                  <a:lnTo>
                    <a:pt x="1919288" y="221456"/>
                  </a:lnTo>
                  <a:lnTo>
                    <a:pt x="1778794" y="228600"/>
                  </a:lnTo>
                  <a:lnTo>
                    <a:pt x="1350169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85D3FB37-1F66-4A3C-B246-54C85E98B4A1}"/>
                </a:ext>
              </a:extLst>
            </p:cNvPr>
            <p:cNvSpPr/>
            <p:nvPr/>
          </p:nvSpPr>
          <p:spPr>
            <a:xfrm>
              <a:off x="5276850" y="3105150"/>
              <a:ext cx="390525" cy="1350963"/>
            </a:xfrm>
            <a:custGeom>
              <a:avLst/>
              <a:gdLst>
                <a:gd name="connsiteX0" fmla="*/ 135731 w 390525"/>
                <a:gd name="connsiteY0" fmla="*/ 921544 h 1350169"/>
                <a:gd name="connsiteX1" fmla="*/ 140494 w 390525"/>
                <a:gd name="connsiteY1" fmla="*/ 681038 h 1350169"/>
                <a:gd name="connsiteX2" fmla="*/ 138113 w 390525"/>
                <a:gd name="connsiteY2" fmla="*/ 516731 h 1350169"/>
                <a:gd name="connsiteX3" fmla="*/ 140494 w 390525"/>
                <a:gd name="connsiteY3" fmla="*/ 338138 h 1350169"/>
                <a:gd name="connsiteX4" fmla="*/ 133350 w 390525"/>
                <a:gd name="connsiteY4" fmla="*/ 259556 h 1350169"/>
                <a:gd name="connsiteX5" fmla="*/ 123825 w 390525"/>
                <a:gd name="connsiteY5" fmla="*/ 209550 h 1350169"/>
                <a:gd name="connsiteX6" fmla="*/ 109538 w 390525"/>
                <a:gd name="connsiteY6" fmla="*/ 161925 h 1350169"/>
                <a:gd name="connsiteX7" fmla="*/ 97631 w 390525"/>
                <a:gd name="connsiteY7" fmla="*/ 133350 h 1350169"/>
                <a:gd name="connsiteX8" fmla="*/ 88106 w 390525"/>
                <a:gd name="connsiteY8" fmla="*/ 104775 h 1350169"/>
                <a:gd name="connsiteX9" fmla="*/ 0 w 390525"/>
                <a:gd name="connsiteY9" fmla="*/ 0 h 1350169"/>
                <a:gd name="connsiteX10" fmla="*/ 169069 w 390525"/>
                <a:gd name="connsiteY10" fmla="*/ 23813 h 1350169"/>
                <a:gd name="connsiteX11" fmla="*/ 254794 w 390525"/>
                <a:gd name="connsiteY11" fmla="*/ 83344 h 1350169"/>
                <a:gd name="connsiteX12" fmla="*/ 292894 w 390525"/>
                <a:gd name="connsiteY12" fmla="*/ 107156 h 1350169"/>
                <a:gd name="connsiteX13" fmla="*/ 330994 w 390525"/>
                <a:gd name="connsiteY13" fmla="*/ 142875 h 1350169"/>
                <a:gd name="connsiteX14" fmla="*/ 366713 w 390525"/>
                <a:gd name="connsiteY14" fmla="*/ 173831 h 1350169"/>
                <a:gd name="connsiteX15" fmla="*/ 383381 w 390525"/>
                <a:gd name="connsiteY15" fmla="*/ 190500 h 1350169"/>
                <a:gd name="connsiteX16" fmla="*/ 390525 w 390525"/>
                <a:gd name="connsiteY16" fmla="*/ 202406 h 1350169"/>
                <a:gd name="connsiteX17" fmla="*/ 383381 w 390525"/>
                <a:gd name="connsiteY17" fmla="*/ 235744 h 1350169"/>
                <a:gd name="connsiteX18" fmla="*/ 361950 w 390525"/>
                <a:gd name="connsiteY18" fmla="*/ 288131 h 1350169"/>
                <a:gd name="connsiteX19" fmla="*/ 338138 w 390525"/>
                <a:gd name="connsiteY19" fmla="*/ 326231 h 1350169"/>
                <a:gd name="connsiteX20" fmla="*/ 338138 w 390525"/>
                <a:gd name="connsiteY20" fmla="*/ 519113 h 1350169"/>
                <a:gd name="connsiteX21" fmla="*/ 338138 w 390525"/>
                <a:gd name="connsiteY21" fmla="*/ 707231 h 1350169"/>
                <a:gd name="connsiteX22" fmla="*/ 338138 w 390525"/>
                <a:gd name="connsiteY22" fmla="*/ 1328738 h 1350169"/>
                <a:gd name="connsiteX23" fmla="*/ 135731 w 390525"/>
                <a:gd name="connsiteY23" fmla="*/ 1350169 h 1350169"/>
                <a:gd name="connsiteX24" fmla="*/ 135731 w 390525"/>
                <a:gd name="connsiteY24" fmla="*/ 921544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1350169">
                  <a:moveTo>
                    <a:pt x="135731" y="921544"/>
                  </a:moveTo>
                  <a:cubicBezTo>
                    <a:pt x="137319" y="841375"/>
                    <a:pt x="138906" y="761207"/>
                    <a:pt x="140494" y="681038"/>
                  </a:cubicBezTo>
                  <a:cubicBezTo>
                    <a:pt x="139700" y="626269"/>
                    <a:pt x="138907" y="571500"/>
                    <a:pt x="138113" y="516731"/>
                  </a:cubicBezTo>
                  <a:cubicBezTo>
                    <a:pt x="138907" y="457200"/>
                    <a:pt x="139700" y="397669"/>
                    <a:pt x="140494" y="338138"/>
                  </a:cubicBezTo>
                  <a:lnTo>
                    <a:pt x="133350" y="259556"/>
                  </a:lnTo>
                  <a:lnTo>
                    <a:pt x="123825" y="209550"/>
                  </a:lnTo>
                  <a:lnTo>
                    <a:pt x="109538" y="161925"/>
                  </a:lnTo>
                  <a:lnTo>
                    <a:pt x="97631" y="133350"/>
                  </a:lnTo>
                  <a:lnTo>
                    <a:pt x="88106" y="104775"/>
                  </a:lnTo>
                  <a:lnTo>
                    <a:pt x="0" y="0"/>
                  </a:lnTo>
                  <a:lnTo>
                    <a:pt x="169069" y="23813"/>
                  </a:lnTo>
                  <a:lnTo>
                    <a:pt x="254794" y="83344"/>
                  </a:lnTo>
                  <a:lnTo>
                    <a:pt x="292894" y="107156"/>
                  </a:lnTo>
                  <a:lnTo>
                    <a:pt x="330994" y="142875"/>
                  </a:lnTo>
                  <a:lnTo>
                    <a:pt x="366713" y="173831"/>
                  </a:lnTo>
                  <a:lnTo>
                    <a:pt x="383381" y="190500"/>
                  </a:lnTo>
                  <a:lnTo>
                    <a:pt x="390525" y="202406"/>
                  </a:lnTo>
                  <a:lnTo>
                    <a:pt x="383381" y="235744"/>
                  </a:lnTo>
                  <a:lnTo>
                    <a:pt x="361950" y="288131"/>
                  </a:lnTo>
                  <a:lnTo>
                    <a:pt x="338138" y="326231"/>
                  </a:lnTo>
                  <a:lnTo>
                    <a:pt x="338138" y="519113"/>
                  </a:lnTo>
                  <a:lnTo>
                    <a:pt x="338138" y="707231"/>
                  </a:lnTo>
                  <a:lnTo>
                    <a:pt x="338138" y="1328738"/>
                  </a:lnTo>
                  <a:lnTo>
                    <a:pt x="135731" y="1350169"/>
                  </a:lnTo>
                  <a:lnTo>
                    <a:pt x="135731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220DECDF-F241-4FAB-B656-120D15882FD3}"/>
                </a:ext>
              </a:extLst>
            </p:cNvPr>
            <p:cNvSpPr/>
            <p:nvPr/>
          </p:nvSpPr>
          <p:spPr>
            <a:xfrm>
              <a:off x="4572000" y="3560763"/>
              <a:ext cx="1979613" cy="336550"/>
            </a:xfrm>
            <a:custGeom>
              <a:avLst/>
              <a:gdLst>
                <a:gd name="connsiteX0" fmla="*/ 1321594 w 1978819"/>
                <a:gd name="connsiteY0" fmla="*/ 204787 h 338137"/>
                <a:gd name="connsiteX1" fmla="*/ 1033463 w 1978819"/>
                <a:gd name="connsiteY1" fmla="*/ 226219 h 338137"/>
                <a:gd name="connsiteX2" fmla="*/ 823913 w 1978819"/>
                <a:gd name="connsiteY2" fmla="*/ 252412 h 338137"/>
                <a:gd name="connsiteX3" fmla="*/ 552450 w 1978819"/>
                <a:gd name="connsiteY3" fmla="*/ 290512 h 338137"/>
                <a:gd name="connsiteX4" fmla="*/ 390525 w 1978819"/>
                <a:gd name="connsiteY4" fmla="*/ 311944 h 338137"/>
                <a:gd name="connsiteX5" fmla="*/ 271463 w 1978819"/>
                <a:gd name="connsiteY5" fmla="*/ 326231 h 338137"/>
                <a:gd name="connsiteX6" fmla="*/ 19050 w 1978819"/>
                <a:gd name="connsiteY6" fmla="*/ 338137 h 338137"/>
                <a:gd name="connsiteX7" fmla="*/ 0 w 1978819"/>
                <a:gd name="connsiteY7" fmla="*/ 185737 h 338137"/>
                <a:gd name="connsiteX8" fmla="*/ 180975 w 1978819"/>
                <a:gd name="connsiteY8" fmla="*/ 178594 h 338137"/>
                <a:gd name="connsiteX9" fmla="*/ 321469 w 1978819"/>
                <a:gd name="connsiteY9" fmla="*/ 166687 h 338137"/>
                <a:gd name="connsiteX10" fmla="*/ 535781 w 1978819"/>
                <a:gd name="connsiteY10" fmla="*/ 138112 h 338137"/>
                <a:gd name="connsiteX11" fmla="*/ 847725 w 1978819"/>
                <a:gd name="connsiteY11" fmla="*/ 90487 h 338137"/>
                <a:gd name="connsiteX12" fmla="*/ 1054894 w 1978819"/>
                <a:gd name="connsiteY12" fmla="*/ 71437 h 338137"/>
                <a:gd name="connsiteX13" fmla="*/ 1354931 w 1978819"/>
                <a:gd name="connsiteY13" fmla="*/ 45244 h 338137"/>
                <a:gd name="connsiteX14" fmla="*/ 1683544 w 1978819"/>
                <a:gd name="connsiteY14" fmla="*/ 19050 h 338137"/>
                <a:gd name="connsiteX15" fmla="*/ 1978819 w 1978819"/>
                <a:gd name="connsiteY15" fmla="*/ 0 h 338137"/>
                <a:gd name="connsiteX16" fmla="*/ 1978819 w 1978819"/>
                <a:gd name="connsiteY16" fmla="*/ 150019 h 338137"/>
                <a:gd name="connsiteX17" fmla="*/ 1321594 w 1978819"/>
                <a:gd name="connsiteY17" fmla="*/ 20478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8819" h="338137">
                  <a:moveTo>
                    <a:pt x="1321594" y="204787"/>
                  </a:moveTo>
                  <a:lnTo>
                    <a:pt x="1033463" y="226219"/>
                  </a:lnTo>
                  <a:lnTo>
                    <a:pt x="823913" y="252412"/>
                  </a:lnTo>
                  <a:lnTo>
                    <a:pt x="552450" y="290512"/>
                  </a:lnTo>
                  <a:lnTo>
                    <a:pt x="390525" y="311944"/>
                  </a:lnTo>
                  <a:lnTo>
                    <a:pt x="271463" y="326231"/>
                  </a:lnTo>
                  <a:lnTo>
                    <a:pt x="19050" y="338137"/>
                  </a:lnTo>
                  <a:lnTo>
                    <a:pt x="0" y="185737"/>
                  </a:lnTo>
                  <a:lnTo>
                    <a:pt x="180975" y="178594"/>
                  </a:lnTo>
                  <a:lnTo>
                    <a:pt x="321469" y="166687"/>
                  </a:lnTo>
                  <a:lnTo>
                    <a:pt x="535781" y="138112"/>
                  </a:lnTo>
                  <a:lnTo>
                    <a:pt x="847725" y="90487"/>
                  </a:lnTo>
                  <a:lnTo>
                    <a:pt x="1054894" y="71437"/>
                  </a:lnTo>
                  <a:lnTo>
                    <a:pt x="1354931" y="45244"/>
                  </a:lnTo>
                  <a:lnTo>
                    <a:pt x="1683544" y="19050"/>
                  </a:lnTo>
                  <a:lnTo>
                    <a:pt x="1978819" y="0"/>
                  </a:lnTo>
                  <a:lnTo>
                    <a:pt x="1978819" y="150019"/>
                  </a:lnTo>
                  <a:lnTo>
                    <a:pt x="132159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9B208878-267B-41FF-AE2F-E874976211C4}"/>
                </a:ext>
              </a:extLst>
            </p:cNvPr>
            <p:cNvSpPr/>
            <p:nvPr/>
          </p:nvSpPr>
          <p:spPr>
            <a:xfrm>
              <a:off x="4633913" y="4319588"/>
              <a:ext cx="1812925" cy="254000"/>
            </a:xfrm>
            <a:custGeom>
              <a:avLst/>
              <a:gdLst>
                <a:gd name="connsiteX0" fmla="*/ 669131 w 1812131"/>
                <a:gd name="connsiteY0" fmla="*/ 228600 h 254793"/>
                <a:gd name="connsiteX1" fmla="*/ 9525 w 1812131"/>
                <a:gd name="connsiteY1" fmla="*/ 254793 h 254793"/>
                <a:gd name="connsiteX2" fmla="*/ 0 w 1812131"/>
                <a:gd name="connsiteY2" fmla="*/ 114300 h 254793"/>
                <a:gd name="connsiteX3" fmla="*/ 292893 w 1812131"/>
                <a:gd name="connsiteY3" fmla="*/ 100012 h 254793"/>
                <a:gd name="connsiteX4" fmla="*/ 783431 w 1812131"/>
                <a:gd name="connsiteY4" fmla="*/ 69056 h 254793"/>
                <a:gd name="connsiteX5" fmla="*/ 978693 w 1812131"/>
                <a:gd name="connsiteY5" fmla="*/ 52387 h 254793"/>
                <a:gd name="connsiteX6" fmla="*/ 1393031 w 1812131"/>
                <a:gd name="connsiteY6" fmla="*/ 26193 h 254793"/>
                <a:gd name="connsiteX7" fmla="*/ 1800225 w 1812131"/>
                <a:gd name="connsiteY7" fmla="*/ 0 h 254793"/>
                <a:gd name="connsiteX8" fmla="*/ 1812131 w 1812131"/>
                <a:gd name="connsiteY8" fmla="*/ 180975 h 254793"/>
                <a:gd name="connsiteX9" fmla="*/ 1738312 w 1812131"/>
                <a:gd name="connsiteY9" fmla="*/ 188118 h 254793"/>
                <a:gd name="connsiteX10" fmla="*/ 1481137 w 1812131"/>
                <a:gd name="connsiteY10" fmla="*/ 192881 h 254793"/>
                <a:gd name="connsiteX11" fmla="*/ 1104900 w 1812131"/>
                <a:gd name="connsiteY11" fmla="*/ 214312 h 254793"/>
                <a:gd name="connsiteX12" fmla="*/ 669131 w 1812131"/>
                <a:gd name="connsiteY12" fmla="*/ 228600 h 25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2131" h="254793">
                  <a:moveTo>
                    <a:pt x="669131" y="228600"/>
                  </a:moveTo>
                  <a:lnTo>
                    <a:pt x="9525" y="254793"/>
                  </a:lnTo>
                  <a:lnTo>
                    <a:pt x="0" y="114300"/>
                  </a:lnTo>
                  <a:lnTo>
                    <a:pt x="292893" y="100012"/>
                  </a:lnTo>
                  <a:lnTo>
                    <a:pt x="783431" y="69056"/>
                  </a:lnTo>
                  <a:lnTo>
                    <a:pt x="978693" y="52387"/>
                  </a:lnTo>
                  <a:lnTo>
                    <a:pt x="1393031" y="26193"/>
                  </a:lnTo>
                  <a:lnTo>
                    <a:pt x="1800225" y="0"/>
                  </a:lnTo>
                  <a:lnTo>
                    <a:pt x="1812131" y="180975"/>
                  </a:lnTo>
                  <a:lnTo>
                    <a:pt x="1738312" y="188118"/>
                  </a:lnTo>
                  <a:lnTo>
                    <a:pt x="1481137" y="192881"/>
                  </a:lnTo>
                  <a:lnTo>
                    <a:pt x="1104900" y="214312"/>
                  </a:lnTo>
                  <a:lnTo>
                    <a:pt x="669131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6657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2E11B10-D384-4FDD-9E5B-F63E98D4B73C}"/>
              </a:ext>
            </a:extLst>
          </p:cNvPr>
          <p:cNvGrpSpPr/>
          <p:nvPr/>
        </p:nvGrpSpPr>
        <p:grpSpPr>
          <a:xfrm>
            <a:off x="2552700" y="1571625"/>
            <a:ext cx="4651375" cy="4319588"/>
            <a:chOff x="2552700" y="1571625"/>
            <a:chExt cx="4651375" cy="4319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48FEBD8-2BCA-C94D-8067-F0FFB1EC6BAA}"/>
                </a:ext>
              </a:extLst>
            </p:cNvPr>
            <p:cNvSpPr/>
            <p:nvPr/>
          </p:nvSpPr>
          <p:spPr>
            <a:xfrm>
              <a:off x="2905125" y="1633538"/>
              <a:ext cx="862013" cy="650875"/>
            </a:xfrm>
            <a:custGeom>
              <a:avLst/>
              <a:gdLst>
                <a:gd name="connsiteX0" fmla="*/ 533400 w 862013"/>
                <a:gd name="connsiteY0" fmla="*/ 550068 h 650081"/>
                <a:gd name="connsiteX1" fmla="*/ 433388 w 862013"/>
                <a:gd name="connsiteY1" fmla="*/ 481012 h 650081"/>
                <a:gd name="connsiteX2" fmla="*/ 350044 w 862013"/>
                <a:gd name="connsiteY2" fmla="*/ 414337 h 650081"/>
                <a:gd name="connsiteX3" fmla="*/ 264319 w 862013"/>
                <a:gd name="connsiteY3" fmla="*/ 340518 h 650081"/>
                <a:gd name="connsiteX4" fmla="*/ 180975 w 862013"/>
                <a:gd name="connsiteY4" fmla="*/ 257175 h 650081"/>
                <a:gd name="connsiteX5" fmla="*/ 102394 w 862013"/>
                <a:gd name="connsiteY5" fmla="*/ 173831 h 650081"/>
                <a:gd name="connsiteX6" fmla="*/ 28575 w 862013"/>
                <a:gd name="connsiteY6" fmla="*/ 83343 h 650081"/>
                <a:gd name="connsiteX7" fmla="*/ 7144 w 862013"/>
                <a:gd name="connsiteY7" fmla="*/ 57150 h 650081"/>
                <a:gd name="connsiteX8" fmla="*/ 0 w 862013"/>
                <a:gd name="connsiteY8" fmla="*/ 38100 h 650081"/>
                <a:gd name="connsiteX9" fmla="*/ 0 w 862013"/>
                <a:gd name="connsiteY9" fmla="*/ 21431 h 650081"/>
                <a:gd name="connsiteX10" fmla="*/ 7144 w 862013"/>
                <a:gd name="connsiteY10" fmla="*/ 4762 h 650081"/>
                <a:gd name="connsiteX11" fmla="*/ 23813 w 862013"/>
                <a:gd name="connsiteY11" fmla="*/ 0 h 650081"/>
                <a:gd name="connsiteX12" fmla="*/ 52388 w 862013"/>
                <a:gd name="connsiteY12" fmla="*/ 4762 h 650081"/>
                <a:gd name="connsiteX13" fmla="*/ 78581 w 862013"/>
                <a:gd name="connsiteY13" fmla="*/ 28575 h 650081"/>
                <a:gd name="connsiteX14" fmla="*/ 104775 w 862013"/>
                <a:gd name="connsiteY14" fmla="*/ 52387 h 650081"/>
                <a:gd name="connsiteX15" fmla="*/ 133350 w 862013"/>
                <a:gd name="connsiteY15" fmla="*/ 73818 h 650081"/>
                <a:gd name="connsiteX16" fmla="*/ 171450 w 862013"/>
                <a:gd name="connsiteY16" fmla="*/ 97631 h 650081"/>
                <a:gd name="connsiteX17" fmla="*/ 207169 w 862013"/>
                <a:gd name="connsiteY17" fmla="*/ 116681 h 650081"/>
                <a:gd name="connsiteX18" fmla="*/ 250031 w 862013"/>
                <a:gd name="connsiteY18" fmla="*/ 135731 h 650081"/>
                <a:gd name="connsiteX19" fmla="*/ 316706 w 862013"/>
                <a:gd name="connsiteY19" fmla="*/ 164306 h 650081"/>
                <a:gd name="connsiteX20" fmla="*/ 376238 w 862013"/>
                <a:gd name="connsiteY20" fmla="*/ 183356 h 650081"/>
                <a:gd name="connsiteX21" fmla="*/ 464344 w 862013"/>
                <a:gd name="connsiteY21" fmla="*/ 207168 h 650081"/>
                <a:gd name="connsiteX22" fmla="*/ 533400 w 862013"/>
                <a:gd name="connsiteY22" fmla="*/ 221456 h 650081"/>
                <a:gd name="connsiteX23" fmla="*/ 595313 w 862013"/>
                <a:gd name="connsiteY23" fmla="*/ 230981 h 650081"/>
                <a:gd name="connsiteX24" fmla="*/ 645319 w 862013"/>
                <a:gd name="connsiteY24" fmla="*/ 271462 h 650081"/>
                <a:gd name="connsiteX25" fmla="*/ 678656 w 862013"/>
                <a:gd name="connsiteY25" fmla="*/ 302418 h 650081"/>
                <a:gd name="connsiteX26" fmla="*/ 719138 w 862013"/>
                <a:gd name="connsiteY26" fmla="*/ 340518 h 650081"/>
                <a:gd name="connsiteX27" fmla="*/ 752475 w 862013"/>
                <a:gd name="connsiteY27" fmla="*/ 373856 h 650081"/>
                <a:gd name="connsiteX28" fmla="*/ 788194 w 862013"/>
                <a:gd name="connsiteY28" fmla="*/ 416718 h 650081"/>
                <a:gd name="connsiteX29" fmla="*/ 819150 w 862013"/>
                <a:gd name="connsiteY29" fmla="*/ 454818 h 650081"/>
                <a:gd name="connsiteX30" fmla="*/ 835819 w 862013"/>
                <a:gd name="connsiteY30" fmla="*/ 483393 h 650081"/>
                <a:gd name="connsiteX31" fmla="*/ 850106 w 862013"/>
                <a:gd name="connsiteY31" fmla="*/ 516731 h 650081"/>
                <a:gd name="connsiteX32" fmla="*/ 857250 w 862013"/>
                <a:gd name="connsiteY32" fmla="*/ 542925 h 650081"/>
                <a:gd name="connsiteX33" fmla="*/ 862013 w 862013"/>
                <a:gd name="connsiteY33" fmla="*/ 576262 h 650081"/>
                <a:gd name="connsiteX34" fmla="*/ 859631 w 862013"/>
                <a:gd name="connsiteY34" fmla="*/ 600075 h 650081"/>
                <a:gd name="connsiteX35" fmla="*/ 850106 w 862013"/>
                <a:gd name="connsiteY35" fmla="*/ 623887 h 650081"/>
                <a:gd name="connsiteX36" fmla="*/ 835819 w 862013"/>
                <a:gd name="connsiteY36" fmla="*/ 640556 h 650081"/>
                <a:gd name="connsiteX37" fmla="*/ 819150 w 862013"/>
                <a:gd name="connsiteY37" fmla="*/ 647700 h 650081"/>
                <a:gd name="connsiteX38" fmla="*/ 785813 w 862013"/>
                <a:gd name="connsiteY38" fmla="*/ 650081 h 650081"/>
                <a:gd name="connsiteX39" fmla="*/ 750094 w 862013"/>
                <a:gd name="connsiteY39" fmla="*/ 650081 h 650081"/>
                <a:gd name="connsiteX40" fmla="*/ 692944 w 862013"/>
                <a:gd name="connsiteY40" fmla="*/ 640556 h 650081"/>
                <a:gd name="connsiteX41" fmla="*/ 654844 w 862013"/>
                <a:gd name="connsiteY41" fmla="*/ 623887 h 650081"/>
                <a:gd name="connsiteX42" fmla="*/ 533400 w 862013"/>
                <a:gd name="connsiteY42" fmla="*/ 550068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2013" h="650081">
                  <a:moveTo>
                    <a:pt x="533400" y="550068"/>
                  </a:moveTo>
                  <a:lnTo>
                    <a:pt x="433388" y="481012"/>
                  </a:lnTo>
                  <a:lnTo>
                    <a:pt x="350044" y="414337"/>
                  </a:lnTo>
                  <a:lnTo>
                    <a:pt x="264319" y="340518"/>
                  </a:lnTo>
                  <a:lnTo>
                    <a:pt x="180975" y="257175"/>
                  </a:lnTo>
                  <a:lnTo>
                    <a:pt x="102394" y="173831"/>
                  </a:lnTo>
                  <a:lnTo>
                    <a:pt x="28575" y="83343"/>
                  </a:lnTo>
                  <a:lnTo>
                    <a:pt x="7144" y="57150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2388" y="4762"/>
                  </a:lnTo>
                  <a:lnTo>
                    <a:pt x="78581" y="28575"/>
                  </a:lnTo>
                  <a:lnTo>
                    <a:pt x="104775" y="52387"/>
                  </a:lnTo>
                  <a:lnTo>
                    <a:pt x="133350" y="73818"/>
                  </a:lnTo>
                  <a:lnTo>
                    <a:pt x="171450" y="97631"/>
                  </a:lnTo>
                  <a:lnTo>
                    <a:pt x="207169" y="116681"/>
                  </a:lnTo>
                  <a:lnTo>
                    <a:pt x="250031" y="135731"/>
                  </a:lnTo>
                  <a:lnTo>
                    <a:pt x="316706" y="164306"/>
                  </a:lnTo>
                  <a:lnTo>
                    <a:pt x="376238" y="183356"/>
                  </a:lnTo>
                  <a:lnTo>
                    <a:pt x="464344" y="207168"/>
                  </a:lnTo>
                  <a:lnTo>
                    <a:pt x="533400" y="221456"/>
                  </a:lnTo>
                  <a:lnTo>
                    <a:pt x="595313" y="230981"/>
                  </a:lnTo>
                  <a:lnTo>
                    <a:pt x="645319" y="271462"/>
                  </a:lnTo>
                  <a:lnTo>
                    <a:pt x="678656" y="302418"/>
                  </a:lnTo>
                  <a:lnTo>
                    <a:pt x="719138" y="340518"/>
                  </a:lnTo>
                  <a:lnTo>
                    <a:pt x="752475" y="373856"/>
                  </a:lnTo>
                  <a:lnTo>
                    <a:pt x="788194" y="416718"/>
                  </a:lnTo>
                  <a:lnTo>
                    <a:pt x="819150" y="454818"/>
                  </a:lnTo>
                  <a:lnTo>
                    <a:pt x="835819" y="483393"/>
                  </a:lnTo>
                  <a:lnTo>
                    <a:pt x="850106" y="516731"/>
                  </a:lnTo>
                  <a:lnTo>
                    <a:pt x="857250" y="542925"/>
                  </a:lnTo>
                  <a:lnTo>
                    <a:pt x="862013" y="576262"/>
                  </a:lnTo>
                  <a:lnTo>
                    <a:pt x="859631" y="600075"/>
                  </a:lnTo>
                  <a:lnTo>
                    <a:pt x="850106" y="623887"/>
                  </a:lnTo>
                  <a:lnTo>
                    <a:pt x="835819" y="640556"/>
                  </a:lnTo>
                  <a:lnTo>
                    <a:pt x="819150" y="647700"/>
                  </a:lnTo>
                  <a:lnTo>
                    <a:pt x="785813" y="650081"/>
                  </a:lnTo>
                  <a:lnTo>
                    <a:pt x="750094" y="650081"/>
                  </a:lnTo>
                  <a:lnTo>
                    <a:pt x="692944" y="640556"/>
                  </a:lnTo>
                  <a:lnTo>
                    <a:pt x="654844" y="623887"/>
                  </a:lnTo>
                  <a:lnTo>
                    <a:pt x="533400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77A0227-EA01-4B40-8188-1DB024433F66}"/>
                </a:ext>
              </a:extLst>
            </p:cNvPr>
            <p:cNvSpPr/>
            <p:nvPr/>
          </p:nvSpPr>
          <p:spPr>
            <a:xfrm>
              <a:off x="2686050" y="2819400"/>
              <a:ext cx="738188" cy="590550"/>
            </a:xfrm>
            <a:custGeom>
              <a:avLst/>
              <a:gdLst>
                <a:gd name="connsiteX0" fmla="*/ 350044 w 738188"/>
                <a:gd name="connsiteY0" fmla="*/ 452438 h 590550"/>
                <a:gd name="connsiteX1" fmla="*/ 276225 w 738188"/>
                <a:gd name="connsiteY1" fmla="*/ 383381 h 590550"/>
                <a:gd name="connsiteX2" fmla="*/ 211931 w 738188"/>
                <a:gd name="connsiteY2" fmla="*/ 316706 h 590550"/>
                <a:gd name="connsiteX3" fmla="*/ 123825 w 738188"/>
                <a:gd name="connsiteY3" fmla="*/ 209550 h 590550"/>
                <a:gd name="connsiteX4" fmla="*/ 45244 w 738188"/>
                <a:gd name="connsiteY4" fmla="*/ 109538 h 590550"/>
                <a:gd name="connsiteX5" fmla="*/ 9525 w 738188"/>
                <a:gd name="connsiteY5" fmla="*/ 61913 h 590550"/>
                <a:gd name="connsiteX6" fmla="*/ 0 w 738188"/>
                <a:gd name="connsiteY6" fmla="*/ 40481 h 590550"/>
                <a:gd name="connsiteX7" fmla="*/ 0 w 738188"/>
                <a:gd name="connsiteY7" fmla="*/ 16669 h 590550"/>
                <a:gd name="connsiteX8" fmla="*/ 9525 w 738188"/>
                <a:gd name="connsiteY8" fmla="*/ 4763 h 590550"/>
                <a:gd name="connsiteX9" fmla="*/ 33338 w 738188"/>
                <a:gd name="connsiteY9" fmla="*/ 0 h 590550"/>
                <a:gd name="connsiteX10" fmla="*/ 54769 w 738188"/>
                <a:gd name="connsiteY10" fmla="*/ 4763 h 590550"/>
                <a:gd name="connsiteX11" fmla="*/ 85725 w 738188"/>
                <a:gd name="connsiteY11" fmla="*/ 33338 h 590550"/>
                <a:gd name="connsiteX12" fmla="*/ 121444 w 738188"/>
                <a:gd name="connsiteY12" fmla="*/ 69056 h 590550"/>
                <a:gd name="connsiteX13" fmla="*/ 154781 w 738188"/>
                <a:gd name="connsiteY13" fmla="*/ 92869 h 590550"/>
                <a:gd name="connsiteX14" fmla="*/ 197644 w 738188"/>
                <a:gd name="connsiteY14" fmla="*/ 121444 h 590550"/>
                <a:gd name="connsiteX15" fmla="*/ 242888 w 738188"/>
                <a:gd name="connsiteY15" fmla="*/ 142875 h 590550"/>
                <a:gd name="connsiteX16" fmla="*/ 311944 w 738188"/>
                <a:gd name="connsiteY16" fmla="*/ 173831 h 590550"/>
                <a:gd name="connsiteX17" fmla="*/ 390525 w 738188"/>
                <a:gd name="connsiteY17" fmla="*/ 202406 h 590550"/>
                <a:gd name="connsiteX18" fmla="*/ 469106 w 738188"/>
                <a:gd name="connsiteY18" fmla="*/ 223838 h 590550"/>
                <a:gd name="connsiteX19" fmla="*/ 526256 w 738188"/>
                <a:gd name="connsiteY19" fmla="*/ 242888 h 590550"/>
                <a:gd name="connsiteX20" fmla="*/ 571500 w 738188"/>
                <a:gd name="connsiteY20" fmla="*/ 261938 h 590550"/>
                <a:gd name="connsiteX21" fmla="*/ 614363 w 738188"/>
                <a:gd name="connsiteY21" fmla="*/ 280988 h 590550"/>
                <a:gd name="connsiteX22" fmla="*/ 664369 w 738188"/>
                <a:gd name="connsiteY22" fmla="*/ 307181 h 590550"/>
                <a:gd name="connsiteX23" fmla="*/ 688181 w 738188"/>
                <a:gd name="connsiteY23" fmla="*/ 323850 h 590550"/>
                <a:gd name="connsiteX24" fmla="*/ 697706 w 738188"/>
                <a:gd name="connsiteY24" fmla="*/ 340519 h 590550"/>
                <a:gd name="connsiteX25" fmla="*/ 709613 w 738188"/>
                <a:gd name="connsiteY25" fmla="*/ 378619 h 590550"/>
                <a:gd name="connsiteX26" fmla="*/ 721519 w 738188"/>
                <a:gd name="connsiteY26" fmla="*/ 416719 h 590550"/>
                <a:gd name="connsiteX27" fmla="*/ 735806 w 738188"/>
                <a:gd name="connsiteY27" fmla="*/ 473869 h 590550"/>
                <a:gd name="connsiteX28" fmla="*/ 738188 w 738188"/>
                <a:gd name="connsiteY28" fmla="*/ 509588 h 590550"/>
                <a:gd name="connsiteX29" fmla="*/ 728663 w 738188"/>
                <a:gd name="connsiteY29" fmla="*/ 535781 h 590550"/>
                <a:gd name="connsiteX30" fmla="*/ 707231 w 738188"/>
                <a:gd name="connsiteY30" fmla="*/ 557213 h 590550"/>
                <a:gd name="connsiteX31" fmla="*/ 678656 w 738188"/>
                <a:gd name="connsiteY31" fmla="*/ 576263 h 590550"/>
                <a:gd name="connsiteX32" fmla="*/ 652463 w 738188"/>
                <a:gd name="connsiteY32" fmla="*/ 585788 h 590550"/>
                <a:gd name="connsiteX33" fmla="*/ 623888 w 738188"/>
                <a:gd name="connsiteY33" fmla="*/ 590550 h 590550"/>
                <a:gd name="connsiteX34" fmla="*/ 592931 w 738188"/>
                <a:gd name="connsiteY34" fmla="*/ 588169 h 590550"/>
                <a:gd name="connsiteX35" fmla="*/ 559594 w 738188"/>
                <a:gd name="connsiteY35" fmla="*/ 583406 h 590550"/>
                <a:gd name="connsiteX36" fmla="*/ 528638 w 738188"/>
                <a:gd name="connsiteY36" fmla="*/ 573881 h 590550"/>
                <a:gd name="connsiteX37" fmla="*/ 483394 w 738188"/>
                <a:gd name="connsiteY37" fmla="*/ 550069 h 590550"/>
                <a:gd name="connsiteX38" fmla="*/ 452438 w 738188"/>
                <a:gd name="connsiteY38" fmla="*/ 531019 h 590550"/>
                <a:gd name="connsiteX39" fmla="*/ 350044 w 738188"/>
                <a:gd name="connsiteY39" fmla="*/ 452438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38188" h="590550">
                  <a:moveTo>
                    <a:pt x="350044" y="452438"/>
                  </a:moveTo>
                  <a:lnTo>
                    <a:pt x="276225" y="383381"/>
                  </a:lnTo>
                  <a:lnTo>
                    <a:pt x="211931" y="316706"/>
                  </a:lnTo>
                  <a:lnTo>
                    <a:pt x="123825" y="209550"/>
                  </a:lnTo>
                  <a:lnTo>
                    <a:pt x="45244" y="109538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33338" y="0"/>
                  </a:lnTo>
                  <a:lnTo>
                    <a:pt x="54769" y="4763"/>
                  </a:lnTo>
                  <a:lnTo>
                    <a:pt x="85725" y="33338"/>
                  </a:lnTo>
                  <a:lnTo>
                    <a:pt x="121444" y="69056"/>
                  </a:lnTo>
                  <a:lnTo>
                    <a:pt x="154781" y="92869"/>
                  </a:lnTo>
                  <a:lnTo>
                    <a:pt x="197644" y="121444"/>
                  </a:lnTo>
                  <a:lnTo>
                    <a:pt x="242888" y="142875"/>
                  </a:lnTo>
                  <a:lnTo>
                    <a:pt x="311944" y="173831"/>
                  </a:lnTo>
                  <a:lnTo>
                    <a:pt x="390525" y="202406"/>
                  </a:lnTo>
                  <a:lnTo>
                    <a:pt x="469106" y="223838"/>
                  </a:lnTo>
                  <a:lnTo>
                    <a:pt x="526256" y="242888"/>
                  </a:lnTo>
                  <a:lnTo>
                    <a:pt x="571500" y="261938"/>
                  </a:lnTo>
                  <a:lnTo>
                    <a:pt x="614363" y="280988"/>
                  </a:lnTo>
                  <a:lnTo>
                    <a:pt x="664369" y="307181"/>
                  </a:lnTo>
                  <a:lnTo>
                    <a:pt x="688181" y="323850"/>
                  </a:lnTo>
                  <a:lnTo>
                    <a:pt x="697706" y="340519"/>
                  </a:lnTo>
                  <a:lnTo>
                    <a:pt x="709613" y="378619"/>
                  </a:lnTo>
                  <a:lnTo>
                    <a:pt x="721519" y="416719"/>
                  </a:lnTo>
                  <a:lnTo>
                    <a:pt x="735806" y="473869"/>
                  </a:lnTo>
                  <a:lnTo>
                    <a:pt x="738188" y="509588"/>
                  </a:lnTo>
                  <a:lnTo>
                    <a:pt x="728663" y="535781"/>
                  </a:lnTo>
                  <a:lnTo>
                    <a:pt x="707231" y="557213"/>
                  </a:lnTo>
                  <a:lnTo>
                    <a:pt x="678656" y="576263"/>
                  </a:lnTo>
                  <a:lnTo>
                    <a:pt x="652463" y="585788"/>
                  </a:lnTo>
                  <a:lnTo>
                    <a:pt x="623888" y="590550"/>
                  </a:lnTo>
                  <a:lnTo>
                    <a:pt x="592931" y="588169"/>
                  </a:lnTo>
                  <a:lnTo>
                    <a:pt x="559594" y="583406"/>
                  </a:lnTo>
                  <a:lnTo>
                    <a:pt x="528638" y="573881"/>
                  </a:lnTo>
                  <a:lnTo>
                    <a:pt x="483394" y="550069"/>
                  </a:lnTo>
                  <a:lnTo>
                    <a:pt x="452438" y="531019"/>
                  </a:lnTo>
                  <a:lnTo>
                    <a:pt x="350044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FA397B9-8008-CE4B-9A9C-6CE3D6445B22}"/>
                </a:ext>
              </a:extLst>
            </p:cNvPr>
            <p:cNvSpPr/>
            <p:nvPr/>
          </p:nvSpPr>
          <p:spPr>
            <a:xfrm>
              <a:off x="2552700" y="5049838"/>
              <a:ext cx="414338" cy="663575"/>
            </a:xfrm>
            <a:custGeom>
              <a:avLst/>
              <a:gdLst>
                <a:gd name="connsiteX0" fmla="*/ 173831 w 414338"/>
                <a:gd name="connsiteY0" fmla="*/ 469107 h 661988"/>
                <a:gd name="connsiteX1" fmla="*/ 135731 w 414338"/>
                <a:gd name="connsiteY1" fmla="*/ 388144 h 661988"/>
                <a:gd name="connsiteX2" fmla="*/ 76200 w 414338"/>
                <a:gd name="connsiteY2" fmla="*/ 250032 h 661988"/>
                <a:gd name="connsiteX3" fmla="*/ 40481 w 414338"/>
                <a:gd name="connsiteY3" fmla="*/ 154782 h 661988"/>
                <a:gd name="connsiteX4" fmla="*/ 9525 w 414338"/>
                <a:gd name="connsiteY4" fmla="*/ 73819 h 661988"/>
                <a:gd name="connsiteX5" fmla="*/ 0 w 414338"/>
                <a:gd name="connsiteY5" fmla="*/ 30957 h 661988"/>
                <a:gd name="connsiteX6" fmla="*/ 2381 w 414338"/>
                <a:gd name="connsiteY6" fmla="*/ 11907 h 661988"/>
                <a:gd name="connsiteX7" fmla="*/ 9525 w 414338"/>
                <a:gd name="connsiteY7" fmla="*/ 2382 h 661988"/>
                <a:gd name="connsiteX8" fmla="*/ 23813 w 414338"/>
                <a:gd name="connsiteY8" fmla="*/ 0 h 661988"/>
                <a:gd name="connsiteX9" fmla="*/ 45244 w 414338"/>
                <a:gd name="connsiteY9" fmla="*/ 4763 h 661988"/>
                <a:gd name="connsiteX10" fmla="*/ 90488 w 414338"/>
                <a:gd name="connsiteY10" fmla="*/ 30957 h 661988"/>
                <a:gd name="connsiteX11" fmla="*/ 138113 w 414338"/>
                <a:gd name="connsiteY11" fmla="*/ 59532 h 661988"/>
                <a:gd name="connsiteX12" fmla="*/ 202406 w 414338"/>
                <a:gd name="connsiteY12" fmla="*/ 95250 h 661988"/>
                <a:gd name="connsiteX13" fmla="*/ 233363 w 414338"/>
                <a:gd name="connsiteY13" fmla="*/ 109538 h 661988"/>
                <a:gd name="connsiteX14" fmla="*/ 247650 w 414338"/>
                <a:gd name="connsiteY14" fmla="*/ 111919 h 661988"/>
                <a:gd name="connsiteX15" fmla="*/ 414338 w 414338"/>
                <a:gd name="connsiteY15" fmla="*/ 481013 h 661988"/>
                <a:gd name="connsiteX16" fmla="*/ 409575 w 414338"/>
                <a:gd name="connsiteY16" fmla="*/ 552450 h 661988"/>
                <a:gd name="connsiteX17" fmla="*/ 400050 w 414338"/>
                <a:gd name="connsiteY17" fmla="*/ 597694 h 661988"/>
                <a:gd name="connsiteX18" fmla="*/ 385763 w 414338"/>
                <a:gd name="connsiteY18" fmla="*/ 628650 h 661988"/>
                <a:gd name="connsiteX19" fmla="*/ 371475 w 414338"/>
                <a:gd name="connsiteY19" fmla="*/ 652463 h 661988"/>
                <a:gd name="connsiteX20" fmla="*/ 354806 w 414338"/>
                <a:gd name="connsiteY20" fmla="*/ 659607 h 661988"/>
                <a:gd name="connsiteX21" fmla="*/ 338138 w 414338"/>
                <a:gd name="connsiteY21" fmla="*/ 661988 h 661988"/>
                <a:gd name="connsiteX22" fmla="*/ 321469 w 414338"/>
                <a:gd name="connsiteY22" fmla="*/ 657225 h 661988"/>
                <a:gd name="connsiteX23" fmla="*/ 292894 w 414338"/>
                <a:gd name="connsiteY23" fmla="*/ 633413 h 661988"/>
                <a:gd name="connsiteX24" fmla="*/ 252413 w 414338"/>
                <a:gd name="connsiteY24" fmla="*/ 583407 h 661988"/>
                <a:gd name="connsiteX25" fmla="*/ 173831 w 414338"/>
                <a:gd name="connsiteY25" fmla="*/ 46910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661988">
                  <a:moveTo>
                    <a:pt x="173831" y="469107"/>
                  </a:moveTo>
                  <a:lnTo>
                    <a:pt x="135731" y="388144"/>
                  </a:lnTo>
                  <a:lnTo>
                    <a:pt x="76200" y="250032"/>
                  </a:lnTo>
                  <a:lnTo>
                    <a:pt x="40481" y="154782"/>
                  </a:lnTo>
                  <a:lnTo>
                    <a:pt x="9525" y="73819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5244" y="4763"/>
                  </a:lnTo>
                  <a:lnTo>
                    <a:pt x="90488" y="30957"/>
                  </a:lnTo>
                  <a:lnTo>
                    <a:pt x="138113" y="59532"/>
                  </a:lnTo>
                  <a:lnTo>
                    <a:pt x="202406" y="95250"/>
                  </a:lnTo>
                  <a:lnTo>
                    <a:pt x="233363" y="109538"/>
                  </a:lnTo>
                  <a:lnTo>
                    <a:pt x="247650" y="111919"/>
                  </a:lnTo>
                  <a:lnTo>
                    <a:pt x="414338" y="481013"/>
                  </a:lnTo>
                  <a:lnTo>
                    <a:pt x="409575" y="552450"/>
                  </a:lnTo>
                  <a:lnTo>
                    <a:pt x="400050" y="597694"/>
                  </a:lnTo>
                  <a:lnTo>
                    <a:pt x="385763" y="628650"/>
                  </a:lnTo>
                  <a:lnTo>
                    <a:pt x="371475" y="652463"/>
                  </a:lnTo>
                  <a:lnTo>
                    <a:pt x="354806" y="659607"/>
                  </a:lnTo>
                  <a:lnTo>
                    <a:pt x="338138" y="661988"/>
                  </a:lnTo>
                  <a:lnTo>
                    <a:pt x="321469" y="657225"/>
                  </a:lnTo>
                  <a:lnTo>
                    <a:pt x="292894" y="633413"/>
                  </a:lnTo>
                  <a:lnTo>
                    <a:pt x="252413" y="583407"/>
                  </a:lnTo>
                  <a:lnTo>
                    <a:pt x="173831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F3415CB-73AB-1E48-BB8B-7A27247050DC}"/>
                </a:ext>
              </a:extLst>
            </p:cNvPr>
            <p:cNvSpPr/>
            <p:nvPr/>
          </p:nvSpPr>
          <p:spPr>
            <a:xfrm>
              <a:off x="4090988" y="1571625"/>
              <a:ext cx="1370012" cy="1395413"/>
            </a:xfrm>
            <a:custGeom>
              <a:avLst/>
              <a:gdLst>
                <a:gd name="connsiteX0" fmla="*/ 900112 w 1369218"/>
                <a:gd name="connsiteY0" fmla="*/ 812006 h 1395413"/>
                <a:gd name="connsiteX1" fmla="*/ 745331 w 1369218"/>
                <a:gd name="connsiteY1" fmla="*/ 952500 h 1395413"/>
                <a:gd name="connsiteX2" fmla="*/ 628650 w 1369218"/>
                <a:gd name="connsiteY2" fmla="*/ 1045369 h 1395413"/>
                <a:gd name="connsiteX3" fmla="*/ 507206 w 1369218"/>
                <a:gd name="connsiteY3" fmla="*/ 1133475 h 1395413"/>
                <a:gd name="connsiteX4" fmla="*/ 347662 w 1369218"/>
                <a:gd name="connsiteY4" fmla="*/ 1233488 h 1395413"/>
                <a:gd name="connsiteX5" fmla="*/ 138112 w 1369218"/>
                <a:gd name="connsiteY5" fmla="*/ 1347788 h 1395413"/>
                <a:gd name="connsiteX6" fmla="*/ 45243 w 1369218"/>
                <a:gd name="connsiteY6" fmla="*/ 1393031 h 1395413"/>
                <a:gd name="connsiteX7" fmla="*/ 21431 w 1369218"/>
                <a:gd name="connsiteY7" fmla="*/ 1395413 h 1395413"/>
                <a:gd name="connsiteX8" fmla="*/ 2381 w 1369218"/>
                <a:gd name="connsiteY8" fmla="*/ 1390650 h 1395413"/>
                <a:gd name="connsiteX9" fmla="*/ 0 w 1369218"/>
                <a:gd name="connsiteY9" fmla="*/ 1373981 h 1395413"/>
                <a:gd name="connsiteX10" fmla="*/ 2381 w 1369218"/>
                <a:gd name="connsiteY10" fmla="*/ 1354931 h 1395413"/>
                <a:gd name="connsiteX11" fmla="*/ 26193 w 1369218"/>
                <a:gd name="connsiteY11" fmla="*/ 1328738 h 1395413"/>
                <a:gd name="connsiteX12" fmla="*/ 123825 w 1369218"/>
                <a:gd name="connsiteY12" fmla="*/ 1262063 h 1395413"/>
                <a:gd name="connsiteX13" fmla="*/ 214312 w 1369218"/>
                <a:gd name="connsiteY13" fmla="*/ 1193006 h 1395413"/>
                <a:gd name="connsiteX14" fmla="*/ 330993 w 1369218"/>
                <a:gd name="connsiteY14" fmla="*/ 1102519 h 1395413"/>
                <a:gd name="connsiteX15" fmla="*/ 452437 w 1369218"/>
                <a:gd name="connsiteY15" fmla="*/ 997744 h 1395413"/>
                <a:gd name="connsiteX16" fmla="*/ 540543 w 1369218"/>
                <a:gd name="connsiteY16" fmla="*/ 923925 h 1395413"/>
                <a:gd name="connsiteX17" fmla="*/ 642937 w 1369218"/>
                <a:gd name="connsiteY17" fmla="*/ 821531 h 1395413"/>
                <a:gd name="connsiteX18" fmla="*/ 764381 w 1369218"/>
                <a:gd name="connsiteY18" fmla="*/ 678656 h 1395413"/>
                <a:gd name="connsiteX19" fmla="*/ 897731 w 1369218"/>
                <a:gd name="connsiteY19" fmla="*/ 504825 h 1395413"/>
                <a:gd name="connsiteX20" fmla="*/ 969168 w 1369218"/>
                <a:gd name="connsiteY20" fmla="*/ 392906 h 1395413"/>
                <a:gd name="connsiteX21" fmla="*/ 1052512 w 1369218"/>
                <a:gd name="connsiteY21" fmla="*/ 238125 h 1395413"/>
                <a:gd name="connsiteX22" fmla="*/ 1052512 w 1369218"/>
                <a:gd name="connsiteY22" fmla="*/ 230981 h 1395413"/>
                <a:gd name="connsiteX23" fmla="*/ 1031081 w 1369218"/>
                <a:gd name="connsiteY23" fmla="*/ 190500 h 1395413"/>
                <a:gd name="connsiteX24" fmla="*/ 964406 w 1369218"/>
                <a:gd name="connsiteY24" fmla="*/ 97631 h 1395413"/>
                <a:gd name="connsiteX25" fmla="*/ 928687 w 1369218"/>
                <a:gd name="connsiteY25" fmla="*/ 64294 h 1395413"/>
                <a:gd name="connsiteX26" fmla="*/ 909637 w 1369218"/>
                <a:gd name="connsiteY26" fmla="*/ 38100 h 1395413"/>
                <a:gd name="connsiteX27" fmla="*/ 907256 w 1369218"/>
                <a:gd name="connsiteY27" fmla="*/ 19050 h 1395413"/>
                <a:gd name="connsiteX28" fmla="*/ 912018 w 1369218"/>
                <a:gd name="connsiteY28" fmla="*/ 4763 h 1395413"/>
                <a:gd name="connsiteX29" fmla="*/ 931068 w 1369218"/>
                <a:gd name="connsiteY29" fmla="*/ 0 h 1395413"/>
                <a:gd name="connsiteX30" fmla="*/ 976312 w 1369218"/>
                <a:gd name="connsiteY30" fmla="*/ 4763 h 1395413"/>
                <a:gd name="connsiteX31" fmla="*/ 1076325 w 1369218"/>
                <a:gd name="connsiteY31" fmla="*/ 40481 h 1395413"/>
                <a:gd name="connsiteX32" fmla="*/ 1169193 w 1369218"/>
                <a:gd name="connsiteY32" fmla="*/ 80963 h 1395413"/>
                <a:gd name="connsiteX33" fmla="*/ 1240631 w 1369218"/>
                <a:gd name="connsiteY33" fmla="*/ 119063 h 1395413"/>
                <a:gd name="connsiteX34" fmla="*/ 1293018 w 1369218"/>
                <a:gd name="connsiteY34" fmla="*/ 154781 h 1395413"/>
                <a:gd name="connsiteX35" fmla="*/ 1333500 w 1369218"/>
                <a:gd name="connsiteY35" fmla="*/ 185738 h 1395413"/>
                <a:gd name="connsiteX36" fmla="*/ 1347787 w 1369218"/>
                <a:gd name="connsiteY36" fmla="*/ 207169 h 1395413"/>
                <a:gd name="connsiteX37" fmla="*/ 1359693 w 1369218"/>
                <a:gd name="connsiteY37" fmla="*/ 235744 h 1395413"/>
                <a:gd name="connsiteX38" fmla="*/ 1369218 w 1369218"/>
                <a:gd name="connsiteY38" fmla="*/ 290513 h 1395413"/>
                <a:gd name="connsiteX39" fmla="*/ 1343025 w 1369218"/>
                <a:gd name="connsiteY39" fmla="*/ 323850 h 1395413"/>
                <a:gd name="connsiteX40" fmla="*/ 1264443 w 1369218"/>
                <a:gd name="connsiteY40" fmla="*/ 419100 h 1395413"/>
                <a:gd name="connsiteX41" fmla="*/ 1166812 w 1369218"/>
                <a:gd name="connsiteY41" fmla="*/ 564356 h 1395413"/>
                <a:gd name="connsiteX42" fmla="*/ 900112 w 1369218"/>
                <a:gd name="connsiteY42" fmla="*/ 812006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69218" h="1395413">
                  <a:moveTo>
                    <a:pt x="900112" y="812006"/>
                  </a:moveTo>
                  <a:lnTo>
                    <a:pt x="745331" y="952500"/>
                  </a:lnTo>
                  <a:lnTo>
                    <a:pt x="628650" y="1045369"/>
                  </a:lnTo>
                  <a:lnTo>
                    <a:pt x="507206" y="1133475"/>
                  </a:lnTo>
                  <a:lnTo>
                    <a:pt x="347662" y="1233488"/>
                  </a:lnTo>
                  <a:lnTo>
                    <a:pt x="138112" y="1347788"/>
                  </a:lnTo>
                  <a:lnTo>
                    <a:pt x="45243" y="1393031"/>
                  </a:lnTo>
                  <a:lnTo>
                    <a:pt x="21431" y="1395413"/>
                  </a:lnTo>
                  <a:lnTo>
                    <a:pt x="2381" y="1390650"/>
                  </a:lnTo>
                  <a:lnTo>
                    <a:pt x="0" y="1373981"/>
                  </a:lnTo>
                  <a:lnTo>
                    <a:pt x="2381" y="1354931"/>
                  </a:lnTo>
                  <a:lnTo>
                    <a:pt x="26193" y="1328738"/>
                  </a:lnTo>
                  <a:lnTo>
                    <a:pt x="123825" y="1262063"/>
                  </a:lnTo>
                  <a:lnTo>
                    <a:pt x="214312" y="1193006"/>
                  </a:lnTo>
                  <a:lnTo>
                    <a:pt x="330993" y="1102519"/>
                  </a:lnTo>
                  <a:lnTo>
                    <a:pt x="452437" y="997744"/>
                  </a:lnTo>
                  <a:lnTo>
                    <a:pt x="540543" y="923925"/>
                  </a:lnTo>
                  <a:lnTo>
                    <a:pt x="642937" y="821531"/>
                  </a:lnTo>
                  <a:lnTo>
                    <a:pt x="764381" y="678656"/>
                  </a:lnTo>
                  <a:lnTo>
                    <a:pt x="897731" y="504825"/>
                  </a:lnTo>
                  <a:lnTo>
                    <a:pt x="969168" y="392906"/>
                  </a:lnTo>
                  <a:lnTo>
                    <a:pt x="1052512" y="238125"/>
                  </a:lnTo>
                  <a:lnTo>
                    <a:pt x="1052512" y="230981"/>
                  </a:lnTo>
                  <a:lnTo>
                    <a:pt x="1031081" y="190500"/>
                  </a:lnTo>
                  <a:lnTo>
                    <a:pt x="964406" y="97631"/>
                  </a:lnTo>
                  <a:lnTo>
                    <a:pt x="928687" y="64294"/>
                  </a:lnTo>
                  <a:lnTo>
                    <a:pt x="909637" y="38100"/>
                  </a:lnTo>
                  <a:lnTo>
                    <a:pt x="907256" y="19050"/>
                  </a:lnTo>
                  <a:lnTo>
                    <a:pt x="912018" y="4763"/>
                  </a:lnTo>
                  <a:lnTo>
                    <a:pt x="931068" y="0"/>
                  </a:lnTo>
                  <a:lnTo>
                    <a:pt x="976312" y="4763"/>
                  </a:lnTo>
                  <a:lnTo>
                    <a:pt x="1076325" y="40481"/>
                  </a:lnTo>
                  <a:lnTo>
                    <a:pt x="1169193" y="80963"/>
                  </a:lnTo>
                  <a:lnTo>
                    <a:pt x="1240631" y="119063"/>
                  </a:lnTo>
                  <a:lnTo>
                    <a:pt x="1293018" y="154781"/>
                  </a:lnTo>
                  <a:lnTo>
                    <a:pt x="1333500" y="185738"/>
                  </a:lnTo>
                  <a:lnTo>
                    <a:pt x="1347787" y="207169"/>
                  </a:lnTo>
                  <a:lnTo>
                    <a:pt x="1359693" y="235744"/>
                  </a:lnTo>
                  <a:lnTo>
                    <a:pt x="1369218" y="290513"/>
                  </a:lnTo>
                  <a:lnTo>
                    <a:pt x="1343025" y="323850"/>
                  </a:lnTo>
                  <a:lnTo>
                    <a:pt x="1264443" y="419100"/>
                  </a:lnTo>
                  <a:lnTo>
                    <a:pt x="1166812" y="564356"/>
                  </a:lnTo>
                  <a:lnTo>
                    <a:pt x="9001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375EB59-31CD-394C-8A2D-FD213D8F1842}"/>
                </a:ext>
              </a:extLst>
            </p:cNvPr>
            <p:cNvSpPr/>
            <p:nvPr/>
          </p:nvSpPr>
          <p:spPr>
            <a:xfrm>
              <a:off x="4179888" y="3043238"/>
              <a:ext cx="523875" cy="1682750"/>
            </a:xfrm>
            <a:custGeom>
              <a:avLst/>
              <a:gdLst>
                <a:gd name="connsiteX0" fmla="*/ 269081 w 523875"/>
                <a:gd name="connsiteY0" fmla="*/ 1012031 h 1683543"/>
                <a:gd name="connsiteX1" fmla="*/ 238125 w 523875"/>
                <a:gd name="connsiteY1" fmla="*/ 671512 h 1683543"/>
                <a:gd name="connsiteX2" fmla="*/ 214312 w 523875"/>
                <a:gd name="connsiteY2" fmla="*/ 431006 h 1683543"/>
                <a:gd name="connsiteX3" fmla="*/ 195262 w 523875"/>
                <a:gd name="connsiteY3" fmla="*/ 295275 h 1683543"/>
                <a:gd name="connsiteX4" fmla="*/ 180975 w 523875"/>
                <a:gd name="connsiteY4" fmla="*/ 240506 h 1683543"/>
                <a:gd name="connsiteX5" fmla="*/ 161925 w 523875"/>
                <a:gd name="connsiteY5" fmla="*/ 192881 h 1683543"/>
                <a:gd name="connsiteX6" fmla="*/ 133350 w 523875"/>
                <a:gd name="connsiteY6" fmla="*/ 145256 h 1683543"/>
                <a:gd name="connsiteX7" fmla="*/ 102394 w 523875"/>
                <a:gd name="connsiteY7" fmla="*/ 114300 h 1683543"/>
                <a:gd name="connsiteX8" fmla="*/ 80962 w 523875"/>
                <a:gd name="connsiteY8" fmla="*/ 95250 h 1683543"/>
                <a:gd name="connsiteX9" fmla="*/ 33337 w 523875"/>
                <a:gd name="connsiteY9" fmla="*/ 66675 h 1683543"/>
                <a:gd name="connsiteX10" fmla="*/ 9525 w 523875"/>
                <a:gd name="connsiteY10" fmla="*/ 54768 h 1683543"/>
                <a:gd name="connsiteX11" fmla="*/ 0 w 523875"/>
                <a:gd name="connsiteY11" fmla="*/ 40481 h 1683543"/>
                <a:gd name="connsiteX12" fmla="*/ 0 w 523875"/>
                <a:gd name="connsiteY12" fmla="*/ 19050 h 1683543"/>
                <a:gd name="connsiteX13" fmla="*/ 7144 w 523875"/>
                <a:gd name="connsiteY13" fmla="*/ 4762 h 1683543"/>
                <a:gd name="connsiteX14" fmla="*/ 30956 w 523875"/>
                <a:gd name="connsiteY14" fmla="*/ 0 h 1683543"/>
                <a:gd name="connsiteX15" fmla="*/ 66675 w 523875"/>
                <a:gd name="connsiteY15" fmla="*/ 7143 h 1683543"/>
                <a:gd name="connsiteX16" fmla="*/ 114300 w 523875"/>
                <a:gd name="connsiteY16" fmla="*/ 9525 h 1683543"/>
                <a:gd name="connsiteX17" fmla="*/ 164306 w 523875"/>
                <a:gd name="connsiteY17" fmla="*/ 16668 h 1683543"/>
                <a:gd name="connsiteX18" fmla="*/ 230981 w 523875"/>
                <a:gd name="connsiteY18" fmla="*/ 33337 h 1683543"/>
                <a:gd name="connsiteX19" fmla="*/ 283369 w 523875"/>
                <a:gd name="connsiteY19" fmla="*/ 52387 h 1683543"/>
                <a:gd name="connsiteX20" fmla="*/ 369094 w 523875"/>
                <a:gd name="connsiteY20" fmla="*/ 97631 h 1683543"/>
                <a:gd name="connsiteX21" fmla="*/ 388144 w 523875"/>
                <a:gd name="connsiteY21" fmla="*/ 242887 h 1683543"/>
                <a:gd name="connsiteX22" fmla="*/ 457200 w 523875"/>
                <a:gd name="connsiteY22" fmla="*/ 702468 h 1683543"/>
                <a:gd name="connsiteX23" fmla="*/ 481012 w 523875"/>
                <a:gd name="connsiteY23" fmla="*/ 864393 h 1683543"/>
                <a:gd name="connsiteX24" fmla="*/ 523875 w 523875"/>
                <a:gd name="connsiteY24" fmla="*/ 1388268 h 1683543"/>
                <a:gd name="connsiteX25" fmla="*/ 514350 w 523875"/>
                <a:gd name="connsiteY25" fmla="*/ 1531143 h 1683543"/>
                <a:gd name="connsiteX26" fmla="*/ 504825 w 523875"/>
                <a:gd name="connsiteY26" fmla="*/ 1600200 h 1683543"/>
                <a:gd name="connsiteX27" fmla="*/ 492919 w 523875"/>
                <a:gd name="connsiteY27" fmla="*/ 1650206 h 1683543"/>
                <a:gd name="connsiteX28" fmla="*/ 476250 w 523875"/>
                <a:gd name="connsiteY28" fmla="*/ 1676400 h 1683543"/>
                <a:gd name="connsiteX29" fmla="*/ 457200 w 523875"/>
                <a:gd name="connsiteY29" fmla="*/ 1683543 h 1683543"/>
                <a:gd name="connsiteX30" fmla="*/ 431006 w 523875"/>
                <a:gd name="connsiteY30" fmla="*/ 1681162 h 1683543"/>
                <a:gd name="connsiteX31" fmla="*/ 397669 w 523875"/>
                <a:gd name="connsiteY31" fmla="*/ 1664493 h 1683543"/>
                <a:gd name="connsiteX32" fmla="*/ 366712 w 523875"/>
                <a:gd name="connsiteY32" fmla="*/ 1631156 h 1683543"/>
                <a:gd name="connsiteX33" fmla="*/ 333375 w 523875"/>
                <a:gd name="connsiteY33" fmla="*/ 1588293 h 1683543"/>
                <a:gd name="connsiteX34" fmla="*/ 314325 w 523875"/>
                <a:gd name="connsiteY34" fmla="*/ 1535906 h 1683543"/>
                <a:gd name="connsiteX35" fmla="*/ 300037 w 523875"/>
                <a:gd name="connsiteY35" fmla="*/ 1421606 h 1683543"/>
                <a:gd name="connsiteX36" fmla="*/ 297656 w 523875"/>
                <a:gd name="connsiteY36" fmla="*/ 1269206 h 1683543"/>
                <a:gd name="connsiteX37" fmla="*/ 269081 w 523875"/>
                <a:gd name="connsiteY37" fmla="*/ 1012031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3875" h="1683543">
                  <a:moveTo>
                    <a:pt x="269081" y="1012031"/>
                  </a:moveTo>
                  <a:lnTo>
                    <a:pt x="238125" y="671512"/>
                  </a:lnTo>
                  <a:lnTo>
                    <a:pt x="214312" y="431006"/>
                  </a:lnTo>
                  <a:lnTo>
                    <a:pt x="195262" y="295275"/>
                  </a:lnTo>
                  <a:lnTo>
                    <a:pt x="180975" y="240506"/>
                  </a:lnTo>
                  <a:lnTo>
                    <a:pt x="161925" y="192881"/>
                  </a:lnTo>
                  <a:lnTo>
                    <a:pt x="133350" y="145256"/>
                  </a:lnTo>
                  <a:lnTo>
                    <a:pt x="102394" y="114300"/>
                  </a:lnTo>
                  <a:lnTo>
                    <a:pt x="80962" y="95250"/>
                  </a:lnTo>
                  <a:lnTo>
                    <a:pt x="33337" y="66675"/>
                  </a:lnTo>
                  <a:lnTo>
                    <a:pt x="9525" y="54768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66675" y="7143"/>
                  </a:lnTo>
                  <a:lnTo>
                    <a:pt x="114300" y="9525"/>
                  </a:lnTo>
                  <a:lnTo>
                    <a:pt x="164306" y="16668"/>
                  </a:lnTo>
                  <a:lnTo>
                    <a:pt x="230981" y="33337"/>
                  </a:lnTo>
                  <a:lnTo>
                    <a:pt x="283369" y="52387"/>
                  </a:lnTo>
                  <a:lnTo>
                    <a:pt x="369094" y="97631"/>
                  </a:lnTo>
                  <a:lnTo>
                    <a:pt x="388144" y="242887"/>
                  </a:lnTo>
                  <a:lnTo>
                    <a:pt x="457200" y="702468"/>
                  </a:lnTo>
                  <a:lnTo>
                    <a:pt x="481012" y="864393"/>
                  </a:lnTo>
                  <a:lnTo>
                    <a:pt x="523875" y="1388268"/>
                  </a:lnTo>
                  <a:lnTo>
                    <a:pt x="514350" y="1531143"/>
                  </a:lnTo>
                  <a:lnTo>
                    <a:pt x="504825" y="1600200"/>
                  </a:lnTo>
                  <a:lnTo>
                    <a:pt x="492919" y="1650206"/>
                  </a:lnTo>
                  <a:lnTo>
                    <a:pt x="476250" y="1676400"/>
                  </a:lnTo>
                  <a:lnTo>
                    <a:pt x="457200" y="1683543"/>
                  </a:lnTo>
                  <a:lnTo>
                    <a:pt x="431006" y="1681162"/>
                  </a:lnTo>
                  <a:lnTo>
                    <a:pt x="397669" y="1664493"/>
                  </a:lnTo>
                  <a:lnTo>
                    <a:pt x="366712" y="1631156"/>
                  </a:lnTo>
                  <a:lnTo>
                    <a:pt x="333375" y="1588293"/>
                  </a:lnTo>
                  <a:lnTo>
                    <a:pt x="314325" y="1535906"/>
                  </a:lnTo>
                  <a:lnTo>
                    <a:pt x="300037" y="1421606"/>
                  </a:lnTo>
                  <a:cubicBezTo>
                    <a:pt x="299243" y="1370806"/>
                    <a:pt x="298450" y="1320006"/>
                    <a:pt x="297656" y="1269206"/>
                  </a:cubicBezTo>
                  <a:lnTo>
                    <a:pt x="269081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7F6A291-8F07-444B-B5BB-02440059DF61}"/>
                </a:ext>
              </a:extLst>
            </p:cNvPr>
            <p:cNvSpPr/>
            <p:nvPr/>
          </p:nvSpPr>
          <p:spPr>
            <a:xfrm>
              <a:off x="3743325" y="4791075"/>
              <a:ext cx="555625" cy="1100138"/>
            </a:xfrm>
            <a:custGeom>
              <a:avLst/>
              <a:gdLst>
                <a:gd name="connsiteX0" fmla="*/ 0 w 554831"/>
                <a:gd name="connsiteY0" fmla="*/ 902494 h 1100138"/>
                <a:gd name="connsiteX1" fmla="*/ 38100 w 554831"/>
                <a:gd name="connsiteY1" fmla="*/ 769144 h 1100138"/>
                <a:gd name="connsiteX2" fmla="*/ 45244 w 554831"/>
                <a:gd name="connsiteY2" fmla="*/ 757238 h 1100138"/>
                <a:gd name="connsiteX3" fmla="*/ 100013 w 554831"/>
                <a:gd name="connsiteY3" fmla="*/ 711994 h 1100138"/>
                <a:gd name="connsiteX4" fmla="*/ 178594 w 554831"/>
                <a:gd name="connsiteY4" fmla="*/ 642938 h 1100138"/>
                <a:gd name="connsiteX5" fmla="*/ 252413 w 554831"/>
                <a:gd name="connsiteY5" fmla="*/ 566738 h 1100138"/>
                <a:gd name="connsiteX6" fmla="*/ 304800 w 554831"/>
                <a:gd name="connsiteY6" fmla="*/ 502444 h 1100138"/>
                <a:gd name="connsiteX7" fmla="*/ 361950 w 554831"/>
                <a:gd name="connsiteY7" fmla="*/ 426244 h 1100138"/>
                <a:gd name="connsiteX8" fmla="*/ 390525 w 554831"/>
                <a:gd name="connsiteY8" fmla="*/ 378619 h 1100138"/>
                <a:gd name="connsiteX9" fmla="*/ 414338 w 554831"/>
                <a:gd name="connsiteY9" fmla="*/ 326231 h 1100138"/>
                <a:gd name="connsiteX10" fmla="*/ 435769 w 554831"/>
                <a:gd name="connsiteY10" fmla="*/ 245269 h 1100138"/>
                <a:gd name="connsiteX11" fmla="*/ 454819 w 554831"/>
                <a:gd name="connsiteY11" fmla="*/ 128588 h 1100138"/>
                <a:gd name="connsiteX12" fmla="*/ 461963 w 554831"/>
                <a:gd name="connsiteY12" fmla="*/ 54769 h 1100138"/>
                <a:gd name="connsiteX13" fmla="*/ 464344 w 554831"/>
                <a:gd name="connsiteY13" fmla="*/ 33338 h 1100138"/>
                <a:gd name="connsiteX14" fmla="*/ 469106 w 554831"/>
                <a:gd name="connsiteY14" fmla="*/ 14288 h 1100138"/>
                <a:gd name="connsiteX15" fmla="*/ 483394 w 554831"/>
                <a:gd name="connsiteY15" fmla="*/ 0 h 1100138"/>
                <a:gd name="connsiteX16" fmla="*/ 500063 w 554831"/>
                <a:gd name="connsiteY16" fmla="*/ 0 h 1100138"/>
                <a:gd name="connsiteX17" fmla="*/ 516731 w 554831"/>
                <a:gd name="connsiteY17" fmla="*/ 9525 h 1100138"/>
                <a:gd name="connsiteX18" fmla="*/ 533400 w 554831"/>
                <a:gd name="connsiteY18" fmla="*/ 42863 h 1100138"/>
                <a:gd name="connsiteX19" fmla="*/ 542925 w 554831"/>
                <a:gd name="connsiteY19" fmla="*/ 92869 h 1100138"/>
                <a:gd name="connsiteX20" fmla="*/ 550069 w 554831"/>
                <a:gd name="connsiteY20" fmla="*/ 154781 h 1100138"/>
                <a:gd name="connsiteX21" fmla="*/ 554831 w 554831"/>
                <a:gd name="connsiteY21" fmla="*/ 216694 h 1100138"/>
                <a:gd name="connsiteX22" fmla="*/ 547688 w 554831"/>
                <a:gd name="connsiteY22" fmla="*/ 290513 h 1100138"/>
                <a:gd name="connsiteX23" fmla="*/ 535781 w 554831"/>
                <a:gd name="connsiteY23" fmla="*/ 392906 h 1100138"/>
                <a:gd name="connsiteX24" fmla="*/ 516731 w 554831"/>
                <a:gd name="connsiteY24" fmla="*/ 490538 h 1100138"/>
                <a:gd name="connsiteX25" fmla="*/ 495300 w 554831"/>
                <a:gd name="connsiteY25" fmla="*/ 592931 h 1100138"/>
                <a:gd name="connsiteX26" fmla="*/ 461963 w 554831"/>
                <a:gd name="connsiteY26" fmla="*/ 695325 h 1100138"/>
                <a:gd name="connsiteX27" fmla="*/ 419100 w 554831"/>
                <a:gd name="connsiteY27" fmla="*/ 792956 h 1100138"/>
                <a:gd name="connsiteX28" fmla="*/ 369094 w 554831"/>
                <a:gd name="connsiteY28" fmla="*/ 871538 h 1100138"/>
                <a:gd name="connsiteX29" fmla="*/ 323850 w 554831"/>
                <a:gd name="connsiteY29" fmla="*/ 933450 h 1100138"/>
                <a:gd name="connsiteX30" fmla="*/ 252413 w 554831"/>
                <a:gd name="connsiteY30" fmla="*/ 1007269 h 1100138"/>
                <a:gd name="connsiteX31" fmla="*/ 178594 w 554831"/>
                <a:gd name="connsiteY31" fmla="*/ 1057275 h 1100138"/>
                <a:gd name="connsiteX32" fmla="*/ 140494 w 554831"/>
                <a:gd name="connsiteY32" fmla="*/ 1078706 h 1100138"/>
                <a:gd name="connsiteX33" fmla="*/ 92869 w 554831"/>
                <a:gd name="connsiteY33" fmla="*/ 1090613 h 1100138"/>
                <a:gd name="connsiteX34" fmla="*/ 54769 w 554831"/>
                <a:gd name="connsiteY34" fmla="*/ 1100138 h 1100138"/>
                <a:gd name="connsiteX35" fmla="*/ 40481 w 554831"/>
                <a:gd name="connsiteY35" fmla="*/ 1095375 h 1100138"/>
                <a:gd name="connsiteX36" fmla="*/ 16669 w 554831"/>
                <a:gd name="connsiteY36" fmla="*/ 1069181 h 1100138"/>
                <a:gd name="connsiteX37" fmla="*/ 0 w 554831"/>
                <a:gd name="connsiteY37" fmla="*/ 1016794 h 1100138"/>
                <a:gd name="connsiteX38" fmla="*/ 0 w 554831"/>
                <a:gd name="connsiteY38" fmla="*/ 902494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4831" h="1100138">
                  <a:moveTo>
                    <a:pt x="0" y="902494"/>
                  </a:moveTo>
                  <a:lnTo>
                    <a:pt x="38100" y="769144"/>
                  </a:lnTo>
                  <a:lnTo>
                    <a:pt x="45244" y="757238"/>
                  </a:lnTo>
                  <a:lnTo>
                    <a:pt x="100013" y="711994"/>
                  </a:lnTo>
                  <a:lnTo>
                    <a:pt x="178594" y="642938"/>
                  </a:lnTo>
                  <a:lnTo>
                    <a:pt x="252413" y="566738"/>
                  </a:lnTo>
                  <a:lnTo>
                    <a:pt x="304800" y="502444"/>
                  </a:lnTo>
                  <a:lnTo>
                    <a:pt x="361950" y="426244"/>
                  </a:lnTo>
                  <a:lnTo>
                    <a:pt x="390525" y="378619"/>
                  </a:lnTo>
                  <a:lnTo>
                    <a:pt x="414338" y="326231"/>
                  </a:lnTo>
                  <a:lnTo>
                    <a:pt x="435769" y="245269"/>
                  </a:lnTo>
                  <a:cubicBezTo>
                    <a:pt x="442248" y="206397"/>
                    <a:pt x="454819" y="167997"/>
                    <a:pt x="454819" y="128588"/>
                  </a:cubicBezTo>
                  <a:lnTo>
                    <a:pt x="461963" y="54769"/>
                  </a:lnTo>
                  <a:lnTo>
                    <a:pt x="464344" y="33338"/>
                  </a:lnTo>
                  <a:lnTo>
                    <a:pt x="469106" y="14288"/>
                  </a:lnTo>
                  <a:lnTo>
                    <a:pt x="483394" y="0"/>
                  </a:lnTo>
                  <a:lnTo>
                    <a:pt x="500063" y="0"/>
                  </a:lnTo>
                  <a:lnTo>
                    <a:pt x="516731" y="9525"/>
                  </a:lnTo>
                  <a:lnTo>
                    <a:pt x="533400" y="42863"/>
                  </a:lnTo>
                  <a:lnTo>
                    <a:pt x="542925" y="92869"/>
                  </a:lnTo>
                  <a:lnTo>
                    <a:pt x="550069" y="154781"/>
                  </a:lnTo>
                  <a:lnTo>
                    <a:pt x="554831" y="216694"/>
                  </a:lnTo>
                  <a:lnTo>
                    <a:pt x="547688" y="290513"/>
                  </a:lnTo>
                  <a:lnTo>
                    <a:pt x="535781" y="392906"/>
                  </a:lnTo>
                  <a:lnTo>
                    <a:pt x="516731" y="490538"/>
                  </a:lnTo>
                  <a:lnTo>
                    <a:pt x="495300" y="592931"/>
                  </a:lnTo>
                  <a:lnTo>
                    <a:pt x="461963" y="695325"/>
                  </a:lnTo>
                  <a:lnTo>
                    <a:pt x="419100" y="792956"/>
                  </a:lnTo>
                  <a:lnTo>
                    <a:pt x="369094" y="871538"/>
                  </a:lnTo>
                  <a:lnTo>
                    <a:pt x="323850" y="933450"/>
                  </a:lnTo>
                  <a:lnTo>
                    <a:pt x="252413" y="1007269"/>
                  </a:lnTo>
                  <a:lnTo>
                    <a:pt x="178594" y="1057275"/>
                  </a:lnTo>
                  <a:lnTo>
                    <a:pt x="140494" y="1078706"/>
                  </a:lnTo>
                  <a:lnTo>
                    <a:pt x="92869" y="1090613"/>
                  </a:lnTo>
                  <a:lnTo>
                    <a:pt x="54769" y="1100138"/>
                  </a:lnTo>
                  <a:lnTo>
                    <a:pt x="40481" y="1095375"/>
                  </a:lnTo>
                  <a:lnTo>
                    <a:pt x="16669" y="1069181"/>
                  </a:lnTo>
                  <a:lnTo>
                    <a:pt x="0" y="10167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9B77635-3309-5E47-A974-7B232BE33C2F}"/>
                </a:ext>
              </a:extLst>
            </p:cNvPr>
            <p:cNvSpPr/>
            <p:nvPr/>
          </p:nvSpPr>
          <p:spPr>
            <a:xfrm>
              <a:off x="4805363" y="4891088"/>
              <a:ext cx="409575" cy="920750"/>
            </a:xfrm>
            <a:custGeom>
              <a:avLst/>
              <a:gdLst>
                <a:gd name="connsiteX0" fmla="*/ 161925 w 409575"/>
                <a:gd name="connsiteY0" fmla="*/ 645318 h 921543"/>
                <a:gd name="connsiteX1" fmla="*/ 161925 w 409575"/>
                <a:gd name="connsiteY1" fmla="*/ 523875 h 921543"/>
                <a:gd name="connsiteX2" fmla="*/ 154781 w 409575"/>
                <a:gd name="connsiteY2" fmla="*/ 466725 h 921543"/>
                <a:gd name="connsiteX3" fmla="*/ 147637 w 409575"/>
                <a:gd name="connsiteY3" fmla="*/ 419100 h 921543"/>
                <a:gd name="connsiteX4" fmla="*/ 133350 w 409575"/>
                <a:gd name="connsiteY4" fmla="*/ 357187 h 921543"/>
                <a:gd name="connsiteX5" fmla="*/ 107156 w 409575"/>
                <a:gd name="connsiteY5" fmla="*/ 285750 h 921543"/>
                <a:gd name="connsiteX6" fmla="*/ 61912 w 409575"/>
                <a:gd name="connsiteY6" fmla="*/ 176212 h 921543"/>
                <a:gd name="connsiteX7" fmla="*/ 28575 w 409575"/>
                <a:gd name="connsiteY7" fmla="*/ 102393 h 921543"/>
                <a:gd name="connsiteX8" fmla="*/ 4762 w 409575"/>
                <a:gd name="connsiteY8" fmla="*/ 57150 h 921543"/>
                <a:gd name="connsiteX9" fmla="*/ 0 w 409575"/>
                <a:gd name="connsiteY9" fmla="*/ 42862 h 921543"/>
                <a:gd name="connsiteX10" fmla="*/ 0 w 409575"/>
                <a:gd name="connsiteY10" fmla="*/ 30956 h 921543"/>
                <a:gd name="connsiteX11" fmla="*/ 0 w 409575"/>
                <a:gd name="connsiteY11" fmla="*/ 19050 h 921543"/>
                <a:gd name="connsiteX12" fmla="*/ 7143 w 409575"/>
                <a:gd name="connsiteY12" fmla="*/ 7143 h 921543"/>
                <a:gd name="connsiteX13" fmla="*/ 19050 w 409575"/>
                <a:gd name="connsiteY13" fmla="*/ 0 h 921543"/>
                <a:gd name="connsiteX14" fmla="*/ 42862 w 409575"/>
                <a:gd name="connsiteY14" fmla="*/ 4762 h 921543"/>
                <a:gd name="connsiteX15" fmla="*/ 66675 w 409575"/>
                <a:gd name="connsiteY15" fmla="*/ 23812 h 921543"/>
                <a:gd name="connsiteX16" fmla="*/ 111918 w 409575"/>
                <a:gd name="connsiteY16" fmla="*/ 69056 h 921543"/>
                <a:gd name="connsiteX17" fmla="*/ 169068 w 409575"/>
                <a:gd name="connsiteY17" fmla="*/ 130968 h 921543"/>
                <a:gd name="connsiteX18" fmla="*/ 230981 w 409575"/>
                <a:gd name="connsiteY18" fmla="*/ 204787 h 921543"/>
                <a:gd name="connsiteX19" fmla="*/ 273843 w 409575"/>
                <a:gd name="connsiteY19" fmla="*/ 259556 h 921543"/>
                <a:gd name="connsiteX20" fmla="*/ 316706 w 409575"/>
                <a:gd name="connsiteY20" fmla="*/ 323850 h 921543"/>
                <a:gd name="connsiteX21" fmla="*/ 357187 w 409575"/>
                <a:gd name="connsiteY21" fmla="*/ 395287 h 921543"/>
                <a:gd name="connsiteX22" fmla="*/ 383381 w 409575"/>
                <a:gd name="connsiteY22" fmla="*/ 447675 h 921543"/>
                <a:gd name="connsiteX23" fmla="*/ 395287 w 409575"/>
                <a:gd name="connsiteY23" fmla="*/ 481012 h 921543"/>
                <a:gd name="connsiteX24" fmla="*/ 402431 w 409575"/>
                <a:gd name="connsiteY24" fmla="*/ 526256 h 921543"/>
                <a:gd name="connsiteX25" fmla="*/ 407193 w 409575"/>
                <a:gd name="connsiteY25" fmla="*/ 561975 h 921543"/>
                <a:gd name="connsiteX26" fmla="*/ 409575 w 409575"/>
                <a:gd name="connsiteY26" fmla="*/ 611981 h 921543"/>
                <a:gd name="connsiteX27" fmla="*/ 409575 w 409575"/>
                <a:gd name="connsiteY27" fmla="*/ 673893 h 921543"/>
                <a:gd name="connsiteX28" fmla="*/ 402431 w 409575"/>
                <a:gd name="connsiteY28" fmla="*/ 738187 h 921543"/>
                <a:gd name="connsiteX29" fmla="*/ 385762 w 409575"/>
                <a:gd name="connsiteY29" fmla="*/ 804862 h 921543"/>
                <a:gd name="connsiteX30" fmla="*/ 369093 w 409575"/>
                <a:gd name="connsiteY30" fmla="*/ 857250 h 921543"/>
                <a:gd name="connsiteX31" fmla="*/ 345281 w 409575"/>
                <a:gd name="connsiteY31" fmla="*/ 892968 h 921543"/>
                <a:gd name="connsiteX32" fmla="*/ 321468 w 409575"/>
                <a:gd name="connsiteY32" fmla="*/ 909637 h 921543"/>
                <a:gd name="connsiteX33" fmla="*/ 297656 w 409575"/>
                <a:gd name="connsiteY33" fmla="*/ 919162 h 921543"/>
                <a:gd name="connsiteX34" fmla="*/ 278606 w 409575"/>
                <a:gd name="connsiteY34" fmla="*/ 921543 h 921543"/>
                <a:gd name="connsiteX35" fmla="*/ 247650 w 409575"/>
                <a:gd name="connsiteY35" fmla="*/ 921543 h 921543"/>
                <a:gd name="connsiteX36" fmla="*/ 219075 w 409575"/>
                <a:gd name="connsiteY36" fmla="*/ 914400 h 921543"/>
                <a:gd name="connsiteX37" fmla="*/ 188118 w 409575"/>
                <a:gd name="connsiteY37" fmla="*/ 895350 h 921543"/>
                <a:gd name="connsiteX38" fmla="*/ 173831 w 409575"/>
                <a:gd name="connsiteY38" fmla="*/ 876300 h 921543"/>
                <a:gd name="connsiteX39" fmla="*/ 166687 w 409575"/>
                <a:gd name="connsiteY39" fmla="*/ 826293 h 921543"/>
                <a:gd name="connsiteX40" fmla="*/ 164306 w 409575"/>
                <a:gd name="connsiteY40" fmla="*/ 759618 h 921543"/>
                <a:gd name="connsiteX41" fmla="*/ 161925 w 409575"/>
                <a:gd name="connsiteY41" fmla="*/ 645318 h 92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921543">
                  <a:moveTo>
                    <a:pt x="161925" y="645318"/>
                  </a:moveTo>
                  <a:lnTo>
                    <a:pt x="161925" y="523875"/>
                  </a:lnTo>
                  <a:lnTo>
                    <a:pt x="154781" y="466725"/>
                  </a:lnTo>
                  <a:lnTo>
                    <a:pt x="147637" y="419100"/>
                  </a:lnTo>
                  <a:lnTo>
                    <a:pt x="133350" y="357187"/>
                  </a:lnTo>
                  <a:lnTo>
                    <a:pt x="107156" y="285750"/>
                  </a:lnTo>
                  <a:lnTo>
                    <a:pt x="61912" y="176212"/>
                  </a:lnTo>
                  <a:lnTo>
                    <a:pt x="28575" y="102393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3" y="7143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66675" y="23812"/>
                  </a:lnTo>
                  <a:lnTo>
                    <a:pt x="111918" y="69056"/>
                  </a:lnTo>
                  <a:lnTo>
                    <a:pt x="169068" y="130968"/>
                  </a:lnTo>
                  <a:lnTo>
                    <a:pt x="230981" y="204787"/>
                  </a:lnTo>
                  <a:lnTo>
                    <a:pt x="273843" y="259556"/>
                  </a:lnTo>
                  <a:lnTo>
                    <a:pt x="316706" y="323850"/>
                  </a:lnTo>
                  <a:lnTo>
                    <a:pt x="357187" y="395287"/>
                  </a:lnTo>
                  <a:lnTo>
                    <a:pt x="383381" y="447675"/>
                  </a:lnTo>
                  <a:lnTo>
                    <a:pt x="395287" y="481012"/>
                  </a:lnTo>
                  <a:lnTo>
                    <a:pt x="402431" y="526256"/>
                  </a:lnTo>
                  <a:lnTo>
                    <a:pt x="407193" y="561975"/>
                  </a:lnTo>
                  <a:lnTo>
                    <a:pt x="409575" y="611981"/>
                  </a:lnTo>
                  <a:lnTo>
                    <a:pt x="409575" y="673893"/>
                  </a:lnTo>
                  <a:lnTo>
                    <a:pt x="402431" y="738187"/>
                  </a:lnTo>
                  <a:lnTo>
                    <a:pt x="385762" y="804862"/>
                  </a:lnTo>
                  <a:lnTo>
                    <a:pt x="369093" y="857250"/>
                  </a:lnTo>
                  <a:lnTo>
                    <a:pt x="345281" y="892968"/>
                  </a:lnTo>
                  <a:lnTo>
                    <a:pt x="321468" y="909637"/>
                  </a:lnTo>
                  <a:lnTo>
                    <a:pt x="297656" y="919162"/>
                  </a:lnTo>
                  <a:lnTo>
                    <a:pt x="278606" y="921543"/>
                  </a:lnTo>
                  <a:lnTo>
                    <a:pt x="247650" y="921543"/>
                  </a:lnTo>
                  <a:lnTo>
                    <a:pt x="219075" y="914400"/>
                  </a:lnTo>
                  <a:lnTo>
                    <a:pt x="188118" y="895350"/>
                  </a:lnTo>
                  <a:lnTo>
                    <a:pt x="173831" y="876300"/>
                  </a:lnTo>
                  <a:lnTo>
                    <a:pt x="166687" y="826293"/>
                  </a:lnTo>
                  <a:cubicBezTo>
                    <a:pt x="165893" y="804068"/>
                    <a:pt x="165100" y="781843"/>
                    <a:pt x="164306" y="759618"/>
                  </a:cubicBezTo>
                  <a:cubicBezTo>
                    <a:pt x="163512" y="721518"/>
                    <a:pt x="162719" y="683418"/>
                    <a:pt x="161925" y="6453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418155A-FFEC-A942-A2A7-CC2E19F19B86}"/>
                </a:ext>
              </a:extLst>
            </p:cNvPr>
            <p:cNvSpPr/>
            <p:nvPr/>
          </p:nvSpPr>
          <p:spPr>
            <a:xfrm>
              <a:off x="5575300" y="4805363"/>
              <a:ext cx="533400" cy="1004887"/>
            </a:xfrm>
            <a:custGeom>
              <a:avLst/>
              <a:gdLst>
                <a:gd name="connsiteX0" fmla="*/ 223838 w 533400"/>
                <a:gd name="connsiteY0" fmla="*/ 704850 h 1004887"/>
                <a:gd name="connsiteX1" fmla="*/ 214313 w 533400"/>
                <a:gd name="connsiteY1" fmla="*/ 566737 h 1004887"/>
                <a:gd name="connsiteX2" fmla="*/ 192882 w 533400"/>
                <a:gd name="connsiteY2" fmla="*/ 457200 h 1004887"/>
                <a:gd name="connsiteX3" fmla="*/ 159544 w 533400"/>
                <a:gd name="connsiteY3" fmla="*/ 352425 h 1004887"/>
                <a:gd name="connsiteX4" fmla="*/ 130969 w 533400"/>
                <a:gd name="connsiteY4" fmla="*/ 283368 h 1004887"/>
                <a:gd name="connsiteX5" fmla="*/ 92869 w 533400"/>
                <a:gd name="connsiteY5" fmla="*/ 202406 h 1004887"/>
                <a:gd name="connsiteX6" fmla="*/ 47625 w 533400"/>
                <a:gd name="connsiteY6" fmla="*/ 121443 h 1004887"/>
                <a:gd name="connsiteX7" fmla="*/ 11907 w 533400"/>
                <a:gd name="connsiteY7" fmla="*/ 66675 h 1004887"/>
                <a:gd name="connsiteX8" fmla="*/ 0 w 533400"/>
                <a:gd name="connsiteY8" fmla="*/ 40481 h 1004887"/>
                <a:gd name="connsiteX9" fmla="*/ 0 w 533400"/>
                <a:gd name="connsiteY9" fmla="*/ 21431 h 1004887"/>
                <a:gd name="connsiteX10" fmla="*/ 2382 w 533400"/>
                <a:gd name="connsiteY10" fmla="*/ 9525 h 1004887"/>
                <a:gd name="connsiteX11" fmla="*/ 11907 w 533400"/>
                <a:gd name="connsiteY11" fmla="*/ 2381 h 1004887"/>
                <a:gd name="connsiteX12" fmla="*/ 26194 w 533400"/>
                <a:gd name="connsiteY12" fmla="*/ 0 h 1004887"/>
                <a:gd name="connsiteX13" fmla="*/ 47625 w 533400"/>
                <a:gd name="connsiteY13" fmla="*/ 9525 h 1004887"/>
                <a:gd name="connsiteX14" fmla="*/ 109538 w 533400"/>
                <a:gd name="connsiteY14" fmla="*/ 59531 h 1004887"/>
                <a:gd name="connsiteX15" fmla="*/ 202407 w 533400"/>
                <a:gd name="connsiteY15" fmla="*/ 140493 h 1004887"/>
                <a:gd name="connsiteX16" fmla="*/ 295275 w 533400"/>
                <a:gd name="connsiteY16" fmla="*/ 223837 h 1004887"/>
                <a:gd name="connsiteX17" fmla="*/ 364332 w 533400"/>
                <a:gd name="connsiteY17" fmla="*/ 297656 h 1004887"/>
                <a:gd name="connsiteX18" fmla="*/ 416719 w 533400"/>
                <a:gd name="connsiteY18" fmla="*/ 361950 h 1004887"/>
                <a:gd name="connsiteX19" fmla="*/ 452438 w 533400"/>
                <a:gd name="connsiteY19" fmla="*/ 404812 h 1004887"/>
                <a:gd name="connsiteX20" fmla="*/ 476250 w 533400"/>
                <a:gd name="connsiteY20" fmla="*/ 450056 h 1004887"/>
                <a:gd name="connsiteX21" fmla="*/ 497682 w 533400"/>
                <a:gd name="connsiteY21" fmla="*/ 495300 h 1004887"/>
                <a:gd name="connsiteX22" fmla="*/ 514350 w 533400"/>
                <a:gd name="connsiteY22" fmla="*/ 552450 h 1004887"/>
                <a:gd name="connsiteX23" fmla="*/ 523875 w 533400"/>
                <a:gd name="connsiteY23" fmla="*/ 604837 h 1004887"/>
                <a:gd name="connsiteX24" fmla="*/ 533400 w 533400"/>
                <a:gd name="connsiteY24" fmla="*/ 678656 h 1004887"/>
                <a:gd name="connsiteX25" fmla="*/ 531019 w 533400"/>
                <a:gd name="connsiteY25" fmla="*/ 754856 h 1004887"/>
                <a:gd name="connsiteX26" fmla="*/ 526257 w 533400"/>
                <a:gd name="connsiteY26" fmla="*/ 831056 h 1004887"/>
                <a:gd name="connsiteX27" fmla="*/ 511969 w 533400"/>
                <a:gd name="connsiteY27" fmla="*/ 897731 h 1004887"/>
                <a:gd name="connsiteX28" fmla="*/ 497682 w 533400"/>
                <a:gd name="connsiteY28" fmla="*/ 935831 h 1004887"/>
                <a:gd name="connsiteX29" fmla="*/ 473869 w 533400"/>
                <a:gd name="connsiteY29" fmla="*/ 976312 h 1004887"/>
                <a:gd name="connsiteX30" fmla="*/ 447675 w 533400"/>
                <a:gd name="connsiteY30" fmla="*/ 997743 h 1004887"/>
                <a:gd name="connsiteX31" fmla="*/ 426244 w 533400"/>
                <a:gd name="connsiteY31" fmla="*/ 1002506 h 1004887"/>
                <a:gd name="connsiteX32" fmla="*/ 404813 w 533400"/>
                <a:gd name="connsiteY32" fmla="*/ 1004887 h 1004887"/>
                <a:gd name="connsiteX33" fmla="*/ 369094 w 533400"/>
                <a:gd name="connsiteY33" fmla="*/ 995362 h 1004887"/>
                <a:gd name="connsiteX34" fmla="*/ 333375 w 533400"/>
                <a:gd name="connsiteY34" fmla="*/ 973931 h 1004887"/>
                <a:gd name="connsiteX35" fmla="*/ 300038 w 533400"/>
                <a:gd name="connsiteY35" fmla="*/ 940593 h 1004887"/>
                <a:gd name="connsiteX36" fmla="*/ 273844 w 533400"/>
                <a:gd name="connsiteY36" fmla="*/ 909637 h 1004887"/>
                <a:gd name="connsiteX37" fmla="*/ 254794 w 533400"/>
                <a:gd name="connsiteY37" fmla="*/ 876300 h 1004887"/>
                <a:gd name="connsiteX38" fmla="*/ 242888 w 533400"/>
                <a:gd name="connsiteY38" fmla="*/ 823912 h 1004887"/>
                <a:gd name="connsiteX39" fmla="*/ 223838 w 533400"/>
                <a:gd name="connsiteY39" fmla="*/ 70485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1004887">
                  <a:moveTo>
                    <a:pt x="223838" y="704850"/>
                  </a:moveTo>
                  <a:lnTo>
                    <a:pt x="214313" y="566737"/>
                  </a:lnTo>
                  <a:lnTo>
                    <a:pt x="192882" y="457200"/>
                  </a:lnTo>
                  <a:lnTo>
                    <a:pt x="159544" y="352425"/>
                  </a:lnTo>
                  <a:lnTo>
                    <a:pt x="130969" y="283368"/>
                  </a:lnTo>
                  <a:lnTo>
                    <a:pt x="92869" y="202406"/>
                  </a:lnTo>
                  <a:lnTo>
                    <a:pt x="47625" y="121443"/>
                  </a:lnTo>
                  <a:lnTo>
                    <a:pt x="11907" y="66675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109538" y="59531"/>
                  </a:lnTo>
                  <a:lnTo>
                    <a:pt x="202407" y="140493"/>
                  </a:lnTo>
                  <a:lnTo>
                    <a:pt x="295275" y="223837"/>
                  </a:lnTo>
                  <a:lnTo>
                    <a:pt x="364332" y="297656"/>
                  </a:lnTo>
                  <a:lnTo>
                    <a:pt x="416719" y="361950"/>
                  </a:lnTo>
                  <a:lnTo>
                    <a:pt x="452438" y="404812"/>
                  </a:lnTo>
                  <a:lnTo>
                    <a:pt x="476250" y="450056"/>
                  </a:lnTo>
                  <a:lnTo>
                    <a:pt x="497682" y="495300"/>
                  </a:lnTo>
                  <a:lnTo>
                    <a:pt x="514350" y="552450"/>
                  </a:lnTo>
                  <a:lnTo>
                    <a:pt x="523875" y="604837"/>
                  </a:lnTo>
                  <a:lnTo>
                    <a:pt x="533400" y="678656"/>
                  </a:lnTo>
                  <a:cubicBezTo>
                    <a:pt x="532606" y="704056"/>
                    <a:pt x="531813" y="729456"/>
                    <a:pt x="531019" y="754856"/>
                  </a:cubicBezTo>
                  <a:lnTo>
                    <a:pt x="526257" y="831056"/>
                  </a:lnTo>
                  <a:lnTo>
                    <a:pt x="511969" y="897731"/>
                  </a:lnTo>
                  <a:lnTo>
                    <a:pt x="497682" y="935831"/>
                  </a:lnTo>
                  <a:lnTo>
                    <a:pt x="473869" y="976312"/>
                  </a:lnTo>
                  <a:lnTo>
                    <a:pt x="447675" y="997743"/>
                  </a:lnTo>
                  <a:lnTo>
                    <a:pt x="426244" y="1002506"/>
                  </a:lnTo>
                  <a:lnTo>
                    <a:pt x="404813" y="1004887"/>
                  </a:lnTo>
                  <a:lnTo>
                    <a:pt x="369094" y="995362"/>
                  </a:lnTo>
                  <a:lnTo>
                    <a:pt x="333375" y="973931"/>
                  </a:lnTo>
                  <a:lnTo>
                    <a:pt x="300038" y="940593"/>
                  </a:lnTo>
                  <a:lnTo>
                    <a:pt x="273844" y="909637"/>
                  </a:lnTo>
                  <a:lnTo>
                    <a:pt x="254794" y="876300"/>
                  </a:lnTo>
                  <a:lnTo>
                    <a:pt x="242888" y="823912"/>
                  </a:lnTo>
                  <a:lnTo>
                    <a:pt x="223838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205918F-261A-E241-81DE-83FAEA85BF82}"/>
                </a:ext>
              </a:extLst>
            </p:cNvPr>
            <p:cNvSpPr/>
            <p:nvPr/>
          </p:nvSpPr>
          <p:spPr>
            <a:xfrm>
              <a:off x="6523038" y="4760913"/>
              <a:ext cx="681037" cy="1060450"/>
            </a:xfrm>
            <a:custGeom>
              <a:avLst/>
              <a:gdLst>
                <a:gd name="connsiteX0" fmla="*/ 366712 w 681037"/>
                <a:gd name="connsiteY0" fmla="*/ 814387 h 1062037"/>
                <a:gd name="connsiteX1" fmla="*/ 273844 w 681037"/>
                <a:gd name="connsiteY1" fmla="*/ 569119 h 1062037"/>
                <a:gd name="connsiteX2" fmla="*/ 188119 w 681037"/>
                <a:gd name="connsiteY2" fmla="*/ 371475 h 1062037"/>
                <a:gd name="connsiteX3" fmla="*/ 123825 w 681037"/>
                <a:gd name="connsiteY3" fmla="*/ 240506 h 1062037"/>
                <a:gd name="connsiteX4" fmla="*/ 52387 w 681037"/>
                <a:gd name="connsiteY4" fmla="*/ 121444 h 1062037"/>
                <a:gd name="connsiteX5" fmla="*/ 7144 w 681037"/>
                <a:gd name="connsiteY5" fmla="*/ 57150 h 1062037"/>
                <a:gd name="connsiteX6" fmla="*/ 2381 w 681037"/>
                <a:gd name="connsiteY6" fmla="*/ 38100 h 1062037"/>
                <a:gd name="connsiteX7" fmla="*/ 0 w 681037"/>
                <a:gd name="connsiteY7" fmla="*/ 21431 h 1062037"/>
                <a:gd name="connsiteX8" fmla="*/ 2381 w 681037"/>
                <a:gd name="connsiteY8" fmla="*/ 9525 h 1062037"/>
                <a:gd name="connsiteX9" fmla="*/ 16669 w 681037"/>
                <a:gd name="connsiteY9" fmla="*/ 0 h 1062037"/>
                <a:gd name="connsiteX10" fmla="*/ 33337 w 681037"/>
                <a:gd name="connsiteY10" fmla="*/ 0 h 1062037"/>
                <a:gd name="connsiteX11" fmla="*/ 54769 w 681037"/>
                <a:gd name="connsiteY11" fmla="*/ 4762 h 1062037"/>
                <a:gd name="connsiteX12" fmla="*/ 133350 w 681037"/>
                <a:gd name="connsiteY12" fmla="*/ 73819 h 1062037"/>
                <a:gd name="connsiteX13" fmla="*/ 235744 w 681037"/>
                <a:gd name="connsiteY13" fmla="*/ 169069 h 1062037"/>
                <a:gd name="connsiteX14" fmla="*/ 342900 w 681037"/>
                <a:gd name="connsiteY14" fmla="*/ 273844 h 1062037"/>
                <a:gd name="connsiteX15" fmla="*/ 450056 w 681037"/>
                <a:gd name="connsiteY15" fmla="*/ 385762 h 1062037"/>
                <a:gd name="connsiteX16" fmla="*/ 538162 w 681037"/>
                <a:gd name="connsiteY16" fmla="*/ 488156 h 1062037"/>
                <a:gd name="connsiteX17" fmla="*/ 602456 w 681037"/>
                <a:gd name="connsiteY17" fmla="*/ 581025 h 1062037"/>
                <a:gd name="connsiteX18" fmla="*/ 650081 w 681037"/>
                <a:gd name="connsiteY18" fmla="*/ 666750 h 1062037"/>
                <a:gd name="connsiteX19" fmla="*/ 669131 w 681037"/>
                <a:gd name="connsiteY19" fmla="*/ 709612 h 1062037"/>
                <a:gd name="connsiteX20" fmla="*/ 681037 w 681037"/>
                <a:gd name="connsiteY20" fmla="*/ 754856 h 1062037"/>
                <a:gd name="connsiteX21" fmla="*/ 681037 w 681037"/>
                <a:gd name="connsiteY21" fmla="*/ 797719 h 1062037"/>
                <a:gd name="connsiteX22" fmla="*/ 673894 w 681037"/>
                <a:gd name="connsiteY22" fmla="*/ 859631 h 1062037"/>
                <a:gd name="connsiteX23" fmla="*/ 661987 w 681037"/>
                <a:gd name="connsiteY23" fmla="*/ 919162 h 1062037"/>
                <a:gd name="connsiteX24" fmla="*/ 635794 w 681037"/>
                <a:gd name="connsiteY24" fmla="*/ 983456 h 1062037"/>
                <a:gd name="connsiteX25" fmla="*/ 602456 w 681037"/>
                <a:gd name="connsiteY25" fmla="*/ 1026319 h 1062037"/>
                <a:gd name="connsiteX26" fmla="*/ 571500 w 681037"/>
                <a:gd name="connsiteY26" fmla="*/ 1054894 h 1062037"/>
                <a:gd name="connsiteX27" fmla="*/ 550069 w 681037"/>
                <a:gd name="connsiteY27" fmla="*/ 1062037 h 1062037"/>
                <a:gd name="connsiteX28" fmla="*/ 521494 w 681037"/>
                <a:gd name="connsiteY28" fmla="*/ 1062037 h 1062037"/>
                <a:gd name="connsiteX29" fmla="*/ 497681 w 681037"/>
                <a:gd name="connsiteY29" fmla="*/ 1054894 h 1062037"/>
                <a:gd name="connsiteX30" fmla="*/ 469106 w 681037"/>
                <a:gd name="connsiteY30" fmla="*/ 1033462 h 1062037"/>
                <a:gd name="connsiteX31" fmla="*/ 435769 w 681037"/>
                <a:gd name="connsiteY31" fmla="*/ 1000125 h 1062037"/>
                <a:gd name="connsiteX32" fmla="*/ 419100 w 681037"/>
                <a:gd name="connsiteY32" fmla="*/ 959644 h 1062037"/>
                <a:gd name="connsiteX33" fmla="*/ 366712 w 681037"/>
                <a:gd name="connsiteY33" fmla="*/ 8143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81037" h="1062037">
                  <a:moveTo>
                    <a:pt x="366712" y="814387"/>
                  </a:moveTo>
                  <a:lnTo>
                    <a:pt x="273844" y="569119"/>
                  </a:lnTo>
                  <a:lnTo>
                    <a:pt x="188119" y="371475"/>
                  </a:lnTo>
                  <a:lnTo>
                    <a:pt x="123825" y="240506"/>
                  </a:lnTo>
                  <a:lnTo>
                    <a:pt x="52387" y="121444"/>
                  </a:lnTo>
                  <a:lnTo>
                    <a:pt x="7144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33337" y="0"/>
                  </a:lnTo>
                  <a:lnTo>
                    <a:pt x="54769" y="4762"/>
                  </a:lnTo>
                  <a:lnTo>
                    <a:pt x="133350" y="73819"/>
                  </a:lnTo>
                  <a:lnTo>
                    <a:pt x="235744" y="169069"/>
                  </a:lnTo>
                  <a:lnTo>
                    <a:pt x="342900" y="273844"/>
                  </a:lnTo>
                  <a:lnTo>
                    <a:pt x="450056" y="385762"/>
                  </a:lnTo>
                  <a:lnTo>
                    <a:pt x="538162" y="488156"/>
                  </a:lnTo>
                  <a:lnTo>
                    <a:pt x="602456" y="581025"/>
                  </a:lnTo>
                  <a:lnTo>
                    <a:pt x="650081" y="666750"/>
                  </a:lnTo>
                  <a:lnTo>
                    <a:pt x="669131" y="709612"/>
                  </a:lnTo>
                  <a:lnTo>
                    <a:pt x="681037" y="754856"/>
                  </a:lnTo>
                  <a:lnTo>
                    <a:pt x="681037" y="797719"/>
                  </a:lnTo>
                  <a:lnTo>
                    <a:pt x="673894" y="859631"/>
                  </a:lnTo>
                  <a:lnTo>
                    <a:pt x="661987" y="919162"/>
                  </a:lnTo>
                  <a:lnTo>
                    <a:pt x="635794" y="983456"/>
                  </a:lnTo>
                  <a:lnTo>
                    <a:pt x="602456" y="1026319"/>
                  </a:lnTo>
                  <a:lnTo>
                    <a:pt x="571500" y="1054894"/>
                  </a:lnTo>
                  <a:lnTo>
                    <a:pt x="550069" y="1062037"/>
                  </a:lnTo>
                  <a:lnTo>
                    <a:pt x="521494" y="1062037"/>
                  </a:lnTo>
                  <a:lnTo>
                    <a:pt x="497681" y="1054894"/>
                  </a:lnTo>
                  <a:lnTo>
                    <a:pt x="469106" y="1033462"/>
                  </a:lnTo>
                  <a:lnTo>
                    <a:pt x="435769" y="1000125"/>
                  </a:lnTo>
                  <a:lnTo>
                    <a:pt x="419100" y="959644"/>
                  </a:lnTo>
                  <a:lnTo>
                    <a:pt x="366712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3BD50955-598F-C94C-B5D7-429C0B786F58}"/>
                </a:ext>
              </a:extLst>
            </p:cNvPr>
            <p:cNvSpPr/>
            <p:nvPr/>
          </p:nvSpPr>
          <p:spPr>
            <a:xfrm rot="16200000">
              <a:off x="2348707" y="4156869"/>
              <a:ext cx="1897062" cy="1066800"/>
            </a:xfrm>
            <a:custGeom>
              <a:avLst/>
              <a:gdLst>
                <a:gd name="connsiteX0" fmla="*/ 778668 w 1897856"/>
                <a:gd name="connsiteY0" fmla="*/ 578644 h 1066800"/>
                <a:gd name="connsiteX1" fmla="*/ 564356 w 1897856"/>
                <a:gd name="connsiteY1" fmla="*/ 461963 h 1066800"/>
                <a:gd name="connsiteX2" fmla="*/ 392906 w 1897856"/>
                <a:gd name="connsiteY2" fmla="*/ 366713 h 1066800"/>
                <a:gd name="connsiteX3" fmla="*/ 245268 w 1897856"/>
                <a:gd name="connsiteY3" fmla="*/ 283369 h 1066800"/>
                <a:gd name="connsiteX4" fmla="*/ 188118 w 1897856"/>
                <a:gd name="connsiteY4" fmla="*/ 252413 h 1066800"/>
                <a:gd name="connsiteX5" fmla="*/ 154781 w 1897856"/>
                <a:gd name="connsiteY5" fmla="*/ 230982 h 1066800"/>
                <a:gd name="connsiteX6" fmla="*/ 126206 w 1897856"/>
                <a:gd name="connsiteY6" fmla="*/ 214313 h 1066800"/>
                <a:gd name="connsiteX7" fmla="*/ 0 w 1897856"/>
                <a:gd name="connsiteY7" fmla="*/ 150019 h 1066800"/>
                <a:gd name="connsiteX8" fmla="*/ 454818 w 1897856"/>
                <a:gd name="connsiteY8" fmla="*/ 0 h 1066800"/>
                <a:gd name="connsiteX9" fmla="*/ 478631 w 1897856"/>
                <a:gd name="connsiteY9" fmla="*/ 35719 h 1066800"/>
                <a:gd name="connsiteX10" fmla="*/ 476250 w 1897856"/>
                <a:gd name="connsiteY10" fmla="*/ 66675 h 1066800"/>
                <a:gd name="connsiteX11" fmla="*/ 490537 w 1897856"/>
                <a:gd name="connsiteY11" fmla="*/ 114300 h 1066800"/>
                <a:gd name="connsiteX12" fmla="*/ 509587 w 1897856"/>
                <a:gd name="connsiteY12" fmla="*/ 150019 h 1066800"/>
                <a:gd name="connsiteX13" fmla="*/ 540543 w 1897856"/>
                <a:gd name="connsiteY13" fmla="*/ 178594 h 1066800"/>
                <a:gd name="connsiteX14" fmla="*/ 726281 w 1897856"/>
                <a:gd name="connsiteY14" fmla="*/ 302419 h 1066800"/>
                <a:gd name="connsiteX15" fmla="*/ 1066800 w 1897856"/>
                <a:gd name="connsiteY15" fmla="*/ 521494 h 1066800"/>
                <a:gd name="connsiteX16" fmla="*/ 1404937 w 1897856"/>
                <a:gd name="connsiteY16" fmla="*/ 726282 h 1066800"/>
                <a:gd name="connsiteX17" fmla="*/ 1664493 w 1897856"/>
                <a:gd name="connsiteY17" fmla="*/ 881063 h 1066800"/>
                <a:gd name="connsiteX18" fmla="*/ 1859756 w 1897856"/>
                <a:gd name="connsiteY18" fmla="*/ 992982 h 1066800"/>
                <a:gd name="connsiteX19" fmla="*/ 1881187 w 1897856"/>
                <a:gd name="connsiteY19" fmla="*/ 1007269 h 1066800"/>
                <a:gd name="connsiteX20" fmla="*/ 1893093 w 1897856"/>
                <a:gd name="connsiteY20" fmla="*/ 1023938 h 1066800"/>
                <a:gd name="connsiteX21" fmla="*/ 1897856 w 1897856"/>
                <a:gd name="connsiteY21" fmla="*/ 1040607 h 1066800"/>
                <a:gd name="connsiteX22" fmla="*/ 1893093 w 1897856"/>
                <a:gd name="connsiteY22" fmla="*/ 1054894 h 1066800"/>
                <a:gd name="connsiteX23" fmla="*/ 1878806 w 1897856"/>
                <a:gd name="connsiteY23" fmla="*/ 1064419 h 1066800"/>
                <a:gd name="connsiteX24" fmla="*/ 1859756 w 1897856"/>
                <a:gd name="connsiteY24" fmla="*/ 1066800 h 1066800"/>
                <a:gd name="connsiteX25" fmla="*/ 1819275 w 1897856"/>
                <a:gd name="connsiteY25" fmla="*/ 1057275 h 1066800"/>
                <a:gd name="connsiteX26" fmla="*/ 1528762 w 1897856"/>
                <a:gd name="connsiteY26" fmla="*/ 942975 h 1066800"/>
                <a:gd name="connsiteX27" fmla="*/ 1235868 w 1897856"/>
                <a:gd name="connsiteY27" fmla="*/ 809625 h 1066800"/>
                <a:gd name="connsiteX28" fmla="*/ 1078706 w 1897856"/>
                <a:gd name="connsiteY28" fmla="*/ 735807 h 1066800"/>
                <a:gd name="connsiteX29" fmla="*/ 962025 w 1897856"/>
                <a:gd name="connsiteY29" fmla="*/ 678657 h 1066800"/>
                <a:gd name="connsiteX30" fmla="*/ 778668 w 1897856"/>
                <a:gd name="connsiteY30" fmla="*/ 5786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7856" h="1066800">
                  <a:moveTo>
                    <a:pt x="778668" y="578644"/>
                  </a:moveTo>
                  <a:lnTo>
                    <a:pt x="564356" y="461963"/>
                  </a:lnTo>
                  <a:lnTo>
                    <a:pt x="392906" y="366713"/>
                  </a:lnTo>
                  <a:lnTo>
                    <a:pt x="245268" y="283369"/>
                  </a:lnTo>
                  <a:lnTo>
                    <a:pt x="188118" y="252413"/>
                  </a:lnTo>
                  <a:lnTo>
                    <a:pt x="154781" y="230982"/>
                  </a:lnTo>
                  <a:lnTo>
                    <a:pt x="126206" y="214313"/>
                  </a:lnTo>
                  <a:lnTo>
                    <a:pt x="0" y="150019"/>
                  </a:lnTo>
                  <a:lnTo>
                    <a:pt x="454818" y="0"/>
                  </a:lnTo>
                  <a:lnTo>
                    <a:pt x="478631" y="35719"/>
                  </a:lnTo>
                  <a:lnTo>
                    <a:pt x="476250" y="66675"/>
                  </a:lnTo>
                  <a:lnTo>
                    <a:pt x="490537" y="114300"/>
                  </a:lnTo>
                  <a:lnTo>
                    <a:pt x="509587" y="150019"/>
                  </a:lnTo>
                  <a:lnTo>
                    <a:pt x="540543" y="178594"/>
                  </a:lnTo>
                  <a:lnTo>
                    <a:pt x="726281" y="302419"/>
                  </a:lnTo>
                  <a:lnTo>
                    <a:pt x="1066800" y="521494"/>
                  </a:lnTo>
                  <a:lnTo>
                    <a:pt x="1404937" y="726282"/>
                  </a:lnTo>
                  <a:lnTo>
                    <a:pt x="1664493" y="881063"/>
                  </a:lnTo>
                  <a:lnTo>
                    <a:pt x="1859756" y="992982"/>
                  </a:lnTo>
                  <a:lnTo>
                    <a:pt x="1881187" y="1007269"/>
                  </a:lnTo>
                  <a:lnTo>
                    <a:pt x="1893093" y="1023938"/>
                  </a:lnTo>
                  <a:lnTo>
                    <a:pt x="1897856" y="1040607"/>
                  </a:lnTo>
                  <a:lnTo>
                    <a:pt x="1893093" y="1054894"/>
                  </a:lnTo>
                  <a:lnTo>
                    <a:pt x="1878806" y="1064419"/>
                  </a:lnTo>
                  <a:lnTo>
                    <a:pt x="1859756" y="1066800"/>
                  </a:lnTo>
                  <a:lnTo>
                    <a:pt x="1819275" y="1057275"/>
                  </a:lnTo>
                  <a:lnTo>
                    <a:pt x="1528762" y="942975"/>
                  </a:lnTo>
                  <a:lnTo>
                    <a:pt x="1235868" y="809625"/>
                  </a:lnTo>
                  <a:lnTo>
                    <a:pt x="1078706" y="735807"/>
                  </a:lnTo>
                  <a:lnTo>
                    <a:pt x="962025" y="678657"/>
                  </a:lnTo>
                  <a:lnTo>
                    <a:pt x="778668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E8EC570-0A36-3F40-8DCE-38AA0129CF0F}"/>
                </a:ext>
              </a:extLst>
            </p:cNvPr>
            <p:cNvSpPr/>
            <p:nvPr/>
          </p:nvSpPr>
          <p:spPr>
            <a:xfrm>
              <a:off x="5181600" y="1800225"/>
              <a:ext cx="1119188" cy="344488"/>
            </a:xfrm>
            <a:custGeom>
              <a:avLst/>
              <a:gdLst>
                <a:gd name="connsiteX0" fmla="*/ 433388 w 1119188"/>
                <a:gd name="connsiteY0" fmla="*/ 280988 h 345281"/>
                <a:gd name="connsiteX1" fmla="*/ 23813 w 1119188"/>
                <a:gd name="connsiteY1" fmla="*/ 345281 h 345281"/>
                <a:gd name="connsiteX2" fmla="*/ 0 w 1119188"/>
                <a:gd name="connsiteY2" fmla="*/ 204788 h 345281"/>
                <a:gd name="connsiteX3" fmla="*/ 273844 w 1119188"/>
                <a:gd name="connsiteY3" fmla="*/ 159544 h 345281"/>
                <a:gd name="connsiteX4" fmla="*/ 473869 w 1119188"/>
                <a:gd name="connsiteY4" fmla="*/ 114300 h 345281"/>
                <a:gd name="connsiteX5" fmla="*/ 702469 w 1119188"/>
                <a:gd name="connsiteY5" fmla="*/ 64294 h 345281"/>
                <a:gd name="connsiteX6" fmla="*/ 723900 w 1119188"/>
                <a:gd name="connsiteY6" fmla="*/ 50006 h 345281"/>
                <a:gd name="connsiteX7" fmla="*/ 759619 w 1119188"/>
                <a:gd name="connsiteY7" fmla="*/ 26194 h 345281"/>
                <a:gd name="connsiteX8" fmla="*/ 797719 w 1119188"/>
                <a:gd name="connsiteY8" fmla="*/ 7144 h 345281"/>
                <a:gd name="connsiteX9" fmla="*/ 826294 w 1119188"/>
                <a:gd name="connsiteY9" fmla="*/ 0 h 345281"/>
                <a:gd name="connsiteX10" fmla="*/ 850106 w 1119188"/>
                <a:gd name="connsiteY10" fmla="*/ 2381 h 345281"/>
                <a:gd name="connsiteX11" fmla="*/ 892969 w 1119188"/>
                <a:gd name="connsiteY11" fmla="*/ 28575 h 345281"/>
                <a:gd name="connsiteX12" fmla="*/ 952500 w 1119188"/>
                <a:gd name="connsiteY12" fmla="*/ 76200 h 345281"/>
                <a:gd name="connsiteX13" fmla="*/ 1014413 w 1119188"/>
                <a:gd name="connsiteY13" fmla="*/ 126206 h 345281"/>
                <a:gd name="connsiteX14" fmla="*/ 1081088 w 1119188"/>
                <a:gd name="connsiteY14" fmla="*/ 197644 h 345281"/>
                <a:gd name="connsiteX15" fmla="*/ 1109663 w 1119188"/>
                <a:gd name="connsiteY15" fmla="*/ 235744 h 345281"/>
                <a:gd name="connsiteX16" fmla="*/ 1119188 w 1119188"/>
                <a:gd name="connsiteY16" fmla="*/ 269081 h 345281"/>
                <a:gd name="connsiteX17" fmla="*/ 704850 w 1119188"/>
                <a:gd name="connsiteY17" fmla="*/ 242888 h 345281"/>
                <a:gd name="connsiteX18" fmla="*/ 433388 w 1119188"/>
                <a:gd name="connsiteY18" fmla="*/ 2809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9188" h="345281">
                  <a:moveTo>
                    <a:pt x="433388" y="280988"/>
                  </a:moveTo>
                  <a:lnTo>
                    <a:pt x="23813" y="345281"/>
                  </a:lnTo>
                  <a:lnTo>
                    <a:pt x="0" y="204788"/>
                  </a:lnTo>
                  <a:lnTo>
                    <a:pt x="273844" y="159544"/>
                  </a:lnTo>
                  <a:lnTo>
                    <a:pt x="473869" y="114300"/>
                  </a:lnTo>
                  <a:lnTo>
                    <a:pt x="702469" y="64294"/>
                  </a:lnTo>
                  <a:lnTo>
                    <a:pt x="723900" y="50006"/>
                  </a:lnTo>
                  <a:lnTo>
                    <a:pt x="759619" y="26194"/>
                  </a:lnTo>
                  <a:lnTo>
                    <a:pt x="797719" y="7144"/>
                  </a:lnTo>
                  <a:lnTo>
                    <a:pt x="826294" y="0"/>
                  </a:lnTo>
                  <a:lnTo>
                    <a:pt x="850106" y="2381"/>
                  </a:lnTo>
                  <a:lnTo>
                    <a:pt x="892969" y="28575"/>
                  </a:lnTo>
                  <a:lnTo>
                    <a:pt x="952500" y="76200"/>
                  </a:lnTo>
                  <a:lnTo>
                    <a:pt x="1014413" y="126206"/>
                  </a:lnTo>
                  <a:lnTo>
                    <a:pt x="1081088" y="197644"/>
                  </a:lnTo>
                  <a:lnTo>
                    <a:pt x="1109663" y="235744"/>
                  </a:lnTo>
                  <a:lnTo>
                    <a:pt x="1119188" y="269081"/>
                  </a:lnTo>
                  <a:lnTo>
                    <a:pt x="704850" y="242888"/>
                  </a:lnTo>
                  <a:lnTo>
                    <a:pt x="433388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B17EDFC-2233-2448-A34F-055AA9E5F17D}"/>
                </a:ext>
              </a:extLst>
            </p:cNvPr>
            <p:cNvSpPr/>
            <p:nvPr/>
          </p:nvSpPr>
          <p:spPr>
            <a:xfrm>
              <a:off x="5314950" y="1990725"/>
              <a:ext cx="985838" cy="1085850"/>
            </a:xfrm>
            <a:custGeom>
              <a:avLst/>
              <a:gdLst>
                <a:gd name="connsiteX0" fmla="*/ 492919 w 985838"/>
                <a:gd name="connsiteY0" fmla="*/ 345281 h 1085850"/>
                <a:gd name="connsiteX1" fmla="*/ 542925 w 985838"/>
                <a:gd name="connsiteY1" fmla="*/ 238125 h 1085850"/>
                <a:gd name="connsiteX2" fmla="*/ 576263 w 985838"/>
                <a:gd name="connsiteY2" fmla="*/ 161925 h 1085850"/>
                <a:gd name="connsiteX3" fmla="*/ 600075 w 985838"/>
                <a:gd name="connsiteY3" fmla="*/ 100013 h 1085850"/>
                <a:gd name="connsiteX4" fmla="*/ 604838 w 985838"/>
                <a:gd name="connsiteY4" fmla="*/ 73819 h 1085850"/>
                <a:gd name="connsiteX5" fmla="*/ 559594 w 985838"/>
                <a:gd name="connsiteY5" fmla="*/ 0 h 1085850"/>
                <a:gd name="connsiteX6" fmla="*/ 971550 w 985838"/>
                <a:gd name="connsiteY6" fmla="*/ 45244 h 1085850"/>
                <a:gd name="connsiteX7" fmla="*/ 985838 w 985838"/>
                <a:gd name="connsiteY7" fmla="*/ 76200 h 1085850"/>
                <a:gd name="connsiteX8" fmla="*/ 976313 w 985838"/>
                <a:gd name="connsiteY8" fmla="*/ 92869 h 1085850"/>
                <a:gd name="connsiteX9" fmla="*/ 957263 w 985838"/>
                <a:gd name="connsiteY9" fmla="*/ 107156 h 1085850"/>
                <a:gd name="connsiteX10" fmla="*/ 909638 w 985838"/>
                <a:gd name="connsiteY10" fmla="*/ 138113 h 1085850"/>
                <a:gd name="connsiteX11" fmla="*/ 866775 w 985838"/>
                <a:gd name="connsiteY11" fmla="*/ 180975 h 1085850"/>
                <a:gd name="connsiteX12" fmla="*/ 819150 w 985838"/>
                <a:gd name="connsiteY12" fmla="*/ 242888 h 1085850"/>
                <a:gd name="connsiteX13" fmla="*/ 704850 w 985838"/>
                <a:gd name="connsiteY13" fmla="*/ 400050 h 1085850"/>
                <a:gd name="connsiteX14" fmla="*/ 583406 w 985838"/>
                <a:gd name="connsiteY14" fmla="*/ 554831 h 1085850"/>
                <a:gd name="connsiteX15" fmla="*/ 445294 w 985838"/>
                <a:gd name="connsiteY15" fmla="*/ 719138 h 1085850"/>
                <a:gd name="connsiteX16" fmla="*/ 316706 w 985838"/>
                <a:gd name="connsiteY16" fmla="*/ 873919 h 1085850"/>
                <a:gd name="connsiteX17" fmla="*/ 152400 w 985838"/>
                <a:gd name="connsiteY17" fmla="*/ 1054894 h 1085850"/>
                <a:gd name="connsiteX18" fmla="*/ 0 w 985838"/>
                <a:gd name="connsiteY18" fmla="*/ 1085850 h 1085850"/>
                <a:gd name="connsiteX19" fmla="*/ 45244 w 985838"/>
                <a:gd name="connsiteY19" fmla="*/ 997744 h 1085850"/>
                <a:gd name="connsiteX20" fmla="*/ 169069 w 985838"/>
                <a:gd name="connsiteY20" fmla="*/ 826294 h 1085850"/>
                <a:gd name="connsiteX21" fmla="*/ 266700 w 985838"/>
                <a:gd name="connsiteY21" fmla="*/ 695325 h 1085850"/>
                <a:gd name="connsiteX22" fmla="*/ 366713 w 985838"/>
                <a:gd name="connsiteY22" fmla="*/ 545306 h 1085850"/>
                <a:gd name="connsiteX23" fmla="*/ 423863 w 985838"/>
                <a:gd name="connsiteY23" fmla="*/ 457200 h 1085850"/>
                <a:gd name="connsiteX24" fmla="*/ 492919 w 985838"/>
                <a:gd name="connsiteY24" fmla="*/ 3452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38" h="1085850">
                  <a:moveTo>
                    <a:pt x="492919" y="345281"/>
                  </a:moveTo>
                  <a:lnTo>
                    <a:pt x="542925" y="238125"/>
                  </a:lnTo>
                  <a:lnTo>
                    <a:pt x="576263" y="161925"/>
                  </a:lnTo>
                  <a:lnTo>
                    <a:pt x="600075" y="100013"/>
                  </a:lnTo>
                  <a:lnTo>
                    <a:pt x="604838" y="73819"/>
                  </a:lnTo>
                  <a:lnTo>
                    <a:pt x="559594" y="0"/>
                  </a:lnTo>
                  <a:lnTo>
                    <a:pt x="971550" y="45244"/>
                  </a:lnTo>
                  <a:lnTo>
                    <a:pt x="985838" y="76200"/>
                  </a:lnTo>
                  <a:lnTo>
                    <a:pt x="976313" y="92869"/>
                  </a:lnTo>
                  <a:lnTo>
                    <a:pt x="957263" y="107156"/>
                  </a:lnTo>
                  <a:lnTo>
                    <a:pt x="909638" y="138113"/>
                  </a:lnTo>
                  <a:lnTo>
                    <a:pt x="866775" y="180975"/>
                  </a:lnTo>
                  <a:lnTo>
                    <a:pt x="819150" y="242888"/>
                  </a:lnTo>
                  <a:lnTo>
                    <a:pt x="704850" y="400050"/>
                  </a:lnTo>
                  <a:lnTo>
                    <a:pt x="583406" y="554831"/>
                  </a:lnTo>
                  <a:lnTo>
                    <a:pt x="445294" y="719138"/>
                  </a:lnTo>
                  <a:lnTo>
                    <a:pt x="316706" y="873919"/>
                  </a:lnTo>
                  <a:lnTo>
                    <a:pt x="152400" y="1054894"/>
                  </a:lnTo>
                  <a:lnTo>
                    <a:pt x="0" y="1085850"/>
                  </a:lnTo>
                  <a:lnTo>
                    <a:pt x="45244" y="997744"/>
                  </a:lnTo>
                  <a:lnTo>
                    <a:pt x="169069" y="826294"/>
                  </a:lnTo>
                  <a:lnTo>
                    <a:pt x="266700" y="695325"/>
                  </a:lnTo>
                  <a:lnTo>
                    <a:pt x="366713" y="545306"/>
                  </a:lnTo>
                  <a:lnTo>
                    <a:pt x="423863" y="457200"/>
                  </a:lnTo>
                  <a:lnTo>
                    <a:pt x="49291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C2D65B3-FD97-1A4F-91A1-DAF4C3AE5056}"/>
                </a:ext>
              </a:extLst>
            </p:cNvPr>
            <p:cNvSpPr/>
            <p:nvPr/>
          </p:nvSpPr>
          <p:spPr>
            <a:xfrm>
              <a:off x="4486275" y="2808288"/>
              <a:ext cx="2398713" cy="1819275"/>
            </a:xfrm>
            <a:custGeom>
              <a:avLst/>
              <a:gdLst>
                <a:gd name="connsiteX0" fmla="*/ 1350169 w 2397919"/>
                <a:gd name="connsiteY0" fmla="*/ 271462 h 1819275"/>
                <a:gd name="connsiteX1" fmla="*/ 957263 w 2397919"/>
                <a:gd name="connsiteY1" fmla="*/ 330994 h 1819275"/>
                <a:gd name="connsiteX2" fmla="*/ 816769 w 2397919"/>
                <a:gd name="connsiteY2" fmla="*/ 357187 h 1819275"/>
                <a:gd name="connsiteX3" fmla="*/ 511969 w 2397919"/>
                <a:gd name="connsiteY3" fmla="*/ 409575 h 1819275"/>
                <a:gd name="connsiteX4" fmla="*/ 200025 w 2397919"/>
                <a:gd name="connsiteY4" fmla="*/ 469106 h 1819275"/>
                <a:gd name="connsiteX5" fmla="*/ 42863 w 2397919"/>
                <a:gd name="connsiteY5" fmla="*/ 466725 h 1819275"/>
                <a:gd name="connsiteX6" fmla="*/ 0 w 2397919"/>
                <a:gd name="connsiteY6" fmla="*/ 342900 h 1819275"/>
                <a:gd name="connsiteX7" fmla="*/ 123825 w 2397919"/>
                <a:gd name="connsiteY7" fmla="*/ 319087 h 1819275"/>
                <a:gd name="connsiteX8" fmla="*/ 383381 w 2397919"/>
                <a:gd name="connsiteY8" fmla="*/ 278606 h 1819275"/>
                <a:gd name="connsiteX9" fmla="*/ 659606 w 2397919"/>
                <a:gd name="connsiteY9" fmla="*/ 230981 h 1819275"/>
                <a:gd name="connsiteX10" fmla="*/ 873919 w 2397919"/>
                <a:gd name="connsiteY10" fmla="*/ 195262 h 1819275"/>
                <a:gd name="connsiteX11" fmla="*/ 1031081 w 2397919"/>
                <a:gd name="connsiteY11" fmla="*/ 178594 h 1819275"/>
                <a:gd name="connsiteX12" fmla="*/ 1316831 w 2397919"/>
                <a:gd name="connsiteY12" fmla="*/ 140494 h 1819275"/>
                <a:gd name="connsiteX13" fmla="*/ 1738313 w 2397919"/>
                <a:gd name="connsiteY13" fmla="*/ 90487 h 1819275"/>
                <a:gd name="connsiteX14" fmla="*/ 1864519 w 2397919"/>
                <a:gd name="connsiteY14" fmla="*/ 80962 h 1819275"/>
                <a:gd name="connsiteX15" fmla="*/ 1902619 w 2397919"/>
                <a:gd name="connsiteY15" fmla="*/ 73819 h 1819275"/>
                <a:gd name="connsiteX16" fmla="*/ 1940719 w 2397919"/>
                <a:gd name="connsiteY16" fmla="*/ 64294 h 1819275"/>
                <a:gd name="connsiteX17" fmla="*/ 1981200 w 2397919"/>
                <a:gd name="connsiteY17" fmla="*/ 52387 h 1819275"/>
                <a:gd name="connsiteX18" fmla="*/ 2019300 w 2397919"/>
                <a:gd name="connsiteY18" fmla="*/ 35719 h 1819275"/>
                <a:gd name="connsiteX19" fmla="*/ 2057400 w 2397919"/>
                <a:gd name="connsiteY19" fmla="*/ 9525 h 1819275"/>
                <a:gd name="connsiteX20" fmla="*/ 2078831 w 2397919"/>
                <a:gd name="connsiteY20" fmla="*/ 0 h 1819275"/>
                <a:gd name="connsiteX21" fmla="*/ 2100263 w 2397919"/>
                <a:gd name="connsiteY21" fmla="*/ 0 h 1819275"/>
                <a:gd name="connsiteX22" fmla="*/ 2128838 w 2397919"/>
                <a:gd name="connsiteY22" fmla="*/ 9525 h 1819275"/>
                <a:gd name="connsiteX23" fmla="*/ 2176463 w 2397919"/>
                <a:gd name="connsiteY23" fmla="*/ 45244 h 1819275"/>
                <a:gd name="connsiteX24" fmla="*/ 2257425 w 2397919"/>
                <a:gd name="connsiteY24" fmla="*/ 114300 h 1819275"/>
                <a:gd name="connsiteX25" fmla="*/ 2345531 w 2397919"/>
                <a:gd name="connsiteY25" fmla="*/ 200025 h 1819275"/>
                <a:gd name="connsiteX26" fmla="*/ 2395538 w 2397919"/>
                <a:gd name="connsiteY26" fmla="*/ 254794 h 1819275"/>
                <a:gd name="connsiteX27" fmla="*/ 2397919 w 2397919"/>
                <a:gd name="connsiteY27" fmla="*/ 266700 h 1819275"/>
                <a:gd name="connsiteX28" fmla="*/ 2366963 w 2397919"/>
                <a:gd name="connsiteY28" fmla="*/ 333375 h 1819275"/>
                <a:gd name="connsiteX29" fmla="*/ 2307431 w 2397919"/>
                <a:gd name="connsiteY29" fmla="*/ 454819 h 1819275"/>
                <a:gd name="connsiteX30" fmla="*/ 2252663 w 2397919"/>
                <a:gd name="connsiteY30" fmla="*/ 840581 h 1819275"/>
                <a:gd name="connsiteX31" fmla="*/ 2200275 w 2397919"/>
                <a:gd name="connsiteY31" fmla="*/ 1140619 h 1819275"/>
                <a:gd name="connsiteX32" fmla="*/ 2152650 w 2397919"/>
                <a:gd name="connsiteY32" fmla="*/ 1428750 h 1819275"/>
                <a:gd name="connsiteX33" fmla="*/ 2131219 w 2397919"/>
                <a:gd name="connsiteY33" fmla="*/ 1562100 h 1819275"/>
                <a:gd name="connsiteX34" fmla="*/ 2128838 w 2397919"/>
                <a:gd name="connsiteY34" fmla="*/ 1635919 h 1819275"/>
                <a:gd name="connsiteX35" fmla="*/ 2121694 w 2397919"/>
                <a:gd name="connsiteY35" fmla="*/ 1700212 h 1819275"/>
                <a:gd name="connsiteX36" fmla="*/ 2109788 w 2397919"/>
                <a:gd name="connsiteY36" fmla="*/ 1750219 h 1819275"/>
                <a:gd name="connsiteX37" fmla="*/ 2085975 w 2397919"/>
                <a:gd name="connsiteY37" fmla="*/ 1793081 h 1819275"/>
                <a:gd name="connsiteX38" fmla="*/ 2064544 w 2397919"/>
                <a:gd name="connsiteY38" fmla="*/ 1814512 h 1819275"/>
                <a:gd name="connsiteX39" fmla="*/ 2038350 w 2397919"/>
                <a:gd name="connsiteY39" fmla="*/ 1819275 h 1819275"/>
                <a:gd name="connsiteX40" fmla="*/ 2000250 w 2397919"/>
                <a:gd name="connsiteY40" fmla="*/ 1816894 h 1819275"/>
                <a:gd name="connsiteX41" fmla="*/ 1971675 w 2397919"/>
                <a:gd name="connsiteY41" fmla="*/ 1802606 h 1819275"/>
                <a:gd name="connsiteX42" fmla="*/ 1945481 w 2397919"/>
                <a:gd name="connsiteY42" fmla="*/ 1778794 h 1819275"/>
                <a:gd name="connsiteX43" fmla="*/ 1919288 w 2397919"/>
                <a:gd name="connsiteY43" fmla="*/ 1747837 h 1819275"/>
                <a:gd name="connsiteX44" fmla="*/ 1890713 w 2397919"/>
                <a:gd name="connsiteY44" fmla="*/ 1700212 h 1819275"/>
                <a:gd name="connsiteX45" fmla="*/ 1933575 w 2397919"/>
                <a:gd name="connsiteY45" fmla="*/ 1509712 h 1819275"/>
                <a:gd name="connsiteX46" fmla="*/ 1995488 w 2397919"/>
                <a:gd name="connsiteY46" fmla="*/ 919162 h 1819275"/>
                <a:gd name="connsiteX47" fmla="*/ 2024063 w 2397919"/>
                <a:gd name="connsiteY47" fmla="*/ 750094 h 1819275"/>
                <a:gd name="connsiteX48" fmla="*/ 2040731 w 2397919"/>
                <a:gd name="connsiteY48" fmla="*/ 395287 h 1819275"/>
                <a:gd name="connsiteX49" fmla="*/ 2043113 w 2397919"/>
                <a:gd name="connsiteY49" fmla="*/ 321469 h 1819275"/>
                <a:gd name="connsiteX50" fmla="*/ 2038350 w 2397919"/>
                <a:gd name="connsiteY50" fmla="*/ 283369 h 1819275"/>
                <a:gd name="connsiteX51" fmla="*/ 2028825 w 2397919"/>
                <a:gd name="connsiteY51" fmla="*/ 264319 h 1819275"/>
                <a:gd name="connsiteX52" fmla="*/ 2009775 w 2397919"/>
                <a:gd name="connsiteY52" fmla="*/ 247650 h 1819275"/>
                <a:gd name="connsiteX53" fmla="*/ 1988344 w 2397919"/>
                <a:gd name="connsiteY53" fmla="*/ 233362 h 1819275"/>
                <a:gd name="connsiteX54" fmla="*/ 1962150 w 2397919"/>
                <a:gd name="connsiteY54" fmla="*/ 223837 h 1819275"/>
                <a:gd name="connsiteX55" fmla="*/ 1919288 w 2397919"/>
                <a:gd name="connsiteY55" fmla="*/ 221456 h 1819275"/>
                <a:gd name="connsiteX56" fmla="*/ 1778794 w 2397919"/>
                <a:gd name="connsiteY56" fmla="*/ 228600 h 1819275"/>
                <a:gd name="connsiteX57" fmla="*/ 1350169 w 2397919"/>
                <a:gd name="connsiteY57" fmla="*/ 271462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7919" h="1819275">
                  <a:moveTo>
                    <a:pt x="1350169" y="271462"/>
                  </a:moveTo>
                  <a:lnTo>
                    <a:pt x="957263" y="330994"/>
                  </a:lnTo>
                  <a:lnTo>
                    <a:pt x="816769" y="357187"/>
                  </a:lnTo>
                  <a:lnTo>
                    <a:pt x="511969" y="409575"/>
                  </a:lnTo>
                  <a:lnTo>
                    <a:pt x="200025" y="469106"/>
                  </a:lnTo>
                  <a:lnTo>
                    <a:pt x="42863" y="466725"/>
                  </a:lnTo>
                  <a:lnTo>
                    <a:pt x="0" y="342900"/>
                  </a:lnTo>
                  <a:lnTo>
                    <a:pt x="123825" y="319087"/>
                  </a:lnTo>
                  <a:lnTo>
                    <a:pt x="383381" y="278606"/>
                  </a:lnTo>
                  <a:lnTo>
                    <a:pt x="659606" y="230981"/>
                  </a:lnTo>
                  <a:lnTo>
                    <a:pt x="873919" y="195262"/>
                  </a:lnTo>
                  <a:lnTo>
                    <a:pt x="1031081" y="178594"/>
                  </a:lnTo>
                  <a:lnTo>
                    <a:pt x="1316831" y="140494"/>
                  </a:lnTo>
                  <a:lnTo>
                    <a:pt x="1738313" y="90487"/>
                  </a:lnTo>
                  <a:lnTo>
                    <a:pt x="1864519" y="80962"/>
                  </a:lnTo>
                  <a:lnTo>
                    <a:pt x="1902619" y="73819"/>
                  </a:lnTo>
                  <a:lnTo>
                    <a:pt x="1940719" y="64294"/>
                  </a:lnTo>
                  <a:lnTo>
                    <a:pt x="1981200" y="52387"/>
                  </a:lnTo>
                  <a:lnTo>
                    <a:pt x="2019300" y="35719"/>
                  </a:lnTo>
                  <a:lnTo>
                    <a:pt x="2057400" y="9525"/>
                  </a:lnTo>
                  <a:lnTo>
                    <a:pt x="2078831" y="0"/>
                  </a:lnTo>
                  <a:lnTo>
                    <a:pt x="2100263" y="0"/>
                  </a:lnTo>
                  <a:lnTo>
                    <a:pt x="2128838" y="9525"/>
                  </a:lnTo>
                  <a:lnTo>
                    <a:pt x="2176463" y="45244"/>
                  </a:lnTo>
                  <a:lnTo>
                    <a:pt x="2257425" y="114300"/>
                  </a:lnTo>
                  <a:lnTo>
                    <a:pt x="2345531" y="200025"/>
                  </a:lnTo>
                  <a:lnTo>
                    <a:pt x="2395538" y="254794"/>
                  </a:lnTo>
                  <a:lnTo>
                    <a:pt x="2397919" y="266700"/>
                  </a:lnTo>
                  <a:lnTo>
                    <a:pt x="2366963" y="333375"/>
                  </a:lnTo>
                  <a:lnTo>
                    <a:pt x="2307431" y="454819"/>
                  </a:lnTo>
                  <a:lnTo>
                    <a:pt x="2252663" y="840581"/>
                  </a:lnTo>
                  <a:lnTo>
                    <a:pt x="2200275" y="1140619"/>
                  </a:lnTo>
                  <a:lnTo>
                    <a:pt x="2152650" y="1428750"/>
                  </a:lnTo>
                  <a:lnTo>
                    <a:pt x="2131219" y="1562100"/>
                  </a:lnTo>
                  <a:cubicBezTo>
                    <a:pt x="2130425" y="1586706"/>
                    <a:pt x="2129632" y="1611313"/>
                    <a:pt x="2128838" y="1635919"/>
                  </a:cubicBezTo>
                  <a:lnTo>
                    <a:pt x="2121694" y="1700212"/>
                  </a:lnTo>
                  <a:lnTo>
                    <a:pt x="2109788" y="1750219"/>
                  </a:lnTo>
                  <a:lnTo>
                    <a:pt x="2085975" y="1793081"/>
                  </a:lnTo>
                  <a:lnTo>
                    <a:pt x="2064544" y="1814512"/>
                  </a:lnTo>
                  <a:lnTo>
                    <a:pt x="2038350" y="1819275"/>
                  </a:lnTo>
                  <a:lnTo>
                    <a:pt x="2000250" y="1816894"/>
                  </a:lnTo>
                  <a:lnTo>
                    <a:pt x="1971675" y="1802606"/>
                  </a:lnTo>
                  <a:lnTo>
                    <a:pt x="1945481" y="1778794"/>
                  </a:lnTo>
                  <a:lnTo>
                    <a:pt x="1919288" y="1747837"/>
                  </a:lnTo>
                  <a:lnTo>
                    <a:pt x="1890713" y="1700212"/>
                  </a:lnTo>
                  <a:lnTo>
                    <a:pt x="1933575" y="1509712"/>
                  </a:lnTo>
                  <a:lnTo>
                    <a:pt x="1995488" y="919162"/>
                  </a:lnTo>
                  <a:lnTo>
                    <a:pt x="2024063" y="750094"/>
                  </a:lnTo>
                  <a:lnTo>
                    <a:pt x="2040731" y="395287"/>
                  </a:lnTo>
                  <a:lnTo>
                    <a:pt x="2043113" y="321469"/>
                  </a:lnTo>
                  <a:lnTo>
                    <a:pt x="2038350" y="283369"/>
                  </a:lnTo>
                  <a:lnTo>
                    <a:pt x="2028825" y="264319"/>
                  </a:lnTo>
                  <a:lnTo>
                    <a:pt x="2009775" y="247650"/>
                  </a:lnTo>
                  <a:lnTo>
                    <a:pt x="1988344" y="233362"/>
                  </a:lnTo>
                  <a:lnTo>
                    <a:pt x="1962150" y="223837"/>
                  </a:lnTo>
                  <a:lnTo>
                    <a:pt x="1919288" y="221456"/>
                  </a:lnTo>
                  <a:lnTo>
                    <a:pt x="1778794" y="228600"/>
                  </a:lnTo>
                  <a:lnTo>
                    <a:pt x="1350169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F2383C3-EBBD-F344-8BB6-392CFC1607D2}"/>
                </a:ext>
              </a:extLst>
            </p:cNvPr>
            <p:cNvSpPr/>
            <p:nvPr/>
          </p:nvSpPr>
          <p:spPr>
            <a:xfrm>
              <a:off x="5276850" y="3105150"/>
              <a:ext cx="390525" cy="1350963"/>
            </a:xfrm>
            <a:custGeom>
              <a:avLst/>
              <a:gdLst>
                <a:gd name="connsiteX0" fmla="*/ 135731 w 390525"/>
                <a:gd name="connsiteY0" fmla="*/ 921544 h 1350169"/>
                <a:gd name="connsiteX1" fmla="*/ 140494 w 390525"/>
                <a:gd name="connsiteY1" fmla="*/ 681038 h 1350169"/>
                <a:gd name="connsiteX2" fmla="*/ 138113 w 390525"/>
                <a:gd name="connsiteY2" fmla="*/ 516731 h 1350169"/>
                <a:gd name="connsiteX3" fmla="*/ 140494 w 390525"/>
                <a:gd name="connsiteY3" fmla="*/ 338138 h 1350169"/>
                <a:gd name="connsiteX4" fmla="*/ 133350 w 390525"/>
                <a:gd name="connsiteY4" fmla="*/ 259556 h 1350169"/>
                <a:gd name="connsiteX5" fmla="*/ 123825 w 390525"/>
                <a:gd name="connsiteY5" fmla="*/ 209550 h 1350169"/>
                <a:gd name="connsiteX6" fmla="*/ 109538 w 390525"/>
                <a:gd name="connsiteY6" fmla="*/ 161925 h 1350169"/>
                <a:gd name="connsiteX7" fmla="*/ 97631 w 390525"/>
                <a:gd name="connsiteY7" fmla="*/ 133350 h 1350169"/>
                <a:gd name="connsiteX8" fmla="*/ 88106 w 390525"/>
                <a:gd name="connsiteY8" fmla="*/ 104775 h 1350169"/>
                <a:gd name="connsiteX9" fmla="*/ 0 w 390525"/>
                <a:gd name="connsiteY9" fmla="*/ 0 h 1350169"/>
                <a:gd name="connsiteX10" fmla="*/ 169069 w 390525"/>
                <a:gd name="connsiteY10" fmla="*/ 23813 h 1350169"/>
                <a:gd name="connsiteX11" fmla="*/ 254794 w 390525"/>
                <a:gd name="connsiteY11" fmla="*/ 83344 h 1350169"/>
                <a:gd name="connsiteX12" fmla="*/ 292894 w 390525"/>
                <a:gd name="connsiteY12" fmla="*/ 107156 h 1350169"/>
                <a:gd name="connsiteX13" fmla="*/ 330994 w 390525"/>
                <a:gd name="connsiteY13" fmla="*/ 142875 h 1350169"/>
                <a:gd name="connsiteX14" fmla="*/ 366713 w 390525"/>
                <a:gd name="connsiteY14" fmla="*/ 173831 h 1350169"/>
                <a:gd name="connsiteX15" fmla="*/ 383381 w 390525"/>
                <a:gd name="connsiteY15" fmla="*/ 190500 h 1350169"/>
                <a:gd name="connsiteX16" fmla="*/ 390525 w 390525"/>
                <a:gd name="connsiteY16" fmla="*/ 202406 h 1350169"/>
                <a:gd name="connsiteX17" fmla="*/ 383381 w 390525"/>
                <a:gd name="connsiteY17" fmla="*/ 235744 h 1350169"/>
                <a:gd name="connsiteX18" fmla="*/ 361950 w 390525"/>
                <a:gd name="connsiteY18" fmla="*/ 288131 h 1350169"/>
                <a:gd name="connsiteX19" fmla="*/ 338138 w 390525"/>
                <a:gd name="connsiteY19" fmla="*/ 326231 h 1350169"/>
                <a:gd name="connsiteX20" fmla="*/ 338138 w 390525"/>
                <a:gd name="connsiteY20" fmla="*/ 519113 h 1350169"/>
                <a:gd name="connsiteX21" fmla="*/ 338138 w 390525"/>
                <a:gd name="connsiteY21" fmla="*/ 707231 h 1350169"/>
                <a:gd name="connsiteX22" fmla="*/ 338138 w 390525"/>
                <a:gd name="connsiteY22" fmla="*/ 1328738 h 1350169"/>
                <a:gd name="connsiteX23" fmla="*/ 135731 w 390525"/>
                <a:gd name="connsiteY23" fmla="*/ 1350169 h 1350169"/>
                <a:gd name="connsiteX24" fmla="*/ 135731 w 390525"/>
                <a:gd name="connsiteY24" fmla="*/ 921544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1350169">
                  <a:moveTo>
                    <a:pt x="135731" y="921544"/>
                  </a:moveTo>
                  <a:cubicBezTo>
                    <a:pt x="137319" y="841375"/>
                    <a:pt x="138906" y="761207"/>
                    <a:pt x="140494" y="681038"/>
                  </a:cubicBezTo>
                  <a:cubicBezTo>
                    <a:pt x="139700" y="626269"/>
                    <a:pt x="138907" y="571500"/>
                    <a:pt x="138113" y="516731"/>
                  </a:cubicBezTo>
                  <a:cubicBezTo>
                    <a:pt x="138907" y="457200"/>
                    <a:pt x="139700" y="397669"/>
                    <a:pt x="140494" y="338138"/>
                  </a:cubicBezTo>
                  <a:lnTo>
                    <a:pt x="133350" y="259556"/>
                  </a:lnTo>
                  <a:lnTo>
                    <a:pt x="123825" y="209550"/>
                  </a:lnTo>
                  <a:lnTo>
                    <a:pt x="109538" y="161925"/>
                  </a:lnTo>
                  <a:lnTo>
                    <a:pt x="97631" y="133350"/>
                  </a:lnTo>
                  <a:lnTo>
                    <a:pt x="88106" y="104775"/>
                  </a:lnTo>
                  <a:lnTo>
                    <a:pt x="0" y="0"/>
                  </a:lnTo>
                  <a:lnTo>
                    <a:pt x="169069" y="23813"/>
                  </a:lnTo>
                  <a:lnTo>
                    <a:pt x="254794" y="83344"/>
                  </a:lnTo>
                  <a:lnTo>
                    <a:pt x="292894" y="107156"/>
                  </a:lnTo>
                  <a:lnTo>
                    <a:pt x="330994" y="142875"/>
                  </a:lnTo>
                  <a:lnTo>
                    <a:pt x="366713" y="173831"/>
                  </a:lnTo>
                  <a:lnTo>
                    <a:pt x="383381" y="190500"/>
                  </a:lnTo>
                  <a:lnTo>
                    <a:pt x="390525" y="202406"/>
                  </a:lnTo>
                  <a:lnTo>
                    <a:pt x="383381" y="235744"/>
                  </a:lnTo>
                  <a:lnTo>
                    <a:pt x="361950" y="288131"/>
                  </a:lnTo>
                  <a:lnTo>
                    <a:pt x="338138" y="326231"/>
                  </a:lnTo>
                  <a:lnTo>
                    <a:pt x="338138" y="519113"/>
                  </a:lnTo>
                  <a:lnTo>
                    <a:pt x="338138" y="707231"/>
                  </a:lnTo>
                  <a:lnTo>
                    <a:pt x="338138" y="1328738"/>
                  </a:lnTo>
                  <a:lnTo>
                    <a:pt x="135731" y="1350169"/>
                  </a:lnTo>
                  <a:lnTo>
                    <a:pt x="135731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83BB229-199B-BA4A-9841-E121F19F210D}"/>
                </a:ext>
              </a:extLst>
            </p:cNvPr>
            <p:cNvSpPr/>
            <p:nvPr/>
          </p:nvSpPr>
          <p:spPr>
            <a:xfrm>
              <a:off x="4572000" y="3560763"/>
              <a:ext cx="1979613" cy="336550"/>
            </a:xfrm>
            <a:custGeom>
              <a:avLst/>
              <a:gdLst>
                <a:gd name="connsiteX0" fmla="*/ 1321594 w 1978819"/>
                <a:gd name="connsiteY0" fmla="*/ 204787 h 338137"/>
                <a:gd name="connsiteX1" fmla="*/ 1033463 w 1978819"/>
                <a:gd name="connsiteY1" fmla="*/ 226219 h 338137"/>
                <a:gd name="connsiteX2" fmla="*/ 823913 w 1978819"/>
                <a:gd name="connsiteY2" fmla="*/ 252412 h 338137"/>
                <a:gd name="connsiteX3" fmla="*/ 552450 w 1978819"/>
                <a:gd name="connsiteY3" fmla="*/ 290512 h 338137"/>
                <a:gd name="connsiteX4" fmla="*/ 390525 w 1978819"/>
                <a:gd name="connsiteY4" fmla="*/ 311944 h 338137"/>
                <a:gd name="connsiteX5" fmla="*/ 271463 w 1978819"/>
                <a:gd name="connsiteY5" fmla="*/ 326231 h 338137"/>
                <a:gd name="connsiteX6" fmla="*/ 19050 w 1978819"/>
                <a:gd name="connsiteY6" fmla="*/ 338137 h 338137"/>
                <a:gd name="connsiteX7" fmla="*/ 0 w 1978819"/>
                <a:gd name="connsiteY7" fmla="*/ 185737 h 338137"/>
                <a:gd name="connsiteX8" fmla="*/ 180975 w 1978819"/>
                <a:gd name="connsiteY8" fmla="*/ 178594 h 338137"/>
                <a:gd name="connsiteX9" fmla="*/ 321469 w 1978819"/>
                <a:gd name="connsiteY9" fmla="*/ 166687 h 338137"/>
                <a:gd name="connsiteX10" fmla="*/ 535781 w 1978819"/>
                <a:gd name="connsiteY10" fmla="*/ 138112 h 338137"/>
                <a:gd name="connsiteX11" fmla="*/ 847725 w 1978819"/>
                <a:gd name="connsiteY11" fmla="*/ 90487 h 338137"/>
                <a:gd name="connsiteX12" fmla="*/ 1054894 w 1978819"/>
                <a:gd name="connsiteY12" fmla="*/ 71437 h 338137"/>
                <a:gd name="connsiteX13" fmla="*/ 1354931 w 1978819"/>
                <a:gd name="connsiteY13" fmla="*/ 45244 h 338137"/>
                <a:gd name="connsiteX14" fmla="*/ 1683544 w 1978819"/>
                <a:gd name="connsiteY14" fmla="*/ 19050 h 338137"/>
                <a:gd name="connsiteX15" fmla="*/ 1978819 w 1978819"/>
                <a:gd name="connsiteY15" fmla="*/ 0 h 338137"/>
                <a:gd name="connsiteX16" fmla="*/ 1978819 w 1978819"/>
                <a:gd name="connsiteY16" fmla="*/ 150019 h 338137"/>
                <a:gd name="connsiteX17" fmla="*/ 1321594 w 1978819"/>
                <a:gd name="connsiteY17" fmla="*/ 20478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8819" h="338137">
                  <a:moveTo>
                    <a:pt x="1321594" y="204787"/>
                  </a:moveTo>
                  <a:lnTo>
                    <a:pt x="1033463" y="226219"/>
                  </a:lnTo>
                  <a:lnTo>
                    <a:pt x="823913" y="252412"/>
                  </a:lnTo>
                  <a:lnTo>
                    <a:pt x="552450" y="290512"/>
                  </a:lnTo>
                  <a:lnTo>
                    <a:pt x="390525" y="311944"/>
                  </a:lnTo>
                  <a:lnTo>
                    <a:pt x="271463" y="326231"/>
                  </a:lnTo>
                  <a:lnTo>
                    <a:pt x="19050" y="338137"/>
                  </a:lnTo>
                  <a:lnTo>
                    <a:pt x="0" y="185737"/>
                  </a:lnTo>
                  <a:lnTo>
                    <a:pt x="180975" y="178594"/>
                  </a:lnTo>
                  <a:lnTo>
                    <a:pt x="321469" y="166687"/>
                  </a:lnTo>
                  <a:lnTo>
                    <a:pt x="535781" y="138112"/>
                  </a:lnTo>
                  <a:lnTo>
                    <a:pt x="847725" y="90487"/>
                  </a:lnTo>
                  <a:lnTo>
                    <a:pt x="1054894" y="71437"/>
                  </a:lnTo>
                  <a:lnTo>
                    <a:pt x="1354931" y="45244"/>
                  </a:lnTo>
                  <a:lnTo>
                    <a:pt x="1683544" y="19050"/>
                  </a:lnTo>
                  <a:lnTo>
                    <a:pt x="1978819" y="0"/>
                  </a:lnTo>
                  <a:lnTo>
                    <a:pt x="1978819" y="150019"/>
                  </a:lnTo>
                  <a:lnTo>
                    <a:pt x="132159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C17F41D-20A8-C047-8FBC-3C790A22B8C5}"/>
                </a:ext>
              </a:extLst>
            </p:cNvPr>
            <p:cNvSpPr/>
            <p:nvPr/>
          </p:nvSpPr>
          <p:spPr>
            <a:xfrm>
              <a:off x="4633913" y="4319588"/>
              <a:ext cx="1812925" cy="254000"/>
            </a:xfrm>
            <a:custGeom>
              <a:avLst/>
              <a:gdLst>
                <a:gd name="connsiteX0" fmla="*/ 669131 w 1812131"/>
                <a:gd name="connsiteY0" fmla="*/ 228600 h 254793"/>
                <a:gd name="connsiteX1" fmla="*/ 9525 w 1812131"/>
                <a:gd name="connsiteY1" fmla="*/ 254793 h 254793"/>
                <a:gd name="connsiteX2" fmla="*/ 0 w 1812131"/>
                <a:gd name="connsiteY2" fmla="*/ 114300 h 254793"/>
                <a:gd name="connsiteX3" fmla="*/ 292893 w 1812131"/>
                <a:gd name="connsiteY3" fmla="*/ 100012 h 254793"/>
                <a:gd name="connsiteX4" fmla="*/ 783431 w 1812131"/>
                <a:gd name="connsiteY4" fmla="*/ 69056 h 254793"/>
                <a:gd name="connsiteX5" fmla="*/ 978693 w 1812131"/>
                <a:gd name="connsiteY5" fmla="*/ 52387 h 254793"/>
                <a:gd name="connsiteX6" fmla="*/ 1393031 w 1812131"/>
                <a:gd name="connsiteY6" fmla="*/ 26193 h 254793"/>
                <a:gd name="connsiteX7" fmla="*/ 1800225 w 1812131"/>
                <a:gd name="connsiteY7" fmla="*/ 0 h 254793"/>
                <a:gd name="connsiteX8" fmla="*/ 1812131 w 1812131"/>
                <a:gd name="connsiteY8" fmla="*/ 180975 h 254793"/>
                <a:gd name="connsiteX9" fmla="*/ 1738312 w 1812131"/>
                <a:gd name="connsiteY9" fmla="*/ 188118 h 254793"/>
                <a:gd name="connsiteX10" fmla="*/ 1481137 w 1812131"/>
                <a:gd name="connsiteY10" fmla="*/ 192881 h 254793"/>
                <a:gd name="connsiteX11" fmla="*/ 1104900 w 1812131"/>
                <a:gd name="connsiteY11" fmla="*/ 214312 h 254793"/>
                <a:gd name="connsiteX12" fmla="*/ 669131 w 1812131"/>
                <a:gd name="connsiteY12" fmla="*/ 228600 h 25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2131" h="254793">
                  <a:moveTo>
                    <a:pt x="669131" y="228600"/>
                  </a:moveTo>
                  <a:lnTo>
                    <a:pt x="9525" y="254793"/>
                  </a:lnTo>
                  <a:lnTo>
                    <a:pt x="0" y="114300"/>
                  </a:lnTo>
                  <a:lnTo>
                    <a:pt x="292893" y="100012"/>
                  </a:lnTo>
                  <a:lnTo>
                    <a:pt x="783431" y="69056"/>
                  </a:lnTo>
                  <a:lnTo>
                    <a:pt x="978693" y="52387"/>
                  </a:lnTo>
                  <a:lnTo>
                    <a:pt x="1393031" y="26193"/>
                  </a:lnTo>
                  <a:lnTo>
                    <a:pt x="1800225" y="0"/>
                  </a:lnTo>
                  <a:lnTo>
                    <a:pt x="1812131" y="180975"/>
                  </a:lnTo>
                  <a:lnTo>
                    <a:pt x="1738312" y="188118"/>
                  </a:lnTo>
                  <a:lnTo>
                    <a:pt x="1481137" y="192881"/>
                  </a:lnTo>
                  <a:lnTo>
                    <a:pt x="1104900" y="214312"/>
                  </a:lnTo>
                  <a:lnTo>
                    <a:pt x="669131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187386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89821C5-7005-0942-8ED9-048371002BAF}"/>
              </a:ext>
            </a:extLst>
          </p:cNvPr>
          <p:cNvSpPr/>
          <p:nvPr/>
        </p:nvSpPr>
        <p:spPr>
          <a:xfrm>
            <a:off x="3590925" y="2373313"/>
            <a:ext cx="2690813" cy="565150"/>
          </a:xfrm>
          <a:custGeom>
            <a:avLst/>
            <a:gdLst>
              <a:gd name="connsiteX0" fmla="*/ 888206 w 2690813"/>
              <a:gd name="connsiteY0" fmla="*/ 507207 h 564357"/>
              <a:gd name="connsiteX1" fmla="*/ 1069181 w 2690813"/>
              <a:gd name="connsiteY1" fmla="*/ 476250 h 564357"/>
              <a:gd name="connsiteX2" fmla="*/ 1221581 w 2690813"/>
              <a:gd name="connsiteY2" fmla="*/ 450057 h 564357"/>
              <a:gd name="connsiteX3" fmla="*/ 1464469 w 2690813"/>
              <a:gd name="connsiteY3" fmla="*/ 409575 h 564357"/>
              <a:gd name="connsiteX4" fmla="*/ 1764506 w 2690813"/>
              <a:gd name="connsiteY4" fmla="*/ 378619 h 564357"/>
              <a:gd name="connsiteX5" fmla="*/ 2040731 w 2690813"/>
              <a:gd name="connsiteY5" fmla="*/ 340519 h 564357"/>
              <a:gd name="connsiteX6" fmla="*/ 2316956 w 2690813"/>
              <a:gd name="connsiteY6" fmla="*/ 302419 h 564357"/>
              <a:gd name="connsiteX7" fmla="*/ 2521744 w 2690813"/>
              <a:gd name="connsiteY7" fmla="*/ 280988 h 564357"/>
              <a:gd name="connsiteX8" fmla="*/ 2593181 w 2690813"/>
              <a:gd name="connsiteY8" fmla="*/ 273844 h 564357"/>
              <a:gd name="connsiteX9" fmla="*/ 2638425 w 2690813"/>
              <a:gd name="connsiteY9" fmla="*/ 266700 h 564357"/>
              <a:gd name="connsiteX10" fmla="*/ 2662238 w 2690813"/>
              <a:gd name="connsiteY10" fmla="*/ 261938 h 564357"/>
              <a:gd name="connsiteX11" fmla="*/ 2683669 w 2690813"/>
              <a:gd name="connsiteY11" fmla="*/ 247650 h 564357"/>
              <a:gd name="connsiteX12" fmla="*/ 2690813 w 2690813"/>
              <a:gd name="connsiteY12" fmla="*/ 230982 h 564357"/>
              <a:gd name="connsiteX13" fmla="*/ 2690813 w 2690813"/>
              <a:gd name="connsiteY13" fmla="*/ 219075 h 564357"/>
              <a:gd name="connsiteX14" fmla="*/ 2686050 w 2690813"/>
              <a:gd name="connsiteY14" fmla="*/ 200025 h 564357"/>
              <a:gd name="connsiteX15" fmla="*/ 2674144 w 2690813"/>
              <a:gd name="connsiteY15" fmla="*/ 166688 h 564357"/>
              <a:gd name="connsiteX16" fmla="*/ 2657475 w 2690813"/>
              <a:gd name="connsiteY16" fmla="*/ 140494 h 564357"/>
              <a:gd name="connsiteX17" fmla="*/ 2638425 w 2690813"/>
              <a:gd name="connsiteY17" fmla="*/ 121444 h 564357"/>
              <a:gd name="connsiteX18" fmla="*/ 2593181 w 2690813"/>
              <a:gd name="connsiteY18" fmla="*/ 97632 h 564357"/>
              <a:gd name="connsiteX19" fmla="*/ 2524125 w 2690813"/>
              <a:gd name="connsiteY19" fmla="*/ 71438 h 564357"/>
              <a:gd name="connsiteX20" fmla="*/ 2445544 w 2690813"/>
              <a:gd name="connsiteY20" fmla="*/ 45244 h 564357"/>
              <a:gd name="connsiteX21" fmla="*/ 2371725 w 2690813"/>
              <a:gd name="connsiteY21" fmla="*/ 28575 h 564357"/>
              <a:gd name="connsiteX22" fmla="*/ 2281238 w 2690813"/>
              <a:gd name="connsiteY22" fmla="*/ 7144 h 564357"/>
              <a:gd name="connsiteX23" fmla="*/ 2235994 w 2690813"/>
              <a:gd name="connsiteY23" fmla="*/ 0 h 564357"/>
              <a:gd name="connsiteX24" fmla="*/ 2224088 w 2690813"/>
              <a:gd name="connsiteY24" fmla="*/ 2382 h 564357"/>
              <a:gd name="connsiteX25" fmla="*/ 2195513 w 2690813"/>
              <a:gd name="connsiteY25" fmla="*/ 9525 h 564357"/>
              <a:gd name="connsiteX26" fmla="*/ 2152650 w 2690813"/>
              <a:gd name="connsiteY26" fmla="*/ 28575 h 564357"/>
              <a:gd name="connsiteX27" fmla="*/ 2105025 w 2690813"/>
              <a:gd name="connsiteY27" fmla="*/ 54769 h 564357"/>
              <a:gd name="connsiteX28" fmla="*/ 2055019 w 2690813"/>
              <a:gd name="connsiteY28" fmla="*/ 88107 h 564357"/>
              <a:gd name="connsiteX29" fmla="*/ 2016919 w 2690813"/>
              <a:gd name="connsiteY29" fmla="*/ 104775 h 564357"/>
              <a:gd name="connsiteX30" fmla="*/ 1759744 w 2690813"/>
              <a:gd name="connsiteY30" fmla="*/ 178594 h 564357"/>
              <a:gd name="connsiteX31" fmla="*/ 1571625 w 2690813"/>
              <a:gd name="connsiteY31" fmla="*/ 219075 h 564357"/>
              <a:gd name="connsiteX32" fmla="*/ 1462088 w 2690813"/>
              <a:gd name="connsiteY32" fmla="*/ 235744 h 564357"/>
              <a:gd name="connsiteX33" fmla="*/ 1233488 w 2690813"/>
              <a:gd name="connsiteY33" fmla="*/ 252413 h 564357"/>
              <a:gd name="connsiteX34" fmla="*/ 1012031 w 2690813"/>
              <a:gd name="connsiteY34" fmla="*/ 280988 h 564357"/>
              <a:gd name="connsiteX35" fmla="*/ 776288 w 2690813"/>
              <a:gd name="connsiteY35" fmla="*/ 307182 h 564357"/>
              <a:gd name="connsiteX36" fmla="*/ 623888 w 2690813"/>
              <a:gd name="connsiteY36" fmla="*/ 319088 h 564357"/>
              <a:gd name="connsiteX37" fmla="*/ 507206 w 2690813"/>
              <a:gd name="connsiteY37" fmla="*/ 319088 h 564357"/>
              <a:gd name="connsiteX38" fmla="*/ 454819 w 2690813"/>
              <a:gd name="connsiteY38" fmla="*/ 319088 h 564357"/>
              <a:gd name="connsiteX39" fmla="*/ 378619 w 2690813"/>
              <a:gd name="connsiteY39" fmla="*/ 311944 h 564357"/>
              <a:gd name="connsiteX40" fmla="*/ 316706 w 2690813"/>
              <a:gd name="connsiteY40" fmla="*/ 304800 h 564357"/>
              <a:gd name="connsiteX41" fmla="*/ 228600 w 2690813"/>
              <a:gd name="connsiteY41" fmla="*/ 285750 h 564357"/>
              <a:gd name="connsiteX42" fmla="*/ 154781 w 2690813"/>
              <a:gd name="connsiteY42" fmla="*/ 261938 h 564357"/>
              <a:gd name="connsiteX43" fmla="*/ 102394 w 2690813"/>
              <a:gd name="connsiteY43" fmla="*/ 238125 h 564357"/>
              <a:gd name="connsiteX44" fmla="*/ 45244 w 2690813"/>
              <a:gd name="connsiteY44" fmla="*/ 209550 h 564357"/>
              <a:gd name="connsiteX45" fmla="*/ 16669 w 2690813"/>
              <a:gd name="connsiteY45" fmla="*/ 200025 h 564357"/>
              <a:gd name="connsiteX46" fmla="*/ 0 w 2690813"/>
              <a:gd name="connsiteY46" fmla="*/ 207169 h 564357"/>
              <a:gd name="connsiteX47" fmla="*/ 7144 w 2690813"/>
              <a:gd name="connsiteY47" fmla="*/ 235744 h 564357"/>
              <a:gd name="connsiteX48" fmla="*/ 33338 w 2690813"/>
              <a:gd name="connsiteY48" fmla="*/ 285750 h 564357"/>
              <a:gd name="connsiteX49" fmla="*/ 66675 w 2690813"/>
              <a:gd name="connsiteY49" fmla="*/ 328613 h 564357"/>
              <a:gd name="connsiteX50" fmla="*/ 116681 w 2690813"/>
              <a:gd name="connsiteY50" fmla="*/ 376238 h 564357"/>
              <a:gd name="connsiteX51" fmla="*/ 173831 w 2690813"/>
              <a:gd name="connsiteY51" fmla="*/ 423863 h 564357"/>
              <a:gd name="connsiteX52" fmla="*/ 247650 w 2690813"/>
              <a:gd name="connsiteY52" fmla="*/ 478632 h 564357"/>
              <a:gd name="connsiteX53" fmla="*/ 302419 w 2690813"/>
              <a:gd name="connsiteY53" fmla="*/ 514350 h 564357"/>
              <a:gd name="connsiteX54" fmla="*/ 338138 w 2690813"/>
              <a:gd name="connsiteY54" fmla="*/ 533400 h 564357"/>
              <a:gd name="connsiteX55" fmla="*/ 383381 w 2690813"/>
              <a:gd name="connsiteY55" fmla="*/ 552450 h 564357"/>
              <a:gd name="connsiteX56" fmla="*/ 423863 w 2690813"/>
              <a:gd name="connsiteY56" fmla="*/ 564357 h 564357"/>
              <a:gd name="connsiteX57" fmla="*/ 454819 w 2690813"/>
              <a:gd name="connsiteY57" fmla="*/ 564357 h 564357"/>
              <a:gd name="connsiteX58" fmla="*/ 590550 w 2690813"/>
              <a:gd name="connsiteY58" fmla="*/ 550069 h 564357"/>
              <a:gd name="connsiteX59" fmla="*/ 888206 w 2690813"/>
              <a:gd name="connsiteY59" fmla="*/ 507207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90813" h="564357">
                <a:moveTo>
                  <a:pt x="888206" y="507207"/>
                </a:moveTo>
                <a:lnTo>
                  <a:pt x="1069181" y="476250"/>
                </a:lnTo>
                <a:lnTo>
                  <a:pt x="1221581" y="450057"/>
                </a:lnTo>
                <a:lnTo>
                  <a:pt x="1464469" y="409575"/>
                </a:lnTo>
                <a:lnTo>
                  <a:pt x="1764506" y="378619"/>
                </a:lnTo>
                <a:lnTo>
                  <a:pt x="2040731" y="340519"/>
                </a:lnTo>
                <a:lnTo>
                  <a:pt x="2316956" y="302419"/>
                </a:lnTo>
                <a:lnTo>
                  <a:pt x="2521744" y="280988"/>
                </a:lnTo>
                <a:lnTo>
                  <a:pt x="2593181" y="273844"/>
                </a:lnTo>
                <a:lnTo>
                  <a:pt x="2638425" y="266700"/>
                </a:lnTo>
                <a:lnTo>
                  <a:pt x="2662238" y="261938"/>
                </a:lnTo>
                <a:lnTo>
                  <a:pt x="2683669" y="247650"/>
                </a:lnTo>
                <a:lnTo>
                  <a:pt x="2690813" y="230982"/>
                </a:lnTo>
                <a:lnTo>
                  <a:pt x="2690813" y="219075"/>
                </a:lnTo>
                <a:lnTo>
                  <a:pt x="2686050" y="200025"/>
                </a:lnTo>
                <a:lnTo>
                  <a:pt x="2674144" y="166688"/>
                </a:lnTo>
                <a:lnTo>
                  <a:pt x="2657475" y="140494"/>
                </a:lnTo>
                <a:lnTo>
                  <a:pt x="2638425" y="121444"/>
                </a:lnTo>
                <a:lnTo>
                  <a:pt x="2593181" y="97632"/>
                </a:lnTo>
                <a:lnTo>
                  <a:pt x="2524125" y="71438"/>
                </a:lnTo>
                <a:lnTo>
                  <a:pt x="2445544" y="45244"/>
                </a:lnTo>
                <a:lnTo>
                  <a:pt x="2371725" y="28575"/>
                </a:lnTo>
                <a:lnTo>
                  <a:pt x="2281238" y="7144"/>
                </a:lnTo>
                <a:lnTo>
                  <a:pt x="2235994" y="0"/>
                </a:lnTo>
                <a:lnTo>
                  <a:pt x="2224088" y="2382"/>
                </a:lnTo>
                <a:lnTo>
                  <a:pt x="2195513" y="9525"/>
                </a:lnTo>
                <a:lnTo>
                  <a:pt x="2152650" y="28575"/>
                </a:lnTo>
                <a:lnTo>
                  <a:pt x="2105025" y="54769"/>
                </a:lnTo>
                <a:lnTo>
                  <a:pt x="2055019" y="88107"/>
                </a:lnTo>
                <a:lnTo>
                  <a:pt x="2016919" y="104775"/>
                </a:lnTo>
                <a:lnTo>
                  <a:pt x="1759744" y="178594"/>
                </a:lnTo>
                <a:lnTo>
                  <a:pt x="1571625" y="219075"/>
                </a:lnTo>
                <a:lnTo>
                  <a:pt x="1462088" y="235744"/>
                </a:lnTo>
                <a:lnTo>
                  <a:pt x="1233488" y="252413"/>
                </a:lnTo>
                <a:lnTo>
                  <a:pt x="1012031" y="280988"/>
                </a:lnTo>
                <a:lnTo>
                  <a:pt x="776288" y="307182"/>
                </a:lnTo>
                <a:lnTo>
                  <a:pt x="623888" y="319088"/>
                </a:lnTo>
                <a:lnTo>
                  <a:pt x="507206" y="319088"/>
                </a:lnTo>
                <a:lnTo>
                  <a:pt x="454819" y="319088"/>
                </a:lnTo>
                <a:lnTo>
                  <a:pt x="378619" y="311944"/>
                </a:lnTo>
                <a:lnTo>
                  <a:pt x="316706" y="304800"/>
                </a:lnTo>
                <a:lnTo>
                  <a:pt x="228600" y="285750"/>
                </a:lnTo>
                <a:lnTo>
                  <a:pt x="154781" y="261938"/>
                </a:lnTo>
                <a:lnTo>
                  <a:pt x="102394" y="238125"/>
                </a:lnTo>
                <a:lnTo>
                  <a:pt x="45244" y="209550"/>
                </a:lnTo>
                <a:lnTo>
                  <a:pt x="16669" y="200025"/>
                </a:lnTo>
                <a:lnTo>
                  <a:pt x="0" y="207169"/>
                </a:lnTo>
                <a:lnTo>
                  <a:pt x="7144" y="235744"/>
                </a:lnTo>
                <a:lnTo>
                  <a:pt x="33338" y="285750"/>
                </a:lnTo>
                <a:lnTo>
                  <a:pt x="66675" y="328613"/>
                </a:lnTo>
                <a:lnTo>
                  <a:pt x="116681" y="376238"/>
                </a:lnTo>
                <a:lnTo>
                  <a:pt x="173831" y="423863"/>
                </a:lnTo>
                <a:lnTo>
                  <a:pt x="247650" y="478632"/>
                </a:lnTo>
                <a:lnTo>
                  <a:pt x="302419" y="514350"/>
                </a:lnTo>
                <a:lnTo>
                  <a:pt x="338138" y="533400"/>
                </a:lnTo>
                <a:lnTo>
                  <a:pt x="383381" y="552450"/>
                </a:lnTo>
                <a:lnTo>
                  <a:pt x="423863" y="564357"/>
                </a:lnTo>
                <a:lnTo>
                  <a:pt x="454819" y="564357"/>
                </a:lnTo>
                <a:lnTo>
                  <a:pt x="590550" y="550069"/>
                </a:lnTo>
                <a:lnTo>
                  <a:pt x="888206" y="507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96AF6622-6C4B-8A48-9826-025532E77293}"/>
              </a:ext>
            </a:extLst>
          </p:cNvPr>
          <p:cNvSpPr/>
          <p:nvPr/>
        </p:nvSpPr>
        <p:spPr>
          <a:xfrm>
            <a:off x="3067050" y="3387725"/>
            <a:ext cx="3771900" cy="666750"/>
          </a:xfrm>
          <a:custGeom>
            <a:avLst/>
            <a:gdLst>
              <a:gd name="connsiteX0" fmla="*/ 2016125 w 3771900"/>
              <a:gd name="connsiteY0" fmla="*/ 165100 h 666750"/>
              <a:gd name="connsiteX1" fmla="*/ 2463800 w 3771900"/>
              <a:gd name="connsiteY1" fmla="*/ 127000 h 666750"/>
              <a:gd name="connsiteX2" fmla="*/ 2981325 w 3771900"/>
              <a:gd name="connsiteY2" fmla="*/ 76200 h 666750"/>
              <a:gd name="connsiteX3" fmla="*/ 3092450 w 3771900"/>
              <a:gd name="connsiteY3" fmla="*/ 66675 h 666750"/>
              <a:gd name="connsiteX4" fmla="*/ 3146425 w 3771900"/>
              <a:gd name="connsiteY4" fmla="*/ 44450 h 666750"/>
              <a:gd name="connsiteX5" fmla="*/ 3232150 w 3771900"/>
              <a:gd name="connsiteY5" fmla="*/ 15875 h 666750"/>
              <a:gd name="connsiteX6" fmla="*/ 3286125 w 3771900"/>
              <a:gd name="connsiteY6" fmla="*/ 3175 h 666750"/>
              <a:gd name="connsiteX7" fmla="*/ 3314700 w 3771900"/>
              <a:gd name="connsiteY7" fmla="*/ 0 h 666750"/>
              <a:gd name="connsiteX8" fmla="*/ 3349625 w 3771900"/>
              <a:gd name="connsiteY8" fmla="*/ 3175 h 666750"/>
              <a:gd name="connsiteX9" fmla="*/ 3448050 w 3771900"/>
              <a:gd name="connsiteY9" fmla="*/ 41275 h 666750"/>
              <a:gd name="connsiteX10" fmla="*/ 3521075 w 3771900"/>
              <a:gd name="connsiteY10" fmla="*/ 76200 h 666750"/>
              <a:gd name="connsiteX11" fmla="*/ 3590925 w 3771900"/>
              <a:gd name="connsiteY11" fmla="*/ 114300 h 666750"/>
              <a:gd name="connsiteX12" fmla="*/ 3635375 w 3771900"/>
              <a:gd name="connsiteY12" fmla="*/ 139700 h 666750"/>
              <a:gd name="connsiteX13" fmla="*/ 3683000 w 3771900"/>
              <a:gd name="connsiteY13" fmla="*/ 177800 h 666750"/>
              <a:gd name="connsiteX14" fmla="*/ 3724275 w 3771900"/>
              <a:gd name="connsiteY14" fmla="*/ 212725 h 666750"/>
              <a:gd name="connsiteX15" fmla="*/ 3756025 w 3771900"/>
              <a:gd name="connsiteY15" fmla="*/ 247650 h 666750"/>
              <a:gd name="connsiteX16" fmla="*/ 3771900 w 3771900"/>
              <a:gd name="connsiteY16" fmla="*/ 273050 h 666750"/>
              <a:gd name="connsiteX17" fmla="*/ 3771900 w 3771900"/>
              <a:gd name="connsiteY17" fmla="*/ 288925 h 666750"/>
              <a:gd name="connsiteX18" fmla="*/ 3762375 w 3771900"/>
              <a:gd name="connsiteY18" fmla="*/ 314325 h 666750"/>
              <a:gd name="connsiteX19" fmla="*/ 3733800 w 3771900"/>
              <a:gd name="connsiteY19" fmla="*/ 327025 h 666750"/>
              <a:gd name="connsiteX20" fmla="*/ 3689350 w 3771900"/>
              <a:gd name="connsiteY20" fmla="*/ 330200 h 666750"/>
              <a:gd name="connsiteX21" fmla="*/ 3581400 w 3771900"/>
              <a:gd name="connsiteY21" fmla="*/ 330200 h 666750"/>
              <a:gd name="connsiteX22" fmla="*/ 3432175 w 3771900"/>
              <a:gd name="connsiteY22" fmla="*/ 327025 h 666750"/>
              <a:gd name="connsiteX23" fmla="*/ 3270250 w 3771900"/>
              <a:gd name="connsiteY23" fmla="*/ 314325 h 666750"/>
              <a:gd name="connsiteX24" fmla="*/ 3140075 w 3771900"/>
              <a:gd name="connsiteY24" fmla="*/ 307975 h 666750"/>
              <a:gd name="connsiteX25" fmla="*/ 2882900 w 3771900"/>
              <a:gd name="connsiteY25" fmla="*/ 307975 h 666750"/>
              <a:gd name="connsiteX26" fmla="*/ 2641600 w 3771900"/>
              <a:gd name="connsiteY26" fmla="*/ 307975 h 666750"/>
              <a:gd name="connsiteX27" fmla="*/ 2447925 w 3771900"/>
              <a:gd name="connsiteY27" fmla="*/ 307975 h 666750"/>
              <a:gd name="connsiteX28" fmla="*/ 2263775 w 3771900"/>
              <a:gd name="connsiteY28" fmla="*/ 320675 h 666750"/>
              <a:gd name="connsiteX29" fmla="*/ 1990725 w 3771900"/>
              <a:gd name="connsiteY29" fmla="*/ 342900 h 666750"/>
              <a:gd name="connsiteX30" fmla="*/ 1898650 w 3771900"/>
              <a:gd name="connsiteY30" fmla="*/ 355600 h 666750"/>
              <a:gd name="connsiteX31" fmla="*/ 1587500 w 3771900"/>
              <a:gd name="connsiteY31" fmla="*/ 419100 h 666750"/>
              <a:gd name="connsiteX32" fmla="*/ 1441450 w 3771900"/>
              <a:gd name="connsiteY32" fmla="*/ 438150 h 666750"/>
              <a:gd name="connsiteX33" fmla="*/ 1254125 w 3771900"/>
              <a:gd name="connsiteY33" fmla="*/ 469900 h 666750"/>
              <a:gd name="connsiteX34" fmla="*/ 1079500 w 3771900"/>
              <a:gd name="connsiteY34" fmla="*/ 504825 h 666750"/>
              <a:gd name="connsiteX35" fmla="*/ 942975 w 3771900"/>
              <a:gd name="connsiteY35" fmla="*/ 536575 h 666750"/>
              <a:gd name="connsiteX36" fmla="*/ 809625 w 3771900"/>
              <a:gd name="connsiteY36" fmla="*/ 571500 h 666750"/>
              <a:gd name="connsiteX37" fmla="*/ 669925 w 3771900"/>
              <a:gd name="connsiteY37" fmla="*/ 615950 h 666750"/>
              <a:gd name="connsiteX38" fmla="*/ 593725 w 3771900"/>
              <a:gd name="connsiteY38" fmla="*/ 644525 h 666750"/>
              <a:gd name="connsiteX39" fmla="*/ 549275 w 3771900"/>
              <a:gd name="connsiteY39" fmla="*/ 663575 h 666750"/>
              <a:gd name="connsiteX40" fmla="*/ 527050 w 3771900"/>
              <a:gd name="connsiteY40" fmla="*/ 666750 h 666750"/>
              <a:gd name="connsiteX41" fmla="*/ 479425 w 3771900"/>
              <a:gd name="connsiteY41" fmla="*/ 660400 h 666750"/>
              <a:gd name="connsiteX42" fmla="*/ 419100 w 3771900"/>
              <a:gd name="connsiteY42" fmla="*/ 650875 h 666750"/>
              <a:gd name="connsiteX43" fmla="*/ 377825 w 3771900"/>
              <a:gd name="connsiteY43" fmla="*/ 635000 h 666750"/>
              <a:gd name="connsiteX44" fmla="*/ 311150 w 3771900"/>
              <a:gd name="connsiteY44" fmla="*/ 593725 h 666750"/>
              <a:gd name="connsiteX45" fmla="*/ 247650 w 3771900"/>
              <a:gd name="connsiteY45" fmla="*/ 552450 h 666750"/>
              <a:gd name="connsiteX46" fmla="*/ 171450 w 3771900"/>
              <a:gd name="connsiteY46" fmla="*/ 495300 h 666750"/>
              <a:gd name="connsiteX47" fmla="*/ 117475 w 3771900"/>
              <a:gd name="connsiteY47" fmla="*/ 447675 h 666750"/>
              <a:gd name="connsiteX48" fmla="*/ 57150 w 3771900"/>
              <a:gd name="connsiteY48" fmla="*/ 390525 h 666750"/>
              <a:gd name="connsiteX49" fmla="*/ 25400 w 3771900"/>
              <a:gd name="connsiteY49" fmla="*/ 358775 h 666750"/>
              <a:gd name="connsiteX50" fmla="*/ 15875 w 3771900"/>
              <a:gd name="connsiteY50" fmla="*/ 342900 h 666750"/>
              <a:gd name="connsiteX51" fmla="*/ 3175 w 3771900"/>
              <a:gd name="connsiteY51" fmla="*/ 304800 h 666750"/>
              <a:gd name="connsiteX52" fmla="*/ 0 w 3771900"/>
              <a:gd name="connsiteY52" fmla="*/ 279400 h 666750"/>
              <a:gd name="connsiteX53" fmla="*/ 0 w 3771900"/>
              <a:gd name="connsiteY53" fmla="*/ 263525 h 666750"/>
              <a:gd name="connsiteX54" fmla="*/ 9525 w 3771900"/>
              <a:gd name="connsiteY54" fmla="*/ 257175 h 666750"/>
              <a:gd name="connsiteX55" fmla="*/ 19050 w 3771900"/>
              <a:gd name="connsiteY55" fmla="*/ 254000 h 666750"/>
              <a:gd name="connsiteX56" fmla="*/ 47625 w 3771900"/>
              <a:gd name="connsiteY56" fmla="*/ 263525 h 666750"/>
              <a:gd name="connsiteX57" fmla="*/ 107950 w 3771900"/>
              <a:gd name="connsiteY57" fmla="*/ 295275 h 666750"/>
              <a:gd name="connsiteX58" fmla="*/ 177800 w 3771900"/>
              <a:gd name="connsiteY58" fmla="*/ 327025 h 666750"/>
              <a:gd name="connsiteX59" fmla="*/ 254000 w 3771900"/>
              <a:gd name="connsiteY59" fmla="*/ 352425 h 666750"/>
              <a:gd name="connsiteX60" fmla="*/ 327025 w 3771900"/>
              <a:gd name="connsiteY60" fmla="*/ 371475 h 666750"/>
              <a:gd name="connsiteX61" fmla="*/ 406400 w 3771900"/>
              <a:gd name="connsiteY61" fmla="*/ 381000 h 666750"/>
              <a:gd name="connsiteX62" fmla="*/ 485775 w 3771900"/>
              <a:gd name="connsiteY62" fmla="*/ 384175 h 666750"/>
              <a:gd name="connsiteX63" fmla="*/ 688975 w 3771900"/>
              <a:gd name="connsiteY63" fmla="*/ 352425 h 666750"/>
              <a:gd name="connsiteX64" fmla="*/ 1003300 w 3771900"/>
              <a:gd name="connsiteY64" fmla="*/ 307975 h 666750"/>
              <a:gd name="connsiteX65" fmla="*/ 1406525 w 3771900"/>
              <a:gd name="connsiteY65" fmla="*/ 250825 h 666750"/>
              <a:gd name="connsiteX66" fmla="*/ 1657350 w 3771900"/>
              <a:gd name="connsiteY66" fmla="*/ 215900 h 666750"/>
              <a:gd name="connsiteX67" fmla="*/ 1873250 w 3771900"/>
              <a:gd name="connsiteY67" fmla="*/ 180975 h 666750"/>
              <a:gd name="connsiteX68" fmla="*/ 2016125 w 3771900"/>
              <a:gd name="connsiteY68" fmla="*/ 16510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71900" h="666750">
                <a:moveTo>
                  <a:pt x="2016125" y="165100"/>
                </a:moveTo>
                <a:lnTo>
                  <a:pt x="2463800" y="127000"/>
                </a:lnTo>
                <a:lnTo>
                  <a:pt x="2981325" y="76200"/>
                </a:lnTo>
                <a:lnTo>
                  <a:pt x="3092450" y="66675"/>
                </a:lnTo>
                <a:lnTo>
                  <a:pt x="3146425" y="44450"/>
                </a:lnTo>
                <a:lnTo>
                  <a:pt x="3232150" y="15875"/>
                </a:lnTo>
                <a:lnTo>
                  <a:pt x="3286125" y="3175"/>
                </a:lnTo>
                <a:lnTo>
                  <a:pt x="3314700" y="0"/>
                </a:lnTo>
                <a:lnTo>
                  <a:pt x="3349625" y="3175"/>
                </a:lnTo>
                <a:lnTo>
                  <a:pt x="3448050" y="41275"/>
                </a:lnTo>
                <a:lnTo>
                  <a:pt x="3521075" y="76200"/>
                </a:lnTo>
                <a:lnTo>
                  <a:pt x="3590925" y="114300"/>
                </a:lnTo>
                <a:lnTo>
                  <a:pt x="3635375" y="139700"/>
                </a:lnTo>
                <a:lnTo>
                  <a:pt x="3683000" y="177800"/>
                </a:lnTo>
                <a:lnTo>
                  <a:pt x="3724275" y="212725"/>
                </a:lnTo>
                <a:lnTo>
                  <a:pt x="3756025" y="247650"/>
                </a:lnTo>
                <a:lnTo>
                  <a:pt x="3771900" y="273050"/>
                </a:lnTo>
                <a:lnTo>
                  <a:pt x="3771900" y="288925"/>
                </a:lnTo>
                <a:lnTo>
                  <a:pt x="3762375" y="314325"/>
                </a:lnTo>
                <a:lnTo>
                  <a:pt x="3733800" y="327025"/>
                </a:lnTo>
                <a:lnTo>
                  <a:pt x="3689350" y="330200"/>
                </a:lnTo>
                <a:lnTo>
                  <a:pt x="3581400" y="330200"/>
                </a:lnTo>
                <a:lnTo>
                  <a:pt x="3432175" y="327025"/>
                </a:lnTo>
                <a:lnTo>
                  <a:pt x="3270250" y="314325"/>
                </a:lnTo>
                <a:lnTo>
                  <a:pt x="3140075" y="307975"/>
                </a:lnTo>
                <a:lnTo>
                  <a:pt x="2882900" y="307975"/>
                </a:lnTo>
                <a:lnTo>
                  <a:pt x="2641600" y="307975"/>
                </a:lnTo>
                <a:lnTo>
                  <a:pt x="2447925" y="307975"/>
                </a:lnTo>
                <a:lnTo>
                  <a:pt x="2263775" y="320675"/>
                </a:lnTo>
                <a:lnTo>
                  <a:pt x="1990725" y="342900"/>
                </a:lnTo>
                <a:lnTo>
                  <a:pt x="1898650" y="355600"/>
                </a:lnTo>
                <a:lnTo>
                  <a:pt x="1587500" y="419100"/>
                </a:lnTo>
                <a:lnTo>
                  <a:pt x="1441450" y="438150"/>
                </a:lnTo>
                <a:lnTo>
                  <a:pt x="1254125" y="469900"/>
                </a:lnTo>
                <a:lnTo>
                  <a:pt x="1079500" y="504825"/>
                </a:lnTo>
                <a:lnTo>
                  <a:pt x="942975" y="536575"/>
                </a:lnTo>
                <a:lnTo>
                  <a:pt x="809625" y="571500"/>
                </a:lnTo>
                <a:lnTo>
                  <a:pt x="669925" y="615950"/>
                </a:lnTo>
                <a:lnTo>
                  <a:pt x="593725" y="644525"/>
                </a:lnTo>
                <a:lnTo>
                  <a:pt x="549275" y="663575"/>
                </a:lnTo>
                <a:lnTo>
                  <a:pt x="527050" y="666750"/>
                </a:lnTo>
                <a:lnTo>
                  <a:pt x="479425" y="660400"/>
                </a:lnTo>
                <a:lnTo>
                  <a:pt x="419100" y="650875"/>
                </a:lnTo>
                <a:lnTo>
                  <a:pt x="377825" y="635000"/>
                </a:lnTo>
                <a:lnTo>
                  <a:pt x="311150" y="593725"/>
                </a:lnTo>
                <a:lnTo>
                  <a:pt x="247650" y="552450"/>
                </a:lnTo>
                <a:lnTo>
                  <a:pt x="171450" y="495300"/>
                </a:lnTo>
                <a:lnTo>
                  <a:pt x="117475" y="447675"/>
                </a:lnTo>
                <a:lnTo>
                  <a:pt x="57150" y="390525"/>
                </a:lnTo>
                <a:lnTo>
                  <a:pt x="25400" y="358775"/>
                </a:lnTo>
                <a:lnTo>
                  <a:pt x="15875" y="342900"/>
                </a:lnTo>
                <a:lnTo>
                  <a:pt x="3175" y="304800"/>
                </a:lnTo>
                <a:lnTo>
                  <a:pt x="0" y="279400"/>
                </a:lnTo>
                <a:lnTo>
                  <a:pt x="0" y="263525"/>
                </a:lnTo>
                <a:lnTo>
                  <a:pt x="9525" y="257175"/>
                </a:lnTo>
                <a:lnTo>
                  <a:pt x="19050" y="254000"/>
                </a:lnTo>
                <a:lnTo>
                  <a:pt x="47625" y="263525"/>
                </a:lnTo>
                <a:lnTo>
                  <a:pt x="107950" y="295275"/>
                </a:lnTo>
                <a:lnTo>
                  <a:pt x="177800" y="327025"/>
                </a:lnTo>
                <a:lnTo>
                  <a:pt x="254000" y="352425"/>
                </a:lnTo>
                <a:lnTo>
                  <a:pt x="327025" y="371475"/>
                </a:lnTo>
                <a:lnTo>
                  <a:pt x="406400" y="381000"/>
                </a:lnTo>
                <a:lnTo>
                  <a:pt x="485775" y="384175"/>
                </a:lnTo>
                <a:lnTo>
                  <a:pt x="688975" y="352425"/>
                </a:lnTo>
                <a:lnTo>
                  <a:pt x="1003300" y="307975"/>
                </a:lnTo>
                <a:lnTo>
                  <a:pt x="1406525" y="250825"/>
                </a:lnTo>
                <a:lnTo>
                  <a:pt x="1657350" y="215900"/>
                </a:lnTo>
                <a:lnTo>
                  <a:pt x="1873250" y="180975"/>
                </a:lnTo>
                <a:lnTo>
                  <a:pt x="2016125" y="165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BA7D3565-6489-454B-9510-856CC15FECCF}"/>
              </a:ext>
            </a:extLst>
          </p:cNvPr>
          <p:cNvSpPr/>
          <p:nvPr/>
        </p:nvSpPr>
        <p:spPr>
          <a:xfrm rot="16200000">
            <a:off x="1937545" y="2516981"/>
            <a:ext cx="4144962" cy="2308225"/>
          </a:xfrm>
          <a:custGeom>
            <a:avLst/>
            <a:gdLst>
              <a:gd name="connsiteX0" fmla="*/ 2410073 w 4143694"/>
              <a:gd name="connsiteY0" fmla="*/ 1896785 h 2308095"/>
              <a:gd name="connsiteX1" fmla="*/ 2610629 w 4143694"/>
              <a:gd name="connsiteY1" fmla="*/ 1920580 h 2308095"/>
              <a:gd name="connsiteX2" fmla="*/ 2719405 w 4143694"/>
              <a:gd name="connsiteY2" fmla="*/ 1927378 h 2308095"/>
              <a:gd name="connsiteX3" fmla="*/ 2923361 w 4143694"/>
              <a:gd name="connsiteY3" fmla="*/ 1934177 h 2308095"/>
              <a:gd name="connsiteX4" fmla="*/ 3110320 w 4143694"/>
              <a:gd name="connsiteY4" fmla="*/ 1957972 h 2308095"/>
              <a:gd name="connsiteX5" fmla="*/ 3395857 w 4143694"/>
              <a:gd name="connsiteY5" fmla="*/ 1957972 h 2308095"/>
              <a:gd name="connsiteX6" fmla="*/ 3684794 w 4143694"/>
              <a:gd name="connsiteY6" fmla="*/ 1957972 h 2308095"/>
              <a:gd name="connsiteX7" fmla="*/ 3796970 w 4143694"/>
              <a:gd name="connsiteY7" fmla="*/ 1951173 h 2308095"/>
              <a:gd name="connsiteX8" fmla="*/ 3851358 w 4143694"/>
              <a:gd name="connsiteY8" fmla="*/ 1944375 h 2308095"/>
              <a:gd name="connsiteX9" fmla="*/ 3895548 w 4143694"/>
              <a:gd name="connsiteY9" fmla="*/ 1934177 h 2308095"/>
              <a:gd name="connsiteX10" fmla="*/ 3949936 w 4143694"/>
              <a:gd name="connsiteY10" fmla="*/ 1906983 h 2308095"/>
              <a:gd name="connsiteX11" fmla="*/ 4007724 w 4143694"/>
              <a:gd name="connsiteY11" fmla="*/ 1866192 h 2308095"/>
              <a:gd name="connsiteX12" fmla="*/ 4051914 w 4143694"/>
              <a:gd name="connsiteY12" fmla="*/ 1832199 h 2308095"/>
              <a:gd name="connsiteX13" fmla="*/ 4068910 w 4143694"/>
              <a:gd name="connsiteY13" fmla="*/ 1811804 h 2308095"/>
              <a:gd name="connsiteX14" fmla="*/ 4092705 w 4143694"/>
              <a:gd name="connsiteY14" fmla="*/ 1771013 h 2308095"/>
              <a:gd name="connsiteX15" fmla="*/ 4099504 w 4143694"/>
              <a:gd name="connsiteY15" fmla="*/ 1754016 h 2308095"/>
              <a:gd name="connsiteX16" fmla="*/ 4109701 w 4143694"/>
              <a:gd name="connsiteY16" fmla="*/ 1740419 h 2308095"/>
              <a:gd name="connsiteX17" fmla="*/ 4123298 w 4143694"/>
              <a:gd name="connsiteY17" fmla="*/ 1737020 h 2308095"/>
              <a:gd name="connsiteX18" fmla="*/ 4133496 w 4143694"/>
              <a:gd name="connsiteY18" fmla="*/ 1743818 h 2308095"/>
              <a:gd name="connsiteX19" fmla="*/ 4140295 w 4143694"/>
              <a:gd name="connsiteY19" fmla="*/ 1764214 h 2308095"/>
              <a:gd name="connsiteX20" fmla="*/ 4143694 w 4143694"/>
              <a:gd name="connsiteY20" fmla="*/ 1917181 h 2308095"/>
              <a:gd name="connsiteX21" fmla="*/ 4140295 w 4143694"/>
              <a:gd name="connsiteY21" fmla="*/ 2019158 h 2308095"/>
              <a:gd name="connsiteX22" fmla="*/ 4126698 w 4143694"/>
              <a:gd name="connsiteY22" fmla="*/ 2053151 h 2308095"/>
              <a:gd name="connsiteX23" fmla="*/ 4082507 w 4143694"/>
              <a:gd name="connsiteY23" fmla="*/ 2138132 h 2308095"/>
              <a:gd name="connsiteX24" fmla="*/ 4028119 w 4143694"/>
              <a:gd name="connsiteY24" fmla="*/ 2226513 h 2308095"/>
              <a:gd name="connsiteX25" fmla="*/ 3987328 w 4143694"/>
              <a:gd name="connsiteY25" fmla="*/ 2274103 h 2308095"/>
              <a:gd name="connsiteX26" fmla="*/ 3953336 w 4143694"/>
              <a:gd name="connsiteY26" fmla="*/ 2297897 h 2308095"/>
              <a:gd name="connsiteX27" fmla="*/ 3926141 w 4143694"/>
              <a:gd name="connsiteY27" fmla="*/ 2308095 h 2308095"/>
              <a:gd name="connsiteX28" fmla="*/ 3888750 w 4143694"/>
              <a:gd name="connsiteY28" fmla="*/ 2304696 h 2308095"/>
              <a:gd name="connsiteX29" fmla="*/ 3858156 w 4143694"/>
              <a:gd name="connsiteY29" fmla="*/ 2291099 h 2308095"/>
              <a:gd name="connsiteX30" fmla="*/ 3827563 w 4143694"/>
              <a:gd name="connsiteY30" fmla="*/ 2270703 h 2308095"/>
              <a:gd name="connsiteX31" fmla="*/ 3800369 w 4143694"/>
              <a:gd name="connsiteY31" fmla="*/ 2250308 h 2308095"/>
              <a:gd name="connsiteX32" fmla="*/ 3766376 w 4143694"/>
              <a:gd name="connsiteY32" fmla="*/ 2236711 h 2308095"/>
              <a:gd name="connsiteX33" fmla="*/ 3715388 w 4143694"/>
              <a:gd name="connsiteY33" fmla="*/ 2226513 h 2308095"/>
              <a:gd name="connsiteX34" fmla="*/ 3644003 w 4143694"/>
              <a:gd name="connsiteY34" fmla="*/ 2223114 h 2308095"/>
              <a:gd name="connsiteX35" fmla="*/ 3559022 w 4143694"/>
              <a:gd name="connsiteY35" fmla="*/ 2223114 h 2308095"/>
              <a:gd name="connsiteX36" fmla="*/ 3358466 w 4143694"/>
              <a:gd name="connsiteY36" fmla="*/ 2223114 h 2308095"/>
              <a:gd name="connsiteX37" fmla="*/ 3202100 w 4143694"/>
              <a:gd name="connsiteY37" fmla="*/ 2223114 h 2308095"/>
              <a:gd name="connsiteX38" fmla="*/ 3123917 w 4143694"/>
              <a:gd name="connsiteY38" fmla="*/ 2223114 h 2308095"/>
              <a:gd name="connsiteX39" fmla="*/ 2967551 w 4143694"/>
              <a:gd name="connsiteY39" fmla="*/ 2223114 h 2308095"/>
              <a:gd name="connsiteX40" fmla="*/ 2790790 w 4143694"/>
              <a:gd name="connsiteY40" fmla="*/ 2206117 h 2308095"/>
              <a:gd name="connsiteX41" fmla="*/ 2559640 w 4143694"/>
              <a:gd name="connsiteY41" fmla="*/ 2175524 h 2308095"/>
              <a:gd name="connsiteX42" fmla="*/ 2355685 w 4143694"/>
              <a:gd name="connsiteY42" fmla="*/ 2144931 h 2308095"/>
              <a:gd name="connsiteX43" fmla="*/ 2165327 w 4143694"/>
              <a:gd name="connsiteY43" fmla="*/ 2110938 h 2308095"/>
              <a:gd name="connsiteX44" fmla="*/ 1906983 w 4143694"/>
              <a:gd name="connsiteY44" fmla="*/ 2032755 h 2308095"/>
              <a:gd name="connsiteX45" fmla="*/ 1747218 w 4143694"/>
              <a:gd name="connsiteY45" fmla="*/ 1974968 h 2308095"/>
              <a:gd name="connsiteX46" fmla="*/ 1611248 w 4143694"/>
              <a:gd name="connsiteY46" fmla="*/ 1923979 h 2308095"/>
              <a:gd name="connsiteX47" fmla="*/ 1444684 w 4143694"/>
              <a:gd name="connsiteY47" fmla="*/ 1845796 h 2308095"/>
              <a:gd name="connsiteX48" fmla="*/ 1325710 w 4143694"/>
              <a:gd name="connsiteY48" fmla="*/ 1781210 h 2308095"/>
              <a:gd name="connsiteX49" fmla="*/ 1189740 w 4143694"/>
              <a:gd name="connsiteY49" fmla="*/ 1703027 h 2308095"/>
              <a:gd name="connsiteX50" fmla="*/ 1053770 w 4143694"/>
              <a:gd name="connsiteY50" fmla="*/ 1607848 h 2308095"/>
              <a:gd name="connsiteX51" fmla="*/ 941594 w 4143694"/>
              <a:gd name="connsiteY51" fmla="*/ 1522867 h 2308095"/>
              <a:gd name="connsiteX52" fmla="*/ 826020 w 4143694"/>
              <a:gd name="connsiteY52" fmla="*/ 1424288 h 2308095"/>
              <a:gd name="connsiteX53" fmla="*/ 724042 w 4143694"/>
              <a:gd name="connsiteY53" fmla="*/ 1322311 h 2308095"/>
              <a:gd name="connsiteX54" fmla="*/ 601669 w 4143694"/>
              <a:gd name="connsiteY54" fmla="*/ 1193139 h 2308095"/>
              <a:gd name="connsiteX55" fmla="*/ 533683 w 4143694"/>
              <a:gd name="connsiteY55" fmla="*/ 1104758 h 2308095"/>
              <a:gd name="connsiteX56" fmla="*/ 455501 w 4143694"/>
              <a:gd name="connsiteY56" fmla="*/ 1002781 h 2308095"/>
              <a:gd name="connsiteX57" fmla="*/ 404512 w 4143694"/>
              <a:gd name="connsiteY57" fmla="*/ 931396 h 2308095"/>
              <a:gd name="connsiteX58" fmla="*/ 350124 w 4143694"/>
              <a:gd name="connsiteY58" fmla="*/ 839616 h 2308095"/>
              <a:gd name="connsiteX59" fmla="*/ 292336 w 4143694"/>
              <a:gd name="connsiteY59" fmla="*/ 744437 h 2308095"/>
              <a:gd name="connsiteX60" fmla="*/ 237948 w 4143694"/>
              <a:gd name="connsiteY60" fmla="*/ 645859 h 2308095"/>
              <a:gd name="connsiteX61" fmla="*/ 186959 w 4143694"/>
              <a:gd name="connsiteY61" fmla="*/ 537082 h 2308095"/>
              <a:gd name="connsiteX62" fmla="*/ 132571 w 4143694"/>
              <a:gd name="connsiteY62" fmla="*/ 414709 h 2308095"/>
              <a:gd name="connsiteX63" fmla="*/ 71385 w 4143694"/>
              <a:gd name="connsiteY63" fmla="*/ 251545 h 2308095"/>
              <a:gd name="connsiteX64" fmla="*/ 33993 w 4143694"/>
              <a:gd name="connsiteY64" fmla="*/ 146168 h 2308095"/>
              <a:gd name="connsiteX65" fmla="*/ 10198 w 4143694"/>
              <a:gd name="connsiteY65" fmla="*/ 71384 h 2308095"/>
              <a:gd name="connsiteX66" fmla="*/ 0 w 4143694"/>
              <a:gd name="connsiteY66" fmla="*/ 37392 h 2308095"/>
              <a:gd name="connsiteX67" fmla="*/ 0 w 4143694"/>
              <a:gd name="connsiteY67" fmla="*/ 23795 h 2308095"/>
              <a:gd name="connsiteX68" fmla="*/ 3399 w 4143694"/>
              <a:gd name="connsiteY68" fmla="*/ 10198 h 2308095"/>
              <a:gd name="connsiteX69" fmla="*/ 10198 w 4143694"/>
              <a:gd name="connsiteY69" fmla="*/ 0 h 2308095"/>
              <a:gd name="connsiteX70" fmla="*/ 23795 w 4143694"/>
              <a:gd name="connsiteY70" fmla="*/ 0 h 2308095"/>
              <a:gd name="connsiteX71" fmla="*/ 47590 w 4143694"/>
              <a:gd name="connsiteY71" fmla="*/ 10198 h 2308095"/>
              <a:gd name="connsiteX72" fmla="*/ 61187 w 4143694"/>
              <a:gd name="connsiteY72" fmla="*/ 23795 h 2308095"/>
              <a:gd name="connsiteX73" fmla="*/ 88381 w 4143694"/>
              <a:gd name="connsiteY73" fmla="*/ 74784 h 2308095"/>
              <a:gd name="connsiteX74" fmla="*/ 152967 w 4143694"/>
              <a:gd name="connsiteY74" fmla="*/ 190358 h 2308095"/>
              <a:gd name="connsiteX75" fmla="*/ 237948 w 4143694"/>
              <a:gd name="connsiteY75" fmla="*/ 336526 h 2308095"/>
              <a:gd name="connsiteX76" fmla="*/ 322930 w 4143694"/>
              <a:gd name="connsiteY76" fmla="*/ 475896 h 2308095"/>
              <a:gd name="connsiteX77" fmla="*/ 401112 w 4143694"/>
              <a:gd name="connsiteY77" fmla="*/ 594870 h 2308095"/>
              <a:gd name="connsiteX78" fmla="*/ 506489 w 4143694"/>
              <a:gd name="connsiteY78" fmla="*/ 744437 h 2308095"/>
              <a:gd name="connsiteX79" fmla="*/ 588072 w 4143694"/>
              <a:gd name="connsiteY79" fmla="*/ 853213 h 2308095"/>
              <a:gd name="connsiteX80" fmla="*/ 669654 w 4143694"/>
              <a:gd name="connsiteY80" fmla="*/ 955191 h 2308095"/>
              <a:gd name="connsiteX81" fmla="*/ 754635 w 4143694"/>
              <a:gd name="connsiteY81" fmla="*/ 1046971 h 2308095"/>
              <a:gd name="connsiteX82" fmla="*/ 822620 w 4143694"/>
              <a:gd name="connsiteY82" fmla="*/ 1121755 h 2308095"/>
              <a:gd name="connsiteX83" fmla="*/ 924598 w 4143694"/>
              <a:gd name="connsiteY83" fmla="*/ 1216934 h 2308095"/>
              <a:gd name="connsiteX84" fmla="*/ 1033374 w 4143694"/>
              <a:gd name="connsiteY84" fmla="*/ 1305314 h 2308095"/>
              <a:gd name="connsiteX85" fmla="*/ 1131953 w 4143694"/>
              <a:gd name="connsiteY85" fmla="*/ 1376699 h 2308095"/>
              <a:gd name="connsiteX86" fmla="*/ 1250927 w 4143694"/>
              <a:gd name="connsiteY86" fmla="*/ 1454882 h 2308095"/>
              <a:gd name="connsiteX87" fmla="*/ 1356304 w 4143694"/>
              <a:gd name="connsiteY87" fmla="*/ 1516068 h 2308095"/>
              <a:gd name="connsiteX88" fmla="*/ 1478677 w 4143694"/>
              <a:gd name="connsiteY88" fmla="*/ 1584053 h 2308095"/>
              <a:gd name="connsiteX89" fmla="*/ 1675834 w 4143694"/>
              <a:gd name="connsiteY89" fmla="*/ 1675833 h 2308095"/>
              <a:gd name="connsiteX90" fmla="*/ 1852595 w 4143694"/>
              <a:gd name="connsiteY90" fmla="*/ 1747218 h 2308095"/>
              <a:gd name="connsiteX91" fmla="*/ 1954573 w 4143694"/>
              <a:gd name="connsiteY91" fmla="*/ 1781210 h 2308095"/>
              <a:gd name="connsiteX92" fmla="*/ 2151730 w 4143694"/>
              <a:gd name="connsiteY92" fmla="*/ 1849195 h 2308095"/>
              <a:gd name="connsiteX93" fmla="*/ 2410073 w 4143694"/>
              <a:gd name="connsiteY93" fmla="*/ 1896785 h 2308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4143694" h="2308095">
                <a:moveTo>
                  <a:pt x="2410073" y="1896785"/>
                </a:moveTo>
                <a:lnTo>
                  <a:pt x="2610629" y="1920580"/>
                </a:lnTo>
                <a:lnTo>
                  <a:pt x="2719405" y="1927378"/>
                </a:lnTo>
                <a:lnTo>
                  <a:pt x="2923361" y="1934177"/>
                </a:lnTo>
                <a:lnTo>
                  <a:pt x="3110320" y="1957972"/>
                </a:lnTo>
                <a:lnTo>
                  <a:pt x="3395857" y="1957972"/>
                </a:lnTo>
                <a:lnTo>
                  <a:pt x="3684794" y="1957972"/>
                </a:lnTo>
                <a:lnTo>
                  <a:pt x="3796970" y="1951173"/>
                </a:lnTo>
                <a:lnTo>
                  <a:pt x="3851358" y="1944375"/>
                </a:lnTo>
                <a:lnTo>
                  <a:pt x="3895548" y="1934177"/>
                </a:lnTo>
                <a:lnTo>
                  <a:pt x="3949936" y="1906983"/>
                </a:lnTo>
                <a:lnTo>
                  <a:pt x="4007724" y="1866192"/>
                </a:lnTo>
                <a:lnTo>
                  <a:pt x="4051914" y="1832199"/>
                </a:lnTo>
                <a:lnTo>
                  <a:pt x="4068910" y="1811804"/>
                </a:lnTo>
                <a:lnTo>
                  <a:pt x="4092705" y="1771013"/>
                </a:lnTo>
                <a:lnTo>
                  <a:pt x="4099504" y="1754016"/>
                </a:lnTo>
                <a:lnTo>
                  <a:pt x="4109701" y="1740419"/>
                </a:lnTo>
                <a:lnTo>
                  <a:pt x="4123298" y="1737020"/>
                </a:lnTo>
                <a:lnTo>
                  <a:pt x="4133496" y="1743818"/>
                </a:lnTo>
                <a:lnTo>
                  <a:pt x="4140295" y="1764214"/>
                </a:lnTo>
                <a:lnTo>
                  <a:pt x="4143694" y="1917181"/>
                </a:lnTo>
                <a:lnTo>
                  <a:pt x="4140295" y="2019158"/>
                </a:lnTo>
                <a:lnTo>
                  <a:pt x="4126698" y="2053151"/>
                </a:lnTo>
                <a:lnTo>
                  <a:pt x="4082507" y="2138132"/>
                </a:lnTo>
                <a:lnTo>
                  <a:pt x="4028119" y="2226513"/>
                </a:lnTo>
                <a:lnTo>
                  <a:pt x="3987328" y="2274103"/>
                </a:lnTo>
                <a:lnTo>
                  <a:pt x="3953336" y="2297897"/>
                </a:lnTo>
                <a:lnTo>
                  <a:pt x="3926141" y="2308095"/>
                </a:lnTo>
                <a:lnTo>
                  <a:pt x="3888750" y="2304696"/>
                </a:lnTo>
                <a:lnTo>
                  <a:pt x="3858156" y="2291099"/>
                </a:lnTo>
                <a:lnTo>
                  <a:pt x="3827563" y="2270703"/>
                </a:lnTo>
                <a:lnTo>
                  <a:pt x="3800369" y="2250308"/>
                </a:lnTo>
                <a:lnTo>
                  <a:pt x="3766376" y="2236711"/>
                </a:lnTo>
                <a:lnTo>
                  <a:pt x="3715388" y="2226513"/>
                </a:lnTo>
                <a:lnTo>
                  <a:pt x="3644003" y="2223114"/>
                </a:lnTo>
                <a:lnTo>
                  <a:pt x="3559022" y="2223114"/>
                </a:lnTo>
                <a:lnTo>
                  <a:pt x="3358466" y="2223114"/>
                </a:lnTo>
                <a:lnTo>
                  <a:pt x="3202100" y="2223114"/>
                </a:lnTo>
                <a:lnTo>
                  <a:pt x="3123917" y="2223114"/>
                </a:lnTo>
                <a:lnTo>
                  <a:pt x="2967551" y="2223114"/>
                </a:lnTo>
                <a:lnTo>
                  <a:pt x="2790790" y="2206117"/>
                </a:lnTo>
                <a:lnTo>
                  <a:pt x="2559640" y="2175524"/>
                </a:lnTo>
                <a:lnTo>
                  <a:pt x="2355685" y="2144931"/>
                </a:lnTo>
                <a:lnTo>
                  <a:pt x="2165327" y="2110938"/>
                </a:lnTo>
                <a:lnTo>
                  <a:pt x="1906983" y="2032755"/>
                </a:lnTo>
                <a:lnTo>
                  <a:pt x="1747218" y="1974968"/>
                </a:lnTo>
                <a:lnTo>
                  <a:pt x="1611248" y="1923979"/>
                </a:lnTo>
                <a:lnTo>
                  <a:pt x="1444684" y="1845796"/>
                </a:lnTo>
                <a:lnTo>
                  <a:pt x="1325710" y="1781210"/>
                </a:lnTo>
                <a:lnTo>
                  <a:pt x="1189740" y="1703027"/>
                </a:lnTo>
                <a:lnTo>
                  <a:pt x="1053770" y="1607848"/>
                </a:lnTo>
                <a:lnTo>
                  <a:pt x="941594" y="1522867"/>
                </a:lnTo>
                <a:lnTo>
                  <a:pt x="826020" y="1424288"/>
                </a:lnTo>
                <a:lnTo>
                  <a:pt x="724042" y="1322311"/>
                </a:lnTo>
                <a:lnTo>
                  <a:pt x="601669" y="1193139"/>
                </a:lnTo>
                <a:lnTo>
                  <a:pt x="533683" y="1104758"/>
                </a:lnTo>
                <a:lnTo>
                  <a:pt x="455501" y="1002781"/>
                </a:lnTo>
                <a:lnTo>
                  <a:pt x="404512" y="931396"/>
                </a:lnTo>
                <a:lnTo>
                  <a:pt x="350124" y="839616"/>
                </a:lnTo>
                <a:lnTo>
                  <a:pt x="292336" y="744437"/>
                </a:lnTo>
                <a:lnTo>
                  <a:pt x="237948" y="645859"/>
                </a:lnTo>
                <a:lnTo>
                  <a:pt x="186959" y="537082"/>
                </a:lnTo>
                <a:lnTo>
                  <a:pt x="132571" y="414709"/>
                </a:lnTo>
                <a:lnTo>
                  <a:pt x="71385" y="251545"/>
                </a:lnTo>
                <a:lnTo>
                  <a:pt x="33993" y="146168"/>
                </a:lnTo>
                <a:lnTo>
                  <a:pt x="10198" y="71384"/>
                </a:lnTo>
                <a:lnTo>
                  <a:pt x="0" y="37392"/>
                </a:lnTo>
                <a:lnTo>
                  <a:pt x="0" y="23795"/>
                </a:lnTo>
                <a:lnTo>
                  <a:pt x="3399" y="10198"/>
                </a:lnTo>
                <a:lnTo>
                  <a:pt x="10198" y="0"/>
                </a:lnTo>
                <a:lnTo>
                  <a:pt x="23795" y="0"/>
                </a:lnTo>
                <a:lnTo>
                  <a:pt x="47590" y="10198"/>
                </a:lnTo>
                <a:lnTo>
                  <a:pt x="61187" y="23795"/>
                </a:lnTo>
                <a:lnTo>
                  <a:pt x="88381" y="74784"/>
                </a:lnTo>
                <a:lnTo>
                  <a:pt x="152967" y="190358"/>
                </a:lnTo>
                <a:lnTo>
                  <a:pt x="237948" y="336526"/>
                </a:lnTo>
                <a:lnTo>
                  <a:pt x="322930" y="475896"/>
                </a:lnTo>
                <a:lnTo>
                  <a:pt x="401112" y="594870"/>
                </a:lnTo>
                <a:lnTo>
                  <a:pt x="506489" y="744437"/>
                </a:lnTo>
                <a:lnTo>
                  <a:pt x="588072" y="853213"/>
                </a:lnTo>
                <a:lnTo>
                  <a:pt x="669654" y="955191"/>
                </a:lnTo>
                <a:lnTo>
                  <a:pt x="754635" y="1046971"/>
                </a:lnTo>
                <a:lnTo>
                  <a:pt x="822620" y="1121755"/>
                </a:lnTo>
                <a:lnTo>
                  <a:pt x="924598" y="1216934"/>
                </a:lnTo>
                <a:lnTo>
                  <a:pt x="1033374" y="1305314"/>
                </a:lnTo>
                <a:lnTo>
                  <a:pt x="1131953" y="1376699"/>
                </a:lnTo>
                <a:lnTo>
                  <a:pt x="1250927" y="1454882"/>
                </a:lnTo>
                <a:lnTo>
                  <a:pt x="1356304" y="1516068"/>
                </a:lnTo>
                <a:lnTo>
                  <a:pt x="1478677" y="1584053"/>
                </a:lnTo>
                <a:lnTo>
                  <a:pt x="1675834" y="1675833"/>
                </a:lnTo>
                <a:lnTo>
                  <a:pt x="1852595" y="1747218"/>
                </a:lnTo>
                <a:lnTo>
                  <a:pt x="1954573" y="1781210"/>
                </a:lnTo>
                <a:lnTo>
                  <a:pt x="2151730" y="1849195"/>
                </a:lnTo>
                <a:lnTo>
                  <a:pt x="2410073" y="189678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EF5B6AD-732A-E842-9531-25936EB0A277}"/>
              </a:ext>
            </a:extLst>
          </p:cNvPr>
          <p:cNvSpPr/>
          <p:nvPr/>
        </p:nvSpPr>
        <p:spPr>
          <a:xfrm>
            <a:off x="4881563" y="3711575"/>
            <a:ext cx="2474912" cy="2063750"/>
          </a:xfrm>
          <a:custGeom>
            <a:avLst/>
            <a:gdLst>
              <a:gd name="connsiteX0" fmla="*/ 389164 w 2473778"/>
              <a:gd name="connsiteY0" fmla="*/ 538842 h 2062842"/>
              <a:gd name="connsiteX1" fmla="*/ 214993 w 2473778"/>
              <a:gd name="connsiteY1" fmla="*/ 318407 h 2062842"/>
              <a:gd name="connsiteX2" fmla="*/ 89807 w 2473778"/>
              <a:gd name="connsiteY2" fmla="*/ 166007 h 2062842"/>
              <a:gd name="connsiteX3" fmla="*/ 0 w 2473778"/>
              <a:gd name="connsiteY3" fmla="*/ 54428 h 2062842"/>
              <a:gd name="connsiteX4" fmla="*/ 5443 w 2473778"/>
              <a:gd name="connsiteY4" fmla="*/ 0 h 2062842"/>
              <a:gd name="connsiteX5" fmla="*/ 81643 w 2473778"/>
              <a:gd name="connsiteY5" fmla="*/ 0 h 2062842"/>
              <a:gd name="connsiteX6" fmla="*/ 171450 w 2473778"/>
              <a:gd name="connsiteY6" fmla="*/ 100692 h 2062842"/>
              <a:gd name="connsiteX7" fmla="*/ 288471 w 2473778"/>
              <a:gd name="connsiteY7" fmla="*/ 234042 h 2062842"/>
              <a:gd name="connsiteX8" fmla="*/ 394607 w 2473778"/>
              <a:gd name="connsiteY8" fmla="*/ 351064 h 2062842"/>
              <a:gd name="connsiteX9" fmla="*/ 533400 w 2473778"/>
              <a:gd name="connsiteY9" fmla="*/ 495300 h 2062842"/>
              <a:gd name="connsiteX10" fmla="*/ 664028 w 2473778"/>
              <a:gd name="connsiteY10" fmla="*/ 625928 h 2062842"/>
              <a:gd name="connsiteX11" fmla="*/ 868136 w 2473778"/>
              <a:gd name="connsiteY11" fmla="*/ 816428 h 2062842"/>
              <a:gd name="connsiteX12" fmla="*/ 1061357 w 2473778"/>
              <a:gd name="connsiteY12" fmla="*/ 987878 h 2062842"/>
              <a:gd name="connsiteX13" fmla="*/ 1216478 w 2473778"/>
              <a:gd name="connsiteY13" fmla="*/ 1118507 h 2062842"/>
              <a:gd name="connsiteX14" fmla="*/ 1412421 w 2473778"/>
              <a:gd name="connsiteY14" fmla="*/ 1279071 h 2062842"/>
              <a:gd name="connsiteX15" fmla="*/ 1570264 w 2473778"/>
              <a:gd name="connsiteY15" fmla="*/ 1398814 h 2062842"/>
              <a:gd name="connsiteX16" fmla="*/ 1796143 w 2473778"/>
              <a:gd name="connsiteY16" fmla="*/ 1562100 h 2062842"/>
              <a:gd name="connsiteX17" fmla="*/ 2084614 w 2473778"/>
              <a:gd name="connsiteY17" fmla="*/ 1758042 h 2062842"/>
              <a:gd name="connsiteX18" fmla="*/ 2321378 w 2473778"/>
              <a:gd name="connsiteY18" fmla="*/ 1905000 h 2062842"/>
              <a:gd name="connsiteX19" fmla="*/ 2413907 w 2473778"/>
              <a:gd name="connsiteY19" fmla="*/ 1962150 h 2062842"/>
              <a:gd name="connsiteX20" fmla="*/ 2454728 w 2473778"/>
              <a:gd name="connsiteY20" fmla="*/ 1992085 h 2062842"/>
              <a:gd name="connsiteX21" fmla="*/ 2471057 w 2473778"/>
              <a:gd name="connsiteY21" fmla="*/ 2013857 h 2062842"/>
              <a:gd name="connsiteX22" fmla="*/ 2473778 w 2473778"/>
              <a:gd name="connsiteY22" fmla="*/ 2030185 h 2062842"/>
              <a:gd name="connsiteX23" fmla="*/ 2465614 w 2473778"/>
              <a:gd name="connsiteY23" fmla="*/ 2049235 h 2062842"/>
              <a:gd name="connsiteX24" fmla="*/ 2438400 w 2473778"/>
              <a:gd name="connsiteY24" fmla="*/ 2060121 h 2062842"/>
              <a:gd name="connsiteX25" fmla="*/ 2381250 w 2473778"/>
              <a:gd name="connsiteY25" fmla="*/ 2062842 h 2062842"/>
              <a:gd name="connsiteX26" fmla="*/ 2321378 w 2473778"/>
              <a:gd name="connsiteY26" fmla="*/ 2062842 h 2062842"/>
              <a:gd name="connsiteX27" fmla="*/ 2269671 w 2473778"/>
              <a:gd name="connsiteY27" fmla="*/ 2054678 h 2062842"/>
              <a:gd name="connsiteX28" fmla="*/ 2201636 w 2473778"/>
              <a:gd name="connsiteY28" fmla="*/ 2046514 h 2062842"/>
              <a:gd name="connsiteX29" fmla="*/ 2013857 w 2473778"/>
              <a:gd name="connsiteY29" fmla="*/ 2032907 h 2062842"/>
              <a:gd name="connsiteX30" fmla="*/ 1845128 w 2473778"/>
              <a:gd name="connsiteY30" fmla="*/ 2022021 h 2062842"/>
              <a:gd name="connsiteX31" fmla="*/ 1738993 w 2473778"/>
              <a:gd name="connsiteY31" fmla="*/ 2019300 h 2062842"/>
              <a:gd name="connsiteX32" fmla="*/ 1706336 w 2473778"/>
              <a:gd name="connsiteY32" fmla="*/ 2013857 h 2062842"/>
              <a:gd name="connsiteX33" fmla="*/ 1662793 w 2473778"/>
              <a:gd name="connsiteY33" fmla="*/ 1994807 h 2062842"/>
              <a:gd name="connsiteX34" fmla="*/ 1627414 w 2473778"/>
              <a:gd name="connsiteY34" fmla="*/ 1973035 h 2062842"/>
              <a:gd name="connsiteX35" fmla="*/ 1545771 w 2473778"/>
              <a:gd name="connsiteY35" fmla="*/ 1894114 h 2062842"/>
              <a:gd name="connsiteX36" fmla="*/ 1417864 w 2473778"/>
              <a:gd name="connsiteY36" fmla="*/ 1763485 h 2062842"/>
              <a:gd name="connsiteX37" fmla="*/ 1251857 w 2473778"/>
              <a:gd name="connsiteY37" fmla="*/ 1583871 h 2062842"/>
              <a:gd name="connsiteX38" fmla="*/ 1104900 w 2473778"/>
              <a:gd name="connsiteY38" fmla="*/ 1431471 h 2062842"/>
              <a:gd name="connsiteX39" fmla="*/ 938893 w 2473778"/>
              <a:gd name="connsiteY39" fmla="*/ 1238250 h 2062842"/>
              <a:gd name="connsiteX40" fmla="*/ 726621 w 2473778"/>
              <a:gd name="connsiteY40" fmla="*/ 960664 h 2062842"/>
              <a:gd name="connsiteX41" fmla="*/ 536121 w 2473778"/>
              <a:gd name="connsiteY41" fmla="*/ 723900 h 2062842"/>
              <a:gd name="connsiteX42" fmla="*/ 389164 w 2473778"/>
              <a:gd name="connsiteY42" fmla="*/ 538842 h 206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3778" h="2062842">
                <a:moveTo>
                  <a:pt x="389164" y="538842"/>
                </a:moveTo>
                <a:lnTo>
                  <a:pt x="214993" y="318407"/>
                </a:lnTo>
                <a:lnTo>
                  <a:pt x="89807" y="166007"/>
                </a:lnTo>
                <a:lnTo>
                  <a:pt x="0" y="54428"/>
                </a:lnTo>
                <a:lnTo>
                  <a:pt x="5443" y="0"/>
                </a:lnTo>
                <a:lnTo>
                  <a:pt x="81643" y="0"/>
                </a:lnTo>
                <a:lnTo>
                  <a:pt x="171450" y="100692"/>
                </a:lnTo>
                <a:lnTo>
                  <a:pt x="288471" y="234042"/>
                </a:lnTo>
                <a:lnTo>
                  <a:pt x="394607" y="351064"/>
                </a:lnTo>
                <a:lnTo>
                  <a:pt x="533400" y="495300"/>
                </a:lnTo>
                <a:lnTo>
                  <a:pt x="664028" y="625928"/>
                </a:lnTo>
                <a:lnTo>
                  <a:pt x="868136" y="816428"/>
                </a:lnTo>
                <a:lnTo>
                  <a:pt x="1061357" y="987878"/>
                </a:lnTo>
                <a:lnTo>
                  <a:pt x="1216478" y="1118507"/>
                </a:lnTo>
                <a:lnTo>
                  <a:pt x="1412421" y="1279071"/>
                </a:lnTo>
                <a:lnTo>
                  <a:pt x="1570264" y="1398814"/>
                </a:lnTo>
                <a:lnTo>
                  <a:pt x="1796143" y="1562100"/>
                </a:lnTo>
                <a:lnTo>
                  <a:pt x="2084614" y="1758042"/>
                </a:lnTo>
                <a:lnTo>
                  <a:pt x="2321378" y="1905000"/>
                </a:lnTo>
                <a:lnTo>
                  <a:pt x="2413907" y="1962150"/>
                </a:lnTo>
                <a:lnTo>
                  <a:pt x="2454728" y="1992085"/>
                </a:lnTo>
                <a:lnTo>
                  <a:pt x="2471057" y="2013857"/>
                </a:lnTo>
                <a:lnTo>
                  <a:pt x="2473778" y="2030185"/>
                </a:lnTo>
                <a:lnTo>
                  <a:pt x="2465614" y="2049235"/>
                </a:lnTo>
                <a:lnTo>
                  <a:pt x="2438400" y="2060121"/>
                </a:lnTo>
                <a:lnTo>
                  <a:pt x="2381250" y="2062842"/>
                </a:lnTo>
                <a:lnTo>
                  <a:pt x="2321378" y="2062842"/>
                </a:lnTo>
                <a:lnTo>
                  <a:pt x="2269671" y="2054678"/>
                </a:lnTo>
                <a:lnTo>
                  <a:pt x="2201636" y="2046514"/>
                </a:lnTo>
                <a:lnTo>
                  <a:pt x="2013857" y="2032907"/>
                </a:lnTo>
                <a:lnTo>
                  <a:pt x="1845128" y="2022021"/>
                </a:lnTo>
                <a:lnTo>
                  <a:pt x="1738993" y="2019300"/>
                </a:lnTo>
                <a:lnTo>
                  <a:pt x="1706336" y="2013857"/>
                </a:lnTo>
                <a:lnTo>
                  <a:pt x="1662793" y="1994807"/>
                </a:lnTo>
                <a:lnTo>
                  <a:pt x="1627414" y="1973035"/>
                </a:lnTo>
                <a:lnTo>
                  <a:pt x="1545771" y="1894114"/>
                </a:lnTo>
                <a:lnTo>
                  <a:pt x="1417864" y="1763485"/>
                </a:lnTo>
                <a:lnTo>
                  <a:pt x="1251857" y="1583871"/>
                </a:lnTo>
                <a:lnTo>
                  <a:pt x="1104900" y="1431471"/>
                </a:lnTo>
                <a:lnTo>
                  <a:pt x="938893" y="1238250"/>
                </a:lnTo>
                <a:lnTo>
                  <a:pt x="726621" y="960664"/>
                </a:lnTo>
                <a:lnTo>
                  <a:pt x="536121" y="723900"/>
                </a:lnTo>
                <a:lnTo>
                  <a:pt x="389164" y="53884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0160A16-523B-4902-B416-8124A9A5ADF7}"/>
              </a:ext>
            </a:extLst>
          </p:cNvPr>
          <p:cNvGrpSpPr/>
          <p:nvPr/>
        </p:nvGrpSpPr>
        <p:grpSpPr>
          <a:xfrm>
            <a:off x="2842277" y="1598612"/>
            <a:ext cx="4500562" cy="4176712"/>
            <a:chOff x="3008313" y="1751013"/>
            <a:chExt cx="4500562" cy="4176712"/>
          </a:xfrm>
        </p:grpSpPr>
        <p:sp>
          <p:nvSpPr>
            <p:cNvPr id="11" name="フリーフォーム 48">
              <a:extLst>
                <a:ext uri="{FF2B5EF4-FFF2-40B4-BE49-F238E27FC236}">
                  <a16:creationId xmlns:a16="http://schemas.microsoft.com/office/drawing/2014/main" id="{2BE4466F-DD1D-46F4-9802-3979BE30E2DB}"/>
                </a:ext>
              </a:extLst>
            </p:cNvPr>
            <p:cNvSpPr/>
            <p:nvPr/>
          </p:nvSpPr>
          <p:spPr>
            <a:xfrm>
              <a:off x="3743325" y="2525713"/>
              <a:ext cx="2690813" cy="565150"/>
            </a:xfrm>
            <a:custGeom>
              <a:avLst/>
              <a:gdLst>
                <a:gd name="connsiteX0" fmla="*/ 888206 w 2690813"/>
                <a:gd name="connsiteY0" fmla="*/ 507207 h 564357"/>
                <a:gd name="connsiteX1" fmla="*/ 1069181 w 2690813"/>
                <a:gd name="connsiteY1" fmla="*/ 476250 h 564357"/>
                <a:gd name="connsiteX2" fmla="*/ 1221581 w 2690813"/>
                <a:gd name="connsiteY2" fmla="*/ 450057 h 564357"/>
                <a:gd name="connsiteX3" fmla="*/ 1464469 w 2690813"/>
                <a:gd name="connsiteY3" fmla="*/ 409575 h 564357"/>
                <a:gd name="connsiteX4" fmla="*/ 1764506 w 2690813"/>
                <a:gd name="connsiteY4" fmla="*/ 378619 h 564357"/>
                <a:gd name="connsiteX5" fmla="*/ 2040731 w 2690813"/>
                <a:gd name="connsiteY5" fmla="*/ 340519 h 564357"/>
                <a:gd name="connsiteX6" fmla="*/ 2316956 w 2690813"/>
                <a:gd name="connsiteY6" fmla="*/ 302419 h 564357"/>
                <a:gd name="connsiteX7" fmla="*/ 2521744 w 2690813"/>
                <a:gd name="connsiteY7" fmla="*/ 280988 h 564357"/>
                <a:gd name="connsiteX8" fmla="*/ 2593181 w 2690813"/>
                <a:gd name="connsiteY8" fmla="*/ 273844 h 564357"/>
                <a:gd name="connsiteX9" fmla="*/ 2638425 w 2690813"/>
                <a:gd name="connsiteY9" fmla="*/ 266700 h 564357"/>
                <a:gd name="connsiteX10" fmla="*/ 2662238 w 2690813"/>
                <a:gd name="connsiteY10" fmla="*/ 261938 h 564357"/>
                <a:gd name="connsiteX11" fmla="*/ 2683669 w 2690813"/>
                <a:gd name="connsiteY11" fmla="*/ 247650 h 564357"/>
                <a:gd name="connsiteX12" fmla="*/ 2690813 w 2690813"/>
                <a:gd name="connsiteY12" fmla="*/ 230982 h 564357"/>
                <a:gd name="connsiteX13" fmla="*/ 2690813 w 2690813"/>
                <a:gd name="connsiteY13" fmla="*/ 219075 h 564357"/>
                <a:gd name="connsiteX14" fmla="*/ 2686050 w 2690813"/>
                <a:gd name="connsiteY14" fmla="*/ 200025 h 564357"/>
                <a:gd name="connsiteX15" fmla="*/ 2674144 w 2690813"/>
                <a:gd name="connsiteY15" fmla="*/ 166688 h 564357"/>
                <a:gd name="connsiteX16" fmla="*/ 2657475 w 2690813"/>
                <a:gd name="connsiteY16" fmla="*/ 140494 h 564357"/>
                <a:gd name="connsiteX17" fmla="*/ 2638425 w 2690813"/>
                <a:gd name="connsiteY17" fmla="*/ 121444 h 564357"/>
                <a:gd name="connsiteX18" fmla="*/ 2593181 w 2690813"/>
                <a:gd name="connsiteY18" fmla="*/ 97632 h 564357"/>
                <a:gd name="connsiteX19" fmla="*/ 2524125 w 2690813"/>
                <a:gd name="connsiteY19" fmla="*/ 71438 h 564357"/>
                <a:gd name="connsiteX20" fmla="*/ 2445544 w 2690813"/>
                <a:gd name="connsiteY20" fmla="*/ 45244 h 564357"/>
                <a:gd name="connsiteX21" fmla="*/ 2371725 w 2690813"/>
                <a:gd name="connsiteY21" fmla="*/ 28575 h 564357"/>
                <a:gd name="connsiteX22" fmla="*/ 2281238 w 2690813"/>
                <a:gd name="connsiteY22" fmla="*/ 7144 h 564357"/>
                <a:gd name="connsiteX23" fmla="*/ 2235994 w 2690813"/>
                <a:gd name="connsiteY23" fmla="*/ 0 h 564357"/>
                <a:gd name="connsiteX24" fmla="*/ 2224088 w 2690813"/>
                <a:gd name="connsiteY24" fmla="*/ 2382 h 564357"/>
                <a:gd name="connsiteX25" fmla="*/ 2195513 w 2690813"/>
                <a:gd name="connsiteY25" fmla="*/ 9525 h 564357"/>
                <a:gd name="connsiteX26" fmla="*/ 2152650 w 2690813"/>
                <a:gd name="connsiteY26" fmla="*/ 28575 h 564357"/>
                <a:gd name="connsiteX27" fmla="*/ 2105025 w 2690813"/>
                <a:gd name="connsiteY27" fmla="*/ 54769 h 564357"/>
                <a:gd name="connsiteX28" fmla="*/ 2055019 w 2690813"/>
                <a:gd name="connsiteY28" fmla="*/ 88107 h 564357"/>
                <a:gd name="connsiteX29" fmla="*/ 2016919 w 2690813"/>
                <a:gd name="connsiteY29" fmla="*/ 104775 h 564357"/>
                <a:gd name="connsiteX30" fmla="*/ 1759744 w 2690813"/>
                <a:gd name="connsiteY30" fmla="*/ 178594 h 564357"/>
                <a:gd name="connsiteX31" fmla="*/ 1571625 w 2690813"/>
                <a:gd name="connsiteY31" fmla="*/ 219075 h 564357"/>
                <a:gd name="connsiteX32" fmla="*/ 1462088 w 2690813"/>
                <a:gd name="connsiteY32" fmla="*/ 235744 h 564357"/>
                <a:gd name="connsiteX33" fmla="*/ 1233488 w 2690813"/>
                <a:gd name="connsiteY33" fmla="*/ 252413 h 564357"/>
                <a:gd name="connsiteX34" fmla="*/ 1012031 w 2690813"/>
                <a:gd name="connsiteY34" fmla="*/ 280988 h 564357"/>
                <a:gd name="connsiteX35" fmla="*/ 776288 w 2690813"/>
                <a:gd name="connsiteY35" fmla="*/ 307182 h 564357"/>
                <a:gd name="connsiteX36" fmla="*/ 623888 w 2690813"/>
                <a:gd name="connsiteY36" fmla="*/ 319088 h 564357"/>
                <a:gd name="connsiteX37" fmla="*/ 507206 w 2690813"/>
                <a:gd name="connsiteY37" fmla="*/ 319088 h 564357"/>
                <a:gd name="connsiteX38" fmla="*/ 454819 w 2690813"/>
                <a:gd name="connsiteY38" fmla="*/ 319088 h 564357"/>
                <a:gd name="connsiteX39" fmla="*/ 378619 w 2690813"/>
                <a:gd name="connsiteY39" fmla="*/ 311944 h 564357"/>
                <a:gd name="connsiteX40" fmla="*/ 316706 w 2690813"/>
                <a:gd name="connsiteY40" fmla="*/ 304800 h 564357"/>
                <a:gd name="connsiteX41" fmla="*/ 228600 w 2690813"/>
                <a:gd name="connsiteY41" fmla="*/ 285750 h 564357"/>
                <a:gd name="connsiteX42" fmla="*/ 154781 w 2690813"/>
                <a:gd name="connsiteY42" fmla="*/ 261938 h 564357"/>
                <a:gd name="connsiteX43" fmla="*/ 102394 w 2690813"/>
                <a:gd name="connsiteY43" fmla="*/ 238125 h 564357"/>
                <a:gd name="connsiteX44" fmla="*/ 45244 w 2690813"/>
                <a:gd name="connsiteY44" fmla="*/ 209550 h 564357"/>
                <a:gd name="connsiteX45" fmla="*/ 16669 w 2690813"/>
                <a:gd name="connsiteY45" fmla="*/ 200025 h 564357"/>
                <a:gd name="connsiteX46" fmla="*/ 0 w 2690813"/>
                <a:gd name="connsiteY46" fmla="*/ 207169 h 564357"/>
                <a:gd name="connsiteX47" fmla="*/ 7144 w 2690813"/>
                <a:gd name="connsiteY47" fmla="*/ 235744 h 564357"/>
                <a:gd name="connsiteX48" fmla="*/ 33338 w 2690813"/>
                <a:gd name="connsiteY48" fmla="*/ 285750 h 564357"/>
                <a:gd name="connsiteX49" fmla="*/ 66675 w 2690813"/>
                <a:gd name="connsiteY49" fmla="*/ 328613 h 564357"/>
                <a:gd name="connsiteX50" fmla="*/ 116681 w 2690813"/>
                <a:gd name="connsiteY50" fmla="*/ 376238 h 564357"/>
                <a:gd name="connsiteX51" fmla="*/ 173831 w 2690813"/>
                <a:gd name="connsiteY51" fmla="*/ 423863 h 564357"/>
                <a:gd name="connsiteX52" fmla="*/ 247650 w 2690813"/>
                <a:gd name="connsiteY52" fmla="*/ 478632 h 564357"/>
                <a:gd name="connsiteX53" fmla="*/ 302419 w 2690813"/>
                <a:gd name="connsiteY53" fmla="*/ 514350 h 564357"/>
                <a:gd name="connsiteX54" fmla="*/ 338138 w 2690813"/>
                <a:gd name="connsiteY54" fmla="*/ 533400 h 564357"/>
                <a:gd name="connsiteX55" fmla="*/ 383381 w 2690813"/>
                <a:gd name="connsiteY55" fmla="*/ 552450 h 564357"/>
                <a:gd name="connsiteX56" fmla="*/ 423863 w 2690813"/>
                <a:gd name="connsiteY56" fmla="*/ 564357 h 564357"/>
                <a:gd name="connsiteX57" fmla="*/ 454819 w 2690813"/>
                <a:gd name="connsiteY57" fmla="*/ 564357 h 564357"/>
                <a:gd name="connsiteX58" fmla="*/ 590550 w 2690813"/>
                <a:gd name="connsiteY58" fmla="*/ 550069 h 564357"/>
                <a:gd name="connsiteX59" fmla="*/ 888206 w 2690813"/>
                <a:gd name="connsiteY59" fmla="*/ 507207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90813" h="564357">
                  <a:moveTo>
                    <a:pt x="888206" y="507207"/>
                  </a:moveTo>
                  <a:lnTo>
                    <a:pt x="1069181" y="476250"/>
                  </a:lnTo>
                  <a:lnTo>
                    <a:pt x="1221581" y="450057"/>
                  </a:lnTo>
                  <a:lnTo>
                    <a:pt x="1464469" y="409575"/>
                  </a:lnTo>
                  <a:lnTo>
                    <a:pt x="1764506" y="378619"/>
                  </a:lnTo>
                  <a:lnTo>
                    <a:pt x="2040731" y="340519"/>
                  </a:lnTo>
                  <a:lnTo>
                    <a:pt x="2316956" y="302419"/>
                  </a:lnTo>
                  <a:lnTo>
                    <a:pt x="2521744" y="280988"/>
                  </a:lnTo>
                  <a:lnTo>
                    <a:pt x="2593181" y="273844"/>
                  </a:lnTo>
                  <a:lnTo>
                    <a:pt x="2638425" y="266700"/>
                  </a:lnTo>
                  <a:lnTo>
                    <a:pt x="2662238" y="261938"/>
                  </a:lnTo>
                  <a:lnTo>
                    <a:pt x="2683669" y="247650"/>
                  </a:lnTo>
                  <a:lnTo>
                    <a:pt x="2690813" y="230982"/>
                  </a:lnTo>
                  <a:lnTo>
                    <a:pt x="2690813" y="219075"/>
                  </a:lnTo>
                  <a:lnTo>
                    <a:pt x="2686050" y="200025"/>
                  </a:lnTo>
                  <a:lnTo>
                    <a:pt x="2674144" y="166688"/>
                  </a:lnTo>
                  <a:lnTo>
                    <a:pt x="2657475" y="140494"/>
                  </a:lnTo>
                  <a:lnTo>
                    <a:pt x="2638425" y="121444"/>
                  </a:lnTo>
                  <a:lnTo>
                    <a:pt x="2593181" y="97632"/>
                  </a:lnTo>
                  <a:lnTo>
                    <a:pt x="2524125" y="71438"/>
                  </a:lnTo>
                  <a:lnTo>
                    <a:pt x="2445544" y="45244"/>
                  </a:lnTo>
                  <a:lnTo>
                    <a:pt x="2371725" y="28575"/>
                  </a:lnTo>
                  <a:lnTo>
                    <a:pt x="2281238" y="7144"/>
                  </a:lnTo>
                  <a:lnTo>
                    <a:pt x="2235994" y="0"/>
                  </a:lnTo>
                  <a:lnTo>
                    <a:pt x="2224088" y="2382"/>
                  </a:lnTo>
                  <a:lnTo>
                    <a:pt x="2195513" y="9525"/>
                  </a:lnTo>
                  <a:lnTo>
                    <a:pt x="2152650" y="28575"/>
                  </a:lnTo>
                  <a:lnTo>
                    <a:pt x="2105025" y="54769"/>
                  </a:lnTo>
                  <a:lnTo>
                    <a:pt x="2055019" y="88107"/>
                  </a:lnTo>
                  <a:lnTo>
                    <a:pt x="2016919" y="104775"/>
                  </a:lnTo>
                  <a:lnTo>
                    <a:pt x="1759744" y="178594"/>
                  </a:lnTo>
                  <a:lnTo>
                    <a:pt x="1571625" y="219075"/>
                  </a:lnTo>
                  <a:lnTo>
                    <a:pt x="1462088" y="235744"/>
                  </a:lnTo>
                  <a:lnTo>
                    <a:pt x="1233488" y="252413"/>
                  </a:lnTo>
                  <a:lnTo>
                    <a:pt x="1012031" y="280988"/>
                  </a:lnTo>
                  <a:lnTo>
                    <a:pt x="776288" y="307182"/>
                  </a:lnTo>
                  <a:lnTo>
                    <a:pt x="623888" y="319088"/>
                  </a:lnTo>
                  <a:lnTo>
                    <a:pt x="507206" y="319088"/>
                  </a:lnTo>
                  <a:lnTo>
                    <a:pt x="454819" y="319088"/>
                  </a:lnTo>
                  <a:lnTo>
                    <a:pt x="378619" y="311944"/>
                  </a:lnTo>
                  <a:lnTo>
                    <a:pt x="316706" y="304800"/>
                  </a:lnTo>
                  <a:lnTo>
                    <a:pt x="228600" y="285750"/>
                  </a:lnTo>
                  <a:lnTo>
                    <a:pt x="154781" y="261938"/>
                  </a:lnTo>
                  <a:lnTo>
                    <a:pt x="102394" y="238125"/>
                  </a:lnTo>
                  <a:lnTo>
                    <a:pt x="45244" y="209550"/>
                  </a:lnTo>
                  <a:lnTo>
                    <a:pt x="16669" y="200025"/>
                  </a:lnTo>
                  <a:lnTo>
                    <a:pt x="0" y="207169"/>
                  </a:lnTo>
                  <a:lnTo>
                    <a:pt x="7144" y="235744"/>
                  </a:lnTo>
                  <a:lnTo>
                    <a:pt x="33338" y="285750"/>
                  </a:lnTo>
                  <a:lnTo>
                    <a:pt x="66675" y="328613"/>
                  </a:lnTo>
                  <a:lnTo>
                    <a:pt x="116681" y="376238"/>
                  </a:lnTo>
                  <a:lnTo>
                    <a:pt x="173831" y="423863"/>
                  </a:lnTo>
                  <a:lnTo>
                    <a:pt x="247650" y="478632"/>
                  </a:lnTo>
                  <a:lnTo>
                    <a:pt x="302419" y="514350"/>
                  </a:lnTo>
                  <a:lnTo>
                    <a:pt x="338138" y="533400"/>
                  </a:lnTo>
                  <a:lnTo>
                    <a:pt x="383381" y="552450"/>
                  </a:lnTo>
                  <a:lnTo>
                    <a:pt x="423863" y="564357"/>
                  </a:lnTo>
                  <a:lnTo>
                    <a:pt x="454819" y="564357"/>
                  </a:lnTo>
                  <a:lnTo>
                    <a:pt x="590550" y="550069"/>
                  </a:lnTo>
                  <a:lnTo>
                    <a:pt x="888206" y="507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9">
              <a:extLst>
                <a:ext uri="{FF2B5EF4-FFF2-40B4-BE49-F238E27FC236}">
                  <a16:creationId xmlns:a16="http://schemas.microsoft.com/office/drawing/2014/main" id="{5B2DCFBD-1B46-4357-8C8A-174FBC2EC267}"/>
                </a:ext>
              </a:extLst>
            </p:cNvPr>
            <p:cNvSpPr/>
            <p:nvPr/>
          </p:nvSpPr>
          <p:spPr>
            <a:xfrm>
              <a:off x="3219450" y="3540125"/>
              <a:ext cx="3771900" cy="666750"/>
            </a:xfrm>
            <a:custGeom>
              <a:avLst/>
              <a:gdLst>
                <a:gd name="connsiteX0" fmla="*/ 2016125 w 3771900"/>
                <a:gd name="connsiteY0" fmla="*/ 165100 h 666750"/>
                <a:gd name="connsiteX1" fmla="*/ 2463800 w 3771900"/>
                <a:gd name="connsiteY1" fmla="*/ 127000 h 666750"/>
                <a:gd name="connsiteX2" fmla="*/ 2981325 w 3771900"/>
                <a:gd name="connsiteY2" fmla="*/ 76200 h 666750"/>
                <a:gd name="connsiteX3" fmla="*/ 3092450 w 3771900"/>
                <a:gd name="connsiteY3" fmla="*/ 66675 h 666750"/>
                <a:gd name="connsiteX4" fmla="*/ 3146425 w 3771900"/>
                <a:gd name="connsiteY4" fmla="*/ 44450 h 666750"/>
                <a:gd name="connsiteX5" fmla="*/ 3232150 w 3771900"/>
                <a:gd name="connsiteY5" fmla="*/ 15875 h 666750"/>
                <a:gd name="connsiteX6" fmla="*/ 3286125 w 3771900"/>
                <a:gd name="connsiteY6" fmla="*/ 3175 h 666750"/>
                <a:gd name="connsiteX7" fmla="*/ 3314700 w 3771900"/>
                <a:gd name="connsiteY7" fmla="*/ 0 h 666750"/>
                <a:gd name="connsiteX8" fmla="*/ 3349625 w 3771900"/>
                <a:gd name="connsiteY8" fmla="*/ 3175 h 666750"/>
                <a:gd name="connsiteX9" fmla="*/ 3448050 w 3771900"/>
                <a:gd name="connsiteY9" fmla="*/ 41275 h 666750"/>
                <a:gd name="connsiteX10" fmla="*/ 3521075 w 3771900"/>
                <a:gd name="connsiteY10" fmla="*/ 76200 h 666750"/>
                <a:gd name="connsiteX11" fmla="*/ 3590925 w 3771900"/>
                <a:gd name="connsiteY11" fmla="*/ 114300 h 666750"/>
                <a:gd name="connsiteX12" fmla="*/ 3635375 w 3771900"/>
                <a:gd name="connsiteY12" fmla="*/ 139700 h 666750"/>
                <a:gd name="connsiteX13" fmla="*/ 3683000 w 3771900"/>
                <a:gd name="connsiteY13" fmla="*/ 177800 h 666750"/>
                <a:gd name="connsiteX14" fmla="*/ 3724275 w 3771900"/>
                <a:gd name="connsiteY14" fmla="*/ 212725 h 666750"/>
                <a:gd name="connsiteX15" fmla="*/ 3756025 w 3771900"/>
                <a:gd name="connsiteY15" fmla="*/ 247650 h 666750"/>
                <a:gd name="connsiteX16" fmla="*/ 3771900 w 3771900"/>
                <a:gd name="connsiteY16" fmla="*/ 273050 h 666750"/>
                <a:gd name="connsiteX17" fmla="*/ 3771900 w 3771900"/>
                <a:gd name="connsiteY17" fmla="*/ 288925 h 666750"/>
                <a:gd name="connsiteX18" fmla="*/ 3762375 w 3771900"/>
                <a:gd name="connsiteY18" fmla="*/ 314325 h 666750"/>
                <a:gd name="connsiteX19" fmla="*/ 3733800 w 3771900"/>
                <a:gd name="connsiteY19" fmla="*/ 327025 h 666750"/>
                <a:gd name="connsiteX20" fmla="*/ 3689350 w 3771900"/>
                <a:gd name="connsiteY20" fmla="*/ 330200 h 666750"/>
                <a:gd name="connsiteX21" fmla="*/ 3581400 w 3771900"/>
                <a:gd name="connsiteY21" fmla="*/ 330200 h 666750"/>
                <a:gd name="connsiteX22" fmla="*/ 3432175 w 3771900"/>
                <a:gd name="connsiteY22" fmla="*/ 327025 h 666750"/>
                <a:gd name="connsiteX23" fmla="*/ 3270250 w 3771900"/>
                <a:gd name="connsiteY23" fmla="*/ 314325 h 666750"/>
                <a:gd name="connsiteX24" fmla="*/ 3140075 w 3771900"/>
                <a:gd name="connsiteY24" fmla="*/ 307975 h 666750"/>
                <a:gd name="connsiteX25" fmla="*/ 2882900 w 3771900"/>
                <a:gd name="connsiteY25" fmla="*/ 307975 h 666750"/>
                <a:gd name="connsiteX26" fmla="*/ 2641600 w 3771900"/>
                <a:gd name="connsiteY26" fmla="*/ 307975 h 666750"/>
                <a:gd name="connsiteX27" fmla="*/ 2447925 w 3771900"/>
                <a:gd name="connsiteY27" fmla="*/ 307975 h 666750"/>
                <a:gd name="connsiteX28" fmla="*/ 2263775 w 3771900"/>
                <a:gd name="connsiteY28" fmla="*/ 320675 h 666750"/>
                <a:gd name="connsiteX29" fmla="*/ 1990725 w 3771900"/>
                <a:gd name="connsiteY29" fmla="*/ 342900 h 666750"/>
                <a:gd name="connsiteX30" fmla="*/ 1898650 w 3771900"/>
                <a:gd name="connsiteY30" fmla="*/ 355600 h 666750"/>
                <a:gd name="connsiteX31" fmla="*/ 1587500 w 3771900"/>
                <a:gd name="connsiteY31" fmla="*/ 419100 h 666750"/>
                <a:gd name="connsiteX32" fmla="*/ 1441450 w 3771900"/>
                <a:gd name="connsiteY32" fmla="*/ 438150 h 666750"/>
                <a:gd name="connsiteX33" fmla="*/ 1254125 w 3771900"/>
                <a:gd name="connsiteY33" fmla="*/ 469900 h 666750"/>
                <a:gd name="connsiteX34" fmla="*/ 1079500 w 3771900"/>
                <a:gd name="connsiteY34" fmla="*/ 504825 h 666750"/>
                <a:gd name="connsiteX35" fmla="*/ 942975 w 3771900"/>
                <a:gd name="connsiteY35" fmla="*/ 536575 h 666750"/>
                <a:gd name="connsiteX36" fmla="*/ 809625 w 3771900"/>
                <a:gd name="connsiteY36" fmla="*/ 571500 h 666750"/>
                <a:gd name="connsiteX37" fmla="*/ 669925 w 3771900"/>
                <a:gd name="connsiteY37" fmla="*/ 615950 h 666750"/>
                <a:gd name="connsiteX38" fmla="*/ 593725 w 3771900"/>
                <a:gd name="connsiteY38" fmla="*/ 644525 h 666750"/>
                <a:gd name="connsiteX39" fmla="*/ 549275 w 3771900"/>
                <a:gd name="connsiteY39" fmla="*/ 663575 h 666750"/>
                <a:gd name="connsiteX40" fmla="*/ 527050 w 3771900"/>
                <a:gd name="connsiteY40" fmla="*/ 666750 h 666750"/>
                <a:gd name="connsiteX41" fmla="*/ 479425 w 3771900"/>
                <a:gd name="connsiteY41" fmla="*/ 660400 h 666750"/>
                <a:gd name="connsiteX42" fmla="*/ 419100 w 3771900"/>
                <a:gd name="connsiteY42" fmla="*/ 650875 h 666750"/>
                <a:gd name="connsiteX43" fmla="*/ 377825 w 3771900"/>
                <a:gd name="connsiteY43" fmla="*/ 635000 h 666750"/>
                <a:gd name="connsiteX44" fmla="*/ 311150 w 3771900"/>
                <a:gd name="connsiteY44" fmla="*/ 593725 h 666750"/>
                <a:gd name="connsiteX45" fmla="*/ 247650 w 3771900"/>
                <a:gd name="connsiteY45" fmla="*/ 552450 h 666750"/>
                <a:gd name="connsiteX46" fmla="*/ 171450 w 3771900"/>
                <a:gd name="connsiteY46" fmla="*/ 495300 h 666750"/>
                <a:gd name="connsiteX47" fmla="*/ 117475 w 3771900"/>
                <a:gd name="connsiteY47" fmla="*/ 447675 h 666750"/>
                <a:gd name="connsiteX48" fmla="*/ 57150 w 3771900"/>
                <a:gd name="connsiteY48" fmla="*/ 390525 h 666750"/>
                <a:gd name="connsiteX49" fmla="*/ 25400 w 3771900"/>
                <a:gd name="connsiteY49" fmla="*/ 358775 h 666750"/>
                <a:gd name="connsiteX50" fmla="*/ 15875 w 3771900"/>
                <a:gd name="connsiteY50" fmla="*/ 342900 h 666750"/>
                <a:gd name="connsiteX51" fmla="*/ 3175 w 3771900"/>
                <a:gd name="connsiteY51" fmla="*/ 304800 h 666750"/>
                <a:gd name="connsiteX52" fmla="*/ 0 w 3771900"/>
                <a:gd name="connsiteY52" fmla="*/ 279400 h 666750"/>
                <a:gd name="connsiteX53" fmla="*/ 0 w 3771900"/>
                <a:gd name="connsiteY53" fmla="*/ 263525 h 666750"/>
                <a:gd name="connsiteX54" fmla="*/ 9525 w 3771900"/>
                <a:gd name="connsiteY54" fmla="*/ 257175 h 666750"/>
                <a:gd name="connsiteX55" fmla="*/ 19050 w 3771900"/>
                <a:gd name="connsiteY55" fmla="*/ 254000 h 666750"/>
                <a:gd name="connsiteX56" fmla="*/ 47625 w 3771900"/>
                <a:gd name="connsiteY56" fmla="*/ 263525 h 666750"/>
                <a:gd name="connsiteX57" fmla="*/ 107950 w 3771900"/>
                <a:gd name="connsiteY57" fmla="*/ 295275 h 666750"/>
                <a:gd name="connsiteX58" fmla="*/ 177800 w 3771900"/>
                <a:gd name="connsiteY58" fmla="*/ 327025 h 666750"/>
                <a:gd name="connsiteX59" fmla="*/ 254000 w 3771900"/>
                <a:gd name="connsiteY59" fmla="*/ 352425 h 666750"/>
                <a:gd name="connsiteX60" fmla="*/ 327025 w 3771900"/>
                <a:gd name="connsiteY60" fmla="*/ 371475 h 666750"/>
                <a:gd name="connsiteX61" fmla="*/ 406400 w 3771900"/>
                <a:gd name="connsiteY61" fmla="*/ 381000 h 666750"/>
                <a:gd name="connsiteX62" fmla="*/ 485775 w 3771900"/>
                <a:gd name="connsiteY62" fmla="*/ 384175 h 666750"/>
                <a:gd name="connsiteX63" fmla="*/ 688975 w 3771900"/>
                <a:gd name="connsiteY63" fmla="*/ 352425 h 666750"/>
                <a:gd name="connsiteX64" fmla="*/ 1003300 w 3771900"/>
                <a:gd name="connsiteY64" fmla="*/ 307975 h 666750"/>
                <a:gd name="connsiteX65" fmla="*/ 1406525 w 3771900"/>
                <a:gd name="connsiteY65" fmla="*/ 250825 h 666750"/>
                <a:gd name="connsiteX66" fmla="*/ 1657350 w 3771900"/>
                <a:gd name="connsiteY66" fmla="*/ 215900 h 666750"/>
                <a:gd name="connsiteX67" fmla="*/ 1873250 w 3771900"/>
                <a:gd name="connsiteY67" fmla="*/ 180975 h 666750"/>
                <a:gd name="connsiteX68" fmla="*/ 2016125 w 3771900"/>
                <a:gd name="connsiteY68" fmla="*/ 16510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771900" h="666750">
                  <a:moveTo>
                    <a:pt x="2016125" y="165100"/>
                  </a:moveTo>
                  <a:lnTo>
                    <a:pt x="2463800" y="127000"/>
                  </a:lnTo>
                  <a:lnTo>
                    <a:pt x="2981325" y="76200"/>
                  </a:lnTo>
                  <a:lnTo>
                    <a:pt x="3092450" y="66675"/>
                  </a:lnTo>
                  <a:lnTo>
                    <a:pt x="3146425" y="44450"/>
                  </a:lnTo>
                  <a:lnTo>
                    <a:pt x="3232150" y="15875"/>
                  </a:lnTo>
                  <a:lnTo>
                    <a:pt x="3286125" y="3175"/>
                  </a:lnTo>
                  <a:lnTo>
                    <a:pt x="3314700" y="0"/>
                  </a:lnTo>
                  <a:lnTo>
                    <a:pt x="3349625" y="3175"/>
                  </a:lnTo>
                  <a:lnTo>
                    <a:pt x="3448050" y="41275"/>
                  </a:lnTo>
                  <a:lnTo>
                    <a:pt x="3521075" y="76200"/>
                  </a:lnTo>
                  <a:lnTo>
                    <a:pt x="3590925" y="114300"/>
                  </a:lnTo>
                  <a:lnTo>
                    <a:pt x="3635375" y="139700"/>
                  </a:lnTo>
                  <a:lnTo>
                    <a:pt x="3683000" y="177800"/>
                  </a:lnTo>
                  <a:lnTo>
                    <a:pt x="3724275" y="212725"/>
                  </a:lnTo>
                  <a:lnTo>
                    <a:pt x="3756025" y="247650"/>
                  </a:lnTo>
                  <a:lnTo>
                    <a:pt x="3771900" y="273050"/>
                  </a:lnTo>
                  <a:lnTo>
                    <a:pt x="3771900" y="288925"/>
                  </a:lnTo>
                  <a:lnTo>
                    <a:pt x="3762375" y="314325"/>
                  </a:lnTo>
                  <a:lnTo>
                    <a:pt x="3733800" y="327025"/>
                  </a:lnTo>
                  <a:lnTo>
                    <a:pt x="3689350" y="330200"/>
                  </a:lnTo>
                  <a:lnTo>
                    <a:pt x="3581400" y="330200"/>
                  </a:lnTo>
                  <a:lnTo>
                    <a:pt x="3432175" y="327025"/>
                  </a:lnTo>
                  <a:lnTo>
                    <a:pt x="3270250" y="314325"/>
                  </a:lnTo>
                  <a:lnTo>
                    <a:pt x="3140075" y="307975"/>
                  </a:lnTo>
                  <a:lnTo>
                    <a:pt x="2882900" y="307975"/>
                  </a:lnTo>
                  <a:lnTo>
                    <a:pt x="2641600" y="307975"/>
                  </a:lnTo>
                  <a:lnTo>
                    <a:pt x="2447925" y="307975"/>
                  </a:lnTo>
                  <a:lnTo>
                    <a:pt x="2263775" y="320675"/>
                  </a:lnTo>
                  <a:lnTo>
                    <a:pt x="1990725" y="342900"/>
                  </a:lnTo>
                  <a:lnTo>
                    <a:pt x="1898650" y="355600"/>
                  </a:lnTo>
                  <a:lnTo>
                    <a:pt x="1587500" y="419100"/>
                  </a:lnTo>
                  <a:lnTo>
                    <a:pt x="1441450" y="438150"/>
                  </a:lnTo>
                  <a:lnTo>
                    <a:pt x="1254125" y="469900"/>
                  </a:lnTo>
                  <a:lnTo>
                    <a:pt x="1079500" y="504825"/>
                  </a:lnTo>
                  <a:lnTo>
                    <a:pt x="942975" y="536575"/>
                  </a:lnTo>
                  <a:lnTo>
                    <a:pt x="809625" y="571500"/>
                  </a:lnTo>
                  <a:lnTo>
                    <a:pt x="669925" y="615950"/>
                  </a:lnTo>
                  <a:lnTo>
                    <a:pt x="593725" y="644525"/>
                  </a:lnTo>
                  <a:lnTo>
                    <a:pt x="549275" y="663575"/>
                  </a:lnTo>
                  <a:lnTo>
                    <a:pt x="527050" y="666750"/>
                  </a:lnTo>
                  <a:lnTo>
                    <a:pt x="479425" y="660400"/>
                  </a:lnTo>
                  <a:lnTo>
                    <a:pt x="419100" y="650875"/>
                  </a:lnTo>
                  <a:lnTo>
                    <a:pt x="377825" y="635000"/>
                  </a:lnTo>
                  <a:lnTo>
                    <a:pt x="311150" y="593725"/>
                  </a:lnTo>
                  <a:lnTo>
                    <a:pt x="247650" y="552450"/>
                  </a:lnTo>
                  <a:lnTo>
                    <a:pt x="171450" y="495300"/>
                  </a:lnTo>
                  <a:lnTo>
                    <a:pt x="117475" y="447675"/>
                  </a:lnTo>
                  <a:lnTo>
                    <a:pt x="57150" y="390525"/>
                  </a:lnTo>
                  <a:lnTo>
                    <a:pt x="25400" y="358775"/>
                  </a:lnTo>
                  <a:lnTo>
                    <a:pt x="15875" y="342900"/>
                  </a:lnTo>
                  <a:lnTo>
                    <a:pt x="3175" y="304800"/>
                  </a:lnTo>
                  <a:lnTo>
                    <a:pt x="0" y="279400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19050" y="254000"/>
                  </a:lnTo>
                  <a:lnTo>
                    <a:pt x="47625" y="263525"/>
                  </a:lnTo>
                  <a:lnTo>
                    <a:pt x="107950" y="295275"/>
                  </a:lnTo>
                  <a:lnTo>
                    <a:pt x="177800" y="327025"/>
                  </a:lnTo>
                  <a:lnTo>
                    <a:pt x="254000" y="352425"/>
                  </a:lnTo>
                  <a:lnTo>
                    <a:pt x="327025" y="371475"/>
                  </a:lnTo>
                  <a:lnTo>
                    <a:pt x="406400" y="381000"/>
                  </a:lnTo>
                  <a:lnTo>
                    <a:pt x="485775" y="384175"/>
                  </a:lnTo>
                  <a:lnTo>
                    <a:pt x="688975" y="352425"/>
                  </a:lnTo>
                  <a:lnTo>
                    <a:pt x="1003300" y="307975"/>
                  </a:lnTo>
                  <a:lnTo>
                    <a:pt x="1406525" y="250825"/>
                  </a:lnTo>
                  <a:lnTo>
                    <a:pt x="1657350" y="215900"/>
                  </a:lnTo>
                  <a:lnTo>
                    <a:pt x="1873250" y="180975"/>
                  </a:lnTo>
                  <a:lnTo>
                    <a:pt x="2016125" y="165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1">
              <a:extLst>
                <a:ext uri="{FF2B5EF4-FFF2-40B4-BE49-F238E27FC236}">
                  <a16:creationId xmlns:a16="http://schemas.microsoft.com/office/drawing/2014/main" id="{0B4FE614-42E6-4CFB-BA80-DFBC7CF41305}"/>
                </a:ext>
              </a:extLst>
            </p:cNvPr>
            <p:cNvSpPr/>
            <p:nvPr/>
          </p:nvSpPr>
          <p:spPr>
            <a:xfrm rot="16200000">
              <a:off x="2089945" y="2669381"/>
              <a:ext cx="4144962" cy="2308225"/>
            </a:xfrm>
            <a:custGeom>
              <a:avLst/>
              <a:gdLst>
                <a:gd name="connsiteX0" fmla="*/ 2410073 w 4143694"/>
                <a:gd name="connsiteY0" fmla="*/ 1896785 h 2308095"/>
                <a:gd name="connsiteX1" fmla="*/ 2610629 w 4143694"/>
                <a:gd name="connsiteY1" fmla="*/ 1920580 h 2308095"/>
                <a:gd name="connsiteX2" fmla="*/ 2719405 w 4143694"/>
                <a:gd name="connsiteY2" fmla="*/ 1927378 h 2308095"/>
                <a:gd name="connsiteX3" fmla="*/ 2923361 w 4143694"/>
                <a:gd name="connsiteY3" fmla="*/ 1934177 h 2308095"/>
                <a:gd name="connsiteX4" fmla="*/ 3110320 w 4143694"/>
                <a:gd name="connsiteY4" fmla="*/ 1957972 h 2308095"/>
                <a:gd name="connsiteX5" fmla="*/ 3395857 w 4143694"/>
                <a:gd name="connsiteY5" fmla="*/ 1957972 h 2308095"/>
                <a:gd name="connsiteX6" fmla="*/ 3684794 w 4143694"/>
                <a:gd name="connsiteY6" fmla="*/ 1957972 h 2308095"/>
                <a:gd name="connsiteX7" fmla="*/ 3796970 w 4143694"/>
                <a:gd name="connsiteY7" fmla="*/ 1951173 h 2308095"/>
                <a:gd name="connsiteX8" fmla="*/ 3851358 w 4143694"/>
                <a:gd name="connsiteY8" fmla="*/ 1944375 h 2308095"/>
                <a:gd name="connsiteX9" fmla="*/ 3895548 w 4143694"/>
                <a:gd name="connsiteY9" fmla="*/ 1934177 h 2308095"/>
                <a:gd name="connsiteX10" fmla="*/ 3949936 w 4143694"/>
                <a:gd name="connsiteY10" fmla="*/ 1906983 h 2308095"/>
                <a:gd name="connsiteX11" fmla="*/ 4007724 w 4143694"/>
                <a:gd name="connsiteY11" fmla="*/ 1866192 h 2308095"/>
                <a:gd name="connsiteX12" fmla="*/ 4051914 w 4143694"/>
                <a:gd name="connsiteY12" fmla="*/ 1832199 h 2308095"/>
                <a:gd name="connsiteX13" fmla="*/ 4068910 w 4143694"/>
                <a:gd name="connsiteY13" fmla="*/ 1811804 h 2308095"/>
                <a:gd name="connsiteX14" fmla="*/ 4092705 w 4143694"/>
                <a:gd name="connsiteY14" fmla="*/ 1771013 h 2308095"/>
                <a:gd name="connsiteX15" fmla="*/ 4099504 w 4143694"/>
                <a:gd name="connsiteY15" fmla="*/ 1754016 h 2308095"/>
                <a:gd name="connsiteX16" fmla="*/ 4109701 w 4143694"/>
                <a:gd name="connsiteY16" fmla="*/ 1740419 h 2308095"/>
                <a:gd name="connsiteX17" fmla="*/ 4123298 w 4143694"/>
                <a:gd name="connsiteY17" fmla="*/ 1737020 h 2308095"/>
                <a:gd name="connsiteX18" fmla="*/ 4133496 w 4143694"/>
                <a:gd name="connsiteY18" fmla="*/ 1743818 h 2308095"/>
                <a:gd name="connsiteX19" fmla="*/ 4140295 w 4143694"/>
                <a:gd name="connsiteY19" fmla="*/ 1764214 h 2308095"/>
                <a:gd name="connsiteX20" fmla="*/ 4143694 w 4143694"/>
                <a:gd name="connsiteY20" fmla="*/ 1917181 h 2308095"/>
                <a:gd name="connsiteX21" fmla="*/ 4140295 w 4143694"/>
                <a:gd name="connsiteY21" fmla="*/ 2019158 h 2308095"/>
                <a:gd name="connsiteX22" fmla="*/ 4126698 w 4143694"/>
                <a:gd name="connsiteY22" fmla="*/ 2053151 h 2308095"/>
                <a:gd name="connsiteX23" fmla="*/ 4082507 w 4143694"/>
                <a:gd name="connsiteY23" fmla="*/ 2138132 h 2308095"/>
                <a:gd name="connsiteX24" fmla="*/ 4028119 w 4143694"/>
                <a:gd name="connsiteY24" fmla="*/ 2226513 h 2308095"/>
                <a:gd name="connsiteX25" fmla="*/ 3987328 w 4143694"/>
                <a:gd name="connsiteY25" fmla="*/ 2274103 h 2308095"/>
                <a:gd name="connsiteX26" fmla="*/ 3953336 w 4143694"/>
                <a:gd name="connsiteY26" fmla="*/ 2297897 h 2308095"/>
                <a:gd name="connsiteX27" fmla="*/ 3926141 w 4143694"/>
                <a:gd name="connsiteY27" fmla="*/ 2308095 h 2308095"/>
                <a:gd name="connsiteX28" fmla="*/ 3888750 w 4143694"/>
                <a:gd name="connsiteY28" fmla="*/ 2304696 h 2308095"/>
                <a:gd name="connsiteX29" fmla="*/ 3858156 w 4143694"/>
                <a:gd name="connsiteY29" fmla="*/ 2291099 h 2308095"/>
                <a:gd name="connsiteX30" fmla="*/ 3827563 w 4143694"/>
                <a:gd name="connsiteY30" fmla="*/ 2270703 h 2308095"/>
                <a:gd name="connsiteX31" fmla="*/ 3800369 w 4143694"/>
                <a:gd name="connsiteY31" fmla="*/ 2250308 h 2308095"/>
                <a:gd name="connsiteX32" fmla="*/ 3766376 w 4143694"/>
                <a:gd name="connsiteY32" fmla="*/ 2236711 h 2308095"/>
                <a:gd name="connsiteX33" fmla="*/ 3715388 w 4143694"/>
                <a:gd name="connsiteY33" fmla="*/ 2226513 h 2308095"/>
                <a:gd name="connsiteX34" fmla="*/ 3644003 w 4143694"/>
                <a:gd name="connsiteY34" fmla="*/ 2223114 h 2308095"/>
                <a:gd name="connsiteX35" fmla="*/ 3559022 w 4143694"/>
                <a:gd name="connsiteY35" fmla="*/ 2223114 h 2308095"/>
                <a:gd name="connsiteX36" fmla="*/ 3358466 w 4143694"/>
                <a:gd name="connsiteY36" fmla="*/ 2223114 h 2308095"/>
                <a:gd name="connsiteX37" fmla="*/ 3202100 w 4143694"/>
                <a:gd name="connsiteY37" fmla="*/ 2223114 h 2308095"/>
                <a:gd name="connsiteX38" fmla="*/ 3123917 w 4143694"/>
                <a:gd name="connsiteY38" fmla="*/ 2223114 h 2308095"/>
                <a:gd name="connsiteX39" fmla="*/ 2967551 w 4143694"/>
                <a:gd name="connsiteY39" fmla="*/ 2223114 h 2308095"/>
                <a:gd name="connsiteX40" fmla="*/ 2790790 w 4143694"/>
                <a:gd name="connsiteY40" fmla="*/ 2206117 h 2308095"/>
                <a:gd name="connsiteX41" fmla="*/ 2559640 w 4143694"/>
                <a:gd name="connsiteY41" fmla="*/ 2175524 h 2308095"/>
                <a:gd name="connsiteX42" fmla="*/ 2355685 w 4143694"/>
                <a:gd name="connsiteY42" fmla="*/ 2144931 h 2308095"/>
                <a:gd name="connsiteX43" fmla="*/ 2165327 w 4143694"/>
                <a:gd name="connsiteY43" fmla="*/ 2110938 h 2308095"/>
                <a:gd name="connsiteX44" fmla="*/ 1906983 w 4143694"/>
                <a:gd name="connsiteY44" fmla="*/ 2032755 h 2308095"/>
                <a:gd name="connsiteX45" fmla="*/ 1747218 w 4143694"/>
                <a:gd name="connsiteY45" fmla="*/ 1974968 h 2308095"/>
                <a:gd name="connsiteX46" fmla="*/ 1611248 w 4143694"/>
                <a:gd name="connsiteY46" fmla="*/ 1923979 h 2308095"/>
                <a:gd name="connsiteX47" fmla="*/ 1444684 w 4143694"/>
                <a:gd name="connsiteY47" fmla="*/ 1845796 h 2308095"/>
                <a:gd name="connsiteX48" fmla="*/ 1325710 w 4143694"/>
                <a:gd name="connsiteY48" fmla="*/ 1781210 h 2308095"/>
                <a:gd name="connsiteX49" fmla="*/ 1189740 w 4143694"/>
                <a:gd name="connsiteY49" fmla="*/ 1703027 h 2308095"/>
                <a:gd name="connsiteX50" fmla="*/ 1053770 w 4143694"/>
                <a:gd name="connsiteY50" fmla="*/ 1607848 h 2308095"/>
                <a:gd name="connsiteX51" fmla="*/ 941594 w 4143694"/>
                <a:gd name="connsiteY51" fmla="*/ 1522867 h 2308095"/>
                <a:gd name="connsiteX52" fmla="*/ 826020 w 4143694"/>
                <a:gd name="connsiteY52" fmla="*/ 1424288 h 2308095"/>
                <a:gd name="connsiteX53" fmla="*/ 724042 w 4143694"/>
                <a:gd name="connsiteY53" fmla="*/ 1322311 h 2308095"/>
                <a:gd name="connsiteX54" fmla="*/ 601669 w 4143694"/>
                <a:gd name="connsiteY54" fmla="*/ 1193139 h 2308095"/>
                <a:gd name="connsiteX55" fmla="*/ 533683 w 4143694"/>
                <a:gd name="connsiteY55" fmla="*/ 1104758 h 2308095"/>
                <a:gd name="connsiteX56" fmla="*/ 455501 w 4143694"/>
                <a:gd name="connsiteY56" fmla="*/ 1002781 h 2308095"/>
                <a:gd name="connsiteX57" fmla="*/ 404512 w 4143694"/>
                <a:gd name="connsiteY57" fmla="*/ 931396 h 2308095"/>
                <a:gd name="connsiteX58" fmla="*/ 350124 w 4143694"/>
                <a:gd name="connsiteY58" fmla="*/ 839616 h 2308095"/>
                <a:gd name="connsiteX59" fmla="*/ 292336 w 4143694"/>
                <a:gd name="connsiteY59" fmla="*/ 744437 h 2308095"/>
                <a:gd name="connsiteX60" fmla="*/ 237948 w 4143694"/>
                <a:gd name="connsiteY60" fmla="*/ 645859 h 2308095"/>
                <a:gd name="connsiteX61" fmla="*/ 186959 w 4143694"/>
                <a:gd name="connsiteY61" fmla="*/ 537082 h 2308095"/>
                <a:gd name="connsiteX62" fmla="*/ 132571 w 4143694"/>
                <a:gd name="connsiteY62" fmla="*/ 414709 h 2308095"/>
                <a:gd name="connsiteX63" fmla="*/ 71385 w 4143694"/>
                <a:gd name="connsiteY63" fmla="*/ 251545 h 2308095"/>
                <a:gd name="connsiteX64" fmla="*/ 33993 w 4143694"/>
                <a:gd name="connsiteY64" fmla="*/ 146168 h 2308095"/>
                <a:gd name="connsiteX65" fmla="*/ 10198 w 4143694"/>
                <a:gd name="connsiteY65" fmla="*/ 71384 h 2308095"/>
                <a:gd name="connsiteX66" fmla="*/ 0 w 4143694"/>
                <a:gd name="connsiteY66" fmla="*/ 37392 h 2308095"/>
                <a:gd name="connsiteX67" fmla="*/ 0 w 4143694"/>
                <a:gd name="connsiteY67" fmla="*/ 23795 h 2308095"/>
                <a:gd name="connsiteX68" fmla="*/ 3399 w 4143694"/>
                <a:gd name="connsiteY68" fmla="*/ 10198 h 2308095"/>
                <a:gd name="connsiteX69" fmla="*/ 10198 w 4143694"/>
                <a:gd name="connsiteY69" fmla="*/ 0 h 2308095"/>
                <a:gd name="connsiteX70" fmla="*/ 23795 w 4143694"/>
                <a:gd name="connsiteY70" fmla="*/ 0 h 2308095"/>
                <a:gd name="connsiteX71" fmla="*/ 47590 w 4143694"/>
                <a:gd name="connsiteY71" fmla="*/ 10198 h 2308095"/>
                <a:gd name="connsiteX72" fmla="*/ 61187 w 4143694"/>
                <a:gd name="connsiteY72" fmla="*/ 23795 h 2308095"/>
                <a:gd name="connsiteX73" fmla="*/ 88381 w 4143694"/>
                <a:gd name="connsiteY73" fmla="*/ 74784 h 2308095"/>
                <a:gd name="connsiteX74" fmla="*/ 152967 w 4143694"/>
                <a:gd name="connsiteY74" fmla="*/ 190358 h 2308095"/>
                <a:gd name="connsiteX75" fmla="*/ 237948 w 4143694"/>
                <a:gd name="connsiteY75" fmla="*/ 336526 h 2308095"/>
                <a:gd name="connsiteX76" fmla="*/ 322930 w 4143694"/>
                <a:gd name="connsiteY76" fmla="*/ 475896 h 2308095"/>
                <a:gd name="connsiteX77" fmla="*/ 401112 w 4143694"/>
                <a:gd name="connsiteY77" fmla="*/ 594870 h 2308095"/>
                <a:gd name="connsiteX78" fmla="*/ 506489 w 4143694"/>
                <a:gd name="connsiteY78" fmla="*/ 744437 h 2308095"/>
                <a:gd name="connsiteX79" fmla="*/ 588072 w 4143694"/>
                <a:gd name="connsiteY79" fmla="*/ 853213 h 2308095"/>
                <a:gd name="connsiteX80" fmla="*/ 669654 w 4143694"/>
                <a:gd name="connsiteY80" fmla="*/ 955191 h 2308095"/>
                <a:gd name="connsiteX81" fmla="*/ 754635 w 4143694"/>
                <a:gd name="connsiteY81" fmla="*/ 1046971 h 2308095"/>
                <a:gd name="connsiteX82" fmla="*/ 822620 w 4143694"/>
                <a:gd name="connsiteY82" fmla="*/ 1121755 h 2308095"/>
                <a:gd name="connsiteX83" fmla="*/ 924598 w 4143694"/>
                <a:gd name="connsiteY83" fmla="*/ 1216934 h 2308095"/>
                <a:gd name="connsiteX84" fmla="*/ 1033374 w 4143694"/>
                <a:gd name="connsiteY84" fmla="*/ 1305314 h 2308095"/>
                <a:gd name="connsiteX85" fmla="*/ 1131953 w 4143694"/>
                <a:gd name="connsiteY85" fmla="*/ 1376699 h 2308095"/>
                <a:gd name="connsiteX86" fmla="*/ 1250927 w 4143694"/>
                <a:gd name="connsiteY86" fmla="*/ 1454882 h 2308095"/>
                <a:gd name="connsiteX87" fmla="*/ 1356304 w 4143694"/>
                <a:gd name="connsiteY87" fmla="*/ 1516068 h 2308095"/>
                <a:gd name="connsiteX88" fmla="*/ 1478677 w 4143694"/>
                <a:gd name="connsiteY88" fmla="*/ 1584053 h 2308095"/>
                <a:gd name="connsiteX89" fmla="*/ 1675834 w 4143694"/>
                <a:gd name="connsiteY89" fmla="*/ 1675833 h 2308095"/>
                <a:gd name="connsiteX90" fmla="*/ 1852595 w 4143694"/>
                <a:gd name="connsiteY90" fmla="*/ 1747218 h 2308095"/>
                <a:gd name="connsiteX91" fmla="*/ 1954573 w 4143694"/>
                <a:gd name="connsiteY91" fmla="*/ 1781210 h 2308095"/>
                <a:gd name="connsiteX92" fmla="*/ 2151730 w 4143694"/>
                <a:gd name="connsiteY92" fmla="*/ 1849195 h 2308095"/>
                <a:gd name="connsiteX93" fmla="*/ 2410073 w 4143694"/>
                <a:gd name="connsiteY93" fmla="*/ 1896785 h 230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143694" h="2308095">
                  <a:moveTo>
                    <a:pt x="2410073" y="1896785"/>
                  </a:moveTo>
                  <a:lnTo>
                    <a:pt x="2610629" y="1920580"/>
                  </a:lnTo>
                  <a:lnTo>
                    <a:pt x="2719405" y="1927378"/>
                  </a:lnTo>
                  <a:lnTo>
                    <a:pt x="2923361" y="1934177"/>
                  </a:lnTo>
                  <a:lnTo>
                    <a:pt x="3110320" y="1957972"/>
                  </a:lnTo>
                  <a:lnTo>
                    <a:pt x="3395857" y="1957972"/>
                  </a:lnTo>
                  <a:lnTo>
                    <a:pt x="3684794" y="1957972"/>
                  </a:lnTo>
                  <a:lnTo>
                    <a:pt x="3796970" y="1951173"/>
                  </a:lnTo>
                  <a:lnTo>
                    <a:pt x="3851358" y="1944375"/>
                  </a:lnTo>
                  <a:lnTo>
                    <a:pt x="3895548" y="1934177"/>
                  </a:lnTo>
                  <a:lnTo>
                    <a:pt x="3949936" y="1906983"/>
                  </a:lnTo>
                  <a:lnTo>
                    <a:pt x="4007724" y="1866192"/>
                  </a:lnTo>
                  <a:lnTo>
                    <a:pt x="4051914" y="1832199"/>
                  </a:lnTo>
                  <a:lnTo>
                    <a:pt x="4068910" y="1811804"/>
                  </a:lnTo>
                  <a:lnTo>
                    <a:pt x="4092705" y="1771013"/>
                  </a:lnTo>
                  <a:lnTo>
                    <a:pt x="4099504" y="1754016"/>
                  </a:lnTo>
                  <a:lnTo>
                    <a:pt x="4109701" y="1740419"/>
                  </a:lnTo>
                  <a:lnTo>
                    <a:pt x="4123298" y="1737020"/>
                  </a:lnTo>
                  <a:lnTo>
                    <a:pt x="4133496" y="1743818"/>
                  </a:lnTo>
                  <a:lnTo>
                    <a:pt x="4140295" y="1764214"/>
                  </a:lnTo>
                  <a:lnTo>
                    <a:pt x="4143694" y="1917181"/>
                  </a:lnTo>
                  <a:lnTo>
                    <a:pt x="4140295" y="2019158"/>
                  </a:lnTo>
                  <a:lnTo>
                    <a:pt x="4126698" y="2053151"/>
                  </a:lnTo>
                  <a:lnTo>
                    <a:pt x="4082507" y="2138132"/>
                  </a:lnTo>
                  <a:lnTo>
                    <a:pt x="4028119" y="2226513"/>
                  </a:lnTo>
                  <a:lnTo>
                    <a:pt x="3987328" y="2274103"/>
                  </a:lnTo>
                  <a:lnTo>
                    <a:pt x="3953336" y="2297897"/>
                  </a:lnTo>
                  <a:lnTo>
                    <a:pt x="3926141" y="2308095"/>
                  </a:lnTo>
                  <a:lnTo>
                    <a:pt x="3888750" y="2304696"/>
                  </a:lnTo>
                  <a:lnTo>
                    <a:pt x="3858156" y="2291099"/>
                  </a:lnTo>
                  <a:lnTo>
                    <a:pt x="3827563" y="2270703"/>
                  </a:lnTo>
                  <a:lnTo>
                    <a:pt x="3800369" y="2250308"/>
                  </a:lnTo>
                  <a:lnTo>
                    <a:pt x="3766376" y="2236711"/>
                  </a:lnTo>
                  <a:lnTo>
                    <a:pt x="3715388" y="2226513"/>
                  </a:lnTo>
                  <a:lnTo>
                    <a:pt x="3644003" y="2223114"/>
                  </a:lnTo>
                  <a:lnTo>
                    <a:pt x="3559022" y="2223114"/>
                  </a:lnTo>
                  <a:lnTo>
                    <a:pt x="3358466" y="2223114"/>
                  </a:lnTo>
                  <a:lnTo>
                    <a:pt x="3202100" y="2223114"/>
                  </a:lnTo>
                  <a:lnTo>
                    <a:pt x="3123917" y="2223114"/>
                  </a:lnTo>
                  <a:lnTo>
                    <a:pt x="2967551" y="2223114"/>
                  </a:lnTo>
                  <a:lnTo>
                    <a:pt x="2790790" y="2206117"/>
                  </a:lnTo>
                  <a:lnTo>
                    <a:pt x="2559640" y="2175524"/>
                  </a:lnTo>
                  <a:lnTo>
                    <a:pt x="2355685" y="2144931"/>
                  </a:lnTo>
                  <a:lnTo>
                    <a:pt x="2165327" y="2110938"/>
                  </a:lnTo>
                  <a:lnTo>
                    <a:pt x="1906983" y="2032755"/>
                  </a:lnTo>
                  <a:lnTo>
                    <a:pt x="1747218" y="1974968"/>
                  </a:lnTo>
                  <a:lnTo>
                    <a:pt x="1611248" y="1923979"/>
                  </a:lnTo>
                  <a:lnTo>
                    <a:pt x="1444684" y="1845796"/>
                  </a:lnTo>
                  <a:lnTo>
                    <a:pt x="1325710" y="1781210"/>
                  </a:lnTo>
                  <a:lnTo>
                    <a:pt x="1189740" y="1703027"/>
                  </a:lnTo>
                  <a:lnTo>
                    <a:pt x="1053770" y="1607848"/>
                  </a:lnTo>
                  <a:lnTo>
                    <a:pt x="941594" y="1522867"/>
                  </a:lnTo>
                  <a:lnTo>
                    <a:pt x="826020" y="1424288"/>
                  </a:lnTo>
                  <a:lnTo>
                    <a:pt x="724042" y="1322311"/>
                  </a:lnTo>
                  <a:lnTo>
                    <a:pt x="601669" y="1193139"/>
                  </a:lnTo>
                  <a:lnTo>
                    <a:pt x="533683" y="1104758"/>
                  </a:lnTo>
                  <a:lnTo>
                    <a:pt x="455501" y="1002781"/>
                  </a:lnTo>
                  <a:lnTo>
                    <a:pt x="404512" y="931396"/>
                  </a:lnTo>
                  <a:lnTo>
                    <a:pt x="350124" y="839616"/>
                  </a:lnTo>
                  <a:lnTo>
                    <a:pt x="292336" y="744437"/>
                  </a:lnTo>
                  <a:lnTo>
                    <a:pt x="237948" y="645859"/>
                  </a:lnTo>
                  <a:lnTo>
                    <a:pt x="186959" y="537082"/>
                  </a:lnTo>
                  <a:lnTo>
                    <a:pt x="132571" y="414709"/>
                  </a:lnTo>
                  <a:lnTo>
                    <a:pt x="71385" y="251545"/>
                  </a:lnTo>
                  <a:lnTo>
                    <a:pt x="33993" y="146168"/>
                  </a:lnTo>
                  <a:lnTo>
                    <a:pt x="10198" y="71384"/>
                  </a:lnTo>
                  <a:lnTo>
                    <a:pt x="0" y="37392"/>
                  </a:lnTo>
                  <a:lnTo>
                    <a:pt x="0" y="23795"/>
                  </a:lnTo>
                  <a:lnTo>
                    <a:pt x="3399" y="10198"/>
                  </a:lnTo>
                  <a:lnTo>
                    <a:pt x="10198" y="0"/>
                  </a:lnTo>
                  <a:lnTo>
                    <a:pt x="23795" y="0"/>
                  </a:lnTo>
                  <a:lnTo>
                    <a:pt x="47590" y="10198"/>
                  </a:lnTo>
                  <a:lnTo>
                    <a:pt x="61187" y="23795"/>
                  </a:lnTo>
                  <a:lnTo>
                    <a:pt x="88381" y="74784"/>
                  </a:lnTo>
                  <a:lnTo>
                    <a:pt x="152967" y="190358"/>
                  </a:lnTo>
                  <a:lnTo>
                    <a:pt x="237948" y="336526"/>
                  </a:lnTo>
                  <a:lnTo>
                    <a:pt x="322930" y="475896"/>
                  </a:lnTo>
                  <a:lnTo>
                    <a:pt x="401112" y="594870"/>
                  </a:lnTo>
                  <a:lnTo>
                    <a:pt x="506489" y="744437"/>
                  </a:lnTo>
                  <a:lnTo>
                    <a:pt x="588072" y="853213"/>
                  </a:lnTo>
                  <a:lnTo>
                    <a:pt x="669654" y="955191"/>
                  </a:lnTo>
                  <a:lnTo>
                    <a:pt x="754635" y="1046971"/>
                  </a:lnTo>
                  <a:lnTo>
                    <a:pt x="822620" y="1121755"/>
                  </a:lnTo>
                  <a:lnTo>
                    <a:pt x="924598" y="1216934"/>
                  </a:lnTo>
                  <a:lnTo>
                    <a:pt x="1033374" y="1305314"/>
                  </a:lnTo>
                  <a:lnTo>
                    <a:pt x="1131953" y="1376699"/>
                  </a:lnTo>
                  <a:lnTo>
                    <a:pt x="1250927" y="1454882"/>
                  </a:lnTo>
                  <a:lnTo>
                    <a:pt x="1356304" y="1516068"/>
                  </a:lnTo>
                  <a:lnTo>
                    <a:pt x="1478677" y="1584053"/>
                  </a:lnTo>
                  <a:lnTo>
                    <a:pt x="1675834" y="1675833"/>
                  </a:lnTo>
                  <a:lnTo>
                    <a:pt x="1852595" y="1747218"/>
                  </a:lnTo>
                  <a:lnTo>
                    <a:pt x="1954573" y="1781210"/>
                  </a:lnTo>
                  <a:lnTo>
                    <a:pt x="2151730" y="1849195"/>
                  </a:lnTo>
                  <a:lnTo>
                    <a:pt x="2410073" y="189678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3">
              <a:extLst>
                <a:ext uri="{FF2B5EF4-FFF2-40B4-BE49-F238E27FC236}">
                  <a16:creationId xmlns:a16="http://schemas.microsoft.com/office/drawing/2014/main" id="{91859745-2086-44F2-B4DC-30D4CCDEDD5C}"/>
                </a:ext>
              </a:extLst>
            </p:cNvPr>
            <p:cNvSpPr/>
            <p:nvPr/>
          </p:nvSpPr>
          <p:spPr>
            <a:xfrm>
              <a:off x="5033963" y="3863975"/>
              <a:ext cx="2474912" cy="2063750"/>
            </a:xfrm>
            <a:custGeom>
              <a:avLst/>
              <a:gdLst>
                <a:gd name="connsiteX0" fmla="*/ 389164 w 2473778"/>
                <a:gd name="connsiteY0" fmla="*/ 538842 h 2062842"/>
                <a:gd name="connsiteX1" fmla="*/ 214993 w 2473778"/>
                <a:gd name="connsiteY1" fmla="*/ 318407 h 2062842"/>
                <a:gd name="connsiteX2" fmla="*/ 89807 w 2473778"/>
                <a:gd name="connsiteY2" fmla="*/ 166007 h 2062842"/>
                <a:gd name="connsiteX3" fmla="*/ 0 w 2473778"/>
                <a:gd name="connsiteY3" fmla="*/ 54428 h 2062842"/>
                <a:gd name="connsiteX4" fmla="*/ 5443 w 2473778"/>
                <a:gd name="connsiteY4" fmla="*/ 0 h 2062842"/>
                <a:gd name="connsiteX5" fmla="*/ 81643 w 2473778"/>
                <a:gd name="connsiteY5" fmla="*/ 0 h 2062842"/>
                <a:gd name="connsiteX6" fmla="*/ 171450 w 2473778"/>
                <a:gd name="connsiteY6" fmla="*/ 100692 h 2062842"/>
                <a:gd name="connsiteX7" fmla="*/ 288471 w 2473778"/>
                <a:gd name="connsiteY7" fmla="*/ 234042 h 2062842"/>
                <a:gd name="connsiteX8" fmla="*/ 394607 w 2473778"/>
                <a:gd name="connsiteY8" fmla="*/ 351064 h 2062842"/>
                <a:gd name="connsiteX9" fmla="*/ 533400 w 2473778"/>
                <a:gd name="connsiteY9" fmla="*/ 495300 h 2062842"/>
                <a:gd name="connsiteX10" fmla="*/ 664028 w 2473778"/>
                <a:gd name="connsiteY10" fmla="*/ 625928 h 2062842"/>
                <a:gd name="connsiteX11" fmla="*/ 868136 w 2473778"/>
                <a:gd name="connsiteY11" fmla="*/ 816428 h 2062842"/>
                <a:gd name="connsiteX12" fmla="*/ 1061357 w 2473778"/>
                <a:gd name="connsiteY12" fmla="*/ 987878 h 2062842"/>
                <a:gd name="connsiteX13" fmla="*/ 1216478 w 2473778"/>
                <a:gd name="connsiteY13" fmla="*/ 1118507 h 2062842"/>
                <a:gd name="connsiteX14" fmla="*/ 1412421 w 2473778"/>
                <a:gd name="connsiteY14" fmla="*/ 1279071 h 2062842"/>
                <a:gd name="connsiteX15" fmla="*/ 1570264 w 2473778"/>
                <a:gd name="connsiteY15" fmla="*/ 1398814 h 2062842"/>
                <a:gd name="connsiteX16" fmla="*/ 1796143 w 2473778"/>
                <a:gd name="connsiteY16" fmla="*/ 1562100 h 2062842"/>
                <a:gd name="connsiteX17" fmla="*/ 2084614 w 2473778"/>
                <a:gd name="connsiteY17" fmla="*/ 1758042 h 2062842"/>
                <a:gd name="connsiteX18" fmla="*/ 2321378 w 2473778"/>
                <a:gd name="connsiteY18" fmla="*/ 1905000 h 2062842"/>
                <a:gd name="connsiteX19" fmla="*/ 2413907 w 2473778"/>
                <a:gd name="connsiteY19" fmla="*/ 1962150 h 2062842"/>
                <a:gd name="connsiteX20" fmla="*/ 2454728 w 2473778"/>
                <a:gd name="connsiteY20" fmla="*/ 1992085 h 2062842"/>
                <a:gd name="connsiteX21" fmla="*/ 2471057 w 2473778"/>
                <a:gd name="connsiteY21" fmla="*/ 2013857 h 2062842"/>
                <a:gd name="connsiteX22" fmla="*/ 2473778 w 2473778"/>
                <a:gd name="connsiteY22" fmla="*/ 2030185 h 2062842"/>
                <a:gd name="connsiteX23" fmla="*/ 2465614 w 2473778"/>
                <a:gd name="connsiteY23" fmla="*/ 2049235 h 2062842"/>
                <a:gd name="connsiteX24" fmla="*/ 2438400 w 2473778"/>
                <a:gd name="connsiteY24" fmla="*/ 2060121 h 2062842"/>
                <a:gd name="connsiteX25" fmla="*/ 2381250 w 2473778"/>
                <a:gd name="connsiteY25" fmla="*/ 2062842 h 2062842"/>
                <a:gd name="connsiteX26" fmla="*/ 2321378 w 2473778"/>
                <a:gd name="connsiteY26" fmla="*/ 2062842 h 2062842"/>
                <a:gd name="connsiteX27" fmla="*/ 2269671 w 2473778"/>
                <a:gd name="connsiteY27" fmla="*/ 2054678 h 2062842"/>
                <a:gd name="connsiteX28" fmla="*/ 2201636 w 2473778"/>
                <a:gd name="connsiteY28" fmla="*/ 2046514 h 2062842"/>
                <a:gd name="connsiteX29" fmla="*/ 2013857 w 2473778"/>
                <a:gd name="connsiteY29" fmla="*/ 2032907 h 2062842"/>
                <a:gd name="connsiteX30" fmla="*/ 1845128 w 2473778"/>
                <a:gd name="connsiteY30" fmla="*/ 2022021 h 2062842"/>
                <a:gd name="connsiteX31" fmla="*/ 1738993 w 2473778"/>
                <a:gd name="connsiteY31" fmla="*/ 2019300 h 2062842"/>
                <a:gd name="connsiteX32" fmla="*/ 1706336 w 2473778"/>
                <a:gd name="connsiteY32" fmla="*/ 2013857 h 2062842"/>
                <a:gd name="connsiteX33" fmla="*/ 1662793 w 2473778"/>
                <a:gd name="connsiteY33" fmla="*/ 1994807 h 2062842"/>
                <a:gd name="connsiteX34" fmla="*/ 1627414 w 2473778"/>
                <a:gd name="connsiteY34" fmla="*/ 1973035 h 2062842"/>
                <a:gd name="connsiteX35" fmla="*/ 1545771 w 2473778"/>
                <a:gd name="connsiteY35" fmla="*/ 1894114 h 2062842"/>
                <a:gd name="connsiteX36" fmla="*/ 1417864 w 2473778"/>
                <a:gd name="connsiteY36" fmla="*/ 1763485 h 2062842"/>
                <a:gd name="connsiteX37" fmla="*/ 1251857 w 2473778"/>
                <a:gd name="connsiteY37" fmla="*/ 1583871 h 2062842"/>
                <a:gd name="connsiteX38" fmla="*/ 1104900 w 2473778"/>
                <a:gd name="connsiteY38" fmla="*/ 1431471 h 2062842"/>
                <a:gd name="connsiteX39" fmla="*/ 938893 w 2473778"/>
                <a:gd name="connsiteY39" fmla="*/ 1238250 h 2062842"/>
                <a:gd name="connsiteX40" fmla="*/ 726621 w 2473778"/>
                <a:gd name="connsiteY40" fmla="*/ 960664 h 2062842"/>
                <a:gd name="connsiteX41" fmla="*/ 536121 w 2473778"/>
                <a:gd name="connsiteY41" fmla="*/ 723900 h 2062842"/>
                <a:gd name="connsiteX42" fmla="*/ 389164 w 2473778"/>
                <a:gd name="connsiteY42" fmla="*/ 538842 h 206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73778" h="2062842">
                  <a:moveTo>
                    <a:pt x="389164" y="538842"/>
                  </a:moveTo>
                  <a:lnTo>
                    <a:pt x="214993" y="318407"/>
                  </a:lnTo>
                  <a:lnTo>
                    <a:pt x="89807" y="166007"/>
                  </a:lnTo>
                  <a:lnTo>
                    <a:pt x="0" y="54428"/>
                  </a:lnTo>
                  <a:lnTo>
                    <a:pt x="5443" y="0"/>
                  </a:lnTo>
                  <a:lnTo>
                    <a:pt x="81643" y="0"/>
                  </a:lnTo>
                  <a:lnTo>
                    <a:pt x="171450" y="100692"/>
                  </a:lnTo>
                  <a:lnTo>
                    <a:pt x="288471" y="234042"/>
                  </a:lnTo>
                  <a:lnTo>
                    <a:pt x="394607" y="351064"/>
                  </a:lnTo>
                  <a:lnTo>
                    <a:pt x="533400" y="495300"/>
                  </a:lnTo>
                  <a:lnTo>
                    <a:pt x="664028" y="625928"/>
                  </a:lnTo>
                  <a:lnTo>
                    <a:pt x="868136" y="816428"/>
                  </a:lnTo>
                  <a:lnTo>
                    <a:pt x="1061357" y="987878"/>
                  </a:lnTo>
                  <a:lnTo>
                    <a:pt x="1216478" y="1118507"/>
                  </a:lnTo>
                  <a:lnTo>
                    <a:pt x="1412421" y="1279071"/>
                  </a:lnTo>
                  <a:lnTo>
                    <a:pt x="1570264" y="1398814"/>
                  </a:lnTo>
                  <a:lnTo>
                    <a:pt x="1796143" y="1562100"/>
                  </a:lnTo>
                  <a:lnTo>
                    <a:pt x="2084614" y="1758042"/>
                  </a:lnTo>
                  <a:lnTo>
                    <a:pt x="2321378" y="1905000"/>
                  </a:lnTo>
                  <a:lnTo>
                    <a:pt x="2413907" y="1962150"/>
                  </a:lnTo>
                  <a:lnTo>
                    <a:pt x="2454728" y="1992085"/>
                  </a:lnTo>
                  <a:lnTo>
                    <a:pt x="2471057" y="2013857"/>
                  </a:lnTo>
                  <a:lnTo>
                    <a:pt x="2473778" y="2030185"/>
                  </a:lnTo>
                  <a:lnTo>
                    <a:pt x="2465614" y="2049235"/>
                  </a:lnTo>
                  <a:lnTo>
                    <a:pt x="2438400" y="2060121"/>
                  </a:lnTo>
                  <a:lnTo>
                    <a:pt x="2381250" y="2062842"/>
                  </a:lnTo>
                  <a:lnTo>
                    <a:pt x="2321378" y="2062842"/>
                  </a:lnTo>
                  <a:lnTo>
                    <a:pt x="2269671" y="2054678"/>
                  </a:lnTo>
                  <a:lnTo>
                    <a:pt x="2201636" y="2046514"/>
                  </a:lnTo>
                  <a:lnTo>
                    <a:pt x="2013857" y="2032907"/>
                  </a:lnTo>
                  <a:lnTo>
                    <a:pt x="1845128" y="2022021"/>
                  </a:lnTo>
                  <a:lnTo>
                    <a:pt x="1738993" y="2019300"/>
                  </a:lnTo>
                  <a:lnTo>
                    <a:pt x="1706336" y="2013857"/>
                  </a:lnTo>
                  <a:lnTo>
                    <a:pt x="1662793" y="1994807"/>
                  </a:lnTo>
                  <a:lnTo>
                    <a:pt x="1627414" y="1973035"/>
                  </a:lnTo>
                  <a:lnTo>
                    <a:pt x="1545771" y="1894114"/>
                  </a:lnTo>
                  <a:lnTo>
                    <a:pt x="1417864" y="1763485"/>
                  </a:lnTo>
                  <a:lnTo>
                    <a:pt x="1251857" y="1583871"/>
                  </a:lnTo>
                  <a:lnTo>
                    <a:pt x="1104900" y="1431471"/>
                  </a:lnTo>
                  <a:lnTo>
                    <a:pt x="938893" y="1238250"/>
                  </a:lnTo>
                  <a:lnTo>
                    <a:pt x="726621" y="960664"/>
                  </a:lnTo>
                  <a:lnTo>
                    <a:pt x="536121" y="723900"/>
                  </a:lnTo>
                  <a:lnTo>
                    <a:pt x="389164" y="53884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D819E49-B079-4722-99E8-A1823065B49A}"/>
              </a:ext>
            </a:extLst>
          </p:cNvPr>
          <p:cNvGrpSpPr/>
          <p:nvPr/>
        </p:nvGrpSpPr>
        <p:grpSpPr>
          <a:xfrm>
            <a:off x="2855913" y="1598613"/>
            <a:ext cx="4500562" cy="4176712"/>
            <a:chOff x="2855913" y="1598613"/>
            <a:chExt cx="4500562" cy="4176712"/>
          </a:xfrm>
        </p:grpSpPr>
        <p:sp>
          <p:nvSpPr>
            <p:cNvPr id="17" name="フリーフォーム 48">
              <a:extLst>
                <a:ext uri="{FF2B5EF4-FFF2-40B4-BE49-F238E27FC236}">
                  <a16:creationId xmlns:a16="http://schemas.microsoft.com/office/drawing/2014/main" id="{DFAB3714-4812-4D95-86D3-0340856E225D}"/>
                </a:ext>
              </a:extLst>
            </p:cNvPr>
            <p:cNvSpPr/>
            <p:nvPr/>
          </p:nvSpPr>
          <p:spPr>
            <a:xfrm>
              <a:off x="3590925" y="2373313"/>
              <a:ext cx="2690813" cy="565150"/>
            </a:xfrm>
            <a:custGeom>
              <a:avLst/>
              <a:gdLst>
                <a:gd name="connsiteX0" fmla="*/ 888206 w 2690813"/>
                <a:gd name="connsiteY0" fmla="*/ 507207 h 564357"/>
                <a:gd name="connsiteX1" fmla="*/ 1069181 w 2690813"/>
                <a:gd name="connsiteY1" fmla="*/ 476250 h 564357"/>
                <a:gd name="connsiteX2" fmla="*/ 1221581 w 2690813"/>
                <a:gd name="connsiteY2" fmla="*/ 450057 h 564357"/>
                <a:gd name="connsiteX3" fmla="*/ 1464469 w 2690813"/>
                <a:gd name="connsiteY3" fmla="*/ 409575 h 564357"/>
                <a:gd name="connsiteX4" fmla="*/ 1764506 w 2690813"/>
                <a:gd name="connsiteY4" fmla="*/ 378619 h 564357"/>
                <a:gd name="connsiteX5" fmla="*/ 2040731 w 2690813"/>
                <a:gd name="connsiteY5" fmla="*/ 340519 h 564357"/>
                <a:gd name="connsiteX6" fmla="*/ 2316956 w 2690813"/>
                <a:gd name="connsiteY6" fmla="*/ 302419 h 564357"/>
                <a:gd name="connsiteX7" fmla="*/ 2521744 w 2690813"/>
                <a:gd name="connsiteY7" fmla="*/ 280988 h 564357"/>
                <a:gd name="connsiteX8" fmla="*/ 2593181 w 2690813"/>
                <a:gd name="connsiteY8" fmla="*/ 273844 h 564357"/>
                <a:gd name="connsiteX9" fmla="*/ 2638425 w 2690813"/>
                <a:gd name="connsiteY9" fmla="*/ 266700 h 564357"/>
                <a:gd name="connsiteX10" fmla="*/ 2662238 w 2690813"/>
                <a:gd name="connsiteY10" fmla="*/ 261938 h 564357"/>
                <a:gd name="connsiteX11" fmla="*/ 2683669 w 2690813"/>
                <a:gd name="connsiteY11" fmla="*/ 247650 h 564357"/>
                <a:gd name="connsiteX12" fmla="*/ 2690813 w 2690813"/>
                <a:gd name="connsiteY12" fmla="*/ 230982 h 564357"/>
                <a:gd name="connsiteX13" fmla="*/ 2690813 w 2690813"/>
                <a:gd name="connsiteY13" fmla="*/ 219075 h 564357"/>
                <a:gd name="connsiteX14" fmla="*/ 2686050 w 2690813"/>
                <a:gd name="connsiteY14" fmla="*/ 200025 h 564357"/>
                <a:gd name="connsiteX15" fmla="*/ 2674144 w 2690813"/>
                <a:gd name="connsiteY15" fmla="*/ 166688 h 564357"/>
                <a:gd name="connsiteX16" fmla="*/ 2657475 w 2690813"/>
                <a:gd name="connsiteY16" fmla="*/ 140494 h 564357"/>
                <a:gd name="connsiteX17" fmla="*/ 2638425 w 2690813"/>
                <a:gd name="connsiteY17" fmla="*/ 121444 h 564357"/>
                <a:gd name="connsiteX18" fmla="*/ 2593181 w 2690813"/>
                <a:gd name="connsiteY18" fmla="*/ 97632 h 564357"/>
                <a:gd name="connsiteX19" fmla="*/ 2524125 w 2690813"/>
                <a:gd name="connsiteY19" fmla="*/ 71438 h 564357"/>
                <a:gd name="connsiteX20" fmla="*/ 2445544 w 2690813"/>
                <a:gd name="connsiteY20" fmla="*/ 45244 h 564357"/>
                <a:gd name="connsiteX21" fmla="*/ 2371725 w 2690813"/>
                <a:gd name="connsiteY21" fmla="*/ 28575 h 564357"/>
                <a:gd name="connsiteX22" fmla="*/ 2281238 w 2690813"/>
                <a:gd name="connsiteY22" fmla="*/ 7144 h 564357"/>
                <a:gd name="connsiteX23" fmla="*/ 2235994 w 2690813"/>
                <a:gd name="connsiteY23" fmla="*/ 0 h 564357"/>
                <a:gd name="connsiteX24" fmla="*/ 2224088 w 2690813"/>
                <a:gd name="connsiteY24" fmla="*/ 2382 h 564357"/>
                <a:gd name="connsiteX25" fmla="*/ 2195513 w 2690813"/>
                <a:gd name="connsiteY25" fmla="*/ 9525 h 564357"/>
                <a:gd name="connsiteX26" fmla="*/ 2152650 w 2690813"/>
                <a:gd name="connsiteY26" fmla="*/ 28575 h 564357"/>
                <a:gd name="connsiteX27" fmla="*/ 2105025 w 2690813"/>
                <a:gd name="connsiteY27" fmla="*/ 54769 h 564357"/>
                <a:gd name="connsiteX28" fmla="*/ 2055019 w 2690813"/>
                <a:gd name="connsiteY28" fmla="*/ 88107 h 564357"/>
                <a:gd name="connsiteX29" fmla="*/ 2016919 w 2690813"/>
                <a:gd name="connsiteY29" fmla="*/ 104775 h 564357"/>
                <a:gd name="connsiteX30" fmla="*/ 1759744 w 2690813"/>
                <a:gd name="connsiteY30" fmla="*/ 178594 h 564357"/>
                <a:gd name="connsiteX31" fmla="*/ 1571625 w 2690813"/>
                <a:gd name="connsiteY31" fmla="*/ 219075 h 564357"/>
                <a:gd name="connsiteX32" fmla="*/ 1462088 w 2690813"/>
                <a:gd name="connsiteY32" fmla="*/ 235744 h 564357"/>
                <a:gd name="connsiteX33" fmla="*/ 1233488 w 2690813"/>
                <a:gd name="connsiteY33" fmla="*/ 252413 h 564357"/>
                <a:gd name="connsiteX34" fmla="*/ 1012031 w 2690813"/>
                <a:gd name="connsiteY34" fmla="*/ 280988 h 564357"/>
                <a:gd name="connsiteX35" fmla="*/ 776288 w 2690813"/>
                <a:gd name="connsiteY35" fmla="*/ 307182 h 564357"/>
                <a:gd name="connsiteX36" fmla="*/ 623888 w 2690813"/>
                <a:gd name="connsiteY36" fmla="*/ 319088 h 564357"/>
                <a:gd name="connsiteX37" fmla="*/ 507206 w 2690813"/>
                <a:gd name="connsiteY37" fmla="*/ 319088 h 564357"/>
                <a:gd name="connsiteX38" fmla="*/ 454819 w 2690813"/>
                <a:gd name="connsiteY38" fmla="*/ 319088 h 564357"/>
                <a:gd name="connsiteX39" fmla="*/ 378619 w 2690813"/>
                <a:gd name="connsiteY39" fmla="*/ 311944 h 564357"/>
                <a:gd name="connsiteX40" fmla="*/ 316706 w 2690813"/>
                <a:gd name="connsiteY40" fmla="*/ 304800 h 564357"/>
                <a:gd name="connsiteX41" fmla="*/ 228600 w 2690813"/>
                <a:gd name="connsiteY41" fmla="*/ 285750 h 564357"/>
                <a:gd name="connsiteX42" fmla="*/ 154781 w 2690813"/>
                <a:gd name="connsiteY42" fmla="*/ 261938 h 564357"/>
                <a:gd name="connsiteX43" fmla="*/ 102394 w 2690813"/>
                <a:gd name="connsiteY43" fmla="*/ 238125 h 564357"/>
                <a:gd name="connsiteX44" fmla="*/ 45244 w 2690813"/>
                <a:gd name="connsiteY44" fmla="*/ 209550 h 564357"/>
                <a:gd name="connsiteX45" fmla="*/ 16669 w 2690813"/>
                <a:gd name="connsiteY45" fmla="*/ 200025 h 564357"/>
                <a:gd name="connsiteX46" fmla="*/ 0 w 2690813"/>
                <a:gd name="connsiteY46" fmla="*/ 207169 h 564357"/>
                <a:gd name="connsiteX47" fmla="*/ 7144 w 2690813"/>
                <a:gd name="connsiteY47" fmla="*/ 235744 h 564357"/>
                <a:gd name="connsiteX48" fmla="*/ 33338 w 2690813"/>
                <a:gd name="connsiteY48" fmla="*/ 285750 h 564357"/>
                <a:gd name="connsiteX49" fmla="*/ 66675 w 2690813"/>
                <a:gd name="connsiteY49" fmla="*/ 328613 h 564357"/>
                <a:gd name="connsiteX50" fmla="*/ 116681 w 2690813"/>
                <a:gd name="connsiteY50" fmla="*/ 376238 h 564357"/>
                <a:gd name="connsiteX51" fmla="*/ 173831 w 2690813"/>
                <a:gd name="connsiteY51" fmla="*/ 423863 h 564357"/>
                <a:gd name="connsiteX52" fmla="*/ 247650 w 2690813"/>
                <a:gd name="connsiteY52" fmla="*/ 478632 h 564357"/>
                <a:gd name="connsiteX53" fmla="*/ 302419 w 2690813"/>
                <a:gd name="connsiteY53" fmla="*/ 514350 h 564357"/>
                <a:gd name="connsiteX54" fmla="*/ 338138 w 2690813"/>
                <a:gd name="connsiteY54" fmla="*/ 533400 h 564357"/>
                <a:gd name="connsiteX55" fmla="*/ 383381 w 2690813"/>
                <a:gd name="connsiteY55" fmla="*/ 552450 h 564357"/>
                <a:gd name="connsiteX56" fmla="*/ 423863 w 2690813"/>
                <a:gd name="connsiteY56" fmla="*/ 564357 h 564357"/>
                <a:gd name="connsiteX57" fmla="*/ 454819 w 2690813"/>
                <a:gd name="connsiteY57" fmla="*/ 564357 h 564357"/>
                <a:gd name="connsiteX58" fmla="*/ 590550 w 2690813"/>
                <a:gd name="connsiteY58" fmla="*/ 550069 h 564357"/>
                <a:gd name="connsiteX59" fmla="*/ 888206 w 2690813"/>
                <a:gd name="connsiteY59" fmla="*/ 507207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90813" h="564357">
                  <a:moveTo>
                    <a:pt x="888206" y="507207"/>
                  </a:moveTo>
                  <a:lnTo>
                    <a:pt x="1069181" y="476250"/>
                  </a:lnTo>
                  <a:lnTo>
                    <a:pt x="1221581" y="450057"/>
                  </a:lnTo>
                  <a:lnTo>
                    <a:pt x="1464469" y="409575"/>
                  </a:lnTo>
                  <a:lnTo>
                    <a:pt x="1764506" y="378619"/>
                  </a:lnTo>
                  <a:lnTo>
                    <a:pt x="2040731" y="340519"/>
                  </a:lnTo>
                  <a:lnTo>
                    <a:pt x="2316956" y="302419"/>
                  </a:lnTo>
                  <a:lnTo>
                    <a:pt x="2521744" y="280988"/>
                  </a:lnTo>
                  <a:lnTo>
                    <a:pt x="2593181" y="273844"/>
                  </a:lnTo>
                  <a:lnTo>
                    <a:pt x="2638425" y="266700"/>
                  </a:lnTo>
                  <a:lnTo>
                    <a:pt x="2662238" y="261938"/>
                  </a:lnTo>
                  <a:lnTo>
                    <a:pt x="2683669" y="247650"/>
                  </a:lnTo>
                  <a:lnTo>
                    <a:pt x="2690813" y="230982"/>
                  </a:lnTo>
                  <a:lnTo>
                    <a:pt x="2690813" y="219075"/>
                  </a:lnTo>
                  <a:lnTo>
                    <a:pt x="2686050" y="200025"/>
                  </a:lnTo>
                  <a:lnTo>
                    <a:pt x="2674144" y="166688"/>
                  </a:lnTo>
                  <a:lnTo>
                    <a:pt x="2657475" y="140494"/>
                  </a:lnTo>
                  <a:lnTo>
                    <a:pt x="2638425" y="121444"/>
                  </a:lnTo>
                  <a:lnTo>
                    <a:pt x="2593181" y="97632"/>
                  </a:lnTo>
                  <a:lnTo>
                    <a:pt x="2524125" y="71438"/>
                  </a:lnTo>
                  <a:lnTo>
                    <a:pt x="2445544" y="45244"/>
                  </a:lnTo>
                  <a:lnTo>
                    <a:pt x="2371725" y="28575"/>
                  </a:lnTo>
                  <a:lnTo>
                    <a:pt x="2281238" y="7144"/>
                  </a:lnTo>
                  <a:lnTo>
                    <a:pt x="2235994" y="0"/>
                  </a:lnTo>
                  <a:lnTo>
                    <a:pt x="2224088" y="2382"/>
                  </a:lnTo>
                  <a:lnTo>
                    <a:pt x="2195513" y="9525"/>
                  </a:lnTo>
                  <a:lnTo>
                    <a:pt x="2152650" y="28575"/>
                  </a:lnTo>
                  <a:lnTo>
                    <a:pt x="2105025" y="54769"/>
                  </a:lnTo>
                  <a:lnTo>
                    <a:pt x="2055019" y="88107"/>
                  </a:lnTo>
                  <a:lnTo>
                    <a:pt x="2016919" y="104775"/>
                  </a:lnTo>
                  <a:lnTo>
                    <a:pt x="1759744" y="178594"/>
                  </a:lnTo>
                  <a:lnTo>
                    <a:pt x="1571625" y="219075"/>
                  </a:lnTo>
                  <a:lnTo>
                    <a:pt x="1462088" y="235744"/>
                  </a:lnTo>
                  <a:lnTo>
                    <a:pt x="1233488" y="252413"/>
                  </a:lnTo>
                  <a:lnTo>
                    <a:pt x="1012031" y="280988"/>
                  </a:lnTo>
                  <a:lnTo>
                    <a:pt x="776288" y="307182"/>
                  </a:lnTo>
                  <a:lnTo>
                    <a:pt x="623888" y="319088"/>
                  </a:lnTo>
                  <a:lnTo>
                    <a:pt x="507206" y="319088"/>
                  </a:lnTo>
                  <a:lnTo>
                    <a:pt x="454819" y="319088"/>
                  </a:lnTo>
                  <a:lnTo>
                    <a:pt x="378619" y="311944"/>
                  </a:lnTo>
                  <a:lnTo>
                    <a:pt x="316706" y="304800"/>
                  </a:lnTo>
                  <a:lnTo>
                    <a:pt x="228600" y="285750"/>
                  </a:lnTo>
                  <a:lnTo>
                    <a:pt x="154781" y="261938"/>
                  </a:lnTo>
                  <a:lnTo>
                    <a:pt x="102394" y="238125"/>
                  </a:lnTo>
                  <a:lnTo>
                    <a:pt x="45244" y="209550"/>
                  </a:lnTo>
                  <a:lnTo>
                    <a:pt x="16669" y="200025"/>
                  </a:lnTo>
                  <a:lnTo>
                    <a:pt x="0" y="207169"/>
                  </a:lnTo>
                  <a:lnTo>
                    <a:pt x="7144" y="235744"/>
                  </a:lnTo>
                  <a:lnTo>
                    <a:pt x="33338" y="285750"/>
                  </a:lnTo>
                  <a:lnTo>
                    <a:pt x="66675" y="328613"/>
                  </a:lnTo>
                  <a:lnTo>
                    <a:pt x="116681" y="376238"/>
                  </a:lnTo>
                  <a:lnTo>
                    <a:pt x="173831" y="423863"/>
                  </a:lnTo>
                  <a:lnTo>
                    <a:pt x="247650" y="478632"/>
                  </a:lnTo>
                  <a:lnTo>
                    <a:pt x="302419" y="514350"/>
                  </a:lnTo>
                  <a:lnTo>
                    <a:pt x="338138" y="533400"/>
                  </a:lnTo>
                  <a:lnTo>
                    <a:pt x="383381" y="552450"/>
                  </a:lnTo>
                  <a:lnTo>
                    <a:pt x="423863" y="564357"/>
                  </a:lnTo>
                  <a:lnTo>
                    <a:pt x="454819" y="564357"/>
                  </a:lnTo>
                  <a:lnTo>
                    <a:pt x="590550" y="550069"/>
                  </a:lnTo>
                  <a:lnTo>
                    <a:pt x="888206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9">
              <a:extLst>
                <a:ext uri="{FF2B5EF4-FFF2-40B4-BE49-F238E27FC236}">
                  <a16:creationId xmlns:a16="http://schemas.microsoft.com/office/drawing/2014/main" id="{0490AE86-EA81-4508-B23A-E41039BAC03A}"/>
                </a:ext>
              </a:extLst>
            </p:cNvPr>
            <p:cNvSpPr/>
            <p:nvPr/>
          </p:nvSpPr>
          <p:spPr>
            <a:xfrm>
              <a:off x="3067050" y="3387725"/>
              <a:ext cx="3771900" cy="666750"/>
            </a:xfrm>
            <a:custGeom>
              <a:avLst/>
              <a:gdLst>
                <a:gd name="connsiteX0" fmla="*/ 2016125 w 3771900"/>
                <a:gd name="connsiteY0" fmla="*/ 165100 h 666750"/>
                <a:gd name="connsiteX1" fmla="*/ 2463800 w 3771900"/>
                <a:gd name="connsiteY1" fmla="*/ 127000 h 666750"/>
                <a:gd name="connsiteX2" fmla="*/ 2981325 w 3771900"/>
                <a:gd name="connsiteY2" fmla="*/ 76200 h 666750"/>
                <a:gd name="connsiteX3" fmla="*/ 3092450 w 3771900"/>
                <a:gd name="connsiteY3" fmla="*/ 66675 h 666750"/>
                <a:gd name="connsiteX4" fmla="*/ 3146425 w 3771900"/>
                <a:gd name="connsiteY4" fmla="*/ 44450 h 666750"/>
                <a:gd name="connsiteX5" fmla="*/ 3232150 w 3771900"/>
                <a:gd name="connsiteY5" fmla="*/ 15875 h 666750"/>
                <a:gd name="connsiteX6" fmla="*/ 3286125 w 3771900"/>
                <a:gd name="connsiteY6" fmla="*/ 3175 h 666750"/>
                <a:gd name="connsiteX7" fmla="*/ 3314700 w 3771900"/>
                <a:gd name="connsiteY7" fmla="*/ 0 h 666750"/>
                <a:gd name="connsiteX8" fmla="*/ 3349625 w 3771900"/>
                <a:gd name="connsiteY8" fmla="*/ 3175 h 666750"/>
                <a:gd name="connsiteX9" fmla="*/ 3448050 w 3771900"/>
                <a:gd name="connsiteY9" fmla="*/ 41275 h 666750"/>
                <a:gd name="connsiteX10" fmla="*/ 3521075 w 3771900"/>
                <a:gd name="connsiteY10" fmla="*/ 76200 h 666750"/>
                <a:gd name="connsiteX11" fmla="*/ 3590925 w 3771900"/>
                <a:gd name="connsiteY11" fmla="*/ 114300 h 666750"/>
                <a:gd name="connsiteX12" fmla="*/ 3635375 w 3771900"/>
                <a:gd name="connsiteY12" fmla="*/ 139700 h 666750"/>
                <a:gd name="connsiteX13" fmla="*/ 3683000 w 3771900"/>
                <a:gd name="connsiteY13" fmla="*/ 177800 h 666750"/>
                <a:gd name="connsiteX14" fmla="*/ 3724275 w 3771900"/>
                <a:gd name="connsiteY14" fmla="*/ 212725 h 666750"/>
                <a:gd name="connsiteX15" fmla="*/ 3756025 w 3771900"/>
                <a:gd name="connsiteY15" fmla="*/ 247650 h 666750"/>
                <a:gd name="connsiteX16" fmla="*/ 3771900 w 3771900"/>
                <a:gd name="connsiteY16" fmla="*/ 273050 h 666750"/>
                <a:gd name="connsiteX17" fmla="*/ 3771900 w 3771900"/>
                <a:gd name="connsiteY17" fmla="*/ 288925 h 666750"/>
                <a:gd name="connsiteX18" fmla="*/ 3762375 w 3771900"/>
                <a:gd name="connsiteY18" fmla="*/ 314325 h 666750"/>
                <a:gd name="connsiteX19" fmla="*/ 3733800 w 3771900"/>
                <a:gd name="connsiteY19" fmla="*/ 327025 h 666750"/>
                <a:gd name="connsiteX20" fmla="*/ 3689350 w 3771900"/>
                <a:gd name="connsiteY20" fmla="*/ 330200 h 666750"/>
                <a:gd name="connsiteX21" fmla="*/ 3581400 w 3771900"/>
                <a:gd name="connsiteY21" fmla="*/ 330200 h 666750"/>
                <a:gd name="connsiteX22" fmla="*/ 3432175 w 3771900"/>
                <a:gd name="connsiteY22" fmla="*/ 327025 h 666750"/>
                <a:gd name="connsiteX23" fmla="*/ 3270250 w 3771900"/>
                <a:gd name="connsiteY23" fmla="*/ 314325 h 666750"/>
                <a:gd name="connsiteX24" fmla="*/ 3140075 w 3771900"/>
                <a:gd name="connsiteY24" fmla="*/ 307975 h 666750"/>
                <a:gd name="connsiteX25" fmla="*/ 2882900 w 3771900"/>
                <a:gd name="connsiteY25" fmla="*/ 307975 h 666750"/>
                <a:gd name="connsiteX26" fmla="*/ 2641600 w 3771900"/>
                <a:gd name="connsiteY26" fmla="*/ 307975 h 666750"/>
                <a:gd name="connsiteX27" fmla="*/ 2447925 w 3771900"/>
                <a:gd name="connsiteY27" fmla="*/ 307975 h 666750"/>
                <a:gd name="connsiteX28" fmla="*/ 2263775 w 3771900"/>
                <a:gd name="connsiteY28" fmla="*/ 320675 h 666750"/>
                <a:gd name="connsiteX29" fmla="*/ 1990725 w 3771900"/>
                <a:gd name="connsiteY29" fmla="*/ 342900 h 666750"/>
                <a:gd name="connsiteX30" fmla="*/ 1898650 w 3771900"/>
                <a:gd name="connsiteY30" fmla="*/ 355600 h 666750"/>
                <a:gd name="connsiteX31" fmla="*/ 1587500 w 3771900"/>
                <a:gd name="connsiteY31" fmla="*/ 419100 h 666750"/>
                <a:gd name="connsiteX32" fmla="*/ 1441450 w 3771900"/>
                <a:gd name="connsiteY32" fmla="*/ 438150 h 666750"/>
                <a:gd name="connsiteX33" fmla="*/ 1254125 w 3771900"/>
                <a:gd name="connsiteY33" fmla="*/ 469900 h 666750"/>
                <a:gd name="connsiteX34" fmla="*/ 1079500 w 3771900"/>
                <a:gd name="connsiteY34" fmla="*/ 504825 h 666750"/>
                <a:gd name="connsiteX35" fmla="*/ 942975 w 3771900"/>
                <a:gd name="connsiteY35" fmla="*/ 536575 h 666750"/>
                <a:gd name="connsiteX36" fmla="*/ 809625 w 3771900"/>
                <a:gd name="connsiteY36" fmla="*/ 571500 h 666750"/>
                <a:gd name="connsiteX37" fmla="*/ 669925 w 3771900"/>
                <a:gd name="connsiteY37" fmla="*/ 615950 h 666750"/>
                <a:gd name="connsiteX38" fmla="*/ 593725 w 3771900"/>
                <a:gd name="connsiteY38" fmla="*/ 644525 h 666750"/>
                <a:gd name="connsiteX39" fmla="*/ 549275 w 3771900"/>
                <a:gd name="connsiteY39" fmla="*/ 663575 h 666750"/>
                <a:gd name="connsiteX40" fmla="*/ 527050 w 3771900"/>
                <a:gd name="connsiteY40" fmla="*/ 666750 h 666750"/>
                <a:gd name="connsiteX41" fmla="*/ 479425 w 3771900"/>
                <a:gd name="connsiteY41" fmla="*/ 660400 h 666750"/>
                <a:gd name="connsiteX42" fmla="*/ 419100 w 3771900"/>
                <a:gd name="connsiteY42" fmla="*/ 650875 h 666750"/>
                <a:gd name="connsiteX43" fmla="*/ 377825 w 3771900"/>
                <a:gd name="connsiteY43" fmla="*/ 635000 h 666750"/>
                <a:gd name="connsiteX44" fmla="*/ 311150 w 3771900"/>
                <a:gd name="connsiteY44" fmla="*/ 593725 h 666750"/>
                <a:gd name="connsiteX45" fmla="*/ 247650 w 3771900"/>
                <a:gd name="connsiteY45" fmla="*/ 552450 h 666750"/>
                <a:gd name="connsiteX46" fmla="*/ 171450 w 3771900"/>
                <a:gd name="connsiteY46" fmla="*/ 495300 h 666750"/>
                <a:gd name="connsiteX47" fmla="*/ 117475 w 3771900"/>
                <a:gd name="connsiteY47" fmla="*/ 447675 h 666750"/>
                <a:gd name="connsiteX48" fmla="*/ 57150 w 3771900"/>
                <a:gd name="connsiteY48" fmla="*/ 390525 h 666750"/>
                <a:gd name="connsiteX49" fmla="*/ 25400 w 3771900"/>
                <a:gd name="connsiteY49" fmla="*/ 358775 h 666750"/>
                <a:gd name="connsiteX50" fmla="*/ 15875 w 3771900"/>
                <a:gd name="connsiteY50" fmla="*/ 342900 h 666750"/>
                <a:gd name="connsiteX51" fmla="*/ 3175 w 3771900"/>
                <a:gd name="connsiteY51" fmla="*/ 304800 h 666750"/>
                <a:gd name="connsiteX52" fmla="*/ 0 w 3771900"/>
                <a:gd name="connsiteY52" fmla="*/ 279400 h 666750"/>
                <a:gd name="connsiteX53" fmla="*/ 0 w 3771900"/>
                <a:gd name="connsiteY53" fmla="*/ 263525 h 666750"/>
                <a:gd name="connsiteX54" fmla="*/ 9525 w 3771900"/>
                <a:gd name="connsiteY54" fmla="*/ 257175 h 666750"/>
                <a:gd name="connsiteX55" fmla="*/ 19050 w 3771900"/>
                <a:gd name="connsiteY55" fmla="*/ 254000 h 666750"/>
                <a:gd name="connsiteX56" fmla="*/ 47625 w 3771900"/>
                <a:gd name="connsiteY56" fmla="*/ 263525 h 666750"/>
                <a:gd name="connsiteX57" fmla="*/ 107950 w 3771900"/>
                <a:gd name="connsiteY57" fmla="*/ 295275 h 666750"/>
                <a:gd name="connsiteX58" fmla="*/ 177800 w 3771900"/>
                <a:gd name="connsiteY58" fmla="*/ 327025 h 666750"/>
                <a:gd name="connsiteX59" fmla="*/ 254000 w 3771900"/>
                <a:gd name="connsiteY59" fmla="*/ 352425 h 666750"/>
                <a:gd name="connsiteX60" fmla="*/ 327025 w 3771900"/>
                <a:gd name="connsiteY60" fmla="*/ 371475 h 666750"/>
                <a:gd name="connsiteX61" fmla="*/ 406400 w 3771900"/>
                <a:gd name="connsiteY61" fmla="*/ 381000 h 666750"/>
                <a:gd name="connsiteX62" fmla="*/ 485775 w 3771900"/>
                <a:gd name="connsiteY62" fmla="*/ 384175 h 666750"/>
                <a:gd name="connsiteX63" fmla="*/ 688975 w 3771900"/>
                <a:gd name="connsiteY63" fmla="*/ 352425 h 666750"/>
                <a:gd name="connsiteX64" fmla="*/ 1003300 w 3771900"/>
                <a:gd name="connsiteY64" fmla="*/ 307975 h 666750"/>
                <a:gd name="connsiteX65" fmla="*/ 1406525 w 3771900"/>
                <a:gd name="connsiteY65" fmla="*/ 250825 h 666750"/>
                <a:gd name="connsiteX66" fmla="*/ 1657350 w 3771900"/>
                <a:gd name="connsiteY66" fmla="*/ 215900 h 666750"/>
                <a:gd name="connsiteX67" fmla="*/ 1873250 w 3771900"/>
                <a:gd name="connsiteY67" fmla="*/ 180975 h 666750"/>
                <a:gd name="connsiteX68" fmla="*/ 2016125 w 3771900"/>
                <a:gd name="connsiteY68" fmla="*/ 16510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771900" h="666750">
                  <a:moveTo>
                    <a:pt x="2016125" y="165100"/>
                  </a:moveTo>
                  <a:lnTo>
                    <a:pt x="2463800" y="127000"/>
                  </a:lnTo>
                  <a:lnTo>
                    <a:pt x="2981325" y="76200"/>
                  </a:lnTo>
                  <a:lnTo>
                    <a:pt x="3092450" y="66675"/>
                  </a:lnTo>
                  <a:lnTo>
                    <a:pt x="3146425" y="44450"/>
                  </a:lnTo>
                  <a:lnTo>
                    <a:pt x="3232150" y="15875"/>
                  </a:lnTo>
                  <a:lnTo>
                    <a:pt x="3286125" y="3175"/>
                  </a:lnTo>
                  <a:lnTo>
                    <a:pt x="3314700" y="0"/>
                  </a:lnTo>
                  <a:lnTo>
                    <a:pt x="3349625" y="3175"/>
                  </a:lnTo>
                  <a:lnTo>
                    <a:pt x="3448050" y="41275"/>
                  </a:lnTo>
                  <a:lnTo>
                    <a:pt x="3521075" y="76200"/>
                  </a:lnTo>
                  <a:lnTo>
                    <a:pt x="3590925" y="114300"/>
                  </a:lnTo>
                  <a:lnTo>
                    <a:pt x="3635375" y="139700"/>
                  </a:lnTo>
                  <a:lnTo>
                    <a:pt x="3683000" y="177800"/>
                  </a:lnTo>
                  <a:lnTo>
                    <a:pt x="3724275" y="212725"/>
                  </a:lnTo>
                  <a:lnTo>
                    <a:pt x="3756025" y="247650"/>
                  </a:lnTo>
                  <a:lnTo>
                    <a:pt x="3771900" y="273050"/>
                  </a:lnTo>
                  <a:lnTo>
                    <a:pt x="3771900" y="288925"/>
                  </a:lnTo>
                  <a:lnTo>
                    <a:pt x="3762375" y="314325"/>
                  </a:lnTo>
                  <a:lnTo>
                    <a:pt x="3733800" y="327025"/>
                  </a:lnTo>
                  <a:lnTo>
                    <a:pt x="3689350" y="330200"/>
                  </a:lnTo>
                  <a:lnTo>
                    <a:pt x="3581400" y="330200"/>
                  </a:lnTo>
                  <a:lnTo>
                    <a:pt x="3432175" y="327025"/>
                  </a:lnTo>
                  <a:lnTo>
                    <a:pt x="3270250" y="314325"/>
                  </a:lnTo>
                  <a:lnTo>
                    <a:pt x="3140075" y="307975"/>
                  </a:lnTo>
                  <a:lnTo>
                    <a:pt x="2882900" y="307975"/>
                  </a:lnTo>
                  <a:lnTo>
                    <a:pt x="2641600" y="307975"/>
                  </a:lnTo>
                  <a:lnTo>
                    <a:pt x="2447925" y="307975"/>
                  </a:lnTo>
                  <a:lnTo>
                    <a:pt x="2263775" y="320675"/>
                  </a:lnTo>
                  <a:lnTo>
                    <a:pt x="1990725" y="342900"/>
                  </a:lnTo>
                  <a:lnTo>
                    <a:pt x="1898650" y="355600"/>
                  </a:lnTo>
                  <a:lnTo>
                    <a:pt x="1587500" y="419100"/>
                  </a:lnTo>
                  <a:lnTo>
                    <a:pt x="1441450" y="438150"/>
                  </a:lnTo>
                  <a:lnTo>
                    <a:pt x="1254125" y="469900"/>
                  </a:lnTo>
                  <a:lnTo>
                    <a:pt x="1079500" y="504825"/>
                  </a:lnTo>
                  <a:lnTo>
                    <a:pt x="942975" y="536575"/>
                  </a:lnTo>
                  <a:lnTo>
                    <a:pt x="809625" y="571500"/>
                  </a:lnTo>
                  <a:lnTo>
                    <a:pt x="669925" y="615950"/>
                  </a:lnTo>
                  <a:lnTo>
                    <a:pt x="593725" y="644525"/>
                  </a:lnTo>
                  <a:lnTo>
                    <a:pt x="549275" y="663575"/>
                  </a:lnTo>
                  <a:lnTo>
                    <a:pt x="527050" y="666750"/>
                  </a:lnTo>
                  <a:lnTo>
                    <a:pt x="479425" y="660400"/>
                  </a:lnTo>
                  <a:lnTo>
                    <a:pt x="419100" y="650875"/>
                  </a:lnTo>
                  <a:lnTo>
                    <a:pt x="377825" y="635000"/>
                  </a:lnTo>
                  <a:lnTo>
                    <a:pt x="311150" y="593725"/>
                  </a:lnTo>
                  <a:lnTo>
                    <a:pt x="247650" y="552450"/>
                  </a:lnTo>
                  <a:lnTo>
                    <a:pt x="171450" y="495300"/>
                  </a:lnTo>
                  <a:lnTo>
                    <a:pt x="117475" y="447675"/>
                  </a:lnTo>
                  <a:lnTo>
                    <a:pt x="57150" y="390525"/>
                  </a:lnTo>
                  <a:lnTo>
                    <a:pt x="25400" y="358775"/>
                  </a:lnTo>
                  <a:lnTo>
                    <a:pt x="15875" y="342900"/>
                  </a:lnTo>
                  <a:lnTo>
                    <a:pt x="3175" y="304800"/>
                  </a:lnTo>
                  <a:lnTo>
                    <a:pt x="0" y="279400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19050" y="254000"/>
                  </a:lnTo>
                  <a:lnTo>
                    <a:pt x="47625" y="263525"/>
                  </a:lnTo>
                  <a:lnTo>
                    <a:pt x="107950" y="295275"/>
                  </a:lnTo>
                  <a:lnTo>
                    <a:pt x="177800" y="327025"/>
                  </a:lnTo>
                  <a:lnTo>
                    <a:pt x="254000" y="352425"/>
                  </a:lnTo>
                  <a:lnTo>
                    <a:pt x="327025" y="371475"/>
                  </a:lnTo>
                  <a:lnTo>
                    <a:pt x="406400" y="381000"/>
                  </a:lnTo>
                  <a:lnTo>
                    <a:pt x="485775" y="384175"/>
                  </a:lnTo>
                  <a:lnTo>
                    <a:pt x="688975" y="352425"/>
                  </a:lnTo>
                  <a:lnTo>
                    <a:pt x="1003300" y="307975"/>
                  </a:lnTo>
                  <a:lnTo>
                    <a:pt x="1406525" y="250825"/>
                  </a:lnTo>
                  <a:lnTo>
                    <a:pt x="1657350" y="215900"/>
                  </a:lnTo>
                  <a:lnTo>
                    <a:pt x="1873250" y="180975"/>
                  </a:lnTo>
                  <a:lnTo>
                    <a:pt x="2016125" y="165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1">
              <a:extLst>
                <a:ext uri="{FF2B5EF4-FFF2-40B4-BE49-F238E27FC236}">
                  <a16:creationId xmlns:a16="http://schemas.microsoft.com/office/drawing/2014/main" id="{E1109BCD-957C-425F-BB3C-3F16A6251891}"/>
                </a:ext>
              </a:extLst>
            </p:cNvPr>
            <p:cNvSpPr/>
            <p:nvPr/>
          </p:nvSpPr>
          <p:spPr>
            <a:xfrm rot="16200000">
              <a:off x="1937545" y="2516981"/>
              <a:ext cx="4144962" cy="2308225"/>
            </a:xfrm>
            <a:custGeom>
              <a:avLst/>
              <a:gdLst>
                <a:gd name="connsiteX0" fmla="*/ 2410073 w 4143694"/>
                <a:gd name="connsiteY0" fmla="*/ 1896785 h 2308095"/>
                <a:gd name="connsiteX1" fmla="*/ 2610629 w 4143694"/>
                <a:gd name="connsiteY1" fmla="*/ 1920580 h 2308095"/>
                <a:gd name="connsiteX2" fmla="*/ 2719405 w 4143694"/>
                <a:gd name="connsiteY2" fmla="*/ 1927378 h 2308095"/>
                <a:gd name="connsiteX3" fmla="*/ 2923361 w 4143694"/>
                <a:gd name="connsiteY3" fmla="*/ 1934177 h 2308095"/>
                <a:gd name="connsiteX4" fmla="*/ 3110320 w 4143694"/>
                <a:gd name="connsiteY4" fmla="*/ 1957972 h 2308095"/>
                <a:gd name="connsiteX5" fmla="*/ 3395857 w 4143694"/>
                <a:gd name="connsiteY5" fmla="*/ 1957972 h 2308095"/>
                <a:gd name="connsiteX6" fmla="*/ 3684794 w 4143694"/>
                <a:gd name="connsiteY6" fmla="*/ 1957972 h 2308095"/>
                <a:gd name="connsiteX7" fmla="*/ 3796970 w 4143694"/>
                <a:gd name="connsiteY7" fmla="*/ 1951173 h 2308095"/>
                <a:gd name="connsiteX8" fmla="*/ 3851358 w 4143694"/>
                <a:gd name="connsiteY8" fmla="*/ 1944375 h 2308095"/>
                <a:gd name="connsiteX9" fmla="*/ 3895548 w 4143694"/>
                <a:gd name="connsiteY9" fmla="*/ 1934177 h 2308095"/>
                <a:gd name="connsiteX10" fmla="*/ 3949936 w 4143694"/>
                <a:gd name="connsiteY10" fmla="*/ 1906983 h 2308095"/>
                <a:gd name="connsiteX11" fmla="*/ 4007724 w 4143694"/>
                <a:gd name="connsiteY11" fmla="*/ 1866192 h 2308095"/>
                <a:gd name="connsiteX12" fmla="*/ 4051914 w 4143694"/>
                <a:gd name="connsiteY12" fmla="*/ 1832199 h 2308095"/>
                <a:gd name="connsiteX13" fmla="*/ 4068910 w 4143694"/>
                <a:gd name="connsiteY13" fmla="*/ 1811804 h 2308095"/>
                <a:gd name="connsiteX14" fmla="*/ 4092705 w 4143694"/>
                <a:gd name="connsiteY14" fmla="*/ 1771013 h 2308095"/>
                <a:gd name="connsiteX15" fmla="*/ 4099504 w 4143694"/>
                <a:gd name="connsiteY15" fmla="*/ 1754016 h 2308095"/>
                <a:gd name="connsiteX16" fmla="*/ 4109701 w 4143694"/>
                <a:gd name="connsiteY16" fmla="*/ 1740419 h 2308095"/>
                <a:gd name="connsiteX17" fmla="*/ 4123298 w 4143694"/>
                <a:gd name="connsiteY17" fmla="*/ 1737020 h 2308095"/>
                <a:gd name="connsiteX18" fmla="*/ 4133496 w 4143694"/>
                <a:gd name="connsiteY18" fmla="*/ 1743818 h 2308095"/>
                <a:gd name="connsiteX19" fmla="*/ 4140295 w 4143694"/>
                <a:gd name="connsiteY19" fmla="*/ 1764214 h 2308095"/>
                <a:gd name="connsiteX20" fmla="*/ 4143694 w 4143694"/>
                <a:gd name="connsiteY20" fmla="*/ 1917181 h 2308095"/>
                <a:gd name="connsiteX21" fmla="*/ 4140295 w 4143694"/>
                <a:gd name="connsiteY21" fmla="*/ 2019158 h 2308095"/>
                <a:gd name="connsiteX22" fmla="*/ 4126698 w 4143694"/>
                <a:gd name="connsiteY22" fmla="*/ 2053151 h 2308095"/>
                <a:gd name="connsiteX23" fmla="*/ 4082507 w 4143694"/>
                <a:gd name="connsiteY23" fmla="*/ 2138132 h 2308095"/>
                <a:gd name="connsiteX24" fmla="*/ 4028119 w 4143694"/>
                <a:gd name="connsiteY24" fmla="*/ 2226513 h 2308095"/>
                <a:gd name="connsiteX25" fmla="*/ 3987328 w 4143694"/>
                <a:gd name="connsiteY25" fmla="*/ 2274103 h 2308095"/>
                <a:gd name="connsiteX26" fmla="*/ 3953336 w 4143694"/>
                <a:gd name="connsiteY26" fmla="*/ 2297897 h 2308095"/>
                <a:gd name="connsiteX27" fmla="*/ 3926141 w 4143694"/>
                <a:gd name="connsiteY27" fmla="*/ 2308095 h 2308095"/>
                <a:gd name="connsiteX28" fmla="*/ 3888750 w 4143694"/>
                <a:gd name="connsiteY28" fmla="*/ 2304696 h 2308095"/>
                <a:gd name="connsiteX29" fmla="*/ 3858156 w 4143694"/>
                <a:gd name="connsiteY29" fmla="*/ 2291099 h 2308095"/>
                <a:gd name="connsiteX30" fmla="*/ 3827563 w 4143694"/>
                <a:gd name="connsiteY30" fmla="*/ 2270703 h 2308095"/>
                <a:gd name="connsiteX31" fmla="*/ 3800369 w 4143694"/>
                <a:gd name="connsiteY31" fmla="*/ 2250308 h 2308095"/>
                <a:gd name="connsiteX32" fmla="*/ 3766376 w 4143694"/>
                <a:gd name="connsiteY32" fmla="*/ 2236711 h 2308095"/>
                <a:gd name="connsiteX33" fmla="*/ 3715388 w 4143694"/>
                <a:gd name="connsiteY33" fmla="*/ 2226513 h 2308095"/>
                <a:gd name="connsiteX34" fmla="*/ 3644003 w 4143694"/>
                <a:gd name="connsiteY34" fmla="*/ 2223114 h 2308095"/>
                <a:gd name="connsiteX35" fmla="*/ 3559022 w 4143694"/>
                <a:gd name="connsiteY35" fmla="*/ 2223114 h 2308095"/>
                <a:gd name="connsiteX36" fmla="*/ 3358466 w 4143694"/>
                <a:gd name="connsiteY36" fmla="*/ 2223114 h 2308095"/>
                <a:gd name="connsiteX37" fmla="*/ 3202100 w 4143694"/>
                <a:gd name="connsiteY37" fmla="*/ 2223114 h 2308095"/>
                <a:gd name="connsiteX38" fmla="*/ 3123917 w 4143694"/>
                <a:gd name="connsiteY38" fmla="*/ 2223114 h 2308095"/>
                <a:gd name="connsiteX39" fmla="*/ 2967551 w 4143694"/>
                <a:gd name="connsiteY39" fmla="*/ 2223114 h 2308095"/>
                <a:gd name="connsiteX40" fmla="*/ 2790790 w 4143694"/>
                <a:gd name="connsiteY40" fmla="*/ 2206117 h 2308095"/>
                <a:gd name="connsiteX41" fmla="*/ 2559640 w 4143694"/>
                <a:gd name="connsiteY41" fmla="*/ 2175524 h 2308095"/>
                <a:gd name="connsiteX42" fmla="*/ 2355685 w 4143694"/>
                <a:gd name="connsiteY42" fmla="*/ 2144931 h 2308095"/>
                <a:gd name="connsiteX43" fmla="*/ 2165327 w 4143694"/>
                <a:gd name="connsiteY43" fmla="*/ 2110938 h 2308095"/>
                <a:gd name="connsiteX44" fmla="*/ 1906983 w 4143694"/>
                <a:gd name="connsiteY44" fmla="*/ 2032755 h 2308095"/>
                <a:gd name="connsiteX45" fmla="*/ 1747218 w 4143694"/>
                <a:gd name="connsiteY45" fmla="*/ 1974968 h 2308095"/>
                <a:gd name="connsiteX46" fmla="*/ 1611248 w 4143694"/>
                <a:gd name="connsiteY46" fmla="*/ 1923979 h 2308095"/>
                <a:gd name="connsiteX47" fmla="*/ 1444684 w 4143694"/>
                <a:gd name="connsiteY47" fmla="*/ 1845796 h 2308095"/>
                <a:gd name="connsiteX48" fmla="*/ 1325710 w 4143694"/>
                <a:gd name="connsiteY48" fmla="*/ 1781210 h 2308095"/>
                <a:gd name="connsiteX49" fmla="*/ 1189740 w 4143694"/>
                <a:gd name="connsiteY49" fmla="*/ 1703027 h 2308095"/>
                <a:gd name="connsiteX50" fmla="*/ 1053770 w 4143694"/>
                <a:gd name="connsiteY50" fmla="*/ 1607848 h 2308095"/>
                <a:gd name="connsiteX51" fmla="*/ 941594 w 4143694"/>
                <a:gd name="connsiteY51" fmla="*/ 1522867 h 2308095"/>
                <a:gd name="connsiteX52" fmla="*/ 826020 w 4143694"/>
                <a:gd name="connsiteY52" fmla="*/ 1424288 h 2308095"/>
                <a:gd name="connsiteX53" fmla="*/ 724042 w 4143694"/>
                <a:gd name="connsiteY53" fmla="*/ 1322311 h 2308095"/>
                <a:gd name="connsiteX54" fmla="*/ 601669 w 4143694"/>
                <a:gd name="connsiteY54" fmla="*/ 1193139 h 2308095"/>
                <a:gd name="connsiteX55" fmla="*/ 533683 w 4143694"/>
                <a:gd name="connsiteY55" fmla="*/ 1104758 h 2308095"/>
                <a:gd name="connsiteX56" fmla="*/ 455501 w 4143694"/>
                <a:gd name="connsiteY56" fmla="*/ 1002781 h 2308095"/>
                <a:gd name="connsiteX57" fmla="*/ 404512 w 4143694"/>
                <a:gd name="connsiteY57" fmla="*/ 931396 h 2308095"/>
                <a:gd name="connsiteX58" fmla="*/ 350124 w 4143694"/>
                <a:gd name="connsiteY58" fmla="*/ 839616 h 2308095"/>
                <a:gd name="connsiteX59" fmla="*/ 292336 w 4143694"/>
                <a:gd name="connsiteY59" fmla="*/ 744437 h 2308095"/>
                <a:gd name="connsiteX60" fmla="*/ 237948 w 4143694"/>
                <a:gd name="connsiteY60" fmla="*/ 645859 h 2308095"/>
                <a:gd name="connsiteX61" fmla="*/ 186959 w 4143694"/>
                <a:gd name="connsiteY61" fmla="*/ 537082 h 2308095"/>
                <a:gd name="connsiteX62" fmla="*/ 132571 w 4143694"/>
                <a:gd name="connsiteY62" fmla="*/ 414709 h 2308095"/>
                <a:gd name="connsiteX63" fmla="*/ 71385 w 4143694"/>
                <a:gd name="connsiteY63" fmla="*/ 251545 h 2308095"/>
                <a:gd name="connsiteX64" fmla="*/ 33993 w 4143694"/>
                <a:gd name="connsiteY64" fmla="*/ 146168 h 2308095"/>
                <a:gd name="connsiteX65" fmla="*/ 10198 w 4143694"/>
                <a:gd name="connsiteY65" fmla="*/ 71384 h 2308095"/>
                <a:gd name="connsiteX66" fmla="*/ 0 w 4143694"/>
                <a:gd name="connsiteY66" fmla="*/ 37392 h 2308095"/>
                <a:gd name="connsiteX67" fmla="*/ 0 w 4143694"/>
                <a:gd name="connsiteY67" fmla="*/ 23795 h 2308095"/>
                <a:gd name="connsiteX68" fmla="*/ 3399 w 4143694"/>
                <a:gd name="connsiteY68" fmla="*/ 10198 h 2308095"/>
                <a:gd name="connsiteX69" fmla="*/ 10198 w 4143694"/>
                <a:gd name="connsiteY69" fmla="*/ 0 h 2308095"/>
                <a:gd name="connsiteX70" fmla="*/ 23795 w 4143694"/>
                <a:gd name="connsiteY70" fmla="*/ 0 h 2308095"/>
                <a:gd name="connsiteX71" fmla="*/ 47590 w 4143694"/>
                <a:gd name="connsiteY71" fmla="*/ 10198 h 2308095"/>
                <a:gd name="connsiteX72" fmla="*/ 61187 w 4143694"/>
                <a:gd name="connsiteY72" fmla="*/ 23795 h 2308095"/>
                <a:gd name="connsiteX73" fmla="*/ 88381 w 4143694"/>
                <a:gd name="connsiteY73" fmla="*/ 74784 h 2308095"/>
                <a:gd name="connsiteX74" fmla="*/ 152967 w 4143694"/>
                <a:gd name="connsiteY74" fmla="*/ 190358 h 2308095"/>
                <a:gd name="connsiteX75" fmla="*/ 237948 w 4143694"/>
                <a:gd name="connsiteY75" fmla="*/ 336526 h 2308095"/>
                <a:gd name="connsiteX76" fmla="*/ 322930 w 4143694"/>
                <a:gd name="connsiteY76" fmla="*/ 475896 h 2308095"/>
                <a:gd name="connsiteX77" fmla="*/ 401112 w 4143694"/>
                <a:gd name="connsiteY77" fmla="*/ 594870 h 2308095"/>
                <a:gd name="connsiteX78" fmla="*/ 506489 w 4143694"/>
                <a:gd name="connsiteY78" fmla="*/ 744437 h 2308095"/>
                <a:gd name="connsiteX79" fmla="*/ 588072 w 4143694"/>
                <a:gd name="connsiteY79" fmla="*/ 853213 h 2308095"/>
                <a:gd name="connsiteX80" fmla="*/ 669654 w 4143694"/>
                <a:gd name="connsiteY80" fmla="*/ 955191 h 2308095"/>
                <a:gd name="connsiteX81" fmla="*/ 754635 w 4143694"/>
                <a:gd name="connsiteY81" fmla="*/ 1046971 h 2308095"/>
                <a:gd name="connsiteX82" fmla="*/ 822620 w 4143694"/>
                <a:gd name="connsiteY82" fmla="*/ 1121755 h 2308095"/>
                <a:gd name="connsiteX83" fmla="*/ 924598 w 4143694"/>
                <a:gd name="connsiteY83" fmla="*/ 1216934 h 2308095"/>
                <a:gd name="connsiteX84" fmla="*/ 1033374 w 4143694"/>
                <a:gd name="connsiteY84" fmla="*/ 1305314 h 2308095"/>
                <a:gd name="connsiteX85" fmla="*/ 1131953 w 4143694"/>
                <a:gd name="connsiteY85" fmla="*/ 1376699 h 2308095"/>
                <a:gd name="connsiteX86" fmla="*/ 1250927 w 4143694"/>
                <a:gd name="connsiteY86" fmla="*/ 1454882 h 2308095"/>
                <a:gd name="connsiteX87" fmla="*/ 1356304 w 4143694"/>
                <a:gd name="connsiteY87" fmla="*/ 1516068 h 2308095"/>
                <a:gd name="connsiteX88" fmla="*/ 1478677 w 4143694"/>
                <a:gd name="connsiteY88" fmla="*/ 1584053 h 2308095"/>
                <a:gd name="connsiteX89" fmla="*/ 1675834 w 4143694"/>
                <a:gd name="connsiteY89" fmla="*/ 1675833 h 2308095"/>
                <a:gd name="connsiteX90" fmla="*/ 1852595 w 4143694"/>
                <a:gd name="connsiteY90" fmla="*/ 1747218 h 2308095"/>
                <a:gd name="connsiteX91" fmla="*/ 1954573 w 4143694"/>
                <a:gd name="connsiteY91" fmla="*/ 1781210 h 2308095"/>
                <a:gd name="connsiteX92" fmla="*/ 2151730 w 4143694"/>
                <a:gd name="connsiteY92" fmla="*/ 1849195 h 2308095"/>
                <a:gd name="connsiteX93" fmla="*/ 2410073 w 4143694"/>
                <a:gd name="connsiteY93" fmla="*/ 1896785 h 230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143694" h="2308095">
                  <a:moveTo>
                    <a:pt x="2410073" y="1896785"/>
                  </a:moveTo>
                  <a:lnTo>
                    <a:pt x="2610629" y="1920580"/>
                  </a:lnTo>
                  <a:lnTo>
                    <a:pt x="2719405" y="1927378"/>
                  </a:lnTo>
                  <a:lnTo>
                    <a:pt x="2923361" y="1934177"/>
                  </a:lnTo>
                  <a:lnTo>
                    <a:pt x="3110320" y="1957972"/>
                  </a:lnTo>
                  <a:lnTo>
                    <a:pt x="3395857" y="1957972"/>
                  </a:lnTo>
                  <a:lnTo>
                    <a:pt x="3684794" y="1957972"/>
                  </a:lnTo>
                  <a:lnTo>
                    <a:pt x="3796970" y="1951173"/>
                  </a:lnTo>
                  <a:lnTo>
                    <a:pt x="3851358" y="1944375"/>
                  </a:lnTo>
                  <a:lnTo>
                    <a:pt x="3895548" y="1934177"/>
                  </a:lnTo>
                  <a:lnTo>
                    <a:pt x="3949936" y="1906983"/>
                  </a:lnTo>
                  <a:lnTo>
                    <a:pt x="4007724" y="1866192"/>
                  </a:lnTo>
                  <a:lnTo>
                    <a:pt x="4051914" y="1832199"/>
                  </a:lnTo>
                  <a:lnTo>
                    <a:pt x="4068910" y="1811804"/>
                  </a:lnTo>
                  <a:lnTo>
                    <a:pt x="4092705" y="1771013"/>
                  </a:lnTo>
                  <a:lnTo>
                    <a:pt x="4099504" y="1754016"/>
                  </a:lnTo>
                  <a:lnTo>
                    <a:pt x="4109701" y="1740419"/>
                  </a:lnTo>
                  <a:lnTo>
                    <a:pt x="4123298" y="1737020"/>
                  </a:lnTo>
                  <a:lnTo>
                    <a:pt x="4133496" y="1743818"/>
                  </a:lnTo>
                  <a:lnTo>
                    <a:pt x="4140295" y="1764214"/>
                  </a:lnTo>
                  <a:lnTo>
                    <a:pt x="4143694" y="1917181"/>
                  </a:lnTo>
                  <a:lnTo>
                    <a:pt x="4140295" y="2019158"/>
                  </a:lnTo>
                  <a:lnTo>
                    <a:pt x="4126698" y="2053151"/>
                  </a:lnTo>
                  <a:lnTo>
                    <a:pt x="4082507" y="2138132"/>
                  </a:lnTo>
                  <a:lnTo>
                    <a:pt x="4028119" y="2226513"/>
                  </a:lnTo>
                  <a:lnTo>
                    <a:pt x="3987328" y="2274103"/>
                  </a:lnTo>
                  <a:lnTo>
                    <a:pt x="3953336" y="2297897"/>
                  </a:lnTo>
                  <a:lnTo>
                    <a:pt x="3926141" y="2308095"/>
                  </a:lnTo>
                  <a:lnTo>
                    <a:pt x="3888750" y="2304696"/>
                  </a:lnTo>
                  <a:lnTo>
                    <a:pt x="3858156" y="2291099"/>
                  </a:lnTo>
                  <a:lnTo>
                    <a:pt x="3827563" y="2270703"/>
                  </a:lnTo>
                  <a:lnTo>
                    <a:pt x="3800369" y="2250308"/>
                  </a:lnTo>
                  <a:lnTo>
                    <a:pt x="3766376" y="2236711"/>
                  </a:lnTo>
                  <a:lnTo>
                    <a:pt x="3715388" y="2226513"/>
                  </a:lnTo>
                  <a:lnTo>
                    <a:pt x="3644003" y="2223114"/>
                  </a:lnTo>
                  <a:lnTo>
                    <a:pt x="3559022" y="2223114"/>
                  </a:lnTo>
                  <a:lnTo>
                    <a:pt x="3358466" y="2223114"/>
                  </a:lnTo>
                  <a:lnTo>
                    <a:pt x="3202100" y="2223114"/>
                  </a:lnTo>
                  <a:lnTo>
                    <a:pt x="3123917" y="2223114"/>
                  </a:lnTo>
                  <a:lnTo>
                    <a:pt x="2967551" y="2223114"/>
                  </a:lnTo>
                  <a:lnTo>
                    <a:pt x="2790790" y="2206117"/>
                  </a:lnTo>
                  <a:lnTo>
                    <a:pt x="2559640" y="2175524"/>
                  </a:lnTo>
                  <a:lnTo>
                    <a:pt x="2355685" y="2144931"/>
                  </a:lnTo>
                  <a:lnTo>
                    <a:pt x="2165327" y="2110938"/>
                  </a:lnTo>
                  <a:lnTo>
                    <a:pt x="1906983" y="2032755"/>
                  </a:lnTo>
                  <a:lnTo>
                    <a:pt x="1747218" y="1974968"/>
                  </a:lnTo>
                  <a:lnTo>
                    <a:pt x="1611248" y="1923979"/>
                  </a:lnTo>
                  <a:lnTo>
                    <a:pt x="1444684" y="1845796"/>
                  </a:lnTo>
                  <a:lnTo>
                    <a:pt x="1325710" y="1781210"/>
                  </a:lnTo>
                  <a:lnTo>
                    <a:pt x="1189740" y="1703027"/>
                  </a:lnTo>
                  <a:lnTo>
                    <a:pt x="1053770" y="1607848"/>
                  </a:lnTo>
                  <a:lnTo>
                    <a:pt x="941594" y="1522867"/>
                  </a:lnTo>
                  <a:lnTo>
                    <a:pt x="826020" y="1424288"/>
                  </a:lnTo>
                  <a:lnTo>
                    <a:pt x="724042" y="1322311"/>
                  </a:lnTo>
                  <a:lnTo>
                    <a:pt x="601669" y="1193139"/>
                  </a:lnTo>
                  <a:lnTo>
                    <a:pt x="533683" y="1104758"/>
                  </a:lnTo>
                  <a:lnTo>
                    <a:pt x="455501" y="1002781"/>
                  </a:lnTo>
                  <a:lnTo>
                    <a:pt x="404512" y="931396"/>
                  </a:lnTo>
                  <a:lnTo>
                    <a:pt x="350124" y="839616"/>
                  </a:lnTo>
                  <a:lnTo>
                    <a:pt x="292336" y="744437"/>
                  </a:lnTo>
                  <a:lnTo>
                    <a:pt x="237948" y="645859"/>
                  </a:lnTo>
                  <a:lnTo>
                    <a:pt x="186959" y="537082"/>
                  </a:lnTo>
                  <a:lnTo>
                    <a:pt x="132571" y="414709"/>
                  </a:lnTo>
                  <a:lnTo>
                    <a:pt x="71385" y="251545"/>
                  </a:lnTo>
                  <a:lnTo>
                    <a:pt x="33993" y="146168"/>
                  </a:lnTo>
                  <a:lnTo>
                    <a:pt x="10198" y="71384"/>
                  </a:lnTo>
                  <a:lnTo>
                    <a:pt x="0" y="37392"/>
                  </a:lnTo>
                  <a:lnTo>
                    <a:pt x="0" y="23795"/>
                  </a:lnTo>
                  <a:lnTo>
                    <a:pt x="3399" y="10198"/>
                  </a:lnTo>
                  <a:lnTo>
                    <a:pt x="10198" y="0"/>
                  </a:lnTo>
                  <a:lnTo>
                    <a:pt x="23795" y="0"/>
                  </a:lnTo>
                  <a:lnTo>
                    <a:pt x="47590" y="10198"/>
                  </a:lnTo>
                  <a:lnTo>
                    <a:pt x="61187" y="23795"/>
                  </a:lnTo>
                  <a:lnTo>
                    <a:pt x="88381" y="74784"/>
                  </a:lnTo>
                  <a:lnTo>
                    <a:pt x="152967" y="190358"/>
                  </a:lnTo>
                  <a:lnTo>
                    <a:pt x="237948" y="336526"/>
                  </a:lnTo>
                  <a:lnTo>
                    <a:pt x="322930" y="475896"/>
                  </a:lnTo>
                  <a:lnTo>
                    <a:pt x="401112" y="594870"/>
                  </a:lnTo>
                  <a:lnTo>
                    <a:pt x="506489" y="744437"/>
                  </a:lnTo>
                  <a:lnTo>
                    <a:pt x="588072" y="853213"/>
                  </a:lnTo>
                  <a:lnTo>
                    <a:pt x="669654" y="955191"/>
                  </a:lnTo>
                  <a:lnTo>
                    <a:pt x="754635" y="1046971"/>
                  </a:lnTo>
                  <a:lnTo>
                    <a:pt x="822620" y="1121755"/>
                  </a:lnTo>
                  <a:lnTo>
                    <a:pt x="924598" y="1216934"/>
                  </a:lnTo>
                  <a:lnTo>
                    <a:pt x="1033374" y="1305314"/>
                  </a:lnTo>
                  <a:lnTo>
                    <a:pt x="1131953" y="1376699"/>
                  </a:lnTo>
                  <a:lnTo>
                    <a:pt x="1250927" y="1454882"/>
                  </a:lnTo>
                  <a:lnTo>
                    <a:pt x="1356304" y="1516068"/>
                  </a:lnTo>
                  <a:lnTo>
                    <a:pt x="1478677" y="1584053"/>
                  </a:lnTo>
                  <a:lnTo>
                    <a:pt x="1675834" y="1675833"/>
                  </a:lnTo>
                  <a:lnTo>
                    <a:pt x="1852595" y="1747218"/>
                  </a:lnTo>
                  <a:lnTo>
                    <a:pt x="1954573" y="1781210"/>
                  </a:lnTo>
                  <a:lnTo>
                    <a:pt x="2151730" y="1849195"/>
                  </a:lnTo>
                  <a:lnTo>
                    <a:pt x="2410073" y="189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3">
              <a:extLst>
                <a:ext uri="{FF2B5EF4-FFF2-40B4-BE49-F238E27FC236}">
                  <a16:creationId xmlns:a16="http://schemas.microsoft.com/office/drawing/2014/main" id="{780A3F93-4A77-4F59-86D4-1D3E5284EA17}"/>
                </a:ext>
              </a:extLst>
            </p:cNvPr>
            <p:cNvSpPr/>
            <p:nvPr/>
          </p:nvSpPr>
          <p:spPr>
            <a:xfrm>
              <a:off x="4881563" y="3711575"/>
              <a:ext cx="2474912" cy="2063750"/>
            </a:xfrm>
            <a:custGeom>
              <a:avLst/>
              <a:gdLst>
                <a:gd name="connsiteX0" fmla="*/ 389164 w 2473778"/>
                <a:gd name="connsiteY0" fmla="*/ 538842 h 2062842"/>
                <a:gd name="connsiteX1" fmla="*/ 214993 w 2473778"/>
                <a:gd name="connsiteY1" fmla="*/ 318407 h 2062842"/>
                <a:gd name="connsiteX2" fmla="*/ 89807 w 2473778"/>
                <a:gd name="connsiteY2" fmla="*/ 166007 h 2062842"/>
                <a:gd name="connsiteX3" fmla="*/ 0 w 2473778"/>
                <a:gd name="connsiteY3" fmla="*/ 54428 h 2062842"/>
                <a:gd name="connsiteX4" fmla="*/ 5443 w 2473778"/>
                <a:gd name="connsiteY4" fmla="*/ 0 h 2062842"/>
                <a:gd name="connsiteX5" fmla="*/ 81643 w 2473778"/>
                <a:gd name="connsiteY5" fmla="*/ 0 h 2062842"/>
                <a:gd name="connsiteX6" fmla="*/ 171450 w 2473778"/>
                <a:gd name="connsiteY6" fmla="*/ 100692 h 2062842"/>
                <a:gd name="connsiteX7" fmla="*/ 288471 w 2473778"/>
                <a:gd name="connsiteY7" fmla="*/ 234042 h 2062842"/>
                <a:gd name="connsiteX8" fmla="*/ 394607 w 2473778"/>
                <a:gd name="connsiteY8" fmla="*/ 351064 h 2062842"/>
                <a:gd name="connsiteX9" fmla="*/ 533400 w 2473778"/>
                <a:gd name="connsiteY9" fmla="*/ 495300 h 2062842"/>
                <a:gd name="connsiteX10" fmla="*/ 664028 w 2473778"/>
                <a:gd name="connsiteY10" fmla="*/ 625928 h 2062842"/>
                <a:gd name="connsiteX11" fmla="*/ 868136 w 2473778"/>
                <a:gd name="connsiteY11" fmla="*/ 816428 h 2062842"/>
                <a:gd name="connsiteX12" fmla="*/ 1061357 w 2473778"/>
                <a:gd name="connsiteY12" fmla="*/ 987878 h 2062842"/>
                <a:gd name="connsiteX13" fmla="*/ 1216478 w 2473778"/>
                <a:gd name="connsiteY13" fmla="*/ 1118507 h 2062842"/>
                <a:gd name="connsiteX14" fmla="*/ 1412421 w 2473778"/>
                <a:gd name="connsiteY14" fmla="*/ 1279071 h 2062842"/>
                <a:gd name="connsiteX15" fmla="*/ 1570264 w 2473778"/>
                <a:gd name="connsiteY15" fmla="*/ 1398814 h 2062842"/>
                <a:gd name="connsiteX16" fmla="*/ 1796143 w 2473778"/>
                <a:gd name="connsiteY16" fmla="*/ 1562100 h 2062842"/>
                <a:gd name="connsiteX17" fmla="*/ 2084614 w 2473778"/>
                <a:gd name="connsiteY17" fmla="*/ 1758042 h 2062842"/>
                <a:gd name="connsiteX18" fmla="*/ 2321378 w 2473778"/>
                <a:gd name="connsiteY18" fmla="*/ 1905000 h 2062842"/>
                <a:gd name="connsiteX19" fmla="*/ 2413907 w 2473778"/>
                <a:gd name="connsiteY19" fmla="*/ 1962150 h 2062842"/>
                <a:gd name="connsiteX20" fmla="*/ 2454728 w 2473778"/>
                <a:gd name="connsiteY20" fmla="*/ 1992085 h 2062842"/>
                <a:gd name="connsiteX21" fmla="*/ 2471057 w 2473778"/>
                <a:gd name="connsiteY21" fmla="*/ 2013857 h 2062842"/>
                <a:gd name="connsiteX22" fmla="*/ 2473778 w 2473778"/>
                <a:gd name="connsiteY22" fmla="*/ 2030185 h 2062842"/>
                <a:gd name="connsiteX23" fmla="*/ 2465614 w 2473778"/>
                <a:gd name="connsiteY23" fmla="*/ 2049235 h 2062842"/>
                <a:gd name="connsiteX24" fmla="*/ 2438400 w 2473778"/>
                <a:gd name="connsiteY24" fmla="*/ 2060121 h 2062842"/>
                <a:gd name="connsiteX25" fmla="*/ 2381250 w 2473778"/>
                <a:gd name="connsiteY25" fmla="*/ 2062842 h 2062842"/>
                <a:gd name="connsiteX26" fmla="*/ 2321378 w 2473778"/>
                <a:gd name="connsiteY26" fmla="*/ 2062842 h 2062842"/>
                <a:gd name="connsiteX27" fmla="*/ 2269671 w 2473778"/>
                <a:gd name="connsiteY27" fmla="*/ 2054678 h 2062842"/>
                <a:gd name="connsiteX28" fmla="*/ 2201636 w 2473778"/>
                <a:gd name="connsiteY28" fmla="*/ 2046514 h 2062842"/>
                <a:gd name="connsiteX29" fmla="*/ 2013857 w 2473778"/>
                <a:gd name="connsiteY29" fmla="*/ 2032907 h 2062842"/>
                <a:gd name="connsiteX30" fmla="*/ 1845128 w 2473778"/>
                <a:gd name="connsiteY30" fmla="*/ 2022021 h 2062842"/>
                <a:gd name="connsiteX31" fmla="*/ 1738993 w 2473778"/>
                <a:gd name="connsiteY31" fmla="*/ 2019300 h 2062842"/>
                <a:gd name="connsiteX32" fmla="*/ 1706336 w 2473778"/>
                <a:gd name="connsiteY32" fmla="*/ 2013857 h 2062842"/>
                <a:gd name="connsiteX33" fmla="*/ 1662793 w 2473778"/>
                <a:gd name="connsiteY33" fmla="*/ 1994807 h 2062842"/>
                <a:gd name="connsiteX34" fmla="*/ 1627414 w 2473778"/>
                <a:gd name="connsiteY34" fmla="*/ 1973035 h 2062842"/>
                <a:gd name="connsiteX35" fmla="*/ 1545771 w 2473778"/>
                <a:gd name="connsiteY35" fmla="*/ 1894114 h 2062842"/>
                <a:gd name="connsiteX36" fmla="*/ 1417864 w 2473778"/>
                <a:gd name="connsiteY36" fmla="*/ 1763485 h 2062842"/>
                <a:gd name="connsiteX37" fmla="*/ 1251857 w 2473778"/>
                <a:gd name="connsiteY37" fmla="*/ 1583871 h 2062842"/>
                <a:gd name="connsiteX38" fmla="*/ 1104900 w 2473778"/>
                <a:gd name="connsiteY38" fmla="*/ 1431471 h 2062842"/>
                <a:gd name="connsiteX39" fmla="*/ 938893 w 2473778"/>
                <a:gd name="connsiteY39" fmla="*/ 1238250 h 2062842"/>
                <a:gd name="connsiteX40" fmla="*/ 726621 w 2473778"/>
                <a:gd name="connsiteY40" fmla="*/ 960664 h 2062842"/>
                <a:gd name="connsiteX41" fmla="*/ 536121 w 2473778"/>
                <a:gd name="connsiteY41" fmla="*/ 723900 h 2062842"/>
                <a:gd name="connsiteX42" fmla="*/ 389164 w 2473778"/>
                <a:gd name="connsiteY42" fmla="*/ 538842 h 206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73778" h="2062842">
                  <a:moveTo>
                    <a:pt x="389164" y="538842"/>
                  </a:moveTo>
                  <a:lnTo>
                    <a:pt x="214993" y="318407"/>
                  </a:lnTo>
                  <a:lnTo>
                    <a:pt x="89807" y="166007"/>
                  </a:lnTo>
                  <a:lnTo>
                    <a:pt x="0" y="54428"/>
                  </a:lnTo>
                  <a:lnTo>
                    <a:pt x="5443" y="0"/>
                  </a:lnTo>
                  <a:lnTo>
                    <a:pt x="81643" y="0"/>
                  </a:lnTo>
                  <a:lnTo>
                    <a:pt x="171450" y="100692"/>
                  </a:lnTo>
                  <a:lnTo>
                    <a:pt x="288471" y="234042"/>
                  </a:lnTo>
                  <a:lnTo>
                    <a:pt x="394607" y="351064"/>
                  </a:lnTo>
                  <a:lnTo>
                    <a:pt x="533400" y="495300"/>
                  </a:lnTo>
                  <a:lnTo>
                    <a:pt x="664028" y="625928"/>
                  </a:lnTo>
                  <a:lnTo>
                    <a:pt x="868136" y="816428"/>
                  </a:lnTo>
                  <a:lnTo>
                    <a:pt x="1061357" y="987878"/>
                  </a:lnTo>
                  <a:lnTo>
                    <a:pt x="1216478" y="1118507"/>
                  </a:lnTo>
                  <a:lnTo>
                    <a:pt x="1412421" y="1279071"/>
                  </a:lnTo>
                  <a:lnTo>
                    <a:pt x="1570264" y="1398814"/>
                  </a:lnTo>
                  <a:lnTo>
                    <a:pt x="1796143" y="1562100"/>
                  </a:lnTo>
                  <a:lnTo>
                    <a:pt x="2084614" y="1758042"/>
                  </a:lnTo>
                  <a:lnTo>
                    <a:pt x="2321378" y="1905000"/>
                  </a:lnTo>
                  <a:lnTo>
                    <a:pt x="2413907" y="1962150"/>
                  </a:lnTo>
                  <a:lnTo>
                    <a:pt x="2454728" y="1992085"/>
                  </a:lnTo>
                  <a:lnTo>
                    <a:pt x="2471057" y="2013857"/>
                  </a:lnTo>
                  <a:lnTo>
                    <a:pt x="2473778" y="2030185"/>
                  </a:lnTo>
                  <a:lnTo>
                    <a:pt x="2465614" y="2049235"/>
                  </a:lnTo>
                  <a:lnTo>
                    <a:pt x="2438400" y="2060121"/>
                  </a:lnTo>
                  <a:lnTo>
                    <a:pt x="2381250" y="2062842"/>
                  </a:lnTo>
                  <a:lnTo>
                    <a:pt x="2321378" y="2062842"/>
                  </a:lnTo>
                  <a:lnTo>
                    <a:pt x="2269671" y="2054678"/>
                  </a:lnTo>
                  <a:lnTo>
                    <a:pt x="2201636" y="2046514"/>
                  </a:lnTo>
                  <a:lnTo>
                    <a:pt x="2013857" y="2032907"/>
                  </a:lnTo>
                  <a:lnTo>
                    <a:pt x="1845128" y="2022021"/>
                  </a:lnTo>
                  <a:lnTo>
                    <a:pt x="1738993" y="2019300"/>
                  </a:lnTo>
                  <a:lnTo>
                    <a:pt x="1706336" y="2013857"/>
                  </a:lnTo>
                  <a:lnTo>
                    <a:pt x="1662793" y="1994807"/>
                  </a:lnTo>
                  <a:lnTo>
                    <a:pt x="1627414" y="1973035"/>
                  </a:lnTo>
                  <a:lnTo>
                    <a:pt x="1545771" y="1894114"/>
                  </a:lnTo>
                  <a:lnTo>
                    <a:pt x="1417864" y="1763485"/>
                  </a:lnTo>
                  <a:lnTo>
                    <a:pt x="1251857" y="1583871"/>
                  </a:lnTo>
                  <a:lnTo>
                    <a:pt x="1104900" y="1431471"/>
                  </a:lnTo>
                  <a:lnTo>
                    <a:pt x="938893" y="1238250"/>
                  </a:lnTo>
                  <a:lnTo>
                    <a:pt x="726621" y="960664"/>
                  </a:lnTo>
                  <a:lnTo>
                    <a:pt x="536121" y="723900"/>
                  </a:lnTo>
                  <a:lnTo>
                    <a:pt x="389164" y="538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6068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15A163-B3B2-4534-AEB3-4EE50EC307A8}"/>
              </a:ext>
            </a:extLst>
          </p:cNvPr>
          <p:cNvGrpSpPr/>
          <p:nvPr/>
        </p:nvGrpSpPr>
        <p:grpSpPr>
          <a:xfrm>
            <a:off x="2855913" y="1598613"/>
            <a:ext cx="4500562" cy="4176712"/>
            <a:chOff x="2855913" y="1598613"/>
            <a:chExt cx="4500562" cy="4176712"/>
          </a:xfrm>
        </p:grpSpPr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5605DBA8-5D64-DD4E-A233-73B374559965}"/>
                </a:ext>
              </a:extLst>
            </p:cNvPr>
            <p:cNvSpPr/>
            <p:nvPr/>
          </p:nvSpPr>
          <p:spPr>
            <a:xfrm>
              <a:off x="3590925" y="2373313"/>
              <a:ext cx="2690813" cy="565150"/>
            </a:xfrm>
            <a:custGeom>
              <a:avLst/>
              <a:gdLst>
                <a:gd name="connsiteX0" fmla="*/ 888206 w 2690813"/>
                <a:gd name="connsiteY0" fmla="*/ 507207 h 564357"/>
                <a:gd name="connsiteX1" fmla="*/ 1069181 w 2690813"/>
                <a:gd name="connsiteY1" fmla="*/ 476250 h 564357"/>
                <a:gd name="connsiteX2" fmla="*/ 1221581 w 2690813"/>
                <a:gd name="connsiteY2" fmla="*/ 450057 h 564357"/>
                <a:gd name="connsiteX3" fmla="*/ 1464469 w 2690813"/>
                <a:gd name="connsiteY3" fmla="*/ 409575 h 564357"/>
                <a:gd name="connsiteX4" fmla="*/ 1764506 w 2690813"/>
                <a:gd name="connsiteY4" fmla="*/ 378619 h 564357"/>
                <a:gd name="connsiteX5" fmla="*/ 2040731 w 2690813"/>
                <a:gd name="connsiteY5" fmla="*/ 340519 h 564357"/>
                <a:gd name="connsiteX6" fmla="*/ 2316956 w 2690813"/>
                <a:gd name="connsiteY6" fmla="*/ 302419 h 564357"/>
                <a:gd name="connsiteX7" fmla="*/ 2521744 w 2690813"/>
                <a:gd name="connsiteY7" fmla="*/ 280988 h 564357"/>
                <a:gd name="connsiteX8" fmla="*/ 2593181 w 2690813"/>
                <a:gd name="connsiteY8" fmla="*/ 273844 h 564357"/>
                <a:gd name="connsiteX9" fmla="*/ 2638425 w 2690813"/>
                <a:gd name="connsiteY9" fmla="*/ 266700 h 564357"/>
                <a:gd name="connsiteX10" fmla="*/ 2662238 w 2690813"/>
                <a:gd name="connsiteY10" fmla="*/ 261938 h 564357"/>
                <a:gd name="connsiteX11" fmla="*/ 2683669 w 2690813"/>
                <a:gd name="connsiteY11" fmla="*/ 247650 h 564357"/>
                <a:gd name="connsiteX12" fmla="*/ 2690813 w 2690813"/>
                <a:gd name="connsiteY12" fmla="*/ 230982 h 564357"/>
                <a:gd name="connsiteX13" fmla="*/ 2690813 w 2690813"/>
                <a:gd name="connsiteY13" fmla="*/ 219075 h 564357"/>
                <a:gd name="connsiteX14" fmla="*/ 2686050 w 2690813"/>
                <a:gd name="connsiteY14" fmla="*/ 200025 h 564357"/>
                <a:gd name="connsiteX15" fmla="*/ 2674144 w 2690813"/>
                <a:gd name="connsiteY15" fmla="*/ 166688 h 564357"/>
                <a:gd name="connsiteX16" fmla="*/ 2657475 w 2690813"/>
                <a:gd name="connsiteY16" fmla="*/ 140494 h 564357"/>
                <a:gd name="connsiteX17" fmla="*/ 2638425 w 2690813"/>
                <a:gd name="connsiteY17" fmla="*/ 121444 h 564357"/>
                <a:gd name="connsiteX18" fmla="*/ 2593181 w 2690813"/>
                <a:gd name="connsiteY18" fmla="*/ 97632 h 564357"/>
                <a:gd name="connsiteX19" fmla="*/ 2524125 w 2690813"/>
                <a:gd name="connsiteY19" fmla="*/ 71438 h 564357"/>
                <a:gd name="connsiteX20" fmla="*/ 2445544 w 2690813"/>
                <a:gd name="connsiteY20" fmla="*/ 45244 h 564357"/>
                <a:gd name="connsiteX21" fmla="*/ 2371725 w 2690813"/>
                <a:gd name="connsiteY21" fmla="*/ 28575 h 564357"/>
                <a:gd name="connsiteX22" fmla="*/ 2281238 w 2690813"/>
                <a:gd name="connsiteY22" fmla="*/ 7144 h 564357"/>
                <a:gd name="connsiteX23" fmla="*/ 2235994 w 2690813"/>
                <a:gd name="connsiteY23" fmla="*/ 0 h 564357"/>
                <a:gd name="connsiteX24" fmla="*/ 2224088 w 2690813"/>
                <a:gd name="connsiteY24" fmla="*/ 2382 h 564357"/>
                <a:gd name="connsiteX25" fmla="*/ 2195513 w 2690813"/>
                <a:gd name="connsiteY25" fmla="*/ 9525 h 564357"/>
                <a:gd name="connsiteX26" fmla="*/ 2152650 w 2690813"/>
                <a:gd name="connsiteY26" fmla="*/ 28575 h 564357"/>
                <a:gd name="connsiteX27" fmla="*/ 2105025 w 2690813"/>
                <a:gd name="connsiteY27" fmla="*/ 54769 h 564357"/>
                <a:gd name="connsiteX28" fmla="*/ 2055019 w 2690813"/>
                <a:gd name="connsiteY28" fmla="*/ 88107 h 564357"/>
                <a:gd name="connsiteX29" fmla="*/ 2016919 w 2690813"/>
                <a:gd name="connsiteY29" fmla="*/ 104775 h 564357"/>
                <a:gd name="connsiteX30" fmla="*/ 1759744 w 2690813"/>
                <a:gd name="connsiteY30" fmla="*/ 178594 h 564357"/>
                <a:gd name="connsiteX31" fmla="*/ 1571625 w 2690813"/>
                <a:gd name="connsiteY31" fmla="*/ 219075 h 564357"/>
                <a:gd name="connsiteX32" fmla="*/ 1462088 w 2690813"/>
                <a:gd name="connsiteY32" fmla="*/ 235744 h 564357"/>
                <a:gd name="connsiteX33" fmla="*/ 1233488 w 2690813"/>
                <a:gd name="connsiteY33" fmla="*/ 252413 h 564357"/>
                <a:gd name="connsiteX34" fmla="*/ 1012031 w 2690813"/>
                <a:gd name="connsiteY34" fmla="*/ 280988 h 564357"/>
                <a:gd name="connsiteX35" fmla="*/ 776288 w 2690813"/>
                <a:gd name="connsiteY35" fmla="*/ 307182 h 564357"/>
                <a:gd name="connsiteX36" fmla="*/ 623888 w 2690813"/>
                <a:gd name="connsiteY36" fmla="*/ 319088 h 564357"/>
                <a:gd name="connsiteX37" fmla="*/ 507206 w 2690813"/>
                <a:gd name="connsiteY37" fmla="*/ 319088 h 564357"/>
                <a:gd name="connsiteX38" fmla="*/ 454819 w 2690813"/>
                <a:gd name="connsiteY38" fmla="*/ 319088 h 564357"/>
                <a:gd name="connsiteX39" fmla="*/ 378619 w 2690813"/>
                <a:gd name="connsiteY39" fmla="*/ 311944 h 564357"/>
                <a:gd name="connsiteX40" fmla="*/ 316706 w 2690813"/>
                <a:gd name="connsiteY40" fmla="*/ 304800 h 564357"/>
                <a:gd name="connsiteX41" fmla="*/ 228600 w 2690813"/>
                <a:gd name="connsiteY41" fmla="*/ 285750 h 564357"/>
                <a:gd name="connsiteX42" fmla="*/ 154781 w 2690813"/>
                <a:gd name="connsiteY42" fmla="*/ 261938 h 564357"/>
                <a:gd name="connsiteX43" fmla="*/ 102394 w 2690813"/>
                <a:gd name="connsiteY43" fmla="*/ 238125 h 564357"/>
                <a:gd name="connsiteX44" fmla="*/ 45244 w 2690813"/>
                <a:gd name="connsiteY44" fmla="*/ 209550 h 564357"/>
                <a:gd name="connsiteX45" fmla="*/ 16669 w 2690813"/>
                <a:gd name="connsiteY45" fmla="*/ 200025 h 564357"/>
                <a:gd name="connsiteX46" fmla="*/ 0 w 2690813"/>
                <a:gd name="connsiteY46" fmla="*/ 207169 h 564357"/>
                <a:gd name="connsiteX47" fmla="*/ 7144 w 2690813"/>
                <a:gd name="connsiteY47" fmla="*/ 235744 h 564357"/>
                <a:gd name="connsiteX48" fmla="*/ 33338 w 2690813"/>
                <a:gd name="connsiteY48" fmla="*/ 285750 h 564357"/>
                <a:gd name="connsiteX49" fmla="*/ 66675 w 2690813"/>
                <a:gd name="connsiteY49" fmla="*/ 328613 h 564357"/>
                <a:gd name="connsiteX50" fmla="*/ 116681 w 2690813"/>
                <a:gd name="connsiteY50" fmla="*/ 376238 h 564357"/>
                <a:gd name="connsiteX51" fmla="*/ 173831 w 2690813"/>
                <a:gd name="connsiteY51" fmla="*/ 423863 h 564357"/>
                <a:gd name="connsiteX52" fmla="*/ 247650 w 2690813"/>
                <a:gd name="connsiteY52" fmla="*/ 478632 h 564357"/>
                <a:gd name="connsiteX53" fmla="*/ 302419 w 2690813"/>
                <a:gd name="connsiteY53" fmla="*/ 514350 h 564357"/>
                <a:gd name="connsiteX54" fmla="*/ 338138 w 2690813"/>
                <a:gd name="connsiteY54" fmla="*/ 533400 h 564357"/>
                <a:gd name="connsiteX55" fmla="*/ 383381 w 2690813"/>
                <a:gd name="connsiteY55" fmla="*/ 552450 h 564357"/>
                <a:gd name="connsiteX56" fmla="*/ 423863 w 2690813"/>
                <a:gd name="connsiteY56" fmla="*/ 564357 h 564357"/>
                <a:gd name="connsiteX57" fmla="*/ 454819 w 2690813"/>
                <a:gd name="connsiteY57" fmla="*/ 564357 h 564357"/>
                <a:gd name="connsiteX58" fmla="*/ 590550 w 2690813"/>
                <a:gd name="connsiteY58" fmla="*/ 550069 h 564357"/>
                <a:gd name="connsiteX59" fmla="*/ 888206 w 2690813"/>
                <a:gd name="connsiteY59" fmla="*/ 507207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90813" h="564357">
                  <a:moveTo>
                    <a:pt x="888206" y="507207"/>
                  </a:moveTo>
                  <a:lnTo>
                    <a:pt x="1069181" y="476250"/>
                  </a:lnTo>
                  <a:lnTo>
                    <a:pt x="1221581" y="450057"/>
                  </a:lnTo>
                  <a:lnTo>
                    <a:pt x="1464469" y="409575"/>
                  </a:lnTo>
                  <a:lnTo>
                    <a:pt x="1764506" y="378619"/>
                  </a:lnTo>
                  <a:lnTo>
                    <a:pt x="2040731" y="340519"/>
                  </a:lnTo>
                  <a:lnTo>
                    <a:pt x="2316956" y="302419"/>
                  </a:lnTo>
                  <a:lnTo>
                    <a:pt x="2521744" y="280988"/>
                  </a:lnTo>
                  <a:lnTo>
                    <a:pt x="2593181" y="273844"/>
                  </a:lnTo>
                  <a:lnTo>
                    <a:pt x="2638425" y="266700"/>
                  </a:lnTo>
                  <a:lnTo>
                    <a:pt x="2662238" y="261938"/>
                  </a:lnTo>
                  <a:lnTo>
                    <a:pt x="2683669" y="247650"/>
                  </a:lnTo>
                  <a:lnTo>
                    <a:pt x="2690813" y="230982"/>
                  </a:lnTo>
                  <a:lnTo>
                    <a:pt x="2690813" y="219075"/>
                  </a:lnTo>
                  <a:lnTo>
                    <a:pt x="2686050" y="200025"/>
                  </a:lnTo>
                  <a:lnTo>
                    <a:pt x="2674144" y="166688"/>
                  </a:lnTo>
                  <a:lnTo>
                    <a:pt x="2657475" y="140494"/>
                  </a:lnTo>
                  <a:lnTo>
                    <a:pt x="2638425" y="121444"/>
                  </a:lnTo>
                  <a:lnTo>
                    <a:pt x="2593181" y="97632"/>
                  </a:lnTo>
                  <a:lnTo>
                    <a:pt x="2524125" y="71438"/>
                  </a:lnTo>
                  <a:lnTo>
                    <a:pt x="2445544" y="45244"/>
                  </a:lnTo>
                  <a:lnTo>
                    <a:pt x="2371725" y="28575"/>
                  </a:lnTo>
                  <a:lnTo>
                    <a:pt x="2281238" y="7144"/>
                  </a:lnTo>
                  <a:lnTo>
                    <a:pt x="2235994" y="0"/>
                  </a:lnTo>
                  <a:lnTo>
                    <a:pt x="2224088" y="2382"/>
                  </a:lnTo>
                  <a:lnTo>
                    <a:pt x="2195513" y="9525"/>
                  </a:lnTo>
                  <a:lnTo>
                    <a:pt x="2152650" y="28575"/>
                  </a:lnTo>
                  <a:lnTo>
                    <a:pt x="2105025" y="54769"/>
                  </a:lnTo>
                  <a:lnTo>
                    <a:pt x="2055019" y="88107"/>
                  </a:lnTo>
                  <a:lnTo>
                    <a:pt x="2016919" y="104775"/>
                  </a:lnTo>
                  <a:lnTo>
                    <a:pt x="1759744" y="178594"/>
                  </a:lnTo>
                  <a:lnTo>
                    <a:pt x="1571625" y="219075"/>
                  </a:lnTo>
                  <a:lnTo>
                    <a:pt x="1462088" y="235744"/>
                  </a:lnTo>
                  <a:lnTo>
                    <a:pt x="1233488" y="252413"/>
                  </a:lnTo>
                  <a:lnTo>
                    <a:pt x="1012031" y="280988"/>
                  </a:lnTo>
                  <a:lnTo>
                    <a:pt x="776288" y="307182"/>
                  </a:lnTo>
                  <a:lnTo>
                    <a:pt x="623888" y="319088"/>
                  </a:lnTo>
                  <a:lnTo>
                    <a:pt x="507206" y="319088"/>
                  </a:lnTo>
                  <a:lnTo>
                    <a:pt x="454819" y="319088"/>
                  </a:lnTo>
                  <a:lnTo>
                    <a:pt x="378619" y="311944"/>
                  </a:lnTo>
                  <a:lnTo>
                    <a:pt x="316706" y="304800"/>
                  </a:lnTo>
                  <a:lnTo>
                    <a:pt x="228600" y="285750"/>
                  </a:lnTo>
                  <a:lnTo>
                    <a:pt x="154781" y="261938"/>
                  </a:lnTo>
                  <a:lnTo>
                    <a:pt x="102394" y="238125"/>
                  </a:lnTo>
                  <a:lnTo>
                    <a:pt x="45244" y="209550"/>
                  </a:lnTo>
                  <a:lnTo>
                    <a:pt x="16669" y="200025"/>
                  </a:lnTo>
                  <a:lnTo>
                    <a:pt x="0" y="207169"/>
                  </a:lnTo>
                  <a:lnTo>
                    <a:pt x="7144" y="235744"/>
                  </a:lnTo>
                  <a:lnTo>
                    <a:pt x="33338" y="285750"/>
                  </a:lnTo>
                  <a:lnTo>
                    <a:pt x="66675" y="328613"/>
                  </a:lnTo>
                  <a:lnTo>
                    <a:pt x="116681" y="376238"/>
                  </a:lnTo>
                  <a:lnTo>
                    <a:pt x="173831" y="423863"/>
                  </a:lnTo>
                  <a:lnTo>
                    <a:pt x="247650" y="478632"/>
                  </a:lnTo>
                  <a:lnTo>
                    <a:pt x="302419" y="514350"/>
                  </a:lnTo>
                  <a:lnTo>
                    <a:pt x="338138" y="533400"/>
                  </a:lnTo>
                  <a:lnTo>
                    <a:pt x="383381" y="552450"/>
                  </a:lnTo>
                  <a:lnTo>
                    <a:pt x="423863" y="564357"/>
                  </a:lnTo>
                  <a:lnTo>
                    <a:pt x="454819" y="564357"/>
                  </a:lnTo>
                  <a:lnTo>
                    <a:pt x="590550" y="550069"/>
                  </a:lnTo>
                  <a:lnTo>
                    <a:pt x="888206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0D93A699-A31E-A64A-ACFF-31F698CB3D15}"/>
                </a:ext>
              </a:extLst>
            </p:cNvPr>
            <p:cNvSpPr/>
            <p:nvPr/>
          </p:nvSpPr>
          <p:spPr>
            <a:xfrm>
              <a:off x="3067050" y="3387725"/>
              <a:ext cx="3771900" cy="666750"/>
            </a:xfrm>
            <a:custGeom>
              <a:avLst/>
              <a:gdLst>
                <a:gd name="connsiteX0" fmla="*/ 2016125 w 3771900"/>
                <a:gd name="connsiteY0" fmla="*/ 165100 h 666750"/>
                <a:gd name="connsiteX1" fmla="*/ 2463800 w 3771900"/>
                <a:gd name="connsiteY1" fmla="*/ 127000 h 666750"/>
                <a:gd name="connsiteX2" fmla="*/ 2981325 w 3771900"/>
                <a:gd name="connsiteY2" fmla="*/ 76200 h 666750"/>
                <a:gd name="connsiteX3" fmla="*/ 3092450 w 3771900"/>
                <a:gd name="connsiteY3" fmla="*/ 66675 h 666750"/>
                <a:gd name="connsiteX4" fmla="*/ 3146425 w 3771900"/>
                <a:gd name="connsiteY4" fmla="*/ 44450 h 666750"/>
                <a:gd name="connsiteX5" fmla="*/ 3232150 w 3771900"/>
                <a:gd name="connsiteY5" fmla="*/ 15875 h 666750"/>
                <a:gd name="connsiteX6" fmla="*/ 3286125 w 3771900"/>
                <a:gd name="connsiteY6" fmla="*/ 3175 h 666750"/>
                <a:gd name="connsiteX7" fmla="*/ 3314700 w 3771900"/>
                <a:gd name="connsiteY7" fmla="*/ 0 h 666750"/>
                <a:gd name="connsiteX8" fmla="*/ 3349625 w 3771900"/>
                <a:gd name="connsiteY8" fmla="*/ 3175 h 666750"/>
                <a:gd name="connsiteX9" fmla="*/ 3448050 w 3771900"/>
                <a:gd name="connsiteY9" fmla="*/ 41275 h 666750"/>
                <a:gd name="connsiteX10" fmla="*/ 3521075 w 3771900"/>
                <a:gd name="connsiteY10" fmla="*/ 76200 h 666750"/>
                <a:gd name="connsiteX11" fmla="*/ 3590925 w 3771900"/>
                <a:gd name="connsiteY11" fmla="*/ 114300 h 666750"/>
                <a:gd name="connsiteX12" fmla="*/ 3635375 w 3771900"/>
                <a:gd name="connsiteY12" fmla="*/ 139700 h 666750"/>
                <a:gd name="connsiteX13" fmla="*/ 3683000 w 3771900"/>
                <a:gd name="connsiteY13" fmla="*/ 177800 h 666750"/>
                <a:gd name="connsiteX14" fmla="*/ 3724275 w 3771900"/>
                <a:gd name="connsiteY14" fmla="*/ 212725 h 666750"/>
                <a:gd name="connsiteX15" fmla="*/ 3756025 w 3771900"/>
                <a:gd name="connsiteY15" fmla="*/ 247650 h 666750"/>
                <a:gd name="connsiteX16" fmla="*/ 3771900 w 3771900"/>
                <a:gd name="connsiteY16" fmla="*/ 273050 h 666750"/>
                <a:gd name="connsiteX17" fmla="*/ 3771900 w 3771900"/>
                <a:gd name="connsiteY17" fmla="*/ 288925 h 666750"/>
                <a:gd name="connsiteX18" fmla="*/ 3762375 w 3771900"/>
                <a:gd name="connsiteY18" fmla="*/ 314325 h 666750"/>
                <a:gd name="connsiteX19" fmla="*/ 3733800 w 3771900"/>
                <a:gd name="connsiteY19" fmla="*/ 327025 h 666750"/>
                <a:gd name="connsiteX20" fmla="*/ 3689350 w 3771900"/>
                <a:gd name="connsiteY20" fmla="*/ 330200 h 666750"/>
                <a:gd name="connsiteX21" fmla="*/ 3581400 w 3771900"/>
                <a:gd name="connsiteY21" fmla="*/ 330200 h 666750"/>
                <a:gd name="connsiteX22" fmla="*/ 3432175 w 3771900"/>
                <a:gd name="connsiteY22" fmla="*/ 327025 h 666750"/>
                <a:gd name="connsiteX23" fmla="*/ 3270250 w 3771900"/>
                <a:gd name="connsiteY23" fmla="*/ 314325 h 666750"/>
                <a:gd name="connsiteX24" fmla="*/ 3140075 w 3771900"/>
                <a:gd name="connsiteY24" fmla="*/ 307975 h 666750"/>
                <a:gd name="connsiteX25" fmla="*/ 2882900 w 3771900"/>
                <a:gd name="connsiteY25" fmla="*/ 307975 h 666750"/>
                <a:gd name="connsiteX26" fmla="*/ 2641600 w 3771900"/>
                <a:gd name="connsiteY26" fmla="*/ 307975 h 666750"/>
                <a:gd name="connsiteX27" fmla="*/ 2447925 w 3771900"/>
                <a:gd name="connsiteY27" fmla="*/ 307975 h 666750"/>
                <a:gd name="connsiteX28" fmla="*/ 2263775 w 3771900"/>
                <a:gd name="connsiteY28" fmla="*/ 320675 h 666750"/>
                <a:gd name="connsiteX29" fmla="*/ 1990725 w 3771900"/>
                <a:gd name="connsiteY29" fmla="*/ 342900 h 666750"/>
                <a:gd name="connsiteX30" fmla="*/ 1898650 w 3771900"/>
                <a:gd name="connsiteY30" fmla="*/ 355600 h 666750"/>
                <a:gd name="connsiteX31" fmla="*/ 1587500 w 3771900"/>
                <a:gd name="connsiteY31" fmla="*/ 419100 h 666750"/>
                <a:gd name="connsiteX32" fmla="*/ 1441450 w 3771900"/>
                <a:gd name="connsiteY32" fmla="*/ 438150 h 666750"/>
                <a:gd name="connsiteX33" fmla="*/ 1254125 w 3771900"/>
                <a:gd name="connsiteY33" fmla="*/ 469900 h 666750"/>
                <a:gd name="connsiteX34" fmla="*/ 1079500 w 3771900"/>
                <a:gd name="connsiteY34" fmla="*/ 504825 h 666750"/>
                <a:gd name="connsiteX35" fmla="*/ 942975 w 3771900"/>
                <a:gd name="connsiteY35" fmla="*/ 536575 h 666750"/>
                <a:gd name="connsiteX36" fmla="*/ 809625 w 3771900"/>
                <a:gd name="connsiteY36" fmla="*/ 571500 h 666750"/>
                <a:gd name="connsiteX37" fmla="*/ 669925 w 3771900"/>
                <a:gd name="connsiteY37" fmla="*/ 615950 h 666750"/>
                <a:gd name="connsiteX38" fmla="*/ 593725 w 3771900"/>
                <a:gd name="connsiteY38" fmla="*/ 644525 h 666750"/>
                <a:gd name="connsiteX39" fmla="*/ 549275 w 3771900"/>
                <a:gd name="connsiteY39" fmla="*/ 663575 h 666750"/>
                <a:gd name="connsiteX40" fmla="*/ 527050 w 3771900"/>
                <a:gd name="connsiteY40" fmla="*/ 666750 h 666750"/>
                <a:gd name="connsiteX41" fmla="*/ 479425 w 3771900"/>
                <a:gd name="connsiteY41" fmla="*/ 660400 h 666750"/>
                <a:gd name="connsiteX42" fmla="*/ 419100 w 3771900"/>
                <a:gd name="connsiteY42" fmla="*/ 650875 h 666750"/>
                <a:gd name="connsiteX43" fmla="*/ 377825 w 3771900"/>
                <a:gd name="connsiteY43" fmla="*/ 635000 h 666750"/>
                <a:gd name="connsiteX44" fmla="*/ 311150 w 3771900"/>
                <a:gd name="connsiteY44" fmla="*/ 593725 h 666750"/>
                <a:gd name="connsiteX45" fmla="*/ 247650 w 3771900"/>
                <a:gd name="connsiteY45" fmla="*/ 552450 h 666750"/>
                <a:gd name="connsiteX46" fmla="*/ 171450 w 3771900"/>
                <a:gd name="connsiteY46" fmla="*/ 495300 h 666750"/>
                <a:gd name="connsiteX47" fmla="*/ 117475 w 3771900"/>
                <a:gd name="connsiteY47" fmla="*/ 447675 h 666750"/>
                <a:gd name="connsiteX48" fmla="*/ 57150 w 3771900"/>
                <a:gd name="connsiteY48" fmla="*/ 390525 h 666750"/>
                <a:gd name="connsiteX49" fmla="*/ 25400 w 3771900"/>
                <a:gd name="connsiteY49" fmla="*/ 358775 h 666750"/>
                <a:gd name="connsiteX50" fmla="*/ 15875 w 3771900"/>
                <a:gd name="connsiteY50" fmla="*/ 342900 h 666750"/>
                <a:gd name="connsiteX51" fmla="*/ 3175 w 3771900"/>
                <a:gd name="connsiteY51" fmla="*/ 304800 h 666750"/>
                <a:gd name="connsiteX52" fmla="*/ 0 w 3771900"/>
                <a:gd name="connsiteY52" fmla="*/ 279400 h 666750"/>
                <a:gd name="connsiteX53" fmla="*/ 0 w 3771900"/>
                <a:gd name="connsiteY53" fmla="*/ 263525 h 666750"/>
                <a:gd name="connsiteX54" fmla="*/ 9525 w 3771900"/>
                <a:gd name="connsiteY54" fmla="*/ 257175 h 666750"/>
                <a:gd name="connsiteX55" fmla="*/ 19050 w 3771900"/>
                <a:gd name="connsiteY55" fmla="*/ 254000 h 666750"/>
                <a:gd name="connsiteX56" fmla="*/ 47625 w 3771900"/>
                <a:gd name="connsiteY56" fmla="*/ 263525 h 666750"/>
                <a:gd name="connsiteX57" fmla="*/ 107950 w 3771900"/>
                <a:gd name="connsiteY57" fmla="*/ 295275 h 666750"/>
                <a:gd name="connsiteX58" fmla="*/ 177800 w 3771900"/>
                <a:gd name="connsiteY58" fmla="*/ 327025 h 666750"/>
                <a:gd name="connsiteX59" fmla="*/ 254000 w 3771900"/>
                <a:gd name="connsiteY59" fmla="*/ 352425 h 666750"/>
                <a:gd name="connsiteX60" fmla="*/ 327025 w 3771900"/>
                <a:gd name="connsiteY60" fmla="*/ 371475 h 666750"/>
                <a:gd name="connsiteX61" fmla="*/ 406400 w 3771900"/>
                <a:gd name="connsiteY61" fmla="*/ 381000 h 666750"/>
                <a:gd name="connsiteX62" fmla="*/ 485775 w 3771900"/>
                <a:gd name="connsiteY62" fmla="*/ 384175 h 666750"/>
                <a:gd name="connsiteX63" fmla="*/ 688975 w 3771900"/>
                <a:gd name="connsiteY63" fmla="*/ 352425 h 666750"/>
                <a:gd name="connsiteX64" fmla="*/ 1003300 w 3771900"/>
                <a:gd name="connsiteY64" fmla="*/ 307975 h 666750"/>
                <a:gd name="connsiteX65" fmla="*/ 1406525 w 3771900"/>
                <a:gd name="connsiteY65" fmla="*/ 250825 h 666750"/>
                <a:gd name="connsiteX66" fmla="*/ 1657350 w 3771900"/>
                <a:gd name="connsiteY66" fmla="*/ 215900 h 666750"/>
                <a:gd name="connsiteX67" fmla="*/ 1873250 w 3771900"/>
                <a:gd name="connsiteY67" fmla="*/ 180975 h 666750"/>
                <a:gd name="connsiteX68" fmla="*/ 2016125 w 3771900"/>
                <a:gd name="connsiteY68" fmla="*/ 16510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771900" h="666750">
                  <a:moveTo>
                    <a:pt x="2016125" y="165100"/>
                  </a:moveTo>
                  <a:lnTo>
                    <a:pt x="2463800" y="127000"/>
                  </a:lnTo>
                  <a:lnTo>
                    <a:pt x="2981325" y="76200"/>
                  </a:lnTo>
                  <a:lnTo>
                    <a:pt x="3092450" y="66675"/>
                  </a:lnTo>
                  <a:lnTo>
                    <a:pt x="3146425" y="44450"/>
                  </a:lnTo>
                  <a:lnTo>
                    <a:pt x="3232150" y="15875"/>
                  </a:lnTo>
                  <a:lnTo>
                    <a:pt x="3286125" y="3175"/>
                  </a:lnTo>
                  <a:lnTo>
                    <a:pt x="3314700" y="0"/>
                  </a:lnTo>
                  <a:lnTo>
                    <a:pt x="3349625" y="3175"/>
                  </a:lnTo>
                  <a:lnTo>
                    <a:pt x="3448050" y="41275"/>
                  </a:lnTo>
                  <a:lnTo>
                    <a:pt x="3521075" y="76200"/>
                  </a:lnTo>
                  <a:lnTo>
                    <a:pt x="3590925" y="114300"/>
                  </a:lnTo>
                  <a:lnTo>
                    <a:pt x="3635375" y="139700"/>
                  </a:lnTo>
                  <a:lnTo>
                    <a:pt x="3683000" y="177800"/>
                  </a:lnTo>
                  <a:lnTo>
                    <a:pt x="3724275" y="212725"/>
                  </a:lnTo>
                  <a:lnTo>
                    <a:pt x="3756025" y="247650"/>
                  </a:lnTo>
                  <a:lnTo>
                    <a:pt x="3771900" y="273050"/>
                  </a:lnTo>
                  <a:lnTo>
                    <a:pt x="3771900" y="288925"/>
                  </a:lnTo>
                  <a:lnTo>
                    <a:pt x="3762375" y="314325"/>
                  </a:lnTo>
                  <a:lnTo>
                    <a:pt x="3733800" y="327025"/>
                  </a:lnTo>
                  <a:lnTo>
                    <a:pt x="3689350" y="330200"/>
                  </a:lnTo>
                  <a:lnTo>
                    <a:pt x="3581400" y="330200"/>
                  </a:lnTo>
                  <a:lnTo>
                    <a:pt x="3432175" y="327025"/>
                  </a:lnTo>
                  <a:lnTo>
                    <a:pt x="3270250" y="314325"/>
                  </a:lnTo>
                  <a:lnTo>
                    <a:pt x="3140075" y="307975"/>
                  </a:lnTo>
                  <a:lnTo>
                    <a:pt x="2882900" y="307975"/>
                  </a:lnTo>
                  <a:lnTo>
                    <a:pt x="2641600" y="307975"/>
                  </a:lnTo>
                  <a:lnTo>
                    <a:pt x="2447925" y="307975"/>
                  </a:lnTo>
                  <a:lnTo>
                    <a:pt x="2263775" y="320675"/>
                  </a:lnTo>
                  <a:lnTo>
                    <a:pt x="1990725" y="342900"/>
                  </a:lnTo>
                  <a:lnTo>
                    <a:pt x="1898650" y="355600"/>
                  </a:lnTo>
                  <a:lnTo>
                    <a:pt x="1587500" y="419100"/>
                  </a:lnTo>
                  <a:lnTo>
                    <a:pt x="1441450" y="438150"/>
                  </a:lnTo>
                  <a:lnTo>
                    <a:pt x="1254125" y="469900"/>
                  </a:lnTo>
                  <a:lnTo>
                    <a:pt x="1079500" y="504825"/>
                  </a:lnTo>
                  <a:lnTo>
                    <a:pt x="942975" y="536575"/>
                  </a:lnTo>
                  <a:lnTo>
                    <a:pt x="809625" y="571500"/>
                  </a:lnTo>
                  <a:lnTo>
                    <a:pt x="669925" y="615950"/>
                  </a:lnTo>
                  <a:lnTo>
                    <a:pt x="593725" y="644525"/>
                  </a:lnTo>
                  <a:lnTo>
                    <a:pt x="549275" y="663575"/>
                  </a:lnTo>
                  <a:lnTo>
                    <a:pt x="527050" y="666750"/>
                  </a:lnTo>
                  <a:lnTo>
                    <a:pt x="479425" y="660400"/>
                  </a:lnTo>
                  <a:lnTo>
                    <a:pt x="419100" y="650875"/>
                  </a:lnTo>
                  <a:lnTo>
                    <a:pt x="377825" y="635000"/>
                  </a:lnTo>
                  <a:lnTo>
                    <a:pt x="311150" y="593725"/>
                  </a:lnTo>
                  <a:lnTo>
                    <a:pt x="247650" y="552450"/>
                  </a:lnTo>
                  <a:lnTo>
                    <a:pt x="171450" y="495300"/>
                  </a:lnTo>
                  <a:lnTo>
                    <a:pt x="117475" y="447675"/>
                  </a:lnTo>
                  <a:lnTo>
                    <a:pt x="57150" y="390525"/>
                  </a:lnTo>
                  <a:lnTo>
                    <a:pt x="25400" y="358775"/>
                  </a:lnTo>
                  <a:lnTo>
                    <a:pt x="15875" y="342900"/>
                  </a:lnTo>
                  <a:lnTo>
                    <a:pt x="3175" y="304800"/>
                  </a:lnTo>
                  <a:lnTo>
                    <a:pt x="0" y="279400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19050" y="254000"/>
                  </a:lnTo>
                  <a:lnTo>
                    <a:pt x="47625" y="263525"/>
                  </a:lnTo>
                  <a:lnTo>
                    <a:pt x="107950" y="295275"/>
                  </a:lnTo>
                  <a:lnTo>
                    <a:pt x="177800" y="327025"/>
                  </a:lnTo>
                  <a:lnTo>
                    <a:pt x="254000" y="352425"/>
                  </a:lnTo>
                  <a:lnTo>
                    <a:pt x="327025" y="371475"/>
                  </a:lnTo>
                  <a:lnTo>
                    <a:pt x="406400" y="381000"/>
                  </a:lnTo>
                  <a:lnTo>
                    <a:pt x="485775" y="384175"/>
                  </a:lnTo>
                  <a:lnTo>
                    <a:pt x="688975" y="352425"/>
                  </a:lnTo>
                  <a:lnTo>
                    <a:pt x="1003300" y="307975"/>
                  </a:lnTo>
                  <a:lnTo>
                    <a:pt x="1406525" y="250825"/>
                  </a:lnTo>
                  <a:lnTo>
                    <a:pt x="1657350" y="215900"/>
                  </a:lnTo>
                  <a:lnTo>
                    <a:pt x="1873250" y="180975"/>
                  </a:lnTo>
                  <a:lnTo>
                    <a:pt x="2016125" y="165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9956EA41-E811-0647-B628-2C371AB1F0D7}"/>
                </a:ext>
              </a:extLst>
            </p:cNvPr>
            <p:cNvSpPr/>
            <p:nvPr/>
          </p:nvSpPr>
          <p:spPr>
            <a:xfrm rot="16200000">
              <a:off x="1937545" y="2516981"/>
              <a:ext cx="4144962" cy="2308225"/>
            </a:xfrm>
            <a:custGeom>
              <a:avLst/>
              <a:gdLst>
                <a:gd name="connsiteX0" fmla="*/ 2410073 w 4143694"/>
                <a:gd name="connsiteY0" fmla="*/ 1896785 h 2308095"/>
                <a:gd name="connsiteX1" fmla="*/ 2610629 w 4143694"/>
                <a:gd name="connsiteY1" fmla="*/ 1920580 h 2308095"/>
                <a:gd name="connsiteX2" fmla="*/ 2719405 w 4143694"/>
                <a:gd name="connsiteY2" fmla="*/ 1927378 h 2308095"/>
                <a:gd name="connsiteX3" fmla="*/ 2923361 w 4143694"/>
                <a:gd name="connsiteY3" fmla="*/ 1934177 h 2308095"/>
                <a:gd name="connsiteX4" fmla="*/ 3110320 w 4143694"/>
                <a:gd name="connsiteY4" fmla="*/ 1957972 h 2308095"/>
                <a:gd name="connsiteX5" fmla="*/ 3395857 w 4143694"/>
                <a:gd name="connsiteY5" fmla="*/ 1957972 h 2308095"/>
                <a:gd name="connsiteX6" fmla="*/ 3684794 w 4143694"/>
                <a:gd name="connsiteY6" fmla="*/ 1957972 h 2308095"/>
                <a:gd name="connsiteX7" fmla="*/ 3796970 w 4143694"/>
                <a:gd name="connsiteY7" fmla="*/ 1951173 h 2308095"/>
                <a:gd name="connsiteX8" fmla="*/ 3851358 w 4143694"/>
                <a:gd name="connsiteY8" fmla="*/ 1944375 h 2308095"/>
                <a:gd name="connsiteX9" fmla="*/ 3895548 w 4143694"/>
                <a:gd name="connsiteY9" fmla="*/ 1934177 h 2308095"/>
                <a:gd name="connsiteX10" fmla="*/ 3949936 w 4143694"/>
                <a:gd name="connsiteY10" fmla="*/ 1906983 h 2308095"/>
                <a:gd name="connsiteX11" fmla="*/ 4007724 w 4143694"/>
                <a:gd name="connsiteY11" fmla="*/ 1866192 h 2308095"/>
                <a:gd name="connsiteX12" fmla="*/ 4051914 w 4143694"/>
                <a:gd name="connsiteY12" fmla="*/ 1832199 h 2308095"/>
                <a:gd name="connsiteX13" fmla="*/ 4068910 w 4143694"/>
                <a:gd name="connsiteY13" fmla="*/ 1811804 h 2308095"/>
                <a:gd name="connsiteX14" fmla="*/ 4092705 w 4143694"/>
                <a:gd name="connsiteY14" fmla="*/ 1771013 h 2308095"/>
                <a:gd name="connsiteX15" fmla="*/ 4099504 w 4143694"/>
                <a:gd name="connsiteY15" fmla="*/ 1754016 h 2308095"/>
                <a:gd name="connsiteX16" fmla="*/ 4109701 w 4143694"/>
                <a:gd name="connsiteY16" fmla="*/ 1740419 h 2308095"/>
                <a:gd name="connsiteX17" fmla="*/ 4123298 w 4143694"/>
                <a:gd name="connsiteY17" fmla="*/ 1737020 h 2308095"/>
                <a:gd name="connsiteX18" fmla="*/ 4133496 w 4143694"/>
                <a:gd name="connsiteY18" fmla="*/ 1743818 h 2308095"/>
                <a:gd name="connsiteX19" fmla="*/ 4140295 w 4143694"/>
                <a:gd name="connsiteY19" fmla="*/ 1764214 h 2308095"/>
                <a:gd name="connsiteX20" fmla="*/ 4143694 w 4143694"/>
                <a:gd name="connsiteY20" fmla="*/ 1917181 h 2308095"/>
                <a:gd name="connsiteX21" fmla="*/ 4140295 w 4143694"/>
                <a:gd name="connsiteY21" fmla="*/ 2019158 h 2308095"/>
                <a:gd name="connsiteX22" fmla="*/ 4126698 w 4143694"/>
                <a:gd name="connsiteY22" fmla="*/ 2053151 h 2308095"/>
                <a:gd name="connsiteX23" fmla="*/ 4082507 w 4143694"/>
                <a:gd name="connsiteY23" fmla="*/ 2138132 h 2308095"/>
                <a:gd name="connsiteX24" fmla="*/ 4028119 w 4143694"/>
                <a:gd name="connsiteY24" fmla="*/ 2226513 h 2308095"/>
                <a:gd name="connsiteX25" fmla="*/ 3987328 w 4143694"/>
                <a:gd name="connsiteY25" fmla="*/ 2274103 h 2308095"/>
                <a:gd name="connsiteX26" fmla="*/ 3953336 w 4143694"/>
                <a:gd name="connsiteY26" fmla="*/ 2297897 h 2308095"/>
                <a:gd name="connsiteX27" fmla="*/ 3926141 w 4143694"/>
                <a:gd name="connsiteY27" fmla="*/ 2308095 h 2308095"/>
                <a:gd name="connsiteX28" fmla="*/ 3888750 w 4143694"/>
                <a:gd name="connsiteY28" fmla="*/ 2304696 h 2308095"/>
                <a:gd name="connsiteX29" fmla="*/ 3858156 w 4143694"/>
                <a:gd name="connsiteY29" fmla="*/ 2291099 h 2308095"/>
                <a:gd name="connsiteX30" fmla="*/ 3827563 w 4143694"/>
                <a:gd name="connsiteY30" fmla="*/ 2270703 h 2308095"/>
                <a:gd name="connsiteX31" fmla="*/ 3800369 w 4143694"/>
                <a:gd name="connsiteY31" fmla="*/ 2250308 h 2308095"/>
                <a:gd name="connsiteX32" fmla="*/ 3766376 w 4143694"/>
                <a:gd name="connsiteY32" fmla="*/ 2236711 h 2308095"/>
                <a:gd name="connsiteX33" fmla="*/ 3715388 w 4143694"/>
                <a:gd name="connsiteY33" fmla="*/ 2226513 h 2308095"/>
                <a:gd name="connsiteX34" fmla="*/ 3644003 w 4143694"/>
                <a:gd name="connsiteY34" fmla="*/ 2223114 h 2308095"/>
                <a:gd name="connsiteX35" fmla="*/ 3559022 w 4143694"/>
                <a:gd name="connsiteY35" fmla="*/ 2223114 h 2308095"/>
                <a:gd name="connsiteX36" fmla="*/ 3358466 w 4143694"/>
                <a:gd name="connsiteY36" fmla="*/ 2223114 h 2308095"/>
                <a:gd name="connsiteX37" fmla="*/ 3202100 w 4143694"/>
                <a:gd name="connsiteY37" fmla="*/ 2223114 h 2308095"/>
                <a:gd name="connsiteX38" fmla="*/ 3123917 w 4143694"/>
                <a:gd name="connsiteY38" fmla="*/ 2223114 h 2308095"/>
                <a:gd name="connsiteX39" fmla="*/ 2967551 w 4143694"/>
                <a:gd name="connsiteY39" fmla="*/ 2223114 h 2308095"/>
                <a:gd name="connsiteX40" fmla="*/ 2790790 w 4143694"/>
                <a:gd name="connsiteY40" fmla="*/ 2206117 h 2308095"/>
                <a:gd name="connsiteX41" fmla="*/ 2559640 w 4143694"/>
                <a:gd name="connsiteY41" fmla="*/ 2175524 h 2308095"/>
                <a:gd name="connsiteX42" fmla="*/ 2355685 w 4143694"/>
                <a:gd name="connsiteY42" fmla="*/ 2144931 h 2308095"/>
                <a:gd name="connsiteX43" fmla="*/ 2165327 w 4143694"/>
                <a:gd name="connsiteY43" fmla="*/ 2110938 h 2308095"/>
                <a:gd name="connsiteX44" fmla="*/ 1906983 w 4143694"/>
                <a:gd name="connsiteY44" fmla="*/ 2032755 h 2308095"/>
                <a:gd name="connsiteX45" fmla="*/ 1747218 w 4143694"/>
                <a:gd name="connsiteY45" fmla="*/ 1974968 h 2308095"/>
                <a:gd name="connsiteX46" fmla="*/ 1611248 w 4143694"/>
                <a:gd name="connsiteY46" fmla="*/ 1923979 h 2308095"/>
                <a:gd name="connsiteX47" fmla="*/ 1444684 w 4143694"/>
                <a:gd name="connsiteY47" fmla="*/ 1845796 h 2308095"/>
                <a:gd name="connsiteX48" fmla="*/ 1325710 w 4143694"/>
                <a:gd name="connsiteY48" fmla="*/ 1781210 h 2308095"/>
                <a:gd name="connsiteX49" fmla="*/ 1189740 w 4143694"/>
                <a:gd name="connsiteY49" fmla="*/ 1703027 h 2308095"/>
                <a:gd name="connsiteX50" fmla="*/ 1053770 w 4143694"/>
                <a:gd name="connsiteY50" fmla="*/ 1607848 h 2308095"/>
                <a:gd name="connsiteX51" fmla="*/ 941594 w 4143694"/>
                <a:gd name="connsiteY51" fmla="*/ 1522867 h 2308095"/>
                <a:gd name="connsiteX52" fmla="*/ 826020 w 4143694"/>
                <a:gd name="connsiteY52" fmla="*/ 1424288 h 2308095"/>
                <a:gd name="connsiteX53" fmla="*/ 724042 w 4143694"/>
                <a:gd name="connsiteY53" fmla="*/ 1322311 h 2308095"/>
                <a:gd name="connsiteX54" fmla="*/ 601669 w 4143694"/>
                <a:gd name="connsiteY54" fmla="*/ 1193139 h 2308095"/>
                <a:gd name="connsiteX55" fmla="*/ 533683 w 4143694"/>
                <a:gd name="connsiteY55" fmla="*/ 1104758 h 2308095"/>
                <a:gd name="connsiteX56" fmla="*/ 455501 w 4143694"/>
                <a:gd name="connsiteY56" fmla="*/ 1002781 h 2308095"/>
                <a:gd name="connsiteX57" fmla="*/ 404512 w 4143694"/>
                <a:gd name="connsiteY57" fmla="*/ 931396 h 2308095"/>
                <a:gd name="connsiteX58" fmla="*/ 350124 w 4143694"/>
                <a:gd name="connsiteY58" fmla="*/ 839616 h 2308095"/>
                <a:gd name="connsiteX59" fmla="*/ 292336 w 4143694"/>
                <a:gd name="connsiteY59" fmla="*/ 744437 h 2308095"/>
                <a:gd name="connsiteX60" fmla="*/ 237948 w 4143694"/>
                <a:gd name="connsiteY60" fmla="*/ 645859 h 2308095"/>
                <a:gd name="connsiteX61" fmla="*/ 186959 w 4143694"/>
                <a:gd name="connsiteY61" fmla="*/ 537082 h 2308095"/>
                <a:gd name="connsiteX62" fmla="*/ 132571 w 4143694"/>
                <a:gd name="connsiteY62" fmla="*/ 414709 h 2308095"/>
                <a:gd name="connsiteX63" fmla="*/ 71385 w 4143694"/>
                <a:gd name="connsiteY63" fmla="*/ 251545 h 2308095"/>
                <a:gd name="connsiteX64" fmla="*/ 33993 w 4143694"/>
                <a:gd name="connsiteY64" fmla="*/ 146168 h 2308095"/>
                <a:gd name="connsiteX65" fmla="*/ 10198 w 4143694"/>
                <a:gd name="connsiteY65" fmla="*/ 71384 h 2308095"/>
                <a:gd name="connsiteX66" fmla="*/ 0 w 4143694"/>
                <a:gd name="connsiteY66" fmla="*/ 37392 h 2308095"/>
                <a:gd name="connsiteX67" fmla="*/ 0 w 4143694"/>
                <a:gd name="connsiteY67" fmla="*/ 23795 h 2308095"/>
                <a:gd name="connsiteX68" fmla="*/ 3399 w 4143694"/>
                <a:gd name="connsiteY68" fmla="*/ 10198 h 2308095"/>
                <a:gd name="connsiteX69" fmla="*/ 10198 w 4143694"/>
                <a:gd name="connsiteY69" fmla="*/ 0 h 2308095"/>
                <a:gd name="connsiteX70" fmla="*/ 23795 w 4143694"/>
                <a:gd name="connsiteY70" fmla="*/ 0 h 2308095"/>
                <a:gd name="connsiteX71" fmla="*/ 47590 w 4143694"/>
                <a:gd name="connsiteY71" fmla="*/ 10198 h 2308095"/>
                <a:gd name="connsiteX72" fmla="*/ 61187 w 4143694"/>
                <a:gd name="connsiteY72" fmla="*/ 23795 h 2308095"/>
                <a:gd name="connsiteX73" fmla="*/ 88381 w 4143694"/>
                <a:gd name="connsiteY73" fmla="*/ 74784 h 2308095"/>
                <a:gd name="connsiteX74" fmla="*/ 152967 w 4143694"/>
                <a:gd name="connsiteY74" fmla="*/ 190358 h 2308095"/>
                <a:gd name="connsiteX75" fmla="*/ 237948 w 4143694"/>
                <a:gd name="connsiteY75" fmla="*/ 336526 h 2308095"/>
                <a:gd name="connsiteX76" fmla="*/ 322930 w 4143694"/>
                <a:gd name="connsiteY76" fmla="*/ 475896 h 2308095"/>
                <a:gd name="connsiteX77" fmla="*/ 401112 w 4143694"/>
                <a:gd name="connsiteY77" fmla="*/ 594870 h 2308095"/>
                <a:gd name="connsiteX78" fmla="*/ 506489 w 4143694"/>
                <a:gd name="connsiteY78" fmla="*/ 744437 h 2308095"/>
                <a:gd name="connsiteX79" fmla="*/ 588072 w 4143694"/>
                <a:gd name="connsiteY79" fmla="*/ 853213 h 2308095"/>
                <a:gd name="connsiteX80" fmla="*/ 669654 w 4143694"/>
                <a:gd name="connsiteY80" fmla="*/ 955191 h 2308095"/>
                <a:gd name="connsiteX81" fmla="*/ 754635 w 4143694"/>
                <a:gd name="connsiteY81" fmla="*/ 1046971 h 2308095"/>
                <a:gd name="connsiteX82" fmla="*/ 822620 w 4143694"/>
                <a:gd name="connsiteY82" fmla="*/ 1121755 h 2308095"/>
                <a:gd name="connsiteX83" fmla="*/ 924598 w 4143694"/>
                <a:gd name="connsiteY83" fmla="*/ 1216934 h 2308095"/>
                <a:gd name="connsiteX84" fmla="*/ 1033374 w 4143694"/>
                <a:gd name="connsiteY84" fmla="*/ 1305314 h 2308095"/>
                <a:gd name="connsiteX85" fmla="*/ 1131953 w 4143694"/>
                <a:gd name="connsiteY85" fmla="*/ 1376699 h 2308095"/>
                <a:gd name="connsiteX86" fmla="*/ 1250927 w 4143694"/>
                <a:gd name="connsiteY86" fmla="*/ 1454882 h 2308095"/>
                <a:gd name="connsiteX87" fmla="*/ 1356304 w 4143694"/>
                <a:gd name="connsiteY87" fmla="*/ 1516068 h 2308095"/>
                <a:gd name="connsiteX88" fmla="*/ 1478677 w 4143694"/>
                <a:gd name="connsiteY88" fmla="*/ 1584053 h 2308095"/>
                <a:gd name="connsiteX89" fmla="*/ 1675834 w 4143694"/>
                <a:gd name="connsiteY89" fmla="*/ 1675833 h 2308095"/>
                <a:gd name="connsiteX90" fmla="*/ 1852595 w 4143694"/>
                <a:gd name="connsiteY90" fmla="*/ 1747218 h 2308095"/>
                <a:gd name="connsiteX91" fmla="*/ 1954573 w 4143694"/>
                <a:gd name="connsiteY91" fmla="*/ 1781210 h 2308095"/>
                <a:gd name="connsiteX92" fmla="*/ 2151730 w 4143694"/>
                <a:gd name="connsiteY92" fmla="*/ 1849195 h 2308095"/>
                <a:gd name="connsiteX93" fmla="*/ 2410073 w 4143694"/>
                <a:gd name="connsiteY93" fmla="*/ 1896785 h 230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143694" h="2308095">
                  <a:moveTo>
                    <a:pt x="2410073" y="1896785"/>
                  </a:moveTo>
                  <a:lnTo>
                    <a:pt x="2610629" y="1920580"/>
                  </a:lnTo>
                  <a:lnTo>
                    <a:pt x="2719405" y="1927378"/>
                  </a:lnTo>
                  <a:lnTo>
                    <a:pt x="2923361" y="1934177"/>
                  </a:lnTo>
                  <a:lnTo>
                    <a:pt x="3110320" y="1957972"/>
                  </a:lnTo>
                  <a:lnTo>
                    <a:pt x="3395857" y="1957972"/>
                  </a:lnTo>
                  <a:lnTo>
                    <a:pt x="3684794" y="1957972"/>
                  </a:lnTo>
                  <a:lnTo>
                    <a:pt x="3796970" y="1951173"/>
                  </a:lnTo>
                  <a:lnTo>
                    <a:pt x="3851358" y="1944375"/>
                  </a:lnTo>
                  <a:lnTo>
                    <a:pt x="3895548" y="1934177"/>
                  </a:lnTo>
                  <a:lnTo>
                    <a:pt x="3949936" y="1906983"/>
                  </a:lnTo>
                  <a:lnTo>
                    <a:pt x="4007724" y="1866192"/>
                  </a:lnTo>
                  <a:lnTo>
                    <a:pt x="4051914" y="1832199"/>
                  </a:lnTo>
                  <a:lnTo>
                    <a:pt x="4068910" y="1811804"/>
                  </a:lnTo>
                  <a:lnTo>
                    <a:pt x="4092705" y="1771013"/>
                  </a:lnTo>
                  <a:lnTo>
                    <a:pt x="4099504" y="1754016"/>
                  </a:lnTo>
                  <a:lnTo>
                    <a:pt x="4109701" y="1740419"/>
                  </a:lnTo>
                  <a:lnTo>
                    <a:pt x="4123298" y="1737020"/>
                  </a:lnTo>
                  <a:lnTo>
                    <a:pt x="4133496" y="1743818"/>
                  </a:lnTo>
                  <a:lnTo>
                    <a:pt x="4140295" y="1764214"/>
                  </a:lnTo>
                  <a:lnTo>
                    <a:pt x="4143694" y="1917181"/>
                  </a:lnTo>
                  <a:lnTo>
                    <a:pt x="4140295" y="2019158"/>
                  </a:lnTo>
                  <a:lnTo>
                    <a:pt x="4126698" y="2053151"/>
                  </a:lnTo>
                  <a:lnTo>
                    <a:pt x="4082507" y="2138132"/>
                  </a:lnTo>
                  <a:lnTo>
                    <a:pt x="4028119" y="2226513"/>
                  </a:lnTo>
                  <a:lnTo>
                    <a:pt x="3987328" y="2274103"/>
                  </a:lnTo>
                  <a:lnTo>
                    <a:pt x="3953336" y="2297897"/>
                  </a:lnTo>
                  <a:lnTo>
                    <a:pt x="3926141" y="2308095"/>
                  </a:lnTo>
                  <a:lnTo>
                    <a:pt x="3888750" y="2304696"/>
                  </a:lnTo>
                  <a:lnTo>
                    <a:pt x="3858156" y="2291099"/>
                  </a:lnTo>
                  <a:lnTo>
                    <a:pt x="3827563" y="2270703"/>
                  </a:lnTo>
                  <a:lnTo>
                    <a:pt x="3800369" y="2250308"/>
                  </a:lnTo>
                  <a:lnTo>
                    <a:pt x="3766376" y="2236711"/>
                  </a:lnTo>
                  <a:lnTo>
                    <a:pt x="3715388" y="2226513"/>
                  </a:lnTo>
                  <a:lnTo>
                    <a:pt x="3644003" y="2223114"/>
                  </a:lnTo>
                  <a:lnTo>
                    <a:pt x="3559022" y="2223114"/>
                  </a:lnTo>
                  <a:lnTo>
                    <a:pt x="3358466" y="2223114"/>
                  </a:lnTo>
                  <a:lnTo>
                    <a:pt x="3202100" y="2223114"/>
                  </a:lnTo>
                  <a:lnTo>
                    <a:pt x="3123917" y="2223114"/>
                  </a:lnTo>
                  <a:lnTo>
                    <a:pt x="2967551" y="2223114"/>
                  </a:lnTo>
                  <a:lnTo>
                    <a:pt x="2790790" y="2206117"/>
                  </a:lnTo>
                  <a:lnTo>
                    <a:pt x="2559640" y="2175524"/>
                  </a:lnTo>
                  <a:lnTo>
                    <a:pt x="2355685" y="2144931"/>
                  </a:lnTo>
                  <a:lnTo>
                    <a:pt x="2165327" y="2110938"/>
                  </a:lnTo>
                  <a:lnTo>
                    <a:pt x="1906983" y="2032755"/>
                  </a:lnTo>
                  <a:lnTo>
                    <a:pt x="1747218" y="1974968"/>
                  </a:lnTo>
                  <a:lnTo>
                    <a:pt x="1611248" y="1923979"/>
                  </a:lnTo>
                  <a:lnTo>
                    <a:pt x="1444684" y="1845796"/>
                  </a:lnTo>
                  <a:lnTo>
                    <a:pt x="1325710" y="1781210"/>
                  </a:lnTo>
                  <a:lnTo>
                    <a:pt x="1189740" y="1703027"/>
                  </a:lnTo>
                  <a:lnTo>
                    <a:pt x="1053770" y="1607848"/>
                  </a:lnTo>
                  <a:lnTo>
                    <a:pt x="941594" y="1522867"/>
                  </a:lnTo>
                  <a:lnTo>
                    <a:pt x="826020" y="1424288"/>
                  </a:lnTo>
                  <a:lnTo>
                    <a:pt x="724042" y="1322311"/>
                  </a:lnTo>
                  <a:lnTo>
                    <a:pt x="601669" y="1193139"/>
                  </a:lnTo>
                  <a:lnTo>
                    <a:pt x="533683" y="1104758"/>
                  </a:lnTo>
                  <a:lnTo>
                    <a:pt x="455501" y="1002781"/>
                  </a:lnTo>
                  <a:lnTo>
                    <a:pt x="404512" y="931396"/>
                  </a:lnTo>
                  <a:lnTo>
                    <a:pt x="350124" y="839616"/>
                  </a:lnTo>
                  <a:lnTo>
                    <a:pt x="292336" y="744437"/>
                  </a:lnTo>
                  <a:lnTo>
                    <a:pt x="237948" y="645859"/>
                  </a:lnTo>
                  <a:lnTo>
                    <a:pt x="186959" y="537082"/>
                  </a:lnTo>
                  <a:lnTo>
                    <a:pt x="132571" y="414709"/>
                  </a:lnTo>
                  <a:lnTo>
                    <a:pt x="71385" y="251545"/>
                  </a:lnTo>
                  <a:lnTo>
                    <a:pt x="33993" y="146168"/>
                  </a:lnTo>
                  <a:lnTo>
                    <a:pt x="10198" y="71384"/>
                  </a:lnTo>
                  <a:lnTo>
                    <a:pt x="0" y="37392"/>
                  </a:lnTo>
                  <a:lnTo>
                    <a:pt x="0" y="23795"/>
                  </a:lnTo>
                  <a:lnTo>
                    <a:pt x="3399" y="10198"/>
                  </a:lnTo>
                  <a:lnTo>
                    <a:pt x="10198" y="0"/>
                  </a:lnTo>
                  <a:lnTo>
                    <a:pt x="23795" y="0"/>
                  </a:lnTo>
                  <a:lnTo>
                    <a:pt x="47590" y="10198"/>
                  </a:lnTo>
                  <a:lnTo>
                    <a:pt x="61187" y="23795"/>
                  </a:lnTo>
                  <a:lnTo>
                    <a:pt x="88381" y="74784"/>
                  </a:lnTo>
                  <a:lnTo>
                    <a:pt x="152967" y="190358"/>
                  </a:lnTo>
                  <a:lnTo>
                    <a:pt x="237948" y="336526"/>
                  </a:lnTo>
                  <a:lnTo>
                    <a:pt x="322930" y="475896"/>
                  </a:lnTo>
                  <a:lnTo>
                    <a:pt x="401112" y="594870"/>
                  </a:lnTo>
                  <a:lnTo>
                    <a:pt x="506489" y="744437"/>
                  </a:lnTo>
                  <a:lnTo>
                    <a:pt x="588072" y="853213"/>
                  </a:lnTo>
                  <a:lnTo>
                    <a:pt x="669654" y="955191"/>
                  </a:lnTo>
                  <a:lnTo>
                    <a:pt x="754635" y="1046971"/>
                  </a:lnTo>
                  <a:lnTo>
                    <a:pt x="822620" y="1121755"/>
                  </a:lnTo>
                  <a:lnTo>
                    <a:pt x="924598" y="1216934"/>
                  </a:lnTo>
                  <a:lnTo>
                    <a:pt x="1033374" y="1305314"/>
                  </a:lnTo>
                  <a:lnTo>
                    <a:pt x="1131953" y="1376699"/>
                  </a:lnTo>
                  <a:lnTo>
                    <a:pt x="1250927" y="1454882"/>
                  </a:lnTo>
                  <a:lnTo>
                    <a:pt x="1356304" y="1516068"/>
                  </a:lnTo>
                  <a:lnTo>
                    <a:pt x="1478677" y="1584053"/>
                  </a:lnTo>
                  <a:lnTo>
                    <a:pt x="1675834" y="1675833"/>
                  </a:lnTo>
                  <a:lnTo>
                    <a:pt x="1852595" y="1747218"/>
                  </a:lnTo>
                  <a:lnTo>
                    <a:pt x="1954573" y="1781210"/>
                  </a:lnTo>
                  <a:lnTo>
                    <a:pt x="2151730" y="1849195"/>
                  </a:lnTo>
                  <a:lnTo>
                    <a:pt x="2410073" y="189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1C9AFFA0-E66E-E34F-A960-9AC629CD70DD}"/>
                </a:ext>
              </a:extLst>
            </p:cNvPr>
            <p:cNvSpPr/>
            <p:nvPr/>
          </p:nvSpPr>
          <p:spPr>
            <a:xfrm>
              <a:off x="4881563" y="3711575"/>
              <a:ext cx="2474912" cy="2063750"/>
            </a:xfrm>
            <a:custGeom>
              <a:avLst/>
              <a:gdLst>
                <a:gd name="connsiteX0" fmla="*/ 389164 w 2473778"/>
                <a:gd name="connsiteY0" fmla="*/ 538842 h 2062842"/>
                <a:gd name="connsiteX1" fmla="*/ 214993 w 2473778"/>
                <a:gd name="connsiteY1" fmla="*/ 318407 h 2062842"/>
                <a:gd name="connsiteX2" fmla="*/ 89807 w 2473778"/>
                <a:gd name="connsiteY2" fmla="*/ 166007 h 2062842"/>
                <a:gd name="connsiteX3" fmla="*/ 0 w 2473778"/>
                <a:gd name="connsiteY3" fmla="*/ 54428 h 2062842"/>
                <a:gd name="connsiteX4" fmla="*/ 5443 w 2473778"/>
                <a:gd name="connsiteY4" fmla="*/ 0 h 2062842"/>
                <a:gd name="connsiteX5" fmla="*/ 81643 w 2473778"/>
                <a:gd name="connsiteY5" fmla="*/ 0 h 2062842"/>
                <a:gd name="connsiteX6" fmla="*/ 171450 w 2473778"/>
                <a:gd name="connsiteY6" fmla="*/ 100692 h 2062842"/>
                <a:gd name="connsiteX7" fmla="*/ 288471 w 2473778"/>
                <a:gd name="connsiteY7" fmla="*/ 234042 h 2062842"/>
                <a:gd name="connsiteX8" fmla="*/ 394607 w 2473778"/>
                <a:gd name="connsiteY8" fmla="*/ 351064 h 2062842"/>
                <a:gd name="connsiteX9" fmla="*/ 533400 w 2473778"/>
                <a:gd name="connsiteY9" fmla="*/ 495300 h 2062842"/>
                <a:gd name="connsiteX10" fmla="*/ 664028 w 2473778"/>
                <a:gd name="connsiteY10" fmla="*/ 625928 h 2062842"/>
                <a:gd name="connsiteX11" fmla="*/ 868136 w 2473778"/>
                <a:gd name="connsiteY11" fmla="*/ 816428 h 2062842"/>
                <a:gd name="connsiteX12" fmla="*/ 1061357 w 2473778"/>
                <a:gd name="connsiteY12" fmla="*/ 987878 h 2062842"/>
                <a:gd name="connsiteX13" fmla="*/ 1216478 w 2473778"/>
                <a:gd name="connsiteY13" fmla="*/ 1118507 h 2062842"/>
                <a:gd name="connsiteX14" fmla="*/ 1412421 w 2473778"/>
                <a:gd name="connsiteY14" fmla="*/ 1279071 h 2062842"/>
                <a:gd name="connsiteX15" fmla="*/ 1570264 w 2473778"/>
                <a:gd name="connsiteY15" fmla="*/ 1398814 h 2062842"/>
                <a:gd name="connsiteX16" fmla="*/ 1796143 w 2473778"/>
                <a:gd name="connsiteY16" fmla="*/ 1562100 h 2062842"/>
                <a:gd name="connsiteX17" fmla="*/ 2084614 w 2473778"/>
                <a:gd name="connsiteY17" fmla="*/ 1758042 h 2062842"/>
                <a:gd name="connsiteX18" fmla="*/ 2321378 w 2473778"/>
                <a:gd name="connsiteY18" fmla="*/ 1905000 h 2062842"/>
                <a:gd name="connsiteX19" fmla="*/ 2413907 w 2473778"/>
                <a:gd name="connsiteY19" fmla="*/ 1962150 h 2062842"/>
                <a:gd name="connsiteX20" fmla="*/ 2454728 w 2473778"/>
                <a:gd name="connsiteY20" fmla="*/ 1992085 h 2062842"/>
                <a:gd name="connsiteX21" fmla="*/ 2471057 w 2473778"/>
                <a:gd name="connsiteY21" fmla="*/ 2013857 h 2062842"/>
                <a:gd name="connsiteX22" fmla="*/ 2473778 w 2473778"/>
                <a:gd name="connsiteY22" fmla="*/ 2030185 h 2062842"/>
                <a:gd name="connsiteX23" fmla="*/ 2465614 w 2473778"/>
                <a:gd name="connsiteY23" fmla="*/ 2049235 h 2062842"/>
                <a:gd name="connsiteX24" fmla="*/ 2438400 w 2473778"/>
                <a:gd name="connsiteY24" fmla="*/ 2060121 h 2062842"/>
                <a:gd name="connsiteX25" fmla="*/ 2381250 w 2473778"/>
                <a:gd name="connsiteY25" fmla="*/ 2062842 h 2062842"/>
                <a:gd name="connsiteX26" fmla="*/ 2321378 w 2473778"/>
                <a:gd name="connsiteY26" fmla="*/ 2062842 h 2062842"/>
                <a:gd name="connsiteX27" fmla="*/ 2269671 w 2473778"/>
                <a:gd name="connsiteY27" fmla="*/ 2054678 h 2062842"/>
                <a:gd name="connsiteX28" fmla="*/ 2201636 w 2473778"/>
                <a:gd name="connsiteY28" fmla="*/ 2046514 h 2062842"/>
                <a:gd name="connsiteX29" fmla="*/ 2013857 w 2473778"/>
                <a:gd name="connsiteY29" fmla="*/ 2032907 h 2062842"/>
                <a:gd name="connsiteX30" fmla="*/ 1845128 w 2473778"/>
                <a:gd name="connsiteY30" fmla="*/ 2022021 h 2062842"/>
                <a:gd name="connsiteX31" fmla="*/ 1738993 w 2473778"/>
                <a:gd name="connsiteY31" fmla="*/ 2019300 h 2062842"/>
                <a:gd name="connsiteX32" fmla="*/ 1706336 w 2473778"/>
                <a:gd name="connsiteY32" fmla="*/ 2013857 h 2062842"/>
                <a:gd name="connsiteX33" fmla="*/ 1662793 w 2473778"/>
                <a:gd name="connsiteY33" fmla="*/ 1994807 h 2062842"/>
                <a:gd name="connsiteX34" fmla="*/ 1627414 w 2473778"/>
                <a:gd name="connsiteY34" fmla="*/ 1973035 h 2062842"/>
                <a:gd name="connsiteX35" fmla="*/ 1545771 w 2473778"/>
                <a:gd name="connsiteY35" fmla="*/ 1894114 h 2062842"/>
                <a:gd name="connsiteX36" fmla="*/ 1417864 w 2473778"/>
                <a:gd name="connsiteY36" fmla="*/ 1763485 h 2062842"/>
                <a:gd name="connsiteX37" fmla="*/ 1251857 w 2473778"/>
                <a:gd name="connsiteY37" fmla="*/ 1583871 h 2062842"/>
                <a:gd name="connsiteX38" fmla="*/ 1104900 w 2473778"/>
                <a:gd name="connsiteY38" fmla="*/ 1431471 h 2062842"/>
                <a:gd name="connsiteX39" fmla="*/ 938893 w 2473778"/>
                <a:gd name="connsiteY39" fmla="*/ 1238250 h 2062842"/>
                <a:gd name="connsiteX40" fmla="*/ 726621 w 2473778"/>
                <a:gd name="connsiteY40" fmla="*/ 960664 h 2062842"/>
                <a:gd name="connsiteX41" fmla="*/ 536121 w 2473778"/>
                <a:gd name="connsiteY41" fmla="*/ 723900 h 2062842"/>
                <a:gd name="connsiteX42" fmla="*/ 389164 w 2473778"/>
                <a:gd name="connsiteY42" fmla="*/ 538842 h 206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73778" h="2062842">
                  <a:moveTo>
                    <a:pt x="389164" y="538842"/>
                  </a:moveTo>
                  <a:lnTo>
                    <a:pt x="214993" y="318407"/>
                  </a:lnTo>
                  <a:lnTo>
                    <a:pt x="89807" y="166007"/>
                  </a:lnTo>
                  <a:lnTo>
                    <a:pt x="0" y="54428"/>
                  </a:lnTo>
                  <a:lnTo>
                    <a:pt x="5443" y="0"/>
                  </a:lnTo>
                  <a:lnTo>
                    <a:pt x="81643" y="0"/>
                  </a:lnTo>
                  <a:lnTo>
                    <a:pt x="171450" y="100692"/>
                  </a:lnTo>
                  <a:lnTo>
                    <a:pt x="288471" y="234042"/>
                  </a:lnTo>
                  <a:lnTo>
                    <a:pt x="394607" y="351064"/>
                  </a:lnTo>
                  <a:lnTo>
                    <a:pt x="533400" y="495300"/>
                  </a:lnTo>
                  <a:lnTo>
                    <a:pt x="664028" y="625928"/>
                  </a:lnTo>
                  <a:lnTo>
                    <a:pt x="868136" y="816428"/>
                  </a:lnTo>
                  <a:lnTo>
                    <a:pt x="1061357" y="987878"/>
                  </a:lnTo>
                  <a:lnTo>
                    <a:pt x="1216478" y="1118507"/>
                  </a:lnTo>
                  <a:lnTo>
                    <a:pt x="1412421" y="1279071"/>
                  </a:lnTo>
                  <a:lnTo>
                    <a:pt x="1570264" y="1398814"/>
                  </a:lnTo>
                  <a:lnTo>
                    <a:pt x="1796143" y="1562100"/>
                  </a:lnTo>
                  <a:lnTo>
                    <a:pt x="2084614" y="1758042"/>
                  </a:lnTo>
                  <a:lnTo>
                    <a:pt x="2321378" y="1905000"/>
                  </a:lnTo>
                  <a:lnTo>
                    <a:pt x="2413907" y="1962150"/>
                  </a:lnTo>
                  <a:lnTo>
                    <a:pt x="2454728" y="1992085"/>
                  </a:lnTo>
                  <a:lnTo>
                    <a:pt x="2471057" y="2013857"/>
                  </a:lnTo>
                  <a:lnTo>
                    <a:pt x="2473778" y="2030185"/>
                  </a:lnTo>
                  <a:lnTo>
                    <a:pt x="2465614" y="2049235"/>
                  </a:lnTo>
                  <a:lnTo>
                    <a:pt x="2438400" y="2060121"/>
                  </a:lnTo>
                  <a:lnTo>
                    <a:pt x="2381250" y="2062842"/>
                  </a:lnTo>
                  <a:lnTo>
                    <a:pt x="2321378" y="2062842"/>
                  </a:lnTo>
                  <a:lnTo>
                    <a:pt x="2269671" y="2054678"/>
                  </a:lnTo>
                  <a:lnTo>
                    <a:pt x="2201636" y="2046514"/>
                  </a:lnTo>
                  <a:lnTo>
                    <a:pt x="2013857" y="2032907"/>
                  </a:lnTo>
                  <a:lnTo>
                    <a:pt x="1845128" y="2022021"/>
                  </a:lnTo>
                  <a:lnTo>
                    <a:pt x="1738993" y="2019300"/>
                  </a:lnTo>
                  <a:lnTo>
                    <a:pt x="1706336" y="2013857"/>
                  </a:lnTo>
                  <a:lnTo>
                    <a:pt x="1662793" y="1994807"/>
                  </a:lnTo>
                  <a:lnTo>
                    <a:pt x="1627414" y="1973035"/>
                  </a:lnTo>
                  <a:lnTo>
                    <a:pt x="1545771" y="1894114"/>
                  </a:lnTo>
                  <a:lnTo>
                    <a:pt x="1417864" y="1763485"/>
                  </a:lnTo>
                  <a:lnTo>
                    <a:pt x="1251857" y="1583871"/>
                  </a:lnTo>
                  <a:lnTo>
                    <a:pt x="1104900" y="1431471"/>
                  </a:lnTo>
                  <a:lnTo>
                    <a:pt x="938893" y="1238250"/>
                  </a:lnTo>
                  <a:lnTo>
                    <a:pt x="726621" y="960664"/>
                  </a:lnTo>
                  <a:lnTo>
                    <a:pt x="536121" y="723900"/>
                  </a:lnTo>
                  <a:lnTo>
                    <a:pt x="389164" y="538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77793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A00B9E45-0E99-594A-8C3C-5A611AE6A39A}"/>
              </a:ext>
            </a:extLst>
          </p:cNvPr>
          <p:cNvSpPr/>
          <p:nvPr/>
        </p:nvSpPr>
        <p:spPr>
          <a:xfrm>
            <a:off x="3348038" y="1743075"/>
            <a:ext cx="644525" cy="1042988"/>
          </a:xfrm>
          <a:custGeom>
            <a:avLst/>
            <a:gdLst>
              <a:gd name="connsiteX0" fmla="*/ 547687 w 645318"/>
              <a:gd name="connsiteY0" fmla="*/ 519113 h 1042988"/>
              <a:gd name="connsiteX1" fmla="*/ 509587 w 645318"/>
              <a:gd name="connsiteY1" fmla="*/ 402431 h 1042988"/>
              <a:gd name="connsiteX2" fmla="*/ 500062 w 645318"/>
              <a:gd name="connsiteY2" fmla="*/ 385763 h 1042988"/>
              <a:gd name="connsiteX3" fmla="*/ 426243 w 645318"/>
              <a:gd name="connsiteY3" fmla="*/ 316706 h 1042988"/>
              <a:gd name="connsiteX4" fmla="*/ 304800 w 645318"/>
              <a:gd name="connsiteY4" fmla="*/ 209550 h 1042988"/>
              <a:gd name="connsiteX5" fmla="*/ 200025 w 645318"/>
              <a:gd name="connsiteY5" fmla="*/ 123825 h 1042988"/>
              <a:gd name="connsiteX6" fmla="*/ 116681 w 645318"/>
              <a:gd name="connsiteY6" fmla="*/ 59531 h 1042988"/>
              <a:gd name="connsiteX7" fmla="*/ 61912 w 645318"/>
              <a:gd name="connsiteY7" fmla="*/ 16669 h 1042988"/>
              <a:gd name="connsiteX8" fmla="*/ 33337 w 645318"/>
              <a:gd name="connsiteY8" fmla="*/ 2381 h 1042988"/>
              <a:gd name="connsiteX9" fmla="*/ 19050 w 645318"/>
              <a:gd name="connsiteY9" fmla="*/ 0 h 1042988"/>
              <a:gd name="connsiteX10" fmla="*/ 14287 w 645318"/>
              <a:gd name="connsiteY10" fmla="*/ 0 h 1042988"/>
              <a:gd name="connsiteX11" fmla="*/ 2381 w 645318"/>
              <a:gd name="connsiteY11" fmla="*/ 0 h 1042988"/>
              <a:gd name="connsiteX12" fmla="*/ 0 w 645318"/>
              <a:gd name="connsiteY12" fmla="*/ 7144 h 1042988"/>
              <a:gd name="connsiteX13" fmla="*/ 4762 w 645318"/>
              <a:gd name="connsiteY13" fmla="*/ 35719 h 1042988"/>
              <a:gd name="connsiteX14" fmla="*/ 21431 w 645318"/>
              <a:gd name="connsiteY14" fmla="*/ 92869 h 1042988"/>
              <a:gd name="connsiteX15" fmla="*/ 57150 w 645318"/>
              <a:gd name="connsiteY15" fmla="*/ 202406 h 1042988"/>
              <a:gd name="connsiteX16" fmla="*/ 95250 w 645318"/>
              <a:gd name="connsiteY16" fmla="*/ 297656 h 1042988"/>
              <a:gd name="connsiteX17" fmla="*/ 133350 w 645318"/>
              <a:gd name="connsiteY17" fmla="*/ 385763 h 1042988"/>
              <a:gd name="connsiteX18" fmla="*/ 190500 w 645318"/>
              <a:gd name="connsiteY18" fmla="*/ 509588 h 1042988"/>
              <a:gd name="connsiteX19" fmla="*/ 247650 w 645318"/>
              <a:gd name="connsiteY19" fmla="*/ 616744 h 1042988"/>
              <a:gd name="connsiteX20" fmla="*/ 307181 w 645318"/>
              <a:gd name="connsiteY20" fmla="*/ 726281 h 1042988"/>
              <a:gd name="connsiteX21" fmla="*/ 361950 w 645318"/>
              <a:gd name="connsiteY21" fmla="*/ 823913 h 1042988"/>
              <a:gd name="connsiteX22" fmla="*/ 414337 w 645318"/>
              <a:gd name="connsiteY22" fmla="*/ 912019 h 1042988"/>
              <a:gd name="connsiteX23" fmla="*/ 435768 w 645318"/>
              <a:gd name="connsiteY23" fmla="*/ 945356 h 1042988"/>
              <a:gd name="connsiteX24" fmla="*/ 454818 w 645318"/>
              <a:gd name="connsiteY24" fmla="*/ 973931 h 1042988"/>
              <a:gd name="connsiteX25" fmla="*/ 481012 w 645318"/>
              <a:gd name="connsiteY25" fmla="*/ 1000125 h 1042988"/>
              <a:gd name="connsiteX26" fmla="*/ 509587 w 645318"/>
              <a:gd name="connsiteY26" fmla="*/ 1023938 h 1042988"/>
              <a:gd name="connsiteX27" fmla="*/ 535781 w 645318"/>
              <a:gd name="connsiteY27" fmla="*/ 1038225 h 1042988"/>
              <a:gd name="connsiteX28" fmla="*/ 552450 w 645318"/>
              <a:gd name="connsiteY28" fmla="*/ 1042988 h 1042988"/>
              <a:gd name="connsiteX29" fmla="*/ 576262 w 645318"/>
              <a:gd name="connsiteY29" fmla="*/ 1042988 h 1042988"/>
              <a:gd name="connsiteX30" fmla="*/ 595312 w 645318"/>
              <a:gd name="connsiteY30" fmla="*/ 1040606 h 1042988"/>
              <a:gd name="connsiteX31" fmla="*/ 614362 w 645318"/>
              <a:gd name="connsiteY31" fmla="*/ 1031081 h 1042988"/>
              <a:gd name="connsiteX32" fmla="*/ 628650 w 645318"/>
              <a:gd name="connsiteY32" fmla="*/ 1016794 h 1042988"/>
              <a:gd name="connsiteX33" fmla="*/ 638175 w 645318"/>
              <a:gd name="connsiteY33" fmla="*/ 1000125 h 1042988"/>
              <a:gd name="connsiteX34" fmla="*/ 642937 w 645318"/>
              <a:gd name="connsiteY34" fmla="*/ 981075 h 1042988"/>
              <a:gd name="connsiteX35" fmla="*/ 645318 w 645318"/>
              <a:gd name="connsiteY35" fmla="*/ 959644 h 1042988"/>
              <a:gd name="connsiteX36" fmla="*/ 642937 w 645318"/>
              <a:gd name="connsiteY36" fmla="*/ 938213 h 1042988"/>
              <a:gd name="connsiteX37" fmla="*/ 638175 w 645318"/>
              <a:gd name="connsiteY37" fmla="*/ 904875 h 1042988"/>
              <a:gd name="connsiteX38" fmla="*/ 626268 w 645318"/>
              <a:gd name="connsiteY38" fmla="*/ 814388 h 1042988"/>
              <a:gd name="connsiteX39" fmla="*/ 600075 w 645318"/>
              <a:gd name="connsiteY39" fmla="*/ 690563 h 1042988"/>
              <a:gd name="connsiteX40" fmla="*/ 547687 w 645318"/>
              <a:gd name="connsiteY40" fmla="*/ 519113 h 104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5318" h="1042988">
                <a:moveTo>
                  <a:pt x="547687" y="519113"/>
                </a:moveTo>
                <a:lnTo>
                  <a:pt x="509587" y="402431"/>
                </a:lnTo>
                <a:lnTo>
                  <a:pt x="500062" y="385763"/>
                </a:lnTo>
                <a:lnTo>
                  <a:pt x="426243" y="316706"/>
                </a:lnTo>
                <a:lnTo>
                  <a:pt x="304800" y="209550"/>
                </a:lnTo>
                <a:lnTo>
                  <a:pt x="200025" y="123825"/>
                </a:lnTo>
                <a:lnTo>
                  <a:pt x="116681" y="59531"/>
                </a:lnTo>
                <a:lnTo>
                  <a:pt x="61912" y="16669"/>
                </a:lnTo>
                <a:lnTo>
                  <a:pt x="33337" y="2381"/>
                </a:lnTo>
                <a:lnTo>
                  <a:pt x="19050" y="0"/>
                </a:lnTo>
                <a:lnTo>
                  <a:pt x="14287" y="0"/>
                </a:lnTo>
                <a:lnTo>
                  <a:pt x="2381" y="0"/>
                </a:lnTo>
                <a:lnTo>
                  <a:pt x="0" y="7144"/>
                </a:lnTo>
                <a:lnTo>
                  <a:pt x="4762" y="35719"/>
                </a:lnTo>
                <a:lnTo>
                  <a:pt x="21431" y="92869"/>
                </a:lnTo>
                <a:lnTo>
                  <a:pt x="57150" y="202406"/>
                </a:lnTo>
                <a:lnTo>
                  <a:pt x="95250" y="297656"/>
                </a:lnTo>
                <a:lnTo>
                  <a:pt x="133350" y="385763"/>
                </a:lnTo>
                <a:lnTo>
                  <a:pt x="190500" y="509588"/>
                </a:lnTo>
                <a:lnTo>
                  <a:pt x="247650" y="616744"/>
                </a:lnTo>
                <a:lnTo>
                  <a:pt x="307181" y="726281"/>
                </a:lnTo>
                <a:lnTo>
                  <a:pt x="361950" y="823913"/>
                </a:lnTo>
                <a:lnTo>
                  <a:pt x="414337" y="912019"/>
                </a:lnTo>
                <a:lnTo>
                  <a:pt x="435768" y="945356"/>
                </a:lnTo>
                <a:lnTo>
                  <a:pt x="454818" y="973931"/>
                </a:lnTo>
                <a:lnTo>
                  <a:pt x="481012" y="1000125"/>
                </a:lnTo>
                <a:lnTo>
                  <a:pt x="509587" y="1023938"/>
                </a:lnTo>
                <a:lnTo>
                  <a:pt x="535781" y="1038225"/>
                </a:lnTo>
                <a:lnTo>
                  <a:pt x="552450" y="1042988"/>
                </a:lnTo>
                <a:lnTo>
                  <a:pt x="576262" y="1042988"/>
                </a:lnTo>
                <a:lnTo>
                  <a:pt x="595312" y="1040606"/>
                </a:lnTo>
                <a:lnTo>
                  <a:pt x="614362" y="1031081"/>
                </a:lnTo>
                <a:lnTo>
                  <a:pt x="628650" y="1016794"/>
                </a:lnTo>
                <a:lnTo>
                  <a:pt x="638175" y="1000125"/>
                </a:lnTo>
                <a:lnTo>
                  <a:pt x="642937" y="981075"/>
                </a:lnTo>
                <a:lnTo>
                  <a:pt x="645318" y="959644"/>
                </a:lnTo>
                <a:lnTo>
                  <a:pt x="642937" y="938213"/>
                </a:lnTo>
                <a:lnTo>
                  <a:pt x="638175" y="904875"/>
                </a:lnTo>
                <a:lnTo>
                  <a:pt x="626268" y="814388"/>
                </a:lnTo>
                <a:lnTo>
                  <a:pt x="600075" y="690563"/>
                </a:lnTo>
                <a:lnTo>
                  <a:pt x="547687" y="5191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A37F4FB6-4D0F-4840-B673-DCDB32694AF0}"/>
              </a:ext>
            </a:extLst>
          </p:cNvPr>
          <p:cNvSpPr/>
          <p:nvPr/>
        </p:nvSpPr>
        <p:spPr>
          <a:xfrm>
            <a:off x="4456113" y="1512888"/>
            <a:ext cx="581025" cy="1038225"/>
          </a:xfrm>
          <a:custGeom>
            <a:avLst/>
            <a:gdLst>
              <a:gd name="connsiteX0" fmla="*/ 273844 w 581025"/>
              <a:gd name="connsiteY0" fmla="*/ 247650 h 1038225"/>
              <a:gd name="connsiteX1" fmla="*/ 171450 w 581025"/>
              <a:gd name="connsiteY1" fmla="*/ 135731 h 1038225"/>
              <a:gd name="connsiteX2" fmla="*/ 76200 w 581025"/>
              <a:gd name="connsiteY2" fmla="*/ 28575 h 1038225"/>
              <a:gd name="connsiteX3" fmla="*/ 57150 w 581025"/>
              <a:gd name="connsiteY3" fmla="*/ 9525 h 1038225"/>
              <a:gd name="connsiteX4" fmla="*/ 47625 w 581025"/>
              <a:gd name="connsiteY4" fmla="*/ 4762 h 1038225"/>
              <a:gd name="connsiteX5" fmla="*/ 28575 w 581025"/>
              <a:gd name="connsiteY5" fmla="*/ 0 h 1038225"/>
              <a:gd name="connsiteX6" fmla="*/ 14287 w 581025"/>
              <a:gd name="connsiteY6" fmla="*/ 7144 h 1038225"/>
              <a:gd name="connsiteX7" fmla="*/ 0 w 581025"/>
              <a:gd name="connsiteY7" fmla="*/ 35719 h 1038225"/>
              <a:gd name="connsiteX8" fmla="*/ 7144 w 581025"/>
              <a:gd name="connsiteY8" fmla="*/ 78581 h 1038225"/>
              <a:gd name="connsiteX9" fmla="*/ 40481 w 581025"/>
              <a:gd name="connsiteY9" fmla="*/ 192881 h 1038225"/>
              <a:gd name="connsiteX10" fmla="*/ 69056 w 581025"/>
              <a:gd name="connsiteY10" fmla="*/ 285750 h 1038225"/>
              <a:gd name="connsiteX11" fmla="*/ 104775 w 581025"/>
              <a:gd name="connsiteY11" fmla="*/ 390525 h 1038225"/>
              <a:gd name="connsiteX12" fmla="*/ 157162 w 581025"/>
              <a:gd name="connsiteY12" fmla="*/ 533400 h 1038225"/>
              <a:gd name="connsiteX13" fmla="*/ 214312 w 581025"/>
              <a:gd name="connsiteY13" fmla="*/ 673894 h 1038225"/>
              <a:gd name="connsiteX14" fmla="*/ 259556 w 581025"/>
              <a:gd name="connsiteY14" fmla="*/ 776287 h 1038225"/>
              <a:gd name="connsiteX15" fmla="*/ 333375 w 581025"/>
              <a:gd name="connsiteY15" fmla="*/ 914400 h 1038225"/>
              <a:gd name="connsiteX16" fmla="*/ 357187 w 581025"/>
              <a:gd name="connsiteY16" fmla="*/ 957262 h 1038225"/>
              <a:gd name="connsiteX17" fmla="*/ 376237 w 581025"/>
              <a:gd name="connsiteY17" fmla="*/ 978694 h 1038225"/>
              <a:gd name="connsiteX18" fmla="*/ 400050 w 581025"/>
              <a:gd name="connsiteY18" fmla="*/ 997744 h 1038225"/>
              <a:gd name="connsiteX19" fmla="*/ 428625 w 581025"/>
              <a:gd name="connsiteY19" fmla="*/ 1019175 h 1038225"/>
              <a:gd name="connsiteX20" fmla="*/ 454819 w 581025"/>
              <a:gd name="connsiteY20" fmla="*/ 1033462 h 1038225"/>
              <a:gd name="connsiteX21" fmla="*/ 478631 w 581025"/>
              <a:gd name="connsiteY21" fmla="*/ 1038225 h 1038225"/>
              <a:gd name="connsiteX22" fmla="*/ 492919 w 581025"/>
              <a:gd name="connsiteY22" fmla="*/ 1038225 h 1038225"/>
              <a:gd name="connsiteX23" fmla="*/ 516731 w 581025"/>
              <a:gd name="connsiteY23" fmla="*/ 1023937 h 1038225"/>
              <a:gd name="connsiteX24" fmla="*/ 533400 w 581025"/>
              <a:gd name="connsiteY24" fmla="*/ 1002506 h 1038225"/>
              <a:gd name="connsiteX25" fmla="*/ 552450 w 581025"/>
              <a:gd name="connsiteY25" fmla="*/ 966787 h 1038225"/>
              <a:gd name="connsiteX26" fmla="*/ 569119 w 581025"/>
              <a:gd name="connsiteY26" fmla="*/ 916781 h 1038225"/>
              <a:gd name="connsiteX27" fmla="*/ 581025 w 581025"/>
              <a:gd name="connsiteY27" fmla="*/ 869156 h 1038225"/>
              <a:gd name="connsiteX28" fmla="*/ 576262 w 581025"/>
              <a:gd name="connsiteY28" fmla="*/ 826294 h 1038225"/>
              <a:gd name="connsiteX29" fmla="*/ 559594 w 581025"/>
              <a:gd name="connsiteY29" fmla="*/ 740569 h 1038225"/>
              <a:gd name="connsiteX30" fmla="*/ 521494 w 581025"/>
              <a:gd name="connsiteY30" fmla="*/ 585787 h 1038225"/>
              <a:gd name="connsiteX31" fmla="*/ 497681 w 581025"/>
              <a:gd name="connsiteY31" fmla="*/ 504825 h 1038225"/>
              <a:gd name="connsiteX32" fmla="*/ 488156 w 581025"/>
              <a:gd name="connsiteY32" fmla="*/ 481012 h 1038225"/>
              <a:gd name="connsiteX33" fmla="*/ 419100 w 581025"/>
              <a:gd name="connsiteY33" fmla="*/ 409575 h 1038225"/>
              <a:gd name="connsiteX34" fmla="*/ 273844 w 581025"/>
              <a:gd name="connsiteY34" fmla="*/ 247650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81025" h="1038225">
                <a:moveTo>
                  <a:pt x="273844" y="247650"/>
                </a:moveTo>
                <a:lnTo>
                  <a:pt x="171450" y="135731"/>
                </a:lnTo>
                <a:lnTo>
                  <a:pt x="76200" y="28575"/>
                </a:lnTo>
                <a:lnTo>
                  <a:pt x="57150" y="9525"/>
                </a:lnTo>
                <a:lnTo>
                  <a:pt x="47625" y="4762"/>
                </a:lnTo>
                <a:lnTo>
                  <a:pt x="28575" y="0"/>
                </a:lnTo>
                <a:lnTo>
                  <a:pt x="14287" y="7144"/>
                </a:lnTo>
                <a:lnTo>
                  <a:pt x="0" y="35719"/>
                </a:lnTo>
                <a:lnTo>
                  <a:pt x="7144" y="78581"/>
                </a:lnTo>
                <a:lnTo>
                  <a:pt x="40481" y="192881"/>
                </a:lnTo>
                <a:lnTo>
                  <a:pt x="69056" y="285750"/>
                </a:lnTo>
                <a:lnTo>
                  <a:pt x="104775" y="390525"/>
                </a:lnTo>
                <a:lnTo>
                  <a:pt x="157162" y="533400"/>
                </a:lnTo>
                <a:lnTo>
                  <a:pt x="214312" y="673894"/>
                </a:lnTo>
                <a:lnTo>
                  <a:pt x="259556" y="776287"/>
                </a:lnTo>
                <a:lnTo>
                  <a:pt x="333375" y="914400"/>
                </a:lnTo>
                <a:lnTo>
                  <a:pt x="357187" y="957262"/>
                </a:lnTo>
                <a:lnTo>
                  <a:pt x="376237" y="978694"/>
                </a:lnTo>
                <a:lnTo>
                  <a:pt x="400050" y="997744"/>
                </a:lnTo>
                <a:lnTo>
                  <a:pt x="428625" y="1019175"/>
                </a:lnTo>
                <a:lnTo>
                  <a:pt x="454819" y="1033462"/>
                </a:lnTo>
                <a:lnTo>
                  <a:pt x="478631" y="1038225"/>
                </a:lnTo>
                <a:lnTo>
                  <a:pt x="492919" y="1038225"/>
                </a:lnTo>
                <a:lnTo>
                  <a:pt x="516731" y="1023937"/>
                </a:lnTo>
                <a:lnTo>
                  <a:pt x="533400" y="1002506"/>
                </a:lnTo>
                <a:lnTo>
                  <a:pt x="552450" y="966787"/>
                </a:lnTo>
                <a:lnTo>
                  <a:pt x="569119" y="916781"/>
                </a:lnTo>
                <a:lnTo>
                  <a:pt x="581025" y="869156"/>
                </a:lnTo>
                <a:lnTo>
                  <a:pt x="576262" y="826294"/>
                </a:lnTo>
                <a:lnTo>
                  <a:pt x="559594" y="740569"/>
                </a:lnTo>
                <a:lnTo>
                  <a:pt x="521494" y="585787"/>
                </a:lnTo>
                <a:lnTo>
                  <a:pt x="497681" y="504825"/>
                </a:lnTo>
                <a:lnTo>
                  <a:pt x="488156" y="481012"/>
                </a:lnTo>
                <a:lnTo>
                  <a:pt x="419100" y="409575"/>
                </a:lnTo>
                <a:lnTo>
                  <a:pt x="273844" y="247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2B79D28B-55AE-A148-BA0E-B50C39B1DD93}"/>
              </a:ext>
            </a:extLst>
          </p:cNvPr>
          <p:cNvSpPr/>
          <p:nvPr/>
        </p:nvSpPr>
        <p:spPr>
          <a:xfrm>
            <a:off x="5399088" y="1554163"/>
            <a:ext cx="1082675" cy="1343025"/>
          </a:xfrm>
          <a:custGeom>
            <a:avLst/>
            <a:gdLst>
              <a:gd name="connsiteX0" fmla="*/ 395287 w 1083469"/>
              <a:gd name="connsiteY0" fmla="*/ 723900 h 1343025"/>
              <a:gd name="connsiteX1" fmla="*/ 488156 w 1083469"/>
              <a:gd name="connsiteY1" fmla="*/ 576263 h 1343025"/>
              <a:gd name="connsiteX2" fmla="*/ 550069 w 1083469"/>
              <a:gd name="connsiteY2" fmla="*/ 471488 h 1343025"/>
              <a:gd name="connsiteX3" fmla="*/ 604837 w 1083469"/>
              <a:gd name="connsiteY3" fmla="*/ 383382 h 1343025"/>
              <a:gd name="connsiteX4" fmla="*/ 640556 w 1083469"/>
              <a:gd name="connsiteY4" fmla="*/ 309563 h 1343025"/>
              <a:gd name="connsiteX5" fmla="*/ 657225 w 1083469"/>
              <a:gd name="connsiteY5" fmla="*/ 269082 h 1343025"/>
              <a:gd name="connsiteX6" fmla="*/ 671512 w 1083469"/>
              <a:gd name="connsiteY6" fmla="*/ 226219 h 1343025"/>
              <a:gd name="connsiteX7" fmla="*/ 676275 w 1083469"/>
              <a:gd name="connsiteY7" fmla="*/ 192882 h 1343025"/>
              <a:gd name="connsiteX8" fmla="*/ 671512 w 1083469"/>
              <a:gd name="connsiteY8" fmla="*/ 173832 h 1343025"/>
              <a:gd name="connsiteX9" fmla="*/ 661987 w 1083469"/>
              <a:gd name="connsiteY9" fmla="*/ 152400 h 1343025"/>
              <a:gd name="connsiteX10" fmla="*/ 633412 w 1083469"/>
              <a:gd name="connsiteY10" fmla="*/ 114300 h 1343025"/>
              <a:gd name="connsiteX11" fmla="*/ 611981 w 1083469"/>
              <a:gd name="connsiteY11" fmla="*/ 90488 h 1343025"/>
              <a:gd name="connsiteX12" fmla="*/ 585787 w 1083469"/>
              <a:gd name="connsiteY12" fmla="*/ 71438 h 1343025"/>
              <a:gd name="connsiteX13" fmla="*/ 569119 w 1083469"/>
              <a:gd name="connsiteY13" fmla="*/ 59532 h 1343025"/>
              <a:gd name="connsiteX14" fmla="*/ 552450 w 1083469"/>
              <a:gd name="connsiteY14" fmla="*/ 38100 h 1343025"/>
              <a:gd name="connsiteX15" fmla="*/ 550069 w 1083469"/>
              <a:gd name="connsiteY15" fmla="*/ 21432 h 1343025"/>
              <a:gd name="connsiteX16" fmla="*/ 552450 w 1083469"/>
              <a:gd name="connsiteY16" fmla="*/ 9525 h 1343025"/>
              <a:gd name="connsiteX17" fmla="*/ 566737 w 1083469"/>
              <a:gd name="connsiteY17" fmla="*/ 2382 h 1343025"/>
              <a:gd name="connsiteX18" fmla="*/ 597694 w 1083469"/>
              <a:gd name="connsiteY18" fmla="*/ 0 h 1343025"/>
              <a:gd name="connsiteX19" fmla="*/ 666750 w 1083469"/>
              <a:gd name="connsiteY19" fmla="*/ 14288 h 1343025"/>
              <a:gd name="connsiteX20" fmla="*/ 757237 w 1083469"/>
              <a:gd name="connsiteY20" fmla="*/ 30957 h 1343025"/>
              <a:gd name="connsiteX21" fmla="*/ 819150 w 1083469"/>
              <a:gd name="connsiteY21" fmla="*/ 42863 h 1343025"/>
              <a:gd name="connsiteX22" fmla="*/ 840581 w 1083469"/>
              <a:gd name="connsiteY22" fmla="*/ 52388 h 1343025"/>
              <a:gd name="connsiteX23" fmla="*/ 881062 w 1083469"/>
              <a:gd name="connsiteY23" fmla="*/ 73819 h 1343025"/>
              <a:gd name="connsiteX24" fmla="*/ 921544 w 1083469"/>
              <a:gd name="connsiteY24" fmla="*/ 100013 h 1343025"/>
              <a:gd name="connsiteX25" fmla="*/ 969169 w 1083469"/>
              <a:gd name="connsiteY25" fmla="*/ 140494 h 1343025"/>
              <a:gd name="connsiteX26" fmla="*/ 1009650 w 1083469"/>
              <a:gd name="connsiteY26" fmla="*/ 185738 h 1343025"/>
              <a:gd name="connsiteX27" fmla="*/ 1052512 w 1083469"/>
              <a:gd name="connsiteY27" fmla="*/ 233363 h 1343025"/>
              <a:gd name="connsiteX28" fmla="*/ 1066800 w 1083469"/>
              <a:gd name="connsiteY28" fmla="*/ 252413 h 1343025"/>
              <a:gd name="connsiteX29" fmla="*/ 1073944 w 1083469"/>
              <a:gd name="connsiteY29" fmla="*/ 273844 h 1343025"/>
              <a:gd name="connsiteX30" fmla="*/ 1081087 w 1083469"/>
              <a:gd name="connsiteY30" fmla="*/ 300038 h 1343025"/>
              <a:gd name="connsiteX31" fmla="*/ 1083469 w 1083469"/>
              <a:gd name="connsiteY31" fmla="*/ 316707 h 1343025"/>
              <a:gd name="connsiteX32" fmla="*/ 1073944 w 1083469"/>
              <a:gd name="connsiteY32" fmla="*/ 347663 h 1343025"/>
              <a:gd name="connsiteX33" fmla="*/ 1059656 w 1083469"/>
              <a:gd name="connsiteY33" fmla="*/ 366713 h 1343025"/>
              <a:gd name="connsiteX34" fmla="*/ 1031081 w 1083469"/>
              <a:gd name="connsiteY34" fmla="*/ 383382 h 1343025"/>
              <a:gd name="connsiteX35" fmla="*/ 995362 w 1083469"/>
              <a:gd name="connsiteY35" fmla="*/ 400050 h 1343025"/>
              <a:gd name="connsiteX36" fmla="*/ 954881 w 1083469"/>
              <a:gd name="connsiteY36" fmla="*/ 426244 h 1343025"/>
              <a:gd name="connsiteX37" fmla="*/ 914400 w 1083469"/>
              <a:gd name="connsiteY37" fmla="*/ 461963 h 1343025"/>
              <a:gd name="connsiteX38" fmla="*/ 797719 w 1083469"/>
              <a:gd name="connsiteY38" fmla="*/ 592932 h 1343025"/>
              <a:gd name="connsiteX39" fmla="*/ 607219 w 1083469"/>
              <a:gd name="connsiteY39" fmla="*/ 792957 h 1343025"/>
              <a:gd name="connsiteX40" fmla="*/ 423862 w 1083469"/>
              <a:gd name="connsiteY40" fmla="*/ 973932 h 1343025"/>
              <a:gd name="connsiteX41" fmla="*/ 176212 w 1083469"/>
              <a:gd name="connsiteY41" fmla="*/ 1207294 h 1343025"/>
              <a:gd name="connsiteX42" fmla="*/ 0 w 1083469"/>
              <a:gd name="connsiteY42" fmla="*/ 1343025 h 1343025"/>
              <a:gd name="connsiteX43" fmla="*/ 23812 w 1083469"/>
              <a:gd name="connsiteY43" fmla="*/ 1243013 h 1343025"/>
              <a:gd name="connsiteX44" fmla="*/ 147637 w 1083469"/>
              <a:gd name="connsiteY44" fmla="*/ 1073944 h 1343025"/>
              <a:gd name="connsiteX45" fmla="*/ 266700 w 1083469"/>
              <a:gd name="connsiteY45" fmla="*/ 909638 h 1343025"/>
              <a:gd name="connsiteX46" fmla="*/ 395287 w 1083469"/>
              <a:gd name="connsiteY46" fmla="*/ 723900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83469" h="1343025">
                <a:moveTo>
                  <a:pt x="395287" y="723900"/>
                </a:moveTo>
                <a:lnTo>
                  <a:pt x="488156" y="576263"/>
                </a:lnTo>
                <a:lnTo>
                  <a:pt x="550069" y="471488"/>
                </a:lnTo>
                <a:lnTo>
                  <a:pt x="604837" y="383382"/>
                </a:lnTo>
                <a:lnTo>
                  <a:pt x="640556" y="309563"/>
                </a:lnTo>
                <a:lnTo>
                  <a:pt x="657225" y="269082"/>
                </a:lnTo>
                <a:lnTo>
                  <a:pt x="671512" y="226219"/>
                </a:lnTo>
                <a:lnTo>
                  <a:pt x="676275" y="192882"/>
                </a:lnTo>
                <a:lnTo>
                  <a:pt x="671512" y="173832"/>
                </a:lnTo>
                <a:lnTo>
                  <a:pt x="661987" y="152400"/>
                </a:lnTo>
                <a:lnTo>
                  <a:pt x="633412" y="114300"/>
                </a:lnTo>
                <a:lnTo>
                  <a:pt x="611981" y="90488"/>
                </a:lnTo>
                <a:lnTo>
                  <a:pt x="585787" y="71438"/>
                </a:lnTo>
                <a:lnTo>
                  <a:pt x="569119" y="59532"/>
                </a:lnTo>
                <a:lnTo>
                  <a:pt x="552450" y="38100"/>
                </a:lnTo>
                <a:lnTo>
                  <a:pt x="550069" y="21432"/>
                </a:lnTo>
                <a:lnTo>
                  <a:pt x="552450" y="9525"/>
                </a:lnTo>
                <a:lnTo>
                  <a:pt x="566737" y="2382"/>
                </a:lnTo>
                <a:lnTo>
                  <a:pt x="597694" y="0"/>
                </a:lnTo>
                <a:lnTo>
                  <a:pt x="666750" y="14288"/>
                </a:lnTo>
                <a:lnTo>
                  <a:pt x="757237" y="30957"/>
                </a:lnTo>
                <a:lnTo>
                  <a:pt x="819150" y="42863"/>
                </a:lnTo>
                <a:lnTo>
                  <a:pt x="840581" y="52388"/>
                </a:lnTo>
                <a:lnTo>
                  <a:pt x="881062" y="73819"/>
                </a:lnTo>
                <a:lnTo>
                  <a:pt x="921544" y="100013"/>
                </a:lnTo>
                <a:lnTo>
                  <a:pt x="969169" y="140494"/>
                </a:lnTo>
                <a:lnTo>
                  <a:pt x="1009650" y="185738"/>
                </a:lnTo>
                <a:lnTo>
                  <a:pt x="1052512" y="233363"/>
                </a:lnTo>
                <a:lnTo>
                  <a:pt x="1066800" y="252413"/>
                </a:lnTo>
                <a:lnTo>
                  <a:pt x="1073944" y="273844"/>
                </a:lnTo>
                <a:lnTo>
                  <a:pt x="1081087" y="300038"/>
                </a:lnTo>
                <a:lnTo>
                  <a:pt x="1083469" y="316707"/>
                </a:lnTo>
                <a:lnTo>
                  <a:pt x="1073944" y="347663"/>
                </a:lnTo>
                <a:lnTo>
                  <a:pt x="1059656" y="366713"/>
                </a:lnTo>
                <a:lnTo>
                  <a:pt x="1031081" y="383382"/>
                </a:lnTo>
                <a:lnTo>
                  <a:pt x="995362" y="400050"/>
                </a:lnTo>
                <a:lnTo>
                  <a:pt x="954881" y="426244"/>
                </a:lnTo>
                <a:lnTo>
                  <a:pt x="914400" y="461963"/>
                </a:lnTo>
                <a:lnTo>
                  <a:pt x="797719" y="592932"/>
                </a:lnTo>
                <a:lnTo>
                  <a:pt x="607219" y="792957"/>
                </a:lnTo>
                <a:lnTo>
                  <a:pt x="423862" y="973932"/>
                </a:lnTo>
                <a:lnTo>
                  <a:pt x="176212" y="1207294"/>
                </a:lnTo>
                <a:lnTo>
                  <a:pt x="0" y="1343025"/>
                </a:lnTo>
                <a:lnTo>
                  <a:pt x="23812" y="1243013"/>
                </a:lnTo>
                <a:lnTo>
                  <a:pt x="147637" y="1073944"/>
                </a:lnTo>
                <a:lnTo>
                  <a:pt x="266700" y="909638"/>
                </a:lnTo>
                <a:lnTo>
                  <a:pt x="395287" y="723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4544382E-24C0-1B48-957F-68E226DDFF26}"/>
              </a:ext>
            </a:extLst>
          </p:cNvPr>
          <p:cNvSpPr/>
          <p:nvPr/>
        </p:nvSpPr>
        <p:spPr>
          <a:xfrm>
            <a:off x="2713038" y="2743200"/>
            <a:ext cx="377825" cy="1312863"/>
          </a:xfrm>
          <a:custGeom>
            <a:avLst/>
            <a:gdLst>
              <a:gd name="connsiteX0" fmla="*/ 371475 w 378619"/>
              <a:gd name="connsiteY0" fmla="*/ 659606 h 1312069"/>
              <a:gd name="connsiteX1" fmla="*/ 376237 w 378619"/>
              <a:gd name="connsiteY1" fmla="*/ 576263 h 1312069"/>
              <a:gd name="connsiteX2" fmla="*/ 378619 w 378619"/>
              <a:gd name="connsiteY2" fmla="*/ 519113 h 1312069"/>
              <a:gd name="connsiteX3" fmla="*/ 378619 w 378619"/>
              <a:gd name="connsiteY3" fmla="*/ 440531 h 1312069"/>
              <a:gd name="connsiteX4" fmla="*/ 359569 w 378619"/>
              <a:gd name="connsiteY4" fmla="*/ 304800 h 1312069"/>
              <a:gd name="connsiteX5" fmla="*/ 340519 w 378619"/>
              <a:gd name="connsiteY5" fmla="*/ 219075 h 1312069"/>
              <a:gd name="connsiteX6" fmla="*/ 321469 w 378619"/>
              <a:gd name="connsiteY6" fmla="*/ 154781 h 1312069"/>
              <a:gd name="connsiteX7" fmla="*/ 302419 w 378619"/>
              <a:gd name="connsiteY7" fmla="*/ 100013 h 1312069"/>
              <a:gd name="connsiteX8" fmla="*/ 290512 w 378619"/>
              <a:gd name="connsiteY8" fmla="*/ 69056 h 1312069"/>
              <a:gd name="connsiteX9" fmla="*/ 273844 w 378619"/>
              <a:gd name="connsiteY9" fmla="*/ 40481 h 1312069"/>
              <a:gd name="connsiteX10" fmla="*/ 254794 w 378619"/>
              <a:gd name="connsiteY10" fmla="*/ 19050 h 1312069"/>
              <a:gd name="connsiteX11" fmla="*/ 240506 w 378619"/>
              <a:gd name="connsiteY11" fmla="*/ 9525 h 1312069"/>
              <a:gd name="connsiteX12" fmla="*/ 219075 w 378619"/>
              <a:gd name="connsiteY12" fmla="*/ 0 h 1312069"/>
              <a:gd name="connsiteX13" fmla="*/ 209550 w 378619"/>
              <a:gd name="connsiteY13" fmla="*/ 2381 h 1312069"/>
              <a:gd name="connsiteX14" fmla="*/ 204787 w 378619"/>
              <a:gd name="connsiteY14" fmla="*/ 21431 h 1312069"/>
              <a:gd name="connsiteX15" fmla="*/ 209550 w 378619"/>
              <a:gd name="connsiteY15" fmla="*/ 71438 h 1312069"/>
              <a:gd name="connsiteX16" fmla="*/ 214312 w 378619"/>
              <a:gd name="connsiteY16" fmla="*/ 116681 h 1312069"/>
              <a:gd name="connsiteX17" fmla="*/ 216694 w 378619"/>
              <a:gd name="connsiteY17" fmla="*/ 185738 h 1312069"/>
              <a:gd name="connsiteX18" fmla="*/ 214312 w 378619"/>
              <a:gd name="connsiteY18" fmla="*/ 257175 h 1312069"/>
              <a:gd name="connsiteX19" fmla="*/ 204787 w 378619"/>
              <a:gd name="connsiteY19" fmla="*/ 319088 h 1312069"/>
              <a:gd name="connsiteX20" fmla="*/ 188119 w 378619"/>
              <a:gd name="connsiteY20" fmla="*/ 392906 h 1312069"/>
              <a:gd name="connsiteX21" fmla="*/ 164306 w 378619"/>
              <a:gd name="connsiteY21" fmla="*/ 466725 h 1312069"/>
              <a:gd name="connsiteX22" fmla="*/ 138112 w 378619"/>
              <a:gd name="connsiteY22" fmla="*/ 540544 h 1312069"/>
              <a:gd name="connsiteX23" fmla="*/ 104775 w 378619"/>
              <a:gd name="connsiteY23" fmla="*/ 611981 h 1312069"/>
              <a:gd name="connsiteX24" fmla="*/ 59531 w 378619"/>
              <a:gd name="connsiteY24" fmla="*/ 685800 h 1312069"/>
              <a:gd name="connsiteX25" fmla="*/ 11906 w 378619"/>
              <a:gd name="connsiteY25" fmla="*/ 757238 h 1312069"/>
              <a:gd name="connsiteX26" fmla="*/ 2381 w 378619"/>
              <a:gd name="connsiteY26" fmla="*/ 776288 h 1312069"/>
              <a:gd name="connsiteX27" fmla="*/ 0 w 378619"/>
              <a:gd name="connsiteY27" fmla="*/ 831056 h 1312069"/>
              <a:gd name="connsiteX28" fmla="*/ 2381 w 378619"/>
              <a:gd name="connsiteY28" fmla="*/ 969169 h 1312069"/>
              <a:gd name="connsiteX29" fmla="*/ 2381 w 378619"/>
              <a:gd name="connsiteY29" fmla="*/ 1023938 h 1312069"/>
              <a:gd name="connsiteX30" fmla="*/ 7144 w 378619"/>
              <a:gd name="connsiteY30" fmla="*/ 1100138 h 1312069"/>
              <a:gd name="connsiteX31" fmla="*/ 11906 w 378619"/>
              <a:gd name="connsiteY31" fmla="*/ 1143000 h 1312069"/>
              <a:gd name="connsiteX32" fmla="*/ 19050 w 378619"/>
              <a:gd name="connsiteY32" fmla="*/ 1173956 h 1312069"/>
              <a:gd name="connsiteX33" fmla="*/ 30956 w 378619"/>
              <a:gd name="connsiteY33" fmla="*/ 1216819 h 1312069"/>
              <a:gd name="connsiteX34" fmla="*/ 45244 w 378619"/>
              <a:gd name="connsiteY34" fmla="*/ 1250156 h 1312069"/>
              <a:gd name="connsiteX35" fmla="*/ 59531 w 378619"/>
              <a:gd name="connsiteY35" fmla="*/ 1271588 h 1312069"/>
              <a:gd name="connsiteX36" fmla="*/ 71437 w 378619"/>
              <a:gd name="connsiteY36" fmla="*/ 1288256 h 1312069"/>
              <a:gd name="connsiteX37" fmla="*/ 92869 w 378619"/>
              <a:gd name="connsiteY37" fmla="*/ 1302544 h 1312069"/>
              <a:gd name="connsiteX38" fmla="*/ 119062 w 378619"/>
              <a:gd name="connsiteY38" fmla="*/ 1312069 h 1312069"/>
              <a:gd name="connsiteX39" fmla="*/ 145256 w 378619"/>
              <a:gd name="connsiteY39" fmla="*/ 1312069 h 1312069"/>
              <a:gd name="connsiteX40" fmla="*/ 176212 w 378619"/>
              <a:gd name="connsiteY40" fmla="*/ 1302544 h 1312069"/>
              <a:gd name="connsiteX41" fmla="*/ 195262 w 378619"/>
              <a:gd name="connsiteY41" fmla="*/ 1285875 h 1312069"/>
              <a:gd name="connsiteX42" fmla="*/ 211931 w 378619"/>
              <a:gd name="connsiteY42" fmla="*/ 1269206 h 1312069"/>
              <a:gd name="connsiteX43" fmla="*/ 230981 w 378619"/>
              <a:gd name="connsiteY43" fmla="*/ 1235869 h 1312069"/>
              <a:gd name="connsiteX44" fmla="*/ 257175 w 378619"/>
              <a:gd name="connsiteY44" fmla="*/ 1178719 h 1312069"/>
              <a:gd name="connsiteX45" fmla="*/ 290512 w 378619"/>
              <a:gd name="connsiteY45" fmla="*/ 1090613 h 1312069"/>
              <a:gd name="connsiteX46" fmla="*/ 311944 w 378619"/>
              <a:gd name="connsiteY46" fmla="*/ 1026319 h 1312069"/>
              <a:gd name="connsiteX47" fmla="*/ 333375 w 378619"/>
              <a:gd name="connsiteY47" fmla="*/ 931069 h 1312069"/>
              <a:gd name="connsiteX48" fmla="*/ 359569 w 378619"/>
              <a:gd name="connsiteY48" fmla="*/ 788194 h 1312069"/>
              <a:gd name="connsiteX49" fmla="*/ 371475 w 378619"/>
              <a:gd name="connsiteY49" fmla="*/ 659606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78619" h="1312069">
                <a:moveTo>
                  <a:pt x="371475" y="659606"/>
                </a:moveTo>
                <a:lnTo>
                  <a:pt x="376237" y="576263"/>
                </a:lnTo>
                <a:lnTo>
                  <a:pt x="378619" y="519113"/>
                </a:lnTo>
                <a:lnTo>
                  <a:pt x="378619" y="440531"/>
                </a:lnTo>
                <a:lnTo>
                  <a:pt x="359569" y="304800"/>
                </a:lnTo>
                <a:lnTo>
                  <a:pt x="340519" y="219075"/>
                </a:lnTo>
                <a:lnTo>
                  <a:pt x="321469" y="154781"/>
                </a:lnTo>
                <a:lnTo>
                  <a:pt x="302419" y="100013"/>
                </a:lnTo>
                <a:lnTo>
                  <a:pt x="290512" y="69056"/>
                </a:lnTo>
                <a:lnTo>
                  <a:pt x="273844" y="40481"/>
                </a:lnTo>
                <a:lnTo>
                  <a:pt x="254794" y="19050"/>
                </a:lnTo>
                <a:lnTo>
                  <a:pt x="240506" y="9525"/>
                </a:lnTo>
                <a:lnTo>
                  <a:pt x="219075" y="0"/>
                </a:lnTo>
                <a:lnTo>
                  <a:pt x="209550" y="2381"/>
                </a:lnTo>
                <a:lnTo>
                  <a:pt x="204787" y="21431"/>
                </a:lnTo>
                <a:lnTo>
                  <a:pt x="209550" y="71438"/>
                </a:lnTo>
                <a:lnTo>
                  <a:pt x="214312" y="116681"/>
                </a:lnTo>
                <a:lnTo>
                  <a:pt x="216694" y="185738"/>
                </a:lnTo>
                <a:lnTo>
                  <a:pt x="214312" y="257175"/>
                </a:lnTo>
                <a:lnTo>
                  <a:pt x="204787" y="319088"/>
                </a:lnTo>
                <a:lnTo>
                  <a:pt x="188119" y="392906"/>
                </a:lnTo>
                <a:lnTo>
                  <a:pt x="164306" y="466725"/>
                </a:lnTo>
                <a:lnTo>
                  <a:pt x="138112" y="540544"/>
                </a:lnTo>
                <a:lnTo>
                  <a:pt x="104775" y="611981"/>
                </a:lnTo>
                <a:lnTo>
                  <a:pt x="59531" y="685800"/>
                </a:lnTo>
                <a:lnTo>
                  <a:pt x="11906" y="757238"/>
                </a:lnTo>
                <a:lnTo>
                  <a:pt x="2381" y="776288"/>
                </a:lnTo>
                <a:lnTo>
                  <a:pt x="0" y="831056"/>
                </a:lnTo>
                <a:cubicBezTo>
                  <a:pt x="794" y="877094"/>
                  <a:pt x="1587" y="923131"/>
                  <a:pt x="2381" y="969169"/>
                </a:cubicBezTo>
                <a:lnTo>
                  <a:pt x="2381" y="1023938"/>
                </a:lnTo>
                <a:lnTo>
                  <a:pt x="7144" y="1100138"/>
                </a:lnTo>
                <a:lnTo>
                  <a:pt x="11906" y="1143000"/>
                </a:lnTo>
                <a:lnTo>
                  <a:pt x="19050" y="1173956"/>
                </a:lnTo>
                <a:lnTo>
                  <a:pt x="30956" y="1216819"/>
                </a:lnTo>
                <a:lnTo>
                  <a:pt x="45244" y="1250156"/>
                </a:lnTo>
                <a:lnTo>
                  <a:pt x="59531" y="1271588"/>
                </a:lnTo>
                <a:lnTo>
                  <a:pt x="71437" y="1288256"/>
                </a:lnTo>
                <a:lnTo>
                  <a:pt x="92869" y="1302544"/>
                </a:lnTo>
                <a:lnTo>
                  <a:pt x="119062" y="1312069"/>
                </a:lnTo>
                <a:lnTo>
                  <a:pt x="145256" y="1312069"/>
                </a:lnTo>
                <a:lnTo>
                  <a:pt x="176212" y="1302544"/>
                </a:lnTo>
                <a:lnTo>
                  <a:pt x="195262" y="1285875"/>
                </a:lnTo>
                <a:lnTo>
                  <a:pt x="211931" y="1269206"/>
                </a:lnTo>
                <a:lnTo>
                  <a:pt x="230981" y="1235869"/>
                </a:lnTo>
                <a:lnTo>
                  <a:pt x="257175" y="1178719"/>
                </a:lnTo>
                <a:lnTo>
                  <a:pt x="290512" y="1090613"/>
                </a:lnTo>
                <a:lnTo>
                  <a:pt x="311944" y="1026319"/>
                </a:lnTo>
                <a:lnTo>
                  <a:pt x="333375" y="931069"/>
                </a:lnTo>
                <a:lnTo>
                  <a:pt x="359569" y="788194"/>
                </a:lnTo>
                <a:lnTo>
                  <a:pt x="371475" y="659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71AC164E-091B-B941-802D-26F2BF3B2654}"/>
              </a:ext>
            </a:extLst>
          </p:cNvPr>
          <p:cNvSpPr/>
          <p:nvPr/>
        </p:nvSpPr>
        <p:spPr>
          <a:xfrm>
            <a:off x="3557588" y="3676650"/>
            <a:ext cx="2616200" cy="554038"/>
          </a:xfrm>
          <a:custGeom>
            <a:avLst/>
            <a:gdLst>
              <a:gd name="connsiteX0" fmla="*/ 1516856 w 2616993"/>
              <a:gd name="connsiteY0" fmla="*/ 323850 h 554831"/>
              <a:gd name="connsiteX1" fmla="*/ 1871662 w 2616993"/>
              <a:gd name="connsiteY1" fmla="*/ 257175 h 554831"/>
              <a:gd name="connsiteX2" fmla="*/ 2155031 w 2616993"/>
              <a:gd name="connsiteY2" fmla="*/ 202406 h 554831"/>
              <a:gd name="connsiteX3" fmla="*/ 2190750 w 2616993"/>
              <a:gd name="connsiteY3" fmla="*/ 200025 h 554831"/>
              <a:gd name="connsiteX4" fmla="*/ 2216943 w 2616993"/>
              <a:gd name="connsiteY4" fmla="*/ 209550 h 554831"/>
              <a:gd name="connsiteX5" fmla="*/ 2231231 w 2616993"/>
              <a:gd name="connsiteY5" fmla="*/ 221456 h 554831"/>
              <a:gd name="connsiteX6" fmla="*/ 2593181 w 2616993"/>
              <a:gd name="connsiteY6" fmla="*/ 357188 h 554831"/>
              <a:gd name="connsiteX7" fmla="*/ 2607468 w 2616993"/>
              <a:gd name="connsiteY7" fmla="*/ 335756 h 554831"/>
              <a:gd name="connsiteX8" fmla="*/ 2616993 w 2616993"/>
              <a:gd name="connsiteY8" fmla="*/ 309563 h 554831"/>
              <a:gd name="connsiteX9" fmla="*/ 2614612 w 2616993"/>
              <a:gd name="connsiteY9" fmla="*/ 280988 h 554831"/>
              <a:gd name="connsiteX10" fmla="*/ 2605087 w 2616993"/>
              <a:gd name="connsiteY10" fmla="*/ 252413 h 554831"/>
              <a:gd name="connsiteX11" fmla="*/ 2595562 w 2616993"/>
              <a:gd name="connsiteY11" fmla="*/ 240506 h 554831"/>
              <a:gd name="connsiteX12" fmla="*/ 2576512 w 2616993"/>
              <a:gd name="connsiteY12" fmla="*/ 214313 h 554831"/>
              <a:gd name="connsiteX13" fmla="*/ 2547937 w 2616993"/>
              <a:gd name="connsiteY13" fmla="*/ 185738 h 554831"/>
              <a:gd name="connsiteX14" fmla="*/ 2500312 w 2616993"/>
              <a:gd name="connsiteY14" fmla="*/ 142875 h 554831"/>
              <a:gd name="connsiteX15" fmla="*/ 2433637 w 2616993"/>
              <a:gd name="connsiteY15" fmla="*/ 95250 h 554831"/>
              <a:gd name="connsiteX16" fmla="*/ 2328862 w 2616993"/>
              <a:gd name="connsiteY16" fmla="*/ 33338 h 554831"/>
              <a:gd name="connsiteX17" fmla="*/ 2264568 w 2616993"/>
              <a:gd name="connsiteY17" fmla="*/ 0 h 554831"/>
              <a:gd name="connsiteX18" fmla="*/ 2238375 w 2616993"/>
              <a:gd name="connsiteY18" fmla="*/ 7144 h 554831"/>
              <a:gd name="connsiteX19" fmla="*/ 2145506 w 2616993"/>
              <a:gd name="connsiteY19" fmla="*/ 42863 h 554831"/>
              <a:gd name="connsiteX20" fmla="*/ 2078831 w 2616993"/>
              <a:gd name="connsiteY20" fmla="*/ 66675 h 554831"/>
              <a:gd name="connsiteX21" fmla="*/ 1914525 w 2616993"/>
              <a:gd name="connsiteY21" fmla="*/ 92869 h 554831"/>
              <a:gd name="connsiteX22" fmla="*/ 1495425 w 2616993"/>
              <a:gd name="connsiteY22" fmla="*/ 152400 h 554831"/>
              <a:gd name="connsiteX23" fmla="*/ 1247775 w 2616993"/>
              <a:gd name="connsiteY23" fmla="*/ 178594 h 554831"/>
              <a:gd name="connsiteX24" fmla="*/ 976312 w 2616993"/>
              <a:gd name="connsiteY24" fmla="*/ 230981 h 554831"/>
              <a:gd name="connsiteX25" fmla="*/ 833437 w 2616993"/>
              <a:gd name="connsiteY25" fmla="*/ 257175 h 554831"/>
              <a:gd name="connsiteX26" fmla="*/ 659606 w 2616993"/>
              <a:gd name="connsiteY26" fmla="*/ 280988 h 554831"/>
              <a:gd name="connsiteX27" fmla="*/ 504825 w 2616993"/>
              <a:gd name="connsiteY27" fmla="*/ 300038 h 554831"/>
              <a:gd name="connsiteX28" fmla="*/ 400050 w 2616993"/>
              <a:gd name="connsiteY28" fmla="*/ 309563 h 554831"/>
              <a:gd name="connsiteX29" fmla="*/ 326231 w 2616993"/>
              <a:gd name="connsiteY29" fmla="*/ 314325 h 554831"/>
              <a:gd name="connsiteX30" fmla="*/ 264318 w 2616993"/>
              <a:gd name="connsiteY30" fmla="*/ 311944 h 554831"/>
              <a:gd name="connsiteX31" fmla="*/ 209550 w 2616993"/>
              <a:gd name="connsiteY31" fmla="*/ 302419 h 554831"/>
              <a:gd name="connsiteX32" fmla="*/ 169068 w 2616993"/>
              <a:gd name="connsiteY32" fmla="*/ 288131 h 554831"/>
              <a:gd name="connsiteX33" fmla="*/ 126206 w 2616993"/>
              <a:gd name="connsiteY33" fmla="*/ 266700 h 554831"/>
              <a:gd name="connsiteX34" fmla="*/ 92868 w 2616993"/>
              <a:gd name="connsiteY34" fmla="*/ 245269 h 554831"/>
              <a:gd name="connsiteX35" fmla="*/ 71437 w 2616993"/>
              <a:gd name="connsiteY35" fmla="*/ 223838 h 554831"/>
              <a:gd name="connsiteX36" fmla="*/ 57150 w 2616993"/>
              <a:gd name="connsiteY36" fmla="*/ 207169 h 554831"/>
              <a:gd name="connsiteX37" fmla="*/ 35718 w 2616993"/>
              <a:gd name="connsiteY37" fmla="*/ 195263 h 554831"/>
              <a:gd name="connsiteX38" fmla="*/ 14287 w 2616993"/>
              <a:gd name="connsiteY38" fmla="*/ 192881 h 554831"/>
              <a:gd name="connsiteX39" fmla="*/ 2381 w 2616993"/>
              <a:gd name="connsiteY39" fmla="*/ 200025 h 554831"/>
              <a:gd name="connsiteX40" fmla="*/ 0 w 2616993"/>
              <a:gd name="connsiteY40" fmla="*/ 230981 h 554831"/>
              <a:gd name="connsiteX41" fmla="*/ 9525 w 2616993"/>
              <a:gd name="connsiteY41" fmla="*/ 259556 h 554831"/>
              <a:gd name="connsiteX42" fmla="*/ 47625 w 2616993"/>
              <a:gd name="connsiteY42" fmla="*/ 328613 h 554831"/>
              <a:gd name="connsiteX43" fmla="*/ 88106 w 2616993"/>
              <a:gd name="connsiteY43" fmla="*/ 392906 h 554831"/>
              <a:gd name="connsiteX44" fmla="*/ 123825 w 2616993"/>
              <a:gd name="connsiteY44" fmla="*/ 435769 h 554831"/>
              <a:gd name="connsiteX45" fmla="*/ 180975 w 2616993"/>
              <a:gd name="connsiteY45" fmla="*/ 490538 h 554831"/>
              <a:gd name="connsiteX46" fmla="*/ 211931 w 2616993"/>
              <a:gd name="connsiteY46" fmla="*/ 519113 h 554831"/>
              <a:gd name="connsiteX47" fmla="*/ 240506 w 2616993"/>
              <a:gd name="connsiteY47" fmla="*/ 533400 h 554831"/>
              <a:gd name="connsiteX48" fmla="*/ 264318 w 2616993"/>
              <a:gd name="connsiteY48" fmla="*/ 542925 h 554831"/>
              <a:gd name="connsiteX49" fmla="*/ 304800 w 2616993"/>
              <a:gd name="connsiteY49" fmla="*/ 554831 h 554831"/>
              <a:gd name="connsiteX50" fmla="*/ 333375 w 2616993"/>
              <a:gd name="connsiteY50" fmla="*/ 554831 h 554831"/>
              <a:gd name="connsiteX51" fmla="*/ 371475 w 2616993"/>
              <a:gd name="connsiteY51" fmla="*/ 550069 h 554831"/>
              <a:gd name="connsiteX52" fmla="*/ 426243 w 2616993"/>
              <a:gd name="connsiteY52" fmla="*/ 535781 h 554831"/>
              <a:gd name="connsiteX53" fmla="*/ 812006 w 2616993"/>
              <a:gd name="connsiteY53" fmla="*/ 457200 h 554831"/>
              <a:gd name="connsiteX54" fmla="*/ 995362 w 2616993"/>
              <a:gd name="connsiteY54" fmla="*/ 416719 h 554831"/>
              <a:gd name="connsiteX55" fmla="*/ 1516856 w 2616993"/>
              <a:gd name="connsiteY55" fmla="*/ 323850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16993" h="554831">
                <a:moveTo>
                  <a:pt x="1516856" y="323850"/>
                </a:moveTo>
                <a:lnTo>
                  <a:pt x="1871662" y="257175"/>
                </a:lnTo>
                <a:lnTo>
                  <a:pt x="2155031" y="202406"/>
                </a:lnTo>
                <a:lnTo>
                  <a:pt x="2190750" y="200025"/>
                </a:lnTo>
                <a:lnTo>
                  <a:pt x="2216943" y="209550"/>
                </a:lnTo>
                <a:lnTo>
                  <a:pt x="2231231" y="221456"/>
                </a:lnTo>
                <a:lnTo>
                  <a:pt x="2593181" y="357188"/>
                </a:lnTo>
                <a:lnTo>
                  <a:pt x="2607468" y="335756"/>
                </a:lnTo>
                <a:lnTo>
                  <a:pt x="2616993" y="309563"/>
                </a:lnTo>
                <a:lnTo>
                  <a:pt x="2614612" y="280988"/>
                </a:lnTo>
                <a:lnTo>
                  <a:pt x="2605087" y="252413"/>
                </a:lnTo>
                <a:lnTo>
                  <a:pt x="2595562" y="240506"/>
                </a:lnTo>
                <a:lnTo>
                  <a:pt x="2576512" y="214313"/>
                </a:lnTo>
                <a:lnTo>
                  <a:pt x="2547937" y="185738"/>
                </a:lnTo>
                <a:lnTo>
                  <a:pt x="2500312" y="142875"/>
                </a:lnTo>
                <a:lnTo>
                  <a:pt x="2433637" y="95250"/>
                </a:lnTo>
                <a:lnTo>
                  <a:pt x="2328862" y="33338"/>
                </a:lnTo>
                <a:lnTo>
                  <a:pt x="2264568" y="0"/>
                </a:lnTo>
                <a:lnTo>
                  <a:pt x="2238375" y="7144"/>
                </a:lnTo>
                <a:lnTo>
                  <a:pt x="2145506" y="42863"/>
                </a:lnTo>
                <a:lnTo>
                  <a:pt x="2078831" y="66675"/>
                </a:lnTo>
                <a:lnTo>
                  <a:pt x="1914525" y="92869"/>
                </a:lnTo>
                <a:lnTo>
                  <a:pt x="1495425" y="152400"/>
                </a:lnTo>
                <a:lnTo>
                  <a:pt x="1247775" y="178594"/>
                </a:lnTo>
                <a:lnTo>
                  <a:pt x="976312" y="230981"/>
                </a:lnTo>
                <a:lnTo>
                  <a:pt x="833437" y="257175"/>
                </a:lnTo>
                <a:lnTo>
                  <a:pt x="659606" y="280988"/>
                </a:lnTo>
                <a:lnTo>
                  <a:pt x="504825" y="300038"/>
                </a:lnTo>
                <a:lnTo>
                  <a:pt x="400050" y="309563"/>
                </a:lnTo>
                <a:lnTo>
                  <a:pt x="326231" y="314325"/>
                </a:lnTo>
                <a:lnTo>
                  <a:pt x="264318" y="311944"/>
                </a:lnTo>
                <a:lnTo>
                  <a:pt x="209550" y="302419"/>
                </a:lnTo>
                <a:lnTo>
                  <a:pt x="169068" y="288131"/>
                </a:lnTo>
                <a:lnTo>
                  <a:pt x="126206" y="266700"/>
                </a:lnTo>
                <a:lnTo>
                  <a:pt x="92868" y="245269"/>
                </a:lnTo>
                <a:lnTo>
                  <a:pt x="71437" y="223838"/>
                </a:lnTo>
                <a:lnTo>
                  <a:pt x="57150" y="207169"/>
                </a:lnTo>
                <a:lnTo>
                  <a:pt x="35718" y="195263"/>
                </a:lnTo>
                <a:lnTo>
                  <a:pt x="14287" y="192881"/>
                </a:lnTo>
                <a:lnTo>
                  <a:pt x="2381" y="200025"/>
                </a:lnTo>
                <a:lnTo>
                  <a:pt x="0" y="230981"/>
                </a:lnTo>
                <a:lnTo>
                  <a:pt x="9525" y="259556"/>
                </a:lnTo>
                <a:lnTo>
                  <a:pt x="47625" y="328613"/>
                </a:lnTo>
                <a:lnTo>
                  <a:pt x="88106" y="392906"/>
                </a:lnTo>
                <a:lnTo>
                  <a:pt x="123825" y="435769"/>
                </a:lnTo>
                <a:lnTo>
                  <a:pt x="180975" y="490538"/>
                </a:lnTo>
                <a:lnTo>
                  <a:pt x="211931" y="519113"/>
                </a:lnTo>
                <a:lnTo>
                  <a:pt x="240506" y="533400"/>
                </a:lnTo>
                <a:lnTo>
                  <a:pt x="264318" y="542925"/>
                </a:lnTo>
                <a:lnTo>
                  <a:pt x="304800" y="554831"/>
                </a:lnTo>
                <a:lnTo>
                  <a:pt x="333375" y="554831"/>
                </a:lnTo>
                <a:lnTo>
                  <a:pt x="371475" y="550069"/>
                </a:lnTo>
                <a:lnTo>
                  <a:pt x="426243" y="535781"/>
                </a:lnTo>
                <a:lnTo>
                  <a:pt x="812006" y="457200"/>
                </a:lnTo>
                <a:lnTo>
                  <a:pt x="995362" y="416719"/>
                </a:lnTo>
                <a:lnTo>
                  <a:pt x="1516856" y="323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0FF40D2E-87D8-2849-9BDF-39325D453E18}"/>
              </a:ext>
            </a:extLst>
          </p:cNvPr>
          <p:cNvSpPr/>
          <p:nvPr/>
        </p:nvSpPr>
        <p:spPr>
          <a:xfrm>
            <a:off x="3038475" y="2668588"/>
            <a:ext cx="4086225" cy="584200"/>
          </a:xfrm>
          <a:custGeom>
            <a:avLst/>
            <a:gdLst>
              <a:gd name="connsiteX0" fmla="*/ 1366501 w 4085907"/>
              <a:gd name="connsiteY0" fmla="*/ 261743 h 584672"/>
              <a:gd name="connsiteX1" fmla="*/ 1900185 w 4085907"/>
              <a:gd name="connsiteY1" fmla="*/ 197157 h 584672"/>
              <a:gd name="connsiteX2" fmla="*/ 2393077 w 4085907"/>
              <a:gd name="connsiteY2" fmla="*/ 139370 h 584672"/>
              <a:gd name="connsiteX3" fmla="*/ 2501853 w 4085907"/>
              <a:gd name="connsiteY3" fmla="*/ 115575 h 584672"/>
              <a:gd name="connsiteX4" fmla="*/ 2845178 w 4085907"/>
              <a:gd name="connsiteY4" fmla="*/ 91780 h 584672"/>
              <a:gd name="connsiteX5" fmla="*/ 3219096 w 4085907"/>
              <a:gd name="connsiteY5" fmla="*/ 64586 h 584672"/>
              <a:gd name="connsiteX6" fmla="*/ 3406055 w 4085907"/>
              <a:gd name="connsiteY6" fmla="*/ 50989 h 584672"/>
              <a:gd name="connsiteX7" fmla="*/ 3436649 w 4085907"/>
              <a:gd name="connsiteY7" fmla="*/ 50989 h 584672"/>
              <a:gd name="connsiteX8" fmla="*/ 3474040 w 4085907"/>
              <a:gd name="connsiteY8" fmla="*/ 37392 h 584672"/>
              <a:gd name="connsiteX9" fmla="*/ 3535227 w 4085907"/>
              <a:gd name="connsiteY9" fmla="*/ 10198 h 584672"/>
              <a:gd name="connsiteX10" fmla="*/ 3572619 w 4085907"/>
              <a:gd name="connsiteY10" fmla="*/ 0 h 584672"/>
              <a:gd name="connsiteX11" fmla="*/ 3596414 w 4085907"/>
              <a:gd name="connsiteY11" fmla="*/ 0 h 584672"/>
              <a:gd name="connsiteX12" fmla="*/ 3633806 w 4085907"/>
              <a:gd name="connsiteY12" fmla="*/ 3400 h 584672"/>
              <a:gd name="connsiteX13" fmla="*/ 3674597 w 4085907"/>
              <a:gd name="connsiteY13" fmla="*/ 16997 h 584672"/>
              <a:gd name="connsiteX14" fmla="*/ 3694992 w 4085907"/>
              <a:gd name="connsiteY14" fmla="*/ 30594 h 584672"/>
              <a:gd name="connsiteX15" fmla="*/ 3735783 w 4085907"/>
              <a:gd name="connsiteY15" fmla="*/ 71385 h 584672"/>
              <a:gd name="connsiteX16" fmla="*/ 3834362 w 4085907"/>
              <a:gd name="connsiteY16" fmla="*/ 169963 h 584672"/>
              <a:gd name="connsiteX17" fmla="*/ 3963533 w 4085907"/>
              <a:gd name="connsiteY17" fmla="*/ 299135 h 584672"/>
              <a:gd name="connsiteX18" fmla="*/ 4024720 w 4085907"/>
              <a:gd name="connsiteY18" fmla="*/ 363721 h 584672"/>
              <a:gd name="connsiteX19" fmla="*/ 4058713 w 4085907"/>
              <a:gd name="connsiteY19" fmla="*/ 407911 h 584672"/>
              <a:gd name="connsiteX20" fmla="*/ 4079108 w 4085907"/>
              <a:gd name="connsiteY20" fmla="*/ 441904 h 584672"/>
              <a:gd name="connsiteX21" fmla="*/ 4082507 w 4085907"/>
              <a:gd name="connsiteY21" fmla="*/ 455501 h 584672"/>
              <a:gd name="connsiteX22" fmla="*/ 4085907 w 4085907"/>
              <a:gd name="connsiteY22" fmla="*/ 479296 h 584672"/>
              <a:gd name="connsiteX23" fmla="*/ 4072310 w 4085907"/>
              <a:gd name="connsiteY23" fmla="*/ 506490 h 584672"/>
              <a:gd name="connsiteX24" fmla="*/ 4048515 w 4085907"/>
              <a:gd name="connsiteY24" fmla="*/ 530284 h 584672"/>
              <a:gd name="connsiteX25" fmla="*/ 4028119 w 4085907"/>
              <a:gd name="connsiteY25" fmla="*/ 537083 h 584672"/>
              <a:gd name="connsiteX26" fmla="*/ 4017922 w 4085907"/>
              <a:gd name="connsiteY26" fmla="*/ 537083 h 584672"/>
              <a:gd name="connsiteX27" fmla="*/ 3980530 w 4085907"/>
              <a:gd name="connsiteY27" fmla="*/ 530284 h 584672"/>
              <a:gd name="connsiteX28" fmla="*/ 3912545 w 4085907"/>
              <a:gd name="connsiteY28" fmla="*/ 520087 h 584672"/>
              <a:gd name="connsiteX29" fmla="*/ 3841160 w 4085907"/>
              <a:gd name="connsiteY29" fmla="*/ 513288 h 584672"/>
              <a:gd name="connsiteX30" fmla="*/ 3783373 w 4085907"/>
              <a:gd name="connsiteY30" fmla="*/ 520087 h 584672"/>
              <a:gd name="connsiteX31" fmla="*/ 3511432 w 4085907"/>
              <a:gd name="connsiteY31" fmla="*/ 268542 h 584672"/>
              <a:gd name="connsiteX32" fmla="*/ 3477440 w 4085907"/>
              <a:gd name="connsiteY32" fmla="*/ 251545 h 584672"/>
              <a:gd name="connsiteX33" fmla="*/ 3409455 w 4085907"/>
              <a:gd name="connsiteY33" fmla="*/ 248146 h 584672"/>
              <a:gd name="connsiteX34" fmla="*/ 3191902 w 4085907"/>
              <a:gd name="connsiteY34" fmla="*/ 258344 h 584672"/>
              <a:gd name="connsiteX35" fmla="*/ 2865574 w 4085907"/>
              <a:gd name="connsiteY35" fmla="*/ 271941 h 584672"/>
              <a:gd name="connsiteX36" fmla="*/ 2529047 w 4085907"/>
              <a:gd name="connsiteY36" fmla="*/ 295736 h 584672"/>
              <a:gd name="connsiteX37" fmla="*/ 2263905 w 4085907"/>
              <a:gd name="connsiteY37" fmla="*/ 319530 h 584672"/>
              <a:gd name="connsiteX38" fmla="*/ 1900185 w 4085907"/>
              <a:gd name="connsiteY38" fmla="*/ 356922 h 584672"/>
              <a:gd name="connsiteX39" fmla="*/ 1570457 w 4085907"/>
              <a:gd name="connsiteY39" fmla="*/ 397713 h 584672"/>
              <a:gd name="connsiteX40" fmla="*/ 1152348 w 4085907"/>
              <a:gd name="connsiteY40" fmla="*/ 455501 h 584672"/>
              <a:gd name="connsiteX41" fmla="*/ 673053 w 4085907"/>
              <a:gd name="connsiteY41" fmla="*/ 526885 h 584672"/>
              <a:gd name="connsiteX42" fmla="*/ 353523 w 4085907"/>
              <a:gd name="connsiteY42" fmla="*/ 571075 h 584672"/>
              <a:gd name="connsiteX43" fmla="*/ 258344 w 4085907"/>
              <a:gd name="connsiteY43" fmla="*/ 584672 h 584672"/>
              <a:gd name="connsiteX44" fmla="*/ 200556 w 4085907"/>
              <a:gd name="connsiteY44" fmla="*/ 581273 h 584672"/>
              <a:gd name="connsiteX45" fmla="*/ 135971 w 4085907"/>
              <a:gd name="connsiteY45" fmla="*/ 567676 h 584672"/>
              <a:gd name="connsiteX46" fmla="*/ 88381 w 4085907"/>
              <a:gd name="connsiteY46" fmla="*/ 554079 h 584672"/>
              <a:gd name="connsiteX47" fmla="*/ 13597 w 4085907"/>
              <a:gd name="connsiteY47" fmla="*/ 530284 h 584672"/>
              <a:gd name="connsiteX48" fmla="*/ 0 w 4085907"/>
              <a:gd name="connsiteY48" fmla="*/ 377318 h 584672"/>
              <a:gd name="connsiteX49" fmla="*/ 129172 w 4085907"/>
              <a:gd name="connsiteY49" fmla="*/ 401113 h 584672"/>
              <a:gd name="connsiteX50" fmla="*/ 166564 w 4085907"/>
              <a:gd name="connsiteY50" fmla="*/ 404512 h 584672"/>
              <a:gd name="connsiteX51" fmla="*/ 363721 w 4085907"/>
              <a:gd name="connsiteY51" fmla="*/ 384116 h 584672"/>
              <a:gd name="connsiteX52" fmla="*/ 812423 w 4085907"/>
              <a:gd name="connsiteY52" fmla="*/ 329728 h 584672"/>
              <a:gd name="connsiteX53" fmla="*/ 1301916 w 4085907"/>
              <a:gd name="connsiteY53" fmla="*/ 268542 h 584672"/>
              <a:gd name="connsiteX54" fmla="*/ 1366501 w 4085907"/>
              <a:gd name="connsiteY54" fmla="*/ 261743 h 58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085907" h="584672">
                <a:moveTo>
                  <a:pt x="1366501" y="261743"/>
                </a:moveTo>
                <a:lnTo>
                  <a:pt x="1900185" y="197157"/>
                </a:lnTo>
                <a:lnTo>
                  <a:pt x="2393077" y="139370"/>
                </a:lnTo>
                <a:lnTo>
                  <a:pt x="2501853" y="115575"/>
                </a:lnTo>
                <a:lnTo>
                  <a:pt x="2845178" y="91780"/>
                </a:lnTo>
                <a:lnTo>
                  <a:pt x="3219096" y="64586"/>
                </a:lnTo>
                <a:lnTo>
                  <a:pt x="3406055" y="50989"/>
                </a:lnTo>
                <a:lnTo>
                  <a:pt x="3436649" y="50989"/>
                </a:lnTo>
                <a:lnTo>
                  <a:pt x="3474040" y="37392"/>
                </a:lnTo>
                <a:lnTo>
                  <a:pt x="3535227" y="10198"/>
                </a:lnTo>
                <a:lnTo>
                  <a:pt x="3572619" y="0"/>
                </a:lnTo>
                <a:lnTo>
                  <a:pt x="3596414" y="0"/>
                </a:lnTo>
                <a:lnTo>
                  <a:pt x="3633806" y="3400"/>
                </a:lnTo>
                <a:lnTo>
                  <a:pt x="3674597" y="16997"/>
                </a:lnTo>
                <a:lnTo>
                  <a:pt x="3694992" y="30594"/>
                </a:lnTo>
                <a:lnTo>
                  <a:pt x="3735783" y="71385"/>
                </a:lnTo>
                <a:lnTo>
                  <a:pt x="3834362" y="169963"/>
                </a:lnTo>
                <a:lnTo>
                  <a:pt x="3963533" y="299135"/>
                </a:lnTo>
                <a:lnTo>
                  <a:pt x="4024720" y="363721"/>
                </a:lnTo>
                <a:lnTo>
                  <a:pt x="4058713" y="407911"/>
                </a:lnTo>
                <a:lnTo>
                  <a:pt x="4079108" y="441904"/>
                </a:lnTo>
                <a:lnTo>
                  <a:pt x="4082507" y="455501"/>
                </a:lnTo>
                <a:lnTo>
                  <a:pt x="4085907" y="479296"/>
                </a:lnTo>
                <a:lnTo>
                  <a:pt x="4072310" y="506490"/>
                </a:lnTo>
                <a:lnTo>
                  <a:pt x="4048515" y="530284"/>
                </a:lnTo>
                <a:lnTo>
                  <a:pt x="4028119" y="537083"/>
                </a:lnTo>
                <a:lnTo>
                  <a:pt x="4017922" y="537083"/>
                </a:lnTo>
                <a:lnTo>
                  <a:pt x="3980530" y="530284"/>
                </a:lnTo>
                <a:lnTo>
                  <a:pt x="3912545" y="520087"/>
                </a:lnTo>
                <a:lnTo>
                  <a:pt x="3841160" y="513288"/>
                </a:lnTo>
                <a:lnTo>
                  <a:pt x="3783373" y="520087"/>
                </a:lnTo>
                <a:lnTo>
                  <a:pt x="3511432" y="268542"/>
                </a:lnTo>
                <a:lnTo>
                  <a:pt x="3477440" y="251545"/>
                </a:lnTo>
                <a:lnTo>
                  <a:pt x="3409455" y="248146"/>
                </a:lnTo>
                <a:lnTo>
                  <a:pt x="3191902" y="258344"/>
                </a:lnTo>
                <a:lnTo>
                  <a:pt x="2865574" y="271941"/>
                </a:lnTo>
                <a:lnTo>
                  <a:pt x="2529047" y="295736"/>
                </a:lnTo>
                <a:lnTo>
                  <a:pt x="2263905" y="319530"/>
                </a:lnTo>
                <a:lnTo>
                  <a:pt x="1900185" y="356922"/>
                </a:lnTo>
                <a:lnTo>
                  <a:pt x="1570457" y="397713"/>
                </a:lnTo>
                <a:lnTo>
                  <a:pt x="1152348" y="455501"/>
                </a:lnTo>
                <a:lnTo>
                  <a:pt x="673053" y="526885"/>
                </a:lnTo>
                <a:lnTo>
                  <a:pt x="353523" y="571075"/>
                </a:lnTo>
                <a:lnTo>
                  <a:pt x="258344" y="584672"/>
                </a:lnTo>
                <a:lnTo>
                  <a:pt x="200556" y="581273"/>
                </a:lnTo>
                <a:lnTo>
                  <a:pt x="135971" y="567676"/>
                </a:lnTo>
                <a:lnTo>
                  <a:pt x="88381" y="554079"/>
                </a:lnTo>
                <a:lnTo>
                  <a:pt x="13597" y="530284"/>
                </a:lnTo>
                <a:lnTo>
                  <a:pt x="0" y="377318"/>
                </a:lnTo>
                <a:lnTo>
                  <a:pt x="129172" y="401113"/>
                </a:lnTo>
                <a:lnTo>
                  <a:pt x="166564" y="404512"/>
                </a:lnTo>
                <a:lnTo>
                  <a:pt x="363721" y="384116"/>
                </a:lnTo>
                <a:lnTo>
                  <a:pt x="812423" y="329728"/>
                </a:lnTo>
                <a:lnTo>
                  <a:pt x="1301916" y="268542"/>
                </a:lnTo>
                <a:lnTo>
                  <a:pt x="1366501" y="2617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EA23C164-CD5C-6848-86FC-84F01A6DD51D}"/>
              </a:ext>
            </a:extLst>
          </p:cNvPr>
          <p:cNvSpPr/>
          <p:nvPr/>
        </p:nvSpPr>
        <p:spPr>
          <a:xfrm>
            <a:off x="6138863" y="2890838"/>
            <a:ext cx="723900" cy="682625"/>
          </a:xfrm>
          <a:custGeom>
            <a:avLst/>
            <a:gdLst>
              <a:gd name="connsiteX0" fmla="*/ 300037 w 723900"/>
              <a:gd name="connsiteY0" fmla="*/ 238125 h 683418"/>
              <a:gd name="connsiteX1" fmla="*/ 361950 w 723900"/>
              <a:gd name="connsiteY1" fmla="*/ 157162 h 683418"/>
              <a:gd name="connsiteX2" fmla="*/ 392906 w 723900"/>
              <a:gd name="connsiteY2" fmla="*/ 116681 h 683418"/>
              <a:gd name="connsiteX3" fmla="*/ 409575 w 723900"/>
              <a:gd name="connsiteY3" fmla="*/ 88106 h 683418"/>
              <a:gd name="connsiteX4" fmla="*/ 414337 w 723900"/>
              <a:gd name="connsiteY4" fmla="*/ 69056 h 683418"/>
              <a:gd name="connsiteX5" fmla="*/ 414337 w 723900"/>
              <a:gd name="connsiteY5" fmla="*/ 35718 h 683418"/>
              <a:gd name="connsiteX6" fmla="*/ 414337 w 723900"/>
              <a:gd name="connsiteY6" fmla="*/ 0 h 683418"/>
              <a:gd name="connsiteX7" fmla="*/ 723900 w 723900"/>
              <a:gd name="connsiteY7" fmla="*/ 290512 h 683418"/>
              <a:gd name="connsiteX8" fmla="*/ 681037 w 723900"/>
              <a:gd name="connsiteY8" fmla="*/ 297656 h 683418"/>
              <a:gd name="connsiteX9" fmla="*/ 640556 w 723900"/>
              <a:gd name="connsiteY9" fmla="*/ 314325 h 683418"/>
              <a:gd name="connsiteX10" fmla="*/ 535781 w 723900"/>
              <a:gd name="connsiteY10" fmla="*/ 378618 h 683418"/>
              <a:gd name="connsiteX11" fmla="*/ 173831 w 723900"/>
              <a:gd name="connsiteY11" fmla="*/ 602456 h 683418"/>
              <a:gd name="connsiteX12" fmla="*/ 45243 w 723900"/>
              <a:gd name="connsiteY12" fmla="*/ 678656 h 683418"/>
              <a:gd name="connsiteX13" fmla="*/ 28575 w 723900"/>
              <a:gd name="connsiteY13" fmla="*/ 683418 h 683418"/>
              <a:gd name="connsiteX14" fmla="*/ 11906 w 723900"/>
              <a:gd name="connsiteY14" fmla="*/ 683418 h 683418"/>
              <a:gd name="connsiteX15" fmla="*/ 2381 w 723900"/>
              <a:gd name="connsiteY15" fmla="*/ 673893 h 683418"/>
              <a:gd name="connsiteX16" fmla="*/ 0 w 723900"/>
              <a:gd name="connsiteY16" fmla="*/ 657225 h 683418"/>
              <a:gd name="connsiteX17" fmla="*/ 11906 w 723900"/>
              <a:gd name="connsiteY17" fmla="*/ 628650 h 683418"/>
              <a:gd name="connsiteX18" fmla="*/ 61912 w 723900"/>
              <a:gd name="connsiteY18" fmla="*/ 557212 h 683418"/>
              <a:gd name="connsiteX19" fmla="*/ 185737 w 723900"/>
              <a:gd name="connsiteY19" fmla="*/ 397668 h 683418"/>
              <a:gd name="connsiteX20" fmla="*/ 300037 w 723900"/>
              <a:gd name="connsiteY20" fmla="*/ 238125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23900" h="683418">
                <a:moveTo>
                  <a:pt x="300037" y="238125"/>
                </a:moveTo>
                <a:lnTo>
                  <a:pt x="361950" y="157162"/>
                </a:lnTo>
                <a:lnTo>
                  <a:pt x="392906" y="116681"/>
                </a:lnTo>
                <a:lnTo>
                  <a:pt x="409575" y="88106"/>
                </a:lnTo>
                <a:lnTo>
                  <a:pt x="414337" y="69056"/>
                </a:lnTo>
                <a:lnTo>
                  <a:pt x="414337" y="35718"/>
                </a:lnTo>
                <a:lnTo>
                  <a:pt x="414337" y="0"/>
                </a:lnTo>
                <a:lnTo>
                  <a:pt x="723900" y="290512"/>
                </a:lnTo>
                <a:lnTo>
                  <a:pt x="681037" y="297656"/>
                </a:lnTo>
                <a:lnTo>
                  <a:pt x="640556" y="314325"/>
                </a:lnTo>
                <a:lnTo>
                  <a:pt x="535781" y="378618"/>
                </a:lnTo>
                <a:lnTo>
                  <a:pt x="173831" y="602456"/>
                </a:lnTo>
                <a:lnTo>
                  <a:pt x="45243" y="678656"/>
                </a:lnTo>
                <a:lnTo>
                  <a:pt x="28575" y="683418"/>
                </a:lnTo>
                <a:lnTo>
                  <a:pt x="11906" y="683418"/>
                </a:lnTo>
                <a:lnTo>
                  <a:pt x="2381" y="673893"/>
                </a:lnTo>
                <a:lnTo>
                  <a:pt x="0" y="657225"/>
                </a:lnTo>
                <a:lnTo>
                  <a:pt x="11906" y="628650"/>
                </a:lnTo>
                <a:lnTo>
                  <a:pt x="61912" y="557212"/>
                </a:lnTo>
                <a:lnTo>
                  <a:pt x="185737" y="397668"/>
                </a:lnTo>
                <a:lnTo>
                  <a:pt x="300037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25A7179-04AB-2144-8D15-B6B48BCE60FD}"/>
              </a:ext>
            </a:extLst>
          </p:cNvPr>
          <p:cNvSpPr/>
          <p:nvPr/>
        </p:nvSpPr>
        <p:spPr>
          <a:xfrm>
            <a:off x="5141913" y="3876675"/>
            <a:ext cx="1025525" cy="2125663"/>
          </a:xfrm>
          <a:custGeom>
            <a:avLst/>
            <a:gdLst>
              <a:gd name="connsiteX0" fmla="*/ 793789 w 1026597"/>
              <a:gd name="connsiteY0" fmla="*/ 675983 h 2126120"/>
              <a:gd name="connsiteX1" fmla="*/ 844278 w 1026597"/>
              <a:gd name="connsiteY1" fmla="*/ 516103 h 2126120"/>
              <a:gd name="connsiteX2" fmla="*/ 886351 w 1026597"/>
              <a:gd name="connsiteY2" fmla="*/ 387077 h 2126120"/>
              <a:gd name="connsiteX3" fmla="*/ 905986 w 1026597"/>
              <a:gd name="connsiteY3" fmla="*/ 316954 h 2126120"/>
              <a:gd name="connsiteX4" fmla="*/ 922815 w 1026597"/>
              <a:gd name="connsiteY4" fmla="*/ 260856 h 2126120"/>
              <a:gd name="connsiteX5" fmla="*/ 936840 w 1026597"/>
              <a:gd name="connsiteY5" fmla="*/ 230002 h 2126120"/>
              <a:gd name="connsiteX6" fmla="*/ 950864 w 1026597"/>
              <a:gd name="connsiteY6" fmla="*/ 207563 h 2126120"/>
              <a:gd name="connsiteX7" fmla="*/ 970498 w 1026597"/>
              <a:gd name="connsiteY7" fmla="*/ 185124 h 2126120"/>
              <a:gd name="connsiteX8" fmla="*/ 992938 w 1026597"/>
              <a:gd name="connsiteY8" fmla="*/ 168294 h 2126120"/>
              <a:gd name="connsiteX9" fmla="*/ 1012572 w 1026597"/>
              <a:gd name="connsiteY9" fmla="*/ 154270 h 2126120"/>
              <a:gd name="connsiteX10" fmla="*/ 1026597 w 1026597"/>
              <a:gd name="connsiteY10" fmla="*/ 126221 h 2126120"/>
              <a:gd name="connsiteX11" fmla="*/ 611470 w 1026597"/>
              <a:gd name="connsiteY11" fmla="*/ 0 h 2126120"/>
              <a:gd name="connsiteX12" fmla="*/ 633910 w 1026597"/>
              <a:gd name="connsiteY12" fmla="*/ 8415 h 2126120"/>
              <a:gd name="connsiteX13" fmla="*/ 645129 w 1026597"/>
              <a:gd name="connsiteY13" fmla="*/ 22439 h 2126120"/>
              <a:gd name="connsiteX14" fmla="*/ 661959 w 1026597"/>
              <a:gd name="connsiteY14" fmla="*/ 44878 h 2126120"/>
              <a:gd name="connsiteX15" fmla="*/ 673178 w 1026597"/>
              <a:gd name="connsiteY15" fmla="*/ 75732 h 2126120"/>
              <a:gd name="connsiteX16" fmla="*/ 675983 w 1026597"/>
              <a:gd name="connsiteY16" fmla="*/ 109391 h 2126120"/>
              <a:gd name="connsiteX17" fmla="*/ 675983 w 1026597"/>
              <a:gd name="connsiteY17" fmla="*/ 154270 h 2126120"/>
              <a:gd name="connsiteX18" fmla="*/ 670373 w 1026597"/>
              <a:gd name="connsiteY18" fmla="*/ 224392 h 2126120"/>
              <a:gd name="connsiteX19" fmla="*/ 653544 w 1026597"/>
              <a:gd name="connsiteY19" fmla="*/ 316954 h 2126120"/>
              <a:gd name="connsiteX20" fmla="*/ 628300 w 1026597"/>
              <a:gd name="connsiteY20" fmla="*/ 420736 h 2126120"/>
              <a:gd name="connsiteX21" fmla="*/ 575006 w 1026597"/>
              <a:gd name="connsiteY21" fmla="*/ 600250 h 2126120"/>
              <a:gd name="connsiteX22" fmla="*/ 524518 w 1026597"/>
              <a:gd name="connsiteY22" fmla="*/ 748910 h 2126120"/>
              <a:gd name="connsiteX23" fmla="*/ 454395 w 1026597"/>
              <a:gd name="connsiteY23" fmla="*/ 956473 h 2126120"/>
              <a:gd name="connsiteX24" fmla="*/ 370248 w 1026597"/>
              <a:gd name="connsiteY24" fmla="*/ 1172451 h 2126120"/>
              <a:gd name="connsiteX25" fmla="*/ 269271 w 1026597"/>
              <a:gd name="connsiteY25" fmla="*/ 1399649 h 2126120"/>
              <a:gd name="connsiteX26" fmla="*/ 207564 w 1026597"/>
              <a:gd name="connsiteY26" fmla="*/ 1511845 h 2126120"/>
              <a:gd name="connsiteX27" fmla="*/ 165490 w 1026597"/>
              <a:gd name="connsiteY27" fmla="*/ 1576358 h 2126120"/>
              <a:gd name="connsiteX28" fmla="*/ 143051 w 1026597"/>
              <a:gd name="connsiteY28" fmla="*/ 1604407 h 2126120"/>
              <a:gd name="connsiteX29" fmla="*/ 117806 w 1026597"/>
              <a:gd name="connsiteY29" fmla="*/ 1629651 h 2126120"/>
              <a:gd name="connsiteX30" fmla="*/ 86952 w 1026597"/>
              <a:gd name="connsiteY30" fmla="*/ 1646481 h 2126120"/>
              <a:gd name="connsiteX31" fmla="*/ 47684 w 1026597"/>
              <a:gd name="connsiteY31" fmla="*/ 1657700 h 2126120"/>
              <a:gd name="connsiteX32" fmla="*/ 0 w 1026597"/>
              <a:gd name="connsiteY32" fmla="*/ 2016729 h 2126120"/>
              <a:gd name="connsiteX33" fmla="*/ 22440 w 1026597"/>
              <a:gd name="connsiteY33" fmla="*/ 2067217 h 2126120"/>
              <a:gd name="connsiteX34" fmla="*/ 30854 w 1026597"/>
              <a:gd name="connsiteY34" fmla="*/ 2086851 h 2126120"/>
              <a:gd name="connsiteX35" fmla="*/ 44879 w 1026597"/>
              <a:gd name="connsiteY35" fmla="*/ 2103681 h 2126120"/>
              <a:gd name="connsiteX36" fmla="*/ 56098 w 1026597"/>
              <a:gd name="connsiteY36" fmla="*/ 2114900 h 2126120"/>
              <a:gd name="connsiteX37" fmla="*/ 81343 w 1026597"/>
              <a:gd name="connsiteY37" fmla="*/ 2126120 h 2126120"/>
              <a:gd name="connsiteX38" fmla="*/ 98172 w 1026597"/>
              <a:gd name="connsiteY38" fmla="*/ 2126120 h 2126120"/>
              <a:gd name="connsiteX39" fmla="*/ 117806 w 1026597"/>
              <a:gd name="connsiteY39" fmla="*/ 2117705 h 2126120"/>
              <a:gd name="connsiteX40" fmla="*/ 173905 w 1026597"/>
              <a:gd name="connsiteY40" fmla="*/ 2064412 h 2126120"/>
              <a:gd name="connsiteX41" fmla="*/ 249637 w 1026597"/>
              <a:gd name="connsiteY41" fmla="*/ 1971850 h 2126120"/>
              <a:gd name="connsiteX42" fmla="*/ 291711 w 1026597"/>
              <a:gd name="connsiteY42" fmla="*/ 1912947 h 2126120"/>
              <a:gd name="connsiteX43" fmla="*/ 339394 w 1026597"/>
              <a:gd name="connsiteY43" fmla="*/ 1834410 h 2126120"/>
              <a:gd name="connsiteX44" fmla="*/ 384273 w 1026597"/>
              <a:gd name="connsiteY44" fmla="*/ 1744653 h 2126120"/>
              <a:gd name="connsiteX45" fmla="*/ 482444 w 1026597"/>
              <a:gd name="connsiteY45" fmla="*/ 1528675 h 2126120"/>
              <a:gd name="connsiteX46" fmla="*/ 597446 w 1026597"/>
              <a:gd name="connsiteY46" fmla="*/ 1262208 h 2126120"/>
              <a:gd name="connsiteX47" fmla="*/ 659154 w 1026597"/>
              <a:gd name="connsiteY47" fmla="*/ 1096719 h 2126120"/>
              <a:gd name="connsiteX48" fmla="*/ 690008 w 1026597"/>
              <a:gd name="connsiteY48" fmla="*/ 1006962 h 2126120"/>
              <a:gd name="connsiteX49" fmla="*/ 793789 w 1026597"/>
              <a:gd name="connsiteY49" fmla="*/ 675983 h 212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026597" h="2126120">
                <a:moveTo>
                  <a:pt x="793789" y="675983"/>
                </a:moveTo>
                <a:lnTo>
                  <a:pt x="844278" y="516103"/>
                </a:lnTo>
                <a:lnTo>
                  <a:pt x="886351" y="387077"/>
                </a:lnTo>
                <a:lnTo>
                  <a:pt x="905986" y="316954"/>
                </a:lnTo>
                <a:lnTo>
                  <a:pt x="922815" y="260856"/>
                </a:lnTo>
                <a:lnTo>
                  <a:pt x="936840" y="230002"/>
                </a:lnTo>
                <a:lnTo>
                  <a:pt x="950864" y="207563"/>
                </a:lnTo>
                <a:lnTo>
                  <a:pt x="970498" y="185124"/>
                </a:lnTo>
                <a:lnTo>
                  <a:pt x="992938" y="168294"/>
                </a:lnTo>
                <a:lnTo>
                  <a:pt x="1012572" y="154270"/>
                </a:lnTo>
                <a:lnTo>
                  <a:pt x="1026597" y="126221"/>
                </a:lnTo>
                <a:lnTo>
                  <a:pt x="611470" y="0"/>
                </a:lnTo>
                <a:lnTo>
                  <a:pt x="633910" y="8415"/>
                </a:lnTo>
                <a:lnTo>
                  <a:pt x="645129" y="22439"/>
                </a:lnTo>
                <a:lnTo>
                  <a:pt x="661959" y="44878"/>
                </a:lnTo>
                <a:lnTo>
                  <a:pt x="673178" y="75732"/>
                </a:lnTo>
                <a:lnTo>
                  <a:pt x="675983" y="109391"/>
                </a:lnTo>
                <a:lnTo>
                  <a:pt x="675983" y="154270"/>
                </a:lnTo>
                <a:lnTo>
                  <a:pt x="670373" y="224392"/>
                </a:lnTo>
                <a:lnTo>
                  <a:pt x="653544" y="316954"/>
                </a:lnTo>
                <a:lnTo>
                  <a:pt x="628300" y="420736"/>
                </a:lnTo>
                <a:lnTo>
                  <a:pt x="575006" y="600250"/>
                </a:lnTo>
                <a:lnTo>
                  <a:pt x="524518" y="748910"/>
                </a:lnTo>
                <a:lnTo>
                  <a:pt x="454395" y="956473"/>
                </a:lnTo>
                <a:lnTo>
                  <a:pt x="370248" y="1172451"/>
                </a:lnTo>
                <a:lnTo>
                  <a:pt x="269271" y="1399649"/>
                </a:lnTo>
                <a:lnTo>
                  <a:pt x="207564" y="1511845"/>
                </a:lnTo>
                <a:lnTo>
                  <a:pt x="165490" y="1576358"/>
                </a:lnTo>
                <a:lnTo>
                  <a:pt x="143051" y="1604407"/>
                </a:lnTo>
                <a:lnTo>
                  <a:pt x="117806" y="1629651"/>
                </a:lnTo>
                <a:lnTo>
                  <a:pt x="86952" y="1646481"/>
                </a:lnTo>
                <a:lnTo>
                  <a:pt x="47684" y="1657700"/>
                </a:lnTo>
                <a:lnTo>
                  <a:pt x="0" y="2016729"/>
                </a:lnTo>
                <a:lnTo>
                  <a:pt x="22440" y="2067217"/>
                </a:lnTo>
                <a:lnTo>
                  <a:pt x="30854" y="2086851"/>
                </a:lnTo>
                <a:lnTo>
                  <a:pt x="44879" y="2103681"/>
                </a:lnTo>
                <a:lnTo>
                  <a:pt x="56098" y="2114900"/>
                </a:lnTo>
                <a:lnTo>
                  <a:pt x="81343" y="2126120"/>
                </a:lnTo>
                <a:lnTo>
                  <a:pt x="98172" y="2126120"/>
                </a:lnTo>
                <a:lnTo>
                  <a:pt x="117806" y="2117705"/>
                </a:lnTo>
                <a:lnTo>
                  <a:pt x="173905" y="2064412"/>
                </a:lnTo>
                <a:lnTo>
                  <a:pt x="249637" y="1971850"/>
                </a:lnTo>
                <a:lnTo>
                  <a:pt x="291711" y="1912947"/>
                </a:lnTo>
                <a:lnTo>
                  <a:pt x="339394" y="1834410"/>
                </a:lnTo>
                <a:lnTo>
                  <a:pt x="384273" y="1744653"/>
                </a:lnTo>
                <a:lnTo>
                  <a:pt x="482444" y="1528675"/>
                </a:lnTo>
                <a:lnTo>
                  <a:pt x="597446" y="1262208"/>
                </a:lnTo>
                <a:lnTo>
                  <a:pt x="659154" y="1096719"/>
                </a:lnTo>
                <a:lnTo>
                  <a:pt x="690008" y="1006962"/>
                </a:lnTo>
                <a:lnTo>
                  <a:pt x="793789" y="67598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D9086E5E-C586-6D4E-A369-1AB514F0461A}"/>
              </a:ext>
            </a:extLst>
          </p:cNvPr>
          <p:cNvSpPr/>
          <p:nvPr/>
        </p:nvSpPr>
        <p:spPr>
          <a:xfrm>
            <a:off x="4652963" y="5389563"/>
            <a:ext cx="595312" cy="555625"/>
          </a:xfrm>
          <a:custGeom>
            <a:avLst/>
            <a:gdLst>
              <a:gd name="connsiteX0" fmla="*/ 226218 w 595312"/>
              <a:gd name="connsiteY0" fmla="*/ 59531 h 557212"/>
              <a:gd name="connsiteX1" fmla="*/ 459581 w 595312"/>
              <a:gd name="connsiteY1" fmla="*/ 130969 h 557212"/>
              <a:gd name="connsiteX2" fmla="*/ 514350 w 595312"/>
              <a:gd name="connsiteY2" fmla="*/ 147637 h 557212"/>
              <a:gd name="connsiteX3" fmla="*/ 535781 w 595312"/>
              <a:gd name="connsiteY3" fmla="*/ 147637 h 557212"/>
              <a:gd name="connsiteX4" fmla="*/ 595312 w 595312"/>
              <a:gd name="connsiteY4" fmla="*/ 135731 h 557212"/>
              <a:gd name="connsiteX5" fmla="*/ 511968 w 595312"/>
              <a:gd name="connsiteY5" fmla="*/ 557212 h 557212"/>
              <a:gd name="connsiteX6" fmla="*/ 485775 w 595312"/>
              <a:gd name="connsiteY6" fmla="*/ 497681 h 557212"/>
              <a:gd name="connsiteX7" fmla="*/ 473868 w 595312"/>
              <a:gd name="connsiteY7" fmla="*/ 473869 h 557212"/>
              <a:gd name="connsiteX8" fmla="*/ 452437 w 595312"/>
              <a:gd name="connsiteY8" fmla="*/ 433387 h 557212"/>
              <a:gd name="connsiteX9" fmla="*/ 419100 w 595312"/>
              <a:gd name="connsiteY9" fmla="*/ 385762 h 557212"/>
              <a:gd name="connsiteX10" fmla="*/ 383381 w 595312"/>
              <a:gd name="connsiteY10" fmla="*/ 342900 h 557212"/>
              <a:gd name="connsiteX11" fmla="*/ 309562 w 595312"/>
              <a:gd name="connsiteY11" fmla="*/ 269081 h 557212"/>
              <a:gd name="connsiteX12" fmla="*/ 216693 w 595312"/>
              <a:gd name="connsiteY12" fmla="*/ 188119 h 557212"/>
              <a:gd name="connsiteX13" fmla="*/ 133350 w 595312"/>
              <a:gd name="connsiteY13" fmla="*/ 123825 h 557212"/>
              <a:gd name="connsiteX14" fmla="*/ 64293 w 595312"/>
              <a:gd name="connsiteY14" fmla="*/ 76200 h 557212"/>
              <a:gd name="connsiteX15" fmla="*/ 30956 w 595312"/>
              <a:gd name="connsiteY15" fmla="*/ 54769 h 557212"/>
              <a:gd name="connsiteX16" fmla="*/ 14287 w 595312"/>
              <a:gd name="connsiteY16" fmla="*/ 42862 h 557212"/>
              <a:gd name="connsiteX17" fmla="*/ 0 w 595312"/>
              <a:gd name="connsiteY17" fmla="*/ 21431 h 557212"/>
              <a:gd name="connsiteX18" fmla="*/ 2381 w 595312"/>
              <a:gd name="connsiteY18" fmla="*/ 11906 h 557212"/>
              <a:gd name="connsiteX19" fmla="*/ 9525 w 595312"/>
              <a:gd name="connsiteY19" fmla="*/ 2381 h 557212"/>
              <a:gd name="connsiteX20" fmla="*/ 23812 w 595312"/>
              <a:gd name="connsiteY20" fmla="*/ 0 h 557212"/>
              <a:gd name="connsiteX21" fmla="*/ 61912 w 595312"/>
              <a:gd name="connsiteY21" fmla="*/ 9525 h 557212"/>
              <a:gd name="connsiteX22" fmla="*/ 123825 w 595312"/>
              <a:gd name="connsiteY22" fmla="*/ 26194 h 557212"/>
              <a:gd name="connsiteX23" fmla="*/ 226218 w 595312"/>
              <a:gd name="connsiteY23" fmla="*/ 59531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95312" h="557212">
                <a:moveTo>
                  <a:pt x="226218" y="59531"/>
                </a:moveTo>
                <a:lnTo>
                  <a:pt x="459581" y="130969"/>
                </a:lnTo>
                <a:lnTo>
                  <a:pt x="514350" y="147637"/>
                </a:lnTo>
                <a:lnTo>
                  <a:pt x="535781" y="147637"/>
                </a:lnTo>
                <a:lnTo>
                  <a:pt x="595312" y="135731"/>
                </a:lnTo>
                <a:lnTo>
                  <a:pt x="511968" y="557212"/>
                </a:lnTo>
                <a:lnTo>
                  <a:pt x="485775" y="497681"/>
                </a:lnTo>
                <a:lnTo>
                  <a:pt x="473868" y="473869"/>
                </a:lnTo>
                <a:lnTo>
                  <a:pt x="452437" y="433387"/>
                </a:lnTo>
                <a:lnTo>
                  <a:pt x="419100" y="385762"/>
                </a:lnTo>
                <a:lnTo>
                  <a:pt x="383381" y="342900"/>
                </a:lnTo>
                <a:lnTo>
                  <a:pt x="309562" y="269081"/>
                </a:lnTo>
                <a:lnTo>
                  <a:pt x="216693" y="188119"/>
                </a:lnTo>
                <a:lnTo>
                  <a:pt x="133350" y="123825"/>
                </a:lnTo>
                <a:lnTo>
                  <a:pt x="64293" y="76200"/>
                </a:lnTo>
                <a:lnTo>
                  <a:pt x="30956" y="54769"/>
                </a:lnTo>
                <a:lnTo>
                  <a:pt x="14287" y="42862"/>
                </a:lnTo>
                <a:lnTo>
                  <a:pt x="0" y="21431"/>
                </a:lnTo>
                <a:lnTo>
                  <a:pt x="2381" y="11906"/>
                </a:lnTo>
                <a:lnTo>
                  <a:pt x="9525" y="2381"/>
                </a:lnTo>
                <a:lnTo>
                  <a:pt x="23812" y="0"/>
                </a:lnTo>
                <a:lnTo>
                  <a:pt x="61912" y="9525"/>
                </a:lnTo>
                <a:lnTo>
                  <a:pt x="123825" y="26194"/>
                </a:lnTo>
                <a:lnTo>
                  <a:pt x="226218" y="59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83B9E35D-6407-7748-8C1A-4C0DF170954B}"/>
              </a:ext>
            </a:extLst>
          </p:cNvPr>
          <p:cNvSpPr/>
          <p:nvPr/>
        </p:nvSpPr>
        <p:spPr>
          <a:xfrm>
            <a:off x="3192463" y="3141663"/>
            <a:ext cx="1808162" cy="2801937"/>
          </a:xfrm>
          <a:custGeom>
            <a:avLst/>
            <a:gdLst>
              <a:gd name="connsiteX0" fmla="*/ 1419149 w 1806854"/>
              <a:gd name="connsiteY0" fmla="*/ 544983 h 2801722"/>
              <a:gd name="connsiteX1" fmla="*/ 1433779 w 1806854"/>
              <a:gd name="connsiteY1" fmla="*/ 435255 h 2801722"/>
              <a:gd name="connsiteX2" fmla="*/ 1441094 w 1806854"/>
              <a:gd name="connsiteY2" fmla="*/ 336500 h 2801722"/>
              <a:gd name="connsiteX3" fmla="*/ 1437437 w 1806854"/>
              <a:gd name="connsiteY3" fmla="*/ 285293 h 2801722"/>
              <a:gd name="connsiteX4" fmla="*/ 1430121 w 1806854"/>
              <a:gd name="connsiteY4" fmla="*/ 241402 h 2801722"/>
              <a:gd name="connsiteX5" fmla="*/ 1411833 w 1806854"/>
              <a:gd name="connsiteY5" fmla="*/ 201168 h 2801722"/>
              <a:gd name="connsiteX6" fmla="*/ 1393545 w 1806854"/>
              <a:gd name="connsiteY6" fmla="*/ 164592 h 2801722"/>
              <a:gd name="connsiteX7" fmla="*/ 1356969 w 1806854"/>
              <a:gd name="connsiteY7" fmla="*/ 120701 h 2801722"/>
              <a:gd name="connsiteX8" fmla="*/ 1316736 w 1806854"/>
              <a:gd name="connsiteY8" fmla="*/ 84125 h 2801722"/>
              <a:gd name="connsiteX9" fmla="*/ 1283817 w 1806854"/>
              <a:gd name="connsiteY9" fmla="*/ 62180 h 2801722"/>
              <a:gd name="connsiteX10" fmla="*/ 1269187 w 1806854"/>
              <a:gd name="connsiteY10" fmla="*/ 43892 h 2801722"/>
              <a:gd name="connsiteX11" fmla="*/ 1258214 w 1806854"/>
              <a:gd name="connsiteY11" fmla="*/ 21946 h 2801722"/>
              <a:gd name="connsiteX12" fmla="*/ 1261872 w 1806854"/>
              <a:gd name="connsiteY12" fmla="*/ 7316 h 2801722"/>
              <a:gd name="connsiteX13" fmla="*/ 1272845 w 1806854"/>
              <a:gd name="connsiteY13" fmla="*/ 0 h 2801722"/>
              <a:gd name="connsiteX14" fmla="*/ 1313078 w 1806854"/>
              <a:gd name="connsiteY14" fmla="*/ 0 h 2801722"/>
              <a:gd name="connsiteX15" fmla="*/ 1356969 w 1806854"/>
              <a:gd name="connsiteY15" fmla="*/ 0 h 2801722"/>
              <a:gd name="connsiteX16" fmla="*/ 1444752 w 1806854"/>
              <a:gd name="connsiteY16" fmla="*/ 18288 h 2801722"/>
              <a:gd name="connsiteX17" fmla="*/ 1543507 w 1806854"/>
              <a:gd name="connsiteY17" fmla="*/ 40234 h 2801722"/>
              <a:gd name="connsiteX18" fmla="*/ 1602029 w 1806854"/>
              <a:gd name="connsiteY18" fmla="*/ 58522 h 2801722"/>
              <a:gd name="connsiteX19" fmla="*/ 1675181 w 1806854"/>
              <a:gd name="connsiteY19" fmla="*/ 95098 h 2801722"/>
              <a:gd name="connsiteX20" fmla="*/ 1722729 w 1806854"/>
              <a:gd name="connsiteY20" fmla="*/ 120701 h 2801722"/>
              <a:gd name="connsiteX21" fmla="*/ 1755648 w 1806854"/>
              <a:gd name="connsiteY21" fmla="*/ 146304 h 2801722"/>
              <a:gd name="connsiteX22" fmla="*/ 1784909 w 1806854"/>
              <a:gd name="connsiteY22" fmla="*/ 179223 h 2801722"/>
              <a:gd name="connsiteX23" fmla="*/ 1803197 w 1806854"/>
              <a:gd name="connsiteY23" fmla="*/ 212141 h 2801722"/>
              <a:gd name="connsiteX24" fmla="*/ 1806854 w 1806854"/>
              <a:gd name="connsiteY24" fmla="*/ 230429 h 2801722"/>
              <a:gd name="connsiteX25" fmla="*/ 1795881 w 1806854"/>
              <a:gd name="connsiteY25" fmla="*/ 259690 h 2801722"/>
              <a:gd name="connsiteX26" fmla="*/ 1766621 w 1806854"/>
              <a:gd name="connsiteY26" fmla="*/ 277978 h 2801722"/>
              <a:gd name="connsiteX27" fmla="*/ 1737360 w 1806854"/>
              <a:gd name="connsiteY27" fmla="*/ 296266 h 2801722"/>
              <a:gd name="connsiteX28" fmla="*/ 1719072 w 1806854"/>
              <a:gd name="connsiteY28" fmla="*/ 314554 h 2801722"/>
              <a:gd name="connsiteX29" fmla="*/ 1697126 w 1806854"/>
              <a:gd name="connsiteY29" fmla="*/ 358445 h 2801722"/>
              <a:gd name="connsiteX30" fmla="*/ 1678838 w 1806854"/>
              <a:gd name="connsiteY30" fmla="*/ 431597 h 2801722"/>
              <a:gd name="connsiteX31" fmla="*/ 1649577 w 1806854"/>
              <a:gd name="connsiteY31" fmla="*/ 672999 h 2801722"/>
              <a:gd name="connsiteX32" fmla="*/ 1634947 w 1806854"/>
              <a:gd name="connsiteY32" fmla="*/ 742493 h 2801722"/>
              <a:gd name="connsiteX33" fmla="*/ 1602029 w 1806854"/>
              <a:gd name="connsiteY33" fmla="*/ 899770 h 2801722"/>
              <a:gd name="connsiteX34" fmla="*/ 1506931 w 1806854"/>
              <a:gd name="connsiteY34" fmla="*/ 1166775 h 2801722"/>
              <a:gd name="connsiteX35" fmla="*/ 1455725 w 1806854"/>
              <a:gd name="connsiteY35" fmla="*/ 1287476 h 2801722"/>
              <a:gd name="connsiteX36" fmla="*/ 1353312 w 1806854"/>
              <a:gd name="connsiteY36" fmla="*/ 1503274 h 2801722"/>
              <a:gd name="connsiteX37" fmla="*/ 1280160 w 1806854"/>
              <a:gd name="connsiteY37" fmla="*/ 1638605 h 2801722"/>
              <a:gd name="connsiteX38" fmla="*/ 1185062 w 1806854"/>
              <a:gd name="connsiteY38" fmla="*/ 1792224 h 2801722"/>
              <a:gd name="connsiteX39" fmla="*/ 1126541 w 1806854"/>
              <a:gd name="connsiteY39" fmla="*/ 1872692 h 2801722"/>
              <a:gd name="connsiteX40" fmla="*/ 1035101 w 1806854"/>
              <a:gd name="connsiteY40" fmla="*/ 1986077 h 2801722"/>
              <a:gd name="connsiteX41" fmla="*/ 914400 w 1806854"/>
              <a:gd name="connsiteY41" fmla="*/ 2110436 h 2801722"/>
              <a:gd name="connsiteX42" fmla="*/ 790041 w 1806854"/>
              <a:gd name="connsiteY42" fmla="*/ 2231136 h 2801722"/>
              <a:gd name="connsiteX43" fmla="*/ 640080 w 1806854"/>
              <a:gd name="connsiteY43" fmla="*/ 2366468 h 2801722"/>
              <a:gd name="connsiteX44" fmla="*/ 446227 w 1806854"/>
              <a:gd name="connsiteY44" fmla="*/ 2523744 h 2801722"/>
              <a:gd name="connsiteX45" fmla="*/ 263347 w 1806854"/>
              <a:gd name="connsiteY45" fmla="*/ 2655418 h 2801722"/>
              <a:gd name="connsiteX46" fmla="*/ 84125 w 1806854"/>
              <a:gd name="connsiteY46" fmla="*/ 2772461 h 2801722"/>
              <a:gd name="connsiteX47" fmla="*/ 29261 w 1806854"/>
              <a:gd name="connsiteY47" fmla="*/ 2801722 h 2801722"/>
              <a:gd name="connsiteX48" fmla="*/ 18288 w 1806854"/>
              <a:gd name="connsiteY48" fmla="*/ 2801722 h 2801722"/>
              <a:gd name="connsiteX49" fmla="*/ 7315 w 1806854"/>
              <a:gd name="connsiteY49" fmla="*/ 2794407 h 2801722"/>
              <a:gd name="connsiteX50" fmla="*/ 0 w 1806854"/>
              <a:gd name="connsiteY50" fmla="*/ 2779776 h 2801722"/>
              <a:gd name="connsiteX51" fmla="*/ 3657 w 1806854"/>
              <a:gd name="connsiteY51" fmla="*/ 2761488 h 2801722"/>
              <a:gd name="connsiteX52" fmla="*/ 21945 w 1806854"/>
              <a:gd name="connsiteY52" fmla="*/ 2735885 h 2801722"/>
              <a:gd name="connsiteX53" fmla="*/ 157277 w 1806854"/>
              <a:gd name="connsiteY53" fmla="*/ 2626157 h 2801722"/>
              <a:gd name="connsiteX54" fmla="*/ 321869 w 1806854"/>
              <a:gd name="connsiteY54" fmla="*/ 2487168 h 2801722"/>
              <a:gd name="connsiteX55" fmla="*/ 497433 w 1806854"/>
              <a:gd name="connsiteY55" fmla="*/ 2326234 h 2801722"/>
              <a:gd name="connsiteX56" fmla="*/ 698601 w 1806854"/>
              <a:gd name="connsiteY56" fmla="*/ 2114093 h 2801722"/>
              <a:gd name="connsiteX57" fmla="*/ 848563 w 1806854"/>
              <a:gd name="connsiteY57" fmla="*/ 1931213 h 2801722"/>
              <a:gd name="connsiteX58" fmla="*/ 925373 w 1806854"/>
              <a:gd name="connsiteY58" fmla="*/ 1821485 h 2801722"/>
              <a:gd name="connsiteX59" fmla="*/ 998525 w 1806854"/>
              <a:gd name="connsiteY59" fmla="*/ 1704442 h 2801722"/>
              <a:gd name="connsiteX60" fmla="*/ 1060704 w 1806854"/>
              <a:gd name="connsiteY60" fmla="*/ 1598372 h 2801722"/>
              <a:gd name="connsiteX61" fmla="*/ 1111910 w 1806854"/>
              <a:gd name="connsiteY61" fmla="*/ 1506932 h 2801722"/>
              <a:gd name="connsiteX62" fmla="*/ 1155801 w 1806854"/>
              <a:gd name="connsiteY62" fmla="*/ 1419149 h 2801722"/>
              <a:gd name="connsiteX63" fmla="*/ 1210665 w 1806854"/>
              <a:gd name="connsiteY63" fmla="*/ 1291133 h 2801722"/>
              <a:gd name="connsiteX64" fmla="*/ 1258214 w 1806854"/>
              <a:gd name="connsiteY64" fmla="*/ 1174090 h 2801722"/>
              <a:gd name="connsiteX65" fmla="*/ 1294790 w 1806854"/>
              <a:gd name="connsiteY65" fmla="*/ 1068020 h 2801722"/>
              <a:gd name="connsiteX66" fmla="*/ 1335024 w 1806854"/>
              <a:gd name="connsiteY66" fmla="*/ 943661 h 2801722"/>
              <a:gd name="connsiteX67" fmla="*/ 1408176 w 1806854"/>
              <a:gd name="connsiteY67" fmla="*/ 607162 h 2801722"/>
              <a:gd name="connsiteX68" fmla="*/ 1419149 w 1806854"/>
              <a:gd name="connsiteY68" fmla="*/ 544983 h 2801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806854" h="2801722">
                <a:moveTo>
                  <a:pt x="1419149" y="544983"/>
                </a:moveTo>
                <a:lnTo>
                  <a:pt x="1433779" y="435255"/>
                </a:lnTo>
                <a:lnTo>
                  <a:pt x="1441094" y="336500"/>
                </a:lnTo>
                <a:lnTo>
                  <a:pt x="1437437" y="285293"/>
                </a:lnTo>
                <a:lnTo>
                  <a:pt x="1430121" y="241402"/>
                </a:lnTo>
                <a:lnTo>
                  <a:pt x="1411833" y="201168"/>
                </a:lnTo>
                <a:lnTo>
                  <a:pt x="1393545" y="164592"/>
                </a:lnTo>
                <a:lnTo>
                  <a:pt x="1356969" y="120701"/>
                </a:lnTo>
                <a:lnTo>
                  <a:pt x="1316736" y="84125"/>
                </a:lnTo>
                <a:lnTo>
                  <a:pt x="1283817" y="62180"/>
                </a:lnTo>
                <a:lnTo>
                  <a:pt x="1269187" y="43892"/>
                </a:lnTo>
                <a:lnTo>
                  <a:pt x="1258214" y="21946"/>
                </a:lnTo>
                <a:lnTo>
                  <a:pt x="1261872" y="7316"/>
                </a:lnTo>
                <a:lnTo>
                  <a:pt x="1272845" y="0"/>
                </a:lnTo>
                <a:lnTo>
                  <a:pt x="1313078" y="0"/>
                </a:lnTo>
                <a:lnTo>
                  <a:pt x="1356969" y="0"/>
                </a:lnTo>
                <a:lnTo>
                  <a:pt x="1444752" y="18288"/>
                </a:lnTo>
                <a:lnTo>
                  <a:pt x="1543507" y="40234"/>
                </a:lnTo>
                <a:lnTo>
                  <a:pt x="1602029" y="58522"/>
                </a:lnTo>
                <a:lnTo>
                  <a:pt x="1675181" y="95098"/>
                </a:lnTo>
                <a:lnTo>
                  <a:pt x="1722729" y="120701"/>
                </a:lnTo>
                <a:lnTo>
                  <a:pt x="1755648" y="146304"/>
                </a:lnTo>
                <a:lnTo>
                  <a:pt x="1784909" y="179223"/>
                </a:lnTo>
                <a:lnTo>
                  <a:pt x="1803197" y="212141"/>
                </a:lnTo>
                <a:lnTo>
                  <a:pt x="1806854" y="230429"/>
                </a:lnTo>
                <a:lnTo>
                  <a:pt x="1795881" y="259690"/>
                </a:lnTo>
                <a:lnTo>
                  <a:pt x="1766621" y="277978"/>
                </a:lnTo>
                <a:lnTo>
                  <a:pt x="1737360" y="296266"/>
                </a:lnTo>
                <a:lnTo>
                  <a:pt x="1719072" y="314554"/>
                </a:lnTo>
                <a:lnTo>
                  <a:pt x="1697126" y="358445"/>
                </a:lnTo>
                <a:lnTo>
                  <a:pt x="1678838" y="431597"/>
                </a:lnTo>
                <a:lnTo>
                  <a:pt x="1649577" y="672999"/>
                </a:lnTo>
                <a:lnTo>
                  <a:pt x="1634947" y="742493"/>
                </a:lnTo>
                <a:lnTo>
                  <a:pt x="1602029" y="899770"/>
                </a:lnTo>
                <a:lnTo>
                  <a:pt x="1506931" y="1166775"/>
                </a:lnTo>
                <a:lnTo>
                  <a:pt x="1455725" y="1287476"/>
                </a:lnTo>
                <a:lnTo>
                  <a:pt x="1353312" y="1503274"/>
                </a:lnTo>
                <a:lnTo>
                  <a:pt x="1280160" y="1638605"/>
                </a:lnTo>
                <a:lnTo>
                  <a:pt x="1185062" y="1792224"/>
                </a:lnTo>
                <a:lnTo>
                  <a:pt x="1126541" y="1872692"/>
                </a:lnTo>
                <a:lnTo>
                  <a:pt x="1035101" y="1986077"/>
                </a:lnTo>
                <a:lnTo>
                  <a:pt x="914400" y="2110436"/>
                </a:lnTo>
                <a:lnTo>
                  <a:pt x="790041" y="2231136"/>
                </a:lnTo>
                <a:lnTo>
                  <a:pt x="640080" y="2366468"/>
                </a:lnTo>
                <a:lnTo>
                  <a:pt x="446227" y="2523744"/>
                </a:lnTo>
                <a:lnTo>
                  <a:pt x="263347" y="2655418"/>
                </a:lnTo>
                <a:lnTo>
                  <a:pt x="84125" y="2772461"/>
                </a:lnTo>
                <a:lnTo>
                  <a:pt x="29261" y="2801722"/>
                </a:lnTo>
                <a:lnTo>
                  <a:pt x="18288" y="2801722"/>
                </a:lnTo>
                <a:lnTo>
                  <a:pt x="7315" y="2794407"/>
                </a:lnTo>
                <a:lnTo>
                  <a:pt x="0" y="2779776"/>
                </a:lnTo>
                <a:lnTo>
                  <a:pt x="3657" y="2761488"/>
                </a:lnTo>
                <a:lnTo>
                  <a:pt x="21945" y="2735885"/>
                </a:lnTo>
                <a:lnTo>
                  <a:pt x="157277" y="2626157"/>
                </a:lnTo>
                <a:lnTo>
                  <a:pt x="321869" y="2487168"/>
                </a:lnTo>
                <a:lnTo>
                  <a:pt x="497433" y="2326234"/>
                </a:lnTo>
                <a:lnTo>
                  <a:pt x="698601" y="2114093"/>
                </a:lnTo>
                <a:lnTo>
                  <a:pt x="848563" y="1931213"/>
                </a:lnTo>
                <a:lnTo>
                  <a:pt x="925373" y="1821485"/>
                </a:lnTo>
                <a:lnTo>
                  <a:pt x="998525" y="1704442"/>
                </a:lnTo>
                <a:lnTo>
                  <a:pt x="1060704" y="1598372"/>
                </a:lnTo>
                <a:lnTo>
                  <a:pt x="1111910" y="1506932"/>
                </a:lnTo>
                <a:lnTo>
                  <a:pt x="1155801" y="1419149"/>
                </a:lnTo>
                <a:lnTo>
                  <a:pt x="1210665" y="1291133"/>
                </a:lnTo>
                <a:lnTo>
                  <a:pt x="1258214" y="1174090"/>
                </a:lnTo>
                <a:lnTo>
                  <a:pt x="1294790" y="1068020"/>
                </a:lnTo>
                <a:lnTo>
                  <a:pt x="1335024" y="943661"/>
                </a:lnTo>
                <a:lnTo>
                  <a:pt x="1408176" y="607162"/>
                </a:lnTo>
                <a:lnTo>
                  <a:pt x="1419149" y="54498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6C082A7-78D0-4DFE-A5A6-A0E1CC2964CE}"/>
              </a:ext>
            </a:extLst>
          </p:cNvPr>
          <p:cNvGrpSpPr/>
          <p:nvPr/>
        </p:nvGrpSpPr>
        <p:grpSpPr>
          <a:xfrm>
            <a:off x="2713038" y="1512888"/>
            <a:ext cx="4411662" cy="4489450"/>
            <a:chOff x="2865438" y="1665288"/>
            <a:chExt cx="4411662" cy="4489450"/>
          </a:xfrm>
        </p:grpSpPr>
        <p:sp>
          <p:nvSpPr>
            <p:cNvPr id="12" name="フリーフォーム 108">
              <a:extLst>
                <a:ext uri="{FF2B5EF4-FFF2-40B4-BE49-F238E27FC236}">
                  <a16:creationId xmlns:a16="http://schemas.microsoft.com/office/drawing/2014/main" id="{7A568247-7605-439B-AEAD-0BC2A0652396}"/>
                </a:ext>
              </a:extLst>
            </p:cNvPr>
            <p:cNvSpPr/>
            <p:nvPr/>
          </p:nvSpPr>
          <p:spPr>
            <a:xfrm>
              <a:off x="3500438" y="1895475"/>
              <a:ext cx="644525" cy="1042988"/>
            </a:xfrm>
            <a:custGeom>
              <a:avLst/>
              <a:gdLst>
                <a:gd name="connsiteX0" fmla="*/ 547687 w 645318"/>
                <a:gd name="connsiteY0" fmla="*/ 519113 h 1042988"/>
                <a:gd name="connsiteX1" fmla="*/ 509587 w 645318"/>
                <a:gd name="connsiteY1" fmla="*/ 402431 h 1042988"/>
                <a:gd name="connsiteX2" fmla="*/ 500062 w 645318"/>
                <a:gd name="connsiteY2" fmla="*/ 385763 h 1042988"/>
                <a:gd name="connsiteX3" fmla="*/ 426243 w 645318"/>
                <a:gd name="connsiteY3" fmla="*/ 316706 h 1042988"/>
                <a:gd name="connsiteX4" fmla="*/ 304800 w 645318"/>
                <a:gd name="connsiteY4" fmla="*/ 209550 h 1042988"/>
                <a:gd name="connsiteX5" fmla="*/ 200025 w 645318"/>
                <a:gd name="connsiteY5" fmla="*/ 123825 h 1042988"/>
                <a:gd name="connsiteX6" fmla="*/ 116681 w 645318"/>
                <a:gd name="connsiteY6" fmla="*/ 59531 h 1042988"/>
                <a:gd name="connsiteX7" fmla="*/ 61912 w 645318"/>
                <a:gd name="connsiteY7" fmla="*/ 16669 h 1042988"/>
                <a:gd name="connsiteX8" fmla="*/ 33337 w 645318"/>
                <a:gd name="connsiteY8" fmla="*/ 2381 h 1042988"/>
                <a:gd name="connsiteX9" fmla="*/ 19050 w 645318"/>
                <a:gd name="connsiteY9" fmla="*/ 0 h 1042988"/>
                <a:gd name="connsiteX10" fmla="*/ 14287 w 645318"/>
                <a:gd name="connsiteY10" fmla="*/ 0 h 1042988"/>
                <a:gd name="connsiteX11" fmla="*/ 2381 w 645318"/>
                <a:gd name="connsiteY11" fmla="*/ 0 h 1042988"/>
                <a:gd name="connsiteX12" fmla="*/ 0 w 645318"/>
                <a:gd name="connsiteY12" fmla="*/ 7144 h 1042988"/>
                <a:gd name="connsiteX13" fmla="*/ 4762 w 645318"/>
                <a:gd name="connsiteY13" fmla="*/ 35719 h 1042988"/>
                <a:gd name="connsiteX14" fmla="*/ 21431 w 645318"/>
                <a:gd name="connsiteY14" fmla="*/ 92869 h 1042988"/>
                <a:gd name="connsiteX15" fmla="*/ 57150 w 645318"/>
                <a:gd name="connsiteY15" fmla="*/ 202406 h 1042988"/>
                <a:gd name="connsiteX16" fmla="*/ 95250 w 645318"/>
                <a:gd name="connsiteY16" fmla="*/ 297656 h 1042988"/>
                <a:gd name="connsiteX17" fmla="*/ 133350 w 645318"/>
                <a:gd name="connsiteY17" fmla="*/ 385763 h 1042988"/>
                <a:gd name="connsiteX18" fmla="*/ 190500 w 645318"/>
                <a:gd name="connsiteY18" fmla="*/ 509588 h 1042988"/>
                <a:gd name="connsiteX19" fmla="*/ 247650 w 645318"/>
                <a:gd name="connsiteY19" fmla="*/ 616744 h 1042988"/>
                <a:gd name="connsiteX20" fmla="*/ 307181 w 645318"/>
                <a:gd name="connsiteY20" fmla="*/ 726281 h 1042988"/>
                <a:gd name="connsiteX21" fmla="*/ 361950 w 645318"/>
                <a:gd name="connsiteY21" fmla="*/ 823913 h 1042988"/>
                <a:gd name="connsiteX22" fmla="*/ 414337 w 645318"/>
                <a:gd name="connsiteY22" fmla="*/ 912019 h 1042988"/>
                <a:gd name="connsiteX23" fmla="*/ 435768 w 645318"/>
                <a:gd name="connsiteY23" fmla="*/ 945356 h 1042988"/>
                <a:gd name="connsiteX24" fmla="*/ 454818 w 645318"/>
                <a:gd name="connsiteY24" fmla="*/ 973931 h 1042988"/>
                <a:gd name="connsiteX25" fmla="*/ 481012 w 645318"/>
                <a:gd name="connsiteY25" fmla="*/ 1000125 h 1042988"/>
                <a:gd name="connsiteX26" fmla="*/ 509587 w 645318"/>
                <a:gd name="connsiteY26" fmla="*/ 1023938 h 1042988"/>
                <a:gd name="connsiteX27" fmla="*/ 535781 w 645318"/>
                <a:gd name="connsiteY27" fmla="*/ 1038225 h 1042988"/>
                <a:gd name="connsiteX28" fmla="*/ 552450 w 645318"/>
                <a:gd name="connsiteY28" fmla="*/ 1042988 h 1042988"/>
                <a:gd name="connsiteX29" fmla="*/ 576262 w 645318"/>
                <a:gd name="connsiteY29" fmla="*/ 1042988 h 1042988"/>
                <a:gd name="connsiteX30" fmla="*/ 595312 w 645318"/>
                <a:gd name="connsiteY30" fmla="*/ 1040606 h 1042988"/>
                <a:gd name="connsiteX31" fmla="*/ 614362 w 645318"/>
                <a:gd name="connsiteY31" fmla="*/ 1031081 h 1042988"/>
                <a:gd name="connsiteX32" fmla="*/ 628650 w 645318"/>
                <a:gd name="connsiteY32" fmla="*/ 1016794 h 1042988"/>
                <a:gd name="connsiteX33" fmla="*/ 638175 w 645318"/>
                <a:gd name="connsiteY33" fmla="*/ 1000125 h 1042988"/>
                <a:gd name="connsiteX34" fmla="*/ 642937 w 645318"/>
                <a:gd name="connsiteY34" fmla="*/ 981075 h 1042988"/>
                <a:gd name="connsiteX35" fmla="*/ 645318 w 645318"/>
                <a:gd name="connsiteY35" fmla="*/ 959644 h 1042988"/>
                <a:gd name="connsiteX36" fmla="*/ 642937 w 645318"/>
                <a:gd name="connsiteY36" fmla="*/ 938213 h 1042988"/>
                <a:gd name="connsiteX37" fmla="*/ 638175 w 645318"/>
                <a:gd name="connsiteY37" fmla="*/ 904875 h 1042988"/>
                <a:gd name="connsiteX38" fmla="*/ 626268 w 645318"/>
                <a:gd name="connsiteY38" fmla="*/ 814388 h 1042988"/>
                <a:gd name="connsiteX39" fmla="*/ 600075 w 645318"/>
                <a:gd name="connsiteY39" fmla="*/ 690563 h 1042988"/>
                <a:gd name="connsiteX40" fmla="*/ 547687 w 645318"/>
                <a:gd name="connsiteY40" fmla="*/ 519113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5318" h="1042988">
                  <a:moveTo>
                    <a:pt x="547687" y="519113"/>
                  </a:moveTo>
                  <a:lnTo>
                    <a:pt x="509587" y="402431"/>
                  </a:lnTo>
                  <a:lnTo>
                    <a:pt x="500062" y="385763"/>
                  </a:lnTo>
                  <a:lnTo>
                    <a:pt x="426243" y="316706"/>
                  </a:lnTo>
                  <a:lnTo>
                    <a:pt x="304800" y="209550"/>
                  </a:lnTo>
                  <a:lnTo>
                    <a:pt x="200025" y="123825"/>
                  </a:lnTo>
                  <a:lnTo>
                    <a:pt x="116681" y="59531"/>
                  </a:lnTo>
                  <a:lnTo>
                    <a:pt x="61912" y="16669"/>
                  </a:lnTo>
                  <a:lnTo>
                    <a:pt x="33337" y="2381"/>
                  </a:lnTo>
                  <a:lnTo>
                    <a:pt x="19050" y="0"/>
                  </a:lnTo>
                  <a:lnTo>
                    <a:pt x="14287" y="0"/>
                  </a:lnTo>
                  <a:lnTo>
                    <a:pt x="2381" y="0"/>
                  </a:lnTo>
                  <a:lnTo>
                    <a:pt x="0" y="7144"/>
                  </a:lnTo>
                  <a:lnTo>
                    <a:pt x="4762" y="35719"/>
                  </a:lnTo>
                  <a:lnTo>
                    <a:pt x="21431" y="92869"/>
                  </a:lnTo>
                  <a:lnTo>
                    <a:pt x="57150" y="202406"/>
                  </a:lnTo>
                  <a:lnTo>
                    <a:pt x="95250" y="297656"/>
                  </a:lnTo>
                  <a:lnTo>
                    <a:pt x="133350" y="385763"/>
                  </a:lnTo>
                  <a:lnTo>
                    <a:pt x="190500" y="509588"/>
                  </a:lnTo>
                  <a:lnTo>
                    <a:pt x="247650" y="616744"/>
                  </a:lnTo>
                  <a:lnTo>
                    <a:pt x="307181" y="726281"/>
                  </a:lnTo>
                  <a:lnTo>
                    <a:pt x="361950" y="823913"/>
                  </a:lnTo>
                  <a:lnTo>
                    <a:pt x="414337" y="912019"/>
                  </a:lnTo>
                  <a:lnTo>
                    <a:pt x="435768" y="945356"/>
                  </a:lnTo>
                  <a:lnTo>
                    <a:pt x="454818" y="973931"/>
                  </a:lnTo>
                  <a:lnTo>
                    <a:pt x="481012" y="1000125"/>
                  </a:lnTo>
                  <a:lnTo>
                    <a:pt x="509587" y="1023938"/>
                  </a:lnTo>
                  <a:lnTo>
                    <a:pt x="535781" y="1038225"/>
                  </a:lnTo>
                  <a:lnTo>
                    <a:pt x="552450" y="1042988"/>
                  </a:lnTo>
                  <a:lnTo>
                    <a:pt x="576262" y="1042988"/>
                  </a:lnTo>
                  <a:lnTo>
                    <a:pt x="595312" y="1040606"/>
                  </a:lnTo>
                  <a:lnTo>
                    <a:pt x="614362" y="1031081"/>
                  </a:lnTo>
                  <a:lnTo>
                    <a:pt x="628650" y="1016794"/>
                  </a:lnTo>
                  <a:lnTo>
                    <a:pt x="638175" y="1000125"/>
                  </a:lnTo>
                  <a:lnTo>
                    <a:pt x="642937" y="981075"/>
                  </a:lnTo>
                  <a:lnTo>
                    <a:pt x="645318" y="959644"/>
                  </a:lnTo>
                  <a:lnTo>
                    <a:pt x="642937" y="938213"/>
                  </a:lnTo>
                  <a:lnTo>
                    <a:pt x="638175" y="904875"/>
                  </a:lnTo>
                  <a:lnTo>
                    <a:pt x="626268" y="814388"/>
                  </a:lnTo>
                  <a:lnTo>
                    <a:pt x="600075" y="690563"/>
                  </a:lnTo>
                  <a:lnTo>
                    <a:pt x="547687" y="5191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09">
              <a:extLst>
                <a:ext uri="{FF2B5EF4-FFF2-40B4-BE49-F238E27FC236}">
                  <a16:creationId xmlns:a16="http://schemas.microsoft.com/office/drawing/2014/main" id="{6880B07D-E6BD-439A-A7A0-792CFD7F133C}"/>
                </a:ext>
              </a:extLst>
            </p:cNvPr>
            <p:cNvSpPr/>
            <p:nvPr/>
          </p:nvSpPr>
          <p:spPr>
            <a:xfrm>
              <a:off x="4608513" y="1665288"/>
              <a:ext cx="581025" cy="1038225"/>
            </a:xfrm>
            <a:custGeom>
              <a:avLst/>
              <a:gdLst>
                <a:gd name="connsiteX0" fmla="*/ 273844 w 581025"/>
                <a:gd name="connsiteY0" fmla="*/ 247650 h 1038225"/>
                <a:gd name="connsiteX1" fmla="*/ 171450 w 581025"/>
                <a:gd name="connsiteY1" fmla="*/ 135731 h 1038225"/>
                <a:gd name="connsiteX2" fmla="*/ 76200 w 581025"/>
                <a:gd name="connsiteY2" fmla="*/ 28575 h 1038225"/>
                <a:gd name="connsiteX3" fmla="*/ 57150 w 581025"/>
                <a:gd name="connsiteY3" fmla="*/ 9525 h 1038225"/>
                <a:gd name="connsiteX4" fmla="*/ 47625 w 581025"/>
                <a:gd name="connsiteY4" fmla="*/ 4762 h 1038225"/>
                <a:gd name="connsiteX5" fmla="*/ 28575 w 581025"/>
                <a:gd name="connsiteY5" fmla="*/ 0 h 1038225"/>
                <a:gd name="connsiteX6" fmla="*/ 14287 w 581025"/>
                <a:gd name="connsiteY6" fmla="*/ 7144 h 1038225"/>
                <a:gd name="connsiteX7" fmla="*/ 0 w 581025"/>
                <a:gd name="connsiteY7" fmla="*/ 35719 h 1038225"/>
                <a:gd name="connsiteX8" fmla="*/ 7144 w 581025"/>
                <a:gd name="connsiteY8" fmla="*/ 78581 h 1038225"/>
                <a:gd name="connsiteX9" fmla="*/ 40481 w 581025"/>
                <a:gd name="connsiteY9" fmla="*/ 192881 h 1038225"/>
                <a:gd name="connsiteX10" fmla="*/ 69056 w 581025"/>
                <a:gd name="connsiteY10" fmla="*/ 285750 h 1038225"/>
                <a:gd name="connsiteX11" fmla="*/ 104775 w 581025"/>
                <a:gd name="connsiteY11" fmla="*/ 390525 h 1038225"/>
                <a:gd name="connsiteX12" fmla="*/ 157162 w 581025"/>
                <a:gd name="connsiteY12" fmla="*/ 533400 h 1038225"/>
                <a:gd name="connsiteX13" fmla="*/ 214312 w 581025"/>
                <a:gd name="connsiteY13" fmla="*/ 673894 h 1038225"/>
                <a:gd name="connsiteX14" fmla="*/ 259556 w 581025"/>
                <a:gd name="connsiteY14" fmla="*/ 776287 h 1038225"/>
                <a:gd name="connsiteX15" fmla="*/ 333375 w 581025"/>
                <a:gd name="connsiteY15" fmla="*/ 914400 h 1038225"/>
                <a:gd name="connsiteX16" fmla="*/ 357187 w 581025"/>
                <a:gd name="connsiteY16" fmla="*/ 957262 h 1038225"/>
                <a:gd name="connsiteX17" fmla="*/ 376237 w 581025"/>
                <a:gd name="connsiteY17" fmla="*/ 978694 h 1038225"/>
                <a:gd name="connsiteX18" fmla="*/ 400050 w 581025"/>
                <a:gd name="connsiteY18" fmla="*/ 997744 h 1038225"/>
                <a:gd name="connsiteX19" fmla="*/ 428625 w 581025"/>
                <a:gd name="connsiteY19" fmla="*/ 1019175 h 1038225"/>
                <a:gd name="connsiteX20" fmla="*/ 454819 w 581025"/>
                <a:gd name="connsiteY20" fmla="*/ 1033462 h 1038225"/>
                <a:gd name="connsiteX21" fmla="*/ 478631 w 581025"/>
                <a:gd name="connsiteY21" fmla="*/ 1038225 h 1038225"/>
                <a:gd name="connsiteX22" fmla="*/ 492919 w 581025"/>
                <a:gd name="connsiteY22" fmla="*/ 1038225 h 1038225"/>
                <a:gd name="connsiteX23" fmla="*/ 516731 w 581025"/>
                <a:gd name="connsiteY23" fmla="*/ 1023937 h 1038225"/>
                <a:gd name="connsiteX24" fmla="*/ 533400 w 581025"/>
                <a:gd name="connsiteY24" fmla="*/ 1002506 h 1038225"/>
                <a:gd name="connsiteX25" fmla="*/ 552450 w 581025"/>
                <a:gd name="connsiteY25" fmla="*/ 966787 h 1038225"/>
                <a:gd name="connsiteX26" fmla="*/ 569119 w 581025"/>
                <a:gd name="connsiteY26" fmla="*/ 916781 h 1038225"/>
                <a:gd name="connsiteX27" fmla="*/ 581025 w 581025"/>
                <a:gd name="connsiteY27" fmla="*/ 869156 h 1038225"/>
                <a:gd name="connsiteX28" fmla="*/ 576262 w 581025"/>
                <a:gd name="connsiteY28" fmla="*/ 826294 h 1038225"/>
                <a:gd name="connsiteX29" fmla="*/ 559594 w 581025"/>
                <a:gd name="connsiteY29" fmla="*/ 740569 h 1038225"/>
                <a:gd name="connsiteX30" fmla="*/ 521494 w 581025"/>
                <a:gd name="connsiteY30" fmla="*/ 585787 h 1038225"/>
                <a:gd name="connsiteX31" fmla="*/ 497681 w 581025"/>
                <a:gd name="connsiteY31" fmla="*/ 504825 h 1038225"/>
                <a:gd name="connsiteX32" fmla="*/ 488156 w 581025"/>
                <a:gd name="connsiteY32" fmla="*/ 481012 h 1038225"/>
                <a:gd name="connsiteX33" fmla="*/ 419100 w 581025"/>
                <a:gd name="connsiteY33" fmla="*/ 409575 h 1038225"/>
                <a:gd name="connsiteX34" fmla="*/ 273844 w 581025"/>
                <a:gd name="connsiteY34" fmla="*/ 247650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1025" h="1038225">
                  <a:moveTo>
                    <a:pt x="273844" y="247650"/>
                  </a:moveTo>
                  <a:lnTo>
                    <a:pt x="171450" y="135731"/>
                  </a:lnTo>
                  <a:lnTo>
                    <a:pt x="76200" y="28575"/>
                  </a:lnTo>
                  <a:lnTo>
                    <a:pt x="57150" y="9525"/>
                  </a:lnTo>
                  <a:lnTo>
                    <a:pt x="47625" y="4762"/>
                  </a:lnTo>
                  <a:lnTo>
                    <a:pt x="28575" y="0"/>
                  </a:lnTo>
                  <a:lnTo>
                    <a:pt x="14287" y="7144"/>
                  </a:lnTo>
                  <a:lnTo>
                    <a:pt x="0" y="35719"/>
                  </a:lnTo>
                  <a:lnTo>
                    <a:pt x="7144" y="78581"/>
                  </a:lnTo>
                  <a:lnTo>
                    <a:pt x="40481" y="192881"/>
                  </a:lnTo>
                  <a:lnTo>
                    <a:pt x="69056" y="285750"/>
                  </a:lnTo>
                  <a:lnTo>
                    <a:pt x="104775" y="390525"/>
                  </a:lnTo>
                  <a:lnTo>
                    <a:pt x="157162" y="533400"/>
                  </a:lnTo>
                  <a:lnTo>
                    <a:pt x="214312" y="673894"/>
                  </a:lnTo>
                  <a:lnTo>
                    <a:pt x="259556" y="776287"/>
                  </a:lnTo>
                  <a:lnTo>
                    <a:pt x="333375" y="914400"/>
                  </a:lnTo>
                  <a:lnTo>
                    <a:pt x="357187" y="957262"/>
                  </a:lnTo>
                  <a:lnTo>
                    <a:pt x="376237" y="978694"/>
                  </a:lnTo>
                  <a:lnTo>
                    <a:pt x="400050" y="997744"/>
                  </a:lnTo>
                  <a:lnTo>
                    <a:pt x="428625" y="1019175"/>
                  </a:lnTo>
                  <a:lnTo>
                    <a:pt x="454819" y="1033462"/>
                  </a:lnTo>
                  <a:lnTo>
                    <a:pt x="478631" y="1038225"/>
                  </a:lnTo>
                  <a:lnTo>
                    <a:pt x="492919" y="1038225"/>
                  </a:lnTo>
                  <a:lnTo>
                    <a:pt x="516731" y="1023937"/>
                  </a:lnTo>
                  <a:lnTo>
                    <a:pt x="533400" y="1002506"/>
                  </a:lnTo>
                  <a:lnTo>
                    <a:pt x="552450" y="966787"/>
                  </a:lnTo>
                  <a:lnTo>
                    <a:pt x="569119" y="916781"/>
                  </a:lnTo>
                  <a:lnTo>
                    <a:pt x="581025" y="869156"/>
                  </a:lnTo>
                  <a:lnTo>
                    <a:pt x="576262" y="826294"/>
                  </a:lnTo>
                  <a:lnTo>
                    <a:pt x="559594" y="740569"/>
                  </a:lnTo>
                  <a:lnTo>
                    <a:pt x="521494" y="585787"/>
                  </a:lnTo>
                  <a:lnTo>
                    <a:pt x="497681" y="504825"/>
                  </a:lnTo>
                  <a:lnTo>
                    <a:pt x="488156" y="481012"/>
                  </a:lnTo>
                  <a:lnTo>
                    <a:pt x="419100" y="409575"/>
                  </a:lnTo>
                  <a:lnTo>
                    <a:pt x="273844" y="247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1">
              <a:extLst>
                <a:ext uri="{FF2B5EF4-FFF2-40B4-BE49-F238E27FC236}">
                  <a16:creationId xmlns:a16="http://schemas.microsoft.com/office/drawing/2014/main" id="{C90FEBCD-D6EB-45BC-9EA9-DE16D38DC0FA}"/>
                </a:ext>
              </a:extLst>
            </p:cNvPr>
            <p:cNvSpPr/>
            <p:nvPr/>
          </p:nvSpPr>
          <p:spPr>
            <a:xfrm>
              <a:off x="5551488" y="1706563"/>
              <a:ext cx="1082675" cy="1343025"/>
            </a:xfrm>
            <a:custGeom>
              <a:avLst/>
              <a:gdLst>
                <a:gd name="connsiteX0" fmla="*/ 395287 w 1083469"/>
                <a:gd name="connsiteY0" fmla="*/ 723900 h 1343025"/>
                <a:gd name="connsiteX1" fmla="*/ 488156 w 1083469"/>
                <a:gd name="connsiteY1" fmla="*/ 576263 h 1343025"/>
                <a:gd name="connsiteX2" fmla="*/ 550069 w 1083469"/>
                <a:gd name="connsiteY2" fmla="*/ 471488 h 1343025"/>
                <a:gd name="connsiteX3" fmla="*/ 604837 w 1083469"/>
                <a:gd name="connsiteY3" fmla="*/ 383382 h 1343025"/>
                <a:gd name="connsiteX4" fmla="*/ 640556 w 1083469"/>
                <a:gd name="connsiteY4" fmla="*/ 309563 h 1343025"/>
                <a:gd name="connsiteX5" fmla="*/ 657225 w 1083469"/>
                <a:gd name="connsiteY5" fmla="*/ 269082 h 1343025"/>
                <a:gd name="connsiteX6" fmla="*/ 671512 w 1083469"/>
                <a:gd name="connsiteY6" fmla="*/ 226219 h 1343025"/>
                <a:gd name="connsiteX7" fmla="*/ 676275 w 1083469"/>
                <a:gd name="connsiteY7" fmla="*/ 192882 h 1343025"/>
                <a:gd name="connsiteX8" fmla="*/ 671512 w 1083469"/>
                <a:gd name="connsiteY8" fmla="*/ 173832 h 1343025"/>
                <a:gd name="connsiteX9" fmla="*/ 661987 w 1083469"/>
                <a:gd name="connsiteY9" fmla="*/ 152400 h 1343025"/>
                <a:gd name="connsiteX10" fmla="*/ 633412 w 1083469"/>
                <a:gd name="connsiteY10" fmla="*/ 114300 h 1343025"/>
                <a:gd name="connsiteX11" fmla="*/ 611981 w 1083469"/>
                <a:gd name="connsiteY11" fmla="*/ 90488 h 1343025"/>
                <a:gd name="connsiteX12" fmla="*/ 585787 w 1083469"/>
                <a:gd name="connsiteY12" fmla="*/ 71438 h 1343025"/>
                <a:gd name="connsiteX13" fmla="*/ 569119 w 1083469"/>
                <a:gd name="connsiteY13" fmla="*/ 59532 h 1343025"/>
                <a:gd name="connsiteX14" fmla="*/ 552450 w 1083469"/>
                <a:gd name="connsiteY14" fmla="*/ 38100 h 1343025"/>
                <a:gd name="connsiteX15" fmla="*/ 550069 w 1083469"/>
                <a:gd name="connsiteY15" fmla="*/ 21432 h 1343025"/>
                <a:gd name="connsiteX16" fmla="*/ 552450 w 1083469"/>
                <a:gd name="connsiteY16" fmla="*/ 9525 h 1343025"/>
                <a:gd name="connsiteX17" fmla="*/ 566737 w 1083469"/>
                <a:gd name="connsiteY17" fmla="*/ 2382 h 1343025"/>
                <a:gd name="connsiteX18" fmla="*/ 597694 w 1083469"/>
                <a:gd name="connsiteY18" fmla="*/ 0 h 1343025"/>
                <a:gd name="connsiteX19" fmla="*/ 666750 w 1083469"/>
                <a:gd name="connsiteY19" fmla="*/ 14288 h 1343025"/>
                <a:gd name="connsiteX20" fmla="*/ 757237 w 1083469"/>
                <a:gd name="connsiteY20" fmla="*/ 30957 h 1343025"/>
                <a:gd name="connsiteX21" fmla="*/ 819150 w 1083469"/>
                <a:gd name="connsiteY21" fmla="*/ 42863 h 1343025"/>
                <a:gd name="connsiteX22" fmla="*/ 840581 w 1083469"/>
                <a:gd name="connsiteY22" fmla="*/ 52388 h 1343025"/>
                <a:gd name="connsiteX23" fmla="*/ 881062 w 1083469"/>
                <a:gd name="connsiteY23" fmla="*/ 73819 h 1343025"/>
                <a:gd name="connsiteX24" fmla="*/ 921544 w 1083469"/>
                <a:gd name="connsiteY24" fmla="*/ 100013 h 1343025"/>
                <a:gd name="connsiteX25" fmla="*/ 969169 w 1083469"/>
                <a:gd name="connsiteY25" fmla="*/ 140494 h 1343025"/>
                <a:gd name="connsiteX26" fmla="*/ 1009650 w 1083469"/>
                <a:gd name="connsiteY26" fmla="*/ 185738 h 1343025"/>
                <a:gd name="connsiteX27" fmla="*/ 1052512 w 1083469"/>
                <a:gd name="connsiteY27" fmla="*/ 233363 h 1343025"/>
                <a:gd name="connsiteX28" fmla="*/ 1066800 w 1083469"/>
                <a:gd name="connsiteY28" fmla="*/ 252413 h 1343025"/>
                <a:gd name="connsiteX29" fmla="*/ 1073944 w 1083469"/>
                <a:gd name="connsiteY29" fmla="*/ 273844 h 1343025"/>
                <a:gd name="connsiteX30" fmla="*/ 1081087 w 1083469"/>
                <a:gd name="connsiteY30" fmla="*/ 300038 h 1343025"/>
                <a:gd name="connsiteX31" fmla="*/ 1083469 w 1083469"/>
                <a:gd name="connsiteY31" fmla="*/ 316707 h 1343025"/>
                <a:gd name="connsiteX32" fmla="*/ 1073944 w 1083469"/>
                <a:gd name="connsiteY32" fmla="*/ 347663 h 1343025"/>
                <a:gd name="connsiteX33" fmla="*/ 1059656 w 1083469"/>
                <a:gd name="connsiteY33" fmla="*/ 366713 h 1343025"/>
                <a:gd name="connsiteX34" fmla="*/ 1031081 w 1083469"/>
                <a:gd name="connsiteY34" fmla="*/ 383382 h 1343025"/>
                <a:gd name="connsiteX35" fmla="*/ 995362 w 1083469"/>
                <a:gd name="connsiteY35" fmla="*/ 400050 h 1343025"/>
                <a:gd name="connsiteX36" fmla="*/ 954881 w 1083469"/>
                <a:gd name="connsiteY36" fmla="*/ 426244 h 1343025"/>
                <a:gd name="connsiteX37" fmla="*/ 914400 w 1083469"/>
                <a:gd name="connsiteY37" fmla="*/ 461963 h 1343025"/>
                <a:gd name="connsiteX38" fmla="*/ 797719 w 1083469"/>
                <a:gd name="connsiteY38" fmla="*/ 592932 h 1343025"/>
                <a:gd name="connsiteX39" fmla="*/ 607219 w 1083469"/>
                <a:gd name="connsiteY39" fmla="*/ 792957 h 1343025"/>
                <a:gd name="connsiteX40" fmla="*/ 423862 w 1083469"/>
                <a:gd name="connsiteY40" fmla="*/ 973932 h 1343025"/>
                <a:gd name="connsiteX41" fmla="*/ 176212 w 1083469"/>
                <a:gd name="connsiteY41" fmla="*/ 1207294 h 1343025"/>
                <a:gd name="connsiteX42" fmla="*/ 0 w 1083469"/>
                <a:gd name="connsiteY42" fmla="*/ 1343025 h 1343025"/>
                <a:gd name="connsiteX43" fmla="*/ 23812 w 1083469"/>
                <a:gd name="connsiteY43" fmla="*/ 1243013 h 1343025"/>
                <a:gd name="connsiteX44" fmla="*/ 147637 w 1083469"/>
                <a:gd name="connsiteY44" fmla="*/ 1073944 h 1343025"/>
                <a:gd name="connsiteX45" fmla="*/ 266700 w 1083469"/>
                <a:gd name="connsiteY45" fmla="*/ 909638 h 1343025"/>
                <a:gd name="connsiteX46" fmla="*/ 395287 w 1083469"/>
                <a:gd name="connsiteY46" fmla="*/ 723900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83469" h="1343025">
                  <a:moveTo>
                    <a:pt x="395287" y="723900"/>
                  </a:moveTo>
                  <a:lnTo>
                    <a:pt x="488156" y="576263"/>
                  </a:lnTo>
                  <a:lnTo>
                    <a:pt x="550069" y="471488"/>
                  </a:lnTo>
                  <a:lnTo>
                    <a:pt x="604837" y="383382"/>
                  </a:lnTo>
                  <a:lnTo>
                    <a:pt x="640556" y="309563"/>
                  </a:lnTo>
                  <a:lnTo>
                    <a:pt x="657225" y="269082"/>
                  </a:lnTo>
                  <a:lnTo>
                    <a:pt x="671512" y="226219"/>
                  </a:lnTo>
                  <a:lnTo>
                    <a:pt x="676275" y="192882"/>
                  </a:lnTo>
                  <a:lnTo>
                    <a:pt x="671512" y="173832"/>
                  </a:lnTo>
                  <a:lnTo>
                    <a:pt x="661987" y="152400"/>
                  </a:lnTo>
                  <a:lnTo>
                    <a:pt x="633412" y="114300"/>
                  </a:lnTo>
                  <a:lnTo>
                    <a:pt x="611981" y="90488"/>
                  </a:lnTo>
                  <a:lnTo>
                    <a:pt x="585787" y="71438"/>
                  </a:lnTo>
                  <a:lnTo>
                    <a:pt x="569119" y="59532"/>
                  </a:lnTo>
                  <a:lnTo>
                    <a:pt x="552450" y="38100"/>
                  </a:lnTo>
                  <a:lnTo>
                    <a:pt x="550069" y="21432"/>
                  </a:lnTo>
                  <a:lnTo>
                    <a:pt x="552450" y="9525"/>
                  </a:lnTo>
                  <a:lnTo>
                    <a:pt x="566737" y="2382"/>
                  </a:lnTo>
                  <a:lnTo>
                    <a:pt x="597694" y="0"/>
                  </a:lnTo>
                  <a:lnTo>
                    <a:pt x="666750" y="14288"/>
                  </a:lnTo>
                  <a:lnTo>
                    <a:pt x="757237" y="30957"/>
                  </a:lnTo>
                  <a:lnTo>
                    <a:pt x="819150" y="42863"/>
                  </a:lnTo>
                  <a:lnTo>
                    <a:pt x="840581" y="52388"/>
                  </a:lnTo>
                  <a:lnTo>
                    <a:pt x="881062" y="73819"/>
                  </a:lnTo>
                  <a:lnTo>
                    <a:pt x="921544" y="100013"/>
                  </a:lnTo>
                  <a:lnTo>
                    <a:pt x="969169" y="140494"/>
                  </a:lnTo>
                  <a:lnTo>
                    <a:pt x="1009650" y="185738"/>
                  </a:lnTo>
                  <a:lnTo>
                    <a:pt x="1052512" y="233363"/>
                  </a:lnTo>
                  <a:lnTo>
                    <a:pt x="1066800" y="252413"/>
                  </a:lnTo>
                  <a:lnTo>
                    <a:pt x="1073944" y="273844"/>
                  </a:lnTo>
                  <a:lnTo>
                    <a:pt x="1081087" y="300038"/>
                  </a:lnTo>
                  <a:lnTo>
                    <a:pt x="1083469" y="316707"/>
                  </a:lnTo>
                  <a:lnTo>
                    <a:pt x="1073944" y="347663"/>
                  </a:lnTo>
                  <a:lnTo>
                    <a:pt x="1059656" y="366713"/>
                  </a:lnTo>
                  <a:lnTo>
                    <a:pt x="1031081" y="383382"/>
                  </a:lnTo>
                  <a:lnTo>
                    <a:pt x="995362" y="400050"/>
                  </a:lnTo>
                  <a:lnTo>
                    <a:pt x="954881" y="426244"/>
                  </a:lnTo>
                  <a:lnTo>
                    <a:pt x="914400" y="461963"/>
                  </a:lnTo>
                  <a:lnTo>
                    <a:pt x="797719" y="592932"/>
                  </a:lnTo>
                  <a:lnTo>
                    <a:pt x="607219" y="792957"/>
                  </a:lnTo>
                  <a:lnTo>
                    <a:pt x="423862" y="973932"/>
                  </a:lnTo>
                  <a:lnTo>
                    <a:pt x="176212" y="1207294"/>
                  </a:lnTo>
                  <a:lnTo>
                    <a:pt x="0" y="1343025"/>
                  </a:lnTo>
                  <a:lnTo>
                    <a:pt x="23812" y="1243013"/>
                  </a:lnTo>
                  <a:lnTo>
                    <a:pt x="147637" y="1073944"/>
                  </a:lnTo>
                  <a:lnTo>
                    <a:pt x="266700" y="909638"/>
                  </a:lnTo>
                  <a:lnTo>
                    <a:pt x="395287" y="723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2">
              <a:extLst>
                <a:ext uri="{FF2B5EF4-FFF2-40B4-BE49-F238E27FC236}">
                  <a16:creationId xmlns:a16="http://schemas.microsoft.com/office/drawing/2014/main" id="{EB66CD24-A18E-411C-9A82-064C7C8ADB13}"/>
                </a:ext>
              </a:extLst>
            </p:cNvPr>
            <p:cNvSpPr/>
            <p:nvPr/>
          </p:nvSpPr>
          <p:spPr>
            <a:xfrm>
              <a:off x="2865438" y="2895600"/>
              <a:ext cx="377825" cy="1312863"/>
            </a:xfrm>
            <a:custGeom>
              <a:avLst/>
              <a:gdLst>
                <a:gd name="connsiteX0" fmla="*/ 371475 w 378619"/>
                <a:gd name="connsiteY0" fmla="*/ 659606 h 1312069"/>
                <a:gd name="connsiteX1" fmla="*/ 376237 w 378619"/>
                <a:gd name="connsiteY1" fmla="*/ 576263 h 1312069"/>
                <a:gd name="connsiteX2" fmla="*/ 378619 w 378619"/>
                <a:gd name="connsiteY2" fmla="*/ 519113 h 1312069"/>
                <a:gd name="connsiteX3" fmla="*/ 378619 w 378619"/>
                <a:gd name="connsiteY3" fmla="*/ 440531 h 1312069"/>
                <a:gd name="connsiteX4" fmla="*/ 359569 w 378619"/>
                <a:gd name="connsiteY4" fmla="*/ 304800 h 1312069"/>
                <a:gd name="connsiteX5" fmla="*/ 340519 w 378619"/>
                <a:gd name="connsiteY5" fmla="*/ 219075 h 1312069"/>
                <a:gd name="connsiteX6" fmla="*/ 321469 w 378619"/>
                <a:gd name="connsiteY6" fmla="*/ 154781 h 1312069"/>
                <a:gd name="connsiteX7" fmla="*/ 302419 w 378619"/>
                <a:gd name="connsiteY7" fmla="*/ 100013 h 1312069"/>
                <a:gd name="connsiteX8" fmla="*/ 290512 w 378619"/>
                <a:gd name="connsiteY8" fmla="*/ 69056 h 1312069"/>
                <a:gd name="connsiteX9" fmla="*/ 273844 w 378619"/>
                <a:gd name="connsiteY9" fmla="*/ 40481 h 1312069"/>
                <a:gd name="connsiteX10" fmla="*/ 254794 w 378619"/>
                <a:gd name="connsiteY10" fmla="*/ 19050 h 1312069"/>
                <a:gd name="connsiteX11" fmla="*/ 240506 w 378619"/>
                <a:gd name="connsiteY11" fmla="*/ 9525 h 1312069"/>
                <a:gd name="connsiteX12" fmla="*/ 219075 w 378619"/>
                <a:gd name="connsiteY12" fmla="*/ 0 h 1312069"/>
                <a:gd name="connsiteX13" fmla="*/ 209550 w 378619"/>
                <a:gd name="connsiteY13" fmla="*/ 2381 h 1312069"/>
                <a:gd name="connsiteX14" fmla="*/ 204787 w 378619"/>
                <a:gd name="connsiteY14" fmla="*/ 21431 h 1312069"/>
                <a:gd name="connsiteX15" fmla="*/ 209550 w 378619"/>
                <a:gd name="connsiteY15" fmla="*/ 71438 h 1312069"/>
                <a:gd name="connsiteX16" fmla="*/ 214312 w 378619"/>
                <a:gd name="connsiteY16" fmla="*/ 116681 h 1312069"/>
                <a:gd name="connsiteX17" fmla="*/ 216694 w 378619"/>
                <a:gd name="connsiteY17" fmla="*/ 185738 h 1312069"/>
                <a:gd name="connsiteX18" fmla="*/ 214312 w 378619"/>
                <a:gd name="connsiteY18" fmla="*/ 257175 h 1312069"/>
                <a:gd name="connsiteX19" fmla="*/ 204787 w 378619"/>
                <a:gd name="connsiteY19" fmla="*/ 319088 h 1312069"/>
                <a:gd name="connsiteX20" fmla="*/ 188119 w 378619"/>
                <a:gd name="connsiteY20" fmla="*/ 392906 h 1312069"/>
                <a:gd name="connsiteX21" fmla="*/ 164306 w 378619"/>
                <a:gd name="connsiteY21" fmla="*/ 466725 h 1312069"/>
                <a:gd name="connsiteX22" fmla="*/ 138112 w 378619"/>
                <a:gd name="connsiteY22" fmla="*/ 540544 h 1312069"/>
                <a:gd name="connsiteX23" fmla="*/ 104775 w 378619"/>
                <a:gd name="connsiteY23" fmla="*/ 611981 h 1312069"/>
                <a:gd name="connsiteX24" fmla="*/ 59531 w 378619"/>
                <a:gd name="connsiteY24" fmla="*/ 685800 h 1312069"/>
                <a:gd name="connsiteX25" fmla="*/ 11906 w 378619"/>
                <a:gd name="connsiteY25" fmla="*/ 757238 h 1312069"/>
                <a:gd name="connsiteX26" fmla="*/ 2381 w 378619"/>
                <a:gd name="connsiteY26" fmla="*/ 776288 h 1312069"/>
                <a:gd name="connsiteX27" fmla="*/ 0 w 378619"/>
                <a:gd name="connsiteY27" fmla="*/ 831056 h 1312069"/>
                <a:gd name="connsiteX28" fmla="*/ 2381 w 378619"/>
                <a:gd name="connsiteY28" fmla="*/ 969169 h 1312069"/>
                <a:gd name="connsiteX29" fmla="*/ 2381 w 378619"/>
                <a:gd name="connsiteY29" fmla="*/ 1023938 h 1312069"/>
                <a:gd name="connsiteX30" fmla="*/ 7144 w 378619"/>
                <a:gd name="connsiteY30" fmla="*/ 1100138 h 1312069"/>
                <a:gd name="connsiteX31" fmla="*/ 11906 w 378619"/>
                <a:gd name="connsiteY31" fmla="*/ 1143000 h 1312069"/>
                <a:gd name="connsiteX32" fmla="*/ 19050 w 378619"/>
                <a:gd name="connsiteY32" fmla="*/ 1173956 h 1312069"/>
                <a:gd name="connsiteX33" fmla="*/ 30956 w 378619"/>
                <a:gd name="connsiteY33" fmla="*/ 1216819 h 1312069"/>
                <a:gd name="connsiteX34" fmla="*/ 45244 w 378619"/>
                <a:gd name="connsiteY34" fmla="*/ 1250156 h 1312069"/>
                <a:gd name="connsiteX35" fmla="*/ 59531 w 378619"/>
                <a:gd name="connsiteY35" fmla="*/ 1271588 h 1312069"/>
                <a:gd name="connsiteX36" fmla="*/ 71437 w 378619"/>
                <a:gd name="connsiteY36" fmla="*/ 1288256 h 1312069"/>
                <a:gd name="connsiteX37" fmla="*/ 92869 w 378619"/>
                <a:gd name="connsiteY37" fmla="*/ 1302544 h 1312069"/>
                <a:gd name="connsiteX38" fmla="*/ 119062 w 378619"/>
                <a:gd name="connsiteY38" fmla="*/ 1312069 h 1312069"/>
                <a:gd name="connsiteX39" fmla="*/ 145256 w 378619"/>
                <a:gd name="connsiteY39" fmla="*/ 1312069 h 1312069"/>
                <a:gd name="connsiteX40" fmla="*/ 176212 w 378619"/>
                <a:gd name="connsiteY40" fmla="*/ 1302544 h 1312069"/>
                <a:gd name="connsiteX41" fmla="*/ 195262 w 378619"/>
                <a:gd name="connsiteY41" fmla="*/ 1285875 h 1312069"/>
                <a:gd name="connsiteX42" fmla="*/ 211931 w 378619"/>
                <a:gd name="connsiteY42" fmla="*/ 1269206 h 1312069"/>
                <a:gd name="connsiteX43" fmla="*/ 230981 w 378619"/>
                <a:gd name="connsiteY43" fmla="*/ 1235869 h 1312069"/>
                <a:gd name="connsiteX44" fmla="*/ 257175 w 378619"/>
                <a:gd name="connsiteY44" fmla="*/ 1178719 h 1312069"/>
                <a:gd name="connsiteX45" fmla="*/ 290512 w 378619"/>
                <a:gd name="connsiteY45" fmla="*/ 1090613 h 1312069"/>
                <a:gd name="connsiteX46" fmla="*/ 311944 w 378619"/>
                <a:gd name="connsiteY46" fmla="*/ 1026319 h 1312069"/>
                <a:gd name="connsiteX47" fmla="*/ 333375 w 378619"/>
                <a:gd name="connsiteY47" fmla="*/ 931069 h 1312069"/>
                <a:gd name="connsiteX48" fmla="*/ 359569 w 378619"/>
                <a:gd name="connsiteY48" fmla="*/ 788194 h 1312069"/>
                <a:gd name="connsiteX49" fmla="*/ 371475 w 378619"/>
                <a:gd name="connsiteY49" fmla="*/ 659606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8619" h="1312069">
                  <a:moveTo>
                    <a:pt x="371475" y="659606"/>
                  </a:moveTo>
                  <a:lnTo>
                    <a:pt x="376237" y="576263"/>
                  </a:lnTo>
                  <a:lnTo>
                    <a:pt x="378619" y="519113"/>
                  </a:lnTo>
                  <a:lnTo>
                    <a:pt x="378619" y="440531"/>
                  </a:lnTo>
                  <a:lnTo>
                    <a:pt x="359569" y="304800"/>
                  </a:lnTo>
                  <a:lnTo>
                    <a:pt x="340519" y="219075"/>
                  </a:lnTo>
                  <a:lnTo>
                    <a:pt x="321469" y="154781"/>
                  </a:lnTo>
                  <a:lnTo>
                    <a:pt x="302419" y="100013"/>
                  </a:lnTo>
                  <a:lnTo>
                    <a:pt x="290512" y="69056"/>
                  </a:lnTo>
                  <a:lnTo>
                    <a:pt x="273844" y="40481"/>
                  </a:lnTo>
                  <a:lnTo>
                    <a:pt x="254794" y="19050"/>
                  </a:lnTo>
                  <a:lnTo>
                    <a:pt x="240506" y="9525"/>
                  </a:lnTo>
                  <a:lnTo>
                    <a:pt x="219075" y="0"/>
                  </a:lnTo>
                  <a:lnTo>
                    <a:pt x="209550" y="2381"/>
                  </a:lnTo>
                  <a:lnTo>
                    <a:pt x="204787" y="21431"/>
                  </a:lnTo>
                  <a:lnTo>
                    <a:pt x="209550" y="71438"/>
                  </a:lnTo>
                  <a:lnTo>
                    <a:pt x="214312" y="116681"/>
                  </a:lnTo>
                  <a:lnTo>
                    <a:pt x="216694" y="185738"/>
                  </a:lnTo>
                  <a:lnTo>
                    <a:pt x="214312" y="257175"/>
                  </a:lnTo>
                  <a:lnTo>
                    <a:pt x="204787" y="319088"/>
                  </a:lnTo>
                  <a:lnTo>
                    <a:pt x="188119" y="392906"/>
                  </a:lnTo>
                  <a:lnTo>
                    <a:pt x="164306" y="466725"/>
                  </a:lnTo>
                  <a:lnTo>
                    <a:pt x="138112" y="540544"/>
                  </a:lnTo>
                  <a:lnTo>
                    <a:pt x="104775" y="611981"/>
                  </a:lnTo>
                  <a:lnTo>
                    <a:pt x="59531" y="685800"/>
                  </a:lnTo>
                  <a:lnTo>
                    <a:pt x="11906" y="757238"/>
                  </a:lnTo>
                  <a:lnTo>
                    <a:pt x="2381" y="776288"/>
                  </a:lnTo>
                  <a:lnTo>
                    <a:pt x="0" y="831056"/>
                  </a:lnTo>
                  <a:cubicBezTo>
                    <a:pt x="794" y="877094"/>
                    <a:pt x="1587" y="923131"/>
                    <a:pt x="2381" y="969169"/>
                  </a:cubicBezTo>
                  <a:lnTo>
                    <a:pt x="2381" y="1023938"/>
                  </a:lnTo>
                  <a:lnTo>
                    <a:pt x="7144" y="1100138"/>
                  </a:lnTo>
                  <a:lnTo>
                    <a:pt x="11906" y="1143000"/>
                  </a:lnTo>
                  <a:lnTo>
                    <a:pt x="19050" y="1173956"/>
                  </a:lnTo>
                  <a:lnTo>
                    <a:pt x="30956" y="1216819"/>
                  </a:lnTo>
                  <a:lnTo>
                    <a:pt x="45244" y="1250156"/>
                  </a:lnTo>
                  <a:lnTo>
                    <a:pt x="59531" y="1271588"/>
                  </a:lnTo>
                  <a:lnTo>
                    <a:pt x="71437" y="1288256"/>
                  </a:lnTo>
                  <a:lnTo>
                    <a:pt x="92869" y="1302544"/>
                  </a:lnTo>
                  <a:lnTo>
                    <a:pt x="119062" y="1312069"/>
                  </a:lnTo>
                  <a:lnTo>
                    <a:pt x="145256" y="1312069"/>
                  </a:lnTo>
                  <a:lnTo>
                    <a:pt x="176212" y="1302544"/>
                  </a:lnTo>
                  <a:lnTo>
                    <a:pt x="195262" y="1285875"/>
                  </a:lnTo>
                  <a:lnTo>
                    <a:pt x="211931" y="1269206"/>
                  </a:lnTo>
                  <a:lnTo>
                    <a:pt x="230981" y="1235869"/>
                  </a:lnTo>
                  <a:lnTo>
                    <a:pt x="257175" y="1178719"/>
                  </a:lnTo>
                  <a:lnTo>
                    <a:pt x="290512" y="1090613"/>
                  </a:lnTo>
                  <a:lnTo>
                    <a:pt x="311944" y="1026319"/>
                  </a:lnTo>
                  <a:lnTo>
                    <a:pt x="333375" y="931069"/>
                  </a:lnTo>
                  <a:lnTo>
                    <a:pt x="359569" y="788194"/>
                  </a:lnTo>
                  <a:lnTo>
                    <a:pt x="371475" y="659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5">
              <a:extLst>
                <a:ext uri="{FF2B5EF4-FFF2-40B4-BE49-F238E27FC236}">
                  <a16:creationId xmlns:a16="http://schemas.microsoft.com/office/drawing/2014/main" id="{70A5AF00-59E1-42A0-901D-6517E64C7C8C}"/>
                </a:ext>
              </a:extLst>
            </p:cNvPr>
            <p:cNvSpPr/>
            <p:nvPr/>
          </p:nvSpPr>
          <p:spPr>
            <a:xfrm>
              <a:off x="3709988" y="3829050"/>
              <a:ext cx="2616200" cy="554038"/>
            </a:xfrm>
            <a:custGeom>
              <a:avLst/>
              <a:gdLst>
                <a:gd name="connsiteX0" fmla="*/ 1516856 w 2616993"/>
                <a:gd name="connsiteY0" fmla="*/ 323850 h 554831"/>
                <a:gd name="connsiteX1" fmla="*/ 1871662 w 2616993"/>
                <a:gd name="connsiteY1" fmla="*/ 257175 h 554831"/>
                <a:gd name="connsiteX2" fmla="*/ 2155031 w 2616993"/>
                <a:gd name="connsiteY2" fmla="*/ 202406 h 554831"/>
                <a:gd name="connsiteX3" fmla="*/ 2190750 w 2616993"/>
                <a:gd name="connsiteY3" fmla="*/ 200025 h 554831"/>
                <a:gd name="connsiteX4" fmla="*/ 2216943 w 2616993"/>
                <a:gd name="connsiteY4" fmla="*/ 209550 h 554831"/>
                <a:gd name="connsiteX5" fmla="*/ 2231231 w 2616993"/>
                <a:gd name="connsiteY5" fmla="*/ 221456 h 554831"/>
                <a:gd name="connsiteX6" fmla="*/ 2593181 w 2616993"/>
                <a:gd name="connsiteY6" fmla="*/ 357188 h 554831"/>
                <a:gd name="connsiteX7" fmla="*/ 2607468 w 2616993"/>
                <a:gd name="connsiteY7" fmla="*/ 335756 h 554831"/>
                <a:gd name="connsiteX8" fmla="*/ 2616993 w 2616993"/>
                <a:gd name="connsiteY8" fmla="*/ 309563 h 554831"/>
                <a:gd name="connsiteX9" fmla="*/ 2614612 w 2616993"/>
                <a:gd name="connsiteY9" fmla="*/ 280988 h 554831"/>
                <a:gd name="connsiteX10" fmla="*/ 2605087 w 2616993"/>
                <a:gd name="connsiteY10" fmla="*/ 252413 h 554831"/>
                <a:gd name="connsiteX11" fmla="*/ 2595562 w 2616993"/>
                <a:gd name="connsiteY11" fmla="*/ 240506 h 554831"/>
                <a:gd name="connsiteX12" fmla="*/ 2576512 w 2616993"/>
                <a:gd name="connsiteY12" fmla="*/ 214313 h 554831"/>
                <a:gd name="connsiteX13" fmla="*/ 2547937 w 2616993"/>
                <a:gd name="connsiteY13" fmla="*/ 185738 h 554831"/>
                <a:gd name="connsiteX14" fmla="*/ 2500312 w 2616993"/>
                <a:gd name="connsiteY14" fmla="*/ 142875 h 554831"/>
                <a:gd name="connsiteX15" fmla="*/ 2433637 w 2616993"/>
                <a:gd name="connsiteY15" fmla="*/ 95250 h 554831"/>
                <a:gd name="connsiteX16" fmla="*/ 2328862 w 2616993"/>
                <a:gd name="connsiteY16" fmla="*/ 33338 h 554831"/>
                <a:gd name="connsiteX17" fmla="*/ 2264568 w 2616993"/>
                <a:gd name="connsiteY17" fmla="*/ 0 h 554831"/>
                <a:gd name="connsiteX18" fmla="*/ 2238375 w 2616993"/>
                <a:gd name="connsiteY18" fmla="*/ 7144 h 554831"/>
                <a:gd name="connsiteX19" fmla="*/ 2145506 w 2616993"/>
                <a:gd name="connsiteY19" fmla="*/ 42863 h 554831"/>
                <a:gd name="connsiteX20" fmla="*/ 2078831 w 2616993"/>
                <a:gd name="connsiteY20" fmla="*/ 66675 h 554831"/>
                <a:gd name="connsiteX21" fmla="*/ 1914525 w 2616993"/>
                <a:gd name="connsiteY21" fmla="*/ 92869 h 554831"/>
                <a:gd name="connsiteX22" fmla="*/ 1495425 w 2616993"/>
                <a:gd name="connsiteY22" fmla="*/ 152400 h 554831"/>
                <a:gd name="connsiteX23" fmla="*/ 1247775 w 2616993"/>
                <a:gd name="connsiteY23" fmla="*/ 178594 h 554831"/>
                <a:gd name="connsiteX24" fmla="*/ 976312 w 2616993"/>
                <a:gd name="connsiteY24" fmla="*/ 230981 h 554831"/>
                <a:gd name="connsiteX25" fmla="*/ 833437 w 2616993"/>
                <a:gd name="connsiteY25" fmla="*/ 257175 h 554831"/>
                <a:gd name="connsiteX26" fmla="*/ 659606 w 2616993"/>
                <a:gd name="connsiteY26" fmla="*/ 280988 h 554831"/>
                <a:gd name="connsiteX27" fmla="*/ 504825 w 2616993"/>
                <a:gd name="connsiteY27" fmla="*/ 300038 h 554831"/>
                <a:gd name="connsiteX28" fmla="*/ 400050 w 2616993"/>
                <a:gd name="connsiteY28" fmla="*/ 309563 h 554831"/>
                <a:gd name="connsiteX29" fmla="*/ 326231 w 2616993"/>
                <a:gd name="connsiteY29" fmla="*/ 314325 h 554831"/>
                <a:gd name="connsiteX30" fmla="*/ 264318 w 2616993"/>
                <a:gd name="connsiteY30" fmla="*/ 311944 h 554831"/>
                <a:gd name="connsiteX31" fmla="*/ 209550 w 2616993"/>
                <a:gd name="connsiteY31" fmla="*/ 302419 h 554831"/>
                <a:gd name="connsiteX32" fmla="*/ 169068 w 2616993"/>
                <a:gd name="connsiteY32" fmla="*/ 288131 h 554831"/>
                <a:gd name="connsiteX33" fmla="*/ 126206 w 2616993"/>
                <a:gd name="connsiteY33" fmla="*/ 266700 h 554831"/>
                <a:gd name="connsiteX34" fmla="*/ 92868 w 2616993"/>
                <a:gd name="connsiteY34" fmla="*/ 245269 h 554831"/>
                <a:gd name="connsiteX35" fmla="*/ 71437 w 2616993"/>
                <a:gd name="connsiteY35" fmla="*/ 223838 h 554831"/>
                <a:gd name="connsiteX36" fmla="*/ 57150 w 2616993"/>
                <a:gd name="connsiteY36" fmla="*/ 207169 h 554831"/>
                <a:gd name="connsiteX37" fmla="*/ 35718 w 2616993"/>
                <a:gd name="connsiteY37" fmla="*/ 195263 h 554831"/>
                <a:gd name="connsiteX38" fmla="*/ 14287 w 2616993"/>
                <a:gd name="connsiteY38" fmla="*/ 192881 h 554831"/>
                <a:gd name="connsiteX39" fmla="*/ 2381 w 2616993"/>
                <a:gd name="connsiteY39" fmla="*/ 200025 h 554831"/>
                <a:gd name="connsiteX40" fmla="*/ 0 w 2616993"/>
                <a:gd name="connsiteY40" fmla="*/ 230981 h 554831"/>
                <a:gd name="connsiteX41" fmla="*/ 9525 w 2616993"/>
                <a:gd name="connsiteY41" fmla="*/ 259556 h 554831"/>
                <a:gd name="connsiteX42" fmla="*/ 47625 w 2616993"/>
                <a:gd name="connsiteY42" fmla="*/ 328613 h 554831"/>
                <a:gd name="connsiteX43" fmla="*/ 88106 w 2616993"/>
                <a:gd name="connsiteY43" fmla="*/ 392906 h 554831"/>
                <a:gd name="connsiteX44" fmla="*/ 123825 w 2616993"/>
                <a:gd name="connsiteY44" fmla="*/ 435769 h 554831"/>
                <a:gd name="connsiteX45" fmla="*/ 180975 w 2616993"/>
                <a:gd name="connsiteY45" fmla="*/ 490538 h 554831"/>
                <a:gd name="connsiteX46" fmla="*/ 211931 w 2616993"/>
                <a:gd name="connsiteY46" fmla="*/ 519113 h 554831"/>
                <a:gd name="connsiteX47" fmla="*/ 240506 w 2616993"/>
                <a:gd name="connsiteY47" fmla="*/ 533400 h 554831"/>
                <a:gd name="connsiteX48" fmla="*/ 264318 w 2616993"/>
                <a:gd name="connsiteY48" fmla="*/ 542925 h 554831"/>
                <a:gd name="connsiteX49" fmla="*/ 304800 w 2616993"/>
                <a:gd name="connsiteY49" fmla="*/ 554831 h 554831"/>
                <a:gd name="connsiteX50" fmla="*/ 333375 w 2616993"/>
                <a:gd name="connsiteY50" fmla="*/ 554831 h 554831"/>
                <a:gd name="connsiteX51" fmla="*/ 371475 w 2616993"/>
                <a:gd name="connsiteY51" fmla="*/ 550069 h 554831"/>
                <a:gd name="connsiteX52" fmla="*/ 426243 w 2616993"/>
                <a:gd name="connsiteY52" fmla="*/ 535781 h 554831"/>
                <a:gd name="connsiteX53" fmla="*/ 812006 w 2616993"/>
                <a:gd name="connsiteY53" fmla="*/ 457200 h 554831"/>
                <a:gd name="connsiteX54" fmla="*/ 995362 w 2616993"/>
                <a:gd name="connsiteY54" fmla="*/ 416719 h 554831"/>
                <a:gd name="connsiteX55" fmla="*/ 1516856 w 2616993"/>
                <a:gd name="connsiteY55" fmla="*/ 32385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16993" h="554831">
                  <a:moveTo>
                    <a:pt x="1516856" y="323850"/>
                  </a:moveTo>
                  <a:lnTo>
                    <a:pt x="1871662" y="257175"/>
                  </a:lnTo>
                  <a:lnTo>
                    <a:pt x="2155031" y="202406"/>
                  </a:lnTo>
                  <a:lnTo>
                    <a:pt x="2190750" y="200025"/>
                  </a:lnTo>
                  <a:lnTo>
                    <a:pt x="2216943" y="209550"/>
                  </a:lnTo>
                  <a:lnTo>
                    <a:pt x="2231231" y="221456"/>
                  </a:lnTo>
                  <a:lnTo>
                    <a:pt x="2593181" y="357188"/>
                  </a:lnTo>
                  <a:lnTo>
                    <a:pt x="2607468" y="335756"/>
                  </a:lnTo>
                  <a:lnTo>
                    <a:pt x="2616993" y="309563"/>
                  </a:lnTo>
                  <a:lnTo>
                    <a:pt x="2614612" y="280988"/>
                  </a:lnTo>
                  <a:lnTo>
                    <a:pt x="2605087" y="252413"/>
                  </a:lnTo>
                  <a:lnTo>
                    <a:pt x="2595562" y="240506"/>
                  </a:lnTo>
                  <a:lnTo>
                    <a:pt x="2576512" y="214313"/>
                  </a:lnTo>
                  <a:lnTo>
                    <a:pt x="2547937" y="185738"/>
                  </a:lnTo>
                  <a:lnTo>
                    <a:pt x="2500312" y="142875"/>
                  </a:lnTo>
                  <a:lnTo>
                    <a:pt x="2433637" y="95250"/>
                  </a:lnTo>
                  <a:lnTo>
                    <a:pt x="2328862" y="33338"/>
                  </a:lnTo>
                  <a:lnTo>
                    <a:pt x="2264568" y="0"/>
                  </a:lnTo>
                  <a:lnTo>
                    <a:pt x="2238375" y="7144"/>
                  </a:lnTo>
                  <a:lnTo>
                    <a:pt x="2145506" y="42863"/>
                  </a:lnTo>
                  <a:lnTo>
                    <a:pt x="2078831" y="66675"/>
                  </a:lnTo>
                  <a:lnTo>
                    <a:pt x="1914525" y="92869"/>
                  </a:lnTo>
                  <a:lnTo>
                    <a:pt x="1495425" y="152400"/>
                  </a:lnTo>
                  <a:lnTo>
                    <a:pt x="1247775" y="178594"/>
                  </a:lnTo>
                  <a:lnTo>
                    <a:pt x="976312" y="230981"/>
                  </a:lnTo>
                  <a:lnTo>
                    <a:pt x="833437" y="257175"/>
                  </a:lnTo>
                  <a:lnTo>
                    <a:pt x="659606" y="280988"/>
                  </a:lnTo>
                  <a:lnTo>
                    <a:pt x="504825" y="300038"/>
                  </a:lnTo>
                  <a:lnTo>
                    <a:pt x="400050" y="309563"/>
                  </a:lnTo>
                  <a:lnTo>
                    <a:pt x="326231" y="314325"/>
                  </a:lnTo>
                  <a:lnTo>
                    <a:pt x="264318" y="311944"/>
                  </a:lnTo>
                  <a:lnTo>
                    <a:pt x="209550" y="302419"/>
                  </a:lnTo>
                  <a:lnTo>
                    <a:pt x="169068" y="288131"/>
                  </a:lnTo>
                  <a:lnTo>
                    <a:pt x="126206" y="266700"/>
                  </a:lnTo>
                  <a:lnTo>
                    <a:pt x="92868" y="245269"/>
                  </a:lnTo>
                  <a:lnTo>
                    <a:pt x="71437" y="223838"/>
                  </a:lnTo>
                  <a:lnTo>
                    <a:pt x="57150" y="207169"/>
                  </a:lnTo>
                  <a:lnTo>
                    <a:pt x="35718" y="195263"/>
                  </a:lnTo>
                  <a:lnTo>
                    <a:pt x="14287" y="192881"/>
                  </a:lnTo>
                  <a:lnTo>
                    <a:pt x="2381" y="200025"/>
                  </a:lnTo>
                  <a:lnTo>
                    <a:pt x="0" y="230981"/>
                  </a:lnTo>
                  <a:lnTo>
                    <a:pt x="9525" y="259556"/>
                  </a:lnTo>
                  <a:lnTo>
                    <a:pt x="47625" y="328613"/>
                  </a:lnTo>
                  <a:lnTo>
                    <a:pt x="88106" y="392906"/>
                  </a:lnTo>
                  <a:lnTo>
                    <a:pt x="123825" y="435769"/>
                  </a:lnTo>
                  <a:lnTo>
                    <a:pt x="180975" y="490538"/>
                  </a:lnTo>
                  <a:lnTo>
                    <a:pt x="211931" y="519113"/>
                  </a:lnTo>
                  <a:lnTo>
                    <a:pt x="240506" y="533400"/>
                  </a:lnTo>
                  <a:lnTo>
                    <a:pt x="264318" y="542925"/>
                  </a:lnTo>
                  <a:lnTo>
                    <a:pt x="304800" y="554831"/>
                  </a:lnTo>
                  <a:lnTo>
                    <a:pt x="333375" y="554831"/>
                  </a:lnTo>
                  <a:lnTo>
                    <a:pt x="371475" y="550069"/>
                  </a:lnTo>
                  <a:lnTo>
                    <a:pt x="426243" y="535781"/>
                  </a:lnTo>
                  <a:lnTo>
                    <a:pt x="812006" y="457200"/>
                  </a:lnTo>
                  <a:lnTo>
                    <a:pt x="995362" y="416719"/>
                  </a:lnTo>
                  <a:lnTo>
                    <a:pt x="1516856" y="323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3">
              <a:extLst>
                <a:ext uri="{FF2B5EF4-FFF2-40B4-BE49-F238E27FC236}">
                  <a16:creationId xmlns:a16="http://schemas.microsoft.com/office/drawing/2014/main" id="{89D142E6-62B2-4674-982F-EB4FBC4979E6}"/>
                </a:ext>
              </a:extLst>
            </p:cNvPr>
            <p:cNvSpPr/>
            <p:nvPr/>
          </p:nvSpPr>
          <p:spPr>
            <a:xfrm>
              <a:off x="3190875" y="2820988"/>
              <a:ext cx="4086225" cy="584200"/>
            </a:xfrm>
            <a:custGeom>
              <a:avLst/>
              <a:gdLst>
                <a:gd name="connsiteX0" fmla="*/ 1366501 w 4085907"/>
                <a:gd name="connsiteY0" fmla="*/ 261743 h 584672"/>
                <a:gd name="connsiteX1" fmla="*/ 1900185 w 4085907"/>
                <a:gd name="connsiteY1" fmla="*/ 197157 h 584672"/>
                <a:gd name="connsiteX2" fmla="*/ 2393077 w 4085907"/>
                <a:gd name="connsiteY2" fmla="*/ 139370 h 584672"/>
                <a:gd name="connsiteX3" fmla="*/ 2501853 w 4085907"/>
                <a:gd name="connsiteY3" fmla="*/ 115575 h 584672"/>
                <a:gd name="connsiteX4" fmla="*/ 2845178 w 4085907"/>
                <a:gd name="connsiteY4" fmla="*/ 91780 h 584672"/>
                <a:gd name="connsiteX5" fmla="*/ 3219096 w 4085907"/>
                <a:gd name="connsiteY5" fmla="*/ 64586 h 584672"/>
                <a:gd name="connsiteX6" fmla="*/ 3406055 w 4085907"/>
                <a:gd name="connsiteY6" fmla="*/ 50989 h 584672"/>
                <a:gd name="connsiteX7" fmla="*/ 3436649 w 4085907"/>
                <a:gd name="connsiteY7" fmla="*/ 50989 h 584672"/>
                <a:gd name="connsiteX8" fmla="*/ 3474040 w 4085907"/>
                <a:gd name="connsiteY8" fmla="*/ 37392 h 584672"/>
                <a:gd name="connsiteX9" fmla="*/ 3535227 w 4085907"/>
                <a:gd name="connsiteY9" fmla="*/ 10198 h 584672"/>
                <a:gd name="connsiteX10" fmla="*/ 3572619 w 4085907"/>
                <a:gd name="connsiteY10" fmla="*/ 0 h 584672"/>
                <a:gd name="connsiteX11" fmla="*/ 3596414 w 4085907"/>
                <a:gd name="connsiteY11" fmla="*/ 0 h 584672"/>
                <a:gd name="connsiteX12" fmla="*/ 3633806 w 4085907"/>
                <a:gd name="connsiteY12" fmla="*/ 3400 h 584672"/>
                <a:gd name="connsiteX13" fmla="*/ 3674597 w 4085907"/>
                <a:gd name="connsiteY13" fmla="*/ 16997 h 584672"/>
                <a:gd name="connsiteX14" fmla="*/ 3694992 w 4085907"/>
                <a:gd name="connsiteY14" fmla="*/ 30594 h 584672"/>
                <a:gd name="connsiteX15" fmla="*/ 3735783 w 4085907"/>
                <a:gd name="connsiteY15" fmla="*/ 71385 h 584672"/>
                <a:gd name="connsiteX16" fmla="*/ 3834362 w 4085907"/>
                <a:gd name="connsiteY16" fmla="*/ 169963 h 584672"/>
                <a:gd name="connsiteX17" fmla="*/ 3963533 w 4085907"/>
                <a:gd name="connsiteY17" fmla="*/ 299135 h 584672"/>
                <a:gd name="connsiteX18" fmla="*/ 4024720 w 4085907"/>
                <a:gd name="connsiteY18" fmla="*/ 363721 h 584672"/>
                <a:gd name="connsiteX19" fmla="*/ 4058713 w 4085907"/>
                <a:gd name="connsiteY19" fmla="*/ 407911 h 584672"/>
                <a:gd name="connsiteX20" fmla="*/ 4079108 w 4085907"/>
                <a:gd name="connsiteY20" fmla="*/ 441904 h 584672"/>
                <a:gd name="connsiteX21" fmla="*/ 4082507 w 4085907"/>
                <a:gd name="connsiteY21" fmla="*/ 455501 h 584672"/>
                <a:gd name="connsiteX22" fmla="*/ 4085907 w 4085907"/>
                <a:gd name="connsiteY22" fmla="*/ 479296 h 584672"/>
                <a:gd name="connsiteX23" fmla="*/ 4072310 w 4085907"/>
                <a:gd name="connsiteY23" fmla="*/ 506490 h 584672"/>
                <a:gd name="connsiteX24" fmla="*/ 4048515 w 4085907"/>
                <a:gd name="connsiteY24" fmla="*/ 530284 h 584672"/>
                <a:gd name="connsiteX25" fmla="*/ 4028119 w 4085907"/>
                <a:gd name="connsiteY25" fmla="*/ 537083 h 584672"/>
                <a:gd name="connsiteX26" fmla="*/ 4017922 w 4085907"/>
                <a:gd name="connsiteY26" fmla="*/ 537083 h 584672"/>
                <a:gd name="connsiteX27" fmla="*/ 3980530 w 4085907"/>
                <a:gd name="connsiteY27" fmla="*/ 530284 h 584672"/>
                <a:gd name="connsiteX28" fmla="*/ 3912545 w 4085907"/>
                <a:gd name="connsiteY28" fmla="*/ 520087 h 584672"/>
                <a:gd name="connsiteX29" fmla="*/ 3841160 w 4085907"/>
                <a:gd name="connsiteY29" fmla="*/ 513288 h 584672"/>
                <a:gd name="connsiteX30" fmla="*/ 3783373 w 4085907"/>
                <a:gd name="connsiteY30" fmla="*/ 520087 h 584672"/>
                <a:gd name="connsiteX31" fmla="*/ 3511432 w 4085907"/>
                <a:gd name="connsiteY31" fmla="*/ 268542 h 584672"/>
                <a:gd name="connsiteX32" fmla="*/ 3477440 w 4085907"/>
                <a:gd name="connsiteY32" fmla="*/ 251545 h 584672"/>
                <a:gd name="connsiteX33" fmla="*/ 3409455 w 4085907"/>
                <a:gd name="connsiteY33" fmla="*/ 248146 h 584672"/>
                <a:gd name="connsiteX34" fmla="*/ 3191902 w 4085907"/>
                <a:gd name="connsiteY34" fmla="*/ 258344 h 584672"/>
                <a:gd name="connsiteX35" fmla="*/ 2865574 w 4085907"/>
                <a:gd name="connsiteY35" fmla="*/ 271941 h 584672"/>
                <a:gd name="connsiteX36" fmla="*/ 2529047 w 4085907"/>
                <a:gd name="connsiteY36" fmla="*/ 295736 h 584672"/>
                <a:gd name="connsiteX37" fmla="*/ 2263905 w 4085907"/>
                <a:gd name="connsiteY37" fmla="*/ 319530 h 584672"/>
                <a:gd name="connsiteX38" fmla="*/ 1900185 w 4085907"/>
                <a:gd name="connsiteY38" fmla="*/ 356922 h 584672"/>
                <a:gd name="connsiteX39" fmla="*/ 1570457 w 4085907"/>
                <a:gd name="connsiteY39" fmla="*/ 397713 h 584672"/>
                <a:gd name="connsiteX40" fmla="*/ 1152348 w 4085907"/>
                <a:gd name="connsiteY40" fmla="*/ 455501 h 584672"/>
                <a:gd name="connsiteX41" fmla="*/ 673053 w 4085907"/>
                <a:gd name="connsiteY41" fmla="*/ 526885 h 584672"/>
                <a:gd name="connsiteX42" fmla="*/ 353523 w 4085907"/>
                <a:gd name="connsiteY42" fmla="*/ 571075 h 584672"/>
                <a:gd name="connsiteX43" fmla="*/ 258344 w 4085907"/>
                <a:gd name="connsiteY43" fmla="*/ 584672 h 584672"/>
                <a:gd name="connsiteX44" fmla="*/ 200556 w 4085907"/>
                <a:gd name="connsiteY44" fmla="*/ 581273 h 584672"/>
                <a:gd name="connsiteX45" fmla="*/ 135971 w 4085907"/>
                <a:gd name="connsiteY45" fmla="*/ 567676 h 584672"/>
                <a:gd name="connsiteX46" fmla="*/ 88381 w 4085907"/>
                <a:gd name="connsiteY46" fmla="*/ 554079 h 584672"/>
                <a:gd name="connsiteX47" fmla="*/ 13597 w 4085907"/>
                <a:gd name="connsiteY47" fmla="*/ 530284 h 584672"/>
                <a:gd name="connsiteX48" fmla="*/ 0 w 4085907"/>
                <a:gd name="connsiteY48" fmla="*/ 377318 h 584672"/>
                <a:gd name="connsiteX49" fmla="*/ 129172 w 4085907"/>
                <a:gd name="connsiteY49" fmla="*/ 401113 h 584672"/>
                <a:gd name="connsiteX50" fmla="*/ 166564 w 4085907"/>
                <a:gd name="connsiteY50" fmla="*/ 404512 h 584672"/>
                <a:gd name="connsiteX51" fmla="*/ 363721 w 4085907"/>
                <a:gd name="connsiteY51" fmla="*/ 384116 h 584672"/>
                <a:gd name="connsiteX52" fmla="*/ 812423 w 4085907"/>
                <a:gd name="connsiteY52" fmla="*/ 329728 h 584672"/>
                <a:gd name="connsiteX53" fmla="*/ 1301916 w 4085907"/>
                <a:gd name="connsiteY53" fmla="*/ 268542 h 584672"/>
                <a:gd name="connsiteX54" fmla="*/ 1366501 w 4085907"/>
                <a:gd name="connsiteY54" fmla="*/ 261743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85907" h="584672">
                  <a:moveTo>
                    <a:pt x="1366501" y="261743"/>
                  </a:moveTo>
                  <a:lnTo>
                    <a:pt x="1900185" y="197157"/>
                  </a:lnTo>
                  <a:lnTo>
                    <a:pt x="2393077" y="139370"/>
                  </a:lnTo>
                  <a:lnTo>
                    <a:pt x="2501853" y="115575"/>
                  </a:lnTo>
                  <a:lnTo>
                    <a:pt x="2845178" y="91780"/>
                  </a:lnTo>
                  <a:lnTo>
                    <a:pt x="3219096" y="64586"/>
                  </a:lnTo>
                  <a:lnTo>
                    <a:pt x="3406055" y="50989"/>
                  </a:lnTo>
                  <a:lnTo>
                    <a:pt x="3436649" y="50989"/>
                  </a:lnTo>
                  <a:lnTo>
                    <a:pt x="3474040" y="37392"/>
                  </a:lnTo>
                  <a:lnTo>
                    <a:pt x="3535227" y="10198"/>
                  </a:lnTo>
                  <a:lnTo>
                    <a:pt x="3572619" y="0"/>
                  </a:lnTo>
                  <a:lnTo>
                    <a:pt x="3596414" y="0"/>
                  </a:lnTo>
                  <a:lnTo>
                    <a:pt x="3633806" y="3400"/>
                  </a:lnTo>
                  <a:lnTo>
                    <a:pt x="3674597" y="16997"/>
                  </a:lnTo>
                  <a:lnTo>
                    <a:pt x="3694992" y="30594"/>
                  </a:lnTo>
                  <a:lnTo>
                    <a:pt x="3735783" y="71385"/>
                  </a:lnTo>
                  <a:lnTo>
                    <a:pt x="3834362" y="169963"/>
                  </a:lnTo>
                  <a:lnTo>
                    <a:pt x="3963533" y="299135"/>
                  </a:lnTo>
                  <a:lnTo>
                    <a:pt x="4024720" y="363721"/>
                  </a:lnTo>
                  <a:lnTo>
                    <a:pt x="4058713" y="407911"/>
                  </a:lnTo>
                  <a:lnTo>
                    <a:pt x="4079108" y="441904"/>
                  </a:lnTo>
                  <a:lnTo>
                    <a:pt x="4082507" y="455501"/>
                  </a:lnTo>
                  <a:lnTo>
                    <a:pt x="4085907" y="479296"/>
                  </a:lnTo>
                  <a:lnTo>
                    <a:pt x="4072310" y="506490"/>
                  </a:lnTo>
                  <a:lnTo>
                    <a:pt x="4048515" y="530284"/>
                  </a:lnTo>
                  <a:lnTo>
                    <a:pt x="4028119" y="537083"/>
                  </a:lnTo>
                  <a:lnTo>
                    <a:pt x="4017922" y="537083"/>
                  </a:lnTo>
                  <a:lnTo>
                    <a:pt x="3980530" y="530284"/>
                  </a:lnTo>
                  <a:lnTo>
                    <a:pt x="3912545" y="520087"/>
                  </a:lnTo>
                  <a:lnTo>
                    <a:pt x="3841160" y="513288"/>
                  </a:lnTo>
                  <a:lnTo>
                    <a:pt x="3783373" y="520087"/>
                  </a:lnTo>
                  <a:lnTo>
                    <a:pt x="3511432" y="268542"/>
                  </a:lnTo>
                  <a:lnTo>
                    <a:pt x="3477440" y="251545"/>
                  </a:lnTo>
                  <a:lnTo>
                    <a:pt x="3409455" y="248146"/>
                  </a:lnTo>
                  <a:lnTo>
                    <a:pt x="3191902" y="258344"/>
                  </a:lnTo>
                  <a:lnTo>
                    <a:pt x="2865574" y="271941"/>
                  </a:lnTo>
                  <a:lnTo>
                    <a:pt x="2529047" y="295736"/>
                  </a:lnTo>
                  <a:lnTo>
                    <a:pt x="2263905" y="319530"/>
                  </a:lnTo>
                  <a:lnTo>
                    <a:pt x="1900185" y="356922"/>
                  </a:lnTo>
                  <a:lnTo>
                    <a:pt x="1570457" y="397713"/>
                  </a:lnTo>
                  <a:lnTo>
                    <a:pt x="1152348" y="455501"/>
                  </a:lnTo>
                  <a:lnTo>
                    <a:pt x="673053" y="526885"/>
                  </a:lnTo>
                  <a:lnTo>
                    <a:pt x="353523" y="571075"/>
                  </a:lnTo>
                  <a:lnTo>
                    <a:pt x="258344" y="584672"/>
                  </a:lnTo>
                  <a:lnTo>
                    <a:pt x="200556" y="581273"/>
                  </a:lnTo>
                  <a:lnTo>
                    <a:pt x="135971" y="567676"/>
                  </a:lnTo>
                  <a:lnTo>
                    <a:pt x="88381" y="554079"/>
                  </a:lnTo>
                  <a:lnTo>
                    <a:pt x="13597" y="530284"/>
                  </a:lnTo>
                  <a:lnTo>
                    <a:pt x="0" y="377318"/>
                  </a:lnTo>
                  <a:lnTo>
                    <a:pt x="129172" y="401113"/>
                  </a:lnTo>
                  <a:lnTo>
                    <a:pt x="166564" y="404512"/>
                  </a:lnTo>
                  <a:lnTo>
                    <a:pt x="363721" y="384116"/>
                  </a:lnTo>
                  <a:lnTo>
                    <a:pt x="812423" y="329728"/>
                  </a:lnTo>
                  <a:lnTo>
                    <a:pt x="1301916" y="268542"/>
                  </a:lnTo>
                  <a:lnTo>
                    <a:pt x="1366501" y="2617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4">
              <a:extLst>
                <a:ext uri="{FF2B5EF4-FFF2-40B4-BE49-F238E27FC236}">
                  <a16:creationId xmlns:a16="http://schemas.microsoft.com/office/drawing/2014/main" id="{833B0438-BB78-4CC9-BDE4-163711F5C5CD}"/>
                </a:ext>
              </a:extLst>
            </p:cNvPr>
            <p:cNvSpPr/>
            <p:nvPr/>
          </p:nvSpPr>
          <p:spPr>
            <a:xfrm>
              <a:off x="6291263" y="3043238"/>
              <a:ext cx="723900" cy="682625"/>
            </a:xfrm>
            <a:custGeom>
              <a:avLst/>
              <a:gdLst>
                <a:gd name="connsiteX0" fmla="*/ 300037 w 723900"/>
                <a:gd name="connsiteY0" fmla="*/ 238125 h 683418"/>
                <a:gd name="connsiteX1" fmla="*/ 361950 w 723900"/>
                <a:gd name="connsiteY1" fmla="*/ 157162 h 683418"/>
                <a:gd name="connsiteX2" fmla="*/ 392906 w 723900"/>
                <a:gd name="connsiteY2" fmla="*/ 116681 h 683418"/>
                <a:gd name="connsiteX3" fmla="*/ 409575 w 723900"/>
                <a:gd name="connsiteY3" fmla="*/ 88106 h 683418"/>
                <a:gd name="connsiteX4" fmla="*/ 414337 w 723900"/>
                <a:gd name="connsiteY4" fmla="*/ 69056 h 683418"/>
                <a:gd name="connsiteX5" fmla="*/ 414337 w 723900"/>
                <a:gd name="connsiteY5" fmla="*/ 35718 h 683418"/>
                <a:gd name="connsiteX6" fmla="*/ 414337 w 723900"/>
                <a:gd name="connsiteY6" fmla="*/ 0 h 683418"/>
                <a:gd name="connsiteX7" fmla="*/ 723900 w 723900"/>
                <a:gd name="connsiteY7" fmla="*/ 290512 h 683418"/>
                <a:gd name="connsiteX8" fmla="*/ 681037 w 723900"/>
                <a:gd name="connsiteY8" fmla="*/ 297656 h 683418"/>
                <a:gd name="connsiteX9" fmla="*/ 640556 w 723900"/>
                <a:gd name="connsiteY9" fmla="*/ 314325 h 683418"/>
                <a:gd name="connsiteX10" fmla="*/ 535781 w 723900"/>
                <a:gd name="connsiteY10" fmla="*/ 378618 h 683418"/>
                <a:gd name="connsiteX11" fmla="*/ 173831 w 723900"/>
                <a:gd name="connsiteY11" fmla="*/ 602456 h 683418"/>
                <a:gd name="connsiteX12" fmla="*/ 45243 w 723900"/>
                <a:gd name="connsiteY12" fmla="*/ 678656 h 683418"/>
                <a:gd name="connsiteX13" fmla="*/ 28575 w 723900"/>
                <a:gd name="connsiteY13" fmla="*/ 683418 h 683418"/>
                <a:gd name="connsiteX14" fmla="*/ 11906 w 723900"/>
                <a:gd name="connsiteY14" fmla="*/ 683418 h 683418"/>
                <a:gd name="connsiteX15" fmla="*/ 2381 w 723900"/>
                <a:gd name="connsiteY15" fmla="*/ 673893 h 683418"/>
                <a:gd name="connsiteX16" fmla="*/ 0 w 723900"/>
                <a:gd name="connsiteY16" fmla="*/ 657225 h 683418"/>
                <a:gd name="connsiteX17" fmla="*/ 11906 w 723900"/>
                <a:gd name="connsiteY17" fmla="*/ 628650 h 683418"/>
                <a:gd name="connsiteX18" fmla="*/ 61912 w 723900"/>
                <a:gd name="connsiteY18" fmla="*/ 557212 h 683418"/>
                <a:gd name="connsiteX19" fmla="*/ 185737 w 723900"/>
                <a:gd name="connsiteY19" fmla="*/ 397668 h 683418"/>
                <a:gd name="connsiteX20" fmla="*/ 300037 w 723900"/>
                <a:gd name="connsiteY20" fmla="*/ 23812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3900" h="683418">
                  <a:moveTo>
                    <a:pt x="300037" y="238125"/>
                  </a:moveTo>
                  <a:lnTo>
                    <a:pt x="361950" y="157162"/>
                  </a:lnTo>
                  <a:lnTo>
                    <a:pt x="392906" y="116681"/>
                  </a:lnTo>
                  <a:lnTo>
                    <a:pt x="409575" y="88106"/>
                  </a:lnTo>
                  <a:lnTo>
                    <a:pt x="414337" y="69056"/>
                  </a:lnTo>
                  <a:lnTo>
                    <a:pt x="414337" y="35718"/>
                  </a:lnTo>
                  <a:lnTo>
                    <a:pt x="414337" y="0"/>
                  </a:lnTo>
                  <a:lnTo>
                    <a:pt x="723900" y="290512"/>
                  </a:lnTo>
                  <a:lnTo>
                    <a:pt x="681037" y="297656"/>
                  </a:lnTo>
                  <a:lnTo>
                    <a:pt x="640556" y="314325"/>
                  </a:lnTo>
                  <a:lnTo>
                    <a:pt x="535781" y="378618"/>
                  </a:lnTo>
                  <a:lnTo>
                    <a:pt x="173831" y="602456"/>
                  </a:lnTo>
                  <a:lnTo>
                    <a:pt x="45243" y="678656"/>
                  </a:lnTo>
                  <a:lnTo>
                    <a:pt x="28575" y="683418"/>
                  </a:lnTo>
                  <a:lnTo>
                    <a:pt x="11906" y="683418"/>
                  </a:lnTo>
                  <a:lnTo>
                    <a:pt x="2381" y="673893"/>
                  </a:lnTo>
                  <a:lnTo>
                    <a:pt x="0" y="657225"/>
                  </a:lnTo>
                  <a:lnTo>
                    <a:pt x="11906" y="628650"/>
                  </a:lnTo>
                  <a:lnTo>
                    <a:pt x="61912" y="557212"/>
                  </a:lnTo>
                  <a:lnTo>
                    <a:pt x="185737" y="397668"/>
                  </a:lnTo>
                  <a:lnTo>
                    <a:pt x="300037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6">
              <a:extLst>
                <a:ext uri="{FF2B5EF4-FFF2-40B4-BE49-F238E27FC236}">
                  <a16:creationId xmlns:a16="http://schemas.microsoft.com/office/drawing/2014/main" id="{E6A4B9B9-D2D7-47AC-A4A7-A7FB8698BC78}"/>
                </a:ext>
              </a:extLst>
            </p:cNvPr>
            <p:cNvSpPr/>
            <p:nvPr/>
          </p:nvSpPr>
          <p:spPr>
            <a:xfrm>
              <a:off x="5294313" y="4029075"/>
              <a:ext cx="1025525" cy="2125663"/>
            </a:xfrm>
            <a:custGeom>
              <a:avLst/>
              <a:gdLst>
                <a:gd name="connsiteX0" fmla="*/ 793789 w 1026597"/>
                <a:gd name="connsiteY0" fmla="*/ 675983 h 2126120"/>
                <a:gd name="connsiteX1" fmla="*/ 844278 w 1026597"/>
                <a:gd name="connsiteY1" fmla="*/ 516103 h 2126120"/>
                <a:gd name="connsiteX2" fmla="*/ 886351 w 1026597"/>
                <a:gd name="connsiteY2" fmla="*/ 387077 h 2126120"/>
                <a:gd name="connsiteX3" fmla="*/ 905986 w 1026597"/>
                <a:gd name="connsiteY3" fmla="*/ 316954 h 2126120"/>
                <a:gd name="connsiteX4" fmla="*/ 922815 w 1026597"/>
                <a:gd name="connsiteY4" fmla="*/ 260856 h 2126120"/>
                <a:gd name="connsiteX5" fmla="*/ 936840 w 1026597"/>
                <a:gd name="connsiteY5" fmla="*/ 230002 h 2126120"/>
                <a:gd name="connsiteX6" fmla="*/ 950864 w 1026597"/>
                <a:gd name="connsiteY6" fmla="*/ 207563 h 2126120"/>
                <a:gd name="connsiteX7" fmla="*/ 970498 w 1026597"/>
                <a:gd name="connsiteY7" fmla="*/ 185124 h 2126120"/>
                <a:gd name="connsiteX8" fmla="*/ 992938 w 1026597"/>
                <a:gd name="connsiteY8" fmla="*/ 168294 h 2126120"/>
                <a:gd name="connsiteX9" fmla="*/ 1012572 w 1026597"/>
                <a:gd name="connsiteY9" fmla="*/ 154270 h 2126120"/>
                <a:gd name="connsiteX10" fmla="*/ 1026597 w 1026597"/>
                <a:gd name="connsiteY10" fmla="*/ 126221 h 2126120"/>
                <a:gd name="connsiteX11" fmla="*/ 611470 w 1026597"/>
                <a:gd name="connsiteY11" fmla="*/ 0 h 2126120"/>
                <a:gd name="connsiteX12" fmla="*/ 633910 w 1026597"/>
                <a:gd name="connsiteY12" fmla="*/ 8415 h 2126120"/>
                <a:gd name="connsiteX13" fmla="*/ 645129 w 1026597"/>
                <a:gd name="connsiteY13" fmla="*/ 22439 h 2126120"/>
                <a:gd name="connsiteX14" fmla="*/ 661959 w 1026597"/>
                <a:gd name="connsiteY14" fmla="*/ 44878 h 2126120"/>
                <a:gd name="connsiteX15" fmla="*/ 673178 w 1026597"/>
                <a:gd name="connsiteY15" fmla="*/ 75732 h 2126120"/>
                <a:gd name="connsiteX16" fmla="*/ 675983 w 1026597"/>
                <a:gd name="connsiteY16" fmla="*/ 109391 h 2126120"/>
                <a:gd name="connsiteX17" fmla="*/ 675983 w 1026597"/>
                <a:gd name="connsiteY17" fmla="*/ 154270 h 2126120"/>
                <a:gd name="connsiteX18" fmla="*/ 670373 w 1026597"/>
                <a:gd name="connsiteY18" fmla="*/ 224392 h 2126120"/>
                <a:gd name="connsiteX19" fmla="*/ 653544 w 1026597"/>
                <a:gd name="connsiteY19" fmla="*/ 316954 h 2126120"/>
                <a:gd name="connsiteX20" fmla="*/ 628300 w 1026597"/>
                <a:gd name="connsiteY20" fmla="*/ 420736 h 2126120"/>
                <a:gd name="connsiteX21" fmla="*/ 575006 w 1026597"/>
                <a:gd name="connsiteY21" fmla="*/ 600250 h 2126120"/>
                <a:gd name="connsiteX22" fmla="*/ 524518 w 1026597"/>
                <a:gd name="connsiteY22" fmla="*/ 748910 h 2126120"/>
                <a:gd name="connsiteX23" fmla="*/ 454395 w 1026597"/>
                <a:gd name="connsiteY23" fmla="*/ 956473 h 2126120"/>
                <a:gd name="connsiteX24" fmla="*/ 370248 w 1026597"/>
                <a:gd name="connsiteY24" fmla="*/ 1172451 h 2126120"/>
                <a:gd name="connsiteX25" fmla="*/ 269271 w 1026597"/>
                <a:gd name="connsiteY25" fmla="*/ 1399649 h 2126120"/>
                <a:gd name="connsiteX26" fmla="*/ 207564 w 1026597"/>
                <a:gd name="connsiteY26" fmla="*/ 1511845 h 2126120"/>
                <a:gd name="connsiteX27" fmla="*/ 165490 w 1026597"/>
                <a:gd name="connsiteY27" fmla="*/ 1576358 h 2126120"/>
                <a:gd name="connsiteX28" fmla="*/ 143051 w 1026597"/>
                <a:gd name="connsiteY28" fmla="*/ 1604407 h 2126120"/>
                <a:gd name="connsiteX29" fmla="*/ 117806 w 1026597"/>
                <a:gd name="connsiteY29" fmla="*/ 1629651 h 2126120"/>
                <a:gd name="connsiteX30" fmla="*/ 86952 w 1026597"/>
                <a:gd name="connsiteY30" fmla="*/ 1646481 h 2126120"/>
                <a:gd name="connsiteX31" fmla="*/ 47684 w 1026597"/>
                <a:gd name="connsiteY31" fmla="*/ 1657700 h 2126120"/>
                <a:gd name="connsiteX32" fmla="*/ 0 w 1026597"/>
                <a:gd name="connsiteY32" fmla="*/ 2016729 h 2126120"/>
                <a:gd name="connsiteX33" fmla="*/ 22440 w 1026597"/>
                <a:gd name="connsiteY33" fmla="*/ 2067217 h 2126120"/>
                <a:gd name="connsiteX34" fmla="*/ 30854 w 1026597"/>
                <a:gd name="connsiteY34" fmla="*/ 2086851 h 2126120"/>
                <a:gd name="connsiteX35" fmla="*/ 44879 w 1026597"/>
                <a:gd name="connsiteY35" fmla="*/ 2103681 h 2126120"/>
                <a:gd name="connsiteX36" fmla="*/ 56098 w 1026597"/>
                <a:gd name="connsiteY36" fmla="*/ 2114900 h 2126120"/>
                <a:gd name="connsiteX37" fmla="*/ 81343 w 1026597"/>
                <a:gd name="connsiteY37" fmla="*/ 2126120 h 2126120"/>
                <a:gd name="connsiteX38" fmla="*/ 98172 w 1026597"/>
                <a:gd name="connsiteY38" fmla="*/ 2126120 h 2126120"/>
                <a:gd name="connsiteX39" fmla="*/ 117806 w 1026597"/>
                <a:gd name="connsiteY39" fmla="*/ 2117705 h 2126120"/>
                <a:gd name="connsiteX40" fmla="*/ 173905 w 1026597"/>
                <a:gd name="connsiteY40" fmla="*/ 2064412 h 2126120"/>
                <a:gd name="connsiteX41" fmla="*/ 249637 w 1026597"/>
                <a:gd name="connsiteY41" fmla="*/ 1971850 h 2126120"/>
                <a:gd name="connsiteX42" fmla="*/ 291711 w 1026597"/>
                <a:gd name="connsiteY42" fmla="*/ 1912947 h 2126120"/>
                <a:gd name="connsiteX43" fmla="*/ 339394 w 1026597"/>
                <a:gd name="connsiteY43" fmla="*/ 1834410 h 2126120"/>
                <a:gd name="connsiteX44" fmla="*/ 384273 w 1026597"/>
                <a:gd name="connsiteY44" fmla="*/ 1744653 h 2126120"/>
                <a:gd name="connsiteX45" fmla="*/ 482444 w 1026597"/>
                <a:gd name="connsiteY45" fmla="*/ 1528675 h 2126120"/>
                <a:gd name="connsiteX46" fmla="*/ 597446 w 1026597"/>
                <a:gd name="connsiteY46" fmla="*/ 1262208 h 2126120"/>
                <a:gd name="connsiteX47" fmla="*/ 659154 w 1026597"/>
                <a:gd name="connsiteY47" fmla="*/ 1096719 h 2126120"/>
                <a:gd name="connsiteX48" fmla="*/ 690008 w 1026597"/>
                <a:gd name="connsiteY48" fmla="*/ 1006962 h 2126120"/>
                <a:gd name="connsiteX49" fmla="*/ 793789 w 1026597"/>
                <a:gd name="connsiteY49" fmla="*/ 675983 h 212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97" h="2126120">
                  <a:moveTo>
                    <a:pt x="793789" y="675983"/>
                  </a:moveTo>
                  <a:lnTo>
                    <a:pt x="844278" y="516103"/>
                  </a:lnTo>
                  <a:lnTo>
                    <a:pt x="886351" y="387077"/>
                  </a:lnTo>
                  <a:lnTo>
                    <a:pt x="905986" y="316954"/>
                  </a:lnTo>
                  <a:lnTo>
                    <a:pt x="922815" y="260856"/>
                  </a:lnTo>
                  <a:lnTo>
                    <a:pt x="936840" y="230002"/>
                  </a:lnTo>
                  <a:lnTo>
                    <a:pt x="950864" y="207563"/>
                  </a:lnTo>
                  <a:lnTo>
                    <a:pt x="970498" y="185124"/>
                  </a:lnTo>
                  <a:lnTo>
                    <a:pt x="992938" y="168294"/>
                  </a:lnTo>
                  <a:lnTo>
                    <a:pt x="1012572" y="154270"/>
                  </a:lnTo>
                  <a:lnTo>
                    <a:pt x="1026597" y="126221"/>
                  </a:lnTo>
                  <a:lnTo>
                    <a:pt x="611470" y="0"/>
                  </a:lnTo>
                  <a:lnTo>
                    <a:pt x="633910" y="8415"/>
                  </a:lnTo>
                  <a:lnTo>
                    <a:pt x="645129" y="22439"/>
                  </a:lnTo>
                  <a:lnTo>
                    <a:pt x="661959" y="44878"/>
                  </a:lnTo>
                  <a:lnTo>
                    <a:pt x="673178" y="75732"/>
                  </a:lnTo>
                  <a:lnTo>
                    <a:pt x="675983" y="109391"/>
                  </a:lnTo>
                  <a:lnTo>
                    <a:pt x="675983" y="154270"/>
                  </a:lnTo>
                  <a:lnTo>
                    <a:pt x="670373" y="224392"/>
                  </a:lnTo>
                  <a:lnTo>
                    <a:pt x="653544" y="316954"/>
                  </a:lnTo>
                  <a:lnTo>
                    <a:pt x="628300" y="420736"/>
                  </a:lnTo>
                  <a:lnTo>
                    <a:pt x="575006" y="600250"/>
                  </a:lnTo>
                  <a:lnTo>
                    <a:pt x="524518" y="748910"/>
                  </a:lnTo>
                  <a:lnTo>
                    <a:pt x="454395" y="956473"/>
                  </a:lnTo>
                  <a:lnTo>
                    <a:pt x="370248" y="1172451"/>
                  </a:lnTo>
                  <a:lnTo>
                    <a:pt x="269271" y="1399649"/>
                  </a:lnTo>
                  <a:lnTo>
                    <a:pt x="207564" y="1511845"/>
                  </a:lnTo>
                  <a:lnTo>
                    <a:pt x="165490" y="1576358"/>
                  </a:lnTo>
                  <a:lnTo>
                    <a:pt x="143051" y="1604407"/>
                  </a:lnTo>
                  <a:lnTo>
                    <a:pt x="117806" y="1629651"/>
                  </a:lnTo>
                  <a:lnTo>
                    <a:pt x="86952" y="1646481"/>
                  </a:lnTo>
                  <a:lnTo>
                    <a:pt x="47684" y="1657700"/>
                  </a:lnTo>
                  <a:lnTo>
                    <a:pt x="0" y="2016729"/>
                  </a:lnTo>
                  <a:lnTo>
                    <a:pt x="22440" y="2067217"/>
                  </a:lnTo>
                  <a:lnTo>
                    <a:pt x="30854" y="2086851"/>
                  </a:lnTo>
                  <a:lnTo>
                    <a:pt x="44879" y="2103681"/>
                  </a:lnTo>
                  <a:lnTo>
                    <a:pt x="56098" y="2114900"/>
                  </a:lnTo>
                  <a:lnTo>
                    <a:pt x="81343" y="2126120"/>
                  </a:lnTo>
                  <a:lnTo>
                    <a:pt x="98172" y="2126120"/>
                  </a:lnTo>
                  <a:lnTo>
                    <a:pt x="117806" y="2117705"/>
                  </a:lnTo>
                  <a:lnTo>
                    <a:pt x="173905" y="2064412"/>
                  </a:lnTo>
                  <a:lnTo>
                    <a:pt x="249637" y="1971850"/>
                  </a:lnTo>
                  <a:lnTo>
                    <a:pt x="291711" y="1912947"/>
                  </a:lnTo>
                  <a:lnTo>
                    <a:pt x="339394" y="1834410"/>
                  </a:lnTo>
                  <a:lnTo>
                    <a:pt x="384273" y="1744653"/>
                  </a:lnTo>
                  <a:lnTo>
                    <a:pt x="482444" y="1528675"/>
                  </a:lnTo>
                  <a:lnTo>
                    <a:pt x="597446" y="1262208"/>
                  </a:lnTo>
                  <a:lnTo>
                    <a:pt x="659154" y="1096719"/>
                  </a:lnTo>
                  <a:lnTo>
                    <a:pt x="690008" y="1006962"/>
                  </a:lnTo>
                  <a:lnTo>
                    <a:pt x="793789" y="67598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7">
              <a:extLst>
                <a:ext uri="{FF2B5EF4-FFF2-40B4-BE49-F238E27FC236}">
                  <a16:creationId xmlns:a16="http://schemas.microsoft.com/office/drawing/2014/main" id="{FF555559-315C-43F6-B118-75A4A2B606D4}"/>
                </a:ext>
              </a:extLst>
            </p:cNvPr>
            <p:cNvSpPr/>
            <p:nvPr/>
          </p:nvSpPr>
          <p:spPr>
            <a:xfrm>
              <a:off x="4805363" y="5541963"/>
              <a:ext cx="595312" cy="555625"/>
            </a:xfrm>
            <a:custGeom>
              <a:avLst/>
              <a:gdLst>
                <a:gd name="connsiteX0" fmla="*/ 226218 w 595312"/>
                <a:gd name="connsiteY0" fmla="*/ 59531 h 557212"/>
                <a:gd name="connsiteX1" fmla="*/ 459581 w 595312"/>
                <a:gd name="connsiteY1" fmla="*/ 130969 h 557212"/>
                <a:gd name="connsiteX2" fmla="*/ 514350 w 595312"/>
                <a:gd name="connsiteY2" fmla="*/ 147637 h 557212"/>
                <a:gd name="connsiteX3" fmla="*/ 535781 w 595312"/>
                <a:gd name="connsiteY3" fmla="*/ 147637 h 557212"/>
                <a:gd name="connsiteX4" fmla="*/ 595312 w 595312"/>
                <a:gd name="connsiteY4" fmla="*/ 135731 h 557212"/>
                <a:gd name="connsiteX5" fmla="*/ 511968 w 595312"/>
                <a:gd name="connsiteY5" fmla="*/ 557212 h 557212"/>
                <a:gd name="connsiteX6" fmla="*/ 485775 w 595312"/>
                <a:gd name="connsiteY6" fmla="*/ 497681 h 557212"/>
                <a:gd name="connsiteX7" fmla="*/ 473868 w 595312"/>
                <a:gd name="connsiteY7" fmla="*/ 473869 h 557212"/>
                <a:gd name="connsiteX8" fmla="*/ 452437 w 595312"/>
                <a:gd name="connsiteY8" fmla="*/ 433387 h 557212"/>
                <a:gd name="connsiteX9" fmla="*/ 419100 w 595312"/>
                <a:gd name="connsiteY9" fmla="*/ 385762 h 557212"/>
                <a:gd name="connsiteX10" fmla="*/ 383381 w 595312"/>
                <a:gd name="connsiteY10" fmla="*/ 342900 h 557212"/>
                <a:gd name="connsiteX11" fmla="*/ 309562 w 595312"/>
                <a:gd name="connsiteY11" fmla="*/ 269081 h 557212"/>
                <a:gd name="connsiteX12" fmla="*/ 216693 w 595312"/>
                <a:gd name="connsiteY12" fmla="*/ 188119 h 557212"/>
                <a:gd name="connsiteX13" fmla="*/ 133350 w 595312"/>
                <a:gd name="connsiteY13" fmla="*/ 123825 h 557212"/>
                <a:gd name="connsiteX14" fmla="*/ 64293 w 595312"/>
                <a:gd name="connsiteY14" fmla="*/ 76200 h 557212"/>
                <a:gd name="connsiteX15" fmla="*/ 30956 w 595312"/>
                <a:gd name="connsiteY15" fmla="*/ 54769 h 557212"/>
                <a:gd name="connsiteX16" fmla="*/ 14287 w 595312"/>
                <a:gd name="connsiteY16" fmla="*/ 42862 h 557212"/>
                <a:gd name="connsiteX17" fmla="*/ 0 w 595312"/>
                <a:gd name="connsiteY17" fmla="*/ 21431 h 557212"/>
                <a:gd name="connsiteX18" fmla="*/ 2381 w 595312"/>
                <a:gd name="connsiteY18" fmla="*/ 11906 h 557212"/>
                <a:gd name="connsiteX19" fmla="*/ 9525 w 595312"/>
                <a:gd name="connsiteY19" fmla="*/ 2381 h 557212"/>
                <a:gd name="connsiteX20" fmla="*/ 23812 w 595312"/>
                <a:gd name="connsiteY20" fmla="*/ 0 h 557212"/>
                <a:gd name="connsiteX21" fmla="*/ 61912 w 595312"/>
                <a:gd name="connsiteY21" fmla="*/ 9525 h 557212"/>
                <a:gd name="connsiteX22" fmla="*/ 123825 w 595312"/>
                <a:gd name="connsiteY22" fmla="*/ 26194 h 557212"/>
                <a:gd name="connsiteX23" fmla="*/ 226218 w 595312"/>
                <a:gd name="connsiteY23" fmla="*/ 595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5312" h="557212">
                  <a:moveTo>
                    <a:pt x="226218" y="59531"/>
                  </a:moveTo>
                  <a:lnTo>
                    <a:pt x="459581" y="130969"/>
                  </a:lnTo>
                  <a:lnTo>
                    <a:pt x="514350" y="147637"/>
                  </a:lnTo>
                  <a:lnTo>
                    <a:pt x="535781" y="147637"/>
                  </a:lnTo>
                  <a:lnTo>
                    <a:pt x="595312" y="135731"/>
                  </a:lnTo>
                  <a:lnTo>
                    <a:pt x="511968" y="557212"/>
                  </a:lnTo>
                  <a:lnTo>
                    <a:pt x="485775" y="497681"/>
                  </a:lnTo>
                  <a:lnTo>
                    <a:pt x="473868" y="473869"/>
                  </a:lnTo>
                  <a:lnTo>
                    <a:pt x="452437" y="433387"/>
                  </a:lnTo>
                  <a:lnTo>
                    <a:pt x="419100" y="385762"/>
                  </a:lnTo>
                  <a:lnTo>
                    <a:pt x="383381" y="342900"/>
                  </a:lnTo>
                  <a:lnTo>
                    <a:pt x="309562" y="269081"/>
                  </a:lnTo>
                  <a:lnTo>
                    <a:pt x="216693" y="188119"/>
                  </a:lnTo>
                  <a:lnTo>
                    <a:pt x="133350" y="123825"/>
                  </a:lnTo>
                  <a:lnTo>
                    <a:pt x="64293" y="76200"/>
                  </a:lnTo>
                  <a:lnTo>
                    <a:pt x="30956" y="54769"/>
                  </a:lnTo>
                  <a:lnTo>
                    <a:pt x="14287" y="42862"/>
                  </a:lnTo>
                  <a:lnTo>
                    <a:pt x="0" y="21431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61912" y="9525"/>
                  </a:lnTo>
                  <a:lnTo>
                    <a:pt x="123825" y="26194"/>
                  </a:lnTo>
                  <a:lnTo>
                    <a:pt x="226218" y="59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8">
              <a:extLst>
                <a:ext uri="{FF2B5EF4-FFF2-40B4-BE49-F238E27FC236}">
                  <a16:creationId xmlns:a16="http://schemas.microsoft.com/office/drawing/2014/main" id="{85849CA7-A9BC-40B0-82C8-FACA52729FE8}"/>
                </a:ext>
              </a:extLst>
            </p:cNvPr>
            <p:cNvSpPr/>
            <p:nvPr/>
          </p:nvSpPr>
          <p:spPr>
            <a:xfrm>
              <a:off x="3344863" y="3294063"/>
              <a:ext cx="1808162" cy="2801937"/>
            </a:xfrm>
            <a:custGeom>
              <a:avLst/>
              <a:gdLst>
                <a:gd name="connsiteX0" fmla="*/ 1419149 w 1806854"/>
                <a:gd name="connsiteY0" fmla="*/ 544983 h 2801722"/>
                <a:gd name="connsiteX1" fmla="*/ 1433779 w 1806854"/>
                <a:gd name="connsiteY1" fmla="*/ 435255 h 2801722"/>
                <a:gd name="connsiteX2" fmla="*/ 1441094 w 1806854"/>
                <a:gd name="connsiteY2" fmla="*/ 336500 h 2801722"/>
                <a:gd name="connsiteX3" fmla="*/ 1437437 w 1806854"/>
                <a:gd name="connsiteY3" fmla="*/ 285293 h 2801722"/>
                <a:gd name="connsiteX4" fmla="*/ 1430121 w 1806854"/>
                <a:gd name="connsiteY4" fmla="*/ 241402 h 2801722"/>
                <a:gd name="connsiteX5" fmla="*/ 1411833 w 1806854"/>
                <a:gd name="connsiteY5" fmla="*/ 201168 h 2801722"/>
                <a:gd name="connsiteX6" fmla="*/ 1393545 w 1806854"/>
                <a:gd name="connsiteY6" fmla="*/ 164592 h 2801722"/>
                <a:gd name="connsiteX7" fmla="*/ 1356969 w 1806854"/>
                <a:gd name="connsiteY7" fmla="*/ 120701 h 2801722"/>
                <a:gd name="connsiteX8" fmla="*/ 1316736 w 1806854"/>
                <a:gd name="connsiteY8" fmla="*/ 84125 h 2801722"/>
                <a:gd name="connsiteX9" fmla="*/ 1283817 w 1806854"/>
                <a:gd name="connsiteY9" fmla="*/ 62180 h 2801722"/>
                <a:gd name="connsiteX10" fmla="*/ 1269187 w 1806854"/>
                <a:gd name="connsiteY10" fmla="*/ 43892 h 2801722"/>
                <a:gd name="connsiteX11" fmla="*/ 1258214 w 1806854"/>
                <a:gd name="connsiteY11" fmla="*/ 21946 h 2801722"/>
                <a:gd name="connsiteX12" fmla="*/ 1261872 w 1806854"/>
                <a:gd name="connsiteY12" fmla="*/ 7316 h 2801722"/>
                <a:gd name="connsiteX13" fmla="*/ 1272845 w 1806854"/>
                <a:gd name="connsiteY13" fmla="*/ 0 h 2801722"/>
                <a:gd name="connsiteX14" fmla="*/ 1313078 w 1806854"/>
                <a:gd name="connsiteY14" fmla="*/ 0 h 2801722"/>
                <a:gd name="connsiteX15" fmla="*/ 1356969 w 1806854"/>
                <a:gd name="connsiteY15" fmla="*/ 0 h 2801722"/>
                <a:gd name="connsiteX16" fmla="*/ 1444752 w 1806854"/>
                <a:gd name="connsiteY16" fmla="*/ 18288 h 2801722"/>
                <a:gd name="connsiteX17" fmla="*/ 1543507 w 1806854"/>
                <a:gd name="connsiteY17" fmla="*/ 40234 h 2801722"/>
                <a:gd name="connsiteX18" fmla="*/ 1602029 w 1806854"/>
                <a:gd name="connsiteY18" fmla="*/ 58522 h 2801722"/>
                <a:gd name="connsiteX19" fmla="*/ 1675181 w 1806854"/>
                <a:gd name="connsiteY19" fmla="*/ 95098 h 2801722"/>
                <a:gd name="connsiteX20" fmla="*/ 1722729 w 1806854"/>
                <a:gd name="connsiteY20" fmla="*/ 120701 h 2801722"/>
                <a:gd name="connsiteX21" fmla="*/ 1755648 w 1806854"/>
                <a:gd name="connsiteY21" fmla="*/ 146304 h 2801722"/>
                <a:gd name="connsiteX22" fmla="*/ 1784909 w 1806854"/>
                <a:gd name="connsiteY22" fmla="*/ 179223 h 2801722"/>
                <a:gd name="connsiteX23" fmla="*/ 1803197 w 1806854"/>
                <a:gd name="connsiteY23" fmla="*/ 212141 h 2801722"/>
                <a:gd name="connsiteX24" fmla="*/ 1806854 w 1806854"/>
                <a:gd name="connsiteY24" fmla="*/ 230429 h 2801722"/>
                <a:gd name="connsiteX25" fmla="*/ 1795881 w 1806854"/>
                <a:gd name="connsiteY25" fmla="*/ 259690 h 2801722"/>
                <a:gd name="connsiteX26" fmla="*/ 1766621 w 1806854"/>
                <a:gd name="connsiteY26" fmla="*/ 277978 h 2801722"/>
                <a:gd name="connsiteX27" fmla="*/ 1737360 w 1806854"/>
                <a:gd name="connsiteY27" fmla="*/ 296266 h 2801722"/>
                <a:gd name="connsiteX28" fmla="*/ 1719072 w 1806854"/>
                <a:gd name="connsiteY28" fmla="*/ 314554 h 2801722"/>
                <a:gd name="connsiteX29" fmla="*/ 1697126 w 1806854"/>
                <a:gd name="connsiteY29" fmla="*/ 358445 h 2801722"/>
                <a:gd name="connsiteX30" fmla="*/ 1678838 w 1806854"/>
                <a:gd name="connsiteY30" fmla="*/ 431597 h 2801722"/>
                <a:gd name="connsiteX31" fmla="*/ 1649577 w 1806854"/>
                <a:gd name="connsiteY31" fmla="*/ 672999 h 2801722"/>
                <a:gd name="connsiteX32" fmla="*/ 1634947 w 1806854"/>
                <a:gd name="connsiteY32" fmla="*/ 742493 h 2801722"/>
                <a:gd name="connsiteX33" fmla="*/ 1602029 w 1806854"/>
                <a:gd name="connsiteY33" fmla="*/ 899770 h 2801722"/>
                <a:gd name="connsiteX34" fmla="*/ 1506931 w 1806854"/>
                <a:gd name="connsiteY34" fmla="*/ 1166775 h 2801722"/>
                <a:gd name="connsiteX35" fmla="*/ 1455725 w 1806854"/>
                <a:gd name="connsiteY35" fmla="*/ 1287476 h 2801722"/>
                <a:gd name="connsiteX36" fmla="*/ 1353312 w 1806854"/>
                <a:gd name="connsiteY36" fmla="*/ 1503274 h 2801722"/>
                <a:gd name="connsiteX37" fmla="*/ 1280160 w 1806854"/>
                <a:gd name="connsiteY37" fmla="*/ 1638605 h 2801722"/>
                <a:gd name="connsiteX38" fmla="*/ 1185062 w 1806854"/>
                <a:gd name="connsiteY38" fmla="*/ 1792224 h 2801722"/>
                <a:gd name="connsiteX39" fmla="*/ 1126541 w 1806854"/>
                <a:gd name="connsiteY39" fmla="*/ 1872692 h 2801722"/>
                <a:gd name="connsiteX40" fmla="*/ 1035101 w 1806854"/>
                <a:gd name="connsiteY40" fmla="*/ 1986077 h 2801722"/>
                <a:gd name="connsiteX41" fmla="*/ 914400 w 1806854"/>
                <a:gd name="connsiteY41" fmla="*/ 2110436 h 2801722"/>
                <a:gd name="connsiteX42" fmla="*/ 790041 w 1806854"/>
                <a:gd name="connsiteY42" fmla="*/ 2231136 h 2801722"/>
                <a:gd name="connsiteX43" fmla="*/ 640080 w 1806854"/>
                <a:gd name="connsiteY43" fmla="*/ 2366468 h 2801722"/>
                <a:gd name="connsiteX44" fmla="*/ 446227 w 1806854"/>
                <a:gd name="connsiteY44" fmla="*/ 2523744 h 2801722"/>
                <a:gd name="connsiteX45" fmla="*/ 263347 w 1806854"/>
                <a:gd name="connsiteY45" fmla="*/ 2655418 h 2801722"/>
                <a:gd name="connsiteX46" fmla="*/ 84125 w 1806854"/>
                <a:gd name="connsiteY46" fmla="*/ 2772461 h 2801722"/>
                <a:gd name="connsiteX47" fmla="*/ 29261 w 1806854"/>
                <a:gd name="connsiteY47" fmla="*/ 2801722 h 2801722"/>
                <a:gd name="connsiteX48" fmla="*/ 18288 w 1806854"/>
                <a:gd name="connsiteY48" fmla="*/ 2801722 h 2801722"/>
                <a:gd name="connsiteX49" fmla="*/ 7315 w 1806854"/>
                <a:gd name="connsiteY49" fmla="*/ 2794407 h 2801722"/>
                <a:gd name="connsiteX50" fmla="*/ 0 w 1806854"/>
                <a:gd name="connsiteY50" fmla="*/ 2779776 h 2801722"/>
                <a:gd name="connsiteX51" fmla="*/ 3657 w 1806854"/>
                <a:gd name="connsiteY51" fmla="*/ 2761488 h 2801722"/>
                <a:gd name="connsiteX52" fmla="*/ 21945 w 1806854"/>
                <a:gd name="connsiteY52" fmla="*/ 2735885 h 2801722"/>
                <a:gd name="connsiteX53" fmla="*/ 157277 w 1806854"/>
                <a:gd name="connsiteY53" fmla="*/ 2626157 h 2801722"/>
                <a:gd name="connsiteX54" fmla="*/ 321869 w 1806854"/>
                <a:gd name="connsiteY54" fmla="*/ 2487168 h 2801722"/>
                <a:gd name="connsiteX55" fmla="*/ 497433 w 1806854"/>
                <a:gd name="connsiteY55" fmla="*/ 2326234 h 2801722"/>
                <a:gd name="connsiteX56" fmla="*/ 698601 w 1806854"/>
                <a:gd name="connsiteY56" fmla="*/ 2114093 h 2801722"/>
                <a:gd name="connsiteX57" fmla="*/ 848563 w 1806854"/>
                <a:gd name="connsiteY57" fmla="*/ 1931213 h 2801722"/>
                <a:gd name="connsiteX58" fmla="*/ 925373 w 1806854"/>
                <a:gd name="connsiteY58" fmla="*/ 1821485 h 2801722"/>
                <a:gd name="connsiteX59" fmla="*/ 998525 w 1806854"/>
                <a:gd name="connsiteY59" fmla="*/ 1704442 h 2801722"/>
                <a:gd name="connsiteX60" fmla="*/ 1060704 w 1806854"/>
                <a:gd name="connsiteY60" fmla="*/ 1598372 h 2801722"/>
                <a:gd name="connsiteX61" fmla="*/ 1111910 w 1806854"/>
                <a:gd name="connsiteY61" fmla="*/ 1506932 h 2801722"/>
                <a:gd name="connsiteX62" fmla="*/ 1155801 w 1806854"/>
                <a:gd name="connsiteY62" fmla="*/ 1419149 h 2801722"/>
                <a:gd name="connsiteX63" fmla="*/ 1210665 w 1806854"/>
                <a:gd name="connsiteY63" fmla="*/ 1291133 h 2801722"/>
                <a:gd name="connsiteX64" fmla="*/ 1258214 w 1806854"/>
                <a:gd name="connsiteY64" fmla="*/ 1174090 h 2801722"/>
                <a:gd name="connsiteX65" fmla="*/ 1294790 w 1806854"/>
                <a:gd name="connsiteY65" fmla="*/ 1068020 h 2801722"/>
                <a:gd name="connsiteX66" fmla="*/ 1335024 w 1806854"/>
                <a:gd name="connsiteY66" fmla="*/ 943661 h 2801722"/>
                <a:gd name="connsiteX67" fmla="*/ 1408176 w 1806854"/>
                <a:gd name="connsiteY67" fmla="*/ 607162 h 2801722"/>
                <a:gd name="connsiteX68" fmla="*/ 1419149 w 1806854"/>
                <a:gd name="connsiteY68" fmla="*/ 544983 h 280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06854" h="2801722">
                  <a:moveTo>
                    <a:pt x="1419149" y="544983"/>
                  </a:moveTo>
                  <a:lnTo>
                    <a:pt x="1433779" y="435255"/>
                  </a:lnTo>
                  <a:lnTo>
                    <a:pt x="1441094" y="336500"/>
                  </a:lnTo>
                  <a:lnTo>
                    <a:pt x="1437437" y="285293"/>
                  </a:lnTo>
                  <a:lnTo>
                    <a:pt x="1430121" y="241402"/>
                  </a:lnTo>
                  <a:lnTo>
                    <a:pt x="1411833" y="201168"/>
                  </a:lnTo>
                  <a:lnTo>
                    <a:pt x="1393545" y="164592"/>
                  </a:lnTo>
                  <a:lnTo>
                    <a:pt x="1356969" y="120701"/>
                  </a:lnTo>
                  <a:lnTo>
                    <a:pt x="1316736" y="84125"/>
                  </a:lnTo>
                  <a:lnTo>
                    <a:pt x="1283817" y="62180"/>
                  </a:lnTo>
                  <a:lnTo>
                    <a:pt x="1269187" y="43892"/>
                  </a:lnTo>
                  <a:lnTo>
                    <a:pt x="1258214" y="21946"/>
                  </a:lnTo>
                  <a:lnTo>
                    <a:pt x="1261872" y="7316"/>
                  </a:lnTo>
                  <a:lnTo>
                    <a:pt x="1272845" y="0"/>
                  </a:lnTo>
                  <a:lnTo>
                    <a:pt x="1313078" y="0"/>
                  </a:lnTo>
                  <a:lnTo>
                    <a:pt x="1356969" y="0"/>
                  </a:lnTo>
                  <a:lnTo>
                    <a:pt x="1444752" y="18288"/>
                  </a:lnTo>
                  <a:lnTo>
                    <a:pt x="1543507" y="40234"/>
                  </a:lnTo>
                  <a:lnTo>
                    <a:pt x="1602029" y="58522"/>
                  </a:lnTo>
                  <a:lnTo>
                    <a:pt x="1675181" y="95098"/>
                  </a:lnTo>
                  <a:lnTo>
                    <a:pt x="1722729" y="120701"/>
                  </a:lnTo>
                  <a:lnTo>
                    <a:pt x="1755648" y="146304"/>
                  </a:lnTo>
                  <a:lnTo>
                    <a:pt x="1784909" y="179223"/>
                  </a:lnTo>
                  <a:lnTo>
                    <a:pt x="1803197" y="212141"/>
                  </a:lnTo>
                  <a:lnTo>
                    <a:pt x="1806854" y="230429"/>
                  </a:lnTo>
                  <a:lnTo>
                    <a:pt x="1795881" y="259690"/>
                  </a:lnTo>
                  <a:lnTo>
                    <a:pt x="1766621" y="277978"/>
                  </a:lnTo>
                  <a:lnTo>
                    <a:pt x="1737360" y="296266"/>
                  </a:lnTo>
                  <a:lnTo>
                    <a:pt x="1719072" y="314554"/>
                  </a:lnTo>
                  <a:lnTo>
                    <a:pt x="1697126" y="358445"/>
                  </a:lnTo>
                  <a:lnTo>
                    <a:pt x="1678838" y="431597"/>
                  </a:lnTo>
                  <a:lnTo>
                    <a:pt x="1649577" y="672999"/>
                  </a:lnTo>
                  <a:lnTo>
                    <a:pt x="1634947" y="742493"/>
                  </a:lnTo>
                  <a:lnTo>
                    <a:pt x="1602029" y="899770"/>
                  </a:lnTo>
                  <a:lnTo>
                    <a:pt x="1506931" y="1166775"/>
                  </a:lnTo>
                  <a:lnTo>
                    <a:pt x="1455725" y="1287476"/>
                  </a:lnTo>
                  <a:lnTo>
                    <a:pt x="1353312" y="1503274"/>
                  </a:lnTo>
                  <a:lnTo>
                    <a:pt x="1280160" y="1638605"/>
                  </a:lnTo>
                  <a:lnTo>
                    <a:pt x="1185062" y="1792224"/>
                  </a:lnTo>
                  <a:lnTo>
                    <a:pt x="1126541" y="1872692"/>
                  </a:lnTo>
                  <a:lnTo>
                    <a:pt x="1035101" y="1986077"/>
                  </a:lnTo>
                  <a:lnTo>
                    <a:pt x="914400" y="2110436"/>
                  </a:lnTo>
                  <a:lnTo>
                    <a:pt x="790041" y="2231136"/>
                  </a:lnTo>
                  <a:lnTo>
                    <a:pt x="640080" y="2366468"/>
                  </a:lnTo>
                  <a:lnTo>
                    <a:pt x="446227" y="2523744"/>
                  </a:lnTo>
                  <a:lnTo>
                    <a:pt x="263347" y="2655418"/>
                  </a:lnTo>
                  <a:lnTo>
                    <a:pt x="84125" y="2772461"/>
                  </a:lnTo>
                  <a:lnTo>
                    <a:pt x="29261" y="2801722"/>
                  </a:lnTo>
                  <a:lnTo>
                    <a:pt x="18288" y="2801722"/>
                  </a:lnTo>
                  <a:lnTo>
                    <a:pt x="7315" y="2794407"/>
                  </a:lnTo>
                  <a:lnTo>
                    <a:pt x="0" y="2779776"/>
                  </a:lnTo>
                  <a:lnTo>
                    <a:pt x="3657" y="2761488"/>
                  </a:lnTo>
                  <a:lnTo>
                    <a:pt x="21945" y="2735885"/>
                  </a:lnTo>
                  <a:lnTo>
                    <a:pt x="157277" y="2626157"/>
                  </a:lnTo>
                  <a:lnTo>
                    <a:pt x="321869" y="2487168"/>
                  </a:lnTo>
                  <a:lnTo>
                    <a:pt x="497433" y="2326234"/>
                  </a:lnTo>
                  <a:lnTo>
                    <a:pt x="698601" y="2114093"/>
                  </a:lnTo>
                  <a:lnTo>
                    <a:pt x="848563" y="1931213"/>
                  </a:lnTo>
                  <a:lnTo>
                    <a:pt x="925373" y="1821485"/>
                  </a:lnTo>
                  <a:lnTo>
                    <a:pt x="998525" y="1704442"/>
                  </a:lnTo>
                  <a:lnTo>
                    <a:pt x="1060704" y="1598372"/>
                  </a:lnTo>
                  <a:lnTo>
                    <a:pt x="1111910" y="1506932"/>
                  </a:lnTo>
                  <a:lnTo>
                    <a:pt x="1155801" y="1419149"/>
                  </a:lnTo>
                  <a:lnTo>
                    <a:pt x="1210665" y="1291133"/>
                  </a:lnTo>
                  <a:lnTo>
                    <a:pt x="1258214" y="1174090"/>
                  </a:lnTo>
                  <a:lnTo>
                    <a:pt x="1294790" y="1068020"/>
                  </a:lnTo>
                  <a:lnTo>
                    <a:pt x="1335024" y="943661"/>
                  </a:lnTo>
                  <a:lnTo>
                    <a:pt x="1408176" y="607162"/>
                  </a:lnTo>
                  <a:lnTo>
                    <a:pt x="1419149" y="54498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C30C7F3B-A05E-4E35-84A0-9C1715A720D1}"/>
              </a:ext>
            </a:extLst>
          </p:cNvPr>
          <p:cNvGrpSpPr/>
          <p:nvPr/>
        </p:nvGrpSpPr>
        <p:grpSpPr>
          <a:xfrm>
            <a:off x="2713038" y="1526340"/>
            <a:ext cx="4411662" cy="4489450"/>
            <a:chOff x="2713038" y="1512888"/>
            <a:chExt cx="4411662" cy="4489450"/>
          </a:xfrm>
        </p:grpSpPr>
        <p:sp>
          <p:nvSpPr>
            <p:cNvPr id="24" name="フリーフォーム 108">
              <a:extLst>
                <a:ext uri="{FF2B5EF4-FFF2-40B4-BE49-F238E27FC236}">
                  <a16:creationId xmlns:a16="http://schemas.microsoft.com/office/drawing/2014/main" id="{98CC8211-0113-4CF3-AA33-4C92E2C970A6}"/>
                </a:ext>
              </a:extLst>
            </p:cNvPr>
            <p:cNvSpPr/>
            <p:nvPr/>
          </p:nvSpPr>
          <p:spPr>
            <a:xfrm>
              <a:off x="3348038" y="1743075"/>
              <a:ext cx="644525" cy="1042988"/>
            </a:xfrm>
            <a:custGeom>
              <a:avLst/>
              <a:gdLst>
                <a:gd name="connsiteX0" fmla="*/ 547687 w 645318"/>
                <a:gd name="connsiteY0" fmla="*/ 519113 h 1042988"/>
                <a:gd name="connsiteX1" fmla="*/ 509587 w 645318"/>
                <a:gd name="connsiteY1" fmla="*/ 402431 h 1042988"/>
                <a:gd name="connsiteX2" fmla="*/ 500062 w 645318"/>
                <a:gd name="connsiteY2" fmla="*/ 385763 h 1042988"/>
                <a:gd name="connsiteX3" fmla="*/ 426243 w 645318"/>
                <a:gd name="connsiteY3" fmla="*/ 316706 h 1042988"/>
                <a:gd name="connsiteX4" fmla="*/ 304800 w 645318"/>
                <a:gd name="connsiteY4" fmla="*/ 209550 h 1042988"/>
                <a:gd name="connsiteX5" fmla="*/ 200025 w 645318"/>
                <a:gd name="connsiteY5" fmla="*/ 123825 h 1042988"/>
                <a:gd name="connsiteX6" fmla="*/ 116681 w 645318"/>
                <a:gd name="connsiteY6" fmla="*/ 59531 h 1042988"/>
                <a:gd name="connsiteX7" fmla="*/ 61912 w 645318"/>
                <a:gd name="connsiteY7" fmla="*/ 16669 h 1042988"/>
                <a:gd name="connsiteX8" fmla="*/ 33337 w 645318"/>
                <a:gd name="connsiteY8" fmla="*/ 2381 h 1042988"/>
                <a:gd name="connsiteX9" fmla="*/ 19050 w 645318"/>
                <a:gd name="connsiteY9" fmla="*/ 0 h 1042988"/>
                <a:gd name="connsiteX10" fmla="*/ 14287 w 645318"/>
                <a:gd name="connsiteY10" fmla="*/ 0 h 1042988"/>
                <a:gd name="connsiteX11" fmla="*/ 2381 w 645318"/>
                <a:gd name="connsiteY11" fmla="*/ 0 h 1042988"/>
                <a:gd name="connsiteX12" fmla="*/ 0 w 645318"/>
                <a:gd name="connsiteY12" fmla="*/ 7144 h 1042988"/>
                <a:gd name="connsiteX13" fmla="*/ 4762 w 645318"/>
                <a:gd name="connsiteY13" fmla="*/ 35719 h 1042988"/>
                <a:gd name="connsiteX14" fmla="*/ 21431 w 645318"/>
                <a:gd name="connsiteY14" fmla="*/ 92869 h 1042988"/>
                <a:gd name="connsiteX15" fmla="*/ 57150 w 645318"/>
                <a:gd name="connsiteY15" fmla="*/ 202406 h 1042988"/>
                <a:gd name="connsiteX16" fmla="*/ 95250 w 645318"/>
                <a:gd name="connsiteY16" fmla="*/ 297656 h 1042988"/>
                <a:gd name="connsiteX17" fmla="*/ 133350 w 645318"/>
                <a:gd name="connsiteY17" fmla="*/ 385763 h 1042988"/>
                <a:gd name="connsiteX18" fmla="*/ 190500 w 645318"/>
                <a:gd name="connsiteY18" fmla="*/ 509588 h 1042988"/>
                <a:gd name="connsiteX19" fmla="*/ 247650 w 645318"/>
                <a:gd name="connsiteY19" fmla="*/ 616744 h 1042988"/>
                <a:gd name="connsiteX20" fmla="*/ 307181 w 645318"/>
                <a:gd name="connsiteY20" fmla="*/ 726281 h 1042988"/>
                <a:gd name="connsiteX21" fmla="*/ 361950 w 645318"/>
                <a:gd name="connsiteY21" fmla="*/ 823913 h 1042988"/>
                <a:gd name="connsiteX22" fmla="*/ 414337 w 645318"/>
                <a:gd name="connsiteY22" fmla="*/ 912019 h 1042988"/>
                <a:gd name="connsiteX23" fmla="*/ 435768 w 645318"/>
                <a:gd name="connsiteY23" fmla="*/ 945356 h 1042988"/>
                <a:gd name="connsiteX24" fmla="*/ 454818 w 645318"/>
                <a:gd name="connsiteY24" fmla="*/ 973931 h 1042988"/>
                <a:gd name="connsiteX25" fmla="*/ 481012 w 645318"/>
                <a:gd name="connsiteY25" fmla="*/ 1000125 h 1042988"/>
                <a:gd name="connsiteX26" fmla="*/ 509587 w 645318"/>
                <a:gd name="connsiteY26" fmla="*/ 1023938 h 1042988"/>
                <a:gd name="connsiteX27" fmla="*/ 535781 w 645318"/>
                <a:gd name="connsiteY27" fmla="*/ 1038225 h 1042988"/>
                <a:gd name="connsiteX28" fmla="*/ 552450 w 645318"/>
                <a:gd name="connsiteY28" fmla="*/ 1042988 h 1042988"/>
                <a:gd name="connsiteX29" fmla="*/ 576262 w 645318"/>
                <a:gd name="connsiteY29" fmla="*/ 1042988 h 1042988"/>
                <a:gd name="connsiteX30" fmla="*/ 595312 w 645318"/>
                <a:gd name="connsiteY30" fmla="*/ 1040606 h 1042988"/>
                <a:gd name="connsiteX31" fmla="*/ 614362 w 645318"/>
                <a:gd name="connsiteY31" fmla="*/ 1031081 h 1042988"/>
                <a:gd name="connsiteX32" fmla="*/ 628650 w 645318"/>
                <a:gd name="connsiteY32" fmla="*/ 1016794 h 1042988"/>
                <a:gd name="connsiteX33" fmla="*/ 638175 w 645318"/>
                <a:gd name="connsiteY33" fmla="*/ 1000125 h 1042988"/>
                <a:gd name="connsiteX34" fmla="*/ 642937 w 645318"/>
                <a:gd name="connsiteY34" fmla="*/ 981075 h 1042988"/>
                <a:gd name="connsiteX35" fmla="*/ 645318 w 645318"/>
                <a:gd name="connsiteY35" fmla="*/ 959644 h 1042988"/>
                <a:gd name="connsiteX36" fmla="*/ 642937 w 645318"/>
                <a:gd name="connsiteY36" fmla="*/ 938213 h 1042988"/>
                <a:gd name="connsiteX37" fmla="*/ 638175 w 645318"/>
                <a:gd name="connsiteY37" fmla="*/ 904875 h 1042988"/>
                <a:gd name="connsiteX38" fmla="*/ 626268 w 645318"/>
                <a:gd name="connsiteY38" fmla="*/ 814388 h 1042988"/>
                <a:gd name="connsiteX39" fmla="*/ 600075 w 645318"/>
                <a:gd name="connsiteY39" fmla="*/ 690563 h 1042988"/>
                <a:gd name="connsiteX40" fmla="*/ 547687 w 645318"/>
                <a:gd name="connsiteY40" fmla="*/ 519113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5318" h="1042988">
                  <a:moveTo>
                    <a:pt x="547687" y="519113"/>
                  </a:moveTo>
                  <a:lnTo>
                    <a:pt x="509587" y="402431"/>
                  </a:lnTo>
                  <a:lnTo>
                    <a:pt x="500062" y="385763"/>
                  </a:lnTo>
                  <a:lnTo>
                    <a:pt x="426243" y="316706"/>
                  </a:lnTo>
                  <a:lnTo>
                    <a:pt x="304800" y="209550"/>
                  </a:lnTo>
                  <a:lnTo>
                    <a:pt x="200025" y="123825"/>
                  </a:lnTo>
                  <a:lnTo>
                    <a:pt x="116681" y="59531"/>
                  </a:lnTo>
                  <a:lnTo>
                    <a:pt x="61912" y="16669"/>
                  </a:lnTo>
                  <a:lnTo>
                    <a:pt x="33337" y="2381"/>
                  </a:lnTo>
                  <a:lnTo>
                    <a:pt x="19050" y="0"/>
                  </a:lnTo>
                  <a:lnTo>
                    <a:pt x="14287" y="0"/>
                  </a:lnTo>
                  <a:lnTo>
                    <a:pt x="2381" y="0"/>
                  </a:lnTo>
                  <a:lnTo>
                    <a:pt x="0" y="7144"/>
                  </a:lnTo>
                  <a:lnTo>
                    <a:pt x="4762" y="35719"/>
                  </a:lnTo>
                  <a:lnTo>
                    <a:pt x="21431" y="92869"/>
                  </a:lnTo>
                  <a:lnTo>
                    <a:pt x="57150" y="202406"/>
                  </a:lnTo>
                  <a:lnTo>
                    <a:pt x="95250" y="297656"/>
                  </a:lnTo>
                  <a:lnTo>
                    <a:pt x="133350" y="385763"/>
                  </a:lnTo>
                  <a:lnTo>
                    <a:pt x="190500" y="509588"/>
                  </a:lnTo>
                  <a:lnTo>
                    <a:pt x="247650" y="616744"/>
                  </a:lnTo>
                  <a:lnTo>
                    <a:pt x="307181" y="726281"/>
                  </a:lnTo>
                  <a:lnTo>
                    <a:pt x="361950" y="823913"/>
                  </a:lnTo>
                  <a:lnTo>
                    <a:pt x="414337" y="912019"/>
                  </a:lnTo>
                  <a:lnTo>
                    <a:pt x="435768" y="945356"/>
                  </a:lnTo>
                  <a:lnTo>
                    <a:pt x="454818" y="973931"/>
                  </a:lnTo>
                  <a:lnTo>
                    <a:pt x="481012" y="1000125"/>
                  </a:lnTo>
                  <a:lnTo>
                    <a:pt x="509587" y="1023938"/>
                  </a:lnTo>
                  <a:lnTo>
                    <a:pt x="535781" y="1038225"/>
                  </a:lnTo>
                  <a:lnTo>
                    <a:pt x="552450" y="1042988"/>
                  </a:lnTo>
                  <a:lnTo>
                    <a:pt x="576262" y="1042988"/>
                  </a:lnTo>
                  <a:lnTo>
                    <a:pt x="595312" y="1040606"/>
                  </a:lnTo>
                  <a:lnTo>
                    <a:pt x="614362" y="1031081"/>
                  </a:lnTo>
                  <a:lnTo>
                    <a:pt x="628650" y="1016794"/>
                  </a:lnTo>
                  <a:lnTo>
                    <a:pt x="638175" y="1000125"/>
                  </a:lnTo>
                  <a:lnTo>
                    <a:pt x="642937" y="981075"/>
                  </a:lnTo>
                  <a:lnTo>
                    <a:pt x="645318" y="959644"/>
                  </a:lnTo>
                  <a:lnTo>
                    <a:pt x="642937" y="938213"/>
                  </a:lnTo>
                  <a:lnTo>
                    <a:pt x="638175" y="904875"/>
                  </a:lnTo>
                  <a:lnTo>
                    <a:pt x="626268" y="814388"/>
                  </a:lnTo>
                  <a:lnTo>
                    <a:pt x="600075" y="690563"/>
                  </a:lnTo>
                  <a:lnTo>
                    <a:pt x="5476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9">
              <a:extLst>
                <a:ext uri="{FF2B5EF4-FFF2-40B4-BE49-F238E27FC236}">
                  <a16:creationId xmlns:a16="http://schemas.microsoft.com/office/drawing/2014/main" id="{CA741969-13BE-4639-9B86-5DABEA5A4FD3}"/>
                </a:ext>
              </a:extLst>
            </p:cNvPr>
            <p:cNvSpPr/>
            <p:nvPr/>
          </p:nvSpPr>
          <p:spPr>
            <a:xfrm>
              <a:off x="4456113" y="1512888"/>
              <a:ext cx="581025" cy="1038225"/>
            </a:xfrm>
            <a:custGeom>
              <a:avLst/>
              <a:gdLst>
                <a:gd name="connsiteX0" fmla="*/ 273844 w 581025"/>
                <a:gd name="connsiteY0" fmla="*/ 247650 h 1038225"/>
                <a:gd name="connsiteX1" fmla="*/ 171450 w 581025"/>
                <a:gd name="connsiteY1" fmla="*/ 135731 h 1038225"/>
                <a:gd name="connsiteX2" fmla="*/ 76200 w 581025"/>
                <a:gd name="connsiteY2" fmla="*/ 28575 h 1038225"/>
                <a:gd name="connsiteX3" fmla="*/ 57150 w 581025"/>
                <a:gd name="connsiteY3" fmla="*/ 9525 h 1038225"/>
                <a:gd name="connsiteX4" fmla="*/ 47625 w 581025"/>
                <a:gd name="connsiteY4" fmla="*/ 4762 h 1038225"/>
                <a:gd name="connsiteX5" fmla="*/ 28575 w 581025"/>
                <a:gd name="connsiteY5" fmla="*/ 0 h 1038225"/>
                <a:gd name="connsiteX6" fmla="*/ 14287 w 581025"/>
                <a:gd name="connsiteY6" fmla="*/ 7144 h 1038225"/>
                <a:gd name="connsiteX7" fmla="*/ 0 w 581025"/>
                <a:gd name="connsiteY7" fmla="*/ 35719 h 1038225"/>
                <a:gd name="connsiteX8" fmla="*/ 7144 w 581025"/>
                <a:gd name="connsiteY8" fmla="*/ 78581 h 1038225"/>
                <a:gd name="connsiteX9" fmla="*/ 40481 w 581025"/>
                <a:gd name="connsiteY9" fmla="*/ 192881 h 1038225"/>
                <a:gd name="connsiteX10" fmla="*/ 69056 w 581025"/>
                <a:gd name="connsiteY10" fmla="*/ 285750 h 1038225"/>
                <a:gd name="connsiteX11" fmla="*/ 104775 w 581025"/>
                <a:gd name="connsiteY11" fmla="*/ 390525 h 1038225"/>
                <a:gd name="connsiteX12" fmla="*/ 157162 w 581025"/>
                <a:gd name="connsiteY12" fmla="*/ 533400 h 1038225"/>
                <a:gd name="connsiteX13" fmla="*/ 214312 w 581025"/>
                <a:gd name="connsiteY13" fmla="*/ 673894 h 1038225"/>
                <a:gd name="connsiteX14" fmla="*/ 259556 w 581025"/>
                <a:gd name="connsiteY14" fmla="*/ 776287 h 1038225"/>
                <a:gd name="connsiteX15" fmla="*/ 333375 w 581025"/>
                <a:gd name="connsiteY15" fmla="*/ 914400 h 1038225"/>
                <a:gd name="connsiteX16" fmla="*/ 357187 w 581025"/>
                <a:gd name="connsiteY16" fmla="*/ 957262 h 1038225"/>
                <a:gd name="connsiteX17" fmla="*/ 376237 w 581025"/>
                <a:gd name="connsiteY17" fmla="*/ 978694 h 1038225"/>
                <a:gd name="connsiteX18" fmla="*/ 400050 w 581025"/>
                <a:gd name="connsiteY18" fmla="*/ 997744 h 1038225"/>
                <a:gd name="connsiteX19" fmla="*/ 428625 w 581025"/>
                <a:gd name="connsiteY19" fmla="*/ 1019175 h 1038225"/>
                <a:gd name="connsiteX20" fmla="*/ 454819 w 581025"/>
                <a:gd name="connsiteY20" fmla="*/ 1033462 h 1038225"/>
                <a:gd name="connsiteX21" fmla="*/ 478631 w 581025"/>
                <a:gd name="connsiteY21" fmla="*/ 1038225 h 1038225"/>
                <a:gd name="connsiteX22" fmla="*/ 492919 w 581025"/>
                <a:gd name="connsiteY22" fmla="*/ 1038225 h 1038225"/>
                <a:gd name="connsiteX23" fmla="*/ 516731 w 581025"/>
                <a:gd name="connsiteY23" fmla="*/ 1023937 h 1038225"/>
                <a:gd name="connsiteX24" fmla="*/ 533400 w 581025"/>
                <a:gd name="connsiteY24" fmla="*/ 1002506 h 1038225"/>
                <a:gd name="connsiteX25" fmla="*/ 552450 w 581025"/>
                <a:gd name="connsiteY25" fmla="*/ 966787 h 1038225"/>
                <a:gd name="connsiteX26" fmla="*/ 569119 w 581025"/>
                <a:gd name="connsiteY26" fmla="*/ 916781 h 1038225"/>
                <a:gd name="connsiteX27" fmla="*/ 581025 w 581025"/>
                <a:gd name="connsiteY27" fmla="*/ 869156 h 1038225"/>
                <a:gd name="connsiteX28" fmla="*/ 576262 w 581025"/>
                <a:gd name="connsiteY28" fmla="*/ 826294 h 1038225"/>
                <a:gd name="connsiteX29" fmla="*/ 559594 w 581025"/>
                <a:gd name="connsiteY29" fmla="*/ 740569 h 1038225"/>
                <a:gd name="connsiteX30" fmla="*/ 521494 w 581025"/>
                <a:gd name="connsiteY30" fmla="*/ 585787 h 1038225"/>
                <a:gd name="connsiteX31" fmla="*/ 497681 w 581025"/>
                <a:gd name="connsiteY31" fmla="*/ 504825 h 1038225"/>
                <a:gd name="connsiteX32" fmla="*/ 488156 w 581025"/>
                <a:gd name="connsiteY32" fmla="*/ 481012 h 1038225"/>
                <a:gd name="connsiteX33" fmla="*/ 419100 w 581025"/>
                <a:gd name="connsiteY33" fmla="*/ 409575 h 1038225"/>
                <a:gd name="connsiteX34" fmla="*/ 273844 w 581025"/>
                <a:gd name="connsiteY34" fmla="*/ 247650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1025" h="1038225">
                  <a:moveTo>
                    <a:pt x="273844" y="247650"/>
                  </a:moveTo>
                  <a:lnTo>
                    <a:pt x="171450" y="135731"/>
                  </a:lnTo>
                  <a:lnTo>
                    <a:pt x="76200" y="28575"/>
                  </a:lnTo>
                  <a:lnTo>
                    <a:pt x="57150" y="9525"/>
                  </a:lnTo>
                  <a:lnTo>
                    <a:pt x="47625" y="4762"/>
                  </a:lnTo>
                  <a:lnTo>
                    <a:pt x="28575" y="0"/>
                  </a:lnTo>
                  <a:lnTo>
                    <a:pt x="14287" y="7144"/>
                  </a:lnTo>
                  <a:lnTo>
                    <a:pt x="0" y="35719"/>
                  </a:lnTo>
                  <a:lnTo>
                    <a:pt x="7144" y="78581"/>
                  </a:lnTo>
                  <a:lnTo>
                    <a:pt x="40481" y="192881"/>
                  </a:lnTo>
                  <a:lnTo>
                    <a:pt x="69056" y="285750"/>
                  </a:lnTo>
                  <a:lnTo>
                    <a:pt x="104775" y="390525"/>
                  </a:lnTo>
                  <a:lnTo>
                    <a:pt x="157162" y="533400"/>
                  </a:lnTo>
                  <a:lnTo>
                    <a:pt x="214312" y="673894"/>
                  </a:lnTo>
                  <a:lnTo>
                    <a:pt x="259556" y="776287"/>
                  </a:lnTo>
                  <a:lnTo>
                    <a:pt x="333375" y="914400"/>
                  </a:lnTo>
                  <a:lnTo>
                    <a:pt x="357187" y="957262"/>
                  </a:lnTo>
                  <a:lnTo>
                    <a:pt x="376237" y="978694"/>
                  </a:lnTo>
                  <a:lnTo>
                    <a:pt x="400050" y="997744"/>
                  </a:lnTo>
                  <a:lnTo>
                    <a:pt x="428625" y="1019175"/>
                  </a:lnTo>
                  <a:lnTo>
                    <a:pt x="454819" y="1033462"/>
                  </a:lnTo>
                  <a:lnTo>
                    <a:pt x="478631" y="1038225"/>
                  </a:lnTo>
                  <a:lnTo>
                    <a:pt x="492919" y="1038225"/>
                  </a:lnTo>
                  <a:lnTo>
                    <a:pt x="516731" y="1023937"/>
                  </a:lnTo>
                  <a:lnTo>
                    <a:pt x="533400" y="1002506"/>
                  </a:lnTo>
                  <a:lnTo>
                    <a:pt x="552450" y="966787"/>
                  </a:lnTo>
                  <a:lnTo>
                    <a:pt x="569119" y="916781"/>
                  </a:lnTo>
                  <a:lnTo>
                    <a:pt x="581025" y="869156"/>
                  </a:lnTo>
                  <a:lnTo>
                    <a:pt x="576262" y="826294"/>
                  </a:lnTo>
                  <a:lnTo>
                    <a:pt x="559594" y="740569"/>
                  </a:lnTo>
                  <a:lnTo>
                    <a:pt x="521494" y="585787"/>
                  </a:lnTo>
                  <a:lnTo>
                    <a:pt x="497681" y="504825"/>
                  </a:lnTo>
                  <a:lnTo>
                    <a:pt x="488156" y="481012"/>
                  </a:lnTo>
                  <a:lnTo>
                    <a:pt x="419100" y="409575"/>
                  </a:lnTo>
                  <a:lnTo>
                    <a:pt x="27384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1">
              <a:extLst>
                <a:ext uri="{FF2B5EF4-FFF2-40B4-BE49-F238E27FC236}">
                  <a16:creationId xmlns:a16="http://schemas.microsoft.com/office/drawing/2014/main" id="{1BB11545-E034-4FC2-87AD-C11B7C2F1F74}"/>
                </a:ext>
              </a:extLst>
            </p:cNvPr>
            <p:cNvSpPr/>
            <p:nvPr/>
          </p:nvSpPr>
          <p:spPr>
            <a:xfrm>
              <a:off x="5399088" y="1554163"/>
              <a:ext cx="1082675" cy="1343025"/>
            </a:xfrm>
            <a:custGeom>
              <a:avLst/>
              <a:gdLst>
                <a:gd name="connsiteX0" fmla="*/ 395287 w 1083469"/>
                <a:gd name="connsiteY0" fmla="*/ 723900 h 1343025"/>
                <a:gd name="connsiteX1" fmla="*/ 488156 w 1083469"/>
                <a:gd name="connsiteY1" fmla="*/ 576263 h 1343025"/>
                <a:gd name="connsiteX2" fmla="*/ 550069 w 1083469"/>
                <a:gd name="connsiteY2" fmla="*/ 471488 h 1343025"/>
                <a:gd name="connsiteX3" fmla="*/ 604837 w 1083469"/>
                <a:gd name="connsiteY3" fmla="*/ 383382 h 1343025"/>
                <a:gd name="connsiteX4" fmla="*/ 640556 w 1083469"/>
                <a:gd name="connsiteY4" fmla="*/ 309563 h 1343025"/>
                <a:gd name="connsiteX5" fmla="*/ 657225 w 1083469"/>
                <a:gd name="connsiteY5" fmla="*/ 269082 h 1343025"/>
                <a:gd name="connsiteX6" fmla="*/ 671512 w 1083469"/>
                <a:gd name="connsiteY6" fmla="*/ 226219 h 1343025"/>
                <a:gd name="connsiteX7" fmla="*/ 676275 w 1083469"/>
                <a:gd name="connsiteY7" fmla="*/ 192882 h 1343025"/>
                <a:gd name="connsiteX8" fmla="*/ 671512 w 1083469"/>
                <a:gd name="connsiteY8" fmla="*/ 173832 h 1343025"/>
                <a:gd name="connsiteX9" fmla="*/ 661987 w 1083469"/>
                <a:gd name="connsiteY9" fmla="*/ 152400 h 1343025"/>
                <a:gd name="connsiteX10" fmla="*/ 633412 w 1083469"/>
                <a:gd name="connsiteY10" fmla="*/ 114300 h 1343025"/>
                <a:gd name="connsiteX11" fmla="*/ 611981 w 1083469"/>
                <a:gd name="connsiteY11" fmla="*/ 90488 h 1343025"/>
                <a:gd name="connsiteX12" fmla="*/ 585787 w 1083469"/>
                <a:gd name="connsiteY12" fmla="*/ 71438 h 1343025"/>
                <a:gd name="connsiteX13" fmla="*/ 569119 w 1083469"/>
                <a:gd name="connsiteY13" fmla="*/ 59532 h 1343025"/>
                <a:gd name="connsiteX14" fmla="*/ 552450 w 1083469"/>
                <a:gd name="connsiteY14" fmla="*/ 38100 h 1343025"/>
                <a:gd name="connsiteX15" fmla="*/ 550069 w 1083469"/>
                <a:gd name="connsiteY15" fmla="*/ 21432 h 1343025"/>
                <a:gd name="connsiteX16" fmla="*/ 552450 w 1083469"/>
                <a:gd name="connsiteY16" fmla="*/ 9525 h 1343025"/>
                <a:gd name="connsiteX17" fmla="*/ 566737 w 1083469"/>
                <a:gd name="connsiteY17" fmla="*/ 2382 h 1343025"/>
                <a:gd name="connsiteX18" fmla="*/ 597694 w 1083469"/>
                <a:gd name="connsiteY18" fmla="*/ 0 h 1343025"/>
                <a:gd name="connsiteX19" fmla="*/ 666750 w 1083469"/>
                <a:gd name="connsiteY19" fmla="*/ 14288 h 1343025"/>
                <a:gd name="connsiteX20" fmla="*/ 757237 w 1083469"/>
                <a:gd name="connsiteY20" fmla="*/ 30957 h 1343025"/>
                <a:gd name="connsiteX21" fmla="*/ 819150 w 1083469"/>
                <a:gd name="connsiteY21" fmla="*/ 42863 h 1343025"/>
                <a:gd name="connsiteX22" fmla="*/ 840581 w 1083469"/>
                <a:gd name="connsiteY22" fmla="*/ 52388 h 1343025"/>
                <a:gd name="connsiteX23" fmla="*/ 881062 w 1083469"/>
                <a:gd name="connsiteY23" fmla="*/ 73819 h 1343025"/>
                <a:gd name="connsiteX24" fmla="*/ 921544 w 1083469"/>
                <a:gd name="connsiteY24" fmla="*/ 100013 h 1343025"/>
                <a:gd name="connsiteX25" fmla="*/ 969169 w 1083469"/>
                <a:gd name="connsiteY25" fmla="*/ 140494 h 1343025"/>
                <a:gd name="connsiteX26" fmla="*/ 1009650 w 1083469"/>
                <a:gd name="connsiteY26" fmla="*/ 185738 h 1343025"/>
                <a:gd name="connsiteX27" fmla="*/ 1052512 w 1083469"/>
                <a:gd name="connsiteY27" fmla="*/ 233363 h 1343025"/>
                <a:gd name="connsiteX28" fmla="*/ 1066800 w 1083469"/>
                <a:gd name="connsiteY28" fmla="*/ 252413 h 1343025"/>
                <a:gd name="connsiteX29" fmla="*/ 1073944 w 1083469"/>
                <a:gd name="connsiteY29" fmla="*/ 273844 h 1343025"/>
                <a:gd name="connsiteX30" fmla="*/ 1081087 w 1083469"/>
                <a:gd name="connsiteY30" fmla="*/ 300038 h 1343025"/>
                <a:gd name="connsiteX31" fmla="*/ 1083469 w 1083469"/>
                <a:gd name="connsiteY31" fmla="*/ 316707 h 1343025"/>
                <a:gd name="connsiteX32" fmla="*/ 1073944 w 1083469"/>
                <a:gd name="connsiteY32" fmla="*/ 347663 h 1343025"/>
                <a:gd name="connsiteX33" fmla="*/ 1059656 w 1083469"/>
                <a:gd name="connsiteY33" fmla="*/ 366713 h 1343025"/>
                <a:gd name="connsiteX34" fmla="*/ 1031081 w 1083469"/>
                <a:gd name="connsiteY34" fmla="*/ 383382 h 1343025"/>
                <a:gd name="connsiteX35" fmla="*/ 995362 w 1083469"/>
                <a:gd name="connsiteY35" fmla="*/ 400050 h 1343025"/>
                <a:gd name="connsiteX36" fmla="*/ 954881 w 1083469"/>
                <a:gd name="connsiteY36" fmla="*/ 426244 h 1343025"/>
                <a:gd name="connsiteX37" fmla="*/ 914400 w 1083469"/>
                <a:gd name="connsiteY37" fmla="*/ 461963 h 1343025"/>
                <a:gd name="connsiteX38" fmla="*/ 797719 w 1083469"/>
                <a:gd name="connsiteY38" fmla="*/ 592932 h 1343025"/>
                <a:gd name="connsiteX39" fmla="*/ 607219 w 1083469"/>
                <a:gd name="connsiteY39" fmla="*/ 792957 h 1343025"/>
                <a:gd name="connsiteX40" fmla="*/ 423862 w 1083469"/>
                <a:gd name="connsiteY40" fmla="*/ 973932 h 1343025"/>
                <a:gd name="connsiteX41" fmla="*/ 176212 w 1083469"/>
                <a:gd name="connsiteY41" fmla="*/ 1207294 h 1343025"/>
                <a:gd name="connsiteX42" fmla="*/ 0 w 1083469"/>
                <a:gd name="connsiteY42" fmla="*/ 1343025 h 1343025"/>
                <a:gd name="connsiteX43" fmla="*/ 23812 w 1083469"/>
                <a:gd name="connsiteY43" fmla="*/ 1243013 h 1343025"/>
                <a:gd name="connsiteX44" fmla="*/ 147637 w 1083469"/>
                <a:gd name="connsiteY44" fmla="*/ 1073944 h 1343025"/>
                <a:gd name="connsiteX45" fmla="*/ 266700 w 1083469"/>
                <a:gd name="connsiteY45" fmla="*/ 909638 h 1343025"/>
                <a:gd name="connsiteX46" fmla="*/ 395287 w 1083469"/>
                <a:gd name="connsiteY46" fmla="*/ 723900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83469" h="1343025">
                  <a:moveTo>
                    <a:pt x="395287" y="723900"/>
                  </a:moveTo>
                  <a:lnTo>
                    <a:pt x="488156" y="576263"/>
                  </a:lnTo>
                  <a:lnTo>
                    <a:pt x="550069" y="471488"/>
                  </a:lnTo>
                  <a:lnTo>
                    <a:pt x="604837" y="383382"/>
                  </a:lnTo>
                  <a:lnTo>
                    <a:pt x="640556" y="309563"/>
                  </a:lnTo>
                  <a:lnTo>
                    <a:pt x="657225" y="269082"/>
                  </a:lnTo>
                  <a:lnTo>
                    <a:pt x="671512" y="226219"/>
                  </a:lnTo>
                  <a:lnTo>
                    <a:pt x="676275" y="192882"/>
                  </a:lnTo>
                  <a:lnTo>
                    <a:pt x="671512" y="173832"/>
                  </a:lnTo>
                  <a:lnTo>
                    <a:pt x="661987" y="152400"/>
                  </a:lnTo>
                  <a:lnTo>
                    <a:pt x="633412" y="114300"/>
                  </a:lnTo>
                  <a:lnTo>
                    <a:pt x="611981" y="90488"/>
                  </a:lnTo>
                  <a:lnTo>
                    <a:pt x="585787" y="71438"/>
                  </a:lnTo>
                  <a:lnTo>
                    <a:pt x="569119" y="59532"/>
                  </a:lnTo>
                  <a:lnTo>
                    <a:pt x="552450" y="38100"/>
                  </a:lnTo>
                  <a:lnTo>
                    <a:pt x="550069" y="21432"/>
                  </a:lnTo>
                  <a:lnTo>
                    <a:pt x="552450" y="9525"/>
                  </a:lnTo>
                  <a:lnTo>
                    <a:pt x="566737" y="2382"/>
                  </a:lnTo>
                  <a:lnTo>
                    <a:pt x="597694" y="0"/>
                  </a:lnTo>
                  <a:lnTo>
                    <a:pt x="666750" y="14288"/>
                  </a:lnTo>
                  <a:lnTo>
                    <a:pt x="757237" y="30957"/>
                  </a:lnTo>
                  <a:lnTo>
                    <a:pt x="819150" y="42863"/>
                  </a:lnTo>
                  <a:lnTo>
                    <a:pt x="840581" y="52388"/>
                  </a:lnTo>
                  <a:lnTo>
                    <a:pt x="881062" y="73819"/>
                  </a:lnTo>
                  <a:lnTo>
                    <a:pt x="921544" y="100013"/>
                  </a:lnTo>
                  <a:lnTo>
                    <a:pt x="969169" y="140494"/>
                  </a:lnTo>
                  <a:lnTo>
                    <a:pt x="1009650" y="185738"/>
                  </a:lnTo>
                  <a:lnTo>
                    <a:pt x="1052512" y="233363"/>
                  </a:lnTo>
                  <a:lnTo>
                    <a:pt x="1066800" y="252413"/>
                  </a:lnTo>
                  <a:lnTo>
                    <a:pt x="1073944" y="273844"/>
                  </a:lnTo>
                  <a:lnTo>
                    <a:pt x="1081087" y="300038"/>
                  </a:lnTo>
                  <a:lnTo>
                    <a:pt x="1083469" y="316707"/>
                  </a:lnTo>
                  <a:lnTo>
                    <a:pt x="1073944" y="347663"/>
                  </a:lnTo>
                  <a:lnTo>
                    <a:pt x="1059656" y="366713"/>
                  </a:lnTo>
                  <a:lnTo>
                    <a:pt x="1031081" y="383382"/>
                  </a:lnTo>
                  <a:lnTo>
                    <a:pt x="995362" y="400050"/>
                  </a:lnTo>
                  <a:lnTo>
                    <a:pt x="954881" y="426244"/>
                  </a:lnTo>
                  <a:lnTo>
                    <a:pt x="914400" y="461963"/>
                  </a:lnTo>
                  <a:lnTo>
                    <a:pt x="797719" y="592932"/>
                  </a:lnTo>
                  <a:lnTo>
                    <a:pt x="607219" y="792957"/>
                  </a:lnTo>
                  <a:lnTo>
                    <a:pt x="423862" y="973932"/>
                  </a:lnTo>
                  <a:lnTo>
                    <a:pt x="176212" y="1207294"/>
                  </a:lnTo>
                  <a:lnTo>
                    <a:pt x="0" y="1343025"/>
                  </a:lnTo>
                  <a:lnTo>
                    <a:pt x="23812" y="1243013"/>
                  </a:lnTo>
                  <a:lnTo>
                    <a:pt x="147637" y="1073944"/>
                  </a:lnTo>
                  <a:lnTo>
                    <a:pt x="266700" y="909638"/>
                  </a:lnTo>
                  <a:lnTo>
                    <a:pt x="395287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2">
              <a:extLst>
                <a:ext uri="{FF2B5EF4-FFF2-40B4-BE49-F238E27FC236}">
                  <a16:creationId xmlns:a16="http://schemas.microsoft.com/office/drawing/2014/main" id="{2A240650-CFFF-4AA5-B270-88F23232C5CE}"/>
                </a:ext>
              </a:extLst>
            </p:cNvPr>
            <p:cNvSpPr/>
            <p:nvPr/>
          </p:nvSpPr>
          <p:spPr>
            <a:xfrm>
              <a:off x="2713038" y="2743200"/>
              <a:ext cx="377825" cy="1312863"/>
            </a:xfrm>
            <a:custGeom>
              <a:avLst/>
              <a:gdLst>
                <a:gd name="connsiteX0" fmla="*/ 371475 w 378619"/>
                <a:gd name="connsiteY0" fmla="*/ 659606 h 1312069"/>
                <a:gd name="connsiteX1" fmla="*/ 376237 w 378619"/>
                <a:gd name="connsiteY1" fmla="*/ 576263 h 1312069"/>
                <a:gd name="connsiteX2" fmla="*/ 378619 w 378619"/>
                <a:gd name="connsiteY2" fmla="*/ 519113 h 1312069"/>
                <a:gd name="connsiteX3" fmla="*/ 378619 w 378619"/>
                <a:gd name="connsiteY3" fmla="*/ 440531 h 1312069"/>
                <a:gd name="connsiteX4" fmla="*/ 359569 w 378619"/>
                <a:gd name="connsiteY4" fmla="*/ 304800 h 1312069"/>
                <a:gd name="connsiteX5" fmla="*/ 340519 w 378619"/>
                <a:gd name="connsiteY5" fmla="*/ 219075 h 1312069"/>
                <a:gd name="connsiteX6" fmla="*/ 321469 w 378619"/>
                <a:gd name="connsiteY6" fmla="*/ 154781 h 1312069"/>
                <a:gd name="connsiteX7" fmla="*/ 302419 w 378619"/>
                <a:gd name="connsiteY7" fmla="*/ 100013 h 1312069"/>
                <a:gd name="connsiteX8" fmla="*/ 290512 w 378619"/>
                <a:gd name="connsiteY8" fmla="*/ 69056 h 1312069"/>
                <a:gd name="connsiteX9" fmla="*/ 273844 w 378619"/>
                <a:gd name="connsiteY9" fmla="*/ 40481 h 1312069"/>
                <a:gd name="connsiteX10" fmla="*/ 254794 w 378619"/>
                <a:gd name="connsiteY10" fmla="*/ 19050 h 1312069"/>
                <a:gd name="connsiteX11" fmla="*/ 240506 w 378619"/>
                <a:gd name="connsiteY11" fmla="*/ 9525 h 1312069"/>
                <a:gd name="connsiteX12" fmla="*/ 219075 w 378619"/>
                <a:gd name="connsiteY12" fmla="*/ 0 h 1312069"/>
                <a:gd name="connsiteX13" fmla="*/ 209550 w 378619"/>
                <a:gd name="connsiteY13" fmla="*/ 2381 h 1312069"/>
                <a:gd name="connsiteX14" fmla="*/ 204787 w 378619"/>
                <a:gd name="connsiteY14" fmla="*/ 21431 h 1312069"/>
                <a:gd name="connsiteX15" fmla="*/ 209550 w 378619"/>
                <a:gd name="connsiteY15" fmla="*/ 71438 h 1312069"/>
                <a:gd name="connsiteX16" fmla="*/ 214312 w 378619"/>
                <a:gd name="connsiteY16" fmla="*/ 116681 h 1312069"/>
                <a:gd name="connsiteX17" fmla="*/ 216694 w 378619"/>
                <a:gd name="connsiteY17" fmla="*/ 185738 h 1312069"/>
                <a:gd name="connsiteX18" fmla="*/ 214312 w 378619"/>
                <a:gd name="connsiteY18" fmla="*/ 257175 h 1312069"/>
                <a:gd name="connsiteX19" fmla="*/ 204787 w 378619"/>
                <a:gd name="connsiteY19" fmla="*/ 319088 h 1312069"/>
                <a:gd name="connsiteX20" fmla="*/ 188119 w 378619"/>
                <a:gd name="connsiteY20" fmla="*/ 392906 h 1312069"/>
                <a:gd name="connsiteX21" fmla="*/ 164306 w 378619"/>
                <a:gd name="connsiteY21" fmla="*/ 466725 h 1312069"/>
                <a:gd name="connsiteX22" fmla="*/ 138112 w 378619"/>
                <a:gd name="connsiteY22" fmla="*/ 540544 h 1312069"/>
                <a:gd name="connsiteX23" fmla="*/ 104775 w 378619"/>
                <a:gd name="connsiteY23" fmla="*/ 611981 h 1312069"/>
                <a:gd name="connsiteX24" fmla="*/ 59531 w 378619"/>
                <a:gd name="connsiteY24" fmla="*/ 685800 h 1312069"/>
                <a:gd name="connsiteX25" fmla="*/ 11906 w 378619"/>
                <a:gd name="connsiteY25" fmla="*/ 757238 h 1312069"/>
                <a:gd name="connsiteX26" fmla="*/ 2381 w 378619"/>
                <a:gd name="connsiteY26" fmla="*/ 776288 h 1312069"/>
                <a:gd name="connsiteX27" fmla="*/ 0 w 378619"/>
                <a:gd name="connsiteY27" fmla="*/ 831056 h 1312069"/>
                <a:gd name="connsiteX28" fmla="*/ 2381 w 378619"/>
                <a:gd name="connsiteY28" fmla="*/ 969169 h 1312069"/>
                <a:gd name="connsiteX29" fmla="*/ 2381 w 378619"/>
                <a:gd name="connsiteY29" fmla="*/ 1023938 h 1312069"/>
                <a:gd name="connsiteX30" fmla="*/ 7144 w 378619"/>
                <a:gd name="connsiteY30" fmla="*/ 1100138 h 1312069"/>
                <a:gd name="connsiteX31" fmla="*/ 11906 w 378619"/>
                <a:gd name="connsiteY31" fmla="*/ 1143000 h 1312069"/>
                <a:gd name="connsiteX32" fmla="*/ 19050 w 378619"/>
                <a:gd name="connsiteY32" fmla="*/ 1173956 h 1312069"/>
                <a:gd name="connsiteX33" fmla="*/ 30956 w 378619"/>
                <a:gd name="connsiteY33" fmla="*/ 1216819 h 1312069"/>
                <a:gd name="connsiteX34" fmla="*/ 45244 w 378619"/>
                <a:gd name="connsiteY34" fmla="*/ 1250156 h 1312069"/>
                <a:gd name="connsiteX35" fmla="*/ 59531 w 378619"/>
                <a:gd name="connsiteY35" fmla="*/ 1271588 h 1312069"/>
                <a:gd name="connsiteX36" fmla="*/ 71437 w 378619"/>
                <a:gd name="connsiteY36" fmla="*/ 1288256 h 1312069"/>
                <a:gd name="connsiteX37" fmla="*/ 92869 w 378619"/>
                <a:gd name="connsiteY37" fmla="*/ 1302544 h 1312069"/>
                <a:gd name="connsiteX38" fmla="*/ 119062 w 378619"/>
                <a:gd name="connsiteY38" fmla="*/ 1312069 h 1312069"/>
                <a:gd name="connsiteX39" fmla="*/ 145256 w 378619"/>
                <a:gd name="connsiteY39" fmla="*/ 1312069 h 1312069"/>
                <a:gd name="connsiteX40" fmla="*/ 176212 w 378619"/>
                <a:gd name="connsiteY40" fmla="*/ 1302544 h 1312069"/>
                <a:gd name="connsiteX41" fmla="*/ 195262 w 378619"/>
                <a:gd name="connsiteY41" fmla="*/ 1285875 h 1312069"/>
                <a:gd name="connsiteX42" fmla="*/ 211931 w 378619"/>
                <a:gd name="connsiteY42" fmla="*/ 1269206 h 1312069"/>
                <a:gd name="connsiteX43" fmla="*/ 230981 w 378619"/>
                <a:gd name="connsiteY43" fmla="*/ 1235869 h 1312069"/>
                <a:gd name="connsiteX44" fmla="*/ 257175 w 378619"/>
                <a:gd name="connsiteY44" fmla="*/ 1178719 h 1312069"/>
                <a:gd name="connsiteX45" fmla="*/ 290512 w 378619"/>
                <a:gd name="connsiteY45" fmla="*/ 1090613 h 1312069"/>
                <a:gd name="connsiteX46" fmla="*/ 311944 w 378619"/>
                <a:gd name="connsiteY46" fmla="*/ 1026319 h 1312069"/>
                <a:gd name="connsiteX47" fmla="*/ 333375 w 378619"/>
                <a:gd name="connsiteY47" fmla="*/ 931069 h 1312069"/>
                <a:gd name="connsiteX48" fmla="*/ 359569 w 378619"/>
                <a:gd name="connsiteY48" fmla="*/ 788194 h 1312069"/>
                <a:gd name="connsiteX49" fmla="*/ 371475 w 378619"/>
                <a:gd name="connsiteY49" fmla="*/ 659606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8619" h="1312069">
                  <a:moveTo>
                    <a:pt x="371475" y="659606"/>
                  </a:moveTo>
                  <a:lnTo>
                    <a:pt x="376237" y="576263"/>
                  </a:lnTo>
                  <a:lnTo>
                    <a:pt x="378619" y="519113"/>
                  </a:lnTo>
                  <a:lnTo>
                    <a:pt x="378619" y="440531"/>
                  </a:lnTo>
                  <a:lnTo>
                    <a:pt x="359569" y="304800"/>
                  </a:lnTo>
                  <a:lnTo>
                    <a:pt x="340519" y="219075"/>
                  </a:lnTo>
                  <a:lnTo>
                    <a:pt x="321469" y="154781"/>
                  </a:lnTo>
                  <a:lnTo>
                    <a:pt x="302419" y="100013"/>
                  </a:lnTo>
                  <a:lnTo>
                    <a:pt x="290512" y="69056"/>
                  </a:lnTo>
                  <a:lnTo>
                    <a:pt x="273844" y="40481"/>
                  </a:lnTo>
                  <a:lnTo>
                    <a:pt x="254794" y="19050"/>
                  </a:lnTo>
                  <a:lnTo>
                    <a:pt x="240506" y="9525"/>
                  </a:lnTo>
                  <a:lnTo>
                    <a:pt x="219075" y="0"/>
                  </a:lnTo>
                  <a:lnTo>
                    <a:pt x="209550" y="2381"/>
                  </a:lnTo>
                  <a:lnTo>
                    <a:pt x="204787" y="21431"/>
                  </a:lnTo>
                  <a:lnTo>
                    <a:pt x="209550" y="71438"/>
                  </a:lnTo>
                  <a:lnTo>
                    <a:pt x="214312" y="116681"/>
                  </a:lnTo>
                  <a:lnTo>
                    <a:pt x="216694" y="185738"/>
                  </a:lnTo>
                  <a:lnTo>
                    <a:pt x="214312" y="257175"/>
                  </a:lnTo>
                  <a:lnTo>
                    <a:pt x="204787" y="319088"/>
                  </a:lnTo>
                  <a:lnTo>
                    <a:pt x="188119" y="392906"/>
                  </a:lnTo>
                  <a:lnTo>
                    <a:pt x="164306" y="466725"/>
                  </a:lnTo>
                  <a:lnTo>
                    <a:pt x="138112" y="540544"/>
                  </a:lnTo>
                  <a:lnTo>
                    <a:pt x="104775" y="611981"/>
                  </a:lnTo>
                  <a:lnTo>
                    <a:pt x="59531" y="685800"/>
                  </a:lnTo>
                  <a:lnTo>
                    <a:pt x="11906" y="757238"/>
                  </a:lnTo>
                  <a:lnTo>
                    <a:pt x="2381" y="776288"/>
                  </a:lnTo>
                  <a:lnTo>
                    <a:pt x="0" y="831056"/>
                  </a:lnTo>
                  <a:cubicBezTo>
                    <a:pt x="794" y="877094"/>
                    <a:pt x="1587" y="923131"/>
                    <a:pt x="2381" y="969169"/>
                  </a:cubicBezTo>
                  <a:lnTo>
                    <a:pt x="2381" y="1023938"/>
                  </a:lnTo>
                  <a:lnTo>
                    <a:pt x="7144" y="1100138"/>
                  </a:lnTo>
                  <a:lnTo>
                    <a:pt x="11906" y="1143000"/>
                  </a:lnTo>
                  <a:lnTo>
                    <a:pt x="19050" y="1173956"/>
                  </a:lnTo>
                  <a:lnTo>
                    <a:pt x="30956" y="1216819"/>
                  </a:lnTo>
                  <a:lnTo>
                    <a:pt x="45244" y="1250156"/>
                  </a:lnTo>
                  <a:lnTo>
                    <a:pt x="59531" y="1271588"/>
                  </a:lnTo>
                  <a:lnTo>
                    <a:pt x="71437" y="1288256"/>
                  </a:lnTo>
                  <a:lnTo>
                    <a:pt x="92869" y="1302544"/>
                  </a:lnTo>
                  <a:lnTo>
                    <a:pt x="119062" y="1312069"/>
                  </a:lnTo>
                  <a:lnTo>
                    <a:pt x="145256" y="1312069"/>
                  </a:lnTo>
                  <a:lnTo>
                    <a:pt x="176212" y="1302544"/>
                  </a:lnTo>
                  <a:lnTo>
                    <a:pt x="195262" y="1285875"/>
                  </a:lnTo>
                  <a:lnTo>
                    <a:pt x="211931" y="1269206"/>
                  </a:lnTo>
                  <a:lnTo>
                    <a:pt x="230981" y="1235869"/>
                  </a:lnTo>
                  <a:lnTo>
                    <a:pt x="257175" y="1178719"/>
                  </a:lnTo>
                  <a:lnTo>
                    <a:pt x="290512" y="1090613"/>
                  </a:lnTo>
                  <a:lnTo>
                    <a:pt x="311944" y="1026319"/>
                  </a:lnTo>
                  <a:lnTo>
                    <a:pt x="333375" y="931069"/>
                  </a:lnTo>
                  <a:lnTo>
                    <a:pt x="359569" y="788194"/>
                  </a:lnTo>
                  <a:lnTo>
                    <a:pt x="371475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5">
              <a:extLst>
                <a:ext uri="{FF2B5EF4-FFF2-40B4-BE49-F238E27FC236}">
                  <a16:creationId xmlns:a16="http://schemas.microsoft.com/office/drawing/2014/main" id="{D7AE2651-3533-4B92-926F-4C8B78288C2F}"/>
                </a:ext>
              </a:extLst>
            </p:cNvPr>
            <p:cNvSpPr/>
            <p:nvPr/>
          </p:nvSpPr>
          <p:spPr>
            <a:xfrm>
              <a:off x="3557588" y="3676650"/>
              <a:ext cx="2616200" cy="554038"/>
            </a:xfrm>
            <a:custGeom>
              <a:avLst/>
              <a:gdLst>
                <a:gd name="connsiteX0" fmla="*/ 1516856 w 2616993"/>
                <a:gd name="connsiteY0" fmla="*/ 323850 h 554831"/>
                <a:gd name="connsiteX1" fmla="*/ 1871662 w 2616993"/>
                <a:gd name="connsiteY1" fmla="*/ 257175 h 554831"/>
                <a:gd name="connsiteX2" fmla="*/ 2155031 w 2616993"/>
                <a:gd name="connsiteY2" fmla="*/ 202406 h 554831"/>
                <a:gd name="connsiteX3" fmla="*/ 2190750 w 2616993"/>
                <a:gd name="connsiteY3" fmla="*/ 200025 h 554831"/>
                <a:gd name="connsiteX4" fmla="*/ 2216943 w 2616993"/>
                <a:gd name="connsiteY4" fmla="*/ 209550 h 554831"/>
                <a:gd name="connsiteX5" fmla="*/ 2231231 w 2616993"/>
                <a:gd name="connsiteY5" fmla="*/ 221456 h 554831"/>
                <a:gd name="connsiteX6" fmla="*/ 2593181 w 2616993"/>
                <a:gd name="connsiteY6" fmla="*/ 357188 h 554831"/>
                <a:gd name="connsiteX7" fmla="*/ 2607468 w 2616993"/>
                <a:gd name="connsiteY7" fmla="*/ 335756 h 554831"/>
                <a:gd name="connsiteX8" fmla="*/ 2616993 w 2616993"/>
                <a:gd name="connsiteY8" fmla="*/ 309563 h 554831"/>
                <a:gd name="connsiteX9" fmla="*/ 2614612 w 2616993"/>
                <a:gd name="connsiteY9" fmla="*/ 280988 h 554831"/>
                <a:gd name="connsiteX10" fmla="*/ 2605087 w 2616993"/>
                <a:gd name="connsiteY10" fmla="*/ 252413 h 554831"/>
                <a:gd name="connsiteX11" fmla="*/ 2595562 w 2616993"/>
                <a:gd name="connsiteY11" fmla="*/ 240506 h 554831"/>
                <a:gd name="connsiteX12" fmla="*/ 2576512 w 2616993"/>
                <a:gd name="connsiteY12" fmla="*/ 214313 h 554831"/>
                <a:gd name="connsiteX13" fmla="*/ 2547937 w 2616993"/>
                <a:gd name="connsiteY13" fmla="*/ 185738 h 554831"/>
                <a:gd name="connsiteX14" fmla="*/ 2500312 w 2616993"/>
                <a:gd name="connsiteY14" fmla="*/ 142875 h 554831"/>
                <a:gd name="connsiteX15" fmla="*/ 2433637 w 2616993"/>
                <a:gd name="connsiteY15" fmla="*/ 95250 h 554831"/>
                <a:gd name="connsiteX16" fmla="*/ 2328862 w 2616993"/>
                <a:gd name="connsiteY16" fmla="*/ 33338 h 554831"/>
                <a:gd name="connsiteX17" fmla="*/ 2264568 w 2616993"/>
                <a:gd name="connsiteY17" fmla="*/ 0 h 554831"/>
                <a:gd name="connsiteX18" fmla="*/ 2238375 w 2616993"/>
                <a:gd name="connsiteY18" fmla="*/ 7144 h 554831"/>
                <a:gd name="connsiteX19" fmla="*/ 2145506 w 2616993"/>
                <a:gd name="connsiteY19" fmla="*/ 42863 h 554831"/>
                <a:gd name="connsiteX20" fmla="*/ 2078831 w 2616993"/>
                <a:gd name="connsiteY20" fmla="*/ 66675 h 554831"/>
                <a:gd name="connsiteX21" fmla="*/ 1914525 w 2616993"/>
                <a:gd name="connsiteY21" fmla="*/ 92869 h 554831"/>
                <a:gd name="connsiteX22" fmla="*/ 1495425 w 2616993"/>
                <a:gd name="connsiteY22" fmla="*/ 152400 h 554831"/>
                <a:gd name="connsiteX23" fmla="*/ 1247775 w 2616993"/>
                <a:gd name="connsiteY23" fmla="*/ 178594 h 554831"/>
                <a:gd name="connsiteX24" fmla="*/ 976312 w 2616993"/>
                <a:gd name="connsiteY24" fmla="*/ 230981 h 554831"/>
                <a:gd name="connsiteX25" fmla="*/ 833437 w 2616993"/>
                <a:gd name="connsiteY25" fmla="*/ 257175 h 554831"/>
                <a:gd name="connsiteX26" fmla="*/ 659606 w 2616993"/>
                <a:gd name="connsiteY26" fmla="*/ 280988 h 554831"/>
                <a:gd name="connsiteX27" fmla="*/ 504825 w 2616993"/>
                <a:gd name="connsiteY27" fmla="*/ 300038 h 554831"/>
                <a:gd name="connsiteX28" fmla="*/ 400050 w 2616993"/>
                <a:gd name="connsiteY28" fmla="*/ 309563 h 554831"/>
                <a:gd name="connsiteX29" fmla="*/ 326231 w 2616993"/>
                <a:gd name="connsiteY29" fmla="*/ 314325 h 554831"/>
                <a:gd name="connsiteX30" fmla="*/ 264318 w 2616993"/>
                <a:gd name="connsiteY30" fmla="*/ 311944 h 554831"/>
                <a:gd name="connsiteX31" fmla="*/ 209550 w 2616993"/>
                <a:gd name="connsiteY31" fmla="*/ 302419 h 554831"/>
                <a:gd name="connsiteX32" fmla="*/ 169068 w 2616993"/>
                <a:gd name="connsiteY32" fmla="*/ 288131 h 554831"/>
                <a:gd name="connsiteX33" fmla="*/ 126206 w 2616993"/>
                <a:gd name="connsiteY33" fmla="*/ 266700 h 554831"/>
                <a:gd name="connsiteX34" fmla="*/ 92868 w 2616993"/>
                <a:gd name="connsiteY34" fmla="*/ 245269 h 554831"/>
                <a:gd name="connsiteX35" fmla="*/ 71437 w 2616993"/>
                <a:gd name="connsiteY35" fmla="*/ 223838 h 554831"/>
                <a:gd name="connsiteX36" fmla="*/ 57150 w 2616993"/>
                <a:gd name="connsiteY36" fmla="*/ 207169 h 554831"/>
                <a:gd name="connsiteX37" fmla="*/ 35718 w 2616993"/>
                <a:gd name="connsiteY37" fmla="*/ 195263 h 554831"/>
                <a:gd name="connsiteX38" fmla="*/ 14287 w 2616993"/>
                <a:gd name="connsiteY38" fmla="*/ 192881 h 554831"/>
                <a:gd name="connsiteX39" fmla="*/ 2381 w 2616993"/>
                <a:gd name="connsiteY39" fmla="*/ 200025 h 554831"/>
                <a:gd name="connsiteX40" fmla="*/ 0 w 2616993"/>
                <a:gd name="connsiteY40" fmla="*/ 230981 h 554831"/>
                <a:gd name="connsiteX41" fmla="*/ 9525 w 2616993"/>
                <a:gd name="connsiteY41" fmla="*/ 259556 h 554831"/>
                <a:gd name="connsiteX42" fmla="*/ 47625 w 2616993"/>
                <a:gd name="connsiteY42" fmla="*/ 328613 h 554831"/>
                <a:gd name="connsiteX43" fmla="*/ 88106 w 2616993"/>
                <a:gd name="connsiteY43" fmla="*/ 392906 h 554831"/>
                <a:gd name="connsiteX44" fmla="*/ 123825 w 2616993"/>
                <a:gd name="connsiteY44" fmla="*/ 435769 h 554831"/>
                <a:gd name="connsiteX45" fmla="*/ 180975 w 2616993"/>
                <a:gd name="connsiteY45" fmla="*/ 490538 h 554831"/>
                <a:gd name="connsiteX46" fmla="*/ 211931 w 2616993"/>
                <a:gd name="connsiteY46" fmla="*/ 519113 h 554831"/>
                <a:gd name="connsiteX47" fmla="*/ 240506 w 2616993"/>
                <a:gd name="connsiteY47" fmla="*/ 533400 h 554831"/>
                <a:gd name="connsiteX48" fmla="*/ 264318 w 2616993"/>
                <a:gd name="connsiteY48" fmla="*/ 542925 h 554831"/>
                <a:gd name="connsiteX49" fmla="*/ 304800 w 2616993"/>
                <a:gd name="connsiteY49" fmla="*/ 554831 h 554831"/>
                <a:gd name="connsiteX50" fmla="*/ 333375 w 2616993"/>
                <a:gd name="connsiteY50" fmla="*/ 554831 h 554831"/>
                <a:gd name="connsiteX51" fmla="*/ 371475 w 2616993"/>
                <a:gd name="connsiteY51" fmla="*/ 550069 h 554831"/>
                <a:gd name="connsiteX52" fmla="*/ 426243 w 2616993"/>
                <a:gd name="connsiteY52" fmla="*/ 535781 h 554831"/>
                <a:gd name="connsiteX53" fmla="*/ 812006 w 2616993"/>
                <a:gd name="connsiteY53" fmla="*/ 457200 h 554831"/>
                <a:gd name="connsiteX54" fmla="*/ 995362 w 2616993"/>
                <a:gd name="connsiteY54" fmla="*/ 416719 h 554831"/>
                <a:gd name="connsiteX55" fmla="*/ 1516856 w 2616993"/>
                <a:gd name="connsiteY55" fmla="*/ 32385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16993" h="554831">
                  <a:moveTo>
                    <a:pt x="1516856" y="323850"/>
                  </a:moveTo>
                  <a:lnTo>
                    <a:pt x="1871662" y="257175"/>
                  </a:lnTo>
                  <a:lnTo>
                    <a:pt x="2155031" y="202406"/>
                  </a:lnTo>
                  <a:lnTo>
                    <a:pt x="2190750" y="200025"/>
                  </a:lnTo>
                  <a:lnTo>
                    <a:pt x="2216943" y="209550"/>
                  </a:lnTo>
                  <a:lnTo>
                    <a:pt x="2231231" y="221456"/>
                  </a:lnTo>
                  <a:lnTo>
                    <a:pt x="2593181" y="357188"/>
                  </a:lnTo>
                  <a:lnTo>
                    <a:pt x="2607468" y="335756"/>
                  </a:lnTo>
                  <a:lnTo>
                    <a:pt x="2616993" y="309563"/>
                  </a:lnTo>
                  <a:lnTo>
                    <a:pt x="2614612" y="280988"/>
                  </a:lnTo>
                  <a:lnTo>
                    <a:pt x="2605087" y="252413"/>
                  </a:lnTo>
                  <a:lnTo>
                    <a:pt x="2595562" y="240506"/>
                  </a:lnTo>
                  <a:lnTo>
                    <a:pt x="2576512" y="214313"/>
                  </a:lnTo>
                  <a:lnTo>
                    <a:pt x="2547937" y="185738"/>
                  </a:lnTo>
                  <a:lnTo>
                    <a:pt x="2500312" y="142875"/>
                  </a:lnTo>
                  <a:lnTo>
                    <a:pt x="2433637" y="95250"/>
                  </a:lnTo>
                  <a:lnTo>
                    <a:pt x="2328862" y="33338"/>
                  </a:lnTo>
                  <a:lnTo>
                    <a:pt x="2264568" y="0"/>
                  </a:lnTo>
                  <a:lnTo>
                    <a:pt x="2238375" y="7144"/>
                  </a:lnTo>
                  <a:lnTo>
                    <a:pt x="2145506" y="42863"/>
                  </a:lnTo>
                  <a:lnTo>
                    <a:pt x="2078831" y="66675"/>
                  </a:lnTo>
                  <a:lnTo>
                    <a:pt x="1914525" y="92869"/>
                  </a:lnTo>
                  <a:lnTo>
                    <a:pt x="1495425" y="152400"/>
                  </a:lnTo>
                  <a:lnTo>
                    <a:pt x="1247775" y="178594"/>
                  </a:lnTo>
                  <a:lnTo>
                    <a:pt x="976312" y="230981"/>
                  </a:lnTo>
                  <a:lnTo>
                    <a:pt x="833437" y="257175"/>
                  </a:lnTo>
                  <a:lnTo>
                    <a:pt x="659606" y="280988"/>
                  </a:lnTo>
                  <a:lnTo>
                    <a:pt x="504825" y="300038"/>
                  </a:lnTo>
                  <a:lnTo>
                    <a:pt x="400050" y="309563"/>
                  </a:lnTo>
                  <a:lnTo>
                    <a:pt x="326231" y="314325"/>
                  </a:lnTo>
                  <a:lnTo>
                    <a:pt x="264318" y="311944"/>
                  </a:lnTo>
                  <a:lnTo>
                    <a:pt x="209550" y="302419"/>
                  </a:lnTo>
                  <a:lnTo>
                    <a:pt x="169068" y="288131"/>
                  </a:lnTo>
                  <a:lnTo>
                    <a:pt x="126206" y="266700"/>
                  </a:lnTo>
                  <a:lnTo>
                    <a:pt x="92868" y="245269"/>
                  </a:lnTo>
                  <a:lnTo>
                    <a:pt x="71437" y="223838"/>
                  </a:lnTo>
                  <a:lnTo>
                    <a:pt x="57150" y="207169"/>
                  </a:lnTo>
                  <a:lnTo>
                    <a:pt x="35718" y="195263"/>
                  </a:lnTo>
                  <a:lnTo>
                    <a:pt x="14287" y="192881"/>
                  </a:lnTo>
                  <a:lnTo>
                    <a:pt x="2381" y="200025"/>
                  </a:lnTo>
                  <a:lnTo>
                    <a:pt x="0" y="230981"/>
                  </a:lnTo>
                  <a:lnTo>
                    <a:pt x="9525" y="259556"/>
                  </a:lnTo>
                  <a:lnTo>
                    <a:pt x="47625" y="328613"/>
                  </a:lnTo>
                  <a:lnTo>
                    <a:pt x="88106" y="392906"/>
                  </a:lnTo>
                  <a:lnTo>
                    <a:pt x="123825" y="435769"/>
                  </a:lnTo>
                  <a:lnTo>
                    <a:pt x="180975" y="490538"/>
                  </a:lnTo>
                  <a:lnTo>
                    <a:pt x="211931" y="519113"/>
                  </a:lnTo>
                  <a:lnTo>
                    <a:pt x="240506" y="533400"/>
                  </a:lnTo>
                  <a:lnTo>
                    <a:pt x="264318" y="542925"/>
                  </a:lnTo>
                  <a:lnTo>
                    <a:pt x="304800" y="554831"/>
                  </a:lnTo>
                  <a:lnTo>
                    <a:pt x="333375" y="554831"/>
                  </a:lnTo>
                  <a:lnTo>
                    <a:pt x="371475" y="550069"/>
                  </a:lnTo>
                  <a:lnTo>
                    <a:pt x="426243" y="535781"/>
                  </a:lnTo>
                  <a:lnTo>
                    <a:pt x="812006" y="457200"/>
                  </a:lnTo>
                  <a:lnTo>
                    <a:pt x="995362" y="416719"/>
                  </a:lnTo>
                  <a:lnTo>
                    <a:pt x="1516856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3">
              <a:extLst>
                <a:ext uri="{FF2B5EF4-FFF2-40B4-BE49-F238E27FC236}">
                  <a16:creationId xmlns:a16="http://schemas.microsoft.com/office/drawing/2014/main" id="{DBBF8209-F1E7-4011-A7B1-263A09AA94BE}"/>
                </a:ext>
              </a:extLst>
            </p:cNvPr>
            <p:cNvSpPr/>
            <p:nvPr/>
          </p:nvSpPr>
          <p:spPr>
            <a:xfrm>
              <a:off x="3038475" y="2668588"/>
              <a:ext cx="4086225" cy="584200"/>
            </a:xfrm>
            <a:custGeom>
              <a:avLst/>
              <a:gdLst>
                <a:gd name="connsiteX0" fmla="*/ 1366501 w 4085907"/>
                <a:gd name="connsiteY0" fmla="*/ 261743 h 584672"/>
                <a:gd name="connsiteX1" fmla="*/ 1900185 w 4085907"/>
                <a:gd name="connsiteY1" fmla="*/ 197157 h 584672"/>
                <a:gd name="connsiteX2" fmla="*/ 2393077 w 4085907"/>
                <a:gd name="connsiteY2" fmla="*/ 139370 h 584672"/>
                <a:gd name="connsiteX3" fmla="*/ 2501853 w 4085907"/>
                <a:gd name="connsiteY3" fmla="*/ 115575 h 584672"/>
                <a:gd name="connsiteX4" fmla="*/ 2845178 w 4085907"/>
                <a:gd name="connsiteY4" fmla="*/ 91780 h 584672"/>
                <a:gd name="connsiteX5" fmla="*/ 3219096 w 4085907"/>
                <a:gd name="connsiteY5" fmla="*/ 64586 h 584672"/>
                <a:gd name="connsiteX6" fmla="*/ 3406055 w 4085907"/>
                <a:gd name="connsiteY6" fmla="*/ 50989 h 584672"/>
                <a:gd name="connsiteX7" fmla="*/ 3436649 w 4085907"/>
                <a:gd name="connsiteY7" fmla="*/ 50989 h 584672"/>
                <a:gd name="connsiteX8" fmla="*/ 3474040 w 4085907"/>
                <a:gd name="connsiteY8" fmla="*/ 37392 h 584672"/>
                <a:gd name="connsiteX9" fmla="*/ 3535227 w 4085907"/>
                <a:gd name="connsiteY9" fmla="*/ 10198 h 584672"/>
                <a:gd name="connsiteX10" fmla="*/ 3572619 w 4085907"/>
                <a:gd name="connsiteY10" fmla="*/ 0 h 584672"/>
                <a:gd name="connsiteX11" fmla="*/ 3596414 w 4085907"/>
                <a:gd name="connsiteY11" fmla="*/ 0 h 584672"/>
                <a:gd name="connsiteX12" fmla="*/ 3633806 w 4085907"/>
                <a:gd name="connsiteY12" fmla="*/ 3400 h 584672"/>
                <a:gd name="connsiteX13" fmla="*/ 3674597 w 4085907"/>
                <a:gd name="connsiteY13" fmla="*/ 16997 h 584672"/>
                <a:gd name="connsiteX14" fmla="*/ 3694992 w 4085907"/>
                <a:gd name="connsiteY14" fmla="*/ 30594 h 584672"/>
                <a:gd name="connsiteX15" fmla="*/ 3735783 w 4085907"/>
                <a:gd name="connsiteY15" fmla="*/ 71385 h 584672"/>
                <a:gd name="connsiteX16" fmla="*/ 3834362 w 4085907"/>
                <a:gd name="connsiteY16" fmla="*/ 169963 h 584672"/>
                <a:gd name="connsiteX17" fmla="*/ 3963533 w 4085907"/>
                <a:gd name="connsiteY17" fmla="*/ 299135 h 584672"/>
                <a:gd name="connsiteX18" fmla="*/ 4024720 w 4085907"/>
                <a:gd name="connsiteY18" fmla="*/ 363721 h 584672"/>
                <a:gd name="connsiteX19" fmla="*/ 4058713 w 4085907"/>
                <a:gd name="connsiteY19" fmla="*/ 407911 h 584672"/>
                <a:gd name="connsiteX20" fmla="*/ 4079108 w 4085907"/>
                <a:gd name="connsiteY20" fmla="*/ 441904 h 584672"/>
                <a:gd name="connsiteX21" fmla="*/ 4082507 w 4085907"/>
                <a:gd name="connsiteY21" fmla="*/ 455501 h 584672"/>
                <a:gd name="connsiteX22" fmla="*/ 4085907 w 4085907"/>
                <a:gd name="connsiteY22" fmla="*/ 479296 h 584672"/>
                <a:gd name="connsiteX23" fmla="*/ 4072310 w 4085907"/>
                <a:gd name="connsiteY23" fmla="*/ 506490 h 584672"/>
                <a:gd name="connsiteX24" fmla="*/ 4048515 w 4085907"/>
                <a:gd name="connsiteY24" fmla="*/ 530284 h 584672"/>
                <a:gd name="connsiteX25" fmla="*/ 4028119 w 4085907"/>
                <a:gd name="connsiteY25" fmla="*/ 537083 h 584672"/>
                <a:gd name="connsiteX26" fmla="*/ 4017922 w 4085907"/>
                <a:gd name="connsiteY26" fmla="*/ 537083 h 584672"/>
                <a:gd name="connsiteX27" fmla="*/ 3980530 w 4085907"/>
                <a:gd name="connsiteY27" fmla="*/ 530284 h 584672"/>
                <a:gd name="connsiteX28" fmla="*/ 3912545 w 4085907"/>
                <a:gd name="connsiteY28" fmla="*/ 520087 h 584672"/>
                <a:gd name="connsiteX29" fmla="*/ 3841160 w 4085907"/>
                <a:gd name="connsiteY29" fmla="*/ 513288 h 584672"/>
                <a:gd name="connsiteX30" fmla="*/ 3783373 w 4085907"/>
                <a:gd name="connsiteY30" fmla="*/ 520087 h 584672"/>
                <a:gd name="connsiteX31" fmla="*/ 3511432 w 4085907"/>
                <a:gd name="connsiteY31" fmla="*/ 268542 h 584672"/>
                <a:gd name="connsiteX32" fmla="*/ 3477440 w 4085907"/>
                <a:gd name="connsiteY32" fmla="*/ 251545 h 584672"/>
                <a:gd name="connsiteX33" fmla="*/ 3409455 w 4085907"/>
                <a:gd name="connsiteY33" fmla="*/ 248146 h 584672"/>
                <a:gd name="connsiteX34" fmla="*/ 3191902 w 4085907"/>
                <a:gd name="connsiteY34" fmla="*/ 258344 h 584672"/>
                <a:gd name="connsiteX35" fmla="*/ 2865574 w 4085907"/>
                <a:gd name="connsiteY35" fmla="*/ 271941 h 584672"/>
                <a:gd name="connsiteX36" fmla="*/ 2529047 w 4085907"/>
                <a:gd name="connsiteY36" fmla="*/ 295736 h 584672"/>
                <a:gd name="connsiteX37" fmla="*/ 2263905 w 4085907"/>
                <a:gd name="connsiteY37" fmla="*/ 319530 h 584672"/>
                <a:gd name="connsiteX38" fmla="*/ 1900185 w 4085907"/>
                <a:gd name="connsiteY38" fmla="*/ 356922 h 584672"/>
                <a:gd name="connsiteX39" fmla="*/ 1570457 w 4085907"/>
                <a:gd name="connsiteY39" fmla="*/ 397713 h 584672"/>
                <a:gd name="connsiteX40" fmla="*/ 1152348 w 4085907"/>
                <a:gd name="connsiteY40" fmla="*/ 455501 h 584672"/>
                <a:gd name="connsiteX41" fmla="*/ 673053 w 4085907"/>
                <a:gd name="connsiteY41" fmla="*/ 526885 h 584672"/>
                <a:gd name="connsiteX42" fmla="*/ 353523 w 4085907"/>
                <a:gd name="connsiteY42" fmla="*/ 571075 h 584672"/>
                <a:gd name="connsiteX43" fmla="*/ 258344 w 4085907"/>
                <a:gd name="connsiteY43" fmla="*/ 584672 h 584672"/>
                <a:gd name="connsiteX44" fmla="*/ 200556 w 4085907"/>
                <a:gd name="connsiteY44" fmla="*/ 581273 h 584672"/>
                <a:gd name="connsiteX45" fmla="*/ 135971 w 4085907"/>
                <a:gd name="connsiteY45" fmla="*/ 567676 h 584672"/>
                <a:gd name="connsiteX46" fmla="*/ 88381 w 4085907"/>
                <a:gd name="connsiteY46" fmla="*/ 554079 h 584672"/>
                <a:gd name="connsiteX47" fmla="*/ 13597 w 4085907"/>
                <a:gd name="connsiteY47" fmla="*/ 530284 h 584672"/>
                <a:gd name="connsiteX48" fmla="*/ 0 w 4085907"/>
                <a:gd name="connsiteY48" fmla="*/ 377318 h 584672"/>
                <a:gd name="connsiteX49" fmla="*/ 129172 w 4085907"/>
                <a:gd name="connsiteY49" fmla="*/ 401113 h 584672"/>
                <a:gd name="connsiteX50" fmla="*/ 166564 w 4085907"/>
                <a:gd name="connsiteY50" fmla="*/ 404512 h 584672"/>
                <a:gd name="connsiteX51" fmla="*/ 363721 w 4085907"/>
                <a:gd name="connsiteY51" fmla="*/ 384116 h 584672"/>
                <a:gd name="connsiteX52" fmla="*/ 812423 w 4085907"/>
                <a:gd name="connsiteY52" fmla="*/ 329728 h 584672"/>
                <a:gd name="connsiteX53" fmla="*/ 1301916 w 4085907"/>
                <a:gd name="connsiteY53" fmla="*/ 268542 h 584672"/>
                <a:gd name="connsiteX54" fmla="*/ 1366501 w 4085907"/>
                <a:gd name="connsiteY54" fmla="*/ 261743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85907" h="584672">
                  <a:moveTo>
                    <a:pt x="1366501" y="261743"/>
                  </a:moveTo>
                  <a:lnTo>
                    <a:pt x="1900185" y="197157"/>
                  </a:lnTo>
                  <a:lnTo>
                    <a:pt x="2393077" y="139370"/>
                  </a:lnTo>
                  <a:lnTo>
                    <a:pt x="2501853" y="115575"/>
                  </a:lnTo>
                  <a:lnTo>
                    <a:pt x="2845178" y="91780"/>
                  </a:lnTo>
                  <a:lnTo>
                    <a:pt x="3219096" y="64586"/>
                  </a:lnTo>
                  <a:lnTo>
                    <a:pt x="3406055" y="50989"/>
                  </a:lnTo>
                  <a:lnTo>
                    <a:pt x="3436649" y="50989"/>
                  </a:lnTo>
                  <a:lnTo>
                    <a:pt x="3474040" y="37392"/>
                  </a:lnTo>
                  <a:lnTo>
                    <a:pt x="3535227" y="10198"/>
                  </a:lnTo>
                  <a:lnTo>
                    <a:pt x="3572619" y="0"/>
                  </a:lnTo>
                  <a:lnTo>
                    <a:pt x="3596414" y="0"/>
                  </a:lnTo>
                  <a:lnTo>
                    <a:pt x="3633806" y="3400"/>
                  </a:lnTo>
                  <a:lnTo>
                    <a:pt x="3674597" y="16997"/>
                  </a:lnTo>
                  <a:lnTo>
                    <a:pt x="3694992" y="30594"/>
                  </a:lnTo>
                  <a:lnTo>
                    <a:pt x="3735783" y="71385"/>
                  </a:lnTo>
                  <a:lnTo>
                    <a:pt x="3834362" y="169963"/>
                  </a:lnTo>
                  <a:lnTo>
                    <a:pt x="3963533" y="299135"/>
                  </a:lnTo>
                  <a:lnTo>
                    <a:pt x="4024720" y="363721"/>
                  </a:lnTo>
                  <a:lnTo>
                    <a:pt x="4058713" y="407911"/>
                  </a:lnTo>
                  <a:lnTo>
                    <a:pt x="4079108" y="441904"/>
                  </a:lnTo>
                  <a:lnTo>
                    <a:pt x="4082507" y="455501"/>
                  </a:lnTo>
                  <a:lnTo>
                    <a:pt x="4085907" y="479296"/>
                  </a:lnTo>
                  <a:lnTo>
                    <a:pt x="4072310" y="506490"/>
                  </a:lnTo>
                  <a:lnTo>
                    <a:pt x="4048515" y="530284"/>
                  </a:lnTo>
                  <a:lnTo>
                    <a:pt x="4028119" y="537083"/>
                  </a:lnTo>
                  <a:lnTo>
                    <a:pt x="4017922" y="537083"/>
                  </a:lnTo>
                  <a:lnTo>
                    <a:pt x="3980530" y="530284"/>
                  </a:lnTo>
                  <a:lnTo>
                    <a:pt x="3912545" y="520087"/>
                  </a:lnTo>
                  <a:lnTo>
                    <a:pt x="3841160" y="513288"/>
                  </a:lnTo>
                  <a:lnTo>
                    <a:pt x="3783373" y="520087"/>
                  </a:lnTo>
                  <a:lnTo>
                    <a:pt x="3511432" y="268542"/>
                  </a:lnTo>
                  <a:lnTo>
                    <a:pt x="3477440" y="251545"/>
                  </a:lnTo>
                  <a:lnTo>
                    <a:pt x="3409455" y="248146"/>
                  </a:lnTo>
                  <a:lnTo>
                    <a:pt x="3191902" y="258344"/>
                  </a:lnTo>
                  <a:lnTo>
                    <a:pt x="2865574" y="271941"/>
                  </a:lnTo>
                  <a:lnTo>
                    <a:pt x="2529047" y="295736"/>
                  </a:lnTo>
                  <a:lnTo>
                    <a:pt x="2263905" y="319530"/>
                  </a:lnTo>
                  <a:lnTo>
                    <a:pt x="1900185" y="356922"/>
                  </a:lnTo>
                  <a:lnTo>
                    <a:pt x="1570457" y="397713"/>
                  </a:lnTo>
                  <a:lnTo>
                    <a:pt x="1152348" y="455501"/>
                  </a:lnTo>
                  <a:lnTo>
                    <a:pt x="673053" y="526885"/>
                  </a:lnTo>
                  <a:lnTo>
                    <a:pt x="353523" y="571075"/>
                  </a:lnTo>
                  <a:lnTo>
                    <a:pt x="258344" y="584672"/>
                  </a:lnTo>
                  <a:lnTo>
                    <a:pt x="200556" y="581273"/>
                  </a:lnTo>
                  <a:lnTo>
                    <a:pt x="135971" y="567676"/>
                  </a:lnTo>
                  <a:lnTo>
                    <a:pt x="88381" y="554079"/>
                  </a:lnTo>
                  <a:lnTo>
                    <a:pt x="13597" y="530284"/>
                  </a:lnTo>
                  <a:lnTo>
                    <a:pt x="0" y="377318"/>
                  </a:lnTo>
                  <a:lnTo>
                    <a:pt x="129172" y="401113"/>
                  </a:lnTo>
                  <a:lnTo>
                    <a:pt x="166564" y="404512"/>
                  </a:lnTo>
                  <a:lnTo>
                    <a:pt x="363721" y="384116"/>
                  </a:lnTo>
                  <a:lnTo>
                    <a:pt x="812423" y="329728"/>
                  </a:lnTo>
                  <a:lnTo>
                    <a:pt x="1301916" y="268542"/>
                  </a:lnTo>
                  <a:lnTo>
                    <a:pt x="1366501" y="261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B6B99454-E61B-44B9-89A7-EA4806D38CBA}"/>
                </a:ext>
              </a:extLst>
            </p:cNvPr>
            <p:cNvSpPr/>
            <p:nvPr/>
          </p:nvSpPr>
          <p:spPr>
            <a:xfrm>
              <a:off x="6138863" y="2890838"/>
              <a:ext cx="723900" cy="682625"/>
            </a:xfrm>
            <a:custGeom>
              <a:avLst/>
              <a:gdLst>
                <a:gd name="connsiteX0" fmla="*/ 300037 w 723900"/>
                <a:gd name="connsiteY0" fmla="*/ 238125 h 683418"/>
                <a:gd name="connsiteX1" fmla="*/ 361950 w 723900"/>
                <a:gd name="connsiteY1" fmla="*/ 157162 h 683418"/>
                <a:gd name="connsiteX2" fmla="*/ 392906 w 723900"/>
                <a:gd name="connsiteY2" fmla="*/ 116681 h 683418"/>
                <a:gd name="connsiteX3" fmla="*/ 409575 w 723900"/>
                <a:gd name="connsiteY3" fmla="*/ 88106 h 683418"/>
                <a:gd name="connsiteX4" fmla="*/ 414337 w 723900"/>
                <a:gd name="connsiteY4" fmla="*/ 69056 h 683418"/>
                <a:gd name="connsiteX5" fmla="*/ 414337 w 723900"/>
                <a:gd name="connsiteY5" fmla="*/ 35718 h 683418"/>
                <a:gd name="connsiteX6" fmla="*/ 414337 w 723900"/>
                <a:gd name="connsiteY6" fmla="*/ 0 h 683418"/>
                <a:gd name="connsiteX7" fmla="*/ 723900 w 723900"/>
                <a:gd name="connsiteY7" fmla="*/ 290512 h 683418"/>
                <a:gd name="connsiteX8" fmla="*/ 681037 w 723900"/>
                <a:gd name="connsiteY8" fmla="*/ 297656 h 683418"/>
                <a:gd name="connsiteX9" fmla="*/ 640556 w 723900"/>
                <a:gd name="connsiteY9" fmla="*/ 314325 h 683418"/>
                <a:gd name="connsiteX10" fmla="*/ 535781 w 723900"/>
                <a:gd name="connsiteY10" fmla="*/ 378618 h 683418"/>
                <a:gd name="connsiteX11" fmla="*/ 173831 w 723900"/>
                <a:gd name="connsiteY11" fmla="*/ 602456 h 683418"/>
                <a:gd name="connsiteX12" fmla="*/ 45243 w 723900"/>
                <a:gd name="connsiteY12" fmla="*/ 678656 h 683418"/>
                <a:gd name="connsiteX13" fmla="*/ 28575 w 723900"/>
                <a:gd name="connsiteY13" fmla="*/ 683418 h 683418"/>
                <a:gd name="connsiteX14" fmla="*/ 11906 w 723900"/>
                <a:gd name="connsiteY14" fmla="*/ 683418 h 683418"/>
                <a:gd name="connsiteX15" fmla="*/ 2381 w 723900"/>
                <a:gd name="connsiteY15" fmla="*/ 673893 h 683418"/>
                <a:gd name="connsiteX16" fmla="*/ 0 w 723900"/>
                <a:gd name="connsiteY16" fmla="*/ 657225 h 683418"/>
                <a:gd name="connsiteX17" fmla="*/ 11906 w 723900"/>
                <a:gd name="connsiteY17" fmla="*/ 628650 h 683418"/>
                <a:gd name="connsiteX18" fmla="*/ 61912 w 723900"/>
                <a:gd name="connsiteY18" fmla="*/ 557212 h 683418"/>
                <a:gd name="connsiteX19" fmla="*/ 185737 w 723900"/>
                <a:gd name="connsiteY19" fmla="*/ 397668 h 683418"/>
                <a:gd name="connsiteX20" fmla="*/ 300037 w 723900"/>
                <a:gd name="connsiteY20" fmla="*/ 23812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3900" h="683418">
                  <a:moveTo>
                    <a:pt x="300037" y="238125"/>
                  </a:moveTo>
                  <a:lnTo>
                    <a:pt x="361950" y="157162"/>
                  </a:lnTo>
                  <a:lnTo>
                    <a:pt x="392906" y="116681"/>
                  </a:lnTo>
                  <a:lnTo>
                    <a:pt x="409575" y="88106"/>
                  </a:lnTo>
                  <a:lnTo>
                    <a:pt x="414337" y="69056"/>
                  </a:lnTo>
                  <a:lnTo>
                    <a:pt x="414337" y="35718"/>
                  </a:lnTo>
                  <a:lnTo>
                    <a:pt x="414337" y="0"/>
                  </a:lnTo>
                  <a:lnTo>
                    <a:pt x="723900" y="290512"/>
                  </a:lnTo>
                  <a:lnTo>
                    <a:pt x="681037" y="297656"/>
                  </a:lnTo>
                  <a:lnTo>
                    <a:pt x="640556" y="314325"/>
                  </a:lnTo>
                  <a:lnTo>
                    <a:pt x="535781" y="378618"/>
                  </a:lnTo>
                  <a:lnTo>
                    <a:pt x="173831" y="602456"/>
                  </a:lnTo>
                  <a:lnTo>
                    <a:pt x="45243" y="678656"/>
                  </a:lnTo>
                  <a:lnTo>
                    <a:pt x="28575" y="683418"/>
                  </a:lnTo>
                  <a:lnTo>
                    <a:pt x="11906" y="683418"/>
                  </a:lnTo>
                  <a:lnTo>
                    <a:pt x="2381" y="673893"/>
                  </a:lnTo>
                  <a:lnTo>
                    <a:pt x="0" y="657225"/>
                  </a:lnTo>
                  <a:lnTo>
                    <a:pt x="11906" y="628650"/>
                  </a:lnTo>
                  <a:lnTo>
                    <a:pt x="61912" y="557212"/>
                  </a:lnTo>
                  <a:lnTo>
                    <a:pt x="185737" y="397668"/>
                  </a:lnTo>
                  <a:lnTo>
                    <a:pt x="30003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6">
              <a:extLst>
                <a:ext uri="{FF2B5EF4-FFF2-40B4-BE49-F238E27FC236}">
                  <a16:creationId xmlns:a16="http://schemas.microsoft.com/office/drawing/2014/main" id="{4AA5B0EB-4363-4862-8FF0-8760607369CC}"/>
                </a:ext>
              </a:extLst>
            </p:cNvPr>
            <p:cNvSpPr/>
            <p:nvPr/>
          </p:nvSpPr>
          <p:spPr>
            <a:xfrm>
              <a:off x="5141913" y="3876675"/>
              <a:ext cx="1025525" cy="2125663"/>
            </a:xfrm>
            <a:custGeom>
              <a:avLst/>
              <a:gdLst>
                <a:gd name="connsiteX0" fmla="*/ 793789 w 1026597"/>
                <a:gd name="connsiteY0" fmla="*/ 675983 h 2126120"/>
                <a:gd name="connsiteX1" fmla="*/ 844278 w 1026597"/>
                <a:gd name="connsiteY1" fmla="*/ 516103 h 2126120"/>
                <a:gd name="connsiteX2" fmla="*/ 886351 w 1026597"/>
                <a:gd name="connsiteY2" fmla="*/ 387077 h 2126120"/>
                <a:gd name="connsiteX3" fmla="*/ 905986 w 1026597"/>
                <a:gd name="connsiteY3" fmla="*/ 316954 h 2126120"/>
                <a:gd name="connsiteX4" fmla="*/ 922815 w 1026597"/>
                <a:gd name="connsiteY4" fmla="*/ 260856 h 2126120"/>
                <a:gd name="connsiteX5" fmla="*/ 936840 w 1026597"/>
                <a:gd name="connsiteY5" fmla="*/ 230002 h 2126120"/>
                <a:gd name="connsiteX6" fmla="*/ 950864 w 1026597"/>
                <a:gd name="connsiteY6" fmla="*/ 207563 h 2126120"/>
                <a:gd name="connsiteX7" fmla="*/ 970498 w 1026597"/>
                <a:gd name="connsiteY7" fmla="*/ 185124 h 2126120"/>
                <a:gd name="connsiteX8" fmla="*/ 992938 w 1026597"/>
                <a:gd name="connsiteY8" fmla="*/ 168294 h 2126120"/>
                <a:gd name="connsiteX9" fmla="*/ 1012572 w 1026597"/>
                <a:gd name="connsiteY9" fmla="*/ 154270 h 2126120"/>
                <a:gd name="connsiteX10" fmla="*/ 1026597 w 1026597"/>
                <a:gd name="connsiteY10" fmla="*/ 126221 h 2126120"/>
                <a:gd name="connsiteX11" fmla="*/ 611470 w 1026597"/>
                <a:gd name="connsiteY11" fmla="*/ 0 h 2126120"/>
                <a:gd name="connsiteX12" fmla="*/ 633910 w 1026597"/>
                <a:gd name="connsiteY12" fmla="*/ 8415 h 2126120"/>
                <a:gd name="connsiteX13" fmla="*/ 645129 w 1026597"/>
                <a:gd name="connsiteY13" fmla="*/ 22439 h 2126120"/>
                <a:gd name="connsiteX14" fmla="*/ 661959 w 1026597"/>
                <a:gd name="connsiteY14" fmla="*/ 44878 h 2126120"/>
                <a:gd name="connsiteX15" fmla="*/ 673178 w 1026597"/>
                <a:gd name="connsiteY15" fmla="*/ 75732 h 2126120"/>
                <a:gd name="connsiteX16" fmla="*/ 675983 w 1026597"/>
                <a:gd name="connsiteY16" fmla="*/ 109391 h 2126120"/>
                <a:gd name="connsiteX17" fmla="*/ 675983 w 1026597"/>
                <a:gd name="connsiteY17" fmla="*/ 154270 h 2126120"/>
                <a:gd name="connsiteX18" fmla="*/ 670373 w 1026597"/>
                <a:gd name="connsiteY18" fmla="*/ 224392 h 2126120"/>
                <a:gd name="connsiteX19" fmla="*/ 653544 w 1026597"/>
                <a:gd name="connsiteY19" fmla="*/ 316954 h 2126120"/>
                <a:gd name="connsiteX20" fmla="*/ 628300 w 1026597"/>
                <a:gd name="connsiteY20" fmla="*/ 420736 h 2126120"/>
                <a:gd name="connsiteX21" fmla="*/ 575006 w 1026597"/>
                <a:gd name="connsiteY21" fmla="*/ 600250 h 2126120"/>
                <a:gd name="connsiteX22" fmla="*/ 524518 w 1026597"/>
                <a:gd name="connsiteY22" fmla="*/ 748910 h 2126120"/>
                <a:gd name="connsiteX23" fmla="*/ 454395 w 1026597"/>
                <a:gd name="connsiteY23" fmla="*/ 956473 h 2126120"/>
                <a:gd name="connsiteX24" fmla="*/ 370248 w 1026597"/>
                <a:gd name="connsiteY24" fmla="*/ 1172451 h 2126120"/>
                <a:gd name="connsiteX25" fmla="*/ 269271 w 1026597"/>
                <a:gd name="connsiteY25" fmla="*/ 1399649 h 2126120"/>
                <a:gd name="connsiteX26" fmla="*/ 207564 w 1026597"/>
                <a:gd name="connsiteY26" fmla="*/ 1511845 h 2126120"/>
                <a:gd name="connsiteX27" fmla="*/ 165490 w 1026597"/>
                <a:gd name="connsiteY27" fmla="*/ 1576358 h 2126120"/>
                <a:gd name="connsiteX28" fmla="*/ 143051 w 1026597"/>
                <a:gd name="connsiteY28" fmla="*/ 1604407 h 2126120"/>
                <a:gd name="connsiteX29" fmla="*/ 117806 w 1026597"/>
                <a:gd name="connsiteY29" fmla="*/ 1629651 h 2126120"/>
                <a:gd name="connsiteX30" fmla="*/ 86952 w 1026597"/>
                <a:gd name="connsiteY30" fmla="*/ 1646481 h 2126120"/>
                <a:gd name="connsiteX31" fmla="*/ 47684 w 1026597"/>
                <a:gd name="connsiteY31" fmla="*/ 1657700 h 2126120"/>
                <a:gd name="connsiteX32" fmla="*/ 0 w 1026597"/>
                <a:gd name="connsiteY32" fmla="*/ 2016729 h 2126120"/>
                <a:gd name="connsiteX33" fmla="*/ 22440 w 1026597"/>
                <a:gd name="connsiteY33" fmla="*/ 2067217 h 2126120"/>
                <a:gd name="connsiteX34" fmla="*/ 30854 w 1026597"/>
                <a:gd name="connsiteY34" fmla="*/ 2086851 h 2126120"/>
                <a:gd name="connsiteX35" fmla="*/ 44879 w 1026597"/>
                <a:gd name="connsiteY35" fmla="*/ 2103681 h 2126120"/>
                <a:gd name="connsiteX36" fmla="*/ 56098 w 1026597"/>
                <a:gd name="connsiteY36" fmla="*/ 2114900 h 2126120"/>
                <a:gd name="connsiteX37" fmla="*/ 81343 w 1026597"/>
                <a:gd name="connsiteY37" fmla="*/ 2126120 h 2126120"/>
                <a:gd name="connsiteX38" fmla="*/ 98172 w 1026597"/>
                <a:gd name="connsiteY38" fmla="*/ 2126120 h 2126120"/>
                <a:gd name="connsiteX39" fmla="*/ 117806 w 1026597"/>
                <a:gd name="connsiteY39" fmla="*/ 2117705 h 2126120"/>
                <a:gd name="connsiteX40" fmla="*/ 173905 w 1026597"/>
                <a:gd name="connsiteY40" fmla="*/ 2064412 h 2126120"/>
                <a:gd name="connsiteX41" fmla="*/ 249637 w 1026597"/>
                <a:gd name="connsiteY41" fmla="*/ 1971850 h 2126120"/>
                <a:gd name="connsiteX42" fmla="*/ 291711 w 1026597"/>
                <a:gd name="connsiteY42" fmla="*/ 1912947 h 2126120"/>
                <a:gd name="connsiteX43" fmla="*/ 339394 w 1026597"/>
                <a:gd name="connsiteY43" fmla="*/ 1834410 h 2126120"/>
                <a:gd name="connsiteX44" fmla="*/ 384273 w 1026597"/>
                <a:gd name="connsiteY44" fmla="*/ 1744653 h 2126120"/>
                <a:gd name="connsiteX45" fmla="*/ 482444 w 1026597"/>
                <a:gd name="connsiteY45" fmla="*/ 1528675 h 2126120"/>
                <a:gd name="connsiteX46" fmla="*/ 597446 w 1026597"/>
                <a:gd name="connsiteY46" fmla="*/ 1262208 h 2126120"/>
                <a:gd name="connsiteX47" fmla="*/ 659154 w 1026597"/>
                <a:gd name="connsiteY47" fmla="*/ 1096719 h 2126120"/>
                <a:gd name="connsiteX48" fmla="*/ 690008 w 1026597"/>
                <a:gd name="connsiteY48" fmla="*/ 1006962 h 2126120"/>
                <a:gd name="connsiteX49" fmla="*/ 793789 w 1026597"/>
                <a:gd name="connsiteY49" fmla="*/ 675983 h 212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97" h="2126120">
                  <a:moveTo>
                    <a:pt x="793789" y="675983"/>
                  </a:moveTo>
                  <a:lnTo>
                    <a:pt x="844278" y="516103"/>
                  </a:lnTo>
                  <a:lnTo>
                    <a:pt x="886351" y="387077"/>
                  </a:lnTo>
                  <a:lnTo>
                    <a:pt x="905986" y="316954"/>
                  </a:lnTo>
                  <a:lnTo>
                    <a:pt x="922815" y="260856"/>
                  </a:lnTo>
                  <a:lnTo>
                    <a:pt x="936840" y="230002"/>
                  </a:lnTo>
                  <a:lnTo>
                    <a:pt x="950864" y="207563"/>
                  </a:lnTo>
                  <a:lnTo>
                    <a:pt x="970498" y="185124"/>
                  </a:lnTo>
                  <a:lnTo>
                    <a:pt x="992938" y="168294"/>
                  </a:lnTo>
                  <a:lnTo>
                    <a:pt x="1012572" y="154270"/>
                  </a:lnTo>
                  <a:lnTo>
                    <a:pt x="1026597" y="126221"/>
                  </a:lnTo>
                  <a:lnTo>
                    <a:pt x="611470" y="0"/>
                  </a:lnTo>
                  <a:lnTo>
                    <a:pt x="633910" y="8415"/>
                  </a:lnTo>
                  <a:lnTo>
                    <a:pt x="645129" y="22439"/>
                  </a:lnTo>
                  <a:lnTo>
                    <a:pt x="661959" y="44878"/>
                  </a:lnTo>
                  <a:lnTo>
                    <a:pt x="673178" y="75732"/>
                  </a:lnTo>
                  <a:lnTo>
                    <a:pt x="675983" y="109391"/>
                  </a:lnTo>
                  <a:lnTo>
                    <a:pt x="675983" y="154270"/>
                  </a:lnTo>
                  <a:lnTo>
                    <a:pt x="670373" y="224392"/>
                  </a:lnTo>
                  <a:lnTo>
                    <a:pt x="653544" y="316954"/>
                  </a:lnTo>
                  <a:lnTo>
                    <a:pt x="628300" y="420736"/>
                  </a:lnTo>
                  <a:lnTo>
                    <a:pt x="575006" y="600250"/>
                  </a:lnTo>
                  <a:lnTo>
                    <a:pt x="524518" y="748910"/>
                  </a:lnTo>
                  <a:lnTo>
                    <a:pt x="454395" y="956473"/>
                  </a:lnTo>
                  <a:lnTo>
                    <a:pt x="370248" y="1172451"/>
                  </a:lnTo>
                  <a:lnTo>
                    <a:pt x="269271" y="1399649"/>
                  </a:lnTo>
                  <a:lnTo>
                    <a:pt x="207564" y="1511845"/>
                  </a:lnTo>
                  <a:lnTo>
                    <a:pt x="165490" y="1576358"/>
                  </a:lnTo>
                  <a:lnTo>
                    <a:pt x="143051" y="1604407"/>
                  </a:lnTo>
                  <a:lnTo>
                    <a:pt x="117806" y="1629651"/>
                  </a:lnTo>
                  <a:lnTo>
                    <a:pt x="86952" y="1646481"/>
                  </a:lnTo>
                  <a:lnTo>
                    <a:pt x="47684" y="1657700"/>
                  </a:lnTo>
                  <a:lnTo>
                    <a:pt x="0" y="2016729"/>
                  </a:lnTo>
                  <a:lnTo>
                    <a:pt x="22440" y="2067217"/>
                  </a:lnTo>
                  <a:lnTo>
                    <a:pt x="30854" y="2086851"/>
                  </a:lnTo>
                  <a:lnTo>
                    <a:pt x="44879" y="2103681"/>
                  </a:lnTo>
                  <a:lnTo>
                    <a:pt x="56098" y="2114900"/>
                  </a:lnTo>
                  <a:lnTo>
                    <a:pt x="81343" y="2126120"/>
                  </a:lnTo>
                  <a:lnTo>
                    <a:pt x="98172" y="2126120"/>
                  </a:lnTo>
                  <a:lnTo>
                    <a:pt x="117806" y="2117705"/>
                  </a:lnTo>
                  <a:lnTo>
                    <a:pt x="173905" y="2064412"/>
                  </a:lnTo>
                  <a:lnTo>
                    <a:pt x="249637" y="1971850"/>
                  </a:lnTo>
                  <a:lnTo>
                    <a:pt x="291711" y="1912947"/>
                  </a:lnTo>
                  <a:lnTo>
                    <a:pt x="339394" y="1834410"/>
                  </a:lnTo>
                  <a:lnTo>
                    <a:pt x="384273" y="1744653"/>
                  </a:lnTo>
                  <a:lnTo>
                    <a:pt x="482444" y="1528675"/>
                  </a:lnTo>
                  <a:lnTo>
                    <a:pt x="597446" y="1262208"/>
                  </a:lnTo>
                  <a:lnTo>
                    <a:pt x="659154" y="1096719"/>
                  </a:lnTo>
                  <a:lnTo>
                    <a:pt x="690008" y="1006962"/>
                  </a:lnTo>
                  <a:lnTo>
                    <a:pt x="793789" y="675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7">
              <a:extLst>
                <a:ext uri="{FF2B5EF4-FFF2-40B4-BE49-F238E27FC236}">
                  <a16:creationId xmlns:a16="http://schemas.microsoft.com/office/drawing/2014/main" id="{FEEBD4AC-20AE-4A4E-A39D-661BE44A7256}"/>
                </a:ext>
              </a:extLst>
            </p:cNvPr>
            <p:cNvSpPr/>
            <p:nvPr/>
          </p:nvSpPr>
          <p:spPr>
            <a:xfrm>
              <a:off x="4652963" y="5389563"/>
              <a:ext cx="595312" cy="555625"/>
            </a:xfrm>
            <a:custGeom>
              <a:avLst/>
              <a:gdLst>
                <a:gd name="connsiteX0" fmla="*/ 226218 w 595312"/>
                <a:gd name="connsiteY0" fmla="*/ 59531 h 557212"/>
                <a:gd name="connsiteX1" fmla="*/ 459581 w 595312"/>
                <a:gd name="connsiteY1" fmla="*/ 130969 h 557212"/>
                <a:gd name="connsiteX2" fmla="*/ 514350 w 595312"/>
                <a:gd name="connsiteY2" fmla="*/ 147637 h 557212"/>
                <a:gd name="connsiteX3" fmla="*/ 535781 w 595312"/>
                <a:gd name="connsiteY3" fmla="*/ 147637 h 557212"/>
                <a:gd name="connsiteX4" fmla="*/ 595312 w 595312"/>
                <a:gd name="connsiteY4" fmla="*/ 135731 h 557212"/>
                <a:gd name="connsiteX5" fmla="*/ 511968 w 595312"/>
                <a:gd name="connsiteY5" fmla="*/ 557212 h 557212"/>
                <a:gd name="connsiteX6" fmla="*/ 485775 w 595312"/>
                <a:gd name="connsiteY6" fmla="*/ 497681 h 557212"/>
                <a:gd name="connsiteX7" fmla="*/ 473868 w 595312"/>
                <a:gd name="connsiteY7" fmla="*/ 473869 h 557212"/>
                <a:gd name="connsiteX8" fmla="*/ 452437 w 595312"/>
                <a:gd name="connsiteY8" fmla="*/ 433387 h 557212"/>
                <a:gd name="connsiteX9" fmla="*/ 419100 w 595312"/>
                <a:gd name="connsiteY9" fmla="*/ 385762 h 557212"/>
                <a:gd name="connsiteX10" fmla="*/ 383381 w 595312"/>
                <a:gd name="connsiteY10" fmla="*/ 342900 h 557212"/>
                <a:gd name="connsiteX11" fmla="*/ 309562 w 595312"/>
                <a:gd name="connsiteY11" fmla="*/ 269081 h 557212"/>
                <a:gd name="connsiteX12" fmla="*/ 216693 w 595312"/>
                <a:gd name="connsiteY12" fmla="*/ 188119 h 557212"/>
                <a:gd name="connsiteX13" fmla="*/ 133350 w 595312"/>
                <a:gd name="connsiteY13" fmla="*/ 123825 h 557212"/>
                <a:gd name="connsiteX14" fmla="*/ 64293 w 595312"/>
                <a:gd name="connsiteY14" fmla="*/ 76200 h 557212"/>
                <a:gd name="connsiteX15" fmla="*/ 30956 w 595312"/>
                <a:gd name="connsiteY15" fmla="*/ 54769 h 557212"/>
                <a:gd name="connsiteX16" fmla="*/ 14287 w 595312"/>
                <a:gd name="connsiteY16" fmla="*/ 42862 h 557212"/>
                <a:gd name="connsiteX17" fmla="*/ 0 w 595312"/>
                <a:gd name="connsiteY17" fmla="*/ 21431 h 557212"/>
                <a:gd name="connsiteX18" fmla="*/ 2381 w 595312"/>
                <a:gd name="connsiteY18" fmla="*/ 11906 h 557212"/>
                <a:gd name="connsiteX19" fmla="*/ 9525 w 595312"/>
                <a:gd name="connsiteY19" fmla="*/ 2381 h 557212"/>
                <a:gd name="connsiteX20" fmla="*/ 23812 w 595312"/>
                <a:gd name="connsiteY20" fmla="*/ 0 h 557212"/>
                <a:gd name="connsiteX21" fmla="*/ 61912 w 595312"/>
                <a:gd name="connsiteY21" fmla="*/ 9525 h 557212"/>
                <a:gd name="connsiteX22" fmla="*/ 123825 w 595312"/>
                <a:gd name="connsiteY22" fmla="*/ 26194 h 557212"/>
                <a:gd name="connsiteX23" fmla="*/ 226218 w 595312"/>
                <a:gd name="connsiteY23" fmla="*/ 595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5312" h="557212">
                  <a:moveTo>
                    <a:pt x="226218" y="59531"/>
                  </a:moveTo>
                  <a:lnTo>
                    <a:pt x="459581" y="130969"/>
                  </a:lnTo>
                  <a:lnTo>
                    <a:pt x="514350" y="147637"/>
                  </a:lnTo>
                  <a:lnTo>
                    <a:pt x="535781" y="147637"/>
                  </a:lnTo>
                  <a:lnTo>
                    <a:pt x="595312" y="135731"/>
                  </a:lnTo>
                  <a:lnTo>
                    <a:pt x="511968" y="557212"/>
                  </a:lnTo>
                  <a:lnTo>
                    <a:pt x="485775" y="497681"/>
                  </a:lnTo>
                  <a:lnTo>
                    <a:pt x="473868" y="473869"/>
                  </a:lnTo>
                  <a:lnTo>
                    <a:pt x="452437" y="433387"/>
                  </a:lnTo>
                  <a:lnTo>
                    <a:pt x="419100" y="385762"/>
                  </a:lnTo>
                  <a:lnTo>
                    <a:pt x="383381" y="342900"/>
                  </a:lnTo>
                  <a:lnTo>
                    <a:pt x="309562" y="269081"/>
                  </a:lnTo>
                  <a:lnTo>
                    <a:pt x="216693" y="188119"/>
                  </a:lnTo>
                  <a:lnTo>
                    <a:pt x="133350" y="123825"/>
                  </a:lnTo>
                  <a:lnTo>
                    <a:pt x="64293" y="76200"/>
                  </a:lnTo>
                  <a:lnTo>
                    <a:pt x="30956" y="54769"/>
                  </a:lnTo>
                  <a:lnTo>
                    <a:pt x="14287" y="42862"/>
                  </a:lnTo>
                  <a:lnTo>
                    <a:pt x="0" y="21431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61912" y="9525"/>
                  </a:lnTo>
                  <a:lnTo>
                    <a:pt x="123825" y="26194"/>
                  </a:lnTo>
                  <a:lnTo>
                    <a:pt x="226218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8">
              <a:extLst>
                <a:ext uri="{FF2B5EF4-FFF2-40B4-BE49-F238E27FC236}">
                  <a16:creationId xmlns:a16="http://schemas.microsoft.com/office/drawing/2014/main" id="{CA1B01DE-8724-492D-8264-E0B66F6E1011}"/>
                </a:ext>
              </a:extLst>
            </p:cNvPr>
            <p:cNvSpPr/>
            <p:nvPr/>
          </p:nvSpPr>
          <p:spPr>
            <a:xfrm>
              <a:off x="3192463" y="3141663"/>
              <a:ext cx="1808162" cy="2801937"/>
            </a:xfrm>
            <a:custGeom>
              <a:avLst/>
              <a:gdLst>
                <a:gd name="connsiteX0" fmla="*/ 1419149 w 1806854"/>
                <a:gd name="connsiteY0" fmla="*/ 544983 h 2801722"/>
                <a:gd name="connsiteX1" fmla="*/ 1433779 w 1806854"/>
                <a:gd name="connsiteY1" fmla="*/ 435255 h 2801722"/>
                <a:gd name="connsiteX2" fmla="*/ 1441094 w 1806854"/>
                <a:gd name="connsiteY2" fmla="*/ 336500 h 2801722"/>
                <a:gd name="connsiteX3" fmla="*/ 1437437 w 1806854"/>
                <a:gd name="connsiteY3" fmla="*/ 285293 h 2801722"/>
                <a:gd name="connsiteX4" fmla="*/ 1430121 w 1806854"/>
                <a:gd name="connsiteY4" fmla="*/ 241402 h 2801722"/>
                <a:gd name="connsiteX5" fmla="*/ 1411833 w 1806854"/>
                <a:gd name="connsiteY5" fmla="*/ 201168 h 2801722"/>
                <a:gd name="connsiteX6" fmla="*/ 1393545 w 1806854"/>
                <a:gd name="connsiteY6" fmla="*/ 164592 h 2801722"/>
                <a:gd name="connsiteX7" fmla="*/ 1356969 w 1806854"/>
                <a:gd name="connsiteY7" fmla="*/ 120701 h 2801722"/>
                <a:gd name="connsiteX8" fmla="*/ 1316736 w 1806854"/>
                <a:gd name="connsiteY8" fmla="*/ 84125 h 2801722"/>
                <a:gd name="connsiteX9" fmla="*/ 1283817 w 1806854"/>
                <a:gd name="connsiteY9" fmla="*/ 62180 h 2801722"/>
                <a:gd name="connsiteX10" fmla="*/ 1269187 w 1806854"/>
                <a:gd name="connsiteY10" fmla="*/ 43892 h 2801722"/>
                <a:gd name="connsiteX11" fmla="*/ 1258214 w 1806854"/>
                <a:gd name="connsiteY11" fmla="*/ 21946 h 2801722"/>
                <a:gd name="connsiteX12" fmla="*/ 1261872 w 1806854"/>
                <a:gd name="connsiteY12" fmla="*/ 7316 h 2801722"/>
                <a:gd name="connsiteX13" fmla="*/ 1272845 w 1806854"/>
                <a:gd name="connsiteY13" fmla="*/ 0 h 2801722"/>
                <a:gd name="connsiteX14" fmla="*/ 1313078 w 1806854"/>
                <a:gd name="connsiteY14" fmla="*/ 0 h 2801722"/>
                <a:gd name="connsiteX15" fmla="*/ 1356969 w 1806854"/>
                <a:gd name="connsiteY15" fmla="*/ 0 h 2801722"/>
                <a:gd name="connsiteX16" fmla="*/ 1444752 w 1806854"/>
                <a:gd name="connsiteY16" fmla="*/ 18288 h 2801722"/>
                <a:gd name="connsiteX17" fmla="*/ 1543507 w 1806854"/>
                <a:gd name="connsiteY17" fmla="*/ 40234 h 2801722"/>
                <a:gd name="connsiteX18" fmla="*/ 1602029 w 1806854"/>
                <a:gd name="connsiteY18" fmla="*/ 58522 h 2801722"/>
                <a:gd name="connsiteX19" fmla="*/ 1675181 w 1806854"/>
                <a:gd name="connsiteY19" fmla="*/ 95098 h 2801722"/>
                <a:gd name="connsiteX20" fmla="*/ 1722729 w 1806854"/>
                <a:gd name="connsiteY20" fmla="*/ 120701 h 2801722"/>
                <a:gd name="connsiteX21" fmla="*/ 1755648 w 1806854"/>
                <a:gd name="connsiteY21" fmla="*/ 146304 h 2801722"/>
                <a:gd name="connsiteX22" fmla="*/ 1784909 w 1806854"/>
                <a:gd name="connsiteY22" fmla="*/ 179223 h 2801722"/>
                <a:gd name="connsiteX23" fmla="*/ 1803197 w 1806854"/>
                <a:gd name="connsiteY23" fmla="*/ 212141 h 2801722"/>
                <a:gd name="connsiteX24" fmla="*/ 1806854 w 1806854"/>
                <a:gd name="connsiteY24" fmla="*/ 230429 h 2801722"/>
                <a:gd name="connsiteX25" fmla="*/ 1795881 w 1806854"/>
                <a:gd name="connsiteY25" fmla="*/ 259690 h 2801722"/>
                <a:gd name="connsiteX26" fmla="*/ 1766621 w 1806854"/>
                <a:gd name="connsiteY26" fmla="*/ 277978 h 2801722"/>
                <a:gd name="connsiteX27" fmla="*/ 1737360 w 1806854"/>
                <a:gd name="connsiteY27" fmla="*/ 296266 h 2801722"/>
                <a:gd name="connsiteX28" fmla="*/ 1719072 w 1806854"/>
                <a:gd name="connsiteY28" fmla="*/ 314554 h 2801722"/>
                <a:gd name="connsiteX29" fmla="*/ 1697126 w 1806854"/>
                <a:gd name="connsiteY29" fmla="*/ 358445 h 2801722"/>
                <a:gd name="connsiteX30" fmla="*/ 1678838 w 1806854"/>
                <a:gd name="connsiteY30" fmla="*/ 431597 h 2801722"/>
                <a:gd name="connsiteX31" fmla="*/ 1649577 w 1806854"/>
                <a:gd name="connsiteY31" fmla="*/ 672999 h 2801722"/>
                <a:gd name="connsiteX32" fmla="*/ 1634947 w 1806854"/>
                <a:gd name="connsiteY32" fmla="*/ 742493 h 2801722"/>
                <a:gd name="connsiteX33" fmla="*/ 1602029 w 1806854"/>
                <a:gd name="connsiteY33" fmla="*/ 899770 h 2801722"/>
                <a:gd name="connsiteX34" fmla="*/ 1506931 w 1806854"/>
                <a:gd name="connsiteY34" fmla="*/ 1166775 h 2801722"/>
                <a:gd name="connsiteX35" fmla="*/ 1455725 w 1806854"/>
                <a:gd name="connsiteY35" fmla="*/ 1287476 h 2801722"/>
                <a:gd name="connsiteX36" fmla="*/ 1353312 w 1806854"/>
                <a:gd name="connsiteY36" fmla="*/ 1503274 h 2801722"/>
                <a:gd name="connsiteX37" fmla="*/ 1280160 w 1806854"/>
                <a:gd name="connsiteY37" fmla="*/ 1638605 h 2801722"/>
                <a:gd name="connsiteX38" fmla="*/ 1185062 w 1806854"/>
                <a:gd name="connsiteY38" fmla="*/ 1792224 h 2801722"/>
                <a:gd name="connsiteX39" fmla="*/ 1126541 w 1806854"/>
                <a:gd name="connsiteY39" fmla="*/ 1872692 h 2801722"/>
                <a:gd name="connsiteX40" fmla="*/ 1035101 w 1806854"/>
                <a:gd name="connsiteY40" fmla="*/ 1986077 h 2801722"/>
                <a:gd name="connsiteX41" fmla="*/ 914400 w 1806854"/>
                <a:gd name="connsiteY41" fmla="*/ 2110436 h 2801722"/>
                <a:gd name="connsiteX42" fmla="*/ 790041 w 1806854"/>
                <a:gd name="connsiteY42" fmla="*/ 2231136 h 2801722"/>
                <a:gd name="connsiteX43" fmla="*/ 640080 w 1806854"/>
                <a:gd name="connsiteY43" fmla="*/ 2366468 h 2801722"/>
                <a:gd name="connsiteX44" fmla="*/ 446227 w 1806854"/>
                <a:gd name="connsiteY44" fmla="*/ 2523744 h 2801722"/>
                <a:gd name="connsiteX45" fmla="*/ 263347 w 1806854"/>
                <a:gd name="connsiteY45" fmla="*/ 2655418 h 2801722"/>
                <a:gd name="connsiteX46" fmla="*/ 84125 w 1806854"/>
                <a:gd name="connsiteY46" fmla="*/ 2772461 h 2801722"/>
                <a:gd name="connsiteX47" fmla="*/ 29261 w 1806854"/>
                <a:gd name="connsiteY47" fmla="*/ 2801722 h 2801722"/>
                <a:gd name="connsiteX48" fmla="*/ 18288 w 1806854"/>
                <a:gd name="connsiteY48" fmla="*/ 2801722 h 2801722"/>
                <a:gd name="connsiteX49" fmla="*/ 7315 w 1806854"/>
                <a:gd name="connsiteY49" fmla="*/ 2794407 h 2801722"/>
                <a:gd name="connsiteX50" fmla="*/ 0 w 1806854"/>
                <a:gd name="connsiteY50" fmla="*/ 2779776 h 2801722"/>
                <a:gd name="connsiteX51" fmla="*/ 3657 w 1806854"/>
                <a:gd name="connsiteY51" fmla="*/ 2761488 h 2801722"/>
                <a:gd name="connsiteX52" fmla="*/ 21945 w 1806854"/>
                <a:gd name="connsiteY52" fmla="*/ 2735885 h 2801722"/>
                <a:gd name="connsiteX53" fmla="*/ 157277 w 1806854"/>
                <a:gd name="connsiteY53" fmla="*/ 2626157 h 2801722"/>
                <a:gd name="connsiteX54" fmla="*/ 321869 w 1806854"/>
                <a:gd name="connsiteY54" fmla="*/ 2487168 h 2801722"/>
                <a:gd name="connsiteX55" fmla="*/ 497433 w 1806854"/>
                <a:gd name="connsiteY55" fmla="*/ 2326234 h 2801722"/>
                <a:gd name="connsiteX56" fmla="*/ 698601 w 1806854"/>
                <a:gd name="connsiteY56" fmla="*/ 2114093 h 2801722"/>
                <a:gd name="connsiteX57" fmla="*/ 848563 w 1806854"/>
                <a:gd name="connsiteY57" fmla="*/ 1931213 h 2801722"/>
                <a:gd name="connsiteX58" fmla="*/ 925373 w 1806854"/>
                <a:gd name="connsiteY58" fmla="*/ 1821485 h 2801722"/>
                <a:gd name="connsiteX59" fmla="*/ 998525 w 1806854"/>
                <a:gd name="connsiteY59" fmla="*/ 1704442 h 2801722"/>
                <a:gd name="connsiteX60" fmla="*/ 1060704 w 1806854"/>
                <a:gd name="connsiteY60" fmla="*/ 1598372 h 2801722"/>
                <a:gd name="connsiteX61" fmla="*/ 1111910 w 1806854"/>
                <a:gd name="connsiteY61" fmla="*/ 1506932 h 2801722"/>
                <a:gd name="connsiteX62" fmla="*/ 1155801 w 1806854"/>
                <a:gd name="connsiteY62" fmla="*/ 1419149 h 2801722"/>
                <a:gd name="connsiteX63" fmla="*/ 1210665 w 1806854"/>
                <a:gd name="connsiteY63" fmla="*/ 1291133 h 2801722"/>
                <a:gd name="connsiteX64" fmla="*/ 1258214 w 1806854"/>
                <a:gd name="connsiteY64" fmla="*/ 1174090 h 2801722"/>
                <a:gd name="connsiteX65" fmla="*/ 1294790 w 1806854"/>
                <a:gd name="connsiteY65" fmla="*/ 1068020 h 2801722"/>
                <a:gd name="connsiteX66" fmla="*/ 1335024 w 1806854"/>
                <a:gd name="connsiteY66" fmla="*/ 943661 h 2801722"/>
                <a:gd name="connsiteX67" fmla="*/ 1408176 w 1806854"/>
                <a:gd name="connsiteY67" fmla="*/ 607162 h 2801722"/>
                <a:gd name="connsiteX68" fmla="*/ 1419149 w 1806854"/>
                <a:gd name="connsiteY68" fmla="*/ 544983 h 280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06854" h="2801722">
                  <a:moveTo>
                    <a:pt x="1419149" y="544983"/>
                  </a:moveTo>
                  <a:lnTo>
                    <a:pt x="1433779" y="435255"/>
                  </a:lnTo>
                  <a:lnTo>
                    <a:pt x="1441094" y="336500"/>
                  </a:lnTo>
                  <a:lnTo>
                    <a:pt x="1437437" y="285293"/>
                  </a:lnTo>
                  <a:lnTo>
                    <a:pt x="1430121" y="241402"/>
                  </a:lnTo>
                  <a:lnTo>
                    <a:pt x="1411833" y="201168"/>
                  </a:lnTo>
                  <a:lnTo>
                    <a:pt x="1393545" y="164592"/>
                  </a:lnTo>
                  <a:lnTo>
                    <a:pt x="1356969" y="120701"/>
                  </a:lnTo>
                  <a:lnTo>
                    <a:pt x="1316736" y="84125"/>
                  </a:lnTo>
                  <a:lnTo>
                    <a:pt x="1283817" y="62180"/>
                  </a:lnTo>
                  <a:lnTo>
                    <a:pt x="1269187" y="43892"/>
                  </a:lnTo>
                  <a:lnTo>
                    <a:pt x="1258214" y="21946"/>
                  </a:lnTo>
                  <a:lnTo>
                    <a:pt x="1261872" y="7316"/>
                  </a:lnTo>
                  <a:lnTo>
                    <a:pt x="1272845" y="0"/>
                  </a:lnTo>
                  <a:lnTo>
                    <a:pt x="1313078" y="0"/>
                  </a:lnTo>
                  <a:lnTo>
                    <a:pt x="1356969" y="0"/>
                  </a:lnTo>
                  <a:lnTo>
                    <a:pt x="1444752" y="18288"/>
                  </a:lnTo>
                  <a:lnTo>
                    <a:pt x="1543507" y="40234"/>
                  </a:lnTo>
                  <a:lnTo>
                    <a:pt x="1602029" y="58522"/>
                  </a:lnTo>
                  <a:lnTo>
                    <a:pt x="1675181" y="95098"/>
                  </a:lnTo>
                  <a:lnTo>
                    <a:pt x="1722729" y="120701"/>
                  </a:lnTo>
                  <a:lnTo>
                    <a:pt x="1755648" y="146304"/>
                  </a:lnTo>
                  <a:lnTo>
                    <a:pt x="1784909" y="179223"/>
                  </a:lnTo>
                  <a:lnTo>
                    <a:pt x="1803197" y="212141"/>
                  </a:lnTo>
                  <a:lnTo>
                    <a:pt x="1806854" y="230429"/>
                  </a:lnTo>
                  <a:lnTo>
                    <a:pt x="1795881" y="259690"/>
                  </a:lnTo>
                  <a:lnTo>
                    <a:pt x="1766621" y="277978"/>
                  </a:lnTo>
                  <a:lnTo>
                    <a:pt x="1737360" y="296266"/>
                  </a:lnTo>
                  <a:lnTo>
                    <a:pt x="1719072" y="314554"/>
                  </a:lnTo>
                  <a:lnTo>
                    <a:pt x="1697126" y="358445"/>
                  </a:lnTo>
                  <a:lnTo>
                    <a:pt x="1678838" y="431597"/>
                  </a:lnTo>
                  <a:lnTo>
                    <a:pt x="1649577" y="672999"/>
                  </a:lnTo>
                  <a:lnTo>
                    <a:pt x="1634947" y="742493"/>
                  </a:lnTo>
                  <a:lnTo>
                    <a:pt x="1602029" y="899770"/>
                  </a:lnTo>
                  <a:lnTo>
                    <a:pt x="1506931" y="1166775"/>
                  </a:lnTo>
                  <a:lnTo>
                    <a:pt x="1455725" y="1287476"/>
                  </a:lnTo>
                  <a:lnTo>
                    <a:pt x="1353312" y="1503274"/>
                  </a:lnTo>
                  <a:lnTo>
                    <a:pt x="1280160" y="1638605"/>
                  </a:lnTo>
                  <a:lnTo>
                    <a:pt x="1185062" y="1792224"/>
                  </a:lnTo>
                  <a:lnTo>
                    <a:pt x="1126541" y="1872692"/>
                  </a:lnTo>
                  <a:lnTo>
                    <a:pt x="1035101" y="1986077"/>
                  </a:lnTo>
                  <a:lnTo>
                    <a:pt x="914400" y="2110436"/>
                  </a:lnTo>
                  <a:lnTo>
                    <a:pt x="790041" y="2231136"/>
                  </a:lnTo>
                  <a:lnTo>
                    <a:pt x="640080" y="2366468"/>
                  </a:lnTo>
                  <a:lnTo>
                    <a:pt x="446227" y="2523744"/>
                  </a:lnTo>
                  <a:lnTo>
                    <a:pt x="263347" y="2655418"/>
                  </a:lnTo>
                  <a:lnTo>
                    <a:pt x="84125" y="2772461"/>
                  </a:lnTo>
                  <a:lnTo>
                    <a:pt x="29261" y="2801722"/>
                  </a:lnTo>
                  <a:lnTo>
                    <a:pt x="18288" y="2801722"/>
                  </a:lnTo>
                  <a:lnTo>
                    <a:pt x="7315" y="2794407"/>
                  </a:lnTo>
                  <a:lnTo>
                    <a:pt x="0" y="2779776"/>
                  </a:lnTo>
                  <a:lnTo>
                    <a:pt x="3657" y="2761488"/>
                  </a:lnTo>
                  <a:lnTo>
                    <a:pt x="21945" y="2735885"/>
                  </a:lnTo>
                  <a:lnTo>
                    <a:pt x="157277" y="2626157"/>
                  </a:lnTo>
                  <a:lnTo>
                    <a:pt x="321869" y="2487168"/>
                  </a:lnTo>
                  <a:lnTo>
                    <a:pt x="497433" y="2326234"/>
                  </a:lnTo>
                  <a:lnTo>
                    <a:pt x="698601" y="2114093"/>
                  </a:lnTo>
                  <a:lnTo>
                    <a:pt x="848563" y="1931213"/>
                  </a:lnTo>
                  <a:lnTo>
                    <a:pt x="925373" y="1821485"/>
                  </a:lnTo>
                  <a:lnTo>
                    <a:pt x="998525" y="1704442"/>
                  </a:lnTo>
                  <a:lnTo>
                    <a:pt x="1060704" y="1598372"/>
                  </a:lnTo>
                  <a:lnTo>
                    <a:pt x="1111910" y="1506932"/>
                  </a:lnTo>
                  <a:lnTo>
                    <a:pt x="1155801" y="1419149"/>
                  </a:lnTo>
                  <a:lnTo>
                    <a:pt x="1210665" y="1291133"/>
                  </a:lnTo>
                  <a:lnTo>
                    <a:pt x="1258214" y="1174090"/>
                  </a:lnTo>
                  <a:lnTo>
                    <a:pt x="1294790" y="1068020"/>
                  </a:lnTo>
                  <a:lnTo>
                    <a:pt x="1335024" y="943661"/>
                  </a:lnTo>
                  <a:lnTo>
                    <a:pt x="1408176" y="607162"/>
                  </a:lnTo>
                  <a:lnTo>
                    <a:pt x="1419149" y="544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7811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D3C2A0-A1CB-44B1-BB80-81329DF518CB}"/>
              </a:ext>
            </a:extLst>
          </p:cNvPr>
          <p:cNvGrpSpPr/>
          <p:nvPr/>
        </p:nvGrpSpPr>
        <p:grpSpPr>
          <a:xfrm>
            <a:off x="2713038" y="1512888"/>
            <a:ext cx="4411662" cy="4489450"/>
            <a:chOff x="2713038" y="1512888"/>
            <a:chExt cx="4411662" cy="4489450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AB3B9819-73EF-984D-BB29-A23C6B9C8747}"/>
                </a:ext>
              </a:extLst>
            </p:cNvPr>
            <p:cNvSpPr/>
            <p:nvPr/>
          </p:nvSpPr>
          <p:spPr>
            <a:xfrm>
              <a:off x="3348038" y="1743075"/>
              <a:ext cx="644525" cy="1042988"/>
            </a:xfrm>
            <a:custGeom>
              <a:avLst/>
              <a:gdLst>
                <a:gd name="connsiteX0" fmla="*/ 547687 w 645318"/>
                <a:gd name="connsiteY0" fmla="*/ 519113 h 1042988"/>
                <a:gd name="connsiteX1" fmla="*/ 509587 w 645318"/>
                <a:gd name="connsiteY1" fmla="*/ 402431 h 1042988"/>
                <a:gd name="connsiteX2" fmla="*/ 500062 w 645318"/>
                <a:gd name="connsiteY2" fmla="*/ 385763 h 1042988"/>
                <a:gd name="connsiteX3" fmla="*/ 426243 w 645318"/>
                <a:gd name="connsiteY3" fmla="*/ 316706 h 1042988"/>
                <a:gd name="connsiteX4" fmla="*/ 304800 w 645318"/>
                <a:gd name="connsiteY4" fmla="*/ 209550 h 1042988"/>
                <a:gd name="connsiteX5" fmla="*/ 200025 w 645318"/>
                <a:gd name="connsiteY5" fmla="*/ 123825 h 1042988"/>
                <a:gd name="connsiteX6" fmla="*/ 116681 w 645318"/>
                <a:gd name="connsiteY6" fmla="*/ 59531 h 1042988"/>
                <a:gd name="connsiteX7" fmla="*/ 61912 w 645318"/>
                <a:gd name="connsiteY7" fmla="*/ 16669 h 1042988"/>
                <a:gd name="connsiteX8" fmla="*/ 33337 w 645318"/>
                <a:gd name="connsiteY8" fmla="*/ 2381 h 1042988"/>
                <a:gd name="connsiteX9" fmla="*/ 19050 w 645318"/>
                <a:gd name="connsiteY9" fmla="*/ 0 h 1042988"/>
                <a:gd name="connsiteX10" fmla="*/ 14287 w 645318"/>
                <a:gd name="connsiteY10" fmla="*/ 0 h 1042988"/>
                <a:gd name="connsiteX11" fmla="*/ 2381 w 645318"/>
                <a:gd name="connsiteY11" fmla="*/ 0 h 1042988"/>
                <a:gd name="connsiteX12" fmla="*/ 0 w 645318"/>
                <a:gd name="connsiteY12" fmla="*/ 7144 h 1042988"/>
                <a:gd name="connsiteX13" fmla="*/ 4762 w 645318"/>
                <a:gd name="connsiteY13" fmla="*/ 35719 h 1042988"/>
                <a:gd name="connsiteX14" fmla="*/ 21431 w 645318"/>
                <a:gd name="connsiteY14" fmla="*/ 92869 h 1042988"/>
                <a:gd name="connsiteX15" fmla="*/ 57150 w 645318"/>
                <a:gd name="connsiteY15" fmla="*/ 202406 h 1042988"/>
                <a:gd name="connsiteX16" fmla="*/ 95250 w 645318"/>
                <a:gd name="connsiteY16" fmla="*/ 297656 h 1042988"/>
                <a:gd name="connsiteX17" fmla="*/ 133350 w 645318"/>
                <a:gd name="connsiteY17" fmla="*/ 385763 h 1042988"/>
                <a:gd name="connsiteX18" fmla="*/ 190500 w 645318"/>
                <a:gd name="connsiteY18" fmla="*/ 509588 h 1042988"/>
                <a:gd name="connsiteX19" fmla="*/ 247650 w 645318"/>
                <a:gd name="connsiteY19" fmla="*/ 616744 h 1042988"/>
                <a:gd name="connsiteX20" fmla="*/ 307181 w 645318"/>
                <a:gd name="connsiteY20" fmla="*/ 726281 h 1042988"/>
                <a:gd name="connsiteX21" fmla="*/ 361950 w 645318"/>
                <a:gd name="connsiteY21" fmla="*/ 823913 h 1042988"/>
                <a:gd name="connsiteX22" fmla="*/ 414337 w 645318"/>
                <a:gd name="connsiteY22" fmla="*/ 912019 h 1042988"/>
                <a:gd name="connsiteX23" fmla="*/ 435768 w 645318"/>
                <a:gd name="connsiteY23" fmla="*/ 945356 h 1042988"/>
                <a:gd name="connsiteX24" fmla="*/ 454818 w 645318"/>
                <a:gd name="connsiteY24" fmla="*/ 973931 h 1042988"/>
                <a:gd name="connsiteX25" fmla="*/ 481012 w 645318"/>
                <a:gd name="connsiteY25" fmla="*/ 1000125 h 1042988"/>
                <a:gd name="connsiteX26" fmla="*/ 509587 w 645318"/>
                <a:gd name="connsiteY26" fmla="*/ 1023938 h 1042988"/>
                <a:gd name="connsiteX27" fmla="*/ 535781 w 645318"/>
                <a:gd name="connsiteY27" fmla="*/ 1038225 h 1042988"/>
                <a:gd name="connsiteX28" fmla="*/ 552450 w 645318"/>
                <a:gd name="connsiteY28" fmla="*/ 1042988 h 1042988"/>
                <a:gd name="connsiteX29" fmla="*/ 576262 w 645318"/>
                <a:gd name="connsiteY29" fmla="*/ 1042988 h 1042988"/>
                <a:gd name="connsiteX30" fmla="*/ 595312 w 645318"/>
                <a:gd name="connsiteY30" fmla="*/ 1040606 h 1042988"/>
                <a:gd name="connsiteX31" fmla="*/ 614362 w 645318"/>
                <a:gd name="connsiteY31" fmla="*/ 1031081 h 1042988"/>
                <a:gd name="connsiteX32" fmla="*/ 628650 w 645318"/>
                <a:gd name="connsiteY32" fmla="*/ 1016794 h 1042988"/>
                <a:gd name="connsiteX33" fmla="*/ 638175 w 645318"/>
                <a:gd name="connsiteY33" fmla="*/ 1000125 h 1042988"/>
                <a:gd name="connsiteX34" fmla="*/ 642937 w 645318"/>
                <a:gd name="connsiteY34" fmla="*/ 981075 h 1042988"/>
                <a:gd name="connsiteX35" fmla="*/ 645318 w 645318"/>
                <a:gd name="connsiteY35" fmla="*/ 959644 h 1042988"/>
                <a:gd name="connsiteX36" fmla="*/ 642937 w 645318"/>
                <a:gd name="connsiteY36" fmla="*/ 938213 h 1042988"/>
                <a:gd name="connsiteX37" fmla="*/ 638175 w 645318"/>
                <a:gd name="connsiteY37" fmla="*/ 904875 h 1042988"/>
                <a:gd name="connsiteX38" fmla="*/ 626268 w 645318"/>
                <a:gd name="connsiteY38" fmla="*/ 814388 h 1042988"/>
                <a:gd name="connsiteX39" fmla="*/ 600075 w 645318"/>
                <a:gd name="connsiteY39" fmla="*/ 690563 h 1042988"/>
                <a:gd name="connsiteX40" fmla="*/ 547687 w 645318"/>
                <a:gd name="connsiteY40" fmla="*/ 519113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5318" h="1042988">
                  <a:moveTo>
                    <a:pt x="547687" y="519113"/>
                  </a:moveTo>
                  <a:lnTo>
                    <a:pt x="509587" y="402431"/>
                  </a:lnTo>
                  <a:lnTo>
                    <a:pt x="500062" y="385763"/>
                  </a:lnTo>
                  <a:lnTo>
                    <a:pt x="426243" y="316706"/>
                  </a:lnTo>
                  <a:lnTo>
                    <a:pt x="304800" y="209550"/>
                  </a:lnTo>
                  <a:lnTo>
                    <a:pt x="200025" y="123825"/>
                  </a:lnTo>
                  <a:lnTo>
                    <a:pt x="116681" y="59531"/>
                  </a:lnTo>
                  <a:lnTo>
                    <a:pt x="61912" y="16669"/>
                  </a:lnTo>
                  <a:lnTo>
                    <a:pt x="33337" y="2381"/>
                  </a:lnTo>
                  <a:lnTo>
                    <a:pt x="19050" y="0"/>
                  </a:lnTo>
                  <a:lnTo>
                    <a:pt x="14287" y="0"/>
                  </a:lnTo>
                  <a:lnTo>
                    <a:pt x="2381" y="0"/>
                  </a:lnTo>
                  <a:lnTo>
                    <a:pt x="0" y="7144"/>
                  </a:lnTo>
                  <a:lnTo>
                    <a:pt x="4762" y="35719"/>
                  </a:lnTo>
                  <a:lnTo>
                    <a:pt x="21431" y="92869"/>
                  </a:lnTo>
                  <a:lnTo>
                    <a:pt x="57150" y="202406"/>
                  </a:lnTo>
                  <a:lnTo>
                    <a:pt x="95250" y="297656"/>
                  </a:lnTo>
                  <a:lnTo>
                    <a:pt x="133350" y="385763"/>
                  </a:lnTo>
                  <a:lnTo>
                    <a:pt x="190500" y="509588"/>
                  </a:lnTo>
                  <a:lnTo>
                    <a:pt x="247650" y="616744"/>
                  </a:lnTo>
                  <a:lnTo>
                    <a:pt x="307181" y="726281"/>
                  </a:lnTo>
                  <a:lnTo>
                    <a:pt x="361950" y="823913"/>
                  </a:lnTo>
                  <a:lnTo>
                    <a:pt x="414337" y="912019"/>
                  </a:lnTo>
                  <a:lnTo>
                    <a:pt x="435768" y="945356"/>
                  </a:lnTo>
                  <a:lnTo>
                    <a:pt x="454818" y="973931"/>
                  </a:lnTo>
                  <a:lnTo>
                    <a:pt x="481012" y="1000125"/>
                  </a:lnTo>
                  <a:lnTo>
                    <a:pt x="509587" y="1023938"/>
                  </a:lnTo>
                  <a:lnTo>
                    <a:pt x="535781" y="1038225"/>
                  </a:lnTo>
                  <a:lnTo>
                    <a:pt x="552450" y="1042988"/>
                  </a:lnTo>
                  <a:lnTo>
                    <a:pt x="576262" y="1042988"/>
                  </a:lnTo>
                  <a:lnTo>
                    <a:pt x="595312" y="1040606"/>
                  </a:lnTo>
                  <a:lnTo>
                    <a:pt x="614362" y="1031081"/>
                  </a:lnTo>
                  <a:lnTo>
                    <a:pt x="628650" y="1016794"/>
                  </a:lnTo>
                  <a:lnTo>
                    <a:pt x="638175" y="1000125"/>
                  </a:lnTo>
                  <a:lnTo>
                    <a:pt x="642937" y="981075"/>
                  </a:lnTo>
                  <a:lnTo>
                    <a:pt x="645318" y="959644"/>
                  </a:lnTo>
                  <a:lnTo>
                    <a:pt x="642937" y="938213"/>
                  </a:lnTo>
                  <a:lnTo>
                    <a:pt x="638175" y="904875"/>
                  </a:lnTo>
                  <a:lnTo>
                    <a:pt x="626268" y="814388"/>
                  </a:lnTo>
                  <a:lnTo>
                    <a:pt x="600075" y="690563"/>
                  </a:lnTo>
                  <a:lnTo>
                    <a:pt x="5476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90F65F5F-27C7-0A47-8239-1E269B42231B}"/>
                </a:ext>
              </a:extLst>
            </p:cNvPr>
            <p:cNvSpPr/>
            <p:nvPr/>
          </p:nvSpPr>
          <p:spPr>
            <a:xfrm>
              <a:off x="4456113" y="1512888"/>
              <a:ext cx="581025" cy="1038225"/>
            </a:xfrm>
            <a:custGeom>
              <a:avLst/>
              <a:gdLst>
                <a:gd name="connsiteX0" fmla="*/ 273844 w 581025"/>
                <a:gd name="connsiteY0" fmla="*/ 247650 h 1038225"/>
                <a:gd name="connsiteX1" fmla="*/ 171450 w 581025"/>
                <a:gd name="connsiteY1" fmla="*/ 135731 h 1038225"/>
                <a:gd name="connsiteX2" fmla="*/ 76200 w 581025"/>
                <a:gd name="connsiteY2" fmla="*/ 28575 h 1038225"/>
                <a:gd name="connsiteX3" fmla="*/ 57150 w 581025"/>
                <a:gd name="connsiteY3" fmla="*/ 9525 h 1038225"/>
                <a:gd name="connsiteX4" fmla="*/ 47625 w 581025"/>
                <a:gd name="connsiteY4" fmla="*/ 4762 h 1038225"/>
                <a:gd name="connsiteX5" fmla="*/ 28575 w 581025"/>
                <a:gd name="connsiteY5" fmla="*/ 0 h 1038225"/>
                <a:gd name="connsiteX6" fmla="*/ 14287 w 581025"/>
                <a:gd name="connsiteY6" fmla="*/ 7144 h 1038225"/>
                <a:gd name="connsiteX7" fmla="*/ 0 w 581025"/>
                <a:gd name="connsiteY7" fmla="*/ 35719 h 1038225"/>
                <a:gd name="connsiteX8" fmla="*/ 7144 w 581025"/>
                <a:gd name="connsiteY8" fmla="*/ 78581 h 1038225"/>
                <a:gd name="connsiteX9" fmla="*/ 40481 w 581025"/>
                <a:gd name="connsiteY9" fmla="*/ 192881 h 1038225"/>
                <a:gd name="connsiteX10" fmla="*/ 69056 w 581025"/>
                <a:gd name="connsiteY10" fmla="*/ 285750 h 1038225"/>
                <a:gd name="connsiteX11" fmla="*/ 104775 w 581025"/>
                <a:gd name="connsiteY11" fmla="*/ 390525 h 1038225"/>
                <a:gd name="connsiteX12" fmla="*/ 157162 w 581025"/>
                <a:gd name="connsiteY12" fmla="*/ 533400 h 1038225"/>
                <a:gd name="connsiteX13" fmla="*/ 214312 w 581025"/>
                <a:gd name="connsiteY13" fmla="*/ 673894 h 1038225"/>
                <a:gd name="connsiteX14" fmla="*/ 259556 w 581025"/>
                <a:gd name="connsiteY14" fmla="*/ 776287 h 1038225"/>
                <a:gd name="connsiteX15" fmla="*/ 333375 w 581025"/>
                <a:gd name="connsiteY15" fmla="*/ 914400 h 1038225"/>
                <a:gd name="connsiteX16" fmla="*/ 357187 w 581025"/>
                <a:gd name="connsiteY16" fmla="*/ 957262 h 1038225"/>
                <a:gd name="connsiteX17" fmla="*/ 376237 w 581025"/>
                <a:gd name="connsiteY17" fmla="*/ 978694 h 1038225"/>
                <a:gd name="connsiteX18" fmla="*/ 400050 w 581025"/>
                <a:gd name="connsiteY18" fmla="*/ 997744 h 1038225"/>
                <a:gd name="connsiteX19" fmla="*/ 428625 w 581025"/>
                <a:gd name="connsiteY19" fmla="*/ 1019175 h 1038225"/>
                <a:gd name="connsiteX20" fmla="*/ 454819 w 581025"/>
                <a:gd name="connsiteY20" fmla="*/ 1033462 h 1038225"/>
                <a:gd name="connsiteX21" fmla="*/ 478631 w 581025"/>
                <a:gd name="connsiteY21" fmla="*/ 1038225 h 1038225"/>
                <a:gd name="connsiteX22" fmla="*/ 492919 w 581025"/>
                <a:gd name="connsiteY22" fmla="*/ 1038225 h 1038225"/>
                <a:gd name="connsiteX23" fmla="*/ 516731 w 581025"/>
                <a:gd name="connsiteY23" fmla="*/ 1023937 h 1038225"/>
                <a:gd name="connsiteX24" fmla="*/ 533400 w 581025"/>
                <a:gd name="connsiteY24" fmla="*/ 1002506 h 1038225"/>
                <a:gd name="connsiteX25" fmla="*/ 552450 w 581025"/>
                <a:gd name="connsiteY25" fmla="*/ 966787 h 1038225"/>
                <a:gd name="connsiteX26" fmla="*/ 569119 w 581025"/>
                <a:gd name="connsiteY26" fmla="*/ 916781 h 1038225"/>
                <a:gd name="connsiteX27" fmla="*/ 581025 w 581025"/>
                <a:gd name="connsiteY27" fmla="*/ 869156 h 1038225"/>
                <a:gd name="connsiteX28" fmla="*/ 576262 w 581025"/>
                <a:gd name="connsiteY28" fmla="*/ 826294 h 1038225"/>
                <a:gd name="connsiteX29" fmla="*/ 559594 w 581025"/>
                <a:gd name="connsiteY29" fmla="*/ 740569 h 1038225"/>
                <a:gd name="connsiteX30" fmla="*/ 521494 w 581025"/>
                <a:gd name="connsiteY30" fmla="*/ 585787 h 1038225"/>
                <a:gd name="connsiteX31" fmla="*/ 497681 w 581025"/>
                <a:gd name="connsiteY31" fmla="*/ 504825 h 1038225"/>
                <a:gd name="connsiteX32" fmla="*/ 488156 w 581025"/>
                <a:gd name="connsiteY32" fmla="*/ 481012 h 1038225"/>
                <a:gd name="connsiteX33" fmla="*/ 419100 w 581025"/>
                <a:gd name="connsiteY33" fmla="*/ 409575 h 1038225"/>
                <a:gd name="connsiteX34" fmla="*/ 273844 w 581025"/>
                <a:gd name="connsiteY34" fmla="*/ 247650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1025" h="1038225">
                  <a:moveTo>
                    <a:pt x="273844" y="247650"/>
                  </a:moveTo>
                  <a:lnTo>
                    <a:pt x="171450" y="135731"/>
                  </a:lnTo>
                  <a:lnTo>
                    <a:pt x="76200" y="28575"/>
                  </a:lnTo>
                  <a:lnTo>
                    <a:pt x="57150" y="9525"/>
                  </a:lnTo>
                  <a:lnTo>
                    <a:pt x="47625" y="4762"/>
                  </a:lnTo>
                  <a:lnTo>
                    <a:pt x="28575" y="0"/>
                  </a:lnTo>
                  <a:lnTo>
                    <a:pt x="14287" y="7144"/>
                  </a:lnTo>
                  <a:lnTo>
                    <a:pt x="0" y="35719"/>
                  </a:lnTo>
                  <a:lnTo>
                    <a:pt x="7144" y="78581"/>
                  </a:lnTo>
                  <a:lnTo>
                    <a:pt x="40481" y="192881"/>
                  </a:lnTo>
                  <a:lnTo>
                    <a:pt x="69056" y="285750"/>
                  </a:lnTo>
                  <a:lnTo>
                    <a:pt x="104775" y="390525"/>
                  </a:lnTo>
                  <a:lnTo>
                    <a:pt x="157162" y="533400"/>
                  </a:lnTo>
                  <a:lnTo>
                    <a:pt x="214312" y="673894"/>
                  </a:lnTo>
                  <a:lnTo>
                    <a:pt x="259556" y="776287"/>
                  </a:lnTo>
                  <a:lnTo>
                    <a:pt x="333375" y="914400"/>
                  </a:lnTo>
                  <a:lnTo>
                    <a:pt x="357187" y="957262"/>
                  </a:lnTo>
                  <a:lnTo>
                    <a:pt x="376237" y="978694"/>
                  </a:lnTo>
                  <a:lnTo>
                    <a:pt x="400050" y="997744"/>
                  </a:lnTo>
                  <a:lnTo>
                    <a:pt x="428625" y="1019175"/>
                  </a:lnTo>
                  <a:lnTo>
                    <a:pt x="454819" y="1033462"/>
                  </a:lnTo>
                  <a:lnTo>
                    <a:pt x="478631" y="1038225"/>
                  </a:lnTo>
                  <a:lnTo>
                    <a:pt x="492919" y="1038225"/>
                  </a:lnTo>
                  <a:lnTo>
                    <a:pt x="516731" y="1023937"/>
                  </a:lnTo>
                  <a:lnTo>
                    <a:pt x="533400" y="1002506"/>
                  </a:lnTo>
                  <a:lnTo>
                    <a:pt x="552450" y="966787"/>
                  </a:lnTo>
                  <a:lnTo>
                    <a:pt x="569119" y="916781"/>
                  </a:lnTo>
                  <a:lnTo>
                    <a:pt x="581025" y="869156"/>
                  </a:lnTo>
                  <a:lnTo>
                    <a:pt x="576262" y="826294"/>
                  </a:lnTo>
                  <a:lnTo>
                    <a:pt x="559594" y="740569"/>
                  </a:lnTo>
                  <a:lnTo>
                    <a:pt x="521494" y="585787"/>
                  </a:lnTo>
                  <a:lnTo>
                    <a:pt x="497681" y="504825"/>
                  </a:lnTo>
                  <a:lnTo>
                    <a:pt x="488156" y="481012"/>
                  </a:lnTo>
                  <a:lnTo>
                    <a:pt x="419100" y="409575"/>
                  </a:lnTo>
                  <a:lnTo>
                    <a:pt x="27384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4E785D75-8BF4-CC4C-AFD0-B57A6DAF11A3}"/>
                </a:ext>
              </a:extLst>
            </p:cNvPr>
            <p:cNvSpPr/>
            <p:nvPr/>
          </p:nvSpPr>
          <p:spPr>
            <a:xfrm>
              <a:off x="5399088" y="1554163"/>
              <a:ext cx="1082675" cy="1343025"/>
            </a:xfrm>
            <a:custGeom>
              <a:avLst/>
              <a:gdLst>
                <a:gd name="connsiteX0" fmla="*/ 395287 w 1083469"/>
                <a:gd name="connsiteY0" fmla="*/ 723900 h 1343025"/>
                <a:gd name="connsiteX1" fmla="*/ 488156 w 1083469"/>
                <a:gd name="connsiteY1" fmla="*/ 576263 h 1343025"/>
                <a:gd name="connsiteX2" fmla="*/ 550069 w 1083469"/>
                <a:gd name="connsiteY2" fmla="*/ 471488 h 1343025"/>
                <a:gd name="connsiteX3" fmla="*/ 604837 w 1083469"/>
                <a:gd name="connsiteY3" fmla="*/ 383382 h 1343025"/>
                <a:gd name="connsiteX4" fmla="*/ 640556 w 1083469"/>
                <a:gd name="connsiteY4" fmla="*/ 309563 h 1343025"/>
                <a:gd name="connsiteX5" fmla="*/ 657225 w 1083469"/>
                <a:gd name="connsiteY5" fmla="*/ 269082 h 1343025"/>
                <a:gd name="connsiteX6" fmla="*/ 671512 w 1083469"/>
                <a:gd name="connsiteY6" fmla="*/ 226219 h 1343025"/>
                <a:gd name="connsiteX7" fmla="*/ 676275 w 1083469"/>
                <a:gd name="connsiteY7" fmla="*/ 192882 h 1343025"/>
                <a:gd name="connsiteX8" fmla="*/ 671512 w 1083469"/>
                <a:gd name="connsiteY8" fmla="*/ 173832 h 1343025"/>
                <a:gd name="connsiteX9" fmla="*/ 661987 w 1083469"/>
                <a:gd name="connsiteY9" fmla="*/ 152400 h 1343025"/>
                <a:gd name="connsiteX10" fmla="*/ 633412 w 1083469"/>
                <a:gd name="connsiteY10" fmla="*/ 114300 h 1343025"/>
                <a:gd name="connsiteX11" fmla="*/ 611981 w 1083469"/>
                <a:gd name="connsiteY11" fmla="*/ 90488 h 1343025"/>
                <a:gd name="connsiteX12" fmla="*/ 585787 w 1083469"/>
                <a:gd name="connsiteY12" fmla="*/ 71438 h 1343025"/>
                <a:gd name="connsiteX13" fmla="*/ 569119 w 1083469"/>
                <a:gd name="connsiteY13" fmla="*/ 59532 h 1343025"/>
                <a:gd name="connsiteX14" fmla="*/ 552450 w 1083469"/>
                <a:gd name="connsiteY14" fmla="*/ 38100 h 1343025"/>
                <a:gd name="connsiteX15" fmla="*/ 550069 w 1083469"/>
                <a:gd name="connsiteY15" fmla="*/ 21432 h 1343025"/>
                <a:gd name="connsiteX16" fmla="*/ 552450 w 1083469"/>
                <a:gd name="connsiteY16" fmla="*/ 9525 h 1343025"/>
                <a:gd name="connsiteX17" fmla="*/ 566737 w 1083469"/>
                <a:gd name="connsiteY17" fmla="*/ 2382 h 1343025"/>
                <a:gd name="connsiteX18" fmla="*/ 597694 w 1083469"/>
                <a:gd name="connsiteY18" fmla="*/ 0 h 1343025"/>
                <a:gd name="connsiteX19" fmla="*/ 666750 w 1083469"/>
                <a:gd name="connsiteY19" fmla="*/ 14288 h 1343025"/>
                <a:gd name="connsiteX20" fmla="*/ 757237 w 1083469"/>
                <a:gd name="connsiteY20" fmla="*/ 30957 h 1343025"/>
                <a:gd name="connsiteX21" fmla="*/ 819150 w 1083469"/>
                <a:gd name="connsiteY21" fmla="*/ 42863 h 1343025"/>
                <a:gd name="connsiteX22" fmla="*/ 840581 w 1083469"/>
                <a:gd name="connsiteY22" fmla="*/ 52388 h 1343025"/>
                <a:gd name="connsiteX23" fmla="*/ 881062 w 1083469"/>
                <a:gd name="connsiteY23" fmla="*/ 73819 h 1343025"/>
                <a:gd name="connsiteX24" fmla="*/ 921544 w 1083469"/>
                <a:gd name="connsiteY24" fmla="*/ 100013 h 1343025"/>
                <a:gd name="connsiteX25" fmla="*/ 969169 w 1083469"/>
                <a:gd name="connsiteY25" fmla="*/ 140494 h 1343025"/>
                <a:gd name="connsiteX26" fmla="*/ 1009650 w 1083469"/>
                <a:gd name="connsiteY26" fmla="*/ 185738 h 1343025"/>
                <a:gd name="connsiteX27" fmla="*/ 1052512 w 1083469"/>
                <a:gd name="connsiteY27" fmla="*/ 233363 h 1343025"/>
                <a:gd name="connsiteX28" fmla="*/ 1066800 w 1083469"/>
                <a:gd name="connsiteY28" fmla="*/ 252413 h 1343025"/>
                <a:gd name="connsiteX29" fmla="*/ 1073944 w 1083469"/>
                <a:gd name="connsiteY29" fmla="*/ 273844 h 1343025"/>
                <a:gd name="connsiteX30" fmla="*/ 1081087 w 1083469"/>
                <a:gd name="connsiteY30" fmla="*/ 300038 h 1343025"/>
                <a:gd name="connsiteX31" fmla="*/ 1083469 w 1083469"/>
                <a:gd name="connsiteY31" fmla="*/ 316707 h 1343025"/>
                <a:gd name="connsiteX32" fmla="*/ 1073944 w 1083469"/>
                <a:gd name="connsiteY32" fmla="*/ 347663 h 1343025"/>
                <a:gd name="connsiteX33" fmla="*/ 1059656 w 1083469"/>
                <a:gd name="connsiteY33" fmla="*/ 366713 h 1343025"/>
                <a:gd name="connsiteX34" fmla="*/ 1031081 w 1083469"/>
                <a:gd name="connsiteY34" fmla="*/ 383382 h 1343025"/>
                <a:gd name="connsiteX35" fmla="*/ 995362 w 1083469"/>
                <a:gd name="connsiteY35" fmla="*/ 400050 h 1343025"/>
                <a:gd name="connsiteX36" fmla="*/ 954881 w 1083469"/>
                <a:gd name="connsiteY36" fmla="*/ 426244 h 1343025"/>
                <a:gd name="connsiteX37" fmla="*/ 914400 w 1083469"/>
                <a:gd name="connsiteY37" fmla="*/ 461963 h 1343025"/>
                <a:gd name="connsiteX38" fmla="*/ 797719 w 1083469"/>
                <a:gd name="connsiteY38" fmla="*/ 592932 h 1343025"/>
                <a:gd name="connsiteX39" fmla="*/ 607219 w 1083469"/>
                <a:gd name="connsiteY39" fmla="*/ 792957 h 1343025"/>
                <a:gd name="connsiteX40" fmla="*/ 423862 w 1083469"/>
                <a:gd name="connsiteY40" fmla="*/ 973932 h 1343025"/>
                <a:gd name="connsiteX41" fmla="*/ 176212 w 1083469"/>
                <a:gd name="connsiteY41" fmla="*/ 1207294 h 1343025"/>
                <a:gd name="connsiteX42" fmla="*/ 0 w 1083469"/>
                <a:gd name="connsiteY42" fmla="*/ 1343025 h 1343025"/>
                <a:gd name="connsiteX43" fmla="*/ 23812 w 1083469"/>
                <a:gd name="connsiteY43" fmla="*/ 1243013 h 1343025"/>
                <a:gd name="connsiteX44" fmla="*/ 147637 w 1083469"/>
                <a:gd name="connsiteY44" fmla="*/ 1073944 h 1343025"/>
                <a:gd name="connsiteX45" fmla="*/ 266700 w 1083469"/>
                <a:gd name="connsiteY45" fmla="*/ 909638 h 1343025"/>
                <a:gd name="connsiteX46" fmla="*/ 395287 w 1083469"/>
                <a:gd name="connsiteY46" fmla="*/ 723900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83469" h="1343025">
                  <a:moveTo>
                    <a:pt x="395287" y="723900"/>
                  </a:moveTo>
                  <a:lnTo>
                    <a:pt x="488156" y="576263"/>
                  </a:lnTo>
                  <a:lnTo>
                    <a:pt x="550069" y="471488"/>
                  </a:lnTo>
                  <a:lnTo>
                    <a:pt x="604837" y="383382"/>
                  </a:lnTo>
                  <a:lnTo>
                    <a:pt x="640556" y="309563"/>
                  </a:lnTo>
                  <a:lnTo>
                    <a:pt x="657225" y="269082"/>
                  </a:lnTo>
                  <a:lnTo>
                    <a:pt x="671512" y="226219"/>
                  </a:lnTo>
                  <a:lnTo>
                    <a:pt x="676275" y="192882"/>
                  </a:lnTo>
                  <a:lnTo>
                    <a:pt x="671512" y="173832"/>
                  </a:lnTo>
                  <a:lnTo>
                    <a:pt x="661987" y="152400"/>
                  </a:lnTo>
                  <a:lnTo>
                    <a:pt x="633412" y="114300"/>
                  </a:lnTo>
                  <a:lnTo>
                    <a:pt x="611981" y="90488"/>
                  </a:lnTo>
                  <a:lnTo>
                    <a:pt x="585787" y="71438"/>
                  </a:lnTo>
                  <a:lnTo>
                    <a:pt x="569119" y="59532"/>
                  </a:lnTo>
                  <a:lnTo>
                    <a:pt x="552450" y="38100"/>
                  </a:lnTo>
                  <a:lnTo>
                    <a:pt x="550069" y="21432"/>
                  </a:lnTo>
                  <a:lnTo>
                    <a:pt x="552450" y="9525"/>
                  </a:lnTo>
                  <a:lnTo>
                    <a:pt x="566737" y="2382"/>
                  </a:lnTo>
                  <a:lnTo>
                    <a:pt x="597694" y="0"/>
                  </a:lnTo>
                  <a:lnTo>
                    <a:pt x="666750" y="14288"/>
                  </a:lnTo>
                  <a:lnTo>
                    <a:pt x="757237" y="30957"/>
                  </a:lnTo>
                  <a:lnTo>
                    <a:pt x="819150" y="42863"/>
                  </a:lnTo>
                  <a:lnTo>
                    <a:pt x="840581" y="52388"/>
                  </a:lnTo>
                  <a:lnTo>
                    <a:pt x="881062" y="73819"/>
                  </a:lnTo>
                  <a:lnTo>
                    <a:pt x="921544" y="100013"/>
                  </a:lnTo>
                  <a:lnTo>
                    <a:pt x="969169" y="140494"/>
                  </a:lnTo>
                  <a:lnTo>
                    <a:pt x="1009650" y="185738"/>
                  </a:lnTo>
                  <a:lnTo>
                    <a:pt x="1052512" y="233363"/>
                  </a:lnTo>
                  <a:lnTo>
                    <a:pt x="1066800" y="252413"/>
                  </a:lnTo>
                  <a:lnTo>
                    <a:pt x="1073944" y="273844"/>
                  </a:lnTo>
                  <a:lnTo>
                    <a:pt x="1081087" y="300038"/>
                  </a:lnTo>
                  <a:lnTo>
                    <a:pt x="1083469" y="316707"/>
                  </a:lnTo>
                  <a:lnTo>
                    <a:pt x="1073944" y="347663"/>
                  </a:lnTo>
                  <a:lnTo>
                    <a:pt x="1059656" y="366713"/>
                  </a:lnTo>
                  <a:lnTo>
                    <a:pt x="1031081" y="383382"/>
                  </a:lnTo>
                  <a:lnTo>
                    <a:pt x="995362" y="400050"/>
                  </a:lnTo>
                  <a:lnTo>
                    <a:pt x="954881" y="426244"/>
                  </a:lnTo>
                  <a:lnTo>
                    <a:pt x="914400" y="461963"/>
                  </a:lnTo>
                  <a:lnTo>
                    <a:pt x="797719" y="592932"/>
                  </a:lnTo>
                  <a:lnTo>
                    <a:pt x="607219" y="792957"/>
                  </a:lnTo>
                  <a:lnTo>
                    <a:pt x="423862" y="973932"/>
                  </a:lnTo>
                  <a:lnTo>
                    <a:pt x="176212" y="1207294"/>
                  </a:lnTo>
                  <a:lnTo>
                    <a:pt x="0" y="1343025"/>
                  </a:lnTo>
                  <a:lnTo>
                    <a:pt x="23812" y="1243013"/>
                  </a:lnTo>
                  <a:lnTo>
                    <a:pt x="147637" y="1073944"/>
                  </a:lnTo>
                  <a:lnTo>
                    <a:pt x="266700" y="909638"/>
                  </a:lnTo>
                  <a:lnTo>
                    <a:pt x="395287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FB186553-5735-3B4A-99EA-C6337DE99CE3}"/>
                </a:ext>
              </a:extLst>
            </p:cNvPr>
            <p:cNvSpPr/>
            <p:nvPr/>
          </p:nvSpPr>
          <p:spPr>
            <a:xfrm>
              <a:off x="2713038" y="2743200"/>
              <a:ext cx="377825" cy="1312863"/>
            </a:xfrm>
            <a:custGeom>
              <a:avLst/>
              <a:gdLst>
                <a:gd name="connsiteX0" fmla="*/ 371475 w 378619"/>
                <a:gd name="connsiteY0" fmla="*/ 659606 h 1312069"/>
                <a:gd name="connsiteX1" fmla="*/ 376237 w 378619"/>
                <a:gd name="connsiteY1" fmla="*/ 576263 h 1312069"/>
                <a:gd name="connsiteX2" fmla="*/ 378619 w 378619"/>
                <a:gd name="connsiteY2" fmla="*/ 519113 h 1312069"/>
                <a:gd name="connsiteX3" fmla="*/ 378619 w 378619"/>
                <a:gd name="connsiteY3" fmla="*/ 440531 h 1312069"/>
                <a:gd name="connsiteX4" fmla="*/ 359569 w 378619"/>
                <a:gd name="connsiteY4" fmla="*/ 304800 h 1312069"/>
                <a:gd name="connsiteX5" fmla="*/ 340519 w 378619"/>
                <a:gd name="connsiteY5" fmla="*/ 219075 h 1312069"/>
                <a:gd name="connsiteX6" fmla="*/ 321469 w 378619"/>
                <a:gd name="connsiteY6" fmla="*/ 154781 h 1312069"/>
                <a:gd name="connsiteX7" fmla="*/ 302419 w 378619"/>
                <a:gd name="connsiteY7" fmla="*/ 100013 h 1312069"/>
                <a:gd name="connsiteX8" fmla="*/ 290512 w 378619"/>
                <a:gd name="connsiteY8" fmla="*/ 69056 h 1312069"/>
                <a:gd name="connsiteX9" fmla="*/ 273844 w 378619"/>
                <a:gd name="connsiteY9" fmla="*/ 40481 h 1312069"/>
                <a:gd name="connsiteX10" fmla="*/ 254794 w 378619"/>
                <a:gd name="connsiteY10" fmla="*/ 19050 h 1312069"/>
                <a:gd name="connsiteX11" fmla="*/ 240506 w 378619"/>
                <a:gd name="connsiteY11" fmla="*/ 9525 h 1312069"/>
                <a:gd name="connsiteX12" fmla="*/ 219075 w 378619"/>
                <a:gd name="connsiteY12" fmla="*/ 0 h 1312069"/>
                <a:gd name="connsiteX13" fmla="*/ 209550 w 378619"/>
                <a:gd name="connsiteY13" fmla="*/ 2381 h 1312069"/>
                <a:gd name="connsiteX14" fmla="*/ 204787 w 378619"/>
                <a:gd name="connsiteY14" fmla="*/ 21431 h 1312069"/>
                <a:gd name="connsiteX15" fmla="*/ 209550 w 378619"/>
                <a:gd name="connsiteY15" fmla="*/ 71438 h 1312069"/>
                <a:gd name="connsiteX16" fmla="*/ 214312 w 378619"/>
                <a:gd name="connsiteY16" fmla="*/ 116681 h 1312069"/>
                <a:gd name="connsiteX17" fmla="*/ 216694 w 378619"/>
                <a:gd name="connsiteY17" fmla="*/ 185738 h 1312069"/>
                <a:gd name="connsiteX18" fmla="*/ 214312 w 378619"/>
                <a:gd name="connsiteY18" fmla="*/ 257175 h 1312069"/>
                <a:gd name="connsiteX19" fmla="*/ 204787 w 378619"/>
                <a:gd name="connsiteY19" fmla="*/ 319088 h 1312069"/>
                <a:gd name="connsiteX20" fmla="*/ 188119 w 378619"/>
                <a:gd name="connsiteY20" fmla="*/ 392906 h 1312069"/>
                <a:gd name="connsiteX21" fmla="*/ 164306 w 378619"/>
                <a:gd name="connsiteY21" fmla="*/ 466725 h 1312069"/>
                <a:gd name="connsiteX22" fmla="*/ 138112 w 378619"/>
                <a:gd name="connsiteY22" fmla="*/ 540544 h 1312069"/>
                <a:gd name="connsiteX23" fmla="*/ 104775 w 378619"/>
                <a:gd name="connsiteY23" fmla="*/ 611981 h 1312069"/>
                <a:gd name="connsiteX24" fmla="*/ 59531 w 378619"/>
                <a:gd name="connsiteY24" fmla="*/ 685800 h 1312069"/>
                <a:gd name="connsiteX25" fmla="*/ 11906 w 378619"/>
                <a:gd name="connsiteY25" fmla="*/ 757238 h 1312069"/>
                <a:gd name="connsiteX26" fmla="*/ 2381 w 378619"/>
                <a:gd name="connsiteY26" fmla="*/ 776288 h 1312069"/>
                <a:gd name="connsiteX27" fmla="*/ 0 w 378619"/>
                <a:gd name="connsiteY27" fmla="*/ 831056 h 1312069"/>
                <a:gd name="connsiteX28" fmla="*/ 2381 w 378619"/>
                <a:gd name="connsiteY28" fmla="*/ 969169 h 1312069"/>
                <a:gd name="connsiteX29" fmla="*/ 2381 w 378619"/>
                <a:gd name="connsiteY29" fmla="*/ 1023938 h 1312069"/>
                <a:gd name="connsiteX30" fmla="*/ 7144 w 378619"/>
                <a:gd name="connsiteY30" fmla="*/ 1100138 h 1312069"/>
                <a:gd name="connsiteX31" fmla="*/ 11906 w 378619"/>
                <a:gd name="connsiteY31" fmla="*/ 1143000 h 1312069"/>
                <a:gd name="connsiteX32" fmla="*/ 19050 w 378619"/>
                <a:gd name="connsiteY32" fmla="*/ 1173956 h 1312069"/>
                <a:gd name="connsiteX33" fmla="*/ 30956 w 378619"/>
                <a:gd name="connsiteY33" fmla="*/ 1216819 h 1312069"/>
                <a:gd name="connsiteX34" fmla="*/ 45244 w 378619"/>
                <a:gd name="connsiteY34" fmla="*/ 1250156 h 1312069"/>
                <a:gd name="connsiteX35" fmla="*/ 59531 w 378619"/>
                <a:gd name="connsiteY35" fmla="*/ 1271588 h 1312069"/>
                <a:gd name="connsiteX36" fmla="*/ 71437 w 378619"/>
                <a:gd name="connsiteY36" fmla="*/ 1288256 h 1312069"/>
                <a:gd name="connsiteX37" fmla="*/ 92869 w 378619"/>
                <a:gd name="connsiteY37" fmla="*/ 1302544 h 1312069"/>
                <a:gd name="connsiteX38" fmla="*/ 119062 w 378619"/>
                <a:gd name="connsiteY38" fmla="*/ 1312069 h 1312069"/>
                <a:gd name="connsiteX39" fmla="*/ 145256 w 378619"/>
                <a:gd name="connsiteY39" fmla="*/ 1312069 h 1312069"/>
                <a:gd name="connsiteX40" fmla="*/ 176212 w 378619"/>
                <a:gd name="connsiteY40" fmla="*/ 1302544 h 1312069"/>
                <a:gd name="connsiteX41" fmla="*/ 195262 w 378619"/>
                <a:gd name="connsiteY41" fmla="*/ 1285875 h 1312069"/>
                <a:gd name="connsiteX42" fmla="*/ 211931 w 378619"/>
                <a:gd name="connsiteY42" fmla="*/ 1269206 h 1312069"/>
                <a:gd name="connsiteX43" fmla="*/ 230981 w 378619"/>
                <a:gd name="connsiteY43" fmla="*/ 1235869 h 1312069"/>
                <a:gd name="connsiteX44" fmla="*/ 257175 w 378619"/>
                <a:gd name="connsiteY44" fmla="*/ 1178719 h 1312069"/>
                <a:gd name="connsiteX45" fmla="*/ 290512 w 378619"/>
                <a:gd name="connsiteY45" fmla="*/ 1090613 h 1312069"/>
                <a:gd name="connsiteX46" fmla="*/ 311944 w 378619"/>
                <a:gd name="connsiteY46" fmla="*/ 1026319 h 1312069"/>
                <a:gd name="connsiteX47" fmla="*/ 333375 w 378619"/>
                <a:gd name="connsiteY47" fmla="*/ 931069 h 1312069"/>
                <a:gd name="connsiteX48" fmla="*/ 359569 w 378619"/>
                <a:gd name="connsiteY48" fmla="*/ 788194 h 1312069"/>
                <a:gd name="connsiteX49" fmla="*/ 371475 w 378619"/>
                <a:gd name="connsiteY49" fmla="*/ 659606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8619" h="1312069">
                  <a:moveTo>
                    <a:pt x="371475" y="659606"/>
                  </a:moveTo>
                  <a:lnTo>
                    <a:pt x="376237" y="576263"/>
                  </a:lnTo>
                  <a:lnTo>
                    <a:pt x="378619" y="519113"/>
                  </a:lnTo>
                  <a:lnTo>
                    <a:pt x="378619" y="440531"/>
                  </a:lnTo>
                  <a:lnTo>
                    <a:pt x="359569" y="304800"/>
                  </a:lnTo>
                  <a:lnTo>
                    <a:pt x="340519" y="219075"/>
                  </a:lnTo>
                  <a:lnTo>
                    <a:pt x="321469" y="154781"/>
                  </a:lnTo>
                  <a:lnTo>
                    <a:pt x="302419" y="100013"/>
                  </a:lnTo>
                  <a:lnTo>
                    <a:pt x="290512" y="69056"/>
                  </a:lnTo>
                  <a:lnTo>
                    <a:pt x="273844" y="40481"/>
                  </a:lnTo>
                  <a:lnTo>
                    <a:pt x="254794" y="19050"/>
                  </a:lnTo>
                  <a:lnTo>
                    <a:pt x="240506" y="9525"/>
                  </a:lnTo>
                  <a:lnTo>
                    <a:pt x="219075" y="0"/>
                  </a:lnTo>
                  <a:lnTo>
                    <a:pt x="209550" y="2381"/>
                  </a:lnTo>
                  <a:lnTo>
                    <a:pt x="204787" y="21431"/>
                  </a:lnTo>
                  <a:lnTo>
                    <a:pt x="209550" y="71438"/>
                  </a:lnTo>
                  <a:lnTo>
                    <a:pt x="214312" y="116681"/>
                  </a:lnTo>
                  <a:lnTo>
                    <a:pt x="216694" y="185738"/>
                  </a:lnTo>
                  <a:lnTo>
                    <a:pt x="214312" y="257175"/>
                  </a:lnTo>
                  <a:lnTo>
                    <a:pt x="204787" y="319088"/>
                  </a:lnTo>
                  <a:lnTo>
                    <a:pt x="188119" y="392906"/>
                  </a:lnTo>
                  <a:lnTo>
                    <a:pt x="164306" y="466725"/>
                  </a:lnTo>
                  <a:lnTo>
                    <a:pt x="138112" y="540544"/>
                  </a:lnTo>
                  <a:lnTo>
                    <a:pt x="104775" y="611981"/>
                  </a:lnTo>
                  <a:lnTo>
                    <a:pt x="59531" y="685800"/>
                  </a:lnTo>
                  <a:lnTo>
                    <a:pt x="11906" y="757238"/>
                  </a:lnTo>
                  <a:lnTo>
                    <a:pt x="2381" y="776288"/>
                  </a:lnTo>
                  <a:lnTo>
                    <a:pt x="0" y="831056"/>
                  </a:lnTo>
                  <a:cubicBezTo>
                    <a:pt x="794" y="877094"/>
                    <a:pt x="1587" y="923131"/>
                    <a:pt x="2381" y="969169"/>
                  </a:cubicBezTo>
                  <a:lnTo>
                    <a:pt x="2381" y="1023938"/>
                  </a:lnTo>
                  <a:lnTo>
                    <a:pt x="7144" y="1100138"/>
                  </a:lnTo>
                  <a:lnTo>
                    <a:pt x="11906" y="1143000"/>
                  </a:lnTo>
                  <a:lnTo>
                    <a:pt x="19050" y="1173956"/>
                  </a:lnTo>
                  <a:lnTo>
                    <a:pt x="30956" y="1216819"/>
                  </a:lnTo>
                  <a:lnTo>
                    <a:pt x="45244" y="1250156"/>
                  </a:lnTo>
                  <a:lnTo>
                    <a:pt x="59531" y="1271588"/>
                  </a:lnTo>
                  <a:lnTo>
                    <a:pt x="71437" y="1288256"/>
                  </a:lnTo>
                  <a:lnTo>
                    <a:pt x="92869" y="1302544"/>
                  </a:lnTo>
                  <a:lnTo>
                    <a:pt x="119062" y="1312069"/>
                  </a:lnTo>
                  <a:lnTo>
                    <a:pt x="145256" y="1312069"/>
                  </a:lnTo>
                  <a:lnTo>
                    <a:pt x="176212" y="1302544"/>
                  </a:lnTo>
                  <a:lnTo>
                    <a:pt x="195262" y="1285875"/>
                  </a:lnTo>
                  <a:lnTo>
                    <a:pt x="211931" y="1269206"/>
                  </a:lnTo>
                  <a:lnTo>
                    <a:pt x="230981" y="1235869"/>
                  </a:lnTo>
                  <a:lnTo>
                    <a:pt x="257175" y="1178719"/>
                  </a:lnTo>
                  <a:lnTo>
                    <a:pt x="290512" y="1090613"/>
                  </a:lnTo>
                  <a:lnTo>
                    <a:pt x="311944" y="1026319"/>
                  </a:lnTo>
                  <a:lnTo>
                    <a:pt x="333375" y="931069"/>
                  </a:lnTo>
                  <a:lnTo>
                    <a:pt x="359569" y="788194"/>
                  </a:lnTo>
                  <a:lnTo>
                    <a:pt x="371475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3411039D-D58E-7E44-91C3-5B62A6F8D8C7}"/>
                </a:ext>
              </a:extLst>
            </p:cNvPr>
            <p:cNvSpPr/>
            <p:nvPr/>
          </p:nvSpPr>
          <p:spPr>
            <a:xfrm>
              <a:off x="3557588" y="3676650"/>
              <a:ext cx="2616200" cy="554038"/>
            </a:xfrm>
            <a:custGeom>
              <a:avLst/>
              <a:gdLst>
                <a:gd name="connsiteX0" fmla="*/ 1516856 w 2616993"/>
                <a:gd name="connsiteY0" fmla="*/ 323850 h 554831"/>
                <a:gd name="connsiteX1" fmla="*/ 1871662 w 2616993"/>
                <a:gd name="connsiteY1" fmla="*/ 257175 h 554831"/>
                <a:gd name="connsiteX2" fmla="*/ 2155031 w 2616993"/>
                <a:gd name="connsiteY2" fmla="*/ 202406 h 554831"/>
                <a:gd name="connsiteX3" fmla="*/ 2190750 w 2616993"/>
                <a:gd name="connsiteY3" fmla="*/ 200025 h 554831"/>
                <a:gd name="connsiteX4" fmla="*/ 2216943 w 2616993"/>
                <a:gd name="connsiteY4" fmla="*/ 209550 h 554831"/>
                <a:gd name="connsiteX5" fmla="*/ 2231231 w 2616993"/>
                <a:gd name="connsiteY5" fmla="*/ 221456 h 554831"/>
                <a:gd name="connsiteX6" fmla="*/ 2593181 w 2616993"/>
                <a:gd name="connsiteY6" fmla="*/ 357188 h 554831"/>
                <a:gd name="connsiteX7" fmla="*/ 2607468 w 2616993"/>
                <a:gd name="connsiteY7" fmla="*/ 335756 h 554831"/>
                <a:gd name="connsiteX8" fmla="*/ 2616993 w 2616993"/>
                <a:gd name="connsiteY8" fmla="*/ 309563 h 554831"/>
                <a:gd name="connsiteX9" fmla="*/ 2614612 w 2616993"/>
                <a:gd name="connsiteY9" fmla="*/ 280988 h 554831"/>
                <a:gd name="connsiteX10" fmla="*/ 2605087 w 2616993"/>
                <a:gd name="connsiteY10" fmla="*/ 252413 h 554831"/>
                <a:gd name="connsiteX11" fmla="*/ 2595562 w 2616993"/>
                <a:gd name="connsiteY11" fmla="*/ 240506 h 554831"/>
                <a:gd name="connsiteX12" fmla="*/ 2576512 w 2616993"/>
                <a:gd name="connsiteY12" fmla="*/ 214313 h 554831"/>
                <a:gd name="connsiteX13" fmla="*/ 2547937 w 2616993"/>
                <a:gd name="connsiteY13" fmla="*/ 185738 h 554831"/>
                <a:gd name="connsiteX14" fmla="*/ 2500312 w 2616993"/>
                <a:gd name="connsiteY14" fmla="*/ 142875 h 554831"/>
                <a:gd name="connsiteX15" fmla="*/ 2433637 w 2616993"/>
                <a:gd name="connsiteY15" fmla="*/ 95250 h 554831"/>
                <a:gd name="connsiteX16" fmla="*/ 2328862 w 2616993"/>
                <a:gd name="connsiteY16" fmla="*/ 33338 h 554831"/>
                <a:gd name="connsiteX17" fmla="*/ 2264568 w 2616993"/>
                <a:gd name="connsiteY17" fmla="*/ 0 h 554831"/>
                <a:gd name="connsiteX18" fmla="*/ 2238375 w 2616993"/>
                <a:gd name="connsiteY18" fmla="*/ 7144 h 554831"/>
                <a:gd name="connsiteX19" fmla="*/ 2145506 w 2616993"/>
                <a:gd name="connsiteY19" fmla="*/ 42863 h 554831"/>
                <a:gd name="connsiteX20" fmla="*/ 2078831 w 2616993"/>
                <a:gd name="connsiteY20" fmla="*/ 66675 h 554831"/>
                <a:gd name="connsiteX21" fmla="*/ 1914525 w 2616993"/>
                <a:gd name="connsiteY21" fmla="*/ 92869 h 554831"/>
                <a:gd name="connsiteX22" fmla="*/ 1495425 w 2616993"/>
                <a:gd name="connsiteY22" fmla="*/ 152400 h 554831"/>
                <a:gd name="connsiteX23" fmla="*/ 1247775 w 2616993"/>
                <a:gd name="connsiteY23" fmla="*/ 178594 h 554831"/>
                <a:gd name="connsiteX24" fmla="*/ 976312 w 2616993"/>
                <a:gd name="connsiteY24" fmla="*/ 230981 h 554831"/>
                <a:gd name="connsiteX25" fmla="*/ 833437 w 2616993"/>
                <a:gd name="connsiteY25" fmla="*/ 257175 h 554831"/>
                <a:gd name="connsiteX26" fmla="*/ 659606 w 2616993"/>
                <a:gd name="connsiteY26" fmla="*/ 280988 h 554831"/>
                <a:gd name="connsiteX27" fmla="*/ 504825 w 2616993"/>
                <a:gd name="connsiteY27" fmla="*/ 300038 h 554831"/>
                <a:gd name="connsiteX28" fmla="*/ 400050 w 2616993"/>
                <a:gd name="connsiteY28" fmla="*/ 309563 h 554831"/>
                <a:gd name="connsiteX29" fmla="*/ 326231 w 2616993"/>
                <a:gd name="connsiteY29" fmla="*/ 314325 h 554831"/>
                <a:gd name="connsiteX30" fmla="*/ 264318 w 2616993"/>
                <a:gd name="connsiteY30" fmla="*/ 311944 h 554831"/>
                <a:gd name="connsiteX31" fmla="*/ 209550 w 2616993"/>
                <a:gd name="connsiteY31" fmla="*/ 302419 h 554831"/>
                <a:gd name="connsiteX32" fmla="*/ 169068 w 2616993"/>
                <a:gd name="connsiteY32" fmla="*/ 288131 h 554831"/>
                <a:gd name="connsiteX33" fmla="*/ 126206 w 2616993"/>
                <a:gd name="connsiteY33" fmla="*/ 266700 h 554831"/>
                <a:gd name="connsiteX34" fmla="*/ 92868 w 2616993"/>
                <a:gd name="connsiteY34" fmla="*/ 245269 h 554831"/>
                <a:gd name="connsiteX35" fmla="*/ 71437 w 2616993"/>
                <a:gd name="connsiteY35" fmla="*/ 223838 h 554831"/>
                <a:gd name="connsiteX36" fmla="*/ 57150 w 2616993"/>
                <a:gd name="connsiteY36" fmla="*/ 207169 h 554831"/>
                <a:gd name="connsiteX37" fmla="*/ 35718 w 2616993"/>
                <a:gd name="connsiteY37" fmla="*/ 195263 h 554831"/>
                <a:gd name="connsiteX38" fmla="*/ 14287 w 2616993"/>
                <a:gd name="connsiteY38" fmla="*/ 192881 h 554831"/>
                <a:gd name="connsiteX39" fmla="*/ 2381 w 2616993"/>
                <a:gd name="connsiteY39" fmla="*/ 200025 h 554831"/>
                <a:gd name="connsiteX40" fmla="*/ 0 w 2616993"/>
                <a:gd name="connsiteY40" fmla="*/ 230981 h 554831"/>
                <a:gd name="connsiteX41" fmla="*/ 9525 w 2616993"/>
                <a:gd name="connsiteY41" fmla="*/ 259556 h 554831"/>
                <a:gd name="connsiteX42" fmla="*/ 47625 w 2616993"/>
                <a:gd name="connsiteY42" fmla="*/ 328613 h 554831"/>
                <a:gd name="connsiteX43" fmla="*/ 88106 w 2616993"/>
                <a:gd name="connsiteY43" fmla="*/ 392906 h 554831"/>
                <a:gd name="connsiteX44" fmla="*/ 123825 w 2616993"/>
                <a:gd name="connsiteY44" fmla="*/ 435769 h 554831"/>
                <a:gd name="connsiteX45" fmla="*/ 180975 w 2616993"/>
                <a:gd name="connsiteY45" fmla="*/ 490538 h 554831"/>
                <a:gd name="connsiteX46" fmla="*/ 211931 w 2616993"/>
                <a:gd name="connsiteY46" fmla="*/ 519113 h 554831"/>
                <a:gd name="connsiteX47" fmla="*/ 240506 w 2616993"/>
                <a:gd name="connsiteY47" fmla="*/ 533400 h 554831"/>
                <a:gd name="connsiteX48" fmla="*/ 264318 w 2616993"/>
                <a:gd name="connsiteY48" fmla="*/ 542925 h 554831"/>
                <a:gd name="connsiteX49" fmla="*/ 304800 w 2616993"/>
                <a:gd name="connsiteY49" fmla="*/ 554831 h 554831"/>
                <a:gd name="connsiteX50" fmla="*/ 333375 w 2616993"/>
                <a:gd name="connsiteY50" fmla="*/ 554831 h 554831"/>
                <a:gd name="connsiteX51" fmla="*/ 371475 w 2616993"/>
                <a:gd name="connsiteY51" fmla="*/ 550069 h 554831"/>
                <a:gd name="connsiteX52" fmla="*/ 426243 w 2616993"/>
                <a:gd name="connsiteY52" fmla="*/ 535781 h 554831"/>
                <a:gd name="connsiteX53" fmla="*/ 812006 w 2616993"/>
                <a:gd name="connsiteY53" fmla="*/ 457200 h 554831"/>
                <a:gd name="connsiteX54" fmla="*/ 995362 w 2616993"/>
                <a:gd name="connsiteY54" fmla="*/ 416719 h 554831"/>
                <a:gd name="connsiteX55" fmla="*/ 1516856 w 2616993"/>
                <a:gd name="connsiteY55" fmla="*/ 32385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16993" h="554831">
                  <a:moveTo>
                    <a:pt x="1516856" y="323850"/>
                  </a:moveTo>
                  <a:lnTo>
                    <a:pt x="1871662" y="257175"/>
                  </a:lnTo>
                  <a:lnTo>
                    <a:pt x="2155031" y="202406"/>
                  </a:lnTo>
                  <a:lnTo>
                    <a:pt x="2190750" y="200025"/>
                  </a:lnTo>
                  <a:lnTo>
                    <a:pt x="2216943" y="209550"/>
                  </a:lnTo>
                  <a:lnTo>
                    <a:pt x="2231231" y="221456"/>
                  </a:lnTo>
                  <a:lnTo>
                    <a:pt x="2593181" y="357188"/>
                  </a:lnTo>
                  <a:lnTo>
                    <a:pt x="2607468" y="335756"/>
                  </a:lnTo>
                  <a:lnTo>
                    <a:pt x="2616993" y="309563"/>
                  </a:lnTo>
                  <a:lnTo>
                    <a:pt x="2614612" y="280988"/>
                  </a:lnTo>
                  <a:lnTo>
                    <a:pt x="2605087" y="252413"/>
                  </a:lnTo>
                  <a:lnTo>
                    <a:pt x="2595562" y="240506"/>
                  </a:lnTo>
                  <a:lnTo>
                    <a:pt x="2576512" y="214313"/>
                  </a:lnTo>
                  <a:lnTo>
                    <a:pt x="2547937" y="185738"/>
                  </a:lnTo>
                  <a:lnTo>
                    <a:pt x="2500312" y="142875"/>
                  </a:lnTo>
                  <a:lnTo>
                    <a:pt x="2433637" y="95250"/>
                  </a:lnTo>
                  <a:lnTo>
                    <a:pt x="2328862" y="33338"/>
                  </a:lnTo>
                  <a:lnTo>
                    <a:pt x="2264568" y="0"/>
                  </a:lnTo>
                  <a:lnTo>
                    <a:pt x="2238375" y="7144"/>
                  </a:lnTo>
                  <a:lnTo>
                    <a:pt x="2145506" y="42863"/>
                  </a:lnTo>
                  <a:lnTo>
                    <a:pt x="2078831" y="66675"/>
                  </a:lnTo>
                  <a:lnTo>
                    <a:pt x="1914525" y="92869"/>
                  </a:lnTo>
                  <a:lnTo>
                    <a:pt x="1495425" y="152400"/>
                  </a:lnTo>
                  <a:lnTo>
                    <a:pt x="1247775" y="178594"/>
                  </a:lnTo>
                  <a:lnTo>
                    <a:pt x="976312" y="230981"/>
                  </a:lnTo>
                  <a:lnTo>
                    <a:pt x="833437" y="257175"/>
                  </a:lnTo>
                  <a:lnTo>
                    <a:pt x="659606" y="280988"/>
                  </a:lnTo>
                  <a:lnTo>
                    <a:pt x="504825" y="300038"/>
                  </a:lnTo>
                  <a:lnTo>
                    <a:pt x="400050" y="309563"/>
                  </a:lnTo>
                  <a:lnTo>
                    <a:pt x="326231" y="314325"/>
                  </a:lnTo>
                  <a:lnTo>
                    <a:pt x="264318" y="311944"/>
                  </a:lnTo>
                  <a:lnTo>
                    <a:pt x="209550" y="302419"/>
                  </a:lnTo>
                  <a:lnTo>
                    <a:pt x="169068" y="288131"/>
                  </a:lnTo>
                  <a:lnTo>
                    <a:pt x="126206" y="266700"/>
                  </a:lnTo>
                  <a:lnTo>
                    <a:pt x="92868" y="245269"/>
                  </a:lnTo>
                  <a:lnTo>
                    <a:pt x="71437" y="223838"/>
                  </a:lnTo>
                  <a:lnTo>
                    <a:pt x="57150" y="207169"/>
                  </a:lnTo>
                  <a:lnTo>
                    <a:pt x="35718" y="195263"/>
                  </a:lnTo>
                  <a:lnTo>
                    <a:pt x="14287" y="192881"/>
                  </a:lnTo>
                  <a:lnTo>
                    <a:pt x="2381" y="200025"/>
                  </a:lnTo>
                  <a:lnTo>
                    <a:pt x="0" y="230981"/>
                  </a:lnTo>
                  <a:lnTo>
                    <a:pt x="9525" y="259556"/>
                  </a:lnTo>
                  <a:lnTo>
                    <a:pt x="47625" y="328613"/>
                  </a:lnTo>
                  <a:lnTo>
                    <a:pt x="88106" y="392906"/>
                  </a:lnTo>
                  <a:lnTo>
                    <a:pt x="123825" y="435769"/>
                  </a:lnTo>
                  <a:lnTo>
                    <a:pt x="180975" y="490538"/>
                  </a:lnTo>
                  <a:lnTo>
                    <a:pt x="211931" y="519113"/>
                  </a:lnTo>
                  <a:lnTo>
                    <a:pt x="240506" y="533400"/>
                  </a:lnTo>
                  <a:lnTo>
                    <a:pt x="264318" y="542925"/>
                  </a:lnTo>
                  <a:lnTo>
                    <a:pt x="304800" y="554831"/>
                  </a:lnTo>
                  <a:lnTo>
                    <a:pt x="333375" y="554831"/>
                  </a:lnTo>
                  <a:lnTo>
                    <a:pt x="371475" y="550069"/>
                  </a:lnTo>
                  <a:lnTo>
                    <a:pt x="426243" y="535781"/>
                  </a:lnTo>
                  <a:lnTo>
                    <a:pt x="812006" y="457200"/>
                  </a:lnTo>
                  <a:lnTo>
                    <a:pt x="995362" y="416719"/>
                  </a:lnTo>
                  <a:lnTo>
                    <a:pt x="1516856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59B0653C-BAB1-5D40-96D6-C1649640AE88}"/>
                </a:ext>
              </a:extLst>
            </p:cNvPr>
            <p:cNvSpPr/>
            <p:nvPr/>
          </p:nvSpPr>
          <p:spPr>
            <a:xfrm>
              <a:off x="3038475" y="2668588"/>
              <a:ext cx="4086225" cy="584200"/>
            </a:xfrm>
            <a:custGeom>
              <a:avLst/>
              <a:gdLst>
                <a:gd name="connsiteX0" fmla="*/ 1366501 w 4085907"/>
                <a:gd name="connsiteY0" fmla="*/ 261743 h 584672"/>
                <a:gd name="connsiteX1" fmla="*/ 1900185 w 4085907"/>
                <a:gd name="connsiteY1" fmla="*/ 197157 h 584672"/>
                <a:gd name="connsiteX2" fmla="*/ 2393077 w 4085907"/>
                <a:gd name="connsiteY2" fmla="*/ 139370 h 584672"/>
                <a:gd name="connsiteX3" fmla="*/ 2501853 w 4085907"/>
                <a:gd name="connsiteY3" fmla="*/ 115575 h 584672"/>
                <a:gd name="connsiteX4" fmla="*/ 2845178 w 4085907"/>
                <a:gd name="connsiteY4" fmla="*/ 91780 h 584672"/>
                <a:gd name="connsiteX5" fmla="*/ 3219096 w 4085907"/>
                <a:gd name="connsiteY5" fmla="*/ 64586 h 584672"/>
                <a:gd name="connsiteX6" fmla="*/ 3406055 w 4085907"/>
                <a:gd name="connsiteY6" fmla="*/ 50989 h 584672"/>
                <a:gd name="connsiteX7" fmla="*/ 3436649 w 4085907"/>
                <a:gd name="connsiteY7" fmla="*/ 50989 h 584672"/>
                <a:gd name="connsiteX8" fmla="*/ 3474040 w 4085907"/>
                <a:gd name="connsiteY8" fmla="*/ 37392 h 584672"/>
                <a:gd name="connsiteX9" fmla="*/ 3535227 w 4085907"/>
                <a:gd name="connsiteY9" fmla="*/ 10198 h 584672"/>
                <a:gd name="connsiteX10" fmla="*/ 3572619 w 4085907"/>
                <a:gd name="connsiteY10" fmla="*/ 0 h 584672"/>
                <a:gd name="connsiteX11" fmla="*/ 3596414 w 4085907"/>
                <a:gd name="connsiteY11" fmla="*/ 0 h 584672"/>
                <a:gd name="connsiteX12" fmla="*/ 3633806 w 4085907"/>
                <a:gd name="connsiteY12" fmla="*/ 3400 h 584672"/>
                <a:gd name="connsiteX13" fmla="*/ 3674597 w 4085907"/>
                <a:gd name="connsiteY13" fmla="*/ 16997 h 584672"/>
                <a:gd name="connsiteX14" fmla="*/ 3694992 w 4085907"/>
                <a:gd name="connsiteY14" fmla="*/ 30594 h 584672"/>
                <a:gd name="connsiteX15" fmla="*/ 3735783 w 4085907"/>
                <a:gd name="connsiteY15" fmla="*/ 71385 h 584672"/>
                <a:gd name="connsiteX16" fmla="*/ 3834362 w 4085907"/>
                <a:gd name="connsiteY16" fmla="*/ 169963 h 584672"/>
                <a:gd name="connsiteX17" fmla="*/ 3963533 w 4085907"/>
                <a:gd name="connsiteY17" fmla="*/ 299135 h 584672"/>
                <a:gd name="connsiteX18" fmla="*/ 4024720 w 4085907"/>
                <a:gd name="connsiteY18" fmla="*/ 363721 h 584672"/>
                <a:gd name="connsiteX19" fmla="*/ 4058713 w 4085907"/>
                <a:gd name="connsiteY19" fmla="*/ 407911 h 584672"/>
                <a:gd name="connsiteX20" fmla="*/ 4079108 w 4085907"/>
                <a:gd name="connsiteY20" fmla="*/ 441904 h 584672"/>
                <a:gd name="connsiteX21" fmla="*/ 4082507 w 4085907"/>
                <a:gd name="connsiteY21" fmla="*/ 455501 h 584672"/>
                <a:gd name="connsiteX22" fmla="*/ 4085907 w 4085907"/>
                <a:gd name="connsiteY22" fmla="*/ 479296 h 584672"/>
                <a:gd name="connsiteX23" fmla="*/ 4072310 w 4085907"/>
                <a:gd name="connsiteY23" fmla="*/ 506490 h 584672"/>
                <a:gd name="connsiteX24" fmla="*/ 4048515 w 4085907"/>
                <a:gd name="connsiteY24" fmla="*/ 530284 h 584672"/>
                <a:gd name="connsiteX25" fmla="*/ 4028119 w 4085907"/>
                <a:gd name="connsiteY25" fmla="*/ 537083 h 584672"/>
                <a:gd name="connsiteX26" fmla="*/ 4017922 w 4085907"/>
                <a:gd name="connsiteY26" fmla="*/ 537083 h 584672"/>
                <a:gd name="connsiteX27" fmla="*/ 3980530 w 4085907"/>
                <a:gd name="connsiteY27" fmla="*/ 530284 h 584672"/>
                <a:gd name="connsiteX28" fmla="*/ 3912545 w 4085907"/>
                <a:gd name="connsiteY28" fmla="*/ 520087 h 584672"/>
                <a:gd name="connsiteX29" fmla="*/ 3841160 w 4085907"/>
                <a:gd name="connsiteY29" fmla="*/ 513288 h 584672"/>
                <a:gd name="connsiteX30" fmla="*/ 3783373 w 4085907"/>
                <a:gd name="connsiteY30" fmla="*/ 520087 h 584672"/>
                <a:gd name="connsiteX31" fmla="*/ 3511432 w 4085907"/>
                <a:gd name="connsiteY31" fmla="*/ 268542 h 584672"/>
                <a:gd name="connsiteX32" fmla="*/ 3477440 w 4085907"/>
                <a:gd name="connsiteY32" fmla="*/ 251545 h 584672"/>
                <a:gd name="connsiteX33" fmla="*/ 3409455 w 4085907"/>
                <a:gd name="connsiteY33" fmla="*/ 248146 h 584672"/>
                <a:gd name="connsiteX34" fmla="*/ 3191902 w 4085907"/>
                <a:gd name="connsiteY34" fmla="*/ 258344 h 584672"/>
                <a:gd name="connsiteX35" fmla="*/ 2865574 w 4085907"/>
                <a:gd name="connsiteY35" fmla="*/ 271941 h 584672"/>
                <a:gd name="connsiteX36" fmla="*/ 2529047 w 4085907"/>
                <a:gd name="connsiteY36" fmla="*/ 295736 h 584672"/>
                <a:gd name="connsiteX37" fmla="*/ 2263905 w 4085907"/>
                <a:gd name="connsiteY37" fmla="*/ 319530 h 584672"/>
                <a:gd name="connsiteX38" fmla="*/ 1900185 w 4085907"/>
                <a:gd name="connsiteY38" fmla="*/ 356922 h 584672"/>
                <a:gd name="connsiteX39" fmla="*/ 1570457 w 4085907"/>
                <a:gd name="connsiteY39" fmla="*/ 397713 h 584672"/>
                <a:gd name="connsiteX40" fmla="*/ 1152348 w 4085907"/>
                <a:gd name="connsiteY40" fmla="*/ 455501 h 584672"/>
                <a:gd name="connsiteX41" fmla="*/ 673053 w 4085907"/>
                <a:gd name="connsiteY41" fmla="*/ 526885 h 584672"/>
                <a:gd name="connsiteX42" fmla="*/ 353523 w 4085907"/>
                <a:gd name="connsiteY42" fmla="*/ 571075 h 584672"/>
                <a:gd name="connsiteX43" fmla="*/ 258344 w 4085907"/>
                <a:gd name="connsiteY43" fmla="*/ 584672 h 584672"/>
                <a:gd name="connsiteX44" fmla="*/ 200556 w 4085907"/>
                <a:gd name="connsiteY44" fmla="*/ 581273 h 584672"/>
                <a:gd name="connsiteX45" fmla="*/ 135971 w 4085907"/>
                <a:gd name="connsiteY45" fmla="*/ 567676 h 584672"/>
                <a:gd name="connsiteX46" fmla="*/ 88381 w 4085907"/>
                <a:gd name="connsiteY46" fmla="*/ 554079 h 584672"/>
                <a:gd name="connsiteX47" fmla="*/ 13597 w 4085907"/>
                <a:gd name="connsiteY47" fmla="*/ 530284 h 584672"/>
                <a:gd name="connsiteX48" fmla="*/ 0 w 4085907"/>
                <a:gd name="connsiteY48" fmla="*/ 377318 h 584672"/>
                <a:gd name="connsiteX49" fmla="*/ 129172 w 4085907"/>
                <a:gd name="connsiteY49" fmla="*/ 401113 h 584672"/>
                <a:gd name="connsiteX50" fmla="*/ 166564 w 4085907"/>
                <a:gd name="connsiteY50" fmla="*/ 404512 h 584672"/>
                <a:gd name="connsiteX51" fmla="*/ 363721 w 4085907"/>
                <a:gd name="connsiteY51" fmla="*/ 384116 h 584672"/>
                <a:gd name="connsiteX52" fmla="*/ 812423 w 4085907"/>
                <a:gd name="connsiteY52" fmla="*/ 329728 h 584672"/>
                <a:gd name="connsiteX53" fmla="*/ 1301916 w 4085907"/>
                <a:gd name="connsiteY53" fmla="*/ 268542 h 584672"/>
                <a:gd name="connsiteX54" fmla="*/ 1366501 w 4085907"/>
                <a:gd name="connsiteY54" fmla="*/ 261743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85907" h="584672">
                  <a:moveTo>
                    <a:pt x="1366501" y="261743"/>
                  </a:moveTo>
                  <a:lnTo>
                    <a:pt x="1900185" y="197157"/>
                  </a:lnTo>
                  <a:lnTo>
                    <a:pt x="2393077" y="139370"/>
                  </a:lnTo>
                  <a:lnTo>
                    <a:pt x="2501853" y="115575"/>
                  </a:lnTo>
                  <a:lnTo>
                    <a:pt x="2845178" y="91780"/>
                  </a:lnTo>
                  <a:lnTo>
                    <a:pt x="3219096" y="64586"/>
                  </a:lnTo>
                  <a:lnTo>
                    <a:pt x="3406055" y="50989"/>
                  </a:lnTo>
                  <a:lnTo>
                    <a:pt x="3436649" y="50989"/>
                  </a:lnTo>
                  <a:lnTo>
                    <a:pt x="3474040" y="37392"/>
                  </a:lnTo>
                  <a:lnTo>
                    <a:pt x="3535227" y="10198"/>
                  </a:lnTo>
                  <a:lnTo>
                    <a:pt x="3572619" y="0"/>
                  </a:lnTo>
                  <a:lnTo>
                    <a:pt x="3596414" y="0"/>
                  </a:lnTo>
                  <a:lnTo>
                    <a:pt x="3633806" y="3400"/>
                  </a:lnTo>
                  <a:lnTo>
                    <a:pt x="3674597" y="16997"/>
                  </a:lnTo>
                  <a:lnTo>
                    <a:pt x="3694992" y="30594"/>
                  </a:lnTo>
                  <a:lnTo>
                    <a:pt x="3735783" y="71385"/>
                  </a:lnTo>
                  <a:lnTo>
                    <a:pt x="3834362" y="169963"/>
                  </a:lnTo>
                  <a:lnTo>
                    <a:pt x="3963533" y="299135"/>
                  </a:lnTo>
                  <a:lnTo>
                    <a:pt x="4024720" y="363721"/>
                  </a:lnTo>
                  <a:lnTo>
                    <a:pt x="4058713" y="407911"/>
                  </a:lnTo>
                  <a:lnTo>
                    <a:pt x="4079108" y="441904"/>
                  </a:lnTo>
                  <a:lnTo>
                    <a:pt x="4082507" y="455501"/>
                  </a:lnTo>
                  <a:lnTo>
                    <a:pt x="4085907" y="479296"/>
                  </a:lnTo>
                  <a:lnTo>
                    <a:pt x="4072310" y="506490"/>
                  </a:lnTo>
                  <a:lnTo>
                    <a:pt x="4048515" y="530284"/>
                  </a:lnTo>
                  <a:lnTo>
                    <a:pt x="4028119" y="537083"/>
                  </a:lnTo>
                  <a:lnTo>
                    <a:pt x="4017922" y="537083"/>
                  </a:lnTo>
                  <a:lnTo>
                    <a:pt x="3980530" y="530284"/>
                  </a:lnTo>
                  <a:lnTo>
                    <a:pt x="3912545" y="520087"/>
                  </a:lnTo>
                  <a:lnTo>
                    <a:pt x="3841160" y="513288"/>
                  </a:lnTo>
                  <a:lnTo>
                    <a:pt x="3783373" y="520087"/>
                  </a:lnTo>
                  <a:lnTo>
                    <a:pt x="3511432" y="268542"/>
                  </a:lnTo>
                  <a:lnTo>
                    <a:pt x="3477440" y="251545"/>
                  </a:lnTo>
                  <a:lnTo>
                    <a:pt x="3409455" y="248146"/>
                  </a:lnTo>
                  <a:lnTo>
                    <a:pt x="3191902" y="258344"/>
                  </a:lnTo>
                  <a:lnTo>
                    <a:pt x="2865574" y="271941"/>
                  </a:lnTo>
                  <a:lnTo>
                    <a:pt x="2529047" y="295736"/>
                  </a:lnTo>
                  <a:lnTo>
                    <a:pt x="2263905" y="319530"/>
                  </a:lnTo>
                  <a:lnTo>
                    <a:pt x="1900185" y="356922"/>
                  </a:lnTo>
                  <a:lnTo>
                    <a:pt x="1570457" y="397713"/>
                  </a:lnTo>
                  <a:lnTo>
                    <a:pt x="1152348" y="455501"/>
                  </a:lnTo>
                  <a:lnTo>
                    <a:pt x="673053" y="526885"/>
                  </a:lnTo>
                  <a:lnTo>
                    <a:pt x="353523" y="571075"/>
                  </a:lnTo>
                  <a:lnTo>
                    <a:pt x="258344" y="584672"/>
                  </a:lnTo>
                  <a:lnTo>
                    <a:pt x="200556" y="581273"/>
                  </a:lnTo>
                  <a:lnTo>
                    <a:pt x="135971" y="567676"/>
                  </a:lnTo>
                  <a:lnTo>
                    <a:pt x="88381" y="554079"/>
                  </a:lnTo>
                  <a:lnTo>
                    <a:pt x="13597" y="530284"/>
                  </a:lnTo>
                  <a:lnTo>
                    <a:pt x="0" y="377318"/>
                  </a:lnTo>
                  <a:lnTo>
                    <a:pt x="129172" y="401113"/>
                  </a:lnTo>
                  <a:lnTo>
                    <a:pt x="166564" y="404512"/>
                  </a:lnTo>
                  <a:lnTo>
                    <a:pt x="363721" y="384116"/>
                  </a:lnTo>
                  <a:lnTo>
                    <a:pt x="812423" y="329728"/>
                  </a:lnTo>
                  <a:lnTo>
                    <a:pt x="1301916" y="268542"/>
                  </a:lnTo>
                  <a:lnTo>
                    <a:pt x="1366501" y="261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9866FCB8-AB0E-7E41-8F7D-590DC462D4B2}"/>
                </a:ext>
              </a:extLst>
            </p:cNvPr>
            <p:cNvSpPr/>
            <p:nvPr/>
          </p:nvSpPr>
          <p:spPr>
            <a:xfrm>
              <a:off x="6138863" y="2890838"/>
              <a:ext cx="723900" cy="682625"/>
            </a:xfrm>
            <a:custGeom>
              <a:avLst/>
              <a:gdLst>
                <a:gd name="connsiteX0" fmla="*/ 300037 w 723900"/>
                <a:gd name="connsiteY0" fmla="*/ 238125 h 683418"/>
                <a:gd name="connsiteX1" fmla="*/ 361950 w 723900"/>
                <a:gd name="connsiteY1" fmla="*/ 157162 h 683418"/>
                <a:gd name="connsiteX2" fmla="*/ 392906 w 723900"/>
                <a:gd name="connsiteY2" fmla="*/ 116681 h 683418"/>
                <a:gd name="connsiteX3" fmla="*/ 409575 w 723900"/>
                <a:gd name="connsiteY3" fmla="*/ 88106 h 683418"/>
                <a:gd name="connsiteX4" fmla="*/ 414337 w 723900"/>
                <a:gd name="connsiteY4" fmla="*/ 69056 h 683418"/>
                <a:gd name="connsiteX5" fmla="*/ 414337 w 723900"/>
                <a:gd name="connsiteY5" fmla="*/ 35718 h 683418"/>
                <a:gd name="connsiteX6" fmla="*/ 414337 w 723900"/>
                <a:gd name="connsiteY6" fmla="*/ 0 h 683418"/>
                <a:gd name="connsiteX7" fmla="*/ 723900 w 723900"/>
                <a:gd name="connsiteY7" fmla="*/ 290512 h 683418"/>
                <a:gd name="connsiteX8" fmla="*/ 681037 w 723900"/>
                <a:gd name="connsiteY8" fmla="*/ 297656 h 683418"/>
                <a:gd name="connsiteX9" fmla="*/ 640556 w 723900"/>
                <a:gd name="connsiteY9" fmla="*/ 314325 h 683418"/>
                <a:gd name="connsiteX10" fmla="*/ 535781 w 723900"/>
                <a:gd name="connsiteY10" fmla="*/ 378618 h 683418"/>
                <a:gd name="connsiteX11" fmla="*/ 173831 w 723900"/>
                <a:gd name="connsiteY11" fmla="*/ 602456 h 683418"/>
                <a:gd name="connsiteX12" fmla="*/ 45243 w 723900"/>
                <a:gd name="connsiteY12" fmla="*/ 678656 h 683418"/>
                <a:gd name="connsiteX13" fmla="*/ 28575 w 723900"/>
                <a:gd name="connsiteY13" fmla="*/ 683418 h 683418"/>
                <a:gd name="connsiteX14" fmla="*/ 11906 w 723900"/>
                <a:gd name="connsiteY14" fmla="*/ 683418 h 683418"/>
                <a:gd name="connsiteX15" fmla="*/ 2381 w 723900"/>
                <a:gd name="connsiteY15" fmla="*/ 673893 h 683418"/>
                <a:gd name="connsiteX16" fmla="*/ 0 w 723900"/>
                <a:gd name="connsiteY16" fmla="*/ 657225 h 683418"/>
                <a:gd name="connsiteX17" fmla="*/ 11906 w 723900"/>
                <a:gd name="connsiteY17" fmla="*/ 628650 h 683418"/>
                <a:gd name="connsiteX18" fmla="*/ 61912 w 723900"/>
                <a:gd name="connsiteY18" fmla="*/ 557212 h 683418"/>
                <a:gd name="connsiteX19" fmla="*/ 185737 w 723900"/>
                <a:gd name="connsiteY19" fmla="*/ 397668 h 683418"/>
                <a:gd name="connsiteX20" fmla="*/ 300037 w 723900"/>
                <a:gd name="connsiteY20" fmla="*/ 23812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3900" h="683418">
                  <a:moveTo>
                    <a:pt x="300037" y="238125"/>
                  </a:moveTo>
                  <a:lnTo>
                    <a:pt x="361950" y="157162"/>
                  </a:lnTo>
                  <a:lnTo>
                    <a:pt x="392906" y="116681"/>
                  </a:lnTo>
                  <a:lnTo>
                    <a:pt x="409575" y="88106"/>
                  </a:lnTo>
                  <a:lnTo>
                    <a:pt x="414337" y="69056"/>
                  </a:lnTo>
                  <a:lnTo>
                    <a:pt x="414337" y="35718"/>
                  </a:lnTo>
                  <a:lnTo>
                    <a:pt x="414337" y="0"/>
                  </a:lnTo>
                  <a:lnTo>
                    <a:pt x="723900" y="290512"/>
                  </a:lnTo>
                  <a:lnTo>
                    <a:pt x="681037" y="297656"/>
                  </a:lnTo>
                  <a:lnTo>
                    <a:pt x="640556" y="314325"/>
                  </a:lnTo>
                  <a:lnTo>
                    <a:pt x="535781" y="378618"/>
                  </a:lnTo>
                  <a:lnTo>
                    <a:pt x="173831" y="602456"/>
                  </a:lnTo>
                  <a:lnTo>
                    <a:pt x="45243" y="678656"/>
                  </a:lnTo>
                  <a:lnTo>
                    <a:pt x="28575" y="683418"/>
                  </a:lnTo>
                  <a:lnTo>
                    <a:pt x="11906" y="683418"/>
                  </a:lnTo>
                  <a:lnTo>
                    <a:pt x="2381" y="673893"/>
                  </a:lnTo>
                  <a:lnTo>
                    <a:pt x="0" y="657225"/>
                  </a:lnTo>
                  <a:lnTo>
                    <a:pt x="11906" y="628650"/>
                  </a:lnTo>
                  <a:lnTo>
                    <a:pt x="61912" y="557212"/>
                  </a:lnTo>
                  <a:lnTo>
                    <a:pt x="185737" y="397668"/>
                  </a:lnTo>
                  <a:lnTo>
                    <a:pt x="30003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85F77136-7F7F-D64B-A289-FE14F0056B73}"/>
                </a:ext>
              </a:extLst>
            </p:cNvPr>
            <p:cNvSpPr/>
            <p:nvPr/>
          </p:nvSpPr>
          <p:spPr>
            <a:xfrm>
              <a:off x="5141913" y="3876675"/>
              <a:ext cx="1025525" cy="2125663"/>
            </a:xfrm>
            <a:custGeom>
              <a:avLst/>
              <a:gdLst>
                <a:gd name="connsiteX0" fmla="*/ 793789 w 1026597"/>
                <a:gd name="connsiteY0" fmla="*/ 675983 h 2126120"/>
                <a:gd name="connsiteX1" fmla="*/ 844278 w 1026597"/>
                <a:gd name="connsiteY1" fmla="*/ 516103 h 2126120"/>
                <a:gd name="connsiteX2" fmla="*/ 886351 w 1026597"/>
                <a:gd name="connsiteY2" fmla="*/ 387077 h 2126120"/>
                <a:gd name="connsiteX3" fmla="*/ 905986 w 1026597"/>
                <a:gd name="connsiteY3" fmla="*/ 316954 h 2126120"/>
                <a:gd name="connsiteX4" fmla="*/ 922815 w 1026597"/>
                <a:gd name="connsiteY4" fmla="*/ 260856 h 2126120"/>
                <a:gd name="connsiteX5" fmla="*/ 936840 w 1026597"/>
                <a:gd name="connsiteY5" fmla="*/ 230002 h 2126120"/>
                <a:gd name="connsiteX6" fmla="*/ 950864 w 1026597"/>
                <a:gd name="connsiteY6" fmla="*/ 207563 h 2126120"/>
                <a:gd name="connsiteX7" fmla="*/ 970498 w 1026597"/>
                <a:gd name="connsiteY7" fmla="*/ 185124 h 2126120"/>
                <a:gd name="connsiteX8" fmla="*/ 992938 w 1026597"/>
                <a:gd name="connsiteY8" fmla="*/ 168294 h 2126120"/>
                <a:gd name="connsiteX9" fmla="*/ 1012572 w 1026597"/>
                <a:gd name="connsiteY9" fmla="*/ 154270 h 2126120"/>
                <a:gd name="connsiteX10" fmla="*/ 1026597 w 1026597"/>
                <a:gd name="connsiteY10" fmla="*/ 126221 h 2126120"/>
                <a:gd name="connsiteX11" fmla="*/ 611470 w 1026597"/>
                <a:gd name="connsiteY11" fmla="*/ 0 h 2126120"/>
                <a:gd name="connsiteX12" fmla="*/ 633910 w 1026597"/>
                <a:gd name="connsiteY12" fmla="*/ 8415 h 2126120"/>
                <a:gd name="connsiteX13" fmla="*/ 645129 w 1026597"/>
                <a:gd name="connsiteY13" fmla="*/ 22439 h 2126120"/>
                <a:gd name="connsiteX14" fmla="*/ 661959 w 1026597"/>
                <a:gd name="connsiteY14" fmla="*/ 44878 h 2126120"/>
                <a:gd name="connsiteX15" fmla="*/ 673178 w 1026597"/>
                <a:gd name="connsiteY15" fmla="*/ 75732 h 2126120"/>
                <a:gd name="connsiteX16" fmla="*/ 675983 w 1026597"/>
                <a:gd name="connsiteY16" fmla="*/ 109391 h 2126120"/>
                <a:gd name="connsiteX17" fmla="*/ 675983 w 1026597"/>
                <a:gd name="connsiteY17" fmla="*/ 154270 h 2126120"/>
                <a:gd name="connsiteX18" fmla="*/ 670373 w 1026597"/>
                <a:gd name="connsiteY18" fmla="*/ 224392 h 2126120"/>
                <a:gd name="connsiteX19" fmla="*/ 653544 w 1026597"/>
                <a:gd name="connsiteY19" fmla="*/ 316954 h 2126120"/>
                <a:gd name="connsiteX20" fmla="*/ 628300 w 1026597"/>
                <a:gd name="connsiteY20" fmla="*/ 420736 h 2126120"/>
                <a:gd name="connsiteX21" fmla="*/ 575006 w 1026597"/>
                <a:gd name="connsiteY21" fmla="*/ 600250 h 2126120"/>
                <a:gd name="connsiteX22" fmla="*/ 524518 w 1026597"/>
                <a:gd name="connsiteY22" fmla="*/ 748910 h 2126120"/>
                <a:gd name="connsiteX23" fmla="*/ 454395 w 1026597"/>
                <a:gd name="connsiteY23" fmla="*/ 956473 h 2126120"/>
                <a:gd name="connsiteX24" fmla="*/ 370248 w 1026597"/>
                <a:gd name="connsiteY24" fmla="*/ 1172451 h 2126120"/>
                <a:gd name="connsiteX25" fmla="*/ 269271 w 1026597"/>
                <a:gd name="connsiteY25" fmla="*/ 1399649 h 2126120"/>
                <a:gd name="connsiteX26" fmla="*/ 207564 w 1026597"/>
                <a:gd name="connsiteY26" fmla="*/ 1511845 h 2126120"/>
                <a:gd name="connsiteX27" fmla="*/ 165490 w 1026597"/>
                <a:gd name="connsiteY27" fmla="*/ 1576358 h 2126120"/>
                <a:gd name="connsiteX28" fmla="*/ 143051 w 1026597"/>
                <a:gd name="connsiteY28" fmla="*/ 1604407 h 2126120"/>
                <a:gd name="connsiteX29" fmla="*/ 117806 w 1026597"/>
                <a:gd name="connsiteY29" fmla="*/ 1629651 h 2126120"/>
                <a:gd name="connsiteX30" fmla="*/ 86952 w 1026597"/>
                <a:gd name="connsiteY30" fmla="*/ 1646481 h 2126120"/>
                <a:gd name="connsiteX31" fmla="*/ 47684 w 1026597"/>
                <a:gd name="connsiteY31" fmla="*/ 1657700 h 2126120"/>
                <a:gd name="connsiteX32" fmla="*/ 0 w 1026597"/>
                <a:gd name="connsiteY32" fmla="*/ 2016729 h 2126120"/>
                <a:gd name="connsiteX33" fmla="*/ 22440 w 1026597"/>
                <a:gd name="connsiteY33" fmla="*/ 2067217 h 2126120"/>
                <a:gd name="connsiteX34" fmla="*/ 30854 w 1026597"/>
                <a:gd name="connsiteY34" fmla="*/ 2086851 h 2126120"/>
                <a:gd name="connsiteX35" fmla="*/ 44879 w 1026597"/>
                <a:gd name="connsiteY35" fmla="*/ 2103681 h 2126120"/>
                <a:gd name="connsiteX36" fmla="*/ 56098 w 1026597"/>
                <a:gd name="connsiteY36" fmla="*/ 2114900 h 2126120"/>
                <a:gd name="connsiteX37" fmla="*/ 81343 w 1026597"/>
                <a:gd name="connsiteY37" fmla="*/ 2126120 h 2126120"/>
                <a:gd name="connsiteX38" fmla="*/ 98172 w 1026597"/>
                <a:gd name="connsiteY38" fmla="*/ 2126120 h 2126120"/>
                <a:gd name="connsiteX39" fmla="*/ 117806 w 1026597"/>
                <a:gd name="connsiteY39" fmla="*/ 2117705 h 2126120"/>
                <a:gd name="connsiteX40" fmla="*/ 173905 w 1026597"/>
                <a:gd name="connsiteY40" fmla="*/ 2064412 h 2126120"/>
                <a:gd name="connsiteX41" fmla="*/ 249637 w 1026597"/>
                <a:gd name="connsiteY41" fmla="*/ 1971850 h 2126120"/>
                <a:gd name="connsiteX42" fmla="*/ 291711 w 1026597"/>
                <a:gd name="connsiteY42" fmla="*/ 1912947 h 2126120"/>
                <a:gd name="connsiteX43" fmla="*/ 339394 w 1026597"/>
                <a:gd name="connsiteY43" fmla="*/ 1834410 h 2126120"/>
                <a:gd name="connsiteX44" fmla="*/ 384273 w 1026597"/>
                <a:gd name="connsiteY44" fmla="*/ 1744653 h 2126120"/>
                <a:gd name="connsiteX45" fmla="*/ 482444 w 1026597"/>
                <a:gd name="connsiteY45" fmla="*/ 1528675 h 2126120"/>
                <a:gd name="connsiteX46" fmla="*/ 597446 w 1026597"/>
                <a:gd name="connsiteY46" fmla="*/ 1262208 h 2126120"/>
                <a:gd name="connsiteX47" fmla="*/ 659154 w 1026597"/>
                <a:gd name="connsiteY47" fmla="*/ 1096719 h 2126120"/>
                <a:gd name="connsiteX48" fmla="*/ 690008 w 1026597"/>
                <a:gd name="connsiteY48" fmla="*/ 1006962 h 2126120"/>
                <a:gd name="connsiteX49" fmla="*/ 793789 w 1026597"/>
                <a:gd name="connsiteY49" fmla="*/ 675983 h 212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97" h="2126120">
                  <a:moveTo>
                    <a:pt x="793789" y="675983"/>
                  </a:moveTo>
                  <a:lnTo>
                    <a:pt x="844278" y="516103"/>
                  </a:lnTo>
                  <a:lnTo>
                    <a:pt x="886351" y="387077"/>
                  </a:lnTo>
                  <a:lnTo>
                    <a:pt x="905986" y="316954"/>
                  </a:lnTo>
                  <a:lnTo>
                    <a:pt x="922815" y="260856"/>
                  </a:lnTo>
                  <a:lnTo>
                    <a:pt x="936840" y="230002"/>
                  </a:lnTo>
                  <a:lnTo>
                    <a:pt x="950864" y="207563"/>
                  </a:lnTo>
                  <a:lnTo>
                    <a:pt x="970498" y="185124"/>
                  </a:lnTo>
                  <a:lnTo>
                    <a:pt x="992938" y="168294"/>
                  </a:lnTo>
                  <a:lnTo>
                    <a:pt x="1012572" y="154270"/>
                  </a:lnTo>
                  <a:lnTo>
                    <a:pt x="1026597" y="126221"/>
                  </a:lnTo>
                  <a:lnTo>
                    <a:pt x="611470" y="0"/>
                  </a:lnTo>
                  <a:lnTo>
                    <a:pt x="633910" y="8415"/>
                  </a:lnTo>
                  <a:lnTo>
                    <a:pt x="645129" y="22439"/>
                  </a:lnTo>
                  <a:lnTo>
                    <a:pt x="661959" y="44878"/>
                  </a:lnTo>
                  <a:lnTo>
                    <a:pt x="673178" y="75732"/>
                  </a:lnTo>
                  <a:lnTo>
                    <a:pt x="675983" y="109391"/>
                  </a:lnTo>
                  <a:lnTo>
                    <a:pt x="675983" y="154270"/>
                  </a:lnTo>
                  <a:lnTo>
                    <a:pt x="670373" y="224392"/>
                  </a:lnTo>
                  <a:lnTo>
                    <a:pt x="653544" y="316954"/>
                  </a:lnTo>
                  <a:lnTo>
                    <a:pt x="628300" y="420736"/>
                  </a:lnTo>
                  <a:lnTo>
                    <a:pt x="575006" y="600250"/>
                  </a:lnTo>
                  <a:lnTo>
                    <a:pt x="524518" y="748910"/>
                  </a:lnTo>
                  <a:lnTo>
                    <a:pt x="454395" y="956473"/>
                  </a:lnTo>
                  <a:lnTo>
                    <a:pt x="370248" y="1172451"/>
                  </a:lnTo>
                  <a:lnTo>
                    <a:pt x="269271" y="1399649"/>
                  </a:lnTo>
                  <a:lnTo>
                    <a:pt x="207564" y="1511845"/>
                  </a:lnTo>
                  <a:lnTo>
                    <a:pt x="165490" y="1576358"/>
                  </a:lnTo>
                  <a:lnTo>
                    <a:pt x="143051" y="1604407"/>
                  </a:lnTo>
                  <a:lnTo>
                    <a:pt x="117806" y="1629651"/>
                  </a:lnTo>
                  <a:lnTo>
                    <a:pt x="86952" y="1646481"/>
                  </a:lnTo>
                  <a:lnTo>
                    <a:pt x="47684" y="1657700"/>
                  </a:lnTo>
                  <a:lnTo>
                    <a:pt x="0" y="2016729"/>
                  </a:lnTo>
                  <a:lnTo>
                    <a:pt x="22440" y="2067217"/>
                  </a:lnTo>
                  <a:lnTo>
                    <a:pt x="30854" y="2086851"/>
                  </a:lnTo>
                  <a:lnTo>
                    <a:pt x="44879" y="2103681"/>
                  </a:lnTo>
                  <a:lnTo>
                    <a:pt x="56098" y="2114900"/>
                  </a:lnTo>
                  <a:lnTo>
                    <a:pt x="81343" y="2126120"/>
                  </a:lnTo>
                  <a:lnTo>
                    <a:pt x="98172" y="2126120"/>
                  </a:lnTo>
                  <a:lnTo>
                    <a:pt x="117806" y="2117705"/>
                  </a:lnTo>
                  <a:lnTo>
                    <a:pt x="173905" y="2064412"/>
                  </a:lnTo>
                  <a:lnTo>
                    <a:pt x="249637" y="1971850"/>
                  </a:lnTo>
                  <a:lnTo>
                    <a:pt x="291711" y="1912947"/>
                  </a:lnTo>
                  <a:lnTo>
                    <a:pt x="339394" y="1834410"/>
                  </a:lnTo>
                  <a:lnTo>
                    <a:pt x="384273" y="1744653"/>
                  </a:lnTo>
                  <a:lnTo>
                    <a:pt x="482444" y="1528675"/>
                  </a:lnTo>
                  <a:lnTo>
                    <a:pt x="597446" y="1262208"/>
                  </a:lnTo>
                  <a:lnTo>
                    <a:pt x="659154" y="1096719"/>
                  </a:lnTo>
                  <a:lnTo>
                    <a:pt x="690008" y="1006962"/>
                  </a:lnTo>
                  <a:lnTo>
                    <a:pt x="793789" y="675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A217C389-ABDB-DB49-9745-B69EF297696F}"/>
                </a:ext>
              </a:extLst>
            </p:cNvPr>
            <p:cNvSpPr/>
            <p:nvPr/>
          </p:nvSpPr>
          <p:spPr>
            <a:xfrm>
              <a:off x="4652963" y="5389563"/>
              <a:ext cx="595312" cy="555625"/>
            </a:xfrm>
            <a:custGeom>
              <a:avLst/>
              <a:gdLst>
                <a:gd name="connsiteX0" fmla="*/ 226218 w 595312"/>
                <a:gd name="connsiteY0" fmla="*/ 59531 h 557212"/>
                <a:gd name="connsiteX1" fmla="*/ 459581 w 595312"/>
                <a:gd name="connsiteY1" fmla="*/ 130969 h 557212"/>
                <a:gd name="connsiteX2" fmla="*/ 514350 w 595312"/>
                <a:gd name="connsiteY2" fmla="*/ 147637 h 557212"/>
                <a:gd name="connsiteX3" fmla="*/ 535781 w 595312"/>
                <a:gd name="connsiteY3" fmla="*/ 147637 h 557212"/>
                <a:gd name="connsiteX4" fmla="*/ 595312 w 595312"/>
                <a:gd name="connsiteY4" fmla="*/ 135731 h 557212"/>
                <a:gd name="connsiteX5" fmla="*/ 511968 w 595312"/>
                <a:gd name="connsiteY5" fmla="*/ 557212 h 557212"/>
                <a:gd name="connsiteX6" fmla="*/ 485775 w 595312"/>
                <a:gd name="connsiteY6" fmla="*/ 497681 h 557212"/>
                <a:gd name="connsiteX7" fmla="*/ 473868 w 595312"/>
                <a:gd name="connsiteY7" fmla="*/ 473869 h 557212"/>
                <a:gd name="connsiteX8" fmla="*/ 452437 w 595312"/>
                <a:gd name="connsiteY8" fmla="*/ 433387 h 557212"/>
                <a:gd name="connsiteX9" fmla="*/ 419100 w 595312"/>
                <a:gd name="connsiteY9" fmla="*/ 385762 h 557212"/>
                <a:gd name="connsiteX10" fmla="*/ 383381 w 595312"/>
                <a:gd name="connsiteY10" fmla="*/ 342900 h 557212"/>
                <a:gd name="connsiteX11" fmla="*/ 309562 w 595312"/>
                <a:gd name="connsiteY11" fmla="*/ 269081 h 557212"/>
                <a:gd name="connsiteX12" fmla="*/ 216693 w 595312"/>
                <a:gd name="connsiteY12" fmla="*/ 188119 h 557212"/>
                <a:gd name="connsiteX13" fmla="*/ 133350 w 595312"/>
                <a:gd name="connsiteY13" fmla="*/ 123825 h 557212"/>
                <a:gd name="connsiteX14" fmla="*/ 64293 w 595312"/>
                <a:gd name="connsiteY14" fmla="*/ 76200 h 557212"/>
                <a:gd name="connsiteX15" fmla="*/ 30956 w 595312"/>
                <a:gd name="connsiteY15" fmla="*/ 54769 h 557212"/>
                <a:gd name="connsiteX16" fmla="*/ 14287 w 595312"/>
                <a:gd name="connsiteY16" fmla="*/ 42862 h 557212"/>
                <a:gd name="connsiteX17" fmla="*/ 0 w 595312"/>
                <a:gd name="connsiteY17" fmla="*/ 21431 h 557212"/>
                <a:gd name="connsiteX18" fmla="*/ 2381 w 595312"/>
                <a:gd name="connsiteY18" fmla="*/ 11906 h 557212"/>
                <a:gd name="connsiteX19" fmla="*/ 9525 w 595312"/>
                <a:gd name="connsiteY19" fmla="*/ 2381 h 557212"/>
                <a:gd name="connsiteX20" fmla="*/ 23812 w 595312"/>
                <a:gd name="connsiteY20" fmla="*/ 0 h 557212"/>
                <a:gd name="connsiteX21" fmla="*/ 61912 w 595312"/>
                <a:gd name="connsiteY21" fmla="*/ 9525 h 557212"/>
                <a:gd name="connsiteX22" fmla="*/ 123825 w 595312"/>
                <a:gd name="connsiteY22" fmla="*/ 26194 h 557212"/>
                <a:gd name="connsiteX23" fmla="*/ 226218 w 595312"/>
                <a:gd name="connsiteY23" fmla="*/ 595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5312" h="557212">
                  <a:moveTo>
                    <a:pt x="226218" y="59531"/>
                  </a:moveTo>
                  <a:lnTo>
                    <a:pt x="459581" y="130969"/>
                  </a:lnTo>
                  <a:lnTo>
                    <a:pt x="514350" y="147637"/>
                  </a:lnTo>
                  <a:lnTo>
                    <a:pt x="535781" y="147637"/>
                  </a:lnTo>
                  <a:lnTo>
                    <a:pt x="595312" y="135731"/>
                  </a:lnTo>
                  <a:lnTo>
                    <a:pt x="511968" y="557212"/>
                  </a:lnTo>
                  <a:lnTo>
                    <a:pt x="485775" y="497681"/>
                  </a:lnTo>
                  <a:lnTo>
                    <a:pt x="473868" y="473869"/>
                  </a:lnTo>
                  <a:lnTo>
                    <a:pt x="452437" y="433387"/>
                  </a:lnTo>
                  <a:lnTo>
                    <a:pt x="419100" y="385762"/>
                  </a:lnTo>
                  <a:lnTo>
                    <a:pt x="383381" y="342900"/>
                  </a:lnTo>
                  <a:lnTo>
                    <a:pt x="309562" y="269081"/>
                  </a:lnTo>
                  <a:lnTo>
                    <a:pt x="216693" y="188119"/>
                  </a:lnTo>
                  <a:lnTo>
                    <a:pt x="133350" y="123825"/>
                  </a:lnTo>
                  <a:lnTo>
                    <a:pt x="64293" y="76200"/>
                  </a:lnTo>
                  <a:lnTo>
                    <a:pt x="30956" y="54769"/>
                  </a:lnTo>
                  <a:lnTo>
                    <a:pt x="14287" y="42862"/>
                  </a:lnTo>
                  <a:lnTo>
                    <a:pt x="0" y="21431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61912" y="9525"/>
                  </a:lnTo>
                  <a:lnTo>
                    <a:pt x="123825" y="26194"/>
                  </a:lnTo>
                  <a:lnTo>
                    <a:pt x="226218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566D50B5-1C61-8E40-8A01-9178834DE641}"/>
                </a:ext>
              </a:extLst>
            </p:cNvPr>
            <p:cNvSpPr/>
            <p:nvPr/>
          </p:nvSpPr>
          <p:spPr>
            <a:xfrm>
              <a:off x="3192463" y="3141663"/>
              <a:ext cx="1808162" cy="2801937"/>
            </a:xfrm>
            <a:custGeom>
              <a:avLst/>
              <a:gdLst>
                <a:gd name="connsiteX0" fmla="*/ 1419149 w 1806854"/>
                <a:gd name="connsiteY0" fmla="*/ 544983 h 2801722"/>
                <a:gd name="connsiteX1" fmla="*/ 1433779 w 1806854"/>
                <a:gd name="connsiteY1" fmla="*/ 435255 h 2801722"/>
                <a:gd name="connsiteX2" fmla="*/ 1441094 w 1806854"/>
                <a:gd name="connsiteY2" fmla="*/ 336500 h 2801722"/>
                <a:gd name="connsiteX3" fmla="*/ 1437437 w 1806854"/>
                <a:gd name="connsiteY3" fmla="*/ 285293 h 2801722"/>
                <a:gd name="connsiteX4" fmla="*/ 1430121 w 1806854"/>
                <a:gd name="connsiteY4" fmla="*/ 241402 h 2801722"/>
                <a:gd name="connsiteX5" fmla="*/ 1411833 w 1806854"/>
                <a:gd name="connsiteY5" fmla="*/ 201168 h 2801722"/>
                <a:gd name="connsiteX6" fmla="*/ 1393545 w 1806854"/>
                <a:gd name="connsiteY6" fmla="*/ 164592 h 2801722"/>
                <a:gd name="connsiteX7" fmla="*/ 1356969 w 1806854"/>
                <a:gd name="connsiteY7" fmla="*/ 120701 h 2801722"/>
                <a:gd name="connsiteX8" fmla="*/ 1316736 w 1806854"/>
                <a:gd name="connsiteY8" fmla="*/ 84125 h 2801722"/>
                <a:gd name="connsiteX9" fmla="*/ 1283817 w 1806854"/>
                <a:gd name="connsiteY9" fmla="*/ 62180 h 2801722"/>
                <a:gd name="connsiteX10" fmla="*/ 1269187 w 1806854"/>
                <a:gd name="connsiteY10" fmla="*/ 43892 h 2801722"/>
                <a:gd name="connsiteX11" fmla="*/ 1258214 w 1806854"/>
                <a:gd name="connsiteY11" fmla="*/ 21946 h 2801722"/>
                <a:gd name="connsiteX12" fmla="*/ 1261872 w 1806854"/>
                <a:gd name="connsiteY12" fmla="*/ 7316 h 2801722"/>
                <a:gd name="connsiteX13" fmla="*/ 1272845 w 1806854"/>
                <a:gd name="connsiteY13" fmla="*/ 0 h 2801722"/>
                <a:gd name="connsiteX14" fmla="*/ 1313078 w 1806854"/>
                <a:gd name="connsiteY14" fmla="*/ 0 h 2801722"/>
                <a:gd name="connsiteX15" fmla="*/ 1356969 w 1806854"/>
                <a:gd name="connsiteY15" fmla="*/ 0 h 2801722"/>
                <a:gd name="connsiteX16" fmla="*/ 1444752 w 1806854"/>
                <a:gd name="connsiteY16" fmla="*/ 18288 h 2801722"/>
                <a:gd name="connsiteX17" fmla="*/ 1543507 w 1806854"/>
                <a:gd name="connsiteY17" fmla="*/ 40234 h 2801722"/>
                <a:gd name="connsiteX18" fmla="*/ 1602029 w 1806854"/>
                <a:gd name="connsiteY18" fmla="*/ 58522 h 2801722"/>
                <a:gd name="connsiteX19" fmla="*/ 1675181 w 1806854"/>
                <a:gd name="connsiteY19" fmla="*/ 95098 h 2801722"/>
                <a:gd name="connsiteX20" fmla="*/ 1722729 w 1806854"/>
                <a:gd name="connsiteY20" fmla="*/ 120701 h 2801722"/>
                <a:gd name="connsiteX21" fmla="*/ 1755648 w 1806854"/>
                <a:gd name="connsiteY21" fmla="*/ 146304 h 2801722"/>
                <a:gd name="connsiteX22" fmla="*/ 1784909 w 1806854"/>
                <a:gd name="connsiteY22" fmla="*/ 179223 h 2801722"/>
                <a:gd name="connsiteX23" fmla="*/ 1803197 w 1806854"/>
                <a:gd name="connsiteY23" fmla="*/ 212141 h 2801722"/>
                <a:gd name="connsiteX24" fmla="*/ 1806854 w 1806854"/>
                <a:gd name="connsiteY24" fmla="*/ 230429 h 2801722"/>
                <a:gd name="connsiteX25" fmla="*/ 1795881 w 1806854"/>
                <a:gd name="connsiteY25" fmla="*/ 259690 h 2801722"/>
                <a:gd name="connsiteX26" fmla="*/ 1766621 w 1806854"/>
                <a:gd name="connsiteY26" fmla="*/ 277978 h 2801722"/>
                <a:gd name="connsiteX27" fmla="*/ 1737360 w 1806854"/>
                <a:gd name="connsiteY27" fmla="*/ 296266 h 2801722"/>
                <a:gd name="connsiteX28" fmla="*/ 1719072 w 1806854"/>
                <a:gd name="connsiteY28" fmla="*/ 314554 h 2801722"/>
                <a:gd name="connsiteX29" fmla="*/ 1697126 w 1806854"/>
                <a:gd name="connsiteY29" fmla="*/ 358445 h 2801722"/>
                <a:gd name="connsiteX30" fmla="*/ 1678838 w 1806854"/>
                <a:gd name="connsiteY30" fmla="*/ 431597 h 2801722"/>
                <a:gd name="connsiteX31" fmla="*/ 1649577 w 1806854"/>
                <a:gd name="connsiteY31" fmla="*/ 672999 h 2801722"/>
                <a:gd name="connsiteX32" fmla="*/ 1634947 w 1806854"/>
                <a:gd name="connsiteY32" fmla="*/ 742493 h 2801722"/>
                <a:gd name="connsiteX33" fmla="*/ 1602029 w 1806854"/>
                <a:gd name="connsiteY33" fmla="*/ 899770 h 2801722"/>
                <a:gd name="connsiteX34" fmla="*/ 1506931 w 1806854"/>
                <a:gd name="connsiteY34" fmla="*/ 1166775 h 2801722"/>
                <a:gd name="connsiteX35" fmla="*/ 1455725 w 1806854"/>
                <a:gd name="connsiteY35" fmla="*/ 1287476 h 2801722"/>
                <a:gd name="connsiteX36" fmla="*/ 1353312 w 1806854"/>
                <a:gd name="connsiteY36" fmla="*/ 1503274 h 2801722"/>
                <a:gd name="connsiteX37" fmla="*/ 1280160 w 1806854"/>
                <a:gd name="connsiteY37" fmla="*/ 1638605 h 2801722"/>
                <a:gd name="connsiteX38" fmla="*/ 1185062 w 1806854"/>
                <a:gd name="connsiteY38" fmla="*/ 1792224 h 2801722"/>
                <a:gd name="connsiteX39" fmla="*/ 1126541 w 1806854"/>
                <a:gd name="connsiteY39" fmla="*/ 1872692 h 2801722"/>
                <a:gd name="connsiteX40" fmla="*/ 1035101 w 1806854"/>
                <a:gd name="connsiteY40" fmla="*/ 1986077 h 2801722"/>
                <a:gd name="connsiteX41" fmla="*/ 914400 w 1806854"/>
                <a:gd name="connsiteY41" fmla="*/ 2110436 h 2801722"/>
                <a:gd name="connsiteX42" fmla="*/ 790041 w 1806854"/>
                <a:gd name="connsiteY42" fmla="*/ 2231136 h 2801722"/>
                <a:gd name="connsiteX43" fmla="*/ 640080 w 1806854"/>
                <a:gd name="connsiteY43" fmla="*/ 2366468 h 2801722"/>
                <a:gd name="connsiteX44" fmla="*/ 446227 w 1806854"/>
                <a:gd name="connsiteY44" fmla="*/ 2523744 h 2801722"/>
                <a:gd name="connsiteX45" fmla="*/ 263347 w 1806854"/>
                <a:gd name="connsiteY45" fmla="*/ 2655418 h 2801722"/>
                <a:gd name="connsiteX46" fmla="*/ 84125 w 1806854"/>
                <a:gd name="connsiteY46" fmla="*/ 2772461 h 2801722"/>
                <a:gd name="connsiteX47" fmla="*/ 29261 w 1806854"/>
                <a:gd name="connsiteY47" fmla="*/ 2801722 h 2801722"/>
                <a:gd name="connsiteX48" fmla="*/ 18288 w 1806854"/>
                <a:gd name="connsiteY48" fmla="*/ 2801722 h 2801722"/>
                <a:gd name="connsiteX49" fmla="*/ 7315 w 1806854"/>
                <a:gd name="connsiteY49" fmla="*/ 2794407 h 2801722"/>
                <a:gd name="connsiteX50" fmla="*/ 0 w 1806854"/>
                <a:gd name="connsiteY50" fmla="*/ 2779776 h 2801722"/>
                <a:gd name="connsiteX51" fmla="*/ 3657 w 1806854"/>
                <a:gd name="connsiteY51" fmla="*/ 2761488 h 2801722"/>
                <a:gd name="connsiteX52" fmla="*/ 21945 w 1806854"/>
                <a:gd name="connsiteY52" fmla="*/ 2735885 h 2801722"/>
                <a:gd name="connsiteX53" fmla="*/ 157277 w 1806854"/>
                <a:gd name="connsiteY53" fmla="*/ 2626157 h 2801722"/>
                <a:gd name="connsiteX54" fmla="*/ 321869 w 1806854"/>
                <a:gd name="connsiteY54" fmla="*/ 2487168 h 2801722"/>
                <a:gd name="connsiteX55" fmla="*/ 497433 w 1806854"/>
                <a:gd name="connsiteY55" fmla="*/ 2326234 h 2801722"/>
                <a:gd name="connsiteX56" fmla="*/ 698601 w 1806854"/>
                <a:gd name="connsiteY56" fmla="*/ 2114093 h 2801722"/>
                <a:gd name="connsiteX57" fmla="*/ 848563 w 1806854"/>
                <a:gd name="connsiteY57" fmla="*/ 1931213 h 2801722"/>
                <a:gd name="connsiteX58" fmla="*/ 925373 w 1806854"/>
                <a:gd name="connsiteY58" fmla="*/ 1821485 h 2801722"/>
                <a:gd name="connsiteX59" fmla="*/ 998525 w 1806854"/>
                <a:gd name="connsiteY59" fmla="*/ 1704442 h 2801722"/>
                <a:gd name="connsiteX60" fmla="*/ 1060704 w 1806854"/>
                <a:gd name="connsiteY60" fmla="*/ 1598372 h 2801722"/>
                <a:gd name="connsiteX61" fmla="*/ 1111910 w 1806854"/>
                <a:gd name="connsiteY61" fmla="*/ 1506932 h 2801722"/>
                <a:gd name="connsiteX62" fmla="*/ 1155801 w 1806854"/>
                <a:gd name="connsiteY62" fmla="*/ 1419149 h 2801722"/>
                <a:gd name="connsiteX63" fmla="*/ 1210665 w 1806854"/>
                <a:gd name="connsiteY63" fmla="*/ 1291133 h 2801722"/>
                <a:gd name="connsiteX64" fmla="*/ 1258214 w 1806854"/>
                <a:gd name="connsiteY64" fmla="*/ 1174090 h 2801722"/>
                <a:gd name="connsiteX65" fmla="*/ 1294790 w 1806854"/>
                <a:gd name="connsiteY65" fmla="*/ 1068020 h 2801722"/>
                <a:gd name="connsiteX66" fmla="*/ 1335024 w 1806854"/>
                <a:gd name="connsiteY66" fmla="*/ 943661 h 2801722"/>
                <a:gd name="connsiteX67" fmla="*/ 1408176 w 1806854"/>
                <a:gd name="connsiteY67" fmla="*/ 607162 h 2801722"/>
                <a:gd name="connsiteX68" fmla="*/ 1419149 w 1806854"/>
                <a:gd name="connsiteY68" fmla="*/ 544983 h 280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06854" h="2801722">
                  <a:moveTo>
                    <a:pt x="1419149" y="544983"/>
                  </a:moveTo>
                  <a:lnTo>
                    <a:pt x="1433779" y="435255"/>
                  </a:lnTo>
                  <a:lnTo>
                    <a:pt x="1441094" y="336500"/>
                  </a:lnTo>
                  <a:lnTo>
                    <a:pt x="1437437" y="285293"/>
                  </a:lnTo>
                  <a:lnTo>
                    <a:pt x="1430121" y="241402"/>
                  </a:lnTo>
                  <a:lnTo>
                    <a:pt x="1411833" y="201168"/>
                  </a:lnTo>
                  <a:lnTo>
                    <a:pt x="1393545" y="164592"/>
                  </a:lnTo>
                  <a:lnTo>
                    <a:pt x="1356969" y="120701"/>
                  </a:lnTo>
                  <a:lnTo>
                    <a:pt x="1316736" y="84125"/>
                  </a:lnTo>
                  <a:lnTo>
                    <a:pt x="1283817" y="62180"/>
                  </a:lnTo>
                  <a:lnTo>
                    <a:pt x="1269187" y="43892"/>
                  </a:lnTo>
                  <a:lnTo>
                    <a:pt x="1258214" y="21946"/>
                  </a:lnTo>
                  <a:lnTo>
                    <a:pt x="1261872" y="7316"/>
                  </a:lnTo>
                  <a:lnTo>
                    <a:pt x="1272845" y="0"/>
                  </a:lnTo>
                  <a:lnTo>
                    <a:pt x="1313078" y="0"/>
                  </a:lnTo>
                  <a:lnTo>
                    <a:pt x="1356969" y="0"/>
                  </a:lnTo>
                  <a:lnTo>
                    <a:pt x="1444752" y="18288"/>
                  </a:lnTo>
                  <a:lnTo>
                    <a:pt x="1543507" y="40234"/>
                  </a:lnTo>
                  <a:lnTo>
                    <a:pt x="1602029" y="58522"/>
                  </a:lnTo>
                  <a:lnTo>
                    <a:pt x="1675181" y="95098"/>
                  </a:lnTo>
                  <a:lnTo>
                    <a:pt x="1722729" y="120701"/>
                  </a:lnTo>
                  <a:lnTo>
                    <a:pt x="1755648" y="146304"/>
                  </a:lnTo>
                  <a:lnTo>
                    <a:pt x="1784909" y="179223"/>
                  </a:lnTo>
                  <a:lnTo>
                    <a:pt x="1803197" y="212141"/>
                  </a:lnTo>
                  <a:lnTo>
                    <a:pt x="1806854" y="230429"/>
                  </a:lnTo>
                  <a:lnTo>
                    <a:pt x="1795881" y="259690"/>
                  </a:lnTo>
                  <a:lnTo>
                    <a:pt x="1766621" y="277978"/>
                  </a:lnTo>
                  <a:lnTo>
                    <a:pt x="1737360" y="296266"/>
                  </a:lnTo>
                  <a:lnTo>
                    <a:pt x="1719072" y="314554"/>
                  </a:lnTo>
                  <a:lnTo>
                    <a:pt x="1697126" y="358445"/>
                  </a:lnTo>
                  <a:lnTo>
                    <a:pt x="1678838" y="431597"/>
                  </a:lnTo>
                  <a:lnTo>
                    <a:pt x="1649577" y="672999"/>
                  </a:lnTo>
                  <a:lnTo>
                    <a:pt x="1634947" y="742493"/>
                  </a:lnTo>
                  <a:lnTo>
                    <a:pt x="1602029" y="899770"/>
                  </a:lnTo>
                  <a:lnTo>
                    <a:pt x="1506931" y="1166775"/>
                  </a:lnTo>
                  <a:lnTo>
                    <a:pt x="1455725" y="1287476"/>
                  </a:lnTo>
                  <a:lnTo>
                    <a:pt x="1353312" y="1503274"/>
                  </a:lnTo>
                  <a:lnTo>
                    <a:pt x="1280160" y="1638605"/>
                  </a:lnTo>
                  <a:lnTo>
                    <a:pt x="1185062" y="1792224"/>
                  </a:lnTo>
                  <a:lnTo>
                    <a:pt x="1126541" y="1872692"/>
                  </a:lnTo>
                  <a:lnTo>
                    <a:pt x="1035101" y="1986077"/>
                  </a:lnTo>
                  <a:lnTo>
                    <a:pt x="914400" y="2110436"/>
                  </a:lnTo>
                  <a:lnTo>
                    <a:pt x="790041" y="2231136"/>
                  </a:lnTo>
                  <a:lnTo>
                    <a:pt x="640080" y="2366468"/>
                  </a:lnTo>
                  <a:lnTo>
                    <a:pt x="446227" y="2523744"/>
                  </a:lnTo>
                  <a:lnTo>
                    <a:pt x="263347" y="2655418"/>
                  </a:lnTo>
                  <a:lnTo>
                    <a:pt x="84125" y="2772461"/>
                  </a:lnTo>
                  <a:lnTo>
                    <a:pt x="29261" y="2801722"/>
                  </a:lnTo>
                  <a:lnTo>
                    <a:pt x="18288" y="2801722"/>
                  </a:lnTo>
                  <a:lnTo>
                    <a:pt x="7315" y="2794407"/>
                  </a:lnTo>
                  <a:lnTo>
                    <a:pt x="0" y="2779776"/>
                  </a:lnTo>
                  <a:lnTo>
                    <a:pt x="3657" y="2761488"/>
                  </a:lnTo>
                  <a:lnTo>
                    <a:pt x="21945" y="2735885"/>
                  </a:lnTo>
                  <a:lnTo>
                    <a:pt x="157277" y="2626157"/>
                  </a:lnTo>
                  <a:lnTo>
                    <a:pt x="321869" y="2487168"/>
                  </a:lnTo>
                  <a:lnTo>
                    <a:pt x="497433" y="2326234"/>
                  </a:lnTo>
                  <a:lnTo>
                    <a:pt x="698601" y="2114093"/>
                  </a:lnTo>
                  <a:lnTo>
                    <a:pt x="848563" y="1931213"/>
                  </a:lnTo>
                  <a:lnTo>
                    <a:pt x="925373" y="1821485"/>
                  </a:lnTo>
                  <a:lnTo>
                    <a:pt x="998525" y="1704442"/>
                  </a:lnTo>
                  <a:lnTo>
                    <a:pt x="1060704" y="1598372"/>
                  </a:lnTo>
                  <a:lnTo>
                    <a:pt x="1111910" y="1506932"/>
                  </a:lnTo>
                  <a:lnTo>
                    <a:pt x="1155801" y="1419149"/>
                  </a:lnTo>
                  <a:lnTo>
                    <a:pt x="1210665" y="1291133"/>
                  </a:lnTo>
                  <a:lnTo>
                    <a:pt x="1258214" y="1174090"/>
                  </a:lnTo>
                  <a:lnTo>
                    <a:pt x="1294790" y="1068020"/>
                  </a:lnTo>
                  <a:lnTo>
                    <a:pt x="1335024" y="943661"/>
                  </a:lnTo>
                  <a:lnTo>
                    <a:pt x="1408176" y="607162"/>
                  </a:lnTo>
                  <a:lnTo>
                    <a:pt x="1419149" y="544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279390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広告を読みくらべよう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辺 周 貨</a:t>
            </a:r>
          </a:p>
        </p:txBody>
      </p:sp>
    </p:spTree>
    <p:extLst>
      <p:ext uri="{BB962C8B-B14F-4D97-AF65-F5344CB8AC3E}">
        <p14:creationId xmlns:p14="http://schemas.microsoft.com/office/powerpoint/2010/main" val="398378891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6F4126C-45C2-F641-9B67-71228484D186}"/>
              </a:ext>
            </a:extLst>
          </p:cNvPr>
          <p:cNvSpPr/>
          <p:nvPr/>
        </p:nvSpPr>
        <p:spPr>
          <a:xfrm>
            <a:off x="4314825" y="1928813"/>
            <a:ext cx="2693988" cy="604837"/>
          </a:xfrm>
          <a:custGeom>
            <a:avLst/>
            <a:gdLst>
              <a:gd name="connsiteX0" fmla="*/ 1440656 w 2693194"/>
              <a:gd name="connsiteY0" fmla="*/ 185737 h 604837"/>
              <a:gd name="connsiteX1" fmla="*/ 1800225 w 2693194"/>
              <a:gd name="connsiteY1" fmla="*/ 123825 h 604837"/>
              <a:gd name="connsiteX2" fmla="*/ 2105025 w 2693194"/>
              <a:gd name="connsiteY2" fmla="*/ 69056 h 604837"/>
              <a:gd name="connsiteX3" fmla="*/ 2212181 w 2693194"/>
              <a:gd name="connsiteY3" fmla="*/ 50006 h 604837"/>
              <a:gd name="connsiteX4" fmla="*/ 2228850 w 2693194"/>
              <a:gd name="connsiteY4" fmla="*/ 38100 h 604837"/>
              <a:gd name="connsiteX5" fmla="*/ 2245519 w 2693194"/>
              <a:gd name="connsiteY5" fmla="*/ 23812 h 604837"/>
              <a:gd name="connsiteX6" fmla="*/ 2274094 w 2693194"/>
              <a:gd name="connsiteY6" fmla="*/ 7143 h 604837"/>
              <a:gd name="connsiteX7" fmla="*/ 2290763 w 2693194"/>
              <a:gd name="connsiteY7" fmla="*/ 0 h 604837"/>
              <a:gd name="connsiteX8" fmla="*/ 2321719 w 2693194"/>
              <a:gd name="connsiteY8" fmla="*/ 0 h 604837"/>
              <a:gd name="connsiteX9" fmla="*/ 2350294 w 2693194"/>
              <a:gd name="connsiteY9" fmla="*/ 4762 h 604837"/>
              <a:gd name="connsiteX10" fmla="*/ 2388394 w 2693194"/>
              <a:gd name="connsiteY10" fmla="*/ 19050 h 604837"/>
              <a:gd name="connsiteX11" fmla="*/ 2440781 w 2693194"/>
              <a:gd name="connsiteY11" fmla="*/ 40481 h 604837"/>
              <a:gd name="connsiteX12" fmla="*/ 2490788 w 2693194"/>
              <a:gd name="connsiteY12" fmla="*/ 64293 h 604837"/>
              <a:gd name="connsiteX13" fmla="*/ 2552700 w 2693194"/>
              <a:gd name="connsiteY13" fmla="*/ 100012 h 604837"/>
              <a:gd name="connsiteX14" fmla="*/ 2588419 w 2693194"/>
              <a:gd name="connsiteY14" fmla="*/ 123825 h 604837"/>
              <a:gd name="connsiteX15" fmla="*/ 2643188 w 2693194"/>
              <a:gd name="connsiteY15" fmla="*/ 166687 h 604837"/>
              <a:gd name="connsiteX16" fmla="*/ 2676525 w 2693194"/>
              <a:gd name="connsiteY16" fmla="*/ 197643 h 604837"/>
              <a:gd name="connsiteX17" fmla="*/ 2688431 w 2693194"/>
              <a:gd name="connsiteY17" fmla="*/ 211931 h 604837"/>
              <a:gd name="connsiteX18" fmla="*/ 2693194 w 2693194"/>
              <a:gd name="connsiteY18" fmla="*/ 221456 h 604837"/>
              <a:gd name="connsiteX19" fmla="*/ 2693194 w 2693194"/>
              <a:gd name="connsiteY19" fmla="*/ 233362 h 604837"/>
              <a:gd name="connsiteX20" fmla="*/ 2688431 w 2693194"/>
              <a:gd name="connsiteY20" fmla="*/ 257175 h 604837"/>
              <a:gd name="connsiteX21" fmla="*/ 2676525 w 2693194"/>
              <a:gd name="connsiteY21" fmla="*/ 278606 h 604837"/>
              <a:gd name="connsiteX22" fmla="*/ 2659856 w 2693194"/>
              <a:gd name="connsiteY22" fmla="*/ 292893 h 604837"/>
              <a:gd name="connsiteX23" fmla="*/ 2645569 w 2693194"/>
              <a:gd name="connsiteY23" fmla="*/ 300037 h 604837"/>
              <a:gd name="connsiteX24" fmla="*/ 2274094 w 2693194"/>
              <a:gd name="connsiteY24" fmla="*/ 240506 h 604837"/>
              <a:gd name="connsiteX25" fmla="*/ 2245519 w 2693194"/>
              <a:gd name="connsiteY25" fmla="*/ 233362 h 604837"/>
              <a:gd name="connsiteX26" fmla="*/ 2205038 w 2693194"/>
              <a:gd name="connsiteY26" fmla="*/ 233362 h 604837"/>
              <a:gd name="connsiteX27" fmla="*/ 2107406 w 2693194"/>
              <a:gd name="connsiteY27" fmla="*/ 245268 h 604837"/>
              <a:gd name="connsiteX28" fmla="*/ 1778794 w 2693194"/>
              <a:gd name="connsiteY28" fmla="*/ 297656 h 604837"/>
              <a:gd name="connsiteX29" fmla="*/ 1314450 w 2693194"/>
              <a:gd name="connsiteY29" fmla="*/ 369093 h 604837"/>
              <a:gd name="connsiteX30" fmla="*/ 1052513 w 2693194"/>
              <a:gd name="connsiteY30" fmla="*/ 411956 h 604837"/>
              <a:gd name="connsiteX31" fmla="*/ 876300 w 2693194"/>
              <a:gd name="connsiteY31" fmla="*/ 452437 h 604837"/>
              <a:gd name="connsiteX32" fmla="*/ 764381 w 2693194"/>
              <a:gd name="connsiteY32" fmla="*/ 485775 h 604837"/>
              <a:gd name="connsiteX33" fmla="*/ 640556 w 2693194"/>
              <a:gd name="connsiteY33" fmla="*/ 526256 h 604837"/>
              <a:gd name="connsiteX34" fmla="*/ 542925 w 2693194"/>
              <a:gd name="connsiteY34" fmla="*/ 561975 h 604837"/>
              <a:gd name="connsiteX35" fmla="*/ 452438 w 2693194"/>
              <a:gd name="connsiteY35" fmla="*/ 600075 h 604837"/>
              <a:gd name="connsiteX36" fmla="*/ 435769 w 2693194"/>
              <a:gd name="connsiteY36" fmla="*/ 604837 h 604837"/>
              <a:gd name="connsiteX37" fmla="*/ 426244 w 2693194"/>
              <a:gd name="connsiteY37" fmla="*/ 604837 h 604837"/>
              <a:gd name="connsiteX38" fmla="*/ 416719 w 2693194"/>
              <a:gd name="connsiteY38" fmla="*/ 600075 h 604837"/>
              <a:gd name="connsiteX39" fmla="*/ 383381 w 2693194"/>
              <a:gd name="connsiteY39" fmla="*/ 578643 h 604837"/>
              <a:gd name="connsiteX40" fmla="*/ 319088 w 2693194"/>
              <a:gd name="connsiteY40" fmla="*/ 531018 h 604837"/>
              <a:gd name="connsiteX41" fmla="*/ 250031 w 2693194"/>
              <a:gd name="connsiteY41" fmla="*/ 478631 h 604837"/>
              <a:gd name="connsiteX42" fmla="*/ 185738 w 2693194"/>
              <a:gd name="connsiteY42" fmla="*/ 423862 h 604837"/>
              <a:gd name="connsiteX43" fmla="*/ 145256 w 2693194"/>
              <a:gd name="connsiteY43" fmla="*/ 385762 h 604837"/>
              <a:gd name="connsiteX44" fmla="*/ 97631 w 2693194"/>
              <a:gd name="connsiteY44" fmla="*/ 335756 h 604837"/>
              <a:gd name="connsiteX45" fmla="*/ 40481 w 2693194"/>
              <a:gd name="connsiteY45" fmla="*/ 273843 h 604837"/>
              <a:gd name="connsiteX46" fmla="*/ 14288 w 2693194"/>
              <a:gd name="connsiteY46" fmla="*/ 240506 h 604837"/>
              <a:gd name="connsiteX47" fmla="*/ 0 w 2693194"/>
              <a:gd name="connsiteY47" fmla="*/ 211931 h 604837"/>
              <a:gd name="connsiteX48" fmla="*/ 0 w 2693194"/>
              <a:gd name="connsiteY48" fmla="*/ 202406 h 604837"/>
              <a:gd name="connsiteX49" fmla="*/ 2381 w 2693194"/>
              <a:gd name="connsiteY49" fmla="*/ 188118 h 604837"/>
              <a:gd name="connsiteX50" fmla="*/ 11906 w 2693194"/>
              <a:gd name="connsiteY50" fmla="*/ 180975 h 604837"/>
              <a:gd name="connsiteX51" fmla="*/ 38100 w 2693194"/>
              <a:gd name="connsiteY51" fmla="*/ 176212 h 604837"/>
              <a:gd name="connsiteX52" fmla="*/ 64294 w 2693194"/>
              <a:gd name="connsiteY52" fmla="*/ 180975 h 604837"/>
              <a:gd name="connsiteX53" fmla="*/ 80963 w 2693194"/>
              <a:gd name="connsiteY53" fmla="*/ 188118 h 604837"/>
              <a:gd name="connsiteX54" fmla="*/ 119063 w 2693194"/>
              <a:gd name="connsiteY54" fmla="*/ 211931 h 604837"/>
              <a:gd name="connsiteX55" fmla="*/ 157163 w 2693194"/>
              <a:gd name="connsiteY55" fmla="*/ 235743 h 604837"/>
              <a:gd name="connsiteX56" fmla="*/ 204788 w 2693194"/>
              <a:gd name="connsiteY56" fmla="*/ 257175 h 604837"/>
              <a:gd name="connsiteX57" fmla="*/ 259556 w 2693194"/>
              <a:gd name="connsiteY57" fmla="*/ 278606 h 604837"/>
              <a:gd name="connsiteX58" fmla="*/ 311944 w 2693194"/>
              <a:gd name="connsiteY58" fmla="*/ 297656 h 604837"/>
              <a:gd name="connsiteX59" fmla="*/ 359569 w 2693194"/>
              <a:gd name="connsiteY59" fmla="*/ 311943 h 604837"/>
              <a:gd name="connsiteX60" fmla="*/ 397669 w 2693194"/>
              <a:gd name="connsiteY60" fmla="*/ 319087 h 604837"/>
              <a:gd name="connsiteX61" fmla="*/ 564356 w 2693194"/>
              <a:gd name="connsiteY61" fmla="*/ 309562 h 604837"/>
              <a:gd name="connsiteX62" fmla="*/ 881063 w 2693194"/>
              <a:gd name="connsiteY62" fmla="*/ 269081 h 604837"/>
              <a:gd name="connsiteX63" fmla="*/ 1235869 w 2693194"/>
              <a:gd name="connsiteY63" fmla="*/ 216693 h 604837"/>
              <a:gd name="connsiteX64" fmla="*/ 1440656 w 2693194"/>
              <a:gd name="connsiteY64" fmla="*/ 185737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693194" h="604837">
                <a:moveTo>
                  <a:pt x="1440656" y="185737"/>
                </a:moveTo>
                <a:lnTo>
                  <a:pt x="1800225" y="123825"/>
                </a:lnTo>
                <a:lnTo>
                  <a:pt x="2105025" y="69056"/>
                </a:lnTo>
                <a:lnTo>
                  <a:pt x="2212181" y="50006"/>
                </a:lnTo>
                <a:lnTo>
                  <a:pt x="2228850" y="38100"/>
                </a:lnTo>
                <a:lnTo>
                  <a:pt x="2245519" y="23812"/>
                </a:lnTo>
                <a:lnTo>
                  <a:pt x="2274094" y="7143"/>
                </a:lnTo>
                <a:lnTo>
                  <a:pt x="2290763" y="0"/>
                </a:lnTo>
                <a:lnTo>
                  <a:pt x="2321719" y="0"/>
                </a:lnTo>
                <a:lnTo>
                  <a:pt x="2350294" y="4762"/>
                </a:lnTo>
                <a:lnTo>
                  <a:pt x="2388394" y="19050"/>
                </a:lnTo>
                <a:lnTo>
                  <a:pt x="2440781" y="40481"/>
                </a:lnTo>
                <a:lnTo>
                  <a:pt x="2490788" y="64293"/>
                </a:lnTo>
                <a:lnTo>
                  <a:pt x="2552700" y="100012"/>
                </a:lnTo>
                <a:lnTo>
                  <a:pt x="2588419" y="123825"/>
                </a:lnTo>
                <a:lnTo>
                  <a:pt x="2643188" y="166687"/>
                </a:lnTo>
                <a:lnTo>
                  <a:pt x="2676525" y="197643"/>
                </a:lnTo>
                <a:lnTo>
                  <a:pt x="2688431" y="211931"/>
                </a:lnTo>
                <a:lnTo>
                  <a:pt x="2693194" y="221456"/>
                </a:lnTo>
                <a:lnTo>
                  <a:pt x="2693194" y="233362"/>
                </a:lnTo>
                <a:lnTo>
                  <a:pt x="2688431" y="257175"/>
                </a:lnTo>
                <a:lnTo>
                  <a:pt x="2676525" y="278606"/>
                </a:lnTo>
                <a:lnTo>
                  <a:pt x="2659856" y="292893"/>
                </a:lnTo>
                <a:lnTo>
                  <a:pt x="2645569" y="300037"/>
                </a:lnTo>
                <a:lnTo>
                  <a:pt x="2274094" y="240506"/>
                </a:lnTo>
                <a:lnTo>
                  <a:pt x="2245519" y="233362"/>
                </a:lnTo>
                <a:lnTo>
                  <a:pt x="2205038" y="233362"/>
                </a:lnTo>
                <a:lnTo>
                  <a:pt x="2107406" y="245268"/>
                </a:lnTo>
                <a:lnTo>
                  <a:pt x="1778794" y="297656"/>
                </a:lnTo>
                <a:lnTo>
                  <a:pt x="1314450" y="369093"/>
                </a:lnTo>
                <a:lnTo>
                  <a:pt x="1052513" y="411956"/>
                </a:lnTo>
                <a:lnTo>
                  <a:pt x="876300" y="452437"/>
                </a:lnTo>
                <a:lnTo>
                  <a:pt x="764381" y="485775"/>
                </a:lnTo>
                <a:lnTo>
                  <a:pt x="640556" y="526256"/>
                </a:lnTo>
                <a:lnTo>
                  <a:pt x="542925" y="561975"/>
                </a:lnTo>
                <a:lnTo>
                  <a:pt x="452438" y="600075"/>
                </a:lnTo>
                <a:lnTo>
                  <a:pt x="435769" y="604837"/>
                </a:lnTo>
                <a:lnTo>
                  <a:pt x="426244" y="604837"/>
                </a:lnTo>
                <a:lnTo>
                  <a:pt x="416719" y="600075"/>
                </a:lnTo>
                <a:lnTo>
                  <a:pt x="383381" y="578643"/>
                </a:lnTo>
                <a:lnTo>
                  <a:pt x="319088" y="531018"/>
                </a:lnTo>
                <a:lnTo>
                  <a:pt x="250031" y="478631"/>
                </a:lnTo>
                <a:lnTo>
                  <a:pt x="185738" y="423862"/>
                </a:lnTo>
                <a:lnTo>
                  <a:pt x="145256" y="385762"/>
                </a:lnTo>
                <a:lnTo>
                  <a:pt x="97631" y="335756"/>
                </a:lnTo>
                <a:lnTo>
                  <a:pt x="40481" y="273843"/>
                </a:lnTo>
                <a:lnTo>
                  <a:pt x="14288" y="240506"/>
                </a:lnTo>
                <a:lnTo>
                  <a:pt x="0" y="211931"/>
                </a:lnTo>
                <a:lnTo>
                  <a:pt x="0" y="202406"/>
                </a:lnTo>
                <a:lnTo>
                  <a:pt x="2381" y="188118"/>
                </a:lnTo>
                <a:lnTo>
                  <a:pt x="11906" y="180975"/>
                </a:lnTo>
                <a:lnTo>
                  <a:pt x="38100" y="176212"/>
                </a:lnTo>
                <a:lnTo>
                  <a:pt x="64294" y="180975"/>
                </a:lnTo>
                <a:lnTo>
                  <a:pt x="80963" y="188118"/>
                </a:lnTo>
                <a:lnTo>
                  <a:pt x="119063" y="211931"/>
                </a:lnTo>
                <a:lnTo>
                  <a:pt x="157163" y="235743"/>
                </a:lnTo>
                <a:lnTo>
                  <a:pt x="204788" y="257175"/>
                </a:lnTo>
                <a:lnTo>
                  <a:pt x="259556" y="278606"/>
                </a:lnTo>
                <a:lnTo>
                  <a:pt x="311944" y="297656"/>
                </a:lnTo>
                <a:lnTo>
                  <a:pt x="359569" y="311943"/>
                </a:lnTo>
                <a:lnTo>
                  <a:pt x="397669" y="319087"/>
                </a:lnTo>
                <a:lnTo>
                  <a:pt x="564356" y="309562"/>
                </a:lnTo>
                <a:lnTo>
                  <a:pt x="881063" y="269081"/>
                </a:lnTo>
                <a:lnTo>
                  <a:pt x="1235869" y="216693"/>
                </a:lnTo>
                <a:lnTo>
                  <a:pt x="1440656" y="1857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0518ACFE-2873-3B4F-9836-EFACB626A345}"/>
              </a:ext>
            </a:extLst>
          </p:cNvPr>
          <p:cNvSpPr/>
          <p:nvPr/>
        </p:nvSpPr>
        <p:spPr>
          <a:xfrm>
            <a:off x="2943225" y="1762125"/>
            <a:ext cx="765175" cy="573088"/>
          </a:xfrm>
          <a:custGeom>
            <a:avLst/>
            <a:gdLst>
              <a:gd name="connsiteX0" fmla="*/ 314325 w 764381"/>
              <a:gd name="connsiteY0" fmla="*/ 92869 h 573881"/>
              <a:gd name="connsiteX1" fmla="*/ 395288 w 764381"/>
              <a:gd name="connsiteY1" fmla="*/ 109538 h 573881"/>
              <a:gd name="connsiteX2" fmla="*/ 454819 w 764381"/>
              <a:gd name="connsiteY2" fmla="*/ 119063 h 573881"/>
              <a:gd name="connsiteX3" fmla="*/ 502444 w 764381"/>
              <a:gd name="connsiteY3" fmla="*/ 126206 h 573881"/>
              <a:gd name="connsiteX4" fmla="*/ 519113 w 764381"/>
              <a:gd name="connsiteY4" fmla="*/ 133350 h 573881"/>
              <a:gd name="connsiteX5" fmla="*/ 554831 w 764381"/>
              <a:gd name="connsiteY5" fmla="*/ 159544 h 573881"/>
              <a:gd name="connsiteX6" fmla="*/ 595313 w 764381"/>
              <a:gd name="connsiteY6" fmla="*/ 192881 h 573881"/>
              <a:gd name="connsiteX7" fmla="*/ 621506 w 764381"/>
              <a:gd name="connsiteY7" fmla="*/ 221456 h 573881"/>
              <a:gd name="connsiteX8" fmla="*/ 654844 w 764381"/>
              <a:gd name="connsiteY8" fmla="*/ 259556 h 573881"/>
              <a:gd name="connsiteX9" fmla="*/ 676275 w 764381"/>
              <a:gd name="connsiteY9" fmla="*/ 290513 h 573881"/>
              <a:gd name="connsiteX10" fmla="*/ 704850 w 764381"/>
              <a:gd name="connsiteY10" fmla="*/ 335756 h 573881"/>
              <a:gd name="connsiteX11" fmla="*/ 733425 w 764381"/>
              <a:gd name="connsiteY11" fmla="*/ 388144 h 573881"/>
              <a:gd name="connsiteX12" fmla="*/ 752475 w 764381"/>
              <a:gd name="connsiteY12" fmla="*/ 433388 h 573881"/>
              <a:gd name="connsiteX13" fmla="*/ 762000 w 764381"/>
              <a:gd name="connsiteY13" fmla="*/ 459581 h 573881"/>
              <a:gd name="connsiteX14" fmla="*/ 764381 w 764381"/>
              <a:gd name="connsiteY14" fmla="*/ 483394 h 573881"/>
              <a:gd name="connsiteX15" fmla="*/ 759619 w 764381"/>
              <a:gd name="connsiteY15" fmla="*/ 500063 h 573881"/>
              <a:gd name="connsiteX16" fmla="*/ 747713 w 764381"/>
              <a:gd name="connsiteY16" fmla="*/ 521494 h 573881"/>
              <a:gd name="connsiteX17" fmla="*/ 719138 w 764381"/>
              <a:gd name="connsiteY17" fmla="*/ 550069 h 573881"/>
              <a:gd name="connsiteX18" fmla="*/ 695325 w 764381"/>
              <a:gd name="connsiteY18" fmla="*/ 569119 h 573881"/>
              <a:gd name="connsiteX19" fmla="*/ 681038 w 764381"/>
              <a:gd name="connsiteY19" fmla="*/ 573881 h 573881"/>
              <a:gd name="connsiteX20" fmla="*/ 654844 w 764381"/>
              <a:gd name="connsiteY20" fmla="*/ 573881 h 573881"/>
              <a:gd name="connsiteX21" fmla="*/ 597694 w 764381"/>
              <a:gd name="connsiteY21" fmla="*/ 564356 h 573881"/>
              <a:gd name="connsiteX22" fmla="*/ 542925 w 764381"/>
              <a:gd name="connsiteY22" fmla="*/ 545306 h 573881"/>
              <a:gd name="connsiteX23" fmla="*/ 478631 w 764381"/>
              <a:gd name="connsiteY23" fmla="*/ 509588 h 573881"/>
              <a:gd name="connsiteX24" fmla="*/ 426244 w 764381"/>
              <a:gd name="connsiteY24" fmla="*/ 473869 h 573881"/>
              <a:gd name="connsiteX25" fmla="*/ 364331 w 764381"/>
              <a:gd name="connsiteY25" fmla="*/ 423863 h 573881"/>
              <a:gd name="connsiteX26" fmla="*/ 297656 w 764381"/>
              <a:gd name="connsiteY26" fmla="*/ 366713 h 573881"/>
              <a:gd name="connsiteX27" fmla="*/ 238125 w 764381"/>
              <a:gd name="connsiteY27" fmla="*/ 309563 h 573881"/>
              <a:gd name="connsiteX28" fmla="*/ 121444 w 764381"/>
              <a:gd name="connsiteY28" fmla="*/ 183356 h 573881"/>
              <a:gd name="connsiteX29" fmla="*/ 45244 w 764381"/>
              <a:gd name="connsiteY29" fmla="*/ 100013 h 573881"/>
              <a:gd name="connsiteX30" fmla="*/ 26194 w 764381"/>
              <a:gd name="connsiteY30" fmla="*/ 73819 h 573881"/>
              <a:gd name="connsiteX31" fmla="*/ 9525 w 764381"/>
              <a:gd name="connsiteY31" fmla="*/ 50006 h 573881"/>
              <a:gd name="connsiteX32" fmla="*/ 2381 w 764381"/>
              <a:gd name="connsiteY32" fmla="*/ 33338 h 573881"/>
              <a:gd name="connsiteX33" fmla="*/ 0 w 764381"/>
              <a:gd name="connsiteY33" fmla="*/ 19050 h 573881"/>
              <a:gd name="connsiteX34" fmla="*/ 2381 w 764381"/>
              <a:gd name="connsiteY34" fmla="*/ 7144 h 573881"/>
              <a:gd name="connsiteX35" fmla="*/ 11906 w 764381"/>
              <a:gd name="connsiteY35" fmla="*/ 0 h 573881"/>
              <a:gd name="connsiteX36" fmla="*/ 30956 w 764381"/>
              <a:gd name="connsiteY36" fmla="*/ 2381 h 573881"/>
              <a:gd name="connsiteX37" fmla="*/ 73819 w 764381"/>
              <a:gd name="connsiteY37" fmla="*/ 21431 h 573881"/>
              <a:gd name="connsiteX38" fmla="*/ 126206 w 764381"/>
              <a:gd name="connsiteY38" fmla="*/ 42863 h 573881"/>
              <a:gd name="connsiteX39" fmla="*/ 221456 w 764381"/>
              <a:gd name="connsiteY39" fmla="*/ 73819 h 573881"/>
              <a:gd name="connsiteX40" fmla="*/ 314325 w 764381"/>
              <a:gd name="connsiteY40" fmla="*/ 92869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64381" h="573881">
                <a:moveTo>
                  <a:pt x="314325" y="92869"/>
                </a:moveTo>
                <a:lnTo>
                  <a:pt x="395288" y="109538"/>
                </a:lnTo>
                <a:lnTo>
                  <a:pt x="454819" y="119063"/>
                </a:lnTo>
                <a:lnTo>
                  <a:pt x="502444" y="126206"/>
                </a:lnTo>
                <a:lnTo>
                  <a:pt x="519113" y="133350"/>
                </a:lnTo>
                <a:lnTo>
                  <a:pt x="554831" y="159544"/>
                </a:lnTo>
                <a:lnTo>
                  <a:pt x="595313" y="192881"/>
                </a:lnTo>
                <a:lnTo>
                  <a:pt x="621506" y="221456"/>
                </a:lnTo>
                <a:lnTo>
                  <a:pt x="654844" y="259556"/>
                </a:lnTo>
                <a:lnTo>
                  <a:pt x="676275" y="290513"/>
                </a:lnTo>
                <a:lnTo>
                  <a:pt x="704850" y="335756"/>
                </a:lnTo>
                <a:lnTo>
                  <a:pt x="733425" y="388144"/>
                </a:lnTo>
                <a:lnTo>
                  <a:pt x="752475" y="433388"/>
                </a:lnTo>
                <a:lnTo>
                  <a:pt x="762000" y="459581"/>
                </a:lnTo>
                <a:lnTo>
                  <a:pt x="764381" y="483394"/>
                </a:lnTo>
                <a:lnTo>
                  <a:pt x="759619" y="500063"/>
                </a:lnTo>
                <a:lnTo>
                  <a:pt x="747713" y="521494"/>
                </a:lnTo>
                <a:lnTo>
                  <a:pt x="719138" y="550069"/>
                </a:lnTo>
                <a:lnTo>
                  <a:pt x="695325" y="569119"/>
                </a:lnTo>
                <a:lnTo>
                  <a:pt x="681038" y="573881"/>
                </a:lnTo>
                <a:lnTo>
                  <a:pt x="654844" y="573881"/>
                </a:lnTo>
                <a:lnTo>
                  <a:pt x="597694" y="564356"/>
                </a:lnTo>
                <a:lnTo>
                  <a:pt x="542925" y="545306"/>
                </a:lnTo>
                <a:lnTo>
                  <a:pt x="478631" y="509588"/>
                </a:lnTo>
                <a:lnTo>
                  <a:pt x="426244" y="473869"/>
                </a:lnTo>
                <a:lnTo>
                  <a:pt x="364331" y="423863"/>
                </a:lnTo>
                <a:lnTo>
                  <a:pt x="297656" y="366713"/>
                </a:lnTo>
                <a:lnTo>
                  <a:pt x="238125" y="309563"/>
                </a:lnTo>
                <a:lnTo>
                  <a:pt x="121444" y="183356"/>
                </a:lnTo>
                <a:lnTo>
                  <a:pt x="45244" y="100013"/>
                </a:lnTo>
                <a:lnTo>
                  <a:pt x="26194" y="73819"/>
                </a:lnTo>
                <a:lnTo>
                  <a:pt x="9525" y="50006"/>
                </a:lnTo>
                <a:lnTo>
                  <a:pt x="2381" y="33338"/>
                </a:lnTo>
                <a:lnTo>
                  <a:pt x="0" y="19050"/>
                </a:lnTo>
                <a:lnTo>
                  <a:pt x="2381" y="7144"/>
                </a:lnTo>
                <a:lnTo>
                  <a:pt x="11906" y="0"/>
                </a:lnTo>
                <a:lnTo>
                  <a:pt x="30956" y="2381"/>
                </a:lnTo>
                <a:lnTo>
                  <a:pt x="73819" y="21431"/>
                </a:lnTo>
                <a:lnTo>
                  <a:pt x="126206" y="42863"/>
                </a:lnTo>
                <a:lnTo>
                  <a:pt x="221456" y="73819"/>
                </a:lnTo>
                <a:lnTo>
                  <a:pt x="314325" y="92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51D61AB-3401-DB40-B053-B1C7E2591413}"/>
              </a:ext>
            </a:extLst>
          </p:cNvPr>
          <p:cNvSpPr/>
          <p:nvPr/>
        </p:nvSpPr>
        <p:spPr>
          <a:xfrm>
            <a:off x="2747963" y="3252788"/>
            <a:ext cx="1208087" cy="1422400"/>
          </a:xfrm>
          <a:custGeom>
            <a:avLst/>
            <a:gdLst>
              <a:gd name="connsiteX0" fmla="*/ 783431 w 1207293"/>
              <a:gd name="connsiteY0" fmla="*/ 547687 h 1421606"/>
              <a:gd name="connsiteX1" fmla="*/ 866775 w 1207293"/>
              <a:gd name="connsiteY1" fmla="*/ 438150 h 1421606"/>
              <a:gd name="connsiteX2" fmla="*/ 904875 w 1207293"/>
              <a:gd name="connsiteY2" fmla="*/ 390525 h 1421606"/>
              <a:gd name="connsiteX3" fmla="*/ 931068 w 1207293"/>
              <a:gd name="connsiteY3" fmla="*/ 352425 h 1421606"/>
              <a:gd name="connsiteX4" fmla="*/ 950118 w 1207293"/>
              <a:gd name="connsiteY4" fmla="*/ 328612 h 1421606"/>
              <a:gd name="connsiteX5" fmla="*/ 971550 w 1207293"/>
              <a:gd name="connsiteY5" fmla="*/ 309562 h 1421606"/>
              <a:gd name="connsiteX6" fmla="*/ 990600 w 1207293"/>
              <a:gd name="connsiteY6" fmla="*/ 297656 h 1421606"/>
              <a:gd name="connsiteX7" fmla="*/ 1028700 w 1207293"/>
              <a:gd name="connsiteY7" fmla="*/ 278606 h 1421606"/>
              <a:gd name="connsiteX8" fmla="*/ 1059656 w 1207293"/>
              <a:gd name="connsiteY8" fmla="*/ 264318 h 1421606"/>
              <a:gd name="connsiteX9" fmla="*/ 1088231 w 1207293"/>
              <a:gd name="connsiteY9" fmla="*/ 250031 h 1421606"/>
              <a:gd name="connsiteX10" fmla="*/ 1097756 w 1207293"/>
              <a:gd name="connsiteY10" fmla="*/ 238125 h 1421606"/>
              <a:gd name="connsiteX11" fmla="*/ 1100137 w 1207293"/>
              <a:gd name="connsiteY11" fmla="*/ 228600 h 1421606"/>
              <a:gd name="connsiteX12" fmla="*/ 1100137 w 1207293"/>
              <a:gd name="connsiteY12" fmla="*/ 211931 h 1421606"/>
              <a:gd name="connsiteX13" fmla="*/ 1095375 w 1207293"/>
              <a:gd name="connsiteY13" fmla="*/ 185737 h 1421606"/>
              <a:gd name="connsiteX14" fmla="*/ 1081087 w 1207293"/>
              <a:gd name="connsiteY14" fmla="*/ 157162 h 1421606"/>
              <a:gd name="connsiteX15" fmla="*/ 1059656 w 1207293"/>
              <a:gd name="connsiteY15" fmla="*/ 133350 h 1421606"/>
              <a:gd name="connsiteX16" fmla="*/ 1031081 w 1207293"/>
              <a:gd name="connsiteY16" fmla="*/ 107156 h 1421606"/>
              <a:gd name="connsiteX17" fmla="*/ 995362 w 1207293"/>
              <a:gd name="connsiteY17" fmla="*/ 83343 h 1421606"/>
              <a:gd name="connsiteX18" fmla="*/ 935831 w 1207293"/>
              <a:gd name="connsiteY18" fmla="*/ 52387 h 1421606"/>
              <a:gd name="connsiteX19" fmla="*/ 862012 w 1207293"/>
              <a:gd name="connsiteY19" fmla="*/ 23812 h 1421606"/>
              <a:gd name="connsiteX20" fmla="*/ 797718 w 1207293"/>
              <a:gd name="connsiteY20" fmla="*/ 0 h 1421606"/>
              <a:gd name="connsiteX21" fmla="*/ 783431 w 1207293"/>
              <a:gd name="connsiteY21" fmla="*/ 0 h 1421606"/>
              <a:gd name="connsiteX22" fmla="*/ 759618 w 1207293"/>
              <a:gd name="connsiteY22" fmla="*/ 14287 h 1421606"/>
              <a:gd name="connsiteX23" fmla="*/ 673893 w 1207293"/>
              <a:gd name="connsiteY23" fmla="*/ 66675 h 1421606"/>
              <a:gd name="connsiteX24" fmla="*/ 585787 w 1207293"/>
              <a:gd name="connsiteY24" fmla="*/ 111918 h 1421606"/>
              <a:gd name="connsiteX25" fmla="*/ 483393 w 1207293"/>
              <a:gd name="connsiteY25" fmla="*/ 159543 h 1421606"/>
              <a:gd name="connsiteX26" fmla="*/ 376237 w 1207293"/>
              <a:gd name="connsiteY26" fmla="*/ 204787 h 1421606"/>
              <a:gd name="connsiteX27" fmla="*/ 285750 w 1207293"/>
              <a:gd name="connsiteY27" fmla="*/ 235743 h 1421606"/>
              <a:gd name="connsiteX28" fmla="*/ 204787 w 1207293"/>
              <a:gd name="connsiteY28" fmla="*/ 261937 h 1421606"/>
              <a:gd name="connsiteX29" fmla="*/ 190500 w 1207293"/>
              <a:gd name="connsiteY29" fmla="*/ 264318 h 1421606"/>
              <a:gd name="connsiteX30" fmla="*/ 166687 w 1207293"/>
              <a:gd name="connsiteY30" fmla="*/ 261937 h 1421606"/>
              <a:gd name="connsiteX31" fmla="*/ 145256 w 1207293"/>
              <a:gd name="connsiteY31" fmla="*/ 257175 h 1421606"/>
              <a:gd name="connsiteX32" fmla="*/ 126206 w 1207293"/>
              <a:gd name="connsiteY32" fmla="*/ 245268 h 1421606"/>
              <a:gd name="connsiteX33" fmla="*/ 114300 w 1207293"/>
              <a:gd name="connsiteY33" fmla="*/ 228600 h 1421606"/>
              <a:gd name="connsiteX34" fmla="*/ 104775 w 1207293"/>
              <a:gd name="connsiteY34" fmla="*/ 204787 h 1421606"/>
              <a:gd name="connsiteX35" fmla="*/ 100012 w 1207293"/>
              <a:gd name="connsiteY35" fmla="*/ 178593 h 1421606"/>
              <a:gd name="connsiteX36" fmla="*/ 100012 w 1207293"/>
              <a:gd name="connsiteY36" fmla="*/ 164306 h 1421606"/>
              <a:gd name="connsiteX37" fmla="*/ 92868 w 1207293"/>
              <a:gd name="connsiteY37" fmla="*/ 147637 h 1421606"/>
              <a:gd name="connsiteX38" fmla="*/ 76200 w 1207293"/>
              <a:gd name="connsiteY38" fmla="*/ 123825 h 1421606"/>
              <a:gd name="connsiteX39" fmla="*/ 64293 w 1207293"/>
              <a:gd name="connsiteY39" fmla="*/ 114300 h 1421606"/>
              <a:gd name="connsiteX40" fmla="*/ 50006 w 1207293"/>
              <a:gd name="connsiteY40" fmla="*/ 116681 h 1421606"/>
              <a:gd name="connsiteX41" fmla="*/ 35718 w 1207293"/>
              <a:gd name="connsiteY41" fmla="*/ 133350 h 1421606"/>
              <a:gd name="connsiteX42" fmla="*/ 23812 w 1207293"/>
              <a:gd name="connsiteY42" fmla="*/ 169068 h 1421606"/>
              <a:gd name="connsiteX43" fmla="*/ 9525 w 1207293"/>
              <a:gd name="connsiteY43" fmla="*/ 209550 h 1421606"/>
              <a:gd name="connsiteX44" fmla="*/ 0 w 1207293"/>
              <a:gd name="connsiteY44" fmla="*/ 250031 h 1421606"/>
              <a:gd name="connsiteX45" fmla="*/ 0 w 1207293"/>
              <a:gd name="connsiteY45" fmla="*/ 288131 h 1421606"/>
              <a:gd name="connsiteX46" fmla="*/ 7143 w 1207293"/>
              <a:gd name="connsiteY46" fmla="*/ 326231 h 1421606"/>
              <a:gd name="connsiteX47" fmla="*/ 14287 w 1207293"/>
              <a:gd name="connsiteY47" fmla="*/ 350043 h 1421606"/>
              <a:gd name="connsiteX48" fmla="*/ 45243 w 1207293"/>
              <a:gd name="connsiteY48" fmla="*/ 409575 h 1421606"/>
              <a:gd name="connsiteX49" fmla="*/ 78581 w 1207293"/>
              <a:gd name="connsiteY49" fmla="*/ 457200 h 1421606"/>
              <a:gd name="connsiteX50" fmla="*/ 97631 w 1207293"/>
              <a:gd name="connsiteY50" fmla="*/ 478631 h 1421606"/>
              <a:gd name="connsiteX51" fmla="*/ 119062 w 1207293"/>
              <a:gd name="connsiteY51" fmla="*/ 497681 h 1421606"/>
              <a:gd name="connsiteX52" fmla="*/ 133350 w 1207293"/>
              <a:gd name="connsiteY52" fmla="*/ 507206 h 1421606"/>
              <a:gd name="connsiteX53" fmla="*/ 157162 w 1207293"/>
              <a:gd name="connsiteY53" fmla="*/ 516731 h 1421606"/>
              <a:gd name="connsiteX54" fmla="*/ 183356 w 1207293"/>
              <a:gd name="connsiteY54" fmla="*/ 519112 h 1421606"/>
              <a:gd name="connsiteX55" fmla="*/ 209550 w 1207293"/>
              <a:gd name="connsiteY55" fmla="*/ 516731 h 1421606"/>
              <a:gd name="connsiteX56" fmla="*/ 230981 w 1207293"/>
              <a:gd name="connsiteY56" fmla="*/ 509587 h 1421606"/>
              <a:gd name="connsiteX57" fmla="*/ 297656 w 1207293"/>
              <a:gd name="connsiteY57" fmla="*/ 471487 h 1421606"/>
              <a:gd name="connsiteX58" fmla="*/ 507206 w 1207293"/>
              <a:gd name="connsiteY58" fmla="*/ 345281 h 1421606"/>
              <a:gd name="connsiteX59" fmla="*/ 678656 w 1207293"/>
              <a:gd name="connsiteY59" fmla="*/ 247650 h 1421606"/>
              <a:gd name="connsiteX60" fmla="*/ 714375 w 1207293"/>
              <a:gd name="connsiteY60" fmla="*/ 228600 h 1421606"/>
              <a:gd name="connsiteX61" fmla="*/ 719137 w 1207293"/>
              <a:gd name="connsiteY61" fmla="*/ 230981 h 1421606"/>
              <a:gd name="connsiteX62" fmla="*/ 681037 w 1207293"/>
              <a:gd name="connsiteY62" fmla="*/ 338137 h 1421606"/>
              <a:gd name="connsiteX63" fmla="*/ 600075 w 1207293"/>
              <a:gd name="connsiteY63" fmla="*/ 545306 h 1421606"/>
              <a:gd name="connsiteX64" fmla="*/ 531018 w 1207293"/>
              <a:gd name="connsiteY64" fmla="*/ 719137 h 1421606"/>
              <a:gd name="connsiteX65" fmla="*/ 500062 w 1207293"/>
              <a:gd name="connsiteY65" fmla="*/ 797718 h 1421606"/>
              <a:gd name="connsiteX66" fmla="*/ 490537 w 1207293"/>
              <a:gd name="connsiteY66" fmla="*/ 814387 h 1421606"/>
              <a:gd name="connsiteX67" fmla="*/ 481012 w 1207293"/>
              <a:gd name="connsiteY67" fmla="*/ 828675 h 1421606"/>
              <a:gd name="connsiteX68" fmla="*/ 473868 w 1207293"/>
              <a:gd name="connsiteY68" fmla="*/ 845343 h 1421606"/>
              <a:gd name="connsiteX69" fmla="*/ 471487 w 1207293"/>
              <a:gd name="connsiteY69" fmla="*/ 854868 h 1421606"/>
              <a:gd name="connsiteX70" fmla="*/ 476250 w 1207293"/>
              <a:gd name="connsiteY70" fmla="*/ 873918 h 1421606"/>
              <a:gd name="connsiteX71" fmla="*/ 483393 w 1207293"/>
              <a:gd name="connsiteY71" fmla="*/ 888206 h 1421606"/>
              <a:gd name="connsiteX72" fmla="*/ 500062 w 1207293"/>
              <a:gd name="connsiteY72" fmla="*/ 902493 h 1421606"/>
              <a:gd name="connsiteX73" fmla="*/ 528637 w 1207293"/>
              <a:gd name="connsiteY73" fmla="*/ 919162 h 1421606"/>
              <a:gd name="connsiteX74" fmla="*/ 600075 w 1207293"/>
              <a:gd name="connsiteY74" fmla="*/ 985837 h 1421606"/>
              <a:gd name="connsiteX75" fmla="*/ 719137 w 1207293"/>
              <a:gd name="connsiteY75" fmla="*/ 1092993 h 1421606"/>
              <a:gd name="connsiteX76" fmla="*/ 769143 w 1207293"/>
              <a:gd name="connsiteY76" fmla="*/ 1138237 h 1421606"/>
              <a:gd name="connsiteX77" fmla="*/ 785812 w 1207293"/>
              <a:gd name="connsiteY77" fmla="*/ 1154906 h 1421606"/>
              <a:gd name="connsiteX78" fmla="*/ 1123950 w 1207293"/>
              <a:gd name="connsiteY78" fmla="*/ 1421606 h 1421606"/>
              <a:gd name="connsiteX79" fmla="*/ 1154906 w 1207293"/>
              <a:gd name="connsiteY79" fmla="*/ 1414462 h 1421606"/>
              <a:gd name="connsiteX80" fmla="*/ 1190625 w 1207293"/>
              <a:gd name="connsiteY80" fmla="*/ 1390650 h 1421606"/>
              <a:gd name="connsiteX81" fmla="*/ 1202531 w 1207293"/>
              <a:gd name="connsiteY81" fmla="*/ 1371600 h 1421606"/>
              <a:gd name="connsiteX82" fmla="*/ 1207293 w 1207293"/>
              <a:gd name="connsiteY82" fmla="*/ 1354931 h 1421606"/>
              <a:gd name="connsiteX83" fmla="*/ 1202531 w 1207293"/>
              <a:gd name="connsiteY83" fmla="*/ 1333500 h 1421606"/>
              <a:gd name="connsiteX84" fmla="*/ 1173956 w 1207293"/>
              <a:gd name="connsiteY84" fmla="*/ 1288256 h 1421606"/>
              <a:gd name="connsiteX85" fmla="*/ 1114425 w 1207293"/>
              <a:gd name="connsiteY85" fmla="*/ 1200150 h 1421606"/>
              <a:gd name="connsiteX86" fmla="*/ 1047750 w 1207293"/>
              <a:gd name="connsiteY86" fmla="*/ 1119187 h 1421606"/>
              <a:gd name="connsiteX87" fmla="*/ 1007268 w 1207293"/>
              <a:gd name="connsiteY87" fmla="*/ 1081087 h 1421606"/>
              <a:gd name="connsiteX88" fmla="*/ 983456 w 1207293"/>
              <a:gd name="connsiteY88" fmla="*/ 1062037 h 1421606"/>
              <a:gd name="connsiteX89" fmla="*/ 931068 w 1207293"/>
              <a:gd name="connsiteY89" fmla="*/ 1028700 h 1421606"/>
              <a:gd name="connsiteX90" fmla="*/ 854868 w 1207293"/>
              <a:gd name="connsiteY90" fmla="*/ 988218 h 1421606"/>
              <a:gd name="connsiteX91" fmla="*/ 757237 w 1207293"/>
              <a:gd name="connsiteY91" fmla="*/ 938212 h 1421606"/>
              <a:gd name="connsiteX92" fmla="*/ 657225 w 1207293"/>
              <a:gd name="connsiteY92" fmla="*/ 890587 h 1421606"/>
              <a:gd name="connsiteX93" fmla="*/ 597693 w 1207293"/>
              <a:gd name="connsiteY93" fmla="*/ 862012 h 1421606"/>
              <a:gd name="connsiteX94" fmla="*/ 588168 w 1207293"/>
              <a:gd name="connsiteY94" fmla="*/ 854868 h 1421606"/>
              <a:gd name="connsiteX95" fmla="*/ 581025 w 1207293"/>
              <a:gd name="connsiteY95" fmla="*/ 838200 h 1421606"/>
              <a:gd name="connsiteX96" fmla="*/ 581025 w 1207293"/>
              <a:gd name="connsiteY96" fmla="*/ 826293 h 1421606"/>
              <a:gd name="connsiteX97" fmla="*/ 583406 w 1207293"/>
              <a:gd name="connsiteY97" fmla="*/ 809625 h 1421606"/>
              <a:gd name="connsiteX98" fmla="*/ 595312 w 1207293"/>
              <a:gd name="connsiteY98" fmla="*/ 788193 h 1421606"/>
              <a:gd name="connsiteX99" fmla="*/ 676275 w 1207293"/>
              <a:gd name="connsiteY99" fmla="*/ 688181 h 1421606"/>
              <a:gd name="connsiteX100" fmla="*/ 783431 w 1207293"/>
              <a:gd name="connsiteY100" fmla="*/ 547687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207293" h="1421606">
                <a:moveTo>
                  <a:pt x="783431" y="547687"/>
                </a:moveTo>
                <a:lnTo>
                  <a:pt x="866775" y="438150"/>
                </a:lnTo>
                <a:lnTo>
                  <a:pt x="904875" y="390525"/>
                </a:lnTo>
                <a:lnTo>
                  <a:pt x="931068" y="352425"/>
                </a:lnTo>
                <a:lnTo>
                  <a:pt x="950118" y="328612"/>
                </a:lnTo>
                <a:lnTo>
                  <a:pt x="971550" y="309562"/>
                </a:lnTo>
                <a:lnTo>
                  <a:pt x="990600" y="297656"/>
                </a:lnTo>
                <a:lnTo>
                  <a:pt x="1028700" y="278606"/>
                </a:lnTo>
                <a:lnTo>
                  <a:pt x="1059656" y="264318"/>
                </a:lnTo>
                <a:lnTo>
                  <a:pt x="1088231" y="250031"/>
                </a:lnTo>
                <a:lnTo>
                  <a:pt x="1097756" y="238125"/>
                </a:lnTo>
                <a:lnTo>
                  <a:pt x="1100137" y="228600"/>
                </a:lnTo>
                <a:lnTo>
                  <a:pt x="1100137" y="211931"/>
                </a:lnTo>
                <a:lnTo>
                  <a:pt x="1095375" y="185737"/>
                </a:lnTo>
                <a:lnTo>
                  <a:pt x="1081087" y="157162"/>
                </a:lnTo>
                <a:lnTo>
                  <a:pt x="1059656" y="133350"/>
                </a:lnTo>
                <a:lnTo>
                  <a:pt x="1031081" y="107156"/>
                </a:lnTo>
                <a:lnTo>
                  <a:pt x="995362" y="83343"/>
                </a:lnTo>
                <a:lnTo>
                  <a:pt x="935831" y="52387"/>
                </a:lnTo>
                <a:lnTo>
                  <a:pt x="862012" y="23812"/>
                </a:lnTo>
                <a:lnTo>
                  <a:pt x="797718" y="0"/>
                </a:lnTo>
                <a:lnTo>
                  <a:pt x="783431" y="0"/>
                </a:lnTo>
                <a:lnTo>
                  <a:pt x="759618" y="14287"/>
                </a:lnTo>
                <a:lnTo>
                  <a:pt x="673893" y="66675"/>
                </a:lnTo>
                <a:lnTo>
                  <a:pt x="585787" y="111918"/>
                </a:lnTo>
                <a:lnTo>
                  <a:pt x="483393" y="159543"/>
                </a:lnTo>
                <a:lnTo>
                  <a:pt x="376237" y="204787"/>
                </a:lnTo>
                <a:lnTo>
                  <a:pt x="285750" y="235743"/>
                </a:lnTo>
                <a:lnTo>
                  <a:pt x="204787" y="261937"/>
                </a:lnTo>
                <a:lnTo>
                  <a:pt x="190500" y="264318"/>
                </a:lnTo>
                <a:lnTo>
                  <a:pt x="166687" y="261937"/>
                </a:lnTo>
                <a:lnTo>
                  <a:pt x="145256" y="257175"/>
                </a:lnTo>
                <a:lnTo>
                  <a:pt x="126206" y="245268"/>
                </a:lnTo>
                <a:lnTo>
                  <a:pt x="114300" y="228600"/>
                </a:lnTo>
                <a:lnTo>
                  <a:pt x="104775" y="204787"/>
                </a:lnTo>
                <a:lnTo>
                  <a:pt x="100012" y="178593"/>
                </a:lnTo>
                <a:lnTo>
                  <a:pt x="100012" y="164306"/>
                </a:lnTo>
                <a:lnTo>
                  <a:pt x="92868" y="147637"/>
                </a:lnTo>
                <a:lnTo>
                  <a:pt x="76200" y="123825"/>
                </a:lnTo>
                <a:lnTo>
                  <a:pt x="64293" y="114300"/>
                </a:lnTo>
                <a:lnTo>
                  <a:pt x="50006" y="116681"/>
                </a:lnTo>
                <a:lnTo>
                  <a:pt x="35718" y="133350"/>
                </a:lnTo>
                <a:lnTo>
                  <a:pt x="23812" y="169068"/>
                </a:lnTo>
                <a:lnTo>
                  <a:pt x="9525" y="209550"/>
                </a:lnTo>
                <a:lnTo>
                  <a:pt x="0" y="250031"/>
                </a:lnTo>
                <a:lnTo>
                  <a:pt x="0" y="288131"/>
                </a:lnTo>
                <a:lnTo>
                  <a:pt x="7143" y="326231"/>
                </a:lnTo>
                <a:lnTo>
                  <a:pt x="14287" y="350043"/>
                </a:lnTo>
                <a:lnTo>
                  <a:pt x="45243" y="409575"/>
                </a:lnTo>
                <a:lnTo>
                  <a:pt x="78581" y="457200"/>
                </a:lnTo>
                <a:lnTo>
                  <a:pt x="97631" y="478631"/>
                </a:lnTo>
                <a:lnTo>
                  <a:pt x="119062" y="497681"/>
                </a:lnTo>
                <a:lnTo>
                  <a:pt x="133350" y="507206"/>
                </a:lnTo>
                <a:lnTo>
                  <a:pt x="157162" y="516731"/>
                </a:lnTo>
                <a:lnTo>
                  <a:pt x="183356" y="519112"/>
                </a:lnTo>
                <a:lnTo>
                  <a:pt x="209550" y="516731"/>
                </a:lnTo>
                <a:lnTo>
                  <a:pt x="230981" y="509587"/>
                </a:lnTo>
                <a:lnTo>
                  <a:pt x="297656" y="471487"/>
                </a:lnTo>
                <a:lnTo>
                  <a:pt x="507206" y="345281"/>
                </a:lnTo>
                <a:lnTo>
                  <a:pt x="678656" y="247650"/>
                </a:lnTo>
                <a:lnTo>
                  <a:pt x="714375" y="228600"/>
                </a:lnTo>
                <a:lnTo>
                  <a:pt x="719137" y="230981"/>
                </a:lnTo>
                <a:lnTo>
                  <a:pt x="681037" y="338137"/>
                </a:lnTo>
                <a:lnTo>
                  <a:pt x="600075" y="545306"/>
                </a:lnTo>
                <a:lnTo>
                  <a:pt x="531018" y="719137"/>
                </a:lnTo>
                <a:lnTo>
                  <a:pt x="500062" y="797718"/>
                </a:lnTo>
                <a:lnTo>
                  <a:pt x="490537" y="814387"/>
                </a:lnTo>
                <a:lnTo>
                  <a:pt x="481012" y="828675"/>
                </a:lnTo>
                <a:lnTo>
                  <a:pt x="473868" y="845343"/>
                </a:lnTo>
                <a:lnTo>
                  <a:pt x="471487" y="854868"/>
                </a:lnTo>
                <a:lnTo>
                  <a:pt x="476250" y="873918"/>
                </a:lnTo>
                <a:lnTo>
                  <a:pt x="483393" y="888206"/>
                </a:lnTo>
                <a:lnTo>
                  <a:pt x="500062" y="902493"/>
                </a:lnTo>
                <a:lnTo>
                  <a:pt x="528637" y="919162"/>
                </a:lnTo>
                <a:lnTo>
                  <a:pt x="600075" y="985837"/>
                </a:lnTo>
                <a:lnTo>
                  <a:pt x="719137" y="1092993"/>
                </a:lnTo>
                <a:lnTo>
                  <a:pt x="769143" y="1138237"/>
                </a:lnTo>
                <a:lnTo>
                  <a:pt x="785812" y="1154906"/>
                </a:lnTo>
                <a:lnTo>
                  <a:pt x="1123950" y="1421606"/>
                </a:lnTo>
                <a:lnTo>
                  <a:pt x="1154906" y="1414462"/>
                </a:lnTo>
                <a:lnTo>
                  <a:pt x="1190625" y="1390650"/>
                </a:lnTo>
                <a:lnTo>
                  <a:pt x="1202531" y="1371600"/>
                </a:lnTo>
                <a:lnTo>
                  <a:pt x="1207293" y="1354931"/>
                </a:lnTo>
                <a:lnTo>
                  <a:pt x="1202531" y="1333500"/>
                </a:lnTo>
                <a:lnTo>
                  <a:pt x="1173956" y="1288256"/>
                </a:lnTo>
                <a:lnTo>
                  <a:pt x="1114425" y="1200150"/>
                </a:lnTo>
                <a:lnTo>
                  <a:pt x="1047750" y="1119187"/>
                </a:lnTo>
                <a:lnTo>
                  <a:pt x="1007268" y="1081087"/>
                </a:lnTo>
                <a:lnTo>
                  <a:pt x="983456" y="1062037"/>
                </a:lnTo>
                <a:lnTo>
                  <a:pt x="931068" y="1028700"/>
                </a:lnTo>
                <a:lnTo>
                  <a:pt x="854868" y="988218"/>
                </a:lnTo>
                <a:lnTo>
                  <a:pt x="757237" y="938212"/>
                </a:lnTo>
                <a:lnTo>
                  <a:pt x="657225" y="890587"/>
                </a:lnTo>
                <a:lnTo>
                  <a:pt x="597693" y="862012"/>
                </a:lnTo>
                <a:lnTo>
                  <a:pt x="588168" y="854868"/>
                </a:lnTo>
                <a:lnTo>
                  <a:pt x="581025" y="838200"/>
                </a:lnTo>
                <a:lnTo>
                  <a:pt x="581025" y="826293"/>
                </a:lnTo>
                <a:lnTo>
                  <a:pt x="583406" y="809625"/>
                </a:lnTo>
                <a:lnTo>
                  <a:pt x="595312" y="788193"/>
                </a:lnTo>
                <a:lnTo>
                  <a:pt x="676275" y="688181"/>
                </a:lnTo>
                <a:lnTo>
                  <a:pt x="783431" y="5476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F63CE63-E860-254F-8483-73B1CCF0068B}"/>
              </a:ext>
            </a:extLst>
          </p:cNvPr>
          <p:cNvSpPr/>
          <p:nvPr/>
        </p:nvSpPr>
        <p:spPr>
          <a:xfrm rot="16200000">
            <a:off x="5106194" y="3115469"/>
            <a:ext cx="2840037" cy="930275"/>
          </a:xfrm>
          <a:custGeom>
            <a:avLst/>
            <a:gdLst>
              <a:gd name="connsiteX0" fmla="*/ 1724025 w 2840831"/>
              <a:gd name="connsiteY0" fmla="*/ 452437 h 931068"/>
              <a:gd name="connsiteX1" fmla="*/ 1997868 w 2840831"/>
              <a:gd name="connsiteY1" fmla="*/ 500062 h 931068"/>
              <a:gd name="connsiteX2" fmla="*/ 2243137 w 2840831"/>
              <a:gd name="connsiteY2" fmla="*/ 538162 h 931068"/>
              <a:gd name="connsiteX3" fmla="*/ 2402681 w 2840831"/>
              <a:gd name="connsiteY3" fmla="*/ 559593 h 931068"/>
              <a:gd name="connsiteX4" fmla="*/ 2509837 w 2840831"/>
              <a:gd name="connsiteY4" fmla="*/ 571500 h 931068"/>
              <a:gd name="connsiteX5" fmla="*/ 2571750 w 2840831"/>
              <a:gd name="connsiteY5" fmla="*/ 576262 h 931068"/>
              <a:gd name="connsiteX6" fmla="*/ 2678906 w 2840831"/>
              <a:gd name="connsiteY6" fmla="*/ 581025 h 931068"/>
              <a:gd name="connsiteX7" fmla="*/ 2738437 w 2840831"/>
              <a:gd name="connsiteY7" fmla="*/ 578643 h 931068"/>
              <a:gd name="connsiteX8" fmla="*/ 2764631 w 2840831"/>
              <a:gd name="connsiteY8" fmla="*/ 573881 h 931068"/>
              <a:gd name="connsiteX9" fmla="*/ 2790825 w 2840831"/>
              <a:gd name="connsiteY9" fmla="*/ 564356 h 931068"/>
              <a:gd name="connsiteX10" fmla="*/ 2819400 w 2840831"/>
              <a:gd name="connsiteY10" fmla="*/ 540543 h 931068"/>
              <a:gd name="connsiteX11" fmla="*/ 2838450 w 2840831"/>
              <a:gd name="connsiteY11" fmla="*/ 514350 h 931068"/>
              <a:gd name="connsiteX12" fmla="*/ 2840831 w 2840831"/>
              <a:gd name="connsiteY12" fmla="*/ 447675 h 931068"/>
              <a:gd name="connsiteX13" fmla="*/ 2795587 w 2840831"/>
              <a:gd name="connsiteY13" fmla="*/ 931068 h 931068"/>
              <a:gd name="connsiteX14" fmla="*/ 2767012 w 2840831"/>
              <a:gd name="connsiteY14" fmla="*/ 900112 h 931068"/>
              <a:gd name="connsiteX15" fmla="*/ 2752725 w 2840831"/>
              <a:gd name="connsiteY15" fmla="*/ 885825 h 931068"/>
              <a:gd name="connsiteX16" fmla="*/ 2733675 w 2840831"/>
              <a:gd name="connsiteY16" fmla="*/ 876300 h 931068"/>
              <a:gd name="connsiteX17" fmla="*/ 2693193 w 2840831"/>
              <a:gd name="connsiteY17" fmla="*/ 869156 h 931068"/>
              <a:gd name="connsiteX18" fmla="*/ 2488406 w 2840831"/>
              <a:gd name="connsiteY18" fmla="*/ 833437 h 931068"/>
              <a:gd name="connsiteX19" fmla="*/ 2178843 w 2840831"/>
              <a:gd name="connsiteY19" fmla="*/ 776287 h 931068"/>
              <a:gd name="connsiteX20" fmla="*/ 1852612 w 2840831"/>
              <a:gd name="connsiteY20" fmla="*/ 714375 h 931068"/>
              <a:gd name="connsiteX21" fmla="*/ 1538287 w 2840831"/>
              <a:gd name="connsiteY21" fmla="*/ 652462 h 931068"/>
              <a:gd name="connsiteX22" fmla="*/ 1288256 w 2840831"/>
              <a:gd name="connsiteY22" fmla="*/ 597693 h 931068"/>
              <a:gd name="connsiteX23" fmla="*/ 1114425 w 2840831"/>
              <a:gd name="connsiteY23" fmla="*/ 559593 h 931068"/>
              <a:gd name="connsiteX24" fmla="*/ 981075 w 2840831"/>
              <a:gd name="connsiteY24" fmla="*/ 528637 h 931068"/>
              <a:gd name="connsiteX25" fmla="*/ 804862 w 2840831"/>
              <a:gd name="connsiteY25" fmla="*/ 483393 h 931068"/>
              <a:gd name="connsiteX26" fmla="*/ 673893 w 2840831"/>
              <a:gd name="connsiteY26" fmla="*/ 445293 h 931068"/>
              <a:gd name="connsiteX27" fmla="*/ 550068 w 2840831"/>
              <a:gd name="connsiteY27" fmla="*/ 404812 h 931068"/>
              <a:gd name="connsiteX28" fmla="*/ 404812 w 2840831"/>
              <a:gd name="connsiteY28" fmla="*/ 350043 h 931068"/>
              <a:gd name="connsiteX29" fmla="*/ 302418 w 2840831"/>
              <a:gd name="connsiteY29" fmla="*/ 302418 h 931068"/>
              <a:gd name="connsiteX30" fmla="*/ 214312 w 2840831"/>
              <a:gd name="connsiteY30" fmla="*/ 257175 h 931068"/>
              <a:gd name="connsiteX31" fmla="*/ 123825 w 2840831"/>
              <a:gd name="connsiteY31" fmla="*/ 200025 h 931068"/>
              <a:gd name="connsiteX32" fmla="*/ 76200 w 2840831"/>
              <a:gd name="connsiteY32" fmla="*/ 161925 h 931068"/>
              <a:gd name="connsiteX33" fmla="*/ 33337 w 2840831"/>
              <a:gd name="connsiteY33" fmla="*/ 126206 h 931068"/>
              <a:gd name="connsiteX34" fmla="*/ 11906 w 2840831"/>
              <a:gd name="connsiteY34" fmla="*/ 102393 h 931068"/>
              <a:gd name="connsiteX35" fmla="*/ 0 w 2840831"/>
              <a:gd name="connsiteY35" fmla="*/ 80962 h 931068"/>
              <a:gd name="connsiteX36" fmla="*/ 0 w 2840831"/>
              <a:gd name="connsiteY36" fmla="*/ 57150 h 931068"/>
              <a:gd name="connsiteX37" fmla="*/ 2381 w 2840831"/>
              <a:gd name="connsiteY37" fmla="*/ 42862 h 931068"/>
              <a:gd name="connsiteX38" fmla="*/ 9525 w 2840831"/>
              <a:gd name="connsiteY38" fmla="*/ 28575 h 931068"/>
              <a:gd name="connsiteX39" fmla="*/ 28575 w 2840831"/>
              <a:gd name="connsiteY39" fmla="*/ 11906 h 931068"/>
              <a:gd name="connsiteX40" fmla="*/ 54768 w 2840831"/>
              <a:gd name="connsiteY40" fmla="*/ 0 h 931068"/>
              <a:gd name="connsiteX41" fmla="*/ 516731 w 2840831"/>
              <a:gd name="connsiteY41" fmla="*/ 78581 h 931068"/>
              <a:gd name="connsiteX42" fmla="*/ 557212 w 2840831"/>
              <a:gd name="connsiteY42" fmla="*/ 107156 h 931068"/>
              <a:gd name="connsiteX43" fmla="*/ 623887 w 2840831"/>
              <a:gd name="connsiteY43" fmla="*/ 138112 h 931068"/>
              <a:gd name="connsiteX44" fmla="*/ 754856 w 2840831"/>
              <a:gd name="connsiteY44" fmla="*/ 192881 h 931068"/>
              <a:gd name="connsiteX45" fmla="*/ 962025 w 2840831"/>
              <a:gd name="connsiteY45" fmla="*/ 264318 h 931068"/>
              <a:gd name="connsiteX46" fmla="*/ 1109662 w 2840831"/>
              <a:gd name="connsiteY46" fmla="*/ 309562 h 931068"/>
              <a:gd name="connsiteX47" fmla="*/ 1321593 w 2840831"/>
              <a:gd name="connsiteY47" fmla="*/ 366712 h 931068"/>
              <a:gd name="connsiteX48" fmla="*/ 1593056 w 2840831"/>
              <a:gd name="connsiteY48" fmla="*/ 428625 h 931068"/>
              <a:gd name="connsiteX49" fmla="*/ 1724025 w 2840831"/>
              <a:gd name="connsiteY49" fmla="*/ 452437 h 931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40831" h="931068">
                <a:moveTo>
                  <a:pt x="1724025" y="452437"/>
                </a:moveTo>
                <a:lnTo>
                  <a:pt x="1997868" y="500062"/>
                </a:lnTo>
                <a:lnTo>
                  <a:pt x="2243137" y="538162"/>
                </a:lnTo>
                <a:lnTo>
                  <a:pt x="2402681" y="559593"/>
                </a:lnTo>
                <a:lnTo>
                  <a:pt x="2509837" y="571500"/>
                </a:lnTo>
                <a:lnTo>
                  <a:pt x="2571750" y="576262"/>
                </a:lnTo>
                <a:lnTo>
                  <a:pt x="2678906" y="581025"/>
                </a:lnTo>
                <a:lnTo>
                  <a:pt x="2738437" y="578643"/>
                </a:lnTo>
                <a:lnTo>
                  <a:pt x="2764631" y="573881"/>
                </a:lnTo>
                <a:lnTo>
                  <a:pt x="2790825" y="564356"/>
                </a:lnTo>
                <a:lnTo>
                  <a:pt x="2819400" y="540543"/>
                </a:lnTo>
                <a:lnTo>
                  <a:pt x="2838450" y="514350"/>
                </a:lnTo>
                <a:cubicBezTo>
                  <a:pt x="2839244" y="492125"/>
                  <a:pt x="2840037" y="469900"/>
                  <a:pt x="2840831" y="447675"/>
                </a:cubicBezTo>
                <a:lnTo>
                  <a:pt x="2795587" y="931068"/>
                </a:lnTo>
                <a:lnTo>
                  <a:pt x="2767012" y="900112"/>
                </a:lnTo>
                <a:lnTo>
                  <a:pt x="2752725" y="885825"/>
                </a:lnTo>
                <a:lnTo>
                  <a:pt x="2733675" y="876300"/>
                </a:lnTo>
                <a:lnTo>
                  <a:pt x="2693193" y="869156"/>
                </a:lnTo>
                <a:lnTo>
                  <a:pt x="2488406" y="833437"/>
                </a:lnTo>
                <a:lnTo>
                  <a:pt x="2178843" y="776287"/>
                </a:lnTo>
                <a:lnTo>
                  <a:pt x="1852612" y="714375"/>
                </a:lnTo>
                <a:lnTo>
                  <a:pt x="1538287" y="652462"/>
                </a:lnTo>
                <a:lnTo>
                  <a:pt x="1288256" y="597693"/>
                </a:lnTo>
                <a:lnTo>
                  <a:pt x="1114425" y="559593"/>
                </a:lnTo>
                <a:lnTo>
                  <a:pt x="981075" y="528637"/>
                </a:lnTo>
                <a:lnTo>
                  <a:pt x="804862" y="483393"/>
                </a:lnTo>
                <a:lnTo>
                  <a:pt x="673893" y="445293"/>
                </a:lnTo>
                <a:lnTo>
                  <a:pt x="550068" y="404812"/>
                </a:lnTo>
                <a:lnTo>
                  <a:pt x="404812" y="350043"/>
                </a:lnTo>
                <a:lnTo>
                  <a:pt x="302418" y="302418"/>
                </a:lnTo>
                <a:lnTo>
                  <a:pt x="214312" y="257175"/>
                </a:lnTo>
                <a:lnTo>
                  <a:pt x="123825" y="200025"/>
                </a:lnTo>
                <a:lnTo>
                  <a:pt x="76200" y="161925"/>
                </a:lnTo>
                <a:lnTo>
                  <a:pt x="33337" y="126206"/>
                </a:lnTo>
                <a:lnTo>
                  <a:pt x="11906" y="102393"/>
                </a:lnTo>
                <a:lnTo>
                  <a:pt x="0" y="80962"/>
                </a:lnTo>
                <a:lnTo>
                  <a:pt x="0" y="57150"/>
                </a:lnTo>
                <a:lnTo>
                  <a:pt x="2381" y="42862"/>
                </a:lnTo>
                <a:lnTo>
                  <a:pt x="9525" y="28575"/>
                </a:lnTo>
                <a:lnTo>
                  <a:pt x="28575" y="11906"/>
                </a:lnTo>
                <a:lnTo>
                  <a:pt x="54768" y="0"/>
                </a:lnTo>
                <a:lnTo>
                  <a:pt x="516731" y="78581"/>
                </a:lnTo>
                <a:lnTo>
                  <a:pt x="557212" y="107156"/>
                </a:lnTo>
                <a:lnTo>
                  <a:pt x="623887" y="138112"/>
                </a:lnTo>
                <a:lnTo>
                  <a:pt x="754856" y="192881"/>
                </a:lnTo>
                <a:lnTo>
                  <a:pt x="962025" y="264318"/>
                </a:lnTo>
                <a:lnTo>
                  <a:pt x="1109662" y="309562"/>
                </a:lnTo>
                <a:lnTo>
                  <a:pt x="1321593" y="366712"/>
                </a:lnTo>
                <a:lnTo>
                  <a:pt x="1593056" y="428625"/>
                </a:lnTo>
                <a:lnTo>
                  <a:pt x="1724025" y="452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DB430FB2-5D62-F740-942C-F55D4726F69A}"/>
              </a:ext>
            </a:extLst>
          </p:cNvPr>
          <p:cNvSpPr/>
          <p:nvPr/>
        </p:nvSpPr>
        <p:spPr>
          <a:xfrm>
            <a:off x="5421313" y="4370388"/>
            <a:ext cx="752475" cy="603250"/>
          </a:xfrm>
          <a:custGeom>
            <a:avLst/>
            <a:gdLst>
              <a:gd name="connsiteX0" fmla="*/ 247650 w 752475"/>
              <a:gd name="connsiteY0" fmla="*/ 97631 h 604837"/>
              <a:gd name="connsiteX1" fmla="*/ 426244 w 752475"/>
              <a:gd name="connsiteY1" fmla="*/ 157162 h 604837"/>
              <a:gd name="connsiteX2" fmla="*/ 483394 w 752475"/>
              <a:gd name="connsiteY2" fmla="*/ 176212 h 604837"/>
              <a:gd name="connsiteX3" fmla="*/ 523875 w 752475"/>
              <a:gd name="connsiteY3" fmla="*/ 185737 h 604837"/>
              <a:gd name="connsiteX4" fmla="*/ 564357 w 752475"/>
              <a:gd name="connsiteY4" fmla="*/ 188119 h 604837"/>
              <a:gd name="connsiteX5" fmla="*/ 604838 w 752475"/>
              <a:gd name="connsiteY5" fmla="*/ 178594 h 604837"/>
              <a:gd name="connsiteX6" fmla="*/ 645319 w 752475"/>
              <a:gd name="connsiteY6" fmla="*/ 161925 h 604837"/>
              <a:gd name="connsiteX7" fmla="*/ 683419 w 752475"/>
              <a:gd name="connsiteY7" fmla="*/ 140494 h 604837"/>
              <a:gd name="connsiteX8" fmla="*/ 719138 w 752475"/>
              <a:gd name="connsiteY8" fmla="*/ 111919 h 604837"/>
              <a:gd name="connsiteX9" fmla="*/ 752475 w 752475"/>
              <a:gd name="connsiteY9" fmla="*/ 61912 h 604837"/>
              <a:gd name="connsiteX10" fmla="*/ 654844 w 752475"/>
              <a:gd name="connsiteY10" fmla="*/ 604837 h 604837"/>
              <a:gd name="connsiteX11" fmla="*/ 635794 w 752475"/>
              <a:gd name="connsiteY11" fmla="*/ 573881 h 604837"/>
              <a:gd name="connsiteX12" fmla="*/ 626269 w 752475"/>
              <a:gd name="connsiteY12" fmla="*/ 547687 h 604837"/>
              <a:gd name="connsiteX13" fmla="*/ 602457 w 752475"/>
              <a:gd name="connsiteY13" fmla="*/ 504825 h 604837"/>
              <a:gd name="connsiteX14" fmla="*/ 578644 w 752475"/>
              <a:gd name="connsiteY14" fmla="*/ 476250 h 604837"/>
              <a:gd name="connsiteX15" fmla="*/ 545307 w 752475"/>
              <a:gd name="connsiteY15" fmla="*/ 440531 h 604837"/>
              <a:gd name="connsiteX16" fmla="*/ 483394 w 752475"/>
              <a:gd name="connsiteY16" fmla="*/ 392906 h 604837"/>
              <a:gd name="connsiteX17" fmla="*/ 400050 w 752475"/>
              <a:gd name="connsiteY17" fmla="*/ 323850 h 604837"/>
              <a:gd name="connsiteX18" fmla="*/ 283369 w 752475"/>
              <a:gd name="connsiteY18" fmla="*/ 235744 h 604837"/>
              <a:gd name="connsiteX19" fmla="*/ 185738 w 752475"/>
              <a:gd name="connsiteY19" fmla="*/ 166687 h 604837"/>
              <a:gd name="connsiteX20" fmla="*/ 61913 w 752475"/>
              <a:gd name="connsiteY20" fmla="*/ 92869 h 604837"/>
              <a:gd name="connsiteX21" fmla="*/ 21432 w 752475"/>
              <a:gd name="connsiteY21" fmla="*/ 71437 h 604837"/>
              <a:gd name="connsiteX22" fmla="*/ 9525 w 752475"/>
              <a:gd name="connsiteY22" fmla="*/ 59531 h 604837"/>
              <a:gd name="connsiteX23" fmla="*/ 0 w 752475"/>
              <a:gd name="connsiteY23" fmla="*/ 33337 h 604837"/>
              <a:gd name="connsiteX24" fmla="*/ 0 w 752475"/>
              <a:gd name="connsiteY24" fmla="*/ 19050 h 604837"/>
              <a:gd name="connsiteX25" fmla="*/ 4763 w 752475"/>
              <a:gd name="connsiteY25" fmla="*/ 7144 h 604837"/>
              <a:gd name="connsiteX26" fmla="*/ 16669 w 752475"/>
              <a:gd name="connsiteY26" fmla="*/ 0 h 604837"/>
              <a:gd name="connsiteX27" fmla="*/ 47625 w 752475"/>
              <a:gd name="connsiteY27" fmla="*/ 11906 h 604837"/>
              <a:gd name="connsiteX28" fmla="*/ 128588 w 752475"/>
              <a:gd name="connsiteY28" fmla="*/ 50006 h 604837"/>
              <a:gd name="connsiteX29" fmla="*/ 247650 w 752475"/>
              <a:gd name="connsiteY29" fmla="*/ 97631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52475" h="604837">
                <a:moveTo>
                  <a:pt x="247650" y="97631"/>
                </a:moveTo>
                <a:lnTo>
                  <a:pt x="426244" y="157162"/>
                </a:lnTo>
                <a:lnTo>
                  <a:pt x="483394" y="176212"/>
                </a:lnTo>
                <a:lnTo>
                  <a:pt x="523875" y="185737"/>
                </a:lnTo>
                <a:lnTo>
                  <a:pt x="564357" y="188119"/>
                </a:lnTo>
                <a:lnTo>
                  <a:pt x="604838" y="178594"/>
                </a:lnTo>
                <a:lnTo>
                  <a:pt x="645319" y="161925"/>
                </a:lnTo>
                <a:lnTo>
                  <a:pt x="683419" y="140494"/>
                </a:lnTo>
                <a:lnTo>
                  <a:pt x="719138" y="111919"/>
                </a:lnTo>
                <a:lnTo>
                  <a:pt x="752475" y="61912"/>
                </a:lnTo>
                <a:lnTo>
                  <a:pt x="654844" y="604837"/>
                </a:lnTo>
                <a:lnTo>
                  <a:pt x="635794" y="573881"/>
                </a:lnTo>
                <a:lnTo>
                  <a:pt x="626269" y="547687"/>
                </a:lnTo>
                <a:lnTo>
                  <a:pt x="602457" y="504825"/>
                </a:lnTo>
                <a:lnTo>
                  <a:pt x="578644" y="476250"/>
                </a:lnTo>
                <a:lnTo>
                  <a:pt x="545307" y="440531"/>
                </a:lnTo>
                <a:lnTo>
                  <a:pt x="483394" y="392906"/>
                </a:lnTo>
                <a:lnTo>
                  <a:pt x="400050" y="323850"/>
                </a:lnTo>
                <a:lnTo>
                  <a:pt x="283369" y="235744"/>
                </a:lnTo>
                <a:lnTo>
                  <a:pt x="185738" y="166687"/>
                </a:lnTo>
                <a:lnTo>
                  <a:pt x="61913" y="92869"/>
                </a:lnTo>
                <a:lnTo>
                  <a:pt x="21432" y="71437"/>
                </a:lnTo>
                <a:lnTo>
                  <a:pt x="9525" y="59531"/>
                </a:lnTo>
                <a:lnTo>
                  <a:pt x="0" y="33337"/>
                </a:lnTo>
                <a:lnTo>
                  <a:pt x="0" y="19050"/>
                </a:lnTo>
                <a:lnTo>
                  <a:pt x="4763" y="7144"/>
                </a:lnTo>
                <a:lnTo>
                  <a:pt x="16669" y="0"/>
                </a:lnTo>
                <a:lnTo>
                  <a:pt x="47625" y="11906"/>
                </a:lnTo>
                <a:lnTo>
                  <a:pt x="128588" y="50006"/>
                </a:lnTo>
                <a:lnTo>
                  <a:pt x="247650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1B25D53C-0985-164E-831D-BC2BBF0EC18B}"/>
              </a:ext>
            </a:extLst>
          </p:cNvPr>
          <p:cNvSpPr/>
          <p:nvPr/>
        </p:nvSpPr>
        <p:spPr>
          <a:xfrm rot="16200000">
            <a:off x="3684588" y="2816225"/>
            <a:ext cx="2474912" cy="1462088"/>
          </a:xfrm>
          <a:custGeom>
            <a:avLst/>
            <a:gdLst>
              <a:gd name="connsiteX0" fmla="*/ 1283494 w 2474119"/>
              <a:gd name="connsiteY0" fmla="*/ 892969 h 1462088"/>
              <a:gd name="connsiteX1" fmla="*/ 1473994 w 2474119"/>
              <a:gd name="connsiteY1" fmla="*/ 966788 h 1462088"/>
              <a:gd name="connsiteX2" fmla="*/ 1662113 w 2474119"/>
              <a:gd name="connsiteY2" fmla="*/ 1026319 h 1462088"/>
              <a:gd name="connsiteX3" fmla="*/ 1800225 w 2474119"/>
              <a:gd name="connsiteY3" fmla="*/ 1062038 h 1462088"/>
              <a:gd name="connsiteX4" fmla="*/ 1938338 w 2474119"/>
              <a:gd name="connsiteY4" fmla="*/ 1088232 h 1462088"/>
              <a:gd name="connsiteX5" fmla="*/ 2059782 w 2474119"/>
              <a:gd name="connsiteY5" fmla="*/ 1104900 h 1462088"/>
              <a:gd name="connsiteX6" fmla="*/ 2166938 w 2474119"/>
              <a:gd name="connsiteY6" fmla="*/ 1109663 h 1462088"/>
              <a:gd name="connsiteX7" fmla="*/ 2214563 w 2474119"/>
              <a:gd name="connsiteY7" fmla="*/ 1109663 h 1462088"/>
              <a:gd name="connsiteX8" fmla="*/ 2269332 w 2474119"/>
              <a:gd name="connsiteY8" fmla="*/ 1100138 h 1462088"/>
              <a:gd name="connsiteX9" fmla="*/ 2321719 w 2474119"/>
              <a:gd name="connsiteY9" fmla="*/ 1081088 h 1462088"/>
              <a:gd name="connsiteX10" fmla="*/ 2355057 w 2474119"/>
              <a:gd name="connsiteY10" fmla="*/ 1062038 h 1462088"/>
              <a:gd name="connsiteX11" fmla="*/ 2378869 w 2474119"/>
              <a:gd name="connsiteY11" fmla="*/ 1040607 h 1462088"/>
              <a:gd name="connsiteX12" fmla="*/ 2390775 w 2474119"/>
              <a:gd name="connsiteY12" fmla="*/ 1021557 h 1462088"/>
              <a:gd name="connsiteX13" fmla="*/ 2419350 w 2474119"/>
              <a:gd name="connsiteY13" fmla="*/ 966788 h 1462088"/>
              <a:gd name="connsiteX14" fmla="*/ 2474119 w 2474119"/>
              <a:gd name="connsiteY14" fmla="*/ 1183482 h 1462088"/>
              <a:gd name="connsiteX15" fmla="*/ 2428875 w 2474119"/>
              <a:gd name="connsiteY15" fmla="*/ 1214438 h 1462088"/>
              <a:gd name="connsiteX16" fmla="*/ 2409825 w 2474119"/>
              <a:gd name="connsiteY16" fmla="*/ 1238250 h 1462088"/>
              <a:gd name="connsiteX17" fmla="*/ 2371725 w 2474119"/>
              <a:gd name="connsiteY17" fmla="*/ 1307307 h 1462088"/>
              <a:gd name="connsiteX18" fmla="*/ 2345532 w 2474119"/>
              <a:gd name="connsiteY18" fmla="*/ 1373982 h 1462088"/>
              <a:gd name="connsiteX19" fmla="*/ 2328863 w 2474119"/>
              <a:gd name="connsiteY19" fmla="*/ 1412082 h 1462088"/>
              <a:gd name="connsiteX20" fmla="*/ 2314575 w 2474119"/>
              <a:gd name="connsiteY20" fmla="*/ 1435894 h 1462088"/>
              <a:gd name="connsiteX21" fmla="*/ 2300288 w 2474119"/>
              <a:gd name="connsiteY21" fmla="*/ 1452563 h 1462088"/>
              <a:gd name="connsiteX22" fmla="*/ 2283619 w 2474119"/>
              <a:gd name="connsiteY22" fmla="*/ 1459707 h 1462088"/>
              <a:gd name="connsiteX23" fmla="*/ 2266950 w 2474119"/>
              <a:gd name="connsiteY23" fmla="*/ 1462088 h 1462088"/>
              <a:gd name="connsiteX24" fmla="*/ 2243138 w 2474119"/>
              <a:gd name="connsiteY24" fmla="*/ 1457325 h 1462088"/>
              <a:gd name="connsiteX25" fmla="*/ 2219325 w 2474119"/>
              <a:gd name="connsiteY25" fmla="*/ 1443038 h 1462088"/>
              <a:gd name="connsiteX26" fmla="*/ 2195513 w 2474119"/>
              <a:gd name="connsiteY26" fmla="*/ 1423988 h 1462088"/>
              <a:gd name="connsiteX27" fmla="*/ 2171700 w 2474119"/>
              <a:gd name="connsiteY27" fmla="*/ 1409700 h 1462088"/>
              <a:gd name="connsiteX28" fmla="*/ 2128838 w 2474119"/>
              <a:gd name="connsiteY28" fmla="*/ 1390650 h 1462088"/>
              <a:gd name="connsiteX29" fmla="*/ 2033588 w 2474119"/>
              <a:gd name="connsiteY29" fmla="*/ 1369219 h 1462088"/>
              <a:gd name="connsiteX30" fmla="*/ 1926432 w 2474119"/>
              <a:gd name="connsiteY30" fmla="*/ 1340644 h 1462088"/>
              <a:gd name="connsiteX31" fmla="*/ 1783557 w 2474119"/>
              <a:gd name="connsiteY31" fmla="*/ 1300163 h 1462088"/>
              <a:gd name="connsiteX32" fmla="*/ 1645444 w 2474119"/>
              <a:gd name="connsiteY32" fmla="*/ 1259682 h 1462088"/>
              <a:gd name="connsiteX33" fmla="*/ 1450182 w 2474119"/>
              <a:gd name="connsiteY33" fmla="*/ 1188244 h 1462088"/>
              <a:gd name="connsiteX34" fmla="*/ 1290638 w 2474119"/>
              <a:gd name="connsiteY34" fmla="*/ 1121569 h 1462088"/>
              <a:gd name="connsiteX35" fmla="*/ 1121569 w 2474119"/>
              <a:gd name="connsiteY35" fmla="*/ 1040607 h 1462088"/>
              <a:gd name="connsiteX36" fmla="*/ 933450 w 2474119"/>
              <a:gd name="connsiteY36" fmla="*/ 928688 h 1462088"/>
              <a:gd name="connsiteX37" fmla="*/ 766763 w 2474119"/>
              <a:gd name="connsiteY37" fmla="*/ 816769 h 1462088"/>
              <a:gd name="connsiteX38" fmla="*/ 631032 w 2474119"/>
              <a:gd name="connsiteY38" fmla="*/ 716757 h 1462088"/>
              <a:gd name="connsiteX39" fmla="*/ 497682 w 2474119"/>
              <a:gd name="connsiteY39" fmla="*/ 609600 h 1462088"/>
              <a:gd name="connsiteX40" fmla="*/ 385763 w 2474119"/>
              <a:gd name="connsiteY40" fmla="*/ 511969 h 1462088"/>
              <a:gd name="connsiteX41" fmla="*/ 283369 w 2474119"/>
              <a:gd name="connsiteY41" fmla="*/ 411957 h 1462088"/>
              <a:gd name="connsiteX42" fmla="*/ 200025 w 2474119"/>
              <a:gd name="connsiteY42" fmla="*/ 321469 h 1462088"/>
              <a:gd name="connsiteX43" fmla="*/ 119063 w 2474119"/>
              <a:gd name="connsiteY43" fmla="*/ 223838 h 1462088"/>
              <a:gd name="connsiteX44" fmla="*/ 47625 w 2474119"/>
              <a:gd name="connsiteY44" fmla="*/ 119063 h 1462088"/>
              <a:gd name="connsiteX45" fmla="*/ 7144 w 2474119"/>
              <a:gd name="connsiteY45" fmla="*/ 50007 h 1462088"/>
              <a:gd name="connsiteX46" fmla="*/ 0 w 2474119"/>
              <a:gd name="connsiteY46" fmla="*/ 23813 h 1462088"/>
              <a:gd name="connsiteX47" fmla="*/ 0 w 2474119"/>
              <a:gd name="connsiteY47" fmla="*/ 9525 h 1462088"/>
              <a:gd name="connsiteX48" fmla="*/ 9525 w 2474119"/>
              <a:gd name="connsiteY48" fmla="*/ 0 h 1462088"/>
              <a:gd name="connsiteX49" fmla="*/ 21432 w 2474119"/>
              <a:gd name="connsiteY49" fmla="*/ 0 h 1462088"/>
              <a:gd name="connsiteX50" fmla="*/ 40482 w 2474119"/>
              <a:gd name="connsiteY50" fmla="*/ 4763 h 1462088"/>
              <a:gd name="connsiteX51" fmla="*/ 64294 w 2474119"/>
              <a:gd name="connsiteY51" fmla="*/ 21432 h 1462088"/>
              <a:gd name="connsiteX52" fmla="*/ 111919 w 2474119"/>
              <a:gd name="connsiteY52" fmla="*/ 73819 h 1462088"/>
              <a:gd name="connsiteX53" fmla="*/ 188119 w 2474119"/>
              <a:gd name="connsiteY53" fmla="*/ 152400 h 1462088"/>
              <a:gd name="connsiteX54" fmla="*/ 264319 w 2474119"/>
              <a:gd name="connsiteY54" fmla="*/ 228600 h 1462088"/>
              <a:gd name="connsiteX55" fmla="*/ 371475 w 2474119"/>
              <a:gd name="connsiteY55" fmla="*/ 321469 h 1462088"/>
              <a:gd name="connsiteX56" fmla="*/ 461963 w 2474119"/>
              <a:gd name="connsiteY56" fmla="*/ 397669 h 1462088"/>
              <a:gd name="connsiteX57" fmla="*/ 554832 w 2474119"/>
              <a:gd name="connsiteY57" fmla="*/ 471488 h 1462088"/>
              <a:gd name="connsiteX58" fmla="*/ 671513 w 2474119"/>
              <a:gd name="connsiteY58" fmla="*/ 557213 h 1462088"/>
              <a:gd name="connsiteX59" fmla="*/ 797719 w 2474119"/>
              <a:gd name="connsiteY59" fmla="*/ 638175 h 1462088"/>
              <a:gd name="connsiteX60" fmla="*/ 931069 w 2474119"/>
              <a:gd name="connsiteY60" fmla="*/ 719138 h 1462088"/>
              <a:gd name="connsiteX61" fmla="*/ 1073944 w 2474119"/>
              <a:gd name="connsiteY61" fmla="*/ 797719 h 1462088"/>
              <a:gd name="connsiteX62" fmla="*/ 1283494 w 2474119"/>
              <a:gd name="connsiteY62" fmla="*/ 892969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74119" h="1462088">
                <a:moveTo>
                  <a:pt x="1283494" y="892969"/>
                </a:moveTo>
                <a:lnTo>
                  <a:pt x="1473994" y="966788"/>
                </a:lnTo>
                <a:lnTo>
                  <a:pt x="1662113" y="1026319"/>
                </a:lnTo>
                <a:lnTo>
                  <a:pt x="1800225" y="1062038"/>
                </a:lnTo>
                <a:lnTo>
                  <a:pt x="1938338" y="1088232"/>
                </a:lnTo>
                <a:lnTo>
                  <a:pt x="2059782" y="1104900"/>
                </a:lnTo>
                <a:lnTo>
                  <a:pt x="2166938" y="1109663"/>
                </a:lnTo>
                <a:lnTo>
                  <a:pt x="2214563" y="1109663"/>
                </a:lnTo>
                <a:lnTo>
                  <a:pt x="2269332" y="1100138"/>
                </a:lnTo>
                <a:lnTo>
                  <a:pt x="2321719" y="1081088"/>
                </a:lnTo>
                <a:lnTo>
                  <a:pt x="2355057" y="1062038"/>
                </a:lnTo>
                <a:lnTo>
                  <a:pt x="2378869" y="1040607"/>
                </a:lnTo>
                <a:lnTo>
                  <a:pt x="2390775" y="1021557"/>
                </a:lnTo>
                <a:lnTo>
                  <a:pt x="2419350" y="966788"/>
                </a:lnTo>
                <a:lnTo>
                  <a:pt x="2474119" y="1183482"/>
                </a:lnTo>
                <a:lnTo>
                  <a:pt x="2428875" y="1214438"/>
                </a:lnTo>
                <a:lnTo>
                  <a:pt x="2409825" y="1238250"/>
                </a:lnTo>
                <a:lnTo>
                  <a:pt x="2371725" y="1307307"/>
                </a:lnTo>
                <a:lnTo>
                  <a:pt x="2345532" y="1373982"/>
                </a:lnTo>
                <a:lnTo>
                  <a:pt x="2328863" y="1412082"/>
                </a:lnTo>
                <a:lnTo>
                  <a:pt x="2314575" y="1435894"/>
                </a:lnTo>
                <a:lnTo>
                  <a:pt x="2300288" y="1452563"/>
                </a:lnTo>
                <a:lnTo>
                  <a:pt x="2283619" y="1459707"/>
                </a:lnTo>
                <a:lnTo>
                  <a:pt x="2266950" y="1462088"/>
                </a:lnTo>
                <a:lnTo>
                  <a:pt x="2243138" y="1457325"/>
                </a:lnTo>
                <a:lnTo>
                  <a:pt x="2219325" y="1443038"/>
                </a:lnTo>
                <a:lnTo>
                  <a:pt x="2195513" y="1423988"/>
                </a:lnTo>
                <a:lnTo>
                  <a:pt x="2171700" y="1409700"/>
                </a:lnTo>
                <a:lnTo>
                  <a:pt x="2128838" y="1390650"/>
                </a:lnTo>
                <a:lnTo>
                  <a:pt x="2033588" y="1369219"/>
                </a:lnTo>
                <a:lnTo>
                  <a:pt x="1926432" y="1340644"/>
                </a:lnTo>
                <a:lnTo>
                  <a:pt x="1783557" y="1300163"/>
                </a:lnTo>
                <a:lnTo>
                  <a:pt x="1645444" y="1259682"/>
                </a:lnTo>
                <a:lnTo>
                  <a:pt x="1450182" y="1188244"/>
                </a:lnTo>
                <a:lnTo>
                  <a:pt x="1290638" y="1121569"/>
                </a:lnTo>
                <a:lnTo>
                  <a:pt x="1121569" y="1040607"/>
                </a:lnTo>
                <a:lnTo>
                  <a:pt x="933450" y="928688"/>
                </a:lnTo>
                <a:lnTo>
                  <a:pt x="766763" y="816769"/>
                </a:lnTo>
                <a:lnTo>
                  <a:pt x="631032" y="716757"/>
                </a:lnTo>
                <a:lnTo>
                  <a:pt x="497682" y="609600"/>
                </a:lnTo>
                <a:lnTo>
                  <a:pt x="385763" y="511969"/>
                </a:lnTo>
                <a:lnTo>
                  <a:pt x="283369" y="411957"/>
                </a:lnTo>
                <a:lnTo>
                  <a:pt x="200025" y="321469"/>
                </a:lnTo>
                <a:lnTo>
                  <a:pt x="119063" y="223838"/>
                </a:lnTo>
                <a:lnTo>
                  <a:pt x="47625" y="119063"/>
                </a:lnTo>
                <a:lnTo>
                  <a:pt x="7144" y="50007"/>
                </a:lnTo>
                <a:lnTo>
                  <a:pt x="0" y="23813"/>
                </a:lnTo>
                <a:lnTo>
                  <a:pt x="0" y="9525"/>
                </a:lnTo>
                <a:lnTo>
                  <a:pt x="9525" y="0"/>
                </a:lnTo>
                <a:lnTo>
                  <a:pt x="21432" y="0"/>
                </a:lnTo>
                <a:lnTo>
                  <a:pt x="40482" y="4763"/>
                </a:lnTo>
                <a:lnTo>
                  <a:pt x="64294" y="21432"/>
                </a:lnTo>
                <a:lnTo>
                  <a:pt x="111919" y="73819"/>
                </a:lnTo>
                <a:lnTo>
                  <a:pt x="188119" y="152400"/>
                </a:lnTo>
                <a:lnTo>
                  <a:pt x="264319" y="228600"/>
                </a:lnTo>
                <a:lnTo>
                  <a:pt x="371475" y="321469"/>
                </a:lnTo>
                <a:lnTo>
                  <a:pt x="461963" y="397669"/>
                </a:lnTo>
                <a:lnTo>
                  <a:pt x="554832" y="471488"/>
                </a:lnTo>
                <a:lnTo>
                  <a:pt x="671513" y="557213"/>
                </a:lnTo>
                <a:lnTo>
                  <a:pt x="797719" y="638175"/>
                </a:lnTo>
                <a:lnTo>
                  <a:pt x="931069" y="719138"/>
                </a:lnTo>
                <a:lnTo>
                  <a:pt x="1073944" y="797719"/>
                </a:lnTo>
                <a:lnTo>
                  <a:pt x="1283494" y="892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2101D73-4CEA-D14E-86E9-1A7303BB4DE7}"/>
              </a:ext>
            </a:extLst>
          </p:cNvPr>
          <p:cNvSpPr/>
          <p:nvPr/>
        </p:nvSpPr>
        <p:spPr>
          <a:xfrm>
            <a:off x="2751138" y="4357688"/>
            <a:ext cx="1187450" cy="771525"/>
          </a:xfrm>
          <a:custGeom>
            <a:avLst/>
            <a:gdLst>
              <a:gd name="connsiteX0" fmla="*/ 366712 w 1188244"/>
              <a:gd name="connsiteY0" fmla="*/ 476250 h 771525"/>
              <a:gd name="connsiteX1" fmla="*/ 547687 w 1188244"/>
              <a:gd name="connsiteY1" fmla="*/ 354806 h 771525"/>
              <a:gd name="connsiteX2" fmla="*/ 659606 w 1188244"/>
              <a:gd name="connsiteY2" fmla="*/ 276225 h 771525"/>
              <a:gd name="connsiteX3" fmla="*/ 731044 w 1188244"/>
              <a:gd name="connsiteY3" fmla="*/ 221456 h 771525"/>
              <a:gd name="connsiteX4" fmla="*/ 773906 w 1188244"/>
              <a:gd name="connsiteY4" fmla="*/ 183356 h 771525"/>
              <a:gd name="connsiteX5" fmla="*/ 792956 w 1188244"/>
              <a:gd name="connsiteY5" fmla="*/ 161925 h 771525"/>
              <a:gd name="connsiteX6" fmla="*/ 802481 w 1188244"/>
              <a:gd name="connsiteY6" fmla="*/ 135731 h 771525"/>
              <a:gd name="connsiteX7" fmla="*/ 802481 w 1188244"/>
              <a:gd name="connsiteY7" fmla="*/ 102393 h 771525"/>
              <a:gd name="connsiteX8" fmla="*/ 797719 w 1188244"/>
              <a:gd name="connsiteY8" fmla="*/ 76200 h 771525"/>
              <a:gd name="connsiteX9" fmla="*/ 785812 w 1188244"/>
              <a:gd name="connsiteY9" fmla="*/ 47625 h 771525"/>
              <a:gd name="connsiteX10" fmla="*/ 731044 w 1188244"/>
              <a:gd name="connsiteY10" fmla="*/ 0 h 771525"/>
              <a:gd name="connsiteX11" fmla="*/ 1188244 w 1188244"/>
              <a:gd name="connsiteY11" fmla="*/ 283368 h 771525"/>
              <a:gd name="connsiteX12" fmla="*/ 1162050 w 1188244"/>
              <a:gd name="connsiteY12" fmla="*/ 307181 h 771525"/>
              <a:gd name="connsiteX13" fmla="*/ 1138237 w 1188244"/>
              <a:gd name="connsiteY13" fmla="*/ 316706 h 771525"/>
              <a:gd name="connsiteX14" fmla="*/ 1102519 w 1188244"/>
              <a:gd name="connsiteY14" fmla="*/ 323850 h 771525"/>
              <a:gd name="connsiteX15" fmla="*/ 1016794 w 1188244"/>
              <a:gd name="connsiteY15" fmla="*/ 333375 h 771525"/>
              <a:gd name="connsiteX16" fmla="*/ 926306 w 1188244"/>
              <a:gd name="connsiteY16" fmla="*/ 345281 h 771525"/>
              <a:gd name="connsiteX17" fmla="*/ 850106 w 1188244"/>
              <a:gd name="connsiteY17" fmla="*/ 359568 h 771525"/>
              <a:gd name="connsiteX18" fmla="*/ 778669 w 1188244"/>
              <a:gd name="connsiteY18" fmla="*/ 383381 h 771525"/>
              <a:gd name="connsiteX19" fmla="*/ 692944 w 1188244"/>
              <a:gd name="connsiteY19" fmla="*/ 423862 h 771525"/>
              <a:gd name="connsiteX20" fmla="*/ 595312 w 1188244"/>
              <a:gd name="connsiteY20" fmla="*/ 476250 h 771525"/>
              <a:gd name="connsiteX21" fmla="*/ 407194 w 1188244"/>
              <a:gd name="connsiteY21" fmla="*/ 585787 h 771525"/>
              <a:gd name="connsiteX22" fmla="*/ 202406 w 1188244"/>
              <a:gd name="connsiteY22" fmla="*/ 714375 h 771525"/>
              <a:gd name="connsiteX23" fmla="*/ 142875 w 1188244"/>
              <a:gd name="connsiteY23" fmla="*/ 757237 h 771525"/>
              <a:gd name="connsiteX24" fmla="*/ 0 w 1188244"/>
              <a:gd name="connsiteY24" fmla="*/ 771525 h 771525"/>
              <a:gd name="connsiteX25" fmla="*/ 4762 w 1188244"/>
              <a:gd name="connsiteY25" fmla="*/ 750093 h 771525"/>
              <a:gd name="connsiteX26" fmla="*/ 21431 w 1188244"/>
              <a:gd name="connsiteY26" fmla="*/ 721518 h 771525"/>
              <a:gd name="connsiteX27" fmla="*/ 45244 w 1188244"/>
              <a:gd name="connsiteY27" fmla="*/ 685800 h 771525"/>
              <a:gd name="connsiteX28" fmla="*/ 71437 w 1188244"/>
              <a:gd name="connsiteY28" fmla="*/ 657225 h 771525"/>
              <a:gd name="connsiteX29" fmla="*/ 142875 w 1188244"/>
              <a:gd name="connsiteY29" fmla="*/ 614362 h 771525"/>
              <a:gd name="connsiteX30" fmla="*/ 366712 w 1188244"/>
              <a:gd name="connsiteY30" fmla="*/ 476250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88244" h="771525">
                <a:moveTo>
                  <a:pt x="366712" y="476250"/>
                </a:moveTo>
                <a:lnTo>
                  <a:pt x="547687" y="354806"/>
                </a:lnTo>
                <a:lnTo>
                  <a:pt x="659606" y="276225"/>
                </a:lnTo>
                <a:lnTo>
                  <a:pt x="731044" y="221456"/>
                </a:lnTo>
                <a:lnTo>
                  <a:pt x="773906" y="183356"/>
                </a:lnTo>
                <a:lnTo>
                  <a:pt x="792956" y="161925"/>
                </a:lnTo>
                <a:lnTo>
                  <a:pt x="802481" y="135731"/>
                </a:lnTo>
                <a:lnTo>
                  <a:pt x="802481" y="102393"/>
                </a:lnTo>
                <a:lnTo>
                  <a:pt x="797719" y="76200"/>
                </a:lnTo>
                <a:lnTo>
                  <a:pt x="785812" y="47625"/>
                </a:lnTo>
                <a:lnTo>
                  <a:pt x="731044" y="0"/>
                </a:lnTo>
                <a:lnTo>
                  <a:pt x="1188244" y="283368"/>
                </a:lnTo>
                <a:lnTo>
                  <a:pt x="1162050" y="307181"/>
                </a:lnTo>
                <a:lnTo>
                  <a:pt x="1138237" y="316706"/>
                </a:lnTo>
                <a:lnTo>
                  <a:pt x="1102519" y="323850"/>
                </a:lnTo>
                <a:lnTo>
                  <a:pt x="1016794" y="333375"/>
                </a:lnTo>
                <a:lnTo>
                  <a:pt x="926306" y="345281"/>
                </a:lnTo>
                <a:lnTo>
                  <a:pt x="850106" y="359568"/>
                </a:lnTo>
                <a:lnTo>
                  <a:pt x="778669" y="383381"/>
                </a:lnTo>
                <a:lnTo>
                  <a:pt x="692944" y="423862"/>
                </a:lnTo>
                <a:lnTo>
                  <a:pt x="595312" y="476250"/>
                </a:lnTo>
                <a:lnTo>
                  <a:pt x="407194" y="585787"/>
                </a:lnTo>
                <a:lnTo>
                  <a:pt x="202406" y="714375"/>
                </a:lnTo>
                <a:lnTo>
                  <a:pt x="142875" y="757237"/>
                </a:lnTo>
                <a:lnTo>
                  <a:pt x="0" y="771525"/>
                </a:lnTo>
                <a:cubicBezTo>
                  <a:pt x="4955" y="751705"/>
                  <a:pt x="4762" y="759020"/>
                  <a:pt x="4762" y="750093"/>
                </a:cubicBezTo>
                <a:lnTo>
                  <a:pt x="21431" y="721518"/>
                </a:lnTo>
                <a:lnTo>
                  <a:pt x="45244" y="685800"/>
                </a:lnTo>
                <a:lnTo>
                  <a:pt x="71437" y="657225"/>
                </a:lnTo>
                <a:lnTo>
                  <a:pt x="142875" y="614362"/>
                </a:lnTo>
                <a:lnTo>
                  <a:pt x="366712" y="476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6707C09-425F-8F4E-A154-3D78C87D7961}"/>
              </a:ext>
            </a:extLst>
          </p:cNvPr>
          <p:cNvSpPr/>
          <p:nvPr/>
        </p:nvSpPr>
        <p:spPr>
          <a:xfrm>
            <a:off x="2735263" y="5040313"/>
            <a:ext cx="4495800" cy="866775"/>
          </a:xfrm>
          <a:custGeom>
            <a:avLst/>
            <a:gdLst>
              <a:gd name="connsiteX0" fmla="*/ 2008022 w 4495190"/>
              <a:gd name="connsiteY0" fmla="*/ 373075 h 866851"/>
              <a:gd name="connsiteX1" fmla="*/ 1814169 w 4495190"/>
              <a:gd name="connsiteY1" fmla="*/ 314553 h 866851"/>
              <a:gd name="connsiteX2" fmla="*/ 1697126 w 4495190"/>
              <a:gd name="connsiteY2" fmla="*/ 281635 h 866851"/>
              <a:gd name="connsiteX3" fmla="*/ 1572768 w 4495190"/>
              <a:gd name="connsiteY3" fmla="*/ 252374 h 866851"/>
              <a:gd name="connsiteX4" fmla="*/ 1430121 w 4495190"/>
              <a:gd name="connsiteY4" fmla="*/ 223113 h 866851"/>
              <a:gd name="connsiteX5" fmla="*/ 1276502 w 4495190"/>
              <a:gd name="connsiteY5" fmla="*/ 197510 h 866851"/>
              <a:gd name="connsiteX6" fmla="*/ 1064361 w 4495190"/>
              <a:gd name="connsiteY6" fmla="*/ 168249 h 866851"/>
              <a:gd name="connsiteX7" fmla="*/ 954633 w 4495190"/>
              <a:gd name="connsiteY7" fmla="*/ 157277 h 866851"/>
              <a:gd name="connsiteX8" fmla="*/ 775411 w 4495190"/>
              <a:gd name="connsiteY8" fmla="*/ 149961 h 866851"/>
              <a:gd name="connsiteX9" fmla="*/ 640080 w 4495190"/>
              <a:gd name="connsiteY9" fmla="*/ 149961 h 866851"/>
              <a:gd name="connsiteX10" fmla="*/ 471830 w 4495190"/>
              <a:gd name="connsiteY10" fmla="*/ 164592 h 866851"/>
              <a:gd name="connsiteX11" fmla="*/ 267005 w 4495190"/>
              <a:gd name="connsiteY11" fmla="*/ 197510 h 866851"/>
              <a:gd name="connsiteX12" fmla="*/ 182880 w 4495190"/>
              <a:gd name="connsiteY12" fmla="*/ 215798 h 866851"/>
              <a:gd name="connsiteX13" fmla="*/ 175565 w 4495190"/>
              <a:gd name="connsiteY13" fmla="*/ 226771 h 866851"/>
              <a:gd name="connsiteX14" fmla="*/ 157277 w 4495190"/>
              <a:gd name="connsiteY14" fmla="*/ 259689 h 866851"/>
              <a:gd name="connsiteX15" fmla="*/ 153619 w 4495190"/>
              <a:gd name="connsiteY15" fmla="*/ 263347 h 866851"/>
              <a:gd name="connsiteX16" fmla="*/ 120701 w 4495190"/>
              <a:gd name="connsiteY16" fmla="*/ 263347 h 866851"/>
              <a:gd name="connsiteX17" fmla="*/ 62179 w 4495190"/>
              <a:gd name="connsiteY17" fmla="*/ 245059 h 866851"/>
              <a:gd name="connsiteX18" fmla="*/ 36576 w 4495190"/>
              <a:gd name="connsiteY18" fmla="*/ 226771 h 866851"/>
              <a:gd name="connsiteX19" fmla="*/ 18288 w 4495190"/>
              <a:gd name="connsiteY19" fmla="*/ 208483 h 866851"/>
              <a:gd name="connsiteX20" fmla="*/ 3657 w 4495190"/>
              <a:gd name="connsiteY20" fmla="*/ 171907 h 866851"/>
              <a:gd name="connsiteX21" fmla="*/ 0 w 4495190"/>
              <a:gd name="connsiteY21" fmla="*/ 153619 h 866851"/>
              <a:gd name="connsiteX22" fmla="*/ 0 w 4495190"/>
              <a:gd name="connsiteY22" fmla="*/ 138989 h 866851"/>
              <a:gd name="connsiteX23" fmla="*/ 3657 w 4495190"/>
              <a:gd name="connsiteY23" fmla="*/ 120701 h 866851"/>
              <a:gd name="connsiteX24" fmla="*/ 14630 w 4495190"/>
              <a:gd name="connsiteY24" fmla="*/ 84125 h 866851"/>
              <a:gd name="connsiteX25" fmla="*/ 47549 w 4495190"/>
              <a:gd name="connsiteY25" fmla="*/ 29261 h 866851"/>
              <a:gd name="connsiteX26" fmla="*/ 215798 w 4495190"/>
              <a:gd name="connsiteY26" fmla="*/ 32918 h 866851"/>
              <a:gd name="connsiteX27" fmla="*/ 362102 w 4495190"/>
              <a:gd name="connsiteY27" fmla="*/ 21945 h 866851"/>
              <a:gd name="connsiteX28" fmla="*/ 566928 w 4495190"/>
              <a:gd name="connsiteY28" fmla="*/ 3657 h 866851"/>
              <a:gd name="connsiteX29" fmla="*/ 735177 w 4495190"/>
              <a:gd name="connsiteY29" fmla="*/ 0 h 866851"/>
              <a:gd name="connsiteX30" fmla="*/ 918057 w 4495190"/>
              <a:gd name="connsiteY30" fmla="*/ 3657 h 866851"/>
              <a:gd name="connsiteX31" fmla="*/ 1097280 w 4495190"/>
              <a:gd name="connsiteY31" fmla="*/ 14630 h 866851"/>
              <a:gd name="connsiteX32" fmla="*/ 1331366 w 4495190"/>
              <a:gd name="connsiteY32" fmla="*/ 54864 h 866851"/>
              <a:gd name="connsiteX33" fmla="*/ 1682496 w 4495190"/>
              <a:gd name="connsiteY33" fmla="*/ 120701 h 866851"/>
              <a:gd name="connsiteX34" fmla="*/ 1978761 w 4495190"/>
              <a:gd name="connsiteY34" fmla="*/ 182880 h 866851"/>
              <a:gd name="connsiteX35" fmla="*/ 2165299 w 4495190"/>
              <a:gd name="connsiteY35" fmla="*/ 223113 h 866851"/>
              <a:gd name="connsiteX36" fmla="*/ 2362809 w 4495190"/>
              <a:gd name="connsiteY36" fmla="*/ 274320 h 866851"/>
              <a:gd name="connsiteX37" fmla="*/ 2585923 w 4495190"/>
              <a:gd name="connsiteY37" fmla="*/ 314553 h 866851"/>
              <a:gd name="connsiteX38" fmla="*/ 2863901 w 4495190"/>
              <a:gd name="connsiteY38" fmla="*/ 365760 h 866851"/>
              <a:gd name="connsiteX39" fmla="*/ 3182112 w 4495190"/>
              <a:gd name="connsiteY39" fmla="*/ 409651 h 866851"/>
              <a:gd name="connsiteX40" fmla="*/ 3657600 w 4495190"/>
              <a:gd name="connsiteY40" fmla="*/ 457200 h 866851"/>
              <a:gd name="connsiteX41" fmla="*/ 3953865 w 4495190"/>
              <a:gd name="connsiteY41" fmla="*/ 475488 h 866851"/>
              <a:gd name="connsiteX42" fmla="*/ 4242816 w 4495190"/>
              <a:gd name="connsiteY42" fmla="*/ 482803 h 866851"/>
              <a:gd name="connsiteX43" fmla="*/ 4454957 w 4495190"/>
              <a:gd name="connsiteY43" fmla="*/ 486461 h 866851"/>
              <a:gd name="connsiteX44" fmla="*/ 4480560 w 4495190"/>
              <a:gd name="connsiteY44" fmla="*/ 490118 h 866851"/>
              <a:gd name="connsiteX45" fmla="*/ 4487875 w 4495190"/>
              <a:gd name="connsiteY45" fmla="*/ 493776 h 866851"/>
              <a:gd name="connsiteX46" fmla="*/ 4491533 w 4495190"/>
              <a:gd name="connsiteY46" fmla="*/ 501091 h 866851"/>
              <a:gd name="connsiteX47" fmla="*/ 4495190 w 4495190"/>
              <a:gd name="connsiteY47" fmla="*/ 512064 h 866851"/>
              <a:gd name="connsiteX48" fmla="*/ 4484217 w 4495190"/>
              <a:gd name="connsiteY48" fmla="*/ 534009 h 866851"/>
              <a:gd name="connsiteX49" fmla="*/ 4458614 w 4495190"/>
              <a:gd name="connsiteY49" fmla="*/ 559613 h 866851"/>
              <a:gd name="connsiteX50" fmla="*/ 4363517 w 4495190"/>
              <a:gd name="connsiteY50" fmla="*/ 607161 h 866851"/>
              <a:gd name="connsiteX51" fmla="*/ 4213555 w 4495190"/>
              <a:gd name="connsiteY51" fmla="*/ 672998 h 866851"/>
              <a:gd name="connsiteX52" fmla="*/ 4037990 w 4495190"/>
              <a:gd name="connsiteY52" fmla="*/ 738835 h 866851"/>
              <a:gd name="connsiteX53" fmla="*/ 3866083 w 4495190"/>
              <a:gd name="connsiteY53" fmla="*/ 797357 h 866851"/>
              <a:gd name="connsiteX54" fmla="*/ 3679545 w 4495190"/>
              <a:gd name="connsiteY54" fmla="*/ 855878 h 866851"/>
              <a:gd name="connsiteX55" fmla="*/ 3617366 w 4495190"/>
              <a:gd name="connsiteY55" fmla="*/ 866851 h 866851"/>
              <a:gd name="connsiteX56" fmla="*/ 3573475 w 4495190"/>
              <a:gd name="connsiteY56" fmla="*/ 866851 h 866851"/>
              <a:gd name="connsiteX57" fmla="*/ 3522269 w 4495190"/>
              <a:gd name="connsiteY57" fmla="*/ 866851 h 866851"/>
              <a:gd name="connsiteX58" fmla="*/ 3467405 w 4495190"/>
              <a:gd name="connsiteY58" fmla="*/ 855878 h 866851"/>
              <a:gd name="connsiteX59" fmla="*/ 3302813 w 4495190"/>
              <a:gd name="connsiteY59" fmla="*/ 801014 h 866851"/>
              <a:gd name="connsiteX60" fmla="*/ 3010205 w 4495190"/>
              <a:gd name="connsiteY60" fmla="*/ 702259 h 866851"/>
              <a:gd name="connsiteX61" fmla="*/ 2662733 w 4495190"/>
              <a:gd name="connsiteY61" fmla="*/ 588873 h 866851"/>
              <a:gd name="connsiteX62" fmla="*/ 2362809 w 4495190"/>
              <a:gd name="connsiteY62" fmla="*/ 486461 h 866851"/>
              <a:gd name="connsiteX63" fmla="*/ 2081174 w 4495190"/>
              <a:gd name="connsiteY63" fmla="*/ 398678 h 866851"/>
              <a:gd name="connsiteX64" fmla="*/ 2008022 w 4495190"/>
              <a:gd name="connsiteY64" fmla="*/ 373075 h 86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495190" h="866851">
                <a:moveTo>
                  <a:pt x="2008022" y="373075"/>
                </a:moveTo>
                <a:lnTo>
                  <a:pt x="1814169" y="314553"/>
                </a:lnTo>
                <a:lnTo>
                  <a:pt x="1697126" y="281635"/>
                </a:lnTo>
                <a:lnTo>
                  <a:pt x="1572768" y="252374"/>
                </a:lnTo>
                <a:lnTo>
                  <a:pt x="1430121" y="223113"/>
                </a:lnTo>
                <a:lnTo>
                  <a:pt x="1276502" y="197510"/>
                </a:lnTo>
                <a:lnTo>
                  <a:pt x="1064361" y="168249"/>
                </a:lnTo>
                <a:lnTo>
                  <a:pt x="954633" y="157277"/>
                </a:lnTo>
                <a:lnTo>
                  <a:pt x="775411" y="149961"/>
                </a:lnTo>
                <a:lnTo>
                  <a:pt x="640080" y="149961"/>
                </a:lnTo>
                <a:lnTo>
                  <a:pt x="471830" y="164592"/>
                </a:lnTo>
                <a:lnTo>
                  <a:pt x="267005" y="197510"/>
                </a:lnTo>
                <a:lnTo>
                  <a:pt x="182880" y="215798"/>
                </a:lnTo>
                <a:lnTo>
                  <a:pt x="175565" y="226771"/>
                </a:lnTo>
                <a:lnTo>
                  <a:pt x="157277" y="259689"/>
                </a:lnTo>
                <a:lnTo>
                  <a:pt x="153619" y="263347"/>
                </a:lnTo>
                <a:lnTo>
                  <a:pt x="120701" y="263347"/>
                </a:lnTo>
                <a:lnTo>
                  <a:pt x="62179" y="245059"/>
                </a:lnTo>
                <a:lnTo>
                  <a:pt x="36576" y="226771"/>
                </a:lnTo>
                <a:lnTo>
                  <a:pt x="18288" y="208483"/>
                </a:lnTo>
                <a:lnTo>
                  <a:pt x="3657" y="171907"/>
                </a:lnTo>
                <a:lnTo>
                  <a:pt x="0" y="153619"/>
                </a:lnTo>
                <a:lnTo>
                  <a:pt x="0" y="138989"/>
                </a:lnTo>
                <a:lnTo>
                  <a:pt x="3657" y="120701"/>
                </a:lnTo>
                <a:lnTo>
                  <a:pt x="14630" y="84125"/>
                </a:lnTo>
                <a:lnTo>
                  <a:pt x="47549" y="29261"/>
                </a:lnTo>
                <a:lnTo>
                  <a:pt x="215798" y="32918"/>
                </a:lnTo>
                <a:lnTo>
                  <a:pt x="362102" y="21945"/>
                </a:lnTo>
                <a:lnTo>
                  <a:pt x="566928" y="3657"/>
                </a:lnTo>
                <a:lnTo>
                  <a:pt x="735177" y="0"/>
                </a:lnTo>
                <a:lnTo>
                  <a:pt x="918057" y="3657"/>
                </a:lnTo>
                <a:lnTo>
                  <a:pt x="1097280" y="14630"/>
                </a:lnTo>
                <a:lnTo>
                  <a:pt x="1331366" y="54864"/>
                </a:lnTo>
                <a:lnTo>
                  <a:pt x="1682496" y="120701"/>
                </a:lnTo>
                <a:lnTo>
                  <a:pt x="1978761" y="182880"/>
                </a:lnTo>
                <a:lnTo>
                  <a:pt x="2165299" y="223113"/>
                </a:lnTo>
                <a:lnTo>
                  <a:pt x="2362809" y="274320"/>
                </a:lnTo>
                <a:lnTo>
                  <a:pt x="2585923" y="314553"/>
                </a:lnTo>
                <a:lnTo>
                  <a:pt x="2863901" y="365760"/>
                </a:lnTo>
                <a:lnTo>
                  <a:pt x="3182112" y="409651"/>
                </a:lnTo>
                <a:lnTo>
                  <a:pt x="3657600" y="457200"/>
                </a:lnTo>
                <a:lnTo>
                  <a:pt x="3953865" y="475488"/>
                </a:lnTo>
                <a:lnTo>
                  <a:pt x="4242816" y="482803"/>
                </a:lnTo>
                <a:lnTo>
                  <a:pt x="4454957" y="486461"/>
                </a:lnTo>
                <a:lnTo>
                  <a:pt x="4480560" y="490118"/>
                </a:lnTo>
                <a:lnTo>
                  <a:pt x="4487875" y="493776"/>
                </a:lnTo>
                <a:lnTo>
                  <a:pt x="4491533" y="501091"/>
                </a:lnTo>
                <a:lnTo>
                  <a:pt x="4495190" y="512064"/>
                </a:lnTo>
                <a:lnTo>
                  <a:pt x="4484217" y="534009"/>
                </a:lnTo>
                <a:lnTo>
                  <a:pt x="4458614" y="559613"/>
                </a:lnTo>
                <a:lnTo>
                  <a:pt x="4363517" y="607161"/>
                </a:lnTo>
                <a:lnTo>
                  <a:pt x="4213555" y="672998"/>
                </a:lnTo>
                <a:lnTo>
                  <a:pt x="4037990" y="738835"/>
                </a:lnTo>
                <a:lnTo>
                  <a:pt x="3866083" y="797357"/>
                </a:lnTo>
                <a:lnTo>
                  <a:pt x="3679545" y="855878"/>
                </a:lnTo>
                <a:lnTo>
                  <a:pt x="3617366" y="866851"/>
                </a:lnTo>
                <a:lnTo>
                  <a:pt x="3573475" y="866851"/>
                </a:lnTo>
                <a:lnTo>
                  <a:pt x="3522269" y="866851"/>
                </a:lnTo>
                <a:lnTo>
                  <a:pt x="3467405" y="855878"/>
                </a:lnTo>
                <a:lnTo>
                  <a:pt x="3302813" y="801014"/>
                </a:lnTo>
                <a:lnTo>
                  <a:pt x="3010205" y="702259"/>
                </a:lnTo>
                <a:lnTo>
                  <a:pt x="2662733" y="588873"/>
                </a:lnTo>
                <a:lnTo>
                  <a:pt x="2362809" y="486461"/>
                </a:lnTo>
                <a:lnTo>
                  <a:pt x="2081174" y="398678"/>
                </a:lnTo>
                <a:lnTo>
                  <a:pt x="2008022" y="373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BB42A83-4171-47D1-96D4-2D0F6D45383C}"/>
              </a:ext>
            </a:extLst>
          </p:cNvPr>
          <p:cNvGrpSpPr/>
          <p:nvPr/>
        </p:nvGrpSpPr>
        <p:grpSpPr>
          <a:xfrm>
            <a:off x="2751138" y="1762125"/>
            <a:ext cx="4495800" cy="4144963"/>
            <a:chOff x="2887663" y="1914525"/>
            <a:chExt cx="4495800" cy="4144963"/>
          </a:xfrm>
        </p:grpSpPr>
        <p:sp>
          <p:nvSpPr>
            <p:cNvPr id="10" name="フリーフォーム 47">
              <a:extLst>
                <a:ext uri="{FF2B5EF4-FFF2-40B4-BE49-F238E27FC236}">
                  <a16:creationId xmlns:a16="http://schemas.microsoft.com/office/drawing/2014/main" id="{2DED80EA-F24F-4E61-8FE9-FE53C3B3B4A6}"/>
                </a:ext>
              </a:extLst>
            </p:cNvPr>
            <p:cNvSpPr/>
            <p:nvPr/>
          </p:nvSpPr>
          <p:spPr>
            <a:xfrm>
              <a:off x="4467225" y="2081213"/>
              <a:ext cx="2693988" cy="604837"/>
            </a:xfrm>
            <a:custGeom>
              <a:avLst/>
              <a:gdLst>
                <a:gd name="connsiteX0" fmla="*/ 1440656 w 2693194"/>
                <a:gd name="connsiteY0" fmla="*/ 185737 h 604837"/>
                <a:gd name="connsiteX1" fmla="*/ 1800225 w 2693194"/>
                <a:gd name="connsiteY1" fmla="*/ 123825 h 604837"/>
                <a:gd name="connsiteX2" fmla="*/ 2105025 w 2693194"/>
                <a:gd name="connsiteY2" fmla="*/ 69056 h 604837"/>
                <a:gd name="connsiteX3" fmla="*/ 2212181 w 2693194"/>
                <a:gd name="connsiteY3" fmla="*/ 50006 h 604837"/>
                <a:gd name="connsiteX4" fmla="*/ 2228850 w 2693194"/>
                <a:gd name="connsiteY4" fmla="*/ 38100 h 604837"/>
                <a:gd name="connsiteX5" fmla="*/ 2245519 w 2693194"/>
                <a:gd name="connsiteY5" fmla="*/ 23812 h 604837"/>
                <a:gd name="connsiteX6" fmla="*/ 2274094 w 2693194"/>
                <a:gd name="connsiteY6" fmla="*/ 7143 h 604837"/>
                <a:gd name="connsiteX7" fmla="*/ 2290763 w 2693194"/>
                <a:gd name="connsiteY7" fmla="*/ 0 h 604837"/>
                <a:gd name="connsiteX8" fmla="*/ 2321719 w 2693194"/>
                <a:gd name="connsiteY8" fmla="*/ 0 h 604837"/>
                <a:gd name="connsiteX9" fmla="*/ 2350294 w 2693194"/>
                <a:gd name="connsiteY9" fmla="*/ 4762 h 604837"/>
                <a:gd name="connsiteX10" fmla="*/ 2388394 w 2693194"/>
                <a:gd name="connsiteY10" fmla="*/ 19050 h 604837"/>
                <a:gd name="connsiteX11" fmla="*/ 2440781 w 2693194"/>
                <a:gd name="connsiteY11" fmla="*/ 40481 h 604837"/>
                <a:gd name="connsiteX12" fmla="*/ 2490788 w 2693194"/>
                <a:gd name="connsiteY12" fmla="*/ 64293 h 604837"/>
                <a:gd name="connsiteX13" fmla="*/ 2552700 w 2693194"/>
                <a:gd name="connsiteY13" fmla="*/ 100012 h 604837"/>
                <a:gd name="connsiteX14" fmla="*/ 2588419 w 2693194"/>
                <a:gd name="connsiteY14" fmla="*/ 123825 h 604837"/>
                <a:gd name="connsiteX15" fmla="*/ 2643188 w 2693194"/>
                <a:gd name="connsiteY15" fmla="*/ 166687 h 604837"/>
                <a:gd name="connsiteX16" fmla="*/ 2676525 w 2693194"/>
                <a:gd name="connsiteY16" fmla="*/ 197643 h 604837"/>
                <a:gd name="connsiteX17" fmla="*/ 2688431 w 2693194"/>
                <a:gd name="connsiteY17" fmla="*/ 211931 h 604837"/>
                <a:gd name="connsiteX18" fmla="*/ 2693194 w 2693194"/>
                <a:gd name="connsiteY18" fmla="*/ 221456 h 604837"/>
                <a:gd name="connsiteX19" fmla="*/ 2693194 w 2693194"/>
                <a:gd name="connsiteY19" fmla="*/ 233362 h 604837"/>
                <a:gd name="connsiteX20" fmla="*/ 2688431 w 2693194"/>
                <a:gd name="connsiteY20" fmla="*/ 257175 h 604837"/>
                <a:gd name="connsiteX21" fmla="*/ 2676525 w 2693194"/>
                <a:gd name="connsiteY21" fmla="*/ 278606 h 604837"/>
                <a:gd name="connsiteX22" fmla="*/ 2659856 w 2693194"/>
                <a:gd name="connsiteY22" fmla="*/ 292893 h 604837"/>
                <a:gd name="connsiteX23" fmla="*/ 2645569 w 2693194"/>
                <a:gd name="connsiteY23" fmla="*/ 300037 h 604837"/>
                <a:gd name="connsiteX24" fmla="*/ 2274094 w 2693194"/>
                <a:gd name="connsiteY24" fmla="*/ 240506 h 604837"/>
                <a:gd name="connsiteX25" fmla="*/ 2245519 w 2693194"/>
                <a:gd name="connsiteY25" fmla="*/ 233362 h 604837"/>
                <a:gd name="connsiteX26" fmla="*/ 2205038 w 2693194"/>
                <a:gd name="connsiteY26" fmla="*/ 233362 h 604837"/>
                <a:gd name="connsiteX27" fmla="*/ 2107406 w 2693194"/>
                <a:gd name="connsiteY27" fmla="*/ 245268 h 604837"/>
                <a:gd name="connsiteX28" fmla="*/ 1778794 w 2693194"/>
                <a:gd name="connsiteY28" fmla="*/ 297656 h 604837"/>
                <a:gd name="connsiteX29" fmla="*/ 1314450 w 2693194"/>
                <a:gd name="connsiteY29" fmla="*/ 369093 h 604837"/>
                <a:gd name="connsiteX30" fmla="*/ 1052513 w 2693194"/>
                <a:gd name="connsiteY30" fmla="*/ 411956 h 604837"/>
                <a:gd name="connsiteX31" fmla="*/ 876300 w 2693194"/>
                <a:gd name="connsiteY31" fmla="*/ 452437 h 604837"/>
                <a:gd name="connsiteX32" fmla="*/ 764381 w 2693194"/>
                <a:gd name="connsiteY32" fmla="*/ 485775 h 604837"/>
                <a:gd name="connsiteX33" fmla="*/ 640556 w 2693194"/>
                <a:gd name="connsiteY33" fmla="*/ 526256 h 604837"/>
                <a:gd name="connsiteX34" fmla="*/ 542925 w 2693194"/>
                <a:gd name="connsiteY34" fmla="*/ 561975 h 604837"/>
                <a:gd name="connsiteX35" fmla="*/ 452438 w 2693194"/>
                <a:gd name="connsiteY35" fmla="*/ 600075 h 604837"/>
                <a:gd name="connsiteX36" fmla="*/ 435769 w 2693194"/>
                <a:gd name="connsiteY36" fmla="*/ 604837 h 604837"/>
                <a:gd name="connsiteX37" fmla="*/ 426244 w 2693194"/>
                <a:gd name="connsiteY37" fmla="*/ 604837 h 604837"/>
                <a:gd name="connsiteX38" fmla="*/ 416719 w 2693194"/>
                <a:gd name="connsiteY38" fmla="*/ 600075 h 604837"/>
                <a:gd name="connsiteX39" fmla="*/ 383381 w 2693194"/>
                <a:gd name="connsiteY39" fmla="*/ 578643 h 604837"/>
                <a:gd name="connsiteX40" fmla="*/ 319088 w 2693194"/>
                <a:gd name="connsiteY40" fmla="*/ 531018 h 604837"/>
                <a:gd name="connsiteX41" fmla="*/ 250031 w 2693194"/>
                <a:gd name="connsiteY41" fmla="*/ 478631 h 604837"/>
                <a:gd name="connsiteX42" fmla="*/ 185738 w 2693194"/>
                <a:gd name="connsiteY42" fmla="*/ 423862 h 604837"/>
                <a:gd name="connsiteX43" fmla="*/ 145256 w 2693194"/>
                <a:gd name="connsiteY43" fmla="*/ 385762 h 604837"/>
                <a:gd name="connsiteX44" fmla="*/ 97631 w 2693194"/>
                <a:gd name="connsiteY44" fmla="*/ 335756 h 604837"/>
                <a:gd name="connsiteX45" fmla="*/ 40481 w 2693194"/>
                <a:gd name="connsiteY45" fmla="*/ 273843 h 604837"/>
                <a:gd name="connsiteX46" fmla="*/ 14288 w 2693194"/>
                <a:gd name="connsiteY46" fmla="*/ 240506 h 604837"/>
                <a:gd name="connsiteX47" fmla="*/ 0 w 2693194"/>
                <a:gd name="connsiteY47" fmla="*/ 211931 h 604837"/>
                <a:gd name="connsiteX48" fmla="*/ 0 w 2693194"/>
                <a:gd name="connsiteY48" fmla="*/ 202406 h 604837"/>
                <a:gd name="connsiteX49" fmla="*/ 2381 w 2693194"/>
                <a:gd name="connsiteY49" fmla="*/ 188118 h 604837"/>
                <a:gd name="connsiteX50" fmla="*/ 11906 w 2693194"/>
                <a:gd name="connsiteY50" fmla="*/ 180975 h 604837"/>
                <a:gd name="connsiteX51" fmla="*/ 38100 w 2693194"/>
                <a:gd name="connsiteY51" fmla="*/ 176212 h 604837"/>
                <a:gd name="connsiteX52" fmla="*/ 64294 w 2693194"/>
                <a:gd name="connsiteY52" fmla="*/ 180975 h 604837"/>
                <a:gd name="connsiteX53" fmla="*/ 80963 w 2693194"/>
                <a:gd name="connsiteY53" fmla="*/ 188118 h 604837"/>
                <a:gd name="connsiteX54" fmla="*/ 119063 w 2693194"/>
                <a:gd name="connsiteY54" fmla="*/ 211931 h 604837"/>
                <a:gd name="connsiteX55" fmla="*/ 157163 w 2693194"/>
                <a:gd name="connsiteY55" fmla="*/ 235743 h 604837"/>
                <a:gd name="connsiteX56" fmla="*/ 204788 w 2693194"/>
                <a:gd name="connsiteY56" fmla="*/ 257175 h 604837"/>
                <a:gd name="connsiteX57" fmla="*/ 259556 w 2693194"/>
                <a:gd name="connsiteY57" fmla="*/ 278606 h 604837"/>
                <a:gd name="connsiteX58" fmla="*/ 311944 w 2693194"/>
                <a:gd name="connsiteY58" fmla="*/ 297656 h 604837"/>
                <a:gd name="connsiteX59" fmla="*/ 359569 w 2693194"/>
                <a:gd name="connsiteY59" fmla="*/ 311943 h 604837"/>
                <a:gd name="connsiteX60" fmla="*/ 397669 w 2693194"/>
                <a:gd name="connsiteY60" fmla="*/ 319087 h 604837"/>
                <a:gd name="connsiteX61" fmla="*/ 564356 w 2693194"/>
                <a:gd name="connsiteY61" fmla="*/ 309562 h 604837"/>
                <a:gd name="connsiteX62" fmla="*/ 881063 w 2693194"/>
                <a:gd name="connsiteY62" fmla="*/ 269081 h 604837"/>
                <a:gd name="connsiteX63" fmla="*/ 1235869 w 2693194"/>
                <a:gd name="connsiteY63" fmla="*/ 216693 h 604837"/>
                <a:gd name="connsiteX64" fmla="*/ 1440656 w 2693194"/>
                <a:gd name="connsiteY64" fmla="*/ 185737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93194" h="604837">
                  <a:moveTo>
                    <a:pt x="1440656" y="185737"/>
                  </a:moveTo>
                  <a:lnTo>
                    <a:pt x="1800225" y="123825"/>
                  </a:lnTo>
                  <a:lnTo>
                    <a:pt x="2105025" y="69056"/>
                  </a:lnTo>
                  <a:lnTo>
                    <a:pt x="2212181" y="50006"/>
                  </a:lnTo>
                  <a:lnTo>
                    <a:pt x="2228850" y="38100"/>
                  </a:lnTo>
                  <a:lnTo>
                    <a:pt x="2245519" y="23812"/>
                  </a:lnTo>
                  <a:lnTo>
                    <a:pt x="2274094" y="7143"/>
                  </a:lnTo>
                  <a:lnTo>
                    <a:pt x="2290763" y="0"/>
                  </a:lnTo>
                  <a:lnTo>
                    <a:pt x="2321719" y="0"/>
                  </a:lnTo>
                  <a:lnTo>
                    <a:pt x="2350294" y="4762"/>
                  </a:lnTo>
                  <a:lnTo>
                    <a:pt x="2388394" y="19050"/>
                  </a:lnTo>
                  <a:lnTo>
                    <a:pt x="2440781" y="40481"/>
                  </a:lnTo>
                  <a:lnTo>
                    <a:pt x="2490788" y="64293"/>
                  </a:lnTo>
                  <a:lnTo>
                    <a:pt x="2552700" y="100012"/>
                  </a:lnTo>
                  <a:lnTo>
                    <a:pt x="2588419" y="123825"/>
                  </a:lnTo>
                  <a:lnTo>
                    <a:pt x="2643188" y="166687"/>
                  </a:lnTo>
                  <a:lnTo>
                    <a:pt x="2676525" y="197643"/>
                  </a:lnTo>
                  <a:lnTo>
                    <a:pt x="2688431" y="211931"/>
                  </a:lnTo>
                  <a:lnTo>
                    <a:pt x="2693194" y="221456"/>
                  </a:lnTo>
                  <a:lnTo>
                    <a:pt x="2693194" y="233362"/>
                  </a:lnTo>
                  <a:lnTo>
                    <a:pt x="2688431" y="257175"/>
                  </a:lnTo>
                  <a:lnTo>
                    <a:pt x="2676525" y="278606"/>
                  </a:lnTo>
                  <a:lnTo>
                    <a:pt x="2659856" y="292893"/>
                  </a:lnTo>
                  <a:lnTo>
                    <a:pt x="2645569" y="300037"/>
                  </a:lnTo>
                  <a:lnTo>
                    <a:pt x="2274094" y="240506"/>
                  </a:lnTo>
                  <a:lnTo>
                    <a:pt x="2245519" y="233362"/>
                  </a:lnTo>
                  <a:lnTo>
                    <a:pt x="2205038" y="233362"/>
                  </a:lnTo>
                  <a:lnTo>
                    <a:pt x="2107406" y="245268"/>
                  </a:lnTo>
                  <a:lnTo>
                    <a:pt x="1778794" y="297656"/>
                  </a:lnTo>
                  <a:lnTo>
                    <a:pt x="1314450" y="369093"/>
                  </a:lnTo>
                  <a:lnTo>
                    <a:pt x="1052513" y="411956"/>
                  </a:lnTo>
                  <a:lnTo>
                    <a:pt x="876300" y="452437"/>
                  </a:lnTo>
                  <a:lnTo>
                    <a:pt x="764381" y="485775"/>
                  </a:lnTo>
                  <a:lnTo>
                    <a:pt x="640556" y="526256"/>
                  </a:lnTo>
                  <a:lnTo>
                    <a:pt x="542925" y="561975"/>
                  </a:lnTo>
                  <a:lnTo>
                    <a:pt x="452438" y="600075"/>
                  </a:lnTo>
                  <a:lnTo>
                    <a:pt x="435769" y="604837"/>
                  </a:lnTo>
                  <a:lnTo>
                    <a:pt x="426244" y="604837"/>
                  </a:lnTo>
                  <a:lnTo>
                    <a:pt x="416719" y="600075"/>
                  </a:lnTo>
                  <a:lnTo>
                    <a:pt x="383381" y="578643"/>
                  </a:lnTo>
                  <a:lnTo>
                    <a:pt x="319088" y="531018"/>
                  </a:lnTo>
                  <a:lnTo>
                    <a:pt x="250031" y="478631"/>
                  </a:lnTo>
                  <a:lnTo>
                    <a:pt x="185738" y="423862"/>
                  </a:lnTo>
                  <a:lnTo>
                    <a:pt x="145256" y="385762"/>
                  </a:lnTo>
                  <a:lnTo>
                    <a:pt x="97631" y="335756"/>
                  </a:lnTo>
                  <a:lnTo>
                    <a:pt x="40481" y="273843"/>
                  </a:lnTo>
                  <a:lnTo>
                    <a:pt x="14288" y="240506"/>
                  </a:lnTo>
                  <a:lnTo>
                    <a:pt x="0" y="211931"/>
                  </a:lnTo>
                  <a:lnTo>
                    <a:pt x="0" y="202406"/>
                  </a:lnTo>
                  <a:lnTo>
                    <a:pt x="2381" y="188118"/>
                  </a:lnTo>
                  <a:lnTo>
                    <a:pt x="11906" y="180975"/>
                  </a:lnTo>
                  <a:lnTo>
                    <a:pt x="38100" y="176212"/>
                  </a:lnTo>
                  <a:lnTo>
                    <a:pt x="64294" y="180975"/>
                  </a:lnTo>
                  <a:lnTo>
                    <a:pt x="80963" y="188118"/>
                  </a:lnTo>
                  <a:lnTo>
                    <a:pt x="119063" y="211931"/>
                  </a:lnTo>
                  <a:lnTo>
                    <a:pt x="157163" y="235743"/>
                  </a:lnTo>
                  <a:lnTo>
                    <a:pt x="204788" y="257175"/>
                  </a:lnTo>
                  <a:lnTo>
                    <a:pt x="259556" y="278606"/>
                  </a:lnTo>
                  <a:lnTo>
                    <a:pt x="311944" y="297656"/>
                  </a:lnTo>
                  <a:lnTo>
                    <a:pt x="359569" y="311943"/>
                  </a:lnTo>
                  <a:lnTo>
                    <a:pt x="397669" y="319087"/>
                  </a:lnTo>
                  <a:lnTo>
                    <a:pt x="564356" y="309562"/>
                  </a:lnTo>
                  <a:lnTo>
                    <a:pt x="881063" y="269081"/>
                  </a:lnTo>
                  <a:lnTo>
                    <a:pt x="1235869" y="216693"/>
                  </a:lnTo>
                  <a:lnTo>
                    <a:pt x="1440656" y="1857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8">
              <a:extLst>
                <a:ext uri="{FF2B5EF4-FFF2-40B4-BE49-F238E27FC236}">
                  <a16:creationId xmlns:a16="http://schemas.microsoft.com/office/drawing/2014/main" id="{4754D21B-76EC-4BFF-B042-27375668F03D}"/>
                </a:ext>
              </a:extLst>
            </p:cNvPr>
            <p:cNvSpPr/>
            <p:nvPr/>
          </p:nvSpPr>
          <p:spPr>
            <a:xfrm>
              <a:off x="3095625" y="1914525"/>
              <a:ext cx="765175" cy="573088"/>
            </a:xfrm>
            <a:custGeom>
              <a:avLst/>
              <a:gdLst>
                <a:gd name="connsiteX0" fmla="*/ 314325 w 764381"/>
                <a:gd name="connsiteY0" fmla="*/ 92869 h 573881"/>
                <a:gd name="connsiteX1" fmla="*/ 395288 w 764381"/>
                <a:gd name="connsiteY1" fmla="*/ 109538 h 573881"/>
                <a:gd name="connsiteX2" fmla="*/ 454819 w 764381"/>
                <a:gd name="connsiteY2" fmla="*/ 119063 h 573881"/>
                <a:gd name="connsiteX3" fmla="*/ 502444 w 764381"/>
                <a:gd name="connsiteY3" fmla="*/ 126206 h 573881"/>
                <a:gd name="connsiteX4" fmla="*/ 519113 w 764381"/>
                <a:gd name="connsiteY4" fmla="*/ 133350 h 573881"/>
                <a:gd name="connsiteX5" fmla="*/ 554831 w 764381"/>
                <a:gd name="connsiteY5" fmla="*/ 159544 h 573881"/>
                <a:gd name="connsiteX6" fmla="*/ 595313 w 764381"/>
                <a:gd name="connsiteY6" fmla="*/ 192881 h 573881"/>
                <a:gd name="connsiteX7" fmla="*/ 621506 w 764381"/>
                <a:gd name="connsiteY7" fmla="*/ 221456 h 573881"/>
                <a:gd name="connsiteX8" fmla="*/ 654844 w 764381"/>
                <a:gd name="connsiteY8" fmla="*/ 259556 h 573881"/>
                <a:gd name="connsiteX9" fmla="*/ 676275 w 764381"/>
                <a:gd name="connsiteY9" fmla="*/ 290513 h 573881"/>
                <a:gd name="connsiteX10" fmla="*/ 704850 w 764381"/>
                <a:gd name="connsiteY10" fmla="*/ 335756 h 573881"/>
                <a:gd name="connsiteX11" fmla="*/ 733425 w 764381"/>
                <a:gd name="connsiteY11" fmla="*/ 388144 h 573881"/>
                <a:gd name="connsiteX12" fmla="*/ 752475 w 764381"/>
                <a:gd name="connsiteY12" fmla="*/ 433388 h 573881"/>
                <a:gd name="connsiteX13" fmla="*/ 762000 w 764381"/>
                <a:gd name="connsiteY13" fmla="*/ 459581 h 573881"/>
                <a:gd name="connsiteX14" fmla="*/ 764381 w 764381"/>
                <a:gd name="connsiteY14" fmla="*/ 483394 h 573881"/>
                <a:gd name="connsiteX15" fmla="*/ 759619 w 764381"/>
                <a:gd name="connsiteY15" fmla="*/ 500063 h 573881"/>
                <a:gd name="connsiteX16" fmla="*/ 747713 w 764381"/>
                <a:gd name="connsiteY16" fmla="*/ 521494 h 573881"/>
                <a:gd name="connsiteX17" fmla="*/ 719138 w 764381"/>
                <a:gd name="connsiteY17" fmla="*/ 550069 h 573881"/>
                <a:gd name="connsiteX18" fmla="*/ 695325 w 764381"/>
                <a:gd name="connsiteY18" fmla="*/ 569119 h 573881"/>
                <a:gd name="connsiteX19" fmla="*/ 681038 w 764381"/>
                <a:gd name="connsiteY19" fmla="*/ 573881 h 573881"/>
                <a:gd name="connsiteX20" fmla="*/ 654844 w 764381"/>
                <a:gd name="connsiteY20" fmla="*/ 573881 h 573881"/>
                <a:gd name="connsiteX21" fmla="*/ 597694 w 764381"/>
                <a:gd name="connsiteY21" fmla="*/ 564356 h 573881"/>
                <a:gd name="connsiteX22" fmla="*/ 542925 w 764381"/>
                <a:gd name="connsiteY22" fmla="*/ 545306 h 573881"/>
                <a:gd name="connsiteX23" fmla="*/ 478631 w 764381"/>
                <a:gd name="connsiteY23" fmla="*/ 509588 h 573881"/>
                <a:gd name="connsiteX24" fmla="*/ 426244 w 764381"/>
                <a:gd name="connsiteY24" fmla="*/ 473869 h 573881"/>
                <a:gd name="connsiteX25" fmla="*/ 364331 w 764381"/>
                <a:gd name="connsiteY25" fmla="*/ 423863 h 573881"/>
                <a:gd name="connsiteX26" fmla="*/ 297656 w 764381"/>
                <a:gd name="connsiteY26" fmla="*/ 366713 h 573881"/>
                <a:gd name="connsiteX27" fmla="*/ 238125 w 764381"/>
                <a:gd name="connsiteY27" fmla="*/ 309563 h 573881"/>
                <a:gd name="connsiteX28" fmla="*/ 121444 w 764381"/>
                <a:gd name="connsiteY28" fmla="*/ 183356 h 573881"/>
                <a:gd name="connsiteX29" fmla="*/ 45244 w 764381"/>
                <a:gd name="connsiteY29" fmla="*/ 100013 h 573881"/>
                <a:gd name="connsiteX30" fmla="*/ 26194 w 764381"/>
                <a:gd name="connsiteY30" fmla="*/ 73819 h 573881"/>
                <a:gd name="connsiteX31" fmla="*/ 9525 w 764381"/>
                <a:gd name="connsiteY31" fmla="*/ 50006 h 573881"/>
                <a:gd name="connsiteX32" fmla="*/ 2381 w 764381"/>
                <a:gd name="connsiteY32" fmla="*/ 33338 h 573881"/>
                <a:gd name="connsiteX33" fmla="*/ 0 w 764381"/>
                <a:gd name="connsiteY33" fmla="*/ 19050 h 573881"/>
                <a:gd name="connsiteX34" fmla="*/ 2381 w 764381"/>
                <a:gd name="connsiteY34" fmla="*/ 7144 h 573881"/>
                <a:gd name="connsiteX35" fmla="*/ 11906 w 764381"/>
                <a:gd name="connsiteY35" fmla="*/ 0 h 573881"/>
                <a:gd name="connsiteX36" fmla="*/ 30956 w 764381"/>
                <a:gd name="connsiteY36" fmla="*/ 2381 h 573881"/>
                <a:gd name="connsiteX37" fmla="*/ 73819 w 764381"/>
                <a:gd name="connsiteY37" fmla="*/ 21431 h 573881"/>
                <a:gd name="connsiteX38" fmla="*/ 126206 w 764381"/>
                <a:gd name="connsiteY38" fmla="*/ 42863 h 573881"/>
                <a:gd name="connsiteX39" fmla="*/ 221456 w 764381"/>
                <a:gd name="connsiteY39" fmla="*/ 73819 h 573881"/>
                <a:gd name="connsiteX40" fmla="*/ 314325 w 764381"/>
                <a:gd name="connsiteY40" fmla="*/ 92869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4381" h="573881">
                  <a:moveTo>
                    <a:pt x="314325" y="92869"/>
                  </a:moveTo>
                  <a:lnTo>
                    <a:pt x="395288" y="109538"/>
                  </a:lnTo>
                  <a:lnTo>
                    <a:pt x="454819" y="119063"/>
                  </a:lnTo>
                  <a:lnTo>
                    <a:pt x="502444" y="126206"/>
                  </a:lnTo>
                  <a:lnTo>
                    <a:pt x="519113" y="133350"/>
                  </a:lnTo>
                  <a:lnTo>
                    <a:pt x="554831" y="159544"/>
                  </a:lnTo>
                  <a:lnTo>
                    <a:pt x="595313" y="192881"/>
                  </a:lnTo>
                  <a:lnTo>
                    <a:pt x="621506" y="221456"/>
                  </a:lnTo>
                  <a:lnTo>
                    <a:pt x="654844" y="259556"/>
                  </a:lnTo>
                  <a:lnTo>
                    <a:pt x="676275" y="290513"/>
                  </a:lnTo>
                  <a:lnTo>
                    <a:pt x="704850" y="335756"/>
                  </a:lnTo>
                  <a:lnTo>
                    <a:pt x="733425" y="388144"/>
                  </a:lnTo>
                  <a:lnTo>
                    <a:pt x="752475" y="433388"/>
                  </a:lnTo>
                  <a:lnTo>
                    <a:pt x="762000" y="459581"/>
                  </a:lnTo>
                  <a:lnTo>
                    <a:pt x="764381" y="483394"/>
                  </a:lnTo>
                  <a:lnTo>
                    <a:pt x="759619" y="500063"/>
                  </a:lnTo>
                  <a:lnTo>
                    <a:pt x="747713" y="521494"/>
                  </a:lnTo>
                  <a:lnTo>
                    <a:pt x="719138" y="550069"/>
                  </a:lnTo>
                  <a:lnTo>
                    <a:pt x="695325" y="569119"/>
                  </a:lnTo>
                  <a:lnTo>
                    <a:pt x="681038" y="573881"/>
                  </a:lnTo>
                  <a:lnTo>
                    <a:pt x="654844" y="573881"/>
                  </a:lnTo>
                  <a:lnTo>
                    <a:pt x="597694" y="564356"/>
                  </a:lnTo>
                  <a:lnTo>
                    <a:pt x="542925" y="545306"/>
                  </a:lnTo>
                  <a:lnTo>
                    <a:pt x="478631" y="509588"/>
                  </a:lnTo>
                  <a:lnTo>
                    <a:pt x="426244" y="473869"/>
                  </a:lnTo>
                  <a:lnTo>
                    <a:pt x="364331" y="423863"/>
                  </a:lnTo>
                  <a:lnTo>
                    <a:pt x="297656" y="366713"/>
                  </a:lnTo>
                  <a:lnTo>
                    <a:pt x="238125" y="309563"/>
                  </a:lnTo>
                  <a:lnTo>
                    <a:pt x="121444" y="183356"/>
                  </a:lnTo>
                  <a:lnTo>
                    <a:pt x="45244" y="100013"/>
                  </a:lnTo>
                  <a:lnTo>
                    <a:pt x="26194" y="73819"/>
                  </a:lnTo>
                  <a:lnTo>
                    <a:pt x="9525" y="50006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3819" y="21431"/>
                  </a:lnTo>
                  <a:lnTo>
                    <a:pt x="126206" y="42863"/>
                  </a:lnTo>
                  <a:lnTo>
                    <a:pt x="221456" y="73819"/>
                  </a:lnTo>
                  <a:lnTo>
                    <a:pt x="314325" y="92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9">
              <a:extLst>
                <a:ext uri="{FF2B5EF4-FFF2-40B4-BE49-F238E27FC236}">
                  <a16:creationId xmlns:a16="http://schemas.microsoft.com/office/drawing/2014/main" id="{A25E7198-671A-4C2E-BCFC-EDA1E11617D4}"/>
                </a:ext>
              </a:extLst>
            </p:cNvPr>
            <p:cNvSpPr/>
            <p:nvPr/>
          </p:nvSpPr>
          <p:spPr>
            <a:xfrm>
              <a:off x="2900363" y="3405188"/>
              <a:ext cx="1208087" cy="1422400"/>
            </a:xfrm>
            <a:custGeom>
              <a:avLst/>
              <a:gdLst>
                <a:gd name="connsiteX0" fmla="*/ 783431 w 1207293"/>
                <a:gd name="connsiteY0" fmla="*/ 547687 h 1421606"/>
                <a:gd name="connsiteX1" fmla="*/ 866775 w 1207293"/>
                <a:gd name="connsiteY1" fmla="*/ 438150 h 1421606"/>
                <a:gd name="connsiteX2" fmla="*/ 904875 w 1207293"/>
                <a:gd name="connsiteY2" fmla="*/ 390525 h 1421606"/>
                <a:gd name="connsiteX3" fmla="*/ 931068 w 1207293"/>
                <a:gd name="connsiteY3" fmla="*/ 352425 h 1421606"/>
                <a:gd name="connsiteX4" fmla="*/ 950118 w 1207293"/>
                <a:gd name="connsiteY4" fmla="*/ 328612 h 1421606"/>
                <a:gd name="connsiteX5" fmla="*/ 971550 w 1207293"/>
                <a:gd name="connsiteY5" fmla="*/ 309562 h 1421606"/>
                <a:gd name="connsiteX6" fmla="*/ 990600 w 1207293"/>
                <a:gd name="connsiteY6" fmla="*/ 297656 h 1421606"/>
                <a:gd name="connsiteX7" fmla="*/ 1028700 w 1207293"/>
                <a:gd name="connsiteY7" fmla="*/ 278606 h 1421606"/>
                <a:gd name="connsiteX8" fmla="*/ 1059656 w 1207293"/>
                <a:gd name="connsiteY8" fmla="*/ 264318 h 1421606"/>
                <a:gd name="connsiteX9" fmla="*/ 1088231 w 1207293"/>
                <a:gd name="connsiteY9" fmla="*/ 250031 h 1421606"/>
                <a:gd name="connsiteX10" fmla="*/ 1097756 w 1207293"/>
                <a:gd name="connsiteY10" fmla="*/ 238125 h 1421606"/>
                <a:gd name="connsiteX11" fmla="*/ 1100137 w 1207293"/>
                <a:gd name="connsiteY11" fmla="*/ 228600 h 1421606"/>
                <a:gd name="connsiteX12" fmla="*/ 1100137 w 1207293"/>
                <a:gd name="connsiteY12" fmla="*/ 211931 h 1421606"/>
                <a:gd name="connsiteX13" fmla="*/ 1095375 w 1207293"/>
                <a:gd name="connsiteY13" fmla="*/ 185737 h 1421606"/>
                <a:gd name="connsiteX14" fmla="*/ 1081087 w 1207293"/>
                <a:gd name="connsiteY14" fmla="*/ 157162 h 1421606"/>
                <a:gd name="connsiteX15" fmla="*/ 1059656 w 1207293"/>
                <a:gd name="connsiteY15" fmla="*/ 133350 h 1421606"/>
                <a:gd name="connsiteX16" fmla="*/ 1031081 w 1207293"/>
                <a:gd name="connsiteY16" fmla="*/ 107156 h 1421606"/>
                <a:gd name="connsiteX17" fmla="*/ 995362 w 1207293"/>
                <a:gd name="connsiteY17" fmla="*/ 83343 h 1421606"/>
                <a:gd name="connsiteX18" fmla="*/ 935831 w 1207293"/>
                <a:gd name="connsiteY18" fmla="*/ 52387 h 1421606"/>
                <a:gd name="connsiteX19" fmla="*/ 862012 w 1207293"/>
                <a:gd name="connsiteY19" fmla="*/ 23812 h 1421606"/>
                <a:gd name="connsiteX20" fmla="*/ 797718 w 1207293"/>
                <a:gd name="connsiteY20" fmla="*/ 0 h 1421606"/>
                <a:gd name="connsiteX21" fmla="*/ 783431 w 1207293"/>
                <a:gd name="connsiteY21" fmla="*/ 0 h 1421606"/>
                <a:gd name="connsiteX22" fmla="*/ 759618 w 1207293"/>
                <a:gd name="connsiteY22" fmla="*/ 14287 h 1421606"/>
                <a:gd name="connsiteX23" fmla="*/ 673893 w 1207293"/>
                <a:gd name="connsiteY23" fmla="*/ 66675 h 1421606"/>
                <a:gd name="connsiteX24" fmla="*/ 585787 w 1207293"/>
                <a:gd name="connsiteY24" fmla="*/ 111918 h 1421606"/>
                <a:gd name="connsiteX25" fmla="*/ 483393 w 1207293"/>
                <a:gd name="connsiteY25" fmla="*/ 159543 h 1421606"/>
                <a:gd name="connsiteX26" fmla="*/ 376237 w 1207293"/>
                <a:gd name="connsiteY26" fmla="*/ 204787 h 1421606"/>
                <a:gd name="connsiteX27" fmla="*/ 285750 w 1207293"/>
                <a:gd name="connsiteY27" fmla="*/ 235743 h 1421606"/>
                <a:gd name="connsiteX28" fmla="*/ 204787 w 1207293"/>
                <a:gd name="connsiteY28" fmla="*/ 261937 h 1421606"/>
                <a:gd name="connsiteX29" fmla="*/ 190500 w 1207293"/>
                <a:gd name="connsiteY29" fmla="*/ 264318 h 1421606"/>
                <a:gd name="connsiteX30" fmla="*/ 166687 w 1207293"/>
                <a:gd name="connsiteY30" fmla="*/ 261937 h 1421606"/>
                <a:gd name="connsiteX31" fmla="*/ 145256 w 1207293"/>
                <a:gd name="connsiteY31" fmla="*/ 257175 h 1421606"/>
                <a:gd name="connsiteX32" fmla="*/ 126206 w 1207293"/>
                <a:gd name="connsiteY32" fmla="*/ 245268 h 1421606"/>
                <a:gd name="connsiteX33" fmla="*/ 114300 w 1207293"/>
                <a:gd name="connsiteY33" fmla="*/ 228600 h 1421606"/>
                <a:gd name="connsiteX34" fmla="*/ 104775 w 1207293"/>
                <a:gd name="connsiteY34" fmla="*/ 204787 h 1421606"/>
                <a:gd name="connsiteX35" fmla="*/ 100012 w 1207293"/>
                <a:gd name="connsiteY35" fmla="*/ 178593 h 1421606"/>
                <a:gd name="connsiteX36" fmla="*/ 100012 w 1207293"/>
                <a:gd name="connsiteY36" fmla="*/ 164306 h 1421606"/>
                <a:gd name="connsiteX37" fmla="*/ 92868 w 1207293"/>
                <a:gd name="connsiteY37" fmla="*/ 147637 h 1421606"/>
                <a:gd name="connsiteX38" fmla="*/ 76200 w 1207293"/>
                <a:gd name="connsiteY38" fmla="*/ 123825 h 1421606"/>
                <a:gd name="connsiteX39" fmla="*/ 64293 w 1207293"/>
                <a:gd name="connsiteY39" fmla="*/ 114300 h 1421606"/>
                <a:gd name="connsiteX40" fmla="*/ 50006 w 1207293"/>
                <a:gd name="connsiteY40" fmla="*/ 116681 h 1421606"/>
                <a:gd name="connsiteX41" fmla="*/ 35718 w 1207293"/>
                <a:gd name="connsiteY41" fmla="*/ 133350 h 1421606"/>
                <a:gd name="connsiteX42" fmla="*/ 23812 w 1207293"/>
                <a:gd name="connsiteY42" fmla="*/ 169068 h 1421606"/>
                <a:gd name="connsiteX43" fmla="*/ 9525 w 1207293"/>
                <a:gd name="connsiteY43" fmla="*/ 209550 h 1421606"/>
                <a:gd name="connsiteX44" fmla="*/ 0 w 1207293"/>
                <a:gd name="connsiteY44" fmla="*/ 250031 h 1421606"/>
                <a:gd name="connsiteX45" fmla="*/ 0 w 1207293"/>
                <a:gd name="connsiteY45" fmla="*/ 288131 h 1421606"/>
                <a:gd name="connsiteX46" fmla="*/ 7143 w 1207293"/>
                <a:gd name="connsiteY46" fmla="*/ 326231 h 1421606"/>
                <a:gd name="connsiteX47" fmla="*/ 14287 w 1207293"/>
                <a:gd name="connsiteY47" fmla="*/ 350043 h 1421606"/>
                <a:gd name="connsiteX48" fmla="*/ 45243 w 1207293"/>
                <a:gd name="connsiteY48" fmla="*/ 409575 h 1421606"/>
                <a:gd name="connsiteX49" fmla="*/ 78581 w 1207293"/>
                <a:gd name="connsiteY49" fmla="*/ 457200 h 1421606"/>
                <a:gd name="connsiteX50" fmla="*/ 97631 w 1207293"/>
                <a:gd name="connsiteY50" fmla="*/ 478631 h 1421606"/>
                <a:gd name="connsiteX51" fmla="*/ 119062 w 1207293"/>
                <a:gd name="connsiteY51" fmla="*/ 497681 h 1421606"/>
                <a:gd name="connsiteX52" fmla="*/ 133350 w 1207293"/>
                <a:gd name="connsiteY52" fmla="*/ 507206 h 1421606"/>
                <a:gd name="connsiteX53" fmla="*/ 157162 w 1207293"/>
                <a:gd name="connsiteY53" fmla="*/ 516731 h 1421606"/>
                <a:gd name="connsiteX54" fmla="*/ 183356 w 1207293"/>
                <a:gd name="connsiteY54" fmla="*/ 519112 h 1421606"/>
                <a:gd name="connsiteX55" fmla="*/ 209550 w 1207293"/>
                <a:gd name="connsiteY55" fmla="*/ 516731 h 1421606"/>
                <a:gd name="connsiteX56" fmla="*/ 230981 w 1207293"/>
                <a:gd name="connsiteY56" fmla="*/ 509587 h 1421606"/>
                <a:gd name="connsiteX57" fmla="*/ 297656 w 1207293"/>
                <a:gd name="connsiteY57" fmla="*/ 471487 h 1421606"/>
                <a:gd name="connsiteX58" fmla="*/ 507206 w 1207293"/>
                <a:gd name="connsiteY58" fmla="*/ 345281 h 1421606"/>
                <a:gd name="connsiteX59" fmla="*/ 678656 w 1207293"/>
                <a:gd name="connsiteY59" fmla="*/ 247650 h 1421606"/>
                <a:gd name="connsiteX60" fmla="*/ 714375 w 1207293"/>
                <a:gd name="connsiteY60" fmla="*/ 228600 h 1421606"/>
                <a:gd name="connsiteX61" fmla="*/ 719137 w 1207293"/>
                <a:gd name="connsiteY61" fmla="*/ 230981 h 1421606"/>
                <a:gd name="connsiteX62" fmla="*/ 681037 w 1207293"/>
                <a:gd name="connsiteY62" fmla="*/ 338137 h 1421606"/>
                <a:gd name="connsiteX63" fmla="*/ 600075 w 1207293"/>
                <a:gd name="connsiteY63" fmla="*/ 545306 h 1421606"/>
                <a:gd name="connsiteX64" fmla="*/ 531018 w 1207293"/>
                <a:gd name="connsiteY64" fmla="*/ 719137 h 1421606"/>
                <a:gd name="connsiteX65" fmla="*/ 500062 w 1207293"/>
                <a:gd name="connsiteY65" fmla="*/ 797718 h 1421606"/>
                <a:gd name="connsiteX66" fmla="*/ 490537 w 1207293"/>
                <a:gd name="connsiteY66" fmla="*/ 814387 h 1421606"/>
                <a:gd name="connsiteX67" fmla="*/ 481012 w 1207293"/>
                <a:gd name="connsiteY67" fmla="*/ 828675 h 1421606"/>
                <a:gd name="connsiteX68" fmla="*/ 473868 w 1207293"/>
                <a:gd name="connsiteY68" fmla="*/ 845343 h 1421606"/>
                <a:gd name="connsiteX69" fmla="*/ 471487 w 1207293"/>
                <a:gd name="connsiteY69" fmla="*/ 854868 h 1421606"/>
                <a:gd name="connsiteX70" fmla="*/ 476250 w 1207293"/>
                <a:gd name="connsiteY70" fmla="*/ 873918 h 1421606"/>
                <a:gd name="connsiteX71" fmla="*/ 483393 w 1207293"/>
                <a:gd name="connsiteY71" fmla="*/ 888206 h 1421606"/>
                <a:gd name="connsiteX72" fmla="*/ 500062 w 1207293"/>
                <a:gd name="connsiteY72" fmla="*/ 902493 h 1421606"/>
                <a:gd name="connsiteX73" fmla="*/ 528637 w 1207293"/>
                <a:gd name="connsiteY73" fmla="*/ 919162 h 1421606"/>
                <a:gd name="connsiteX74" fmla="*/ 600075 w 1207293"/>
                <a:gd name="connsiteY74" fmla="*/ 985837 h 1421606"/>
                <a:gd name="connsiteX75" fmla="*/ 719137 w 1207293"/>
                <a:gd name="connsiteY75" fmla="*/ 1092993 h 1421606"/>
                <a:gd name="connsiteX76" fmla="*/ 769143 w 1207293"/>
                <a:gd name="connsiteY76" fmla="*/ 1138237 h 1421606"/>
                <a:gd name="connsiteX77" fmla="*/ 785812 w 1207293"/>
                <a:gd name="connsiteY77" fmla="*/ 1154906 h 1421606"/>
                <a:gd name="connsiteX78" fmla="*/ 1123950 w 1207293"/>
                <a:gd name="connsiteY78" fmla="*/ 1421606 h 1421606"/>
                <a:gd name="connsiteX79" fmla="*/ 1154906 w 1207293"/>
                <a:gd name="connsiteY79" fmla="*/ 1414462 h 1421606"/>
                <a:gd name="connsiteX80" fmla="*/ 1190625 w 1207293"/>
                <a:gd name="connsiteY80" fmla="*/ 1390650 h 1421606"/>
                <a:gd name="connsiteX81" fmla="*/ 1202531 w 1207293"/>
                <a:gd name="connsiteY81" fmla="*/ 1371600 h 1421606"/>
                <a:gd name="connsiteX82" fmla="*/ 1207293 w 1207293"/>
                <a:gd name="connsiteY82" fmla="*/ 1354931 h 1421606"/>
                <a:gd name="connsiteX83" fmla="*/ 1202531 w 1207293"/>
                <a:gd name="connsiteY83" fmla="*/ 1333500 h 1421606"/>
                <a:gd name="connsiteX84" fmla="*/ 1173956 w 1207293"/>
                <a:gd name="connsiteY84" fmla="*/ 1288256 h 1421606"/>
                <a:gd name="connsiteX85" fmla="*/ 1114425 w 1207293"/>
                <a:gd name="connsiteY85" fmla="*/ 1200150 h 1421606"/>
                <a:gd name="connsiteX86" fmla="*/ 1047750 w 1207293"/>
                <a:gd name="connsiteY86" fmla="*/ 1119187 h 1421606"/>
                <a:gd name="connsiteX87" fmla="*/ 1007268 w 1207293"/>
                <a:gd name="connsiteY87" fmla="*/ 1081087 h 1421606"/>
                <a:gd name="connsiteX88" fmla="*/ 983456 w 1207293"/>
                <a:gd name="connsiteY88" fmla="*/ 1062037 h 1421606"/>
                <a:gd name="connsiteX89" fmla="*/ 931068 w 1207293"/>
                <a:gd name="connsiteY89" fmla="*/ 1028700 h 1421606"/>
                <a:gd name="connsiteX90" fmla="*/ 854868 w 1207293"/>
                <a:gd name="connsiteY90" fmla="*/ 988218 h 1421606"/>
                <a:gd name="connsiteX91" fmla="*/ 757237 w 1207293"/>
                <a:gd name="connsiteY91" fmla="*/ 938212 h 1421606"/>
                <a:gd name="connsiteX92" fmla="*/ 657225 w 1207293"/>
                <a:gd name="connsiteY92" fmla="*/ 890587 h 1421606"/>
                <a:gd name="connsiteX93" fmla="*/ 597693 w 1207293"/>
                <a:gd name="connsiteY93" fmla="*/ 862012 h 1421606"/>
                <a:gd name="connsiteX94" fmla="*/ 588168 w 1207293"/>
                <a:gd name="connsiteY94" fmla="*/ 854868 h 1421606"/>
                <a:gd name="connsiteX95" fmla="*/ 581025 w 1207293"/>
                <a:gd name="connsiteY95" fmla="*/ 838200 h 1421606"/>
                <a:gd name="connsiteX96" fmla="*/ 581025 w 1207293"/>
                <a:gd name="connsiteY96" fmla="*/ 826293 h 1421606"/>
                <a:gd name="connsiteX97" fmla="*/ 583406 w 1207293"/>
                <a:gd name="connsiteY97" fmla="*/ 809625 h 1421606"/>
                <a:gd name="connsiteX98" fmla="*/ 595312 w 1207293"/>
                <a:gd name="connsiteY98" fmla="*/ 788193 h 1421606"/>
                <a:gd name="connsiteX99" fmla="*/ 676275 w 1207293"/>
                <a:gd name="connsiteY99" fmla="*/ 688181 h 1421606"/>
                <a:gd name="connsiteX100" fmla="*/ 783431 w 1207293"/>
                <a:gd name="connsiteY100" fmla="*/ 547687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207293" h="1421606">
                  <a:moveTo>
                    <a:pt x="783431" y="547687"/>
                  </a:moveTo>
                  <a:lnTo>
                    <a:pt x="866775" y="438150"/>
                  </a:lnTo>
                  <a:lnTo>
                    <a:pt x="904875" y="390525"/>
                  </a:lnTo>
                  <a:lnTo>
                    <a:pt x="931068" y="352425"/>
                  </a:lnTo>
                  <a:lnTo>
                    <a:pt x="950118" y="328612"/>
                  </a:lnTo>
                  <a:lnTo>
                    <a:pt x="971550" y="309562"/>
                  </a:lnTo>
                  <a:lnTo>
                    <a:pt x="990600" y="297656"/>
                  </a:lnTo>
                  <a:lnTo>
                    <a:pt x="1028700" y="278606"/>
                  </a:lnTo>
                  <a:lnTo>
                    <a:pt x="1059656" y="264318"/>
                  </a:lnTo>
                  <a:lnTo>
                    <a:pt x="1088231" y="250031"/>
                  </a:lnTo>
                  <a:lnTo>
                    <a:pt x="1097756" y="238125"/>
                  </a:lnTo>
                  <a:lnTo>
                    <a:pt x="1100137" y="228600"/>
                  </a:lnTo>
                  <a:lnTo>
                    <a:pt x="1100137" y="211931"/>
                  </a:lnTo>
                  <a:lnTo>
                    <a:pt x="1095375" y="185737"/>
                  </a:lnTo>
                  <a:lnTo>
                    <a:pt x="1081087" y="157162"/>
                  </a:lnTo>
                  <a:lnTo>
                    <a:pt x="1059656" y="133350"/>
                  </a:lnTo>
                  <a:lnTo>
                    <a:pt x="1031081" y="107156"/>
                  </a:lnTo>
                  <a:lnTo>
                    <a:pt x="995362" y="83343"/>
                  </a:lnTo>
                  <a:lnTo>
                    <a:pt x="935831" y="52387"/>
                  </a:lnTo>
                  <a:lnTo>
                    <a:pt x="862012" y="23812"/>
                  </a:lnTo>
                  <a:lnTo>
                    <a:pt x="797718" y="0"/>
                  </a:lnTo>
                  <a:lnTo>
                    <a:pt x="783431" y="0"/>
                  </a:lnTo>
                  <a:lnTo>
                    <a:pt x="759618" y="14287"/>
                  </a:lnTo>
                  <a:lnTo>
                    <a:pt x="673893" y="66675"/>
                  </a:lnTo>
                  <a:lnTo>
                    <a:pt x="585787" y="111918"/>
                  </a:lnTo>
                  <a:lnTo>
                    <a:pt x="483393" y="159543"/>
                  </a:lnTo>
                  <a:lnTo>
                    <a:pt x="376237" y="204787"/>
                  </a:lnTo>
                  <a:lnTo>
                    <a:pt x="285750" y="235743"/>
                  </a:lnTo>
                  <a:lnTo>
                    <a:pt x="204787" y="261937"/>
                  </a:lnTo>
                  <a:lnTo>
                    <a:pt x="190500" y="264318"/>
                  </a:lnTo>
                  <a:lnTo>
                    <a:pt x="166687" y="261937"/>
                  </a:lnTo>
                  <a:lnTo>
                    <a:pt x="145256" y="257175"/>
                  </a:lnTo>
                  <a:lnTo>
                    <a:pt x="126206" y="245268"/>
                  </a:lnTo>
                  <a:lnTo>
                    <a:pt x="114300" y="228600"/>
                  </a:lnTo>
                  <a:lnTo>
                    <a:pt x="104775" y="204787"/>
                  </a:lnTo>
                  <a:lnTo>
                    <a:pt x="100012" y="178593"/>
                  </a:lnTo>
                  <a:lnTo>
                    <a:pt x="100012" y="164306"/>
                  </a:lnTo>
                  <a:lnTo>
                    <a:pt x="92868" y="147637"/>
                  </a:lnTo>
                  <a:lnTo>
                    <a:pt x="76200" y="123825"/>
                  </a:lnTo>
                  <a:lnTo>
                    <a:pt x="64293" y="114300"/>
                  </a:lnTo>
                  <a:lnTo>
                    <a:pt x="50006" y="116681"/>
                  </a:lnTo>
                  <a:lnTo>
                    <a:pt x="35718" y="133350"/>
                  </a:lnTo>
                  <a:lnTo>
                    <a:pt x="23812" y="169068"/>
                  </a:lnTo>
                  <a:lnTo>
                    <a:pt x="9525" y="209550"/>
                  </a:lnTo>
                  <a:lnTo>
                    <a:pt x="0" y="250031"/>
                  </a:lnTo>
                  <a:lnTo>
                    <a:pt x="0" y="288131"/>
                  </a:lnTo>
                  <a:lnTo>
                    <a:pt x="7143" y="326231"/>
                  </a:lnTo>
                  <a:lnTo>
                    <a:pt x="14287" y="350043"/>
                  </a:lnTo>
                  <a:lnTo>
                    <a:pt x="45243" y="409575"/>
                  </a:lnTo>
                  <a:lnTo>
                    <a:pt x="78581" y="457200"/>
                  </a:lnTo>
                  <a:lnTo>
                    <a:pt x="97631" y="478631"/>
                  </a:lnTo>
                  <a:lnTo>
                    <a:pt x="119062" y="497681"/>
                  </a:lnTo>
                  <a:lnTo>
                    <a:pt x="133350" y="507206"/>
                  </a:lnTo>
                  <a:lnTo>
                    <a:pt x="157162" y="516731"/>
                  </a:lnTo>
                  <a:lnTo>
                    <a:pt x="183356" y="519112"/>
                  </a:lnTo>
                  <a:lnTo>
                    <a:pt x="209550" y="516731"/>
                  </a:lnTo>
                  <a:lnTo>
                    <a:pt x="230981" y="509587"/>
                  </a:lnTo>
                  <a:lnTo>
                    <a:pt x="297656" y="471487"/>
                  </a:lnTo>
                  <a:lnTo>
                    <a:pt x="507206" y="345281"/>
                  </a:lnTo>
                  <a:lnTo>
                    <a:pt x="678656" y="247650"/>
                  </a:lnTo>
                  <a:lnTo>
                    <a:pt x="714375" y="228600"/>
                  </a:lnTo>
                  <a:lnTo>
                    <a:pt x="719137" y="230981"/>
                  </a:lnTo>
                  <a:lnTo>
                    <a:pt x="681037" y="338137"/>
                  </a:lnTo>
                  <a:lnTo>
                    <a:pt x="600075" y="545306"/>
                  </a:lnTo>
                  <a:lnTo>
                    <a:pt x="531018" y="719137"/>
                  </a:lnTo>
                  <a:lnTo>
                    <a:pt x="500062" y="797718"/>
                  </a:lnTo>
                  <a:lnTo>
                    <a:pt x="490537" y="814387"/>
                  </a:lnTo>
                  <a:lnTo>
                    <a:pt x="481012" y="828675"/>
                  </a:lnTo>
                  <a:lnTo>
                    <a:pt x="473868" y="845343"/>
                  </a:lnTo>
                  <a:lnTo>
                    <a:pt x="471487" y="854868"/>
                  </a:lnTo>
                  <a:lnTo>
                    <a:pt x="476250" y="873918"/>
                  </a:lnTo>
                  <a:lnTo>
                    <a:pt x="483393" y="888206"/>
                  </a:lnTo>
                  <a:lnTo>
                    <a:pt x="500062" y="902493"/>
                  </a:lnTo>
                  <a:lnTo>
                    <a:pt x="528637" y="919162"/>
                  </a:lnTo>
                  <a:lnTo>
                    <a:pt x="600075" y="985837"/>
                  </a:lnTo>
                  <a:lnTo>
                    <a:pt x="719137" y="1092993"/>
                  </a:lnTo>
                  <a:lnTo>
                    <a:pt x="769143" y="1138237"/>
                  </a:lnTo>
                  <a:lnTo>
                    <a:pt x="785812" y="1154906"/>
                  </a:lnTo>
                  <a:lnTo>
                    <a:pt x="1123950" y="1421606"/>
                  </a:lnTo>
                  <a:lnTo>
                    <a:pt x="1154906" y="1414462"/>
                  </a:lnTo>
                  <a:lnTo>
                    <a:pt x="1190625" y="1390650"/>
                  </a:lnTo>
                  <a:lnTo>
                    <a:pt x="1202531" y="1371600"/>
                  </a:lnTo>
                  <a:lnTo>
                    <a:pt x="1207293" y="1354931"/>
                  </a:lnTo>
                  <a:lnTo>
                    <a:pt x="1202531" y="1333500"/>
                  </a:lnTo>
                  <a:lnTo>
                    <a:pt x="1173956" y="1288256"/>
                  </a:lnTo>
                  <a:lnTo>
                    <a:pt x="1114425" y="1200150"/>
                  </a:lnTo>
                  <a:lnTo>
                    <a:pt x="1047750" y="1119187"/>
                  </a:lnTo>
                  <a:lnTo>
                    <a:pt x="1007268" y="1081087"/>
                  </a:lnTo>
                  <a:lnTo>
                    <a:pt x="983456" y="1062037"/>
                  </a:lnTo>
                  <a:lnTo>
                    <a:pt x="931068" y="1028700"/>
                  </a:lnTo>
                  <a:lnTo>
                    <a:pt x="854868" y="988218"/>
                  </a:lnTo>
                  <a:lnTo>
                    <a:pt x="757237" y="938212"/>
                  </a:lnTo>
                  <a:lnTo>
                    <a:pt x="657225" y="890587"/>
                  </a:lnTo>
                  <a:lnTo>
                    <a:pt x="597693" y="862012"/>
                  </a:lnTo>
                  <a:lnTo>
                    <a:pt x="588168" y="854868"/>
                  </a:lnTo>
                  <a:lnTo>
                    <a:pt x="581025" y="838200"/>
                  </a:lnTo>
                  <a:lnTo>
                    <a:pt x="581025" y="826293"/>
                  </a:lnTo>
                  <a:lnTo>
                    <a:pt x="583406" y="809625"/>
                  </a:lnTo>
                  <a:lnTo>
                    <a:pt x="595312" y="788193"/>
                  </a:lnTo>
                  <a:lnTo>
                    <a:pt x="676275" y="688181"/>
                  </a:lnTo>
                  <a:lnTo>
                    <a:pt x="783431" y="5476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B9178758-19CC-424D-B0AB-46AF5EB966CE}"/>
                </a:ext>
              </a:extLst>
            </p:cNvPr>
            <p:cNvSpPr/>
            <p:nvPr/>
          </p:nvSpPr>
          <p:spPr>
            <a:xfrm rot="16200000">
              <a:off x="5258594" y="3267869"/>
              <a:ext cx="2840037" cy="930275"/>
            </a:xfrm>
            <a:custGeom>
              <a:avLst/>
              <a:gdLst>
                <a:gd name="connsiteX0" fmla="*/ 1724025 w 2840831"/>
                <a:gd name="connsiteY0" fmla="*/ 452437 h 931068"/>
                <a:gd name="connsiteX1" fmla="*/ 1997868 w 2840831"/>
                <a:gd name="connsiteY1" fmla="*/ 500062 h 931068"/>
                <a:gd name="connsiteX2" fmla="*/ 2243137 w 2840831"/>
                <a:gd name="connsiteY2" fmla="*/ 538162 h 931068"/>
                <a:gd name="connsiteX3" fmla="*/ 2402681 w 2840831"/>
                <a:gd name="connsiteY3" fmla="*/ 559593 h 931068"/>
                <a:gd name="connsiteX4" fmla="*/ 2509837 w 2840831"/>
                <a:gd name="connsiteY4" fmla="*/ 571500 h 931068"/>
                <a:gd name="connsiteX5" fmla="*/ 2571750 w 2840831"/>
                <a:gd name="connsiteY5" fmla="*/ 576262 h 931068"/>
                <a:gd name="connsiteX6" fmla="*/ 2678906 w 2840831"/>
                <a:gd name="connsiteY6" fmla="*/ 581025 h 931068"/>
                <a:gd name="connsiteX7" fmla="*/ 2738437 w 2840831"/>
                <a:gd name="connsiteY7" fmla="*/ 578643 h 931068"/>
                <a:gd name="connsiteX8" fmla="*/ 2764631 w 2840831"/>
                <a:gd name="connsiteY8" fmla="*/ 573881 h 931068"/>
                <a:gd name="connsiteX9" fmla="*/ 2790825 w 2840831"/>
                <a:gd name="connsiteY9" fmla="*/ 564356 h 931068"/>
                <a:gd name="connsiteX10" fmla="*/ 2819400 w 2840831"/>
                <a:gd name="connsiteY10" fmla="*/ 540543 h 931068"/>
                <a:gd name="connsiteX11" fmla="*/ 2838450 w 2840831"/>
                <a:gd name="connsiteY11" fmla="*/ 514350 h 931068"/>
                <a:gd name="connsiteX12" fmla="*/ 2840831 w 2840831"/>
                <a:gd name="connsiteY12" fmla="*/ 447675 h 931068"/>
                <a:gd name="connsiteX13" fmla="*/ 2795587 w 2840831"/>
                <a:gd name="connsiteY13" fmla="*/ 931068 h 931068"/>
                <a:gd name="connsiteX14" fmla="*/ 2767012 w 2840831"/>
                <a:gd name="connsiteY14" fmla="*/ 900112 h 931068"/>
                <a:gd name="connsiteX15" fmla="*/ 2752725 w 2840831"/>
                <a:gd name="connsiteY15" fmla="*/ 885825 h 931068"/>
                <a:gd name="connsiteX16" fmla="*/ 2733675 w 2840831"/>
                <a:gd name="connsiteY16" fmla="*/ 876300 h 931068"/>
                <a:gd name="connsiteX17" fmla="*/ 2693193 w 2840831"/>
                <a:gd name="connsiteY17" fmla="*/ 869156 h 931068"/>
                <a:gd name="connsiteX18" fmla="*/ 2488406 w 2840831"/>
                <a:gd name="connsiteY18" fmla="*/ 833437 h 931068"/>
                <a:gd name="connsiteX19" fmla="*/ 2178843 w 2840831"/>
                <a:gd name="connsiteY19" fmla="*/ 776287 h 931068"/>
                <a:gd name="connsiteX20" fmla="*/ 1852612 w 2840831"/>
                <a:gd name="connsiteY20" fmla="*/ 714375 h 931068"/>
                <a:gd name="connsiteX21" fmla="*/ 1538287 w 2840831"/>
                <a:gd name="connsiteY21" fmla="*/ 652462 h 931068"/>
                <a:gd name="connsiteX22" fmla="*/ 1288256 w 2840831"/>
                <a:gd name="connsiteY22" fmla="*/ 597693 h 931068"/>
                <a:gd name="connsiteX23" fmla="*/ 1114425 w 2840831"/>
                <a:gd name="connsiteY23" fmla="*/ 559593 h 931068"/>
                <a:gd name="connsiteX24" fmla="*/ 981075 w 2840831"/>
                <a:gd name="connsiteY24" fmla="*/ 528637 h 931068"/>
                <a:gd name="connsiteX25" fmla="*/ 804862 w 2840831"/>
                <a:gd name="connsiteY25" fmla="*/ 483393 h 931068"/>
                <a:gd name="connsiteX26" fmla="*/ 673893 w 2840831"/>
                <a:gd name="connsiteY26" fmla="*/ 445293 h 931068"/>
                <a:gd name="connsiteX27" fmla="*/ 550068 w 2840831"/>
                <a:gd name="connsiteY27" fmla="*/ 404812 h 931068"/>
                <a:gd name="connsiteX28" fmla="*/ 404812 w 2840831"/>
                <a:gd name="connsiteY28" fmla="*/ 350043 h 931068"/>
                <a:gd name="connsiteX29" fmla="*/ 302418 w 2840831"/>
                <a:gd name="connsiteY29" fmla="*/ 302418 h 931068"/>
                <a:gd name="connsiteX30" fmla="*/ 214312 w 2840831"/>
                <a:gd name="connsiteY30" fmla="*/ 257175 h 931068"/>
                <a:gd name="connsiteX31" fmla="*/ 123825 w 2840831"/>
                <a:gd name="connsiteY31" fmla="*/ 200025 h 931068"/>
                <a:gd name="connsiteX32" fmla="*/ 76200 w 2840831"/>
                <a:gd name="connsiteY32" fmla="*/ 161925 h 931068"/>
                <a:gd name="connsiteX33" fmla="*/ 33337 w 2840831"/>
                <a:gd name="connsiteY33" fmla="*/ 126206 h 931068"/>
                <a:gd name="connsiteX34" fmla="*/ 11906 w 2840831"/>
                <a:gd name="connsiteY34" fmla="*/ 102393 h 931068"/>
                <a:gd name="connsiteX35" fmla="*/ 0 w 2840831"/>
                <a:gd name="connsiteY35" fmla="*/ 80962 h 931068"/>
                <a:gd name="connsiteX36" fmla="*/ 0 w 2840831"/>
                <a:gd name="connsiteY36" fmla="*/ 57150 h 931068"/>
                <a:gd name="connsiteX37" fmla="*/ 2381 w 2840831"/>
                <a:gd name="connsiteY37" fmla="*/ 42862 h 931068"/>
                <a:gd name="connsiteX38" fmla="*/ 9525 w 2840831"/>
                <a:gd name="connsiteY38" fmla="*/ 28575 h 931068"/>
                <a:gd name="connsiteX39" fmla="*/ 28575 w 2840831"/>
                <a:gd name="connsiteY39" fmla="*/ 11906 h 931068"/>
                <a:gd name="connsiteX40" fmla="*/ 54768 w 2840831"/>
                <a:gd name="connsiteY40" fmla="*/ 0 h 931068"/>
                <a:gd name="connsiteX41" fmla="*/ 516731 w 2840831"/>
                <a:gd name="connsiteY41" fmla="*/ 78581 h 931068"/>
                <a:gd name="connsiteX42" fmla="*/ 557212 w 2840831"/>
                <a:gd name="connsiteY42" fmla="*/ 107156 h 931068"/>
                <a:gd name="connsiteX43" fmla="*/ 623887 w 2840831"/>
                <a:gd name="connsiteY43" fmla="*/ 138112 h 931068"/>
                <a:gd name="connsiteX44" fmla="*/ 754856 w 2840831"/>
                <a:gd name="connsiteY44" fmla="*/ 192881 h 931068"/>
                <a:gd name="connsiteX45" fmla="*/ 962025 w 2840831"/>
                <a:gd name="connsiteY45" fmla="*/ 264318 h 931068"/>
                <a:gd name="connsiteX46" fmla="*/ 1109662 w 2840831"/>
                <a:gd name="connsiteY46" fmla="*/ 309562 h 931068"/>
                <a:gd name="connsiteX47" fmla="*/ 1321593 w 2840831"/>
                <a:gd name="connsiteY47" fmla="*/ 366712 h 931068"/>
                <a:gd name="connsiteX48" fmla="*/ 1593056 w 2840831"/>
                <a:gd name="connsiteY48" fmla="*/ 428625 h 931068"/>
                <a:gd name="connsiteX49" fmla="*/ 1724025 w 2840831"/>
                <a:gd name="connsiteY49" fmla="*/ 452437 h 93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40831" h="931068">
                  <a:moveTo>
                    <a:pt x="1724025" y="452437"/>
                  </a:moveTo>
                  <a:lnTo>
                    <a:pt x="1997868" y="500062"/>
                  </a:lnTo>
                  <a:lnTo>
                    <a:pt x="2243137" y="538162"/>
                  </a:lnTo>
                  <a:lnTo>
                    <a:pt x="2402681" y="559593"/>
                  </a:lnTo>
                  <a:lnTo>
                    <a:pt x="2509837" y="571500"/>
                  </a:lnTo>
                  <a:lnTo>
                    <a:pt x="2571750" y="576262"/>
                  </a:lnTo>
                  <a:lnTo>
                    <a:pt x="2678906" y="581025"/>
                  </a:lnTo>
                  <a:lnTo>
                    <a:pt x="2738437" y="578643"/>
                  </a:lnTo>
                  <a:lnTo>
                    <a:pt x="2764631" y="573881"/>
                  </a:lnTo>
                  <a:lnTo>
                    <a:pt x="2790825" y="564356"/>
                  </a:lnTo>
                  <a:lnTo>
                    <a:pt x="2819400" y="540543"/>
                  </a:lnTo>
                  <a:lnTo>
                    <a:pt x="2838450" y="514350"/>
                  </a:lnTo>
                  <a:cubicBezTo>
                    <a:pt x="2839244" y="492125"/>
                    <a:pt x="2840037" y="469900"/>
                    <a:pt x="2840831" y="447675"/>
                  </a:cubicBezTo>
                  <a:lnTo>
                    <a:pt x="2795587" y="931068"/>
                  </a:lnTo>
                  <a:lnTo>
                    <a:pt x="2767012" y="900112"/>
                  </a:lnTo>
                  <a:lnTo>
                    <a:pt x="2752725" y="885825"/>
                  </a:lnTo>
                  <a:lnTo>
                    <a:pt x="2733675" y="876300"/>
                  </a:lnTo>
                  <a:lnTo>
                    <a:pt x="2693193" y="869156"/>
                  </a:lnTo>
                  <a:lnTo>
                    <a:pt x="2488406" y="833437"/>
                  </a:lnTo>
                  <a:lnTo>
                    <a:pt x="2178843" y="776287"/>
                  </a:lnTo>
                  <a:lnTo>
                    <a:pt x="1852612" y="714375"/>
                  </a:lnTo>
                  <a:lnTo>
                    <a:pt x="1538287" y="652462"/>
                  </a:lnTo>
                  <a:lnTo>
                    <a:pt x="1288256" y="597693"/>
                  </a:lnTo>
                  <a:lnTo>
                    <a:pt x="1114425" y="559593"/>
                  </a:lnTo>
                  <a:lnTo>
                    <a:pt x="981075" y="528637"/>
                  </a:lnTo>
                  <a:lnTo>
                    <a:pt x="804862" y="483393"/>
                  </a:lnTo>
                  <a:lnTo>
                    <a:pt x="673893" y="445293"/>
                  </a:lnTo>
                  <a:lnTo>
                    <a:pt x="550068" y="404812"/>
                  </a:lnTo>
                  <a:lnTo>
                    <a:pt x="404812" y="350043"/>
                  </a:lnTo>
                  <a:lnTo>
                    <a:pt x="302418" y="302418"/>
                  </a:lnTo>
                  <a:lnTo>
                    <a:pt x="214312" y="257175"/>
                  </a:lnTo>
                  <a:lnTo>
                    <a:pt x="123825" y="200025"/>
                  </a:lnTo>
                  <a:lnTo>
                    <a:pt x="76200" y="161925"/>
                  </a:lnTo>
                  <a:lnTo>
                    <a:pt x="33337" y="126206"/>
                  </a:lnTo>
                  <a:lnTo>
                    <a:pt x="11906" y="102393"/>
                  </a:lnTo>
                  <a:lnTo>
                    <a:pt x="0" y="80962"/>
                  </a:lnTo>
                  <a:lnTo>
                    <a:pt x="0" y="57150"/>
                  </a:lnTo>
                  <a:lnTo>
                    <a:pt x="2381" y="42862"/>
                  </a:lnTo>
                  <a:lnTo>
                    <a:pt x="9525" y="28575"/>
                  </a:lnTo>
                  <a:lnTo>
                    <a:pt x="28575" y="11906"/>
                  </a:lnTo>
                  <a:lnTo>
                    <a:pt x="54768" y="0"/>
                  </a:lnTo>
                  <a:lnTo>
                    <a:pt x="516731" y="78581"/>
                  </a:lnTo>
                  <a:lnTo>
                    <a:pt x="557212" y="107156"/>
                  </a:lnTo>
                  <a:lnTo>
                    <a:pt x="623887" y="138112"/>
                  </a:lnTo>
                  <a:lnTo>
                    <a:pt x="754856" y="192881"/>
                  </a:lnTo>
                  <a:lnTo>
                    <a:pt x="962025" y="264318"/>
                  </a:lnTo>
                  <a:lnTo>
                    <a:pt x="1109662" y="309562"/>
                  </a:lnTo>
                  <a:lnTo>
                    <a:pt x="1321593" y="366712"/>
                  </a:lnTo>
                  <a:lnTo>
                    <a:pt x="1593056" y="428625"/>
                  </a:lnTo>
                  <a:lnTo>
                    <a:pt x="1724025" y="452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6">
              <a:extLst>
                <a:ext uri="{FF2B5EF4-FFF2-40B4-BE49-F238E27FC236}">
                  <a16:creationId xmlns:a16="http://schemas.microsoft.com/office/drawing/2014/main" id="{79AA29B1-7253-489F-98C4-700825C310E3}"/>
                </a:ext>
              </a:extLst>
            </p:cNvPr>
            <p:cNvSpPr/>
            <p:nvPr/>
          </p:nvSpPr>
          <p:spPr>
            <a:xfrm>
              <a:off x="5573713" y="4522788"/>
              <a:ext cx="752475" cy="603250"/>
            </a:xfrm>
            <a:custGeom>
              <a:avLst/>
              <a:gdLst>
                <a:gd name="connsiteX0" fmla="*/ 247650 w 752475"/>
                <a:gd name="connsiteY0" fmla="*/ 97631 h 604837"/>
                <a:gd name="connsiteX1" fmla="*/ 426244 w 752475"/>
                <a:gd name="connsiteY1" fmla="*/ 157162 h 604837"/>
                <a:gd name="connsiteX2" fmla="*/ 483394 w 752475"/>
                <a:gd name="connsiteY2" fmla="*/ 176212 h 604837"/>
                <a:gd name="connsiteX3" fmla="*/ 523875 w 752475"/>
                <a:gd name="connsiteY3" fmla="*/ 185737 h 604837"/>
                <a:gd name="connsiteX4" fmla="*/ 564357 w 752475"/>
                <a:gd name="connsiteY4" fmla="*/ 188119 h 604837"/>
                <a:gd name="connsiteX5" fmla="*/ 604838 w 752475"/>
                <a:gd name="connsiteY5" fmla="*/ 178594 h 604837"/>
                <a:gd name="connsiteX6" fmla="*/ 645319 w 752475"/>
                <a:gd name="connsiteY6" fmla="*/ 161925 h 604837"/>
                <a:gd name="connsiteX7" fmla="*/ 683419 w 752475"/>
                <a:gd name="connsiteY7" fmla="*/ 140494 h 604837"/>
                <a:gd name="connsiteX8" fmla="*/ 719138 w 752475"/>
                <a:gd name="connsiteY8" fmla="*/ 111919 h 604837"/>
                <a:gd name="connsiteX9" fmla="*/ 752475 w 752475"/>
                <a:gd name="connsiteY9" fmla="*/ 61912 h 604837"/>
                <a:gd name="connsiteX10" fmla="*/ 654844 w 752475"/>
                <a:gd name="connsiteY10" fmla="*/ 604837 h 604837"/>
                <a:gd name="connsiteX11" fmla="*/ 635794 w 752475"/>
                <a:gd name="connsiteY11" fmla="*/ 573881 h 604837"/>
                <a:gd name="connsiteX12" fmla="*/ 626269 w 752475"/>
                <a:gd name="connsiteY12" fmla="*/ 547687 h 604837"/>
                <a:gd name="connsiteX13" fmla="*/ 602457 w 752475"/>
                <a:gd name="connsiteY13" fmla="*/ 504825 h 604837"/>
                <a:gd name="connsiteX14" fmla="*/ 578644 w 752475"/>
                <a:gd name="connsiteY14" fmla="*/ 476250 h 604837"/>
                <a:gd name="connsiteX15" fmla="*/ 545307 w 752475"/>
                <a:gd name="connsiteY15" fmla="*/ 440531 h 604837"/>
                <a:gd name="connsiteX16" fmla="*/ 483394 w 752475"/>
                <a:gd name="connsiteY16" fmla="*/ 392906 h 604837"/>
                <a:gd name="connsiteX17" fmla="*/ 400050 w 752475"/>
                <a:gd name="connsiteY17" fmla="*/ 323850 h 604837"/>
                <a:gd name="connsiteX18" fmla="*/ 283369 w 752475"/>
                <a:gd name="connsiteY18" fmla="*/ 235744 h 604837"/>
                <a:gd name="connsiteX19" fmla="*/ 185738 w 752475"/>
                <a:gd name="connsiteY19" fmla="*/ 166687 h 604837"/>
                <a:gd name="connsiteX20" fmla="*/ 61913 w 752475"/>
                <a:gd name="connsiteY20" fmla="*/ 92869 h 604837"/>
                <a:gd name="connsiteX21" fmla="*/ 21432 w 752475"/>
                <a:gd name="connsiteY21" fmla="*/ 71437 h 604837"/>
                <a:gd name="connsiteX22" fmla="*/ 9525 w 752475"/>
                <a:gd name="connsiteY22" fmla="*/ 59531 h 604837"/>
                <a:gd name="connsiteX23" fmla="*/ 0 w 752475"/>
                <a:gd name="connsiteY23" fmla="*/ 33337 h 604837"/>
                <a:gd name="connsiteX24" fmla="*/ 0 w 752475"/>
                <a:gd name="connsiteY24" fmla="*/ 19050 h 604837"/>
                <a:gd name="connsiteX25" fmla="*/ 4763 w 752475"/>
                <a:gd name="connsiteY25" fmla="*/ 7144 h 604837"/>
                <a:gd name="connsiteX26" fmla="*/ 16669 w 752475"/>
                <a:gd name="connsiteY26" fmla="*/ 0 h 604837"/>
                <a:gd name="connsiteX27" fmla="*/ 47625 w 752475"/>
                <a:gd name="connsiteY27" fmla="*/ 11906 h 604837"/>
                <a:gd name="connsiteX28" fmla="*/ 128588 w 752475"/>
                <a:gd name="connsiteY28" fmla="*/ 50006 h 604837"/>
                <a:gd name="connsiteX29" fmla="*/ 247650 w 752475"/>
                <a:gd name="connsiteY29" fmla="*/ 9763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52475" h="604837">
                  <a:moveTo>
                    <a:pt x="247650" y="97631"/>
                  </a:moveTo>
                  <a:lnTo>
                    <a:pt x="426244" y="157162"/>
                  </a:lnTo>
                  <a:lnTo>
                    <a:pt x="483394" y="176212"/>
                  </a:lnTo>
                  <a:lnTo>
                    <a:pt x="523875" y="185737"/>
                  </a:lnTo>
                  <a:lnTo>
                    <a:pt x="564357" y="188119"/>
                  </a:lnTo>
                  <a:lnTo>
                    <a:pt x="604838" y="178594"/>
                  </a:lnTo>
                  <a:lnTo>
                    <a:pt x="645319" y="161925"/>
                  </a:lnTo>
                  <a:lnTo>
                    <a:pt x="683419" y="140494"/>
                  </a:lnTo>
                  <a:lnTo>
                    <a:pt x="719138" y="111919"/>
                  </a:lnTo>
                  <a:lnTo>
                    <a:pt x="752475" y="61912"/>
                  </a:lnTo>
                  <a:lnTo>
                    <a:pt x="654844" y="604837"/>
                  </a:lnTo>
                  <a:lnTo>
                    <a:pt x="635794" y="573881"/>
                  </a:lnTo>
                  <a:lnTo>
                    <a:pt x="626269" y="547687"/>
                  </a:lnTo>
                  <a:lnTo>
                    <a:pt x="602457" y="504825"/>
                  </a:lnTo>
                  <a:lnTo>
                    <a:pt x="578644" y="476250"/>
                  </a:lnTo>
                  <a:lnTo>
                    <a:pt x="545307" y="440531"/>
                  </a:lnTo>
                  <a:lnTo>
                    <a:pt x="483394" y="392906"/>
                  </a:lnTo>
                  <a:lnTo>
                    <a:pt x="400050" y="323850"/>
                  </a:lnTo>
                  <a:lnTo>
                    <a:pt x="283369" y="235744"/>
                  </a:lnTo>
                  <a:lnTo>
                    <a:pt x="185738" y="166687"/>
                  </a:lnTo>
                  <a:lnTo>
                    <a:pt x="61913" y="92869"/>
                  </a:lnTo>
                  <a:lnTo>
                    <a:pt x="21432" y="71437"/>
                  </a:lnTo>
                  <a:lnTo>
                    <a:pt x="9525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7625" y="11906"/>
                  </a:lnTo>
                  <a:lnTo>
                    <a:pt x="128588" y="50006"/>
                  </a:lnTo>
                  <a:lnTo>
                    <a:pt x="247650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3">
              <a:extLst>
                <a:ext uri="{FF2B5EF4-FFF2-40B4-BE49-F238E27FC236}">
                  <a16:creationId xmlns:a16="http://schemas.microsoft.com/office/drawing/2014/main" id="{28476689-996B-4047-945A-3E6616EEA702}"/>
                </a:ext>
              </a:extLst>
            </p:cNvPr>
            <p:cNvSpPr/>
            <p:nvPr/>
          </p:nvSpPr>
          <p:spPr>
            <a:xfrm rot="16200000">
              <a:off x="3836988" y="2968625"/>
              <a:ext cx="2474912" cy="1462088"/>
            </a:xfrm>
            <a:custGeom>
              <a:avLst/>
              <a:gdLst>
                <a:gd name="connsiteX0" fmla="*/ 1283494 w 2474119"/>
                <a:gd name="connsiteY0" fmla="*/ 892969 h 1462088"/>
                <a:gd name="connsiteX1" fmla="*/ 1473994 w 2474119"/>
                <a:gd name="connsiteY1" fmla="*/ 966788 h 1462088"/>
                <a:gd name="connsiteX2" fmla="*/ 1662113 w 2474119"/>
                <a:gd name="connsiteY2" fmla="*/ 1026319 h 1462088"/>
                <a:gd name="connsiteX3" fmla="*/ 1800225 w 2474119"/>
                <a:gd name="connsiteY3" fmla="*/ 1062038 h 1462088"/>
                <a:gd name="connsiteX4" fmla="*/ 1938338 w 2474119"/>
                <a:gd name="connsiteY4" fmla="*/ 1088232 h 1462088"/>
                <a:gd name="connsiteX5" fmla="*/ 2059782 w 2474119"/>
                <a:gd name="connsiteY5" fmla="*/ 1104900 h 1462088"/>
                <a:gd name="connsiteX6" fmla="*/ 2166938 w 2474119"/>
                <a:gd name="connsiteY6" fmla="*/ 1109663 h 1462088"/>
                <a:gd name="connsiteX7" fmla="*/ 2214563 w 2474119"/>
                <a:gd name="connsiteY7" fmla="*/ 1109663 h 1462088"/>
                <a:gd name="connsiteX8" fmla="*/ 2269332 w 2474119"/>
                <a:gd name="connsiteY8" fmla="*/ 1100138 h 1462088"/>
                <a:gd name="connsiteX9" fmla="*/ 2321719 w 2474119"/>
                <a:gd name="connsiteY9" fmla="*/ 1081088 h 1462088"/>
                <a:gd name="connsiteX10" fmla="*/ 2355057 w 2474119"/>
                <a:gd name="connsiteY10" fmla="*/ 1062038 h 1462088"/>
                <a:gd name="connsiteX11" fmla="*/ 2378869 w 2474119"/>
                <a:gd name="connsiteY11" fmla="*/ 1040607 h 1462088"/>
                <a:gd name="connsiteX12" fmla="*/ 2390775 w 2474119"/>
                <a:gd name="connsiteY12" fmla="*/ 1021557 h 1462088"/>
                <a:gd name="connsiteX13" fmla="*/ 2419350 w 2474119"/>
                <a:gd name="connsiteY13" fmla="*/ 966788 h 1462088"/>
                <a:gd name="connsiteX14" fmla="*/ 2474119 w 2474119"/>
                <a:gd name="connsiteY14" fmla="*/ 1183482 h 1462088"/>
                <a:gd name="connsiteX15" fmla="*/ 2428875 w 2474119"/>
                <a:gd name="connsiteY15" fmla="*/ 1214438 h 1462088"/>
                <a:gd name="connsiteX16" fmla="*/ 2409825 w 2474119"/>
                <a:gd name="connsiteY16" fmla="*/ 1238250 h 1462088"/>
                <a:gd name="connsiteX17" fmla="*/ 2371725 w 2474119"/>
                <a:gd name="connsiteY17" fmla="*/ 1307307 h 1462088"/>
                <a:gd name="connsiteX18" fmla="*/ 2345532 w 2474119"/>
                <a:gd name="connsiteY18" fmla="*/ 1373982 h 1462088"/>
                <a:gd name="connsiteX19" fmla="*/ 2328863 w 2474119"/>
                <a:gd name="connsiteY19" fmla="*/ 1412082 h 1462088"/>
                <a:gd name="connsiteX20" fmla="*/ 2314575 w 2474119"/>
                <a:gd name="connsiteY20" fmla="*/ 1435894 h 1462088"/>
                <a:gd name="connsiteX21" fmla="*/ 2300288 w 2474119"/>
                <a:gd name="connsiteY21" fmla="*/ 1452563 h 1462088"/>
                <a:gd name="connsiteX22" fmla="*/ 2283619 w 2474119"/>
                <a:gd name="connsiteY22" fmla="*/ 1459707 h 1462088"/>
                <a:gd name="connsiteX23" fmla="*/ 2266950 w 2474119"/>
                <a:gd name="connsiteY23" fmla="*/ 1462088 h 1462088"/>
                <a:gd name="connsiteX24" fmla="*/ 2243138 w 2474119"/>
                <a:gd name="connsiteY24" fmla="*/ 1457325 h 1462088"/>
                <a:gd name="connsiteX25" fmla="*/ 2219325 w 2474119"/>
                <a:gd name="connsiteY25" fmla="*/ 1443038 h 1462088"/>
                <a:gd name="connsiteX26" fmla="*/ 2195513 w 2474119"/>
                <a:gd name="connsiteY26" fmla="*/ 1423988 h 1462088"/>
                <a:gd name="connsiteX27" fmla="*/ 2171700 w 2474119"/>
                <a:gd name="connsiteY27" fmla="*/ 1409700 h 1462088"/>
                <a:gd name="connsiteX28" fmla="*/ 2128838 w 2474119"/>
                <a:gd name="connsiteY28" fmla="*/ 1390650 h 1462088"/>
                <a:gd name="connsiteX29" fmla="*/ 2033588 w 2474119"/>
                <a:gd name="connsiteY29" fmla="*/ 1369219 h 1462088"/>
                <a:gd name="connsiteX30" fmla="*/ 1926432 w 2474119"/>
                <a:gd name="connsiteY30" fmla="*/ 1340644 h 1462088"/>
                <a:gd name="connsiteX31" fmla="*/ 1783557 w 2474119"/>
                <a:gd name="connsiteY31" fmla="*/ 1300163 h 1462088"/>
                <a:gd name="connsiteX32" fmla="*/ 1645444 w 2474119"/>
                <a:gd name="connsiteY32" fmla="*/ 1259682 h 1462088"/>
                <a:gd name="connsiteX33" fmla="*/ 1450182 w 2474119"/>
                <a:gd name="connsiteY33" fmla="*/ 1188244 h 1462088"/>
                <a:gd name="connsiteX34" fmla="*/ 1290638 w 2474119"/>
                <a:gd name="connsiteY34" fmla="*/ 1121569 h 1462088"/>
                <a:gd name="connsiteX35" fmla="*/ 1121569 w 2474119"/>
                <a:gd name="connsiteY35" fmla="*/ 1040607 h 1462088"/>
                <a:gd name="connsiteX36" fmla="*/ 933450 w 2474119"/>
                <a:gd name="connsiteY36" fmla="*/ 928688 h 1462088"/>
                <a:gd name="connsiteX37" fmla="*/ 766763 w 2474119"/>
                <a:gd name="connsiteY37" fmla="*/ 816769 h 1462088"/>
                <a:gd name="connsiteX38" fmla="*/ 631032 w 2474119"/>
                <a:gd name="connsiteY38" fmla="*/ 716757 h 1462088"/>
                <a:gd name="connsiteX39" fmla="*/ 497682 w 2474119"/>
                <a:gd name="connsiteY39" fmla="*/ 609600 h 1462088"/>
                <a:gd name="connsiteX40" fmla="*/ 385763 w 2474119"/>
                <a:gd name="connsiteY40" fmla="*/ 511969 h 1462088"/>
                <a:gd name="connsiteX41" fmla="*/ 283369 w 2474119"/>
                <a:gd name="connsiteY41" fmla="*/ 411957 h 1462088"/>
                <a:gd name="connsiteX42" fmla="*/ 200025 w 2474119"/>
                <a:gd name="connsiteY42" fmla="*/ 321469 h 1462088"/>
                <a:gd name="connsiteX43" fmla="*/ 119063 w 2474119"/>
                <a:gd name="connsiteY43" fmla="*/ 223838 h 1462088"/>
                <a:gd name="connsiteX44" fmla="*/ 47625 w 2474119"/>
                <a:gd name="connsiteY44" fmla="*/ 119063 h 1462088"/>
                <a:gd name="connsiteX45" fmla="*/ 7144 w 2474119"/>
                <a:gd name="connsiteY45" fmla="*/ 50007 h 1462088"/>
                <a:gd name="connsiteX46" fmla="*/ 0 w 2474119"/>
                <a:gd name="connsiteY46" fmla="*/ 23813 h 1462088"/>
                <a:gd name="connsiteX47" fmla="*/ 0 w 2474119"/>
                <a:gd name="connsiteY47" fmla="*/ 9525 h 1462088"/>
                <a:gd name="connsiteX48" fmla="*/ 9525 w 2474119"/>
                <a:gd name="connsiteY48" fmla="*/ 0 h 1462088"/>
                <a:gd name="connsiteX49" fmla="*/ 21432 w 2474119"/>
                <a:gd name="connsiteY49" fmla="*/ 0 h 1462088"/>
                <a:gd name="connsiteX50" fmla="*/ 40482 w 2474119"/>
                <a:gd name="connsiteY50" fmla="*/ 4763 h 1462088"/>
                <a:gd name="connsiteX51" fmla="*/ 64294 w 2474119"/>
                <a:gd name="connsiteY51" fmla="*/ 21432 h 1462088"/>
                <a:gd name="connsiteX52" fmla="*/ 111919 w 2474119"/>
                <a:gd name="connsiteY52" fmla="*/ 73819 h 1462088"/>
                <a:gd name="connsiteX53" fmla="*/ 188119 w 2474119"/>
                <a:gd name="connsiteY53" fmla="*/ 152400 h 1462088"/>
                <a:gd name="connsiteX54" fmla="*/ 264319 w 2474119"/>
                <a:gd name="connsiteY54" fmla="*/ 228600 h 1462088"/>
                <a:gd name="connsiteX55" fmla="*/ 371475 w 2474119"/>
                <a:gd name="connsiteY55" fmla="*/ 321469 h 1462088"/>
                <a:gd name="connsiteX56" fmla="*/ 461963 w 2474119"/>
                <a:gd name="connsiteY56" fmla="*/ 397669 h 1462088"/>
                <a:gd name="connsiteX57" fmla="*/ 554832 w 2474119"/>
                <a:gd name="connsiteY57" fmla="*/ 471488 h 1462088"/>
                <a:gd name="connsiteX58" fmla="*/ 671513 w 2474119"/>
                <a:gd name="connsiteY58" fmla="*/ 557213 h 1462088"/>
                <a:gd name="connsiteX59" fmla="*/ 797719 w 2474119"/>
                <a:gd name="connsiteY59" fmla="*/ 638175 h 1462088"/>
                <a:gd name="connsiteX60" fmla="*/ 931069 w 2474119"/>
                <a:gd name="connsiteY60" fmla="*/ 719138 h 1462088"/>
                <a:gd name="connsiteX61" fmla="*/ 1073944 w 2474119"/>
                <a:gd name="connsiteY61" fmla="*/ 797719 h 1462088"/>
                <a:gd name="connsiteX62" fmla="*/ 1283494 w 2474119"/>
                <a:gd name="connsiteY62" fmla="*/ 89296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74119" h="1462088">
                  <a:moveTo>
                    <a:pt x="1283494" y="892969"/>
                  </a:moveTo>
                  <a:lnTo>
                    <a:pt x="1473994" y="966788"/>
                  </a:lnTo>
                  <a:lnTo>
                    <a:pt x="1662113" y="1026319"/>
                  </a:lnTo>
                  <a:lnTo>
                    <a:pt x="1800225" y="1062038"/>
                  </a:lnTo>
                  <a:lnTo>
                    <a:pt x="1938338" y="1088232"/>
                  </a:lnTo>
                  <a:lnTo>
                    <a:pt x="2059782" y="1104900"/>
                  </a:lnTo>
                  <a:lnTo>
                    <a:pt x="2166938" y="1109663"/>
                  </a:lnTo>
                  <a:lnTo>
                    <a:pt x="2214563" y="1109663"/>
                  </a:lnTo>
                  <a:lnTo>
                    <a:pt x="2269332" y="1100138"/>
                  </a:lnTo>
                  <a:lnTo>
                    <a:pt x="2321719" y="1081088"/>
                  </a:lnTo>
                  <a:lnTo>
                    <a:pt x="2355057" y="1062038"/>
                  </a:lnTo>
                  <a:lnTo>
                    <a:pt x="2378869" y="1040607"/>
                  </a:lnTo>
                  <a:lnTo>
                    <a:pt x="2390775" y="1021557"/>
                  </a:lnTo>
                  <a:lnTo>
                    <a:pt x="2419350" y="966788"/>
                  </a:lnTo>
                  <a:lnTo>
                    <a:pt x="2474119" y="1183482"/>
                  </a:lnTo>
                  <a:lnTo>
                    <a:pt x="2428875" y="1214438"/>
                  </a:lnTo>
                  <a:lnTo>
                    <a:pt x="2409825" y="1238250"/>
                  </a:lnTo>
                  <a:lnTo>
                    <a:pt x="2371725" y="1307307"/>
                  </a:lnTo>
                  <a:lnTo>
                    <a:pt x="2345532" y="1373982"/>
                  </a:lnTo>
                  <a:lnTo>
                    <a:pt x="2328863" y="1412082"/>
                  </a:lnTo>
                  <a:lnTo>
                    <a:pt x="2314575" y="1435894"/>
                  </a:lnTo>
                  <a:lnTo>
                    <a:pt x="2300288" y="1452563"/>
                  </a:lnTo>
                  <a:lnTo>
                    <a:pt x="2283619" y="1459707"/>
                  </a:lnTo>
                  <a:lnTo>
                    <a:pt x="2266950" y="1462088"/>
                  </a:lnTo>
                  <a:lnTo>
                    <a:pt x="2243138" y="1457325"/>
                  </a:lnTo>
                  <a:lnTo>
                    <a:pt x="2219325" y="1443038"/>
                  </a:lnTo>
                  <a:lnTo>
                    <a:pt x="2195513" y="1423988"/>
                  </a:lnTo>
                  <a:lnTo>
                    <a:pt x="2171700" y="1409700"/>
                  </a:lnTo>
                  <a:lnTo>
                    <a:pt x="2128838" y="1390650"/>
                  </a:lnTo>
                  <a:lnTo>
                    <a:pt x="2033588" y="1369219"/>
                  </a:lnTo>
                  <a:lnTo>
                    <a:pt x="1926432" y="1340644"/>
                  </a:lnTo>
                  <a:lnTo>
                    <a:pt x="1783557" y="1300163"/>
                  </a:lnTo>
                  <a:lnTo>
                    <a:pt x="1645444" y="1259682"/>
                  </a:lnTo>
                  <a:lnTo>
                    <a:pt x="1450182" y="1188244"/>
                  </a:lnTo>
                  <a:lnTo>
                    <a:pt x="1290638" y="1121569"/>
                  </a:lnTo>
                  <a:lnTo>
                    <a:pt x="1121569" y="1040607"/>
                  </a:lnTo>
                  <a:lnTo>
                    <a:pt x="933450" y="928688"/>
                  </a:lnTo>
                  <a:lnTo>
                    <a:pt x="766763" y="816769"/>
                  </a:lnTo>
                  <a:lnTo>
                    <a:pt x="631032" y="716757"/>
                  </a:lnTo>
                  <a:lnTo>
                    <a:pt x="497682" y="609600"/>
                  </a:lnTo>
                  <a:lnTo>
                    <a:pt x="385763" y="511969"/>
                  </a:lnTo>
                  <a:lnTo>
                    <a:pt x="283369" y="411957"/>
                  </a:lnTo>
                  <a:lnTo>
                    <a:pt x="200025" y="321469"/>
                  </a:lnTo>
                  <a:lnTo>
                    <a:pt x="119063" y="223838"/>
                  </a:lnTo>
                  <a:lnTo>
                    <a:pt x="47625" y="119063"/>
                  </a:lnTo>
                  <a:lnTo>
                    <a:pt x="7144" y="50007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2" y="0"/>
                  </a:lnTo>
                  <a:lnTo>
                    <a:pt x="40482" y="4763"/>
                  </a:lnTo>
                  <a:lnTo>
                    <a:pt x="64294" y="21432"/>
                  </a:lnTo>
                  <a:lnTo>
                    <a:pt x="111919" y="73819"/>
                  </a:lnTo>
                  <a:lnTo>
                    <a:pt x="188119" y="152400"/>
                  </a:lnTo>
                  <a:lnTo>
                    <a:pt x="264319" y="228600"/>
                  </a:lnTo>
                  <a:lnTo>
                    <a:pt x="371475" y="321469"/>
                  </a:lnTo>
                  <a:lnTo>
                    <a:pt x="461963" y="397669"/>
                  </a:lnTo>
                  <a:lnTo>
                    <a:pt x="554832" y="471488"/>
                  </a:lnTo>
                  <a:lnTo>
                    <a:pt x="671513" y="557213"/>
                  </a:lnTo>
                  <a:lnTo>
                    <a:pt x="797719" y="638175"/>
                  </a:lnTo>
                  <a:lnTo>
                    <a:pt x="931069" y="719138"/>
                  </a:lnTo>
                  <a:lnTo>
                    <a:pt x="1073944" y="797719"/>
                  </a:lnTo>
                  <a:lnTo>
                    <a:pt x="1283494" y="892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0">
              <a:extLst>
                <a:ext uri="{FF2B5EF4-FFF2-40B4-BE49-F238E27FC236}">
                  <a16:creationId xmlns:a16="http://schemas.microsoft.com/office/drawing/2014/main" id="{11030F78-FAF4-4DBE-B3BC-4712DF5DFAC4}"/>
                </a:ext>
              </a:extLst>
            </p:cNvPr>
            <p:cNvSpPr/>
            <p:nvPr/>
          </p:nvSpPr>
          <p:spPr>
            <a:xfrm>
              <a:off x="2903538" y="4510088"/>
              <a:ext cx="1187450" cy="771525"/>
            </a:xfrm>
            <a:custGeom>
              <a:avLst/>
              <a:gdLst>
                <a:gd name="connsiteX0" fmla="*/ 366712 w 1188244"/>
                <a:gd name="connsiteY0" fmla="*/ 476250 h 771525"/>
                <a:gd name="connsiteX1" fmla="*/ 547687 w 1188244"/>
                <a:gd name="connsiteY1" fmla="*/ 354806 h 771525"/>
                <a:gd name="connsiteX2" fmla="*/ 659606 w 1188244"/>
                <a:gd name="connsiteY2" fmla="*/ 276225 h 771525"/>
                <a:gd name="connsiteX3" fmla="*/ 731044 w 1188244"/>
                <a:gd name="connsiteY3" fmla="*/ 221456 h 771525"/>
                <a:gd name="connsiteX4" fmla="*/ 773906 w 1188244"/>
                <a:gd name="connsiteY4" fmla="*/ 183356 h 771525"/>
                <a:gd name="connsiteX5" fmla="*/ 792956 w 1188244"/>
                <a:gd name="connsiteY5" fmla="*/ 161925 h 771525"/>
                <a:gd name="connsiteX6" fmla="*/ 802481 w 1188244"/>
                <a:gd name="connsiteY6" fmla="*/ 135731 h 771525"/>
                <a:gd name="connsiteX7" fmla="*/ 802481 w 1188244"/>
                <a:gd name="connsiteY7" fmla="*/ 102393 h 771525"/>
                <a:gd name="connsiteX8" fmla="*/ 797719 w 1188244"/>
                <a:gd name="connsiteY8" fmla="*/ 76200 h 771525"/>
                <a:gd name="connsiteX9" fmla="*/ 785812 w 1188244"/>
                <a:gd name="connsiteY9" fmla="*/ 47625 h 771525"/>
                <a:gd name="connsiteX10" fmla="*/ 731044 w 1188244"/>
                <a:gd name="connsiteY10" fmla="*/ 0 h 771525"/>
                <a:gd name="connsiteX11" fmla="*/ 1188244 w 1188244"/>
                <a:gd name="connsiteY11" fmla="*/ 283368 h 771525"/>
                <a:gd name="connsiteX12" fmla="*/ 1162050 w 1188244"/>
                <a:gd name="connsiteY12" fmla="*/ 307181 h 771525"/>
                <a:gd name="connsiteX13" fmla="*/ 1138237 w 1188244"/>
                <a:gd name="connsiteY13" fmla="*/ 316706 h 771525"/>
                <a:gd name="connsiteX14" fmla="*/ 1102519 w 1188244"/>
                <a:gd name="connsiteY14" fmla="*/ 323850 h 771525"/>
                <a:gd name="connsiteX15" fmla="*/ 1016794 w 1188244"/>
                <a:gd name="connsiteY15" fmla="*/ 333375 h 771525"/>
                <a:gd name="connsiteX16" fmla="*/ 926306 w 1188244"/>
                <a:gd name="connsiteY16" fmla="*/ 345281 h 771525"/>
                <a:gd name="connsiteX17" fmla="*/ 850106 w 1188244"/>
                <a:gd name="connsiteY17" fmla="*/ 359568 h 771525"/>
                <a:gd name="connsiteX18" fmla="*/ 778669 w 1188244"/>
                <a:gd name="connsiteY18" fmla="*/ 383381 h 771525"/>
                <a:gd name="connsiteX19" fmla="*/ 692944 w 1188244"/>
                <a:gd name="connsiteY19" fmla="*/ 423862 h 771525"/>
                <a:gd name="connsiteX20" fmla="*/ 595312 w 1188244"/>
                <a:gd name="connsiteY20" fmla="*/ 476250 h 771525"/>
                <a:gd name="connsiteX21" fmla="*/ 407194 w 1188244"/>
                <a:gd name="connsiteY21" fmla="*/ 585787 h 771525"/>
                <a:gd name="connsiteX22" fmla="*/ 202406 w 1188244"/>
                <a:gd name="connsiteY22" fmla="*/ 714375 h 771525"/>
                <a:gd name="connsiteX23" fmla="*/ 142875 w 1188244"/>
                <a:gd name="connsiteY23" fmla="*/ 757237 h 771525"/>
                <a:gd name="connsiteX24" fmla="*/ 0 w 1188244"/>
                <a:gd name="connsiteY24" fmla="*/ 771525 h 771525"/>
                <a:gd name="connsiteX25" fmla="*/ 4762 w 1188244"/>
                <a:gd name="connsiteY25" fmla="*/ 750093 h 771525"/>
                <a:gd name="connsiteX26" fmla="*/ 21431 w 1188244"/>
                <a:gd name="connsiteY26" fmla="*/ 721518 h 771525"/>
                <a:gd name="connsiteX27" fmla="*/ 45244 w 1188244"/>
                <a:gd name="connsiteY27" fmla="*/ 685800 h 771525"/>
                <a:gd name="connsiteX28" fmla="*/ 71437 w 1188244"/>
                <a:gd name="connsiteY28" fmla="*/ 657225 h 771525"/>
                <a:gd name="connsiteX29" fmla="*/ 142875 w 1188244"/>
                <a:gd name="connsiteY29" fmla="*/ 614362 h 771525"/>
                <a:gd name="connsiteX30" fmla="*/ 366712 w 1188244"/>
                <a:gd name="connsiteY30" fmla="*/ 47625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88244" h="771525">
                  <a:moveTo>
                    <a:pt x="366712" y="476250"/>
                  </a:moveTo>
                  <a:lnTo>
                    <a:pt x="547687" y="354806"/>
                  </a:lnTo>
                  <a:lnTo>
                    <a:pt x="659606" y="276225"/>
                  </a:lnTo>
                  <a:lnTo>
                    <a:pt x="731044" y="221456"/>
                  </a:lnTo>
                  <a:lnTo>
                    <a:pt x="773906" y="183356"/>
                  </a:lnTo>
                  <a:lnTo>
                    <a:pt x="792956" y="161925"/>
                  </a:lnTo>
                  <a:lnTo>
                    <a:pt x="802481" y="135731"/>
                  </a:lnTo>
                  <a:lnTo>
                    <a:pt x="802481" y="102393"/>
                  </a:lnTo>
                  <a:lnTo>
                    <a:pt x="797719" y="76200"/>
                  </a:lnTo>
                  <a:lnTo>
                    <a:pt x="785812" y="47625"/>
                  </a:lnTo>
                  <a:lnTo>
                    <a:pt x="731044" y="0"/>
                  </a:lnTo>
                  <a:lnTo>
                    <a:pt x="1188244" y="283368"/>
                  </a:lnTo>
                  <a:lnTo>
                    <a:pt x="1162050" y="307181"/>
                  </a:lnTo>
                  <a:lnTo>
                    <a:pt x="1138237" y="316706"/>
                  </a:lnTo>
                  <a:lnTo>
                    <a:pt x="1102519" y="323850"/>
                  </a:lnTo>
                  <a:lnTo>
                    <a:pt x="1016794" y="333375"/>
                  </a:lnTo>
                  <a:lnTo>
                    <a:pt x="926306" y="345281"/>
                  </a:lnTo>
                  <a:lnTo>
                    <a:pt x="850106" y="359568"/>
                  </a:lnTo>
                  <a:lnTo>
                    <a:pt x="778669" y="383381"/>
                  </a:lnTo>
                  <a:lnTo>
                    <a:pt x="692944" y="423862"/>
                  </a:lnTo>
                  <a:lnTo>
                    <a:pt x="595312" y="476250"/>
                  </a:lnTo>
                  <a:lnTo>
                    <a:pt x="407194" y="585787"/>
                  </a:lnTo>
                  <a:lnTo>
                    <a:pt x="202406" y="714375"/>
                  </a:lnTo>
                  <a:lnTo>
                    <a:pt x="142875" y="757237"/>
                  </a:lnTo>
                  <a:lnTo>
                    <a:pt x="0" y="771525"/>
                  </a:lnTo>
                  <a:cubicBezTo>
                    <a:pt x="4955" y="751705"/>
                    <a:pt x="4762" y="759020"/>
                    <a:pt x="4762" y="750093"/>
                  </a:cubicBezTo>
                  <a:lnTo>
                    <a:pt x="21431" y="721518"/>
                  </a:lnTo>
                  <a:lnTo>
                    <a:pt x="45244" y="685800"/>
                  </a:lnTo>
                  <a:lnTo>
                    <a:pt x="71437" y="657225"/>
                  </a:lnTo>
                  <a:lnTo>
                    <a:pt x="142875" y="614362"/>
                  </a:lnTo>
                  <a:lnTo>
                    <a:pt x="366712" y="476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1">
              <a:extLst>
                <a:ext uri="{FF2B5EF4-FFF2-40B4-BE49-F238E27FC236}">
                  <a16:creationId xmlns:a16="http://schemas.microsoft.com/office/drawing/2014/main" id="{AE1DDBA3-3702-4D3B-A57F-745A791CCF83}"/>
                </a:ext>
              </a:extLst>
            </p:cNvPr>
            <p:cNvSpPr/>
            <p:nvPr/>
          </p:nvSpPr>
          <p:spPr>
            <a:xfrm>
              <a:off x="2887663" y="5192713"/>
              <a:ext cx="4495800" cy="866775"/>
            </a:xfrm>
            <a:custGeom>
              <a:avLst/>
              <a:gdLst>
                <a:gd name="connsiteX0" fmla="*/ 2008022 w 4495190"/>
                <a:gd name="connsiteY0" fmla="*/ 373075 h 866851"/>
                <a:gd name="connsiteX1" fmla="*/ 1814169 w 4495190"/>
                <a:gd name="connsiteY1" fmla="*/ 314553 h 866851"/>
                <a:gd name="connsiteX2" fmla="*/ 1697126 w 4495190"/>
                <a:gd name="connsiteY2" fmla="*/ 281635 h 866851"/>
                <a:gd name="connsiteX3" fmla="*/ 1572768 w 4495190"/>
                <a:gd name="connsiteY3" fmla="*/ 252374 h 866851"/>
                <a:gd name="connsiteX4" fmla="*/ 1430121 w 4495190"/>
                <a:gd name="connsiteY4" fmla="*/ 223113 h 866851"/>
                <a:gd name="connsiteX5" fmla="*/ 1276502 w 4495190"/>
                <a:gd name="connsiteY5" fmla="*/ 197510 h 866851"/>
                <a:gd name="connsiteX6" fmla="*/ 1064361 w 4495190"/>
                <a:gd name="connsiteY6" fmla="*/ 168249 h 866851"/>
                <a:gd name="connsiteX7" fmla="*/ 954633 w 4495190"/>
                <a:gd name="connsiteY7" fmla="*/ 157277 h 866851"/>
                <a:gd name="connsiteX8" fmla="*/ 775411 w 4495190"/>
                <a:gd name="connsiteY8" fmla="*/ 149961 h 866851"/>
                <a:gd name="connsiteX9" fmla="*/ 640080 w 4495190"/>
                <a:gd name="connsiteY9" fmla="*/ 149961 h 866851"/>
                <a:gd name="connsiteX10" fmla="*/ 471830 w 4495190"/>
                <a:gd name="connsiteY10" fmla="*/ 164592 h 866851"/>
                <a:gd name="connsiteX11" fmla="*/ 267005 w 4495190"/>
                <a:gd name="connsiteY11" fmla="*/ 197510 h 866851"/>
                <a:gd name="connsiteX12" fmla="*/ 182880 w 4495190"/>
                <a:gd name="connsiteY12" fmla="*/ 215798 h 866851"/>
                <a:gd name="connsiteX13" fmla="*/ 175565 w 4495190"/>
                <a:gd name="connsiteY13" fmla="*/ 226771 h 866851"/>
                <a:gd name="connsiteX14" fmla="*/ 157277 w 4495190"/>
                <a:gd name="connsiteY14" fmla="*/ 259689 h 866851"/>
                <a:gd name="connsiteX15" fmla="*/ 153619 w 4495190"/>
                <a:gd name="connsiteY15" fmla="*/ 263347 h 866851"/>
                <a:gd name="connsiteX16" fmla="*/ 120701 w 4495190"/>
                <a:gd name="connsiteY16" fmla="*/ 263347 h 866851"/>
                <a:gd name="connsiteX17" fmla="*/ 62179 w 4495190"/>
                <a:gd name="connsiteY17" fmla="*/ 245059 h 866851"/>
                <a:gd name="connsiteX18" fmla="*/ 36576 w 4495190"/>
                <a:gd name="connsiteY18" fmla="*/ 226771 h 866851"/>
                <a:gd name="connsiteX19" fmla="*/ 18288 w 4495190"/>
                <a:gd name="connsiteY19" fmla="*/ 208483 h 866851"/>
                <a:gd name="connsiteX20" fmla="*/ 3657 w 4495190"/>
                <a:gd name="connsiteY20" fmla="*/ 171907 h 866851"/>
                <a:gd name="connsiteX21" fmla="*/ 0 w 4495190"/>
                <a:gd name="connsiteY21" fmla="*/ 153619 h 866851"/>
                <a:gd name="connsiteX22" fmla="*/ 0 w 4495190"/>
                <a:gd name="connsiteY22" fmla="*/ 138989 h 866851"/>
                <a:gd name="connsiteX23" fmla="*/ 3657 w 4495190"/>
                <a:gd name="connsiteY23" fmla="*/ 120701 h 866851"/>
                <a:gd name="connsiteX24" fmla="*/ 14630 w 4495190"/>
                <a:gd name="connsiteY24" fmla="*/ 84125 h 866851"/>
                <a:gd name="connsiteX25" fmla="*/ 47549 w 4495190"/>
                <a:gd name="connsiteY25" fmla="*/ 29261 h 866851"/>
                <a:gd name="connsiteX26" fmla="*/ 215798 w 4495190"/>
                <a:gd name="connsiteY26" fmla="*/ 32918 h 866851"/>
                <a:gd name="connsiteX27" fmla="*/ 362102 w 4495190"/>
                <a:gd name="connsiteY27" fmla="*/ 21945 h 866851"/>
                <a:gd name="connsiteX28" fmla="*/ 566928 w 4495190"/>
                <a:gd name="connsiteY28" fmla="*/ 3657 h 866851"/>
                <a:gd name="connsiteX29" fmla="*/ 735177 w 4495190"/>
                <a:gd name="connsiteY29" fmla="*/ 0 h 866851"/>
                <a:gd name="connsiteX30" fmla="*/ 918057 w 4495190"/>
                <a:gd name="connsiteY30" fmla="*/ 3657 h 866851"/>
                <a:gd name="connsiteX31" fmla="*/ 1097280 w 4495190"/>
                <a:gd name="connsiteY31" fmla="*/ 14630 h 866851"/>
                <a:gd name="connsiteX32" fmla="*/ 1331366 w 4495190"/>
                <a:gd name="connsiteY32" fmla="*/ 54864 h 866851"/>
                <a:gd name="connsiteX33" fmla="*/ 1682496 w 4495190"/>
                <a:gd name="connsiteY33" fmla="*/ 120701 h 866851"/>
                <a:gd name="connsiteX34" fmla="*/ 1978761 w 4495190"/>
                <a:gd name="connsiteY34" fmla="*/ 182880 h 866851"/>
                <a:gd name="connsiteX35" fmla="*/ 2165299 w 4495190"/>
                <a:gd name="connsiteY35" fmla="*/ 223113 h 866851"/>
                <a:gd name="connsiteX36" fmla="*/ 2362809 w 4495190"/>
                <a:gd name="connsiteY36" fmla="*/ 274320 h 866851"/>
                <a:gd name="connsiteX37" fmla="*/ 2585923 w 4495190"/>
                <a:gd name="connsiteY37" fmla="*/ 314553 h 866851"/>
                <a:gd name="connsiteX38" fmla="*/ 2863901 w 4495190"/>
                <a:gd name="connsiteY38" fmla="*/ 365760 h 866851"/>
                <a:gd name="connsiteX39" fmla="*/ 3182112 w 4495190"/>
                <a:gd name="connsiteY39" fmla="*/ 409651 h 866851"/>
                <a:gd name="connsiteX40" fmla="*/ 3657600 w 4495190"/>
                <a:gd name="connsiteY40" fmla="*/ 457200 h 866851"/>
                <a:gd name="connsiteX41" fmla="*/ 3953865 w 4495190"/>
                <a:gd name="connsiteY41" fmla="*/ 475488 h 866851"/>
                <a:gd name="connsiteX42" fmla="*/ 4242816 w 4495190"/>
                <a:gd name="connsiteY42" fmla="*/ 482803 h 866851"/>
                <a:gd name="connsiteX43" fmla="*/ 4454957 w 4495190"/>
                <a:gd name="connsiteY43" fmla="*/ 486461 h 866851"/>
                <a:gd name="connsiteX44" fmla="*/ 4480560 w 4495190"/>
                <a:gd name="connsiteY44" fmla="*/ 490118 h 866851"/>
                <a:gd name="connsiteX45" fmla="*/ 4487875 w 4495190"/>
                <a:gd name="connsiteY45" fmla="*/ 493776 h 866851"/>
                <a:gd name="connsiteX46" fmla="*/ 4491533 w 4495190"/>
                <a:gd name="connsiteY46" fmla="*/ 501091 h 866851"/>
                <a:gd name="connsiteX47" fmla="*/ 4495190 w 4495190"/>
                <a:gd name="connsiteY47" fmla="*/ 512064 h 866851"/>
                <a:gd name="connsiteX48" fmla="*/ 4484217 w 4495190"/>
                <a:gd name="connsiteY48" fmla="*/ 534009 h 866851"/>
                <a:gd name="connsiteX49" fmla="*/ 4458614 w 4495190"/>
                <a:gd name="connsiteY49" fmla="*/ 559613 h 866851"/>
                <a:gd name="connsiteX50" fmla="*/ 4363517 w 4495190"/>
                <a:gd name="connsiteY50" fmla="*/ 607161 h 866851"/>
                <a:gd name="connsiteX51" fmla="*/ 4213555 w 4495190"/>
                <a:gd name="connsiteY51" fmla="*/ 672998 h 866851"/>
                <a:gd name="connsiteX52" fmla="*/ 4037990 w 4495190"/>
                <a:gd name="connsiteY52" fmla="*/ 738835 h 866851"/>
                <a:gd name="connsiteX53" fmla="*/ 3866083 w 4495190"/>
                <a:gd name="connsiteY53" fmla="*/ 797357 h 866851"/>
                <a:gd name="connsiteX54" fmla="*/ 3679545 w 4495190"/>
                <a:gd name="connsiteY54" fmla="*/ 855878 h 866851"/>
                <a:gd name="connsiteX55" fmla="*/ 3617366 w 4495190"/>
                <a:gd name="connsiteY55" fmla="*/ 866851 h 866851"/>
                <a:gd name="connsiteX56" fmla="*/ 3573475 w 4495190"/>
                <a:gd name="connsiteY56" fmla="*/ 866851 h 866851"/>
                <a:gd name="connsiteX57" fmla="*/ 3522269 w 4495190"/>
                <a:gd name="connsiteY57" fmla="*/ 866851 h 866851"/>
                <a:gd name="connsiteX58" fmla="*/ 3467405 w 4495190"/>
                <a:gd name="connsiteY58" fmla="*/ 855878 h 866851"/>
                <a:gd name="connsiteX59" fmla="*/ 3302813 w 4495190"/>
                <a:gd name="connsiteY59" fmla="*/ 801014 h 866851"/>
                <a:gd name="connsiteX60" fmla="*/ 3010205 w 4495190"/>
                <a:gd name="connsiteY60" fmla="*/ 702259 h 866851"/>
                <a:gd name="connsiteX61" fmla="*/ 2662733 w 4495190"/>
                <a:gd name="connsiteY61" fmla="*/ 588873 h 866851"/>
                <a:gd name="connsiteX62" fmla="*/ 2362809 w 4495190"/>
                <a:gd name="connsiteY62" fmla="*/ 486461 h 866851"/>
                <a:gd name="connsiteX63" fmla="*/ 2081174 w 4495190"/>
                <a:gd name="connsiteY63" fmla="*/ 398678 h 866851"/>
                <a:gd name="connsiteX64" fmla="*/ 2008022 w 4495190"/>
                <a:gd name="connsiteY64" fmla="*/ 373075 h 86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95190" h="866851">
                  <a:moveTo>
                    <a:pt x="2008022" y="373075"/>
                  </a:moveTo>
                  <a:lnTo>
                    <a:pt x="1814169" y="314553"/>
                  </a:lnTo>
                  <a:lnTo>
                    <a:pt x="1697126" y="281635"/>
                  </a:lnTo>
                  <a:lnTo>
                    <a:pt x="1572768" y="252374"/>
                  </a:lnTo>
                  <a:lnTo>
                    <a:pt x="1430121" y="223113"/>
                  </a:lnTo>
                  <a:lnTo>
                    <a:pt x="1276502" y="197510"/>
                  </a:lnTo>
                  <a:lnTo>
                    <a:pt x="1064361" y="168249"/>
                  </a:lnTo>
                  <a:lnTo>
                    <a:pt x="954633" y="157277"/>
                  </a:lnTo>
                  <a:lnTo>
                    <a:pt x="775411" y="149961"/>
                  </a:lnTo>
                  <a:lnTo>
                    <a:pt x="640080" y="149961"/>
                  </a:lnTo>
                  <a:lnTo>
                    <a:pt x="471830" y="164592"/>
                  </a:lnTo>
                  <a:lnTo>
                    <a:pt x="267005" y="197510"/>
                  </a:lnTo>
                  <a:lnTo>
                    <a:pt x="182880" y="215798"/>
                  </a:lnTo>
                  <a:lnTo>
                    <a:pt x="175565" y="226771"/>
                  </a:lnTo>
                  <a:lnTo>
                    <a:pt x="157277" y="259689"/>
                  </a:lnTo>
                  <a:lnTo>
                    <a:pt x="153619" y="263347"/>
                  </a:lnTo>
                  <a:lnTo>
                    <a:pt x="120701" y="263347"/>
                  </a:lnTo>
                  <a:lnTo>
                    <a:pt x="62179" y="245059"/>
                  </a:lnTo>
                  <a:lnTo>
                    <a:pt x="36576" y="226771"/>
                  </a:lnTo>
                  <a:lnTo>
                    <a:pt x="18288" y="208483"/>
                  </a:lnTo>
                  <a:lnTo>
                    <a:pt x="3657" y="171907"/>
                  </a:lnTo>
                  <a:lnTo>
                    <a:pt x="0" y="153619"/>
                  </a:lnTo>
                  <a:lnTo>
                    <a:pt x="0" y="138989"/>
                  </a:lnTo>
                  <a:lnTo>
                    <a:pt x="3657" y="120701"/>
                  </a:lnTo>
                  <a:lnTo>
                    <a:pt x="14630" y="84125"/>
                  </a:lnTo>
                  <a:lnTo>
                    <a:pt x="47549" y="29261"/>
                  </a:lnTo>
                  <a:lnTo>
                    <a:pt x="215798" y="32918"/>
                  </a:lnTo>
                  <a:lnTo>
                    <a:pt x="362102" y="21945"/>
                  </a:lnTo>
                  <a:lnTo>
                    <a:pt x="566928" y="3657"/>
                  </a:lnTo>
                  <a:lnTo>
                    <a:pt x="735177" y="0"/>
                  </a:lnTo>
                  <a:lnTo>
                    <a:pt x="918057" y="3657"/>
                  </a:lnTo>
                  <a:lnTo>
                    <a:pt x="1097280" y="14630"/>
                  </a:lnTo>
                  <a:lnTo>
                    <a:pt x="1331366" y="54864"/>
                  </a:lnTo>
                  <a:lnTo>
                    <a:pt x="1682496" y="120701"/>
                  </a:lnTo>
                  <a:lnTo>
                    <a:pt x="1978761" y="182880"/>
                  </a:lnTo>
                  <a:lnTo>
                    <a:pt x="2165299" y="223113"/>
                  </a:lnTo>
                  <a:lnTo>
                    <a:pt x="2362809" y="274320"/>
                  </a:lnTo>
                  <a:lnTo>
                    <a:pt x="2585923" y="314553"/>
                  </a:lnTo>
                  <a:lnTo>
                    <a:pt x="2863901" y="365760"/>
                  </a:lnTo>
                  <a:lnTo>
                    <a:pt x="3182112" y="409651"/>
                  </a:lnTo>
                  <a:lnTo>
                    <a:pt x="3657600" y="457200"/>
                  </a:lnTo>
                  <a:lnTo>
                    <a:pt x="3953865" y="475488"/>
                  </a:lnTo>
                  <a:lnTo>
                    <a:pt x="4242816" y="482803"/>
                  </a:lnTo>
                  <a:lnTo>
                    <a:pt x="4454957" y="486461"/>
                  </a:lnTo>
                  <a:lnTo>
                    <a:pt x="4480560" y="490118"/>
                  </a:lnTo>
                  <a:lnTo>
                    <a:pt x="4487875" y="493776"/>
                  </a:lnTo>
                  <a:lnTo>
                    <a:pt x="4491533" y="501091"/>
                  </a:lnTo>
                  <a:lnTo>
                    <a:pt x="4495190" y="512064"/>
                  </a:lnTo>
                  <a:lnTo>
                    <a:pt x="4484217" y="534009"/>
                  </a:lnTo>
                  <a:lnTo>
                    <a:pt x="4458614" y="559613"/>
                  </a:lnTo>
                  <a:lnTo>
                    <a:pt x="4363517" y="607161"/>
                  </a:lnTo>
                  <a:lnTo>
                    <a:pt x="4213555" y="672998"/>
                  </a:lnTo>
                  <a:lnTo>
                    <a:pt x="4037990" y="738835"/>
                  </a:lnTo>
                  <a:lnTo>
                    <a:pt x="3866083" y="797357"/>
                  </a:lnTo>
                  <a:lnTo>
                    <a:pt x="3679545" y="855878"/>
                  </a:lnTo>
                  <a:lnTo>
                    <a:pt x="3617366" y="866851"/>
                  </a:lnTo>
                  <a:lnTo>
                    <a:pt x="3573475" y="866851"/>
                  </a:lnTo>
                  <a:lnTo>
                    <a:pt x="3522269" y="866851"/>
                  </a:lnTo>
                  <a:lnTo>
                    <a:pt x="3467405" y="855878"/>
                  </a:lnTo>
                  <a:lnTo>
                    <a:pt x="3302813" y="801014"/>
                  </a:lnTo>
                  <a:lnTo>
                    <a:pt x="3010205" y="702259"/>
                  </a:lnTo>
                  <a:lnTo>
                    <a:pt x="2662733" y="588873"/>
                  </a:lnTo>
                  <a:lnTo>
                    <a:pt x="2362809" y="486461"/>
                  </a:lnTo>
                  <a:lnTo>
                    <a:pt x="2081174" y="398678"/>
                  </a:lnTo>
                  <a:lnTo>
                    <a:pt x="2008022" y="373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83012E60-FD90-4B91-8AC3-B467CA50FEFE}"/>
              </a:ext>
            </a:extLst>
          </p:cNvPr>
          <p:cNvGrpSpPr/>
          <p:nvPr/>
        </p:nvGrpSpPr>
        <p:grpSpPr>
          <a:xfrm>
            <a:off x="2735263" y="1762125"/>
            <a:ext cx="4495800" cy="4144963"/>
            <a:chOff x="2735263" y="1762125"/>
            <a:chExt cx="4495800" cy="4144963"/>
          </a:xfrm>
        </p:grpSpPr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061CDCEA-13D5-477F-A7DE-6CAD90C14D64}"/>
                </a:ext>
              </a:extLst>
            </p:cNvPr>
            <p:cNvSpPr/>
            <p:nvPr/>
          </p:nvSpPr>
          <p:spPr>
            <a:xfrm>
              <a:off x="4314825" y="1928813"/>
              <a:ext cx="2693988" cy="604837"/>
            </a:xfrm>
            <a:custGeom>
              <a:avLst/>
              <a:gdLst>
                <a:gd name="connsiteX0" fmla="*/ 1440656 w 2693194"/>
                <a:gd name="connsiteY0" fmla="*/ 185737 h 604837"/>
                <a:gd name="connsiteX1" fmla="*/ 1800225 w 2693194"/>
                <a:gd name="connsiteY1" fmla="*/ 123825 h 604837"/>
                <a:gd name="connsiteX2" fmla="*/ 2105025 w 2693194"/>
                <a:gd name="connsiteY2" fmla="*/ 69056 h 604837"/>
                <a:gd name="connsiteX3" fmla="*/ 2212181 w 2693194"/>
                <a:gd name="connsiteY3" fmla="*/ 50006 h 604837"/>
                <a:gd name="connsiteX4" fmla="*/ 2228850 w 2693194"/>
                <a:gd name="connsiteY4" fmla="*/ 38100 h 604837"/>
                <a:gd name="connsiteX5" fmla="*/ 2245519 w 2693194"/>
                <a:gd name="connsiteY5" fmla="*/ 23812 h 604837"/>
                <a:gd name="connsiteX6" fmla="*/ 2274094 w 2693194"/>
                <a:gd name="connsiteY6" fmla="*/ 7143 h 604837"/>
                <a:gd name="connsiteX7" fmla="*/ 2290763 w 2693194"/>
                <a:gd name="connsiteY7" fmla="*/ 0 h 604837"/>
                <a:gd name="connsiteX8" fmla="*/ 2321719 w 2693194"/>
                <a:gd name="connsiteY8" fmla="*/ 0 h 604837"/>
                <a:gd name="connsiteX9" fmla="*/ 2350294 w 2693194"/>
                <a:gd name="connsiteY9" fmla="*/ 4762 h 604837"/>
                <a:gd name="connsiteX10" fmla="*/ 2388394 w 2693194"/>
                <a:gd name="connsiteY10" fmla="*/ 19050 h 604837"/>
                <a:gd name="connsiteX11" fmla="*/ 2440781 w 2693194"/>
                <a:gd name="connsiteY11" fmla="*/ 40481 h 604837"/>
                <a:gd name="connsiteX12" fmla="*/ 2490788 w 2693194"/>
                <a:gd name="connsiteY12" fmla="*/ 64293 h 604837"/>
                <a:gd name="connsiteX13" fmla="*/ 2552700 w 2693194"/>
                <a:gd name="connsiteY13" fmla="*/ 100012 h 604837"/>
                <a:gd name="connsiteX14" fmla="*/ 2588419 w 2693194"/>
                <a:gd name="connsiteY14" fmla="*/ 123825 h 604837"/>
                <a:gd name="connsiteX15" fmla="*/ 2643188 w 2693194"/>
                <a:gd name="connsiteY15" fmla="*/ 166687 h 604837"/>
                <a:gd name="connsiteX16" fmla="*/ 2676525 w 2693194"/>
                <a:gd name="connsiteY16" fmla="*/ 197643 h 604837"/>
                <a:gd name="connsiteX17" fmla="*/ 2688431 w 2693194"/>
                <a:gd name="connsiteY17" fmla="*/ 211931 h 604837"/>
                <a:gd name="connsiteX18" fmla="*/ 2693194 w 2693194"/>
                <a:gd name="connsiteY18" fmla="*/ 221456 h 604837"/>
                <a:gd name="connsiteX19" fmla="*/ 2693194 w 2693194"/>
                <a:gd name="connsiteY19" fmla="*/ 233362 h 604837"/>
                <a:gd name="connsiteX20" fmla="*/ 2688431 w 2693194"/>
                <a:gd name="connsiteY20" fmla="*/ 257175 h 604837"/>
                <a:gd name="connsiteX21" fmla="*/ 2676525 w 2693194"/>
                <a:gd name="connsiteY21" fmla="*/ 278606 h 604837"/>
                <a:gd name="connsiteX22" fmla="*/ 2659856 w 2693194"/>
                <a:gd name="connsiteY22" fmla="*/ 292893 h 604837"/>
                <a:gd name="connsiteX23" fmla="*/ 2645569 w 2693194"/>
                <a:gd name="connsiteY23" fmla="*/ 300037 h 604837"/>
                <a:gd name="connsiteX24" fmla="*/ 2274094 w 2693194"/>
                <a:gd name="connsiteY24" fmla="*/ 240506 h 604837"/>
                <a:gd name="connsiteX25" fmla="*/ 2245519 w 2693194"/>
                <a:gd name="connsiteY25" fmla="*/ 233362 h 604837"/>
                <a:gd name="connsiteX26" fmla="*/ 2205038 w 2693194"/>
                <a:gd name="connsiteY26" fmla="*/ 233362 h 604837"/>
                <a:gd name="connsiteX27" fmla="*/ 2107406 w 2693194"/>
                <a:gd name="connsiteY27" fmla="*/ 245268 h 604837"/>
                <a:gd name="connsiteX28" fmla="*/ 1778794 w 2693194"/>
                <a:gd name="connsiteY28" fmla="*/ 297656 h 604837"/>
                <a:gd name="connsiteX29" fmla="*/ 1314450 w 2693194"/>
                <a:gd name="connsiteY29" fmla="*/ 369093 h 604837"/>
                <a:gd name="connsiteX30" fmla="*/ 1052513 w 2693194"/>
                <a:gd name="connsiteY30" fmla="*/ 411956 h 604837"/>
                <a:gd name="connsiteX31" fmla="*/ 876300 w 2693194"/>
                <a:gd name="connsiteY31" fmla="*/ 452437 h 604837"/>
                <a:gd name="connsiteX32" fmla="*/ 764381 w 2693194"/>
                <a:gd name="connsiteY32" fmla="*/ 485775 h 604837"/>
                <a:gd name="connsiteX33" fmla="*/ 640556 w 2693194"/>
                <a:gd name="connsiteY33" fmla="*/ 526256 h 604837"/>
                <a:gd name="connsiteX34" fmla="*/ 542925 w 2693194"/>
                <a:gd name="connsiteY34" fmla="*/ 561975 h 604837"/>
                <a:gd name="connsiteX35" fmla="*/ 452438 w 2693194"/>
                <a:gd name="connsiteY35" fmla="*/ 600075 h 604837"/>
                <a:gd name="connsiteX36" fmla="*/ 435769 w 2693194"/>
                <a:gd name="connsiteY36" fmla="*/ 604837 h 604837"/>
                <a:gd name="connsiteX37" fmla="*/ 426244 w 2693194"/>
                <a:gd name="connsiteY37" fmla="*/ 604837 h 604837"/>
                <a:gd name="connsiteX38" fmla="*/ 416719 w 2693194"/>
                <a:gd name="connsiteY38" fmla="*/ 600075 h 604837"/>
                <a:gd name="connsiteX39" fmla="*/ 383381 w 2693194"/>
                <a:gd name="connsiteY39" fmla="*/ 578643 h 604837"/>
                <a:gd name="connsiteX40" fmla="*/ 319088 w 2693194"/>
                <a:gd name="connsiteY40" fmla="*/ 531018 h 604837"/>
                <a:gd name="connsiteX41" fmla="*/ 250031 w 2693194"/>
                <a:gd name="connsiteY41" fmla="*/ 478631 h 604837"/>
                <a:gd name="connsiteX42" fmla="*/ 185738 w 2693194"/>
                <a:gd name="connsiteY42" fmla="*/ 423862 h 604837"/>
                <a:gd name="connsiteX43" fmla="*/ 145256 w 2693194"/>
                <a:gd name="connsiteY43" fmla="*/ 385762 h 604837"/>
                <a:gd name="connsiteX44" fmla="*/ 97631 w 2693194"/>
                <a:gd name="connsiteY44" fmla="*/ 335756 h 604837"/>
                <a:gd name="connsiteX45" fmla="*/ 40481 w 2693194"/>
                <a:gd name="connsiteY45" fmla="*/ 273843 h 604837"/>
                <a:gd name="connsiteX46" fmla="*/ 14288 w 2693194"/>
                <a:gd name="connsiteY46" fmla="*/ 240506 h 604837"/>
                <a:gd name="connsiteX47" fmla="*/ 0 w 2693194"/>
                <a:gd name="connsiteY47" fmla="*/ 211931 h 604837"/>
                <a:gd name="connsiteX48" fmla="*/ 0 w 2693194"/>
                <a:gd name="connsiteY48" fmla="*/ 202406 h 604837"/>
                <a:gd name="connsiteX49" fmla="*/ 2381 w 2693194"/>
                <a:gd name="connsiteY49" fmla="*/ 188118 h 604837"/>
                <a:gd name="connsiteX50" fmla="*/ 11906 w 2693194"/>
                <a:gd name="connsiteY50" fmla="*/ 180975 h 604837"/>
                <a:gd name="connsiteX51" fmla="*/ 38100 w 2693194"/>
                <a:gd name="connsiteY51" fmla="*/ 176212 h 604837"/>
                <a:gd name="connsiteX52" fmla="*/ 64294 w 2693194"/>
                <a:gd name="connsiteY52" fmla="*/ 180975 h 604837"/>
                <a:gd name="connsiteX53" fmla="*/ 80963 w 2693194"/>
                <a:gd name="connsiteY53" fmla="*/ 188118 h 604837"/>
                <a:gd name="connsiteX54" fmla="*/ 119063 w 2693194"/>
                <a:gd name="connsiteY54" fmla="*/ 211931 h 604837"/>
                <a:gd name="connsiteX55" fmla="*/ 157163 w 2693194"/>
                <a:gd name="connsiteY55" fmla="*/ 235743 h 604837"/>
                <a:gd name="connsiteX56" fmla="*/ 204788 w 2693194"/>
                <a:gd name="connsiteY56" fmla="*/ 257175 h 604837"/>
                <a:gd name="connsiteX57" fmla="*/ 259556 w 2693194"/>
                <a:gd name="connsiteY57" fmla="*/ 278606 h 604837"/>
                <a:gd name="connsiteX58" fmla="*/ 311944 w 2693194"/>
                <a:gd name="connsiteY58" fmla="*/ 297656 h 604837"/>
                <a:gd name="connsiteX59" fmla="*/ 359569 w 2693194"/>
                <a:gd name="connsiteY59" fmla="*/ 311943 h 604837"/>
                <a:gd name="connsiteX60" fmla="*/ 397669 w 2693194"/>
                <a:gd name="connsiteY60" fmla="*/ 319087 h 604837"/>
                <a:gd name="connsiteX61" fmla="*/ 564356 w 2693194"/>
                <a:gd name="connsiteY61" fmla="*/ 309562 h 604837"/>
                <a:gd name="connsiteX62" fmla="*/ 881063 w 2693194"/>
                <a:gd name="connsiteY62" fmla="*/ 269081 h 604837"/>
                <a:gd name="connsiteX63" fmla="*/ 1235869 w 2693194"/>
                <a:gd name="connsiteY63" fmla="*/ 216693 h 604837"/>
                <a:gd name="connsiteX64" fmla="*/ 1440656 w 2693194"/>
                <a:gd name="connsiteY64" fmla="*/ 185737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93194" h="604837">
                  <a:moveTo>
                    <a:pt x="1440656" y="185737"/>
                  </a:moveTo>
                  <a:lnTo>
                    <a:pt x="1800225" y="123825"/>
                  </a:lnTo>
                  <a:lnTo>
                    <a:pt x="2105025" y="69056"/>
                  </a:lnTo>
                  <a:lnTo>
                    <a:pt x="2212181" y="50006"/>
                  </a:lnTo>
                  <a:lnTo>
                    <a:pt x="2228850" y="38100"/>
                  </a:lnTo>
                  <a:lnTo>
                    <a:pt x="2245519" y="23812"/>
                  </a:lnTo>
                  <a:lnTo>
                    <a:pt x="2274094" y="7143"/>
                  </a:lnTo>
                  <a:lnTo>
                    <a:pt x="2290763" y="0"/>
                  </a:lnTo>
                  <a:lnTo>
                    <a:pt x="2321719" y="0"/>
                  </a:lnTo>
                  <a:lnTo>
                    <a:pt x="2350294" y="4762"/>
                  </a:lnTo>
                  <a:lnTo>
                    <a:pt x="2388394" y="19050"/>
                  </a:lnTo>
                  <a:lnTo>
                    <a:pt x="2440781" y="40481"/>
                  </a:lnTo>
                  <a:lnTo>
                    <a:pt x="2490788" y="64293"/>
                  </a:lnTo>
                  <a:lnTo>
                    <a:pt x="2552700" y="100012"/>
                  </a:lnTo>
                  <a:lnTo>
                    <a:pt x="2588419" y="123825"/>
                  </a:lnTo>
                  <a:lnTo>
                    <a:pt x="2643188" y="166687"/>
                  </a:lnTo>
                  <a:lnTo>
                    <a:pt x="2676525" y="197643"/>
                  </a:lnTo>
                  <a:lnTo>
                    <a:pt x="2688431" y="211931"/>
                  </a:lnTo>
                  <a:lnTo>
                    <a:pt x="2693194" y="221456"/>
                  </a:lnTo>
                  <a:lnTo>
                    <a:pt x="2693194" y="233362"/>
                  </a:lnTo>
                  <a:lnTo>
                    <a:pt x="2688431" y="257175"/>
                  </a:lnTo>
                  <a:lnTo>
                    <a:pt x="2676525" y="278606"/>
                  </a:lnTo>
                  <a:lnTo>
                    <a:pt x="2659856" y="292893"/>
                  </a:lnTo>
                  <a:lnTo>
                    <a:pt x="2645569" y="300037"/>
                  </a:lnTo>
                  <a:lnTo>
                    <a:pt x="2274094" y="240506"/>
                  </a:lnTo>
                  <a:lnTo>
                    <a:pt x="2245519" y="233362"/>
                  </a:lnTo>
                  <a:lnTo>
                    <a:pt x="2205038" y="233362"/>
                  </a:lnTo>
                  <a:lnTo>
                    <a:pt x="2107406" y="245268"/>
                  </a:lnTo>
                  <a:lnTo>
                    <a:pt x="1778794" y="297656"/>
                  </a:lnTo>
                  <a:lnTo>
                    <a:pt x="1314450" y="369093"/>
                  </a:lnTo>
                  <a:lnTo>
                    <a:pt x="1052513" y="411956"/>
                  </a:lnTo>
                  <a:lnTo>
                    <a:pt x="876300" y="452437"/>
                  </a:lnTo>
                  <a:lnTo>
                    <a:pt x="764381" y="485775"/>
                  </a:lnTo>
                  <a:lnTo>
                    <a:pt x="640556" y="526256"/>
                  </a:lnTo>
                  <a:lnTo>
                    <a:pt x="542925" y="561975"/>
                  </a:lnTo>
                  <a:lnTo>
                    <a:pt x="452438" y="600075"/>
                  </a:lnTo>
                  <a:lnTo>
                    <a:pt x="435769" y="604837"/>
                  </a:lnTo>
                  <a:lnTo>
                    <a:pt x="426244" y="604837"/>
                  </a:lnTo>
                  <a:lnTo>
                    <a:pt x="416719" y="600075"/>
                  </a:lnTo>
                  <a:lnTo>
                    <a:pt x="383381" y="578643"/>
                  </a:lnTo>
                  <a:lnTo>
                    <a:pt x="319088" y="531018"/>
                  </a:lnTo>
                  <a:lnTo>
                    <a:pt x="250031" y="478631"/>
                  </a:lnTo>
                  <a:lnTo>
                    <a:pt x="185738" y="423862"/>
                  </a:lnTo>
                  <a:lnTo>
                    <a:pt x="145256" y="385762"/>
                  </a:lnTo>
                  <a:lnTo>
                    <a:pt x="97631" y="335756"/>
                  </a:lnTo>
                  <a:lnTo>
                    <a:pt x="40481" y="273843"/>
                  </a:lnTo>
                  <a:lnTo>
                    <a:pt x="14288" y="240506"/>
                  </a:lnTo>
                  <a:lnTo>
                    <a:pt x="0" y="211931"/>
                  </a:lnTo>
                  <a:lnTo>
                    <a:pt x="0" y="202406"/>
                  </a:lnTo>
                  <a:lnTo>
                    <a:pt x="2381" y="188118"/>
                  </a:lnTo>
                  <a:lnTo>
                    <a:pt x="11906" y="180975"/>
                  </a:lnTo>
                  <a:lnTo>
                    <a:pt x="38100" y="176212"/>
                  </a:lnTo>
                  <a:lnTo>
                    <a:pt x="64294" y="180975"/>
                  </a:lnTo>
                  <a:lnTo>
                    <a:pt x="80963" y="188118"/>
                  </a:lnTo>
                  <a:lnTo>
                    <a:pt x="119063" y="211931"/>
                  </a:lnTo>
                  <a:lnTo>
                    <a:pt x="157163" y="235743"/>
                  </a:lnTo>
                  <a:lnTo>
                    <a:pt x="204788" y="257175"/>
                  </a:lnTo>
                  <a:lnTo>
                    <a:pt x="259556" y="278606"/>
                  </a:lnTo>
                  <a:lnTo>
                    <a:pt x="311944" y="297656"/>
                  </a:lnTo>
                  <a:lnTo>
                    <a:pt x="359569" y="311943"/>
                  </a:lnTo>
                  <a:lnTo>
                    <a:pt x="397669" y="319087"/>
                  </a:lnTo>
                  <a:lnTo>
                    <a:pt x="564356" y="309562"/>
                  </a:lnTo>
                  <a:lnTo>
                    <a:pt x="881063" y="269081"/>
                  </a:lnTo>
                  <a:lnTo>
                    <a:pt x="1235869" y="216693"/>
                  </a:lnTo>
                  <a:lnTo>
                    <a:pt x="1440656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8">
              <a:extLst>
                <a:ext uri="{FF2B5EF4-FFF2-40B4-BE49-F238E27FC236}">
                  <a16:creationId xmlns:a16="http://schemas.microsoft.com/office/drawing/2014/main" id="{E526FF24-6F72-40CC-8029-926A484320FA}"/>
                </a:ext>
              </a:extLst>
            </p:cNvPr>
            <p:cNvSpPr/>
            <p:nvPr/>
          </p:nvSpPr>
          <p:spPr>
            <a:xfrm>
              <a:off x="2943225" y="1762125"/>
              <a:ext cx="765175" cy="573088"/>
            </a:xfrm>
            <a:custGeom>
              <a:avLst/>
              <a:gdLst>
                <a:gd name="connsiteX0" fmla="*/ 314325 w 764381"/>
                <a:gd name="connsiteY0" fmla="*/ 92869 h 573881"/>
                <a:gd name="connsiteX1" fmla="*/ 395288 w 764381"/>
                <a:gd name="connsiteY1" fmla="*/ 109538 h 573881"/>
                <a:gd name="connsiteX2" fmla="*/ 454819 w 764381"/>
                <a:gd name="connsiteY2" fmla="*/ 119063 h 573881"/>
                <a:gd name="connsiteX3" fmla="*/ 502444 w 764381"/>
                <a:gd name="connsiteY3" fmla="*/ 126206 h 573881"/>
                <a:gd name="connsiteX4" fmla="*/ 519113 w 764381"/>
                <a:gd name="connsiteY4" fmla="*/ 133350 h 573881"/>
                <a:gd name="connsiteX5" fmla="*/ 554831 w 764381"/>
                <a:gd name="connsiteY5" fmla="*/ 159544 h 573881"/>
                <a:gd name="connsiteX6" fmla="*/ 595313 w 764381"/>
                <a:gd name="connsiteY6" fmla="*/ 192881 h 573881"/>
                <a:gd name="connsiteX7" fmla="*/ 621506 w 764381"/>
                <a:gd name="connsiteY7" fmla="*/ 221456 h 573881"/>
                <a:gd name="connsiteX8" fmla="*/ 654844 w 764381"/>
                <a:gd name="connsiteY8" fmla="*/ 259556 h 573881"/>
                <a:gd name="connsiteX9" fmla="*/ 676275 w 764381"/>
                <a:gd name="connsiteY9" fmla="*/ 290513 h 573881"/>
                <a:gd name="connsiteX10" fmla="*/ 704850 w 764381"/>
                <a:gd name="connsiteY10" fmla="*/ 335756 h 573881"/>
                <a:gd name="connsiteX11" fmla="*/ 733425 w 764381"/>
                <a:gd name="connsiteY11" fmla="*/ 388144 h 573881"/>
                <a:gd name="connsiteX12" fmla="*/ 752475 w 764381"/>
                <a:gd name="connsiteY12" fmla="*/ 433388 h 573881"/>
                <a:gd name="connsiteX13" fmla="*/ 762000 w 764381"/>
                <a:gd name="connsiteY13" fmla="*/ 459581 h 573881"/>
                <a:gd name="connsiteX14" fmla="*/ 764381 w 764381"/>
                <a:gd name="connsiteY14" fmla="*/ 483394 h 573881"/>
                <a:gd name="connsiteX15" fmla="*/ 759619 w 764381"/>
                <a:gd name="connsiteY15" fmla="*/ 500063 h 573881"/>
                <a:gd name="connsiteX16" fmla="*/ 747713 w 764381"/>
                <a:gd name="connsiteY16" fmla="*/ 521494 h 573881"/>
                <a:gd name="connsiteX17" fmla="*/ 719138 w 764381"/>
                <a:gd name="connsiteY17" fmla="*/ 550069 h 573881"/>
                <a:gd name="connsiteX18" fmla="*/ 695325 w 764381"/>
                <a:gd name="connsiteY18" fmla="*/ 569119 h 573881"/>
                <a:gd name="connsiteX19" fmla="*/ 681038 w 764381"/>
                <a:gd name="connsiteY19" fmla="*/ 573881 h 573881"/>
                <a:gd name="connsiteX20" fmla="*/ 654844 w 764381"/>
                <a:gd name="connsiteY20" fmla="*/ 573881 h 573881"/>
                <a:gd name="connsiteX21" fmla="*/ 597694 w 764381"/>
                <a:gd name="connsiteY21" fmla="*/ 564356 h 573881"/>
                <a:gd name="connsiteX22" fmla="*/ 542925 w 764381"/>
                <a:gd name="connsiteY22" fmla="*/ 545306 h 573881"/>
                <a:gd name="connsiteX23" fmla="*/ 478631 w 764381"/>
                <a:gd name="connsiteY23" fmla="*/ 509588 h 573881"/>
                <a:gd name="connsiteX24" fmla="*/ 426244 w 764381"/>
                <a:gd name="connsiteY24" fmla="*/ 473869 h 573881"/>
                <a:gd name="connsiteX25" fmla="*/ 364331 w 764381"/>
                <a:gd name="connsiteY25" fmla="*/ 423863 h 573881"/>
                <a:gd name="connsiteX26" fmla="*/ 297656 w 764381"/>
                <a:gd name="connsiteY26" fmla="*/ 366713 h 573881"/>
                <a:gd name="connsiteX27" fmla="*/ 238125 w 764381"/>
                <a:gd name="connsiteY27" fmla="*/ 309563 h 573881"/>
                <a:gd name="connsiteX28" fmla="*/ 121444 w 764381"/>
                <a:gd name="connsiteY28" fmla="*/ 183356 h 573881"/>
                <a:gd name="connsiteX29" fmla="*/ 45244 w 764381"/>
                <a:gd name="connsiteY29" fmla="*/ 100013 h 573881"/>
                <a:gd name="connsiteX30" fmla="*/ 26194 w 764381"/>
                <a:gd name="connsiteY30" fmla="*/ 73819 h 573881"/>
                <a:gd name="connsiteX31" fmla="*/ 9525 w 764381"/>
                <a:gd name="connsiteY31" fmla="*/ 50006 h 573881"/>
                <a:gd name="connsiteX32" fmla="*/ 2381 w 764381"/>
                <a:gd name="connsiteY32" fmla="*/ 33338 h 573881"/>
                <a:gd name="connsiteX33" fmla="*/ 0 w 764381"/>
                <a:gd name="connsiteY33" fmla="*/ 19050 h 573881"/>
                <a:gd name="connsiteX34" fmla="*/ 2381 w 764381"/>
                <a:gd name="connsiteY34" fmla="*/ 7144 h 573881"/>
                <a:gd name="connsiteX35" fmla="*/ 11906 w 764381"/>
                <a:gd name="connsiteY35" fmla="*/ 0 h 573881"/>
                <a:gd name="connsiteX36" fmla="*/ 30956 w 764381"/>
                <a:gd name="connsiteY36" fmla="*/ 2381 h 573881"/>
                <a:gd name="connsiteX37" fmla="*/ 73819 w 764381"/>
                <a:gd name="connsiteY37" fmla="*/ 21431 h 573881"/>
                <a:gd name="connsiteX38" fmla="*/ 126206 w 764381"/>
                <a:gd name="connsiteY38" fmla="*/ 42863 h 573881"/>
                <a:gd name="connsiteX39" fmla="*/ 221456 w 764381"/>
                <a:gd name="connsiteY39" fmla="*/ 73819 h 573881"/>
                <a:gd name="connsiteX40" fmla="*/ 314325 w 764381"/>
                <a:gd name="connsiteY40" fmla="*/ 92869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4381" h="573881">
                  <a:moveTo>
                    <a:pt x="314325" y="92869"/>
                  </a:moveTo>
                  <a:lnTo>
                    <a:pt x="395288" y="109538"/>
                  </a:lnTo>
                  <a:lnTo>
                    <a:pt x="454819" y="119063"/>
                  </a:lnTo>
                  <a:lnTo>
                    <a:pt x="502444" y="126206"/>
                  </a:lnTo>
                  <a:lnTo>
                    <a:pt x="519113" y="133350"/>
                  </a:lnTo>
                  <a:lnTo>
                    <a:pt x="554831" y="159544"/>
                  </a:lnTo>
                  <a:lnTo>
                    <a:pt x="595313" y="192881"/>
                  </a:lnTo>
                  <a:lnTo>
                    <a:pt x="621506" y="221456"/>
                  </a:lnTo>
                  <a:lnTo>
                    <a:pt x="654844" y="259556"/>
                  </a:lnTo>
                  <a:lnTo>
                    <a:pt x="676275" y="290513"/>
                  </a:lnTo>
                  <a:lnTo>
                    <a:pt x="704850" y="335756"/>
                  </a:lnTo>
                  <a:lnTo>
                    <a:pt x="733425" y="388144"/>
                  </a:lnTo>
                  <a:lnTo>
                    <a:pt x="752475" y="433388"/>
                  </a:lnTo>
                  <a:lnTo>
                    <a:pt x="762000" y="459581"/>
                  </a:lnTo>
                  <a:lnTo>
                    <a:pt x="764381" y="483394"/>
                  </a:lnTo>
                  <a:lnTo>
                    <a:pt x="759619" y="500063"/>
                  </a:lnTo>
                  <a:lnTo>
                    <a:pt x="747713" y="521494"/>
                  </a:lnTo>
                  <a:lnTo>
                    <a:pt x="719138" y="550069"/>
                  </a:lnTo>
                  <a:lnTo>
                    <a:pt x="695325" y="569119"/>
                  </a:lnTo>
                  <a:lnTo>
                    <a:pt x="681038" y="573881"/>
                  </a:lnTo>
                  <a:lnTo>
                    <a:pt x="654844" y="573881"/>
                  </a:lnTo>
                  <a:lnTo>
                    <a:pt x="597694" y="564356"/>
                  </a:lnTo>
                  <a:lnTo>
                    <a:pt x="542925" y="545306"/>
                  </a:lnTo>
                  <a:lnTo>
                    <a:pt x="478631" y="509588"/>
                  </a:lnTo>
                  <a:lnTo>
                    <a:pt x="426244" y="473869"/>
                  </a:lnTo>
                  <a:lnTo>
                    <a:pt x="364331" y="423863"/>
                  </a:lnTo>
                  <a:lnTo>
                    <a:pt x="297656" y="366713"/>
                  </a:lnTo>
                  <a:lnTo>
                    <a:pt x="238125" y="309563"/>
                  </a:lnTo>
                  <a:lnTo>
                    <a:pt x="121444" y="183356"/>
                  </a:lnTo>
                  <a:lnTo>
                    <a:pt x="45244" y="100013"/>
                  </a:lnTo>
                  <a:lnTo>
                    <a:pt x="26194" y="73819"/>
                  </a:lnTo>
                  <a:lnTo>
                    <a:pt x="9525" y="50006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3819" y="21431"/>
                  </a:lnTo>
                  <a:lnTo>
                    <a:pt x="126206" y="42863"/>
                  </a:lnTo>
                  <a:lnTo>
                    <a:pt x="221456" y="73819"/>
                  </a:lnTo>
                  <a:lnTo>
                    <a:pt x="3143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9">
              <a:extLst>
                <a:ext uri="{FF2B5EF4-FFF2-40B4-BE49-F238E27FC236}">
                  <a16:creationId xmlns:a16="http://schemas.microsoft.com/office/drawing/2014/main" id="{EF91C3B4-0646-4E41-8CDE-D3CA2A5E3FF6}"/>
                </a:ext>
              </a:extLst>
            </p:cNvPr>
            <p:cNvSpPr/>
            <p:nvPr/>
          </p:nvSpPr>
          <p:spPr>
            <a:xfrm>
              <a:off x="2747963" y="3252788"/>
              <a:ext cx="1208087" cy="1422400"/>
            </a:xfrm>
            <a:custGeom>
              <a:avLst/>
              <a:gdLst>
                <a:gd name="connsiteX0" fmla="*/ 783431 w 1207293"/>
                <a:gd name="connsiteY0" fmla="*/ 547687 h 1421606"/>
                <a:gd name="connsiteX1" fmla="*/ 866775 w 1207293"/>
                <a:gd name="connsiteY1" fmla="*/ 438150 h 1421606"/>
                <a:gd name="connsiteX2" fmla="*/ 904875 w 1207293"/>
                <a:gd name="connsiteY2" fmla="*/ 390525 h 1421606"/>
                <a:gd name="connsiteX3" fmla="*/ 931068 w 1207293"/>
                <a:gd name="connsiteY3" fmla="*/ 352425 h 1421606"/>
                <a:gd name="connsiteX4" fmla="*/ 950118 w 1207293"/>
                <a:gd name="connsiteY4" fmla="*/ 328612 h 1421606"/>
                <a:gd name="connsiteX5" fmla="*/ 971550 w 1207293"/>
                <a:gd name="connsiteY5" fmla="*/ 309562 h 1421606"/>
                <a:gd name="connsiteX6" fmla="*/ 990600 w 1207293"/>
                <a:gd name="connsiteY6" fmla="*/ 297656 h 1421606"/>
                <a:gd name="connsiteX7" fmla="*/ 1028700 w 1207293"/>
                <a:gd name="connsiteY7" fmla="*/ 278606 h 1421606"/>
                <a:gd name="connsiteX8" fmla="*/ 1059656 w 1207293"/>
                <a:gd name="connsiteY8" fmla="*/ 264318 h 1421606"/>
                <a:gd name="connsiteX9" fmla="*/ 1088231 w 1207293"/>
                <a:gd name="connsiteY9" fmla="*/ 250031 h 1421606"/>
                <a:gd name="connsiteX10" fmla="*/ 1097756 w 1207293"/>
                <a:gd name="connsiteY10" fmla="*/ 238125 h 1421606"/>
                <a:gd name="connsiteX11" fmla="*/ 1100137 w 1207293"/>
                <a:gd name="connsiteY11" fmla="*/ 228600 h 1421606"/>
                <a:gd name="connsiteX12" fmla="*/ 1100137 w 1207293"/>
                <a:gd name="connsiteY12" fmla="*/ 211931 h 1421606"/>
                <a:gd name="connsiteX13" fmla="*/ 1095375 w 1207293"/>
                <a:gd name="connsiteY13" fmla="*/ 185737 h 1421606"/>
                <a:gd name="connsiteX14" fmla="*/ 1081087 w 1207293"/>
                <a:gd name="connsiteY14" fmla="*/ 157162 h 1421606"/>
                <a:gd name="connsiteX15" fmla="*/ 1059656 w 1207293"/>
                <a:gd name="connsiteY15" fmla="*/ 133350 h 1421606"/>
                <a:gd name="connsiteX16" fmla="*/ 1031081 w 1207293"/>
                <a:gd name="connsiteY16" fmla="*/ 107156 h 1421606"/>
                <a:gd name="connsiteX17" fmla="*/ 995362 w 1207293"/>
                <a:gd name="connsiteY17" fmla="*/ 83343 h 1421606"/>
                <a:gd name="connsiteX18" fmla="*/ 935831 w 1207293"/>
                <a:gd name="connsiteY18" fmla="*/ 52387 h 1421606"/>
                <a:gd name="connsiteX19" fmla="*/ 862012 w 1207293"/>
                <a:gd name="connsiteY19" fmla="*/ 23812 h 1421606"/>
                <a:gd name="connsiteX20" fmla="*/ 797718 w 1207293"/>
                <a:gd name="connsiteY20" fmla="*/ 0 h 1421606"/>
                <a:gd name="connsiteX21" fmla="*/ 783431 w 1207293"/>
                <a:gd name="connsiteY21" fmla="*/ 0 h 1421606"/>
                <a:gd name="connsiteX22" fmla="*/ 759618 w 1207293"/>
                <a:gd name="connsiteY22" fmla="*/ 14287 h 1421606"/>
                <a:gd name="connsiteX23" fmla="*/ 673893 w 1207293"/>
                <a:gd name="connsiteY23" fmla="*/ 66675 h 1421606"/>
                <a:gd name="connsiteX24" fmla="*/ 585787 w 1207293"/>
                <a:gd name="connsiteY24" fmla="*/ 111918 h 1421606"/>
                <a:gd name="connsiteX25" fmla="*/ 483393 w 1207293"/>
                <a:gd name="connsiteY25" fmla="*/ 159543 h 1421606"/>
                <a:gd name="connsiteX26" fmla="*/ 376237 w 1207293"/>
                <a:gd name="connsiteY26" fmla="*/ 204787 h 1421606"/>
                <a:gd name="connsiteX27" fmla="*/ 285750 w 1207293"/>
                <a:gd name="connsiteY27" fmla="*/ 235743 h 1421606"/>
                <a:gd name="connsiteX28" fmla="*/ 204787 w 1207293"/>
                <a:gd name="connsiteY28" fmla="*/ 261937 h 1421606"/>
                <a:gd name="connsiteX29" fmla="*/ 190500 w 1207293"/>
                <a:gd name="connsiteY29" fmla="*/ 264318 h 1421606"/>
                <a:gd name="connsiteX30" fmla="*/ 166687 w 1207293"/>
                <a:gd name="connsiteY30" fmla="*/ 261937 h 1421606"/>
                <a:gd name="connsiteX31" fmla="*/ 145256 w 1207293"/>
                <a:gd name="connsiteY31" fmla="*/ 257175 h 1421606"/>
                <a:gd name="connsiteX32" fmla="*/ 126206 w 1207293"/>
                <a:gd name="connsiteY32" fmla="*/ 245268 h 1421606"/>
                <a:gd name="connsiteX33" fmla="*/ 114300 w 1207293"/>
                <a:gd name="connsiteY33" fmla="*/ 228600 h 1421606"/>
                <a:gd name="connsiteX34" fmla="*/ 104775 w 1207293"/>
                <a:gd name="connsiteY34" fmla="*/ 204787 h 1421606"/>
                <a:gd name="connsiteX35" fmla="*/ 100012 w 1207293"/>
                <a:gd name="connsiteY35" fmla="*/ 178593 h 1421606"/>
                <a:gd name="connsiteX36" fmla="*/ 100012 w 1207293"/>
                <a:gd name="connsiteY36" fmla="*/ 164306 h 1421606"/>
                <a:gd name="connsiteX37" fmla="*/ 92868 w 1207293"/>
                <a:gd name="connsiteY37" fmla="*/ 147637 h 1421606"/>
                <a:gd name="connsiteX38" fmla="*/ 76200 w 1207293"/>
                <a:gd name="connsiteY38" fmla="*/ 123825 h 1421606"/>
                <a:gd name="connsiteX39" fmla="*/ 64293 w 1207293"/>
                <a:gd name="connsiteY39" fmla="*/ 114300 h 1421606"/>
                <a:gd name="connsiteX40" fmla="*/ 50006 w 1207293"/>
                <a:gd name="connsiteY40" fmla="*/ 116681 h 1421606"/>
                <a:gd name="connsiteX41" fmla="*/ 35718 w 1207293"/>
                <a:gd name="connsiteY41" fmla="*/ 133350 h 1421606"/>
                <a:gd name="connsiteX42" fmla="*/ 23812 w 1207293"/>
                <a:gd name="connsiteY42" fmla="*/ 169068 h 1421606"/>
                <a:gd name="connsiteX43" fmla="*/ 9525 w 1207293"/>
                <a:gd name="connsiteY43" fmla="*/ 209550 h 1421606"/>
                <a:gd name="connsiteX44" fmla="*/ 0 w 1207293"/>
                <a:gd name="connsiteY44" fmla="*/ 250031 h 1421606"/>
                <a:gd name="connsiteX45" fmla="*/ 0 w 1207293"/>
                <a:gd name="connsiteY45" fmla="*/ 288131 h 1421606"/>
                <a:gd name="connsiteX46" fmla="*/ 7143 w 1207293"/>
                <a:gd name="connsiteY46" fmla="*/ 326231 h 1421606"/>
                <a:gd name="connsiteX47" fmla="*/ 14287 w 1207293"/>
                <a:gd name="connsiteY47" fmla="*/ 350043 h 1421606"/>
                <a:gd name="connsiteX48" fmla="*/ 45243 w 1207293"/>
                <a:gd name="connsiteY48" fmla="*/ 409575 h 1421606"/>
                <a:gd name="connsiteX49" fmla="*/ 78581 w 1207293"/>
                <a:gd name="connsiteY49" fmla="*/ 457200 h 1421606"/>
                <a:gd name="connsiteX50" fmla="*/ 97631 w 1207293"/>
                <a:gd name="connsiteY50" fmla="*/ 478631 h 1421606"/>
                <a:gd name="connsiteX51" fmla="*/ 119062 w 1207293"/>
                <a:gd name="connsiteY51" fmla="*/ 497681 h 1421606"/>
                <a:gd name="connsiteX52" fmla="*/ 133350 w 1207293"/>
                <a:gd name="connsiteY52" fmla="*/ 507206 h 1421606"/>
                <a:gd name="connsiteX53" fmla="*/ 157162 w 1207293"/>
                <a:gd name="connsiteY53" fmla="*/ 516731 h 1421606"/>
                <a:gd name="connsiteX54" fmla="*/ 183356 w 1207293"/>
                <a:gd name="connsiteY54" fmla="*/ 519112 h 1421606"/>
                <a:gd name="connsiteX55" fmla="*/ 209550 w 1207293"/>
                <a:gd name="connsiteY55" fmla="*/ 516731 h 1421606"/>
                <a:gd name="connsiteX56" fmla="*/ 230981 w 1207293"/>
                <a:gd name="connsiteY56" fmla="*/ 509587 h 1421606"/>
                <a:gd name="connsiteX57" fmla="*/ 297656 w 1207293"/>
                <a:gd name="connsiteY57" fmla="*/ 471487 h 1421606"/>
                <a:gd name="connsiteX58" fmla="*/ 507206 w 1207293"/>
                <a:gd name="connsiteY58" fmla="*/ 345281 h 1421606"/>
                <a:gd name="connsiteX59" fmla="*/ 678656 w 1207293"/>
                <a:gd name="connsiteY59" fmla="*/ 247650 h 1421606"/>
                <a:gd name="connsiteX60" fmla="*/ 714375 w 1207293"/>
                <a:gd name="connsiteY60" fmla="*/ 228600 h 1421606"/>
                <a:gd name="connsiteX61" fmla="*/ 719137 w 1207293"/>
                <a:gd name="connsiteY61" fmla="*/ 230981 h 1421606"/>
                <a:gd name="connsiteX62" fmla="*/ 681037 w 1207293"/>
                <a:gd name="connsiteY62" fmla="*/ 338137 h 1421606"/>
                <a:gd name="connsiteX63" fmla="*/ 600075 w 1207293"/>
                <a:gd name="connsiteY63" fmla="*/ 545306 h 1421606"/>
                <a:gd name="connsiteX64" fmla="*/ 531018 w 1207293"/>
                <a:gd name="connsiteY64" fmla="*/ 719137 h 1421606"/>
                <a:gd name="connsiteX65" fmla="*/ 500062 w 1207293"/>
                <a:gd name="connsiteY65" fmla="*/ 797718 h 1421606"/>
                <a:gd name="connsiteX66" fmla="*/ 490537 w 1207293"/>
                <a:gd name="connsiteY66" fmla="*/ 814387 h 1421606"/>
                <a:gd name="connsiteX67" fmla="*/ 481012 w 1207293"/>
                <a:gd name="connsiteY67" fmla="*/ 828675 h 1421606"/>
                <a:gd name="connsiteX68" fmla="*/ 473868 w 1207293"/>
                <a:gd name="connsiteY68" fmla="*/ 845343 h 1421606"/>
                <a:gd name="connsiteX69" fmla="*/ 471487 w 1207293"/>
                <a:gd name="connsiteY69" fmla="*/ 854868 h 1421606"/>
                <a:gd name="connsiteX70" fmla="*/ 476250 w 1207293"/>
                <a:gd name="connsiteY70" fmla="*/ 873918 h 1421606"/>
                <a:gd name="connsiteX71" fmla="*/ 483393 w 1207293"/>
                <a:gd name="connsiteY71" fmla="*/ 888206 h 1421606"/>
                <a:gd name="connsiteX72" fmla="*/ 500062 w 1207293"/>
                <a:gd name="connsiteY72" fmla="*/ 902493 h 1421606"/>
                <a:gd name="connsiteX73" fmla="*/ 528637 w 1207293"/>
                <a:gd name="connsiteY73" fmla="*/ 919162 h 1421606"/>
                <a:gd name="connsiteX74" fmla="*/ 600075 w 1207293"/>
                <a:gd name="connsiteY74" fmla="*/ 985837 h 1421606"/>
                <a:gd name="connsiteX75" fmla="*/ 719137 w 1207293"/>
                <a:gd name="connsiteY75" fmla="*/ 1092993 h 1421606"/>
                <a:gd name="connsiteX76" fmla="*/ 769143 w 1207293"/>
                <a:gd name="connsiteY76" fmla="*/ 1138237 h 1421606"/>
                <a:gd name="connsiteX77" fmla="*/ 785812 w 1207293"/>
                <a:gd name="connsiteY77" fmla="*/ 1154906 h 1421606"/>
                <a:gd name="connsiteX78" fmla="*/ 1123950 w 1207293"/>
                <a:gd name="connsiteY78" fmla="*/ 1421606 h 1421606"/>
                <a:gd name="connsiteX79" fmla="*/ 1154906 w 1207293"/>
                <a:gd name="connsiteY79" fmla="*/ 1414462 h 1421606"/>
                <a:gd name="connsiteX80" fmla="*/ 1190625 w 1207293"/>
                <a:gd name="connsiteY80" fmla="*/ 1390650 h 1421606"/>
                <a:gd name="connsiteX81" fmla="*/ 1202531 w 1207293"/>
                <a:gd name="connsiteY81" fmla="*/ 1371600 h 1421606"/>
                <a:gd name="connsiteX82" fmla="*/ 1207293 w 1207293"/>
                <a:gd name="connsiteY82" fmla="*/ 1354931 h 1421606"/>
                <a:gd name="connsiteX83" fmla="*/ 1202531 w 1207293"/>
                <a:gd name="connsiteY83" fmla="*/ 1333500 h 1421606"/>
                <a:gd name="connsiteX84" fmla="*/ 1173956 w 1207293"/>
                <a:gd name="connsiteY84" fmla="*/ 1288256 h 1421606"/>
                <a:gd name="connsiteX85" fmla="*/ 1114425 w 1207293"/>
                <a:gd name="connsiteY85" fmla="*/ 1200150 h 1421606"/>
                <a:gd name="connsiteX86" fmla="*/ 1047750 w 1207293"/>
                <a:gd name="connsiteY86" fmla="*/ 1119187 h 1421606"/>
                <a:gd name="connsiteX87" fmla="*/ 1007268 w 1207293"/>
                <a:gd name="connsiteY87" fmla="*/ 1081087 h 1421606"/>
                <a:gd name="connsiteX88" fmla="*/ 983456 w 1207293"/>
                <a:gd name="connsiteY88" fmla="*/ 1062037 h 1421606"/>
                <a:gd name="connsiteX89" fmla="*/ 931068 w 1207293"/>
                <a:gd name="connsiteY89" fmla="*/ 1028700 h 1421606"/>
                <a:gd name="connsiteX90" fmla="*/ 854868 w 1207293"/>
                <a:gd name="connsiteY90" fmla="*/ 988218 h 1421606"/>
                <a:gd name="connsiteX91" fmla="*/ 757237 w 1207293"/>
                <a:gd name="connsiteY91" fmla="*/ 938212 h 1421606"/>
                <a:gd name="connsiteX92" fmla="*/ 657225 w 1207293"/>
                <a:gd name="connsiteY92" fmla="*/ 890587 h 1421606"/>
                <a:gd name="connsiteX93" fmla="*/ 597693 w 1207293"/>
                <a:gd name="connsiteY93" fmla="*/ 862012 h 1421606"/>
                <a:gd name="connsiteX94" fmla="*/ 588168 w 1207293"/>
                <a:gd name="connsiteY94" fmla="*/ 854868 h 1421606"/>
                <a:gd name="connsiteX95" fmla="*/ 581025 w 1207293"/>
                <a:gd name="connsiteY95" fmla="*/ 838200 h 1421606"/>
                <a:gd name="connsiteX96" fmla="*/ 581025 w 1207293"/>
                <a:gd name="connsiteY96" fmla="*/ 826293 h 1421606"/>
                <a:gd name="connsiteX97" fmla="*/ 583406 w 1207293"/>
                <a:gd name="connsiteY97" fmla="*/ 809625 h 1421606"/>
                <a:gd name="connsiteX98" fmla="*/ 595312 w 1207293"/>
                <a:gd name="connsiteY98" fmla="*/ 788193 h 1421606"/>
                <a:gd name="connsiteX99" fmla="*/ 676275 w 1207293"/>
                <a:gd name="connsiteY99" fmla="*/ 688181 h 1421606"/>
                <a:gd name="connsiteX100" fmla="*/ 783431 w 1207293"/>
                <a:gd name="connsiteY100" fmla="*/ 547687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207293" h="1421606">
                  <a:moveTo>
                    <a:pt x="783431" y="547687"/>
                  </a:moveTo>
                  <a:lnTo>
                    <a:pt x="866775" y="438150"/>
                  </a:lnTo>
                  <a:lnTo>
                    <a:pt x="904875" y="390525"/>
                  </a:lnTo>
                  <a:lnTo>
                    <a:pt x="931068" y="352425"/>
                  </a:lnTo>
                  <a:lnTo>
                    <a:pt x="950118" y="328612"/>
                  </a:lnTo>
                  <a:lnTo>
                    <a:pt x="971550" y="309562"/>
                  </a:lnTo>
                  <a:lnTo>
                    <a:pt x="990600" y="297656"/>
                  </a:lnTo>
                  <a:lnTo>
                    <a:pt x="1028700" y="278606"/>
                  </a:lnTo>
                  <a:lnTo>
                    <a:pt x="1059656" y="264318"/>
                  </a:lnTo>
                  <a:lnTo>
                    <a:pt x="1088231" y="250031"/>
                  </a:lnTo>
                  <a:lnTo>
                    <a:pt x="1097756" y="238125"/>
                  </a:lnTo>
                  <a:lnTo>
                    <a:pt x="1100137" y="228600"/>
                  </a:lnTo>
                  <a:lnTo>
                    <a:pt x="1100137" y="211931"/>
                  </a:lnTo>
                  <a:lnTo>
                    <a:pt x="1095375" y="185737"/>
                  </a:lnTo>
                  <a:lnTo>
                    <a:pt x="1081087" y="157162"/>
                  </a:lnTo>
                  <a:lnTo>
                    <a:pt x="1059656" y="133350"/>
                  </a:lnTo>
                  <a:lnTo>
                    <a:pt x="1031081" y="107156"/>
                  </a:lnTo>
                  <a:lnTo>
                    <a:pt x="995362" y="83343"/>
                  </a:lnTo>
                  <a:lnTo>
                    <a:pt x="935831" y="52387"/>
                  </a:lnTo>
                  <a:lnTo>
                    <a:pt x="862012" y="23812"/>
                  </a:lnTo>
                  <a:lnTo>
                    <a:pt x="797718" y="0"/>
                  </a:lnTo>
                  <a:lnTo>
                    <a:pt x="783431" y="0"/>
                  </a:lnTo>
                  <a:lnTo>
                    <a:pt x="759618" y="14287"/>
                  </a:lnTo>
                  <a:lnTo>
                    <a:pt x="673893" y="66675"/>
                  </a:lnTo>
                  <a:lnTo>
                    <a:pt x="585787" y="111918"/>
                  </a:lnTo>
                  <a:lnTo>
                    <a:pt x="483393" y="159543"/>
                  </a:lnTo>
                  <a:lnTo>
                    <a:pt x="376237" y="204787"/>
                  </a:lnTo>
                  <a:lnTo>
                    <a:pt x="285750" y="235743"/>
                  </a:lnTo>
                  <a:lnTo>
                    <a:pt x="204787" y="261937"/>
                  </a:lnTo>
                  <a:lnTo>
                    <a:pt x="190500" y="264318"/>
                  </a:lnTo>
                  <a:lnTo>
                    <a:pt x="166687" y="261937"/>
                  </a:lnTo>
                  <a:lnTo>
                    <a:pt x="145256" y="257175"/>
                  </a:lnTo>
                  <a:lnTo>
                    <a:pt x="126206" y="245268"/>
                  </a:lnTo>
                  <a:lnTo>
                    <a:pt x="114300" y="228600"/>
                  </a:lnTo>
                  <a:lnTo>
                    <a:pt x="104775" y="204787"/>
                  </a:lnTo>
                  <a:lnTo>
                    <a:pt x="100012" y="178593"/>
                  </a:lnTo>
                  <a:lnTo>
                    <a:pt x="100012" y="164306"/>
                  </a:lnTo>
                  <a:lnTo>
                    <a:pt x="92868" y="147637"/>
                  </a:lnTo>
                  <a:lnTo>
                    <a:pt x="76200" y="123825"/>
                  </a:lnTo>
                  <a:lnTo>
                    <a:pt x="64293" y="114300"/>
                  </a:lnTo>
                  <a:lnTo>
                    <a:pt x="50006" y="116681"/>
                  </a:lnTo>
                  <a:lnTo>
                    <a:pt x="35718" y="133350"/>
                  </a:lnTo>
                  <a:lnTo>
                    <a:pt x="23812" y="169068"/>
                  </a:lnTo>
                  <a:lnTo>
                    <a:pt x="9525" y="209550"/>
                  </a:lnTo>
                  <a:lnTo>
                    <a:pt x="0" y="250031"/>
                  </a:lnTo>
                  <a:lnTo>
                    <a:pt x="0" y="288131"/>
                  </a:lnTo>
                  <a:lnTo>
                    <a:pt x="7143" y="326231"/>
                  </a:lnTo>
                  <a:lnTo>
                    <a:pt x="14287" y="350043"/>
                  </a:lnTo>
                  <a:lnTo>
                    <a:pt x="45243" y="409575"/>
                  </a:lnTo>
                  <a:lnTo>
                    <a:pt x="78581" y="457200"/>
                  </a:lnTo>
                  <a:lnTo>
                    <a:pt x="97631" y="478631"/>
                  </a:lnTo>
                  <a:lnTo>
                    <a:pt x="119062" y="497681"/>
                  </a:lnTo>
                  <a:lnTo>
                    <a:pt x="133350" y="507206"/>
                  </a:lnTo>
                  <a:lnTo>
                    <a:pt x="157162" y="516731"/>
                  </a:lnTo>
                  <a:lnTo>
                    <a:pt x="183356" y="519112"/>
                  </a:lnTo>
                  <a:lnTo>
                    <a:pt x="209550" y="516731"/>
                  </a:lnTo>
                  <a:lnTo>
                    <a:pt x="230981" y="509587"/>
                  </a:lnTo>
                  <a:lnTo>
                    <a:pt x="297656" y="471487"/>
                  </a:lnTo>
                  <a:lnTo>
                    <a:pt x="507206" y="345281"/>
                  </a:lnTo>
                  <a:lnTo>
                    <a:pt x="678656" y="247650"/>
                  </a:lnTo>
                  <a:lnTo>
                    <a:pt x="714375" y="228600"/>
                  </a:lnTo>
                  <a:lnTo>
                    <a:pt x="719137" y="230981"/>
                  </a:lnTo>
                  <a:lnTo>
                    <a:pt x="681037" y="338137"/>
                  </a:lnTo>
                  <a:lnTo>
                    <a:pt x="600075" y="545306"/>
                  </a:lnTo>
                  <a:lnTo>
                    <a:pt x="531018" y="719137"/>
                  </a:lnTo>
                  <a:lnTo>
                    <a:pt x="500062" y="797718"/>
                  </a:lnTo>
                  <a:lnTo>
                    <a:pt x="490537" y="814387"/>
                  </a:lnTo>
                  <a:lnTo>
                    <a:pt x="481012" y="828675"/>
                  </a:lnTo>
                  <a:lnTo>
                    <a:pt x="473868" y="845343"/>
                  </a:lnTo>
                  <a:lnTo>
                    <a:pt x="471487" y="854868"/>
                  </a:lnTo>
                  <a:lnTo>
                    <a:pt x="476250" y="873918"/>
                  </a:lnTo>
                  <a:lnTo>
                    <a:pt x="483393" y="888206"/>
                  </a:lnTo>
                  <a:lnTo>
                    <a:pt x="500062" y="902493"/>
                  </a:lnTo>
                  <a:lnTo>
                    <a:pt x="528637" y="919162"/>
                  </a:lnTo>
                  <a:lnTo>
                    <a:pt x="600075" y="985837"/>
                  </a:lnTo>
                  <a:lnTo>
                    <a:pt x="719137" y="1092993"/>
                  </a:lnTo>
                  <a:lnTo>
                    <a:pt x="769143" y="1138237"/>
                  </a:lnTo>
                  <a:lnTo>
                    <a:pt x="785812" y="1154906"/>
                  </a:lnTo>
                  <a:lnTo>
                    <a:pt x="1123950" y="1421606"/>
                  </a:lnTo>
                  <a:lnTo>
                    <a:pt x="1154906" y="1414462"/>
                  </a:lnTo>
                  <a:lnTo>
                    <a:pt x="1190625" y="1390650"/>
                  </a:lnTo>
                  <a:lnTo>
                    <a:pt x="1202531" y="1371600"/>
                  </a:lnTo>
                  <a:lnTo>
                    <a:pt x="1207293" y="1354931"/>
                  </a:lnTo>
                  <a:lnTo>
                    <a:pt x="1202531" y="1333500"/>
                  </a:lnTo>
                  <a:lnTo>
                    <a:pt x="1173956" y="1288256"/>
                  </a:lnTo>
                  <a:lnTo>
                    <a:pt x="1114425" y="1200150"/>
                  </a:lnTo>
                  <a:lnTo>
                    <a:pt x="1047750" y="1119187"/>
                  </a:lnTo>
                  <a:lnTo>
                    <a:pt x="1007268" y="1081087"/>
                  </a:lnTo>
                  <a:lnTo>
                    <a:pt x="983456" y="1062037"/>
                  </a:lnTo>
                  <a:lnTo>
                    <a:pt x="931068" y="1028700"/>
                  </a:lnTo>
                  <a:lnTo>
                    <a:pt x="854868" y="988218"/>
                  </a:lnTo>
                  <a:lnTo>
                    <a:pt x="757237" y="938212"/>
                  </a:lnTo>
                  <a:lnTo>
                    <a:pt x="657225" y="890587"/>
                  </a:lnTo>
                  <a:lnTo>
                    <a:pt x="597693" y="862012"/>
                  </a:lnTo>
                  <a:lnTo>
                    <a:pt x="588168" y="854868"/>
                  </a:lnTo>
                  <a:lnTo>
                    <a:pt x="581025" y="838200"/>
                  </a:lnTo>
                  <a:lnTo>
                    <a:pt x="581025" y="826293"/>
                  </a:lnTo>
                  <a:lnTo>
                    <a:pt x="583406" y="809625"/>
                  </a:lnTo>
                  <a:lnTo>
                    <a:pt x="595312" y="788193"/>
                  </a:lnTo>
                  <a:lnTo>
                    <a:pt x="676275" y="688181"/>
                  </a:lnTo>
                  <a:lnTo>
                    <a:pt x="783431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5E7F0289-E66F-48A0-8188-11E0EEEB5320}"/>
                </a:ext>
              </a:extLst>
            </p:cNvPr>
            <p:cNvSpPr/>
            <p:nvPr/>
          </p:nvSpPr>
          <p:spPr>
            <a:xfrm rot="16200000">
              <a:off x="5106194" y="3115469"/>
              <a:ext cx="2840037" cy="930275"/>
            </a:xfrm>
            <a:custGeom>
              <a:avLst/>
              <a:gdLst>
                <a:gd name="connsiteX0" fmla="*/ 1724025 w 2840831"/>
                <a:gd name="connsiteY0" fmla="*/ 452437 h 931068"/>
                <a:gd name="connsiteX1" fmla="*/ 1997868 w 2840831"/>
                <a:gd name="connsiteY1" fmla="*/ 500062 h 931068"/>
                <a:gd name="connsiteX2" fmla="*/ 2243137 w 2840831"/>
                <a:gd name="connsiteY2" fmla="*/ 538162 h 931068"/>
                <a:gd name="connsiteX3" fmla="*/ 2402681 w 2840831"/>
                <a:gd name="connsiteY3" fmla="*/ 559593 h 931068"/>
                <a:gd name="connsiteX4" fmla="*/ 2509837 w 2840831"/>
                <a:gd name="connsiteY4" fmla="*/ 571500 h 931068"/>
                <a:gd name="connsiteX5" fmla="*/ 2571750 w 2840831"/>
                <a:gd name="connsiteY5" fmla="*/ 576262 h 931068"/>
                <a:gd name="connsiteX6" fmla="*/ 2678906 w 2840831"/>
                <a:gd name="connsiteY6" fmla="*/ 581025 h 931068"/>
                <a:gd name="connsiteX7" fmla="*/ 2738437 w 2840831"/>
                <a:gd name="connsiteY7" fmla="*/ 578643 h 931068"/>
                <a:gd name="connsiteX8" fmla="*/ 2764631 w 2840831"/>
                <a:gd name="connsiteY8" fmla="*/ 573881 h 931068"/>
                <a:gd name="connsiteX9" fmla="*/ 2790825 w 2840831"/>
                <a:gd name="connsiteY9" fmla="*/ 564356 h 931068"/>
                <a:gd name="connsiteX10" fmla="*/ 2819400 w 2840831"/>
                <a:gd name="connsiteY10" fmla="*/ 540543 h 931068"/>
                <a:gd name="connsiteX11" fmla="*/ 2838450 w 2840831"/>
                <a:gd name="connsiteY11" fmla="*/ 514350 h 931068"/>
                <a:gd name="connsiteX12" fmla="*/ 2840831 w 2840831"/>
                <a:gd name="connsiteY12" fmla="*/ 447675 h 931068"/>
                <a:gd name="connsiteX13" fmla="*/ 2795587 w 2840831"/>
                <a:gd name="connsiteY13" fmla="*/ 931068 h 931068"/>
                <a:gd name="connsiteX14" fmla="*/ 2767012 w 2840831"/>
                <a:gd name="connsiteY14" fmla="*/ 900112 h 931068"/>
                <a:gd name="connsiteX15" fmla="*/ 2752725 w 2840831"/>
                <a:gd name="connsiteY15" fmla="*/ 885825 h 931068"/>
                <a:gd name="connsiteX16" fmla="*/ 2733675 w 2840831"/>
                <a:gd name="connsiteY16" fmla="*/ 876300 h 931068"/>
                <a:gd name="connsiteX17" fmla="*/ 2693193 w 2840831"/>
                <a:gd name="connsiteY17" fmla="*/ 869156 h 931068"/>
                <a:gd name="connsiteX18" fmla="*/ 2488406 w 2840831"/>
                <a:gd name="connsiteY18" fmla="*/ 833437 h 931068"/>
                <a:gd name="connsiteX19" fmla="*/ 2178843 w 2840831"/>
                <a:gd name="connsiteY19" fmla="*/ 776287 h 931068"/>
                <a:gd name="connsiteX20" fmla="*/ 1852612 w 2840831"/>
                <a:gd name="connsiteY20" fmla="*/ 714375 h 931068"/>
                <a:gd name="connsiteX21" fmla="*/ 1538287 w 2840831"/>
                <a:gd name="connsiteY21" fmla="*/ 652462 h 931068"/>
                <a:gd name="connsiteX22" fmla="*/ 1288256 w 2840831"/>
                <a:gd name="connsiteY22" fmla="*/ 597693 h 931068"/>
                <a:gd name="connsiteX23" fmla="*/ 1114425 w 2840831"/>
                <a:gd name="connsiteY23" fmla="*/ 559593 h 931068"/>
                <a:gd name="connsiteX24" fmla="*/ 981075 w 2840831"/>
                <a:gd name="connsiteY24" fmla="*/ 528637 h 931068"/>
                <a:gd name="connsiteX25" fmla="*/ 804862 w 2840831"/>
                <a:gd name="connsiteY25" fmla="*/ 483393 h 931068"/>
                <a:gd name="connsiteX26" fmla="*/ 673893 w 2840831"/>
                <a:gd name="connsiteY26" fmla="*/ 445293 h 931068"/>
                <a:gd name="connsiteX27" fmla="*/ 550068 w 2840831"/>
                <a:gd name="connsiteY27" fmla="*/ 404812 h 931068"/>
                <a:gd name="connsiteX28" fmla="*/ 404812 w 2840831"/>
                <a:gd name="connsiteY28" fmla="*/ 350043 h 931068"/>
                <a:gd name="connsiteX29" fmla="*/ 302418 w 2840831"/>
                <a:gd name="connsiteY29" fmla="*/ 302418 h 931068"/>
                <a:gd name="connsiteX30" fmla="*/ 214312 w 2840831"/>
                <a:gd name="connsiteY30" fmla="*/ 257175 h 931068"/>
                <a:gd name="connsiteX31" fmla="*/ 123825 w 2840831"/>
                <a:gd name="connsiteY31" fmla="*/ 200025 h 931068"/>
                <a:gd name="connsiteX32" fmla="*/ 76200 w 2840831"/>
                <a:gd name="connsiteY32" fmla="*/ 161925 h 931068"/>
                <a:gd name="connsiteX33" fmla="*/ 33337 w 2840831"/>
                <a:gd name="connsiteY33" fmla="*/ 126206 h 931068"/>
                <a:gd name="connsiteX34" fmla="*/ 11906 w 2840831"/>
                <a:gd name="connsiteY34" fmla="*/ 102393 h 931068"/>
                <a:gd name="connsiteX35" fmla="*/ 0 w 2840831"/>
                <a:gd name="connsiteY35" fmla="*/ 80962 h 931068"/>
                <a:gd name="connsiteX36" fmla="*/ 0 w 2840831"/>
                <a:gd name="connsiteY36" fmla="*/ 57150 h 931068"/>
                <a:gd name="connsiteX37" fmla="*/ 2381 w 2840831"/>
                <a:gd name="connsiteY37" fmla="*/ 42862 h 931068"/>
                <a:gd name="connsiteX38" fmla="*/ 9525 w 2840831"/>
                <a:gd name="connsiteY38" fmla="*/ 28575 h 931068"/>
                <a:gd name="connsiteX39" fmla="*/ 28575 w 2840831"/>
                <a:gd name="connsiteY39" fmla="*/ 11906 h 931068"/>
                <a:gd name="connsiteX40" fmla="*/ 54768 w 2840831"/>
                <a:gd name="connsiteY40" fmla="*/ 0 h 931068"/>
                <a:gd name="connsiteX41" fmla="*/ 516731 w 2840831"/>
                <a:gd name="connsiteY41" fmla="*/ 78581 h 931068"/>
                <a:gd name="connsiteX42" fmla="*/ 557212 w 2840831"/>
                <a:gd name="connsiteY42" fmla="*/ 107156 h 931068"/>
                <a:gd name="connsiteX43" fmla="*/ 623887 w 2840831"/>
                <a:gd name="connsiteY43" fmla="*/ 138112 h 931068"/>
                <a:gd name="connsiteX44" fmla="*/ 754856 w 2840831"/>
                <a:gd name="connsiteY44" fmla="*/ 192881 h 931068"/>
                <a:gd name="connsiteX45" fmla="*/ 962025 w 2840831"/>
                <a:gd name="connsiteY45" fmla="*/ 264318 h 931068"/>
                <a:gd name="connsiteX46" fmla="*/ 1109662 w 2840831"/>
                <a:gd name="connsiteY46" fmla="*/ 309562 h 931068"/>
                <a:gd name="connsiteX47" fmla="*/ 1321593 w 2840831"/>
                <a:gd name="connsiteY47" fmla="*/ 366712 h 931068"/>
                <a:gd name="connsiteX48" fmla="*/ 1593056 w 2840831"/>
                <a:gd name="connsiteY48" fmla="*/ 428625 h 931068"/>
                <a:gd name="connsiteX49" fmla="*/ 1724025 w 2840831"/>
                <a:gd name="connsiteY49" fmla="*/ 452437 h 93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40831" h="931068">
                  <a:moveTo>
                    <a:pt x="1724025" y="452437"/>
                  </a:moveTo>
                  <a:lnTo>
                    <a:pt x="1997868" y="500062"/>
                  </a:lnTo>
                  <a:lnTo>
                    <a:pt x="2243137" y="538162"/>
                  </a:lnTo>
                  <a:lnTo>
                    <a:pt x="2402681" y="559593"/>
                  </a:lnTo>
                  <a:lnTo>
                    <a:pt x="2509837" y="571500"/>
                  </a:lnTo>
                  <a:lnTo>
                    <a:pt x="2571750" y="576262"/>
                  </a:lnTo>
                  <a:lnTo>
                    <a:pt x="2678906" y="581025"/>
                  </a:lnTo>
                  <a:lnTo>
                    <a:pt x="2738437" y="578643"/>
                  </a:lnTo>
                  <a:lnTo>
                    <a:pt x="2764631" y="573881"/>
                  </a:lnTo>
                  <a:lnTo>
                    <a:pt x="2790825" y="564356"/>
                  </a:lnTo>
                  <a:lnTo>
                    <a:pt x="2819400" y="540543"/>
                  </a:lnTo>
                  <a:lnTo>
                    <a:pt x="2838450" y="514350"/>
                  </a:lnTo>
                  <a:cubicBezTo>
                    <a:pt x="2839244" y="492125"/>
                    <a:pt x="2840037" y="469900"/>
                    <a:pt x="2840831" y="447675"/>
                  </a:cubicBezTo>
                  <a:lnTo>
                    <a:pt x="2795587" y="931068"/>
                  </a:lnTo>
                  <a:lnTo>
                    <a:pt x="2767012" y="900112"/>
                  </a:lnTo>
                  <a:lnTo>
                    <a:pt x="2752725" y="885825"/>
                  </a:lnTo>
                  <a:lnTo>
                    <a:pt x="2733675" y="876300"/>
                  </a:lnTo>
                  <a:lnTo>
                    <a:pt x="2693193" y="869156"/>
                  </a:lnTo>
                  <a:lnTo>
                    <a:pt x="2488406" y="833437"/>
                  </a:lnTo>
                  <a:lnTo>
                    <a:pt x="2178843" y="776287"/>
                  </a:lnTo>
                  <a:lnTo>
                    <a:pt x="1852612" y="714375"/>
                  </a:lnTo>
                  <a:lnTo>
                    <a:pt x="1538287" y="652462"/>
                  </a:lnTo>
                  <a:lnTo>
                    <a:pt x="1288256" y="597693"/>
                  </a:lnTo>
                  <a:lnTo>
                    <a:pt x="1114425" y="559593"/>
                  </a:lnTo>
                  <a:lnTo>
                    <a:pt x="981075" y="528637"/>
                  </a:lnTo>
                  <a:lnTo>
                    <a:pt x="804862" y="483393"/>
                  </a:lnTo>
                  <a:lnTo>
                    <a:pt x="673893" y="445293"/>
                  </a:lnTo>
                  <a:lnTo>
                    <a:pt x="550068" y="404812"/>
                  </a:lnTo>
                  <a:lnTo>
                    <a:pt x="404812" y="350043"/>
                  </a:lnTo>
                  <a:lnTo>
                    <a:pt x="302418" y="302418"/>
                  </a:lnTo>
                  <a:lnTo>
                    <a:pt x="214312" y="257175"/>
                  </a:lnTo>
                  <a:lnTo>
                    <a:pt x="123825" y="200025"/>
                  </a:lnTo>
                  <a:lnTo>
                    <a:pt x="76200" y="161925"/>
                  </a:lnTo>
                  <a:lnTo>
                    <a:pt x="33337" y="126206"/>
                  </a:lnTo>
                  <a:lnTo>
                    <a:pt x="11906" y="102393"/>
                  </a:lnTo>
                  <a:lnTo>
                    <a:pt x="0" y="80962"/>
                  </a:lnTo>
                  <a:lnTo>
                    <a:pt x="0" y="57150"/>
                  </a:lnTo>
                  <a:lnTo>
                    <a:pt x="2381" y="42862"/>
                  </a:lnTo>
                  <a:lnTo>
                    <a:pt x="9525" y="28575"/>
                  </a:lnTo>
                  <a:lnTo>
                    <a:pt x="28575" y="11906"/>
                  </a:lnTo>
                  <a:lnTo>
                    <a:pt x="54768" y="0"/>
                  </a:lnTo>
                  <a:lnTo>
                    <a:pt x="516731" y="78581"/>
                  </a:lnTo>
                  <a:lnTo>
                    <a:pt x="557212" y="107156"/>
                  </a:lnTo>
                  <a:lnTo>
                    <a:pt x="623887" y="138112"/>
                  </a:lnTo>
                  <a:lnTo>
                    <a:pt x="754856" y="192881"/>
                  </a:lnTo>
                  <a:lnTo>
                    <a:pt x="962025" y="264318"/>
                  </a:lnTo>
                  <a:lnTo>
                    <a:pt x="1109662" y="309562"/>
                  </a:lnTo>
                  <a:lnTo>
                    <a:pt x="1321593" y="366712"/>
                  </a:lnTo>
                  <a:lnTo>
                    <a:pt x="1593056" y="428625"/>
                  </a:lnTo>
                  <a:lnTo>
                    <a:pt x="1724025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6">
              <a:extLst>
                <a:ext uri="{FF2B5EF4-FFF2-40B4-BE49-F238E27FC236}">
                  <a16:creationId xmlns:a16="http://schemas.microsoft.com/office/drawing/2014/main" id="{F320F949-C467-44ED-A86B-4022E77C51F6}"/>
                </a:ext>
              </a:extLst>
            </p:cNvPr>
            <p:cNvSpPr/>
            <p:nvPr/>
          </p:nvSpPr>
          <p:spPr>
            <a:xfrm>
              <a:off x="5421313" y="4370388"/>
              <a:ext cx="752475" cy="603250"/>
            </a:xfrm>
            <a:custGeom>
              <a:avLst/>
              <a:gdLst>
                <a:gd name="connsiteX0" fmla="*/ 247650 w 752475"/>
                <a:gd name="connsiteY0" fmla="*/ 97631 h 604837"/>
                <a:gd name="connsiteX1" fmla="*/ 426244 w 752475"/>
                <a:gd name="connsiteY1" fmla="*/ 157162 h 604837"/>
                <a:gd name="connsiteX2" fmla="*/ 483394 w 752475"/>
                <a:gd name="connsiteY2" fmla="*/ 176212 h 604837"/>
                <a:gd name="connsiteX3" fmla="*/ 523875 w 752475"/>
                <a:gd name="connsiteY3" fmla="*/ 185737 h 604837"/>
                <a:gd name="connsiteX4" fmla="*/ 564357 w 752475"/>
                <a:gd name="connsiteY4" fmla="*/ 188119 h 604837"/>
                <a:gd name="connsiteX5" fmla="*/ 604838 w 752475"/>
                <a:gd name="connsiteY5" fmla="*/ 178594 h 604837"/>
                <a:gd name="connsiteX6" fmla="*/ 645319 w 752475"/>
                <a:gd name="connsiteY6" fmla="*/ 161925 h 604837"/>
                <a:gd name="connsiteX7" fmla="*/ 683419 w 752475"/>
                <a:gd name="connsiteY7" fmla="*/ 140494 h 604837"/>
                <a:gd name="connsiteX8" fmla="*/ 719138 w 752475"/>
                <a:gd name="connsiteY8" fmla="*/ 111919 h 604837"/>
                <a:gd name="connsiteX9" fmla="*/ 752475 w 752475"/>
                <a:gd name="connsiteY9" fmla="*/ 61912 h 604837"/>
                <a:gd name="connsiteX10" fmla="*/ 654844 w 752475"/>
                <a:gd name="connsiteY10" fmla="*/ 604837 h 604837"/>
                <a:gd name="connsiteX11" fmla="*/ 635794 w 752475"/>
                <a:gd name="connsiteY11" fmla="*/ 573881 h 604837"/>
                <a:gd name="connsiteX12" fmla="*/ 626269 w 752475"/>
                <a:gd name="connsiteY12" fmla="*/ 547687 h 604837"/>
                <a:gd name="connsiteX13" fmla="*/ 602457 w 752475"/>
                <a:gd name="connsiteY13" fmla="*/ 504825 h 604837"/>
                <a:gd name="connsiteX14" fmla="*/ 578644 w 752475"/>
                <a:gd name="connsiteY14" fmla="*/ 476250 h 604837"/>
                <a:gd name="connsiteX15" fmla="*/ 545307 w 752475"/>
                <a:gd name="connsiteY15" fmla="*/ 440531 h 604837"/>
                <a:gd name="connsiteX16" fmla="*/ 483394 w 752475"/>
                <a:gd name="connsiteY16" fmla="*/ 392906 h 604837"/>
                <a:gd name="connsiteX17" fmla="*/ 400050 w 752475"/>
                <a:gd name="connsiteY17" fmla="*/ 323850 h 604837"/>
                <a:gd name="connsiteX18" fmla="*/ 283369 w 752475"/>
                <a:gd name="connsiteY18" fmla="*/ 235744 h 604837"/>
                <a:gd name="connsiteX19" fmla="*/ 185738 w 752475"/>
                <a:gd name="connsiteY19" fmla="*/ 166687 h 604837"/>
                <a:gd name="connsiteX20" fmla="*/ 61913 w 752475"/>
                <a:gd name="connsiteY20" fmla="*/ 92869 h 604837"/>
                <a:gd name="connsiteX21" fmla="*/ 21432 w 752475"/>
                <a:gd name="connsiteY21" fmla="*/ 71437 h 604837"/>
                <a:gd name="connsiteX22" fmla="*/ 9525 w 752475"/>
                <a:gd name="connsiteY22" fmla="*/ 59531 h 604837"/>
                <a:gd name="connsiteX23" fmla="*/ 0 w 752475"/>
                <a:gd name="connsiteY23" fmla="*/ 33337 h 604837"/>
                <a:gd name="connsiteX24" fmla="*/ 0 w 752475"/>
                <a:gd name="connsiteY24" fmla="*/ 19050 h 604837"/>
                <a:gd name="connsiteX25" fmla="*/ 4763 w 752475"/>
                <a:gd name="connsiteY25" fmla="*/ 7144 h 604837"/>
                <a:gd name="connsiteX26" fmla="*/ 16669 w 752475"/>
                <a:gd name="connsiteY26" fmla="*/ 0 h 604837"/>
                <a:gd name="connsiteX27" fmla="*/ 47625 w 752475"/>
                <a:gd name="connsiteY27" fmla="*/ 11906 h 604837"/>
                <a:gd name="connsiteX28" fmla="*/ 128588 w 752475"/>
                <a:gd name="connsiteY28" fmla="*/ 50006 h 604837"/>
                <a:gd name="connsiteX29" fmla="*/ 247650 w 752475"/>
                <a:gd name="connsiteY29" fmla="*/ 9763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52475" h="604837">
                  <a:moveTo>
                    <a:pt x="247650" y="97631"/>
                  </a:moveTo>
                  <a:lnTo>
                    <a:pt x="426244" y="157162"/>
                  </a:lnTo>
                  <a:lnTo>
                    <a:pt x="483394" y="176212"/>
                  </a:lnTo>
                  <a:lnTo>
                    <a:pt x="523875" y="185737"/>
                  </a:lnTo>
                  <a:lnTo>
                    <a:pt x="564357" y="188119"/>
                  </a:lnTo>
                  <a:lnTo>
                    <a:pt x="604838" y="178594"/>
                  </a:lnTo>
                  <a:lnTo>
                    <a:pt x="645319" y="161925"/>
                  </a:lnTo>
                  <a:lnTo>
                    <a:pt x="683419" y="140494"/>
                  </a:lnTo>
                  <a:lnTo>
                    <a:pt x="719138" y="111919"/>
                  </a:lnTo>
                  <a:lnTo>
                    <a:pt x="752475" y="61912"/>
                  </a:lnTo>
                  <a:lnTo>
                    <a:pt x="654844" y="604837"/>
                  </a:lnTo>
                  <a:lnTo>
                    <a:pt x="635794" y="573881"/>
                  </a:lnTo>
                  <a:lnTo>
                    <a:pt x="626269" y="547687"/>
                  </a:lnTo>
                  <a:lnTo>
                    <a:pt x="602457" y="504825"/>
                  </a:lnTo>
                  <a:lnTo>
                    <a:pt x="578644" y="476250"/>
                  </a:lnTo>
                  <a:lnTo>
                    <a:pt x="545307" y="440531"/>
                  </a:lnTo>
                  <a:lnTo>
                    <a:pt x="483394" y="392906"/>
                  </a:lnTo>
                  <a:lnTo>
                    <a:pt x="400050" y="323850"/>
                  </a:lnTo>
                  <a:lnTo>
                    <a:pt x="283369" y="235744"/>
                  </a:lnTo>
                  <a:lnTo>
                    <a:pt x="185738" y="166687"/>
                  </a:lnTo>
                  <a:lnTo>
                    <a:pt x="61913" y="92869"/>
                  </a:lnTo>
                  <a:lnTo>
                    <a:pt x="21432" y="71437"/>
                  </a:lnTo>
                  <a:lnTo>
                    <a:pt x="9525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7625" y="11906"/>
                  </a:lnTo>
                  <a:lnTo>
                    <a:pt x="128588" y="50006"/>
                  </a:lnTo>
                  <a:lnTo>
                    <a:pt x="2476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3">
              <a:extLst>
                <a:ext uri="{FF2B5EF4-FFF2-40B4-BE49-F238E27FC236}">
                  <a16:creationId xmlns:a16="http://schemas.microsoft.com/office/drawing/2014/main" id="{6BE7EA5F-5661-486E-889C-F6CCA81CBC5E}"/>
                </a:ext>
              </a:extLst>
            </p:cNvPr>
            <p:cNvSpPr/>
            <p:nvPr/>
          </p:nvSpPr>
          <p:spPr>
            <a:xfrm rot="16200000">
              <a:off x="3684588" y="2816225"/>
              <a:ext cx="2474912" cy="1462088"/>
            </a:xfrm>
            <a:custGeom>
              <a:avLst/>
              <a:gdLst>
                <a:gd name="connsiteX0" fmla="*/ 1283494 w 2474119"/>
                <a:gd name="connsiteY0" fmla="*/ 892969 h 1462088"/>
                <a:gd name="connsiteX1" fmla="*/ 1473994 w 2474119"/>
                <a:gd name="connsiteY1" fmla="*/ 966788 h 1462088"/>
                <a:gd name="connsiteX2" fmla="*/ 1662113 w 2474119"/>
                <a:gd name="connsiteY2" fmla="*/ 1026319 h 1462088"/>
                <a:gd name="connsiteX3" fmla="*/ 1800225 w 2474119"/>
                <a:gd name="connsiteY3" fmla="*/ 1062038 h 1462088"/>
                <a:gd name="connsiteX4" fmla="*/ 1938338 w 2474119"/>
                <a:gd name="connsiteY4" fmla="*/ 1088232 h 1462088"/>
                <a:gd name="connsiteX5" fmla="*/ 2059782 w 2474119"/>
                <a:gd name="connsiteY5" fmla="*/ 1104900 h 1462088"/>
                <a:gd name="connsiteX6" fmla="*/ 2166938 w 2474119"/>
                <a:gd name="connsiteY6" fmla="*/ 1109663 h 1462088"/>
                <a:gd name="connsiteX7" fmla="*/ 2214563 w 2474119"/>
                <a:gd name="connsiteY7" fmla="*/ 1109663 h 1462088"/>
                <a:gd name="connsiteX8" fmla="*/ 2269332 w 2474119"/>
                <a:gd name="connsiteY8" fmla="*/ 1100138 h 1462088"/>
                <a:gd name="connsiteX9" fmla="*/ 2321719 w 2474119"/>
                <a:gd name="connsiteY9" fmla="*/ 1081088 h 1462088"/>
                <a:gd name="connsiteX10" fmla="*/ 2355057 w 2474119"/>
                <a:gd name="connsiteY10" fmla="*/ 1062038 h 1462088"/>
                <a:gd name="connsiteX11" fmla="*/ 2378869 w 2474119"/>
                <a:gd name="connsiteY11" fmla="*/ 1040607 h 1462088"/>
                <a:gd name="connsiteX12" fmla="*/ 2390775 w 2474119"/>
                <a:gd name="connsiteY12" fmla="*/ 1021557 h 1462088"/>
                <a:gd name="connsiteX13" fmla="*/ 2419350 w 2474119"/>
                <a:gd name="connsiteY13" fmla="*/ 966788 h 1462088"/>
                <a:gd name="connsiteX14" fmla="*/ 2474119 w 2474119"/>
                <a:gd name="connsiteY14" fmla="*/ 1183482 h 1462088"/>
                <a:gd name="connsiteX15" fmla="*/ 2428875 w 2474119"/>
                <a:gd name="connsiteY15" fmla="*/ 1214438 h 1462088"/>
                <a:gd name="connsiteX16" fmla="*/ 2409825 w 2474119"/>
                <a:gd name="connsiteY16" fmla="*/ 1238250 h 1462088"/>
                <a:gd name="connsiteX17" fmla="*/ 2371725 w 2474119"/>
                <a:gd name="connsiteY17" fmla="*/ 1307307 h 1462088"/>
                <a:gd name="connsiteX18" fmla="*/ 2345532 w 2474119"/>
                <a:gd name="connsiteY18" fmla="*/ 1373982 h 1462088"/>
                <a:gd name="connsiteX19" fmla="*/ 2328863 w 2474119"/>
                <a:gd name="connsiteY19" fmla="*/ 1412082 h 1462088"/>
                <a:gd name="connsiteX20" fmla="*/ 2314575 w 2474119"/>
                <a:gd name="connsiteY20" fmla="*/ 1435894 h 1462088"/>
                <a:gd name="connsiteX21" fmla="*/ 2300288 w 2474119"/>
                <a:gd name="connsiteY21" fmla="*/ 1452563 h 1462088"/>
                <a:gd name="connsiteX22" fmla="*/ 2283619 w 2474119"/>
                <a:gd name="connsiteY22" fmla="*/ 1459707 h 1462088"/>
                <a:gd name="connsiteX23" fmla="*/ 2266950 w 2474119"/>
                <a:gd name="connsiteY23" fmla="*/ 1462088 h 1462088"/>
                <a:gd name="connsiteX24" fmla="*/ 2243138 w 2474119"/>
                <a:gd name="connsiteY24" fmla="*/ 1457325 h 1462088"/>
                <a:gd name="connsiteX25" fmla="*/ 2219325 w 2474119"/>
                <a:gd name="connsiteY25" fmla="*/ 1443038 h 1462088"/>
                <a:gd name="connsiteX26" fmla="*/ 2195513 w 2474119"/>
                <a:gd name="connsiteY26" fmla="*/ 1423988 h 1462088"/>
                <a:gd name="connsiteX27" fmla="*/ 2171700 w 2474119"/>
                <a:gd name="connsiteY27" fmla="*/ 1409700 h 1462088"/>
                <a:gd name="connsiteX28" fmla="*/ 2128838 w 2474119"/>
                <a:gd name="connsiteY28" fmla="*/ 1390650 h 1462088"/>
                <a:gd name="connsiteX29" fmla="*/ 2033588 w 2474119"/>
                <a:gd name="connsiteY29" fmla="*/ 1369219 h 1462088"/>
                <a:gd name="connsiteX30" fmla="*/ 1926432 w 2474119"/>
                <a:gd name="connsiteY30" fmla="*/ 1340644 h 1462088"/>
                <a:gd name="connsiteX31" fmla="*/ 1783557 w 2474119"/>
                <a:gd name="connsiteY31" fmla="*/ 1300163 h 1462088"/>
                <a:gd name="connsiteX32" fmla="*/ 1645444 w 2474119"/>
                <a:gd name="connsiteY32" fmla="*/ 1259682 h 1462088"/>
                <a:gd name="connsiteX33" fmla="*/ 1450182 w 2474119"/>
                <a:gd name="connsiteY33" fmla="*/ 1188244 h 1462088"/>
                <a:gd name="connsiteX34" fmla="*/ 1290638 w 2474119"/>
                <a:gd name="connsiteY34" fmla="*/ 1121569 h 1462088"/>
                <a:gd name="connsiteX35" fmla="*/ 1121569 w 2474119"/>
                <a:gd name="connsiteY35" fmla="*/ 1040607 h 1462088"/>
                <a:gd name="connsiteX36" fmla="*/ 933450 w 2474119"/>
                <a:gd name="connsiteY36" fmla="*/ 928688 h 1462088"/>
                <a:gd name="connsiteX37" fmla="*/ 766763 w 2474119"/>
                <a:gd name="connsiteY37" fmla="*/ 816769 h 1462088"/>
                <a:gd name="connsiteX38" fmla="*/ 631032 w 2474119"/>
                <a:gd name="connsiteY38" fmla="*/ 716757 h 1462088"/>
                <a:gd name="connsiteX39" fmla="*/ 497682 w 2474119"/>
                <a:gd name="connsiteY39" fmla="*/ 609600 h 1462088"/>
                <a:gd name="connsiteX40" fmla="*/ 385763 w 2474119"/>
                <a:gd name="connsiteY40" fmla="*/ 511969 h 1462088"/>
                <a:gd name="connsiteX41" fmla="*/ 283369 w 2474119"/>
                <a:gd name="connsiteY41" fmla="*/ 411957 h 1462088"/>
                <a:gd name="connsiteX42" fmla="*/ 200025 w 2474119"/>
                <a:gd name="connsiteY42" fmla="*/ 321469 h 1462088"/>
                <a:gd name="connsiteX43" fmla="*/ 119063 w 2474119"/>
                <a:gd name="connsiteY43" fmla="*/ 223838 h 1462088"/>
                <a:gd name="connsiteX44" fmla="*/ 47625 w 2474119"/>
                <a:gd name="connsiteY44" fmla="*/ 119063 h 1462088"/>
                <a:gd name="connsiteX45" fmla="*/ 7144 w 2474119"/>
                <a:gd name="connsiteY45" fmla="*/ 50007 h 1462088"/>
                <a:gd name="connsiteX46" fmla="*/ 0 w 2474119"/>
                <a:gd name="connsiteY46" fmla="*/ 23813 h 1462088"/>
                <a:gd name="connsiteX47" fmla="*/ 0 w 2474119"/>
                <a:gd name="connsiteY47" fmla="*/ 9525 h 1462088"/>
                <a:gd name="connsiteX48" fmla="*/ 9525 w 2474119"/>
                <a:gd name="connsiteY48" fmla="*/ 0 h 1462088"/>
                <a:gd name="connsiteX49" fmla="*/ 21432 w 2474119"/>
                <a:gd name="connsiteY49" fmla="*/ 0 h 1462088"/>
                <a:gd name="connsiteX50" fmla="*/ 40482 w 2474119"/>
                <a:gd name="connsiteY50" fmla="*/ 4763 h 1462088"/>
                <a:gd name="connsiteX51" fmla="*/ 64294 w 2474119"/>
                <a:gd name="connsiteY51" fmla="*/ 21432 h 1462088"/>
                <a:gd name="connsiteX52" fmla="*/ 111919 w 2474119"/>
                <a:gd name="connsiteY52" fmla="*/ 73819 h 1462088"/>
                <a:gd name="connsiteX53" fmla="*/ 188119 w 2474119"/>
                <a:gd name="connsiteY53" fmla="*/ 152400 h 1462088"/>
                <a:gd name="connsiteX54" fmla="*/ 264319 w 2474119"/>
                <a:gd name="connsiteY54" fmla="*/ 228600 h 1462088"/>
                <a:gd name="connsiteX55" fmla="*/ 371475 w 2474119"/>
                <a:gd name="connsiteY55" fmla="*/ 321469 h 1462088"/>
                <a:gd name="connsiteX56" fmla="*/ 461963 w 2474119"/>
                <a:gd name="connsiteY56" fmla="*/ 397669 h 1462088"/>
                <a:gd name="connsiteX57" fmla="*/ 554832 w 2474119"/>
                <a:gd name="connsiteY57" fmla="*/ 471488 h 1462088"/>
                <a:gd name="connsiteX58" fmla="*/ 671513 w 2474119"/>
                <a:gd name="connsiteY58" fmla="*/ 557213 h 1462088"/>
                <a:gd name="connsiteX59" fmla="*/ 797719 w 2474119"/>
                <a:gd name="connsiteY59" fmla="*/ 638175 h 1462088"/>
                <a:gd name="connsiteX60" fmla="*/ 931069 w 2474119"/>
                <a:gd name="connsiteY60" fmla="*/ 719138 h 1462088"/>
                <a:gd name="connsiteX61" fmla="*/ 1073944 w 2474119"/>
                <a:gd name="connsiteY61" fmla="*/ 797719 h 1462088"/>
                <a:gd name="connsiteX62" fmla="*/ 1283494 w 2474119"/>
                <a:gd name="connsiteY62" fmla="*/ 89296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74119" h="1462088">
                  <a:moveTo>
                    <a:pt x="1283494" y="892969"/>
                  </a:moveTo>
                  <a:lnTo>
                    <a:pt x="1473994" y="966788"/>
                  </a:lnTo>
                  <a:lnTo>
                    <a:pt x="1662113" y="1026319"/>
                  </a:lnTo>
                  <a:lnTo>
                    <a:pt x="1800225" y="1062038"/>
                  </a:lnTo>
                  <a:lnTo>
                    <a:pt x="1938338" y="1088232"/>
                  </a:lnTo>
                  <a:lnTo>
                    <a:pt x="2059782" y="1104900"/>
                  </a:lnTo>
                  <a:lnTo>
                    <a:pt x="2166938" y="1109663"/>
                  </a:lnTo>
                  <a:lnTo>
                    <a:pt x="2214563" y="1109663"/>
                  </a:lnTo>
                  <a:lnTo>
                    <a:pt x="2269332" y="1100138"/>
                  </a:lnTo>
                  <a:lnTo>
                    <a:pt x="2321719" y="1081088"/>
                  </a:lnTo>
                  <a:lnTo>
                    <a:pt x="2355057" y="1062038"/>
                  </a:lnTo>
                  <a:lnTo>
                    <a:pt x="2378869" y="1040607"/>
                  </a:lnTo>
                  <a:lnTo>
                    <a:pt x="2390775" y="1021557"/>
                  </a:lnTo>
                  <a:lnTo>
                    <a:pt x="2419350" y="966788"/>
                  </a:lnTo>
                  <a:lnTo>
                    <a:pt x="2474119" y="1183482"/>
                  </a:lnTo>
                  <a:lnTo>
                    <a:pt x="2428875" y="1214438"/>
                  </a:lnTo>
                  <a:lnTo>
                    <a:pt x="2409825" y="1238250"/>
                  </a:lnTo>
                  <a:lnTo>
                    <a:pt x="2371725" y="1307307"/>
                  </a:lnTo>
                  <a:lnTo>
                    <a:pt x="2345532" y="1373982"/>
                  </a:lnTo>
                  <a:lnTo>
                    <a:pt x="2328863" y="1412082"/>
                  </a:lnTo>
                  <a:lnTo>
                    <a:pt x="2314575" y="1435894"/>
                  </a:lnTo>
                  <a:lnTo>
                    <a:pt x="2300288" y="1452563"/>
                  </a:lnTo>
                  <a:lnTo>
                    <a:pt x="2283619" y="1459707"/>
                  </a:lnTo>
                  <a:lnTo>
                    <a:pt x="2266950" y="1462088"/>
                  </a:lnTo>
                  <a:lnTo>
                    <a:pt x="2243138" y="1457325"/>
                  </a:lnTo>
                  <a:lnTo>
                    <a:pt x="2219325" y="1443038"/>
                  </a:lnTo>
                  <a:lnTo>
                    <a:pt x="2195513" y="1423988"/>
                  </a:lnTo>
                  <a:lnTo>
                    <a:pt x="2171700" y="1409700"/>
                  </a:lnTo>
                  <a:lnTo>
                    <a:pt x="2128838" y="1390650"/>
                  </a:lnTo>
                  <a:lnTo>
                    <a:pt x="2033588" y="1369219"/>
                  </a:lnTo>
                  <a:lnTo>
                    <a:pt x="1926432" y="1340644"/>
                  </a:lnTo>
                  <a:lnTo>
                    <a:pt x="1783557" y="1300163"/>
                  </a:lnTo>
                  <a:lnTo>
                    <a:pt x="1645444" y="1259682"/>
                  </a:lnTo>
                  <a:lnTo>
                    <a:pt x="1450182" y="1188244"/>
                  </a:lnTo>
                  <a:lnTo>
                    <a:pt x="1290638" y="1121569"/>
                  </a:lnTo>
                  <a:lnTo>
                    <a:pt x="1121569" y="1040607"/>
                  </a:lnTo>
                  <a:lnTo>
                    <a:pt x="933450" y="928688"/>
                  </a:lnTo>
                  <a:lnTo>
                    <a:pt x="766763" y="816769"/>
                  </a:lnTo>
                  <a:lnTo>
                    <a:pt x="631032" y="716757"/>
                  </a:lnTo>
                  <a:lnTo>
                    <a:pt x="497682" y="609600"/>
                  </a:lnTo>
                  <a:lnTo>
                    <a:pt x="385763" y="511969"/>
                  </a:lnTo>
                  <a:lnTo>
                    <a:pt x="283369" y="411957"/>
                  </a:lnTo>
                  <a:lnTo>
                    <a:pt x="200025" y="321469"/>
                  </a:lnTo>
                  <a:lnTo>
                    <a:pt x="119063" y="223838"/>
                  </a:lnTo>
                  <a:lnTo>
                    <a:pt x="47625" y="119063"/>
                  </a:lnTo>
                  <a:lnTo>
                    <a:pt x="7144" y="50007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2" y="0"/>
                  </a:lnTo>
                  <a:lnTo>
                    <a:pt x="40482" y="4763"/>
                  </a:lnTo>
                  <a:lnTo>
                    <a:pt x="64294" y="21432"/>
                  </a:lnTo>
                  <a:lnTo>
                    <a:pt x="111919" y="73819"/>
                  </a:lnTo>
                  <a:lnTo>
                    <a:pt x="188119" y="152400"/>
                  </a:lnTo>
                  <a:lnTo>
                    <a:pt x="264319" y="228600"/>
                  </a:lnTo>
                  <a:lnTo>
                    <a:pt x="371475" y="321469"/>
                  </a:lnTo>
                  <a:lnTo>
                    <a:pt x="461963" y="397669"/>
                  </a:lnTo>
                  <a:lnTo>
                    <a:pt x="554832" y="471488"/>
                  </a:lnTo>
                  <a:lnTo>
                    <a:pt x="671513" y="557213"/>
                  </a:lnTo>
                  <a:lnTo>
                    <a:pt x="797719" y="638175"/>
                  </a:lnTo>
                  <a:lnTo>
                    <a:pt x="931069" y="719138"/>
                  </a:lnTo>
                  <a:lnTo>
                    <a:pt x="1073944" y="797719"/>
                  </a:lnTo>
                  <a:lnTo>
                    <a:pt x="1283494" y="892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0">
              <a:extLst>
                <a:ext uri="{FF2B5EF4-FFF2-40B4-BE49-F238E27FC236}">
                  <a16:creationId xmlns:a16="http://schemas.microsoft.com/office/drawing/2014/main" id="{45C92492-4352-4B74-9E42-15168AF5802C}"/>
                </a:ext>
              </a:extLst>
            </p:cNvPr>
            <p:cNvSpPr/>
            <p:nvPr/>
          </p:nvSpPr>
          <p:spPr>
            <a:xfrm>
              <a:off x="2751138" y="4357688"/>
              <a:ext cx="1187450" cy="771525"/>
            </a:xfrm>
            <a:custGeom>
              <a:avLst/>
              <a:gdLst>
                <a:gd name="connsiteX0" fmla="*/ 366712 w 1188244"/>
                <a:gd name="connsiteY0" fmla="*/ 476250 h 771525"/>
                <a:gd name="connsiteX1" fmla="*/ 547687 w 1188244"/>
                <a:gd name="connsiteY1" fmla="*/ 354806 h 771525"/>
                <a:gd name="connsiteX2" fmla="*/ 659606 w 1188244"/>
                <a:gd name="connsiteY2" fmla="*/ 276225 h 771525"/>
                <a:gd name="connsiteX3" fmla="*/ 731044 w 1188244"/>
                <a:gd name="connsiteY3" fmla="*/ 221456 h 771525"/>
                <a:gd name="connsiteX4" fmla="*/ 773906 w 1188244"/>
                <a:gd name="connsiteY4" fmla="*/ 183356 h 771525"/>
                <a:gd name="connsiteX5" fmla="*/ 792956 w 1188244"/>
                <a:gd name="connsiteY5" fmla="*/ 161925 h 771525"/>
                <a:gd name="connsiteX6" fmla="*/ 802481 w 1188244"/>
                <a:gd name="connsiteY6" fmla="*/ 135731 h 771525"/>
                <a:gd name="connsiteX7" fmla="*/ 802481 w 1188244"/>
                <a:gd name="connsiteY7" fmla="*/ 102393 h 771525"/>
                <a:gd name="connsiteX8" fmla="*/ 797719 w 1188244"/>
                <a:gd name="connsiteY8" fmla="*/ 76200 h 771525"/>
                <a:gd name="connsiteX9" fmla="*/ 785812 w 1188244"/>
                <a:gd name="connsiteY9" fmla="*/ 47625 h 771525"/>
                <a:gd name="connsiteX10" fmla="*/ 731044 w 1188244"/>
                <a:gd name="connsiteY10" fmla="*/ 0 h 771525"/>
                <a:gd name="connsiteX11" fmla="*/ 1188244 w 1188244"/>
                <a:gd name="connsiteY11" fmla="*/ 283368 h 771525"/>
                <a:gd name="connsiteX12" fmla="*/ 1162050 w 1188244"/>
                <a:gd name="connsiteY12" fmla="*/ 307181 h 771525"/>
                <a:gd name="connsiteX13" fmla="*/ 1138237 w 1188244"/>
                <a:gd name="connsiteY13" fmla="*/ 316706 h 771525"/>
                <a:gd name="connsiteX14" fmla="*/ 1102519 w 1188244"/>
                <a:gd name="connsiteY14" fmla="*/ 323850 h 771525"/>
                <a:gd name="connsiteX15" fmla="*/ 1016794 w 1188244"/>
                <a:gd name="connsiteY15" fmla="*/ 333375 h 771525"/>
                <a:gd name="connsiteX16" fmla="*/ 926306 w 1188244"/>
                <a:gd name="connsiteY16" fmla="*/ 345281 h 771525"/>
                <a:gd name="connsiteX17" fmla="*/ 850106 w 1188244"/>
                <a:gd name="connsiteY17" fmla="*/ 359568 h 771525"/>
                <a:gd name="connsiteX18" fmla="*/ 778669 w 1188244"/>
                <a:gd name="connsiteY18" fmla="*/ 383381 h 771525"/>
                <a:gd name="connsiteX19" fmla="*/ 692944 w 1188244"/>
                <a:gd name="connsiteY19" fmla="*/ 423862 h 771525"/>
                <a:gd name="connsiteX20" fmla="*/ 595312 w 1188244"/>
                <a:gd name="connsiteY20" fmla="*/ 476250 h 771525"/>
                <a:gd name="connsiteX21" fmla="*/ 407194 w 1188244"/>
                <a:gd name="connsiteY21" fmla="*/ 585787 h 771525"/>
                <a:gd name="connsiteX22" fmla="*/ 202406 w 1188244"/>
                <a:gd name="connsiteY22" fmla="*/ 714375 h 771525"/>
                <a:gd name="connsiteX23" fmla="*/ 142875 w 1188244"/>
                <a:gd name="connsiteY23" fmla="*/ 757237 h 771525"/>
                <a:gd name="connsiteX24" fmla="*/ 0 w 1188244"/>
                <a:gd name="connsiteY24" fmla="*/ 771525 h 771525"/>
                <a:gd name="connsiteX25" fmla="*/ 4762 w 1188244"/>
                <a:gd name="connsiteY25" fmla="*/ 750093 h 771525"/>
                <a:gd name="connsiteX26" fmla="*/ 21431 w 1188244"/>
                <a:gd name="connsiteY26" fmla="*/ 721518 h 771525"/>
                <a:gd name="connsiteX27" fmla="*/ 45244 w 1188244"/>
                <a:gd name="connsiteY27" fmla="*/ 685800 h 771525"/>
                <a:gd name="connsiteX28" fmla="*/ 71437 w 1188244"/>
                <a:gd name="connsiteY28" fmla="*/ 657225 h 771525"/>
                <a:gd name="connsiteX29" fmla="*/ 142875 w 1188244"/>
                <a:gd name="connsiteY29" fmla="*/ 614362 h 771525"/>
                <a:gd name="connsiteX30" fmla="*/ 366712 w 1188244"/>
                <a:gd name="connsiteY30" fmla="*/ 47625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88244" h="771525">
                  <a:moveTo>
                    <a:pt x="366712" y="476250"/>
                  </a:moveTo>
                  <a:lnTo>
                    <a:pt x="547687" y="354806"/>
                  </a:lnTo>
                  <a:lnTo>
                    <a:pt x="659606" y="276225"/>
                  </a:lnTo>
                  <a:lnTo>
                    <a:pt x="731044" y="221456"/>
                  </a:lnTo>
                  <a:lnTo>
                    <a:pt x="773906" y="183356"/>
                  </a:lnTo>
                  <a:lnTo>
                    <a:pt x="792956" y="161925"/>
                  </a:lnTo>
                  <a:lnTo>
                    <a:pt x="802481" y="135731"/>
                  </a:lnTo>
                  <a:lnTo>
                    <a:pt x="802481" y="102393"/>
                  </a:lnTo>
                  <a:lnTo>
                    <a:pt x="797719" y="76200"/>
                  </a:lnTo>
                  <a:lnTo>
                    <a:pt x="785812" y="47625"/>
                  </a:lnTo>
                  <a:lnTo>
                    <a:pt x="731044" y="0"/>
                  </a:lnTo>
                  <a:lnTo>
                    <a:pt x="1188244" y="283368"/>
                  </a:lnTo>
                  <a:lnTo>
                    <a:pt x="1162050" y="307181"/>
                  </a:lnTo>
                  <a:lnTo>
                    <a:pt x="1138237" y="316706"/>
                  </a:lnTo>
                  <a:lnTo>
                    <a:pt x="1102519" y="323850"/>
                  </a:lnTo>
                  <a:lnTo>
                    <a:pt x="1016794" y="333375"/>
                  </a:lnTo>
                  <a:lnTo>
                    <a:pt x="926306" y="345281"/>
                  </a:lnTo>
                  <a:lnTo>
                    <a:pt x="850106" y="359568"/>
                  </a:lnTo>
                  <a:lnTo>
                    <a:pt x="778669" y="383381"/>
                  </a:lnTo>
                  <a:lnTo>
                    <a:pt x="692944" y="423862"/>
                  </a:lnTo>
                  <a:lnTo>
                    <a:pt x="595312" y="476250"/>
                  </a:lnTo>
                  <a:lnTo>
                    <a:pt x="407194" y="585787"/>
                  </a:lnTo>
                  <a:lnTo>
                    <a:pt x="202406" y="714375"/>
                  </a:lnTo>
                  <a:lnTo>
                    <a:pt x="142875" y="757237"/>
                  </a:lnTo>
                  <a:lnTo>
                    <a:pt x="0" y="771525"/>
                  </a:lnTo>
                  <a:cubicBezTo>
                    <a:pt x="4955" y="751705"/>
                    <a:pt x="4762" y="759020"/>
                    <a:pt x="4762" y="750093"/>
                  </a:cubicBezTo>
                  <a:lnTo>
                    <a:pt x="21431" y="721518"/>
                  </a:lnTo>
                  <a:lnTo>
                    <a:pt x="45244" y="685800"/>
                  </a:lnTo>
                  <a:lnTo>
                    <a:pt x="71437" y="657225"/>
                  </a:lnTo>
                  <a:lnTo>
                    <a:pt x="142875" y="614362"/>
                  </a:lnTo>
                  <a:lnTo>
                    <a:pt x="366712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8A3793F9-5708-4F7C-9DF2-BE3A8414784C}"/>
                </a:ext>
              </a:extLst>
            </p:cNvPr>
            <p:cNvSpPr/>
            <p:nvPr/>
          </p:nvSpPr>
          <p:spPr>
            <a:xfrm>
              <a:off x="2735263" y="5040313"/>
              <a:ext cx="4495800" cy="866775"/>
            </a:xfrm>
            <a:custGeom>
              <a:avLst/>
              <a:gdLst>
                <a:gd name="connsiteX0" fmla="*/ 2008022 w 4495190"/>
                <a:gd name="connsiteY0" fmla="*/ 373075 h 866851"/>
                <a:gd name="connsiteX1" fmla="*/ 1814169 w 4495190"/>
                <a:gd name="connsiteY1" fmla="*/ 314553 h 866851"/>
                <a:gd name="connsiteX2" fmla="*/ 1697126 w 4495190"/>
                <a:gd name="connsiteY2" fmla="*/ 281635 h 866851"/>
                <a:gd name="connsiteX3" fmla="*/ 1572768 w 4495190"/>
                <a:gd name="connsiteY3" fmla="*/ 252374 h 866851"/>
                <a:gd name="connsiteX4" fmla="*/ 1430121 w 4495190"/>
                <a:gd name="connsiteY4" fmla="*/ 223113 h 866851"/>
                <a:gd name="connsiteX5" fmla="*/ 1276502 w 4495190"/>
                <a:gd name="connsiteY5" fmla="*/ 197510 h 866851"/>
                <a:gd name="connsiteX6" fmla="*/ 1064361 w 4495190"/>
                <a:gd name="connsiteY6" fmla="*/ 168249 h 866851"/>
                <a:gd name="connsiteX7" fmla="*/ 954633 w 4495190"/>
                <a:gd name="connsiteY7" fmla="*/ 157277 h 866851"/>
                <a:gd name="connsiteX8" fmla="*/ 775411 w 4495190"/>
                <a:gd name="connsiteY8" fmla="*/ 149961 h 866851"/>
                <a:gd name="connsiteX9" fmla="*/ 640080 w 4495190"/>
                <a:gd name="connsiteY9" fmla="*/ 149961 h 866851"/>
                <a:gd name="connsiteX10" fmla="*/ 471830 w 4495190"/>
                <a:gd name="connsiteY10" fmla="*/ 164592 h 866851"/>
                <a:gd name="connsiteX11" fmla="*/ 267005 w 4495190"/>
                <a:gd name="connsiteY11" fmla="*/ 197510 h 866851"/>
                <a:gd name="connsiteX12" fmla="*/ 182880 w 4495190"/>
                <a:gd name="connsiteY12" fmla="*/ 215798 h 866851"/>
                <a:gd name="connsiteX13" fmla="*/ 175565 w 4495190"/>
                <a:gd name="connsiteY13" fmla="*/ 226771 h 866851"/>
                <a:gd name="connsiteX14" fmla="*/ 157277 w 4495190"/>
                <a:gd name="connsiteY14" fmla="*/ 259689 h 866851"/>
                <a:gd name="connsiteX15" fmla="*/ 153619 w 4495190"/>
                <a:gd name="connsiteY15" fmla="*/ 263347 h 866851"/>
                <a:gd name="connsiteX16" fmla="*/ 120701 w 4495190"/>
                <a:gd name="connsiteY16" fmla="*/ 263347 h 866851"/>
                <a:gd name="connsiteX17" fmla="*/ 62179 w 4495190"/>
                <a:gd name="connsiteY17" fmla="*/ 245059 h 866851"/>
                <a:gd name="connsiteX18" fmla="*/ 36576 w 4495190"/>
                <a:gd name="connsiteY18" fmla="*/ 226771 h 866851"/>
                <a:gd name="connsiteX19" fmla="*/ 18288 w 4495190"/>
                <a:gd name="connsiteY19" fmla="*/ 208483 h 866851"/>
                <a:gd name="connsiteX20" fmla="*/ 3657 w 4495190"/>
                <a:gd name="connsiteY20" fmla="*/ 171907 h 866851"/>
                <a:gd name="connsiteX21" fmla="*/ 0 w 4495190"/>
                <a:gd name="connsiteY21" fmla="*/ 153619 h 866851"/>
                <a:gd name="connsiteX22" fmla="*/ 0 w 4495190"/>
                <a:gd name="connsiteY22" fmla="*/ 138989 h 866851"/>
                <a:gd name="connsiteX23" fmla="*/ 3657 w 4495190"/>
                <a:gd name="connsiteY23" fmla="*/ 120701 h 866851"/>
                <a:gd name="connsiteX24" fmla="*/ 14630 w 4495190"/>
                <a:gd name="connsiteY24" fmla="*/ 84125 h 866851"/>
                <a:gd name="connsiteX25" fmla="*/ 47549 w 4495190"/>
                <a:gd name="connsiteY25" fmla="*/ 29261 h 866851"/>
                <a:gd name="connsiteX26" fmla="*/ 215798 w 4495190"/>
                <a:gd name="connsiteY26" fmla="*/ 32918 h 866851"/>
                <a:gd name="connsiteX27" fmla="*/ 362102 w 4495190"/>
                <a:gd name="connsiteY27" fmla="*/ 21945 h 866851"/>
                <a:gd name="connsiteX28" fmla="*/ 566928 w 4495190"/>
                <a:gd name="connsiteY28" fmla="*/ 3657 h 866851"/>
                <a:gd name="connsiteX29" fmla="*/ 735177 w 4495190"/>
                <a:gd name="connsiteY29" fmla="*/ 0 h 866851"/>
                <a:gd name="connsiteX30" fmla="*/ 918057 w 4495190"/>
                <a:gd name="connsiteY30" fmla="*/ 3657 h 866851"/>
                <a:gd name="connsiteX31" fmla="*/ 1097280 w 4495190"/>
                <a:gd name="connsiteY31" fmla="*/ 14630 h 866851"/>
                <a:gd name="connsiteX32" fmla="*/ 1331366 w 4495190"/>
                <a:gd name="connsiteY32" fmla="*/ 54864 h 866851"/>
                <a:gd name="connsiteX33" fmla="*/ 1682496 w 4495190"/>
                <a:gd name="connsiteY33" fmla="*/ 120701 h 866851"/>
                <a:gd name="connsiteX34" fmla="*/ 1978761 w 4495190"/>
                <a:gd name="connsiteY34" fmla="*/ 182880 h 866851"/>
                <a:gd name="connsiteX35" fmla="*/ 2165299 w 4495190"/>
                <a:gd name="connsiteY35" fmla="*/ 223113 h 866851"/>
                <a:gd name="connsiteX36" fmla="*/ 2362809 w 4495190"/>
                <a:gd name="connsiteY36" fmla="*/ 274320 h 866851"/>
                <a:gd name="connsiteX37" fmla="*/ 2585923 w 4495190"/>
                <a:gd name="connsiteY37" fmla="*/ 314553 h 866851"/>
                <a:gd name="connsiteX38" fmla="*/ 2863901 w 4495190"/>
                <a:gd name="connsiteY38" fmla="*/ 365760 h 866851"/>
                <a:gd name="connsiteX39" fmla="*/ 3182112 w 4495190"/>
                <a:gd name="connsiteY39" fmla="*/ 409651 h 866851"/>
                <a:gd name="connsiteX40" fmla="*/ 3657600 w 4495190"/>
                <a:gd name="connsiteY40" fmla="*/ 457200 h 866851"/>
                <a:gd name="connsiteX41" fmla="*/ 3953865 w 4495190"/>
                <a:gd name="connsiteY41" fmla="*/ 475488 h 866851"/>
                <a:gd name="connsiteX42" fmla="*/ 4242816 w 4495190"/>
                <a:gd name="connsiteY42" fmla="*/ 482803 h 866851"/>
                <a:gd name="connsiteX43" fmla="*/ 4454957 w 4495190"/>
                <a:gd name="connsiteY43" fmla="*/ 486461 h 866851"/>
                <a:gd name="connsiteX44" fmla="*/ 4480560 w 4495190"/>
                <a:gd name="connsiteY44" fmla="*/ 490118 h 866851"/>
                <a:gd name="connsiteX45" fmla="*/ 4487875 w 4495190"/>
                <a:gd name="connsiteY45" fmla="*/ 493776 h 866851"/>
                <a:gd name="connsiteX46" fmla="*/ 4491533 w 4495190"/>
                <a:gd name="connsiteY46" fmla="*/ 501091 h 866851"/>
                <a:gd name="connsiteX47" fmla="*/ 4495190 w 4495190"/>
                <a:gd name="connsiteY47" fmla="*/ 512064 h 866851"/>
                <a:gd name="connsiteX48" fmla="*/ 4484217 w 4495190"/>
                <a:gd name="connsiteY48" fmla="*/ 534009 h 866851"/>
                <a:gd name="connsiteX49" fmla="*/ 4458614 w 4495190"/>
                <a:gd name="connsiteY49" fmla="*/ 559613 h 866851"/>
                <a:gd name="connsiteX50" fmla="*/ 4363517 w 4495190"/>
                <a:gd name="connsiteY50" fmla="*/ 607161 h 866851"/>
                <a:gd name="connsiteX51" fmla="*/ 4213555 w 4495190"/>
                <a:gd name="connsiteY51" fmla="*/ 672998 h 866851"/>
                <a:gd name="connsiteX52" fmla="*/ 4037990 w 4495190"/>
                <a:gd name="connsiteY52" fmla="*/ 738835 h 866851"/>
                <a:gd name="connsiteX53" fmla="*/ 3866083 w 4495190"/>
                <a:gd name="connsiteY53" fmla="*/ 797357 h 866851"/>
                <a:gd name="connsiteX54" fmla="*/ 3679545 w 4495190"/>
                <a:gd name="connsiteY54" fmla="*/ 855878 h 866851"/>
                <a:gd name="connsiteX55" fmla="*/ 3617366 w 4495190"/>
                <a:gd name="connsiteY55" fmla="*/ 866851 h 866851"/>
                <a:gd name="connsiteX56" fmla="*/ 3573475 w 4495190"/>
                <a:gd name="connsiteY56" fmla="*/ 866851 h 866851"/>
                <a:gd name="connsiteX57" fmla="*/ 3522269 w 4495190"/>
                <a:gd name="connsiteY57" fmla="*/ 866851 h 866851"/>
                <a:gd name="connsiteX58" fmla="*/ 3467405 w 4495190"/>
                <a:gd name="connsiteY58" fmla="*/ 855878 h 866851"/>
                <a:gd name="connsiteX59" fmla="*/ 3302813 w 4495190"/>
                <a:gd name="connsiteY59" fmla="*/ 801014 h 866851"/>
                <a:gd name="connsiteX60" fmla="*/ 3010205 w 4495190"/>
                <a:gd name="connsiteY60" fmla="*/ 702259 h 866851"/>
                <a:gd name="connsiteX61" fmla="*/ 2662733 w 4495190"/>
                <a:gd name="connsiteY61" fmla="*/ 588873 h 866851"/>
                <a:gd name="connsiteX62" fmla="*/ 2362809 w 4495190"/>
                <a:gd name="connsiteY62" fmla="*/ 486461 h 866851"/>
                <a:gd name="connsiteX63" fmla="*/ 2081174 w 4495190"/>
                <a:gd name="connsiteY63" fmla="*/ 398678 h 866851"/>
                <a:gd name="connsiteX64" fmla="*/ 2008022 w 4495190"/>
                <a:gd name="connsiteY64" fmla="*/ 373075 h 86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95190" h="866851">
                  <a:moveTo>
                    <a:pt x="2008022" y="373075"/>
                  </a:moveTo>
                  <a:lnTo>
                    <a:pt x="1814169" y="314553"/>
                  </a:lnTo>
                  <a:lnTo>
                    <a:pt x="1697126" y="281635"/>
                  </a:lnTo>
                  <a:lnTo>
                    <a:pt x="1572768" y="252374"/>
                  </a:lnTo>
                  <a:lnTo>
                    <a:pt x="1430121" y="223113"/>
                  </a:lnTo>
                  <a:lnTo>
                    <a:pt x="1276502" y="197510"/>
                  </a:lnTo>
                  <a:lnTo>
                    <a:pt x="1064361" y="168249"/>
                  </a:lnTo>
                  <a:lnTo>
                    <a:pt x="954633" y="157277"/>
                  </a:lnTo>
                  <a:lnTo>
                    <a:pt x="775411" y="149961"/>
                  </a:lnTo>
                  <a:lnTo>
                    <a:pt x="640080" y="149961"/>
                  </a:lnTo>
                  <a:lnTo>
                    <a:pt x="471830" y="164592"/>
                  </a:lnTo>
                  <a:lnTo>
                    <a:pt x="267005" y="197510"/>
                  </a:lnTo>
                  <a:lnTo>
                    <a:pt x="182880" y="215798"/>
                  </a:lnTo>
                  <a:lnTo>
                    <a:pt x="175565" y="226771"/>
                  </a:lnTo>
                  <a:lnTo>
                    <a:pt x="157277" y="259689"/>
                  </a:lnTo>
                  <a:lnTo>
                    <a:pt x="153619" y="263347"/>
                  </a:lnTo>
                  <a:lnTo>
                    <a:pt x="120701" y="263347"/>
                  </a:lnTo>
                  <a:lnTo>
                    <a:pt x="62179" y="245059"/>
                  </a:lnTo>
                  <a:lnTo>
                    <a:pt x="36576" y="226771"/>
                  </a:lnTo>
                  <a:lnTo>
                    <a:pt x="18288" y="208483"/>
                  </a:lnTo>
                  <a:lnTo>
                    <a:pt x="3657" y="171907"/>
                  </a:lnTo>
                  <a:lnTo>
                    <a:pt x="0" y="153619"/>
                  </a:lnTo>
                  <a:lnTo>
                    <a:pt x="0" y="138989"/>
                  </a:lnTo>
                  <a:lnTo>
                    <a:pt x="3657" y="120701"/>
                  </a:lnTo>
                  <a:lnTo>
                    <a:pt x="14630" y="84125"/>
                  </a:lnTo>
                  <a:lnTo>
                    <a:pt x="47549" y="29261"/>
                  </a:lnTo>
                  <a:lnTo>
                    <a:pt x="215798" y="32918"/>
                  </a:lnTo>
                  <a:lnTo>
                    <a:pt x="362102" y="21945"/>
                  </a:lnTo>
                  <a:lnTo>
                    <a:pt x="566928" y="3657"/>
                  </a:lnTo>
                  <a:lnTo>
                    <a:pt x="735177" y="0"/>
                  </a:lnTo>
                  <a:lnTo>
                    <a:pt x="918057" y="3657"/>
                  </a:lnTo>
                  <a:lnTo>
                    <a:pt x="1097280" y="14630"/>
                  </a:lnTo>
                  <a:lnTo>
                    <a:pt x="1331366" y="54864"/>
                  </a:lnTo>
                  <a:lnTo>
                    <a:pt x="1682496" y="120701"/>
                  </a:lnTo>
                  <a:lnTo>
                    <a:pt x="1978761" y="182880"/>
                  </a:lnTo>
                  <a:lnTo>
                    <a:pt x="2165299" y="223113"/>
                  </a:lnTo>
                  <a:lnTo>
                    <a:pt x="2362809" y="274320"/>
                  </a:lnTo>
                  <a:lnTo>
                    <a:pt x="2585923" y="314553"/>
                  </a:lnTo>
                  <a:lnTo>
                    <a:pt x="2863901" y="365760"/>
                  </a:lnTo>
                  <a:lnTo>
                    <a:pt x="3182112" y="409651"/>
                  </a:lnTo>
                  <a:lnTo>
                    <a:pt x="3657600" y="457200"/>
                  </a:lnTo>
                  <a:lnTo>
                    <a:pt x="3953865" y="475488"/>
                  </a:lnTo>
                  <a:lnTo>
                    <a:pt x="4242816" y="482803"/>
                  </a:lnTo>
                  <a:lnTo>
                    <a:pt x="4454957" y="486461"/>
                  </a:lnTo>
                  <a:lnTo>
                    <a:pt x="4480560" y="490118"/>
                  </a:lnTo>
                  <a:lnTo>
                    <a:pt x="4487875" y="493776"/>
                  </a:lnTo>
                  <a:lnTo>
                    <a:pt x="4491533" y="501091"/>
                  </a:lnTo>
                  <a:lnTo>
                    <a:pt x="4495190" y="512064"/>
                  </a:lnTo>
                  <a:lnTo>
                    <a:pt x="4484217" y="534009"/>
                  </a:lnTo>
                  <a:lnTo>
                    <a:pt x="4458614" y="559613"/>
                  </a:lnTo>
                  <a:lnTo>
                    <a:pt x="4363517" y="607161"/>
                  </a:lnTo>
                  <a:lnTo>
                    <a:pt x="4213555" y="672998"/>
                  </a:lnTo>
                  <a:lnTo>
                    <a:pt x="4037990" y="738835"/>
                  </a:lnTo>
                  <a:lnTo>
                    <a:pt x="3866083" y="797357"/>
                  </a:lnTo>
                  <a:lnTo>
                    <a:pt x="3679545" y="855878"/>
                  </a:lnTo>
                  <a:lnTo>
                    <a:pt x="3617366" y="866851"/>
                  </a:lnTo>
                  <a:lnTo>
                    <a:pt x="3573475" y="866851"/>
                  </a:lnTo>
                  <a:lnTo>
                    <a:pt x="3522269" y="866851"/>
                  </a:lnTo>
                  <a:lnTo>
                    <a:pt x="3467405" y="855878"/>
                  </a:lnTo>
                  <a:lnTo>
                    <a:pt x="3302813" y="801014"/>
                  </a:lnTo>
                  <a:lnTo>
                    <a:pt x="3010205" y="702259"/>
                  </a:lnTo>
                  <a:lnTo>
                    <a:pt x="2662733" y="588873"/>
                  </a:lnTo>
                  <a:lnTo>
                    <a:pt x="2362809" y="486461"/>
                  </a:lnTo>
                  <a:lnTo>
                    <a:pt x="2081174" y="398678"/>
                  </a:lnTo>
                  <a:lnTo>
                    <a:pt x="2008022" y="37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34643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7DD484E-7D39-4155-8303-07EC33F547D7}"/>
              </a:ext>
            </a:extLst>
          </p:cNvPr>
          <p:cNvGrpSpPr/>
          <p:nvPr/>
        </p:nvGrpSpPr>
        <p:grpSpPr>
          <a:xfrm>
            <a:off x="2735263" y="1762125"/>
            <a:ext cx="4495800" cy="4144963"/>
            <a:chOff x="2735263" y="1762125"/>
            <a:chExt cx="4495800" cy="4144963"/>
          </a:xfrm>
        </p:grpSpPr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6E08D1D2-3CC9-B249-A815-111FCA103160}"/>
                </a:ext>
              </a:extLst>
            </p:cNvPr>
            <p:cNvSpPr/>
            <p:nvPr/>
          </p:nvSpPr>
          <p:spPr>
            <a:xfrm>
              <a:off x="4314825" y="1928813"/>
              <a:ext cx="2693988" cy="604837"/>
            </a:xfrm>
            <a:custGeom>
              <a:avLst/>
              <a:gdLst>
                <a:gd name="connsiteX0" fmla="*/ 1440656 w 2693194"/>
                <a:gd name="connsiteY0" fmla="*/ 185737 h 604837"/>
                <a:gd name="connsiteX1" fmla="*/ 1800225 w 2693194"/>
                <a:gd name="connsiteY1" fmla="*/ 123825 h 604837"/>
                <a:gd name="connsiteX2" fmla="*/ 2105025 w 2693194"/>
                <a:gd name="connsiteY2" fmla="*/ 69056 h 604837"/>
                <a:gd name="connsiteX3" fmla="*/ 2212181 w 2693194"/>
                <a:gd name="connsiteY3" fmla="*/ 50006 h 604837"/>
                <a:gd name="connsiteX4" fmla="*/ 2228850 w 2693194"/>
                <a:gd name="connsiteY4" fmla="*/ 38100 h 604837"/>
                <a:gd name="connsiteX5" fmla="*/ 2245519 w 2693194"/>
                <a:gd name="connsiteY5" fmla="*/ 23812 h 604837"/>
                <a:gd name="connsiteX6" fmla="*/ 2274094 w 2693194"/>
                <a:gd name="connsiteY6" fmla="*/ 7143 h 604837"/>
                <a:gd name="connsiteX7" fmla="*/ 2290763 w 2693194"/>
                <a:gd name="connsiteY7" fmla="*/ 0 h 604837"/>
                <a:gd name="connsiteX8" fmla="*/ 2321719 w 2693194"/>
                <a:gd name="connsiteY8" fmla="*/ 0 h 604837"/>
                <a:gd name="connsiteX9" fmla="*/ 2350294 w 2693194"/>
                <a:gd name="connsiteY9" fmla="*/ 4762 h 604837"/>
                <a:gd name="connsiteX10" fmla="*/ 2388394 w 2693194"/>
                <a:gd name="connsiteY10" fmla="*/ 19050 h 604837"/>
                <a:gd name="connsiteX11" fmla="*/ 2440781 w 2693194"/>
                <a:gd name="connsiteY11" fmla="*/ 40481 h 604837"/>
                <a:gd name="connsiteX12" fmla="*/ 2490788 w 2693194"/>
                <a:gd name="connsiteY12" fmla="*/ 64293 h 604837"/>
                <a:gd name="connsiteX13" fmla="*/ 2552700 w 2693194"/>
                <a:gd name="connsiteY13" fmla="*/ 100012 h 604837"/>
                <a:gd name="connsiteX14" fmla="*/ 2588419 w 2693194"/>
                <a:gd name="connsiteY14" fmla="*/ 123825 h 604837"/>
                <a:gd name="connsiteX15" fmla="*/ 2643188 w 2693194"/>
                <a:gd name="connsiteY15" fmla="*/ 166687 h 604837"/>
                <a:gd name="connsiteX16" fmla="*/ 2676525 w 2693194"/>
                <a:gd name="connsiteY16" fmla="*/ 197643 h 604837"/>
                <a:gd name="connsiteX17" fmla="*/ 2688431 w 2693194"/>
                <a:gd name="connsiteY17" fmla="*/ 211931 h 604837"/>
                <a:gd name="connsiteX18" fmla="*/ 2693194 w 2693194"/>
                <a:gd name="connsiteY18" fmla="*/ 221456 h 604837"/>
                <a:gd name="connsiteX19" fmla="*/ 2693194 w 2693194"/>
                <a:gd name="connsiteY19" fmla="*/ 233362 h 604837"/>
                <a:gd name="connsiteX20" fmla="*/ 2688431 w 2693194"/>
                <a:gd name="connsiteY20" fmla="*/ 257175 h 604837"/>
                <a:gd name="connsiteX21" fmla="*/ 2676525 w 2693194"/>
                <a:gd name="connsiteY21" fmla="*/ 278606 h 604837"/>
                <a:gd name="connsiteX22" fmla="*/ 2659856 w 2693194"/>
                <a:gd name="connsiteY22" fmla="*/ 292893 h 604837"/>
                <a:gd name="connsiteX23" fmla="*/ 2645569 w 2693194"/>
                <a:gd name="connsiteY23" fmla="*/ 300037 h 604837"/>
                <a:gd name="connsiteX24" fmla="*/ 2274094 w 2693194"/>
                <a:gd name="connsiteY24" fmla="*/ 240506 h 604837"/>
                <a:gd name="connsiteX25" fmla="*/ 2245519 w 2693194"/>
                <a:gd name="connsiteY25" fmla="*/ 233362 h 604837"/>
                <a:gd name="connsiteX26" fmla="*/ 2205038 w 2693194"/>
                <a:gd name="connsiteY26" fmla="*/ 233362 h 604837"/>
                <a:gd name="connsiteX27" fmla="*/ 2107406 w 2693194"/>
                <a:gd name="connsiteY27" fmla="*/ 245268 h 604837"/>
                <a:gd name="connsiteX28" fmla="*/ 1778794 w 2693194"/>
                <a:gd name="connsiteY28" fmla="*/ 297656 h 604837"/>
                <a:gd name="connsiteX29" fmla="*/ 1314450 w 2693194"/>
                <a:gd name="connsiteY29" fmla="*/ 369093 h 604837"/>
                <a:gd name="connsiteX30" fmla="*/ 1052513 w 2693194"/>
                <a:gd name="connsiteY30" fmla="*/ 411956 h 604837"/>
                <a:gd name="connsiteX31" fmla="*/ 876300 w 2693194"/>
                <a:gd name="connsiteY31" fmla="*/ 452437 h 604837"/>
                <a:gd name="connsiteX32" fmla="*/ 764381 w 2693194"/>
                <a:gd name="connsiteY32" fmla="*/ 485775 h 604837"/>
                <a:gd name="connsiteX33" fmla="*/ 640556 w 2693194"/>
                <a:gd name="connsiteY33" fmla="*/ 526256 h 604837"/>
                <a:gd name="connsiteX34" fmla="*/ 542925 w 2693194"/>
                <a:gd name="connsiteY34" fmla="*/ 561975 h 604837"/>
                <a:gd name="connsiteX35" fmla="*/ 452438 w 2693194"/>
                <a:gd name="connsiteY35" fmla="*/ 600075 h 604837"/>
                <a:gd name="connsiteX36" fmla="*/ 435769 w 2693194"/>
                <a:gd name="connsiteY36" fmla="*/ 604837 h 604837"/>
                <a:gd name="connsiteX37" fmla="*/ 426244 w 2693194"/>
                <a:gd name="connsiteY37" fmla="*/ 604837 h 604837"/>
                <a:gd name="connsiteX38" fmla="*/ 416719 w 2693194"/>
                <a:gd name="connsiteY38" fmla="*/ 600075 h 604837"/>
                <a:gd name="connsiteX39" fmla="*/ 383381 w 2693194"/>
                <a:gd name="connsiteY39" fmla="*/ 578643 h 604837"/>
                <a:gd name="connsiteX40" fmla="*/ 319088 w 2693194"/>
                <a:gd name="connsiteY40" fmla="*/ 531018 h 604837"/>
                <a:gd name="connsiteX41" fmla="*/ 250031 w 2693194"/>
                <a:gd name="connsiteY41" fmla="*/ 478631 h 604837"/>
                <a:gd name="connsiteX42" fmla="*/ 185738 w 2693194"/>
                <a:gd name="connsiteY42" fmla="*/ 423862 h 604837"/>
                <a:gd name="connsiteX43" fmla="*/ 145256 w 2693194"/>
                <a:gd name="connsiteY43" fmla="*/ 385762 h 604837"/>
                <a:gd name="connsiteX44" fmla="*/ 97631 w 2693194"/>
                <a:gd name="connsiteY44" fmla="*/ 335756 h 604837"/>
                <a:gd name="connsiteX45" fmla="*/ 40481 w 2693194"/>
                <a:gd name="connsiteY45" fmla="*/ 273843 h 604837"/>
                <a:gd name="connsiteX46" fmla="*/ 14288 w 2693194"/>
                <a:gd name="connsiteY46" fmla="*/ 240506 h 604837"/>
                <a:gd name="connsiteX47" fmla="*/ 0 w 2693194"/>
                <a:gd name="connsiteY47" fmla="*/ 211931 h 604837"/>
                <a:gd name="connsiteX48" fmla="*/ 0 w 2693194"/>
                <a:gd name="connsiteY48" fmla="*/ 202406 h 604837"/>
                <a:gd name="connsiteX49" fmla="*/ 2381 w 2693194"/>
                <a:gd name="connsiteY49" fmla="*/ 188118 h 604837"/>
                <a:gd name="connsiteX50" fmla="*/ 11906 w 2693194"/>
                <a:gd name="connsiteY50" fmla="*/ 180975 h 604837"/>
                <a:gd name="connsiteX51" fmla="*/ 38100 w 2693194"/>
                <a:gd name="connsiteY51" fmla="*/ 176212 h 604837"/>
                <a:gd name="connsiteX52" fmla="*/ 64294 w 2693194"/>
                <a:gd name="connsiteY52" fmla="*/ 180975 h 604837"/>
                <a:gd name="connsiteX53" fmla="*/ 80963 w 2693194"/>
                <a:gd name="connsiteY53" fmla="*/ 188118 h 604837"/>
                <a:gd name="connsiteX54" fmla="*/ 119063 w 2693194"/>
                <a:gd name="connsiteY54" fmla="*/ 211931 h 604837"/>
                <a:gd name="connsiteX55" fmla="*/ 157163 w 2693194"/>
                <a:gd name="connsiteY55" fmla="*/ 235743 h 604837"/>
                <a:gd name="connsiteX56" fmla="*/ 204788 w 2693194"/>
                <a:gd name="connsiteY56" fmla="*/ 257175 h 604837"/>
                <a:gd name="connsiteX57" fmla="*/ 259556 w 2693194"/>
                <a:gd name="connsiteY57" fmla="*/ 278606 h 604837"/>
                <a:gd name="connsiteX58" fmla="*/ 311944 w 2693194"/>
                <a:gd name="connsiteY58" fmla="*/ 297656 h 604837"/>
                <a:gd name="connsiteX59" fmla="*/ 359569 w 2693194"/>
                <a:gd name="connsiteY59" fmla="*/ 311943 h 604837"/>
                <a:gd name="connsiteX60" fmla="*/ 397669 w 2693194"/>
                <a:gd name="connsiteY60" fmla="*/ 319087 h 604837"/>
                <a:gd name="connsiteX61" fmla="*/ 564356 w 2693194"/>
                <a:gd name="connsiteY61" fmla="*/ 309562 h 604837"/>
                <a:gd name="connsiteX62" fmla="*/ 881063 w 2693194"/>
                <a:gd name="connsiteY62" fmla="*/ 269081 h 604837"/>
                <a:gd name="connsiteX63" fmla="*/ 1235869 w 2693194"/>
                <a:gd name="connsiteY63" fmla="*/ 216693 h 604837"/>
                <a:gd name="connsiteX64" fmla="*/ 1440656 w 2693194"/>
                <a:gd name="connsiteY64" fmla="*/ 185737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93194" h="604837">
                  <a:moveTo>
                    <a:pt x="1440656" y="185737"/>
                  </a:moveTo>
                  <a:lnTo>
                    <a:pt x="1800225" y="123825"/>
                  </a:lnTo>
                  <a:lnTo>
                    <a:pt x="2105025" y="69056"/>
                  </a:lnTo>
                  <a:lnTo>
                    <a:pt x="2212181" y="50006"/>
                  </a:lnTo>
                  <a:lnTo>
                    <a:pt x="2228850" y="38100"/>
                  </a:lnTo>
                  <a:lnTo>
                    <a:pt x="2245519" y="23812"/>
                  </a:lnTo>
                  <a:lnTo>
                    <a:pt x="2274094" y="7143"/>
                  </a:lnTo>
                  <a:lnTo>
                    <a:pt x="2290763" y="0"/>
                  </a:lnTo>
                  <a:lnTo>
                    <a:pt x="2321719" y="0"/>
                  </a:lnTo>
                  <a:lnTo>
                    <a:pt x="2350294" y="4762"/>
                  </a:lnTo>
                  <a:lnTo>
                    <a:pt x="2388394" y="19050"/>
                  </a:lnTo>
                  <a:lnTo>
                    <a:pt x="2440781" y="40481"/>
                  </a:lnTo>
                  <a:lnTo>
                    <a:pt x="2490788" y="64293"/>
                  </a:lnTo>
                  <a:lnTo>
                    <a:pt x="2552700" y="100012"/>
                  </a:lnTo>
                  <a:lnTo>
                    <a:pt x="2588419" y="123825"/>
                  </a:lnTo>
                  <a:lnTo>
                    <a:pt x="2643188" y="166687"/>
                  </a:lnTo>
                  <a:lnTo>
                    <a:pt x="2676525" y="197643"/>
                  </a:lnTo>
                  <a:lnTo>
                    <a:pt x="2688431" y="211931"/>
                  </a:lnTo>
                  <a:lnTo>
                    <a:pt x="2693194" y="221456"/>
                  </a:lnTo>
                  <a:lnTo>
                    <a:pt x="2693194" y="233362"/>
                  </a:lnTo>
                  <a:lnTo>
                    <a:pt x="2688431" y="257175"/>
                  </a:lnTo>
                  <a:lnTo>
                    <a:pt x="2676525" y="278606"/>
                  </a:lnTo>
                  <a:lnTo>
                    <a:pt x="2659856" y="292893"/>
                  </a:lnTo>
                  <a:lnTo>
                    <a:pt x="2645569" y="300037"/>
                  </a:lnTo>
                  <a:lnTo>
                    <a:pt x="2274094" y="240506"/>
                  </a:lnTo>
                  <a:lnTo>
                    <a:pt x="2245519" y="233362"/>
                  </a:lnTo>
                  <a:lnTo>
                    <a:pt x="2205038" y="233362"/>
                  </a:lnTo>
                  <a:lnTo>
                    <a:pt x="2107406" y="245268"/>
                  </a:lnTo>
                  <a:lnTo>
                    <a:pt x="1778794" y="297656"/>
                  </a:lnTo>
                  <a:lnTo>
                    <a:pt x="1314450" y="369093"/>
                  </a:lnTo>
                  <a:lnTo>
                    <a:pt x="1052513" y="411956"/>
                  </a:lnTo>
                  <a:lnTo>
                    <a:pt x="876300" y="452437"/>
                  </a:lnTo>
                  <a:lnTo>
                    <a:pt x="764381" y="485775"/>
                  </a:lnTo>
                  <a:lnTo>
                    <a:pt x="640556" y="526256"/>
                  </a:lnTo>
                  <a:lnTo>
                    <a:pt x="542925" y="561975"/>
                  </a:lnTo>
                  <a:lnTo>
                    <a:pt x="452438" y="600075"/>
                  </a:lnTo>
                  <a:lnTo>
                    <a:pt x="435769" y="604837"/>
                  </a:lnTo>
                  <a:lnTo>
                    <a:pt x="426244" y="604837"/>
                  </a:lnTo>
                  <a:lnTo>
                    <a:pt x="416719" y="600075"/>
                  </a:lnTo>
                  <a:lnTo>
                    <a:pt x="383381" y="578643"/>
                  </a:lnTo>
                  <a:lnTo>
                    <a:pt x="319088" y="531018"/>
                  </a:lnTo>
                  <a:lnTo>
                    <a:pt x="250031" y="478631"/>
                  </a:lnTo>
                  <a:lnTo>
                    <a:pt x="185738" y="423862"/>
                  </a:lnTo>
                  <a:lnTo>
                    <a:pt x="145256" y="385762"/>
                  </a:lnTo>
                  <a:lnTo>
                    <a:pt x="97631" y="335756"/>
                  </a:lnTo>
                  <a:lnTo>
                    <a:pt x="40481" y="273843"/>
                  </a:lnTo>
                  <a:lnTo>
                    <a:pt x="14288" y="240506"/>
                  </a:lnTo>
                  <a:lnTo>
                    <a:pt x="0" y="211931"/>
                  </a:lnTo>
                  <a:lnTo>
                    <a:pt x="0" y="202406"/>
                  </a:lnTo>
                  <a:lnTo>
                    <a:pt x="2381" y="188118"/>
                  </a:lnTo>
                  <a:lnTo>
                    <a:pt x="11906" y="180975"/>
                  </a:lnTo>
                  <a:lnTo>
                    <a:pt x="38100" y="176212"/>
                  </a:lnTo>
                  <a:lnTo>
                    <a:pt x="64294" y="180975"/>
                  </a:lnTo>
                  <a:lnTo>
                    <a:pt x="80963" y="188118"/>
                  </a:lnTo>
                  <a:lnTo>
                    <a:pt x="119063" y="211931"/>
                  </a:lnTo>
                  <a:lnTo>
                    <a:pt x="157163" y="235743"/>
                  </a:lnTo>
                  <a:lnTo>
                    <a:pt x="204788" y="257175"/>
                  </a:lnTo>
                  <a:lnTo>
                    <a:pt x="259556" y="278606"/>
                  </a:lnTo>
                  <a:lnTo>
                    <a:pt x="311944" y="297656"/>
                  </a:lnTo>
                  <a:lnTo>
                    <a:pt x="359569" y="311943"/>
                  </a:lnTo>
                  <a:lnTo>
                    <a:pt x="397669" y="319087"/>
                  </a:lnTo>
                  <a:lnTo>
                    <a:pt x="564356" y="309562"/>
                  </a:lnTo>
                  <a:lnTo>
                    <a:pt x="881063" y="269081"/>
                  </a:lnTo>
                  <a:lnTo>
                    <a:pt x="1235869" y="216693"/>
                  </a:lnTo>
                  <a:lnTo>
                    <a:pt x="1440656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E1FA6346-E4BF-9241-BEC4-672E058123A3}"/>
                </a:ext>
              </a:extLst>
            </p:cNvPr>
            <p:cNvSpPr/>
            <p:nvPr/>
          </p:nvSpPr>
          <p:spPr>
            <a:xfrm>
              <a:off x="2943225" y="1762125"/>
              <a:ext cx="765175" cy="573088"/>
            </a:xfrm>
            <a:custGeom>
              <a:avLst/>
              <a:gdLst>
                <a:gd name="connsiteX0" fmla="*/ 314325 w 764381"/>
                <a:gd name="connsiteY0" fmla="*/ 92869 h 573881"/>
                <a:gd name="connsiteX1" fmla="*/ 395288 w 764381"/>
                <a:gd name="connsiteY1" fmla="*/ 109538 h 573881"/>
                <a:gd name="connsiteX2" fmla="*/ 454819 w 764381"/>
                <a:gd name="connsiteY2" fmla="*/ 119063 h 573881"/>
                <a:gd name="connsiteX3" fmla="*/ 502444 w 764381"/>
                <a:gd name="connsiteY3" fmla="*/ 126206 h 573881"/>
                <a:gd name="connsiteX4" fmla="*/ 519113 w 764381"/>
                <a:gd name="connsiteY4" fmla="*/ 133350 h 573881"/>
                <a:gd name="connsiteX5" fmla="*/ 554831 w 764381"/>
                <a:gd name="connsiteY5" fmla="*/ 159544 h 573881"/>
                <a:gd name="connsiteX6" fmla="*/ 595313 w 764381"/>
                <a:gd name="connsiteY6" fmla="*/ 192881 h 573881"/>
                <a:gd name="connsiteX7" fmla="*/ 621506 w 764381"/>
                <a:gd name="connsiteY7" fmla="*/ 221456 h 573881"/>
                <a:gd name="connsiteX8" fmla="*/ 654844 w 764381"/>
                <a:gd name="connsiteY8" fmla="*/ 259556 h 573881"/>
                <a:gd name="connsiteX9" fmla="*/ 676275 w 764381"/>
                <a:gd name="connsiteY9" fmla="*/ 290513 h 573881"/>
                <a:gd name="connsiteX10" fmla="*/ 704850 w 764381"/>
                <a:gd name="connsiteY10" fmla="*/ 335756 h 573881"/>
                <a:gd name="connsiteX11" fmla="*/ 733425 w 764381"/>
                <a:gd name="connsiteY11" fmla="*/ 388144 h 573881"/>
                <a:gd name="connsiteX12" fmla="*/ 752475 w 764381"/>
                <a:gd name="connsiteY12" fmla="*/ 433388 h 573881"/>
                <a:gd name="connsiteX13" fmla="*/ 762000 w 764381"/>
                <a:gd name="connsiteY13" fmla="*/ 459581 h 573881"/>
                <a:gd name="connsiteX14" fmla="*/ 764381 w 764381"/>
                <a:gd name="connsiteY14" fmla="*/ 483394 h 573881"/>
                <a:gd name="connsiteX15" fmla="*/ 759619 w 764381"/>
                <a:gd name="connsiteY15" fmla="*/ 500063 h 573881"/>
                <a:gd name="connsiteX16" fmla="*/ 747713 w 764381"/>
                <a:gd name="connsiteY16" fmla="*/ 521494 h 573881"/>
                <a:gd name="connsiteX17" fmla="*/ 719138 w 764381"/>
                <a:gd name="connsiteY17" fmla="*/ 550069 h 573881"/>
                <a:gd name="connsiteX18" fmla="*/ 695325 w 764381"/>
                <a:gd name="connsiteY18" fmla="*/ 569119 h 573881"/>
                <a:gd name="connsiteX19" fmla="*/ 681038 w 764381"/>
                <a:gd name="connsiteY19" fmla="*/ 573881 h 573881"/>
                <a:gd name="connsiteX20" fmla="*/ 654844 w 764381"/>
                <a:gd name="connsiteY20" fmla="*/ 573881 h 573881"/>
                <a:gd name="connsiteX21" fmla="*/ 597694 w 764381"/>
                <a:gd name="connsiteY21" fmla="*/ 564356 h 573881"/>
                <a:gd name="connsiteX22" fmla="*/ 542925 w 764381"/>
                <a:gd name="connsiteY22" fmla="*/ 545306 h 573881"/>
                <a:gd name="connsiteX23" fmla="*/ 478631 w 764381"/>
                <a:gd name="connsiteY23" fmla="*/ 509588 h 573881"/>
                <a:gd name="connsiteX24" fmla="*/ 426244 w 764381"/>
                <a:gd name="connsiteY24" fmla="*/ 473869 h 573881"/>
                <a:gd name="connsiteX25" fmla="*/ 364331 w 764381"/>
                <a:gd name="connsiteY25" fmla="*/ 423863 h 573881"/>
                <a:gd name="connsiteX26" fmla="*/ 297656 w 764381"/>
                <a:gd name="connsiteY26" fmla="*/ 366713 h 573881"/>
                <a:gd name="connsiteX27" fmla="*/ 238125 w 764381"/>
                <a:gd name="connsiteY27" fmla="*/ 309563 h 573881"/>
                <a:gd name="connsiteX28" fmla="*/ 121444 w 764381"/>
                <a:gd name="connsiteY28" fmla="*/ 183356 h 573881"/>
                <a:gd name="connsiteX29" fmla="*/ 45244 w 764381"/>
                <a:gd name="connsiteY29" fmla="*/ 100013 h 573881"/>
                <a:gd name="connsiteX30" fmla="*/ 26194 w 764381"/>
                <a:gd name="connsiteY30" fmla="*/ 73819 h 573881"/>
                <a:gd name="connsiteX31" fmla="*/ 9525 w 764381"/>
                <a:gd name="connsiteY31" fmla="*/ 50006 h 573881"/>
                <a:gd name="connsiteX32" fmla="*/ 2381 w 764381"/>
                <a:gd name="connsiteY32" fmla="*/ 33338 h 573881"/>
                <a:gd name="connsiteX33" fmla="*/ 0 w 764381"/>
                <a:gd name="connsiteY33" fmla="*/ 19050 h 573881"/>
                <a:gd name="connsiteX34" fmla="*/ 2381 w 764381"/>
                <a:gd name="connsiteY34" fmla="*/ 7144 h 573881"/>
                <a:gd name="connsiteX35" fmla="*/ 11906 w 764381"/>
                <a:gd name="connsiteY35" fmla="*/ 0 h 573881"/>
                <a:gd name="connsiteX36" fmla="*/ 30956 w 764381"/>
                <a:gd name="connsiteY36" fmla="*/ 2381 h 573881"/>
                <a:gd name="connsiteX37" fmla="*/ 73819 w 764381"/>
                <a:gd name="connsiteY37" fmla="*/ 21431 h 573881"/>
                <a:gd name="connsiteX38" fmla="*/ 126206 w 764381"/>
                <a:gd name="connsiteY38" fmla="*/ 42863 h 573881"/>
                <a:gd name="connsiteX39" fmla="*/ 221456 w 764381"/>
                <a:gd name="connsiteY39" fmla="*/ 73819 h 573881"/>
                <a:gd name="connsiteX40" fmla="*/ 314325 w 764381"/>
                <a:gd name="connsiteY40" fmla="*/ 92869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4381" h="573881">
                  <a:moveTo>
                    <a:pt x="314325" y="92869"/>
                  </a:moveTo>
                  <a:lnTo>
                    <a:pt x="395288" y="109538"/>
                  </a:lnTo>
                  <a:lnTo>
                    <a:pt x="454819" y="119063"/>
                  </a:lnTo>
                  <a:lnTo>
                    <a:pt x="502444" y="126206"/>
                  </a:lnTo>
                  <a:lnTo>
                    <a:pt x="519113" y="133350"/>
                  </a:lnTo>
                  <a:lnTo>
                    <a:pt x="554831" y="159544"/>
                  </a:lnTo>
                  <a:lnTo>
                    <a:pt x="595313" y="192881"/>
                  </a:lnTo>
                  <a:lnTo>
                    <a:pt x="621506" y="221456"/>
                  </a:lnTo>
                  <a:lnTo>
                    <a:pt x="654844" y="259556"/>
                  </a:lnTo>
                  <a:lnTo>
                    <a:pt x="676275" y="290513"/>
                  </a:lnTo>
                  <a:lnTo>
                    <a:pt x="704850" y="335756"/>
                  </a:lnTo>
                  <a:lnTo>
                    <a:pt x="733425" y="388144"/>
                  </a:lnTo>
                  <a:lnTo>
                    <a:pt x="752475" y="433388"/>
                  </a:lnTo>
                  <a:lnTo>
                    <a:pt x="762000" y="459581"/>
                  </a:lnTo>
                  <a:lnTo>
                    <a:pt x="764381" y="483394"/>
                  </a:lnTo>
                  <a:lnTo>
                    <a:pt x="759619" y="500063"/>
                  </a:lnTo>
                  <a:lnTo>
                    <a:pt x="747713" y="521494"/>
                  </a:lnTo>
                  <a:lnTo>
                    <a:pt x="719138" y="550069"/>
                  </a:lnTo>
                  <a:lnTo>
                    <a:pt x="695325" y="569119"/>
                  </a:lnTo>
                  <a:lnTo>
                    <a:pt x="681038" y="573881"/>
                  </a:lnTo>
                  <a:lnTo>
                    <a:pt x="654844" y="573881"/>
                  </a:lnTo>
                  <a:lnTo>
                    <a:pt x="597694" y="564356"/>
                  </a:lnTo>
                  <a:lnTo>
                    <a:pt x="542925" y="545306"/>
                  </a:lnTo>
                  <a:lnTo>
                    <a:pt x="478631" y="509588"/>
                  </a:lnTo>
                  <a:lnTo>
                    <a:pt x="426244" y="473869"/>
                  </a:lnTo>
                  <a:lnTo>
                    <a:pt x="364331" y="423863"/>
                  </a:lnTo>
                  <a:lnTo>
                    <a:pt x="297656" y="366713"/>
                  </a:lnTo>
                  <a:lnTo>
                    <a:pt x="238125" y="309563"/>
                  </a:lnTo>
                  <a:lnTo>
                    <a:pt x="121444" y="183356"/>
                  </a:lnTo>
                  <a:lnTo>
                    <a:pt x="45244" y="100013"/>
                  </a:lnTo>
                  <a:lnTo>
                    <a:pt x="26194" y="73819"/>
                  </a:lnTo>
                  <a:lnTo>
                    <a:pt x="9525" y="50006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3819" y="21431"/>
                  </a:lnTo>
                  <a:lnTo>
                    <a:pt x="126206" y="42863"/>
                  </a:lnTo>
                  <a:lnTo>
                    <a:pt x="221456" y="73819"/>
                  </a:lnTo>
                  <a:lnTo>
                    <a:pt x="3143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47702897-A4E6-5A4D-A63D-741DC5230359}"/>
                </a:ext>
              </a:extLst>
            </p:cNvPr>
            <p:cNvSpPr/>
            <p:nvPr/>
          </p:nvSpPr>
          <p:spPr>
            <a:xfrm>
              <a:off x="2747963" y="3252788"/>
              <a:ext cx="1208087" cy="1422400"/>
            </a:xfrm>
            <a:custGeom>
              <a:avLst/>
              <a:gdLst>
                <a:gd name="connsiteX0" fmla="*/ 783431 w 1207293"/>
                <a:gd name="connsiteY0" fmla="*/ 547687 h 1421606"/>
                <a:gd name="connsiteX1" fmla="*/ 866775 w 1207293"/>
                <a:gd name="connsiteY1" fmla="*/ 438150 h 1421606"/>
                <a:gd name="connsiteX2" fmla="*/ 904875 w 1207293"/>
                <a:gd name="connsiteY2" fmla="*/ 390525 h 1421606"/>
                <a:gd name="connsiteX3" fmla="*/ 931068 w 1207293"/>
                <a:gd name="connsiteY3" fmla="*/ 352425 h 1421606"/>
                <a:gd name="connsiteX4" fmla="*/ 950118 w 1207293"/>
                <a:gd name="connsiteY4" fmla="*/ 328612 h 1421606"/>
                <a:gd name="connsiteX5" fmla="*/ 971550 w 1207293"/>
                <a:gd name="connsiteY5" fmla="*/ 309562 h 1421606"/>
                <a:gd name="connsiteX6" fmla="*/ 990600 w 1207293"/>
                <a:gd name="connsiteY6" fmla="*/ 297656 h 1421606"/>
                <a:gd name="connsiteX7" fmla="*/ 1028700 w 1207293"/>
                <a:gd name="connsiteY7" fmla="*/ 278606 h 1421606"/>
                <a:gd name="connsiteX8" fmla="*/ 1059656 w 1207293"/>
                <a:gd name="connsiteY8" fmla="*/ 264318 h 1421606"/>
                <a:gd name="connsiteX9" fmla="*/ 1088231 w 1207293"/>
                <a:gd name="connsiteY9" fmla="*/ 250031 h 1421606"/>
                <a:gd name="connsiteX10" fmla="*/ 1097756 w 1207293"/>
                <a:gd name="connsiteY10" fmla="*/ 238125 h 1421606"/>
                <a:gd name="connsiteX11" fmla="*/ 1100137 w 1207293"/>
                <a:gd name="connsiteY11" fmla="*/ 228600 h 1421606"/>
                <a:gd name="connsiteX12" fmla="*/ 1100137 w 1207293"/>
                <a:gd name="connsiteY12" fmla="*/ 211931 h 1421606"/>
                <a:gd name="connsiteX13" fmla="*/ 1095375 w 1207293"/>
                <a:gd name="connsiteY13" fmla="*/ 185737 h 1421606"/>
                <a:gd name="connsiteX14" fmla="*/ 1081087 w 1207293"/>
                <a:gd name="connsiteY14" fmla="*/ 157162 h 1421606"/>
                <a:gd name="connsiteX15" fmla="*/ 1059656 w 1207293"/>
                <a:gd name="connsiteY15" fmla="*/ 133350 h 1421606"/>
                <a:gd name="connsiteX16" fmla="*/ 1031081 w 1207293"/>
                <a:gd name="connsiteY16" fmla="*/ 107156 h 1421606"/>
                <a:gd name="connsiteX17" fmla="*/ 995362 w 1207293"/>
                <a:gd name="connsiteY17" fmla="*/ 83343 h 1421606"/>
                <a:gd name="connsiteX18" fmla="*/ 935831 w 1207293"/>
                <a:gd name="connsiteY18" fmla="*/ 52387 h 1421606"/>
                <a:gd name="connsiteX19" fmla="*/ 862012 w 1207293"/>
                <a:gd name="connsiteY19" fmla="*/ 23812 h 1421606"/>
                <a:gd name="connsiteX20" fmla="*/ 797718 w 1207293"/>
                <a:gd name="connsiteY20" fmla="*/ 0 h 1421606"/>
                <a:gd name="connsiteX21" fmla="*/ 783431 w 1207293"/>
                <a:gd name="connsiteY21" fmla="*/ 0 h 1421606"/>
                <a:gd name="connsiteX22" fmla="*/ 759618 w 1207293"/>
                <a:gd name="connsiteY22" fmla="*/ 14287 h 1421606"/>
                <a:gd name="connsiteX23" fmla="*/ 673893 w 1207293"/>
                <a:gd name="connsiteY23" fmla="*/ 66675 h 1421606"/>
                <a:gd name="connsiteX24" fmla="*/ 585787 w 1207293"/>
                <a:gd name="connsiteY24" fmla="*/ 111918 h 1421606"/>
                <a:gd name="connsiteX25" fmla="*/ 483393 w 1207293"/>
                <a:gd name="connsiteY25" fmla="*/ 159543 h 1421606"/>
                <a:gd name="connsiteX26" fmla="*/ 376237 w 1207293"/>
                <a:gd name="connsiteY26" fmla="*/ 204787 h 1421606"/>
                <a:gd name="connsiteX27" fmla="*/ 285750 w 1207293"/>
                <a:gd name="connsiteY27" fmla="*/ 235743 h 1421606"/>
                <a:gd name="connsiteX28" fmla="*/ 204787 w 1207293"/>
                <a:gd name="connsiteY28" fmla="*/ 261937 h 1421606"/>
                <a:gd name="connsiteX29" fmla="*/ 190500 w 1207293"/>
                <a:gd name="connsiteY29" fmla="*/ 264318 h 1421606"/>
                <a:gd name="connsiteX30" fmla="*/ 166687 w 1207293"/>
                <a:gd name="connsiteY30" fmla="*/ 261937 h 1421606"/>
                <a:gd name="connsiteX31" fmla="*/ 145256 w 1207293"/>
                <a:gd name="connsiteY31" fmla="*/ 257175 h 1421606"/>
                <a:gd name="connsiteX32" fmla="*/ 126206 w 1207293"/>
                <a:gd name="connsiteY32" fmla="*/ 245268 h 1421606"/>
                <a:gd name="connsiteX33" fmla="*/ 114300 w 1207293"/>
                <a:gd name="connsiteY33" fmla="*/ 228600 h 1421606"/>
                <a:gd name="connsiteX34" fmla="*/ 104775 w 1207293"/>
                <a:gd name="connsiteY34" fmla="*/ 204787 h 1421606"/>
                <a:gd name="connsiteX35" fmla="*/ 100012 w 1207293"/>
                <a:gd name="connsiteY35" fmla="*/ 178593 h 1421606"/>
                <a:gd name="connsiteX36" fmla="*/ 100012 w 1207293"/>
                <a:gd name="connsiteY36" fmla="*/ 164306 h 1421606"/>
                <a:gd name="connsiteX37" fmla="*/ 92868 w 1207293"/>
                <a:gd name="connsiteY37" fmla="*/ 147637 h 1421606"/>
                <a:gd name="connsiteX38" fmla="*/ 76200 w 1207293"/>
                <a:gd name="connsiteY38" fmla="*/ 123825 h 1421606"/>
                <a:gd name="connsiteX39" fmla="*/ 64293 w 1207293"/>
                <a:gd name="connsiteY39" fmla="*/ 114300 h 1421606"/>
                <a:gd name="connsiteX40" fmla="*/ 50006 w 1207293"/>
                <a:gd name="connsiteY40" fmla="*/ 116681 h 1421606"/>
                <a:gd name="connsiteX41" fmla="*/ 35718 w 1207293"/>
                <a:gd name="connsiteY41" fmla="*/ 133350 h 1421606"/>
                <a:gd name="connsiteX42" fmla="*/ 23812 w 1207293"/>
                <a:gd name="connsiteY42" fmla="*/ 169068 h 1421606"/>
                <a:gd name="connsiteX43" fmla="*/ 9525 w 1207293"/>
                <a:gd name="connsiteY43" fmla="*/ 209550 h 1421606"/>
                <a:gd name="connsiteX44" fmla="*/ 0 w 1207293"/>
                <a:gd name="connsiteY44" fmla="*/ 250031 h 1421606"/>
                <a:gd name="connsiteX45" fmla="*/ 0 w 1207293"/>
                <a:gd name="connsiteY45" fmla="*/ 288131 h 1421606"/>
                <a:gd name="connsiteX46" fmla="*/ 7143 w 1207293"/>
                <a:gd name="connsiteY46" fmla="*/ 326231 h 1421606"/>
                <a:gd name="connsiteX47" fmla="*/ 14287 w 1207293"/>
                <a:gd name="connsiteY47" fmla="*/ 350043 h 1421606"/>
                <a:gd name="connsiteX48" fmla="*/ 45243 w 1207293"/>
                <a:gd name="connsiteY48" fmla="*/ 409575 h 1421606"/>
                <a:gd name="connsiteX49" fmla="*/ 78581 w 1207293"/>
                <a:gd name="connsiteY49" fmla="*/ 457200 h 1421606"/>
                <a:gd name="connsiteX50" fmla="*/ 97631 w 1207293"/>
                <a:gd name="connsiteY50" fmla="*/ 478631 h 1421606"/>
                <a:gd name="connsiteX51" fmla="*/ 119062 w 1207293"/>
                <a:gd name="connsiteY51" fmla="*/ 497681 h 1421606"/>
                <a:gd name="connsiteX52" fmla="*/ 133350 w 1207293"/>
                <a:gd name="connsiteY52" fmla="*/ 507206 h 1421606"/>
                <a:gd name="connsiteX53" fmla="*/ 157162 w 1207293"/>
                <a:gd name="connsiteY53" fmla="*/ 516731 h 1421606"/>
                <a:gd name="connsiteX54" fmla="*/ 183356 w 1207293"/>
                <a:gd name="connsiteY54" fmla="*/ 519112 h 1421606"/>
                <a:gd name="connsiteX55" fmla="*/ 209550 w 1207293"/>
                <a:gd name="connsiteY55" fmla="*/ 516731 h 1421606"/>
                <a:gd name="connsiteX56" fmla="*/ 230981 w 1207293"/>
                <a:gd name="connsiteY56" fmla="*/ 509587 h 1421606"/>
                <a:gd name="connsiteX57" fmla="*/ 297656 w 1207293"/>
                <a:gd name="connsiteY57" fmla="*/ 471487 h 1421606"/>
                <a:gd name="connsiteX58" fmla="*/ 507206 w 1207293"/>
                <a:gd name="connsiteY58" fmla="*/ 345281 h 1421606"/>
                <a:gd name="connsiteX59" fmla="*/ 678656 w 1207293"/>
                <a:gd name="connsiteY59" fmla="*/ 247650 h 1421606"/>
                <a:gd name="connsiteX60" fmla="*/ 714375 w 1207293"/>
                <a:gd name="connsiteY60" fmla="*/ 228600 h 1421606"/>
                <a:gd name="connsiteX61" fmla="*/ 719137 w 1207293"/>
                <a:gd name="connsiteY61" fmla="*/ 230981 h 1421606"/>
                <a:gd name="connsiteX62" fmla="*/ 681037 w 1207293"/>
                <a:gd name="connsiteY62" fmla="*/ 338137 h 1421606"/>
                <a:gd name="connsiteX63" fmla="*/ 600075 w 1207293"/>
                <a:gd name="connsiteY63" fmla="*/ 545306 h 1421606"/>
                <a:gd name="connsiteX64" fmla="*/ 531018 w 1207293"/>
                <a:gd name="connsiteY64" fmla="*/ 719137 h 1421606"/>
                <a:gd name="connsiteX65" fmla="*/ 500062 w 1207293"/>
                <a:gd name="connsiteY65" fmla="*/ 797718 h 1421606"/>
                <a:gd name="connsiteX66" fmla="*/ 490537 w 1207293"/>
                <a:gd name="connsiteY66" fmla="*/ 814387 h 1421606"/>
                <a:gd name="connsiteX67" fmla="*/ 481012 w 1207293"/>
                <a:gd name="connsiteY67" fmla="*/ 828675 h 1421606"/>
                <a:gd name="connsiteX68" fmla="*/ 473868 w 1207293"/>
                <a:gd name="connsiteY68" fmla="*/ 845343 h 1421606"/>
                <a:gd name="connsiteX69" fmla="*/ 471487 w 1207293"/>
                <a:gd name="connsiteY69" fmla="*/ 854868 h 1421606"/>
                <a:gd name="connsiteX70" fmla="*/ 476250 w 1207293"/>
                <a:gd name="connsiteY70" fmla="*/ 873918 h 1421606"/>
                <a:gd name="connsiteX71" fmla="*/ 483393 w 1207293"/>
                <a:gd name="connsiteY71" fmla="*/ 888206 h 1421606"/>
                <a:gd name="connsiteX72" fmla="*/ 500062 w 1207293"/>
                <a:gd name="connsiteY72" fmla="*/ 902493 h 1421606"/>
                <a:gd name="connsiteX73" fmla="*/ 528637 w 1207293"/>
                <a:gd name="connsiteY73" fmla="*/ 919162 h 1421606"/>
                <a:gd name="connsiteX74" fmla="*/ 600075 w 1207293"/>
                <a:gd name="connsiteY74" fmla="*/ 985837 h 1421606"/>
                <a:gd name="connsiteX75" fmla="*/ 719137 w 1207293"/>
                <a:gd name="connsiteY75" fmla="*/ 1092993 h 1421606"/>
                <a:gd name="connsiteX76" fmla="*/ 769143 w 1207293"/>
                <a:gd name="connsiteY76" fmla="*/ 1138237 h 1421606"/>
                <a:gd name="connsiteX77" fmla="*/ 785812 w 1207293"/>
                <a:gd name="connsiteY77" fmla="*/ 1154906 h 1421606"/>
                <a:gd name="connsiteX78" fmla="*/ 1123950 w 1207293"/>
                <a:gd name="connsiteY78" fmla="*/ 1421606 h 1421606"/>
                <a:gd name="connsiteX79" fmla="*/ 1154906 w 1207293"/>
                <a:gd name="connsiteY79" fmla="*/ 1414462 h 1421606"/>
                <a:gd name="connsiteX80" fmla="*/ 1190625 w 1207293"/>
                <a:gd name="connsiteY80" fmla="*/ 1390650 h 1421606"/>
                <a:gd name="connsiteX81" fmla="*/ 1202531 w 1207293"/>
                <a:gd name="connsiteY81" fmla="*/ 1371600 h 1421606"/>
                <a:gd name="connsiteX82" fmla="*/ 1207293 w 1207293"/>
                <a:gd name="connsiteY82" fmla="*/ 1354931 h 1421606"/>
                <a:gd name="connsiteX83" fmla="*/ 1202531 w 1207293"/>
                <a:gd name="connsiteY83" fmla="*/ 1333500 h 1421606"/>
                <a:gd name="connsiteX84" fmla="*/ 1173956 w 1207293"/>
                <a:gd name="connsiteY84" fmla="*/ 1288256 h 1421606"/>
                <a:gd name="connsiteX85" fmla="*/ 1114425 w 1207293"/>
                <a:gd name="connsiteY85" fmla="*/ 1200150 h 1421606"/>
                <a:gd name="connsiteX86" fmla="*/ 1047750 w 1207293"/>
                <a:gd name="connsiteY86" fmla="*/ 1119187 h 1421606"/>
                <a:gd name="connsiteX87" fmla="*/ 1007268 w 1207293"/>
                <a:gd name="connsiteY87" fmla="*/ 1081087 h 1421606"/>
                <a:gd name="connsiteX88" fmla="*/ 983456 w 1207293"/>
                <a:gd name="connsiteY88" fmla="*/ 1062037 h 1421606"/>
                <a:gd name="connsiteX89" fmla="*/ 931068 w 1207293"/>
                <a:gd name="connsiteY89" fmla="*/ 1028700 h 1421606"/>
                <a:gd name="connsiteX90" fmla="*/ 854868 w 1207293"/>
                <a:gd name="connsiteY90" fmla="*/ 988218 h 1421606"/>
                <a:gd name="connsiteX91" fmla="*/ 757237 w 1207293"/>
                <a:gd name="connsiteY91" fmla="*/ 938212 h 1421606"/>
                <a:gd name="connsiteX92" fmla="*/ 657225 w 1207293"/>
                <a:gd name="connsiteY92" fmla="*/ 890587 h 1421606"/>
                <a:gd name="connsiteX93" fmla="*/ 597693 w 1207293"/>
                <a:gd name="connsiteY93" fmla="*/ 862012 h 1421606"/>
                <a:gd name="connsiteX94" fmla="*/ 588168 w 1207293"/>
                <a:gd name="connsiteY94" fmla="*/ 854868 h 1421606"/>
                <a:gd name="connsiteX95" fmla="*/ 581025 w 1207293"/>
                <a:gd name="connsiteY95" fmla="*/ 838200 h 1421606"/>
                <a:gd name="connsiteX96" fmla="*/ 581025 w 1207293"/>
                <a:gd name="connsiteY96" fmla="*/ 826293 h 1421606"/>
                <a:gd name="connsiteX97" fmla="*/ 583406 w 1207293"/>
                <a:gd name="connsiteY97" fmla="*/ 809625 h 1421606"/>
                <a:gd name="connsiteX98" fmla="*/ 595312 w 1207293"/>
                <a:gd name="connsiteY98" fmla="*/ 788193 h 1421606"/>
                <a:gd name="connsiteX99" fmla="*/ 676275 w 1207293"/>
                <a:gd name="connsiteY99" fmla="*/ 688181 h 1421606"/>
                <a:gd name="connsiteX100" fmla="*/ 783431 w 1207293"/>
                <a:gd name="connsiteY100" fmla="*/ 547687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207293" h="1421606">
                  <a:moveTo>
                    <a:pt x="783431" y="547687"/>
                  </a:moveTo>
                  <a:lnTo>
                    <a:pt x="866775" y="438150"/>
                  </a:lnTo>
                  <a:lnTo>
                    <a:pt x="904875" y="390525"/>
                  </a:lnTo>
                  <a:lnTo>
                    <a:pt x="931068" y="352425"/>
                  </a:lnTo>
                  <a:lnTo>
                    <a:pt x="950118" y="328612"/>
                  </a:lnTo>
                  <a:lnTo>
                    <a:pt x="971550" y="309562"/>
                  </a:lnTo>
                  <a:lnTo>
                    <a:pt x="990600" y="297656"/>
                  </a:lnTo>
                  <a:lnTo>
                    <a:pt x="1028700" y="278606"/>
                  </a:lnTo>
                  <a:lnTo>
                    <a:pt x="1059656" y="264318"/>
                  </a:lnTo>
                  <a:lnTo>
                    <a:pt x="1088231" y="250031"/>
                  </a:lnTo>
                  <a:lnTo>
                    <a:pt x="1097756" y="238125"/>
                  </a:lnTo>
                  <a:lnTo>
                    <a:pt x="1100137" y="228600"/>
                  </a:lnTo>
                  <a:lnTo>
                    <a:pt x="1100137" y="211931"/>
                  </a:lnTo>
                  <a:lnTo>
                    <a:pt x="1095375" y="185737"/>
                  </a:lnTo>
                  <a:lnTo>
                    <a:pt x="1081087" y="157162"/>
                  </a:lnTo>
                  <a:lnTo>
                    <a:pt x="1059656" y="133350"/>
                  </a:lnTo>
                  <a:lnTo>
                    <a:pt x="1031081" y="107156"/>
                  </a:lnTo>
                  <a:lnTo>
                    <a:pt x="995362" y="83343"/>
                  </a:lnTo>
                  <a:lnTo>
                    <a:pt x="935831" y="52387"/>
                  </a:lnTo>
                  <a:lnTo>
                    <a:pt x="862012" y="23812"/>
                  </a:lnTo>
                  <a:lnTo>
                    <a:pt x="797718" y="0"/>
                  </a:lnTo>
                  <a:lnTo>
                    <a:pt x="783431" y="0"/>
                  </a:lnTo>
                  <a:lnTo>
                    <a:pt x="759618" y="14287"/>
                  </a:lnTo>
                  <a:lnTo>
                    <a:pt x="673893" y="66675"/>
                  </a:lnTo>
                  <a:lnTo>
                    <a:pt x="585787" y="111918"/>
                  </a:lnTo>
                  <a:lnTo>
                    <a:pt x="483393" y="159543"/>
                  </a:lnTo>
                  <a:lnTo>
                    <a:pt x="376237" y="204787"/>
                  </a:lnTo>
                  <a:lnTo>
                    <a:pt x="285750" y="235743"/>
                  </a:lnTo>
                  <a:lnTo>
                    <a:pt x="204787" y="261937"/>
                  </a:lnTo>
                  <a:lnTo>
                    <a:pt x="190500" y="264318"/>
                  </a:lnTo>
                  <a:lnTo>
                    <a:pt x="166687" y="261937"/>
                  </a:lnTo>
                  <a:lnTo>
                    <a:pt x="145256" y="257175"/>
                  </a:lnTo>
                  <a:lnTo>
                    <a:pt x="126206" y="245268"/>
                  </a:lnTo>
                  <a:lnTo>
                    <a:pt x="114300" y="228600"/>
                  </a:lnTo>
                  <a:lnTo>
                    <a:pt x="104775" y="204787"/>
                  </a:lnTo>
                  <a:lnTo>
                    <a:pt x="100012" y="178593"/>
                  </a:lnTo>
                  <a:lnTo>
                    <a:pt x="100012" y="164306"/>
                  </a:lnTo>
                  <a:lnTo>
                    <a:pt x="92868" y="147637"/>
                  </a:lnTo>
                  <a:lnTo>
                    <a:pt x="76200" y="123825"/>
                  </a:lnTo>
                  <a:lnTo>
                    <a:pt x="64293" y="114300"/>
                  </a:lnTo>
                  <a:lnTo>
                    <a:pt x="50006" y="116681"/>
                  </a:lnTo>
                  <a:lnTo>
                    <a:pt x="35718" y="133350"/>
                  </a:lnTo>
                  <a:lnTo>
                    <a:pt x="23812" y="169068"/>
                  </a:lnTo>
                  <a:lnTo>
                    <a:pt x="9525" y="209550"/>
                  </a:lnTo>
                  <a:lnTo>
                    <a:pt x="0" y="250031"/>
                  </a:lnTo>
                  <a:lnTo>
                    <a:pt x="0" y="288131"/>
                  </a:lnTo>
                  <a:lnTo>
                    <a:pt x="7143" y="326231"/>
                  </a:lnTo>
                  <a:lnTo>
                    <a:pt x="14287" y="350043"/>
                  </a:lnTo>
                  <a:lnTo>
                    <a:pt x="45243" y="409575"/>
                  </a:lnTo>
                  <a:lnTo>
                    <a:pt x="78581" y="457200"/>
                  </a:lnTo>
                  <a:lnTo>
                    <a:pt x="97631" y="478631"/>
                  </a:lnTo>
                  <a:lnTo>
                    <a:pt x="119062" y="497681"/>
                  </a:lnTo>
                  <a:lnTo>
                    <a:pt x="133350" y="507206"/>
                  </a:lnTo>
                  <a:lnTo>
                    <a:pt x="157162" y="516731"/>
                  </a:lnTo>
                  <a:lnTo>
                    <a:pt x="183356" y="519112"/>
                  </a:lnTo>
                  <a:lnTo>
                    <a:pt x="209550" y="516731"/>
                  </a:lnTo>
                  <a:lnTo>
                    <a:pt x="230981" y="509587"/>
                  </a:lnTo>
                  <a:lnTo>
                    <a:pt x="297656" y="471487"/>
                  </a:lnTo>
                  <a:lnTo>
                    <a:pt x="507206" y="345281"/>
                  </a:lnTo>
                  <a:lnTo>
                    <a:pt x="678656" y="247650"/>
                  </a:lnTo>
                  <a:lnTo>
                    <a:pt x="714375" y="228600"/>
                  </a:lnTo>
                  <a:lnTo>
                    <a:pt x="719137" y="230981"/>
                  </a:lnTo>
                  <a:lnTo>
                    <a:pt x="681037" y="338137"/>
                  </a:lnTo>
                  <a:lnTo>
                    <a:pt x="600075" y="545306"/>
                  </a:lnTo>
                  <a:lnTo>
                    <a:pt x="531018" y="719137"/>
                  </a:lnTo>
                  <a:lnTo>
                    <a:pt x="500062" y="797718"/>
                  </a:lnTo>
                  <a:lnTo>
                    <a:pt x="490537" y="814387"/>
                  </a:lnTo>
                  <a:lnTo>
                    <a:pt x="481012" y="828675"/>
                  </a:lnTo>
                  <a:lnTo>
                    <a:pt x="473868" y="845343"/>
                  </a:lnTo>
                  <a:lnTo>
                    <a:pt x="471487" y="854868"/>
                  </a:lnTo>
                  <a:lnTo>
                    <a:pt x="476250" y="873918"/>
                  </a:lnTo>
                  <a:lnTo>
                    <a:pt x="483393" y="888206"/>
                  </a:lnTo>
                  <a:lnTo>
                    <a:pt x="500062" y="902493"/>
                  </a:lnTo>
                  <a:lnTo>
                    <a:pt x="528637" y="919162"/>
                  </a:lnTo>
                  <a:lnTo>
                    <a:pt x="600075" y="985837"/>
                  </a:lnTo>
                  <a:lnTo>
                    <a:pt x="719137" y="1092993"/>
                  </a:lnTo>
                  <a:lnTo>
                    <a:pt x="769143" y="1138237"/>
                  </a:lnTo>
                  <a:lnTo>
                    <a:pt x="785812" y="1154906"/>
                  </a:lnTo>
                  <a:lnTo>
                    <a:pt x="1123950" y="1421606"/>
                  </a:lnTo>
                  <a:lnTo>
                    <a:pt x="1154906" y="1414462"/>
                  </a:lnTo>
                  <a:lnTo>
                    <a:pt x="1190625" y="1390650"/>
                  </a:lnTo>
                  <a:lnTo>
                    <a:pt x="1202531" y="1371600"/>
                  </a:lnTo>
                  <a:lnTo>
                    <a:pt x="1207293" y="1354931"/>
                  </a:lnTo>
                  <a:lnTo>
                    <a:pt x="1202531" y="1333500"/>
                  </a:lnTo>
                  <a:lnTo>
                    <a:pt x="1173956" y="1288256"/>
                  </a:lnTo>
                  <a:lnTo>
                    <a:pt x="1114425" y="1200150"/>
                  </a:lnTo>
                  <a:lnTo>
                    <a:pt x="1047750" y="1119187"/>
                  </a:lnTo>
                  <a:lnTo>
                    <a:pt x="1007268" y="1081087"/>
                  </a:lnTo>
                  <a:lnTo>
                    <a:pt x="983456" y="1062037"/>
                  </a:lnTo>
                  <a:lnTo>
                    <a:pt x="931068" y="1028700"/>
                  </a:lnTo>
                  <a:lnTo>
                    <a:pt x="854868" y="988218"/>
                  </a:lnTo>
                  <a:lnTo>
                    <a:pt x="757237" y="938212"/>
                  </a:lnTo>
                  <a:lnTo>
                    <a:pt x="657225" y="890587"/>
                  </a:lnTo>
                  <a:lnTo>
                    <a:pt x="597693" y="862012"/>
                  </a:lnTo>
                  <a:lnTo>
                    <a:pt x="588168" y="854868"/>
                  </a:lnTo>
                  <a:lnTo>
                    <a:pt x="581025" y="838200"/>
                  </a:lnTo>
                  <a:lnTo>
                    <a:pt x="581025" y="826293"/>
                  </a:lnTo>
                  <a:lnTo>
                    <a:pt x="583406" y="809625"/>
                  </a:lnTo>
                  <a:lnTo>
                    <a:pt x="595312" y="788193"/>
                  </a:lnTo>
                  <a:lnTo>
                    <a:pt x="676275" y="688181"/>
                  </a:lnTo>
                  <a:lnTo>
                    <a:pt x="783431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D02C75A5-0508-864C-BEF9-88CE5B5ACDA6}"/>
                </a:ext>
              </a:extLst>
            </p:cNvPr>
            <p:cNvSpPr/>
            <p:nvPr/>
          </p:nvSpPr>
          <p:spPr>
            <a:xfrm rot="16200000">
              <a:off x="5106194" y="3115469"/>
              <a:ext cx="2840037" cy="930275"/>
            </a:xfrm>
            <a:custGeom>
              <a:avLst/>
              <a:gdLst>
                <a:gd name="connsiteX0" fmla="*/ 1724025 w 2840831"/>
                <a:gd name="connsiteY0" fmla="*/ 452437 h 931068"/>
                <a:gd name="connsiteX1" fmla="*/ 1997868 w 2840831"/>
                <a:gd name="connsiteY1" fmla="*/ 500062 h 931068"/>
                <a:gd name="connsiteX2" fmla="*/ 2243137 w 2840831"/>
                <a:gd name="connsiteY2" fmla="*/ 538162 h 931068"/>
                <a:gd name="connsiteX3" fmla="*/ 2402681 w 2840831"/>
                <a:gd name="connsiteY3" fmla="*/ 559593 h 931068"/>
                <a:gd name="connsiteX4" fmla="*/ 2509837 w 2840831"/>
                <a:gd name="connsiteY4" fmla="*/ 571500 h 931068"/>
                <a:gd name="connsiteX5" fmla="*/ 2571750 w 2840831"/>
                <a:gd name="connsiteY5" fmla="*/ 576262 h 931068"/>
                <a:gd name="connsiteX6" fmla="*/ 2678906 w 2840831"/>
                <a:gd name="connsiteY6" fmla="*/ 581025 h 931068"/>
                <a:gd name="connsiteX7" fmla="*/ 2738437 w 2840831"/>
                <a:gd name="connsiteY7" fmla="*/ 578643 h 931068"/>
                <a:gd name="connsiteX8" fmla="*/ 2764631 w 2840831"/>
                <a:gd name="connsiteY8" fmla="*/ 573881 h 931068"/>
                <a:gd name="connsiteX9" fmla="*/ 2790825 w 2840831"/>
                <a:gd name="connsiteY9" fmla="*/ 564356 h 931068"/>
                <a:gd name="connsiteX10" fmla="*/ 2819400 w 2840831"/>
                <a:gd name="connsiteY10" fmla="*/ 540543 h 931068"/>
                <a:gd name="connsiteX11" fmla="*/ 2838450 w 2840831"/>
                <a:gd name="connsiteY11" fmla="*/ 514350 h 931068"/>
                <a:gd name="connsiteX12" fmla="*/ 2840831 w 2840831"/>
                <a:gd name="connsiteY12" fmla="*/ 447675 h 931068"/>
                <a:gd name="connsiteX13" fmla="*/ 2795587 w 2840831"/>
                <a:gd name="connsiteY13" fmla="*/ 931068 h 931068"/>
                <a:gd name="connsiteX14" fmla="*/ 2767012 w 2840831"/>
                <a:gd name="connsiteY14" fmla="*/ 900112 h 931068"/>
                <a:gd name="connsiteX15" fmla="*/ 2752725 w 2840831"/>
                <a:gd name="connsiteY15" fmla="*/ 885825 h 931068"/>
                <a:gd name="connsiteX16" fmla="*/ 2733675 w 2840831"/>
                <a:gd name="connsiteY16" fmla="*/ 876300 h 931068"/>
                <a:gd name="connsiteX17" fmla="*/ 2693193 w 2840831"/>
                <a:gd name="connsiteY17" fmla="*/ 869156 h 931068"/>
                <a:gd name="connsiteX18" fmla="*/ 2488406 w 2840831"/>
                <a:gd name="connsiteY18" fmla="*/ 833437 h 931068"/>
                <a:gd name="connsiteX19" fmla="*/ 2178843 w 2840831"/>
                <a:gd name="connsiteY19" fmla="*/ 776287 h 931068"/>
                <a:gd name="connsiteX20" fmla="*/ 1852612 w 2840831"/>
                <a:gd name="connsiteY20" fmla="*/ 714375 h 931068"/>
                <a:gd name="connsiteX21" fmla="*/ 1538287 w 2840831"/>
                <a:gd name="connsiteY21" fmla="*/ 652462 h 931068"/>
                <a:gd name="connsiteX22" fmla="*/ 1288256 w 2840831"/>
                <a:gd name="connsiteY22" fmla="*/ 597693 h 931068"/>
                <a:gd name="connsiteX23" fmla="*/ 1114425 w 2840831"/>
                <a:gd name="connsiteY23" fmla="*/ 559593 h 931068"/>
                <a:gd name="connsiteX24" fmla="*/ 981075 w 2840831"/>
                <a:gd name="connsiteY24" fmla="*/ 528637 h 931068"/>
                <a:gd name="connsiteX25" fmla="*/ 804862 w 2840831"/>
                <a:gd name="connsiteY25" fmla="*/ 483393 h 931068"/>
                <a:gd name="connsiteX26" fmla="*/ 673893 w 2840831"/>
                <a:gd name="connsiteY26" fmla="*/ 445293 h 931068"/>
                <a:gd name="connsiteX27" fmla="*/ 550068 w 2840831"/>
                <a:gd name="connsiteY27" fmla="*/ 404812 h 931068"/>
                <a:gd name="connsiteX28" fmla="*/ 404812 w 2840831"/>
                <a:gd name="connsiteY28" fmla="*/ 350043 h 931068"/>
                <a:gd name="connsiteX29" fmla="*/ 302418 w 2840831"/>
                <a:gd name="connsiteY29" fmla="*/ 302418 h 931068"/>
                <a:gd name="connsiteX30" fmla="*/ 214312 w 2840831"/>
                <a:gd name="connsiteY30" fmla="*/ 257175 h 931068"/>
                <a:gd name="connsiteX31" fmla="*/ 123825 w 2840831"/>
                <a:gd name="connsiteY31" fmla="*/ 200025 h 931068"/>
                <a:gd name="connsiteX32" fmla="*/ 76200 w 2840831"/>
                <a:gd name="connsiteY32" fmla="*/ 161925 h 931068"/>
                <a:gd name="connsiteX33" fmla="*/ 33337 w 2840831"/>
                <a:gd name="connsiteY33" fmla="*/ 126206 h 931068"/>
                <a:gd name="connsiteX34" fmla="*/ 11906 w 2840831"/>
                <a:gd name="connsiteY34" fmla="*/ 102393 h 931068"/>
                <a:gd name="connsiteX35" fmla="*/ 0 w 2840831"/>
                <a:gd name="connsiteY35" fmla="*/ 80962 h 931068"/>
                <a:gd name="connsiteX36" fmla="*/ 0 w 2840831"/>
                <a:gd name="connsiteY36" fmla="*/ 57150 h 931068"/>
                <a:gd name="connsiteX37" fmla="*/ 2381 w 2840831"/>
                <a:gd name="connsiteY37" fmla="*/ 42862 h 931068"/>
                <a:gd name="connsiteX38" fmla="*/ 9525 w 2840831"/>
                <a:gd name="connsiteY38" fmla="*/ 28575 h 931068"/>
                <a:gd name="connsiteX39" fmla="*/ 28575 w 2840831"/>
                <a:gd name="connsiteY39" fmla="*/ 11906 h 931068"/>
                <a:gd name="connsiteX40" fmla="*/ 54768 w 2840831"/>
                <a:gd name="connsiteY40" fmla="*/ 0 h 931068"/>
                <a:gd name="connsiteX41" fmla="*/ 516731 w 2840831"/>
                <a:gd name="connsiteY41" fmla="*/ 78581 h 931068"/>
                <a:gd name="connsiteX42" fmla="*/ 557212 w 2840831"/>
                <a:gd name="connsiteY42" fmla="*/ 107156 h 931068"/>
                <a:gd name="connsiteX43" fmla="*/ 623887 w 2840831"/>
                <a:gd name="connsiteY43" fmla="*/ 138112 h 931068"/>
                <a:gd name="connsiteX44" fmla="*/ 754856 w 2840831"/>
                <a:gd name="connsiteY44" fmla="*/ 192881 h 931068"/>
                <a:gd name="connsiteX45" fmla="*/ 962025 w 2840831"/>
                <a:gd name="connsiteY45" fmla="*/ 264318 h 931068"/>
                <a:gd name="connsiteX46" fmla="*/ 1109662 w 2840831"/>
                <a:gd name="connsiteY46" fmla="*/ 309562 h 931068"/>
                <a:gd name="connsiteX47" fmla="*/ 1321593 w 2840831"/>
                <a:gd name="connsiteY47" fmla="*/ 366712 h 931068"/>
                <a:gd name="connsiteX48" fmla="*/ 1593056 w 2840831"/>
                <a:gd name="connsiteY48" fmla="*/ 428625 h 931068"/>
                <a:gd name="connsiteX49" fmla="*/ 1724025 w 2840831"/>
                <a:gd name="connsiteY49" fmla="*/ 452437 h 93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40831" h="931068">
                  <a:moveTo>
                    <a:pt x="1724025" y="452437"/>
                  </a:moveTo>
                  <a:lnTo>
                    <a:pt x="1997868" y="500062"/>
                  </a:lnTo>
                  <a:lnTo>
                    <a:pt x="2243137" y="538162"/>
                  </a:lnTo>
                  <a:lnTo>
                    <a:pt x="2402681" y="559593"/>
                  </a:lnTo>
                  <a:lnTo>
                    <a:pt x="2509837" y="571500"/>
                  </a:lnTo>
                  <a:lnTo>
                    <a:pt x="2571750" y="576262"/>
                  </a:lnTo>
                  <a:lnTo>
                    <a:pt x="2678906" y="581025"/>
                  </a:lnTo>
                  <a:lnTo>
                    <a:pt x="2738437" y="578643"/>
                  </a:lnTo>
                  <a:lnTo>
                    <a:pt x="2764631" y="573881"/>
                  </a:lnTo>
                  <a:lnTo>
                    <a:pt x="2790825" y="564356"/>
                  </a:lnTo>
                  <a:lnTo>
                    <a:pt x="2819400" y="540543"/>
                  </a:lnTo>
                  <a:lnTo>
                    <a:pt x="2838450" y="514350"/>
                  </a:lnTo>
                  <a:cubicBezTo>
                    <a:pt x="2839244" y="492125"/>
                    <a:pt x="2840037" y="469900"/>
                    <a:pt x="2840831" y="447675"/>
                  </a:cubicBezTo>
                  <a:lnTo>
                    <a:pt x="2795587" y="931068"/>
                  </a:lnTo>
                  <a:lnTo>
                    <a:pt x="2767012" y="900112"/>
                  </a:lnTo>
                  <a:lnTo>
                    <a:pt x="2752725" y="885825"/>
                  </a:lnTo>
                  <a:lnTo>
                    <a:pt x="2733675" y="876300"/>
                  </a:lnTo>
                  <a:lnTo>
                    <a:pt x="2693193" y="869156"/>
                  </a:lnTo>
                  <a:lnTo>
                    <a:pt x="2488406" y="833437"/>
                  </a:lnTo>
                  <a:lnTo>
                    <a:pt x="2178843" y="776287"/>
                  </a:lnTo>
                  <a:lnTo>
                    <a:pt x="1852612" y="714375"/>
                  </a:lnTo>
                  <a:lnTo>
                    <a:pt x="1538287" y="652462"/>
                  </a:lnTo>
                  <a:lnTo>
                    <a:pt x="1288256" y="597693"/>
                  </a:lnTo>
                  <a:lnTo>
                    <a:pt x="1114425" y="559593"/>
                  </a:lnTo>
                  <a:lnTo>
                    <a:pt x="981075" y="528637"/>
                  </a:lnTo>
                  <a:lnTo>
                    <a:pt x="804862" y="483393"/>
                  </a:lnTo>
                  <a:lnTo>
                    <a:pt x="673893" y="445293"/>
                  </a:lnTo>
                  <a:lnTo>
                    <a:pt x="550068" y="404812"/>
                  </a:lnTo>
                  <a:lnTo>
                    <a:pt x="404812" y="350043"/>
                  </a:lnTo>
                  <a:lnTo>
                    <a:pt x="302418" y="302418"/>
                  </a:lnTo>
                  <a:lnTo>
                    <a:pt x="214312" y="257175"/>
                  </a:lnTo>
                  <a:lnTo>
                    <a:pt x="123825" y="200025"/>
                  </a:lnTo>
                  <a:lnTo>
                    <a:pt x="76200" y="161925"/>
                  </a:lnTo>
                  <a:lnTo>
                    <a:pt x="33337" y="126206"/>
                  </a:lnTo>
                  <a:lnTo>
                    <a:pt x="11906" y="102393"/>
                  </a:lnTo>
                  <a:lnTo>
                    <a:pt x="0" y="80962"/>
                  </a:lnTo>
                  <a:lnTo>
                    <a:pt x="0" y="57150"/>
                  </a:lnTo>
                  <a:lnTo>
                    <a:pt x="2381" y="42862"/>
                  </a:lnTo>
                  <a:lnTo>
                    <a:pt x="9525" y="28575"/>
                  </a:lnTo>
                  <a:lnTo>
                    <a:pt x="28575" y="11906"/>
                  </a:lnTo>
                  <a:lnTo>
                    <a:pt x="54768" y="0"/>
                  </a:lnTo>
                  <a:lnTo>
                    <a:pt x="516731" y="78581"/>
                  </a:lnTo>
                  <a:lnTo>
                    <a:pt x="557212" y="107156"/>
                  </a:lnTo>
                  <a:lnTo>
                    <a:pt x="623887" y="138112"/>
                  </a:lnTo>
                  <a:lnTo>
                    <a:pt x="754856" y="192881"/>
                  </a:lnTo>
                  <a:lnTo>
                    <a:pt x="962025" y="264318"/>
                  </a:lnTo>
                  <a:lnTo>
                    <a:pt x="1109662" y="309562"/>
                  </a:lnTo>
                  <a:lnTo>
                    <a:pt x="1321593" y="366712"/>
                  </a:lnTo>
                  <a:lnTo>
                    <a:pt x="1593056" y="428625"/>
                  </a:lnTo>
                  <a:lnTo>
                    <a:pt x="1724025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1A0DA2D-F0B7-F543-9F6C-76D1CF43B5F4}"/>
                </a:ext>
              </a:extLst>
            </p:cNvPr>
            <p:cNvSpPr/>
            <p:nvPr/>
          </p:nvSpPr>
          <p:spPr>
            <a:xfrm>
              <a:off x="5421313" y="4370388"/>
              <a:ext cx="752475" cy="603250"/>
            </a:xfrm>
            <a:custGeom>
              <a:avLst/>
              <a:gdLst>
                <a:gd name="connsiteX0" fmla="*/ 247650 w 752475"/>
                <a:gd name="connsiteY0" fmla="*/ 97631 h 604837"/>
                <a:gd name="connsiteX1" fmla="*/ 426244 w 752475"/>
                <a:gd name="connsiteY1" fmla="*/ 157162 h 604837"/>
                <a:gd name="connsiteX2" fmla="*/ 483394 w 752475"/>
                <a:gd name="connsiteY2" fmla="*/ 176212 h 604837"/>
                <a:gd name="connsiteX3" fmla="*/ 523875 w 752475"/>
                <a:gd name="connsiteY3" fmla="*/ 185737 h 604837"/>
                <a:gd name="connsiteX4" fmla="*/ 564357 w 752475"/>
                <a:gd name="connsiteY4" fmla="*/ 188119 h 604837"/>
                <a:gd name="connsiteX5" fmla="*/ 604838 w 752475"/>
                <a:gd name="connsiteY5" fmla="*/ 178594 h 604837"/>
                <a:gd name="connsiteX6" fmla="*/ 645319 w 752475"/>
                <a:gd name="connsiteY6" fmla="*/ 161925 h 604837"/>
                <a:gd name="connsiteX7" fmla="*/ 683419 w 752475"/>
                <a:gd name="connsiteY7" fmla="*/ 140494 h 604837"/>
                <a:gd name="connsiteX8" fmla="*/ 719138 w 752475"/>
                <a:gd name="connsiteY8" fmla="*/ 111919 h 604837"/>
                <a:gd name="connsiteX9" fmla="*/ 752475 w 752475"/>
                <a:gd name="connsiteY9" fmla="*/ 61912 h 604837"/>
                <a:gd name="connsiteX10" fmla="*/ 654844 w 752475"/>
                <a:gd name="connsiteY10" fmla="*/ 604837 h 604837"/>
                <a:gd name="connsiteX11" fmla="*/ 635794 w 752475"/>
                <a:gd name="connsiteY11" fmla="*/ 573881 h 604837"/>
                <a:gd name="connsiteX12" fmla="*/ 626269 w 752475"/>
                <a:gd name="connsiteY12" fmla="*/ 547687 h 604837"/>
                <a:gd name="connsiteX13" fmla="*/ 602457 w 752475"/>
                <a:gd name="connsiteY13" fmla="*/ 504825 h 604837"/>
                <a:gd name="connsiteX14" fmla="*/ 578644 w 752475"/>
                <a:gd name="connsiteY14" fmla="*/ 476250 h 604837"/>
                <a:gd name="connsiteX15" fmla="*/ 545307 w 752475"/>
                <a:gd name="connsiteY15" fmla="*/ 440531 h 604837"/>
                <a:gd name="connsiteX16" fmla="*/ 483394 w 752475"/>
                <a:gd name="connsiteY16" fmla="*/ 392906 h 604837"/>
                <a:gd name="connsiteX17" fmla="*/ 400050 w 752475"/>
                <a:gd name="connsiteY17" fmla="*/ 323850 h 604837"/>
                <a:gd name="connsiteX18" fmla="*/ 283369 w 752475"/>
                <a:gd name="connsiteY18" fmla="*/ 235744 h 604837"/>
                <a:gd name="connsiteX19" fmla="*/ 185738 w 752475"/>
                <a:gd name="connsiteY19" fmla="*/ 166687 h 604837"/>
                <a:gd name="connsiteX20" fmla="*/ 61913 w 752475"/>
                <a:gd name="connsiteY20" fmla="*/ 92869 h 604837"/>
                <a:gd name="connsiteX21" fmla="*/ 21432 w 752475"/>
                <a:gd name="connsiteY21" fmla="*/ 71437 h 604837"/>
                <a:gd name="connsiteX22" fmla="*/ 9525 w 752475"/>
                <a:gd name="connsiteY22" fmla="*/ 59531 h 604837"/>
                <a:gd name="connsiteX23" fmla="*/ 0 w 752475"/>
                <a:gd name="connsiteY23" fmla="*/ 33337 h 604837"/>
                <a:gd name="connsiteX24" fmla="*/ 0 w 752475"/>
                <a:gd name="connsiteY24" fmla="*/ 19050 h 604837"/>
                <a:gd name="connsiteX25" fmla="*/ 4763 w 752475"/>
                <a:gd name="connsiteY25" fmla="*/ 7144 h 604837"/>
                <a:gd name="connsiteX26" fmla="*/ 16669 w 752475"/>
                <a:gd name="connsiteY26" fmla="*/ 0 h 604837"/>
                <a:gd name="connsiteX27" fmla="*/ 47625 w 752475"/>
                <a:gd name="connsiteY27" fmla="*/ 11906 h 604837"/>
                <a:gd name="connsiteX28" fmla="*/ 128588 w 752475"/>
                <a:gd name="connsiteY28" fmla="*/ 50006 h 604837"/>
                <a:gd name="connsiteX29" fmla="*/ 247650 w 752475"/>
                <a:gd name="connsiteY29" fmla="*/ 9763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52475" h="604837">
                  <a:moveTo>
                    <a:pt x="247650" y="97631"/>
                  </a:moveTo>
                  <a:lnTo>
                    <a:pt x="426244" y="157162"/>
                  </a:lnTo>
                  <a:lnTo>
                    <a:pt x="483394" y="176212"/>
                  </a:lnTo>
                  <a:lnTo>
                    <a:pt x="523875" y="185737"/>
                  </a:lnTo>
                  <a:lnTo>
                    <a:pt x="564357" y="188119"/>
                  </a:lnTo>
                  <a:lnTo>
                    <a:pt x="604838" y="178594"/>
                  </a:lnTo>
                  <a:lnTo>
                    <a:pt x="645319" y="161925"/>
                  </a:lnTo>
                  <a:lnTo>
                    <a:pt x="683419" y="140494"/>
                  </a:lnTo>
                  <a:lnTo>
                    <a:pt x="719138" y="111919"/>
                  </a:lnTo>
                  <a:lnTo>
                    <a:pt x="752475" y="61912"/>
                  </a:lnTo>
                  <a:lnTo>
                    <a:pt x="654844" y="604837"/>
                  </a:lnTo>
                  <a:lnTo>
                    <a:pt x="635794" y="573881"/>
                  </a:lnTo>
                  <a:lnTo>
                    <a:pt x="626269" y="547687"/>
                  </a:lnTo>
                  <a:lnTo>
                    <a:pt x="602457" y="504825"/>
                  </a:lnTo>
                  <a:lnTo>
                    <a:pt x="578644" y="476250"/>
                  </a:lnTo>
                  <a:lnTo>
                    <a:pt x="545307" y="440531"/>
                  </a:lnTo>
                  <a:lnTo>
                    <a:pt x="483394" y="392906"/>
                  </a:lnTo>
                  <a:lnTo>
                    <a:pt x="400050" y="323850"/>
                  </a:lnTo>
                  <a:lnTo>
                    <a:pt x="283369" y="235744"/>
                  </a:lnTo>
                  <a:lnTo>
                    <a:pt x="185738" y="166687"/>
                  </a:lnTo>
                  <a:lnTo>
                    <a:pt x="61913" y="92869"/>
                  </a:lnTo>
                  <a:lnTo>
                    <a:pt x="21432" y="71437"/>
                  </a:lnTo>
                  <a:lnTo>
                    <a:pt x="9525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7625" y="11906"/>
                  </a:lnTo>
                  <a:lnTo>
                    <a:pt x="128588" y="50006"/>
                  </a:lnTo>
                  <a:lnTo>
                    <a:pt x="2476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552DF692-7717-F04E-AACF-D801DE003FF3}"/>
                </a:ext>
              </a:extLst>
            </p:cNvPr>
            <p:cNvSpPr/>
            <p:nvPr/>
          </p:nvSpPr>
          <p:spPr>
            <a:xfrm rot="16200000">
              <a:off x="3684588" y="2816225"/>
              <a:ext cx="2474912" cy="1462088"/>
            </a:xfrm>
            <a:custGeom>
              <a:avLst/>
              <a:gdLst>
                <a:gd name="connsiteX0" fmla="*/ 1283494 w 2474119"/>
                <a:gd name="connsiteY0" fmla="*/ 892969 h 1462088"/>
                <a:gd name="connsiteX1" fmla="*/ 1473994 w 2474119"/>
                <a:gd name="connsiteY1" fmla="*/ 966788 h 1462088"/>
                <a:gd name="connsiteX2" fmla="*/ 1662113 w 2474119"/>
                <a:gd name="connsiteY2" fmla="*/ 1026319 h 1462088"/>
                <a:gd name="connsiteX3" fmla="*/ 1800225 w 2474119"/>
                <a:gd name="connsiteY3" fmla="*/ 1062038 h 1462088"/>
                <a:gd name="connsiteX4" fmla="*/ 1938338 w 2474119"/>
                <a:gd name="connsiteY4" fmla="*/ 1088232 h 1462088"/>
                <a:gd name="connsiteX5" fmla="*/ 2059782 w 2474119"/>
                <a:gd name="connsiteY5" fmla="*/ 1104900 h 1462088"/>
                <a:gd name="connsiteX6" fmla="*/ 2166938 w 2474119"/>
                <a:gd name="connsiteY6" fmla="*/ 1109663 h 1462088"/>
                <a:gd name="connsiteX7" fmla="*/ 2214563 w 2474119"/>
                <a:gd name="connsiteY7" fmla="*/ 1109663 h 1462088"/>
                <a:gd name="connsiteX8" fmla="*/ 2269332 w 2474119"/>
                <a:gd name="connsiteY8" fmla="*/ 1100138 h 1462088"/>
                <a:gd name="connsiteX9" fmla="*/ 2321719 w 2474119"/>
                <a:gd name="connsiteY9" fmla="*/ 1081088 h 1462088"/>
                <a:gd name="connsiteX10" fmla="*/ 2355057 w 2474119"/>
                <a:gd name="connsiteY10" fmla="*/ 1062038 h 1462088"/>
                <a:gd name="connsiteX11" fmla="*/ 2378869 w 2474119"/>
                <a:gd name="connsiteY11" fmla="*/ 1040607 h 1462088"/>
                <a:gd name="connsiteX12" fmla="*/ 2390775 w 2474119"/>
                <a:gd name="connsiteY12" fmla="*/ 1021557 h 1462088"/>
                <a:gd name="connsiteX13" fmla="*/ 2419350 w 2474119"/>
                <a:gd name="connsiteY13" fmla="*/ 966788 h 1462088"/>
                <a:gd name="connsiteX14" fmla="*/ 2474119 w 2474119"/>
                <a:gd name="connsiteY14" fmla="*/ 1183482 h 1462088"/>
                <a:gd name="connsiteX15" fmla="*/ 2428875 w 2474119"/>
                <a:gd name="connsiteY15" fmla="*/ 1214438 h 1462088"/>
                <a:gd name="connsiteX16" fmla="*/ 2409825 w 2474119"/>
                <a:gd name="connsiteY16" fmla="*/ 1238250 h 1462088"/>
                <a:gd name="connsiteX17" fmla="*/ 2371725 w 2474119"/>
                <a:gd name="connsiteY17" fmla="*/ 1307307 h 1462088"/>
                <a:gd name="connsiteX18" fmla="*/ 2345532 w 2474119"/>
                <a:gd name="connsiteY18" fmla="*/ 1373982 h 1462088"/>
                <a:gd name="connsiteX19" fmla="*/ 2328863 w 2474119"/>
                <a:gd name="connsiteY19" fmla="*/ 1412082 h 1462088"/>
                <a:gd name="connsiteX20" fmla="*/ 2314575 w 2474119"/>
                <a:gd name="connsiteY20" fmla="*/ 1435894 h 1462088"/>
                <a:gd name="connsiteX21" fmla="*/ 2300288 w 2474119"/>
                <a:gd name="connsiteY21" fmla="*/ 1452563 h 1462088"/>
                <a:gd name="connsiteX22" fmla="*/ 2283619 w 2474119"/>
                <a:gd name="connsiteY22" fmla="*/ 1459707 h 1462088"/>
                <a:gd name="connsiteX23" fmla="*/ 2266950 w 2474119"/>
                <a:gd name="connsiteY23" fmla="*/ 1462088 h 1462088"/>
                <a:gd name="connsiteX24" fmla="*/ 2243138 w 2474119"/>
                <a:gd name="connsiteY24" fmla="*/ 1457325 h 1462088"/>
                <a:gd name="connsiteX25" fmla="*/ 2219325 w 2474119"/>
                <a:gd name="connsiteY25" fmla="*/ 1443038 h 1462088"/>
                <a:gd name="connsiteX26" fmla="*/ 2195513 w 2474119"/>
                <a:gd name="connsiteY26" fmla="*/ 1423988 h 1462088"/>
                <a:gd name="connsiteX27" fmla="*/ 2171700 w 2474119"/>
                <a:gd name="connsiteY27" fmla="*/ 1409700 h 1462088"/>
                <a:gd name="connsiteX28" fmla="*/ 2128838 w 2474119"/>
                <a:gd name="connsiteY28" fmla="*/ 1390650 h 1462088"/>
                <a:gd name="connsiteX29" fmla="*/ 2033588 w 2474119"/>
                <a:gd name="connsiteY29" fmla="*/ 1369219 h 1462088"/>
                <a:gd name="connsiteX30" fmla="*/ 1926432 w 2474119"/>
                <a:gd name="connsiteY30" fmla="*/ 1340644 h 1462088"/>
                <a:gd name="connsiteX31" fmla="*/ 1783557 w 2474119"/>
                <a:gd name="connsiteY31" fmla="*/ 1300163 h 1462088"/>
                <a:gd name="connsiteX32" fmla="*/ 1645444 w 2474119"/>
                <a:gd name="connsiteY32" fmla="*/ 1259682 h 1462088"/>
                <a:gd name="connsiteX33" fmla="*/ 1450182 w 2474119"/>
                <a:gd name="connsiteY33" fmla="*/ 1188244 h 1462088"/>
                <a:gd name="connsiteX34" fmla="*/ 1290638 w 2474119"/>
                <a:gd name="connsiteY34" fmla="*/ 1121569 h 1462088"/>
                <a:gd name="connsiteX35" fmla="*/ 1121569 w 2474119"/>
                <a:gd name="connsiteY35" fmla="*/ 1040607 h 1462088"/>
                <a:gd name="connsiteX36" fmla="*/ 933450 w 2474119"/>
                <a:gd name="connsiteY36" fmla="*/ 928688 h 1462088"/>
                <a:gd name="connsiteX37" fmla="*/ 766763 w 2474119"/>
                <a:gd name="connsiteY37" fmla="*/ 816769 h 1462088"/>
                <a:gd name="connsiteX38" fmla="*/ 631032 w 2474119"/>
                <a:gd name="connsiteY38" fmla="*/ 716757 h 1462088"/>
                <a:gd name="connsiteX39" fmla="*/ 497682 w 2474119"/>
                <a:gd name="connsiteY39" fmla="*/ 609600 h 1462088"/>
                <a:gd name="connsiteX40" fmla="*/ 385763 w 2474119"/>
                <a:gd name="connsiteY40" fmla="*/ 511969 h 1462088"/>
                <a:gd name="connsiteX41" fmla="*/ 283369 w 2474119"/>
                <a:gd name="connsiteY41" fmla="*/ 411957 h 1462088"/>
                <a:gd name="connsiteX42" fmla="*/ 200025 w 2474119"/>
                <a:gd name="connsiteY42" fmla="*/ 321469 h 1462088"/>
                <a:gd name="connsiteX43" fmla="*/ 119063 w 2474119"/>
                <a:gd name="connsiteY43" fmla="*/ 223838 h 1462088"/>
                <a:gd name="connsiteX44" fmla="*/ 47625 w 2474119"/>
                <a:gd name="connsiteY44" fmla="*/ 119063 h 1462088"/>
                <a:gd name="connsiteX45" fmla="*/ 7144 w 2474119"/>
                <a:gd name="connsiteY45" fmla="*/ 50007 h 1462088"/>
                <a:gd name="connsiteX46" fmla="*/ 0 w 2474119"/>
                <a:gd name="connsiteY46" fmla="*/ 23813 h 1462088"/>
                <a:gd name="connsiteX47" fmla="*/ 0 w 2474119"/>
                <a:gd name="connsiteY47" fmla="*/ 9525 h 1462088"/>
                <a:gd name="connsiteX48" fmla="*/ 9525 w 2474119"/>
                <a:gd name="connsiteY48" fmla="*/ 0 h 1462088"/>
                <a:gd name="connsiteX49" fmla="*/ 21432 w 2474119"/>
                <a:gd name="connsiteY49" fmla="*/ 0 h 1462088"/>
                <a:gd name="connsiteX50" fmla="*/ 40482 w 2474119"/>
                <a:gd name="connsiteY50" fmla="*/ 4763 h 1462088"/>
                <a:gd name="connsiteX51" fmla="*/ 64294 w 2474119"/>
                <a:gd name="connsiteY51" fmla="*/ 21432 h 1462088"/>
                <a:gd name="connsiteX52" fmla="*/ 111919 w 2474119"/>
                <a:gd name="connsiteY52" fmla="*/ 73819 h 1462088"/>
                <a:gd name="connsiteX53" fmla="*/ 188119 w 2474119"/>
                <a:gd name="connsiteY53" fmla="*/ 152400 h 1462088"/>
                <a:gd name="connsiteX54" fmla="*/ 264319 w 2474119"/>
                <a:gd name="connsiteY54" fmla="*/ 228600 h 1462088"/>
                <a:gd name="connsiteX55" fmla="*/ 371475 w 2474119"/>
                <a:gd name="connsiteY55" fmla="*/ 321469 h 1462088"/>
                <a:gd name="connsiteX56" fmla="*/ 461963 w 2474119"/>
                <a:gd name="connsiteY56" fmla="*/ 397669 h 1462088"/>
                <a:gd name="connsiteX57" fmla="*/ 554832 w 2474119"/>
                <a:gd name="connsiteY57" fmla="*/ 471488 h 1462088"/>
                <a:gd name="connsiteX58" fmla="*/ 671513 w 2474119"/>
                <a:gd name="connsiteY58" fmla="*/ 557213 h 1462088"/>
                <a:gd name="connsiteX59" fmla="*/ 797719 w 2474119"/>
                <a:gd name="connsiteY59" fmla="*/ 638175 h 1462088"/>
                <a:gd name="connsiteX60" fmla="*/ 931069 w 2474119"/>
                <a:gd name="connsiteY60" fmla="*/ 719138 h 1462088"/>
                <a:gd name="connsiteX61" fmla="*/ 1073944 w 2474119"/>
                <a:gd name="connsiteY61" fmla="*/ 797719 h 1462088"/>
                <a:gd name="connsiteX62" fmla="*/ 1283494 w 2474119"/>
                <a:gd name="connsiteY62" fmla="*/ 89296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74119" h="1462088">
                  <a:moveTo>
                    <a:pt x="1283494" y="892969"/>
                  </a:moveTo>
                  <a:lnTo>
                    <a:pt x="1473994" y="966788"/>
                  </a:lnTo>
                  <a:lnTo>
                    <a:pt x="1662113" y="1026319"/>
                  </a:lnTo>
                  <a:lnTo>
                    <a:pt x="1800225" y="1062038"/>
                  </a:lnTo>
                  <a:lnTo>
                    <a:pt x="1938338" y="1088232"/>
                  </a:lnTo>
                  <a:lnTo>
                    <a:pt x="2059782" y="1104900"/>
                  </a:lnTo>
                  <a:lnTo>
                    <a:pt x="2166938" y="1109663"/>
                  </a:lnTo>
                  <a:lnTo>
                    <a:pt x="2214563" y="1109663"/>
                  </a:lnTo>
                  <a:lnTo>
                    <a:pt x="2269332" y="1100138"/>
                  </a:lnTo>
                  <a:lnTo>
                    <a:pt x="2321719" y="1081088"/>
                  </a:lnTo>
                  <a:lnTo>
                    <a:pt x="2355057" y="1062038"/>
                  </a:lnTo>
                  <a:lnTo>
                    <a:pt x="2378869" y="1040607"/>
                  </a:lnTo>
                  <a:lnTo>
                    <a:pt x="2390775" y="1021557"/>
                  </a:lnTo>
                  <a:lnTo>
                    <a:pt x="2419350" y="966788"/>
                  </a:lnTo>
                  <a:lnTo>
                    <a:pt x="2474119" y="1183482"/>
                  </a:lnTo>
                  <a:lnTo>
                    <a:pt x="2428875" y="1214438"/>
                  </a:lnTo>
                  <a:lnTo>
                    <a:pt x="2409825" y="1238250"/>
                  </a:lnTo>
                  <a:lnTo>
                    <a:pt x="2371725" y="1307307"/>
                  </a:lnTo>
                  <a:lnTo>
                    <a:pt x="2345532" y="1373982"/>
                  </a:lnTo>
                  <a:lnTo>
                    <a:pt x="2328863" y="1412082"/>
                  </a:lnTo>
                  <a:lnTo>
                    <a:pt x="2314575" y="1435894"/>
                  </a:lnTo>
                  <a:lnTo>
                    <a:pt x="2300288" y="1452563"/>
                  </a:lnTo>
                  <a:lnTo>
                    <a:pt x="2283619" y="1459707"/>
                  </a:lnTo>
                  <a:lnTo>
                    <a:pt x="2266950" y="1462088"/>
                  </a:lnTo>
                  <a:lnTo>
                    <a:pt x="2243138" y="1457325"/>
                  </a:lnTo>
                  <a:lnTo>
                    <a:pt x="2219325" y="1443038"/>
                  </a:lnTo>
                  <a:lnTo>
                    <a:pt x="2195513" y="1423988"/>
                  </a:lnTo>
                  <a:lnTo>
                    <a:pt x="2171700" y="1409700"/>
                  </a:lnTo>
                  <a:lnTo>
                    <a:pt x="2128838" y="1390650"/>
                  </a:lnTo>
                  <a:lnTo>
                    <a:pt x="2033588" y="1369219"/>
                  </a:lnTo>
                  <a:lnTo>
                    <a:pt x="1926432" y="1340644"/>
                  </a:lnTo>
                  <a:lnTo>
                    <a:pt x="1783557" y="1300163"/>
                  </a:lnTo>
                  <a:lnTo>
                    <a:pt x="1645444" y="1259682"/>
                  </a:lnTo>
                  <a:lnTo>
                    <a:pt x="1450182" y="1188244"/>
                  </a:lnTo>
                  <a:lnTo>
                    <a:pt x="1290638" y="1121569"/>
                  </a:lnTo>
                  <a:lnTo>
                    <a:pt x="1121569" y="1040607"/>
                  </a:lnTo>
                  <a:lnTo>
                    <a:pt x="933450" y="928688"/>
                  </a:lnTo>
                  <a:lnTo>
                    <a:pt x="766763" y="816769"/>
                  </a:lnTo>
                  <a:lnTo>
                    <a:pt x="631032" y="716757"/>
                  </a:lnTo>
                  <a:lnTo>
                    <a:pt x="497682" y="609600"/>
                  </a:lnTo>
                  <a:lnTo>
                    <a:pt x="385763" y="511969"/>
                  </a:lnTo>
                  <a:lnTo>
                    <a:pt x="283369" y="411957"/>
                  </a:lnTo>
                  <a:lnTo>
                    <a:pt x="200025" y="321469"/>
                  </a:lnTo>
                  <a:lnTo>
                    <a:pt x="119063" y="223838"/>
                  </a:lnTo>
                  <a:lnTo>
                    <a:pt x="47625" y="119063"/>
                  </a:lnTo>
                  <a:lnTo>
                    <a:pt x="7144" y="50007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2" y="0"/>
                  </a:lnTo>
                  <a:lnTo>
                    <a:pt x="40482" y="4763"/>
                  </a:lnTo>
                  <a:lnTo>
                    <a:pt x="64294" y="21432"/>
                  </a:lnTo>
                  <a:lnTo>
                    <a:pt x="111919" y="73819"/>
                  </a:lnTo>
                  <a:lnTo>
                    <a:pt x="188119" y="152400"/>
                  </a:lnTo>
                  <a:lnTo>
                    <a:pt x="264319" y="228600"/>
                  </a:lnTo>
                  <a:lnTo>
                    <a:pt x="371475" y="321469"/>
                  </a:lnTo>
                  <a:lnTo>
                    <a:pt x="461963" y="397669"/>
                  </a:lnTo>
                  <a:lnTo>
                    <a:pt x="554832" y="471488"/>
                  </a:lnTo>
                  <a:lnTo>
                    <a:pt x="671513" y="557213"/>
                  </a:lnTo>
                  <a:lnTo>
                    <a:pt x="797719" y="638175"/>
                  </a:lnTo>
                  <a:lnTo>
                    <a:pt x="931069" y="719138"/>
                  </a:lnTo>
                  <a:lnTo>
                    <a:pt x="1073944" y="797719"/>
                  </a:lnTo>
                  <a:lnTo>
                    <a:pt x="1283494" y="892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B0BFCE7A-93D9-B24C-AAAC-E51A1D942F23}"/>
                </a:ext>
              </a:extLst>
            </p:cNvPr>
            <p:cNvSpPr/>
            <p:nvPr/>
          </p:nvSpPr>
          <p:spPr>
            <a:xfrm>
              <a:off x="2751138" y="4357688"/>
              <a:ext cx="1187450" cy="771525"/>
            </a:xfrm>
            <a:custGeom>
              <a:avLst/>
              <a:gdLst>
                <a:gd name="connsiteX0" fmla="*/ 366712 w 1188244"/>
                <a:gd name="connsiteY0" fmla="*/ 476250 h 771525"/>
                <a:gd name="connsiteX1" fmla="*/ 547687 w 1188244"/>
                <a:gd name="connsiteY1" fmla="*/ 354806 h 771525"/>
                <a:gd name="connsiteX2" fmla="*/ 659606 w 1188244"/>
                <a:gd name="connsiteY2" fmla="*/ 276225 h 771525"/>
                <a:gd name="connsiteX3" fmla="*/ 731044 w 1188244"/>
                <a:gd name="connsiteY3" fmla="*/ 221456 h 771525"/>
                <a:gd name="connsiteX4" fmla="*/ 773906 w 1188244"/>
                <a:gd name="connsiteY4" fmla="*/ 183356 h 771525"/>
                <a:gd name="connsiteX5" fmla="*/ 792956 w 1188244"/>
                <a:gd name="connsiteY5" fmla="*/ 161925 h 771525"/>
                <a:gd name="connsiteX6" fmla="*/ 802481 w 1188244"/>
                <a:gd name="connsiteY6" fmla="*/ 135731 h 771525"/>
                <a:gd name="connsiteX7" fmla="*/ 802481 w 1188244"/>
                <a:gd name="connsiteY7" fmla="*/ 102393 h 771525"/>
                <a:gd name="connsiteX8" fmla="*/ 797719 w 1188244"/>
                <a:gd name="connsiteY8" fmla="*/ 76200 h 771525"/>
                <a:gd name="connsiteX9" fmla="*/ 785812 w 1188244"/>
                <a:gd name="connsiteY9" fmla="*/ 47625 h 771525"/>
                <a:gd name="connsiteX10" fmla="*/ 731044 w 1188244"/>
                <a:gd name="connsiteY10" fmla="*/ 0 h 771525"/>
                <a:gd name="connsiteX11" fmla="*/ 1188244 w 1188244"/>
                <a:gd name="connsiteY11" fmla="*/ 283368 h 771525"/>
                <a:gd name="connsiteX12" fmla="*/ 1162050 w 1188244"/>
                <a:gd name="connsiteY12" fmla="*/ 307181 h 771525"/>
                <a:gd name="connsiteX13" fmla="*/ 1138237 w 1188244"/>
                <a:gd name="connsiteY13" fmla="*/ 316706 h 771525"/>
                <a:gd name="connsiteX14" fmla="*/ 1102519 w 1188244"/>
                <a:gd name="connsiteY14" fmla="*/ 323850 h 771525"/>
                <a:gd name="connsiteX15" fmla="*/ 1016794 w 1188244"/>
                <a:gd name="connsiteY15" fmla="*/ 333375 h 771525"/>
                <a:gd name="connsiteX16" fmla="*/ 926306 w 1188244"/>
                <a:gd name="connsiteY16" fmla="*/ 345281 h 771525"/>
                <a:gd name="connsiteX17" fmla="*/ 850106 w 1188244"/>
                <a:gd name="connsiteY17" fmla="*/ 359568 h 771525"/>
                <a:gd name="connsiteX18" fmla="*/ 778669 w 1188244"/>
                <a:gd name="connsiteY18" fmla="*/ 383381 h 771525"/>
                <a:gd name="connsiteX19" fmla="*/ 692944 w 1188244"/>
                <a:gd name="connsiteY19" fmla="*/ 423862 h 771525"/>
                <a:gd name="connsiteX20" fmla="*/ 595312 w 1188244"/>
                <a:gd name="connsiteY20" fmla="*/ 476250 h 771525"/>
                <a:gd name="connsiteX21" fmla="*/ 407194 w 1188244"/>
                <a:gd name="connsiteY21" fmla="*/ 585787 h 771525"/>
                <a:gd name="connsiteX22" fmla="*/ 202406 w 1188244"/>
                <a:gd name="connsiteY22" fmla="*/ 714375 h 771525"/>
                <a:gd name="connsiteX23" fmla="*/ 142875 w 1188244"/>
                <a:gd name="connsiteY23" fmla="*/ 757237 h 771525"/>
                <a:gd name="connsiteX24" fmla="*/ 0 w 1188244"/>
                <a:gd name="connsiteY24" fmla="*/ 771525 h 771525"/>
                <a:gd name="connsiteX25" fmla="*/ 4762 w 1188244"/>
                <a:gd name="connsiteY25" fmla="*/ 750093 h 771525"/>
                <a:gd name="connsiteX26" fmla="*/ 21431 w 1188244"/>
                <a:gd name="connsiteY26" fmla="*/ 721518 h 771525"/>
                <a:gd name="connsiteX27" fmla="*/ 45244 w 1188244"/>
                <a:gd name="connsiteY27" fmla="*/ 685800 h 771525"/>
                <a:gd name="connsiteX28" fmla="*/ 71437 w 1188244"/>
                <a:gd name="connsiteY28" fmla="*/ 657225 h 771525"/>
                <a:gd name="connsiteX29" fmla="*/ 142875 w 1188244"/>
                <a:gd name="connsiteY29" fmla="*/ 614362 h 771525"/>
                <a:gd name="connsiteX30" fmla="*/ 366712 w 1188244"/>
                <a:gd name="connsiteY30" fmla="*/ 47625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88244" h="771525">
                  <a:moveTo>
                    <a:pt x="366712" y="476250"/>
                  </a:moveTo>
                  <a:lnTo>
                    <a:pt x="547687" y="354806"/>
                  </a:lnTo>
                  <a:lnTo>
                    <a:pt x="659606" y="276225"/>
                  </a:lnTo>
                  <a:lnTo>
                    <a:pt x="731044" y="221456"/>
                  </a:lnTo>
                  <a:lnTo>
                    <a:pt x="773906" y="183356"/>
                  </a:lnTo>
                  <a:lnTo>
                    <a:pt x="792956" y="161925"/>
                  </a:lnTo>
                  <a:lnTo>
                    <a:pt x="802481" y="135731"/>
                  </a:lnTo>
                  <a:lnTo>
                    <a:pt x="802481" y="102393"/>
                  </a:lnTo>
                  <a:lnTo>
                    <a:pt x="797719" y="76200"/>
                  </a:lnTo>
                  <a:lnTo>
                    <a:pt x="785812" y="47625"/>
                  </a:lnTo>
                  <a:lnTo>
                    <a:pt x="731044" y="0"/>
                  </a:lnTo>
                  <a:lnTo>
                    <a:pt x="1188244" y="283368"/>
                  </a:lnTo>
                  <a:lnTo>
                    <a:pt x="1162050" y="307181"/>
                  </a:lnTo>
                  <a:lnTo>
                    <a:pt x="1138237" y="316706"/>
                  </a:lnTo>
                  <a:lnTo>
                    <a:pt x="1102519" y="323850"/>
                  </a:lnTo>
                  <a:lnTo>
                    <a:pt x="1016794" y="333375"/>
                  </a:lnTo>
                  <a:lnTo>
                    <a:pt x="926306" y="345281"/>
                  </a:lnTo>
                  <a:lnTo>
                    <a:pt x="850106" y="359568"/>
                  </a:lnTo>
                  <a:lnTo>
                    <a:pt x="778669" y="383381"/>
                  </a:lnTo>
                  <a:lnTo>
                    <a:pt x="692944" y="423862"/>
                  </a:lnTo>
                  <a:lnTo>
                    <a:pt x="595312" y="476250"/>
                  </a:lnTo>
                  <a:lnTo>
                    <a:pt x="407194" y="585787"/>
                  </a:lnTo>
                  <a:lnTo>
                    <a:pt x="202406" y="714375"/>
                  </a:lnTo>
                  <a:lnTo>
                    <a:pt x="142875" y="757237"/>
                  </a:lnTo>
                  <a:lnTo>
                    <a:pt x="0" y="771525"/>
                  </a:lnTo>
                  <a:cubicBezTo>
                    <a:pt x="4955" y="751705"/>
                    <a:pt x="4762" y="759020"/>
                    <a:pt x="4762" y="750093"/>
                  </a:cubicBezTo>
                  <a:lnTo>
                    <a:pt x="21431" y="721518"/>
                  </a:lnTo>
                  <a:lnTo>
                    <a:pt x="45244" y="685800"/>
                  </a:lnTo>
                  <a:lnTo>
                    <a:pt x="71437" y="657225"/>
                  </a:lnTo>
                  <a:lnTo>
                    <a:pt x="142875" y="614362"/>
                  </a:lnTo>
                  <a:lnTo>
                    <a:pt x="366712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AED141BB-F3BC-0640-B997-2859AA5230B1}"/>
                </a:ext>
              </a:extLst>
            </p:cNvPr>
            <p:cNvSpPr/>
            <p:nvPr/>
          </p:nvSpPr>
          <p:spPr>
            <a:xfrm>
              <a:off x="2735263" y="5040313"/>
              <a:ext cx="4495800" cy="866775"/>
            </a:xfrm>
            <a:custGeom>
              <a:avLst/>
              <a:gdLst>
                <a:gd name="connsiteX0" fmla="*/ 2008022 w 4495190"/>
                <a:gd name="connsiteY0" fmla="*/ 373075 h 866851"/>
                <a:gd name="connsiteX1" fmla="*/ 1814169 w 4495190"/>
                <a:gd name="connsiteY1" fmla="*/ 314553 h 866851"/>
                <a:gd name="connsiteX2" fmla="*/ 1697126 w 4495190"/>
                <a:gd name="connsiteY2" fmla="*/ 281635 h 866851"/>
                <a:gd name="connsiteX3" fmla="*/ 1572768 w 4495190"/>
                <a:gd name="connsiteY3" fmla="*/ 252374 h 866851"/>
                <a:gd name="connsiteX4" fmla="*/ 1430121 w 4495190"/>
                <a:gd name="connsiteY4" fmla="*/ 223113 h 866851"/>
                <a:gd name="connsiteX5" fmla="*/ 1276502 w 4495190"/>
                <a:gd name="connsiteY5" fmla="*/ 197510 h 866851"/>
                <a:gd name="connsiteX6" fmla="*/ 1064361 w 4495190"/>
                <a:gd name="connsiteY6" fmla="*/ 168249 h 866851"/>
                <a:gd name="connsiteX7" fmla="*/ 954633 w 4495190"/>
                <a:gd name="connsiteY7" fmla="*/ 157277 h 866851"/>
                <a:gd name="connsiteX8" fmla="*/ 775411 w 4495190"/>
                <a:gd name="connsiteY8" fmla="*/ 149961 h 866851"/>
                <a:gd name="connsiteX9" fmla="*/ 640080 w 4495190"/>
                <a:gd name="connsiteY9" fmla="*/ 149961 h 866851"/>
                <a:gd name="connsiteX10" fmla="*/ 471830 w 4495190"/>
                <a:gd name="connsiteY10" fmla="*/ 164592 h 866851"/>
                <a:gd name="connsiteX11" fmla="*/ 267005 w 4495190"/>
                <a:gd name="connsiteY11" fmla="*/ 197510 h 866851"/>
                <a:gd name="connsiteX12" fmla="*/ 182880 w 4495190"/>
                <a:gd name="connsiteY12" fmla="*/ 215798 h 866851"/>
                <a:gd name="connsiteX13" fmla="*/ 175565 w 4495190"/>
                <a:gd name="connsiteY13" fmla="*/ 226771 h 866851"/>
                <a:gd name="connsiteX14" fmla="*/ 157277 w 4495190"/>
                <a:gd name="connsiteY14" fmla="*/ 259689 h 866851"/>
                <a:gd name="connsiteX15" fmla="*/ 153619 w 4495190"/>
                <a:gd name="connsiteY15" fmla="*/ 263347 h 866851"/>
                <a:gd name="connsiteX16" fmla="*/ 120701 w 4495190"/>
                <a:gd name="connsiteY16" fmla="*/ 263347 h 866851"/>
                <a:gd name="connsiteX17" fmla="*/ 62179 w 4495190"/>
                <a:gd name="connsiteY17" fmla="*/ 245059 h 866851"/>
                <a:gd name="connsiteX18" fmla="*/ 36576 w 4495190"/>
                <a:gd name="connsiteY18" fmla="*/ 226771 h 866851"/>
                <a:gd name="connsiteX19" fmla="*/ 18288 w 4495190"/>
                <a:gd name="connsiteY19" fmla="*/ 208483 h 866851"/>
                <a:gd name="connsiteX20" fmla="*/ 3657 w 4495190"/>
                <a:gd name="connsiteY20" fmla="*/ 171907 h 866851"/>
                <a:gd name="connsiteX21" fmla="*/ 0 w 4495190"/>
                <a:gd name="connsiteY21" fmla="*/ 153619 h 866851"/>
                <a:gd name="connsiteX22" fmla="*/ 0 w 4495190"/>
                <a:gd name="connsiteY22" fmla="*/ 138989 h 866851"/>
                <a:gd name="connsiteX23" fmla="*/ 3657 w 4495190"/>
                <a:gd name="connsiteY23" fmla="*/ 120701 h 866851"/>
                <a:gd name="connsiteX24" fmla="*/ 14630 w 4495190"/>
                <a:gd name="connsiteY24" fmla="*/ 84125 h 866851"/>
                <a:gd name="connsiteX25" fmla="*/ 47549 w 4495190"/>
                <a:gd name="connsiteY25" fmla="*/ 29261 h 866851"/>
                <a:gd name="connsiteX26" fmla="*/ 215798 w 4495190"/>
                <a:gd name="connsiteY26" fmla="*/ 32918 h 866851"/>
                <a:gd name="connsiteX27" fmla="*/ 362102 w 4495190"/>
                <a:gd name="connsiteY27" fmla="*/ 21945 h 866851"/>
                <a:gd name="connsiteX28" fmla="*/ 566928 w 4495190"/>
                <a:gd name="connsiteY28" fmla="*/ 3657 h 866851"/>
                <a:gd name="connsiteX29" fmla="*/ 735177 w 4495190"/>
                <a:gd name="connsiteY29" fmla="*/ 0 h 866851"/>
                <a:gd name="connsiteX30" fmla="*/ 918057 w 4495190"/>
                <a:gd name="connsiteY30" fmla="*/ 3657 h 866851"/>
                <a:gd name="connsiteX31" fmla="*/ 1097280 w 4495190"/>
                <a:gd name="connsiteY31" fmla="*/ 14630 h 866851"/>
                <a:gd name="connsiteX32" fmla="*/ 1331366 w 4495190"/>
                <a:gd name="connsiteY32" fmla="*/ 54864 h 866851"/>
                <a:gd name="connsiteX33" fmla="*/ 1682496 w 4495190"/>
                <a:gd name="connsiteY33" fmla="*/ 120701 h 866851"/>
                <a:gd name="connsiteX34" fmla="*/ 1978761 w 4495190"/>
                <a:gd name="connsiteY34" fmla="*/ 182880 h 866851"/>
                <a:gd name="connsiteX35" fmla="*/ 2165299 w 4495190"/>
                <a:gd name="connsiteY35" fmla="*/ 223113 h 866851"/>
                <a:gd name="connsiteX36" fmla="*/ 2362809 w 4495190"/>
                <a:gd name="connsiteY36" fmla="*/ 274320 h 866851"/>
                <a:gd name="connsiteX37" fmla="*/ 2585923 w 4495190"/>
                <a:gd name="connsiteY37" fmla="*/ 314553 h 866851"/>
                <a:gd name="connsiteX38" fmla="*/ 2863901 w 4495190"/>
                <a:gd name="connsiteY38" fmla="*/ 365760 h 866851"/>
                <a:gd name="connsiteX39" fmla="*/ 3182112 w 4495190"/>
                <a:gd name="connsiteY39" fmla="*/ 409651 h 866851"/>
                <a:gd name="connsiteX40" fmla="*/ 3657600 w 4495190"/>
                <a:gd name="connsiteY40" fmla="*/ 457200 h 866851"/>
                <a:gd name="connsiteX41" fmla="*/ 3953865 w 4495190"/>
                <a:gd name="connsiteY41" fmla="*/ 475488 h 866851"/>
                <a:gd name="connsiteX42" fmla="*/ 4242816 w 4495190"/>
                <a:gd name="connsiteY42" fmla="*/ 482803 h 866851"/>
                <a:gd name="connsiteX43" fmla="*/ 4454957 w 4495190"/>
                <a:gd name="connsiteY43" fmla="*/ 486461 h 866851"/>
                <a:gd name="connsiteX44" fmla="*/ 4480560 w 4495190"/>
                <a:gd name="connsiteY44" fmla="*/ 490118 h 866851"/>
                <a:gd name="connsiteX45" fmla="*/ 4487875 w 4495190"/>
                <a:gd name="connsiteY45" fmla="*/ 493776 h 866851"/>
                <a:gd name="connsiteX46" fmla="*/ 4491533 w 4495190"/>
                <a:gd name="connsiteY46" fmla="*/ 501091 h 866851"/>
                <a:gd name="connsiteX47" fmla="*/ 4495190 w 4495190"/>
                <a:gd name="connsiteY47" fmla="*/ 512064 h 866851"/>
                <a:gd name="connsiteX48" fmla="*/ 4484217 w 4495190"/>
                <a:gd name="connsiteY48" fmla="*/ 534009 h 866851"/>
                <a:gd name="connsiteX49" fmla="*/ 4458614 w 4495190"/>
                <a:gd name="connsiteY49" fmla="*/ 559613 h 866851"/>
                <a:gd name="connsiteX50" fmla="*/ 4363517 w 4495190"/>
                <a:gd name="connsiteY50" fmla="*/ 607161 h 866851"/>
                <a:gd name="connsiteX51" fmla="*/ 4213555 w 4495190"/>
                <a:gd name="connsiteY51" fmla="*/ 672998 h 866851"/>
                <a:gd name="connsiteX52" fmla="*/ 4037990 w 4495190"/>
                <a:gd name="connsiteY52" fmla="*/ 738835 h 866851"/>
                <a:gd name="connsiteX53" fmla="*/ 3866083 w 4495190"/>
                <a:gd name="connsiteY53" fmla="*/ 797357 h 866851"/>
                <a:gd name="connsiteX54" fmla="*/ 3679545 w 4495190"/>
                <a:gd name="connsiteY54" fmla="*/ 855878 h 866851"/>
                <a:gd name="connsiteX55" fmla="*/ 3617366 w 4495190"/>
                <a:gd name="connsiteY55" fmla="*/ 866851 h 866851"/>
                <a:gd name="connsiteX56" fmla="*/ 3573475 w 4495190"/>
                <a:gd name="connsiteY56" fmla="*/ 866851 h 866851"/>
                <a:gd name="connsiteX57" fmla="*/ 3522269 w 4495190"/>
                <a:gd name="connsiteY57" fmla="*/ 866851 h 866851"/>
                <a:gd name="connsiteX58" fmla="*/ 3467405 w 4495190"/>
                <a:gd name="connsiteY58" fmla="*/ 855878 h 866851"/>
                <a:gd name="connsiteX59" fmla="*/ 3302813 w 4495190"/>
                <a:gd name="connsiteY59" fmla="*/ 801014 h 866851"/>
                <a:gd name="connsiteX60" fmla="*/ 3010205 w 4495190"/>
                <a:gd name="connsiteY60" fmla="*/ 702259 h 866851"/>
                <a:gd name="connsiteX61" fmla="*/ 2662733 w 4495190"/>
                <a:gd name="connsiteY61" fmla="*/ 588873 h 866851"/>
                <a:gd name="connsiteX62" fmla="*/ 2362809 w 4495190"/>
                <a:gd name="connsiteY62" fmla="*/ 486461 h 866851"/>
                <a:gd name="connsiteX63" fmla="*/ 2081174 w 4495190"/>
                <a:gd name="connsiteY63" fmla="*/ 398678 h 866851"/>
                <a:gd name="connsiteX64" fmla="*/ 2008022 w 4495190"/>
                <a:gd name="connsiteY64" fmla="*/ 373075 h 86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95190" h="866851">
                  <a:moveTo>
                    <a:pt x="2008022" y="373075"/>
                  </a:moveTo>
                  <a:lnTo>
                    <a:pt x="1814169" y="314553"/>
                  </a:lnTo>
                  <a:lnTo>
                    <a:pt x="1697126" y="281635"/>
                  </a:lnTo>
                  <a:lnTo>
                    <a:pt x="1572768" y="252374"/>
                  </a:lnTo>
                  <a:lnTo>
                    <a:pt x="1430121" y="223113"/>
                  </a:lnTo>
                  <a:lnTo>
                    <a:pt x="1276502" y="197510"/>
                  </a:lnTo>
                  <a:lnTo>
                    <a:pt x="1064361" y="168249"/>
                  </a:lnTo>
                  <a:lnTo>
                    <a:pt x="954633" y="157277"/>
                  </a:lnTo>
                  <a:lnTo>
                    <a:pt x="775411" y="149961"/>
                  </a:lnTo>
                  <a:lnTo>
                    <a:pt x="640080" y="149961"/>
                  </a:lnTo>
                  <a:lnTo>
                    <a:pt x="471830" y="164592"/>
                  </a:lnTo>
                  <a:lnTo>
                    <a:pt x="267005" y="197510"/>
                  </a:lnTo>
                  <a:lnTo>
                    <a:pt x="182880" y="215798"/>
                  </a:lnTo>
                  <a:lnTo>
                    <a:pt x="175565" y="226771"/>
                  </a:lnTo>
                  <a:lnTo>
                    <a:pt x="157277" y="259689"/>
                  </a:lnTo>
                  <a:lnTo>
                    <a:pt x="153619" y="263347"/>
                  </a:lnTo>
                  <a:lnTo>
                    <a:pt x="120701" y="263347"/>
                  </a:lnTo>
                  <a:lnTo>
                    <a:pt x="62179" y="245059"/>
                  </a:lnTo>
                  <a:lnTo>
                    <a:pt x="36576" y="226771"/>
                  </a:lnTo>
                  <a:lnTo>
                    <a:pt x="18288" y="208483"/>
                  </a:lnTo>
                  <a:lnTo>
                    <a:pt x="3657" y="171907"/>
                  </a:lnTo>
                  <a:lnTo>
                    <a:pt x="0" y="153619"/>
                  </a:lnTo>
                  <a:lnTo>
                    <a:pt x="0" y="138989"/>
                  </a:lnTo>
                  <a:lnTo>
                    <a:pt x="3657" y="120701"/>
                  </a:lnTo>
                  <a:lnTo>
                    <a:pt x="14630" y="84125"/>
                  </a:lnTo>
                  <a:lnTo>
                    <a:pt x="47549" y="29261"/>
                  </a:lnTo>
                  <a:lnTo>
                    <a:pt x="215798" y="32918"/>
                  </a:lnTo>
                  <a:lnTo>
                    <a:pt x="362102" y="21945"/>
                  </a:lnTo>
                  <a:lnTo>
                    <a:pt x="566928" y="3657"/>
                  </a:lnTo>
                  <a:lnTo>
                    <a:pt x="735177" y="0"/>
                  </a:lnTo>
                  <a:lnTo>
                    <a:pt x="918057" y="3657"/>
                  </a:lnTo>
                  <a:lnTo>
                    <a:pt x="1097280" y="14630"/>
                  </a:lnTo>
                  <a:lnTo>
                    <a:pt x="1331366" y="54864"/>
                  </a:lnTo>
                  <a:lnTo>
                    <a:pt x="1682496" y="120701"/>
                  </a:lnTo>
                  <a:lnTo>
                    <a:pt x="1978761" y="182880"/>
                  </a:lnTo>
                  <a:lnTo>
                    <a:pt x="2165299" y="223113"/>
                  </a:lnTo>
                  <a:lnTo>
                    <a:pt x="2362809" y="274320"/>
                  </a:lnTo>
                  <a:lnTo>
                    <a:pt x="2585923" y="314553"/>
                  </a:lnTo>
                  <a:lnTo>
                    <a:pt x="2863901" y="365760"/>
                  </a:lnTo>
                  <a:lnTo>
                    <a:pt x="3182112" y="409651"/>
                  </a:lnTo>
                  <a:lnTo>
                    <a:pt x="3657600" y="457200"/>
                  </a:lnTo>
                  <a:lnTo>
                    <a:pt x="3953865" y="475488"/>
                  </a:lnTo>
                  <a:lnTo>
                    <a:pt x="4242816" y="482803"/>
                  </a:lnTo>
                  <a:lnTo>
                    <a:pt x="4454957" y="486461"/>
                  </a:lnTo>
                  <a:lnTo>
                    <a:pt x="4480560" y="490118"/>
                  </a:lnTo>
                  <a:lnTo>
                    <a:pt x="4487875" y="493776"/>
                  </a:lnTo>
                  <a:lnTo>
                    <a:pt x="4491533" y="501091"/>
                  </a:lnTo>
                  <a:lnTo>
                    <a:pt x="4495190" y="512064"/>
                  </a:lnTo>
                  <a:lnTo>
                    <a:pt x="4484217" y="534009"/>
                  </a:lnTo>
                  <a:lnTo>
                    <a:pt x="4458614" y="559613"/>
                  </a:lnTo>
                  <a:lnTo>
                    <a:pt x="4363517" y="607161"/>
                  </a:lnTo>
                  <a:lnTo>
                    <a:pt x="4213555" y="672998"/>
                  </a:lnTo>
                  <a:lnTo>
                    <a:pt x="4037990" y="738835"/>
                  </a:lnTo>
                  <a:lnTo>
                    <a:pt x="3866083" y="797357"/>
                  </a:lnTo>
                  <a:lnTo>
                    <a:pt x="3679545" y="855878"/>
                  </a:lnTo>
                  <a:lnTo>
                    <a:pt x="3617366" y="866851"/>
                  </a:lnTo>
                  <a:lnTo>
                    <a:pt x="3573475" y="866851"/>
                  </a:lnTo>
                  <a:lnTo>
                    <a:pt x="3522269" y="866851"/>
                  </a:lnTo>
                  <a:lnTo>
                    <a:pt x="3467405" y="855878"/>
                  </a:lnTo>
                  <a:lnTo>
                    <a:pt x="3302813" y="801014"/>
                  </a:lnTo>
                  <a:lnTo>
                    <a:pt x="3010205" y="702259"/>
                  </a:lnTo>
                  <a:lnTo>
                    <a:pt x="2662733" y="588873"/>
                  </a:lnTo>
                  <a:lnTo>
                    <a:pt x="2362809" y="486461"/>
                  </a:lnTo>
                  <a:lnTo>
                    <a:pt x="2081174" y="398678"/>
                  </a:lnTo>
                  <a:lnTo>
                    <a:pt x="2008022" y="37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888638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6D83C08-2738-A14D-952A-0B4EA1779FD2}"/>
              </a:ext>
            </a:extLst>
          </p:cNvPr>
          <p:cNvSpPr/>
          <p:nvPr/>
        </p:nvSpPr>
        <p:spPr>
          <a:xfrm>
            <a:off x="3913188" y="1500188"/>
            <a:ext cx="720725" cy="781050"/>
          </a:xfrm>
          <a:custGeom>
            <a:avLst/>
            <a:gdLst>
              <a:gd name="connsiteX0" fmla="*/ 404812 w 721519"/>
              <a:gd name="connsiteY0" fmla="*/ 595312 h 781050"/>
              <a:gd name="connsiteX1" fmla="*/ 273844 w 721519"/>
              <a:gd name="connsiteY1" fmla="*/ 419100 h 781050"/>
              <a:gd name="connsiteX2" fmla="*/ 157162 w 721519"/>
              <a:gd name="connsiteY2" fmla="*/ 269081 h 781050"/>
              <a:gd name="connsiteX3" fmla="*/ 61912 w 721519"/>
              <a:gd name="connsiteY3" fmla="*/ 133350 h 781050"/>
              <a:gd name="connsiteX4" fmla="*/ 21431 w 721519"/>
              <a:gd name="connsiteY4" fmla="*/ 78581 h 781050"/>
              <a:gd name="connsiteX5" fmla="*/ 2381 w 721519"/>
              <a:gd name="connsiteY5" fmla="*/ 50006 h 781050"/>
              <a:gd name="connsiteX6" fmla="*/ 0 w 721519"/>
              <a:gd name="connsiteY6" fmla="*/ 30956 h 781050"/>
              <a:gd name="connsiteX7" fmla="*/ 0 w 721519"/>
              <a:gd name="connsiteY7" fmla="*/ 14287 h 781050"/>
              <a:gd name="connsiteX8" fmla="*/ 7144 w 721519"/>
              <a:gd name="connsiteY8" fmla="*/ 2381 h 781050"/>
              <a:gd name="connsiteX9" fmla="*/ 33337 w 721519"/>
              <a:gd name="connsiteY9" fmla="*/ 0 h 781050"/>
              <a:gd name="connsiteX10" fmla="*/ 61912 w 721519"/>
              <a:gd name="connsiteY10" fmla="*/ 14287 h 781050"/>
              <a:gd name="connsiteX11" fmla="*/ 150019 w 721519"/>
              <a:gd name="connsiteY11" fmla="*/ 80962 h 781050"/>
              <a:gd name="connsiteX12" fmla="*/ 230981 w 721519"/>
              <a:gd name="connsiteY12" fmla="*/ 140493 h 781050"/>
              <a:gd name="connsiteX13" fmla="*/ 321469 w 721519"/>
              <a:gd name="connsiteY13" fmla="*/ 200025 h 781050"/>
              <a:gd name="connsiteX14" fmla="*/ 473869 w 721519"/>
              <a:gd name="connsiteY14" fmla="*/ 292893 h 781050"/>
              <a:gd name="connsiteX15" fmla="*/ 611981 w 721519"/>
              <a:gd name="connsiteY15" fmla="*/ 369093 h 781050"/>
              <a:gd name="connsiteX16" fmla="*/ 633412 w 721519"/>
              <a:gd name="connsiteY16" fmla="*/ 392906 h 781050"/>
              <a:gd name="connsiteX17" fmla="*/ 669131 w 721519"/>
              <a:gd name="connsiteY17" fmla="*/ 447675 h 781050"/>
              <a:gd name="connsiteX18" fmla="*/ 695325 w 721519"/>
              <a:gd name="connsiteY18" fmla="*/ 492918 h 781050"/>
              <a:gd name="connsiteX19" fmla="*/ 711994 w 721519"/>
              <a:gd name="connsiteY19" fmla="*/ 545306 h 781050"/>
              <a:gd name="connsiteX20" fmla="*/ 721519 w 721519"/>
              <a:gd name="connsiteY20" fmla="*/ 592931 h 781050"/>
              <a:gd name="connsiteX21" fmla="*/ 721519 w 721519"/>
              <a:gd name="connsiteY21" fmla="*/ 633412 h 781050"/>
              <a:gd name="connsiteX22" fmla="*/ 716756 w 721519"/>
              <a:gd name="connsiteY22" fmla="*/ 681037 h 781050"/>
              <a:gd name="connsiteX23" fmla="*/ 700087 w 721519"/>
              <a:gd name="connsiteY23" fmla="*/ 723900 h 781050"/>
              <a:gd name="connsiteX24" fmla="*/ 676275 w 721519"/>
              <a:gd name="connsiteY24" fmla="*/ 754856 h 781050"/>
              <a:gd name="connsiteX25" fmla="*/ 647700 w 721519"/>
              <a:gd name="connsiteY25" fmla="*/ 771525 h 781050"/>
              <a:gd name="connsiteX26" fmla="*/ 619125 w 721519"/>
              <a:gd name="connsiteY26" fmla="*/ 781050 h 781050"/>
              <a:gd name="connsiteX27" fmla="*/ 585787 w 721519"/>
              <a:gd name="connsiteY27" fmla="*/ 776287 h 781050"/>
              <a:gd name="connsiteX28" fmla="*/ 538162 w 721519"/>
              <a:gd name="connsiteY28" fmla="*/ 752475 h 781050"/>
              <a:gd name="connsiteX29" fmla="*/ 490537 w 721519"/>
              <a:gd name="connsiteY29" fmla="*/ 702468 h 781050"/>
              <a:gd name="connsiteX30" fmla="*/ 404812 w 721519"/>
              <a:gd name="connsiteY30" fmla="*/ 595312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21519" h="781050">
                <a:moveTo>
                  <a:pt x="404812" y="595312"/>
                </a:moveTo>
                <a:lnTo>
                  <a:pt x="273844" y="419100"/>
                </a:lnTo>
                <a:lnTo>
                  <a:pt x="157162" y="269081"/>
                </a:lnTo>
                <a:lnTo>
                  <a:pt x="61912" y="133350"/>
                </a:lnTo>
                <a:lnTo>
                  <a:pt x="21431" y="78581"/>
                </a:lnTo>
                <a:lnTo>
                  <a:pt x="2381" y="50006"/>
                </a:lnTo>
                <a:lnTo>
                  <a:pt x="0" y="30956"/>
                </a:lnTo>
                <a:lnTo>
                  <a:pt x="0" y="14287"/>
                </a:lnTo>
                <a:lnTo>
                  <a:pt x="7144" y="2381"/>
                </a:lnTo>
                <a:lnTo>
                  <a:pt x="33337" y="0"/>
                </a:lnTo>
                <a:lnTo>
                  <a:pt x="61912" y="14287"/>
                </a:lnTo>
                <a:lnTo>
                  <a:pt x="150019" y="80962"/>
                </a:lnTo>
                <a:lnTo>
                  <a:pt x="230981" y="140493"/>
                </a:lnTo>
                <a:lnTo>
                  <a:pt x="321469" y="200025"/>
                </a:lnTo>
                <a:lnTo>
                  <a:pt x="473869" y="292893"/>
                </a:lnTo>
                <a:lnTo>
                  <a:pt x="611981" y="369093"/>
                </a:lnTo>
                <a:lnTo>
                  <a:pt x="633412" y="392906"/>
                </a:lnTo>
                <a:lnTo>
                  <a:pt x="669131" y="447675"/>
                </a:lnTo>
                <a:lnTo>
                  <a:pt x="695325" y="492918"/>
                </a:lnTo>
                <a:lnTo>
                  <a:pt x="711994" y="545306"/>
                </a:lnTo>
                <a:lnTo>
                  <a:pt x="721519" y="592931"/>
                </a:lnTo>
                <a:lnTo>
                  <a:pt x="721519" y="633412"/>
                </a:lnTo>
                <a:lnTo>
                  <a:pt x="716756" y="681037"/>
                </a:lnTo>
                <a:lnTo>
                  <a:pt x="700087" y="723900"/>
                </a:lnTo>
                <a:lnTo>
                  <a:pt x="676275" y="754856"/>
                </a:lnTo>
                <a:lnTo>
                  <a:pt x="647700" y="771525"/>
                </a:lnTo>
                <a:lnTo>
                  <a:pt x="619125" y="781050"/>
                </a:lnTo>
                <a:lnTo>
                  <a:pt x="585787" y="776287"/>
                </a:lnTo>
                <a:lnTo>
                  <a:pt x="538162" y="752475"/>
                </a:lnTo>
                <a:lnTo>
                  <a:pt x="490537" y="702468"/>
                </a:lnTo>
                <a:lnTo>
                  <a:pt x="404812" y="5953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6354386-E2B0-E44F-BBC5-AC11A2465176}"/>
              </a:ext>
            </a:extLst>
          </p:cNvPr>
          <p:cNvSpPr/>
          <p:nvPr/>
        </p:nvSpPr>
        <p:spPr>
          <a:xfrm>
            <a:off x="5162550" y="1255713"/>
            <a:ext cx="874713" cy="1125537"/>
          </a:xfrm>
          <a:custGeom>
            <a:avLst/>
            <a:gdLst>
              <a:gd name="connsiteX0" fmla="*/ 452438 w 873919"/>
              <a:gd name="connsiteY0" fmla="*/ 754856 h 1126331"/>
              <a:gd name="connsiteX1" fmla="*/ 140494 w 873919"/>
              <a:gd name="connsiteY1" fmla="*/ 1109662 h 1126331"/>
              <a:gd name="connsiteX2" fmla="*/ 0 w 873919"/>
              <a:gd name="connsiteY2" fmla="*/ 1126331 h 1126331"/>
              <a:gd name="connsiteX3" fmla="*/ 45244 w 873919"/>
              <a:gd name="connsiteY3" fmla="*/ 1016794 h 1126331"/>
              <a:gd name="connsiteX4" fmla="*/ 221456 w 873919"/>
              <a:gd name="connsiteY4" fmla="*/ 726281 h 1126331"/>
              <a:gd name="connsiteX5" fmla="*/ 340519 w 873919"/>
              <a:gd name="connsiteY5" fmla="*/ 526256 h 1126331"/>
              <a:gd name="connsiteX6" fmla="*/ 445294 w 873919"/>
              <a:gd name="connsiteY6" fmla="*/ 340519 h 1126331"/>
              <a:gd name="connsiteX7" fmla="*/ 473869 w 873919"/>
              <a:gd name="connsiteY7" fmla="*/ 283369 h 1126331"/>
              <a:gd name="connsiteX8" fmla="*/ 483394 w 873919"/>
              <a:gd name="connsiteY8" fmla="*/ 254794 h 1126331"/>
              <a:gd name="connsiteX9" fmla="*/ 483394 w 873919"/>
              <a:gd name="connsiteY9" fmla="*/ 223837 h 1126331"/>
              <a:gd name="connsiteX10" fmla="*/ 476250 w 873919"/>
              <a:gd name="connsiteY10" fmla="*/ 188119 h 1126331"/>
              <a:gd name="connsiteX11" fmla="*/ 457200 w 873919"/>
              <a:gd name="connsiteY11" fmla="*/ 147637 h 1126331"/>
              <a:gd name="connsiteX12" fmla="*/ 426244 w 873919"/>
              <a:gd name="connsiteY12" fmla="*/ 104775 h 1126331"/>
              <a:gd name="connsiteX13" fmla="*/ 385763 w 873919"/>
              <a:gd name="connsiteY13" fmla="*/ 59531 h 1126331"/>
              <a:gd name="connsiteX14" fmla="*/ 366713 w 873919"/>
              <a:gd name="connsiteY14" fmla="*/ 40481 h 1126331"/>
              <a:gd name="connsiteX15" fmla="*/ 366713 w 873919"/>
              <a:gd name="connsiteY15" fmla="*/ 23812 h 1126331"/>
              <a:gd name="connsiteX16" fmla="*/ 369094 w 873919"/>
              <a:gd name="connsiteY16" fmla="*/ 9525 h 1126331"/>
              <a:gd name="connsiteX17" fmla="*/ 376238 w 873919"/>
              <a:gd name="connsiteY17" fmla="*/ 0 h 1126331"/>
              <a:gd name="connsiteX18" fmla="*/ 409575 w 873919"/>
              <a:gd name="connsiteY18" fmla="*/ 4762 h 1126331"/>
              <a:gd name="connsiteX19" fmla="*/ 488156 w 873919"/>
              <a:gd name="connsiteY19" fmla="*/ 40481 h 1126331"/>
              <a:gd name="connsiteX20" fmla="*/ 607219 w 873919"/>
              <a:gd name="connsiteY20" fmla="*/ 100012 h 1126331"/>
              <a:gd name="connsiteX21" fmla="*/ 671513 w 873919"/>
              <a:gd name="connsiteY21" fmla="*/ 138112 h 1126331"/>
              <a:gd name="connsiteX22" fmla="*/ 742950 w 873919"/>
              <a:gd name="connsiteY22" fmla="*/ 183356 h 1126331"/>
              <a:gd name="connsiteX23" fmla="*/ 795338 w 873919"/>
              <a:gd name="connsiteY23" fmla="*/ 233362 h 1126331"/>
              <a:gd name="connsiteX24" fmla="*/ 831056 w 873919"/>
              <a:gd name="connsiteY24" fmla="*/ 273844 h 1126331"/>
              <a:gd name="connsiteX25" fmla="*/ 859631 w 873919"/>
              <a:gd name="connsiteY25" fmla="*/ 314325 h 1126331"/>
              <a:gd name="connsiteX26" fmla="*/ 873919 w 873919"/>
              <a:gd name="connsiteY26" fmla="*/ 345281 h 1126331"/>
              <a:gd name="connsiteX27" fmla="*/ 871538 w 873919"/>
              <a:gd name="connsiteY27" fmla="*/ 378619 h 1126331"/>
              <a:gd name="connsiteX28" fmla="*/ 854869 w 873919"/>
              <a:gd name="connsiteY28" fmla="*/ 397669 h 1126331"/>
              <a:gd name="connsiteX29" fmla="*/ 795338 w 873919"/>
              <a:gd name="connsiteY29" fmla="*/ 423862 h 1126331"/>
              <a:gd name="connsiteX30" fmla="*/ 745331 w 873919"/>
              <a:gd name="connsiteY30" fmla="*/ 450056 h 1126331"/>
              <a:gd name="connsiteX31" fmla="*/ 702469 w 873919"/>
              <a:gd name="connsiteY31" fmla="*/ 471487 h 1126331"/>
              <a:gd name="connsiteX32" fmla="*/ 664369 w 873919"/>
              <a:gd name="connsiteY32" fmla="*/ 514350 h 1126331"/>
              <a:gd name="connsiteX33" fmla="*/ 452438 w 873919"/>
              <a:gd name="connsiteY33" fmla="*/ 754856 h 112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73919" h="1126331">
                <a:moveTo>
                  <a:pt x="452438" y="754856"/>
                </a:moveTo>
                <a:lnTo>
                  <a:pt x="140494" y="1109662"/>
                </a:lnTo>
                <a:lnTo>
                  <a:pt x="0" y="1126331"/>
                </a:lnTo>
                <a:lnTo>
                  <a:pt x="45244" y="1016794"/>
                </a:lnTo>
                <a:lnTo>
                  <a:pt x="221456" y="726281"/>
                </a:lnTo>
                <a:lnTo>
                  <a:pt x="340519" y="526256"/>
                </a:lnTo>
                <a:lnTo>
                  <a:pt x="445294" y="340519"/>
                </a:lnTo>
                <a:lnTo>
                  <a:pt x="473869" y="283369"/>
                </a:lnTo>
                <a:lnTo>
                  <a:pt x="483394" y="254794"/>
                </a:lnTo>
                <a:lnTo>
                  <a:pt x="483394" y="223837"/>
                </a:lnTo>
                <a:lnTo>
                  <a:pt x="476250" y="188119"/>
                </a:lnTo>
                <a:lnTo>
                  <a:pt x="457200" y="147637"/>
                </a:lnTo>
                <a:lnTo>
                  <a:pt x="426244" y="104775"/>
                </a:lnTo>
                <a:lnTo>
                  <a:pt x="385763" y="59531"/>
                </a:lnTo>
                <a:lnTo>
                  <a:pt x="366713" y="40481"/>
                </a:lnTo>
                <a:lnTo>
                  <a:pt x="366713" y="23812"/>
                </a:lnTo>
                <a:lnTo>
                  <a:pt x="369094" y="9525"/>
                </a:lnTo>
                <a:lnTo>
                  <a:pt x="376238" y="0"/>
                </a:lnTo>
                <a:lnTo>
                  <a:pt x="409575" y="4762"/>
                </a:lnTo>
                <a:lnTo>
                  <a:pt x="488156" y="40481"/>
                </a:lnTo>
                <a:lnTo>
                  <a:pt x="607219" y="100012"/>
                </a:lnTo>
                <a:lnTo>
                  <a:pt x="671513" y="138112"/>
                </a:lnTo>
                <a:lnTo>
                  <a:pt x="742950" y="183356"/>
                </a:lnTo>
                <a:lnTo>
                  <a:pt x="795338" y="233362"/>
                </a:lnTo>
                <a:lnTo>
                  <a:pt x="831056" y="273844"/>
                </a:lnTo>
                <a:lnTo>
                  <a:pt x="859631" y="314325"/>
                </a:lnTo>
                <a:lnTo>
                  <a:pt x="873919" y="345281"/>
                </a:lnTo>
                <a:lnTo>
                  <a:pt x="871538" y="378619"/>
                </a:lnTo>
                <a:lnTo>
                  <a:pt x="854869" y="397669"/>
                </a:lnTo>
                <a:lnTo>
                  <a:pt x="795338" y="423862"/>
                </a:lnTo>
                <a:lnTo>
                  <a:pt x="745331" y="450056"/>
                </a:lnTo>
                <a:lnTo>
                  <a:pt x="702469" y="471487"/>
                </a:lnTo>
                <a:lnTo>
                  <a:pt x="664369" y="514350"/>
                </a:lnTo>
                <a:lnTo>
                  <a:pt x="452438" y="7548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C5553CD-ED6A-424B-9527-6A952E65769C}"/>
              </a:ext>
            </a:extLst>
          </p:cNvPr>
          <p:cNvSpPr/>
          <p:nvPr/>
        </p:nvSpPr>
        <p:spPr>
          <a:xfrm>
            <a:off x="4533900" y="4300538"/>
            <a:ext cx="1849438" cy="442912"/>
          </a:xfrm>
          <a:custGeom>
            <a:avLst/>
            <a:gdLst>
              <a:gd name="connsiteX0" fmla="*/ 1188244 w 1850231"/>
              <a:gd name="connsiteY0" fmla="*/ 292893 h 442912"/>
              <a:gd name="connsiteX1" fmla="*/ 883444 w 1850231"/>
              <a:gd name="connsiteY1" fmla="*/ 335756 h 442912"/>
              <a:gd name="connsiteX2" fmla="*/ 657225 w 1850231"/>
              <a:gd name="connsiteY2" fmla="*/ 378618 h 442912"/>
              <a:gd name="connsiteX3" fmla="*/ 566738 w 1850231"/>
              <a:gd name="connsiteY3" fmla="*/ 388143 h 442912"/>
              <a:gd name="connsiteX4" fmla="*/ 483394 w 1850231"/>
              <a:gd name="connsiteY4" fmla="*/ 400050 h 442912"/>
              <a:gd name="connsiteX5" fmla="*/ 392906 w 1850231"/>
              <a:gd name="connsiteY5" fmla="*/ 421481 h 442912"/>
              <a:gd name="connsiteX6" fmla="*/ 340519 w 1850231"/>
              <a:gd name="connsiteY6" fmla="*/ 442912 h 442912"/>
              <a:gd name="connsiteX7" fmla="*/ 314325 w 1850231"/>
              <a:gd name="connsiteY7" fmla="*/ 440531 h 442912"/>
              <a:gd name="connsiteX8" fmla="*/ 235744 w 1850231"/>
              <a:gd name="connsiteY8" fmla="*/ 414337 h 442912"/>
              <a:gd name="connsiteX9" fmla="*/ 183356 w 1850231"/>
              <a:gd name="connsiteY9" fmla="*/ 388143 h 442912"/>
              <a:gd name="connsiteX10" fmla="*/ 138113 w 1850231"/>
              <a:gd name="connsiteY10" fmla="*/ 357187 h 442912"/>
              <a:gd name="connsiteX11" fmla="*/ 85725 w 1850231"/>
              <a:gd name="connsiteY11" fmla="*/ 319087 h 442912"/>
              <a:gd name="connsiteX12" fmla="*/ 40481 w 1850231"/>
              <a:gd name="connsiteY12" fmla="*/ 283368 h 442912"/>
              <a:gd name="connsiteX13" fmla="*/ 11906 w 1850231"/>
              <a:gd name="connsiteY13" fmla="*/ 254793 h 442912"/>
              <a:gd name="connsiteX14" fmla="*/ 0 w 1850231"/>
              <a:gd name="connsiteY14" fmla="*/ 235743 h 442912"/>
              <a:gd name="connsiteX15" fmla="*/ 0 w 1850231"/>
              <a:gd name="connsiteY15" fmla="*/ 216693 h 442912"/>
              <a:gd name="connsiteX16" fmla="*/ 4763 w 1850231"/>
              <a:gd name="connsiteY16" fmla="*/ 202406 h 442912"/>
              <a:gd name="connsiteX17" fmla="*/ 23813 w 1850231"/>
              <a:gd name="connsiteY17" fmla="*/ 195262 h 442912"/>
              <a:gd name="connsiteX18" fmla="*/ 54769 w 1850231"/>
              <a:gd name="connsiteY18" fmla="*/ 200025 h 442912"/>
              <a:gd name="connsiteX19" fmla="*/ 107156 w 1850231"/>
              <a:gd name="connsiteY19" fmla="*/ 219075 h 442912"/>
              <a:gd name="connsiteX20" fmla="*/ 173831 w 1850231"/>
              <a:gd name="connsiteY20" fmla="*/ 240506 h 442912"/>
              <a:gd name="connsiteX21" fmla="*/ 226219 w 1850231"/>
              <a:gd name="connsiteY21" fmla="*/ 247650 h 442912"/>
              <a:gd name="connsiteX22" fmla="*/ 288131 w 1850231"/>
              <a:gd name="connsiteY22" fmla="*/ 245268 h 442912"/>
              <a:gd name="connsiteX23" fmla="*/ 397669 w 1850231"/>
              <a:gd name="connsiteY23" fmla="*/ 230981 h 442912"/>
              <a:gd name="connsiteX24" fmla="*/ 716756 w 1850231"/>
              <a:gd name="connsiteY24" fmla="*/ 188118 h 442912"/>
              <a:gd name="connsiteX25" fmla="*/ 940594 w 1850231"/>
              <a:gd name="connsiteY25" fmla="*/ 150018 h 442912"/>
              <a:gd name="connsiteX26" fmla="*/ 1095375 w 1850231"/>
              <a:gd name="connsiteY26" fmla="*/ 119062 h 442912"/>
              <a:gd name="connsiteX27" fmla="*/ 1259681 w 1850231"/>
              <a:gd name="connsiteY27" fmla="*/ 76200 h 442912"/>
              <a:gd name="connsiteX28" fmla="*/ 1414463 w 1850231"/>
              <a:gd name="connsiteY28" fmla="*/ 19050 h 442912"/>
              <a:gd name="connsiteX29" fmla="*/ 1459706 w 1850231"/>
              <a:gd name="connsiteY29" fmla="*/ 0 h 442912"/>
              <a:gd name="connsiteX30" fmla="*/ 1469231 w 1850231"/>
              <a:gd name="connsiteY30" fmla="*/ 0 h 442912"/>
              <a:gd name="connsiteX31" fmla="*/ 1540669 w 1850231"/>
              <a:gd name="connsiteY31" fmla="*/ 14287 h 442912"/>
              <a:gd name="connsiteX32" fmla="*/ 1633538 w 1850231"/>
              <a:gd name="connsiteY32" fmla="*/ 40481 h 442912"/>
              <a:gd name="connsiteX33" fmla="*/ 1740694 w 1850231"/>
              <a:gd name="connsiteY33" fmla="*/ 78581 h 442912"/>
              <a:gd name="connsiteX34" fmla="*/ 1812131 w 1850231"/>
              <a:gd name="connsiteY34" fmla="*/ 109537 h 442912"/>
              <a:gd name="connsiteX35" fmla="*/ 1828800 w 1850231"/>
              <a:gd name="connsiteY35" fmla="*/ 123825 h 442912"/>
              <a:gd name="connsiteX36" fmla="*/ 1840706 w 1850231"/>
              <a:gd name="connsiteY36" fmla="*/ 145256 h 442912"/>
              <a:gd name="connsiteX37" fmla="*/ 1850231 w 1850231"/>
              <a:gd name="connsiteY37" fmla="*/ 169068 h 442912"/>
              <a:gd name="connsiteX38" fmla="*/ 1847850 w 1850231"/>
              <a:gd name="connsiteY38" fmla="*/ 195262 h 442912"/>
              <a:gd name="connsiteX39" fmla="*/ 1838325 w 1850231"/>
              <a:gd name="connsiteY39" fmla="*/ 216693 h 442912"/>
              <a:gd name="connsiteX40" fmla="*/ 1819275 w 1850231"/>
              <a:gd name="connsiteY40" fmla="*/ 230981 h 442912"/>
              <a:gd name="connsiteX41" fmla="*/ 1785938 w 1850231"/>
              <a:gd name="connsiteY41" fmla="*/ 245268 h 442912"/>
              <a:gd name="connsiteX42" fmla="*/ 1707356 w 1850231"/>
              <a:gd name="connsiteY42" fmla="*/ 259556 h 442912"/>
              <a:gd name="connsiteX43" fmla="*/ 1590675 w 1850231"/>
              <a:gd name="connsiteY43" fmla="*/ 266700 h 442912"/>
              <a:gd name="connsiteX44" fmla="*/ 1478756 w 1850231"/>
              <a:gd name="connsiteY44" fmla="*/ 266700 h 442912"/>
              <a:gd name="connsiteX45" fmla="*/ 1188244 w 1850231"/>
              <a:gd name="connsiteY45" fmla="*/ 292893 h 4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50231" h="442912">
                <a:moveTo>
                  <a:pt x="1188244" y="292893"/>
                </a:moveTo>
                <a:lnTo>
                  <a:pt x="883444" y="335756"/>
                </a:lnTo>
                <a:lnTo>
                  <a:pt x="657225" y="378618"/>
                </a:lnTo>
                <a:lnTo>
                  <a:pt x="566738" y="388143"/>
                </a:lnTo>
                <a:lnTo>
                  <a:pt x="483394" y="400050"/>
                </a:lnTo>
                <a:lnTo>
                  <a:pt x="392906" y="421481"/>
                </a:lnTo>
                <a:lnTo>
                  <a:pt x="340519" y="442912"/>
                </a:lnTo>
                <a:lnTo>
                  <a:pt x="314325" y="440531"/>
                </a:lnTo>
                <a:lnTo>
                  <a:pt x="235744" y="414337"/>
                </a:lnTo>
                <a:lnTo>
                  <a:pt x="183356" y="388143"/>
                </a:lnTo>
                <a:lnTo>
                  <a:pt x="138113" y="357187"/>
                </a:lnTo>
                <a:lnTo>
                  <a:pt x="85725" y="319087"/>
                </a:lnTo>
                <a:lnTo>
                  <a:pt x="40481" y="283368"/>
                </a:lnTo>
                <a:lnTo>
                  <a:pt x="11906" y="254793"/>
                </a:lnTo>
                <a:lnTo>
                  <a:pt x="0" y="235743"/>
                </a:lnTo>
                <a:lnTo>
                  <a:pt x="0" y="216693"/>
                </a:lnTo>
                <a:lnTo>
                  <a:pt x="4763" y="202406"/>
                </a:lnTo>
                <a:lnTo>
                  <a:pt x="23813" y="195262"/>
                </a:lnTo>
                <a:lnTo>
                  <a:pt x="54769" y="200025"/>
                </a:lnTo>
                <a:lnTo>
                  <a:pt x="107156" y="219075"/>
                </a:lnTo>
                <a:lnTo>
                  <a:pt x="173831" y="240506"/>
                </a:lnTo>
                <a:lnTo>
                  <a:pt x="226219" y="247650"/>
                </a:lnTo>
                <a:lnTo>
                  <a:pt x="288131" y="245268"/>
                </a:lnTo>
                <a:lnTo>
                  <a:pt x="397669" y="230981"/>
                </a:lnTo>
                <a:lnTo>
                  <a:pt x="716756" y="188118"/>
                </a:lnTo>
                <a:lnTo>
                  <a:pt x="940594" y="150018"/>
                </a:lnTo>
                <a:lnTo>
                  <a:pt x="1095375" y="119062"/>
                </a:lnTo>
                <a:lnTo>
                  <a:pt x="1259681" y="76200"/>
                </a:lnTo>
                <a:lnTo>
                  <a:pt x="1414463" y="19050"/>
                </a:lnTo>
                <a:lnTo>
                  <a:pt x="1459706" y="0"/>
                </a:lnTo>
                <a:lnTo>
                  <a:pt x="1469231" y="0"/>
                </a:lnTo>
                <a:lnTo>
                  <a:pt x="1540669" y="14287"/>
                </a:lnTo>
                <a:lnTo>
                  <a:pt x="1633538" y="40481"/>
                </a:lnTo>
                <a:lnTo>
                  <a:pt x="1740694" y="78581"/>
                </a:lnTo>
                <a:lnTo>
                  <a:pt x="1812131" y="109537"/>
                </a:lnTo>
                <a:lnTo>
                  <a:pt x="1828800" y="123825"/>
                </a:lnTo>
                <a:lnTo>
                  <a:pt x="1840706" y="145256"/>
                </a:lnTo>
                <a:lnTo>
                  <a:pt x="1850231" y="169068"/>
                </a:lnTo>
                <a:lnTo>
                  <a:pt x="1847850" y="195262"/>
                </a:lnTo>
                <a:lnTo>
                  <a:pt x="1838325" y="216693"/>
                </a:lnTo>
                <a:lnTo>
                  <a:pt x="1819275" y="230981"/>
                </a:lnTo>
                <a:lnTo>
                  <a:pt x="1785938" y="245268"/>
                </a:lnTo>
                <a:lnTo>
                  <a:pt x="1707356" y="259556"/>
                </a:lnTo>
                <a:lnTo>
                  <a:pt x="1590675" y="266700"/>
                </a:lnTo>
                <a:lnTo>
                  <a:pt x="1478756" y="266700"/>
                </a:lnTo>
                <a:lnTo>
                  <a:pt x="1188244" y="292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8B6DD6C-CD13-4A4C-83A1-F8BE18D088B4}"/>
              </a:ext>
            </a:extLst>
          </p:cNvPr>
          <p:cNvSpPr/>
          <p:nvPr/>
        </p:nvSpPr>
        <p:spPr>
          <a:xfrm>
            <a:off x="3533775" y="2132013"/>
            <a:ext cx="2824163" cy="555625"/>
          </a:xfrm>
          <a:custGeom>
            <a:avLst/>
            <a:gdLst>
              <a:gd name="connsiteX0" fmla="*/ 1771650 w 2824163"/>
              <a:gd name="connsiteY0" fmla="*/ 314325 h 557212"/>
              <a:gd name="connsiteX1" fmla="*/ 1574006 w 2824163"/>
              <a:gd name="connsiteY1" fmla="*/ 338137 h 557212"/>
              <a:gd name="connsiteX2" fmla="*/ 1207294 w 2824163"/>
              <a:gd name="connsiteY2" fmla="*/ 385762 h 557212"/>
              <a:gd name="connsiteX3" fmla="*/ 1004888 w 2824163"/>
              <a:gd name="connsiteY3" fmla="*/ 435769 h 557212"/>
              <a:gd name="connsiteX4" fmla="*/ 702469 w 2824163"/>
              <a:gd name="connsiteY4" fmla="*/ 500062 h 557212"/>
              <a:gd name="connsiteX5" fmla="*/ 459581 w 2824163"/>
              <a:gd name="connsiteY5" fmla="*/ 542925 h 557212"/>
              <a:gd name="connsiteX6" fmla="*/ 416719 w 2824163"/>
              <a:gd name="connsiteY6" fmla="*/ 557212 h 557212"/>
              <a:gd name="connsiteX7" fmla="*/ 390525 w 2824163"/>
              <a:gd name="connsiteY7" fmla="*/ 554831 h 557212"/>
              <a:gd name="connsiteX8" fmla="*/ 338138 w 2824163"/>
              <a:gd name="connsiteY8" fmla="*/ 535781 h 557212"/>
              <a:gd name="connsiteX9" fmla="*/ 254794 w 2824163"/>
              <a:gd name="connsiteY9" fmla="*/ 492919 h 557212"/>
              <a:gd name="connsiteX10" fmla="*/ 183356 w 2824163"/>
              <a:gd name="connsiteY10" fmla="*/ 445294 h 557212"/>
              <a:gd name="connsiteX11" fmla="*/ 126206 w 2824163"/>
              <a:gd name="connsiteY11" fmla="*/ 402431 h 557212"/>
              <a:gd name="connsiteX12" fmla="*/ 85725 w 2824163"/>
              <a:gd name="connsiteY12" fmla="*/ 364331 h 557212"/>
              <a:gd name="connsiteX13" fmla="*/ 38100 w 2824163"/>
              <a:gd name="connsiteY13" fmla="*/ 311944 h 557212"/>
              <a:gd name="connsiteX14" fmla="*/ 9525 w 2824163"/>
              <a:gd name="connsiteY14" fmla="*/ 271462 h 557212"/>
              <a:gd name="connsiteX15" fmla="*/ 2381 w 2824163"/>
              <a:gd name="connsiteY15" fmla="*/ 247650 h 557212"/>
              <a:gd name="connsiteX16" fmla="*/ 0 w 2824163"/>
              <a:gd name="connsiteY16" fmla="*/ 230981 h 557212"/>
              <a:gd name="connsiteX17" fmla="*/ 0 w 2824163"/>
              <a:gd name="connsiteY17" fmla="*/ 214312 h 557212"/>
              <a:gd name="connsiteX18" fmla="*/ 11906 w 2824163"/>
              <a:gd name="connsiteY18" fmla="*/ 202406 h 557212"/>
              <a:gd name="connsiteX19" fmla="*/ 35719 w 2824163"/>
              <a:gd name="connsiteY19" fmla="*/ 200025 h 557212"/>
              <a:gd name="connsiteX20" fmla="*/ 64294 w 2824163"/>
              <a:gd name="connsiteY20" fmla="*/ 211931 h 557212"/>
              <a:gd name="connsiteX21" fmla="*/ 116681 w 2824163"/>
              <a:gd name="connsiteY21" fmla="*/ 247650 h 557212"/>
              <a:gd name="connsiteX22" fmla="*/ 169069 w 2824163"/>
              <a:gd name="connsiteY22" fmla="*/ 271462 h 557212"/>
              <a:gd name="connsiteX23" fmla="*/ 228600 w 2824163"/>
              <a:gd name="connsiteY23" fmla="*/ 295275 h 557212"/>
              <a:gd name="connsiteX24" fmla="*/ 304800 w 2824163"/>
              <a:gd name="connsiteY24" fmla="*/ 316706 h 557212"/>
              <a:gd name="connsiteX25" fmla="*/ 378619 w 2824163"/>
              <a:gd name="connsiteY25" fmla="*/ 319087 h 557212"/>
              <a:gd name="connsiteX26" fmla="*/ 623888 w 2824163"/>
              <a:gd name="connsiteY26" fmla="*/ 300037 h 557212"/>
              <a:gd name="connsiteX27" fmla="*/ 1047750 w 2824163"/>
              <a:gd name="connsiteY27" fmla="*/ 257175 h 557212"/>
              <a:gd name="connsiteX28" fmla="*/ 1481138 w 2824163"/>
              <a:gd name="connsiteY28" fmla="*/ 190500 h 557212"/>
              <a:gd name="connsiteX29" fmla="*/ 1674019 w 2824163"/>
              <a:gd name="connsiteY29" fmla="*/ 154781 h 557212"/>
              <a:gd name="connsiteX30" fmla="*/ 1874044 w 2824163"/>
              <a:gd name="connsiteY30" fmla="*/ 140494 h 557212"/>
              <a:gd name="connsiteX31" fmla="*/ 2078831 w 2824163"/>
              <a:gd name="connsiteY31" fmla="*/ 90487 h 557212"/>
              <a:gd name="connsiteX32" fmla="*/ 2345531 w 2824163"/>
              <a:gd name="connsiteY32" fmla="*/ 9525 h 557212"/>
              <a:gd name="connsiteX33" fmla="*/ 2386013 w 2824163"/>
              <a:gd name="connsiteY33" fmla="*/ 0 h 557212"/>
              <a:gd name="connsiteX34" fmla="*/ 2476500 w 2824163"/>
              <a:gd name="connsiteY34" fmla="*/ 4762 h 557212"/>
              <a:gd name="connsiteX35" fmla="*/ 2590800 w 2824163"/>
              <a:gd name="connsiteY35" fmla="*/ 23812 h 557212"/>
              <a:gd name="connsiteX36" fmla="*/ 2686050 w 2824163"/>
              <a:gd name="connsiteY36" fmla="*/ 50006 h 557212"/>
              <a:gd name="connsiteX37" fmla="*/ 2747963 w 2824163"/>
              <a:gd name="connsiteY37" fmla="*/ 78581 h 557212"/>
              <a:gd name="connsiteX38" fmla="*/ 2786063 w 2824163"/>
              <a:gd name="connsiteY38" fmla="*/ 107156 h 557212"/>
              <a:gd name="connsiteX39" fmla="*/ 2814638 w 2824163"/>
              <a:gd name="connsiteY39" fmla="*/ 140494 h 557212"/>
              <a:gd name="connsiteX40" fmla="*/ 2824163 w 2824163"/>
              <a:gd name="connsiteY40" fmla="*/ 173831 h 557212"/>
              <a:gd name="connsiteX41" fmla="*/ 2807494 w 2824163"/>
              <a:gd name="connsiteY41" fmla="*/ 207169 h 557212"/>
              <a:gd name="connsiteX42" fmla="*/ 2781300 w 2824163"/>
              <a:gd name="connsiteY42" fmla="*/ 233362 h 557212"/>
              <a:gd name="connsiteX43" fmla="*/ 2733675 w 2824163"/>
              <a:gd name="connsiteY43" fmla="*/ 261937 h 557212"/>
              <a:gd name="connsiteX44" fmla="*/ 2645569 w 2824163"/>
              <a:gd name="connsiteY44" fmla="*/ 271462 h 557212"/>
              <a:gd name="connsiteX45" fmla="*/ 2390775 w 2824163"/>
              <a:gd name="connsiteY45" fmla="*/ 273844 h 557212"/>
              <a:gd name="connsiteX46" fmla="*/ 2093119 w 2824163"/>
              <a:gd name="connsiteY46" fmla="*/ 292894 h 557212"/>
              <a:gd name="connsiteX47" fmla="*/ 1771650 w 2824163"/>
              <a:gd name="connsiteY47" fmla="*/ 314325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24163" h="557212">
                <a:moveTo>
                  <a:pt x="1771650" y="314325"/>
                </a:moveTo>
                <a:lnTo>
                  <a:pt x="1574006" y="338137"/>
                </a:lnTo>
                <a:lnTo>
                  <a:pt x="1207294" y="385762"/>
                </a:lnTo>
                <a:lnTo>
                  <a:pt x="1004888" y="435769"/>
                </a:lnTo>
                <a:lnTo>
                  <a:pt x="702469" y="500062"/>
                </a:lnTo>
                <a:lnTo>
                  <a:pt x="459581" y="542925"/>
                </a:lnTo>
                <a:lnTo>
                  <a:pt x="416719" y="557212"/>
                </a:lnTo>
                <a:lnTo>
                  <a:pt x="390525" y="554831"/>
                </a:lnTo>
                <a:lnTo>
                  <a:pt x="338138" y="535781"/>
                </a:lnTo>
                <a:lnTo>
                  <a:pt x="254794" y="492919"/>
                </a:lnTo>
                <a:lnTo>
                  <a:pt x="183356" y="445294"/>
                </a:lnTo>
                <a:lnTo>
                  <a:pt x="126206" y="402431"/>
                </a:lnTo>
                <a:lnTo>
                  <a:pt x="85725" y="364331"/>
                </a:lnTo>
                <a:lnTo>
                  <a:pt x="38100" y="311944"/>
                </a:lnTo>
                <a:lnTo>
                  <a:pt x="9525" y="271462"/>
                </a:lnTo>
                <a:lnTo>
                  <a:pt x="2381" y="247650"/>
                </a:lnTo>
                <a:lnTo>
                  <a:pt x="0" y="230981"/>
                </a:lnTo>
                <a:lnTo>
                  <a:pt x="0" y="214312"/>
                </a:lnTo>
                <a:lnTo>
                  <a:pt x="11906" y="202406"/>
                </a:lnTo>
                <a:lnTo>
                  <a:pt x="35719" y="200025"/>
                </a:lnTo>
                <a:lnTo>
                  <a:pt x="64294" y="211931"/>
                </a:lnTo>
                <a:lnTo>
                  <a:pt x="116681" y="247650"/>
                </a:lnTo>
                <a:lnTo>
                  <a:pt x="169069" y="271462"/>
                </a:lnTo>
                <a:lnTo>
                  <a:pt x="228600" y="295275"/>
                </a:lnTo>
                <a:lnTo>
                  <a:pt x="304800" y="316706"/>
                </a:lnTo>
                <a:lnTo>
                  <a:pt x="378619" y="319087"/>
                </a:lnTo>
                <a:lnTo>
                  <a:pt x="623888" y="300037"/>
                </a:lnTo>
                <a:lnTo>
                  <a:pt x="1047750" y="257175"/>
                </a:lnTo>
                <a:lnTo>
                  <a:pt x="1481138" y="190500"/>
                </a:lnTo>
                <a:lnTo>
                  <a:pt x="1674019" y="154781"/>
                </a:lnTo>
                <a:lnTo>
                  <a:pt x="1874044" y="140494"/>
                </a:lnTo>
                <a:lnTo>
                  <a:pt x="2078831" y="90487"/>
                </a:lnTo>
                <a:lnTo>
                  <a:pt x="2345531" y="9525"/>
                </a:lnTo>
                <a:lnTo>
                  <a:pt x="2386013" y="0"/>
                </a:lnTo>
                <a:lnTo>
                  <a:pt x="2476500" y="4762"/>
                </a:lnTo>
                <a:lnTo>
                  <a:pt x="2590800" y="23812"/>
                </a:lnTo>
                <a:lnTo>
                  <a:pt x="2686050" y="50006"/>
                </a:lnTo>
                <a:lnTo>
                  <a:pt x="2747963" y="78581"/>
                </a:lnTo>
                <a:lnTo>
                  <a:pt x="2786063" y="107156"/>
                </a:lnTo>
                <a:lnTo>
                  <a:pt x="2814638" y="140494"/>
                </a:lnTo>
                <a:lnTo>
                  <a:pt x="2824163" y="173831"/>
                </a:lnTo>
                <a:lnTo>
                  <a:pt x="2807494" y="207169"/>
                </a:lnTo>
                <a:lnTo>
                  <a:pt x="2781300" y="233362"/>
                </a:lnTo>
                <a:lnTo>
                  <a:pt x="2733675" y="261937"/>
                </a:lnTo>
                <a:lnTo>
                  <a:pt x="2645569" y="271462"/>
                </a:lnTo>
                <a:lnTo>
                  <a:pt x="2390775" y="273844"/>
                </a:lnTo>
                <a:lnTo>
                  <a:pt x="2093119" y="292894"/>
                </a:lnTo>
                <a:lnTo>
                  <a:pt x="1771650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4E2F4C7-2728-F04B-8C23-950A652F8665}"/>
              </a:ext>
            </a:extLst>
          </p:cNvPr>
          <p:cNvSpPr/>
          <p:nvPr/>
        </p:nvSpPr>
        <p:spPr>
          <a:xfrm>
            <a:off x="4713288" y="2405063"/>
            <a:ext cx="454025" cy="1216025"/>
          </a:xfrm>
          <a:custGeom>
            <a:avLst/>
            <a:gdLst>
              <a:gd name="connsiteX0" fmla="*/ 411956 w 454819"/>
              <a:gd name="connsiteY0" fmla="*/ 888206 h 1216818"/>
              <a:gd name="connsiteX1" fmla="*/ 409575 w 454819"/>
              <a:gd name="connsiteY1" fmla="*/ 1181100 h 1216818"/>
              <a:gd name="connsiteX2" fmla="*/ 161925 w 454819"/>
              <a:gd name="connsiteY2" fmla="*/ 1216818 h 1216818"/>
              <a:gd name="connsiteX3" fmla="*/ 166687 w 454819"/>
              <a:gd name="connsiteY3" fmla="*/ 907256 h 1216818"/>
              <a:gd name="connsiteX4" fmla="*/ 166687 w 454819"/>
              <a:gd name="connsiteY4" fmla="*/ 647700 h 1216818"/>
              <a:gd name="connsiteX5" fmla="*/ 166687 w 454819"/>
              <a:gd name="connsiteY5" fmla="*/ 283368 h 1216818"/>
              <a:gd name="connsiteX6" fmla="*/ 164306 w 454819"/>
              <a:gd name="connsiteY6" fmla="*/ 180975 h 1216818"/>
              <a:gd name="connsiteX7" fmla="*/ 157162 w 454819"/>
              <a:gd name="connsiteY7" fmla="*/ 150018 h 1216818"/>
              <a:gd name="connsiteX8" fmla="*/ 140494 w 454819"/>
              <a:gd name="connsiteY8" fmla="*/ 133350 h 1216818"/>
              <a:gd name="connsiteX9" fmla="*/ 104775 w 454819"/>
              <a:gd name="connsiteY9" fmla="*/ 114300 h 1216818"/>
              <a:gd name="connsiteX10" fmla="*/ 0 w 454819"/>
              <a:gd name="connsiteY10" fmla="*/ 57150 h 1216818"/>
              <a:gd name="connsiteX11" fmla="*/ 385762 w 454819"/>
              <a:gd name="connsiteY11" fmla="*/ 0 h 1216818"/>
              <a:gd name="connsiteX12" fmla="*/ 450056 w 454819"/>
              <a:gd name="connsiteY12" fmla="*/ 164306 h 1216818"/>
              <a:gd name="connsiteX13" fmla="*/ 454819 w 454819"/>
              <a:gd name="connsiteY13" fmla="*/ 190500 h 1216818"/>
              <a:gd name="connsiteX14" fmla="*/ 442912 w 454819"/>
              <a:gd name="connsiteY14" fmla="*/ 278606 h 1216818"/>
              <a:gd name="connsiteX15" fmla="*/ 411956 w 454819"/>
              <a:gd name="connsiteY15" fmla="*/ 507206 h 1216818"/>
              <a:gd name="connsiteX16" fmla="*/ 411956 w 454819"/>
              <a:gd name="connsiteY16" fmla="*/ 888206 h 121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4819" h="1216818">
                <a:moveTo>
                  <a:pt x="411956" y="888206"/>
                </a:moveTo>
                <a:cubicBezTo>
                  <a:pt x="411162" y="985837"/>
                  <a:pt x="410369" y="1083469"/>
                  <a:pt x="409575" y="1181100"/>
                </a:cubicBezTo>
                <a:lnTo>
                  <a:pt x="161925" y="1216818"/>
                </a:lnTo>
                <a:cubicBezTo>
                  <a:pt x="163512" y="1113631"/>
                  <a:pt x="165100" y="1010443"/>
                  <a:pt x="166687" y="907256"/>
                </a:cubicBezTo>
                <a:lnTo>
                  <a:pt x="166687" y="647700"/>
                </a:lnTo>
                <a:lnTo>
                  <a:pt x="166687" y="283368"/>
                </a:lnTo>
                <a:cubicBezTo>
                  <a:pt x="165893" y="249237"/>
                  <a:pt x="165100" y="215106"/>
                  <a:pt x="164306" y="180975"/>
                </a:cubicBezTo>
                <a:lnTo>
                  <a:pt x="157162" y="150018"/>
                </a:lnTo>
                <a:lnTo>
                  <a:pt x="140494" y="133350"/>
                </a:lnTo>
                <a:lnTo>
                  <a:pt x="104775" y="114300"/>
                </a:lnTo>
                <a:lnTo>
                  <a:pt x="0" y="57150"/>
                </a:lnTo>
                <a:lnTo>
                  <a:pt x="385762" y="0"/>
                </a:lnTo>
                <a:lnTo>
                  <a:pt x="450056" y="164306"/>
                </a:lnTo>
                <a:lnTo>
                  <a:pt x="454819" y="190500"/>
                </a:lnTo>
                <a:lnTo>
                  <a:pt x="442912" y="278606"/>
                </a:lnTo>
                <a:lnTo>
                  <a:pt x="411956" y="507206"/>
                </a:lnTo>
                <a:lnTo>
                  <a:pt x="411956" y="888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71801FE-5F14-234D-B08C-06647204988F}"/>
              </a:ext>
            </a:extLst>
          </p:cNvPr>
          <p:cNvSpPr/>
          <p:nvPr/>
        </p:nvSpPr>
        <p:spPr>
          <a:xfrm>
            <a:off x="3573463" y="2760663"/>
            <a:ext cx="2632075" cy="539750"/>
          </a:xfrm>
          <a:custGeom>
            <a:avLst/>
            <a:gdLst>
              <a:gd name="connsiteX0" fmla="*/ 1681163 w 2631282"/>
              <a:gd name="connsiteY0" fmla="*/ 276225 h 540544"/>
              <a:gd name="connsiteX1" fmla="*/ 1526382 w 2631282"/>
              <a:gd name="connsiteY1" fmla="*/ 295275 h 540544"/>
              <a:gd name="connsiteX2" fmla="*/ 1231107 w 2631282"/>
              <a:gd name="connsiteY2" fmla="*/ 347662 h 540544"/>
              <a:gd name="connsiteX3" fmla="*/ 931069 w 2631282"/>
              <a:gd name="connsiteY3" fmla="*/ 402431 h 540544"/>
              <a:gd name="connsiteX4" fmla="*/ 721519 w 2631282"/>
              <a:gd name="connsiteY4" fmla="*/ 445294 h 540544"/>
              <a:gd name="connsiteX5" fmla="*/ 588169 w 2631282"/>
              <a:gd name="connsiteY5" fmla="*/ 466725 h 540544"/>
              <a:gd name="connsiteX6" fmla="*/ 542925 w 2631282"/>
              <a:gd name="connsiteY6" fmla="*/ 483394 h 540544"/>
              <a:gd name="connsiteX7" fmla="*/ 459582 w 2631282"/>
              <a:gd name="connsiteY7" fmla="*/ 523875 h 540544"/>
              <a:gd name="connsiteX8" fmla="*/ 431007 w 2631282"/>
              <a:gd name="connsiteY8" fmla="*/ 540544 h 540544"/>
              <a:gd name="connsiteX9" fmla="*/ 400050 w 2631282"/>
              <a:gd name="connsiteY9" fmla="*/ 533400 h 540544"/>
              <a:gd name="connsiteX10" fmla="*/ 316707 w 2631282"/>
              <a:gd name="connsiteY10" fmla="*/ 502444 h 540544"/>
              <a:gd name="connsiteX11" fmla="*/ 226219 w 2631282"/>
              <a:gd name="connsiteY11" fmla="*/ 459581 h 540544"/>
              <a:gd name="connsiteX12" fmla="*/ 157163 w 2631282"/>
              <a:gd name="connsiteY12" fmla="*/ 416719 h 540544"/>
              <a:gd name="connsiteX13" fmla="*/ 76200 w 2631282"/>
              <a:gd name="connsiteY13" fmla="*/ 350044 h 540544"/>
              <a:gd name="connsiteX14" fmla="*/ 23813 w 2631282"/>
              <a:gd name="connsiteY14" fmla="*/ 297656 h 540544"/>
              <a:gd name="connsiteX15" fmla="*/ 0 w 2631282"/>
              <a:gd name="connsiteY15" fmla="*/ 259556 h 540544"/>
              <a:gd name="connsiteX16" fmla="*/ 0 w 2631282"/>
              <a:gd name="connsiteY16" fmla="*/ 245269 h 540544"/>
              <a:gd name="connsiteX17" fmla="*/ 9525 w 2631282"/>
              <a:gd name="connsiteY17" fmla="*/ 228600 h 540544"/>
              <a:gd name="connsiteX18" fmla="*/ 35719 w 2631282"/>
              <a:gd name="connsiteY18" fmla="*/ 221456 h 540544"/>
              <a:gd name="connsiteX19" fmla="*/ 73819 w 2631282"/>
              <a:gd name="connsiteY19" fmla="*/ 240506 h 540544"/>
              <a:gd name="connsiteX20" fmla="*/ 135732 w 2631282"/>
              <a:gd name="connsiteY20" fmla="*/ 264319 h 540544"/>
              <a:gd name="connsiteX21" fmla="*/ 209550 w 2631282"/>
              <a:gd name="connsiteY21" fmla="*/ 283369 h 540544"/>
              <a:gd name="connsiteX22" fmla="*/ 271463 w 2631282"/>
              <a:gd name="connsiteY22" fmla="*/ 288131 h 540544"/>
              <a:gd name="connsiteX23" fmla="*/ 431007 w 2631282"/>
              <a:gd name="connsiteY23" fmla="*/ 285750 h 540544"/>
              <a:gd name="connsiteX24" fmla="*/ 638175 w 2631282"/>
              <a:gd name="connsiteY24" fmla="*/ 264319 h 540544"/>
              <a:gd name="connsiteX25" fmla="*/ 945357 w 2631282"/>
              <a:gd name="connsiteY25" fmla="*/ 228600 h 540544"/>
              <a:gd name="connsiteX26" fmla="*/ 1300163 w 2631282"/>
              <a:gd name="connsiteY26" fmla="*/ 180975 h 540544"/>
              <a:gd name="connsiteX27" fmla="*/ 1571625 w 2631282"/>
              <a:gd name="connsiteY27" fmla="*/ 135731 h 540544"/>
              <a:gd name="connsiteX28" fmla="*/ 1690688 w 2631282"/>
              <a:gd name="connsiteY28" fmla="*/ 126206 h 540544"/>
              <a:gd name="connsiteX29" fmla="*/ 1790700 w 2631282"/>
              <a:gd name="connsiteY29" fmla="*/ 111919 h 540544"/>
              <a:gd name="connsiteX30" fmla="*/ 1900238 w 2631282"/>
              <a:gd name="connsiteY30" fmla="*/ 90487 h 540544"/>
              <a:gd name="connsiteX31" fmla="*/ 2019300 w 2631282"/>
              <a:gd name="connsiteY31" fmla="*/ 57150 h 540544"/>
              <a:gd name="connsiteX32" fmla="*/ 2219325 w 2631282"/>
              <a:gd name="connsiteY32" fmla="*/ 0 h 540544"/>
              <a:gd name="connsiteX33" fmla="*/ 2271713 w 2631282"/>
              <a:gd name="connsiteY33" fmla="*/ 4762 h 540544"/>
              <a:gd name="connsiteX34" fmla="*/ 2383632 w 2631282"/>
              <a:gd name="connsiteY34" fmla="*/ 33337 h 540544"/>
              <a:gd name="connsiteX35" fmla="*/ 2471738 w 2631282"/>
              <a:gd name="connsiteY35" fmla="*/ 59531 h 540544"/>
              <a:gd name="connsiteX36" fmla="*/ 2557463 w 2631282"/>
              <a:gd name="connsiteY36" fmla="*/ 95250 h 540544"/>
              <a:gd name="connsiteX37" fmla="*/ 2583657 w 2631282"/>
              <a:gd name="connsiteY37" fmla="*/ 109537 h 540544"/>
              <a:gd name="connsiteX38" fmla="*/ 2605088 w 2631282"/>
              <a:gd name="connsiteY38" fmla="*/ 138112 h 540544"/>
              <a:gd name="connsiteX39" fmla="*/ 2628900 w 2631282"/>
              <a:gd name="connsiteY39" fmla="*/ 183356 h 540544"/>
              <a:gd name="connsiteX40" fmla="*/ 2631282 w 2631282"/>
              <a:gd name="connsiteY40" fmla="*/ 219075 h 540544"/>
              <a:gd name="connsiteX41" fmla="*/ 2619375 w 2631282"/>
              <a:gd name="connsiteY41" fmla="*/ 247650 h 540544"/>
              <a:gd name="connsiteX42" fmla="*/ 2593182 w 2631282"/>
              <a:gd name="connsiteY42" fmla="*/ 261937 h 540544"/>
              <a:gd name="connsiteX43" fmla="*/ 2505075 w 2631282"/>
              <a:gd name="connsiteY43" fmla="*/ 266700 h 540544"/>
              <a:gd name="connsiteX44" fmla="*/ 2212182 w 2631282"/>
              <a:gd name="connsiteY44" fmla="*/ 261937 h 540544"/>
              <a:gd name="connsiteX45" fmla="*/ 1885950 w 2631282"/>
              <a:gd name="connsiteY45" fmla="*/ 264319 h 540544"/>
              <a:gd name="connsiteX46" fmla="*/ 1681163 w 2631282"/>
              <a:gd name="connsiteY46" fmla="*/ 27622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631282" h="540544">
                <a:moveTo>
                  <a:pt x="1681163" y="276225"/>
                </a:moveTo>
                <a:lnTo>
                  <a:pt x="1526382" y="295275"/>
                </a:lnTo>
                <a:lnTo>
                  <a:pt x="1231107" y="347662"/>
                </a:lnTo>
                <a:lnTo>
                  <a:pt x="931069" y="402431"/>
                </a:lnTo>
                <a:lnTo>
                  <a:pt x="721519" y="445294"/>
                </a:lnTo>
                <a:lnTo>
                  <a:pt x="588169" y="466725"/>
                </a:lnTo>
                <a:lnTo>
                  <a:pt x="542925" y="483394"/>
                </a:lnTo>
                <a:lnTo>
                  <a:pt x="459582" y="523875"/>
                </a:lnTo>
                <a:lnTo>
                  <a:pt x="431007" y="540544"/>
                </a:lnTo>
                <a:lnTo>
                  <a:pt x="400050" y="533400"/>
                </a:lnTo>
                <a:lnTo>
                  <a:pt x="316707" y="502444"/>
                </a:lnTo>
                <a:lnTo>
                  <a:pt x="226219" y="459581"/>
                </a:lnTo>
                <a:lnTo>
                  <a:pt x="157163" y="416719"/>
                </a:lnTo>
                <a:lnTo>
                  <a:pt x="76200" y="350044"/>
                </a:lnTo>
                <a:lnTo>
                  <a:pt x="23813" y="297656"/>
                </a:lnTo>
                <a:lnTo>
                  <a:pt x="0" y="259556"/>
                </a:lnTo>
                <a:lnTo>
                  <a:pt x="0" y="245269"/>
                </a:lnTo>
                <a:lnTo>
                  <a:pt x="9525" y="228600"/>
                </a:lnTo>
                <a:lnTo>
                  <a:pt x="35719" y="221456"/>
                </a:lnTo>
                <a:lnTo>
                  <a:pt x="73819" y="240506"/>
                </a:lnTo>
                <a:lnTo>
                  <a:pt x="135732" y="264319"/>
                </a:lnTo>
                <a:lnTo>
                  <a:pt x="209550" y="283369"/>
                </a:lnTo>
                <a:lnTo>
                  <a:pt x="271463" y="288131"/>
                </a:lnTo>
                <a:lnTo>
                  <a:pt x="431007" y="285750"/>
                </a:lnTo>
                <a:lnTo>
                  <a:pt x="638175" y="264319"/>
                </a:lnTo>
                <a:lnTo>
                  <a:pt x="945357" y="228600"/>
                </a:lnTo>
                <a:lnTo>
                  <a:pt x="1300163" y="180975"/>
                </a:lnTo>
                <a:lnTo>
                  <a:pt x="1571625" y="135731"/>
                </a:lnTo>
                <a:lnTo>
                  <a:pt x="1690688" y="126206"/>
                </a:lnTo>
                <a:lnTo>
                  <a:pt x="1790700" y="111919"/>
                </a:lnTo>
                <a:lnTo>
                  <a:pt x="1900238" y="90487"/>
                </a:lnTo>
                <a:lnTo>
                  <a:pt x="2019300" y="57150"/>
                </a:lnTo>
                <a:lnTo>
                  <a:pt x="2219325" y="0"/>
                </a:lnTo>
                <a:lnTo>
                  <a:pt x="2271713" y="4762"/>
                </a:lnTo>
                <a:lnTo>
                  <a:pt x="2383632" y="33337"/>
                </a:lnTo>
                <a:lnTo>
                  <a:pt x="2471738" y="59531"/>
                </a:lnTo>
                <a:lnTo>
                  <a:pt x="2557463" y="95250"/>
                </a:lnTo>
                <a:lnTo>
                  <a:pt x="2583657" y="109537"/>
                </a:lnTo>
                <a:lnTo>
                  <a:pt x="2605088" y="138112"/>
                </a:lnTo>
                <a:lnTo>
                  <a:pt x="2628900" y="183356"/>
                </a:lnTo>
                <a:lnTo>
                  <a:pt x="2631282" y="219075"/>
                </a:lnTo>
                <a:lnTo>
                  <a:pt x="2619375" y="247650"/>
                </a:lnTo>
                <a:lnTo>
                  <a:pt x="2593182" y="261937"/>
                </a:lnTo>
                <a:lnTo>
                  <a:pt x="2505075" y="266700"/>
                </a:lnTo>
                <a:lnTo>
                  <a:pt x="2212182" y="261937"/>
                </a:lnTo>
                <a:lnTo>
                  <a:pt x="1885950" y="264319"/>
                </a:lnTo>
                <a:lnTo>
                  <a:pt x="1681163" y="276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5912D7A-8412-D74E-A50C-3F8DCEE83526}"/>
              </a:ext>
            </a:extLst>
          </p:cNvPr>
          <p:cNvSpPr/>
          <p:nvPr/>
        </p:nvSpPr>
        <p:spPr>
          <a:xfrm>
            <a:off x="2879725" y="3362325"/>
            <a:ext cx="4033838" cy="669925"/>
          </a:xfrm>
          <a:custGeom>
            <a:avLst/>
            <a:gdLst>
              <a:gd name="connsiteX0" fmla="*/ 1740420 w 4034918"/>
              <a:gd name="connsiteY0" fmla="*/ 397713 h 669653"/>
              <a:gd name="connsiteX1" fmla="*/ 1342707 w 4034918"/>
              <a:gd name="connsiteY1" fmla="*/ 469097 h 669653"/>
              <a:gd name="connsiteX2" fmla="*/ 1159147 w 4034918"/>
              <a:gd name="connsiteY2" fmla="*/ 499690 h 669653"/>
              <a:gd name="connsiteX3" fmla="*/ 931397 w 4034918"/>
              <a:gd name="connsiteY3" fmla="*/ 554078 h 669653"/>
              <a:gd name="connsiteX4" fmla="*/ 734240 w 4034918"/>
              <a:gd name="connsiteY4" fmla="*/ 601668 h 669653"/>
              <a:gd name="connsiteX5" fmla="*/ 632262 w 4034918"/>
              <a:gd name="connsiteY5" fmla="*/ 625463 h 669653"/>
              <a:gd name="connsiteX6" fmla="*/ 591471 w 4034918"/>
              <a:gd name="connsiteY6" fmla="*/ 645858 h 669653"/>
              <a:gd name="connsiteX7" fmla="*/ 537083 w 4034918"/>
              <a:gd name="connsiteY7" fmla="*/ 669653 h 669653"/>
              <a:gd name="connsiteX8" fmla="*/ 516687 w 4034918"/>
              <a:gd name="connsiteY8" fmla="*/ 669653 h 669653"/>
              <a:gd name="connsiteX9" fmla="*/ 458900 w 4034918"/>
              <a:gd name="connsiteY9" fmla="*/ 649258 h 669653"/>
              <a:gd name="connsiteX10" fmla="*/ 353523 w 4034918"/>
              <a:gd name="connsiteY10" fmla="*/ 605067 h 669653"/>
              <a:gd name="connsiteX11" fmla="*/ 217553 w 4034918"/>
              <a:gd name="connsiteY11" fmla="*/ 540481 h 669653"/>
              <a:gd name="connsiteX12" fmla="*/ 129172 w 4034918"/>
              <a:gd name="connsiteY12" fmla="*/ 482694 h 669653"/>
              <a:gd name="connsiteX13" fmla="*/ 81582 w 4034918"/>
              <a:gd name="connsiteY13" fmla="*/ 448702 h 669653"/>
              <a:gd name="connsiteX14" fmla="*/ 54388 w 4034918"/>
              <a:gd name="connsiteY14" fmla="*/ 418108 h 669653"/>
              <a:gd name="connsiteX15" fmla="*/ 30594 w 4034918"/>
              <a:gd name="connsiteY15" fmla="*/ 377317 h 669653"/>
              <a:gd name="connsiteX16" fmla="*/ 6799 w 4034918"/>
              <a:gd name="connsiteY16" fmla="*/ 336526 h 669653"/>
              <a:gd name="connsiteX17" fmla="*/ 0 w 4034918"/>
              <a:gd name="connsiteY17" fmla="*/ 299134 h 669653"/>
              <a:gd name="connsiteX18" fmla="*/ 6799 w 4034918"/>
              <a:gd name="connsiteY18" fmla="*/ 282138 h 669653"/>
              <a:gd name="connsiteX19" fmla="*/ 30594 w 4034918"/>
              <a:gd name="connsiteY19" fmla="*/ 282138 h 669653"/>
              <a:gd name="connsiteX20" fmla="*/ 71385 w 4034918"/>
              <a:gd name="connsiteY20" fmla="*/ 295735 h 669653"/>
              <a:gd name="connsiteX21" fmla="*/ 125773 w 4034918"/>
              <a:gd name="connsiteY21" fmla="*/ 329728 h 669653"/>
              <a:gd name="connsiteX22" fmla="*/ 176762 w 4034918"/>
              <a:gd name="connsiteY22" fmla="*/ 353522 h 669653"/>
              <a:gd name="connsiteX23" fmla="*/ 231150 w 4034918"/>
              <a:gd name="connsiteY23" fmla="*/ 377317 h 669653"/>
              <a:gd name="connsiteX24" fmla="*/ 288937 w 4034918"/>
              <a:gd name="connsiteY24" fmla="*/ 390914 h 669653"/>
              <a:gd name="connsiteX25" fmla="*/ 339926 w 4034918"/>
              <a:gd name="connsiteY25" fmla="*/ 401112 h 669653"/>
              <a:gd name="connsiteX26" fmla="*/ 390915 w 4034918"/>
              <a:gd name="connsiteY26" fmla="*/ 404511 h 669653"/>
              <a:gd name="connsiteX27" fmla="*/ 465698 w 4034918"/>
              <a:gd name="connsiteY27" fmla="*/ 401112 h 669653"/>
              <a:gd name="connsiteX28" fmla="*/ 625463 w 4034918"/>
              <a:gd name="connsiteY28" fmla="*/ 387515 h 669653"/>
              <a:gd name="connsiteX29" fmla="*/ 897404 w 4034918"/>
              <a:gd name="connsiteY29" fmla="*/ 356922 h 669653"/>
              <a:gd name="connsiteX30" fmla="*/ 1414091 w 4034918"/>
              <a:gd name="connsiteY30" fmla="*/ 278739 h 669653"/>
              <a:gd name="connsiteX31" fmla="*/ 1774412 w 4034918"/>
              <a:gd name="connsiteY31" fmla="*/ 220951 h 669653"/>
              <a:gd name="connsiteX32" fmla="*/ 2005562 w 4034918"/>
              <a:gd name="connsiteY32" fmla="*/ 183560 h 669653"/>
              <a:gd name="connsiteX33" fmla="*/ 2243510 w 4034918"/>
              <a:gd name="connsiteY33" fmla="*/ 156365 h 669653"/>
              <a:gd name="connsiteX34" fmla="*/ 2552842 w 4034918"/>
              <a:gd name="connsiteY34" fmla="*/ 132571 h 669653"/>
              <a:gd name="connsiteX35" fmla="*/ 3018540 w 4034918"/>
              <a:gd name="connsiteY35" fmla="*/ 101977 h 669653"/>
              <a:gd name="connsiteX36" fmla="*/ 3270085 w 4034918"/>
              <a:gd name="connsiteY36" fmla="*/ 88380 h 669653"/>
              <a:gd name="connsiteX37" fmla="*/ 3361865 w 4034918"/>
              <a:gd name="connsiteY37" fmla="*/ 64586 h 669653"/>
              <a:gd name="connsiteX38" fmla="*/ 3477440 w 4034918"/>
              <a:gd name="connsiteY38" fmla="*/ 23794 h 669653"/>
              <a:gd name="connsiteX39" fmla="*/ 3521630 w 4034918"/>
              <a:gd name="connsiteY39" fmla="*/ 0 h 669653"/>
              <a:gd name="connsiteX40" fmla="*/ 3667798 w 4034918"/>
              <a:gd name="connsiteY40" fmla="*/ 40791 h 669653"/>
              <a:gd name="connsiteX41" fmla="*/ 3817365 w 4034918"/>
              <a:gd name="connsiteY41" fmla="*/ 95179 h 669653"/>
              <a:gd name="connsiteX42" fmla="*/ 3946537 w 4034918"/>
              <a:gd name="connsiteY42" fmla="*/ 146168 h 669653"/>
              <a:gd name="connsiteX43" fmla="*/ 3980530 w 4034918"/>
              <a:gd name="connsiteY43" fmla="*/ 163164 h 669653"/>
              <a:gd name="connsiteX44" fmla="*/ 4007724 w 4034918"/>
              <a:gd name="connsiteY44" fmla="*/ 190358 h 669653"/>
              <a:gd name="connsiteX45" fmla="*/ 4024720 w 4034918"/>
              <a:gd name="connsiteY45" fmla="*/ 217552 h 669653"/>
              <a:gd name="connsiteX46" fmla="*/ 4034918 w 4034918"/>
              <a:gd name="connsiteY46" fmla="*/ 241347 h 669653"/>
              <a:gd name="connsiteX47" fmla="*/ 4031518 w 4034918"/>
              <a:gd name="connsiteY47" fmla="*/ 275339 h 669653"/>
              <a:gd name="connsiteX48" fmla="*/ 4000925 w 4034918"/>
              <a:gd name="connsiteY48" fmla="*/ 316131 h 669653"/>
              <a:gd name="connsiteX49" fmla="*/ 3960134 w 4034918"/>
              <a:gd name="connsiteY49" fmla="*/ 333127 h 669653"/>
              <a:gd name="connsiteX50" fmla="*/ 3875153 w 4034918"/>
              <a:gd name="connsiteY50" fmla="*/ 336526 h 669653"/>
              <a:gd name="connsiteX51" fmla="*/ 3569220 w 4034918"/>
              <a:gd name="connsiteY51" fmla="*/ 305933 h 669653"/>
              <a:gd name="connsiteX52" fmla="*/ 3137514 w 4034918"/>
              <a:gd name="connsiteY52" fmla="*/ 292336 h 669653"/>
              <a:gd name="connsiteX53" fmla="*/ 2753398 w 4034918"/>
              <a:gd name="connsiteY53" fmla="*/ 295735 h 669653"/>
              <a:gd name="connsiteX54" fmla="*/ 2379480 w 4034918"/>
              <a:gd name="connsiteY54" fmla="*/ 319530 h 669653"/>
              <a:gd name="connsiteX55" fmla="*/ 1981767 w 4034918"/>
              <a:gd name="connsiteY55" fmla="*/ 360321 h 669653"/>
              <a:gd name="connsiteX56" fmla="*/ 1740420 w 4034918"/>
              <a:gd name="connsiteY56" fmla="*/ 397713 h 66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034918" h="669653">
                <a:moveTo>
                  <a:pt x="1740420" y="397713"/>
                </a:moveTo>
                <a:lnTo>
                  <a:pt x="1342707" y="469097"/>
                </a:lnTo>
                <a:lnTo>
                  <a:pt x="1159147" y="499690"/>
                </a:lnTo>
                <a:lnTo>
                  <a:pt x="931397" y="554078"/>
                </a:lnTo>
                <a:lnTo>
                  <a:pt x="734240" y="601668"/>
                </a:lnTo>
                <a:lnTo>
                  <a:pt x="632262" y="625463"/>
                </a:lnTo>
                <a:lnTo>
                  <a:pt x="591471" y="645858"/>
                </a:lnTo>
                <a:lnTo>
                  <a:pt x="537083" y="669653"/>
                </a:lnTo>
                <a:lnTo>
                  <a:pt x="516687" y="669653"/>
                </a:lnTo>
                <a:lnTo>
                  <a:pt x="458900" y="649258"/>
                </a:lnTo>
                <a:lnTo>
                  <a:pt x="353523" y="605067"/>
                </a:lnTo>
                <a:lnTo>
                  <a:pt x="217553" y="540481"/>
                </a:lnTo>
                <a:lnTo>
                  <a:pt x="129172" y="482694"/>
                </a:lnTo>
                <a:lnTo>
                  <a:pt x="81582" y="448702"/>
                </a:lnTo>
                <a:lnTo>
                  <a:pt x="54388" y="418108"/>
                </a:lnTo>
                <a:lnTo>
                  <a:pt x="30594" y="377317"/>
                </a:lnTo>
                <a:lnTo>
                  <a:pt x="6799" y="336526"/>
                </a:lnTo>
                <a:lnTo>
                  <a:pt x="0" y="299134"/>
                </a:lnTo>
                <a:lnTo>
                  <a:pt x="6799" y="282138"/>
                </a:lnTo>
                <a:lnTo>
                  <a:pt x="30594" y="282138"/>
                </a:lnTo>
                <a:lnTo>
                  <a:pt x="71385" y="295735"/>
                </a:lnTo>
                <a:lnTo>
                  <a:pt x="125773" y="329728"/>
                </a:lnTo>
                <a:lnTo>
                  <a:pt x="176762" y="353522"/>
                </a:lnTo>
                <a:lnTo>
                  <a:pt x="231150" y="377317"/>
                </a:lnTo>
                <a:lnTo>
                  <a:pt x="288937" y="390914"/>
                </a:lnTo>
                <a:lnTo>
                  <a:pt x="339926" y="401112"/>
                </a:lnTo>
                <a:lnTo>
                  <a:pt x="390915" y="404511"/>
                </a:lnTo>
                <a:lnTo>
                  <a:pt x="465698" y="401112"/>
                </a:lnTo>
                <a:lnTo>
                  <a:pt x="625463" y="387515"/>
                </a:lnTo>
                <a:lnTo>
                  <a:pt x="897404" y="356922"/>
                </a:lnTo>
                <a:lnTo>
                  <a:pt x="1414091" y="278739"/>
                </a:lnTo>
                <a:lnTo>
                  <a:pt x="1774412" y="220951"/>
                </a:lnTo>
                <a:lnTo>
                  <a:pt x="2005562" y="183560"/>
                </a:lnTo>
                <a:lnTo>
                  <a:pt x="2243510" y="156365"/>
                </a:lnTo>
                <a:lnTo>
                  <a:pt x="2552842" y="132571"/>
                </a:lnTo>
                <a:lnTo>
                  <a:pt x="3018540" y="101977"/>
                </a:lnTo>
                <a:lnTo>
                  <a:pt x="3270085" y="88380"/>
                </a:lnTo>
                <a:lnTo>
                  <a:pt x="3361865" y="64586"/>
                </a:lnTo>
                <a:lnTo>
                  <a:pt x="3477440" y="23794"/>
                </a:lnTo>
                <a:lnTo>
                  <a:pt x="3521630" y="0"/>
                </a:lnTo>
                <a:lnTo>
                  <a:pt x="3667798" y="40791"/>
                </a:lnTo>
                <a:lnTo>
                  <a:pt x="3817365" y="95179"/>
                </a:lnTo>
                <a:lnTo>
                  <a:pt x="3946537" y="146168"/>
                </a:lnTo>
                <a:lnTo>
                  <a:pt x="3980530" y="163164"/>
                </a:lnTo>
                <a:lnTo>
                  <a:pt x="4007724" y="190358"/>
                </a:lnTo>
                <a:lnTo>
                  <a:pt x="4024720" y="217552"/>
                </a:lnTo>
                <a:lnTo>
                  <a:pt x="4034918" y="241347"/>
                </a:lnTo>
                <a:lnTo>
                  <a:pt x="4031518" y="275339"/>
                </a:lnTo>
                <a:lnTo>
                  <a:pt x="4000925" y="316131"/>
                </a:lnTo>
                <a:lnTo>
                  <a:pt x="3960134" y="333127"/>
                </a:lnTo>
                <a:lnTo>
                  <a:pt x="3875153" y="336526"/>
                </a:lnTo>
                <a:lnTo>
                  <a:pt x="3569220" y="305933"/>
                </a:lnTo>
                <a:lnTo>
                  <a:pt x="3137514" y="292336"/>
                </a:lnTo>
                <a:lnTo>
                  <a:pt x="2753398" y="295735"/>
                </a:lnTo>
                <a:lnTo>
                  <a:pt x="2379480" y="319530"/>
                </a:lnTo>
                <a:lnTo>
                  <a:pt x="1981767" y="360321"/>
                </a:lnTo>
                <a:lnTo>
                  <a:pt x="1740420" y="3977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2947A92-2F4A-6D41-BD73-35FA89B816BE}"/>
              </a:ext>
            </a:extLst>
          </p:cNvPr>
          <p:cNvSpPr/>
          <p:nvPr/>
        </p:nvSpPr>
        <p:spPr>
          <a:xfrm>
            <a:off x="2676525" y="3798888"/>
            <a:ext cx="1843088" cy="2139950"/>
          </a:xfrm>
          <a:custGeom>
            <a:avLst/>
            <a:gdLst>
              <a:gd name="connsiteX0" fmla="*/ 888439 w 1843222"/>
              <a:gd name="connsiteY0" fmla="*/ 1450925 h 2140330"/>
              <a:gd name="connsiteX1" fmla="*/ 692290 w 1843222"/>
              <a:gd name="connsiteY1" fmla="*/ 1641304 h 2140330"/>
              <a:gd name="connsiteX2" fmla="*/ 501910 w 1843222"/>
              <a:gd name="connsiteY2" fmla="*/ 1808608 h 2140330"/>
              <a:gd name="connsiteX3" fmla="*/ 331722 w 1843222"/>
              <a:gd name="connsiteY3" fmla="*/ 1941297 h 2140330"/>
              <a:gd name="connsiteX4" fmla="*/ 72113 w 1843222"/>
              <a:gd name="connsiteY4" fmla="*/ 2125907 h 2140330"/>
              <a:gd name="connsiteX5" fmla="*/ 37499 w 1843222"/>
              <a:gd name="connsiteY5" fmla="*/ 2140330 h 2140330"/>
              <a:gd name="connsiteX6" fmla="*/ 14422 w 1843222"/>
              <a:gd name="connsiteY6" fmla="*/ 2137446 h 2140330"/>
              <a:gd name="connsiteX7" fmla="*/ 0 w 1843222"/>
              <a:gd name="connsiteY7" fmla="*/ 2131677 h 2140330"/>
              <a:gd name="connsiteX8" fmla="*/ 0 w 1843222"/>
              <a:gd name="connsiteY8" fmla="*/ 2111485 h 2140330"/>
              <a:gd name="connsiteX9" fmla="*/ 20191 w 1843222"/>
              <a:gd name="connsiteY9" fmla="*/ 2079755 h 2140330"/>
              <a:gd name="connsiteX10" fmla="*/ 147111 w 1843222"/>
              <a:gd name="connsiteY10" fmla="*/ 1964373 h 2140330"/>
              <a:gd name="connsiteX11" fmla="*/ 340376 w 1843222"/>
              <a:gd name="connsiteY11" fmla="*/ 1779762 h 2140330"/>
              <a:gd name="connsiteX12" fmla="*/ 475949 w 1843222"/>
              <a:gd name="connsiteY12" fmla="*/ 1647073 h 2140330"/>
              <a:gd name="connsiteX13" fmla="*/ 623061 w 1843222"/>
              <a:gd name="connsiteY13" fmla="*/ 1497077 h 2140330"/>
              <a:gd name="connsiteX14" fmla="*/ 804787 w 1843222"/>
              <a:gd name="connsiteY14" fmla="*/ 1300928 h 2140330"/>
              <a:gd name="connsiteX15" fmla="*/ 960552 w 1843222"/>
              <a:gd name="connsiteY15" fmla="*/ 1099010 h 2140330"/>
              <a:gd name="connsiteX16" fmla="*/ 1122087 w 1843222"/>
              <a:gd name="connsiteY16" fmla="*/ 862478 h 2140330"/>
              <a:gd name="connsiteX17" fmla="*/ 1263429 w 1843222"/>
              <a:gd name="connsiteY17" fmla="*/ 637483 h 2140330"/>
              <a:gd name="connsiteX18" fmla="*/ 1370157 w 1843222"/>
              <a:gd name="connsiteY18" fmla="*/ 461526 h 2140330"/>
              <a:gd name="connsiteX19" fmla="*/ 1427848 w 1843222"/>
              <a:gd name="connsiteY19" fmla="*/ 349029 h 2140330"/>
              <a:gd name="connsiteX20" fmla="*/ 1448040 w 1843222"/>
              <a:gd name="connsiteY20" fmla="*/ 285569 h 2140330"/>
              <a:gd name="connsiteX21" fmla="*/ 1465347 w 1843222"/>
              <a:gd name="connsiteY21" fmla="*/ 227878 h 2140330"/>
              <a:gd name="connsiteX22" fmla="*/ 1468232 w 1843222"/>
              <a:gd name="connsiteY22" fmla="*/ 181726 h 2140330"/>
              <a:gd name="connsiteX23" fmla="*/ 1462463 w 1843222"/>
              <a:gd name="connsiteY23" fmla="*/ 129804 h 2140330"/>
              <a:gd name="connsiteX24" fmla="*/ 1445155 w 1843222"/>
              <a:gd name="connsiteY24" fmla="*/ 83651 h 2140330"/>
              <a:gd name="connsiteX25" fmla="*/ 1367273 w 1843222"/>
              <a:gd name="connsiteY25" fmla="*/ 0 h 2140330"/>
              <a:gd name="connsiteX26" fmla="*/ 1508615 w 1843222"/>
              <a:gd name="connsiteY26" fmla="*/ 0 h 2140330"/>
              <a:gd name="connsiteX27" fmla="*/ 1658612 w 1843222"/>
              <a:gd name="connsiteY27" fmla="*/ 92305 h 2140330"/>
              <a:gd name="connsiteX28" fmla="*/ 1748032 w 1843222"/>
              <a:gd name="connsiteY28" fmla="*/ 158649 h 2140330"/>
              <a:gd name="connsiteX29" fmla="*/ 1805723 w 1843222"/>
              <a:gd name="connsiteY29" fmla="*/ 199033 h 2140330"/>
              <a:gd name="connsiteX30" fmla="*/ 1834569 w 1843222"/>
              <a:gd name="connsiteY30" fmla="*/ 236532 h 2140330"/>
              <a:gd name="connsiteX31" fmla="*/ 1843222 w 1843222"/>
              <a:gd name="connsiteY31" fmla="*/ 262493 h 2140330"/>
              <a:gd name="connsiteX32" fmla="*/ 1840338 w 1843222"/>
              <a:gd name="connsiteY32" fmla="*/ 288454 h 2140330"/>
              <a:gd name="connsiteX33" fmla="*/ 1820146 w 1843222"/>
              <a:gd name="connsiteY33" fmla="*/ 323068 h 2140330"/>
              <a:gd name="connsiteX34" fmla="*/ 1739379 w 1843222"/>
              <a:gd name="connsiteY34" fmla="*/ 398066 h 2140330"/>
              <a:gd name="connsiteX35" fmla="*/ 1701880 w 1843222"/>
              <a:gd name="connsiteY35" fmla="*/ 441335 h 2140330"/>
              <a:gd name="connsiteX36" fmla="*/ 1592267 w 1843222"/>
              <a:gd name="connsiteY36" fmla="*/ 605754 h 2140330"/>
              <a:gd name="connsiteX37" fmla="*/ 1459578 w 1843222"/>
              <a:gd name="connsiteY37" fmla="*/ 790364 h 2140330"/>
              <a:gd name="connsiteX38" fmla="*/ 1329774 w 1843222"/>
              <a:gd name="connsiteY38" fmla="*/ 957668 h 2140330"/>
              <a:gd name="connsiteX39" fmla="*/ 1188431 w 1843222"/>
              <a:gd name="connsiteY39" fmla="*/ 1136509 h 2140330"/>
              <a:gd name="connsiteX40" fmla="*/ 1026897 w 1843222"/>
              <a:gd name="connsiteY40" fmla="*/ 1315351 h 2140330"/>
              <a:gd name="connsiteX41" fmla="*/ 888439 w 1843222"/>
              <a:gd name="connsiteY41" fmla="*/ 1450925 h 2140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43222" h="2140330">
                <a:moveTo>
                  <a:pt x="888439" y="1450925"/>
                </a:moveTo>
                <a:lnTo>
                  <a:pt x="692290" y="1641304"/>
                </a:lnTo>
                <a:lnTo>
                  <a:pt x="501910" y="1808608"/>
                </a:lnTo>
                <a:lnTo>
                  <a:pt x="331722" y="1941297"/>
                </a:lnTo>
                <a:lnTo>
                  <a:pt x="72113" y="2125907"/>
                </a:lnTo>
                <a:lnTo>
                  <a:pt x="37499" y="2140330"/>
                </a:lnTo>
                <a:lnTo>
                  <a:pt x="14422" y="2137446"/>
                </a:lnTo>
                <a:lnTo>
                  <a:pt x="0" y="2131677"/>
                </a:lnTo>
                <a:lnTo>
                  <a:pt x="0" y="2111485"/>
                </a:lnTo>
                <a:lnTo>
                  <a:pt x="20191" y="2079755"/>
                </a:lnTo>
                <a:lnTo>
                  <a:pt x="147111" y="1964373"/>
                </a:lnTo>
                <a:lnTo>
                  <a:pt x="340376" y="1779762"/>
                </a:lnTo>
                <a:lnTo>
                  <a:pt x="475949" y="1647073"/>
                </a:lnTo>
                <a:lnTo>
                  <a:pt x="623061" y="1497077"/>
                </a:lnTo>
                <a:lnTo>
                  <a:pt x="804787" y="1300928"/>
                </a:lnTo>
                <a:lnTo>
                  <a:pt x="960552" y="1099010"/>
                </a:lnTo>
                <a:lnTo>
                  <a:pt x="1122087" y="862478"/>
                </a:lnTo>
                <a:lnTo>
                  <a:pt x="1263429" y="637483"/>
                </a:lnTo>
                <a:lnTo>
                  <a:pt x="1370157" y="461526"/>
                </a:lnTo>
                <a:lnTo>
                  <a:pt x="1427848" y="349029"/>
                </a:lnTo>
                <a:lnTo>
                  <a:pt x="1448040" y="285569"/>
                </a:lnTo>
                <a:lnTo>
                  <a:pt x="1465347" y="227878"/>
                </a:lnTo>
                <a:lnTo>
                  <a:pt x="1468232" y="181726"/>
                </a:lnTo>
                <a:lnTo>
                  <a:pt x="1462463" y="129804"/>
                </a:lnTo>
                <a:lnTo>
                  <a:pt x="1445155" y="83651"/>
                </a:lnTo>
                <a:lnTo>
                  <a:pt x="1367273" y="0"/>
                </a:lnTo>
                <a:lnTo>
                  <a:pt x="1508615" y="0"/>
                </a:lnTo>
                <a:lnTo>
                  <a:pt x="1658612" y="92305"/>
                </a:lnTo>
                <a:lnTo>
                  <a:pt x="1748032" y="158649"/>
                </a:lnTo>
                <a:lnTo>
                  <a:pt x="1805723" y="199033"/>
                </a:lnTo>
                <a:lnTo>
                  <a:pt x="1834569" y="236532"/>
                </a:lnTo>
                <a:lnTo>
                  <a:pt x="1843222" y="262493"/>
                </a:lnTo>
                <a:lnTo>
                  <a:pt x="1840338" y="288454"/>
                </a:lnTo>
                <a:lnTo>
                  <a:pt x="1820146" y="323068"/>
                </a:lnTo>
                <a:lnTo>
                  <a:pt x="1739379" y="398066"/>
                </a:lnTo>
                <a:lnTo>
                  <a:pt x="1701880" y="441335"/>
                </a:lnTo>
                <a:lnTo>
                  <a:pt x="1592267" y="605754"/>
                </a:lnTo>
                <a:lnTo>
                  <a:pt x="1459578" y="790364"/>
                </a:lnTo>
                <a:lnTo>
                  <a:pt x="1329774" y="957668"/>
                </a:lnTo>
                <a:lnTo>
                  <a:pt x="1188431" y="1136509"/>
                </a:lnTo>
                <a:lnTo>
                  <a:pt x="1026897" y="1315351"/>
                </a:lnTo>
                <a:lnTo>
                  <a:pt x="888439" y="1450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9C92D89-02CA-0140-BBC2-DFC6E14896C7}"/>
              </a:ext>
            </a:extLst>
          </p:cNvPr>
          <p:cNvSpPr/>
          <p:nvPr/>
        </p:nvSpPr>
        <p:spPr>
          <a:xfrm>
            <a:off x="5170488" y="4608513"/>
            <a:ext cx="361950" cy="1120775"/>
          </a:xfrm>
          <a:custGeom>
            <a:avLst/>
            <a:gdLst>
              <a:gd name="connsiteX0" fmla="*/ 69056 w 361950"/>
              <a:gd name="connsiteY0" fmla="*/ 685800 h 1121569"/>
              <a:gd name="connsiteX1" fmla="*/ 66675 w 361950"/>
              <a:gd name="connsiteY1" fmla="*/ 419100 h 1121569"/>
              <a:gd name="connsiteX2" fmla="*/ 69056 w 361950"/>
              <a:gd name="connsiteY2" fmla="*/ 257175 h 1121569"/>
              <a:gd name="connsiteX3" fmla="*/ 66675 w 361950"/>
              <a:gd name="connsiteY3" fmla="*/ 204787 h 1121569"/>
              <a:gd name="connsiteX4" fmla="*/ 61912 w 361950"/>
              <a:gd name="connsiteY4" fmla="*/ 164306 h 1121569"/>
              <a:gd name="connsiteX5" fmla="*/ 52387 w 361950"/>
              <a:gd name="connsiteY5" fmla="*/ 123825 h 1121569"/>
              <a:gd name="connsiteX6" fmla="*/ 0 w 361950"/>
              <a:gd name="connsiteY6" fmla="*/ 19050 h 1121569"/>
              <a:gd name="connsiteX7" fmla="*/ 221456 w 361950"/>
              <a:gd name="connsiteY7" fmla="*/ 0 h 1121569"/>
              <a:gd name="connsiteX8" fmla="*/ 316706 w 361950"/>
              <a:gd name="connsiteY8" fmla="*/ 64294 h 1121569"/>
              <a:gd name="connsiteX9" fmla="*/ 340519 w 361950"/>
              <a:gd name="connsiteY9" fmla="*/ 80962 h 1121569"/>
              <a:gd name="connsiteX10" fmla="*/ 354806 w 361950"/>
              <a:gd name="connsiteY10" fmla="*/ 95250 h 1121569"/>
              <a:gd name="connsiteX11" fmla="*/ 361950 w 361950"/>
              <a:gd name="connsiteY11" fmla="*/ 111919 h 1121569"/>
              <a:gd name="connsiteX12" fmla="*/ 361950 w 361950"/>
              <a:gd name="connsiteY12" fmla="*/ 140494 h 1121569"/>
              <a:gd name="connsiteX13" fmla="*/ 350044 w 361950"/>
              <a:gd name="connsiteY13" fmla="*/ 197644 h 1121569"/>
              <a:gd name="connsiteX14" fmla="*/ 330994 w 361950"/>
              <a:gd name="connsiteY14" fmla="*/ 269081 h 1121569"/>
              <a:gd name="connsiteX15" fmla="*/ 321469 w 361950"/>
              <a:gd name="connsiteY15" fmla="*/ 473869 h 1121569"/>
              <a:gd name="connsiteX16" fmla="*/ 302419 w 361950"/>
              <a:gd name="connsiteY16" fmla="*/ 771525 h 1121569"/>
              <a:gd name="connsiteX17" fmla="*/ 280987 w 361950"/>
              <a:gd name="connsiteY17" fmla="*/ 1088231 h 1121569"/>
              <a:gd name="connsiteX18" fmla="*/ 69056 w 361950"/>
              <a:gd name="connsiteY18" fmla="*/ 1121569 h 1121569"/>
              <a:gd name="connsiteX19" fmla="*/ 69056 w 361950"/>
              <a:gd name="connsiteY19" fmla="*/ 685800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61950" h="1121569">
                <a:moveTo>
                  <a:pt x="69056" y="685800"/>
                </a:moveTo>
                <a:cubicBezTo>
                  <a:pt x="68262" y="596900"/>
                  <a:pt x="67469" y="508000"/>
                  <a:pt x="66675" y="419100"/>
                </a:cubicBezTo>
                <a:cubicBezTo>
                  <a:pt x="67469" y="365125"/>
                  <a:pt x="68262" y="311150"/>
                  <a:pt x="69056" y="257175"/>
                </a:cubicBezTo>
                <a:lnTo>
                  <a:pt x="66675" y="204787"/>
                </a:lnTo>
                <a:lnTo>
                  <a:pt x="61912" y="164306"/>
                </a:lnTo>
                <a:lnTo>
                  <a:pt x="52387" y="123825"/>
                </a:lnTo>
                <a:lnTo>
                  <a:pt x="0" y="19050"/>
                </a:lnTo>
                <a:lnTo>
                  <a:pt x="221456" y="0"/>
                </a:lnTo>
                <a:lnTo>
                  <a:pt x="316706" y="64294"/>
                </a:lnTo>
                <a:lnTo>
                  <a:pt x="340519" y="80962"/>
                </a:lnTo>
                <a:lnTo>
                  <a:pt x="354806" y="95250"/>
                </a:lnTo>
                <a:lnTo>
                  <a:pt x="361950" y="111919"/>
                </a:lnTo>
                <a:lnTo>
                  <a:pt x="361950" y="140494"/>
                </a:lnTo>
                <a:lnTo>
                  <a:pt x="350044" y="197644"/>
                </a:lnTo>
                <a:lnTo>
                  <a:pt x="330994" y="269081"/>
                </a:lnTo>
                <a:lnTo>
                  <a:pt x="321469" y="473869"/>
                </a:lnTo>
                <a:lnTo>
                  <a:pt x="302419" y="771525"/>
                </a:lnTo>
                <a:lnTo>
                  <a:pt x="280987" y="1088231"/>
                </a:lnTo>
                <a:lnTo>
                  <a:pt x="69056" y="1121569"/>
                </a:lnTo>
                <a:lnTo>
                  <a:pt x="69056" y="685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27E9F00-BF56-D14C-AE8A-3CF2E2307941}"/>
              </a:ext>
            </a:extLst>
          </p:cNvPr>
          <p:cNvSpPr/>
          <p:nvPr/>
        </p:nvSpPr>
        <p:spPr>
          <a:xfrm>
            <a:off x="3657600" y="5462588"/>
            <a:ext cx="3386138" cy="557212"/>
          </a:xfrm>
          <a:custGeom>
            <a:avLst/>
            <a:gdLst>
              <a:gd name="connsiteX0" fmla="*/ 2036487 w 3386453"/>
              <a:gd name="connsiteY0" fmla="*/ 297108 h 556716"/>
              <a:gd name="connsiteX1" fmla="*/ 1710534 w 3386453"/>
              <a:gd name="connsiteY1" fmla="*/ 323068 h 556716"/>
              <a:gd name="connsiteX2" fmla="*/ 1427849 w 3386453"/>
              <a:gd name="connsiteY2" fmla="*/ 354798 h 556716"/>
              <a:gd name="connsiteX3" fmla="*/ 1148048 w 3386453"/>
              <a:gd name="connsiteY3" fmla="*/ 395182 h 556716"/>
              <a:gd name="connsiteX4" fmla="*/ 905746 w 3386453"/>
              <a:gd name="connsiteY4" fmla="*/ 438450 h 556716"/>
              <a:gd name="connsiteX5" fmla="*/ 680752 w 3386453"/>
              <a:gd name="connsiteY5" fmla="*/ 481718 h 556716"/>
              <a:gd name="connsiteX6" fmla="*/ 594216 w 3386453"/>
              <a:gd name="connsiteY6" fmla="*/ 507679 h 556716"/>
              <a:gd name="connsiteX7" fmla="*/ 510564 w 3386453"/>
              <a:gd name="connsiteY7" fmla="*/ 539409 h 556716"/>
              <a:gd name="connsiteX8" fmla="*/ 470180 w 3386453"/>
              <a:gd name="connsiteY8" fmla="*/ 556716 h 556716"/>
              <a:gd name="connsiteX9" fmla="*/ 432681 w 3386453"/>
              <a:gd name="connsiteY9" fmla="*/ 548063 h 556716"/>
              <a:gd name="connsiteX10" fmla="*/ 374991 w 3386453"/>
              <a:gd name="connsiteY10" fmla="*/ 527871 h 556716"/>
              <a:gd name="connsiteX11" fmla="*/ 297108 w 3386453"/>
              <a:gd name="connsiteY11" fmla="*/ 496141 h 556716"/>
              <a:gd name="connsiteX12" fmla="*/ 219225 w 3386453"/>
              <a:gd name="connsiteY12" fmla="*/ 449988 h 556716"/>
              <a:gd name="connsiteX13" fmla="*/ 149996 w 3386453"/>
              <a:gd name="connsiteY13" fmla="*/ 403836 h 556716"/>
              <a:gd name="connsiteX14" fmla="*/ 77883 w 3386453"/>
              <a:gd name="connsiteY14" fmla="*/ 351914 h 556716"/>
              <a:gd name="connsiteX15" fmla="*/ 17307 w 3386453"/>
              <a:gd name="connsiteY15" fmla="*/ 297108 h 556716"/>
              <a:gd name="connsiteX16" fmla="*/ 0 w 3386453"/>
              <a:gd name="connsiteY16" fmla="*/ 268262 h 556716"/>
              <a:gd name="connsiteX17" fmla="*/ 0 w 3386453"/>
              <a:gd name="connsiteY17" fmla="*/ 248070 h 556716"/>
              <a:gd name="connsiteX18" fmla="*/ 11538 w 3386453"/>
              <a:gd name="connsiteY18" fmla="*/ 236532 h 556716"/>
              <a:gd name="connsiteX19" fmla="*/ 46153 w 3386453"/>
              <a:gd name="connsiteY19" fmla="*/ 242301 h 556716"/>
              <a:gd name="connsiteX20" fmla="*/ 115382 w 3386453"/>
              <a:gd name="connsiteY20" fmla="*/ 268262 h 556716"/>
              <a:gd name="connsiteX21" fmla="*/ 193264 w 3386453"/>
              <a:gd name="connsiteY21" fmla="*/ 285569 h 556716"/>
              <a:gd name="connsiteX22" fmla="*/ 271147 w 3386453"/>
              <a:gd name="connsiteY22" fmla="*/ 299992 h 556716"/>
              <a:gd name="connsiteX23" fmla="*/ 331722 w 3386453"/>
              <a:gd name="connsiteY23" fmla="*/ 305761 h 556716"/>
              <a:gd name="connsiteX24" fmla="*/ 406721 w 3386453"/>
              <a:gd name="connsiteY24" fmla="*/ 308646 h 556716"/>
              <a:gd name="connsiteX25" fmla="*/ 672098 w 3386453"/>
              <a:gd name="connsiteY25" fmla="*/ 276916 h 556716"/>
              <a:gd name="connsiteX26" fmla="*/ 1047089 w 3386453"/>
              <a:gd name="connsiteY26" fmla="*/ 233648 h 556716"/>
              <a:gd name="connsiteX27" fmla="*/ 1589383 w 3386453"/>
              <a:gd name="connsiteY27" fmla="*/ 175957 h 556716"/>
              <a:gd name="connsiteX28" fmla="*/ 1823031 w 3386453"/>
              <a:gd name="connsiteY28" fmla="*/ 152880 h 556716"/>
              <a:gd name="connsiteX29" fmla="*/ 2022064 w 3386453"/>
              <a:gd name="connsiteY29" fmla="*/ 132689 h 556716"/>
              <a:gd name="connsiteX30" fmla="*/ 2275904 w 3386453"/>
              <a:gd name="connsiteY30" fmla="*/ 106728 h 556716"/>
              <a:gd name="connsiteX31" fmla="*/ 2538397 w 3386453"/>
              <a:gd name="connsiteY31" fmla="*/ 74998 h 556716"/>
              <a:gd name="connsiteX32" fmla="*/ 2671086 w 3386453"/>
              <a:gd name="connsiteY32" fmla="*/ 57691 h 556716"/>
              <a:gd name="connsiteX33" fmla="*/ 2763392 w 3386453"/>
              <a:gd name="connsiteY33" fmla="*/ 40383 h 556716"/>
              <a:gd name="connsiteX34" fmla="*/ 2849928 w 3386453"/>
              <a:gd name="connsiteY34" fmla="*/ 14422 h 556716"/>
              <a:gd name="connsiteX35" fmla="*/ 2893196 w 3386453"/>
              <a:gd name="connsiteY35" fmla="*/ 0 h 556716"/>
              <a:gd name="connsiteX36" fmla="*/ 2959541 w 3386453"/>
              <a:gd name="connsiteY36" fmla="*/ 11538 h 556716"/>
              <a:gd name="connsiteX37" fmla="*/ 3072038 w 3386453"/>
              <a:gd name="connsiteY37" fmla="*/ 51921 h 556716"/>
              <a:gd name="connsiteX38" fmla="*/ 3193189 w 3386453"/>
              <a:gd name="connsiteY38" fmla="*/ 100959 h 556716"/>
              <a:gd name="connsiteX39" fmla="*/ 3273956 w 3386453"/>
              <a:gd name="connsiteY39" fmla="*/ 144227 h 556716"/>
              <a:gd name="connsiteX40" fmla="*/ 3343185 w 3386453"/>
              <a:gd name="connsiteY40" fmla="*/ 184610 h 556716"/>
              <a:gd name="connsiteX41" fmla="*/ 3369146 w 3386453"/>
              <a:gd name="connsiteY41" fmla="*/ 201918 h 556716"/>
              <a:gd name="connsiteX42" fmla="*/ 3380684 w 3386453"/>
              <a:gd name="connsiteY42" fmla="*/ 222109 h 556716"/>
              <a:gd name="connsiteX43" fmla="*/ 3386453 w 3386453"/>
              <a:gd name="connsiteY43" fmla="*/ 245186 h 556716"/>
              <a:gd name="connsiteX44" fmla="*/ 3386453 w 3386453"/>
              <a:gd name="connsiteY44" fmla="*/ 271147 h 556716"/>
              <a:gd name="connsiteX45" fmla="*/ 3377799 w 3386453"/>
              <a:gd name="connsiteY45" fmla="*/ 288454 h 556716"/>
              <a:gd name="connsiteX46" fmla="*/ 3348954 w 3386453"/>
              <a:gd name="connsiteY46" fmla="*/ 308646 h 556716"/>
              <a:gd name="connsiteX47" fmla="*/ 3308570 w 3386453"/>
              <a:gd name="connsiteY47" fmla="*/ 328838 h 556716"/>
              <a:gd name="connsiteX48" fmla="*/ 3262418 w 3386453"/>
              <a:gd name="connsiteY48" fmla="*/ 325953 h 556716"/>
              <a:gd name="connsiteX49" fmla="*/ 3089345 w 3386453"/>
              <a:gd name="connsiteY49" fmla="*/ 302877 h 556716"/>
              <a:gd name="connsiteX50" fmla="*/ 2815314 w 3386453"/>
              <a:gd name="connsiteY50" fmla="*/ 285569 h 556716"/>
              <a:gd name="connsiteX51" fmla="*/ 2555705 w 3386453"/>
              <a:gd name="connsiteY51" fmla="*/ 285569 h 556716"/>
              <a:gd name="connsiteX52" fmla="*/ 2036487 w 3386453"/>
              <a:gd name="connsiteY52" fmla="*/ 297108 h 556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386453" h="556716">
                <a:moveTo>
                  <a:pt x="2036487" y="297108"/>
                </a:moveTo>
                <a:lnTo>
                  <a:pt x="1710534" y="323068"/>
                </a:lnTo>
                <a:lnTo>
                  <a:pt x="1427849" y="354798"/>
                </a:lnTo>
                <a:lnTo>
                  <a:pt x="1148048" y="395182"/>
                </a:lnTo>
                <a:lnTo>
                  <a:pt x="905746" y="438450"/>
                </a:lnTo>
                <a:lnTo>
                  <a:pt x="680752" y="481718"/>
                </a:lnTo>
                <a:lnTo>
                  <a:pt x="594216" y="507679"/>
                </a:lnTo>
                <a:lnTo>
                  <a:pt x="510564" y="539409"/>
                </a:lnTo>
                <a:lnTo>
                  <a:pt x="470180" y="556716"/>
                </a:lnTo>
                <a:lnTo>
                  <a:pt x="432681" y="548063"/>
                </a:lnTo>
                <a:lnTo>
                  <a:pt x="374991" y="527871"/>
                </a:lnTo>
                <a:lnTo>
                  <a:pt x="297108" y="496141"/>
                </a:lnTo>
                <a:lnTo>
                  <a:pt x="219225" y="449988"/>
                </a:lnTo>
                <a:lnTo>
                  <a:pt x="149996" y="403836"/>
                </a:lnTo>
                <a:lnTo>
                  <a:pt x="77883" y="351914"/>
                </a:lnTo>
                <a:lnTo>
                  <a:pt x="17307" y="297108"/>
                </a:lnTo>
                <a:lnTo>
                  <a:pt x="0" y="268262"/>
                </a:lnTo>
                <a:lnTo>
                  <a:pt x="0" y="248070"/>
                </a:lnTo>
                <a:lnTo>
                  <a:pt x="11538" y="236532"/>
                </a:lnTo>
                <a:lnTo>
                  <a:pt x="46153" y="242301"/>
                </a:lnTo>
                <a:lnTo>
                  <a:pt x="115382" y="268262"/>
                </a:lnTo>
                <a:lnTo>
                  <a:pt x="193264" y="285569"/>
                </a:lnTo>
                <a:lnTo>
                  <a:pt x="271147" y="299992"/>
                </a:lnTo>
                <a:lnTo>
                  <a:pt x="331722" y="305761"/>
                </a:lnTo>
                <a:lnTo>
                  <a:pt x="406721" y="308646"/>
                </a:lnTo>
                <a:lnTo>
                  <a:pt x="672098" y="276916"/>
                </a:lnTo>
                <a:lnTo>
                  <a:pt x="1047089" y="233648"/>
                </a:lnTo>
                <a:lnTo>
                  <a:pt x="1589383" y="175957"/>
                </a:lnTo>
                <a:lnTo>
                  <a:pt x="1823031" y="152880"/>
                </a:lnTo>
                <a:lnTo>
                  <a:pt x="2022064" y="132689"/>
                </a:lnTo>
                <a:lnTo>
                  <a:pt x="2275904" y="106728"/>
                </a:lnTo>
                <a:lnTo>
                  <a:pt x="2538397" y="74998"/>
                </a:lnTo>
                <a:lnTo>
                  <a:pt x="2671086" y="57691"/>
                </a:lnTo>
                <a:lnTo>
                  <a:pt x="2763392" y="40383"/>
                </a:lnTo>
                <a:lnTo>
                  <a:pt x="2849928" y="14422"/>
                </a:lnTo>
                <a:lnTo>
                  <a:pt x="2893196" y="0"/>
                </a:lnTo>
                <a:lnTo>
                  <a:pt x="2959541" y="11538"/>
                </a:lnTo>
                <a:lnTo>
                  <a:pt x="3072038" y="51921"/>
                </a:lnTo>
                <a:lnTo>
                  <a:pt x="3193189" y="100959"/>
                </a:lnTo>
                <a:lnTo>
                  <a:pt x="3273956" y="144227"/>
                </a:lnTo>
                <a:lnTo>
                  <a:pt x="3343185" y="184610"/>
                </a:lnTo>
                <a:lnTo>
                  <a:pt x="3369146" y="201918"/>
                </a:lnTo>
                <a:lnTo>
                  <a:pt x="3380684" y="222109"/>
                </a:lnTo>
                <a:lnTo>
                  <a:pt x="3386453" y="245186"/>
                </a:lnTo>
                <a:lnTo>
                  <a:pt x="3386453" y="271147"/>
                </a:lnTo>
                <a:lnTo>
                  <a:pt x="3377799" y="288454"/>
                </a:lnTo>
                <a:lnTo>
                  <a:pt x="3348954" y="308646"/>
                </a:lnTo>
                <a:lnTo>
                  <a:pt x="3308570" y="328838"/>
                </a:lnTo>
                <a:lnTo>
                  <a:pt x="3262418" y="325953"/>
                </a:lnTo>
                <a:lnTo>
                  <a:pt x="3089345" y="302877"/>
                </a:lnTo>
                <a:lnTo>
                  <a:pt x="2815314" y="285569"/>
                </a:lnTo>
                <a:lnTo>
                  <a:pt x="2555705" y="285569"/>
                </a:lnTo>
                <a:lnTo>
                  <a:pt x="2036487" y="2971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E69FAD6-0205-43CD-9742-E0988518ABD7}"/>
              </a:ext>
            </a:extLst>
          </p:cNvPr>
          <p:cNvGrpSpPr/>
          <p:nvPr/>
        </p:nvGrpSpPr>
        <p:grpSpPr>
          <a:xfrm>
            <a:off x="2698750" y="1255713"/>
            <a:ext cx="4367213" cy="4764087"/>
            <a:chOff x="2828925" y="1408113"/>
            <a:chExt cx="4367213" cy="47640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BB23AC4F-8B07-4E81-8C55-78FED004DA07}"/>
                </a:ext>
              </a:extLst>
            </p:cNvPr>
            <p:cNvSpPr/>
            <p:nvPr/>
          </p:nvSpPr>
          <p:spPr>
            <a:xfrm>
              <a:off x="4065588" y="1652588"/>
              <a:ext cx="720725" cy="781050"/>
            </a:xfrm>
            <a:custGeom>
              <a:avLst/>
              <a:gdLst>
                <a:gd name="connsiteX0" fmla="*/ 404812 w 721519"/>
                <a:gd name="connsiteY0" fmla="*/ 595312 h 781050"/>
                <a:gd name="connsiteX1" fmla="*/ 273844 w 721519"/>
                <a:gd name="connsiteY1" fmla="*/ 419100 h 781050"/>
                <a:gd name="connsiteX2" fmla="*/ 157162 w 721519"/>
                <a:gd name="connsiteY2" fmla="*/ 269081 h 781050"/>
                <a:gd name="connsiteX3" fmla="*/ 61912 w 721519"/>
                <a:gd name="connsiteY3" fmla="*/ 133350 h 781050"/>
                <a:gd name="connsiteX4" fmla="*/ 21431 w 721519"/>
                <a:gd name="connsiteY4" fmla="*/ 78581 h 781050"/>
                <a:gd name="connsiteX5" fmla="*/ 2381 w 721519"/>
                <a:gd name="connsiteY5" fmla="*/ 50006 h 781050"/>
                <a:gd name="connsiteX6" fmla="*/ 0 w 721519"/>
                <a:gd name="connsiteY6" fmla="*/ 30956 h 781050"/>
                <a:gd name="connsiteX7" fmla="*/ 0 w 721519"/>
                <a:gd name="connsiteY7" fmla="*/ 14287 h 781050"/>
                <a:gd name="connsiteX8" fmla="*/ 7144 w 721519"/>
                <a:gd name="connsiteY8" fmla="*/ 2381 h 781050"/>
                <a:gd name="connsiteX9" fmla="*/ 33337 w 721519"/>
                <a:gd name="connsiteY9" fmla="*/ 0 h 781050"/>
                <a:gd name="connsiteX10" fmla="*/ 61912 w 721519"/>
                <a:gd name="connsiteY10" fmla="*/ 14287 h 781050"/>
                <a:gd name="connsiteX11" fmla="*/ 150019 w 721519"/>
                <a:gd name="connsiteY11" fmla="*/ 80962 h 781050"/>
                <a:gd name="connsiteX12" fmla="*/ 230981 w 721519"/>
                <a:gd name="connsiteY12" fmla="*/ 140493 h 781050"/>
                <a:gd name="connsiteX13" fmla="*/ 321469 w 721519"/>
                <a:gd name="connsiteY13" fmla="*/ 200025 h 781050"/>
                <a:gd name="connsiteX14" fmla="*/ 473869 w 721519"/>
                <a:gd name="connsiteY14" fmla="*/ 292893 h 781050"/>
                <a:gd name="connsiteX15" fmla="*/ 611981 w 721519"/>
                <a:gd name="connsiteY15" fmla="*/ 369093 h 781050"/>
                <a:gd name="connsiteX16" fmla="*/ 633412 w 721519"/>
                <a:gd name="connsiteY16" fmla="*/ 392906 h 781050"/>
                <a:gd name="connsiteX17" fmla="*/ 669131 w 721519"/>
                <a:gd name="connsiteY17" fmla="*/ 447675 h 781050"/>
                <a:gd name="connsiteX18" fmla="*/ 695325 w 721519"/>
                <a:gd name="connsiteY18" fmla="*/ 492918 h 781050"/>
                <a:gd name="connsiteX19" fmla="*/ 711994 w 721519"/>
                <a:gd name="connsiteY19" fmla="*/ 545306 h 781050"/>
                <a:gd name="connsiteX20" fmla="*/ 721519 w 721519"/>
                <a:gd name="connsiteY20" fmla="*/ 592931 h 781050"/>
                <a:gd name="connsiteX21" fmla="*/ 721519 w 721519"/>
                <a:gd name="connsiteY21" fmla="*/ 633412 h 781050"/>
                <a:gd name="connsiteX22" fmla="*/ 716756 w 721519"/>
                <a:gd name="connsiteY22" fmla="*/ 681037 h 781050"/>
                <a:gd name="connsiteX23" fmla="*/ 700087 w 721519"/>
                <a:gd name="connsiteY23" fmla="*/ 723900 h 781050"/>
                <a:gd name="connsiteX24" fmla="*/ 676275 w 721519"/>
                <a:gd name="connsiteY24" fmla="*/ 754856 h 781050"/>
                <a:gd name="connsiteX25" fmla="*/ 647700 w 721519"/>
                <a:gd name="connsiteY25" fmla="*/ 771525 h 781050"/>
                <a:gd name="connsiteX26" fmla="*/ 619125 w 721519"/>
                <a:gd name="connsiteY26" fmla="*/ 781050 h 781050"/>
                <a:gd name="connsiteX27" fmla="*/ 585787 w 721519"/>
                <a:gd name="connsiteY27" fmla="*/ 776287 h 781050"/>
                <a:gd name="connsiteX28" fmla="*/ 538162 w 721519"/>
                <a:gd name="connsiteY28" fmla="*/ 752475 h 781050"/>
                <a:gd name="connsiteX29" fmla="*/ 490537 w 721519"/>
                <a:gd name="connsiteY29" fmla="*/ 702468 h 781050"/>
                <a:gd name="connsiteX30" fmla="*/ 404812 w 721519"/>
                <a:gd name="connsiteY30" fmla="*/ 59531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1519" h="781050">
                  <a:moveTo>
                    <a:pt x="404812" y="595312"/>
                  </a:moveTo>
                  <a:lnTo>
                    <a:pt x="273844" y="419100"/>
                  </a:lnTo>
                  <a:lnTo>
                    <a:pt x="157162" y="269081"/>
                  </a:lnTo>
                  <a:lnTo>
                    <a:pt x="61912" y="133350"/>
                  </a:lnTo>
                  <a:lnTo>
                    <a:pt x="21431" y="78581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33337" y="0"/>
                  </a:lnTo>
                  <a:lnTo>
                    <a:pt x="61912" y="14287"/>
                  </a:lnTo>
                  <a:lnTo>
                    <a:pt x="150019" y="80962"/>
                  </a:lnTo>
                  <a:lnTo>
                    <a:pt x="230981" y="140493"/>
                  </a:lnTo>
                  <a:lnTo>
                    <a:pt x="321469" y="200025"/>
                  </a:lnTo>
                  <a:lnTo>
                    <a:pt x="473869" y="292893"/>
                  </a:lnTo>
                  <a:lnTo>
                    <a:pt x="611981" y="369093"/>
                  </a:lnTo>
                  <a:lnTo>
                    <a:pt x="633412" y="392906"/>
                  </a:lnTo>
                  <a:lnTo>
                    <a:pt x="669131" y="447675"/>
                  </a:lnTo>
                  <a:lnTo>
                    <a:pt x="695325" y="492918"/>
                  </a:lnTo>
                  <a:lnTo>
                    <a:pt x="711994" y="545306"/>
                  </a:lnTo>
                  <a:lnTo>
                    <a:pt x="721519" y="592931"/>
                  </a:lnTo>
                  <a:lnTo>
                    <a:pt x="721519" y="633412"/>
                  </a:lnTo>
                  <a:lnTo>
                    <a:pt x="716756" y="681037"/>
                  </a:lnTo>
                  <a:lnTo>
                    <a:pt x="700087" y="723900"/>
                  </a:lnTo>
                  <a:lnTo>
                    <a:pt x="676275" y="754856"/>
                  </a:lnTo>
                  <a:lnTo>
                    <a:pt x="647700" y="771525"/>
                  </a:lnTo>
                  <a:lnTo>
                    <a:pt x="619125" y="781050"/>
                  </a:lnTo>
                  <a:lnTo>
                    <a:pt x="585787" y="776287"/>
                  </a:lnTo>
                  <a:lnTo>
                    <a:pt x="538162" y="752475"/>
                  </a:lnTo>
                  <a:lnTo>
                    <a:pt x="490537" y="702468"/>
                  </a:lnTo>
                  <a:lnTo>
                    <a:pt x="404812" y="5953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BCB2A6F5-686A-4AC9-970C-6D529A81805A}"/>
                </a:ext>
              </a:extLst>
            </p:cNvPr>
            <p:cNvSpPr/>
            <p:nvPr/>
          </p:nvSpPr>
          <p:spPr>
            <a:xfrm>
              <a:off x="5314950" y="1408113"/>
              <a:ext cx="874713" cy="1125537"/>
            </a:xfrm>
            <a:custGeom>
              <a:avLst/>
              <a:gdLst>
                <a:gd name="connsiteX0" fmla="*/ 452438 w 873919"/>
                <a:gd name="connsiteY0" fmla="*/ 754856 h 1126331"/>
                <a:gd name="connsiteX1" fmla="*/ 140494 w 873919"/>
                <a:gd name="connsiteY1" fmla="*/ 1109662 h 1126331"/>
                <a:gd name="connsiteX2" fmla="*/ 0 w 873919"/>
                <a:gd name="connsiteY2" fmla="*/ 1126331 h 1126331"/>
                <a:gd name="connsiteX3" fmla="*/ 45244 w 873919"/>
                <a:gd name="connsiteY3" fmla="*/ 1016794 h 1126331"/>
                <a:gd name="connsiteX4" fmla="*/ 221456 w 873919"/>
                <a:gd name="connsiteY4" fmla="*/ 726281 h 1126331"/>
                <a:gd name="connsiteX5" fmla="*/ 340519 w 873919"/>
                <a:gd name="connsiteY5" fmla="*/ 526256 h 1126331"/>
                <a:gd name="connsiteX6" fmla="*/ 445294 w 873919"/>
                <a:gd name="connsiteY6" fmla="*/ 340519 h 1126331"/>
                <a:gd name="connsiteX7" fmla="*/ 473869 w 873919"/>
                <a:gd name="connsiteY7" fmla="*/ 283369 h 1126331"/>
                <a:gd name="connsiteX8" fmla="*/ 483394 w 873919"/>
                <a:gd name="connsiteY8" fmla="*/ 254794 h 1126331"/>
                <a:gd name="connsiteX9" fmla="*/ 483394 w 873919"/>
                <a:gd name="connsiteY9" fmla="*/ 223837 h 1126331"/>
                <a:gd name="connsiteX10" fmla="*/ 476250 w 873919"/>
                <a:gd name="connsiteY10" fmla="*/ 188119 h 1126331"/>
                <a:gd name="connsiteX11" fmla="*/ 457200 w 873919"/>
                <a:gd name="connsiteY11" fmla="*/ 147637 h 1126331"/>
                <a:gd name="connsiteX12" fmla="*/ 426244 w 873919"/>
                <a:gd name="connsiteY12" fmla="*/ 104775 h 1126331"/>
                <a:gd name="connsiteX13" fmla="*/ 385763 w 873919"/>
                <a:gd name="connsiteY13" fmla="*/ 59531 h 1126331"/>
                <a:gd name="connsiteX14" fmla="*/ 366713 w 873919"/>
                <a:gd name="connsiteY14" fmla="*/ 40481 h 1126331"/>
                <a:gd name="connsiteX15" fmla="*/ 366713 w 873919"/>
                <a:gd name="connsiteY15" fmla="*/ 23812 h 1126331"/>
                <a:gd name="connsiteX16" fmla="*/ 369094 w 873919"/>
                <a:gd name="connsiteY16" fmla="*/ 9525 h 1126331"/>
                <a:gd name="connsiteX17" fmla="*/ 376238 w 873919"/>
                <a:gd name="connsiteY17" fmla="*/ 0 h 1126331"/>
                <a:gd name="connsiteX18" fmla="*/ 409575 w 873919"/>
                <a:gd name="connsiteY18" fmla="*/ 4762 h 1126331"/>
                <a:gd name="connsiteX19" fmla="*/ 488156 w 873919"/>
                <a:gd name="connsiteY19" fmla="*/ 40481 h 1126331"/>
                <a:gd name="connsiteX20" fmla="*/ 607219 w 873919"/>
                <a:gd name="connsiteY20" fmla="*/ 100012 h 1126331"/>
                <a:gd name="connsiteX21" fmla="*/ 671513 w 873919"/>
                <a:gd name="connsiteY21" fmla="*/ 138112 h 1126331"/>
                <a:gd name="connsiteX22" fmla="*/ 742950 w 873919"/>
                <a:gd name="connsiteY22" fmla="*/ 183356 h 1126331"/>
                <a:gd name="connsiteX23" fmla="*/ 795338 w 873919"/>
                <a:gd name="connsiteY23" fmla="*/ 233362 h 1126331"/>
                <a:gd name="connsiteX24" fmla="*/ 831056 w 873919"/>
                <a:gd name="connsiteY24" fmla="*/ 273844 h 1126331"/>
                <a:gd name="connsiteX25" fmla="*/ 859631 w 873919"/>
                <a:gd name="connsiteY25" fmla="*/ 314325 h 1126331"/>
                <a:gd name="connsiteX26" fmla="*/ 873919 w 873919"/>
                <a:gd name="connsiteY26" fmla="*/ 345281 h 1126331"/>
                <a:gd name="connsiteX27" fmla="*/ 871538 w 873919"/>
                <a:gd name="connsiteY27" fmla="*/ 378619 h 1126331"/>
                <a:gd name="connsiteX28" fmla="*/ 854869 w 873919"/>
                <a:gd name="connsiteY28" fmla="*/ 397669 h 1126331"/>
                <a:gd name="connsiteX29" fmla="*/ 795338 w 873919"/>
                <a:gd name="connsiteY29" fmla="*/ 423862 h 1126331"/>
                <a:gd name="connsiteX30" fmla="*/ 745331 w 873919"/>
                <a:gd name="connsiteY30" fmla="*/ 450056 h 1126331"/>
                <a:gd name="connsiteX31" fmla="*/ 702469 w 873919"/>
                <a:gd name="connsiteY31" fmla="*/ 471487 h 1126331"/>
                <a:gd name="connsiteX32" fmla="*/ 664369 w 873919"/>
                <a:gd name="connsiteY32" fmla="*/ 514350 h 1126331"/>
                <a:gd name="connsiteX33" fmla="*/ 452438 w 873919"/>
                <a:gd name="connsiteY33" fmla="*/ 754856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3919" h="1126331">
                  <a:moveTo>
                    <a:pt x="452438" y="754856"/>
                  </a:moveTo>
                  <a:lnTo>
                    <a:pt x="140494" y="1109662"/>
                  </a:lnTo>
                  <a:lnTo>
                    <a:pt x="0" y="1126331"/>
                  </a:lnTo>
                  <a:lnTo>
                    <a:pt x="45244" y="1016794"/>
                  </a:lnTo>
                  <a:lnTo>
                    <a:pt x="221456" y="726281"/>
                  </a:lnTo>
                  <a:lnTo>
                    <a:pt x="340519" y="526256"/>
                  </a:lnTo>
                  <a:lnTo>
                    <a:pt x="445294" y="340519"/>
                  </a:lnTo>
                  <a:lnTo>
                    <a:pt x="473869" y="283369"/>
                  </a:lnTo>
                  <a:lnTo>
                    <a:pt x="483394" y="254794"/>
                  </a:lnTo>
                  <a:lnTo>
                    <a:pt x="483394" y="223837"/>
                  </a:lnTo>
                  <a:lnTo>
                    <a:pt x="476250" y="188119"/>
                  </a:lnTo>
                  <a:lnTo>
                    <a:pt x="457200" y="147637"/>
                  </a:lnTo>
                  <a:lnTo>
                    <a:pt x="426244" y="104775"/>
                  </a:lnTo>
                  <a:lnTo>
                    <a:pt x="385763" y="59531"/>
                  </a:lnTo>
                  <a:lnTo>
                    <a:pt x="366713" y="40481"/>
                  </a:lnTo>
                  <a:lnTo>
                    <a:pt x="366713" y="23812"/>
                  </a:lnTo>
                  <a:lnTo>
                    <a:pt x="369094" y="9525"/>
                  </a:lnTo>
                  <a:lnTo>
                    <a:pt x="376238" y="0"/>
                  </a:lnTo>
                  <a:lnTo>
                    <a:pt x="409575" y="4762"/>
                  </a:lnTo>
                  <a:lnTo>
                    <a:pt x="488156" y="40481"/>
                  </a:lnTo>
                  <a:lnTo>
                    <a:pt x="607219" y="100012"/>
                  </a:lnTo>
                  <a:lnTo>
                    <a:pt x="671513" y="138112"/>
                  </a:lnTo>
                  <a:lnTo>
                    <a:pt x="742950" y="183356"/>
                  </a:lnTo>
                  <a:lnTo>
                    <a:pt x="795338" y="233362"/>
                  </a:lnTo>
                  <a:lnTo>
                    <a:pt x="831056" y="273844"/>
                  </a:lnTo>
                  <a:lnTo>
                    <a:pt x="859631" y="314325"/>
                  </a:lnTo>
                  <a:lnTo>
                    <a:pt x="873919" y="345281"/>
                  </a:lnTo>
                  <a:lnTo>
                    <a:pt x="871538" y="378619"/>
                  </a:lnTo>
                  <a:lnTo>
                    <a:pt x="854869" y="397669"/>
                  </a:lnTo>
                  <a:lnTo>
                    <a:pt x="795338" y="423862"/>
                  </a:lnTo>
                  <a:lnTo>
                    <a:pt x="745331" y="450056"/>
                  </a:lnTo>
                  <a:lnTo>
                    <a:pt x="702469" y="471487"/>
                  </a:lnTo>
                  <a:lnTo>
                    <a:pt x="664369" y="514350"/>
                  </a:lnTo>
                  <a:lnTo>
                    <a:pt x="452438" y="7548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B107CFE7-8FB3-4F35-B48E-073EB31BD911}"/>
                </a:ext>
              </a:extLst>
            </p:cNvPr>
            <p:cNvSpPr/>
            <p:nvPr/>
          </p:nvSpPr>
          <p:spPr>
            <a:xfrm>
              <a:off x="4686300" y="4452938"/>
              <a:ext cx="1849438" cy="442912"/>
            </a:xfrm>
            <a:custGeom>
              <a:avLst/>
              <a:gdLst>
                <a:gd name="connsiteX0" fmla="*/ 1188244 w 1850231"/>
                <a:gd name="connsiteY0" fmla="*/ 292893 h 442912"/>
                <a:gd name="connsiteX1" fmla="*/ 883444 w 1850231"/>
                <a:gd name="connsiteY1" fmla="*/ 335756 h 442912"/>
                <a:gd name="connsiteX2" fmla="*/ 657225 w 1850231"/>
                <a:gd name="connsiteY2" fmla="*/ 378618 h 442912"/>
                <a:gd name="connsiteX3" fmla="*/ 566738 w 1850231"/>
                <a:gd name="connsiteY3" fmla="*/ 388143 h 442912"/>
                <a:gd name="connsiteX4" fmla="*/ 483394 w 1850231"/>
                <a:gd name="connsiteY4" fmla="*/ 400050 h 442912"/>
                <a:gd name="connsiteX5" fmla="*/ 392906 w 1850231"/>
                <a:gd name="connsiteY5" fmla="*/ 421481 h 442912"/>
                <a:gd name="connsiteX6" fmla="*/ 340519 w 1850231"/>
                <a:gd name="connsiteY6" fmla="*/ 442912 h 442912"/>
                <a:gd name="connsiteX7" fmla="*/ 314325 w 1850231"/>
                <a:gd name="connsiteY7" fmla="*/ 440531 h 442912"/>
                <a:gd name="connsiteX8" fmla="*/ 235744 w 1850231"/>
                <a:gd name="connsiteY8" fmla="*/ 414337 h 442912"/>
                <a:gd name="connsiteX9" fmla="*/ 183356 w 1850231"/>
                <a:gd name="connsiteY9" fmla="*/ 388143 h 442912"/>
                <a:gd name="connsiteX10" fmla="*/ 138113 w 1850231"/>
                <a:gd name="connsiteY10" fmla="*/ 357187 h 442912"/>
                <a:gd name="connsiteX11" fmla="*/ 85725 w 1850231"/>
                <a:gd name="connsiteY11" fmla="*/ 319087 h 442912"/>
                <a:gd name="connsiteX12" fmla="*/ 40481 w 1850231"/>
                <a:gd name="connsiteY12" fmla="*/ 283368 h 442912"/>
                <a:gd name="connsiteX13" fmla="*/ 11906 w 1850231"/>
                <a:gd name="connsiteY13" fmla="*/ 254793 h 442912"/>
                <a:gd name="connsiteX14" fmla="*/ 0 w 1850231"/>
                <a:gd name="connsiteY14" fmla="*/ 235743 h 442912"/>
                <a:gd name="connsiteX15" fmla="*/ 0 w 1850231"/>
                <a:gd name="connsiteY15" fmla="*/ 216693 h 442912"/>
                <a:gd name="connsiteX16" fmla="*/ 4763 w 1850231"/>
                <a:gd name="connsiteY16" fmla="*/ 202406 h 442912"/>
                <a:gd name="connsiteX17" fmla="*/ 23813 w 1850231"/>
                <a:gd name="connsiteY17" fmla="*/ 195262 h 442912"/>
                <a:gd name="connsiteX18" fmla="*/ 54769 w 1850231"/>
                <a:gd name="connsiteY18" fmla="*/ 200025 h 442912"/>
                <a:gd name="connsiteX19" fmla="*/ 107156 w 1850231"/>
                <a:gd name="connsiteY19" fmla="*/ 219075 h 442912"/>
                <a:gd name="connsiteX20" fmla="*/ 173831 w 1850231"/>
                <a:gd name="connsiteY20" fmla="*/ 240506 h 442912"/>
                <a:gd name="connsiteX21" fmla="*/ 226219 w 1850231"/>
                <a:gd name="connsiteY21" fmla="*/ 247650 h 442912"/>
                <a:gd name="connsiteX22" fmla="*/ 288131 w 1850231"/>
                <a:gd name="connsiteY22" fmla="*/ 245268 h 442912"/>
                <a:gd name="connsiteX23" fmla="*/ 397669 w 1850231"/>
                <a:gd name="connsiteY23" fmla="*/ 230981 h 442912"/>
                <a:gd name="connsiteX24" fmla="*/ 716756 w 1850231"/>
                <a:gd name="connsiteY24" fmla="*/ 188118 h 442912"/>
                <a:gd name="connsiteX25" fmla="*/ 940594 w 1850231"/>
                <a:gd name="connsiteY25" fmla="*/ 150018 h 442912"/>
                <a:gd name="connsiteX26" fmla="*/ 1095375 w 1850231"/>
                <a:gd name="connsiteY26" fmla="*/ 119062 h 442912"/>
                <a:gd name="connsiteX27" fmla="*/ 1259681 w 1850231"/>
                <a:gd name="connsiteY27" fmla="*/ 76200 h 442912"/>
                <a:gd name="connsiteX28" fmla="*/ 1414463 w 1850231"/>
                <a:gd name="connsiteY28" fmla="*/ 19050 h 442912"/>
                <a:gd name="connsiteX29" fmla="*/ 1459706 w 1850231"/>
                <a:gd name="connsiteY29" fmla="*/ 0 h 442912"/>
                <a:gd name="connsiteX30" fmla="*/ 1469231 w 1850231"/>
                <a:gd name="connsiteY30" fmla="*/ 0 h 442912"/>
                <a:gd name="connsiteX31" fmla="*/ 1540669 w 1850231"/>
                <a:gd name="connsiteY31" fmla="*/ 14287 h 442912"/>
                <a:gd name="connsiteX32" fmla="*/ 1633538 w 1850231"/>
                <a:gd name="connsiteY32" fmla="*/ 40481 h 442912"/>
                <a:gd name="connsiteX33" fmla="*/ 1740694 w 1850231"/>
                <a:gd name="connsiteY33" fmla="*/ 78581 h 442912"/>
                <a:gd name="connsiteX34" fmla="*/ 1812131 w 1850231"/>
                <a:gd name="connsiteY34" fmla="*/ 109537 h 442912"/>
                <a:gd name="connsiteX35" fmla="*/ 1828800 w 1850231"/>
                <a:gd name="connsiteY35" fmla="*/ 123825 h 442912"/>
                <a:gd name="connsiteX36" fmla="*/ 1840706 w 1850231"/>
                <a:gd name="connsiteY36" fmla="*/ 145256 h 442912"/>
                <a:gd name="connsiteX37" fmla="*/ 1850231 w 1850231"/>
                <a:gd name="connsiteY37" fmla="*/ 169068 h 442912"/>
                <a:gd name="connsiteX38" fmla="*/ 1847850 w 1850231"/>
                <a:gd name="connsiteY38" fmla="*/ 195262 h 442912"/>
                <a:gd name="connsiteX39" fmla="*/ 1838325 w 1850231"/>
                <a:gd name="connsiteY39" fmla="*/ 216693 h 442912"/>
                <a:gd name="connsiteX40" fmla="*/ 1819275 w 1850231"/>
                <a:gd name="connsiteY40" fmla="*/ 230981 h 442912"/>
                <a:gd name="connsiteX41" fmla="*/ 1785938 w 1850231"/>
                <a:gd name="connsiteY41" fmla="*/ 245268 h 442912"/>
                <a:gd name="connsiteX42" fmla="*/ 1707356 w 1850231"/>
                <a:gd name="connsiteY42" fmla="*/ 259556 h 442912"/>
                <a:gd name="connsiteX43" fmla="*/ 1590675 w 1850231"/>
                <a:gd name="connsiteY43" fmla="*/ 266700 h 442912"/>
                <a:gd name="connsiteX44" fmla="*/ 1478756 w 1850231"/>
                <a:gd name="connsiteY44" fmla="*/ 266700 h 442912"/>
                <a:gd name="connsiteX45" fmla="*/ 1188244 w 1850231"/>
                <a:gd name="connsiteY45" fmla="*/ 29289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0231" h="442912">
                  <a:moveTo>
                    <a:pt x="1188244" y="292893"/>
                  </a:moveTo>
                  <a:lnTo>
                    <a:pt x="883444" y="335756"/>
                  </a:lnTo>
                  <a:lnTo>
                    <a:pt x="657225" y="378618"/>
                  </a:lnTo>
                  <a:lnTo>
                    <a:pt x="566738" y="388143"/>
                  </a:lnTo>
                  <a:lnTo>
                    <a:pt x="483394" y="400050"/>
                  </a:lnTo>
                  <a:lnTo>
                    <a:pt x="392906" y="421481"/>
                  </a:lnTo>
                  <a:lnTo>
                    <a:pt x="340519" y="442912"/>
                  </a:lnTo>
                  <a:lnTo>
                    <a:pt x="314325" y="440531"/>
                  </a:lnTo>
                  <a:lnTo>
                    <a:pt x="235744" y="414337"/>
                  </a:lnTo>
                  <a:lnTo>
                    <a:pt x="183356" y="388143"/>
                  </a:lnTo>
                  <a:lnTo>
                    <a:pt x="138113" y="357187"/>
                  </a:lnTo>
                  <a:lnTo>
                    <a:pt x="85725" y="319087"/>
                  </a:lnTo>
                  <a:lnTo>
                    <a:pt x="40481" y="283368"/>
                  </a:lnTo>
                  <a:lnTo>
                    <a:pt x="11906" y="254793"/>
                  </a:lnTo>
                  <a:lnTo>
                    <a:pt x="0" y="235743"/>
                  </a:lnTo>
                  <a:lnTo>
                    <a:pt x="0" y="216693"/>
                  </a:lnTo>
                  <a:lnTo>
                    <a:pt x="4763" y="202406"/>
                  </a:lnTo>
                  <a:lnTo>
                    <a:pt x="23813" y="195262"/>
                  </a:lnTo>
                  <a:lnTo>
                    <a:pt x="54769" y="200025"/>
                  </a:lnTo>
                  <a:lnTo>
                    <a:pt x="107156" y="219075"/>
                  </a:lnTo>
                  <a:lnTo>
                    <a:pt x="173831" y="240506"/>
                  </a:lnTo>
                  <a:lnTo>
                    <a:pt x="226219" y="247650"/>
                  </a:lnTo>
                  <a:lnTo>
                    <a:pt x="288131" y="245268"/>
                  </a:lnTo>
                  <a:lnTo>
                    <a:pt x="397669" y="230981"/>
                  </a:lnTo>
                  <a:lnTo>
                    <a:pt x="716756" y="188118"/>
                  </a:lnTo>
                  <a:lnTo>
                    <a:pt x="940594" y="150018"/>
                  </a:lnTo>
                  <a:lnTo>
                    <a:pt x="1095375" y="119062"/>
                  </a:lnTo>
                  <a:lnTo>
                    <a:pt x="1259681" y="76200"/>
                  </a:lnTo>
                  <a:lnTo>
                    <a:pt x="1414463" y="19050"/>
                  </a:lnTo>
                  <a:lnTo>
                    <a:pt x="1459706" y="0"/>
                  </a:lnTo>
                  <a:lnTo>
                    <a:pt x="1469231" y="0"/>
                  </a:lnTo>
                  <a:lnTo>
                    <a:pt x="1540669" y="14287"/>
                  </a:lnTo>
                  <a:lnTo>
                    <a:pt x="1633538" y="40481"/>
                  </a:lnTo>
                  <a:lnTo>
                    <a:pt x="1740694" y="78581"/>
                  </a:lnTo>
                  <a:lnTo>
                    <a:pt x="1812131" y="109537"/>
                  </a:lnTo>
                  <a:lnTo>
                    <a:pt x="1828800" y="123825"/>
                  </a:lnTo>
                  <a:lnTo>
                    <a:pt x="1840706" y="145256"/>
                  </a:lnTo>
                  <a:lnTo>
                    <a:pt x="1850231" y="169068"/>
                  </a:lnTo>
                  <a:lnTo>
                    <a:pt x="1847850" y="195262"/>
                  </a:lnTo>
                  <a:lnTo>
                    <a:pt x="1838325" y="216693"/>
                  </a:lnTo>
                  <a:lnTo>
                    <a:pt x="1819275" y="230981"/>
                  </a:lnTo>
                  <a:lnTo>
                    <a:pt x="1785938" y="245268"/>
                  </a:lnTo>
                  <a:lnTo>
                    <a:pt x="1707356" y="259556"/>
                  </a:lnTo>
                  <a:lnTo>
                    <a:pt x="1590675" y="266700"/>
                  </a:lnTo>
                  <a:lnTo>
                    <a:pt x="1478756" y="266700"/>
                  </a:lnTo>
                  <a:lnTo>
                    <a:pt x="1188244" y="292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E8DD0BD4-855C-4D54-B217-E59524CF0484}"/>
                </a:ext>
              </a:extLst>
            </p:cNvPr>
            <p:cNvSpPr/>
            <p:nvPr/>
          </p:nvSpPr>
          <p:spPr>
            <a:xfrm>
              <a:off x="3686175" y="2284413"/>
              <a:ext cx="2824163" cy="555625"/>
            </a:xfrm>
            <a:custGeom>
              <a:avLst/>
              <a:gdLst>
                <a:gd name="connsiteX0" fmla="*/ 1771650 w 2824163"/>
                <a:gd name="connsiteY0" fmla="*/ 314325 h 557212"/>
                <a:gd name="connsiteX1" fmla="*/ 1574006 w 2824163"/>
                <a:gd name="connsiteY1" fmla="*/ 338137 h 557212"/>
                <a:gd name="connsiteX2" fmla="*/ 1207294 w 2824163"/>
                <a:gd name="connsiteY2" fmla="*/ 385762 h 557212"/>
                <a:gd name="connsiteX3" fmla="*/ 1004888 w 2824163"/>
                <a:gd name="connsiteY3" fmla="*/ 435769 h 557212"/>
                <a:gd name="connsiteX4" fmla="*/ 702469 w 2824163"/>
                <a:gd name="connsiteY4" fmla="*/ 500062 h 557212"/>
                <a:gd name="connsiteX5" fmla="*/ 459581 w 2824163"/>
                <a:gd name="connsiteY5" fmla="*/ 542925 h 557212"/>
                <a:gd name="connsiteX6" fmla="*/ 416719 w 2824163"/>
                <a:gd name="connsiteY6" fmla="*/ 557212 h 557212"/>
                <a:gd name="connsiteX7" fmla="*/ 390525 w 2824163"/>
                <a:gd name="connsiteY7" fmla="*/ 554831 h 557212"/>
                <a:gd name="connsiteX8" fmla="*/ 338138 w 2824163"/>
                <a:gd name="connsiteY8" fmla="*/ 535781 h 557212"/>
                <a:gd name="connsiteX9" fmla="*/ 254794 w 2824163"/>
                <a:gd name="connsiteY9" fmla="*/ 492919 h 557212"/>
                <a:gd name="connsiteX10" fmla="*/ 183356 w 2824163"/>
                <a:gd name="connsiteY10" fmla="*/ 445294 h 557212"/>
                <a:gd name="connsiteX11" fmla="*/ 126206 w 2824163"/>
                <a:gd name="connsiteY11" fmla="*/ 402431 h 557212"/>
                <a:gd name="connsiteX12" fmla="*/ 85725 w 2824163"/>
                <a:gd name="connsiteY12" fmla="*/ 364331 h 557212"/>
                <a:gd name="connsiteX13" fmla="*/ 38100 w 2824163"/>
                <a:gd name="connsiteY13" fmla="*/ 311944 h 557212"/>
                <a:gd name="connsiteX14" fmla="*/ 9525 w 2824163"/>
                <a:gd name="connsiteY14" fmla="*/ 271462 h 557212"/>
                <a:gd name="connsiteX15" fmla="*/ 2381 w 2824163"/>
                <a:gd name="connsiteY15" fmla="*/ 247650 h 557212"/>
                <a:gd name="connsiteX16" fmla="*/ 0 w 2824163"/>
                <a:gd name="connsiteY16" fmla="*/ 230981 h 557212"/>
                <a:gd name="connsiteX17" fmla="*/ 0 w 2824163"/>
                <a:gd name="connsiteY17" fmla="*/ 214312 h 557212"/>
                <a:gd name="connsiteX18" fmla="*/ 11906 w 2824163"/>
                <a:gd name="connsiteY18" fmla="*/ 202406 h 557212"/>
                <a:gd name="connsiteX19" fmla="*/ 35719 w 2824163"/>
                <a:gd name="connsiteY19" fmla="*/ 200025 h 557212"/>
                <a:gd name="connsiteX20" fmla="*/ 64294 w 2824163"/>
                <a:gd name="connsiteY20" fmla="*/ 211931 h 557212"/>
                <a:gd name="connsiteX21" fmla="*/ 116681 w 2824163"/>
                <a:gd name="connsiteY21" fmla="*/ 247650 h 557212"/>
                <a:gd name="connsiteX22" fmla="*/ 169069 w 2824163"/>
                <a:gd name="connsiteY22" fmla="*/ 271462 h 557212"/>
                <a:gd name="connsiteX23" fmla="*/ 228600 w 2824163"/>
                <a:gd name="connsiteY23" fmla="*/ 295275 h 557212"/>
                <a:gd name="connsiteX24" fmla="*/ 304800 w 2824163"/>
                <a:gd name="connsiteY24" fmla="*/ 316706 h 557212"/>
                <a:gd name="connsiteX25" fmla="*/ 378619 w 2824163"/>
                <a:gd name="connsiteY25" fmla="*/ 319087 h 557212"/>
                <a:gd name="connsiteX26" fmla="*/ 623888 w 2824163"/>
                <a:gd name="connsiteY26" fmla="*/ 300037 h 557212"/>
                <a:gd name="connsiteX27" fmla="*/ 1047750 w 2824163"/>
                <a:gd name="connsiteY27" fmla="*/ 257175 h 557212"/>
                <a:gd name="connsiteX28" fmla="*/ 1481138 w 2824163"/>
                <a:gd name="connsiteY28" fmla="*/ 190500 h 557212"/>
                <a:gd name="connsiteX29" fmla="*/ 1674019 w 2824163"/>
                <a:gd name="connsiteY29" fmla="*/ 154781 h 557212"/>
                <a:gd name="connsiteX30" fmla="*/ 1874044 w 2824163"/>
                <a:gd name="connsiteY30" fmla="*/ 140494 h 557212"/>
                <a:gd name="connsiteX31" fmla="*/ 2078831 w 2824163"/>
                <a:gd name="connsiteY31" fmla="*/ 90487 h 557212"/>
                <a:gd name="connsiteX32" fmla="*/ 2345531 w 2824163"/>
                <a:gd name="connsiteY32" fmla="*/ 9525 h 557212"/>
                <a:gd name="connsiteX33" fmla="*/ 2386013 w 2824163"/>
                <a:gd name="connsiteY33" fmla="*/ 0 h 557212"/>
                <a:gd name="connsiteX34" fmla="*/ 2476500 w 2824163"/>
                <a:gd name="connsiteY34" fmla="*/ 4762 h 557212"/>
                <a:gd name="connsiteX35" fmla="*/ 2590800 w 2824163"/>
                <a:gd name="connsiteY35" fmla="*/ 23812 h 557212"/>
                <a:gd name="connsiteX36" fmla="*/ 2686050 w 2824163"/>
                <a:gd name="connsiteY36" fmla="*/ 50006 h 557212"/>
                <a:gd name="connsiteX37" fmla="*/ 2747963 w 2824163"/>
                <a:gd name="connsiteY37" fmla="*/ 78581 h 557212"/>
                <a:gd name="connsiteX38" fmla="*/ 2786063 w 2824163"/>
                <a:gd name="connsiteY38" fmla="*/ 107156 h 557212"/>
                <a:gd name="connsiteX39" fmla="*/ 2814638 w 2824163"/>
                <a:gd name="connsiteY39" fmla="*/ 140494 h 557212"/>
                <a:gd name="connsiteX40" fmla="*/ 2824163 w 2824163"/>
                <a:gd name="connsiteY40" fmla="*/ 173831 h 557212"/>
                <a:gd name="connsiteX41" fmla="*/ 2807494 w 2824163"/>
                <a:gd name="connsiteY41" fmla="*/ 207169 h 557212"/>
                <a:gd name="connsiteX42" fmla="*/ 2781300 w 2824163"/>
                <a:gd name="connsiteY42" fmla="*/ 233362 h 557212"/>
                <a:gd name="connsiteX43" fmla="*/ 2733675 w 2824163"/>
                <a:gd name="connsiteY43" fmla="*/ 261937 h 557212"/>
                <a:gd name="connsiteX44" fmla="*/ 2645569 w 2824163"/>
                <a:gd name="connsiteY44" fmla="*/ 271462 h 557212"/>
                <a:gd name="connsiteX45" fmla="*/ 2390775 w 2824163"/>
                <a:gd name="connsiteY45" fmla="*/ 273844 h 557212"/>
                <a:gd name="connsiteX46" fmla="*/ 2093119 w 2824163"/>
                <a:gd name="connsiteY46" fmla="*/ 292894 h 557212"/>
                <a:gd name="connsiteX47" fmla="*/ 1771650 w 2824163"/>
                <a:gd name="connsiteY47" fmla="*/ 314325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3" h="557212">
                  <a:moveTo>
                    <a:pt x="1771650" y="314325"/>
                  </a:moveTo>
                  <a:lnTo>
                    <a:pt x="1574006" y="338137"/>
                  </a:lnTo>
                  <a:lnTo>
                    <a:pt x="1207294" y="385762"/>
                  </a:lnTo>
                  <a:lnTo>
                    <a:pt x="1004888" y="435769"/>
                  </a:lnTo>
                  <a:lnTo>
                    <a:pt x="702469" y="500062"/>
                  </a:lnTo>
                  <a:lnTo>
                    <a:pt x="459581" y="542925"/>
                  </a:lnTo>
                  <a:lnTo>
                    <a:pt x="416719" y="557212"/>
                  </a:lnTo>
                  <a:lnTo>
                    <a:pt x="390525" y="554831"/>
                  </a:lnTo>
                  <a:lnTo>
                    <a:pt x="338138" y="535781"/>
                  </a:lnTo>
                  <a:lnTo>
                    <a:pt x="254794" y="492919"/>
                  </a:lnTo>
                  <a:lnTo>
                    <a:pt x="183356" y="445294"/>
                  </a:lnTo>
                  <a:lnTo>
                    <a:pt x="126206" y="402431"/>
                  </a:lnTo>
                  <a:lnTo>
                    <a:pt x="85725" y="364331"/>
                  </a:lnTo>
                  <a:lnTo>
                    <a:pt x="38100" y="311944"/>
                  </a:lnTo>
                  <a:lnTo>
                    <a:pt x="9525" y="271462"/>
                  </a:lnTo>
                  <a:lnTo>
                    <a:pt x="2381" y="247650"/>
                  </a:lnTo>
                  <a:lnTo>
                    <a:pt x="0" y="230981"/>
                  </a:lnTo>
                  <a:lnTo>
                    <a:pt x="0" y="214312"/>
                  </a:lnTo>
                  <a:lnTo>
                    <a:pt x="11906" y="202406"/>
                  </a:lnTo>
                  <a:lnTo>
                    <a:pt x="35719" y="200025"/>
                  </a:lnTo>
                  <a:lnTo>
                    <a:pt x="64294" y="211931"/>
                  </a:lnTo>
                  <a:lnTo>
                    <a:pt x="116681" y="247650"/>
                  </a:lnTo>
                  <a:lnTo>
                    <a:pt x="169069" y="271462"/>
                  </a:lnTo>
                  <a:lnTo>
                    <a:pt x="228600" y="295275"/>
                  </a:lnTo>
                  <a:lnTo>
                    <a:pt x="304800" y="316706"/>
                  </a:lnTo>
                  <a:lnTo>
                    <a:pt x="378619" y="319087"/>
                  </a:lnTo>
                  <a:lnTo>
                    <a:pt x="623888" y="300037"/>
                  </a:lnTo>
                  <a:lnTo>
                    <a:pt x="1047750" y="257175"/>
                  </a:lnTo>
                  <a:lnTo>
                    <a:pt x="1481138" y="190500"/>
                  </a:lnTo>
                  <a:lnTo>
                    <a:pt x="1674019" y="154781"/>
                  </a:lnTo>
                  <a:lnTo>
                    <a:pt x="1874044" y="140494"/>
                  </a:lnTo>
                  <a:lnTo>
                    <a:pt x="2078831" y="90487"/>
                  </a:lnTo>
                  <a:lnTo>
                    <a:pt x="2345531" y="9525"/>
                  </a:lnTo>
                  <a:lnTo>
                    <a:pt x="2386013" y="0"/>
                  </a:lnTo>
                  <a:lnTo>
                    <a:pt x="2476500" y="4762"/>
                  </a:lnTo>
                  <a:lnTo>
                    <a:pt x="2590800" y="23812"/>
                  </a:lnTo>
                  <a:lnTo>
                    <a:pt x="2686050" y="50006"/>
                  </a:lnTo>
                  <a:lnTo>
                    <a:pt x="2747963" y="78581"/>
                  </a:lnTo>
                  <a:lnTo>
                    <a:pt x="2786063" y="107156"/>
                  </a:lnTo>
                  <a:lnTo>
                    <a:pt x="2814638" y="140494"/>
                  </a:lnTo>
                  <a:lnTo>
                    <a:pt x="2824163" y="173831"/>
                  </a:lnTo>
                  <a:lnTo>
                    <a:pt x="2807494" y="207169"/>
                  </a:lnTo>
                  <a:lnTo>
                    <a:pt x="2781300" y="233362"/>
                  </a:lnTo>
                  <a:lnTo>
                    <a:pt x="2733675" y="261937"/>
                  </a:lnTo>
                  <a:lnTo>
                    <a:pt x="2645569" y="271462"/>
                  </a:lnTo>
                  <a:lnTo>
                    <a:pt x="2390775" y="273844"/>
                  </a:lnTo>
                  <a:lnTo>
                    <a:pt x="2093119" y="292894"/>
                  </a:lnTo>
                  <a:lnTo>
                    <a:pt x="1771650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A1FB0CA4-F85D-49EC-8733-00C5BF8ED508}"/>
                </a:ext>
              </a:extLst>
            </p:cNvPr>
            <p:cNvSpPr/>
            <p:nvPr/>
          </p:nvSpPr>
          <p:spPr>
            <a:xfrm>
              <a:off x="4865688" y="2557463"/>
              <a:ext cx="454025" cy="1216025"/>
            </a:xfrm>
            <a:custGeom>
              <a:avLst/>
              <a:gdLst>
                <a:gd name="connsiteX0" fmla="*/ 411956 w 454819"/>
                <a:gd name="connsiteY0" fmla="*/ 888206 h 1216818"/>
                <a:gd name="connsiteX1" fmla="*/ 409575 w 454819"/>
                <a:gd name="connsiteY1" fmla="*/ 1181100 h 1216818"/>
                <a:gd name="connsiteX2" fmla="*/ 161925 w 454819"/>
                <a:gd name="connsiteY2" fmla="*/ 1216818 h 1216818"/>
                <a:gd name="connsiteX3" fmla="*/ 166687 w 454819"/>
                <a:gd name="connsiteY3" fmla="*/ 907256 h 1216818"/>
                <a:gd name="connsiteX4" fmla="*/ 166687 w 454819"/>
                <a:gd name="connsiteY4" fmla="*/ 647700 h 1216818"/>
                <a:gd name="connsiteX5" fmla="*/ 166687 w 454819"/>
                <a:gd name="connsiteY5" fmla="*/ 283368 h 1216818"/>
                <a:gd name="connsiteX6" fmla="*/ 164306 w 454819"/>
                <a:gd name="connsiteY6" fmla="*/ 180975 h 1216818"/>
                <a:gd name="connsiteX7" fmla="*/ 157162 w 454819"/>
                <a:gd name="connsiteY7" fmla="*/ 150018 h 1216818"/>
                <a:gd name="connsiteX8" fmla="*/ 140494 w 454819"/>
                <a:gd name="connsiteY8" fmla="*/ 133350 h 1216818"/>
                <a:gd name="connsiteX9" fmla="*/ 104775 w 454819"/>
                <a:gd name="connsiteY9" fmla="*/ 114300 h 1216818"/>
                <a:gd name="connsiteX10" fmla="*/ 0 w 454819"/>
                <a:gd name="connsiteY10" fmla="*/ 57150 h 1216818"/>
                <a:gd name="connsiteX11" fmla="*/ 385762 w 454819"/>
                <a:gd name="connsiteY11" fmla="*/ 0 h 1216818"/>
                <a:gd name="connsiteX12" fmla="*/ 450056 w 454819"/>
                <a:gd name="connsiteY12" fmla="*/ 164306 h 1216818"/>
                <a:gd name="connsiteX13" fmla="*/ 454819 w 454819"/>
                <a:gd name="connsiteY13" fmla="*/ 190500 h 1216818"/>
                <a:gd name="connsiteX14" fmla="*/ 442912 w 454819"/>
                <a:gd name="connsiteY14" fmla="*/ 278606 h 1216818"/>
                <a:gd name="connsiteX15" fmla="*/ 411956 w 454819"/>
                <a:gd name="connsiteY15" fmla="*/ 507206 h 1216818"/>
                <a:gd name="connsiteX16" fmla="*/ 411956 w 454819"/>
                <a:gd name="connsiteY16" fmla="*/ 888206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819" h="1216818">
                  <a:moveTo>
                    <a:pt x="411956" y="888206"/>
                  </a:moveTo>
                  <a:cubicBezTo>
                    <a:pt x="411162" y="985837"/>
                    <a:pt x="410369" y="1083469"/>
                    <a:pt x="409575" y="1181100"/>
                  </a:cubicBezTo>
                  <a:lnTo>
                    <a:pt x="161925" y="1216818"/>
                  </a:lnTo>
                  <a:cubicBezTo>
                    <a:pt x="163512" y="1113631"/>
                    <a:pt x="165100" y="1010443"/>
                    <a:pt x="166687" y="907256"/>
                  </a:cubicBezTo>
                  <a:lnTo>
                    <a:pt x="166687" y="647700"/>
                  </a:lnTo>
                  <a:lnTo>
                    <a:pt x="166687" y="283368"/>
                  </a:lnTo>
                  <a:cubicBezTo>
                    <a:pt x="165893" y="249237"/>
                    <a:pt x="165100" y="215106"/>
                    <a:pt x="164306" y="180975"/>
                  </a:cubicBezTo>
                  <a:lnTo>
                    <a:pt x="157162" y="150018"/>
                  </a:lnTo>
                  <a:lnTo>
                    <a:pt x="140494" y="133350"/>
                  </a:lnTo>
                  <a:lnTo>
                    <a:pt x="104775" y="114300"/>
                  </a:lnTo>
                  <a:lnTo>
                    <a:pt x="0" y="57150"/>
                  </a:lnTo>
                  <a:lnTo>
                    <a:pt x="385762" y="0"/>
                  </a:lnTo>
                  <a:lnTo>
                    <a:pt x="450056" y="164306"/>
                  </a:lnTo>
                  <a:lnTo>
                    <a:pt x="454819" y="190500"/>
                  </a:lnTo>
                  <a:lnTo>
                    <a:pt x="442912" y="278606"/>
                  </a:lnTo>
                  <a:lnTo>
                    <a:pt x="411956" y="507206"/>
                  </a:lnTo>
                  <a:lnTo>
                    <a:pt x="411956" y="888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BFD4EB91-6B41-43DF-9E16-BC499D57F218}"/>
                </a:ext>
              </a:extLst>
            </p:cNvPr>
            <p:cNvSpPr/>
            <p:nvPr/>
          </p:nvSpPr>
          <p:spPr>
            <a:xfrm>
              <a:off x="3725863" y="2913063"/>
              <a:ext cx="2632075" cy="539750"/>
            </a:xfrm>
            <a:custGeom>
              <a:avLst/>
              <a:gdLst>
                <a:gd name="connsiteX0" fmla="*/ 1681163 w 2631282"/>
                <a:gd name="connsiteY0" fmla="*/ 276225 h 540544"/>
                <a:gd name="connsiteX1" fmla="*/ 1526382 w 2631282"/>
                <a:gd name="connsiteY1" fmla="*/ 295275 h 540544"/>
                <a:gd name="connsiteX2" fmla="*/ 1231107 w 2631282"/>
                <a:gd name="connsiteY2" fmla="*/ 347662 h 540544"/>
                <a:gd name="connsiteX3" fmla="*/ 931069 w 2631282"/>
                <a:gd name="connsiteY3" fmla="*/ 402431 h 540544"/>
                <a:gd name="connsiteX4" fmla="*/ 721519 w 2631282"/>
                <a:gd name="connsiteY4" fmla="*/ 445294 h 540544"/>
                <a:gd name="connsiteX5" fmla="*/ 588169 w 2631282"/>
                <a:gd name="connsiteY5" fmla="*/ 466725 h 540544"/>
                <a:gd name="connsiteX6" fmla="*/ 542925 w 2631282"/>
                <a:gd name="connsiteY6" fmla="*/ 483394 h 540544"/>
                <a:gd name="connsiteX7" fmla="*/ 459582 w 2631282"/>
                <a:gd name="connsiteY7" fmla="*/ 523875 h 540544"/>
                <a:gd name="connsiteX8" fmla="*/ 431007 w 2631282"/>
                <a:gd name="connsiteY8" fmla="*/ 540544 h 540544"/>
                <a:gd name="connsiteX9" fmla="*/ 400050 w 2631282"/>
                <a:gd name="connsiteY9" fmla="*/ 533400 h 540544"/>
                <a:gd name="connsiteX10" fmla="*/ 316707 w 2631282"/>
                <a:gd name="connsiteY10" fmla="*/ 502444 h 540544"/>
                <a:gd name="connsiteX11" fmla="*/ 226219 w 2631282"/>
                <a:gd name="connsiteY11" fmla="*/ 459581 h 540544"/>
                <a:gd name="connsiteX12" fmla="*/ 157163 w 2631282"/>
                <a:gd name="connsiteY12" fmla="*/ 416719 h 540544"/>
                <a:gd name="connsiteX13" fmla="*/ 76200 w 2631282"/>
                <a:gd name="connsiteY13" fmla="*/ 350044 h 540544"/>
                <a:gd name="connsiteX14" fmla="*/ 23813 w 2631282"/>
                <a:gd name="connsiteY14" fmla="*/ 297656 h 540544"/>
                <a:gd name="connsiteX15" fmla="*/ 0 w 2631282"/>
                <a:gd name="connsiteY15" fmla="*/ 259556 h 540544"/>
                <a:gd name="connsiteX16" fmla="*/ 0 w 2631282"/>
                <a:gd name="connsiteY16" fmla="*/ 245269 h 540544"/>
                <a:gd name="connsiteX17" fmla="*/ 9525 w 2631282"/>
                <a:gd name="connsiteY17" fmla="*/ 228600 h 540544"/>
                <a:gd name="connsiteX18" fmla="*/ 35719 w 2631282"/>
                <a:gd name="connsiteY18" fmla="*/ 221456 h 540544"/>
                <a:gd name="connsiteX19" fmla="*/ 73819 w 2631282"/>
                <a:gd name="connsiteY19" fmla="*/ 240506 h 540544"/>
                <a:gd name="connsiteX20" fmla="*/ 135732 w 2631282"/>
                <a:gd name="connsiteY20" fmla="*/ 264319 h 540544"/>
                <a:gd name="connsiteX21" fmla="*/ 209550 w 2631282"/>
                <a:gd name="connsiteY21" fmla="*/ 283369 h 540544"/>
                <a:gd name="connsiteX22" fmla="*/ 271463 w 2631282"/>
                <a:gd name="connsiteY22" fmla="*/ 288131 h 540544"/>
                <a:gd name="connsiteX23" fmla="*/ 431007 w 2631282"/>
                <a:gd name="connsiteY23" fmla="*/ 285750 h 540544"/>
                <a:gd name="connsiteX24" fmla="*/ 638175 w 2631282"/>
                <a:gd name="connsiteY24" fmla="*/ 264319 h 540544"/>
                <a:gd name="connsiteX25" fmla="*/ 945357 w 2631282"/>
                <a:gd name="connsiteY25" fmla="*/ 228600 h 540544"/>
                <a:gd name="connsiteX26" fmla="*/ 1300163 w 2631282"/>
                <a:gd name="connsiteY26" fmla="*/ 180975 h 540544"/>
                <a:gd name="connsiteX27" fmla="*/ 1571625 w 2631282"/>
                <a:gd name="connsiteY27" fmla="*/ 135731 h 540544"/>
                <a:gd name="connsiteX28" fmla="*/ 1690688 w 2631282"/>
                <a:gd name="connsiteY28" fmla="*/ 126206 h 540544"/>
                <a:gd name="connsiteX29" fmla="*/ 1790700 w 2631282"/>
                <a:gd name="connsiteY29" fmla="*/ 111919 h 540544"/>
                <a:gd name="connsiteX30" fmla="*/ 1900238 w 2631282"/>
                <a:gd name="connsiteY30" fmla="*/ 90487 h 540544"/>
                <a:gd name="connsiteX31" fmla="*/ 2019300 w 2631282"/>
                <a:gd name="connsiteY31" fmla="*/ 57150 h 540544"/>
                <a:gd name="connsiteX32" fmla="*/ 2219325 w 2631282"/>
                <a:gd name="connsiteY32" fmla="*/ 0 h 540544"/>
                <a:gd name="connsiteX33" fmla="*/ 2271713 w 2631282"/>
                <a:gd name="connsiteY33" fmla="*/ 4762 h 540544"/>
                <a:gd name="connsiteX34" fmla="*/ 2383632 w 2631282"/>
                <a:gd name="connsiteY34" fmla="*/ 33337 h 540544"/>
                <a:gd name="connsiteX35" fmla="*/ 2471738 w 2631282"/>
                <a:gd name="connsiteY35" fmla="*/ 59531 h 540544"/>
                <a:gd name="connsiteX36" fmla="*/ 2557463 w 2631282"/>
                <a:gd name="connsiteY36" fmla="*/ 95250 h 540544"/>
                <a:gd name="connsiteX37" fmla="*/ 2583657 w 2631282"/>
                <a:gd name="connsiteY37" fmla="*/ 109537 h 540544"/>
                <a:gd name="connsiteX38" fmla="*/ 2605088 w 2631282"/>
                <a:gd name="connsiteY38" fmla="*/ 138112 h 540544"/>
                <a:gd name="connsiteX39" fmla="*/ 2628900 w 2631282"/>
                <a:gd name="connsiteY39" fmla="*/ 183356 h 540544"/>
                <a:gd name="connsiteX40" fmla="*/ 2631282 w 2631282"/>
                <a:gd name="connsiteY40" fmla="*/ 219075 h 540544"/>
                <a:gd name="connsiteX41" fmla="*/ 2619375 w 2631282"/>
                <a:gd name="connsiteY41" fmla="*/ 247650 h 540544"/>
                <a:gd name="connsiteX42" fmla="*/ 2593182 w 2631282"/>
                <a:gd name="connsiteY42" fmla="*/ 261937 h 540544"/>
                <a:gd name="connsiteX43" fmla="*/ 2505075 w 2631282"/>
                <a:gd name="connsiteY43" fmla="*/ 266700 h 540544"/>
                <a:gd name="connsiteX44" fmla="*/ 2212182 w 2631282"/>
                <a:gd name="connsiteY44" fmla="*/ 261937 h 540544"/>
                <a:gd name="connsiteX45" fmla="*/ 1885950 w 2631282"/>
                <a:gd name="connsiteY45" fmla="*/ 264319 h 540544"/>
                <a:gd name="connsiteX46" fmla="*/ 1681163 w 2631282"/>
                <a:gd name="connsiteY46" fmla="*/ 2762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31282" h="540544">
                  <a:moveTo>
                    <a:pt x="1681163" y="276225"/>
                  </a:moveTo>
                  <a:lnTo>
                    <a:pt x="1526382" y="295275"/>
                  </a:lnTo>
                  <a:lnTo>
                    <a:pt x="1231107" y="347662"/>
                  </a:lnTo>
                  <a:lnTo>
                    <a:pt x="931069" y="402431"/>
                  </a:lnTo>
                  <a:lnTo>
                    <a:pt x="721519" y="445294"/>
                  </a:lnTo>
                  <a:lnTo>
                    <a:pt x="588169" y="466725"/>
                  </a:lnTo>
                  <a:lnTo>
                    <a:pt x="542925" y="483394"/>
                  </a:lnTo>
                  <a:lnTo>
                    <a:pt x="459582" y="523875"/>
                  </a:lnTo>
                  <a:lnTo>
                    <a:pt x="431007" y="540544"/>
                  </a:lnTo>
                  <a:lnTo>
                    <a:pt x="400050" y="533400"/>
                  </a:lnTo>
                  <a:lnTo>
                    <a:pt x="316707" y="502444"/>
                  </a:lnTo>
                  <a:lnTo>
                    <a:pt x="226219" y="459581"/>
                  </a:lnTo>
                  <a:lnTo>
                    <a:pt x="157163" y="416719"/>
                  </a:lnTo>
                  <a:lnTo>
                    <a:pt x="76200" y="350044"/>
                  </a:lnTo>
                  <a:lnTo>
                    <a:pt x="23813" y="297656"/>
                  </a:lnTo>
                  <a:lnTo>
                    <a:pt x="0" y="259556"/>
                  </a:lnTo>
                  <a:lnTo>
                    <a:pt x="0" y="245269"/>
                  </a:lnTo>
                  <a:lnTo>
                    <a:pt x="9525" y="228600"/>
                  </a:lnTo>
                  <a:lnTo>
                    <a:pt x="35719" y="221456"/>
                  </a:lnTo>
                  <a:lnTo>
                    <a:pt x="73819" y="240506"/>
                  </a:lnTo>
                  <a:lnTo>
                    <a:pt x="135732" y="264319"/>
                  </a:lnTo>
                  <a:lnTo>
                    <a:pt x="209550" y="283369"/>
                  </a:lnTo>
                  <a:lnTo>
                    <a:pt x="271463" y="288131"/>
                  </a:lnTo>
                  <a:lnTo>
                    <a:pt x="431007" y="285750"/>
                  </a:lnTo>
                  <a:lnTo>
                    <a:pt x="638175" y="264319"/>
                  </a:lnTo>
                  <a:lnTo>
                    <a:pt x="945357" y="228600"/>
                  </a:lnTo>
                  <a:lnTo>
                    <a:pt x="1300163" y="180975"/>
                  </a:lnTo>
                  <a:lnTo>
                    <a:pt x="1571625" y="135731"/>
                  </a:lnTo>
                  <a:lnTo>
                    <a:pt x="1690688" y="126206"/>
                  </a:lnTo>
                  <a:lnTo>
                    <a:pt x="1790700" y="111919"/>
                  </a:lnTo>
                  <a:lnTo>
                    <a:pt x="1900238" y="90487"/>
                  </a:lnTo>
                  <a:lnTo>
                    <a:pt x="2019300" y="57150"/>
                  </a:lnTo>
                  <a:lnTo>
                    <a:pt x="2219325" y="0"/>
                  </a:lnTo>
                  <a:lnTo>
                    <a:pt x="2271713" y="4762"/>
                  </a:lnTo>
                  <a:lnTo>
                    <a:pt x="2383632" y="33337"/>
                  </a:lnTo>
                  <a:lnTo>
                    <a:pt x="2471738" y="59531"/>
                  </a:lnTo>
                  <a:lnTo>
                    <a:pt x="2557463" y="95250"/>
                  </a:lnTo>
                  <a:lnTo>
                    <a:pt x="2583657" y="109537"/>
                  </a:lnTo>
                  <a:lnTo>
                    <a:pt x="2605088" y="138112"/>
                  </a:lnTo>
                  <a:lnTo>
                    <a:pt x="2628900" y="183356"/>
                  </a:lnTo>
                  <a:lnTo>
                    <a:pt x="2631282" y="219075"/>
                  </a:lnTo>
                  <a:lnTo>
                    <a:pt x="2619375" y="247650"/>
                  </a:lnTo>
                  <a:lnTo>
                    <a:pt x="2593182" y="261937"/>
                  </a:lnTo>
                  <a:lnTo>
                    <a:pt x="2505075" y="266700"/>
                  </a:lnTo>
                  <a:lnTo>
                    <a:pt x="2212182" y="261937"/>
                  </a:lnTo>
                  <a:lnTo>
                    <a:pt x="1885950" y="264319"/>
                  </a:lnTo>
                  <a:lnTo>
                    <a:pt x="1681163" y="276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3BAE7CB8-8F7F-44D7-A3A6-E0BF44EB7BD3}"/>
                </a:ext>
              </a:extLst>
            </p:cNvPr>
            <p:cNvSpPr/>
            <p:nvPr/>
          </p:nvSpPr>
          <p:spPr>
            <a:xfrm>
              <a:off x="3032125" y="3514725"/>
              <a:ext cx="4033838" cy="669925"/>
            </a:xfrm>
            <a:custGeom>
              <a:avLst/>
              <a:gdLst>
                <a:gd name="connsiteX0" fmla="*/ 1740420 w 4034918"/>
                <a:gd name="connsiteY0" fmla="*/ 397713 h 669653"/>
                <a:gd name="connsiteX1" fmla="*/ 1342707 w 4034918"/>
                <a:gd name="connsiteY1" fmla="*/ 469097 h 669653"/>
                <a:gd name="connsiteX2" fmla="*/ 1159147 w 4034918"/>
                <a:gd name="connsiteY2" fmla="*/ 499690 h 669653"/>
                <a:gd name="connsiteX3" fmla="*/ 931397 w 4034918"/>
                <a:gd name="connsiteY3" fmla="*/ 554078 h 669653"/>
                <a:gd name="connsiteX4" fmla="*/ 734240 w 4034918"/>
                <a:gd name="connsiteY4" fmla="*/ 601668 h 669653"/>
                <a:gd name="connsiteX5" fmla="*/ 632262 w 4034918"/>
                <a:gd name="connsiteY5" fmla="*/ 625463 h 669653"/>
                <a:gd name="connsiteX6" fmla="*/ 591471 w 4034918"/>
                <a:gd name="connsiteY6" fmla="*/ 645858 h 669653"/>
                <a:gd name="connsiteX7" fmla="*/ 537083 w 4034918"/>
                <a:gd name="connsiteY7" fmla="*/ 669653 h 669653"/>
                <a:gd name="connsiteX8" fmla="*/ 516687 w 4034918"/>
                <a:gd name="connsiteY8" fmla="*/ 669653 h 669653"/>
                <a:gd name="connsiteX9" fmla="*/ 458900 w 4034918"/>
                <a:gd name="connsiteY9" fmla="*/ 649258 h 669653"/>
                <a:gd name="connsiteX10" fmla="*/ 353523 w 4034918"/>
                <a:gd name="connsiteY10" fmla="*/ 605067 h 669653"/>
                <a:gd name="connsiteX11" fmla="*/ 217553 w 4034918"/>
                <a:gd name="connsiteY11" fmla="*/ 540481 h 669653"/>
                <a:gd name="connsiteX12" fmla="*/ 129172 w 4034918"/>
                <a:gd name="connsiteY12" fmla="*/ 482694 h 669653"/>
                <a:gd name="connsiteX13" fmla="*/ 81582 w 4034918"/>
                <a:gd name="connsiteY13" fmla="*/ 448702 h 669653"/>
                <a:gd name="connsiteX14" fmla="*/ 54388 w 4034918"/>
                <a:gd name="connsiteY14" fmla="*/ 418108 h 669653"/>
                <a:gd name="connsiteX15" fmla="*/ 30594 w 4034918"/>
                <a:gd name="connsiteY15" fmla="*/ 377317 h 669653"/>
                <a:gd name="connsiteX16" fmla="*/ 6799 w 4034918"/>
                <a:gd name="connsiteY16" fmla="*/ 336526 h 669653"/>
                <a:gd name="connsiteX17" fmla="*/ 0 w 4034918"/>
                <a:gd name="connsiteY17" fmla="*/ 299134 h 669653"/>
                <a:gd name="connsiteX18" fmla="*/ 6799 w 4034918"/>
                <a:gd name="connsiteY18" fmla="*/ 282138 h 669653"/>
                <a:gd name="connsiteX19" fmla="*/ 30594 w 4034918"/>
                <a:gd name="connsiteY19" fmla="*/ 282138 h 669653"/>
                <a:gd name="connsiteX20" fmla="*/ 71385 w 4034918"/>
                <a:gd name="connsiteY20" fmla="*/ 295735 h 669653"/>
                <a:gd name="connsiteX21" fmla="*/ 125773 w 4034918"/>
                <a:gd name="connsiteY21" fmla="*/ 329728 h 669653"/>
                <a:gd name="connsiteX22" fmla="*/ 176762 w 4034918"/>
                <a:gd name="connsiteY22" fmla="*/ 353522 h 669653"/>
                <a:gd name="connsiteX23" fmla="*/ 231150 w 4034918"/>
                <a:gd name="connsiteY23" fmla="*/ 377317 h 669653"/>
                <a:gd name="connsiteX24" fmla="*/ 288937 w 4034918"/>
                <a:gd name="connsiteY24" fmla="*/ 390914 h 669653"/>
                <a:gd name="connsiteX25" fmla="*/ 339926 w 4034918"/>
                <a:gd name="connsiteY25" fmla="*/ 401112 h 669653"/>
                <a:gd name="connsiteX26" fmla="*/ 390915 w 4034918"/>
                <a:gd name="connsiteY26" fmla="*/ 404511 h 669653"/>
                <a:gd name="connsiteX27" fmla="*/ 465698 w 4034918"/>
                <a:gd name="connsiteY27" fmla="*/ 401112 h 669653"/>
                <a:gd name="connsiteX28" fmla="*/ 625463 w 4034918"/>
                <a:gd name="connsiteY28" fmla="*/ 387515 h 669653"/>
                <a:gd name="connsiteX29" fmla="*/ 897404 w 4034918"/>
                <a:gd name="connsiteY29" fmla="*/ 356922 h 669653"/>
                <a:gd name="connsiteX30" fmla="*/ 1414091 w 4034918"/>
                <a:gd name="connsiteY30" fmla="*/ 278739 h 669653"/>
                <a:gd name="connsiteX31" fmla="*/ 1774412 w 4034918"/>
                <a:gd name="connsiteY31" fmla="*/ 220951 h 669653"/>
                <a:gd name="connsiteX32" fmla="*/ 2005562 w 4034918"/>
                <a:gd name="connsiteY32" fmla="*/ 183560 h 669653"/>
                <a:gd name="connsiteX33" fmla="*/ 2243510 w 4034918"/>
                <a:gd name="connsiteY33" fmla="*/ 156365 h 669653"/>
                <a:gd name="connsiteX34" fmla="*/ 2552842 w 4034918"/>
                <a:gd name="connsiteY34" fmla="*/ 132571 h 669653"/>
                <a:gd name="connsiteX35" fmla="*/ 3018540 w 4034918"/>
                <a:gd name="connsiteY35" fmla="*/ 101977 h 669653"/>
                <a:gd name="connsiteX36" fmla="*/ 3270085 w 4034918"/>
                <a:gd name="connsiteY36" fmla="*/ 88380 h 669653"/>
                <a:gd name="connsiteX37" fmla="*/ 3361865 w 4034918"/>
                <a:gd name="connsiteY37" fmla="*/ 64586 h 669653"/>
                <a:gd name="connsiteX38" fmla="*/ 3477440 w 4034918"/>
                <a:gd name="connsiteY38" fmla="*/ 23794 h 669653"/>
                <a:gd name="connsiteX39" fmla="*/ 3521630 w 4034918"/>
                <a:gd name="connsiteY39" fmla="*/ 0 h 669653"/>
                <a:gd name="connsiteX40" fmla="*/ 3667798 w 4034918"/>
                <a:gd name="connsiteY40" fmla="*/ 40791 h 669653"/>
                <a:gd name="connsiteX41" fmla="*/ 3817365 w 4034918"/>
                <a:gd name="connsiteY41" fmla="*/ 95179 h 669653"/>
                <a:gd name="connsiteX42" fmla="*/ 3946537 w 4034918"/>
                <a:gd name="connsiteY42" fmla="*/ 146168 h 669653"/>
                <a:gd name="connsiteX43" fmla="*/ 3980530 w 4034918"/>
                <a:gd name="connsiteY43" fmla="*/ 163164 h 669653"/>
                <a:gd name="connsiteX44" fmla="*/ 4007724 w 4034918"/>
                <a:gd name="connsiteY44" fmla="*/ 190358 h 669653"/>
                <a:gd name="connsiteX45" fmla="*/ 4024720 w 4034918"/>
                <a:gd name="connsiteY45" fmla="*/ 217552 h 669653"/>
                <a:gd name="connsiteX46" fmla="*/ 4034918 w 4034918"/>
                <a:gd name="connsiteY46" fmla="*/ 241347 h 669653"/>
                <a:gd name="connsiteX47" fmla="*/ 4031518 w 4034918"/>
                <a:gd name="connsiteY47" fmla="*/ 275339 h 669653"/>
                <a:gd name="connsiteX48" fmla="*/ 4000925 w 4034918"/>
                <a:gd name="connsiteY48" fmla="*/ 316131 h 669653"/>
                <a:gd name="connsiteX49" fmla="*/ 3960134 w 4034918"/>
                <a:gd name="connsiteY49" fmla="*/ 333127 h 669653"/>
                <a:gd name="connsiteX50" fmla="*/ 3875153 w 4034918"/>
                <a:gd name="connsiteY50" fmla="*/ 336526 h 669653"/>
                <a:gd name="connsiteX51" fmla="*/ 3569220 w 4034918"/>
                <a:gd name="connsiteY51" fmla="*/ 305933 h 669653"/>
                <a:gd name="connsiteX52" fmla="*/ 3137514 w 4034918"/>
                <a:gd name="connsiteY52" fmla="*/ 292336 h 669653"/>
                <a:gd name="connsiteX53" fmla="*/ 2753398 w 4034918"/>
                <a:gd name="connsiteY53" fmla="*/ 295735 h 669653"/>
                <a:gd name="connsiteX54" fmla="*/ 2379480 w 4034918"/>
                <a:gd name="connsiteY54" fmla="*/ 319530 h 669653"/>
                <a:gd name="connsiteX55" fmla="*/ 1981767 w 4034918"/>
                <a:gd name="connsiteY55" fmla="*/ 360321 h 669653"/>
                <a:gd name="connsiteX56" fmla="*/ 1740420 w 4034918"/>
                <a:gd name="connsiteY56" fmla="*/ 397713 h 66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34918" h="669653">
                  <a:moveTo>
                    <a:pt x="1740420" y="397713"/>
                  </a:moveTo>
                  <a:lnTo>
                    <a:pt x="1342707" y="469097"/>
                  </a:lnTo>
                  <a:lnTo>
                    <a:pt x="1159147" y="499690"/>
                  </a:lnTo>
                  <a:lnTo>
                    <a:pt x="931397" y="554078"/>
                  </a:lnTo>
                  <a:lnTo>
                    <a:pt x="734240" y="601668"/>
                  </a:lnTo>
                  <a:lnTo>
                    <a:pt x="632262" y="625463"/>
                  </a:lnTo>
                  <a:lnTo>
                    <a:pt x="591471" y="645858"/>
                  </a:lnTo>
                  <a:lnTo>
                    <a:pt x="537083" y="669653"/>
                  </a:lnTo>
                  <a:lnTo>
                    <a:pt x="516687" y="669653"/>
                  </a:lnTo>
                  <a:lnTo>
                    <a:pt x="458900" y="649258"/>
                  </a:lnTo>
                  <a:lnTo>
                    <a:pt x="353523" y="605067"/>
                  </a:lnTo>
                  <a:lnTo>
                    <a:pt x="217553" y="540481"/>
                  </a:lnTo>
                  <a:lnTo>
                    <a:pt x="129172" y="482694"/>
                  </a:lnTo>
                  <a:lnTo>
                    <a:pt x="81582" y="448702"/>
                  </a:lnTo>
                  <a:lnTo>
                    <a:pt x="54388" y="418108"/>
                  </a:lnTo>
                  <a:lnTo>
                    <a:pt x="30594" y="377317"/>
                  </a:lnTo>
                  <a:lnTo>
                    <a:pt x="6799" y="336526"/>
                  </a:lnTo>
                  <a:lnTo>
                    <a:pt x="0" y="299134"/>
                  </a:lnTo>
                  <a:lnTo>
                    <a:pt x="6799" y="282138"/>
                  </a:lnTo>
                  <a:lnTo>
                    <a:pt x="30594" y="282138"/>
                  </a:lnTo>
                  <a:lnTo>
                    <a:pt x="71385" y="295735"/>
                  </a:lnTo>
                  <a:lnTo>
                    <a:pt x="125773" y="329728"/>
                  </a:lnTo>
                  <a:lnTo>
                    <a:pt x="176762" y="353522"/>
                  </a:lnTo>
                  <a:lnTo>
                    <a:pt x="231150" y="377317"/>
                  </a:lnTo>
                  <a:lnTo>
                    <a:pt x="288937" y="390914"/>
                  </a:lnTo>
                  <a:lnTo>
                    <a:pt x="339926" y="401112"/>
                  </a:lnTo>
                  <a:lnTo>
                    <a:pt x="390915" y="404511"/>
                  </a:lnTo>
                  <a:lnTo>
                    <a:pt x="465698" y="401112"/>
                  </a:lnTo>
                  <a:lnTo>
                    <a:pt x="625463" y="387515"/>
                  </a:lnTo>
                  <a:lnTo>
                    <a:pt x="897404" y="356922"/>
                  </a:lnTo>
                  <a:lnTo>
                    <a:pt x="1414091" y="278739"/>
                  </a:lnTo>
                  <a:lnTo>
                    <a:pt x="1774412" y="220951"/>
                  </a:lnTo>
                  <a:lnTo>
                    <a:pt x="2005562" y="183560"/>
                  </a:lnTo>
                  <a:lnTo>
                    <a:pt x="2243510" y="156365"/>
                  </a:lnTo>
                  <a:lnTo>
                    <a:pt x="2552842" y="132571"/>
                  </a:lnTo>
                  <a:lnTo>
                    <a:pt x="3018540" y="101977"/>
                  </a:lnTo>
                  <a:lnTo>
                    <a:pt x="3270085" y="88380"/>
                  </a:lnTo>
                  <a:lnTo>
                    <a:pt x="3361865" y="64586"/>
                  </a:lnTo>
                  <a:lnTo>
                    <a:pt x="3477440" y="23794"/>
                  </a:lnTo>
                  <a:lnTo>
                    <a:pt x="3521630" y="0"/>
                  </a:lnTo>
                  <a:lnTo>
                    <a:pt x="3667798" y="40791"/>
                  </a:lnTo>
                  <a:lnTo>
                    <a:pt x="3817365" y="95179"/>
                  </a:lnTo>
                  <a:lnTo>
                    <a:pt x="3946537" y="146168"/>
                  </a:lnTo>
                  <a:lnTo>
                    <a:pt x="3980530" y="163164"/>
                  </a:lnTo>
                  <a:lnTo>
                    <a:pt x="4007724" y="190358"/>
                  </a:lnTo>
                  <a:lnTo>
                    <a:pt x="4024720" y="217552"/>
                  </a:lnTo>
                  <a:lnTo>
                    <a:pt x="4034918" y="241347"/>
                  </a:lnTo>
                  <a:lnTo>
                    <a:pt x="4031518" y="275339"/>
                  </a:lnTo>
                  <a:lnTo>
                    <a:pt x="4000925" y="316131"/>
                  </a:lnTo>
                  <a:lnTo>
                    <a:pt x="3960134" y="333127"/>
                  </a:lnTo>
                  <a:lnTo>
                    <a:pt x="3875153" y="336526"/>
                  </a:lnTo>
                  <a:lnTo>
                    <a:pt x="3569220" y="305933"/>
                  </a:lnTo>
                  <a:lnTo>
                    <a:pt x="3137514" y="292336"/>
                  </a:lnTo>
                  <a:lnTo>
                    <a:pt x="2753398" y="295735"/>
                  </a:lnTo>
                  <a:lnTo>
                    <a:pt x="2379480" y="319530"/>
                  </a:lnTo>
                  <a:lnTo>
                    <a:pt x="1981767" y="360321"/>
                  </a:lnTo>
                  <a:lnTo>
                    <a:pt x="1740420" y="3977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7861ABE1-ECA4-424F-869A-E80019E812B8}"/>
                </a:ext>
              </a:extLst>
            </p:cNvPr>
            <p:cNvSpPr/>
            <p:nvPr/>
          </p:nvSpPr>
          <p:spPr>
            <a:xfrm>
              <a:off x="2828925" y="3951288"/>
              <a:ext cx="1843088" cy="2139950"/>
            </a:xfrm>
            <a:custGeom>
              <a:avLst/>
              <a:gdLst>
                <a:gd name="connsiteX0" fmla="*/ 888439 w 1843222"/>
                <a:gd name="connsiteY0" fmla="*/ 1450925 h 2140330"/>
                <a:gd name="connsiteX1" fmla="*/ 692290 w 1843222"/>
                <a:gd name="connsiteY1" fmla="*/ 1641304 h 2140330"/>
                <a:gd name="connsiteX2" fmla="*/ 501910 w 1843222"/>
                <a:gd name="connsiteY2" fmla="*/ 1808608 h 2140330"/>
                <a:gd name="connsiteX3" fmla="*/ 331722 w 1843222"/>
                <a:gd name="connsiteY3" fmla="*/ 1941297 h 2140330"/>
                <a:gd name="connsiteX4" fmla="*/ 72113 w 1843222"/>
                <a:gd name="connsiteY4" fmla="*/ 2125907 h 2140330"/>
                <a:gd name="connsiteX5" fmla="*/ 37499 w 1843222"/>
                <a:gd name="connsiteY5" fmla="*/ 2140330 h 2140330"/>
                <a:gd name="connsiteX6" fmla="*/ 14422 w 1843222"/>
                <a:gd name="connsiteY6" fmla="*/ 2137446 h 2140330"/>
                <a:gd name="connsiteX7" fmla="*/ 0 w 1843222"/>
                <a:gd name="connsiteY7" fmla="*/ 2131677 h 2140330"/>
                <a:gd name="connsiteX8" fmla="*/ 0 w 1843222"/>
                <a:gd name="connsiteY8" fmla="*/ 2111485 h 2140330"/>
                <a:gd name="connsiteX9" fmla="*/ 20191 w 1843222"/>
                <a:gd name="connsiteY9" fmla="*/ 2079755 h 2140330"/>
                <a:gd name="connsiteX10" fmla="*/ 147111 w 1843222"/>
                <a:gd name="connsiteY10" fmla="*/ 1964373 h 2140330"/>
                <a:gd name="connsiteX11" fmla="*/ 340376 w 1843222"/>
                <a:gd name="connsiteY11" fmla="*/ 1779762 h 2140330"/>
                <a:gd name="connsiteX12" fmla="*/ 475949 w 1843222"/>
                <a:gd name="connsiteY12" fmla="*/ 1647073 h 2140330"/>
                <a:gd name="connsiteX13" fmla="*/ 623061 w 1843222"/>
                <a:gd name="connsiteY13" fmla="*/ 1497077 h 2140330"/>
                <a:gd name="connsiteX14" fmla="*/ 804787 w 1843222"/>
                <a:gd name="connsiteY14" fmla="*/ 1300928 h 2140330"/>
                <a:gd name="connsiteX15" fmla="*/ 960552 w 1843222"/>
                <a:gd name="connsiteY15" fmla="*/ 1099010 h 2140330"/>
                <a:gd name="connsiteX16" fmla="*/ 1122087 w 1843222"/>
                <a:gd name="connsiteY16" fmla="*/ 862478 h 2140330"/>
                <a:gd name="connsiteX17" fmla="*/ 1263429 w 1843222"/>
                <a:gd name="connsiteY17" fmla="*/ 637483 h 2140330"/>
                <a:gd name="connsiteX18" fmla="*/ 1370157 w 1843222"/>
                <a:gd name="connsiteY18" fmla="*/ 461526 h 2140330"/>
                <a:gd name="connsiteX19" fmla="*/ 1427848 w 1843222"/>
                <a:gd name="connsiteY19" fmla="*/ 349029 h 2140330"/>
                <a:gd name="connsiteX20" fmla="*/ 1448040 w 1843222"/>
                <a:gd name="connsiteY20" fmla="*/ 285569 h 2140330"/>
                <a:gd name="connsiteX21" fmla="*/ 1465347 w 1843222"/>
                <a:gd name="connsiteY21" fmla="*/ 227878 h 2140330"/>
                <a:gd name="connsiteX22" fmla="*/ 1468232 w 1843222"/>
                <a:gd name="connsiteY22" fmla="*/ 181726 h 2140330"/>
                <a:gd name="connsiteX23" fmla="*/ 1462463 w 1843222"/>
                <a:gd name="connsiteY23" fmla="*/ 129804 h 2140330"/>
                <a:gd name="connsiteX24" fmla="*/ 1445155 w 1843222"/>
                <a:gd name="connsiteY24" fmla="*/ 83651 h 2140330"/>
                <a:gd name="connsiteX25" fmla="*/ 1367273 w 1843222"/>
                <a:gd name="connsiteY25" fmla="*/ 0 h 2140330"/>
                <a:gd name="connsiteX26" fmla="*/ 1508615 w 1843222"/>
                <a:gd name="connsiteY26" fmla="*/ 0 h 2140330"/>
                <a:gd name="connsiteX27" fmla="*/ 1658612 w 1843222"/>
                <a:gd name="connsiteY27" fmla="*/ 92305 h 2140330"/>
                <a:gd name="connsiteX28" fmla="*/ 1748032 w 1843222"/>
                <a:gd name="connsiteY28" fmla="*/ 158649 h 2140330"/>
                <a:gd name="connsiteX29" fmla="*/ 1805723 w 1843222"/>
                <a:gd name="connsiteY29" fmla="*/ 199033 h 2140330"/>
                <a:gd name="connsiteX30" fmla="*/ 1834569 w 1843222"/>
                <a:gd name="connsiteY30" fmla="*/ 236532 h 2140330"/>
                <a:gd name="connsiteX31" fmla="*/ 1843222 w 1843222"/>
                <a:gd name="connsiteY31" fmla="*/ 262493 h 2140330"/>
                <a:gd name="connsiteX32" fmla="*/ 1840338 w 1843222"/>
                <a:gd name="connsiteY32" fmla="*/ 288454 h 2140330"/>
                <a:gd name="connsiteX33" fmla="*/ 1820146 w 1843222"/>
                <a:gd name="connsiteY33" fmla="*/ 323068 h 2140330"/>
                <a:gd name="connsiteX34" fmla="*/ 1739379 w 1843222"/>
                <a:gd name="connsiteY34" fmla="*/ 398066 h 2140330"/>
                <a:gd name="connsiteX35" fmla="*/ 1701880 w 1843222"/>
                <a:gd name="connsiteY35" fmla="*/ 441335 h 2140330"/>
                <a:gd name="connsiteX36" fmla="*/ 1592267 w 1843222"/>
                <a:gd name="connsiteY36" fmla="*/ 605754 h 2140330"/>
                <a:gd name="connsiteX37" fmla="*/ 1459578 w 1843222"/>
                <a:gd name="connsiteY37" fmla="*/ 790364 h 2140330"/>
                <a:gd name="connsiteX38" fmla="*/ 1329774 w 1843222"/>
                <a:gd name="connsiteY38" fmla="*/ 957668 h 2140330"/>
                <a:gd name="connsiteX39" fmla="*/ 1188431 w 1843222"/>
                <a:gd name="connsiteY39" fmla="*/ 1136509 h 2140330"/>
                <a:gd name="connsiteX40" fmla="*/ 1026897 w 1843222"/>
                <a:gd name="connsiteY40" fmla="*/ 1315351 h 2140330"/>
                <a:gd name="connsiteX41" fmla="*/ 888439 w 1843222"/>
                <a:gd name="connsiteY41" fmla="*/ 1450925 h 21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222" h="2140330">
                  <a:moveTo>
                    <a:pt x="888439" y="1450925"/>
                  </a:moveTo>
                  <a:lnTo>
                    <a:pt x="692290" y="1641304"/>
                  </a:lnTo>
                  <a:lnTo>
                    <a:pt x="501910" y="1808608"/>
                  </a:lnTo>
                  <a:lnTo>
                    <a:pt x="331722" y="1941297"/>
                  </a:lnTo>
                  <a:lnTo>
                    <a:pt x="72113" y="2125907"/>
                  </a:lnTo>
                  <a:lnTo>
                    <a:pt x="37499" y="2140330"/>
                  </a:lnTo>
                  <a:lnTo>
                    <a:pt x="14422" y="2137446"/>
                  </a:lnTo>
                  <a:lnTo>
                    <a:pt x="0" y="2131677"/>
                  </a:lnTo>
                  <a:lnTo>
                    <a:pt x="0" y="2111485"/>
                  </a:lnTo>
                  <a:lnTo>
                    <a:pt x="20191" y="2079755"/>
                  </a:lnTo>
                  <a:lnTo>
                    <a:pt x="147111" y="1964373"/>
                  </a:lnTo>
                  <a:lnTo>
                    <a:pt x="340376" y="1779762"/>
                  </a:lnTo>
                  <a:lnTo>
                    <a:pt x="475949" y="1647073"/>
                  </a:lnTo>
                  <a:lnTo>
                    <a:pt x="623061" y="1497077"/>
                  </a:lnTo>
                  <a:lnTo>
                    <a:pt x="804787" y="1300928"/>
                  </a:lnTo>
                  <a:lnTo>
                    <a:pt x="960552" y="1099010"/>
                  </a:lnTo>
                  <a:lnTo>
                    <a:pt x="1122087" y="862478"/>
                  </a:lnTo>
                  <a:lnTo>
                    <a:pt x="1263429" y="637483"/>
                  </a:lnTo>
                  <a:lnTo>
                    <a:pt x="1370157" y="461526"/>
                  </a:lnTo>
                  <a:lnTo>
                    <a:pt x="1427848" y="349029"/>
                  </a:lnTo>
                  <a:lnTo>
                    <a:pt x="1448040" y="285569"/>
                  </a:lnTo>
                  <a:lnTo>
                    <a:pt x="1465347" y="227878"/>
                  </a:lnTo>
                  <a:lnTo>
                    <a:pt x="1468232" y="181726"/>
                  </a:lnTo>
                  <a:lnTo>
                    <a:pt x="1462463" y="129804"/>
                  </a:lnTo>
                  <a:lnTo>
                    <a:pt x="1445155" y="83651"/>
                  </a:lnTo>
                  <a:lnTo>
                    <a:pt x="1367273" y="0"/>
                  </a:lnTo>
                  <a:lnTo>
                    <a:pt x="1508615" y="0"/>
                  </a:lnTo>
                  <a:lnTo>
                    <a:pt x="1658612" y="92305"/>
                  </a:lnTo>
                  <a:lnTo>
                    <a:pt x="1748032" y="158649"/>
                  </a:lnTo>
                  <a:lnTo>
                    <a:pt x="1805723" y="199033"/>
                  </a:lnTo>
                  <a:lnTo>
                    <a:pt x="1834569" y="236532"/>
                  </a:lnTo>
                  <a:lnTo>
                    <a:pt x="1843222" y="262493"/>
                  </a:lnTo>
                  <a:lnTo>
                    <a:pt x="1840338" y="288454"/>
                  </a:lnTo>
                  <a:lnTo>
                    <a:pt x="1820146" y="323068"/>
                  </a:lnTo>
                  <a:lnTo>
                    <a:pt x="1739379" y="398066"/>
                  </a:lnTo>
                  <a:lnTo>
                    <a:pt x="1701880" y="441335"/>
                  </a:lnTo>
                  <a:lnTo>
                    <a:pt x="1592267" y="605754"/>
                  </a:lnTo>
                  <a:lnTo>
                    <a:pt x="1459578" y="790364"/>
                  </a:lnTo>
                  <a:lnTo>
                    <a:pt x="1329774" y="957668"/>
                  </a:lnTo>
                  <a:lnTo>
                    <a:pt x="1188431" y="1136509"/>
                  </a:lnTo>
                  <a:lnTo>
                    <a:pt x="1026897" y="1315351"/>
                  </a:lnTo>
                  <a:lnTo>
                    <a:pt x="888439" y="1450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5437F424-57C9-4365-A106-A2DDB5BFED58}"/>
                </a:ext>
              </a:extLst>
            </p:cNvPr>
            <p:cNvSpPr/>
            <p:nvPr/>
          </p:nvSpPr>
          <p:spPr>
            <a:xfrm>
              <a:off x="5322888" y="4760913"/>
              <a:ext cx="361950" cy="1120775"/>
            </a:xfrm>
            <a:custGeom>
              <a:avLst/>
              <a:gdLst>
                <a:gd name="connsiteX0" fmla="*/ 69056 w 361950"/>
                <a:gd name="connsiteY0" fmla="*/ 685800 h 1121569"/>
                <a:gd name="connsiteX1" fmla="*/ 66675 w 361950"/>
                <a:gd name="connsiteY1" fmla="*/ 419100 h 1121569"/>
                <a:gd name="connsiteX2" fmla="*/ 69056 w 361950"/>
                <a:gd name="connsiteY2" fmla="*/ 257175 h 1121569"/>
                <a:gd name="connsiteX3" fmla="*/ 66675 w 361950"/>
                <a:gd name="connsiteY3" fmla="*/ 204787 h 1121569"/>
                <a:gd name="connsiteX4" fmla="*/ 61912 w 361950"/>
                <a:gd name="connsiteY4" fmla="*/ 164306 h 1121569"/>
                <a:gd name="connsiteX5" fmla="*/ 52387 w 361950"/>
                <a:gd name="connsiteY5" fmla="*/ 123825 h 1121569"/>
                <a:gd name="connsiteX6" fmla="*/ 0 w 361950"/>
                <a:gd name="connsiteY6" fmla="*/ 19050 h 1121569"/>
                <a:gd name="connsiteX7" fmla="*/ 221456 w 361950"/>
                <a:gd name="connsiteY7" fmla="*/ 0 h 1121569"/>
                <a:gd name="connsiteX8" fmla="*/ 316706 w 361950"/>
                <a:gd name="connsiteY8" fmla="*/ 64294 h 1121569"/>
                <a:gd name="connsiteX9" fmla="*/ 340519 w 361950"/>
                <a:gd name="connsiteY9" fmla="*/ 80962 h 1121569"/>
                <a:gd name="connsiteX10" fmla="*/ 354806 w 361950"/>
                <a:gd name="connsiteY10" fmla="*/ 95250 h 1121569"/>
                <a:gd name="connsiteX11" fmla="*/ 361950 w 361950"/>
                <a:gd name="connsiteY11" fmla="*/ 111919 h 1121569"/>
                <a:gd name="connsiteX12" fmla="*/ 361950 w 361950"/>
                <a:gd name="connsiteY12" fmla="*/ 140494 h 1121569"/>
                <a:gd name="connsiteX13" fmla="*/ 350044 w 361950"/>
                <a:gd name="connsiteY13" fmla="*/ 197644 h 1121569"/>
                <a:gd name="connsiteX14" fmla="*/ 330994 w 361950"/>
                <a:gd name="connsiteY14" fmla="*/ 269081 h 1121569"/>
                <a:gd name="connsiteX15" fmla="*/ 321469 w 361950"/>
                <a:gd name="connsiteY15" fmla="*/ 473869 h 1121569"/>
                <a:gd name="connsiteX16" fmla="*/ 302419 w 361950"/>
                <a:gd name="connsiteY16" fmla="*/ 771525 h 1121569"/>
                <a:gd name="connsiteX17" fmla="*/ 280987 w 361950"/>
                <a:gd name="connsiteY17" fmla="*/ 1088231 h 1121569"/>
                <a:gd name="connsiteX18" fmla="*/ 69056 w 361950"/>
                <a:gd name="connsiteY18" fmla="*/ 1121569 h 1121569"/>
                <a:gd name="connsiteX19" fmla="*/ 69056 w 361950"/>
                <a:gd name="connsiteY19" fmla="*/ 685800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950" h="1121569">
                  <a:moveTo>
                    <a:pt x="69056" y="685800"/>
                  </a:moveTo>
                  <a:cubicBezTo>
                    <a:pt x="68262" y="596900"/>
                    <a:pt x="67469" y="508000"/>
                    <a:pt x="66675" y="419100"/>
                  </a:cubicBezTo>
                  <a:cubicBezTo>
                    <a:pt x="67469" y="365125"/>
                    <a:pt x="68262" y="311150"/>
                    <a:pt x="69056" y="257175"/>
                  </a:cubicBezTo>
                  <a:lnTo>
                    <a:pt x="66675" y="204787"/>
                  </a:lnTo>
                  <a:lnTo>
                    <a:pt x="61912" y="164306"/>
                  </a:lnTo>
                  <a:lnTo>
                    <a:pt x="52387" y="123825"/>
                  </a:lnTo>
                  <a:lnTo>
                    <a:pt x="0" y="19050"/>
                  </a:lnTo>
                  <a:lnTo>
                    <a:pt x="221456" y="0"/>
                  </a:lnTo>
                  <a:lnTo>
                    <a:pt x="316706" y="64294"/>
                  </a:lnTo>
                  <a:lnTo>
                    <a:pt x="340519" y="80962"/>
                  </a:lnTo>
                  <a:lnTo>
                    <a:pt x="354806" y="95250"/>
                  </a:lnTo>
                  <a:lnTo>
                    <a:pt x="361950" y="111919"/>
                  </a:lnTo>
                  <a:lnTo>
                    <a:pt x="361950" y="140494"/>
                  </a:lnTo>
                  <a:lnTo>
                    <a:pt x="350044" y="197644"/>
                  </a:lnTo>
                  <a:lnTo>
                    <a:pt x="330994" y="269081"/>
                  </a:lnTo>
                  <a:lnTo>
                    <a:pt x="321469" y="473869"/>
                  </a:lnTo>
                  <a:lnTo>
                    <a:pt x="302419" y="771525"/>
                  </a:lnTo>
                  <a:lnTo>
                    <a:pt x="280987" y="1088231"/>
                  </a:lnTo>
                  <a:lnTo>
                    <a:pt x="69056" y="1121569"/>
                  </a:lnTo>
                  <a:lnTo>
                    <a:pt x="69056" y="685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AAF88154-FDC6-4A2B-8A6F-83C225A968CD}"/>
                </a:ext>
              </a:extLst>
            </p:cNvPr>
            <p:cNvSpPr/>
            <p:nvPr/>
          </p:nvSpPr>
          <p:spPr>
            <a:xfrm>
              <a:off x="3810000" y="5614988"/>
              <a:ext cx="3386138" cy="557212"/>
            </a:xfrm>
            <a:custGeom>
              <a:avLst/>
              <a:gdLst>
                <a:gd name="connsiteX0" fmla="*/ 2036487 w 3386453"/>
                <a:gd name="connsiteY0" fmla="*/ 297108 h 556716"/>
                <a:gd name="connsiteX1" fmla="*/ 1710534 w 3386453"/>
                <a:gd name="connsiteY1" fmla="*/ 323068 h 556716"/>
                <a:gd name="connsiteX2" fmla="*/ 1427849 w 3386453"/>
                <a:gd name="connsiteY2" fmla="*/ 354798 h 556716"/>
                <a:gd name="connsiteX3" fmla="*/ 1148048 w 3386453"/>
                <a:gd name="connsiteY3" fmla="*/ 395182 h 556716"/>
                <a:gd name="connsiteX4" fmla="*/ 905746 w 3386453"/>
                <a:gd name="connsiteY4" fmla="*/ 438450 h 556716"/>
                <a:gd name="connsiteX5" fmla="*/ 680752 w 3386453"/>
                <a:gd name="connsiteY5" fmla="*/ 481718 h 556716"/>
                <a:gd name="connsiteX6" fmla="*/ 594216 w 3386453"/>
                <a:gd name="connsiteY6" fmla="*/ 507679 h 556716"/>
                <a:gd name="connsiteX7" fmla="*/ 510564 w 3386453"/>
                <a:gd name="connsiteY7" fmla="*/ 539409 h 556716"/>
                <a:gd name="connsiteX8" fmla="*/ 470180 w 3386453"/>
                <a:gd name="connsiteY8" fmla="*/ 556716 h 556716"/>
                <a:gd name="connsiteX9" fmla="*/ 432681 w 3386453"/>
                <a:gd name="connsiteY9" fmla="*/ 548063 h 556716"/>
                <a:gd name="connsiteX10" fmla="*/ 374991 w 3386453"/>
                <a:gd name="connsiteY10" fmla="*/ 527871 h 556716"/>
                <a:gd name="connsiteX11" fmla="*/ 297108 w 3386453"/>
                <a:gd name="connsiteY11" fmla="*/ 496141 h 556716"/>
                <a:gd name="connsiteX12" fmla="*/ 219225 w 3386453"/>
                <a:gd name="connsiteY12" fmla="*/ 449988 h 556716"/>
                <a:gd name="connsiteX13" fmla="*/ 149996 w 3386453"/>
                <a:gd name="connsiteY13" fmla="*/ 403836 h 556716"/>
                <a:gd name="connsiteX14" fmla="*/ 77883 w 3386453"/>
                <a:gd name="connsiteY14" fmla="*/ 351914 h 556716"/>
                <a:gd name="connsiteX15" fmla="*/ 17307 w 3386453"/>
                <a:gd name="connsiteY15" fmla="*/ 297108 h 556716"/>
                <a:gd name="connsiteX16" fmla="*/ 0 w 3386453"/>
                <a:gd name="connsiteY16" fmla="*/ 268262 h 556716"/>
                <a:gd name="connsiteX17" fmla="*/ 0 w 3386453"/>
                <a:gd name="connsiteY17" fmla="*/ 248070 h 556716"/>
                <a:gd name="connsiteX18" fmla="*/ 11538 w 3386453"/>
                <a:gd name="connsiteY18" fmla="*/ 236532 h 556716"/>
                <a:gd name="connsiteX19" fmla="*/ 46153 w 3386453"/>
                <a:gd name="connsiteY19" fmla="*/ 242301 h 556716"/>
                <a:gd name="connsiteX20" fmla="*/ 115382 w 3386453"/>
                <a:gd name="connsiteY20" fmla="*/ 268262 h 556716"/>
                <a:gd name="connsiteX21" fmla="*/ 193264 w 3386453"/>
                <a:gd name="connsiteY21" fmla="*/ 285569 h 556716"/>
                <a:gd name="connsiteX22" fmla="*/ 271147 w 3386453"/>
                <a:gd name="connsiteY22" fmla="*/ 299992 h 556716"/>
                <a:gd name="connsiteX23" fmla="*/ 331722 w 3386453"/>
                <a:gd name="connsiteY23" fmla="*/ 305761 h 556716"/>
                <a:gd name="connsiteX24" fmla="*/ 406721 w 3386453"/>
                <a:gd name="connsiteY24" fmla="*/ 308646 h 556716"/>
                <a:gd name="connsiteX25" fmla="*/ 672098 w 3386453"/>
                <a:gd name="connsiteY25" fmla="*/ 276916 h 556716"/>
                <a:gd name="connsiteX26" fmla="*/ 1047089 w 3386453"/>
                <a:gd name="connsiteY26" fmla="*/ 233648 h 556716"/>
                <a:gd name="connsiteX27" fmla="*/ 1589383 w 3386453"/>
                <a:gd name="connsiteY27" fmla="*/ 175957 h 556716"/>
                <a:gd name="connsiteX28" fmla="*/ 1823031 w 3386453"/>
                <a:gd name="connsiteY28" fmla="*/ 152880 h 556716"/>
                <a:gd name="connsiteX29" fmla="*/ 2022064 w 3386453"/>
                <a:gd name="connsiteY29" fmla="*/ 132689 h 556716"/>
                <a:gd name="connsiteX30" fmla="*/ 2275904 w 3386453"/>
                <a:gd name="connsiteY30" fmla="*/ 106728 h 556716"/>
                <a:gd name="connsiteX31" fmla="*/ 2538397 w 3386453"/>
                <a:gd name="connsiteY31" fmla="*/ 74998 h 556716"/>
                <a:gd name="connsiteX32" fmla="*/ 2671086 w 3386453"/>
                <a:gd name="connsiteY32" fmla="*/ 57691 h 556716"/>
                <a:gd name="connsiteX33" fmla="*/ 2763392 w 3386453"/>
                <a:gd name="connsiteY33" fmla="*/ 40383 h 556716"/>
                <a:gd name="connsiteX34" fmla="*/ 2849928 w 3386453"/>
                <a:gd name="connsiteY34" fmla="*/ 14422 h 556716"/>
                <a:gd name="connsiteX35" fmla="*/ 2893196 w 3386453"/>
                <a:gd name="connsiteY35" fmla="*/ 0 h 556716"/>
                <a:gd name="connsiteX36" fmla="*/ 2959541 w 3386453"/>
                <a:gd name="connsiteY36" fmla="*/ 11538 h 556716"/>
                <a:gd name="connsiteX37" fmla="*/ 3072038 w 3386453"/>
                <a:gd name="connsiteY37" fmla="*/ 51921 h 556716"/>
                <a:gd name="connsiteX38" fmla="*/ 3193189 w 3386453"/>
                <a:gd name="connsiteY38" fmla="*/ 100959 h 556716"/>
                <a:gd name="connsiteX39" fmla="*/ 3273956 w 3386453"/>
                <a:gd name="connsiteY39" fmla="*/ 144227 h 556716"/>
                <a:gd name="connsiteX40" fmla="*/ 3343185 w 3386453"/>
                <a:gd name="connsiteY40" fmla="*/ 184610 h 556716"/>
                <a:gd name="connsiteX41" fmla="*/ 3369146 w 3386453"/>
                <a:gd name="connsiteY41" fmla="*/ 201918 h 556716"/>
                <a:gd name="connsiteX42" fmla="*/ 3380684 w 3386453"/>
                <a:gd name="connsiteY42" fmla="*/ 222109 h 556716"/>
                <a:gd name="connsiteX43" fmla="*/ 3386453 w 3386453"/>
                <a:gd name="connsiteY43" fmla="*/ 245186 h 556716"/>
                <a:gd name="connsiteX44" fmla="*/ 3386453 w 3386453"/>
                <a:gd name="connsiteY44" fmla="*/ 271147 h 556716"/>
                <a:gd name="connsiteX45" fmla="*/ 3377799 w 3386453"/>
                <a:gd name="connsiteY45" fmla="*/ 288454 h 556716"/>
                <a:gd name="connsiteX46" fmla="*/ 3348954 w 3386453"/>
                <a:gd name="connsiteY46" fmla="*/ 308646 h 556716"/>
                <a:gd name="connsiteX47" fmla="*/ 3308570 w 3386453"/>
                <a:gd name="connsiteY47" fmla="*/ 328838 h 556716"/>
                <a:gd name="connsiteX48" fmla="*/ 3262418 w 3386453"/>
                <a:gd name="connsiteY48" fmla="*/ 325953 h 556716"/>
                <a:gd name="connsiteX49" fmla="*/ 3089345 w 3386453"/>
                <a:gd name="connsiteY49" fmla="*/ 302877 h 556716"/>
                <a:gd name="connsiteX50" fmla="*/ 2815314 w 3386453"/>
                <a:gd name="connsiteY50" fmla="*/ 285569 h 556716"/>
                <a:gd name="connsiteX51" fmla="*/ 2555705 w 3386453"/>
                <a:gd name="connsiteY51" fmla="*/ 285569 h 556716"/>
                <a:gd name="connsiteX52" fmla="*/ 2036487 w 3386453"/>
                <a:gd name="connsiteY52" fmla="*/ 297108 h 55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86453" h="556716">
                  <a:moveTo>
                    <a:pt x="2036487" y="297108"/>
                  </a:moveTo>
                  <a:lnTo>
                    <a:pt x="1710534" y="323068"/>
                  </a:lnTo>
                  <a:lnTo>
                    <a:pt x="1427849" y="354798"/>
                  </a:lnTo>
                  <a:lnTo>
                    <a:pt x="1148048" y="395182"/>
                  </a:lnTo>
                  <a:lnTo>
                    <a:pt x="905746" y="438450"/>
                  </a:lnTo>
                  <a:lnTo>
                    <a:pt x="680752" y="481718"/>
                  </a:lnTo>
                  <a:lnTo>
                    <a:pt x="594216" y="507679"/>
                  </a:lnTo>
                  <a:lnTo>
                    <a:pt x="510564" y="539409"/>
                  </a:lnTo>
                  <a:lnTo>
                    <a:pt x="470180" y="556716"/>
                  </a:lnTo>
                  <a:lnTo>
                    <a:pt x="432681" y="548063"/>
                  </a:lnTo>
                  <a:lnTo>
                    <a:pt x="374991" y="527871"/>
                  </a:lnTo>
                  <a:lnTo>
                    <a:pt x="297108" y="496141"/>
                  </a:lnTo>
                  <a:lnTo>
                    <a:pt x="219225" y="449988"/>
                  </a:lnTo>
                  <a:lnTo>
                    <a:pt x="149996" y="403836"/>
                  </a:lnTo>
                  <a:lnTo>
                    <a:pt x="77883" y="351914"/>
                  </a:lnTo>
                  <a:lnTo>
                    <a:pt x="17307" y="297108"/>
                  </a:lnTo>
                  <a:lnTo>
                    <a:pt x="0" y="268262"/>
                  </a:lnTo>
                  <a:lnTo>
                    <a:pt x="0" y="248070"/>
                  </a:lnTo>
                  <a:lnTo>
                    <a:pt x="11538" y="236532"/>
                  </a:lnTo>
                  <a:lnTo>
                    <a:pt x="46153" y="242301"/>
                  </a:lnTo>
                  <a:lnTo>
                    <a:pt x="115382" y="268262"/>
                  </a:lnTo>
                  <a:lnTo>
                    <a:pt x="193264" y="285569"/>
                  </a:lnTo>
                  <a:lnTo>
                    <a:pt x="271147" y="299992"/>
                  </a:lnTo>
                  <a:lnTo>
                    <a:pt x="331722" y="305761"/>
                  </a:lnTo>
                  <a:lnTo>
                    <a:pt x="406721" y="308646"/>
                  </a:lnTo>
                  <a:lnTo>
                    <a:pt x="672098" y="276916"/>
                  </a:lnTo>
                  <a:lnTo>
                    <a:pt x="1047089" y="233648"/>
                  </a:lnTo>
                  <a:lnTo>
                    <a:pt x="1589383" y="175957"/>
                  </a:lnTo>
                  <a:lnTo>
                    <a:pt x="1823031" y="152880"/>
                  </a:lnTo>
                  <a:lnTo>
                    <a:pt x="2022064" y="132689"/>
                  </a:lnTo>
                  <a:lnTo>
                    <a:pt x="2275904" y="106728"/>
                  </a:lnTo>
                  <a:lnTo>
                    <a:pt x="2538397" y="74998"/>
                  </a:lnTo>
                  <a:lnTo>
                    <a:pt x="2671086" y="57691"/>
                  </a:lnTo>
                  <a:lnTo>
                    <a:pt x="2763392" y="40383"/>
                  </a:lnTo>
                  <a:lnTo>
                    <a:pt x="2849928" y="14422"/>
                  </a:lnTo>
                  <a:lnTo>
                    <a:pt x="2893196" y="0"/>
                  </a:lnTo>
                  <a:lnTo>
                    <a:pt x="2959541" y="11538"/>
                  </a:lnTo>
                  <a:lnTo>
                    <a:pt x="3072038" y="51921"/>
                  </a:lnTo>
                  <a:lnTo>
                    <a:pt x="3193189" y="100959"/>
                  </a:lnTo>
                  <a:lnTo>
                    <a:pt x="3273956" y="144227"/>
                  </a:lnTo>
                  <a:lnTo>
                    <a:pt x="3343185" y="184610"/>
                  </a:lnTo>
                  <a:lnTo>
                    <a:pt x="3369146" y="201918"/>
                  </a:lnTo>
                  <a:lnTo>
                    <a:pt x="3380684" y="222109"/>
                  </a:lnTo>
                  <a:lnTo>
                    <a:pt x="3386453" y="245186"/>
                  </a:lnTo>
                  <a:lnTo>
                    <a:pt x="3386453" y="271147"/>
                  </a:lnTo>
                  <a:lnTo>
                    <a:pt x="3377799" y="288454"/>
                  </a:lnTo>
                  <a:lnTo>
                    <a:pt x="3348954" y="308646"/>
                  </a:lnTo>
                  <a:lnTo>
                    <a:pt x="3308570" y="328838"/>
                  </a:lnTo>
                  <a:lnTo>
                    <a:pt x="3262418" y="325953"/>
                  </a:lnTo>
                  <a:lnTo>
                    <a:pt x="3089345" y="302877"/>
                  </a:lnTo>
                  <a:lnTo>
                    <a:pt x="2815314" y="285569"/>
                  </a:lnTo>
                  <a:lnTo>
                    <a:pt x="2555705" y="285569"/>
                  </a:lnTo>
                  <a:lnTo>
                    <a:pt x="2036487" y="2971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4432AA51-C878-4161-8366-C45CACE94A66}"/>
              </a:ext>
            </a:extLst>
          </p:cNvPr>
          <p:cNvGrpSpPr/>
          <p:nvPr/>
        </p:nvGrpSpPr>
        <p:grpSpPr>
          <a:xfrm>
            <a:off x="2676525" y="1255713"/>
            <a:ext cx="4367213" cy="4764087"/>
            <a:chOff x="2676525" y="1255713"/>
            <a:chExt cx="4367213" cy="4764087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4BCE133C-13C7-4549-870C-267EA38D25DB}"/>
                </a:ext>
              </a:extLst>
            </p:cNvPr>
            <p:cNvSpPr/>
            <p:nvPr/>
          </p:nvSpPr>
          <p:spPr>
            <a:xfrm>
              <a:off x="3913188" y="1500188"/>
              <a:ext cx="720725" cy="781050"/>
            </a:xfrm>
            <a:custGeom>
              <a:avLst/>
              <a:gdLst>
                <a:gd name="connsiteX0" fmla="*/ 404812 w 721519"/>
                <a:gd name="connsiteY0" fmla="*/ 595312 h 781050"/>
                <a:gd name="connsiteX1" fmla="*/ 273844 w 721519"/>
                <a:gd name="connsiteY1" fmla="*/ 419100 h 781050"/>
                <a:gd name="connsiteX2" fmla="*/ 157162 w 721519"/>
                <a:gd name="connsiteY2" fmla="*/ 269081 h 781050"/>
                <a:gd name="connsiteX3" fmla="*/ 61912 w 721519"/>
                <a:gd name="connsiteY3" fmla="*/ 133350 h 781050"/>
                <a:gd name="connsiteX4" fmla="*/ 21431 w 721519"/>
                <a:gd name="connsiteY4" fmla="*/ 78581 h 781050"/>
                <a:gd name="connsiteX5" fmla="*/ 2381 w 721519"/>
                <a:gd name="connsiteY5" fmla="*/ 50006 h 781050"/>
                <a:gd name="connsiteX6" fmla="*/ 0 w 721519"/>
                <a:gd name="connsiteY6" fmla="*/ 30956 h 781050"/>
                <a:gd name="connsiteX7" fmla="*/ 0 w 721519"/>
                <a:gd name="connsiteY7" fmla="*/ 14287 h 781050"/>
                <a:gd name="connsiteX8" fmla="*/ 7144 w 721519"/>
                <a:gd name="connsiteY8" fmla="*/ 2381 h 781050"/>
                <a:gd name="connsiteX9" fmla="*/ 33337 w 721519"/>
                <a:gd name="connsiteY9" fmla="*/ 0 h 781050"/>
                <a:gd name="connsiteX10" fmla="*/ 61912 w 721519"/>
                <a:gd name="connsiteY10" fmla="*/ 14287 h 781050"/>
                <a:gd name="connsiteX11" fmla="*/ 150019 w 721519"/>
                <a:gd name="connsiteY11" fmla="*/ 80962 h 781050"/>
                <a:gd name="connsiteX12" fmla="*/ 230981 w 721519"/>
                <a:gd name="connsiteY12" fmla="*/ 140493 h 781050"/>
                <a:gd name="connsiteX13" fmla="*/ 321469 w 721519"/>
                <a:gd name="connsiteY13" fmla="*/ 200025 h 781050"/>
                <a:gd name="connsiteX14" fmla="*/ 473869 w 721519"/>
                <a:gd name="connsiteY14" fmla="*/ 292893 h 781050"/>
                <a:gd name="connsiteX15" fmla="*/ 611981 w 721519"/>
                <a:gd name="connsiteY15" fmla="*/ 369093 h 781050"/>
                <a:gd name="connsiteX16" fmla="*/ 633412 w 721519"/>
                <a:gd name="connsiteY16" fmla="*/ 392906 h 781050"/>
                <a:gd name="connsiteX17" fmla="*/ 669131 w 721519"/>
                <a:gd name="connsiteY17" fmla="*/ 447675 h 781050"/>
                <a:gd name="connsiteX18" fmla="*/ 695325 w 721519"/>
                <a:gd name="connsiteY18" fmla="*/ 492918 h 781050"/>
                <a:gd name="connsiteX19" fmla="*/ 711994 w 721519"/>
                <a:gd name="connsiteY19" fmla="*/ 545306 h 781050"/>
                <a:gd name="connsiteX20" fmla="*/ 721519 w 721519"/>
                <a:gd name="connsiteY20" fmla="*/ 592931 h 781050"/>
                <a:gd name="connsiteX21" fmla="*/ 721519 w 721519"/>
                <a:gd name="connsiteY21" fmla="*/ 633412 h 781050"/>
                <a:gd name="connsiteX22" fmla="*/ 716756 w 721519"/>
                <a:gd name="connsiteY22" fmla="*/ 681037 h 781050"/>
                <a:gd name="connsiteX23" fmla="*/ 700087 w 721519"/>
                <a:gd name="connsiteY23" fmla="*/ 723900 h 781050"/>
                <a:gd name="connsiteX24" fmla="*/ 676275 w 721519"/>
                <a:gd name="connsiteY24" fmla="*/ 754856 h 781050"/>
                <a:gd name="connsiteX25" fmla="*/ 647700 w 721519"/>
                <a:gd name="connsiteY25" fmla="*/ 771525 h 781050"/>
                <a:gd name="connsiteX26" fmla="*/ 619125 w 721519"/>
                <a:gd name="connsiteY26" fmla="*/ 781050 h 781050"/>
                <a:gd name="connsiteX27" fmla="*/ 585787 w 721519"/>
                <a:gd name="connsiteY27" fmla="*/ 776287 h 781050"/>
                <a:gd name="connsiteX28" fmla="*/ 538162 w 721519"/>
                <a:gd name="connsiteY28" fmla="*/ 752475 h 781050"/>
                <a:gd name="connsiteX29" fmla="*/ 490537 w 721519"/>
                <a:gd name="connsiteY29" fmla="*/ 702468 h 781050"/>
                <a:gd name="connsiteX30" fmla="*/ 404812 w 721519"/>
                <a:gd name="connsiteY30" fmla="*/ 59531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1519" h="781050">
                  <a:moveTo>
                    <a:pt x="404812" y="595312"/>
                  </a:moveTo>
                  <a:lnTo>
                    <a:pt x="273844" y="419100"/>
                  </a:lnTo>
                  <a:lnTo>
                    <a:pt x="157162" y="269081"/>
                  </a:lnTo>
                  <a:lnTo>
                    <a:pt x="61912" y="133350"/>
                  </a:lnTo>
                  <a:lnTo>
                    <a:pt x="21431" y="78581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33337" y="0"/>
                  </a:lnTo>
                  <a:lnTo>
                    <a:pt x="61912" y="14287"/>
                  </a:lnTo>
                  <a:lnTo>
                    <a:pt x="150019" y="80962"/>
                  </a:lnTo>
                  <a:lnTo>
                    <a:pt x="230981" y="140493"/>
                  </a:lnTo>
                  <a:lnTo>
                    <a:pt x="321469" y="200025"/>
                  </a:lnTo>
                  <a:lnTo>
                    <a:pt x="473869" y="292893"/>
                  </a:lnTo>
                  <a:lnTo>
                    <a:pt x="611981" y="369093"/>
                  </a:lnTo>
                  <a:lnTo>
                    <a:pt x="633412" y="392906"/>
                  </a:lnTo>
                  <a:lnTo>
                    <a:pt x="669131" y="447675"/>
                  </a:lnTo>
                  <a:lnTo>
                    <a:pt x="695325" y="492918"/>
                  </a:lnTo>
                  <a:lnTo>
                    <a:pt x="711994" y="545306"/>
                  </a:lnTo>
                  <a:lnTo>
                    <a:pt x="721519" y="592931"/>
                  </a:lnTo>
                  <a:lnTo>
                    <a:pt x="721519" y="633412"/>
                  </a:lnTo>
                  <a:lnTo>
                    <a:pt x="716756" y="681037"/>
                  </a:lnTo>
                  <a:lnTo>
                    <a:pt x="700087" y="723900"/>
                  </a:lnTo>
                  <a:lnTo>
                    <a:pt x="676275" y="754856"/>
                  </a:lnTo>
                  <a:lnTo>
                    <a:pt x="647700" y="771525"/>
                  </a:lnTo>
                  <a:lnTo>
                    <a:pt x="619125" y="781050"/>
                  </a:lnTo>
                  <a:lnTo>
                    <a:pt x="585787" y="776287"/>
                  </a:lnTo>
                  <a:lnTo>
                    <a:pt x="538162" y="752475"/>
                  </a:lnTo>
                  <a:lnTo>
                    <a:pt x="490537" y="702468"/>
                  </a:lnTo>
                  <a:lnTo>
                    <a:pt x="404812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D471A1B1-C774-4EF8-8AC5-0A6F33F659C1}"/>
                </a:ext>
              </a:extLst>
            </p:cNvPr>
            <p:cNvSpPr/>
            <p:nvPr/>
          </p:nvSpPr>
          <p:spPr>
            <a:xfrm>
              <a:off x="5162550" y="1255713"/>
              <a:ext cx="874713" cy="1125537"/>
            </a:xfrm>
            <a:custGeom>
              <a:avLst/>
              <a:gdLst>
                <a:gd name="connsiteX0" fmla="*/ 452438 w 873919"/>
                <a:gd name="connsiteY0" fmla="*/ 754856 h 1126331"/>
                <a:gd name="connsiteX1" fmla="*/ 140494 w 873919"/>
                <a:gd name="connsiteY1" fmla="*/ 1109662 h 1126331"/>
                <a:gd name="connsiteX2" fmla="*/ 0 w 873919"/>
                <a:gd name="connsiteY2" fmla="*/ 1126331 h 1126331"/>
                <a:gd name="connsiteX3" fmla="*/ 45244 w 873919"/>
                <a:gd name="connsiteY3" fmla="*/ 1016794 h 1126331"/>
                <a:gd name="connsiteX4" fmla="*/ 221456 w 873919"/>
                <a:gd name="connsiteY4" fmla="*/ 726281 h 1126331"/>
                <a:gd name="connsiteX5" fmla="*/ 340519 w 873919"/>
                <a:gd name="connsiteY5" fmla="*/ 526256 h 1126331"/>
                <a:gd name="connsiteX6" fmla="*/ 445294 w 873919"/>
                <a:gd name="connsiteY6" fmla="*/ 340519 h 1126331"/>
                <a:gd name="connsiteX7" fmla="*/ 473869 w 873919"/>
                <a:gd name="connsiteY7" fmla="*/ 283369 h 1126331"/>
                <a:gd name="connsiteX8" fmla="*/ 483394 w 873919"/>
                <a:gd name="connsiteY8" fmla="*/ 254794 h 1126331"/>
                <a:gd name="connsiteX9" fmla="*/ 483394 w 873919"/>
                <a:gd name="connsiteY9" fmla="*/ 223837 h 1126331"/>
                <a:gd name="connsiteX10" fmla="*/ 476250 w 873919"/>
                <a:gd name="connsiteY10" fmla="*/ 188119 h 1126331"/>
                <a:gd name="connsiteX11" fmla="*/ 457200 w 873919"/>
                <a:gd name="connsiteY11" fmla="*/ 147637 h 1126331"/>
                <a:gd name="connsiteX12" fmla="*/ 426244 w 873919"/>
                <a:gd name="connsiteY12" fmla="*/ 104775 h 1126331"/>
                <a:gd name="connsiteX13" fmla="*/ 385763 w 873919"/>
                <a:gd name="connsiteY13" fmla="*/ 59531 h 1126331"/>
                <a:gd name="connsiteX14" fmla="*/ 366713 w 873919"/>
                <a:gd name="connsiteY14" fmla="*/ 40481 h 1126331"/>
                <a:gd name="connsiteX15" fmla="*/ 366713 w 873919"/>
                <a:gd name="connsiteY15" fmla="*/ 23812 h 1126331"/>
                <a:gd name="connsiteX16" fmla="*/ 369094 w 873919"/>
                <a:gd name="connsiteY16" fmla="*/ 9525 h 1126331"/>
                <a:gd name="connsiteX17" fmla="*/ 376238 w 873919"/>
                <a:gd name="connsiteY17" fmla="*/ 0 h 1126331"/>
                <a:gd name="connsiteX18" fmla="*/ 409575 w 873919"/>
                <a:gd name="connsiteY18" fmla="*/ 4762 h 1126331"/>
                <a:gd name="connsiteX19" fmla="*/ 488156 w 873919"/>
                <a:gd name="connsiteY19" fmla="*/ 40481 h 1126331"/>
                <a:gd name="connsiteX20" fmla="*/ 607219 w 873919"/>
                <a:gd name="connsiteY20" fmla="*/ 100012 h 1126331"/>
                <a:gd name="connsiteX21" fmla="*/ 671513 w 873919"/>
                <a:gd name="connsiteY21" fmla="*/ 138112 h 1126331"/>
                <a:gd name="connsiteX22" fmla="*/ 742950 w 873919"/>
                <a:gd name="connsiteY22" fmla="*/ 183356 h 1126331"/>
                <a:gd name="connsiteX23" fmla="*/ 795338 w 873919"/>
                <a:gd name="connsiteY23" fmla="*/ 233362 h 1126331"/>
                <a:gd name="connsiteX24" fmla="*/ 831056 w 873919"/>
                <a:gd name="connsiteY24" fmla="*/ 273844 h 1126331"/>
                <a:gd name="connsiteX25" fmla="*/ 859631 w 873919"/>
                <a:gd name="connsiteY25" fmla="*/ 314325 h 1126331"/>
                <a:gd name="connsiteX26" fmla="*/ 873919 w 873919"/>
                <a:gd name="connsiteY26" fmla="*/ 345281 h 1126331"/>
                <a:gd name="connsiteX27" fmla="*/ 871538 w 873919"/>
                <a:gd name="connsiteY27" fmla="*/ 378619 h 1126331"/>
                <a:gd name="connsiteX28" fmla="*/ 854869 w 873919"/>
                <a:gd name="connsiteY28" fmla="*/ 397669 h 1126331"/>
                <a:gd name="connsiteX29" fmla="*/ 795338 w 873919"/>
                <a:gd name="connsiteY29" fmla="*/ 423862 h 1126331"/>
                <a:gd name="connsiteX30" fmla="*/ 745331 w 873919"/>
                <a:gd name="connsiteY30" fmla="*/ 450056 h 1126331"/>
                <a:gd name="connsiteX31" fmla="*/ 702469 w 873919"/>
                <a:gd name="connsiteY31" fmla="*/ 471487 h 1126331"/>
                <a:gd name="connsiteX32" fmla="*/ 664369 w 873919"/>
                <a:gd name="connsiteY32" fmla="*/ 514350 h 1126331"/>
                <a:gd name="connsiteX33" fmla="*/ 452438 w 873919"/>
                <a:gd name="connsiteY33" fmla="*/ 754856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3919" h="1126331">
                  <a:moveTo>
                    <a:pt x="452438" y="754856"/>
                  </a:moveTo>
                  <a:lnTo>
                    <a:pt x="140494" y="1109662"/>
                  </a:lnTo>
                  <a:lnTo>
                    <a:pt x="0" y="1126331"/>
                  </a:lnTo>
                  <a:lnTo>
                    <a:pt x="45244" y="1016794"/>
                  </a:lnTo>
                  <a:lnTo>
                    <a:pt x="221456" y="726281"/>
                  </a:lnTo>
                  <a:lnTo>
                    <a:pt x="340519" y="526256"/>
                  </a:lnTo>
                  <a:lnTo>
                    <a:pt x="445294" y="340519"/>
                  </a:lnTo>
                  <a:lnTo>
                    <a:pt x="473869" y="283369"/>
                  </a:lnTo>
                  <a:lnTo>
                    <a:pt x="483394" y="254794"/>
                  </a:lnTo>
                  <a:lnTo>
                    <a:pt x="483394" y="223837"/>
                  </a:lnTo>
                  <a:lnTo>
                    <a:pt x="476250" y="188119"/>
                  </a:lnTo>
                  <a:lnTo>
                    <a:pt x="457200" y="147637"/>
                  </a:lnTo>
                  <a:lnTo>
                    <a:pt x="426244" y="104775"/>
                  </a:lnTo>
                  <a:lnTo>
                    <a:pt x="385763" y="59531"/>
                  </a:lnTo>
                  <a:lnTo>
                    <a:pt x="366713" y="40481"/>
                  </a:lnTo>
                  <a:lnTo>
                    <a:pt x="366713" y="23812"/>
                  </a:lnTo>
                  <a:lnTo>
                    <a:pt x="369094" y="9525"/>
                  </a:lnTo>
                  <a:lnTo>
                    <a:pt x="376238" y="0"/>
                  </a:lnTo>
                  <a:lnTo>
                    <a:pt x="409575" y="4762"/>
                  </a:lnTo>
                  <a:lnTo>
                    <a:pt x="488156" y="40481"/>
                  </a:lnTo>
                  <a:lnTo>
                    <a:pt x="607219" y="100012"/>
                  </a:lnTo>
                  <a:lnTo>
                    <a:pt x="671513" y="138112"/>
                  </a:lnTo>
                  <a:lnTo>
                    <a:pt x="742950" y="183356"/>
                  </a:lnTo>
                  <a:lnTo>
                    <a:pt x="795338" y="233362"/>
                  </a:lnTo>
                  <a:lnTo>
                    <a:pt x="831056" y="273844"/>
                  </a:lnTo>
                  <a:lnTo>
                    <a:pt x="859631" y="314325"/>
                  </a:lnTo>
                  <a:lnTo>
                    <a:pt x="873919" y="345281"/>
                  </a:lnTo>
                  <a:lnTo>
                    <a:pt x="871538" y="378619"/>
                  </a:lnTo>
                  <a:lnTo>
                    <a:pt x="854869" y="397669"/>
                  </a:lnTo>
                  <a:lnTo>
                    <a:pt x="795338" y="423862"/>
                  </a:lnTo>
                  <a:lnTo>
                    <a:pt x="745331" y="450056"/>
                  </a:lnTo>
                  <a:lnTo>
                    <a:pt x="702469" y="471487"/>
                  </a:lnTo>
                  <a:lnTo>
                    <a:pt x="664369" y="514350"/>
                  </a:lnTo>
                  <a:lnTo>
                    <a:pt x="45243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E03FEEED-92D4-421A-B398-64820E6D2D04}"/>
                </a:ext>
              </a:extLst>
            </p:cNvPr>
            <p:cNvSpPr/>
            <p:nvPr/>
          </p:nvSpPr>
          <p:spPr>
            <a:xfrm>
              <a:off x="4533900" y="4300538"/>
              <a:ext cx="1849438" cy="442912"/>
            </a:xfrm>
            <a:custGeom>
              <a:avLst/>
              <a:gdLst>
                <a:gd name="connsiteX0" fmla="*/ 1188244 w 1850231"/>
                <a:gd name="connsiteY0" fmla="*/ 292893 h 442912"/>
                <a:gd name="connsiteX1" fmla="*/ 883444 w 1850231"/>
                <a:gd name="connsiteY1" fmla="*/ 335756 h 442912"/>
                <a:gd name="connsiteX2" fmla="*/ 657225 w 1850231"/>
                <a:gd name="connsiteY2" fmla="*/ 378618 h 442912"/>
                <a:gd name="connsiteX3" fmla="*/ 566738 w 1850231"/>
                <a:gd name="connsiteY3" fmla="*/ 388143 h 442912"/>
                <a:gd name="connsiteX4" fmla="*/ 483394 w 1850231"/>
                <a:gd name="connsiteY4" fmla="*/ 400050 h 442912"/>
                <a:gd name="connsiteX5" fmla="*/ 392906 w 1850231"/>
                <a:gd name="connsiteY5" fmla="*/ 421481 h 442912"/>
                <a:gd name="connsiteX6" fmla="*/ 340519 w 1850231"/>
                <a:gd name="connsiteY6" fmla="*/ 442912 h 442912"/>
                <a:gd name="connsiteX7" fmla="*/ 314325 w 1850231"/>
                <a:gd name="connsiteY7" fmla="*/ 440531 h 442912"/>
                <a:gd name="connsiteX8" fmla="*/ 235744 w 1850231"/>
                <a:gd name="connsiteY8" fmla="*/ 414337 h 442912"/>
                <a:gd name="connsiteX9" fmla="*/ 183356 w 1850231"/>
                <a:gd name="connsiteY9" fmla="*/ 388143 h 442912"/>
                <a:gd name="connsiteX10" fmla="*/ 138113 w 1850231"/>
                <a:gd name="connsiteY10" fmla="*/ 357187 h 442912"/>
                <a:gd name="connsiteX11" fmla="*/ 85725 w 1850231"/>
                <a:gd name="connsiteY11" fmla="*/ 319087 h 442912"/>
                <a:gd name="connsiteX12" fmla="*/ 40481 w 1850231"/>
                <a:gd name="connsiteY12" fmla="*/ 283368 h 442912"/>
                <a:gd name="connsiteX13" fmla="*/ 11906 w 1850231"/>
                <a:gd name="connsiteY13" fmla="*/ 254793 h 442912"/>
                <a:gd name="connsiteX14" fmla="*/ 0 w 1850231"/>
                <a:gd name="connsiteY14" fmla="*/ 235743 h 442912"/>
                <a:gd name="connsiteX15" fmla="*/ 0 w 1850231"/>
                <a:gd name="connsiteY15" fmla="*/ 216693 h 442912"/>
                <a:gd name="connsiteX16" fmla="*/ 4763 w 1850231"/>
                <a:gd name="connsiteY16" fmla="*/ 202406 h 442912"/>
                <a:gd name="connsiteX17" fmla="*/ 23813 w 1850231"/>
                <a:gd name="connsiteY17" fmla="*/ 195262 h 442912"/>
                <a:gd name="connsiteX18" fmla="*/ 54769 w 1850231"/>
                <a:gd name="connsiteY18" fmla="*/ 200025 h 442912"/>
                <a:gd name="connsiteX19" fmla="*/ 107156 w 1850231"/>
                <a:gd name="connsiteY19" fmla="*/ 219075 h 442912"/>
                <a:gd name="connsiteX20" fmla="*/ 173831 w 1850231"/>
                <a:gd name="connsiteY20" fmla="*/ 240506 h 442912"/>
                <a:gd name="connsiteX21" fmla="*/ 226219 w 1850231"/>
                <a:gd name="connsiteY21" fmla="*/ 247650 h 442912"/>
                <a:gd name="connsiteX22" fmla="*/ 288131 w 1850231"/>
                <a:gd name="connsiteY22" fmla="*/ 245268 h 442912"/>
                <a:gd name="connsiteX23" fmla="*/ 397669 w 1850231"/>
                <a:gd name="connsiteY23" fmla="*/ 230981 h 442912"/>
                <a:gd name="connsiteX24" fmla="*/ 716756 w 1850231"/>
                <a:gd name="connsiteY24" fmla="*/ 188118 h 442912"/>
                <a:gd name="connsiteX25" fmla="*/ 940594 w 1850231"/>
                <a:gd name="connsiteY25" fmla="*/ 150018 h 442912"/>
                <a:gd name="connsiteX26" fmla="*/ 1095375 w 1850231"/>
                <a:gd name="connsiteY26" fmla="*/ 119062 h 442912"/>
                <a:gd name="connsiteX27" fmla="*/ 1259681 w 1850231"/>
                <a:gd name="connsiteY27" fmla="*/ 76200 h 442912"/>
                <a:gd name="connsiteX28" fmla="*/ 1414463 w 1850231"/>
                <a:gd name="connsiteY28" fmla="*/ 19050 h 442912"/>
                <a:gd name="connsiteX29" fmla="*/ 1459706 w 1850231"/>
                <a:gd name="connsiteY29" fmla="*/ 0 h 442912"/>
                <a:gd name="connsiteX30" fmla="*/ 1469231 w 1850231"/>
                <a:gd name="connsiteY30" fmla="*/ 0 h 442912"/>
                <a:gd name="connsiteX31" fmla="*/ 1540669 w 1850231"/>
                <a:gd name="connsiteY31" fmla="*/ 14287 h 442912"/>
                <a:gd name="connsiteX32" fmla="*/ 1633538 w 1850231"/>
                <a:gd name="connsiteY32" fmla="*/ 40481 h 442912"/>
                <a:gd name="connsiteX33" fmla="*/ 1740694 w 1850231"/>
                <a:gd name="connsiteY33" fmla="*/ 78581 h 442912"/>
                <a:gd name="connsiteX34" fmla="*/ 1812131 w 1850231"/>
                <a:gd name="connsiteY34" fmla="*/ 109537 h 442912"/>
                <a:gd name="connsiteX35" fmla="*/ 1828800 w 1850231"/>
                <a:gd name="connsiteY35" fmla="*/ 123825 h 442912"/>
                <a:gd name="connsiteX36" fmla="*/ 1840706 w 1850231"/>
                <a:gd name="connsiteY36" fmla="*/ 145256 h 442912"/>
                <a:gd name="connsiteX37" fmla="*/ 1850231 w 1850231"/>
                <a:gd name="connsiteY37" fmla="*/ 169068 h 442912"/>
                <a:gd name="connsiteX38" fmla="*/ 1847850 w 1850231"/>
                <a:gd name="connsiteY38" fmla="*/ 195262 h 442912"/>
                <a:gd name="connsiteX39" fmla="*/ 1838325 w 1850231"/>
                <a:gd name="connsiteY39" fmla="*/ 216693 h 442912"/>
                <a:gd name="connsiteX40" fmla="*/ 1819275 w 1850231"/>
                <a:gd name="connsiteY40" fmla="*/ 230981 h 442912"/>
                <a:gd name="connsiteX41" fmla="*/ 1785938 w 1850231"/>
                <a:gd name="connsiteY41" fmla="*/ 245268 h 442912"/>
                <a:gd name="connsiteX42" fmla="*/ 1707356 w 1850231"/>
                <a:gd name="connsiteY42" fmla="*/ 259556 h 442912"/>
                <a:gd name="connsiteX43" fmla="*/ 1590675 w 1850231"/>
                <a:gd name="connsiteY43" fmla="*/ 266700 h 442912"/>
                <a:gd name="connsiteX44" fmla="*/ 1478756 w 1850231"/>
                <a:gd name="connsiteY44" fmla="*/ 266700 h 442912"/>
                <a:gd name="connsiteX45" fmla="*/ 1188244 w 1850231"/>
                <a:gd name="connsiteY45" fmla="*/ 29289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0231" h="442912">
                  <a:moveTo>
                    <a:pt x="1188244" y="292893"/>
                  </a:moveTo>
                  <a:lnTo>
                    <a:pt x="883444" y="335756"/>
                  </a:lnTo>
                  <a:lnTo>
                    <a:pt x="657225" y="378618"/>
                  </a:lnTo>
                  <a:lnTo>
                    <a:pt x="566738" y="388143"/>
                  </a:lnTo>
                  <a:lnTo>
                    <a:pt x="483394" y="400050"/>
                  </a:lnTo>
                  <a:lnTo>
                    <a:pt x="392906" y="421481"/>
                  </a:lnTo>
                  <a:lnTo>
                    <a:pt x="340519" y="442912"/>
                  </a:lnTo>
                  <a:lnTo>
                    <a:pt x="314325" y="440531"/>
                  </a:lnTo>
                  <a:lnTo>
                    <a:pt x="235744" y="414337"/>
                  </a:lnTo>
                  <a:lnTo>
                    <a:pt x="183356" y="388143"/>
                  </a:lnTo>
                  <a:lnTo>
                    <a:pt x="138113" y="357187"/>
                  </a:lnTo>
                  <a:lnTo>
                    <a:pt x="85725" y="319087"/>
                  </a:lnTo>
                  <a:lnTo>
                    <a:pt x="40481" y="283368"/>
                  </a:lnTo>
                  <a:lnTo>
                    <a:pt x="11906" y="254793"/>
                  </a:lnTo>
                  <a:lnTo>
                    <a:pt x="0" y="235743"/>
                  </a:lnTo>
                  <a:lnTo>
                    <a:pt x="0" y="216693"/>
                  </a:lnTo>
                  <a:lnTo>
                    <a:pt x="4763" y="202406"/>
                  </a:lnTo>
                  <a:lnTo>
                    <a:pt x="23813" y="195262"/>
                  </a:lnTo>
                  <a:lnTo>
                    <a:pt x="54769" y="200025"/>
                  </a:lnTo>
                  <a:lnTo>
                    <a:pt x="107156" y="219075"/>
                  </a:lnTo>
                  <a:lnTo>
                    <a:pt x="173831" y="240506"/>
                  </a:lnTo>
                  <a:lnTo>
                    <a:pt x="226219" y="247650"/>
                  </a:lnTo>
                  <a:lnTo>
                    <a:pt x="288131" y="245268"/>
                  </a:lnTo>
                  <a:lnTo>
                    <a:pt x="397669" y="230981"/>
                  </a:lnTo>
                  <a:lnTo>
                    <a:pt x="716756" y="188118"/>
                  </a:lnTo>
                  <a:lnTo>
                    <a:pt x="940594" y="150018"/>
                  </a:lnTo>
                  <a:lnTo>
                    <a:pt x="1095375" y="119062"/>
                  </a:lnTo>
                  <a:lnTo>
                    <a:pt x="1259681" y="76200"/>
                  </a:lnTo>
                  <a:lnTo>
                    <a:pt x="1414463" y="19050"/>
                  </a:lnTo>
                  <a:lnTo>
                    <a:pt x="1459706" y="0"/>
                  </a:lnTo>
                  <a:lnTo>
                    <a:pt x="1469231" y="0"/>
                  </a:lnTo>
                  <a:lnTo>
                    <a:pt x="1540669" y="14287"/>
                  </a:lnTo>
                  <a:lnTo>
                    <a:pt x="1633538" y="40481"/>
                  </a:lnTo>
                  <a:lnTo>
                    <a:pt x="1740694" y="78581"/>
                  </a:lnTo>
                  <a:lnTo>
                    <a:pt x="1812131" y="109537"/>
                  </a:lnTo>
                  <a:lnTo>
                    <a:pt x="1828800" y="123825"/>
                  </a:lnTo>
                  <a:lnTo>
                    <a:pt x="1840706" y="145256"/>
                  </a:lnTo>
                  <a:lnTo>
                    <a:pt x="1850231" y="169068"/>
                  </a:lnTo>
                  <a:lnTo>
                    <a:pt x="1847850" y="195262"/>
                  </a:lnTo>
                  <a:lnTo>
                    <a:pt x="1838325" y="216693"/>
                  </a:lnTo>
                  <a:lnTo>
                    <a:pt x="1819275" y="230981"/>
                  </a:lnTo>
                  <a:lnTo>
                    <a:pt x="1785938" y="245268"/>
                  </a:lnTo>
                  <a:lnTo>
                    <a:pt x="1707356" y="259556"/>
                  </a:lnTo>
                  <a:lnTo>
                    <a:pt x="1590675" y="266700"/>
                  </a:lnTo>
                  <a:lnTo>
                    <a:pt x="1478756" y="266700"/>
                  </a:lnTo>
                  <a:lnTo>
                    <a:pt x="118824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3D9572B-66D1-423C-B90E-C6D9B0AC9D58}"/>
                </a:ext>
              </a:extLst>
            </p:cNvPr>
            <p:cNvSpPr/>
            <p:nvPr/>
          </p:nvSpPr>
          <p:spPr>
            <a:xfrm>
              <a:off x="3533775" y="2132013"/>
              <a:ext cx="2824163" cy="555625"/>
            </a:xfrm>
            <a:custGeom>
              <a:avLst/>
              <a:gdLst>
                <a:gd name="connsiteX0" fmla="*/ 1771650 w 2824163"/>
                <a:gd name="connsiteY0" fmla="*/ 314325 h 557212"/>
                <a:gd name="connsiteX1" fmla="*/ 1574006 w 2824163"/>
                <a:gd name="connsiteY1" fmla="*/ 338137 h 557212"/>
                <a:gd name="connsiteX2" fmla="*/ 1207294 w 2824163"/>
                <a:gd name="connsiteY2" fmla="*/ 385762 h 557212"/>
                <a:gd name="connsiteX3" fmla="*/ 1004888 w 2824163"/>
                <a:gd name="connsiteY3" fmla="*/ 435769 h 557212"/>
                <a:gd name="connsiteX4" fmla="*/ 702469 w 2824163"/>
                <a:gd name="connsiteY4" fmla="*/ 500062 h 557212"/>
                <a:gd name="connsiteX5" fmla="*/ 459581 w 2824163"/>
                <a:gd name="connsiteY5" fmla="*/ 542925 h 557212"/>
                <a:gd name="connsiteX6" fmla="*/ 416719 w 2824163"/>
                <a:gd name="connsiteY6" fmla="*/ 557212 h 557212"/>
                <a:gd name="connsiteX7" fmla="*/ 390525 w 2824163"/>
                <a:gd name="connsiteY7" fmla="*/ 554831 h 557212"/>
                <a:gd name="connsiteX8" fmla="*/ 338138 w 2824163"/>
                <a:gd name="connsiteY8" fmla="*/ 535781 h 557212"/>
                <a:gd name="connsiteX9" fmla="*/ 254794 w 2824163"/>
                <a:gd name="connsiteY9" fmla="*/ 492919 h 557212"/>
                <a:gd name="connsiteX10" fmla="*/ 183356 w 2824163"/>
                <a:gd name="connsiteY10" fmla="*/ 445294 h 557212"/>
                <a:gd name="connsiteX11" fmla="*/ 126206 w 2824163"/>
                <a:gd name="connsiteY11" fmla="*/ 402431 h 557212"/>
                <a:gd name="connsiteX12" fmla="*/ 85725 w 2824163"/>
                <a:gd name="connsiteY12" fmla="*/ 364331 h 557212"/>
                <a:gd name="connsiteX13" fmla="*/ 38100 w 2824163"/>
                <a:gd name="connsiteY13" fmla="*/ 311944 h 557212"/>
                <a:gd name="connsiteX14" fmla="*/ 9525 w 2824163"/>
                <a:gd name="connsiteY14" fmla="*/ 271462 h 557212"/>
                <a:gd name="connsiteX15" fmla="*/ 2381 w 2824163"/>
                <a:gd name="connsiteY15" fmla="*/ 247650 h 557212"/>
                <a:gd name="connsiteX16" fmla="*/ 0 w 2824163"/>
                <a:gd name="connsiteY16" fmla="*/ 230981 h 557212"/>
                <a:gd name="connsiteX17" fmla="*/ 0 w 2824163"/>
                <a:gd name="connsiteY17" fmla="*/ 214312 h 557212"/>
                <a:gd name="connsiteX18" fmla="*/ 11906 w 2824163"/>
                <a:gd name="connsiteY18" fmla="*/ 202406 h 557212"/>
                <a:gd name="connsiteX19" fmla="*/ 35719 w 2824163"/>
                <a:gd name="connsiteY19" fmla="*/ 200025 h 557212"/>
                <a:gd name="connsiteX20" fmla="*/ 64294 w 2824163"/>
                <a:gd name="connsiteY20" fmla="*/ 211931 h 557212"/>
                <a:gd name="connsiteX21" fmla="*/ 116681 w 2824163"/>
                <a:gd name="connsiteY21" fmla="*/ 247650 h 557212"/>
                <a:gd name="connsiteX22" fmla="*/ 169069 w 2824163"/>
                <a:gd name="connsiteY22" fmla="*/ 271462 h 557212"/>
                <a:gd name="connsiteX23" fmla="*/ 228600 w 2824163"/>
                <a:gd name="connsiteY23" fmla="*/ 295275 h 557212"/>
                <a:gd name="connsiteX24" fmla="*/ 304800 w 2824163"/>
                <a:gd name="connsiteY24" fmla="*/ 316706 h 557212"/>
                <a:gd name="connsiteX25" fmla="*/ 378619 w 2824163"/>
                <a:gd name="connsiteY25" fmla="*/ 319087 h 557212"/>
                <a:gd name="connsiteX26" fmla="*/ 623888 w 2824163"/>
                <a:gd name="connsiteY26" fmla="*/ 300037 h 557212"/>
                <a:gd name="connsiteX27" fmla="*/ 1047750 w 2824163"/>
                <a:gd name="connsiteY27" fmla="*/ 257175 h 557212"/>
                <a:gd name="connsiteX28" fmla="*/ 1481138 w 2824163"/>
                <a:gd name="connsiteY28" fmla="*/ 190500 h 557212"/>
                <a:gd name="connsiteX29" fmla="*/ 1674019 w 2824163"/>
                <a:gd name="connsiteY29" fmla="*/ 154781 h 557212"/>
                <a:gd name="connsiteX30" fmla="*/ 1874044 w 2824163"/>
                <a:gd name="connsiteY30" fmla="*/ 140494 h 557212"/>
                <a:gd name="connsiteX31" fmla="*/ 2078831 w 2824163"/>
                <a:gd name="connsiteY31" fmla="*/ 90487 h 557212"/>
                <a:gd name="connsiteX32" fmla="*/ 2345531 w 2824163"/>
                <a:gd name="connsiteY32" fmla="*/ 9525 h 557212"/>
                <a:gd name="connsiteX33" fmla="*/ 2386013 w 2824163"/>
                <a:gd name="connsiteY33" fmla="*/ 0 h 557212"/>
                <a:gd name="connsiteX34" fmla="*/ 2476500 w 2824163"/>
                <a:gd name="connsiteY34" fmla="*/ 4762 h 557212"/>
                <a:gd name="connsiteX35" fmla="*/ 2590800 w 2824163"/>
                <a:gd name="connsiteY35" fmla="*/ 23812 h 557212"/>
                <a:gd name="connsiteX36" fmla="*/ 2686050 w 2824163"/>
                <a:gd name="connsiteY36" fmla="*/ 50006 h 557212"/>
                <a:gd name="connsiteX37" fmla="*/ 2747963 w 2824163"/>
                <a:gd name="connsiteY37" fmla="*/ 78581 h 557212"/>
                <a:gd name="connsiteX38" fmla="*/ 2786063 w 2824163"/>
                <a:gd name="connsiteY38" fmla="*/ 107156 h 557212"/>
                <a:gd name="connsiteX39" fmla="*/ 2814638 w 2824163"/>
                <a:gd name="connsiteY39" fmla="*/ 140494 h 557212"/>
                <a:gd name="connsiteX40" fmla="*/ 2824163 w 2824163"/>
                <a:gd name="connsiteY40" fmla="*/ 173831 h 557212"/>
                <a:gd name="connsiteX41" fmla="*/ 2807494 w 2824163"/>
                <a:gd name="connsiteY41" fmla="*/ 207169 h 557212"/>
                <a:gd name="connsiteX42" fmla="*/ 2781300 w 2824163"/>
                <a:gd name="connsiteY42" fmla="*/ 233362 h 557212"/>
                <a:gd name="connsiteX43" fmla="*/ 2733675 w 2824163"/>
                <a:gd name="connsiteY43" fmla="*/ 261937 h 557212"/>
                <a:gd name="connsiteX44" fmla="*/ 2645569 w 2824163"/>
                <a:gd name="connsiteY44" fmla="*/ 271462 h 557212"/>
                <a:gd name="connsiteX45" fmla="*/ 2390775 w 2824163"/>
                <a:gd name="connsiteY45" fmla="*/ 273844 h 557212"/>
                <a:gd name="connsiteX46" fmla="*/ 2093119 w 2824163"/>
                <a:gd name="connsiteY46" fmla="*/ 292894 h 557212"/>
                <a:gd name="connsiteX47" fmla="*/ 1771650 w 2824163"/>
                <a:gd name="connsiteY47" fmla="*/ 314325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3" h="557212">
                  <a:moveTo>
                    <a:pt x="1771650" y="314325"/>
                  </a:moveTo>
                  <a:lnTo>
                    <a:pt x="1574006" y="338137"/>
                  </a:lnTo>
                  <a:lnTo>
                    <a:pt x="1207294" y="385762"/>
                  </a:lnTo>
                  <a:lnTo>
                    <a:pt x="1004888" y="435769"/>
                  </a:lnTo>
                  <a:lnTo>
                    <a:pt x="702469" y="500062"/>
                  </a:lnTo>
                  <a:lnTo>
                    <a:pt x="459581" y="542925"/>
                  </a:lnTo>
                  <a:lnTo>
                    <a:pt x="416719" y="557212"/>
                  </a:lnTo>
                  <a:lnTo>
                    <a:pt x="390525" y="554831"/>
                  </a:lnTo>
                  <a:lnTo>
                    <a:pt x="338138" y="535781"/>
                  </a:lnTo>
                  <a:lnTo>
                    <a:pt x="254794" y="492919"/>
                  </a:lnTo>
                  <a:lnTo>
                    <a:pt x="183356" y="445294"/>
                  </a:lnTo>
                  <a:lnTo>
                    <a:pt x="126206" y="402431"/>
                  </a:lnTo>
                  <a:lnTo>
                    <a:pt x="85725" y="364331"/>
                  </a:lnTo>
                  <a:lnTo>
                    <a:pt x="38100" y="311944"/>
                  </a:lnTo>
                  <a:lnTo>
                    <a:pt x="9525" y="271462"/>
                  </a:lnTo>
                  <a:lnTo>
                    <a:pt x="2381" y="247650"/>
                  </a:lnTo>
                  <a:lnTo>
                    <a:pt x="0" y="230981"/>
                  </a:lnTo>
                  <a:lnTo>
                    <a:pt x="0" y="214312"/>
                  </a:lnTo>
                  <a:lnTo>
                    <a:pt x="11906" y="202406"/>
                  </a:lnTo>
                  <a:lnTo>
                    <a:pt x="35719" y="200025"/>
                  </a:lnTo>
                  <a:lnTo>
                    <a:pt x="64294" y="211931"/>
                  </a:lnTo>
                  <a:lnTo>
                    <a:pt x="116681" y="247650"/>
                  </a:lnTo>
                  <a:lnTo>
                    <a:pt x="169069" y="271462"/>
                  </a:lnTo>
                  <a:lnTo>
                    <a:pt x="228600" y="295275"/>
                  </a:lnTo>
                  <a:lnTo>
                    <a:pt x="304800" y="316706"/>
                  </a:lnTo>
                  <a:lnTo>
                    <a:pt x="378619" y="319087"/>
                  </a:lnTo>
                  <a:lnTo>
                    <a:pt x="623888" y="300037"/>
                  </a:lnTo>
                  <a:lnTo>
                    <a:pt x="1047750" y="257175"/>
                  </a:lnTo>
                  <a:lnTo>
                    <a:pt x="1481138" y="190500"/>
                  </a:lnTo>
                  <a:lnTo>
                    <a:pt x="1674019" y="154781"/>
                  </a:lnTo>
                  <a:lnTo>
                    <a:pt x="1874044" y="140494"/>
                  </a:lnTo>
                  <a:lnTo>
                    <a:pt x="2078831" y="90487"/>
                  </a:lnTo>
                  <a:lnTo>
                    <a:pt x="2345531" y="9525"/>
                  </a:lnTo>
                  <a:lnTo>
                    <a:pt x="2386013" y="0"/>
                  </a:lnTo>
                  <a:lnTo>
                    <a:pt x="2476500" y="4762"/>
                  </a:lnTo>
                  <a:lnTo>
                    <a:pt x="2590800" y="23812"/>
                  </a:lnTo>
                  <a:lnTo>
                    <a:pt x="2686050" y="50006"/>
                  </a:lnTo>
                  <a:lnTo>
                    <a:pt x="2747963" y="78581"/>
                  </a:lnTo>
                  <a:lnTo>
                    <a:pt x="2786063" y="107156"/>
                  </a:lnTo>
                  <a:lnTo>
                    <a:pt x="2814638" y="140494"/>
                  </a:lnTo>
                  <a:lnTo>
                    <a:pt x="2824163" y="173831"/>
                  </a:lnTo>
                  <a:lnTo>
                    <a:pt x="2807494" y="207169"/>
                  </a:lnTo>
                  <a:lnTo>
                    <a:pt x="2781300" y="233362"/>
                  </a:lnTo>
                  <a:lnTo>
                    <a:pt x="2733675" y="261937"/>
                  </a:lnTo>
                  <a:lnTo>
                    <a:pt x="2645569" y="271462"/>
                  </a:lnTo>
                  <a:lnTo>
                    <a:pt x="2390775" y="273844"/>
                  </a:lnTo>
                  <a:lnTo>
                    <a:pt x="2093119" y="292894"/>
                  </a:lnTo>
                  <a:lnTo>
                    <a:pt x="17716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D2FA8D40-25CA-401C-A2B0-E4AF8274979D}"/>
                </a:ext>
              </a:extLst>
            </p:cNvPr>
            <p:cNvSpPr/>
            <p:nvPr/>
          </p:nvSpPr>
          <p:spPr>
            <a:xfrm>
              <a:off x="4713288" y="2405063"/>
              <a:ext cx="454025" cy="1216025"/>
            </a:xfrm>
            <a:custGeom>
              <a:avLst/>
              <a:gdLst>
                <a:gd name="connsiteX0" fmla="*/ 411956 w 454819"/>
                <a:gd name="connsiteY0" fmla="*/ 888206 h 1216818"/>
                <a:gd name="connsiteX1" fmla="*/ 409575 w 454819"/>
                <a:gd name="connsiteY1" fmla="*/ 1181100 h 1216818"/>
                <a:gd name="connsiteX2" fmla="*/ 161925 w 454819"/>
                <a:gd name="connsiteY2" fmla="*/ 1216818 h 1216818"/>
                <a:gd name="connsiteX3" fmla="*/ 166687 w 454819"/>
                <a:gd name="connsiteY3" fmla="*/ 907256 h 1216818"/>
                <a:gd name="connsiteX4" fmla="*/ 166687 w 454819"/>
                <a:gd name="connsiteY4" fmla="*/ 647700 h 1216818"/>
                <a:gd name="connsiteX5" fmla="*/ 166687 w 454819"/>
                <a:gd name="connsiteY5" fmla="*/ 283368 h 1216818"/>
                <a:gd name="connsiteX6" fmla="*/ 164306 w 454819"/>
                <a:gd name="connsiteY6" fmla="*/ 180975 h 1216818"/>
                <a:gd name="connsiteX7" fmla="*/ 157162 w 454819"/>
                <a:gd name="connsiteY7" fmla="*/ 150018 h 1216818"/>
                <a:gd name="connsiteX8" fmla="*/ 140494 w 454819"/>
                <a:gd name="connsiteY8" fmla="*/ 133350 h 1216818"/>
                <a:gd name="connsiteX9" fmla="*/ 104775 w 454819"/>
                <a:gd name="connsiteY9" fmla="*/ 114300 h 1216818"/>
                <a:gd name="connsiteX10" fmla="*/ 0 w 454819"/>
                <a:gd name="connsiteY10" fmla="*/ 57150 h 1216818"/>
                <a:gd name="connsiteX11" fmla="*/ 385762 w 454819"/>
                <a:gd name="connsiteY11" fmla="*/ 0 h 1216818"/>
                <a:gd name="connsiteX12" fmla="*/ 450056 w 454819"/>
                <a:gd name="connsiteY12" fmla="*/ 164306 h 1216818"/>
                <a:gd name="connsiteX13" fmla="*/ 454819 w 454819"/>
                <a:gd name="connsiteY13" fmla="*/ 190500 h 1216818"/>
                <a:gd name="connsiteX14" fmla="*/ 442912 w 454819"/>
                <a:gd name="connsiteY14" fmla="*/ 278606 h 1216818"/>
                <a:gd name="connsiteX15" fmla="*/ 411956 w 454819"/>
                <a:gd name="connsiteY15" fmla="*/ 507206 h 1216818"/>
                <a:gd name="connsiteX16" fmla="*/ 411956 w 454819"/>
                <a:gd name="connsiteY16" fmla="*/ 888206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819" h="1216818">
                  <a:moveTo>
                    <a:pt x="411956" y="888206"/>
                  </a:moveTo>
                  <a:cubicBezTo>
                    <a:pt x="411162" y="985837"/>
                    <a:pt x="410369" y="1083469"/>
                    <a:pt x="409575" y="1181100"/>
                  </a:cubicBezTo>
                  <a:lnTo>
                    <a:pt x="161925" y="1216818"/>
                  </a:lnTo>
                  <a:cubicBezTo>
                    <a:pt x="163512" y="1113631"/>
                    <a:pt x="165100" y="1010443"/>
                    <a:pt x="166687" y="907256"/>
                  </a:cubicBezTo>
                  <a:lnTo>
                    <a:pt x="166687" y="647700"/>
                  </a:lnTo>
                  <a:lnTo>
                    <a:pt x="166687" y="283368"/>
                  </a:lnTo>
                  <a:cubicBezTo>
                    <a:pt x="165893" y="249237"/>
                    <a:pt x="165100" y="215106"/>
                    <a:pt x="164306" y="180975"/>
                  </a:cubicBezTo>
                  <a:lnTo>
                    <a:pt x="157162" y="150018"/>
                  </a:lnTo>
                  <a:lnTo>
                    <a:pt x="140494" y="133350"/>
                  </a:lnTo>
                  <a:lnTo>
                    <a:pt x="104775" y="114300"/>
                  </a:lnTo>
                  <a:lnTo>
                    <a:pt x="0" y="57150"/>
                  </a:lnTo>
                  <a:lnTo>
                    <a:pt x="385762" y="0"/>
                  </a:lnTo>
                  <a:lnTo>
                    <a:pt x="450056" y="164306"/>
                  </a:lnTo>
                  <a:lnTo>
                    <a:pt x="454819" y="190500"/>
                  </a:lnTo>
                  <a:lnTo>
                    <a:pt x="442912" y="278606"/>
                  </a:lnTo>
                  <a:lnTo>
                    <a:pt x="411956" y="507206"/>
                  </a:lnTo>
                  <a:lnTo>
                    <a:pt x="411956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20B72C66-8F37-4E43-AA60-3C9C7E37EBE1}"/>
                </a:ext>
              </a:extLst>
            </p:cNvPr>
            <p:cNvSpPr/>
            <p:nvPr/>
          </p:nvSpPr>
          <p:spPr>
            <a:xfrm>
              <a:off x="3573463" y="2760663"/>
              <a:ext cx="2632075" cy="539750"/>
            </a:xfrm>
            <a:custGeom>
              <a:avLst/>
              <a:gdLst>
                <a:gd name="connsiteX0" fmla="*/ 1681163 w 2631282"/>
                <a:gd name="connsiteY0" fmla="*/ 276225 h 540544"/>
                <a:gd name="connsiteX1" fmla="*/ 1526382 w 2631282"/>
                <a:gd name="connsiteY1" fmla="*/ 295275 h 540544"/>
                <a:gd name="connsiteX2" fmla="*/ 1231107 w 2631282"/>
                <a:gd name="connsiteY2" fmla="*/ 347662 h 540544"/>
                <a:gd name="connsiteX3" fmla="*/ 931069 w 2631282"/>
                <a:gd name="connsiteY3" fmla="*/ 402431 h 540544"/>
                <a:gd name="connsiteX4" fmla="*/ 721519 w 2631282"/>
                <a:gd name="connsiteY4" fmla="*/ 445294 h 540544"/>
                <a:gd name="connsiteX5" fmla="*/ 588169 w 2631282"/>
                <a:gd name="connsiteY5" fmla="*/ 466725 h 540544"/>
                <a:gd name="connsiteX6" fmla="*/ 542925 w 2631282"/>
                <a:gd name="connsiteY6" fmla="*/ 483394 h 540544"/>
                <a:gd name="connsiteX7" fmla="*/ 459582 w 2631282"/>
                <a:gd name="connsiteY7" fmla="*/ 523875 h 540544"/>
                <a:gd name="connsiteX8" fmla="*/ 431007 w 2631282"/>
                <a:gd name="connsiteY8" fmla="*/ 540544 h 540544"/>
                <a:gd name="connsiteX9" fmla="*/ 400050 w 2631282"/>
                <a:gd name="connsiteY9" fmla="*/ 533400 h 540544"/>
                <a:gd name="connsiteX10" fmla="*/ 316707 w 2631282"/>
                <a:gd name="connsiteY10" fmla="*/ 502444 h 540544"/>
                <a:gd name="connsiteX11" fmla="*/ 226219 w 2631282"/>
                <a:gd name="connsiteY11" fmla="*/ 459581 h 540544"/>
                <a:gd name="connsiteX12" fmla="*/ 157163 w 2631282"/>
                <a:gd name="connsiteY12" fmla="*/ 416719 h 540544"/>
                <a:gd name="connsiteX13" fmla="*/ 76200 w 2631282"/>
                <a:gd name="connsiteY13" fmla="*/ 350044 h 540544"/>
                <a:gd name="connsiteX14" fmla="*/ 23813 w 2631282"/>
                <a:gd name="connsiteY14" fmla="*/ 297656 h 540544"/>
                <a:gd name="connsiteX15" fmla="*/ 0 w 2631282"/>
                <a:gd name="connsiteY15" fmla="*/ 259556 h 540544"/>
                <a:gd name="connsiteX16" fmla="*/ 0 w 2631282"/>
                <a:gd name="connsiteY16" fmla="*/ 245269 h 540544"/>
                <a:gd name="connsiteX17" fmla="*/ 9525 w 2631282"/>
                <a:gd name="connsiteY17" fmla="*/ 228600 h 540544"/>
                <a:gd name="connsiteX18" fmla="*/ 35719 w 2631282"/>
                <a:gd name="connsiteY18" fmla="*/ 221456 h 540544"/>
                <a:gd name="connsiteX19" fmla="*/ 73819 w 2631282"/>
                <a:gd name="connsiteY19" fmla="*/ 240506 h 540544"/>
                <a:gd name="connsiteX20" fmla="*/ 135732 w 2631282"/>
                <a:gd name="connsiteY20" fmla="*/ 264319 h 540544"/>
                <a:gd name="connsiteX21" fmla="*/ 209550 w 2631282"/>
                <a:gd name="connsiteY21" fmla="*/ 283369 h 540544"/>
                <a:gd name="connsiteX22" fmla="*/ 271463 w 2631282"/>
                <a:gd name="connsiteY22" fmla="*/ 288131 h 540544"/>
                <a:gd name="connsiteX23" fmla="*/ 431007 w 2631282"/>
                <a:gd name="connsiteY23" fmla="*/ 285750 h 540544"/>
                <a:gd name="connsiteX24" fmla="*/ 638175 w 2631282"/>
                <a:gd name="connsiteY24" fmla="*/ 264319 h 540544"/>
                <a:gd name="connsiteX25" fmla="*/ 945357 w 2631282"/>
                <a:gd name="connsiteY25" fmla="*/ 228600 h 540544"/>
                <a:gd name="connsiteX26" fmla="*/ 1300163 w 2631282"/>
                <a:gd name="connsiteY26" fmla="*/ 180975 h 540544"/>
                <a:gd name="connsiteX27" fmla="*/ 1571625 w 2631282"/>
                <a:gd name="connsiteY27" fmla="*/ 135731 h 540544"/>
                <a:gd name="connsiteX28" fmla="*/ 1690688 w 2631282"/>
                <a:gd name="connsiteY28" fmla="*/ 126206 h 540544"/>
                <a:gd name="connsiteX29" fmla="*/ 1790700 w 2631282"/>
                <a:gd name="connsiteY29" fmla="*/ 111919 h 540544"/>
                <a:gd name="connsiteX30" fmla="*/ 1900238 w 2631282"/>
                <a:gd name="connsiteY30" fmla="*/ 90487 h 540544"/>
                <a:gd name="connsiteX31" fmla="*/ 2019300 w 2631282"/>
                <a:gd name="connsiteY31" fmla="*/ 57150 h 540544"/>
                <a:gd name="connsiteX32" fmla="*/ 2219325 w 2631282"/>
                <a:gd name="connsiteY32" fmla="*/ 0 h 540544"/>
                <a:gd name="connsiteX33" fmla="*/ 2271713 w 2631282"/>
                <a:gd name="connsiteY33" fmla="*/ 4762 h 540544"/>
                <a:gd name="connsiteX34" fmla="*/ 2383632 w 2631282"/>
                <a:gd name="connsiteY34" fmla="*/ 33337 h 540544"/>
                <a:gd name="connsiteX35" fmla="*/ 2471738 w 2631282"/>
                <a:gd name="connsiteY35" fmla="*/ 59531 h 540544"/>
                <a:gd name="connsiteX36" fmla="*/ 2557463 w 2631282"/>
                <a:gd name="connsiteY36" fmla="*/ 95250 h 540544"/>
                <a:gd name="connsiteX37" fmla="*/ 2583657 w 2631282"/>
                <a:gd name="connsiteY37" fmla="*/ 109537 h 540544"/>
                <a:gd name="connsiteX38" fmla="*/ 2605088 w 2631282"/>
                <a:gd name="connsiteY38" fmla="*/ 138112 h 540544"/>
                <a:gd name="connsiteX39" fmla="*/ 2628900 w 2631282"/>
                <a:gd name="connsiteY39" fmla="*/ 183356 h 540544"/>
                <a:gd name="connsiteX40" fmla="*/ 2631282 w 2631282"/>
                <a:gd name="connsiteY40" fmla="*/ 219075 h 540544"/>
                <a:gd name="connsiteX41" fmla="*/ 2619375 w 2631282"/>
                <a:gd name="connsiteY41" fmla="*/ 247650 h 540544"/>
                <a:gd name="connsiteX42" fmla="*/ 2593182 w 2631282"/>
                <a:gd name="connsiteY42" fmla="*/ 261937 h 540544"/>
                <a:gd name="connsiteX43" fmla="*/ 2505075 w 2631282"/>
                <a:gd name="connsiteY43" fmla="*/ 266700 h 540544"/>
                <a:gd name="connsiteX44" fmla="*/ 2212182 w 2631282"/>
                <a:gd name="connsiteY44" fmla="*/ 261937 h 540544"/>
                <a:gd name="connsiteX45" fmla="*/ 1885950 w 2631282"/>
                <a:gd name="connsiteY45" fmla="*/ 264319 h 540544"/>
                <a:gd name="connsiteX46" fmla="*/ 1681163 w 2631282"/>
                <a:gd name="connsiteY46" fmla="*/ 2762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31282" h="540544">
                  <a:moveTo>
                    <a:pt x="1681163" y="276225"/>
                  </a:moveTo>
                  <a:lnTo>
                    <a:pt x="1526382" y="295275"/>
                  </a:lnTo>
                  <a:lnTo>
                    <a:pt x="1231107" y="347662"/>
                  </a:lnTo>
                  <a:lnTo>
                    <a:pt x="931069" y="402431"/>
                  </a:lnTo>
                  <a:lnTo>
                    <a:pt x="721519" y="445294"/>
                  </a:lnTo>
                  <a:lnTo>
                    <a:pt x="588169" y="466725"/>
                  </a:lnTo>
                  <a:lnTo>
                    <a:pt x="542925" y="483394"/>
                  </a:lnTo>
                  <a:lnTo>
                    <a:pt x="459582" y="523875"/>
                  </a:lnTo>
                  <a:lnTo>
                    <a:pt x="431007" y="540544"/>
                  </a:lnTo>
                  <a:lnTo>
                    <a:pt x="400050" y="533400"/>
                  </a:lnTo>
                  <a:lnTo>
                    <a:pt x="316707" y="502444"/>
                  </a:lnTo>
                  <a:lnTo>
                    <a:pt x="226219" y="459581"/>
                  </a:lnTo>
                  <a:lnTo>
                    <a:pt x="157163" y="416719"/>
                  </a:lnTo>
                  <a:lnTo>
                    <a:pt x="76200" y="350044"/>
                  </a:lnTo>
                  <a:lnTo>
                    <a:pt x="23813" y="297656"/>
                  </a:lnTo>
                  <a:lnTo>
                    <a:pt x="0" y="259556"/>
                  </a:lnTo>
                  <a:lnTo>
                    <a:pt x="0" y="245269"/>
                  </a:lnTo>
                  <a:lnTo>
                    <a:pt x="9525" y="228600"/>
                  </a:lnTo>
                  <a:lnTo>
                    <a:pt x="35719" y="221456"/>
                  </a:lnTo>
                  <a:lnTo>
                    <a:pt x="73819" y="240506"/>
                  </a:lnTo>
                  <a:lnTo>
                    <a:pt x="135732" y="264319"/>
                  </a:lnTo>
                  <a:lnTo>
                    <a:pt x="209550" y="283369"/>
                  </a:lnTo>
                  <a:lnTo>
                    <a:pt x="271463" y="288131"/>
                  </a:lnTo>
                  <a:lnTo>
                    <a:pt x="431007" y="285750"/>
                  </a:lnTo>
                  <a:lnTo>
                    <a:pt x="638175" y="264319"/>
                  </a:lnTo>
                  <a:lnTo>
                    <a:pt x="945357" y="228600"/>
                  </a:lnTo>
                  <a:lnTo>
                    <a:pt x="1300163" y="180975"/>
                  </a:lnTo>
                  <a:lnTo>
                    <a:pt x="1571625" y="135731"/>
                  </a:lnTo>
                  <a:lnTo>
                    <a:pt x="1690688" y="126206"/>
                  </a:lnTo>
                  <a:lnTo>
                    <a:pt x="1790700" y="111919"/>
                  </a:lnTo>
                  <a:lnTo>
                    <a:pt x="1900238" y="90487"/>
                  </a:lnTo>
                  <a:lnTo>
                    <a:pt x="2019300" y="57150"/>
                  </a:lnTo>
                  <a:lnTo>
                    <a:pt x="2219325" y="0"/>
                  </a:lnTo>
                  <a:lnTo>
                    <a:pt x="2271713" y="4762"/>
                  </a:lnTo>
                  <a:lnTo>
                    <a:pt x="2383632" y="33337"/>
                  </a:lnTo>
                  <a:lnTo>
                    <a:pt x="2471738" y="59531"/>
                  </a:lnTo>
                  <a:lnTo>
                    <a:pt x="2557463" y="95250"/>
                  </a:lnTo>
                  <a:lnTo>
                    <a:pt x="2583657" y="109537"/>
                  </a:lnTo>
                  <a:lnTo>
                    <a:pt x="2605088" y="138112"/>
                  </a:lnTo>
                  <a:lnTo>
                    <a:pt x="2628900" y="183356"/>
                  </a:lnTo>
                  <a:lnTo>
                    <a:pt x="2631282" y="219075"/>
                  </a:lnTo>
                  <a:lnTo>
                    <a:pt x="2619375" y="247650"/>
                  </a:lnTo>
                  <a:lnTo>
                    <a:pt x="2593182" y="261937"/>
                  </a:lnTo>
                  <a:lnTo>
                    <a:pt x="2505075" y="266700"/>
                  </a:lnTo>
                  <a:lnTo>
                    <a:pt x="2212182" y="261937"/>
                  </a:lnTo>
                  <a:lnTo>
                    <a:pt x="1885950" y="264319"/>
                  </a:lnTo>
                  <a:lnTo>
                    <a:pt x="16811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61D2653-101A-40F6-80B2-4595FDFD26DA}"/>
                </a:ext>
              </a:extLst>
            </p:cNvPr>
            <p:cNvSpPr/>
            <p:nvPr/>
          </p:nvSpPr>
          <p:spPr>
            <a:xfrm>
              <a:off x="2879725" y="3362325"/>
              <a:ext cx="4033838" cy="669925"/>
            </a:xfrm>
            <a:custGeom>
              <a:avLst/>
              <a:gdLst>
                <a:gd name="connsiteX0" fmla="*/ 1740420 w 4034918"/>
                <a:gd name="connsiteY0" fmla="*/ 397713 h 669653"/>
                <a:gd name="connsiteX1" fmla="*/ 1342707 w 4034918"/>
                <a:gd name="connsiteY1" fmla="*/ 469097 h 669653"/>
                <a:gd name="connsiteX2" fmla="*/ 1159147 w 4034918"/>
                <a:gd name="connsiteY2" fmla="*/ 499690 h 669653"/>
                <a:gd name="connsiteX3" fmla="*/ 931397 w 4034918"/>
                <a:gd name="connsiteY3" fmla="*/ 554078 h 669653"/>
                <a:gd name="connsiteX4" fmla="*/ 734240 w 4034918"/>
                <a:gd name="connsiteY4" fmla="*/ 601668 h 669653"/>
                <a:gd name="connsiteX5" fmla="*/ 632262 w 4034918"/>
                <a:gd name="connsiteY5" fmla="*/ 625463 h 669653"/>
                <a:gd name="connsiteX6" fmla="*/ 591471 w 4034918"/>
                <a:gd name="connsiteY6" fmla="*/ 645858 h 669653"/>
                <a:gd name="connsiteX7" fmla="*/ 537083 w 4034918"/>
                <a:gd name="connsiteY7" fmla="*/ 669653 h 669653"/>
                <a:gd name="connsiteX8" fmla="*/ 516687 w 4034918"/>
                <a:gd name="connsiteY8" fmla="*/ 669653 h 669653"/>
                <a:gd name="connsiteX9" fmla="*/ 458900 w 4034918"/>
                <a:gd name="connsiteY9" fmla="*/ 649258 h 669653"/>
                <a:gd name="connsiteX10" fmla="*/ 353523 w 4034918"/>
                <a:gd name="connsiteY10" fmla="*/ 605067 h 669653"/>
                <a:gd name="connsiteX11" fmla="*/ 217553 w 4034918"/>
                <a:gd name="connsiteY11" fmla="*/ 540481 h 669653"/>
                <a:gd name="connsiteX12" fmla="*/ 129172 w 4034918"/>
                <a:gd name="connsiteY12" fmla="*/ 482694 h 669653"/>
                <a:gd name="connsiteX13" fmla="*/ 81582 w 4034918"/>
                <a:gd name="connsiteY13" fmla="*/ 448702 h 669653"/>
                <a:gd name="connsiteX14" fmla="*/ 54388 w 4034918"/>
                <a:gd name="connsiteY14" fmla="*/ 418108 h 669653"/>
                <a:gd name="connsiteX15" fmla="*/ 30594 w 4034918"/>
                <a:gd name="connsiteY15" fmla="*/ 377317 h 669653"/>
                <a:gd name="connsiteX16" fmla="*/ 6799 w 4034918"/>
                <a:gd name="connsiteY16" fmla="*/ 336526 h 669653"/>
                <a:gd name="connsiteX17" fmla="*/ 0 w 4034918"/>
                <a:gd name="connsiteY17" fmla="*/ 299134 h 669653"/>
                <a:gd name="connsiteX18" fmla="*/ 6799 w 4034918"/>
                <a:gd name="connsiteY18" fmla="*/ 282138 h 669653"/>
                <a:gd name="connsiteX19" fmla="*/ 30594 w 4034918"/>
                <a:gd name="connsiteY19" fmla="*/ 282138 h 669653"/>
                <a:gd name="connsiteX20" fmla="*/ 71385 w 4034918"/>
                <a:gd name="connsiteY20" fmla="*/ 295735 h 669653"/>
                <a:gd name="connsiteX21" fmla="*/ 125773 w 4034918"/>
                <a:gd name="connsiteY21" fmla="*/ 329728 h 669653"/>
                <a:gd name="connsiteX22" fmla="*/ 176762 w 4034918"/>
                <a:gd name="connsiteY22" fmla="*/ 353522 h 669653"/>
                <a:gd name="connsiteX23" fmla="*/ 231150 w 4034918"/>
                <a:gd name="connsiteY23" fmla="*/ 377317 h 669653"/>
                <a:gd name="connsiteX24" fmla="*/ 288937 w 4034918"/>
                <a:gd name="connsiteY24" fmla="*/ 390914 h 669653"/>
                <a:gd name="connsiteX25" fmla="*/ 339926 w 4034918"/>
                <a:gd name="connsiteY25" fmla="*/ 401112 h 669653"/>
                <a:gd name="connsiteX26" fmla="*/ 390915 w 4034918"/>
                <a:gd name="connsiteY26" fmla="*/ 404511 h 669653"/>
                <a:gd name="connsiteX27" fmla="*/ 465698 w 4034918"/>
                <a:gd name="connsiteY27" fmla="*/ 401112 h 669653"/>
                <a:gd name="connsiteX28" fmla="*/ 625463 w 4034918"/>
                <a:gd name="connsiteY28" fmla="*/ 387515 h 669653"/>
                <a:gd name="connsiteX29" fmla="*/ 897404 w 4034918"/>
                <a:gd name="connsiteY29" fmla="*/ 356922 h 669653"/>
                <a:gd name="connsiteX30" fmla="*/ 1414091 w 4034918"/>
                <a:gd name="connsiteY30" fmla="*/ 278739 h 669653"/>
                <a:gd name="connsiteX31" fmla="*/ 1774412 w 4034918"/>
                <a:gd name="connsiteY31" fmla="*/ 220951 h 669653"/>
                <a:gd name="connsiteX32" fmla="*/ 2005562 w 4034918"/>
                <a:gd name="connsiteY32" fmla="*/ 183560 h 669653"/>
                <a:gd name="connsiteX33" fmla="*/ 2243510 w 4034918"/>
                <a:gd name="connsiteY33" fmla="*/ 156365 h 669653"/>
                <a:gd name="connsiteX34" fmla="*/ 2552842 w 4034918"/>
                <a:gd name="connsiteY34" fmla="*/ 132571 h 669653"/>
                <a:gd name="connsiteX35" fmla="*/ 3018540 w 4034918"/>
                <a:gd name="connsiteY35" fmla="*/ 101977 h 669653"/>
                <a:gd name="connsiteX36" fmla="*/ 3270085 w 4034918"/>
                <a:gd name="connsiteY36" fmla="*/ 88380 h 669653"/>
                <a:gd name="connsiteX37" fmla="*/ 3361865 w 4034918"/>
                <a:gd name="connsiteY37" fmla="*/ 64586 h 669653"/>
                <a:gd name="connsiteX38" fmla="*/ 3477440 w 4034918"/>
                <a:gd name="connsiteY38" fmla="*/ 23794 h 669653"/>
                <a:gd name="connsiteX39" fmla="*/ 3521630 w 4034918"/>
                <a:gd name="connsiteY39" fmla="*/ 0 h 669653"/>
                <a:gd name="connsiteX40" fmla="*/ 3667798 w 4034918"/>
                <a:gd name="connsiteY40" fmla="*/ 40791 h 669653"/>
                <a:gd name="connsiteX41" fmla="*/ 3817365 w 4034918"/>
                <a:gd name="connsiteY41" fmla="*/ 95179 h 669653"/>
                <a:gd name="connsiteX42" fmla="*/ 3946537 w 4034918"/>
                <a:gd name="connsiteY42" fmla="*/ 146168 h 669653"/>
                <a:gd name="connsiteX43" fmla="*/ 3980530 w 4034918"/>
                <a:gd name="connsiteY43" fmla="*/ 163164 h 669653"/>
                <a:gd name="connsiteX44" fmla="*/ 4007724 w 4034918"/>
                <a:gd name="connsiteY44" fmla="*/ 190358 h 669653"/>
                <a:gd name="connsiteX45" fmla="*/ 4024720 w 4034918"/>
                <a:gd name="connsiteY45" fmla="*/ 217552 h 669653"/>
                <a:gd name="connsiteX46" fmla="*/ 4034918 w 4034918"/>
                <a:gd name="connsiteY46" fmla="*/ 241347 h 669653"/>
                <a:gd name="connsiteX47" fmla="*/ 4031518 w 4034918"/>
                <a:gd name="connsiteY47" fmla="*/ 275339 h 669653"/>
                <a:gd name="connsiteX48" fmla="*/ 4000925 w 4034918"/>
                <a:gd name="connsiteY48" fmla="*/ 316131 h 669653"/>
                <a:gd name="connsiteX49" fmla="*/ 3960134 w 4034918"/>
                <a:gd name="connsiteY49" fmla="*/ 333127 h 669653"/>
                <a:gd name="connsiteX50" fmla="*/ 3875153 w 4034918"/>
                <a:gd name="connsiteY50" fmla="*/ 336526 h 669653"/>
                <a:gd name="connsiteX51" fmla="*/ 3569220 w 4034918"/>
                <a:gd name="connsiteY51" fmla="*/ 305933 h 669653"/>
                <a:gd name="connsiteX52" fmla="*/ 3137514 w 4034918"/>
                <a:gd name="connsiteY52" fmla="*/ 292336 h 669653"/>
                <a:gd name="connsiteX53" fmla="*/ 2753398 w 4034918"/>
                <a:gd name="connsiteY53" fmla="*/ 295735 h 669653"/>
                <a:gd name="connsiteX54" fmla="*/ 2379480 w 4034918"/>
                <a:gd name="connsiteY54" fmla="*/ 319530 h 669653"/>
                <a:gd name="connsiteX55" fmla="*/ 1981767 w 4034918"/>
                <a:gd name="connsiteY55" fmla="*/ 360321 h 669653"/>
                <a:gd name="connsiteX56" fmla="*/ 1740420 w 4034918"/>
                <a:gd name="connsiteY56" fmla="*/ 397713 h 66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34918" h="669653">
                  <a:moveTo>
                    <a:pt x="1740420" y="397713"/>
                  </a:moveTo>
                  <a:lnTo>
                    <a:pt x="1342707" y="469097"/>
                  </a:lnTo>
                  <a:lnTo>
                    <a:pt x="1159147" y="499690"/>
                  </a:lnTo>
                  <a:lnTo>
                    <a:pt x="931397" y="554078"/>
                  </a:lnTo>
                  <a:lnTo>
                    <a:pt x="734240" y="601668"/>
                  </a:lnTo>
                  <a:lnTo>
                    <a:pt x="632262" y="625463"/>
                  </a:lnTo>
                  <a:lnTo>
                    <a:pt x="591471" y="645858"/>
                  </a:lnTo>
                  <a:lnTo>
                    <a:pt x="537083" y="669653"/>
                  </a:lnTo>
                  <a:lnTo>
                    <a:pt x="516687" y="669653"/>
                  </a:lnTo>
                  <a:lnTo>
                    <a:pt x="458900" y="649258"/>
                  </a:lnTo>
                  <a:lnTo>
                    <a:pt x="353523" y="605067"/>
                  </a:lnTo>
                  <a:lnTo>
                    <a:pt x="217553" y="540481"/>
                  </a:lnTo>
                  <a:lnTo>
                    <a:pt x="129172" y="482694"/>
                  </a:lnTo>
                  <a:lnTo>
                    <a:pt x="81582" y="448702"/>
                  </a:lnTo>
                  <a:lnTo>
                    <a:pt x="54388" y="418108"/>
                  </a:lnTo>
                  <a:lnTo>
                    <a:pt x="30594" y="377317"/>
                  </a:lnTo>
                  <a:lnTo>
                    <a:pt x="6799" y="336526"/>
                  </a:lnTo>
                  <a:lnTo>
                    <a:pt x="0" y="299134"/>
                  </a:lnTo>
                  <a:lnTo>
                    <a:pt x="6799" y="282138"/>
                  </a:lnTo>
                  <a:lnTo>
                    <a:pt x="30594" y="282138"/>
                  </a:lnTo>
                  <a:lnTo>
                    <a:pt x="71385" y="295735"/>
                  </a:lnTo>
                  <a:lnTo>
                    <a:pt x="125773" y="329728"/>
                  </a:lnTo>
                  <a:lnTo>
                    <a:pt x="176762" y="353522"/>
                  </a:lnTo>
                  <a:lnTo>
                    <a:pt x="231150" y="377317"/>
                  </a:lnTo>
                  <a:lnTo>
                    <a:pt x="288937" y="390914"/>
                  </a:lnTo>
                  <a:lnTo>
                    <a:pt x="339926" y="401112"/>
                  </a:lnTo>
                  <a:lnTo>
                    <a:pt x="390915" y="404511"/>
                  </a:lnTo>
                  <a:lnTo>
                    <a:pt x="465698" y="401112"/>
                  </a:lnTo>
                  <a:lnTo>
                    <a:pt x="625463" y="387515"/>
                  </a:lnTo>
                  <a:lnTo>
                    <a:pt x="897404" y="356922"/>
                  </a:lnTo>
                  <a:lnTo>
                    <a:pt x="1414091" y="278739"/>
                  </a:lnTo>
                  <a:lnTo>
                    <a:pt x="1774412" y="220951"/>
                  </a:lnTo>
                  <a:lnTo>
                    <a:pt x="2005562" y="183560"/>
                  </a:lnTo>
                  <a:lnTo>
                    <a:pt x="2243510" y="156365"/>
                  </a:lnTo>
                  <a:lnTo>
                    <a:pt x="2552842" y="132571"/>
                  </a:lnTo>
                  <a:lnTo>
                    <a:pt x="3018540" y="101977"/>
                  </a:lnTo>
                  <a:lnTo>
                    <a:pt x="3270085" y="88380"/>
                  </a:lnTo>
                  <a:lnTo>
                    <a:pt x="3361865" y="64586"/>
                  </a:lnTo>
                  <a:lnTo>
                    <a:pt x="3477440" y="23794"/>
                  </a:lnTo>
                  <a:lnTo>
                    <a:pt x="3521630" y="0"/>
                  </a:lnTo>
                  <a:lnTo>
                    <a:pt x="3667798" y="40791"/>
                  </a:lnTo>
                  <a:lnTo>
                    <a:pt x="3817365" y="95179"/>
                  </a:lnTo>
                  <a:lnTo>
                    <a:pt x="3946537" y="146168"/>
                  </a:lnTo>
                  <a:lnTo>
                    <a:pt x="3980530" y="163164"/>
                  </a:lnTo>
                  <a:lnTo>
                    <a:pt x="4007724" y="190358"/>
                  </a:lnTo>
                  <a:lnTo>
                    <a:pt x="4024720" y="217552"/>
                  </a:lnTo>
                  <a:lnTo>
                    <a:pt x="4034918" y="241347"/>
                  </a:lnTo>
                  <a:lnTo>
                    <a:pt x="4031518" y="275339"/>
                  </a:lnTo>
                  <a:lnTo>
                    <a:pt x="4000925" y="316131"/>
                  </a:lnTo>
                  <a:lnTo>
                    <a:pt x="3960134" y="333127"/>
                  </a:lnTo>
                  <a:lnTo>
                    <a:pt x="3875153" y="336526"/>
                  </a:lnTo>
                  <a:lnTo>
                    <a:pt x="3569220" y="305933"/>
                  </a:lnTo>
                  <a:lnTo>
                    <a:pt x="3137514" y="292336"/>
                  </a:lnTo>
                  <a:lnTo>
                    <a:pt x="2753398" y="295735"/>
                  </a:lnTo>
                  <a:lnTo>
                    <a:pt x="2379480" y="319530"/>
                  </a:lnTo>
                  <a:lnTo>
                    <a:pt x="1981767" y="360321"/>
                  </a:lnTo>
                  <a:lnTo>
                    <a:pt x="1740420" y="39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4C46C618-A43F-4552-BE85-BCC023900E91}"/>
                </a:ext>
              </a:extLst>
            </p:cNvPr>
            <p:cNvSpPr/>
            <p:nvPr/>
          </p:nvSpPr>
          <p:spPr>
            <a:xfrm>
              <a:off x="2676525" y="3798888"/>
              <a:ext cx="1843088" cy="2139950"/>
            </a:xfrm>
            <a:custGeom>
              <a:avLst/>
              <a:gdLst>
                <a:gd name="connsiteX0" fmla="*/ 888439 w 1843222"/>
                <a:gd name="connsiteY0" fmla="*/ 1450925 h 2140330"/>
                <a:gd name="connsiteX1" fmla="*/ 692290 w 1843222"/>
                <a:gd name="connsiteY1" fmla="*/ 1641304 h 2140330"/>
                <a:gd name="connsiteX2" fmla="*/ 501910 w 1843222"/>
                <a:gd name="connsiteY2" fmla="*/ 1808608 h 2140330"/>
                <a:gd name="connsiteX3" fmla="*/ 331722 w 1843222"/>
                <a:gd name="connsiteY3" fmla="*/ 1941297 h 2140330"/>
                <a:gd name="connsiteX4" fmla="*/ 72113 w 1843222"/>
                <a:gd name="connsiteY4" fmla="*/ 2125907 h 2140330"/>
                <a:gd name="connsiteX5" fmla="*/ 37499 w 1843222"/>
                <a:gd name="connsiteY5" fmla="*/ 2140330 h 2140330"/>
                <a:gd name="connsiteX6" fmla="*/ 14422 w 1843222"/>
                <a:gd name="connsiteY6" fmla="*/ 2137446 h 2140330"/>
                <a:gd name="connsiteX7" fmla="*/ 0 w 1843222"/>
                <a:gd name="connsiteY7" fmla="*/ 2131677 h 2140330"/>
                <a:gd name="connsiteX8" fmla="*/ 0 w 1843222"/>
                <a:gd name="connsiteY8" fmla="*/ 2111485 h 2140330"/>
                <a:gd name="connsiteX9" fmla="*/ 20191 w 1843222"/>
                <a:gd name="connsiteY9" fmla="*/ 2079755 h 2140330"/>
                <a:gd name="connsiteX10" fmla="*/ 147111 w 1843222"/>
                <a:gd name="connsiteY10" fmla="*/ 1964373 h 2140330"/>
                <a:gd name="connsiteX11" fmla="*/ 340376 w 1843222"/>
                <a:gd name="connsiteY11" fmla="*/ 1779762 h 2140330"/>
                <a:gd name="connsiteX12" fmla="*/ 475949 w 1843222"/>
                <a:gd name="connsiteY12" fmla="*/ 1647073 h 2140330"/>
                <a:gd name="connsiteX13" fmla="*/ 623061 w 1843222"/>
                <a:gd name="connsiteY13" fmla="*/ 1497077 h 2140330"/>
                <a:gd name="connsiteX14" fmla="*/ 804787 w 1843222"/>
                <a:gd name="connsiteY14" fmla="*/ 1300928 h 2140330"/>
                <a:gd name="connsiteX15" fmla="*/ 960552 w 1843222"/>
                <a:gd name="connsiteY15" fmla="*/ 1099010 h 2140330"/>
                <a:gd name="connsiteX16" fmla="*/ 1122087 w 1843222"/>
                <a:gd name="connsiteY16" fmla="*/ 862478 h 2140330"/>
                <a:gd name="connsiteX17" fmla="*/ 1263429 w 1843222"/>
                <a:gd name="connsiteY17" fmla="*/ 637483 h 2140330"/>
                <a:gd name="connsiteX18" fmla="*/ 1370157 w 1843222"/>
                <a:gd name="connsiteY18" fmla="*/ 461526 h 2140330"/>
                <a:gd name="connsiteX19" fmla="*/ 1427848 w 1843222"/>
                <a:gd name="connsiteY19" fmla="*/ 349029 h 2140330"/>
                <a:gd name="connsiteX20" fmla="*/ 1448040 w 1843222"/>
                <a:gd name="connsiteY20" fmla="*/ 285569 h 2140330"/>
                <a:gd name="connsiteX21" fmla="*/ 1465347 w 1843222"/>
                <a:gd name="connsiteY21" fmla="*/ 227878 h 2140330"/>
                <a:gd name="connsiteX22" fmla="*/ 1468232 w 1843222"/>
                <a:gd name="connsiteY22" fmla="*/ 181726 h 2140330"/>
                <a:gd name="connsiteX23" fmla="*/ 1462463 w 1843222"/>
                <a:gd name="connsiteY23" fmla="*/ 129804 h 2140330"/>
                <a:gd name="connsiteX24" fmla="*/ 1445155 w 1843222"/>
                <a:gd name="connsiteY24" fmla="*/ 83651 h 2140330"/>
                <a:gd name="connsiteX25" fmla="*/ 1367273 w 1843222"/>
                <a:gd name="connsiteY25" fmla="*/ 0 h 2140330"/>
                <a:gd name="connsiteX26" fmla="*/ 1508615 w 1843222"/>
                <a:gd name="connsiteY26" fmla="*/ 0 h 2140330"/>
                <a:gd name="connsiteX27" fmla="*/ 1658612 w 1843222"/>
                <a:gd name="connsiteY27" fmla="*/ 92305 h 2140330"/>
                <a:gd name="connsiteX28" fmla="*/ 1748032 w 1843222"/>
                <a:gd name="connsiteY28" fmla="*/ 158649 h 2140330"/>
                <a:gd name="connsiteX29" fmla="*/ 1805723 w 1843222"/>
                <a:gd name="connsiteY29" fmla="*/ 199033 h 2140330"/>
                <a:gd name="connsiteX30" fmla="*/ 1834569 w 1843222"/>
                <a:gd name="connsiteY30" fmla="*/ 236532 h 2140330"/>
                <a:gd name="connsiteX31" fmla="*/ 1843222 w 1843222"/>
                <a:gd name="connsiteY31" fmla="*/ 262493 h 2140330"/>
                <a:gd name="connsiteX32" fmla="*/ 1840338 w 1843222"/>
                <a:gd name="connsiteY32" fmla="*/ 288454 h 2140330"/>
                <a:gd name="connsiteX33" fmla="*/ 1820146 w 1843222"/>
                <a:gd name="connsiteY33" fmla="*/ 323068 h 2140330"/>
                <a:gd name="connsiteX34" fmla="*/ 1739379 w 1843222"/>
                <a:gd name="connsiteY34" fmla="*/ 398066 h 2140330"/>
                <a:gd name="connsiteX35" fmla="*/ 1701880 w 1843222"/>
                <a:gd name="connsiteY35" fmla="*/ 441335 h 2140330"/>
                <a:gd name="connsiteX36" fmla="*/ 1592267 w 1843222"/>
                <a:gd name="connsiteY36" fmla="*/ 605754 h 2140330"/>
                <a:gd name="connsiteX37" fmla="*/ 1459578 w 1843222"/>
                <a:gd name="connsiteY37" fmla="*/ 790364 h 2140330"/>
                <a:gd name="connsiteX38" fmla="*/ 1329774 w 1843222"/>
                <a:gd name="connsiteY38" fmla="*/ 957668 h 2140330"/>
                <a:gd name="connsiteX39" fmla="*/ 1188431 w 1843222"/>
                <a:gd name="connsiteY39" fmla="*/ 1136509 h 2140330"/>
                <a:gd name="connsiteX40" fmla="*/ 1026897 w 1843222"/>
                <a:gd name="connsiteY40" fmla="*/ 1315351 h 2140330"/>
                <a:gd name="connsiteX41" fmla="*/ 888439 w 1843222"/>
                <a:gd name="connsiteY41" fmla="*/ 1450925 h 21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222" h="2140330">
                  <a:moveTo>
                    <a:pt x="888439" y="1450925"/>
                  </a:moveTo>
                  <a:lnTo>
                    <a:pt x="692290" y="1641304"/>
                  </a:lnTo>
                  <a:lnTo>
                    <a:pt x="501910" y="1808608"/>
                  </a:lnTo>
                  <a:lnTo>
                    <a:pt x="331722" y="1941297"/>
                  </a:lnTo>
                  <a:lnTo>
                    <a:pt x="72113" y="2125907"/>
                  </a:lnTo>
                  <a:lnTo>
                    <a:pt x="37499" y="2140330"/>
                  </a:lnTo>
                  <a:lnTo>
                    <a:pt x="14422" y="2137446"/>
                  </a:lnTo>
                  <a:lnTo>
                    <a:pt x="0" y="2131677"/>
                  </a:lnTo>
                  <a:lnTo>
                    <a:pt x="0" y="2111485"/>
                  </a:lnTo>
                  <a:lnTo>
                    <a:pt x="20191" y="2079755"/>
                  </a:lnTo>
                  <a:lnTo>
                    <a:pt x="147111" y="1964373"/>
                  </a:lnTo>
                  <a:lnTo>
                    <a:pt x="340376" y="1779762"/>
                  </a:lnTo>
                  <a:lnTo>
                    <a:pt x="475949" y="1647073"/>
                  </a:lnTo>
                  <a:lnTo>
                    <a:pt x="623061" y="1497077"/>
                  </a:lnTo>
                  <a:lnTo>
                    <a:pt x="804787" y="1300928"/>
                  </a:lnTo>
                  <a:lnTo>
                    <a:pt x="960552" y="1099010"/>
                  </a:lnTo>
                  <a:lnTo>
                    <a:pt x="1122087" y="862478"/>
                  </a:lnTo>
                  <a:lnTo>
                    <a:pt x="1263429" y="637483"/>
                  </a:lnTo>
                  <a:lnTo>
                    <a:pt x="1370157" y="461526"/>
                  </a:lnTo>
                  <a:lnTo>
                    <a:pt x="1427848" y="349029"/>
                  </a:lnTo>
                  <a:lnTo>
                    <a:pt x="1448040" y="285569"/>
                  </a:lnTo>
                  <a:lnTo>
                    <a:pt x="1465347" y="227878"/>
                  </a:lnTo>
                  <a:lnTo>
                    <a:pt x="1468232" y="181726"/>
                  </a:lnTo>
                  <a:lnTo>
                    <a:pt x="1462463" y="129804"/>
                  </a:lnTo>
                  <a:lnTo>
                    <a:pt x="1445155" y="83651"/>
                  </a:lnTo>
                  <a:lnTo>
                    <a:pt x="1367273" y="0"/>
                  </a:lnTo>
                  <a:lnTo>
                    <a:pt x="1508615" y="0"/>
                  </a:lnTo>
                  <a:lnTo>
                    <a:pt x="1658612" y="92305"/>
                  </a:lnTo>
                  <a:lnTo>
                    <a:pt x="1748032" y="158649"/>
                  </a:lnTo>
                  <a:lnTo>
                    <a:pt x="1805723" y="199033"/>
                  </a:lnTo>
                  <a:lnTo>
                    <a:pt x="1834569" y="236532"/>
                  </a:lnTo>
                  <a:lnTo>
                    <a:pt x="1843222" y="262493"/>
                  </a:lnTo>
                  <a:lnTo>
                    <a:pt x="1840338" y="288454"/>
                  </a:lnTo>
                  <a:lnTo>
                    <a:pt x="1820146" y="323068"/>
                  </a:lnTo>
                  <a:lnTo>
                    <a:pt x="1739379" y="398066"/>
                  </a:lnTo>
                  <a:lnTo>
                    <a:pt x="1701880" y="441335"/>
                  </a:lnTo>
                  <a:lnTo>
                    <a:pt x="1592267" y="605754"/>
                  </a:lnTo>
                  <a:lnTo>
                    <a:pt x="1459578" y="790364"/>
                  </a:lnTo>
                  <a:lnTo>
                    <a:pt x="1329774" y="957668"/>
                  </a:lnTo>
                  <a:lnTo>
                    <a:pt x="1188431" y="1136509"/>
                  </a:lnTo>
                  <a:lnTo>
                    <a:pt x="1026897" y="1315351"/>
                  </a:lnTo>
                  <a:lnTo>
                    <a:pt x="888439" y="14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AFEEDD62-3EE5-4869-88C3-37FD1097C0D8}"/>
                </a:ext>
              </a:extLst>
            </p:cNvPr>
            <p:cNvSpPr/>
            <p:nvPr/>
          </p:nvSpPr>
          <p:spPr>
            <a:xfrm>
              <a:off x="5170488" y="4608513"/>
              <a:ext cx="361950" cy="1120775"/>
            </a:xfrm>
            <a:custGeom>
              <a:avLst/>
              <a:gdLst>
                <a:gd name="connsiteX0" fmla="*/ 69056 w 361950"/>
                <a:gd name="connsiteY0" fmla="*/ 685800 h 1121569"/>
                <a:gd name="connsiteX1" fmla="*/ 66675 w 361950"/>
                <a:gd name="connsiteY1" fmla="*/ 419100 h 1121569"/>
                <a:gd name="connsiteX2" fmla="*/ 69056 w 361950"/>
                <a:gd name="connsiteY2" fmla="*/ 257175 h 1121569"/>
                <a:gd name="connsiteX3" fmla="*/ 66675 w 361950"/>
                <a:gd name="connsiteY3" fmla="*/ 204787 h 1121569"/>
                <a:gd name="connsiteX4" fmla="*/ 61912 w 361950"/>
                <a:gd name="connsiteY4" fmla="*/ 164306 h 1121569"/>
                <a:gd name="connsiteX5" fmla="*/ 52387 w 361950"/>
                <a:gd name="connsiteY5" fmla="*/ 123825 h 1121569"/>
                <a:gd name="connsiteX6" fmla="*/ 0 w 361950"/>
                <a:gd name="connsiteY6" fmla="*/ 19050 h 1121569"/>
                <a:gd name="connsiteX7" fmla="*/ 221456 w 361950"/>
                <a:gd name="connsiteY7" fmla="*/ 0 h 1121569"/>
                <a:gd name="connsiteX8" fmla="*/ 316706 w 361950"/>
                <a:gd name="connsiteY8" fmla="*/ 64294 h 1121569"/>
                <a:gd name="connsiteX9" fmla="*/ 340519 w 361950"/>
                <a:gd name="connsiteY9" fmla="*/ 80962 h 1121569"/>
                <a:gd name="connsiteX10" fmla="*/ 354806 w 361950"/>
                <a:gd name="connsiteY10" fmla="*/ 95250 h 1121569"/>
                <a:gd name="connsiteX11" fmla="*/ 361950 w 361950"/>
                <a:gd name="connsiteY11" fmla="*/ 111919 h 1121569"/>
                <a:gd name="connsiteX12" fmla="*/ 361950 w 361950"/>
                <a:gd name="connsiteY12" fmla="*/ 140494 h 1121569"/>
                <a:gd name="connsiteX13" fmla="*/ 350044 w 361950"/>
                <a:gd name="connsiteY13" fmla="*/ 197644 h 1121569"/>
                <a:gd name="connsiteX14" fmla="*/ 330994 w 361950"/>
                <a:gd name="connsiteY14" fmla="*/ 269081 h 1121569"/>
                <a:gd name="connsiteX15" fmla="*/ 321469 w 361950"/>
                <a:gd name="connsiteY15" fmla="*/ 473869 h 1121569"/>
                <a:gd name="connsiteX16" fmla="*/ 302419 w 361950"/>
                <a:gd name="connsiteY16" fmla="*/ 771525 h 1121569"/>
                <a:gd name="connsiteX17" fmla="*/ 280987 w 361950"/>
                <a:gd name="connsiteY17" fmla="*/ 1088231 h 1121569"/>
                <a:gd name="connsiteX18" fmla="*/ 69056 w 361950"/>
                <a:gd name="connsiteY18" fmla="*/ 1121569 h 1121569"/>
                <a:gd name="connsiteX19" fmla="*/ 69056 w 361950"/>
                <a:gd name="connsiteY19" fmla="*/ 685800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950" h="1121569">
                  <a:moveTo>
                    <a:pt x="69056" y="685800"/>
                  </a:moveTo>
                  <a:cubicBezTo>
                    <a:pt x="68262" y="596900"/>
                    <a:pt x="67469" y="508000"/>
                    <a:pt x="66675" y="419100"/>
                  </a:cubicBezTo>
                  <a:cubicBezTo>
                    <a:pt x="67469" y="365125"/>
                    <a:pt x="68262" y="311150"/>
                    <a:pt x="69056" y="257175"/>
                  </a:cubicBezTo>
                  <a:lnTo>
                    <a:pt x="66675" y="204787"/>
                  </a:lnTo>
                  <a:lnTo>
                    <a:pt x="61912" y="164306"/>
                  </a:lnTo>
                  <a:lnTo>
                    <a:pt x="52387" y="123825"/>
                  </a:lnTo>
                  <a:lnTo>
                    <a:pt x="0" y="19050"/>
                  </a:lnTo>
                  <a:lnTo>
                    <a:pt x="221456" y="0"/>
                  </a:lnTo>
                  <a:lnTo>
                    <a:pt x="316706" y="64294"/>
                  </a:lnTo>
                  <a:lnTo>
                    <a:pt x="340519" y="80962"/>
                  </a:lnTo>
                  <a:lnTo>
                    <a:pt x="354806" y="95250"/>
                  </a:lnTo>
                  <a:lnTo>
                    <a:pt x="361950" y="111919"/>
                  </a:lnTo>
                  <a:lnTo>
                    <a:pt x="361950" y="140494"/>
                  </a:lnTo>
                  <a:lnTo>
                    <a:pt x="350044" y="197644"/>
                  </a:lnTo>
                  <a:lnTo>
                    <a:pt x="330994" y="269081"/>
                  </a:lnTo>
                  <a:lnTo>
                    <a:pt x="321469" y="473869"/>
                  </a:lnTo>
                  <a:lnTo>
                    <a:pt x="302419" y="771525"/>
                  </a:lnTo>
                  <a:lnTo>
                    <a:pt x="280987" y="1088231"/>
                  </a:lnTo>
                  <a:lnTo>
                    <a:pt x="69056" y="1121569"/>
                  </a:lnTo>
                  <a:lnTo>
                    <a:pt x="690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346EAF35-49C6-4080-91BA-D0749622DE0D}"/>
                </a:ext>
              </a:extLst>
            </p:cNvPr>
            <p:cNvSpPr/>
            <p:nvPr/>
          </p:nvSpPr>
          <p:spPr>
            <a:xfrm>
              <a:off x="3657600" y="5462588"/>
              <a:ext cx="3386138" cy="557212"/>
            </a:xfrm>
            <a:custGeom>
              <a:avLst/>
              <a:gdLst>
                <a:gd name="connsiteX0" fmla="*/ 2036487 w 3386453"/>
                <a:gd name="connsiteY0" fmla="*/ 297108 h 556716"/>
                <a:gd name="connsiteX1" fmla="*/ 1710534 w 3386453"/>
                <a:gd name="connsiteY1" fmla="*/ 323068 h 556716"/>
                <a:gd name="connsiteX2" fmla="*/ 1427849 w 3386453"/>
                <a:gd name="connsiteY2" fmla="*/ 354798 h 556716"/>
                <a:gd name="connsiteX3" fmla="*/ 1148048 w 3386453"/>
                <a:gd name="connsiteY3" fmla="*/ 395182 h 556716"/>
                <a:gd name="connsiteX4" fmla="*/ 905746 w 3386453"/>
                <a:gd name="connsiteY4" fmla="*/ 438450 h 556716"/>
                <a:gd name="connsiteX5" fmla="*/ 680752 w 3386453"/>
                <a:gd name="connsiteY5" fmla="*/ 481718 h 556716"/>
                <a:gd name="connsiteX6" fmla="*/ 594216 w 3386453"/>
                <a:gd name="connsiteY6" fmla="*/ 507679 h 556716"/>
                <a:gd name="connsiteX7" fmla="*/ 510564 w 3386453"/>
                <a:gd name="connsiteY7" fmla="*/ 539409 h 556716"/>
                <a:gd name="connsiteX8" fmla="*/ 470180 w 3386453"/>
                <a:gd name="connsiteY8" fmla="*/ 556716 h 556716"/>
                <a:gd name="connsiteX9" fmla="*/ 432681 w 3386453"/>
                <a:gd name="connsiteY9" fmla="*/ 548063 h 556716"/>
                <a:gd name="connsiteX10" fmla="*/ 374991 w 3386453"/>
                <a:gd name="connsiteY10" fmla="*/ 527871 h 556716"/>
                <a:gd name="connsiteX11" fmla="*/ 297108 w 3386453"/>
                <a:gd name="connsiteY11" fmla="*/ 496141 h 556716"/>
                <a:gd name="connsiteX12" fmla="*/ 219225 w 3386453"/>
                <a:gd name="connsiteY12" fmla="*/ 449988 h 556716"/>
                <a:gd name="connsiteX13" fmla="*/ 149996 w 3386453"/>
                <a:gd name="connsiteY13" fmla="*/ 403836 h 556716"/>
                <a:gd name="connsiteX14" fmla="*/ 77883 w 3386453"/>
                <a:gd name="connsiteY14" fmla="*/ 351914 h 556716"/>
                <a:gd name="connsiteX15" fmla="*/ 17307 w 3386453"/>
                <a:gd name="connsiteY15" fmla="*/ 297108 h 556716"/>
                <a:gd name="connsiteX16" fmla="*/ 0 w 3386453"/>
                <a:gd name="connsiteY16" fmla="*/ 268262 h 556716"/>
                <a:gd name="connsiteX17" fmla="*/ 0 w 3386453"/>
                <a:gd name="connsiteY17" fmla="*/ 248070 h 556716"/>
                <a:gd name="connsiteX18" fmla="*/ 11538 w 3386453"/>
                <a:gd name="connsiteY18" fmla="*/ 236532 h 556716"/>
                <a:gd name="connsiteX19" fmla="*/ 46153 w 3386453"/>
                <a:gd name="connsiteY19" fmla="*/ 242301 h 556716"/>
                <a:gd name="connsiteX20" fmla="*/ 115382 w 3386453"/>
                <a:gd name="connsiteY20" fmla="*/ 268262 h 556716"/>
                <a:gd name="connsiteX21" fmla="*/ 193264 w 3386453"/>
                <a:gd name="connsiteY21" fmla="*/ 285569 h 556716"/>
                <a:gd name="connsiteX22" fmla="*/ 271147 w 3386453"/>
                <a:gd name="connsiteY22" fmla="*/ 299992 h 556716"/>
                <a:gd name="connsiteX23" fmla="*/ 331722 w 3386453"/>
                <a:gd name="connsiteY23" fmla="*/ 305761 h 556716"/>
                <a:gd name="connsiteX24" fmla="*/ 406721 w 3386453"/>
                <a:gd name="connsiteY24" fmla="*/ 308646 h 556716"/>
                <a:gd name="connsiteX25" fmla="*/ 672098 w 3386453"/>
                <a:gd name="connsiteY25" fmla="*/ 276916 h 556716"/>
                <a:gd name="connsiteX26" fmla="*/ 1047089 w 3386453"/>
                <a:gd name="connsiteY26" fmla="*/ 233648 h 556716"/>
                <a:gd name="connsiteX27" fmla="*/ 1589383 w 3386453"/>
                <a:gd name="connsiteY27" fmla="*/ 175957 h 556716"/>
                <a:gd name="connsiteX28" fmla="*/ 1823031 w 3386453"/>
                <a:gd name="connsiteY28" fmla="*/ 152880 h 556716"/>
                <a:gd name="connsiteX29" fmla="*/ 2022064 w 3386453"/>
                <a:gd name="connsiteY29" fmla="*/ 132689 h 556716"/>
                <a:gd name="connsiteX30" fmla="*/ 2275904 w 3386453"/>
                <a:gd name="connsiteY30" fmla="*/ 106728 h 556716"/>
                <a:gd name="connsiteX31" fmla="*/ 2538397 w 3386453"/>
                <a:gd name="connsiteY31" fmla="*/ 74998 h 556716"/>
                <a:gd name="connsiteX32" fmla="*/ 2671086 w 3386453"/>
                <a:gd name="connsiteY32" fmla="*/ 57691 h 556716"/>
                <a:gd name="connsiteX33" fmla="*/ 2763392 w 3386453"/>
                <a:gd name="connsiteY33" fmla="*/ 40383 h 556716"/>
                <a:gd name="connsiteX34" fmla="*/ 2849928 w 3386453"/>
                <a:gd name="connsiteY34" fmla="*/ 14422 h 556716"/>
                <a:gd name="connsiteX35" fmla="*/ 2893196 w 3386453"/>
                <a:gd name="connsiteY35" fmla="*/ 0 h 556716"/>
                <a:gd name="connsiteX36" fmla="*/ 2959541 w 3386453"/>
                <a:gd name="connsiteY36" fmla="*/ 11538 h 556716"/>
                <a:gd name="connsiteX37" fmla="*/ 3072038 w 3386453"/>
                <a:gd name="connsiteY37" fmla="*/ 51921 h 556716"/>
                <a:gd name="connsiteX38" fmla="*/ 3193189 w 3386453"/>
                <a:gd name="connsiteY38" fmla="*/ 100959 h 556716"/>
                <a:gd name="connsiteX39" fmla="*/ 3273956 w 3386453"/>
                <a:gd name="connsiteY39" fmla="*/ 144227 h 556716"/>
                <a:gd name="connsiteX40" fmla="*/ 3343185 w 3386453"/>
                <a:gd name="connsiteY40" fmla="*/ 184610 h 556716"/>
                <a:gd name="connsiteX41" fmla="*/ 3369146 w 3386453"/>
                <a:gd name="connsiteY41" fmla="*/ 201918 h 556716"/>
                <a:gd name="connsiteX42" fmla="*/ 3380684 w 3386453"/>
                <a:gd name="connsiteY42" fmla="*/ 222109 h 556716"/>
                <a:gd name="connsiteX43" fmla="*/ 3386453 w 3386453"/>
                <a:gd name="connsiteY43" fmla="*/ 245186 h 556716"/>
                <a:gd name="connsiteX44" fmla="*/ 3386453 w 3386453"/>
                <a:gd name="connsiteY44" fmla="*/ 271147 h 556716"/>
                <a:gd name="connsiteX45" fmla="*/ 3377799 w 3386453"/>
                <a:gd name="connsiteY45" fmla="*/ 288454 h 556716"/>
                <a:gd name="connsiteX46" fmla="*/ 3348954 w 3386453"/>
                <a:gd name="connsiteY46" fmla="*/ 308646 h 556716"/>
                <a:gd name="connsiteX47" fmla="*/ 3308570 w 3386453"/>
                <a:gd name="connsiteY47" fmla="*/ 328838 h 556716"/>
                <a:gd name="connsiteX48" fmla="*/ 3262418 w 3386453"/>
                <a:gd name="connsiteY48" fmla="*/ 325953 h 556716"/>
                <a:gd name="connsiteX49" fmla="*/ 3089345 w 3386453"/>
                <a:gd name="connsiteY49" fmla="*/ 302877 h 556716"/>
                <a:gd name="connsiteX50" fmla="*/ 2815314 w 3386453"/>
                <a:gd name="connsiteY50" fmla="*/ 285569 h 556716"/>
                <a:gd name="connsiteX51" fmla="*/ 2555705 w 3386453"/>
                <a:gd name="connsiteY51" fmla="*/ 285569 h 556716"/>
                <a:gd name="connsiteX52" fmla="*/ 2036487 w 3386453"/>
                <a:gd name="connsiteY52" fmla="*/ 297108 h 55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86453" h="556716">
                  <a:moveTo>
                    <a:pt x="2036487" y="297108"/>
                  </a:moveTo>
                  <a:lnTo>
                    <a:pt x="1710534" y="323068"/>
                  </a:lnTo>
                  <a:lnTo>
                    <a:pt x="1427849" y="354798"/>
                  </a:lnTo>
                  <a:lnTo>
                    <a:pt x="1148048" y="395182"/>
                  </a:lnTo>
                  <a:lnTo>
                    <a:pt x="905746" y="438450"/>
                  </a:lnTo>
                  <a:lnTo>
                    <a:pt x="680752" y="481718"/>
                  </a:lnTo>
                  <a:lnTo>
                    <a:pt x="594216" y="507679"/>
                  </a:lnTo>
                  <a:lnTo>
                    <a:pt x="510564" y="539409"/>
                  </a:lnTo>
                  <a:lnTo>
                    <a:pt x="470180" y="556716"/>
                  </a:lnTo>
                  <a:lnTo>
                    <a:pt x="432681" y="548063"/>
                  </a:lnTo>
                  <a:lnTo>
                    <a:pt x="374991" y="527871"/>
                  </a:lnTo>
                  <a:lnTo>
                    <a:pt x="297108" y="496141"/>
                  </a:lnTo>
                  <a:lnTo>
                    <a:pt x="219225" y="449988"/>
                  </a:lnTo>
                  <a:lnTo>
                    <a:pt x="149996" y="403836"/>
                  </a:lnTo>
                  <a:lnTo>
                    <a:pt x="77883" y="351914"/>
                  </a:lnTo>
                  <a:lnTo>
                    <a:pt x="17307" y="297108"/>
                  </a:lnTo>
                  <a:lnTo>
                    <a:pt x="0" y="268262"/>
                  </a:lnTo>
                  <a:lnTo>
                    <a:pt x="0" y="248070"/>
                  </a:lnTo>
                  <a:lnTo>
                    <a:pt x="11538" y="236532"/>
                  </a:lnTo>
                  <a:lnTo>
                    <a:pt x="46153" y="242301"/>
                  </a:lnTo>
                  <a:lnTo>
                    <a:pt x="115382" y="268262"/>
                  </a:lnTo>
                  <a:lnTo>
                    <a:pt x="193264" y="285569"/>
                  </a:lnTo>
                  <a:lnTo>
                    <a:pt x="271147" y="299992"/>
                  </a:lnTo>
                  <a:lnTo>
                    <a:pt x="331722" y="305761"/>
                  </a:lnTo>
                  <a:lnTo>
                    <a:pt x="406721" y="308646"/>
                  </a:lnTo>
                  <a:lnTo>
                    <a:pt x="672098" y="276916"/>
                  </a:lnTo>
                  <a:lnTo>
                    <a:pt x="1047089" y="233648"/>
                  </a:lnTo>
                  <a:lnTo>
                    <a:pt x="1589383" y="175957"/>
                  </a:lnTo>
                  <a:lnTo>
                    <a:pt x="1823031" y="152880"/>
                  </a:lnTo>
                  <a:lnTo>
                    <a:pt x="2022064" y="132689"/>
                  </a:lnTo>
                  <a:lnTo>
                    <a:pt x="2275904" y="106728"/>
                  </a:lnTo>
                  <a:lnTo>
                    <a:pt x="2538397" y="74998"/>
                  </a:lnTo>
                  <a:lnTo>
                    <a:pt x="2671086" y="57691"/>
                  </a:lnTo>
                  <a:lnTo>
                    <a:pt x="2763392" y="40383"/>
                  </a:lnTo>
                  <a:lnTo>
                    <a:pt x="2849928" y="14422"/>
                  </a:lnTo>
                  <a:lnTo>
                    <a:pt x="2893196" y="0"/>
                  </a:lnTo>
                  <a:lnTo>
                    <a:pt x="2959541" y="11538"/>
                  </a:lnTo>
                  <a:lnTo>
                    <a:pt x="3072038" y="51921"/>
                  </a:lnTo>
                  <a:lnTo>
                    <a:pt x="3193189" y="100959"/>
                  </a:lnTo>
                  <a:lnTo>
                    <a:pt x="3273956" y="144227"/>
                  </a:lnTo>
                  <a:lnTo>
                    <a:pt x="3343185" y="184610"/>
                  </a:lnTo>
                  <a:lnTo>
                    <a:pt x="3369146" y="201918"/>
                  </a:lnTo>
                  <a:lnTo>
                    <a:pt x="3380684" y="222109"/>
                  </a:lnTo>
                  <a:lnTo>
                    <a:pt x="3386453" y="245186"/>
                  </a:lnTo>
                  <a:lnTo>
                    <a:pt x="3386453" y="271147"/>
                  </a:lnTo>
                  <a:lnTo>
                    <a:pt x="3377799" y="288454"/>
                  </a:lnTo>
                  <a:lnTo>
                    <a:pt x="3348954" y="308646"/>
                  </a:lnTo>
                  <a:lnTo>
                    <a:pt x="3308570" y="328838"/>
                  </a:lnTo>
                  <a:lnTo>
                    <a:pt x="3262418" y="325953"/>
                  </a:lnTo>
                  <a:lnTo>
                    <a:pt x="3089345" y="302877"/>
                  </a:lnTo>
                  <a:lnTo>
                    <a:pt x="2815314" y="285569"/>
                  </a:lnTo>
                  <a:lnTo>
                    <a:pt x="2555705" y="285569"/>
                  </a:lnTo>
                  <a:lnTo>
                    <a:pt x="2036487" y="297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9422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D2891FE-ABD8-5C41-A17F-6AB2F2FCCEC2}"/>
              </a:ext>
            </a:extLst>
          </p:cNvPr>
          <p:cNvSpPr/>
          <p:nvPr/>
        </p:nvSpPr>
        <p:spPr>
          <a:xfrm>
            <a:off x="3995738" y="2601913"/>
            <a:ext cx="1955800" cy="454025"/>
          </a:xfrm>
          <a:custGeom>
            <a:avLst/>
            <a:gdLst>
              <a:gd name="connsiteX0" fmla="*/ 1304925 w 1955006"/>
              <a:gd name="connsiteY0" fmla="*/ 280988 h 452438"/>
              <a:gd name="connsiteX1" fmla="*/ 1090612 w 1955006"/>
              <a:gd name="connsiteY1" fmla="*/ 316707 h 452438"/>
              <a:gd name="connsiteX2" fmla="*/ 823912 w 1955006"/>
              <a:gd name="connsiteY2" fmla="*/ 359569 h 452438"/>
              <a:gd name="connsiteX3" fmla="*/ 664368 w 1955006"/>
              <a:gd name="connsiteY3" fmla="*/ 404813 h 452438"/>
              <a:gd name="connsiteX4" fmla="*/ 538162 w 1955006"/>
              <a:gd name="connsiteY4" fmla="*/ 438150 h 452438"/>
              <a:gd name="connsiteX5" fmla="*/ 492918 w 1955006"/>
              <a:gd name="connsiteY5" fmla="*/ 447675 h 452438"/>
              <a:gd name="connsiteX6" fmla="*/ 454818 w 1955006"/>
              <a:gd name="connsiteY6" fmla="*/ 452438 h 452438"/>
              <a:gd name="connsiteX7" fmla="*/ 402431 w 1955006"/>
              <a:gd name="connsiteY7" fmla="*/ 450057 h 452438"/>
              <a:gd name="connsiteX8" fmla="*/ 352425 w 1955006"/>
              <a:gd name="connsiteY8" fmla="*/ 442913 h 452438"/>
              <a:gd name="connsiteX9" fmla="*/ 292893 w 1955006"/>
              <a:gd name="connsiteY9" fmla="*/ 426244 h 452438"/>
              <a:gd name="connsiteX10" fmla="*/ 238125 w 1955006"/>
              <a:gd name="connsiteY10" fmla="*/ 404813 h 452438"/>
              <a:gd name="connsiteX11" fmla="*/ 171450 w 1955006"/>
              <a:gd name="connsiteY11" fmla="*/ 366713 h 452438"/>
              <a:gd name="connsiteX12" fmla="*/ 107156 w 1955006"/>
              <a:gd name="connsiteY12" fmla="*/ 319088 h 452438"/>
              <a:gd name="connsiteX13" fmla="*/ 45243 w 1955006"/>
              <a:gd name="connsiteY13" fmla="*/ 264319 h 452438"/>
              <a:gd name="connsiteX14" fmla="*/ 16668 w 1955006"/>
              <a:gd name="connsiteY14" fmla="*/ 235744 h 452438"/>
              <a:gd name="connsiteX15" fmla="*/ 4762 w 1955006"/>
              <a:gd name="connsiteY15" fmla="*/ 216694 h 452438"/>
              <a:gd name="connsiteX16" fmla="*/ 0 w 1955006"/>
              <a:gd name="connsiteY16" fmla="*/ 195263 h 452438"/>
              <a:gd name="connsiteX17" fmla="*/ 2381 w 1955006"/>
              <a:gd name="connsiteY17" fmla="*/ 176213 h 452438"/>
              <a:gd name="connsiteX18" fmla="*/ 11906 w 1955006"/>
              <a:gd name="connsiteY18" fmla="*/ 166688 h 452438"/>
              <a:gd name="connsiteX19" fmla="*/ 30956 w 1955006"/>
              <a:gd name="connsiteY19" fmla="*/ 166688 h 452438"/>
              <a:gd name="connsiteX20" fmla="*/ 54768 w 1955006"/>
              <a:gd name="connsiteY20" fmla="*/ 176213 h 452438"/>
              <a:gd name="connsiteX21" fmla="*/ 85725 w 1955006"/>
              <a:gd name="connsiteY21" fmla="*/ 195263 h 452438"/>
              <a:gd name="connsiteX22" fmla="*/ 126206 w 1955006"/>
              <a:gd name="connsiteY22" fmla="*/ 214313 h 452438"/>
              <a:gd name="connsiteX23" fmla="*/ 176212 w 1955006"/>
              <a:gd name="connsiteY23" fmla="*/ 230982 h 452438"/>
              <a:gd name="connsiteX24" fmla="*/ 240506 w 1955006"/>
              <a:gd name="connsiteY24" fmla="*/ 240507 h 452438"/>
              <a:gd name="connsiteX25" fmla="*/ 330993 w 1955006"/>
              <a:gd name="connsiteY25" fmla="*/ 245269 h 452438"/>
              <a:gd name="connsiteX26" fmla="*/ 385762 w 1955006"/>
              <a:gd name="connsiteY26" fmla="*/ 247650 h 452438"/>
              <a:gd name="connsiteX27" fmla="*/ 457200 w 1955006"/>
              <a:gd name="connsiteY27" fmla="*/ 242888 h 452438"/>
              <a:gd name="connsiteX28" fmla="*/ 645318 w 1955006"/>
              <a:gd name="connsiteY28" fmla="*/ 207169 h 452438"/>
              <a:gd name="connsiteX29" fmla="*/ 847725 w 1955006"/>
              <a:gd name="connsiteY29" fmla="*/ 154782 h 452438"/>
              <a:gd name="connsiteX30" fmla="*/ 1119187 w 1955006"/>
              <a:gd name="connsiteY30" fmla="*/ 109538 h 452438"/>
              <a:gd name="connsiteX31" fmla="*/ 1328737 w 1955006"/>
              <a:gd name="connsiteY31" fmla="*/ 66675 h 452438"/>
              <a:gd name="connsiteX32" fmla="*/ 1431131 w 1955006"/>
              <a:gd name="connsiteY32" fmla="*/ 50007 h 452438"/>
              <a:gd name="connsiteX33" fmla="*/ 1509712 w 1955006"/>
              <a:gd name="connsiteY33" fmla="*/ 38100 h 452438"/>
              <a:gd name="connsiteX34" fmla="*/ 1557337 w 1955006"/>
              <a:gd name="connsiteY34" fmla="*/ 26194 h 452438"/>
              <a:gd name="connsiteX35" fmla="*/ 1626393 w 1955006"/>
              <a:gd name="connsiteY35" fmla="*/ 0 h 452438"/>
              <a:gd name="connsiteX36" fmla="*/ 1666875 w 1955006"/>
              <a:gd name="connsiteY36" fmla="*/ 4763 h 452438"/>
              <a:gd name="connsiteX37" fmla="*/ 1731168 w 1955006"/>
              <a:gd name="connsiteY37" fmla="*/ 23813 h 452438"/>
              <a:gd name="connsiteX38" fmla="*/ 1795462 w 1955006"/>
              <a:gd name="connsiteY38" fmla="*/ 54769 h 452438"/>
              <a:gd name="connsiteX39" fmla="*/ 1864518 w 1955006"/>
              <a:gd name="connsiteY39" fmla="*/ 85725 h 452438"/>
              <a:gd name="connsiteX40" fmla="*/ 1897856 w 1955006"/>
              <a:gd name="connsiteY40" fmla="*/ 114300 h 452438"/>
              <a:gd name="connsiteX41" fmla="*/ 1931193 w 1955006"/>
              <a:gd name="connsiteY41" fmla="*/ 154782 h 452438"/>
              <a:gd name="connsiteX42" fmla="*/ 1945481 w 1955006"/>
              <a:gd name="connsiteY42" fmla="*/ 180975 h 452438"/>
              <a:gd name="connsiteX43" fmla="*/ 1955006 w 1955006"/>
              <a:gd name="connsiteY43" fmla="*/ 207169 h 452438"/>
              <a:gd name="connsiteX44" fmla="*/ 1955006 w 1955006"/>
              <a:gd name="connsiteY44" fmla="*/ 223838 h 452438"/>
              <a:gd name="connsiteX45" fmla="*/ 1945481 w 1955006"/>
              <a:gd name="connsiteY45" fmla="*/ 247650 h 452438"/>
              <a:gd name="connsiteX46" fmla="*/ 1919287 w 1955006"/>
              <a:gd name="connsiteY46" fmla="*/ 271463 h 452438"/>
              <a:gd name="connsiteX47" fmla="*/ 1874043 w 1955006"/>
              <a:gd name="connsiteY47" fmla="*/ 292894 h 452438"/>
              <a:gd name="connsiteX48" fmla="*/ 1831181 w 1955006"/>
              <a:gd name="connsiteY48" fmla="*/ 290513 h 452438"/>
              <a:gd name="connsiteX49" fmla="*/ 1774031 w 1955006"/>
              <a:gd name="connsiteY49" fmla="*/ 283369 h 452438"/>
              <a:gd name="connsiteX50" fmla="*/ 1640681 w 1955006"/>
              <a:gd name="connsiteY50" fmla="*/ 269082 h 452438"/>
              <a:gd name="connsiteX51" fmla="*/ 1473993 w 1955006"/>
              <a:gd name="connsiteY51" fmla="*/ 271463 h 452438"/>
              <a:gd name="connsiteX52" fmla="*/ 1304925 w 1955006"/>
              <a:gd name="connsiteY52" fmla="*/ 2809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955006" h="452438">
                <a:moveTo>
                  <a:pt x="1304925" y="280988"/>
                </a:moveTo>
                <a:lnTo>
                  <a:pt x="1090612" y="316707"/>
                </a:lnTo>
                <a:lnTo>
                  <a:pt x="823912" y="359569"/>
                </a:lnTo>
                <a:lnTo>
                  <a:pt x="664368" y="404813"/>
                </a:lnTo>
                <a:lnTo>
                  <a:pt x="538162" y="438150"/>
                </a:lnTo>
                <a:lnTo>
                  <a:pt x="492918" y="447675"/>
                </a:lnTo>
                <a:lnTo>
                  <a:pt x="454818" y="452438"/>
                </a:lnTo>
                <a:lnTo>
                  <a:pt x="402431" y="450057"/>
                </a:lnTo>
                <a:lnTo>
                  <a:pt x="352425" y="442913"/>
                </a:lnTo>
                <a:lnTo>
                  <a:pt x="292893" y="426244"/>
                </a:lnTo>
                <a:lnTo>
                  <a:pt x="238125" y="404813"/>
                </a:lnTo>
                <a:lnTo>
                  <a:pt x="171450" y="366713"/>
                </a:lnTo>
                <a:lnTo>
                  <a:pt x="107156" y="319088"/>
                </a:lnTo>
                <a:lnTo>
                  <a:pt x="45243" y="264319"/>
                </a:lnTo>
                <a:lnTo>
                  <a:pt x="16668" y="235744"/>
                </a:lnTo>
                <a:lnTo>
                  <a:pt x="4762" y="216694"/>
                </a:lnTo>
                <a:lnTo>
                  <a:pt x="0" y="195263"/>
                </a:lnTo>
                <a:lnTo>
                  <a:pt x="2381" y="176213"/>
                </a:lnTo>
                <a:lnTo>
                  <a:pt x="11906" y="166688"/>
                </a:lnTo>
                <a:lnTo>
                  <a:pt x="30956" y="166688"/>
                </a:lnTo>
                <a:lnTo>
                  <a:pt x="54768" y="176213"/>
                </a:lnTo>
                <a:lnTo>
                  <a:pt x="85725" y="195263"/>
                </a:lnTo>
                <a:lnTo>
                  <a:pt x="126206" y="214313"/>
                </a:lnTo>
                <a:lnTo>
                  <a:pt x="176212" y="230982"/>
                </a:lnTo>
                <a:lnTo>
                  <a:pt x="240506" y="240507"/>
                </a:lnTo>
                <a:lnTo>
                  <a:pt x="330993" y="245269"/>
                </a:lnTo>
                <a:lnTo>
                  <a:pt x="385762" y="247650"/>
                </a:lnTo>
                <a:lnTo>
                  <a:pt x="457200" y="242888"/>
                </a:lnTo>
                <a:lnTo>
                  <a:pt x="645318" y="207169"/>
                </a:lnTo>
                <a:lnTo>
                  <a:pt x="847725" y="154782"/>
                </a:lnTo>
                <a:lnTo>
                  <a:pt x="1119187" y="109538"/>
                </a:lnTo>
                <a:lnTo>
                  <a:pt x="1328737" y="66675"/>
                </a:lnTo>
                <a:lnTo>
                  <a:pt x="1431131" y="50007"/>
                </a:lnTo>
                <a:lnTo>
                  <a:pt x="1509712" y="38100"/>
                </a:lnTo>
                <a:lnTo>
                  <a:pt x="1557337" y="26194"/>
                </a:lnTo>
                <a:lnTo>
                  <a:pt x="1626393" y="0"/>
                </a:lnTo>
                <a:lnTo>
                  <a:pt x="1666875" y="4763"/>
                </a:lnTo>
                <a:lnTo>
                  <a:pt x="1731168" y="23813"/>
                </a:lnTo>
                <a:lnTo>
                  <a:pt x="1795462" y="54769"/>
                </a:lnTo>
                <a:lnTo>
                  <a:pt x="1864518" y="85725"/>
                </a:lnTo>
                <a:lnTo>
                  <a:pt x="1897856" y="114300"/>
                </a:lnTo>
                <a:lnTo>
                  <a:pt x="1931193" y="154782"/>
                </a:lnTo>
                <a:lnTo>
                  <a:pt x="1945481" y="180975"/>
                </a:lnTo>
                <a:lnTo>
                  <a:pt x="1955006" y="207169"/>
                </a:lnTo>
                <a:lnTo>
                  <a:pt x="1955006" y="223838"/>
                </a:lnTo>
                <a:lnTo>
                  <a:pt x="1945481" y="247650"/>
                </a:lnTo>
                <a:lnTo>
                  <a:pt x="1919287" y="271463"/>
                </a:lnTo>
                <a:lnTo>
                  <a:pt x="1874043" y="292894"/>
                </a:lnTo>
                <a:lnTo>
                  <a:pt x="1831181" y="290513"/>
                </a:lnTo>
                <a:lnTo>
                  <a:pt x="1774031" y="283369"/>
                </a:lnTo>
                <a:lnTo>
                  <a:pt x="1640681" y="269082"/>
                </a:lnTo>
                <a:lnTo>
                  <a:pt x="1473993" y="271463"/>
                </a:lnTo>
                <a:lnTo>
                  <a:pt x="1304925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0A29AF2-7B46-6141-8F03-48193BCE2B71}"/>
              </a:ext>
            </a:extLst>
          </p:cNvPr>
          <p:cNvSpPr/>
          <p:nvPr/>
        </p:nvSpPr>
        <p:spPr>
          <a:xfrm>
            <a:off x="3894138" y="4248150"/>
            <a:ext cx="515937" cy="1147763"/>
          </a:xfrm>
          <a:custGeom>
            <a:avLst/>
            <a:gdLst>
              <a:gd name="connsiteX0" fmla="*/ 242887 w 516731"/>
              <a:gd name="connsiteY0" fmla="*/ 750094 h 1147763"/>
              <a:gd name="connsiteX1" fmla="*/ 180975 w 516731"/>
              <a:gd name="connsiteY1" fmla="*/ 307181 h 1147763"/>
              <a:gd name="connsiteX2" fmla="*/ 173831 w 516731"/>
              <a:gd name="connsiteY2" fmla="*/ 276225 h 1147763"/>
              <a:gd name="connsiteX3" fmla="*/ 159544 w 516731"/>
              <a:gd name="connsiteY3" fmla="*/ 233363 h 1147763"/>
              <a:gd name="connsiteX4" fmla="*/ 128587 w 516731"/>
              <a:gd name="connsiteY4" fmla="*/ 180975 h 1147763"/>
              <a:gd name="connsiteX5" fmla="*/ 92869 w 516731"/>
              <a:gd name="connsiteY5" fmla="*/ 133350 h 1147763"/>
              <a:gd name="connsiteX6" fmla="*/ 57150 w 516731"/>
              <a:gd name="connsiteY6" fmla="*/ 88106 h 1147763"/>
              <a:gd name="connsiteX7" fmla="*/ 9525 w 516731"/>
              <a:gd name="connsiteY7" fmla="*/ 45244 h 1147763"/>
              <a:gd name="connsiteX8" fmla="*/ 0 w 516731"/>
              <a:gd name="connsiteY8" fmla="*/ 30956 h 1147763"/>
              <a:gd name="connsiteX9" fmla="*/ 2381 w 516731"/>
              <a:gd name="connsiteY9" fmla="*/ 16669 h 1147763"/>
              <a:gd name="connsiteX10" fmla="*/ 11906 w 516731"/>
              <a:gd name="connsiteY10" fmla="*/ 4763 h 1147763"/>
              <a:gd name="connsiteX11" fmla="*/ 30956 w 516731"/>
              <a:gd name="connsiteY11" fmla="*/ 0 h 1147763"/>
              <a:gd name="connsiteX12" fmla="*/ 59531 w 516731"/>
              <a:gd name="connsiteY12" fmla="*/ 0 h 1147763"/>
              <a:gd name="connsiteX13" fmla="*/ 104775 w 516731"/>
              <a:gd name="connsiteY13" fmla="*/ 4763 h 1147763"/>
              <a:gd name="connsiteX14" fmla="*/ 159544 w 516731"/>
              <a:gd name="connsiteY14" fmla="*/ 23813 h 1147763"/>
              <a:gd name="connsiteX15" fmla="*/ 214312 w 516731"/>
              <a:gd name="connsiteY15" fmla="*/ 50006 h 1147763"/>
              <a:gd name="connsiteX16" fmla="*/ 304800 w 516731"/>
              <a:gd name="connsiteY16" fmla="*/ 97631 h 1147763"/>
              <a:gd name="connsiteX17" fmla="*/ 333375 w 516731"/>
              <a:gd name="connsiteY17" fmla="*/ 114300 h 1147763"/>
              <a:gd name="connsiteX18" fmla="*/ 383381 w 516731"/>
              <a:gd name="connsiteY18" fmla="*/ 278606 h 1147763"/>
              <a:gd name="connsiteX19" fmla="*/ 428625 w 516731"/>
              <a:gd name="connsiteY19" fmla="*/ 481013 h 1147763"/>
              <a:gd name="connsiteX20" fmla="*/ 464344 w 516731"/>
              <a:gd name="connsiteY20" fmla="*/ 671513 h 1147763"/>
              <a:gd name="connsiteX21" fmla="*/ 500062 w 516731"/>
              <a:gd name="connsiteY21" fmla="*/ 831056 h 1147763"/>
              <a:gd name="connsiteX22" fmla="*/ 516731 w 516731"/>
              <a:gd name="connsiteY22" fmla="*/ 971550 h 1147763"/>
              <a:gd name="connsiteX23" fmla="*/ 516731 w 516731"/>
              <a:gd name="connsiteY23" fmla="*/ 1035844 h 1147763"/>
              <a:gd name="connsiteX24" fmla="*/ 507206 w 516731"/>
              <a:gd name="connsiteY24" fmla="*/ 1085850 h 1147763"/>
              <a:gd name="connsiteX25" fmla="*/ 488156 w 516731"/>
              <a:gd name="connsiteY25" fmla="*/ 1119188 h 1147763"/>
              <a:gd name="connsiteX26" fmla="*/ 471487 w 516731"/>
              <a:gd name="connsiteY26" fmla="*/ 1135856 h 1147763"/>
              <a:gd name="connsiteX27" fmla="*/ 452437 w 516731"/>
              <a:gd name="connsiteY27" fmla="*/ 1145381 h 1147763"/>
              <a:gd name="connsiteX28" fmla="*/ 433387 w 516731"/>
              <a:gd name="connsiteY28" fmla="*/ 1147763 h 1147763"/>
              <a:gd name="connsiteX29" fmla="*/ 402431 w 516731"/>
              <a:gd name="connsiteY29" fmla="*/ 1145381 h 1147763"/>
              <a:gd name="connsiteX30" fmla="*/ 378619 w 516731"/>
              <a:gd name="connsiteY30" fmla="*/ 1135856 h 1147763"/>
              <a:gd name="connsiteX31" fmla="*/ 359569 w 516731"/>
              <a:gd name="connsiteY31" fmla="*/ 1123950 h 1147763"/>
              <a:gd name="connsiteX32" fmla="*/ 338137 w 516731"/>
              <a:gd name="connsiteY32" fmla="*/ 1102519 h 1147763"/>
              <a:gd name="connsiteX33" fmla="*/ 292894 w 516731"/>
              <a:gd name="connsiteY33" fmla="*/ 1031081 h 1147763"/>
              <a:gd name="connsiteX34" fmla="*/ 269081 w 516731"/>
              <a:gd name="connsiteY34" fmla="*/ 978694 h 1147763"/>
              <a:gd name="connsiteX35" fmla="*/ 257175 w 516731"/>
              <a:gd name="connsiteY35" fmla="*/ 931069 h 1147763"/>
              <a:gd name="connsiteX36" fmla="*/ 252412 w 516731"/>
              <a:gd name="connsiteY36" fmla="*/ 885825 h 1147763"/>
              <a:gd name="connsiteX37" fmla="*/ 242887 w 516731"/>
              <a:gd name="connsiteY37" fmla="*/ 750094 h 1147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6731" h="1147763">
                <a:moveTo>
                  <a:pt x="242887" y="750094"/>
                </a:moveTo>
                <a:lnTo>
                  <a:pt x="180975" y="307181"/>
                </a:lnTo>
                <a:lnTo>
                  <a:pt x="173831" y="276225"/>
                </a:lnTo>
                <a:lnTo>
                  <a:pt x="159544" y="233363"/>
                </a:lnTo>
                <a:lnTo>
                  <a:pt x="128587" y="180975"/>
                </a:lnTo>
                <a:lnTo>
                  <a:pt x="92869" y="133350"/>
                </a:lnTo>
                <a:lnTo>
                  <a:pt x="57150" y="88106"/>
                </a:lnTo>
                <a:lnTo>
                  <a:pt x="9525" y="45244"/>
                </a:lnTo>
                <a:lnTo>
                  <a:pt x="0" y="30956"/>
                </a:lnTo>
                <a:lnTo>
                  <a:pt x="2381" y="16669"/>
                </a:lnTo>
                <a:lnTo>
                  <a:pt x="11906" y="4763"/>
                </a:lnTo>
                <a:lnTo>
                  <a:pt x="30956" y="0"/>
                </a:lnTo>
                <a:lnTo>
                  <a:pt x="59531" y="0"/>
                </a:lnTo>
                <a:lnTo>
                  <a:pt x="104775" y="4763"/>
                </a:lnTo>
                <a:lnTo>
                  <a:pt x="159544" y="23813"/>
                </a:lnTo>
                <a:lnTo>
                  <a:pt x="214312" y="50006"/>
                </a:lnTo>
                <a:lnTo>
                  <a:pt x="304800" y="97631"/>
                </a:lnTo>
                <a:lnTo>
                  <a:pt x="333375" y="114300"/>
                </a:lnTo>
                <a:lnTo>
                  <a:pt x="383381" y="278606"/>
                </a:lnTo>
                <a:lnTo>
                  <a:pt x="428625" y="481013"/>
                </a:lnTo>
                <a:lnTo>
                  <a:pt x="464344" y="671513"/>
                </a:lnTo>
                <a:lnTo>
                  <a:pt x="500062" y="831056"/>
                </a:lnTo>
                <a:lnTo>
                  <a:pt x="516731" y="971550"/>
                </a:lnTo>
                <a:lnTo>
                  <a:pt x="516731" y="1035844"/>
                </a:lnTo>
                <a:lnTo>
                  <a:pt x="507206" y="1085850"/>
                </a:lnTo>
                <a:lnTo>
                  <a:pt x="488156" y="1119188"/>
                </a:lnTo>
                <a:lnTo>
                  <a:pt x="471487" y="1135856"/>
                </a:lnTo>
                <a:lnTo>
                  <a:pt x="452437" y="1145381"/>
                </a:lnTo>
                <a:lnTo>
                  <a:pt x="433387" y="1147763"/>
                </a:lnTo>
                <a:lnTo>
                  <a:pt x="402431" y="1145381"/>
                </a:lnTo>
                <a:lnTo>
                  <a:pt x="378619" y="1135856"/>
                </a:lnTo>
                <a:lnTo>
                  <a:pt x="359569" y="1123950"/>
                </a:lnTo>
                <a:lnTo>
                  <a:pt x="338137" y="1102519"/>
                </a:lnTo>
                <a:lnTo>
                  <a:pt x="292894" y="1031081"/>
                </a:lnTo>
                <a:lnTo>
                  <a:pt x="269081" y="978694"/>
                </a:lnTo>
                <a:lnTo>
                  <a:pt x="257175" y="931069"/>
                </a:lnTo>
                <a:lnTo>
                  <a:pt x="252412" y="885825"/>
                </a:lnTo>
                <a:lnTo>
                  <a:pt x="242887" y="750094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2689AEC-8440-664A-8382-087B2F95BCDD}"/>
              </a:ext>
            </a:extLst>
          </p:cNvPr>
          <p:cNvSpPr/>
          <p:nvPr/>
        </p:nvSpPr>
        <p:spPr>
          <a:xfrm rot="16200000">
            <a:off x="1082675" y="3402013"/>
            <a:ext cx="4219575" cy="920750"/>
          </a:xfrm>
          <a:custGeom>
            <a:avLst/>
            <a:gdLst>
              <a:gd name="connsiteX0" fmla="*/ 2626694 w 4218950"/>
              <a:gd name="connsiteY0" fmla="*/ 896748 h 921461"/>
              <a:gd name="connsiteX1" fmla="*/ 2312479 w 4218950"/>
              <a:gd name="connsiteY1" fmla="*/ 879095 h 921461"/>
              <a:gd name="connsiteX2" fmla="*/ 2054752 w 4218950"/>
              <a:gd name="connsiteY2" fmla="*/ 854382 h 921461"/>
              <a:gd name="connsiteX3" fmla="*/ 1811148 w 4218950"/>
              <a:gd name="connsiteY3" fmla="*/ 822607 h 921461"/>
              <a:gd name="connsiteX4" fmla="*/ 1652275 w 4218950"/>
              <a:gd name="connsiteY4" fmla="*/ 794363 h 921461"/>
              <a:gd name="connsiteX5" fmla="*/ 1475750 w 4218950"/>
              <a:gd name="connsiteY5" fmla="*/ 755528 h 921461"/>
              <a:gd name="connsiteX6" fmla="*/ 1331000 w 4218950"/>
              <a:gd name="connsiteY6" fmla="*/ 713162 h 921461"/>
              <a:gd name="connsiteX7" fmla="*/ 1196840 w 4218950"/>
              <a:gd name="connsiteY7" fmla="*/ 670795 h 921461"/>
              <a:gd name="connsiteX8" fmla="*/ 995602 w 4218950"/>
              <a:gd name="connsiteY8" fmla="*/ 600185 h 921461"/>
              <a:gd name="connsiteX9" fmla="*/ 847321 w 4218950"/>
              <a:gd name="connsiteY9" fmla="*/ 540167 h 921461"/>
              <a:gd name="connsiteX10" fmla="*/ 691979 w 4218950"/>
              <a:gd name="connsiteY10" fmla="*/ 473087 h 921461"/>
              <a:gd name="connsiteX11" fmla="*/ 540167 w 4218950"/>
              <a:gd name="connsiteY11" fmla="*/ 395416 h 921461"/>
              <a:gd name="connsiteX12" fmla="*/ 420130 w 4218950"/>
              <a:gd name="connsiteY12" fmla="*/ 328337 h 921461"/>
              <a:gd name="connsiteX13" fmla="*/ 243605 w 4218950"/>
              <a:gd name="connsiteY13" fmla="*/ 218891 h 921461"/>
              <a:gd name="connsiteX14" fmla="*/ 84732 w 4218950"/>
              <a:gd name="connsiteY14" fmla="*/ 105915 h 921461"/>
              <a:gd name="connsiteX15" fmla="*/ 14122 w 4218950"/>
              <a:gd name="connsiteY15" fmla="*/ 52958 h 921461"/>
              <a:gd name="connsiteX16" fmla="*/ 0 w 4218950"/>
              <a:gd name="connsiteY16" fmla="*/ 28244 h 921461"/>
              <a:gd name="connsiteX17" fmla="*/ 3531 w 4218950"/>
              <a:gd name="connsiteY17" fmla="*/ 7061 h 921461"/>
              <a:gd name="connsiteX18" fmla="*/ 14122 w 4218950"/>
              <a:gd name="connsiteY18" fmla="*/ 0 h 921461"/>
              <a:gd name="connsiteX19" fmla="*/ 45897 w 4218950"/>
              <a:gd name="connsiteY19" fmla="*/ 7061 h 921461"/>
              <a:gd name="connsiteX20" fmla="*/ 197708 w 4218950"/>
              <a:gd name="connsiteY20" fmla="*/ 84732 h 921461"/>
              <a:gd name="connsiteX21" fmla="*/ 391886 w 4218950"/>
              <a:gd name="connsiteY21" fmla="*/ 172995 h 921461"/>
              <a:gd name="connsiteX22" fmla="*/ 610777 w 4218950"/>
              <a:gd name="connsiteY22" fmla="*/ 264788 h 921461"/>
              <a:gd name="connsiteX23" fmla="*/ 734345 w 4218950"/>
              <a:gd name="connsiteY23" fmla="*/ 310684 h 921461"/>
              <a:gd name="connsiteX24" fmla="*/ 903809 w 4218950"/>
              <a:gd name="connsiteY24" fmla="*/ 363642 h 921461"/>
              <a:gd name="connsiteX25" fmla="*/ 1090925 w 4218950"/>
              <a:gd name="connsiteY25" fmla="*/ 416599 h 921461"/>
              <a:gd name="connsiteX26" fmla="*/ 1281572 w 4218950"/>
              <a:gd name="connsiteY26" fmla="*/ 458965 h 921461"/>
              <a:gd name="connsiteX27" fmla="*/ 1503994 w 4218950"/>
              <a:gd name="connsiteY27" fmla="*/ 497801 h 921461"/>
              <a:gd name="connsiteX28" fmla="*/ 1818209 w 4218950"/>
              <a:gd name="connsiteY28" fmla="*/ 540167 h 921461"/>
              <a:gd name="connsiteX29" fmla="*/ 2181850 w 4218950"/>
              <a:gd name="connsiteY29" fmla="*/ 575472 h 921461"/>
              <a:gd name="connsiteX30" fmla="*/ 2654938 w 4218950"/>
              <a:gd name="connsiteY30" fmla="*/ 607246 h 921461"/>
              <a:gd name="connsiteX31" fmla="*/ 3152739 w 4218950"/>
              <a:gd name="connsiteY31" fmla="*/ 624899 h 921461"/>
              <a:gd name="connsiteX32" fmla="*/ 3590521 w 4218950"/>
              <a:gd name="connsiteY32" fmla="*/ 628429 h 921461"/>
              <a:gd name="connsiteX33" fmla="*/ 3820003 w 4218950"/>
              <a:gd name="connsiteY33" fmla="*/ 631960 h 921461"/>
              <a:gd name="connsiteX34" fmla="*/ 3862369 w 4218950"/>
              <a:gd name="connsiteY34" fmla="*/ 624899 h 921461"/>
              <a:gd name="connsiteX35" fmla="*/ 3925918 w 4218950"/>
              <a:gd name="connsiteY35" fmla="*/ 607246 h 921461"/>
              <a:gd name="connsiteX36" fmla="*/ 3982406 w 4218950"/>
              <a:gd name="connsiteY36" fmla="*/ 579002 h 921461"/>
              <a:gd name="connsiteX37" fmla="*/ 4031833 w 4218950"/>
              <a:gd name="connsiteY37" fmla="*/ 543697 h 921461"/>
              <a:gd name="connsiteX38" fmla="*/ 4084791 w 4218950"/>
              <a:gd name="connsiteY38" fmla="*/ 494270 h 921461"/>
              <a:gd name="connsiteX39" fmla="*/ 4130688 w 4218950"/>
              <a:gd name="connsiteY39" fmla="*/ 448374 h 921461"/>
              <a:gd name="connsiteX40" fmla="*/ 4165993 w 4218950"/>
              <a:gd name="connsiteY40" fmla="*/ 423660 h 921461"/>
              <a:gd name="connsiteX41" fmla="*/ 4190706 w 4218950"/>
              <a:gd name="connsiteY41" fmla="*/ 413069 h 921461"/>
              <a:gd name="connsiteX42" fmla="*/ 4201298 w 4218950"/>
              <a:gd name="connsiteY42" fmla="*/ 413069 h 921461"/>
              <a:gd name="connsiteX43" fmla="*/ 4211889 w 4218950"/>
              <a:gd name="connsiteY43" fmla="*/ 420130 h 921461"/>
              <a:gd name="connsiteX44" fmla="*/ 4218950 w 4218950"/>
              <a:gd name="connsiteY44" fmla="*/ 437782 h 921461"/>
              <a:gd name="connsiteX45" fmla="*/ 4218950 w 4218950"/>
              <a:gd name="connsiteY45" fmla="*/ 494270 h 921461"/>
              <a:gd name="connsiteX46" fmla="*/ 4208359 w 4218950"/>
              <a:gd name="connsiteY46" fmla="*/ 543697 h 921461"/>
              <a:gd name="connsiteX47" fmla="*/ 4187176 w 4218950"/>
              <a:gd name="connsiteY47" fmla="*/ 603716 h 921461"/>
              <a:gd name="connsiteX48" fmla="*/ 4134218 w 4218950"/>
              <a:gd name="connsiteY48" fmla="*/ 709631 h 921461"/>
              <a:gd name="connsiteX49" fmla="*/ 4017711 w 4218950"/>
              <a:gd name="connsiteY49" fmla="*/ 907339 h 921461"/>
              <a:gd name="connsiteX50" fmla="*/ 3759985 w 4218950"/>
              <a:gd name="connsiteY50" fmla="*/ 921461 h 921461"/>
              <a:gd name="connsiteX51" fmla="*/ 3353977 w 4218950"/>
              <a:gd name="connsiteY51" fmla="*/ 921461 h 921461"/>
              <a:gd name="connsiteX52" fmla="*/ 3046823 w 4218950"/>
              <a:gd name="connsiteY52" fmla="*/ 917931 h 921461"/>
              <a:gd name="connsiteX53" fmla="*/ 2898542 w 4218950"/>
              <a:gd name="connsiteY53" fmla="*/ 914400 h 921461"/>
              <a:gd name="connsiteX54" fmla="*/ 2626694 w 4218950"/>
              <a:gd name="connsiteY54" fmla="*/ 896748 h 92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18950" h="921461">
                <a:moveTo>
                  <a:pt x="2626694" y="896748"/>
                </a:moveTo>
                <a:lnTo>
                  <a:pt x="2312479" y="879095"/>
                </a:lnTo>
                <a:lnTo>
                  <a:pt x="2054752" y="854382"/>
                </a:lnTo>
                <a:lnTo>
                  <a:pt x="1811148" y="822607"/>
                </a:lnTo>
                <a:lnTo>
                  <a:pt x="1652275" y="794363"/>
                </a:lnTo>
                <a:lnTo>
                  <a:pt x="1475750" y="755528"/>
                </a:lnTo>
                <a:lnTo>
                  <a:pt x="1331000" y="713162"/>
                </a:lnTo>
                <a:lnTo>
                  <a:pt x="1196840" y="670795"/>
                </a:lnTo>
                <a:lnTo>
                  <a:pt x="995602" y="600185"/>
                </a:lnTo>
                <a:lnTo>
                  <a:pt x="847321" y="540167"/>
                </a:lnTo>
                <a:lnTo>
                  <a:pt x="691979" y="473087"/>
                </a:lnTo>
                <a:lnTo>
                  <a:pt x="540167" y="395416"/>
                </a:lnTo>
                <a:lnTo>
                  <a:pt x="420130" y="328337"/>
                </a:lnTo>
                <a:lnTo>
                  <a:pt x="243605" y="218891"/>
                </a:lnTo>
                <a:lnTo>
                  <a:pt x="84732" y="105915"/>
                </a:lnTo>
                <a:lnTo>
                  <a:pt x="14122" y="52958"/>
                </a:lnTo>
                <a:lnTo>
                  <a:pt x="0" y="28244"/>
                </a:lnTo>
                <a:lnTo>
                  <a:pt x="3531" y="7061"/>
                </a:lnTo>
                <a:lnTo>
                  <a:pt x="14122" y="0"/>
                </a:lnTo>
                <a:lnTo>
                  <a:pt x="45897" y="7061"/>
                </a:lnTo>
                <a:lnTo>
                  <a:pt x="197708" y="84732"/>
                </a:lnTo>
                <a:lnTo>
                  <a:pt x="391886" y="172995"/>
                </a:lnTo>
                <a:lnTo>
                  <a:pt x="610777" y="264788"/>
                </a:lnTo>
                <a:lnTo>
                  <a:pt x="734345" y="310684"/>
                </a:lnTo>
                <a:lnTo>
                  <a:pt x="903809" y="363642"/>
                </a:lnTo>
                <a:lnTo>
                  <a:pt x="1090925" y="416599"/>
                </a:lnTo>
                <a:lnTo>
                  <a:pt x="1281572" y="458965"/>
                </a:lnTo>
                <a:lnTo>
                  <a:pt x="1503994" y="497801"/>
                </a:lnTo>
                <a:lnTo>
                  <a:pt x="1818209" y="540167"/>
                </a:lnTo>
                <a:lnTo>
                  <a:pt x="2181850" y="575472"/>
                </a:lnTo>
                <a:lnTo>
                  <a:pt x="2654938" y="607246"/>
                </a:lnTo>
                <a:lnTo>
                  <a:pt x="3152739" y="624899"/>
                </a:lnTo>
                <a:lnTo>
                  <a:pt x="3590521" y="628429"/>
                </a:lnTo>
                <a:lnTo>
                  <a:pt x="3820003" y="631960"/>
                </a:lnTo>
                <a:lnTo>
                  <a:pt x="3862369" y="624899"/>
                </a:lnTo>
                <a:lnTo>
                  <a:pt x="3925918" y="607246"/>
                </a:lnTo>
                <a:lnTo>
                  <a:pt x="3982406" y="579002"/>
                </a:lnTo>
                <a:lnTo>
                  <a:pt x="4031833" y="543697"/>
                </a:lnTo>
                <a:lnTo>
                  <a:pt x="4084791" y="494270"/>
                </a:lnTo>
                <a:lnTo>
                  <a:pt x="4130688" y="448374"/>
                </a:lnTo>
                <a:lnTo>
                  <a:pt x="4165993" y="423660"/>
                </a:lnTo>
                <a:lnTo>
                  <a:pt x="4190706" y="413069"/>
                </a:lnTo>
                <a:lnTo>
                  <a:pt x="4201298" y="413069"/>
                </a:lnTo>
                <a:lnTo>
                  <a:pt x="4211889" y="420130"/>
                </a:lnTo>
                <a:lnTo>
                  <a:pt x="4218950" y="437782"/>
                </a:lnTo>
                <a:lnTo>
                  <a:pt x="4218950" y="494270"/>
                </a:lnTo>
                <a:lnTo>
                  <a:pt x="4208359" y="543697"/>
                </a:lnTo>
                <a:lnTo>
                  <a:pt x="4187176" y="603716"/>
                </a:lnTo>
                <a:lnTo>
                  <a:pt x="4134218" y="709631"/>
                </a:lnTo>
                <a:lnTo>
                  <a:pt x="4017711" y="907339"/>
                </a:lnTo>
                <a:lnTo>
                  <a:pt x="3759985" y="921461"/>
                </a:lnTo>
                <a:lnTo>
                  <a:pt x="3353977" y="921461"/>
                </a:lnTo>
                <a:lnTo>
                  <a:pt x="3046823" y="917931"/>
                </a:lnTo>
                <a:lnTo>
                  <a:pt x="2898542" y="914400"/>
                </a:lnTo>
                <a:lnTo>
                  <a:pt x="2626694" y="89674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EB2D97A-A348-2948-B4D7-70ACBFFB822A}"/>
              </a:ext>
            </a:extLst>
          </p:cNvPr>
          <p:cNvSpPr/>
          <p:nvPr/>
        </p:nvSpPr>
        <p:spPr>
          <a:xfrm rot="16200000">
            <a:off x="2846388" y="2282825"/>
            <a:ext cx="4518025" cy="3222625"/>
          </a:xfrm>
          <a:custGeom>
            <a:avLst/>
            <a:gdLst>
              <a:gd name="connsiteX0" fmla="*/ 1874313 w 4518212"/>
              <a:gd name="connsiteY0" fmla="*/ 3127993 h 3223156"/>
              <a:gd name="connsiteX1" fmla="*/ 1477107 w 4518212"/>
              <a:gd name="connsiteY1" fmla="*/ 3140405 h 3223156"/>
              <a:gd name="connsiteX2" fmla="*/ 1179203 w 4518212"/>
              <a:gd name="connsiteY2" fmla="*/ 3152818 h 3223156"/>
              <a:gd name="connsiteX3" fmla="*/ 1005426 w 4518212"/>
              <a:gd name="connsiteY3" fmla="*/ 3161093 h 3223156"/>
              <a:gd name="connsiteX4" fmla="*/ 860612 w 4518212"/>
              <a:gd name="connsiteY4" fmla="*/ 3169368 h 3223156"/>
              <a:gd name="connsiteX5" fmla="*/ 728210 w 4518212"/>
              <a:gd name="connsiteY5" fmla="*/ 3177643 h 3223156"/>
              <a:gd name="connsiteX6" fmla="*/ 608221 w 4518212"/>
              <a:gd name="connsiteY6" fmla="*/ 3194194 h 3223156"/>
              <a:gd name="connsiteX7" fmla="*/ 517194 w 4518212"/>
              <a:gd name="connsiteY7" fmla="*/ 3177643 h 3223156"/>
              <a:gd name="connsiteX8" fmla="*/ 397205 w 4518212"/>
              <a:gd name="connsiteY8" fmla="*/ 3152818 h 3223156"/>
              <a:gd name="connsiteX9" fmla="*/ 310316 w 4518212"/>
              <a:gd name="connsiteY9" fmla="*/ 3123855 h 3223156"/>
              <a:gd name="connsiteX10" fmla="*/ 153089 w 4518212"/>
              <a:gd name="connsiteY10" fmla="*/ 3065929 h 3223156"/>
              <a:gd name="connsiteX11" fmla="*/ 70338 w 4518212"/>
              <a:gd name="connsiteY11" fmla="*/ 3028691 h 3223156"/>
              <a:gd name="connsiteX12" fmla="*/ 33100 w 4518212"/>
              <a:gd name="connsiteY12" fmla="*/ 3012141 h 3223156"/>
              <a:gd name="connsiteX13" fmla="*/ 16550 w 4518212"/>
              <a:gd name="connsiteY13" fmla="*/ 2999728 h 3223156"/>
              <a:gd name="connsiteX14" fmla="*/ 0 w 4518212"/>
              <a:gd name="connsiteY14" fmla="*/ 2974903 h 3223156"/>
              <a:gd name="connsiteX15" fmla="*/ 0 w 4518212"/>
              <a:gd name="connsiteY15" fmla="*/ 2941803 h 3223156"/>
              <a:gd name="connsiteX16" fmla="*/ 8275 w 4518212"/>
              <a:gd name="connsiteY16" fmla="*/ 2916977 h 3223156"/>
              <a:gd name="connsiteX17" fmla="*/ 33100 w 4518212"/>
              <a:gd name="connsiteY17" fmla="*/ 2888014 h 3223156"/>
              <a:gd name="connsiteX18" fmla="*/ 124126 w 4518212"/>
              <a:gd name="connsiteY18" fmla="*/ 2842501 h 3223156"/>
              <a:gd name="connsiteX19" fmla="*/ 231703 w 4518212"/>
              <a:gd name="connsiteY19" fmla="*/ 2788713 h 3223156"/>
              <a:gd name="connsiteX20" fmla="*/ 711659 w 4518212"/>
              <a:gd name="connsiteY20" fmla="*/ 2900427 h 3223156"/>
              <a:gd name="connsiteX21" fmla="*/ 790273 w 4518212"/>
              <a:gd name="connsiteY21" fmla="*/ 2904565 h 3223156"/>
              <a:gd name="connsiteX22" fmla="*/ 1369531 w 4518212"/>
              <a:gd name="connsiteY22" fmla="*/ 2896289 h 3223156"/>
              <a:gd name="connsiteX23" fmla="*/ 2283931 w 4518212"/>
              <a:gd name="connsiteY23" fmla="*/ 2879739 h 3223156"/>
              <a:gd name="connsiteX24" fmla="*/ 3127993 w 4518212"/>
              <a:gd name="connsiteY24" fmla="*/ 2871464 h 3223156"/>
              <a:gd name="connsiteX25" fmla="*/ 3682425 w 4518212"/>
              <a:gd name="connsiteY25" fmla="*/ 2863189 h 3223156"/>
              <a:gd name="connsiteX26" fmla="*/ 4100318 w 4518212"/>
              <a:gd name="connsiteY26" fmla="*/ 2859051 h 3223156"/>
              <a:gd name="connsiteX27" fmla="*/ 4158244 w 4518212"/>
              <a:gd name="connsiteY27" fmla="*/ 2854914 h 3223156"/>
              <a:gd name="connsiteX28" fmla="*/ 4203757 w 4518212"/>
              <a:gd name="connsiteY28" fmla="*/ 2842501 h 3223156"/>
              <a:gd name="connsiteX29" fmla="*/ 4228583 w 4518212"/>
              <a:gd name="connsiteY29" fmla="*/ 2821813 h 3223156"/>
              <a:gd name="connsiteX30" fmla="*/ 4257545 w 4518212"/>
              <a:gd name="connsiteY30" fmla="*/ 2784575 h 3223156"/>
              <a:gd name="connsiteX31" fmla="*/ 4269958 w 4518212"/>
              <a:gd name="connsiteY31" fmla="*/ 2743200 h 3223156"/>
              <a:gd name="connsiteX32" fmla="*/ 4269958 w 4518212"/>
              <a:gd name="connsiteY32" fmla="*/ 2660449 h 3223156"/>
              <a:gd name="connsiteX33" fmla="*/ 4232720 w 4518212"/>
              <a:gd name="connsiteY33" fmla="*/ 2416333 h 3223156"/>
              <a:gd name="connsiteX34" fmla="*/ 4170657 w 4518212"/>
              <a:gd name="connsiteY34" fmla="*/ 1899138 h 3223156"/>
              <a:gd name="connsiteX35" fmla="*/ 4096181 w 4518212"/>
              <a:gd name="connsiteY35" fmla="*/ 1228854 h 3223156"/>
              <a:gd name="connsiteX36" fmla="*/ 4058943 w 4518212"/>
              <a:gd name="connsiteY36" fmla="*/ 699247 h 3223156"/>
              <a:gd name="connsiteX37" fmla="*/ 4038255 w 4518212"/>
              <a:gd name="connsiteY37" fmla="*/ 314454 h 3223156"/>
              <a:gd name="connsiteX38" fmla="*/ 4042393 w 4518212"/>
              <a:gd name="connsiteY38" fmla="*/ 103439 h 3223156"/>
              <a:gd name="connsiteX39" fmla="*/ 4216170 w 4518212"/>
              <a:gd name="connsiteY39" fmla="*/ 0 h 3223156"/>
              <a:gd name="connsiteX40" fmla="*/ 4224445 w 4518212"/>
              <a:gd name="connsiteY40" fmla="*/ 297904 h 3223156"/>
              <a:gd name="connsiteX41" fmla="*/ 4236858 w 4518212"/>
              <a:gd name="connsiteY41" fmla="*/ 587533 h 3223156"/>
              <a:gd name="connsiteX42" fmla="*/ 4261683 w 4518212"/>
              <a:gd name="connsiteY42" fmla="*/ 877162 h 3223156"/>
              <a:gd name="connsiteX43" fmla="*/ 4303059 w 4518212"/>
              <a:gd name="connsiteY43" fmla="*/ 1328156 h 3223156"/>
              <a:gd name="connsiteX44" fmla="*/ 4344434 w 4518212"/>
              <a:gd name="connsiteY44" fmla="*/ 1692261 h 3223156"/>
              <a:gd name="connsiteX45" fmla="*/ 4381672 w 4518212"/>
              <a:gd name="connsiteY45" fmla="*/ 2014990 h 3223156"/>
              <a:gd name="connsiteX46" fmla="*/ 4414773 w 4518212"/>
              <a:gd name="connsiteY46" fmla="*/ 2292206 h 3223156"/>
              <a:gd name="connsiteX47" fmla="*/ 4460286 w 4518212"/>
              <a:gd name="connsiteY47" fmla="*/ 2681137 h 3223156"/>
              <a:gd name="connsiteX48" fmla="*/ 4480974 w 4518212"/>
              <a:gd name="connsiteY48" fmla="*/ 2730787 h 3223156"/>
              <a:gd name="connsiteX49" fmla="*/ 4514074 w 4518212"/>
              <a:gd name="connsiteY49" fmla="*/ 2796988 h 3223156"/>
              <a:gd name="connsiteX50" fmla="*/ 4518212 w 4518212"/>
              <a:gd name="connsiteY50" fmla="*/ 2821813 h 3223156"/>
              <a:gd name="connsiteX51" fmla="*/ 4505799 w 4518212"/>
              <a:gd name="connsiteY51" fmla="*/ 2875602 h 3223156"/>
              <a:gd name="connsiteX52" fmla="*/ 4435460 w 4518212"/>
              <a:gd name="connsiteY52" fmla="*/ 3003866 h 3223156"/>
              <a:gd name="connsiteX53" fmla="*/ 4365122 w 4518212"/>
              <a:gd name="connsiteY53" fmla="*/ 3115580 h 3223156"/>
              <a:gd name="connsiteX54" fmla="*/ 4323746 w 4518212"/>
              <a:gd name="connsiteY54" fmla="*/ 3165231 h 3223156"/>
              <a:gd name="connsiteX55" fmla="*/ 4282371 w 4518212"/>
              <a:gd name="connsiteY55" fmla="*/ 3202469 h 3223156"/>
              <a:gd name="connsiteX56" fmla="*/ 4240995 w 4518212"/>
              <a:gd name="connsiteY56" fmla="*/ 3223156 h 3223156"/>
              <a:gd name="connsiteX57" fmla="*/ 4216170 w 4518212"/>
              <a:gd name="connsiteY57" fmla="*/ 3223156 h 3223156"/>
              <a:gd name="connsiteX58" fmla="*/ 4174794 w 4518212"/>
              <a:gd name="connsiteY58" fmla="*/ 3210744 h 3223156"/>
              <a:gd name="connsiteX59" fmla="*/ 4145831 w 4518212"/>
              <a:gd name="connsiteY59" fmla="*/ 3190056 h 3223156"/>
              <a:gd name="connsiteX60" fmla="*/ 4092043 w 4518212"/>
              <a:gd name="connsiteY60" fmla="*/ 3148680 h 3223156"/>
              <a:gd name="connsiteX61" fmla="*/ 4038255 w 4518212"/>
              <a:gd name="connsiteY61" fmla="*/ 3132130 h 3223156"/>
              <a:gd name="connsiteX62" fmla="*/ 3876890 w 4518212"/>
              <a:gd name="connsiteY62" fmla="*/ 3119718 h 3223156"/>
              <a:gd name="connsiteX63" fmla="*/ 3570711 w 4518212"/>
              <a:gd name="connsiteY63" fmla="*/ 3103167 h 3223156"/>
              <a:gd name="connsiteX64" fmla="*/ 3198331 w 4518212"/>
              <a:gd name="connsiteY64" fmla="*/ 3103167 h 3223156"/>
              <a:gd name="connsiteX65" fmla="*/ 2685274 w 4518212"/>
              <a:gd name="connsiteY65" fmla="*/ 3115580 h 3223156"/>
              <a:gd name="connsiteX66" fmla="*/ 1874313 w 4518212"/>
              <a:gd name="connsiteY66" fmla="*/ 3127993 h 322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18212" h="3223156">
                <a:moveTo>
                  <a:pt x="1874313" y="3127993"/>
                </a:moveTo>
                <a:lnTo>
                  <a:pt x="1477107" y="3140405"/>
                </a:lnTo>
                <a:lnTo>
                  <a:pt x="1179203" y="3152818"/>
                </a:lnTo>
                <a:lnTo>
                  <a:pt x="1005426" y="3161093"/>
                </a:lnTo>
                <a:lnTo>
                  <a:pt x="860612" y="3169368"/>
                </a:lnTo>
                <a:lnTo>
                  <a:pt x="728210" y="3177643"/>
                </a:lnTo>
                <a:lnTo>
                  <a:pt x="608221" y="3194194"/>
                </a:lnTo>
                <a:lnTo>
                  <a:pt x="517194" y="3177643"/>
                </a:lnTo>
                <a:lnTo>
                  <a:pt x="397205" y="3152818"/>
                </a:lnTo>
                <a:lnTo>
                  <a:pt x="310316" y="3123855"/>
                </a:lnTo>
                <a:lnTo>
                  <a:pt x="153089" y="3065929"/>
                </a:lnTo>
                <a:lnTo>
                  <a:pt x="70338" y="3028691"/>
                </a:lnTo>
                <a:lnTo>
                  <a:pt x="33100" y="3012141"/>
                </a:lnTo>
                <a:lnTo>
                  <a:pt x="16550" y="2999728"/>
                </a:lnTo>
                <a:lnTo>
                  <a:pt x="0" y="2974903"/>
                </a:lnTo>
                <a:lnTo>
                  <a:pt x="0" y="2941803"/>
                </a:lnTo>
                <a:lnTo>
                  <a:pt x="8275" y="2916977"/>
                </a:lnTo>
                <a:lnTo>
                  <a:pt x="33100" y="2888014"/>
                </a:lnTo>
                <a:lnTo>
                  <a:pt x="124126" y="2842501"/>
                </a:lnTo>
                <a:lnTo>
                  <a:pt x="231703" y="2788713"/>
                </a:lnTo>
                <a:lnTo>
                  <a:pt x="711659" y="2900427"/>
                </a:lnTo>
                <a:lnTo>
                  <a:pt x="790273" y="2904565"/>
                </a:lnTo>
                <a:lnTo>
                  <a:pt x="1369531" y="2896289"/>
                </a:lnTo>
                <a:lnTo>
                  <a:pt x="2283931" y="2879739"/>
                </a:lnTo>
                <a:lnTo>
                  <a:pt x="3127993" y="2871464"/>
                </a:lnTo>
                <a:lnTo>
                  <a:pt x="3682425" y="2863189"/>
                </a:lnTo>
                <a:lnTo>
                  <a:pt x="4100318" y="2859051"/>
                </a:lnTo>
                <a:lnTo>
                  <a:pt x="4158244" y="2854914"/>
                </a:lnTo>
                <a:lnTo>
                  <a:pt x="4203757" y="2842501"/>
                </a:lnTo>
                <a:lnTo>
                  <a:pt x="4228583" y="2821813"/>
                </a:lnTo>
                <a:lnTo>
                  <a:pt x="4257545" y="2784575"/>
                </a:lnTo>
                <a:lnTo>
                  <a:pt x="4269958" y="2743200"/>
                </a:lnTo>
                <a:lnTo>
                  <a:pt x="4269958" y="2660449"/>
                </a:lnTo>
                <a:lnTo>
                  <a:pt x="4232720" y="2416333"/>
                </a:lnTo>
                <a:lnTo>
                  <a:pt x="4170657" y="1899138"/>
                </a:lnTo>
                <a:lnTo>
                  <a:pt x="4096181" y="1228854"/>
                </a:lnTo>
                <a:lnTo>
                  <a:pt x="4058943" y="699247"/>
                </a:lnTo>
                <a:lnTo>
                  <a:pt x="4038255" y="314454"/>
                </a:lnTo>
                <a:cubicBezTo>
                  <a:pt x="4039634" y="244116"/>
                  <a:pt x="4041014" y="173777"/>
                  <a:pt x="4042393" y="103439"/>
                </a:cubicBezTo>
                <a:lnTo>
                  <a:pt x="4216170" y="0"/>
                </a:lnTo>
                <a:lnTo>
                  <a:pt x="4224445" y="297904"/>
                </a:lnTo>
                <a:lnTo>
                  <a:pt x="4236858" y="587533"/>
                </a:lnTo>
                <a:lnTo>
                  <a:pt x="4261683" y="877162"/>
                </a:lnTo>
                <a:lnTo>
                  <a:pt x="4303059" y="1328156"/>
                </a:lnTo>
                <a:lnTo>
                  <a:pt x="4344434" y="1692261"/>
                </a:lnTo>
                <a:lnTo>
                  <a:pt x="4381672" y="2014990"/>
                </a:lnTo>
                <a:lnTo>
                  <a:pt x="4414773" y="2292206"/>
                </a:lnTo>
                <a:lnTo>
                  <a:pt x="4460286" y="2681137"/>
                </a:lnTo>
                <a:lnTo>
                  <a:pt x="4480974" y="2730787"/>
                </a:lnTo>
                <a:lnTo>
                  <a:pt x="4514074" y="2796988"/>
                </a:lnTo>
                <a:lnTo>
                  <a:pt x="4518212" y="2821813"/>
                </a:lnTo>
                <a:lnTo>
                  <a:pt x="4505799" y="2875602"/>
                </a:lnTo>
                <a:lnTo>
                  <a:pt x="4435460" y="3003866"/>
                </a:lnTo>
                <a:lnTo>
                  <a:pt x="4365122" y="3115580"/>
                </a:lnTo>
                <a:lnTo>
                  <a:pt x="4323746" y="3165231"/>
                </a:lnTo>
                <a:lnTo>
                  <a:pt x="4282371" y="3202469"/>
                </a:lnTo>
                <a:lnTo>
                  <a:pt x="4240995" y="3223156"/>
                </a:lnTo>
                <a:lnTo>
                  <a:pt x="4216170" y="3223156"/>
                </a:lnTo>
                <a:lnTo>
                  <a:pt x="4174794" y="3210744"/>
                </a:lnTo>
                <a:lnTo>
                  <a:pt x="4145831" y="3190056"/>
                </a:lnTo>
                <a:lnTo>
                  <a:pt x="4092043" y="3148680"/>
                </a:lnTo>
                <a:lnTo>
                  <a:pt x="4038255" y="3132130"/>
                </a:lnTo>
                <a:lnTo>
                  <a:pt x="3876890" y="3119718"/>
                </a:lnTo>
                <a:lnTo>
                  <a:pt x="3570711" y="3103167"/>
                </a:lnTo>
                <a:lnTo>
                  <a:pt x="3198331" y="3103167"/>
                </a:lnTo>
                <a:lnTo>
                  <a:pt x="2685274" y="3115580"/>
                </a:lnTo>
                <a:lnTo>
                  <a:pt x="1874313" y="31279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5ADC1F2-A812-334F-B761-9F7C902DB335}"/>
              </a:ext>
            </a:extLst>
          </p:cNvPr>
          <p:cNvSpPr/>
          <p:nvPr/>
        </p:nvSpPr>
        <p:spPr>
          <a:xfrm>
            <a:off x="5753100" y="5373688"/>
            <a:ext cx="676275" cy="593725"/>
          </a:xfrm>
          <a:custGeom>
            <a:avLst/>
            <a:gdLst>
              <a:gd name="connsiteX0" fmla="*/ 292894 w 676275"/>
              <a:gd name="connsiteY0" fmla="*/ 100013 h 592932"/>
              <a:gd name="connsiteX1" fmla="*/ 476250 w 676275"/>
              <a:gd name="connsiteY1" fmla="*/ 147638 h 592932"/>
              <a:gd name="connsiteX2" fmla="*/ 521494 w 676275"/>
              <a:gd name="connsiteY2" fmla="*/ 152400 h 592932"/>
              <a:gd name="connsiteX3" fmla="*/ 561975 w 676275"/>
              <a:gd name="connsiteY3" fmla="*/ 152400 h 592932"/>
              <a:gd name="connsiteX4" fmla="*/ 600075 w 676275"/>
              <a:gd name="connsiteY4" fmla="*/ 140494 h 592932"/>
              <a:gd name="connsiteX5" fmla="*/ 621506 w 676275"/>
              <a:gd name="connsiteY5" fmla="*/ 114300 h 592932"/>
              <a:gd name="connsiteX6" fmla="*/ 676275 w 676275"/>
              <a:gd name="connsiteY6" fmla="*/ 14288 h 592932"/>
              <a:gd name="connsiteX7" fmla="*/ 588169 w 676275"/>
              <a:gd name="connsiteY7" fmla="*/ 592932 h 592932"/>
              <a:gd name="connsiteX8" fmla="*/ 528638 w 676275"/>
              <a:gd name="connsiteY8" fmla="*/ 545307 h 592932"/>
              <a:gd name="connsiteX9" fmla="*/ 483394 w 676275"/>
              <a:gd name="connsiteY9" fmla="*/ 481013 h 592932"/>
              <a:gd name="connsiteX10" fmla="*/ 445294 w 676275"/>
              <a:gd name="connsiteY10" fmla="*/ 433388 h 592932"/>
              <a:gd name="connsiteX11" fmla="*/ 378619 w 676275"/>
              <a:gd name="connsiteY11" fmla="*/ 361950 h 592932"/>
              <a:gd name="connsiteX12" fmla="*/ 307181 w 676275"/>
              <a:gd name="connsiteY12" fmla="*/ 290513 h 592932"/>
              <a:gd name="connsiteX13" fmla="*/ 221456 w 676275"/>
              <a:gd name="connsiteY13" fmla="*/ 214313 h 592932"/>
              <a:gd name="connsiteX14" fmla="*/ 138113 w 676275"/>
              <a:gd name="connsiteY14" fmla="*/ 145257 h 592932"/>
              <a:gd name="connsiteX15" fmla="*/ 40481 w 676275"/>
              <a:gd name="connsiteY15" fmla="*/ 69057 h 592932"/>
              <a:gd name="connsiteX16" fmla="*/ 14288 w 676275"/>
              <a:gd name="connsiteY16" fmla="*/ 45244 h 592932"/>
              <a:gd name="connsiteX17" fmla="*/ 4763 w 676275"/>
              <a:gd name="connsiteY17" fmla="*/ 33338 h 592932"/>
              <a:gd name="connsiteX18" fmla="*/ 0 w 676275"/>
              <a:gd name="connsiteY18" fmla="*/ 16669 h 592932"/>
              <a:gd name="connsiteX19" fmla="*/ 7144 w 676275"/>
              <a:gd name="connsiteY19" fmla="*/ 4763 h 592932"/>
              <a:gd name="connsiteX20" fmla="*/ 30956 w 676275"/>
              <a:gd name="connsiteY20" fmla="*/ 0 h 592932"/>
              <a:gd name="connsiteX21" fmla="*/ 135731 w 676275"/>
              <a:gd name="connsiteY21" fmla="*/ 40482 h 592932"/>
              <a:gd name="connsiteX22" fmla="*/ 292894 w 676275"/>
              <a:gd name="connsiteY22" fmla="*/ 100013 h 59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6275" h="592932">
                <a:moveTo>
                  <a:pt x="292894" y="100013"/>
                </a:moveTo>
                <a:lnTo>
                  <a:pt x="476250" y="147638"/>
                </a:lnTo>
                <a:lnTo>
                  <a:pt x="521494" y="152400"/>
                </a:lnTo>
                <a:lnTo>
                  <a:pt x="561975" y="152400"/>
                </a:lnTo>
                <a:lnTo>
                  <a:pt x="600075" y="140494"/>
                </a:lnTo>
                <a:lnTo>
                  <a:pt x="621506" y="114300"/>
                </a:lnTo>
                <a:lnTo>
                  <a:pt x="676275" y="14288"/>
                </a:lnTo>
                <a:lnTo>
                  <a:pt x="588169" y="592932"/>
                </a:lnTo>
                <a:lnTo>
                  <a:pt x="528638" y="545307"/>
                </a:lnTo>
                <a:lnTo>
                  <a:pt x="483394" y="481013"/>
                </a:lnTo>
                <a:lnTo>
                  <a:pt x="445294" y="433388"/>
                </a:lnTo>
                <a:lnTo>
                  <a:pt x="378619" y="361950"/>
                </a:lnTo>
                <a:lnTo>
                  <a:pt x="307181" y="290513"/>
                </a:lnTo>
                <a:lnTo>
                  <a:pt x="221456" y="214313"/>
                </a:lnTo>
                <a:lnTo>
                  <a:pt x="138113" y="145257"/>
                </a:lnTo>
                <a:lnTo>
                  <a:pt x="40481" y="69057"/>
                </a:lnTo>
                <a:lnTo>
                  <a:pt x="14288" y="45244"/>
                </a:lnTo>
                <a:lnTo>
                  <a:pt x="4763" y="33338"/>
                </a:lnTo>
                <a:lnTo>
                  <a:pt x="0" y="16669"/>
                </a:lnTo>
                <a:lnTo>
                  <a:pt x="7144" y="4763"/>
                </a:lnTo>
                <a:lnTo>
                  <a:pt x="30956" y="0"/>
                </a:lnTo>
                <a:lnTo>
                  <a:pt x="135731" y="40482"/>
                </a:lnTo>
                <a:lnTo>
                  <a:pt x="292894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AC9CFB5-66DA-8E47-B0C1-D887F78046B7}"/>
              </a:ext>
            </a:extLst>
          </p:cNvPr>
          <p:cNvSpPr/>
          <p:nvPr/>
        </p:nvSpPr>
        <p:spPr>
          <a:xfrm>
            <a:off x="4632325" y="2087563"/>
            <a:ext cx="514350" cy="1508125"/>
          </a:xfrm>
          <a:custGeom>
            <a:avLst/>
            <a:gdLst>
              <a:gd name="connsiteX0" fmla="*/ 204788 w 514350"/>
              <a:gd name="connsiteY0" fmla="*/ 997744 h 1507332"/>
              <a:gd name="connsiteX1" fmla="*/ 204788 w 514350"/>
              <a:gd name="connsiteY1" fmla="*/ 385763 h 1507332"/>
              <a:gd name="connsiteX2" fmla="*/ 197644 w 514350"/>
              <a:gd name="connsiteY2" fmla="*/ 316707 h 1507332"/>
              <a:gd name="connsiteX3" fmla="*/ 190500 w 514350"/>
              <a:gd name="connsiteY3" fmla="*/ 276225 h 1507332"/>
              <a:gd name="connsiteX4" fmla="*/ 180975 w 514350"/>
              <a:gd name="connsiteY4" fmla="*/ 238125 h 1507332"/>
              <a:gd name="connsiteX5" fmla="*/ 164307 w 514350"/>
              <a:gd name="connsiteY5" fmla="*/ 197644 h 1507332"/>
              <a:gd name="connsiteX6" fmla="*/ 150019 w 514350"/>
              <a:gd name="connsiteY6" fmla="*/ 169069 h 1507332"/>
              <a:gd name="connsiteX7" fmla="*/ 130969 w 514350"/>
              <a:gd name="connsiteY7" fmla="*/ 145257 h 1507332"/>
              <a:gd name="connsiteX8" fmla="*/ 109538 w 514350"/>
              <a:gd name="connsiteY8" fmla="*/ 123825 h 1507332"/>
              <a:gd name="connsiteX9" fmla="*/ 85725 w 514350"/>
              <a:gd name="connsiteY9" fmla="*/ 104775 h 1507332"/>
              <a:gd name="connsiteX10" fmla="*/ 69057 w 514350"/>
              <a:gd name="connsiteY10" fmla="*/ 92869 h 1507332"/>
              <a:gd name="connsiteX11" fmla="*/ 35719 w 514350"/>
              <a:gd name="connsiteY11" fmla="*/ 76200 h 1507332"/>
              <a:gd name="connsiteX12" fmla="*/ 11907 w 514350"/>
              <a:gd name="connsiteY12" fmla="*/ 59532 h 1507332"/>
              <a:gd name="connsiteX13" fmla="*/ 0 w 514350"/>
              <a:gd name="connsiteY13" fmla="*/ 40482 h 1507332"/>
              <a:gd name="connsiteX14" fmla="*/ 0 w 514350"/>
              <a:gd name="connsiteY14" fmla="*/ 23813 h 1507332"/>
              <a:gd name="connsiteX15" fmla="*/ 4763 w 514350"/>
              <a:gd name="connsiteY15" fmla="*/ 7144 h 1507332"/>
              <a:gd name="connsiteX16" fmla="*/ 23813 w 514350"/>
              <a:gd name="connsiteY16" fmla="*/ 0 h 1507332"/>
              <a:gd name="connsiteX17" fmla="*/ 85725 w 514350"/>
              <a:gd name="connsiteY17" fmla="*/ 0 h 1507332"/>
              <a:gd name="connsiteX18" fmla="*/ 159544 w 514350"/>
              <a:gd name="connsiteY18" fmla="*/ 7144 h 1507332"/>
              <a:gd name="connsiteX19" fmla="*/ 216694 w 514350"/>
              <a:gd name="connsiteY19" fmla="*/ 16669 h 1507332"/>
              <a:gd name="connsiteX20" fmla="*/ 261938 w 514350"/>
              <a:gd name="connsiteY20" fmla="*/ 26194 h 1507332"/>
              <a:gd name="connsiteX21" fmla="*/ 309563 w 514350"/>
              <a:gd name="connsiteY21" fmla="*/ 42863 h 1507332"/>
              <a:gd name="connsiteX22" fmla="*/ 364332 w 514350"/>
              <a:gd name="connsiteY22" fmla="*/ 71438 h 1507332"/>
              <a:gd name="connsiteX23" fmla="*/ 416719 w 514350"/>
              <a:gd name="connsiteY23" fmla="*/ 104775 h 1507332"/>
              <a:gd name="connsiteX24" fmla="*/ 447675 w 514350"/>
              <a:gd name="connsiteY24" fmla="*/ 128588 h 1507332"/>
              <a:gd name="connsiteX25" fmla="*/ 476250 w 514350"/>
              <a:gd name="connsiteY25" fmla="*/ 154782 h 1507332"/>
              <a:gd name="connsiteX26" fmla="*/ 497682 w 514350"/>
              <a:gd name="connsiteY26" fmla="*/ 180975 h 1507332"/>
              <a:gd name="connsiteX27" fmla="*/ 511969 w 514350"/>
              <a:gd name="connsiteY27" fmla="*/ 214313 h 1507332"/>
              <a:gd name="connsiteX28" fmla="*/ 514350 w 514350"/>
              <a:gd name="connsiteY28" fmla="*/ 238125 h 1507332"/>
              <a:gd name="connsiteX29" fmla="*/ 509588 w 514350"/>
              <a:gd name="connsiteY29" fmla="*/ 278607 h 1507332"/>
              <a:gd name="connsiteX30" fmla="*/ 495300 w 514350"/>
              <a:gd name="connsiteY30" fmla="*/ 314325 h 1507332"/>
              <a:gd name="connsiteX31" fmla="*/ 481013 w 514350"/>
              <a:gd name="connsiteY31" fmla="*/ 345282 h 1507332"/>
              <a:gd name="connsiteX32" fmla="*/ 473869 w 514350"/>
              <a:gd name="connsiteY32" fmla="*/ 428625 h 1507332"/>
              <a:gd name="connsiteX33" fmla="*/ 471488 w 514350"/>
              <a:gd name="connsiteY33" fmla="*/ 647700 h 1507332"/>
              <a:gd name="connsiteX34" fmla="*/ 466725 w 514350"/>
              <a:gd name="connsiteY34" fmla="*/ 847725 h 1507332"/>
              <a:gd name="connsiteX35" fmla="*/ 457200 w 514350"/>
              <a:gd name="connsiteY35" fmla="*/ 1140619 h 1507332"/>
              <a:gd name="connsiteX36" fmla="*/ 440532 w 514350"/>
              <a:gd name="connsiteY36" fmla="*/ 1457325 h 1507332"/>
              <a:gd name="connsiteX37" fmla="*/ 197644 w 514350"/>
              <a:gd name="connsiteY37" fmla="*/ 1507332 h 1507332"/>
              <a:gd name="connsiteX38" fmla="*/ 204788 w 514350"/>
              <a:gd name="connsiteY38" fmla="*/ 997744 h 1507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14350" h="1507332">
                <a:moveTo>
                  <a:pt x="204788" y="997744"/>
                </a:moveTo>
                <a:lnTo>
                  <a:pt x="204788" y="385763"/>
                </a:lnTo>
                <a:lnTo>
                  <a:pt x="197644" y="316707"/>
                </a:lnTo>
                <a:lnTo>
                  <a:pt x="190500" y="276225"/>
                </a:lnTo>
                <a:lnTo>
                  <a:pt x="180975" y="238125"/>
                </a:lnTo>
                <a:lnTo>
                  <a:pt x="164307" y="197644"/>
                </a:lnTo>
                <a:lnTo>
                  <a:pt x="150019" y="169069"/>
                </a:lnTo>
                <a:lnTo>
                  <a:pt x="130969" y="145257"/>
                </a:lnTo>
                <a:lnTo>
                  <a:pt x="109538" y="123825"/>
                </a:lnTo>
                <a:lnTo>
                  <a:pt x="85725" y="104775"/>
                </a:lnTo>
                <a:lnTo>
                  <a:pt x="69057" y="92869"/>
                </a:lnTo>
                <a:lnTo>
                  <a:pt x="35719" y="76200"/>
                </a:lnTo>
                <a:lnTo>
                  <a:pt x="11907" y="59532"/>
                </a:lnTo>
                <a:lnTo>
                  <a:pt x="0" y="40482"/>
                </a:lnTo>
                <a:lnTo>
                  <a:pt x="0" y="23813"/>
                </a:lnTo>
                <a:lnTo>
                  <a:pt x="4763" y="7144"/>
                </a:lnTo>
                <a:lnTo>
                  <a:pt x="23813" y="0"/>
                </a:lnTo>
                <a:lnTo>
                  <a:pt x="85725" y="0"/>
                </a:lnTo>
                <a:lnTo>
                  <a:pt x="159544" y="7144"/>
                </a:lnTo>
                <a:lnTo>
                  <a:pt x="216694" y="16669"/>
                </a:lnTo>
                <a:lnTo>
                  <a:pt x="261938" y="26194"/>
                </a:lnTo>
                <a:lnTo>
                  <a:pt x="309563" y="42863"/>
                </a:lnTo>
                <a:lnTo>
                  <a:pt x="364332" y="71438"/>
                </a:lnTo>
                <a:lnTo>
                  <a:pt x="416719" y="104775"/>
                </a:lnTo>
                <a:lnTo>
                  <a:pt x="447675" y="128588"/>
                </a:lnTo>
                <a:lnTo>
                  <a:pt x="476250" y="154782"/>
                </a:lnTo>
                <a:lnTo>
                  <a:pt x="497682" y="180975"/>
                </a:lnTo>
                <a:lnTo>
                  <a:pt x="511969" y="214313"/>
                </a:lnTo>
                <a:lnTo>
                  <a:pt x="514350" y="238125"/>
                </a:lnTo>
                <a:lnTo>
                  <a:pt x="509588" y="278607"/>
                </a:lnTo>
                <a:lnTo>
                  <a:pt x="495300" y="314325"/>
                </a:lnTo>
                <a:lnTo>
                  <a:pt x="481013" y="345282"/>
                </a:lnTo>
                <a:lnTo>
                  <a:pt x="473869" y="428625"/>
                </a:lnTo>
                <a:cubicBezTo>
                  <a:pt x="473075" y="501650"/>
                  <a:pt x="472282" y="574675"/>
                  <a:pt x="471488" y="647700"/>
                </a:cubicBezTo>
                <a:lnTo>
                  <a:pt x="466725" y="847725"/>
                </a:lnTo>
                <a:lnTo>
                  <a:pt x="457200" y="1140619"/>
                </a:lnTo>
                <a:lnTo>
                  <a:pt x="440532" y="1457325"/>
                </a:lnTo>
                <a:lnTo>
                  <a:pt x="197644" y="1507332"/>
                </a:lnTo>
                <a:cubicBezTo>
                  <a:pt x="200025" y="1337469"/>
                  <a:pt x="202407" y="1167607"/>
                  <a:pt x="204788" y="9977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7C91262-EB98-054B-A26E-73CD29184F26}"/>
              </a:ext>
            </a:extLst>
          </p:cNvPr>
          <p:cNvSpPr/>
          <p:nvPr/>
        </p:nvSpPr>
        <p:spPr>
          <a:xfrm>
            <a:off x="3814763" y="3360738"/>
            <a:ext cx="2343150" cy="439737"/>
          </a:xfrm>
          <a:custGeom>
            <a:avLst/>
            <a:gdLst>
              <a:gd name="connsiteX0" fmla="*/ 1383506 w 2343150"/>
              <a:gd name="connsiteY0" fmla="*/ 266700 h 440531"/>
              <a:gd name="connsiteX1" fmla="*/ 997743 w 2343150"/>
              <a:gd name="connsiteY1" fmla="*/ 321469 h 440531"/>
              <a:gd name="connsiteX2" fmla="*/ 783431 w 2343150"/>
              <a:gd name="connsiteY2" fmla="*/ 357187 h 440531"/>
              <a:gd name="connsiteX3" fmla="*/ 595312 w 2343150"/>
              <a:gd name="connsiteY3" fmla="*/ 395287 h 440531"/>
              <a:gd name="connsiteX4" fmla="*/ 492918 w 2343150"/>
              <a:gd name="connsiteY4" fmla="*/ 423862 h 440531"/>
              <a:gd name="connsiteX5" fmla="*/ 447675 w 2343150"/>
              <a:gd name="connsiteY5" fmla="*/ 435769 h 440531"/>
              <a:gd name="connsiteX6" fmla="*/ 416718 w 2343150"/>
              <a:gd name="connsiteY6" fmla="*/ 438150 h 440531"/>
              <a:gd name="connsiteX7" fmla="*/ 381000 w 2343150"/>
              <a:gd name="connsiteY7" fmla="*/ 440531 h 440531"/>
              <a:gd name="connsiteX8" fmla="*/ 333375 w 2343150"/>
              <a:gd name="connsiteY8" fmla="*/ 433387 h 440531"/>
              <a:gd name="connsiteX9" fmla="*/ 288131 w 2343150"/>
              <a:gd name="connsiteY9" fmla="*/ 419100 h 440531"/>
              <a:gd name="connsiteX10" fmla="*/ 240506 w 2343150"/>
              <a:gd name="connsiteY10" fmla="*/ 397669 h 440531"/>
              <a:gd name="connsiteX11" fmla="*/ 190500 w 2343150"/>
              <a:gd name="connsiteY11" fmla="*/ 364331 h 440531"/>
              <a:gd name="connsiteX12" fmla="*/ 135731 w 2343150"/>
              <a:gd name="connsiteY12" fmla="*/ 316706 h 440531"/>
              <a:gd name="connsiteX13" fmla="*/ 69056 w 2343150"/>
              <a:gd name="connsiteY13" fmla="*/ 252412 h 440531"/>
              <a:gd name="connsiteX14" fmla="*/ 28575 w 2343150"/>
              <a:gd name="connsiteY14" fmla="*/ 204787 h 440531"/>
              <a:gd name="connsiteX15" fmla="*/ 7143 w 2343150"/>
              <a:gd name="connsiteY15" fmla="*/ 171450 h 440531"/>
              <a:gd name="connsiteX16" fmla="*/ 0 w 2343150"/>
              <a:gd name="connsiteY16" fmla="*/ 154781 h 440531"/>
              <a:gd name="connsiteX17" fmla="*/ 0 w 2343150"/>
              <a:gd name="connsiteY17" fmla="*/ 140494 h 440531"/>
              <a:gd name="connsiteX18" fmla="*/ 2381 w 2343150"/>
              <a:gd name="connsiteY18" fmla="*/ 126206 h 440531"/>
              <a:gd name="connsiteX19" fmla="*/ 14287 w 2343150"/>
              <a:gd name="connsiteY19" fmla="*/ 116681 h 440531"/>
              <a:gd name="connsiteX20" fmla="*/ 35718 w 2343150"/>
              <a:gd name="connsiteY20" fmla="*/ 121444 h 440531"/>
              <a:gd name="connsiteX21" fmla="*/ 61912 w 2343150"/>
              <a:gd name="connsiteY21" fmla="*/ 138112 h 440531"/>
              <a:gd name="connsiteX22" fmla="*/ 95250 w 2343150"/>
              <a:gd name="connsiteY22" fmla="*/ 161925 h 440531"/>
              <a:gd name="connsiteX23" fmla="*/ 138112 w 2343150"/>
              <a:gd name="connsiteY23" fmla="*/ 185737 h 440531"/>
              <a:gd name="connsiteX24" fmla="*/ 188118 w 2343150"/>
              <a:gd name="connsiteY24" fmla="*/ 209550 h 440531"/>
              <a:gd name="connsiteX25" fmla="*/ 226218 w 2343150"/>
              <a:gd name="connsiteY25" fmla="*/ 221456 h 440531"/>
              <a:gd name="connsiteX26" fmla="*/ 269081 w 2343150"/>
              <a:gd name="connsiteY26" fmla="*/ 230981 h 440531"/>
              <a:gd name="connsiteX27" fmla="*/ 321468 w 2343150"/>
              <a:gd name="connsiteY27" fmla="*/ 235744 h 440531"/>
              <a:gd name="connsiteX28" fmla="*/ 371475 w 2343150"/>
              <a:gd name="connsiteY28" fmla="*/ 238125 h 440531"/>
              <a:gd name="connsiteX29" fmla="*/ 428625 w 2343150"/>
              <a:gd name="connsiteY29" fmla="*/ 228600 h 440531"/>
              <a:gd name="connsiteX30" fmla="*/ 650081 w 2343150"/>
              <a:gd name="connsiteY30" fmla="*/ 197644 h 440531"/>
              <a:gd name="connsiteX31" fmla="*/ 1026318 w 2343150"/>
              <a:gd name="connsiteY31" fmla="*/ 135731 h 440531"/>
              <a:gd name="connsiteX32" fmla="*/ 1252537 w 2343150"/>
              <a:gd name="connsiteY32" fmla="*/ 95250 h 440531"/>
              <a:gd name="connsiteX33" fmla="*/ 1562100 w 2343150"/>
              <a:gd name="connsiteY33" fmla="*/ 54769 h 440531"/>
              <a:gd name="connsiteX34" fmla="*/ 1874043 w 2343150"/>
              <a:gd name="connsiteY34" fmla="*/ 23812 h 440531"/>
              <a:gd name="connsiteX35" fmla="*/ 1921668 w 2343150"/>
              <a:gd name="connsiteY35" fmla="*/ 9525 h 440531"/>
              <a:gd name="connsiteX36" fmla="*/ 1964531 w 2343150"/>
              <a:gd name="connsiteY36" fmla="*/ 0 h 440531"/>
              <a:gd name="connsiteX37" fmla="*/ 2012156 w 2343150"/>
              <a:gd name="connsiteY37" fmla="*/ 0 h 440531"/>
              <a:gd name="connsiteX38" fmla="*/ 2069306 w 2343150"/>
              <a:gd name="connsiteY38" fmla="*/ 11906 h 440531"/>
              <a:gd name="connsiteX39" fmla="*/ 2135981 w 2343150"/>
              <a:gd name="connsiteY39" fmla="*/ 35719 h 440531"/>
              <a:gd name="connsiteX40" fmla="*/ 2205037 w 2343150"/>
              <a:gd name="connsiteY40" fmla="*/ 69056 h 440531"/>
              <a:gd name="connsiteX41" fmla="*/ 2264568 w 2343150"/>
              <a:gd name="connsiteY41" fmla="*/ 102394 h 440531"/>
              <a:gd name="connsiteX42" fmla="*/ 2314575 w 2343150"/>
              <a:gd name="connsiteY42" fmla="*/ 138112 h 440531"/>
              <a:gd name="connsiteX43" fmla="*/ 2324100 w 2343150"/>
              <a:gd name="connsiteY43" fmla="*/ 147637 h 440531"/>
              <a:gd name="connsiteX44" fmla="*/ 2333625 w 2343150"/>
              <a:gd name="connsiteY44" fmla="*/ 161925 h 440531"/>
              <a:gd name="connsiteX45" fmla="*/ 2343150 w 2343150"/>
              <a:gd name="connsiteY45" fmla="*/ 195262 h 440531"/>
              <a:gd name="connsiteX46" fmla="*/ 2338387 w 2343150"/>
              <a:gd name="connsiteY46" fmla="*/ 219075 h 440531"/>
              <a:gd name="connsiteX47" fmla="*/ 2319337 w 2343150"/>
              <a:gd name="connsiteY47" fmla="*/ 235744 h 440531"/>
              <a:gd name="connsiteX48" fmla="*/ 2281237 w 2343150"/>
              <a:gd name="connsiteY48" fmla="*/ 245269 h 440531"/>
              <a:gd name="connsiteX49" fmla="*/ 2238375 w 2343150"/>
              <a:gd name="connsiteY49" fmla="*/ 250031 h 440531"/>
              <a:gd name="connsiteX50" fmla="*/ 2069306 w 2343150"/>
              <a:gd name="connsiteY50" fmla="*/ 240506 h 440531"/>
              <a:gd name="connsiteX51" fmla="*/ 1924050 w 2343150"/>
              <a:gd name="connsiteY51" fmla="*/ 233362 h 440531"/>
              <a:gd name="connsiteX52" fmla="*/ 1745456 w 2343150"/>
              <a:gd name="connsiteY52" fmla="*/ 235744 h 440531"/>
              <a:gd name="connsiteX53" fmla="*/ 1576387 w 2343150"/>
              <a:gd name="connsiteY53" fmla="*/ 245269 h 440531"/>
              <a:gd name="connsiteX54" fmla="*/ 1383506 w 2343150"/>
              <a:gd name="connsiteY54" fmla="*/ 266700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43150" h="440531">
                <a:moveTo>
                  <a:pt x="1383506" y="266700"/>
                </a:moveTo>
                <a:lnTo>
                  <a:pt x="997743" y="321469"/>
                </a:lnTo>
                <a:lnTo>
                  <a:pt x="783431" y="357187"/>
                </a:lnTo>
                <a:lnTo>
                  <a:pt x="595312" y="395287"/>
                </a:lnTo>
                <a:lnTo>
                  <a:pt x="492918" y="423862"/>
                </a:lnTo>
                <a:lnTo>
                  <a:pt x="447675" y="435769"/>
                </a:lnTo>
                <a:lnTo>
                  <a:pt x="416718" y="438150"/>
                </a:lnTo>
                <a:lnTo>
                  <a:pt x="381000" y="440531"/>
                </a:lnTo>
                <a:lnTo>
                  <a:pt x="333375" y="433387"/>
                </a:lnTo>
                <a:lnTo>
                  <a:pt x="288131" y="419100"/>
                </a:lnTo>
                <a:lnTo>
                  <a:pt x="240506" y="397669"/>
                </a:lnTo>
                <a:lnTo>
                  <a:pt x="190500" y="364331"/>
                </a:lnTo>
                <a:lnTo>
                  <a:pt x="135731" y="316706"/>
                </a:lnTo>
                <a:lnTo>
                  <a:pt x="69056" y="252412"/>
                </a:lnTo>
                <a:lnTo>
                  <a:pt x="28575" y="204787"/>
                </a:lnTo>
                <a:lnTo>
                  <a:pt x="7143" y="171450"/>
                </a:lnTo>
                <a:lnTo>
                  <a:pt x="0" y="154781"/>
                </a:lnTo>
                <a:lnTo>
                  <a:pt x="0" y="140494"/>
                </a:lnTo>
                <a:lnTo>
                  <a:pt x="2381" y="126206"/>
                </a:lnTo>
                <a:lnTo>
                  <a:pt x="14287" y="116681"/>
                </a:lnTo>
                <a:lnTo>
                  <a:pt x="35718" y="121444"/>
                </a:lnTo>
                <a:lnTo>
                  <a:pt x="61912" y="138112"/>
                </a:lnTo>
                <a:lnTo>
                  <a:pt x="95250" y="161925"/>
                </a:lnTo>
                <a:lnTo>
                  <a:pt x="138112" y="185737"/>
                </a:lnTo>
                <a:lnTo>
                  <a:pt x="188118" y="209550"/>
                </a:lnTo>
                <a:lnTo>
                  <a:pt x="226218" y="221456"/>
                </a:lnTo>
                <a:lnTo>
                  <a:pt x="269081" y="230981"/>
                </a:lnTo>
                <a:lnTo>
                  <a:pt x="321468" y="235744"/>
                </a:lnTo>
                <a:lnTo>
                  <a:pt x="371475" y="238125"/>
                </a:lnTo>
                <a:lnTo>
                  <a:pt x="428625" y="228600"/>
                </a:lnTo>
                <a:lnTo>
                  <a:pt x="650081" y="197644"/>
                </a:lnTo>
                <a:lnTo>
                  <a:pt x="1026318" y="135731"/>
                </a:lnTo>
                <a:lnTo>
                  <a:pt x="1252537" y="95250"/>
                </a:lnTo>
                <a:lnTo>
                  <a:pt x="1562100" y="54769"/>
                </a:lnTo>
                <a:lnTo>
                  <a:pt x="1874043" y="23812"/>
                </a:lnTo>
                <a:lnTo>
                  <a:pt x="1921668" y="9525"/>
                </a:lnTo>
                <a:lnTo>
                  <a:pt x="1964531" y="0"/>
                </a:lnTo>
                <a:lnTo>
                  <a:pt x="2012156" y="0"/>
                </a:lnTo>
                <a:lnTo>
                  <a:pt x="2069306" y="11906"/>
                </a:lnTo>
                <a:lnTo>
                  <a:pt x="2135981" y="35719"/>
                </a:lnTo>
                <a:lnTo>
                  <a:pt x="2205037" y="69056"/>
                </a:lnTo>
                <a:lnTo>
                  <a:pt x="2264568" y="102394"/>
                </a:lnTo>
                <a:lnTo>
                  <a:pt x="2314575" y="138112"/>
                </a:lnTo>
                <a:lnTo>
                  <a:pt x="2324100" y="147637"/>
                </a:lnTo>
                <a:lnTo>
                  <a:pt x="2333625" y="161925"/>
                </a:lnTo>
                <a:lnTo>
                  <a:pt x="2343150" y="195262"/>
                </a:lnTo>
                <a:lnTo>
                  <a:pt x="2338387" y="219075"/>
                </a:lnTo>
                <a:lnTo>
                  <a:pt x="2319337" y="235744"/>
                </a:lnTo>
                <a:lnTo>
                  <a:pt x="2281237" y="245269"/>
                </a:lnTo>
                <a:lnTo>
                  <a:pt x="2238375" y="250031"/>
                </a:lnTo>
                <a:lnTo>
                  <a:pt x="2069306" y="240506"/>
                </a:lnTo>
                <a:lnTo>
                  <a:pt x="1924050" y="233362"/>
                </a:lnTo>
                <a:lnTo>
                  <a:pt x="1745456" y="235744"/>
                </a:lnTo>
                <a:lnTo>
                  <a:pt x="1576387" y="245269"/>
                </a:lnTo>
                <a:lnTo>
                  <a:pt x="1383506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860336A-7029-2E48-B8E5-0DB3E89363E7}"/>
              </a:ext>
            </a:extLst>
          </p:cNvPr>
          <p:cNvSpPr/>
          <p:nvPr/>
        </p:nvSpPr>
        <p:spPr>
          <a:xfrm>
            <a:off x="4141788" y="4122738"/>
            <a:ext cx="1844675" cy="1087437"/>
          </a:xfrm>
          <a:custGeom>
            <a:avLst/>
            <a:gdLst>
              <a:gd name="connsiteX0" fmla="*/ 581025 w 1845469"/>
              <a:gd name="connsiteY0" fmla="*/ 316706 h 1088231"/>
              <a:gd name="connsiteX1" fmla="*/ 76200 w 1845469"/>
              <a:gd name="connsiteY1" fmla="*/ 411956 h 1088231"/>
              <a:gd name="connsiteX2" fmla="*/ 0 w 1845469"/>
              <a:gd name="connsiteY2" fmla="*/ 228600 h 1088231"/>
              <a:gd name="connsiteX3" fmla="*/ 376237 w 1845469"/>
              <a:gd name="connsiteY3" fmla="*/ 171450 h 1088231"/>
              <a:gd name="connsiteX4" fmla="*/ 866775 w 1845469"/>
              <a:gd name="connsiteY4" fmla="*/ 102394 h 1088231"/>
              <a:gd name="connsiteX5" fmla="*/ 1312069 w 1845469"/>
              <a:gd name="connsiteY5" fmla="*/ 45244 h 1088231"/>
              <a:gd name="connsiteX6" fmla="*/ 1347787 w 1845469"/>
              <a:gd name="connsiteY6" fmla="*/ 38100 h 1088231"/>
              <a:gd name="connsiteX7" fmla="*/ 1390650 w 1845469"/>
              <a:gd name="connsiteY7" fmla="*/ 19050 h 1088231"/>
              <a:gd name="connsiteX8" fmla="*/ 1428750 w 1845469"/>
              <a:gd name="connsiteY8" fmla="*/ 2381 h 1088231"/>
              <a:gd name="connsiteX9" fmla="*/ 1445419 w 1845469"/>
              <a:gd name="connsiteY9" fmla="*/ 0 h 1088231"/>
              <a:gd name="connsiteX10" fmla="*/ 1481137 w 1845469"/>
              <a:gd name="connsiteY10" fmla="*/ 9525 h 1088231"/>
              <a:gd name="connsiteX11" fmla="*/ 1545431 w 1845469"/>
              <a:gd name="connsiteY11" fmla="*/ 42862 h 1088231"/>
              <a:gd name="connsiteX12" fmla="*/ 1640681 w 1845469"/>
              <a:gd name="connsiteY12" fmla="*/ 104775 h 1088231"/>
              <a:gd name="connsiteX13" fmla="*/ 1752600 w 1845469"/>
              <a:gd name="connsiteY13" fmla="*/ 183356 h 1088231"/>
              <a:gd name="connsiteX14" fmla="*/ 1783556 w 1845469"/>
              <a:gd name="connsiteY14" fmla="*/ 204787 h 1088231"/>
              <a:gd name="connsiteX15" fmla="*/ 1807369 w 1845469"/>
              <a:gd name="connsiteY15" fmla="*/ 221456 h 1088231"/>
              <a:gd name="connsiteX16" fmla="*/ 1826419 w 1845469"/>
              <a:gd name="connsiteY16" fmla="*/ 247650 h 1088231"/>
              <a:gd name="connsiteX17" fmla="*/ 1838325 w 1845469"/>
              <a:gd name="connsiteY17" fmla="*/ 269081 h 1088231"/>
              <a:gd name="connsiteX18" fmla="*/ 1845469 w 1845469"/>
              <a:gd name="connsiteY18" fmla="*/ 290512 h 1088231"/>
              <a:gd name="connsiteX19" fmla="*/ 1840706 w 1845469"/>
              <a:gd name="connsiteY19" fmla="*/ 319087 h 1088231"/>
              <a:gd name="connsiteX20" fmla="*/ 1826419 w 1845469"/>
              <a:gd name="connsiteY20" fmla="*/ 342900 h 1088231"/>
              <a:gd name="connsiteX21" fmla="*/ 1802606 w 1845469"/>
              <a:gd name="connsiteY21" fmla="*/ 364331 h 1088231"/>
              <a:gd name="connsiteX22" fmla="*/ 1781175 w 1845469"/>
              <a:gd name="connsiteY22" fmla="*/ 381000 h 1088231"/>
              <a:gd name="connsiteX23" fmla="*/ 1769269 w 1845469"/>
              <a:gd name="connsiteY23" fmla="*/ 395287 h 1088231"/>
              <a:gd name="connsiteX24" fmla="*/ 1743075 w 1845469"/>
              <a:gd name="connsiteY24" fmla="*/ 459581 h 1088231"/>
              <a:gd name="connsiteX25" fmla="*/ 1669256 w 1845469"/>
              <a:gd name="connsiteY25" fmla="*/ 659606 h 1088231"/>
              <a:gd name="connsiteX26" fmla="*/ 1576387 w 1845469"/>
              <a:gd name="connsiteY26" fmla="*/ 904875 h 1088231"/>
              <a:gd name="connsiteX27" fmla="*/ 1538287 w 1845469"/>
              <a:gd name="connsiteY27" fmla="*/ 1004887 h 1088231"/>
              <a:gd name="connsiteX28" fmla="*/ 1528762 w 1845469"/>
              <a:gd name="connsiteY28" fmla="*/ 1038225 h 1088231"/>
              <a:gd name="connsiteX29" fmla="*/ 1514475 w 1845469"/>
              <a:gd name="connsiteY29" fmla="*/ 1064419 h 1088231"/>
              <a:gd name="connsiteX30" fmla="*/ 1500187 w 1845469"/>
              <a:gd name="connsiteY30" fmla="*/ 1078706 h 1088231"/>
              <a:gd name="connsiteX31" fmla="*/ 1483519 w 1845469"/>
              <a:gd name="connsiteY31" fmla="*/ 1085850 h 1088231"/>
              <a:gd name="connsiteX32" fmla="*/ 1459706 w 1845469"/>
              <a:gd name="connsiteY32" fmla="*/ 1088231 h 1088231"/>
              <a:gd name="connsiteX33" fmla="*/ 1438275 w 1845469"/>
              <a:gd name="connsiteY33" fmla="*/ 1083469 h 1088231"/>
              <a:gd name="connsiteX34" fmla="*/ 1412081 w 1845469"/>
              <a:gd name="connsiteY34" fmla="*/ 1076325 h 1088231"/>
              <a:gd name="connsiteX35" fmla="*/ 1371600 w 1845469"/>
              <a:gd name="connsiteY35" fmla="*/ 1042987 h 1088231"/>
              <a:gd name="connsiteX36" fmla="*/ 1390650 w 1845469"/>
              <a:gd name="connsiteY36" fmla="*/ 819150 h 1088231"/>
              <a:gd name="connsiteX37" fmla="*/ 1490662 w 1845469"/>
              <a:gd name="connsiteY37" fmla="*/ 366712 h 1088231"/>
              <a:gd name="connsiteX38" fmla="*/ 1500187 w 1845469"/>
              <a:gd name="connsiteY38" fmla="*/ 316706 h 1088231"/>
              <a:gd name="connsiteX39" fmla="*/ 1500187 w 1845469"/>
              <a:gd name="connsiteY39" fmla="*/ 302419 h 1088231"/>
              <a:gd name="connsiteX40" fmla="*/ 1493044 w 1845469"/>
              <a:gd name="connsiteY40" fmla="*/ 278606 h 1088231"/>
              <a:gd name="connsiteX41" fmla="*/ 1476375 w 1845469"/>
              <a:gd name="connsiteY41" fmla="*/ 259556 h 1088231"/>
              <a:gd name="connsiteX42" fmla="*/ 1445419 w 1845469"/>
              <a:gd name="connsiteY42" fmla="*/ 240506 h 1088231"/>
              <a:gd name="connsiteX43" fmla="*/ 1414462 w 1845469"/>
              <a:gd name="connsiteY43" fmla="*/ 226219 h 1088231"/>
              <a:gd name="connsiteX44" fmla="*/ 1383506 w 1845469"/>
              <a:gd name="connsiteY44" fmla="*/ 223837 h 1088231"/>
              <a:gd name="connsiteX45" fmla="*/ 1150144 w 1845469"/>
              <a:gd name="connsiteY45" fmla="*/ 240506 h 1088231"/>
              <a:gd name="connsiteX46" fmla="*/ 783431 w 1845469"/>
              <a:gd name="connsiteY46" fmla="*/ 283369 h 1088231"/>
              <a:gd name="connsiteX47" fmla="*/ 581025 w 1845469"/>
              <a:gd name="connsiteY47" fmla="*/ 316706 h 108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45469" h="1088231">
                <a:moveTo>
                  <a:pt x="581025" y="316706"/>
                </a:moveTo>
                <a:lnTo>
                  <a:pt x="76200" y="411956"/>
                </a:lnTo>
                <a:lnTo>
                  <a:pt x="0" y="228600"/>
                </a:lnTo>
                <a:lnTo>
                  <a:pt x="376237" y="171450"/>
                </a:lnTo>
                <a:lnTo>
                  <a:pt x="866775" y="102394"/>
                </a:lnTo>
                <a:lnTo>
                  <a:pt x="1312069" y="45244"/>
                </a:lnTo>
                <a:lnTo>
                  <a:pt x="1347787" y="38100"/>
                </a:lnTo>
                <a:lnTo>
                  <a:pt x="1390650" y="19050"/>
                </a:lnTo>
                <a:lnTo>
                  <a:pt x="1428750" y="2381"/>
                </a:lnTo>
                <a:lnTo>
                  <a:pt x="1445419" y="0"/>
                </a:lnTo>
                <a:lnTo>
                  <a:pt x="1481137" y="9525"/>
                </a:lnTo>
                <a:lnTo>
                  <a:pt x="1545431" y="42862"/>
                </a:lnTo>
                <a:lnTo>
                  <a:pt x="1640681" y="104775"/>
                </a:lnTo>
                <a:lnTo>
                  <a:pt x="1752600" y="183356"/>
                </a:lnTo>
                <a:lnTo>
                  <a:pt x="1783556" y="204787"/>
                </a:lnTo>
                <a:lnTo>
                  <a:pt x="1807369" y="221456"/>
                </a:lnTo>
                <a:lnTo>
                  <a:pt x="1826419" y="247650"/>
                </a:lnTo>
                <a:lnTo>
                  <a:pt x="1838325" y="269081"/>
                </a:lnTo>
                <a:lnTo>
                  <a:pt x="1845469" y="290512"/>
                </a:lnTo>
                <a:lnTo>
                  <a:pt x="1840706" y="319087"/>
                </a:lnTo>
                <a:lnTo>
                  <a:pt x="1826419" y="342900"/>
                </a:lnTo>
                <a:lnTo>
                  <a:pt x="1802606" y="364331"/>
                </a:lnTo>
                <a:lnTo>
                  <a:pt x="1781175" y="381000"/>
                </a:lnTo>
                <a:cubicBezTo>
                  <a:pt x="1770949" y="393782"/>
                  <a:pt x="1775244" y="389312"/>
                  <a:pt x="1769269" y="395287"/>
                </a:cubicBezTo>
                <a:lnTo>
                  <a:pt x="1743075" y="459581"/>
                </a:lnTo>
                <a:lnTo>
                  <a:pt x="1669256" y="659606"/>
                </a:lnTo>
                <a:lnTo>
                  <a:pt x="1576387" y="904875"/>
                </a:lnTo>
                <a:lnTo>
                  <a:pt x="1538287" y="1004887"/>
                </a:lnTo>
                <a:lnTo>
                  <a:pt x="1528762" y="1038225"/>
                </a:lnTo>
                <a:lnTo>
                  <a:pt x="1514475" y="1064419"/>
                </a:lnTo>
                <a:lnTo>
                  <a:pt x="1500187" y="1078706"/>
                </a:lnTo>
                <a:lnTo>
                  <a:pt x="1483519" y="1085850"/>
                </a:lnTo>
                <a:lnTo>
                  <a:pt x="1459706" y="1088231"/>
                </a:lnTo>
                <a:lnTo>
                  <a:pt x="1438275" y="1083469"/>
                </a:lnTo>
                <a:lnTo>
                  <a:pt x="1412081" y="1076325"/>
                </a:lnTo>
                <a:lnTo>
                  <a:pt x="1371600" y="1042987"/>
                </a:lnTo>
                <a:lnTo>
                  <a:pt x="1390650" y="819150"/>
                </a:lnTo>
                <a:lnTo>
                  <a:pt x="1490662" y="366712"/>
                </a:lnTo>
                <a:lnTo>
                  <a:pt x="1500187" y="316706"/>
                </a:lnTo>
                <a:lnTo>
                  <a:pt x="1500187" y="302419"/>
                </a:lnTo>
                <a:lnTo>
                  <a:pt x="1493044" y="278606"/>
                </a:lnTo>
                <a:lnTo>
                  <a:pt x="1476375" y="259556"/>
                </a:lnTo>
                <a:lnTo>
                  <a:pt x="1445419" y="240506"/>
                </a:lnTo>
                <a:lnTo>
                  <a:pt x="1414462" y="226219"/>
                </a:lnTo>
                <a:lnTo>
                  <a:pt x="1383506" y="223837"/>
                </a:lnTo>
                <a:lnTo>
                  <a:pt x="1150144" y="240506"/>
                </a:lnTo>
                <a:lnTo>
                  <a:pt x="783431" y="283369"/>
                </a:lnTo>
                <a:lnTo>
                  <a:pt x="581025" y="316706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0E82C86-054F-5540-ACC5-1B7C0F95EC7B}"/>
              </a:ext>
            </a:extLst>
          </p:cNvPr>
          <p:cNvSpPr/>
          <p:nvPr/>
        </p:nvSpPr>
        <p:spPr>
          <a:xfrm>
            <a:off x="4332288" y="4938713"/>
            <a:ext cx="1249362" cy="280987"/>
          </a:xfrm>
          <a:custGeom>
            <a:avLst/>
            <a:gdLst>
              <a:gd name="connsiteX0" fmla="*/ 483394 w 1250156"/>
              <a:gd name="connsiteY0" fmla="*/ 240506 h 280987"/>
              <a:gd name="connsiteX1" fmla="*/ 0 w 1250156"/>
              <a:gd name="connsiteY1" fmla="*/ 280987 h 280987"/>
              <a:gd name="connsiteX2" fmla="*/ 0 w 1250156"/>
              <a:gd name="connsiteY2" fmla="*/ 121443 h 280987"/>
              <a:gd name="connsiteX3" fmla="*/ 371475 w 1250156"/>
              <a:gd name="connsiteY3" fmla="*/ 85725 h 280987"/>
              <a:gd name="connsiteX4" fmla="*/ 645319 w 1250156"/>
              <a:gd name="connsiteY4" fmla="*/ 54768 h 280987"/>
              <a:gd name="connsiteX5" fmla="*/ 842962 w 1250156"/>
              <a:gd name="connsiteY5" fmla="*/ 28575 h 280987"/>
              <a:gd name="connsiteX6" fmla="*/ 1026319 w 1250156"/>
              <a:gd name="connsiteY6" fmla="*/ 4762 h 280987"/>
              <a:gd name="connsiteX7" fmla="*/ 1090612 w 1250156"/>
              <a:gd name="connsiteY7" fmla="*/ 0 h 280987"/>
              <a:gd name="connsiteX8" fmla="*/ 1133475 w 1250156"/>
              <a:gd name="connsiteY8" fmla="*/ 2381 h 280987"/>
              <a:gd name="connsiteX9" fmla="*/ 1169194 w 1250156"/>
              <a:gd name="connsiteY9" fmla="*/ 9525 h 280987"/>
              <a:gd name="connsiteX10" fmla="*/ 1235869 w 1250156"/>
              <a:gd name="connsiteY10" fmla="*/ 45243 h 280987"/>
              <a:gd name="connsiteX11" fmla="*/ 1250156 w 1250156"/>
              <a:gd name="connsiteY11" fmla="*/ 226218 h 280987"/>
              <a:gd name="connsiteX12" fmla="*/ 1178719 w 1250156"/>
              <a:gd name="connsiteY12" fmla="*/ 223837 h 280987"/>
              <a:gd name="connsiteX13" fmla="*/ 1150144 w 1250156"/>
              <a:gd name="connsiteY13" fmla="*/ 204787 h 280987"/>
              <a:gd name="connsiteX14" fmla="*/ 1119187 w 1250156"/>
              <a:gd name="connsiteY14" fmla="*/ 190500 h 280987"/>
              <a:gd name="connsiteX15" fmla="*/ 1085850 w 1250156"/>
              <a:gd name="connsiteY15" fmla="*/ 183356 h 280987"/>
              <a:gd name="connsiteX16" fmla="*/ 1035844 w 1250156"/>
              <a:gd name="connsiteY16" fmla="*/ 192881 h 280987"/>
              <a:gd name="connsiteX17" fmla="*/ 483394 w 1250156"/>
              <a:gd name="connsiteY17" fmla="*/ 240506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50156" h="280987">
                <a:moveTo>
                  <a:pt x="483394" y="240506"/>
                </a:moveTo>
                <a:lnTo>
                  <a:pt x="0" y="280987"/>
                </a:lnTo>
                <a:lnTo>
                  <a:pt x="0" y="121443"/>
                </a:lnTo>
                <a:lnTo>
                  <a:pt x="371475" y="85725"/>
                </a:lnTo>
                <a:lnTo>
                  <a:pt x="645319" y="54768"/>
                </a:lnTo>
                <a:lnTo>
                  <a:pt x="842962" y="28575"/>
                </a:lnTo>
                <a:lnTo>
                  <a:pt x="1026319" y="4762"/>
                </a:lnTo>
                <a:lnTo>
                  <a:pt x="1090612" y="0"/>
                </a:lnTo>
                <a:lnTo>
                  <a:pt x="1133475" y="2381"/>
                </a:lnTo>
                <a:lnTo>
                  <a:pt x="1169194" y="9525"/>
                </a:lnTo>
                <a:lnTo>
                  <a:pt x="1235869" y="45243"/>
                </a:lnTo>
                <a:lnTo>
                  <a:pt x="1250156" y="226218"/>
                </a:lnTo>
                <a:lnTo>
                  <a:pt x="1178719" y="223837"/>
                </a:lnTo>
                <a:lnTo>
                  <a:pt x="1150144" y="204787"/>
                </a:lnTo>
                <a:lnTo>
                  <a:pt x="1119187" y="190500"/>
                </a:lnTo>
                <a:lnTo>
                  <a:pt x="1085850" y="183356"/>
                </a:lnTo>
                <a:lnTo>
                  <a:pt x="1035844" y="192881"/>
                </a:lnTo>
                <a:lnTo>
                  <a:pt x="483394" y="240506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F397CF-4931-41BA-B398-8AA5EFC42CA9}"/>
              </a:ext>
            </a:extLst>
          </p:cNvPr>
          <p:cNvGrpSpPr/>
          <p:nvPr/>
        </p:nvGrpSpPr>
        <p:grpSpPr>
          <a:xfrm>
            <a:off x="2732087" y="1606551"/>
            <a:ext cx="3984625" cy="4518025"/>
            <a:chOff x="2884488" y="1787525"/>
            <a:chExt cx="3984625" cy="4518025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0469F032-4B0C-45D9-BF07-5CEB6EDE8EC4}"/>
                </a:ext>
              </a:extLst>
            </p:cNvPr>
            <p:cNvSpPr/>
            <p:nvPr/>
          </p:nvSpPr>
          <p:spPr>
            <a:xfrm>
              <a:off x="4148138" y="2754313"/>
              <a:ext cx="1955800" cy="454025"/>
            </a:xfrm>
            <a:custGeom>
              <a:avLst/>
              <a:gdLst>
                <a:gd name="connsiteX0" fmla="*/ 1304925 w 1955006"/>
                <a:gd name="connsiteY0" fmla="*/ 280988 h 452438"/>
                <a:gd name="connsiteX1" fmla="*/ 1090612 w 1955006"/>
                <a:gd name="connsiteY1" fmla="*/ 316707 h 452438"/>
                <a:gd name="connsiteX2" fmla="*/ 823912 w 1955006"/>
                <a:gd name="connsiteY2" fmla="*/ 359569 h 452438"/>
                <a:gd name="connsiteX3" fmla="*/ 664368 w 1955006"/>
                <a:gd name="connsiteY3" fmla="*/ 404813 h 452438"/>
                <a:gd name="connsiteX4" fmla="*/ 538162 w 1955006"/>
                <a:gd name="connsiteY4" fmla="*/ 438150 h 452438"/>
                <a:gd name="connsiteX5" fmla="*/ 492918 w 1955006"/>
                <a:gd name="connsiteY5" fmla="*/ 447675 h 452438"/>
                <a:gd name="connsiteX6" fmla="*/ 454818 w 1955006"/>
                <a:gd name="connsiteY6" fmla="*/ 452438 h 452438"/>
                <a:gd name="connsiteX7" fmla="*/ 402431 w 1955006"/>
                <a:gd name="connsiteY7" fmla="*/ 450057 h 452438"/>
                <a:gd name="connsiteX8" fmla="*/ 352425 w 1955006"/>
                <a:gd name="connsiteY8" fmla="*/ 442913 h 452438"/>
                <a:gd name="connsiteX9" fmla="*/ 292893 w 1955006"/>
                <a:gd name="connsiteY9" fmla="*/ 426244 h 452438"/>
                <a:gd name="connsiteX10" fmla="*/ 238125 w 1955006"/>
                <a:gd name="connsiteY10" fmla="*/ 404813 h 452438"/>
                <a:gd name="connsiteX11" fmla="*/ 171450 w 1955006"/>
                <a:gd name="connsiteY11" fmla="*/ 366713 h 452438"/>
                <a:gd name="connsiteX12" fmla="*/ 107156 w 1955006"/>
                <a:gd name="connsiteY12" fmla="*/ 319088 h 452438"/>
                <a:gd name="connsiteX13" fmla="*/ 45243 w 1955006"/>
                <a:gd name="connsiteY13" fmla="*/ 264319 h 452438"/>
                <a:gd name="connsiteX14" fmla="*/ 16668 w 1955006"/>
                <a:gd name="connsiteY14" fmla="*/ 235744 h 452438"/>
                <a:gd name="connsiteX15" fmla="*/ 4762 w 1955006"/>
                <a:gd name="connsiteY15" fmla="*/ 216694 h 452438"/>
                <a:gd name="connsiteX16" fmla="*/ 0 w 1955006"/>
                <a:gd name="connsiteY16" fmla="*/ 195263 h 452438"/>
                <a:gd name="connsiteX17" fmla="*/ 2381 w 1955006"/>
                <a:gd name="connsiteY17" fmla="*/ 176213 h 452438"/>
                <a:gd name="connsiteX18" fmla="*/ 11906 w 1955006"/>
                <a:gd name="connsiteY18" fmla="*/ 166688 h 452438"/>
                <a:gd name="connsiteX19" fmla="*/ 30956 w 1955006"/>
                <a:gd name="connsiteY19" fmla="*/ 166688 h 452438"/>
                <a:gd name="connsiteX20" fmla="*/ 54768 w 1955006"/>
                <a:gd name="connsiteY20" fmla="*/ 176213 h 452438"/>
                <a:gd name="connsiteX21" fmla="*/ 85725 w 1955006"/>
                <a:gd name="connsiteY21" fmla="*/ 195263 h 452438"/>
                <a:gd name="connsiteX22" fmla="*/ 126206 w 1955006"/>
                <a:gd name="connsiteY22" fmla="*/ 214313 h 452438"/>
                <a:gd name="connsiteX23" fmla="*/ 176212 w 1955006"/>
                <a:gd name="connsiteY23" fmla="*/ 230982 h 452438"/>
                <a:gd name="connsiteX24" fmla="*/ 240506 w 1955006"/>
                <a:gd name="connsiteY24" fmla="*/ 240507 h 452438"/>
                <a:gd name="connsiteX25" fmla="*/ 330993 w 1955006"/>
                <a:gd name="connsiteY25" fmla="*/ 245269 h 452438"/>
                <a:gd name="connsiteX26" fmla="*/ 385762 w 1955006"/>
                <a:gd name="connsiteY26" fmla="*/ 247650 h 452438"/>
                <a:gd name="connsiteX27" fmla="*/ 457200 w 1955006"/>
                <a:gd name="connsiteY27" fmla="*/ 242888 h 452438"/>
                <a:gd name="connsiteX28" fmla="*/ 645318 w 1955006"/>
                <a:gd name="connsiteY28" fmla="*/ 207169 h 452438"/>
                <a:gd name="connsiteX29" fmla="*/ 847725 w 1955006"/>
                <a:gd name="connsiteY29" fmla="*/ 154782 h 452438"/>
                <a:gd name="connsiteX30" fmla="*/ 1119187 w 1955006"/>
                <a:gd name="connsiteY30" fmla="*/ 109538 h 452438"/>
                <a:gd name="connsiteX31" fmla="*/ 1328737 w 1955006"/>
                <a:gd name="connsiteY31" fmla="*/ 66675 h 452438"/>
                <a:gd name="connsiteX32" fmla="*/ 1431131 w 1955006"/>
                <a:gd name="connsiteY32" fmla="*/ 50007 h 452438"/>
                <a:gd name="connsiteX33" fmla="*/ 1509712 w 1955006"/>
                <a:gd name="connsiteY33" fmla="*/ 38100 h 452438"/>
                <a:gd name="connsiteX34" fmla="*/ 1557337 w 1955006"/>
                <a:gd name="connsiteY34" fmla="*/ 26194 h 452438"/>
                <a:gd name="connsiteX35" fmla="*/ 1626393 w 1955006"/>
                <a:gd name="connsiteY35" fmla="*/ 0 h 452438"/>
                <a:gd name="connsiteX36" fmla="*/ 1666875 w 1955006"/>
                <a:gd name="connsiteY36" fmla="*/ 4763 h 452438"/>
                <a:gd name="connsiteX37" fmla="*/ 1731168 w 1955006"/>
                <a:gd name="connsiteY37" fmla="*/ 23813 h 452438"/>
                <a:gd name="connsiteX38" fmla="*/ 1795462 w 1955006"/>
                <a:gd name="connsiteY38" fmla="*/ 54769 h 452438"/>
                <a:gd name="connsiteX39" fmla="*/ 1864518 w 1955006"/>
                <a:gd name="connsiteY39" fmla="*/ 85725 h 452438"/>
                <a:gd name="connsiteX40" fmla="*/ 1897856 w 1955006"/>
                <a:gd name="connsiteY40" fmla="*/ 114300 h 452438"/>
                <a:gd name="connsiteX41" fmla="*/ 1931193 w 1955006"/>
                <a:gd name="connsiteY41" fmla="*/ 154782 h 452438"/>
                <a:gd name="connsiteX42" fmla="*/ 1945481 w 1955006"/>
                <a:gd name="connsiteY42" fmla="*/ 180975 h 452438"/>
                <a:gd name="connsiteX43" fmla="*/ 1955006 w 1955006"/>
                <a:gd name="connsiteY43" fmla="*/ 207169 h 452438"/>
                <a:gd name="connsiteX44" fmla="*/ 1955006 w 1955006"/>
                <a:gd name="connsiteY44" fmla="*/ 223838 h 452438"/>
                <a:gd name="connsiteX45" fmla="*/ 1945481 w 1955006"/>
                <a:gd name="connsiteY45" fmla="*/ 247650 h 452438"/>
                <a:gd name="connsiteX46" fmla="*/ 1919287 w 1955006"/>
                <a:gd name="connsiteY46" fmla="*/ 271463 h 452438"/>
                <a:gd name="connsiteX47" fmla="*/ 1874043 w 1955006"/>
                <a:gd name="connsiteY47" fmla="*/ 292894 h 452438"/>
                <a:gd name="connsiteX48" fmla="*/ 1831181 w 1955006"/>
                <a:gd name="connsiteY48" fmla="*/ 290513 h 452438"/>
                <a:gd name="connsiteX49" fmla="*/ 1774031 w 1955006"/>
                <a:gd name="connsiteY49" fmla="*/ 283369 h 452438"/>
                <a:gd name="connsiteX50" fmla="*/ 1640681 w 1955006"/>
                <a:gd name="connsiteY50" fmla="*/ 269082 h 452438"/>
                <a:gd name="connsiteX51" fmla="*/ 1473993 w 1955006"/>
                <a:gd name="connsiteY51" fmla="*/ 271463 h 452438"/>
                <a:gd name="connsiteX52" fmla="*/ 1304925 w 1955006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5006" h="452438">
                  <a:moveTo>
                    <a:pt x="1304925" y="280988"/>
                  </a:moveTo>
                  <a:lnTo>
                    <a:pt x="1090612" y="316707"/>
                  </a:lnTo>
                  <a:lnTo>
                    <a:pt x="823912" y="359569"/>
                  </a:lnTo>
                  <a:lnTo>
                    <a:pt x="664368" y="404813"/>
                  </a:lnTo>
                  <a:lnTo>
                    <a:pt x="538162" y="438150"/>
                  </a:lnTo>
                  <a:lnTo>
                    <a:pt x="492918" y="447675"/>
                  </a:lnTo>
                  <a:lnTo>
                    <a:pt x="454818" y="452438"/>
                  </a:lnTo>
                  <a:lnTo>
                    <a:pt x="402431" y="450057"/>
                  </a:lnTo>
                  <a:lnTo>
                    <a:pt x="352425" y="442913"/>
                  </a:lnTo>
                  <a:lnTo>
                    <a:pt x="292893" y="426244"/>
                  </a:lnTo>
                  <a:lnTo>
                    <a:pt x="238125" y="404813"/>
                  </a:lnTo>
                  <a:lnTo>
                    <a:pt x="171450" y="366713"/>
                  </a:lnTo>
                  <a:lnTo>
                    <a:pt x="107156" y="319088"/>
                  </a:lnTo>
                  <a:lnTo>
                    <a:pt x="45243" y="264319"/>
                  </a:lnTo>
                  <a:lnTo>
                    <a:pt x="16668" y="235744"/>
                  </a:lnTo>
                  <a:lnTo>
                    <a:pt x="4762" y="216694"/>
                  </a:lnTo>
                  <a:lnTo>
                    <a:pt x="0" y="195263"/>
                  </a:lnTo>
                  <a:lnTo>
                    <a:pt x="2381" y="176213"/>
                  </a:lnTo>
                  <a:lnTo>
                    <a:pt x="11906" y="166688"/>
                  </a:lnTo>
                  <a:lnTo>
                    <a:pt x="30956" y="166688"/>
                  </a:lnTo>
                  <a:lnTo>
                    <a:pt x="54768" y="176213"/>
                  </a:lnTo>
                  <a:lnTo>
                    <a:pt x="85725" y="195263"/>
                  </a:lnTo>
                  <a:lnTo>
                    <a:pt x="126206" y="214313"/>
                  </a:lnTo>
                  <a:lnTo>
                    <a:pt x="176212" y="230982"/>
                  </a:lnTo>
                  <a:lnTo>
                    <a:pt x="240506" y="240507"/>
                  </a:lnTo>
                  <a:lnTo>
                    <a:pt x="330993" y="245269"/>
                  </a:lnTo>
                  <a:lnTo>
                    <a:pt x="385762" y="247650"/>
                  </a:lnTo>
                  <a:lnTo>
                    <a:pt x="457200" y="242888"/>
                  </a:lnTo>
                  <a:lnTo>
                    <a:pt x="645318" y="207169"/>
                  </a:lnTo>
                  <a:lnTo>
                    <a:pt x="847725" y="154782"/>
                  </a:lnTo>
                  <a:lnTo>
                    <a:pt x="1119187" y="109538"/>
                  </a:lnTo>
                  <a:lnTo>
                    <a:pt x="1328737" y="66675"/>
                  </a:lnTo>
                  <a:lnTo>
                    <a:pt x="1431131" y="50007"/>
                  </a:lnTo>
                  <a:lnTo>
                    <a:pt x="1509712" y="38100"/>
                  </a:lnTo>
                  <a:lnTo>
                    <a:pt x="1557337" y="26194"/>
                  </a:lnTo>
                  <a:lnTo>
                    <a:pt x="1626393" y="0"/>
                  </a:lnTo>
                  <a:lnTo>
                    <a:pt x="1666875" y="4763"/>
                  </a:lnTo>
                  <a:lnTo>
                    <a:pt x="1731168" y="23813"/>
                  </a:lnTo>
                  <a:lnTo>
                    <a:pt x="1795462" y="54769"/>
                  </a:lnTo>
                  <a:lnTo>
                    <a:pt x="1864518" y="85725"/>
                  </a:lnTo>
                  <a:lnTo>
                    <a:pt x="1897856" y="114300"/>
                  </a:lnTo>
                  <a:lnTo>
                    <a:pt x="1931193" y="154782"/>
                  </a:lnTo>
                  <a:lnTo>
                    <a:pt x="1945481" y="180975"/>
                  </a:lnTo>
                  <a:lnTo>
                    <a:pt x="1955006" y="207169"/>
                  </a:lnTo>
                  <a:lnTo>
                    <a:pt x="1955006" y="223838"/>
                  </a:lnTo>
                  <a:lnTo>
                    <a:pt x="1945481" y="247650"/>
                  </a:lnTo>
                  <a:lnTo>
                    <a:pt x="1919287" y="271463"/>
                  </a:lnTo>
                  <a:lnTo>
                    <a:pt x="1874043" y="292894"/>
                  </a:lnTo>
                  <a:lnTo>
                    <a:pt x="1831181" y="290513"/>
                  </a:lnTo>
                  <a:lnTo>
                    <a:pt x="1774031" y="283369"/>
                  </a:lnTo>
                  <a:lnTo>
                    <a:pt x="1640681" y="269082"/>
                  </a:lnTo>
                  <a:lnTo>
                    <a:pt x="1473993" y="271463"/>
                  </a:lnTo>
                  <a:lnTo>
                    <a:pt x="1304925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8E84D134-24C5-4114-8375-51A88B99DB79}"/>
                </a:ext>
              </a:extLst>
            </p:cNvPr>
            <p:cNvSpPr/>
            <p:nvPr/>
          </p:nvSpPr>
          <p:spPr>
            <a:xfrm>
              <a:off x="4046538" y="4400550"/>
              <a:ext cx="515937" cy="1147763"/>
            </a:xfrm>
            <a:custGeom>
              <a:avLst/>
              <a:gdLst>
                <a:gd name="connsiteX0" fmla="*/ 242887 w 516731"/>
                <a:gd name="connsiteY0" fmla="*/ 750094 h 1147763"/>
                <a:gd name="connsiteX1" fmla="*/ 180975 w 516731"/>
                <a:gd name="connsiteY1" fmla="*/ 307181 h 1147763"/>
                <a:gd name="connsiteX2" fmla="*/ 173831 w 516731"/>
                <a:gd name="connsiteY2" fmla="*/ 276225 h 1147763"/>
                <a:gd name="connsiteX3" fmla="*/ 159544 w 516731"/>
                <a:gd name="connsiteY3" fmla="*/ 233363 h 1147763"/>
                <a:gd name="connsiteX4" fmla="*/ 128587 w 516731"/>
                <a:gd name="connsiteY4" fmla="*/ 180975 h 1147763"/>
                <a:gd name="connsiteX5" fmla="*/ 92869 w 516731"/>
                <a:gd name="connsiteY5" fmla="*/ 133350 h 1147763"/>
                <a:gd name="connsiteX6" fmla="*/ 57150 w 516731"/>
                <a:gd name="connsiteY6" fmla="*/ 88106 h 1147763"/>
                <a:gd name="connsiteX7" fmla="*/ 9525 w 516731"/>
                <a:gd name="connsiteY7" fmla="*/ 45244 h 1147763"/>
                <a:gd name="connsiteX8" fmla="*/ 0 w 516731"/>
                <a:gd name="connsiteY8" fmla="*/ 30956 h 1147763"/>
                <a:gd name="connsiteX9" fmla="*/ 2381 w 516731"/>
                <a:gd name="connsiteY9" fmla="*/ 16669 h 1147763"/>
                <a:gd name="connsiteX10" fmla="*/ 11906 w 516731"/>
                <a:gd name="connsiteY10" fmla="*/ 4763 h 1147763"/>
                <a:gd name="connsiteX11" fmla="*/ 30956 w 516731"/>
                <a:gd name="connsiteY11" fmla="*/ 0 h 1147763"/>
                <a:gd name="connsiteX12" fmla="*/ 59531 w 516731"/>
                <a:gd name="connsiteY12" fmla="*/ 0 h 1147763"/>
                <a:gd name="connsiteX13" fmla="*/ 104775 w 516731"/>
                <a:gd name="connsiteY13" fmla="*/ 4763 h 1147763"/>
                <a:gd name="connsiteX14" fmla="*/ 159544 w 516731"/>
                <a:gd name="connsiteY14" fmla="*/ 23813 h 1147763"/>
                <a:gd name="connsiteX15" fmla="*/ 214312 w 516731"/>
                <a:gd name="connsiteY15" fmla="*/ 50006 h 1147763"/>
                <a:gd name="connsiteX16" fmla="*/ 304800 w 516731"/>
                <a:gd name="connsiteY16" fmla="*/ 97631 h 1147763"/>
                <a:gd name="connsiteX17" fmla="*/ 333375 w 516731"/>
                <a:gd name="connsiteY17" fmla="*/ 114300 h 1147763"/>
                <a:gd name="connsiteX18" fmla="*/ 383381 w 516731"/>
                <a:gd name="connsiteY18" fmla="*/ 278606 h 1147763"/>
                <a:gd name="connsiteX19" fmla="*/ 428625 w 516731"/>
                <a:gd name="connsiteY19" fmla="*/ 481013 h 1147763"/>
                <a:gd name="connsiteX20" fmla="*/ 464344 w 516731"/>
                <a:gd name="connsiteY20" fmla="*/ 671513 h 1147763"/>
                <a:gd name="connsiteX21" fmla="*/ 500062 w 516731"/>
                <a:gd name="connsiteY21" fmla="*/ 831056 h 1147763"/>
                <a:gd name="connsiteX22" fmla="*/ 516731 w 516731"/>
                <a:gd name="connsiteY22" fmla="*/ 971550 h 1147763"/>
                <a:gd name="connsiteX23" fmla="*/ 516731 w 516731"/>
                <a:gd name="connsiteY23" fmla="*/ 1035844 h 1147763"/>
                <a:gd name="connsiteX24" fmla="*/ 507206 w 516731"/>
                <a:gd name="connsiteY24" fmla="*/ 1085850 h 1147763"/>
                <a:gd name="connsiteX25" fmla="*/ 488156 w 516731"/>
                <a:gd name="connsiteY25" fmla="*/ 1119188 h 1147763"/>
                <a:gd name="connsiteX26" fmla="*/ 471487 w 516731"/>
                <a:gd name="connsiteY26" fmla="*/ 1135856 h 1147763"/>
                <a:gd name="connsiteX27" fmla="*/ 452437 w 516731"/>
                <a:gd name="connsiteY27" fmla="*/ 1145381 h 1147763"/>
                <a:gd name="connsiteX28" fmla="*/ 433387 w 516731"/>
                <a:gd name="connsiteY28" fmla="*/ 1147763 h 1147763"/>
                <a:gd name="connsiteX29" fmla="*/ 402431 w 516731"/>
                <a:gd name="connsiteY29" fmla="*/ 1145381 h 1147763"/>
                <a:gd name="connsiteX30" fmla="*/ 378619 w 516731"/>
                <a:gd name="connsiteY30" fmla="*/ 1135856 h 1147763"/>
                <a:gd name="connsiteX31" fmla="*/ 359569 w 516731"/>
                <a:gd name="connsiteY31" fmla="*/ 1123950 h 1147763"/>
                <a:gd name="connsiteX32" fmla="*/ 338137 w 516731"/>
                <a:gd name="connsiteY32" fmla="*/ 1102519 h 1147763"/>
                <a:gd name="connsiteX33" fmla="*/ 292894 w 516731"/>
                <a:gd name="connsiteY33" fmla="*/ 1031081 h 1147763"/>
                <a:gd name="connsiteX34" fmla="*/ 269081 w 516731"/>
                <a:gd name="connsiteY34" fmla="*/ 978694 h 1147763"/>
                <a:gd name="connsiteX35" fmla="*/ 257175 w 516731"/>
                <a:gd name="connsiteY35" fmla="*/ 931069 h 1147763"/>
                <a:gd name="connsiteX36" fmla="*/ 252412 w 516731"/>
                <a:gd name="connsiteY36" fmla="*/ 885825 h 1147763"/>
                <a:gd name="connsiteX37" fmla="*/ 242887 w 516731"/>
                <a:gd name="connsiteY37" fmla="*/ 750094 h 114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1" h="1147763">
                  <a:moveTo>
                    <a:pt x="242887" y="750094"/>
                  </a:moveTo>
                  <a:lnTo>
                    <a:pt x="180975" y="307181"/>
                  </a:lnTo>
                  <a:lnTo>
                    <a:pt x="173831" y="276225"/>
                  </a:lnTo>
                  <a:lnTo>
                    <a:pt x="159544" y="233363"/>
                  </a:lnTo>
                  <a:lnTo>
                    <a:pt x="128587" y="180975"/>
                  </a:lnTo>
                  <a:lnTo>
                    <a:pt x="92869" y="133350"/>
                  </a:lnTo>
                  <a:lnTo>
                    <a:pt x="57150" y="88106"/>
                  </a:lnTo>
                  <a:lnTo>
                    <a:pt x="9525" y="45244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9531" y="0"/>
                  </a:lnTo>
                  <a:lnTo>
                    <a:pt x="104775" y="4763"/>
                  </a:lnTo>
                  <a:lnTo>
                    <a:pt x="159544" y="23813"/>
                  </a:lnTo>
                  <a:lnTo>
                    <a:pt x="214312" y="50006"/>
                  </a:lnTo>
                  <a:lnTo>
                    <a:pt x="304800" y="97631"/>
                  </a:lnTo>
                  <a:lnTo>
                    <a:pt x="333375" y="114300"/>
                  </a:lnTo>
                  <a:lnTo>
                    <a:pt x="383381" y="278606"/>
                  </a:lnTo>
                  <a:lnTo>
                    <a:pt x="428625" y="481013"/>
                  </a:lnTo>
                  <a:lnTo>
                    <a:pt x="464344" y="671513"/>
                  </a:lnTo>
                  <a:lnTo>
                    <a:pt x="500062" y="831056"/>
                  </a:lnTo>
                  <a:lnTo>
                    <a:pt x="516731" y="971550"/>
                  </a:lnTo>
                  <a:lnTo>
                    <a:pt x="516731" y="1035844"/>
                  </a:lnTo>
                  <a:lnTo>
                    <a:pt x="507206" y="1085850"/>
                  </a:lnTo>
                  <a:lnTo>
                    <a:pt x="488156" y="1119188"/>
                  </a:lnTo>
                  <a:lnTo>
                    <a:pt x="471487" y="1135856"/>
                  </a:lnTo>
                  <a:lnTo>
                    <a:pt x="452437" y="1145381"/>
                  </a:lnTo>
                  <a:lnTo>
                    <a:pt x="433387" y="1147763"/>
                  </a:lnTo>
                  <a:lnTo>
                    <a:pt x="402431" y="1145381"/>
                  </a:lnTo>
                  <a:lnTo>
                    <a:pt x="378619" y="1135856"/>
                  </a:lnTo>
                  <a:lnTo>
                    <a:pt x="359569" y="1123950"/>
                  </a:lnTo>
                  <a:lnTo>
                    <a:pt x="338137" y="1102519"/>
                  </a:lnTo>
                  <a:lnTo>
                    <a:pt x="292894" y="1031081"/>
                  </a:lnTo>
                  <a:lnTo>
                    <a:pt x="269081" y="978694"/>
                  </a:lnTo>
                  <a:lnTo>
                    <a:pt x="257175" y="931069"/>
                  </a:lnTo>
                  <a:lnTo>
                    <a:pt x="252412" y="885825"/>
                  </a:lnTo>
                  <a:lnTo>
                    <a:pt x="242887" y="750094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1FD9406B-4E5F-45A7-8A8E-D93FA65D28DC}"/>
                </a:ext>
              </a:extLst>
            </p:cNvPr>
            <p:cNvSpPr/>
            <p:nvPr/>
          </p:nvSpPr>
          <p:spPr>
            <a:xfrm rot="16200000">
              <a:off x="1235075" y="3554413"/>
              <a:ext cx="4219575" cy="920750"/>
            </a:xfrm>
            <a:custGeom>
              <a:avLst/>
              <a:gdLst>
                <a:gd name="connsiteX0" fmla="*/ 2626694 w 4218950"/>
                <a:gd name="connsiteY0" fmla="*/ 896748 h 921461"/>
                <a:gd name="connsiteX1" fmla="*/ 2312479 w 4218950"/>
                <a:gd name="connsiteY1" fmla="*/ 879095 h 921461"/>
                <a:gd name="connsiteX2" fmla="*/ 2054752 w 4218950"/>
                <a:gd name="connsiteY2" fmla="*/ 854382 h 921461"/>
                <a:gd name="connsiteX3" fmla="*/ 1811148 w 4218950"/>
                <a:gd name="connsiteY3" fmla="*/ 822607 h 921461"/>
                <a:gd name="connsiteX4" fmla="*/ 1652275 w 4218950"/>
                <a:gd name="connsiteY4" fmla="*/ 794363 h 921461"/>
                <a:gd name="connsiteX5" fmla="*/ 1475750 w 4218950"/>
                <a:gd name="connsiteY5" fmla="*/ 755528 h 921461"/>
                <a:gd name="connsiteX6" fmla="*/ 1331000 w 4218950"/>
                <a:gd name="connsiteY6" fmla="*/ 713162 h 921461"/>
                <a:gd name="connsiteX7" fmla="*/ 1196840 w 4218950"/>
                <a:gd name="connsiteY7" fmla="*/ 670795 h 921461"/>
                <a:gd name="connsiteX8" fmla="*/ 995602 w 4218950"/>
                <a:gd name="connsiteY8" fmla="*/ 600185 h 921461"/>
                <a:gd name="connsiteX9" fmla="*/ 847321 w 4218950"/>
                <a:gd name="connsiteY9" fmla="*/ 540167 h 921461"/>
                <a:gd name="connsiteX10" fmla="*/ 691979 w 4218950"/>
                <a:gd name="connsiteY10" fmla="*/ 473087 h 921461"/>
                <a:gd name="connsiteX11" fmla="*/ 540167 w 4218950"/>
                <a:gd name="connsiteY11" fmla="*/ 395416 h 921461"/>
                <a:gd name="connsiteX12" fmla="*/ 420130 w 4218950"/>
                <a:gd name="connsiteY12" fmla="*/ 328337 h 921461"/>
                <a:gd name="connsiteX13" fmla="*/ 243605 w 4218950"/>
                <a:gd name="connsiteY13" fmla="*/ 218891 h 921461"/>
                <a:gd name="connsiteX14" fmla="*/ 84732 w 4218950"/>
                <a:gd name="connsiteY14" fmla="*/ 105915 h 921461"/>
                <a:gd name="connsiteX15" fmla="*/ 14122 w 4218950"/>
                <a:gd name="connsiteY15" fmla="*/ 52958 h 921461"/>
                <a:gd name="connsiteX16" fmla="*/ 0 w 4218950"/>
                <a:gd name="connsiteY16" fmla="*/ 28244 h 921461"/>
                <a:gd name="connsiteX17" fmla="*/ 3531 w 4218950"/>
                <a:gd name="connsiteY17" fmla="*/ 7061 h 921461"/>
                <a:gd name="connsiteX18" fmla="*/ 14122 w 4218950"/>
                <a:gd name="connsiteY18" fmla="*/ 0 h 921461"/>
                <a:gd name="connsiteX19" fmla="*/ 45897 w 4218950"/>
                <a:gd name="connsiteY19" fmla="*/ 7061 h 921461"/>
                <a:gd name="connsiteX20" fmla="*/ 197708 w 4218950"/>
                <a:gd name="connsiteY20" fmla="*/ 84732 h 921461"/>
                <a:gd name="connsiteX21" fmla="*/ 391886 w 4218950"/>
                <a:gd name="connsiteY21" fmla="*/ 172995 h 921461"/>
                <a:gd name="connsiteX22" fmla="*/ 610777 w 4218950"/>
                <a:gd name="connsiteY22" fmla="*/ 264788 h 921461"/>
                <a:gd name="connsiteX23" fmla="*/ 734345 w 4218950"/>
                <a:gd name="connsiteY23" fmla="*/ 310684 h 921461"/>
                <a:gd name="connsiteX24" fmla="*/ 903809 w 4218950"/>
                <a:gd name="connsiteY24" fmla="*/ 363642 h 921461"/>
                <a:gd name="connsiteX25" fmla="*/ 1090925 w 4218950"/>
                <a:gd name="connsiteY25" fmla="*/ 416599 h 921461"/>
                <a:gd name="connsiteX26" fmla="*/ 1281572 w 4218950"/>
                <a:gd name="connsiteY26" fmla="*/ 458965 h 921461"/>
                <a:gd name="connsiteX27" fmla="*/ 1503994 w 4218950"/>
                <a:gd name="connsiteY27" fmla="*/ 497801 h 921461"/>
                <a:gd name="connsiteX28" fmla="*/ 1818209 w 4218950"/>
                <a:gd name="connsiteY28" fmla="*/ 540167 h 921461"/>
                <a:gd name="connsiteX29" fmla="*/ 2181850 w 4218950"/>
                <a:gd name="connsiteY29" fmla="*/ 575472 h 921461"/>
                <a:gd name="connsiteX30" fmla="*/ 2654938 w 4218950"/>
                <a:gd name="connsiteY30" fmla="*/ 607246 h 921461"/>
                <a:gd name="connsiteX31" fmla="*/ 3152739 w 4218950"/>
                <a:gd name="connsiteY31" fmla="*/ 624899 h 921461"/>
                <a:gd name="connsiteX32" fmla="*/ 3590521 w 4218950"/>
                <a:gd name="connsiteY32" fmla="*/ 628429 h 921461"/>
                <a:gd name="connsiteX33" fmla="*/ 3820003 w 4218950"/>
                <a:gd name="connsiteY33" fmla="*/ 631960 h 921461"/>
                <a:gd name="connsiteX34" fmla="*/ 3862369 w 4218950"/>
                <a:gd name="connsiteY34" fmla="*/ 624899 h 921461"/>
                <a:gd name="connsiteX35" fmla="*/ 3925918 w 4218950"/>
                <a:gd name="connsiteY35" fmla="*/ 607246 h 921461"/>
                <a:gd name="connsiteX36" fmla="*/ 3982406 w 4218950"/>
                <a:gd name="connsiteY36" fmla="*/ 579002 h 921461"/>
                <a:gd name="connsiteX37" fmla="*/ 4031833 w 4218950"/>
                <a:gd name="connsiteY37" fmla="*/ 543697 h 921461"/>
                <a:gd name="connsiteX38" fmla="*/ 4084791 w 4218950"/>
                <a:gd name="connsiteY38" fmla="*/ 494270 h 921461"/>
                <a:gd name="connsiteX39" fmla="*/ 4130688 w 4218950"/>
                <a:gd name="connsiteY39" fmla="*/ 448374 h 921461"/>
                <a:gd name="connsiteX40" fmla="*/ 4165993 w 4218950"/>
                <a:gd name="connsiteY40" fmla="*/ 423660 h 921461"/>
                <a:gd name="connsiteX41" fmla="*/ 4190706 w 4218950"/>
                <a:gd name="connsiteY41" fmla="*/ 413069 h 921461"/>
                <a:gd name="connsiteX42" fmla="*/ 4201298 w 4218950"/>
                <a:gd name="connsiteY42" fmla="*/ 413069 h 921461"/>
                <a:gd name="connsiteX43" fmla="*/ 4211889 w 4218950"/>
                <a:gd name="connsiteY43" fmla="*/ 420130 h 921461"/>
                <a:gd name="connsiteX44" fmla="*/ 4218950 w 4218950"/>
                <a:gd name="connsiteY44" fmla="*/ 437782 h 921461"/>
                <a:gd name="connsiteX45" fmla="*/ 4218950 w 4218950"/>
                <a:gd name="connsiteY45" fmla="*/ 494270 h 921461"/>
                <a:gd name="connsiteX46" fmla="*/ 4208359 w 4218950"/>
                <a:gd name="connsiteY46" fmla="*/ 543697 h 921461"/>
                <a:gd name="connsiteX47" fmla="*/ 4187176 w 4218950"/>
                <a:gd name="connsiteY47" fmla="*/ 603716 h 921461"/>
                <a:gd name="connsiteX48" fmla="*/ 4134218 w 4218950"/>
                <a:gd name="connsiteY48" fmla="*/ 709631 h 921461"/>
                <a:gd name="connsiteX49" fmla="*/ 4017711 w 4218950"/>
                <a:gd name="connsiteY49" fmla="*/ 907339 h 921461"/>
                <a:gd name="connsiteX50" fmla="*/ 3759985 w 4218950"/>
                <a:gd name="connsiteY50" fmla="*/ 921461 h 921461"/>
                <a:gd name="connsiteX51" fmla="*/ 3353977 w 4218950"/>
                <a:gd name="connsiteY51" fmla="*/ 921461 h 921461"/>
                <a:gd name="connsiteX52" fmla="*/ 3046823 w 4218950"/>
                <a:gd name="connsiteY52" fmla="*/ 917931 h 921461"/>
                <a:gd name="connsiteX53" fmla="*/ 2898542 w 4218950"/>
                <a:gd name="connsiteY53" fmla="*/ 914400 h 921461"/>
                <a:gd name="connsiteX54" fmla="*/ 2626694 w 4218950"/>
                <a:gd name="connsiteY54" fmla="*/ 896748 h 921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18950" h="921461">
                  <a:moveTo>
                    <a:pt x="2626694" y="896748"/>
                  </a:moveTo>
                  <a:lnTo>
                    <a:pt x="2312479" y="879095"/>
                  </a:lnTo>
                  <a:lnTo>
                    <a:pt x="2054752" y="854382"/>
                  </a:lnTo>
                  <a:lnTo>
                    <a:pt x="1811148" y="822607"/>
                  </a:lnTo>
                  <a:lnTo>
                    <a:pt x="1652275" y="794363"/>
                  </a:lnTo>
                  <a:lnTo>
                    <a:pt x="1475750" y="755528"/>
                  </a:lnTo>
                  <a:lnTo>
                    <a:pt x="1331000" y="713162"/>
                  </a:lnTo>
                  <a:lnTo>
                    <a:pt x="1196840" y="670795"/>
                  </a:lnTo>
                  <a:lnTo>
                    <a:pt x="995602" y="600185"/>
                  </a:lnTo>
                  <a:lnTo>
                    <a:pt x="847321" y="540167"/>
                  </a:lnTo>
                  <a:lnTo>
                    <a:pt x="691979" y="473087"/>
                  </a:lnTo>
                  <a:lnTo>
                    <a:pt x="540167" y="395416"/>
                  </a:lnTo>
                  <a:lnTo>
                    <a:pt x="420130" y="328337"/>
                  </a:lnTo>
                  <a:lnTo>
                    <a:pt x="243605" y="218891"/>
                  </a:lnTo>
                  <a:lnTo>
                    <a:pt x="84732" y="105915"/>
                  </a:lnTo>
                  <a:lnTo>
                    <a:pt x="14122" y="52958"/>
                  </a:lnTo>
                  <a:lnTo>
                    <a:pt x="0" y="28244"/>
                  </a:lnTo>
                  <a:lnTo>
                    <a:pt x="3531" y="7061"/>
                  </a:lnTo>
                  <a:lnTo>
                    <a:pt x="14122" y="0"/>
                  </a:lnTo>
                  <a:lnTo>
                    <a:pt x="45897" y="7061"/>
                  </a:lnTo>
                  <a:lnTo>
                    <a:pt x="197708" y="84732"/>
                  </a:lnTo>
                  <a:lnTo>
                    <a:pt x="391886" y="172995"/>
                  </a:lnTo>
                  <a:lnTo>
                    <a:pt x="610777" y="264788"/>
                  </a:lnTo>
                  <a:lnTo>
                    <a:pt x="734345" y="310684"/>
                  </a:lnTo>
                  <a:lnTo>
                    <a:pt x="903809" y="363642"/>
                  </a:lnTo>
                  <a:lnTo>
                    <a:pt x="1090925" y="416599"/>
                  </a:lnTo>
                  <a:lnTo>
                    <a:pt x="1281572" y="458965"/>
                  </a:lnTo>
                  <a:lnTo>
                    <a:pt x="1503994" y="497801"/>
                  </a:lnTo>
                  <a:lnTo>
                    <a:pt x="1818209" y="540167"/>
                  </a:lnTo>
                  <a:lnTo>
                    <a:pt x="2181850" y="575472"/>
                  </a:lnTo>
                  <a:lnTo>
                    <a:pt x="2654938" y="607246"/>
                  </a:lnTo>
                  <a:lnTo>
                    <a:pt x="3152739" y="624899"/>
                  </a:lnTo>
                  <a:lnTo>
                    <a:pt x="3590521" y="628429"/>
                  </a:lnTo>
                  <a:lnTo>
                    <a:pt x="3820003" y="631960"/>
                  </a:lnTo>
                  <a:lnTo>
                    <a:pt x="3862369" y="624899"/>
                  </a:lnTo>
                  <a:lnTo>
                    <a:pt x="3925918" y="607246"/>
                  </a:lnTo>
                  <a:lnTo>
                    <a:pt x="3982406" y="579002"/>
                  </a:lnTo>
                  <a:lnTo>
                    <a:pt x="4031833" y="543697"/>
                  </a:lnTo>
                  <a:lnTo>
                    <a:pt x="4084791" y="494270"/>
                  </a:lnTo>
                  <a:lnTo>
                    <a:pt x="4130688" y="448374"/>
                  </a:lnTo>
                  <a:lnTo>
                    <a:pt x="4165993" y="423660"/>
                  </a:lnTo>
                  <a:lnTo>
                    <a:pt x="4190706" y="413069"/>
                  </a:lnTo>
                  <a:lnTo>
                    <a:pt x="4201298" y="413069"/>
                  </a:lnTo>
                  <a:lnTo>
                    <a:pt x="4211889" y="420130"/>
                  </a:lnTo>
                  <a:lnTo>
                    <a:pt x="4218950" y="437782"/>
                  </a:lnTo>
                  <a:lnTo>
                    <a:pt x="4218950" y="494270"/>
                  </a:lnTo>
                  <a:lnTo>
                    <a:pt x="4208359" y="543697"/>
                  </a:lnTo>
                  <a:lnTo>
                    <a:pt x="4187176" y="603716"/>
                  </a:lnTo>
                  <a:lnTo>
                    <a:pt x="4134218" y="709631"/>
                  </a:lnTo>
                  <a:lnTo>
                    <a:pt x="4017711" y="907339"/>
                  </a:lnTo>
                  <a:lnTo>
                    <a:pt x="3759985" y="921461"/>
                  </a:lnTo>
                  <a:lnTo>
                    <a:pt x="3353977" y="921461"/>
                  </a:lnTo>
                  <a:lnTo>
                    <a:pt x="3046823" y="917931"/>
                  </a:lnTo>
                  <a:lnTo>
                    <a:pt x="2898542" y="914400"/>
                  </a:lnTo>
                  <a:lnTo>
                    <a:pt x="2626694" y="89674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36E36F08-AA3D-41F2-B29A-869B54D3C839}"/>
                </a:ext>
              </a:extLst>
            </p:cNvPr>
            <p:cNvSpPr/>
            <p:nvPr/>
          </p:nvSpPr>
          <p:spPr>
            <a:xfrm rot="16200000">
              <a:off x="2998788" y="2435225"/>
              <a:ext cx="4518025" cy="3222625"/>
            </a:xfrm>
            <a:custGeom>
              <a:avLst/>
              <a:gdLst>
                <a:gd name="connsiteX0" fmla="*/ 1874313 w 4518212"/>
                <a:gd name="connsiteY0" fmla="*/ 3127993 h 3223156"/>
                <a:gd name="connsiteX1" fmla="*/ 1477107 w 4518212"/>
                <a:gd name="connsiteY1" fmla="*/ 3140405 h 3223156"/>
                <a:gd name="connsiteX2" fmla="*/ 1179203 w 4518212"/>
                <a:gd name="connsiteY2" fmla="*/ 3152818 h 3223156"/>
                <a:gd name="connsiteX3" fmla="*/ 1005426 w 4518212"/>
                <a:gd name="connsiteY3" fmla="*/ 3161093 h 3223156"/>
                <a:gd name="connsiteX4" fmla="*/ 860612 w 4518212"/>
                <a:gd name="connsiteY4" fmla="*/ 3169368 h 3223156"/>
                <a:gd name="connsiteX5" fmla="*/ 728210 w 4518212"/>
                <a:gd name="connsiteY5" fmla="*/ 3177643 h 3223156"/>
                <a:gd name="connsiteX6" fmla="*/ 608221 w 4518212"/>
                <a:gd name="connsiteY6" fmla="*/ 3194194 h 3223156"/>
                <a:gd name="connsiteX7" fmla="*/ 517194 w 4518212"/>
                <a:gd name="connsiteY7" fmla="*/ 3177643 h 3223156"/>
                <a:gd name="connsiteX8" fmla="*/ 397205 w 4518212"/>
                <a:gd name="connsiteY8" fmla="*/ 3152818 h 3223156"/>
                <a:gd name="connsiteX9" fmla="*/ 310316 w 4518212"/>
                <a:gd name="connsiteY9" fmla="*/ 3123855 h 3223156"/>
                <a:gd name="connsiteX10" fmla="*/ 153089 w 4518212"/>
                <a:gd name="connsiteY10" fmla="*/ 3065929 h 3223156"/>
                <a:gd name="connsiteX11" fmla="*/ 70338 w 4518212"/>
                <a:gd name="connsiteY11" fmla="*/ 3028691 h 3223156"/>
                <a:gd name="connsiteX12" fmla="*/ 33100 w 4518212"/>
                <a:gd name="connsiteY12" fmla="*/ 3012141 h 3223156"/>
                <a:gd name="connsiteX13" fmla="*/ 16550 w 4518212"/>
                <a:gd name="connsiteY13" fmla="*/ 2999728 h 3223156"/>
                <a:gd name="connsiteX14" fmla="*/ 0 w 4518212"/>
                <a:gd name="connsiteY14" fmla="*/ 2974903 h 3223156"/>
                <a:gd name="connsiteX15" fmla="*/ 0 w 4518212"/>
                <a:gd name="connsiteY15" fmla="*/ 2941803 h 3223156"/>
                <a:gd name="connsiteX16" fmla="*/ 8275 w 4518212"/>
                <a:gd name="connsiteY16" fmla="*/ 2916977 h 3223156"/>
                <a:gd name="connsiteX17" fmla="*/ 33100 w 4518212"/>
                <a:gd name="connsiteY17" fmla="*/ 2888014 h 3223156"/>
                <a:gd name="connsiteX18" fmla="*/ 124126 w 4518212"/>
                <a:gd name="connsiteY18" fmla="*/ 2842501 h 3223156"/>
                <a:gd name="connsiteX19" fmla="*/ 231703 w 4518212"/>
                <a:gd name="connsiteY19" fmla="*/ 2788713 h 3223156"/>
                <a:gd name="connsiteX20" fmla="*/ 711659 w 4518212"/>
                <a:gd name="connsiteY20" fmla="*/ 2900427 h 3223156"/>
                <a:gd name="connsiteX21" fmla="*/ 790273 w 4518212"/>
                <a:gd name="connsiteY21" fmla="*/ 2904565 h 3223156"/>
                <a:gd name="connsiteX22" fmla="*/ 1369531 w 4518212"/>
                <a:gd name="connsiteY22" fmla="*/ 2896289 h 3223156"/>
                <a:gd name="connsiteX23" fmla="*/ 2283931 w 4518212"/>
                <a:gd name="connsiteY23" fmla="*/ 2879739 h 3223156"/>
                <a:gd name="connsiteX24" fmla="*/ 3127993 w 4518212"/>
                <a:gd name="connsiteY24" fmla="*/ 2871464 h 3223156"/>
                <a:gd name="connsiteX25" fmla="*/ 3682425 w 4518212"/>
                <a:gd name="connsiteY25" fmla="*/ 2863189 h 3223156"/>
                <a:gd name="connsiteX26" fmla="*/ 4100318 w 4518212"/>
                <a:gd name="connsiteY26" fmla="*/ 2859051 h 3223156"/>
                <a:gd name="connsiteX27" fmla="*/ 4158244 w 4518212"/>
                <a:gd name="connsiteY27" fmla="*/ 2854914 h 3223156"/>
                <a:gd name="connsiteX28" fmla="*/ 4203757 w 4518212"/>
                <a:gd name="connsiteY28" fmla="*/ 2842501 h 3223156"/>
                <a:gd name="connsiteX29" fmla="*/ 4228583 w 4518212"/>
                <a:gd name="connsiteY29" fmla="*/ 2821813 h 3223156"/>
                <a:gd name="connsiteX30" fmla="*/ 4257545 w 4518212"/>
                <a:gd name="connsiteY30" fmla="*/ 2784575 h 3223156"/>
                <a:gd name="connsiteX31" fmla="*/ 4269958 w 4518212"/>
                <a:gd name="connsiteY31" fmla="*/ 2743200 h 3223156"/>
                <a:gd name="connsiteX32" fmla="*/ 4269958 w 4518212"/>
                <a:gd name="connsiteY32" fmla="*/ 2660449 h 3223156"/>
                <a:gd name="connsiteX33" fmla="*/ 4232720 w 4518212"/>
                <a:gd name="connsiteY33" fmla="*/ 2416333 h 3223156"/>
                <a:gd name="connsiteX34" fmla="*/ 4170657 w 4518212"/>
                <a:gd name="connsiteY34" fmla="*/ 1899138 h 3223156"/>
                <a:gd name="connsiteX35" fmla="*/ 4096181 w 4518212"/>
                <a:gd name="connsiteY35" fmla="*/ 1228854 h 3223156"/>
                <a:gd name="connsiteX36" fmla="*/ 4058943 w 4518212"/>
                <a:gd name="connsiteY36" fmla="*/ 699247 h 3223156"/>
                <a:gd name="connsiteX37" fmla="*/ 4038255 w 4518212"/>
                <a:gd name="connsiteY37" fmla="*/ 314454 h 3223156"/>
                <a:gd name="connsiteX38" fmla="*/ 4042393 w 4518212"/>
                <a:gd name="connsiteY38" fmla="*/ 103439 h 3223156"/>
                <a:gd name="connsiteX39" fmla="*/ 4216170 w 4518212"/>
                <a:gd name="connsiteY39" fmla="*/ 0 h 3223156"/>
                <a:gd name="connsiteX40" fmla="*/ 4224445 w 4518212"/>
                <a:gd name="connsiteY40" fmla="*/ 297904 h 3223156"/>
                <a:gd name="connsiteX41" fmla="*/ 4236858 w 4518212"/>
                <a:gd name="connsiteY41" fmla="*/ 587533 h 3223156"/>
                <a:gd name="connsiteX42" fmla="*/ 4261683 w 4518212"/>
                <a:gd name="connsiteY42" fmla="*/ 877162 h 3223156"/>
                <a:gd name="connsiteX43" fmla="*/ 4303059 w 4518212"/>
                <a:gd name="connsiteY43" fmla="*/ 1328156 h 3223156"/>
                <a:gd name="connsiteX44" fmla="*/ 4344434 w 4518212"/>
                <a:gd name="connsiteY44" fmla="*/ 1692261 h 3223156"/>
                <a:gd name="connsiteX45" fmla="*/ 4381672 w 4518212"/>
                <a:gd name="connsiteY45" fmla="*/ 2014990 h 3223156"/>
                <a:gd name="connsiteX46" fmla="*/ 4414773 w 4518212"/>
                <a:gd name="connsiteY46" fmla="*/ 2292206 h 3223156"/>
                <a:gd name="connsiteX47" fmla="*/ 4460286 w 4518212"/>
                <a:gd name="connsiteY47" fmla="*/ 2681137 h 3223156"/>
                <a:gd name="connsiteX48" fmla="*/ 4480974 w 4518212"/>
                <a:gd name="connsiteY48" fmla="*/ 2730787 h 3223156"/>
                <a:gd name="connsiteX49" fmla="*/ 4514074 w 4518212"/>
                <a:gd name="connsiteY49" fmla="*/ 2796988 h 3223156"/>
                <a:gd name="connsiteX50" fmla="*/ 4518212 w 4518212"/>
                <a:gd name="connsiteY50" fmla="*/ 2821813 h 3223156"/>
                <a:gd name="connsiteX51" fmla="*/ 4505799 w 4518212"/>
                <a:gd name="connsiteY51" fmla="*/ 2875602 h 3223156"/>
                <a:gd name="connsiteX52" fmla="*/ 4435460 w 4518212"/>
                <a:gd name="connsiteY52" fmla="*/ 3003866 h 3223156"/>
                <a:gd name="connsiteX53" fmla="*/ 4365122 w 4518212"/>
                <a:gd name="connsiteY53" fmla="*/ 3115580 h 3223156"/>
                <a:gd name="connsiteX54" fmla="*/ 4323746 w 4518212"/>
                <a:gd name="connsiteY54" fmla="*/ 3165231 h 3223156"/>
                <a:gd name="connsiteX55" fmla="*/ 4282371 w 4518212"/>
                <a:gd name="connsiteY55" fmla="*/ 3202469 h 3223156"/>
                <a:gd name="connsiteX56" fmla="*/ 4240995 w 4518212"/>
                <a:gd name="connsiteY56" fmla="*/ 3223156 h 3223156"/>
                <a:gd name="connsiteX57" fmla="*/ 4216170 w 4518212"/>
                <a:gd name="connsiteY57" fmla="*/ 3223156 h 3223156"/>
                <a:gd name="connsiteX58" fmla="*/ 4174794 w 4518212"/>
                <a:gd name="connsiteY58" fmla="*/ 3210744 h 3223156"/>
                <a:gd name="connsiteX59" fmla="*/ 4145831 w 4518212"/>
                <a:gd name="connsiteY59" fmla="*/ 3190056 h 3223156"/>
                <a:gd name="connsiteX60" fmla="*/ 4092043 w 4518212"/>
                <a:gd name="connsiteY60" fmla="*/ 3148680 h 3223156"/>
                <a:gd name="connsiteX61" fmla="*/ 4038255 w 4518212"/>
                <a:gd name="connsiteY61" fmla="*/ 3132130 h 3223156"/>
                <a:gd name="connsiteX62" fmla="*/ 3876890 w 4518212"/>
                <a:gd name="connsiteY62" fmla="*/ 3119718 h 3223156"/>
                <a:gd name="connsiteX63" fmla="*/ 3570711 w 4518212"/>
                <a:gd name="connsiteY63" fmla="*/ 3103167 h 3223156"/>
                <a:gd name="connsiteX64" fmla="*/ 3198331 w 4518212"/>
                <a:gd name="connsiteY64" fmla="*/ 3103167 h 3223156"/>
                <a:gd name="connsiteX65" fmla="*/ 2685274 w 4518212"/>
                <a:gd name="connsiteY65" fmla="*/ 3115580 h 3223156"/>
                <a:gd name="connsiteX66" fmla="*/ 1874313 w 4518212"/>
                <a:gd name="connsiteY66" fmla="*/ 3127993 h 322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8212" h="3223156">
                  <a:moveTo>
                    <a:pt x="1874313" y="3127993"/>
                  </a:moveTo>
                  <a:lnTo>
                    <a:pt x="1477107" y="3140405"/>
                  </a:lnTo>
                  <a:lnTo>
                    <a:pt x="1179203" y="3152818"/>
                  </a:lnTo>
                  <a:lnTo>
                    <a:pt x="1005426" y="3161093"/>
                  </a:lnTo>
                  <a:lnTo>
                    <a:pt x="860612" y="3169368"/>
                  </a:lnTo>
                  <a:lnTo>
                    <a:pt x="728210" y="3177643"/>
                  </a:lnTo>
                  <a:lnTo>
                    <a:pt x="608221" y="3194194"/>
                  </a:lnTo>
                  <a:lnTo>
                    <a:pt x="517194" y="3177643"/>
                  </a:lnTo>
                  <a:lnTo>
                    <a:pt x="397205" y="3152818"/>
                  </a:lnTo>
                  <a:lnTo>
                    <a:pt x="310316" y="3123855"/>
                  </a:lnTo>
                  <a:lnTo>
                    <a:pt x="153089" y="3065929"/>
                  </a:lnTo>
                  <a:lnTo>
                    <a:pt x="70338" y="3028691"/>
                  </a:lnTo>
                  <a:lnTo>
                    <a:pt x="33100" y="3012141"/>
                  </a:lnTo>
                  <a:lnTo>
                    <a:pt x="16550" y="2999728"/>
                  </a:lnTo>
                  <a:lnTo>
                    <a:pt x="0" y="2974903"/>
                  </a:lnTo>
                  <a:lnTo>
                    <a:pt x="0" y="2941803"/>
                  </a:lnTo>
                  <a:lnTo>
                    <a:pt x="8275" y="2916977"/>
                  </a:lnTo>
                  <a:lnTo>
                    <a:pt x="33100" y="2888014"/>
                  </a:lnTo>
                  <a:lnTo>
                    <a:pt x="124126" y="2842501"/>
                  </a:lnTo>
                  <a:lnTo>
                    <a:pt x="231703" y="2788713"/>
                  </a:lnTo>
                  <a:lnTo>
                    <a:pt x="711659" y="2900427"/>
                  </a:lnTo>
                  <a:lnTo>
                    <a:pt x="790273" y="2904565"/>
                  </a:lnTo>
                  <a:lnTo>
                    <a:pt x="1369531" y="2896289"/>
                  </a:lnTo>
                  <a:lnTo>
                    <a:pt x="2283931" y="2879739"/>
                  </a:lnTo>
                  <a:lnTo>
                    <a:pt x="3127993" y="2871464"/>
                  </a:lnTo>
                  <a:lnTo>
                    <a:pt x="3682425" y="2863189"/>
                  </a:lnTo>
                  <a:lnTo>
                    <a:pt x="4100318" y="2859051"/>
                  </a:lnTo>
                  <a:lnTo>
                    <a:pt x="4158244" y="2854914"/>
                  </a:lnTo>
                  <a:lnTo>
                    <a:pt x="4203757" y="2842501"/>
                  </a:lnTo>
                  <a:lnTo>
                    <a:pt x="4228583" y="2821813"/>
                  </a:lnTo>
                  <a:lnTo>
                    <a:pt x="4257545" y="2784575"/>
                  </a:lnTo>
                  <a:lnTo>
                    <a:pt x="4269958" y="2743200"/>
                  </a:lnTo>
                  <a:lnTo>
                    <a:pt x="4269958" y="2660449"/>
                  </a:lnTo>
                  <a:lnTo>
                    <a:pt x="4232720" y="2416333"/>
                  </a:lnTo>
                  <a:lnTo>
                    <a:pt x="4170657" y="1899138"/>
                  </a:lnTo>
                  <a:lnTo>
                    <a:pt x="4096181" y="1228854"/>
                  </a:lnTo>
                  <a:lnTo>
                    <a:pt x="4058943" y="699247"/>
                  </a:lnTo>
                  <a:lnTo>
                    <a:pt x="4038255" y="314454"/>
                  </a:lnTo>
                  <a:cubicBezTo>
                    <a:pt x="4039634" y="244116"/>
                    <a:pt x="4041014" y="173777"/>
                    <a:pt x="4042393" y="103439"/>
                  </a:cubicBezTo>
                  <a:lnTo>
                    <a:pt x="4216170" y="0"/>
                  </a:lnTo>
                  <a:lnTo>
                    <a:pt x="4224445" y="297904"/>
                  </a:lnTo>
                  <a:lnTo>
                    <a:pt x="4236858" y="587533"/>
                  </a:lnTo>
                  <a:lnTo>
                    <a:pt x="4261683" y="877162"/>
                  </a:lnTo>
                  <a:lnTo>
                    <a:pt x="4303059" y="1328156"/>
                  </a:lnTo>
                  <a:lnTo>
                    <a:pt x="4344434" y="1692261"/>
                  </a:lnTo>
                  <a:lnTo>
                    <a:pt x="4381672" y="2014990"/>
                  </a:lnTo>
                  <a:lnTo>
                    <a:pt x="4414773" y="2292206"/>
                  </a:lnTo>
                  <a:lnTo>
                    <a:pt x="4460286" y="2681137"/>
                  </a:lnTo>
                  <a:lnTo>
                    <a:pt x="4480974" y="2730787"/>
                  </a:lnTo>
                  <a:lnTo>
                    <a:pt x="4514074" y="2796988"/>
                  </a:lnTo>
                  <a:lnTo>
                    <a:pt x="4518212" y="2821813"/>
                  </a:lnTo>
                  <a:lnTo>
                    <a:pt x="4505799" y="2875602"/>
                  </a:lnTo>
                  <a:lnTo>
                    <a:pt x="4435460" y="3003866"/>
                  </a:lnTo>
                  <a:lnTo>
                    <a:pt x="4365122" y="3115580"/>
                  </a:lnTo>
                  <a:lnTo>
                    <a:pt x="4323746" y="3165231"/>
                  </a:lnTo>
                  <a:lnTo>
                    <a:pt x="4282371" y="3202469"/>
                  </a:lnTo>
                  <a:lnTo>
                    <a:pt x="4240995" y="3223156"/>
                  </a:lnTo>
                  <a:lnTo>
                    <a:pt x="4216170" y="3223156"/>
                  </a:lnTo>
                  <a:lnTo>
                    <a:pt x="4174794" y="3210744"/>
                  </a:lnTo>
                  <a:lnTo>
                    <a:pt x="4145831" y="3190056"/>
                  </a:lnTo>
                  <a:lnTo>
                    <a:pt x="4092043" y="3148680"/>
                  </a:lnTo>
                  <a:lnTo>
                    <a:pt x="4038255" y="3132130"/>
                  </a:lnTo>
                  <a:lnTo>
                    <a:pt x="3876890" y="3119718"/>
                  </a:lnTo>
                  <a:lnTo>
                    <a:pt x="3570711" y="3103167"/>
                  </a:lnTo>
                  <a:lnTo>
                    <a:pt x="3198331" y="3103167"/>
                  </a:lnTo>
                  <a:lnTo>
                    <a:pt x="2685274" y="3115580"/>
                  </a:lnTo>
                  <a:lnTo>
                    <a:pt x="1874313" y="31279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68914F70-883D-4ACD-B6BB-82766BEA2FB1}"/>
                </a:ext>
              </a:extLst>
            </p:cNvPr>
            <p:cNvSpPr/>
            <p:nvPr/>
          </p:nvSpPr>
          <p:spPr>
            <a:xfrm>
              <a:off x="5905500" y="5526088"/>
              <a:ext cx="676275" cy="593725"/>
            </a:xfrm>
            <a:custGeom>
              <a:avLst/>
              <a:gdLst>
                <a:gd name="connsiteX0" fmla="*/ 292894 w 676275"/>
                <a:gd name="connsiteY0" fmla="*/ 100013 h 592932"/>
                <a:gd name="connsiteX1" fmla="*/ 476250 w 676275"/>
                <a:gd name="connsiteY1" fmla="*/ 147638 h 592932"/>
                <a:gd name="connsiteX2" fmla="*/ 521494 w 676275"/>
                <a:gd name="connsiteY2" fmla="*/ 152400 h 592932"/>
                <a:gd name="connsiteX3" fmla="*/ 561975 w 676275"/>
                <a:gd name="connsiteY3" fmla="*/ 152400 h 592932"/>
                <a:gd name="connsiteX4" fmla="*/ 600075 w 676275"/>
                <a:gd name="connsiteY4" fmla="*/ 140494 h 592932"/>
                <a:gd name="connsiteX5" fmla="*/ 621506 w 676275"/>
                <a:gd name="connsiteY5" fmla="*/ 114300 h 592932"/>
                <a:gd name="connsiteX6" fmla="*/ 676275 w 676275"/>
                <a:gd name="connsiteY6" fmla="*/ 14288 h 592932"/>
                <a:gd name="connsiteX7" fmla="*/ 588169 w 676275"/>
                <a:gd name="connsiteY7" fmla="*/ 592932 h 592932"/>
                <a:gd name="connsiteX8" fmla="*/ 528638 w 676275"/>
                <a:gd name="connsiteY8" fmla="*/ 545307 h 592932"/>
                <a:gd name="connsiteX9" fmla="*/ 483394 w 676275"/>
                <a:gd name="connsiteY9" fmla="*/ 481013 h 592932"/>
                <a:gd name="connsiteX10" fmla="*/ 445294 w 676275"/>
                <a:gd name="connsiteY10" fmla="*/ 433388 h 592932"/>
                <a:gd name="connsiteX11" fmla="*/ 378619 w 676275"/>
                <a:gd name="connsiteY11" fmla="*/ 361950 h 592932"/>
                <a:gd name="connsiteX12" fmla="*/ 307181 w 676275"/>
                <a:gd name="connsiteY12" fmla="*/ 290513 h 592932"/>
                <a:gd name="connsiteX13" fmla="*/ 221456 w 676275"/>
                <a:gd name="connsiteY13" fmla="*/ 214313 h 592932"/>
                <a:gd name="connsiteX14" fmla="*/ 138113 w 676275"/>
                <a:gd name="connsiteY14" fmla="*/ 145257 h 592932"/>
                <a:gd name="connsiteX15" fmla="*/ 40481 w 676275"/>
                <a:gd name="connsiteY15" fmla="*/ 69057 h 592932"/>
                <a:gd name="connsiteX16" fmla="*/ 14288 w 676275"/>
                <a:gd name="connsiteY16" fmla="*/ 45244 h 592932"/>
                <a:gd name="connsiteX17" fmla="*/ 4763 w 676275"/>
                <a:gd name="connsiteY17" fmla="*/ 33338 h 592932"/>
                <a:gd name="connsiteX18" fmla="*/ 0 w 676275"/>
                <a:gd name="connsiteY18" fmla="*/ 16669 h 592932"/>
                <a:gd name="connsiteX19" fmla="*/ 7144 w 676275"/>
                <a:gd name="connsiteY19" fmla="*/ 4763 h 592932"/>
                <a:gd name="connsiteX20" fmla="*/ 30956 w 676275"/>
                <a:gd name="connsiteY20" fmla="*/ 0 h 592932"/>
                <a:gd name="connsiteX21" fmla="*/ 135731 w 676275"/>
                <a:gd name="connsiteY21" fmla="*/ 40482 h 592932"/>
                <a:gd name="connsiteX22" fmla="*/ 292894 w 676275"/>
                <a:gd name="connsiteY22" fmla="*/ 100013 h 59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6275" h="592932">
                  <a:moveTo>
                    <a:pt x="292894" y="100013"/>
                  </a:moveTo>
                  <a:lnTo>
                    <a:pt x="476250" y="147638"/>
                  </a:lnTo>
                  <a:lnTo>
                    <a:pt x="521494" y="152400"/>
                  </a:lnTo>
                  <a:lnTo>
                    <a:pt x="561975" y="152400"/>
                  </a:lnTo>
                  <a:lnTo>
                    <a:pt x="600075" y="140494"/>
                  </a:lnTo>
                  <a:lnTo>
                    <a:pt x="621506" y="114300"/>
                  </a:lnTo>
                  <a:lnTo>
                    <a:pt x="676275" y="14288"/>
                  </a:lnTo>
                  <a:lnTo>
                    <a:pt x="588169" y="592932"/>
                  </a:lnTo>
                  <a:lnTo>
                    <a:pt x="528638" y="545307"/>
                  </a:lnTo>
                  <a:lnTo>
                    <a:pt x="483394" y="481013"/>
                  </a:lnTo>
                  <a:lnTo>
                    <a:pt x="445294" y="433388"/>
                  </a:lnTo>
                  <a:lnTo>
                    <a:pt x="378619" y="361950"/>
                  </a:lnTo>
                  <a:lnTo>
                    <a:pt x="307181" y="290513"/>
                  </a:lnTo>
                  <a:lnTo>
                    <a:pt x="221456" y="214313"/>
                  </a:lnTo>
                  <a:lnTo>
                    <a:pt x="138113" y="145257"/>
                  </a:lnTo>
                  <a:lnTo>
                    <a:pt x="40481" y="69057"/>
                  </a:lnTo>
                  <a:lnTo>
                    <a:pt x="14288" y="45244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30956" y="0"/>
                  </a:lnTo>
                  <a:lnTo>
                    <a:pt x="135731" y="40482"/>
                  </a:lnTo>
                  <a:lnTo>
                    <a:pt x="292894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8D154607-2AC2-4BC4-90D3-A6BFF1F70BE1}"/>
                </a:ext>
              </a:extLst>
            </p:cNvPr>
            <p:cNvSpPr/>
            <p:nvPr/>
          </p:nvSpPr>
          <p:spPr>
            <a:xfrm>
              <a:off x="4784725" y="2239963"/>
              <a:ext cx="514350" cy="1508125"/>
            </a:xfrm>
            <a:custGeom>
              <a:avLst/>
              <a:gdLst>
                <a:gd name="connsiteX0" fmla="*/ 204788 w 514350"/>
                <a:gd name="connsiteY0" fmla="*/ 997744 h 1507332"/>
                <a:gd name="connsiteX1" fmla="*/ 204788 w 514350"/>
                <a:gd name="connsiteY1" fmla="*/ 385763 h 1507332"/>
                <a:gd name="connsiteX2" fmla="*/ 197644 w 514350"/>
                <a:gd name="connsiteY2" fmla="*/ 316707 h 1507332"/>
                <a:gd name="connsiteX3" fmla="*/ 190500 w 514350"/>
                <a:gd name="connsiteY3" fmla="*/ 276225 h 1507332"/>
                <a:gd name="connsiteX4" fmla="*/ 180975 w 514350"/>
                <a:gd name="connsiteY4" fmla="*/ 238125 h 1507332"/>
                <a:gd name="connsiteX5" fmla="*/ 164307 w 514350"/>
                <a:gd name="connsiteY5" fmla="*/ 197644 h 1507332"/>
                <a:gd name="connsiteX6" fmla="*/ 150019 w 514350"/>
                <a:gd name="connsiteY6" fmla="*/ 169069 h 1507332"/>
                <a:gd name="connsiteX7" fmla="*/ 130969 w 514350"/>
                <a:gd name="connsiteY7" fmla="*/ 145257 h 1507332"/>
                <a:gd name="connsiteX8" fmla="*/ 109538 w 514350"/>
                <a:gd name="connsiteY8" fmla="*/ 123825 h 1507332"/>
                <a:gd name="connsiteX9" fmla="*/ 85725 w 514350"/>
                <a:gd name="connsiteY9" fmla="*/ 104775 h 1507332"/>
                <a:gd name="connsiteX10" fmla="*/ 69057 w 514350"/>
                <a:gd name="connsiteY10" fmla="*/ 92869 h 1507332"/>
                <a:gd name="connsiteX11" fmla="*/ 35719 w 514350"/>
                <a:gd name="connsiteY11" fmla="*/ 76200 h 1507332"/>
                <a:gd name="connsiteX12" fmla="*/ 11907 w 514350"/>
                <a:gd name="connsiteY12" fmla="*/ 59532 h 1507332"/>
                <a:gd name="connsiteX13" fmla="*/ 0 w 514350"/>
                <a:gd name="connsiteY13" fmla="*/ 40482 h 1507332"/>
                <a:gd name="connsiteX14" fmla="*/ 0 w 514350"/>
                <a:gd name="connsiteY14" fmla="*/ 23813 h 1507332"/>
                <a:gd name="connsiteX15" fmla="*/ 4763 w 514350"/>
                <a:gd name="connsiteY15" fmla="*/ 7144 h 1507332"/>
                <a:gd name="connsiteX16" fmla="*/ 23813 w 514350"/>
                <a:gd name="connsiteY16" fmla="*/ 0 h 1507332"/>
                <a:gd name="connsiteX17" fmla="*/ 85725 w 514350"/>
                <a:gd name="connsiteY17" fmla="*/ 0 h 1507332"/>
                <a:gd name="connsiteX18" fmla="*/ 159544 w 514350"/>
                <a:gd name="connsiteY18" fmla="*/ 7144 h 1507332"/>
                <a:gd name="connsiteX19" fmla="*/ 216694 w 514350"/>
                <a:gd name="connsiteY19" fmla="*/ 16669 h 1507332"/>
                <a:gd name="connsiteX20" fmla="*/ 261938 w 514350"/>
                <a:gd name="connsiteY20" fmla="*/ 26194 h 1507332"/>
                <a:gd name="connsiteX21" fmla="*/ 309563 w 514350"/>
                <a:gd name="connsiteY21" fmla="*/ 42863 h 1507332"/>
                <a:gd name="connsiteX22" fmla="*/ 364332 w 514350"/>
                <a:gd name="connsiteY22" fmla="*/ 71438 h 1507332"/>
                <a:gd name="connsiteX23" fmla="*/ 416719 w 514350"/>
                <a:gd name="connsiteY23" fmla="*/ 104775 h 1507332"/>
                <a:gd name="connsiteX24" fmla="*/ 447675 w 514350"/>
                <a:gd name="connsiteY24" fmla="*/ 128588 h 1507332"/>
                <a:gd name="connsiteX25" fmla="*/ 476250 w 514350"/>
                <a:gd name="connsiteY25" fmla="*/ 154782 h 1507332"/>
                <a:gd name="connsiteX26" fmla="*/ 497682 w 514350"/>
                <a:gd name="connsiteY26" fmla="*/ 180975 h 1507332"/>
                <a:gd name="connsiteX27" fmla="*/ 511969 w 514350"/>
                <a:gd name="connsiteY27" fmla="*/ 214313 h 1507332"/>
                <a:gd name="connsiteX28" fmla="*/ 514350 w 514350"/>
                <a:gd name="connsiteY28" fmla="*/ 238125 h 1507332"/>
                <a:gd name="connsiteX29" fmla="*/ 509588 w 514350"/>
                <a:gd name="connsiteY29" fmla="*/ 278607 h 1507332"/>
                <a:gd name="connsiteX30" fmla="*/ 495300 w 514350"/>
                <a:gd name="connsiteY30" fmla="*/ 314325 h 1507332"/>
                <a:gd name="connsiteX31" fmla="*/ 481013 w 514350"/>
                <a:gd name="connsiteY31" fmla="*/ 345282 h 1507332"/>
                <a:gd name="connsiteX32" fmla="*/ 473869 w 514350"/>
                <a:gd name="connsiteY32" fmla="*/ 428625 h 1507332"/>
                <a:gd name="connsiteX33" fmla="*/ 471488 w 514350"/>
                <a:gd name="connsiteY33" fmla="*/ 647700 h 1507332"/>
                <a:gd name="connsiteX34" fmla="*/ 466725 w 514350"/>
                <a:gd name="connsiteY34" fmla="*/ 847725 h 1507332"/>
                <a:gd name="connsiteX35" fmla="*/ 457200 w 514350"/>
                <a:gd name="connsiteY35" fmla="*/ 1140619 h 1507332"/>
                <a:gd name="connsiteX36" fmla="*/ 440532 w 514350"/>
                <a:gd name="connsiteY36" fmla="*/ 1457325 h 1507332"/>
                <a:gd name="connsiteX37" fmla="*/ 197644 w 514350"/>
                <a:gd name="connsiteY37" fmla="*/ 1507332 h 1507332"/>
                <a:gd name="connsiteX38" fmla="*/ 204788 w 514350"/>
                <a:gd name="connsiteY38" fmla="*/ 997744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1507332">
                  <a:moveTo>
                    <a:pt x="204788" y="997744"/>
                  </a:moveTo>
                  <a:lnTo>
                    <a:pt x="204788" y="385763"/>
                  </a:lnTo>
                  <a:lnTo>
                    <a:pt x="197644" y="316707"/>
                  </a:lnTo>
                  <a:lnTo>
                    <a:pt x="190500" y="276225"/>
                  </a:lnTo>
                  <a:lnTo>
                    <a:pt x="180975" y="238125"/>
                  </a:lnTo>
                  <a:lnTo>
                    <a:pt x="164307" y="197644"/>
                  </a:lnTo>
                  <a:lnTo>
                    <a:pt x="150019" y="169069"/>
                  </a:lnTo>
                  <a:lnTo>
                    <a:pt x="130969" y="145257"/>
                  </a:lnTo>
                  <a:lnTo>
                    <a:pt x="109538" y="123825"/>
                  </a:lnTo>
                  <a:lnTo>
                    <a:pt x="85725" y="104775"/>
                  </a:lnTo>
                  <a:lnTo>
                    <a:pt x="69057" y="92869"/>
                  </a:lnTo>
                  <a:lnTo>
                    <a:pt x="35719" y="76200"/>
                  </a:lnTo>
                  <a:lnTo>
                    <a:pt x="11907" y="59532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5725" y="0"/>
                  </a:lnTo>
                  <a:lnTo>
                    <a:pt x="159544" y="7144"/>
                  </a:lnTo>
                  <a:lnTo>
                    <a:pt x="216694" y="16669"/>
                  </a:lnTo>
                  <a:lnTo>
                    <a:pt x="261938" y="26194"/>
                  </a:lnTo>
                  <a:lnTo>
                    <a:pt x="309563" y="42863"/>
                  </a:lnTo>
                  <a:lnTo>
                    <a:pt x="364332" y="71438"/>
                  </a:lnTo>
                  <a:lnTo>
                    <a:pt x="416719" y="104775"/>
                  </a:lnTo>
                  <a:lnTo>
                    <a:pt x="447675" y="128588"/>
                  </a:lnTo>
                  <a:lnTo>
                    <a:pt x="476250" y="154782"/>
                  </a:lnTo>
                  <a:lnTo>
                    <a:pt x="497682" y="180975"/>
                  </a:lnTo>
                  <a:lnTo>
                    <a:pt x="511969" y="214313"/>
                  </a:lnTo>
                  <a:lnTo>
                    <a:pt x="514350" y="238125"/>
                  </a:lnTo>
                  <a:lnTo>
                    <a:pt x="509588" y="278607"/>
                  </a:lnTo>
                  <a:lnTo>
                    <a:pt x="495300" y="314325"/>
                  </a:lnTo>
                  <a:lnTo>
                    <a:pt x="481013" y="345282"/>
                  </a:lnTo>
                  <a:lnTo>
                    <a:pt x="473869" y="428625"/>
                  </a:lnTo>
                  <a:cubicBezTo>
                    <a:pt x="473075" y="501650"/>
                    <a:pt x="472282" y="574675"/>
                    <a:pt x="471488" y="647700"/>
                  </a:cubicBezTo>
                  <a:lnTo>
                    <a:pt x="466725" y="847725"/>
                  </a:lnTo>
                  <a:lnTo>
                    <a:pt x="457200" y="1140619"/>
                  </a:lnTo>
                  <a:lnTo>
                    <a:pt x="440532" y="1457325"/>
                  </a:lnTo>
                  <a:lnTo>
                    <a:pt x="197644" y="1507332"/>
                  </a:lnTo>
                  <a:cubicBezTo>
                    <a:pt x="200025" y="1337469"/>
                    <a:pt x="202407" y="1167607"/>
                    <a:pt x="204788" y="99774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273DFDBA-045B-4AE2-B253-E0AF77D0BE18}"/>
                </a:ext>
              </a:extLst>
            </p:cNvPr>
            <p:cNvSpPr/>
            <p:nvPr/>
          </p:nvSpPr>
          <p:spPr>
            <a:xfrm>
              <a:off x="3967163" y="3513138"/>
              <a:ext cx="2343150" cy="439737"/>
            </a:xfrm>
            <a:custGeom>
              <a:avLst/>
              <a:gdLst>
                <a:gd name="connsiteX0" fmla="*/ 1383506 w 2343150"/>
                <a:gd name="connsiteY0" fmla="*/ 266700 h 440531"/>
                <a:gd name="connsiteX1" fmla="*/ 997743 w 2343150"/>
                <a:gd name="connsiteY1" fmla="*/ 321469 h 440531"/>
                <a:gd name="connsiteX2" fmla="*/ 783431 w 2343150"/>
                <a:gd name="connsiteY2" fmla="*/ 357187 h 440531"/>
                <a:gd name="connsiteX3" fmla="*/ 595312 w 2343150"/>
                <a:gd name="connsiteY3" fmla="*/ 395287 h 440531"/>
                <a:gd name="connsiteX4" fmla="*/ 492918 w 2343150"/>
                <a:gd name="connsiteY4" fmla="*/ 423862 h 440531"/>
                <a:gd name="connsiteX5" fmla="*/ 447675 w 2343150"/>
                <a:gd name="connsiteY5" fmla="*/ 435769 h 440531"/>
                <a:gd name="connsiteX6" fmla="*/ 416718 w 2343150"/>
                <a:gd name="connsiteY6" fmla="*/ 438150 h 440531"/>
                <a:gd name="connsiteX7" fmla="*/ 381000 w 2343150"/>
                <a:gd name="connsiteY7" fmla="*/ 440531 h 440531"/>
                <a:gd name="connsiteX8" fmla="*/ 333375 w 2343150"/>
                <a:gd name="connsiteY8" fmla="*/ 433387 h 440531"/>
                <a:gd name="connsiteX9" fmla="*/ 288131 w 2343150"/>
                <a:gd name="connsiteY9" fmla="*/ 419100 h 440531"/>
                <a:gd name="connsiteX10" fmla="*/ 240506 w 2343150"/>
                <a:gd name="connsiteY10" fmla="*/ 397669 h 440531"/>
                <a:gd name="connsiteX11" fmla="*/ 190500 w 2343150"/>
                <a:gd name="connsiteY11" fmla="*/ 364331 h 440531"/>
                <a:gd name="connsiteX12" fmla="*/ 135731 w 2343150"/>
                <a:gd name="connsiteY12" fmla="*/ 316706 h 440531"/>
                <a:gd name="connsiteX13" fmla="*/ 69056 w 2343150"/>
                <a:gd name="connsiteY13" fmla="*/ 252412 h 440531"/>
                <a:gd name="connsiteX14" fmla="*/ 28575 w 2343150"/>
                <a:gd name="connsiteY14" fmla="*/ 204787 h 440531"/>
                <a:gd name="connsiteX15" fmla="*/ 7143 w 2343150"/>
                <a:gd name="connsiteY15" fmla="*/ 171450 h 440531"/>
                <a:gd name="connsiteX16" fmla="*/ 0 w 2343150"/>
                <a:gd name="connsiteY16" fmla="*/ 154781 h 440531"/>
                <a:gd name="connsiteX17" fmla="*/ 0 w 2343150"/>
                <a:gd name="connsiteY17" fmla="*/ 140494 h 440531"/>
                <a:gd name="connsiteX18" fmla="*/ 2381 w 2343150"/>
                <a:gd name="connsiteY18" fmla="*/ 126206 h 440531"/>
                <a:gd name="connsiteX19" fmla="*/ 14287 w 2343150"/>
                <a:gd name="connsiteY19" fmla="*/ 116681 h 440531"/>
                <a:gd name="connsiteX20" fmla="*/ 35718 w 2343150"/>
                <a:gd name="connsiteY20" fmla="*/ 121444 h 440531"/>
                <a:gd name="connsiteX21" fmla="*/ 61912 w 2343150"/>
                <a:gd name="connsiteY21" fmla="*/ 138112 h 440531"/>
                <a:gd name="connsiteX22" fmla="*/ 95250 w 2343150"/>
                <a:gd name="connsiteY22" fmla="*/ 161925 h 440531"/>
                <a:gd name="connsiteX23" fmla="*/ 138112 w 2343150"/>
                <a:gd name="connsiteY23" fmla="*/ 185737 h 440531"/>
                <a:gd name="connsiteX24" fmla="*/ 188118 w 2343150"/>
                <a:gd name="connsiteY24" fmla="*/ 209550 h 440531"/>
                <a:gd name="connsiteX25" fmla="*/ 226218 w 2343150"/>
                <a:gd name="connsiteY25" fmla="*/ 221456 h 440531"/>
                <a:gd name="connsiteX26" fmla="*/ 269081 w 2343150"/>
                <a:gd name="connsiteY26" fmla="*/ 230981 h 440531"/>
                <a:gd name="connsiteX27" fmla="*/ 321468 w 2343150"/>
                <a:gd name="connsiteY27" fmla="*/ 235744 h 440531"/>
                <a:gd name="connsiteX28" fmla="*/ 371475 w 2343150"/>
                <a:gd name="connsiteY28" fmla="*/ 238125 h 440531"/>
                <a:gd name="connsiteX29" fmla="*/ 428625 w 2343150"/>
                <a:gd name="connsiteY29" fmla="*/ 228600 h 440531"/>
                <a:gd name="connsiteX30" fmla="*/ 650081 w 2343150"/>
                <a:gd name="connsiteY30" fmla="*/ 197644 h 440531"/>
                <a:gd name="connsiteX31" fmla="*/ 1026318 w 2343150"/>
                <a:gd name="connsiteY31" fmla="*/ 135731 h 440531"/>
                <a:gd name="connsiteX32" fmla="*/ 1252537 w 2343150"/>
                <a:gd name="connsiteY32" fmla="*/ 95250 h 440531"/>
                <a:gd name="connsiteX33" fmla="*/ 1562100 w 2343150"/>
                <a:gd name="connsiteY33" fmla="*/ 54769 h 440531"/>
                <a:gd name="connsiteX34" fmla="*/ 1874043 w 2343150"/>
                <a:gd name="connsiteY34" fmla="*/ 23812 h 440531"/>
                <a:gd name="connsiteX35" fmla="*/ 1921668 w 2343150"/>
                <a:gd name="connsiteY35" fmla="*/ 9525 h 440531"/>
                <a:gd name="connsiteX36" fmla="*/ 1964531 w 2343150"/>
                <a:gd name="connsiteY36" fmla="*/ 0 h 440531"/>
                <a:gd name="connsiteX37" fmla="*/ 2012156 w 2343150"/>
                <a:gd name="connsiteY37" fmla="*/ 0 h 440531"/>
                <a:gd name="connsiteX38" fmla="*/ 2069306 w 2343150"/>
                <a:gd name="connsiteY38" fmla="*/ 11906 h 440531"/>
                <a:gd name="connsiteX39" fmla="*/ 2135981 w 2343150"/>
                <a:gd name="connsiteY39" fmla="*/ 35719 h 440531"/>
                <a:gd name="connsiteX40" fmla="*/ 2205037 w 2343150"/>
                <a:gd name="connsiteY40" fmla="*/ 69056 h 440531"/>
                <a:gd name="connsiteX41" fmla="*/ 2264568 w 2343150"/>
                <a:gd name="connsiteY41" fmla="*/ 102394 h 440531"/>
                <a:gd name="connsiteX42" fmla="*/ 2314575 w 2343150"/>
                <a:gd name="connsiteY42" fmla="*/ 138112 h 440531"/>
                <a:gd name="connsiteX43" fmla="*/ 2324100 w 2343150"/>
                <a:gd name="connsiteY43" fmla="*/ 147637 h 440531"/>
                <a:gd name="connsiteX44" fmla="*/ 2333625 w 2343150"/>
                <a:gd name="connsiteY44" fmla="*/ 161925 h 440531"/>
                <a:gd name="connsiteX45" fmla="*/ 2343150 w 2343150"/>
                <a:gd name="connsiteY45" fmla="*/ 195262 h 440531"/>
                <a:gd name="connsiteX46" fmla="*/ 2338387 w 2343150"/>
                <a:gd name="connsiteY46" fmla="*/ 219075 h 440531"/>
                <a:gd name="connsiteX47" fmla="*/ 2319337 w 2343150"/>
                <a:gd name="connsiteY47" fmla="*/ 235744 h 440531"/>
                <a:gd name="connsiteX48" fmla="*/ 2281237 w 2343150"/>
                <a:gd name="connsiteY48" fmla="*/ 245269 h 440531"/>
                <a:gd name="connsiteX49" fmla="*/ 2238375 w 2343150"/>
                <a:gd name="connsiteY49" fmla="*/ 250031 h 440531"/>
                <a:gd name="connsiteX50" fmla="*/ 2069306 w 2343150"/>
                <a:gd name="connsiteY50" fmla="*/ 240506 h 440531"/>
                <a:gd name="connsiteX51" fmla="*/ 1924050 w 2343150"/>
                <a:gd name="connsiteY51" fmla="*/ 233362 h 440531"/>
                <a:gd name="connsiteX52" fmla="*/ 1745456 w 2343150"/>
                <a:gd name="connsiteY52" fmla="*/ 235744 h 440531"/>
                <a:gd name="connsiteX53" fmla="*/ 1576387 w 2343150"/>
                <a:gd name="connsiteY53" fmla="*/ 245269 h 440531"/>
                <a:gd name="connsiteX54" fmla="*/ 1383506 w 2343150"/>
                <a:gd name="connsiteY54" fmla="*/ 266700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43150" h="440531">
                  <a:moveTo>
                    <a:pt x="1383506" y="266700"/>
                  </a:moveTo>
                  <a:lnTo>
                    <a:pt x="997743" y="321469"/>
                  </a:lnTo>
                  <a:lnTo>
                    <a:pt x="783431" y="357187"/>
                  </a:lnTo>
                  <a:lnTo>
                    <a:pt x="595312" y="395287"/>
                  </a:lnTo>
                  <a:lnTo>
                    <a:pt x="492918" y="423862"/>
                  </a:lnTo>
                  <a:lnTo>
                    <a:pt x="447675" y="435769"/>
                  </a:lnTo>
                  <a:lnTo>
                    <a:pt x="416718" y="438150"/>
                  </a:lnTo>
                  <a:lnTo>
                    <a:pt x="381000" y="440531"/>
                  </a:lnTo>
                  <a:lnTo>
                    <a:pt x="333375" y="433387"/>
                  </a:lnTo>
                  <a:lnTo>
                    <a:pt x="288131" y="419100"/>
                  </a:lnTo>
                  <a:lnTo>
                    <a:pt x="240506" y="397669"/>
                  </a:lnTo>
                  <a:lnTo>
                    <a:pt x="190500" y="364331"/>
                  </a:lnTo>
                  <a:lnTo>
                    <a:pt x="135731" y="316706"/>
                  </a:lnTo>
                  <a:lnTo>
                    <a:pt x="69056" y="252412"/>
                  </a:lnTo>
                  <a:lnTo>
                    <a:pt x="28575" y="204787"/>
                  </a:lnTo>
                  <a:lnTo>
                    <a:pt x="7143" y="171450"/>
                  </a:lnTo>
                  <a:lnTo>
                    <a:pt x="0" y="154781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5718" y="121444"/>
                  </a:lnTo>
                  <a:lnTo>
                    <a:pt x="61912" y="138112"/>
                  </a:lnTo>
                  <a:lnTo>
                    <a:pt x="95250" y="161925"/>
                  </a:lnTo>
                  <a:lnTo>
                    <a:pt x="138112" y="185737"/>
                  </a:lnTo>
                  <a:lnTo>
                    <a:pt x="188118" y="209550"/>
                  </a:lnTo>
                  <a:lnTo>
                    <a:pt x="226218" y="221456"/>
                  </a:lnTo>
                  <a:lnTo>
                    <a:pt x="269081" y="230981"/>
                  </a:lnTo>
                  <a:lnTo>
                    <a:pt x="321468" y="235744"/>
                  </a:lnTo>
                  <a:lnTo>
                    <a:pt x="371475" y="238125"/>
                  </a:lnTo>
                  <a:lnTo>
                    <a:pt x="428625" y="228600"/>
                  </a:lnTo>
                  <a:lnTo>
                    <a:pt x="650081" y="197644"/>
                  </a:lnTo>
                  <a:lnTo>
                    <a:pt x="1026318" y="135731"/>
                  </a:lnTo>
                  <a:lnTo>
                    <a:pt x="1252537" y="95250"/>
                  </a:lnTo>
                  <a:lnTo>
                    <a:pt x="1562100" y="54769"/>
                  </a:lnTo>
                  <a:lnTo>
                    <a:pt x="1874043" y="23812"/>
                  </a:lnTo>
                  <a:lnTo>
                    <a:pt x="1921668" y="9525"/>
                  </a:lnTo>
                  <a:lnTo>
                    <a:pt x="1964531" y="0"/>
                  </a:lnTo>
                  <a:lnTo>
                    <a:pt x="2012156" y="0"/>
                  </a:lnTo>
                  <a:lnTo>
                    <a:pt x="2069306" y="11906"/>
                  </a:lnTo>
                  <a:lnTo>
                    <a:pt x="2135981" y="35719"/>
                  </a:lnTo>
                  <a:lnTo>
                    <a:pt x="2205037" y="69056"/>
                  </a:lnTo>
                  <a:lnTo>
                    <a:pt x="2264568" y="102394"/>
                  </a:lnTo>
                  <a:lnTo>
                    <a:pt x="2314575" y="138112"/>
                  </a:lnTo>
                  <a:lnTo>
                    <a:pt x="2324100" y="147637"/>
                  </a:lnTo>
                  <a:lnTo>
                    <a:pt x="2333625" y="161925"/>
                  </a:lnTo>
                  <a:lnTo>
                    <a:pt x="2343150" y="195262"/>
                  </a:lnTo>
                  <a:lnTo>
                    <a:pt x="2338387" y="219075"/>
                  </a:lnTo>
                  <a:lnTo>
                    <a:pt x="2319337" y="235744"/>
                  </a:lnTo>
                  <a:lnTo>
                    <a:pt x="2281237" y="245269"/>
                  </a:lnTo>
                  <a:lnTo>
                    <a:pt x="2238375" y="250031"/>
                  </a:lnTo>
                  <a:lnTo>
                    <a:pt x="2069306" y="240506"/>
                  </a:lnTo>
                  <a:lnTo>
                    <a:pt x="1924050" y="233362"/>
                  </a:lnTo>
                  <a:lnTo>
                    <a:pt x="1745456" y="235744"/>
                  </a:lnTo>
                  <a:lnTo>
                    <a:pt x="1576387" y="245269"/>
                  </a:lnTo>
                  <a:lnTo>
                    <a:pt x="1383506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F46EDC71-3F71-4163-AC33-BB9A84310619}"/>
                </a:ext>
              </a:extLst>
            </p:cNvPr>
            <p:cNvSpPr/>
            <p:nvPr/>
          </p:nvSpPr>
          <p:spPr>
            <a:xfrm>
              <a:off x="4294188" y="4275138"/>
              <a:ext cx="1844675" cy="1087437"/>
            </a:xfrm>
            <a:custGeom>
              <a:avLst/>
              <a:gdLst>
                <a:gd name="connsiteX0" fmla="*/ 581025 w 1845469"/>
                <a:gd name="connsiteY0" fmla="*/ 316706 h 1088231"/>
                <a:gd name="connsiteX1" fmla="*/ 76200 w 1845469"/>
                <a:gd name="connsiteY1" fmla="*/ 411956 h 1088231"/>
                <a:gd name="connsiteX2" fmla="*/ 0 w 1845469"/>
                <a:gd name="connsiteY2" fmla="*/ 228600 h 1088231"/>
                <a:gd name="connsiteX3" fmla="*/ 376237 w 1845469"/>
                <a:gd name="connsiteY3" fmla="*/ 171450 h 1088231"/>
                <a:gd name="connsiteX4" fmla="*/ 866775 w 1845469"/>
                <a:gd name="connsiteY4" fmla="*/ 102394 h 1088231"/>
                <a:gd name="connsiteX5" fmla="*/ 1312069 w 1845469"/>
                <a:gd name="connsiteY5" fmla="*/ 45244 h 1088231"/>
                <a:gd name="connsiteX6" fmla="*/ 1347787 w 1845469"/>
                <a:gd name="connsiteY6" fmla="*/ 38100 h 1088231"/>
                <a:gd name="connsiteX7" fmla="*/ 1390650 w 1845469"/>
                <a:gd name="connsiteY7" fmla="*/ 19050 h 1088231"/>
                <a:gd name="connsiteX8" fmla="*/ 1428750 w 1845469"/>
                <a:gd name="connsiteY8" fmla="*/ 2381 h 1088231"/>
                <a:gd name="connsiteX9" fmla="*/ 1445419 w 1845469"/>
                <a:gd name="connsiteY9" fmla="*/ 0 h 1088231"/>
                <a:gd name="connsiteX10" fmla="*/ 1481137 w 1845469"/>
                <a:gd name="connsiteY10" fmla="*/ 9525 h 1088231"/>
                <a:gd name="connsiteX11" fmla="*/ 1545431 w 1845469"/>
                <a:gd name="connsiteY11" fmla="*/ 42862 h 1088231"/>
                <a:gd name="connsiteX12" fmla="*/ 1640681 w 1845469"/>
                <a:gd name="connsiteY12" fmla="*/ 104775 h 1088231"/>
                <a:gd name="connsiteX13" fmla="*/ 1752600 w 1845469"/>
                <a:gd name="connsiteY13" fmla="*/ 183356 h 1088231"/>
                <a:gd name="connsiteX14" fmla="*/ 1783556 w 1845469"/>
                <a:gd name="connsiteY14" fmla="*/ 204787 h 1088231"/>
                <a:gd name="connsiteX15" fmla="*/ 1807369 w 1845469"/>
                <a:gd name="connsiteY15" fmla="*/ 221456 h 1088231"/>
                <a:gd name="connsiteX16" fmla="*/ 1826419 w 1845469"/>
                <a:gd name="connsiteY16" fmla="*/ 247650 h 1088231"/>
                <a:gd name="connsiteX17" fmla="*/ 1838325 w 1845469"/>
                <a:gd name="connsiteY17" fmla="*/ 269081 h 1088231"/>
                <a:gd name="connsiteX18" fmla="*/ 1845469 w 1845469"/>
                <a:gd name="connsiteY18" fmla="*/ 290512 h 1088231"/>
                <a:gd name="connsiteX19" fmla="*/ 1840706 w 1845469"/>
                <a:gd name="connsiteY19" fmla="*/ 319087 h 1088231"/>
                <a:gd name="connsiteX20" fmla="*/ 1826419 w 1845469"/>
                <a:gd name="connsiteY20" fmla="*/ 342900 h 1088231"/>
                <a:gd name="connsiteX21" fmla="*/ 1802606 w 1845469"/>
                <a:gd name="connsiteY21" fmla="*/ 364331 h 1088231"/>
                <a:gd name="connsiteX22" fmla="*/ 1781175 w 1845469"/>
                <a:gd name="connsiteY22" fmla="*/ 381000 h 1088231"/>
                <a:gd name="connsiteX23" fmla="*/ 1769269 w 1845469"/>
                <a:gd name="connsiteY23" fmla="*/ 395287 h 1088231"/>
                <a:gd name="connsiteX24" fmla="*/ 1743075 w 1845469"/>
                <a:gd name="connsiteY24" fmla="*/ 459581 h 1088231"/>
                <a:gd name="connsiteX25" fmla="*/ 1669256 w 1845469"/>
                <a:gd name="connsiteY25" fmla="*/ 659606 h 1088231"/>
                <a:gd name="connsiteX26" fmla="*/ 1576387 w 1845469"/>
                <a:gd name="connsiteY26" fmla="*/ 904875 h 1088231"/>
                <a:gd name="connsiteX27" fmla="*/ 1538287 w 1845469"/>
                <a:gd name="connsiteY27" fmla="*/ 1004887 h 1088231"/>
                <a:gd name="connsiteX28" fmla="*/ 1528762 w 1845469"/>
                <a:gd name="connsiteY28" fmla="*/ 1038225 h 1088231"/>
                <a:gd name="connsiteX29" fmla="*/ 1514475 w 1845469"/>
                <a:gd name="connsiteY29" fmla="*/ 1064419 h 1088231"/>
                <a:gd name="connsiteX30" fmla="*/ 1500187 w 1845469"/>
                <a:gd name="connsiteY30" fmla="*/ 1078706 h 1088231"/>
                <a:gd name="connsiteX31" fmla="*/ 1483519 w 1845469"/>
                <a:gd name="connsiteY31" fmla="*/ 1085850 h 1088231"/>
                <a:gd name="connsiteX32" fmla="*/ 1459706 w 1845469"/>
                <a:gd name="connsiteY32" fmla="*/ 1088231 h 1088231"/>
                <a:gd name="connsiteX33" fmla="*/ 1438275 w 1845469"/>
                <a:gd name="connsiteY33" fmla="*/ 1083469 h 1088231"/>
                <a:gd name="connsiteX34" fmla="*/ 1412081 w 1845469"/>
                <a:gd name="connsiteY34" fmla="*/ 1076325 h 1088231"/>
                <a:gd name="connsiteX35" fmla="*/ 1371600 w 1845469"/>
                <a:gd name="connsiteY35" fmla="*/ 1042987 h 1088231"/>
                <a:gd name="connsiteX36" fmla="*/ 1390650 w 1845469"/>
                <a:gd name="connsiteY36" fmla="*/ 819150 h 1088231"/>
                <a:gd name="connsiteX37" fmla="*/ 1490662 w 1845469"/>
                <a:gd name="connsiteY37" fmla="*/ 366712 h 1088231"/>
                <a:gd name="connsiteX38" fmla="*/ 1500187 w 1845469"/>
                <a:gd name="connsiteY38" fmla="*/ 316706 h 1088231"/>
                <a:gd name="connsiteX39" fmla="*/ 1500187 w 1845469"/>
                <a:gd name="connsiteY39" fmla="*/ 302419 h 1088231"/>
                <a:gd name="connsiteX40" fmla="*/ 1493044 w 1845469"/>
                <a:gd name="connsiteY40" fmla="*/ 278606 h 1088231"/>
                <a:gd name="connsiteX41" fmla="*/ 1476375 w 1845469"/>
                <a:gd name="connsiteY41" fmla="*/ 259556 h 1088231"/>
                <a:gd name="connsiteX42" fmla="*/ 1445419 w 1845469"/>
                <a:gd name="connsiteY42" fmla="*/ 240506 h 1088231"/>
                <a:gd name="connsiteX43" fmla="*/ 1414462 w 1845469"/>
                <a:gd name="connsiteY43" fmla="*/ 226219 h 1088231"/>
                <a:gd name="connsiteX44" fmla="*/ 1383506 w 1845469"/>
                <a:gd name="connsiteY44" fmla="*/ 223837 h 1088231"/>
                <a:gd name="connsiteX45" fmla="*/ 1150144 w 1845469"/>
                <a:gd name="connsiteY45" fmla="*/ 240506 h 1088231"/>
                <a:gd name="connsiteX46" fmla="*/ 783431 w 1845469"/>
                <a:gd name="connsiteY46" fmla="*/ 283369 h 1088231"/>
                <a:gd name="connsiteX47" fmla="*/ 581025 w 1845469"/>
                <a:gd name="connsiteY47" fmla="*/ 316706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5469" h="1088231">
                  <a:moveTo>
                    <a:pt x="581025" y="316706"/>
                  </a:moveTo>
                  <a:lnTo>
                    <a:pt x="76200" y="411956"/>
                  </a:lnTo>
                  <a:lnTo>
                    <a:pt x="0" y="228600"/>
                  </a:lnTo>
                  <a:lnTo>
                    <a:pt x="376237" y="171450"/>
                  </a:lnTo>
                  <a:lnTo>
                    <a:pt x="866775" y="102394"/>
                  </a:lnTo>
                  <a:lnTo>
                    <a:pt x="1312069" y="45244"/>
                  </a:lnTo>
                  <a:lnTo>
                    <a:pt x="1347787" y="38100"/>
                  </a:lnTo>
                  <a:lnTo>
                    <a:pt x="1390650" y="19050"/>
                  </a:lnTo>
                  <a:lnTo>
                    <a:pt x="1428750" y="2381"/>
                  </a:lnTo>
                  <a:lnTo>
                    <a:pt x="1445419" y="0"/>
                  </a:lnTo>
                  <a:lnTo>
                    <a:pt x="1481137" y="9525"/>
                  </a:lnTo>
                  <a:lnTo>
                    <a:pt x="1545431" y="42862"/>
                  </a:lnTo>
                  <a:lnTo>
                    <a:pt x="1640681" y="104775"/>
                  </a:lnTo>
                  <a:lnTo>
                    <a:pt x="1752600" y="183356"/>
                  </a:lnTo>
                  <a:lnTo>
                    <a:pt x="1783556" y="204787"/>
                  </a:lnTo>
                  <a:lnTo>
                    <a:pt x="1807369" y="221456"/>
                  </a:lnTo>
                  <a:lnTo>
                    <a:pt x="1826419" y="247650"/>
                  </a:lnTo>
                  <a:lnTo>
                    <a:pt x="1838325" y="269081"/>
                  </a:lnTo>
                  <a:lnTo>
                    <a:pt x="1845469" y="290512"/>
                  </a:lnTo>
                  <a:lnTo>
                    <a:pt x="1840706" y="319087"/>
                  </a:lnTo>
                  <a:lnTo>
                    <a:pt x="1826419" y="342900"/>
                  </a:lnTo>
                  <a:lnTo>
                    <a:pt x="1802606" y="364331"/>
                  </a:lnTo>
                  <a:lnTo>
                    <a:pt x="1781175" y="381000"/>
                  </a:lnTo>
                  <a:cubicBezTo>
                    <a:pt x="1770949" y="393782"/>
                    <a:pt x="1775244" y="389312"/>
                    <a:pt x="1769269" y="395287"/>
                  </a:cubicBezTo>
                  <a:lnTo>
                    <a:pt x="1743075" y="459581"/>
                  </a:lnTo>
                  <a:lnTo>
                    <a:pt x="1669256" y="659606"/>
                  </a:lnTo>
                  <a:lnTo>
                    <a:pt x="1576387" y="904875"/>
                  </a:lnTo>
                  <a:lnTo>
                    <a:pt x="1538287" y="1004887"/>
                  </a:lnTo>
                  <a:lnTo>
                    <a:pt x="1528762" y="1038225"/>
                  </a:lnTo>
                  <a:lnTo>
                    <a:pt x="1514475" y="1064419"/>
                  </a:lnTo>
                  <a:lnTo>
                    <a:pt x="1500187" y="1078706"/>
                  </a:lnTo>
                  <a:lnTo>
                    <a:pt x="1483519" y="1085850"/>
                  </a:lnTo>
                  <a:lnTo>
                    <a:pt x="1459706" y="1088231"/>
                  </a:lnTo>
                  <a:lnTo>
                    <a:pt x="1438275" y="1083469"/>
                  </a:lnTo>
                  <a:lnTo>
                    <a:pt x="1412081" y="1076325"/>
                  </a:lnTo>
                  <a:lnTo>
                    <a:pt x="1371600" y="1042987"/>
                  </a:lnTo>
                  <a:lnTo>
                    <a:pt x="1390650" y="819150"/>
                  </a:lnTo>
                  <a:lnTo>
                    <a:pt x="1490662" y="366712"/>
                  </a:lnTo>
                  <a:lnTo>
                    <a:pt x="1500187" y="316706"/>
                  </a:lnTo>
                  <a:lnTo>
                    <a:pt x="1500187" y="302419"/>
                  </a:lnTo>
                  <a:lnTo>
                    <a:pt x="1493044" y="278606"/>
                  </a:lnTo>
                  <a:lnTo>
                    <a:pt x="1476375" y="259556"/>
                  </a:lnTo>
                  <a:lnTo>
                    <a:pt x="1445419" y="240506"/>
                  </a:lnTo>
                  <a:lnTo>
                    <a:pt x="1414462" y="226219"/>
                  </a:lnTo>
                  <a:lnTo>
                    <a:pt x="1383506" y="223837"/>
                  </a:lnTo>
                  <a:lnTo>
                    <a:pt x="1150144" y="240506"/>
                  </a:lnTo>
                  <a:lnTo>
                    <a:pt x="783431" y="283369"/>
                  </a:lnTo>
                  <a:lnTo>
                    <a:pt x="581025" y="316706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5A105F1C-596E-4F8F-A379-E1BF1C81904B}"/>
                </a:ext>
              </a:extLst>
            </p:cNvPr>
            <p:cNvSpPr/>
            <p:nvPr/>
          </p:nvSpPr>
          <p:spPr>
            <a:xfrm>
              <a:off x="4484688" y="5091113"/>
              <a:ext cx="1249362" cy="280987"/>
            </a:xfrm>
            <a:custGeom>
              <a:avLst/>
              <a:gdLst>
                <a:gd name="connsiteX0" fmla="*/ 483394 w 1250156"/>
                <a:gd name="connsiteY0" fmla="*/ 240506 h 280987"/>
                <a:gd name="connsiteX1" fmla="*/ 0 w 1250156"/>
                <a:gd name="connsiteY1" fmla="*/ 280987 h 280987"/>
                <a:gd name="connsiteX2" fmla="*/ 0 w 1250156"/>
                <a:gd name="connsiteY2" fmla="*/ 121443 h 280987"/>
                <a:gd name="connsiteX3" fmla="*/ 371475 w 1250156"/>
                <a:gd name="connsiteY3" fmla="*/ 85725 h 280987"/>
                <a:gd name="connsiteX4" fmla="*/ 645319 w 1250156"/>
                <a:gd name="connsiteY4" fmla="*/ 54768 h 280987"/>
                <a:gd name="connsiteX5" fmla="*/ 842962 w 1250156"/>
                <a:gd name="connsiteY5" fmla="*/ 28575 h 280987"/>
                <a:gd name="connsiteX6" fmla="*/ 1026319 w 1250156"/>
                <a:gd name="connsiteY6" fmla="*/ 4762 h 280987"/>
                <a:gd name="connsiteX7" fmla="*/ 1090612 w 1250156"/>
                <a:gd name="connsiteY7" fmla="*/ 0 h 280987"/>
                <a:gd name="connsiteX8" fmla="*/ 1133475 w 1250156"/>
                <a:gd name="connsiteY8" fmla="*/ 2381 h 280987"/>
                <a:gd name="connsiteX9" fmla="*/ 1169194 w 1250156"/>
                <a:gd name="connsiteY9" fmla="*/ 9525 h 280987"/>
                <a:gd name="connsiteX10" fmla="*/ 1235869 w 1250156"/>
                <a:gd name="connsiteY10" fmla="*/ 45243 h 280987"/>
                <a:gd name="connsiteX11" fmla="*/ 1250156 w 1250156"/>
                <a:gd name="connsiteY11" fmla="*/ 226218 h 280987"/>
                <a:gd name="connsiteX12" fmla="*/ 1178719 w 1250156"/>
                <a:gd name="connsiteY12" fmla="*/ 223837 h 280987"/>
                <a:gd name="connsiteX13" fmla="*/ 1150144 w 1250156"/>
                <a:gd name="connsiteY13" fmla="*/ 204787 h 280987"/>
                <a:gd name="connsiteX14" fmla="*/ 1119187 w 1250156"/>
                <a:gd name="connsiteY14" fmla="*/ 190500 h 280987"/>
                <a:gd name="connsiteX15" fmla="*/ 1085850 w 1250156"/>
                <a:gd name="connsiteY15" fmla="*/ 183356 h 280987"/>
                <a:gd name="connsiteX16" fmla="*/ 1035844 w 1250156"/>
                <a:gd name="connsiteY16" fmla="*/ 192881 h 280987"/>
                <a:gd name="connsiteX17" fmla="*/ 483394 w 1250156"/>
                <a:gd name="connsiteY17" fmla="*/ 240506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0156" h="280987">
                  <a:moveTo>
                    <a:pt x="483394" y="240506"/>
                  </a:moveTo>
                  <a:lnTo>
                    <a:pt x="0" y="280987"/>
                  </a:lnTo>
                  <a:lnTo>
                    <a:pt x="0" y="121443"/>
                  </a:lnTo>
                  <a:lnTo>
                    <a:pt x="371475" y="85725"/>
                  </a:lnTo>
                  <a:lnTo>
                    <a:pt x="645319" y="54768"/>
                  </a:lnTo>
                  <a:lnTo>
                    <a:pt x="842962" y="28575"/>
                  </a:lnTo>
                  <a:lnTo>
                    <a:pt x="1026319" y="4762"/>
                  </a:lnTo>
                  <a:lnTo>
                    <a:pt x="1090612" y="0"/>
                  </a:lnTo>
                  <a:lnTo>
                    <a:pt x="1133475" y="2381"/>
                  </a:lnTo>
                  <a:lnTo>
                    <a:pt x="1169194" y="9525"/>
                  </a:lnTo>
                  <a:lnTo>
                    <a:pt x="1235869" y="45243"/>
                  </a:lnTo>
                  <a:lnTo>
                    <a:pt x="1250156" y="226218"/>
                  </a:lnTo>
                  <a:lnTo>
                    <a:pt x="1178719" y="223837"/>
                  </a:lnTo>
                  <a:lnTo>
                    <a:pt x="1150144" y="204787"/>
                  </a:lnTo>
                  <a:lnTo>
                    <a:pt x="1119187" y="190500"/>
                  </a:lnTo>
                  <a:lnTo>
                    <a:pt x="1085850" y="183356"/>
                  </a:lnTo>
                  <a:lnTo>
                    <a:pt x="1035844" y="192881"/>
                  </a:lnTo>
                  <a:lnTo>
                    <a:pt x="483394" y="240506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4648BF01-A786-4FA4-8DC3-F6ED50F2CD0B}"/>
              </a:ext>
            </a:extLst>
          </p:cNvPr>
          <p:cNvGrpSpPr/>
          <p:nvPr/>
        </p:nvGrpSpPr>
        <p:grpSpPr>
          <a:xfrm>
            <a:off x="2732088" y="1635125"/>
            <a:ext cx="3984625" cy="4518025"/>
            <a:chOff x="2732088" y="1635125"/>
            <a:chExt cx="3984625" cy="451802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48B26FEF-AB5F-4F97-A3D5-A8D9B4ACC245}"/>
                </a:ext>
              </a:extLst>
            </p:cNvPr>
            <p:cNvSpPr/>
            <p:nvPr/>
          </p:nvSpPr>
          <p:spPr>
            <a:xfrm>
              <a:off x="3995738" y="2601913"/>
              <a:ext cx="1955800" cy="454025"/>
            </a:xfrm>
            <a:custGeom>
              <a:avLst/>
              <a:gdLst>
                <a:gd name="connsiteX0" fmla="*/ 1304925 w 1955006"/>
                <a:gd name="connsiteY0" fmla="*/ 280988 h 452438"/>
                <a:gd name="connsiteX1" fmla="*/ 1090612 w 1955006"/>
                <a:gd name="connsiteY1" fmla="*/ 316707 h 452438"/>
                <a:gd name="connsiteX2" fmla="*/ 823912 w 1955006"/>
                <a:gd name="connsiteY2" fmla="*/ 359569 h 452438"/>
                <a:gd name="connsiteX3" fmla="*/ 664368 w 1955006"/>
                <a:gd name="connsiteY3" fmla="*/ 404813 h 452438"/>
                <a:gd name="connsiteX4" fmla="*/ 538162 w 1955006"/>
                <a:gd name="connsiteY4" fmla="*/ 438150 h 452438"/>
                <a:gd name="connsiteX5" fmla="*/ 492918 w 1955006"/>
                <a:gd name="connsiteY5" fmla="*/ 447675 h 452438"/>
                <a:gd name="connsiteX6" fmla="*/ 454818 w 1955006"/>
                <a:gd name="connsiteY6" fmla="*/ 452438 h 452438"/>
                <a:gd name="connsiteX7" fmla="*/ 402431 w 1955006"/>
                <a:gd name="connsiteY7" fmla="*/ 450057 h 452438"/>
                <a:gd name="connsiteX8" fmla="*/ 352425 w 1955006"/>
                <a:gd name="connsiteY8" fmla="*/ 442913 h 452438"/>
                <a:gd name="connsiteX9" fmla="*/ 292893 w 1955006"/>
                <a:gd name="connsiteY9" fmla="*/ 426244 h 452438"/>
                <a:gd name="connsiteX10" fmla="*/ 238125 w 1955006"/>
                <a:gd name="connsiteY10" fmla="*/ 404813 h 452438"/>
                <a:gd name="connsiteX11" fmla="*/ 171450 w 1955006"/>
                <a:gd name="connsiteY11" fmla="*/ 366713 h 452438"/>
                <a:gd name="connsiteX12" fmla="*/ 107156 w 1955006"/>
                <a:gd name="connsiteY12" fmla="*/ 319088 h 452438"/>
                <a:gd name="connsiteX13" fmla="*/ 45243 w 1955006"/>
                <a:gd name="connsiteY13" fmla="*/ 264319 h 452438"/>
                <a:gd name="connsiteX14" fmla="*/ 16668 w 1955006"/>
                <a:gd name="connsiteY14" fmla="*/ 235744 h 452438"/>
                <a:gd name="connsiteX15" fmla="*/ 4762 w 1955006"/>
                <a:gd name="connsiteY15" fmla="*/ 216694 h 452438"/>
                <a:gd name="connsiteX16" fmla="*/ 0 w 1955006"/>
                <a:gd name="connsiteY16" fmla="*/ 195263 h 452438"/>
                <a:gd name="connsiteX17" fmla="*/ 2381 w 1955006"/>
                <a:gd name="connsiteY17" fmla="*/ 176213 h 452438"/>
                <a:gd name="connsiteX18" fmla="*/ 11906 w 1955006"/>
                <a:gd name="connsiteY18" fmla="*/ 166688 h 452438"/>
                <a:gd name="connsiteX19" fmla="*/ 30956 w 1955006"/>
                <a:gd name="connsiteY19" fmla="*/ 166688 h 452438"/>
                <a:gd name="connsiteX20" fmla="*/ 54768 w 1955006"/>
                <a:gd name="connsiteY20" fmla="*/ 176213 h 452438"/>
                <a:gd name="connsiteX21" fmla="*/ 85725 w 1955006"/>
                <a:gd name="connsiteY21" fmla="*/ 195263 h 452438"/>
                <a:gd name="connsiteX22" fmla="*/ 126206 w 1955006"/>
                <a:gd name="connsiteY22" fmla="*/ 214313 h 452438"/>
                <a:gd name="connsiteX23" fmla="*/ 176212 w 1955006"/>
                <a:gd name="connsiteY23" fmla="*/ 230982 h 452438"/>
                <a:gd name="connsiteX24" fmla="*/ 240506 w 1955006"/>
                <a:gd name="connsiteY24" fmla="*/ 240507 h 452438"/>
                <a:gd name="connsiteX25" fmla="*/ 330993 w 1955006"/>
                <a:gd name="connsiteY25" fmla="*/ 245269 h 452438"/>
                <a:gd name="connsiteX26" fmla="*/ 385762 w 1955006"/>
                <a:gd name="connsiteY26" fmla="*/ 247650 h 452438"/>
                <a:gd name="connsiteX27" fmla="*/ 457200 w 1955006"/>
                <a:gd name="connsiteY27" fmla="*/ 242888 h 452438"/>
                <a:gd name="connsiteX28" fmla="*/ 645318 w 1955006"/>
                <a:gd name="connsiteY28" fmla="*/ 207169 h 452438"/>
                <a:gd name="connsiteX29" fmla="*/ 847725 w 1955006"/>
                <a:gd name="connsiteY29" fmla="*/ 154782 h 452438"/>
                <a:gd name="connsiteX30" fmla="*/ 1119187 w 1955006"/>
                <a:gd name="connsiteY30" fmla="*/ 109538 h 452438"/>
                <a:gd name="connsiteX31" fmla="*/ 1328737 w 1955006"/>
                <a:gd name="connsiteY31" fmla="*/ 66675 h 452438"/>
                <a:gd name="connsiteX32" fmla="*/ 1431131 w 1955006"/>
                <a:gd name="connsiteY32" fmla="*/ 50007 h 452438"/>
                <a:gd name="connsiteX33" fmla="*/ 1509712 w 1955006"/>
                <a:gd name="connsiteY33" fmla="*/ 38100 h 452438"/>
                <a:gd name="connsiteX34" fmla="*/ 1557337 w 1955006"/>
                <a:gd name="connsiteY34" fmla="*/ 26194 h 452438"/>
                <a:gd name="connsiteX35" fmla="*/ 1626393 w 1955006"/>
                <a:gd name="connsiteY35" fmla="*/ 0 h 452438"/>
                <a:gd name="connsiteX36" fmla="*/ 1666875 w 1955006"/>
                <a:gd name="connsiteY36" fmla="*/ 4763 h 452438"/>
                <a:gd name="connsiteX37" fmla="*/ 1731168 w 1955006"/>
                <a:gd name="connsiteY37" fmla="*/ 23813 h 452438"/>
                <a:gd name="connsiteX38" fmla="*/ 1795462 w 1955006"/>
                <a:gd name="connsiteY38" fmla="*/ 54769 h 452438"/>
                <a:gd name="connsiteX39" fmla="*/ 1864518 w 1955006"/>
                <a:gd name="connsiteY39" fmla="*/ 85725 h 452438"/>
                <a:gd name="connsiteX40" fmla="*/ 1897856 w 1955006"/>
                <a:gd name="connsiteY40" fmla="*/ 114300 h 452438"/>
                <a:gd name="connsiteX41" fmla="*/ 1931193 w 1955006"/>
                <a:gd name="connsiteY41" fmla="*/ 154782 h 452438"/>
                <a:gd name="connsiteX42" fmla="*/ 1945481 w 1955006"/>
                <a:gd name="connsiteY42" fmla="*/ 180975 h 452438"/>
                <a:gd name="connsiteX43" fmla="*/ 1955006 w 1955006"/>
                <a:gd name="connsiteY43" fmla="*/ 207169 h 452438"/>
                <a:gd name="connsiteX44" fmla="*/ 1955006 w 1955006"/>
                <a:gd name="connsiteY44" fmla="*/ 223838 h 452438"/>
                <a:gd name="connsiteX45" fmla="*/ 1945481 w 1955006"/>
                <a:gd name="connsiteY45" fmla="*/ 247650 h 452438"/>
                <a:gd name="connsiteX46" fmla="*/ 1919287 w 1955006"/>
                <a:gd name="connsiteY46" fmla="*/ 271463 h 452438"/>
                <a:gd name="connsiteX47" fmla="*/ 1874043 w 1955006"/>
                <a:gd name="connsiteY47" fmla="*/ 292894 h 452438"/>
                <a:gd name="connsiteX48" fmla="*/ 1831181 w 1955006"/>
                <a:gd name="connsiteY48" fmla="*/ 290513 h 452438"/>
                <a:gd name="connsiteX49" fmla="*/ 1774031 w 1955006"/>
                <a:gd name="connsiteY49" fmla="*/ 283369 h 452438"/>
                <a:gd name="connsiteX50" fmla="*/ 1640681 w 1955006"/>
                <a:gd name="connsiteY50" fmla="*/ 269082 h 452438"/>
                <a:gd name="connsiteX51" fmla="*/ 1473993 w 1955006"/>
                <a:gd name="connsiteY51" fmla="*/ 271463 h 452438"/>
                <a:gd name="connsiteX52" fmla="*/ 1304925 w 1955006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5006" h="452438">
                  <a:moveTo>
                    <a:pt x="1304925" y="280988"/>
                  </a:moveTo>
                  <a:lnTo>
                    <a:pt x="1090612" y="316707"/>
                  </a:lnTo>
                  <a:lnTo>
                    <a:pt x="823912" y="359569"/>
                  </a:lnTo>
                  <a:lnTo>
                    <a:pt x="664368" y="404813"/>
                  </a:lnTo>
                  <a:lnTo>
                    <a:pt x="538162" y="438150"/>
                  </a:lnTo>
                  <a:lnTo>
                    <a:pt x="492918" y="447675"/>
                  </a:lnTo>
                  <a:lnTo>
                    <a:pt x="454818" y="452438"/>
                  </a:lnTo>
                  <a:lnTo>
                    <a:pt x="402431" y="450057"/>
                  </a:lnTo>
                  <a:lnTo>
                    <a:pt x="352425" y="442913"/>
                  </a:lnTo>
                  <a:lnTo>
                    <a:pt x="292893" y="426244"/>
                  </a:lnTo>
                  <a:lnTo>
                    <a:pt x="238125" y="404813"/>
                  </a:lnTo>
                  <a:lnTo>
                    <a:pt x="171450" y="366713"/>
                  </a:lnTo>
                  <a:lnTo>
                    <a:pt x="107156" y="319088"/>
                  </a:lnTo>
                  <a:lnTo>
                    <a:pt x="45243" y="264319"/>
                  </a:lnTo>
                  <a:lnTo>
                    <a:pt x="16668" y="235744"/>
                  </a:lnTo>
                  <a:lnTo>
                    <a:pt x="4762" y="216694"/>
                  </a:lnTo>
                  <a:lnTo>
                    <a:pt x="0" y="195263"/>
                  </a:lnTo>
                  <a:lnTo>
                    <a:pt x="2381" y="176213"/>
                  </a:lnTo>
                  <a:lnTo>
                    <a:pt x="11906" y="166688"/>
                  </a:lnTo>
                  <a:lnTo>
                    <a:pt x="30956" y="166688"/>
                  </a:lnTo>
                  <a:lnTo>
                    <a:pt x="54768" y="176213"/>
                  </a:lnTo>
                  <a:lnTo>
                    <a:pt x="85725" y="195263"/>
                  </a:lnTo>
                  <a:lnTo>
                    <a:pt x="126206" y="214313"/>
                  </a:lnTo>
                  <a:lnTo>
                    <a:pt x="176212" y="230982"/>
                  </a:lnTo>
                  <a:lnTo>
                    <a:pt x="240506" y="240507"/>
                  </a:lnTo>
                  <a:lnTo>
                    <a:pt x="330993" y="245269"/>
                  </a:lnTo>
                  <a:lnTo>
                    <a:pt x="385762" y="247650"/>
                  </a:lnTo>
                  <a:lnTo>
                    <a:pt x="457200" y="242888"/>
                  </a:lnTo>
                  <a:lnTo>
                    <a:pt x="645318" y="207169"/>
                  </a:lnTo>
                  <a:lnTo>
                    <a:pt x="847725" y="154782"/>
                  </a:lnTo>
                  <a:lnTo>
                    <a:pt x="1119187" y="109538"/>
                  </a:lnTo>
                  <a:lnTo>
                    <a:pt x="1328737" y="66675"/>
                  </a:lnTo>
                  <a:lnTo>
                    <a:pt x="1431131" y="50007"/>
                  </a:lnTo>
                  <a:lnTo>
                    <a:pt x="1509712" y="38100"/>
                  </a:lnTo>
                  <a:lnTo>
                    <a:pt x="1557337" y="26194"/>
                  </a:lnTo>
                  <a:lnTo>
                    <a:pt x="1626393" y="0"/>
                  </a:lnTo>
                  <a:lnTo>
                    <a:pt x="1666875" y="4763"/>
                  </a:lnTo>
                  <a:lnTo>
                    <a:pt x="1731168" y="23813"/>
                  </a:lnTo>
                  <a:lnTo>
                    <a:pt x="1795462" y="54769"/>
                  </a:lnTo>
                  <a:lnTo>
                    <a:pt x="1864518" y="85725"/>
                  </a:lnTo>
                  <a:lnTo>
                    <a:pt x="1897856" y="114300"/>
                  </a:lnTo>
                  <a:lnTo>
                    <a:pt x="1931193" y="154782"/>
                  </a:lnTo>
                  <a:lnTo>
                    <a:pt x="1945481" y="180975"/>
                  </a:lnTo>
                  <a:lnTo>
                    <a:pt x="1955006" y="207169"/>
                  </a:lnTo>
                  <a:lnTo>
                    <a:pt x="1955006" y="223838"/>
                  </a:lnTo>
                  <a:lnTo>
                    <a:pt x="1945481" y="247650"/>
                  </a:lnTo>
                  <a:lnTo>
                    <a:pt x="1919287" y="271463"/>
                  </a:lnTo>
                  <a:lnTo>
                    <a:pt x="1874043" y="292894"/>
                  </a:lnTo>
                  <a:lnTo>
                    <a:pt x="1831181" y="290513"/>
                  </a:lnTo>
                  <a:lnTo>
                    <a:pt x="1774031" y="283369"/>
                  </a:lnTo>
                  <a:lnTo>
                    <a:pt x="1640681" y="269082"/>
                  </a:lnTo>
                  <a:lnTo>
                    <a:pt x="1473993" y="271463"/>
                  </a:lnTo>
                  <a:lnTo>
                    <a:pt x="13049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0F4089A9-B095-4145-9AB7-AAD9E531ACBA}"/>
                </a:ext>
              </a:extLst>
            </p:cNvPr>
            <p:cNvSpPr/>
            <p:nvPr/>
          </p:nvSpPr>
          <p:spPr>
            <a:xfrm>
              <a:off x="3894138" y="4248150"/>
              <a:ext cx="515937" cy="1147763"/>
            </a:xfrm>
            <a:custGeom>
              <a:avLst/>
              <a:gdLst>
                <a:gd name="connsiteX0" fmla="*/ 242887 w 516731"/>
                <a:gd name="connsiteY0" fmla="*/ 750094 h 1147763"/>
                <a:gd name="connsiteX1" fmla="*/ 180975 w 516731"/>
                <a:gd name="connsiteY1" fmla="*/ 307181 h 1147763"/>
                <a:gd name="connsiteX2" fmla="*/ 173831 w 516731"/>
                <a:gd name="connsiteY2" fmla="*/ 276225 h 1147763"/>
                <a:gd name="connsiteX3" fmla="*/ 159544 w 516731"/>
                <a:gd name="connsiteY3" fmla="*/ 233363 h 1147763"/>
                <a:gd name="connsiteX4" fmla="*/ 128587 w 516731"/>
                <a:gd name="connsiteY4" fmla="*/ 180975 h 1147763"/>
                <a:gd name="connsiteX5" fmla="*/ 92869 w 516731"/>
                <a:gd name="connsiteY5" fmla="*/ 133350 h 1147763"/>
                <a:gd name="connsiteX6" fmla="*/ 57150 w 516731"/>
                <a:gd name="connsiteY6" fmla="*/ 88106 h 1147763"/>
                <a:gd name="connsiteX7" fmla="*/ 9525 w 516731"/>
                <a:gd name="connsiteY7" fmla="*/ 45244 h 1147763"/>
                <a:gd name="connsiteX8" fmla="*/ 0 w 516731"/>
                <a:gd name="connsiteY8" fmla="*/ 30956 h 1147763"/>
                <a:gd name="connsiteX9" fmla="*/ 2381 w 516731"/>
                <a:gd name="connsiteY9" fmla="*/ 16669 h 1147763"/>
                <a:gd name="connsiteX10" fmla="*/ 11906 w 516731"/>
                <a:gd name="connsiteY10" fmla="*/ 4763 h 1147763"/>
                <a:gd name="connsiteX11" fmla="*/ 30956 w 516731"/>
                <a:gd name="connsiteY11" fmla="*/ 0 h 1147763"/>
                <a:gd name="connsiteX12" fmla="*/ 59531 w 516731"/>
                <a:gd name="connsiteY12" fmla="*/ 0 h 1147763"/>
                <a:gd name="connsiteX13" fmla="*/ 104775 w 516731"/>
                <a:gd name="connsiteY13" fmla="*/ 4763 h 1147763"/>
                <a:gd name="connsiteX14" fmla="*/ 159544 w 516731"/>
                <a:gd name="connsiteY14" fmla="*/ 23813 h 1147763"/>
                <a:gd name="connsiteX15" fmla="*/ 214312 w 516731"/>
                <a:gd name="connsiteY15" fmla="*/ 50006 h 1147763"/>
                <a:gd name="connsiteX16" fmla="*/ 304800 w 516731"/>
                <a:gd name="connsiteY16" fmla="*/ 97631 h 1147763"/>
                <a:gd name="connsiteX17" fmla="*/ 333375 w 516731"/>
                <a:gd name="connsiteY17" fmla="*/ 114300 h 1147763"/>
                <a:gd name="connsiteX18" fmla="*/ 383381 w 516731"/>
                <a:gd name="connsiteY18" fmla="*/ 278606 h 1147763"/>
                <a:gd name="connsiteX19" fmla="*/ 428625 w 516731"/>
                <a:gd name="connsiteY19" fmla="*/ 481013 h 1147763"/>
                <a:gd name="connsiteX20" fmla="*/ 464344 w 516731"/>
                <a:gd name="connsiteY20" fmla="*/ 671513 h 1147763"/>
                <a:gd name="connsiteX21" fmla="*/ 500062 w 516731"/>
                <a:gd name="connsiteY21" fmla="*/ 831056 h 1147763"/>
                <a:gd name="connsiteX22" fmla="*/ 516731 w 516731"/>
                <a:gd name="connsiteY22" fmla="*/ 971550 h 1147763"/>
                <a:gd name="connsiteX23" fmla="*/ 516731 w 516731"/>
                <a:gd name="connsiteY23" fmla="*/ 1035844 h 1147763"/>
                <a:gd name="connsiteX24" fmla="*/ 507206 w 516731"/>
                <a:gd name="connsiteY24" fmla="*/ 1085850 h 1147763"/>
                <a:gd name="connsiteX25" fmla="*/ 488156 w 516731"/>
                <a:gd name="connsiteY25" fmla="*/ 1119188 h 1147763"/>
                <a:gd name="connsiteX26" fmla="*/ 471487 w 516731"/>
                <a:gd name="connsiteY26" fmla="*/ 1135856 h 1147763"/>
                <a:gd name="connsiteX27" fmla="*/ 452437 w 516731"/>
                <a:gd name="connsiteY27" fmla="*/ 1145381 h 1147763"/>
                <a:gd name="connsiteX28" fmla="*/ 433387 w 516731"/>
                <a:gd name="connsiteY28" fmla="*/ 1147763 h 1147763"/>
                <a:gd name="connsiteX29" fmla="*/ 402431 w 516731"/>
                <a:gd name="connsiteY29" fmla="*/ 1145381 h 1147763"/>
                <a:gd name="connsiteX30" fmla="*/ 378619 w 516731"/>
                <a:gd name="connsiteY30" fmla="*/ 1135856 h 1147763"/>
                <a:gd name="connsiteX31" fmla="*/ 359569 w 516731"/>
                <a:gd name="connsiteY31" fmla="*/ 1123950 h 1147763"/>
                <a:gd name="connsiteX32" fmla="*/ 338137 w 516731"/>
                <a:gd name="connsiteY32" fmla="*/ 1102519 h 1147763"/>
                <a:gd name="connsiteX33" fmla="*/ 292894 w 516731"/>
                <a:gd name="connsiteY33" fmla="*/ 1031081 h 1147763"/>
                <a:gd name="connsiteX34" fmla="*/ 269081 w 516731"/>
                <a:gd name="connsiteY34" fmla="*/ 978694 h 1147763"/>
                <a:gd name="connsiteX35" fmla="*/ 257175 w 516731"/>
                <a:gd name="connsiteY35" fmla="*/ 931069 h 1147763"/>
                <a:gd name="connsiteX36" fmla="*/ 252412 w 516731"/>
                <a:gd name="connsiteY36" fmla="*/ 885825 h 1147763"/>
                <a:gd name="connsiteX37" fmla="*/ 242887 w 516731"/>
                <a:gd name="connsiteY37" fmla="*/ 750094 h 114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1" h="1147763">
                  <a:moveTo>
                    <a:pt x="242887" y="750094"/>
                  </a:moveTo>
                  <a:lnTo>
                    <a:pt x="180975" y="307181"/>
                  </a:lnTo>
                  <a:lnTo>
                    <a:pt x="173831" y="276225"/>
                  </a:lnTo>
                  <a:lnTo>
                    <a:pt x="159544" y="233363"/>
                  </a:lnTo>
                  <a:lnTo>
                    <a:pt x="128587" y="180975"/>
                  </a:lnTo>
                  <a:lnTo>
                    <a:pt x="92869" y="133350"/>
                  </a:lnTo>
                  <a:lnTo>
                    <a:pt x="57150" y="88106"/>
                  </a:lnTo>
                  <a:lnTo>
                    <a:pt x="9525" y="45244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9531" y="0"/>
                  </a:lnTo>
                  <a:lnTo>
                    <a:pt x="104775" y="4763"/>
                  </a:lnTo>
                  <a:lnTo>
                    <a:pt x="159544" y="23813"/>
                  </a:lnTo>
                  <a:lnTo>
                    <a:pt x="214312" y="50006"/>
                  </a:lnTo>
                  <a:lnTo>
                    <a:pt x="304800" y="97631"/>
                  </a:lnTo>
                  <a:lnTo>
                    <a:pt x="333375" y="114300"/>
                  </a:lnTo>
                  <a:lnTo>
                    <a:pt x="383381" y="278606"/>
                  </a:lnTo>
                  <a:lnTo>
                    <a:pt x="428625" y="481013"/>
                  </a:lnTo>
                  <a:lnTo>
                    <a:pt x="464344" y="671513"/>
                  </a:lnTo>
                  <a:lnTo>
                    <a:pt x="500062" y="831056"/>
                  </a:lnTo>
                  <a:lnTo>
                    <a:pt x="516731" y="971550"/>
                  </a:lnTo>
                  <a:lnTo>
                    <a:pt x="516731" y="1035844"/>
                  </a:lnTo>
                  <a:lnTo>
                    <a:pt x="507206" y="1085850"/>
                  </a:lnTo>
                  <a:lnTo>
                    <a:pt x="488156" y="1119188"/>
                  </a:lnTo>
                  <a:lnTo>
                    <a:pt x="471487" y="1135856"/>
                  </a:lnTo>
                  <a:lnTo>
                    <a:pt x="452437" y="1145381"/>
                  </a:lnTo>
                  <a:lnTo>
                    <a:pt x="433387" y="1147763"/>
                  </a:lnTo>
                  <a:lnTo>
                    <a:pt x="402431" y="1145381"/>
                  </a:lnTo>
                  <a:lnTo>
                    <a:pt x="378619" y="1135856"/>
                  </a:lnTo>
                  <a:lnTo>
                    <a:pt x="359569" y="1123950"/>
                  </a:lnTo>
                  <a:lnTo>
                    <a:pt x="338137" y="1102519"/>
                  </a:lnTo>
                  <a:lnTo>
                    <a:pt x="292894" y="1031081"/>
                  </a:lnTo>
                  <a:lnTo>
                    <a:pt x="269081" y="978694"/>
                  </a:lnTo>
                  <a:lnTo>
                    <a:pt x="257175" y="931069"/>
                  </a:lnTo>
                  <a:lnTo>
                    <a:pt x="252412" y="885825"/>
                  </a:lnTo>
                  <a:lnTo>
                    <a:pt x="242887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F2735E2-9F5B-4B8A-B266-575485BD0AC2}"/>
                </a:ext>
              </a:extLst>
            </p:cNvPr>
            <p:cNvSpPr/>
            <p:nvPr/>
          </p:nvSpPr>
          <p:spPr>
            <a:xfrm rot="16200000">
              <a:off x="1082675" y="3402013"/>
              <a:ext cx="4219575" cy="920750"/>
            </a:xfrm>
            <a:custGeom>
              <a:avLst/>
              <a:gdLst>
                <a:gd name="connsiteX0" fmla="*/ 2626694 w 4218950"/>
                <a:gd name="connsiteY0" fmla="*/ 896748 h 921461"/>
                <a:gd name="connsiteX1" fmla="*/ 2312479 w 4218950"/>
                <a:gd name="connsiteY1" fmla="*/ 879095 h 921461"/>
                <a:gd name="connsiteX2" fmla="*/ 2054752 w 4218950"/>
                <a:gd name="connsiteY2" fmla="*/ 854382 h 921461"/>
                <a:gd name="connsiteX3" fmla="*/ 1811148 w 4218950"/>
                <a:gd name="connsiteY3" fmla="*/ 822607 h 921461"/>
                <a:gd name="connsiteX4" fmla="*/ 1652275 w 4218950"/>
                <a:gd name="connsiteY4" fmla="*/ 794363 h 921461"/>
                <a:gd name="connsiteX5" fmla="*/ 1475750 w 4218950"/>
                <a:gd name="connsiteY5" fmla="*/ 755528 h 921461"/>
                <a:gd name="connsiteX6" fmla="*/ 1331000 w 4218950"/>
                <a:gd name="connsiteY6" fmla="*/ 713162 h 921461"/>
                <a:gd name="connsiteX7" fmla="*/ 1196840 w 4218950"/>
                <a:gd name="connsiteY7" fmla="*/ 670795 h 921461"/>
                <a:gd name="connsiteX8" fmla="*/ 995602 w 4218950"/>
                <a:gd name="connsiteY8" fmla="*/ 600185 h 921461"/>
                <a:gd name="connsiteX9" fmla="*/ 847321 w 4218950"/>
                <a:gd name="connsiteY9" fmla="*/ 540167 h 921461"/>
                <a:gd name="connsiteX10" fmla="*/ 691979 w 4218950"/>
                <a:gd name="connsiteY10" fmla="*/ 473087 h 921461"/>
                <a:gd name="connsiteX11" fmla="*/ 540167 w 4218950"/>
                <a:gd name="connsiteY11" fmla="*/ 395416 h 921461"/>
                <a:gd name="connsiteX12" fmla="*/ 420130 w 4218950"/>
                <a:gd name="connsiteY12" fmla="*/ 328337 h 921461"/>
                <a:gd name="connsiteX13" fmla="*/ 243605 w 4218950"/>
                <a:gd name="connsiteY13" fmla="*/ 218891 h 921461"/>
                <a:gd name="connsiteX14" fmla="*/ 84732 w 4218950"/>
                <a:gd name="connsiteY14" fmla="*/ 105915 h 921461"/>
                <a:gd name="connsiteX15" fmla="*/ 14122 w 4218950"/>
                <a:gd name="connsiteY15" fmla="*/ 52958 h 921461"/>
                <a:gd name="connsiteX16" fmla="*/ 0 w 4218950"/>
                <a:gd name="connsiteY16" fmla="*/ 28244 h 921461"/>
                <a:gd name="connsiteX17" fmla="*/ 3531 w 4218950"/>
                <a:gd name="connsiteY17" fmla="*/ 7061 h 921461"/>
                <a:gd name="connsiteX18" fmla="*/ 14122 w 4218950"/>
                <a:gd name="connsiteY18" fmla="*/ 0 h 921461"/>
                <a:gd name="connsiteX19" fmla="*/ 45897 w 4218950"/>
                <a:gd name="connsiteY19" fmla="*/ 7061 h 921461"/>
                <a:gd name="connsiteX20" fmla="*/ 197708 w 4218950"/>
                <a:gd name="connsiteY20" fmla="*/ 84732 h 921461"/>
                <a:gd name="connsiteX21" fmla="*/ 391886 w 4218950"/>
                <a:gd name="connsiteY21" fmla="*/ 172995 h 921461"/>
                <a:gd name="connsiteX22" fmla="*/ 610777 w 4218950"/>
                <a:gd name="connsiteY22" fmla="*/ 264788 h 921461"/>
                <a:gd name="connsiteX23" fmla="*/ 734345 w 4218950"/>
                <a:gd name="connsiteY23" fmla="*/ 310684 h 921461"/>
                <a:gd name="connsiteX24" fmla="*/ 903809 w 4218950"/>
                <a:gd name="connsiteY24" fmla="*/ 363642 h 921461"/>
                <a:gd name="connsiteX25" fmla="*/ 1090925 w 4218950"/>
                <a:gd name="connsiteY25" fmla="*/ 416599 h 921461"/>
                <a:gd name="connsiteX26" fmla="*/ 1281572 w 4218950"/>
                <a:gd name="connsiteY26" fmla="*/ 458965 h 921461"/>
                <a:gd name="connsiteX27" fmla="*/ 1503994 w 4218950"/>
                <a:gd name="connsiteY27" fmla="*/ 497801 h 921461"/>
                <a:gd name="connsiteX28" fmla="*/ 1818209 w 4218950"/>
                <a:gd name="connsiteY28" fmla="*/ 540167 h 921461"/>
                <a:gd name="connsiteX29" fmla="*/ 2181850 w 4218950"/>
                <a:gd name="connsiteY29" fmla="*/ 575472 h 921461"/>
                <a:gd name="connsiteX30" fmla="*/ 2654938 w 4218950"/>
                <a:gd name="connsiteY30" fmla="*/ 607246 h 921461"/>
                <a:gd name="connsiteX31" fmla="*/ 3152739 w 4218950"/>
                <a:gd name="connsiteY31" fmla="*/ 624899 h 921461"/>
                <a:gd name="connsiteX32" fmla="*/ 3590521 w 4218950"/>
                <a:gd name="connsiteY32" fmla="*/ 628429 h 921461"/>
                <a:gd name="connsiteX33" fmla="*/ 3820003 w 4218950"/>
                <a:gd name="connsiteY33" fmla="*/ 631960 h 921461"/>
                <a:gd name="connsiteX34" fmla="*/ 3862369 w 4218950"/>
                <a:gd name="connsiteY34" fmla="*/ 624899 h 921461"/>
                <a:gd name="connsiteX35" fmla="*/ 3925918 w 4218950"/>
                <a:gd name="connsiteY35" fmla="*/ 607246 h 921461"/>
                <a:gd name="connsiteX36" fmla="*/ 3982406 w 4218950"/>
                <a:gd name="connsiteY36" fmla="*/ 579002 h 921461"/>
                <a:gd name="connsiteX37" fmla="*/ 4031833 w 4218950"/>
                <a:gd name="connsiteY37" fmla="*/ 543697 h 921461"/>
                <a:gd name="connsiteX38" fmla="*/ 4084791 w 4218950"/>
                <a:gd name="connsiteY38" fmla="*/ 494270 h 921461"/>
                <a:gd name="connsiteX39" fmla="*/ 4130688 w 4218950"/>
                <a:gd name="connsiteY39" fmla="*/ 448374 h 921461"/>
                <a:gd name="connsiteX40" fmla="*/ 4165993 w 4218950"/>
                <a:gd name="connsiteY40" fmla="*/ 423660 h 921461"/>
                <a:gd name="connsiteX41" fmla="*/ 4190706 w 4218950"/>
                <a:gd name="connsiteY41" fmla="*/ 413069 h 921461"/>
                <a:gd name="connsiteX42" fmla="*/ 4201298 w 4218950"/>
                <a:gd name="connsiteY42" fmla="*/ 413069 h 921461"/>
                <a:gd name="connsiteX43" fmla="*/ 4211889 w 4218950"/>
                <a:gd name="connsiteY43" fmla="*/ 420130 h 921461"/>
                <a:gd name="connsiteX44" fmla="*/ 4218950 w 4218950"/>
                <a:gd name="connsiteY44" fmla="*/ 437782 h 921461"/>
                <a:gd name="connsiteX45" fmla="*/ 4218950 w 4218950"/>
                <a:gd name="connsiteY45" fmla="*/ 494270 h 921461"/>
                <a:gd name="connsiteX46" fmla="*/ 4208359 w 4218950"/>
                <a:gd name="connsiteY46" fmla="*/ 543697 h 921461"/>
                <a:gd name="connsiteX47" fmla="*/ 4187176 w 4218950"/>
                <a:gd name="connsiteY47" fmla="*/ 603716 h 921461"/>
                <a:gd name="connsiteX48" fmla="*/ 4134218 w 4218950"/>
                <a:gd name="connsiteY48" fmla="*/ 709631 h 921461"/>
                <a:gd name="connsiteX49" fmla="*/ 4017711 w 4218950"/>
                <a:gd name="connsiteY49" fmla="*/ 907339 h 921461"/>
                <a:gd name="connsiteX50" fmla="*/ 3759985 w 4218950"/>
                <a:gd name="connsiteY50" fmla="*/ 921461 h 921461"/>
                <a:gd name="connsiteX51" fmla="*/ 3353977 w 4218950"/>
                <a:gd name="connsiteY51" fmla="*/ 921461 h 921461"/>
                <a:gd name="connsiteX52" fmla="*/ 3046823 w 4218950"/>
                <a:gd name="connsiteY52" fmla="*/ 917931 h 921461"/>
                <a:gd name="connsiteX53" fmla="*/ 2898542 w 4218950"/>
                <a:gd name="connsiteY53" fmla="*/ 914400 h 921461"/>
                <a:gd name="connsiteX54" fmla="*/ 2626694 w 4218950"/>
                <a:gd name="connsiteY54" fmla="*/ 896748 h 921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18950" h="921461">
                  <a:moveTo>
                    <a:pt x="2626694" y="896748"/>
                  </a:moveTo>
                  <a:lnTo>
                    <a:pt x="2312479" y="879095"/>
                  </a:lnTo>
                  <a:lnTo>
                    <a:pt x="2054752" y="854382"/>
                  </a:lnTo>
                  <a:lnTo>
                    <a:pt x="1811148" y="822607"/>
                  </a:lnTo>
                  <a:lnTo>
                    <a:pt x="1652275" y="794363"/>
                  </a:lnTo>
                  <a:lnTo>
                    <a:pt x="1475750" y="755528"/>
                  </a:lnTo>
                  <a:lnTo>
                    <a:pt x="1331000" y="713162"/>
                  </a:lnTo>
                  <a:lnTo>
                    <a:pt x="1196840" y="670795"/>
                  </a:lnTo>
                  <a:lnTo>
                    <a:pt x="995602" y="600185"/>
                  </a:lnTo>
                  <a:lnTo>
                    <a:pt x="847321" y="540167"/>
                  </a:lnTo>
                  <a:lnTo>
                    <a:pt x="691979" y="473087"/>
                  </a:lnTo>
                  <a:lnTo>
                    <a:pt x="540167" y="395416"/>
                  </a:lnTo>
                  <a:lnTo>
                    <a:pt x="420130" y="328337"/>
                  </a:lnTo>
                  <a:lnTo>
                    <a:pt x="243605" y="218891"/>
                  </a:lnTo>
                  <a:lnTo>
                    <a:pt x="84732" y="105915"/>
                  </a:lnTo>
                  <a:lnTo>
                    <a:pt x="14122" y="52958"/>
                  </a:lnTo>
                  <a:lnTo>
                    <a:pt x="0" y="28244"/>
                  </a:lnTo>
                  <a:lnTo>
                    <a:pt x="3531" y="7061"/>
                  </a:lnTo>
                  <a:lnTo>
                    <a:pt x="14122" y="0"/>
                  </a:lnTo>
                  <a:lnTo>
                    <a:pt x="45897" y="7061"/>
                  </a:lnTo>
                  <a:lnTo>
                    <a:pt x="197708" y="84732"/>
                  </a:lnTo>
                  <a:lnTo>
                    <a:pt x="391886" y="172995"/>
                  </a:lnTo>
                  <a:lnTo>
                    <a:pt x="610777" y="264788"/>
                  </a:lnTo>
                  <a:lnTo>
                    <a:pt x="734345" y="310684"/>
                  </a:lnTo>
                  <a:lnTo>
                    <a:pt x="903809" y="363642"/>
                  </a:lnTo>
                  <a:lnTo>
                    <a:pt x="1090925" y="416599"/>
                  </a:lnTo>
                  <a:lnTo>
                    <a:pt x="1281572" y="458965"/>
                  </a:lnTo>
                  <a:lnTo>
                    <a:pt x="1503994" y="497801"/>
                  </a:lnTo>
                  <a:lnTo>
                    <a:pt x="1818209" y="540167"/>
                  </a:lnTo>
                  <a:lnTo>
                    <a:pt x="2181850" y="575472"/>
                  </a:lnTo>
                  <a:lnTo>
                    <a:pt x="2654938" y="607246"/>
                  </a:lnTo>
                  <a:lnTo>
                    <a:pt x="3152739" y="624899"/>
                  </a:lnTo>
                  <a:lnTo>
                    <a:pt x="3590521" y="628429"/>
                  </a:lnTo>
                  <a:lnTo>
                    <a:pt x="3820003" y="631960"/>
                  </a:lnTo>
                  <a:lnTo>
                    <a:pt x="3862369" y="624899"/>
                  </a:lnTo>
                  <a:lnTo>
                    <a:pt x="3925918" y="607246"/>
                  </a:lnTo>
                  <a:lnTo>
                    <a:pt x="3982406" y="579002"/>
                  </a:lnTo>
                  <a:lnTo>
                    <a:pt x="4031833" y="543697"/>
                  </a:lnTo>
                  <a:lnTo>
                    <a:pt x="4084791" y="494270"/>
                  </a:lnTo>
                  <a:lnTo>
                    <a:pt x="4130688" y="448374"/>
                  </a:lnTo>
                  <a:lnTo>
                    <a:pt x="4165993" y="423660"/>
                  </a:lnTo>
                  <a:lnTo>
                    <a:pt x="4190706" y="413069"/>
                  </a:lnTo>
                  <a:lnTo>
                    <a:pt x="4201298" y="413069"/>
                  </a:lnTo>
                  <a:lnTo>
                    <a:pt x="4211889" y="420130"/>
                  </a:lnTo>
                  <a:lnTo>
                    <a:pt x="4218950" y="437782"/>
                  </a:lnTo>
                  <a:lnTo>
                    <a:pt x="4218950" y="494270"/>
                  </a:lnTo>
                  <a:lnTo>
                    <a:pt x="4208359" y="543697"/>
                  </a:lnTo>
                  <a:lnTo>
                    <a:pt x="4187176" y="603716"/>
                  </a:lnTo>
                  <a:lnTo>
                    <a:pt x="4134218" y="709631"/>
                  </a:lnTo>
                  <a:lnTo>
                    <a:pt x="4017711" y="907339"/>
                  </a:lnTo>
                  <a:lnTo>
                    <a:pt x="3759985" y="921461"/>
                  </a:lnTo>
                  <a:lnTo>
                    <a:pt x="3353977" y="921461"/>
                  </a:lnTo>
                  <a:lnTo>
                    <a:pt x="3046823" y="917931"/>
                  </a:lnTo>
                  <a:lnTo>
                    <a:pt x="2898542" y="914400"/>
                  </a:lnTo>
                  <a:lnTo>
                    <a:pt x="2626694" y="896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60AFD984-8FC4-4C39-9F13-FDC58A49729B}"/>
                </a:ext>
              </a:extLst>
            </p:cNvPr>
            <p:cNvSpPr/>
            <p:nvPr/>
          </p:nvSpPr>
          <p:spPr>
            <a:xfrm rot="16200000">
              <a:off x="2846388" y="2282825"/>
              <a:ext cx="4518025" cy="3222625"/>
            </a:xfrm>
            <a:custGeom>
              <a:avLst/>
              <a:gdLst>
                <a:gd name="connsiteX0" fmla="*/ 1874313 w 4518212"/>
                <a:gd name="connsiteY0" fmla="*/ 3127993 h 3223156"/>
                <a:gd name="connsiteX1" fmla="*/ 1477107 w 4518212"/>
                <a:gd name="connsiteY1" fmla="*/ 3140405 h 3223156"/>
                <a:gd name="connsiteX2" fmla="*/ 1179203 w 4518212"/>
                <a:gd name="connsiteY2" fmla="*/ 3152818 h 3223156"/>
                <a:gd name="connsiteX3" fmla="*/ 1005426 w 4518212"/>
                <a:gd name="connsiteY3" fmla="*/ 3161093 h 3223156"/>
                <a:gd name="connsiteX4" fmla="*/ 860612 w 4518212"/>
                <a:gd name="connsiteY4" fmla="*/ 3169368 h 3223156"/>
                <a:gd name="connsiteX5" fmla="*/ 728210 w 4518212"/>
                <a:gd name="connsiteY5" fmla="*/ 3177643 h 3223156"/>
                <a:gd name="connsiteX6" fmla="*/ 608221 w 4518212"/>
                <a:gd name="connsiteY6" fmla="*/ 3194194 h 3223156"/>
                <a:gd name="connsiteX7" fmla="*/ 517194 w 4518212"/>
                <a:gd name="connsiteY7" fmla="*/ 3177643 h 3223156"/>
                <a:gd name="connsiteX8" fmla="*/ 397205 w 4518212"/>
                <a:gd name="connsiteY8" fmla="*/ 3152818 h 3223156"/>
                <a:gd name="connsiteX9" fmla="*/ 310316 w 4518212"/>
                <a:gd name="connsiteY9" fmla="*/ 3123855 h 3223156"/>
                <a:gd name="connsiteX10" fmla="*/ 153089 w 4518212"/>
                <a:gd name="connsiteY10" fmla="*/ 3065929 h 3223156"/>
                <a:gd name="connsiteX11" fmla="*/ 70338 w 4518212"/>
                <a:gd name="connsiteY11" fmla="*/ 3028691 h 3223156"/>
                <a:gd name="connsiteX12" fmla="*/ 33100 w 4518212"/>
                <a:gd name="connsiteY12" fmla="*/ 3012141 h 3223156"/>
                <a:gd name="connsiteX13" fmla="*/ 16550 w 4518212"/>
                <a:gd name="connsiteY13" fmla="*/ 2999728 h 3223156"/>
                <a:gd name="connsiteX14" fmla="*/ 0 w 4518212"/>
                <a:gd name="connsiteY14" fmla="*/ 2974903 h 3223156"/>
                <a:gd name="connsiteX15" fmla="*/ 0 w 4518212"/>
                <a:gd name="connsiteY15" fmla="*/ 2941803 h 3223156"/>
                <a:gd name="connsiteX16" fmla="*/ 8275 w 4518212"/>
                <a:gd name="connsiteY16" fmla="*/ 2916977 h 3223156"/>
                <a:gd name="connsiteX17" fmla="*/ 33100 w 4518212"/>
                <a:gd name="connsiteY17" fmla="*/ 2888014 h 3223156"/>
                <a:gd name="connsiteX18" fmla="*/ 124126 w 4518212"/>
                <a:gd name="connsiteY18" fmla="*/ 2842501 h 3223156"/>
                <a:gd name="connsiteX19" fmla="*/ 231703 w 4518212"/>
                <a:gd name="connsiteY19" fmla="*/ 2788713 h 3223156"/>
                <a:gd name="connsiteX20" fmla="*/ 711659 w 4518212"/>
                <a:gd name="connsiteY20" fmla="*/ 2900427 h 3223156"/>
                <a:gd name="connsiteX21" fmla="*/ 790273 w 4518212"/>
                <a:gd name="connsiteY21" fmla="*/ 2904565 h 3223156"/>
                <a:gd name="connsiteX22" fmla="*/ 1369531 w 4518212"/>
                <a:gd name="connsiteY22" fmla="*/ 2896289 h 3223156"/>
                <a:gd name="connsiteX23" fmla="*/ 2283931 w 4518212"/>
                <a:gd name="connsiteY23" fmla="*/ 2879739 h 3223156"/>
                <a:gd name="connsiteX24" fmla="*/ 3127993 w 4518212"/>
                <a:gd name="connsiteY24" fmla="*/ 2871464 h 3223156"/>
                <a:gd name="connsiteX25" fmla="*/ 3682425 w 4518212"/>
                <a:gd name="connsiteY25" fmla="*/ 2863189 h 3223156"/>
                <a:gd name="connsiteX26" fmla="*/ 4100318 w 4518212"/>
                <a:gd name="connsiteY26" fmla="*/ 2859051 h 3223156"/>
                <a:gd name="connsiteX27" fmla="*/ 4158244 w 4518212"/>
                <a:gd name="connsiteY27" fmla="*/ 2854914 h 3223156"/>
                <a:gd name="connsiteX28" fmla="*/ 4203757 w 4518212"/>
                <a:gd name="connsiteY28" fmla="*/ 2842501 h 3223156"/>
                <a:gd name="connsiteX29" fmla="*/ 4228583 w 4518212"/>
                <a:gd name="connsiteY29" fmla="*/ 2821813 h 3223156"/>
                <a:gd name="connsiteX30" fmla="*/ 4257545 w 4518212"/>
                <a:gd name="connsiteY30" fmla="*/ 2784575 h 3223156"/>
                <a:gd name="connsiteX31" fmla="*/ 4269958 w 4518212"/>
                <a:gd name="connsiteY31" fmla="*/ 2743200 h 3223156"/>
                <a:gd name="connsiteX32" fmla="*/ 4269958 w 4518212"/>
                <a:gd name="connsiteY32" fmla="*/ 2660449 h 3223156"/>
                <a:gd name="connsiteX33" fmla="*/ 4232720 w 4518212"/>
                <a:gd name="connsiteY33" fmla="*/ 2416333 h 3223156"/>
                <a:gd name="connsiteX34" fmla="*/ 4170657 w 4518212"/>
                <a:gd name="connsiteY34" fmla="*/ 1899138 h 3223156"/>
                <a:gd name="connsiteX35" fmla="*/ 4096181 w 4518212"/>
                <a:gd name="connsiteY35" fmla="*/ 1228854 h 3223156"/>
                <a:gd name="connsiteX36" fmla="*/ 4058943 w 4518212"/>
                <a:gd name="connsiteY36" fmla="*/ 699247 h 3223156"/>
                <a:gd name="connsiteX37" fmla="*/ 4038255 w 4518212"/>
                <a:gd name="connsiteY37" fmla="*/ 314454 h 3223156"/>
                <a:gd name="connsiteX38" fmla="*/ 4042393 w 4518212"/>
                <a:gd name="connsiteY38" fmla="*/ 103439 h 3223156"/>
                <a:gd name="connsiteX39" fmla="*/ 4216170 w 4518212"/>
                <a:gd name="connsiteY39" fmla="*/ 0 h 3223156"/>
                <a:gd name="connsiteX40" fmla="*/ 4224445 w 4518212"/>
                <a:gd name="connsiteY40" fmla="*/ 297904 h 3223156"/>
                <a:gd name="connsiteX41" fmla="*/ 4236858 w 4518212"/>
                <a:gd name="connsiteY41" fmla="*/ 587533 h 3223156"/>
                <a:gd name="connsiteX42" fmla="*/ 4261683 w 4518212"/>
                <a:gd name="connsiteY42" fmla="*/ 877162 h 3223156"/>
                <a:gd name="connsiteX43" fmla="*/ 4303059 w 4518212"/>
                <a:gd name="connsiteY43" fmla="*/ 1328156 h 3223156"/>
                <a:gd name="connsiteX44" fmla="*/ 4344434 w 4518212"/>
                <a:gd name="connsiteY44" fmla="*/ 1692261 h 3223156"/>
                <a:gd name="connsiteX45" fmla="*/ 4381672 w 4518212"/>
                <a:gd name="connsiteY45" fmla="*/ 2014990 h 3223156"/>
                <a:gd name="connsiteX46" fmla="*/ 4414773 w 4518212"/>
                <a:gd name="connsiteY46" fmla="*/ 2292206 h 3223156"/>
                <a:gd name="connsiteX47" fmla="*/ 4460286 w 4518212"/>
                <a:gd name="connsiteY47" fmla="*/ 2681137 h 3223156"/>
                <a:gd name="connsiteX48" fmla="*/ 4480974 w 4518212"/>
                <a:gd name="connsiteY48" fmla="*/ 2730787 h 3223156"/>
                <a:gd name="connsiteX49" fmla="*/ 4514074 w 4518212"/>
                <a:gd name="connsiteY49" fmla="*/ 2796988 h 3223156"/>
                <a:gd name="connsiteX50" fmla="*/ 4518212 w 4518212"/>
                <a:gd name="connsiteY50" fmla="*/ 2821813 h 3223156"/>
                <a:gd name="connsiteX51" fmla="*/ 4505799 w 4518212"/>
                <a:gd name="connsiteY51" fmla="*/ 2875602 h 3223156"/>
                <a:gd name="connsiteX52" fmla="*/ 4435460 w 4518212"/>
                <a:gd name="connsiteY52" fmla="*/ 3003866 h 3223156"/>
                <a:gd name="connsiteX53" fmla="*/ 4365122 w 4518212"/>
                <a:gd name="connsiteY53" fmla="*/ 3115580 h 3223156"/>
                <a:gd name="connsiteX54" fmla="*/ 4323746 w 4518212"/>
                <a:gd name="connsiteY54" fmla="*/ 3165231 h 3223156"/>
                <a:gd name="connsiteX55" fmla="*/ 4282371 w 4518212"/>
                <a:gd name="connsiteY55" fmla="*/ 3202469 h 3223156"/>
                <a:gd name="connsiteX56" fmla="*/ 4240995 w 4518212"/>
                <a:gd name="connsiteY56" fmla="*/ 3223156 h 3223156"/>
                <a:gd name="connsiteX57" fmla="*/ 4216170 w 4518212"/>
                <a:gd name="connsiteY57" fmla="*/ 3223156 h 3223156"/>
                <a:gd name="connsiteX58" fmla="*/ 4174794 w 4518212"/>
                <a:gd name="connsiteY58" fmla="*/ 3210744 h 3223156"/>
                <a:gd name="connsiteX59" fmla="*/ 4145831 w 4518212"/>
                <a:gd name="connsiteY59" fmla="*/ 3190056 h 3223156"/>
                <a:gd name="connsiteX60" fmla="*/ 4092043 w 4518212"/>
                <a:gd name="connsiteY60" fmla="*/ 3148680 h 3223156"/>
                <a:gd name="connsiteX61" fmla="*/ 4038255 w 4518212"/>
                <a:gd name="connsiteY61" fmla="*/ 3132130 h 3223156"/>
                <a:gd name="connsiteX62" fmla="*/ 3876890 w 4518212"/>
                <a:gd name="connsiteY62" fmla="*/ 3119718 h 3223156"/>
                <a:gd name="connsiteX63" fmla="*/ 3570711 w 4518212"/>
                <a:gd name="connsiteY63" fmla="*/ 3103167 h 3223156"/>
                <a:gd name="connsiteX64" fmla="*/ 3198331 w 4518212"/>
                <a:gd name="connsiteY64" fmla="*/ 3103167 h 3223156"/>
                <a:gd name="connsiteX65" fmla="*/ 2685274 w 4518212"/>
                <a:gd name="connsiteY65" fmla="*/ 3115580 h 3223156"/>
                <a:gd name="connsiteX66" fmla="*/ 1874313 w 4518212"/>
                <a:gd name="connsiteY66" fmla="*/ 3127993 h 322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8212" h="3223156">
                  <a:moveTo>
                    <a:pt x="1874313" y="3127993"/>
                  </a:moveTo>
                  <a:lnTo>
                    <a:pt x="1477107" y="3140405"/>
                  </a:lnTo>
                  <a:lnTo>
                    <a:pt x="1179203" y="3152818"/>
                  </a:lnTo>
                  <a:lnTo>
                    <a:pt x="1005426" y="3161093"/>
                  </a:lnTo>
                  <a:lnTo>
                    <a:pt x="860612" y="3169368"/>
                  </a:lnTo>
                  <a:lnTo>
                    <a:pt x="728210" y="3177643"/>
                  </a:lnTo>
                  <a:lnTo>
                    <a:pt x="608221" y="3194194"/>
                  </a:lnTo>
                  <a:lnTo>
                    <a:pt x="517194" y="3177643"/>
                  </a:lnTo>
                  <a:lnTo>
                    <a:pt x="397205" y="3152818"/>
                  </a:lnTo>
                  <a:lnTo>
                    <a:pt x="310316" y="3123855"/>
                  </a:lnTo>
                  <a:lnTo>
                    <a:pt x="153089" y="3065929"/>
                  </a:lnTo>
                  <a:lnTo>
                    <a:pt x="70338" y="3028691"/>
                  </a:lnTo>
                  <a:lnTo>
                    <a:pt x="33100" y="3012141"/>
                  </a:lnTo>
                  <a:lnTo>
                    <a:pt x="16550" y="2999728"/>
                  </a:lnTo>
                  <a:lnTo>
                    <a:pt x="0" y="2974903"/>
                  </a:lnTo>
                  <a:lnTo>
                    <a:pt x="0" y="2941803"/>
                  </a:lnTo>
                  <a:lnTo>
                    <a:pt x="8275" y="2916977"/>
                  </a:lnTo>
                  <a:lnTo>
                    <a:pt x="33100" y="2888014"/>
                  </a:lnTo>
                  <a:lnTo>
                    <a:pt x="124126" y="2842501"/>
                  </a:lnTo>
                  <a:lnTo>
                    <a:pt x="231703" y="2788713"/>
                  </a:lnTo>
                  <a:lnTo>
                    <a:pt x="711659" y="2900427"/>
                  </a:lnTo>
                  <a:lnTo>
                    <a:pt x="790273" y="2904565"/>
                  </a:lnTo>
                  <a:lnTo>
                    <a:pt x="1369531" y="2896289"/>
                  </a:lnTo>
                  <a:lnTo>
                    <a:pt x="2283931" y="2879739"/>
                  </a:lnTo>
                  <a:lnTo>
                    <a:pt x="3127993" y="2871464"/>
                  </a:lnTo>
                  <a:lnTo>
                    <a:pt x="3682425" y="2863189"/>
                  </a:lnTo>
                  <a:lnTo>
                    <a:pt x="4100318" y="2859051"/>
                  </a:lnTo>
                  <a:lnTo>
                    <a:pt x="4158244" y="2854914"/>
                  </a:lnTo>
                  <a:lnTo>
                    <a:pt x="4203757" y="2842501"/>
                  </a:lnTo>
                  <a:lnTo>
                    <a:pt x="4228583" y="2821813"/>
                  </a:lnTo>
                  <a:lnTo>
                    <a:pt x="4257545" y="2784575"/>
                  </a:lnTo>
                  <a:lnTo>
                    <a:pt x="4269958" y="2743200"/>
                  </a:lnTo>
                  <a:lnTo>
                    <a:pt x="4269958" y="2660449"/>
                  </a:lnTo>
                  <a:lnTo>
                    <a:pt x="4232720" y="2416333"/>
                  </a:lnTo>
                  <a:lnTo>
                    <a:pt x="4170657" y="1899138"/>
                  </a:lnTo>
                  <a:lnTo>
                    <a:pt x="4096181" y="1228854"/>
                  </a:lnTo>
                  <a:lnTo>
                    <a:pt x="4058943" y="699247"/>
                  </a:lnTo>
                  <a:lnTo>
                    <a:pt x="4038255" y="314454"/>
                  </a:lnTo>
                  <a:cubicBezTo>
                    <a:pt x="4039634" y="244116"/>
                    <a:pt x="4041014" y="173777"/>
                    <a:pt x="4042393" y="103439"/>
                  </a:cubicBezTo>
                  <a:lnTo>
                    <a:pt x="4216170" y="0"/>
                  </a:lnTo>
                  <a:lnTo>
                    <a:pt x="4224445" y="297904"/>
                  </a:lnTo>
                  <a:lnTo>
                    <a:pt x="4236858" y="587533"/>
                  </a:lnTo>
                  <a:lnTo>
                    <a:pt x="4261683" y="877162"/>
                  </a:lnTo>
                  <a:lnTo>
                    <a:pt x="4303059" y="1328156"/>
                  </a:lnTo>
                  <a:lnTo>
                    <a:pt x="4344434" y="1692261"/>
                  </a:lnTo>
                  <a:lnTo>
                    <a:pt x="4381672" y="2014990"/>
                  </a:lnTo>
                  <a:lnTo>
                    <a:pt x="4414773" y="2292206"/>
                  </a:lnTo>
                  <a:lnTo>
                    <a:pt x="4460286" y="2681137"/>
                  </a:lnTo>
                  <a:lnTo>
                    <a:pt x="4480974" y="2730787"/>
                  </a:lnTo>
                  <a:lnTo>
                    <a:pt x="4514074" y="2796988"/>
                  </a:lnTo>
                  <a:lnTo>
                    <a:pt x="4518212" y="2821813"/>
                  </a:lnTo>
                  <a:lnTo>
                    <a:pt x="4505799" y="2875602"/>
                  </a:lnTo>
                  <a:lnTo>
                    <a:pt x="4435460" y="3003866"/>
                  </a:lnTo>
                  <a:lnTo>
                    <a:pt x="4365122" y="3115580"/>
                  </a:lnTo>
                  <a:lnTo>
                    <a:pt x="4323746" y="3165231"/>
                  </a:lnTo>
                  <a:lnTo>
                    <a:pt x="4282371" y="3202469"/>
                  </a:lnTo>
                  <a:lnTo>
                    <a:pt x="4240995" y="3223156"/>
                  </a:lnTo>
                  <a:lnTo>
                    <a:pt x="4216170" y="3223156"/>
                  </a:lnTo>
                  <a:lnTo>
                    <a:pt x="4174794" y="3210744"/>
                  </a:lnTo>
                  <a:lnTo>
                    <a:pt x="4145831" y="3190056"/>
                  </a:lnTo>
                  <a:lnTo>
                    <a:pt x="4092043" y="3148680"/>
                  </a:lnTo>
                  <a:lnTo>
                    <a:pt x="4038255" y="3132130"/>
                  </a:lnTo>
                  <a:lnTo>
                    <a:pt x="3876890" y="3119718"/>
                  </a:lnTo>
                  <a:lnTo>
                    <a:pt x="3570711" y="3103167"/>
                  </a:lnTo>
                  <a:lnTo>
                    <a:pt x="3198331" y="3103167"/>
                  </a:lnTo>
                  <a:lnTo>
                    <a:pt x="2685274" y="3115580"/>
                  </a:lnTo>
                  <a:lnTo>
                    <a:pt x="1874313" y="3127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8B3F8AAC-B10F-4F55-A64B-1A7FDE9C5B71}"/>
                </a:ext>
              </a:extLst>
            </p:cNvPr>
            <p:cNvSpPr/>
            <p:nvPr/>
          </p:nvSpPr>
          <p:spPr>
            <a:xfrm>
              <a:off x="5753100" y="5373688"/>
              <a:ext cx="676275" cy="593725"/>
            </a:xfrm>
            <a:custGeom>
              <a:avLst/>
              <a:gdLst>
                <a:gd name="connsiteX0" fmla="*/ 292894 w 676275"/>
                <a:gd name="connsiteY0" fmla="*/ 100013 h 592932"/>
                <a:gd name="connsiteX1" fmla="*/ 476250 w 676275"/>
                <a:gd name="connsiteY1" fmla="*/ 147638 h 592932"/>
                <a:gd name="connsiteX2" fmla="*/ 521494 w 676275"/>
                <a:gd name="connsiteY2" fmla="*/ 152400 h 592932"/>
                <a:gd name="connsiteX3" fmla="*/ 561975 w 676275"/>
                <a:gd name="connsiteY3" fmla="*/ 152400 h 592932"/>
                <a:gd name="connsiteX4" fmla="*/ 600075 w 676275"/>
                <a:gd name="connsiteY4" fmla="*/ 140494 h 592932"/>
                <a:gd name="connsiteX5" fmla="*/ 621506 w 676275"/>
                <a:gd name="connsiteY5" fmla="*/ 114300 h 592932"/>
                <a:gd name="connsiteX6" fmla="*/ 676275 w 676275"/>
                <a:gd name="connsiteY6" fmla="*/ 14288 h 592932"/>
                <a:gd name="connsiteX7" fmla="*/ 588169 w 676275"/>
                <a:gd name="connsiteY7" fmla="*/ 592932 h 592932"/>
                <a:gd name="connsiteX8" fmla="*/ 528638 w 676275"/>
                <a:gd name="connsiteY8" fmla="*/ 545307 h 592932"/>
                <a:gd name="connsiteX9" fmla="*/ 483394 w 676275"/>
                <a:gd name="connsiteY9" fmla="*/ 481013 h 592932"/>
                <a:gd name="connsiteX10" fmla="*/ 445294 w 676275"/>
                <a:gd name="connsiteY10" fmla="*/ 433388 h 592932"/>
                <a:gd name="connsiteX11" fmla="*/ 378619 w 676275"/>
                <a:gd name="connsiteY11" fmla="*/ 361950 h 592932"/>
                <a:gd name="connsiteX12" fmla="*/ 307181 w 676275"/>
                <a:gd name="connsiteY12" fmla="*/ 290513 h 592932"/>
                <a:gd name="connsiteX13" fmla="*/ 221456 w 676275"/>
                <a:gd name="connsiteY13" fmla="*/ 214313 h 592932"/>
                <a:gd name="connsiteX14" fmla="*/ 138113 w 676275"/>
                <a:gd name="connsiteY14" fmla="*/ 145257 h 592932"/>
                <a:gd name="connsiteX15" fmla="*/ 40481 w 676275"/>
                <a:gd name="connsiteY15" fmla="*/ 69057 h 592932"/>
                <a:gd name="connsiteX16" fmla="*/ 14288 w 676275"/>
                <a:gd name="connsiteY16" fmla="*/ 45244 h 592932"/>
                <a:gd name="connsiteX17" fmla="*/ 4763 w 676275"/>
                <a:gd name="connsiteY17" fmla="*/ 33338 h 592932"/>
                <a:gd name="connsiteX18" fmla="*/ 0 w 676275"/>
                <a:gd name="connsiteY18" fmla="*/ 16669 h 592932"/>
                <a:gd name="connsiteX19" fmla="*/ 7144 w 676275"/>
                <a:gd name="connsiteY19" fmla="*/ 4763 h 592932"/>
                <a:gd name="connsiteX20" fmla="*/ 30956 w 676275"/>
                <a:gd name="connsiteY20" fmla="*/ 0 h 592932"/>
                <a:gd name="connsiteX21" fmla="*/ 135731 w 676275"/>
                <a:gd name="connsiteY21" fmla="*/ 40482 h 592932"/>
                <a:gd name="connsiteX22" fmla="*/ 292894 w 676275"/>
                <a:gd name="connsiteY22" fmla="*/ 100013 h 59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6275" h="592932">
                  <a:moveTo>
                    <a:pt x="292894" y="100013"/>
                  </a:moveTo>
                  <a:lnTo>
                    <a:pt x="476250" y="147638"/>
                  </a:lnTo>
                  <a:lnTo>
                    <a:pt x="521494" y="152400"/>
                  </a:lnTo>
                  <a:lnTo>
                    <a:pt x="561975" y="152400"/>
                  </a:lnTo>
                  <a:lnTo>
                    <a:pt x="600075" y="140494"/>
                  </a:lnTo>
                  <a:lnTo>
                    <a:pt x="621506" y="114300"/>
                  </a:lnTo>
                  <a:lnTo>
                    <a:pt x="676275" y="14288"/>
                  </a:lnTo>
                  <a:lnTo>
                    <a:pt x="588169" y="592932"/>
                  </a:lnTo>
                  <a:lnTo>
                    <a:pt x="528638" y="545307"/>
                  </a:lnTo>
                  <a:lnTo>
                    <a:pt x="483394" y="481013"/>
                  </a:lnTo>
                  <a:lnTo>
                    <a:pt x="445294" y="433388"/>
                  </a:lnTo>
                  <a:lnTo>
                    <a:pt x="378619" y="361950"/>
                  </a:lnTo>
                  <a:lnTo>
                    <a:pt x="307181" y="290513"/>
                  </a:lnTo>
                  <a:lnTo>
                    <a:pt x="221456" y="214313"/>
                  </a:lnTo>
                  <a:lnTo>
                    <a:pt x="138113" y="145257"/>
                  </a:lnTo>
                  <a:lnTo>
                    <a:pt x="40481" y="69057"/>
                  </a:lnTo>
                  <a:lnTo>
                    <a:pt x="14288" y="45244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30956" y="0"/>
                  </a:lnTo>
                  <a:lnTo>
                    <a:pt x="135731" y="40482"/>
                  </a:lnTo>
                  <a:lnTo>
                    <a:pt x="2928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1A9AD885-5F73-403C-B05E-9117F72C9FAE}"/>
                </a:ext>
              </a:extLst>
            </p:cNvPr>
            <p:cNvSpPr/>
            <p:nvPr/>
          </p:nvSpPr>
          <p:spPr>
            <a:xfrm>
              <a:off x="4632325" y="2087563"/>
              <a:ext cx="514350" cy="1508125"/>
            </a:xfrm>
            <a:custGeom>
              <a:avLst/>
              <a:gdLst>
                <a:gd name="connsiteX0" fmla="*/ 204788 w 514350"/>
                <a:gd name="connsiteY0" fmla="*/ 997744 h 1507332"/>
                <a:gd name="connsiteX1" fmla="*/ 204788 w 514350"/>
                <a:gd name="connsiteY1" fmla="*/ 385763 h 1507332"/>
                <a:gd name="connsiteX2" fmla="*/ 197644 w 514350"/>
                <a:gd name="connsiteY2" fmla="*/ 316707 h 1507332"/>
                <a:gd name="connsiteX3" fmla="*/ 190500 w 514350"/>
                <a:gd name="connsiteY3" fmla="*/ 276225 h 1507332"/>
                <a:gd name="connsiteX4" fmla="*/ 180975 w 514350"/>
                <a:gd name="connsiteY4" fmla="*/ 238125 h 1507332"/>
                <a:gd name="connsiteX5" fmla="*/ 164307 w 514350"/>
                <a:gd name="connsiteY5" fmla="*/ 197644 h 1507332"/>
                <a:gd name="connsiteX6" fmla="*/ 150019 w 514350"/>
                <a:gd name="connsiteY6" fmla="*/ 169069 h 1507332"/>
                <a:gd name="connsiteX7" fmla="*/ 130969 w 514350"/>
                <a:gd name="connsiteY7" fmla="*/ 145257 h 1507332"/>
                <a:gd name="connsiteX8" fmla="*/ 109538 w 514350"/>
                <a:gd name="connsiteY8" fmla="*/ 123825 h 1507332"/>
                <a:gd name="connsiteX9" fmla="*/ 85725 w 514350"/>
                <a:gd name="connsiteY9" fmla="*/ 104775 h 1507332"/>
                <a:gd name="connsiteX10" fmla="*/ 69057 w 514350"/>
                <a:gd name="connsiteY10" fmla="*/ 92869 h 1507332"/>
                <a:gd name="connsiteX11" fmla="*/ 35719 w 514350"/>
                <a:gd name="connsiteY11" fmla="*/ 76200 h 1507332"/>
                <a:gd name="connsiteX12" fmla="*/ 11907 w 514350"/>
                <a:gd name="connsiteY12" fmla="*/ 59532 h 1507332"/>
                <a:gd name="connsiteX13" fmla="*/ 0 w 514350"/>
                <a:gd name="connsiteY13" fmla="*/ 40482 h 1507332"/>
                <a:gd name="connsiteX14" fmla="*/ 0 w 514350"/>
                <a:gd name="connsiteY14" fmla="*/ 23813 h 1507332"/>
                <a:gd name="connsiteX15" fmla="*/ 4763 w 514350"/>
                <a:gd name="connsiteY15" fmla="*/ 7144 h 1507332"/>
                <a:gd name="connsiteX16" fmla="*/ 23813 w 514350"/>
                <a:gd name="connsiteY16" fmla="*/ 0 h 1507332"/>
                <a:gd name="connsiteX17" fmla="*/ 85725 w 514350"/>
                <a:gd name="connsiteY17" fmla="*/ 0 h 1507332"/>
                <a:gd name="connsiteX18" fmla="*/ 159544 w 514350"/>
                <a:gd name="connsiteY18" fmla="*/ 7144 h 1507332"/>
                <a:gd name="connsiteX19" fmla="*/ 216694 w 514350"/>
                <a:gd name="connsiteY19" fmla="*/ 16669 h 1507332"/>
                <a:gd name="connsiteX20" fmla="*/ 261938 w 514350"/>
                <a:gd name="connsiteY20" fmla="*/ 26194 h 1507332"/>
                <a:gd name="connsiteX21" fmla="*/ 309563 w 514350"/>
                <a:gd name="connsiteY21" fmla="*/ 42863 h 1507332"/>
                <a:gd name="connsiteX22" fmla="*/ 364332 w 514350"/>
                <a:gd name="connsiteY22" fmla="*/ 71438 h 1507332"/>
                <a:gd name="connsiteX23" fmla="*/ 416719 w 514350"/>
                <a:gd name="connsiteY23" fmla="*/ 104775 h 1507332"/>
                <a:gd name="connsiteX24" fmla="*/ 447675 w 514350"/>
                <a:gd name="connsiteY24" fmla="*/ 128588 h 1507332"/>
                <a:gd name="connsiteX25" fmla="*/ 476250 w 514350"/>
                <a:gd name="connsiteY25" fmla="*/ 154782 h 1507332"/>
                <a:gd name="connsiteX26" fmla="*/ 497682 w 514350"/>
                <a:gd name="connsiteY26" fmla="*/ 180975 h 1507332"/>
                <a:gd name="connsiteX27" fmla="*/ 511969 w 514350"/>
                <a:gd name="connsiteY27" fmla="*/ 214313 h 1507332"/>
                <a:gd name="connsiteX28" fmla="*/ 514350 w 514350"/>
                <a:gd name="connsiteY28" fmla="*/ 238125 h 1507332"/>
                <a:gd name="connsiteX29" fmla="*/ 509588 w 514350"/>
                <a:gd name="connsiteY29" fmla="*/ 278607 h 1507332"/>
                <a:gd name="connsiteX30" fmla="*/ 495300 w 514350"/>
                <a:gd name="connsiteY30" fmla="*/ 314325 h 1507332"/>
                <a:gd name="connsiteX31" fmla="*/ 481013 w 514350"/>
                <a:gd name="connsiteY31" fmla="*/ 345282 h 1507332"/>
                <a:gd name="connsiteX32" fmla="*/ 473869 w 514350"/>
                <a:gd name="connsiteY32" fmla="*/ 428625 h 1507332"/>
                <a:gd name="connsiteX33" fmla="*/ 471488 w 514350"/>
                <a:gd name="connsiteY33" fmla="*/ 647700 h 1507332"/>
                <a:gd name="connsiteX34" fmla="*/ 466725 w 514350"/>
                <a:gd name="connsiteY34" fmla="*/ 847725 h 1507332"/>
                <a:gd name="connsiteX35" fmla="*/ 457200 w 514350"/>
                <a:gd name="connsiteY35" fmla="*/ 1140619 h 1507332"/>
                <a:gd name="connsiteX36" fmla="*/ 440532 w 514350"/>
                <a:gd name="connsiteY36" fmla="*/ 1457325 h 1507332"/>
                <a:gd name="connsiteX37" fmla="*/ 197644 w 514350"/>
                <a:gd name="connsiteY37" fmla="*/ 1507332 h 1507332"/>
                <a:gd name="connsiteX38" fmla="*/ 204788 w 514350"/>
                <a:gd name="connsiteY38" fmla="*/ 997744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1507332">
                  <a:moveTo>
                    <a:pt x="204788" y="997744"/>
                  </a:moveTo>
                  <a:lnTo>
                    <a:pt x="204788" y="385763"/>
                  </a:lnTo>
                  <a:lnTo>
                    <a:pt x="197644" y="316707"/>
                  </a:lnTo>
                  <a:lnTo>
                    <a:pt x="190500" y="276225"/>
                  </a:lnTo>
                  <a:lnTo>
                    <a:pt x="180975" y="238125"/>
                  </a:lnTo>
                  <a:lnTo>
                    <a:pt x="164307" y="197644"/>
                  </a:lnTo>
                  <a:lnTo>
                    <a:pt x="150019" y="169069"/>
                  </a:lnTo>
                  <a:lnTo>
                    <a:pt x="130969" y="145257"/>
                  </a:lnTo>
                  <a:lnTo>
                    <a:pt x="109538" y="123825"/>
                  </a:lnTo>
                  <a:lnTo>
                    <a:pt x="85725" y="104775"/>
                  </a:lnTo>
                  <a:lnTo>
                    <a:pt x="69057" y="92869"/>
                  </a:lnTo>
                  <a:lnTo>
                    <a:pt x="35719" y="76200"/>
                  </a:lnTo>
                  <a:lnTo>
                    <a:pt x="11907" y="59532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5725" y="0"/>
                  </a:lnTo>
                  <a:lnTo>
                    <a:pt x="159544" y="7144"/>
                  </a:lnTo>
                  <a:lnTo>
                    <a:pt x="216694" y="16669"/>
                  </a:lnTo>
                  <a:lnTo>
                    <a:pt x="261938" y="26194"/>
                  </a:lnTo>
                  <a:lnTo>
                    <a:pt x="309563" y="42863"/>
                  </a:lnTo>
                  <a:lnTo>
                    <a:pt x="364332" y="71438"/>
                  </a:lnTo>
                  <a:lnTo>
                    <a:pt x="416719" y="104775"/>
                  </a:lnTo>
                  <a:lnTo>
                    <a:pt x="447675" y="128588"/>
                  </a:lnTo>
                  <a:lnTo>
                    <a:pt x="476250" y="154782"/>
                  </a:lnTo>
                  <a:lnTo>
                    <a:pt x="497682" y="180975"/>
                  </a:lnTo>
                  <a:lnTo>
                    <a:pt x="511969" y="214313"/>
                  </a:lnTo>
                  <a:lnTo>
                    <a:pt x="514350" y="238125"/>
                  </a:lnTo>
                  <a:lnTo>
                    <a:pt x="509588" y="278607"/>
                  </a:lnTo>
                  <a:lnTo>
                    <a:pt x="495300" y="314325"/>
                  </a:lnTo>
                  <a:lnTo>
                    <a:pt x="481013" y="345282"/>
                  </a:lnTo>
                  <a:lnTo>
                    <a:pt x="473869" y="428625"/>
                  </a:lnTo>
                  <a:cubicBezTo>
                    <a:pt x="473075" y="501650"/>
                    <a:pt x="472282" y="574675"/>
                    <a:pt x="471488" y="647700"/>
                  </a:cubicBezTo>
                  <a:lnTo>
                    <a:pt x="466725" y="847725"/>
                  </a:lnTo>
                  <a:lnTo>
                    <a:pt x="457200" y="1140619"/>
                  </a:lnTo>
                  <a:lnTo>
                    <a:pt x="440532" y="1457325"/>
                  </a:lnTo>
                  <a:lnTo>
                    <a:pt x="197644" y="1507332"/>
                  </a:lnTo>
                  <a:cubicBezTo>
                    <a:pt x="200025" y="1337469"/>
                    <a:pt x="202407" y="1167607"/>
                    <a:pt x="204788" y="9977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CD105CD6-B205-402A-8A7E-4DE9932BB9EC}"/>
                </a:ext>
              </a:extLst>
            </p:cNvPr>
            <p:cNvSpPr/>
            <p:nvPr/>
          </p:nvSpPr>
          <p:spPr>
            <a:xfrm>
              <a:off x="3814763" y="3360738"/>
              <a:ext cx="2343150" cy="439737"/>
            </a:xfrm>
            <a:custGeom>
              <a:avLst/>
              <a:gdLst>
                <a:gd name="connsiteX0" fmla="*/ 1383506 w 2343150"/>
                <a:gd name="connsiteY0" fmla="*/ 266700 h 440531"/>
                <a:gd name="connsiteX1" fmla="*/ 997743 w 2343150"/>
                <a:gd name="connsiteY1" fmla="*/ 321469 h 440531"/>
                <a:gd name="connsiteX2" fmla="*/ 783431 w 2343150"/>
                <a:gd name="connsiteY2" fmla="*/ 357187 h 440531"/>
                <a:gd name="connsiteX3" fmla="*/ 595312 w 2343150"/>
                <a:gd name="connsiteY3" fmla="*/ 395287 h 440531"/>
                <a:gd name="connsiteX4" fmla="*/ 492918 w 2343150"/>
                <a:gd name="connsiteY4" fmla="*/ 423862 h 440531"/>
                <a:gd name="connsiteX5" fmla="*/ 447675 w 2343150"/>
                <a:gd name="connsiteY5" fmla="*/ 435769 h 440531"/>
                <a:gd name="connsiteX6" fmla="*/ 416718 w 2343150"/>
                <a:gd name="connsiteY6" fmla="*/ 438150 h 440531"/>
                <a:gd name="connsiteX7" fmla="*/ 381000 w 2343150"/>
                <a:gd name="connsiteY7" fmla="*/ 440531 h 440531"/>
                <a:gd name="connsiteX8" fmla="*/ 333375 w 2343150"/>
                <a:gd name="connsiteY8" fmla="*/ 433387 h 440531"/>
                <a:gd name="connsiteX9" fmla="*/ 288131 w 2343150"/>
                <a:gd name="connsiteY9" fmla="*/ 419100 h 440531"/>
                <a:gd name="connsiteX10" fmla="*/ 240506 w 2343150"/>
                <a:gd name="connsiteY10" fmla="*/ 397669 h 440531"/>
                <a:gd name="connsiteX11" fmla="*/ 190500 w 2343150"/>
                <a:gd name="connsiteY11" fmla="*/ 364331 h 440531"/>
                <a:gd name="connsiteX12" fmla="*/ 135731 w 2343150"/>
                <a:gd name="connsiteY12" fmla="*/ 316706 h 440531"/>
                <a:gd name="connsiteX13" fmla="*/ 69056 w 2343150"/>
                <a:gd name="connsiteY13" fmla="*/ 252412 h 440531"/>
                <a:gd name="connsiteX14" fmla="*/ 28575 w 2343150"/>
                <a:gd name="connsiteY14" fmla="*/ 204787 h 440531"/>
                <a:gd name="connsiteX15" fmla="*/ 7143 w 2343150"/>
                <a:gd name="connsiteY15" fmla="*/ 171450 h 440531"/>
                <a:gd name="connsiteX16" fmla="*/ 0 w 2343150"/>
                <a:gd name="connsiteY16" fmla="*/ 154781 h 440531"/>
                <a:gd name="connsiteX17" fmla="*/ 0 w 2343150"/>
                <a:gd name="connsiteY17" fmla="*/ 140494 h 440531"/>
                <a:gd name="connsiteX18" fmla="*/ 2381 w 2343150"/>
                <a:gd name="connsiteY18" fmla="*/ 126206 h 440531"/>
                <a:gd name="connsiteX19" fmla="*/ 14287 w 2343150"/>
                <a:gd name="connsiteY19" fmla="*/ 116681 h 440531"/>
                <a:gd name="connsiteX20" fmla="*/ 35718 w 2343150"/>
                <a:gd name="connsiteY20" fmla="*/ 121444 h 440531"/>
                <a:gd name="connsiteX21" fmla="*/ 61912 w 2343150"/>
                <a:gd name="connsiteY21" fmla="*/ 138112 h 440531"/>
                <a:gd name="connsiteX22" fmla="*/ 95250 w 2343150"/>
                <a:gd name="connsiteY22" fmla="*/ 161925 h 440531"/>
                <a:gd name="connsiteX23" fmla="*/ 138112 w 2343150"/>
                <a:gd name="connsiteY23" fmla="*/ 185737 h 440531"/>
                <a:gd name="connsiteX24" fmla="*/ 188118 w 2343150"/>
                <a:gd name="connsiteY24" fmla="*/ 209550 h 440531"/>
                <a:gd name="connsiteX25" fmla="*/ 226218 w 2343150"/>
                <a:gd name="connsiteY25" fmla="*/ 221456 h 440531"/>
                <a:gd name="connsiteX26" fmla="*/ 269081 w 2343150"/>
                <a:gd name="connsiteY26" fmla="*/ 230981 h 440531"/>
                <a:gd name="connsiteX27" fmla="*/ 321468 w 2343150"/>
                <a:gd name="connsiteY27" fmla="*/ 235744 h 440531"/>
                <a:gd name="connsiteX28" fmla="*/ 371475 w 2343150"/>
                <a:gd name="connsiteY28" fmla="*/ 238125 h 440531"/>
                <a:gd name="connsiteX29" fmla="*/ 428625 w 2343150"/>
                <a:gd name="connsiteY29" fmla="*/ 228600 h 440531"/>
                <a:gd name="connsiteX30" fmla="*/ 650081 w 2343150"/>
                <a:gd name="connsiteY30" fmla="*/ 197644 h 440531"/>
                <a:gd name="connsiteX31" fmla="*/ 1026318 w 2343150"/>
                <a:gd name="connsiteY31" fmla="*/ 135731 h 440531"/>
                <a:gd name="connsiteX32" fmla="*/ 1252537 w 2343150"/>
                <a:gd name="connsiteY32" fmla="*/ 95250 h 440531"/>
                <a:gd name="connsiteX33" fmla="*/ 1562100 w 2343150"/>
                <a:gd name="connsiteY33" fmla="*/ 54769 h 440531"/>
                <a:gd name="connsiteX34" fmla="*/ 1874043 w 2343150"/>
                <a:gd name="connsiteY34" fmla="*/ 23812 h 440531"/>
                <a:gd name="connsiteX35" fmla="*/ 1921668 w 2343150"/>
                <a:gd name="connsiteY35" fmla="*/ 9525 h 440531"/>
                <a:gd name="connsiteX36" fmla="*/ 1964531 w 2343150"/>
                <a:gd name="connsiteY36" fmla="*/ 0 h 440531"/>
                <a:gd name="connsiteX37" fmla="*/ 2012156 w 2343150"/>
                <a:gd name="connsiteY37" fmla="*/ 0 h 440531"/>
                <a:gd name="connsiteX38" fmla="*/ 2069306 w 2343150"/>
                <a:gd name="connsiteY38" fmla="*/ 11906 h 440531"/>
                <a:gd name="connsiteX39" fmla="*/ 2135981 w 2343150"/>
                <a:gd name="connsiteY39" fmla="*/ 35719 h 440531"/>
                <a:gd name="connsiteX40" fmla="*/ 2205037 w 2343150"/>
                <a:gd name="connsiteY40" fmla="*/ 69056 h 440531"/>
                <a:gd name="connsiteX41" fmla="*/ 2264568 w 2343150"/>
                <a:gd name="connsiteY41" fmla="*/ 102394 h 440531"/>
                <a:gd name="connsiteX42" fmla="*/ 2314575 w 2343150"/>
                <a:gd name="connsiteY42" fmla="*/ 138112 h 440531"/>
                <a:gd name="connsiteX43" fmla="*/ 2324100 w 2343150"/>
                <a:gd name="connsiteY43" fmla="*/ 147637 h 440531"/>
                <a:gd name="connsiteX44" fmla="*/ 2333625 w 2343150"/>
                <a:gd name="connsiteY44" fmla="*/ 161925 h 440531"/>
                <a:gd name="connsiteX45" fmla="*/ 2343150 w 2343150"/>
                <a:gd name="connsiteY45" fmla="*/ 195262 h 440531"/>
                <a:gd name="connsiteX46" fmla="*/ 2338387 w 2343150"/>
                <a:gd name="connsiteY46" fmla="*/ 219075 h 440531"/>
                <a:gd name="connsiteX47" fmla="*/ 2319337 w 2343150"/>
                <a:gd name="connsiteY47" fmla="*/ 235744 h 440531"/>
                <a:gd name="connsiteX48" fmla="*/ 2281237 w 2343150"/>
                <a:gd name="connsiteY48" fmla="*/ 245269 h 440531"/>
                <a:gd name="connsiteX49" fmla="*/ 2238375 w 2343150"/>
                <a:gd name="connsiteY49" fmla="*/ 250031 h 440531"/>
                <a:gd name="connsiteX50" fmla="*/ 2069306 w 2343150"/>
                <a:gd name="connsiteY50" fmla="*/ 240506 h 440531"/>
                <a:gd name="connsiteX51" fmla="*/ 1924050 w 2343150"/>
                <a:gd name="connsiteY51" fmla="*/ 233362 h 440531"/>
                <a:gd name="connsiteX52" fmla="*/ 1745456 w 2343150"/>
                <a:gd name="connsiteY52" fmla="*/ 235744 h 440531"/>
                <a:gd name="connsiteX53" fmla="*/ 1576387 w 2343150"/>
                <a:gd name="connsiteY53" fmla="*/ 245269 h 440531"/>
                <a:gd name="connsiteX54" fmla="*/ 1383506 w 2343150"/>
                <a:gd name="connsiteY54" fmla="*/ 266700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43150" h="440531">
                  <a:moveTo>
                    <a:pt x="1383506" y="266700"/>
                  </a:moveTo>
                  <a:lnTo>
                    <a:pt x="997743" y="321469"/>
                  </a:lnTo>
                  <a:lnTo>
                    <a:pt x="783431" y="357187"/>
                  </a:lnTo>
                  <a:lnTo>
                    <a:pt x="595312" y="395287"/>
                  </a:lnTo>
                  <a:lnTo>
                    <a:pt x="492918" y="423862"/>
                  </a:lnTo>
                  <a:lnTo>
                    <a:pt x="447675" y="435769"/>
                  </a:lnTo>
                  <a:lnTo>
                    <a:pt x="416718" y="438150"/>
                  </a:lnTo>
                  <a:lnTo>
                    <a:pt x="381000" y="440531"/>
                  </a:lnTo>
                  <a:lnTo>
                    <a:pt x="333375" y="433387"/>
                  </a:lnTo>
                  <a:lnTo>
                    <a:pt x="288131" y="419100"/>
                  </a:lnTo>
                  <a:lnTo>
                    <a:pt x="240506" y="397669"/>
                  </a:lnTo>
                  <a:lnTo>
                    <a:pt x="190500" y="364331"/>
                  </a:lnTo>
                  <a:lnTo>
                    <a:pt x="135731" y="316706"/>
                  </a:lnTo>
                  <a:lnTo>
                    <a:pt x="69056" y="252412"/>
                  </a:lnTo>
                  <a:lnTo>
                    <a:pt x="28575" y="204787"/>
                  </a:lnTo>
                  <a:lnTo>
                    <a:pt x="7143" y="171450"/>
                  </a:lnTo>
                  <a:lnTo>
                    <a:pt x="0" y="154781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5718" y="121444"/>
                  </a:lnTo>
                  <a:lnTo>
                    <a:pt x="61912" y="138112"/>
                  </a:lnTo>
                  <a:lnTo>
                    <a:pt x="95250" y="161925"/>
                  </a:lnTo>
                  <a:lnTo>
                    <a:pt x="138112" y="185737"/>
                  </a:lnTo>
                  <a:lnTo>
                    <a:pt x="188118" y="209550"/>
                  </a:lnTo>
                  <a:lnTo>
                    <a:pt x="226218" y="221456"/>
                  </a:lnTo>
                  <a:lnTo>
                    <a:pt x="269081" y="230981"/>
                  </a:lnTo>
                  <a:lnTo>
                    <a:pt x="321468" y="235744"/>
                  </a:lnTo>
                  <a:lnTo>
                    <a:pt x="371475" y="238125"/>
                  </a:lnTo>
                  <a:lnTo>
                    <a:pt x="428625" y="228600"/>
                  </a:lnTo>
                  <a:lnTo>
                    <a:pt x="650081" y="197644"/>
                  </a:lnTo>
                  <a:lnTo>
                    <a:pt x="1026318" y="135731"/>
                  </a:lnTo>
                  <a:lnTo>
                    <a:pt x="1252537" y="95250"/>
                  </a:lnTo>
                  <a:lnTo>
                    <a:pt x="1562100" y="54769"/>
                  </a:lnTo>
                  <a:lnTo>
                    <a:pt x="1874043" y="23812"/>
                  </a:lnTo>
                  <a:lnTo>
                    <a:pt x="1921668" y="9525"/>
                  </a:lnTo>
                  <a:lnTo>
                    <a:pt x="1964531" y="0"/>
                  </a:lnTo>
                  <a:lnTo>
                    <a:pt x="2012156" y="0"/>
                  </a:lnTo>
                  <a:lnTo>
                    <a:pt x="2069306" y="11906"/>
                  </a:lnTo>
                  <a:lnTo>
                    <a:pt x="2135981" y="35719"/>
                  </a:lnTo>
                  <a:lnTo>
                    <a:pt x="2205037" y="69056"/>
                  </a:lnTo>
                  <a:lnTo>
                    <a:pt x="2264568" y="102394"/>
                  </a:lnTo>
                  <a:lnTo>
                    <a:pt x="2314575" y="138112"/>
                  </a:lnTo>
                  <a:lnTo>
                    <a:pt x="2324100" y="147637"/>
                  </a:lnTo>
                  <a:lnTo>
                    <a:pt x="2333625" y="161925"/>
                  </a:lnTo>
                  <a:lnTo>
                    <a:pt x="2343150" y="195262"/>
                  </a:lnTo>
                  <a:lnTo>
                    <a:pt x="2338387" y="219075"/>
                  </a:lnTo>
                  <a:lnTo>
                    <a:pt x="2319337" y="235744"/>
                  </a:lnTo>
                  <a:lnTo>
                    <a:pt x="2281237" y="245269"/>
                  </a:lnTo>
                  <a:lnTo>
                    <a:pt x="2238375" y="250031"/>
                  </a:lnTo>
                  <a:lnTo>
                    <a:pt x="2069306" y="240506"/>
                  </a:lnTo>
                  <a:lnTo>
                    <a:pt x="1924050" y="233362"/>
                  </a:lnTo>
                  <a:lnTo>
                    <a:pt x="1745456" y="235744"/>
                  </a:lnTo>
                  <a:lnTo>
                    <a:pt x="1576387" y="245269"/>
                  </a:lnTo>
                  <a:lnTo>
                    <a:pt x="13835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47C94058-A4C0-4E4F-B72A-FBF3E5FCC4F2}"/>
                </a:ext>
              </a:extLst>
            </p:cNvPr>
            <p:cNvSpPr/>
            <p:nvPr/>
          </p:nvSpPr>
          <p:spPr>
            <a:xfrm>
              <a:off x="4141788" y="4122738"/>
              <a:ext cx="1844675" cy="1087437"/>
            </a:xfrm>
            <a:custGeom>
              <a:avLst/>
              <a:gdLst>
                <a:gd name="connsiteX0" fmla="*/ 581025 w 1845469"/>
                <a:gd name="connsiteY0" fmla="*/ 316706 h 1088231"/>
                <a:gd name="connsiteX1" fmla="*/ 76200 w 1845469"/>
                <a:gd name="connsiteY1" fmla="*/ 411956 h 1088231"/>
                <a:gd name="connsiteX2" fmla="*/ 0 w 1845469"/>
                <a:gd name="connsiteY2" fmla="*/ 228600 h 1088231"/>
                <a:gd name="connsiteX3" fmla="*/ 376237 w 1845469"/>
                <a:gd name="connsiteY3" fmla="*/ 171450 h 1088231"/>
                <a:gd name="connsiteX4" fmla="*/ 866775 w 1845469"/>
                <a:gd name="connsiteY4" fmla="*/ 102394 h 1088231"/>
                <a:gd name="connsiteX5" fmla="*/ 1312069 w 1845469"/>
                <a:gd name="connsiteY5" fmla="*/ 45244 h 1088231"/>
                <a:gd name="connsiteX6" fmla="*/ 1347787 w 1845469"/>
                <a:gd name="connsiteY6" fmla="*/ 38100 h 1088231"/>
                <a:gd name="connsiteX7" fmla="*/ 1390650 w 1845469"/>
                <a:gd name="connsiteY7" fmla="*/ 19050 h 1088231"/>
                <a:gd name="connsiteX8" fmla="*/ 1428750 w 1845469"/>
                <a:gd name="connsiteY8" fmla="*/ 2381 h 1088231"/>
                <a:gd name="connsiteX9" fmla="*/ 1445419 w 1845469"/>
                <a:gd name="connsiteY9" fmla="*/ 0 h 1088231"/>
                <a:gd name="connsiteX10" fmla="*/ 1481137 w 1845469"/>
                <a:gd name="connsiteY10" fmla="*/ 9525 h 1088231"/>
                <a:gd name="connsiteX11" fmla="*/ 1545431 w 1845469"/>
                <a:gd name="connsiteY11" fmla="*/ 42862 h 1088231"/>
                <a:gd name="connsiteX12" fmla="*/ 1640681 w 1845469"/>
                <a:gd name="connsiteY12" fmla="*/ 104775 h 1088231"/>
                <a:gd name="connsiteX13" fmla="*/ 1752600 w 1845469"/>
                <a:gd name="connsiteY13" fmla="*/ 183356 h 1088231"/>
                <a:gd name="connsiteX14" fmla="*/ 1783556 w 1845469"/>
                <a:gd name="connsiteY14" fmla="*/ 204787 h 1088231"/>
                <a:gd name="connsiteX15" fmla="*/ 1807369 w 1845469"/>
                <a:gd name="connsiteY15" fmla="*/ 221456 h 1088231"/>
                <a:gd name="connsiteX16" fmla="*/ 1826419 w 1845469"/>
                <a:gd name="connsiteY16" fmla="*/ 247650 h 1088231"/>
                <a:gd name="connsiteX17" fmla="*/ 1838325 w 1845469"/>
                <a:gd name="connsiteY17" fmla="*/ 269081 h 1088231"/>
                <a:gd name="connsiteX18" fmla="*/ 1845469 w 1845469"/>
                <a:gd name="connsiteY18" fmla="*/ 290512 h 1088231"/>
                <a:gd name="connsiteX19" fmla="*/ 1840706 w 1845469"/>
                <a:gd name="connsiteY19" fmla="*/ 319087 h 1088231"/>
                <a:gd name="connsiteX20" fmla="*/ 1826419 w 1845469"/>
                <a:gd name="connsiteY20" fmla="*/ 342900 h 1088231"/>
                <a:gd name="connsiteX21" fmla="*/ 1802606 w 1845469"/>
                <a:gd name="connsiteY21" fmla="*/ 364331 h 1088231"/>
                <a:gd name="connsiteX22" fmla="*/ 1781175 w 1845469"/>
                <a:gd name="connsiteY22" fmla="*/ 381000 h 1088231"/>
                <a:gd name="connsiteX23" fmla="*/ 1769269 w 1845469"/>
                <a:gd name="connsiteY23" fmla="*/ 395287 h 1088231"/>
                <a:gd name="connsiteX24" fmla="*/ 1743075 w 1845469"/>
                <a:gd name="connsiteY24" fmla="*/ 459581 h 1088231"/>
                <a:gd name="connsiteX25" fmla="*/ 1669256 w 1845469"/>
                <a:gd name="connsiteY25" fmla="*/ 659606 h 1088231"/>
                <a:gd name="connsiteX26" fmla="*/ 1576387 w 1845469"/>
                <a:gd name="connsiteY26" fmla="*/ 904875 h 1088231"/>
                <a:gd name="connsiteX27" fmla="*/ 1538287 w 1845469"/>
                <a:gd name="connsiteY27" fmla="*/ 1004887 h 1088231"/>
                <a:gd name="connsiteX28" fmla="*/ 1528762 w 1845469"/>
                <a:gd name="connsiteY28" fmla="*/ 1038225 h 1088231"/>
                <a:gd name="connsiteX29" fmla="*/ 1514475 w 1845469"/>
                <a:gd name="connsiteY29" fmla="*/ 1064419 h 1088231"/>
                <a:gd name="connsiteX30" fmla="*/ 1500187 w 1845469"/>
                <a:gd name="connsiteY30" fmla="*/ 1078706 h 1088231"/>
                <a:gd name="connsiteX31" fmla="*/ 1483519 w 1845469"/>
                <a:gd name="connsiteY31" fmla="*/ 1085850 h 1088231"/>
                <a:gd name="connsiteX32" fmla="*/ 1459706 w 1845469"/>
                <a:gd name="connsiteY32" fmla="*/ 1088231 h 1088231"/>
                <a:gd name="connsiteX33" fmla="*/ 1438275 w 1845469"/>
                <a:gd name="connsiteY33" fmla="*/ 1083469 h 1088231"/>
                <a:gd name="connsiteX34" fmla="*/ 1412081 w 1845469"/>
                <a:gd name="connsiteY34" fmla="*/ 1076325 h 1088231"/>
                <a:gd name="connsiteX35" fmla="*/ 1371600 w 1845469"/>
                <a:gd name="connsiteY35" fmla="*/ 1042987 h 1088231"/>
                <a:gd name="connsiteX36" fmla="*/ 1390650 w 1845469"/>
                <a:gd name="connsiteY36" fmla="*/ 819150 h 1088231"/>
                <a:gd name="connsiteX37" fmla="*/ 1490662 w 1845469"/>
                <a:gd name="connsiteY37" fmla="*/ 366712 h 1088231"/>
                <a:gd name="connsiteX38" fmla="*/ 1500187 w 1845469"/>
                <a:gd name="connsiteY38" fmla="*/ 316706 h 1088231"/>
                <a:gd name="connsiteX39" fmla="*/ 1500187 w 1845469"/>
                <a:gd name="connsiteY39" fmla="*/ 302419 h 1088231"/>
                <a:gd name="connsiteX40" fmla="*/ 1493044 w 1845469"/>
                <a:gd name="connsiteY40" fmla="*/ 278606 h 1088231"/>
                <a:gd name="connsiteX41" fmla="*/ 1476375 w 1845469"/>
                <a:gd name="connsiteY41" fmla="*/ 259556 h 1088231"/>
                <a:gd name="connsiteX42" fmla="*/ 1445419 w 1845469"/>
                <a:gd name="connsiteY42" fmla="*/ 240506 h 1088231"/>
                <a:gd name="connsiteX43" fmla="*/ 1414462 w 1845469"/>
                <a:gd name="connsiteY43" fmla="*/ 226219 h 1088231"/>
                <a:gd name="connsiteX44" fmla="*/ 1383506 w 1845469"/>
                <a:gd name="connsiteY44" fmla="*/ 223837 h 1088231"/>
                <a:gd name="connsiteX45" fmla="*/ 1150144 w 1845469"/>
                <a:gd name="connsiteY45" fmla="*/ 240506 h 1088231"/>
                <a:gd name="connsiteX46" fmla="*/ 783431 w 1845469"/>
                <a:gd name="connsiteY46" fmla="*/ 283369 h 1088231"/>
                <a:gd name="connsiteX47" fmla="*/ 581025 w 1845469"/>
                <a:gd name="connsiteY47" fmla="*/ 316706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5469" h="1088231">
                  <a:moveTo>
                    <a:pt x="581025" y="316706"/>
                  </a:moveTo>
                  <a:lnTo>
                    <a:pt x="76200" y="411956"/>
                  </a:lnTo>
                  <a:lnTo>
                    <a:pt x="0" y="228600"/>
                  </a:lnTo>
                  <a:lnTo>
                    <a:pt x="376237" y="171450"/>
                  </a:lnTo>
                  <a:lnTo>
                    <a:pt x="866775" y="102394"/>
                  </a:lnTo>
                  <a:lnTo>
                    <a:pt x="1312069" y="45244"/>
                  </a:lnTo>
                  <a:lnTo>
                    <a:pt x="1347787" y="38100"/>
                  </a:lnTo>
                  <a:lnTo>
                    <a:pt x="1390650" y="19050"/>
                  </a:lnTo>
                  <a:lnTo>
                    <a:pt x="1428750" y="2381"/>
                  </a:lnTo>
                  <a:lnTo>
                    <a:pt x="1445419" y="0"/>
                  </a:lnTo>
                  <a:lnTo>
                    <a:pt x="1481137" y="9525"/>
                  </a:lnTo>
                  <a:lnTo>
                    <a:pt x="1545431" y="42862"/>
                  </a:lnTo>
                  <a:lnTo>
                    <a:pt x="1640681" y="104775"/>
                  </a:lnTo>
                  <a:lnTo>
                    <a:pt x="1752600" y="183356"/>
                  </a:lnTo>
                  <a:lnTo>
                    <a:pt x="1783556" y="204787"/>
                  </a:lnTo>
                  <a:lnTo>
                    <a:pt x="1807369" y="221456"/>
                  </a:lnTo>
                  <a:lnTo>
                    <a:pt x="1826419" y="247650"/>
                  </a:lnTo>
                  <a:lnTo>
                    <a:pt x="1838325" y="269081"/>
                  </a:lnTo>
                  <a:lnTo>
                    <a:pt x="1845469" y="290512"/>
                  </a:lnTo>
                  <a:lnTo>
                    <a:pt x="1840706" y="319087"/>
                  </a:lnTo>
                  <a:lnTo>
                    <a:pt x="1826419" y="342900"/>
                  </a:lnTo>
                  <a:lnTo>
                    <a:pt x="1802606" y="364331"/>
                  </a:lnTo>
                  <a:lnTo>
                    <a:pt x="1781175" y="381000"/>
                  </a:lnTo>
                  <a:cubicBezTo>
                    <a:pt x="1770949" y="393782"/>
                    <a:pt x="1775244" y="389312"/>
                    <a:pt x="1769269" y="395287"/>
                  </a:cubicBezTo>
                  <a:lnTo>
                    <a:pt x="1743075" y="459581"/>
                  </a:lnTo>
                  <a:lnTo>
                    <a:pt x="1669256" y="659606"/>
                  </a:lnTo>
                  <a:lnTo>
                    <a:pt x="1576387" y="904875"/>
                  </a:lnTo>
                  <a:lnTo>
                    <a:pt x="1538287" y="1004887"/>
                  </a:lnTo>
                  <a:lnTo>
                    <a:pt x="1528762" y="1038225"/>
                  </a:lnTo>
                  <a:lnTo>
                    <a:pt x="1514475" y="1064419"/>
                  </a:lnTo>
                  <a:lnTo>
                    <a:pt x="1500187" y="1078706"/>
                  </a:lnTo>
                  <a:lnTo>
                    <a:pt x="1483519" y="1085850"/>
                  </a:lnTo>
                  <a:lnTo>
                    <a:pt x="1459706" y="1088231"/>
                  </a:lnTo>
                  <a:lnTo>
                    <a:pt x="1438275" y="1083469"/>
                  </a:lnTo>
                  <a:lnTo>
                    <a:pt x="1412081" y="1076325"/>
                  </a:lnTo>
                  <a:lnTo>
                    <a:pt x="1371600" y="1042987"/>
                  </a:lnTo>
                  <a:lnTo>
                    <a:pt x="1390650" y="819150"/>
                  </a:lnTo>
                  <a:lnTo>
                    <a:pt x="1490662" y="366712"/>
                  </a:lnTo>
                  <a:lnTo>
                    <a:pt x="1500187" y="316706"/>
                  </a:lnTo>
                  <a:lnTo>
                    <a:pt x="1500187" y="302419"/>
                  </a:lnTo>
                  <a:lnTo>
                    <a:pt x="1493044" y="278606"/>
                  </a:lnTo>
                  <a:lnTo>
                    <a:pt x="1476375" y="259556"/>
                  </a:lnTo>
                  <a:lnTo>
                    <a:pt x="1445419" y="240506"/>
                  </a:lnTo>
                  <a:lnTo>
                    <a:pt x="1414462" y="226219"/>
                  </a:lnTo>
                  <a:lnTo>
                    <a:pt x="1383506" y="223837"/>
                  </a:lnTo>
                  <a:lnTo>
                    <a:pt x="1150144" y="240506"/>
                  </a:lnTo>
                  <a:lnTo>
                    <a:pt x="783431" y="283369"/>
                  </a:lnTo>
                  <a:lnTo>
                    <a:pt x="58102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DF90A2F2-6A20-4FA5-B3B1-C8DC3A945E0E}"/>
                </a:ext>
              </a:extLst>
            </p:cNvPr>
            <p:cNvSpPr/>
            <p:nvPr/>
          </p:nvSpPr>
          <p:spPr>
            <a:xfrm>
              <a:off x="4332288" y="4938713"/>
              <a:ext cx="1249362" cy="280987"/>
            </a:xfrm>
            <a:custGeom>
              <a:avLst/>
              <a:gdLst>
                <a:gd name="connsiteX0" fmla="*/ 483394 w 1250156"/>
                <a:gd name="connsiteY0" fmla="*/ 240506 h 280987"/>
                <a:gd name="connsiteX1" fmla="*/ 0 w 1250156"/>
                <a:gd name="connsiteY1" fmla="*/ 280987 h 280987"/>
                <a:gd name="connsiteX2" fmla="*/ 0 w 1250156"/>
                <a:gd name="connsiteY2" fmla="*/ 121443 h 280987"/>
                <a:gd name="connsiteX3" fmla="*/ 371475 w 1250156"/>
                <a:gd name="connsiteY3" fmla="*/ 85725 h 280987"/>
                <a:gd name="connsiteX4" fmla="*/ 645319 w 1250156"/>
                <a:gd name="connsiteY4" fmla="*/ 54768 h 280987"/>
                <a:gd name="connsiteX5" fmla="*/ 842962 w 1250156"/>
                <a:gd name="connsiteY5" fmla="*/ 28575 h 280987"/>
                <a:gd name="connsiteX6" fmla="*/ 1026319 w 1250156"/>
                <a:gd name="connsiteY6" fmla="*/ 4762 h 280987"/>
                <a:gd name="connsiteX7" fmla="*/ 1090612 w 1250156"/>
                <a:gd name="connsiteY7" fmla="*/ 0 h 280987"/>
                <a:gd name="connsiteX8" fmla="*/ 1133475 w 1250156"/>
                <a:gd name="connsiteY8" fmla="*/ 2381 h 280987"/>
                <a:gd name="connsiteX9" fmla="*/ 1169194 w 1250156"/>
                <a:gd name="connsiteY9" fmla="*/ 9525 h 280987"/>
                <a:gd name="connsiteX10" fmla="*/ 1235869 w 1250156"/>
                <a:gd name="connsiteY10" fmla="*/ 45243 h 280987"/>
                <a:gd name="connsiteX11" fmla="*/ 1250156 w 1250156"/>
                <a:gd name="connsiteY11" fmla="*/ 226218 h 280987"/>
                <a:gd name="connsiteX12" fmla="*/ 1178719 w 1250156"/>
                <a:gd name="connsiteY12" fmla="*/ 223837 h 280987"/>
                <a:gd name="connsiteX13" fmla="*/ 1150144 w 1250156"/>
                <a:gd name="connsiteY13" fmla="*/ 204787 h 280987"/>
                <a:gd name="connsiteX14" fmla="*/ 1119187 w 1250156"/>
                <a:gd name="connsiteY14" fmla="*/ 190500 h 280987"/>
                <a:gd name="connsiteX15" fmla="*/ 1085850 w 1250156"/>
                <a:gd name="connsiteY15" fmla="*/ 183356 h 280987"/>
                <a:gd name="connsiteX16" fmla="*/ 1035844 w 1250156"/>
                <a:gd name="connsiteY16" fmla="*/ 192881 h 280987"/>
                <a:gd name="connsiteX17" fmla="*/ 483394 w 1250156"/>
                <a:gd name="connsiteY17" fmla="*/ 240506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0156" h="280987">
                  <a:moveTo>
                    <a:pt x="483394" y="240506"/>
                  </a:moveTo>
                  <a:lnTo>
                    <a:pt x="0" y="280987"/>
                  </a:lnTo>
                  <a:lnTo>
                    <a:pt x="0" y="121443"/>
                  </a:lnTo>
                  <a:lnTo>
                    <a:pt x="371475" y="85725"/>
                  </a:lnTo>
                  <a:lnTo>
                    <a:pt x="645319" y="54768"/>
                  </a:lnTo>
                  <a:lnTo>
                    <a:pt x="842962" y="28575"/>
                  </a:lnTo>
                  <a:lnTo>
                    <a:pt x="1026319" y="4762"/>
                  </a:lnTo>
                  <a:lnTo>
                    <a:pt x="1090612" y="0"/>
                  </a:lnTo>
                  <a:lnTo>
                    <a:pt x="1133475" y="2381"/>
                  </a:lnTo>
                  <a:lnTo>
                    <a:pt x="1169194" y="9525"/>
                  </a:lnTo>
                  <a:lnTo>
                    <a:pt x="1235869" y="45243"/>
                  </a:lnTo>
                  <a:lnTo>
                    <a:pt x="1250156" y="226218"/>
                  </a:lnTo>
                  <a:lnTo>
                    <a:pt x="1178719" y="223837"/>
                  </a:lnTo>
                  <a:lnTo>
                    <a:pt x="1150144" y="204787"/>
                  </a:lnTo>
                  <a:lnTo>
                    <a:pt x="1119187" y="190500"/>
                  </a:lnTo>
                  <a:lnTo>
                    <a:pt x="1085850" y="183356"/>
                  </a:lnTo>
                  <a:lnTo>
                    <a:pt x="1035844" y="192881"/>
                  </a:lnTo>
                  <a:lnTo>
                    <a:pt x="48339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30366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70C153-03FF-461C-B2C9-EEBEC02A07DC}"/>
              </a:ext>
            </a:extLst>
          </p:cNvPr>
          <p:cNvGrpSpPr/>
          <p:nvPr/>
        </p:nvGrpSpPr>
        <p:grpSpPr>
          <a:xfrm>
            <a:off x="2732088" y="1635125"/>
            <a:ext cx="3984625" cy="4518025"/>
            <a:chOff x="2732088" y="1635125"/>
            <a:chExt cx="3984625" cy="45180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0F02F04-BBE2-854B-A887-111B43AB514D}"/>
                </a:ext>
              </a:extLst>
            </p:cNvPr>
            <p:cNvSpPr/>
            <p:nvPr/>
          </p:nvSpPr>
          <p:spPr>
            <a:xfrm>
              <a:off x="3995738" y="2601913"/>
              <a:ext cx="1955800" cy="454025"/>
            </a:xfrm>
            <a:custGeom>
              <a:avLst/>
              <a:gdLst>
                <a:gd name="connsiteX0" fmla="*/ 1304925 w 1955006"/>
                <a:gd name="connsiteY0" fmla="*/ 280988 h 452438"/>
                <a:gd name="connsiteX1" fmla="*/ 1090612 w 1955006"/>
                <a:gd name="connsiteY1" fmla="*/ 316707 h 452438"/>
                <a:gd name="connsiteX2" fmla="*/ 823912 w 1955006"/>
                <a:gd name="connsiteY2" fmla="*/ 359569 h 452438"/>
                <a:gd name="connsiteX3" fmla="*/ 664368 w 1955006"/>
                <a:gd name="connsiteY3" fmla="*/ 404813 h 452438"/>
                <a:gd name="connsiteX4" fmla="*/ 538162 w 1955006"/>
                <a:gd name="connsiteY4" fmla="*/ 438150 h 452438"/>
                <a:gd name="connsiteX5" fmla="*/ 492918 w 1955006"/>
                <a:gd name="connsiteY5" fmla="*/ 447675 h 452438"/>
                <a:gd name="connsiteX6" fmla="*/ 454818 w 1955006"/>
                <a:gd name="connsiteY6" fmla="*/ 452438 h 452438"/>
                <a:gd name="connsiteX7" fmla="*/ 402431 w 1955006"/>
                <a:gd name="connsiteY7" fmla="*/ 450057 h 452438"/>
                <a:gd name="connsiteX8" fmla="*/ 352425 w 1955006"/>
                <a:gd name="connsiteY8" fmla="*/ 442913 h 452438"/>
                <a:gd name="connsiteX9" fmla="*/ 292893 w 1955006"/>
                <a:gd name="connsiteY9" fmla="*/ 426244 h 452438"/>
                <a:gd name="connsiteX10" fmla="*/ 238125 w 1955006"/>
                <a:gd name="connsiteY10" fmla="*/ 404813 h 452438"/>
                <a:gd name="connsiteX11" fmla="*/ 171450 w 1955006"/>
                <a:gd name="connsiteY11" fmla="*/ 366713 h 452438"/>
                <a:gd name="connsiteX12" fmla="*/ 107156 w 1955006"/>
                <a:gd name="connsiteY12" fmla="*/ 319088 h 452438"/>
                <a:gd name="connsiteX13" fmla="*/ 45243 w 1955006"/>
                <a:gd name="connsiteY13" fmla="*/ 264319 h 452438"/>
                <a:gd name="connsiteX14" fmla="*/ 16668 w 1955006"/>
                <a:gd name="connsiteY14" fmla="*/ 235744 h 452438"/>
                <a:gd name="connsiteX15" fmla="*/ 4762 w 1955006"/>
                <a:gd name="connsiteY15" fmla="*/ 216694 h 452438"/>
                <a:gd name="connsiteX16" fmla="*/ 0 w 1955006"/>
                <a:gd name="connsiteY16" fmla="*/ 195263 h 452438"/>
                <a:gd name="connsiteX17" fmla="*/ 2381 w 1955006"/>
                <a:gd name="connsiteY17" fmla="*/ 176213 h 452438"/>
                <a:gd name="connsiteX18" fmla="*/ 11906 w 1955006"/>
                <a:gd name="connsiteY18" fmla="*/ 166688 h 452438"/>
                <a:gd name="connsiteX19" fmla="*/ 30956 w 1955006"/>
                <a:gd name="connsiteY19" fmla="*/ 166688 h 452438"/>
                <a:gd name="connsiteX20" fmla="*/ 54768 w 1955006"/>
                <a:gd name="connsiteY20" fmla="*/ 176213 h 452438"/>
                <a:gd name="connsiteX21" fmla="*/ 85725 w 1955006"/>
                <a:gd name="connsiteY21" fmla="*/ 195263 h 452438"/>
                <a:gd name="connsiteX22" fmla="*/ 126206 w 1955006"/>
                <a:gd name="connsiteY22" fmla="*/ 214313 h 452438"/>
                <a:gd name="connsiteX23" fmla="*/ 176212 w 1955006"/>
                <a:gd name="connsiteY23" fmla="*/ 230982 h 452438"/>
                <a:gd name="connsiteX24" fmla="*/ 240506 w 1955006"/>
                <a:gd name="connsiteY24" fmla="*/ 240507 h 452438"/>
                <a:gd name="connsiteX25" fmla="*/ 330993 w 1955006"/>
                <a:gd name="connsiteY25" fmla="*/ 245269 h 452438"/>
                <a:gd name="connsiteX26" fmla="*/ 385762 w 1955006"/>
                <a:gd name="connsiteY26" fmla="*/ 247650 h 452438"/>
                <a:gd name="connsiteX27" fmla="*/ 457200 w 1955006"/>
                <a:gd name="connsiteY27" fmla="*/ 242888 h 452438"/>
                <a:gd name="connsiteX28" fmla="*/ 645318 w 1955006"/>
                <a:gd name="connsiteY28" fmla="*/ 207169 h 452438"/>
                <a:gd name="connsiteX29" fmla="*/ 847725 w 1955006"/>
                <a:gd name="connsiteY29" fmla="*/ 154782 h 452438"/>
                <a:gd name="connsiteX30" fmla="*/ 1119187 w 1955006"/>
                <a:gd name="connsiteY30" fmla="*/ 109538 h 452438"/>
                <a:gd name="connsiteX31" fmla="*/ 1328737 w 1955006"/>
                <a:gd name="connsiteY31" fmla="*/ 66675 h 452438"/>
                <a:gd name="connsiteX32" fmla="*/ 1431131 w 1955006"/>
                <a:gd name="connsiteY32" fmla="*/ 50007 h 452438"/>
                <a:gd name="connsiteX33" fmla="*/ 1509712 w 1955006"/>
                <a:gd name="connsiteY33" fmla="*/ 38100 h 452438"/>
                <a:gd name="connsiteX34" fmla="*/ 1557337 w 1955006"/>
                <a:gd name="connsiteY34" fmla="*/ 26194 h 452438"/>
                <a:gd name="connsiteX35" fmla="*/ 1626393 w 1955006"/>
                <a:gd name="connsiteY35" fmla="*/ 0 h 452438"/>
                <a:gd name="connsiteX36" fmla="*/ 1666875 w 1955006"/>
                <a:gd name="connsiteY36" fmla="*/ 4763 h 452438"/>
                <a:gd name="connsiteX37" fmla="*/ 1731168 w 1955006"/>
                <a:gd name="connsiteY37" fmla="*/ 23813 h 452438"/>
                <a:gd name="connsiteX38" fmla="*/ 1795462 w 1955006"/>
                <a:gd name="connsiteY38" fmla="*/ 54769 h 452438"/>
                <a:gd name="connsiteX39" fmla="*/ 1864518 w 1955006"/>
                <a:gd name="connsiteY39" fmla="*/ 85725 h 452438"/>
                <a:gd name="connsiteX40" fmla="*/ 1897856 w 1955006"/>
                <a:gd name="connsiteY40" fmla="*/ 114300 h 452438"/>
                <a:gd name="connsiteX41" fmla="*/ 1931193 w 1955006"/>
                <a:gd name="connsiteY41" fmla="*/ 154782 h 452438"/>
                <a:gd name="connsiteX42" fmla="*/ 1945481 w 1955006"/>
                <a:gd name="connsiteY42" fmla="*/ 180975 h 452438"/>
                <a:gd name="connsiteX43" fmla="*/ 1955006 w 1955006"/>
                <a:gd name="connsiteY43" fmla="*/ 207169 h 452438"/>
                <a:gd name="connsiteX44" fmla="*/ 1955006 w 1955006"/>
                <a:gd name="connsiteY44" fmla="*/ 223838 h 452438"/>
                <a:gd name="connsiteX45" fmla="*/ 1945481 w 1955006"/>
                <a:gd name="connsiteY45" fmla="*/ 247650 h 452438"/>
                <a:gd name="connsiteX46" fmla="*/ 1919287 w 1955006"/>
                <a:gd name="connsiteY46" fmla="*/ 271463 h 452438"/>
                <a:gd name="connsiteX47" fmla="*/ 1874043 w 1955006"/>
                <a:gd name="connsiteY47" fmla="*/ 292894 h 452438"/>
                <a:gd name="connsiteX48" fmla="*/ 1831181 w 1955006"/>
                <a:gd name="connsiteY48" fmla="*/ 290513 h 452438"/>
                <a:gd name="connsiteX49" fmla="*/ 1774031 w 1955006"/>
                <a:gd name="connsiteY49" fmla="*/ 283369 h 452438"/>
                <a:gd name="connsiteX50" fmla="*/ 1640681 w 1955006"/>
                <a:gd name="connsiteY50" fmla="*/ 269082 h 452438"/>
                <a:gd name="connsiteX51" fmla="*/ 1473993 w 1955006"/>
                <a:gd name="connsiteY51" fmla="*/ 271463 h 452438"/>
                <a:gd name="connsiteX52" fmla="*/ 1304925 w 1955006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5006" h="452438">
                  <a:moveTo>
                    <a:pt x="1304925" y="280988"/>
                  </a:moveTo>
                  <a:lnTo>
                    <a:pt x="1090612" y="316707"/>
                  </a:lnTo>
                  <a:lnTo>
                    <a:pt x="823912" y="359569"/>
                  </a:lnTo>
                  <a:lnTo>
                    <a:pt x="664368" y="404813"/>
                  </a:lnTo>
                  <a:lnTo>
                    <a:pt x="538162" y="438150"/>
                  </a:lnTo>
                  <a:lnTo>
                    <a:pt x="492918" y="447675"/>
                  </a:lnTo>
                  <a:lnTo>
                    <a:pt x="454818" y="452438"/>
                  </a:lnTo>
                  <a:lnTo>
                    <a:pt x="402431" y="450057"/>
                  </a:lnTo>
                  <a:lnTo>
                    <a:pt x="352425" y="442913"/>
                  </a:lnTo>
                  <a:lnTo>
                    <a:pt x="292893" y="426244"/>
                  </a:lnTo>
                  <a:lnTo>
                    <a:pt x="238125" y="404813"/>
                  </a:lnTo>
                  <a:lnTo>
                    <a:pt x="171450" y="366713"/>
                  </a:lnTo>
                  <a:lnTo>
                    <a:pt x="107156" y="319088"/>
                  </a:lnTo>
                  <a:lnTo>
                    <a:pt x="45243" y="264319"/>
                  </a:lnTo>
                  <a:lnTo>
                    <a:pt x="16668" y="235744"/>
                  </a:lnTo>
                  <a:lnTo>
                    <a:pt x="4762" y="216694"/>
                  </a:lnTo>
                  <a:lnTo>
                    <a:pt x="0" y="195263"/>
                  </a:lnTo>
                  <a:lnTo>
                    <a:pt x="2381" y="176213"/>
                  </a:lnTo>
                  <a:lnTo>
                    <a:pt x="11906" y="166688"/>
                  </a:lnTo>
                  <a:lnTo>
                    <a:pt x="30956" y="166688"/>
                  </a:lnTo>
                  <a:lnTo>
                    <a:pt x="54768" y="176213"/>
                  </a:lnTo>
                  <a:lnTo>
                    <a:pt x="85725" y="195263"/>
                  </a:lnTo>
                  <a:lnTo>
                    <a:pt x="126206" y="214313"/>
                  </a:lnTo>
                  <a:lnTo>
                    <a:pt x="176212" y="230982"/>
                  </a:lnTo>
                  <a:lnTo>
                    <a:pt x="240506" y="240507"/>
                  </a:lnTo>
                  <a:lnTo>
                    <a:pt x="330993" y="245269"/>
                  </a:lnTo>
                  <a:lnTo>
                    <a:pt x="385762" y="247650"/>
                  </a:lnTo>
                  <a:lnTo>
                    <a:pt x="457200" y="242888"/>
                  </a:lnTo>
                  <a:lnTo>
                    <a:pt x="645318" y="207169"/>
                  </a:lnTo>
                  <a:lnTo>
                    <a:pt x="847725" y="154782"/>
                  </a:lnTo>
                  <a:lnTo>
                    <a:pt x="1119187" y="109538"/>
                  </a:lnTo>
                  <a:lnTo>
                    <a:pt x="1328737" y="66675"/>
                  </a:lnTo>
                  <a:lnTo>
                    <a:pt x="1431131" y="50007"/>
                  </a:lnTo>
                  <a:lnTo>
                    <a:pt x="1509712" y="38100"/>
                  </a:lnTo>
                  <a:lnTo>
                    <a:pt x="1557337" y="26194"/>
                  </a:lnTo>
                  <a:lnTo>
                    <a:pt x="1626393" y="0"/>
                  </a:lnTo>
                  <a:lnTo>
                    <a:pt x="1666875" y="4763"/>
                  </a:lnTo>
                  <a:lnTo>
                    <a:pt x="1731168" y="23813"/>
                  </a:lnTo>
                  <a:lnTo>
                    <a:pt x="1795462" y="54769"/>
                  </a:lnTo>
                  <a:lnTo>
                    <a:pt x="1864518" y="85725"/>
                  </a:lnTo>
                  <a:lnTo>
                    <a:pt x="1897856" y="114300"/>
                  </a:lnTo>
                  <a:lnTo>
                    <a:pt x="1931193" y="154782"/>
                  </a:lnTo>
                  <a:lnTo>
                    <a:pt x="1945481" y="180975"/>
                  </a:lnTo>
                  <a:lnTo>
                    <a:pt x="1955006" y="207169"/>
                  </a:lnTo>
                  <a:lnTo>
                    <a:pt x="1955006" y="223838"/>
                  </a:lnTo>
                  <a:lnTo>
                    <a:pt x="1945481" y="247650"/>
                  </a:lnTo>
                  <a:lnTo>
                    <a:pt x="1919287" y="271463"/>
                  </a:lnTo>
                  <a:lnTo>
                    <a:pt x="1874043" y="292894"/>
                  </a:lnTo>
                  <a:lnTo>
                    <a:pt x="1831181" y="290513"/>
                  </a:lnTo>
                  <a:lnTo>
                    <a:pt x="1774031" y="283369"/>
                  </a:lnTo>
                  <a:lnTo>
                    <a:pt x="1640681" y="269082"/>
                  </a:lnTo>
                  <a:lnTo>
                    <a:pt x="1473993" y="271463"/>
                  </a:lnTo>
                  <a:lnTo>
                    <a:pt x="13049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A0D9C8D-3A04-9B4E-A9AE-A4127325DAE1}"/>
                </a:ext>
              </a:extLst>
            </p:cNvPr>
            <p:cNvSpPr/>
            <p:nvPr/>
          </p:nvSpPr>
          <p:spPr>
            <a:xfrm>
              <a:off x="3894138" y="4248150"/>
              <a:ext cx="515937" cy="1147763"/>
            </a:xfrm>
            <a:custGeom>
              <a:avLst/>
              <a:gdLst>
                <a:gd name="connsiteX0" fmla="*/ 242887 w 516731"/>
                <a:gd name="connsiteY0" fmla="*/ 750094 h 1147763"/>
                <a:gd name="connsiteX1" fmla="*/ 180975 w 516731"/>
                <a:gd name="connsiteY1" fmla="*/ 307181 h 1147763"/>
                <a:gd name="connsiteX2" fmla="*/ 173831 w 516731"/>
                <a:gd name="connsiteY2" fmla="*/ 276225 h 1147763"/>
                <a:gd name="connsiteX3" fmla="*/ 159544 w 516731"/>
                <a:gd name="connsiteY3" fmla="*/ 233363 h 1147763"/>
                <a:gd name="connsiteX4" fmla="*/ 128587 w 516731"/>
                <a:gd name="connsiteY4" fmla="*/ 180975 h 1147763"/>
                <a:gd name="connsiteX5" fmla="*/ 92869 w 516731"/>
                <a:gd name="connsiteY5" fmla="*/ 133350 h 1147763"/>
                <a:gd name="connsiteX6" fmla="*/ 57150 w 516731"/>
                <a:gd name="connsiteY6" fmla="*/ 88106 h 1147763"/>
                <a:gd name="connsiteX7" fmla="*/ 9525 w 516731"/>
                <a:gd name="connsiteY7" fmla="*/ 45244 h 1147763"/>
                <a:gd name="connsiteX8" fmla="*/ 0 w 516731"/>
                <a:gd name="connsiteY8" fmla="*/ 30956 h 1147763"/>
                <a:gd name="connsiteX9" fmla="*/ 2381 w 516731"/>
                <a:gd name="connsiteY9" fmla="*/ 16669 h 1147763"/>
                <a:gd name="connsiteX10" fmla="*/ 11906 w 516731"/>
                <a:gd name="connsiteY10" fmla="*/ 4763 h 1147763"/>
                <a:gd name="connsiteX11" fmla="*/ 30956 w 516731"/>
                <a:gd name="connsiteY11" fmla="*/ 0 h 1147763"/>
                <a:gd name="connsiteX12" fmla="*/ 59531 w 516731"/>
                <a:gd name="connsiteY12" fmla="*/ 0 h 1147763"/>
                <a:gd name="connsiteX13" fmla="*/ 104775 w 516731"/>
                <a:gd name="connsiteY13" fmla="*/ 4763 h 1147763"/>
                <a:gd name="connsiteX14" fmla="*/ 159544 w 516731"/>
                <a:gd name="connsiteY14" fmla="*/ 23813 h 1147763"/>
                <a:gd name="connsiteX15" fmla="*/ 214312 w 516731"/>
                <a:gd name="connsiteY15" fmla="*/ 50006 h 1147763"/>
                <a:gd name="connsiteX16" fmla="*/ 304800 w 516731"/>
                <a:gd name="connsiteY16" fmla="*/ 97631 h 1147763"/>
                <a:gd name="connsiteX17" fmla="*/ 333375 w 516731"/>
                <a:gd name="connsiteY17" fmla="*/ 114300 h 1147763"/>
                <a:gd name="connsiteX18" fmla="*/ 383381 w 516731"/>
                <a:gd name="connsiteY18" fmla="*/ 278606 h 1147763"/>
                <a:gd name="connsiteX19" fmla="*/ 428625 w 516731"/>
                <a:gd name="connsiteY19" fmla="*/ 481013 h 1147763"/>
                <a:gd name="connsiteX20" fmla="*/ 464344 w 516731"/>
                <a:gd name="connsiteY20" fmla="*/ 671513 h 1147763"/>
                <a:gd name="connsiteX21" fmla="*/ 500062 w 516731"/>
                <a:gd name="connsiteY21" fmla="*/ 831056 h 1147763"/>
                <a:gd name="connsiteX22" fmla="*/ 516731 w 516731"/>
                <a:gd name="connsiteY22" fmla="*/ 971550 h 1147763"/>
                <a:gd name="connsiteX23" fmla="*/ 516731 w 516731"/>
                <a:gd name="connsiteY23" fmla="*/ 1035844 h 1147763"/>
                <a:gd name="connsiteX24" fmla="*/ 507206 w 516731"/>
                <a:gd name="connsiteY24" fmla="*/ 1085850 h 1147763"/>
                <a:gd name="connsiteX25" fmla="*/ 488156 w 516731"/>
                <a:gd name="connsiteY25" fmla="*/ 1119188 h 1147763"/>
                <a:gd name="connsiteX26" fmla="*/ 471487 w 516731"/>
                <a:gd name="connsiteY26" fmla="*/ 1135856 h 1147763"/>
                <a:gd name="connsiteX27" fmla="*/ 452437 w 516731"/>
                <a:gd name="connsiteY27" fmla="*/ 1145381 h 1147763"/>
                <a:gd name="connsiteX28" fmla="*/ 433387 w 516731"/>
                <a:gd name="connsiteY28" fmla="*/ 1147763 h 1147763"/>
                <a:gd name="connsiteX29" fmla="*/ 402431 w 516731"/>
                <a:gd name="connsiteY29" fmla="*/ 1145381 h 1147763"/>
                <a:gd name="connsiteX30" fmla="*/ 378619 w 516731"/>
                <a:gd name="connsiteY30" fmla="*/ 1135856 h 1147763"/>
                <a:gd name="connsiteX31" fmla="*/ 359569 w 516731"/>
                <a:gd name="connsiteY31" fmla="*/ 1123950 h 1147763"/>
                <a:gd name="connsiteX32" fmla="*/ 338137 w 516731"/>
                <a:gd name="connsiteY32" fmla="*/ 1102519 h 1147763"/>
                <a:gd name="connsiteX33" fmla="*/ 292894 w 516731"/>
                <a:gd name="connsiteY33" fmla="*/ 1031081 h 1147763"/>
                <a:gd name="connsiteX34" fmla="*/ 269081 w 516731"/>
                <a:gd name="connsiteY34" fmla="*/ 978694 h 1147763"/>
                <a:gd name="connsiteX35" fmla="*/ 257175 w 516731"/>
                <a:gd name="connsiteY35" fmla="*/ 931069 h 1147763"/>
                <a:gd name="connsiteX36" fmla="*/ 252412 w 516731"/>
                <a:gd name="connsiteY36" fmla="*/ 885825 h 1147763"/>
                <a:gd name="connsiteX37" fmla="*/ 242887 w 516731"/>
                <a:gd name="connsiteY37" fmla="*/ 750094 h 114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1" h="1147763">
                  <a:moveTo>
                    <a:pt x="242887" y="750094"/>
                  </a:moveTo>
                  <a:lnTo>
                    <a:pt x="180975" y="307181"/>
                  </a:lnTo>
                  <a:lnTo>
                    <a:pt x="173831" y="276225"/>
                  </a:lnTo>
                  <a:lnTo>
                    <a:pt x="159544" y="233363"/>
                  </a:lnTo>
                  <a:lnTo>
                    <a:pt x="128587" y="180975"/>
                  </a:lnTo>
                  <a:lnTo>
                    <a:pt x="92869" y="133350"/>
                  </a:lnTo>
                  <a:lnTo>
                    <a:pt x="57150" y="88106"/>
                  </a:lnTo>
                  <a:lnTo>
                    <a:pt x="9525" y="45244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9531" y="0"/>
                  </a:lnTo>
                  <a:lnTo>
                    <a:pt x="104775" y="4763"/>
                  </a:lnTo>
                  <a:lnTo>
                    <a:pt x="159544" y="23813"/>
                  </a:lnTo>
                  <a:lnTo>
                    <a:pt x="214312" y="50006"/>
                  </a:lnTo>
                  <a:lnTo>
                    <a:pt x="304800" y="97631"/>
                  </a:lnTo>
                  <a:lnTo>
                    <a:pt x="333375" y="114300"/>
                  </a:lnTo>
                  <a:lnTo>
                    <a:pt x="383381" y="278606"/>
                  </a:lnTo>
                  <a:lnTo>
                    <a:pt x="428625" y="481013"/>
                  </a:lnTo>
                  <a:lnTo>
                    <a:pt x="464344" y="671513"/>
                  </a:lnTo>
                  <a:lnTo>
                    <a:pt x="500062" y="831056"/>
                  </a:lnTo>
                  <a:lnTo>
                    <a:pt x="516731" y="971550"/>
                  </a:lnTo>
                  <a:lnTo>
                    <a:pt x="516731" y="1035844"/>
                  </a:lnTo>
                  <a:lnTo>
                    <a:pt x="507206" y="1085850"/>
                  </a:lnTo>
                  <a:lnTo>
                    <a:pt x="488156" y="1119188"/>
                  </a:lnTo>
                  <a:lnTo>
                    <a:pt x="471487" y="1135856"/>
                  </a:lnTo>
                  <a:lnTo>
                    <a:pt x="452437" y="1145381"/>
                  </a:lnTo>
                  <a:lnTo>
                    <a:pt x="433387" y="1147763"/>
                  </a:lnTo>
                  <a:lnTo>
                    <a:pt x="402431" y="1145381"/>
                  </a:lnTo>
                  <a:lnTo>
                    <a:pt x="378619" y="1135856"/>
                  </a:lnTo>
                  <a:lnTo>
                    <a:pt x="359569" y="1123950"/>
                  </a:lnTo>
                  <a:lnTo>
                    <a:pt x="338137" y="1102519"/>
                  </a:lnTo>
                  <a:lnTo>
                    <a:pt x="292894" y="1031081"/>
                  </a:lnTo>
                  <a:lnTo>
                    <a:pt x="269081" y="978694"/>
                  </a:lnTo>
                  <a:lnTo>
                    <a:pt x="257175" y="931069"/>
                  </a:lnTo>
                  <a:lnTo>
                    <a:pt x="252412" y="885825"/>
                  </a:lnTo>
                  <a:lnTo>
                    <a:pt x="242887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BDEE114-B797-4B4C-ACA2-D05A302C6455}"/>
                </a:ext>
              </a:extLst>
            </p:cNvPr>
            <p:cNvSpPr/>
            <p:nvPr/>
          </p:nvSpPr>
          <p:spPr>
            <a:xfrm rot="16200000">
              <a:off x="1082675" y="3402013"/>
              <a:ext cx="4219575" cy="920750"/>
            </a:xfrm>
            <a:custGeom>
              <a:avLst/>
              <a:gdLst>
                <a:gd name="connsiteX0" fmla="*/ 2626694 w 4218950"/>
                <a:gd name="connsiteY0" fmla="*/ 896748 h 921461"/>
                <a:gd name="connsiteX1" fmla="*/ 2312479 w 4218950"/>
                <a:gd name="connsiteY1" fmla="*/ 879095 h 921461"/>
                <a:gd name="connsiteX2" fmla="*/ 2054752 w 4218950"/>
                <a:gd name="connsiteY2" fmla="*/ 854382 h 921461"/>
                <a:gd name="connsiteX3" fmla="*/ 1811148 w 4218950"/>
                <a:gd name="connsiteY3" fmla="*/ 822607 h 921461"/>
                <a:gd name="connsiteX4" fmla="*/ 1652275 w 4218950"/>
                <a:gd name="connsiteY4" fmla="*/ 794363 h 921461"/>
                <a:gd name="connsiteX5" fmla="*/ 1475750 w 4218950"/>
                <a:gd name="connsiteY5" fmla="*/ 755528 h 921461"/>
                <a:gd name="connsiteX6" fmla="*/ 1331000 w 4218950"/>
                <a:gd name="connsiteY6" fmla="*/ 713162 h 921461"/>
                <a:gd name="connsiteX7" fmla="*/ 1196840 w 4218950"/>
                <a:gd name="connsiteY7" fmla="*/ 670795 h 921461"/>
                <a:gd name="connsiteX8" fmla="*/ 995602 w 4218950"/>
                <a:gd name="connsiteY8" fmla="*/ 600185 h 921461"/>
                <a:gd name="connsiteX9" fmla="*/ 847321 w 4218950"/>
                <a:gd name="connsiteY9" fmla="*/ 540167 h 921461"/>
                <a:gd name="connsiteX10" fmla="*/ 691979 w 4218950"/>
                <a:gd name="connsiteY10" fmla="*/ 473087 h 921461"/>
                <a:gd name="connsiteX11" fmla="*/ 540167 w 4218950"/>
                <a:gd name="connsiteY11" fmla="*/ 395416 h 921461"/>
                <a:gd name="connsiteX12" fmla="*/ 420130 w 4218950"/>
                <a:gd name="connsiteY12" fmla="*/ 328337 h 921461"/>
                <a:gd name="connsiteX13" fmla="*/ 243605 w 4218950"/>
                <a:gd name="connsiteY13" fmla="*/ 218891 h 921461"/>
                <a:gd name="connsiteX14" fmla="*/ 84732 w 4218950"/>
                <a:gd name="connsiteY14" fmla="*/ 105915 h 921461"/>
                <a:gd name="connsiteX15" fmla="*/ 14122 w 4218950"/>
                <a:gd name="connsiteY15" fmla="*/ 52958 h 921461"/>
                <a:gd name="connsiteX16" fmla="*/ 0 w 4218950"/>
                <a:gd name="connsiteY16" fmla="*/ 28244 h 921461"/>
                <a:gd name="connsiteX17" fmla="*/ 3531 w 4218950"/>
                <a:gd name="connsiteY17" fmla="*/ 7061 h 921461"/>
                <a:gd name="connsiteX18" fmla="*/ 14122 w 4218950"/>
                <a:gd name="connsiteY18" fmla="*/ 0 h 921461"/>
                <a:gd name="connsiteX19" fmla="*/ 45897 w 4218950"/>
                <a:gd name="connsiteY19" fmla="*/ 7061 h 921461"/>
                <a:gd name="connsiteX20" fmla="*/ 197708 w 4218950"/>
                <a:gd name="connsiteY20" fmla="*/ 84732 h 921461"/>
                <a:gd name="connsiteX21" fmla="*/ 391886 w 4218950"/>
                <a:gd name="connsiteY21" fmla="*/ 172995 h 921461"/>
                <a:gd name="connsiteX22" fmla="*/ 610777 w 4218950"/>
                <a:gd name="connsiteY22" fmla="*/ 264788 h 921461"/>
                <a:gd name="connsiteX23" fmla="*/ 734345 w 4218950"/>
                <a:gd name="connsiteY23" fmla="*/ 310684 h 921461"/>
                <a:gd name="connsiteX24" fmla="*/ 903809 w 4218950"/>
                <a:gd name="connsiteY24" fmla="*/ 363642 h 921461"/>
                <a:gd name="connsiteX25" fmla="*/ 1090925 w 4218950"/>
                <a:gd name="connsiteY25" fmla="*/ 416599 h 921461"/>
                <a:gd name="connsiteX26" fmla="*/ 1281572 w 4218950"/>
                <a:gd name="connsiteY26" fmla="*/ 458965 h 921461"/>
                <a:gd name="connsiteX27" fmla="*/ 1503994 w 4218950"/>
                <a:gd name="connsiteY27" fmla="*/ 497801 h 921461"/>
                <a:gd name="connsiteX28" fmla="*/ 1818209 w 4218950"/>
                <a:gd name="connsiteY28" fmla="*/ 540167 h 921461"/>
                <a:gd name="connsiteX29" fmla="*/ 2181850 w 4218950"/>
                <a:gd name="connsiteY29" fmla="*/ 575472 h 921461"/>
                <a:gd name="connsiteX30" fmla="*/ 2654938 w 4218950"/>
                <a:gd name="connsiteY30" fmla="*/ 607246 h 921461"/>
                <a:gd name="connsiteX31" fmla="*/ 3152739 w 4218950"/>
                <a:gd name="connsiteY31" fmla="*/ 624899 h 921461"/>
                <a:gd name="connsiteX32" fmla="*/ 3590521 w 4218950"/>
                <a:gd name="connsiteY32" fmla="*/ 628429 h 921461"/>
                <a:gd name="connsiteX33" fmla="*/ 3820003 w 4218950"/>
                <a:gd name="connsiteY33" fmla="*/ 631960 h 921461"/>
                <a:gd name="connsiteX34" fmla="*/ 3862369 w 4218950"/>
                <a:gd name="connsiteY34" fmla="*/ 624899 h 921461"/>
                <a:gd name="connsiteX35" fmla="*/ 3925918 w 4218950"/>
                <a:gd name="connsiteY35" fmla="*/ 607246 h 921461"/>
                <a:gd name="connsiteX36" fmla="*/ 3982406 w 4218950"/>
                <a:gd name="connsiteY36" fmla="*/ 579002 h 921461"/>
                <a:gd name="connsiteX37" fmla="*/ 4031833 w 4218950"/>
                <a:gd name="connsiteY37" fmla="*/ 543697 h 921461"/>
                <a:gd name="connsiteX38" fmla="*/ 4084791 w 4218950"/>
                <a:gd name="connsiteY38" fmla="*/ 494270 h 921461"/>
                <a:gd name="connsiteX39" fmla="*/ 4130688 w 4218950"/>
                <a:gd name="connsiteY39" fmla="*/ 448374 h 921461"/>
                <a:gd name="connsiteX40" fmla="*/ 4165993 w 4218950"/>
                <a:gd name="connsiteY40" fmla="*/ 423660 h 921461"/>
                <a:gd name="connsiteX41" fmla="*/ 4190706 w 4218950"/>
                <a:gd name="connsiteY41" fmla="*/ 413069 h 921461"/>
                <a:gd name="connsiteX42" fmla="*/ 4201298 w 4218950"/>
                <a:gd name="connsiteY42" fmla="*/ 413069 h 921461"/>
                <a:gd name="connsiteX43" fmla="*/ 4211889 w 4218950"/>
                <a:gd name="connsiteY43" fmla="*/ 420130 h 921461"/>
                <a:gd name="connsiteX44" fmla="*/ 4218950 w 4218950"/>
                <a:gd name="connsiteY44" fmla="*/ 437782 h 921461"/>
                <a:gd name="connsiteX45" fmla="*/ 4218950 w 4218950"/>
                <a:gd name="connsiteY45" fmla="*/ 494270 h 921461"/>
                <a:gd name="connsiteX46" fmla="*/ 4208359 w 4218950"/>
                <a:gd name="connsiteY46" fmla="*/ 543697 h 921461"/>
                <a:gd name="connsiteX47" fmla="*/ 4187176 w 4218950"/>
                <a:gd name="connsiteY47" fmla="*/ 603716 h 921461"/>
                <a:gd name="connsiteX48" fmla="*/ 4134218 w 4218950"/>
                <a:gd name="connsiteY48" fmla="*/ 709631 h 921461"/>
                <a:gd name="connsiteX49" fmla="*/ 4017711 w 4218950"/>
                <a:gd name="connsiteY49" fmla="*/ 907339 h 921461"/>
                <a:gd name="connsiteX50" fmla="*/ 3759985 w 4218950"/>
                <a:gd name="connsiteY50" fmla="*/ 921461 h 921461"/>
                <a:gd name="connsiteX51" fmla="*/ 3353977 w 4218950"/>
                <a:gd name="connsiteY51" fmla="*/ 921461 h 921461"/>
                <a:gd name="connsiteX52" fmla="*/ 3046823 w 4218950"/>
                <a:gd name="connsiteY52" fmla="*/ 917931 h 921461"/>
                <a:gd name="connsiteX53" fmla="*/ 2898542 w 4218950"/>
                <a:gd name="connsiteY53" fmla="*/ 914400 h 921461"/>
                <a:gd name="connsiteX54" fmla="*/ 2626694 w 4218950"/>
                <a:gd name="connsiteY54" fmla="*/ 896748 h 921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18950" h="921461">
                  <a:moveTo>
                    <a:pt x="2626694" y="896748"/>
                  </a:moveTo>
                  <a:lnTo>
                    <a:pt x="2312479" y="879095"/>
                  </a:lnTo>
                  <a:lnTo>
                    <a:pt x="2054752" y="854382"/>
                  </a:lnTo>
                  <a:lnTo>
                    <a:pt x="1811148" y="822607"/>
                  </a:lnTo>
                  <a:lnTo>
                    <a:pt x="1652275" y="794363"/>
                  </a:lnTo>
                  <a:lnTo>
                    <a:pt x="1475750" y="755528"/>
                  </a:lnTo>
                  <a:lnTo>
                    <a:pt x="1331000" y="713162"/>
                  </a:lnTo>
                  <a:lnTo>
                    <a:pt x="1196840" y="670795"/>
                  </a:lnTo>
                  <a:lnTo>
                    <a:pt x="995602" y="600185"/>
                  </a:lnTo>
                  <a:lnTo>
                    <a:pt x="847321" y="540167"/>
                  </a:lnTo>
                  <a:lnTo>
                    <a:pt x="691979" y="473087"/>
                  </a:lnTo>
                  <a:lnTo>
                    <a:pt x="540167" y="395416"/>
                  </a:lnTo>
                  <a:lnTo>
                    <a:pt x="420130" y="328337"/>
                  </a:lnTo>
                  <a:lnTo>
                    <a:pt x="243605" y="218891"/>
                  </a:lnTo>
                  <a:lnTo>
                    <a:pt x="84732" y="105915"/>
                  </a:lnTo>
                  <a:lnTo>
                    <a:pt x="14122" y="52958"/>
                  </a:lnTo>
                  <a:lnTo>
                    <a:pt x="0" y="28244"/>
                  </a:lnTo>
                  <a:lnTo>
                    <a:pt x="3531" y="7061"/>
                  </a:lnTo>
                  <a:lnTo>
                    <a:pt x="14122" y="0"/>
                  </a:lnTo>
                  <a:lnTo>
                    <a:pt x="45897" y="7061"/>
                  </a:lnTo>
                  <a:lnTo>
                    <a:pt x="197708" y="84732"/>
                  </a:lnTo>
                  <a:lnTo>
                    <a:pt x="391886" y="172995"/>
                  </a:lnTo>
                  <a:lnTo>
                    <a:pt x="610777" y="264788"/>
                  </a:lnTo>
                  <a:lnTo>
                    <a:pt x="734345" y="310684"/>
                  </a:lnTo>
                  <a:lnTo>
                    <a:pt x="903809" y="363642"/>
                  </a:lnTo>
                  <a:lnTo>
                    <a:pt x="1090925" y="416599"/>
                  </a:lnTo>
                  <a:lnTo>
                    <a:pt x="1281572" y="458965"/>
                  </a:lnTo>
                  <a:lnTo>
                    <a:pt x="1503994" y="497801"/>
                  </a:lnTo>
                  <a:lnTo>
                    <a:pt x="1818209" y="540167"/>
                  </a:lnTo>
                  <a:lnTo>
                    <a:pt x="2181850" y="575472"/>
                  </a:lnTo>
                  <a:lnTo>
                    <a:pt x="2654938" y="607246"/>
                  </a:lnTo>
                  <a:lnTo>
                    <a:pt x="3152739" y="624899"/>
                  </a:lnTo>
                  <a:lnTo>
                    <a:pt x="3590521" y="628429"/>
                  </a:lnTo>
                  <a:lnTo>
                    <a:pt x="3820003" y="631960"/>
                  </a:lnTo>
                  <a:lnTo>
                    <a:pt x="3862369" y="624899"/>
                  </a:lnTo>
                  <a:lnTo>
                    <a:pt x="3925918" y="607246"/>
                  </a:lnTo>
                  <a:lnTo>
                    <a:pt x="3982406" y="579002"/>
                  </a:lnTo>
                  <a:lnTo>
                    <a:pt x="4031833" y="543697"/>
                  </a:lnTo>
                  <a:lnTo>
                    <a:pt x="4084791" y="494270"/>
                  </a:lnTo>
                  <a:lnTo>
                    <a:pt x="4130688" y="448374"/>
                  </a:lnTo>
                  <a:lnTo>
                    <a:pt x="4165993" y="423660"/>
                  </a:lnTo>
                  <a:lnTo>
                    <a:pt x="4190706" y="413069"/>
                  </a:lnTo>
                  <a:lnTo>
                    <a:pt x="4201298" y="413069"/>
                  </a:lnTo>
                  <a:lnTo>
                    <a:pt x="4211889" y="420130"/>
                  </a:lnTo>
                  <a:lnTo>
                    <a:pt x="4218950" y="437782"/>
                  </a:lnTo>
                  <a:lnTo>
                    <a:pt x="4218950" y="494270"/>
                  </a:lnTo>
                  <a:lnTo>
                    <a:pt x="4208359" y="543697"/>
                  </a:lnTo>
                  <a:lnTo>
                    <a:pt x="4187176" y="603716"/>
                  </a:lnTo>
                  <a:lnTo>
                    <a:pt x="4134218" y="709631"/>
                  </a:lnTo>
                  <a:lnTo>
                    <a:pt x="4017711" y="907339"/>
                  </a:lnTo>
                  <a:lnTo>
                    <a:pt x="3759985" y="921461"/>
                  </a:lnTo>
                  <a:lnTo>
                    <a:pt x="3353977" y="921461"/>
                  </a:lnTo>
                  <a:lnTo>
                    <a:pt x="3046823" y="917931"/>
                  </a:lnTo>
                  <a:lnTo>
                    <a:pt x="2898542" y="914400"/>
                  </a:lnTo>
                  <a:lnTo>
                    <a:pt x="2626694" y="896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0FAA4E8-4B57-C240-AEAF-E71C3340D32B}"/>
                </a:ext>
              </a:extLst>
            </p:cNvPr>
            <p:cNvSpPr/>
            <p:nvPr/>
          </p:nvSpPr>
          <p:spPr>
            <a:xfrm rot="16200000">
              <a:off x="2846388" y="2282825"/>
              <a:ext cx="4518025" cy="3222625"/>
            </a:xfrm>
            <a:custGeom>
              <a:avLst/>
              <a:gdLst>
                <a:gd name="connsiteX0" fmla="*/ 1874313 w 4518212"/>
                <a:gd name="connsiteY0" fmla="*/ 3127993 h 3223156"/>
                <a:gd name="connsiteX1" fmla="*/ 1477107 w 4518212"/>
                <a:gd name="connsiteY1" fmla="*/ 3140405 h 3223156"/>
                <a:gd name="connsiteX2" fmla="*/ 1179203 w 4518212"/>
                <a:gd name="connsiteY2" fmla="*/ 3152818 h 3223156"/>
                <a:gd name="connsiteX3" fmla="*/ 1005426 w 4518212"/>
                <a:gd name="connsiteY3" fmla="*/ 3161093 h 3223156"/>
                <a:gd name="connsiteX4" fmla="*/ 860612 w 4518212"/>
                <a:gd name="connsiteY4" fmla="*/ 3169368 h 3223156"/>
                <a:gd name="connsiteX5" fmla="*/ 728210 w 4518212"/>
                <a:gd name="connsiteY5" fmla="*/ 3177643 h 3223156"/>
                <a:gd name="connsiteX6" fmla="*/ 608221 w 4518212"/>
                <a:gd name="connsiteY6" fmla="*/ 3194194 h 3223156"/>
                <a:gd name="connsiteX7" fmla="*/ 517194 w 4518212"/>
                <a:gd name="connsiteY7" fmla="*/ 3177643 h 3223156"/>
                <a:gd name="connsiteX8" fmla="*/ 397205 w 4518212"/>
                <a:gd name="connsiteY8" fmla="*/ 3152818 h 3223156"/>
                <a:gd name="connsiteX9" fmla="*/ 310316 w 4518212"/>
                <a:gd name="connsiteY9" fmla="*/ 3123855 h 3223156"/>
                <a:gd name="connsiteX10" fmla="*/ 153089 w 4518212"/>
                <a:gd name="connsiteY10" fmla="*/ 3065929 h 3223156"/>
                <a:gd name="connsiteX11" fmla="*/ 70338 w 4518212"/>
                <a:gd name="connsiteY11" fmla="*/ 3028691 h 3223156"/>
                <a:gd name="connsiteX12" fmla="*/ 33100 w 4518212"/>
                <a:gd name="connsiteY12" fmla="*/ 3012141 h 3223156"/>
                <a:gd name="connsiteX13" fmla="*/ 16550 w 4518212"/>
                <a:gd name="connsiteY13" fmla="*/ 2999728 h 3223156"/>
                <a:gd name="connsiteX14" fmla="*/ 0 w 4518212"/>
                <a:gd name="connsiteY14" fmla="*/ 2974903 h 3223156"/>
                <a:gd name="connsiteX15" fmla="*/ 0 w 4518212"/>
                <a:gd name="connsiteY15" fmla="*/ 2941803 h 3223156"/>
                <a:gd name="connsiteX16" fmla="*/ 8275 w 4518212"/>
                <a:gd name="connsiteY16" fmla="*/ 2916977 h 3223156"/>
                <a:gd name="connsiteX17" fmla="*/ 33100 w 4518212"/>
                <a:gd name="connsiteY17" fmla="*/ 2888014 h 3223156"/>
                <a:gd name="connsiteX18" fmla="*/ 124126 w 4518212"/>
                <a:gd name="connsiteY18" fmla="*/ 2842501 h 3223156"/>
                <a:gd name="connsiteX19" fmla="*/ 231703 w 4518212"/>
                <a:gd name="connsiteY19" fmla="*/ 2788713 h 3223156"/>
                <a:gd name="connsiteX20" fmla="*/ 711659 w 4518212"/>
                <a:gd name="connsiteY20" fmla="*/ 2900427 h 3223156"/>
                <a:gd name="connsiteX21" fmla="*/ 790273 w 4518212"/>
                <a:gd name="connsiteY21" fmla="*/ 2904565 h 3223156"/>
                <a:gd name="connsiteX22" fmla="*/ 1369531 w 4518212"/>
                <a:gd name="connsiteY22" fmla="*/ 2896289 h 3223156"/>
                <a:gd name="connsiteX23" fmla="*/ 2283931 w 4518212"/>
                <a:gd name="connsiteY23" fmla="*/ 2879739 h 3223156"/>
                <a:gd name="connsiteX24" fmla="*/ 3127993 w 4518212"/>
                <a:gd name="connsiteY24" fmla="*/ 2871464 h 3223156"/>
                <a:gd name="connsiteX25" fmla="*/ 3682425 w 4518212"/>
                <a:gd name="connsiteY25" fmla="*/ 2863189 h 3223156"/>
                <a:gd name="connsiteX26" fmla="*/ 4100318 w 4518212"/>
                <a:gd name="connsiteY26" fmla="*/ 2859051 h 3223156"/>
                <a:gd name="connsiteX27" fmla="*/ 4158244 w 4518212"/>
                <a:gd name="connsiteY27" fmla="*/ 2854914 h 3223156"/>
                <a:gd name="connsiteX28" fmla="*/ 4203757 w 4518212"/>
                <a:gd name="connsiteY28" fmla="*/ 2842501 h 3223156"/>
                <a:gd name="connsiteX29" fmla="*/ 4228583 w 4518212"/>
                <a:gd name="connsiteY29" fmla="*/ 2821813 h 3223156"/>
                <a:gd name="connsiteX30" fmla="*/ 4257545 w 4518212"/>
                <a:gd name="connsiteY30" fmla="*/ 2784575 h 3223156"/>
                <a:gd name="connsiteX31" fmla="*/ 4269958 w 4518212"/>
                <a:gd name="connsiteY31" fmla="*/ 2743200 h 3223156"/>
                <a:gd name="connsiteX32" fmla="*/ 4269958 w 4518212"/>
                <a:gd name="connsiteY32" fmla="*/ 2660449 h 3223156"/>
                <a:gd name="connsiteX33" fmla="*/ 4232720 w 4518212"/>
                <a:gd name="connsiteY33" fmla="*/ 2416333 h 3223156"/>
                <a:gd name="connsiteX34" fmla="*/ 4170657 w 4518212"/>
                <a:gd name="connsiteY34" fmla="*/ 1899138 h 3223156"/>
                <a:gd name="connsiteX35" fmla="*/ 4096181 w 4518212"/>
                <a:gd name="connsiteY35" fmla="*/ 1228854 h 3223156"/>
                <a:gd name="connsiteX36" fmla="*/ 4058943 w 4518212"/>
                <a:gd name="connsiteY36" fmla="*/ 699247 h 3223156"/>
                <a:gd name="connsiteX37" fmla="*/ 4038255 w 4518212"/>
                <a:gd name="connsiteY37" fmla="*/ 314454 h 3223156"/>
                <a:gd name="connsiteX38" fmla="*/ 4042393 w 4518212"/>
                <a:gd name="connsiteY38" fmla="*/ 103439 h 3223156"/>
                <a:gd name="connsiteX39" fmla="*/ 4216170 w 4518212"/>
                <a:gd name="connsiteY39" fmla="*/ 0 h 3223156"/>
                <a:gd name="connsiteX40" fmla="*/ 4224445 w 4518212"/>
                <a:gd name="connsiteY40" fmla="*/ 297904 h 3223156"/>
                <a:gd name="connsiteX41" fmla="*/ 4236858 w 4518212"/>
                <a:gd name="connsiteY41" fmla="*/ 587533 h 3223156"/>
                <a:gd name="connsiteX42" fmla="*/ 4261683 w 4518212"/>
                <a:gd name="connsiteY42" fmla="*/ 877162 h 3223156"/>
                <a:gd name="connsiteX43" fmla="*/ 4303059 w 4518212"/>
                <a:gd name="connsiteY43" fmla="*/ 1328156 h 3223156"/>
                <a:gd name="connsiteX44" fmla="*/ 4344434 w 4518212"/>
                <a:gd name="connsiteY44" fmla="*/ 1692261 h 3223156"/>
                <a:gd name="connsiteX45" fmla="*/ 4381672 w 4518212"/>
                <a:gd name="connsiteY45" fmla="*/ 2014990 h 3223156"/>
                <a:gd name="connsiteX46" fmla="*/ 4414773 w 4518212"/>
                <a:gd name="connsiteY46" fmla="*/ 2292206 h 3223156"/>
                <a:gd name="connsiteX47" fmla="*/ 4460286 w 4518212"/>
                <a:gd name="connsiteY47" fmla="*/ 2681137 h 3223156"/>
                <a:gd name="connsiteX48" fmla="*/ 4480974 w 4518212"/>
                <a:gd name="connsiteY48" fmla="*/ 2730787 h 3223156"/>
                <a:gd name="connsiteX49" fmla="*/ 4514074 w 4518212"/>
                <a:gd name="connsiteY49" fmla="*/ 2796988 h 3223156"/>
                <a:gd name="connsiteX50" fmla="*/ 4518212 w 4518212"/>
                <a:gd name="connsiteY50" fmla="*/ 2821813 h 3223156"/>
                <a:gd name="connsiteX51" fmla="*/ 4505799 w 4518212"/>
                <a:gd name="connsiteY51" fmla="*/ 2875602 h 3223156"/>
                <a:gd name="connsiteX52" fmla="*/ 4435460 w 4518212"/>
                <a:gd name="connsiteY52" fmla="*/ 3003866 h 3223156"/>
                <a:gd name="connsiteX53" fmla="*/ 4365122 w 4518212"/>
                <a:gd name="connsiteY53" fmla="*/ 3115580 h 3223156"/>
                <a:gd name="connsiteX54" fmla="*/ 4323746 w 4518212"/>
                <a:gd name="connsiteY54" fmla="*/ 3165231 h 3223156"/>
                <a:gd name="connsiteX55" fmla="*/ 4282371 w 4518212"/>
                <a:gd name="connsiteY55" fmla="*/ 3202469 h 3223156"/>
                <a:gd name="connsiteX56" fmla="*/ 4240995 w 4518212"/>
                <a:gd name="connsiteY56" fmla="*/ 3223156 h 3223156"/>
                <a:gd name="connsiteX57" fmla="*/ 4216170 w 4518212"/>
                <a:gd name="connsiteY57" fmla="*/ 3223156 h 3223156"/>
                <a:gd name="connsiteX58" fmla="*/ 4174794 w 4518212"/>
                <a:gd name="connsiteY58" fmla="*/ 3210744 h 3223156"/>
                <a:gd name="connsiteX59" fmla="*/ 4145831 w 4518212"/>
                <a:gd name="connsiteY59" fmla="*/ 3190056 h 3223156"/>
                <a:gd name="connsiteX60" fmla="*/ 4092043 w 4518212"/>
                <a:gd name="connsiteY60" fmla="*/ 3148680 h 3223156"/>
                <a:gd name="connsiteX61" fmla="*/ 4038255 w 4518212"/>
                <a:gd name="connsiteY61" fmla="*/ 3132130 h 3223156"/>
                <a:gd name="connsiteX62" fmla="*/ 3876890 w 4518212"/>
                <a:gd name="connsiteY62" fmla="*/ 3119718 h 3223156"/>
                <a:gd name="connsiteX63" fmla="*/ 3570711 w 4518212"/>
                <a:gd name="connsiteY63" fmla="*/ 3103167 h 3223156"/>
                <a:gd name="connsiteX64" fmla="*/ 3198331 w 4518212"/>
                <a:gd name="connsiteY64" fmla="*/ 3103167 h 3223156"/>
                <a:gd name="connsiteX65" fmla="*/ 2685274 w 4518212"/>
                <a:gd name="connsiteY65" fmla="*/ 3115580 h 3223156"/>
                <a:gd name="connsiteX66" fmla="*/ 1874313 w 4518212"/>
                <a:gd name="connsiteY66" fmla="*/ 3127993 h 322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8212" h="3223156">
                  <a:moveTo>
                    <a:pt x="1874313" y="3127993"/>
                  </a:moveTo>
                  <a:lnTo>
                    <a:pt x="1477107" y="3140405"/>
                  </a:lnTo>
                  <a:lnTo>
                    <a:pt x="1179203" y="3152818"/>
                  </a:lnTo>
                  <a:lnTo>
                    <a:pt x="1005426" y="3161093"/>
                  </a:lnTo>
                  <a:lnTo>
                    <a:pt x="860612" y="3169368"/>
                  </a:lnTo>
                  <a:lnTo>
                    <a:pt x="728210" y="3177643"/>
                  </a:lnTo>
                  <a:lnTo>
                    <a:pt x="608221" y="3194194"/>
                  </a:lnTo>
                  <a:lnTo>
                    <a:pt x="517194" y="3177643"/>
                  </a:lnTo>
                  <a:lnTo>
                    <a:pt x="397205" y="3152818"/>
                  </a:lnTo>
                  <a:lnTo>
                    <a:pt x="310316" y="3123855"/>
                  </a:lnTo>
                  <a:lnTo>
                    <a:pt x="153089" y="3065929"/>
                  </a:lnTo>
                  <a:lnTo>
                    <a:pt x="70338" y="3028691"/>
                  </a:lnTo>
                  <a:lnTo>
                    <a:pt x="33100" y="3012141"/>
                  </a:lnTo>
                  <a:lnTo>
                    <a:pt x="16550" y="2999728"/>
                  </a:lnTo>
                  <a:lnTo>
                    <a:pt x="0" y="2974903"/>
                  </a:lnTo>
                  <a:lnTo>
                    <a:pt x="0" y="2941803"/>
                  </a:lnTo>
                  <a:lnTo>
                    <a:pt x="8275" y="2916977"/>
                  </a:lnTo>
                  <a:lnTo>
                    <a:pt x="33100" y="2888014"/>
                  </a:lnTo>
                  <a:lnTo>
                    <a:pt x="124126" y="2842501"/>
                  </a:lnTo>
                  <a:lnTo>
                    <a:pt x="231703" y="2788713"/>
                  </a:lnTo>
                  <a:lnTo>
                    <a:pt x="711659" y="2900427"/>
                  </a:lnTo>
                  <a:lnTo>
                    <a:pt x="790273" y="2904565"/>
                  </a:lnTo>
                  <a:lnTo>
                    <a:pt x="1369531" y="2896289"/>
                  </a:lnTo>
                  <a:lnTo>
                    <a:pt x="2283931" y="2879739"/>
                  </a:lnTo>
                  <a:lnTo>
                    <a:pt x="3127993" y="2871464"/>
                  </a:lnTo>
                  <a:lnTo>
                    <a:pt x="3682425" y="2863189"/>
                  </a:lnTo>
                  <a:lnTo>
                    <a:pt x="4100318" y="2859051"/>
                  </a:lnTo>
                  <a:lnTo>
                    <a:pt x="4158244" y="2854914"/>
                  </a:lnTo>
                  <a:lnTo>
                    <a:pt x="4203757" y="2842501"/>
                  </a:lnTo>
                  <a:lnTo>
                    <a:pt x="4228583" y="2821813"/>
                  </a:lnTo>
                  <a:lnTo>
                    <a:pt x="4257545" y="2784575"/>
                  </a:lnTo>
                  <a:lnTo>
                    <a:pt x="4269958" y="2743200"/>
                  </a:lnTo>
                  <a:lnTo>
                    <a:pt x="4269958" y="2660449"/>
                  </a:lnTo>
                  <a:lnTo>
                    <a:pt x="4232720" y="2416333"/>
                  </a:lnTo>
                  <a:lnTo>
                    <a:pt x="4170657" y="1899138"/>
                  </a:lnTo>
                  <a:lnTo>
                    <a:pt x="4096181" y="1228854"/>
                  </a:lnTo>
                  <a:lnTo>
                    <a:pt x="4058943" y="699247"/>
                  </a:lnTo>
                  <a:lnTo>
                    <a:pt x="4038255" y="314454"/>
                  </a:lnTo>
                  <a:cubicBezTo>
                    <a:pt x="4039634" y="244116"/>
                    <a:pt x="4041014" y="173777"/>
                    <a:pt x="4042393" y="103439"/>
                  </a:cubicBezTo>
                  <a:lnTo>
                    <a:pt x="4216170" y="0"/>
                  </a:lnTo>
                  <a:lnTo>
                    <a:pt x="4224445" y="297904"/>
                  </a:lnTo>
                  <a:lnTo>
                    <a:pt x="4236858" y="587533"/>
                  </a:lnTo>
                  <a:lnTo>
                    <a:pt x="4261683" y="877162"/>
                  </a:lnTo>
                  <a:lnTo>
                    <a:pt x="4303059" y="1328156"/>
                  </a:lnTo>
                  <a:lnTo>
                    <a:pt x="4344434" y="1692261"/>
                  </a:lnTo>
                  <a:lnTo>
                    <a:pt x="4381672" y="2014990"/>
                  </a:lnTo>
                  <a:lnTo>
                    <a:pt x="4414773" y="2292206"/>
                  </a:lnTo>
                  <a:lnTo>
                    <a:pt x="4460286" y="2681137"/>
                  </a:lnTo>
                  <a:lnTo>
                    <a:pt x="4480974" y="2730787"/>
                  </a:lnTo>
                  <a:lnTo>
                    <a:pt x="4514074" y="2796988"/>
                  </a:lnTo>
                  <a:lnTo>
                    <a:pt x="4518212" y="2821813"/>
                  </a:lnTo>
                  <a:lnTo>
                    <a:pt x="4505799" y="2875602"/>
                  </a:lnTo>
                  <a:lnTo>
                    <a:pt x="4435460" y="3003866"/>
                  </a:lnTo>
                  <a:lnTo>
                    <a:pt x="4365122" y="3115580"/>
                  </a:lnTo>
                  <a:lnTo>
                    <a:pt x="4323746" y="3165231"/>
                  </a:lnTo>
                  <a:lnTo>
                    <a:pt x="4282371" y="3202469"/>
                  </a:lnTo>
                  <a:lnTo>
                    <a:pt x="4240995" y="3223156"/>
                  </a:lnTo>
                  <a:lnTo>
                    <a:pt x="4216170" y="3223156"/>
                  </a:lnTo>
                  <a:lnTo>
                    <a:pt x="4174794" y="3210744"/>
                  </a:lnTo>
                  <a:lnTo>
                    <a:pt x="4145831" y="3190056"/>
                  </a:lnTo>
                  <a:lnTo>
                    <a:pt x="4092043" y="3148680"/>
                  </a:lnTo>
                  <a:lnTo>
                    <a:pt x="4038255" y="3132130"/>
                  </a:lnTo>
                  <a:lnTo>
                    <a:pt x="3876890" y="3119718"/>
                  </a:lnTo>
                  <a:lnTo>
                    <a:pt x="3570711" y="3103167"/>
                  </a:lnTo>
                  <a:lnTo>
                    <a:pt x="3198331" y="3103167"/>
                  </a:lnTo>
                  <a:lnTo>
                    <a:pt x="2685274" y="3115580"/>
                  </a:lnTo>
                  <a:lnTo>
                    <a:pt x="1874313" y="3127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D5DEAFD-EE58-ED41-B0A8-98B6AADA3541}"/>
                </a:ext>
              </a:extLst>
            </p:cNvPr>
            <p:cNvSpPr/>
            <p:nvPr/>
          </p:nvSpPr>
          <p:spPr>
            <a:xfrm>
              <a:off x="5753100" y="5373688"/>
              <a:ext cx="676275" cy="593725"/>
            </a:xfrm>
            <a:custGeom>
              <a:avLst/>
              <a:gdLst>
                <a:gd name="connsiteX0" fmla="*/ 292894 w 676275"/>
                <a:gd name="connsiteY0" fmla="*/ 100013 h 592932"/>
                <a:gd name="connsiteX1" fmla="*/ 476250 w 676275"/>
                <a:gd name="connsiteY1" fmla="*/ 147638 h 592932"/>
                <a:gd name="connsiteX2" fmla="*/ 521494 w 676275"/>
                <a:gd name="connsiteY2" fmla="*/ 152400 h 592932"/>
                <a:gd name="connsiteX3" fmla="*/ 561975 w 676275"/>
                <a:gd name="connsiteY3" fmla="*/ 152400 h 592932"/>
                <a:gd name="connsiteX4" fmla="*/ 600075 w 676275"/>
                <a:gd name="connsiteY4" fmla="*/ 140494 h 592932"/>
                <a:gd name="connsiteX5" fmla="*/ 621506 w 676275"/>
                <a:gd name="connsiteY5" fmla="*/ 114300 h 592932"/>
                <a:gd name="connsiteX6" fmla="*/ 676275 w 676275"/>
                <a:gd name="connsiteY6" fmla="*/ 14288 h 592932"/>
                <a:gd name="connsiteX7" fmla="*/ 588169 w 676275"/>
                <a:gd name="connsiteY7" fmla="*/ 592932 h 592932"/>
                <a:gd name="connsiteX8" fmla="*/ 528638 w 676275"/>
                <a:gd name="connsiteY8" fmla="*/ 545307 h 592932"/>
                <a:gd name="connsiteX9" fmla="*/ 483394 w 676275"/>
                <a:gd name="connsiteY9" fmla="*/ 481013 h 592932"/>
                <a:gd name="connsiteX10" fmla="*/ 445294 w 676275"/>
                <a:gd name="connsiteY10" fmla="*/ 433388 h 592932"/>
                <a:gd name="connsiteX11" fmla="*/ 378619 w 676275"/>
                <a:gd name="connsiteY11" fmla="*/ 361950 h 592932"/>
                <a:gd name="connsiteX12" fmla="*/ 307181 w 676275"/>
                <a:gd name="connsiteY12" fmla="*/ 290513 h 592932"/>
                <a:gd name="connsiteX13" fmla="*/ 221456 w 676275"/>
                <a:gd name="connsiteY13" fmla="*/ 214313 h 592932"/>
                <a:gd name="connsiteX14" fmla="*/ 138113 w 676275"/>
                <a:gd name="connsiteY14" fmla="*/ 145257 h 592932"/>
                <a:gd name="connsiteX15" fmla="*/ 40481 w 676275"/>
                <a:gd name="connsiteY15" fmla="*/ 69057 h 592932"/>
                <a:gd name="connsiteX16" fmla="*/ 14288 w 676275"/>
                <a:gd name="connsiteY16" fmla="*/ 45244 h 592932"/>
                <a:gd name="connsiteX17" fmla="*/ 4763 w 676275"/>
                <a:gd name="connsiteY17" fmla="*/ 33338 h 592932"/>
                <a:gd name="connsiteX18" fmla="*/ 0 w 676275"/>
                <a:gd name="connsiteY18" fmla="*/ 16669 h 592932"/>
                <a:gd name="connsiteX19" fmla="*/ 7144 w 676275"/>
                <a:gd name="connsiteY19" fmla="*/ 4763 h 592932"/>
                <a:gd name="connsiteX20" fmla="*/ 30956 w 676275"/>
                <a:gd name="connsiteY20" fmla="*/ 0 h 592932"/>
                <a:gd name="connsiteX21" fmla="*/ 135731 w 676275"/>
                <a:gd name="connsiteY21" fmla="*/ 40482 h 592932"/>
                <a:gd name="connsiteX22" fmla="*/ 292894 w 676275"/>
                <a:gd name="connsiteY22" fmla="*/ 100013 h 59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6275" h="592932">
                  <a:moveTo>
                    <a:pt x="292894" y="100013"/>
                  </a:moveTo>
                  <a:lnTo>
                    <a:pt x="476250" y="147638"/>
                  </a:lnTo>
                  <a:lnTo>
                    <a:pt x="521494" y="152400"/>
                  </a:lnTo>
                  <a:lnTo>
                    <a:pt x="561975" y="152400"/>
                  </a:lnTo>
                  <a:lnTo>
                    <a:pt x="600075" y="140494"/>
                  </a:lnTo>
                  <a:lnTo>
                    <a:pt x="621506" y="114300"/>
                  </a:lnTo>
                  <a:lnTo>
                    <a:pt x="676275" y="14288"/>
                  </a:lnTo>
                  <a:lnTo>
                    <a:pt x="588169" y="592932"/>
                  </a:lnTo>
                  <a:lnTo>
                    <a:pt x="528638" y="545307"/>
                  </a:lnTo>
                  <a:lnTo>
                    <a:pt x="483394" y="481013"/>
                  </a:lnTo>
                  <a:lnTo>
                    <a:pt x="445294" y="433388"/>
                  </a:lnTo>
                  <a:lnTo>
                    <a:pt x="378619" y="361950"/>
                  </a:lnTo>
                  <a:lnTo>
                    <a:pt x="307181" y="290513"/>
                  </a:lnTo>
                  <a:lnTo>
                    <a:pt x="221456" y="214313"/>
                  </a:lnTo>
                  <a:lnTo>
                    <a:pt x="138113" y="145257"/>
                  </a:lnTo>
                  <a:lnTo>
                    <a:pt x="40481" y="69057"/>
                  </a:lnTo>
                  <a:lnTo>
                    <a:pt x="14288" y="45244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30956" y="0"/>
                  </a:lnTo>
                  <a:lnTo>
                    <a:pt x="135731" y="40482"/>
                  </a:lnTo>
                  <a:lnTo>
                    <a:pt x="2928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99440A8-5618-0745-8547-DEF7E10BC73A}"/>
                </a:ext>
              </a:extLst>
            </p:cNvPr>
            <p:cNvSpPr/>
            <p:nvPr/>
          </p:nvSpPr>
          <p:spPr>
            <a:xfrm>
              <a:off x="4632325" y="2087563"/>
              <a:ext cx="514350" cy="1508125"/>
            </a:xfrm>
            <a:custGeom>
              <a:avLst/>
              <a:gdLst>
                <a:gd name="connsiteX0" fmla="*/ 204788 w 514350"/>
                <a:gd name="connsiteY0" fmla="*/ 997744 h 1507332"/>
                <a:gd name="connsiteX1" fmla="*/ 204788 w 514350"/>
                <a:gd name="connsiteY1" fmla="*/ 385763 h 1507332"/>
                <a:gd name="connsiteX2" fmla="*/ 197644 w 514350"/>
                <a:gd name="connsiteY2" fmla="*/ 316707 h 1507332"/>
                <a:gd name="connsiteX3" fmla="*/ 190500 w 514350"/>
                <a:gd name="connsiteY3" fmla="*/ 276225 h 1507332"/>
                <a:gd name="connsiteX4" fmla="*/ 180975 w 514350"/>
                <a:gd name="connsiteY4" fmla="*/ 238125 h 1507332"/>
                <a:gd name="connsiteX5" fmla="*/ 164307 w 514350"/>
                <a:gd name="connsiteY5" fmla="*/ 197644 h 1507332"/>
                <a:gd name="connsiteX6" fmla="*/ 150019 w 514350"/>
                <a:gd name="connsiteY6" fmla="*/ 169069 h 1507332"/>
                <a:gd name="connsiteX7" fmla="*/ 130969 w 514350"/>
                <a:gd name="connsiteY7" fmla="*/ 145257 h 1507332"/>
                <a:gd name="connsiteX8" fmla="*/ 109538 w 514350"/>
                <a:gd name="connsiteY8" fmla="*/ 123825 h 1507332"/>
                <a:gd name="connsiteX9" fmla="*/ 85725 w 514350"/>
                <a:gd name="connsiteY9" fmla="*/ 104775 h 1507332"/>
                <a:gd name="connsiteX10" fmla="*/ 69057 w 514350"/>
                <a:gd name="connsiteY10" fmla="*/ 92869 h 1507332"/>
                <a:gd name="connsiteX11" fmla="*/ 35719 w 514350"/>
                <a:gd name="connsiteY11" fmla="*/ 76200 h 1507332"/>
                <a:gd name="connsiteX12" fmla="*/ 11907 w 514350"/>
                <a:gd name="connsiteY12" fmla="*/ 59532 h 1507332"/>
                <a:gd name="connsiteX13" fmla="*/ 0 w 514350"/>
                <a:gd name="connsiteY13" fmla="*/ 40482 h 1507332"/>
                <a:gd name="connsiteX14" fmla="*/ 0 w 514350"/>
                <a:gd name="connsiteY14" fmla="*/ 23813 h 1507332"/>
                <a:gd name="connsiteX15" fmla="*/ 4763 w 514350"/>
                <a:gd name="connsiteY15" fmla="*/ 7144 h 1507332"/>
                <a:gd name="connsiteX16" fmla="*/ 23813 w 514350"/>
                <a:gd name="connsiteY16" fmla="*/ 0 h 1507332"/>
                <a:gd name="connsiteX17" fmla="*/ 85725 w 514350"/>
                <a:gd name="connsiteY17" fmla="*/ 0 h 1507332"/>
                <a:gd name="connsiteX18" fmla="*/ 159544 w 514350"/>
                <a:gd name="connsiteY18" fmla="*/ 7144 h 1507332"/>
                <a:gd name="connsiteX19" fmla="*/ 216694 w 514350"/>
                <a:gd name="connsiteY19" fmla="*/ 16669 h 1507332"/>
                <a:gd name="connsiteX20" fmla="*/ 261938 w 514350"/>
                <a:gd name="connsiteY20" fmla="*/ 26194 h 1507332"/>
                <a:gd name="connsiteX21" fmla="*/ 309563 w 514350"/>
                <a:gd name="connsiteY21" fmla="*/ 42863 h 1507332"/>
                <a:gd name="connsiteX22" fmla="*/ 364332 w 514350"/>
                <a:gd name="connsiteY22" fmla="*/ 71438 h 1507332"/>
                <a:gd name="connsiteX23" fmla="*/ 416719 w 514350"/>
                <a:gd name="connsiteY23" fmla="*/ 104775 h 1507332"/>
                <a:gd name="connsiteX24" fmla="*/ 447675 w 514350"/>
                <a:gd name="connsiteY24" fmla="*/ 128588 h 1507332"/>
                <a:gd name="connsiteX25" fmla="*/ 476250 w 514350"/>
                <a:gd name="connsiteY25" fmla="*/ 154782 h 1507332"/>
                <a:gd name="connsiteX26" fmla="*/ 497682 w 514350"/>
                <a:gd name="connsiteY26" fmla="*/ 180975 h 1507332"/>
                <a:gd name="connsiteX27" fmla="*/ 511969 w 514350"/>
                <a:gd name="connsiteY27" fmla="*/ 214313 h 1507332"/>
                <a:gd name="connsiteX28" fmla="*/ 514350 w 514350"/>
                <a:gd name="connsiteY28" fmla="*/ 238125 h 1507332"/>
                <a:gd name="connsiteX29" fmla="*/ 509588 w 514350"/>
                <a:gd name="connsiteY29" fmla="*/ 278607 h 1507332"/>
                <a:gd name="connsiteX30" fmla="*/ 495300 w 514350"/>
                <a:gd name="connsiteY30" fmla="*/ 314325 h 1507332"/>
                <a:gd name="connsiteX31" fmla="*/ 481013 w 514350"/>
                <a:gd name="connsiteY31" fmla="*/ 345282 h 1507332"/>
                <a:gd name="connsiteX32" fmla="*/ 473869 w 514350"/>
                <a:gd name="connsiteY32" fmla="*/ 428625 h 1507332"/>
                <a:gd name="connsiteX33" fmla="*/ 471488 w 514350"/>
                <a:gd name="connsiteY33" fmla="*/ 647700 h 1507332"/>
                <a:gd name="connsiteX34" fmla="*/ 466725 w 514350"/>
                <a:gd name="connsiteY34" fmla="*/ 847725 h 1507332"/>
                <a:gd name="connsiteX35" fmla="*/ 457200 w 514350"/>
                <a:gd name="connsiteY35" fmla="*/ 1140619 h 1507332"/>
                <a:gd name="connsiteX36" fmla="*/ 440532 w 514350"/>
                <a:gd name="connsiteY36" fmla="*/ 1457325 h 1507332"/>
                <a:gd name="connsiteX37" fmla="*/ 197644 w 514350"/>
                <a:gd name="connsiteY37" fmla="*/ 1507332 h 1507332"/>
                <a:gd name="connsiteX38" fmla="*/ 204788 w 514350"/>
                <a:gd name="connsiteY38" fmla="*/ 997744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1507332">
                  <a:moveTo>
                    <a:pt x="204788" y="997744"/>
                  </a:moveTo>
                  <a:lnTo>
                    <a:pt x="204788" y="385763"/>
                  </a:lnTo>
                  <a:lnTo>
                    <a:pt x="197644" y="316707"/>
                  </a:lnTo>
                  <a:lnTo>
                    <a:pt x="190500" y="276225"/>
                  </a:lnTo>
                  <a:lnTo>
                    <a:pt x="180975" y="238125"/>
                  </a:lnTo>
                  <a:lnTo>
                    <a:pt x="164307" y="197644"/>
                  </a:lnTo>
                  <a:lnTo>
                    <a:pt x="150019" y="169069"/>
                  </a:lnTo>
                  <a:lnTo>
                    <a:pt x="130969" y="145257"/>
                  </a:lnTo>
                  <a:lnTo>
                    <a:pt x="109538" y="123825"/>
                  </a:lnTo>
                  <a:lnTo>
                    <a:pt x="85725" y="104775"/>
                  </a:lnTo>
                  <a:lnTo>
                    <a:pt x="69057" y="92869"/>
                  </a:lnTo>
                  <a:lnTo>
                    <a:pt x="35719" y="76200"/>
                  </a:lnTo>
                  <a:lnTo>
                    <a:pt x="11907" y="59532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5725" y="0"/>
                  </a:lnTo>
                  <a:lnTo>
                    <a:pt x="159544" y="7144"/>
                  </a:lnTo>
                  <a:lnTo>
                    <a:pt x="216694" y="16669"/>
                  </a:lnTo>
                  <a:lnTo>
                    <a:pt x="261938" y="26194"/>
                  </a:lnTo>
                  <a:lnTo>
                    <a:pt x="309563" y="42863"/>
                  </a:lnTo>
                  <a:lnTo>
                    <a:pt x="364332" y="71438"/>
                  </a:lnTo>
                  <a:lnTo>
                    <a:pt x="416719" y="104775"/>
                  </a:lnTo>
                  <a:lnTo>
                    <a:pt x="447675" y="128588"/>
                  </a:lnTo>
                  <a:lnTo>
                    <a:pt x="476250" y="154782"/>
                  </a:lnTo>
                  <a:lnTo>
                    <a:pt x="497682" y="180975"/>
                  </a:lnTo>
                  <a:lnTo>
                    <a:pt x="511969" y="214313"/>
                  </a:lnTo>
                  <a:lnTo>
                    <a:pt x="514350" y="238125"/>
                  </a:lnTo>
                  <a:lnTo>
                    <a:pt x="509588" y="278607"/>
                  </a:lnTo>
                  <a:lnTo>
                    <a:pt x="495300" y="314325"/>
                  </a:lnTo>
                  <a:lnTo>
                    <a:pt x="481013" y="345282"/>
                  </a:lnTo>
                  <a:lnTo>
                    <a:pt x="473869" y="428625"/>
                  </a:lnTo>
                  <a:cubicBezTo>
                    <a:pt x="473075" y="501650"/>
                    <a:pt x="472282" y="574675"/>
                    <a:pt x="471488" y="647700"/>
                  </a:cubicBezTo>
                  <a:lnTo>
                    <a:pt x="466725" y="847725"/>
                  </a:lnTo>
                  <a:lnTo>
                    <a:pt x="457200" y="1140619"/>
                  </a:lnTo>
                  <a:lnTo>
                    <a:pt x="440532" y="1457325"/>
                  </a:lnTo>
                  <a:lnTo>
                    <a:pt x="197644" y="1507332"/>
                  </a:lnTo>
                  <a:cubicBezTo>
                    <a:pt x="200025" y="1337469"/>
                    <a:pt x="202407" y="1167607"/>
                    <a:pt x="204788" y="9977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3FAC0E0-6392-144D-906F-7DCD59E5F6A7}"/>
                </a:ext>
              </a:extLst>
            </p:cNvPr>
            <p:cNvSpPr/>
            <p:nvPr/>
          </p:nvSpPr>
          <p:spPr>
            <a:xfrm>
              <a:off x="3814763" y="3360738"/>
              <a:ext cx="2343150" cy="439737"/>
            </a:xfrm>
            <a:custGeom>
              <a:avLst/>
              <a:gdLst>
                <a:gd name="connsiteX0" fmla="*/ 1383506 w 2343150"/>
                <a:gd name="connsiteY0" fmla="*/ 266700 h 440531"/>
                <a:gd name="connsiteX1" fmla="*/ 997743 w 2343150"/>
                <a:gd name="connsiteY1" fmla="*/ 321469 h 440531"/>
                <a:gd name="connsiteX2" fmla="*/ 783431 w 2343150"/>
                <a:gd name="connsiteY2" fmla="*/ 357187 h 440531"/>
                <a:gd name="connsiteX3" fmla="*/ 595312 w 2343150"/>
                <a:gd name="connsiteY3" fmla="*/ 395287 h 440531"/>
                <a:gd name="connsiteX4" fmla="*/ 492918 w 2343150"/>
                <a:gd name="connsiteY4" fmla="*/ 423862 h 440531"/>
                <a:gd name="connsiteX5" fmla="*/ 447675 w 2343150"/>
                <a:gd name="connsiteY5" fmla="*/ 435769 h 440531"/>
                <a:gd name="connsiteX6" fmla="*/ 416718 w 2343150"/>
                <a:gd name="connsiteY6" fmla="*/ 438150 h 440531"/>
                <a:gd name="connsiteX7" fmla="*/ 381000 w 2343150"/>
                <a:gd name="connsiteY7" fmla="*/ 440531 h 440531"/>
                <a:gd name="connsiteX8" fmla="*/ 333375 w 2343150"/>
                <a:gd name="connsiteY8" fmla="*/ 433387 h 440531"/>
                <a:gd name="connsiteX9" fmla="*/ 288131 w 2343150"/>
                <a:gd name="connsiteY9" fmla="*/ 419100 h 440531"/>
                <a:gd name="connsiteX10" fmla="*/ 240506 w 2343150"/>
                <a:gd name="connsiteY10" fmla="*/ 397669 h 440531"/>
                <a:gd name="connsiteX11" fmla="*/ 190500 w 2343150"/>
                <a:gd name="connsiteY11" fmla="*/ 364331 h 440531"/>
                <a:gd name="connsiteX12" fmla="*/ 135731 w 2343150"/>
                <a:gd name="connsiteY12" fmla="*/ 316706 h 440531"/>
                <a:gd name="connsiteX13" fmla="*/ 69056 w 2343150"/>
                <a:gd name="connsiteY13" fmla="*/ 252412 h 440531"/>
                <a:gd name="connsiteX14" fmla="*/ 28575 w 2343150"/>
                <a:gd name="connsiteY14" fmla="*/ 204787 h 440531"/>
                <a:gd name="connsiteX15" fmla="*/ 7143 w 2343150"/>
                <a:gd name="connsiteY15" fmla="*/ 171450 h 440531"/>
                <a:gd name="connsiteX16" fmla="*/ 0 w 2343150"/>
                <a:gd name="connsiteY16" fmla="*/ 154781 h 440531"/>
                <a:gd name="connsiteX17" fmla="*/ 0 w 2343150"/>
                <a:gd name="connsiteY17" fmla="*/ 140494 h 440531"/>
                <a:gd name="connsiteX18" fmla="*/ 2381 w 2343150"/>
                <a:gd name="connsiteY18" fmla="*/ 126206 h 440531"/>
                <a:gd name="connsiteX19" fmla="*/ 14287 w 2343150"/>
                <a:gd name="connsiteY19" fmla="*/ 116681 h 440531"/>
                <a:gd name="connsiteX20" fmla="*/ 35718 w 2343150"/>
                <a:gd name="connsiteY20" fmla="*/ 121444 h 440531"/>
                <a:gd name="connsiteX21" fmla="*/ 61912 w 2343150"/>
                <a:gd name="connsiteY21" fmla="*/ 138112 h 440531"/>
                <a:gd name="connsiteX22" fmla="*/ 95250 w 2343150"/>
                <a:gd name="connsiteY22" fmla="*/ 161925 h 440531"/>
                <a:gd name="connsiteX23" fmla="*/ 138112 w 2343150"/>
                <a:gd name="connsiteY23" fmla="*/ 185737 h 440531"/>
                <a:gd name="connsiteX24" fmla="*/ 188118 w 2343150"/>
                <a:gd name="connsiteY24" fmla="*/ 209550 h 440531"/>
                <a:gd name="connsiteX25" fmla="*/ 226218 w 2343150"/>
                <a:gd name="connsiteY25" fmla="*/ 221456 h 440531"/>
                <a:gd name="connsiteX26" fmla="*/ 269081 w 2343150"/>
                <a:gd name="connsiteY26" fmla="*/ 230981 h 440531"/>
                <a:gd name="connsiteX27" fmla="*/ 321468 w 2343150"/>
                <a:gd name="connsiteY27" fmla="*/ 235744 h 440531"/>
                <a:gd name="connsiteX28" fmla="*/ 371475 w 2343150"/>
                <a:gd name="connsiteY28" fmla="*/ 238125 h 440531"/>
                <a:gd name="connsiteX29" fmla="*/ 428625 w 2343150"/>
                <a:gd name="connsiteY29" fmla="*/ 228600 h 440531"/>
                <a:gd name="connsiteX30" fmla="*/ 650081 w 2343150"/>
                <a:gd name="connsiteY30" fmla="*/ 197644 h 440531"/>
                <a:gd name="connsiteX31" fmla="*/ 1026318 w 2343150"/>
                <a:gd name="connsiteY31" fmla="*/ 135731 h 440531"/>
                <a:gd name="connsiteX32" fmla="*/ 1252537 w 2343150"/>
                <a:gd name="connsiteY32" fmla="*/ 95250 h 440531"/>
                <a:gd name="connsiteX33" fmla="*/ 1562100 w 2343150"/>
                <a:gd name="connsiteY33" fmla="*/ 54769 h 440531"/>
                <a:gd name="connsiteX34" fmla="*/ 1874043 w 2343150"/>
                <a:gd name="connsiteY34" fmla="*/ 23812 h 440531"/>
                <a:gd name="connsiteX35" fmla="*/ 1921668 w 2343150"/>
                <a:gd name="connsiteY35" fmla="*/ 9525 h 440531"/>
                <a:gd name="connsiteX36" fmla="*/ 1964531 w 2343150"/>
                <a:gd name="connsiteY36" fmla="*/ 0 h 440531"/>
                <a:gd name="connsiteX37" fmla="*/ 2012156 w 2343150"/>
                <a:gd name="connsiteY37" fmla="*/ 0 h 440531"/>
                <a:gd name="connsiteX38" fmla="*/ 2069306 w 2343150"/>
                <a:gd name="connsiteY38" fmla="*/ 11906 h 440531"/>
                <a:gd name="connsiteX39" fmla="*/ 2135981 w 2343150"/>
                <a:gd name="connsiteY39" fmla="*/ 35719 h 440531"/>
                <a:gd name="connsiteX40" fmla="*/ 2205037 w 2343150"/>
                <a:gd name="connsiteY40" fmla="*/ 69056 h 440531"/>
                <a:gd name="connsiteX41" fmla="*/ 2264568 w 2343150"/>
                <a:gd name="connsiteY41" fmla="*/ 102394 h 440531"/>
                <a:gd name="connsiteX42" fmla="*/ 2314575 w 2343150"/>
                <a:gd name="connsiteY42" fmla="*/ 138112 h 440531"/>
                <a:gd name="connsiteX43" fmla="*/ 2324100 w 2343150"/>
                <a:gd name="connsiteY43" fmla="*/ 147637 h 440531"/>
                <a:gd name="connsiteX44" fmla="*/ 2333625 w 2343150"/>
                <a:gd name="connsiteY44" fmla="*/ 161925 h 440531"/>
                <a:gd name="connsiteX45" fmla="*/ 2343150 w 2343150"/>
                <a:gd name="connsiteY45" fmla="*/ 195262 h 440531"/>
                <a:gd name="connsiteX46" fmla="*/ 2338387 w 2343150"/>
                <a:gd name="connsiteY46" fmla="*/ 219075 h 440531"/>
                <a:gd name="connsiteX47" fmla="*/ 2319337 w 2343150"/>
                <a:gd name="connsiteY47" fmla="*/ 235744 h 440531"/>
                <a:gd name="connsiteX48" fmla="*/ 2281237 w 2343150"/>
                <a:gd name="connsiteY48" fmla="*/ 245269 h 440531"/>
                <a:gd name="connsiteX49" fmla="*/ 2238375 w 2343150"/>
                <a:gd name="connsiteY49" fmla="*/ 250031 h 440531"/>
                <a:gd name="connsiteX50" fmla="*/ 2069306 w 2343150"/>
                <a:gd name="connsiteY50" fmla="*/ 240506 h 440531"/>
                <a:gd name="connsiteX51" fmla="*/ 1924050 w 2343150"/>
                <a:gd name="connsiteY51" fmla="*/ 233362 h 440531"/>
                <a:gd name="connsiteX52" fmla="*/ 1745456 w 2343150"/>
                <a:gd name="connsiteY52" fmla="*/ 235744 h 440531"/>
                <a:gd name="connsiteX53" fmla="*/ 1576387 w 2343150"/>
                <a:gd name="connsiteY53" fmla="*/ 245269 h 440531"/>
                <a:gd name="connsiteX54" fmla="*/ 1383506 w 2343150"/>
                <a:gd name="connsiteY54" fmla="*/ 266700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43150" h="440531">
                  <a:moveTo>
                    <a:pt x="1383506" y="266700"/>
                  </a:moveTo>
                  <a:lnTo>
                    <a:pt x="997743" y="321469"/>
                  </a:lnTo>
                  <a:lnTo>
                    <a:pt x="783431" y="357187"/>
                  </a:lnTo>
                  <a:lnTo>
                    <a:pt x="595312" y="395287"/>
                  </a:lnTo>
                  <a:lnTo>
                    <a:pt x="492918" y="423862"/>
                  </a:lnTo>
                  <a:lnTo>
                    <a:pt x="447675" y="435769"/>
                  </a:lnTo>
                  <a:lnTo>
                    <a:pt x="416718" y="438150"/>
                  </a:lnTo>
                  <a:lnTo>
                    <a:pt x="381000" y="440531"/>
                  </a:lnTo>
                  <a:lnTo>
                    <a:pt x="333375" y="433387"/>
                  </a:lnTo>
                  <a:lnTo>
                    <a:pt x="288131" y="419100"/>
                  </a:lnTo>
                  <a:lnTo>
                    <a:pt x="240506" y="397669"/>
                  </a:lnTo>
                  <a:lnTo>
                    <a:pt x="190500" y="364331"/>
                  </a:lnTo>
                  <a:lnTo>
                    <a:pt x="135731" y="316706"/>
                  </a:lnTo>
                  <a:lnTo>
                    <a:pt x="69056" y="252412"/>
                  </a:lnTo>
                  <a:lnTo>
                    <a:pt x="28575" y="204787"/>
                  </a:lnTo>
                  <a:lnTo>
                    <a:pt x="7143" y="171450"/>
                  </a:lnTo>
                  <a:lnTo>
                    <a:pt x="0" y="154781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5718" y="121444"/>
                  </a:lnTo>
                  <a:lnTo>
                    <a:pt x="61912" y="138112"/>
                  </a:lnTo>
                  <a:lnTo>
                    <a:pt x="95250" y="161925"/>
                  </a:lnTo>
                  <a:lnTo>
                    <a:pt x="138112" y="185737"/>
                  </a:lnTo>
                  <a:lnTo>
                    <a:pt x="188118" y="209550"/>
                  </a:lnTo>
                  <a:lnTo>
                    <a:pt x="226218" y="221456"/>
                  </a:lnTo>
                  <a:lnTo>
                    <a:pt x="269081" y="230981"/>
                  </a:lnTo>
                  <a:lnTo>
                    <a:pt x="321468" y="235744"/>
                  </a:lnTo>
                  <a:lnTo>
                    <a:pt x="371475" y="238125"/>
                  </a:lnTo>
                  <a:lnTo>
                    <a:pt x="428625" y="228600"/>
                  </a:lnTo>
                  <a:lnTo>
                    <a:pt x="650081" y="197644"/>
                  </a:lnTo>
                  <a:lnTo>
                    <a:pt x="1026318" y="135731"/>
                  </a:lnTo>
                  <a:lnTo>
                    <a:pt x="1252537" y="95250"/>
                  </a:lnTo>
                  <a:lnTo>
                    <a:pt x="1562100" y="54769"/>
                  </a:lnTo>
                  <a:lnTo>
                    <a:pt x="1874043" y="23812"/>
                  </a:lnTo>
                  <a:lnTo>
                    <a:pt x="1921668" y="9525"/>
                  </a:lnTo>
                  <a:lnTo>
                    <a:pt x="1964531" y="0"/>
                  </a:lnTo>
                  <a:lnTo>
                    <a:pt x="2012156" y="0"/>
                  </a:lnTo>
                  <a:lnTo>
                    <a:pt x="2069306" y="11906"/>
                  </a:lnTo>
                  <a:lnTo>
                    <a:pt x="2135981" y="35719"/>
                  </a:lnTo>
                  <a:lnTo>
                    <a:pt x="2205037" y="69056"/>
                  </a:lnTo>
                  <a:lnTo>
                    <a:pt x="2264568" y="102394"/>
                  </a:lnTo>
                  <a:lnTo>
                    <a:pt x="2314575" y="138112"/>
                  </a:lnTo>
                  <a:lnTo>
                    <a:pt x="2324100" y="147637"/>
                  </a:lnTo>
                  <a:lnTo>
                    <a:pt x="2333625" y="161925"/>
                  </a:lnTo>
                  <a:lnTo>
                    <a:pt x="2343150" y="195262"/>
                  </a:lnTo>
                  <a:lnTo>
                    <a:pt x="2338387" y="219075"/>
                  </a:lnTo>
                  <a:lnTo>
                    <a:pt x="2319337" y="235744"/>
                  </a:lnTo>
                  <a:lnTo>
                    <a:pt x="2281237" y="245269"/>
                  </a:lnTo>
                  <a:lnTo>
                    <a:pt x="2238375" y="250031"/>
                  </a:lnTo>
                  <a:lnTo>
                    <a:pt x="2069306" y="240506"/>
                  </a:lnTo>
                  <a:lnTo>
                    <a:pt x="1924050" y="233362"/>
                  </a:lnTo>
                  <a:lnTo>
                    <a:pt x="1745456" y="235744"/>
                  </a:lnTo>
                  <a:lnTo>
                    <a:pt x="1576387" y="245269"/>
                  </a:lnTo>
                  <a:lnTo>
                    <a:pt x="13835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5F032EA-4C4C-7949-A205-7B4F180F4211}"/>
                </a:ext>
              </a:extLst>
            </p:cNvPr>
            <p:cNvSpPr/>
            <p:nvPr/>
          </p:nvSpPr>
          <p:spPr>
            <a:xfrm>
              <a:off x="4141788" y="4122738"/>
              <a:ext cx="1844675" cy="1087437"/>
            </a:xfrm>
            <a:custGeom>
              <a:avLst/>
              <a:gdLst>
                <a:gd name="connsiteX0" fmla="*/ 581025 w 1845469"/>
                <a:gd name="connsiteY0" fmla="*/ 316706 h 1088231"/>
                <a:gd name="connsiteX1" fmla="*/ 76200 w 1845469"/>
                <a:gd name="connsiteY1" fmla="*/ 411956 h 1088231"/>
                <a:gd name="connsiteX2" fmla="*/ 0 w 1845469"/>
                <a:gd name="connsiteY2" fmla="*/ 228600 h 1088231"/>
                <a:gd name="connsiteX3" fmla="*/ 376237 w 1845469"/>
                <a:gd name="connsiteY3" fmla="*/ 171450 h 1088231"/>
                <a:gd name="connsiteX4" fmla="*/ 866775 w 1845469"/>
                <a:gd name="connsiteY4" fmla="*/ 102394 h 1088231"/>
                <a:gd name="connsiteX5" fmla="*/ 1312069 w 1845469"/>
                <a:gd name="connsiteY5" fmla="*/ 45244 h 1088231"/>
                <a:gd name="connsiteX6" fmla="*/ 1347787 w 1845469"/>
                <a:gd name="connsiteY6" fmla="*/ 38100 h 1088231"/>
                <a:gd name="connsiteX7" fmla="*/ 1390650 w 1845469"/>
                <a:gd name="connsiteY7" fmla="*/ 19050 h 1088231"/>
                <a:gd name="connsiteX8" fmla="*/ 1428750 w 1845469"/>
                <a:gd name="connsiteY8" fmla="*/ 2381 h 1088231"/>
                <a:gd name="connsiteX9" fmla="*/ 1445419 w 1845469"/>
                <a:gd name="connsiteY9" fmla="*/ 0 h 1088231"/>
                <a:gd name="connsiteX10" fmla="*/ 1481137 w 1845469"/>
                <a:gd name="connsiteY10" fmla="*/ 9525 h 1088231"/>
                <a:gd name="connsiteX11" fmla="*/ 1545431 w 1845469"/>
                <a:gd name="connsiteY11" fmla="*/ 42862 h 1088231"/>
                <a:gd name="connsiteX12" fmla="*/ 1640681 w 1845469"/>
                <a:gd name="connsiteY12" fmla="*/ 104775 h 1088231"/>
                <a:gd name="connsiteX13" fmla="*/ 1752600 w 1845469"/>
                <a:gd name="connsiteY13" fmla="*/ 183356 h 1088231"/>
                <a:gd name="connsiteX14" fmla="*/ 1783556 w 1845469"/>
                <a:gd name="connsiteY14" fmla="*/ 204787 h 1088231"/>
                <a:gd name="connsiteX15" fmla="*/ 1807369 w 1845469"/>
                <a:gd name="connsiteY15" fmla="*/ 221456 h 1088231"/>
                <a:gd name="connsiteX16" fmla="*/ 1826419 w 1845469"/>
                <a:gd name="connsiteY16" fmla="*/ 247650 h 1088231"/>
                <a:gd name="connsiteX17" fmla="*/ 1838325 w 1845469"/>
                <a:gd name="connsiteY17" fmla="*/ 269081 h 1088231"/>
                <a:gd name="connsiteX18" fmla="*/ 1845469 w 1845469"/>
                <a:gd name="connsiteY18" fmla="*/ 290512 h 1088231"/>
                <a:gd name="connsiteX19" fmla="*/ 1840706 w 1845469"/>
                <a:gd name="connsiteY19" fmla="*/ 319087 h 1088231"/>
                <a:gd name="connsiteX20" fmla="*/ 1826419 w 1845469"/>
                <a:gd name="connsiteY20" fmla="*/ 342900 h 1088231"/>
                <a:gd name="connsiteX21" fmla="*/ 1802606 w 1845469"/>
                <a:gd name="connsiteY21" fmla="*/ 364331 h 1088231"/>
                <a:gd name="connsiteX22" fmla="*/ 1781175 w 1845469"/>
                <a:gd name="connsiteY22" fmla="*/ 381000 h 1088231"/>
                <a:gd name="connsiteX23" fmla="*/ 1769269 w 1845469"/>
                <a:gd name="connsiteY23" fmla="*/ 395287 h 1088231"/>
                <a:gd name="connsiteX24" fmla="*/ 1743075 w 1845469"/>
                <a:gd name="connsiteY24" fmla="*/ 459581 h 1088231"/>
                <a:gd name="connsiteX25" fmla="*/ 1669256 w 1845469"/>
                <a:gd name="connsiteY25" fmla="*/ 659606 h 1088231"/>
                <a:gd name="connsiteX26" fmla="*/ 1576387 w 1845469"/>
                <a:gd name="connsiteY26" fmla="*/ 904875 h 1088231"/>
                <a:gd name="connsiteX27" fmla="*/ 1538287 w 1845469"/>
                <a:gd name="connsiteY27" fmla="*/ 1004887 h 1088231"/>
                <a:gd name="connsiteX28" fmla="*/ 1528762 w 1845469"/>
                <a:gd name="connsiteY28" fmla="*/ 1038225 h 1088231"/>
                <a:gd name="connsiteX29" fmla="*/ 1514475 w 1845469"/>
                <a:gd name="connsiteY29" fmla="*/ 1064419 h 1088231"/>
                <a:gd name="connsiteX30" fmla="*/ 1500187 w 1845469"/>
                <a:gd name="connsiteY30" fmla="*/ 1078706 h 1088231"/>
                <a:gd name="connsiteX31" fmla="*/ 1483519 w 1845469"/>
                <a:gd name="connsiteY31" fmla="*/ 1085850 h 1088231"/>
                <a:gd name="connsiteX32" fmla="*/ 1459706 w 1845469"/>
                <a:gd name="connsiteY32" fmla="*/ 1088231 h 1088231"/>
                <a:gd name="connsiteX33" fmla="*/ 1438275 w 1845469"/>
                <a:gd name="connsiteY33" fmla="*/ 1083469 h 1088231"/>
                <a:gd name="connsiteX34" fmla="*/ 1412081 w 1845469"/>
                <a:gd name="connsiteY34" fmla="*/ 1076325 h 1088231"/>
                <a:gd name="connsiteX35" fmla="*/ 1371600 w 1845469"/>
                <a:gd name="connsiteY35" fmla="*/ 1042987 h 1088231"/>
                <a:gd name="connsiteX36" fmla="*/ 1390650 w 1845469"/>
                <a:gd name="connsiteY36" fmla="*/ 819150 h 1088231"/>
                <a:gd name="connsiteX37" fmla="*/ 1490662 w 1845469"/>
                <a:gd name="connsiteY37" fmla="*/ 366712 h 1088231"/>
                <a:gd name="connsiteX38" fmla="*/ 1500187 w 1845469"/>
                <a:gd name="connsiteY38" fmla="*/ 316706 h 1088231"/>
                <a:gd name="connsiteX39" fmla="*/ 1500187 w 1845469"/>
                <a:gd name="connsiteY39" fmla="*/ 302419 h 1088231"/>
                <a:gd name="connsiteX40" fmla="*/ 1493044 w 1845469"/>
                <a:gd name="connsiteY40" fmla="*/ 278606 h 1088231"/>
                <a:gd name="connsiteX41" fmla="*/ 1476375 w 1845469"/>
                <a:gd name="connsiteY41" fmla="*/ 259556 h 1088231"/>
                <a:gd name="connsiteX42" fmla="*/ 1445419 w 1845469"/>
                <a:gd name="connsiteY42" fmla="*/ 240506 h 1088231"/>
                <a:gd name="connsiteX43" fmla="*/ 1414462 w 1845469"/>
                <a:gd name="connsiteY43" fmla="*/ 226219 h 1088231"/>
                <a:gd name="connsiteX44" fmla="*/ 1383506 w 1845469"/>
                <a:gd name="connsiteY44" fmla="*/ 223837 h 1088231"/>
                <a:gd name="connsiteX45" fmla="*/ 1150144 w 1845469"/>
                <a:gd name="connsiteY45" fmla="*/ 240506 h 1088231"/>
                <a:gd name="connsiteX46" fmla="*/ 783431 w 1845469"/>
                <a:gd name="connsiteY46" fmla="*/ 283369 h 1088231"/>
                <a:gd name="connsiteX47" fmla="*/ 581025 w 1845469"/>
                <a:gd name="connsiteY47" fmla="*/ 316706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5469" h="1088231">
                  <a:moveTo>
                    <a:pt x="581025" y="316706"/>
                  </a:moveTo>
                  <a:lnTo>
                    <a:pt x="76200" y="411956"/>
                  </a:lnTo>
                  <a:lnTo>
                    <a:pt x="0" y="228600"/>
                  </a:lnTo>
                  <a:lnTo>
                    <a:pt x="376237" y="171450"/>
                  </a:lnTo>
                  <a:lnTo>
                    <a:pt x="866775" y="102394"/>
                  </a:lnTo>
                  <a:lnTo>
                    <a:pt x="1312069" y="45244"/>
                  </a:lnTo>
                  <a:lnTo>
                    <a:pt x="1347787" y="38100"/>
                  </a:lnTo>
                  <a:lnTo>
                    <a:pt x="1390650" y="19050"/>
                  </a:lnTo>
                  <a:lnTo>
                    <a:pt x="1428750" y="2381"/>
                  </a:lnTo>
                  <a:lnTo>
                    <a:pt x="1445419" y="0"/>
                  </a:lnTo>
                  <a:lnTo>
                    <a:pt x="1481137" y="9525"/>
                  </a:lnTo>
                  <a:lnTo>
                    <a:pt x="1545431" y="42862"/>
                  </a:lnTo>
                  <a:lnTo>
                    <a:pt x="1640681" y="104775"/>
                  </a:lnTo>
                  <a:lnTo>
                    <a:pt x="1752600" y="183356"/>
                  </a:lnTo>
                  <a:lnTo>
                    <a:pt x="1783556" y="204787"/>
                  </a:lnTo>
                  <a:lnTo>
                    <a:pt x="1807369" y="221456"/>
                  </a:lnTo>
                  <a:lnTo>
                    <a:pt x="1826419" y="247650"/>
                  </a:lnTo>
                  <a:lnTo>
                    <a:pt x="1838325" y="269081"/>
                  </a:lnTo>
                  <a:lnTo>
                    <a:pt x="1845469" y="290512"/>
                  </a:lnTo>
                  <a:lnTo>
                    <a:pt x="1840706" y="319087"/>
                  </a:lnTo>
                  <a:lnTo>
                    <a:pt x="1826419" y="342900"/>
                  </a:lnTo>
                  <a:lnTo>
                    <a:pt x="1802606" y="364331"/>
                  </a:lnTo>
                  <a:lnTo>
                    <a:pt x="1781175" y="381000"/>
                  </a:lnTo>
                  <a:cubicBezTo>
                    <a:pt x="1770949" y="393782"/>
                    <a:pt x="1775244" y="389312"/>
                    <a:pt x="1769269" y="395287"/>
                  </a:cubicBezTo>
                  <a:lnTo>
                    <a:pt x="1743075" y="459581"/>
                  </a:lnTo>
                  <a:lnTo>
                    <a:pt x="1669256" y="659606"/>
                  </a:lnTo>
                  <a:lnTo>
                    <a:pt x="1576387" y="904875"/>
                  </a:lnTo>
                  <a:lnTo>
                    <a:pt x="1538287" y="1004887"/>
                  </a:lnTo>
                  <a:lnTo>
                    <a:pt x="1528762" y="1038225"/>
                  </a:lnTo>
                  <a:lnTo>
                    <a:pt x="1514475" y="1064419"/>
                  </a:lnTo>
                  <a:lnTo>
                    <a:pt x="1500187" y="1078706"/>
                  </a:lnTo>
                  <a:lnTo>
                    <a:pt x="1483519" y="1085850"/>
                  </a:lnTo>
                  <a:lnTo>
                    <a:pt x="1459706" y="1088231"/>
                  </a:lnTo>
                  <a:lnTo>
                    <a:pt x="1438275" y="1083469"/>
                  </a:lnTo>
                  <a:lnTo>
                    <a:pt x="1412081" y="1076325"/>
                  </a:lnTo>
                  <a:lnTo>
                    <a:pt x="1371600" y="1042987"/>
                  </a:lnTo>
                  <a:lnTo>
                    <a:pt x="1390650" y="819150"/>
                  </a:lnTo>
                  <a:lnTo>
                    <a:pt x="1490662" y="366712"/>
                  </a:lnTo>
                  <a:lnTo>
                    <a:pt x="1500187" y="316706"/>
                  </a:lnTo>
                  <a:lnTo>
                    <a:pt x="1500187" y="302419"/>
                  </a:lnTo>
                  <a:lnTo>
                    <a:pt x="1493044" y="278606"/>
                  </a:lnTo>
                  <a:lnTo>
                    <a:pt x="1476375" y="259556"/>
                  </a:lnTo>
                  <a:lnTo>
                    <a:pt x="1445419" y="240506"/>
                  </a:lnTo>
                  <a:lnTo>
                    <a:pt x="1414462" y="226219"/>
                  </a:lnTo>
                  <a:lnTo>
                    <a:pt x="1383506" y="223837"/>
                  </a:lnTo>
                  <a:lnTo>
                    <a:pt x="1150144" y="240506"/>
                  </a:lnTo>
                  <a:lnTo>
                    <a:pt x="783431" y="283369"/>
                  </a:lnTo>
                  <a:lnTo>
                    <a:pt x="58102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43452F0-2A55-0D43-ACAD-7836342D793D}"/>
                </a:ext>
              </a:extLst>
            </p:cNvPr>
            <p:cNvSpPr/>
            <p:nvPr/>
          </p:nvSpPr>
          <p:spPr>
            <a:xfrm>
              <a:off x="4332288" y="4938713"/>
              <a:ext cx="1249362" cy="280987"/>
            </a:xfrm>
            <a:custGeom>
              <a:avLst/>
              <a:gdLst>
                <a:gd name="connsiteX0" fmla="*/ 483394 w 1250156"/>
                <a:gd name="connsiteY0" fmla="*/ 240506 h 280987"/>
                <a:gd name="connsiteX1" fmla="*/ 0 w 1250156"/>
                <a:gd name="connsiteY1" fmla="*/ 280987 h 280987"/>
                <a:gd name="connsiteX2" fmla="*/ 0 w 1250156"/>
                <a:gd name="connsiteY2" fmla="*/ 121443 h 280987"/>
                <a:gd name="connsiteX3" fmla="*/ 371475 w 1250156"/>
                <a:gd name="connsiteY3" fmla="*/ 85725 h 280987"/>
                <a:gd name="connsiteX4" fmla="*/ 645319 w 1250156"/>
                <a:gd name="connsiteY4" fmla="*/ 54768 h 280987"/>
                <a:gd name="connsiteX5" fmla="*/ 842962 w 1250156"/>
                <a:gd name="connsiteY5" fmla="*/ 28575 h 280987"/>
                <a:gd name="connsiteX6" fmla="*/ 1026319 w 1250156"/>
                <a:gd name="connsiteY6" fmla="*/ 4762 h 280987"/>
                <a:gd name="connsiteX7" fmla="*/ 1090612 w 1250156"/>
                <a:gd name="connsiteY7" fmla="*/ 0 h 280987"/>
                <a:gd name="connsiteX8" fmla="*/ 1133475 w 1250156"/>
                <a:gd name="connsiteY8" fmla="*/ 2381 h 280987"/>
                <a:gd name="connsiteX9" fmla="*/ 1169194 w 1250156"/>
                <a:gd name="connsiteY9" fmla="*/ 9525 h 280987"/>
                <a:gd name="connsiteX10" fmla="*/ 1235869 w 1250156"/>
                <a:gd name="connsiteY10" fmla="*/ 45243 h 280987"/>
                <a:gd name="connsiteX11" fmla="*/ 1250156 w 1250156"/>
                <a:gd name="connsiteY11" fmla="*/ 226218 h 280987"/>
                <a:gd name="connsiteX12" fmla="*/ 1178719 w 1250156"/>
                <a:gd name="connsiteY12" fmla="*/ 223837 h 280987"/>
                <a:gd name="connsiteX13" fmla="*/ 1150144 w 1250156"/>
                <a:gd name="connsiteY13" fmla="*/ 204787 h 280987"/>
                <a:gd name="connsiteX14" fmla="*/ 1119187 w 1250156"/>
                <a:gd name="connsiteY14" fmla="*/ 190500 h 280987"/>
                <a:gd name="connsiteX15" fmla="*/ 1085850 w 1250156"/>
                <a:gd name="connsiteY15" fmla="*/ 183356 h 280987"/>
                <a:gd name="connsiteX16" fmla="*/ 1035844 w 1250156"/>
                <a:gd name="connsiteY16" fmla="*/ 192881 h 280987"/>
                <a:gd name="connsiteX17" fmla="*/ 483394 w 1250156"/>
                <a:gd name="connsiteY17" fmla="*/ 240506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0156" h="280987">
                  <a:moveTo>
                    <a:pt x="483394" y="240506"/>
                  </a:moveTo>
                  <a:lnTo>
                    <a:pt x="0" y="280987"/>
                  </a:lnTo>
                  <a:lnTo>
                    <a:pt x="0" y="121443"/>
                  </a:lnTo>
                  <a:lnTo>
                    <a:pt x="371475" y="85725"/>
                  </a:lnTo>
                  <a:lnTo>
                    <a:pt x="645319" y="54768"/>
                  </a:lnTo>
                  <a:lnTo>
                    <a:pt x="842962" y="28575"/>
                  </a:lnTo>
                  <a:lnTo>
                    <a:pt x="1026319" y="4762"/>
                  </a:lnTo>
                  <a:lnTo>
                    <a:pt x="1090612" y="0"/>
                  </a:lnTo>
                  <a:lnTo>
                    <a:pt x="1133475" y="2381"/>
                  </a:lnTo>
                  <a:lnTo>
                    <a:pt x="1169194" y="9525"/>
                  </a:lnTo>
                  <a:lnTo>
                    <a:pt x="1235869" y="45243"/>
                  </a:lnTo>
                  <a:lnTo>
                    <a:pt x="1250156" y="226218"/>
                  </a:lnTo>
                  <a:lnTo>
                    <a:pt x="1178719" y="223837"/>
                  </a:lnTo>
                  <a:lnTo>
                    <a:pt x="1150144" y="204787"/>
                  </a:lnTo>
                  <a:lnTo>
                    <a:pt x="1119187" y="190500"/>
                  </a:lnTo>
                  <a:lnTo>
                    <a:pt x="1085850" y="183356"/>
                  </a:lnTo>
                  <a:lnTo>
                    <a:pt x="1035844" y="192881"/>
                  </a:lnTo>
                  <a:lnTo>
                    <a:pt x="48339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3336657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39077B3-A7F6-C641-A4B9-89CF40F66FE9}"/>
              </a:ext>
            </a:extLst>
          </p:cNvPr>
          <p:cNvSpPr/>
          <p:nvPr/>
        </p:nvSpPr>
        <p:spPr>
          <a:xfrm>
            <a:off x="2586038" y="1292225"/>
            <a:ext cx="1609725" cy="1889125"/>
          </a:xfrm>
          <a:custGeom>
            <a:avLst/>
            <a:gdLst>
              <a:gd name="connsiteX0" fmla="*/ 606260 w 1610847"/>
              <a:gd name="connsiteY0" fmla="*/ 1207509 h 1888925"/>
              <a:gd name="connsiteX1" fmla="*/ 761583 w 1610847"/>
              <a:gd name="connsiteY1" fmla="*/ 1024629 h 1888925"/>
              <a:gd name="connsiteX2" fmla="*/ 879327 w 1610847"/>
              <a:gd name="connsiteY2" fmla="*/ 874317 h 1888925"/>
              <a:gd name="connsiteX3" fmla="*/ 972020 w 1610847"/>
              <a:gd name="connsiteY3" fmla="*/ 741541 h 1888925"/>
              <a:gd name="connsiteX4" fmla="*/ 1037155 w 1610847"/>
              <a:gd name="connsiteY4" fmla="*/ 641333 h 1888925"/>
              <a:gd name="connsiteX5" fmla="*/ 1122332 w 1610847"/>
              <a:gd name="connsiteY5" fmla="*/ 493526 h 1888925"/>
              <a:gd name="connsiteX6" fmla="*/ 1179952 w 1610847"/>
              <a:gd name="connsiteY6" fmla="*/ 393317 h 1888925"/>
              <a:gd name="connsiteX7" fmla="*/ 1220035 w 1610847"/>
              <a:gd name="connsiteY7" fmla="*/ 305635 h 1888925"/>
              <a:gd name="connsiteX8" fmla="*/ 1237572 w 1610847"/>
              <a:gd name="connsiteY8" fmla="*/ 260541 h 1888925"/>
              <a:gd name="connsiteX9" fmla="*/ 1242582 w 1610847"/>
              <a:gd name="connsiteY9" fmla="*/ 230479 h 1888925"/>
              <a:gd name="connsiteX10" fmla="*/ 1235066 w 1610847"/>
              <a:gd name="connsiteY10" fmla="*/ 197911 h 1888925"/>
              <a:gd name="connsiteX11" fmla="*/ 1207509 w 1610847"/>
              <a:gd name="connsiteY11" fmla="*/ 132776 h 1888925"/>
              <a:gd name="connsiteX12" fmla="*/ 1184962 w 1610847"/>
              <a:gd name="connsiteY12" fmla="*/ 97703 h 1888925"/>
              <a:gd name="connsiteX13" fmla="*/ 1159910 w 1610847"/>
              <a:gd name="connsiteY13" fmla="*/ 70146 h 1888925"/>
              <a:gd name="connsiteX14" fmla="*/ 1144879 w 1610847"/>
              <a:gd name="connsiteY14" fmla="*/ 50104 h 1888925"/>
              <a:gd name="connsiteX15" fmla="*/ 1137363 w 1610847"/>
              <a:gd name="connsiteY15" fmla="*/ 25052 h 1888925"/>
              <a:gd name="connsiteX16" fmla="*/ 1139869 w 1610847"/>
              <a:gd name="connsiteY16" fmla="*/ 12526 h 1888925"/>
              <a:gd name="connsiteX17" fmla="*/ 1147384 w 1610847"/>
              <a:gd name="connsiteY17" fmla="*/ 2505 h 1888925"/>
              <a:gd name="connsiteX18" fmla="*/ 1154900 w 1610847"/>
              <a:gd name="connsiteY18" fmla="*/ 0 h 1888925"/>
              <a:gd name="connsiteX19" fmla="*/ 1182457 w 1610847"/>
              <a:gd name="connsiteY19" fmla="*/ 5010 h 1888925"/>
              <a:gd name="connsiteX20" fmla="*/ 1232561 w 1610847"/>
              <a:gd name="connsiteY20" fmla="*/ 30062 h 1888925"/>
              <a:gd name="connsiteX21" fmla="*/ 1302707 w 1610847"/>
              <a:gd name="connsiteY21" fmla="*/ 77661 h 1888925"/>
              <a:gd name="connsiteX22" fmla="*/ 1402915 w 1610847"/>
              <a:gd name="connsiteY22" fmla="*/ 160333 h 1888925"/>
              <a:gd name="connsiteX23" fmla="*/ 1498113 w 1610847"/>
              <a:gd name="connsiteY23" fmla="*/ 250521 h 1888925"/>
              <a:gd name="connsiteX24" fmla="*/ 1548217 w 1610847"/>
              <a:gd name="connsiteY24" fmla="*/ 298119 h 1888925"/>
              <a:gd name="connsiteX25" fmla="*/ 1593311 w 1610847"/>
              <a:gd name="connsiteY25" fmla="*/ 345718 h 1888925"/>
              <a:gd name="connsiteX26" fmla="*/ 1605837 w 1610847"/>
              <a:gd name="connsiteY26" fmla="*/ 363255 h 1888925"/>
              <a:gd name="connsiteX27" fmla="*/ 1610847 w 1610847"/>
              <a:gd name="connsiteY27" fmla="*/ 380791 h 1888925"/>
              <a:gd name="connsiteX28" fmla="*/ 1608342 w 1610847"/>
              <a:gd name="connsiteY28" fmla="*/ 405843 h 1888925"/>
              <a:gd name="connsiteX29" fmla="*/ 1598321 w 1610847"/>
              <a:gd name="connsiteY29" fmla="*/ 420875 h 1888925"/>
              <a:gd name="connsiteX30" fmla="*/ 1560743 w 1610847"/>
              <a:gd name="connsiteY30" fmla="*/ 440916 h 1888925"/>
              <a:gd name="connsiteX31" fmla="*/ 1528175 w 1610847"/>
              <a:gd name="connsiteY31" fmla="*/ 455947 h 1888925"/>
              <a:gd name="connsiteX32" fmla="*/ 1473061 w 1610847"/>
              <a:gd name="connsiteY32" fmla="*/ 496031 h 1888925"/>
              <a:gd name="connsiteX33" fmla="*/ 1362832 w 1610847"/>
              <a:gd name="connsiteY33" fmla="*/ 596239 h 1888925"/>
              <a:gd name="connsiteX34" fmla="*/ 1199993 w 1610847"/>
              <a:gd name="connsiteY34" fmla="*/ 771603 h 1888925"/>
              <a:gd name="connsiteX35" fmla="*/ 1062207 w 1610847"/>
              <a:gd name="connsiteY35" fmla="*/ 931936 h 1888925"/>
              <a:gd name="connsiteX36" fmla="*/ 954483 w 1610847"/>
              <a:gd name="connsiteY36" fmla="*/ 1067218 h 1888925"/>
              <a:gd name="connsiteX37" fmla="*/ 849265 w 1610847"/>
              <a:gd name="connsiteY37" fmla="*/ 1187467 h 1888925"/>
              <a:gd name="connsiteX38" fmla="*/ 713984 w 1610847"/>
              <a:gd name="connsiteY38" fmla="*/ 1330264 h 1888925"/>
              <a:gd name="connsiteX39" fmla="*/ 526093 w 1610847"/>
              <a:gd name="connsiteY39" fmla="*/ 1493102 h 1888925"/>
              <a:gd name="connsiteX40" fmla="*/ 343213 w 1610847"/>
              <a:gd name="connsiteY40" fmla="*/ 1635899 h 1888925"/>
              <a:gd name="connsiteX41" fmla="*/ 250521 w 1610847"/>
              <a:gd name="connsiteY41" fmla="*/ 1711055 h 1888925"/>
              <a:gd name="connsiteX42" fmla="*/ 122755 w 1610847"/>
              <a:gd name="connsiteY42" fmla="*/ 1818779 h 1888925"/>
              <a:gd name="connsiteX43" fmla="*/ 60125 w 1610847"/>
              <a:gd name="connsiteY43" fmla="*/ 1871389 h 1888925"/>
              <a:gd name="connsiteX44" fmla="*/ 40083 w 1610847"/>
              <a:gd name="connsiteY44" fmla="*/ 1883915 h 1888925"/>
              <a:gd name="connsiteX45" fmla="*/ 22547 w 1610847"/>
              <a:gd name="connsiteY45" fmla="*/ 1888925 h 1888925"/>
              <a:gd name="connsiteX46" fmla="*/ 5010 w 1610847"/>
              <a:gd name="connsiteY46" fmla="*/ 1883915 h 1888925"/>
              <a:gd name="connsiteX47" fmla="*/ 0 w 1610847"/>
              <a:gd name="connsiteY47" fmla="*/ 1871389 h 1888925"/>
              <a:gd name="connsiteX48" fmla="*/ 2505 w 1610847"/>
              <a:gd name="connsiteY48" fmla="*/ 1851347 h 1888925"/>
              <a:gd name="connsiteX49" fmla="*/ 15031 w 1610847"/>
              <a:gd name="connsiteY49" fmla="*/ 1826295 h 1888925"/>
              <a:gd name="connsiteX50" fmla="*/ 102713 w 1610847"/>
              <a:gd name="connsiteY50" fmla="*/ 1741118 h 1888925"/>
              <a:gd name="connsiteX51" fmla="*/ 207932 w 1610847"/>
              <a:gd name="connsiteY51" fmla="*/ 1635899 h 1888925"/>
              <a:gd name="connsiteX52" fmla="*/ 328182 w 1610847"/>
              <a:gd name="connsiteY52" fmla="*/ 1515649 h 1888925"/>
              <a:gd name="connsiteX53" fmla="*/ 465968 w 1610847"/>
              <a:gd name="connsiteY53" fmla="*/ 1372853 h 1888925"/>
              <a:gd name="connsiteX54" fmla="*/ 606260 w 1610847"/>
              <a:gd name="connsiteY54" fmla="*/ 1207509 h 18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610847" h="1888925">
                <a:moveTo>
                  <a:pt x="606260" y="1207509"/>
                </a:moveTo>
                <a:lnTo>
                  <a:pt x="761583" y="1024629"/>
                </a:lnTo>
                <a:lnTo>
                  <a:pt x="879327" y="874317"/>
                </a:lnTo>
                <a:lnTo>
                  <a:pt x="972020" y="741541"/>
                </a:lnTo>
                <a:lnTo>
                  <a:pt x="1037155" y="641333"/>
                </a:lnTo>
                <a:lnTo>
                  <a:pt x="1122332" y="493526"/>
                </a:lnTo>
                <a:lnTo>
                  <a:pt x="1179952" y="393317"/>
                </a:lnTo>
                <a:lnTo>
                  <a:pt x="1220035" y="305635"/>
                </a:lnTo>
                <a:lnTo>
                  <a:pt x="1237572" y="260541"/>
                </a:lnTo>
                <a:lnTo>
                  <a:pt x="1242582" y="230479"/>
                </a:lnTo>
                <a:lnTo>
                  <a:pt x="1235066" y="197911"/>
                </a:lnTo>
                <a:lnTo>
                  <a:pt x="1207509" y="132776"/>
                </a:lnTo>
                <a:lnTo>
                  <a:pt x="1184962" y="97703"/>
                </a:lnTo>
                <a:lnTo>
                  <a:pt x="1159910" y="70146"/>
                </a:lnTo>
                <a:lnTo>
                  <a:pt x="1144879" y="50104"/>
                </a:lnTo>
                <a:lnTo>
                  <a:pt x="1137363" y="25052"/>
                </a:lnTo>
                <a:lnTo>
                  <a:pt x="1139869" y="12526"/>
                </a:lnTo>
                <a:lnTo>
                  <a:pt x="1147384" y="2505"/>
                </a:lnTo>
                <a:lnTo>
                  <a:pt x="1154900" y="0"/>
                </a:lnTo>
                <a:lnTo>
                  <a:pt x="1182457" y="5010"/>
                </a:lnTo>
                <a:lnTo>
                  <a:pt x="1232561" y="30062"/>
                </a:lnTo>
                <a:lnTo>
                  <a:pt x="1302707" y="77661"/>
                </a:lnTo>
                <a:lnTo>
                  <a:pt x="1402915" y="160333"/>
                </a:lnTo>
                <a:lnTo>
                  <a:pt x="1498113" y="250521"/>
                </a:lnTo>
                <a:lnTo>
                  <a:pt x="1548217" y="298119"/>
                </a:lnTo>
                <a:lnTo>
                  <a:pt x="1593311" y="345718"/>
                </a:lnTo>
                <a:lnTo>
                  <a:pt x="1605837" y="363255"/>
                </a:lnTo>
                <a:lnTo>
                  <a:pt x="1610847" y="380791"/>
                </a:lnTo>
                <a:lnTo>
                  <a:pt x="1608342" y="405843"/>
                </a:lnTo>
                <a:lnTo>
                  <a:pt x="1598321" y="420875"/>
                </a:lnTo>
                <a:lnTo>
                  <a:pt x="1560743" y="440916"/>
                </a:lnTo>
                <a:lnTo>
                  <a:pt x="1528175" y="455947"/>
                </a:lnTo>
                <a:lnTo>
                  <a:pt x="1473061" y="496031"/>
                </a:lnTo>
                <a:lnTo>
                  <a:pt x="1362832" y="596239"/>
                </a:lnTo>
                <a:lnTo>
                  <a:pt x="1199993" y="771603"/>
                </a:lnTo>
                <a:lnTo>
                  <a:pt x="1062207" y="931936"/>
                </a:lnTo>
                <a:lnTo>
                  <a:pt x="954483" y="1067218"/>
                </a:lnTo>
                <a:lnTo>
                  <a:pt x="849265" y="1187467"/>
                </a:lnTo>
                <a:lnTo>
                  <a:pt x="713984" y="1330264"/>
                </a:lnTo>
                <a:lnTo>
                  <a:pt x="526093" y="1493102"/>
                </a:lnTo>
                <a:lnTo>
                  <a:pt x="343213" y="1635899"/>
                </a:lnTo>
                <a:lnTo>
                  <a:pt x="250521" y="1711055"/>
                </a:lnTo>
                <a:lnTo>
                  <a:pt x="122755" y="1818779"/>
                </a:lnTo>
                <a:lnTo>
                  <a:pt x="60125" y="1871389"/>
                </a:lnTo>
                <a:lnTo>
                  <a:pt x="40083" y="1883915"/>
                </a:lnTo>
                <a:lnTo>
                  <a:pt x="22547" y="1888925"/>
                </a:lnTo>
                <a:lnTo>
                  <a:pt x="5010" y="1883915"/>
                </a:lnTo>
                <a:lnTo>
                  <a:pt x="0" y="1871389"/>
                </a:lnTo>
                <a:lnTo>
                  <a:pt x="2505" y="1851347"/>
                </a:lnTo>
                <a:lnTo>
                  <a:pt x="15031" y="1826295"/>
                </a:lnTo>
                <a:lnTo>
                  <a:pt x="102713" y="1741118"/>
                </a:lnTo>
                <a:lnTo>
                  <a:pt x="207932" y="1635899"/>
                </a:lnTo>
                <a:lnTo>
                  <a:pt x="328182" y="1515649"/>
                </a:lnTo>
                <a:lnTo>
                  <a:pt x="465968" y="1372853"/>
                </a:lnTo>
                <a:lnTo>
                  <a:pt x="606260" y="120750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3E042AF-3182-4A40-BF3F-5BA872D38AED}"/>
              </a:ext>
            </a:extLst>
          </p:cNvPr>
          <p:cNvSpPr/>
          <p:nvPr/>
        </p:nvSpPr>
        <p:spPr>
          <a:xfrm>
            <a:off x="5186363" y="1500188"/>
            <a:ext cx="1441450" cy="881062"/>
          </a:xfrm>
          <a:custGeom>
            <a:avLst/>
            <a:gdLst>
              <a:gd name="connsiteX0" fmla="*/ 473868 w 1440656"/>
              <a:gd name="connsiteY0" fmla="*/ 728662 h 881062"/>
              <a:gd name="connsiteX1" fmla="*/ 314325 w 1440656"/>
              <a:gd name="connsiteY1" fmla="*/ 785812 h 881062"/>
              <a:gd name="connsiteX2" fmla="*/ 26193 w 1440656"/>
              <a:gd name="connsiteY2" fmla="*/ 881062 h 881062"/>
              <a:gd name="connsiteX3" fmla="*/ 0 w 1440656"/>
              <a:gd name="connsiteY3" fmla="*/ 773906 h 881062"/>
              <a:gd name="connsiteX4" fmla="*/ 178593 w 1440656"/>
              <a:gd name="connsiteY4" fmla="*/ 711993 h 881062"/>
              <a:gd name="connsiteX5" fmla="*/ 385762 w 1440656"/>
              <a:gd name="connsiteY5" fmla="*/ 619125 h 881062"/>
              <a:gd name="connsiteX6" fmla="*/ 657225 w 1440656"/>
              <a:gd name="connsiteY6" fmla="*/ 481012 h 881062"/>
              <a:gd name="connsiteX7" fmla="*/ 821531 w 1440656"/>
              <a:gd name="connsiteY7" fmla="*/ 373856 h 881062"/>
              <a:gd name="connsiteX8" fmla="*/ 897731 w 1440656"/>
              <a:gd name="connsiteY8" fmla="*/ 321468 h 881062"/>
              <a:gd name="connsiteX9" fmla="*/ 954881 w 1440656"/>
              <a:gd name="connsiteY9" fmla="*/ 271462 h 881062"/>
              <a:gd name="connsiteX10" fmla="*/ 981075 w 1440656"/>
              <a:gd name="connsiteY10" fmla="*/ 238125 h 881062"/>
              <a:gd name="connsiteX11" fmla="*/ 988218 w 1440656"/>
              <a:gd name="connsiteY11" fmla="*/ 221456 h 881062"/>
              <a:gd name="connsiteX12" fmla="*/ 990600 w 1440656"/>
              <a:gd name="connsiteY12" fmla="*/ 200025 h 881062"/>
              <a:gd name="connsiteX13" fmla="*/ 983456 w 1440656"/>
              <a:gd name="connsiteY13" fmla="*/ 159543 h 881062"/>
              <a:gd name="connsiteX14" fmla="*/ 964406 w 1440656"/>
              <a:gd name="connsiteY14" fmla="*/ 100012 h 881062"/>
              <a:gd name="connsiteX15" fmla="*/ 945356 w 1440656"/>
              <a:gd name="connsiteY15" fmla="*/ 66675 h 881062"/>
              <a:gd name="connsiteX16" fmla="*/ 933450 w 1440656"/>
              <a:gd name="connsiteY16" fmla="*/ 40481 h 881062"/>
              <a:gd name="connsiteX17" fmla="*/ 931068 w 1440656"/>
              <a:gd name="connsiteY17" fmla="*/ 26193 h 881062"/>
              <a:gd name="connsiteX18" fmla="*/ 933450 w 1440656"/>
              <a:gd name="connsiteY18" fmla="*/ 11906 h 881062"/>
              <a:gd name="connsiteX19" fmla="*/ 938212 w 1440656"/>
              <a:gd name="connsiteY19" fmla="*/ 4762 h 881062"/>
              <a:gd name="connsiteX20" fmla="*/ 954881 w 1440656"/>
              <a:gd name="connsiteY20" fmla="*/ 0 h 881062"/>
              <a:gd name="connsiteX21" fmla="*/ 995362 w 1440656"/>
              <a:gd name="connsiteY21" fmla="*/ 7143 h 881062"/>
              <a:gd name="connsiteX22" fmla="*/ 1054893 w 1440656"/>
              <a:gd name="connsiteY22" fmla="*/ 30956 h 881062"/>
              <a:gd name="connsiteX23" fmla="*/ 1123950 w 1440656"/>
              <a:gd name="connsiteY23" fmla="*/ 64293 h 881062"/>
              <a:gd name="connsiteX24" fmla="*/ 1209675 w 1440656"/>
              <a:gd name="connsiteY24" fmla="*/ 116681 h 881062"/>
              <a:gd name="connsiteX25" fmla="*/ 1281112 w 1440656"/>
              <a:gd name="connsiteY25" fmla="*/ 164306 h 881062"/>
              <a:gd name="connsiteX26" fmla="*/ 1369218 w 1440656"/>
              <a:gd name="connsiteY26" fmla="*/ 235743 h 881062"/>
              <a:gd name="connsiteX27" fmla="*/ 1409700 w 1440656"/>
              <a:gd name="connsiteY27" fmla="*/ 273843 h 881062"/>
              <a:gd name="connsiteX28" fmla="*/ 1433512 w 1440656"/>
              <a:gd name="connsiteY28" fmla="*/ 302418 h 881062"/>
              <a:gd name="connsiteX29" fmla="*/ 1440656 w 1440656"/>
              <a:gd name="connsiteY29" fmla="*/ 321468 h 881062"/>
              <a:gd name="connsiteX30" fmla="*/ 1440656 w 1440656"/>
              <a:gd name="connsiteY30" fmla="*/ 333375 h 881062"/>
              <a:gd name="connsiteX31" fmla="*/ 1431131 w 1440656"/>
              <a:gd name="connsiteY31" fmla="*/ 350043 h 881062"/>
              <a:gd name="connsiteX32" fmla="*/ 1414462 w 1440656"/>
              <a:gd name="connsiteY32" fmla="*/ 361950 h 881062"/>
              <a:gd name="connsiteX33" fmla="*/ 1373981 w 1440656"/>
              <a:gd name="connsiteY33" fmla="*/ 373856 h 881062"/>
              <a:gd name="connsiteX34" fmla="*/ 1302543 w 1440656"/>
              <a:gd name="connsiteY34" fmla="*/ 388143 h 881062"/>
              <a:gd name="connsiteX35" fmla="*/ 1202531 w 1440656"/>
              <a:gd name="connsiteY35" fmla="*/ 433387 h 881062"/>
              <a:gd name="connsiteX36" fmla="*/ 1012031 w 1440656"/>
              <a:gd name="connsiteY36" fmla="*/ 519112 h 881062"/>
              <a:gd name="connsiteX37" fmla="*/ 800100 w 1440656"/>
              <a:gd name="connsiteY37" fmla="*/ 607218 h 881062"/>
              <a:gd name="connsiteX38" fmla="*/ 473868 w 1440656"/>
              <a:gd name="connsiteY38" fmla="*/ 728662 h 8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40656" h="881062">
                <a:moveTo>
                  <a:pt x="473868" y="728662"/>
                </a:moveTo>
                <a:lnTo>
                  <a:pt x="314325" y="785812"/>
                </a:lnTo>
                <a:lnTo>
                  <a:pt x="26193" y="881062"/>
                </a:lnTo>
                <a:lnTo>
                  <a:pt x="0" y="773906"/>
                </a:lnTo>
                <a:lnTo>
                  <a:pt x="178593" y="711993"/>
                </a:lnTo>
                <a:lnTo>
                  <a:pt x="385762" y="619125"/>
                </a:lnTo>
                <a:lnTo>
                  <a:pt x="657225" y="481012"/>
                </a:lnTo>
                <a:lnTo>
                  <a:pt x="821531" y="373856"/>
                </a:lnTo>
                <a:lnTo>
                  <a:pt x="897731" y="321468"/>
                </a:lnTo>
                <a:lnTo>
                  <a:pt x="954881" y="271462"/>
                </a:lnTo>
                <a:lnTo>
                  <a:pt x="981075" y="238125"/>
                </a:lnTo>
                <a:lnTo>
                  <a:pt x="988218" y="221456"/>
                </a:lnTo>
                <a:lnTo>
                  <a:pt x="990600" y="200025"/>
                </a:lnTo>
                <a:lnTo>
                  <a:pt x="983456" y="159543"/>
                </a:lnTo>
                <a:lnTo>
                  <a:pt x="964406" y="100012"/>
                </a:lnTo>
                <a:lnTo>
                  <a:pt x="945356" y="66675"/>
                </a:lnTo>
                <a:lnTo>
                  <a:pt x="933450" y="40481"/>
                </a:lnTo>
                <a:lnTo>
                  <a:pt x="931068" y="26193"/>
                </a:lnTo>
                <a:lnTo>
                  <a:pt x="933450" y="11906"/>
                </a:lnTo>
                <a:lnTo>
                  <a:pt x="938212" y="4762"/>
                </a:lnTo>
                <a:lnTo>
                  <a:pt x="954881" y="0"/>
                </a:lnTo>
                <a:lnTo>
                  <a:pt x="995362" y="7143"/>
                </a:lnTo>
                <a:lnTo>
                  <a:pt x="1054893" y="30956"/>
                </a:lnTo>
                <a:lnTo>
                  <a:pt x="1123950" y="64293"/>
                </a:lnTo>
                <a:lnTo>
                  <a:pt x="1209675" y="116681"/>
                </a:lnTo>
                <a:lnTo>
                  <a:pt x="1281112" y="164306"/>
                </a:lnTo>
                <a:lnTo>
                  <a:pt x="1369218" y="235743"/>
                </a:lnTo>
                <a:lnTo>
                  <a:pt x="1409700" y="273843"/>
                </a:lnTo>
                <a:lnTo>
                  <a:pt x="1433512" y="302418"/>
                </a:lnTo>
                <a:lnTo>
                  <a:pt x="1440656" y="321468"/>
                </a:lnTo>
                <a:lnTo>
                  <a:pt x="1440656" y="333375"/>
                </a:lnTo>
                <a:lnTo>
                  <a:pt x="1431131" y="350043"/>
                </a:lnTo>
                <a:lnTo>
                  <a:pt x="1414462" y="361950"/>
                </a:lnTo>
                <a:lnTo>
                  <a:pt x="1373981" y="373856"/>
                </a:lnTo>
                <a:lnTo>
                  <a:pt x="1302543" y="388143"/>
                </a:lnTo>
                <a:lnTo>
                  <a:pt x="1202531" y="433387"/>
                </a:lnTo>
                <a:lnTo>
                  <a:pt x="1012031" y="519112"/>
                </a:lnTo>
                <a:lnTo>
                  <a:pt x="800100" y="607218"/>
                </a:lnTo>
                <a:lnTo>
                  <a:pt x="473868" y="7286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3D1AC2B-9E8B-724D-B31D-F064A57DA520}"/>
              </a:ext>
            </a:extLst>
          </p:cNvPr>
          <p:cNvSpPr/>
          <p:nvPr/>
        </p:nvSpPr>
        <p:spPr>
          <a:xfrm rot="16200000">
            <a:off x="3078163" y="4102100"/>
            <a:ext cx="2089150" cy="323850"/>
          </a:xfrm>
          <a:custGeom>
            <a:avLst/>
            <a:gdLst>
              <a:gd name="connsiteX0" fmla="*/ 990600 w 2088357"/>
              <a:gd name="connsiteY0" fmla="*/ 314325 h 323850"/>
              <a:gd name="connsiteX1" fmla="*/ 238125 w 2088357"/>
              <a:gd name="connsiteY1" fmla="*/ 316706 h 323850"/>
              <a:gd name="connsiteX2" fmla="*/ 88107 w 2088357"/>
              <a:gd name="connsiteY2" fmla="*/ 311944 h 323850"/>
              <a:gd name="connsiteX3" fmla="*/ 57150 w 2088357"/>
              <a:gd name="connsiteY3" fmla="*/ 304800 h 323850"/>
              <a:gd name="connsiteX4" fmla="*/ 30957 w 2088357"/>
              <a:gd name="connsiteY4" fmla="*/ 290513 h 323850"/>
              <a:gd name="connsiteX5" fmla="*/ 16669 w 2088357"/>
              <a:gd name="connsiteY5" fmla="*/ 276225 h 323850"/>
              <a:gd name="connsiteX6" fmla="*/ 2382 w 2088357"/>
              <a:gd name="connsiteY6" fmla="*/ 254794 h 323850"/>
              <a:gd name="connsiteX7" fmla="*/ 0 w 2088357"/>
              <a:gd name="connsiteY7" fmla="*/ 228600 h 323850"/>
              <a:gd name="connsiteX8" fmla="*/ 4763 w 2088357"/>
              <a:gd name="connsiteY8" fmla="*/ 202406 h 323850"/>
              <a:gd name="connsiteX9" fmla="*/ 21432 w 2088357"/>
              <a:gd name="connsiteY9" fmla="*/ 173831 h 323850"/>
              <a:gd name="connsiteX10" fmla="*/ 54769 w 2088357"/>
              <a:gd name="connsiteY10" fmla="*/ 140494 h 323850"/>
              <a:gd name="connsiteX11" fmla="*/ 114300 w 2088357"/>
              <a:gd name="connsiteY11" fmla="*/ 100013 h 323850"/>
              <a:gd name="connsiteX12" fmla="*/ 173832 w 2088357"/>
              <a:gd name="connsiteY12" fmla="*/ 66675 h 323850"/>
              <a:gd name="connsiteX13" fmla="*/ 264319 w 2088357"/>
              <a:gd name="connsiteY13" fmla="*/ 26194 h 323850"/>
              <a:gd name="connsiteX14" fmla="*/ 285750 w 2088357"/>
              <a:gd name="connsiteY14" fmla="*/ 23813 h 323850"/>
              <a:gd name="connsiteX15" fmla="*/ 354807 w 2088357"/>
              <a:gd name="connsiteY15" fmla="*/ 42863 h 323850"/>
              <a:gd name="connsiteX16" fmla="*/ 450057 w 2088357"/>
              <a:gd name="connsiteY16" fmla="*/ 59531 h 323850"/>
              <a:gd name="connsiteX17" fmla="*/ 535782 w 2088357"/>
              <a:gd name="connsiteY17" fmla="*/ 69056 h 323850"/>
              <a:gd name="connsiteX18" fmla="*/ 676275 w 2088357"/>
              <a:gd name="connsiteY18" fmla="*/ 71438 h 323850"/>
              <a:gd name="connsiteX19" fmla="*/ 1112044 w 2088357"/>
              <a:gd name="connsiteY19" fmla="*/ 80963 h 323850"/>
              <a:gd name="connsiteX20" fmla="*/ 1469232 w 2088357"/>
              <a:gd name="connsiteY20" fmla="*/ 88106 h 323850"/>
              <a:gd name="connsiteX21" fmla="*/ 1738313 w 2088357"/>
              <a:gd name="connsiteY21" fmla="*/ 92869 h 323850"/>
              <a:gd name="connsiteX22" fmla="*/ 1816894 w 2088357"/>
              <a:gd name="connsiteY22" fmla="*/ 90488 h 323850"/>
              <a:gd name="connsiteX23" fmla="*/ 1850232 w 2088357"/>
              <a:gd name="connsiteY23" fmla="*/ 85725 h 323850"/>
              <a:gd name="connsiteX24" fmla="*/ 1897857 w 2088357"/>
              <a:gd name="connsiteY24" fmla="*/ 73819 h 323850"/>
              <a:gd name="connsiteX25" fmla="*/ 1957388 w 2088357"/>
              <a:gd name="connsiteY25" fmla="*/ 54769 h 323850"/>
              <a:gd name="connsiteX26" fmla="*/ 2024063 w 2088357"/>
              <a:gd name="connsiteY26" fmla="*/ 21431 h 323850"/>
              <a:gd name="connsiteX27" fmla="*/ 2043113 w 2088357"/>
              <a:gd name="connsiteY27" fmla="*/ 7144 h 323850"/>
              <a:gd name="connsiteX28" fmla="*/ 2059782 w 2088357"/>
              <a:gd name="connsiteY28" fmla="*/ 0 h 323850"/>
              <a:gd name="connsiteX29" fmla="*/ 2076450 w 2088357"/>
              <a:gd name="connsiteY29" fmla="*/ 2381 h 323850"/>
              <a:gd name="connsiteX30" fmla="*/ 2085975 w 2088357"/>
              <a:gd name="connsiteY30" fmla="*/ 9525 h 323850"/>
              <a:gd name="connsiteX31" fmla="*/ 2088357 w 2088357"/>
              <a:gd name="connsiteY31" fmla="*/ 28575 h 323850"/>
              <a:gd name="connsiteX32" fmla="*/ 2076450 w 2088357"/>
              <a:gd name="connsiteY32" fmla="*/ 88106 h 323850"/>
              <a:gd name="connsiteX33" fmla="*/ 2047875 w 2088357"/>
              <a:gd name="connsiteY33" fmla="*/ 178594 h 323850"/>
              <a:gd name="connsiteX34" fmla="*/ 1985963 w 2088357"/>
              <a:gd name="connsiteY34" fmla="*/ 323850 h 323850"/>
              <a:gd name="connsiteX35" fmla="*/ 1831182 w 2088357"/>
              <a:gd name="connsiteY35" fmla="*/ 316706 h 323850"/>
              <a:gd name="connsiteX36" fmla="*/ 1438275 w 2088357"/>
              <a:gd name="connsiteY36" fmla="*/ 314325 h 323850"/>
              <a:gd name="connsiteX37" fmla="*/ 990600 w 2088357"/>
              <a:gd name="connsiteY37" fmla="*/ 314325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88357" h="323850">
                <a:moveTo>
                  <a:pt x="990600" y="314325"/>
                </a:moveTo>
                <a:lnTo>
                  <a:pt x="238125" y="316706"/>
                </a:lnTo>
                <a:lnTo>
                  <a:pt x="88107" y="311944"/>
                </a:lnTo>
                <a:lnTo>
                  <a:pt x="57150" y="304800"/>
                </a:lnTo>
                <a:lnTo>
                  <a:pt x="30957" y="290513"/>
                </a:lnTo>
                <a:lnTo>
                  <a:pt x="16669" y="276225"/>
                </a:lnTo>
                <a:lnTo>
                  <a:pt x="2382" y="254794"/>
                </a:lnTo>
                <a:lnTo>
                  <a:pt x="0" y="228600"/>
                </a:lnTo>
                <a:lnTo>
                  <a:pt x="4763" y="202406"/>
                </a:lnTo>
                <a:lnTo>
                  <a:pt x="21432" y="173831"/>
                </a:lnTo>
                <a:lnTo>
                  <a:pt x="54769" y="140494"/>
                </a:lnTo>
                <a:lnTo>
                  <a:pt x="114300" y="100013"/>
                </a:lnTo>
                <a:lnTo>
                  <a:pt x="173832" y="66675"/>
                </a:lnTo>
                <a:lnTo>
                  <a:pt x="264319" y="26194"/>
                </a:lnTo>
                <a:lnTo>
                  <a:pt x="285750" y="23813"/>
                </a:lnTo>
                <a:lnTo>
                  <a:pt x="354807" y="42863"/>
                </a:lnTo>
                <a:lnTo>
                  <a:pt x="450057" y="59531"/>
                </a:lnTo>
                <a:lnTo>
                  <a:pt x="535782" y="69056"/>
                </a:lnTo>
                <a:lnTo>
                  <a:pt x="676275" y="71438"/>
                </a:lnTo>
                <a:lnTo>
                  <a:pt x="1112044" y="80963"/>
                </a:lnTo>
                <a:lnTo>
                  <a:pt x="1469232" y="88106"/>
                </a:lnTo>
                <a:lnTo>
                  <a:pt x="1738313" y="92869"/>
                </a:lnTo>
                <a:lnTo>
                  <a:pt x="1816894" y="90488"/>
                </a:lnTo>
                <a:lnTo>
                  <a:pt x="1850232" y="85725"/>
                </a:lnTo>
                <a:lnTo>
                  <a:pt x="1897857" y="73819"/>
                </a:lnTo>
                <a:lnTo>
                  <a:pt x="1957388" y="54769"/>
                </a:lnTo>
                <a:lnTo>
                  <a:pt x="2024063" y="21431"/>
                </a:lnTo>
                <a:lnTo>
                  <a:pt x="2043113" y="7144"/>
                </a:lnTo>
                <a:lnTo>
                  <a:pt x="2059782" y="0"/>
                </a:lnTo>
                <a:lnTo>
                  <a:pt x="2076450" y="2381"/>
                </a:lnTo>
                <a:lnTo>
                  <a:pt x="2085975" y="9525"/>
                </a:lnTo>
                <a:lnTo>
                  <a:pt x="2088357" y="28575"/>
                </a:lnTo>
                <a:lnTo>
                  <a:pt x="2076450" y="88106"/>
                </a:lnTo>
                <a:lnTo>
                  <a:pt x="2047875" y="178594"/>
                </a:lnTo>
                <a:lnTo>
                  <a:pt x="1985963" y="323850"/>
                </a:lnTo>
                <a:lnTo>
                  <a:pt x="1831182" y="316706"/>
                </a:lnTo>
                <a:lnTo>
                  <a:pt x="1438275" y="314325"/>
                </a:lnTo>
                <a:lnTo>
                  <a:pt x="990600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2FB72F4-239A-A74F-8170-C8267540D094}"/>
              </a:ext>
            </a:extLst>
          </p:cNvPr>
          <p:cNvSpPr/>
          <p:nvPr/>
        </p:nvSpPr>
        <p:spPr>
          <a:xfrm rot="16200000">
            <a:off x="2839244" y="2842419"/>
            <a:ext cx="1582737" cy="314325"/>
          </a:xfrm>
          <a:custGeom>
            <a:avLst/>
            <a:gdLst>
              <a:gd name="connsiteX0" fmla="*/ 571500 w 1583531"/>
              <a:gd name="connsiteY0" fmla="*/ 290512 h 314325"/>
              <a:gd name="connsiteX1" fmla="*/ 295275 w 1583531"/>
              <a:gd name="connsiteY1" fmla="*/ 290512 h 314325"/>
              <a:gd name="connsiteX2" fmla="*/ 223837 w 1583531"/>
              <a:gd name="connsiteY2" fmla="*/ 290512 h 314325"/>
              <a:gd name="connsiteX3" fmla="*/ 178593 w 1583531"/>
              <a:gd name="connsiteY3" fmla="*/ 285750 h 314325"/>
              <a:gd name="connsiteX4" fmla="*/ 123825 w 1583531"/>
              <a:gd name="connsiteY4" fmla="*/ 276225 h 314325"/>
              <a:gd name="connsiteX5" fmla="*/ 76200 w 1583531"/>
              <a:gd name="connsiteY5" fmla="*/ 264319 h 314325"/>
              <a:gd name="connsiteX6" fmla="*/ 42862 w 1583531"/>
              <a:gd name="connsiteY6" fmla="*/ 252412 h 314325"/>
              <a:gd name="connsiteX7" fmla="*/ 19050 w 1583531"/>
              <a:gd name="connsiteY7" fmla="*/ 238125 h 314325"/>
              <a:gd name="connsiteX8" fmla="*/ 4762 w 1583531"/>
              <a:gd name="connsiteY8" fmla="*/ 226219 h 314325"/>
              <a:gd name="connsiteX9" fmla="*/ 0 w 1583531"/>
              <a:gd name="connsiteY9" fmla="*/ 209550 h 314325"/>
              <a:gd name="connsiteX10" fmla="*/ 4762 w 1583531"/>
              <a:gd name="connsiteY10" fmla="*/ 178594 h 314325"/>
              <a:gd name="connsiteX11" fmla="*/ 26193 w 1583531"/>
              <a:gd name="connsiteY11" fmla="*/ 133350 h 314325"/>
              <a:gd name="connsiteX12" fmla="*/ 50006 w 1583531"/>
              <a:gd name="connsiteY12" fmla="*/ 104775 h 314325"/>
              <a:gd name="connsiteX13" fmla="*/ 90487 w 1583531"/>
              <a:gd name="connsiteY13" fmla="*/ 76200 h 314325"/>
              <a:gd name="connsiteX14" fmla="*/ 145256 w 1583531"/>
              <a:gd name="connsiteY14" fmla="*/ 50006 h 314325"/>
              <a:gd name="connsiteX15" fmla="*/ 233362 w 1583531"/>
              <a:gd name="connsiteY15" fmla="*/ 19050 h 314325"/>
              <a:gd name="connsiteX16" fmla="*/ 307181 w 1583531"/>
              <a:gd name="connsiteY16" fmla="*/ 0 h 314325"/>
              <a:gd name="connsiteX17" fmla="*/ 335756 w 1583531"/>
              <a:gd name="connsiteY17" fmla="*/ 0 h 314325"/>
              <a:gd name="connsiteX18" fmla="*/ 450056 w 1583531"/>
              <a:gd name="connsiteY18" fmla="*/ 11906 h 314325"/>
              <a:gd name="connsiteX19" fmla="*/ 573881 w 1583531"/>
              <a:gd name="connsiteY19" fmla="*/ 30956 h 314325"/>
              <a:gd name="connsiteX20" fmla="*/ 683418 w 1583531"/>
              <a:gd name="connsiteY20" fmla="*/ 52387 h 314325"/>
              <a:gd name="connsiteX21" fmla="*/ 762000 w 1583531"/>
              <a:gd name="connsiteY21" fmla="*/ 64294 h 314325"/>
              <a:gd name="connsiteX22" fmla="*/ 859631 w 1583531"/>
              <a:gd name="connsiteY22" fmla="*/ 69056 h 314325"/>
              <a:gd name="connsiteX23" fmla="*/ 1054893 w 1583531"/>
              <a:gd name="connsiteY23" fmla="*/ 78581 h 314325"/>
              <a:gd name="connsiteX24" fmla="*/ 1283493 w 1583531"/>
              <a:gd name="connsiteY24" fmla="*/ 76200 h 314325"/>
              <a:gd name="connsiteX25" fmla="*/ 1497806 w 1583531"/>
              <a:gd name="connsiteY25" fmla="*/ 54769 h 314325"/>
              <a:gd name="connsiteX26" fmla="*/ 1583531 w 1583531"/>
              <a:gd name="connsiteY26" fmla="*/ 119062 h 314325"/>
              <a:gd name="connsiteX27" fmla="*/ 1559718 w 1583531"/>
              <a:gd name="connsiteY27" fmla="*/ 204787 h 314325"/>
              <a:gd name="connsiteX28" fmla="*/ 1543050 w 1583531"/>
              <a:gd name="connsiteY28" fmla="*/ 238125 h 314325"/>
              <a:gd name="connsiteX29" fmla="*/ 1512093 w 1583531"/>
              <a:gd name="connsiteY29" fmla="*/ 271462 h 314325"/>
              <a:gd name="connsiteX30" fmla="*/ 1473993 w 1583531"/>
              <a:gd name="connsiteY30" fmla="*/ 295275 h 314325"/>
              <a:gd name="connsiteX31" fmla="*/ 1421606 w 1583531"/>
              <a:gd name="connsiteY31" fmla="*/ 314325 h 314325"/>
              <a:gd name="connsiteX32" fmla="*/ 1402556 w 1583531"/>
              <a:gd name="connsiteY32" fmla="*/ 314325 h 314325"/>
              <a:gd name="connsiteX33" fmla="*/ 1354931 w 1583531"/>
              <a:gd name="connsiteY33" fmla="*/ 304800 h 314325"/>
              <a:gd name="connsiteX34" fmla="*/ 1295400 w 1583531"/>
              <a:gd name="connsiteY34" fmla="*/ 295275 h 314325"/>
              <a:gd name="connsiteX35" fmla="*/ 1173956 w 1583531"/>
              <a:gd name="connsiteY35" fmla="*/ 290512 h 314325"/>
              <a:gd name="connsiteX36" fmla="*/ 969168 w 1583531"/>
              <a:gd name="connsiteY36" fmla="*/ 292894 h 314325"/>
              <a:gd name="connsiteX37" fmla="*/ 571500 w 1583531"/>
              <a:gd name="connsiteY37" fmla="*/ 290512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83531" h="314325">
                <a:moveTo>
                  <a:pt x="571500" y="290512"/>
                </a:moveTo>
                <a:lnTo>
                  <a:pt x="295275" y="290512"/>
                </a:lnTo>
                <a:lnTo>
                  <a:pt x="223837" y="290512"/>
                </a:lnTo>
                <a:lnTo>
                  <a:pt x="178593" y="285750"/>
                </a:lnTo>
                <a:lnTo>
                  <a:pt x="123825" y="276225"/>
                </a:lnTo>
                <a:lnTo>
                  <a:pt x="76200" y="264319"/>
                </a:lnTo>
                <a:lnTo>
                  <a:pt x="42862" y="252412"/>
                </a:lnTo>
                <a:lnTo>
                  <a:pt x="19050" y="238125"/>
                </a:lnTo>
                <a:lnTo>
                  <a:pt x="4762" y="226219"/>
                </a:lnTo>
                <a:lnTo>
                  <a:pt x="0" y="209550"/>
                </a:lnTo>
                <a:lnTo>
                  <a:pt x="4762" y="178594"/>
                </a:lnTo>
                <a:lnTo>
                  <a:pt x="26193" y="133350"/>
                </a:lnTo>
                <a:lnTo>
                  <a:pt x="50006" y="104775"/>
                </a:lnTo>
                <a:lnTo>
                  <a:pt x="90487" y="76200"/>
                </a:lnTo>
                <a:lnTo>
                  <a:pt x="145256" y="50006"/>
                </a:lnTo>
                <a:lnTo>
                  <a:pt x="233362" y="19050"/>
                </a:lnTo>
                <a:lnTo>
                  <a:pt x="307181" y="0"/>
                </a:lnTo>
                <a:lnTo>
                  <a:pt x="335756" y="0"/>
                </a:lnTo>
                <a:lnTo>
                  <a:pt x="450056" y="11906"/>
                </a:lnTo>
                <a:lnTo>
                  <a:pt x="573881" y="30956"/>
                </a:lnTo>
                <a:lnTo>
                  <a:pt x="683418" y="52387"/>
                </a:lnTo>
                <a:lnTo>
                  <a:pt x="762000" y="64294"/>
                </a:lnTo>
                <a:lnTo>
                  <a:pt x="859631" y="69056"/>
                </a:lnTo>
                <a:lnTo>
                  <a:pt x="1054893" y="78581"/>
                </a:lnTo>
                <a:lnTo>
                  <a:pt x="1283493" y="76200"/>
                </a:lnTo>
                <a:lnTo>
                  <a:pt x="1497806" y="54769"/>
                </a:lnTo>
                <a:lnTo>
                  <a:pt x="1583531" y="119062"/>
                </a:lnTo>
                <a:lnTo>
                  <a:pt x="1559718" y="204787"/>
                </a:lnTo>
                <a:lnTo>
                  <a:pt x="1543050" y="238125"/>
                </a:lnTo>
                <a:lnTo>
                  <a:pt x="1512093" y="271462"/>
                </a:lnTo>
                <a:lnTo>
                  <a:pt x="1473993" y="295275"/>
                </a:lnTo>
                <a:lnTo>
                  <a:pt x="1421606" y="314325"/>
                </a:lnTo>
                <a:lnTo>
                  <a:pt x="1402556" y="314325"/>
                </a:lnTo>
                <a:lnTo>
                  <a:pt x="1354931" y="304800"/>
                </a:lnTo>
                <a:lnTo>
                  <a:pt x="1295400" y="295275"/>
                </a:lnTo>
                <a:lnTo>
                  <a:pt x="1173956" y="290512"/>
                </a:lnTo>
                <a:lnTo>
                  <a:pt x="969168" y="292894"/>
                </a:lnTo>
                <a:lnTo>
                  <a:pt x="571500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7068A19-B5D1-104B-9C10-CF59DC60194A}"/>
              </a:ext>
            </a:extLst>
          </p:cNvPr>
          <p:cNvSpPr/>
          <p:nvPr/>
        </p:nvSpPr>
        <p:spPr>
          <a:xfrm>
            <a:off x="4851400" y="1398588"/>
            <a:ext cx="2301875" cy="1630362"/>
          </a:xfrm>
          <a:custGeom>
            <a:avLst/>
            <a:gdLst>
              <a:gd name="connsiteX0" fmla="*/ 197644 w 2302669"/>
              <a:gd name="connsiteY0" fmla="*/ 783431 h 1631156"/>
              <a:gd name="connsiteX1" fmla="*/ 204788 w 2302669"/>
              <a:gd name="connsiteY1" fmla="*/ 538162 h 1631156"/>
              <a:gd name="connsiteX2" fmla="*/ 207169 w 2302669"/>
              <a:gd name="connsiteY2" fmla="*/ 433387 h 1631156"/>
              <a:gd name="connsiteX3" fmla="*/ 204788 w 2302669"/>
              <a:gd name="connsiteY3" fmla="*/ 361950 h 1631156"/>
              <a:gd name="connsiteX4" fmla="*/ 200025 w 2302669"/>
              <a:gd name="connsiteY4" fmla="*/ 309562 h 1631156"/>
              <a:gd name="connsiteX5" fmla="*/ 190500 w 2302669"/>
              <a:gd name="connsiteY5" fmla="*/ 269081 h 1631156"/>
              <a:gd name="connsiteX6" fmla="*/ 176213 w 2302669"/>
              <a:gd name="connsiteY6" fmla="*/ 230981 h 1631156"/>
              <a:gd name="connsiteX7" fmla="*/ 147638 w 2302669"/>
              <a:gd name="connsiteY7" fmla="*/ 190500 h 1631156"/>
              <a:gd name="connsiteX8" fmla="*/ 107157 w 2302669"/>
              <a:gd name="connsiteY8" fmla="*/ 145256 h 1631156"/>
              <a:gd name="connsiteX9" fmla="*/ 26194 w 2302669"/>
              <a:gd name="connsiteY9" fmla="*/ 69056 h 1631156"/>
              <a:gd name="connsiteX10" fmla="*/ 2382 w 2302669"/>
              <a:gd name="connsiteY10" fmla="*/ 42862 h 1631156"/>
              <a:gd name="connsiteX11" fmla="*/ 0 w 2302669"/>
              <a:gd name="connsiteY11" fmla="*/ 23812 h 1631156"/>
              <a:gd name="connsiteX12" fmla="*/ 9525 w 2302669"/>
              <a:gd name="connsiteY12" fmla="*/ 4762 h 1631156"/>
              <a:gd name="connsiteX13" fmla="*/ 26194 w 2302669"/>
              <a:gd name="connsiteY13" fmla="*/ 0 h 1631156"/>
              <a:gd name="connsiteX14" fmla="*/ 57150 w 2302669"/>
              <a:gd name="connsiteY14" fmla="*/ 0 h 1631156"/>
              <a:gd name="connsiteX15" fmla="*/ 107157 w 2302669"/>
              <a:gd name="connsiteY15" fmla="*/ 7144 h 1631156"/>
              <a:gd name="connsiteX16" fmla="*/ 178594 w 2302669"/>
              <a:gd name="connsiteY16" fmla="*/ 23812 h 1631156"/>
              <a:gd name="connsiteX17" fmla="*/ 259557 w 2302669"/>
              <a:gd name="connsiteY17" fmla="*/ 47625 h 1631156"/>
              <a:gd name="connsiteX18" fmla="*/ 309563 w 2302669"/>
              <a:gd name="connsiteY18" fmla="*/ 64294 h 1631156"/>
              <a:gd name="connsiteX19" fmla="*/ 359569 w 2302669"/>
              <a:gd name="connsiteY19" fmla="*/ 85725 h 1631156"/>
              <a:gd name="connsiteX20" fmla="*/ 414338 w 2302669"/>
              <a:gd name="connsiteY20" fmla="*/ 114300 h 1631156"/>
              <a:gd name="connsiteX21" fmla="*/ 452438 w 2302669"/>
              <a:gd name="connsiteY21" fmla="*/ 138112 h 1631156"/>
              <a:gd name="connsiteX22" fmla="*/ 478632 w 2302669"/>
              <a:gd name="connsiteY22" fmla="*/ 157162 h 1631156"/>
              <a:gd name="connsiteX23" fmla="*/ 502444 w 2302669"/>
              <a:gd name="connsiteY23" fmla="*/ 171450 h 1631156"/>
              <a:gd name="connsiteX24" fmla="*/ 519113 w 2302669"/>
              <a:gd name="connsiteY24" fmla="*/ 190500 h 1631156"/>
              <a:gd name="connsiteX25" fmla="*/ 526257 w 2302669"/>
              <a:gd name="connsiteY25" fmla="*/ 214312 h 1631156"/>
              <a:gd name="connsiteX26" fmla="*/ 523875 w 2302669"/>
              <a:gd name="connsiteY26" fmla="*/ 242887 h 1631156"/>
              <a:gd name="connsiteX27" fmla="*/ 509588 w 2302669"/>
              <a:gd name="connsiteY27" fmla="*/ 271462 h 1631156"/>
              <a:gd name="connsiteX28" fmla="*/ 492919 w 2302669"/>
              <a:gd name="connsiteY28" fmla="*/ 300037 h 1631156"/>
              <a:gd name="connsiteX29" fmla="*/ 473869 w 2302669"/>
              <a:gd name="connsiteY29" fmla="*/ 347662 h 1631156"/>
              <a:gd name="connsiteX30" fmla="*/ 459582 w 2302669"/>
              <a:gd name="connsiteY30" fmla="*/ 419100 h 1631156"/>
              <a:gd name="connsiteX31" fmla="*/ 452438 w 2302669"/>
              <a:gd name="connsiteY31" fmla="*/ 500062 h 1631156"/>
              <a:gd name="connsiteX32" fmla="*/ 442913 w 2302669"/>
              <a:gd name="connsiteY32" fmla="*/ 597694 h 1631156"/>
              <a:gd name="connsiteX33" fmla="*/ 431007 w 2302669"/>
              <a:gd name="connsiteY33" fmla="*/ 857250 h 1631156"/>
              <a:gd name="connsiteX34" fmla="*/ 428625 w 2302669"/>
              <a:gd name="connsiteY34" fmla="*/ 1176337 h 1631156"/>
              <a:gd name="connsiteX35" fmla="*/ 435769 w 2302669"/>
              <a:gd name="connsiteY35" fmla="*/ 1245394 h 1631156"/>
              <a:gd name="connsiteX36" fmla="*/ 452438 w 2302669"/>
              <a:gd name="connsiteY36" fmla="*/ 1312069 h 1631156"/>
              <a:gd name="connsiteX37" fmla="*/ 473869 w 2302669"/>
              <a:gd name="connsiteY37" fmla="*/ 1357312 h 1631156"/>
              <a:gd name="connsiteX38" fmla="*/ 492919 w 2302669"/>
              <a:gd name="connsiteY38" fmla="*/ 1383506 h 1631156"/>
              <a:gd name="connsiteX39" fmla="*/ 514350 w 2302669"/>
              <a:gd name="connsiteY39" fmla="*/ 1400175 h 1631156"/>
              <a:gd name="connsiteX40" fmla="*/ 554832 w 2302669"/>
              <a:gd name="connsiteY40" fmla="*/ 1414462 h 1631156"/>
              <a:gd name="connsiteX41" fmla="*/ 616744 w 2302669"/>
              <a:gd name="connsiteY41" fmla="*/ 1423987 h 1631156"/>
              <a:gd name="connsiteX42" fmla="*/ 890588 w 2302669"/>
              <a:gd name="connsiteY42" fmla="*/ 1428750 h 1631156"/>
              <a:gd name="connsiteX43" fmla="*/ 1295400 w 2302669"/>
              <a:gd name="connsiteY43" fmla="*/ 1414462 h 1631156"/>
              <a:gd name="connsiteX44" fmla="*/ 1678782 w 2302669"/>
              <a:gd name="connsiteY44" fmla="*/ 1395412 h 1631156"/>
              <a:gd name="connsiteX45" fmla="*/ 1807369 w 2302669"/>
              <a:gd name="connsiteY45" fmla="*/ 1383506 h 1631156"/>
              <a:gd name="connsiteX46" fmla="*/ 1847850 w 2302669"/>
              <a:gd name="connsiteY46" fmla="*/ 1369219 h 1631156"/>
              <a:gd name="connsiteX47" fmla="*/ 1883569 w 2302669"/>
              <a:gd name="connsiteY47" fmla="*/ 1347787 h 1631156"/>
              <a:gd name="connsiteX48" fmla="*/ 1935957 w 2302669"/>
              <a:gd name="connsiteY48" fmla="*/ 1307306 h 1631156"/>
              <a:gd name="connsiteX49" fmla="*/ 2202657 w 2302669"/>
              <a:gd name="connsiteY49" fmla="*/ 1285875 h 1631156"/>
              <a:gd name="connsiteX50" fmla="*/ 2247900 w 2302669"/>
              <a:gd name="connsiteY50" fmla="*/ 1354931 h 1631156"/>
              <a:gd name="connsiteX51" fmla="*/ 2283619 w 2302669"/>
              <a:gd name="connsiteY51" fmla="*/ 1407319 h 1631156"/>
              <a:gd name="connsiteX52" fmla="*/ 2300288 w 2302669"/>
              <a:gd name="connsiteY52" fmla="*/ 1450181 h 1631156"/>
              <a:gd name="connsiteX53" fmla="*/ 2302669 w 2302669"/>
              <a:gd name="connsiteY53" fmla="*/ 1495425 h 1631156"/>
              <a:gd name="connsiteX54" fmla="*/ 2290763 w 2302669"/>
              <a:gd name="connsiteY54" fmla="*/ 1519237 h 1631156"/>
              <a:gd name="connsiteX55" fmla="*/ 2259807 w 2302669"/>
              <a:gd name="connsiteY55" fmla="*/ 1535906 h 1631156"/>
              <a:gd name="connsiteX56" fmla="*/ 2207419 w 2302669"/>
              <a:gd name="connsiteY56" fmla="*/ 1554956 h 1631156"/>
              <a:gd name="connsiteX57" fmla="*/ 2059782 w 2302669"/>
              <a:gd name="connsiteY57" fmla="*/ 1576387 h 1631156"/>
              <a:gd name="connsiteX58" fmla="*/ 1752600 w 2302669"/>
              <a:gd name="connsiteY58" fmla="*/ 1609725 h 1631156"/>
              <a:gd name="connsiteX59" fmla="*/ 1495425 w 2302669"/>
              <a:gd name="connsiteY59" fmla="*/ 1626394 h 1631156"/>
              <a:gd name="connsiteX60" fmla="*/ 1073944 w 2302669"/>
              <a:gd name="connsiteY60" fmla="*/ 1631156 h 1631156"/>
              <a:gd name="connsiteX61" fmla="*/ 826294 w 2302669"/>
              <a:gd name="connsiteY61" fmla="*/ 1624012 h 1631156"/>
              <a:gd name="connsiteX62" fmla="*/ 702469 w 2302669"/>
              <a:gd name="connsiteY62" fmla="*/ 1614487 h 1631156"/>
              <a:gd name="connsiteX63" fmla="*/ 597694 w 2302669"/>
              <a:gd name="connsiteY63" fmla="*/ 1602581 h 1631156"/>
              <a:gd name="connsiteX64" fmla="*/ 526257 w 2302669"/>
              <a:gd name="connsiteY64" fmla="*/ 1590675 h 1631156"/>
              <a:gd name="connsiteX65" fmla="*/ 461963 w 2302669"/>
              <a:gd name="connsiteY65" fmla="*/ 1574006 h 1631156"/>
              <a:gd name="connsiteX66" fmla="*/ 392907 w 2302669"/>
              <a:gd name="connsiteY66" fmla="*/ 1547812 h 1631156"/>
              <a:gd name="connsiteX67" fmla="*/ 354807 w 2302669"/>
              <a:gd name="connsiteY67" fmla="*/ 1524000 h 1631156"/>
              <a:gd name="connsiteX68" fmla="*/ 326232 w 2302669"/>
              <a:gd name="connsiteY68" fmla="*/ 1500187 h 1631156"/>
              <a:gd name="connsiteX69" fmla="*/ 290513 w 2302669"/>
              <a:gd name="connsiteY69" fmla="*/ 1464469 h 1631156"/>
              <a:gd name="connsiteX70" fmla="*/ 257175 w 2302669"/>
              <a:gd name="connsiteY70" fmla="*/ 1426369 h 1631156"/>
              <a:gd name="connsiteX71" fmla="*/ 230982 w 2302669"/>
              <a:gd name="connsiteY71" fmla="*/ 1385887 h 1631156"/>
              <a:gd name="connsiteX72" fmla="*/ 209550 w 2302669"/>
              <a:gd name="connsiteY72" fmla="*/ 1338262 h 1631156"/>
              <a:gd name="connsiteX73" fmla="*/ 195263 w 2302669"/>
              <a:gd name="connsiteY73" fmla="*/ 1295400 h 1631156"/>
              <a:gd name="connsiteX74" fmla="*/ 185738 w 2302669"/>
              <a:gd name="connsiteY74" fmla="*/ 1252537 h 1631156"/>
              <a:gd name="connsiteX75" fmla="*/ 176213 w 2302669"/>
              <a:gd name="connsiteY75" fmla="*/ 1183481 h 1631156"/>
              <a:gd name="connsiteX76" fmla="*/ 176213 w 2302669"/>
              <a:gd name="connsiteY76" fmla="*/ 1109662 h 1631156"/>
              <a:gd name="connsiteX77" fmla="*/ 183357 w 2302669"/>
              <a:gd name="connsiteY77" fmla="*/ 1014412 h 1631156"/>
              <a:gd name="connsiteX78" fmla="*/ 197644 w 2302669"/>
              <a:gd name="connsiteY78" fmla="*/ 783431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302669" h="1631156">
                <a:moveTo>
                  <a:pt x="197644" y="783431"/>
                </a:moveTo>
                <a:lnTo>
                  <a:pt x="204788" y="538162"/>
                </a:lnTo>
                <a:cubicBezTo>
                  <a:pt x="205582" y="503237"/>
                  <a:pt x="206375" y="468312"/>
                  <a:pt x="207169" y="433387"/>
                </a:cubicBezTo>
                <a:cubicBezTo>
                  <a:pt x="206375" y="409575"/>
                  <a:pt x="205582" y="385762"/>
                  <a:pt x="204788" y="361950"/>
                </a:cubicBezTo>
                <a:lnTo>
                  <a:pt x="200025" y="309562"/>
                </a:lnTo>
                <a:lnTo>
                  <a:pt x="190500" y="269081"/>
                </a:lnTo>
                <a:lnTo>
                  <a:pt x="176213" y="230981"/>
                </a:lnTo>
                <a:lnTo>
                  <a:pt x="147638" y="190500"/>
                </a:lnTo>
                <a:lnTo>
                  <a:pt x="107157" y="145256"/>
                </a:lnTo>
                <a:lnTo>
                  <a:pt x="26194" y="69056"/>
                </a:lnTo>
                <a:lnTo>
                  <a:pt x="2382" y="42862"/>
                </a:lnTo>
                <a:lnTo>
                  <a:pt x="0" y="23812"/>
                </a:lnTo>
                <a:lnTo>
                  <a:pt x="9525" y="4762"/>
                </a:lnTo>
                <a:lnTo>
                  <a:pt x="26194" y="0"/>
                </a:lnTo>
                <a:lnTo>
                  <a:pt x="57150" y="0"/>
                </a:lnTo>
                <a:lnTo>
                  <a:pt x="107157" y="7144"/>
                </a:lnTo>
                <a:lnTo>
                  <a:pt x="178594" y="23812"/>
                </a:lnTo>
                <a:lnTo>
                  <a:pt x="259557" y="47625"/>
                </a:lnTo>
                <a:lnTo>
                  <a:pt x="309563" y="64294"/>
                </a:lnTo>
                <a:lnTo>
                  <a:pt x="359569" y="85725"/>
                </a:lnTo>
                <a:lnTo>
                  <a:pt x="414338" y="114300"/>
                </a:lnTo>
                <a:lnTo>
                  <a:pt x="452438" y="138112"/>
                </a:lnTo>
                <a:lnTo>
                  <a:pt x="478632" y="157162"/>
                </a:lnTo>
                <a:lnTo>
                  <a:pt x="502444" y="171450"/>
                </a:lnTo>
                <a:lnTo>
                  <a:pt x="519113" y="190500"/>
                </a:lnTo>
                <a:lnTo>
                  <a:pt x="526257" y="214312"/>
                </a:lnTo>
                <a:lnTo>
                  <a:pt x="523875" y="242887"/>
                </a:lnTo>
                <a:lnTo>
                  <a:pt x="509588" y="271462"/>
                </a:lnTo>
                <a:lnTo>
                  <a:pt x="492919" y="300037"/>
                </a:lnTo>
                <a:lnTo>
                  <a:pt x="473869" y="347662"/>
                </a:lnTo>
                <a:lnTo>
                  <a:pt x="459582" y="419100"/>
                </a:lnTo>
                <a:lnTo>
                  <a:pt x="452438" y="500062"/>
                </a:lnTo>
                <a:lnTo>
                  <a:pt x="442913" y="597694"/>
                </a:lnTo>
                <a:lnTo>
                  <a:pt x="431007" y="857250"/>
                </a:lnTo>
                <a:lnTo>
                  <a:pt x="428625" y="1176337"/>
                </a:lnTo>
                <a:lnTo>
                  <a:pt x="435769" y="1245394"/>
                </a:lnTo>
                <a:lnTo>
                  <a:pt x="452438" y="1312069"/>
                </a:lnTo>
                <a:lnTo>
                  <a:pt x="473869" y="1357312"/>
                </a:lnTo>
                <a:lnTo>
                  <a:pt x="492919" y="1383506"/>
                </a:lnTo>
                <a:lnTo>
                  <a:pt x="514350" y="1400175"/>
                </a:lnTo>
                <a:lnTo>
                  <a:pt x="554832" y="1414462"/>
                </a:lnTo>
                <a:lnTo>
                  <a:pt x="616744" y="1423987"/>
                </a:lnTo>
                <a:lnTo>
                  <a:pt x="890588" y="1428750"/>
                </a:lnTo>
                <a:lnTo>
                  <a:pt x="1295400" y="1414462"/>
                </a:lnTo>
                <a:lnTo>
                  <a:pt x="1678782" y="1395412"/>
                </a:lnTo>
                <a:lnTo>
                  <a:pt x="1807369" y="1383506"/>
                </a:lnTo>
                <a:lnTo>
                  <a:pt x="1847850" y="1369219"/>
                </a:lnTo>
                <a:lnTo>
                  <a:pt x="1883569" y="1347787"/>
                </a:lnTo>
                <a:lnTo>
                  <a:pt x="1935957" y="1307306"/>
                </a:lnTo>
                <a:lnTo>
                  <a:pt x="2202657" y="1285875"/>
                </a:lnTo>
                <a:lnTo>
                  <a:pt x="2247900" y="1354931"/>
                </a:lnTo>
                <a:lnTo>
                  <a:pt x="2283619" y="1407319"/>
                </a:lnTo>
                <a:lnTo>
                  <a:pt x="2300288" y="1450181"/>
                </a:lnTo>
                <a:lnTo>
                  <a:pt x="2302669" y="1495425"/>
                </a:lnTo>
                <a:lnTo>
                  <a:pt x="2290763" y="1519237"/>
                </a:lnTo>
                <a:lnTo>
                  <a:pt x="2259807" y="1535906"/>
                </a:lnTo>
                <a:lnTo>
                  <a:pt x="2207419" y="1554956"/>
                </a:lnTo>
                <a:lnTo>
                  <a:pt x="2059782" y="1576387"/>
                </a:lnTo>
                <a:lnTo>
                  <a:pt x="1752600" y="1609725"/>
                </a:lnTo>
                <a:lnTo>
                  <a:pt x="1495425" y="1626394"/>
                </a:lnTo>
                <a:lnTo>
                  <a:pt x="1073944" y="1631156"/>
                </a:lnTo>
                <a:lnTo>
                  <a:pt x="826294" y="1624012"/>
                </a:lnTo>
                <a:lnTo>
                  <a:pt x="702469" y="1614487"/>
                </a:lnTo>
                <a:lnTo>
                  <a:pt x="597694" y="1602581"/>
                </a:lnTo>
                <a:lnTo>
                  <a:pt x="526257" y="1590675"/>
                </a:lnTo>
                <a:lnTo>
                  <a:pt x="461963" y="1574006"/>
                </a:lnTo>
                <a:lnTo>
                  <a:pt x="392907" y="1547812"/>
                </a:lnTo>
                <a:lnTo>
                  <a:pt x="354807" y="1524000"/>
                </a:lnTo>
                <a:lnTo>
                  <a:pt x="326232" y="1500187"/>
                </a:lnTo>
                <a:lnTo>
                  <a:pt x="290513" y="1464469"/>
                </a:lnTo>
                <a:lnTo>
                  <a:pt x="257175" y="1426369"/>
                </a:lnTo>
                <a:lnTo>
                  <a:pt x="230982" y="1385887"/>
                </a:lnTo>
                <a:lnTo>
                  <a:pt x="209550" y="1338262"/>
                </a:lnTo>
                <a:lnTo>
                  <a:pt x="195263" y="1295400"/>
                </a:lnTo>
                <a:lnTo>
                  <a:pt x="185738" y="1252537"/>
                </a:lnTo>
                <a:lnTo>
                  <a:pt x="176213" y="1183481"/>
                </a:lnTo>
                <a:lnTo>
                  <a:pt x="176213" y="1109662"/>
                </a:lnTo>
                <a:lnTo>
                  <a:pt x="183357" y="1014412"/>
                </a:lnTo>
                <a:lnTo>
                  <a:pt x="197644" y="783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B1D2ECD-6785-E747-9036-F2F66A1D2C23}"/>
              </a:ext>
            </a:extLst>
          </p:cNvPr>
          <p:cNvSpPr/>
          <p:nvPr/>
        </p:nvSpPr>
        <p:spPr>
          <a:xfrm>
            <a:off x="6761163" y="2217738"/>
            <a:ext cx="304800" cy="533400"/>
          </a:xfrm>
          <a:custGeom>
            <a:avLst/>
            <a:gdLst>
              <a:gd name="connsiteX0" fmla="*/ 92869 w 304800"/>
              <a:gd name="connsiteY0" fmla="*/ 280987 h 533400"/>
              <a:gd name="connsiteX1" fmla="*/ 64294 w 304800"/>
              <a:gd name="connsiteY1" fmla="*/ 423862 h 533400"/>
              <a:gd name="connsiteX2" fmla="*/ 0 w 304800"/>
              <a:gd name="connsiteY2" fmla="*/ 528637 h 533400"/>
              <a:gd name="connsiteX3" fmla="*/ 304800 w 304800"/>
              <a:gd name="connsiteY3" fmla="*/ 533400 h 533400"/>
              <a:gd name="connsiteX4" fmla="*/ 290512 w 304800"/>
              <a:gd name="connsiteY4" fmla="*/ 459581 h 533400"/>
              <a:gd name="connsiteX5" fmla="*/ 278606 w 304800"/>
              <a:gd name="connsiteY5" fmla="*/ 421481 h 533400"/>
              <a:gd name="connsiteX6" fmla="*/ 261937 w 304800"/>
              <a:gd name="connsiteY6" fmla="*/ 300037 h 533400"/>
              <a:gd name="connsiteX7" fmla="*/ 228600 w 304800"/>
              <a:gd name="connsiteY7" fmla="*/ 76200 h 533400"/>
              <a:gd name="connsiteX8" fmla="*/ 221456 w 304800"/>
              <a:gd name="connsiteY8" fmla="*/ 26194 h 533400"/>
              <a:gd name="connsiteX9" fmla="*/ 214312 w 304800"/>
              <a:gd name="connsiteY9" fmla="*/ 9525 h 533400"/>
              <a:gd name="connsiteX10" fmla="*/ 202406 w 304800"/>
              <a:gd name="connsiteY10" fmla="*/ 0 h 533400"/>
              <a:gd name="connsiteX11" fmla="*/ 180975 w 304800"/>
              <a:gd name="connsiteY11" fmla="*/ 2381 h 533400"/>
              <a:gd name="connsiteX12" fmla="*/ 169069 w 304800"/>
              <a:gd name="connsiteY12" fmla="*/ 16669 h 533400"/>
              <a:gd name="connsiteX13" fmla="*/ 92869 w 304800"/>
              <a:gd name="connsiteY13" fmla="*/ 28098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4800" h="533400">
                <a:moveTo>
                  <a:pt x="92869" y="280987"/>
                </a:moveTo>
                <a:lnTo>
                  <a:pt x="64294" y="423862"/>
                </a:lnTo>
                <a:lnTo>
                  <a:pt x="0" y="528637"/>
                </a:lnTo>
                <a:lnTo>
                  <a:pt x="304800" y="533400"/>
                </a:lnTo>
                <a:lnTo>
                  <a:pt x="290512" y="459581"/>
                </a:lnTo>
                <a:lnTo>
                  <a:pt x="278606" y="421481"/>
                </a:lnTo>
                <a:lnTo>
                  <a:pt x="261937" y="300037"/>
                </a:lnTo>
                <a:lnTo>
                  <a:pt x="228600" y="76200"/>
                </a:lnTo>
                <a:lnTo>
                  <a:pt x="221456" y="26194"/>
                </a:lnTo>
                <a:lnTo>
                  <a:pt x="214312" y="9525"/>
                </a:lnTo>
                <a:lnTo>
                  <a:pt x="202406" y="0"/>
                </a:lnTo>
                <a:lnTo>
                  <a:pt x="180975" y="2381"/>
                </a:lnTo>
                <a:lnTo>
                  <a:pt x="169069" y="16669"/>
                </a:lnTo>
                <a:lnTo>
                  <a:pt x="92869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D1080A8E-968C-E947-A044-DA05988F6061}"/>
              </a:ext>
            </a:extLst>
          </p:cNvPr>
          <p:cNvSpPr/>
          <p:nvPr/>
        </p:nvSpPr>
        <p:spPr>
          <a:xfrm rot="16200000">
            <a:off x="4051300" y="3311526"/>
            <a:ext cx="2162175" cy="1866900"/>
          </a:xfrm>
          <a:custGeom>
            <a:avLst/>
            <a:gdLst>
              <a:gd name="connsiteX0" fmla="*/ 681416 w 2161993"/>
              <a:gd name="connsiteY0" fmla="*/ 1743623 h 1866378"/>
              <a:gd name="connsiteX1" fmla="*/ 340708 w 2161993"/>
              <a:gd name="connsiteY1" fmla="*/ 1733602 h 1866378"/>
              <a:gd name="connsiteX2" fmla="*/ 227974 w 2161993"/>
              <a:gd name="connsiteY2" fmla="*/ 1731097 h 1866378"/>
              <a:gd name="connsiteX3" fmla="*/ 182880 w 2161993"/>
              <a:gd name="connsiteY3" fmla="*/ 1728592 h 1866378"/>
              <a:gd name="connsiteX4" fmla="*/ 137787 w 2161993"/>
              <a:gd name="connsiteY4" fmla="*/ 1716066 h 1866378"/>
              <a:gd name="connsiteX5" fmla="*/ 95198 w 2161993"/>
              <a:gd name="connsiteY5" fmla="*/ 1696024 h 1866378"/>
              <a:gd name="connsiteX6" fmla="*/ 60125 w 2161993"/>
              <a:gd name="connsiteY6" fmla="*/ 1670972 h 1866378"/>
              <a:gd name="connsiteX7" fmla="*/ 35073 w 2161993"/>
              <a:gd name="connsiteY7" fmla="*/ 1643415 h 1866378"/>
              <a:gd name="connsiteX8" fmla="*/ 17537 w 2161993"/>
              <a:gd name="connsiteY8" fmla="*/ 1613353 h 1866378"/>
              <a:gd name="connsiteX9" fmla="*/ 5011 w 2161993"/>
              <a:gd name="connsiteY9" fmla="*/ 1575775 h 1866378"/>
              <a:gd name="connsiteX10" fmla="*/ 0 w 2161993"/>
              <a:gd name="connsiteY10" fmla="*/ 1505629 h 1866378"/>
              <a:gd name="connsiteX11" fmla="*/ 318161 w 2161993"/>
              <a:gd name="connsiteY11" fmla="*/ 1483082 h 1866378"/>
              <a:gd name="connsiteX12" fmla="*/ 789140 w 2161993"/>
              <a:gd name="connsiteY12" fmla="*/ 1485587 h 1866378"/>
              <a:gd name="connsiteX13" fmla="*/ 989557 w 2161993"/>
              <a:gd name="connsiteY13" fmla="*/ 1485587 h 1866378"/>
              <a:gd name="connsiteX14" fmla="*/ 1385379 w 2161993"/>
              <a:gd name="connsiteY14" fmla="*/ 1485587 h 1866378"/>
              <a:gd name="connsiteX15" fmla="*/ 1543207 w 2161993"/>
              <a:gd name="connsiteY15" fmla="*/ 1485587 h 1866378"/>
              <a:gd name="connsiteX16" fmla="*/ 1883915 w 2161993"/>
              <a:gd name="connsiteY16" fmla="*/ 1483082 h 1866378"/>
              <a:gd name="connsiteX17" fmla="*/ 1913977 w 2161993"/>
              <a:gd name="connsiteY17" fmla="*/ 1480577 h 1866378"/>
              <a:gd name="connsiteX18" fmla="*/ 1926503 w 2161993"/>
              <a:gd name="connsiteY18" fmla="*/ 1478072 h 1866378"/>
              <a:gd name="connsiteX19" fmla="*/ 1936524 w 2161993"/>
              <a:gd name="connsiteY19" fmla="*/ 1468051 h 1866378"/>
              <a:gd name="connsiteX20" fmla="*/ 1944040 w 2161993"/>
              <a:gd name="connsiteY20" fmla="*/ 1442999 h 1866378"/>
              <a:gd name="connsiteX21" fmla="*/ 1939029 w 2161993"/>
              <a:gd name="connsiteY21" fmla="*/ 1397905 h 1866378"/>
              <a:gd name="connsiteX22" fmla="*/ 1901451 w 2161993"/>
              <a:gd name="connsiteY22" fmla="*/ 851770 h 1866378"/>
              <a:gd name="connsiteX23" fmla="*/ 1881410 w 2161993"/>
              <a:gd name="connsiteY23" fmla="*/ 541125 h 1866378"/>
              <a:gd name="connsiteX24" fmla="*/ 1841326 w 2161993"/>
              <a:gd name="connsiteY24" fmla="*/ 0 h 1866378"/>
              <a:gd name="connsiteX25" fmla="*/ 1986628 w 2161993"/>
              <a:gd name="connsiteY25" fmla="*/ 0 h 1866378"/>
              <a:gd name="connsiteX26" fmla="*/ 2006670 w 2161993"/>
              <a:gd name="connsiteY26" fmla="*/ 77662 h 1866378"/>
              <a:gd name="connsiteX27" fmla="*/ 2021701 w 2161993"/>
              <a:gd name="connsiteY27" fmla="*/ 258036 h 1866378"/>
              <a:gd name="connsiteX28" fmla="*/ 2044248 w 2161993"/>
              <a:gd name="connsiteY28" fmla="*/ 618786 h 1866378"/>
              <a:gd name="connsiteX29" fmla="*/ 2076816 w 2161993"/>
              <a:gd name="connsiteY29" fmla="*/ 1039661 h 1866378"/>
              <a:gd name="connsiteX30" fmla="*/ 2094352 w 2161993"/>
              <a:gd name="connsiteY30" fmla="*/ 1250098 h 1866378"/>
              <a:gd name="connsiteX31" fmla="*/ 2099363 w 2161993"/>
              <a:gd name="connsiteY31" fmla="*/ 1295192 h 1866378"/>
              <a:gd name="connsiteX32" fmla="*/ 2109383 w 2161993"/>
              <a:gd name="connsiteY32" fmla="*/ 1340285 h 1866378"/>
              <a:gd name="connsiteX33" fmla="*/ 2134435 w 2161993"/>
              <a:gd name="connsiteY33" fmla="*/ 1425462 h 1866378"/>
              <a:gd name="connsiteX34" fmla="*/ 2154477 w 2161993"/>
              <a:gd name="connsiteY34" fmla="*/ 1465545 h 1866378"/>
              <a:gd name="connsiteX35" fmla="*/ 2161993 w 2161993"/>
              <a:gd name="connsiteY35" fmla="*/ 1483082 h 1866378"/>
              <a:gd name="connsiteX36" fmla="*/ 2151972 w 2161993"/>
              <a:gd name="connsiteY36" fmla="*/ 1535691 h 1866378"/>
              <a:gd name="connsiteX37" fmla="*/ 2134435 w 2161993"/>
              <a:gd name="connsiteY37" fmla="*/ 1588301 h 1866378"/>
              <a:gd name="connsiteX38" fmla="*/ 2101868 w 2161993"/>
              <a:gd name="connsiteY38" fmla="*/ 1658446 h 1866378"/>
              <a:gd name="connsiteX39" fmla="*/ 2051764 w 2161993"/>
              <a:gd name="connsiteY39" fmla="*/ 1726087 h 1866378"/>
              <a:gd name="connsiteX40" fmla="*/ 2001660 w 2161993"/>
              <a:gd name="connsiteY40" fmla="*/ 1783707 h 1866378"/>
              <a:gd name="connsiteX41" fmla="*/ 1954061 w 2161993"/>
              <a:gd name="connsiteY41" fmla="*/ 1826295 h 1866378"/>
              <a:gd name="connsiteX42" fmla="*/ 1911472 w 2161993"/>
              <a:gd name="connsiteY42" fmla="*/ 1856358 h 1866378"/>
              <a:gd name="connsiteX43" fmla="*/ 1888925 w 2161993"/>
              <a:gd name="connsiteY43" fmla="*/ 1866378 h 1866378"/>
              <a:gd name="connsiteX44" fmla="*/ 1868884 w 2161993"/>
              <a:gd name="connsiteY44" fmla="*/ 1866378 h 1866378"/>
              <a:gd name="connsiteX45" fmla="*/ 1843832 w 2161993"/>
              <a:gd name="connsiteY45" fmla="*/ 1861368 h 1866378"/>
              <a:gd name="connsiteX46" fmla="*/ 1813769 w 2161993"/>
              <a:gd name="connsiteY46" fmla="*/ 1846337 h 1866378"/>
              <a:gd name="connsiteX47" fmla="*/ 1786212 w 2161993"/>
              <a:gd name="connsiteY47" fmla="*/ 1831305 h 1866378"/>
              <a:gd name="connsiteX48" fmla="*/ 1723582 w 2161993"/>
              <a:gd name="connsiteY48" fmla="*/ 1783707 h 1866378"/>
              <a:gd name="connsiteX49" fmla="*/ 1706045 w 2161993"/>
              <a:gd name="connsiteY49" fmla="*/ 1773686 h 1866378"/>
              <a:gd name="connsiteX50" fmla="*/ 1292686 w 2161993"/>
              <a:gd name="connsiteY50" fmla="*/ 1758655 h 1866378"/>
              <a:gd name="connsiteX51" fmla="*/ 681416 w 2161993"/>
              <a:gd name="connsiteY51" fmla="*/ 1743623 h 1866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61993" h="1866378">
                <a:moveTo>
                  <a:pt x="681416" y="1743623"/>
                </a:moveTo>
                <a:lnTo>
                  <a:pt x="340708" y="1733602"/>
                </a:lnTo>
                <a:lnTo>
                  <a:pt x="227974" y="1731097"/>
                </a:lnTo>
                <a:lnTo>
                  <a:pt x="182880" y="1728592"/>
                </a:lnTo>
                <a:lnTo>
                  <a:pt x="137787" y="1716066"/>
                </a:lnTo>
                <a:lnTo>
                  <a:pt x="95198" y="1696024"/>
                </a:lnTo>
                <a:lnTo>
                  <a:pt x="60125" y="1670972"/>
                </a:lnTo>
                <a:lnTo>
                  <a:pt x="35073" y="1643415"/>
                </a:lnTo>
                <a:lnTo>
                  <a:pt x="17537" y="1613353"/>
                </a:lnTo>
                <a:lnTo>
                  <a:pt x="5011" y="1575775"/>
                </a:lnTo>
                <a:lnTo>
                  <a:pt x="0" y="1505629"/>
                </a:lnTo>
                <a:lnTo>
                  <a:pt x="318161" y="1483082"/>
                </a:lnTo>
                <a:lnTo>
                  <a:pt x="789140" y="1485587"/>
                </a:lnTo>
                <a:lnTo>
                  <a:pt x="989557" y="1485587"/>
                </a:lnTo>
                <a:lnTo>
                  <a:pt x="1385379" y="1485587"/>
                </a:lnTo>
                <a:lnTo>
                  <a:pt x="1543207" y="1485587"/>
                </a:lnTo>
                <a:lnTo>
                  <a:pt x="1883915" y="1483082"/>
                </a:lnTo>
                <a:lnTo>
                  <a:pt x="1913977" y="1480577"/>
                </a:lnTo>
                <a:lnTo>
                  <a:pt x="1926503" y="1478072"/>
                </a:lnTo>
                <a:lnTo>
                  <a:pt x="1936524" y="1468051"/>
                </a:lnTo>
                <a:lnTo>
                  <a:pt x="1944040" y="1442999"/>
                </a:lnTo>
                <a:lnTo>
                  <a:pt x="1939029" y="1397905"/>
                </a:lnTo>
                <a:lnTo>
                  <a:pt x="1901451" y="851770"/>
                </a:lnTo>
                <a:lnTo>
                  <a:pt x="1881410" y="541125"/>
                </a:lnTo>
                <a:lnTo>
                  <a:pt x="1841326" y="0"/>
                </a:lnTo>
                <a:lnTo>
                  <a:pt x="1986628" y="0"/>
                </a:lnTo>
                <a:lnTo>
                  <a:pt x="2006670" y="77662"/>
                </a:lnTo>
                <a:lnTo>
                  <a:pt x="2021701" y="258036"/>
                </a:lnTo>
                <a:lnTo>
                  <a:pt x="2044248" y="618786"/>
                </a:lnTo>
                <a:lnTo>
                  <a:pt x="2076816" y="1039661"/>
                </a:lnTo>
                <a:lnTo>
                  <a:pt x="2094352" y="1250098"/>
                </a:lnTo>
                <a:lnTo>
                  <a:pt x="2099363" y="1295192"/>
                </a:lnTo>
                <a:lnTo>
                  <a:pt x="2109383" y="1340285"/>
                </a:lnTo>
                <a:lnTo>
                  <a:pt x="2134435" y="1425462"/>
                </a:lnTo>
                <a:lnTo>
                  <a:pt x="2154477" y="1465545"/>
                </a:lnTo>
                <a:lnTo>
                  <a:pt x="2161993" y="1483082"/>
                </a:lnTo>
                <a:lnTo>
                  <a:pt x="2151972" y="1535691"/>
                </a:lnTo>
                <a:lnTo>
                  <a:pt x="2134435" y="1588301"/>
                </a:lnTo>
                <a:lnTo>
                  <a:pt x="2101868" y="1658446"/>
                </a:lnTo>
                <a:lnTo>
                  <a:pt x="2051764" y="1726087"/>
                </a:lnTo>
                <a:lnTo>
                  <a:pt x="2001660" y="1783707"/>
                </a:lnTo>
                <a:lnTo>
                  <a:pt x="1954061" y="1826295"/>
                </a:lnTo>
                <a:lnTo>
                  <a:pt x="1911472" y="1856358"/>
                </a:lnTo>
                <a:lnTo>
                  <a:pt x="1888925" y="1866378"/>
                </a:lnTo>
                <a:lnTo>
                  <a:pt x="1868884" y="1866378"/>
                </a:lnTo>
                <a:lnTo>
                  <a:pt x="1843832" y="1861368"/>
                </a:lnTo>
                <a:lnTo>
                  <a:pt x="1813769" y="1846337"/>
                </a:lnTo>
                <a:lnTo>
                  <a:pt x="1786212" y="1831305"/>
                </a:lnTo>
                <a:lnTo>
                  <a:pt x="1723582" y="1783707"/>
                </a:lnTo>
                <a:lnTo>
                  <a:pt x="1706045" y="1773686"/>
                </a:lnTo>
                <a:lnTo>
                  <a:pt x="1292686" y="1758655"/>
                </a:lnTo>
                <a:lnTo>
                  <a:pt x="681416" y="17436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2037526-1309-5242-B4BE-3F85A7CFB8E9}"/>
              </a:ext>
            </a:extLst>
          </p:cNvPr>
          <p:cNvSpPr/>
          <p:nvPr/>
        </p:nvSpPr>
        <p:spPr>
          <a:xfrm>
            <a:off x="4195763" y="3741738"/>
            <a:ext cx="1571625" cy="277812"/>
          </a:xfrm>
          <a:custGeom>
            <a:avLst/>
            <a:gdLst>
              <a:gd name="connsiteX0" fmla="*/ 552450 w 1571625"/>
              <a:gd name="connsiteY0" fmla="*/ 245269 h 278606"/>
              <a:gd name="connsiteX1" fmla="*/ 11906 w 1571625"/>
              <a:gd name="connsiteY1" fmla="*/ 278606 h 278606"/>
              <a:gd name="connsiteX2" fmla="*/ 0 w 1571625"/>
              <a:gd name="connsiteY2" fmla="*/ 111919 h 278606"/>
              <a:gd name="connsiteX3" fmla="*/ 309562 w 1571625"/>
              <a:gd name="connsiteY3" fmla="*/ 95250 h 278606"/>
              <a:gd name="connsiteX4" fmla="*/ 714375 w 1571625"/>
              <a:gd name="connsiteY4" fmla="*/ 71437 h 278606"/>
              <a:gd name="connsiteX5" fmla="*/ 1147762 w 1571625"/>
              <a:gd name="connsiteY5" fmla="*/ 47625 h 278606"/>
              <a:gd name="connsiteX6" fmla="*/ 1181100 w 1571625"/>
              <a:gd name="connsiteY6" fmla="*/ 42862 h 278606"/>
              <a:gd name="connsiteX7" fmla="*/ 1214437 w 1571625"/>
              <a:gd name="connsiteY7" fmla="*/ 33337 h 278606"/>
              <a:gd name="connsiteX8" fmla="*/ 1285875 w 1571625"/>
              <a:gd name="connsiteY8" fmla="*/ 2381 h 278606"/>
              <a:gd name="connsiteX9" fmla="*/ 1304925 w 1571625"/>
              <a:gd name="connsiteY9" fmla="*/ 0 h 278606"/>
              <a:gd name="connsiteX10" fmla="*/ 1371600 w 1571625"/>
              <a:gd name="connsiteY10" fmla="*/ 16669 h 278606"/>
              <a:gd name="connsiteX11" fmla="*/ 1566862 w 1571625"/>
              <a:gd name="connsiteY11" fmla="*/ 95250 h 278606"/>
              <a:gd name="connsiteX12" fmla="*/ 1571625 w 1571625"/>
              <a:gd name="connsiteY12" fmla="*/ 200025 h 278606"/>
              <a:gd name="connsiteX13" fmla="*/ 1088231 w 1571625"/>
              <a:gd name="connsiteY13" fmla="*/ 216694 h 278606"/>
              <a:gd name="connsiteX14" fmla="*/ 552450 w 1571625"/>
              <a:gd name="connsiteY14" fmla="*/ 245269 h 27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71625" h="278606">
                <a:moveTo>
                  <a:pt x="552450" y="245269"/>
                </a:moveTo>
                <a:lnTo>
                  <a:pt x="11906" y="278606"/>
                </a:lnTo>
                <a:lnTo>
                  <a:pt x="0" y="111919"/>
                </a:lnTo>
                <a:lnTo>
                  <a:pt x="309562" y="95250"/>
                </a:lnTo>
                <a:lnTo>
                  <a:pt x="714375" y="71437"/>
                </a:lnTo>
                <a:lnTo>
                  <a:pt x="1147762" y="47625"/>
                </a:lnTo>
                <a:lnTo>
                  <a:pt x="1181100" y="42862"/>
                </a:lnTo>
                <a:lnTo>
                  <a:pt x="1214437" y="33337"/>
                </a:lnTo>
                <a:lnTo>
                  <a:pt x="1285875" y="2381"/>
                </a:lnTo>
                <a:lnTo>
                  <a:pt x="1304925" y="0"/>
                </a:lnTo>
                <a:lnTo>
                  <a:pt x="1371600" y="16669"/>
                </a:lnTo>
                <a:lnTo>
                  <a:pt x="1566862" y="95250"/>
                </a:lnTo>
                <a:lnTo>
                  <a:pt x="1571625" y="200025"/>
                </a:lnTo>
                <a:lnTo>
                  <a:pt x="1088231" y="216694"/>
                </a:lnTo>
                <a:lnTo>
                  <a:pt x="552450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3C73AF1-2877-804C-A46F-B8A5E93AD484}"/>
              </a:ext>
            </a:extLst>
          </p:cNvPr>
          <p:cNvSpPr/>
          <p:nvPr/>
        </p:nvSpPr>
        <p:spPr>
          <a:xfrm>
            <a:off x="4198938" y="4322763"/>
            <a:ext cx="1558925" cy="279400"/>
          </a:xfrm>
          <a:custGeom>
            <a:avLst/>
            <a:gdLst>
              <a:gd name="connsiteX0" fmla="*/ 583406 w 1559719"/>
              <a:gd name="connsiteY0" fmla="*/ 242887 h 280987"/>
              <a:gd name="connsiteX1" fmla="*/ 7144 w 1559719"/>
              <a:gd name="connsiteY1" fmla="*/ 280987 h 280987"/>
              <a:gd name="connsiteX2" fmla="*/ 0 w 1559719"/>
              <a:gd name="connsiteY2" fmla="*/ 114300 h 280987"/>
              <a:gd name="connsiteX3" fmla="*/ 371475 w 1559719"/>
              <a:gd name="connsiteY3" fmla="*/ 92869 h 280987"/>
              <a:gd name="connsiteX4" fmla="*/ 921544 w 1559719"/>
              <a:gd name="connsiteY4" fmla="*/ 59531 h 280987"/>
              <a:gd name="connsiteX5" fmla="*/ 1150144 w 1559719"/>
              <a:gd name="connsiteY5" fmla="*/ 47625 h 280987"/>
              <a:gd name="connsiteX6" fmla="*/ 1169194 w 1559719"/>
              <a:gd name="connsiteY6" fmla="*/ 42862 h 280987"/>
              <a:gd name="connsiteX7" fmla="*/ 1276350 w 1559719"/>
              <a:gd name="connsiteY7" fmla="*/ 0 h 280987"/>
              <a:gd name="connsiteX8" fmla="*/ 1297781 w 1559719"/>
              <a:gd name="connsiteY8" fmla="*/ 0 h 280987"/>
              <a:gd name="connsiteX9" fmla="*/ 1559719 w 1559719"/>
              <a:gd name="connsiteY9" fmla="*/ 57150 h 280987"/>
              <a:gd name="connsiteX10" fmla="*/ 1550194 w 1559719"/>
              <a:gd name="connsiteY10" fmla="*/ 202406 h 280987"/>
              <a:gd name="connsiteX11" fmla="*/ 1176337 w 1559719"/>
              <a:gd name="connsiteY11" fmla="*/ 216694 h 280987"/>
              <a:gd name="connsiteX12" fmla="*/ 583406 w 1559719"/>
              <a:gd name="connsiteY12" fmla="*/ 2428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59719" h="280987">
                <a:moveTo>
                  <a:pt x="583406" y="242887"/>
                </a:moveTo>
                <a:lnTo>
                  <a:pt x="7144" y="280987"/>
                </a:lnTo>
                <a:lnTo>
                  <a:pt x="0" y="114300"/>
                </a:lnTo>
                <a:lnTo>
                  <a:pt x="371475" y="92869"/>
                </a:lnTo>
                <a:lnTo>
                  <a:pt x="921544" y="59531"/>
                </a:lnTo>
                <a:lnTo>
                  <a:pt x="1150144" y="47625"/>
                </a:lnTo>
                <a:lnTo>
                  <a:pt x="1169194" y="42862"/>
                </a:lnTo>
                <a:lnTo>
                  <a:pt x="1276350" y="0"/>
                </a:lnTo>
                <a:lnTo>
                  <a:pt x="1297781" y="0"/>
                </a:lnTo>
                <a:lnTo>
                  <a:pt x="1559719" y="57150"/>
                </a:lnTo>
                <a:lnTo>
                  <a:pt x="1550194" y="202406"/>
                </a:lnTo>
                <a:lnTo>
                  <a:pt x="1176337" y="216694"/>
                </a:lnTo>
                <a:lnTo>
                  <a:pt x="583406" y="2428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C0F6061-4853-B940-AC91-CB618DF88637}"/>
              </a:ext>
            </a:extLst>
          </p:cNvPr>
          <p:cNvSpPr/>
          <p:nvPr/>
        </p:nvSpPr>
        <p:spPr>
          <a:xfrm>
            <a:off x="4198938" y="4948238"/>
            <a:ext cx="1539875" cy="376237"/>
          </a:xfrm>
          <a:custGeom>
            <a:avLst/>
            <a:gdLst>
              <a:gd name="connsiteX0" fmla="*/ 473869 w 1540669"/>
              <a:gd name="connsiteY0" fmla="*/ 252412 h 376237"/>
              <a:gd name="connsiteX1" fmla="*/ 7144 w 1540669"/>
              <a:gd name="connsiteY1" fmla="*/ 269081 h 376237"/>
              <a:gd name="connsiteX2" fmla="*/ 0 w 1540669"/>
              <a:gd name="connsiteY2" fmla="*/ 114300 h 376237"/>
              <a:gd name="connsiteX3" fmla="*/ 254794 w 1540669"/>
              <a:gd name="connsiteY3" fmla="*/ 97631 h 376237"/>
              <a:gd name="connsiteX4" fmla="*/ 621506 w 1540669"/>
              <a:gd name="connsiteY4" fmla="*/ 73818 h 376237"/>
              <a:gd name="connsiteX5" fmla="*/ 1062037 w 1540669"/>
              <a:gd name="connsiteY5" fmla="*/ 42862 h 376237"/>
              <a:gd name="connsiteX6" fmla="*/ 1154906 w 1540669"/>
              <a:gd name="connsiteY6" fmla="*/ 21431 h 376237"/>
              <a:gd name="connsiteX7" fmla="*/ 1235869 w 1540669"/>
              <a:gd name="connsiteY7" fmla="*/ 0 h 376237"/>
              <a:gd name="connsiteX8" fmla="*/ 1254919 w 1540669"/>
              <a:gd name="connsiteY8" fmla="*/ 0 h 376237"/>
              <a:gd name="connsiteX9" fmla="*/ 1516856 w 1540669"/>
              <a:gd name="connsiteY9" fmla="*/ 73818 h 376237"/>
              <a:gd name="connsiteX10" fmla="*/ 1540669 w 1540669"/>
              <a:gd name="connsiteY10" fmla="*/ 366712 h 376237"/>
              <a:gd name="connsiteX11" fmla="*/ 1502569 w 1540669"/>
              <a:gd name="connsiteY11" fmla="*/ 376237 h 376237"/>
              <a:gd name="connsiteX12" fmla="*/ 1469231 w 1540669"/>
              <a:gd name="connsiteY12" fmla="*/ 333375 h 376237"/>
              <a:gd name="connsiteX13" fmla="*/ 1438275 w 1540669"/>
              <a:gd name="connsiteY13" fmla="*/ 300037 h 376237"/>
              <a:gd name="connsiteX14" fmla="*/ 1407319 w 1540669"/>
              <a:gd name="connsiteY14" fmla="*/ 278606 h 376237"/>
              <a:gd name="connsiteX15" fmla="*/ 1369219 w 1540669"/>
              <a:gd name="connsiteY15" fmla="*/ 257175 h 376237"/>
              <a:gd name="connsiteX16" fmla="*/ 1331119 w 1540669"/>
              <a:gd name="connsiteY16" fmla="*/ 242887 h 376237"/>
              <a:gd name="connsiteX17" fmla="*/ 1293019 w 1540669"/>
              <a:gd name="connsiteY17" fmla="*/ 230981 h 376237"/>
              <a:gd name="connsiteX18" fmla="*/ 1254919 w 1540669"/>
              <a:gd name="connsiteY18" fmla="*/ 226218 h 376237"/>
              <a:gd name="connsiteX19" fmla="*/ 1054894 w 1540669"/>
              <a:gd name="connsiteY19" fmla="*/ 230981 h 376237"/>
              <a:gd name="connsiteX20" fmla="*/ 473869 w 1540669"/>
              <a:gd name="connsiteY20" fmla="*/ 252412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40669" h="376237">
                <a:moveTo>
                  <a:pt x="473869" y="252412"/>
                </a:moveTo>
                <a:lnTo>
                  <a:pt x="7144" y="269081"/>
                </a:lnTo>
                <a:lnTo>
                  <a:pt x="0" y="114300"/>
                </a:lnTo>
                <a:lnTo>
                  <a:pt x="254794" y="97631"/>
                </a:lnTo>
                <a:lnTo>
                  <a:pt x="621506" y="73818"/>
                </a:lnTo>
                <a:lnTo>
                  <a:pt x="1062037" y="42862"/>
                </a:lnTo>
                <a:lnTo>
                  <a:pt x="1154906" y="21431"/>
                </a:lnTo>
                <a:lnTo>
                  <a:pt x="1235869" y="0"/>
                </a:lnTo>
                <a:lnTo>
                  <a:pt x="1254919" y="0"/>
                </a:lnTo>
                <a:lnTo>
                  <a:pt x="1516856" y="73818"/>
                </a:lnTo>
                <a:lnTo>
                  <a:pt x="1540669" y="366712"/>
                </a:lnTo>
                <a:lnTo>
                  <a:pt x="1502569" y="376237"/>
                </a:lnTo>
                <a:lnTo>
                  <a:pt x="1469231" y="333375"/>
                </a:lnTo>
                <a:lnTo>
                  <a:pt x="1438275" y="300037"/>
                </a:lnTo>
                <a:lnTo>
                  <a:pt x="1407319" y="278606"/>
                </a:lnTo>
                <a:lnTo>
                  <a:pt x="1369219" y="257175"/>
                </a:lnTo>
                <a:lnTo>
                  <a:pt x="1331119" y="242887"/>
                </a:lnTo>
                <a:lnTo>
                  <a:pt x="1293019" y="230981"/>
                </a:lnTo>
                <a:lnTo>
                  <a:pt x="1254919" y="226218"/>
                </a:lnTo>
                <a:lnTo>
                  <a:pt x="1054894" y="230981"/>
                </a:lnTo>
                <a:lnTo>
                  <a:pt x="473869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42314BB-FC2A-784B-A38B-FE99814AF57F}"/>
              </a:ext>
            </a:extLst>
          </p:cNvPr>
          <p:cNvSpPr/>
          <p:nvPr/>
        </p:nvSpPr>
        <p:spPr>
          <a:xfrm>
            <a:off x="3314700" y="5267325"/>
            <a:ext cx="1400175" cy="885825"/>
          </a:xfrm>
          <a:custGeom>
            <a:avLst/>
            <a:gdLst>
              <a:gd name="connsiteX0" fmla="*/ 585788 w 1400175"/>
              <a:gd name="connsiteY0" fmla="*/ 688181 h 885825"/>
              <a:gd name="connsiteX1" fmla="*/ 457200 w 1400175"/>
              <a:gd name="connsiteY1" fmla="*/ 740569 h 885825"/>
              <a:gd name="connsiteX2" fmla="*/ 257175 w 1400175"/>
              <a:gd name="connsiteY2" fmla="*/ 812006 h 885825"/>
              <a:gd name="connsiteX3" fmla="*/ 80963 w 1400175"/>
              <a:gd name="connsiteY3" fmla="*/ 876300 h 885825"/>
              <a:gd name="connsiteX4" fmla="*/ 35719 w 1400175"/>
              <a:gd name="connsiteY4" fmla="*/ 885825 h 885825"/>
              <a:gd name="connsiteX5" fmla="*/ 14288 w 1400175"/>
              <a:gd name="connsiteY5" fmla="*/ 885825 h 885825"/>
              <a:gd name="connsiteX6" fmla="*/ 2381 w 1400175"/>
              <a:gd name="connsiteY6" fmla="*/ 878681 h 885825"/>
              <a:gd name="connsiteX7" fmla="*/ 0 w 1400175"/>
              <a:gd name="connsiteY7" fmla="*/ 864394 h 885825"/>
              <a:gd name="connsiteX8" fmla="*/ 19050 w 1400175"/>
              <a:gd name="connsiteY8" fmla="*/ 835819 h 885825"/>
              <a:gd name="connsiteX9" fmla="*/ 47625 w 1400175"/>
              <a:gd name="connsiteY9" fmla="*/ 814388 h 885825"/>
              <a:gd name="connsiteX10" fmla="*/ 159544 w 1400175"/>
              <a:gd name="connsiteY10" fmla="*/ 771525 h 885825"/>
              <a:gd name="connsiteX11" fmla="*/ 264319 w 1400175"/>
              <a:gd name="connsiteY11" fmla="*/ 721519 h 885825"/>
              <a:gd name="connsiteX12" fmla="*/ 397669 w 1400175"/>
              <a:gd name="connsiteY12" fmla="*/ 642938 h 885825"/>
              <a:gd name="connsiteX13" fmla="*/ 550069 w 1400175"/>
              <a:gd name="connsiteY13" fmla="*/ 547688 h 885825"/>
              <a:gd name="connsiteX14" fmla="*/ 688181 w 1400175"/>
              <a:gd name="connsiteY14" fmla="*/ 447675 h 885825"/>
              <a:gd name="connsiteX15" fmla="*/ 816769 w 1400175"/>
              <a:gd name="connsiteY15" fmla="*/ 352425 h 885825"/>
              <a:gd name="connsiteX16" fmla="*/ 897731 w 1400175"/>
              <a:gd name="connsiteY16" fmla="*/ 288131 h 885825"/>
              <a:gd name="connsiteX17" fmla="*/ 983456 w 1400175"/>
              <a:gd name="connsiteY17" fmla="*/ 216694 h 885825"/>
              <a:gd name="connsiteX18" fmla="*/ 1007269 w 1400175"/>
              <a:gd name="connsiteY18" fmla="*/ 188119 h 885825"/>
              <a:gd name="connsiteX19" fmla="*/ 1014413 w 1400175"/>
              <a:gd name="connsiteY19" fmla="*/ 166688 h 885825"/>
              <a:gd name="connsiteX20" fmla="*/ 1016794 w 1400175"/>
              <a:gd name="connsiteY20" fmla="*/ 140494 h 885825"/>
              <a:gd name="connsiteX21" fmla="*/ 1009650 w 1400175"/>
              <a:gd name="connsiteY21" fmla="*/ 111919 h 885825"/>
              <a:gd name="connsiteX22" fmla="*/ 988219 w 1400175"/>
              <a:gd name="connsiteY22" fmla="*/ 76200 h 885825"/>
              <a:gd name="connsiteX23" fmla="*/ 973931 w 1400175"/>
              <a:gd name="connsiteY23" fmla="*/ 47625 h 885825"/>
              <a:gd name="connsiteX24" fmla="*/ 966788 w 1400175"/>
              <a:gd name="connsiteY24" fmla="*/ 26194 h 885825"/>
              <a:gd name="connsiteX25" fmla="*/ 969169 w 1400175"/>
              <a:gd name="connsiteY25" fmla="*/ 9525 h 885825"/>
              <a:gd name="connsiteX26" fmla="*/ 978694 w 1400175"/>
              <a:gd name="connsiteY26" fmla="*/ 0 h 885825"/>
              <a:gd name="connsiteX27" fmla="*/ 1002506 w 1400175"/>
              <a:gd name="connsiteY27" fmla="*/ 2381 h 885825"/>
              <a:gd name="connsiteX28" fmla="*/ 1064419 w 1400175"/>
              <a:gd name="connsiteY28" fmla="*/ 26194 h 885825"/>
              <a:gd name="connsiteX29" fmla="*/ 1140619 w 1400175"/>
              <a:gd name="connsiteY29" fmla="*/ 61913 h 885825"/>
              <a:gd name="connsiteX30" fmla="*/ 1219200 w 1400175"/>
              <a:gd name="connsiteY30" fmla="*/ 104775 h 885825"/>
              <a:gd name="connsiteX31" fmla="*/ 1273969 w 1400175"/>
              <a:gd name="connsiteY31" fmla="*/ 142875 h 885825"/>
              <a:gd name="connsiteX32" fmla="*/ 1340644 w 1400175"/>
              <a:gd name="connsiteY32" fmla="*/ 202406 h 885825"/>
              <a:gd name="connsiteX33" fmla="*/ 1376363 w 1400175"/>
              <a:gd name="connsiteY33" fmla="*/ 245269 h 885825"/>
              <a:gd name="connsiteX34" fmla="*/ 1393031 w 1400175"/>
              <a:gd name="connsiteY34" fmla="*/ 273844 h 885825"/>
              <a:gd name="connsiteX35" fmla="*/ 1400175 w 1400175"/>
              <a:gd name="connsiteY35" fmla="*/ 297656 h 885825"/>
              <a:gd name="connsiteX36" fmla="*/ 1397794 w 1400175"/>
              <a:gd name="connsiteY36" fmla="*/ 326231 h 885825"/>
              <a:gd name="connsiteX37" fmla="*/ 1381125 w 1400175"/>
              <a:gd name="connsiteY37" fmla="*/ 342900 h 885825"/>
              <a:gd name="connsiteX38" fmla="*/ 1350169 w 1400175"/>
              <a:gd name="connsiteY38" fmla="*/ 354806 h 885825"/>
              <a:gd name="connsiteX39" fmla="*/ 1271588 w 1400175"/>
              <a:gd name="connsiteY39" fmla="*/ 369094 h 885825"/>
              <a:gd name="connsiteX40" fmla="*/ 1252538 w 1400175"/>
              <a:gd name="connsiteY40" fmla="*/ 371475 h 885825"/>
              <a:gd name="connsiteX41" fmla="*/ 990600 w 1400175"/>
              <a:gd name="connsiteY41" fmla="*/ 514350 h 885825"/>
              <a:gd name="connsiteX42" fmla="*/ 585788 w 1400175"/>
              <a:gd name="connsiteY42" fmla="*/ 688181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00175" h="885825">
                <a:moveTo>
                  <a:pt x="585788" y="688181"/>
                </a:moveTo>
                <a:lnTo>
                  <a:pt x="457200" y="740569"/>
                </a:lnTo>
                <a:lnTo>
                  <a:pt x="257175" y="812006"/>
                </a:lnTo>
                <a:lnTo>
                  <a:pt x="80963" y="876300"/>
                </a:lnTo>
                <a:lnTo>
                  <a:pt x="35719" y="885825"/>
                </a:lnTo>
                <a:lnTo>
                  <a:pt x="14288" y="885825"/>
                </a:lnTo>
                <a:lnTo>
                  <a:pt x="2381" y="878681"/>
                </a:lnTo>
                <a:lnTo>
                  <a:pt x="0" y="864394"/>
                </a:lnTo>
                <a:lnTo>
                  <a:pt x="19050" y="835819"/>
                </a:lnTo>
                <a:lnTo>
                  <a:pt x="47625" y="814388"/>
                </a:lnTo>
                <a:lnTo>
                  <a:pt x="159544" y="771525"/>
                </a:lnTo>
                <a:lnTo>
                  <a:pt x="264319" y="721519"/>
                </a:lnTo>
                <a:lnTo>
                  <a:pt x="397669" y="642938"/>
                </a:lnTo>
                <a:lnTo>
                  <a:pt x="550069" y="547688"/>
                </a:lnTo>
                <a:lnTo>
                  <a:pt x="688181" y="447675"/>
                </a:lnTo>
                <a:lnTo>
                  <a:pt x="816769" y="352425"/>
                </a:lnTo>
                <a:lnTo>
                  <a:pt x="897731" y="288131"/>
                </a:lnTo>
                <a:lnTo>
                  <a:pt x="983456" y="216694"/>
                </a:lnTo>
                <a:lnTo>
                  <a:pt x="1007269" y="188119"/>
                </a:lnTo>
                <a:lnTo>
                  <a:pt x="1014413" y="166688"/>
                </a:lnTo>
                <a:lnTo>
                  <a:pt x="1016794" y="140494"/>
                </a:lnTo>
                <a:lnTo>
                  <a:pt x="1009650" y="111919"/>
                </a:lnTo>
                <a:lnTo>
                  <a:pt x="988219" y="76200"/>
                </a:lnTo>
                <a:lnTo>
                  <a:pt x="973931" y="47625"/>
                </a:lnTo>
                <a:lnTo>
                  <a:pt x="966788" y="26194"/>
                </a:lnTo>
                <a:lnTo>
                  <a:pt x="969169" y="9525"/>
                </a:lnTo>
                <a:lnTo>
                  <a:pt x="978694" y="0"/>
                </a:lnTo>
                <a:lnTo>
                  <a:pt x="1002506" y="2381"/>
                </a:lnTo>
                <a:lnTo>
                  <a:pt x="1064419" y="26194"/>
                </a:lnTo>
                <a:lnTo>
                  <a:pt x="1140619" y="61913"/>
                </a:lnTo>
                <a:lnTo>
                  <a:pt x="1219200" y="104775"/>
                </a:lnTo>
                <a:lnTo>
                  <a:pt x="1273969" y="142875"/>
                </a:lnTo>
                <a:lnTo>
                  <a:pt x="1340644" y="202406"/>
                </a:lnTo>
                <a:lnTo>
                  <a:pt x="1376363" y="245269"/>
                </a:lnTo>
                <a:lnTo>
                  <a:pt x="1393031" y="273844"/>
                </a:lnTo>
                <a:lnTo>
                  <a:pt x="1400175" y="297656"/>
                </a:lnTo>
                <a:lnTo>
                  <a:pt x="1397794" y="326231"/>
                </a:lnTo>
                <a:lnTo>
                  <a:pt x="1381125" y="342900"/>
                </a:lnTo>
                <a:lnTo>
                  <a:pt x="1350169" y="354806"/>
                </a:lnTo>
                <a:lnTo>
                  <a:pt x="1271588" y="369094"/>
                </a:lnTo>
                <a:lnTo>
                  <a:pt x="1252538" y="371475"/>
                </a:lnTo>
                <a:lnTo>
                  <a:pt x="990600" y="514350"/>
                </a:lnTo>
                <a:lnTo>
                  <a:pt x="585788" y="688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6AB655D-F70A-D146-AB61-02152363D874}"/>
              </a:ext>
            </a:extLst>
          </p:cNvPr>
          <p:cNvSpPr/>
          <p:nvPr/>
        </p:nvSpPr>
        <p:spPr>
          <a:xfrm>
            <a:off x="5286375" y="5243513"/>
            <a:ext cx="1143000" cy="933450"/>
          </a:xfrm>
          <a:custGeom>
            <a:avLst/>
            <a:gdLst>
              <a:gd name="connsiteX0" fmla="*/ 557213 w 1143000"/>
              <a:gd name="connsiteY0" fmla="*/ 485775 h 933450"/>
              <a:gd name="connsiteX1" fmla="*/ 466725 w 1143000"/>
              <a:gd name="connsiteY1" fmla="*/ 407193 h 933450"/>
              <a:gd name="connsiteX2" fmla="*/ 390525 w 1143000"/>
              <a:gd name="connsiteY2" fmla="*/ 340518 h 933450"/>
              <a:gd name="connsiteX3" fmla="*/ 314325 w 1143000"/>
              <a:gd name="connsiteY3" fmla="*/ 280987 h 933450"/>
              <a:gd name="connsiteX4" fmla="*/ 240506 w 1143000"/>
              <a:gd name="connsiteY4" fmla="*/ 221456 h 933450"/>
              <a:gd name="connsiteX5" fmla="*/ 135731 w 1143000"/>
              <a:gd name="connsiteY5" fmla="*/ 145256 h 933450"/>
              <a:gd name="connsiteX6" fmla="*/ 23813 w 1143000"/>
              <a:gd name="connsiteY6" fmla="*/ 71437 h 933450"/>
              <a:gd name="connsiteX7" fmla="*/ 9525 w 1143000"/>
              <a:gd name="connsiteY7" fmla="*/ 59531 h 933450"/>
              <a:gd name="connsiteX8" fmla="*/ 0 w 1143000"/>
              <a:gd name="connsiteY8" fmla="*/ 38100 h 933450"/>
              <a:gd name="connsiteX9" fmla="*/ 0 w 1143000"/>
              <a:gd name="connsiteY9" fmla="*/ 11906 h 933450"/>
              <a:gd name="connsiteX10" fmla="*/ 4763 w 1143000"/>
              <a:gd name="connsiteY10" fmla="*/ 2381 h 933450"/>
              <a:gd name="connsiteX11" fmla="*/ 16669 w 1143000"/>
              <a:gd name="connsiteY11" fmla="*/ 0 h 933450"/>
              <a:gd name="connsiteX12" fmla="*/ 47625 w 1143000"/>
              <a:gd name="connsiteY12" fmla="*/ 7143 h 933450"/>
              <a:gd name="connsiteX13" fmla="*/ 238125 w 1143000"/>
              <a:gd name="connsiteY13" fmla="*/ 83343 h 933450"/>
              <a:gd name="connsiteX14" fmla="*/ 435769 w 1143000"/>
              <a:gd name="connsiteY14" fmla="*/ 161925 h 933450"/>
              <a:gd name="connsiteX15" fmla="*/ 633413 w 1143000"/>
              <a:gd name="connsiteY15" fmla="*/ 252412 h 933450"/>
              <a:gd name="connsiteX16" fmla="*/ 797719 w 1143000"/>
              <a:gd name="connsiteY16" fmla="*/ 328612 h 933450"/>
              <a:gd name="connsiteX17" fmla="*/ 816769 w 1143000"/>
              <a:gd name="connsiteY17" fmla="*/ 340518 h 933450"/>
              <a:gd name="connsiteX18" fmla="*/ 914400 w 1143000"/>
              <a:gd name="connsiteY18" fmla="*/ 426243 h 933450"/>
              <a:gd name="connsiteX19" fmla="*/ 1004888 w 1143000"/>
              <a:gd name="connsiteY19" fmla="*/ 519112 h 933450"/>
              <a:gd name="connsiteX20" fmla="*/ 1050131 w 1143000"/>
              <a:gd name="connsiteY20" fmla="*/ 571500 h 933450"/>
              <a:gd name="connsiteX21" fmla="*/ 1092994 w 1143000"/>
              <a:gd name="connsiteY21" fmla="*/ 623887 h 933450"/>
              <a:gd name="connsiteX22" fmla="*/ 1112044 w 1143000"/>
              <a:gd name="connsiteY22" fmla="*/ 661987 h 933450"/>
              <a:gd name="connsiteX23" fmla="*/ 1121569 w 1143000"/>
              <a:gd name="connsiteY23" fmla="*/ 685800 h 933450"/>
              <a:gd name="connsiteX24" fmla="*/ 1131094 w 1143000"/>
              <a:gd name="connsiteY24" fmla="*/ 726281 h 933450"/>
              <a:gd name="connsiteX25" fmla="*/ 1140619 w 1143000"/>
              <a:gd name="connsiteY25" fmla="*/ 778668 h 933450"/>
              <a:gd name="connsiteX26" fmla="*/ 1143000 w 1143000"/>
              <a:gd name="connsiteY26" fmla="*/ 826293 h 933450"/>
              <a:gd name="connsiteX27" fmla="*/ 1135856 w 1143000"/>
              <a:gd name="connsiteY27" fmla="*/ 866775 h 933450"/>
              <a:gd name="connsiteX28" fmla="*/ 1128713 w 1143000"/>
              <a:gd name="connsiteY28" fmla="*/ 890587 h 933450"/>
              <a:gd name="connsiteX29" fmla="*/ 1112044 w 1143000"/>
              <a:gd name="connsiteY29" fmla="*/ 909637 h 933450"/>
              <a:gd name="connsiteX30" fmla="*/ 1081088 w 1143000"/>
              <a:gd name="connsiteY30" fmla="*/ 926306 h 933450"/>
              <a:gd name="connsiteX31" fmla="*/ 1042988 w 1143000"/>
              <a:gd name="connsiteY31" fmla="*/ 933450 h 933450"/>
              <a:gd name="connsiteX32" fmla="*/ 1009650 w 1143000"/>
              <a:gd name="connsiteY32" fmla="*/ 931068 h 933450"/>
              <a:gd name="connsiteX33" fmla="*/ 971550 w 1143000"/>
              <a:gd name="connsiteY33" fmla="*/ 916781 h 933450"/>
              <a:gd name="connsiteX34" fmla="*/ 938213 w 1143000"/>
              <a:gd name="connsiteY34" fmla="*/ 897731 h 933450"/>
              <a:gd name="connsiteX35" fmla="*/ 897731 w 1143000"/>
              <a:gd name="connsiteY35" fmla="*/ 859631 h 933450"/>
              <a:gd name="connsiteX36" fmla="*/ 835819 w 1143000"/>
              <a:gd name="connsiteY36" fmla="*/ 778668 h 933450"/>
              <a:gd name="connsiteX37" fmla="*/ 766763 w 1143000"/>
              <a:gd name="connsiteY37" fmla="*/ 700087 h 933450"/>
              <a:gd name="connsiteX38" fmla="*/ 704850 w 1143000"/>
              <a:gd name="connsiteY38" fmla="*/ 635793 h 933450"/>
              <a:gd name="connsiteX39" fmla="*/ 645319 w 1143000"/>
              <a:gd name="connsiteY39" fmla="*/ 571500 h 933450"/>
              <a:gd name="connsiteX40" fmla="*/ 557213 w 1143000"/>
              <a:gd name="connsiteY40" fmla="*/ 485775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43000" h="933450">
                <a:moveTo>
                  <a:pt x="557213" y="485775"/>
                </a:moveTo>
                <a:lnTo>
                  <a:pt x="466725" y="407193"/>
                </a:lnTo>
                <a:lnTo>
                  <a:pt x="390525" y="340518"/>
                </a:lnTo>
                <a:lnTo>
                  <a:pt x="314325" y="280987"/>
                </a:lnTo>
                <a:lnTo>
                  <a:pt x="240506" y="221456"/>
                </a:lnTo>
                <a:lnTo>
                  <a:pt x="135731" y="145256"/>
                </a:lnTo>
                <a:lnTo>
                  <a:pt x="23813" y="71437"/>
                </a:lnTo>
                <a:lnTo>
                  <a:pt x="9525" y="59531"/>
                </a:lnTo>
                <a:lnTo>
                  <a:pt x="0" y="38100"/>
                </a:lnTo>
                <a:lnTo>
                  <a:pt x="0" y="11906"/>
                </a:lnTo>
                <a:lnTo>
                  <a:pt x="4763" y="2381"/>
                </a:lnTo>
                <a:lnTo>
                  <a:pt x="16669" y="0"/>
                </a:lnTo>
                <a:lnTo>
                  <a:pt x="47625" y="7143"/>
                </a:lnTo>
                <a:lnTo>
                  <a:pt x="238125" y="83343"/>
                </a:lnTo>
                <a:lnTo>
                  <a:pt x="435769" y="161925"/>
                </a:lnTo>
                <a:lnTo>
                  <a:pt x="633413" y="252412"/>
                </a:lnTo>
                <a:lnTo>
                  <a:pt x="797719" y="328612"/>
                </a:lnTo>
                <a:lnTo>
                  <a:pt x="816769" y="340518"/>
                </a:lnTo>
                <a:lnTo>
                  <a:pt x="914400" y="426243"/>
                </a:lnTo>
                <a:lnTo>
                  <a:pt x="1004888" y="519112"/>
                </a:lnTo>
                <a:lnTo>
                  <a:pt x="1050131" y="571500"/>
                </a:lnTo>
                <a:lnTo>
                  <a:pt x="1092994" y="623887"/>
                </a:lnTo>
                <a:lnTo>
                  <a:pt x="1112044" y="661987"/>
                </a:lnTo>
                <a:lnTo>
                  <a:pt x="1121569" y="685800"/>
                </a:lnTo>
                <a:lnTo>
                  <a:pt x="1131094" y="726281"/>
                </a:lnTo>
                <a:lnTo>
                  <a:pt x="1140619" y="778668"/>
                </a:lnTo>
                <a:lnTo>
                  <a:pt x="1143000" y="826293"/>
                </a:lnTo>
                <a:lnTo>
                  <a:pt x="1135856" y="866775"/>
                </a:lnTo>
                <a:lnTo>
                  <a:pt x="1128713" y="890587"/>
                </a:lnTo>
                <a:lnTo>
                  <a:pt x="1112044" y="909637"/>
                </a:lnTo>
                <a:lnTo>
                  <a:pt x="1081088" y="926306"/>
                </a:lnTo>
                <a:lnTo>
                  <a:pt x="1042988" y="933450"/>
                </a:lnTo>
                <a:lnTo>
                  <a:pt x="1009650" y="931068"/>
                </a:lnTo>
                <a:lnTo>
                  <a:pt x="971550" y="916781"/>
                </a:lnTo>
                <a:lnTo>
                  <a:pt x="938213" y="897731"/>
                </a:lnTo>
                <a:lnTo>
                  <a:pt x="897731" y="859631"/>
                </a:lnTo>
                <a:lnTo>
                  <a:pt x="835819" y="778668"/>
                </a:lnTo>
                <a:lnTo>
                  <a:pt x="766763" y="700087"/>
                </a:lnTo>
                <a:lnTo>
                  <a:pt x="704850" y="635793"/>
                </a:lnTo>
                <a:lnTo>
                  <a:pt x="645319" y="571500"/>
                </a:lnTo>
                <a:lnTo>
                  <a:pt x="557213" y="485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D816293-9AA3-4613-86E3-E3C8378623D4}"/>
              </a:ext>
            </a:extLst>
          </p:cNvPr>
          <p:cNvGrpSpPr/>
          <p:nvPr/>
        </p:nvGrpSpPr>
        <p:grpSpPr>
          <a:xfrm>
            <a:off x="2567781" y="1268412"/>
            <a:ext cx="4567237" cy="4884738"/>
            <a:chOff x="2738438" y="1444625"/>
            <a:chExt cx="4567237" cy="4884738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8EC00EB2-2CC9-49EB-A79F-63C15B290499}"/>
                </a:ext>
              </a:extLst>
            </p:cNvPr>
            <p:cNvSpPr/>
            <p:nvPr/>
          </p:nvSpPr>
          <p:spPr>
            <a:xfrm>
              <a:off x="2738438" y="1444625"/>
              <a:ext cx="1609725" cy="1889125"/>
            </a:xfrm>
            <a:custGeom>
              <a:avLst/>
              <a:gdLst>
                <a:gd name="connsiteX0" fmla="*/ 606260 w 1610847"/>
                <a:gd name="connsiteY0" fmla="*/ 1207509 h 1888925"/>
                <a:gd name="connsiteX1" fmla="*/ 761583 w 1610847"/>
                <a:gd name="connsiteY1" fmla="*/ 1024629 h 1888925"/>
                <a:gd name="connsiteX2" fmla="*/ 879327 w 1610847"/>
                <a:gd name="connsiteY2" fmla="*/ 874317 h 1888925"/>
                <a:gd name="connsiteX3" fmla="*/ 972020 w 1610847"/>
                <a:gd name="connsiteY3" fmla="*/ 741541 h 1888925"/>
                <a:gd name="connsiteX4" fmla="*/ 1037155 w 1610847"/>
                <a:gd name="connsiteY4" fmla="*/ 641333 h 1888925"/>
                <a:gd name="connsiteX5" fmla="*/ 1122332 w 1610847"/>
                <a:gd name="connsiteY5" fmla="*/ 493526 h 1888925"/>
                <a:gd name="connsiteX6" fmla="*/ 1179952 w 1610847"/>
                <a:gd name="connsiteY6" fmla="*/ 393317 h 1888925"/>
                <a:gd name="connsiteX7" fmla="*/ 1220035 w 1610847"/>
                <a:gd name="connsiteY7" fmla="*/ 305635 h 1888925"/>
                <a:gd name="connsiteX8" fmla="*/ 1237572 w 1610847"/>
                <a:gd name="connsiteY8" fmla="*/ 260541 h 1888925"/>
                <a:gd name="connsiteX9" fmla="*/ 1242582 w 1610847"/>
                <a:gd name="connsiteY9" fmla="*/ 230479 h 1888925"/>
                <a:gd name="connsiteX10" fmla="*/ 1235066 w 1610847"/>
                <a:gd name="connsiteY10" fmla="*/ 197911 h 1888925"/>
                <a:gd name="connsiteX11" fmla="*/ 1207509 w 1610847"/>
                <a:gd name="connsiteY11" fmla="*/ 132776 h 1888925"/>
                <a:gd name="connsiteX12" fmla="*/ 1184962 w 1610847"/>
                <a:gd name="connsiteY12" fmla="*/ 97703 h 1888925"/>
                <a:gd name="connsiteX13" fmla="*/ 1159910 w 1610847"/>
                <a:gd name="connsiteY13" fmla="*/ 70146 h 1888925"/>
                <a:gd name="connsiteX14" fmla="*/ 1144879 w 1610847"/>
                <a:gd name="connsiteY14" fmla="*/ 50104 h 1888925"/>
                <a:gd name="connsiteX15" fmla="*/ 1137363 w 1610847"/>
                <a:gd name="connsiteY15" fmla="*/ 25052 h 1888925"/>
                <a:gd name="connsiteX16" fmla="*/ 1139869 w 1610847"/>
                <a:gd name="connsiteY16" fmla="*/ 12526 h 1888925"/>
                <a:gd name="connsiteX17" fmla="*/ 1147384 w 1610847"/>
                <a:gd name="connsiteY17" fmla="*/ 2505 h 1888925"/>
                <a:gd name="connsiteX18" fmla="*/ 1154900 w 1610847"/>
                <a:gd name="connsiteY18" fmla="*/ 0 h 1888925"/>
                <a:gd name="connsiteX19" fmla="*/ 1182457 w 1610847"/>
                <a:gd name="connsiteY19" fmla="*/ 5010 h 1888925"/>
                <a:gd name="connsiteX20" fmla="*/ 1232561 w 1610847"/>
                <a:gd name="connsiteY20" fmla="*/ 30062 h 1888925"/>
                <a:gd name="connsiteX21" fmla="*/ 1302707 w 1610847"/>
                <a:gd name="connsiteY21" fmla="*/ 77661 h 1888925"/>
                <a:gd name="connsiteX22" fmla="*/ 1402915 w 1610847"/>
                <a:gd name="connsiteY22" fmla="*/ 160333 h 1888925"/>
                <a:gd name="connsiteX23" fmla="*/ 1498113 w 1610847"/>
                <a:gd name="connsiteY23" fmla="*/ 250521 h 1888925"/>
                <a:gd name="connsiteX24" fmla="*/ 1548217 w 1610847"/>
                <a:gd name="connsiteY24" fmla="*/ 298119 h 1888925"/>
                <a:gd name="connsiteX25" fmla="*/ 1593311 w 1610847"/>
                <a:gd name="connsiteY25" fmla="*/ 345718 h 1888925"/>
                <a:gd name="connsiteX26" fmla="*/ 1605837 w 1610847"/>
                <a:gd name="connsiteY26" fmla="*/ 363255 h 1888925"/>
                <a:gd name="connsiteX27" fmla="*/ 1610847 w 1610847"/>
                <a:gd name="connsiteY27" fmla="*/ 380791 h 1888925"/>
                <a:gd name="connsiteX28" fmla="*/ 1608342 w 1610847"/>
                <a:gd name="connsiteY28" fmla="*/ 405843 h 1888925"/>
                <a:gd name="connsiteX29" fmla="*/ 1598321 w 1610847"/>
                <a:gd name="connsiteY29" fmla="*/ 420875 h 1888925"/>
                <a:gd name="connsiteX30" fmla="*/ 1560743 w 1610847"/>
                <a:gd name="connsiteY30" fmla="*/ 440916 h 1888925"/>
                <a:gd name="connsiteX31" fmla="*/ 1528175 w 1610847"/>
                <a:gd name="connsiteY31" fmla="*/ 455947 h 1888925"/>
                <a:gd name="connsiteX32" fmla="*/ 1473061 w 1610847"/>
                <a:gd name="connsiteY32" fmla="*/ 496031 h 1888925"/>
                <a:gd name="connsiteX33" fmla="*/ 1362832 w 1610847"/>
                <a:gd name="connsiteY33" fmla="*/ 596239 h 1888925"/>
                <a:gd name="connsiteX34" fmla="*/ 1199993 w 1610847"/>
                <a:gd name="connsiteY34" fmla="*/ 771603 h 1888925"/>
                <a:gd name="connsiteX35" fmla="*/ 1062207 w 1610847"/>
                <a:gd name="connsiteY35" fmla="*/ 931936 h 1888925"/>
                <a:gd name="connsiteX36" fmla="*/ 954483 w 1610847"/>
                <a:gd name="connsiteY36" fmla="*/ 1067218 h 1888925"/>
                <a:gd name="connsiteX37" fmla="*/ 849265 w 1610847"/>
                <a:gd name="connsiteY37" fmla="*/ 1187467 h 1888925"/>
                <a:gd name="connsiteX38" fmla="*/ 713984 w 1610847"/>
                <a:gd name="connsiteY38" fmla="*/ 1330264 h 1888925"/>
                <a:gd name="connsiteX39" fmla="*/ 526093 w 1610847"/>
                <a:gd name="connsiteY39" fmla="*/ 1493102 h 1888925"/>
                <a:gd name="connsiteX40" fmla="*/ 343213 w 1610847"/>
                <a:gd name="connsiteY40" fmla="*/ 1635899 h 1888925"/>
                <a:gd name="connsiteX41" fmla="*/ 250521 w 1610847"/>
                <a:gd name="connsiteY41" fmla="*/ 1711055 h 1888925"/>
                <a:gd name="connsiteX42" fmla="*/ 122755 w 1610847"/>
                <a:gd name="connsiteY42" fmla="*/ 1818779 h 1888925"/>
                <a:gd name="connsiteX43" fmla="*/ 60125 w 1610847"/>
                <a:gd name="connsiteY43" fmla="*/ 1871389 h 1888925"/>
                <a:gd name="connsiteX44" fmla="*/ 40083 w 1610847"/>
                <a:gd name="connsiteY44" fmla="*/ 1883915 h 1888925"/>
                <a:gd name="connsiteX45" fmla="*/ 22547 w 1610847"/>
                <a:gd name="connsiteY45" fmla="*/ 1888925 h 1888925"/>
                <a:gd name="connsiteX46" fmla="*/ 5010 w 1610847"/>
                <a:gd name="connsiteY46" fmla="*/ 1883915 h 1888925"/>
                <a:gd name="connsiteX47" fmla="*/ 0 w 1610847"/>
                <a:gd name="connsiteY47" fmla="*/ 1871389 h 1888925"/>
                <a:gd name="connsiteX48" fmla="*/ 2505 w 1610847"/>
                <a:gd name="connsiteY48" fmla="*/ 1851347 h 1888925"/>
                <a:gd name="connsiteX49" fmla="*/ 15031 w 1610847"/>
                <a:gd name="connsiteY49" fmla="*/ 1826295 h 1888925"/>
                <a:gd name="connsiteX50" fmla="*/ 102713 w 1610847"/>
                <a:gd name="connsiteY50" fmla="*/ 1741118 h 1888925"/>
                <a:gd name="connsiteX51" fmla="*/ 207932 w 1610847"/>
                <a:gd name="connsiteY51" fmla="*/ 1635899 h 1888925"/>
                <a:gd name="connsiteX52" fmla="*/ 328182 w 1610847"/>
                <a:gd name="connsiteY52" fmla="*/ 1515649 h 1888925"/>
                <a:gd name="connsiteX53" fmla="*/ 465968 w 1610847"/>
                <a:gd name="connsiteY53" fmla="*/ 1372853 h 1888925"/>
                <a:gd name="connsiteX54" fmla="*/ 606260 w 1610847"/>
                <a:gd name="connsiteY54" fmla="*/ 1207509 h 18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10847" h="1888925">
                  <a:moveTo>
                    <a:pt x="606260" y="1207509"/>
                  </a:moveTo>
                  <a:lnTo>
                    <a:pt x="761583" y="1024629"/>
                  </a:lnTo>
                  <a:lnTo>
                    <a:pt x="879327" y="874317"/>
                  </a:lnTo>
                  <a:lnTo>
                    <a:pt x="972020" y="741541"/>
                  </a:lnTo>
                  <a:lnTo>
                    <a:pt x="1037155" y="641333"/>
                  </a:lnTo>
                  <a:lnTo>
                    <a:pt x="1122332" y="493526"/>
                  </a:lnTo>
                  <a:lnTo>
                    <a:pt x="1179952" y="393317"/>
                  </a:lnTo>
                  <a:lnTo>
                    <a:pt x="1220035" y="305635"/>
                  </a:lnTo>
                  <a:lnTo>
                    <a:pt x="1237572" y="260541"/>
                  </a:lnTo>
                  <a:lnTo>
                    <a:pt x="1242582" y="230479"/>
                  </a:lnTo>
                  <a:lnTo>
                    <a:pt x="1235066" y="197911"/>
                  </a:lnTo>
                  <a:lnTo>
                    <a:pt x="1207509" y="132776"/>
                  </a:lnTo>
                  <a:lnTo>
                    <a:pt x="1184962" y="97703"/>
                  </a:lnTo>
                  <a:lnTo>
                    <a:pt x="1159910" y="70146"/>
                  </a:lnTo>
                  <a:lnTo>
                    <a:pt x="1144879" y="50104"/>
                  </a:lnTo>
                  <a:lnTo>
                    <a:pt x="1137363" y="25052"/>
                  </a:lnTo>
                  <a:lnTo>
                    <a:pt x="1139869" y="12526"/>
                  </a:lnTo>
                  <a:lnTo>
                    <a:pt x="1147384" y="2505"/>
                  </a:lnTo>
                  <a:lnTo>
                    <a:pt x="1154900" y="0"/>
                  </a:lnTo>
                  <a:lnTo>
                    <a:pt x="1182457" y="5010"/>
                  </a:lnTo>
                  <a:lnTo>
                    <a:pt x="1232561" y="30062"/>
                  </a:lnTo>
                  <a:lnTo>
                    <a:pt x="1302707" y="77661"/>
                  </a:lnTo>
                  <a:lnTo>
                    <a:pt x="1402915" y="160333"/>
                  </a:lnTo>
                  <a:lnTo>
                    <a:pt x="1498113" y="250521"/>
                  </a:lnTo>
                  <a:lnTo>
                    <a:pt x="1548217" y="298119"/>
                  </a:lnTo>
                  <a:lnTo>
                    <a:pt x="1593311" y="345718"/>
                  </a:lnTo>
                  <a:lnTo>
                    <a:pt x="1605837" y="363255"/>
                  </a:lnTo>
                  <a:lnTo>
                    <a:pt x="1610847" y="380791"/>
                  </a:lnTo>
                  <a:lnTo>
                    <a:pt x="1608342" y="405843"/>
                  </a:lnTo>
                  <a:lnTo>
                    <a:pt x="1598321" y="420875"/>
                  </a:lnTo>
                  <a:lnTo>
                    <a:pt x="1560743" y="440916"/>
                  </a:lnTo>
                  <a:lnTo>
                    <a:pt x="1528175" y="455947"/>
                  </a:lnTo>
                  <a:lnTo>
                    <a:pt x="1473061" y="496031"/>
                  </a:lnTo>
                  <a:lnTo>
                    <a:pt x="1362832" y="596239"/>
                  </a:lnTo>
                  <a:lnTo>
                    <a:pt x="1199993" y="771603"/>
                  </a:lnTo>
                  <a:lnTo>
                    <a:pt x="1062207" y="931936"/>
                  </a:lnTo>
                  <a:lnTo>
                    <a:pt x="954483" y="1067218"/>
                  </a:lnTo>
                  <a:lnTo>
                    <a:pt x="849265" y="1187467"/>
                  </a:lnTo>
                  <a:lnTo>
                    <a:pt x="713984" y="1330264"/>
                  </a:lnTo>
                  <a:lnTo>
                    <a:pt x="526093" y="1493102"/>
                  </a:lnTo>
                  <a:lnTo>
                    <a:pt x="343213" y="1635899"/>
                  </a:lnTo>
                  <a:lnTo>
                    <a:pt x="250521" y="1711055"/>
                  </a:lnTo>
                  <a:lnTo>
                    <a:pt x="122755" y="1818779"/>
                  </a:lnTo>
                  <a:lnTo>
                    <a:pt x="60125" y="1871389"/>
                  </a:lnTo>
                  <a:lnTo>
                    <a:pt x="40083" y="1883915"/>
                  </a:lnTo>
                  <a:lnTo>
                    <a:pt x="22547" y="1888925"/>
                  </a:lnTo>
                  <a:lnTo>
                    <a:pt x="5010" y="1883915"/>
                  </a:lnTo>
                  <a:lnTo>
                    <a:pt x="0" y="1871389"/>
                  </a:lnTo>
                  <a:lnTo>
                    <a:pt x="2505" y="1851347"/>
                  </a:lnTo>
                  <a:lnTo>
                    <a:pt x="15031" y="1826295"/>
                  </a:lnTo>
                  <a:lnTo>
                    <a:pt x="102713" y="1741118"/>
                  </a:lnTo>
                  <a:lnTo>
                    <a:pt x="207932" y="1635899"/>
                  </a:lnTo>
                  <a:lnTo>
                    <a:pt x="328182" y="1515649"/>
                  </a:lnTo>
                  <a:lnTo>
                    <a:pt x="465968" y="1372853"/>
                  </a:lnTo>
                  <a:lnTo>
                    <a:pt x="606260" y="12075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2F1938D1-E65E-4D7A-85D1-41CBF4F90EDA}"/>
                </a:ext>
              </a:extLst>
            </p:cNvPr>
            <p:cNvSpPr/>
            <p:nvPr/>
          </p:nvSpPr>
          <p:spPr>
            <a:xfrm>
              <a:off x="5338763" y="1652588"/>
              <a:ext cx="1441450" cy="881062"/>
            </a:xfrm>
            <a:custGeom>
              <a:avLst/>
              <a:gdLst>
                <a:gd name="connsiteX0" fmla="*/ 473868 w 1440656"/>
                <a:gd name="connsiteY0" fmla="*/ 728662 h 881062"/>
                <a:gd name="connsiteX1" fmla="*/ 314325 w 1440656"/>
                <a:gd name="connsiteY1" fmla="*/ 785812 h 881062"/>
                <a:gd name="connsiteX2" fmla="*/ 26193 w 1440656"/>
                <a:gd name="connsiteY2" fmla="*/ 881062 h 881062"/>
                <a:gd name="connsiteX3" fmla="*/ 0 w 1440656"/>
                <a:gd name="connsiteY3" fmla="*/ 773906 h 881062"/>
                <a:gd name="connsiteX4" fmla="*/ 178593 w 1440656"/>
                <a:gd name="connsiteY4" fmla="*/ 711993 h 881062"/>
                <a:gd name="connsiteX5" fmla="*/ 385762 w 1440656"/>
                <a:gd name="connsiteY5" fmla="*/ 619125 h 881062"/>
                <a:gd name="connsiteX6" fmla="*/ 657225 w 1440656"/>
                <a:gd name="connsiteY6" fmla="*/ 481012 h 881062"/>
                <a:gd name="connsiteX7" fmla="*/ 821531 w 1440656"/>
                <a:gd name="connsiteY7" fmla="*/ 373856 h 881062"/>
                <a:gd name="connsiteX8" fmla="*/ 897731 w 1440656"/>
                <a:gd name="connsiteY8" fmla="*/ 321468 h 881062"/>
                <a:gd name="connsiteX9" fmla="*/ 954881 w 1440656"/>
                <a:gd name="connsiteY9" fmla="*/ 271462 h 881062"/>
                <a:gd name="connsiteX10" fmla="*/ 981075 w 1440656"/>
                <a:gd name="connsiteY10" fmla="*/ 238125 h 881062"/>
                <a:gd name="connsiteX11" fmla="*/ 988218 w 1440656"/>
                <a:gd name="connsiteY11" fmla="*/ 221456 h 881062"/>
                <a:gd name="connsiteX12" fmla="*/ 990600 w 1440656"/>
                <a:gd name="connsiteY12" fmla="*/ 200025 h 881062"/>
                <a:gd name="connsiteX13" fmla="*/ 983456 w 1440656"/>
                <a:gd name="connsiteY13" fmla="*/ 159543 h 881062"/>
                <a:gd name="connsiteX14" fmla="*/ 964406 w 1440656"/>
                <a:gd name="connsiteY14" fmla="*/ 100012 h 881062"/>
                <a:gd name="connsiteX15" fmla="*/ 945356 w 1440656"/>
                <a:gd name="connsiteY15" fmla="*/ 66675 h 881062"/>
                <a:gd name="connsiteX16" fmla="*/ 933450 w 1440656"/>
                <a:gd name="connsiteY16" fmla="*/ 40481 h 881062"/>
                <a:gd name="connsiteX17" fmla="*/ 931068 w 1440656"/>
                <a:gd name="connsiteY17" fmla="*/ 26193 h 881062"/>
                <a:gd name="connsiteX18" fmla="*/ 933450 w 1440656"/>
                <a:gd name="connsiteY18" fmla="*/ 11906 h 881062"/>
                <a:gd name="connsiteX19" fmla="*/ 938212 w 1440656"/>
                <a:gd name="connsiteY19" fmla="*/ 4762 h 881062"/>
                <a:gd name="connsiteX20" fmla="*/ 954881 w 1440656"/>
                <a:gd name="connsiteY20" fmla="*/ 0 h 881062"/>
                <a:gd name="connsiteX21" fmla="*/ 995362 w 1440656"/>
                <a:gd name="connsiteY21" fmla="*/ 7143 h 881062"/>
                <a:gd name="connsiteX22" fmla="*/ 1054893 w 1440656"/>
                <a:gd name="connsiteY22" fmla="*/ 30956 h 881062"/>
                <a:gd name="connsiteX23" fmla="*/ 1123950 w 1440656"/>
                <a:gd name="connsiteY23" fmla="*/ 64293 h 881062"/>
                <a:gd name="connsiteX24" fmla="*/ 1209675 w 1440656"/>
                <a:gd name="connsiteY24" fmla="*/ 116681 h 881062"/>
                <a:gd name="connsiteX25" fmla="*/ 1281112 w 1440656"/>
                <a:gd name="connsiteY25" fmla="*/ 164306 h 881062"/>
                <a:gd name="connsiteX26" fmla="*/ 1369218 w 1440656"/>
                <a:gd name="connsiteY26" fmla="*/ 235743 h 881062"/>
                <a:gd name="connsiteX27" fmla="*/ 1409700 w 1440656"/>
                <a:gd name="connsiteY27" fmla="*/ 273843 h 881062"/>
                <a:gd name="connsiteX28" fmla="*/ 1433512 w 1440656"/>
                <a:gd name="connsiteY28" fmla="*/ 302418 h 881062"/>
                <a:gd name="connsiteX29" fmla="*/ 1440656 w 1440656"/>
                <a:gd name="connsiteY29" fmla="*/ 321468 h 881062"/>
                <a:gd name="connsiteX30" fmla="*/ 1440656 w 1440656"/>
                <a:gd name="connsiteY30" fmla="*/ 333375 h 881062"/>
                <a:gd name="connsiteX31" fmla="*/ 1431131 w 1440656"/>
                <a:gd name="connsiteY31" fmla="*/ 350043 h 881062"/>
                <a:gd name="connsiteX32" fmla="*/ 1414462 w 1440656"/>
                <a:gd name="connsiteY32" fmla="*/ 361950 h 881062"/>
                <a:gd name="connsiteX33" fmla="*/ 1373981 w 1440656"/>
                <a:gd name="connsiteY33" fmla="*/ 373856 h 881062"/>
                <a:gd name="connsiteX34" fmla="*/ 1302543 w 1440656"/>
                <a:gd name="connsiteY34" fmla="*/ 388143 h 881062"/>
                <a:gd name="connsiteX35" fmla="*/ 1202531 w 1440656"/>
                <a:gd name="connsiteY35" fmla="*/ 433387 h 881062"/>
                <a:gd name="connsiteX36" fmla="*/ 1012031 w 1440656"/>
                <a:gd name="connsiteY36" fmla="*/ 519112 h 881062"/>
                <a:gd name="connsiteX37" fmla="*/ 800100 w 1440656"/>
                <a:gd name="connsiteY37" fmla="*/ 607218 h 881062"/>
                <a:gd name="connsiteX38" fmla="*/ 473868 w 1440656"/>
                <a:gd name="connsiteY38" fmla="*/ 728662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40656" h="881062">
                  <a:moveTo>
                    <a:pt x="473868" y="728662"/>
                  </a:moveTo>
                  <a:lnTo>
                    <a:pt x="314325" y="785812"/>
                  </a:lnTo>
                  <a:lnTo>
                    <a:pt x="26193" y="881062"/>
                  </a:lnTo>
                  <a:lnTo>
                    <a:pt x="0" y="773906"/>
                  </a:lnTo>
                  <a:lnTo>
                    <a:pt x="178593" y="711993"/>
                  </a:lnTo>
                  <a:lnTo>
                    <a:pt x="385762" y="619125"/>
                  </a:lnTo>
                  <a:lnTo>
                    <a:pt x="657225" y="481012"/>
                  </a:lnTo>
                  <a:lnTo>
                    <a:pt x="821531" y="373856"/>
                  </a:lnTo>
                  <a:lnTo>
                    <a:pt x="897731" y="321468"/>
                  </a:lnTo>
                  <a:lnTo>
                    <a:pt x="954881" y="271462"/>
                  </a:lnTo>
                  <a:lnTo>
                    <a:pt x="981075" y="238125"/>
                  </a:lnTo>
                  <a:lnTo>
                    <a:pt x="988218" y="221456"/>
                  </a:lnTo>
                  <a:lnTo>
                    <a:pt x="990600" y="200025"/>
                  </a:lnTo>
                  <a:lnTo>
                    <a:pt x="983456" y="159543"/>
                  </a:lnTo>
                  <a:lnTo>
                    <a:pt x="964406" y="100012"/>
                  </a:lnTo>
                  <a:lnTo>
                    <a:pt x="945356" y="66675"/>
                  </a:lnTo>
                  <a:lnTo>
                    <a:pt x="933450" y="40481"/>
                  </a:lnTo>
                  <a:lnTo>
                    <a:pt x="931068" y="26193"/>
                  </a:lnTo>
                  <a:lnTo>
                    <a:pt x="933450" y="11906"/>
                  </a:lnTo>
                  <a:lnTo>
                    <a:pt x="938212" y="4762"/>
                  </a:lnTo>
                  <a:lnTo>
                    <a:pt x="954881" y="0"/>
                  </a:lnTo>
                  <a:lnTo>
                    <a:pt x="995362" y="7143"/>
                  </a:lnTo>
                  <a:lnTo>
                    <a:pt x="1054893" y="30956"/>
                  </a:lnTo>
                  <a:lnTo>
                    <a:pt x="1123950" y="64293"/>
                  </a:lnTo>
                  <a:lnTo>
                    <a:pt x="1209675" y="116681"/>
                  </a:lnTo>
                  <a:lnTo>
                    <a:pt x="1281112" y="164306"/>
                  </a:lnTo>
                  <a:lnTo>
                    <a:pt x="1369218" y="235743"/>
                  </a:lnTo>
                  <a:lnTo>
                    <a:pt x="1409700" y="273843"/>
                  </a:lnTo>
                  <a:lnTo>
                    <a:pt x="1433512" y="302418"/>
                  </a:lnTo>
                  <a:lnTo>
                    <a:pt x="1440656" y="321468"/>
                  </a:lnTo>
                  <a:lnTo>
                    <a:pt x="1440656" y="333375"/>
                  </a:lnTo>
                  <a:lnTo>
                    <a:pt x="1431131" y="350043"/>
                  </a:lnTo>
                  <a:lnTo>
                    <a:pt x="1414462" y="361950"/>
                  </a:lnTo>
                  <a:lnTo>
                    <a:pt x="1373981" y="373856"/>
                  </a:lnTo>
                  <a:lnTo>
                    <a:pt x="1302543" y="388143"/>
                  </a:lnTo>
                  <a:lnTo>
                    <a:pt x="1202531" y="433387"/>
                  </a:lnTo>
                  <a:lnTo>
                    <a:pt x="1012031" y="519112"/>
                  </a:lnTo>
                  <a:lnTo>
                    <a:pt x="800100" y="607218"/>
                  </a:lnTo>
                  <a:lnTo>
                    <a:pt x="473868" y="7286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DA1A3058-5798-4F1D-B23C-D460CDCDFFCE}"/>
                </a:ext>
              </a:extLst>
            </p:cNvPr>
            <p:cNvSpPr/>
            <p:nvPr/>
          </p:nvSpPr>
          <p:spPr>
            <a:xfrm rot="16200000">
              <a:off x="3230563" y="4254500"/>
              <a:ext cx="2089150" cy="323850"/>
            </a:xfrm>
            <a:custGeom>
              <a:avLst/>
              <a:gdLst>
                <a:gd name="connsiteX0" fmla="*/ 990600 w 2088357"/>
                <a:gd name="connsiteY0" fmla="*/ 314325 h 323850"/>
                <a:gd name="connsiteX1" fmla="*/ 238125 w 2088357"/>
                <a:gd name="connsiteY1" fmla="*/ 316706 h 323850"/>
                <a:gd name="connsiteX2" fmla="*/ 88107 w 2088357"/>
                <a:gd name="connsiteY2" fmla="*/ 311944 h 323850"/>
                <a:gd name="connsiteX3" fmla="*/ 57150 w 2088357"/>
                <a:gd name="connsiteY3" fmla="*/ 304800 h 323850"/>
                <a:gd name="connsiteX4" fmla="*/ 30957 w 2088357"/>
                <a:gd name="connsiteY4" fmla="*/ 290513 h 323850"/>
                <a:gd name="connsiteX5" fmla="*/ 16669 w 2088357"/>
                <a:gd name="connsiteY5" fmla="*/ 276225 h 323850"/>
                <a:gd name="connsiteX6" fmla="*/ 2382 w 2088357"/>
                <a:gd name="connsiteY6" fmla="*/ 254794 h 323850"/>
                <a:gd name="connsiteX7" fmla="*/ 0 w 2088357"/>
                <a:gd name="connsiteY7" fmla="*/ 228600 h 323850"/>
                <a:gd name="connsiteX8" fmla="*/ 4763 w 2088357"/>
                <a:gd name="connsiteY8" fmla="*/ 202406 h 323850"/>
                <a:gd name="connsiteX9" fmla="*/ 21432 w 2088357"/>
                <a:gd name="connsiteY9" fmla="*/ 173831 h 323850"/>
                <a:gd name="connsiteX10" fmla="*/ 54769 w 2088357"/>
                <a:gd name="connsiteY10" fmla="*/ 140494 h 323850"/>
                <a:gd name="connsiteX11" fmla="*/ 114300 w 2088357"/>
                <a:gd name="connsiteY11" fmla="*/ 100013 h 323850"/>
                <a:gd name="connsiteX12" fmla="*/ 173832 w 2088357"/>
                <a:gd name="connsiteY12" fmla="*/ 66675 h 323850"/>
                <a:gd name="connsiteX13" fmla="*/ 264319 w 2088357"/>
                <a:gd name="connsiteY13" fmla="*/ 26194 h 323850"/>
                <a:gd name="connsiteX14" fmla="*/ 285750 w 2088357"/>
                <a:gd name="connsiteY14" fmla="*/ 23813 h 323850"/>
                <a:gd name="connsiteX15" fmla="*/ 354807 w 2088357"/>
                <a:gd name="connsiteY15" fmla="*/ 42863 h 323850"/>
                <a:gd name="connsiteX16" fmla="*/ 450057 w 2088357"/>
                <a:gd name="connsiteY16" fmla="*/ 59531 h 323850"/>
                <a:gd name="connsiteX17" fmla="*/ 535782 w 2088357"/>
                <a:gd name="connsiteY17" fmla="*/ 69056 h 323850"/>
                <a:gd name="connsiteX18" fmla="*/ 676275 w 2088357"/>
                <a:gd name="connsiteY18" fmla="*/ 71438 h 323850"/>
                <a:gd name="connsiteX19" fmla="*/ 1112044 w 2088357"/>
                <a:gd name="connsiteY19" fmla="*/ 80963 h 323850"/>
                <a:gd name="connsiteX20" fmla="*/ 1469232 w 2088357"/>
                <a:gd name="connsiteY20" fmla="*/ 88106 h 323850"/>
                <a:gd name="connsiteX21" fmla="*/ 1738313 w 2088357"/>
                <a:gd name="connsiteY21" fmla="*/ 92869 h 323850"/>
                <a:gd name="connsiteX22" fmla="*/ 1816894 w 2088357"/>
                <a:gd name="connsiteY22" fmla="*/ 90488 h 323850"/>
                <a:gd name="connsiteX23" fmla="*/ 1850232 w 2088357"/>
                <a:gd name="connsiteY23" fmla="*/ 85725 h 323850"/>
                <a:gd name="connsiteX24" fmla="*/ 1897857 w 2088357"/>
                <a:gd name="connsiteY24" fmla="*/ 73819 h 323850"/>
                <a:gd name="connsiteX25" fmla="*/ 1957388 w 2088357"/>
                <a:gd name="connsiteY25" fmla="*/ 54769 h 323850"/>
                <a:gd name="connsiteX26" fmla="*/ 2024063 w 2088357"/>
                <a:gd name="connsiteY26" fmla="*/ 21431 h 323850"/>
                <a:gd name="connsiteX27" fmla="*/ 2043113 w 2088357"/>
                <a:gd name="connsiteY27" fmla="*/ 7144 h 323850"/>
                <a:gd name="connsiteX28" fmla="*/ 2059782 w 2088357"/>
                <a:gd name="connsiteY28" fmla="*/ 0 h 323850"/>
                <a:gd name="connsiteX29" fmla="*/ 2076450 w 2088357"/>
                <a:gd name="connsiteY29" fmla="*/ 2381 h 323850"/>
                <a:gd name="connsiteX30" fmla="*/ 2085975 w 2088357"/>
                <a:gd name="connsiteY30" fmla="*/ 9525 h 323850"/>
                <a:gd name="connsiteX31" fmla="*/ 2088357 w 2088357"/>
                <a:gd name="connsiteY31" fmla="*/ 28575 h 323850"/>
                <a:gd name="connsiteX32" fmla="*/ 2076450 w 2088357"/>
                <a:gd name="connsiteY32" fmla="*/ 88106 h 323850"/>
                <a:gd name="connsiteX33" fmla="*/ 2047875 w 2088357"/>
                <a:gd name="connsiteY33" fmla="*/ 178594 h 323850"/>
                <a:gd name="connsiteX34" fmla="*/ 1985963 w 2088357"/>
                <a:gd name="connsiteY34" fmla="*/ 323850 h 323850"/>
                <a:gd name="connsiteX35" fmla="*/ 1831182 w 2088357"/>
                <a:gd name="connsiteY35" fmla="*/ 316706 h 323850"/>
                <a:gd name="connsiteX36" fmla="*/ 1438275 w 2088357"/>
                <a:gd name="connsiteY36" fmla="*/ 314325 h 323850"/>
                <a:gd name="connsiteX37" fmla="*/ 990600 w 2088357"/>
                <a:gd name="connsiteY37" fmla="*/ 3143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8357" h="323850">
                  <a:moveTo>
                    <a:pt x="990600" y="314325"/>
                  </a:moveTo>
                  <a:lnTo>
                    <a:pt x="238125" y="316706"/>
                  </a:lnTo>
                  <a:lnTo>
                    <a:pt x="88107" y="311944"/>
                  </a:lnTo>
                  <a:lnTo>
                    <a:pt x="57150" y="304800"/>
                  </a:lnTo>
                  <a:lnTo>
                    <a:pt x="30957" y="290513"/>
                  </a:lnTo>
                  <a:lnTo>
                    <a:pt x="16669" y="276225"/>
                  </a:lnTo>
                  <a:lnTo>
                    <a:pt x="2382" y="254794"/>
                  </a:lnTo>
                  <a:lnTo>
                    <a:pt x="0" y="228600"/>
                  </a:lnTo>
                  <a:lnTo>
                    <a:pt x="4763" y="202406"/>
                  </a:lnTo>
                  <a:lnTo>
                    <a:pt x="21432" y="173831"/>
                  </a:lnTo>
                  <a:lnTo>
                    <a:pt x="54769" y="140494"/>
                  </a:lnTo>
                  <a:lnTo>
                    <a:pt x="114300" y="100013"/>
                  </a:lnTo>
                  <a:lnTo>
                    <a:pt x="173832" y="66675"/>
                  </a:lnTo>
                  <a:lnTo>
                    <a:pt x="264319" y="26194"/>
                  </a:lnTo>
                  <a:lnTo>
                    <a:pt x="285750" y="23813"/>
                  </a:lnTo>
                  <a:lnTo>
                    <a:pt x="354807" y="42863"/>
                  </a:lnTo>
                  <a:lnTo>
                    <a:pt x="450057" y="59531"/>
                  </a:lnTo>
                  <a:lnTo>
                    <a:pt x="535782" y="69056"/>
                  </a:lnTo>
                  <a:lnTo>
                    <a:pt x="676275" y="71438"/>
                  </a:lnTo>
                  <a:lnTo>
                    <a:pt x="1112044" y="80963"/>
                  </a:lnTo>
                  <a:lnTo>
                    <a:pt x="1469232" y="88106"/>
                  </a:lnTo>
                  <a:lnTo>
                    <a:pt x="1738313" y="92869"/>
                  </a:lnTo>
                  <a:lnTo>
                    <a:pt x="1816894" y="90488"/>
                  </a:lnTo>
                  <a:lnTo>
                    <a:pt x="1850232" y="85725"/>
                  </a:lnTo>
                  <a:lnTo>
                    <a:pt x="1897857" y="73819"/>
                  </a:lnTo>
                  <a:lnTo>
                    <a:pt x="1957388" y="54769"/>
                  </a:lnTo>
                  <a:lnTo>
                    <a:pt x="2024063" y="21431"/>
                  </a:lnTo>
                  <a:lnTo>
                    <a:pt x="2043113" y="7144"/>
                  </a:lnTo>
                  <a:lnTo>
                    <a:pt x="2059782" y="0"/>
                  </a:lnTo>
                  <a:lnTo>
                    <a:pt x="2076450" y="2381"/>
                  </a:lnTo>
                  <a:lnTo>
                    <a:pt x="2085975" y="9525"/>
                  </a:lnTo>
                  <a:lnTo>
                    <a:pt x="2088357" y="28575"/>
                  </a:lnTo>
                  <a:lnTo>
                    <a:pt x="2076450" y="88106"/>
                  </a:lnTo>
                  <a:lnTo>
                    <a:pt x="2047875" y="178594"/>
                  </a:lnTo>
                  <a:lnTo>
                    <a:pt x="1985963" y="323850"/>
                  </a:lnTo>
                  <a:lnTo>
                    <a:pt x="1831182" y="316706"/>
                  </a:lnTo>
                  <a:lnTo>
                    <a:pt x="1438275" y="314325"/>
                  </a:lnTo>
                  <a:lnTo>
                    <a:pt x="990600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2029EA0-1D35-42D1-A812-2B38B1445A9F}"/>
                </a:ext>
              </a:extLst>
            </p:cNvPr>
            <p:cNvSpPr/>
            <p:nvPr/>
          </p:nvSpPr>
          <p:spPr>
            <a:xfrm rot="16200000">
              <a:off x="2991644" y="2994819"/>
              <a:ext cx="1582737" cy="314325"/>
            </a:xfrm>
            <a:custGeom>
              <a:avLst/>
              <a:gdLst>
                <a:gd name="connsiteX0" fmla="*/ 571500 w 1583531"/>
                <a:gd name="connsiteY0" fmla="*/ 290512 h 314325"/>
                <a:gd name="connsiteX1" fmla="*/ 295275 w 1583531"/>
                <a:gd name="connsiteY1" fmla="*/ 290512 h 314325"/>
                <a:gd name="connsiteX2" fmla="*/ 223837 w 1583531"/>
                <a:gd name="connsiteY2" fmla="*/ 290512 h 314325"/>
                <a:gd name="connsiteX3" fmla="*/ 178593 w 1583531"/>
                <a:gd name="connsiteY3" fmla="*/ 285750 h 314325"/>
                <a:gd name="connsiteX4" fmla="*/ 123825 w 1583531"/>
                <a:gd name="connsiteY4" fmla="*/ 276225 h 314325"/>
                <a:gd name="connsiteX5" fmla="*/ 76200 w 1583531"/>
                <a:gd name="connsiteY5" fmla="*/ 264319 h 314325"/>
                <a:gd name="connsiteX6" fmla="*/ 42862 w 1583531"/>
                <a:gd name="connsiteY6" fmla="*/ 252412 h 314325"/>
                <a:gd name="connsiteX7" fmla="*/ 19050 w 1583531"/>
                <a:gd name="connsiteY7" fmla="*/ 238125 h 314325"/>
                <a:gd name="connsiteX8" fmla="*/ 4762 w 1583531"/>
                <a:gd name="connsiteY8" fmla="*/ 226219 h 314325"/>
                <a:gd name="connsiteX9" fmla="*/ 0 w 1583531"/>
                <a:gd name="connsiteY9" fmla="*/ 209550 h 314325"/>
                <a:gd name="connsiteX10" fmla="*/ 4762 w 1583531"/>
                <a:gd name="connsiteY10" fmla="*/ 178594 h 314325"/>
                <a:gd name="connsiteX11" fmla="*/ 26193 w 1583531"/>
                <a:gd name="connsiteY11" fmla="*/ 133350 h 314325"/>
                <a:gd name="connsiteX12" fmla="*/ 50006 w 1583531"/>
                <a:gd name="connsiteY12" fmla="*/ 104775 h 314325"/>
                <a:gd name="connsiteX13" fmla="*/ 90487 w 1583531"/>
                <a:gd name="connsiteY13" fmla="*/ 76200 h 314325"/>
                <a:gd name="connsiteX14" fmla="*/ 145256 w 1583531"/>
                <a:gd name="connsiteY14" fmla="*/ 50006 h 314325"/>
                <a:gd name="connsiteX15" fmla="*/ 233362 w 1583531"/>
                <a:gd name="connsiteY15" fmla="*/ 19050 h 314325"/>
                <a:gd name="connsiteX16" fmla="*/ 307181 w 1583531"/>
                <a:gd name="connsiteY16" fmla="*/ 0 h 314325"/>
                <a:gd name="connsiteX17" fmla="*/ 335756 w 1583531"/>
                <a:gd name="connsiteY17" fmla="*/ 0 h 314325"/>
                <a:gd name="connsiteX18" fmla="*/ 450056 w 1583531"/>
                <a:gd name="connsiteY18" fmla="*/ 11906 h 314325"/>
                <a:gd name="connsiteX19" fmla="*/ 573881 w 1583531"/>
                <a:gd name="connsiteY19" fmla="*/ 30956 h 314325"/>
                <a:gd name="connsiteX20" fmla="*/ 683418 w 1583531"/>
                <a:gd name="connsiteY20" fmla="*/ 52387 h 314325"/>
                <a:gd name="connsiteX21" fmla="*/ 762000 w 1583531"/>
                <a:gd name="connsiteY21" fmla="*/ 64294 h 314325"/>
                <a:gd name="connsiteX22" fmla="*/ 859631 w 1583531"/>
                <a:gd name="connsiteY22" fmla="*/ 69056 h 314325"/>
                <a:gd name="connsiteX23" fmla="*/ 1054893 w 1583531"/>
                <a:gd name="connsiteY23" fmla="*/ 78581 h 314325"/>
                <a:gd name="connsiteX24" fmla="*/ 1283493 w 1583531"/>
                <a:gd name="connsiteY24" fmla="*/ 76200 h 314325"/>
                <a:gd name="connsiteX25" fmla="*/ 1497806 w 1583531"/>
                <a:gd name="connsiteY25" fmla="*/ 54769 h 314325"/>
                <a:gd name="connsiteX26" fmla="*/ 1583531 w 1583531"/>
                <a:gd name="connsiteY26" fmla="*/ 119062 h 314325"/>
                <a:gd name="connsiteX27" fmla="*/ 1559718 w 1583531"/>
                <a:gd name="connsiteY27" fmla="*/ 204787 h 314325"/>
                <a:gd name="connsiteX28" fmla="*/ 1543050 w 1583531"/>
                <a:gd name="connsiteY28" fmla="*/ 238125 h 314325"/>
                <a:gd name="connsiteX29" fmla="*/ 1512093 w 1583531"/>
                <a:gd name="connsiteY29" fmla="*/ 271462 h 314325"/>
                <a:gd name="connsiteX30" fmla="*/ 1473993 w 1583531"/>
                <a:gd name="connsiteY30" fmla="*/ 295275 h 314325"/>
                <a:gd name="connsiteX31" fmla="*/ 1421606 w 1583531"/>
                <a:gd name="connsiteY31" fmla="*/ 314325 h 314325"/>
                <a:gd name="connsiteX32" fmla="*/ 1402556 w 1583531"/>
                <a:gd name="connsiteY32" fmla="*/ 314325 h 314325"/>
                <a:gd name="connsiteX33" fmla="*/ 1354931 w 1583531"/>
                <a:gd name="connsiteY33" fmla="*/ 304800 h 314325"/>
                <a:gd name="connsiteX34" fmla="*/ 1295400 w 1583531"/>
                <a:gd name="connsiteY34" fmla="*/ 295275 h 314325"/>
                <a:gd name="connsiteX35" fmla="*/ 1173956 w 1583531"/>
                <a:gd name="connsiteY35" fmla="*/ 290512 h 314325"/>
                <a:gd name="connsiteX36" fmla="*/ 969168 w 1583531"/>
                <a:gd name="connsiteY36" fmla="*/ 292894 h 314325"/>
                <a:gd name="connsiteX37" fmla="*/ 571500 w 1583531"/>
                <a:gd name="connsiteY37" fmla="*/ 2905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531" h="314325">
                  <a:moveTo>
                    <a:pt x="571500" y="290512"/>
                  </a:moveTo>
                  <a:lnTo>
                    <a:pt x="295275" y="290512"/>
                  </a:lnTo>
                  <a:lnTo>
                    <a:pt x="223837" y="290512"/>
                  </a:lnTo>
                  <a:lnTo>
                    <a:pt x="178593" y="285750"/>
                  </a:lnTo>
                  <a:lnTo>
                    <a:pt x="123825" y="276225"/>
                  </a:lnTo>
                  <a:lnTo>
                    <a:pt x="76200" y="264319"/>
                  </a:lnTo>
                  <a:lnTo>
                    <a:pt x="42862" y="252412"/>
                  </a:lnTo>
                  <a:lnTo>
                    <a:pt x="19050" y="238125"/>
                  </a:lnTo>
                  <a:lnTo>
                    <a:pt x="4762" y="226219"/>
                  </a:lnTo>
                  <a:lnTo>
                    <a:pt x="0" y="209550"/>
                  </a:lnTo>
                  <a:lnTo>
                    <a:pt x="4762" y="178594"/>
                  </a:lnTo>
                  <a:lnTo>
                    <a:pt x="26193" y="133350"/>
                  </a:lnTo>
                  <a:lnTo>
                    <a:pt x="50006" y="104775"/>
                  </a:lnTo>
                  <a:lnTo>
                    <a:pt x="90487" y="76200"/>
                  </a:lnTo>
                  <a:lnTo>
                    <a:pt x="145256" y="50006"/>
                  </a:lnTo>
                  <a:lnTo>
                    <a:pt x="233362" y="19050"/>
                  </a:lnTo>
                  <a:lnTo>
                    <a:pt x="307181" y="0"/>
                  </a:lnTo>
                  <a:lnTo>
                    <a:pt x="335756" y="0"/>
                  </a:lnTo>
                  <a:lnTo>
                    <a:pt x="450056" y="11906"/>
                  </a:lnTo>
                  <a:lnTo>
                    <a:pt x="573881" y="30956"/>
                  </a:lnTo>
                  <a:lnTo>
                    <a:pt x="683418" y="52387"/>
                  </a:lnTo>
                  <a:lnTo>
                    <a:pt x="762000" y="64294"/>
                  </a:lnTo>
                  <a:lnTo>
                    <a:pt x="859631" y="69056"/>
                  </a:lnTo>
                  <a:lnTo>
                    <a:pt x="1054893" y="78581"/>
                  </a:lnTo>
                  <a:lnTo>
                    <a:pt x="1283493" y="76200"/>
                  </a:lnTo>
                  <a:lnTo>
                    <a:pt x="1497806" y="54769"/>
                  </a:lnTo>
                  <a:lnTo>
                    <a:pt x="1583531" y="119062"/>
                  </a:lnTo>
                  <a:lnTo>
                    <a:pt x="1559718" y="204787"/>
                  </a:lnTo>
                  <a:lnTo>
                    <a:pt x="1543050" y="238125"/>
                  </a:lnTo>
                  <a:lnTo>
                    <a:pt x="1512093" y="271462"/>
                  </a:lnTo>
                  <a:lnTo>
                    <a:pt x="1473993" y="295275"/>
                  </a:lnTo>
                  <a:lnTo>
                    <a:pt x="1421606" y="314325"/>
                  </a:lnTo>
                  <a:lnTo>
                    <a:pt x="1402556" y="314325"/>
                  </a:lnTo>
                  <a:lnTo>
                    <a:pt x="1354931" y="304800"/>
                  </a:lnTo>
                  <a:lnTo>
                    <a:pt x="1295400" y="295275"/>
                  </a:lnTo>
                  <a:lnTo>
                    <a:pt x="1173956" y="290512"/>
                  </a:lnTo>
                  <a:lnTo>
                    <a:pt x="969168" y="292894"/>
                  </a:lnTo>
                  <a:lnTo>
                    <a:pt x="571500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6604BFB2-FE4B-4530-93C0-1D6E56BAFE9B}"/>
                </a:ext>
              </a:extLst>
            </p:cNvPr>
            <p:cNvSpPr/>
            <p:nvPr/>
          </p:nvSpPr>
          <p:spPr>
            <a:xfrm>
              <a:off x="5003800" y="1550988"/>
              <a:ext cx="2301875" cy="1630362"/>
            </a:xfrm>
            <a:custGeom>
              <a:avLst/>
              <a:gdLst>
                <a:gd name="connsiteX0" fmla="*/ 197644 w 2302669"/>
                <a:gd name="connsiteY0" fmla="*/ 783431 h 1631156"/>
                <a:gd name="connsiteX1" fmla="*/ 204788 w 2302669"/>
                <a:gd name="connsiteY1" fmla="*/ 538162 h 1631156"/>
                <a:gd name="connsiteX2" fmla="*/ 207169 w 2302669"/>
                <a:gd name="connsiteY2" fmla="*/ 433387 h 1631156"/>
                <a:gd name="connsiteX3" fmla="*/ 204788 w 2302669"/>
                <a:gd name="connsiteY3" fmla="*/ 361950 h 1631156"/>
                <a:gd name="connsiteX4" fmla="*/ 200025 w 2302669"/>
                <a:gd name="connsiteY4" fmla="*/ 309562 h 1631156"/>
                <a:gd name="connsiteX5" fmla="*/ 190500 w 2302669"/>
                <a:gd name="connsiteY5" fmla="*/ 269081 h 1631156"/>
                <a:gd name="connsiteX6" fmla="*/ 176213 w 2302669"/>
                <a:gd name="connsiteY6" fmla="*/ 230981 h 1631156"/>
                <a:gd name="connsiteX7" fmla="*/ 147638 w 2302669"/>
                <a:gd name="connsiteY7" fmla="*/ 190500 h 1631156"/>
                <a:gd name="connsiteX8" fmla="*/ 107157 w 2302669"/>
                <a:gd name="connsiteY8" fmla="*/ 145256 h 1631156"/>
                <a:gd name="connsiteX9" fmla="*/ 26194 w 2302669"/>
                <a:gd name="connsiteY9" fmla="*/ 69056 h 1631156"/>
                <a:gd name="connsiteX10" fmla="*/ 2382 w 2302669"/>
                <a:gd name="connsiteY10" fmla="*/ 42862 h 1631156"/>
                <a:gd name="connsiteX11" fmla="*/ 0 w 2302669"/>
                <a:gd name="connsiteY11" fmla="*/ 23812 h 1631156"/>
                <a:gd name="connsiteX12" fmla="*/ 9525 w 2302669"/>
                <a:gd name="connsiteY12" fmla="*/ 4762 h 1631156"/>
                <a:gd name="connsiteX13" fmla="*/ 26194 w 2302669"/>
                <a:gd name="connsiteY13" fmla="*/ 0 h 1631156"/>
                <a:gd name="connsiteX14" fmla="*/ 57150 w 2302669"/>
                <a:gd name="connsiteY14" fmla="*/ 0 h 1631156"/>
                <a:gd name="connsiteX15" fmla="*/ 107157 w 2302669"/>
                <a:gd name="connsiteY15" fmla="*/ 7144 h 1631156"/>
                <a:gd name="connsiteX16" fmla="*/ 178594 w 2302669"/>
                <a:gd name="connsiteY16" fmla="*/ 23812 h 1631156"/>
                <a:gd name="connsiteX17" fmla="*/ 259557 w 2302669"/>
                <a:gd name="connsiteY17" fmla="*/ 47625 h 1631156"/>
                <a:gd name="connsiteX18" fmla="*/ 309563 w 2302669"/>
                <a:gd name="connsiteY18" fmla="*/ 64294 h 1631156"/>
                <a:gd name="connsiteX19" fmla="*/ 359569 w 2302669"/>
                <a:gd name="connsiteY19" fmla="*/ 85725 h 1631156"/>
                <a:gd name="connsiteX20" fmla="*/ 414338 w 2302669"/>
                <a:gd name="connsiteY20" fmla="*/ 114300 h 1631156"/>
                <a:gd name="connsiteX21" fmla="*/ 452438 w 2302669"/>
                <a:gd name="connsiteY21" fmla="*/ 138112 h 1631156"/>
                <a:gd name="connsiteX22" fmla="*/ 478632 w 2302669"/>
                <a:gd name="connsiteY22" fmla="*/ 157162 h 1631156"/>
                <a:gd name="connsiteX23" fmla="*/ 502444 w 2302669"/>
                <a:gd name="connsiteY23" fmla="*/ 171450 h 1631156"/>
                <a:gd name="connsiteX24" fmla="*/ 519113 w 2302669"/>
                <a:gd name="connsiteY24" fmla="*/ 190500 h 1631156"/>
                <a:gd name="connsiteX25" fmla="*/ 526257 w 2302669"/>
                <a:gd name="connsiteY25" fmla="*/ 214312 h 1631156"/>
                <a:gd name="connsiteX26" fmla="*/ 523875 w 2302669"/>
                <a:gd name="connsiteY26" fmla="*/ 242887 h 1631156"/>
                <a:gd name="connsiteX27" fmla="*/ 509588 w 2302669"/>
                <a:gd name="connsiteY27" fmla="*/ 271462 h 1631156"/>
                <a:gd name="connsiteX28" fmla="*/ 492919 w 2302669"/>
                <a:gd name="connsiteY28" fmla="*/ 300037 h 1631156"/>
                <a:gd name="connsiteX29" fmla="*/ 473869 w 2302669"/>
                <a:gd name="connsiteY29" fmla="*/ 347662 h 1631156"/>
                <a:gd name="connsiteX30" fmla="*/ 459582 w 2302669"/>
                <a:gd name="connsiteY30" fmla="*/ 419100 h 1631156"/>
                <a:gd name="connsiteX31" fmla="*/ 452438 w 2302669"/>
                <a:gd name="connsiteY31" fmla="*/ 500062 h 1631156"/>
                <a:gd name="connsiteX32" fmla="*/ 442913 w 2302669"/>
                <a:gd name="connsiteY32" fmla="*/ 597694 h 1631156"/>
                <a:gd name="connsiteX33" fmla="*/ 431007 w 2302669"/>
                <a:gd name="connsiteY33" fmla="*/ 857250 h 1631156"/>
                <a:gd name="connsiteX34" fmla="*/ 428625 w 2302669"/>
                <a:gd name="connsiteY34" fmla="*/ 1176337 h 1631156"/>
                <a:gd name="connsiteX35" fmla="*/ 435769 w 2302669"/>
                <a:gd name="connsiteY35" fmla="*/ 1245394 h 1631156"/>
                <a:gd name="connsiteX36" fmla="*/ 452438 w 2302669"/>
                <a:gd name="connsiteY36" fmla="*/ 1312069 h 1631156"/>
                <a:gd name="connsiteX37" fmla="*/ 473869 w 2302669"/>
                <a:gd name="connsiteY37" fmla="*/ 1357312 h 1631156"/>
                <a:gd name="connsiteX38" fmla="*/ 492919 w 2302669"/>
                <a:gd name="connsiteY38" fmla="*/ 1383506 h 1631156"/>
                <a:gd name="connsiteX39" fmla="*/ 514350 w 2302669"/>
                <a:gd name="connsiteY39" fmla="*/ 1400175 h 1631156"/>
                <a:gd name="connsiteX40" fmla="*/ 554832 w 2302669"/>
                <a:gd name="connsiteY40" fmla="*/ 1414462 h 1631156"/>
                <a:gd name="connsiteX41" fmla="*/ 616744 w 2302669"/>
                <a:gd name="connsiteY41" fmla="*/ 1423987 h 1631156"/>
                <a:gd name="connsiteX42" fmla="*/ 890588 w 2302669"/>
                <a:gd name="connsiteY42" fmla="*/ 1428750 h 1631156"/>
                <a:gd name="connsiteX43" fmla="*/ 1295400 w 2302669"/>
                <a:gd name="connsiteY43" fmla="*/ 1414462 h 1631156"/>
                <a:gd name="connsiteX44" fmla="*/ 1678782 w 2302669"/>
                <a:gd name="connsiteY44" fmla="*/ 1395412 h 1631156"/>
                <a:gd name="connsiteX45" fmla="*/ 1807369 w 2302669"/>
                <a:gd name="connsiteY45" fmla="*/ 1383506 h 1631156"/>
                <a:gd name="connsiteX46" fmla="*/ 1847850 w 2302669"/>
                <a:gd name="connsiteY46" fmla="*/ 1369219 h 1631156"/>
                <a:gd name="connsiteX47" fmla="*/ 1883569 w 2302669"/>
                <a:gd name="connsiteY47" fmla="*/ 1347787 h 1631156"/>
                <a:gd name="connsiteX48" fmla="*/ 1935957 w 2302669"/>
                <a:gd name="connsiteY48" fmla="*/ 1307306 h 1631156"/>
                <a:gd name="connsiteX49" fmla="*/ 2202657 w 2302669"/>
                <a:gd name="connsiteY49" fmla="*/ 1285875 h 1631156"/>
                <a:gd name="connsiteX50" fmla="*/ 2247900 w 2302669"/>
                <a:gd name="connsiteY50" fmla="*/ 1354931 h 1631156"/>
                <a:gd name="connsiteX51" fmla="*/ 2283619 w 2302669"/>
                <a:gd name="connsiteY51" fmla="*/ 1407319 h 1631156"/>
                <a:gd name="connsiteX52" fmla="*/ 2300288 w 2302669"/>
                <a:gd name="connsiteY52" fmla="*/ 1450181 h 1631156"/>
                <a:gd name="connsiteX53" fmla="*/ 2302669 w 2302669"/>
                <a:gd name="connsiteY53" fmla="*/ 1495425 h 1631156"/>
                <a:gd name="connsiteX54" fmla="*/ 2290763 w 2302669"/>
                <a:gd name="connsiteY54" fmla="*/ 1519237 h 1631156"/>
                <a:gd name="connsiteX55" fmla="*/ 2259807 w 2302669"/>
                <a:gd name="connsiteY55" fmla="*/ 1535906 h 1631156"/>
                <a:gd name="connsiteX56" fmla="*/ 2207419 w 2302669"/>
                <a:gd name="connsiteY56" fmla="*/ 1554956 h 1631156"/>
                <a:gd name="connsiteX57" fmla="*/ 2059782 w 2302669"/>
                <a:gd name="connsiteY57" fmla="*/ 1576387 h 1631156"/>
                <a:gd name="connsiteX58" fmla="*/ 1752600 w 2302669"/>
                <a:gd name="connsiteY58" fmla="*/ 1609725 h 1631156"/>
                <a:gd name="connsiteX59" fmla="*/ 1495425 w 2302669"/>
                <a:gd name="connsiteY59" fmla="*/ 1626394 h 1631156"/>
                <a:gd name="connsiteX60" fmla="*/ 1073944 w 2302669"/>
                <a:gd name="connsiteY60" fmla="*/ 1631156 h 1631156"/>
                <a:gd name="connsiteX61" fmla="*/ 826294 w 2302669"/>
                <a:gd name="connsiteY61" fmla="*/ 1624012 h 1631156"/>
                <a:gd name="connsiteX62" fmla="*/ 702469 w 2302669"/>
                <a:gd name="connsiteY62" fmla="*/ 1614487 h 1631156"/>
                <a:gd name="connsiteX63" fmla="*/ 597694 w 2302669"/>
                <a:gd name="connsiteY63" fmla="*/ 1602581 h 1631156"/>
                <a:gd name="connsiteX64" fmla="*/ 526257 w 2302669"/>
                <a:gd name="connsiteY64" fmla="*/ 1590675 h 1631156"/>
                <a:gd name="connsiteX65" fmla="*/ 461963 w 2302669"/>
                <a:gd name="connsiteY65" fmla="*/ 1574006 h 1631156"/>
                <a:gd name="connsiteX66" fmla="*/ 392907 w 2302669"/>
                <a:gd name="connsiteY66" fmla="*/ 1547812 h 1631156"/>
                <a:gd name="connsiteX67" fmla="*/ 354807 w 2302669"/>
                <a:gd name="connsiteY67" fmla="*/ 1524000 h 1631156"/>
                <a:gd name="connsiteX68" fmla="*/ 326232 w 2302669"/>
                <a:gd name="connsiteY68" fmla="*/ 1500187 h 1631156"/>
                <a:gd name="connsiteX69" fmla="*/ 290513 w 2302669"/>
                <a:gd name="connsiteY69" fmla="*/ 1464469 h 1631156"/>
                <a:gd name="connsiteX70" fmla="*/ 257175 w 2302669"/>
                <a:gd name="connsiteY70" fmla="*/ 1426369 h 1631156"/>
                <a:gd name="connsiteX71" fmla="*/ 230982 w 2302669"/>
                <a:gd name="connsiteY71" fmla="*/ 1385887 h 1631156"/>
                <a:gd name="connsiteX72" fmla="*/ 209550 w 2302669"/>
                <a:gd name="connsiteY72" fmla="*/ 1338262 h 1631156"/>
                <a:gd name="connsiteX73" fmla="*/ 195263 w 2302669"/>
                <a:gd name="connsiteY73" fmla="*/ 1295400 h 1631156"/>
                <a:gd name="connsiteX74" fmla="*/ 185738 w 2302669"/>
                <a:gd name="connsiteY74" fmla="*/ 1252537 h 1631156"/>
                <a:gd name="connsiteX75" fmla="*/ 176213 w 2302669"/>
                <a:gd name="connsiteY75" fmla="*/ 1183481 h 1631156"/>
                <a:gd name="connsiteX76" fmla="*/ 176213 w 2302669"/>
                <a:gd name="connsiteY76" fmla="*/ 1109662 h 1631156"/>
                <a:gd name="connsiteX77" fmla="*/ 183357 w 2302669"/>
                <a:gd name="connsiteY77" fmla="*/ 1014412 h 1631156"/>
                <a:gd name="connsiteX78" fmla="*/ 197644 w 2302669"/>
                <a:gd name="connsiteY78" fmla="*/ 783431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302669" h="1631156">
                  <a:moveTo>
                    <a:pt x="197644" y="783431"/>
                  </a:moveTo>
                  <a:lnTo>
                    <a:pt x="204788" y="538162"/>
                  </a:lnTo>
                  <a:cubicBezTo>
                    <a:pt x="205582" y="503237"/>
                    <a:pt x="206375" y="468312"/>
                    <a:pt x="207169" y="433387"/>
                  </a:cubicBezTo>
                  <a:cubicBezTo>
                    <a:pt x="206375" y="409575"/>
                    <a:pt x="205582" y="385762"/>
                    <a:pt x="204788" y="361950"/>
                  </a:cubicBezTo>
                  <a:lnTo>
                    <a:pt x="200025" y="309562"/>
                  </a:lnTo>
                  <a:lnTo>
                    <a:pt x="190500" y="269081"/>
                  </a:lnTo>
                  <a:lnTo>
                    <a:pt x="176213" y="230981"/>
                  </a:lnTo>
                  <a:lnTo>
                    <a:pt x="147638" y="190500"/>
                  </a:lnTo>
                  <a:lnTo>
                    <a:pt x="107157" y="145256"/>
                  </a:lnTo>
                  <a:lnTo>
                    <a:pt x="26194" y="69056"/>
                  </a:lnTo>
                  <a:lnTo>
                    <a:pt x="2382" y="42862"/>
                  </a:lnTo>
                  <a:lnTo>
                    <a:pt x="0" y="23812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7150" y="0"/>
                  </a:lnTo>
                  <a:lnTo>
                    <a:pt x="107157" y="7144"/>
                  </a:lnTo>
                  <a:lnTo>
                    <a:pt x="178594" y="23812"/>
                  </a:lnTo>
                  <a:lnTo>
                    <a:pt x="259557" y="47625"/>
                  </a:lnTo>
                  <a:lnTo>
                    <a:pt x="309563" y="64294"/>
                  </a:lnTo>
                  <a:lnTo>
                    <a:pt x="359569" y="85725"/>
                  </a:lnTo>
                  <a:lnTo>
                    <a:pt x="414338" y="114300"/>
                  </a:lnTo>
                  <a:lnTo>
                    <a:pt x="452438" y="138112"/>
                  </a:lnTo>
                  <a:lnTo>
                    <a:pt x="478632" y="157162"/>
                  </a:lnTo>
                  <a:lnTo>
                    <a:pt x="502444" y="171450"/>
                  </a:lnTo>
                  <a:lnTo>
                    <a:pt x="519113" y="190500"/>
                  </a:lnTo>
                  <a:lnTo>
                    <a:pt x="526257" y="214312"/>
                  </a:lnTo>
                  <a:lnTo>
                    <a:pt x="523875" y="242887"/>
                  </a:lnTo>
                  <a:lnTo>
                    <a:pt x="509588" y="271462"/>
                  </a:lnTo>
                  <a:lnTo>
                    <a:pt x="492919" y="300037"/>
                  </a:lnTo>
                  <a:lnTo>
                    <a:pt x="473869" y="347662"/>
                  </a:lnTo>
                  <a:lnTo>
                    <a:pt x="459582" y="419100"/>
                  </a:lnTo>
                  <a:lnTo>
                    <a:pt x="452438" y="500062"/>
                  </a:lnTo>
                  <a:lnTo>
                    <a:pt x="442913" y="597694"/>
                  </a:lnTo>
                  <a:lnTo>
                    <a:pt x="431007" y="857250"/>
                  </a:lnTo>
                  <a:lnTo>
                    <a:pt x="428625" y="1176337"/>
                  </a:lnTo>
                  <a:lnTo>
                    <a:pt x="435769" y="1245394"/>
                  </a:lnTo>
                  <a:lnTo>
                    <a:pt x="452438" y="1312069"/>
                  </a:lnTo>
                  <a:lnTo>
                    <a:pt x="473869" y="1357312"/>
                  </a:lnTo>
                  <a:lnTo>
                    <a:pt x="492919" y="1383506"/>
                  </a:lnTo>
                  <a:lnTo>
                    <a:pt x="514350" y="1400175"/>
                  </a:lnTo>
                  <a:lnTo>
                    <a:pt x="554832" y="1414462"/>
                  </a:lnTo>
                  <a:lnTo>
                    <a:pt x="616744" y="1423987"/>
                  </a:lnTo>
                  <a:lnTo>
                    <a:pt x="890588" y="1428750"/>
                  </a:lnTo>
                  <a:lnTo>
                    <a:pt x="1295400" y="1414462"/>
                  </a:lnTo>
                  <a:lnTo>
                    <a:pt x="1678782" y="1395412"/>
                  </a:lnTo>
                  <a:lnTo>
                    <a:pt x="1807369" y="1383506"/>
                  </a:lnTo>
                  <a:lnTo>
                    <a:pt x="1847850" y="1369219"/>
                  </a:lnTo>
                  <a:lnTo>
                    <a:pt x="1883569" y="1347787"/>
                  </a:lnTo>
                  <a:lnTo>
                    <a:pt x="1935957" y="1307306"/>
                  </a:lnTo>
                  <a:lnTo>
                    <a:pt x="2202657" y="1285875"/>
                  </a:lnTo>
                  <a:lnTo>
                    <a:pt x="2247900" y="1354931"/>
                  </a:lnTo>
                  <a:lnTo>
                    <a:pt x="2283619" y="1407319"/>
                  </a:lnTo>
                  <a:lnTo>
                    <a:pt x="2300288" y="1450181"/>
                  </a:lnTo>
                  <a:lnTo>
                    <a:pt x="2302669" y="1495425"/>
                  </a:lnTo>
                  <a:lnTo>
                    <a:pt x="2290763" y="1519237"/>
                  </a:lnTo>
                  <a:lnTo>
                    <a:pt x="2259807" y="1535906"/>
                  </a:lnTo>
                  <a:lnTo>
                    <a:pt x="2207419" y="1554956"/>
                  </a:lnTo>
                  <a:lnTo>
                    <a:pt x="2059782" y="1576387"/>
                  </a:lnTo>
                  <a:lnTo>
                    <a:pt x="1752600" y="1609725"/>
                  </a:lnTo>
                  <a:lnTo>
                    <a:pt x="1495425" y="1626394"/>
                  </a:lnTo>
                  <a:lnTo>
                    <a:pt x="1073944" y="1631156"/>
                  </a:lnTo>
                  <a:lnTo>
                    <a:pt x="826294" y="1624012"/>
                  </a:lnTo>
                  <a:lnTo>
                    <a:pt x="702469" y="1614487"/>
                  </a:lnTo>
                  <a:lnTo>
                    <a:pt x="597694" y="1602581"/>
                  </a:lnTo>
                  <a:lnTo>
                    <a:pt x="526257" y="1590675"/>
                  </a:lnTo>
                  <a:lnTo>
                    <a:pt x="461963" y="1574006"/>
                  </a:lnTo>
                  <a:lnTo>
                    <a:pt x="392907" y="1547812"/>
                  </a:lnTo>
                  <a:lnTo>
                    <a:pt x="354807" y="1524000"/>
                  </a:lnTo>
                  <a:lnTo>
                    <a:pt x="326232" y="1500187"/>
                  </a:lnTo>
                  <a:lnTo>
                    <a:pt x="290513" y="1464469"/>
                  </a:lnTo>
                  <a:lnTo>
                    <a:pt x="257175" y="1426369"/>
                  </a:lnTo>
                  <a:lnTo>
                    <a:pt x="230982" y="1385887"/>
                  </a:lnTo>
                  <a:lnTo>
                    <a:pt x="209550" y="1338262"/>
                  </a:lnTo>
                  <a:lnTo>
                    <a:pt x="195263" y="1295400"/>
                  </a:lnTo>
                  <a:lnTo>
                    <a:pt x="185738" y="1252537"/>
                  </a:lnTo>
                  <a:lnTo>
                    <a:pt x="176213" y="1183481"/>
                  </a:lnTo>
                  <a:lnTo>
                    <a:pt x="176213" y="1109662"/>
                  </a:lnTo>
                  <a:lnTo>
                    <a:pt x="183357" y="1014412"/>
                  </a:lnTo>
                  <a:lnTo>
                    <a:pt x="197644" y="783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CEC47755-239A-4415-AA4F-DC6ACB62369E}"/>
                </a:ext>
              </a:extLst>
            </p:cNvPr>
            <p:cNvSpPr/>
            <p:nvPr/>
          </p:nvSpPr>
          <p:spPr>
            <a:xfrm>
              <a:off x="6913563" y="2370138"/>
              <a:ext cx="304800" cy="533400"/>
            </a:xfrm>
            <a:custGeom>
              <a:avLst/>
              <a:gdLst>
                <a:gd name="connsiteX0" fmla="*/ 92869 w 304800"/>
                <a:gd name="connsiteY0" fmla="*/ 280987 h 533400"/>
                <a:gd name="connsiteX1" fmla="*/ 64294 w 304800"/>
                <a:gd name="connsiteY1" fmla="*/ 423862 h 533400"/>
                <a:gd name="connsiteX2" fmla="*/ 0 w 304800"/>
                <a:gd name="connsiteY2" fmla="*/ 528637 h 533400"/>
                <a:gd name="connsiteX3" fmla="*/ 304800 w 304800"/>
                <a:gd name="connsiteY3" fmla="*/ 533400 h 533400"/>
                <a:gd name="connsiteX4" fmla="*/ 290512 w 304800"/>
                <a:gd name="connsiteY4" fmla="*/ 459581 h 533400"/>
                <a:gd name="connsiteX5" fmla="*/ 278606 w 304800"/>
                <a:gd name="connsiteY5" fmla="*/ 421481 h 533400"/>
                <a:gd name="connsiteX6" fmla="*/ 261937 w 304800"/>
                <a:gd name="connsiteY6" fmla="*/ 300037 h 533400"/>
                <a:gd name="connsiteX7" fmla="*/ 228600 w 304800"/>
                <a:gd name="connsiteY7" fmla="*/ 76200 h 533400"/>
                <a:gd name="connsiteX8" fmla="*/ 221456 w 304800"/>
                <a:gd name="connsiteY8" fmla="*/ 26194 h 533400"/>
                <a:gd name="connsiteX9" fmla="*/ 214312 w 304800"/>
                <a:gd name="connsiteY9" fmla="*/ 9525 h 533400"/>
                <a:gd name="connsiteX10" fmla="*/ 202406 w 304800"/>
                <a:gd name="connsiteY10" fmla="*/ 0 h 533400"/>
                <a:gd name="connsiteX11" fmla="*/ 180975 w 304800"/>
                <a:gd name="connsiteY11" fmla="*/ 2381 h 533400"/>
                <a:gd name="connsiteX12" fmla="*/ 169069 w 304800"/>
                <a:gd name="connsiteY12" fmla="*/ 16669 h 533400"/>
                <a:gd name="connsiteX13" fmla="*/ 92869 w 304800"/>
                <a:gd name="connsiteY13" fmla="*/ 28098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4800" h="533400">
                  <a:moveTo>
                    <a:pt x="92869" y="280987"/>
                  </a:moveTo>
                  <a:lnTo>
                    <a:pt x="64294" y="423862"/>
                  </a:lnTo>
                  <a:lnTo>
                    <a:pt x="0" y="528637"/>
                  </a:lnTo>
                  <a:lnTo>
                    <a:pt x="304800" y="533400"/>
                  </a:lnTo>
                  <a:lnTo>
                    <a:pt x="290512" y="459581"/>
                  </a:lnTo>
                  <a:lnTo>
                    <a:pt x="278606" y="421481"/>
                  </a:lnTo>
                  <a:lnTo>
                    <a:pt x="261937" y="300037"/>
                  </a:lnTo>
                  <a:lnTo>
                    <a:pt x="228600" y="76200"/>
                  </a:lnTo>
                  <a:lnTo>
                    <a:pt x="221456" y="26194"/>
                  </a:lnTo>
                  <a:lnTo>
                    <a:pt x="214312" y="9525"/>
                  </a:lnTo>
                  <a:lnTo>
                    <a:pt x="202406" y="0"/>
                  </a:lnTo>
                  <a:lnTo>
                    <a:pt x="180975" y="2381"/>
                  </a:lnTo>
                  <a:lnTo>
                    <a:pt x="169069" y="16669"/>
                  </a:lnTo>
                  <a:lnTo>
                    <a:pt x="92869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5">
              <a:extLst>
                <a:ext uri="{FF2B5EF4-FFF2-40B4-BE49-F238E27FC236}">
                  <a16:creationId xmlns:a16="http://schemas.microsoft.com/office/drawing/2014/main" id="{07B26DE2-3702-4453-8147-5D0A2931CE68}"/>
                </a:ext>
              </a:extLst>
            </p:cNvPr>
            <p:cNvSpPr/>
            <p:nvPr/>
          </p:nvSpPr>
          <p:spPr>
            <a:xfrm rot="16200000">
              <a:off x="4203700" y="3463926"/>
              <a:ext cx="2162175" cy="1866900"/>
            </a:xfrm>
            <a:custGeom>
              <a:avLst/>
              <a:gdLst>
                <a:gd name="connsiteX0" fmla="*/ 681416 w 2161993"/>
                <a:gd name="connsiteY0" fmla="*/ 1743623 h 1866378"/>
                <a:gd name="connsiteX1" fmla="*/ 340708 w 2161993"/>
                <a:gd name="connsiteY1" fmla="*/ 1733602 h 1866378"/>
                <a:gd name="connsiteX2" fmla="*/ 227974 w 2161993"/>
                <a:gd name="connsiteY2" fmla="*/ 1731097 h 1866378"/>
                <a:gd name="connsiteX3" fmla="*/ 182880 w 2161993"/>
                <a:gd name="connsiteY3" fmla="*/ 1728592 h 1866378"/>
                <a:gd name="connsiteX4" fmla="*/ 137787 w 2161993"/>
                <a:gd name="connsiteY4" fmla="*/ 1716066 h 1866378"/>
                <a:gd name="connsiteX5" fmla="*/ 95198 w 2161993"/>
                <a:gd name="connsiteY5" fmla="*/ 1696024 h 1866378"/>
                <a:gd name="connsiteX6" fmla="*/ 60125 w 2161993"/>
                <a:gd name="connsiteY6" fmla="*/ 1670972 h 1866378"/>
                <a:gd name="connsiteX7" fmla="*/ 35073 w 2161993"/>
                <a:gd name="connsiteY7" fmla="*/ 1643415 h 1866378"/>
                <a:gd name="connsiteX8" fmla="*/ 17537 w 2161993"/>
                <a:gd name="connsiteY8" fmla="*/ 1613353 h 1866378"/>
                <a:gd name="connsiteX9" fmla="*/ 5011 w 2161993"/>
                <a:gd name="connsiteY9" fmla="*/ 1575775 h 1866378"/>
                <a:gd name="connsiteX10" fmla="*/ 0 w 2161993"/>
                <a:gd name="connsiteY10" fmla="*/ 1505629 h 1866378"/>
                <a:gd name="connsiteX11" fmla="*/ 318161 w 2161993"/>
                <a:gd name="connsiteY11" fmla="*/ 1483082 h 1866378"/>
                <a:gd name="connsiteX12" fmla="*/ 789140 w 2161993"/>
                <a:gd name="connsiteY12" fmla="*/ 1485587 h 1866378"/>
                <a:gd name="connsiteX13" fmla="*/ 989557 w 2161993"/>
                <a:gd name="connsiteY13" fmla="*/ 1485587 h 1866378"/>
                <a:gd name="connsiteX14" fmla="*/ 1385379 w 2161993"/>
                <a:gd name="connsiteY14" fmla="*/ 1485587 h 1866378"/>
                <a:gd name="connsiteX15" fmla="*/ 1543207 w 2161993"/>
                <a:gd name="connsiteY15" fmla="*/ 1485587 h 1866378"/>
                <a:gd name="connsiteX16" fmla="*/ 1883915 w 2161993"/>
                <a:gd name="connsiteY16" fmla="*/ 1483082 h 1866378"/>
                <a:gd name="connsiteX17" fmla="*/ 1913977 w 2161993"/>
                <a:gd name="connsiteY17" fmla="*/ 1480577 h 1866378"/>
                <a:gd name="connsiteX18" fmla="*/ 1926503 w 2161993"/>
                <a:gd name="connsiteY18" fmla="*/ 1478072 h 1866378"/>
                <a:gd name="connsiteX19" fmla="*/ 1936524 w 2161993"/>
                <a:gd name="connsiteY19" fmla="*/ 1468051 h 1866378"/>
                <a:gd name="connsiteX20" fmla="*/ 1944040 w 2161993"/>
                <a:gd name="connsiteY20" fmla="*/ 1442999 h 1866378"/>
                <a:gd name="connsiteX21" fmla="*/ 1939029 w 2161993"/>
                <a:gd name="connsiteY21" fmla="*/ 1397905 h 1866378"/>
                <a:gd name="connsiteX22" fmla="*/ 1901451 w 2161993"/>
                <a:gd name="connsiteY22" fmla="*/ 851770 h 1866378"/>
                <a:gd name="connsiteX23" fmla="*/ 1881410 w 2161993"/>
                <a:gd name="connsiteY23" fmla="*/ 541125 h 1866378"/>
                <a:gd name="connsiteX24" fmla="*/ 1841326 w 2161993"/>
                <a:gd name="connsiteY24" fmla="*/ 0 h 1866378"/>
                <a:gd name="connsiteX25" fmla="*/ 1986628 w 2161993"/>
                <a:gd name="connsiteY25" fmla="*/ 0 h 1866378"/>
                <a:gd name="connsiteX26" fmla="*/ 2006670 w 2161993"/>
                <a:gd name="connsiteY26" fmla="*/ 77662 h 1866378"/>
                <a:gd name="connsiteX27" fmla="*/ 2021701 w 2161993"/>
                <a:gd name="connsiteY27" fmla="*/ 258036 h 1866378"/>
                <a:gd name="connsiteX28" fmla="*/ 2044248 w 2161993"/>
                <a:gd name="connsiteY28" fmla="*/ 618786 h 1866378"/>
                <a:gd name="connsiteX29" fmla="*/ 2076816 w 2161993"/>
                <a:gd name="connsiteY29" fmla="*/ 1039661 h 1866378"/>
                <a:gd name="connsiteX30" fmla="*/ 2094352 w 2161993"/>
                <a:gd name="connsiteY30" fmla="*/ 1250098 h 1866378"/>
                <a:gd name="connsiteX31" fmla="*/ 2099363 w 2161993"/>
                <a:gd name="connsiteY31" fmla="*/ 1295192 h 1866378"/>
                <a:gd name="connsiteX32" fmla="*/ 2109383 w 2161993"/>
                <a:gd name="connsiteY32" fmla="*/ 1340285 h 1866378"/>
                <a:gd name="connsiteX33" fmla="*/ 2134435 w 2161993"/>
                <a:gd name="connsiteY33" fmla="*/ 1425462 h 1866378"/>
                <a:gd name="connsiteX34" fmla="*/ 2154477 w 2161993"/>
                <a:gd name="connsiteY34" fmla="*/ 1465545 h 1866378"/>
                <a:gd name="connsiteX35" fmla="*/ 2161993 w 2161993"/>
                <a:gd name="connsiteY35" fmla="*/ 1483082 h 1866378"/>
                <a:gd name="connsiteX36" fmla="*/ 2151972 w 2161993"/>
                <a:gd name="connsiteY36" fmla="*/ 1535691 h 1866378"/>
                <a:gd name="connsiteX37" fmla="*/ 2134435 w 2161993"/>
                <a:gd name="connsiteY37" fmla="*/ 1588301 h 1866378"/>
                <a:gd name="connsiteX38" fmla="*/ 2101868 w 2161993"/>
                <a:gd name="connsiteY38" fmla="*/ 1658446 h 1866378"/>
                <a:gd name="connsiteX39" fmla="*/ 2051764 w 2161993"/>
                <a:gd name="connsiteY39" fmla="*/ 1726087 h 1866378"/>
                <a:gd name="connsiteX40" fmla="*/ 2001660 w 2161993"/>
                <a:gd name="connsiteY40" fmla="*/ 1783707 h 1866378"/>
                <a:gd name="connsiteX41" fmla="*/ 1954061 w 2161993"/>
                <a:gd name="connsiteY41" fmla="*/ 1826295 h 1866378"/>
                <a:gd name="connsiteX42" fmla="*/ 1911472 w 2161993"/>
                <a:gd name="connsiteY42" fmla="*/ 1856358 h 1866378"/>
                <a:gd name="connsiteX43" fmla="*/ 1888925 w 2161993"/>
                <a:gd name="connsiteY43" fmla="*/ 1866378 h 1866378"/>
                <a:gd name="connsiteX44" fmla="*/ 1868884 w 2161993"/>
                <a:gd name="connsiteY44" fmla="*/ 1866378 h 1866378"/>
                <a:gd name="connsiteX45" fmla="*/ 1843832 w 2161993"/>
                <a:gd name="connsiteY45" fmla="*/ 1861368 h 1866378"/>
                <a:gd name="connsiteX46" fmla="*/ 1813769 w 2161993"/>
                <a:gd name="connsiteY46" fmla="*/ 1846337 h 1866378"/>
                <a:gd name="connsiteX47" fmla="*/ 1786212 w 2161993"/>
                <a:gd name="connsiteY47" fmla="*/ 1831305 h 1866378"/>
                <a:gd name="connsiteX48" fmla="*/ 1723582 w 2161993"/>
                <a:gd name="connsiteY48" fmla="*/ 1783707 h 1866378"/>
                <a:gd name="connsiteX49" fmla="*/ 1706045 w 2161993"/>
                <a:gd name="connsiteY49" fmla="*/ 1773686 h 1866378"/>
                <a:gd name="connsiteX50" fmla="*/ 1292686 w 2161993"/>
                <a:gd name="connsiteY50" fmla="*/ 1758655 h 1866378"/>
                <a:gd name="connsiteX51" fmla="*/ 681416 w 2161993"/>
                <a:gd name="connsiteY51" fmla="*/ 1743623 h 186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1993" h="1866378">
                  <a:moveTo>
                    <a:pt x="681416" y="1743623"/>
                  </a:moveTo>
                  <a:lnTo>
                    <a:pt x="340708" y="1733602"/>
                  </a:lnTo>
                  <a:lnTo>
                    <a:pt x="227974" y="1731097"/>
                  </a:lnTo>
                  <a:lnTo>
                    <a:pt x="182880" y="1728592"/>
                  </a:lnTo>
                  <a:lnTo>
                    <a:pt x="137787" y="1716066"/>
                  </a:lnTo>
                  <a:lnTo>
                    <a:pt x="95198" y="1696024"/>
                  </a:lnTo>
                  <a:lnTo>
                    <a:pt x="60125" y="1670972"/>
                  </a:lnTo>
                  <a:lnTo>
                    <a:pt x="35073" y="1643415"/>
                  </a:lnTo>
                  <a:lnTo>
                    <a:pt x="17537" y="1613353"/>
                  </a:lnTo>
                  <a:lnTo>
                    <a:pt x="5011" y="1575775"/>
                  </a:lnTo>
                  <a:lnTo>
                    <a:pt x="0" y="1505629"/>
                  </a:lnTo>
                  <a:lnTo>
                    <a:pt x="318161" y="1483082"/>
                  </a:lnTo>
                  <a:lnTo>
                    <a:pt x="789140" y="1485587"/>
                  </a:lnTo>
                  <a:lnTo>
                    <a:pt x="989557" y="1485587"/>
                  </a:lnTo>
                  <a:lnTo>
                    <a:pt x="1385379" y="1485587"/>
                  </a:lnTo>
                  <a:lnTo>
                    <a:pt x="1543207" y="1485587"/>
                  </a:lnTo>
                  <a:lnTo>
                    <a:pt x="1883915" y="1483082"/>
                  </a:lnTo>
                  <a:lnTo>
                    <a:pt x="1913977" y="1480577"/>
                  </a:lnTo>
                  <a:lnTo>
                    <a:pt x="1926503" y="1478072"/>
                  </a:lnTo>
                  <a:lnTo>
                    <a:pt x="1936524" y="1468051"/>
                  </a:lnTo>
                  <a:lnTo>
                    <a:pt x="1944040" y="1442999"/>
                  </a:lnTo>
                  <a:lnTo>
                    <a:pt x="1939029" y="1397905"/>
                  </a:lnTo>
                  <a:lnTo>
                    <a:pt x="1901451" y="851770"/>
                  </a:lnTo>
                  <a:lnTo>
                    <a:pt x="1881410" y="541125"/>
                  </a:lnTo>
                  <a:lnTo>
                    <a:pt x="1841326" y="0"/>
                  </a:lnTo>
                  <a:lnTo>
                    <a:pt x="1986628" y="0"/>
                  </a:lnTo>
                  <a:lnTo>
                    <a:pt x="2006670" y="77662"/>
                  </a:lnTo>
                  <a:lnTo>
                    <a:pt x="2021701" y="258036"/>
                  </a:lnTo>
                  <a:lnTo>
                    <a:pt x="2044248" y="618786"/>
                  </a:lnTo>
                  <a:lnTo>
                    <a:pt x="2076816" y="1039661"/>
                  </a:lnTo>
                  <a:lnTo>
                    <a:pt x="2094352" y="1250098"/>
                  </a:lnTo>
                  <a:lnTo>
                    <a:pt x="2099363" y="1295192"/>
                  </a:lnTo>
                  <a:lnTo>
                    <a:pt x="2109383" y="1340285"/>
                  </a:lnTo>
                  <a:lnTo>
                    <a:pt x="2134435" y="1425462"/>
                  </a:lnTo>
                  <a:lnTo>
                    <a:pt x="2154477" y="1465545"/>
                  </a:lnTo>
                  <a:lnTo>
                    <a:pt x="2161993" y="1483082"/>
                  </a:lnTo>
                  <a:lnTo>
                    <a:pt x="2151972" y="1535691"/>
                  </a:lnTo>
                  <a:lnTo>
                    <a:pt x="2134435" y="1588301"/>
                  </a:lnTo>
                  <a:lnTo>
                    <a:pt x="2101868" y="1658446"/>
                  </a:lnTo>
                  <a:lnTo>
                    <a:pt x="2051764" y="1726087"/>
                  </a:lnTo>
                  <a:lnTo>
                    <a:pt x="2001660" y="1783707"/>
                  </a:lnTo>
                  <a:lnTo>
                    <a:pt x="1954061" y="1826295"/>
                  </a:lnTo>
                  <a:lnTo>
                    <a:pt x="1911472" y="1856358"/>
                  </a:lnTo>
                  <a:lnTo>
                    <a:pt x="1888925" y="1866378"/>
                  </a:lnTo>
                  <a:lnTo>
                    <a:pt x="1868884" y="1866378"/>
                  </a:lnTo>
                  <a:lnTo>
                    <a:pt x="1843832" y="1861368"/>
                  </a:lnTo>
                  <a:lnTo>
                    <a:pt x="1813769" y="1846337"/>
                  </a:lnTo>
                  <a:lnTo>
                    <a:pt x="1786212" y="1831305"/>
                  </a:lnTo>
                  <a:lnTo>
                    <a:pt x="1723582" y="1783707"/>
                  </a:lnTo>
                  <a:lnTo>
                    <a:pt x="1706045" y="1773686"/>
                  </a:lnTo>
                  <a:lnTo>
                    <a:pt x="1292686" y="1758655"/>
                  </a:lnTo>
                  <a:lnTo>
                    <a:pt x="681416" y="17436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E8C678B4-0E93-455D-889E-98FB83FD0A40}"/>
                </a:ext>
              </a:extLst>
            </p:cNvPr>
            <p:cNvSpPr/>
            <p:nvPr/>
          </p:nvSpPr>
          <p:spPr>
            <a:xfrm>
              <a:off x="4348163" y="3894138"/>
              <a:ext cx="1571625" cy="277812"/>
            </a:xfrm>
            <a:custGeom>
              <a:avLst/>
              <a:gdLst>
                <a:gd name="connsiteX0" fmla="*/ 552450 w 1571625"/>
                <a:gd name="connsiteY0" fmla="*/ 245269 h 278606"/>
                <a:gd name="connsiteX1" fmla="*/ 11906 w 1571625"/>
                <a:gd name="connsiteY1" fmla="*/ 278606 h 278606"/>
                <a:gd name="connsiteX2" fmla="*/ 0 w 1571625"/>
                <a:gd name="connsiteY2" fmla="*/ 111919 h 278606"/>
                <a:gd name="connsiteX3" fmla="*/ 309562 w 1571625"/>
                <a:gd name="connsiteY3" fmla="*/ 95250 h 278606"/>
                <a:gd name="connsiteX4" fmla="*/ 714375 w 1571625"/>
                <a:gd name="connsiteY4" fmla="*/ 71437 h 278606"/>
                <a:gd name="connsiteX5" fmla="*/ 1147762 w 1571625"/>
                <a:gd name="connsiteY5" fmla="*/ 47625 h 278606"/>
                <a:gd name="connsiteX6" fmla="*/ 1181100 w 1571625"/>
                <a:gd name="connsiteY6" fmla="*/ 42862 h 278606"/>
                <a:gd name="connsiteX7" fmla="*/ 1214437 w 1571625"/>
                <a:gd name="connsiteY7" fmla="*/ 33337 h 278606"/>
                <a:gd name="connsiteX8" fmla="*/ 1285875 w 1571625"/>
                <a:gd name="connsiteY8" fmla="*/ 2381 h 278606"/>
                <a:gd name="connsiteX9" fmla="*/ 1304925 w 1571625"/>
                <a:gd name="connsiteY9" fmla="*/ 0 h 278606"/>
                <a:gd name="connsiteX10" fmla="*/ 1371600 w 1571625"/>
                <a:gd name="connsiteY10" fmla="*/ 16669 h 278606"/>
                <a:gd name="connsiteX11" fmla="*/ 1566862 w 1571625"/>
                <a:gd name="connsiteY11" fmla="*/ 95250 h 278606"/>
                <a:gd name="connsiteX12" fmla="*/ 1571625 w 1571625"/>
                <a:gd name="connsiteY12" fmla="*/ 200025 h 278606"/>
                <a:gd name="connsiteX13" fmla="*/ 1088231 w 1571625"/>
                <a:gd name="connsiteY13" fmla="*/ 216694 h 278606"/>
                <a:gd name="connsiteX14" fmla="*/ 552450 w 1571625"/>
                <a:gd name="connsiteY14" fmla="*/ 24526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1625" h="278606">
                  <a:moveTo>
                    <a:pt x="552450" y="245269"/>
                  </a:moveTo>
                  <a:lnTo>
                    <a:pt x="11906" y="278606"/>
                  </a:lnTo>
                  <a:lnTo>
                    <a:pt x="0" y="111919"/>
                  </a:lnTo>
                  <a:lnTo>
                    <a:pt x="309562" y="95250"/>
                  </a:lnTo>
                  <a:lnTo>
                    <a:pt x="714375" y="71437"/>
                  </a:lnTo>
                  <a:lnTo>
                    <a:pt x="1147762" y="47625"/>
                  </a:lnTo>
                  <a:lnTo>
                    <a:pt x="1181100" y="42862"/>
                  </a:lnTo>
                  <a:lnTo>
                    <a:pt x="1214437" y="33337"/>
                  </a:lnTo>
                  <a:lnTo>
                    <a:pt x="1285875" y="2381"/>
                  </a:lnTo>
                  <a:lnTo>
                    <a:pt x="1304925" y="0"/>
                  </a:lnTo>
                  <a:lnTo>
                    <a:pt x="1371600" y="16669"/>
                  </a:lnTo>
                  <a:lnTo>
                    <a:pt x="1566862" y="95250"/>
                  </a:lnTo>
                  <a:lnTo>
                    <a:pt x="1571625" y="200025"/>
                  </a:lnTo>
                  <a:lnTo>
                    <a:pt x="1088231" y="216694"/>
                  </a:lnTo>
                  <a:lnTo>
                    <a:pt x="552450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9913B386-3B6D-4235-ADAD-802872D2331A}"/>
                </a:ext>
              </a:extLst>
            </p:cNvPr>
            <p:cNvSpPr/>
            <p:nvPr/>
          </p:nvSpPr>
          <p:spPr>
            <a:xfrm>
              <a:off x="4351338" y="4475163"/>
              <a:ext cx="1558925" cy="279400"/>
            </a:xfrm>
            <a:custGeom>
              <a:avLst/>
              <a:gdLst>
                <a:gd name="connsiteX0" fmla="*/ 583406 w 1559719"/>
                <a:gd name="connsiteY0" fmla="*/ 242887 h 280987"/>
                <a:gd name="connsiteX1" fmla="*/ 7144 w 1559719"/>
                <a:gd name="connsiteY1" fmla="*/ 280987 h 280987"/>
                <a:gd name="connsiteX2" fmla="*/ 0 w 1559719"/>
                <a:gd name="connsiteY2" fmla="*/ 114300 h 280987"/>
                <a:gd name="connsiteX3" fmla="*/ 371475 w 1559719"/>
                <a:gd name="connsiteY3" fmla="*/ 92869 h 280987"/>
                <a:gd name="connsiteX4" fmla="*/ 921544 w 1559719"/>
                <a:gd name="connsiteY4" fmla="*/ 59531 h 280987"/>
                <a:gd name="connsiteX5" fmla="*/ 1150144 w 1559719"/>
                <a:gd name="connsiteY5" fmla="*/ 47625 h 280987"/>
                <a:gd name="connsiteX6" fmla="*/ 1169194 w 1559719"/>
                <a:gd name="connsiteY6" fmla="*/ 42862 h 280987"/>
                <a:gd name="connsiteX7" fmla="*/ 1276350 w 1559719"/>
                <a:gd name="connsiteY7" fmla="*/ 0 h 280987"/>
                <a:gd name="connsiteX8" fmla="*/ 1297781 w 1559719"/>
                <a:gd name="connsiteY8" fmla="*/ 0 h 280987"/>
                <a:gd name="connsiteX9" fmla="*/ 1559719 w 1559719"/>
                <a:gd name="connsiteY9" fmla="*/ 57150 h 280987"/>
                <a:gd name="connsiteX10" fmla="*/ 1550194 w 1559719"/>
                <a:gd name="connsiteY10" fmla="*/ 202406 h 280987"/>
                <a:gd name="connsiteX11" fmla="*/ 1176337 w 1559719"/>
                <a:gd name="connsiteY11" fmla="*/ 216694 h 280987"/>
                <a:gd name="connsiteX12" fmla="*/ 583406 w 1559719"/>
                <a:gd name="connsiteY12" fmla="*/ 2428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9719" h="280987">
                  <a:moveTo>
                    <a:pt x="583406" y="242887"/>
                  </a:moveTo>
                  <a:lnTo>
                    <a:pt x="7144" y="280987"/>
                  </a:lnTo>
                  <a:lnTo>
                    <a:pt x="0" y="114300"/>
                  </a:lnTo>
                  <a:lnTo>
                    <a:pt x="371475" y="92869"/>
                  </a:lnTo>
                  <a:lnTo>
                    <a:pt x="921544" y="59531"/>
                  </a:lnTo>
                  <a:lnTo>
                    <a:pt x="1150144" y="47625"/>
                  </a:lnTo>
                  <a:lnTo>
                    <a:pt x="1169194" y="42862"/>
                  </a:lnTo>
                  <a:lnTo>
                    <a:pt x="1276350" y="0"/>
                  </a:lnTo>
                  <a:lnTo>
                    <a:pt x="1297781" y="0"/>
                  </a:lnTo>
                  <a:lnTo>
                    <a:pt x="1559719" y="57150"/>
                  </a:lnTo>
                  <a:lnTo>
                    <a:pt x="1550194" y="202406"/>
                  </a:lnTo>
                  <a:lnTo>
                    <a:pt x="1176337" y="216694"/>
                  </a:lnTo>
                  <a:lnTo>
                    <a:pt x="583406" y="2428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7">
              <a:extLst>
                <a:ext uri="{FF2B5EF4-FFF2-40B4-BE49-F238E27FC236}">
                  <a16:creationId xmlns:a16="http://schemas.microsoft.com/office/drawing/2014/main" id="{18F8B6BA-1ADB-459E-A91D-060C627A8004}"/>
                </a:ext>
              </a:extLst>
            </p:cNvPr>
            <p:cNvSpPr/>
            <p:nvPr/>
          </p:nvSpPr>
          <p:spPr>
            <a:xfrm>
              <a:off x="4351338" y="5100638"/>
              <a:ext cx="1539875" cy="376237"/>
            </a:xfrm>
            <a:custGeom>
              <a:avLst/>
              <a:gdLst>
                <a:gd name="connsiteX0" fmla="*/ 473869 w 1540669"/>
                <a:gd name="connsiteY0" fmla="*/ 252412 h 376237"/>
                <a:gd name="connsiteX1" fmla="*/ 7144 w 1540669"/>
                <a:gd name="connsiteY1" fmla="*/ 269081 h 376237"/>
                <a:gd name="connsiteX2" fmla="*/ 0 w 1540669"/>
                <a:gd name="connsiteY2" fmla="*/ 114300 h 376237"/>
                <a:gd name="connsiteX3" fmla="*/ 254794 w 1540669"/>
                <a:gd name="connsiteY3" fmla="*/ 97631 h 376237"/>
                <a:gd name="connsiteX4" fmla="*/ 621506 w 1540669"/>
                <a:gd name="connsiteY4" fmla="*/ 73818 h 376237"/>
                <a:gd name="connsiteX5" fmla="*/ 1062037 w 1540669"/>
                <a:gd name="connsiteY5" fmla="*/ 42862 h 376237"/>
                <a:gd name="connsiteX6" fmla="*/ 1154906 w 1540669"/>
                <a:gd name="connsiteY6" fmla="*/ 21431 h 376237"/>
                <a:gd name="connsiteX7" fmla="*/ 1235869 w 1540669"/>
                <a:gd name="connsiteY7" fmla="*/ 0 h 376237"/>
                <a:gd name="connsiteX8" fmla="*/ 1254919 w 1540669"/>
                <a:gd name="connsiteY8" fmla="*/ 0 h 376237"/>
                <a:gd name="connsiteX9" fmla="*/ 1516856 w 1540669"/>
                <a:gd name="connsiteY9" fmla="*/ 73818 h 376237"/>
                <a:gd name="connsiteX10" fmla="*/ 1540669 w 1540669"/>
                <a:gd name="connsiteY10" fmla="*/ 366712 h 376237"/>
                <a:gd name="connsiteX11" fmla="*/ 1502569 w 1540669"/>
                <a:gd name="connsiteY11" fmla="*/ 376237 h 376237"/>
                <a:gd name="connsiteX12" fmla="*/ 1469231 w 1540669"/>
                <a:gd name="connsiteY12" fmla="*/ 333375 h 376237"/>
                <a:gd name="connsiteX13" fmla="*/ 1438275 w 1540669"/>
                <a:gd name="connsiteY13" fmla="*/ 300037 h 376237"/>
                <a:gd name="connsiteX14" fmla="*/ 1407319 w 1540669"/>
                <a:gd name="connsiteY14" fmla="*/ 278606 h 376237"/>
                <a:gd name="connsiteX15" fmla="*/ 1369219 w 1540669"/>
                <a:gd name="connsiteY15" fmla="*/ 257175 h 376237"/>
                <a:gd name="connsiteX16" fmla="*/ 1331119 w 1540669"/>
                <a:gd name="connsiteY16" fmla="*/ 242887 h 376237"/>
                <a:gd name="connsiteX17" fmla="*/ 1293019 w 1540669"/>
                <a:gd name="connsiteY17" fmla="*/ 230981 h 376237"/>
                <a:gd name="connsiteX18" fmla="*/ 1254919 w 1540669"/>
                <a:gd name="connsiteY18" fmla="*/ 226218 h 376237"/>
                <a:gd name="connsiteX19" fmla="*/ 1054894 w 1540669"/>
                <a:gd name="connsiteY19" fmla="*/ 230981 h 376237"/>
                <a:gd name="connsiteX20" fmla="*/ 473869 w 1540669"/>
                <a:gd name="connsiteY20" fmla="*/ 2524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0669" h="376237">
                  <a:moveTo>
                    <a:pt x="473869" y="252412"/>
                  </a:moveTo>
                  <a:lnTo>
                    <a:pt x="7144" y="269081"/>
                  </a:lnTo>
                  <a:lnTo>
                    <a:pt x="0" y="114300"/>
                  </a:lnTo>
                  <a:lnTo>
                    <a:pt x="254794" y="97631"/>
                  </a:lnTo>
                  <a:lnTo>
                    <a:pt x="621506" y="73818"/>
                  </a:lnTo>
                  <a:lnTo>
                    <a:pt x="1062037" y="42862"/>
                  </a:lnTo>
                  <a:lnTo>
                    <a:pt x="1154906" y="21431"/>
                  </a:lnTo>
                  <a:lnTo>
                    <a:pt x="1235869" y="0"/>
                  </a:lnTo>
                  <a:lnTo>
                    <a:pt x="1254919" y="0"/>
                  </a:lnTo>
                  <a:lnTo>
                    <a:pt x="1516856" y="73818"/>
                  </a:lnTo>
                  <a:lnTo>
                    <a:pt x="1540669" y="366712"/>
                  </a:lnTo>
                  <a:lnTo>
                    <a:pt x="1502569" y="376237"/>
                  </a:lnTo>
                  <a:lnTo>
                    <a:pt x="1469231" y="333375"/>
                  </a:lnTo>
                  <a:lnTo>
                    <a:pt x="1438275" y="300037"/>
                  </a:lnTo>
                  <a:lnTo>
                    <a:pt x="1407319" y="278606"/>
                  </a:lnTo>
                  <a:lnTo>
                    <a:pt x="1369219" y="257175"/>
                  </a:lnTo>
                  <a:lnTo>
                    <a:pt x="1331119" y="242887"/>
                  </a:lnTo>
                  <a:lnTo>
                    <a:pt x="1293019" y="230981"/>
                  </a:lnTo>
                  <a:lnTo>
                    <a:pt x="1254919" y="226218"/>
                  </a:lnTo>
                  <a:lnTo>
                    <a:pt x="1054894" y="230981"/>
                  </a:lnTo>
                  <a:lnTo>
                    <a:pt x="473869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30018C01-C657-4A5C-AD32-B732968B621E}"/>
                </a:ext>
              </a:extLst>
            </p:cNvPr>
            <p:cNvSpPr/>
            <p:nvPr/>
          </p:nvSpPr>
          <p:spPr>
            <a:xfrm>
              <a:off x="3467100" y="5419725"/>
              <a:ext cx="1400175" cy="885825"/>
            </a:xfrm>
            <a:custGeom>
              <a:avLst/>
              <a:gdLst>
                <a:gd name="connsiteX0" fmla="*/ 585788 w 1400175"/>
                <a:gd name="connsiteY0" fmla="*/ 688181 h 885825"/>
                <a:gd name="connsiteX1" fmla="*/ 457200 w 1400175"/>
                <a:gd name="connsiteY1" fmla="*/ 740569 h 885825"/>
                <a:gd name="connsiteX2" fmla="*/ 257175 w 1400175"/>
                <a:gd name="connsiteY2" fmla="*/ 812006 h 885825"/>
                <a:gd name="connsiteX3" fmla="*/ 80963 w 1400175"/>
                <a:gd name="connsiteY3" fmla="*/ 876300 h 885825"/>
                <a:gd name="connsiteX4" fmla="*/ 35719 w 1400175"/>
                <a:gd name="connsiteY4" fmla="*/ 885825 h 885825"/>
                <a:gd name="connsiteX5" fmla="*/ 14288 w 1400175"/>
                <a:gd name="connsiteY5" fmla="*/ 885825 h 885825"/>
                <a:gd name="connsiteX6" fmla="*/ 2381 w 1400175"/>
                <a:gd name="connsiteY6" fmla="*/ 878681 h 885825"/>
                <a:gd name="connsiteX7" fmla="*/ 0 w 1400175"/>
                <a:gd name="connsiteY7" fmla="*/ 864394 h 885825"/>
                <a:gd name="connsiteX8" fmla="*/ 19050 w 1400175"/>
                <a:gd name="connsiteY8" fmla="*/ 835819 h 885825"/>
                <a:gd name="connsiteX9" fmla="*/ 47625 w 1400175"/>
                <a:gd name="connsiteY9" fmla="*/ 814388 h 885825"/>
                <a:gd name="connsiteX10" fmla="*/ 159544 w 1400175"/>
                <a:gd name="connsiteY10" fmla="*/ 771525 h 885825"/>
                <a:gd name="connsiteX11" fmla="*/ 264319 w 1400175"/>
                <a:gd name="connsiteY11" fmla="*/ 721519 h 885825"/>
                <a:gd name="connsiteX12" fmla="*/ 397669 w 1400175"/>
                <a:gd name="connsiteY12" fmla="*/ 642938 h 885825"/>
                <a:gd name="connsiteX13" fmla="*/ 550069 w 1400175"/>
                <a:gd name="connsiteY13" fmla="*/ 547688 h 885825"/>
                <a:gd name="connsiteX14" fmla="*/ 688181 w 1400175"/>
                <a:gd name="connsiteY14" fmla="*/ 447675 h 885825"/>
                <a:gd name="connsiteX15" fmla="*/ 816769 w 1400175"/>
                <a:gd name="connsiteY15" fmla="*/ 352425 h 885825"/>
                <a:gd name="connsiteX16" fmla="*/ 897731 w 1400175"/>
                <a:gd name="connsiteY16" fmla="*/ 288131 h 885825"/>
                <a:gd name="connsiteX17" fmla="*/ 983456 w 1400175"/>
                <a:gd name="connsiteY17" fmla="*/ 216694 h 885825"/>
                <a:gd name="connsiteX18" fmla="*/ 1007269 w 1400175"/>
                <a:gd name="connsiteY18" fmla="*/ 188119 h 885825"/>
                <a:gd name="connsiteX19" fmla="*/ 1014413 w 1400175"/>
                <a:gd name="connsiteY19" fmla="*/ 166688 h 885825"/>
                <a:gd name="connsiteX20" fmla="*/ 1016794 w 1400175"/>
                <a:gd name="connsiteY20" fmla="*/ 140494 h 885825"/>
                <a:gd name="connsiteX21" fmla="*/ 1009650 w 1400175"/>
                <a:gd name="connsiteY21" fmla="*/ 111919 h 885825"/>
                <a:gd name="connsiteX22" fmla="*/ 988219 w 1400175"/>
                <a:gd name="connsiteY22" fmla="*/ 76200 h 885825"/>
                <a:gd name="connsiteX23" fmla="*/ 973931 w 1400175"/>
                <a:gd name="connsiteY23" fmla="*/ 47625 h 885825"/>
                <a:gd name="connsiteX24" fmla="*/ 966788 w 1400175"/>
                <a:gd name="connsiteY24" fmla="*/ 26194 h 885825"/>
                <a:gd name="connsiteX25" fmla="*/ 969169 w 1400175"/>
                <a:gd name="connsiteY25" fmla="*/ 9525 h 885825"/>
                <a:gd name="connsiteX26" fmla="*/ 978694 w 1400175"/>
                <a:gd name="connsiteY26" fmla="*/ 0 h 885825"/>
                <a:gd name="connsiteX27" fmla="*/ 1002506 w 1400175"/>
                <a:gd name="connsiteY27" fmla="*/ 2381 h 885825"/>
                <a:gd name="connsiteX28" fmla="*/ 1064419 w 1400175"/>
                <a:gd name="connsiteY28" fmla="*/ 26194 h 885825"/>
                <a:gd name="connsiteX29" fmla="*/ 1140619 w 1400175"/>
                <a:gd name="connsiteY29" fmla="*/ 61913 h 885825"/>
                <a:gd name="connsiteX30" fmla="*/ 1219200 w 1400175"/>
                <a:gd name="connsiteY30" fmla="*/ 104775 h 885825"/>
                <a:gd name="connsiteX31" fmla="*/ 1273969 w 1400175"/>
                <a:gd name="connsiteY31" fmla="*/ 142875 h 885825"/>
                <a:gd name="connsiteX32" fmla="*/ 1340644 w 1400175"/>
                <a:gd name="connsiteY32" fmla="*/ 202406 h 885825"/>
                <a:gd name="connsiteX33" fmla="*/ 1376363 w 1400175"/>
                <a:gd name="connsiteY33" fmla="*/ 245269 h 885825"/>
                <a:gd name="connsiteX34" fmla="*/ 1393031 w 1400175"/>
                <a:gd name="connsiteY34" fmla="*/ 273844 h 885825"/>
                <a:gd name="connsiteX35" fmla="*/ 1400175 w 1400175"/>
                <a:gd name="connsiteY35" fmla="*/ 297656 h 885825"/>
                <a:gd name="connsiteX36" fmla="*/ 1397794 w 1400175"/>
                <a:gd name="connsiteY36" fmla="*/ 326231 h 885825"/>
                <a:gd name="connsiteX37" fmla="*/ 1381125 w 1400175"/>
                <a:gd name="connsiteY37" fmla="*/ 342900 h 885825"/>
                <a:gd name="connsiteX38" fmla="*/ 1350169 w 1400175"/>
                <a:gd name="connsiteY38" fmla="*/ 354806 h 885825"/>
                <a:gd name="connsiteX39" fmla="*/ 1271588 w 1400175"/>
                <a:gd name="connsiteY39" fmla="*/ 369094 h 885825"/>
                <a:gd name="connsiteX40" fmla="*/ 1252538 w 1400175"/>
                <a:gd name="connsiteY40" fmla="*/ 371475 h 885825"/>
                <a:gd name="connsiteX41" fmla="*/ 990600 w 1400175"/>
                <a:gd name="connsiteY41" fmla="*/ 514350 h 885825"/>
                <a:gd name="connsiteX42" fmla="*/ 585788 w 1400175"/>
                <a:gd name="connsiteY42" fmla="*/ 68818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0175" h="885825">
                  <a:moveTo>
                    <a:pt x="585788" y="688181"/>
                  </a:moveTo>
                  <a:lnTo>
                    <a:pt x="457200" y="740569"/>
                  </a:lnTo>
                  <a:lnTo>
                    <a:pt x="257175" y="812006"/>
                  </a:lnTo>
                  <a:lnTo>
                    <a:pt x="80963" y="876300"/>
                  </a:lnTo>
                  <a:lnTo>
                    <a:pt x="35719" y="885825"/>
                  </a:lnTo>
                  <a:lnTo>
                    <a:pt x="14288" y="885825"/>
                  </a:lnTo>
                  <a:lnTo>
                    <a:pt x="2381" y="878681"/>
                  </a:lnTo>
                  <a:lnTo>
                    <a:pt x="0" y="864394"/>
                  </a:lnTo>
                  <a:lnTo>
                    <a:pt x="19050" y="835819"/>
                  </a:lnTo>
                  <a:lnTo>
                    <a:pt x="47625" y="814388"/>
                  </a:lnTo>
                  <a:lnTo>
                    <a:pt x="159544" y="771525"/>
                  </a:lnTo>
                  <a:lnTo>
                    <a:pt x="264319" y="721519"/>
                  </a:lnTo>
                  <a:lnTo>
                    <a:pt x="397669" y="642938"/>
                  </a:lnTo>
                  <a:lnTo>
                    <a:pt x="550069" y="547688"/>
                  </a:lnTo>
                  <a:lnTo>
                    <a:pt x="688181" y="447675"/>
                  </a:lnTo>
                  <a:lnTo>
                    <a:pt x="816769" y="352425"/>
                  </a:lnTo>
                  <a:lnTo>
                    <a:pt x="897731" y="288131"/>
                  </a:lnTo>
                  <a:lnTo>
                    <a:pt x="983456" y="216694"/>
                  </a:lnTo>
                  <a:lnTo>
                    <a:pt x="1007269" y="188119"/>
                  </a:lnTo>
                  <a:lnTo>
                    <a:pt x="1014413" y="166688"/>
                  </a:lnTo>
                  <a:lnTo>
                    <a:pt x="1016794" y="140494"/>
                  </a:lnTo>
                  <a:lnTo>
                    <a:pt x="1009650" y="111919"/>
                  </a:lnTo>
                  <a:lnTo>
                    <a:pt x="988219" y="76200"/>
                  </a:lnTo>
                  <a:lnTo>
                    <a:pt x="973931" y="47625"/>
                  </a:lnTo>
                  <a:lnTo>
                    <a:pt x="966788" y="26194"/>
                  </a:lnTo>
                  <a:lnTo>
                    <a:pt x="969169" y="9525"/>
                  </a:lnTo>
                  <a:lnTo>
                    <a:pt x="978694" y="0"/>
                  </a:lnTo>
                  <a:lnTo>
                    <a:pt x="1002506" y="2381"/>
                  </a:lnTo>
                  <a:lnTo>
                    <a:pt x="1064419" y="26194"/>
                  </a:lnTo>
                  <a:lnTo>
                    <a:pt x="1140619" y="61913"/>
                  </a:lnTo>
                  <a:lnTo>
                    <a:pt x="1219200" y="104775"/>
                  </a:lnTo>
                  <a:lnTo>
                    <a:pt x="1273969" y="142875"/>
                  </a:lnTo>
                  <a:lnTo>
                    <a:pt x="1340644" y="202406"/>
                  </a:lnTo>
                  <a:lnTo>
                    <a:pt x="1376363" y="245269"/>
                  </a:lnTo>
                  <a:lnTo>
                    <a:pt x="1393031" y="273844"/>
                  </a:lnTo>
                  <a:lnTo>
                    <a:pt x="1400175" y="297656"/>
                  </a:lnTo>
                  <a:lnTo>
                    <a:pt x="1397794" y="326231"/>
                  </a:lnTo>
                  <a:lnTo>
                    <a:pt x="1381125" y="342900"/>
                  </a:lnTo>
                  <a:lnTo>
                    <a:pt x="1350169" y="354806"/>
                  </a:lnTo>
                  <a:lnTo>
                    <a:pt x="1271588" y="369094"/>
                  </a:lnTo>
                  <a:lnTo>
                    <a:pt x="1252538" y="371475"/>
                  </a:lnTo>
                  <a:lnTo>
                    <a:pt x="990600" y="514350"/>
                  </a:lnTo>
                  <a:lnTo>
                    <a:pt x="585788" y="688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96254521-AAED-4A84-B126-CE4C3E8F3097}"/>
                </a:ext>
              </a:extLst>
            </p:cNvPr>
            <p:cNvSpPr/>
            <p:nvPr/>
          </p:nvSpPr>
          <p:spPr>
            <a:xfrm>
              <a:off x="5438775" y="5395913"/>
              <a:ext cx="1143000" cy="933450"/>
            </a:xfrm>
            <a:custGeom>
              <a:avLst/>
              <a:gdLst>
                <a:gd name="connsiteX0" fmla="*/ 557213 w 1143000"/>
                <a:gd name="connsiteY0" fmla="*/ 485775 h 933450"/>
                <a:gd name="connsiteX1" fmla="*/ 466725 w 1143000"/>
                <a:gd name="connsiteY1" fmla="*/ 407193 h 933450"/>
                <a:gd name="connsiteX2" fmla="*/ 390525 w 1143000"/>
                <a:gd name="connsiteY2" fmla="*/ 340518 h 933450"/>
                <a:gd name="connsiteX3" fmla="*/ 314325 w 1143000"/>
                <a:gd name="connsiteY3" fmla="*/ 280987 h 933450"/>
                <a:gd name="connsiteX4" fmla="*/ 240506 w 1143000"/>
                <a:gd name="connsiteY4" fmla="*/ 221456 h 933450"/>
                <a:gd name="connsiteX5" fmla="*/ 135731 w 1143000"/>
                <a:gd name="connsiteY5" fmla="*/ 145256 h 933450"/>
                <a:gd name="connsiteX6" fmla="*/ 23813 w 1143000"/>
                <a:gd name="connsiteY6" fmla="*/ 71437 h 933450"/>
                <a:gd name="connsiteX7" fmla="*/ 9525 w 1143000"/>
                <a:gd name="connsiteY7" fmla="*/ 59531 h 933450"/>
                <a:gd name="connsiteX8" fmla="*/ 0 w 1143000"/>
                <a:gd name="connsiteY8" fmla="*/ 38100 h 933450"/>
                <a:gd name="connsiteX9" fmla="*/ 0 w 1143000"/>
                <a:gd name="connsiteY9" fmla="*/ 11906 h 933450"/>
                <a:gd name="connsiteX10" fmla="*/ 4763 w 1143000"/>
                <a:gd name="connsiteY10" fmla="*/ 2381 h 933450"/>
                <a:gd name="connsiteX11" fmla="*/ 16669 w 1143000"/>
                <a:gd name="connsiteY11" fmla="*/ 0 h 933450"/>
                <a:gd name="connsiteX12" fmla="*/ 47625 w 1143000"/>
                <a:gd name="connsiteY12" fmla="*/ 7143 h 933450"/>
                <a:gd name="connsiteX13" fmla="*/ 238125 w 1143000"/>
                <a:gd name="connsiteY13" fmla="*/ 83343 h 933450"/>
                <a:gd name="connsiteX14" fmla="*/ 435769 w 1143000"/>
                <a:gd name="connsiteY14" fmla="*/ 161925 h 933450"/>
                <a:gd name="connsiteX15" fmla="*/ 633413 w 1143000"/>
                <a:gd name="connsiteY15" fmla="*/ 252412 h 933450"/>
                <a:gd name="connsiteX16" fmla="*/ 797719 w 1143000"/>
                <a:gd name="connsiteY16" fmla="*/ 328612 h 933450"/>
                <a:gd name="connsiteX17" fmla="*/ 816769 w 1143000"/>
                <a:gd name="connsiteY17" fmla="*/ 340518 h 933450"/>
                <a:gd name="connsiteX18" fmla="*/ 914400 w 1143000"/>
                <a:gd name="connsiteY18" fmla="*/ 426243 h 933450"/>
                <a:gd name="connsiteX19" fmla="*/ 1004888 w 1143000"/>
                <a:gd name="connsiteY19" fmla="*/ 519112 h 933450"/>
                <a:gd name="connsiteX20" fmla="*/ 1050131 w 1143000"/>
                <a:gd name="connsiteY20" fmla="*/ 571500 h 933450"/>
                <a:gd name="connsiteX21" fmla="*/ 1092994 w 1143000"/>
                <a:gd name="connsiteY21" fmla="*/ 623887 h 933450"/>
                <a:gd name="connsiteX22" fmla="*/ 1112044 w 1143000"/>
                <a:gd name="connsiteY22" fmla="*/ 661987 h 933450"/>
                <a:gd name="connsiteX23" fmla="*/ 1121569 w 1143000"/>
                <a:gd name="connsiteY23" fmla="*/ 685800 h 933450"/>
                <a:gd name="connsiteX24" fmla="*/ 1131094 w 1143000"/>
                <a:gd name="connsiteY24" fmla="*/ 726281 h 933450"/>
                <a:gd name="connsiteX25" fmla="*/ 1140619 w 1143000"/>
                <a:gd name="connsiteY25" fmla="*/ 778668 h 933450"/>
                <a:gd name="connsiteX26" fmla="*/ 1143000 w 1143000"/>
                <a:gd name="connsiteY26" fmla="*/ 826293 h 933450"/>
                <a:gd name="connsiteX27" fmla="*/ 1135856 w 1143000"/>
                <a:gd name="connsiteY27" fmla="*/ 866775 h 933450"/>
                <a:gd name="connsiteX28" fmla="*/ 1128713 w 1143000"/>
                <a:gd name="connsiteY28" fmla="*/ 890587 h 933450"/>
                <a:gd name="connsiteX29" fmla="*/ 1112044 w 1143000"/>
                <a:gd name="connsiteY29" fmla="*/ 909637 h 933450"/>
                <a:gd name="connsiteX30" fmla="*/ 1081088 w 1143000"/>
                <a:gd name="connsiteY30" fmla="*/ 926306 h 933450"/>
                <a:gd name="connsiteX31" fmla="*/ 1042988 w 1143000"/>
                <a:gd name="connsiteY31" fmla="*/ 933450 h 933450"/>
                <a:gd name="connsiteX32" fmla="*/ 1009650 w 1143000"/>
                <a:gd name="connsiteY32" fmla="*/ 931068 h 933450"/>
                <a:gd name="connsiteX33" fmla="*/ 971550 w 1143000"/>
                <a:gd name="connsiteY33" fmla="*/ 916781 h 933450"/>
                <a:gd name="connsiteX34" fmla="*/ 938213 w 1143000"/>
                <a:gd name="connsiteY34" fmla="*/ 897731 h 933450"/>
                <a:gd name="connsiteX35" fmla="*/ 897731 w 1143000"/>
                <a:gd name="connsiteY35" fmla="*/ 859631 h 933450"/>
                <a:gd name="connsiteX36" fmla="*/ 835819 w 1143000"/>
                <a:gd name="connsiteY36" fmla="*/ 778668 h 933450"/>
                <a:gd name="connsiteX37" fmla="*/ 766763 w 1143000"/>
                <a:gd name="connsiteY37" fmla="*/ 700087 h 933450"/>
                <a:gd name="connsiteX38" fmla="*/ 704850 w 1143000"/>
                <a:gd name="connsiteY38" fmla="*/ 635793 h 933450"/>
                <a:gd name="connsiteX39" fmla="*/ 645319 w 1143000"/>
                <a:gd name="connsiteY39" fmla="*/ 571500 h 933450"/>
                <a:gd name="connsiteX40" fmla="*/ 557213 w 1143000"/>
                <a:gd name="connsiteY40" fmla="*/ 4857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3000" h="933450">
                  <a:moveTo>
                    <a:pt x="557213" y="485775"/>
                  </a:moveTo>
                  <a:lnTo>
                    <a:pt x="466725" y="407193"/>
                  </a:lnTo>
                  <a:lnTo>
                    <a:pt x="390525" y="340518"/>
                  </a:lnTo>
                  <a:lnTo>
                    <a:pt x="314325" y="280987"/>
                  </a:lnTo>
                  <a:lnTo>
                    <a:pt x="240506" y="221456"/>
                  </a:lnTo>
                  <a:lnTo>
                    <a:pt x="135731" y="145256"/>
                  </a:lnTo>
                  <a:lnTo>
                    <a:pt x="23813" y="71437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7625" y="7143"/>
                  </a:lnTo>
                  <a:lnTo>
                    <a:pt x="238125" y="83343"/>
                  </a:lnTo>
                  <a:lnTo>
                    <a:pt x="435769" y="161925"/>
                  </a:lnTo>
                  <a:lnTo>
                    <a:pt x="633413" y="252412"/>
                  </a:lnTo>
                  <a:lnTo>
                    <a:pt x="797719" y="328612"/>
                  </a:lnTo>
                  <a:lnTo>
                    <a:pt x="816769" y="340518"/>
                  </a:lnTo>
                  <a:lnTo>
                    <a:pt x="914400" y="426243"/>
                  </a:lnTo>
                  <a:lnTo>
                    <a:pt x="1004888" y="519112"/>
                  </a:lnTo>
                  <a:lnTo>
                    <a:pt x="1050131" y="571500"/>
                  </a:lnTo>
                  <a:lnTo>
                    <a:pt x="1092994" y="623887"/>
                  </a:lnTo>
                  <a:lnTo>
                    <a:pt x="1112044" y="661987"/>
                  </a:lnTo>
                  <a:lnTo>
                    <a:pt x="1121569" y="685800"/>
                  </a:lnTo>
                  <a:lnTo>
                    <a:pt x="1131094" y="726281"/>
                  </a:lnTo>
                  <a:lnTo>
                    <a:pt x="1140619" y="778668"/>
                  </a:lnTo>
                  <a:lnTo>
                    <a:pt x="1143000" y="826293"/>
                  </a:lnTo>
                  <a:lnTo>
                    <a:pt x="1135856" y="866775"/>
                  </a:lnTo>
                  <a:lnTo>
                    <a:pt x="1128713" y="890587"/>
                  </a:lnTo>
                  <a:lnTo>
                    <a:pt x="1112044" y="909637"/>
                  </a:lnTo>
                  <a:lnTo>
                    <a:pt x="1081088" y="926306"/>
                  </a:lnTo>
                  <a:lnTo>
                    <a:pt x="1042988" y="933450"/>
                  </a:lnTo>
                  <a:lnTo>
                    <a:pt x="1009650" y="931068"/>
                  </a:lnTo>
                  <a:lnTo>
                    <a:pt x="971550" y="916781"/>
                  </a:lnTo>
                  <a:lnTo>
                    <a:pt x="938213" y="897731"/>
                  </a:lnTo>
                  <a:lnTo>
                    <a:pt x="897731" y="859631"/>
                  </a:lnTo>
                  <a:lnTo>
                    <a:pt x="835819" y="778668"/>
                  </a:lnTo>
                  <a:lnTo>
                    <a:pt x="766763" y="700087"/>
                  </a:lnTo>
                  <a:lnTo>
                    <a:pt x="704850" y="635793"/>
                  </a:lnTo>
                  <a:lnTo>
                    <a:pt x="645319" y="571500"/>
                  </a:lnTo>
                  <a:lnTo>
                    <a:pt x="557213" y="485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580E9293-B24B-4B0A-92E2-77AAF38D7ED2}"/>
              </a:ext>
            </a:extLst>
          </p:cNvPr>
          <p:cNvGrpSpPr/>
          <p:nvPr/>
        </p:nvGrpSpPr>
        <p:grpSpPr>
          <a:xfrm>
            <a:off x="2586038" y="1292225"/>
            <a:ext cx="4567237" cy="4884738"/>
            <a:chOff x="2586038" y="1292225"/>
            <a:chExt cx="4567237" cy="4884738"/>
          </a:xfrm>
        </p:grpSpPr>
        <p:sp>
          <p:nvSpPr>
            <p:cNvPr id="45" name="フリーフォーム 6">
              <a:extLst>
                <a:ext uri="{FF2B5EF4-FFF2-40B4-BE49-F238E27FC236}">
                  <a16:creationId xmlns:a16="http://schemas.microsoft.com/office/drawing/2014/main" id="{224F961E-CBBC-47F8-9D2C-125EC2EB3B80}"/>
                </a:ext>
              </a:extLst>
            </p:cNvPr>
            <p:cNvSpPr/>
            <p:nvPr/>
          </p:nvSpPr>
          <p:spPr>
            <a:xfrm>
              <a:off x="2586038" y="1292225"/>
              <a:ext cx="1609725" cy="1889125"/>
            </a:xfrm>
            <a:custGeom>
              <a:avLst/>
              <a:gdLst>
                <a:gd name="connsiteX0" fmla="*/ 606260 w 1610847"/>
                <a:gd name="connsiteY0" fmla="*/ 1207509 h 1888925"/>
                <a:gd name="connsiteX1" fmla="*/ 761583 w 1610847"/>
                <a:gd name="connsiteY1" fmla="*/ 1024629 h 1888925"/>
                <a:gd name="connsiteX2" fmla="*/ 879327 w 1610847"/>
                <a:gd name="connsiteY2" fmla="*/ 874317 h 1888925"/>
                <a:gd name="connsiteX3" fmla="*/ 972020 w 1610847"/>
                <a:gd name="connsiteY3" fmla="*/ 741541 h 1888925"/>
                <a:gd name="connsiteX4" fmla="*/ 1037155 w 1610847"/>
                <a:gd name="connsiteY4" fmla="*/ 641333 h 1888925"/>
                <a:gd name="connsiteX5" fmla="*/ 1122332 w 1610847"/>
                <a:gd name="connsiteY5" fmla="*/ 493526 h 1888925"/>
                <a:gd name="connsiteX6" fmla="*/ 1179952 w 1610847"/>
                <a:gd name="connsiteY6" fmla="*/ 393317 h 1888925"/>
                <a:gd name="connsiteX7" fmla="*/ 1220035 w 1610847"/>
                <a:gd name="connsiteY7" fmla="*/ 305635 h 1888925"/>
                <a:gd name="connsiteX8" fmla="*/ 1237572 w 1610847"/>
                <a:gd name="connsiteY8" fmla="*/ 260541 h 1888925"/>
                <a:gd name="connsiteX9" fmla="*/ 1242582 w 1610847"/>
                <a:gd name="connsiteY9" fmla="*/ 230479 h 1888925"/>
                <a:gd name="connsiteX10" fmla="*/ 1235066 w 1610847"/>
                <a:gd name="connsiteY10" fmla="*/ 197911 h 1888925"/>
                <a:gd name="connsiteX11" fmla="*/ 1207509 w 1610847"/>
                <a:gd name="connsiteY11" fmla="*/ 132776 h 1888925"/>
                <a:gd name="connsiteX12" fmla="*/ 1184962 w 1610847"/>
                <a:gd name="connsiteY12" fmla="*/ 97703 h 1888925"/>
                <a:gd name="connsiteX13" fmla="*/ 1159910 w 1610847"/>
                <a:gd name="connsiteY13" fmla="*/ 70146 h 1888925"/>
                <a:gd name="connsiteX14" fmla="*/ 1144879 w 1610847"/>
                <a:gd name="connsiteY14" fmla="*/ 50104 h 1888925"/>
                <a:gd name="connsiteX15" fmla="*/ 1137363 w 1610847"/>
                <a:gd name="connsiteY15" fmla="*/ 25052 h 1888925"/>
                <a:gd name="connsiteX16" fmla="*/ 1139869 w 1610847"/>
                <a:gd name="connsiteY16" fmla="*/ 12526 h 1888925"/>
                <a:gd name="connsiteX17" fmla="*/ 1147384 w 1610847"/>
                <a:gd name="connsiteY17" fmla="*/ 2505 h 1888925"/>
                <a:gd name="connsiteX18" fmla="*/ 1154900 w 1610847"/>
                <a:gd name="connsiteY18" fmla="*/ 0 h 1888925"/>
                <a:gd name="connsiteX19" fmla="*/ 1182457 w 1610847"/>
                <a:gd name="connsiteY19" fmla="*/ 5010 h 1888925"/>
                <a:gd name="connsiteX20" fmla="*/ 1232561 w 1610847"/>
                <a:gd name="connsiteY20" fmla="*/ 30062 h 1888925"/>
                <a:gd name="connsiteX21" fmla="*/ 1302707 w 1610847"/>
                <a:gd name="connsiteY21" fmla="*/ 77661 h 1888925"/>
                <a:gd name="connsiteX22" fmla="*/ 1402915 w 1610847"/>
                <a:gd name="connsiteY22" fmla="*/ 160333 h 1888925"/>
                <a:gd name="connsiteX23" fmla="*/ 1498113 w 1610847"/>
                <a:gd name="connsiteY23" fmla="*/ 250521 h 1888925"/>
                <a:gd name="connsiteX24" fmla="*/ 1548217 w 1610847"/>
                <a:gd name="connsiteY24" fmla="*/ 298119 h 1888925"/>
                <a:gd name="connsiteX25" fmla="*/ 1593311 w 1610847"/>
                <a:gd name="connsiteY25" fmla="*/ 345718 h 1888925"/>
                <a:gd name="connsiteX26" fmla="*/ 1605837 w 1610847"/>
                <a:gd name="connsiteY26" fmla="*/ 363255 h 1888925"/>
                <a:gd name="connsiteX27" fmla="*/ 1610847 w 1610847"/>
                <a:gd name="connsiteY27" fmla="*/ 380791 h 1888925"/>
                <a:gd name="connsiteX28" fmla="*/ 1608342 w 1610847"/>
                <a:gd name="connsiteY28" fmla="*/ 405843 h 1888925"/>
                <a:gd name="connsiteX29" fmla="*/ 1598321 w 1610847"/>
                <a:gd name="connsiteY29" fmla="*/ 420875 h 1888925"/>
                <a:gd name="connsiteX30" fmla="*/ 1560743 w 1610847"/>
                <a:gd name="connsiteY30" fmla="*/ 440916 h 1888925"/>
                <a:gd name="connsiteX31" fmla="*/ 1528175 w 1610847"/>
                <a:gd name="connsiteY31" fmla="*/ 455947 h 1888925"/>
                <a:gd name="connsiteX32" fmla="*/ 1473061 w 1610847"/>
                <a:gd name="connsiteY32" fmla="*/ 496031 h 1888925"/>
                <a:gd name="connsiteX33" fmla="*/ 1362832 w 1610847"/>
                <a:gd name="connsiteY33" fmla="*/ 596239 h 1888925"/>
                <a:gd name="connsiteX34" fmla="*/ 1199993 w 1610847"/>
                <a:gd name="connsiteY34" fmla="*/ 771603 h 1888925"/>
                <a:gd name="connsiteX35" fmla="*/ 1062207 w 1610847"/>
                <a:gd name="connsiteY35" fmla="*/ 931936 h 1888925"/>
                <a:gd name="connsiteX36" fmla="*/ 954483 w 1610847"/>
                <a:gd name="connsiteY36" fmla="*/ 1067218 h 1888925"/>
                <a:gd name="connsiteX37" fmla="*/ 849265 w 1610847"/>
                <a:gd name="connsiteY37" fmla="*/ 1187467 h 1888925"/>
                <a:gd name="connsiteX38" fmla="*/ 713984 w 1610847"/>
                <a:gd name="connsiteY38" fmla="*/ 1330264 h 1888925"/>
                <a:gd name="connsiteX39" fmla="*/ 526093 w 1610847"/>
                <a:gd name="connsiteY39" fmla="*/ 1493102 h 1888925"/>
                <a:gd name="connsiteX40" fmla="*/ 343213 w 1610847"/>
                <a:gd name="connsiteY40" fmla="*/ 1635899 h 1888925"/>
                <a:gd name="connsiteX41" fmla="*/ 250521 w 1610847"/>
                <a:gd name="connsiteY41" fmla="*/ 1711055 h 1888925"/>
                <a:gd name="connsiteX42" fmla="*/ 122755 w 1610847"/>
                <a:gd name="connsiteY42" fmla="*/ 1818779 h 1888925"/>
                <a:gd name="connsiteX43" fmla="*/ 60125 w 1610847"/>
                <a:gd name="connsiteY43" fmla="*/ 1871389 h 1888925"/>
                <a:gd name="connsiteX44" fmla="*/ 40083 w 1610847"/>
                <a:gd name="connsiteY44" fmla="*/ 1883915 h 1888925"/>
                <a:gd name="connsiteX45" fmla="*/ 22547 w 1610847"/>
                <a:gd name="connsiteY45" fmla="*/ 1888925 h 1888925"/>
                <a:gd name="connsiteX46" fmla="*/ 5010 w 1610847"/>
                <a:gd name="connsiteY46" fmla="*/ 1883915 h 1888925"/>
                <a:gd name="connsiteX47" fmla="*/ 0 w 1610847"/>
                <a:gd name="connsiteY47" fmla="*/ 1871389 h 1888925"/>
                <a:gd name="connsiteX48" fmla="*/ 2505 w 1610847"/>
                <a:gd name="connsiteY48" fmla="*/ 1851347 h 1888925"/>
                <a:gd name="connsiteX49" fmla="*/ 15031 w 1610847"/>
                <a:gd name="connsiteY49" fmla="*/ 1826295 h 1888925"/>
                <a:gd name="connsiteX50" fmla="*/ 102713 w 1610847"/>
                <a:gd name="connsiteY50" fmla="*/ 1741118 h 1888925"/>
                <a:gd name="connsiteX51" fmla="*/ 207932 w 1610847"/>
                <a:gd name="connsiteY51" fmla="*/ 1635899 h 1888925"/>
                <a:gd name="connsiteX52" fmla="*/ 328182 w 1610847"/>
                <a:gd name="connsiteY52" fmla="*/ 1515649 h 1888925"/>
                <a:gd name="connsiteX53" fmla="*/ 465968 w 1610847"/>
                <a:gd name="connsiteY53" fmla="*/ 1372853 h 1888925"/>
                <a:gd name="connsiteX54" fmla="*/ 606260 w 1610847"/>
                <a:gd name="connsiteY54" fmla="*/ 1207509 h 18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10847" h="1888925">
                  <a:moveTo>
                    <a:pt x="606260" y="1207509"/>
                  </a:moveTo>
                  <a:lnTo>
                    <a:pt x="761583" y="1024629"/>
                  </a:lnTo>
                  <a:lnTo>
                    <a:pt x="879327" y="874317"/>
                  </a:lnTo>
                  <a:lnTo>
                    <a:pt x="972020" y="741541"/>
                  </a:lnTo>
                  <a:lnTo>
                    <a:pt x="1037155" y="641333"/>
                  </a:lnTo>
                  <a:lnTo>
                    <a:pt x="1122332" y="493526"/>
                  </a:lnTo>
                  <a:lnTo>
                    <a:pt x="1179952" y="393317"/>
                  </a:lnTo>
                  <a:lnTo>
                    <a:pt x="1220035" y="305635"/>
                  </a:lnTo>
                  <a:lnTo>
                    <a:pt x="1237572" y="260541"/>
                  </a:lnTo>
                  <a:lnTo>
                    <a:pt x="1242582" y="230479"/>
                  </a:lnTo>
                  <a:lnTo>
                    <a:pt x="1235066" y="197911"/>
                  </a:lnTo>
                  <a:lnTo>
                    <a:pt x="1207509" y="132776"/>
                  </a:lnTo>
                  <a:lnTo>
                    <a:pt x="1184962" y="97703"/>
                  </a:lnTo>
                  <a:lnTo>
                    <a:pt x="1159910" y="70146"/>
                  </a:lnTo>
                  <a:lnTo>
                    <a:pt x="1144879" y="50104"/>
                  </a:lnTo>
                  <a:lnTo>
                    <a:pt x="1137363" y="25052"/>
                  </a:lnTo>
                  <a:lnTo>
                    <a:pt x="1139869" y="12526"/>
                  </a:lnTo>
                  <a:lnTo>
                    <a:pt x="1147384" y="2505"/>
                  </a:lnTo>
                  <a:lnTo>
                    <a:pt x="1154900" y="0"/>
                  </a:lnTo>
                  <a:lnTo>
                    <a:pt x="1182457" y="5010"/>
                  </a:lnTo>
                  <a:lnTo>
                    <a:pt x="1232561" y="30062"/>
                  </a:lnTo>
                  <a:lnTo>
                    <a:pt x="1302707" y="77661"/>
                  </a:lnTo>
                  <a:lnTo>
                    <a:pt x="1402915" y="160333"/>
                  </a:lnTo>
                  <a:lnTo>
                    <a:pt x="1498113" y="250521"/>
                  </a:lnTo>
                  <a:lnTo>
                    <a:pt x="1548217" y="298119"/>
                  </a:lnTo>
                  <a:lnTo>
                    <a:pt x="1593311" y="345718"/>
                  </a:lnTo>
                  <a:lnTo>
                    <a:pt x="1605837" y="363255"/>
                  </a:lnTo>
                  <a:lnTo>
                    <a:pt x="1610847" y="380791"/>
                  </a:lnTo>
                  <a:lnTo>
                    <a:pt x="1608342" y="405843"/>
                  </a:lnTo>
                  <a:lnTo>
                    <a:pt x="1598321" y="420875"/>
                  </a:lnTo>
                  <a:lnTo>
                    <a:pt x="1560743" y="440916"/>
                  </a:lnTo>
                  <a:lnTo>
                    <a:pt x="1528175" y="455947"/>
                  </a:lnTo>
                  <a:lnTo>
                    <a:pt x="1473061" y="496031"/>
                  </a:lnTo>
                  <a:lnTo>
                    <a:pt x="1362832" y="596239"/>
                  </a:lnTo>
                  <a:lnTo>
                    <a:pt x="1199993" y="771603"/>
                  </a:lnTo>
                  <a:lnTo>
                    <a:pt x="1062207" y="931936"/>
                  </a:lnTo>
                  <a:lnTo>
                    <a:pt x="954483" y="1067218"/>
                  </a:lnTo>
                  <a:lnTo>
                    <a:pt x="849265" y="1187467"/>
                  </a:lnTo>
                  <a:lnTo>
                    <a:pt x="713984" y="1330264"/>
                  </a:lnTo>
                  <a:lnTo>
                    <a:pt x="526093" y="1493102"/>
                  </a:lnTo>
                  <a:lnTo>
                    <a:pt x="343213" y="1635899"/>
                  </a:lnTo>
                  <a:lnTo>
                    <a:pt x="250521" y="1711055"/>
                  </a:lnTo>
                  <a:lnTo>
                    <a:pt x="122755" y="1818779"/>
                  </a:lnTo>
                  <a:lnTo>
                    <a:pt x="60125" y="1871389"/>
                  </a:lnTo>
                  <a:lnTo>
                    <a:pt x="40083" y="1883915"/>
                  </a:lnTo>
                  <a:lnTo>
                    <a:pt x="22547" y="1888925"/>
                  </a:lnTo>
                  <a:lnTo>
                    <a:pt x="5010" y="1883915"/>
                  </a:lnTo>
                  <a:lnTo>
                    <a:pt x="0" y="1871389"/>
                  </a:lnTo>
                  <a:lnTo>
                    <a:pt x="2505" y="1851347"/>
                  </a:lnTo>
                  <a:lnTo>
                    <a:pt x="15031" y="1826295"/>
                  </a:lnTo>
                  <a:lnTo>
                    <a:pt x="102713" y="1741118"/>
                  </a:lnTo>
                  <a:lnTo>
                    <a:pt x="207932" y="1635899"/>
                  </a:lnTo>
                  <a:lnTo>
                    <a:pt x="328182" y="1515649"/>
                  </a:lnTo>
                  <a:lnTo>
                    <a:pt x="465968" y="1372853"/>
                  </a:lnTo>
                  <a:lnTo>
                    <a:pt x="606260" y="12075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132F7E54-80E5-4B0A-8669-8DD6C1DF5AF6}"/>
                </a:ext>
              </a:extLst>
            </p:cNvPr>
            <p:cNvSpPr/>
            <p:nvPr/>
          </p:nvSpPr>
          <p:spPr>
            <a:xfrm>
              <a:off x="5186363" y="1500188"/>
              <a:ext cx="1441450" cy="881062"/>
            </a:xfrm>
            <a:custGeom>
              <a:avLst/>
              <a:gdLst>
                <a:gd name="connsiteX0" fmla="*/ 473868 w 1440656"/>
                <a:gd name="connsiteY0" fmla="*/ 728662 h 881062"/>
                <a:gd name="connsiteX1" fmla="*/ 314325 w 1440656"/>
                <a:gd name="connsiteY1" fmla="*/ 785812 h 881062"/>
                <a:gd name="connsiteX2" fmla="*/ 26193 w 1440656"/>
                <a:gd name="connsiteY2" fmla="*/ 881062 h 881062"/>
                <a:gd name="connsiteX3" fmla="*/ 0 w 1440656"/>
                <a:gd name="connsiteY3" fmla="*/ 773906 h 881062"/>
                <a:gd name="connsiteX4" fmla="*/ 178593 w 1440656"/>
                <a:gd name="connsiteY4" fmla="*/ 711993 h 881062"/>
                <a:gd name="connsiteX5" fmla="*/ 385762 w 1440656"/>
                <a:gd name="connsiteY5" fmla="*/ 619125 h 881062"/>
                <a:gd name="connsiteX6" fmla="*/ 657225 w 1440656"/>
                <a:gd name="connsiteY6" fmla="*/ 481012 h 881062"/>
                <a:gd name="connsiteX7" fmla="*/ 821531 w 1440656"/>
                <a:gd name="connsiteY7" fmla="*/ 373856 h 881062"/>
                <a:gd name="connsiteX8" fmla="*/ 897731 w 1440656"/>
                <a:gd name="connsiteY8" fmla="*/ 321468 h 881062"/>
                <a:gd name="connsiteX9" fmla="*/ 954881 w 1440656"/>
                <a:gd name="connsiteY9" fmla="*/ 271462 h 881062"/>
                <a:gd name="connsiteX10" fmla="*/ 981075 w 1440656"/>
                <a:gd name="connsiteY10" fmla="*/ 238125 h 881062"/>
                <a:gd name="connsiteX11" fmla="*/ 988218 w 1440656"/>
                <a:gd name="connsiteY11" fmla="*/ 221456 h 881062"/>
                <a:gd name="connsiteX12" fmla="*/ 990600 w 1440656"/>
                <a:gd name="connsiteY12" fmla="*/ 200025 h 881062"/>
                <a:gd name="connsiteX13" fmla="*/ 983456 w 1440656"/>
                <a:gd name="connsiteY13" fmla="*/ 159543 h 881062"/>
                <a:gd name="connsiteX14" fmla="*/ 964406 w 1440656"/>
                <a:gd name="connsiteY14" fmla="*/ 100012 h 881062"/>
                <a:gd name="connsiteX15" fmla="*/ 945356 w 1440656"/>
                <a:gd name="connsiteY15" fmla="*/ 66675 h 881062"/>
                <a:gd name="connsiteX16" fmla="*/ 933450 w 1440656"/>
                <a:gd name="connsiteY16" fmla="*/ 40481 h 881062"/>
                <a:gd name="connsiteX17" fmla="*/ 931068 w 1440656"/>
                <a:gd name="connsiteY17" fmla="*/ 26193 h 881062"/>
                <a:gd name="connsiteX18" fmla="*/ 933450 w 1440656"/>
                <a:gd name="connsiteY18" fmla="*/ 11906 h 881062"/>
                <a:gd name="connsiteX19" fmla="*/ 938212 w 1440656"/>
                <a:gd name="connsiteY19" fmla="*/ 4762 h 881062"/>
                <a:gd name="connsiteX20" fmla="*/ 954881 w 1440656"/>
                <a:gd name="connsiteY20" fmla="*/ 0 h 881062"/>
                <a:gd name="connsiteX21" fmla="*/ 995362 w 1440656"/>
                <a:gd name="connsiteY21" fmla="*/ 7143 h 881062"/>
                <a:gd name="connsiteX22" fmla="*/ 1054893 w 1440656"/>
                <a:gd name="connsiteY22" fmla="*/ 30956 h 881062"/>
                <a:gd name="connsiteX23" fmla="*/ 1123950 w 1440656"/>
                <a:gd name="connsiteY23" fmla="*/ 64293 h 881062"/>
                <a:gd name="connsiteX24" fmla="*/ 1209675 w 1440656"/>
                <a:gd name="connsiteY24" fmla="*/ 116681 h 881062"/>
                <a:gd name="connsiteX25" fmla="*/ 1281112 w 1440656"/>
                <a:gd name="connsiteY25" fmla="*/ 164306 h 881062"/>
                <a:gd name="connsiteX26" fmla="*/ 1369218 w 1440656"/>
                <a:gd name="connsiteY26" fmla="*/ 235743 h 881062"/>
                <a:gd name="connsiteX27" fmla="*/ 1409700 w 1440656"/>
                <a:gd name="connsiteY27" fmla="*/ 273843 h 881062"/>
                <a:gd name="connsiteX28" fmla="*/ 1433512 w 1440656"/>
                <a:gd name="connsiteY28" fmla="*/ 302418 h 881062"/>
                <a:gd name="connsiteX29" fmla="*/ 1440656 w 1440656"/>
                <a:gd name="connsiteY29" fmla="*/ 321468 h 881062"/>
                <a:gd name="connsiteX30" fmla="*/ 1440656 w 1440656"/>
                <a:gd name="connsiteY30" fmla="*/ 333375 h 881062"/>
                <a:gd name="connsiteX31" fmla="*/ 1431131 w 1440656"/>
                <a:gd name="connsiteY31" fmla="*/ 350043 h 881062"/>
                <a:gd name="connsiteX32" fmla="*/ 1414462 w 1440656"/>
                <a:gd name="connsiteY32" fmla="*/ 361950 h 881062"/>
                <a:gd name="connsiteX33" fmla="*/ 1373981 w 1440656"/>
                <a:gd name="connsiteY33" fmla="*/ 373856 h 881062"/>
                <a:gd name="connsiteX34" fmla="*/ 1302543 w 1440656"/>
                <a:gd name="connsiteY34" fmla="*/ 388143 h 881062"/>
                <a:gd name="connsiteX35" fmla="*/ 1202531 w 1440656"/>
                <a:gd name="connsiteY35" fmla="*/ 433387 h 881062"/>
                <a:gd name="connsiteX36" fmla="*/ 1012031 w 1440656"/>
                <a:gd name="connsiteY36" fmla="*/ 519112 h 881062"/>
                <a:gd name="connsiteX37" fmla="*/ 800100 w 1440656"/>
                <a:gd name="connsiteY37" fmla="*/ 607218 h 881062"/>
                <a:gd name="connsiteX38" fmla="*/ 473868 w 1440656"/>
                <a:gd name="connsiteY38" fmla="*/ 728662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40656" h="881062">
                  <a:moveTo>
                    <a:pt x="473868" y="728662"/>
                  </a:moveTo>
                  <a:lnTo>
                    <a:pt x="314325" y="785812"/>
                  </a:lnTo>
                  <a:lnTo>
                    <a:pt x="26193" y="881062"/>
                  </a:lnTo>
                  <a:lnTo>
                    <a:pt x="0" y="773906"/>
                  </a:lnTo>
                  <a:lnTo>
                    <a:pt x="178593" y="711993"/>
                  </a:lnTo>
                  <a:lnTo>
                    <a:pt x="385762" y="619125"/>
                  </a:lnTo>
                  <a:lnTo>
                    <a:pt x="657225" y="481012"/>
                  </a:lnTo>
                  <a:lnTo>
                    <a:pt x="821531" y="373856"/>
                  </a:lnTo>
                  <a:lnTo>
                    <a:pt x="897731" y="321468"/>
                  </a:lnTo>
                  <a:lnTo>
                    <a:pt x="954881" y="271462"/>
                  </a:lnTo>
                  <a:lnTo>
                    <a:pt x="981075" y="238125"/>
                  </a:lnTo>
                  <a:lnTo>
                    <a:pt x="988218" y="221456"/>
                  </a:lnTo>
                  <a:lnTo>
                    <a:pt x="990600" y="200025"/>
                  </a:lnTo>
                  <a:lnTo>
                    <a:pt x="983456" y="159543"/>
                  </a:lnTo>
                  <a:lnTo>
                    <a:pt x="964406" y="100012"/>
                  </a:lnTo>
                  <a:lnTo>
                    <a:pt x="945356" y="66675"/>
                  </a:lnTo>
                  <a:lnTo>
                    <a:pt x="933450" y="40481"/>
                  </a:lnTo>
                  <a:lnTo>
                    <a:pt x="931068" y="26193"/>
                  </a:lnTo>
                  <a:lnTo>
                    <a:pt x="933450" y="11906"/>
                  </a:lnTo>
                  <a:lnTo>
                    <a:pt x="938212" y="4762"/>
                  </a:lnTo>
                  <a:lnTo>
                    <a:pt x="954881" y="0"/>
                  </a:lnTo>
                  <a:lnTo>
                    <a:pt x="995362" y="7143"/>
                  </a:lnTo>
                  <a:lnTo>
                    <a:pt x="1054893" y="30956"/>
                  </a:lnTo>
                  <a:lnTo>
                    <a:pt x="1123950" y="64293"/>
                  </a:lnTo>
                  <a:lnTo>
                    <a:pt x="1209675" y="116681"/>
                  </a:lnTo>
                  <a:lnTo>
                    <a:pt x="1281112" y="164306"/>
                  </a:lnTo>
                  <a:lnTo>
                    <a:pt x="1369218" y="235743"/>
                  </a:lnTo>
                  <a:lnTo>
                    <a:pt x="1409700" y="273843"/>
                  </a:lnTo>
                  <a:lnTo>
                    <a:pt x="1433512" y="302418"/>
                  </a:lnTo>
                  <a:lnTo>
                    <a:pt x="1440656" y="321468"/>
                  </a:lnTo>
                  <a:lnTo>
                    <a:pt x="1440656" y="333375"/>
                  </a:lnTo>
                  <a:lnTo>
                    <a:pt x="1431131" y="350043"/>
                  </a:lnTo>
                  <a:lnTo>
                    <a:pt x="1414462" y="361950"/>
                  </a:lnTo>
                  <a:lnTo>
                    <a:pt x="1373981" y="373856"/>
                  </a:lnTo>
                  <a:lnTo>
                    <a:pt x="1302543" y="388143"/>
                  </a:lnTo>
                  <a:lnTo>
                    <a:pt x="1202531" y="433387"/>
                  </a:lnTo>
                  <a:lnTo>
                    <a:pt x="1012031" y="519112"/>
                  </a:lnTo>
                  <a:lnTo>
                    <a:pt x="800100" y="607218"/>
                  </a:lnTo>
                  <a:lnTo>
                    <a:pt x="473868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419998B1-61B9-44F7-8909-CC15986E3419}"/>
                </a:ext>
              </a:extLst>
            </p:cNvPr>
            <p:cNvSpPr/>
            <p:nvPr/>
          </p:nvSpPr>
          <p:spPr>
            <a:xfrm rot="16200000">
              <a:off x="3078163" y="4102100"/>
              <a:ext cx="2089150" cy="323850"/>
            </a:xfrm>
            <a:custGeom>
              <a:avLst/>
              <a:gdLst>
                <a:gd name="connsiteX0" fmla="*/ 990600 w 2088357"/>
                <a:gd name="connsiteY0" fmla="*/ 314325 h 323850"/>
                <a:gd name="connsiteX1" fmla="*/ 238125 w 2088357"/>
                <a:gd name="connsiteY1" fmla="*/ 316706 h 323850"/>
                <a:gd name="connsiteX2" fmla="*/ 88107 w 2088357"/>
                <a:gd name="connsiteY2" fmla="*/ 311944 h 323850"/>
                <a:gd name="connsiteX3" fmla="*/ 57150 w 2088357"/>
                <a:gd name="connsiteY3" fmla="*/ 304800 h 323850"/>
                <a:gd name="connsiteX4" fmla="*/ 30957 w 2088357"/>
                <a:gd name="connsiteY4" fmla="*/ 290513 h 323850"/>
                <a:gd name="connsiteX5" fmla="*/ 16669 w 2088357"/>
                <a:gd name="connsiteY5" fmla="*/ 276225 h 323850"/>
                <a:gd name="connsiteX6" fmla="*/ 2382 w 2088357"/>
                <a:gd name="connsiteY6" fmla="*/ 254794 h 323850"/>
                <a:gd name="connsiteX7" fmla="*/ 0 w 2088357"/>
                <a:gd name="connsiteY7" fmla="*/ 228600 h 323850"/>
                <a:gd name="connsiteX8" fmla="*/ 4763 w 2088357"/>
                <a:gd name="connsiteY8" fmla="*/ 202406 h 323850"/>
                <a:gd name="connsiteX9" fmla="*/ 21432 w 2088357"/>
                <a:gd name="connsiteY9" fmla="*/ 173831 h 323850"/>
                <a:gd name="connsiteX10" fmla="*/ 54769 w 2088357"/>
                <a:gd name="connsiteY10" fmla="*/ 140494 h 323850"/>
                <a:gd name="connsiteX11" fmla="*/ 114300 w 2088357"/>
                <a:gd name="connsiteY11" fmla="*/ 100013 h 323850"/>
                <a:gd name="connsiteX12" fmla="*/ 173832 w 2088357"/>
                <a:gd name="connsiteY12" fmla="*/ 66675 h 323850"/>
                <a:gd name="connsiteX13" fmla="*/ 264319 w 2088357"/>
                <a:gd name="connsiteY13" fmla="*/ 26194 h 323850"/>
                <a:gd name="connsiteX14" fmla="*/ 285750 w 2088357"/>
                <a:gd name="connsiteY14" fmla="*/ 23813 h 323850"/>
                <a:gd name="connsiteX15" fmla="*/ 354807 w 2088357"/>
                <a:gd name="connsiteY15" fmla="*/ 42863 h 323850"/>
                <a:gd name="connsiteX16" fmla="*/ 450057 w 2088357"/>
                <a:gd name="connsiteY16" fmla="*/ 59531 h 323850"/>
                <a:gd name="connsiteX17" fmla="*/ 535782 w 2088357"/>
                <a:gd name="connsiteY17" fmla="*/ 69056 h 323850"/>
                <a:gd name="connsiteX18" fmla="*/ 676275 w 2088357"/>
                <a:gd name="connsiteY18" fmla="*/ 71438 h 323850"/>
                <a:gd name="connsiteX19" fmla="*/ 1112044 w 2088357"/>
                <a:gd name="connsiteY19" fmla="*/ 80963 h 323850"/>
                <a:gd name="connsiteX20" fmla="*/ 1469232 w 2088357"/>
                <a:gd name="connsiteY20" fmla="*/ 88106 h 323850"/>
                <a:gd name="connsiteX21" fmla="*/ 1738313 w 2088357"/>
                <a:gd name="connsiteY21" fmla="*/ 92869 h 323850"/>
                <a:gd name="connsiteX22" fmla="*/ 1816894 w 2088357"/>
                <a:gd name="connsiteY22" fmla="*/ 90488 h 323850"/>
                <a:gd name="connsiteX23" fmla="*/ 1850232 w 2088357"/>
                <a:gd name="connsiteY23" fmla="*/ 85725 h 323850"/>
                <a:gd name="connsiteX24" fmla="*/ 1897857 w 2088357"/>
                <a:gd name="connsiteY24" fmla="*/ 73819 h 323850"/>
                <a:gd name="connsiteX25" fmla="*/ 1957388 w 2088357"/>
                <a:gd name="connsiteY25" fmla="*/ 54769 h 323850"/>
                <a:gd name="connsiteX26" fmla="*/ 2024063 w 2088357"/>
                <a:gd name="connsiteY26" fmla="*/ 21431 h 323850"/>
                <a:gd name="connsiteX27" fmla="*/ 2043113 w 2088357"/>
                <a:gd name="connsiteY27" fmla="*/ 7144 h 323850"/>
                <a:gd name="connsiteX28" fmla="*/ 2059782 w 2088357"/>
                <a:gd name="connsiteY28" fmla="*/ 0 h 323850"/>
                <a:gd name="connsiteX29" fmla="*/ 2076450 w 2088357"/>
                <a:gd name="connsiteY29" fmla="*/ 2381 h 323850"/>
                <a:gd name="connsiteX30" fmla="*/ 2085975 w 2088357"/>
                <a:gd name="connsiteY30" fmla="*/ 9525 h 323850"/>
                <a:gd name="connsiteX31" fmla="*/ 2088357 w 2088357"/>
                <a:gd name="connsiteY31" fmla="*/ 28575 h 323850"/>
                <a:gd name="connsiteX32" fmla="*/ 2076450 w 2088357"/>
                <a:gd name="connsiteY32" fmla="*/ 88106 h 323850"/>
                <a:gd name="connsiteX33" fmla="*/ 2047875 w 2088357"/>
                <a:gd name="connsiteY33" fmla="*/ 178594 h 323850"/>
                <a:gd name="connsiteX34" fmla="*/ 1985963 w 2088357"/>
                <a:gd name="connsiteY34" fmla="*/ 323850 h 323850"/>
                <a:gd name="connsiteX35" fmla="*/ 1831182 w 2088357"/>
                <a:gd name="connsiteY35" fmla="*/ 316706 h 323850"/>
                <a:gd name="connsiteX36" fmla="*/ 1438275 w 2088357"/>
                <a:gd name="connsiteY36" fmla="*/ 314325 h 323850"/>
                <a:gd name="connsiteX37" fmla="*/ 990600 w 2088357"/>
                <a:gd name="connsiteY37" fmla="*/ 3143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8357" h="323850">
                  <a:moveTo>
                    <a:pt x="990600" y="314325"/>
                  </a:moveTo>
                  <a:lnTo>
                    <a:pt x="238125" y="316706"/>
                  </a:lnTo>
                  <a:lnTo>
                    <a:pt x="88107" y="311944"/>
                  </a:lnTo>
                  <a:lnTo>
                    <a:pt x="57150" y="304800"/>
                  </a:lnTo>
                  <a:lnTo>
                    <a:pt x="30957" y="290513"/>
                  </a:lnTo>
                  <a:lnTo>
                    <a:pt x="16669" y="276225"/>
                  </a:lnTo>
                  <a:lnTo>
                    <a:pt x="2382" y="254794"/>
                  </a:lnTo>
                  <a:lnTo>
                    <a:pt x="0" y="228600"/>
                  </a:lnTo>
                  <a:lnTo>
                    <a:pt x="4763" y="202406"/>
                  </a:lnTo>
                  <a:lnTo>
                    <a:pt x="21432" y="173831"/>
                  </a:lnTo>
                  <a:lnTo>
                    <a:pt x="54769" y="140494"/>
                  </a:lnTo>
                  <a:lnTo>
                    <a:pt x="114300" y="100013"/>
                  </a:lnTo>
                  <a:lnTo>
                    <a:pt x="173832" y="66675"/>
                  </a:lnTo>
                  <a:lnTo>
                    <a:pt x="264319" y="26194"/>
                  </a:lnTo>
                  <a:lnTo>
                    <a:pt x="285750" y="23813"/>
                  </a:lnTo>
                  <a:lnTo>
                    <a:pt x="354807" y="42863"/>
                  </a:lnTo>
                  <a:lnTo>
                    <a:pt x="450057" y="59531"/>
                  </a:lnTo>
                  <a:lnTo>
                    <a:pt x="535782" y="69056"/>
                  </a:lnTo>
                  <a:lnTo>
                    <a:pt x="676275" y="71438"/>
                  </a:lnTo>
                  <a:lnTo>
                    <a:pt x="1112044" y="80963"/>
                  </a:lnTo>
                  <a:lnTo>
                    <a:pt x="1469232" y="88106"/>
                  </a:lnTo>
                  <a:lnTo>
                    <a:pt x="1738313" y="92869"/>
                  </a:lnTo>
                  <a:lnTo>
                    <a:pt x="1816894" y="90488"/>
                  </a:lnTo>
                  <a:lnTo>
                    <a:pt x="1850232" y="85725"/>
                  </a:lnTo>
                  <a:lnTo>
                    <a:pt x="1897857" y="73819"/>
                  </a:lnTo>
                  <a:lnTo>
                    <a:pt x="1957388" y="54769"/>
                  </a:lnTo>
                  <a:lnTo>
                    <a:pt x="2024063" y="21431"/>
                  </a:lnTo>
                  <a:lnTo>
                    <a:pt x="2043113" y="7144"/>
                  </a:lnTo>
                  <a:lnTo>
                    <a:pt x="2059782" y="0"/>
                  </a:lnTo>
                  <a:lnTo>
                    <a:pt x="2076450" y="2381"/>
                  </a:lnTo>
                  <a:lnTo>
                    <a:pt x="2085975" y="9525"/>
                  </a:lnTo>
                  <a:lnTo>
                    <a:pt x="2088357" y="28575"/>
                  </a:lnTo>
                  <a:lnTo>
                    <a:pt x="2076450" y="88106"/>
                  </a:lnTo>
                  <a:lnTo>
                    <a:pt x="2047875" y="178594"/>
                  </a:lnTo>
                  <a:lnTo>
                    <a:pt x="1985963" y="323850"/>
                  </a:lnTo>
                  <a:lnTo>
                    <a:pt x="1831182" y="316706"/>
                  </a:lnTo>
                  <a:lnTo>
                    <a:pt x="1438275" y="314325"/>
                  </a:lnTo>
                  <a:lnTo>
                    <a:pt x="9906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B11A957B-2473-4D20-AAD4-74D59306E8DC}"/>
                </a:ext>
              </a:extLst>
            </p:cNvPr>
            <p:cNvSpPr/>
            <p:nvPr/>
          </p:nvSpPr>
          <p:spPr>
            <a:xfrm rot="16200000">
              <a:off x="2839244" y="2842419"/>
              <a:ext cx="1582737" cy="314325"/>
            </a:xfrm>
            <a:custGeom>
              <a:avLst/>
              <a:gdLst>
                <a:gd name="connsiteX0" fmla="*/ 571500 w 1583531"/>
                <a:gd name="connsiteY0" fmla="*/ 290512 h 314325"/>
                <a:gd name="connsiteX1" fmla="*/ 295275 w 1583531"/>
                <a:gd name="connsiteY1" fmla="*/ 290512 h 314325"/>
                <a:gd name="connsiteX2" fmla="*/ 223837 w 1583531"/>
                <a:gd name="connsiteY2" fmla="*/ 290512 h 314325"/>
                <a:gd name="connsiteX3" fmla="*/ 178593 w 1583531"/>
                <a:gd name="connsiteY3" fmla="*/ 285750 h 314325"/>
                <a:gd name="connsiteX4" fmla="*/ 123825 w 1583531"/>
                <a:gd name="connsiteY4" fmla="*/ 276225 h 314325"/>
                <a:gd name="connsiteX5" fmla="*/ 76200 w 1583531"/>
                <a:gd name="connsiteY5" fmla="*/ 264319 h 314325"/>
                <a:gd name="connsiteX6" fmla="*/ 42862 w 1583531"/>
                <a:gd name="connsiteY6" fmla="*/ 252412 h 314325"/>
                <a:gd name="connsiteX7" fmla="*/ 19050 w 1583531"/>
                <a:gd name="connsiteY7" fmla="*/ 238125 h 314325"/>
                <a:gd name="connsiteX8" fmla="*/ 4762 w 1583531"/>
                <a:gd name="connsiteY8" fmla="*/ 226219 h 314325"/>
                <a:gd name="connsiteX9" fmla="*/ 0 w 1583531"/>
                <a:gd name="connsiteY9" fmla="*/ 209550 h 314325"/>
                <a:gd name="connsiteX10" fmla="*/ 4762 w 1583531"/>
                <a:gd name="connsiteY10" fmla="*/ 178594 h 314325"/>
                <a:gd name="connsiteX11" fmla="*/ 26193 w 1583531"/>
                <a:gd name="connsiteY11" fmla="*/ 133350 h 314325"/>
                <a:gd name="connsiteX12" fmla="*/ 50006 w 1583531"/>
                <a:gd name="connsiteY12" fmla="*/ 104775 h 314325"/>
                <a:gd name="connsiteX13" fmla="*/ 90487 w 1583531"/>
                <a:gd name="connsiteY13" fmla="*/ 76200 h 314325"/>
                <a:gd name="connsiteX14" fmla="*/ 145256 w 1583531"/>
                <a:gd name="connsiteY14" fmla="*/ 50006 h 314325"/>
                <a:gd name="connsiteX15" fmla="*/ 233362 w 1583531"/>
                <a:gd name="connsiteY15" fmla="*/ 19050 h 314325"/>
                <a:gd name="connsiteX16" fmla="*/ 307181 w 1583531"/>
                <a:gd name="connsiteY16" fmla="*/ 0 h 314325"/>
                <a:gd name="connsiteX17" fmla="*/ 335756 w 1583531"/>
                <a:gd name="connsiteY17" fmla="*/ 0 h 314325"/>
                <a:gd name="connsiteX18" fmla="*/ 450056 w 1583531"/>
                <a:gd name="connsiteY18" fmla="*/ 11906 h 314325"/>
                <a:gd name="connsiteX19" fmla="*/ 573881 w 1583531"/>
                <a:gd name="connsiteY19" fmla="*/ 30956 h 314325"/>
                <a:gd name="connsiteX20" fmla="*/ 683418 w 1583531"/>
                <a:gd name="connsiteY20" fmla="*/ 52387 h 314325"/>
                <a:gd name="connsiteX21" fmla="*/ 762000 w 1583531"/>
                <a:gd name="connsiteY21" fmla="*/ 64294 h 314325"/>
                <a:gd name="connsiteX22" fmla="*/ 859631 w 1583531"/>
                <a:gd name="connsiteY22" fmla="*/ 69056 h 314325"/>
                <a:gd name="connsiteX23" fmla="*/ 1054893 w 1583531"/>
                <a:gd name="connsiteY23" fmla="*/ 78581 h 314325"/>
                <a:gd name="connsiteX24" fmla="*/ 1283493 w 1583531"/>
                <a:gd name="connsiteY24" fmla="*/ 76200 h 314325"/>
                <a:gd name="connsiteX25" fmla="*/ 1497806 w 1583531"/>
                <a:gd name="connsiteY25" fmla="*/ 54769 h 314325"/>
                <a:gd name="connsiteX26" fmla="*/ 1583531 w 1583531"/>
                <a:gd name="connsiteY26" fmla="*/ 119062 h 314325"/>
                <a:gd name="connsiteX27" fmla="*/ 1559718 w 1583531"/>
                <a:gd name="connsiteY27" fmla="*/ 204787 h 314325"/>
                <a:gd name="connsiteX28" fmla="*/ 1543050 w 1583531"/>
                <a:gd name="connsiteY28" fmla="*/ 238125 h 314325"/>
                <a:gd name="connsiteX29" fmla="*/ 1512093 w 1583531"/>
                <a:gd name="connsiteY29" fmla="*/ 271462 h 314325"/>
                <a:gd name="connsiteX30" fmla="*/ 1473993 w 1583531"/>
                <a:gd name="connsiteY30" fmla="*/ 295275 h 314325"/>
                <a:gd name="connsiteX31" fmla="*/ 1421606 w 1583531"/>
                <a:gd name="connsiteY31" fmla="*/ 314325 h 314325"/>
                <a:gd name="connsiteX32" fmla="*/ 1402556 w 1583531"/>
                <a:gd name="connsiteY32" fmla="*/ 314325 h 314325"/>
                <a:gd name="connsiteX33" fmla="*/ 1354931 w 1583531"/>
                <a:gd name="connsiteY33" fmla="*/ 304800 h 314325"/>
                <a:gd name="connsiteX34" fmla="*/ 1295400 w 1583531"/>
                <a:gd name="connsiteY34" fmla="*/ 295275 h 314325"/>
                <a:gd name="connsiteX35" fmla="*/ 1173956 w 1583531"/>
                <a:gd name="connsiteY35" fmla="*/ 290512 h 314325"/>
                <a:gd name="connsiteX36" fmla="*/ 969168 w 1583531"/>
                <a:gd name="connsiteY36" fmla="*/ 292894 h 314325"/>
                <a:gd name="connsiteX37" fmla="*/ 571500 w 1583531"/>
                <a:gd name="connsiteY37" fmla="*/ 2905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531" h="314325">
                  <a:moveTo>
                    <a:pt x="571500" y="290512"/>
                  </a:moveTo>
                  <a:lnTo>
                    <a:pt x="295275" y="290512"/>
                  </a:lnTo>
                  <a:lnTo>
                    <a:pt x="223837" y="290512"/>
                  </a:lnTo>
                  <a:lnTo>
                    <a:pt x="178593" y="285750"/>
                  </a:lnTo>
                  <a:lnTo>
                    <a:pt x="123825" y="276225"/>
                  </a:lnTo>
                  <a:lnTo>
                    <a:pt x="76200" y="264319"/>
                  </a:lnTo>
                  <a:lnTo>
                    <a:pt x="42862" y="252412"/>
                  </a:lnTo>
                  <a:lnTo>
                    <a:pt x="19050" y="238125"/>
                  </a:lnTo>
                  <a:lnTo>
                    <a:pt x="4762" y="226219"/>
                  </a:lnTo>
                  <a:lnTo>
                    <a:pt x="0" y="209550"/>
                  </a:lnTo>
                  <a:lnTo>
                    <a:pt x="4762" y="178594"/>
                  </a:lnTo>
                  <a:lnTo>
                    <a:pt x="26193" y="133350"/>
                  </a:lnTo>
                  <a:lnTo>
                    <a:pt x="50006" y="104775"/>
                  </a:lnTo>
                  <a:lnTo>
                    <a:pt x="90487" y="76200"/>
                  </a:lnTo>
                  <a:lnTo>
                    <a:pt x="145256" y="50006"/>
                  </a:lnTo>
                  <a:lnTo>
                    <a:pt x="233362" y="19050"/>
                  </a:lnTo>
                  <a:lnTo>
                    <a:pt x="307181" y="0"/>
                  </a:lnTo>
                  <a:lnTo>
                    <a:pt x="335756" y="0"/>
                  </a:lnTo>
                  <a:lnTo>
                    <a:pt x="450056" y="11906"/>
                  </a:lnTo>
                  <a:lnTo>
                    <a:pt x="573881" y="30956"/>
                  </a:lnTo>
                  <a:lnTo>
                    <a:pt x="683418" y="52387"/>
                  </a:lnTo>
                  <a:lnTo>
                    <a:pt x="762000" y="64294"/>
                  </a:lnTo>
                  <a:lnTo>
                    <a:pt x="859631" y="69056"/>
                  </a:lnTo>
                  <a:lnTo>
                    <a:pt x="1054893" y="78581"/>
                  </a:lnTo>
                  <a:lnTo>
                    <a:pt x="1283493" y="76200"/>
                  </a:lnTo>
                  <a:lnTo>
                    <a:pt x="1497806" y="54769"/>
                  </a:lnTo>
                  <a:lnTo>
                    <a:pt x="1583531" y="119062"/>
                  </a:lnTo>
                  <a:lnTo>
                    <a:pt x="1559718" y="204787"/>
                  </a:lnTo>
                  <a:lnTo>
                    <a:pt x="1543050" y="238125"/>
                  </a:lnTo>
                  <a:lnTo>
                    <a:pt x="1512093" y="271462"/>
                  </a:lnTo>
                  <a:lnTo>
                    <a:pt x="1473993" y="295275"/>
                  </a:lnTo>
                  <a:lnTo>
                    <a:pt x="1421606" y="314325"/>
                  </a:lnTo>
                  <a:lnTo>
                    <a:pt x="1402556" y="314325"/>
                  </a:lnTo>
                  <a:lnTo>
                    <a:pt x="1354931" y="304800"/>
                  </a:lnTo>
                  <a:lnTo>
                    <a:pt x="1295400" y="295275"/>
                  </a:lnTo>
                  <a:lnTo>
                    <a:pt x="1173956" y="290512"/>
                  </a:lnTo>
                  <a:lnTo>
                    <a:pt x="969168" y="292894"/>
                  </a:lnTo>
                  <a:lnTo>
                    <a:pt x="571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C7C17629-A058-4AAC-8B10-D23B6139D84B}"/>
                </a:ext>
              </a:extLst>
            </p:cNvPr>
            <p:cNvSpPr/>
            <p:nvPr/>
          </p:nvSpPr>
          <p:spPr>
            <a:xfrm>
              <a:off x="4851400" y="1398588"/>
              <a:ext cx="2301875" cy="1630362"/>
            </a:xfrm>
            <a:custGeom>
              <a:avLst/>
              <a:gdLst>
                <a:gd name="connsiteX0" fmla="*/ 197644 w 2302669"/>
                <a:gd name="connsiteY0" fmla="*/ 783431 h 1631156"/>
                <a:gd name="connsiteX1" fmla="*/ 204788 w 2302669"/>
                <a:gd name="connsiteY1" fmla="*/ 538162 h 1631156"/>
                <a:gd name="connsiteX2" fmla="*/ 207169 w 2302669"/>
                <a:gd name="connsiteY2" fmla="*/ 433387 h 1631156"/>
                <a:gd name="connsiteX3" fmla="*/ 204788 w 2302669"/>
                <a:gd name="connsiteY3" fmla="*/ 361950 h 1631156"/>
                <a:gd name="connsiteX4" fmla="*/ 200025 w 2302669"/>
                <a:gd name="connsiteY4" fmla="*/ 309562 h 1631156"/>
                <a:gd name="connsiteX5" fmla="*/ 190500 w 2302669"/>
                <a:gd name="connsiteY5" fmla="*/ 269081 h 1631156"/>
                <a:gd name="connsiteX6" fmla="*/ 176213 w 2302669"/>
                <a:gd name="connsiteY6" fmla="*/ 230981 h 1631156"/>
                <a:gd name="connsiteX7" fmla="*/ 147638 w 2302669"/>
                <a:gd name="connsiteY7" fmla="*/ 190500 h 1631156"/>
                <a:gd name="connsiteX8" fmla="*/ 107157 w 2302669"/>
                <a:gd name="connsiteY8" fmla="*/ 145256 h 1631156"/>
                <a:gd name="connsiteX9" fmla="*/ 26194 w 2302669"/>
                <a:gd name="connsiteY9" fmla="*/ 69056 h 1631156"/>
                <a:gd name="connsiteX10" fmla="*/ 2382 w 2302669"/>
                <a:gd name="connsiteY10" fmla="*/ 42862 h 1631156"/>
                <a:gd name="connsiteX11" fmla="*/ 0 w 2302669"/>
                <a:gd name="connsiteY11" fmla="*/ 23812 h 1631156"/>
                <a:gd name="connsiteX12" fmla="*/ 9525 w 2302669"/>
                <a:gd name="connsiteY12" fmla="*/ 4762 h 1631156"/>
                <a:gd name="connsiteX13" fmla="*/ 26194 w 2302669"/>
                <a:gd name="connsiteY13" fmla="*/ 0 h 1631156"/>
                <a:gd name="connsiteX14" fmla="*/ 57150 w 2302669"/>
                <a:gd name="connsiteY14" fmla="*/ 0 h 1631156"/>
                <a:gd name="connsiteX15" fmla="*/ 107157 w 2302669"/>
                <a:gd name="connsiteY15" fmla="*/ 7144 h 1631156"/>
                <a:gd name="connsiteX16" fmla="*/ 178594 w 2302669"/>
                <a:gd name="connsiteY16" fmla="*/ 23812 h 1631156"/>
                <a:gd name="connsiteX17" fmla="*/ 259557 w 2302669"/>
                <a:gd name="connsiteY17" fmla="*/ 47625 h 1631156"/>
                <a:gd name="connsiteX18" fmla="*/ 309563 w 2302669"/>
                <a:gd name="connsiteY18" fmla="*/ 64294 h 1631156"/>
                <a:gd name="connsiteX19" fmla="*/ 359569 w 2302669"/>
                <a:gd name="connsiteY19" fmla="*/ 85725 h 1631156"/>
                <a:gd name="connsiteX20" fmla="*/ 414338 w 2302669"/>
                <a:gd name="connsiteY20" fmla="*/ 114300 h 1631156"/>
                <a:gd name="connsiteX21" fmla="*/ 452438 w 2302669"/>
                <a:gd name="connsiteY21" fmla="*/ 138112 h 1631156"/>
                <a:gd name="connsiteX22" fmla="*/ 478632 w 2302669"/>
                <a:gd name="connsiteY22" fmla="*/ 157162 h 1631156"/>
                <a:gd name="connsiteX23" fmla="*/ 502444 w 2302669"/>
                <a:gd name="connsiteY23" fmla="*/ 171450 h 1631156"/>
                <a:gd name="connsiteX24" fmla="*/ 519113 w 2302669"/>
                <a:gd name="connsiteY24" fmla="*/ 190500 h 1631156"/>
                <a:gd name="connsiteX25" fmla="*/ 526257 w 2302669"/>
                <a:gd name="connsiteY25" fmla="*/ 214312 h 1631156"/>
                <a:gd name="connsiteX26" fmla="*/ 523875 w 2302669"/>
                <a:gd name="connsiteY26" fmla="*/ 242887 h 1631156"/>
                <a:gd name="connsiteX27" fmla="*/ 509588 w 2302669"/>
                <a:gd name="connsiteY27" fmla="*/ 271462 h 1631156"/>
                <a:gd name="connsiteX28" fmla="*/ 492919 w 2302669"/>
                <a:gd name="connsiteY28" fmla="*/ 300037 h 1631156"/>
                <a:gd name="connsiteX29" fmla="*/ 473869 w 2302669"/>
                <a:gd name="connsiteY29" fmla="*/ 347662 h 1631156"/>
                <a:gd name="connsiteX30" fmla="*/ 459582 w 2302669"/>
                <a:gd name="connsiteY30" fmla="*/ 419100 h 1631156"/>
                <a:gd name="connsiteX31" fmla="*/ 452438 w 2302669"/>
                <a:gd name="connsiteY31" fmla="*/ 500062 h 1631156"/>
                <a:gd name="connsiteX32" fmla="*/ 442913 w 2302669"/>
                <a:gd name="connsiteY32" fmla="*/ 597694 h 1631156"/>
                <a:gd name="connsiteX33" fmla="*/ 431007 w 2302669"/>
                <a:gd name="connsiteY33" fmla="*/ 857250 h 1631156"/>
                <a:gd name="connsiteX34" fmla="*/ 428625 w 2302669"/>
                <a:gd name="connsiteY34" fmla="*/ 1176337 h 1631156"/>
                <a:gd name="connsiteX35" fmla="*/ 435769 w 2302669"/>
                <a:gd name="connsiteY35" fmla="*/ 1245394 h 1631156"/>
                <a:gd name="connsiteX36" fmla="*/ 452438 w 2302669"/>
                <a:gd name="connsiteY36" fmla="*/ 1312069 h 1631156"/>
                <a:gd name="connsiteX37" fmla="*/ 473869 w 2302669"/>
                <a:gd name="connsiteY37" fmla="*/ 1357312 h 1631156"/>
                <a:gd name="connsiteX38" fmla="*/ 492919 w 2302669"/>
                <a:gd name="connsiteY38" fmla="*/ 1383506 h 1631156"/>
                <a:gd name="connsiteX39" fmla="*/ 514350 w 2302669"/>
                <a:gd name="connsiteY39" fmla="*/ 1400175 h 1631156"/>
                <a:gd name="connsiteX40" fmla="*/ 554832 w 2302669"/>
                <a:gd name="connsiteY40" fmla="*/ 1414462 h 1631156"/>
                <a:gd name="connsiteX41" fmla="*/ 616744 w 2302669"/>
                <a:gd name="connsiteY41" fmla="*/ 1423987 h 1631156"/>
                <a:gd name="connsiteX42" fmla="*/ 890588 w 2302669"/>
                <a:gd name="connsiteY42" fmla="*/ 1428750 h 1631156"/>
                <a:gd name="connsiteX43" fmla="*/ 1295400 w 2302669"/>
                <a:gd name="connsiteY43" fmla="*/ 1414462 h 1631156"/>
                <a:gd name="connsiteX44" fmla="*/ 1678782 w 2302669"/>
                <a:gd name="connsiteY44" fmla="*/ 1395412 h 1631156"/>
                <a:gd name="connsiteX45" fmla="*/ 1807369 w 2302669"/>
                <a:gd name="connsiteY45" fmla="*/ 1383506 h 1631156"/>
                <a:gd name="connsiteX46" fmla="*/ 1847850 w 2302669"/>
                <a:gd name="connsiteY46" fmla="*/ 1369219 h 1631156"/>
                <a:gd name="connsiteX47" fmla="*/ 1883569 w 2302669"/>
                <a:gd name="connsiteY47" fmla="*/ 1347787 h 1631156"/>
                <a:gd name="connsiteX48" fmla="*/ 1935957 w 2302669"/>
                <a:gd name="connsiteY48" fmla="*/ 1307306 h 1631156"/>
                <a:gd name="connsiteX49" fmla="*/ 2202657 w 2302669"/>
                <a:gd name="connsiteY49" fmla="*/ 1285875 h 1631156"/>
                <a:gd name="connsiteX50" fmla="*/ 2247900 w 2302669"/>
                <a:gd name="connsiteY50" fmla="*/ 1354931 h 1631156"/>
                <a:gd name="connsiteX51" fmla="*/ 2283619 w 2302669"/>
                <a:gd name="connsiteY51" fmla="*/ 1407319 h 1631156"/>
                <a:gd name="connsiteX52" fmla="*/ 2300288 w 2302669"/>
                <a:gd name="connsiteY52" fmla="*/ 1450181 h 1631156"/>
                <a:gd name="connsiteX53" fmla="*/ 2302669 w 2302669"/>
                <a:gd name="connsiteY53" fmla="*/ 1495425 h 1631156"/>
                <a:gd name="connsiteX54" fmla="*/ 2290763 w 2302669"/>
                <a:gd name="connsiteY54" fmla="*/ 1519237 h 1631156"/>
                <a:gd name="connsiteX55" fmla="*/ 2259807 w 2302669"/>
                <a:gd name="connsiteY55" fmla="*/ 1535906 h 1631156"/>
                <a:gd name="connsiteX56" fmla="*/ 2207419 w 2302669"/>
                <a:gd name="connsiteY56" fmla="*/ 1554956 h 1631156"/>
                <a:gd name="connsiteX57" fmla="*/ 2059782 w 2302669"/>
                <a:gd name="connsiteY57" fmla="*/ 1576387 h 1631156"/>
                <a:gd name="connsiteX58" fmla="*/ 1752600 w 2302669"/>
                <a:gd name="connsiteY58" fmla="*/ 1609725 h 1631156"/>
                <a:gd name="connsiteX59" fmla="*/ 1495425 w 2302669"/>
                <a:gd name="connsiteY59" fmla="*/ 1626394 h 1631156"/>
                <a:gd name="connsiteX60" fmla="*/ 1073944 w 2302669"/>
                <a:gd name="connsiteY60" fmla="*/ 1631156 h 1631156"/>
                <a:gd name="connsiteX61" fmla="*/ 826294 w 2302669"/>
                <a:gd name="connsiteY61" fmla="*/ 1624012 h 1631156"/>
                <a:gd name="connsiteX62" fmla="*/ 702469 w 2302669"/>
                <a:gd name="connsiteY62" fmla="*/ 1614487 h 1631156"/>
                <a:gd name="connsiteX63" fmla="*/ 597694 w 2302669"/>
                <a:gd name="connsiteY63" fmla="*/ 1602581 h 1631156"/>
                <a:gd name="connsiteX64" fmla="*/ 526257 w 2302669"/>
                <a:gd name="connsiteY64" fmla="*/ 1590675 h 1631156"/>
                <a:gd name="connsiteX65" fmla="*/ 461963 w 2302669"/>
                <a:gd name="connsiteY65" fmla="*/ 1574006 h 1631156"/>
                <a:gd name="connsiteX66" fmla="*/ 392907 w 2302669"/>
                <a:gd name="connsiteY66" fmla="*/ 1547812 h 1631156"/>
                <a:gd name="connsiteX67" fmla="*/ 354807 w 2302669"/>
                <a:gd name="connsiteY67" fmla="*/ 1524000 h 1631156"/>
                <a:gd name="connsiteX68" fmla="*/ 326232 w 2302669"/>
                <a:gd name="connsiteY68" fmla="*/ 1500187 h 1631156"/>
                <a:gd name="connsiteX69" fmla="*/ 290513 w 2302669"/>
                <a:gd name="connsiteY69" fmla="*/ 1464469 h 1631156"/>
                <a:gd name="connsiteX70" fmla="*/ 257175 w 2302669"/>
                <a:gd name="connsiteY70" fmla="*/ 1426369 h 1631156"/>
                <a:gd name="connsiteX71" fmla="*/ 230982 w 2302669"/>
                <a:gd name="connsiteY71" fmla="*/ 1385887 h 1631156"/>
                <a:gd name="connsiteX72" fmla="*/ 209550 w 2302669"/>
                <a:gd name="connsiteY72" fmla="*/ 1338262 h 1631156"/>
                <a:gd name="connsiteX73" fmla="*/ 195263 w 2302669"/>
                <a:gd name="connsiteY73" fmla="*/ 1295400 h 1631156"/>
                <a:gd name="connsiteX74" fmla="*/ 185738 w 2302669"/>
                <a:gd name="connsiteY74" fmla="*/ 1252537 h 1631156"/>
                <a:gd name="connsiteX75" fmla="*/ 176213 w 2302669"/>
                <a:gd name="connsiteY75" fmla="*/ 1183481 h 1631156"/>
                <a:gd name="connsiteX76" fmla="*/ 176213 w 2302669"/>
                <a:gd name="connsiteY76" fmla="*/ 1109662 h 1631156"/>
                <a:gd name="connsiteX77" fmla="*/ 183357 w 2302669"/>
                <a:gd name="connsiteY77" fmla="*/ 1014412 h 1631156"/>
                <a:gd name="connsiteX78" fmla="*/ 197644 w 2302669"/>
                <a:gd name="connsiteY78" fmla="*/ 783431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302669" h="1631156">
                  <a:moveTo>
                    <a:pt x="197644" y="783431"/>
                  </a:moveTo>
                  <a:lnTo>
                    <a:pt x="204788" y="538162"/>
                  </a:lnTo>
                  <a:cubicBezTo>
                    <a:pt x="205582" y="503237"/>
                    <a:pt x="206375" y="468312"/>
                    <a:pt x="207169" y="433387"/>
                  </a:cubicBezTo>
                  <a:cubicBezTo>
                    <a:pt x="206375" y="409575"/>
                    <a:pt x="205582" y="385762"/>
                    <a:pt x="204788" y="361950"/>
                  </a:cubicBezTo>
                  <a:lnTo>
                    <a:pt x="200025" y="309562"/>
                  </a:lnTo>
                  <a:lnTo>
                    <a:pt x="190500" y="269081"/>
                  </a:lnTo>
                  <a:lnTo>
                    <a:pt x="176213" y="230981"/>
                  </a:lnTo>
                  <a:lnTo>
                    <a:pt x="147638" y="190500"/>
                  </a:lnTo>
                  <a:lnTo>
                    <a:pt x="107157" y="145256"/>
                  </a:lnTo>
                  <a:lnTo>
                    <a:pt x="26194" y="69056"/>
                  </a:lnTo>
                  <a:lnTo>
                    <a:pt x="2382" y="42862"/>
                  </a:lnTo>
                  <a:lnTo>
                    <a:pt x="0" y="23812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7150" y="0"/>
                  </a:lnTo>
                  <a:lnTo>
                    <a:pt x="107157" y="7144"/>
                  </a:lnTo>
                  <a:lnTo>
                    <a:pt x="178594" y="23812"/>
                  </a:lnTo>
                  <a:lnTo>
                    <a:pt x="259557" y="47625"/>
                  </a:lnTo>
                  <a:lnTo>
                    <a:pt x="309563" y="64294"/>
                  </a:lnTo>
                  <a:lnTo>
                    <a:pt x="359569" y="85725"/>
                  </a:lnTo>
                  <a:lnTo>
                    <a:pt x="414338" y="114300"/>
                  </a:lnTo>
                  <a:lnTo>
                    <a:pt x="452438" y="138112"/>
                  </a:lnTo>
                  <a:lnTo>
                    <a:pt x="478632" y="157162"/>
                  </a:lnTo>
                  <a:lnTo>
                    <a:pt x="502444" y="171450"/>
                  </a:lnTo>
                  <a:lnTo>
                    <a:pt x="519113" y="190500"/>
                  </a:lnTo>
                  <a:lnTo>
                    <a:pt x="526257" y="214312"/>
                  </a:lnTo>
                  <a:lnTo>
                    <a:pt x="523875" y="242887"/>
                  </a:lnTo>
                  <a:lnTo>
                    <a:pt x="509588" y="271462"/>
                  </a:lnTo>
                  <a:lnTo>
                    <a:pt x="492919" y="300037"/>
                  </a:lnTo>
                  <a:lnTo>
                    <a:pt x="473869" y="347662"/>
                  </a:lnTo>
                  <a:lnTo>
                    <a:pt x="459582" y="419100"/>
                  </a:lnTo>
                  <a:lnTo>
                    <a:pt x="452438" y="500062"/>
                  </a:lnTo>
                  <a:lnTo>
                    <a:pt x="442913" y="597694"/>
                  </a:lnTo>
                  <a:lnTo>
                    <a:pt x="431007" y="857250"/>
                  </a:lnTo>
                  <a:lnTo>
                    <a:pt x="428625" y="1176337"/>
                  </a:lnTo>
                  <a:lnTo>
                    <a:pt x="435769" y="1245394"/>
                  </a:lnTo>
                  <a:lnTo>
                    <a:pt x="452438" y="1312069"/>
                  </a:lnTo>
                  <a:lnTo>
                    <a:pt x="473869" y="1357312"/>
                  </a:lnTo>
                  <a:lnTo>
                    <a:pt x="492919" y="1383506"/>
                  </a:lnTo>
                  <a:lnTo>
                    <a:pt x="514350" y="1400175"/>
                  </a:lnTo>
                  <a:lnTo>
                    <a:pt x="554832" y="1414462"/>
                  </a:lnTo>
                  <a:lnTo>
                    <a:pt x="616744" y="1423987"/>
                  </a:lnTo>
                  <a:lnTo>
                    <a:pt x="890588" y="1428750"/>
                  </a:lnTo>
                  <a:lnTo>
                    <a:pt x="1295400" y="1414462"/>
                  </a:lnTo>
                  <a:lnTo>
                    <a:pt x="1678782" y="1395412"/>
                  </a:lnTo>
                  <a:lnTo>
                    <a:pt x="1807369" y="1383506"/>
                  </a:lnTo>
                  <a:lnTo>
                    <a:pt x="1847850" y="1369219"/>
                  </a:lnTo>
                  <a:lnTo>
                    <a:pt x="1883569" y="1347787"/>
                  </a:lnTo>
                  <a:lnTo>
                    <a:pt x="1935957" y="1307306"/>
                  </a:lnTo>
                  <a:lnTo>
                    <a:pt x="2202657" y="1285875"/>
                  </a:lnTo>
                  <a:lnTo>
                    <a:pt x="2247900" y="1354931"/>
                  </a:lnTo>
                  <a:lnTo>
                    <a:pt x="2283619" y="1407319"/>
                  </a:lnTo>
                  <a:lnTo>
                    <a:pt x="2300288" y="1450181"/>
                  </a:lnTo>
                  <a:lnTo>
                    <a:pt x="2302669" y="1495425"/>
                  </a:lnTo>
                  <a:lnTo>
                    <a:pt x="2290763" y="1519237"/>
                  </a:lnTo>
                  <a:lnTo>
                    <a:pt x="2259807" y="1535906"/>
                  </a:lnTo>
                  <a:lnTo>
                    <a:pt x="2207419" y="1554956"/>
                  </a:lnTo>
                  <a:lnTo>
                    <a:pt x="2059782" y="1576387"/>
                  </a:lnTo>
                  <a:lnTo>
                    <a:pt x="1752600" y="1609725"/>
                  </a:lnTo>
                  <a:lnTo>
                    <a:pt x="1495425" y="1626394"/>
                  </a:lnTo>
                  <a:lnTo>
                    <a:pt x="1073944" y="1631156"/>
                  </a:lnTo>
                  <a:lnTo>
                    <a:pt x="826294" y="1624012"/>
                  </a:lnTo>
                  <a:lnTo>
                    <a:pt x="702469" y="1614487"/>
                  </a:lnTo>
                  <a:lnTo>
                    <a:pt x="597694" y="1602581"/>
                  </a:lnTo>
                  <a:lnTo>
                    <a:pt x="526257" y="1590675"/>
                  </a:lnTo>
                  <a:lnTo>
                    <a:pt x="461963" y="1574006"/>
                  </a:lnTo>
                  <a:lnTo>
                    <a:pt x="392907" y="1547812"/>
                  </a:lnTo>
                  <a:lnTo>
                    <a:pt x="354807" y="1524000"/>
                  </a:lnTo>
                  <a:lnTo>
                    <a:pt x="326232" y="1500187"/>
                  </a:lnTo>
                  <a:lnTo>
                    <a:pt x="290513" y="1464469"/>
                  </a:lnTo>
                  <a:lnTo>
                    <a:pt x="257175" y="1426369"/>
                  </a:lnTo>
                  <a:lnTo>
                    <a:pt x="230982" y="1385887"/>
                  </a:lnTo>
                  <a:lnTo>
                    <a:pt x="209550" y="1338262"/>
                  </a:lnTo>
                  <a:lnTo>
                    <a:pt x="195263" y="1295400"/>
                  </a:lnTo>
                  <a:lnTo>
                    <a:pt x="185738" y="1252537"/>
                  </a:lnTo>
                  <a:lnTo>
                    <a:pt x="176213" y="1183481"/>
                  </a:lnTo>
                  <a:lnTo>
                    <a:pt x="176213" y="1109662"/>
                  </a:lnTo>
                  <a:lnTo>
                    <a:pt x="183357" y="1014412"/>
                  </a:lnTo>
                  <a:lnTo>
                    <a:pt x="197644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83E94D54-FFD0-408B-A88E-7BFD74DCCFC0}"/>
                </a:ext>
              </a:extLst>
            </p:cNvPr>
            <p:cNvSpPr/>
            <p:nvPr/>
          </p:nvSpPr>
          <p:spPr>
            <a:xfrm>
              <a:off x="6761163" y="2217738"/>
              <a:ext cx="304800" cy="533400"/>
            </a:xfrm>
            <a:custGeom>
              <a:avLst/>
              <a:gdLst>
                <a:gd name="connsiteX0" fmla="*/ 92869 w 304800"/>
                <a:gd name="connsiteY0" fmla="*/ 280987 h 533400"/>
                <a:gd name="connsiteX1" fmla="*/ 64294 w 304800"/>
                <a:gd name="connsiteY1" fmla="*/ 423862 h 533400"/>
                <a:gd name="connsiteX2" fmla="*/ 0 w 304800"/>
                <a:gd name="connsiteY2" fmla="*/ 528637 h 533400"/>
                <a:gd name="connsiteX3" fmla="*/ 304800 w 304800"/>
                <a:gd name="connsiteY3" fmla="*/ 533400 h 533400"/>
                <a:gd name="connsiteX4" fmla="*/ 290512 w 304800"/>
                <a:gd name="connsiteY4" fmla="*/ 459581 h 533400"/>
                <a:gd name="connsiteX5" fmla="*/ 278606 w 304800"/>
                <a:gd name="connsiteY5" fmla="*/ 421481 h 533400"/>
                <a:gd name="connsiteX6" fmla="*/ 261937 w 304800"/>
                <a:gd name="connsiteY6" fmla="*/ 300037 h 533400"/>
                <a:gd name="connsiteX7" fmla="*/ 228600 w 304800"/>
                <a:gd name="connsiteY7" fmla="*/ 76200 h 533400"/>
                <a:gd name="connsiteX8" fmla="*/ 221456 w 304800"/>
                <a:gd name="connsiteY8" fmla="*/ 26194 h 533400"/>
                <a:gd name="connsiteX9" fmla="*/ 214312 w 304800"/>
                <a:gd name="connsiteY9" fmla="*/ 9525 h 533400"/>
                <a:gd name="connsiteX10" fmla="*/ 202406 w 304800"/>
                <a:gd name="connsiteY10" fmla="*/ 0 h 533400"/>
                <a:gd name="connsiteX11" fmla="*/ 180975 w 304800"/>
                <a:gd name="connsiteY11" fmla="*/ 2381 h 533400"/>
                <a:gd name="connsiteX12" fmla="*/ 169069 w 304800"/>
                <a:gd name="connsiteY12" fmla="*/ 16669 h 533400"/>
                <a:gd name="connsiteX13" fmla="*/ 92869 w 304800"/>
                <a:gd name="connsiteY13" fmla="*/ 28098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4800" h="533400">
                  <a:moveTo>
                    <a:pt x="92869" y="280987"/>
                  </a:moveTo>
                  <a:lnTo>
                    <a:pt x="64294" y="423862"/>
                  </a:lnTo>
                  <a:lnTo>
                    <a:pt x="0" y="528637"/>
                  </a:lnTo>
                  <a:lnTo>
                    <a:pt x="304800" y="533400"/>
                  </a:lnTo>
                  <a:lnTo>
                    <a:pt x="290512" y="459581"/>
                  </a:lnTo>
                  <a:lnTo>
                    <a:pt x="278606" y="421481"/>
                  </a:lnTo>
                  <a:lnTo>
                    <a:pt x="261937" y="300037"/>
                  </a:lnTo>
                  <a:lnTo>
                    <a:pt x="228600" y="76200"/>
                  </a:lnTo>
                  <a:lnTo>
                    <a:pt x="221456" y="26194"/>
                  </a:lnTo>
                  <a:lnTo>
                    <a:pt x="214312" y="9525"/>
                  </a:lnTo>
                  <a:lnTo>
                    <a:pt x="202406" y="0"/>
                  </a:lnTo>
                  <a:lnTo>
                    <a:pt x="180975" y="2381"/>
                  </a:lnTo>
                  <a:lnTo>
                    <a:pt x="169069" y="16669"/>
                  </a:lnTo>
                  <a:lnTo>
                    <a:pt x="92869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5">
              <a:extLst>
                <a:ext uri="{FF2B5EF4-FFF2-40B4-BE49-F238E27FC236}">
                  <a16:creationId xmlns:a16="http://schemas.microsoft.com/office/drawing/2014/main" id="{1EC3E5B8-EA93-470C-8453-D8A0931F8FC5}"/>
                </a:ext>
              </a:extLst>
            </p:cNvPr>
            <p:cNvSpPr/>
            <p:nvPr/>
          </p:nvSpPr>
          <p:spPr>
            <a:xfrm rot="16200000">
              <a:off x="4051300" y="3311526"/>
              <a:ext cx="2162175" cy="1866900"/>
            </a:xfrm>
            <a:custGeom>
              <a:avLst/>
              <a:gdLst>
                <a:gd name="connsiteX0" fmla="*/ 681416 w 2161993"/>
                <a:gd name="connsiteY0" fmla="*/ 1743623 h 1866378"/>
                <a:gd name="connsiteX1" fmla="*/ 340708 w 2161993"/>
                <a:gd name="connsiteY1" fmla="*/ 1733602 h 1866378"/>
                <a:gd name="connsiteX2" fmla="*/ 227974 w 2161993"/>
                <a:gd name="connsiteY2" fmla="*/ 1731097 h 1866378"/>
                <a:gd name="connsiteX3" fmla="*/ 182880 w 2161993"/>
                <a:gd name="connsiteY3" fmla="*/ 1728592 h 1866378"/>
                <a:gd name="connsiteX4" fmla="*/ 137787 w 2161993"/>
                <a:gd name="connsiteY4" fmla="*/ 1716066 h 1866378"/>
                <a:gd name="connsiteX5" fmla="*/ 95198 w 2161993"/>
                <a:gd name="connsiteY5" fmla="*/ 1696024 h 1866378"/>
                <a:gd name="connsiteX6" fmla="*/ 60125 w 2161993"/>
                <a:gd name="connsiteY6" fmla="*/ 1670972 h 1866378"/>
                <a:gd name="connsiteX7" fmla="*/ 35073 w 2161993"/>
                <a:gd name="connsiteY7" fmla="*/ 1643415 h 1866378"/>
                <a:gd name="connsiteX8" fmla="*/ 17537 w 2161993"/>
                <a:gd name="connsiteY8" fmla="*/ 1613353 h 1866378"/>
                <a:gd name="connsiteX9" fmla="*/ 5011 w 2161993"/>
                <a:gd name="connsiteY9" fmla="*/ 1575775 h 1866378"/>
                <a:gd name="connsiteX10" fmla="*/ 0 w 2161993"/>
                <a:gd name="connsiteY10" fmla="*/ 1505629 h 1866378"/>
                <a:gd name="connsiteX11" fmla="*/ 318161 w 2161993"/>
                <a:gd name="connsiteY11" fmla="*/ 1483082 h 1866378"/>
                <a:gd name="connsiteX12" fmla="*/ 789140 w 2161993"/>
                <a:gd name="connsiteY12" fmla="*/ 1485587 h 1866378"/>
                <a:gd name="connsiteX13" fmla="*/ 989557 w 2161993"/>
                <a:gd name="connsiteY13" fmla="*/ 1485587 h 1866378"/>
                <a:gd name="connsiteX14" fmla="*/ 1385379 w 2161993"/>
                <a:gd name="connsiteY14" fmla="*/ 1485587 h 1866378"/>
                <a:gd name="connsiteX15" fmla="*/ 1543207 w 2161993"/>
                <a:gd name="connsiteY15" fmla="*/ 1485587 h 1866378"/>
                <a:gd name="connsiteX16" fmla="*/ 1883915 w 2161993"/>
                <a:gd name="connsiteY16" fmla="*/ 1483082 h 1866378"/>
                <a:gd name="connsiteX17" fmla="*/ 1913977 w 2161993"/>
                <a:gd name="connsiteY17" fmla="*/ 1480577 h 1866378"/>
                <a:gd name="connsiteX18" fmla="*/ 1926503 w 2161993"/>
                <a:gd name="connsiteY18" fmla="*/ 1478072 h 1866378"/>
                <a:gd name="connsiteX19" fmla="*/ 1936524 w 2161993"/>
                <a:gd name="connsiteY19" fmla="*/ 1468051 h 1866378"/>
                <a:gd name="connsiteX20" fmla="*/ 1944040 w 2161993"/>
                <a:gd name="connsiteY20" fmla="*/ 1442999 h 1866378"/>
                <a:gd name="connsiteX21" fmla="*/ 1939029 w 2161993"/>
                <a:gd name="connsiteY21" fmla="*/ 1397905 h 1866378"/>
                <a:gd name="connsiteX22" fmla="*/ 1901451 w 2161993"/>
                <a:gd name="connsiteY22" fmla="*/ 851770 h 1866378"/>
                <a:gd name="connsiteX23" fmla="*/ 1881410 w 2161993"/>
                <a:gd name="connsiteY23" fmla="*/ 541125 h 1866378"/>
                <a:gd name="connsiteX24" fmla="*/ 1841326 w 2161993"/>
                <a:gd name="connsiteY24" fmla="*/ 0 h 1866378"/>
                <a:gd name="connsiteX25" fmla="*/ 1986628 w 2161993"/>
                <a:gd name="connsiteY25" fmla="*/ 0 h 1866378"/>
                <a:gd name="connsiteX26" fmla="*/ 2006670 w 2161993"/>
                <a:gd name="connsiteY26" fmla="*/ 77662 h 1866378"/>
                <a:gd name="connsiteX27" fmla="*/ 2021701 w 2161993"/>
                <a:gd name="connsiteY27" fmla="*/ 258036 h 1866378"/>
                <a:gd name="connsiteX28" fmla="*/ 2044248 w 2161993"/>
                <a:gd name="connsiteY28" fmla="*/ 618786 h 1866378"/>
                <a:gd name="connsiteX29" fmla="*/ 2076816 w 2161993"/>
                <a:gd name="connsiteY29" fmla="*/ 1039661 h 1866378"/>
                <a:gd name="connsiteX30" fmla="*/ 2094352 w 2161993"/>
                <a:gd name="connsiteY30" fmla="*/ 1250098 h 1866378"/>
                <a:gd name="connsiteX31" fmla="*/ 2099363 w 2161993"/>
                <a:gd name="connsiteY31" fmla="*/ 1295192 h 1866378"/>
                <a:gd name="connsiteX32" fmla="*/ 2109383 w 2161993"/>
                <a:gd name="connsiteY32" fmla="*/ 1340285 h 1866378"/>
                <a:gd name="connsiteX33" fmla="*/ 2134435 w 2161993"/>
                <a:gd name="connsiteY33" fmla="*/ 1425462 h 1866378"/>
                <a:gd name="connsiteX34" fmla="*/ 2154477 w 2161993"/>
                <a:gd name="connsiteY34" fmla="*/ 1465545 h 1866378"/>
                <a:gd name="connsiteX35" fmla="*/ 2161993 w 2161993"/>
                <a:gd name="connsiteY35" fmla="*/ 1483082 h 1866378"/>
                <a:gd name="connsiteX36" fmla="*/ 2151972 w 2161993"/>
                <a:gd name="connsiteY36" fmla="*/ 1535691 h 1866378"/>
                <a:gd name="connsiteX37" fmla="*/ 2134435 w 2161993"/>
                <a:gd name="connsiteY37" fmla="*/ 1588301 h 1866378"/>
                <a:gd name="connsiteX38" fmla="*/ 2101868 w 2161993"/>
                <a:gd name="connsiteY38" fmla="*/ 1658446 h 1866378"/>
                <a:gd name="connsiteX39" fmla="*/ 2051764 w 2161993"/>
                <a:gd name="connsiteY39" fmla="*/ 1726087 h 1866378"/>
                <a:gd name="connsiteX40" fmla="*/ 2001660 w 2161993"/>
                <a:gd name="connsiteY40" fmla="*/ 1783707 h 1866378"/>
                <a:gd name="connsiteX41" fmla="*/ 1954061 w 2161993"/>
                <a:gd name="connsiteY41" fmla="*/ 1826295 h 1866378"/>
                <a:gd name="connsiteX42" fmla="*/ 1911472 w 2161993"/>
                <a:gd name="connsiteY42" fmla="*/ 1856358 h 1866378"/>
                <a:gd name="connsiteX43" fmla="*/ 1888925 w 2161993"/>
                <a:gd name="connsiteY43" fmla="*/ 1866378 h 1866378"/>
                <a:gd name="connsiteX44" fmla="*/ 1868884 w 2161993"/>
                <a:gd name="connsiteY44" fmla="*/ 1866378 h 1866378"/>
                <a:gd name="connsiteX45" fmla="*/ 1843832 w 2161993"/>
                <a:gd name="connsiteY45" fmla="*/ 1861368 h 1866378"/>
                <a:gd name="connsiteX46" fmla="*/ 1813769 w 2161993"/>
                <a:gd name="connsiteY46" fmla="*/ 1846337 h 1866378"/>
                <a:gd name="connsiteX47" fmla="*/ 1786212 w 2161993"/>
                <a:gd name="connsiteY47" fmla="*/ 1831305 h 1866378"/>
                <a:gd name="connsiteX48" fmla="*/ 1723582 w 2161993"/>
                <a:gd name="connsiteY48" fmla="*/ 1783707 h 1866378"/>
                <a:gd name="connsiteX49" fmla="*/ 1706045 w 2161993"/>
                <a:gd name="connsiteY49" fmla="*/ 1773686 h 1866378"/>
                <a:gd name="connsiteX50" fmla="*/ 1292686 w 2161993"/>
                <a:gd name="connsiteY50" fmla="*/ 1758655 h 1866378"/>
                <a:gd name="connsiteX51" fmla="*/ 681416 w 2161993"/>
                <a:gd name="connsiteY51" fmla="*/ 1743623 h 186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1993" h="1866378">
                  <a:moveTo>
                    <a:pt x="681416" y="1743623"/>
                  </a:moveTo>
                  <a:lnTo>
                    <a:pt x="340708" y="1733602"/>
                  </a:lnTo>
                  <a:lnTo>
                    <a:pt x="227974" y="1731097"/>
                  </a:lnTo>
                  <a:lnTo>
                    <a:pt x="182880" y="1728592"/>
                  </a:lnTo>
                  <a:lnTo>
                    <a:pt x="137787" y="1716066"/>
                  </a:lnTo>
                  <a:lnTo>
                    <a:pt x="95198" y="1696024"/>
                  </a:lnTo>
                  <a:lnTo>
                    <a:pt x="60125" y="1670972"/>
                  </a:lnTo>
                  <a:lnTo>
                    <a:pt x="35073" y="1643415"/>
                  </a:lnTo>
                  <a:lnTo>
                    <a:pt x="17537" y="1613353"/>
                  </a:lnTo>
                  <a:lnTo>
                    <a:pt x="5011" y="1575775"/>
                  </a:lnTo>
                  <a:lnTo>
                    <a:pt x="0" y="1505629"/>
                  </a:lnTo>
                  <a:lnTo>
                    <a:pt x="318161" y="1483082"/>
                  </a:lnTo>
                  <a:lnTo>
                    <a:pt x="789140" y="1485587"/>
                  </a:lnTo>
                  <a:lnTo>
                    <a:pt x="989557" y="1485587"/>
                  </a:lnTo>
                  <a:lnTo>
                    <a:pt x="1385379" y="1485587"/>
                  </a:lnTo>
                  <a:lnTo>
                    <a:pt x="1543207" y="1485587"/>
                  </a:lnTo>
                  <a:lnTo>
                    <a:pt x="1883915" y="1483082"/>
                  </a:lnTo>
                  <a:lnTo>
                    <a:pt x="1913977" y="1480577"/>
                  </a:lnTo>
                  <a:lnTo>
                    <a:pt x="1926503" y="1478072"/>
                  </a:lnTo>
                  <a:lnTo>
                    <a:pt x="1936524" y="1468051"/>
                  </a:lnTo>
                  <a:lnTo>
                    <a:pt x="1944040" y="1442999"/>
                  </a:lnTo>
                  <a:lnTo>
                    <a:pt x="1939029" y="1397905"/>
                  </a:lnTo>
                  <a:lnTo>
                    <a:pt x="1901451" y="851770"/>
                  </a:lnTo>
                  <a:lnTo>
                    <a:pt x="1881410" y="541125"/>
                  </a:lnTo>
                  <a:lnTo>
                    <a:pt x="1841326" y="0"/>
                  </a:lnTo>
                  <a:lnTo>
                    <a:pt x="1986628" y="0"/>
                  </a:lnTo>
                  <a:lnTo>
                    <a:pt x="2006670" y="77662"/>
                  </a:lnTo>
                  <a:lnTo>
                    <a:pt x="2021701" y="258036"/>
                  </a:lnTo>
                  <a:lnTo>
                    <a:pt x="2044248" y="618786"/>
                  </a:lnTo>
                  <a:lnTo>
                    <a:pt x="2076816" y="1039661"/>
                  </a:lnTo>
                  <a:lnTo>
                    <a:pt x="2094352" y="1250098"/>
                  </a:lnTo>
                  <a:lnTo>
                    <a:pt x="2099363" y="1295192"/>
                  </a:lnTo>
                  <a:lnTo>
                    <a:pt x="2109383" y="1340285"/>
                  </a:lnTo>
                  <a:lnTo>
                    <a:pt x="2134435" y="1425462"/>
                  </a:lnTo>
                  <a:lnTo>
                    <a:pt x="2154477" y="1465545"/>
                  </a:lnTo>
                  <a:lnTo>
                    <a:pt x="2161993" y="1483082"/>
                  </a:lnTo>
                  <a:lnTo>
                    <a:pt x="2151972" y="1535691"/>
                  </a:lnTo>
                  <a:lnTo>
                    <a:pt x="2134435" y="1588301"/>
                  </a:lnTo>
                  <a:lnTo>
                    <a:pt x="2101868" y="1658446"/>
                  </a:lnTo>
                  <a:lnTo>
                    <a:pt x="2051764" y="1726087"/>
                  </a:lnTo>
                  <a:lnTo>
                    <a:pt x="2001660" y="1783707"/>
                  </a:lnTo>
                  <a:lnTo>
                    <a:pt x="1954061" y="1826295"/>
                  </a:lnTo>
                  <a:lnTo>
                    <a:pt x="1911472" y="1856358"/>
                  </a:lnTo>
                  <a:lnTo>
                    <a:pt x="1888925" y="1866378"/>
                  </a:lnTo>
                  <a:lnTo>
                    <a:pt x="1868884" y="1866378"/>
                  </a:lnTo>
                  <a:lnTo>
                    <a:pt x="1843832" y="1861368"/>
                  </a:lnTo>
                  <a:lnTo>
                    <a:pt x="1813769" y="1846337"/>
                  </a:lnTo>
                  <a:lnTo>
                    <a:pt x="1786212" y="1831305"/>
                  </a:lnTo>
                  <a:lnTo>
                    <a:pt x="1723582" y="1783707"/>
                  </a:lnTo>
                  <a:lnTo>
                    <a:pt x="1706045" y="1773686"/>
                  </a:lnTo>
                  <a:lnTo>
                    <a:pt x="1292686" y="1758655"/>
                  </a:lnTo>
                  <a:lnTo>
                    <a:pt x="681416" y="174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1E531461-740B-409A-A799-CBC0A22C0B12}"/>
                </a:ext>
              </a:extLst>
            </p:cNvPr>
            <p:cNvSpPr/>
            <p:nvPr/>
          </p:nvSpPr>
          <p:spPr>
            <a:xfrm>
              <a:off x="4195763" y="3741738"/>
              <a:ext cx="1571625" cy="277812"/>
            </a:xfrm>
            <a:custGeom>
              <a:avLst/>
              <a:gdLst>
                <a:gd name="connsiteX0" fmla="*/ 552450 w 1571625"/>
                <a:gd name="connsiteY0" fmla="*/ 245269 h 278606"/>
                <a:gd name="connsiteX1" fmla="*/ 11906 w 1571625"/>
                <a:gd name="connsiteY1" fmla="*/ 278606 h 278606"/>
                <a:gd name="connsiteX2" fmla="*/ 0 w 1571625"/>
                <a:gd name="connsiteY2" fmla="*/ 111919 h 278606"/>
                <a:gd name="connsiteX3" fmla="*/ 309562 w 1571625"/>
                <a:gd name="connsiteY3" fmla="*/ 95250 h 278606"/>
                <a:gd name="connsiteX4" fmla="*/ 714375 w 1571625"/>
                <a:gd name="connsiteY4" fmla="*/ 71437 h 278606"/>
                <a:gd name="connsiteX5" fmla="*/ 1147762 w 1571625"/>
                <a:gd name="connsiteY5" fmla="*/ 47625 h 278606"/>
                <a:gd name="connsiteX6" fmla="*/ 1181100 w 1571625"/>
                <a:gd name="connsiteY6" fmla="*/ 42862 h 278606"/>
                <a:gd name="connsiteX7" fmla="*/ 1214437 w 1571625"/>
                <a:gd name="connsiteY7" fmla="*/ 33337 h 278606"/>
                <a:gd name="connsiteX8" fmla="*/ 1285875 w 1571625"/>
                <a:gd name="connsiteY8" fmla="*/ 2381 h 278606"/>
                <a:gd name="connsiteX9" fmla="*/ 1304925 w 1571625"/>
                <a:gd name="connsiteY9" fmla="*/ 0 h 278606"/>
                <a:gd name="connsiteX10" fmla="*/ 1371600 w 1571625"/>
                <a:gd name="connsiteY10" fmla="*/ 16669 h 278606"/>
                <a:gd name="connsiteX11" fmla="*/ 1566862 w 1571625"/>
                <a:gd name="connsiteY11" fmla="*/ 95250 h 278606"/>
                <a:gd name="connsiteX12" fmla="*/ 1571625 w 1571625"/>
                <a:gd name="connsiteY12" fmla="*/ 200025 h 278606"/>
                <a:gd name="connsiteX13" fmla="*/ 1088231 w 1571625"/>
                <a:gd name="connsiteY13" fmla="*/ 216694 h 278606"/>
                <a:gd name="connsiteX14" fmla="*/ 552450 w 1571625"/>
                <a:gd name="connsiteY14" fmla="*/ 24526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1625" h="278606">
                  <a:moveTo>
                    <a:pt x="552450" y="245269"/>
                  </a:moveTo>
                  <a:lnTo>
                    <a:pt x="11906" y="278606"/>
                  </a:lnTo>
                  <a:lnTo>
                    <a:pt x="0" y="111919"/>
                  </a:lnTo>
                  <a:lnTo>
                    <a:pt x="309562" y="95250"/>
                  </a:lnTo>
                  <a:lnTo>
                    <a:pt x="714375" y="71437"/>
                  </a:lnTo>
                  <a:lnTo>
                    <a:pt x="1147762" y="47625"/>
                  </a:lnTo>
                  <a:lnTo>
                    <a:pt x="1181100" y="42862"/>
                  </a:lnTo>
                  <a:lnTo>
                    <a:pt x="1214437" y="33337"/>
                  </a:lnTo>
                  <a:lnTo>
                    <a:pt x="1285875" y="2381"/>
                  </a:lnTo>
                  <a:lnTo>
                    <a:pt x="1304925" y="0"/>
                  </a:lnTo>
                  <a:lnTo>
                    <a:pt x="1371600" y="16669"/>
                  </a:lnTo>
                  <a:lnTo>
                    <a:pt x="1566862" y="95250"/>
                  </a:lnTo>
                  <a:lnTo>
                    <a:pt x="1571625" y="200025"/>
                  </a:lnTo>
                  <a:lnTo>
                    <a:pt x="1088231" y="216694"/>
                  </a:lnTo>
                  <a:lnTo>
                    <a:pt x="5524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6CE0AC77-79A7-44C8-867C-A06C3804B3BE}"/>
                </a:ext>
              </a:extLst>
            </p:cNvPr>
            <p:cNvSpPr/>
            <p:nvPr/>
          </p:nvSpPr>
          <p:spPr>
            <a:xfrm>
              <a:off x="4198938" y="4322763"/>
              <a:ext cx="1558925" cy="279400"/>
            </a:xfrm>
            <a:custGeom>
              <a:avLst/>
              <a:gdLst>
                <a:gd name="connsiteX0" fmla="*/ 583406 w 1559719"/>
                <a:gd name="connsiteY0" fmla="*/ 242887 h 280987"/>
                <a:gd name="connsiteX1" fmla="*/ 7144 w 1559719"/>
                <a:gd name="connsiteY1" fmla="*/ 280987 h 280987"/>
                <a:gd name="connsiteX2" fmla="*/ 0 w 1559719"/>
                <a:gd name="connsiteY2" fmla="*/ 114300 h 280987"/>
                <a:gd name="connsiteX3" fmla="*/ 371475 w 1559719"/>
                <a:gd name="connsiteY3" fmla="*/ 92869 h 280987"/>
                <a:gd name="connsiteX4" fmla="*/ 921544 w 1559719"/>
                <a:gd name="connsiteY4" fmla="*/ 59531 h 280987"/>
                <a:gd name="connsiteX5" fmla="*/ 1150144 w 1559719"/>
                <a:gd name="connsiteY5" fmla="*/ 47625 h 280987"/>
                <a:gd name="connsiteX6" fmla="*/ 1169194 w 1559719"/>
                <a:gd name="connsiteY6" fmla="*/ 42862 h 280987"/>
                <a:gd name="connsiteX7" fmla="*/ 1276350 w 1559719"/>
                <a:gd name="connsiteY7" fmla="*/ 0 h 280987"/>
                <a:gd name="connsiteX8" fmla="*/ 1297781 w 1559719"/>
                <a:gd name="connsiteY8" fmla="*/ 0 h 280987"/>
                <a:gd name="connsiteX9" fmla="*/ 1559719 w 1559719"/>
                <a:gd name="connsiteY9" fmla="*/ 57150 h 280987"/>
                <a:gd name="connsiteX10" fmla="*/ 1550194 w 1559719"/>
                <a:gd name="connsiteY10" fmla="*/ 202406 h 280987"/>
                <a:gd name="connsiteX11" fmla="*/ 1176337 w 1559719"/>
                <a:gd name="connsiteY11" fmla="*/ 216694 h 280987"/>
                <a:gd name="connsiteX12" fmla="*/ 583406 w 1559719"/>
                <a:gd name="connsiteY12" fmla="*/ 2428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9719" h="280987">
                  <a:moveTo>
                    <a:pt x="583406" y="242887"/>
                  </a:moveTo>
                  <a:lnTo>
                    <a:pt x="7144" y="280987"/>
                  </a:lnTo>
                  <a:lnTo>
                    <a:pt x="0" y="114300"/>
                  </a:lnTo>
                  <a:lnTo>
                    <a:pt x="371475" y="92869"/>
                  </a:lnTo>
                  <a:lnTo>
                    <a:pt x="921544" y="59531"/>
                  </a:lnTo>
                  <a:lnTo>
                    <a:pt x="1150144" y="47625"/>
                  </a:lnTo>
                  <a:lnTo>
                    <a:pt x="1169194" y="42862"/>
                  </a:lnTo>
                  <a:lnTo>
                    <a:pt x="1276350" y="0"/>
                  </a:lnTo>
                  <a:lnTo>
                    <a:pt x="1297781" y="0"/>
                  </a:lnTo>
                  <a:lnTo>
                    <a:pt x="1559719" y="57150"/>
                  </a:lnTo>
                  <a:lnTo>
                    <a:pt x="1550194" y="202406"/>
                  </a:lnTo>
                  <a:lnTo>
                    <a:pt x="1176337" y="216694"/>
                  </a:lnTo>
                  <a:lnTo>
                    <a:pt x="583406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7">
              <a:extLst>
                <a:ext uri="{FF2B5EF4-FFF2-40B4-BE49-F238E27FC236}">
                  <a16:creationId xmlns:a16="http://schemas.microsoft.com/office/drawing/2014/main" id="{D354890C-58BA-4C45-B20B-5AA5EC76E458}"/>
                </a:ext>
              </a:extLst>
            </p:cNvPr>
            <p:cNvSpPr/>
            <p:nvPr/>
          </p:nvSpPr>
          <p:spPr>
            <a:xfrm>
              <a:off x="4198938" y="4948238"/>
              <a:ext cx="1539875" cy="376237"/>
            </a:xfrm>
            <a:custGeom>
              <a:avLst/>
              <a:gdLst>
                <a:gd name="connsiteX0" fmla="*/ 473869 w 1540669"/>
                <a:gd name="connsiteY0" fmla="*/ 252412 h 376237"/>
                <a:gd name="connsiteX1" fmla="*/ 7144 w 1540669"/>
                <a:gd name="connsiteY1" fmla="*/ 269081 h 376237"/>
                <a:gd name="connsiteX2" fmla="*/ 0 w 1540669"/>
                <a:gd name="connsiteY2" fmla="*/ 114300 h 376237"/>
                <a:gd name="connsiteX3" fmla="*/ 254794 w 1540669"/>
                <a:gd name="connsiteY3" fmla="*/ 97631 h 376237"/>
                <a:gd name="connsiteX4" fmla="*/ 621506 w 1540669"/>
                <a:gd name="connsiteY4" fmla="*/ 73818 h 376237"/>
                <a:gd name="connsiteX5" fmla="*/ 1062037 w 1540669"/>
                <a:gd name="connsiteY5" fmla="*/ 42862 h 376237"/>
                <a:gd name="connsiteX6" fmla="*/ 1154906 w 1540669"/>
                <a:gd name="connsiteY6" fmla="*/ 21431 h 376237"/>
                <a:gd name="connsiteX7" fmla="*/ 1235869 w 1540669"/>
                <a:gd name="connsiteY7" fmla="*/ 0 h 376237"/>
                <a:gd name="connsiteX8" fmla="*/ 1254919 w 1540669"/>
                <a:gd name="connsiteY8" fmla="*/ 0 h 376237"/>
                <a:gd name="connsiteX9" fmla="*/ 1516856 w 1540669"/>
                <a:gd name="connsiteY9" fmla="*/ 73818 h 376237"/>
                <a:gd name="connsiteX10" fmla="*/ 1540669 w 1540669"/>
                <a:gd name="connsiteY10" fmla="*/ 366712 h 376237"/>
                <a:gd name="connsiteX11" fmla="*/ 1502569 w 1540669"/>
                <a:gd name="connsiteY11" fmla="*/ 376237 h 376237"/>
                <a:gd name="connsiteX12" fmla="*/ 1469231 w 1540669"/>
                <a:gd name="connsiteY12" fmla="*/ 333375 h 376237"/>
                <a:gd name="connsiteX13" fmla="*/ 1438275 w 1540669"/>
                <a:gd name="connsiteY13" fmla="*/ 300037 h 376237"/>
                <a:gd name="connsiteX14" fmla="*/ 1407319 w 1540669"/>
                <a:gd name="connsiteY14" fmla="*/ 278606 h 376237"/>
                <a:gd name="connsiteX15" fmla="*/ 1369219 w 1540669"/>
                <a:gd name="connsiteY15" fmla="*/ 257175 h 376237"/>
                <a:gd name="connsiteX16" fmla="*/ 1331119 w 1540669"/>
                <a:gd name="connsiteY16" fmla="*/ 242887 h 376237"/>
                <a:gd name="connsiteX17" fmla="*/ 1293019 w 1540669"/>
                <a:gd name="connsiteY17" fmla="*/ 230981 h 376237"/>
                <a:gd name="connsiteX18" fmla="*/ 1254919 w 1540669"/>
                <a:gd name="connsiteY18" fmla="*/ 226218 h 376237"/>
                <a:gd name="connsiteX19" fmla="*/ 1054894 w 1540669"/>
                <a:gd name="connsiteY19" fmla="*/ 230981 h 376237"/>
                <a:gd name="connsiteX20" fmla="*/ 473869 w 1540669"/>
                <a:gd name="connsiteY20" fmla="*/ 2524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0669" h="376237">
                  <a:moveTo>
                    <a:pt x="473869" y="252412"/>
                  </a:moveTo>
                  <a:lnTo>
                    <a:pt x="7144" y="269081"/>
                  </a:lnTo>
                  <a:lnTo>
                    <a:pt x="0" y="114300"/>
                  </a:lnTo>
                  <a:lnTo>
                    <a:pt x="254794" y="97631"/>
                  </a:lnTo>
                  <a:lnTo>
                    <a:pt x="621506" y="73818"/>
                  </a:lnTo>
                  <a:lnTo>
                    <a:pt x="1062037" y="42862"/>
                  </a:lnTo>
                  <a:lnTo>
                    <a:pt x="1154906" y="21431"/>
                  </a:lnTo>
                  <a:lnTo>
                    <a:pt x="1235869" y="0"/>
                  </a:lnTo>
                  <a:lnTo>
                    <a:pt x="1254919" y="0"/>
                  </a:lnTo>
                  <a:lnTo>
                    <a:pt x="1516856" y="73818"/>
                  </a:lnTo>
                  <a:lnTo>
                    <a:pt x="1540669" y="366712"/>
                  </a:lnTo>
                  <a:lnTo>
                    <a:pt x="1502569" y="376237"/>
                  </a:lnTo>
                  <a:lnTo>
                    <a:pt x="1469231" y="333375"/>
                  </a:lnTo>
                  <a:lnTo>
                    <a:pt x="1438275" y="300037"/>
                  </a:lnTo>
                  <a:lnTo>
                    <a:pt x="1407319" y="278606"/>
                  </a:lnTo>
                  <a:lnTo>
                    <a:pt x="1369219" y="257175"/>
                  </a:lnTo>
                  <a:lnTo>
                    <a:pt x="1331119" y="242887"/>
                  </a:lnTo>
                  <a:lnTo>
                    <a:pt x="1293019" y="230981"/>
                  </a:lnTo>
                  <a:lnTo>
                    <a:pt x="1254919" y="226218"/>
                  </a:lnTo>
                  <a:lnTo>
                    <a:pt x="1054894" y="230981"/>
                  </a:lnTo>
                  <a:lnTo>
                    <a:pt x="473869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13A1A697-299D-4B96-AF17-9C897984A928}"/>
                </a:ext>
              </a:extLst>
            </p:cNvPr>
            <p:cNvSpPr/>
            <p:nvPr/>
          </p:nvSpPr>
          <p:spPr>
            <a:xfrm>
              <a:off x="3314700" y="5267325"/>
              <a:ext cx="1400175" cy="885825"/>
            </a:xfrm>
            <a:custGeom>
              <a:avLst/>
              <a:gdLst>
                <a:gd name="connsiteX0" fmla="*/ 585788 w 1400175"/>
                <a:gd name="connsiteY0" fmla="*/ 688181 h 885825"/>
                <a:gd name="connsiteX1" fmla="*/ 457200 w 1400175"/>
                <a:gd name="connsiteY1" fmla="*/ 740569 h 885825"/>
                <a:gd name="connsiteX2" fmla="*/ 257175 w 1400175"/>
                <a:gd name="connsiteY2" fmla="*/ 812006 h 885825"/>
                <a:gd name="connsiteX3" fmla="*/ 80963 w 1400175"/>
                <a:gd name="connsiteY3" fmla="*/ 876300 h 885825"/>
                <a:gd name="connsiteX4" fmla="*/ 35719 w 1400175"/>
                <a:gd name="connsiteY4" fmla="*/ 885825 h 885825"/>
                <a:gd name="connsiteX5" fmla="*/ 14288 w 1400175"/>
                <a:gd name="connsiteY5" fmla="*/ 885825 h 885825"/>
                <a:gd name="connsiteX6" fmla="*/ 2381 w 1400175"/>
                <a:gd name="connsiteY6" fmla="*/ 878681 h 885825"/>
                <a:gd name="connsiteX7" fmla="*/ 0 w 1400175"/>
                <a:gd name="connsiteY7" fmla="*/ 864394 h 885825"/>
                <a:gd name="connsiteX8" fmla="*/ 19050 w 1400175"/>
                <a:gd name="connsiteY8" fmla="*/ 835819 h 885825"/>
                <a:gd name="connsiteX9" fmla="*/ 47625 w 1400175"/>
                <a:gd name="connsiteY9" fmla="*/ 814388 h 885825"/>
                <a:gd name="connsiteX10" fmla="*/ 159544 w 1400175"/>
                <a:gd name="connsiteY10" fmla="*/ 771525 h 885825"/>
                <a:gd name="connsiteX11" fmla="*/ 264319 w 1400175"/>
                <a:gd name="connsiteY11" fmla="*/ 721519 h 885825"/>
                <a:gd name="connsiteX12" fmla="*/ 397669 w 1400175"/>
                <a:gd name="connsiteY12" fmla="*/ 642938 h 885825"/>
                <a:gd name="connsiteX13" fmla="*/ 550069 w 1400175"/>
                <a:gd name="connsiteY13" fmla="*/ 547688 h 885825"/>
                <a:gd name="connsiteX14" fmla="*/ 688181 w 1400175"/>
                <a:gd name="connsiteY14" fmla="*/ 447675 h 885825"/>
                <a:gd name="connsiteX15" fmla="*/ 816769 w 1400175"/>
                <a:gd name="connsiteY15" fmla="*/ 352425 h 885825"/>
                <a:gd name="connsiteX16" fmla="*/ 897731 w 1400175"/>
                <a:gd name="connsiteY16" fmla="*/ 288131 h 885825"/>
                <a:gd name="connsiteX17" fmla="*/ 983456 w 1400175"/>
                <a:gd name="connsiteY17" fmla="*/ 216694 h 885825"/>
                <a:gd name="connsiteX18" fmla="*/ 1007269 w 1400175"/>
                <a:gd name="connsiteY18" fmla="*/ 188119 h 885825"/>
                <a:gd name="connsiteX19" fmla="*/ 1014413 w 1400175"/>
                <a:gd name="connsiteY19" fmla="*/ 166688 h 885825"/>
                <a:gd name="connsiteX20" fmla="*/ 1016794 w 1400175"/>
                <a:gd name="connsiteY20" fmla="*/ 140494 h 885825"/>
                <a:gd name="connsiteX21" fmla="*/ 1009650 w 1400175"/>
                <a:gd name="connsiteY21" fmla="*/ 111919 h 885825"/>
                <a:gd name="connsiteX22" fmla="*/ 988219 w 1400175"/>
                <a:gd name="connsiteY22" fmla="*/ 76200 h 885825"/>
                <a:gd name="connsiteX23" fmla="*/ 973931 w 1400175"/>
                <a:gd name="connsiteY23" fmla="*/ 47625 h 885825"/>
                <a:gd name="connsiteX24" fmla="*/ 966788 w 1400175"/>
                <a:gd name="connsiteY24" fmla="*/ 26194 h 885825"/>
                <a:gd name="connsiteX25" fmla="*/ 969169 w 1400175"/>
                <a:gd name="connsiteY25" fmla="*/ 9525 h 885825"/>
                <a:gd name="connsiteX26" fmla="*/ 978694 w 1400175"/>
                <a:gd name="connsiteY26" fmla="*/ 0 h 885825"/>
                <a:gd name="connsiteX27" fmla="*/ 1002506 w 1400175"/>
                <a:gd name="connsiteY27" fmla="*/ 2381 h 885825"/>
                <a:gd name="connsiteX28" fmla="*/ 1064419 w 1400175"/>
                <a:gd name="connsiteY28" fmla="*/ 26194 h 885825"/>
                <a:gd name="connsiteX29" fmla="*/ 1140619 w 1400175"/>
                <a:gd name="connsiteY29" fmla="*/ 61913 h 885825"/>
                <a:gd name="connsiteX30" fmla="*/ 1219200 w 1400175"/>
                <a:gd name="connsiteY30" fmla="*/ 104775 h 885825"/>
                <a:gd name="connsiteX31" fmla="*/ 1273969 w 1400175"/>
                <a:gd name="connsiteY31" fmla="*/ 142875 h 885825"/>
                <a:gd name="connsiteX32" fmla="*/ 1340644 w 1400175"/>
                <a:gd name="connsiteY32" fmla="*/ 202406 h 885825"/>
                <a:gd name="connsiteX33" fmla="*/ 1376363 w 1400175"/>
                <a:gd name="connsiteY33" fmla="*/ 245269 h 885825"/>
                <a:gd name="connsiteX34" fmla="*/ 1393031 w 1400175"/>
                <a:gd name="connsiteY34" fmla="*/ 273844 h 885825"/>
                <a:gd name="connsiteX35" fmla="*/ 1400175 w 1400175"/>
                <a:gd name="connsiteY35" fmla="*/ 297656 h 885825"/>
                <a:gd name="connsiteX36" fmla="*/ 1397794 w 1400175"/>
                <a:gd name="connsiteY36" fmla="*/ 326231 h 885825"/>
                <a:gd name="connsiteX37" fmla="*/ 1381125 w 1400175"/>
                <a:gd name="connsiteY37" fmla="*/ 342900 h 885825"/>
                <a:gd name="connsiteX38" fmla="*/ 1350169 w 1400175"/>
                <a:gd name="connsiteY38" fmla="*/ 354806 h 885825"/>
                <a:gd name="connsiteX39" fmla="*/ 1271588 w 1400175"/>
                <a:gd name="connsiteY39" fmla="*/ 369094 h 885825"/>
                <a:gd name="connsiteX40" fmla="*/ 1252538 w 1400175"/>
                <a:gd name="connsiteY40" fmla="*/ 371475 h 885825"/>
                <a:gd name="connsiteX41" fmla="*/ 990600 w 1400175"/>
                <a:gd name="connsiteY41" fmla="*/ 514350 h 885825"/>
                <a:gd name="connsiteX42" fmla="*/ 585788 w 1400175"/>
                <a:gd name="connsiteY42" fmla="*/ 68818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0175" h="885825">
                  <a:moveTo>
                    <a:pt x="585788" y="688181"/>
                  </a:moveTo>
                  <a:lnTo>
                    <a:pt x="457200" y="740569"/>
                  </a:lnTo>
                  <a:lnTo>
                    <a:pt x="257175" y="812006"/>
                  </a:lnTo>
                  <a:lnTo>
                    <a:pt x="80963" y="876300"/>
                  </a:lnTo>
                  <a:lnTo>
                    <a:pt x="35719" y="885825"/>
                  </a:lnTo>
                  <a:lnTo>
                    <a:pt x="14288" y="885825"/>
                  </a:lnTo>
                  <a:lnTo>
                    <a:pt x="2381" y="878681"/>
                  </a:lnTo>
                  <a:lnTo>
                    <a:pt x="0" y="864394"/>
                  </a:lnTo>
                  <a:lnTo>
                    <a:pt x="19050" y="835819"/>
                  </a:lnTo>
                  <a:lnTo>
                    <a:pt x="47625" y="814388"/>
                  </a:lnTo>
                  <a:lnTo>
                    <a:pt x="159544" y="771525"/>
                  </a:lnTo>
                  <a:lnTo>
                    <a:pt x="264319" y="721519"/>
                  </a:lnTo>
                  <a:lnTo>
                    <a:pt x="397669" y="642938"/>
                  </a:lnTo>
                  <a:lnTo>
                    <a:pt x="550069" y="547688"/>
                  </a:lnTo>
                  <a:lnTo>
                    <a:pt x="688181" y="447675"/>
                  </a:lnTo>
                  <a:lnTo>
                    <a:pt x="816769" y="352425"/>
                  </a:lnTo>
                  <a:lnTo>
                    <a:pt x="897731" y="288131"/>
                  </a:lnTo>
                  <a:lnTo>
                    <a:pt x="983456" y="216694"/>
                  </a:lnTo>
                  <a:lnTo>
                    <a:pt x="1007269" y="188119"/>
                  </a:lnTo>
                  <a:lnTo>
                    <a:pt x="1014413" y="166688"/>
                  </a:lnTo>
                  <a:lnTo>
                    <a:pt x="1016794" y="140494"/>
                  </a:lnTo>
                  <a:lnTo>
                    <a:pt x="1009650" y="111919"/>
                  </a:lnTo>
                  <a:lnTo>
                    <a:pt x="988219" y="76200"/>
                  </a:lnTo>
                  <a:lnTo>
                    <a:pt x="973931" y="47625"/>
                  </a:lnTo>
                  <a:lnTo>
                    <a:pt x="966788" y="26194"/>
                  </a:lnTo>
                  <a:lnTo>
                    <a:pt x="969169" y="9525"/>
                  </a:lnTo>
                  <a:lnTo>
                    <a:pt x="978694" y="0"/>
                  </a:lnTo>
                  <a:lnTo>
                    <a:pt x="1002506" y="2381"/>
                  </a:lnTo>
                  <a:lnTo>
                    <a:pt x="1064419" y="26194"/>
                  </a:lnTo>
                  <a:lnTo>
                    <a:pt x="1140619" y="61913"/>
                  </a:lnTo>
                  <a:lnTo>
                    <a:pt x="1219200" y="104775"/>
                  </a:lnTo>
                  <a:lnTo>
                    <a:pt x="1273969" y="142875"/>
                  </a:lnTo>
                  <a:lnTo>
                    <a:pt x="1340644" y="202406"/>
                  </a:lnTo>
                  <a:lnTo>
                    <a:pt x="1376363" y="245269"/>
                  </a:lnTo>
                  <a:lnTo>
                    <a:pt x="1393031" y="273844"/>
                  </a:lnTo>
                  <a:lnTo>
                    <a:pt x="1400175" y="297656"/>
                  </a:lnTo>
                  <a:lnTo>
                    <a:pt x="1397794" y="326231"/>
                  </a:lnTo>
                  <a:lnTo>
                    <a:pt x="1381125" y="342900"/>
                  </a:lnTo>
                  <a:lnTo>
                    <a:pt x="1350169" y="354806"/>
                  </a:lnTo>
                  <a:lnTo>
                    <a:pt x="1271588" y="369094"/>
                  </a:lnTo>
                  <a:lnTo>
                    <a:pt x="1252538" y="371475"/>
                  </a:lnTo>
                  <a:lnTo>
                    <a:pt x="990600" y="514350"/>
                  </a:lnTo>
                  <a:lnTo>
                    <a:pt x="585788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E79B3466-C494-4012-A987-71D94098649D}"/>
                </a:ext>
              </a:extLst>
            </p:cNvPr>
            <p:cNvSpPr/>
            <p:nvPr/>
          </p:nvSpPr>
          <p:spPr>
            <a:xfrm>
              <a:off x="5286375" y="5243513"/>
              <a:ext cx="1143000" cy="933450"/>
            </a:xfrm>
            <a:custGeom>
              <a:avLst/>
              <a:gdLst>
                <a:gd name="connsiteX0" fmla="*/ 557213 w 1143000"/>
                <a:gd name="connsiteY0" fmla="*/ 485775 h 933450"/>
                <a:gd name="connsiteX1" fmla="*/ 466725 w 1143000"/>
                <a:gd name="connsiteY1" fmla="*/ 407193 h 933450"/>
                <a:gd name="connsiteX2" fmla="*/ 390525 w 1143000"/>
                <a:gd name="connsiteY2" fmla="*/ 340518 h 933450"/>
                <a:gd name="connsiteX3" fmla="*/ 314325 w 1143000"/>
                <a:gd name="connsiteY3" fmla="*/ 280987 h 933450"/>
                <a:gd name="connsiteX4" fmla="*/ 240506 w 1143000"/>
                <a:gd name="connsiteY4" fmla="*/ 221456 h 933450"/>
                <a:gd name="connsiteX5" fmla="*/ 135731 w 1143000"/>
                <a:gd name="connsiteY5" fmla="*/ 145256 h 933450"/>
                <a:gd name="connsiteX6" fmla="*/ 23813 w 1143000"/>
                <a:gd name="connsiteY6" fmla="*/ 71437 h 933450"/>
                <a:gd name="connsiteX7" fmla="*/ 9525 w 1143000"/>
                <a:gd name="connsiteY7" fmla="*/ 59531 h 933450"/>
                <a:gd name="connsiteX8" fmla="*/ 0 w 1143000"/>
                <a:gd name="connsiteY8" fmla="*/ 38100 h 933450"/>
                <a:gd name="connsiteX9" fmla="*/ 0 w 1143000"/>
                <a:gd name="connsiteY9" fmla="*/ 11906 h 933450"/>
                <a:gd name="connsiteX10" fmla="*/ 4763 w 1143000"/>
                <a:gd name="connsiteY10" fmla="*/ 2381 h 933450"/>
                <a:gd name="connsiteX11" fmla="*/ 16669 w 1143000"/>
                <a:gd name="connsiteY11" fmla="*/ 0 h 933450"/>
                <a:gd name="connsiteX12" fmla="*/ 47625 w 1143000"/>
                <a:gd name="connsiteY12" fmla="*/ 7143 h 933450"/>
                <a:gd name="connsiteX13" fmla="*/ 238125 w 1143000"/>
                <a:gd name="connsiteY13" fmla="*/ 83343 h 933450"/>
                <a:gd name="connsiteX14" fmla="*/ 435769 w 1143000"/>
                <a:gd name="connsiteY14" fmla="*/ 161925 h 933450"/>
                <a:gd name="connsiteX15" fmla="*/ 633413 w 1143000"/>
                <a:gd name="connsiteY15" fmla="*/ 252412 h 933450"/>
                <a:gd name="connsiteX16" fmla="*/ 797719 w 1143000"/>
                <a:gd name="connsiteY16" fmla="*/ 328612 h 933450"/>
                <a:gd name="connsiteX17" fmla="*/ 816769 w 1143000"/>
                <a:gd name="connsiteY17" fmla="*/ 340518 h 933450"/>
                <a:gd name="connsiteX18" fmla="*/ 914400 w 1143000"/>
                <a:gd name="connsiteY18" fmla="*/ 426243 h 933450"/>
                <a:gd name="connsiteX19" fmla="*/ 1004888 w 1143000"/>
                <a:gd name="connsiteY19" fmla="*/ 519112 h 933450"/>
                <a:gd name="connsiteX20" fmla="*/ 1050131 w 1143000"/>
                <a:gd name="connsiteY20" fmla="*/ 571500 h 933450"/>
                <a:gd name="connsiteX21" fmla="*/ 1092994 w 1143000"/>
                <a:gd name="connsiteY21" fmla="*/ 623887 h 933450"/>
                <a:gd name="connsiteX22" fmla="*/ 1112044 w 1143000"/>
                <a:gd name="connsiteY22" fmla="*/ 661987 h 933450"/>
                <a:gd name="connsiteX23" fmla="*/ 1121569 w 1143000"/>
                <a:gd name="connsiteY23" fmla="*/ 685800 h 933450"/>
                <a:gd name="connsiteX24" fmla="*/ 1131094 w 1143000"/>
                <a:gd name="connsiteY24" fmla="*/ 726281 h 933450"/>
                <a:gd name="connsiteX25" fmla="*/ 1140619 w 1143000"/>
                <a:gd name="connsiteY25" fmla="*/ 778668 h 933450"/>
                <a:gd name="connsiteX26" fmla="*/ 1143000 w 1143000"/>
                <a:gd name="connsiteY26" fmla="*/ 826293 h 933450"/>
                <a:gd name="connsiteX27" fmla="*/ 1135856 w 1143000"/>
                <a:gd name="connsiteY27" fmla="*/ 866775 h 933450"/>
                <a:gd name="connsiteX28" fmla="*/ 1128713 w 1143000"/>
                <a:gd name="connsiteY28" fmla="*/ 890587 h 933450"/>
                <a:gd name="connsiteX29" fmla="*/ 1112044 w 1143000"/>
                <a:gd name="connsiteY29" fmla="*/ 909637 h 933450"/>
                <a:gd name="connsiteX30" fmla="*/ 1081088 w 1143000"/>
                <a:gd name="connsiteY30" fmla="*/ 926306 h 933450"/>
                <a:gd name="connsiteX31" fmla="*/ 1042988 w 1143000"/>
                <a:gd name="connsiteY31" fmla="*/ 933450 h 933450"/>
                <a:gd name="connsiteX32" fmla="*/ 1009650 w 1143000"/>
                <a:gd name="connsiteY32" fmla="*/ 931068 h 933450"/>
                <a:gd name="connsiteX33" fmla="*/ 971550 w 1143000"/>
                <a:gd name="connsiteY33" fmla="*/ 916781 h 933450"/>
                <a:gd name="connsiteX34" fmla="*/ 938213 w 1143000"/>
                <a:gd name="connsiteY34" fmla="*/ 897731 h 933450"/>
                <a:gd name="connsiteX35" fmla="*/ 897731 w 1143000"/>
                <a:gd name="connsiteY35" fmla="*/ 859631 h 933450"/>
                <a:gd name="connsiteX36" fmla="*/ 835819 w 1143000"/>
                <a:gd name="connsiteY36" fmla="*/ 778668 h 933450"/>
                <a:gd name="connsiteX37" fmla="*/ 766763 w 1143000"/>
                <a:gd name="connsiteY37" fmla="*/ 700087 h 933450"/>
                <a:gd name="connsiteX38" fmla="*/ 704850 w 1143000"/>
                <a:gd name="connsiteY38" fmla="*/ 635793 h 933450"/>
                <a:gd name="connsiteX39" fmla="*/ 645319 w 1143000"/>
                <a:gd name="connsiteY39" fmla="*/ 571500 h 933450"/>
                <a:gd name="connsiteX40" fmla="*/ 557213 w 1143000"/>
                <a:gd name="connsiteY40" fmla="*/ 4857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3000" h="933450">
                  <a:moveTo>
                    <a:pt x="557213" y="485775"/>
                  </a:moveTo>
                  <a:lnTo>
                    <a:pt x="466725" y="407193"/>
                  </a:lnTo>
                  <a:lnTo>
                    <a:pt x="390525" y="340518"/>
                  </a:lnTo>
                  <a:lnTo>
                    <a:pt x="314325" y="280987"/>
                  </a:lnTo>
                  <a:lnTo>
                    <a:pt x="240506" y="221456"/>
                  </a:lnTo>
                  <a:lnTo>
                    <a:pt x="135731" y="145256"/>
                  </a:lnTo>
                  <a:lnTo>
                    <a:pt x="23813" y="71437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7625" y="7143"/>
                  </a:lnTo>
                  <a:lnTo>
                    <a:pt x="238125" y="83343"/>
                  </a:lnTo>
                  <a:lnTo>
                    <a:pt x="435769" y="161925"/>
                  </a:lnTo>
                  <a:lnTo>
                    <a:pt x="633413" y="252412"/>
                  </a:lnTo>
                  <a:lnTo>
                    <a:pt x="797719" y="328612"/>
                  </a:lnTo>
                  <a:lnTo>
                    <a:pt x="816769" y="340518"/>
                  </a:lnTo>
                  <a:lnTo>
                    <a:pt x="914400" y="426243"/>
                  </a:lnTo>
                  <a:lnTo>
                    <a:pt x="1004888" y="519112"/>
                  </a:lnTo>
                  <a:lnTo>
                    <a:pt x="1050131" y="571500"/>
                  </a:lnTo>
                  <a:lnTo>
                    <a:pt x="1092994" y="623887"/>
                  </a:lnTo>
                  <a:lnTo>
                    <a:pt x="1112044" y="661987"/>
                  </a:lnTo>
                  <a:lnTo>
                    <a:pt x="1121569" y="685800"/>
                  </a:lnTo>
                  <a:lnTo>
                    <a:pt x="1131094" y="726281"/>
                  </a:lnTo>
                  <a:lnTo>
                    <a:pt x="1140619" y="778668"/>
                  </a:lnTo>
                  <a:lnTo>
                    <a:pt x="1143000" y="826293"/>
                  </a:lnTo>
                  <a:lnTo>
                    <a:pt x="1135856" y="866775"/>
                  </a:lnTo>
                  <a:lnTo>
                    <a:pt x="1128713" y="890587"/>
                  </a:lnTo>
                  <a:lnTo>
                    <a:pt x="1112044" y="909637"/>
                  </a:lnTo>
                  <a:lnTo>
                    <a:pt x="1081088" y="926306"/>
                  </a:lnTo>
                  <a:lnTo>
                    <a:pt x="1042988" y="933450"/>
                  </a:lnTo>
                  <a:lnTo>
                    <a:pt x="1009650" y="931068"/>
                  </a:lnTo>
                  <a:lnTo>
                    <a:pt x="971550" y="916781"/>
                  </a:lnTo>
                  <a:lnTo>
                    <a:pt x="938213" y="897731"/>
                  </a:lnTo>
                  <a:lnTo>
                    <a:pt x="897731" y="859631"/>
                  </a:lnTo>
                  <a:lnTo>
                    <a:pt x="835819" y="778668"/>
                  </a:lnTo>
                  <a:lnTo>
                    <a:pt x="766763" y="700087"/>
                  </a:lnTo>
                  <a:lnTo>
                    <a:pt x="704850" y="635793"/>
                  </a:lnTo>
                  <a:lnTo>
                    <a:pt x="645319" y="571500"/>
                  </a:lnTo>
                  <a:lnTo>
                    <a:pt x="55721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3672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ECC75D3-B37F-4988-99BC-5428BBE591B0}"/>
              </a:ext>
            </a:extLst>
          </p:cNvPr>
          <p:cNvGrpSpPr/>
          <p:nvPr/>
        </p:nvGrpSpPr>
        <p:grpSpPr>
          <a:xfrm>
            <a:off x="2586038" y="1292225"/>
            <a:ext cx="4567237" cy="4884738"/>
            <a:chOff x="2586038" y="1292225"/>
            <a:chExt cx="4567237" cy="48847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5ED2943-3181-5A4A-8E9D-5D42388519C1}"/>
                </a:ext>
              </a:extLst>
            </p:cNvPr>
            <p:cNvSpPr/>
            <p:nvPr/>
          </p:nvSpPr>
          <p:spPr>
            <a:xfrm>
              <a:off x="2586038" y="1292225"/>
              <a:ext cx="1609725" cy="1889125"/>
            </a:xfrm>
            <a:custGeom>
              <a:avLst/>
              <a:gdLst>
                <a:gd name="connsiteX0" fmla="*/ 606260 w 1610847"/>
                <a:gd name="connsiteY0" fmla="*/ 1207509 h 1888925"/>
                <a:gd name="connsiteX1" fmla="*/ 761583 w 1610847"/>
                <a:gd name="connsiteY1" fmla="*/ 1024629 h 1888925"/>
                <a:gd name="connsiteX2" fmla="*/ 879327 w 1610847"/>
                <a:gd name="connsiteY2" fmla="*/ 874317 h 1888925"/>
                <a:gd name="connsiteX3" fmla="*/ 972020 w 1610847"/>
                <a:gd name="connsiteY3" fmla="*/ 741541 h 1888925"/>
                <a:gd name="connsiteX4" fmla="*/ 1037155 w 1610847"/>
                <a:gd name="connsiteY4" fmla="*/ 641333 h 1888925"/>
                <a:gd name="connsiteX5" fmla="*/ 1122332 w 1610847"/>
                <a:gd name="connsiteY5" fmla="*/ 493526 h 1888925"/>
                <a:gd name="connsiteX6" fmla="*/ 1179952 w 1610847"/>
                <a:gd name="connsiteY6" fmla="*/ 393317 h 1888925"/>
                <a:gd name="connsiteX7" fmla="*/ 1220035 w 1610847"/>
                <a:gd name="connsiteY7" fmla="*/ 305635 h 1888925"/>
                <a:gd name="connsiteX8" fmla="*/ 1237572 w 1610847"/>
                <a:gd name="connsiteY8" fmla="*/ 260541 h 1888925"/>
                <a:gd name="connsiteX9" fmla="*/ 1242582 w 1610847"/>
                <a:gd name="connsiteY9" fmla="*/ 230479 h 1888925"/>
                <a:gd name="connsiteX10" fmla="*/ 1235066 w 1610847"/>
                <a:gd name="connsiteY10" fmla="*/ 197911 h 1888925"/>
                <a:gd name="connsiteX11" fmla="*/ 1207509 w 1610847"/>
                <a:gd name="connsiteY11" fmla="*/ 132776 h 1888925"/>
                <a:gd name="connsiteX12" fmla="*/ 1184962 w 1610847"/>
                <a:gd name="connsiteY12" fmla="*/ 97703 h 1888925"/>
                <a:gd name="connsiteX13" fmla="*/ 1159910 w 1610847"/>
                <a:gd name="connsiteY13" fmla="*/ 70146 h 1888925"/>
                <a:gd name="connsiteX14" fmla="*/ 1144879 w 1610847"/>
                <a:gd name="connsiteY14" fmla="*/ 50104 h 1888925"/>
                <a:gd name="connsiteX15" fmla="*/ 1137363 w 1610847"/>
                <a:gd name="connsiteY15" fmla="*/ 25052 h 1888925"/>
                <a:gd name="connsiteX16" fmla="*/ 1139869 w 1610847"/>
                <a:gd name="connsiteY16" fmla="*/ 12526 h 1888925"/>
                <a:gd name="connsiteX17" fmla="*/ 1147384 w 1610847"/>
                <a:gd name="connsiteY17" fmla="*/ 2505 h 1888925"/>
                <a:gd name="connsiteX18" fmla="*/ 1154900 w 1610847"/>
                <a:gd name="connsiteY18" fmla="*/ 0 h 1888925"/>
                <a:gd name="connsiteX19" fmla="*/ 1182457 w 1610847"/>
                <a:gd name="connsiteY19" fmla="*/ 5010 h 1888925"/>
                <a:gd name="connsiteX20" fmla="*/ 1232561 w 1610847"/>
                <a:gd name="connsiteY20" fmla="*/ 30062 h 1888925"/>
                <a:gd name="connsiteX21" fmla="*/ 1302707 w 1610847"/>
                <a:gd name="connsiteY21" fmla="*/ 77661 h 1888925"/>
                <a:gd name="connsiteX22" fmla="*/ 1402915 w 1610847"/>
                <a:gd name="connsiteY22" fmla="*/ 160333 h 1888925"/>
                <a:gd name="connsiteX23" fmla="*/ 1498113 w 1610847"/>
                <a:gd name="connsiteY23" fmla="*/ 250521 h 1888925"/>
                <a:gd name="connsiteX24" fmla="*/ 1548217 w 1610847"/>
                <a:gd name="connsiteY24" fmla="*/ 298119 h 1888925"/>
                <a:gd name="connsiteX25" fmla="*/ 1593311 w 1610847"/>
                <a:gd name="connsiteY25" fmla="*/ 345718 h 1888925"/>
                <a:gd name="connsiteX26" fmla="*/ 1605837 w 1610847"/>
                <a:gd name="connsiteY26" fmla="*/ 363255 h 1888925"/>
                <a:gd name="connsiteX27" fmla="*/ 1610847 w 1610847"/>
                <a:gd name="connsiteY27" fmla="*/ 380791 h 1888925"/>
                <a:gd name="connsiteX28" fmla="*/ 1608342 w 1610847"/>
                <a:gd name="connsiteY28" fmla="*/ 405843 h 1888925"/>
                <a:gd name="connsiteX29" fmla="*/ 1598321 w 1610847"/>
                <a:gd name="connsiteY29" fmla="*/ 420875 h 1888925"/>
                <a:gd name="connsiteX30" fmla="*/ 1560743 w 1610847"/>
                <a:gd name="connsiteY30" fmla="*/ 440916 h 1888925"/>
                <a:gd name="connsiteX31" fmla="*/ 1528175 w 1610847"/>
                <a:gd name="connsiteY31" fmla="*/ 455947 h 1888925"/>
                <a:gd name="connsiteX32" fmla="*/ 1473061 w 1610847"/>
                <a:gd name="connsiteY32" fmla="*/ 496031 h 1888925"/>
                <a:gd name="connsiteX33" fmla="*/ 1362832 w 1610847"/>
                <a:gd name="connsiteY33" fmla="*/ 596239 h 1888925"/>
                <a:gd name="connsiteX34" fmla="*/ 1199993 w 1610847"/>
                <a:gd name="connsiteY34" fmla="*/ 771603 h 1888925"/>
                <a:gd name="connsiteX35" fmla="*/ 1062207 w 1610847"/>
                <a:gd name="connsiteY35" fmla="*/ 931936 h 1888925"/>
                <a:gd name="connsiteX36" fmla="*/ 954483 w 1610847"/>
                <a:gd name="connsiteY36" fmla="*/ 1067218 h 1888925"/>
                <a:gd name="connsiteX37" fmla="*/ 849265 w 1610847"/>
                <a:gd name="connsiteY37" fmla="*/ 1187467 h 1888925"/>
                <a:gd name="connsiteX38" fmla="*/ 713984 w 1610847"/>
                <a:gd name="connsiteY38" fmla="*/ 1330264 h 1888925"/>
                <a:gd name="connsiteX39" fmla="*/ 526093 w 1610847"/>
                <a:gd name="connsiteY39" fmla="*/ 1493102 h 1888925"/>
                <a:gd name="connsiteX40" fmla="*/ 343213 w 1610847"/>
                <a:gd name="connsiteY40" fmla="*/ 1635899 h 1888925"/>
                <a:gd name="connsiteX41" fmla="*/ 250521 w 1610847"/>
                <a:gd name="connsiteY41" fmla="*/ 1711055 h 1888925"/>
                <a:gd name="connsiteX42" fmla="*/ 122755 w 1610847"/>
                <a:gd name="connsiteY42" fmla="*/ 1818779 h 1888925"/>
                <a:gd name="connsiteX43" fmla="*/ 60125 w 1610847"/>
                <a:gd name="connsiteY43" fmla="*/ 1871389 h 1888925"/>
                <a:gd name="connsiteX44" fmla="*/ 40083 w 1610847"/>
                <a:gd name="connsiteY44" fmla="*/ 1883915 h 1888925"/>
                <a:gd name="connsiteX45" fmla="*/ 22547 w 1610847"/>
                <a:gd name="connsiteY45" fmla="*/ 1888925 h 1888925"/>
                <a:gd name="connsiteX46" fmla="*/ 5010 w 1610847"/>
                <a:gd name="connsiteY46" fmla="*/ 1883915 h 1888925"/>
                <a:gd name="connsiteX47" fmla="*/ 0 w 1610847"/>
                <a:gd name="connsiteY47" fmla="*/ 1871389 h 1888925"/>
                <a:gd name="connsiteX48" fmla="*/ 2505 w 1610847"/>
                <a:gd name="connsiteY48" fmla="*/ 1851347 h 1888925"/>
                <a:gd name="connsiteX49" fmla="*/ 15031 w 1610847"/>
                <a:gd name="connsiteY49" fmla="*/ 1826295 h 1888925"/>
                <a:gd name="connsiteX50" fmla="*/ 102713 w 1610847"/>
                <a:gd name="connsiteY50" fmla="*/ 1741118 h 1888925"/>
                <a:gd name="connsiteX51" fmla="*/ 207932 w 1610847"/>
                <a:gd name="connsiteY51" fmla="*/ 1635899 h 1888925"/>
                <a:gd name="connsiteX52" fmla="*/ 328182 w 1610847"/>
                <a:gd name="connsiteY52" fmla="*/ 1515649 h 1888925"/>
                <a:gd name="connsiteX53" fmla="*/ 465968 w 1610847"/>
                <a:gd name="connsiteY53" fmla="*/ 1372853 h 1888925"/>
                <a:gd name="connsiteX54" fmla="*/ 606260 w 1610847"/>
                <a:gd name="connsiteY54" fmla="*/ 1207509 h 18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10847" h="1888925">
                  <a:moveTo>
                    <a:pt x="606260" y="1207509"/>
                  </a:moveTo>
                  <a:lnTo>
                    <a:pt x="761583" y="1024629"/>
                  </a:lnTo>
                  <a:lnTo>
                    <a:pt x="879327" y="874317"/>
                  </a:lnTo>
                  <a:lnTo>
                    <a:pt x="972020" y="741541"/>
                  </a:lnTo>
                  <a:lnTo>
                    <a:pt x="1037155" y="641333"/>
                  </a:lnTo>
                  <a:lnTo>
                    <a:pt x="1122332" y="493526"/>
                  </a:lnTo>
                  <a:lnTo>
                    <a:pt x="1179952" y="393317"/>
                  </a:lnTo>
                  <a:lnTo>
                    <a:pt x="1220035" y="305635"/>
                  </a:lnTo>
                  <a:lnTo>
                    <a:pt x="1237572" y="260541"/>
                  </a:lnTo>
                  <a:lnTo>
                    <a:pt x="1242582" y="230479"/>
                  </a:lnTo>
                  <a:lnTo>
                    <a:pt x="1235066" y="197911"/>
                  </a:lnTo>
                  <a:lnTo>
                    <a:pt x="1207509" y="132776"/>
                  </a:lnTo>
                  <a:lnTo>
                    <a:pt x="1184962" y="97703"/>
                  </a:lnTo>
                  <a:lnTo>
                    <a:pt x="1159910" y="70146"/>
                  </a:lnTo>
                  <a:lnTo>
                    <a:pt x="1144879" y="50104"/>
                  </a:lnTo>
                  <a:lnTo>
                    <a:pt x="1137363" y="25052"/>
                  </a:lnTo>
                  <a:lnTo>
                    <a:pt x="1139869" y="12526"/>
                  </a:lnTo>
                  <a:lnTo>
                    <a:pt x="1147384" y="2505"/>
                  </a:lnTo>
                  <a:lnTo>
                    <a:pt x="1154900" y="0"/>
                  </a:lnTo>
                  <a:lnTo>
                    <a:pt x="1182457" y="5010"/>
                  </a:lnTo>
                  <a:lnTo>
                    <a:pt x="1232561" y="30062"/>
                  </a:lnTo>
                  <a:lnTo>
                    <a:pt x="1302707" y="77661"/>
                  </a:lnTo>
                  <a:lnTo>
                    <a:pt x="1402915" y="160333"/>
                  </a:lnTo>
                  <a:lnTo>
                    <a:pt x="1498113" y="250521"/>
                  </a:lnTo>
                  <a:lnTo>
                    <a:pt x="1548217" y="298119"/>
                  </a:lnTo>
                  <a:lnTo>
                    <a:pt x="1593311" y="345718"/>
                  </a:lnTo>
                  <a:lnTo>
                    <a:pt x="1605837" y="363255"/>
                  </a:lnTo>
                  <a:lnTo>
                    <a:pt x="1610847" y="380791"/>
                  </a:lnTo>
                  <a:lnTo>
                    <a:pt x="1608342" y="405843"/>
                  </a:lnTo>
                  <a:lnTo>
                    <a:pt x="1598321" y="420875"/>
                  </a:lnTo>
                  <a:lnTo>
                    <a:pt x="1560743" y="440916"/>
                  </a:lnTo>
                  <a:lnTo>
                    <a:pt x="1528175" y="455947"/>
                  </a:lnTo>
                  <a:lnTo>
                    <a:pt x="1473061" y="496031"/>
                  </a:lnTo>
                  <a:lnTo>
                    <a:pt x="1362832" y="596239"/>
                  </a:lnTo>
                  <a:lnTo>
                    <a:pt x="1199993" y="771603"/>
                  </a:lnTo>
                  <a:lnTo>
                    <a:pt x="1062207" y="931936"/>
                  </a:lnTo>
                  <a:lnTo>
                    <a:pt x="954483" y="1067218"/>
                  </a:lnTo>
                  <a:lnTo>
                    <a:pt x="849265" y="1187467"/>
                  </a:lnTo>
                  <a:lnTo>
                    <a:pt x="713984" y="1330264"/>
                  </a:lnTo>
                  <a:lnTo>
                    <a:pt x="526093" y="1493102"/>
                  </a:lnTo>
                  <a:lnTo>
                    <a:pt x="343213" y="1635899"/>
                  </a:lnTo>
                  <a:lnTo>
                    <a:pt x="250521" y="1711055"/>
                  </a:lnTo>
                  <a:lnTo>
                    <a:pt x="122755" y="1818779"/>
                  </a:lnTo>
                  <a:lnTo>
                    <a:pt x="60125" y="1871389"/>
                  </a:lnTo>
                  <a:lnTo>
                    <a:pt x="40083" y="1883915"/>
                  </a:lnTo>
                  <a:lnTo>
                    <a:pt x="22547" y="1888925"/>
                  </a:lnTo>
                  <a:lnTo>
                    <a:pt x="5010" y="1883915"/>
                  </a:lnTo>
                  <a:lnTo>
                    <a:pt x="0" y="1871389"/>
                  </a:lnTo>
                  <a:lnTo>
                    <a:pt x="2505" y="1851347"/>
                  </a:lnTo>
                  <a:lnTo>
                    <a:pt x="15031" y="1826295"/>
                  </a:lnTo>
                  <a:lnTo>
                    <a:pt x="102713" y="1741118"/>
                  </a:lnTo>
                  <a:lnTo>
                    <a:pt x="207932" y="1635899"/>
                  </a:lnTo>
                  <a:lnTo>
                    <a:pt x="328182" y="1515649"/>
                  </a:lnTo>
                  <a:lnTo>
                    <a:pt x="465968" y="1372853"/>
                  </a:lnTo>
                  <a:lnTo>
                    <a:pt x="606260" y="12075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E22A2BC-5927-E845-BA74-602582467EE7}"/>
                </a:ext>
              </a:extLst>
            </p:cNvPr>
            <p:cNvSpPr/>
            <p:nvPr/>
          </p:nvSpPr>
          <p:spPr>
            <a:xfrm>
              <a:off x="5186363" y="1500188"/>
              <a:ext cx="1441450" cy="881062"/>
            </a:xfrm>
            <a:custGeom>
              <a:avLst/>
              <a:gdLst>
                <a:gd name="connsiteX0" fmla="*/ 473868 w 1440656"/>
                <a:gd name="connsiteY0" fmla="*/ 728662 h 881062"/>
                <a:gd name="connsiteX1" fmla="*/ 314325 w 1440656"/>
                <a:gd name="connsiteY1" fmla="*/ 785812 h 881062"/>
                <a:gd name="connsiteX2" fmla="*/ 26193 w 1440656"/>
                <a:gd name="connsiteY2" fmla="*/ 881062 h 881062"/>
                <a:gd name="connsiteX3" fmla="*/ 0 w 1440656"/>
                <a:gd name="connsiteY3" fmla="*/ 773906 h 881062"/>
                <a:gd name="connsiteX4" fmla="*/ 178593 w 1440656"/>
                <a:gd name="connsiteY4" fmla="*/ 711993 h 881062"/>
                <a:gd name="connsiteX5" fmla="*/ 385762 w 1440656"/>
                <a:gd name="connsiteY5" fmla="*/ 619125 h 881062"/>
                <a:gd name="connsiteX6" fmla="*/ 657225 w 1440656"/>
                <a:gd name="connsiteY6" fmla="*/ 481012 h 881062"/>
                <a:gd name="connsiteX7" fmla="*/ 821531 w 1440656"/>
                <a:gd name="connsiteY7" fmla="*/ 373856 h 881062"/>
                <a:gd name="connsiteX8" fmla="*/ 897731 w 1440656"/>
                <a:gd name="connsiteY8" fmla="*/ 321468 h 881062"/>
                <a:gd name="connsiteX9" fmla="*/ 954881 w 1440656"/>
                <a:gd name="connsiteY9" fmla="*/ 271462 h 881062"/>
                <a:gd name="connsiteX10" fmla="*/ 981075 w 1440656"/>
                <a:gd name="connsiteY10" fmla="*/ 238125 h 881062"/>
                <a:gd name="connsiteX11" fmla="*/ 988218 w 1440656"/>
                <a:gd name="connsiteY11" fmla="*/ 221456 h 881062"/>
                <a:gd name="connsiteX12" fmla="*/ 990600 w 1440656"/>
                <a:gd name="connsiteY12" fmla="*/ 200025 h 881062"/>
                <a:gd name="connsiteX13" fmla="*/ 983456 w 1440656"/>
                <a:gd name="connsiteY13" fmla="*/ 159543 h 881062"/>
                <a:gd name="connsiteX14" fmla="*/ 964406 w 1440656"/>
                <a:gd name="connsiteY14" fmla="*/ 100012 h 881062"/>
                <a:gd name="connsiteX15" fmla="*/ 945356 w 1440656"/>
                <a:gd name="connsiteY15" fmla="*/ 66675 h 881062"/>
                <a:gd name="connsiteX16" fmla="*/ 933450 w 1440656"/>
                <a:gd name="connsiteY16" fmla="*/ 40481 h 881062"/>
                <a:gd name="connsiteX17" fmla="*/ 931068 w 1440656"/>
                <a:gd name="connsiteY17" fmla="*/ 26193 h 881062"/>
                <a:gd name="connsiteX18" fmla="*/ 933450 w 1440656"/>
                <a:gd name="connsiteY18" fmla="*/ 11906 h 881062"/>
                <a:gd name="connsiteX19" fmla="*/ 938212 w 1440656"/>
                <a:gd name="connsiteY19" fmla="*/ 4762 h 881062"/>
                <a:gd name="connsiteX20" fmla="*/ 954881 w 1440656"/>
                <a:gd name="connsiteY20" fmla="*/ 0 h 881062"/>
                <a:gd name="connsiteX21" fmla="*/ 995362 w 1440656"/>
                <a:gd name="connsiteY21" fmla="*/ 7143 h 881062"/>
                <a:gd name="connsiteX22" fmla="*/ 1054893 w 1440656"/>
                <a:gd name="connsiteY22" fmla="*/ 30956 h 881062"/>
                <a:gd name="connsiteX23" fmla="*/ 1123950 w 1440656"/>
                <a:gd name="connsiteY23" fmla="*/ 64293 h 881062"/>
                <a:gd name="connsiteX24" fmla="*/ 1209675 w 1440656"/>
                <a:gd name="connsiteY24" fmla="*/ 116681 h 881062"/>
                <a:gd name="connsiteX25" fmla="*/ 1281112 w 1440656"/>
                <a:gd name="connsiteY25" fmla="*/ 164306 h 881062"/>
                <a:gd name="connsiteX26" fmla="*/ 1369218 w 1440656"/>
                <a:gd name="connsiteY26" fmla="*/ 235743 h 881062"/>
                <a:gd name="connsiteX27" fmla="*/ 1409700 w 1440656"/>
                <a:gd name="connsiteY27" fmla="*/ 273843 h 881062"/>
                <a:gd name="connsiteX28" fmla="*/ 1433512 w 1440656"/>
                <a:gd name="connsiteY28" fmla="*/ 302418 h 881062"/>
                <a:gd name="connsiteX29" fmla="*/ 1440656 w 1440656"/>
                <a:gd name="connsiteY29" fmla="*/ 321468 h 881062"/>
                <a:gd name="connsiteX30" fmla="*/ 1440656 w 1440656"/>
                <a:gd name="connsiteY30" fmla="*/ 333375 h 881062"/>
                <a:gd name="connsiteX31" fmla="*/ 1431131 w 1440656"/>
                <a:gd name="connsiteY31" fmla="*/ 350043 h 881062"/>
                <a:gd name="connsiteX32" fmla="*/ 1414462 w 1440656"/>
                <a:gd name="connsiteY32" fmla="*/ 361950 h 881062"/>
                <a:gd name="connsiteX33" fmla="*/ 1373981 w 1440656"/>
                <a:gd name="connsiteY33" fmla="*/ 373856 h 881062"/>
                <a:gd name="connsiteX34" fmla="*/ 1302543 w 1440656"/>
                <a:gd name="connsiteY34" fmla="*/ 388143 h 881062"/>
                <a:gd name="connsiteX35" fmla="*/ 1202531 w 1440656"/>
                <a:gd name="connsiteY35" fmla="*/ 433387 h 881062"/>
                <a:gd name="connsiteX36" fmla="*/ 1012031 w 1440656"/>
                <a:gd name="connsiteY36" fmla="*/ 519112 h 881062"/>
                <a:gd name="connsiteX37" fmla="*/ 800100 w 1440656"/>
                <a:gd name="connsiteY37" fmla="*/ 607218 h 881062"/>
                <a:gd name="connsiteX38" fmla="*/ 473868 w 1440656"/>
                <a:gd name="connsiteY38" fmla="*/ 728662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40656" h="881062">
                  <a:moveTo>
                    <a:pt x="473868" y="728662"/>
                  </a:moveTo>
                  <a:lnTo>
                    <a:pt x="314325" y="785812"/>
                  </a:lnTo>
                  <a:lnTo>
                    <a:pt x="26193" y="881062"/>
                  </a:lnTo>
                  <a:lnTo>
                    <a:pt x="0" y="773906"/>
                  </a:lnTo>
                  <a:lnTo>
                    <a:pt x="178593" y="711993"/>
                  </a:lnTo>
                  <a:lnTo>
                    <a:pt x="385762" y="619125"/>
                  </a:lnTo>
                  <a:lnTo>
                    <a:pt x="657225" y="481012"/>
                  </a:lnTo>
                  <a:lnTo>
                    <a:pt x="821531" y="373856"/>
                  </a:lnTo>
                  <a:lnTo>
                    <a:pt x="897731" y="321468"/>
                  </a:lnTo>
                  <a:lnTo>
                    <a:pt x="954881" y="271462"/>
                  </a:lnTo>
                  <a:lnTo>
                    <a:pt x="981075" y="238125"/>
                  </a:lnTo>
                  <a:lnTo>
                    <a:pt x="988218" y="221456"/>
                  </a:lnTo>
                  <a:lnTo>
                    <a:pt x="990600" y="200025"/>
                  </a:lnTo>
                  <a:lnTo>
                    <a:pt x="983456" y="159543"/>
                  </a:lnTo>
                  <a:lnTo>
                    <a:pt x="964406" y="100012"/>
                  </a:lnTo>
                  <a:lnTo>
                    <a:pt x="945356" y="66675"/>
                  </a:lnTo>
                  <a:lnTo>
                    <a:pt x="933450" y="40481"/>
                  </a:lnTo>
                  <a:lnTo>
                    <a:pt x="931068" y="26193"/>
                  </a:lnTo>
                  <a:lnTo>
                    <a:pt x="933450" y="11906"/>
                  </a:lnTo>
                  <a:lnTo>
                    <a:pt x="938212" y="4762"/>
                  </a:lnTo>
                  <a:lnTo>
                    <a:pt x="954881" y="0"/>
                  </a:lnTo>
                  <a:lnTo>
                    <a:pt x="995362" y="7143"/>
                  </a:lnTo>
                  <a:lnTo>
                    <a:pt x="1054893" y="30956"/>
                  </a:lnTo>
                  <a:lnTo>
                    <a:pt x="1123950" y="64293"/>
                  </a:lnTo>
                  <a:lnTo>
                    <a:pt x="1209675" y="116681"/>
                  </a:lnTo>
                  <a:lnTo>
                    <a:pt x="1281112" y="164306"/>
                  </a:lnTo>
                  <a:lnTo>
                    <a:pt x="1369218" y="235743"/>
                  </a:lnTo>
                  <a:lnTo>
                    <a:pt x="1409700" y="273843"/>
                  </a:lnTo>
                  <a:lnTo>
                    <a:pt x="1433512" y="302418"/>
                  </a:lnTo>
                  <a:lnTo>
                    <a:pt x="1440656" y="321468"/>
                  </a:lnTo>
                  <a:lnTo>
                    <a:pt x="1440656" y="333375"/>
                  </a:lnTo>
                  <a:lnTo>
                    <a:pt x="1431131" y="350043"/>
                  </a:lnTo>
                  <a:lnTo>
                    <a:pt x="1414462" y="361950"/>
                  </a:lnTo>
                  <a:lnTo>
                    <a:pt x="1373981" y="373856"/>
                  </a:lnTo>
                  <a:lnTo>
                    <a:pt x="1302543" y="388143"/>
                  </a:lnTo>
                  <a:lnTo>
                    <a:pt x="1202531" y="433387"/>
                  </a:lnTo>
                  <a:lnTo>
                    <a:pt x="1012031" y="519112"/>
                  </a:lnTo>
                  <a:lnTo>
                    <a:pt x="800100" y="607218"/>
                  </a:lnTo>
                  <a:lnTo>
                    <a:pt x="473868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CA82861-438B-464E-B0CD-7659EE1F2B8B}"/>
                </a:ext>
              </a:extLst>
            </p:cNvPr>
            <p:cNvSpPr/>
            <p:nvPr/>
          </p:nvSpPr>
          <p:spPr>
            <a:xfrm rot="16200000">
              <a:off x="3078163" y="4102100"/>
              <a:ext cx="2089150" cy="323850"/>
            </a:xfrm>
            <a:custGeom>
              <a:avLst/>
              <a:gdLst>
                <a:gd name="connsiteX0" fmla="*/ 990600 w 2088357"/>
                <a:gd name="connsiteY0" fmla="*/ 314325 h 323850"/>
                <a:gd name="connsiteX1" fmla="*/ 238125 w 2088357"/>
                <a:gd name="connsiteY1" fmla="*/ 316706 h 323850"/>
                <a:gd name="connsiteX2" fmla="*/ 88107 w 2088357"/>
                <a:gd name="connsiteY2" fmla="*/ 311944 h 323850"/>
                <a:gd name="connsiteX3" fmla="*/ 57150 w 2088357"/>
                <a:gd name="connsiteY3" fmla="*/ 304800 h 323850"/>
                <a:gd name="connsiteX4" fmla="*/ 30957 w 2088357"/>
                <a:gd name="connsiteY4" fmla="*/ 290513 h 323850"/>
                <a:gd name="connsiteX5" fmla="*/ 16669 w 2088357"/>
                <a:gd name="connsiteY5" fmla="*/ 276225 h 323850"/>
                <a:gd name="connsiteX6" fmla="*/ 2382 w 2088357"/>
                <a:gd name="connsiteY6" fmla="*/ 254794 h 323850"/>
                <a:gd name="connsiteX7" fmla="*/ 0 w 2088357"/>
                <a:gd name="connsiteY7" fmla="*/ 228600 h 323850"/>
                <a:gd name="connsiteX8" fmla="*/ 4763 w 2088357"/>
                <a:gd name="connsiteY8" fmla="*/ 202406 h 323850"/>
                <a:gd name="connsiteX9" fmla="*/ 21432 w 2088357"/>
                <a:gd name="connsiteY9" fmla="*/ 173831 h 323850"/>
                <a:gd name="connsiteX10" fmla="*/ 54769 w 2088357"/>
                <a:gd name="connsiteY10" fmla="*/ 140494 h 323850"/>
                <a:gd name="connsiteX11" fmla="*/ 114300 w 2088357"/>
                <a:gd name="connsiteY11" fmla="*/ 100013 h 323850"/>
                <a:gd name="connsiteX12" fmla="*/ 173832 w 2088357"/>
                <a:gd name="connsiteY12" fmla="*/ 66675 h 323850"/>
                <a:gd name="connsiteX13" fmla="*/ 264319 w 2088357"/>
                <a:gd name="connsiteY13" fmla="*/ 26194 h 323850"/>
                <a:gd name="connsiteX14" fmla="*/ 285750 w 2088357"/>
                <a:gd name="connsiteY14" fmla="*/ 23813 h 323850"/>
                <a:gd name="connsiteX15" fmla="*/ 354807 w 2088357"/>
                <a:gd name="connsiteY15" fmla="*/ 42863 h 323850"/>
                <a:gd name="connsiteX16" fmla="*/ 450057 w 2088357"/>
                <a:gd name="connsiteY16" fmla="*/ 59531 h 323850"/>
                <a:gd name="connsiteX17" fmla="*/ 535782 w 2088357"/>
                <a:gd name="connsiteY17" fmla="*/ 69056 h 323850"/>
                <a:gd name="connsiteX18" fmla="*/ 676275 w 2088357"/>
                <a:gd name="connsiteY18" fmla="*/ 71438 h 323850"/>
                <a:gd name="connsiteX19" fmla="*/ 1112044 w 2088357"/>
                <a:gd name="connsiteY19" fmla="*/ 80963 h 323850"/>
                <a:gd name="connsiteX20" fmla="*/ 1469232 w 2088357"/>
                <a:gd name="connsiteY20" fmla="*/ 88106 h 323850"/>
                <a:gd name="connsiteX21" fmla="*/ 1738313 w 2088357"/>
                <a:gd name="connsiteY21" fmla="*/ 92869 h 323850"/>
                <a:gd name="connsiteX22" fmla="*/ 1816894 w 2088357"/>
                <a:gd name="connsiteY22" fmla="*/ 90488 h 323850"/>
                <a:gd name="connsiteX23" fmla="*/ 1850232 w 2088357"/>
                <a:gd name="connsiteY23" fmla="*/ 85725 h 323850"/>
                <a:gd name="connsiteX24" fmla="*/ 1897857 w 2088357"/>
                <a:gd name="connsiteY24" fmla="*/ 73819 h 323850"/>
                <a:gd name="connsiteX25" fmla="*/ 1957388 w 2088357"/>
                <a:gd name="connsiteY25" fmla="*/ 54769 h 323850"/>
                <a:gd name="connsiteX26" fmla="*/ 2024063 w 2088357"/>
                <a:gd name="connsiteY26" fmla="*/ 21431 h 323850"/>
                <a:gd name="connsiteX27" fmla="*/ 2043113 w 2088357"/>
                <a:gd name="connsiteY27" fmla="*/ 7144 h 323850"/>
                <a:gd name="connsiteX28" fmla="*/ 2059782 w 2088357"/>
                <a:gd name="connsiteY28" fmla="*/ 0 h 323850"/>
                <a:gd name="connsiteX29" fmla="*/ 2076450 w 2088357"/>
                <a:gd name="connsiteY29" fmla="*/ 2381 h 323850"/>
                <a:gd name="connsiteX30" fmla="*/ 2085975 w 2088357"/>
                <a:gd name="connsiteY30" fmla="*/ 9525 h 323850"/>
                <a:gd name="connsiteX31" fmla="*/ 2088357 w 2088357"/>
                <a:gd name="connsiteY31" fmla="*/ 28575 h 323850"/>
                <a:gd name="connsiteX32" fmla="*/ 2076450 w 2088357"/>
                <a:gd name="connsiteY32" fmla="*/ 88106 h 323850"/>
                <a:gd name="connsiteX33" fmla="*/ 2047875 w 2088357"/>
                <a:gd name="connsiteY33" fmla="*/ 178594 h 323850"/>
                <a:gd name="connsiteX34" fmla="*/ 1985963 w 2088357"/>
                <a:gd name="connsiteY34" fmla="*/ 323850 h 323850"/>
                <a:gd name="connsiteX35" fmla="*/ 1831182 w 2088357"/>
                <a:gd name="connsiteY35" fmla="*/ 316706 h 323850"/>
                <a:gd name="connsiteX36" fmla="*/ 1438275 w 2088357"/>
                <a:gd name="connsiteY36" fmla="*/ 314325 h 323850"/>
                <a:gd name="connsiteX37" fmla="*/ 990600 w 2088357"/>
                <a:gd name="connsiteY37" fmla="*/ 3143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8357" h="323850">
                  <a:moveTo>
                    <a:pt x="990600" y="314325"/>
                  </a:moveTo>
                  <a:lnTo>
                    <a:pt x="238125" y="316706"/>
                  </a:lnTo>
                  <a:lnTo>
                    <a:pt x="88107" y="311944"/>
                  </a:lnTo>
                  <a:lnTo>
                    <a:pt x="57150" y="304800"/>
                  </a:lnTo>
                  <a:lnTo>
                    <a:pt x="30957" y="290513"/>
                  </a:lnTo>
                  <a:lnTo>
                    <a:pt x="16669" y="276225"/>
                  </a:lnTo>
                  <a:lnTo>
                    <a:pt x="2382" y="254794"/>
                  </a:lnTo>
                  <a:lnTo>
                    <a:pt x="0" y="228600"/>
                  </a:lnTo>
                  <a:lnTo>
                    <a:pt x="4763" y="202406"/>
                  </a:lnTo>
                  <a:lnTo>
                    <a:pt x="21432" y="173831"/>
                  </a:lnTo>
                  <a:lnTo>
                    <a:pt x="54769" y="140494"/>
                  </a:lnTo>
                  <a:lnTo>
                    <a:pt x="114300" y="100013"/>
                  </a:lnTo>
                  <a:lnTo>
                    <a:pt x="173832" y="66675"/>
                  </a:lnTo>
                  <a:lnTo>
                    <a:pt x="264319" y="26194"/>
                  </a:lnTo>
                  <a:lnTo>
                    <a:pt x="285750" y="23813"/>
                  </a:lnTo>
                  <a:lnTo>
                    <a:pt x="354807" y="42863"/>
                  </a:lnTo>
                  <a:lnTo>
                    <a:pt x="450057" y="59531"/>
                  </a:lnTo>
                  <a:lnTo>
                    <a:pt x="535782" y="69056"/>
                  </a:lnTo>
                  <a:lnTo>
                    <a:pt x="676275" y="71438"/>
                  </a:lnTo>
                  <a:lnTo>
                    <a:pt x="1112044" y="80963"/>
                  </a:lnTo>
                  <a:lnTo>
                    <a:pt x="1469232" y="88106"/>
                  </a:lnTo>
                  <a:lnTo>
                    <a:pt x="1738313" y="92869"/>
                  </a:lnTo>
                  <a:lnTo>
                    <a:pt x="1816894" y="90488"/>
                  </a:lnTo>
                  <a:lnTo>
                    <a:pt x="1850232" y="85725"/>
                  </a:lnTo>
                  <a:lnTo>
                    <a:pt x="1897857" y="73819"/>
                  </a:lnTo>
                  <a:lnTo>
                    <a:pt x="1957388" y="54769"/>
                  </a:lnTo>
                  <a:lnTo>
                    <a:pt x="2024063" y="21431"/>
                  </a:lnTo>
                  <a:lnTo>
                    <a:pt x="2043113" y="7144"/>
                  </a:lnTo>
                  <a:lnTo>
                    <a:pt x="2059782" y="0"/>
                  </a:lnTo>
                  <a:lnTo>
                    <a:pt x="2076450" y="2381"/>
                  </a:lnTo>
                  <a:lnTo>
                    <a:pt x="2085975" y="9525"/>
                  </a:lnTo>
                  <a:lnTo>
                    <a:pt x="2088357" y="28575"/>
                  </a:lnTo>
                  <a:lnTo>
                    <a:pt x="2076450" y="88106"/>
                  </a:lnTo>
                  <a:lnTo>
                    <a:pt x="2047875" y="178594"/>
                  </a:lnTo>
                  <a:lnTo>
                    <a:pt x="1985963" y="323850"/>
                  </a:lnTo>
                  <a:lnTo>
                    <a:pt x="1831182" y="316706"/>
                  </a:lnTo>
                  <a:lnTo>
                    <a:pt x="1438275" y="314325"/>
                  </a:lnTo>
                  <a:lnTo>
                    <a:pt x="9906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F9B647A-B6C6-2349-AC6D-2CFAADAB348F}"/>
                </a:ext>
              </a:extLst>
            </p:cNvPr>
            <p:cNvSpPr/>
            <p:nvPr/>
          </p:nvSpPr>
          <p:spPr>
            <a:xfrm rot="16200000">
              <a:off x="2839244" y="2842419"/>
              <a:ext cx="1582737" cy="314325"/>
            </a:xfrm>
            <a:custGeom>
              <a:avLst/>
              <a:gdLst>
                <a:gd name="connsiteX0" fmla="*/ 571500 w 1583531"/>
                <a:gd name="connsiteY0" fmla="*/ 290512 h 314325"/>
                <a:gd name="connsiteX1" fmla="*/ 295275 w 1583531"/>
                <a:gd name="connsiteY1" fmla="*/ 290512 h 314325"/>
                <a:gd name="connsiteX2" fmla="*/ 223837 w 1583531"/>
                <a:gd name="connsiteY2" fmla="*/ 290512 h 314325"/>
                <a:gd name="connsiteX3" fmla="*/ 178593 w 1583531"/>
                <a:gd name="connsiteY3" fmla="*/ 285750 h 314325"/>
                <a:gd name="connsiteX4" fmla="*/ 123825 w 1583531"/>
                <a:gd name="connsiteY4" fmla="*/ 276225 h 314325"/>
                <a:gd name="connsiteX5" fmla="*/ 76200 w 1583531"/>
                <a:gd name="connsiteY5" fmla="*/ 264319 h 314325"/>
                <a:gd name="connsiteX6" fmla="*/ 42862 w 1583531"/>
                <a:gd name="connsiteY6" fmla="*/ 252412 h 314325"/>
                <a:gd name="connsiteX7" fmla="*/ 19050 w 1583531"/>
                <a:gd name="connsiteY7" fmla="*/ 238125 h 314325"/>
                <a:gd name="connsiteX8" fmla="*/ 4762 w 1583531"/>
                <a:gd name="connsiteY8" fmla="*/ 226219 h 314325"/>
                <a:gd name="connsiteX9" fmla="*/ 0 w 1583531"/>
                <a:gd name="connsiteY9" fmla="*/ 209550 h 314325"/>
                <a:gd name="connsiteX10" fmla="*/ 4762 w 1583531"/>
                <a:gd name="connsiteY10" fmla="*/ 178594 h 314325"/>
                <a:gd name="connsiteX11" fmla="*/ 26193 w 1583531"/>
                <a:gd name="connsiteY11" fmla="*/ 133350 h 314325"/>
                <a:gd name="connsiteX12" fmla="*/ 50006 w 1583531"/>
                <a:gd name="connsiteY12" fmla="*/ 104775 h 314325"/>
                <a:gd name="connsiteX13" fmla="*/ 90487 w 1583531"/>
                <a:gd name="connsiteY13" fmla="*/ 76200 h 314325"/>
                <a:gd name="connsiteX14" fmla="*/ 145256 w 1583531"/>
                <a:gd name="connsiteY14" fmla="*/ 50006 h 314325"/>
                <a:gd name="connsiteX15" fmla="*/ 233362 w 1583531"/>
                <a:gd name="connsiteY15" fmla="*/ 19050 h 314325"/>
                <a:gd name="connsiteX16" fmla="*/ 307181 w 1583531"/>
                <a:gd name="connsiteY16" fmla="*/ 0 h 314325"/>
                <a:gd name="connsiteX17" fmla="*/ 335756 w 1583531"/>
                <a:gd name="connsiteY17" fmla="*/ 0 h 314325"/>
                <a:gd name="connsiteX18" fmla="*/ 450056 w 1583531"/>
                <a:gd name="connsiteY18" fmla="*/ 11906 h 314325"/>
                <a:gd name="connsiteX19" fmla="*/ 573881 w 1583531"/>
                <a:gd name="connsiteY19" fmla="*/ 30956 h 314325"/>
                <a:gd name="connsiteX20" fmla="*/ 683418 w 1583531"/>
                <a:gd name="connsiteY20" fmla="*/ 52387 h 314325"/>
                <a:gd name="connsiteX21" fmla="*/ 762000 w 1583531"/>
                <a:gd name="connsiteY21" fmla="*/ 64294 h 314325"/>
                <a:gd name="connsiteX22" fmla="*/ 859631 w 1583531"/>
                <a:gd name="connsiteY22" fmla="*/ 69056 h 314325"/>
                <a:gd name="connsiteX23" fmla="*/ 1054893 w 1583531"/>
                <a:gd name="connsiteY23" fmla="*/ 78581 h 314325"/>
                <a:gd name="connsiteX24" fmla="*/ 1283493 w 1583531"/>
                <a:gd name="connsiteY24" fmla="*/ 76200 h 314325"/>
                <a:gd name="connsiteX25" fmla="*/ 1497806 w 1583531"/>
                <a:gd name="connsiteY25" fmla="*/ 54769 h 314325"/>
                <a:gd name="connsiteX26" fmla="*/ 1583531 w 1583531"/>
                <a:gd name="connsiteY26" fmla="*/ 119062 h 314325"/>
                <a:gd name="connsiteX27" fmla="*/ 1559718 w 1583531"/>
                <a:gd name="connsiteY27" fmla="*/ 204787 h 314325"/>
                <a:gd name="connsiteX28" fmla="*/ 1543050 w 1583531"/>
                <a:gd name="connsiteY28" fmla="*/ 238125 h 314325"/>
                <a:gd name="connsiteX29" fmla="*/ 1512093 w 1583531"/>
                <a:gd name="connsiteY29" fmla="*/ 271462 h 314325"/>
                <a:gd name="connsiteX30" fmla="*/ 1473993 w 1583531"/>
                <a:gd name="connsiteY30" fmla="*/ 295275 h 314325"/>
                <a:gd name="connsiteX31" fmla="*/ 1421606 w 1583531"/>
                <a:gd name="connsiteY31" fmla="*/ 314325 h 314325"/>
                <a:gd name="connsiteX32" fmla="*/ 1402556 w 1583531"/>
                <a:gd name="connsiteY32" fmla="*/ 314325 h 314325"/>
                <a:gd name="connsiteX33" fmla="*/ 1354931 w 1583531"/>
                <a:gd name="connsiteY33" fmla="*/ 304800 h 314325"/>
                <a:gd name="connsiteX34" fmla="*/ 1295400 w 1583531"/>
                <a:gd name="connsiteY34" fmla="*/ 295275 h 314325"/>
                <a:gd name="connsiteX35" fmla="*/ 1173956 w 1583531"/>
                <a:gd name="connsiteY35" fmla="*/ 290512 h 314325"/>
                <a:gd name="connsiteX36" fmla="*/ 969168 w 1583531"/>
                <a:gd name="connsiteY36" fmla="*/ 292894 h 314325"/>
                <a:gd name="connsiteX37" fmla="*/ 571500 w 1583531"/>
                <a:gd name="connsiteY37" fmla="*/ 2905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531" h="314325">
                  <a:moveTo>
                    <a:pt x="571500" y="290512"/>
                  </a:moveTo>
                  <a:lnTo>
                    <a:pt x="295275" y="290512"/>
                  </a:lnTo>
                  <a:lnTo>
                    <a:pt x="223837" y="290512"/>
                  </a:lnTo>
                  <a:lnTo>
                    <a:pt x="178593" y="285750"/>
                  </a:lnTo>
                  <a:lnTo>
                    <a:pt x="123825" y="276225"/>
                  </a:lnTo>
                  <a:lnTo>
                    <a:pt x="76200" y="264319"/>
                  </a:lnTo>
                  <a:lnTo>
                    <a:pt x="42862" y="252412"/>
                  </a:lnTo>
                  <a:lnTo>
                    <a:pt x="19050" y="238125"/>
                  </a:lnTo>
                  <a:lnTo>
                    <a:pt x="4762" y="226219"/>
                  </a:lnTo>
                  <a:lnTo>
                    <a:pt x="0" y="209550"/>
                  </a:lnTo>
                  <a:lnTo>
                    <a:pt x="4762" y="178594"/>
                  </a:lnTo>
                  <a:lnTo>
                    <a:pt x="26193" y="133350"/>
                  </a:lnTo>
                  <a:lnTo>
                    <a:pt x="50006" y="104775"/>
                  </a:lnTo>
                  <a:lnTo>
                    <a:pt x="90487" y="76200"/>
                  </a:lnTo>
                  <a:lnTo>
                    <a:pt x="145256" y="50006"/>
                  </a:lnTo>
                  <a:lnTo>
                    <a:pt x="233362" y="19050"/>
                  </a:lnTo>
                  <a:lnTo>
                    <a:pt x="307181" y="0"/>
                  </a:lnTo>
                  <a:lnTo>
                    <a:pt x="335756" y="0"/>
                  </a:lnTo>
                  <a:lnTo>
                    <a:pt x="450056" y="11906"/>
                  </a:lnTo>
                  <a:lnTo>
                    <a:pt x="573881" y="30956"/>
                  </a:lnTo>
                  <a:lnTo>
                    <a:pt x="683418" y="52387"/>
                  </a:lnTo>
                  <a:lnTo>
                    <a:pt x="762000" y="64294"/>
                  </a:lnTo>
                  <a:lnTo>
                    <a:pt x="859631" y="69056"/>
                  </a:lnTo>
                  <a:lnTo>
                    <a:pt x="1054893" y="78581"/>
                  </a:lnTo>
                  <a:lnTo>
                    <a:pt x="1283493" y="76200"/>
                  </a:lnTo>
                  <a:lnTo>
                    <a:pt x="1497806" y="54769"/>
                  </a:lnTo>
                  <a:lnTo>
                    <a:pt x="1583531" y="119062"/>
                  </a:lnTo>
                  <a:lnTo>
                    <a:pt x="1559718" y="204787"/>
                  </a:lnTo>
                  <a:lnTo>
                    <a:pt x="1543050" y="238125"/>
                  </a:lnTo>
                  <a:lnTo>
                    <a:pt x="1512093" y="271462"/>
                  </a:lnTo>
                  <a:lnTo>
                    <a:pt x="1473993" y="295275"/>
                  </a:lnTo>
                  <a:lnTo>
                    <a:pt x="1421606" y="314325"/>
                  </a:lnTo>
                  <a:lnTo>
                    <a:pt x="1402556" y="314325"/>
                  </a:lnTo>
                  <a:lnTo>
                    <a:pt x="1354931" y="304800"/>
                  </a:lnTo>
                  <a:lnTo>
                    <a:pt x="1295400" y="295275"/>
                  </a:lnTo>
                  <a:lnTo>
                    <a:pt x="1173956" y="290512"/>
                  </a:lnTo>
                  <a:lnTo>
                    <a:pt x="969168" y="292894"/>
                  </a:lnTo>
                  <a:lnTo>
                    <a:pt x="571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F11FF69-883C-4340-9FB5-F06E0FAE2F21}"/>
                </a:ext>
              </a:extLst>
            </p:cNvPr>
            <p:cNvSpPr/>
            <p:nvPr/>
          </p:nvSpPr>
          <p:spPr>
            <a:xfrm>
              <a:off x="4851400" y="1398588"/>
              <a:ext cx="2301875" cy="1630362"/>
            </a:xfrm>
            <a:custGeom>
              <a:avLst/>
              <a:gdLst>
                <a:gd name="connsiteX0" fmla="*/ 197644 w 2302669"/>
                <a:gd name="connsiteY0" fmla="*/ 783431 h 1631156"/>
                <a:gd name="connsiteX1" fmla="*/ 204788 w 2302669"/>
                <a:gd name="connsiteY1" fmla="*/ 538162 h 1631156"/>
                <a:gd name="connsiteX2" fmla="*/ 207169 w 2302669"/>
                <a:gd name="connsiteY2" fmla="*/ 433387 h 1631156"/>
                <a:gd name="connsiteX3" fmla="*/ 204788 w 2302669"/>
                <a:gd name="connsiteY3" fmla="*/ 361950 h 1631156"/>
                <a:gd name="connsiteX4" fmla="*/ 200025 w 2302669"/>
                <a:gd name="connsiteY4" fmla="*/ 309562 h 1631156"/>
                <a:gd name="connsiteX5" fmla="*/ 190500 w 2302669"/>
                <a:gd name="connsiteY5" fmla="*/ 269081 h 1631156"/>
                <a:gd name="connsiteX6" fmla="*/ 176213 w 2302669"/>
                <a:gd name="connsiteY6" fmla="*/ 230981 h 1631156"/>
                <a:gd name="connsiteX7" fmla="*/ 147638 w 2302669"/>
                <a:gd name="connsiteY7" fmla="*/ 190500 h 1631156"/>
                <a:gd name="connsiteX8" fmla="*/ 107157 w 2302669"/>
                <a:gd name="connsiteY8" fmla="*/ 145256 h 1631156"/>
                <a:gd name="connsiteX9" fmla="*/ 26194 w 2302669"/>
                <a:gd name="connsiteY9" fmla="*/ 69056 h 1631156"/>
                <a:gd name="connsiteX10" fmla="*/ 2382 w 2302669"/>
                <a:gd name="connsiteY10" fmla="*/ 42862 h 1631156"/>
                <a:gd name="connsiteX11" fmla="*/ 0 w 2302669"/>
                <a:gd name="connsiteY11" fmla="*/ 23812 h 1631156"/>
                <a:gd name="connsiteX12" fmla="*/ 9525 w 2302669"/>
                <a:gd name="connsiteY12" fmla="*/ 4762 h 1631156"/>
                <a:gd name="connsiteX13" fmla="*/ 26194 w 2302669"/>
                <a:gd name="connsiteY13" fmla="*/ 0 h 1631156"/>
                <a:gd name="connsiteX14" fmla="*/ 57150 w 2302669"/>
                <a:gd name="connsiteY14" fmla="*/ 0 h 1631156"/>
                <a:gd name="connsiteX15" fmla="*/ 107157 w 2302669"/>
                <a:gd name="connsiteY15" fmla="*/ 7144 h 1631156"/>
                <a:gd name="connsiteX16" fmla="*/ 178594 w 2302669"/>
                <a:gd name="connsiteY16" fmla="*/ 23812 h 1631156"/>
                <a:gd name="connsiteX17" fmla="*/ 259557 w 2302669"/>
                <a:gd name="connsiteY17" fmla="*/ 47625 h 1631156"/>
                <a:gd name="connsiteX18" fmla="*/ 309563 w 2302669"/>
                <a:gd name="connsiteY18" fmla="*/ 64294 h 1631156"/>
                <a:gd name="connsiteX19" fmla="*/ 359569 w 2302669"/>
                <a:gd name="connsiteY19" fmla="*/ 85725 h 1631156"/>
                <a:gd name="connsiteX20" fmla="*/ 414338 w 2302669"/>
                <a:gd name="connsiteY20" fmla="*/ 114300 h 1631156"/>
                <a:gd name="connsiteX21" fmla="*/ 452438 w 2302669"/>
                <a:gd name="connsiteY21" fmla="*/ 138112 h 1631156"/>
                <a:gd name="connsiteX22" fmla="*/ 478632 w 2302669"/>
                <a:gd name="connsiteY22" fmla="*/ 157162 h 1631156"/>
                <a:gd name="connsiteX23" fmla="*/ 502444 w 2302669"/>
                <a:gd name="connsiteY23" fmla="*/ 171450 h 1631156"/>
                <a:gd name="connsiteX24" fmla="*/ 519113 w 2302669"/>
                <a:gd name="connsiteY24" fmla="*/ 190500 h 1631156"/>
                <a:gd name="connsiteX25" fmla="*/ 526257 w 2302669"/>
                <a:gd name="connsiteY25" fmla="*/ 214312 h 1631156"/>
                <a:gd name="connsiteX26" fmla="*/ 523875 w 2302669"/>
                <a:gd name="connsiteY26" fmla="*/ 242887 h 1631156"/>
                <a:gd name="connsiteX27" fmla="*/ 509588 w 2302669"/>
                <a:gd name="connsiteY27" fmla="*/ 271462 h 1631156"/>
                <a:gd name="connsiteX28" fmla="*/ 492919 w 2302669"/>
                <a:gd name="connsiteY28" fmla="*/ 300037 h 1631156"/>
                <a:gd name="connsiteX29" fmla="*/ 473869 w 2302669"/>
                <a:gd name="connsiteY29" fmla="*/ 347662 h 1631156"/>
                <a:gd name="connsiteX30" fmla="*/ 459582 w 2302669"/>
                <a:gd name="connsiteY30" fmla="*/ 419100 h 1631156"/>
                <a:gd name="connsiteX31" fmla="*/ 452438 w 2302669"/>
                <a:gd name="connsiteY31" fmla="*/ 500062 h 1631156"/>
                <a:gd name="connsiteX32" fmla="*/ 442913 w 2302669"/>
                <a:gd name="connsiteY32" fmla="*/ 597694 h 1631156"/>
                <a:gd name="connsiteX33" fmla="*/ 431007 w 2302669"/>
                <a:gd name="connsiteY33" fmla="*/ 857250 h 1631156"/>
                <a:gd name="connsiteX34" fmla="*/ 428625 w 2302669"/>
                <a:gd name="connsiteY34" fmla="*/ 1176337 h 1631156"/>
                <a:gd name="connsiteX35" fmla="*/ 435769 w 2302669"/>
                <a:gd name="connsiteY35" fmla="*/ 1245394 h 1631156"/>
                <a:gd name="connsiteX36" fmla="*/ 452438 w 2302669"/>
                <a:gd name="connsiteY36" fmla="*/ 1312069 h 1631156"/>
                <a:gd name="connsiteX37" fmla="*/ 473869 w 2302669"/>
                <a:gd name="connsiteY37" fmla="*/ 1357312 h 1631156"/>
                <a:gd name="connsiteX38" fmla="*/ 492919 w 2302669"/>
                <a:gd name="connsiteY38" fmla="*/ 1383506 h 1631156"/>
                <a:gd name="connsiteX39" fmla="*/ 514350 w 2302669"/>
                <a:gd name="connsiteY39" fmla="*/ 1400175 h 1631156"/>
                <a:gd name="connsiteX40" fmla="*/ 554832 w 2302669"/>
                <a:gd name="connsiteY40" fmla="*/ 1414462 h 1631156"/>
                <a:gd name="connsiteX41" fmla="*/ 616744 w 2302669"/>
                <a:gd name="connsiteY41" fmla="*/ 1423987 h 1631156"/>
                <a:gd name="connsiteX42" fmla="*/ 890588 w 2302669"/>
                <a:gd name="connsiteY42" fmla="*/ 1428750 h 1631156"/>
                <a:gd name="connsiteX43" fmla="*/ 1295400 w 2302669"/>
                <a:gd name="connsiteY43" fmla="*/ 1414462 h 1631156"/>
                <a:gd name="connsiteX44" fmla="*/ 1678782 w 2302669"/>
                <a:gd name="connsiteY44" fmla="*/ 1395412 h 1631156"/>
                <a:gd name="connsiteX45" fmla="*/ 1807369 w 2302669"/>
                <a:gd name="connsiteY45" fmla="*/ 1383506 h 1631156"/>
                <a:gd name="connsiteX46" fmla="*/ 1847850 w 2302669"/>
                <a:gd name="connsiteY46" fmla="*/ 1369219 h 1631156"/>
                <a:gd name="connsiteX47" fmla="*/ 1883569 w 2302669"/>
                <a:gd name="connsiteY47" fmla="*/ 1347787 h 1631156"/>
                <a:gd name="connsiteX48" fmla="*/ 1935957 w 2302669"/>
                <a:gd name="connsiteY48" fmla="*/ 1307306 h 1631156"/>
                <a:gd name="connsiteX49" fmla="*/ 2202657 w 2302669"/>
                <a:gd name="connsiteY49" fmla="*/ 1285875 h 1631156"/>
                <a:gd name="connsiteX50" fmla="*/ 2247900 w 2302669"/>
                <a:gd name="connsiteY50" fmla="*/ 1354931 h 1631156"/>
                <a:gd name="connsiteX51" fmla="*/ 2283619 w 2302669"/>
                <a:gd name="connsiteY51" fmla="*/ 1407319 h 1631156"/>
                <a:gd name="connsiteX52" fmla="*/ 2300288 w 2302669"/>
                <a:gd name="connsiteY52" fmla="*/ 1450181 h 1631156"/>
                <a:gd name="connsiteX53" fmla="*/ 2302669 w 2302669"/>
                <a:gd name="connsiteY53" fmla="*/ 1495425 h 1631156"/>
                <a:gd name="connsiteX54" fmla="*/ 2290763 w 2302669"/>
                <a:gd name="connsiteY54" fmla="*/ 1519237 h 1631156"/>
                <a:gd name="connsiteX55" fmla="*/ 2259807 w 2302669"/>
                <a:gd name="connsiteY55" fmla="*/ 1535906 h 1631156"/>
                <a:gd name="connsiteX56" fmla="*/ 2207419 w 2302669"/>
                <a:gd name="connsiteY56" fmla="*/ 1554956 h 1631156"/>
                <a:gd name="connsiteX57" fmla="*/ 2059782 w 2302669"/>
                <a:gd name="connsiteY57" fmla="*/ 1576387 h 1631156"/>
                <a:gd name="connsiteX58" fmla="*/ 1752600 w 2302669"/>
                <a:gd name="connsiteY58" fmla="*/ 1609725 h 1631156"/>
                <a:gd name="connsiteX59" fmla="*/ 1495425 w 2302669"/>
                <a:gd name="connsiteY59" fmla="*/ 1626394 h 1631156"/>
                <a:gd name="connsiteX60" fmla="*/ 1073944 w 2302669"/>
                <a:gd name="connsiteY60" fmla="*/ 1631156 h 1631156"/>
                <a:gd name="connsiteX61" fmla="*/ 826294 w 2302669"/>
                <a:gd name="connsiteY61" fmla="*/ 1624012 h 1631156"/>
                <a:gd name="connsiteX62" fmla="*/ 702469 w 2302669"/>
                <a:gd name="connsiteY62" fmla="*/ 1614487 h 1631156"/>
                <a:gd name="connsiteX63" fmla="*/ 597694 w 2302669"/>
                <a:gd name="connsiteY63" fmla="*/ 1602581 h 1631156"/>
                <a:gd name="connsiteX64" fmla="*/ 526257 w 2302669"/>
                <a:gd name="connsiteY64" fmla="*/ 1590675 h 1631156"/>
                <a:gd name="connsiteX65" fmla="*/ 461963 w 2302669"/>
                <a:gd name="connsiteY65" fmla="*/ 1574006 h 1631156"/>
                <a:gd name="connsiteX66" fmla="*/ 392907 w 2302669"/>
                <a:gd name="connsiteY66" fmla="*/ 1547812 h 1631156"/>
                <a:gd name="connsiteX67" fmla="*/ 354807 w 2302669"/>
                <a:gd name="connsiteY67" fmla="*/ 1524000 h 1631156"/>
                <a:gd name="connsiteX68" fmla="*/ 326232 w 2302669"/>
                <a:gd name="connsiteY68" fmla="*/ 1500187 h 1631156"/>
                <a:gd name="connsiteX69" fmla="*/ 290513 w 2302669"/>
                <a:gd name="connsiteY69" fmla="*/ 1464469 h 1631156"/>
                <a:gd name="connsiteX70" fmla="*/ 257175 w 2302669"/>
                <a:gd name="connsiteY70" fmla="*/ 1426369 h 1631156"/>
                <a:gd name="connsiteX71" fmla="*/ 230982 w 2302669"/>
                <a:gd name="connsiteY71" fmla="*/ 1385887 h 1631156"/>
                <a:gd name="connsiteX72" fmla="*/ 209550 w 2302669"/>
                <a:gd name="connsiteY72" fmla="*/ 1338262 h 1631156"/>
                <a:gd name="connsiteX73" fmla="*/ 195263 w 2302669"/>
                <a:gd name="connsiteY73" fmla="*/ 1295400 h 1631156"/>
                <a:gd name="connsiteX74" fmla="*/ 185738 w 2302669"/>
                <a:gd name="connsiteY74" fmla="*/ 1252537 h 1631156"/>
                <a:gd name="connsiteX75" fmla="*/ 176213 w 2302669"/>
                <a:gd name="connsiteY75" fmla="*/ 1183481 h 1631156"/>
                <a:gd name="connsiteX76" fmla="*/ 176213 w 2302669"/>
                <a:gd name="connsiteY76" fmla="*/ 1109662 h 1631156"/>
                <a:gd name="connsiteX77" fmla="*/ 183357 w 2302669"/>
                <a:gd name="connsiteY77" fmla="*/ 1014412 h 1631156"/>
                <a:gd name="connsiteX78" fmla="*/ 197644 w 2302669"/>
                <a:gd name="connsiteY78" fmla="*/ 783431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302669" h="1631156">
                  <a:moveTo>
                    <a:pt x="197644" y="783431"/>
                  </a:moveTo>
                  <a:lnTo>
                    <a:pt x="204788" y="538162"/>
                  </a:lnTo>
                  <a:cubicBezTo>
                    <a:pt x="205582" y="503237"/>
                    <a:pt x="206375" y="468312"/>
                    <a:pt x="207169" y="433387"/>
                  </a:cubicBezTo>
                  <a:cubicBezTo>
                    <a:pt x="206375" y="409575"/>
                    <a:pt x="205582" y="385762"/>
                    <a:pt x="204788" y="361950"/>
                  </a:cubicBezTo>
                  <a:lnTo>
                    <a:pt x="200025" y="309562"/>
                  </a:lnTo>
                  <a:lnTo>
                    <a:pt x="190500" y="269081"/>
                  </a:lnTo>
                  <a:lnTo>
                    <a:pt x="176213" y="230981"/>
                  </a:lnTo>
                  <a:lnTo>
                    <a:pt x="147638" y="190500"/>
                  </a:lnTo>
                  <a:lnTo>
                    <a:pt x="107157" y="145256"/>
                  </a:lnTo>
                  <a:lnTo>
                    <a:pt x="26194" y="69056"/>
                  </a:lnTo>
                  <a:lnTo>
                    <a:pt x="2382" y="42862"/>
                  </a:lnTo>
                  <a:lnTo>
                    <a:pt x="0" y="23812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7150" y="0"/>
                  </a:lnTo>
                  <a:lnTo>
                    <a:pt x="107157" y="7144"/>
                  </a:lnTo>
                  <a:lnTo>
                    <a:pt x="178594" y="23812"/>
                  </a:lnTo>
                  <a:lnTo>
                    <a:pt x="259557" y="47625"/>
                  </a:lnTo>
                  <a:lnTo>
                    <a:pt x="309563" y="64294"/>
                  </a:lnTo>
                  <a:lnTo>
                    <a:pt x="359569" y="85725"/>
                  </a:lnTo>
                  <a:lnTo>
                    <a:pt x="414338" y="114300"/>
                  </a:lnTo>
                  <a:lnTo>
                    <a:pt x="452438" y="138112"/>
                  </a:lnTo>
                  <a:lnTo>
                    <a:pt x="478632" y="157162"/>
                  </a:lnTo>
                  <a:lnTo>
                    <a:pt x="502444" y="171450"/>
                  </a:lnTo>
                  <a:lnTo>
                    <a:pt x="519113" y="190500"/>
                  </a:lnTo>
                  <a:lnTo>
                    <a:pt x="526257" y="214312"/>
                  </a:lnTo>
                  <a:lnTo>
                    <a:pt x="523875" y="242887"/>
                  </a:lnTo>
                  <a:lnTo>
                    <a:pt x="509588" y="271462"/>
                  </a:lnTo>
                  <a:lnTo>
                    <a:pt x="492919" y="300037"/>
                  </a:lnTo>
                  <a:lnTo>
                    <a:pt x="473869" y="347662"/>
                  </a:lnTo>
                  <a:lnTo>
                    <a:pt x="459582" y="419100"/>
                  </a:lnTo>
                  <a:lnTo>
                    <a:pt x="452438" y="500062"/>
                  </a:lnTo>
                  <a:lnTo>
                    <a:pt x="442913" y="597694"/>
                  </a:lnTo>
                  <a:lnTo>
                    <a:pt x="431007" y="857250"/>
                  </a:lnTo>
                  <a:lnTo>
                    <a:pt x="428625" y="1176337"/>
                  </a:lnTo>
                  <a:lnTo>
                    <a:pt x="435769" y="1245394"/>
                  </a:lnTo>
                  <a:lnTo>
                    <a:pt x="452438" y="1312069"/>
                  </a:lnTo>
                  <a:lnTo>
                    <a:pt x="473869" y="1357312"/>
                  </a:lnTo>
                  <a:lnTo>
                    <a:pt x="492919" y="1383506"/>
                  </a:lnTo>
                  <a:lnTo>
                    <a:pt x="514350" y="1400175"/>
                  </a:lnTo>
                  <a:lnTo>
                    <a:pt x="554832" y="1414462"/>
                  </a:lnTo>
                  <a:lnTo>
                    <a:pt x="616744" y="1423987"/>
                  </a:lnTo>
                  <a:lnTo>
                    <a:pt x="890588" y="1428750"/>
                  </a:lnTo>
                  <a:lnTo>
                    <a:pt x="1295400" y="1414462"/>
                  </a:lnTo>
                  <a:lnTo>
                    <a:pt x="1678782" y="1395412"/>
                  </a:lnTo>
                  <a:lnTo>
                    <a:pt x="1807369" y="1383506"/>
                  </a:lnTo>
                  <a:lnTo>
                    <a:pt x="1847850" y="1369219"/>
                  </a:lnTo>
                  <a:lnTo>
                    <a:pt x="1883569" y="1347787"/>
                  </a:lnTo>
                  <a:lnTo>
                    <a:pt x="1935957" y="1307306"/>
                  </a:lnTo>
                  <a:lnTo>
                    <a:pt x="2202657" y="1285875"/>
                  </a:lnTo>
                  <a:lnTo>
                    <a:pt x="2247900" y="1354931"/>
                  </a:lnTo>
                  <a:lnTo>
                    <a:pt x="2283619" y="1407319"/>
                  </a:lnTo>
                  <a:lnTo>
                    <a:pt x="2300288" y="1450181"/>
                  </a:lnTo>
                  <a:lnTo>
                    <a:pt x="2302669" y="1495425"/>
                  </a:lnTo>
                  <a:lnTo>
                    <a:pt x="2290763" y="1519237"/>
                  </a:lnTo>
                  <a:lnTo>
                    <a:pt x="2259807" y="1535906"/>
                  </a:lnTo>
                  <a:lnTo>
                    <a:pt x="2207419" y="1554956"/>
                  </a:lnTo>
                  <a:lnTo>
                    <a:pt x="2059782" y="1576387"/>
                  </a:lnTo>
                  <a:lnTo>
                    <a:pt x="1752600" y="1609725"/>
                  </a:lnTo>
                  <a:lnTo>
                    <a:pt x="1495425" y="1626394"/>
                  </a:lnTo>
                  <a:lnTo>
                    <a:pt x="1073944" y="1631156"/>
                  </a:lnTo>
                  <a:lnTo>
                    <a:pt x="826294" y="1624012"/>
                  </a:lnTo>
                  <a:lnTo>
                    <a:pt x="702469" y="1614487"/>
                  </a:lnTo>
                  <a:lnTo>
                    <a:pt x="597694" y="1602581"/>
                  </a:lnTo>
                  <a:lnTo>
                    <a:pt x="526257" y="1590675"/>
                  </a:lnTo>
                  <a:lnTo>
                    <a:pt x="461963" y="1574006"/>
                  </a:lnTo>
                  <a:lnTo>
                    <a:pt x="392907" y="1547812"/>
                  </a:lnTo>
                  <a:lnTo>
                    <a:pt x="354807" y="1524000"/>
                  </a:lnTo>
                  <a:lnTo>
                    <a:pt x="326232" y="1500187"/>
                  </a:lnTo>
                  <a:lnTo>
                    <a:pt x="290513" y="1464469"/>
                  </a:lnTo>
                  <a:lnTo>
                    <a:pt x="257175" y="1426369"/>
                  </a:lnTo>
                  <a:lnTo>
                    <a:pt x="230982" y="1385887"/>
                  </a:lnTo>
                  <a:lnTo>
                    <a:pt x="209550" y="1338262"/>
                  </a:lnTo>
                  <a:lnTo>
                    <a:pt x="195263" y="1295400"/>
                  </a:lnTo>
                  <a:lnTo>
                    <a:pt x="185738" y="1252537"/>
                  </a:lnTo>
                  <a:lnTo>
                    <a:pt x="176213" y="1183481"/>
                  </a:lnTo>
                  <a:lnTo>
                    <a:pt x="176213" y="1109662"/>
                  </a:lnTo>
                  <a:lnTo>
                    <a:pt x="183357" y="1014412"/>
                  </a:lnTo>
                  <a:lnTo>
                    <a:pt x="197644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CC3C5CA-B7F3-1040-951D-AC24A0AFC621}"/>
                </a:ext>
              </a:extLst>
            </p:cNvPr>
            <p:cNvSpPr/>
            <p:nvPr/>
          </p:nvSpPr>
          <p:spPr>
            <a:xfrm>
              <a:off x="6761163" y="2217738"/>
              <a:ext cx="304800" cy="533400"/>
            </a:xfrm>
            <a:custGeom>
              <a:avLst/>
              <a:gdLst>
                <a:gd name="connsiteX0" fmla="*/ 92869 w 304800"/>
                <a:gd name="connsiteY0" fmla="*/ 280987 h 533400"/>
                <a:gd name="connsiteX1" fmla="*/ 64294 w 304800"/>
                <a:gd name="connsiteY1" fmla="*/ 423862 h 533400"/>
                <a:gd name="connsiteX2" fmla="*/ 0 w 304800"/>
                <a:gd name="connsiteY2" fmla="*/ 528637 h 533400"/>
                <a:gd name="connsiteX3" fmla="*/ 304800 w 304800"/>
                <a:gd name="connsiteY3" fmla="*/ 533400 h 533400"/>
                <a:gd name="connsiteX4" fmla="*/ 290512 w 304800"/>
                <a:gd name="connsiteY4" fmla="*/ 459581 h 533400"/>
                <a:gd name="connsiteX5" fmla="*/ 278606 w 304800"/>
                <a:gd name="connsiteY5" fmla="*/ 421481 h 533400"/>
                <a:gd name="connsiteX6" fmla="*/ 261937 w 304800"/>
                <a:gd name="connsiteY6" fmla="*/ 300037 h 533400"/>
                <a:gd name="connsiteX7" fmla="*/ 228600 w 304800"/>
                <a:gd name="connsiteY7" fmla="*/ 76200 h 533400"/>
                <a:gd name="connsiteX8" fmla="*/ 221456 w 304800"/>
                <a:gd name="connsiteY8" fmla="*/ 26194 h 533400"/>
                <a:gd name="connsiteX9" fmla="*/ 214312 w 304800"/>
                <a:gd name="connsiteY9" fmla="*/ 9525 h 533400"/>
                <a:gd name="connsiteX10" fmla="*/ 202406 w 304800"/>
                <a:gd name="connsiteY10" fmla="*/ 0 h 533400"/>
                <a:gd name="connsiteX11" fmla="*/ 180975 w 304800"/>
                <a:gd name="connsiteY11" fmla="*/ 2381 h 533400"/>
                <a:gd name="connsiteX12" fmla="*/ 169069 w 304800"/>
                <a:gd name="connsiteY12" fmla="*/ 16669 h 533400"/>
                <a:gd name="connsiteX13" fmla="*/ 92869 w 304800"/>
                <a:gd name="connsiteY13" fmla="*/ 28098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4800" h="533400">
                  <a:moveTo>
                    <a:pt x="92869" y="280987"/>
                  </a:moveTo>
                  <a:lnTo>
                    <a:pt x="64294" y="423862"/>
                  </a:lnTo>
                  <a:lnTo>
                    <a:pt x="0" y="528637"/>
                  </a:lnTo>
                  <a:lnTo>
                    <a:pt x="304800" y="533400"/>
                  </a:lnTo>
                  <a:lnTo>
                    <a:pt x="290512" y="459581"/>
                  </a:lnTo>
                  <a:lnTo>
                    <a:pt x="278606" y="421481"/>
                  </a:lnTo>
                  <a:lnTo>
                    <a:pt x="261937" y="300037"/>
                  </a:lnTo>
                  <a:lnTo>
                    <a:pt x="228600" y="76200"/>
                  </a:lnTo>
                  <a:lnTo>
                    <a:pt x="221456" y="26194"/>
                  </a:lnTo>
                  <a:lnTo>
                    <a:pt x="214312" y="9525"/>
                  </a:lnTo>
                  <a:lnTo>
                    <a:pt x="202406" y="0"/>
                  </a:lnTo>
                  <a:lnTo>
                    <a:pt x="180975" y="2381"/>
                  </a:lnTo>
                  <a:lnTo>
                    <a:pt x="169069" y="16669"/>
                  </a:lnTo>
                  <a:lnTo>
                    <a:pt x="92869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4EA290C9-8453-F747-9BB5-9565A03A7E91}"/>
                </a:ext>
              </a:extLst>
            </p:cNvPr>
            <p:cNvSpPr/>
            <p:nvPr/>
          </p:nvSpPr>
          <p:spPr>
            <a:xfrm rot="16200000">
              <a:off x="4051300" y="3311526"/>
              <a:ext cx="2162175" cy="1866900"/>
            </a:xfrm>
            <a:custGeom>
              <a:avLst/>
              <a:gdLst>
                <a:gd name="connsiteX0" fmla="*/ 681416 w 2161993"/>
                <a:gd name="connsiteY0" fmla="*/ 1743623 h 1866378"/>
                <a:gd name="connsiteX1" fmla="*/ 340708 w 2161993"/>
                <a:gd name="connsiteY1" fmla="*/ 1733602 h 1866378"/>
                <a:gd name="connsiteX2" fmla="*/ 227974 w 2161993"/>
                <a:gd name="connsiteY2" fmla="*/ 1731097 h 1866378"/>
                <a:gd name="connsiteX3" fmla="*/ 182880 w 2161993"/>
                <a:gd name="connsiteY3" fmla="*/ 1728592 h 1866378"/>
                <a:gd name="connsiteX4" fmla="*/ 137787 w 2161993"/>
                <a:gd name="connsiteY4" fmla="*/ 1716066 h 1866378"/>
                <a:gd name="connsiteX5" fmla="*/ 95198 w 2161993"/>
                <a:gd name="connsiteY5" fmla="*/ 1696024 h 1866378"/>
                <a:gd name="connsiteX6" fmla="*/ 60125 w 2161993"/>
                <a:gd name="connsiteY6" fmla="*/ 1670972 h 1866378"/>
                <a:gd name="connsiteX7" fmla="*/ 35073 w 2161993"/>
                <a:gd name="connsiteY7" fmla="*/ 1643415 h 1866378"/>
                <a:gd name="connsiteX8" fmla="*/ 17537 w 2161993"/>
                <a:gd name="connsiteY8" fmla="*/ 1613353 h 1866378"/>
                <a:gd name="connsiteX9" fmla="*/ 5011 w 2161993"/>
                <a:gd name="connsiteY9" fmla="*/ 1575775 h 1866378"/>
                <a:gd name="connsiteX10" fmla="*/ 0 w 2161993"/>
                <a:gd name="connsiteY10" fmla="*/ 1505629 h 1866378"/>
                <a:gd name="connsiteX11" fmla="*/ 318161 w 2161993"/>
                <a:gd name="connsiteY11" fmla="*/ 1483082 h 1866378"/>
                <a:gd name="connsiteX12" fmla="*/ 789140 w 2161993"/>
                <a:gd name="connsiteY12" fmla="*/ 1485587 h 1866378"/>
                <a:gd name="connsiteX13" fmla="*/ 989557 w 2161993"/>
                <a:gd name="connsiteY13" fmla="*/ 1485587 h 1866378"/>
                <a:gd name="connsiteX14" fmla="*/ 1385379 w 2161993"/>
                <a:gd name="connsiteY14" fmla="*/ 1485587 h 1866378"/>
                <a:gd name="connsiteX15" fmla="*/ 1543207 w 2161993"/>
                <a:gd name="connsiteY15" fmla="*/ 1485587 h 1866378"/>
                <a:gd name="connsiteX16" fmla="*/ 1883915 w 2161993"/>
                <a:gd name="connsiteY16" fmla="*/ 1483082 h 1866378"/>
                <a:gd name="connsiteX17" fmla="*/ 1913977 w 2161993"/>
                <a:gd name="connsiteY17" fmla="*/ 1480577 h 1866378"/>
                <a:gd name="connsiteX18" fmla="*/ 1926503 w 2161993"/>
                <a:gd name="connsiteY18" fmla="*/ 1478072 h 1866378"/>
                <a:gd name="connsiteX19" fmla="*/ 1936524 w 2161993"/>
                <a:gd name="connsiteY19" fmla="*/ 1468051 h 1866378"/>
                <a:gd name="connsiteX20" fmla="*/ 1944040 w 2161993"/>
                <a:gd name="connsiteY20" fmla="*/ 1442999 h 1866378"/>
                <a:gd name="connsiteX21" fmla="*/ 1939029 w 2161993"/>
                <a:gd name="connsiteY21" fmla="*/ 1397905 h 1866378"/>
                <a:gd name="connsiteX22" fmla="*/ 1901451 w 2161993"/>
                <a:gd name="connsiteY22" fmla="*/ 851770 h 1866378"/>
                <a:gd name="connsiteX23" fmla="*/ 1881410 w 2161993"/>
                <a:gd name="connsiteY23" fmla="*/ 541125 h 1866378"/>
                <a:gd name="connsiteX24" fmla="*/ 1841326 w 2161993"/>
                <a:gd name="connsiteY24" fmla="*/ 0 h 1866378"/>
                <a:gd name="connsiteX25" fmla="*/ 1986628 w 2161993"/>
                <a:gd name="connsiteY25" fmla="*/ 0 h 1866378"/>
                <a:gd name="connsiteX26" fmla="*/ 2006670 w 2161993"/>
                <a:gd name="connsiteY26" fmla="*/ 77662 h 1866378"/>
                <a:gd name="connsiteX27" fmla="*/ 2021701 w 2161993"/>
                <a:gd name="connsiteY27" fmla="*/ 258036 h 1866378"/>
                <a:gd name="connsiteX28" fmla="*/ 2044248 w 2161993"/>
                <a:gd name="connsiteY28" fmla="*/ 618786 h 1866378"/>
                <a:gd name="connsiteX29" fmla="*/ 2076816 w 2161993"/>
                <a:gd name="connsiteY29" fmla="*/ 1039661 h 1866378"/>
                <a:gd name="connsiteX30" fmla="*/ 2094352 w 2161993"/>
                <a:gd name="connsiteY30" fmla="*/ 1250098 h 1866378"/>
                <a:gd name="connsiteX31" fmla="*/ 2099363 w 2161993"/>
                <a:gd name="connsiteY31" fmla="*/ 1295192 h 1866378"/>
                <a:gd name="connsiteX32" fmla="*/ 2109383 w 2161993"/>
                <a:gd name="connsiteY32" fmla="*/ 1340285 h 1866378"/>
                <a:gd name="connsiteX33" fmla="*/ 2134435 w 2161993"/>
                <a:gd name="connsiteY33" fmla="*/ 1425462 h 1866378"/>
                <a:gd name="connsiteX34" fmla="*/ 2154477 w 2161993"/>
                <a:gd name="connsiteY34" fmla="*/ 1465545 h 1866378"/>
                <a:gd name="connsiteX35" fmla="*/ 2161993 w 2161993"/>
                <a:gd name="connsiteY35" fmla="*/ 1483082 h 1866378"/>
                <a:gd name="connsiteX36" fmla="*/ 2151972 w 2161993"/>
                <a:gd name="connsiteY36" fmla="*/ 1535691 h 1866378"/>
                <a:gd name="connsiteX37" fmla="*/ 2134435 w 2161993"/>
                <a:gd name="connsiteY37" fmla="*/ 1588301 h 1866378"/>
                <a:gd name="connsiteX38" fmla="*/ 2101868 w 2161993"/>
                <a:gd name="connsiteY38" fmla="*/ 1658446 h 1866378"/>
                <a:gd name="connsiteX39" fmla="*/ 2051764 w 2161993"/>
                <a:gd name="connsiteY39" fmla="*/ 1726087 h 1866378"/>
                <a:gd name="connsiteX40" fmla="*/ 2001660 w 2161993"/>
                <a:gd name="connsiteY40" fmla="*/ 1783707 h 1866378"/>
                <a:gd name="connsiteX41" fmla="*/ 1954061 w 2161993"/>
                <a:gd name="connsiteY41" fmla="*/ 1826295 h 1866378"/>
                <a:gd name="connsiteX42" fmla="*/ 1911472 w 2161993"/>
                <a:gd name="connsiteY42" fmla="*/ 1856358 h 1866378"/>
                <a:gd name="connsiteX43" fmla="*/ 1888925 w 2161993"/>
                <a:gd name="connsiteY43" fmla="*/ 1866378 h 1866378"/>
                <a:gd name="connsiteX44" fmla="*/ 1868884 w 2161993"/>
                <a:gd name="connsiteY44" fmla="*/ 1866378 h 1866378"/>
                <a:gd name="connsiteX45" fmla="*/ 1843832 w 2161993"/>
                <a:gd name="connsiteY45" fmla="*/ 1861368 h 1866378"/>
                <a:gd name="connsiteX46" fmla="*/ 1813769 w 2161993"/>
                <a:gd name="connsiteY46" fmla="*/ 1846337 h 1866378"/>
                <a:gd name="connsiteX47" fmla="*/ 1786212 w 2161993"/>
                <a:gd name="connsiteY47" fmla="*/ 1831305 h 1866378"/>
                <a:gd name="connsiteX48" fmla="*/ 1723582 w 2161993"/>
                <a:gd name="connsiteY48" fmla="*/ 1783707 h 1866378"/>
                <a:gd name="connsiteX49" fmla="*/ 1706045 w 2161993"/>
                <a:gd name="connsiteY49" fmla="*/ 1773686 h 1866378"/>
                <a:gd name="connsiteX50" fmla="*/ 1292686 w 2161993"/>
                <a:gd name="connsiteY50" fmla="*/ 1758655 h 1866378"/>
                <a:gd name="connsiteX51" fmla="*/ 681416 w 2161993"/>
                <a:gd name="connsiteY51" fmla="*/ 1743623 h 186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1993" h="1866378">
                  <a:moveTo>
                    <a:pt x="681416" y="1743623"/>
                  </a:moveTo>
                  <a:lnTo>
                    <a:pt x="340708" y="1733602"/>
                  </a:lnTo>
                  <a:lnTo>
                    <a:pt x="227974" y="1731097"/>
                  </a:lnTo>
                  <a:lnTo>
                    <a:pt x="182880" y="1728592"/>
                  </a:lnTo>
                  <a:lnTo>
                    <a:pt x="137787" y="1716066"/>
                  </a:lnTo>
                  <a:lnTo>
                    <a:pt x="95198" y="1696024"/>
                  </a:lnTo>
                  <a:lnTo>
                    <a:pt x="60125" y="1670972"/>
                  </a:lnTo>
                  <a:lnTo>
                    <a:pt x="35073" y="1643415"/>
                  </a:lnTo>
                  <a:lnTo>
                    <a:pt x="17537" y="1613353"/>
                  </a:lnTo>
                  <a:lnTo>
                    <a:pt x="5011" y="1575775"/>
                  </a:lnTo>
                  <a:lnTo>
                    <a:pt x="0" y="1505629"/>
                  </a:lnTo>
                  <a:lnTo>
                    <a:pt x="318161" y="1483082"/>
                  </a:lnTo>
                  <a:lnTo>
                    <a:pt x="789140" y="1485587"/>
                  </a:lnTo>
                  <a:lnTo>
                    <a:pt x="989557" y="1485587"/>
                  </a:lnTo>
                  <a:lnTo>
                    <a:pt x="1385379" y="1485587"/>
                  </a:lnTo>
                  <a:lnTo>
                    <a:pt x="1543207" y="1485587"/>
                  </a:lnTo>
                  <a:lnTo>
                    <a:pt x="1883915" y="1483082"/>
                  </a:lnTo>
                  <a:lnTo>
                    <a:pt x="1913977" y="1480577"/>
                  </a:lnTo>
                  <a:lnTo>
                    <a:pt x="1926503" y="1478072"/>
                  </a:lnTo>
                  <a:lnTo>
                    <a:pt x="1936524" y="1468051"/>
                  </a:lnTo>
                  <a:lnTo>
                    <a:pt x="1944040" y="1442999"/>
                  </a:lnTo>
                  <a:lnTo>
                    <a:pt x="1939029" y="1397905"/>
                  </a:lnTo>
                  <a:lnTo>
                    <a:pt x="1901451" y="851770"/>
                  </a:lnTo>
                  <a:lnTo>
                    <a:pt x="1881410" y="541125"/>
                  </a:lnTo>
                  <a:lnTo>
                    <a:pt x="1841326" y="0"/>
                  </a:lnTo>
                  <a:lnTo>
                    <a:pt x="1986628" y="0"/>
                  </a:lnTo>
                  <a:lnTo>
                    <a:pt x="2006670" y="77662"/>
                  </a:lnTo>
                  <a:lnTo>
                    <a:pt x="2021701" y="258036"/>
                  </a:lnTo>
                  <a:lnTo>
                    <a:pt x="2044248" y="618786"/>
                  </a:lnTo>
                  <a:lnTo>
                    <a:pt x="2076816" y="1039661"/>
                  </a:lnTo>
                  <a:lnTo>
                    <a:pt x="2094352" y="1250098"/>
                  </a:lnTo>
                  <a:lnTo>
                    <a:pt x="2099363" y="1295192"/>
                  </a:lnTo>
                  <a:lnTo>
                    <a:pt x="2109383" y="1340285"/>
                  </a:lnTo>
                  <a:lnTo>
                    <a:pt x="2134435" y="1425462"/>
                  </a:lnTo>
                  <a:lnTo>
                    <a:pt x="2154477" y="1465545"/>
                  </a:lnTo>
                  <a:lnTo>
                    <a:pt x="2161993" y="1483082"/>
                  </a:lnTo>
                  <a:lnTo>
                    <a:pt x="2151972" y="1535691"/>
                  </a:lnTo>
                  <a:lnTo>
                    <a:pt x="2134435" y="1588301"/>
                  </a:lnTo>
                  <a:lnTo>
                    <a:pt x="2101868" y="1658446"/>
                  </a:lnTo>
                  <a:lnTo>
                    <a:pt x="2051764" y="1726087"/>
                  </a:lnTo>
                  <a:lnTo>
                    <a:pt x="2001660" y="1783707"/>
                  </a:lnTo>
                  <a:lnTo>
                    <a:pt x="1954061" y="1826295"/>
                  </a:lnTo>
                  <a:lnTo>
                    <a:pt x="1911472" y="1856358"/>
                  </a:lnTo>
                  <a:lnTo>
                    <a:pt x="1888925" y="1866378"/>
                  </a:lnTo>
                  <a:lnTo>
                    <a:pt x="1868884" y="1866378"/>
                  </a:lnTo>
                  <a:lnTo>
                    <a:pt x="1843832" y="1861368"/>
                  </a:lnTo>
                  <a:lnTo>
                    <a:pt x="1813769" y="1846337"/>
                  </a:lnTo>
                  <a:lnTo>
                    <a:pt x="1786212" y="1831305"/>
                  </a:lnTo>
                  <a:lnTo>
                    <a:pt x="1723582" y="1783707"/>
                  </a:lnTo>
                  <a:lnTo>
                    <a:pt x="1706045" y="1773686"/>
                  </a:lnTo>
                  <a:lnTo>
                    <a:pt x="1292686" y="1758655"/>
                  </a:lnTo>
                  <a:lnTo>
                    <a:pt x="681416" y="174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653A420-F3E5-BE47-A61B-707E02E05B04}"/>
                </a:ext>
              </a:extLst>
            </p:cNvPr>
            <p:cNvSpPr/>
            <p:nvPr/>
          </p:nvSpPr>
          <p:spPr>
            <a:xfrm>
              <a:off x="4195763" y="3741738"/>
              <a:ext cx="1571625" cy="277812"/>
            </a:xfrm>
            <a:custGeom>
              <a:avLst/>
              <a:gdLst>
                <a:gd name="connsiteX0" fmla="*/ 552450 w 1571625"/>
                <a:gd name="connsiteY0" fmla="*/ 245269 h 278606"/>
                <a:gd name="connsiteX1" fmla="*/ 11906 w 1571625"/>
                <a:gd name="connsiteY1" fmla="*/ 278606 h 278606"/>
                <a:gd name="connsiteX2" fmla="*/ 0 w 1571625"/>
                <a:gd name="connsiteY2" fmla="*/ 111919 h 278606"/>
                <a:gd name="connsiteX3" fmla="*/ 309562 w 1571625"/>
                <a:gd name="connsiteY3" fmla="*/ 95250 h 278606"/>
                <a:gd name="connsiteX4" fmla="*/ 714375 w 1571625"/>
                <a:gd name="connsiteY4" fmla="*/ 71437 h 278606"/>
                <a:gd name="connsiteX5" fmla="*/ 1147762 w 1571625"/>
                <a:gd name="connsiteY5" fmla="*/ 47625 h 278606"/>
                <a:gd name="connsiteX6" fmla="*/ 1181100 w 1571625"/>
                <a:gd name="connsiteY6" fmla="*/ 42862 h 278606"/>
                <a:gd name="connsiteX7" fmla="*/ 1214437 w 1571625"/>
                <a:gd name="connsiteY7" fmla="*/ 33337 h 278606"/>
                <a:gd name="connsiteX8" fmla="*/ 1285875 w 1571625"/>
                <a:gd name="connsiteY8" fmla="*/ 2381 h 278606"/>
                <a:gd name="connsiteX9" fmla="*/ 1304925 w 1571625"/>
                <a:gd name="connsiteY9" fmla="*/ 0 h 278606"/>
                <a:gd name="connsiteX10" fmla="*/ 1371600 w 1571625"/>
                <a:gd name="connsiteY10" fmla="*/ 16669 h 278606"/>
                <a:gd name="connsiteX11" fmla="*/ 1566862 w 1571625"/>
                <a:gd name="connsiteY11" fmla="*/ 95250 h 278606"/>
                <a:gd name="connsiteX12" fmla="*/ 1571625 w 1571625"/>
                <a:gd name="connsiteY12" fmla="*/ 200025 h 278606"/>
                <a:gd name="connsiteX13" fmla="*/ 1088231 w 1571625"/>
                <a:gd name="connsiteY13" fmla="*/ 216694 h 278606"/>
                <a:gd name="connsiteX14" fmla="*/ 552450 w 1571625"/>
                <a:gd name="connsiteY14" fmla="*/ 24526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1625" h="278606">
                  <a:moveTo>
                    <a:pt x="552450" y="245269"/>
                  </a:moveTo>
                  <a:lnTo>
                    <a:pt x="11906" y="278606"/>
                  </a:lnTo>
                  <a:lnTo>
                    <a:pt x="0" y="111919"/>
                  </a:lnTo>
                  <a:lnTo>
                    <a:pt x="309562" y="95250"/>
                  </a:lnTo>
                  <a:lnTo>
                    <a:pt x="714375" y="71437"/>
                  </a:lnTo>
                  <a:lnTo>
                    <a:pt x="1147762" y="47625"/>
                  </a:lnTo>
                  <a:lnTo>
                    <a:pt x="1181100" y="42862"/>
                  </a:lnTo>
                  <a:lnTo>
                    <a:pt x="1214437" y="33337"/>
                  </a:lnTo>
                  <a:lnTo>
                    <a:pt x="1285875" y="2381"/>
                  </a:lnTo>
                  <a:lnTo>
                    <a:pt x="1304925" y="0"/>
                  </a:lnTo>
                  <a:lnTo>
                    <a:pt x="1371600" y="16669"/>
                  </a:lnTo>
                  <a:lnTo>
                    <a:pt x="1566862" y="95250"/>
                  </a:lnTo>
                  <a:lnTo>
                    <a:pt x="1571625" y="200025"/>
                  </a:lnTo>
                  <a:lnTo>
                    <a:pt x="1088231" y="216694"/>
                  </a:lnTo>
                  <a:lnTo>
                    <a:pt x="5524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1AF51B4-DCD1-8240-8EB1-258D3E6DAB26}"/>
                </a:ext>
              </a:extLst>
            </p:cNvPr>
            <p:cNvSpPr/>
            <p:nvPr/>
          </p:nvSpPr>
          <p:spPr>
            <a:xfrm>
              <a:off x="4198938" y="4322763"/>
              <a:ext cx="1558925" cy="279400"/>
            </a:xfrm>
            <a:custGeom>
              <a:avLst/>
              <a:gdLst>
                <a:gd name="connsiteX0" fmla="*/ 583406 w 1559719"/>
                <a:gd name="connsiteY0" fmla="*/ 242887 h 280987"/>
                <a:gd name="connsiteX1" fmla="*/ 7144 w 1559719"/>
                <a:gd name="connsiteY1" fmla="*/ 280987 h 280987"/>
                <a:gd name="connsiteX2" fmla="*/ 0 w 1559719"/>
                <a:gd name="connsiteY2" fmla="*/ 114300 h 280987"/>
                <a:gd name="connsiteX3" fmla="*/ 371475 w 1559719"/>
                <a:gd name="connsiteY3" fmla="*/ 92869 h 280987"/>
                <a:gd name="connsiteX4" fmla="*/ 921544 w 1559719"/>
                <a:gd name="connsiteY4" fmla="*/ 59531 h 280987"/>
                <a:gd name="connsiteX5" fmla="*/ 1150144 w 1559719"/>
                <a:gd name="connsiteY5" fmla="*/ 47625 h 280987"/>
                <a:gd name="connsiteX6" fmla="*/ 1169194 w 1559719"/>
                <a:gd name="connsiteY6" fmla="*/ 42862 h 280987"/>
                <a:gd name="connsiteX7" fmla="*/ 1276350 w 1559719"/>
                <a:gd name="connsiteY7" fmla="*/ 0 h 280987"/>
                <a:gd name="connsiteX8" fmla="*/ 1297781 w 1559719"/>
                <a:gd name="connsiteY8" fmla="*/ 0 h 280987"/>
                <a:gd name="connsiteX9" fmla="*/ 1559719 w 1559719"/>
                <a:gd name="connsiteY9" fmla="*/ 57150 h 280987"/>
                <a:gd name="connsiteX10" fmla="*/ 1550194 w 1559719"/>
                <a:gd name="connsiteY10" fmla="*/ 202406 h 280987"/>
                <a:gd name="connsiteX11" fmla="*/ 1176337 w 1559719"/>
                <a:gd name="connsiteY11" fmla="*/ 216694 h 280987"/>
                <a:gd name="connsiteX12" fmla="*/ 583406 w 1559719"/>
                <a:gd name="connsiteY12" fmla="*/ 2428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9719" h="280987">
                  <a:moveTo>
                    <a:pt x="583406" y="242887"/>
                  </a:moveTo>
                  <a:lnTo>
                    <a:pt x="7144" y="280987"/>
                  </a:lnTo>
                  <a:lnTo>
                    <a:pt x="0" y="114300"/>
                  </a:lnTo>
                  <a:lnTo>
                    <a:pt x="371475" y="92869"/>
                  </a:lnTo>
                  <a:lnTo>
                    <a:pt x="921544" y="59531"/>
                  </a:lnTo>
                  <a:lnTo>
                    <a:pt x="1150144" y="47625"/>
                  </a:lnTo>
                  <a:lnTo>
                    <a:pt x="1169194" y="42862"/>
                  </a:lnTo>
                  <a:lnTo>
                    <a:pt x="1276350" y="0"/>
                  </a:lnTo>
                  <a:lnTo>
                    <a:pt x="1297781" y="0"/>
                  </a:lnTo>
                  <a:lnTo>
                    <a:pt x="1559719" y="57150"/>
                  </a:lnTo>
                  <a:lnTo>
                    <a:pt x="1550194" y="202406"/>
                  </a:lnTo>
                  <a:lnTo>
                    <a:pt x="1176337" y="216694"/>
                  </a:lnTo>
                  <a:lnTo>
                    <a:pt x="583406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9979AAA7-3158-754E-A1FD-233E9C996449}"/>
                </a:ext>
              </a:extLst>
            </p:cNvPr>
            <p:cNvSpPr/>
            <p:nvPr/>
          </p:nvSpPr>
          <p:spPr>
            <a:xfrm>
              <a:off x="4198938" y="4948238"/>
              <a:ext cx="1539875" cy="376237"/>
            </a:xfrm>
            <a:custGeom>
              <a:avLst/>
              <a:gdLst>
                <a:gd name="connsiteX0" fmla="*/ 473869 w 1540669"/>
                <a:gd name="connsiteY0" fmla="*/ 252412 h 376237"/>
                <a:gd name="connsiteX1" fmla="*/ 7144 w 1540669"/>
                <a:gd name="connsiteY1" fmla="*/ 269081 h 376237"/>
                <a:gd name="connsiteX2" fmla="*/ 0 w 1540669"/>
                <a:gd name="connsiteY2" fmla="*/ 114300 h 376237"/>
                <a:gd name="connsiteX3" fmla="*/ 254794 w 1540669"/>
                <a:gd name="connsiteY3" fmla="*/ 97631 h 376237"/>
                <a:gd name="connsiteX4" fmla="*/ 621506 w 1540669"/>
                <a:gd name="connsiteY4" fmla="*/ 73818 h 376237"/>
                <a:gd name="connsiteX5" fmla="*/ 1062037 w 1540669"/>
                <a:gd name="connsiteY5" fmla="*/ 42862 h 376237"/>
                <a:gd name="connsiteX6" fmla="*/ 1154906 w 1540669"/>
                <a:gd name="connsiteY6" fmla="*/ 21431 h 376237"/>
                <a:gd name="connsiteX7" fmla="*/ 1235869 w 1540669"/>
                <a:gd name="connsiteY7" fmla="*/ 0 h 376237"/>
                <a:gd name="connsiteX8" fmla="*/ 1254919 w 1540669"/>
                <a:gd name="connsiteY8" fmla="*/ 0 h 376237"/>
                <a:gd name="connsiteX9" fmla="*/ 1516856 w 1540669"/>
                <a:gd name="connsiteY9" fmla="*/ 73818 h 376237"/>
                <a:gd name="connsiteX10" fmla="*/ 1540669 w 1540669"/>
                <a:gd name="connsiteY10" fmla="*/ 366712 h 376237"/>
                <a:gd name="connsiteX11" fmla="*/ 1502569 w 1540669"/>
                <a:gd name="connsiteY11" fmla="*/ 376237 h 376237"/>
                <a:gd name="connsiteX12" fmla="*/ 1469231 w 1540669"/>
                <a:gd name="connsiteY12" fmla="*/ 333375 h 376237"/>
                <a:gd name="connsiteX13" fmla="*/ 1438275 w 1540669"/>
                <a:gd name="connsiteY13" fmla="*/ 300037 h 376237"/>
                <a:gd name="connsiteX14" fmla="*/ 1407319 w 1540669"/>
                <a:gd name="connsiteY14" fmla="*/ 278606 h 376237"/>
                <a:gd name="connsiteX15" fmla="*/ 1369219 w 1540669"/>
                <a:gd name="connsiteY15" fmla="*/ 257175 h 376237"/>
                <a:gd name="connsiteX16" fmla="*/ 1331119 w 1540669"/>
                <a:gd name="connsiteY16" fmla="*/ 242887 h 376237"/>
                <a:gd name="connsiteX17" fmla="*/ 1293019 w 1540669"/>
                <a:gd name="connsiteY17" fmla="*/ 230981 h 376237"/>
                <a:gd name="connsiteX18" fmla="*/ 1254919 w 1540669"/>
                <a:gd name="connsiteY18" fmla="*/ 226218 h 376237"/>
                <a:gd name="connsiteX19" fmla="*/ 1054894 w 1540669"/>
                <a:gd name="connsiteY19" fmla="*/ 230981 h 376237"/>
                <a:gd name="connsiteX20" fmla="*/ 473869 w 1540669"/>
                <a:gd name="connsiteY20" fmla="*/ 2524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0669" h="376237">
                  <a:moveTo>
                    <a:pt x="473869" y="252412"/>
                  </a:moveTo>
                  <a:lnTo>
                    <a:pt x="7144" y="269081"/>
                  </a:lnTo>
                  <a:lnTo>
                    <a:pt x="0" y="114300"/>
                  </a:lnTo>
                  <a:lnTo>
                    <a:pt x="254794" y="97631"/>
                  </a:lnTo>
                  <a:lnTo>
                    <a:pt x="621506" y="73818"/>
                  </a:lnTo>
                  <a:lnTo>
                    <a:pt x="1062037" y="42862"/>
                  </a:lnTo>
                  <a:lnTo>
                    <a:pt x="1154906" y="21431"/>
                  </a:lnTo>
                  <a:lnTo>
                    <a:pt x="1235869" y="0"/>
                  </a:lnTo>
                  <a:lnTo>
                    <a:pt x="1254919" y="0"/>
                  </a:lnTo>
                  <a:lnTo>
                    <a:pt x="1516856" y="73818"/>
                  </a:lnTo>
                  <a:lnTo>
                    <a:pt x="1540669" y="366712"/>
                  </a:lnTo>
                  <a:lnTo>
                    <a:pt x="1502569" y="376237"/>
                  </a:lnTo>
                  <a:lnTo>
                    <a:pt x="1469231" y="333375"/>
                  </a:lnTo>
                  <a:lnTo>
                    <a:pt x="1438275" y="300037"/>
                  </a:lnTo>
                  <a:lnTo>
                    <a:pt x="1407319" y="278606"/>
                  </a:lnTo>
                  <a:lnTo>
                    <a:pt x="1369219" y="257175"/>
                  </a:lnTo>
                  <a:lnTo>
                    <a:pt x="1331119" y="242887"/>
                  </a:lnTo>
                  <a:lnTo>
                    <a:pt x="1293019" y="230981"/>
                  </a:lnTo>
                  <a:lnTo>
                    <a:pt x="1254919" y="226218"/>
                  </a:lnTo>
                  <a:lnTo>
                    <a:pt x="1054894" y="230981"/>
                  </a:lnTo>
                  <a:lnTo>
                    <a:pt x="473869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8C3161D-62EF-2041-9284-0A665CFEAB27}"/>
                </a:ext>
              </a:extLst>
            </p:cNvPr>
            <p:cNvSpPr/>
            <p:nvPr/>
          </p:nvSpPr>
          <p:spPr>
            <a:xfrm>
              <a:off x="3314700" y="5267325"/>
              <a:ext cx="1400175" cy="885825"/>
            </a:xfrm>
            <a:custGeom>
              <a:avLst/>
              <a:gdLst>
                <a:gd name="connsiteX0" fmla="*/ 585788 w 1400175"/>
                <a:gd name="connsiteY0" fmla="*/ 688181 h 885825"/>
                <a:gd name="connsiteX1" fmla="*/ 457200 w 1400175"/>
                <a:gd name="connsiteY1" fmla="*/ 740569 h 885825"/>
                <a:gd name="connsiteX2" fmla="*/ 257175 w 1400175"/>
                <a:gd name="connsiteY2" fmla="*/ 812006 h 885825"/>
                <a:gd name="connsiteX3" fmla="*/ 80963 w 1400175"/>
                <a:gd name="connsiteY3" fmla="*/ 876300 h 885825"/>
                <a:gd name="connsiteX4" fmla="*/ 35719 w 1400175"/>
                <a:gd name="connsiteY4" fmla="*/ 885825 h 885825"/>
                <a:gd name="connsiteX5" fmla="*/ 14288 w 1400175"/>
                <a:gd name="connsiteY5" fmla="*/ 885825 h 885825"/>
                <a:gd name="connsiteX6" fmla="*/ 2381 w 1400175"/>
                <a:gd name="connsiteY6" fmla="*/ 878681 h 885825"/>
                <a:gd name="connsiteX7" fmla="*/ 0 w 1400175"/>
                <a:gd name="connsiteY7" fmla="*/ 864394 h 885825"/>
                <a:gd name="connsiteX8" fmla="*/ 19050 w 1400175"/>
                <a:gd name="connsiteY8" fmla="*/ 835819 h 885825"/>
                <a:gd name="connsiteX9" fmla="*/ 47625 w 1400175"/>
                <a:gd name="connsiteY9" fmla="*/ 814388 h 885825"/>
                <a:gd name="connsiteX10" fmla="*/ 159544 w 1400175"/>
                <a:gd name="connsiteY10" fmla="*/ 771525 h 885825"/>
                <a:gd name="connsiteX11" fmla="*/ 264319 w 1400175"/>
                <a:gd name="connsiteY11" fmla="*/ 721519 h 885825"/>
                <a:gd name="connsiteX12" fmla="*/ 397669 w 1400175"/>
                <a:gd name="connsiteY12" fmla="*/ 642938 h 885825"/>
                <a:gd name="connsiteX13" fmla="*/ 550069 w 1400175"/>
                <a:gd name="connsiteY13" fmla="*/ 547688 h 885825"/>
                <a:gd name="connsiteX14" fmla="*/ 688181 w 1400175"/>
                <a:gd name="connsiteY14" fmla="*/ 447675 h 885825"/>
                <a:gd name="connsiteX15" fmla="*/ 816769 w 1400175"/>
                <a:gd name="connsiteY15" fmla="*/ 352425 h 885825"/>
                <a:gd name="connsiteX16" fmla="*/ 897731 w 1400175"/>
                <a:gd name="connsiteY16" fmla="*/ 288131 h 885825"/>
                <a:gd name="connsiteX17" fmla="*/ 983456 w 1400175"/>
                <a:gd name="connsiteY17" fmla="*/ 216694 h 885825"/>
                <a:gd name="connsiteX18" fmla="*/ 1007269 w 1400175"/>
                <a:gd name="connsiteY18" fmla="*/ 188119 h 885825"/>
                <a:gd name="connsiteX19" fmla="*/ 1014413 w 1400175"/>
                <a:gd name="connsiteY19" fmla="*/ 166688 h 885825"/>
                <a:gd name="connsiteX20" fmla="*/ 1016794 w 1400175"/>
                <a:gd name="connsiteY20" fmla="*/ 140494 h 885825"/>
                <a:gd name="connsiteX21" fmla="*/ 1009650 w 1400175"/>
                <a:gd name="connsiteY21" fmla="*/ 111919 h 885825"/>
                <a:gd name="connsiteX22" fmla="*/ 988219 w 1400175"/>
                <a:gd name="connsiteY22" fmla="*/ 76200 h 885825"/>
                <a:gd name="connsiteX23" fmla="*/ 973931 w 1400175"/>
                <a:gd name="connsiteY23" fmla="*/ 47625 h 885825"/>
                <a:gd name="connsiteX24" fmla="*/ 966788 w 1400175"/>
                <a:gd name="connsiteY24" fmla="*/ 26194 h 885825"/>
                <a:gd name="connsiteX25" fmla="*/ 969169 w 1400175"/>
                <a:gd name="connsiteY25" fmla="*/ 9525 h 885825"/>
                <a:gd name="connsiteX26" fmla="*/ 978694 w 1400175"/>
                <a:gd name="connsiteY26" fmla="*/ 0 h 885825"/>
                <a:gd name="connsiteX27" fmla="*/ 1002506 w 1400175"/>
                <a:gd name="connsiteY27" fmla="*/ 2381 h 885825"/>
                <a:gd name="connsiteX28" fmla="*/ 1064419 w 1400175"/>
                <a:gd name="connsiteY28" fmla="*/ 26194 h 885825"/>
                <a:gd name="connsiteX29" fmla="*/ 1140619 w 1400175"/>
                <a:gd name="connsiteY29" fmla="*/ 61913 h 885825"/>
                <a:gd name="connsiteX30" fmla="*/ 1219200 w 1400175"/>
                <a:gd name="connsiteY30" fmla="*/ 104775 h 885825"/>
                <a:gd name="connsiteX31" fmla="*/ 1273969 w 1400175"/>
                <a:gd name="connsiteY31" fmla="*/ 142875 h 885825"/>
                <a:gd name="connsiteX32" fmla="*/ 1340644 w 1400175"/>
                <a:gd name="connsiteY32" fmla="*/ 202406 h 885825"/>
                <a:gd name="connsiteX33" fmla="*/ 1376363 w 1400175"/>
                <a:gd name="connsiteY33" fmla="*/ 245269 h 885825"/>
                <a:gd name="connsiteX34" fmla="*/ 1393031 w 1400175"/>
                <a:gd name="connsiteY34" fmla="*/ 273844 h 885825"/>
                <a:gd name="connsiteX35" fmla="*/ 1400175 w 1400175"/>
                <a:gd name="connsiteY35" fmla="*/ 297656 h 885825"/>
                <a:gd name="connsiteX36" fmla="*/ 1397794 w 1400175"/>
                <a:gd name="connsiteY36" fmla="*/ 326231 h 885825"/>
                <a:gd name="connsiteX37" fmla="*/ 1381125 w 1400175"/>
                <a:gd name="connsiteY37" fmla="*/ 342900 h 885825"/>
                <a:gd name="connsiteX38" fmla="*/ 1350169 w 1400175"/>
                <a:gd name="connsiteY38" fmla="*/ 354806 h 885825"/>
                <a:gd name="connsiteX39" fmla="*/ 1271588 w 1400175"/>
                <a:gd name="connsiteY39" fmla="*/ 369094 h 885825"/>
                <a:gd name="connsiteX40" fmla="*/ 1252538 w 1400175"/>
                <a:gd name="connsiteY40" fmla="*/ 371475 h 885825"/>
                <a:gd name="connsiteX41" fmla="*/ 990600 w 1400175"/>
                <a:gd name="connsiteY41" fmla="*/ 514350 h 885825"/>
                <a:gd name="connsiteX42" fmla="*/ 585788 w 1400175"/>
                <a:gd name="connsiteY42" fmla="*/ 68818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0175" h="885825">
                  <a:moveTo>
                    <a:pt x="585788" y="688181"/>
                  </a:moveTo>
                  <a:lnTo>
                    <a:pt x="457200" y="740569"/>
                  </a:lnTo>
                  <a:lnTo>
                    <a:pt x="257175" y="812006"/>
                  </a:lnTo>
                  <a:lnTo>
                    <a:pt x="80963" y="876300"/>
                  </a:lnTo>
                  <a:lnTo>
                    <a:pt x="35719" y="885825"/>
                  </a:lnTo>
                  <a:lnTo>
                    <a:pt x="14288" y="885825"/>
                  </a:lnTo>
                  <a:lnTo>
                    <a:pt x="2381" y="878681"/>
                  </a:lnTo>
                  <a:lnTo>
                    <a:pt x="0" y="864394"/>
                  </a:lnTo>
                  <a:lnTo>
                    <a:pt x="19050" y="835819"/>
                  </a:lnTo>
                  <a:lnTo>
                    <a:pt x="47625" y="814388"/>
                  </a:lnTo>
                  <a:lnTo>
                    <a:pt x="159544" y="771525"/>
                  </a:lnTo>
                  <a:lnTo>
                    <a:pt x="264319" y="721519"/>
                  </a:lnTo>
                  <a:lnTo>
                    <a:pt x="397669" y="642938"/>
                  </a:lnTo>
                  <a:lnTo>
                    <a:pt x="550069" y="547688"/>
                  </a:lnTo>
                  <a:lnTo>
                    <a:pt x="688181" y="447675"/>
                  </a:lnTo>
                  <a:lnTo>
                    <a:pt x="816769" y="352425"/>
                  </a:lnTo>
                  <a:lnTo>
                    <a:pt x="897731" y="288131"/>
                  </a:lnTo>
                  <a:lnTo>
                    <a:pt x="983456" y="216694"/>
                  </a:lnTo>
                  <a:lnTo>
                    <a:pt x="1007269" y="188119"/>
                  </a:lnTo>
                  <a:lnTo>
                    <a:pt x="1014413" y="166688"/>
                  </a:lnTo>
                  <a:lnTo>
                    <a:pt x="1016794" y="140494"/>
                  </a:lnTo>
                  <a:lnTo>
                    <a:pt x="1009650" y="111919"/>
                  </a:lnTo>
                  <a:lnTo>
                    <a:pt x="988219" y="76200"/>
                  </a:lnTo>
                  <a:lnTo>
                    <a:pt x="973931" y="47625"/>
                  </a:lnTo>
                  <a:lnTo>
                    <a:pt x="966788" y="26194"/>
                  </a:lnTo>
                  <a:lnTo>
                    <a:pt x="969169" y="9525"/>
                  </a:lnTo>
                  <a:lnTo>
                    <a:pt x="978694" y="0"/>
                  </a:lnTo>
                  <a:lnTo>
                    <a:pt x="1002506" y="2381"/>
                  </a:lnTo>
                  <a:lnTo>
                    <a:pt x="1064419" y="26194"/>
                  </a:lnTo>
                  <a:lnTo>
                    <a:pt x="1140619" y="61913"/>
                  </a:lnTo>
                  <a:lnTo>
                    <a:pt x="1219200" y="104775"/>
                  </a:lnTo>
                  <a:lnTo>
                    <a:pt x="1273969" y="142875"/>
                  </a:lnTo>
                  <a:lnTo>
                    <a:pt x="1340644" y="202406"/>
                  </a:lnTo>
                  <a:lnTo>
                    <a:pt x="1376363" y="245269"/>
                  </a:lnTo>
                  <a:lnTo>
                    <a:pt x="1393031" y="273844"/>
                  </a:lnTo>
                  <a:lnTo>
                    <a:pt x="1400175" y="297656"/>
                  </a:lnTo>
                  <a:lnTo>
                    <a:pt x="1397794" y="326231"/>
                  </a:lnTo>
                  <a:lnTo>
                    <a:pt x="1381125" y="342900"/>
                  </a:lnTo>
                  <a:lnTo>
                    <a:pt x="1350169" y="354806"/>
                  </a:lnTo>
                  <a:lnTo>
                    <a:pt x="1271588" y="369094"/>
                  </a:lnTo>
                  <a:lnTo>
                    <a:pt x="1252538" y="371475"/>
                  </a:lnTo>
                  <a:lnTo>
                    <a:pt x="990600" y="514350"/>
                  </a:lnTo>
                  <a:lnTo>
                    <a:pt x="585788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DDBDC79-93C2-3F43-8110-A36A40C902FA}"/>
                </a:ext>
              </a:extLst>
            </p:cNvPr>
            <p:cNvSpPr/>
            <p:nvPr/>
          </p:nvSpPr>
          <p:spPr>
            <a:xfrm>
              <a:off x="5286375" y="5243513"/>
              <a:ext cx="1143000" cy="933450"/>
            </a:xfrm>
            <a:custGeom>
              <a:avLst/>
              <a:gdLst>
                <a:gd name="connsiteX0" fmla="*/ 557213 w 1143000"/>
                <a:gd name="connsiteY0" fmla="*/ 485775 h 933450"/>
                <a:gd name="connsiteX1" fmla="*/ 466725 w 1143000"/>
                <a:gd name="connsiteY1" fmla="*/ 407193 h 933450"/>
                <a:gd name="connsiteX2" fmla="*/ 390525 w 1143000"/>
                <a:gd name="connsiteY2" fmla="*/ 340518 h 933450"/>
                <a:gd name="connsiteX3" fmla="*/ 314325 w 1143000"/>
                <a:gd name="connsiteY3" fmla="*/ 280987 h 933450"/>
                <a:gd name="connsiteX4" fmla="*/ 240506 w 1143000"/>
                <a:gd name="connsiteY4" fmla="*/ 221456 h 933450"/>
                <a:gd name="connsiteX5" fmla="*/ 135731 w 1143000"/>
                <a:gd name="connsiteY5" fmla="*/ 145256 h 933450"/>
                <a:gd name="connsiteX6" fmla="*/ 23813 w 1143000"/>
                <a:gd name="connsiteY6" fmla="*/ 71437 h 933450"/>
                <a:gd name="connsiteX7" fmla="*/ 9525 w 1143000"/>
                <a:gd name="connsiteY7" fmla="*/ 59531 h 933450"/>
                <a:gd name="connsiteX8" fmla="*/ 0 w 1143000"/>
                <a:gd name="connsiteY8" fmla="*/ 38100 h 933450"/>
                <a:gd name="connsiteX9" fmla="*/ 0 w 1143000"/>
                <a:gd name="connsiteY9" fmla="*/ 11906 h 933450"/>
                <a:gd name="connsiteX10" fmla="*/ 4763 w 1143000"/>
                <a:gd name="connsiteY10" fmla="*/ 2381 h 933450"/>
                <a:gd name="connsiteX11" fmla="*/ 16669 w 1143000"/>
                <a:gd name="connsiteY11" fmla="*/ 0 h 933450"/>
                <a:gd name="connsiteX12" fmla="*/ 47625 w 1143000"/>
                <a:gd name="connsiteY12" fmla="*/ 7143 h 933450"/>
                <a:gd name="connsiteX13" fmla="*/ 238125 w 1143000"/>
                <a:gd name="connsiteY13" fmla="*/ 83343 h 933450"/>
                <a:gd name="connsiteX14" fmla="*/ 435769 w 1143000"/>
                <a:gd name="connsiteY14" fmla="*/ 161925 h 933450"/>
                <a:gd name="connsiteX15" fmla="*/ 633413 w 1143000"/>
                <a:gd name="connsiteY15" fmla="*/ 252412 h 933450"/>
                <a:gd name="connsiteX16" fmla="*/ 797719 w 1143000"/>
                <a:gd name="connsiteY16" fmla="*/ 328612 h 933450"/>
                <a:gd name="connsiteX17" fmla="*/ 816769 w 1143000"/>
                <a:gd name="connsiteY17" fmla="*/ 340518 h 933450"/>
                <a:gd name="connsiteX18" fmla="*/ 914400 w 1143000"/>
                <a:gd name="connsiteY18" fmla="*/ 426243 h 933450"/>
                <a:gd name="connsiteX19" fmla="*/ 1004888 w 1143000"/>
                <a:gd name="connsiteY19" fmla="*/ 519112 h 933450"/>
                <a:gd name="connsiteX20" fmla="*/ 1050131 w 1143000"/>
                <a:gd name="connsiteY20" fmla="*/ 571500 h 933450"/>
                <a:gd name="connsiteX21" fmla="*/ 1092994 w 1143000"/>
                <a:gd name="connsiteY21" fmla="*/ 623887 h 933450"/>
                <a:gd name="connsiteX22" fmla="*/ 1112044 w 1143000"/>
                <a:gd name="connsiteY22" fmla="*/ 661987 h 933450"/>
                <a:gd name="connsiteX23" fmla="*/ 1121569 w 1143000"/>
                <a:gd name="connsiteY23" fmla="*/ 685800 h 933450"/>
                <a:gd name="connsiteX24" fmla="*/ 1131094 w 1143000"/>
                <a:gd name="connsiteY24" fmla="*/ 726281 h 933450"/>
                <a:gd name="connsiteX25" fmla="*/ 1140619 w 1143000"/>
                <a:gd name="connsiteY25" fmla="*/ 778668 h 933450"/>
                <a:gd name="connsiteX26" fmla="*/ 1143000 w 1143000"/>
                <a:gd name="connsiteY26" fmla="*/ 826293 h 933450"/>
                <a:gd name="connsiteX27" fmla="*/ 1135856 w 1143000"/>
                <a:gd name="connsiteY27" fmla="*/ 866775 h 933450"/>
                <a:gd name="connsiteX28" fmla="*/ 1128713 w 1143000"/>
                <a:gd name="connsiteY28" fmla="*/ 890587 h 933450"/>
                <a:gd name="connsiteX29" fmla="*/ 1112044 w 1143000"/>
                <a:gd name="connsiteY29" fmla="*/ 909637 h 933450"/>
                <a:gd name="connsiteX30" fmla="*/ 1081088 w 1143000"/>
                <a:gd name="connsiteY30" fmla="*/ 926306 h 933450"/>
                <a:gd name="connsiteX31" fmla="*/ 1042988 w 1143000"/>
                <a:gd name="connsiteY31" fmla="*/ 933450 h 933450"/>
                <a:gd name="connsiteX32" fmla="*/ 1009650 w 1143000"/>
                <a:gd name="connsiteY32" fmla="*/ 931068 h 933450"/>
                <a:gd name="connsiteX33" fmla="*/ 971550 w 1143000"/>
                <a:gd name="connsiteY33" fmla="*/ 916781 h 933450"/>
                <a:gd name="connsiteX34" fmla="*/ 938213 w 1143000"/>
                <a:gd name="connsiteY34" fmla="*/ 897731 h 933450"/>
                <a:gd name="connsiteX35" fmla="*/ 897731 w 1143000"/>
                <a:gd name="connsiteY35" fmla="*/ 859631 h 933450"/>
                <a:gd name="connsiteX36" fmla="*/ 835819 w 1143000"/>
                <a:gd name="connsiteY36" fmla="*/ 778668 h 933450"/>
                <a:gd name="connsiteX37" fmla="*/ 766763 w 1143000"/>
                <a:gd name="connsiteY37" fmla="*/ 700087 h 933450"/>
                <a:gd name="connsiteX38" fmla="*/ 704850 w 1143000"/>
                <a:gd name="connsiteY38" fmla="*/ 635793 h 933450"/>
                <a:gd name="connsiteX39" fmla="*/ 645319 w 1143000"/>
                <a:gd name="connsiteY39" fmla="*/ 571500 h 933450"/>
                <a:gd name="connsiteX40" fmla="*/ 557213 w 1143000"/>
                <a:gd name="connsiteY40" fmla="*/ 4857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3000" h="933450">
                  <a:moveTo>
                    <a:pt x="557213" y="485775"/>
                  </a:moveTo>
                  <a:lnTo>
                    <a:pt x="466725" y="407193"/>
                  </a:lnTo>
                  <a:lnTo>
                    <a:pt x="390525" y="340518"/>
                  </a:lnTo>
                  <a:lnTo>
                    <a:pt x="314325" y="280987"/>
                  </a:lnTo>
                  <a:lnTo>
                    <a:pt x="240506" y="221456"/>
                  </a:lnTo>
                  <a:lnTo>
                    <a:pt x="135731" y="145256"/>
                  </a:lnTo>
                  <a:lnTo>
                    <a:pt x="23813" y="71437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7625" y="7143"/>
                  </a:lnTo>
                  <a:lnTo>
                    <a:pt x="238125" y="83343"/>
                  </a:lnTo>
                  <a:lnTo>
                    <a:pt x="435769" y="161925"/>
                  </a:lnTo>
                  <a:lnTo>
                    <a:pt x="633413" y="252412"/>
                  </a:lnTo>
                  <a:lnTo>
                    <a:pt x="797719" y="328612"/>
                  </a:lnTo>
                  <a:lnTo>
                    <a:pt x="816769" y="340518"/>
                  </a:lnTo>
                  <a:lnTo>
                    <a:pt x="914400" y="426243"/>
                  </a:lnTo>
                  <a:lnTo>
                    <a:pt x="1004888" y="519112"/>
                  </a:lnTo>
                  <a:lnTo>
                    <a:pt x="1050131" y="571500"/>
                  </a:lnTo>
                  <a:lnTo>
                    <a:pt x="1092994" y="623887"/>
                  </a:lnTo>
                  <a:lnTo>
                    <a:pt x="1112044" y="661987"/>
                  </a:lnTo>
                  <a:lnTo>
                    <a:pt x="1121569" y="685800"/>
                  </a:lnTo>
                  <a:lnTo>
                    <a:pt x="1131094" y="726281"/>
                  </a:lnTo>
                  <a:lnTo>
                    <a:pt x="1140619" y="778668"/>
                  </a:lnTo>
                  <a:lnTo>
                    <a:pt x="1143000" y="826293"/>
                  </a:lnTo>
                  <a:lnTo>
                    <a:pt x="1135856" y="866775"/>
                  </a:lnTo>
                  <a:lnTo>
                    <a:pt x="1128713" y="890587"/>
                  </a:lnTo>
                  <a:lnTo>
                    <a:pt x="1112044" y="909637"/>
                  </a:lnTo>
                  <a:lnTo>
                    <a:pt x="1081088" y="926306"/>
                  </a:lnTo>
                  <a:lnTo>
                    <a:pt x="1042988" y="933450"/>
                  </a:lnTo>
                  <a:lnTo>
                    <a:pt x="1009650" y="931068"/>
                  </a:lnTo>
                  <a:lnTo>
                    <a:pt x="971550" y="916781"/>
                  </a:lnTo>
                  <a:lnTo>
                    <a:pt x="938213" y="897731"/>
                  </a:lnTo>
                  <a:lnTo>
                    <a:pt x="897731" y="859631"/>
                  </a:lnTo>
                  <a:lnTo>
                    <a:pt x="835819" y="778668"/>
                  </a:lnTo>
                  <a:lnTo>
                    <a:pt x="766763" y="700087"/>
                  </a:lnTo>
                  <a:lnTo>
                    <a:pt x="704850" y="635793"/>
                  </a:lnTo>
                  <a:lnTo>
                    <a:pt x="645319" y="571500"/>
                  </a:lnTo>
                  <a:lnTo>
                    <a:pt x="55721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865043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341" y="2875658"/>
            <a:ext cx="910581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学校についてしょうかいすることを考えよう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司 参 加</a:t>
            </a:r>
          </a:p>
        </p:txBody>
      </p:sp>
    </p:spTree>
    <p:extLst>
      <p:ext uri="{BB962C8B-B14F-4D97-AF65-F5344CB8AC3E}">
        <p14:creationId xmlns:p14="http://schemas.microsoft.com/office/powerpoint/2010/main" val="362594273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6AEBA79-3343-E446-BFBB-24B13A7A25CD}"/>
              </a:ext>
            </a:extLst>
          </p:cNvPr>
          <p:cNvSpPr/>
          <p:nvPr/>
        </p:nvSpPr>
        <p:spPr>
          <a:xfrm rot="16200000">
            <a:off x="2667794" y="1926431"/>
            <a:ext cx="4548188" cy="3686175"/>
          </a:xfrm>
          <a:custGeom>
            <a:avLst/>
            <a:gdLst>
              <a:gd name="connsiteX0" fmla="*/ 2433638 w 4548188"/>
              <a:gd name="connsiteY0" fmla="*/ 3519487 h 3686175"/>
              <a:gd name="connsiteX1" fmla="*/ 1709738 w 4548188"/>
              <a:gd name="connsiteY1" fmla="*/ 3533775 h 3686175"/>
              <a:gd name="connsiteX2" fmla="*/ 1281113 w 4548188"/>
              <a:gd name="connsiteY2" fmla="*/ 3543300 h 3686175"/>
              <a:gd name="connsiteX3" fmla="*/ 981075 w 4548188"/>
              <a:gd name="connsiteY3" fmla="*/ 3552825 h 3686175"/>
              <a:gd name="connsiteX4" fmla="*/ 719138 w 4548188"/>
              <a:gd name="connsiteY4" fmla="*/ 3567112 h 3686175"/>
              <a:gd name="connsiteX5" fmla="*/ 600075 w 4548188"/>
              <a:gd name="connsiteY5" fmla="*/ 3576637 h 3686175"/>
              <a:gd name="connsiteX6" fmla="*/ 523875 w 4548188"/>
              <a:gd name="connsiteY6" fmla="*/ 3590925 h 3686175"/>
              <a:gd name="connsiteX7" fmla="*/ 447675 w 4548188"/>
              <a:gd name="connsiteY7" fmla="*/ 3581400 h 3686175"/>
              <a:gd name="connsiteX8" fmla="*/ 319088 w 4548188"/>
              <a:gd name="connsiteY8" fmla="*/ 3538537 h 3686175"/>
              <a:gd name="connsiteX9" fmla="*/ 195263 w 4548188"/>
              <a:gd name="connsiteY9" fmla="*/ 3486150 h 3686175"/>
              <a:gd name="connsiteX10" fmla="*/ 71438 w 4548188"/>
              <a:gd name="connsiteY10" fmla="*/ 3429000 h 3686175"/>
              <a:gd name="connsiteX11" fmla="*/ 47625 w 4548188"/>
              <a:gd name="connsiteY11" fmla="*/ 3414712 h 3686175"/>
              <a:gd name="connsiteX12" fmla="*/ 19050 w 4548188"/>
              <a:gd name="connsiteY12" fmla="*/ 3395662 h 3686175"/>
              <a:gd name="connsiteX13" fmla="*/ 0 w 4548188"/>
              <a:gd name="connsiteY13" fmla="*/ 3362325 h 3686175"/>
              <a:gd name="connsiteX14" fmla="*/ 14288 w 4548188"/>
              <a:gd name="connsiteY14" fmla="*/ 3324225 h 3686175"/>
              <a:gd name="connsiteX15" fmla="*/ 57150 w 4548188"/>
              <a:gd name="connsiteY15" fmla="*/ 3281362 h 3686175"/>
              <a:gd name="connsiteX16" fmla="*/ 185738 w 4548188"/>
              <a:gd name="connsiteY16" fmla="*/ 3200400 h 3686175"/>
              <a:gd name="connsiteX17" fmla="*/ 238125 w 4548188"/>
              <a:gd name="connsiteY17" fmla="*/ 3162300 h 3686175"/>
              <a:gd name="connsiteX18" fmla="*/ 723900 w 4548188"/>
              <a:gd name="connsiteY18" fmla="*/ 3267075 h 3686175"/>
              <a:gd name="connsiteX19" fmla="*/ 785813 w 4548188"/>
              <a:gd name="connsiteY19" fmla="*/ 3276600 h 3686175"/>
              <a:gd name="connsiteX20" fmla="*/ 947738 w 4548188"/>
              <a:gd name="connsiteY20" fmla="*/ 3271837 h 3686175"/>
              <a:gd name="connsiteX21" fmla="*/ 1562100 w 4548188"/>
              <a:gd name="connsiteY21" fmla="*/ 3262312 h 3686175"/>
              <a:gd name="connsiteX22" fmla="*/ 2281238 w 4548188"/>
              <a:gd name="connsiteY22" fmla="*/ 3267075 h 3686175"/>
              <a:gd name="connsiteX23" fmla="*/ 2962275 w 4548188"/>
              <a:gd name="connsiteY23" fmla="*/ 3276600 h 3686175"/>
              <a:gd name="connsiteX24" fmla="*/ 3800475 w 4548188"/>
              <a:gd name="connsiteY24" fmla="*/ 3290887 h 3686175"/>
              <a:gd name="connsiteX25" fmla="*/ 4214813 w 4548188"/>
              <a:gd name="connsiteY25" fmla="*/ 3295650 h 3686175"/>
              <a:gd name="connsiteX26" fmla="*/ 4262438 w 4548188"/>
              <a:gd name="connsiteY26" fmla="*/ 3286125 h 3686175"/>
              <a:gd name="connsiteX27" fmla="*/ 4291013 w 4548188"/>
              <a:gd name="connsiteY27" fmla="*/ 3252787 h 3686175"/>
              <a:gd name="connsiteX28" fmla="*/ 4305300 w 4548188"/>
              <a:gd name="connsiteY28" fmla="*/ 3209925 h 3686175"/>
              <a:gd name="connsiteX29" fmla="*/ 4305300 w 4548188"/>
              <a:gd name="connsiteY29" fmla="*/ 3138487 h 3686175"/>
              <a:gd name="connsiteX30" fmla="*/ 4262438 w 4548188"/>
              <a:gd name="connsiteY30" fmla="*/ 2638425 h 3686175"/>
              <a:gd name="connsiteX31" fmla="*/ 4200525 w 4548188"/>
              <a:gd name="connsiteY31" fmla="*/ 1766887 h 3686175"/>
              <a:gd name="connsiteX32" fmla="*/ 4133850 w 4548188"/>
              <a:gd name="connsiteY32" fmla="*/ 1166812 h 3686175"/>
              <a:gd name="connsiteX33" fmla="*/ 4081463 w 4548188"/>
              <a:gd name="connsiteY33" fmla="*/ 819150 h 3686175"/>
              <a:gd name="connsiteX34" fmla="*/ 4014788 w 4548188"/>
              <a:gd name="connsiteY34" fmla="*/ 490537 h 3686175"/>
              <a:gd name="connsiteX35" fmla="*/ 3995738 w 4548188"/>
              <a:gd name="connsiteY35" fmla="*/ 404812 h 3686175"/>
              <a:gd name="connsiteX36" fmla="*/ 4005263 w 4548188"/>
              <a:gd name="connsiteY36" fmla="*/ 352425 h 3686175"/>
              <a:gd name="connsiteX37" fmla="*/ 4038600 w 4548188"/>
              <a:gd name="connsiteY37" fmla="*/ 276225 h 3686175"/>
              <a:gd name="connsiteX38" fmla="*/ 4105275 w 4548188"/>
              <a:gd name="connsiteY38" fmla="*/ 180975 h 3686175"/>
              <a:gd name="connsiteX39" fmla="*/ 4176713 w 4548188"/>
              <a:gd name="connsiteY39" fmla="*/ 100012 h 3686175"/>
              <a:gd name="connsiteX40" fmla="*/ 4262438 w 4548188"/>
              <a:gd name="connsiteY40" fmla="*/ 28575 h 3686175"/>
              <a:gd name="connsiteX41" fmla="*/ 4295775 w 4548188"/>
              <a:gd name="connsiteY41" fmla="*/ 4762 h 3686175"/>
              <a:gd name="connsiteX42" fmla="*/ 4319588 w 4548188"/>
              <a:gd name="connsiteY42" fmla="*/ 0 h 3686175"/>
              <a:gd name="connsiteX43" fmla="*/ 4333875 w 4548188"/>
              <a:gd name="connsiteY43" fmla="*/ 4762 h 3686175"/>
              <a:gd name="connsiteX44" fmla="*/ 4329113 w 4548188"/>
              <a:gd name="connsiteY44" fmla="*/ 28575 h 3686175"/>
              <a:gd name="connsiteX45" fmla="*/ 4300538 w 4548188"/>
              <a:gd name="connsiteY45" fmla="*/ 109537 h 3686175"/>
              <a:gd name="connsiteX46" fmla="*/ 4271963 w 4548188"/>
              <a:gd name="connsiteY46" fmla="*/ 247650 h 3686175"/>
              <a:gd name="connsiteX47" fmla="*/ 4262438 w 4548188"/>
              <a:gd name="connsiteY47" fmla="*/ 352425 h 3686175"/>
              <a:gd name="connsiteX48" fmla="*/ 4262438 w 4548188"/>
              <a:gd name="connsiteY48" fmla="*/ 481012 h 3686175"/>
              <a:gd name="connsiteX49" fmla="*/ 4286250 w 4548188"/>
              <a:gd name="connsiteY49" fmla="*/ 785812 h 3686175"/>
              <a:gd name="connsiteX50" fmla="*/ 4329113 w 4548188"/>
              <a:gd name="connsiteY50" fmla="*/ 1238250 h 3686175"/>
              <a:gd name="connsiteX51" fmla="*/ 4376738 w 4548188"/>
              <a:gd name="connsiteY51" fmla="*/ 1809750 h 3686175"/>
              <a:gd name="connsiteX52" fmla="*/ 4419600 w 4548188"/>
              <a:gd name="connsiteY52" fmla="*/ 2271712 h 3686175"/>
              <a:gd name="connsiteX53" fmla="*/ 4476750 w 4548188"/>
              <a:gd name="connsiteY53" fmla="*/ 2852737 h 3686175"/>
              <a:gd name="connsiteX54" fmla="*/ 4505325 w 4548188"/>
              <a:gd name="connsiteY54" fmla="*/ 3076575 h 3686175"/>
              <a:gd name="connsiteX55" fmla="*/ 4538663 w 4548188"/>
              <a:gd name="connsiteY55" fmla="*/ 3305175 h 3686175"/>
              <a:gd name="connsiteX56" fmla="*/ 4548188 w 4548188"/>
              <a:gd name="connsiteY56" fmla="*/ 3348037 h 3686175"/>
              <a:gd name="connsiteX57" fmla="*/ 4495800 w 4548188"/>
              <a:gd name="connsiteY57" fmla="*/ 3419475 h 3686175"/>
              <a:gd name="connsiteX58" fmla="*/ 4414838 w 4548188"/>
              <a:gd name="connsiteY58" fmla="*/ 3529012 h 3686175"/>
              <a:gd name="connsiteX59" fmla="*/ 4319588 w 4548188"/>
              <a:gd name="connsiteY59" fmla="*/ 3629025 h 3686175"/>
              <a:gd name="connsiteX60" fmla="*/ 4262438 w 4548188"/>
              <a:gd name="connsiteY60" fmla="*/ 3681412 h 3686175"/>
              <a:gd name="connsiteX61" fmla="*/ 4248150 w 4548188"/>
              <a:gd name="connsiteY61" fmla="*/ 3686175 h 3686175"/>
              <a:gd name="connsiteX62" fmla="*/ 4210050 w 4548188"/>
              <a:gd name="connsiteY62" fmla="*/ 3676650 h 3686175"/>
              <a:gd name="connsiteX63" fmla="*/ 4162425 w 4548188"/>
              <a:gd name="connsiteY63" fmla="*/ 3643312 h 3686175"/>
              <a:gd name="connsiteX64" fmla="*/ 4119563 w 4548188"/>
              <a:gd name="connsiteY64" fmla="*/ 3609975 h 3686175"/>
              <a:gd name="connsiteX65" fmla="*/ 3995738 w 4548188"/>
              <a:gd name="connsiteY65" fmla="*/ 3581400 h 3686175"/>
              <a:gd name="connsiteX66" fmla="*/ 3748088 w 4548188"/>
              <a:gd name="connsiteY66" fmla="*/ 3548062 h 3686175"/>
              <a:gd name="connsiteX67" fmla="*/ 3505200 w 4548188"/>
              <a:gd name="connsiteY67" fmla="*/ 3529012 h 3686175"/>
              <a:gd name="connsiteX68" fmla="*/ 3224213 w 4548188"/>
              <a:gd name="connsiteY68" fmla="*/ 3519487 h 3686175"/>
              <a:gd name="connsiteX69" fmla="*/ 3005138 w 4548188"/>
              <a:gd name="connsiteY69" fmla="*/ 3519487 h 3686175"/>
              <a:gd name="connsiteX70" fmla="*/ 2433638 w 4548188"/>
              <a:gd name="connsiteY70" fmla="*/ 3519487 h 368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48188" h="3686175">
                <a:moveTo>
                  <a:pt x="2433638" y="3519487"/>
                </a:moveTo>
                <a:lnTo>
                  <a:pt x="1709738" y="3533775"/>
                </a:lnTo>
                <a:lnTo>
                  <a:pt x="1281113" y="3543300"/>
                </a:lnTo>
                <a:lnTo>
                  <a:pt x="981075" y="3552825"/>
                </a:lnTo>
                <a:lnTo>
                  <a:pt x="719138" y="3567112"/>
                </a:lnTo>
                <a:lnTo>
                  <a:pt x="600075" y="3576637"/>
                </a:lnTo>
                <a:lnTo>
                  <a:pt x="523875" y="3590925"/>
                </a:lnTo>
                <a:lnTo>
                  <a:pt x="447675" y="3581400"/>
                </a:lnTo>
                <a:lnTo>
                  <a:pt x="319088" y="3538537"/>
                </a:lnTo>
                <a:lnTo>
                  <a:pt x="195263" y="3486150"/>
                </a:lnTo>
                <a:lnTo>
                  <a:pt x="71438" y="3429000"/>
                </a:lnTo>
                <a:lnTo>
                  <a:pt x="47625" y="3414712"/>
                </a:lnTo>
                <a:lnTo>
                  <a:pt x="19050" y="3395662"/>
                </a:lnTo>
                <a:lnTo>
                  <a:pt x="0" y="3362325"/>
                </a:lnTo>
                <a:lnTo>
                  <a:pt x="14288" y="3324225"/>
                </a:lnTo>
                <a:lnTo>
                  <a:pt x="57150" y="3281362"/>
                </a:lnTo>
                <a:lnTo>
                  <a:pt x="185738" y="3200400"/>
                </a:lnTo>
                <a:lnTo>
                  <a:pt x="238125" y="3162300"/>
                </a:lnTo>
                <a:lnTo>
                  <a:pt x="723900" y="3267075"/>
                </a:lnTo>
                <a:lnTo>
                  <a:pt x="785813" y="3276600"/>
                </a:lnTo>
                <a:lnTo>
                  <a:pt x="947738" y="3271837"/>
                </a:lnTo>
                <a:lnTo>
                  <a:pt x="1562100" y="3262312"/>
                </a:lnTo>
                <a:lnTo>
                  <a:pt x="2281238" y="3267075"/>
                </a:lnTo>
                <a:lnTo>
                  <a:pt x="2962275" y="3276600"/>
                </a:lnTo>
                <a:lnTo>
                  <a:pt x="3800475" y="3290887"/>
                </a:lnTo>
                <a:lnTo>
                  <a:pt x="4214813" y="3295650"/>
                </a:lnTo>
                <a:lnTo>
                  <a:pt x="4262438" y="3286125"/>
                </a:lnTo>
                <a:lnTo>
                  <a:pt x="4291013" y="3252787"/>
                </a:lnTo>
                <a:lnTo>
                  <a:pt x="4305300" y="3209925"/>
                </a:lnTo>
                <a:lnTo>
                  <a:pt x="4305300" y="3138487"/>
                </a:lnTo>
                <a:lnTo>
                  <a:pt x="4262438" y="2638425"/>
                </a:lnTo>
                <a:lnTo>
                  <a:pt x="4200525" y="1766887"/>
                </a:lnTo>
                <a:lnTo>
                  <a:pt x="4133850" y="1166812"/>
                </a:lnTo>
                <a:lnTo>
                  <a:pt x="4081463" y="819150"/>
                </a:lnTo>
                <a:lnTo>
                  <a:pt x="4014788" y="490537"/>
                </a:lnTo>
                <a:lnTo>
                  <a:pt x="3995738" y="404812"/>
                </a:lnTo>
                <a:lnTo>
                  <a:pt x="4005263" y="352425"/>
                </a:lnTo>
                <a:lnTo>
                  <a:pt x="4038600" y="276225"/>
                </a:lnTo>
                <a:lnTo>
                  <a:pt x="4105275" y="180975"/>
                </a:lnTo>
                <a:lnTo>
                  <a:pt x="4176713" y="100012"/>
                </a:lnTo>
                <a:lnTo>
                  <a:pt x="4262438" y="28575"/>
                </a:lnTo>
                <a:lnTo>
                  <a:pt x="4295775" y="4762"/>
                </a:lnTo>
                <a:lnTo>
                  <a:pt x="4319588" y="0"/>
                </a:lnTo>
                <a:lnTo>
                  <a:pt x="4333875" y="4762"/>
                </a:lnTo>
                <a:lnTo>
                  <a:pt x="4329113" y="28575"/>
                </a:lnTo>
                <a:lnTo>
                  <a:pt x="4300538" y="109537"/>
                </a:lnTo>
                <a:lnTo>
                  <a:pt x="4271963" y="247650"/>
                </a:lnTo>
                <a:lnTo>
                  <a:pt x="4262438" y="352425"/>
                </a:lnTo>
                <a:lnTo>
                  <a:pt x="4262438" y="481012"/>
                </a:lnTo>
                <a:lnTo>
                  <a:pt x="4286250" y="785812"/>
                </a:lnTo>
                <a:lnTo>
                  <a:pt x="4329113" y="1238250"/>
                </a:lnTo>
                <a:lnTo>
                  <a:pt x="4376738" y="1809750"/>
                </a:lnTo>
                <a:lnTo>
                  <a:pt x="4419600" y="2271712"/>
                </a:lnTo>
                <a:lnTo>
                  <a:pt x="4476750" y="2852737"/>
                </a:lnTo>
                <a:lnTo>
                  <a:pt x="4505325" y="3076575"/>
                </a:lnTo>
                <a:lnTo>
                  <a:pt x="4538663" y="3305175"/>
                </a:lnTo>
                <a:lnTo>
                  <a:pt x="4548188" y="3348037"/>
                </a:lnTo>
                <a:lnTo>
                  <a:pt x="4495800" y="3419475"/>
                </a:lnTo>
                <a:lnTo>
                  <a:pt x="4414838" y="3529012"/>
                </a:lnTo>
                <a:lnTo>
                  <a:pt x="4319588" y="3629025"/>
                </a:lnTo>
                <a:lnTo>
                  <a:pt x="4262438" y="3681412"/>
                </a:lnTo>
                <a:lnTo>
                  <a:pt x="4248150" y="3686175"/>
                </a:lnTo>
                <a:lnTo>
                  <a:pt x="4210050" y="3676650"/>
                </a:lnTo>
                <a:lnTo>
                  <a:pt x="4162425" y="3643312"/>
                </a:lnTo>
                <a:lnTo>
                  <a:pt x="4119563" y="3609975"/>
                </a:lnTo>
                <a:lnTo>
                  <a:pt x="3995738" y="3581400"/>
                </a:lnTo>
                <a:lnTo>
                  <a:pt x="3748088" y="3548062"/>
                </a:lnTo>
                <a:lnTo>
                  <a:pt x="3505200" y="3529012"/>
                </a:lnTo>
                <a:lnTo>
                  <a:pt x="3224213" y="3519487"/>
                </a:lnTo>
                <a:lnTo>
                  <a:pt x="3005138" y="3519487"/>
                </a:lnTo>
                <a:lnTo>
                  <a:pt x="2433638" y="35194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8231F64-675C-B447-83EF-DA0E8B7B0191}"/>
              </a:ext>
            </a:extLst>
          </p:cNvPr>
          <p:cNvSpPr/>
          <p:nvPr/>
        </p:nvSpPr>
        <p:spPr>
          <a:xfrm>
            <a:off x="5630863" y="5221288"/>
            <a:ext cx="806450" cy="644525"/>
          </a:xfrm>
          <a:custGeom>
            <a:avLst/>
            <a:gdLst>
              <a:gd name="connsiteX0" fmla="*/ 352425 w 804863"/>
              <a:gd name="connsiteY0" fmla="*/ 154782 h 642938"/>
              <a:gd name="connsiteX1" fmla="*/ 566738 w 804863"/>
              <a:gd name="connsiteY1" fmla="*/ 190500 h 642938"/>
              <a:gd name="connsiteX2" fmla="*/ 642938 w 804863"/>
              <a:gd name="connsiteY2" fmla="*/ 197644 h 642938"/>
              <a:gd name="connsiteX3" fmla="*/ 671513 w 804863"/>
              <a:gd name="connsiteY3" fmla="*/ 192882 h 642938"/>
              <a:gd name="connsiteX4" fmla="*/ 692944 w 804863"/>
              <a:gd name="connsiteY4" fmla="*/ 183357 h 642938"/>
              <a:gd name="connsiteX5" fmla="*/ 714375 w 804863"/>
              <a:gd name="connsiteY5" fmla="*/ 157163 h 642938"/>
              <a:gd name="connsiteX6" fmla="*/ 804863 w 804863"/>
              <a:gd name="connsiteY6" fmla="*/ 0 h 642938"/>
              <a:gd name="connsiteX7" fmla="*/ 692944 w 804863"/>
              <a:gd name="connsiteY7" fmla="*/ 642938 h 642938"/>
              <a:gd name="connsiteX8" fmla="*/ 628650 w 804863"/>
              <a:gd name="connsiteY8" fmla="*/ 583407 h 642938"/>
              <a:gd name="connsiteX9" fmla="*/ 561975 w 804863"/>
              <a:gd name="connsiteY9" fmla="*/ 485775 h 642938"/>
              <a:gd name="connsiteX10" fmla="*/ 514350 w 804863"/>
              <a:gd name="connsiteY10" fmla="*/ 435769 h 642938"/>
              <a:gd name="connsiteX11" fmla="*/ 440532 w 804863"/>
              <a:gd name="connsiteY11" fmla="*/ 369094 h 642938"/>
              <a:gd name="connsiteX12" fmla="*/ 361950 w 804863"/>
              <a:gd name="connsiteY12" fmla="*/ 304800 h 642938"/>
              <a:gd name="connsiteX13" fmla="*/ 297657 w 804863"/>
              <a:gd name="connsiteY13" fmla="*/ 257175 h 642938"/>
              <a:gd name="connsiteX14" fmla="*/ 247650 w 804863"/>
              <a:gd name="connsiteY14" fmla="*/ 223838 h 642938"/>
              <a:gd name="connsiteX15" fmla="*/ 195263 w 804863"/>
              <a:gd name="connsiteY15" fmla="*/ 197644 h 642938"/>
              <a:gd name="connsiteX16" fmla="*/ 135732 w 804863"/>
              <a:gd name="connsiteY16" fmla="*/ 173832 h 642938"/>
              <a:gd name="connsiteX17" fmla="*/ 71438 w 804863"/>
              <a:gd name="connsiteY17" fmla="*/ 157163 h 642938"/>
              <a:gd name="connsiteX18" fmla="*/ 28575 w 804863"/>
              <a:gd name="connsiteY18" fmla="*/ 150019 h 642938"/>
              <a:gd name="connsiteX19" fmla="*/ 14288 w 804863"/>
              <a:gd name="connsiteY19" fmla="*/ 138113 h 642938"/>
              <a:gd name="connsiteX20" fmla="*/ 0 w 804863"/>
              <a:gd name="connsiteY20" fmla="*/ 116682 h 642938"/>
              <a:gd name="connsiteX21" fmla="*/ 0 w 804863"/>
              <a:gd name="connsiteY21" fmla="*/ 100013 h 642938"/>
              <a:gd name="connsiteX22" fmla="*/ 9525 w 804863"/>
              <a:gd name="connsiteY22" fmla="*/ 85725 h 642938"/>
              <a:gd name="connsiteX23" fmla="*/ 42863 w 804863"/>
              <a:gd name="connsiteY23" fmla="*/ 76200 h 642938"/>
              <a:gd name="connsiteX24" fmla="*/ 119063 w 804863"/>
              <a:gd name="connsiteY24" fmla="*/ 92869 h 642938"/>
              <a:gd name="connsiteX25" fmla="*/ 352425 w 804863"/>
              <a:gd name="connsiteY25" fmla="*/ 154782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04863" h="642938">
                <a:moveTo>
                  <a:pt x="352425" y="154782"/>
                </a:moveTo>
                <a:lnTo>
                  <a:pt x="566738" y="190500"/>
                </a:lnTo>
                <a:lnTo>
                  <a:pt x="642938" y="197644"/>
                </a:lnTo>
                <a:lnTo>
                  <a:pt x="671513" y="192882"/>
                </a:lnTo>
                <a:lnTo>
                  <a:pt x="692944" y="183357"/>
                </a:lnTo>
                <a:lnTo>
                  <a:pt x="714375" y="157163"/>
                </a:lnTo>
                <a:lnTo>
                  <a:pt x="804863" y="0"/>
                </a:lnTo>
                <a:lnTo>
                  <a:pt x="692944" y="642938"/>
                </a:lnTo>
                <a:lnTo>
                  <a:pt x="628650" y="583407"/>
                </a:lnTo>
                <a:lnTo>
                  <a:pt x="561975" y="485775"/>
                </a:lnTo>
                <a:lnTo>
                  <a:pt x="514350" y="435769"/>
                </a:lnTo>
                <a:lnTo>
                  <a:pt x="440532" y="369094"/>
                </a:lnTo>
                <a:lnTo>
                  <a:pt x="361950" y="304800"/>
                </a:lnTo>
                <a:lnTo>
                  <a:pt x="297657" y="257175"/>
                </a:lnTo>
                <a:lnTo>
                  <a:pt x="247650" y="223838"/>
                </a:lnTo>
                <a:lnTo>
                  <a:pt x="195263" y="197644"/>
                </a:lnTo>
                <a:lnTo>
                  <a:pt x="135732" y="173832"/>
                </a:lnTo>
                <a:lnTo>
                  <a:pt x="71438" y="157163"/>
                </a:lnTo>
                <a:lnTo>
                  <a:pt x="28575" y="150019"/>
                </a:lnTo>
                <a:lnTo>
                  <a:pt x="14288" y="138113"/>
                </a:lnTo>
                <a:lnTo>
                  <a:pt x="0" y="116682"/>
                </a:lnTo>
                <a:lnTo>
                  <a:pt x="0" y="100013"/>
                </a:lnTo>
                <a:lnTo>
                  <a:pt x="9525" y="85725"/>
                </a:lnTo>
                <a:lnTo>
                  <a:pt x="42863" y="76200"/>
                </a:lnTo>
                <a:lnTo>
                  <a:pt x="119063" y="92869"/>
                </a:lnTo>
                <a:lnTo>
                  <a:pt x="352425" y="1547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05070AE-8815-CB41-963D-B2642EFB2780}"/>
              </a:ext>
            </a:extLst>
          </p:cNvPr>
          <p:cNvSpPr/>
          <p:nvPr/>
        </p:nvSpPr>
        <p:spPr>
          <a:xfrm>
            <a:off x="3232150" y="2514600"/>
            <a:ext cx="2254250" cy="493713"/>
          </a:xfrm>
          <a:custGeom>
            <a:avLst/>
            <a:gdLst>
              <a:gd name="connsiteX0" fmla="*/ 1376363 w 2255044"/>
              <a:gd name="connsiteY0" fmla="*/ 366713 h 492919"/>
              <a:gd name="connsiteX1" fmla="*/ 926307 w 2255044"/>
              <a:gd name="connsiteY1" fmla="*/ 426244 h 492919"/>
              <a:gd name="connsiteX2" fmla="*/ 685800 w 2255044"/>
              <a:gd name="connsiteY2" fmla="*/ 457200 h 492919"/>
              <a:gd name="connsiteX3" fmla="*/ 623888 w 2255044"/>
              <a:gd name="connsiteY3" fmla="*/ 464344 h 492919"/>
              <a:gd name="connsiteX4" fmla="*/ 533400 w 2255044"/>
              <a:gd name="connsiteY4" fmla="*/ 481013 h 492919"/>
              <a:gd name="connsiteX5" fmla="*/ 457200 w 2255044"/>
              <a:gd name="connsiteY5" fmla="*/ 490538 h 492919"/>
              <a:gd name="connsiteX6" fmla="*/ 409575 w 2255044"/>
              <a:gd name="connsiteY6" fmla="*/ 492919 h 492919"/>
              <a:gd name="connsiteX7" fmla="*/ 373857 w 2255044"/>
              <a:gd name="connsiteY7" fmla="*/ 490538 h 492919"/>
              <a:gd name="connsiteX8" fmla="*/ 354807 w 2255044"/>
              <a:gd name="connsiteY8" fmla="*/ 485775 h 492919"/>
              <a:gd name="connsiteX9" fmla="*/ 326232 w 2255044"/>
              <a:gd name="connsiteY9" fmla="*/ 469106 h 492919"/>
              <a:gd name="connsiteX10" fmla="*/ 195263 w 2255044"/>
              <a:gd name="connsiteY10" fmla="*/ 376238 h 492919"/>
              <a:gd name="connsiteX11" fmla="*/ 138113 w 2255044"/>
              <a:gd name="connsiteY11" fmla="*/ 328613 h 492919"/>
              <a:gd name="connsiteX12" fmla="*/ 80963 w 2255044"/>
              <a:gd name="connsiteY12" fmla="*/ 273844 h 492919"/>
              <a:gd name="connsiteX13" fmla="*/ 30957 w 2255044"/>
              <a:gd name="connsiteY13" fmla="*/ 221456 h 492919"/>
              <a:gd name="connsiteX14" fmla="*/ 11907 w 2255044"/>
              <a:gd name="connsiteY14" fmla="*/ 202406 h 492919"/>
              <a:gd name="connsiteX15" fmla="*/ 0 w 2255044"/>
              <a:gd name="connsiteY15" fmla="*/ 176213 h 492919"/>
              <a:gd name="connsiteX16" fmla="*/ 0 w 2255044"/>
              <a:gd name="connsiteY16" fmla="*/ 147638 h 492919"/>
              <a:gd name="connsiteX17" fmla="*/ 7144 w 2255044"/>
              <a:gd name="connsiteY17" fmla="*/ 133350 h 492919"/>
              <a:gd name="connsiteX18" fmla="*/ 30957 w 2255044"/>
              <a:gd name="connsiteY18" fmla="*/ 126206 h 492919"/>
              <a:gd name="connsiteX19" fmla="*/ 47625 w 2255044"/>
              <a:gd name="connsiteY19" fmla="*/ 126206 h 492919"/>
              <a:gd name="connsiteX20" fmla="*/ 69057 w 2255044"/>
              <a:gd name="connsiteY20" fmla="*/ 135731 h 492919"/>
              <a:gd name="connsiteX21" fmla="*/ 111919 w 2255044"/>
              <a:gd name="connsiteY21" fmla="*/ 161925 h 492919"/>
              <a:gd name="connsiteX22" fmla="*/ 157163 w 2255044"/>
              <a:gd name="connsiteY22" fmla="*/ 185738 h 492919"/>
              <a:gd name="connsiteX23" fmla="*/ 197644 w 2255044"/>
              <a:gd name="connsiteY23" fmla="*/ 204788 h 492919"/>
              <a:gd name="connsiteX24" fmla="*/ 273844 w 2255044"/>
              <a:gd name="connsiteY24" fmla="*/ 233363 h 492919"/>
              <a:gd name="connsiteX25" fmla="*/ 352425 w 2255044"/>
              <a:gd name="connsiteY25" fmla="*/ 254794 h 492919"/>
              <a:gd name="connsiteX26" fmla="*/ 428625 w 2255044"/>
              <a:gd name="connsiteY26" fmla="*/ 269081 h 492919"/>
              <a:gd name="connsiteX27" fmla="*/ 500063 w 2255044"/>
              <a:gd name="connsiteY27" fmla="*/ 264319 h 492919"/>
              <a:gd name="connsiteX28" fmla="*/ 964407 w 2255044"/>
              <a:gd name="connsiteY28" fmla="*/ 209550 h 492919"/>
              <a:gd name="connsiteX29" fmla="*/ 1333500 w 2255044"/>
              <a:gd name="connsiteY29" fmla="*/ 159544 h 492919"/>
              <a:gd name="connsiteX30" fmla="*/ 1595438 w 2255044"/>
              <a:gd name="connsiteY30" fmla="*/ 116681 h 492919"/>
              <a:gd name="connsiteX31" fmla="*/ 1652588 w 2255044"/>
              <a:gd name="connsiteY31" fmla="*/ 107156 h 492919"/>
              <a:gd name="connsiteX32" fmla="*/ 1719263 w 2255044"/>
              <a:gd name="connsiteY32" fmla="*/ 85725 h 492919"/>
              <a:gd name="connsiteX33" fmla="*/ 1812132 w 2255044"/>
              <a:gd name="connsiteY33" fmla="*/ 50006 h 492919"/>
              <a:gd name="connsiteX34" fmla="*/ 1916907 w 2255044"/>
              <a:gd name="connsiteY34" fmla="*/ 0 h 492919"/>
              <a:gd name="connsiteX35" fmla="*/ 1957388 w 2255044"/>
              <a:gd name="connsiteY35" fmla="*/ 7144 h 492919"/>
              <a:gd name="connsiteX36" fmla="*/ 2028825 w 2255044"/>
              <a:gd name="connsiteY36" fmla="*/ 30956 h 492919"/>
              <a:gd name="connsiteX37" fmla="*/ 2083594 w 2255044"/>
              <a:gd name="connsiteY37" fmla="*/ 54769 h 492919"/>
              <a:gd name="connsiteX38" fmla="*/ 2145507 w 2255044"/>
              <a:gd name="connsiteY38" fmla="*/ 88106 h 492919"/>
              <a:gd name="connsiteX39" fmla="*/ 2200275 w 2255044"/>
              <a:gd name="connsiteY39" fmla="*/ 128588 h 492919"/>
              <a:gd name="connsiteX40" fmla="*/ 2233613 w 2255044"/>
              <a:gd name="connsiteY40" fmla="*/ 159544 h 492919"/>
              <a:gd name="connsiteX41" fmla="*/ 2247900 w 2255044"/>
              <a:gd name="connsiteY41" fmla="*/ 180975 h 492919"/>
              <a:gd name="connsiteX42" fmla="*/ 2255044 w 2255044"/>
              <a:gd name="connsiteY42" fmla="*/ 202406 h 492919"/>
              <a:gd name="connsiteX43" fmla="*/ 2247900 w 2255044"/>
              <a:gd name="connsiteY43" fmla="*/ 230981 h 492919"/>
              <a:gd name="connsiteX44" fmla="*/ 2219325 w 2255044"/>
              <a:gd name="connsiteY44" fmla="*/ 250031 h 492919"/>
              <a:gd name="connsiteX45" fmla="*/ 2176463 w 2255044"/>
              <a:gd name="connsiteY45" fmla="*/ 266700 h 492919"/>
              <a:gd name="connsiteX46" fmla="*/ 1978819 w 2255044"/>
              <a:gd name="connsiteY46" fmla="*/ 292894 h 492919"/>
              <a:gd name="connsiteX47" fmla="*/ 1600200 w 2255044"/>
              <a:gd name="connsiteY47" fmla="*/ 340519 h 492919"/>
              <a:gd name="connsiteX48" fmla="*/ 1376363 w 2255044"/>
              <a:gd name="connsiteY48" fmla="*/ 366713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55044" h="492919">
                <a:moveTo>
                  <a:pt x="1376363" y="366713"/>
                </a:moveTo>
                <a:lnTo>
                  <a:pt x="926307" y="426244"/>
                </a:lnTo>
                <a:lnTo>
                  <a:pt x="685800" y="457200"/>
                </a:lnTo>
                <a:lnTo>
                  <a:pt x="623888" y="464344"/>
                </a:lnTo>
                <a:lnTo>
                  <a:pt x="533400" y="481013"/>
                </a:lnTo>
                <a:lnTo>
                  <a:pt x="457200" y="490538"/>
                </a:lnTo>
                <a:lnTo>
                  <a:pt x="409575" y="492919"/>
                </a:lnTo>
                <a:lnTo>
                  <a:pt x="373857" y="490538"/>
                </a:lnTo>
                <a:lnTo>
                  <a:pt x="354807" y="485775"/>
                </a:lnTo>
                <a:lnTo>
                  <a:pt x="326232" y="469106"/>
                </a:lnTo>
                <a:lnTo>
                  <a:pt x="195263" y="376238"/>
                </a:lnTo>
                <a:lnTo>
                  <a:pt x="138113" y="328613"/>
                </a:lnTo>
                <a:lnTo>
                  <a:pt x="80963" y="273844"/>
                </a:lnTo>
                <a:lnTo>
                  <a:pt x="30957" y="221456"/>
                </a:lnTo>
                <a:lnTo>
                  <a:pt x="11907" y="202406"/>
                </a:lnTo>
                <a:lnTo>
                  <a:pt x="0" y="176213"/>
                </a:lnTo>
                <a:lnTo>
                  <a:pt x="0" y="147638"/>
                </a:lnTo>
                <a:lnTo>
                  <a:pt x="7144" y="133350"/>
                </a:lnTo>
                <a:lnTo>
                  <a:pt x="30957" y="126206"/>
                </a:lnTo>
                <a:lnTo>
                  <a:pt x="47625" y="126206"/>
                </a:lnTo>
                <a:lnTo>
                  <a:pt x="69057" y="135731"/>
                </a:lnTo>
                <a:lnTo>
                  <a:pt x="111919" y="161925"/>
                </a:lnTo>
                <a:lnTo>
                  <a:pt x="157163" y="185738"/>
                </a:lnTo>
                <a:lnTo>
                  <a:pt x="197644" y="204788"/>
                </a:lnTo>
                <a:lnTo>
                  <a:pt x="273844" y="233363"/>
                </a:lnTo>
                <a:lnTo>
                  <a:pt x="352425" y="254794"/>
                </a:lnTo>
                <a:lnTo>
                  <a:pt x="428625" y="269081"/>
                </a:lnTo>
                <a:lnTo>
                  <a:pt x="500063" y="264319"/>
                </a:lnTo>
                <a:lnTo>
                  <a:pt x="964407" y="209550"/>
                </a:lnTo>
                <a:lnTo>
                  <a:pt x="1333500" y="159544"/>
                </a:lnTo>
                <a:lnTo>
                  <a:pt x="1595438" y="116681"/>
                </a:lnTo>
                <a:lnTo>
                  <a:pt x="1652588" y="107156"/>
                </a:lnTo>
                <a:lnTo>
                  <a:pt x="1719263" y="85725"/>
                </a:lnTo>
                <a:lnTo>
                  <a:pt x="1812132" y="50006"/>
                </a:lnTo>
                <a:lnTo>
                  <a:pt x="1916907" y="0"/>
                </a:lnTo>
                <a:lnTo>
                  <a:pt x="1957388" y="7144"/>
                </a:lnTo>
                <a:lnTo>
                  <a:pt x="2028825" y="30956"/>
                </a:lnTo>
                <a:lnTo>
                  <a:pt x="2083594" y="54769"/>
                </a:lnTo>
                <a:lnTo>
                  <a:pt x="2145507" y="88106"/>
                </a:lnTo>
                <a:lnTo>
                  <a:pt x="2200275" y="128588"/>
                </a:lnTo>
                <a:lnTo>
                  <a:pt x="2233613" y="159544"/>
                </a:lnTo>
                <a:lnTo>
                  <a:pt x="2247900" y="180975"/>
                </a:lnTo>
                <a:lnTo>
                  <a:pt x="2255044" y="202406"/>
                </a:lnTo>
                <a:lnTo>
                  <a:pt x="2247900" y="230981"/>
                </a:lnTo>
                <a:lnTo>
                  <a:pt x="2219325" y="250031"/>
                </a:lnTo>
                <a:lnTo>
                  <a:pt x="2176463" y="266700"/>
                </a:lnTo>
                <a:lnTo>
                  <a:pt x="1978819" y="292894"/>
                </a:lnTo>
                <a:lnTo>
                  <a:pt x="1600200" y="340519"/>
                </a:lnTo>
                <a:lnTo>
                  <a:pt x="1376363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8DB483-B04A-834C-93B1-72D439CC0ACE}"/>
              </a:ext>
            </a:extLst>
          </p:cNvPr>
          <p:cNvSpPr/>
          <p:nvPr/>
        </p:nvSpPr>
        <p:spPr>
          <a:xfrm>
            <a:off x="3194050" y="3519488"/>
            <a:ext cx="615950" cy="1444625"/>
          </a:xfrm>
          <a:custGeom>
            <a:avLst/>
            <a:gdLst>
              <a:gd name="connsiteX0" fmla="*/ 295275 w 616744"/>
              <a:gd name="connsiteY0" fmla="*/ 838200 h 1445418"/>
              <a:gd name="connsiteX1" fmla="*/ 250032 w 616744"/>
              <a:gd name="connsiteY1" fmla="*/ 471487 h 1445418"/>
              <a:gd name="connsiteX2" fmla="*/ 228600 w 616744"/>
              <a:gd name="connsiteY2" fmla="*/ 357187 h 1445418"/>
              <a:gd name="connsiteX3" fmla="*/ 209550 w 616744"/>
              <a:gd name="connsiteY3" fmla="*/ 288131 h 1445418"/>
              <a:gd name="connsiteX4" fmla="*/ 192882 w 616744"/>
              <a:gd name="connsiteY4" fmla="*/ 247650 h 1445418"/>
              <a:gd name="connsiteX5" fmla="*/ 159544 w 616744"/>
              <a:gd name="connsiteY5" fmla="*/ 204787 h 1445418"/>
              <a:gd name="connsiteX6" fmla="*/ 88107 w 616744"/>
              <a:gd name="connsiteY6" fmla="*/ 126206 h 1445418"/>
              <a:gd name="connsiteX7" fmla="*/ 47625 w 616744"/>
              <a:gd name="connsiteY7" fmla="*/ 85725 h 1445418"/>
              <a:gd name="connsiteX8" fmla="*/ 16669 w 616744"/>
              <a:gd name="connsiteY8" fmla="*/ 59531 h 1445418"/>
              <a:gd name="connsiteX9" fmla="*/ 2382 w 616744"/>
              <a:gd name="connsiteY9" fmla="*/ 42862 h 1445418"/>
              <a:gd name="connsiteX10" fmla="*/ 0 w 616744"/>
              <a:gd name="connsiteY10" fmla="*/ 21431 h 1445418"/>
              <a:gd name="connsiteX11" fmla="*/ 7144 w 616744"/>
              <a:gd name="connsiteY11" fmla="*/ 11906 h 1445418"/>
              <a:gd name="connsiteX12" fmla="*/ 26194 w 616744"/>
              <a:gd name="connsiteY12" fmla="*/ 2381 h 1445418"/>
              <a:gd name="connsiteX13" fmla="*/ 76200 w 616744"/>
              <a:gd name="connsiteY13" fmla="*/ 0 h 1445418"/>
              <a:gd name="connsiteX14" fmla="*/ 128588 w 616744"/>
              <a:gd name="connsiteY14" fmla="*/ 7143 h 1445418"/>
              <a:gd name="connsiteX15" fmla="*/ 207169 w 616744"/>
              <a:gd name="connsiteY15" fmla="*/ 26193 h 1445418"/>
              <a:gd name="connsiteX16" fmla="*/ 276225 w 616744"/>
              <a:gd name="connsiteY16" fmla="*/ 45243 h 1445418"/>
              <a:gd name="connsiteX17" fmla="*/ 361950 w 616744"/>
              <a:gd name="connsiteY17" fmla="*/ 80962 h 1445418"/>
              <a:gd name="connsiteX18" fmla="*/ 423863 w 616744"/>
              <a:gd name="connsiteY18" fmla="*/ 109537 h 1445418"/>
              <a:gd name="connsiteX19" fmla="*/ 438150 w 616744"/>
              <a:gd name="connsiteY19" fmla="*/ 257175 h 1445418"/>
              <a:gd name="connsiteX20" fmla="*/ 488157 w 616744"/>
              <a:gd name="connsiteY20" fmla="*/ 497681 h 1445418"/>
              <a:gd name="connsiteX21" fmla="*/ 528638 w 616744"/>
              <a:gd name="connsiteY21" fmla="*/ 723900 h 1445418"/>
              <a:gd name="connsiteX22" fmla="*/ 573882 w 616744"/>
              <a:gd name="connsiteY22" fmla="*/ 1050131 h 1445418"/>
              <a:gd name="connsiteX23" fmla="*/ 611982 w 616744"/>
              <a:gd name="connsiteY23" fmla="*/ 1183481 h 1445418"/>
              <a:gd name="connsiteX24" fmla="*/ 616744 w 616744"/>
              <a:gd name="connsiteY24" fmla="*/ 1340643 h 1445418"/>
              <a:gd name="connsiteX25" fmla="*/ 609600 w 616744"/>
              <a:gd name="connsiteY25" fmla="*/ 1378743 h 1445418"/>
              <a:gd name="connsiteX26" fmla="*/ 590550 w 616744"/>
              <a:gd name="connsiteY26" fmla="*/ 1421606 h 1445418"/>
              <a:gd name="connsiteX27" fmla="*/ 569119 w 616744"/>
              <a:gd name="connsiteY27" fmla="*/ 1440656 h 1445418"/>
              <a:gd name="connsiteX28" fmla="*/ 547688 w 616744"/>
              <a:gd name="connsiteY28" fmla="*/ 1445418 h 1445418"/>
              <a:gd name="connsiteX29" fmla="*/ 516732 w 616744"/>
              <a:gd name="connsiteY29" fmla="*/ 1438275 h 1445418"/>
              <a:gd name="connsiteX30" fmla="*/ 485775 w 616744"/>
              <a:gd name="connsiteY30" fmla="*/ 1416843 h 1445418"/>
              <a:gd name="connsiteX31" fmla="*/ 433388 w 616744"/>
              <a:gd name="connsiteY31" fmla="*/ 1362075 h 1445418"/>
              <a:gd name="connsiteX32" fmla="*/ 381000 w 616744"/>
              <a:gd name="connsiteY32" fmla="*/ 1285875 h 1445418"/>
              <a:gd name="connsiteX33" fmla="*/ 345282 w 616744"/>
              <a:gd name="connsiteY33" fmla="*/ 1223962 h 1445418"/>
              <a:gd name="connsiteX34" fmla="*/ 326232 w 616744"/>
              <a:gd name="connsiteY34" fmla="*/ 1169193 h 1445418"/>
              <a:gd name="connsiteX35" fmla="*/ 321469 w 616744"/>
              <a:gd name="connsiteY35" fmla="*/ 1090612 h 1445418"/>
              <a:gd name="connsiteX36" fmla="*/ 295275 w 616744"/>
              <a:gd name="connsiteY36" fmla="*/ 838200 h 144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16744" h="1445418">
                <a:moveTo>
                  <a:pt x="295275" y="838200"/>
                </a:moveTo>
                <a:lnTo>
                  <a:pt x="250032" y="471487"/>
                </a:lnTo>
                <a:lnTo>
                  <a:pt x="228600" y="357187"/>
                </a:lnTo>
                <a:lnTo>
                  <a:pt x="209550" y="288131"/>
                </a:lnTo>
                <a:lnTo>
                  <a:pt x="192882" y="247650"/>
                </a:lnTo>
                <a:lnTo>
                  <a:pt x="159544" y="204787"/>
                </a:lnTo>
                <a:lnTo>
                  <a:pt x="88107" y="126206"/>
                </a:lnTo>
                <a:lnTo>
                  <a:pt x="47625" y="85725"/>
                </a:lnTo>
                <a:lnTo>
                  <a:pt x="16669" y="59531"/>
                </a:lnTo>
                <a:lnTo>
                  <a:pt x="2382" y="42862"/>
                </a:lnTo>
                <a:lnTo>
                  <a:pt x="0" y="21431"/>
                </a:lnTo>
                <a:lnTo>
                  <a:pt x="7144" y="11906"/>
                </a:lnTo>
                <a:lnTo>
                  <a:pt x="26194" y="2381"/>
                </a:lnTo>
                <a:lnTo>
                  <a:pt x="76200" y="0"/>
                </a:lnTo>
                <a:lnTo>
                  <a:pt x="128588" y="7143"/>
                </a:lnTo>
                <a:lnTo>
                  <a:pt x="207169" y="26193"/>
                </a:lnTo>
                <a:lnTo>
                  <a:pt x="276225" y="45243"/>
                </a:lnTo>
                <a:lnTo>
                  <a:pt x="361950" y="80962"/>
                </a:lnTo>
                <a:lnTo>
                  <a:pt x="423863" y="109537"/>
                </a:lnTo>
                <a:lnTo>
                  <a:pt x="438150" y="257175"/>
                </a:lnTo>
                <a:lnTo>
                  <a:pt x="488157" y="497681"/>
                </a:lnTo>
                <a:lnTo>
                  <a:pt x="528638" y="723900"/>
                </a:lnTo>
                <a:lnTo>
                  <a:pt x="573882" y="1050131"/>
                </a:lnTo>
                <a:lnTo>
                  <a:pt x="611982" y="1183481"/>
                </a:lnTo>
                <a:lnTo>
                  <a:pt x="616744" y="1340643"/>
                </a:lnTo>
                <a:lnTo>
                  <a:pt x="609600" y="1378743"/>
                </a:lnTo>
                <a:lnTo>
                  <a:pt x="590550" y="1421606"/>
                </a:lnTo>
                <a:lnTo>
                  <a:pt x="569119" y="1440656"/>
                </a:lnTo>
                <a:lnTo>
                  <a:pt x="547688" y="1445418"/>
                </a:lnTo>
                <a:lnTo>
                  <a:pt x="516732" y="1438275"/>
                </a:lnTo>
                <a:lnTo>
                  <a:pt x="485775" y="1416843"/>
                </a:lnTo>
                <a:lnTo>
                  <a:pt x="433388" y="1362075"/>
                </a:lnTo>
                <a:lnTo>
                  <a:pt x="381000" y="1285875"/>
                </a:lnTo>
                <a:lnTo>
                  <a:pt x="345282" y="1223962"/>
                </a:lnTo>
                <a:lnTo>
                  <a:pt x="326232" y="1169193"/>
                </a:lnTo>
                <a:lnTo>
                  <a:pt x="321469" y="1090612"/>
                </a:lnTo>
                <a:lnTo>
                  <a:pt x="295275" y="838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B06213B-8E31-B746-A9DD-37472F434840}"/>
              </a:ext>
            </a:extLst>
          </p:cNvPr>
          <p:cNvSpPr/>
          <p:nvPr/>
        </p:nvSpPr>
        <p:spPr>
          <a:xfrm>
            <a:off x="3524250" y="3382963"/>
            <a:ext cx="1936750" cy="1389062"/>
          </a:xfrm>
          <a:custGeom>
            <a:avLst/>
            <a:gdLst>
              <a:gd name="connsiteX0" fmla="*/ 1035844 w 1935956"/>
              <a:gd name="connsiteY0" fmla="*/ 295275 h 1388269"/>
              <a:gd name="connsiteX1" fmla="*/ 345281 w 1935956"/>
              <a:gd name="connsiteY1" fmla="*/ 381000 h 1388269"/>
              <a:gd name="connsiteX2" fmla="*/ 290513 w 1935956"/>
              <a:gd name="connsiteY2" fmla="*/ 388144 h 1388269"/>
              <a:gd name="connsiteX3" fmla="*/ 254794 w 1935956"/>
              <a:gd name="connsiteY3" fmla="*/ 390525 h 1388269"/>
              <a:gd name="connsiteX4" fmla="*/ 200025 w 1935956"/>
              <a:gd name="connsiteY4" fmla="*/ 390525 h 1388269"/>
              <a:gd name="connsiteX5" fmla="*/ 47625 w 1935956"/>
              <a:gd name="connsiteY5" fmla="*/ 373857 h 1388269"/>
              <a:gd name="connsiteX6" fmla="*/ 0 w 1935956"/>
              <a:gd name="connsiteY6" fmla="*/ 230982 h 1388269"/>
              <a:gd name="connsiteX7" fmla="*/ 392906 w 1935956"/>
              <a:gd name="connsiteY7" fmla="*/ 192882 h 1388269"/>
              <a:gd name="connsiteX8" fmla="*/ 797719 w 1935956"/>
              <a:gd name="connsiteY8" fmla="*/ 150019 h 1388269"/>
              <a:gd name="connsiteX9" fmla="*/ 1173956 w 1935956"/>
              <a:gd name="connsiteY9" fmla="*/ 97632 h 1388269"/>
              <a:gd name="connsiteX10" fmla="*/ 1381125 w 1935956"/>
              <a:gd name="connsiteY10" fmla="*/ 66675 h 1388269"/>
              <a:gd name="connsiteX11" fmla="*/ 1454944 w 1935956"/>
              <a:gd name="connsiteY11" fmla="*/ 50007 h 1388269"/>
              <a:gd name="connsiteX12" fmla="*/ 1540669 w 1935956"/>
              <a:gd name="connsiteY12" fmla="*/ 23813 h 1388269"/>
              <a:gd name="connsiteX13" fmla="*/ 1602581 w 1935956"/>
              <a:gd name="connsiteY13" fmla="*/ 0 h 1388269"/>
              <a:gd name="connsiteX14" fmla="*/ 1626394 w 1935956"/>
              <a:gd name="connsiteY14" fmla="*/ 7144 h 1388269"/>
              <a:gd name="connsiteX15" fmla="*/ 1759744 w 1935956"/>
              <a:gd name="connsiteY15" fmla="*/ 78582 h 1388269"/>
              <a:gd name="connsiteX16" fmla="*/ 1833563 w 1935956"/>
              <a:gd name="connsiteY16" fmla="*/ 121444 h 1388269"/>
              <a:gd name="connsiteX17" fmla="*/ 1893094 w 1935956"/>
              <a:gd name="connsiteY17" fmla="*/ 161925 h 1388269"/>
              <a:gd name="connsiteX18" fmla="*/ 1921669 w 1935956"/>
              <a:gd name="connsiteY18" fmla="*/ 188119 h 1388269"/>
              <a:gd name="connsiteX19" fmla="*/ 1935956 w 1935956"/>
              <a:gd name="connsiteY19" fmla="*/ 211932 h 1388269"/>
              <a:gd name="connsiteX20" fmla="*/ 1935956 w 1935956"/>
              <a:gd name="connsiteY20" fmla="*/ 238125 h 1388269"/>
              <a:gd name="connsiteX21" fmla="*/ 1912144 w 1935956"/>
              <a:gd name="connsiteY21" fmla="*/ 295275 h 1388269"/>
              <a:gd name="connsiteX22" fmla="*/ 1862138 w 1935956"/>
              <a:gd name="connsiteY22" fmla="*/ 392907 h 1388269"/>
              <a:gd name="connsiteX23" fmla="*/ 1835944 w 1935956"/>
              <a:gd name="connsiteY23" fmla="*/ 450057 h 1388269"/>
              <a:gd name="connsiteX24" fmla="*/ 1771650 w 1935956"/>
              <a:gd name="connsiteY24" fmla="*/ 690563 h 1388269"/>
              <a:gd name="connsiteX25" fmla="*/ 1719263 w 1935956"/>
              <a:gd name="connsiteY25" fmla="*/ 916782 h 1388269"/>
              <a:gd name="connsiteX26" fmla="*/ 1676400 w 1935956"/>
              <a:gd name="connsiteY26" fmla="*/ 1100138 h 1388269"/>
              <a:gd name="connsiteX27" fmla="*/ 1643063 w 1935956"/>
              <a:gd name="connsiteY27" fmla="*/ 1216819 h 1388269"/>
              <a:gd name="connsiteX28" fmla="*/ 1619250 w 1935956"/>
              <a:gd name="connsiteY28" fmla="*/ 1271588 h 1388269"/>
              <a:gd name="connsiteX29" fmla="*/ 1585913 w 1935956"/>
              <a:gd name="connsiteY29" fmla="*/ 1335882 h 1388269"/>
              <a:gd name="connsiteX30" fmla="*/ 1559719 w 1935956"/>
              <a:gd name="connsiteY30" fmla="*/ 1373982 h 1388269"/>
              <a:gd name="connsiteX31" fmla="*/ 1535906 w 1935956"/>
              <a:gd name="connsiteY31" fmla="*/ 1388269 h 1388269"/>
              <a:gd name="connsiteX32" fmla="*/ 1512094 w 1935956"/>
              <a:gd name="connsiteY32" fmla="*/ 1388269 h 1388269"/>
              <a:gd name="connsiteX33" fmla="*/ 1476375 w 1935956"/>
              <a:gd name="connsiteY33" fmla="*/ 1381125 h 1388269"/>
              <a:gd name="connsiteX34" fmla="*/ 1454944 w 1935956"/>
              <a:gd name="connsiteY34" fmla="*/ 1369219 h 1388269"/>
              <a:gd name="connsiteX35" fmla="*/ 1443038 w 1935956"/>
              <a:gd name="connsiteY35" fmla="*/ 1345407 h 1388269"/>
              <a:gd name="connsiteX36" fmla="*/ 1433513 w 1935956"/>
              <a:gd name="connsiteY36" fmla="*/ 1323975 h 1388269"/>
              <a:gd name="connsiteX37" fmla="*/ 1414463 w 1935956"/>
              <a:gd name="connsiteY37" fmla="*/ 1235869 h 1388269"/>
              <a:gd name="connsiteX38" fmla="*/ 1469231 w 1935956"/>
              <a:gd name="connsiteY38" fmla="*/ 938213 h 1388269"/>
              <a:gd name="connsiteX39" fmla="*/ 1504950 w 1935956"/>
              <a:gd name="connsiteY39" fmla="*/ 757238 h 1388269"/>
              <a:gd name="connsiteX40" fmla="*/ 1519238 w 1935956"/>
              <a:gd name="connsiteY40" fmla="*/ 609600 h 1388269"/>
              <a:gd name="connsiteX41" fmla="*/ 1531144 w 1935956"/>
              <a:gd name="connsiteY41" fmla="*/ 447675 h 1388269"/>
              <a:gd name="connsiteX42" fmla="*/ 1535906 w 1935956"/>
              <a:gd name="connsiteY42" fmla="*/ 328613 h 1388269"/>
              <a:gd name="connsiteX43" fmla="*/ 1531144 w 1935956"/>
              <a:gd name="connsiteY43" fmla="*/ 288132 h 1388269"/>
              <a:gd name="connsiteX44" fmla="*/ 1521619 w 1935956"/>
              <a:gd name="connsiteY44" fmla="*/ 269082 h 1388269"/>
              <a:gd name="connsiteX45" fmla="*/ 1495425 w 1935956"/>
              <a:gd name="connsiteY45" fmla="*/ 254794 h 1388269"/>
              <a:gd name="connsiteX46" fmla="*/ 1440656 w 1935956"/>
              <a:gd name="connsiteY46" fmla="*/ 247650 h 1388269"/>
              <a:gd name="connsiteX47" fmla="*/ 1035844 w 1935956"/>
              <a:gd name="connsiteY47" fmla="*/ 295275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35956" h="1388269">
                <a:moveTo>
                  <a:pt x="1035844" y="295275"/>
                </a:moveTo>
                <a:lnTo>
                  <a:pt x="345281" y="381000"/>
                </a:lnTo>
                <a:lnTo>
                  <a:pt x="290513" y="388144"/>
                </a:lnTo>
                <a:lnTo>
                  <a:pt x="254794" y="390525"/>
                </a:lnTo>
                <a:lnTo>
                  <a:pt x="200025" y="390525"/>
                </a:lnTo>
                <a:lnTo>
                  <a:pt x="47625" y="373857"/>
                </a:lnTo>
                <a:lnTo>
                  <a:pt x="0" y="230982"/>
                </a:lnTo>
                <a:lnTo>
                  <a:pt x="392906" y="192882"/>
                </a:lnTo>
                <a:lnTo>
                  <a:pt x="797719" y="150019"/>
                </a:lnTo>
                <a:lnTo>
                  <a:pt x="1173956" y="97632"/>
                </a:lnTo>
                <a:lnTo>
                  <a:pt x="1381125" y="66675"/>
                </a:lnTo>
                <a:lnTo>
                  <a:pt x="1454944" y="50007"/>
                </a:lnTo>
                <a:lnTo>
                  <a:pt x="1540669" y="23813"/>
                </a:lnTo>
                <a:lnTo>
                  <a:pt x="1602581" y="0"/>
                </a:lnTo>
                <a:lnTo>
                  <a:pt x="1626394" y="7144"/>
                </a:lnTo>
                <a:lnTo>
                  <a:pt x="1759744" y="78582"/>
                </a:lnTo>
                <a:lnTo>
                  <a:pt x="1833563" y="121444"/>
                </a:lnTo>
                <a:lnTo>
                  <a:pt x="1893094" y="161925"/>
                </a:lnTo>
                <a:lnTo>
                  <a:pt x="1921669" y="188119"/>
                </a:lnTo>
                <a:lnTo>
                  <a:pt x="1935956" y="211932"/>
                </a:lnTo>
                <a:lnTo>
                  <a:pt x="1935956" y="238125"/>
                </a:lnTo>
                <a:lnTo>
                  <a:pt x="1912144" y="295275"/>
                </a:lnTo>
                <a:lnTo>
                  <a:pt x="1862138" y="392907"/>
                </a:lnTo>
                <a:lnTo>
                  <a:pt x="1835944" y="450057"/>
                </a:lnTo>
                <a:lnTo>
                  <a:pt x="1771650" y="690563"/>
                </a:lnTo>
                <a:lnTo>
                  <a:pt x="1719263" y="916782"/>
                </a:lnTo>
                <a:lnTo>
                  <a:pt x="1676400" y="1100138"/>
                </a:lnTo>
                <a:lnTo>
                  <a:pt x="1643063" y="1216819"/>
                </a:lnTo>
                <a:lnTo>
                  <a:pt x="1619250" y="1271588"/>
                </a:lnTo>
                <a:lnTo>
                  <a:pt x="1585913" y="1335882"/>
                </a:lnTo>
                <a:lnTo>
                  <a:pt x="1559719" y="1373982"/>
                </a:lnTo>
                <a:lnTo>
                  <a:pt x="1535906" y="1388269"/>
                </a:lnTo>
                <a:lnTo>
                  <a:pt x="1512094" y="1388269"/>
                </a:lnTo>
                <a:lnTo>
                  <a:pt x="1476375" y="1381125"/>
                </a:lnTo>
                <a:lnTo>
                  <a:pt x="1454944" y="1369219"/>
                </a:lnTo>
                <a:lnTo>
                  <a:pt x="1443038" y="1345407"/>
                </a:lnTo>
                <a:lnTo>
                  <a:pt x="1433513" y="1323975"/>
                </a:lnTo>
                <a:lnTo>
                  <a:pt x="1414463" y="1235869"/>
                </a:lnTo>
                <a:lnTo>
                  <a:pt x="1469231" y="938213"/>
                </a:lnTo>
                <a:lnTo>
                  <a:pt x="1504950" y="757238"/>
                </a:lnTo>
                <a:lnTo>
                  <a:pt x="1519238" y="609600"/>
                </a:lnTo>
                <a:lnTo>
                  <a:pt x="1531144" y="447675"/>
                </a:lnTo>
                <a:lnTo>
                  <a:pt x="1535906" y="328613"/>
                </a:lnTo>
                <a:lnTo>
                  <a:pt x="1531144" y="288132"/>
                </a:lnTo>
                <a:lnTo>
                  <a:pt x="1521619" y="269082"/>
                </a:lnTo>
                <a:lnTo>
                  <a:pt x="1495425" y="254794"/>
                </a:lnTo>
                <a:lnTo>
                  <a:pt x="1440656" y="247650"/>
                </a:lnTo>
                <a:lnTo>
                  <a:pt x="1035844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69565B0-1D61-4140-95CD-F493266A1CED}"/>
              </a:ext>
            </a:extLst>
          </p:cNvPr>
          <p:cNvSpPr/>
          <p:nvPr/>
        </p:nvSpPr>
        <p:spPr>
          <a:xfrm>
            <a:off x="3698875" y="4427538"/>
            <a:ext cx="1335088" cy="298450"/>
          </a:xfrm>
          <a:custGeom>
            <a:avLst/>
            <a:gdLst>
              <a:gd name="connsiteX0" fmla="*/ 585788 w 1335882"/>
              <a:gd name="connsiteY0" fmla="*/ 257175 h 300037"/>
              <a:gd name="connsiteX1" fmla="*/ 304800 w 1335882"/>
              <a:gd name="connsiteY1" fmla="*/ 300037 h 300037"/>
              <a:gd name="connsiteX2" fmla="*/ 71438 w 1335882"/>
              <a:gd name="connsiteY2" fmla="*/ 297656 h 300037"/>
              <a:gd name="connsiteX3" fmla="*/ 0 w 1335882"/>
              <a:gd name="connsiteY3" fmla="*/ 140494 h 300037"/>
              <a:gd name="connsiteX4" fmla="*/ 150019 w 1335882"/>
              <a:gd name="connsiteY4" fmla="*/ 130969 h 300037"/>
              <a:gd name="connsiteX5" fmla="*/ 526257 w 1335882"/>
              <a:gd name="connsiteY5" fmla="*/ 90487 h 300037"/>
              <a:gd name="connsiteX6" fmla="*/ 921544 w 1335882"/>
              <a:gd name="connsiteY6" fmla="*/ 45244 h 300037"/>
              <a:gd name="connsiteX7" fmla="*/ 1333500 w 1335882"/>
              <a:gd name="connsiteY7" fmla="*/ 0 h 300037"/>
              <a:gd name="connsiteX8" fmla="*/ 1335882 w 1335882"/>
              <a:gd name="connsiteY8" fmla="*/ 247650 h 300037"/>
              <a:gd name="connsiteX9" fmla="*/ 1243013 w 1335882"/>
              <a:gd name="connsiteY9" fmla="*/ 219075 h 300037"/>
              <a:gd name="connsiteX10" fmla="*/ 1200150 w 1335882"/>
              <a:gd name="connsiteY10" fmla="*/ 195262 h 300037"/>
              <a:gd name="connsiteX11" fmla="*/ 1169194 w 1335882"/>
              <a:gd name="connsiteY11" fmla="*/ 183356 h 300037"/>
              <a:gd name="connsiteX12" fmla="*/ 1135857 w 1335882"/>
              <a:gd name="connsiteY12" fmla="*/ 180975 h 300037"/>
              <a:gd name="connsiteX13" fmla="*/ 1047750 w 1335882"/>
              <a:gd name="connsiteY13" fmla="*/ 192881 h 300037"/>
              <a:gd name="connsiteX14" fmla="*/ 585788 w 1335882"/>
              <a:gd name="connsiteY14" fmla="*/ 257175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5882" h="300037">
                <a:moveTo>
                  <a:pt x="585788" y="257175"/>
                </a:moveTo>
                <a:lnTo>
                  <a:pt x="304800" y="300037"/>
                </a:lnTo>
                <a:lnTo>
                  <a:pt x="71438" y="297656"/>
                </a:lnTo>
                <a:lnTo>
                  <a:pt x="0" y="140494"/>
                </a:lnTo>
                <a:lnTo>
                  <a:pt x="150019" y="130969"/>
                </a:lnTo>
                <a:lnTo>
                  <a:pt x="526257" y="90487"/>
                </a:lnTo>
                <a:lnTo>
                  <a:pt x="921544" y="45244"/>
                </a:lnTo>
                <a:lnTo>
                  <a:pt x="1333500" y="0"/>
                </a:lnTo>
                <a:lnTo>
                  <a:pt x="1335882" y="247650"/>
                </a:lnTo>
                <a:lnTo>
                  <a:pt x="1243013" y="219075"/>
                </a:lnTo>
                <a:lnTo>
                  <a:pt x="1200150" y="195262"/>
                </a:lnTo>
                <a:lnTo>
                  <a:pt x="1169194" y="183356"/>
                </a:lnTo>
                <a:lnTo>
                  <a:pt x="1135857" y="180975"/>
                </a:lnTo>
                <a:lnTo>
                  <a:pt x="1047750" y="192881"/>
                </a:lnTo>
                <a:lnTo>
                  <a:pt x="585788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2F978771-81AE-4F2F-9EA0-E39819F545FF}"/>
              </a:ext>
            </a:extLst>
          </p:cNvPr>
          <p:cNvGrpSpPr/>
          <p:nvPr/>
        </p:nvGrpSpPr>
        <p:grpSpPr>
          <a:xfrm>
            <a:off x="3085583" y="1495425"/>
            <a:ext cx="3686175" cy="4548188"/>
            <a:chOff x="3251200" y="1647825"/>
            <a:chExt cx="3686175" cy="4548188"/>
          </a:xfrm>
        </p:grpSpPr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B48D5E26-B95F-47F7-AD9C-231A7F3F9D8F}"/>
                </a:ext>
              </a:extLst>
            </p:cNvPr>
            <p:cNvSpPr/>
            <p:nvPr/>
          </p:nvSpPr>
          <p:spPr>
            <a:xfrm rot="16200000">
              <a:off x="2820194" y="2078831"/>
              <a:ext cx="4548188" cy="3686175"/>
            </a:xfrm>
            <a:custGeom>
              <a:avLst/>
              <a:gdLst>
                <a:gd name="connsiteX0" fmla="*/ 2433638 w 4548188"/>
                <a:gd name="connsiteY0" fmla="*/ 3519487 h 3686175"/>
                <a:gd name="connsiteX1" fmla="*/ 1709738 w 4548188"/>
                <a:gd name="connsiteY1" fmla="*/ 3533775 h 3686175"/>
                <a:gd name="connsiteX2" fmla="*/ 1281113 w 4548188"/>
                <a:gd name="connsiteY2" fmla="*/ 3543300 h 3686175"/>
                <a:gd name="connsiteX3" fmla="*/ 981075 w 4548188"/>
                <a:gd name="connsiteY3" fmla="*/ 3552825 h 3686175"/>
                <a:gd name="connsiteX4" fmla="*/ 719138 w 4548188"/>
                <a:gd name="connsiteY4" fmla="*/ 3567112 h 3686175"/>
                <a:gd name="connsiteX5" fmla="*/ 600075 w 4548188"/>
                <a:gd name="connsiteY5" fmla="*/ 3576637 h 3686175"/>
                <a:gd name="connsiteX6" fmla="*/ 523875 w 4548188"/>
                <a:gd name="connsiteY6" fmla="*/ 3590925 h 3686175"/>
                <a:gd name="connsiteX7" fmla="*/ 447675 w 4548188"/>
                <a:gd name="connsiteY7" fmla="*/ 3581400 h 3686175"/>
                <a:gd name="connsiteX8" fmla="*/ 319088 w 4548188"/>
                <a:gd name="connsiteY8" fmla="*/ 3538537 h 3686175"/>
                <a:gd name="connsiteX9" fmla="*/ 195263 w 4548188"/>
                <a:gd name="connsiteY9" fmla="*/ 3486150 h 3686175"/>
                <a:gd name="connsiteX10" fmla="*/ 71438 w 4548188"/>
                <a:gd name="connsiteY10" fmla="*/ 3429000 h 3686175"/>
                <a:gd name="connsiteX11" fmla="*/ 47625 w 4548188"/>
                <a:gd name="connsiteY11" fmla="*/ 3414712 h 3686175"/>
                <a:gd name="connsiteX12" fmla="*/ 19050 w 4548188"/>
                <a:gd name="connsiteY12" fmla="*/ 3395662 h 3686175"/>
                <a:gd name="connsiteX13" fmla="*/ 0 w 4548188"/>
                <a:gd name="connsiteY13" fmla="*/ 3362325 h 3686175"/>
                <a:gd name="connsiteX14" fmla="*/ 14288 w 4548188"/>
                <a:gd name="connsiteY14" fmla="*/ 3324225 h 3686175"/>
                <a:gd name="connsiteX15" fmla="*/ 57150 w 4548188"/>
                <a:gd name="connsiteY15" fmla="*/ 3281362 h 3686175"/>
                <a:gd name="connsiteX16" fmla="*/ 185738 w 4548188"/>
                <a:gd name="connsiteY16" fmla="*/ 3200400 h 3686175"/>
                <a:gd name="connsiteX17" fmla="*/ 238125 w 4548188"/>
                <a:gd name="connsiteY17" fmla="*/ 3162300 h 3686175"/>
                <a:gd name="connsiteX18" fmla="*/ 723900 w 4548188"/>
                <a:gd name="connsiteY18" fmla="*/ 3267075 h 3686175"/>
                <a:gd name="connsiteX19" fmla="*/ 785813 w 4548188"/>
                <a:gd name="connsiteY19" fmla="*/ 3276600 h 3686175"/>
                <a:gd name="connsiteX20" fmla="*/ 947738 w 4548188"/>
                <a:gd name="connsiteY20" fmla="*/ 3271837 h 3686175"/>
                <a:gd name="connsiteX21" fmla="*/ 1562100 w 4548188"/>
                <a:gd name="connsiteY21" fmla="*/ 3262312 h 3686175"/>
                <a:gd name="connsiteX22" fmla="*/ 2281238 w 4548188"/>
                <a:gd name="connsiteY22" fmla="*/ 3267075 h 3686175"/>
                <a:gd name="connsiteX23" fmla="*/ 2962275 w 4548188"/>
                <a:gd name="connsiteY23" fmla="*/ 3276600 h 3686175"/>
                <a:gd name="connsiteX24" fmla="*/ 3800475 w 4548188"/>
                <a:gd name="connsiteY24" fmla="*/ 3290887 h 3686175"/>
                <a:gd name="connsiteX25" fmla="*/ 4214813 w 4548188"/>
                <a:gd name="connsiteY25" fmla="*/ 3295650 h 3686175"/>
                <a:gd name="connsiteX26" fmla="*/ 4262438 w 4548188"/>
                <a:gd name="connsiteY26" fmla="*/ 3286125 h 3686175"/>
                <a:gd name="connsiteX27" fmla="*/ 4291013 w 4548188"/>
                <a:gd name="connsiteY27" fmla="*/ 3252787 h 3686175"/>
                <a:gd name="connsiteX28" fmla="*/ 4305300 w 4548188"/>
                <a:gd name="connsiteY28" fmla="*/ 3209925 h 3686175"/>
                <a:gd name="connsiteX29" fmla="*/ 4305300 w 4548188"/>
                <a:gd name="connsiteY29" fmla="*/ 3138487 h 3686175"/>
                <a:gd name="connsiteX30" fmla="*/ 4262438 w 4548188"/>
                <a:gd name="connsiteY30" fmla="*/ 2638425 h 3686175"/>
                <a:gd name="connsiteX31" fmla="*/ 4200525 w 4548188"/>
                <a:gd name="connsiteY31" fmla="*/ 1766887 h 3686175"/>
                <a:gd name="connsiteX32" fmla="*/ 4133850 w 4548188"/>
                <a:gd name="connsiteY32" fmla="*/ 1166812 h 3686175"/>
                <a:gd name="connsiteX33" fmla="*/ 4081463 w 4548188"/>
                <a:gd name="connsiteY33" fmla="*/ 819150 h 3686175"/>
                <a:gd name="connsiteX34" fmla="*/ 4014788 w 4548188"/>
                <a:gd name="connsiteY34" fmla="*/ 490537 h 3686175"/>
                <a:gd name="connsiteX35" fmla="*/ 3995738 w 4548188"/>
                <a:gd name="connsiteY35" fmla="*/ 404812 h 3686175"/>
                <a:gd name="connsiteX36" fmla="*/ 4005263 w 4548188"/>
                <a:gd name="connsiteY36" fmla="*/ 352425 h 3686175"/>
                <a:gd name="connsiteX37" fmla="*/ 4038600 w 4548188"/>
                <a:gd name="connsiteY37" fmla="*/ 276225 h 3686175"/>
                <a:gd name="connsiteX38" fmla="*/ 4105275 w 4548188"/>
                <a:gd name="connsiteY38" fmla="*/ 180975 h 3686175"/>
                <a:gd name="connsiteX39" fmla="*/ 4176713 w 4548188"/>
                <a:gd name="connsiteY39" fmla="*/ 100012 h 3686175"/>
                <a:gd name="connsiteX40" fmla="*/ 4262438 w 4548188"/>
                <a:gd name="connsiteY40" fmla="*/ 28575 h 3686175"/>
                <a:gd name="connsiteX41" fmla="*/ 4295775 w 4548188"/>
                <a:gd name="connsiteY41" fmla="*/ 4762 h 3686175"/>
                <a:gd name="connsiteX42" fmla="*/ 4319588 w 4548188"/>
                <a:gd name="connsiteY42" fmla="*/ 0 h 3686175"/>
                <a:gd name="connsiteX43" fmla="*/ 4333875 w 4548188"/>
                <a:gd name="connsiteY43" fmla="*/ 4762 h 3686175"/>
                <a:gd name="connsiteX44" fmla="*/ 4329113 w 4548188"/>
                <a:gd name="connsiteY44" fmla="*/ 28575 h 3686175"/>
                <a:gd name="connsiteX45" fmla="*/ 4300538 w 4548188"/>
                <a:gd name="connsiteY45" fmla="*/ 109537 h 3686175"/>
                <a:gd name="connsiteX46" fmla="*/ 4271963 w 4548188"/>
                <a:gd name="connsiteY46" fmla="*/ 247650 h 3686175"/>
                <a:gd name="connsiteX47" fmla="*/ 4262438 w 4548188"/>
                <a:gd name="connsiteY47" fmla="*/ 352425 h 3686175"/>
                <a:gd name="connsiteX48" fmla="*/ 4262438 w 4548188"/>
                <a:gd name="connsiteY48" fmla="*/ 481012 h 3686175"/>
                <a:gd name="connsiteX49" fmla="*/ 4286250 w 4548188"/>
                <a:gd name="connsiteY49" fmla="*/ 785812 h 3686175"/>
                <a:gd name="connsiteX50" fmla="*/ 4329113 w 4548188"/>
                <a:gd name="connsiteY50" fmla="*/ 1238250 h 3686175"/>
                <a:gd name="connsiteX51" fmla="*/ 4376738 w 4548188"/>
                <a:gd name="connsiteY51" fmla="*/ 1809750 h 3686175"/>
                <a:gd name="connsiteX52" fmla="*/ 4419600 w 4548188"/>
                <a:gd name="connsiteY52" fmla="*/ 2271712 h 3686175"/>
                <a:gd name="connsiteX53" fmla="*/ 4476750 w 4548188"/>
                <a:gd name="connsiteY53" fmla="*/ 2852737 h 3686175"/>
                <a:gd name="connsiteX54" fmla="*/ 4505325 w 4548188"/>
                <a:gd name="connsiteY54" fmla="*/ 3076575 h 3686175"/>
                <a:gd name="connsiteX55" fmla="*/ 4538663 w 4548188"/>
                <a:gd name="connsiteY55" fmla="*/ 3305175 h 3686175"/>
                <a:gd name="connsiteX56" fmla="*/ 4548188 w 4548188"/>
                <a:gd name="connsiteY56" fmla="*/ 3348037 h 3686175"/>
                <a:gd name="connsiteX57" fmla="*/ 4495800 w 4548188"/>
                <a:gd name="connsiteY57" fmla="*/ 3419475 h 3686175"/>
                <a:gd name="connsiteX58" fmla="*/ 4414838 w 4548188"/>
                <a:gd name="connsiteY58" fmla="*/ 3529012 h 3686175"/>
                <a:gd name="connsiteX59" fmla="*/ 4319588 w 4548188"/>
                <a:gd name="connsiteY59" fmla="*/ 3629025 h 3686175"/>
                <a:gd name="connsiteX60" fmla="*/ 4262438 w 4548188"/>
                <a:gd name="connsiteY60" fmla="*/ 3681412 h 3686175"/>
                <a:gd name="connsiteX61" fmla="*/ 4248150 w 4548188"/>
                <a:gd name="connsiteY61" fmla="*/ 3686175 h 3686175"/>
                <a:gd name="connsiteX62" fmla="*/ 4210050 w 4548188"/>
                <a:gd name="connsiteY62" fmla="*/ 3676650 h 3686175"/>
                <a:gd name="connsiteX63" fmla="*/ 4162425 w 4548188"/>
                <a:gd name="connsiteY63" fmla="*/ 3643312 h 3686175"/>
                <a:gd name="connsiteX64" fmla="*/ 4119563 w 4548188"/>
                <a:gd name="connsiteY64" fmla="*/ 3609975 h 3686175"/>
                <a:gd name="connsiteX65" fmla="*/ 3995738 w 4548188"/>
                <a:gd name="connsiteY65" fmla="*/ 3581400 h 3686175"/>
                <a:gd name="connsiteX66" fmla="*/ 3748088 w 4548188"/>
                <a:gd name="connsiteY66" fmla="*/ 3548062 h 3686175"/>
                <a:gd name="connsiteX67" fmla="*/ 3505200 w 4548188"/>
                <a:gd name="connsiteY67" fmla="*/ 3529012 h 3686175"/>
                <a:gd name="connsiteX68" fmla="*/ 3224213 w 4548188"/>
                <a:gd name="connsiteY68" fmla="*/ 3519487 h 3686175"/>
                <a:gd name="connsiteX69" fmla="*/ 3005138 w 4548188"/>
                <a:gd name="connsiteY69" fmla="*/ 3519487 h 3686175"/>
                <a:gd name="connsiteX70" fmla="*/ 2433638 w 4548188"/>
                <a:gd name="connsiteY70" fmla="*/ 3519487 h 3686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48188" h="3686175">
                  <a:moveTo>
                    <a:pt x="2433638" y="3519487"/>
                  </a:moveTo>
                  <a:lnTo>
                    <a:pt x="1709738" y="3533775"/>
                  </a:lnTo>
                  <a:lnTo>
                    <a:pt x="1281113" y="3543300"/>
                  </a:lnTo>
                  <a:lnTo>
                    <a:pt x="981075" y="3552825"/>
                  </a:lnTo>
                  <a:lnTo>
                    <a:pt x="719138" y="3567112"/>
                  </a:lnTo>
                  <a:lnTo>
                    <a:pt x="600075" y="3576637"/>
                  </a:lnTo>
                  <a:lnTo>
                    <a:pt x="523875" y="3590925"/>
                  </a:lnTo>
                  <a:lnTo>
                    <a:pt x="447675" y="3581400"/>
                  </a:lnTo>
                  <a:lnTo>
                    <a:pt x="319088" y="3538537"/>
                  </a:lnTo>
                  <a:lnTo>
                    <a:pt x="195263" y="3486150"/>
                  </a:lnTo>
                  <a:lnTo>
                    <a:pt x="71438" y="3429000"/>
                  </a:lnTo>
                  <a:lnTo>
                    <a:pt x="47625" y="3414712"/>
                  </a:lnTo>
                  <a:lnTo>
                    <a:pt x="19050" y="3395662"/>
                  </a:lnTo>
                  <a:lnTo>
                    <a:pt x="0" y="3362325"/>
                  </a:lnTo>
                  <a:lnTo>
                    <a:pt x="14288" y="3324225"/>
                  </a:lnTo>
                  <a:lnTo>
                    <a:pt x="57150" y="3281362"/>
                  </a:lnTo>
                  <a:lnTo>
                    <a:pt x="185738" y="3200400"/>
                  </a:lnTo>
                  <a:lnTo>
                    <a:pt x="238125" y="3162300"/>
                  </a:lnTo>
                  <a:lnTo>
                    <a:pt x="723900" y="3267075"/>
                  </a:lnTo>
                  <a:lnTo>
                    <a:pt x="785813" y="3276600"/>
                  </a:lnTo>
                  <a:lnTo>
                    <a:pt x="947738" y="3271837"/>
                  </a:lnTo>
                  <a:lnTo>
                    <a:pt x="1562100" y="3262312"/>
                  </a:lnTo>
                  <a:lnTo>
                    <a:pt x="2281238" y="3267075"/>
                  </a:lnTo>
                  <a:lnTo>
                    <a:pt x="2962275" y="3276600"/>
                  </a:lnTo>
                  <a:lnTo>
                    <a:pt x="3800475" y="3290887"/>
                  </a:lnTo>
                  <a:lnTo>
                    <a:pt x="4214813" y="3295650"/>
                  </a:lnTo>
                  <a:lnTo>
                    <a:pt x="4262438" y="3286125"/>
                  </a:lnTo>
                  <a:lnTo>
                    <a:pt x="4291013" y="3252787"/>
                  </a:lnTo>
                  <a:lnTo>
                    <a:pt x="4305300" y="3209925"/>
                  </a:lnTo>
                  <a:lnTo>
                    <a:pt x="4305300" y="3138487"/>
                  </a:lnTo>
                  <a:lnTo>
                    <a:pt x="4262438" y="2638425"/>
                  </a:lnTo>
                  <a:lnTo>
                    <a:pt x="4200525" y="1766887"/>
                  </a:lnTo>
                  <a:lnTo>
                    <a:pt x="4133850" y="1166812"/>
                  </a:lnTo>
                  <a:lnTo>
                    <a:pt x="4081463" y="819150"/>
                  </a:lnTo>
                  <a:lnTo>
                    <a:pt x="4014788" y="490537"/>
                  </a:lnTo>
                  <a:lnTo>
                    <a:pt x="3995738" y="404812"/>
                  </a:lnTo>
                  <a:lnTo>
                    <a:pt x="4005263" y="352425"/>
                  </a:lnTo>
                  <a:lnTo>
                    <a:pt x="4038600" y="276225"/>
                  </a:lnTo>
                  <a:lnTo>
                    <a:pt x="4105275" y="180975"/>
                  </a:lnTo>
                  <a:lnTo>
                    <a:pt x="4176713" y="100012"/>
                  </a:lnTo>
                  <a:lnTo>
                    <a:pt x="4262438" y="28575"/>
                  </a:lnTo>
                  <a:lnTo>
                    <a:pt x="4295775" y="4762"/>
                  </a:lnTo>
                  <a:lnTo>
                    <a:pt x="4319588" y="0"/>
                  </a:lnTo>
                  <a:lnTo>
                    <a:pt x="4333875" y="4762"/>
                  </a:lnTo>
                  <a:lnTo>
                    <a:pt x="4329113" y="28575"/>
                  </a:lnTo>
                  <a:lnTo>
                    <a:pt x="4300538" y="109537"/>
                  </a:lnTo>
                  <a:lnTo>
                    <a:pt x="4271963" y="247650"/>
                  </a:lnTo>
                  <a:lnTo>
                    <a:pt x="4262438" y="352425"/>
                  </a:lnTo>
                  <a:lnTo>
                    <a:pt x="4262438" y="481012"/>
                  </a:lnTo>
                  <a:lnTo>
                    <a:pt x="4286250" y="785812"/>
                  </a:lnTo>
                  <a:lnTo>
                    <a:pt x="4329113" y="1238250"/>
                  </a:lnTo>
                  <a:lnTo>
                    <a:pt x="4376738" y="1809750"/>
                  </a:lnTo>
                  <a:lnTo>
                    <a:pt x="4419600" y="2271712"/>
                  </a:lnTo>
                  <a:lnTo>
                    <a:pt x="4476750" y="2852737"/>
                  </a:lnTo>
                  <a:lnTo>
                    <a:pt x="4505325" y="3076575"/>
                  </a:lnTo>
                  <a:lnTo>
                    <a:pt x="4538663" y="3305175"/>
                  </a:lnTo>
                  <a:lnTo>
                    <a:pt x="4548188" y="3348037"/>
                  </a:lnTo>
                  <a:lnTo>
                    <a:pt x="4495800" y="3419475"/>
                  </a:lnTo>
                  <a:lnTo>
                    <a:pt x="4414838" y="3529012"/>
                  </a:lnTo>
                  <a:lnTo>
                    <a:pt x="4319588" y="3629025"/>
                  </a:lnTo>
                  <a:lnTo>
                    <a:pt x="4262438" y="3681412"/>
                  </a:lnTo>
                  <a:lnTo>
                    <a:pt x="4248150" y="3686175"/>
                  </a:lnTo>
                  <a:lnTo>
                    <a:pt x="4210050" y="3676650"/>
                  </a:lnTo>
                  <a:lnTo>
                    <a:pt x="4162425" y="3643312"/>
                  </a:lnTo>
                  <a:lnTo>
                    <a:pt x="4119563" y="3609975"/>
                  </a:lnTo>
                  <a:lnTo>
                    <a:pt x="3995738" y="3581400"/>
                  </a:lnTo>
                  <a:lnTo>
                    <a:pt x="3748088" y="3548062"/>
                  </a:lnTo>
                  <a:lnTo>
                    <a:pt x="3505200" y="3529012"/>
                  </a:lnTo>
                  <a:lnTo>
                    <a:pt x="3224213" y="3519487"/>
                  </a:lnTo>
                  <a:lnTo>
                    <a:pt x="3005138" y="3519487"/>
                  </a:lnTo>
                  <a:lnTo>
                    <a:pt x="2433638" y="35194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E4B10F93-1251-48E0-811C-A3708B752077}"/>
                </a:ext>
              </a:extLst>
            </p:cNvPr>
            <p:cNvSpPr/>
            <p:nvPr/>
          </p:nvSpPr>
          <p:spPr>
            <a:xfrm>
              <a:off x="5783263" y="5373688"/>
              <a:ext cx="806450" cy="644525"/>
            </a:xfrm>
            <a:custGeom>
              <a:avLst/>
              <a:gdLst>
                <a:gd name="connsiteX0" fmla="*/ 352425 w 804863"/>
                <a:gd name="connsiteY0" fmla="*/ 154782 h 642938"/>
                <a:gd name="connsiteX1" fmla="*/ 566738 w 804863"/>
                <a:gd name="connsiteY1" fmla="*/ 190500 h 642938"/>
                <a:gd name="connsiteX2" fmla="*/ 642938 w 804863"/>
                <a:gd name="connsiteY2" fmla="*/ 197644 h 642938"/>
                <a:gd name="connsiteX3" fmla="*/ 671513 w 804863"/>
                <a:gd name="connsiteY3" fmla="*/ 192882 h 642938"/>
                <a:gd name="connsiteX4" fmla="*/ 692944 w 804863"/>
                <a:gd name="connsiteY4" fmla="*/ 183357 h 642938"/>
                <a:gd name="connsiteX5" fmla="*/ 714375 w 804863"/>
                <a:gd name="connsiteY5" fmla="*/ 157163 h 642938"/>
                <a:gd name="connsiteX6" fmla="*/ 804863 w 804863"/>
                <a:gd name="connsiteY6" fmla="*/ 0 h 642938"/>
                <a:gd name="connsiteX7" fmla="*/ 692944 w 804863"/>
                <a:gd name="connsiteY7" fmla="*/ 642938 h 642938"/>
                <a:gd name="connsiteX8" fmla="*/ 628650 w 804863"/>
                <a:gd name="connsiteY8" fmla="*/ 583407 h 642938"/>
                <a:gd name="connsiteX9" fmla="*/ 561975 w 804863"/>
                <a:gd name="connsiteY9" fmla="*/ 485775 h 642938"/>
                <a:gd name="connsiteX10" fmla="*/ 514350 w 804863"/>
                <a:gd name="connsiteY10" fmla="*/ 435769 h 642938"/>
                <a:gd name="connsiteX11" fmla="*/ 440532 w 804863"/>
                <a:gd name="connsiteY11" fmla="*/ 369094 h 642938"/>
                <a:gd name="connsiteX12" fmla="*/ 361950 w 804863"/>
                <a:gd name="connsiteY12" fmla="*/ 304800 h 642938"/>
                <a:gd name="connsiteX13" fmla="*/ 297657 w 804863"/>
                <a:gd name="connsiteY13" fmla="*/ 257175 h 642938"/>
                <a:gd name="connsiteX14" fmla="*/ 247650 w 804863"/>
                <a:gd name="connsiteY14" fmla="*/ 223838 h 642938"/>
                <a:gd name="connsiteX15" fmla="*/ 195263 w 804863"/>
                <a:gd name="connsiteY15" fmla="*/ 197644 h 642938"/>
                <a:gd name="connsiteX16" fmla="*/ 135732 w 804863"/>
                <a:gd name="connsiteY16" fmla="*/ 173832 h 642938"/>
                <a:gd name="connsiteX17" fmla="*/ 71438 w 804863"/>
                <a:gd name="connsiteY17" fmla="*/ 157163 h 642938"/>
                <a:gd name="connsiteX18" fmla="*/ 28575 w 804863"/>
                <a:gd name="connsiteY18" fmla="*/ 150019 h 642938"/>
                <a:gd name="connsiteX19" fmla="*/ 14288 w 804863"/>
                <a:gd name="connsiteY19" fmla="*/ 138113 h 642938"/>
                <a:gd name="connsiteX20" fmla="*/ 0 w 804863"/>
                <a:gd name="connsiteY20" fmla="*/ 116682 h 642938"/>
                <a:gd name="connsiteX21" fmla="*/ 0 w 804863"/>
                <a:gd name="connsiteY21" fmla="*/ 100013 h 642938"/>
                <a:gd name="connsiteX22" fmla="*/ 9525 w 804863"/>
                <a:gd name="connsiteY22" fmla="*/ 85725 h 642938"/>
                <a:gd name="connsiteX23" fmla="*/ 42863 w 804863"/>
                <a:gd name="connsiteY23" fmla="*/ 76200 h 642938"/>
                <a:gd name="connsiteX24" fmla="*/ 119063 w 804863"/>
                <a:gd name="connsiteY24" fmla="*/ 92869 h 642938"/>
                <a:gd name="connsiteX25" fmla="*/ 352425 w 804863"/>
                <a:gd name="connsiteY25" fmla="*/ 1547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4863" h="642938">
                  <a:moveTo>
                    <a:pt x="352425" y="154782"/>
                  </a:moveTo>
                  <a:lnTo>
                    <a:pt x="566738" y="190500"/>
                  </a:lnTo>
                  <a:lnTo>
                    <a:pt x="642938" y="197644"/>
                  </a:lnTo>
                  <a:lnTo>
                    <a:pt x="671513" y="192882"/>
                  </a:lnTo>
                  <a:lnTo>
                    <a:pt x="692944" y="183357"/>
                  </a:lnTo>
                  <a:lnTo>
                    <a:pt x="714375" y="157163"/>
                  </a:lnTo>
                  <a:lnTo>
                    <a:pt x="804863" y="0"/>
                  </a:lnTo>
                  <a:lnTo>
                    <a:pt x="692944" y="642938"/>
                  </a:lnTo>
                  <a:lnTo>
                    <a:pt x="628650" y="583407"/>
                  </a:lnTo>
                  <a:lnTo>
                    <a:pt x="561975" y="485775"/>
                  </a:lnTo>
                  <a:lnTo>
                    <a:pt x="514350" y="435769"/>
                  </a:lnTo>
                  <a:lnTo>
                    <a:pt x="440532" y="369094"/>
                  </a:lnTo>
                  <a:lnTo>
                    <a:pt x="361950" y="304800"/>
                  </a:lnTo>
                  <a:lnTo>
                    <a:pt x="297657" y="257175"/>
                  </a:lnTo>
                  <a:lnTo>
                    <a:pt x="247650" y="223838"/>
                  </a:lnTo>
                  <a:lnTo>
                    <a:pt x="195263" y="197644"/>
                  </a:lnTo>
                  <a:lnTo>
                    <a:pt x="135732" y="173832"/>
                  </a:lnTo>
                  <a:lnTo>
                    <a:pt x="71438" y="157163"/>
                  </a:lnTo>
                  <a:lnTo>
                    <a:pt x="28575" y="150019"/>
                  </a:lnTo>
                  <a:lnTo>
                    <a:pt x="14288" y="138113"/>
                  </a:lnTo>
                  <a:lnTo>
                    <a:pt x="0" y="116682"/>
                  </a:lnTo>
                  <a:lnTo>
                    <a:pt x="0" y="100013"/>
                  </a:lnTo>
                  <a:lnTo>
                    <a:pt x="9525" y="85725"/>
                  </a:lnTo>
                  <a:lnTo>
                    <a:pt x="42863" y="76200"/>
                  </a:lnTo>
                  <a:lnTo>
                    <a:pt x="119063" y="92869"/>
                  </a:lnTo>
                  <a:lnTo>
                    <a:pt x="352425" y="1547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34164A49-337A-40EE-9537-588ACB4A8778}"/>
                </a:ext>
              </a:extLst>
            </p:cNvPr>
            <p:cNvSpPr/>
            <p:nvPr/>
          </p:nvSpPr>
          <p:spPr>
            <a:xfrm>
              <a:off x="3384550" y="2667000"/>
              <a:ext cx="2254250" cy="493713"/>
            </a:xfrm>
            <a:custGeom>
              <a:avLst/>
              <a:gdLst>
                <a:gd name="connsiteX0" fmla="*/ 1376363 w 2255044"/>
                <a:gd name="connsiteY0" fmla="*/ 366713 h 492919"/>
                <a:gd name="connsiteX1" fmla="*/ 926307 w 2255044"/>
                <a:gd name="connsiteY1" fmla="*/ 426244 h 492919"/>
                <a:gd name="connsiteX2" fmla="*/ 685800 w 2255044"/>
                <a:gd name="connsiteY2" fmla="*/ 457200 h 492919"/>
                <a:gd name="connsiteX3" fmla="*/ 623888 w 2255044"/>
                <a:gd name="connsiteY3" fmla="*/ 464344 h 492919"/>
                <a:gd name="connsiteX4" fmla="*/ 533400 w 2255044"/>
                <a:gd name="connsiteY4" fmla="*/ 481013 h 492919"/>
                <a:gd name="connsiteX5" fmla="*/ 457200 w 2255044"/>
                <a:gd name="connsiteY5" fmla="*/ 490538 h 492919"/>
                <a:gd name="connsiteX6" fmla="*/ 409575 w 2255044"/>
                <a:gd name="connsiteY6" fmla="*/ 492919 h 492919"/>
                <a:gd name="connsiteX7" fmla="*/ 373857 w 2255044"/>
                <a:gd name="connsiteY7" fmla="*/ 490538 h 492919"/>
                <a:gd name="connsiteX8" fmla="*/ 354807 w 2255044"/>
                <a:gd name="connsiteY8" fmla="*/ 485775 h 492919"/>
                <a:gd name="connsiteX9" fmla="*/ 326232 w 2255044"/>
                <a:gd name="connsiteY9" fmla="*/ 469106 h 492919"/>
                <a:gd name="connsiteX10" fmla="*/ 195263 w 2255044"/>
                <a:gd name="connsiteY10" fmla="*/ 376238 h 492919"/>
                <a:gd name="connsiteX11" fmla="*/ 138113 w 2255044"/>
                <a:gd name="connsiteY11" fmla="*/ 328613 h 492919"/>
                <a:gd name="connsiteX12" fmla="*/ 80963 w 2255044"/>
                <a:gd name="connsiteY12" fmla="*/ 273844 h 492919"/>
                <a:gd name="connsiteX13" fmla="*/ 30957 w 2255044"/>
                <a:gd name="connsiteY13" fmla="*/ 221456 h 492919"/>
                <a:gd name="connsiteX14" fmla="*/ 11907 w 2255044"/>
                <a:gd name="connsiteY14" fmla="*/ 202406 h 492919"/>
                <a:gd name="connsiteX15" fmla="*/ 0 w 2255044"/>
                <a:gd name="connsiteY15" fmla="*/ 176213 h 492919"/>
                <a:gd name="connsiteX16" fmla="*/ 0 w 2255044"/>
                <a:gd name="connsiteY16" fmla="*/ 147638 h 492919"/>
                <a:gd name="connsiteX17" fmla="*/ 7144 w 2255044"/>
                <a:gd name="connsiteY17" fmla="*/ 133350 h 492919"/>
                <a:gd name="connsiteX18" fmla="*/ 30957 w 2255044"/>
                <a:gd name="connsiteY18" fmla="*/ 126206 h 492919"/>
                <a:gd name="connsiteX19" fmla="*/ 47625 w 2255044"/>
                <a:gd name="connsiteY19" fmla="*/ 126206 h 492919"/>
                <a:gd name="connsiteX20" fmla="*/ 69057 w 2255044"/>
                <a:gd name="connsiteY20" fmla="*/ 135731 h 492919"/>
                <a:gd name="connsiteX21" fmla="*/ 111919 w 2255044"/>
                <a:gd name="connsiteY21" fmla="*/ 161925 h 492919"/>
                <a:gd name="connsiteX22" fmla="*/ 157163 w 2255044"/>
                <a:gd name="connsiteY22" fmla="*/ 185738 h 492919"/>
                <a:gd name="connsiteX23" fmla="*/ 197644 w 2255044"/>
                <a:gd name="connsiteY23" fmla="*/ 204788 h 492919"/>
                <a:gd name="connsiteX24" fmla="*/ 273844 w 2255044"/>
                <a:gd name="connsiteY24" fmla="*/ 233363 h 492919"/>
                <a:gd name="connsiteX25" fmla="*/ 352425 w 2255044"/>
                <a:gd name="connsiteY25" fmla="*/ 254794 h 492919"/>
                <a:gd name="connsiteX26" fmla="*/ 428625 w 2255044"/>
                <a:gd name="connsiteY26" fmla="*/ 269081 h 492919"/>
                <a:gd name="connsiteX27" fmla="*/ 500063 w 2255044"/>
                <a:gd name="connsiteY27" fmla="*/ 264319 h 492919"/>
                <a:gd name="connsiteX28" fmla="*/ 964407 w 2255044"/>
                <a:gd name="connsiteY28" fmla="*/ 209550 h 492919"/>
                <a:gd name="connsiteX29" fmla="*/ 1333500 w 2255044"/>
                <a:gd name="connsiteY29" fmla="*/ 159544 h 492919"/>
                <a:gd name="connsiteX30" fmla="*/ 1595438 w 2255044"/>
                <a:gd name="connsiteY30" fmla="*/ 116681 h 492919"/>
                <a:gd name="connsiteX31" fmla="*/ 1652588 w 2255044"/>
                <a:gd name="connsiteY31" fmla="*/ 107156 h 492919"/>
                <a:gd name="connsiteX32" fmla="*/ 1719263 w 2255044"/>
                <a:gd name="connsiteY32" fmla="*/ 85725 h 492919"/>
                <a:gd name="connsiteX33" fmla="*/ 1812132 w 2255044"/>
                <a:gd name="connsiteY33" fmla="*/ 50006 h 492919"/>
                <a:gd name="connsiteX34" fmla="*/ 1916907 w 2255044"/>
                <a:gd name="connsiteY34" fmla="*/ 0 h 492919"/>
                <a:gd name="connsiteX35" fmla="*/ 1957388 w 2255044"/>
                <a:gd name="connsiteY35" fmla="*/ 7144 h 492919"/>
                <a:gd name="connsiteX36" fmla="*/ 2028825 w 2255044"/>
                <a:gd name="connsiteY36" fmla="*/ 30956 h 492919"/>
                <a:gd name="connsiteX37" fmla="*/ 2083594 w 2255044"/>
                <a:gd name="connsiteY37" fmla="*/ 54769 h 492919"/>
                <a:gd name="connsiteX38" fmla="*/ 2145507 w 2255044"/>
                <a:gd name="connsiteY38" fmla="*/ 88106 h 492919"/>
                <a:gd name="connsiteX39" fmla="*/ 2200275 w 2255044"/>
                <a:gd name="connsiteY39" fmla="*/ 128588 h 492919"/>
                <a:gd name="connsiteX40" fmla="*/ 2233613 w 2255044"/>
                <a:gd name="connsiteY40" fmla="*/ 159544 h 492919"/>
                <a:gd name="connsiteX41" fmla="*/ 2247900 w 2255044"/>
                <a:gd name="connsiteY41" fmla="*/ 180975 h 492919"/>
                <a:gd name="connsiteX42" fmla="*/ 2255044 w 2255044"/>
                <a:gd name="connsiteY42" fmla="*/ 202406 h 492919"/>
                <a:gd name="connsiteX43" fmla="*/ 2247900 w 2255044"/>
                <a:gd name="connsiteY43" fmla="*/ 230981 h 492919"/>
                <a:gd name="connsiteX44" fmla="*/ 2219325 w 2255044"/>
                <a:gd name="connsiteY44" fmla="*/ 250031 h 492919"/>
                <a:gd name="connsiteX45" fmla="*/ 2176463 w 2255044"/>
                <a:gd name="connsiteY45" fmla="*/ 266700 h 492919"/>
                <a:gd name="connsiteX46" fmla="*/ 1978819 w 2255044"/>
                <a:gd name="connsiteY46" fmla="*/ 292894 h 492919"/>
                <a:gd name="connsiteX47" fmla="*/ 1600200 w 2255044"/>
                <a:gd name="connsiteY47" fmla="*/ 340519 h 492919"/>
                <a:gd name="connsiteX48" fmla="*/ 1376363 w 2255044"/>
                <a:gd name="connsiteY48" fmla="*/ 36671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5044" h="492919">
                  <a:moveTo>
                    <a:pt x="1376363" y="366713"/>
                  </a:moveTo>
                  <a:lnTo>
                    <a:pt x="926307" y="426244"/>
                  </a:lnTo>
                  <a:lnTo>
                    <a:pt x="685800" y="457200"/>
                  </a:lnTo>
                  <a:lnTo>
                    <a:pt x="623888" y="464344"/>
                  </a:lnTo>
                  <a:lnTo>
                    <a:pt x="533400" y="481013"/>
                  </a:lnTo>
                  <a:lnTo>
                    <a:pt x="457200" y="490538"/>
                  </a:lnTo>
                  <a:lnTo>
                    <a:pt x="409575" y="492919"/>
                  </a:lnTo>
                  <a:lnTo>
                    <a:pt x="373857" y="490538"/>
                  </a:lnTo>
                  <a:lnTo>
                    <a:pt x="354807" y="485775"/>
                  </a:lnTo>
                  <a:lnTo>
                    <a:pt x="326232" y="469106"/>
                  </a:lnTo>
                  <a:lnTo>
                    <a:pt x="195263" y="376238"/>
                  </a:lnTo>
                  <a:lnTo>
                    <a:pt x="138113" y="328613"/>
                  </a:lnTo>
                  <a:lnTo>
                    <a:pt x="80963" y="273844"/>
                  </a:lnTo>
                  <a:lnTo>
                    <a:pt x="30957" y="221456"/>
                  </a:lnTo>
                  <a:lnTo>
                    <a:pt x="11907" y="202406"/>
                  </a:lnTo>
                  <a:lnTo>
                    <a:pt x="0" y="176213"/>
                  </a:lnTo>
                  <a:lnTo>
                    <a:pt x="0" y="147638"/>
                  </a:lnTo>
                  <a:lnTo>
                    <a:pt x="7144" y="133350"/>
                  </a:lnTo>
                  <a:lnTo>
                    <a:pt x="30957" y="126206"/>
                  </a:lnTo>
                  <a:lnTo>
                    <a:pt x="47625" y="126206"/>
                  </a:lnTo>
                  <a:lnTo>
                    <a:pt x="69057" y="135731"/>
                  </a:lnTo>
                  <a:lnTo>
                    <a:pt x="111919" y="161925"/>
                  </a:lnTo>
                  <a:lnTo>
                    <a:pt x="157163" y="185738"/>
                  </a:lnTo>
                  <a:lnTo>
                    <a:pt x="197644" y="204788"/>
                  </a:lnTo>
                  <a:lnTo>
                    <a:pt x="273844" y="233363"/>
                  </a:lnTo>
                  <a:lnTo>
                    <a:pt x="352425" y="254794"/>
                  </a:lnTo>
                  <a:lnTo>
                    <a:pt x="428625" y="269081"/>
                  </a:lnTo>
                  <a:lnTo>
                    <a:pt x="500063" y="264319"/>
                  </a:lnTo>
                  <a:lnTo>
                    <a:pt x="964407" y="209550"/>
                  </a:lnTo>
                  <a:lnTo>
                    <a:pt x="1333500" y="159544"/>
                  </a:lnTo>
                  <a:lnTo>
                    <a:pt x="1595438" y="116681"/>
                  </a:lnTo>
                  <a:lnTo>
                    <a:pt x="1652588" y="107156"/>
                  </a:lnTo>
                  <a:lnTo>
                    <a:pt x="1719263" y="85725"/>
                  </a:lnTo>
                  <a:lnTo>
                    <a:pt x="1812132" y="50006"/>
                  </a:lnTo>
                  <a:lnTo>
                    <a:pt x="1916907" y="0"/>
                  </a:lnTo>
                  <a:lnTo>
                    <a:pt x="1957388" y="7144"/>
                  </a:lnTo>
                  <a:lnTo>
                    <a:pt x="2028825" y="30956"/>
                  </a:lnTo>
                  <a:lnTo>
                    <a:pt x="2083594" y="54769"/>
                  </a:lnTo>
                  <a:lnTo>
                    <a:pt x="2145507" y="88106"/>
                  </a:lnTo>
                  <a:lnTo>
                    <a:pt x="2200275" y="128588"/>
                  </a:lnTo>
                  <a:lnTo>
                    <a:pt x="2233613" y="159544"/>
                  </a:lnTo>
                  <a:lnTo>
                    <a:pt x="2247900" y="180975"/>
                  </a:lnTo>
                  <a:lnTo>
                    <a:pt x="2255044" y="202406"/>
                  </a:lnTo>
                  <a:lnTo>
                    <a:pt x="2247900" y="230981"/>
                  </a:lnTo>
                  <a:lnTo>
                    <a:pt x="2219325" y="250031"/>
                  </a:lnTo>
                  <a:lnTo>
                    <a:pt x="2176463" y="266700"/>
                  </a:lnTo>
                  <a:lnTo>
                    <a:pt x="1978819" y="292894"/>
                  </a:lnTo>
                  <a:lnTo>
                    <a:pt x="1600200" y="340519"/>
                  </a:lnTo>
                  <a:lnTo>
                    <a:pt x="1376363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9CDE9F44-7A87-4125-98E8-37CDBB01DEBB}"/>
                </a:ext>
              </a:extLst>
            </p:cNvPr>
            <p:cNvSpPr/>
            <p:nvPr/>
          </p:nvSpPr>
          <p:spPr>
            <a:xfrm>
              <a:off x="3346450" y="3671888"/>
              <a:ext cx="615950" cy="1444625"/>
            </a:xfrm>
            <a:custGeom>
              <a:avLst/>
              <a:gdLst>
                <a:gd name="connsiteX0" fmla="*/ 295275 w 616744"/>
                <a:gd name="connsiteY0" fmla="*/ 838200 h 1445418"/>
                <a:gd name="connsiteX1" fmla="*/ 250032 w 616744"/>
                <a:gd name="connsiteY1" fmla="*/ 471487 h 1445418"/>
                <a:gd name="connsiteX2" fmla="*/ 228600 w 616744"/>
                <a:gd name="connsiteY2" fmla="*/ 357187 h 1445418"/>
                <a:gd name="connsiteX3" fmla="*/ 209550 w 616744"/>
                <a:gd name="connsiteY3" fmla="*/ 288131 h 1445418"/>
                <a:gd name="connsiteX4" fmla="*/ 192882 w 616744"/>
                <a:gd name="connsiteY4" fmla="*/ 247650 h 1445418"/>
                <a:gd name="connsiteX5" fmla="*/ 159544 w 616744"/>
                <a:gd name="connsiteY5" fmla="*/ 204787 h 1445418"/>
                <a:gd name="connsiteX6" fmla="*/ 88107 w 616744"/>
                <a:gd name="connsiteY6" fmla="*/ 126206 h 1445418"/>
                <a:gd name="connsiteX7" fmla="*/ 47625 w 616744"/>
                <a:gd name="connsiteY7" fmla="*/ 85725 h 1445418"/>
                <a:gd name="connsiteX8" fmla="*/ 16669 w 616744"/>
                <a:gd name="connsiteY8" fmla="*/ 59531 h 1445418"/>
                <a:gd name="connsiteX9" fmla="*/ 2382 w 616744"/>
                <a:gd name="connsiteY9" fmla="*/ 42862 h 1445418"/>
                <a:gd name="connsiteX10" fmla="*/ 0 w 616744"/>
                <a:gd name="connsiteY10" fmla="*/ 21431 h 1445418"/>
                <a:gd name="connsiteX11" fmla="*/ 7144 w 616744"/>
                <a:gd name="connsiteY11" fmla="*/ 11906 h 1445418"/>
                <a:gd name="connsiteX12" fmla="*/ 26194 w 616744"/>
                <a:gd name="connsiteY12" fmla="*/ 2381 h 1445418"/>
                <a:gd name="connsiteX13" fmla="*/ 76200 w 616744"/>
                <a:gd name="connsiteY13" fmla="*/ 0 h 1445418"/>
                <a:gd name="connsiteX14" fmla="*/ 128588 w 616744"/>
                <a:gd name="connsiteY14" fmla="*/ 7143 h 1445418"/>
                <a:gd name="connsiteX15" fmla="*/ 207169 w 616744"/>
                <a:gd name="connsiteY15" fmla="*/ 26193 h 1445418"/>
                <a:gd name="connsiteX16" fmla="*/ 276225 w 616744"/>
                <a:gd name="connsiteY16" fmla="*/ 45243 h 1445418"/>
                <a:gd name="connsiteX17" fmla="*/ 361950 w 616744"/>
                <a:gd name="connsiteY17" fmla="*/ 80962 h 1445418"/>
                <a:gd name="connsiteX18" fmla="*/ 423863 w 616744"/>
                <a:gd name="connsiteY18" fmla="*/ 109537 h 1445418"/>
                <a:gd name="connsiteX19" fmla="*/ 438150 w 616744"/>
                <a:gd name="connsiteY19" fmla="*/ 257175 h 1445418"/>
                <a:gd name="connsiteX20" fmla="*/ 488157 w 616744"/>
                <a:gd name="connsiteY20" fmla="*/ 497681 h 1445418"/>
                <a:gd name="connsiteX21" fmla="*/ 528638 w 616744"/>
                <a:gd name="connsiteY21" fmla="*/ 723900 h 1445418"/>
                <a:gd name="connsiteX22" fmla="*/ 573882 w 616744"/>
                <a:gd name="connsiteY22" fmla="*/ 1050131 h 1445418"/>
                <a:gd name="connsiteX23" fmla="*/ 611982 w 616744"/>
                <a:gd name="connsiteY23" fmla="*/ 1183481 h 1445418"/>
                <a:gd name="connsiteX24" fmla="*/ 616744 w 616744"/>
                <a:gd name="connsiteY24" fmla="*/ 1340643 h 1445418"/>
                <a:gd name="connsiteX25" fmla="*/ 609600 w 616744"/>
                <a:gd name="connsiteY25" fmla="*/ 1378743 h 1445418"/>
                <a:gd name="connsiteX26" fmla="*/ 590550 w 616744"/>
                <a:gd name="connsiteY26" fmla="*/ 1421606 h 1445418"/>
                <a:gd name="connsiteX27" fmla="*/ 569119 w 616744"/>
                <a:gd name="connsiteY27" fmla="*/ 1440656 h 1445418"/>
                <a:gd name="connsiteX28" fmla="*/ 547688 w 616744"/>
                <a:gd name="connsiteY28" fmla="*/ 1445418 h 1445418"/>
                <a:gd name="connsiteX29" fmla="*/ 516732 w 616744"/>
                <a:gd name="connsiteY29" fmla="*/ 1438275 h 1445418"/>
                <a:gd name="connsiteX30" fmla="*/ 485775 w 616744"/>
                <a:gd name="connsiteY30" fmla="*/ 1416843 h 1445418"/>
                <a:gd name="connsiteX31" fmla="*/ 433388 w 616744"/>
                <a:gd name="connsiteY31" fmla="*/ 1362075 h 1445418"/>
                <a:gd name="connsiteX32" fmla="*/ 381000 w 616744"/>
                <a:gd name="connsiteY32" fmla="*/ 1285875 h 1445418"/>
                <a:gd name="connsiteX33" fmla="*/ 345282 w 616744"/>
                <a:gd name="connsiteY33" fmla="*/ 1223962 h 1445418"/>
                <a:gd name="connsiteX34" fmla="*/ 326232 w 616744"/>
                <a:gd name="connsiteY34" fmla="*/ 1169193 h 1445418"/>
                <a:gd name="connsiteX35" fmla="*/ 321469 w 616744"/>
                <a:gd name="connsiteY35" fmla="*/ 1090612 h 1445418"/>
                <a:gd name="connsiteX36" fmla="*/ 295275 w 616744"/>
                <a:gd name="connsiteY36" fmla="*/ 838200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1445418">
                  <a:moveTo>
                    <a:pt x="295275" y="838200"/>
                  </a:moveTo>
                  <a:lnTo>
                    <a:pt x="250032" y="471487"/>
                  </a:lnTo>
                  <a:lnTo>
                    <a:pt x="228600" y="357187"/>
                  </a:lnTo>
                  <a:lnTo>
                    <a:pt x="209550" y="288131"/>
                  </a:lnTo>
                  <a:lnTo>
                    <a:pt x="192882" y="247650"/>
                  </a:lnTo>
                  <a:lnTo>
                    <a:pt x="159544" y="204787"/>
                  </a:lnTo>
                  <a:lnTo>
                    <a:pt x="88107" y="126206"/>
                  </a:lnTo>
                  <a:lnTo>
                    <a:pt x="47625" y="85725"/>
                  </a:lnTo>
                  <a:lnTo>
                    <a:pt x="16669" y="59531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76200" y="0"/>
                  </a:lnTo>
                  <a:lnTo>
                    <a:pt x="128588" y="7143"/>
                  </a:lnTo>
                  <a:lnTo>
                    <a:pt x="207169" y="26193"/>
                  </a:lnTo>
                  <a:lnTo>
                    <a:pt x="276225" y="45243"/>
                  </a:lnTo>
                  <a:lnTo>
                    <a:pt x="361950" y="80962"/>
                  </a:lnTo>
                  <a:lnTo>
                    <a:pt x="423863" y="109537"/>
                  </a:lnTo>
                  <a:lnTo>
                    <a:pt x="438150" y="257175"/>
                  </a:lnTo>
                  <a:lnTo>
                    <a:pt x="488157" y="497681"/>
                  </a:lnTo>
                  <a:lnTo>
                    <a:pt x="528638" y="723900"/>
                  </a:lnTo>
                  <a:lnTo>
                    <a:pt x="573882" y="1050131"/>
                  </a:lnTo>
                  <a:lnTo>
                    <a:pt x="611982" y="1183481"/>
                  </a:lnTo>
                  <a:lnTo>
                    <a:pt x="616744" y="1340643"/>
                  </a:lnTo>
                  <a:lnTo>
                    <a:pt x="609600" y="1378743"/>
                  </a:lnTo>
                  <a:lnTo>
                    <a:pt x="590550" y="1421606"/>
                  </a:lnTo>
                  <a:lnTo>
                    <a:pt x="569119" y="1440656"/>
                  </a:lnTo>
                  <a:lnTo>
                    <a:pt x="547688" y="1445418"/>
                  </a:lnTo>
                  <a:lnTo>
                    <a:pt x="516732" y="1438275"/>
                  </a:lnTo>
                  <a:lnTo>
                    <a:pt x="485775" y="1416843"/>
                  </a:lnTo>
                  <a:lnTo>
                    <a:pt x="433388" y="1362075"/>
                  </a:lnTo>
                  <a:lnTo>
                    <a:pt x="381000" y="1285875"/>
                  </a:lnTo>
                  <a:lnTo>
                    <a:pt x="345282" y="1223962"/>
                  </a:lnTo>
                  <a:lnTo>
                    <a:pt x="326232" y="1169193"/>
                  </a:lnTo>
                  <a:lnTo>
                    <a:pt x="321469" y="1090612"/>
                  </a:lnTo>
                  <a:lnTo>
                    <a:pt x="295275" y="838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8E629C14-84D5-43A8-95FD-F961E19360F6}"/>
                </a:ext>
              </a:extLst>
            </p:cNvPr>
            <p:cNvSpPr/>
            <p:nvPr/>
          </p:nvSpPr>
          <p:spPr>
            <a:xfrm>
              <a:off x="3676650" y="3535363"/>
              <a:ext cx="1936750" cy="1389062"/>
            </a:xfrm>
            <a:custGeom>
              <a:avLst/>
              <a:gdLst>
                <a:gd name="connsiteX0" fmla="*/ 1035844 w 1935956"/>
                <a:gd name="connsiteY0" fmla="*/ 295275 h 1388269"/>
                <a:gd name="connsiteX1" fmla="*/ 345281 w 1935956"/>
                <a:gd name="connsiteY1" fmla="*/ 381000 h 1388269"/>
                <a:gd name="connsiteX2" fmla="*/ 290513 w 1935956"/>
                <a:gd name="connsiteY2" fmla="*/ 388144 h 1388269"/>
                <a:gd name="connsiteX3" fmla="*/ 254794 w 1935956"/>
                <a:gd name="connsiteY3" fmla="*/ 390525 h 1388269"/>
                <a:gd name="connsiteX4" fmla="*/ 200025 w 1935956"/>
                <a:gd name="connsiteY4" fmla="*/ 390525 h 1388269"/>
                <a:gd name="connsiteX5" fmla="*/ 47625 w 1935956"/>
                <a:gd name="connsiteY5" fmla="*/ 373857 h 1388269"/>
                <a:gd name="connsiteX6" fmla="*/ 0 w 1935956"/>
                <a:gd name="connsiteY6" fmla="*/ 230982 h 1388269"/>
                <a:gd name="connsiteX7" fmla="*/ 392906 w 1935956"/>
                <a:gd name="connsiteY7" fmla="*/ 192882 h 1388269"/>
                <a:gd name="connsiteX8" fmla="*/ 797719 w 1935956"/>
                <a:gd name="connsiteY8" fmla="*/ 150019 h 1388269"/>
                <a:gd name="connsiteX9" fmla="*/ 1173956 w 1935956"/>
                <a:gd name="connsiteY9" fmla="*/ 97632 h 1388269"/>
                <a:gd name="connsiteX10" fmla="*/ 1381125 w 1935956"/>
                <a:gd name="connsiteY10" fmla="*/ 66675 h 1388269"/>
                <a:gd name="connsiteX11" fmla="*/ 1454944 w 1935956"/>
                <a:gd name="connsiteY11" fmla="*/ 50007 h 1388269"/>
                <a:gd name="connsiteX12" fmla="*/ 1540669 w 1935956"/>
                <a:gd name="connsiteY12" fmla="*/ 23813 h 1388269"/>
                <a:gd name="connsiteX13" fmla="*/ 1602581 w 1935956"/>
                <a:gd name="connsiteY13" fmla="*/ 0 h 1388269"/>
                <a:gd name="connsiteX14" fmla="*/ 1626394 w 1935956"/>
                <a:gd name="connsiteY14" fmla="*/ 7144 h 1388269"/>
                <a:gd name="connsiteX15" fmla="*/ 1759744 w 1935956"/>
                <a:gd name="connsiteY15" fmla="*/ 78582 h 1388269"/>
                <a:gd name="connsiteX16" fmla="*/ 1833563 w 1935956"/>
                <a:gd name="connsiteY16" fmla="*/ 121444 h 1388269"/>
                <a:gd name="connsiteX17" fmla="*/ 1893094 w 1935956"/>
                <a:gd name="connsiteY17" fmla="*/ 161925 h 1388269"/>
                <a:gd name="connsiteX18" fmla="*/ 1921669 w 1935956"/>
                <a:gd name="connsiteY18" fmla="*/ 188119 h 1388269"/>
                <a:gd name="connsiteX19" fmla="*/ 1935956 w 1935956"/>
                <a:gd name="connsiteY19" fmla="*/ 211932 h 1388269"/>
                <a:gd name="connsiteX20" fmla="*/ 1935956 w 1935956"/>
                <a:gd name="connsiteY20" fmla="*/ 238125 h 1388269"/>
                <a:gd name="connsiteX21" fmla="*/ 1912144 w 1935956"/>
                <a:gd name="connsiteY21" fmla="*/ 295275 h 1388269"/>
                <a:gd name="connsiteX22" fmla="*/ 1862138 w 1935956"/>
                <a:gd name="connsiteY22" fmla="*/ 392907 h 1388269"/>
                <a:gd name="connsiteX23" fmla="*/ 1835944 w 1935956"/>
                <a:gd name="connsiteY23" fmla="*/ 450057 h 1388269"/>
                <a:gd name="connsiteX24" fmla="*/ 1771650 w 1935956"/>
                <a:gd name="connsiteY24" fmla="*/ 690563 h 1388269"/>
                <a:gd name="connsiteX25" fmla="*/ 1719263 w 1935956"/>
                <a:gd name="connsiteY25" fmla="*/ 916782 h 1388269"/>
                <a:gd name="connsiteX26" fmla="*/ 1676400 w 1935956"/>
                <a:gd name="connsiteY26" fmla="*/ 1100138 h 1388269"/>
                <a:gd name="connsiteX27" fmla="*/ 1643063 w 1935956"/>
                <a:gd name="connsiteY27" fmla="*/ 1216819 h 1388269"/>
                <a:gd name="connsiteX28" fmla="*/ 1619250 w 1935956"/>
                <a:gd name="connsiteY28" fmla="*/ 1271588 h 1388269"/>
                <a:gd name="connsiteX29" fmla="*/ 1585913 w 1935956"/>
                <a:gd name="connsiteY29" fmla="*/ 1335882 h 1388269"/>
                <a:gd name="connsiteX30" fmla="*/ 1559719 w 1935956"/>
                <a:gd name="connsiteY30" fmla="*/ 1373982 h 1388269"/>
                <a:gd name="connsiteX31" fmla="*/ 1535906 w 1935956"/>
                <a:gd name="connsiteY31" fmla="*/ 1388269 h 1388269"/>
                <a:gd name="connsiteX32" fmla="*/ 1512094 w 1935956"/>
                <a:gd name="connsiteY32" fmla="*/ 1388269 h 1388269"/>
                <a:gd name="connsiteX33" fmla="*/ 1476375 w 1935956"/>
                <a:gd name="connsiteY33" fmla="*/ 1381125 h 1388269"/>
                <a:gd name="connsiteX34" fmla="*/ 1454944 w 1935956"/>
                <a:gd name="connsiteY34" fmla="*/ 1369219 h 1388269"/>
                <a:gd name="connsiteX35" fmla="*/ 1443038 w 1935956"/>
                <a:gd name="connsiteY35" fmla="*/ 1345407 h 1388269"/>
                <a:gd name="connsiteX36" fmla="*/ 1433513 w 1935956"/>
                <a:gd name="connsiteY36" fmla="*/ 1323975 h 1388269"/>
                <a:gd name="connsiteX37" fmla="*/ 1414463 w 1935956"/>
                <a:gd name="connsiteY37" fmla="*/ 1235869 h 1388269"/>
                <a:gd name="connsiteX38" fmla="*/ 1469231 w 1935956"/>
                <a:gd name="connsiteY38" fmla="*/ 938213 h 1388269"/>
                <a:gd name="connsiteX39" fmla="*/ 1504950 w 1935956"/>
                <a:gd name="connsiteY39" fmla="*/ 757238 h 1388269"/>
                <a:gd name="connsiteX40" fmla="*/ 1519238 w 1935956"/>
                <a:gd name="connsiteY40" fmla="*/ 609600 h 1388269"/>
                <a:gd name="connsiteX41" fmla="*/ 1531144 w 1935956"/>
                <a:gd name="connsiteY41" fmla="*/ 447675 h 1388269"/>
                <a:gd name="connsiteX42" fmla="*/ 1535906 w 1935956"/>
                <a:gd name="connsiteY42" fmla="*/ 328613 h 1388269"/>
                <a:gd name="connsiteX43" fmla="*/ 1531144 w 1935956"/>
                <a:gd name="connsiteY43" fmla="*/ 288132 h 1388269"/>
                <a:gd name="connsiteX44" fmla="*/ 1521619 w 1935956"/>
                <a:gd name="connsiteY44" fmla="*/ 269082 h 1388269"/>
                <a:gd name="connsiteX45" fmla="*/ 1495425 w 1935956"/>
                <a:gd name="connsiteY45" fmla="*/ 254794 h 1388269"/>
                <a:gd name="connsiteX46" fmla="*/ 1440656 w 1935956"/>
                <a:gd name="connsiteY46" fmla="*/ 247650 h 1388269"/>
                <a:gd name="connsiteX47" fmla="*/ 1035844 w 1935956"/>
                <a:gd name="connsiteY47" fmla="*/ 2952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5956" h="1388269">
                  <a:moveTo>
                    <a:pt x="1035844" y="295275"/>
                  </a:moveTo>
                  <a:lnTo>
                    <a:pt x="345281" y="381000"/>
                  </a:lnTo>
                  <a:lnTo>
                    <a:pt x="290513" y="388144"/>
                  </a:lnTo>
                  <a:lnTo>
                    <a:pt x="254794" y="390525"/>
                  </a:lnTo>
                  <a:lnTo>
                    <a:pt x="200025" y="390525"/>
                  </a:lnTo>
                  <a:lnTo>
                    <a:pt x="47625" y="373857"/>
                  </a:lnTo>
                  <a:lnTo>
                    <a:pt x="0" y="230982"/>
                  </a:lnTo>
                  <a:lnTo>
                    <a:pt x="392906" y="192882"/>
                  </a:lnTo>
                  <a:lnTo>
                    <a:pt x="797719" y="150019"/>
                  </a:lnTo>
                  <a:lnTo>
                    <a:pt x="1173956" y="97632"/>
                  </a:lnTo>
                  <a:lnTo>
                    <a:pt x="1381125" y="66675"/>
                  </a:lnTo>
                  <a:lnTo>
                    <a:pt x="1454944" y="50007"/>
                  </a:lnTo>
                  <a:lnTo>
                    <a:pt x="1540669" y="23813"/>
                  </a:lnTo>
                  <a:lnTo>
                    <a:pt x="1602581" y="0"/>
                  </a:lnTo>
                  <a:lnTo>
                    <a:pt x="1626394" y="7144"/>
                  </a:lnTo>
                  <a:lnTo>
                    <a:pt x="1759744" y="78582"/>
                  </a:lnTo>
                  <a:lnTo>
                    <a:pt x="1833563" y="121444"/>
                  </a:lnTo>
                  <a:lnTo>
                    <a:pt x="1893094" y="161925"/>
                  </a:lnTo>
                  <a:lnTo>
                    <a:pt x="1921669" y="188119"/>
                  </a:lnTo>
                  <a:lnTo>
                    <a:pt x="1935956" y="211932"/>
                  </a:lnTo>
                  <a:lnTo>
                    <a:pt x="1935956" y="238125"/>
                  </a:lnTo>
                  <a:lnTo>
                    <a:pt x="1912144" y="295275"/>
                  </a:lnTo>
                  <a:lnTo>
                    <a:pt x="1862138" y="392907"/>
                  </a:lnTo>
                  <a:lnTo>
                    <a:pt x="1835944" y="450057"/>
                  </a:lnTo>
                  <a:lnTo>
                    <a:pt x="1771650" y="690563"/>
                  </a:lnTo>
                  <a:lnTo>
                    <a:pt x="1719263" y="916782"/>
                  </a:lnTo>
                  <a:lnTo>
                    <a:pt x="1676400" y="1100138"/>
                  </a:lnTo>
                  <a:lnTo>
                    <a:pt x="1643063" y="1216819"/>
                  </a:lnTo>
                  <a:lnTo>
                    <a:pt x="1619250" y="1271588"/>
                  </a:lnTo>
                  <a:lnTo>
                    <a:pt x="1585913" y="1335882"/>
                  </a:lnTo>
                  <a:lnTo>
                    <a:pt x="1559719" y="1373982"/>
                  </a:lnTo>
                  <a:lnTo>
                    <a:pt x="1535906" y="1388269"/>
                  </a:lnTo>
                  <a:lnTo>
                    <a:pt x="1512094" y="1388269"/>
                  </a:lnTo>
                  <a:lnTo>
                    <a:pt x="1476375" y="1381125"/>
                  </a:lnTo>
                  <a:lnTo>
                    <a:pt x="1454944" y="1369219"/>
                  </a:lnTo>
                  <a:lnTo>
                    <a:pt x="1443038" y="1345407"/>
                  </a:lnTo>
                  <a:lnTo>
                    <a:pt x="1433513" y="1323975"/>
                  </a:lnTo>
                  <a:lnTo>
                    <a:pt x="1414463" y="1235869"/>
                  </a:lnTo>
                  <a:lnTo>
                    <a:pt x="1469231" y="938213"/>
                  </a:lnTo>
                  <a:lnTo>
                    <a:pt x="1504950" y="757238"/>
                  </a:lnTo>
                  <a:lnTo>
                    <a:pt x="1519238" y="609600"/>
                  </a:lnTo>
                  <a:lnTo>
                    <a:pt x="1531144" y="447675"/>
                  </a:lnTo>
                  <a:lnTo>
                    <a:pt x="1535906" y="328613"/>
                  </a:lnTo>
                  <a:lnTo>
                    <a:pt x="1531144" y="288132"/>
                  </a:lnTo>
                  <a:lnTo>
                    <a:pt x="1521619" y="269082"/>
                  </a:lnTo>
                  <a:lnTo>
                    <a:pt x="1495425" y="254794"/>
                  </a:lnTo>
                  <a:lnTo>
                    <a:pt x="1440656" y="247650"/>
                  </a:lnTo>
                  <a:lnTo>
                    <a:pt x="1035844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68A0826C-A6AA-4BE9-BB78-78096909F02F}"/>
                </a:ext>
              </a:extLst>
            </p:cNvPr>
            <p:cNvSpPr/>
            <p:nvPr/>
          </p:nvSpPr>
          <p:spPr>
            <a:xfrm>
              <a:off x="3851275" y="4579938"/>
              <a:ext cx="1335088" cy="298450"/>
            </a:xfrm>
            <a:custGeom>
              <a:avLst/>
              <a:gdLst>
                <a:gd name="connsiteX0" fmla="*/ 585788 w 1335882"/>
                <a:gd name="connsiteY0" fmla="*/ 257175 h 300037"/>
                <a:gd name="connsiteX1" fmla="*/ 304800 w 1335882"/>
                <a:gd name="connsiteY1" fmla="*/ 300037 h 300037"/>
                <a:gd name="connsiteX2" fmla="*/ 71438 w 1335882"/>
                <a:gd name="connsiteY2" fmla="*/ 297656 h 300037"/>
                <a:gd name="connsiteX3" fmla="*/ 0 w 1335882"/>
                <a:gd name="connsiteY3" fmla="*/ 140494 h 300037"/>
                <a:gd name="connsiteX4" fmla="*/ 150019 w 1335882"/>
                <a:gd name="connsiteY4" fmla="*/ 130969 h 300037"/>
                <a:gd name="connsiteX5" fmla="*/ 526257 w 1335882"/>
                <a:gd name="connsiteY5" fmla="*/ 90487 h 300037"/>
                <a:gd name="connsiteX6" fmla="*/ 921544 w 1335882"/>
                <a:gd name="connsiteY6" fmla="*/ 45244 h 300037"/>
                <a:gd name="connsiteX7" fmla="*/ 1333500 w 1335882"/>
                <a:gd name="connsiteY7" fmla="*/ 0 h 300037"/>
                <a:gd name="connsiteX8" fmla="*/ 1335882 w 1335882"/>
                <a:gd name="connsiteY8" fmla="*/ 247650 h 300037"/>
                <a:gd name="connsiteX9" fmla="*/ 1243013 w 1335882"/>
                <a:gd name="connsiteY9" fmla="*/ 219075 h 300037"/>
                <a:gd name="connsiteX10" fmla="*/ 1200150 w 1335882"/>
                <a:gd name="connsiteY10" fmla="*/ 195262 h 300037"/>
                <a:gd name="connsiteX11" fmla="*/ 1169194 w 1335882"/>
                <a:gd name="connsiteY11" fmla="*/ 183356 h 300037"/>
                <a:gd name="connsiteX12" fmla="*/ 1135857 w 1335882"/>
                <a:gd name="connsiteY12" fmla="*/ 180975 h 300037"/>
                <a:gd name="connsiteX13" fmla="*/ 1047750 w 1335882"/>
                <a:gd name="connsiteY13" fmla="*/ 192881 h 300037"/>
                <a:gd name="connsiteX14" fmla="*/ 585788 w 1335882"/>
                <a:gd name="connsiteY14" fmla="*/ 2571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5882" h="300037">
                  <a:moveTo>
                    <a:pt x="585788" y="257175"/>
                  </a:moveTo>
                  <a:lnTo>
                    <a:pt x="304800" y="300037"/>
                  </a:lnTo>
                  <a:lnTo>
                    <a:pt x="71438" y="297656"/>
                  </a:lnTo>
                  <a:lnTo>
                    <a:pt x="0" y="140494"/>
                  </a:lnTo>
                  <a:lnTo>
                    <a:pt x="150019" y="130969"/>
                  </a:lnTo>
                  <a:lnTo>
                    <a:pt x="526257" y="90487"/>
                  </a:lnTo>
                  <a:lnTo>
                    <a:pt x="921544" y="45244"/>
                  </a:lnTo>
                  <a:lnTo>
                    <a:pt x="1333500" y="0"/>
                  </a:lnTo>
                  <a:lnTo>
                    <a:pt x="1335882" y="247650"/>
                  </a:lnTo>
                  <a:lnTo>
                    <a:pt x="1243013" y="219075"/>
                  </a:lnTo>
                  <a:lnTo>
                    <a:pt x="1200150" y="195262"/>
                  </a:lnTo>
                  <a:lnTo>
                    <a:pt x="1169194" y="183356"/>
                  </a:lnTo>
                  <a:lnTo>
                    <a:pt x="1135857" y="180975"/>
                  </a:lnTo>
                  <a:lnTo>
                    <a:pt x="1047750" y="192881"/>
                  </a:lnTo>
                  <a:lnTo>
                    <a:pt x="585788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48386B89-51D4-400F-82DD-1DADA92F5617}"/>
              </a:ext>
            </a:extLst>
          </p:cNvPr>
          <p:cNvGrpSpPr/>
          <p:nvPr/>
        </p:nvGrpSpPr>
        <p:grpSpPr>
          <a:xfrm>
            <a:off x="3098800" y="1495425"/>
            <a:ext cx="3686175" cy="4548188"/>
            <a:chOff x="3098800" y="1495425"/>
            <a:chExt cx="3686175" cy="4548188"/>
          </a:xfrm>
        </p:grpSpPr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075B9D03-F2C0-4A63-B8E0-FBE8CE73169B}"/>
                </a:ext>
              </a:extLst>
            </p:cNvPr>
            <p:cNvSpPr/>
            <p:nvPr/>
          </p:nvSpPr>
          <p:spPr>
            <a:xfrm rot="16200000">
              <a:off x="2667794" y="1926431"/>
              <a:ext cx="4548188" cy="3686175"/>
            </a:xfrm>
            <a:custGeom>
              <a:avLst/>
              <a:gdLst>
                <a:gd name="connsiteX0" fmla="*/ 2433638 w 4548188"/>
                <a:gd name="connsiteY0" fmla="*/ 3519487 h 3686175"/>
                <a:gd name="connsiteX1" fmla="*/ 1709738 w 4548188"/>
                <a:gd name="connsiteY1" fmla="*/ 3533775 h 3686175"/>
                <a:gd name="connsiteX2" fmla="*/ 1281113 w 4548188"/>
                <a:gd name="connsiteY2" fmla="*/ 3543300 h 3686175"/>
                <a:gd name="connsiteX3" fmla="*/ 981075 w 4548188"/>
                <a:gd name="connsiteY3" fmla="*/ 3552825 h 3686175"/>
                <a:gd name="connsiteX4" fmla="*/ 719138 w 4548188"/>
                <a:gd name="connsiteY4" fmla="*/ 3567112 h 3686175"/>
                <a:gd name="connsiteX5" fmla="*/ 600075 w 4548188"/>
                <a:gd name="connsiteY5" fmla="*/ 3576637 h 3686175"/>
                <a:gd name="connsiteX6" fmla="*/ 523875 w 4548188"/>
                <a:gd name="connsiteY6" fmla="*/ 3590925 h 3686175"/>
                <a:gd name="connsiteX7" fmla="*/ 447675 w 4548188"/>
                <a:gd name="connsiteY7" fmla="*/ 3581400 h 3686175"/>
                <a:gd name="connsiteX8" fmla="*/ 319088 w 4548188"/>
                <a:gd name="connsiteY8" fmla="*/ 3538537 h 3686175"/>
                <a:gd name="connsiteX9" fmla="*/ 195263 w 4548188"/>
                <a:gd name="connsiteY9" fmla="*/ 3486150 h 3686175"/>
                <a:gd name="connsiteX10" fmla="*/ 71438 w 4548188"/>
                <a:gd name="connsiteY10" fmla="*/ 3429000 h 3686175"/>
                <a:gd name="connsiteX11" fmla="*/ 47625 w 4548188"/>
                <a:gd name="connsiteY11" fmla="*/ 3414712 h 3686175"/>
                <a:gd name="connsiteX12" fmla="*/ 19050 w 4548188"/>
                <a:gd name="connsiteY12" fmla="*/ 3395662 h 3686175"/>
                <a:gd name="connsiteX13" fmla="*/ 0 w 4548188"/>
                <a:gd name="connsiteY13" fmla="*/ 3362325 h 3686175"/>
                <a:gd name="connsiteX14" fmla="*/ 14288 w 4548188"/>
                <a:gd name="connsiteY14" fmla="*/ 3324225 h 3686175"/>
                <a:gd name="connsiteX15" fmla="*/ 57150 w 4548188"/>
                <a:gd name="connsiteY15" fmla="*/ 3281362 h 3686175"/>
                <a:gd name="connsiteX16" fmla="*/ 185738 w 4548188"/>
                <a:gd name="connsiteY16" fmla="*/ 3200400 h 3686175"/>
                <a:gd name="connsiteX17" fmla="*/ 238125 w 4548188"/>
                <a:gd name="connsiteY17" fmla="*/ 3162300 h 3686175"/>
                <a:gd name="connsiteX18" fmla="*/ 723900 w 4548188"/>
                <a:gd name="connsiteY18" fmla="*/ 3267075 h 3686175"/>
                <a:gd name="connsiteX19" fmla="*/ 785813 w 4548188"/>
                <a:gd name="connsiteY19" fmla="*/ 3276600 h 3686175"/>
                <a:gd name="connsiteX20" fmla="*/ 947738 w 4548188"/>
                <a:gd name="connsiteY20" fmla="*/ 3271837 h 3686175"/>
                <a:gd name="connsiteX21" fmla="*/ 1562100 w 4548188"/>
                <a:gd name="connsiteY21" fmla="*/ 3262312 h 3686175"/>
                <a:gd name="connsiteX22" fmla="*/ 2281238 w 4548188"/>
                <a:gd name="connsiteY22" fmla="*/ 3267075 h 3686175"/>
                <a:gd name="connsiteX23" fmla="*/ 2962275 w 4548188"/>
                <a:gd name="connsiteY23" fmla="*/ 3276600 h 3686175"/>
                <a:gd name="connsiteX24" fmla="*/ 3800475 w 4548188"/>
                <a:gd name="connsiteY24" fmla="*/ 3290887 h 3686175"/>
                <a:gd name="connsiteX25" fmla="*/ 4214813 w 4548188"/>
                <a:gd name="connsiteY25" fmla="*/ 3295650 h 3686175"/>
                <a:gd name="connsiteX26" fmla="*/ 4262438 w 4548188"/>
                <a:gd name="connsiteY26" fmla="*/ 3286125 h 3686175"/>
                <a:gd name="connsiteX27" fmla="*/ 4291013 w 4548188"/>
                <a:gd name="connsiteY27" fmla="*/ 3252787 h 3686175"/>
                <a:gd name="connsiteX28" fmla="*/ 4305300 w 4548188"/>
                <a:gd name="connsiteY28" fmla="*/ 3209925 h 3686175"/>
                <a:gd name="connsiteX29" fmla="*/ 4305300 w 4548188"/>
                <a:gd name="connsiteY29" fmla="*/ 3138487 h 3686175"/>
                <a:gd name="connsiteX30" fmla="*/ 4262438 w 4548188"/>
                <a:gd name="connsiteY30" fmla="*/ 2638425 h 3686175"/>
                <a:gd name="connsiteX31" fmla="*/ 4200525 w 4548188"/>
                <a:gd name="connsiteY31" fmla="*/ 1766887 h 3686175"/>
                <a:gd name="connsiteX32" fmla="*/ 4133850 w 4548188"/>
                <a:gd name="connsiteY32" fmla="*/ 1166812 h 3686175"/>
                <a:gd name="connsiteX33" fmla="*/ 4081463 w 4548188"/>
                <a:gd name="connsiteY33" fmla="*/ 819150 h 3686175"/>
                <a:gd name="connsiteX34" fmla="*/ 4014788 w 4548188"/>
                <a:gd name="connsiteY34" fmla="*/ 490537 h 3686175"/>
                <a:gd name="connsiteX35" fmla="*/ 3995738 w 4548188"/>
                <a:gd name="connsiteY35" fmla="*/ 404812 h 3686175"/>
                <a:gd name="connsiteX36" fmla="*/ 4005263 w 4548188"/>
                <a:gd name="connsiteY36" fmla="*/ 352425 h 3686175"/>
                <a:gd name="connsiteX37" fmla="*/ 4038600 w 4548188"/>
                <a:gd name="connsiteY37" fmla="*/ 276225 h 3686175"/>
                <a:gd name="connsiteX38" fmla="*/ 4105275 w 4548188"/>
                <a:gd name="connsiteY38" fmla="*/ 180975 h 3686175"/>
                <a:gd name="connsiteX39" fmla="*/ 4176713 w 4548188"/>
                <a:gd name="connsiteY39" fmla="*/ 100012 h 3686175"/>
                <a:gd name="connsiteX40" fmla="*/ 4262438 w 4548188"/>
                <a:gd name="connsiteY40" fmla="*/ 28575 h 3686175"/>
                <a:gd name="connsiteX41" fmla="*/ 4295775 w 4548188"/>
                <a:gd name="connsiteY41" fmla="*/ 4762 h 3686175"/>
                <a:gd name="connsiteX42" fmla="*/ 4319588 w 4548188"/>
                <a:gd name="connsiteY42" fmla="*/ 0 h 3686175"/>
                <a:gd name="connsiteX43" fmla="*/ 4333875 w 4548188"/>
                <a:gd name="connsiteY43" fmla="*/ 4762 h 3686175"/>
                <a:gd name="connsiteX44" fmla="*/ 4329113 w 4548188"/>
                <a:gd name="connsiteY44" fmla="*/ 28575 h 3686175"/>
                <a:gd name="connsiteX45" fmla="*/ 4300538 w 4548188"/>
                <a:gd name="connsiteY45" fmla="*/ 109537 h 3686175"/>
                <a:gd name="connsiteX46" fmla="*/ 4271963 w 4548188"/>
                <a:gd name="connsiteY46" fmla="*/ 247650 h 3686175"/>
                <a:gd name="connsiteX47" fmla="*/ 4262438 w 4548188"/>
                <a:gd name="connsiteY47" fmla="*/ 352425 h 3686175"/>
                <a:gd name="connsiteX48" fmla="*/ 4262438 w 4548188"/>
                <a:gd name="connsiteY48" fmla="*/ 481012 h 3686175"/>
                <a:gd name="connsiteX49" fmla="*/ 4286250 w 4548188"/>
                <a:gd name="connsiteY49" fmla="*/ 785812 h 3686175"/>
                <a:gd name="connsiteX50" fmla="*/ 4329113 w 4548188"/>
                <a:gd name="connsiteY50" fmla="*/ 1238250 h 3686175"/>
                <a:gd name="connsiteX51" fmla="*/ 4376738 w 4548188"/>
                <a:gd name="connsiteY51" fmla="*/ 1809750 h 3686175"/>
                <a:gd name="connsiteX52" fmla="*/ 4419600 w 4548188"/>
                <a:gd name="connsiteY52" fmla="*/ 2271712 h 3686175"/>
                <a:gd name="connsiteX53" fmla="*/ 4476750 w 4548188"/>
                <a:gd name="connsiteY53" fmla="*/ 2852737 h 3686175"/>
                <a:gd name="connsiteX54" fmla="*/ 4505325 w 4548188"/>
                <a:gd name="connsiteY54" fmla="*/ 3076575 h 3686175"/>
                <a:gd name="connsiteX55" fmla="*/ 4538663 w 4548188"/>
                <a:gd name="connsiteY55" fmla="*/ 3305175 h 3686175"/>
                <a:gd name="connsiteX56" fmla="*/ 4548188 w 4548188"/>
                <a:gd name="connsiteY56" fmla="*/ 3348037 h 3686175"/>
                <a:gd name="connsiteX57" fmla="*/ 4495800 w 4548188"/>
                <a:gd name="connsiteY57" fmla="*/ 3419475 h 3686175"/>
                <a:gd name="connsiteX58" fmla="*/ 4414838 w 4548188"/>
                <a:gd name="connsiteY58" fmla="*/ 3529012 h 3686175"/>
                <a:gd name="connsiteX59" fmla="*/ 4319588 w 4548188"/>
                <a:gd name="connsiteY59" fmla="*/ 3629025 h 3686175"/>
                <a:gd name="connsiteX60" fmla="*/ 4262438 w 4548188"/>
                <a:gd name="connsiteY60" fmla="*/ 3681412 h 3686175"/>
                <a:gd name="connsiteX61" fmla="*/ 4248150 w 4548188"/>
                <a:gd name="connsiteY61" fmla="*/ 3686175 h 3686175"/>
                <a:gd name="connsiteX62" fmla="*/ 4210050 w 4548188"/>
                <a:gd name="connsiteY62" fmla="*/ 3676650 h 3686175"/>
                <a:gd name="connsiteX63" fmla="*/ 4162425 w 4548188"/>
                <a:gd name="connsiteY63" fmla="*/ 3643312 h 3686175"/>
                <a:gd name="connsiteX64" fmla="*/ 4119563 w 4548188"/>
                <a:gd name="connsiteY64" fmla="*/ 3609975 h 3686175"/>
                <a:gd name="connsiteX65" fmla="*/ 3995738 w 4548188"/>
                <a:gd name="connsiteY65" fmla="*/ 3581400 h 3686175"/>
                <a:gd name="connsiteX66" fmla="*/ 3748088 w 4548188"/>
                <a:gd name="connsiteY66" fmla="*/ 3548062 h 3686175"/>
                <a:gd name="connsiteX67" fmla="*/ 3505200 w 4548188"/>
                <a:gd name="connsiteY67" fmla="*/ 3529012 h 3686175"/>
                <a:gd name="connsiteX68" fmla="*/ 3224213 w 4548188"/>
                <a:gd name="connsiteY68" fmla="*/ 3519487 h 3686175"/>
                <a:gd name="connsiteX69" fmla="*/ 3005138 w 4548188"/>
                <a:gd name="connsiteY69" fmla="*/ 3519487 h 3686175"/>
                <a:gd name="connsiteX70" fmla="*/ 2433638 w 4548188"/>
                <a:gd name="connsiteY70" fmla="*/ 3519487 h 3686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48188" h="3686175">
                  <a:moveTo>
                    <a:pt x="2433638" y="3519487"/>
                  </a:moveTo>
                  <a:lnTo>
                    <a:pt x="1709738" y="3533775"/>
                  </a:lnTo>
                  <a:lnTo>
                    <a:pt x="1281113" y="3543300"/>
                  </a:lnTo>
                  <a:lnTo>
                    <a:pt x="981075" y="3552825"/>
                  </a:lnTo>
                  <a:lnTo>
                    <a:pt x="719138" y="3567112"/>
                  </a:lnTo>
                  <a:lnTo>
                    <a:pt x="600075" y="3576637"/>
                  </a:lnTo>
                  <a:lnTo>
                    <a:pt x="523875" y="3590925"/>
                  </a:lnTo>
                  <a:lnTo>
                    <a:pt x="447675" y="3581400"/>
                  </a:lnTo>
                  <a:lnTo>
                    <a:pt x="319088" y="3538537"/>
                  </a:lnTo>
                  <a:lnTo>
                    <a:pt x="195263" y="3486150"/>
                  </a:lnTo>
                  <a:lnTo>
                    <a:pt x="71438" y="3429000"/>
                  </a:lnTo>
                  <a:lnTo>
                    <a:pt x="47625" y="3414712"/>
                  </a:lnTo>
                  <a:lnTo>
                    <a:pt x="19050" y="3395662"/>
                  </a:lnTo>
                  <a:lnTo>
                    <a:pt x="0" y="3362325"/>
                  </a:lnTo>
                  <a:lnTo>
                    <a:pt x="14288" y="3324225"/>
                  </a:lnTo>
                  <a:lnTo>
                    <a:pt x="57150" y="3281362"/>
                  </a:lnTo>
                  <a:lnTo>
                    <a:pt x="185738" y="3200400"/>
                  </a:lnTo>
                  <a:lnTo>
                    <a:pt x="238125" y="3162300"/>
                  </a:lnTo>
                  <a:lnTo>
                    <a:pt x="723900" y="3267075"/>
                  </a:lnTo>
                  <a:lnTo>
                    <a:pt x="785813" y="3276600"/>
                  </a:lnTo>
                  <a:lnTo>
                    <a:pt x="947738" y="3271837"/>
                  </a:lnTo>
                  <a:lnTo>
                    <a:pt x="1562100" y="3262312"/>
                  </a:lnTo>
                  <a:lnTo>
                    <a:pt x="2281238" y="3267075"/>
                  </a:lnTo>
                  <a:lnTo>
                    <a:pt x="2962275" y="3276600"/>
                  </a:lnTo>
                  <a:lnTo>
                    <a:pt x="3800475" y="3290887"/>
                  </a:lnTo>
                  <a:lnTo>
                    <a:pt x="4214813" y="3295650"/>
                  </a:lnTo>
                  <a:lnTo>
                    <a:pt x="4262438" y="3286125"/>
                  </a:lnTo>
                  <a:lnTo>
                    <a:pt x="4291013" y="3252787"/>
                  </a:lnTo>
                  <a:lnTo>
                    <a:pt x="4305300" y="3209925"/>
                  </a:lnTo>
                  <a:lnTo>
                    <a:pt x="4305300" y="3138487"/>
                  </a:lnTo>
                  <a:lnTo>
                    <a:pt x="4262438" y="2638425"/>
                  </a:lnTo>
                  <a:lnTo>
                    <a:pt x="4200525" y="1766887"/>
                  </a:lnTo>
                  <a:lnTo>
                    <a:pt x="4133850" y="1166812"/>
                  </a:lnTo>
                  <a:lnTo>
                    <a:pt x="4081463" y="819150"/>
                  </a:lnTo>
                  <a:lnTo>
                    <a:pt x="4014788" y="490537"/>
                  </a:lnTo>
                  <a:lnTo>
                    <a:pt x="3995738" y="404812"/>
                  </a:lnTo>
                  <a:lnTo>
                    <a:pt x="4005263" y="352425"/>
                  </a:lnTo>
                  <a:lnTo>
                    <a:pt x="4038600" y="276225"/>
                  </a:lnTo>
                  <a:lnTo>
                    <a:pt x="4105275" y="180975"/>
                  </a:lnTo>
                  <a:lnTo>
                    <a:pt x="4176713" y="100012"/>
                  </a:lnTo>
                  <a:lnTo>
                    <a:pt x="4262438" y="28575"/>
                  </a:lnTo>
                  <a:lnTo>
                    <a:pt x="4295775" y="4762"/>
                  </a:lnTo>
                  <a:lnTo>
                    <a:pt x="4319588" y="0"/>
                  </a:lnTo>
                  <a:lnTo>
                    <a:pt x="4333875" y="4762"/>
                  </a:lnTo>
                  <a:lnTo>
                    <a:pt x="4329113" y="28575"/>
                  </a:lnTo>
                  <a:lnTo>
                    <a:pt x="4300538" y="109537"/>
                  </a:lnTo>
                  <a:lnTo>
                    <a:pt x="4271963" y="247650"/>
                  </a:lnTo>
                  <a:lnTo>
                    <a:pt x="4262438" y="352425"/>
                  </a:lnTo>
                  <a:lnTo>
                    <a:pt x="4262438" y="481012"/>
                  </a:lnTo>
                  <a:lnTo>
                    <a:pt x="4286250" y="785812"/>
                  </a:lnTo>
                  <a:lnTo>
                    <a:pt x="4329113" y="1238250"/>
                  </a:lnTo>
                  <a:lnTo>
                    <a:pt x="4376738" y="1809750"/>
                  </a:lnTo>
                  <a:lnTo>
                    <a:pt x="4419600" y="2271712"/>
                  </a:lnTo>
                  <a:lnTo>
                    <a:pt x="4476750" y="2852737"/>
                  </a:lnTo>
                  <a:lnTo>
                    <a:pt x="4505325" y="3076575"/>
                  </a:lnTo>
                  <a:lnTo>
                    <a:pt x="4538663" y="3305175"/>
                  </a:lnTo>
                  <a:lnTo>
                    <a:pt x="4548188" y="3348037"/>
                  </a:lnTo>
                  <a:lnTo>
                    <a:pt x="4495800" y="3419475"/>
                  </a:lnTo>
                  <a:lnTo>
                    <a:pt x="4414838" y="3529012"/>
                  </a:lnTo>
                  <a:lnTo>
                    <a:pt x="4319588" y="3629025"/>
                  </a:lnTo>
                  <a:lnTo>
                    <a:pt x="4262438" y="3681412"/>
                  </a:lnTo>
                  <a:lnTo>
                    <a:pt x="4248150" y="3686175"/>
                  </a:lnTo>
                  <a:lnTo>
                    <a:pt x="4210050" y="3676650"/>
                  </a:lnTo>
                  <a:lnTo>
                    <a:pt x="4162425" y="3643312"/>
                  </a:lnTo>
                  <a:lnTo>
                    <a:pt x="4119563" y="3609975"/>
                  </a:lnTo>
                  <a:lnTo>
                    <a:pt x="3995738" y="3581400"/>
                  </a:lnTo>
                  <a:lnTo>
                    <a:pt x="3748088" y="3548062"/>
                  </a:lnTo>
                  <a:lnTo>
                    <a:pt x="3505200" y="3529012"/>
                  </a:lnTo>
                  <a:lnTo>
                    <a:pt x="3224213" y="3519487"/>
                  </a:lnTo>
                  <a:lnTo>
                    <a:pt x="3005138" y="3519487"/>
                  </a:lnTo>
                  <a:lnTo>
                    <a:pt x="2433638" y="3519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B235FC38-7EAD-4870-93C9-268E1B88015D}"/>
                </a:ext>
              </a:extLst>
            </p:cNvPr>
            <p:cNvSpPr/>
            <p:nvPr/>
          </p:nvSpPr>
          <p:spPr>
            <a:xfrm>
              <a:off x="5630863" y="5221288"/>
              <a:ext cx="806450" cy="644525"/>
            </a:xfrm>
            <a:custGeom>
              <a:avLst/>
              <a:gdLst>
                <a:gd name="connsiteX0" fmla="*/ 352425 w 804863"/>
                <a:gd name="connsiteY0" fmla="*/ 154782 h 642938"/>
                <a:gd name="connsiteX1" fmla="*/ 566738 w 804863"/>
                <a:gd name="connsiteY1" fmla="*/ 190500 h 642938"/>
                <a:gd name="connsiteX2" fmla="*/ 642938 w 804863"/>
                <a:gd name="connsiteY2" fmla="*/ 197644 h 642938"/>
                <a:gd name="connsiteX3" fmla="*/ 671513 w 804863"/>
                <a:gd name="connsiteY3" fmla="*/ 192882 h 642938"/>
                <a:gd name="connsiteX4" fmla="*/ 692944 w 804863"/>
                <a:gd name="connsiteY4" fmla="*/ 183357 h 642938"/>
                <a:gd name="connsiteX5" fmla="*/ 714375 w 804863"/>
                <a:gd name="connsiteY5" fmla="*/ 157163 h 642938"/>
                <a:gd name="connsiteX6" fmla="*/ 804863 w 804863"/>
                <a:gd name="connsiteY6" fmla="*/ 0 h 642938"/>
                <a:gd name="connsiteX7" fmla="*/ 692944 w 804863"/>
                <a:gd name="connsiteY7" fmla="*/ 642938 h 642938"/>
                <a:gd name="connsiteX8" fmla="*/ 628650 w 804863"/>
                <a:gd name="connsiteY8" fmla="*/ 583407 h 642938"/>
                <a:gd name="connsiteX9" fmla="*/ 561975 w 804863"/>
                <a:gd name="connsiteY9" fmla="*/ 485775 h 642938"/>
                <a:gd name="connsiteX10" fmla="*/ 514350 w 804863"/>
                <a:gd name="connsiteY10" fmla="*/ 435769 h 642938"/>
                <a:gd name="connsiteX11" fmla="*/ 440532 w 804863"/>
                <a:gd name="connsiteY11" fmla="*/ 369094 h 642938"/>
                <a:gd name="connsiteX12" fmla="*/ 361950 w 804863"/>
                <a:gd name="connsiteY12" fmla="*/ 304800 h 642938"/>
                <a:gd name="connsiteX13" fmla="*/ 297657 w 804863"/>
                <a:gd name="connsiteY13" fmla="*/ 257175 h 642938"/>
                <a:gd name="connsiteX14" fmla="*/ 247650 w 804863"/>
                <a:gd name="connsiteY14" fmla="*/ 223838 h 642938"/>
                <a:gd name="connsiteX15" fmla="*/ 195263 w 804863"/>
                <a:gd name="connsiteY15" fmla="*/ 197644 h 642938"/>
                <a:gd name="connsiteX16" fmla="*/ 135732 w 804863"/>
                <a:gd name="connsiteY16" fmla="*/ 173832 h 642938"/>
                <a:gd name="connsiteX17" fmla="*/ 71438 w 804863"/>
                <a:gd name="connsiteY17" fmla="*/ 157163 h 642938"/>
                <a:gd name="connsiteX18" fmla="*/ 28575 w 804863"/>
                <a:gd name="connsiteY18" fmla="*/ 150019 h 642938"/>
                <a:gd name="connsiteX19" fmla="*/ 14288 w 804863"/>
                <a:gd name="connsiteY19" fmla="*/ 138113 h 642938"/>
                <a:gd name="connsiteX20" fmla="*/ 0 w 804863"/>
                <a:gd name="connsiteY20" fmla="*/ 116682 h 642938"/>
                <a:gd name="connsiteX21" fmla="*/ 0 w 804863"/>
                <a:gd name="connsiteY21" fmla="*/ 100013 h 642938"/>
                <a:gd name="connsiteX22" fmla="*/ 9525 w 804863"/>
                <a:gd name="connsiteY22" fmla="*/ 85725 h 642938"/>
                <a:gd name="connsiteX23" fmla="*/ 42863 w 804863"/>
                <a:gd name="connsiteY23" fmla="*/ 76200 h 642938"/>
                <a:gd name="connsiteX24" fmla="*/ 119063 w 804863"/>
                <a:gd name="connsiteY24" fmla="*/ 92869 h 642938"/>
                <a:gd name="connsiteX25" fmla="*/ 352425 w 804863"/>
                <a:gd name="connsiteY25" fmla="*/ 1547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4863" h="642938">
                  <a:moveTo>
                    <a:pt x="352425" y="154782"/>
                  </a:moveTo>
                  <a:lnTo>
                    <a:pt x="566738" y="190500"/>
                  </a:lnTo>
                  <a:lnTo>
                    <a:pt x="642938" y="197644"/>
                  </a:lnTo>
                  <a:lnTo>
                    <a:pt x="671513" y="192882"/>
                  </a:lnTo>
                  <a:lnTo>
                    <a:pt x="692944" y="183357"/>
                  </a:lnTo>
                  <a:lnTo>
                    <a:pt x="714375" y="157163"/>
                  </a:lnTo>
                  <a:lnTo>
                    <a:pt x="804863" y="0"/>
                  </a:lnTo>
                  <a:lnTo>
                    <a:pt x="692944" y="642938"/>
                  </a:lnTo>
                  <a:lnTo>
                    <a:pt x="628650" y="583407"/>
                  </a:lnTo>
                  <a:lnTo>
                    <a:pt x="561975" y="485775"/>
                  </a:lnTo>
                  <a:lnTo>
                    <a:pt x="514350" y="435769"/>
                  </a:lnTo>
                  <a:lnTo>
                    <a:pt x="440532" y="369094"/>
                  </a:lnTo>
                  <a:lnTo>
                    <a:pt x="361950" y="304800"/>
                  </a:lnTo>
                  <a:lnTo>
                    <a:pt x="297657" y="257175"/>
                  </a:lnTo>
                  <a:lnTo>
                    <a:pt x="247650" y="223838"/>
                  </a:lnTo>
                  <a:lnTo>
                    <a:pt x="195263" y="197644"/>
                  </a:lnTo>
                  <a:lnTo>
                    <a:pt x="135732" y="173832"/>
                  </a:lnTo>
                  <a:lnTo>
                    <a:pt x="71438" y="157163"/>
                  </a:lnTo>
                  <a:lnTo>
                    <a:pt x="28575" y="150019"/>
                  </a:lnTo>
                  <a:lnTo>
                    <a:pt x="14288" y="138113"/>
                  </a:lnTo>
                  <a:lnTo>
                    <a:pt x="0" y="116682"/>
                  </a:lnTo>
                  <a:lnTo>
                    <a:pt x="0" y="100013"/>
                  </a:lnTo>
                  <a:lnTo>
                    <a:pt x="9525" y="85725"/>
                  </a:lnTo>
                  <a:lnTo>
                    <a:pt x="42863" y="76200"/>
                  </a:lnTo>
                  <a:lnTo>
                    <a:pt x="119063" y="92869"/>
                  </a:lnTo>
                  <a:lnTo>
                    <a:pt x="352425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3099767D-7291-4DCB-9815-B23623C629A4}"/>
                </a:ext>
              </a:extLst>
            </p:cNvPr>
            <p:cNvSpPr/>
            <p:nvPr/>
          </p:nvSpPr>
          <p:spPr>
            <a:xfrm>
              <a:off x="3232150" y="2514600"/>
              <a:ext cx="2254250" cy="493713"/>
            </a:xfrm>
            <a:custGeom>
              <a:avLst/>
              <a:gdLst>
                <a:gd name="connsiteX0" fmla="*/ 1376363 w 2255044"/>
                <a:gd name="connsiteY0" fmla="*/ 366713 h 492919"/>
                <a:gd name="connsiteX1" fmla="*/ 926307 w 2255044"/>
                <a:gd name="connsiteY1" fmla="*/ 426244 h 492919"/>
                <a:gd name="connsiteX2" fmla="*/ 685800 w 2255044"/>
                <a:gd name="connsiteY2" fmla="*/ 457200 h 492919"/>
                <a:gd name="connsiteX3" fmla="*/ 623888 w 2255044"/>
                <a:gd name="connsiteY3" fmla="*/ 464344 h 492919"/>
                <a:gd name="connsiteX4" fmla="*/ 533400 w 2255044"/>
                <a:gd name="connsiteY4" fmla="*/ 481013 h 492919"/>
                <a:gd name="connsiteX5" fmla="*/ 457200 w 2255044"/>
                <a:gd name="connsiteY5" fmla="*/ 490538 h 492919"/>
                <a:gd name="connsiteX6" fmla="*/ 409575 w 2255044"/>
                <a:gd name="connsiteY6" fmla="*/ 492919 h 492919"/>
                <a:gd name="connsiteX7" fmla="*/ 373857 w 2255044"/>
                <a:gd name="connsiteY7" fmla="*/ 490538 h 492919"/>
                <a:gd name="connsiteX8" fmla="*/ 354807 w 2255044"/>
                <a:gd name="connsiteY8" fmla="*/ 485775 h 492919"/>
                <a:gd name="connsiteX9" fmla="*/ 326232 w 2255044"/>
                <a:gd name="connsiteY9" fmla="*/ 469106 h 492919"/>
                <a:gd name="connsiteX10" fmla="*/ 195263 w 2255044"/>
                <a:gd name="connsiteY10" fmla="*/ 376238 h 492919"/>
                <a:gd name="connsiteX11" fmla="*/ 138113 w 2255044"/>
                <a:gd name="connsiteY11" fmla="*/ 328613 h 492919"/>
                <a:gd name="connsiteX12" fmla="*/ 80963 w 2255044"/>
                <a:gd name="connsiteY12" fmla="*/ 273844 h 492919"/>
                <a:gd name="connsiteX13" fmla="*/ 30957 w 2255044"/>
                <a:gd name="connsiteY13" fmla="*/ 221456 h 492919"/>
                <a:gd name="connsiteX14" fmla="*/ 11907 w 2255044"/>
                <a:gd name="connsiteY14" fmla="*/ 202406 h 492919"/>
                <a:gd name="connsiteX15" fmla="*/ 0 w 2255044"/>
                <a:gd name="connsiteY15" fmla="*/ 176213 h 492919"/>
                <a:gd name="connsiteX16" fmla="*/ 0 w 2255044"/>
                <a:gd name="connsiteY16" fmla="*/ 147638 h 492919"/>
                <a:gd name="connsiteX17" fmla="*/ 7144 w 2255044"/>
                <a:gd name="connsiteY17" fmla="*/ 133350 h 492919"/>
                <a:gd name="connsiteX18" fmla="*/ 30957 w 2255044"/>
                <a:gd name="connsiteY18" fmla="*/ 126206 h 492919"/>
                <a:gd name="connsiteX19" fmla="*/ 47625 w 2255044"/>
                <a:gd name="connsiteY19" fmla="*/ 126206 h 492919"/>
                <a:gd name="connsiteX20" fmla="*/ 69057 w 2255044"/>
                <a:gd name="connsiteY20" fmla="*/ 135731 h 492919"/>
                <a:gd name="connsiteX21" fmla="*/ 111919 w 2255044"/>
                <a:gd name="connsiteY21" fmla="*/ 161925 h 492919"/>
                <a:gd name="connsiteX22" fmla="*/ 157163 w 2255044"/>
                <a:gd name="connsiteY22" fmla="*/ 185738 h 492919"/>
                <a:gd name="connsiteX23" fmla="*/ 197644 w 2255044"/>
                <a:gd name="connsiteY23" fmla="*/ 204788 h 492919"/>
                <a:gd name="connsiteX24" fmla="*/ 273844 w 2255044"/>
                <a:gd name="connsiteY24" fmla="*/ 233363 h 492919"/>
                <a:gd name="connsiteX25" fmla="*/ 352425 w 2255044"/>
                <a:gd name="connsiteY25" fmla="*/ 254794 h 492919"/>
                <a:gd name="connsiteX26" fmla="*/ 428625 w 2255044"/>
                <a:gd name="connsiteY26" fmla="*/ 269081 h 492919"/>
                <a:gd name="connsiteX27" fmla="*/ 500063 w 2255044"/>
                <a:gd name="connsiteY27" fmla="*/ 264319 h 492919"/>
                <a:gd name="connsiteX28" fmla="*/ 964407 w 2255044"/>
                <a:gd name="connsiteY28" fmla="*/ 209550 h 492919"/>
                <a:gd name="connsiteX29" fmla="*/ 1333500 w 2255044"/>
                <a:gd name="connsiteY29" fmla="*/ 159544 h 492919"/>
                <a:gd name="connsiteX30" fmla="*/ 1595438 w 2255044"/>
                <a:gd name="connsiteY30" fmla="*/ 116681 h 492919"/>
                <a:gd name="connsiteX31" fmla="*/ 1652588 w 2255044"/>
                <a:gd name="connsiteY31" fmla="*/ 107156 h 492919"/>
                <a:gd name="connsiteX32" fmla="*/ 1719263 w 2255044"/>
                <a:gd name="connsiteY32" fmla="*/ 85725 h 492919"/>
                <a:gd name="connsiteX33" fmla="*/ 1812132 w 2255044"/>
                <a:gd name="connsiteY33" fmla="*/ 50006 h 492919"/>
                <a:gd name="connsiteX34" fmla="*/ 1916907 w 2255044"/>
                <a:gd name="connsiteY34" fmla="*/ 0 h 492919"/>
                <a:gd name="connsiteX35" fmla="*/ 1957388 w 2255044"/>
                <a:gd name="connsiteY35" fmla="*/ 7144 h 492919"/>
                <a:gd name="connsiteX36" fmla="*/ 2028825 w 2255044"/>
                <a:gd name="connsiteY36" fmla="*/ 30956 h 492919"/>
                <a:gd name="connsiteX37" fmla="*/ 2083594 w 2255044"/>
                <a:gd name="connsiteY37" fmla="*/ 54769 h 492919"/>
                <a:gd name="connsiteX38" fmla="*/ 2145507 w 2255044"/>
                <a:gd name="connsiteY38" fmla="*/ 88106 h 492919"/>
                <a:gd name="connsiteX39" fmla="*/ 2200275 w 2255044"/>
                <a:gd name="connsiteY39" fmla="*/ 128588 h 492919"/>
                <a:gd name="connsiteX40" fmla="*/ 2233613 w 2255044"/>
                <a:gd name="connsiteY40" fmla="*/ 159544 h 492919"/>
                <a:gd name="connsiteX41" fmla="*/ 2247900 w 2255044"/>
                <a:gd name="connsiteY41" fmla="*/ 180975 h 492919"/>
                <a:gd name="connsiteX42" fmla="*/ 2255044 w 2255044"/>
                <a:gd name="connsiteY42" fmla="*/ 202406 h 492919"/>
                <a:gd name="connsiteX43" fmla="*/ 2247900 w 2255044"/>
                <a:gd name="connsiteY43" fmla="*/ 230981 h 492919"/>
                <a:gd name="connsiteX44" fmla="*/ 2219325 w 2255044"/>
                <a:gd name="connsiteY44" fmla="*/ 250031 h 492919"/>
                <a:gd name="connsiteX45" fmla="*/ 2176463 w 2255044"/>
                <a:gd name="connsiteY45" fmla="*/ 266700 h 492919"/>
                <a:gd name="connsiteX46" fmla="*/ 1978819 w 2255044"/>
                <a:gd name="connsiteY46" fmla="*/ 292894 h 492919"/>
                <a:gd name="connsiteX47" fmla="*/ 1600200 w 2255044"/>
                <a:gd name="connsiteY47" fmla="*/ 340519 h 492919"/>
                <a:gd name="connsiteX48" fmla="*/ 1376363 w 2255044"/>
                <a:gd name="connsiteY48" fmla="*/ 36671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5044" h="492919">
                  <a:moveTo>
                    <a:pt x="1376363" y="366713"/>
                  </a:moveTo>
                  <a:lnTo>
                    <a:pt x="926307" y="426244"/>
                  </a:lnTo>
                  <a:lnTo>
                    <a:pt x="685800" y="457200"/>
                  </a:lnTo>
                  <a:lnTo>
                    <a:pt x="623888" y="464344"/>
                  </a:lnTo>
                  <a:lnTo>
                    <a:pt x="533400" y="481013"/>
                  </a:lnTo>
                  <a:lnTo>
                    <a:pt x="457200" y="490538"/>
                  </a:lnTo>
                  <a:lnTo>
                    <a:pt x="409575" y="492919"/>
                  </a:lnTo>
                  <a:lnTo>
                    <a:pt x="373857" y="490538"/>
                  </a:lnTo>
                  <a:lnTo>
                    <a:pt x="354807" y="485775"/>
                  </a:lnTo>
                  <a:lnTo>
                    <a:pt x="326232" y="469106"/>
                  </a:lnTo>
                  <a:lnTo>
                    <a:pt x="195263" y="376238"/>
                  </a:lnTo>
                  <a:lnTo>
                    <a:pt x="138113" y="328613"/>
                  </a:lnTo>
                  <a:lnTo>
                    <a:pt x="80963" y="273844"/>
                  </a:lnTo>
                  <a:lnTo>
                    <a:pt x="30957" y="221456"/>
                  </a:lnTo>
                  <a:lnTo>
                    <a:pt x="11907" y="202406"/>
                  </a:lnTo>
                  <a:lnTo>
                    <a:pt x="0" y="176213"/>
                  </a:lnTo>
                  <a:lnTo>
                    <a:pt x="0" y="147638"/>
                  </a:lnTo>
                  <a:lnTo>
                    <a:pt x="7144" y="133350"/>
                  </a:lnTo>
                  <a:lnTo>
                    <a:pt x="30957" y="126206"/>
                  </a:lnTo>
                  <a:lnTo>
                    <a:pt x="47625" y="126206"/>
                  </a:lnTo>
                  <a:lnTo>
                    <a:pt x="69057" y="135731"/>
                  </a:lnTo>
                  <a:lnTo>
                    <a:pt x="111919" y="161925"/>
                  </a:lnTo>
                  <a:lnTo>
                    <a:pt x="157163" y="185738"/>
                  </a:lnTo>
                  <a:lnTo>
                    <a:pt x="197644" y="204788"/>
                  </a:lnTo>
                  <a:lnTo>
                    <a:pt x="273844" y="233363"/>
                  </a:lnTo>
                  <a:lnTo>
                    <a:pt x="352425" y="254794"/>
                  </a:lnTo>
                  <a:lnTo>
                    <a:pt x="428625" y="269081"/>
                  </a:lnTo>
                  <a:lnTo>
                    <a:pt x="500063" y="264319"/>
                  </a:lnTo>
                  <a:lnTo>
                    <a:pt x="964407" y="209550"/>
                  </a:lnTo>
                  <a:lnTo>
                    <a:pt x="1333500" y="159544"/>
                  </a:lnTo>
                  <a:lnTo>
                    <a:pt x="1595438" y="116681"/>
                  </a:lnTo>
                  <a:lnTo>
                    <a:pt x="1652588" y="107156"/>
                  </a:lnTo>
                  <a:lnTo>
                    <a:pt x="1719263" y="85725"/>
                  </a:lnTo>
                  <a:lnTo>
                    <a:pt x="1812132" y="50006"/>
                  </a:lnTo>
                  <a:lnTo>
                    <a:pt x="1916907" y="0"/>
                  </a:lnTo>
                  <a:lnTo>
                    <a:pt x="1957388" y="7144"/>
                  </a:lnTo>
                  <a:lnTo>
                    <a:pt x="2028825" y="30956"/>
                  </a:lnTo>
                  <a:lnTo>
                    <a:pt x="2083594" y="54769"/>
                  </a:lnTo>
                  <a:lnTo>
                    <a:pt x="2145507" y="88106"/>
                  </a:lnTo>
                  <a:lnTo>
                    <a:pt x="2200275" y="128588"/>
                  </a:lnTo>
                  <a:lnTo>
                    <a:pt x="2233613" y="159544"/>
                  </a:lnTo>
                  <a:lnTo>
                    <a:pt x="2247900" y="180975"/>
                  </a:lnTo>
                  <a:lnTo>
                    <a:pt x="2255044" y="202406"/>
                  </a:lnTo>
                  <a:lnTo>
                    <a:pt x="2247900" y="230981"/>
                  </a:lnTo>
                  <a:lnTo>
                    <a:pt x="2219325" y="250031"/>
                  </a:lnTo>
                  <a:lnTo>
                    <a:pt x="2176463" y="266700"/>
                  </a:lnTo>
                  <a:lnTo>
                    <a:pt x="1978819" y="292894"/>
                  </a:lnTo>
                  <a:lnTo>
                    <a:pt x="1600200" y="340519"/>
                  </a:lnTo>
                  <a:lnTo>
                    <a:pt x="1376363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A069B58F-6959-4649-85B3-90FC5E580D89}"/>
                </a:ext>
              </a:extLst>
            </p:cNvPr>
            <p:cNvSpPr/>
            <p:nvPr/>
          </p:nvSpPr>
          <p:spPr>
            <a:xfrm>
              <a:off x="3194050" y="3519488"/>
              <a:ext cx="615950" cy="1444625"/>
            </a:xfrm>
            <a:custGeom>
              <a:avLst/>
              <a:gdLst>
                <a:gd name="connsiteX0" fmla="*/ 295275 w 616744"/>
                <a:gd name="connsiteY0" fmla="*/ 838200 h 1445418"/>
                <a:gd name="connsiteX1" fmla="*/ 250032 w 616744"/>
                <a:gd name="connsiteY1" fmla="*/ 471487 h 1445418"/>
                <a:gd name="connsiteX2" fmla="*/ 228600 w 616744"/>
                <a:gd name="connsiteY2" fmla="*/ 357187 h 1445418"/>
                <a:gd name="connsiteX3" fmla="*/ 209550 w 616744"/>
                <a:gd name="connsiteY3" fmla="*/ 288131 h 1445418"/>
                <a:gd name="connsiteX4" fmla="*/ 192882 w 616744"/>
                <a:gd name="connsiteY4" fmla="*/ 247650 h 1445418"/>
                <a:gd name="connsiteX5" fmla="*/ 159544 w 616744"/>
                <a:gd name="connsiteY5" fmla="*/ 204787 h 1445418"/>
                <a:gd name="connsiteX6" fmla="*/ 88107 w 616744"/>
                <a:gd name="connsiteY6" fmla="*/ 126206 h 1445418"/>
                <a:gd name="connsiteX7" fmla="*/ 47625 w 616744"/>
                <a:gd name="connsiteY7" fmla="*/ 85725 h 1445418"/>
                <a:gd name="connsiteX8" fmla="*/ 16669 w 616744"/>
                <a:gd name="connsiteY8" fmla="*/ 59531 h 1445418"/>
                <a:gd name="connsiteX9" fmla="*/ 2382 w 616744"/>
                <a:gd name="connsiteY9" fmla="*/ 42862 h 1445418"/>
                <a:gd name="connsiteX10" fmla="*/ 0 w 616744"/>
                <a:gd name="connsiteY10" fmla="*/ 21431 h 1445418"/>
                <a:gd name="connsiteX11" fmla="*/ 7144 w 616744"/>
                <a:gd name="connsiteY11" fmla="*/ 11906 h 1445418"/>
                <a:gd name="connsiteX12" fmla="*/ 26194 w 616744"/>
                <a:gd name="connsiteY12" fmla="*/ 2381 h 1445418"/>
                <a:gd name="connsiteX13" fmla="*/ 76200 w 616744"/>
                <a:gd name="connsiteY13" fmla="*/ 0 h 1445418"/>
                <a:gd name="connsiteX14" fmla="*/ 128588 w 616744"/>
                <a:gd name="connsiteY14" fmla="*/ 7143 h 1445418"/>
                <a:gd name="connsiteX15" fmla="*/ 207169 w 616744"/>
                <a:gd name="connsiteY15" fmla="*/ 26193 h 1445418"/>
                <a:gd name="connsiteX16" fmla="*/ 276225 w 616744"/>
                <a:gd name="connsiteY16" fmla="*/ 45243 h 1445418"/>
                <a:gd name="connsiteX17" fmla="*/ 361950 w 616744"/>
                <a:gd name="connsiteY17" fmla="*/ 80962 h 1445418"/>
                <a:gd name="connsiteX18" fmla="*/ 423863 w 616744"/>
                <a:gd name="connsiteY18" fmla="*/ 109537 h 1445418"/>
                <a:gd name="connsiteX19" fmla="*/ 438150 w 616744"/>
                <a:gd name="connsiteY19" fmla="*/ 257175 h 1445418"/>
                <a:gd name="connsiteX20" fmla="*/ 488157 w 616744"/>
                <a:gd name="connsiteY20" fmla="*/ 497681 h 1445418"/>
                <a:gd name="connsiteX21" fmla="*/ 528638 w 616744"/>
                <a:gd name="connsiteY21" fmla="*/ 723900 h 1445418"/>
                <a:gd name="connsiteX22" fmla="*/ 573882 w 616744"/>
                <a:gd name="connsiteY22" fmla="*/ 1050131 h 1445418"/>
                <a:gd name="connsiteX23" fmla="*/ 611982 w 616744"/>
                <a:gd name="connsiteY23" fmla="*/ 1183481 h 1445418"/>
                <a:gd name="connsiteX24" fmla="*/ 616744 w 616744"/>
                <a:gd name="connsiteY24" fmla="*/ 1340643 h 1445418"/>
                <a:gd name="connsiteX25" fmla="*/ 609600 w 616744"/>
                <a:gd name="connsiteY25" fmla="*/ 1378743 h 1445418"/>
                <a:gd name="connsiteX26" fmla="*/ 590550 w 616744"/>
                <a:gd name="connsiteY26" fmla="*/ 1421606 h 1445418"/>
                <a:gd name="connsiteX27" fmla="*/ 569119 w 616744"/>
                <a:gd name="connsiteY27" fmla="*/ 1440656 h 1445418"/>
                <a:gd name="connsiteX28" fmla="*/ 547688 w 616744"/>
                <a:gd name="connsiteY28" fmla="*/ 1445418 h 1445418"/>
                <a:gd name="connsiteX29" fmla="*/ 516732 w 616744"/>
                <a:gd name="connsiteY29" fmla="*/ 1438275 h 1445418"/>
                <a:gd name="connsiteX30" fmla="*/ 485775 w 616744"/>
                <a:gd name="connsiteY30" fmla="*/ 1416843 h 1445418"/>
                <a:gd name="connsiteX31" fmla="*/ 433388 w 616744"/>
                <a:gd name="connsiteY31" fmla="*/ 1362075 h 1445418"/>
                <a:gd name="connsiteX32" fmla="*/ 381000 w 616744"/>
                <a:gd name="connsiteY32" fmla="*/ 1285875 h 1445418"/>
                <a:gd name="connsiteX33" fmla="*/ 345282 w 616744"/>
                <a:gd name="connsiteY33" fmla="*/ 1223962 h 1445418"/>
                <a:gd name="connsiteX34" fmla="*/ 326232 w 616744"/>
                <a:gd name="connsiteY34" fmla="*/ 1169193 h 1445418"/>
                <a:gd name="connsiteX35" fmla="*/ 321469 w 616744"/>
                <a:gd name="connsiteY35" fmla="*/ 1090612 h 1445418"/>
                <a:gd name="connsiteX36" fmla="*/ 295275 w 616744"/>
                <a:gd name="connsiteY36" fmla="*/ 838200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1445418">
                  <a:moveTo>
                    <a:pt x="295275" y="838200"/>
                  </a:moveTo>
                  <a:lnTo>
                    <a:pt x="250032" y="471487"/>
                  </a:lnTo>
                  <a:lnTo>
                    <a:pt x="228600" y="357187"/>
                  </a:lnTo>
                  <a:lnTo>
                    <a:pt x="209550" y="288131"/>
                  </a:lnTo>
                  <a:lnTo>
                    <a:pt x="192882" y="247650"/>
                  </a:lnTo>
                  <a:lnTo>
                    <a:pt x="159544" y="204787"/>
                  </a:lnTo>
                  <a:lnTo>
                    <a:pt x="88107" y="126206"/>
                  </a:lnTo>
                  <a:lnTo>
                    <a:pt x="47625" y="85725"/>
                  </a:lnTo>
                  <a:lnTo>
                    <a:pt x="16669" y="59531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76200" y="0"/>
                  </a:lnTo>
                  <a:lnTo>
                    <a:pt x="128588" y="7143"/>
                  </a:lnTo>
                  <a:lnTo>
                    <a:pt x="207169" y="26193"/>
                  </a:lnTo>
                  <a:lnTo>
                    <a:pt x="276225" y="45243"/>
                  </a:lnTo>
                  <a:lnTo>
                    <a:pt x="361950" y="80962"/>
                  </a:lnTo>
                  <a:lnTo>
                    <a:pt x="423863" y="109537"/>
                  </a:lnTo>
                  <a:lnTo>
                    <a:pt x="438150" y="257175"/>
                  </a:lnTo>
                  <a:lnTo>
                    <a:pt x="488157" y="497681"/>
                  </a:lnTo>
                  <a:lnTo>
                    <a:pt x="528638" y="723900"/>
                  </a:lnTo>
                  <a:lnTo>
                    <a:pt x="573882" y="1050131"/>
                  </a:lnTo>
                  <a:lnTo>
                    <a:pt x="611982" y="1183481"/>
                  </a:lnTo>
                  <a:lnTo>
                    <a:pt x="616744" y="1340643"/>
                  </a:lnTo>
                  <a:lnTo>
                    <a:pt x="609600" y="1378743"/>
                  </a:lnTo>
                  <a:lnTo>
                    <a:pt x="590550" y="1421606"/>
                  </a:lnTo>
                  <a:lnTo>
                    <a:pt x="569119" y="1440656"/>
                  </a:lnTo>
                  <a:lnTo>
                    <a:pt x="547688" y="1445418"/>
                  </a:lnTo>
                  <a:lnTo>
                    <a:pt x="516732" y="1438275"/>
                  </a:lnTo>
                  <a:lnTo>
                    <a:pt x="485775" y="1416843"/>
                  </a:lnTo>
                  <a:lnTo>
                    <a:pt x="433388" y="1362075"/>
                  </a:lnTo>
                  <a:lnTo>
                    <a:pt x="381000" y="1285875"/>
                  </a:lnTo>
                  <a:lnTo>
                    <a:pt x="345282" y="1223962"/>
                  </a:lnTo>
                  <a:lnTo>
                    <a:pt x="326232" y="1169193"/>
                  </a:lnTo>
                  <a:lnTo>
                    <a:pt x="321469" y="1090612"/>
                  </a:lnTo>
                  <a:lnTo>
                    <a:pt x="295275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F8857F86-0A92-4427-90F0-4EE3BB162370}"/>
                </a:ext>
              </a:extLst>
            </p:cNvPr>
            <p:cNvSpPr/>
            <p:nvPr/>
          </p:nvSpPr>
          <p:spPr>
            <a:xfrm>
              <a:off x="3524250" y="3382963"/>
              <a:ext cx="1936750" cy="1389062"/>
            </a:xfrm>
            <a:custGeom>
              <a:avLst/>
              <a:gdLst>
                <a:gd name="connsiteX0" fmla="*/ 1035844 w 1935956"/>
                <a:gd name="connsiteY0" fmla="*/ 295275 h 1388269"/>
                <a:gd name="connsiteX1" fmla="*/ 345281 w 1935956"/>
                <a:gd name="connsiteY1" fmla="*/ 381000 h 1388269"/>
                <a:gd name="connsiteX2" fmla="*/ 290513 w 1935956"/>
                <a:gd name="connsiteY2" fmla="*/ 388144 h 1388269"/>
                <a:gd name="connsiteX3" fmla="*/ 254794 w 1935956"/>
                <a:gd name="connsiteY3" fmla="*/ 390525 h 1388269"/>
                <a:gd name="connsiteX4" fmla="*/ 200025 w 1935956"/>
                <a:gd name="connsiteY4" fmla="*/ 390525 h 1388269"/>
                <a:gd name="connsiteX5" fmla="*/ 47625 w 1935956"/>
                <a:gd name="connsiteY5" fmla="*/ 373857 h 1388269"/>
                <a:gd name="connsiteX6" fmla="*/ 0 w 1935956"/>
                <a:gd name="connsiteY6" fmla="*/ 230982 h 1388269"/>
                <a:gd name="connsiteX7" fmla="*/ 392906 w 1935956"/>
                <a:gd name="connsiteY7" fmla="*/ 192882 h 1388269"/>
                <a:gd name="connsiteX8" fmla="*/ 797719 w 1935956"/>
                <a:gd name="connsiteY8" fmla="*/ 150019 h 1388269"/>
                <a:gd name="connsiteX9" fmla="*/ 1173956 w 1935956"/>
                <a:gd name="connsiteY9" fmla="*/ 97632 h 1388269"/>
                <a:gd name="connsiteX10" fmla="*/ 1381125 w 1935956"/>
                <a:gd name="connsiteY10" fmla="*/ 66675 h 1388269"/>
                <a:gd name="connsiteX11" fmla="*/ 1454944 w 1935956"/>
                <a:gd name="connsiteY11" fmla="*/ 50007 h 1388269"/>
                <a:gd name="connsiteX12" fmla="*/ 1540669 w 1935956"/>
                <a:gd name="connsiteY12" fmla="*/ 23813 h 1388269"/>
                <a:gd name="connsiteX13" fmla="*/ 1602581 w 1935956"/>
                <a:gd name="connsiteY13" fmla="*/ 0 h 1388269"/>
                <a:gd name="connsiteX14" fmla="*/ 1626394 w 1935956"/>
                <a:gd name="connsiteY14" fmla="*/ 7144 h 1388269"/>
                <a:gd name="connsiteX15" fmla="*/ 1759744 w 1935956"/>
                <a:gd name="connsiteY15" fmla="*/ 78582 h 1388269"/>
                <a:gd name="connsiteX16" fmla="*/ 1833563 w 1935956"/>
                <a:gd name="connsiteY16" fmla="*/ 121444 h 1388269"/>
                <a:gd name="connsiteX17" fmla="*/ 1893094 w 1935956"/>
                <a:gd name="connsiteY17" fmla="*/ 161925 h 1388269"/>
                <a:gd name="connsiteX18" fmla="*/ 1921669 w 1935956"/>
                <a:gd name="connsiteY18" fmla="*/ 188119 h 1388269"/>
                <a:gd name="connsiteX19" fmla="*/ 1935956 w 1935956"/>
                <a:gd name="connsiteY19" fmla="*/ 211932 h 1388269"/>
                <a:gd name="connsiteX20" fmla="*/ 1935956 w 1935956"/>
                <a:gd name="connsiteY20" fmla="*/ 238125 h 1388269"/>
                <a:gd name="connsiteX21" fmla="*/ 1912144 w 1935956"/>
                <a:gd name="connsiteY21" fmla="*/ 295275 h 1388269"/>
                <a:gd name="connsiteX22" fmla="*/ 1862138 w 1935956"/>
                <a:gd name="connsiteY22" fmla="*/ 392907 h 1388269"/>
                <a:gd name="connsiteX23" fmla="*/ 1835944 w 1935956"/>
                <a:gd name="connsiteY23" fmla="*/ 450057 h 1388269"/>
                <a:gd name="connsiteX24" fmla="*/ 1771650 w 1935956"/>
                <a:gd name="connsiteY24" fmla="*/ 690563 h 1388269"/>
                <a:gd name="connsiteX25" fmla="*/ 1719263 w 1935956"/>
                <a:gd name="connsiteY25" fmla="*/ 916782 h 1388269"/>
                <a:gd name="connsiteX26" fmla="*/ 1676400 w 1935956"/>
                <a:gd name="connsiteY26" fmla="*/ 1100138 h 1388269"/>
                <a:gd name="connsiteX27" fmla="*/ 1643063 w 1935956"/>
                <a:gd name="connsiteY27" fmla="*/ 1216819 h 1388269"/>
                <a:gd name="connsiteX28" fmla="*/ 1619250 w 1935956"/>
                <a:gd name="connsiteY28" fmla="*/ 1271588 h 1388269"/>
                <a:gd name="connsiteX29" fmla="*/ 1585913 w 1935956"/>
                <a:gd name="connsiteY29" fmla="*/ 1335882 h 1388269"/>
                <a:gd name="connsiteX30" fmla="*/ 1559719 w 1935956"/>
                <a:gd name="connsiteY30" fmla="*/ 1373982 h 1388269"/>
                <a:gd name="connsiteX31" fmla="*/ 1535906 w 1935956"/>
                <a:gd name="connsiteY31" fmla="*/ 1388269 h 1388269"/>
                <a:gd name="connsiteX32" fmla="*/ 1512094 w 1935956"/>
                <a:gd name="connsiteY32" fmla="*/ 1388269 h 1388269"/>
                <a:gd name="connsiteX33" fmla="*/ 1476375 w 1935956"/>
                <a:gd name="connsiteY33" fmla="*/ 1381125 h 1388269"/>
                <a:gd name="connsiteX34" fmla="*/ 1454944 w 1935956"/>
                <a:gd name="connsiteY34" fmla="*/ 1369219 h 1388269"/>
                <a:gd name="connsiteX35" fmla="*/ 1443038 w 1935956"/>
                <a:gd name="connsiteY35" fmla="*/ 1345407 h 1388269"/>
                <a:gd name="connsiteX36" fmla="*/ 1433513 w 1935956"/>
                <a:gd name="connsiteY36" fmla="*/ 1323975 h 1388269"/>
                <a:gd name="connsiteX37" fmla="*/ 1414463 w 1935956"/>
                <a:gd name="connsiteY37" fmla="*/ 1235869 h 1388269"/>
                <a:gd name="connsiteX38" fmla="*/ 1469231 w 1935956"/>
                <a:gd name="connsiteY38" fmla="*/ 938213 h 1388269"/>
                <a:gd name="connsiteX39" fmla="*/ 1504950 w 1935956"/>
                <a:gd name="connsiteY39" fmla="*/ 757238 h 1388269"/>
                <a:gd name="connsiteX40" fmla="*/ 1519238 w 1935956"/>
                <a:gd name="connsiteY40" fmla="*/ 609600 h 1388269"/>
                <a:gd name="connsiteX41" fmla="*/ 1531144 w 1935956"/>
                <a:gd name="connsiteY41" fmla="*/ 447675 h 1388269"/>
                <a:gd name="connsiteX42" fmla="*/ 1535906 w 1935956"/>
                <a:gd name="connsiteY42" fmla="*/ 328613 h 1388269"/>
                <a:gd name="connsiteX43" fmla="*/ 1531144 w 1935956"/>
                <a:gd name="connsiteY43" fmla="*/ 288132 h 1388269"/>
                <a:gd name="connsiteX44" fmla="*/ 1521619 w 1935956"/>
                <a:gd name="connsiteY44" fmla="*/ 269082 h 1388269"/>
                <a:gd name="connsiteX45" fmla="*/ 1495425 w 1935956"/>
                <a:gd name="connsiteY45" fmla="*/ 254794 h 1388269"/>
                <a:gd name="connsiteX46" fmla="*/ 1440656 w 1935956"/>
                <a:gd name="connsiteY46" fmla="*/ 247650 h 1388269"/>
                <a:gd name="connsiteX47" fmla="*/ 1035844 w 1935956"/>
                <a:gd name="connsiteY47" fmla="*/ 2952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5956" h="1388269">
                  <a:moveTo>
                    <a:pt x="1035844" y="295275"/>
                  </a:moveTo>
                  <a:lnTo>
                    <a:pt x="345281" y="381000"/>
                  </a:lnTo>
                  <a:lnTo>
                    <a:pt x="290513" y="388144"/>
                  </a:lnTo>
                  <a:lnTo>
                    <a:pt x="254794" y="390525"/>
                  </a:lnTo>
                  <a:lnTo>
                    <a:pt x="200025" y="390525"/>
                  </a:lnTo>
                  <a:lnTo>
                    <a:pt x="47625" y="373857"/>
                  </a:lnTo>
                  <a:lnTo>
                    <a:pt x="0" y="230982"/>
                  </a:lnTo>
                  <a:lnTo>
                    <a:pt x="392906" y="192882"/>
                  </a:lnTo>
                  <a:lnTo>
                    <a:pt x="797719" y="150019"/>
                  </a:lnTo>
                  <a:lnTo>
                    <a:pt x="1173956" y="97632"/>
                  </a:lnTo>
                  <a:lnTo>
                    <a:pt x="1381125" y="66675"/>
                  </a:lnTo>
                  <a:lnTo>
                    <a:pt x="1454944" y="50007"/>
                  </a:lnTo>
                  <a:lnTo>
                    <a:pt x="1540669" y="23813"/>
                  </a:lnTo>
                  <a:lnTo>
                    <a:pt x="1602581" y="0"/>
                  </a:lnTo>
                  <a:lnTo>
                    <a:pt x="1626394" y="7144"/>
                  </a:lnTo>
                  <a:lnTo>
                    <a:pt x="1759744" y="78582"/>
                  </a:lnTo>
                  <a:lnTo>
                    <a:pt x="1833563" y="121444"/>
                  </a:lnTo>
                  <a:lnTo>
                    <a:pt x="1893094" y="161925"/>
                  </a:lnTo>
                  <a:lnTo>
                    <a:pt x="1921669" y="188119"/>
                  </a:lnTo>
                  <a:lnTo>
                    <a:pt x="1935956" y="211932"/>
                  </a:lnTo>
                  <a:lnTo>
                    <a:pt x="1935956" y="238125"/>
                  </a:lnTo>
                  <a:lnTo>
                    <a:pt x="1912144" y="295275"/>
                  </a:lnTo>
                  <a:lnTo>
                    <a:pt x="1862138" y="392907"/>
                  </a:lnTo>
                  <a:lnTo>
                    <a:pt x="1835944" y="450057"/>
                  </a:lnTo>
                  <a:lnTo>
                    <a:pt x="1771650" y="690563"/>
                  </a:lnTo>
                  <a:lnTo>
                    <a:pt x="1719263" y="916782"/>
                  </a:lnTo>
                  <a:lnTo>
                    <a:pt x="1676400" y="1100138"/>
                  </a:lnTo>
                  <a:lnTo>
                    <a:pt x="1643063" y="1216819"/>
                  </a:lnTo>
                  <a:lnTo>
                    <a:pt x="1619250" y="1271588"/>
                  </a:lnTo>
                  <a:lnTo>
                    <a:pt x="1585913" y="1335882"/>
                  </a:lnTo>
                  <a:lnTo>
                    <a:pt x="1559719" y="1373982"/>
                  </a:lnTo>
                  <a:lnTo>
                    <a:pt x="1535906" y="1388269"/>
                  </a:lnTo>
                  <a:lnTo>
                    <a:pt x="1512094" y="1388269"/>
                  </a:lnTo>
                  <a:lnTo>
                    <a:pt x="1476375" y="1381125"/>
                  </a:lnTo>
                  <a:lnTo>
                    <a:pt x="1454944" y="1369219"/>
                  </a:lnTo>
                  <a:lnTo>
                    <a:pt x="1443038" y="1345407"/>
                  </a:lnTo>
                  <a:lnTo>
                    <a:pt x="1433513" y="1323975"/>
                  </a:lnTo>
                  <a:lnTo>
                    <a:pt x="1414463" y="1235869"/>
                  </a:lnTo>
                  <a:lnTo>
                    <a:pt x="1469231" y="938213"/>
                  </a:lnTo>
                  <a:lnTo>
                    <a:pt x="1504950" y="757238"/>
                  </a:lnTo>
                  <a:lnTo>
                    <a:pt x="1519238" y="609600"/>
                  </a:lnTo>
                  <a:lnTo>
                    <a:pt x="1531144" y="447675"/>
                  </a:lnTo>
                  <a:lnTo>
                    <a:pt x="1535906" y="328613"/>
                  </a:lnTo>
                  <a:lnTo>
                    <a:pt x="1531144" y="288132"/>
                  </a:lnTo>
                  <a:lnTo>
                    <a:pt x="1521619" y="269082"/>
                  </a:lnTo>
                  <a:lnTo>
                    <a:pt x="1495425" y="254794"/>
                  </a:lnTo>
                  <a:lnTo>
                    <a:pt x="1440656" y="247650"/>
                  </a:lnTo>
                  <a:lnTo>
                    <a:pt x="10358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2B91A514-3386-4E73-8292-D3CE628F67BB}"/>
                </a:ext>
              </a:extLst>
            </p:cNvPr>
            <p:cNvSpPr/>
            <p:nvPr/>
          </p:nvSpPr>
          <p:spPr>
            <a:xfrm>
              <a:off x="3698875" y="4427538"/>
              <a:ext cx="1335088" cy="298450"/>
            </a:xfrm>
            <a:custGeom>
              <a:avLst/>
              <a:gdLst>
                <a:gd name="connsiteX0" fmla="*/ 585788 w 1335882"/>
                <a:gd name="connsiteY0" fmla="*/ 257175 h 300037"/>
                <a:gd name="connsiteX1" fmla="*/ 304800 w 1335882"/>
                <a:gd name="connsiteY1" fmla="*/ 300037 h 300037"/>
                <a:gd name="connsiteX2" fmla="*/ 71438 w 1335882"/>
                <a:gd name="connsiteY2" fmla="*/ 297656 h 300037"/>
                <a:gd name="connsiteX3" fmla="*/ 0 w 1335882"/>
                <a:gd name="connsiteY3" fmla="*/ 140494 h 300037"/>
                <a:gd name="connsiteX4" fmla="*/ 150019 w 1335882"/>
                <a:gd name="connsiteY4" fmla="*/ 130969 h 300037"/>
                <a:gd name="connsiteX5" fmla="*/ 526257 w 1335882"/>
                <a:gd name="connsiteY5" fmla="*/ 90487 h 300037"/>
                <a:gd name="connsiteX6" fmla="*/ 921544 w 1335882"/>
                <a:gd name="connsiteY6" fmla="*/ 45244 h 300037"/>
                <a:gd name="connsiteX7" fmla="*/ 1333500 w 1335882"/>
                <a:gd name="connsiteY7" fmla="*/ 0 h 300037"/>
                <a:gd name="connsiteX8" fmla="*/ 1335882 w 1335882"/>
                <a:gd name="connsiteY8" fmla="*/ 247650 h 300037"/>
                <a:gd name="connsiteX9" fmla="*/ 1243013 w 1335882"/>
                <a:gd name="connsiteY9" fmla="*/ 219075 h 300037"/>
                <a:gd name="connsiteX10" fmla="*/ 1200150 w 1335882"/>
                <a:gd name="connsiteY10" fmla="*/ 195262 h 300037"/>
                <a:gd name="connsiteX11" fmla="*/ 1169194 w 1335882"/>
                <a:gd name="connsiteY11" fmla="*/ 183356 h 300037"/>
                <a:gd name="connsiteX12" fmla="*/ 1135857 w 1335882"/>
                <a:gd name="connsiteY12" fmla="*/ 180975 h 300037"/>
                <a:gd name="connsiteX13" fmla="*/ 1047750 w 1335882"/>
                <a:gd name="connsiteY13" fmla="*/ 192881 h 300037"/>
                <a:gd name="connsiteX14" fmla="*/ 585788 w 1335882"/>
                <a:gd name="connsiteY14" fmla="*/ 2571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5882" h="300037">
                  <a:moveTo>
                    <a:pt x="585788" y="257175"/>
                  </a:moveTo>
                  <a:lnTo>
                    <a:pt x="304800" y="300037"/>
                  </a:lnTo>
                  <a:lnTo>
                    <a:pt x="71438" y="297656"/>
                  </a:lnTo>
                  <a:lnTo>
                    <a:pt x="0" y="140494"/>
                  </a:lnTo>
                  <a:lnTo>
                    <a:pt x="150019" y="130969"/>
                  </a:lnTo>
                  <a:lnTo>
                    <a:pt x="526257" y="90487"/>
                  </a:lnTo>
                  <a:lnTo>
                    <a:pt x="921544" y="45244"/>
                  </a:lnTo>
                  <a:lnTo>
                    <a:pt x="1333500" y="0"/>
                  </a:lnTo>
                  <a:lnTo>
                    <a:pt x="1335882" y="247650"/>
                  </a:lnTo>
                  <a:lnTo>
                    <a:pt x="1243013" y="219075"/>
                  </a:lnTo>
                  <a:lnTo>
                    <a:pt x="1200150" y="195262"/>
                  </a:lnTo>
                  <a:lnTo>
                    <a:pt x="1169194" y="183356"/>
                  </a:lnTo>
                  <a:lnTo>
                    <a:pt x="1135857" y="180975"/>
                  </a:lnTo>
                  <a:lnTo>
                    <a:pt x="1047750" y="192881"/>
                  </a:lnTo>
                  <a:lnTo>
                    <a:pt x="58578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8066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684541A-1508-4D14-A63C-3E437893A416}"/>
              </a:ext>
            </a:extLst>
          </p:cNvPr>
          <p:cNvGrpSpPr/>
          <p:nvPr/>
        </p:nvGrpSpPr>
        <p:grpSpPr>
          <a:xfrm>
            <a:off x="3098800" y="1495425"/>
            <a:ext cx="3686175" cy="4548188"/>
            <a:chOff x="3098800" y="1495425"/>
            <a:chExt cx="3686175" cy="4548188"/>
          </a:xfrm>
        </p:grpSpPr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21A6EEC-3BBC-084D-976F-2A172D358A40}"/>
                </a:ext>
              </a:extLst>
            </p:cNvPr>
            <p:cNvSpPr/>
            <p:nvPr/>
          </p:nvSpPr>
          <p:spPr>
            <a:xfrm rot="16200000">
              <a:off x="2667794" y="1926431"/>
              <a:ext cx="4548188" cy="3686175"/>
            </a:xfrm>
            <a:custGeom>
              <a:avLst/>
              <a:gdLst>
                <a:gd name="connsiteX0" fmla="*/ 2433638 w 4548188"/>
                <a:gd name="connsiteY0" fmla="*/ 3519487 h 3686175"/>
                <a:gd name="connsiteX1" fmla="*/ 1709738 w 4548188"/>
                <a:gd name="connsiteY1" fmla="*/ 3533775 h 3686175"/>
                <a:gd name="connsiteX2" fmla="*/ 1281113 w 4548188"/>
                <a:gd name="connsiteY2" fmla="*/ 3543300 h 3686175"/>
                <a:gd name="connsiteX3" fmla="*/ 981075 w 4548188"/>
                <a:gd name="connsiteY3" fmla="*/ 3552825 h 3686175"/>
                <a:gd name="connsiteX4" fmla="*/ 719138 w 4548188"/>
                <a:gd name="connsiteY4" fmla="*/ 3567112 h 3686175"/>
                <a:gd name="connsiteX5" fmla="*/ 600075 w 4548188"/>
                <a:gd name="connsiteY5" fmla="*/ 3576637 h 3686175"/>
                <a:gd name="connsiteX6" fmla="*/ 523875 w 4548188"/>
                <a:gd name="connsiteY6" fmla="*/ 3590925 h 3686175"/>
                <a:gd name="connsiteX7" fmla="*/ 447675 w 4548188"/>
                <a:gd name="connsiteY7" fmla="*/ 3581400 h 3686175"/>
                <a:gd name="connsiteX8" fmla="*/ 319088 w 4548188"/>
                <a:gd name="connsiteY8" fmla="*/ 3538537 h 3686175"/>
                <a:gd name="connsiteX9" fmla="*/ 195263 w 4548188"/>
                <a:gd name="connsiteY9" fmla="*/ 3486150 h 3686175"/>
                <a:gd name="connsiteX10" fmla="*/ 71438 w 4548188"/>
                <a:gd name="connsiteY10" fmla="*/ 3429000 h 3686175"/>
                <a:gd name="connsiteX11" fmla="*/ 47625 w 4548188"/>
                <a:gd name="connsiteY11" fmla="*/ 3414712 h 3686175"/>
                <a:gd name="connsiteX12" fmla="*/ 19050 w 4548188"/>
                <a:gd name="connsiteY12" fmla="*/ 3395662 h 3686175"/>
                <a:gd name="connsiteX13" fmla="*/ 0 w 4548188"/>
                <a:gd name="connsiteY13" fmla="*/ 3362325 h 3686175"/>
                <a:gd name="connsiteX14" fmla="*/ 14288 w 4548188"/>
                <a:gd name="connsiteY14" fmla="*/ 3324225 h 3686175"/>
                <a:gd name="connsiteX15" fmla="*/ 57150 w 4548188"/>
                <a:gd name="connsiteY15" fmla="*/ 3281362 h 3686175"/>
                <a:gd name="connsiteX16" fmla="*/ 185738 w 4548188"/>
                <a:gd name="connsiteY16" fmla="*/ 3200400 h 3686175"/>
                <a:gd name="connsiteX17" fmla="*/ 238125 w 4548188"/>
                <a:gd name="connsiteY17" fmla="*/ 3162300 h 3686175"/>
                <a:gd name="connsiteX18" fmla="*/ 723900 w 4548188"/>
                <a:gd name="connsiteY18" fmla="*/ 3267075 h 3686175"/>
                <a:gd name="connsiteX19" fmla="*/ 785813 w 4548188"/>
                <a:gd name="connsiteY19" fmla="*/ 3276600 h 3686175"/>
                <a:gd name="connsiteX20" fmla="*/ 947738 w 4548188"/>
                <a:gd name="connsiteY20" fmla="*/ 3271837 h 3686175"/>
                <a:gd name="connsiteX21" fmla="*/ 1562100 w 4548188"/>
                <a:gd name="connsiteY21" fmla="*/ 3262312 h 3686175"/>
                <a:gd name="connsiteX22" fmla="*/ 2281238 w 4548188"/>
                <a:gd name="connsiteY22" fmla="*/ 3267075 h 3686175"/>
                <a:gd name="connsiteX23" fmla="*/ 2962275 w 4548188"/>
                <a:gd name="connsiteY23" fmla="*/ 3276600 h 3686175"/>
                <a:gd name="connsiteX24" fmla="*/ 3800475 w 4548188"/>
                <a:gd name="connsiteY24" fmla="*/ 3290887 h 3686175"/>
                <a:gd name="connsiteX25" fmla="*/ 4214813 w 4548188"/>
                <a:gd name="connsiteY25" fmla="*/ 3295650 h 3686175"/>
                <a:gd name="connsiteX26" fmla="*/ 4262438 w 4548188"/>
                <a:gd name="connsiteY26" fmla="*/ 3286125 h 3686175"/>
                <a:gd name="connsiteX27" fmla="*/ 4291013 w 4548188"/>
                <a:gd name="connsiteY27" fmla="*/ 3252787 h 3686175"/>
                <a:gd name="connsiteX28" fmla="*/ 4305300 w 4548188"/>
                <a:gd name="connsiteY28" fmla="*/ 3209925 h 3686175"/>
                <a:gd name="connsiteX29" fmla="*/ 4305300 w 4548188"/>
                <a:gd name="connsiteY29" fmla="*/ 3138487 h 3686175"/>
                <a:gd name="connsiteX30" fmla="*/ 4262438 w 4548188"/>
                <a:gd name="connsiteY30" fmla="*/ 2638425 h 3686175"/>
                <a:gd name="connsiteX31" fmla="*/ 4200525 w 4548188"/>
                <a:gd name="connsiteY31" fmla="*/ 1766887 h 3686175"/>
                <a:gd name="connsiteX32" fmla="*/ 4133850 w 4548188"/>
                <a:gd name="connsiteY32" fmla="*/ 1166812 h 3686175"/>
                <a:gd name="connsiteX33" fmla="*/ 4081463 w 4548188"/>
                <a:gd name="connsiteY33" fmla="*/ 819150 h 3686175"/>
                <a:gd name="connsiteX34" fmla="*/ 4014788 w 4548188"/>
                <a:gd name="connsiteY34" fmla="*/ 490537 h 3686175"/>
                <a:gd name="connsiteX35" fmla="*/ 3995738 w 4548188"/>
                <a:gd name="connsiteY35" fmla="*/ 404812 h 3686175"/>
                <a:gd name="connsiteX36" fmla="*/ 4005263 w 4548188"/>
                <a:gd name="connsiteY36" fmla="*/ 352425 h 3686175"/>
                <a:gd name="connsiteX37" fmla="*/ 4038600 w 4548188"/>
                <a:gd name="connsiteY37" fmla="*/ 276225 h 3686175"/>
                <a:gd name="connsiteX38" fmla="*/ 4105275 w 4548188"/>
                <a:gd name="connsiteY38" fmla="*/ 180975 h 3686175"/>
                <a:gd name="connsiteX39" fmla="*/ 4176713 w 4548188"/>
                <a:gd name="connsiteY39" fmla="*/ 100012 h 3686175"/>
                <a:gd name="connsiteX40" fmla="*/ 4262438 w 4548188"/>
                <a:gd name="connsiteY40" fmla="*/ 28575 h 3686175"/>
                <a:gd name="connsiteX41" fmla="*/ 4295775 w 4548188"/>
                <a:gd name="connsiteY41" fmla="*/ 4762 h 3686175"/>
                <a:gd name="connsiteX42" fmla="*/ 4319588 w 4548188"/>
                <a:gd name="connsiteY42" fmla="*/ 0 h 3686175"/>
                <a:gd name="connsiteX43" fmla="*/ 4333875 w 4548188"/>
                <a:gd name="connsiteY43" fmla="*/ 4762 h 3686175"/>
                <a:gd name="connsiteX44" fmla="*/ 4329113 w 4548188"/>
                <a:gd name="connsiteY44" fmla="*/ 28575 h 3686175"/>
                <a:gd name="connsiteX45" fmla="*/ 4300538 w 4548188"/>
                <a:gd name="connsiteY45" fmla="*/ 109537 h 3686175"/>
                <a:gd name="connsiteX46" fmla="*/ 4271963 w 4548188"/>
                <a:gd name="connsiteY46" fmla="*/ 247650 h 3686175"/>
                <a:gd name="connsiteX47" fmla="*/ 4262438 w 4548188"/>
                <a:gd name="connsiteY47" fmla="*/ 352425 h 3686175"/>
                <a:gd name="connsiteX48" fmla="*/ 4262438 w 4548188"/>
                <a:gd name="connsiteY48" fmla="*/ 481012 h 3686175"/>
                <a:gd name="connsiteX49" fmla="*/ 4286250 w 4548188"/>
                <a:gd name="connsiteY49" fmla="*/ 785812 h 3686175"/>
                <a:gd name="connsiteX50" fmla="*/ 4329113 w 4548188"/>
                <a:gd name="connsiteY50" fmla="*/ 1238250 h 3686175"/>
                <a:gd name="connsiteX51" fmla="*/ 4376738 w 4548188"/>
                <a:gd name="connsiteY51" fmla="*/ 1809750 h 3686175"/>
                <a:gd name="connsiteX52" fmla="*/ 4419600 w 4548188"/>
                <a:gd name="connsiteY52" fmla="*/ 2271712 h 3686175"/>
                <a:gd name="connsiteX53" fmla="*/ 4476750 w 4548188"/>
                <a:gd name="connsiteY53" fmla="*/ 2852737 h 3686175"/>
                <a:gd name="connsiteX54" fmla="*/ 4505325 w 4548188"/>
                <a:gd name="connsiteY54" fmla="*/ 3076575 h 3686175"/>
                <a:gd name="connsiteX55" fmla="*/ 4538663 w 4548188"/>
                <a:gd name="connsiteY55" fmla="*/ 3305175 h 3686175"/>
                <a:gd name="connsiteX56" fmla="*/ 4548188 w 4548188"/>
                <a:gd name="connsiteY56" fmla="*/ 3348037 h 3686175"/>
                <a:gd name="connsiteX57" fmla="*/ 4495800 w 4548188"/>
                <a:gd name="connsiteY57" fmla="*/ 3419475 h 3686175"/>
                <a:gd name="connsiteX58" fmla="*/ 4414838 w 4548188"/>
                <a:gd name="connsiteY58" fmla="*/ 3529012 h 3686175"/>
                <a:gd name="connsiteX59" fmla="*/ 4319588 w 4548188"/>
                <a:gd name="connsiteY59" fmla="*/ 3629025 h 3686175"/>
                <a:gd name="connsiteX60" fmla="*/ 4262438 w 4548188"/>
                <a:gd name="connsiteY60" fmla="*/ 3681412 h 3686175"/>
                <a:gd name="connsiteX61" fmla="*/ 4248150 w 4548188"/>
                <a:gd name="connsiteY61" fmla="*/ 3686175 h 3686175"/>
                <a:gd name="connsiteX62" fmla="*/ 4210050 w 4548188"/>
                <a:gd name="connsiteY62" fmla="*/ 3676650 h 3686175"/>
                <a:gd name="connsiteX63" fmla="*/ 4162425 w 4548188"/>
                <a:gd name="connsiteY63" fmla="*/ 3643312 h 3686175"/>
                <a:gd name="connsiteX64" fmla="*/ 4119563 w 4548188"/>
                <a:gd name="connsiteY64" fmla="*/ 3609975 h 3686175"/>
                <a:gd name="connsiteX65" fmla="*/ 3995738 w 4548188"/>
                <a:gd name="connsiteY65" fmla="*/ 3581400 h 3686175"/>
                <a:gd name="connsiteX66" fmla="*/ 3748088 w 4548188"/>
                <a:gd name="connsiteY66" fmla="*/ 3548062 h 3686175"/>
                <a:gd name="connsiteX67" fmla="*/ 3505200 w 4548188"/>
                <a:gd name="connsiteY67" fmla="*/ 3529012 h 3686175"/>
                <a:gd name="connsiteX68" fmla="*/ 3224213 w 4548188"/>
                <a:gd name="connsiteY68" fmla="*/ 3519487 h 3686175"/>
                <a:gd name="connsiteX69" fmla="*/ 3005138 w 4548188"/>
                <a:gd name="connsiteY69" fmla="*/ 3519487 h 3686175"/>
                <a:gd name="connsiteX70" fmla="*/ 2433638 w 4548188"/>
                <a:gd name="connsiteY70" fmla="*/ 3519487 h 3686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48188" h="3686175">
                  <a:moveTo>
                    <a:pt x="2433638" y="3519487"/>
                  </a:moveTo>
                  <a:lnTo>
                    <a:pt x="1709738" y="3533775"/>
                  </a:lnTo>
                  <a:lnTo>
                    <a:pt x="1281113" y="3543300"/>
                  </a:lnTo>
                  <a:lnTo>
                    <a:pt x="981075" y="3552825"/>
                  </a:lnTo>
                  <a:lnTo>
                    <a:pt x="719138" y="3567112"/>
                  </a:lnTo>
                  <a:lnTo>
                    <a:pt x="600075" y="3576637"/>
                  </a:lnTo>
                  <a:lnTo>
                    <a:pt x="523875" y="3590925"/>
                  </a:lnTo>
                  <a:lnTo>
                    <a:pt x="447675" y="3581400"/>
                  </a:lnTo>
                  <a:lnTo>
                    <a:pt x="319088" y="3538537"/>
                  </a:lnTo>
                  <a:lnTo>
                    <a:pt x="195263" y="3486150"/>
                  </a:lnTo>
                  <a:lnTo>
                    <a:pt x="71438" y="3429000"/>
                  </a:lnTo>
                  <a:lnTo>
                    <a:pt x="47625" y="3414712"/>
                  </a:lnTo>
                  <a:lnTo>
                    <a:pt x="19050" y="3395662"/>
                  </a:lnTo>
                  <a:lnTo>
                    <a:pt x="0" y="3362325"/>
                  </a:lnTo>
                  <a:lnTo>
                    <a:pt x="14288" y="3324225"/>
                  </a:lnTo>
                  <a:lnTo>
                    <a:pt x="57150" y="3281362"/>
                  </a:lnTo>
                  <a:lnTo>
                    <a:pt x="185738" y="3200400"/>
                  </a:lnTo>
                  <a:lnTo>
                    <a:pt x="238125" y="3162300"/>
                  </a:lnTo>
                  <a:lnTo>
                    <a:pt x="723900" y="3267075"/>
                  </a:lnTo>
                  <a:lnTo>
                    <a:pt x="785813" y="3276600"/>
                  </a:lnTo>
                  <a:lnTo>
                    <a:pt x="947738" y="3271837"/>
                  </a:lnTo>
                  <a:lnTo>
                    <a:pt x="1562100" y="3262312"/>
                  </a:lnTo>
                  <a:lnTo>
                    <a:pt x="2281238" y="3267075"/>
                  </a:lnTo>
                  <a:lnTo>
                    <a:pt x="2962275" y="3276600"/>
                  </a:lnTo>
                  <a:lnTo>
                    <a:pt x="3800475" y="3290887"/>
                  </a:lnTo>
                  <a:lnTo>
                    <a:pt x="4214813" y="3295650"/>
                  </a:lnTo>
                  <a:lnTo>
                    <a:pt x="4262438" y="3286125"/>
                  </a:lnTo>
                  <a:lnTo>
                    <a:pt x="4291013" y="3252787"/>
                  </a:lnTo>
                  <a:lnTo>
                    <a:pt x="4305300" y="3209925"/>
                  </a:lnTo>
                  <a:lnTo>
                    <a:pt x="4305300" y="3138487"/>
                  </a:lnTo>
                  <a:lnTo>
                    <a:pt x="4262438" y="2638425"/>
                  </a:lnTo>
                  <a:lnTo>
                    <a:pt x="4200525" y="1766887"/>
                  </a:lnTo>
                  <a:lnTo>
                    <a:pt x="4133850" y="1166812"/>
                  </a:lnTo>
                  <a:lnTo>
                    <a:pt x="4081463" y="819150"/>
                  </a:lnTo>
                  <a:lnTo>
                    <a:pt x="4014788" y="490537"/>
                  </a:lnTo>
                  <a:lnTo>
                    <a:pt x="3995738" y="404812"/>
                  </a:lnTo>
                  <a:lnTo>
                    <a:pt x="4005263" y="352425"/>
                  </a:lnTo>
                  <a:lnTo>
                    <a:pt x="4038600" y="276225"/>
                  </a:lnTo>
                  <a:lnTo>
                    <a:pt x="4105275" y="180975"/>
                  </a:lnTo>
                  <a:lnTo>
                    <a:pt x="4176713" y="100012"/>
                  </a:lnTo>
                  <a:lnTo>
                    <a:pt x="4262438" y="28575"/>
                  </a:lnTo>
                  <a:lnTo>
                    <a:pt x="4295775" y="4762"/>
                  </a:lnTo>
                  <a:lnTo>
                    <a:pt x="4319588" y="0"/>
                  </a:lnTo>
                  <a:lnTo>
                    <a:pt x="4333875" y="4762"/>
                  </a:lnTo>
                  <a:lnTo>
                    <a:pt x="4329113" y="28575"/>
                  </a:lnTo>
                  <a:lnTo>
                    <a:pt x="4300538" y="109537"/>
                  </a:lnTo>
                  <a:lnTo>
                    <a:pt x="4271963" y="247650"/>
                  </a:lnTo>
                  <a:lnTo>
                    <a:pt x="4262438" y="352425"/>
                  </a:lnTo>
                  <a:lnTo>
                    <a:pt x="4262438" y="481012"/>
                  </a:lnTo>
                  <a:lnTo>
                    <a:pt x="4286250" y="785812"/>
                  </a:lnTo>
                  <a:lnTo>
                    <a:pt x="4329113" y="1238250"/>
                  </a:lnTo>
                  <a:lnTo>
                    <a:pt x="4376738" y="1809750"/>
                  </a:lnTo>
                  <a:lnTo>
                    <a:pt x="4419600" y="2271712"/>
                  </a:lnTo>
                  <a:lnTo>
                    <a:pt x="4476750" y="2852737"/>
                  </a:lnTo>
                  <a:lnTo>
                    <a:pt x="4505325" y="3076575"/>
                  </a:lnTo>
                  <a:lnTo>
                    <a:pt x="4538663" y="3305175"/>
                  </a:lnTo>
                  <a:lnTo>
                    <a:pt x="4548188" y="3348037"/>
                  </a:lnTo>
                  <a:lnTo>
                    <a:pt x="4495800" y="3419475"/>
                  </a:lnTo>
                  <a:lnTo>
                    <a:pt x="4414838" y="3529012"/>
                  </a:lnTo>
                  <a:lnTo>
                    <a:pt x="4319588" y="3629025"/>
                  </a:lnTo>
                  <a:lnTo>
                    <a:pt x="4262438" y="3681412"/>
                  </a:lnTo>
                  <a:lnTo>
                    <a:pt x="4248150" y="3686175"/>
                  </a:lnTo>
                  <a:lnTo>
                    <a:pt x="4210050" y="3676650"/>
                  </a:lnTo>
                  <a:lnTo>
                    <a:pt x="4162425" y="3643312"/>
                  </a:lnTo>
                  <a:lnTo>
                    <a:pt x="4119563" y="3609975"/>
                  </a:lnTo>
                  <a:lnTo>
                    <a:pt x="3995738" y="3581400"/>
                  </a:lnTo>
                  <a:lnTo>
                    <a:pt x="3748088" y="3548062"/>
                  </a:lnTo>
                  <a:lnTo>
                    <a:pt x="3505200" y="3529012"/>
                  </a:lnTo>
                  <a:lnTo>
                    <a:pt x="3224213" y="3519487"/>
                  </a:lnTo>
                  <a:lnTo>
                    <a:pt x="3005138" y="3519487"/>
                  </a:lnTo>
                  <a:lnTo>
                    <a:pt x="2433638" y="3519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DF7FE7B-DDD3-8F4A-A3F8-AF7D9B7CBACF}"/>
                </a:ext>
              </a:extLst>
            </p:cNvPr>
            <p:cNvSpPr/>
            <p:nvPr/>
          </p:nvSpPr>
          <p:spPr>
            <a:xfrm>
              <a:off x="5630863" y="5221288"/>
              <a:ext cx="806450" cy="644525"/>
            </a:xfrm>
            <a:custGeom>
              <a:avLst/>
              <a:gdLst>
                <a:gd name="connsiteX0" fmla="*/ 352425 w 804863"/>
                <a:gd name="connsiteY0" fmla="*/ 154782 h 642938"/>
                <a:gd name="connsiteX1" fmla="*/ 566738 w 804863"/>
                <a:gd name="connsiteY1" fmla="*/ 190500 h 642938"/>
                <a:gd name="connsiteX2" fmla="*/ 642938 w 804863"/>
                <a:gd name="connsiteY2" fmla="*/ 197644 h 642938"/>
                <a:gd name="connsiteX3" fmla="*/ 671513 w 804863"/>
                <a:gd name="connsiteY3" fmla="*/ 192882 h 642938"/>
                <a:gd name="connsiteX4" fmla="*/ 692944 w 804863"/>
                <a:gd name="connsiteY4" fmla="*/ 183357 h 642938"/>
                <a:gd name="connsiteX5" fmla="*/ 714375 w 804863"/>
                <a:gd name="connsiteY5" fmla="*/ 157163 h 642938"/>
                <a:gd name="connsiteX6" fmla="*/ 804863 w 804863"/>
                <a:gd name="connsiteY6" fmla="*/ 0 h 642938"/>
                <a:gd name="connsiteX7" fmla="*/ 692944 w 804863"/>
                <a:gd name="connsiteY7" fmla="*/ 642938 h 642938"/>
                <a:gd name="connsiteX8" fmla="*/ 628650 w 804863"/>
                <a:gd name="connsiteY8" fmla="*/ 583407 h 642938"/>
                <a:gd name="connsiteX9" fmla="*/ 561975 w 804863"/>
                <a:gd name="connsiteY9" fmla="*/ 485775 h 642938"/>
                <a:gd name="connsiteX10" fmla="*/ 514350 w 804863"/>
                <a:gd name="connsiteY10" fmla="*/ 435769 h 642938"/>
                <a:gd name="connsiteX11" fmla="*/ 440532 w 804863"/>
                <a:gd name="connsiteY11" fmla="*/ 369094 h 642938"/>
                <a:gd name="connsiteX12" fmla="*/ 361950 w 804863"/>
                <a:gd name="connsiteY12" fmla="*/ 304800 h 642938"/>
                <a:gd name="connsiteX13" fmla="*/ 297657 w 804863"/>
                <a:gd name="connsiteY13" fmla="*/ 257175 h 642938"/>
                <a:gd name="connsiteX14" fmla="*/ 247650 w 804863"/>
                <a:gd name="connsiteY14" fmla="*/ 223838 h 642938"/>
                <a:gd name="connsiteX15" fmla="*/ 195263 w 804863"/>
                <a:gd name="connsiteY15" fmla="*/ 197644 h 642938"/>
                <a:gd name="connsiteX16" fmla="*/ 135732 w 804863"/>
                <a:gd name="connsiteY16" fmla="*/ 173832 h 642938"/>
                <a:gd name="connsiteX17" fmla="*/ 71438 w 804863"/>
                <a:gd name="connsiteY17" fmla="*/ 157163 h 642938"/>
                <a:gd name="connsiteX18" fmla="*/ 28575 w 804863"/>
                <a:gd name="connsiteY18" fmla="*/ 150019 h 642938"/>
                <a:gd name="connsiteX19" fmla="*/ 14288 w 804863"/>
                <a:gd name="connsiteY19" fmla="*/ 138113 h 642938"/>
                <a:gd name="connsiteX20" fmla="*/ 0 w 804863"/>
                <a:gd name="connsiteY20" fmla="*/ 116682 h 642938"/>
                <a:gd name="connsiteX21" fmla="*/ 0 w 804863"/>
                <a:gd name="connsiteY21" fmla="*/ 100013 h 642938"/>
                <a:gd name="connsiteX22" fmla="*/ 9525 w 804863"/>
                <a:gd name="connsiteY22" fmla="*/ 85725 h 642938"/>
                <a:gd name="connsiteX23" fmla="*/ 42863 w 804863"/>
                <a:gd name="connsiteY23" fmla="*/ 76200 h 642938"/>
                <a:gd name="connsiteX24" fmla="*/ 119063 w 804863"/>
                <a:gd name="connsiteY24" fmla="*/ 92869 h 642938"/>
                <a:gd name="connsiteX25" fmla="*/ 352425 w 804863"/>
                <a:gd name="connsiteY25" fmla="*/ 1547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4863" h="642938">
                  <a:moveTo>
                    <a:pt x="352425" y="154782"/>
                  </a:moveTo>
                  <a:lnTo>
                    <a:pt x="566738" y="190500"/>
                  </a:lnTo>
                  <a:lnTo>
                    <a:pt x="642938" y="197644"/>
                  </a:lnTo>
                  <a:lnTo>
                    <a:pt x="671513" y="192882"/>
                  </a:lnTo>
                  <a:lnTo>
                    <a:pt x="692944" y="183357"/>
                  </a:lnTo>
                  <a:lnTo>
                    <a:pt x="714375" y="157163"/>
                  </a:lnTo>
                  <a:lnTo>
                    <a:pt x="804863" y="0"/>
                  </a:lnTo>
                  <a:lnTo>
                    <a:pt x="692944" y="642938"/>
                  </a:lnTo>
                  <a:lnTo>
                    <a:pt x="628650" y="583407"/>
                  </a:lnTo>
                  <a:lnTo>
                    <a:pt x="561975" y="485775"/>
                  </a:lnTo>
                  <a:lnTo>
                    <a:pt x="514350" y="435769"/>
                  </a:lnTo>
                  <a:lnTo>
                    <a:pt x="440532" y="369094"/>
                  </a:lnTo>
                  <a:lnTo>
                    <a:pt x="361950" y="304800"/>
                  </a:lnTo>
                  <a:lnTo>
                    <a:pt x="297657" y="257175"/>
                  </a:lnTo>
                  <a:lnTo>
                    <a:pt x="247650" y="223838"/>
                  </a:lnTo>
                  <a:lnTo>
                    <a:pt x="195263" y="197644"/>
                  </a:lnTo>
                  <a:lnTo>
                    <a:pt x="135732" y="173832"/>
                  </a:lnTo>
                  <a:lnTo>
                    <a:pt x="71438" y="157163"/>
                  </a:lnTo>
                  <a:lnTo>
                    <a:pt x="28575" y="150019"/>
                  </a:lnTo>
                  <a:lnTo>
                    <a:pt x="14288" y="138113"/>
                  </a:lnTo>
                  <a:lnTo>
                    <a:pt x="0" y="116682"/>
                  </a:lnTo>
                  <a:lnTo>
                    <a:pt x="0" y="100013"/>
                  </a:lnTo>
                  <a:lnTo>
                    <a:pt x="9525" y="85725"/>
                  </a:lnTo>
                  <a:lnTo>
                    <a:pt x="42863" y="76200"/>
                  </a:lnTo>
                  <a:lnTo>
                    <a:pt x="119063" y="92869"/>
                  </a:lnTo>
                  <a:lnTo>
                    <a:pt x="352425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01F5D6B-36D6-584C-B4D3-55F36BFA4239}"/>
                </a:ext>
              </a:extLst>
            </p:cNvPr>
            <p:cNvSpPr/>
            <p:nvPr/>
          </p:nvSpPr>
          <p:spPr>
            <a:xfrm>
              <a:off x="3232150" y="2514600"/>
              <a:ext cx="2254250" cy="493713"/>
            </a:xfrm>
            <a:custGeom>
              <a:avLst/>
              <a:gdLst>
                <a:gd name="connsiteX0" fmla="*/ 1376363 w 2255044"/>
                <a:gd name="connsiteY0" fmla="*/ 366713 h 492919"/>
                <a:gd name="connsiteX1" fmla="*/ 926307 w 2255044"/>
                <a:gd name="connsiteY1" fmla="*/ 426244 h 492919"/>
                <a:gd name="connsiteX2" fmla="*/ 685800 w 2255044"/>
                <a:gd name="connsiteY2" fmla="*/ 457200 h 492919"/>
                <a:gd name="connsiteX3" fmla="*/ 623888 w 2255044"/>
                <a:gd name="connsiteY3" fmla="*/ 464344 h 492919"/>
                <a:gd name="connsiteX4" fmla="*/ 533400 w 2255044"/>
                <a:gd name="connsiteY4" fmla="*/ 481013 h 492919"/>
                <a:gd name="connsiteX5" fmla="*/ 457200 w 2255044"/>
                <a:gd name="connsiteY5" fmla="*/ 490538 h 492919"/>
                <a:gd name="connsiteX6" fmla="*/ 409575 w 2255044"/>
                <a:gd name="connsiteY6" fmla="*/ 492919 h 492919"/>
                <a:gd name="connsiteX7" fmla="*/ 373857 w 2255044"/>
                <a:gd name="connsiteY7" fmla="*/ 490538 h 492919"/>
                <a:gd name="connsiteX8" fmla="*/ 354807 w 2255044"/>
                <a:gd name="connsiteY8" fmla="*/ 485775 h 492919"/>
                <a:gd name="connsiteX9" fmla="*/ 326232 w 2255044"/>
                <a:gd name="connsiteY9" fmla="*/ 469106 h 492919"/>
                <a:gd name="connsiteX10" fmla="*/ 195263 w 2255044"/>
                <a:gd name="connsiteY10" fmla="*/ 376238 h 492919"/>
                <a:gd name="connsiteX11" fmla="*/ 138113 w 2255044"/>
                <a:gd name="connsiteY11" fmla="*/ 328613 h 492919"/>
                <a:gd name="connsiteX12" fmla="*/ 80963 w 2255044"/>
                <a:gd name="connsiteY12" fmla="*/ 273844 h 492919"/>
                <a:gd name="connsiteX13" fmla="*/ 30957 w 2255044"/>
                <a:gd name="connsiteY13" fmla="*/ 221456 h 492919"/>
                <a:gd name="connsiteX14" fmla="*/ 11907 w 2255044"/>
                <a:gd name="connsiteY14" fmla="*/ 202406 h 492919"/>
                <a:gd name="connsiteX15" fmla="*/ 0 w 2255044"/>
                <a:gd name="connsiteY15" fmla="*/ 176213 h 492919"/>
                <a:gd name="connsiteX16" fmla="*/ 0 w 2255044"/>
                <a:gd name="connsiteY16" fmla="*/ 147638 h 492919"/>
                <a:gd name="connsiteX17" fmla="*/ 7144 w 2255044"/>
                <a:gd name="connsiteY17" fmla="*/ 133350 h 492919"/>
                <a:gd name="connsiteX18" fmla="*/ 30957 w 2255044"/>
                <a:gd name="connsiteY18" fmla="*/ 126206 h 492919"/>
                <a:gd name="connsiteX19" fmla="*/ 47625 w 2255044"/>
                <a:gd name="connsiteY19" fmla="*/ 126206 h 492919"/>
                <a:gd name="connsiteX20" fmla="*/ 69057 w 2255044"/>
                <a:gd name="connsiteY20" fmla="*/ 135731 h 492919"/>
                <a:gd name="connsiteX21" fmla="*/ 111919 w 2255044"/>
                <a:gd name="connsiteY21" fmla="*/ 161925 h 492919"/>
                <a:gd name="connsiteX22" fmla="*/ 157163 w 2255044"/>
                <a:gd name="connsiteY22" fmla="*/ 185738 h 492919"/>
                <a:gd name="connsiteX23" fmla="*/ 197644 w 2255044"/>
                <a:gd name="connsiteY23" fmla="*/ 204788 h 492919"/>
                <a:gd name="connsiteX24" fmla="*/ 273844 w 2255044"/>
                <a:gd name="connsiteY24" fmla="*/ 233363 h 492919"/>
                <a:gd name="connsiteX25" fmla="*/ 352425 w 2255044"/>
                <a:gd name="connsiteY25" fmla="*/ 254794 h 492919"/>
                <a:gd name="connsiteX26" fmla="*/ 428625 w 2255044"/>
                <a:gd name="connsiteY26" fmla="*/ 269081 h 492919"/>
                <a:gd name="connsiteX27" fmla="*/ 500063 w 2255044"/>
                <a:gd name="connsiteY27" fmla="*/ 264319 h 492919"/>
                <a:gd name="connsiteX28" fmla="*/ 964407 w 2255044"/>
                <a:gd name="connsiteY28" fmla="*/ 209550 h 492919"/>
                <a:gd name="connsiteX29" fmla="*/ 1333500 w 2255044"/>
                <a:gd name="connsiteY29" fmla="*/ 159544 h 492919"/>
                <a:gd name="connsiteX30" fmla="*/ 1595438 w 2255044"/>
                <a:gd name="connsiteY30" fmla="*/ 116681 h 492919"/>
                <a:gd name="connsiteX31" fmla="*/ 1652588 w 2255044"/>
                <a:gd name="connsiteY31" fmla="*/ 107156 h 492919"/>
                <a:gd name="connsiteX32" fmla="*/ 1719263 w 2255044"/>
                <a:gd name="connsiteY32" fmla="*/ 85725 h 492919"/>
                <a:gd name="connsiteX33" fmla="*/ 1812132 w 2255044"/>
                <a:gd name="connsiteY33" fmla="*/ 50006 h 492919"/>
                <a:gd name="connsiteX34" fmla="*/ 1916907 w 2255044"/>
                <a:gd name="connsiteY34" fmla="*/ 0 h 492919"/>
                <a:gd name="connsiteX35" fmla="*/ 1957388 w 2255044"/>
                <a:gd name="connsiteY35" fmla="*/ 7144 h 492919"/>
                <a:gd name="connsiteX36" fmla="*/ 2028825 w 2255044"/>
                <a:gd name="connsiteY36" fmla="*/ 30956 h 492919"/>
                <a:gd name="connsiteX37" fmla="*/ 2083594 w 2255044"/>
                <a:gd name="connsiteY37" fmla="*/ 54769 h 492919"/>
                <a:gd name="connsiteX38" fmla="*/ 2145507 w 2255044"/>
                <a:gd name="connsiteY38" fmla="*/ 88106 h 492919"/>
                <a:gd name="connsiteX39" fmla="*/ 2200275 w 2255044"/>
                <a:gd name="connsiteY39" fmla="*/ 128588 h 492919"/>
                <a:gd name="connsiteX40" fmla="*/ 2233613 w 2255044"/>
                <a:gd name="connsiteY40" fmla="*/ 159544 h 492919"/>
                <a:gd name="connsiteX41" fmla="*/ 2247900 w 2255044"/>
                <a:gd name="connsiteY41" fmla="*/ 180975 h 492919"/>
                <a:gd name="connsiteX42" fmla="*/ 2255044 w 2255044"/>
                <a:gd name="connsiteY42" fmla="*/ 202406 h 492919"/>
                <a:gd name="connsiteX43" fmla="*/ 2247900 w 2255044"/>
                <a:gd name="connsiteY43" fmla="*/ 230981 h 492919"/>
                <a:gd name="connsiteX44" fmla="*/ 2219325 w 2255044"/>
                <a:gd name="connsiteY44" fmla="*/ 250031 h 492919"/>
                <a:gd name="connsiteX45" fmla="*/ 2176463 w 2255044"/>
                <a:gd name="connsiteY45" fmla="*/ 266700 h 492919"/>
                <a:gd name="connsiteX46" fmla="*/ 1978819 w 2255044"/>
                <a:gd name="connsiteY46" fmla="*/ 292894 h 492919"/>
                <a:gd name="connsiteX47" fmla="*/ 1600200 w 2255044"/>
                <a:gd name="connsiteY47" fmla="*/ 340519 h 492919"/>
                <a:gd name="connsiteX48" fmla="*/ 1376363 w 2255044"/>
                <a:gd name="connsiteY48" fmla="*/ 36671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5044" h="492919">
                  <a:moveTo>
                    <a:pt x="1376363" y="366713"/>
                  </a:moveTo>
                  <a:lnTo>
                    <a:pt x="926307" y="426244"/>
                  </a:lnTo>
                  <a:lnTo>
                    <a:pt x="685800" y="457200"/>
                  </a:lnTo>
                  <a:lnTo>
                    <a:pt x="623888" y="464344"/>
                  </a:lnTo>
                  <a:lnTo>
                    <a:pt x="533400" y="481013"/>
                  </a:lnTo>
                  <a:lnTo>
                    <a:pt x="457200" y="490538"/>
                  </a:lnTo>
                  <a:lnTo>
                    <a:pt x="409575" y="492919"/>
                  </a:lnTo>
                  <a:lnTo>
                    <a:pt x="373857" y="490538"/>
                  </a:lnTo>
                  <a:lnTo>
                    <a:pt x="354807" y="485775"/>
                  </a:lnTo>
                  <a:lnTo>
                    <a:pt x="326232" y="469106"/>
                  </a:lnTo>
                  <a:lnTo>
                    <a:pt x="195263" y="376238"/>
                  </a:lnTo>
                  <a:lnTo>
                    <a:pt x="138113" y="328613"/>
                  </a:lnTo>
                  <a:lnTo>
                    <a:pt x="80963" y="273844"/>
                  </a:lnTo>
                  <a:lnTo>
                    <a:pt x="30957" y="221456"/>
                  </a:lnTo>
                  <a:lnTo>
                    <a:pt x="11907" y="202406"/>
                  </a:lnTo>
                  <a:lnTo>
                    <a:pt x="0" y="176213"/>
                  </a:lnTo>
                  <a:lnTo>
                    <a:pt x="0" y="147638"/>
                  </a:lnTo>
                  <a:lnTo>
                    <a:pt x="7144" y="133350"/>
                  </a:lnTo>
                  <a:lnTo>
                    <a:pt x="30957" y="126206"/>
                  </a:lnTo>
                  <a:lnTo>
                    <a:pt x="47625" y="126206"/>
                  </a:lnTo>
                  <a:lnTo>
                    <a:pt x="69057" y="135731"/>
                  </a:lnTo>
                  <a:lnTo>
                    <a:pt x="111919" y="161925"/>
                  </a:lnTo>
                  <a:lnTo>
                    <a:pt x="157163" y="185738"/>
                  </a:lnTo>
                  <a:lnTo>
                    <a:pt x="197644" y="204788"/>
                  </a:lnTo>
                  <a:lnTo>
                    <a:pt x="273844" y="233363"/>
                  </a:lnTo>
                  <a:lnTo>
                    <a:pt x="352425" y="254794"/>
                  </a:lnTo>
                  <a:lnTo>
                    <a:pt x="428625" y="269081"/>
                  </a:lnTo>
                  <a:lnTo>
                    <a:pt x="500063" y="264319"/>
                  </a:lnTo>
                  <a:lnTo>
                    <a:pt x="964407" y="209550"/>
                  </a:lnTo>
                  <a:lnTo>
                    <a:pt x="1333500" y="159544"/>
                  </a:lnTo>
                  <a:lnTo>
                    <a:pt x="1595438" y="116681"/>
                  </a:lnTo>
                  <a:lnTo>
                    <a:pt x="1652588" y="107156"/>
                  </a:lnTo>
                  <a:lnTo>
                    <a:pt x="1719263" y="85725"/>
                  </a:lnTo>
                  <a:lnTo>
                    <a:pt x="1812132" y="50006"/>
                  </a:lnTo>
                  <a:lnTo>
                    <a:pt x="1916907" y="0"/>
                  </a:lnTo>
                  <a:lnTo>
                    <a:pt x="1957388" y="7144"/>
                  </a:lnTo>
                  <a:lnTo>
                    <a:pt x="2028825" y="30956"/>
                  </a:lnTo>
                  <a:lnTo>
                    <a:pt x="2083594" y="54769"/>
                  </a:lnTo>
                  <a:lnTo>
                    <a:pt x="2145507" y="88106"/>
                  </a:lnTo>
                  <a:lnTo>
                    <a:pt x="2200275" y="128588"/>
                  </a:lnTo>
                  <a:lnTo>
                    <a:pt x="2233613" y="159544"/>
                  </a:lnTo>
                  <a:lnTo>
                    <a:pt x="2247900" y="180975"/>
                  </a:lnTo>
                  <a:lnTo>
                    <a:pt x="2255044" y="202406"/>
                  </a:lnTo>
                  <a:lnTo>
                    <a:pt x="2247900" y="230981"/>
                  </a:lnTo>
                  <a:lnTo>
                    <a:pt x="2219325" y="250031"/>
                  </a:lnTo>
                  <a:lnTo>
                    <a:pt x="2176463" y="266700"/>
                  </a:lnTo>
                  <a:lnTo>
                    <a:pt x="1978819" y="292894"/>
                  </a:lnTo>
                  <a:lnTo>
                    <a:pt x="1600200" y="340519"/>
                  </a:lnTo>
                  <a:lnTo>
                    <a:pt x="1376363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D929397-FFD3-2340-AE31-3B870E99C283}"/>
                </a:ext>
              </a:extLst>
            </p:cNvPr>
            <p:cNvSpPr/>
            <p:nvPr/>
          </p:nvSpPr>
          <p:spPr>
            <a:xfrm>
              <a:off x="3194050" y="3519488"/>
              <a:ext cx="615950" cy="1444625"/>
            </a:xfrm>
            <a:custGeom>
              <a:avLst/>
              <a:gdLst>
                <a:gd name="connsiteX0" fmla="*/ 295275 w 616744"/>
                <a:gd name="connsiteY0" fmla="*/ 838200 h 1445418"/>
                <a:gd name="connsiteX1" fmla="*/ 250032 w 616744"/>
                <a:gd name="connsiteY1" fmla="*/ 471487 h 1445418"/>
                <a:gd name="connsiteX2" fmla="*/ 228600 w 616744"/>
                <a:gd name="connsiteY2" fmla="*/ 357187 h 1445418"/>
                <a:gd name="connsiteX3" fmla="*/ 209550 w 616744"/>
                <a:gd name="connsiteY3" fmla="*/ 288131 h 1445418"/>
                <a:gd name="connsiteX4" fmla="*/ 192882 w 616744"/>
                <a:gd name="connsiteY4" fmla="*/ 247650 h 1445418"/>
                <a:gd name="connsiteX5" fmla="*/ 159544 w 616744"/>
                <a:gd name="connsiteY5" fmla="*/ 204787 h 1445418"/>
                <a:gd name="connsiteX6" fmla="*/ 88107 w 616744"/>
                <a:gd name="connsiteY6" fmla="*/ 126206 h 1445418"/>
                <a:gd name="connsiteX7" fmla="*/ 47625 w 616744"/>
                <a:gd name="connsiteY7" fmla="*/ 85725 h 1445418"/>
                <a:gd name="connsiteX8" fmla="*/ 16669 w 616744"/>
                <a:gd name="connsiteY8" fmla="*/ 59531 h 1445418"/>
                <a:gd name="connsiteX9" fmla="*/ 2382 w 616744"/>
                <a:gd name="connsiteY9" fmla="*/ 42862 h 1445418"/>
                <a:gd name="connsiteX10" fmla="*/ 0 w 616744"/>
                <a:gd name="connsiteY10" fmla="*/ 21431 h 1445418"/>
                <a:gd name="connsiteX11" fmla="*/ 7144 w 616744"/>
                <a:gd name="connsiteY11" fmla="*/ 11906 h 1445418"/>
                <a:gd name="connsiteX12" fmla="*/ 26194 w 616744"/>
                <a:gd name="connsiteY12" fmla="*/ 2381 h 1445418"/>
                <a:gd name="connsiteX13" fmla="*/ 76200 w 616744"/>
                <a:gd name="connsiteY13" fmla="*/ 0 h 1445418"/>
                <a:gd name="connsiteX14" fmla="*/ 128588 w 616744"/>
                <a:gd name="connsiteY14" fmla="*/ 7143 h 1445418"/>
                <a:gd name="connsiteX15" fmla="*/ 207169 w 616744"/>
                <a:gd name="connsiteY15" fmla="*/ 26193 h 1445418"/>
                <a:gd name="connsiteX16" fmla="*/ 276225 w 616744"/>
                <a:gd name="connsiteY16" fmla="*/ 45243 h 1445418"/>
                <a:gd name="connsiteX17" fmla="*/ 361950 w 616744"/>
                <a:gd name="connsiteY17" fmla="*/ 80962 h 1445418"/>
                <a:gd name="connsiteX18" fmla="*/ 423863 w 616744"/>
                <a:gd name="connsiteY18" fmla="*/ 109537 h 1445418"/>
                <a:gd name="connsiteX19" fmla="*/ 438150 w 616744"/>
                <a:gd name="connsiteY19" fmla="*/ 257175 h 1445418"/>
                <a:gd name="connsiteX20" fmla="*/ 488157 w 616744"/>
                <a:gd name="connsiteY20" fmla="*/ 497681 h 1445418"/>
                <a:gd name="connsiteX21" fmla="*/ 528638 w 616744"/>
                <a:gd name="connsiteY21" fmla="*/ 723900 h 1445418"/>
                <a:gd name="connsiteX22" fmla="*/ 573882 w 616744"/>
                <a:gd name="connsiteY22" fmla="*/ 1050131 h 1445418"/>
                <a:gd name="connsiteX23" fmla="*/ 611982 w 616744"/>
                <a:gd name="connsiteY23" fmla="*/ 1183481 h 1445418"/>
                <a:gd name="connsiteX24" fmla="*/ 616744 w 616744"/>
                <a:gd name="connsiteY24" fmla="*/ 1340643 h 1445418"/>
                <a:gd name="connsiteX25" fmla="*/ 609600 w 616744"/>
                <a:gd name="connsiteY25" fmla="*/ 1378743 h 1445418"/>
                <a:gd name="connsiteX26" fmla="*/ 590550 w 616744"/>
                <a:gd name="connsiteY26" fmla="*/ 1421606 h 1445418"/>
                <a:gd name="connsiteX27" fmla="*/ 569119 w 616744"/>
                <a:gd name="connsiteY27" fmla="*/ 1440656 h 1445418"/>
                <a:gd name="connsiteX28" fmla="*/ 547688 w 616744"/>
                <a:gd name="connsiteY28" fmla="*/ 1445418 h 1445418"/>
                <a:gd name="connsiteX29" fmla="*/ 516732 w 616744"/>
                <a:gd name="connsiteY29" fmla="*/ 1438275 h 1445418"/>
                <a:gd name="connsiteX30" fmla="*/ 485775 w 616744"/>
                <a:gd name="connsiteY30" fmla="*/ 1416843 h 1445418"/>
                <a:gd name="connsiteX31" fmla="*/ 433388 w 616744"/>
                <a:gd name="connsiteY31" fmla="*/ 1362075 h 1445418"/>
                <a:gd name="connsiteX32" fmla="*/ 381000 w 616744"/>
                <a:gd name="connsiteY32" fmla="*/ 1285875 h 1445418"/>
                <a:gd name="connsiteX33" fmla="*/ 345282 w 616744"/>
                <a:gd name="connsiteY33" fmla="*/ 1223962 h 1445418"/>
                <a:gd name="connsiteX34" fmla="*/ 326232 w 616744"/>
                <a:gd name="connsiteY34" fmla="*/ 1169193 h 1445418"/>
                <a:gd name="connsiteX35" fmla="*/ 321469 w 616744"/>
                <a:gd name="connsiteY35" fmla="*/ 1090612 h 1445418"/>
                <a:gd name="connsiteX36" fmla="*/ 295275 w 616744"/>
                <a:gd name="connsiteY36" fmla="*/ 838200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1445418">
                  <a:moveTo>
                    <a:pt x="295275" y="838200"/>
                  </a:moveTo>
                  <a:lnTo>
                    <a:pt x="250032" y="471487"/>
                  </a:lnTo>
                  <a:lnTo>
                    <a:pt x="228600" y="357187"/>
                  </a:lnTo>
                  <a:lnTo>
                    <a:pt x="209550" y="288131"/>
                  </a:lnTo>
                  <a:lnTo>
                    <a:pt x="192882" y="247650"/>
                  </a:lnTo>
                  <a:lnTo>
                    <a:pt x="159544" y="204787"/>
                  </a:lnTo>
                  <a:lnTo>
                    <a:pt x="88107" y="126206"/>
                  </a:lnTo>
                  <a:lnTo>
                    <a:pt x="47625" y="85725"/>
                  </a:lnTo>
                  <a:lnTo>
                    <a:pt x="16669" y="59531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76200" y="0"/>
                  </a:lnTo>
                  <a:lnTo>
                    <a:pt x="128588" y="7143"/>
                  </a:lnTo>
                  <a:lnTo>
                    <a:pt x="207169" y="26193"/>
                  </a:lnTo>
                  <a:lnTo>
                    <a:pt x="276225" y="45243"/>
                  </a:lnTo>
                  <a:lnTo>
                    <a:pt x="361950" y="80962"/>
                  </a:lnTo>
                  <a:lnTo>
                    <a:pt x="423863" y="109537"/>
                  </a:lnTo>
                  <a:lnTo>
                    <a:pt x="438150" y="257175"/>
                  </a:lnTo>
                  <a:lnTo>
                    <a:pt x="488157" y="497681"/>
                  </a:lnTo>
                  <a:lnTo>
                    <a:pt x="528638" y="723900"/>
                  </a:lnTo>
                  <a:lnTo>
                    <a:pt x="573882" y="1050131"/>
                  </a:lnTo>
                  <a:lnTo>
                    <a:pt x="611982" y="1183481"/>
                  </a:lnTo>
                  <a:lnTo>
                    <a:pt x="616744" y="1340643"/>
                  </a:lnTo>
                  <a:lnTo>
                    <a:pt x="609600" y="1378743"/>
                  </a:lnTo>
                  <a:lnTo>
                    <a:pt x="590550" y="1421606"/>
                  </a:lnTo>
                  <a:lnTo>
                    <a:pt x="569119" y="1440656"/>
                  </a:lnTo>
                  <a:lnTo>
                    <a:pt x="547688" y="1445418"/>
                  </a:lnTo>
                  <a:lnTo>
                    <a:pt x="516732" y="1438275"/>
                  </a:lnTo>
                  <a:lnTo>
                    <a:pt x="485775" y="1416843"/>
                  </a:lnTo>
                  <a:lnTo>
                    <a:pt x="433388" y="1362075"/>
                  </a:lnTo>
                  <a:lnTo>
                    <a:pt x="381000" y="1285875"/>
                  </a:lnTo>
                  <a:lnTo>
                    <a:pt x="345282" y="1223962"/>
                  </a:lnTo>
                  <a:lnTo>
                    <a:pt x="326232" y="1169193"/>
                  </a:lnTo>
                  <a:lnTo>
                    <a:pt x="321469" y="1090612"/>
                  </a:lnTo>
                  <a:lnTo>
                    <a:pt x="295275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10B0071-0B85-4548-9CC5-A85A5F2964B1}"/>
                </a:ext>
              </a:extLst>
            </p:cNvPr>
            <p:cNvSpPr/>
            <p:nvPr/>
          </p:nvSpPr>
          <p:spPr>
            <a:xfrm>
              <a:off x="3524250" y="3382963"/>
              <a:ext cx="1936750" cy="1389062"/>
            </a:xfrm>
            <a:custGeom>
              <a:avLst/>
              <a:gdLst>
                <a:gd name="connsiteX0" fmla="*/ 1035844 w 1935956"/>
                <a:gd name="connsiteY0" fmla="*/ 295275 h 1388269"/>
                <a:gd name="connsiteX1" fmla="*/ 345281 w 1935956"/>
                <a:gd name="connsiteY1" fmla="*/ 381000 h 1388269"/>
                <a:gd name="connsiteX2" fmla="*/ 290513 w 1935956"/>
                <a:gd name="connsiteY2" fmla="*/ 388144 h 1388269"/>
                <a:gd name="connsiteX3" fmla="*/ 254794 w 1935956"/>
                <a:gd name="connsiteY3" fmla="*/ 390525 h 1388269"/>
                <a:gd name="connsiteX4" fmla="*/ 200025 w 1935956"/>
                <a:gd name="connsiteY4" fmla="*/ 390525 h 1388269"/>
                <a:gd name="connsiteX5" fmla="*/ 47625 w 1935956"/>
                <a:gd name="connsiteY5" fmla="*/ 373857 h 1388269"/>
                <a:gd name="connsiteX6" fmla="*/ 0 w 1935956"/>
                <a:gd name="connsiteY6" fmla="*/ 230982 h 1388269"/>
                <a:gd name="connsiteX7" fmla="*/ 392906 w 1935956"/>
                <a:gd name="connsiteY7" fmla="*/ 192882 h 1388269"/>
                <a:gd name="connsiteX8" fmla="*/ 797719 w 1935956"/>
                <a:gd name="connsiteY8" fmla="*/ 150019 h 1388269"/>
                <a:gd name="connsiteX9" fmla="*/ 1173956 w 1935956"/>
                <a:gd name="connsiteY9" fmla="*/ 97632 h 1388269"/>
                <a:gd name="connsiteX10" fmla="*/ 1381125 w 1935956"/>
                <a:gd name="connsiteY10" fmla="*/ 66675 h 1388269"/>
                <a:gd name="connsiteX11" fmla="*/ 1454944 w 1935956"/>
                <a:gd name="connsiteY11" fmla="*/ 50007 h 1388269"/>
                <a:gd name="connsiteX12" fmla="*/ 1540669 w 1935956"/>
                <a:gd name="connsiteY12" fmla="*/ 23813 h 1388269"/>
                <a:gd name="connsiteX13" fmla="*/ 1602581 w 1935956"/>
                <a:gd name="connsiteY13" fmla="*/ 0 h 1388269"/>
                <a:gd name="connsiteX14" fmla="*/ 1626394 w 1935956"/>
                <a:gd name="connsiteY14" fmla="*/ 7144 h 1388269"/>
                <a:gd name="connsiteX15" fmla="*/ 1759744 w 1935956"/>
                <a:gd name="connsiteY15" fmla="*/ 78582 h 1388269"/>
                <a:gd name="connsiteX16" fmla="*/ 1833563 w 1935956"/>
                <a:gd name="connsiteY16" fmla="*/ 121444 h 1388269"/>
                <a:gd name="connsiteX17" fmla="*/ 1893094 w 1935956"/>
                <a:gd name="connsiteY17" fmla="*/ 161925 h 1388269"/>
                <a:gd name="connsiteX18" fmla="*/ 1921669 w 1935956"/>
                <a:gd name="connsiteY18" fmla="*/ 188119 h 1388269"/>
                <a:gd name="connsiteX19" fmla="*/ 1935956 w 1935956"/>
                <a:gd name="connsiteY19" fmla="*/ 211932 h 1388269"/>
                <a:gd name="connsiteX20" fmla="*/ 1935956 w 1935956"/>
                <a:gd name="connsiteY20" fmla="*/ 238125 h 1388269"/>
                <a:gd name="connsiteX21" fmla="*/ 1912144 w 1935956"/>
                <a:gd name="connsiteY21" fmla="*/ 295275 h 1388269"/>
                <a:gd name="connsiteX22" fmla="*/ 1862138 w 1935956"/>
                <a:gd name="connsiteY22" fmla="*/ 392907 h 1388269"/>
                <a:gd name="connsiteX23" fmla="*/ 1835944 w 1935956"/>
                <a:gd name="connsiteY23" fmla="*/ 450057 h 1388269"/>
                <a:gd name="connsiteX24" fmla="*/ 1771650 w 1935956"/>
                <a:gd name="connsiteY24" fmla="*/ 690563 h 1388269"/>
                <a:gd name="connsiteX25" fmla="*/ 1719263 w 1935956"/>
                <a:gd name="connsiteY25" fmla="*/ 916782 h 1388269"/>
                <a:gd name="connsiteX26" fmla="*/ 1676400 w 1935956"/>
                <a:gd name="connsiteY26" fmla="*/ 1100138 h 1388269"/>
                <a:gd name="connsiteX27" fmla="*/ 1643063 w 1935956"/>
                <a:gd name="connsiteY27" fmla="*/ 1216819 h 1388269"/>
                <a:gd name="connsiteX28" fmla="*/ 1619250 w 1935956"/>
                <a:gd name="connsiteY28" fmla="*/ 1271588 h 1388269"/>
                <a:gd name="connsiteX29" fmla="*/ 1585913 w 1935956"/>
                <a:gd name="connsiteY29" fmla="*/ 1335882 h 1388269"/>
                <a:gd name="connsiteX30" fmla="*/ 1559719 w 1935956"/>
                <a:gd name="connsiteY30" fmla="*/ 1373982 h 1388269"/>
                <a:gd name="connsiteX31" fmla="*/ 1535906 w 1935956"/>
                <a:gd name="connsiteY31" fmla="*/ 1388269 h 1388269"/>
                <a:gd name="connsiteX32" fmla="*/ 1512094 w 1935956"/>
                <a:gd name="connsiteY32" fmla="*/ 1388269 h 1388269"/>
                <a:gd name="connsiteX33" fmla="*/ 1476375 w 1935956"/>
                <a:gd name="connsiteY33" fmla="*/ 1381125 h 1388269"/>
                <a:gd name="connsiteX34" fmla="*/ 1454944 w 1935956"/>
                <a:gd name="connsiteY34" fmla="*/ 1369219 h 1388269"/>
                <a:gd name="connsiteX35" fmla="*/ 1443038 w 1935956"/>
                <a:gd name="connsiteY35" fmla="*/ 1345407 h 1388269"/>
                <a:gd name="connsiteX36" fmla="*/ 1433513 w 1935956"/>
                <a:gd name="connsiteY36" fmla="*/ 1323975 h 1388269"/>
                <a:gd name="connsiteX37" fmla="*/ 1414463 w 1935956"/>
                <a:gd name="connsiteY37" fmla="*/ 1235869 h 1388269"/>
                <a:gd name="connsiteX38" fmla="*/ 1469231 w 1935956"/>
                <a:gd name="connsiteY38" fmla="*/ 938213 h 1388269"/>
                <a:gd name="connsiteX39" fmla="*/ 1504950 w 1935956"/>
                <a:gd name="connsiteY39" fmla="*/ 757238 h 1388269"/>
                <a:gd name="connsiteX40" fmla="*/ 1519238 w 1935956"/>
                <a:gd name="connsiteY40" fmla="*/ 609600 h 1388269"/>
                <a:gd name="connsiteX41" fmla="*/ 1531144 w 1935956"/>
                <a:gd name="connsiteY41" fmla="*/ 447675 h 1388269"/>
                <a:gd name="connsiteX42" fmla="*/ 1535906 w 1935956"/>
                <a:gd name="connsiteY42" fmla="*/ 328613 h 1388269"/>
                <a:gd name="connsiteX43" fmla="*/ 1531144 w 1935956"/>
                <a:gd name="connsiteY43" fmla="*/ 288132 h 1388269"/>
                <a:gd name="connsiteX44" fmla="*/ 1521619 w 1935956"/>
                <a:gd name="connsiteY44" fmla="*/ 269082 h 1388269"/>
                <a:gd name="connsiteX45" fmla="*/ 1495425 w 1935956"/>
                <a:gd name="connsiteY45" fmla="*/ 254794 h 1388269"/>
                <a:gd name="connsiteX46" fmla="*/ 1440656 w 1935956"/>
                <a:gd name="connsiteY46" fmla="*/ 247650 h 1388269"/>
                <a:gd name="connsiteX47" fmla="*/ 1035844 w 1935956"/>
                <a:gd name="connsiteY47" fmla="*/ 2952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5956" h="1388269">
                  <a:moveTo>
                    <a:pt x="1035844" y="295275"/>
                  </a:moveTo>
                  <a:lnTo>
                    <a:pt x="345281" y="381000"/>
                  </a:lnTo>
                  <a:lnTo>
                    <a:pt x="290513" y="388144"/>
                  </a:lnTo>
                  <a:lnTo>
                    <a:pt x="254794" y="390525"/>
                  </a:lnTo>
                  <a:lnTo>
                    <a:pt x="200025" y="390525"/>
                  </a:lnTo>
                  <a:lnTo>
                    <a:pt x="47625" y="373857"/>
                  </a:lnTo>
                  <a:lnTo>
                    <a:pt x="0" y="230982"/>
                  </a:lnTo>
                  <a:lnTo>
                    <a:pt x="392906" y="192882"/>
                  </a:lnTo>
                  <a:lnTo>
                    <a:pt x="797719" y="150019"/>
                  </a:lnTo>
                  <a:lnTo>
                    <a:pt x="1173956" y="97632"/>
                  </a:lnTo>
                  <a:lnTo>
                    <a:pt x="1381125" y="66675"/>
                  </a:lnTo>
                  <a:lnTo>
                    <a:pt x="1454944" y="50007"/>
                  </a:lnTo>
                  <a:lnTo>
                    <a:pt x="1540669" y="23813"/>
                  </a:lnTo>
                  <a:lnTo>
                    <a:pt x="1602581" y="0"/>
                  </a:lnTo>
                  <a:lnTo>
                    <a:pt x="1626394" y="7144"/>
                  </a:lnTo>
                  <a:lnTo>
                    <a:pt x="1759744" y="78582"/>
                  </a:lnTo>
                  <a:lnTo>
                    <a:pt x="1833563" y="121444"/>
                  </a:lnTo>
                  <a:lnTo>
                    <a:pt x="1893094" y="161925"/>
                  </a:lnTo>
                  <a:lnTo>
                    <a:pt x="1921669" y="188119"/>
                  </a:lnTo>
                  <a:lnTo>
                    <a:pt x="1935956" y="211932"/>
                  </a:lnTo>
                  <a:lnTo>
                    <a:pt x="1935956" y="238125"/>
                  </a:lnTo>
                  <a:lnTo>
                    <a:pt x="1912144" y="295275"/>
                  </a:lnTo>
                  <a:lnTo>
                    <a:pt x="1862138" y="392907"/>
                  </a:lnTo>
                  <a:lnTo>
                    <a:pt x="1835944" y="450057"/>
                  </a:lnTo>
                  <a:lnTo>
                    <a:pt x="1771650" y="690563"/>
                  </a:lnTo>
                  <a:lnTo>
                    <a:pt x="1719263" y="916782"/>
                  </a:lnTo>
                  <a:lnTo>
                    <a:pt x="1676400" y="1100138"/>
                  </a:lnTo>
                  <a:lnTo>
                    <a:pt x="1643063" y="1216819"/>
                  </a:lnTo>
                  <a:lnTo>
                    <a:pt x="1619250" y="1271588"/>
                  </a:lnTo>
                  <a:lnTo>
                    <a:pt x="1585913" y="1335882"/>
                  </a:lnTo>
                  <a:lnTo>
                    <a:pt x="1559719" y="1373982"/>
                  </a:lnTo>
                  <a:lnTo>
                    <a:pt x="1535906" y="1388269"/>
                  </a:lnTo>
                  <a:lnTo>
                    <a:pt x="1512094" y="1388269"/>
                  </a:lnTo>
                  <a:lnTo>
                    <a:pt x="1476375" y="1381125"/>
                  </a:lnTo>
                  <a:lnTo>
                    <a:pt x="1454944" y="1369219"/>
                  </a:lnTo>
                  <a:lnTo>
                    <a:pt x="1443038" y="1345407"/>
                  </a:lnTo>
                  <a:lnTo>
                    <a:pt x="1433513" y="1323975"/>
                  </a:lnTo>
                  <a:lnTo>
                    <a:pt x="1414463" y="1235869"/>
                  </a:lnTo>
                  <a:lnTo>
                    <a:pt x="1469231" y="938213"/>
                  </a:lnTo>
                  <a:lnTo>
                    <a:pt x="1504950" y="757238"/>
                  </a:lnTo>
                  <a:lnTo>
                    <a:pt x="1519238" y="609600"/>
                  </a:lnTo>
                  <a:lnTo>
                    <a:pt x="1531144" y="447675"/>
                  </a:lnTo>
                  <a:lnTo>
                    <a:pt x="1535906" y="328613"/>
                  </a:lnTo>
                  <a:lnTo>
                    <a:pt x="1531144" y="288132"/>
                  </a:lnTo>
                  <a:lnTo>
                    <a:pt x="1521619" y="269082"/>
                  </a:lnTo>
                  <a:lnTo>
                    <a:pt x="1495425" y="254794"/>
                  </a:lnTo>
                  <a:lnTo>
                    <a:pt x="1440656" y="247650"/>
                  </a:lnTo>
                  <a:lnTo>
                    <a:pt x="10358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56A8EDA-7884-584B-A8AD-B9111E994EF7}"/>
                </a:ext>
              </a:extLst>
            </p:cNvPr>
            <p:cNvSpPr/>
            <p:nvPr/>
          </p:nvSpPr>
          <p:spPr>
            <a:xfrm>
              <a:off x="3698875" y="4427538"/>
              <a:ext cx="1335088" cy="298450"/>
            </a:xfrm>
            <a:custGeom>
              <a:avLst/>
              <a:gdLst>
                <a:gd name="connsiteX0" fmla="*/ 585788 w 1335882"/>
                <a:gd name="connsiteY0" fmla="*/ 257175 h 300037"/>
                <a:gd name="connsiteX1" fmla="*/ 304800 w 1335882"/>
                <a:gd name="connsiteY1" fmla="*/ 300037 h 300037"/>
                <a:gd name="connsiteX2" fmla="*/ 71438 w 1335882"/>
                <a:gd name="connsiteY2" fmla="*/ 297656 h 300037"/>
                <a:gd name="connsiteX3" fmla="*/ 0 w 1335882"/>
                <a:gd name="connsiteY3" fmla="*/ 140494 h 300037"/>
                <a:gd name="connsiteX4" fmla="*/ 150019 w 1335882"/>
                <a:gd name="connsiteY4" fmla="*/ 130969 h 300037"/>
                <a:gd name="connsiteX5" fmla="*/ 526257 w 1335882"/>
                <a:gd name="connsiteY5" fmla="*/ 90487 h 300037"/>
                <a:gd name="connsiteX6" fmla="*/ 921544 w 1335882"/>
                <a:gd name="connsiteY6" fmla="*/ 45244 h 300037"/>
                <a:gd name="connsiteX7" fmla="*/ 1333500 w 1335882"/>
                <a:gd name="connsiteY7" fmla="*/ 0 h 300037"/>
                <a:gd name="connsiteX8" fmla="*/ 1335882 w 1335882"/>
                <a:gd name="connsiteY8" fmla="*/ 247650 h 300037"/>
                <a:gd name="connsiteX9" fmla="*/ 1243013 w 1335882"/>
                <a:gd name="connsiteY9" fmla="*/ 219075 h 300037"/>
                <a:gd name="connsiteX10" fmla="*/ 1200150 w 1335882"/>
                <a:gd name="connsiteY10" fmla="*/ 195262 h 300037"/>
                <a:gd name="connsiteX11" fmla="*/ 1169194 w 1335882"/>
                <a:gd name="connsiteY11" fmla="*/ 183356 h 300037"/>
                <a:gd name="connsiteX12" fmla="*/ 1135857 w 1335882"/>
                <a:gd name="connsiteY12" fmla="*/ 180975 h 300037"/>
                <a:gd name="connsiteX13" fmla="*/ 1047750 w 1335882"/>
                <a:gd name="connsiteY13" fmla="*/ 192881 h 300037"/>
                <a:gd name="connsiteX14" fmla="*/ 585788 w 1335882"/>
                <a:gd name="connsiteY14" fmla="*/ 2571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5882" h="300037">
                  <a:moveTo>
                    <a:pt x="585788" y="257175"/>
                  </a:moveTo>
                  <a:lnTo>
                    <a:pt x="304800" y="300037"/>
                  </a:lnTo>
                  <a:lnTo>
                    <a:pt x="71438" y="297656"/>
                  </a:lnTo>
                  <a:lnTo>
                    <a:pt x="0" y="140494"/>
                  </a:lnTo>
                  <a:lnTo>
                    <a:pt x="150019" y="130969"/>
                  </a:lnTo>
                  <a:lnTo>
                    <a:pt x="526257" y="90487"/>
                  </a:lnTo>
                  <a:lnTo>
                    <a:pt x="921544" y="45244"/>
                  </a:lnTo>
                  <a:lnTo>
                    <a:pt x="1333500" y="0"/>
                  </a:lnTo>
                  <a:lnTo>
                    <a:pt x="1335882" y="247650"/>
                  </a:lnTo>
                  <a:lnTo>
                    <a:pt x="1243013" y="219075"/>
                  </a:lnTo>
                  <a:lnTo>
                    <a:pt x="1200150" y="195262"/>
                  </a:lnTo>
                  <a:lnTo>
                    <a:pt x="1169194" y="183356"/>
                  </a:lnTo>
                  <a:lnTo>
                    <a:pt x="1135857" y="180975"/>
                  </a:lnTo>
                  <a:lnTo>
                    <a:pt x="1047750" y="192881"/>
                  </a:lnTo>
                  <a:lnTo>
                    <a:pt x="58578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872099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B2EF970-F117-FD47-A731-D3DAAC92A05E}"/>
              </a:ext>
            </a:extLst>
          </p:cNvPr>
          <p:cNvSpPr/>
          <p:nvPr/>
        </p:nvSpPr>
        <p:spPr>
          <a:xfrm>
            <a:off x="3897313" y="1398588"/>
            <a:ext cx="866775" cy="1060450"/>
          </a:xfrm>
          <a:custGeom>
            <a:avLst/>
            <a:gdLst>
              <a:gd name="connsiteX0" fmla="*/ 459582 w 866775"/>
              <a:gd name="connsiteY0" fmla="*/ 700087 h 1062037"/>
              <a:gd name="connsiteX1" fmla="*/ 178594 w 866775"/>
              <a:gd name="connsiteY1" fmla="*/ 1040606 h 1062037"/>
              <a:gd name="connsiteX2" fmla="*/ 0 w 866775"/>
              <a:gd name="connsiteY2" fmla="*/ 1062037 h 1062037"/>
              <a:gd name="connsiteX3" fmla="*/ 111919 w 866775"/>
              <a:gd name="connsiteY3" fmla="*/ 892969 h 1062037"/>
              <a:gd name="connsiteX4" fmla="*/ 295275 w 866775"/>
              <a:gd name="connsiteY4" fmla="*/ 623887 h 1062037"/>
              <a:gd name="connsiteX5" fmla="*/ 378619 w 866775"/>
              <a:gd name="connsiteY5" fmla="*/ 488156 h 1062037"/>
              <a:gd name="connsiteX6" fmla="*/ 428625 w 866775"/>
              <a:gd name="connsiteY6" fmla="*/ 404812 h 1062037"/>
              <a:gd name="connsiteX7" fmla="*/ 492919 w 866775"/>
              <a:gd name="connsiteY7" fmla="*/ 283369 h 1062037"/>
              <a:gd name="connsiteX8" fmla="*/ 504825 w 866775"/>
              <a:gd name="connsiteY8" fmla="*/ 254794 h 1062037"/>
              <a:gd name="connsiteX9" fmla="*/ 509588 w 866775"/>
              <a:gd name="connsiteY9" fmla="*/ 233362 h 1062037"/>
              <a:gd name="connsiteX10" fmla="*/ 504825 w 866775"/>
              <a:gd name="connsiteY10" fmla="*/ 209550 h 1062037"/>
              <a:gd name="connsiteX11" fmla="*/ 492919 w 866775"/>
              <a:gd name="connsiteY11" fmla="*/ 188119 h 1062037"/>
              <a:gd name="connsiteX12" fmla="*/ 476250 w 866775"/>
              <a:gd name="connsiteY12" fmla="*/ 169069 h 1062037"/>
              <a:gd name="connsiteX13" fmla="*/ 447675 w 866775"/>
              <a:gd name="connsiteY13" fmla="*/ 142875 h 1062037"/>
              <a:gd name="connsiteX14" fmla="*/ 416719 w 866775"/>
              <a:gd name="connsiteY14" fmla="*/ 119062 h 1062037"/>
              <a:gd name="connsiteX15" fmla="*/ 381000 w 866775"/>
              <a:gd name="connsiteY15" fmla="*/ 95250 h 1062037"/>
              <a:gd name="connsiteX16" fmla="*/ 359569 w 866775"/>
              <a:gd name="connsiteY16" fmla="*/ 80962 h 1062037"/>
              <a:gd name="connsiteX17" fmla="*/ 342900 w 866775"/>
              <a:gd name="connsiteY17" fmla="*/ 73819 h 1062037"/>
              <a:gd name="connsiteX18" fmla="*/ 330994 w 866775"/>
              <a:gd name="connsiteY18" fmla="*/ 64294 h 1062037"/>
              <a:gd name="connsiteX19" fmla="*/ 326232 w 866775"/>
              <a:gd name="connsiteY19" fmla="*/ 52387 h 1062037"/>
              <a:gd name="connsiteX20" fmla="*/ 328613 w 866775"/>
              <a:gd name="connsiteY20" fmla="*/ 35719 h 1062037"/>
              <a:gd name="connsiteX21" fmla="*/ 342900 w 866775"/>
              <a:gd name="connsiteY21" fmla="*/ 19050 h 1062037"/>
              <a:gd name="connsiteX22" fmla="*/ 369094 w 866775"/>
              <a:gd name="connsiteY22" fmla="*/ 2381 h 1062037"/>
              <a:gd name="connsiteX23" fmla="*/ 385763 w 866775"/>
              <a:gd name="connsiteY23" fmla="*/ 0 h 1062037"/>
              <a:gd name="connsiteX24" fmla="*/ 457200 w 866775"/>
              <a:gd name="connsiteY24" fmla="*/ 21431 h 1062037"/>
              <a:gd name="connsiteX25" fmla="*/ 595313 w 866775"/>
              <a:gd name="connsiteY25" fmla="*/ 66675 h 1062037"/>
              <a:gd name="connsiteX26" fmla="*/ 678657 w 866775"/>
              <a:gd name="connsiteY26" fmla="*/ 102394 h 1062037"/>
              <a:gd name="connsiteX27" fmla="*/ 742950 w 866775"/>
              <a:gd name="connsiteY27" fmla="*/ 130969 h 1062037"/>
              <a:gd name="connsiteX28" fmla="*/ 795338 w 866775"/>
              <a:gd name="connsiteY28" fmla="*/ 159544 h 1062037"/>
              <a:gd name="connsiteX29" fmla="*/ 833438 w 866775"/>
              <a:gd name="connsiteY29" fmla="*/ 185737 h 1062037"/>
              <a:gd name="connsiteX30" fmla="*/ 857250 w 866775"/>
              <a:gd name="connsiteY30" fmla="*/ 211931 h 1062037"/>
              <a:gd name="connsiteX31" fmla="*/ 864394 w 866775"/>
              <a:gd name="connsiteY31" fmla="*/ 230981 h 1062037"/>
              <a:gd name="connsiteX32" fmla="*/ 866775 w 866775"/>
              <a:gd name="connsiteY32" fmla="*/ 257175 h 1062037"/>
              <a:gd name="connsiteX33" fmla="*/ 862013 w 866775"/>
              <a:gd name="connsiteY33" fmla="*/ 278606 h 1062037"/>
              <a:gd name="connsiteX34" fmla="*/ 847725 w 866775"/>
              <a:gd name="connsiteY34" fmla="*/ 300037 h 1062037"/>
              <a:gd name="connsiteX35" fmla="*/ 821532 w 866775"/>
              <a:gd name="connsiteY35" fmla="*/ 323850 h 1062037"/>
              <a:gd name="connsiteX36" fmla="*/ 792957 w 866775"/>
              <a:gd name="connsiteY36" fmla="*/ 338137 h 1062037"/>
              <a:gd name="connsiteX37" fmla="*/ 754857 w 866775"/>
              <a:gd name="connsiteY37" fmla="*/ 354806 h 1062037"/>
              <a:gd name="connsiteX38" fmla="*/ 738188 w 866775"/>
              <a:gd name="connsiteY38" fmla="*/ 369094 h 1062037"/>
              <a:gd name="connsiteX39" fmla="*/ 614363 w 866775"/>
              <a:gd name="connsiteY39" fmla="*/ 519112 h 1062037"/>
              <a:gd name="connsiteX40" fmla="*/ 459582 w 866775"/>
              <a:gd name="connsiteY40" fmla="*/ 700087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66775" h="1062037">
                <a:moveTo>
                  <a:pt x="459582" y="700087"/>
                </a:moveTo>
                <a:lnTo>
                  <a:pt x="178594" y="1040606"/>
                </a:lnTo>
                <a:lnTo>
                  <a:pt x="0" y="1062037"/>
                </a:lnTo>
                <a:lnTo>
                  <a:pt x="111919" y="892969"/>
                </a:lnTo>
                <a:lnTo>
                  <a:pt x="295275" y="623887"/>
                </a:lnTo>
                <a:lnTo>
                  <a:pt x="378619" y="488156"/>
                </a:lnTo>
                <a:lnTo>
                  <a:pt x="428625" y="404812"/>
                </a:lnTo>
                <a:lnTo>
                  <a:pt x="492919" y="283369"/>
                </a:lnTo>
                <a:lnTo>
                  <a:pt x="504825" y="254794"/>
                </a:lnTo>
                <a:lnTo>
                  <a:pt x="509588" y="233362"/>
                </a:lnTo>
                <a:lnTo>
                  <a:pt x="504825" y="209550"/>
                </a:lnTo>
                <a:lnTo>
                  <a:pt x="492919" y="188119"/>
                </a:lnTo>
                <a:lnTo>
                  <a:pt x="476250" y="169069"/>
                </a:lnTo>
                <a:lnTo>
                  <a:pt x="447675" y="142875"/>
                </a:lnTo>
                <a:lnTo>
                  <a:pt x="416719" y="119062"/>
                </a:lnTo>
                <a:lnTo>
                  <a:pt x="381000" y="95250"/>
                </a:lnTo>
                <a:lnTo>
                  <a:pt x="359569" y="80962"/>
                </a:lnTo>
                <a:lnTo>
                  <a:pt x="342900" y="73819"/>
                </a:lnTo>
                <a:lnTo>
                  <a:pt x="330994" y="64294"/>
                </a:lnTo>
                <a:lnTo>
                  <a:pt x="326232" y="52387"/>
                </a:lnTo>
                <a:lnTo>
                  <a:pt x="328613" y="35719"/>
                </a:lnTo>
                <a:lnTo>
                  <a:pt x="342900" y="19050"/>
                </a:lnTo>
                <a:lnTo>
                  <a:pt x="369094" y="2381"/>
                </a:lnTo>
                <a:lnTo>
                  <a:pt x="385763" y="0"/>
                </a:lnTo>
                <a:lnTo>
                  <a:pt x="457200" y="21431"/>
                </a:lnTo>
                <a:lnTo>
                  <a:pt x="595313" y="66675"/>
                </a:lnTo>
                <a:lnTo>
                  <a:pt x="678657" y="102394"/>
                </a:lnTo>
                <a:lnTo>
                  <a:pt x="742950" y="130969"/>
                </a:lnTo>
                <a:lnTo>
                  <a:pt x="795338" y="159544"/>
                </a:lnTo>
                <a:lnTo>
                  <a:pt x="833438" y="185737"/>
                </a:lnTo>
                <a:lnTo>
                  <a:pt x="857250" y="211931"/>
                </a:lnTo>
                <a:lnTo>
                  <a:pt x="864394" y="230981"/>
                </a:lnTo>
                <a:lnTo>
                  <a:pt x="866775" y="257175"/>
                </a:lnTo>
                <a:lnTo>
                  <a:pt x="862013" y="278606"/>
                </a:lnTo>
                <a:lnTo>
                  <a:pt x="847725" y="300037"/>
                </a:lnTo>
                <a:lnTo>
                  <a:pt x="821532" y="323850"/>
                </a:lnTo>
                <a:lnTo>
                  <a:pt x="792957" y="338137"/>
                </a:lnTo>
                <a:lnTo>
                  <a:pt x="754857" y="354806"/>
                </a:lnTo>
                <a:lnTo>
                  <a:pt x="738188" y="369094"/>
                </a:lnTo>
                <a:lnTo>
                  <a:pt x="614363" y="519112"/>
                </a:lnTo>
                <a:lnTo>
                  <a:pt x="459582" y="700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87E4004-5FD7-E243-AD0C-3AF4FB217DB7}"/>
              </a:ext>
            </a:extLst>
          </p:cNvPr>
          <p:cNvSpPr/>
          <p:nvPr/>
        </p:nvSpPr>
        <p:spPr>
          <a:xfrm>
            <a:off x="2743200" y="2914650"/>
            <a:ext cx="3902075" cy="555625"/>
          </a:xfrm>
          <a:custGeom>
            <a:avLst/>
            <a:gdLst>
              <a:gd name="connsiteX0" fmla="*/ 2597150 w 3902075"/>
              <a:gd name="connsiteY0" fmla="*/ 273050 h 555625"/>
              <a:gd name="connsiteX1" fmla="*/ 2279650 w 3902075"/>
              <a:gd name="connsiteY1" fmla="*/ 292100 h 555625"/>
              <a:gd name="connsiteX2" fmla="*/ 2139950 w 3902075"/>
              <a:gd name="connsiteY2" fmla="*/ 314325 h 555625"/>
              <a:gd name="connsiteX3" fmla="*/ 1736725 w 3902075"/>
              <a:gd name="connsiteY3" fmla="*/ 361950 h 555625"/>
              <a:gd name="connsiteX4" fmla="*/ 1454150 w 3902075"/>
              <a:gd name="connsiteY4" fmla="*/ 384175 h 555625"/>
              <a:gd name="connsiteX5" fmla="*/ 1279525 w 3902075"/>
              <a:gd name="connsiteY5" fmla="*/ 406400 h 555625"/>
              <a:gd name="connsiteX6" fmla="*/ 962025 w 3902075"/>
              <a:gd name="connsiteY6" fmla="*/ 466725 h 555625"/>
              <a:gd name="connsiteX7" fmla="*/ 806450 w 3902075"/>
              <a:gd name="connsiteY7" fmla="*/ 495300 h 555625"/>
              <a:gd name="connsiteX8" fmla="*/ 673100 w 3902075"/>
              <a:gd name="connsiteY8" fmla="*/ 517525 h 555625"/>
              <a:gd name="connsiteX9" fmla="*/ 581025 w 3902075"/>
              <a:gd name="connsiteY9" fmla="*/ 539750 h 555625"/>
              <a:gd name="connsiteX10" fmla="*/ 533400 w 3902075"/>
              <a:gd name="connsiteY10" fmla="*/ 555625 h 555625"/>
              <a:gd name="connsiteX11" fmla="*/ 485775 w 3902075"/>
              <a:gd name="connsiteY11" fmla="*/ 546100 h 555625"/>
              <a:gd name="connsiteX12" fmla="*/ 415925 w 3902075"/>
              <a:gd name="connsiteY12" fmla="*/ 527050 h 555625"/>
              <a:gd name="connsiteX13" fmla="*/ 317500 w 3902075"/>
              <a:gd name="connsiteY13" fmla="*/ 492125 h 555625"/>
              <a:gd name="connsiteX14" fmla="*/ 219075 w 3902075"/>
              <a:gd name="connsiteY14" fmla="*/ 450850 h 555625"/>
              <a:gd name="connsiteX15" fmla="*/ 152400 w 3902075"/>
              <a:gd name="connsiteY15" fmla="*/ 412750 h 555625"/>
              <a:gd name="connsiteX16" fmla="*/ 85725 w 3902075"/>
              <a:gd name="connsiteY16" fmla="*/ 368300 h 555625"/>
              <a:gd name="connsiteX17" fmla="*/ 38100 w 3902075"/>
              <a:gd name="connsiteY17" fmla="*/ 323850 h 555625"/>
              <a:gd name="connsiteX18" fmla="*/ 15875 w 3902075"/>
              <a:gd name="connsiteY18" fmla="*/ 295275 h 555625"/>
              <a:gd name="connsiteX19" fmla="*/ 0 w 3902075"/>
              <a:gd name="connsiteY19" fmla="*/ 260350 h 555625"/>
              <a:gd name="connsiteX20" fmla="*/ 3175 w 3902075"/>
              <a:gd name="connsiteY20" fmla="*/ 228600 h 555625"/>
              <a:gd name="connsiteX21" fmla="*/ 19050 w 3902075"/>
              <a:gd name="connsiteY21" fmla="*/ 219075 h 555625"/>
              <a:gd name="connsiteX22" fmla="*/ 44450 w 3902075"/>
              <a:gd name="connsiteY22" fmla="*/ 222250 h 555625"/>
              <a:gd name="connsiteX23" fmla="*/ 73025 w 3902075"/>
              <a:gd name="connsiteY23" fmla="*/ 238125 h 555625"/>
              <a:gd name="connsiteX24" fmla="*/ 107950 w 3902075"/>
              <a:gd name="connsiteY24" fmla="*/ 254000 h 555625"/>
              <a:gd name="connsiteX25" fmla="*/ 177800 w 3902075"/>
              <a:gd name="connsiteY25" fmla="*/ 273050 h 555625"/>
              <a:gd name="connsiteX26" fmla="*/ 244475 w 3902075"/>
              <a:gd name="connsiteY26" fmla="*/ 292100 h 555625"/>
              <a:gd name="connsiteX27" fmla="*/ 323850 w 3902075"/>
              <a:gd name="connsiteY27" fmla="*/ 304800 h 555625"/>
              <a:gd name="connsiteX28" fmla="*/ 428625 w 3902075"/>
              <a:gd name="connsiteY28" fmla="*/ 314325 h 555625"/>
              <a:gd name="connsiteX29" fmla="*/ 517525 w 3902075"/>
              <a:gd name="connsiteY29" fmla="*/ 311150 h 555625"/>
              <a:gd name="connsiteX30" fmla="*/ 815975 w 3902075"/>
              <a:gd name="connsiteY30" fmla="*/ 279400 h 555625"/>
              <a:gd name="connsiteX31" fmla="*/ 1352550 w 3902075"/>
              <a:gd name="connsiteY31" fmla="*/ 225425 h 555625"/>
              <a:gd name="connsiteX32" fmla="*/ 1587500 w 3902075"/>
              <a:gd name="connsiteY32" fmla="*/ 196850 h 555625"/>
              <a:gd name="connsiteX33" fmla="*/ 1889125 w 3902075"/>
              <a:gd name="connsiteY33" fmla="*/ 155575 h 555625"/>
              <a:gd name="connsiteX34" fmla="*/ 2419350 w 3902075"/>
              <a:gd name="connsiteY34" fmla="*/ 111125 h 555625"/>
              <a:gd name="connsiteX35" fmla="*/ 2981325 w 3902075"/>
              <a:gd name="connsiteY35" fmla="*/ 66675 h 555625"/>
              <a:gd name="connsiteX36" fmla="*/ 3384550 w 3902075"/>
              <a:gd name="connsiteY36" fmla="*/ 44450 h 555625"/>
              <a:gd name="connsiteX37" fmla="*/ 3460750 w 3902075"/>
              <a:gd name="connsiteY37" fmla="*/ 22225 h 555625"/>
              <a:gd name="connsiteX38" fmla="*/ 3543300 w 3902075"/>
              <a:gd name="connsiteY38" fmla="*/ 0 h 555625"/>
              <a:gd name="connsiteX39" fmla="*/ 3578225 w 3902075"/>
              <a:gd name="connsiteY39" fmla="*/ 6350 h 555625"/>
              <a:gd name="connsiteX40" fmla="*/ 3660775 w 3902075"/>
              <a:gd name="connsiteY40" fmla="*/ 31750 h 555625"/>
              <a:gd name="connsiteX41" fmla="*/ 3765550 w 3902075"/>
              <a:gd name="connsiteY41" fmla="*/ 73025 h 555625"/>
              <a:gd name="connsiteX42" fmla="*/ 3825875 w 3902075"/>
              <a:gd name="connsiteY42" fmla="*/ 101600 h 555625"/>
              <a:gd name="connsiteX43" fmla="*/ 3867150 w 3902075"/>
              <a:gd name="connsiteY43" fmla="*/ 123825 h 555625"/>
              <a:gd name="connsiteX44" fmla="*/ 3879850 w 3902075"/>
              <a:gd name="connsiteY44" fmla="*/ 136525 h 555625"/>
              <a:gd name="connsiteX45" fmla="*/ 3895725 w 3902075"/>
              <a:gd name="connsiteY45" fmla="*/ 158750 h 555625"/>
              <a:gd name="connsiteX46" fmla="*/ 3902075 w 3902075"/>
              <a:gd name="connsiteY46" fmla="*/ 196850 h 555625"/>
              <a:gd name="connsiteX47" fmla="*/ 3892550 w 3902075"/>
              <a:gd name="connsiteY47" fmla="*/ 225425 h 555625"/>
              <a:gd name="connsiteX48" fmla="*/ 3870325 w 3902075"/>
              <a:gd name="connsiteY48" fmla="*/ 247650 h 555625"/>
              <a:gd name="connsiteX49" fmla="*/ 3838575 w 3902075"/>
              <a:gd name="connsiteY49" fmla="*/ 260350 h 555625"/>
              <a:gd name="connsiteX50" fmla="*/ 3784600 w 3902075"/>
              <a:gd name="connsiteY50" fmla="*/ 269875 h 555625"/>
              <a:gd name="connsiteX51" fmla="*/ 3657600 w 3902075"/>
              <a:gd name="connsiteY51" fmla="*/ 273050 h 555625"/>
              <a:gd name="connsiteX52" fmla="*/ 3540125 w 3902075"/>
              <a:gd name="connsiteY52" fmla="*/ 257175 h 555625"/>
              <a:gd name="connsiteX53" fmla="*/ 3302000 w 3902075"/>
              <a:gd name="connsiteY53" fmla="*/ 244475 h 555625"/>
              <a:gd name="connsiteX54" fmla="*/ 3079750 w 3902075"/>
              <a:gd name="connsiteY54" fmla="*/ 244475 h 555625"/>
              <a:gd name="connsiteX55" fmla="*/ 2806700 w 3902075"/>
              <a:gd name="connsiteY55" fmla="*/ 260350 h 555625"/>
              <a:gd name="connsiteX56" fmla="*/ 2597150 w 3902075"/>
              <a:gd name="connsiteY56" fmla="*/ 273050 h 55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902075" h="555625">
                <a:moveTo>
                  <a:pt x="2597150" y="273050"/>
                </a:moveTo>
                <a:lnTo>
                  <a:pt x="2279650" y="292100"/>
                </a:lnTo>
                <a:lnTo>
                  <a:pt x="2139950" y="314325"/>
                </a:lnTo>
                <a:lnTo>
                  <a:pt x="1736725" y="361950"/>
                </a:lnTo>
                <a:lnTo>
                  <a:pt x="1454150" y="384175"/>
                </a:lnTo>
                <a:lnTo>
                  <a:pt x="1279525" y="406400"/>
                </a:lnTo>
                <a:lnTo>
                  <a:pt x="962025" y="466725"/>
                </a:lnTo>
                <a:lnTo>
                  <a:pt x="806450" y="495300"/>
                </a:lnTo>
                <a:lnTo>
                  <a:pt x="673100" y="517525"/>
                </a:lnTo>
                <a:lnTo>
                  <a:pt x="581025" y="539750"/>
                </a:lnTo>
                <a:lnTo>
                  <a:pt x="533400" y="555625"/>
                </a:lnTo>
                <a:lnTo>
                  <a:pt x="485775" y="546100"/>
                </a:lnTo>
                <a:lnTo>
                  <a:pt x="415925" y="527050"/>
                </a:lnTo>
                <a:lnTo>
                  <a:pt x="317500" y="492125"/>
                </a:lnTo>
                <a:lnTo>
                  <a:pt x="219075" y="450850"/>
                </a:lnTo>
                <a:lnTo>
                  <a:pt x="152400" y="412750"/>
                </a:lnTo>
                <a:lnTo>
                  <a:pt x="85725" y="368300"/>
                </a:lnTo>
                <a:lnTo>
                  <a:pt x="38100" y="323850"/>
                </a:lnTo>
                <a:lnTo>
                  <a:pt x="15875" y="295275"/>
                </a:lnTo>
                <a:lnTo>
                  <a:pt x="0" y="260350"/>
                </a:lnTo>
                <a:lnTo>
                  <a:pt x="3175" y="228600"/>
                </a:lnTo>
                <a:lnTo>
                  <a:pt x="19050" y="219075"/>
                </a:lnTo>
                <a:lnTo>
                  <a:pt x="44450" y="222250"/>
                </a:lnTo>
                <a:lnTo>
                  <a:pt x="73025" y="238125"/>
                </a:lnTo>
                <a:lnTo>
                  <a:pt x="107950" y="254000"/>
                </a:lnTo>
                <a:lnTo>
                  <a:pt x="177800" y="273050"/>
                </a:lnTo>
                <a:lnTo>
                  <a:pt x="244475" y="292100"/>
                </a:lnTo>
                <a:lnTo>
                  <a:pt x="323850" y="304800"/>
                </a:lnTo>
                <a:lnTo>
                  <a:pt x="428625" y="314325"/>
                </a:lnTo>
                <a:lnTo>
                  <a:pt x="517525" y="311150"/>
                </a:lnTo>
                <a:lnTo>
                  <a:pt x="815975" y="279400"/>
                </a:lnTo>
                <a:lnTo>
                  <a:pt x="1352550" y="225425"/>
                </a:lnTo>
                <a:lnTo>
                  <a:pt x="1587500" y="196850"/>
                </a:lnTo>
                <a:lnTo>
                  <a:pt x="1889125" y="155575"/>
                </a:lnTo>
                <a:lnTo>
                  <a:pt x="2419350" y="111125"/>
                </a:lnTo>
                <a:lnTo>
                  <a:pt x="2981325" y="66675"/>
                </a:lnTo>
                <a:lnTo>
                  <a:pt x="3384550" y="44450"/>
                </a:lnTo>
                <a:lnTo>
                  <a:pt x="3460750" y="22225"/>
                </a:lnTo>
                <a:lnTo>
                  <a:pt x="3543300" y="0"/>
                </a:lnTo>
                <a:lnTo>
                  <a:pt x="3578225" y="6350"/>
                </a:lnTo>
                <a:lnTo>
                  <a:pt x="3660775" y="31750"/>
                </a:lnTo>
                <a:lnTo>
                  <a:pt x="3765550" y="73025"/>
                </a:lnTo>
                <a:lnTo>
                  <a:pt x="3825875" y="101600"/>
                </a:lnTo>
                <a:lnTo>
                  <a:pt x="3867150" y="123825"/>
                </a:lnTo>
                <a:lnTo>
                  <a:pt x="3879850" y="136525"/>
                </a:lnTo>
                <a:lnTo>
                  <a:pt x="3895725" y="158750"/>
                </a:lnTo>
                <a:lnTo>
                  <a:pt x="3902075" y="196850"/>
                </a:lnTo>
                <a:lnTo>
                  <a:pt x="3892550" y="225425"/>
                </a:lnTo>
                <a:lnTo>
                  <a:pt x="3870325" y="247650"/>
                </a:lnTo>
                <a:lnTo>
                  <a:pt x="3838575" y="260350"/>
                </a:lnTo>
                <a:lnTo>
                  <a:pt x="3784600" y="269875"/>
                </a:lnTo>
                <a:lnTo>
                  <a:pt x="3657600" y="273050"/>
                </a:lnTo>
                <a:lnTo>
                  <a:pt x="3540125" y="257175"/>
                </a:lnTo>
                <a:lnTo>
                  <a:pt x="3302000" y="244475"/>
                </a:lnTo>
                <a:lnTo>
                  <a:pt x="3079750" y="244475"/>
                </a:lnTo>
                <a:lnTo>
                  <a:pt x="2806700" y="260350"/>
                </a:lnTo>
                <a:lnTo>
                  <a:pt x="2597150" y="273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CF6C86B-B181-094E-993D-6227D18B7FBB}"/>
              </a:ext>
            </a:extLst>
          </p:cNvPr>
          <p:cNvSpPr/>
          <p:nvPr/>
        </p:nvSpPr>
        <p:spPr>
          <a:xfrm>
            <a:off x="3667125" y="3690938"/>
            <a:ext cx="1471613" cy="966787"/>
          </a:xfrm>
          <a:custGeom>
            <a:avLst/>
            <a:gdLst>
              <a:gd name="connsiteX0" fmla="*/ 959644 w 1471613"/>
              <a:gd name="connsiteY0" fmla="*/ 581025 h 966787"/>
              <a:gd name="connsiteX1" fmla="*/ 840581 w 1471613"/>
              <a:gd name="connsiteY1" fmla="*/ 650081 h 966787"/>
              <a:gd name="connsiteX2" fmla="*/ 709613 w 1471613"/>
              <a:gd name="connsiteY2" fmla="*/ 716756 h 966787"/>
              <a:gd name="connsiteX3" fmla="*/ 569119 w 1471613"/>
              <a:gd name="connsiteY3" fmla="*/ 781050 h 966787"/>
              <a:gd name="connsiteX4" fmla="*/ 428625 w 1471613"/>
              <a:gd name="connsiteY4" fmla="*/ 840581 h 966787"/>
              <a:gd name="connsiteX5" fmla="*/ 302419 w 1471613"/>
              <a:gd name="connsiteY5" fmla="*/ 885825 h 966787"/>
              <a:gd name="connsiteX6" fmla="*/ 173831 w 1471613"/>
              <a:gd name="connsiteY6" fmla="*/ 931068 h 966787"/>
              <a:gd name="connsiteX7" fmla="*/ 64294 w 1471613"/>
              <a:gd name="connsiteY7" fmla="*/ 962025 h 966787"/>
              <a:gd name="connsiteX8" fmla="*/ 40481 w 1471613"/>
              <a:gd name="connsiteY8" fmla="*/ 966787 h 966787"/>
              <a:gd name="connsiteX9" fmla="*/ 19050 w 1471613"/>
              <a:gd name="connsiteY9" fmla="*/ 966787 h 966787"/>
              <a:gd name="connsiteX10" fmla="*/ 4763 w 1471613"/>
              <a:gd name="connsiteY10" fmla="*/ 959643 h 966787"/>
              <a:gd name="connsiteX11" fmla="*/ 0 w 1471613"/>
              <a:gd name="connsiteY11" fmla="*/ 940593 h 966787"/>
              <a:gd name="connsiteX12" fmla="*/ 4763 w 1471613"/>
              <a:gd name="connsiteY12" fmla="*/ 919162 h 966787"/>
              <a:gd name="connsiteX13" fmla="*/ 23813 w 1471613"/>
              <a:gd name="connsiteY13" fmla="*/ 897731 h 966787"/>
              <a:gd name="connsiteX14" fmla="*/ 92869 w 1471613"/>
              <a:gd name="connsiteY14" fmla="*/ 864393 h 966787"/>
              <a:gd name="connsiteX15" fmla="*/ 333375 w 1471613"/>
              <a:gd name="connsiteY15" fmla="*/ 738187 h 966787"/>
              <a:gd name="connsiteX16" fmla="*/ 547688 w 1471613"/>
              <a:gd name="connsiteY16" fmla="*/ 607218 h 966787"/>
              <a:gd name="connsiteX17" fmla="*/ 740569 w 1471613"/>
              <a:gd name="connsiteY17" fmla="*/ 473868 h 966787"/>
              <a:gd name="connsiteX18" fmla="*/ 914400 w 1471613"/>
              <a:gd name="connsiteY18" fmla="*/ 340518 h 966787"/>
              <a:gd name="connsiteX19" fmla="*/ 1073944 w 1471613"/>
              <a:gd name="connsiteY19" fmla="*/ 211931 h 966787"/>
              <a:gd name="connsiteX20" fmla="*/ 1131094 w 1471613"/>
              <a:gd name="connsiteY20" fmla="*/ 159543 h 966787"/>
              <a:gd name="connsiteX21" fmla="*/ 1140619 w 1471613"/>
              <a:gd name="connsiteY21" fmla="*/ 135731 h 966787"/>
              <a:gd name="connsiteX22" fmla="*/ 1143000 w 1471613"/>
              <a:gd name="connsiteY22" fmla="*/ 116681 h 966787"/>
              <a:gd name="connsiteX23" fmla="*/ 1135856 w 1471613"/>
              <a:gd name="connsiteY23" fmla="*/ 85725 h 966787"/>
              <a:gd name="connsiteX24" fmla="*/ 1126331 w 1471613"/>
              <a:gd name="connsiteY24" fmla="*/ 59531 h 966787"/>
              <a:gd name="connsiteX25" fmla="*/ 1119188 w 1471613"/>
              <a:gd name="connsiteY25" fmla="*/ 35718 h 966787"/>
              <a:gd name="connsiteX26" fmla="*/ 1116806 w 1471613"/>
              <a:gd name="connsiteY26" fmla="*/ 14287 h 966787"/>
              <a:gd name="connsiteX27" fmla="*/ 1121569 w 1471613"/>
              <a:gd name="connsiteY27" fmla="*/ 4762 h 966787"/>
              <a:gd name="connsiteX28" fmla="*/ 1133475 w 1471613"/>
              <a:gd name="connsiteY28" fmla="*/ 0 h 966787"/>
              <a:gd name="connsiteX29" fmla="*/ 1164431 w 1471613"/>
              <a:gd name="connsiteY29" fmla="*/ 2381 h 966787"/>
              <a:gd name="connsiteX30" fmla="*/ 1195388 w 1471613"/>
              <a:gd name="connsiteY30" fmla="*/ 9525 h 966787"/>
              <a:gd name="connsiteX31" fmla="*/ 1228725 w 1471613"/>
              <a:gd name="connsiteY31" fmla="*/ 14287 h 966787"/>
              <a:gd name="connsiteX32" fmla="*/ 1252538 w 1471613"/>
              <a:gd name="connsiteY32" fmla="*/ 23812 h 966787"/>
              <a:gd name="connsiteX33" fmla="*/ 1293019 w 1471613"/>
              <a:gd name="connsiteY33" fmla="*/ 57150 h 966787"/>
              <a:gd name="connsiteX34" fmla="*/ 1340644 w 1471613"/>
              <a:gd name="connsiteY34" fmla="*/ 92868 h 966787"/>
              <a:gd name="connsiteX35" fmla="*/ 1381125 w 1471613"/>
              <a:gd name="connsiteY35" fmla="*/ 130968 h 966787"/>
              <a:gd name="connsiteX36" fmla="*/ 1409700 w 1471613"/>
              <a:gd name="connsiteY36" fmla="*/ 159543 h 966787"/>
              <a:gd name="connsiteX37" fmla="*/ 1431131 w 1471613"/>
              <a:gd name="connsiteY37" fmla="*/ 183356 h 966787"/>
              <a:gd name="connsiteX38" fmla="*/ 1445419 w 1471613"/>
              <a:gd name="connsiteY38" fmla="*/ 204787 h 966787"/>
              <a:gd name="connsiteX39" fmla="*/ 1464469 w 1471613"/>
              <a:gd name="connsiteY39" fmla="*/ 238125 h 966787"/>
              <a:gd name="connsiteX40" fmla="*/ 1471613 w 1471613"/>
              <a:gd name="connsiteY40" fmla="*/ 266700 h 966787"/>
              <a:gd name="connsiteX41" fmla="*/ 1471613 w 1471613"/>
              <a:gd name="connsiteY41" fmla="*/ 292893 h 966787"/>
              <a:gd name="connsiteX42" fmla="*/ 1462088 w 1471613"/>
              <a:gd name="connsiteY42" fmla="*/ 311943 h 966787"/>
              <a:gd name="connsiteX43" fmla="*/ 1431131 w 1471613"/>
              <a:gd name="connsiteY43" fmla="*/ 321468 h 966787"/>
              <a:gd name="connsiteX44" fmla="*/ 1397794 w 1471613"/>
              <a:gd name="connsiteY44" fmla="*/ 321468 h 966787"/>
              <a:gd name="connsiteX45" fmla="*/ 1371600 w 1471613"/>
              <a:gd name="connsiteY45" fmla="*/ 326231 h 966787"/>
              <a:gd name="connsiteX46" fmla="*/ 1331119 w 1471613"/>
              <a:gd name="connsiteY46" fmla="*/ 342900 h 966787"/>
              <a:gd name="connsiteX47" fmla="*/ 1131094 w 1471613"/>
              <a:gd name="connsiteY47" fmla="*/ 469106 h 966787"/>
              <a:gd name="connsiteX48" fmla="*/ 959644 w 1471613"/>
              <a:gd name="connsiteY48" fmla="*/ 581025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71613" h="966787">
                <a:moveTo>
                  <a:pt x="959644" y="581025"/>
                </a:moveTo>
                <a:lnTo>
                  <a:pt x="840581" y="650081"/>
                </a:lnTo>
                <a:lnTo>
                  <a:pt x="709613" y="716756"/>
                </a:lnTo>
                <a:lnTo>
                  <a:pt x="569119" y="781050"/>
                </a:lnTo>
                <a:lnTo>
                  <a:pt x="428625" y="840581"/>
                </a:lnTo>
                <a:lnTo>
                  <a:pt x="302419" y="885825"/>
                </a:lnTo>
                <a:lnTo>
                  <a:pt x="173831" y="931068"/>
                </a:lnTo>
                <a:lnTo>
                  <a:pt x="64294" y="962025"/>
                </a:lnTo>
                <a:lnTo>
                  <a:pt x="40481" y="966787"/>
                </a:lnTo>
                <a:lnTo>
                  <a:pt x="19050" y="966787"/>
                </a:lnTo>
                <a:lnTo>
                  <a:pt x="4763" y="959643"/>
                </a:lnTo>
                <a:lnTo>
                  <a:pt x="0" y="940593"/>
                </a:lnTo>
                <a:lnTo>
                  <a:pt x="4763" y="919162"/>
                </a:lnTo>
                <a:lnTo>
                  <a:pt x="23813" y="897731"/>
                </a:lnTo>
                <a:lnTo>
                  <a:pt x="92869" y="864393"/>
                </a:lnTo>
                <a:lnTo>
                  <a:pt x="333375" y="738187"/>
                </a:lnTo>
                <a:lnTo>
                  <a:pt x="547688" y="607218"/>
                </a:lnTo>
                <a:lnTo>
                  <a:pt x="740569" y="473868"/>
                </a:lnTo>
                <a:lnTo>
                  <a:pt x="914400" y="340518"/>
                </a:lnTo>
                <a:lnTo>
                  <a:pt x="1073944" y="211931"/>
                </a:lnTo>
                <a:lnTo>
                  <a:pt x="1131094" y="159543"/>
                </a:lnTo>
                <a:lnTo>
                  <a:pt x="1140619" y="135731"/>
                </a:lnTo>
                <a:lnTo>
                  <a:pt x="1143000" y="116681"/>
                </a:lnTo>
                <a:lnTo>
                  <a:pt x="1135856" y="85725"/>
                </a:lnTo>
                <a:lnTo>
                  <a:pt x="1126331" y="59531"/>
                </a:lnTo>
                <a:lnTo>
                  <a:pt x="1119188" y="35718"/>
                </a:lnTo>
                <a:lnTo>
                  <a:pt x="1116806" y="14287"/>
                </a:lnTo>
                <a:lnTo>
                  <a:pt x="1121569" y="4762"/>
                </a:lnTo>
                <a:lnTo>
                  <a:pt x="1133475" y="0"/>
                </a:lnTo>
                <a:lnTo>
                  <a:pt x="1164431" y="2381"/>
                </a:lnTo>
                <a:lnTo>
                  <a:pt x="1195388" y="9525"/>
                </a:lnTo>
                <a:lnTo>
                  <a:pt x="1228725" y="14287"/>
                </a:lnTo>
                <a:lnTo>
                  <a:pt x="1252538" y="23812"/>
                </a:lnTo>
                <a:lnTo>
                  <a:pt x="1293019" y="57150"/>
                </a:lnTo>
                <a:lnTo>
                  <a:pt x="1340644" y="92868"/>
                </a:lnTo>
                <a:lnTo>
                  <a:pt x="1381125" y="130968"/>
                </a:lnTo>
                <a:lnTo>
                  <a:pt x="1409700" y="159543"/>
                </a:lnTo>
                <a:lnTo>
                  <a:pt x="1431131" y="183356"/>
                </a:lnTo>
                <a:lnTo>
                  <a:pt x="1445419" y="204787"/>
                </a:lnTo>
                <a:lnTo>
                  <a:pt x="1464469" y="238125"/>
                </a:lnTo>
                <a:lnTo>
                  <a:pt x="1471613" y="266700"/>
                </a:lnTo>
                <a:lnTo>
                  <a:pt x="1471613" y="292893"/>
                </a:lnTo>
                <a:lnTo>
                  <a:pt x="1462088" y="311943"/>
                </a:lnTo>
                <a:lnTo>
                  <a:pt x="1431131" y="321468"/>
                </a:lnTo>
                <a:lnTo>
                  <a:pt x="1397794" y="321468"/>
                </a:lnTo>
                <a:lnTo>
                  <a:pt x="1371600" y="326231"/>
                </a:lnTo>
                <a:lnTo>
                  <a:pt x="1331119" y="342900"/>
                </a:lnTo>
                <a:lnTo>
                  <a:pt x="1131094" y="469106"/>
                </a:lnTo>
                <a:lnTo>
                  <a:pt x="959644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9390667-46B7-144B-9A64-77B29F30E7CF}"/>
              </a:ext>
            </a:extLst>
          </p:cNvPr>
          <p:cNvSpPr/>
          <p:nvPr/>
        </p:nvSpPr>
        <p:spPr>
          <a:xfrm>
            <a:off x="3646488" y="4237038"/>
            <a:ext cx="1816100" cy="935037"/>
          </a:xfrm>
          <a:custGeom>
            <a:avLst/>
            <a:gdLst>
              <a:gd name="connsiteX0" fmla="*/ 1228725 w 1816894"/>
              <a:gd name="connsiteY0" fmla="*/ 588169 h 935831"/>
              <a:gd name="connsiteX1" fmla="*/ 1016794 w 1816894"/>
              <a:gd name="connsiteY1" fmla="*/ 685800 h 935831"/>
              <a:gd name="connsiteX2" fmla="*/ 869156 w 1816894"/>
              <a:gd name="connsiteY2" fmla="*/ 750094 h 935831"/>
              <a:gd name="connsiteX3" fmla="*/ 752475 w 1816894"/>
              <a:gd name="connsiteY3" fmla="*/ 797719 h 935831"/>
              <a:gd name="connsiteX4" fmla="*/ 633412 w 1816894"/>
              <a:gd name="connsiteY4" fmla="*/ 840581 h 935831"/>
              <a:gd name="connsiteX5" fmla="*/ 533400 w 1816894"/>
              <a:gd name="connsiteY5" fmla="*/ 869156 h 935831"/>
              <a:gd name="connsiteX6" fmla="*/ 445294 w 1816894"/>
              <a:gd name="connsiteY6" fmla="*/ 892969 h 935831"/>
              <a:gd name="connsiteX7" fmla="*/ 335756 w 1816894"/>
              <a:gd name="connsiteY7" fmla="*/ 912019 h 935831"/>
              <a:gd name="connsiteX8" fmla="*/ 259556 w 1816894"/>
              <a:gd name="connsiteY8" fmla="*/ 923925 h 935831"/>
              <a:gd name="connsiteX9" fmla="*/ 161925 w 1816894"/>
              <a:gd name="connsiteY9" fmla="*/ 931069 h 935831"/>
              <a:gd name="connsiteX10" fmla="*/ 69056 w 1816894"/>
              <a:gd name="connsiteY10" fmla="*/ 935831 h 935831"/>
              <a:gd name="connsiteX11" fmla="*/ 26194 w 1816894"/>
              <a:gd name="connsiteY11" fmla="*/ 935831 h 935831"/>
              <a:gd name="connsiteX12" fmla="*/ 4762 w 1816894"/>
              <a:gd name="connsiteY12" fmla="*/ 928687 h 935831"/>
              <a:gd name="connsiteX13" fmla="*/ 0 w 1816894"/>
              <a:gd name="connsiteY13" fmla="*/ 916781 h 935831"/>
              <a:gd name="connsiteX14" fmla="*/ 7144 w 1816894"/>
              <a:gd name="connsiteY14" fmla="*/ 904875 h 935831"/>
              <a:gd name="connsiteX15" fmla="*/ 35719 w 1816894"/>
              <a:gd name="connsiteY15" fmla="*/ 881062 h 935831"/>
              <a:gd name="connsiteX16" fmla="*/ 59531 w 1816894"/>
              <a:gd name="connsiteY16" fmla="*/ 864394 h 935831"/>
              <a:gd name="connsiteX17" fmla="*/ 190500 w 1816894"/>
              <a:gd name="connsiteY17" fmla="*/ 828675 h 935831"/>
              <a:gd name="connsiteX18" fmla="*/ 326231 w 1816894"/>
              <a:gd name="connsiteY18" fmla="*/ 785812 h 935831"/>
              <a:gd name="connsiteX19" fmla="*/ 469106 w 1816894"/>
              <a:gd name="connsiteY19" fmla="*/ 738187 h 935831"/>
              <a:gd name="connsiteX20" fmla="*/ 688181 w 1816894"/>
              <a:gd name="connsiteY20" fmla="*/ 647700 h 935831"/>
              <a:gd name="connsiteX21" fmla="*/ 947737 w 1816894"/>
              <a:gd name="connsiteY21" fmla="*/ 526256 h 935831"/>
              <a:gd name="connsiteX22" fmla="*/ 1138237 w 1816894"/>
              <a:gd name="connsiteY22" fmla="*/ 419100 h 935831"/>
              <a:gd name="connsiteX23" fmla="*/ 1326356 w 1816894"/>
              <a:gd name="connsiteY23" fmla="*/ 295275 h 935831"/>
              <a:gd name="connsiteX24" fmla="*/ 1469231 w 1816894"/>
              <a:gd name="connsiteY24" fmla="*/ 185737 h 935831"/>
              <a:gd name="connsiteX25" fmla="*/ 1481137 w 1816894"/>
              <a:gd name="connsiteY25" fmla="*/ 169069 h 935831"/>
              <a:gd name="connsiteX26" fmla="*/ 1493044 w 1816894"/>
              <a:gd name="connsiteY26" fmla="*/ 142875 h 935831"/>
              <a:gd name="connsiteX27" fmla="*/ 1497806 w 1816894"/>
              <a:gd name="connsiteY27" fmla="*/ 109537 h 935831"/>
              <a:gd name="connsiteX28" fmla="*/ 1493044 w 1816894"/>
              <a:gd name="connsiteY28" fmla="*/ 78581 h 935831"/>
              <a:gd name="connsiteX29" fmla="*/ 1473994 w 1816894"/>
              <a:gd name="connsiteY29" fmla="*/ 40481 h 935831"/>
              <a:gd name="connsiteX30" fmla="*/ 1471612 w 1816894"/>
              <a:gd name="connsiteY30" fmla="*/ 23812 h 935831"/>
              <a:gd name="connsiteX31" fmla="*/ 1483519 w 1816894"/>
              <a:gd name="connsiteY31" fmla="*/ 4762 h 935831"/>
              <a:gd name="connsiteX32" fmla="*/ 1500187 w 1816894"/>
              <a:gd name="connsiteY32" fmla="*/ 0 h 935831"/>
              <a:gd name="connsiteX33" fmla="*/ 1524000 w 1816894"/>
              <a:gd name="connsiteY33" fmla="*/ 11906 h 935831"/>
              <a:gd name="connsiteX34" fmla="*/ 1566862 w 1816894"/>
              <a:gd name="connsiteY34" fmla="*/ 35719 h 935831"/>
              <a:gd name="connsiteX35" fmla="*/ 1612106 w 1816894"/>
              <a:gd name="connsiteY35" fmla="*/ 59531 h 935831"/>
              <a:gd name="connsiteX36" fmla="*/ 1647825 w 1816894"/>
              <a:gd name="connsiteY36" fmla="*/ 80962 h 935831"/>
              <a:gd name="connsiteX37" fmla="*/ 1685925 w 1816894"/>
              <a:gd name="connsiteY37" fmla="*/ 109537 h 935831"/>
              <a:gd name="connsiteX38" fmla="*/ 1719262 w 1816894"/>
              <a:gd name="connsiteY38" fmla="*/ 140494 h 935831"/>
              <a:gd name="connsiteX39" fmla="*/ 1759744 w 1816894"/>
              <a:gd name="connsiteY39" fmla="*/ 185737 h 935831"/>
              <a:gd name="connsiteX40" fmla="*/ 1788319 w 1816894"/>
              <a:gd name="connsiteY40" fmla="*/ 226219 h 935831"/>
              <a:gd name="connsiteX41" fmla="*/ 1804987 w 1816894"/>
              <a:gd name="connsiteY41" fmla="*/ 250031 h 935831"/>
              <a:gd name="connsiteX42" fmla="*/ 1814512 w 1816894"/>
              <a:gd name="connsiteY42" fmla="*/ 271462 h 935831"/>
              <a:gd name="connsiteX43" fmla="*/ 1816894 w 1816894"/>
              <a:gd name="connsiteY43" fmla="*/ 309562 h 935831"/>
              <a:gd name="connsiteX44" fmla="*/ 1807369 w 1816894"/>
              <a:gd name="connsiteY44" fmla="*/ 342900 h 935831"/>
              <a:gd name="connsiteX45" fmla="*/ 1793081 w 1816894"/>
              <a:gd name="connsiteY45" fmla="*/ 352425 h 935831"/>
              <a:gd name="connsiteX46" fmla="*/ 1754981 w 1816894"/>
              <a:gd name="connsiteY46" fmla="*/ 354806 h 935831"/>
              <a:gd name="connsiteX47" fmla="*/ 1704975 w 1816894"/>
              <a:gd name="connsiteY47" fmla="*/ 359569 h 935831"/>
              <a:gd name="connsiteX48" fmla="*/ 1645444 w 1816894"/>
              <a:gd name="connsiteY48" fmla="*/ 366712 h 935831"/>
              <a:gd name="connsiteX49" fmla="*/ 1602581 w 1816894"/>
              <a:gd name="connsiteY49" fmla="*/ 376237 h 935831"/>
              <a:gd name="connsiteX50" fmla="*/ 1578769 w 1816894"/>
              <a:gd name="connsiteY50" fmla="*/ 395287 h 935831"/>
              <a:gd name="connsiteX51" fmla="*/ 1502569 w 1816894"/>
              <a:gd name="connsiteY51" fmla="*/ 442912 h 935831"/>
              <a:gd name="connsiteX52" fmla="*/ 1409700 w 1816894"/>
              <a:gd name="connsiteY52" fmla="*/ 495300 h 935831"/>
              <a:gd name="connsiteX53" fmla="*/ 1228725 w 1816894"/>
              <a:gd name="connsiteY53" fmla="*/ 588169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16894" h="935831">
                <a:moveTo>
                  <a:pt x="1228725" y="588169"/>
                </a:moveTo>
                <a:lnTo>
                  <a:pt x="1016794" y="685800"/>
                </a:lnTo>
                <a:lnTo>
                  <a:pt x="869156" y="750094"/>
                </a:lnTo>
                <a:lnTo>
                  <a:pt x="752475" y="797719"/>
                </a:lnTo>
                <a:lnTo>
                  <a:pt x="633412" y="840581"/>
                </a:lnTo>
                <a:lnTo>
                  <a:pt x="533400" y="869156"/>
                </a:lnTo>
                <a:lnTo>
                  <a:pt x="445294" y="892969"/>
                </a:lnTo>
                <a:lnTo>
                  <a:pt x="335756" y="912019"/>
                </a:lnTo>
                <a:lnTo>
                  <a:pt x="259556" y="923925"/>
                </a:lnTo>
                <a:lnTo>
                  <a:pt x="161925" y="931069"/>
                </a:lnTo>
                <a:lnTo>
                  <a:pt x="69056" y="935831"/>
                </a:lnTo>
                <a:lnTo>
                  <a:pt x="26194" y="935831"/>
                </a:lnTo>
                <a:lnTo>
                  <a:pt x="4762" y="928687"/>
                </a:lnTo>
                <a:lnTo>
                  <a:pt x="0" y="916781"/>
                </a:lnTo>
                <a:lnTo>
                  <a:pt x="7144" y="904875"/>
                </a:lnTo>
                <a:lnTo>
                  <a:pt x="35719" y="881062"/>
                </a:lnTo>
                <a:lnTo>
                  <a:pt x="59531" y="864394"/>
                </a:lnTo>
                <a:lnTo>
                  <a:pt x="190500" y="828675"/>
                </a:lnTo>
                <a:lnTo>
                  <a:pt x="326231" y="785812"/>
                </a:lnTo>
                <a:lnTo>
                  <a:pt x="469106" y="738187"/>
                </a:lnTo>
                <a:lnTo>
                  <a:pt x="688181" y="647700"/>
                </a:lnTo>
                <a:lnTo>
                  <a:pt x="947737" y="526256"/>
                </a:lnTo>
                <a:lnTo>
                  <a:pt x="1138237" y="419100"/>
                </a:lnTo>
                <a:lnTo>
                  <a:pt x="1326356" y="295275"/>
                </a:lnTo>
                <a:lnTo>
                  <a:pt x="1469231" y="185737"/>
                </a:lnTo>
                <a:lnTo>
                  <a:pt x="1481137" y="169069"/>
                </a:lnTo>
                <a:lnTo>
                  <a:pt x="1493044" y="142875"/>
                </a:lnTo>
                <a:lnTo>
                  <a:pt x="1497806" y="109537"/>
                </a:lnTo>
                <a:lnTo>
                  <a:pt x="1493044" y="78581"/>
                </a:lnTo>
                <a:lnTo>
                  <a:pt x="1473994" y="40481"/>
                </a:lnTo>
                <a:lnTo>
                  <a:pt x="1471612" y="23812"/>
                </a:lnTo>
                <a:lnTo>
                  <a:pt x="1483519" y="4762"/>
                </a:lnTo>
                <a:lnTo>
                  <a:pt x="1500187" y="0"/>
                </a:lnTo>
                <a:lnTo>
                  <a:pt x="1524000" y="11906"/>
                </a:lnTo>
                <a:lnTo>
                  <a:pt x="1566862" y="35719"/>
                </a:lnTo>
                <a:lnTo>
                  <a:pt x="1612106" y="59531"/>
                </a:lnTo>
                <a:lnTo>
                  <a:pt x="1647825" y="80962"/>
                </a:lnTo>
                <a:lnTo>
                  <a:pt x="1685925" y="109537"/>
                </a:lnTo>
                <a:lnTo>
                  <a:pt x="1719262" y="140494"/>
                </a:lnTo>
                <a:lnTo>
                  <a:pt x="1759744" y="185737"/>
                </a:lnTo>
                <a:lnTo>
                  <a:pt x="1788319" y="226219"/>
                </a:lnTo>
                <a:lnTo>
                  <a:pt x="1804987" y="250031"/>
                </a:lnTo>
                <a:lnTo>
                  <a:pt x="1814512" y="271462"/>
                </a:lnTo>
                <a:lnTo>
                  <a:pt x="1816894" y="309562"/>
                </a:lnTo>
                <a:lnTo>
                  <a:pt x="1807369" y="342900"/>
                </a:lnTo>
                <a:lnTo>
                  <a:pt x="1793081" y="352425"/>
                </a:lnTo>
                <a:lnTo>
                  <a:pt x="1754981" y="354806"/>
                </a:lnTo>
                <a:lnTo>
                  <a:pt x="1704975" y="359569"/>
                </a:lnTo>
                <a:lnTo>
                  <a:pt x="1645444" y="366712"/>
                </a:lnTo>
                <a:lnTo>
                  <a:pt x="1602581" y="376237"/>
                </a:lnTo>
                <a:lnTo>
                  <a:pt x="1578769" y="395287"/>
                </a:lnTo>
                <a:lnTo>
                  <a:pt x="1502569" y="442912"/>
                </a:lnTo>
                <a:lnTo>
                  <a:pt x="1409700" y="495300"/>
                </a:lnTo>
                <a:lnTo>
                  <a:pt x="1228725" y="5881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D253064-01FA-D640-8B3F-716322ADEACB}"/>
              </a:ext>
            </a:extLst>
          </p:cNvPr>
          <p:cNvSpPr/>
          <p:nvPr/>
        </p:nvSpPr>
        <p:spPr>
          <a:xfrm>
            <a:off x="3287713" y="4745038"/>
            <a:ext cx="2536825" cy="1320800"/>
          </a:xfrm>
          <a:custGeom>
            <a:avLst/>
            <a:gdLst>
              <a:gd name="connsiteX0" fmla="*/ 1885950 w 2536032"/>
              <a:gd name="connsiteY0" fmla="*/ 711994 h 1319213"/>
              <a:gd name="connsiteX1" fmla="*/ 1628775 w 2536032"/>
              <a:gd name="connsiteY1" fmla="*/ 838200 h 1319213"/>
              <a:gd name="connsiteX2" fmla="*/ 1426369 w 2536032"/>
              <a:gd name="connsiteY2" fmla="*/ 928688 h 1319213"/>
              <a:gd name="connsiteX3" fmla="*/ 1247775 w 2536032"/>
              <a:gd name="connsiteY3" fmla="*/ 1002507 h 1319213"/>
              <a:gd name="connsiteX4" fmla="*/ 1064419 w 2536032"/>
              <a:gd name="connsiteY4" fmla="*/ 1073944 h 1319213"/>
              <a:gd name="connsiteX5" fmla="*/ 864394 w 2536032"/>
              <a:gd name="connsiteY5" fmla="*/ 1143000 h 1319213"/>
              <a:gd name="connsiteX6" fmla="*/ 738188 w 2536032"/>
              <a:gd name="connsiteY6" fmla="*/ 1185863 h 1319213"/>
              <a:gd name="connsiteX7" fmla="*/ 497682 w 2536032"/>
              <a:gd name="connsiteY7" fmla="*/ 1250157 h 1319213"/>
              <a:gd name="connsiteX8" fmla="*/ 342900 w 2536032"/>
              <a:gd name="connsiteY8" fmla="*/ 1281113 h 1319213"/>
              <a:gd name="connsiteX9" fmla="*/ 188119 w 2536032"/>
              <a:gd name="connsiteY9" fmla="*/ 1304925 h 1319213"/>
              <a:gd name="connsiteX10" fmla="*/ 85725 w 2536032"/>
              <a:gd name="connsiteY10" fmla="*/ 1316832 h 1319213"/>
              <a:gd name="connsiteX11" fmla="*/ 33338 w 2536032"/>
              <a:gd name="connsiteY11" fmla="*/ 1319213 h 1319213"/>
              <a:gd name="connsiteX12" fmla="*/ 4763 w 2536032"/>
              <a:gd name="connsiteY12" fmla="*/ 1314450 h 1319213"/>
              <a:gd name="connsiteX13" fmla="*/ 0 w 2536032"/>
              <a:gd name="connsiteY13" fmla="*/ 1300163 h 1319213"/>
              <a:gd name="connsiteX14" fmla="*/ 11907 w 2536032"/>
              <a:gd name="connsiteY14" fmla="*/ 1278732 h 1319213"/>
              <a:gd name="connsiteX15" fmla="*/ 47625 w 2536032"/>
              <a:gd name="connsiteY15" fmla="*/ 1250157 h 1319213"/>
              <a:gd name="connsiteX16" fmla="*/ 178594 w 2536032"/>
              <a:gd name="connsiteY16" fmla="*/ 1214438 h 1319213"/>
              <a:gd name="connsiteX17" fmla="*/ 364332 w 2536032"/>
              <a:gd name="connsiteY17" fmla="*/ 1159669 h 1319213"/>
              <a:gd name="connsiteX18" fmla="*/ 626269 w 2536032"/>
              <a:gd name="connsiteY18" fmla="*/ 1071563 h 1319213"/>
              <a:gd name="connsiteX19" fmla="*/ 847725 w 2536032"/>
              <a:gd name="connsiteY19" fmla="*/ 988219 h 1319213"/>
              <a:gd name="connsiteX20" fmla="*/ 1159669 w 2536032"/>
              <a:gd name="connsiteY20" fmla="*/ 859632 h 1319213"/>
              <a:gd name="connsiteX21" fmla="*/ 1300163 w 2536032"/>
              <a:gd name="connsiteY21" fmla="*/ 792957 h 1319213"/>
              <a:gd name="connsiteX22" fmla="*/ 1462088 w 2536032"/>
              <a:gd name="connsiteY22" fmla="*/ 704850 h 1319213"/>
              <a:gd name="connsiteX23" fmla="*/ 1662113 w 2536032"/>
              <a:gd name="connsiteY23" fmla="*/ 583407 h 1319213"/>
              <a:gd name="connsiteX24" fmla="*/ 1866900 w 2536032"/>
              <a:gd name="connsiteY24" fmla="*/ 450057 h 1319213"/>
              <a:gd name="connsiteX25" fmla="*/ 2043113 w 2536032"/>
              <a:gd name="connsiteY25" fmla="*/ 326232 h 1319213"/>
              <a:gd name="connsiteX26" fmla="*/ 2162175 w 2536032"/>
              <a:gd name="connsiteY26" fmla="*/ 233363 h 1319213"/>
              <a:gd name="connsiteX27" fmla="*/ 2193132 w 2536032"/>
              <a:gd name="connsiteY27" fmla="*/ 200025 h 1319213"/>
              <a:gd name="connsiteX28" fmla="*/ 2197894 w 2536032"/>
              <a:gd name="connsiteY28" fmla="*/ 173832 h 1319213"/>
              <a:gd name="connsiteX29" fmla="*/ 2190750 w 2536032"/>
              <a:gd name="connsiteY29" fmla="*/ 130969 h 1319213"/>
              <a:gd name="connsiteX30" fmla="*/ 2169319 w 2536032"/>
              <a:gd name="connsiteY30" fmla="*/ 85725 h 1319213"/>
              <a:gd name="connsiteX31" fmla="*/ 2152650 w 2536032"/>
              <a:gd name="connsiteY31" fmla="*/ 57150 h 1319213"/>
              <a:gd name="connsiteX32" fmla="*/ 2147888 w 2536032"/>
              <a:gd name="connsiteY32" fmla="*/ 45244 h 1319213"/>
              <a:gd name="connsiteX33" fmla="*/ 2143125 w 2536032"/>
              <a:gd name="connsiteY33" fmla="*/ 21432 h 1319213"/>
              <a:gd name="connsiteX34" fmla="*/ 2147888 w 2536032"/>
              <a:gd name="connsiteY34" fmla="*/ 4763 h 1319213"/>
              <a:gd name="connsiteX35" fmla="*/ 2162175 w 2536032"/>
              <a:gd name="connsiteY35" fmla="*/ 0 h 1319213"/>
              <a:gd name="connsiteX36" fmla="*/ 2202657 w 2536032"/>
              <a:gd name="connsiteY36" fmla="*/ 11907 h 1319213"/>
              <a:gd name="connsiteX37" fmla="*/ 2252663 w 2536032"/>
              <a:gd name="connsiteY37" fmla="*/ 45244 h 1319213"/>
              <a:gd name="connsiteX38" fmla="*/ 2324100 w 2536032"/>
              <a:gd name="connsiteY38" fmla="*/ 95250 h 1319213"/>
              <a:gd name="connsiteX39" fmla="*/ 2400300 w 2536032"/>
              <a:gd name="connsiteY39" fmla="*/ 157163 h 1319213"/>
              <a:gd name="connsiteX40" fmla="*/ 2452688 w 2536032"/>
              <a:gd name="connsiteY40" fmla="*/ 207169 h 1319213"/>
              <a:gd name="connsiteX41" fmla="*/ 2493169 w 2536032"/>
              <a:gd name="connsiteY41" fmla="*/ 247650 h 1319213"/>
              <a:gd name="connsiteX42" fmla="*/ 2519363 w 2536032"/>
              <a:gd name="connsiteY42" fmla="*/ 285750 h 1319213"/>
              <a:gd name="connsiteX43" fmla="*/ 2531269 w 2536032"/>
              <a:gd name="connsiteY43" fmla="*/ 319088 h 1319213"/>
              <a:gd name="connsiteX44" fmla="*/ 2536032 w 2536032"/>
              <a:gd name="connsiteY44" fmla="*/ 354807 h 1319213"/>
              <a:gd name="connsiteX45" fmla="*/ 2528888 w 2536032"/>
              <a:gd name="connsiteY45" fmla="*/ 385763 h 1319213"/>
              <a:gd name="connsiteX46" fmla="*/ 2516982 w 2536032"/>
              <a:gd name="connsiteY46" fmla="*/ 407194 h 1319213"/>
              <a:gd name="connsiteX47" fmla="*/ 2493169 w 2536032"/>
              <a:gd name="connsiteY47" fmla="*/ 423863 h 1319213"/>
              <a:gd name="connsiteX48" fmla="*/ 2464594 w 2536032"/>
              <a:gd name="connsiteY48" fmla="*/ 423863 h 1319213"/>
              <a:gd name="connsiteX49" fmla="*/ 2428875 w 2536032"/>
              <a:gd name="connsiteY49" fmla="*/ 428625 h 1319213"/>
              <a:gd name="connsiteX50" fmla="*/ 2407444 w 2536032"/>
              <a:gd name="connsiteY50" fmla="*/ 435769 h 1319213"/>
              <a:gd name="connsiteX51" fmla="*/ 2359819 w 2536032"/>
              <a:gd name="connsiteY51" fmla="*/ 464344 h 1319213"/>
              <a:gd name="connsiteX52" fmla="*/ 2197894 w 2536032"/>
              <a:gd name="connsiteY52" fmla="*/ 552450 h 1319213"/>
              <a:gd name="connsiteX53" fmla="*/ 1885950 w 2536032"/>
              <a:gd name="connsiteY53" fmla="*/ 711994 h 131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36032" h="1319213">
                <a:moveTo>
                  <a:pt x="1885950" y="711994"/>
                </a:moveTo>
                <a:lnTo>
                  <a:pt x="1628775" y="838200"/>
                </a:lnTo>
                <a:lnTo>
                  <a:pt x="1426369" y="928688"/>
                </a:lnTo>
                <a:lnTo>
                  <a:pt x="1247775" y="1002507"/>
                </a:lnTo>
                <a:lnTo>
                  <a:pt x="1064419" y="1073944"/>
                </a:lnTo>
                <a:lnTo>
                  <a:pt x="864394" y="1143000"/>
                </a:lnTo>
                <a:lnTo>
                  <a:pt x="738188" y="1185863"/>
                </a:lnTo>
                <a:lnTo>
                  <a:pt x="497682" y="1250157"/>
                </a:lnTo>
                <a:lnTo>
                  <a:pt x="342900" y="1281113"/>
                </a:lnTo>
                <a:lnTo>
                  <a:pt x="188119" y="1304925"/>
                </a:lnTo>
                <a:lnTo>
                  <a:pt x="85725" y="1316832"/>
                </a:lnTo>
                <a:lnTo>
                  <a:pt x="33338" y="1319213"/>
                </a:lnTo>
                <a:lnTo>
                  <a:pt x="4763" y="1314450"/>
                </a:lnTo>
                <a:lnTo>
                  <a:pt x="0" y="1300163"/>
                </a:lnTo>
                <a:lnTo>
                  <a:pt x="11907" y="1278732"/>
                </a:lnTo>
                <a:lnTo>
                  <a:pt x="47625" y="1250157"/>
                </a:lnTo>
                <a:lnTo>
                  <a:pt x="178594" y="1214438"/>
                </a:lnTo>
                <a:lnTo>
                  <a:pt x="364332" y="1159669"/>
                </a:lnTo>
                <a:lnTo>
                  <a:pt x="626269" y="1071563"/>
                </a:lnTo>
                <a:lnTo>
                  <a:pt x="847725" y="988219"/>
                </a:lnTo>
                <a:lnTo>
                  <a:pt x="1159669" y="859632"/>
                </a:lnTo>
                <a:lnTo>
                  <a:pt x="1300163" y="792957"/>
                </a:lnTo>
                <a:lnTo>
                  <a:pt x="1462088" y="704850"/>
                </a:lnTo>
                <a:lnTo>
                  <a:pt x="1662113" y="583407"/>
                </a:lnTo>
                <a:lnTo>
                  <a:pt x="1866900" y="450057"/>
                </a:lnTo>
                <a:lnTo>
                  <a:pt x="2043113" y="326232"/>
                </a:lnTo>
                <a:lnTo>
                  <a:pt x="2162175" y="233363"/>
                </a:lnTo>
                <a:lnTo>
                  <a:pt x="2193132" y="200025"/>
                </a:lnTo>
                <a:lnTo>
                  <a:pt x="2197894" y="173832"/>
                </a:lnTo>
                <a:lnTo>
                  <a:pt x="2190750" y="130969"/>
                </a:lnTo>
                <a:lnTo>
                  <a:pt x="2169319" y="85725"/>
                </a:lnTo>
                <a:lnTo>
                  <a:pt x="2152650" y="57150"/>
                </a:lnTo>
                <a:lnTo>
                  <a:pt x="2147888" y="45244"/>
                </a:lnTo>
                <a:lnTo>
                  <a:pt x="2143125" y="21432"/>
                </a:lnTo>
                <a:lnTo>
                  <a:pt x="2147888" y="4763"/>
                </a:lnTo>
                <a:lnTo>
                  <a:pt x="2162175" y="0"/>
                </a:lnTo>
                <a:lnTo>
                  <a:pt x="2202657" y="11907"/>
                </a:lnTo>
                <a:lnTo>
                  <a:pt x="2252663" y="45244"/>
                </a:lnTo>
                <a:lnTo>
                  <a:pt x="2324100" y="95250"/>
                </a:lnTo>
                <a:lnTo>
                  <a:pt x="2400300" y="157163"/>
                </a:lnTo>
                <a:lnTo>
                  <a:pt x="2452688" y="207169"/>
                </a:lnTo>
                <a:lnTo>
                  <a:pt x="2493169" y="247650"/>
                </a:lnTo>
                <a:lnTo>
                  <a:pt x="2519363" y="285750"/>
                </a:lnTo>
                <a:lnTo>
                  <a:pt x="2531269" y="319088"/>
                </a:lnTo>
                <a:lnTo>
                  <a:pt x="2536032" y="354807"/>
                </a:lnTo>
                <a:lnTo>
                  <a:pt x="2528888" y="385763"/>
                </a:lnTo>
                <a:lnTo>
                  <a:pt x="2516982" y="407194"/>
                </a:lnTo>
                <a:lnTo>
                  <a:pt x="2493169" y="423863"/>
                </a:lnTo>
                <a:lnTo>
                  <a:pt x="2464594" y="423863"/>
                </a:lnTo>
                <a:lnTo>
                  <a:pt x="2428875" y="428625"/>
                </a:lnTo>
                <a:lnTo>
                  <a:pt x="2407444" y="435769"/>
                </a:lnTo>
                <a:lnTo>
                  <a:pt x="2359819" y="464344"/>
                </a:lnTo>
                <a:lnTo>
                  <a:pt x="2197894" y="552450"/>
                </a:lnTo>
                <a:lnTo>
                  <a:pt x="1885950" y="7119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0D64C99-F4C2-1C43-A507-6E32102AFD64}"/>
              </a:ext>
            </a:extLst>
          </p:cNvPr>
          <p:cNvSpPr/>
          <p:nvPr/>
        </p:nvSpPr>
        <p:spPr>
          <a:xfrm>
            <a:off x="3562350" y="2119313"/>
            <a:ext cx="2043113" cy="528637"/>
          </a:xfrm>
          <a:custGeom>
            <a:avLst/>
            <a:gdLst>
              <a:gd name="connsiteX0" fmla="*/ 1512094 w 2043113"/>
              <a:gd name="connsiteY0" fmla="*/ 228600 h 528637"/>
              <a:gd name="connsiteX1" fmla="*/ 1154906 w 2043113"/>
              <a:gd name="connsiteY1" fmla="*/ 304800 h 528637"/>
              <a:gd name="connsiteX2" fmla="*/ 852488 w 2043113"/>
              <a:gd name="connsiteY2" fmla="*/ 373856 h 528637"/>
              <a:gd name="connsiteX3" fmla="*/ 757238 w 2043113"/>
              <a:gd name="connsiteY3" fmla="*/ 397668 h 528637"/>
              <a:gd name="connsiteX4" fmla="*/ 642938 w 2043113"/>
              <a:gd name="connsiteY4" fmla="*/ 416718 h 528637"/>
              <a:gd name="connsiteX5" fmla="*/ 545306 w 2043113"/>
              <a:gd name="connsiteY5" fmla="*/ 440531 h 528637"/>
              <a:gd name="connsiteX6" fmla="*/ 450056 w 2043113"/>
              <a:gd name="connsiteY6" fmla="*/ 464343 h 528637"/>
              <a:gd name="connsiteX7" fmla="*/ 373856 w 2043113"/>
              <a:gd name="connsiteY7" fmla="*/ 488156 h 528637"/>
              <a:gd name="connsiteX8" fmla="*/ 319088 w 2043113"/>
              <a:gd name="connsiteY8" fmla="*/ 511968 h 528637"/>
              <a:gd name="connsiteX9" fmla="*/ 288131 w 2043113"/>
              <a:gd name="connsiteY9" fmla="*/ 528637 h 528637"/>
              <a:gd name="connsiteX10" fmla="*/ 259556 w 2043113"/>
              <a:gd name="connsiteY10" fmla="*/ 523875 h 528637"/>
              <a:gd name="connsiteX11" fmla="*/ 214313 w 2043113"/>
              <a:gd name="connsiteY11" fmla="*/ 504825 h 528637"/>
              <a:gd name="connsiteX12" fmla="*/ 176213 w 2043113"/>
              <a:gd name="connsiteY12" fmla="*/ 481012 h 528637"/>
              <a:gd name="connsiteX13" fmla="*/ 133350 w 2043113"/>
              <a:gd name="connsiteY13" fmla="*/ 438150 h 528637"/>
              <a:gd name="connsiteX14" fmla="*/ 97631 w 2043113"/>
              <a:gd name="connsiteY14" fmla="*/ 385762 h 528637"/>
              <a:gd name="connsiteX15" fmla="*/ 71438 w 2043113"/>
              <a:gd name="connsiteY15" fmla="*/ 340518 h 528637"/>
              <a:gd name="connsiteX16" fmla="*/ 47625 w 2043113"/>
              <a:gd name="connsiteY16" fmla="*/ 283368 h 528637"/>
              <a:gd name="connsiteX17" fmla="*/ 23813 w 2043113"/>
              <a:gd name="connsiteY17" fmla="*/ 221456 h 528637"/>
              <a:gd name="connsiteX18" fmla="*/ 9525 w 2043113"/>
              <a:gd name="connsiteY18" fmla="*/ 176212 h 528637"/>
              <a:gd name="connsiteX19" fmla="*/ 0 w 2043113"/>
              <a:gd name="connsiteY19" fmla="*/ 138112 h 528637"/>
              <a:gd name="connsiteX20" fmla="*/ 0 w 2043113"/>
              <a:gd name="connsiteY20" fmla="*/ 123825 h 528637"/>
              <a:gd name="connsiteX21" fmla="*/ 2381 w 2043113"/>
              <a:gd name="connsiteY21" fmla="*/ 109537 h 528637"/>
              <a:gd name="connsiteX22" fmla="*/ 9525 w 2043113"/>
              <a:gd name="connsiteY22" fmla="*/ 102393 h 528637"/>
              <a:gd name="connsiteX23" fmla="*/ 21431 w 2043113"/>
              <a:gd name="connsiteY23" fmla="*/ 100012 h 528637"/>
              <a:gd name="connsiteX24" fmla="*/ 50006 w 2043113"/>
              <a:gd name="connsiteY24" fmla="*/ 109537 h 528637"/>
              <a:gd name="connsiteX25" fmla="*/ 88106 w 2043113"/>
              <a:gd name="connsiteY25" fmla="*/ 147637 h 528637"/>
              <a:gd name="connsiteX26" fmla="*/ 126206 w 2043113"/>
              <a:gd name="connsiteY26" fmla="*/ 180975 h 528637"/>
              <a:gd name="connsiteX27" fmla="*/ 166688 w 2043113"/>
              <a:gd name="connsiteY27" fmla="*/ 207168 h 528637"/>
              <a:gd name="connsiteX28" fmla="*/ 214313 w 2043113"/>
              <a:gd name="connsiteY28" fmla="*/ 230981 h 528637"/>
              <a:gd name="connsiteX29" fmla="*/ 257175 w 2043113"/>
              <a:gd name="connsiteY29" fmla="*/ 242887 h 528637"/>
              <a:gd name="connsiteX30" fmla="*/ 292894 w 2043113"/>
              <a:gd name="connsiteY30" fmla="*/ 250031 h 528637"/>
              <a:gd name="connsiteX31" fmla="*/ 350044 w 2043113"/>
              <a:gd name="connsiteY31" fmla="*/ 247650 h 528637"/>
              <a:gd name="connsiteX32" fmla="*/ 419100 w 2043113"/>
              <a:gd name="connsiteY32" fmla="*/ 240506 h 528637"/>
              <a:gd name="connsiteX33" fmla="*/ 652463 w 2043113"/>
              <a:gd name="connsiteY33" fmla="*/ 209550 h 528637"/>
              <a:gd name="connsiteX34" fmla="*/ 962025 w 2043113"/>
              <a:gd name="connsiteY34" fmla="*/ 164306 h 528637"/>
              <a:gd name="connsiteX35" fmla="*/ 1281113 w 2043113"/>
              <a:gd name="connsiteY35" fmla="*/ 116681 h 528637"/>
              <a:gd name="connsiteX36" fmla="*/ 1614488 w 2043113"/>
              <a:gd name="connsiteY36" fmla="*/ 61912 h 528637"/>
              <a:gd name="connsiteX37" fmla="*/ 1952625 w 2043113"/>
              <a:gd name="connsiteY37" fmla="*/ 0 h 528637"/>
              <a:gd name="connsiteX38" fmla="*/ 2043113 w 2043113"/>
              <a:gd name="connsiteY38" fmla="*/ 133350 h 528637"/>
              <a:gd name="connsiteX39" fmla="*/ 1512094 w 2043113"/>
              <a:gd name="connsiteY39" fmla="*/ 228600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43113" h="528637">
                <a:moveTo>
                  <a:pt x="1512094" y="228600"/>
                </a:moveTo>
                <a:lnTo>
                  <a:pt x="1154906" y="304800"/>
                </a:lnTo>
                <a:lnTo>
                  <a:pt x="852488" y="373856"/>
                </a:lnTo>
                <a:lnTo>
                  <a:pt x="757238" y="397668"/>
                </a:lnTo>
                <a:lnTo>
                  <a:pt x="642938" y="416718"/>
                </a:lnTo>
                <a:lnTo>
                  <a:pt x="545306" y="440531"/>
                </a:lnTo>
                <a:lnTo>
                  <a:pt x="450056" y="464343"/>
                </a:lnTo>
                <a:lnTo>
                  <a:pt x="373856" y="488156"/>
                </a:lnTo>
                <a:lnTo>
                  <a:pt x="319088" y="511968"/>
                </a:lnTo>
                <a:lnTo>
                  <a:pt x="288131" y="528637"/>
                </a:lnTo>
                <a:lnTo>
                  <a:pt x="259556" y="523875"/>
                </a:lnTo>
                <a:lnTo>
                  <a:pt x="214313" y="504825"/>
                </a:lnTo>
                <a:lnTo>
                  <a:pt x="176213" y="481012"/>
                </a:lnTo>
                <a:lnTo>
                  <a:pt x="133350" y="438150"/>
                </a:lnTo>
                <a:lnTo>
                  <a:pt x="97631" y="385762"/>
                </a:lnTo>
                <a:lnTo>
                  <a:pt x="71438" y="340518"/>
                </a:lnTo>
                <a:lnTo>
                  <a:pt x="47625" y="283368"/>
                </a:lnTo>
                <a:lnTo>
                  <a:pt x="23813" y="221456"/>
                </a:lnTo>
                <a:lnTo>
                  <a:pt x="9525" y="176212"/>
                </a:lnTo>
                <a:lnTo>
                  <a:pt x="0" y="138112"/>
                </a:lnTo>
                <a:lnTo>
                  <a:pt x="0" y="123825"/>
                </a:lnTo>
                <a:lnTo>
                  <a:pt x="2381" y="109537"/>
                </a:lnTo>
                <a:lnTo>
                  <a:pt x="9525" y="102393"/>
                </a:lnTo>
                <a:lnTo>
                  <a:pt x="21431" y="100012"/>
                </a:lnTo>
                <a:lnTo>
                  <a:pt x="50006" y="109537"/>
                </a:lnTo>
                <a:lnTo>
                  <a:pt x="88106" y="147637"/>
                </a:lnTo>
                <a:lnTo>
                  <a:pt x="126206" y="180975"/>
                </a:lnTo>
                <a:lnTo>
                  <a:pt x="166688" y="207168"/>
                </a:lnTo>
                <a:lnTo>
                  <a:pt x="214313" y="230981"/>
                </a:lnTo>
                <a:lnTo>
                  <a:pt x="257175" y="242887"/>
                </a:lnTo>
                <a:lnTo>
                  <a:pt x="292894" y="250031"/>
                </a:lnTo>
                <a:lnTo>
                  <a:pt x="350044" y="247650"/>
                </a:lnTo>
                <a:lnTo>
                  <a:pt x="419100" y="240506"/>
                </a:lnTo>
                <a:lnTo>
                  <a:pt x="652463" y="209550"/>
                </a:lnTo>
                <a:lnTo>
                  <a:pt x="962025" y="164306"/>
                </a:lnTo>
                <a:lnTo>
                  <a:pt x="1281113" y="116681"/>
                </a:lnTo>
                <a:lnTo>
                  <a:pt x="1614488" y="61912"/>
                </a:lnTo>
                <a:lnTo>
                  <a:pt x="1952625" y="0"/>
                </a:lnTo>
                <a:lnTo>
                  <a:pt x="2043113" y="133350"/>
                </a:lnTo>
                <a:lnTo>
                  <a:pt x="1512094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4B29539-5A70-6944-8CDC-87A5162D0242}"/>
              </a:ext>
            </a:extLst>
          </p:cNvPr>
          <p:cNvSpPr/>
          <p:nvPr/>
        </p:nvSpPr>
        <p:spPr>
          <a:xfrm>
            <a:off x="5095875" y="1693863"/>
            <a:ext cx="830263" cy="955675"/>
          </a:xfrm>
          <a:custGeom>
            <a:avLst/>
            <a:gdLst>
              <a:gd name="connsiteX0" fmla="*/ 500063 w 831056"/>
              <a:gd name="connsiteY0" fmla="*/ 707231 h 957262"/>
              <a:gd name="connsiteX1" fmla="*/ 416719 w 831056"/>
              <a:gd name="connsiteY1" fmla="*/ 561975 h 957262"/>
              <a:gd name="connsiteX2" fmla="*/ 333375 w 831056"/>
              <a:gd name="connsiteY2" fmla="*/ 435769 h 957262"/>
              <a:gd name="connsiteX3" fmla="*/ 283369 w 831056"/>
              <a:gd name="connsiteY3" fmla="*/ 352425 h 957262"/>
              <a:gd name="connsiteX4" fmla="*/ 238125 w 831056"/>
              <a:gd name="connsiteY4" fmla="*/ 292894 h 957262"/>
              <a:gd name="connsiteX5" fmla="*/ 190500 w 831056"/>
              <a:gd name="connsiteY5" fmla="*/ 240506 h 957262"/>
              <a:gd name="connsiteX6" fmla="*/ 150019 w 831056"/>
              <a:gd name="connsiteY6" fmla="*/ 195262 h 957262"/>
              <a:gd name="connsiteX7" fmla="*/ 116681 w 831056"/>
              <a:gd name="connsiteY7" fmla="*/ 161925 h 957262"/>
              <a:gd name="connsiteX8" fmla="*/ 73819 w 831056"/>
              <a:gd name="connsiteY8" fmla="*/ 123825 h 957262"/>
              <a:gd name="connsiteX9" fmla="*/ 35719 w 831056"/>
              <a:gd name="connsiteY9" fmla="*/ 97631 h 957262"/>
              <a:gd name="connsiteX10" fmla="*/ 16669 w 831056"/>
              <a:gd name="connsiteY10" fmla="*/ 76200 h 957262"/>
              <a:gd name="connsiteX11" fmla="*/ 4763 w 831056"/>
              <a:gd name="connsiteY11" fmla="*/ 47625 h 957262"/>
              <a:gd name="connsiteX12" fmla="*/ 0 w 831056"/>
              <a:gd name="connsiteY12" fmla="*/ 23812 h 957262"/>
              <a:gd name="connsiteX13" fmla="*/ 4763 w 831056"/>
              <a:gd name="connsiteY13" fmla="*/ 7144 h 957262"/>
              <a:gd name="connsiteX14" fmla="*/ 16669 w 831056"/>
              <a:gd name="connsiteY14" fmla="*/ 0 h 957262"/>
              <a:gd name="connsiteX15" fmla="*/ 38100 w 831056"/>
              <a:gd name="connsiteY15" fmla="*/ 0 h 957262"/>
              <a:gd name="connsiteX16" fmla="*/ 76200 w 831056"/>
              <a:gd name="connsiteY16" fmla="*/ 14287 h 957262"/>
              <a:gd name="connsiteX17" fmla="*/ 161925 w 831056"/>
              <a:gd name="connsiteY17" fmla="*/ 64294 h 957262"/>
              <a:gd name="connsiteX18" fmla="*/ 264319 w 831056"/>
              <a:gd name="connsiteY18" fmla="*/ 128587 h 957262"/>
              <a:gd name="connsiteX19" fmla="*/ 369094 w 831056"/>
              <a:gd name="connsiteY19" fmla="*/ 197644 h 957262"/>
              <a:gd name="connsiteX20" fmla="*/ 473869 w 831056"/>
              <a:gd name="connsiteY20" fmla="*/ 273844 h 957262"/>
              <a:gd name="connsiteX21" fmla="*/ 559594 w 831056"/>
              <a:gd name="connsiteY21" fmla="*/ 345281 h 957262"/>
              <a:gd name="connsiteX22" fmla="*/ 647700 w 831056"/>
              <a:gd name="connsiteY22" fmla="*/ 421481 h 957262"/>
              <a:gd name="connsiteX23" fmla="*/ 714375 w 831056"/>
              <a:gd name="connsiteY23" fmla="*/ 492919 h 957262"/>
              <a:gd name="connsiteX24" fmla="*/ 771525 w 831056"/>
              <a:gd name="connsiteY24" fmla="*/ 550069 h 957262"/>
              <a:gd name="connsiteX25" fmla="*/ 792956 w 831056"/>
              <a:gd name="connsiteY25" fmla="*/ 578644 h 957262"/>
              <a:gd name="connsiteX26" fmla="*/ 812006 w 831056"/>
              <a:gd name="connsiteY26" fmla="*/ 621506 h 957262"/>
              <a:gd name="connsiteX27" fmla="*/ 823913 w 831056"/>
              <a:gd name="connsiteY27" fmla="*/ 659606 h 957262"/>
              <a:gd name="connsiteX28" fmla="*/ 831056 w 831056"/>
              <a:gd name="connsiteY28" fmla="*/ 702469 h 957262"/>
              <a:gd name="connsiteX29" fmla="*/ 831056 w 831056"/>
              <a:gd name="connsiteY29" fmla="*/ 747712 h 957262"/>
              <a:gd name="connsiteX30" fmla="*/ 823913 w 831056"/>
              <a:gd name="connsiteY30" fmla="*/ 809625 h 957262"/>
              <a:gd name="connsiteX31" fmla="*/ 800100 w 831056"/>
              <a:gd name="connsiteY31" fmla="*/ 900112 h 957262"/>
              <a:gd name="connsiteX32" fmla="*/ 781050 w 831056"/>
              <a:gd name="connsiteY32" fmla="*/ 940594 h 957262"/>
              <a:gd name="connsiteX33" fmla="*/ 766763 w 831056"/>
              <a:gd name="connsiteY33" fmla="*/ 950119 h 957262"/>
              <a:gd name="connsiteX34" fmla="*/ 735806 w 831056"/>
              <a:gd name="connsiteY34" fmla="*/ 957262 h 957262"/>
              <a:gd name="connsiteX35" fmla="*/ 702469 w 831056"/>
              <a:gd name="connsiteY35" fmla="*/ 957262 h 957262"/>
              <a:gd name="connsiteX36" fmla="*/ 671513 w 831056"/>
              <a:gd name="connsiteY36" fmla="*/ 950119 h 957262"/>
              <a:gd name="connsiteX37" fmla="*/ 640556 w 831056"/>
              <a:gd name="connsiteY37" fmla="*/ 935831 h 957262"/>
              <a:gd name="connsiteX38" fmla="*/ 602456 w 831056"/>
              <a:gd name="connsiteY38" fmla="*/ 909637 h 957262"/>
              <a:gd name="connsiteX39" fmla="*/ 583406 w 831056"/>
              <a:gd name="connsiteY39" fmla="*/ 888206 h 957262"/>
              <a:gd name="connsiteX40" fmla="*/ 564356 w 831056"/>
              <a:gd name="connsiteY40" fmla="*/ 842962 h 957262"/>
              <a:gd name="connsiteX41" fmla="*/ 545306 w 831056"/>
              <a:gd name="connsiteY41" fmla="*/ 795337 h 957262"/>
              <a:gd name="connsiteX42" fmla="*/ 500063 w 831056"/>
              <a:gd name="connsiteY42" fmla="*/ 707231 h 957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31056" h="957262">
                <a:moveTo>
                  <a:pt x="500063" y="707231"/>
                </a:moveTo>
                <a:lnTo>
                  <a:pt x="416719" y="561975"/>
                </a:lnTo>
                <a:lnTo>
                  <a:pt x="333375" y="435769"/>
                </a:lnTo>
                <a:lnTo>
                  <a:pt x="283369" y="352425"/>
                </a:lnTo>
                <a:lnTo>
                  <a:pt x="238125" y="292894"/>
                </a:lnTo>
                <a:lnTo>
                  <a:pt x="190500" y="240506"/>
                </a:lnTo>
                <a:lnTo>
                  <a:pt x="150019" y="195262"/>
                </a:lnTo>
                <a:lnTo>
                  <a:pt x="116681" y="161925"/>
                </a:lnTo>
                <a:lnTo>
                  <a:pt x="73819" y="123825"/>
                </a:lnTo>
                <a:lnTo>
                  <a:pt x="35719" y="97631"/>
                </a:lnTo>
                <a:lnTo>
                  <a:pt x="16669" y="76200"/>
                </a:lnTo>
                <a:lnTo>
                  <a:pt x="4763" y="47625"/>
                </a:lnTo>
                <a:lnTo>
                  <a:pt x="0" y="23812"/>
                </a:lnTo>
                <a:lnTo>
                  <a:pt x="4763" y="7144"/>
                </a:lnTo>
                <a:lnTo>
                  <a:pt x="16669" y="0"/>
                </a:lnTo>
                <a:lnTo>
                  <a:pt x="38100" y="0"/>
                </a:lnTo>
                <a:lnTo>
                  <a:pt x="76200" y="14287"/>
                </a:lnTo>
                <a:lnTo>
                  <a:pt x="161925" y="64294"/>
                </a:lnTo>
                <a:lnTo>
                  <a:pt x="264319" y="128587"/>
                </a:lnTo>
                <a:lnTo>
                  <a:pt x="369094" y="197644"/>
                </a:lnTo>
                <a:lnTo>
                  <a:pt x="473869" y="273844"/>
                </a:lnTo>
                <a:lnTo>
                  <a:pt x="559594" y="345281"/>
                </a:lnTo>
                <a:lnTo>
                  <a:pt x="647700" y="421481"/>
                </a:lnTo>
                <a:lnTo>
                  <a:pt x="714375" y="492919"/>
                </a:lnTo>
                <a:lnTo>
                  <a:pt x="771525" y="550069"/>
                </a:lnTo>
                <a:lnTo>
                  <a:pt x="792956" y="578644"/>
                </a:lnTo>
                <a:lnTo>
                  <a:pt x="812006" y="621506"/>
                </a:lnTo>
                <a:lnTo>
                  <a:pt x="823913" y="659606"/>
                </a:lnTo>
                <a:lnTo>
                  <a:pt x="831056" y="702469"/>
                </a:lnTo>
                <a:lnTo>
                  <a:pt x="831056" y="747712"/>
                </a:lnTo>
                <a:lnTo>
                  <a:pt x="823913" y="809625"/>
                </a:lnTo>
                <a:lnTo>
                  <a:pt x="800100" y="900112"/>
                </a:lnTo>
                <a:lnTo>
                  <a:pt x="781050" y="940594"/>
                </a:lnTo>
                <a:lnTo>
                  <a:pt x="766763" y="950119"/>
                </a:lnTo>
                <a:lnTo>
                  <a:pt x="735806" y="957262"/>
                </a:lnTo>
                <a:lnTo>
                  <a:pt x="702469" y="957262"/>
                </a:lnTo>
                <a:lnTo>
                  <a:pt x="671513" y="950119"/>
                </a:lnTo>
                <a:lnTo>
                  <a:pt x="640556" y="935831"/>
                </a:lnTo>
                <a:lnTo>
                  <a:pt x="602456" y="909637"/>
                </a:lnTo>
                <a:lnTo>
                  <a:pt x="583406" y="888206"/>
                </a:lnTo>
                <a:lnTo>
                  <a:pt x="564356" y="842962"/>
                </a:lnTo>
                <a:lnTo>
                  <a:pt x="545306" y="795337"/>
                </a:lnTo>
                <a:lnTo>
                  <a:pt x="500063" y="707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DF099E5-25D5-5D43-AEB0-2D662EFB3F7D}"/>
              </a:ext>
            </a:extLst>
          </p:cNvPr>
          <p:cNvSpPr/>
          <p:nvPr/>
        </p:nvSpPr>
        <p:spPr>
          <a:xfrm>
            <a:off x="2682875" y="2451100"/>
            <a:ext cx="2127250" cy="2339975"/>
          </a:xfrm>
          <a:custGeom>
            <a:avLst/>
            <a:gdLst>
              <a:gd name="connsiteX0" fmla="*/ 1127125 w 2127250"/>
              <a:gd name="connsiteY0" fmla="*/ 1654175 h 2339975"/>
              <a:gd name="connsiteX1" fmla="*/ 990600 w 2127250"/>
              <a:gd name="connsiteY1" fmla="*/ 1787525 h 2339975"/>
              <a:gd name="connsiteX2" fmla="*/ 898525 w 2127250"/>
              <a:gd name="connsiteY2" fmla="*/ 1863725 h 2339975"/>
              <a:gd name="connsiteX3" fmla="*/ 809625 w 2127250"/>
              <a:gd name="connsiteY3" fmla="*/ 1930400 h 2339975"/>
              <a:gd name="connsiteX4" fmla="*/ 692150 w 2127250"/>
              <a:gd name="connsiteY4" fmla="*/ 2012950 h 2339975"/>
              <a:gd name="connsiteX5" fmla="*/ 593725 w 2127250"/>
              <a:gd name="connsiteY5" fmla="*/ 2076450 h 2339975"/>
              <a:gd name="connsiteX6" fmla="*/ 476250 w 2127250"/>
              <a:gd name="connsiteY6" fmla="*/ 2143125 h 2339975"/>
              <a:gd name="connsiteX7" fmla="*/ 381000 w 2127250"/>
              <a:gd name="connsiteY7" fmla="*/ 2193925 h 2339975"/>
              <a:gd name="connsiteX8" fmla="*/ 260350 w 2127250"/>
              <a:gd name="connsiteY8" fmla="*/ 2251075 h 2339975"/>
              <a:gd name="connsiteX9" fmla="*/ 146050 w 2127250"/>
              <a:gd name="connsiteY9" fmla="*/ 2301875 h 2339975"/>
              <a:gd name="connsiteX10" fmla="*/ 69850 w 2127250"/>
              <a:gd name="connsiteY10" fmla="*/ 2333625 h 2339975"/>
              <a:gd name="connsiteX11" fmla="*/ 50800 w 2127250"/>
              <a:gd name="connsiteY11" fmla="*/ 2339975 h 2339975"/>
              <a:gd name="connsiteX12" fmla="*/ 28575 w 2127250"/>
              <a:gd name="connsiteY12" fmla="*/ 2339975 h 2339975"/>
              <a:gd name="connsiteX13" fmla="*/ 9525 w 2127250"/>
              <a:gd name="connsiteY13" fmla="*/ 2336800 h 2339975"/>
              <a:gd name="connsiteX14" fmla="*/ 3175 w 2127250"/>
              <a:gd name="connsiteY14" fmla="*/ 2330450 h 2339975"/>
              <a:gd name="connsiteX15" fmla="*/ 0 w 2127250"/>
              <a:gd name="connsiteY15" fmla="*/ 2320925 h 2339975"/>
              <a:gd name="connsiteX16" fmla="*/ 6350 w 2127250"/>
              <a:gd name="connsiteY16" fmla="*/ 2298700 h 2339975"/>
              <a:gd name="connsiteX17" fmla="*/ 34925 w 2127250"/>
              <a:gd name="connsiteY17" fmla="*/ 2266950 h 2339975"/>
              <a:gd name="connsiteX18" fmla="*/ 130175 w 2127250"/>
              <a:gd name="connsiteY18" fmla="*/ 2216150 h 2339975"/>
              <a:gd name="connsiteX19" fmla="*/ 247650 w 2127250"/>
              <a:gd name="connsiteY19" fmla="*/ 2146300 h 2339975"/>
              <a:gd name="connsiteX20" fmla="*/ 381000 w 2127250"/>
              <a:gd name="connsiteY20" fmla="*/ 2054225 h 2339975"/>
              <a:gd name="connsiteX21" fmla="*/ 508000 w 2127250"/>
              <a:gd name="connsiteY21" fmla="*/ 1971675 h 2339975"/>
              <a:gd name="connsiteX22" fmla="*/ 625475 w 2127250"/>
              <a:gd name="connsiteY22" fmla="*/ 1882775 h 2339975"/>
              <a:gd name="connsiteX23" fmla="*/ 793750 w 2127250"/>
              <a:gd name="connsiteY23" fmla="*/ 1739900 h 2339975"/>
              <a:gd name="connsiteX24" fmla="*/ 923925 w 2127250"/>
              <a:gd name="connsiteY24" fmla="*/ 1612900 h 2339975"/>
              <a:gd name="connsiteX25" fmla="*/ 1063625 w 2127250"/>
              <a:gd name="connsiteY25" fmla="*/ 1463675 h 2339975"/>
              <a:gd name="connsiteX26" fmla="*/ 1165225 w 2127250"/>
              <a:gd name="connsiteY26" fmla="*/ 1349375 h 2339975"/>
              <a:gd name="connsiteX27" fmla="*/ 1301750 w 2127250"/>
              <a:gd name="connsiteY27" fmla="*/ 1181100 h 2339975"/>
              <a:gd name="connsiteX28" fmla="*/ 1428750 w 2127250"/>
              <a:gd name="connsiteY28" fmla="*/ 996950 h 2339975"/>
              <a:gd name="connsiteX29" fmla="*/ 1492250 w 2127250"/>
              <a:gd name="connsiteY29" fmla="*/ 898525 h 2339975"/>
              <a:gd name="connsiteX30" fmla="*/ 1644650 w 2127250"/>
              <a:gd name="connsiteY30" fmla="*/ 657225 h 2339975"/>
              <a:gd name="connsiteX31" fmla="*/ 1708150 w 2127250"/>
              <a:gd name="connsiteY31" fmla="*/ 511175 h 2339975"/>
              <a:gd name="connsiteX32" fmla="*/ 1755775 w 2127250"/>
              <a:gd name="connsiteY32" fmla="*/ 409575 h 2339975"/>
              <a:gd name="connsiteX33" fmla="*/ 1778000 w 2127250"/>
              <a:gd name="connsiteY33" fmla="*/ 352425 h 2339975"/>
              <a:gd name="connsiteX34" fmla="*/ 1793875 w 2127250"/>
              <a:gd name="connsiteY34" fmla="*/ 301625 h 2339975"/>
              <a:gd name="connsiteX35" fmla="*/ 1793875 w 2127250"/>
              <a:gd name="connsiteY35" fmla="*/ 279400 h 2339975"/>
              <a:gd name="connsiteX36" fmla="*/ 1784350 w 2127250"/>
              <a:gd name="connsiteY36" fmla="*/ 238125 h 2339975"/>
              <a:gd name="connsiteX37" fmla="*/ 1765300 w 2127250"/>
              <a:gd name="connsiteY37" fmla="*/ 193675 h 2339975"/>
              <a:gd name="connsiteX38" fmla="*/ 1733550 w 2127250"/>
              <a:gd name="connsiteY38" fmla="*/ 152400 h 2339975"/>
              <a:gd name="connsiteX39" fmla="*/ 1609725 w 2127250"/>
              <a:gd name="connsiteY39" fmla="*/ 0 h 2339975"/>
              <a:gd name="connsiteX40" fmla="*/ 1717675 w 2127250"/>
              <a:gd name="connsiteY40" fmla="*/ 12700 h 2339975"/>
              <a:gd name="connsiteX41" fmla="*/ 1857375 w 2127250"/>
              <a:gd name="connsiteY41" fmla="*/ 95250 h 2339975"/>
              <a:gd name="connsiteX42" fmla="*/ 1974850 w 2127250"/>
              <a:gd name="connsiteY42" fmla="*/ 171450 h 2339975"/>
              <a:gd name="connsiteX43" fmla="*/ 2035175 w 2127250"/>
              <a:gd name="connsiteY43" fmla="*/ 215900 h 2339975"/>
              <a:gd name="connsiteX44" fmla="*/ 2079625 w 2127250"/>
              <a:gd name="connsiteY44" fmla="*/ 257175 h 2339975"/>
              <a:gd name="connsiteX45" fmla="*/ 2105025 w 2127250"/>
              <a:gd name="connsiteY45" fmla="*/ 285750 h 2339975"/>
              <a:gd name="connsiteX46" fmla="*/ 2117725 w 2127250"/>
              <a:gd name="connsiteY46" fmla="*/ 307975 h 2339975"/>
              <a:gd name="connsiteX47" fmla="*/ 2127250 w 2127250"/>
              <a:gd name="connsiteY47" fmla="*/ 336550 h 2339975"/>
              <a:gd name="connsiteX48" fmla="*/ 2127250 w 2127250"/>
              <a:gd name="connsiteY48" fmla="*/ 368300 h 2339975"/>
              <a:gd name="connsiteX49" fmla="*/ 2114550 w 2127250"/>
              <a:gd name="connsiteY49" fmla="*/ 396875 h 2339975"/>
              <a:gd name="connsiteX50" fmla="*/ 2079625 w 2127250"/>
              <a:gd name="connsiteY50" fmla="*/ 431800 h 2339975"/>
              <a:gd name="connsiteX51" fmla="*/ 2028825 w 2127250"/>
              <a:gd name="connsiteY51" fmla="*/ 476250 h 2339975"/>
              <a:gd name="connsiteX52" fmla="*/ 2003425 w 2127250"/>
              <a:gd name="connsiteY52" fmla="*/ 501650 h 2339975"/>
              <a:gd name="connsiteX53" fmla="*/ 1920875 w 2127250"/>
              <a:gd name="connsiteY53" fmla="*/ 638175 h 2339975"/>
              <a:gd name="connsiteX54" fmla="*/ 1819275 w 2127250"/>
              <a:gd name="connsiteY54" fmla="*/ 815975 h 2339975"/>
              <a:gd name="connsiteX55" fmla="*/ 1752600 w 2127250"/>
              <a:gd name="connsiteY55" fmla="*/ 914400 h 2339975"/>
              <a:gd name="connsiteX56" fmla="*/ 1619250 w 2127250"/>
              <a:gd name="connsiteY56" fmla="*/ 1098550 h 2339975"/>
              <a:gd name="connsiteX57" fmla="*/ 1460500 w 2127250"/>
              <a:gd name="connsiteY57" fmla="*/ 1292225 h 2339975"/>
              <a:gd name="connsiteX58" fmla="*/ 1308100 w 2127250"/>
              <a:gd name="connsiteY58" fmla="*/ 1466850 h 2339975"/>
              <a:gd name="connsiteX59" fmla="*/ 1127125 w 2127250"/>
              <a:gd name="connsiteY59" fmla="*/ 1654175 h 233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27250" h="2339975">
                <a:moveTo>
                  <a:pt x="1127125" y="1654175"/>
                </a:moveTo>
                <a:lnTo>
                  <a:pt x="990600" y="1787525"/>
                </a:lnTo>
                <a:lnTo>
                  <a:pt x="898525" y="1863725"/>
                </a:lnTo>
                <a:lnTo>
                  <a:pt x="809625" y="1930400"/>
                </a:lnTo>
                <a:lnTo>
                  <a:pt x="692150" y="2012950"/>
                </a:lnTo>
                <a:lnTo>
                  <a:pt x="593725" y="2076450"/>
                </a:lnTo>
                <a:lnTo>
                  <a:pt x="476250" y="2143125"/>
                </a:lnTo>
                <a:lnTo>
                  <a:pt x="381000" y="2193925"/>
                </a:lnTo>
                <a:lnTo>
                  <a:pt x="260350" y="2251075"/>
                </a:lnTo>
                <a:lnTo>
                  <a:pt x="146050" y="2301875"/>
                </a:lnTo>
                <a:lnTo>
                  <a:pt x="69850" y="2333625"/>
                </a:lnTo>
                <a:lnTo>
                  <a:pt x="50800" y="2339975"/>
                </a:lnTo>
                <a:lnTo>
                  <a:pt x="28575" y="2339975"/>
                </a:lnTo>
                <a:lnTo>
                  <a:pt x="9525" y="2336800"/>
                </a:lnTo>
                <a:lnTo>
                  <a:pt x="3175" y="2330450"/>
                </a:lnTo>
                <a:lnTo>
                  <a:pt x="0" y="2320925"/>
                </a:lnTo>
                <a:lnTo>
                  <a:pt x="6350" y="2298700"/>
                </a:lnTo>
                <a:lnTo>
                  <a:pt x="34925" y="2266950"/>
                </a:lnTo>
                <a:lnTo>
                  <a:pt x="130175" y="2216150"/>
                </a:lnTo>
                <a:lnTo>
                  <a:pt x="247650" y="2146300"/>
                </a:lnTo>
                <a:lnTo>
                  <a:pt x="381000" y="2054225"/>
                </a:lnTo>
                <a:lnTo>
                  <a:pt x="508000" y="1971675"/>
                </a:lnTo>
                <a:lnTo>
                  <a:pt x="625475" y="1882775"/>
                </a:lnTo>
                <a:lnTo>
                  <a:pt x="793750" y="1739900"/>
                </a:lnTo>
                <a:lnTo>
                  <a:pt x="923925" y="1612900"/>
                </a:lnTo>
                <a:lnTo>
                  <a:pt x="1063625" y="1463675"/>
                </a:lnTo>
                <a:lnTo>
                  <a:pt x="1165225" y="1349375"/>
                </a:lnTo>
                <a:lnTo>
                  <a:pt x="1301750" y="1181100"/>
                </a:lnTo>
                <a:lnTo>
                  <a:pt x="1428750" y="996950"/>
                </a:lnTo>
                <a:lnTo>
                  <a:pt x="1492250" y="898525"/>
                </a:lnTo>
                <a:lnTo>
                  <a:pt x="1644650" y="657225"/>
                </a:lnTo>
                <a:lnTo>
                  <a:pt x="1708150" y="511175"/>
                </a:lnTo>
                <a:lnTo>
                  <a:pt x="1755775" y="409575"/>
                </a:lnTo>
                <a:lnTo>
                  <a:pt x="1778000" y="352425"/>
                </a:lnTo>
                <a:lnTo>
                  <a:pt x="1793875" y="301625"/>
                </a:lnTo>
                <a:lnTo>
                  <a:pt x="1793875" y="279400"/>
                </a:lnTo>
                <a:lnTo>
                  <a:pt x="1784350" y="238125"/>
                </a:lnTo>
                <a:lnTo>
                  <a:pt x="1765300" y="193675"/>
                </a:lnTo>
                <a:lnTo>
                  <a:pt x="1733550" y="152400"/>
                </a:lnTo>
                <a:lnTo>
                  <a:pt x="1609725" y="0"/>
                </a:lnTo>
                <a:lnTo>
                  <a:pt x="1717675" y="12700"/>
                </a:lnTo>
                <a:lnTo>
                  <a:pt x="1857375" y="95250"/>
                </a:lnTo>
                <a:lnTo>
                  <a:pt x="1974850" y="171450"/>
                </a:lnTo>
                <a:lnTo>
                  <a:pt x="2035175" y="215900"/>
                </a:lnTo>
                <a:lnTo>
                  <a:pt x="2079625" y="257175"/>
                </a:lnTo>
                <a:lnTo>
                  <a:pt x="2105025" y="285750"/>
                </a:lnTo>
                <a:lnTo>
                  <a:pt x="2117725" y="307975"/>
                </a:lnTo>
                <a:lnTo>
                  <a:pt x="2127250" y="336550"/>
                </a:lnTo>
                <a:lnTo>
                  <a:pt x="2127250" y="368300"/>
                </a:lnTo>
                <a:lnTo>
                  <a:pt x="2114550" y="396875"/>
                </a:lnTo>
                <a:lnTo>
                  <a:pt x="2079625" y="431800"/>
                </a:lnTo>
                <a:lnTo>
                  <a:pt x="2028825" y="476250"/>
                </a:lnTo>
                <a:lnTo>
                  <a:pt x="2003425" y="501650"/>
                </a:lnTo>
                <a:lnTo>
                  <a:pt x="1920875" y="638175"/>
                </a:lnTo>
                <a:lnTo>
                  <a:pt x="1819275" y="815975"/>
                </a:lnTo>
                <a:lnTo>
                  <a:pt x="1752600" y="914400"/>
                </a:lnTo>
                <a:lnTo>
                  <a:pt x="1619250" y="1098550"/>
                </a:lnTo>
                <a:lnTo>
                  <a:pt x="1460500" y="1292225"/>
                </a:lnTo>
                <a:lnTo>
                  <a:pt x="1308100" y="1466850"/>
                </a:lnTo>
                <a:lnTo>
                  <a:pt x="1127125" y="1654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29FD241-D6D3-AE45-8444-BCC04F910B26}"/>
              </a:ext>
            </a:extLst>
          </p:cNvPr>
          <p:cNvSpPr/>
          <p:nvPr/>
        </p:nvSpPr>
        <p:spPr>
          <a:xfrm>
            <a:off x="4819650" y="3144838"/>
            <a:ext cx="2528888" cy="1627187"/>
          </a:xfrm>
          <a:custGeom>
            <a:avLst/>
            <a:gdLst>
              <a:gd name="connsiteX0" fmla="*/ 852488 w 2528888"/>
              <a:gd name="connsiteY0" fmla="*/ 842963 h 1626394"/>
              <a:gd name="connsiteX1" fmla="*/ 514350 w 2528888"/>
              <a:gd name="connsiteY1" fmla="*/ 516732 h 1626394"/>
              <a:gd name="connsiteX2" fmla="*/ 273844 w 2528888"/>
              <a:gd name="connsiteY2" fmla="*/ 278607 h 1626394"/>
              <a:gd name="connsiteX3" fmla="*/ 0 w 2528888"/>
              <a:gd name="connsiteY3" fmla="*/ 2382 h 1626394"/>
              <a:gd name="connsiteX4" fmla="*/ 142875 w 2528888"/>
              <a:gd name="connsiteY4" fmla="*/ 0 h 1626394"/>
              <a:gd name="connsiteX5" fmla="*/ 414338 w 2528888"/>
              <a:gd name="connsiteY5" fmla="*/ 230982 h 1626394"/>
              <a:gd name="connsiteX6" fmla="*/ 600075 w 2528888"/>
              <a:gd name="connsiteY6" fmla="*/ 385763 h 1626394"/>
              <a:gd name="connsiteX7" fmla="*/ 845344 w 2528888"/>
              <a:gd name="connsiteY7" fmla="*/ 590550 h 1626394"/>
              <a:gd name="connsiteX8" fmla="*/ 1073944 w 2528888"/>
              <a:gd name="connsiteY8" fmla="*/ 769144 h 1626394"/>
              <a:gd name="connsiteX9" fmla="*/ 1243013 w 2528888"/>
              <a:gd name="connsiteY9" fmla="*/ 892969 h 1626394"/>
              <a:gd name="connsiteX10" fmla="*/ 1464469 w 2528888"/>
              <a:gd name="connsiteY10" fmla="*/ 1040607 h 1626394"/>
              <a:gd name="connsiteX11" fmla="*/ 1554956 w 2528888"/>
              <a:gd name="connsiteY11" fmla="*/ 1097757 h 1626394"/>
              <a:gd name="connsiteX12" fmla="*/ 1693069 w 2528888"/>
              <a:gd name="connsiteY12" fmla="*/ 1178719 h 1626394"/>
              <a:gd name="connsiteX13" fmla="*/ 1895475 w 2528888"/>
              <a:gd name="connsiteY13" fmla="*/ 1283494 h 1626394"/>
              <a:gd name="connsiteX14" fmla="*/ 2074069 w 2528888"/>
              <a:gd name="connsiteY14" fmla="*/ 1364457 h 1626394"/>
              <a:gd name="connsiteX15" fmla="*/ 2257425 w 2528888"/>
              <a:gd name="connsiteY15" fmla="*/ 1443038 h 1626394"/>
              <a:gd name="connsiteX16" fmla="*/ 2393156 w 2528888"/>
              <a:gd name="connsiteY16" fmla="*/ 1495425 h 1626394"/>
              <a:gd name="connsiteX17" fmla="*/ 2483644 w 2528888"/>
              <a:gd name="connsiteY17" fmla="*/ 1528763 h 1626394"/>
              <a:gd name="connsiteX18" fmla="*/ 2507456 w 2528888"/>
              <a:gd name="connsiteY18" fmla="*/ 1543050 h 1626394"/>
              <a:gd name="connsiteX19" fmla="*/ 2524125 w 2528888"/>
              <a:gd name="connsiteY19" fmla="*/ 1557338 h 1626394"/>
              <a:gd name="connsiteX20" fmla="*/ 2528888 w 2528888"/>
              <a:gd name="connsiteY20" fmla="*/ 1571625 h 1626394"/>
              <a:gd name="connsiteX21" fmla="*/ 2512219 w 2528888"/>
              <a:gd name="connsiteY21" fmla="*/ 1590675 h 1626394"/>
              <a:gd name="connsiteX22" fmla="*/ 2486025 w 2528888"/>
              <a:gd name="connsiteY22" fmla="*/ 1600200 h 1626394"/>
              <a:gd name="connsiteX23" fmla="*/ 2405063 w 2528888"/>
              <a:gd name="connsiteY23" fmla="*/ 1607344 h 1626394"/>
              <a:gd name="connsiteX24" fmla="*/ 2171700 w 2528888"/>
              <a:gd name="connsiteY24" fmla="*/ 1612107 h 1626394"/>
              <a:gd name="connsiteX25" fmla="*/ 1955006 w 2528888"/>
              <a:gd name="connsiteY25" fmla="*/ 1621632 h 1626394"/>
              <a:gd name="connsiteX26" fmla="*/ 1866900 w 2528888"/>
              <a:gd name="connsiteY26" fmla="*/ 1626394 h 1626394"/>
              <a:gd name="connsiteX27" fmla="*/ 1826419 w 2528888"/>
              <a:gd name="connsiteY27" fmla="*/ 1621632 h 1626394"/>
              <a:gd name="connsiteX28" fmla="*/ 1733550 w 2528888"/>
              <a:gd name="connsiteY28" fmla="*/ 1602582 h 1626394"/>
              <a:gd name="connsiteX29" fmla="*/ 1735931 w 2528888"/>
              <a:gd name="connsiteY29" fmla="*/ 1602582 h 1626394"/>
              <a:gd name="connsiteX30" fmla="*/ 1662113 w 2528888"/>
              <a:gd name="connsiteY30" fmla="*/ 1578769 h 1626394"/>
              <a:gd name="connsiteX31" fmla="*/ 1609725 w 2528888"/>
              <a:gd name="connsiteY31" fmla="*/ 1550194 h 1626394"/>
              <a:gd name="connsiteX32" fmla="*/ 1554956 w 2528888"/>
              <a:gd name="connsiteY32" fmla="*/ 1509713 h 1626394"/>
              <a:gd name="connsiteX33" fmla="*/ 1340644 w 2528888"/>
              <a:gd name="connsiteY33" fmla="*/ 1312069 h 1626394"/>
              <a:gd name="connsiteX34" fmla="*/ 1147763 w 2528888"/>
              <a:gd name="connsiteY34" fmla="*/ 1123950 h 1626394"/>
              <a:gd name="connsiteX35" fmla="*/ 852488 w 2528888"/>
              <a:gd name="connsiteY35" fmla="*/ 842963 h 1626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28888" h="1626394">
                <a:moveTo>
                  <a:pt x="852488" y="842963"/>
                </a:moveTo>
                <a:lnTo>
                  <a:pt x="514350" y="516732"/>
                </a:lnTo>
                <a:lnTo>
                  <a:pt x="273844" y="278607"/>
                </a:lnTo>
                <a:lnTo>
                  <a:pt x="0" y="2382"/>
                </a:lnTo>
                <a:lnTo>
                  <a:pt x="142875" y="0"/>
                </a:lnTo>
                <a:lnTo>
                  <a:pt x="414338" y="230982"/>
                </a:lnTo>
                <a:lnTo>
                  <a:pt x="600075" y="385763"/>
                </a:lnTo>
                <a:lnTo>
                  <a:pt x="845344" y="590550"/>
                </a:lnTo>
                <a:lnTo>
                  <a:pt x="1073944" y="769144"/>
                </a:lnTo>
                <a:lnTo>
                  <a:pt x="1243013" y="892969"/>
                </a:lnTo>
                <a:lnTo>
                  <a:pt x="1464469" y="1040607"/>
                </a:lnTo>
                <a:lnTo>
                  <a:pt x="1554956" y="1097757"/>
                </a:lnTo>
                <a:lnTo>
                  <a:pt x="1693069" y="1178719"/>
                </a:lnTo>
                <a:lnTo>
                  <a:pt x="1895475" y="1283494"/>
                </a:lnTo>
                <a:lnTo>
                  <a:pt x="2074069" y="1364457"/>
                </a:lnTo>
                <a:lnTo>
                  <a:pt x="2257425" y="1443038"/>
                </a:lnTo>
                <a:lnTo>
                  <a:pt x="2393156" y="1495425"/>
                </a:lnTo>
                <a:lnTo>
                  <a:pt x="2483644" y="1528763"/>
                </a:lnTo>
                <a:lnTo>
                  <a:pt x="2507456" y="1543050"/>
                </a:lnTo>
                <a:lnTo>
                  <a:pt x="2524125" y="1557338"/>
                </a:lnTo>
                <a:lnTo>
                  <a:pt x="2528888" y="1571625"/>
                </a:lnTo>
                <a:lnTo>
                  <a:pt x="2512219" y="1590675"/>
                </a:lnTo>
                <a:lnTo>
                  <a:pt x="2486025" y="1600200"/>
                </a:lnTo>
                <a:lnTo>
                  <a:pt x="2405063" y="1607344"/>
                </a:lnTo>
                <a:lnTo>
                  <a:pt x="2171700" y="1612107"/>
                </a:lnTo>
                <a:lnTo>
                  <a:pt x="1955006" y="1621632"/>
                </a:lnTo>
                <a:lnTo>
                  <a:pt x="1866900" y="1626394"/>
                </a:lnTo>
                <a:lnTo>
                  <a:pt x="1826419" y="1621632"/>
                </a:lnTo>
                <a:lnTo>
                  <a:pt x="1733550" y="1602582"/>
                </a:lnTo>
                <a:cubicBezTo>
                  <a:pt x="1732773" y="1602418"/>
                  <a:pt x="1735137" y="1602582"/>
                  <a:pt x="1735931" y="1602582"/>
                </a:cubicBezTo>
                <a:lnTo>
                  <a:pt x="1662113" y="1578769"/>
                </a:lnTo>
                <a:lnTo>
                  <a:pt x="1609725" y="1550194"/>
                </a:lnTo>
                <a:lnTo>
                  <a:pt x="1554956" y="1509713"/>
                </a:lnTo>
                <a:lnTo>
                  <a:pt x="1340644" y="1312069"/>
                </a:lnTo>
                <a:lnTo>
                  <a:pt x="1147763" y="1123950"/>
                </a:lnTo>
                <a:lnTo>
                  <a:pt x="852488" y="842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76D184F-A69E-4972-8702-1CB819F7851D}"/>
              </a:ext>
            </a:extLst>
          </p:cNvPr>
          <p:cNvGrpSpPr/>
          <p:nvPr/>
        </p:nvGrpSpPr>
        <p:grpSpPr>
          <a:xfrm>
            <a:off x="2682875" y="1398588"/>
            <a:ext cx="4665663" cy="4667250"/>
            <a:chOff x="2835275" y="1550988"/>
            <a:chExt cx="4665663" cy="46672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4C403B63-F8F1-4CE4-8A2F-4FCCDDBF1D32}"/>
                </a:ext>
              </a:extLst>
            </p:cNvPr>
            <p:cNvSpPr/>
            <p:nvPr/>
          </p:nvSpPr>
          <p:spPr>
            <a:xfrm>
              <a:off x="4049713" y="1550988"/>
              <a:ext cx="866775" cy="1060450"/>
            </a:xfrm>
            <a:custGeom>
              <a:avLst/>
              <a:gdLst>
                <a:gd name="connsiteX0" fmla="*/ 459582 w 866775"/>
                <a:gd name="connsiteY0" fmla="*/ 700087 h 1062037"/>
                <a:gd name="connsiteX1" fmla="*/ 178594 w 866775"/>
                <a:gd name="connsiteY1" fmla="*/ 1040606 h 1062037"/>
                <a:gd name="connsiteX2" fmla="*/ 0 w 866775"/>
                <a:gd name="connsiteY2" fmla="*/ 1062037 h 1062037"/>
                <a:gd name="connsiteX3" fmla="*/ 111919 w 866775"/>
                <a:gd name="connsiteY3" fmla="*/ 892969 h 1062037"/>
                <a:gd name="connsiteX4" fmla="*/ 295275 w 866775"/>
                <a:gd name="connsiteY4" fmla="*/ 623887 h 1062037"/>
                <a:gd name="connsiteX5" fmla="*/ 378619 w 866775"/>
                <a:gd name="connsiteY5" fmla="*/ 488156 h 1062037"/>
                <a:gd name="connsiteX6" fmla="*/ 428625 w 866775"/>
                <a:gd name="connsiteY6" fmla="*/ 404812 h 1062037"/>
                <a:gd name="connsiteX7" fmla="*/ 492919 w 866775"/>
                <a:gd name="connsiteY7" fmla="*/ 283369 h 1062037"/>
                <a:gd name="connsiteX8" fmla="*/ 504825 w 866775"/>
                <a:gd name="connsiteY8" fmla="*/ 254794 h 1062037"/>
                <a:gd name="connsiteX9" fmla="*/ 509588 w 866775"/>
                <a:gd name="connsiteY9" fmla="*/ 233362 h 1062037"/>
                <a:gd name="connsiteX10" fmla="*/ 504825 w 866775"/>
                <a:gd name="connsiteY10" fmla="*/ 209550 h 1062037"/>
                <a:gd name="connsiteX11" fmla="*/ 492919 w 866775"/>
                <a:gd name="connsiteY11" fmla="*/ 188119 h 1062037"/>
                <a:gd name="connsiteX12" fmla="*/ 476250 w 866775"/>
                <a:gd name="connsiteY12" fmla="*/ 169069 h 1062037"/>
                <a:gd name="connsiteX13" fmla="*/ 447675 w 866775"/>
                <a:gd name="connsiteY13" fmla="*/ 142875 h 1062037"/>
                <a:gd name="connsiteX14" fmla="*/ 416719 w 866775"/>
                <a:gd name="connsiteY14" fmla="*/ 119062 h 1062037"/>
                <a:gd name="connsiteX15" fmla="*/ 381000 w 866775"/>
                <a:gd name="connsiteY15" fmla="*/ 95250 h 1062037"/>
                <a:gd name="connsiteX16" fmla="*/ 359569 w 866775"/>
                <a:gd name="connsiteY16" fmla="*/ 80962 h 1062037"/>
                <a:gd name="connsiteX17" fmla="*/ 342900 w 866775"/>
                <a:gd name="connsiteY17" fmla="*/ 73819 h 1062037"/>
                <a:gd name="connsiteX18" fmla="*/ 330994 w 866775"/>
                <a:gd name="connsiteY18" fmla="*/ 64294 h 1062037"/>
                <a:gd name="connsiteX19" fmla="*/ 326232 w 866775"/>
                <a:gd name="connsiteY19" fmla="*/ 52387 h 1062037"/>
                <a:gd name="connsiteX20" fmla="*/ 328613 w 866775"/>
                <a:gd name="connsiteY20" fmla="*/ 35719 h 1062037"/>
                <a:gd name="connsiteX21" fmla="*/ 342900 w 866775"/>
                <a:gd name="connsiteY21" fmla="*/ 19050 h 1062037"/>
                <a:gd name="connsiteX22" fmla="*/ 369094 w 866775"/>
                <a:gd name="connsiteY22" fmla="*/ 2381 h 1062037"/>
                <a:gd name="connsiteX23" fmla="*/ 385763 w 866775"/>
                <a:gd name="connsiteY23" fmla="*/ 0 h 1062037"/>
                <a:gd name="connsiteX24" fmla="*/ 457200 w 866775"/>
                <a:gd name="connsiteY24" fmla="*/ 21431 h 1062037"/>
                <a:gd name="connsiteX25" fmla="*/ 595313 w 866775"/>
                <a:gd name="connsiteY25" fmla="*/ 66675 h 1062037"/>
                <a:gd name="connsiteX26" fmla="*/ 678657 w 866775"/>
                <a:gd name="connsiteY26" fmla="*/ 102394 h 1062037"/>
                <a:gd name="connsiteX27" fmla="*/ 742950 w 866775"/>
                <a:gd name="connsiteY27" fmla="*/ 130969 h 1062037"/>
                <a:gd name="connsiteX28" fmla="*/ 795338 w 866775"/>
                <a:gd name="connsiteY28" fmla="*/ 159544 h 1062037"/>
                <a:gd name="connsiteX29" fmla="*/ 833438 w 866775"/>
                <a:gd name="connsiteY29" fmla="*/ 185737 h 1062037"/>
                <a:gd name="connsiteX30" fmla="*/ 857250 w 866775"/>
                <a:gd name="connsiteY30" fmla="*/ 211931 h 1062037"/>
                <a:gd name="connsiteX31" fmla="*/ 864394 w 866775"/>
                <a:gd name="connsiteY31" fmla="*/ 230981 h 1062037"/>
                <a:gd name="connsiteX32" fmla="*/ 866775 w 866775"/>
                <a:gd name="connsiteY32" fmla="*/ 257175 h 1062037"/>
                <a:gd name="connsiteX33" fmla="*/ 862013 w 866775"/>
                <a:gd name="connsiteY33" fmla="*/ 278606 h 1062037"/>
                <a:gd name="connsiteX34" fmla="*/ 847725 w 866775"/>
                <a:gd name="connsiteY34" fmla="*/ 300037 h 1062037"/>
                <a:gd name="connsiteX35" fmla="*/ 821532 w 866775"/>
                <a:gd name="connsiteY35" fmla="*/ 323850 h 1062037"/>
                <a:gd name="connsiteX36" fmla="*/ 792957 w 866775"/>
                <a:gd name="connsiteY36" fmla="*/ 338137 h 1062037"/>
                <a:gd name="connsiteX37" fmla="*/ 754857 w 866775"/>
                <a:gd name="connsiteY37" fmla="*/ 354806 h 1062037"/>
                <a:gd name="connsiteX38" fmla="*/ 738188 w 866775"/>
                <a:gd name="connsiteY38" fmla="*/ 369094 h 1062037"/>
                <a:gd name="connsiteX39" fmla="*/ 614363 w 866775"/>
                <a:gd name="connsiteY39" fmla="*/ 519112 h 1062037"/>
                <a:gd name="connsiteX40" fmla="*/ 459582 w 866775"/>
                <a:gd name="connsiteY40" fmla="*/ 7000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6775" h="1062037">
                  <a:moveTo>
                    <a:pt x="459582" y="700087"/>
                  </a:moveTo>
                  <a:lnTo>
                    <a:pt x="178594" y="1040606"/>
                  </a:lnTo>
                  <a:lnTo>
                    <a:pt x="0" y="1062037"/>
                  </a:lnTo>
                  <a:lnTo>
                    <a:pt x="111919" y="892969"/>
                  </a:lnTo>
                  <a:lnTo>
                    <a:pt x="295275" y="623887"/>
                  </a:lnTo>
                  <a:lnTo>
                    <a:pt x="378619" y="488156"/>
                  </a:lnTo>
                  <a:lnTo>
                    <a:pt x="428625" y="404812"/>
                  </a:lnTo>
                  <a:lnTo>
                    <a:pt x="492919" y="283369"/>
                  </a:lnTo>
                  <a:lnTo>
                    <a:pt x="504825" y="254794"/>
                  </a:lnTo>
                  <a:lnTo>
                    <a:pt x="509588" y="233362"/>
                  </a:lnTo>
                  <a:lnTo>
                    <a:pt x="504825" y="209550"/>
                  </a:lnTo>
                  <a:lnTo>
                    <a:pt x="492919" y="188119"/>
                  </a:lnTo>
                  <a:lnTo>
                    <a:pt x="476250" y="169069"/>
                  </a:lnTo>
                  <a:lnTo>
                    <a:pt x="447675" y="142875"/>
                  </a:lnTo>
                  <a:lnTo>
                    <a:pt x="416719" y="119062"/>
                  </a:lnTo>
                  <a:lnTo>
                    <a:pt x="381000" y="95250"/>
                  </a:lnTo>
                  <a:lnTo>
                    <a:pt x="359569" y="80962"/>
                  </a:lnTo>
                  <a:lnTo>
                    <a:pt x="342900" y="73819"/>
                  </a:lnTo>
                  <a:lnTo>
                    <a:pt x="330994" y="64294"/>
                  </a:lnTo>
                  <a:lnTo>
                    <a:pt x="326232" y="52387"/>
                  </a:lnTo>
                  <a:lnTo>
                    <a:pt x="328613" y="35719"/>
                  </a:lnTo>
                  <a:lnTo>
                    <a:pt x="342900" y="19050"/>
                  </a:lnTo>
                  <a:lnTo>
                    <a:pt x="369094" y="2381"/>
                  </a:lnTo>
                  <a:lnTo>
                    <a:pt x="385763" y="0"/>
                  </a:lnTo>
                  <a:lnTo>
                    <a:pt x="457200" y="21431"/>
                  </a:lnTo>
                  <a:lnTo>
                    <a:pt x="595313" y="66675"/>
                  </a:lnTo>
                  <a:lnTo>
                    <a:pt x="678657" y="102394"/>
                  </a:lnTo>
                  <a:lnTo>
                    <a:pt x="742950" y="130969"/>
                  </a:lnTo>
                  <a:lnTo>
                    <a:pt x="795338" y="159544"/>
                  </a:lnTo>
                  <a:lnTo>
                    <a:pt x="833438" y="185737"/>
                  </a:lnTo>
                  <a:lnTo>
                    <a:pt x="857250" y="211931"/>
                  </a:lnTo>
                  <a:lnTo>
                    <a:pt x="864394" y="230981"/>
                  </a:lnTo>
                  <a:lnTo>
                    <a:pt x="866775" y="257175"/>
                  </a:lnTo>
                  <a:lnTo>
                    <a:pt x="862013" y="278606"/>
                  </a:lnTo>
                  <a:lnTo>
                    <a:pt x="847725" y="300037"/>
                  </a:lnTo>
                  <a:lnTo>
                    <a:pt x="821532" y="323850"/>
                  </a:lnTo>
                  <a:lnTo>
                    <a:pt x="792957" y="338137"/>
                  </a:lnTo>
                  <a:lnTo>
                    <a:pt x="754857" y="354806"/>
                  </a:lnTo>
                  <a:lnTo>
                    <a:pt x="738188" y="369094"/>
                  </a:lnTo>
                  <a:lnTo>
                    <a:pt x="614363" y="519112"/>
                  </a:lnTo>
                  <a:lnTo>
                    <a:pt x="459582" y="700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8746ADF4-2837-4112-A9F9-2F5B7C42B863}"/>
                </a:ext>
              </a:extLst>
            </p:cNvPr>
            <p:cNvSpPr/>
            <p:nvPr/>
          </p:nvSpPr>
          <p:spPr>
            <a:xfrm>
              <a:off x="2895600" y="3067050"/>
              <a:ext cx="3902075" cy="555625"/>
            </a:xfrm>
            <a:custGeom>
              <a:avLst/>
              <a:gdLst>
                <a:gd name="connsiteX0" fmla="*/ 2597150 w 3902075"/>
                <a:gd name="connsiteY0" fmla="*/ 273050 h 555625"/>
                <a:gd name="connsiteX1" fmla="*/ 2279650 w 3902075"/>
                <a:gd name="connsiteY1" fmla="*/ 292100 h 555625"/>
                <a:gd name="connsiteX2" fmla="*/ 2139950 w 3902075"/>
                <a:gd name="connsiteY2" fmla="*/ 314325 h 555625"/>
                <a:gd name="connsiteX3" fmla="*/ 1736725 w 3902075"/>
                <a:gd name="connsiteY3" fmla="*/ 361950 h 555625"/>
                <a:gd name="connsiteX4" fmla="*/ 1454150 w 3902075"/>
                <a:gd name="connsiteY4" fmla="*/ 384175 h 555625"/>
                <a:gd name="connsiteX5" fmla="*/ 1279525 w 3902075"/>
                <a:gd name="connsiteY5" fmla="*/ 406400 h 555625"/>
                <a:gd name="connsiteX6" fmla="*/ 962025 w 3902075"/>
                <a:gd name="connsiteY6" fmla="*/ 466725 h 555625"/>
                <a:gd name="connsiteX7" fmla="*/ 806450 w 3902075"/>
                <a:gd name="connsiteY7" fmla="*/ 495300 h 555625"/>
                <a:gd name="connsiteX8" fmla="*/ 673100 w 3902075"/>
                <a:gd name="connsiteY8" fmla="*/ 517525 h 555625"/>
                <a:gd name="connsiteX9" fmla="*/ 581025 w 3902075"/>
                <a:gd name="connsiteY9" fmla="*/ 539750 h 555625"/>
                <a:gd name="connsiteX10" fmla="*/ 533400 w 3902075"/>
                <a:gd name="connsiteY10" fmla="*/ 555625 h 555625"/>
                <a:gd name="connsiteX11" fmla="*/ 485775 w 3902075"/>
                <a:gd name="connsiteY11" fmla="*/ 546100 h 555625"/>
                <a:gd name="connsiteX12" fmla="*/ 415925 w 3902075"/>
                <a:gd name="connsiteY12" fmla="*/ 527050 h 555625"/>
                <a:gd name="connsiteX13" fmla="*/ 317500 w 3902075"/>
                <a:gd name="connsiteY13" fmla="*/ 492125 h 555625"/>
                <a:gd name="connsiteX14" fmla="*/ 219075 w 3902075"/>
                <a:gd name="connsiteY14" fmla="*/ 450850 h 555625"/>
                <a:gd name="connsiteX15" fmla="*/ 152400 w 3902075"/>
                <a:gd name="connsiteY15" fmla="*/ 412750 h 555625"/>
                <a:gd name="connsiteX16" fmla="*/ 85725 w 3902075"/>
                <a:gd name="connsiteY16" fmla="*/ 368300 h 555625"/>
                <a:gd name="connsiteX17" fmla="*/ 38100 w 3902075"/>
                <a:gd name="connsiteY17" fmla="*/ 323850 h 555625"/>
                <a:gd name="connsiteX18" fmla="*/ 15875 w 3902075"/>
                <a:gd name="connsiteY18" fmla="*/ 295275 h 555625"/>
                <a:gd name="connsiteX19" fmla="*/ 0 w 3902075"/>
                <a:gd name="connsiteY19" fmla="*/ 260350 h 555625"/>
                <a:gd name="connsiteX20" fmla="*/ 3175 w 3902075"/>
                <a:gd name="connsiteY20" fmla="*/ 228600 h 555625"/>
                <a:gd name="connsiteX21" fmla="*/ 19050 w 3902075"/>
                <a:gd name="connsiteY21" fmla="*/ 219075 h 555625"/>
                <a:gd name="connsiteX22" fmla="*/ 44450 w 3902075"/>
                <a:gd name="connsiteY22" fmla="*/ 222250 h 555625"/>
                <a:gd name="connsiteX23" fmla="*/ 73025 w 3902075"/>
                <a:gd name="connsiteY23" fmla="*/ 238125 h 555625"/>
                <a:gd name="connsiteX24" fmla="*/ 107950 w 3902075"/>
                <a:gd name="connsiteY24" fmla="*/ 254000 h 555625"/>
                <a:gd name="connsiteX25" fmla="*/ 177800 w 3902075"/>
                <a:gd name="connsiteY25" fmla="*/ 273050 h 555625"/>
                <a:gd name="connsiteX26" fmla="*/ 244475 w 3902075"/>
                <a:gd name="connsiteY26" fmla="*/ 292100 h 555625"/>
                <a:gd name="connsiteX27" fmla="*/ 323850 w 3902075"/>
                <a:gd name="connsiteY27" fmla="*/ 304800 h 555625"/>
                <a:gd name="connsiteX28" fmla="*/ 428625 w 3902075"/>
                <a:gd name="connsiteY28" fmla="*/ 314325 h 555625"/>
                <a:gd name="connsiteX29" fmla="*/ 517525 w 3902075"/>
                <a:gd name="connsiteY29" fmla="*/ 311150 h 555625"/>
                <a:gd name="connsiteX30" fmla="*/ 815975 w 3902075"/>
                <a:gd name="connsiteY30" fmla="*/ 279400 h 555625"/>
                <a:gd name="connsiteX31" fmla="*/ 1352550 w 3902075"/>
                <a:gd name="connsiteY31" fmla="*/ 225425 h 555625"/>
                <a:gd name="connsiteX32" fmla="*/ 1587500 w 3902075"/>
                <a:gd name="connsiteY32" fmla="*/ 196850 h 555625"/>
                <a:gd name="connsiteX33" fmla="*/ 1889125 w 3902075"/>
                <a:gd name="connsiteY33" fmla="*/ 155575 h 555625"/>
                <a:gd name="connsiteX34" fmla="*/ 2419350 w 3902075"/>
                <a:gd name="connsiteY34" fmla="*/ 111125 h 555625"/>
                <a:gd name="connsiteX35" fmla="*/ 2981325 w 3902075"/>
                <a:gd name="connsiteY35" fmla="*/ 66675 h 555625"/>
                <a:gd name="connsiteX36" fmla="*/ 3384550 w 3902075"/>
                <a:gd name="connsiteY36" fmla="*/ 44450 h 555625"/>
                <a:gd name="connsiteX37" fmla="*/ 3460750 w 3902075"/>
                <a:gd name="connsiteY37" fmla="*/ 22225 h 555625"/>
                <a:gd name="connsiteX38" fmla="*/ 3543300 w 3902075"/>
                <a:gd name="connsiteY38" fmla="*/ 0 h 555625"/>
                <a:gd name="connsiteX39" fmla="*/ 3578225 w 3902075"/>
                <a:gd name="connsiteY39" fmla="*/ 6350 h 555625"/>
                <a:gd name="connsiteX40" fmla="*/ 3660775 w 3902075"/>
                <a:gd name="connsiteY40" fmla="*/ 31750 h 555625"/>
                <a:gd name="connsiteX41" fmla="*/ 3765550 w 3902075"/>
                <a:gd name="connsiteY41" fmla="*/ 73025 h 555625"/>
                <a:gd name="connsiteX42" fmla="*/ 3825875 w 3902075"/>
                <a:gd name="connsiteY42" fmla="*/ 101600 h 555625"/>
                <a:gd name="connsiteX43" fmla="*/ 3867150 w 3902075"/>
                <a:gd name="connsiteY43" fmla="*/ 123825 h 555625"/>
                <a:gd name="connsiteX44" fmla="*/ 3879850 w 3902075"/>
                <a:gd name="connsiteY44" fmla="*/ 136525 h 555625"/>
                <a:gd name="connsiteX45" fmla="*/ 3895725 w 3902075"/>
                <a:gd name="connsiteY45" fmla="*/ 158750 h 555625"/>
                <a:gd name="connsiteX46" fmla="*/ 3902075 w 3902075"/>
                <a:gd name="connsiteY46" fmla="*/ 196850 h 555625"/>
                <a:gd name="connsiteX47" fmla="*/ 3892550 w 3902075"/>
                <a:gd name="connsiteY47" fmla="*/ 225425 h 555625"/>
                <a:gd name="connsiteX48" fmla="*/ 3870325 w 3902075"/>
                <a:gd name="connsiteY48" fmla="*/ 247650 h 555625"/>
                <a:gd name="connsiteX49" fmla="*/ 3838575 w 3902075"/>
                <a:gd name="connsiteY49" fmla="*/ 260350 h 555625"/>
                <a:gd name="connsiteX50" fmla="*/ 3784600 w 3902075"/>
                <a:gd name="connsiteY50" fmla="*/ 269875 h 555625"/>
                <a:gd name="connsiteX51" fmla="*/ 3657600 w 3902075"/>
                <a:gd name="connsiteY51" fmla="*/ 273050 h 555625"/>
                <a:gd name="connsiteX52" fmla="*/ 3540125 w 3902075"/>
                <a:gd name="connsiteY52" fmla="*/ 257175 h 555625"/>
                <a:gd name="connsiteX53" fmla="*/ 3302000 w 3902075"/>
                <a:gd name="connsiteY53" fmla="*/ 244475 h 555625"/>
                <a:gd name="connsiteX54" fmla="*/ 3079750 w 3902075"/>
                <a:gd name="connsiteY54" fmla="*/ 244475 h 555625"/>
                <a:gd name="connsiteX55" fmla="*/ 2806700 w 3902075"/>
                <a:gd name="connsiteY55" fmla="*/ 260350 h 555625"/>
                <a:gd name="connsiteX56" fmla="*/ 2597150 w 3902075"/>
                <a:gd name="connsiteY56" fmla="*/ 273050 h 5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902075" h="555625">
                  <a:moveTo>
                    <a:pt x="2597150" y="273050"/>
                  </a:moveTo>
                  <a:lnTo>
                    <a:pt x="2279650" y="292100"/>
                  </a:lnTo>
                  <a:lnTo>
                    <a:pt x="2139950" y="314325"/>
                  </a:lnTo>
                  <a:lnTo>
                    <a:pt x="1736725" y="361950"/>
                  </a:lnTo>
                  <a:lnTo>
                    <a:pt x="1454150" y="384175"/>
                  </a:lnTo>
                  <a:lnTo>
                    <a:pt x="1279525" y="406400"/>
                  </a:lnTo>
                  <a:lnTo>
                    <a:pt x="962025" y="466725"/>
                  </a:lnTo>
                  <a:lnTo>
                    <a:pt x="806450" y="495300"/>
                  </a:lnTo>
                  <a:lnTo>
                    <a:pt x="673100" y="517525"/>
                  </a:lnTo>
                  <a:lnTo>
                    <a:pt x="581025" y="539750"/>
                  </a:lnTo>
                  <a:lnTo>
                    <a:pt x="533400" y="555625"/>
                  </a:lnTo>
                  <a:lnTo>
                    <a:pt x="485775" y="546100"/>
                  </a:lnTo>
                  <a:lnTo>
                    <a:pt x="415925" y="527050"/>
                  </a:lnTo>
                  <a:lnTo>
                    <a:pt x="317500" y="492125"/>
                  </a:lnTo>
                  <a:lnTo>
                    <a:pt x="219075" y="450850"/>
                  </a:lnTo>
                  <a:lnTo>
                    <a:pt x="152400" y="412750"/>
                  </a:lnTo>
                  <a:lnTo>
                    <a:pt x="85725" y="368300"/>
                  </a:lnTo>
                  <a:lnTo>
                    <a:pt x="38100" y="323850"/>
                  </a:lnTo>
                  <a:lnTo>
                    <a:pt x="15875" y="295275"/>
                  </a:lnTo>
                  <a:lnTo>
                    <a:pt x="0" y="260350"/>
                  </a:lnTo>
                  <a:lnTo>
                    <a:pt x="3175" y="228600"/>
                  </a:lnTo>
                  <a:lnTo>
                    <a:pt x="19050" y="219075"/>
                  </a:lnTo>
                  <a:lnTo>
                    <a:pt x="44450" y="222250"/>
                  </a:lnTo>
                  <a:lnTo>
                    <a:pt x="73025" y="238125"/>
                  </a:lnTo>
                  <a:lnTo>
                    <a:pt x="107950" y="254000"/>
                  </a:lnTo>
                  <a:lnTo>
                    <a:pt x="177800" y="273050"/>
                  </a:lnTo>
                  <a:lnTo>
                    <a:pt x="244475" y="292100"/>
                  </a:lnTo>
                  <a:lnTo>
                    <a:pt x="323850" y="304800"/>
                  </a:lnTo>
                  <a:lnTo>
                    <a:pt x="428625" y="314325"/>
                  </a:lnTo>
                  <a:lnTo>
                    <a:pt x="517525" y="311150"/>
                  </a:lnTo>
                  <a:lnTo>
                    <a:pt x="815975" y="279400"/>
                  </a:lnTo>
                  <a:lnTo>
                    <a:pt x="1352550" y="225425"/>
                  </a:lnTo>
                  <a:lnTo>
                    <a:pt x="1587500" y="196850"/>
                  </a:lnTo>
                  <a:lnTo>
                    <a:pt x="1889125" y="155575"/>
                  </a:lnTo>
                  <a:lnTo>
                    <a:pt x="2419350" y="111125"/>
                  </a:lnTo>
                  <a:lnTo>
                    <a:pt x="2981325" y="66675"/>
                  </a:lnTo>
                  <a:lnTo>
                    <a:pt x="3384550" y="44450"/>
                  </a:lnTo>
                  <a:lnTo>
                    <a:pt x="3460750" y="22225"/>
                  </a:lnTo>
                  <a:lnTo>
                    <a:pt x="3543300" y="0"/>
                  </a:lnTo>
                  <a:lnTo>
                    <a:pt x="3578225" y="6350"/>
                  </a:lnTo>
                  <a:lnTo>
                    <a:pt x="3660775" y="31750"/>
                  </a:lnTo>
                  <a:lnTo>
                    <a:pt x="3765550" y="73025"/>
                  </a:lnTo>
                  <a:lnTo>
                    <a:pt x="3825875" y="101600"/>
                  </a:lnTo>
                  <a:lnTo>
                    <a:pt x="3867150" y="123825"/>
                  </a:lnTo>
                  <a:lnTo>
                    <a:pt x="3879850" y="136525"/>
                  </a:lnTo>
                  <a:lnTo>
                    <a:pt x="3895725" y="158750"/>
                  </a:lnTo>
                  <a:lnTo>
                    <a:pt x="3902075" y="196850"/>
                  </a:lnTo>
                  <a:lnTo>
                    <a:pt x="3892550" y="225425"/>
                  </a:lnTo>
                  <a:lnTo>
                    <a:pt x="3870325" y="247650"/>
                  </a:lnTo>
                  <a:lnTo>
                    <a:pt x="3838575" y="260350"/>
                  </a:lnTo>
                  <a:lnTo>
                    <a:pt x="3784600" y="269875"/>
                  </a:lnTo>
                  <a:lnTo>
                    <a:pt x="3657600" y="273050"/>
                  </a:lnTo>
                  <a:lnTo>
                    <a:pt x="3540125" y="257175"/>
                  </a:lnTo>
                  <a:lnTo>
                    <a:pt x="3302000" y="244475"/>
                  </a:lnTo>
                  <a:lnTo>
                    <a:pt x="3079750" y="244475"/>
                  </a:lnTo>
                  <a:lnTo>
                    <a:pt x="2806700" y="260350"/>
                  </a:lnTo>
                  <a:lnTo>
                    <a:pt x="2597150" y="273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E7DBFAD7-6F55-4B1C-90DA-B8CBBF4DFBF7}"/>
                </a:ext>
              </a:extLst>
            </p:cNvPr>
            <p:cNvSpPr/>
            <p:nvPr/>
          </p:nvSpPr>
          <p:spPr>
            <a:xfrm>
              <a:off x="3819525" y="3843338"/>
              <a:ext cx="1471613" cy="966787"/>
            </a:xfrm>
            <a:custGeom>
              <a:avLst/>
              <a:gdLst>
                <a:gd name="connsiteX0" fmla="*/ 959644 w 1471613"/>
                <a:gd name="connsiteY0" fmla="*/ 581025 h 966787"/>
                <a:gd name="connsiteX1" fmla="*/ 840581 w 1471613"/>
                <a:gd name="connsiteY1" fmla="*/ 650081 h 966787"/>
                <a:gd name="connsiteX2" fmla="*/ 709613 w 1471613"/>
                <a:gd name="connsiteY2" fmla="*/ 716756 h 966787"/>
                <a:gd name="connsiteX3" fmla="*/ 569119 w 1471613"/>
                <a:gd name="connsiteY3" fmla="*/ 781050 h 966787"/>
                <a:gd name="connsiteX4" fmla="*/ 428625 w 1471613"/>
                <a:gd name="connsiteY4" fmla="*/ 840581 h 966787"/>
                <a:gd name="connsiteX5" fmla="*/ 302419 w 1471613"/>
                <a:gd name="connsiteY5" fmla="*/ 885825 h 966787"/>
                <a:gd name="connsiteX6" fmla="*/ 173831 w 1471613"/>
                <a:gd name="connsiteY6" fmla="*/ 931068 h 966787"/>
                <a:gd name="connsiteX7" fmla="*/ 64294 w 1471613"/>
                <a:gd name="connsiteY7" fmla="*/ 962025 h 966787"/>
                <a:gd name="connsiteX8" fmla="*/ 40481 w 1471613"/>
                <a:gd name="connsiteY8" fmla="*/ 966787 h 966787"/>
                <a:gd name="connsiteX9" fmla="*/ 19050 w 1471613"/>
                <a:gd name="connsiteY9" fmla="*/ 966787 h 966787"/>
                <a:gd name="connsiteX10" fmla="*/ 4763 w 1471613"/>
                <a:gd name="connsiteY10" fmla="*/ 959643 h 966787"/>
                <a:gd name="connsiteX11" fmla="*/ 0 w 1471613"/>
                <a:gd name="connsiteY11" fmla="*/ 940593 h 966787"/>
                <a:gd name="connsiteX12" fmla="*/ 4763 w 1471613"/>
                <a:gd name="connsiteY12" fmla="*/ 919162 h 966787"/>
                <a:gd name="connsiteX13" fmla="*/ 23813 w 1471613"/>
                <a:gd name="connsiteY13" fmla="*/ 897731 h 966787"/>
                <a:gd name="connsiteX14" fmla="*/ 92869 w 1471613"/>
                <a:gd name="connsiteY14" fmla="*/ 864393 h 966787"/>
                <a:gd name="connsiteX15" fmla="*/ 333375 w 1471613"/>
                <a:gd name="connsiteY15" fmla="*/ 738187 h 966787"/>
                <a:gd name="connsiteX16" fmla="*/ 547688 w 1471613"/>
                <a:gd name="connsiteY16" fmla="*/ 607218 h 966787"/>
                <a:gd name="connsiteX17" fmla="*/ 740569 w 1471613"/>
                <a:gd name="connsiteY17" fmla="*/ 473868 h 966787"/>
                <a:gd name="connsiteX18" fmla="*/ 914400 w 1471613"/>
                <a:gd name="connsiteY18" fmla="*/ 340518 h 966787"/>
                <a:gd name="connsiteX19" fmla="*/ 1073944 w 1471613"/>
                <a:gd name="connsiteY19" fmla="*/ 211931 h 966787"/>
                <a:gd name="connsiteX20" fmla="*/ 1131094 w 1471613"/>
                <a:gd name="connsiteY20" fmla="*/ 159543 h 966787"/>
                <a:gd name="connsiteX21" fmla="*/ 1140619 w 1471613"/>
                <a:gd name="connsiteY21" fmla="*/ 135731 h 966787"/>
                <a:gd name="connsiteX22" fmla="*/ 1143000 w 1471613"/>
                <a:gd name="connsiteY22" fmla="*/ 116681 h 966787"/>
                <a:gd name="connsiteX23" fmla="*/ 1135856 w 1471613"/>
                <a:gd name="connsiteY23" fmla="*/ 85725 h 966787"/>
                <a:gd name="connsiteX24" fmla="*/ 1126331 w 1471613"/>
                <a:gd name="connsiteY24" fmla="*/ 59531 h 966787"/>
                <a:gd name="connsiteX25" fmla="*/ 1119188 w 1471613"/>
                <a:gd name="connsiteY25" fmla="*/ 35718 h 966787"/>
                <a:gd name="connsiteX26" fmla="*/ 1116806 w 1471613"/>
                <a:gd name="connsiteY26" fmla="*/ 14287 h 966787"/>
                <a:gd name="connsiteX27" fmla="*/ 1121569 w 1471613"/>
                <a:gd name="connsiteY27" fmla="*/ 4762 h 966787"/>
                <a:gd name="connsiteX28" fmla="*/ 1133475 w 1471613"/>
                <a:gd name="connsiteY28" fmla="*/ 0 h 966787"/>
                <a:gd name="connsiteX29" fmla="*/ 1164431 w 1471613"/>
                <a:gd name="connsiteY29" fmla="*/ 2381 h 966787"/>
                <a:gd name="connsiteX30" fmla="*/ 1195388 w 1471613"/>
                <a:gd name="connsiteY30" fmla="*/ 9525 h 966787"/>
                <a:gd name="connsiteX31" fmla="*/ 1228725 w 1471613"/>
                <a:gd name="connsiteY31" fmla="*/ 14287 h 966787"/>
                <a:gd name="connsiteX32" fmla="*/ 1252538 w 1471613"/>
                <a:gd name="connsiteY32" fmla="*/ 23812 h 966787"/>
                <a:gd name="connsiteX33" fmla="*/ 1293019 w 1471613"/>
                <a:gd name="connsiteY33" fmla="*/ 57150 h 966787"/>
                <a:gd name="connsiteX34" fmla="*/ 1340644 w 1471613"/>
                <a:gd name="connsiteY34" fmla="*/ 92868 h 966787"/>
                <a:gd name="connsiteX35" fmla="*/ 1381125 w 1471613"/>
                <a:gd name="connsiteY35" fmla="*/ 130968 h 966787"/>
                <a:gd name="connsiteX36" fmla="*/ 1409700 w 1471613"/>
                <a:gd name="connsiteY36" fmla="*/ 159543 h 966787"/>
                <a:gd name="connsiteX37" fmla="*/ 1431131 w 1471613"/>
                <a:gd name="connsiteY37" fmla="*/ 183356 h 966787"/>
                <a:gd name="connsiteX38" fmla="*/ 1445419 w 1471613"/>
                <a:gd name="connsiteY38" fmla="*/ 204787 h 966787"/>
                <a:gd name="connsiteX39" fmla="*/ 1464469 w 1471613"/>
                <a:gd name="connsiteY39" fmla="*/ 238125 h 966787"/>
                <a:gd name="connsiteX40" fmla="*/ 1471613 w 1471613"/>
                <a:gd name="connsiteY40" fmla="*/ 266700 h 966787"/>
                <a:gd name="connsiteX41" fmla="*/ 1471613 w 1471613"/>
                <a:gd name="connsiteY41" fmla="*/ 292893 h 966787"/>
                <a:gd name="connsiteX42" fmla="*/ 1462088 w 1471613"/>
                <a:gd name="connsiteY42" fmla="*/ 311943 h 966787"/>
                <a:gd name="connsiteX43" fmla="*/ 1431131 w 1471613"/>
                <a:gd name="connsiteY43" fmla="*/ 321468 h 966787"/>
                <a:gd name="connsiteX44" fmla="*/ 1397794 w 1471613"/>
                <a:gd name="connsiteY44" fmla="*/ 321468 h 966787"/>
                <a:gd name="connsiteX45" fmla="*/ 1371600 w 1471613"/>
                <a:gd name="connsiteY45" fmla="*/ 326231 h 966787"/>
                <a:gd name="connsiteX46" fmla="*/ 1331119 w 1471613"/>
                <a:gd name="connsiteY46" fmla="*/ 342900 h 966787"/>
                <a:gd name="connsiteX47" fmla="*/ 1131094 w 1471613"/>
                <a:gd name="connsiteY47" fmla="*/ 469106 h 966787"/>
                <a:gd name="connsiteX48" fmla="*/ 959644 w 1471613"/>
                <a:gd name="connsiteY48" fmla="*/ 58102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1613" h="966787">
                  <a:moveTo>
                    <a:pt x="959644" y="581025"/>
                  </a:moveTo>
                  <a:lnTo>
                    <a:pt x="840581" y="650081"/>
                  </a:lnTo>
                  <a:lnTo>
                    <a:pt x="709613" y="716756"/>
                  </a:lnTo>
                  <a:lnTo>
                    <a:pt x="569119" y="781050"/>
                  </a:lnTo>
                  <a:lnTo>
                    <a:pt x="428625" y="840581"/>
                  </a:lnTo>
                  <a:lnTo>
                    <a:pt x="302419" y="885825"/>
                  </a:lnTo>
                  <a:lnTo>
                    <a:pt x="173831" y="931068"/>
                  </a:lnTo>
                  <a:lnTo>
                    <a:pt x="64294" y="962025"/>
                  </a:lnTo>
                  <a:lnTo>
                    <a:pt x="40481" y="966787"/>
                  </a:lnTo>
                  <a:lnTo>
                    <a:pt x="19050" y="966787"/>
                  </a:lnTo>
                  <a:lnTo>
                    <a:pt x="4763" y="959643"/>
                  </a:lnTo>
                  <a:lnTo>
                    <a:pt x="0" y="940593"/>
                  </a:lnTo>
                  <a:lnTo>
                    <a:pt x="4763" y="919162"/>
                  </a:lnTo>
                  <a:lnTo>
                    <a:pt x="23813" y="897731"/>
                  </a:lnTo>
                  <a:lnTo>
                    <a:pt x="92869" y="864393"/>
                  </a:lnTo>
                  <a:lnTo>
                    <a:pt x="333375" y="738187"/>
                  </a:lnTo>
                  <a:lnTo>
                    <a:pt x="547688" y="607218"/>
                  </a:lnTo>
                  <a:lnTo>
                    <a:pt x="740569" y="473868"/>
                  </a:lnTo>
                  <a:lnTo>
                    <a:pt x="914400" y="340518"/>
                  </a:lnTo>
                  <a:lnTo>
                    <a:pt x="1073944" y="211931"/>
                  </a:lnTo>
                  <a:lnTo>
                    <a:pt x="1131094" y="159543"/>
                  </a:lnTo>
                  <a:lnTo>
                    <a:pt x="1140619" y="135731"/>
                  </a:lnTo>
                  <a:lnTo>
                    <a:pt x="1143000" y="116681"/>
                  </a:lnTo>
                  <a:lnTo>
                    <a:pt x="1135856" y="85725"/>
                  </a:lnTo>
                  <a:lnTo>
                    <a:pt x="1126331" y="59531"/>
                  </a:lnTo>
                  <a:lnTo>
                    <a:pt x="1119188" y="35718"/>
                  </a:lnTo>
                  <a:lnTo>
                    <a:pt x="1116806" y="14287"/>
                  </a:lnTo>
                  <a:lnTo>
                    <a:pt x="1121569" y="4762"/>
                  </a:lnTo>
                  <a:lnTo>
                    <a:pt x="1133475" y="0"/>
                  </a:lnTo>
                  <a:lnTo>
                    <a:pt x="1164431" y="2381"/>
                  </a:lnTo>
                  <a:lnTo>
                    <a:pt x="1195388" y="9525"/>
                  </a:lnTo>
                  <a:lnTo>
                    <a:pt x="1228725" y="14287"/>
                  </a:lnTo>
                  <a:lnTo>
                    <a:pt x="1252538" y="23812"/>
                  </a:lnTo>
                  <a:lnTo>
                    <a:pt x="1293019" y="57150"/>
                  </a:lnTo>
                  <a:lnTo>
                    <a:pt x="1340644" y="92868"/>
                  </a:lnTo>
                  <a:lnTo>
                    <a:pt x="1381125" y="130968"/>
                  </a:lnTo>
                  <a:lnTo>
                    <a:pt x="1409700" y="159543"/>
                  </a:lnTo>
                  <a:lnTo>
                    <a:pt x="1431131" y="183356"/>
                  </a:lnTo>
                  <a:lnTo>
                    <a:pt x="1445419" y="204787"/>
                  </a:lnTo>
                  <a:lnTo>
                    <a:pt x="1464469" y="238125"/>
                  </a:lnTo>
                  <a:lnTo>
                    <a:pt x="1471613" y="266700"/>
                  </a:lnTo>
                  <a:lnTo>
                    <a:pt x="1471613" y="292893"/>
                  </a:lnTo>
                  <a:lnTo>
                    <a:pt x="1462088" y="311943"/>
                  </a:lnTo>
                  <a:lnTo>
                    <a:pt x="1431131" y="321468"/>
                  </a:lnTo>
                  <a:lnTo>
                    <a:pt x="1397794" y="321468"/>
                  </a:lnTo>
                  <a:lnTo>
                    <a:pt x="1371600" y="326231"/>
                  </a:lnTo>
                  <a:lnTo>
                    <a:pt x="1331119" y="342900"/>
                  </a:lnTo>
                  <a:lnTo>
                    <a:pt x="1131094" y="469106"/>
                  </a:lnTo>
                  <a:lnTo>
                    <a:pt x="959644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9533B320-26E8-4B65-9664-5BDE075EB3BA}"/>
                </a:ext>
              </a:extLst>
            </p:cNvPr>
            <p:cNvSpPr/>
            <p:nvPr/>
          </p:nvSpPr>
          <p:spPr>
            <a:xfrm>
              <a:off x="3798888" y="4389438"/>
              <a:ext cx="1816100" cy="935037"/>
            </a:xfrm>
            <a:custGeom>
              <a:avLst/>
              <a:gdLst>
                <a:gd name="connsiteX0" fmla="*/ 1228725 w 1816894"/>
                <a:gd name="connsiteY0" fmla="*/ 588169 h 935831"/>
                <a:gd name="connsiteX1" fmla="*/ 1016794 w 1816894"/>
                <a:gd name="connsiteY1" fmla="*/ 685800 h 935831"/>
                <a:gd name="connsiteX2" fmla="*/ 869156 w 1816894"/>
                <a:gd name="connsiteY2" fmla="*/ 750094 h 935831"/>
                <a:gd name="connsiteX3" fmla="*/ 752475 w 1816894"/>
                <a:gd name="connsiteY3" fmla="*/ 797719 h 935831"/>
                <a:gd name="connsiteX4" fmla="*/ 633412 w 1816894"/>
                <a:gd name="connsiteY4" fmla="*/ 840581 h 935831"/>
                <a:gd name="connsiteX5" fmla="*/ 533400 w 1816894"/>
                <a:gd name="connsiteY5" fmla="*/ 869156 h 935831"/>
                <a:gd name="connsiteX6" fmla="*/ 445294 w 1816894"/>
                <a:gd name="connsiteY6" fmla="*/ 892969 h 935831"/>
                <a:gd name="connsiteX7" fmla="*/ 335756 w 1816894"/>
                <a:gd name="connsiteY7" fmla="*/ 912019 h 935831"/>
                <a:gd name="connsiteX8" fmla="*/ 259556 w 1816894"/>
                <a:gd name="connsiteY8" fmla="*/ 923925 h 935831"/>
                <a:gd name="connsiteX9" fmla="*/ 161925 w 1816894"/>
                <a:gd name="connsiteY9" fmla="*/ 931069 h 935831"/>
                <a:gd name="connsiteX10" fmla="*/ 69056 w 1816894"/>
                <a:gd name="connsiteY10" fmla="*/ 935831 h 935831"/>
                <a:gd name="connsiteX11" fmla="*/ 26194 w 1816894"/>
                <a:gd name="connsiteY11" fmla="*/ 935831 h 935831"/>
                <a:gd name="connsiteX12" fmla="*/ 4762 w 1816894"/>
                <a:gd name="connsiteY12" fmla="*/ 928687 h 935831"/>
                <a:gd name="connsiteX13" fmla="*/ 0 w 1816894"/>
                <a:gd name="connsiteY13" fmla="*/ 916781 h 935831"/>
                <a:gd name="connsiteX14" fmla="*/ 7144 w 1816894"/>
                <a:gd name="connsiteY14" fmla="*/ 904875 h 935831"/>
                <a:gd name="connsiteX15" fmla="*/ 35719 w 1816894"/>
                <a:gd name="connsiteY15" fmla="*/ 881062 h 935831"/>
                <a:gd name="connsiteX16" fmla="*/ 59531 w 1816894"/>
                <a:gd name="connsiteY16" fmla="*/ 864394 h 935831"/>
                <a:gd name="connsiteX17" fmla="*/ 190500 w 1816894"/>
                <a:gd name="connsiteY17" fmla="*/ 828675 h 935831"/>
                <a:gd name="connsiteX18" fmla="*/ 326231 w 1816894"/>
                <a:gd name="connsiteY18" fmla="*/ 785812 h 935831"/>
                <a:gd name="connsiteX19" fmla="*/ 469106 w 1816894"/>
                <a:gd name="connsiteY19" fmla="*/ 738187 h 935831"/>
                <a:gd name="connsiteX20" fmla="*/ 688181 w 1816894"/>
                <a:gd name="connsiteY20" fmla="*/ 647700 h 935831"/>
                <a:gd name="connsiteX21" fmla="*/ 947737 w 1816894"/>
                <a:gd name="connsiteY21" fmla="*/ 526256 h 935831"/>
                <a:gd name="connsiteX22" fmla="*/ 1138237 w 1816894"/>
                <a:gd name="connsiteY22" fmla="*/ 419100 h 935831"/>
                <a:gd name="connsiteX23" fmla="*/ 1326356 w 1816894"/>
                <a:gd name="connsiteY23" fmla="*/ 295275 h 935831"/>
                <a:gd name="connsiteX24" fmla="*/ 1469231 w 1816894"/>
                <a:gd name="connsiteY24" fmla="*/ 185737 h 935831"/>
                <a:gd name="connsiteX25" fmla="*/ 1481137 w 1816894"/>
                <a:gd name="connsiteY25" fmla="*/ 169069 h 935831"/>
                <a:gd name="connsiteX26" fmla="*/ 1493044 w 1816894"/>
                <a:gd name="connsiteY26" fmla="*/ 142875 h 935831"/>
                <a:gd name="connsiteX27" fmla="*/ 1497806 w 1816894"/>
                <a:gd name="connsiteY27" fmla="*/ 109537 h 935831"/>
                <a:gd name="connsiteX28" fmla="*/ 1493044 w 1816894"/>
                <a:gd name="connsiteY28" fmla="*/ 78581 h 935831"/>
                <a:gd name="connsiteX29" fmla="*/ 1473994 w 1816894"/>
                <a:gd name="connsiteY29" fmla="*/ 40481 h 935831"/>
                <a:gd name="connsiteX30" fmla="*/ 1471612 w 1816894"/>
                <a:gd name="connsiteY30" fmla="*/ 23812 h 935831"/>
                <a:gd name="connsiteX31" fmla="*/ 1483519 w 1816894"/>
                <a:gd name="connsiteY31" fmla="*/ 4762 h 935831"/>
                <a:gd name="connsiteX32" fmla="*/ 1500187 w 1816894"/>
                <a:gd name="connsiteY32" fmla="*/ 0 h 935831"/>
                <a:gd name="connsiteX33" fmla="*/ 1524000 w 1816894"/>
                <a:gd name="connsiteY33" fmla="*/ 11906 h 935831"/>
                <a:gd name="connsiteX34" fmla="*/ 1566862 w 1816894"/>
                <a:gd name="connsiteY34" fmla="*/ 35719 h 935831"/>
                <a:gd name="connsiteX35" fmla="*/ 1612106 w 1816894"/>
                <a:gd name="connsiteY35" fmla="*/ 59531 h 935831"/>
                <a:gd name="connsiteX36" fmla="*/ 1647825 w 1816894"/>
                <a:gd name="connsiteY36" fmla="*/ 80962 h 935831"/>
                <a:gd name="connsiteX37" fmla="*/ 1685925 w 1816894"/>
                <a:gd name="connsiteY37" fmla="*/ 109537 h 935831"/>
                <a:gd name="connsiteX38" fmla="*/ 1719262 w 1816894"/>
                <a:gd name="connsiteY38" fmla="*/ 140494 h 935831"/>
                <a:gd name="connsiteX39" fmla="*/ 1759744 w 1816894"/>
                <a:gd name="connsiteY39" fmla="*/ 185737 h 935831"/>
                <a:gd name="connsiteX40" fmla="*/ 1788319 w 1816894"/>
                <a:gd name="connsiteY40" fmla="*/ 226219 h 935831"/>
                <a:gd name="connsiteX41" fmla="*/ 1804987 w 1816894"/>
                <a:gd name="connsiteY41" fmla="*/ 250031 h 935831"/>
                <a:gd name="connsiteX42" fmla="*/ 1814512 w 1816894"/>
                <a:gd name="connsiteY42" fmla="*/ 271462 h 935831"/>
                <a:gd name="connsiteX43" fmla="*/ 1816894 w 1816894"/>
                <a:gd name="connsiteY43" fmla="*/ 309562 h 935831"/>
                <a:gd name="connsiteX44" fmla="*/ 1807369 w 1816894"/>
                <a:gd name="connsiteY44" fmla="*/ 342900 h 935831"/>
                <a:gd name="connsiteX45" fmla="*/ 1793081 w 1816894"/>
                <a:gd name="connsiteY45" fmla="*/ 352425 h 935831"/>
                <a:gd name="connsiteX46" fmla="*/ 1754981 w 1816894"/>
                <a:gd name="connsiteY46" fmla="*/ 354806 h 935831"/>
                <a:gd name="connsiteX47" fmla="*/ 1704975 w 1816894"/>
                <a:gd name="connsiteY47" fmla="*/ 359569 h 935831"/>
                <a:gd name="connsiteX48" fmla="*/ 1645444 w 1816894"/>
                <a:gd name="connsiteY48" fmla="*/ 366712 h 935831"/>
                <a:gd name="connsiteX49" fmla="*/ 1602581 w 1816894"/>
                <a:gd name="connsiteY49" fmla="*/ 376237 h 935831"/>
                <a:gd name="connsiteX50" fmla="*/ 1578769 w 1816894"/>
                <a:gd name="connsiteY50" fmla="*/ 395287 h 935831"/>
                <a:gd name="connsiteX51" fmla="*/ 1502569 w 1816894"/>
                <a:gd name="connsiteY51" fmla="*/ 442912 h 935831"/>
                <a:gd name="connsiteX52" fmla="*/ 1409700 w 1816894"/>
                <a:gd name="connsiteY52" fmla="*/ 495300 h 935831"/>
                <a:gd name="connsiteX53" fmla="*/ 1228725 w 1816894"/>
                <a:gd name="connsiteY53" fmla="*/ 588169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6894" h="935831">
                  <a:moveTo>
                    <a:pt x="1228725" y="588169"/>
                  </a:moveTo>
                  <a:lnTo>
                    <a:pt x="1016794" y="685800"/>
                  </a:lnTo>
                  <a:lnTo>
                    <a:pt x="869156" y="750094"/>
                  </a:lnTo>
                  <a:lnTo>
                    <a:pt x="752475" y="797719"/>
                  </a:lnTo>
                  <a:lnTo>
                    <a:pt x="633412" y="840581"/>
                  </a:lnTo>
                  <a:lnTo>
                    <a:pt x="533400" y="869156"/>
                  </a:lnTo>
                  <a:lnTo>
                    <a:pt x="445294" y="892969"/>
                  </a:lnTo>
                  <a:lnTo>
                    <a:pt x="335756" y="912019"/>
                  </a:lnTo>
                  <a:lnTo>
                    <a:pt x="259556" y="923925"/>
                  </a:lnTo>
                  <a:lnTo>
                    <a:pt x="161925" y="931069"/>
                  </a:lnTo>
                  <a:lnTo>
                    <a:pt x="69056" y="935831"/>
                  </a:lnTo>
                  <a:lnTo>
                    <a:pt x="26194" y="935831"/>
                  </a:lnTo>
                  <a:lnTo>
                    <a:pt x="4762" y="928687"/>
                  </a:lnTo>
                  <a:lnTo>
                    <a:pt x="0" y="916781"/>
                  </a:lnTo>
                  <a:lnTo>
                    <a:pt x="7144" y="904875"/>
                  </a:lnTo>
                  <a:lnTo>
                    <a:pt x="35719" y="881062"/>
                  </a:lnTo>
                  <a:lnTo>
                    <a:pt x="59531" y="864394"/>
                  </a:lnTo>
                  <a:lnTo>
                    <a:pt x="190500" y="828675"/>
                  </a:lnTo>
                  <a:lnTo>
                    <a:pt x="326231" y="785812"/>
                  </a:lnTo>
                  <a:lnTo>
                    <a:pt x="469106" y="738187"/>
                  </a:lnTo>
                  <a:lnTo>
                    <a:pt x="688181" y="647700"/>
                  </a:lnTo>
                  <a:lnTo>
                    <a:pt x="947737" y="526256"/>
                  </a:lnTo>
                  <a:lnTo>
                    <a:pt x="1138237" y="419100"/>
                  </a:lnTo>
                  <a:lnTo>
                    <a:pt x="1326356" y="295275"/>
                  </a:lnTo>
                  <a:lnTo>
                    <a:pt x="1469231" y="185737"/>
                  </a:lnTo>
                  <a:lnTo>
                    <a:pt x="1481137" y="169069"/>
                  </a:lnTo>
                  <a:lnTo>
                    <a:pt x="1493044" y="142875"/>
                  </a:lnTo>
                  <a:lnTo>
                    <a:pt x="1497806" y="109537"/>
                  </a:lnTo>
                  <a:lnTo>
                    <a:pt x="1493044" y="78581"/>
                  </a:lnTo>
                  <a:lnTo>
                    <a:pt x="1473994" y="40481"/>
                  </a:lnTo>
                  <a:lnTo>
                    <a:pt x="1471612" y="23812"/>
                  </a:lnTo>
                  <a:lnTo>
                    <a:pt x="1483519" y="4762"/>
                  </a:lnTo>
                  <a:lnTo>
                    <a:pt x="1500187" y="0"/>
                  </a:lnTo>
                  <a:lnTo>
                    <a:pt x="1524000" y="11906"/>
                  </a:lnTo>
                  <a:lnTo>
                    <a:pt x="1566862" y="35719"/>
                  </a:lnTo>
                  <a:lnTo>
                    <a:pt x="1612106" y="59531"/>
                  </a:lnTo>
                  <a:lnTo>
                    <a:pt x="1647825" y="80962"/>
                  </a:lnTo>
                  <a:lnTo>
                    <a:pt x="1685925" y="109537"/>
                  </a:lnTo>
                  <a:lnTo>
                    <a:pt x="1719262" y="140494"/>
                  </a:lnTo>
                  <a:lnTo>
                    <a:pt x="1759744" y="185737"/>
                  </a:lnTo>
                  <a:lnTo>
                    <a:pt x="1788319" y="226219"/>
                  </a:lnTo>
                  <a:lnTo>
                    <a:pt x="1804987" y="250031"/>
                  </a:lnTo>
                  <a:lnTo>
                    <a:pt x="1814512" y="271462"/>
                  </a:lnTo>
                  <a:lnTo>
                    <a:pt x="1816894" y="309562"/>
                  </a:lnTo>
                  <a:lnTo>
                    <a:pt x="1807369" y="342900"/>
                  </a:lnTo>
                  <a:lnTo>
                    <a:pt x="1793081" y="352425"/>
                  </a:lnTo>
                  <a:lnTo>
                    <a:pt x="1754981" y="354806"/>
                  </a:lnTo>
                  <a:lnTo>
                    <a:pt x="1704975" y="359569"/>
                  </a:lnTo>
                  <a:lnTo>
                    <a:pt x="1645444" y="366712"/>
                  </a:lnTo>
                  <a:lnTo>
                    <a:pt x="1602581" y="376237"/>
                  </a:lnTo>
                  <a:lnTo>
                    <a:pt x="1578769" y="395287"/>
                  </a:lnTo>
                  <a:lnTo>
                    <a:pt x="1502569" y="442912"/>
                  </a:lnTo>
                  <a:lnTo>
                    <a:pt x="1409700" y="495300"/>
                  </a:lnTo>
                  <a:lnTo>
                    <a:pt x="1228725" y="5881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19104966-DDB5-4110-9A97-2FAA3E4BA3C6}"/>
                </a:ext>
              </a:extLst>
            </p:cNvPr>
            <p:cNvSpPr/>
            <p:nvPr/>
          </p:nvSpPr>
          <p:spPr>
            <a:xfrm>
              <a:off x="3440113" y="4897438"/>
              <a:ext cx="2536825" cy="1320800"/>
            </a:xfrm>
            <a:custGeom>
              <a:avLst/>
              <a:gdLst>
                <a:gd name="connsiteX0" fmla="*/ 1885950 w 2536032"/>
                <a:gd name="connsiteY0" fmla="*/ 711994 h 1319213"/>
                <a:gd name="connsiteX1" fmla="*/ 1628775 w 2536032"/>
                <a:gd name="connsiteY1" fmla="*/ 838200 h 1319213"/>
                <a:gd name="connsiteX2" fmla="*/ 1426369 w 2536032"/>
                <a:gd name="connsiteY2" fmla="*/ 928688 h 1319213"/>
                <a:gd name="connsiteX3" fmla="*/ 1247775 w 2536032"/>
                <a:gd name="connsiteY3" fmla="*/ 1002507 h 1319213"/>
                <a:gd name="connsiteX4" fmla="*/ 1064419 w 2536032"/>
                <a:gd name="connsiteY4" fmla="*/ 1073944 h 1319213"/>
                <a:gd name="connsiteX5" fmla="*/ 864394 w 2536032"/>
                <a:gd name="connsiteY5" fmla="*/ 1143000 h 1319213"/>
                <a:gd name="connsiteX6" fmla="*/ 738188 w 2536032"/>
                <a:gd name="connsiteY6" fmla="*/ 1185863 h 1319213"/>
                <a:gd name="connsiteX7" fmla="*/ 497682 w 2536032"/>
                <a:gd name="connsiteY7" fmla="*/ 1250157 h 1319213"/>
                <a:gd name="connsiteX8" fmla="*/ 342900 w 2536032"/>
                <a:gd name="connsiteY8" fmla="*/ 1281113 h 1319213"/>
                <a:gd name="connsiteX9" fmla="*/ 188119 w 2536032"/>
                <a:gd name="connsiteY9" fmla="*/ 1304925 h 1319213"/>
                <a:gd name="connsiteX10" fmla="*/ 85725 w 2536032"/>
                <a:gd name="connsiteY10" fmla="*/ 1316832 h 1319213"/>
                <a:gd name="connsiteX11" fmla="*/ 33338 w 2536032"/>
                <a:gd name="connsiteY11" fmla="*/ 1319213 h 1319213"/>
                <a:gd name="connsiteX12" fmla="*/ 4763 w 2536032"/>
                <a:gd name="connsiteY12" fmla="*/ 1314450 h 1319213"/>
                <a:gd name="connsiteX13" fmla="*/ 0 w 2536032"/>
                <a:gd name="connsiteY13" fmla="*/ 1300163 h 1319213"/>
                <a:gd name="connsiteX14" fmla="*/ 11907 w 2536032"/>
                <a:gd name="connsiteY14" fmla="*/ 1278732 h 1319213"/>
                <a:gd name="connsiteX15" fmla="*/ 47625 w 2536032"/>
                <a:gd name="connsiteY15" fmla="*/ 1250157 h 1319213"/>
                <a:gd name="connsiteX16" fmla="*/ 178594 w 2536032"/>
                <a:gd name="connsiteY16" fmla="*/ 1214438 h 1319213"/>
                <a:gd name="connsiteX17" fmla="*/ 364332 w 2536032"/>
                <a:gd name="connsiteY17" fmla="*/ 1159669 h 1319213"/>
                <a:gd name="connsiteX18" fmla="*/ 626269 w 2536032"/>
                <a:gd name="connsiteY18" fmla="*/ 1071563 h 1319213"/>
                <a:gd name="connsiteX19" fmla="*/ 847725 w 2536032"/>
                <a:gd name="connsiteY19" fmla="*/ 988219 h 1319213"/>
                <a:gd name="connsiteX20" fmla="*/ 1159669 w 2536032"/>
                <a:gd name="connsiteY20" fmla="*/ 859632 h 1319213"/>
                <a:gd name="connsiteX21" fmla="*/ 1300163 w 2536032"/>
                <a:gd name="connsiteY21" fmla="*/ 792957 h 1319213"/>
                <a:gd name="connsiteX22" fmla="*/ 1462088 w 2536032"/>
                <a:gd name="connsiteY22" fmla="*/ 704850 h 1319213"/>
                <a:gd name="connsiteX23" fmla="*/ 1662113 w 2536032"/>
                <a:gd name="connsiteY23" fmla="*/ 583407 h 1319213"/>
                <a:gd name="connsiteX24" fmla="*/ 1866900 w 2536032"/>
                <a:gd name="connsiteY24" fmla="*/ 450057 h 1319213"/>
                <a:gd name="connsiteX25" fmla="*/ 2043113 w 2536032"/>
                <a:gd name="connsiteY25" fmla="*/ 326232 h 1319213"/>
                <a:gd name="connsiteX26" fmla="*/ 2162175 w 2536032"/>
                <a:gd name="connsiteY26" fmla="*/ 233363 h 1319213"/>
                <a:gd name="connsiteX27" fmla="*/ 2193132 w 2536032"/>
                <a:gd name="connsiteY27" fmla="*/ 200025 h 1319213"/>
                <a:gd name="connsiteX28" fmla="*/ 2197894 w 2536032"/>
                <a:gd name="connsiteY28" fmla="*/ 173832 h 1319213"/>
                <a:gd name="connsiteX29" fmla="*/ 2190750 w 2536032"/>
                <a:gd name="connsiteY29" fmla="*/ 130969 h 1319213"/>
                <a:gd name="connsiteX30" fmla="*/ 2169319 w 2536032"/>
                <a:gd name="connsiteY30" fmla="*/ 85725 h 1319213"/>
                <a:gd name="connsiteX31" fmla="*/ 2152650 w 2536032"/>
                <a:gd name="connsiteY31" fmla="*/ 57150 h 1319213"/>
                <a:gd name="connsiteX32" fmla="*/ 2147888 w 2536032"/>
                <a:gd name="connsiteY32" fmla="*/ 45244 h 1319213"/>
                <a:gd name="connsiteX33" fmla="*/ 2143125 w 2536032"/>
                <a:gd name="connsiteY33" fmla="*/ 21432 h 1319213"/>
                <a:gd name="connsiteX34" fmla="*/ 2147888 w 2536032"/>
                <a:gd name="connsiteY34" fmla="*/ 4763 h 1319213"/>
                <a:gd name="connsiteX35" fmla="*/ 2162175 w 2536032"/>
                <a:gd name="connsiteY35" fmla="*/ 0 h 1319213"/>
                <a:gd name="connsiteX36" fmla="*/ 2202657 w 2536032"/>
                <a:gd name="connsiteY36" fmla="*/ 11907 h 1319213"/>
                <a:gd name="connsiteX37" fmla="*/ 2252663 w 2536032"/>
                <a:gd name="connsiteY37" fmla="*/ 45244 h 1319213"/>
                <a:gd name="connsiteX38" fmla="*/ 2324100 w 2536032"/>
                <a:gd name="connsiteY38" fmla="*/ 95250 h 1319213"/>
                <a:gd name="connsiteX39" fmla="*/ 2400300 w 2536032"/>
                <a:gd name="connsiteY39" fmla="*/ 157163 h 1319213"/>
                <a:gd name="connsiteX40" fmla="*/ 2452688 w 2536032"/>
                <a:gd name="connsiteY40" fmla="*/ 207169 h 1319213"/>
                <a:gd name="connsiteX41" fmla="*/ 2493169 w 2536032"/>
                <a:gd name="connsiteY41" fmla="*/ 247650 h 1319213"/>
                <a:gd name="connsiteX42" fmla="*/ 2519363 w 2536032"/>
                <a:gd name="connsiteY42" fmla="*/ 285750 h 1319213"/>
                <a:gd name="connsiteX43" fmla="*/ 2531269 w 2536032"/>
                <a:gd name="connsiteY43" fmla="*/ 319088 h 1319213"/>
                <a:gd name="connsiteX44" fmla="*/ 2536032 w 2536032"/>
                <a:gd name="connsiteY44" fmla="*/ 354807 h 1319213"/>
                <a:gd name="connsiteX45" fmla="*/ 2528888 w 2536032"/>
                <a:gd name="connsiteY45" fmla="*/ 385763 h 1319213"/>
                <a:gd name="connsiteX46" fmla="*/ 2516982 w 2536032"/>
                <a:gd name="connsiteY46" fmla="*/ 407194 h 1319213"/>
                <a:gd name="connsiteX47" fmla="*/ 2493169 w 2536032"/>
                <a:gd name="connsiteY47" fmla="*/ 423863 h 1319213"/>
                <a:gd name="connsiteX48" fmla="*/ 2464594 w 2536032"/>
                <a:gd name="connsiteY48" fmla="*/ 423863 h 1319213"/>
                <a:gd name="connsiteX49" fmla="*/ 2428875 w 2536032"/>
                <a:gd name="connsiteY49" fmla="*/ 428625 h 1319213"/>
                <a:gd name="connsiteX50" fmla="*/ 2407444 w 2536032"/>
                <a:gd name="connsiteY50" fmla="*/ 435769 h 1319213"/>
                <a:gd name="connsiteX51" fmla="*/ 2359819 w 2536032"/>
                <a:gd name="connsiteY51" fmla="*/ 464344 h 1319213"/>
                <a:gd name="connsiteX52" fmla="*/ 2197894 w 2536032"/>
                <a:gd name="connsiteY52" fmla="*/ 552450 h 1319213"/>
                <a:gd name="connsiteX53" fmla="*/ 1885950 w 2536032"/>
                <a:gd name="connsiteY53" fmla="*/ 711994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6032" h="1319213">
                  <a:moveTo>
                    <a:pt x="1885950" y="711994"/>
                  </a:moveTo>
                  <a:lnTo>
                    <a:pt x="1628775" y="838200"/>
                  </a:lnTo>
                  <a:lnTo>
                    <a:pt x="1426369" y="928688"/>
                  </a:lnTo>
                  <a:lnTo>
                    <a:pt x="1247775" y="1002507"/>
                  </a:lnTo>
                  <a:lnTo>
                    <a:pt x="1064419" y="1073944"/>
                  </a:lnTo>
                  <a:lnTo>
                    <a:pt x="864394" y="1143000"/>
                  </a:lnTo>
                  <a:lnTo>
                    <a:pt x="738188" y="1185863"/>
                  </a:lnTo>
                  <a:lnTo>
                    <a:pt x="497682" y="1250157"/>
                  </a:lnTo>
                  <a:lnTo>
                    <a:pt x="342900" y="1281113"/>
                  </a:lnTo>
                  <a:lnTo>
                    <a:pt x="188119" y="1304925"/>
                  </a:lnTo>
                  <a:lnTo>
                    <a:pt x="85725" y="1316832"/>
                  </a:lnTo>
                  <a:lnTo>
                    <a:pt x="33338" y="1319213"/>
                  </a:lnTo>
                  <a:lnTo>
                    <a:pt x="4763" y="1314450"/>
                  </a:lnTo>
                  <a:lnTo>
                    <a:pt x="0" y="1300163"/>
                  </a:lnTo>
                  <a:lnTo>
                    <a:pt x="11907" y="1278732"/>
                  </a:lnTo>
                  <a:lnTo>
                    <a:pt x="47625" y="1250157"/>
                  </a:lnTo>
                  <a:lnTo>
                    <a:pt x="178594" y="1214438"/>
                  </a:lnTo>
                  <a:lnTo>
                    <a:pt x="364332" y="1159669"/>
                  </a:lnTo>
                  <a:lnTo>
                    <a:pt x="626269" y="1071563"/>
                  </a:lnTo>
                  <a:lnTo>
                    <a:pt x="847725" y="988219"/>
                  </a:lnTo>
                  <a:lnTo>
                    <a:pt x="1159669" y="859632"/>
                  </a:lnTo>
                  <a:lnTo>
                    <a:pt x="1300163" y="792957"/>
                  </a:lnTo>
                  <a:lnTo>
                    <a:pt x="1462088" y="704850"/>
                  </a:lnTo>
                  <a:lnTo>
                    <a:pt x="1662113" y="583407"/>
                  </a:lnTo>
                  <a:lnTo>
                    <a:pt x="1866900" y="450057"/>
                  </a:lnTo>
                  <a:lnTo>
                    <a:pt x="2043113" y="326232"/>
                  </a:lnTo>
                  <a:lnTo>
                    <a:pt x="2162175" y="233363"/>
                  </a:lnTo>
                  <a:lnTo>
                    <a:pt x="2193132" y="200025"/>
                  </a:lnTo>
                  <a:lnTo>
                    <a:pt x="2197894" y="173832"/>
                  </a:lnTo>
                  <a:lnTo>
                    <a:pt x="2190750" y="130969"/>
                  </a:lnTo>
                  <a:lnTo>
                    <a:pt x="2169319" y="85725"/>
                  </a:lnTo>
                  <a:lnTo>
                    <a:pt x="2152650" y="57150"/>
                  </a:lnTo>
                  <a:lnTo>
                    <a:pt x="2147888" y="45244"/>
                  </a:lnTo>
                  <a:lnTo>
                    <a:pt x="2143125" y="21432"/>
                  </a:lnTo>
                  <a:lnTo>
                    <a:pt x="2147888" y="4763"/>
                  </a:lnTo>
                  <a:lnTo>
                    <a:pt x="2162175" y="0"/>
                  </a:lnTo>
                  <a:lnTo>
                    <a:pt x="2202657" y="11907"/>
                  </a:lnTo>
                  <a:lnTo>
                    <a:pt x="2252663" y="45244"/>
                  </a:lnTo>
                  <a:lnTo>
                    <a:pt x="2324100" y="95250"/>
                  </a:lnTo>
                  <a:lnTo>
                    <a:pt x="2400300" y="157163"/>
                  </a:lnTo>
                  <a:lnTo>
                    <a:pt x="2452688" y="207169"/>
                  </a:lnTo>
                  <a:lnTo>
                    <a:pt x="2493169" y="247650"/>
                  </a:lnTo>
                  <a:lnTo>
                    <a:pt x="2519363" y="285750"/>
                  </a:lnTo>
                  <a:lnTo>
                    <a:pt x="2531269" y="319088"/>
                  </a:lnTo>
                  <a:lnTo>
                    <a:pt x="2536032" y="354807"/>
                  </a:lnTo>
                  <a:lnTo>
                    <a:pt x="2528888" y="385763"/>
                  </a:lnTo>
                  <a:lnTo>
                    <a:pt x="2516982" y="407194"/>
                  </a:lnTo>
                  <a:lnTo>
                    <a:pt x="2493169" y="423863"/>
                  </a:lnTo>
                  <a:lnTo>
                    <a:pt x="2464594" y="423863"/>
                  </a:lnTo>
                  <a:lnTo>
                    <a:pt x="2428875" y="428625"/>
                  </a:lnTo>
                  <a:lnTo>
                    <a:pt x="2407444" y="435769"/>
                  </a:lnTo>
                  <a:lnTo>
                    <a:pt x="2359819" y="464344"/>
                  </a:lnTo>
                  <a:lnTo>
                    <a:pt x="2197894" y="552450"/>
                  </a:lnTo>
                  <a:lnTo>
                    <a:pt x="1885950" y="7119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2F8EA580-8056-4541-8FF2-81F6ACC50CE7}"/>
                </a:ext>
              </a:extLst>
            </p:cNvPr>
            <p:cNvSpPr/>
            <p:nvPr/>
          </p:nvSpPr>
          <p:spPr>
            <a:xfrm>
              <a:off x="3714750" y="2271713"/>
              <a:ext cx="2043113" cy="528637"/>
            </a:xfrm>
            <a:custGeom>
              <a:avLst/>
              <a:gdLst>
                <a:gd name="connsiteX0" fmla="*/ 1512094 w 2043113"/>
                <a:gd name="connsiteY0" fmla="*/ 228600 h 528637"/>
                <a:gd name="connsiteX1" fmla="*/ 1154906 w 2043113"/>
                <a:gd name="connsiteY1" fmla="*/ 304800 h 528637"/>
                <a:gd name="connsiteX2" fmla="*/ 852488 w 2043113"/>
                <a:gd name="connsiteY2" fmla="*/ 373856 h 528637"/>
                <a:gd name="connsiteX3" fmla="*/ 757238 w 2043113"/>
                <a:gd name="connsiteY3" fmla="*/ 397668 h 528637"/>
                <a:gd name="connsiteX4" fmla="*/ 642938 w 2043113"/>
                <a:gd name="connsiteY4" fmla="*/ 416718 h 528637"/>
                <a:gd name="connsiteX5" fmla="*/ 545306 w 2043113"/>
                <a:gd name="connsiteY5" fmla="*/ 440531 h 528637"/>
                <a:gd name="connsiteX6" fmla="*/ 450056 w 2043113"/>
                <a:gd name="connsiteY6" fmla="*/ 464343 h 528637"/>
                <a:gd name="connsiteX7" fmla="*/ 373856 w 2043113"/>
                <a:gd name="connsiteY7" fmla="*/ 488156 h 528637"/>
                <a:gd name="connsiteX8" fmla="*/ 319088 w 2043113"/>
                <a:gd name="connsiteY8" fmla="*/ 511968 h 528637"/>
                <a:gd name="connsiteX9" fmla="*/ 288131 w 2043113"/>
                <a:gd name="connsiteY9" fmla="*/ 528637 h 528637"/>
                <a:gd name="connsiteX10" fmla="*/ 259556 w 2043113"/>
                <a:gd name="connsiteY10" fmla="*/ 523875 h 528637"/>
                <a:gd name="connsiteX11" fmla="*/ 214313 w 2043113"/>
                <a:gd name="connsiteY11" fmla="*/ 504825 h 528637"/>
                <a:gd name="connsiteX12" fmla="*/ 176213 w 2043113"/>
                <a:gd name="connsiteY12" fmla="*/ 481012 h 528637"/>
                <a:gd name="connsiteX13" fmla="*/ 133350 w 2043113"/>
                <a:gd name="connsiteY13" fmla="*/ 438150 h 528637"/>
                <a:gd name="connsiteX14" fmla="*/ 97631 w 2043113"/>
                <a:gd name="connsiteY14" fmla="*/ 385762 h 528637"/>
                <a:gd name="connsiteX15" fmla="*/ 71438 w 2043113"/>
                <a:gd name="connsiteY15" fmla="*/ 340518 h 528637"/>
                <a:gd name="connsiteX16" fmla="*/ 47625 w 2043113"/>
                <a:gd name="connsiteY16" fmla="*/ 283368 h 528637"/>
                <a:gd name="connsiteX17" fmla="*/ 23813 w 2043113"/>
                <a:gd name="connsiteY17" fmla="*/ 221456 h 528637"/>
                <a:gd name="connsiteX18" fmla="*/ 9525 w 2043113"/>
                <a:gd name="connsiteY18" fmla="*/ 176212 h 528637"/>
                <a:gd name="connsiteX19" fmla="*/ 0 w 2043113"/>
                <a:gd name="connsiteY19" fmla="*/ 138112 h 528637"/>
                <a:gd name="connsiteX20" fmla="*/ 0 w 2043113"/>
                <a:gd name="connsiteY20" fmla="*/ 123825 h 528637"/>
                <a:gd name="connsiteX21" fmla="*/ 2381 w 2043113"/>
                <a:gd name="connsiteY21" fmla="*/ 109537 h 528637"/>
                <a:gd name="connsiteX22" fmla="*/ 9525 w 2043113"/>
                <a:gd name="connsiteY22" fmla="*/ 102393 h 528637"/>
                <a:gd name="connsiteX23" fmla="*/ 21431 w 2043113"/>
                <a:gd name="connsiteY23" fmla="*/ 100012 h 528637"/>
                <a:gd name="connsiteX24" fmla="*/ 50006 w 2043113"/>
                <a:gd name="connsiteY24" fmla="*/ 109537 h 528637"/>
                <a:gd name="connsiteX25" fmla="*/ 88106 w 2043113"/>
                <a:gd name="connsiteY25" fmla="*/ 147637 h 528637"/>
                <a:gd name="connsiteX26" fmla="*/ 126206 w 2043113"/>
                <a:gd name="connsiteY26" fmla="*/ 180975 h 528637"/>
                <a:gd name="connsiteX27" fmla="*/ 166688 w 2043113"/>
                <a:gd name="connsiteY27" fmla="*/ 207168 h 528637"/>
                <a:gd name="connsiteX28" fmla="*/ 214313 w 2043113"/>
                <a:gd name="connsiteY28" fmla="*/ 230981 h 528637"/>
                <a:gd name="connsiteX29" fmla="*/ 257175 w 2043113"/>
                <a:gd name="connsiteY29" fmla="*/ 242887 h 528637"/>
                <a:gd name="connsiteX30" fmla="*/ 292894 w 2043113"/>
                <a:gd name="connsiteY30" fmla="*/ 250031 h 528637"/>
                <a:gd name="connsiteX31" fmla="*/ 350044 w 2043113"/>
                <a:gd name="connsiteY31" fmla="*/ 247650 h 528637"/>
                <a:gd name="connsiteX32" fmla="*/ 419100 w 2043113"/>
                <a:gd name="connsiteY32" fmla="*/ 240506 h 528637"/>
                <a:gd name="connsiteX33" fmla="*/ 652463 w 2043113"/>
                <a:gd name="connsiteY33" fmla="*/ 209550 h 528637"/>
                <a:gd name="connsiteX34" fmla="*/ 962025 w 2043113"/>
                <a:gd name="connsiteY34" fmla="*/ 164306 h 528637"/>
                <a:gd name="connsiteX35" fmla="*/ 1281113 w 2043113"/>
                <a:gd name="connsiteY35" fmla="*/ 116681 h 528637"/>
                <a:gd name="connsiteX36" fmla="*/ 1614488 w 2043113"/>
                <a:gd name="connsiteY36" fmla="*/ 61912 h 528637"/>
                <a:gd name="connsiteX37" fmla="*/ 1952625 w 2043113"/>
                <a:gd name="connsiteY37" fmla="*/ 0 h 528637"/>
                <a:gd name="connsiteX38" fmla="*/ 2043113 w 2043113"/>
                <a:gd name="connsiteY38" fmla="*/ 133350 h 528637"/>
                <a:gd name="connsiteX39" fmla="*/ 1512094 w 2043113"/>
                <a:gd name="connsiteY39" fmla="*/ 22860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43113" h="528637">
                  <a:moveTo>
                    <a:pt x="1512094" y="228600"/>
                  </a:moveTo>
                  <a:lnTo>
                    <a:pt x="1154906" y="304800"/>
                  </a:lnTo>
                  <a:lnTo>
                    <a:pt x="852488" y="373856"/>
                  </a:lnTo>
                  <a:lnTo>
                    <a:pt x="757238" y="397668"/>
                  </a:lnTo>
                  <a:lnTo>
                    <a:pt x="642938" y="416718"/>
                  </a:lnTo>
                  <a:lnTo>
                    <a:pt x="545306" y="440531"/>
                  </a:lnTo>
                  <a:lnTo>
                    <a:pt x="450056" y="464343"/>
                  </a:lnTo>
                  <a:lnTo>
                    <a:pt x="373856" y="488156"/>
                  </a:lnTo>
                  <a:lnTo>
                    <a:pt x="319088" y="511968"/>
                  </a:lnTo>
                  <a:lnTo>
                    <a:pt x="288131" y="528637"/>
                  </a:lnTo>
                  <a:lnTo>
                    <a:pt x="259556" y="523875"/>
                  </a:lnTo>
                  <a:lnTo>
                    <a:pt x="214313" y="504825"/>
                  </a:lnTo>
                  <a:lnTo>
                    <a:pt x="176213" y="481012"/>
                  </a:lnTo>
                  <a:lnTo>
                    <a:pt x="133350" y="438150"/>
                  </a:lnTo>
                  <a:lnTo>
                    <a:pt x="97631" y="385762"/>
                  </a:lnTo>
                  <a:lnTo>
                    <a:pt x="71438" y="340518"/>
                  </a:lnTo>
                  <a:lnTo>
                    <a:pt x="47625" y="283368"/>
                  </a:lnTo>
                  <a:lnTo>
                    <a:pt x="23813" y="221456"/>
                  </a:lnTo>
                  <a:lnTo>
                    <a:pt x="9525" y="176212"/>
                  </a:lnTo>
                  <a:lnTo>
                    <a:pt x="0" y="138112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9525" y="102393"/>
                  </a:lnTo>
                  <a:lnTo>
                    <a:pt x="21431" y="100012"/>
                  </a:lnTo>
                  <a:lnTo>
                    <a:pt x="50006" y="109537"/>
                  </a:lnTo>
                  <a:lnTo>
                    <a:pt x="88106" y="147637"/>
                  </a:lnTo>
                  <a:lnTo>
                    <a:pt x="126206" y="180975"/>
                  </a:lnTo>
                  <a:lnTo>
                    <a:pt x="166688" y="207168"/>
                  </a:lnTo>
                  <a:lnTo>
                    <a:pt x="214313" y="230981"/>
                  </a:lnTo>
                  <a:lnTo>
                    <a:pt x="257175" y="242887"/>
                  </a:lnTo>
                  <a:lnTo>
                    <a:pt x="292894" y="250031"/>
                  </a:lnTo>
                  <a:lnTo>
                    <a:pt x="350044" y="247650"/>
                  </a:lnTo>
                  <a:lnTo>
                    <a:pt x="419100" y="240506"/>
                  </a:lnTo>
                  <a:lnTo>
                    <a:pt x="652463" y="209550"/>
                  </a:lnTo>
                  <a:lnTo>
                    <a:pt x="962025" y="164306"/>
                  </a:lnTo>
                  <a:lnTo>
                    <a:pt x="1281113" y="116681"/>
                  </a:lnTo>
                  <a:lnTo>
                    <a:pt x="1614488" y="61912"/>
                  </a:lnTo>
                  <a:lnTo>
                    <a:pt x="1952625" y="0"/>
                  </a:lnTo>
                  <a:lnTo>
                    <a:pt x="2043113" y="133350"/>
                  </a:lnTo>
                  <a:lnTo>
                    <a:pt x="1512094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FFE0D9DF-8A77-4E7E-BACC-7E3857D92C84}"/>
                </a:ext>
              </a:extLst>
            </p:cNvPr>
            <p:cNvSpPr/>
            <p:nvPr/>
          </p:nvSpPr>
          <p:spPr>
            <a:xfrm>
              <a:off x="5248275" y="1846263"/>
              <a:ext cx="830263" cy="955675"/>
            </a:xfrm>
            <a:custGeom>
              <a:avLst/>
              <a:gdLst>
                <a:gd name="connsiteX0" fmla="*/ 500063 w 831056"/>
                <a:gd name="connsiteY0" fmla="*/ 707231 h 957262"/>
                <a:gd name="connsiteX1" fmla="*/ 416719 w 831056"/>
                <a:gd name="connsiteY1" fmla="*/ 561975 h 957262"/>
                <a:gd name="connsiteX2" fmla="*/ 333375 w 831056"/>
                <a:gd name="connsiteY2" fmla="*/ 435769 h 957262"/>
                <a:gd name="connsiteX3" fmla="*/ 283369 w 831056"/>
                <a:gd name="connsiteY3" fmla="*/ 352425 h 957262"/>
                <a:gd name="connsiteX4" fmla="*/ 238125 w 831056"/>
                <a:gd name="connsiteY4" fmla="*/ 292894 h 957262"/>
                <a:gd name="connsiteX5" fmla="*/ 190500 w 831056"/>
                <a:gd name="connsiteY5" fmla="*/ 240506 h 957262"/>
                <a:gd name="connsiteX6" fmla="*/ 150019 w 831056"/>
                <a:gd name="connsiteY6" fmla="*/ 195262 h 957262"/>
                <a:gd name="connsiteX7" fmla="*/ 116681 w 831056"/>
                <a:gd name="connsiteY7" fmla="*/ 161925 h 957262"/>
                <a:gd name="connsiteX8" fmla="*/ 73819 w 831056"/>
                <a:gd name="connsiteY8" fmla="*/ 123825 h 957262"/>
                <a:gd name="connsiteX9" fmla="*/ 35719 w 831056"/>
                <a:gd name="connsiteY9" fmla="*/ 97631 h 957262"/>
                <a:gd name="connsiteX10" fmla="*/ 16669 w 831056"/>
                <a:gd name="connsiteY10" fmla="*/ 76200 h 957262"/>
                <a:gd name="connsiteX11" fmla="*/ 4763 w 831056"/>
                <a:gd name="connsiteY11" fmla="*/ 47625 h 957262"/>
                <a:gd name="connsiteX12" fmla="*/ 0 w 831056"/>
                <a:gd name="connsiteY12" fmla="*/ 23812 h 957262"/>
                <a:gd name="connsiteX13" fmla="*/ 4763 w 831056"/>
                <a:gd name="connsiteY13" fmla="*/ 7144 h 957262"/>
                <a:gd name="connsiteX14" fmla="*/ 16669 w 831056"/>
                <a:gd name="connsiteY14" fmla="*/ 0 h 957262"/>
                <a:gd name="connsiteX15" fmla="*/ 38100 w 831056"/>
                <a:gd name="connsiteY15" fmla="*/ 0 h 957262"/>
                <a:gd name="connsiteX16" fmla="*/ 76200 w 831056"/>
                <a:gd name="connsiteY16" fmla="*/ 14287 h 957262"/>
                <a:gd name="connsiteX17" fmla="*/ 161925 w 831056"/>
                <a:gd name="connsiteY17" fmla="*/ 64294 h 957262"/>
                <a:gd name="connsiteX18" fmla="*/ 264319 w 831056"/>
                <a:gd name="connsiteY18" fmla="*/ 128587 h 957262"/>
                <a:gd name="connsiteX19" fmla="*/ 369094 w 831056"/>
                <a:gd name="connsiteY19" fmla="*/ 197644 h 957262"/>
                <a:gd name="connsiteX20" fmla="*/ 473869 w 831056"/>
                <a:gd name="connsiteY20" fmla="*/ 273844 h 957262"/>
                <a:gd name="connsiteX21" fmla="*/ 559594 w 831056"/>
                <a:gd name="connsiteY21" fmla="*/ 345281 h 957262"/>
                <a:gd name="connsiteX22" fmla="*/ 647700 w 831056"/>
                <a:gd name="connsiteY22" fmla="*/ 421481 h 957262"/>
                <a:gd name="connsiteX23" fmla="*/ 714375 w 831056"/>
                <a:gd name="connsiteY23" fmla="*/ 492919 h 957262"/>
                <a:gd name="connsiteX24" fmla="*/ 771525 w 831056"/>
                <a:gd name="connsiteY24" fmla="*/ 550069 h 957262"/>
                <a:gd name="connsiteX25" fmla="*/ 792956 w 831056"/>
                <a:gd name="connsiteY25" fmla="*/ 578644 h 957262"/>
                <a:gd name="connsiteX26" fmla="*/ 812006 w 831056"/>
                <a:gd name="connsiteY26" fmla="*/ 621506 h 957262"/>
                <a:gd name="connsiteX27" fmla="*/ 823913 w 831056"/>
                <a:gd name="connsiteY27" fmla="*/ 659606 h 957262"/>
                <a:gd name="connsiteX28" fmla="*/ 831056 w 831056"/>
                <a:gd name="connsiteY28" fmla="*/ 702469 h 957262"/>
                <a:gd name="connsiteX29" fmla="*/ 831056 w 831056"/>
                <a:gd name="connsiteY29" fmla="*/ 747712 h 957262"/>
                <a:gd name="connsiteX30" fmla="*/ 823913 w 831056"/>
                <a:gd name="connsiteY30" fmla="*/ 809625 h 957262"/>
                <a:gd name="connsiteX31" fmla="*/ 800100 w 831056"/>
                <a:gd name="connsiteY31" fmla="*/ 900112 h 957262"/>
                <a:gd name="connsiteX32" fmla="*/ 781050 w 831056"/>
                <a:gd name="connsiteY32" fmla="*/ 940594 h 957262"/>
                <a:gd name="connsiteX33" fmla="*/ 766763 w 831056"/>
                <a:gd name="connsiteY33" fmla="*/ 950119 h 957262"/>
                <a:gd name="connsiteX34" fmla="*/ 735806 w 831056"/>
                <a:gd name="connsiteY34" fmla="*/ 957262 h 957262"/>
                <a:gd name="connsiteX35" fmla="*/ 702469 w 831056"/>
                <a:gd name="connsiteY35" fmla="*/ 957262 h 957262"/>
                <a:gd name="connsiteX36" fmla="*/ 671513 w 831056"/>
                <a:gd name="connsiteY36" fmla="*/ 950119 h 957262"/>
                <a:gd name="connsiteX37" fmla="*/ 640556 w 831056"/>
                <a:gd name="connsiteY37" fmla="*/ 935831 h 957262"/>
                <a:gd name="connsiteX38" fmla="*/ 602456 w 831056"/>
                <a:gd name="connsiteY38" fmla="*/ 909637 h 957262"/>
                <a:gd name="connsiteX39" fmla="*/ 583406 w 831056"/>
                <a:gd name="connsiteY39" fmla="*/ 888206 h 957262"/>
                <a:gd name="connsiteX40" fmla="*/ 564356 w 831056"/>
                <a:gd name="connsiteY40" fmla="*/ 842962 h 957262"/>
                <a:gd name="connsiteX41" fmla="*/ 545306 w 831056"/>
                <a:gd name="connsiteY41" fmla="*/ 795337 h 957262"/>
                <a:gd name="connsiteX42" fmla="*/ 500063 w 831056"/>
                <a:gd name="connsiteY42" fmla="*/ 707231 h 9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957262">
                  <a:moveTo>
                    <a:pt x="500063" y="707231"/>
                  </a:moveTo>
                  <a:lnTo>
                    <a:pt x="416719" y="561975"/>
                  </a:lnTo>
                  <a:lnTo>
                    <a:pt x="333375" y="435769"/>
                  </a:lnTo>
                  <a:lnTo>
                    <a:pt x="283369" y="352425"/>
                  </a:lnTo>
                  <a:lnTo>
                    <a:pt x="238125" y="292894"/>
                  </a:lnTo>
                  <a:lnTo>
                    <a:pt x="190500" y="240506"/>
                  </a:lnTo>
                  <a:lnTo>
                    <a:pt x="150019" y="195262"/>
                  </a:lnTo>
                  <a:lnTo>
                    <a:pt x="116681" y="161925"/>
                  </a:lnTo>
                  <a:lnTo>
                    <a:pt x="73819" y="123825"/>
                  </a:lnTo>
                  <a:lnTo>
                    <a:pt x="35719" y="97631"/>
                  </a:lnTo>
                  <a:lnTo>
                    <a:pt x="16669" y="76200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76200" y="14287"/>
                  </a:lnTo>
                  <a:lnTo>
                    <a:pt x="161925" y="64294"/>
                  </a:lnTo>
                  <a:lnTo>
                    <a:pt x="264319" y="128587"/>
                  </a:lnTo>
                  <a:lnTo>
                    <a:pt x="369094" y="197644"/>
                  </a:lnTo>
                  <a:lnTo>
                    <a:pt x="473869" y="273844"/>
                  </a:lnTo>
                  <a:lnTo>
                    <a:pt x="559594" y="345281"/>
                  </a:lnTo>
                  <a:lnTo>
                    <a:pt x="647700" y="421481"/>
                  </a:lnTo>
                  <a:lnTo>
                    <a:pt x="714375" y="492919"/>
                  </a:lnTo>
                  <a:lnTo>
                    <a:pt x="771525" y="550069"/>
                  </a:lnTo>
                  <a:lnTo>
                    <a:pt x="792956" y="578644"/>
                  </a:lnTo>
                  <a:lnTo>
                    <a:pt x="812006" y="621506"/>
                  </a:lnTo>
                  <a:lnTo>
                    <a:pt x="823913" y="659606"/>
                  </a:lnTo>
                  <a:lnTo>
                    <a:pt x="831056" y="702469"/>
                  </a:lnTo>
                  <a:lnTo>
                    <a:pt x="831056" y="747712"/>
                  </a:lnTo>
                  <a:lnTo>
                    <a:pt x="823913" y="809625"/>
                  </a:lnTo>
                  <a:lnTo>
                    <a:pt x="800100" y="900112"/>
                  </a:lnTo>
                  <a:lnTo>
                    <a:pt x="781050" y="940594"/>
                  </a:lnTo>
                  <a:lnTo>
                    <a:pt x="766763" y="950119"/>
                  </a:lnTo>
                  <a:lnTo>
                    <a:pt x="735806" y="957262"/>
                  </a:lnTo>
                  <a:lnTo>
                    <a:pt x="702469" y="957262"/>
                  </a:lnTo>
                  <a:lnTo>
                    <a:pt x="671513" y="950119"/>
                  </a:lnTo>
                  <a:lnTo>
                    <a:pt x="640556" y="935831"/>
                  </a:lnTo>
                  <a:lnTo>
                    <a:pt x="602456" y="909637"/>
                  </a:lnTo>
                  <a:lnTo>
                    <a:pt x="583406" y="888206"/>
                  </a:lnTo>
                  <a:lnTo>
                    <a:pt x="564356" y="842962"/>
                  </a:lnTo>
                  <a:lnTo>
                    <a:pt x="545306" y="795337"/>
                  </a:lnTo>
                  <a:lnTo>
                    <a:pt x="500063" y="707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D9B312DF-DA8D-479E-A95C-3F6AECDC7154}"/>
                </a:ext>
              </a:extLst>
            </p:cNvPr>
            <p:cNvSpPr/>
            <p:nvPr/>
          </p:nvSpPr>
          <p:spPr>
            <a:xfrm>
              <a:off x="2835275" y="2603500"/>
              <a:ext cx="2127250" cy="2339975"/>
            </a:xfrm>
            <a:custGeom>
              <a:avLst/>
              <a:gdLst>
                <a:gd name="connsiteX0" fmla="*/ 1127125 w 2127250"/>
                <a:gd name="connsiteY0" fmla="*/ 1654175 h 2339975"/>
                <a:gd name="connsiteX1" fmla="*/ 990600 w 2127250"/>
                <a:gd name="connsiteY1" fmla="*/ 1787525 h 2339975"/>
                <a:gd name="connsiteX2" fmla="*/ 898525 w 2127250"/>
                <a:gd name="connsiteY2" fmla="*/ 1863725 h 2339975"/>
                <a:gd name="connsiteX3" fmla="*/ 809625 w 2127250"/>
                <a:gd name="connsiteY3" fmla="*/ 1930400 h 2339975"/>
                <a:gd name="connsiteX4" fmla="*/ 692150 w 2127250"/>
                <a:gd name="connsiteY4" fmla="*/ 2012950 h 2339975"/>
                <a:gd name="connsiteX5" fmla="*/ 593725 w 2127250"/>
                <a:gd name="connsiteY5" fmla="*/ 2076450 h 2339975"/>
                <a:gd name="connsiteX6" fmla="*/ 476250 w 2127250"/>
                <a:gd name="connsiteY6" fmla="*/ 2143125 h 2339975"/>
                <a:gd name="connsiteX7" fmla="*/ 381000 w 2127250"/>
                <a:gd name="connsiteY7" fmla="*/ 2193925 h 2339975"/>
                <a:gd name="connsiteX8" fmla="*/ 260350 w 2127250"/>
                <a:gd name="connsiteY8" fmla="*/ 2251075 h 2339975"/>
                <a:gd name="connsiteX9" fmla="*/ 146050 w 2127250"/>
                <a:gd name="connsiteY9" fmla="*/ 2301875 h 2339975"/>
                <a:gd name="connsiteX10" fmla="*/ 69850 w 2127250"/>
                <a:gd name="connsiteY10" fmla="*/ 2333625 h 2339975"/>
                <a:gd name="connsiteX11" fmla="*/ 50800 w 2127250"/>
                <a:gd name="connsiteY11" fmla="*/ 2339975 h 2339975"/>
                <a:gd name="connsiteX12" fmla="*/ 28575 w 2127250"/>
                <a:gd name="connsiteY12" fmla="*/ 2339975 h 2339975"/>
                <a:gd name="connsiteX13" fmla="*/ 9525 w 2127250"/>
                <a:gd name="connsiteY13" fmla="*/ 2336800 h 2339975"/>
                <a:gd name="connsiteX14" fmla="*/ 3175 w 2127250"/>
                <a:gd name="connsiteY14" fmla="*/ 2330450 h 2339975"/>
                <a:gd name="connsiteX15" fmla="*/ 0 w 2127250"/>
                <a:gd name="connsiteY15" fmla="*/ 2320925 h 2339975"/>
                <a:gd name="connsiteX16" fmla="*/ 6350 w 2127250"/>
                <a:gd name="connsiteY16" fmla="*/ 2298700 h 2339975"/>
                <a:gd name="connsiteX17" fmla="*/ 34925 w 2127250"/>
                <a:gd name="connsiteY17" fmla="*/ 2266950 h 2339975"/>
                <a:gd name="connsiteX18" fmla="*/ 130175 w 2127250"/>
                <a:gd name="connsiteY18" fmla="*/ 2216150 h 2339975"/>
                <a:gd name="connsiteX19" fmla="*/ 247650 w 2127250"/>
                <a:gd name="connsiteY19" fmla="*/ 2146300 h 2339975"/>
                <a:gd name="connsiteX20" fmla="*/ 381000 w 2127250"/>
                <a:gd name="connsiteY20" fmla="*/ 2054225 h 2339975"/>
                <a:gd name="connsiteX21" fmla="*/ 508000 w 2127250"/>
                <a:gd name="connsiteY21" fmla="*/ 1971675 h 2339975"/>
                <a:gd name="connsiteX22" fmla="*/ 625475 w 2127250"/>
                <a:gd name="connsiteY22" fmla="*/ 1882775 h 2339975"/>
                <a:gd name="connsiteX23" fmla="*/ 793750 w 2127250"/>
                <a:gd name="connsiteY23" fmla="*/ 1739900 h 2339975"/>
                <a:gd name="connsiteX24" fmla="*/ 923925 w 2127250"/>
                <a:gd name="connsiteY24" fmla="*/ 1612900 h 2339975"/>
                <a:gd name="connsiteX25" fmla="*/ 1063625 w 2127250"/>
                <a:gd name="connsiteY25" fmla="*/ 1463675 h 2339975"/>
                <a:gd name="connsiteX26" fmla="*/ 1165225 w 2127250"/>
                <a:gd name="connsiteY26" fmla="*/ 1349375 h 2339975"/>
                <a:gd name="connsiteX27" fmla="*/ 1301750 w 2127250"/>
                <a:gd name="connsiteY27" fmla="*/ 1181100 h 2339975"/>
                <a:gd name="connsiteX28" fmla="*/ 1428750 w 2127250"/>
                <a:gd name="connsiteY28" fmla="*/ 996950 h 2339975"/>
                <a:gd name="connsiteX29" fmla="*/ 1492250 w 2127250"/>
                <a:gd name="connsiteY29" fmla="*/ 898525 h 2339975"/>
                <a:gd name="connsiteX30" fmla="*/ 1644650 w 2127250"/>
                <a:gd name="connsiteY30" fmla="*/ 657225 h 2339975"/>
                <a:gd name="connsiteX31" fmla="*/ 1708150 w 2127250"/>
                <a:gd name="connsiteY31" fmla="*/ 511175 h 2339975"/>
                <a:gd name="connsiteX32" fmla="*/ 1755775 w 2127250"/>
                <a:gd name="connsiteY32" fmla="*/ 409575 h 2339975"/>
                <a:gd name="connsiteX33" fmla="*/ 1778000 w 2127250"/>
                <a:gd name="connsiteY33" fmla="*/ 352425 h 2339975"/>
                <a:gd name="connsiteX34" fmla="*/ 1793875 w 2127250"/>
                <a:gd name="connsiteY34" fmla="*/ 301625 h 2339975"/>
                <a:gd name="connsiteX35" fmla="*/ 1793875 w 2127250"/>
                <a:gd name="connsiteY35" fmla="*/ 279400 h 2339975"/>
                <a:gd name="connsiteX36" fmla="*/ 1784350 w 2127250"/>
                <a:gd name="connsiteY36" fmla="*/ 238125 h 2339975"/>
                <a:gd name="connsiteX37" fmla="*/ 1765300 w 2127250"/>
                <a:gd name="connsiteY37" fmla="*/ 193675 h 2339975"/>
                <a:gd name="connsiteX38" fmla="*/ 1733550 w 2127250"/>
                <a:gd name="connsiteY38" fmla="*/ 152400 h 2339975"/>
                <a:gd name="connsiteX39" fmla="*/ 1609725 w 2127250"/>
                <a:gd name="connsiteY39" fmla="*/ 0 h 2339975"/>
                <a:gd name="connsiteX40" fmla="*/ 1717675 w 2127250"/>
                <a:gd name="connsiteY40" fmla="*/ 12700 h 2339975"/>
                <a:gd name="connsiteX41" fmla="*/ 1857375 w 2127250"/>
                <a:gd name="connsiteY41" fmla="*/ 95250 h 2339975"/>
                <a:gd name="connsiteX42" fmla="*/ 1974850 w 2127250"/>
                <a:gd name="connsiteY42" fmla="*/ 171450 h 2339975"/>
                <a:gd name="connsiteX43" fmla="*/ 2035175 w 2127250"/>
                <a:gd name="connsiteY43" fmla="*/ 215900 h 2339975"/>
                <a:gd name="connsiteX44" fmla="*/ 2079625 w 2127250"/>
                <a:gd name="connsiteY44" fmla="*/ 257175 h 2339975"/>
                <a:gd name="connsiteX45" fmla="*/ 2105025 w 2127250"/>
                <a:gd name="connsiteY45" fmla="*/ 285750 h 2339975"/>
                <a:gd name="connsiteX46" fmla="*/ 2117725 w 2127250"/>
                <a:gd name="connsiteY46" fmla="*/ 307975 h 2339975"/>
                <a:gd name="connsiteX47" fmla="*/ 2127250 w 2127250"/>
                <a:gd name="connsiteY47" fmla="*/ 336550 h 2339975"/>
                <a:gd name="connsiteX48" fmla="*/ 2127250 w 2127250"/>
                <a:gd name="connsiteY48" fmla="*/ 368300 h 2339975"/>
                <a:gd name="connsiteX49" fmla="*/ 2114550 w 2127250"/>
                <a:gd name="connsiteY49" fmla="*/ 396875 h 2339975"/>
                <a:gd name="connsiteX50" fmla="*/ 2079625 w 2127250"/>
                <a:gd name="connsiteY50" fmla="*/ 431800 h 2339975"/>
                <a:gd name="connsiteX51" fmla="*/ 2028825 w 2127250"/>
                <a:gd name="connsiteY51" fmla="*/ 476250 h 2339975"/>
                <a:gd name="connsiteX52" fmla="*/ 2003425 w 2127250"/>
                <a:gd name="connsiteY52" fmla="*/ 501650 h 2339975"/>
                <a:gd name="connsiteX53" fmla="*/ 1920875 w 2127250"/>
                <a:gd name="connsiteY53" fmla="*/ 638175 h 2339975"/>
                <a:gd name="connsiteX54" fmla="*/ 1819275 w 2127250"/>
                <a:gd name="connsiteY54" fmla="*/ 815975 h 2339975"/>
                <a:gd name="connsiteX55" fmla="*/ 1752600 w 2127250"/>
                <a:gd name="connsiteY55" fmla="*/ 914400 h 2339975"/>
                <a:gd name="connsiteX56" fmla="*/ 1619250 w 2127250"/>
                <a:gd name="connsiteY56" fmla="*/ 1098550 h 2339975"/>
                <a:gd name="connsiteX57" fmla="*/ 1460500 w 2127250"/>
                <a:gd name="connsiteY57" fmla="*/ 1292225 h 2339975"/>
                <a:gd name="connsiteX58" fmla="*/ 1308100 w 2127250"/>
                <a:gd name="connsiteY58" fmla="*/ 1466850 h 2339975"/>
                <a:gd name="connsiteX59" fmla="*/ 1127125 w 2127250"/>
                <a:gd name="connsiteY59" fmla="*/ 1654175 h 233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27250" h="2339975">
                  <a:moveTo>
                    <a:pt x="1127125" y="1654175"/>
                  </a:moveTo>
                  <a:lnTo>
                    <a:pt x="990600" y="1787525"/>
                  </a:lnTo>
                  <a:lnTo>
                    <a:pt x="898525" y="1863725"/>
                  </a:lnTo>
                  <a:lnTo>
                    <a:pt x="809625" y="1930400"/>
                  </a:lnTo>
                  <a:lnTo>
                    <a:pt x="692150" y="2012950"/>
                  </a:lnTo>
                  <a:lnTo>
                    <a:pt x="593725" y="2076450"/>
                  </a:lnTo>
                  <a:lnTo>
                    <a:pt x="476250" y="2143125"/>
                  </a:lnTo>
                  <a:lnTo>
                    <a:pt x="381000" y="2193925"/>
                  </a:lnTo>
                  <a:lnTo>
                    <a:pt x="260350" y="2251075"/>
                  </a:lnTo>
                  <a:lnTo>
                    <a:pt x="146050" y="2301875"/>
                  </a:lnTo>
                  <a:lnTo>
                    <a:pt x="69850" y="2333625"/>
                  </a:lnTo>
                  <a:lnTo>
                    <a:pt x="50800" y="2339975"/>
                  </a:lnTo>
                  <a:lnTo>
                    <a:pt x="28575" y="2339975"/>
                  </a:lnTo>
                  <a:lnTo>
                    <a:pt x="9525" y="2336800"/>
                  </a:lnTo>
                  <a:lnTo>
                    <a:pt x="3175" y="2330450"/>
                  </a:lnTo>
                  <a:lnTo>
                    <a:pt x="0" y="2320925"/>
                  </a:lnTo>
                  <a:lnTo>
                    <a:pt x="6350" y="2298700"/>
                  </a:lnTo>
                  <a:lnTo>
                    <a:pt x="34925" y="2266950"/>
                  </a:lnTo>
                  <a:lnTo>
                    <a:pt x="130175" y="2216150"/>
                  </a:lnTo>
                  <a:lnTo>
                    <a:pt x="247650" y="2146300"/>
                  </a:lnTo>
                  <a:lnTo>
                    <a:pt x="381000" y="2054225"/>
                  </a:lnTo>
                  <a:lnTo>
                    <a:pt x="508000" y="1971675"/>
                  </a:lnTo>
                  <a:lnTo>
                    <a:pt x="625475" y="1882775"/>
                  </a:lnTo>
                  <a:lnTo>
                    <a:pt x="793750" y="1739900"/>
                  </a:lnTo>
                  <a:lnTo>
                    <a:pt x="923925" y="1612900"/>
                  </a:lnTo>
                  <a:lnTo>
                    <a:pt x="1063625" y="1463675"/>
                  </a:lnTo>
                  <a:lnTo>
                    <a:pt x="1165225" y="1349375"/>
                  </a:lnTo>
                  <a:lnTo>
                    <a:pt x="1301750" y="1181100"/>
                  </a:lnTo>
                  <a:lnTo>
                    <a:pt x="1428750" y="996950"/>
                  </a:lnTo>
                  <a:lnTo>
                    <a:pt x="1492250" y="898525"/>
                  </a:lnTo>
                  <a:lnTo>
                    <a:pt x="1644650" y="657225"/>
                  </a:lnTo>
                  <a:lnTo>
                    <a:pt x="1708150" y="511175"/>
                  </a:lnTo>
                  <a:lnTo>
                    <a:pt x="1755775" y="409575"/>
                  </a:lnTo>
                  <a:lnTo>
                    <a:pt x="1778000" y="352425"/>
                  </a:lnTo>
                  <a:lnTo>
                    <a:pt x="1793875" y="301625"/>
                  </a:lnTo>
                  <a:lnTo>
                    <a:pt x="1793875" y="279400"/>
                  </a:lnTo>
                  <a:lnTo>
                    <a:pt x="1784350" y="238125"/>
                  </a:lnTo>
                  <a:lnTo>
                    <a:pt x="1765300" y="193675"/>
                  </a:lnTo>
                  <a:lnTo>
                    <a:pt x="1733550" y="152400"/>
                  </a:lnTo>
                  <a:lnTo>
                    <a:pt x="1609725" y="0"/>
                  </a:lnTo>
                  <a:lnTo>
                    <a:pt x="1717675" y="12700"/>
                  </a:lnTo>
                  <a:lnTo>
                    <a:pt x="1857375" y="95250"/>
                  </a:lnTo>
                  <a:lnTo>
                    <a:pt x="1974850" y="171450"/>
                  </a:lnTo>
                  <a:lnTo>
                    <a:pt x="2035175" y="215900"/>
                  </a:lnTo>
                  <a:lnTo>
                    <a:pt x="2079625" y="257175"/>
                  </a:lnTo>
                  <a:lnTo>
                    <a:pt x="2105025" y="285750"/>
                  </a:lnTo>
                  <a:lnTo>
                    <a:pt x="2117725" y="307975"/>
                  </a:lnTo>
                  <a:lnTo>
                    <a:pt x="2127250" y="336550"/>
                  </a:lnTo>
                  <a:lnTo>
                    <a:pt x="2127250" y="368300"/>
                  </a:lnTo>
                  <a:lnTo>
                    <a:pt x="2114550" y="396875"/>
                  </a:lnTo>
                  <a:lnTo>
                    <a:pt x="2079625" y="431800"/>
                  </a:lnTo>
                  <a:lnTo>
                    <a:pt x="2028825" y="476250"/>
                  </a:lnTo>
                  <a:lnTo>
                    <a:pt x="2003425" y="501650"/>
                  </a:lnTo>
                  <a:lnTo>
                    <a:pt x="1920875" y="638175"/>
                  </a:lnTo>
                  <a:lnTo>
                    <a:pt x="1819275" y="815975"/>
                  </a:lnTo>
                  <a:lnTo>
                    <a:pt x="1752600" y="914400"/>
                  </a:lnTo>
                  <a:lnTo>
                    <a:pt x="1619250" y="1098550"/>
                  </a:lnTo>
                  <a:lnTo>
                    <a:pt x="1460500" y="1292225"/>
                  </a:lnTo>
                  <a:lnTo>
                    <a:pt x="1308100" y="1466850"/>
                  </a:lnTo>
                  <a:lnTo>
                    <a:pt x="1127125" y="1654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A2E3BEF0-A465-4EC2-9022-5FB1B374C039}"/>
                </a:ext>
              </a:extLst>
            </p:cNvPr>
            <p:cNvSpPr/>
            <p:nvPr/>
          </p:nvSpPr>
          <p:spPr>
            <a:xfrm>
              <a:off x="4972050" y="3297238"/>
              <a:ext cx="2528888" cy="1627187"/>
            </a:xfrm>
            <a:custGeom>
              <a:avLst/>
              <a:gdLst>
                <a:gd name="connsiteX0" fmla="*/ 852488 w 2528888"/>
                <a:gd name="connsiteY0" fmla="*/ 842963 h 1626394"/>
                <a:gd name="connsiteX1" fmla="*/ 514350 w 2528888"/>
                <a:gd name="connsiteY1" fmla="*/ 516732 h 1626394"/>
                <a:gd name="connsiteX2" fmla="*/ 273844 w 2528888"/>
                <a:gd name="connsiteY2" fmla="*/ 278607 h 1626394"/>
                <a:gd name="connsiteX3" fmla="*/ 0 w 2528888"/>
                <a:gd name="connsiteY3" fmla="*/ 2382 h 1626394"/>
                <a:gd name="connsiteX4" fmla="*/ 142875 w 2528888"/>
                <a:gd name="connsiteY4" fmla="*/ 0 h 1626394"/>
                <a:gd name="connsiteX5" fmla="*/ 414338 w 2528888"/>
                <a:gd name="connsiteY5" fmla="*/ 230982 h 1626394"/>
                <a:gd name="connsiteX6" fmla="*/ 600075 w 2528888"/>
                <a:gd name="connsiteY6" fmla="*/ 385763 h 1626394"/>
                <a:gd name="connsiteX7" fmla="*/ 845344 w 2528888"/>
                <a:gd name="connsiteY7" fmla="*/ 590550 h 1626394"/>
                <a:gd name="connsiteX8" fmla="*/ 1073944 w 2528888"/>
                <a:gd name="connsiteY8" fmla="*/ 769144 h 1626394"/>
                <a:gd name="connsiteX9" fmla="*/ 1243013 w 2528888"/>
                <a:gd name="connsiteY9" fmla="*/ 892969 h 1626394"/>
                <a:gd name="connsiteX10" fmla="*/ 1464469 w 2528888"/>
                <a:gd name="connsiteY10" fmla="*/ 1040607 h 1626394"/>
                <a:gd name="connsiteX11" fmla="*/ 1554956 w 2528888"/>
                <a:gd name="connsiteY11" fmla="*/ 1097757 h 1626394"/>
                <a:gd name="connsiteX12" fmla="*/ 1693069 w 2528888"/>
                <a:gd name="connsiteY12" fmla="*/ 1178719 h 1626394"/>
                <a:gd name="connsiteX13" fmla="*/ 1895475 w 2528888"/>
                <a:gd name="connsiteY13" fmla="*/ 1283494 h 1626394"/>
                <a:gd name="connsiteX14" fmla="*/ 2074069 w 2528888"/>
                <a:gd name="connsiteY14" fmla="*/ 1364457 h 1626394"/>
                <a:gd name="connsiteX15" fmla="*/ 2257425 w 2528888"/>
                <a:gd name="connsiteY15" fmla="*/ 1443038 h 1626394"/>
                <a:gd name="connsiteX16" fmla="*/ 2393156 w 2528888"/>
                <a:gd name="connsiteY16" fmla="*/ 1495425 h 1626394"/>
                <a:gd name="connsiteX17" fmla="*/ 2483644 w 2528888"/>
                <a:gd name="connsiteY17" fmla="*/ 1528763 h 1626394"/>
                <a:gd name="connsiteX18" fmla="*/ 2507456 w 2528888"/>
                <a:gd name="connsiteY18" fmla="*/ 1543050 h 1626394"/>
                <a:gd name="connsiteX19" fmla="*/ 2524125 w 2528888"/>
                <a:gd name="connsiteY19" fmla="*/ 1557338 h 1626394"/>
                <a:gd name="connsiteX20" fmla="*/ 2528888 w 2528888"/>
                <a:gd name="connsiteY20" fmla="*/ 1571625 h 1626394"/>
                <a:gd name="connsiteX21" fmla="*/ 2512219 w 2528888"/>
                <a:gd name="connsiteY21" fmla="*/ 1590675 h 1626394"/>
                <a:gd name="connsiteX22" fmla="*/ 2486025 w 2528888"/>
                <a:gd name="connsiteY22" fmla="*/ 1600200 h 1626394"/>
                <a:gd name="connsiteX23" fmla="*/ 2405063 w 2528888"/>
                <a:gd name="connsiteY23" fmla="*/ 1607344 h 1626394"/>
                <a:gd name="connsiteX24" fmla="*/ 2171700 w 2528888"/>
                <a:gd name="connsiteY24" fmla="*/ 1612107 h 1626394"/>
                <a:gd name="connsiteX25" fmla="*/ 1955006 w 2528888"/>
                <a:gd name="connsiteY25" fmla="*/ 1621632 h 1626394"/>
                <a:gd name="connsiteX26" fmla="*/ 1866900 w 2528888"/>
                <a:gd name="connsiteY26" fmla="*/ 1626394 h 1626394"/>
                <a:gd name="connsiteX27" fmla="*/ 1826419 w 2528888"/>
                <a:gd name="connsiteY27" fmla="*/ 1621632 h 1626394"/>
                <a:gd name="connsiteX28" fmla="*/ 1733550 w 2528888"/>
                <a:gd name="connsiteY28" fmla="*/ 1602582 h 1626394"/>
                <a:gd name="connsiteX29" fmla="*/ 1735931 w 2528888"/>
                <a:gd name="connsiteY29" fmla="*/ 1602582 h 1626394"/>
                <a:gd name="connsiteX30" fmla="*/ 1662113 w 2528888"/>
                <a:gd name="connsiteY30" fmla="*/ 1578769 h 1626394"/>
                <a:gd name="connsiteX31" fmla="*/ 1609725 w 2528888"/>
                <a:gd name="connsiteY31" fmla="*/ 1550194 h 1626394"/>
                <a:gd name="connsiteX32" fmla="*/ 1554956 w 2528888"/>
                <a:gd name="connsiteY32" fmla="*/ 1509713 h 1626394"/>
                <a:gd name="connsiteX33" fmla="*/ 1340644 w 2528888"/>
                <a:gd name="connsiteY33" fmla="*/ 1312069 h 1626394"/>
                <a:gd name="connsiteX34" fmla="*/ 1147763 w 2528888"/>
                <a:gd name="connsiteY34" fmla="*/ 1123950 h 1626394"/>
                <a:gd name="connsiteX35" fmla="*/ 852488 w 2528888"/>
                <a:gd name="connsiteY35" fmla="*/ 842963 h 162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8888" h="1626394">
                  <a:moveTo>
                    <a:pt x="852488" y="842963"/>
                  </a:moveTo>
                  <a:lnTo>
                    <a:pt x="514350" y="516732"/>
                  </a:lnTo>
                  <a:lnTo>
                    <a:pt x="273844" y="278607"/>
                  </a:lnTo>
                  <a:lnTo>
                    <a:pt x="0" y="2382"/>
                  </a:lnTo>
                  <a:lnTo>
                    <a:pt x="142875" y="0"/>
                  </a:lnTo>
                  <a:lnTo>
                    <a:pt x="414338" y="230982"/>
                  </a:lnTo>
                  <a:lnTo>
                    <a:pt x="600075" y="385763"/>
                  </a:lnTo>
                  <a:lnTo>
                    <a:pt x="845344" y="590550"/>
                  </a:lnTo>
                  <a:lnTo>
                    <a:pt x="1073944" y="769144"/>
                  </a:lnTo>
                  <a:lnTo>
                    <a:pt x="1243013" y="892969"/>
                  </a:lnTo>
                  <a:lnTo>
                    <a:pt x="1464469" y="1040607"/>
                  </a:lnTo>
                  <a:lnTo>
                    <a:pt x="1554956" y="1097757"/>
                  </a:lnTo>
                  <a:lnTo>
                    <a:pt x="1693069" y="1178719"/>
                  </a:lnTo>
                  <a:lnTo>
                    <a:pt x="1895475" y="1283494"/>
                  </a:lnTo>
                  <a:lnTo>
                    <a:pt x="2074069" y="1364457"/>
                  </a:lnTo>
                  <a:lnTo>
                    <a:pt x="2257425" y="1443038"/>
                  </a:lnTo>
                  <a:lnTo>
                    <a:pt x="2393156" y="1495425"/>
                  </a:lnTo>
                  <a:lnTo>
                    <a:pt x="2483644" y="1528763"/>
                  </a:lnTo>
                  <a:lnTo>
                    <a:pt x="2507456" y="1543050"/>
                  </a:lnTo>
                  <a:lnTo>
                    <a:pt x="2524125" y="1557338"/>
                  </a:lnTo>
                  <a:lnTo>
                    <a:pt x="2528888" y="1571625"/>
                  </a:lnTo>
                  <a:lnTo>
                    <a:pt x="2512219" y="1590675"/>
                  </a:lnTo>
                  <a:lnTo>
                    <a:pt x="2486025" y="1600200"/>
                  </a:lnTo>
                  <a:lnTo>
                    <a:pt x="2405063" y="1607344"/>
                  </a:lnTo>
                  <a:lnTo>
                    <a:pt x="2171700" y="1612107"/>
                  </a:lnTo>
                  <a:lnTo>
                    <a:pt x="1955006" y="1621632"/>
                  </a:lnTo>
                  <a:lnTo>
                    <a:pt x="1866900" y="1626394"/>
                  </a:lnTo>
                  <a:lnTo>
                    <a:pt x="1826419" y="1621632"/>
                  </a:lnTo>
                  <a:lnTo>
                    <a:pt x="1733550" y="1602582"/>
                  </a:lnTo>
                  <a:cubicBezTo>
                    <a:pt x="1732773" y="1602418"/>
                    <a:pt x="1735137" y="1602582"/>
                    <a:pt x="1735931" y="1602582"/>
                  </a:cubicBezTo>
                  <a:lnTo>
                    <a:pt x="1662113" y="1578769"/>
                  </a:lnTo>
                  <a:lnTo>
                    <a:pt x="1609725" y="1550194"/>
                  </a:lnTo>
                  <a:lnTo>
                    <a:pt x="1554956" y="1509713"/>
                  </a:lnTo>
                  <a:lnTo>
                    <a:pt x="1340644" y="1312069"/>
                  </a:lnTo>
                  <a:lnTo>
                    <a:pt x="1147763" y="1123950"/>
                  </a:lnTo>
                  <a:lnTo>
                    <a:pt x="852488" y="842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344F6A0-089F-4DAA-8BC0-BAF4E1D43C40}"/>
              </a:ext>
            </a:extLst>
          </p:cNvPr>
          <p:cNvGrpSpPr/>
          <p:nvPr/>
        </p:nvGrpSpPr>
        <p:grpSpPr>
          <a:xfrm>
            <a:off x="2682875" y="1398588"/>
            <a:ext cx="4665663" cy="4667250"/>
            <a:chOff x="2682875" y="1398588"/>
            <a:chExt cx="4665663" cy="4667250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1F36D0AD-06A6-4848-B68B-5A78EE8A46CD}"/>
                </a:ext>
              </a:extLst>
            </p:cNvPr>
            <p:cNvSpPr/>
            <p:nvPr/>
          </p:nvSpPr>
          <p:spPr>
            <a:xfrm>
              <a:off x="3897313" y="1398588"/>
              <a:ext cx="866775" cy="1060450"/>
            </a:xfrm>
            <a:custGeom>
              <a:avLst/>
              <a:gdLst>
                <a:gd name="connsiteX0" fmla="*/ 459582 w 866775"/>
                <a:gd name="connsiteY0" fmla="*/ 700087 h 1062037"/>
                <a:gd name="connsiteX1" fmla="*/ 178594 w 866775"/>
                <a:gd name="connsiteY1" fmla="*/ 1040606 h 1062037"/>
                <a:gd name="connsiteX2" fmla="*/ 0 w 866775"/>
                <a:gd name="connsiteY2" fmla="*/ 1062037 h 1062037"/>
                <a:gd name="connsiteX3" fmla="*/ 111919 w 866775"/>
                <a:gd name="connsiteY3" fmla="*/ 892969 h 1062037"/>
                <a:gd name="connsiteX4" fmla="*/ 295275 w 866775"/>
                <a:gd name="connsiteY4" fmla="*/ 623887 h 1062037"/>
                <a:gd name="connsiteX5" fmla="*/ 378619 w 866775"/>
                <a:gd name="connsiteY5" fmla="*/ 488156 h 1062037"/>
                <a:gd name="connsiteX6" fmla="*/ 428625 w 866775"/>
                <a:gd name="connsiteY6" fmla="*/ 404812 h 1062037"/>
                <a:gd name="connsiteX7" fmla="*/ 492919 w 866775"/>
                <a:gd name="connsiteY7" fmla="*/ 283369 h 1062037"/>
                <a:gd name="connsiteX8" fmla="*/ 504825 w 866775"/>
                <a:gd name="connsiteY8" fmla="*/ 254794 h 1062037"/>
                <a:gd name="connsiteX9" fmla="*/ 509588 w 866775"/>
                <a:gd name="connsiteY9" fmla="*/ 233362 h 1062037"/>
                <a:gd name="connsiteX10" fmla="*/ 504825 w 866775"/>
                <a:gd name="connsiteY10" fmla="*/ 209550 h 1062037"/>
                <a:gd name="connsiteX11" fmla="*/ 492919 w 866775"/>
                <a:gd name="connsiteY11" fmla="*/ 188119 h 1062037"/>
                <a:gd name="connsiteX12" fmla="*/ 476250 w 866775"/>
                <a:gd name="connsiteY12" fmla="*/ 169069 h 1062037"/>
                <a:gd name="connsiteX13" fmla="*/ 447675 w 866775"/>
                <a:gd name="connsiteY13" fmla="*/ 142875 h 1062037"/>
                <a:gd name="connsiteX14" fmla="*/ 416719 w 866775"/>
                <a:gd name="connsiteY14" fmla="*/ 119062 h 1062037"/>
                <a:gd name="connsiteX15" fmla="*/ 381000 w 866775"/>
                <a:gd name="connsiteY15" fmla="*/ 95250 h 1062037"/>
                <a:gd name="connsiteX16" fmla="*/ 359569 w 866775"/>
                <a:gd name="connsiteY16" fmla="*/ 80962 h 1062037"/>
                <a:gd name="connsiteX17" fmla="*/ 342900 w 866775"/>
                <a:gd name="connsiteY17" fmla="*/ 73819 h 1062037"/>
                <a:gd name="connsiteX18" fmla="*/ 330994 w 866775"/>
                <a:gd name="connsiteY18" fmla="*/ 64294 h 1062037"/>
                <a:gd name="connsiteX19" fmla="*/ 326232 w 866775"/>
                <a:gd name="connsiteY19" fmla="*/ 52387 h 1062037"/>
                <a:gd name="connsiteX20" fmla="*/ 328613 w 866775"/>
                <a:gd name="connsiteY20" fmla="*/ 35719 h 1062037"/>
                <a:gd name="connsiteX21" fmla="*/ 342900 w 866775"/>
                <a:gd name="connsiteY21" fmla="*/ 19050 h 1062037"/>
                <a:gd name="connsiteX22" fmla="*/ 369094 w 866775"/>
                <a:gd name="connsiteY22" fmla="*/ 2381 h 1062037"/>
                <a:gd name="connsiteX23" fmla="*/ 385763 w 866775"/>
                <a:gd name="connsiteY23" fmla="*/ 0 h 1062037"/>
                <a:gd name="connsiteX24" fmla="*/ 457200 w 866775"/>
                <a:gd name="connsiteY24" fmla="*/ 21431 h 1062037"/>
                <a:gd name="connsiteX25" fmla="*/ 595313 w 866775"/>
                <a:gd name="connsiteY25" fmla="*/ 66675 h 1062037"/>
                <a:gd name="connsiteX26" fmla="*/ 678657 w 866775"/>
                <a:gd name="connsiteY26" fmla="*/ 102394 h 1062037"/>
                <a:gd name="connsiteX27" fmla="*/ 742950 w 866775"/>
                <a:gd name="connsiteY27" fmla="*/ 130969 h 1062037"/>
                <a:gd name="connsiteX28" fmla="*/ 795338 w 866775"/>
                <a:gd name="connsiteY28" fmla="*/ 159544 h 1062037"/>
                <a:gd name="connsiteX29" fmla="*/ 833438 w 866775"/>
                <a:gd name="connsiteY29" fmla="*/ 185737 h 1062037"/>
                <a:gd name="connsiteX30" fmla="*/ 857250 w 866775"/>
                <a:gd name="connsiteY30" fmla="*/ 211931 h 1062037"/>
                <a:gd name="connsiteX31" fmla="*/ 864394 w 866775"/>
                <a:gd name="connsiteY31" fmla="*/ 230981 h 1062037"/>
                <a:gd name="connsiteX32" fmla="*/ 866775 w 866775"/>
                <a:gd name="connsiteY32" fmla="*/ 257175 h 1062037"/>
                <a:gd name="connsiteX33" fmla="*/ 862013 w 866775"/>
                <a:gd name="connsiteY33" fmla="*/ 278606 h 1062037"/>
                <a:gd name="connsiteX34" fmla="*/ 847725 w 866775"/>
                <a:gd name="connsiteY34" fmla="*/ 300037 h 1062037"/>
                <a:gd name="connsiteX35" fmla="*/ 821532 w 866775"/>
                <a:gd name="connsiteY35" fmla="*/ 323850 h 1062037"/>
                <a:gd name="connsiteX36" fmla="*/ 792957 w 866775"/>
                <a:gd name="connsiteY36" fmla="*/ 338137 h 1062037"/>
                <a:gd name="connsiteX37" fmla="*/ 754857 w 866775"/>
                <a:gd name="connsiteY37" fmla="*/ 354806 h 1062037"/>
                <a:gd name="connsiteX38" fmla="*/ 738188 w 866775"/>
                <a:gd name="connsiteY38" fmla="*/ 369094 h 1062037"/>
                <a:gd name="connsiteX39" fmla="*/ 614363 w 866775"/>
                <a:gd name="connsiteY39" fmla="*/ 519112 h 1062037"/>
                <a:gd name="connsiteX40" fmla="*/ 459582 w 866775"/>
                <a:gd name="connsiteY40" fmla="*/ 7000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6775" h="1062037">
                  <a:moveTo>
                    <a:pt x="459582" y="700087"/>
                  </a:moveTo>
                  <a:lnTo>
                    <a:pt x="178594" y="1040606"/>
                  </a:lnTo>
                  <a:lnTo>
                    <a:pt x="0" y="1062037"/>
                  </a:lnTo>
                  <a:lnTo>
                    <a:pt x="111919" y="892969"/>
                  </a:lnTo>
                  <a:lnTo>
                    <a:pt x="295275" y="623887"/>
                  </a:lnTo>
                  <a:lnTo>
                    <a:pt x="378619" y="488156"/>
                  </a:lnTo>
                  <a:lnTo>
                    <a:pt x="428625" y="404812"/>
                  </a:lnTo>
                  <a:lnTo>
                    <a:pt x="492919" y="283369"/>
                  </a:lnTo>
                  <a:lnTo>
                    <a:pt x="504825" y="254794"/>
                  </a:lnTo>
                  <a:lnTo>
                    <a:pt x="509588" y="233362"/>
                  </a:lnTo>
                  <a:lnTo>
                    <a:pt x="504825" y="209550"/>
                  </a:lnTo>
                  <a:lnTo>
                    <a:pt x="492919" y="188119"/>
                  </a:lnTo>
                  <a:lnTo>
                    <a:pt x="476250" y="169069"/>
                  </a:lnTo>
                  <a:lnTo>
                    <a:pt x="447675" y="142875"/>
                  </a:lnTo>
                  <a:lnTo>
                    <a:pt x="416719" y="119062"/>
                  </a:lnTo>
                  <a:lnTo>
                    <a:pt x="381000" y="95250"/>
                  </a:lnTo>
                  <a:lnTo>
                    <a:pt x="359569" y="80962"/>
                  </a:lnTo>
                  <a:lnTo>
                    <a:pt x="342900" y="73819"/>
                  </a:lnTo>
                  <a:lnTo>
                    <a:pt x="330994" y="64294"/>
                  </a:lnTo>
                  <a:lnTo>
                    <a:pt x="326232" y="52387"/>
                  </a:lnTo>
                  <a:lnTo>
                    <a:pt x="328613" y="35719"/>
                  </a:lnTo>
                  <a:lnTo>
                    <a:pt x="342900" y="19050"/>
                  </a:lnTo>
                  <a:lnTo>
                    <a:pt x="369094" y="2381"/>
                  </a:lnTo>
                  <a:lnTo>
                    <a:pt x="385763" y="0"/>
                  </a:lnTo>
                  <a:lnTo>
                    <a:pt x="457200" y="21431"/>
                  </a:lnTo>
                  <a:lnTo>
                    <a:pt x="595313" y="66675"/>
                  </a:lnTo>
                  <a:lnTo>
                    <a:pt x="678657" y="102394"/>
                  </a:lnTo>
                  <a:lnTo>
                    <a:pt x="742950" y="130969"/>
                  </a:lnTo>
                  <a:lnTo>
                    <a:pt x="795338" y="159544"/>
                  </a:lnTo>
                  <a:lnTo>
                    <a:pt x="833438" y="185737"/>
                  </a:lnTo>
                  <a:lnTo>
                    <a:pt x="857250" y="211931"/>
                  </a:lnTo>
                  <a:lnTo>
                    <a:pt x="864394" y="230981"/>
                  </a:lnTo>
                  <a:lnTo>
                    <a:pt x="866775" y="257175"/>
                  </a:lnTo>
                  <a:lnTo>
                    <a:pt x="862013" y="278606"/>
                  </a:lnTo>
                  <a:lnTo>
                    <a:pt x="847725" y="300037"/>
                  </a:lnTo>
                  <a:lnTo>
                    <a:pt x="821532" y="323850"/>
                  </a:lnTo>
                  <a:lnTo>
                    <a:pt x="792957" y="338137"/>
                  </a:lnTo>
                  <a:lnTo>
                    <a:pt x="754857" y="354806"/>
                  </a:lnTo>
                  <a:lnTo>
                    <a:pt x="738188" y="369094"/>
                  </a:lnTo>
                  <a:lnTo>
                    <a:pt x="614363" y="519112"/>
                  </a:lnTo>
                  <a:lnTo>
                    <a:pt x="459582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7AEB695C-6037-4758-82AD-8828D4EE8766}"/>
                </a:ext>
              </a:extLst>
            </p:cNvPr>
            <p:cNvSpPr/>
            <p:nvPr/>
          </p:nvSpPr>
          <p:spPr>
            <a:xfrm>
              <a:off x="2743200" y="2914650"/>
              <a:ext cx="3902075" cy="555625"/>
            </a:xfrm>
            <a:custGeom>
              <a:avLst/>
              <a:gdLst>
                <a:gd name="connsiteX0" fmla="*/ 2597150 w 3902075"/>
                <a:gd name="connsiteY0" fmla="*/ 273050 h 555625"/>
                <a:gd name="connsiteX1" fmla="*/ 2279650 w 3902075"/>
                <a:gd name="connsiteY1" fmla="*/ 292100 h 555625"/>
                <a:gd name="connsiteX2" fmla="*/ 2139950 w 3902075"/>
                <a:gd name="connsiteY2" fmla="*/ 314325 h 555625"/>
                <a:gd name="connsiteX3" fmla="*/ 1736725 w 3902075"/>
                <a:gd name="connsiteY3" fmla="*/ 361950 h 555625"/>
                <a:gd name="connsiteX4" fmla="*/ 1454150 w 3902075"/>
                <a:gd name="connsiteY4" fmla="*/ 384175 h 555625"/>
                <a:gd name="connsiteX5" fmla="*/ 1279525 w 3902075"/>
                <a:gd name="connsiteY5" fmla="*/ 406400 h 555625"/>
                <a:gd name="connsiteX6" fmla="*/ 962025 w 3902075"/>
                <a:gd name="connsiteY6" fmla="*/ 466725 h 555625"/>
                <a:gd name="connsiteX7" fmla="*/ 806450 w 3902075"/>
                <a:gd name="connsiteY7" fmla="*/ 495300 h 555625"/>
                <a:gd name="connsiteX8" fmla="*/ 673100 w 3902075"/>
                <a:gd name="connsiteY8" fmla="*/ 517525 h 555625"/>
                <a:gd name="connsiteX9" fmla="*/ 581025 w 3902075"/>
                <a:gd name="connsiteY9" fmla="*/ 539750 h 555625"/>
                <a:gd name="connsiteX10" fmla="*/ 533400 w 3902075"/>
                <a:gd name="connsiteY10" fmla="*/ 555625 h 555625"/>
                <a:gd name="connsiteX11" fmla="*/ 485775 w 3902075"/>
                <a:gd name="connsiteY11" fmla="*/ 546100 h 555625"/>
                <a:gd name="connsiteX12" fmla="*/ 415925 w 3902075"/>
                <a:gd name="connsiteY12" fmla="*/ 527050 h 555625"/>
                <a:gd name="connsiteX13" fmla="*/ 317500 w 3902075"/>
                <a:gd name="connsiteY13" fmla="*/ 492125 h 555625"/>
                <a:gd name="connsiteX14" fmla="*/ 219075 w 3902075"/>
                <a:gd name="connsiteY14" fmla="*/ 450850 h 555625"/>
                <a:gd name="connsiteX15" fmla="*/ 152400 w 3902075"/>
                <a:gd name="connsiteY15" fmla="*/ 412750 h 555625"/>
                <a:gd name="connsiteX16" fmla="*/ 85725 w 3902075"/>
                <a:gd name="connsiteY16" fmla="*/ 368300 h 555625"/>
                <a:gd name="connsiteX17" fmla="*/ 38100 w 3902075"/>
                <a:gd name="connsiteY17" fmla="*/ 323850 h 555625"/>
                <a:gd name="connsiteX18" fmla="*/ 15875 w 3902075"/>
                <a:gd name="connsiteY18" fmla="*/ 295275 h 555625"/>
                <a:gd name="connsiteX19" fmla="*/ 0 w 3902075"/>
                <a:gd name="connsiteY19" fmla="*/ 260350 h 555625"/>
                <a:gd name="connsiteX20" fmla="*/ 3175 w 3902075"/>
                <a:gd name="connsiteY20" fmla="*/ 228600 h 555625"/>
                <a:gd name="connsiteX21" fmla="*/ 19050 w 3902075"/>
                <a:gd name="connsiteY21" fmla="*/ 219075 h 555625"/>
                <a:gd name="connsiteX22" fmla="*/ 44450 w 3902075"/>
                <a:gd name="connsiteY22" fmla="*/ 222250 h 555625"/>
                <a:gd name="connsiteX23" fmla="*/ 73025 w 3902075"/>
                <a:gd name="connsiteY23" fmla="*/ 238125 h 555625"/>
                <a:gd name="connsiteX24" fmla="*/ 107950 w 3902075"/>
                <a:gd name="connsiteY24" fmla="*/ 254000 h 555625"/>
                <a:gd name="connsiteX25" fmla="*/ 177800 w 3902075"/>
                <a:gd name="connsiteY25" fmla="*/ 273050 h 555625"/>
                <a:gd name="connsiteX26" fmla="*/ 244475 w 3902075"/>
                <a:gd name="connsiteY26" fmla="*/ 292100 h 555625"/>
                <a:gd name="connsiteX27" fmla="*/ 323850 w 3902075"/>
                <a:gd name="connsiteY27" fmla="*/ 304800 h 555625"/>
                <a:gd name="connsiteX28" fmla="*/ 428625 w 3902075"/>
                <a:gd name="connsiteY28" fmla="*/ 314325 h 555625"/>
                <a:gd name="connsiteX29" fmla="*/ 517525 w 3902075"/>
                <a:gd name="connsiteY29" fmla="*/ 311150 h 555625"/>
                <a:gd name="connsiteX30" fmla="*/ 815975 w 3902075"/>
                <a:gd name="connsiteY30" fmla="*/ 279400 h 555625"/>
                <a:gd name="connsiteX31" fmla="*/ 1352550 w 3902075"/>
                <a:gd name="connsiteY31" fmla="*/ 225425 h 555625"/>
                <a:gd name="connsiteX32" fmla="*/ 1587500 w 3902075"/>
                <a:gd name="connsiteY32" fmla="*/ 196850 h 555625"/>
                <a:gd name="connsiteX33" fmla="*/ 1889125 w 3902075"/>
                <a:gd name="connsiteY33" fmla="*/ 155575 h 555625"/>
                <a:gd name="connsiteX34" fmla="*/ 2419350 w 3902075"/>
                <a:gd name="connsiteY34" fmla="*/ 111125 h 555625"/>
                <a:gd name="connsiteX35" fmla="*/ 2981325 w 3902075"/>
                <a:gd name="connsiteY35" fmla="*/ 66675 h 555625"/>
                <a:gd name="connsiteX36" fmla="*/ 3384550 w 3902075"/>
                <a:gd name="connsiteY36" fmla="*/ 44450 h 555625"/>
                <a:gd name="connsiteX37" fmla="*/ 3460750 w 3902075"/>
                <a:gd name="connsiteY37" fmla="*/ 22225 h 555625"/>
                <a:gd name="connsiteX38" fmla="*/ 3543300 w 3902075"/>
                <a:gd name="connsiteY38" fmla="*/ 0 h 555625"/>
                <a:gd name="connsiteX39" fmla="*/ 3578225 w 3902075"/>
                <a:gd name="connsiteY39" fmla="*/ 6350 h 555625"/>
                <a:gd name="connsiteX40" fmla="*/ 3660775 w 3902075"/>
                <a:gd name="connsiteY40" fmla="*/ 31750 h 555625"/>
                <a:gd name="connsiteX41" fmla="*/ 3765550 w 3902075"/>
                <a:gd name="connsiteY41" fmla="*/ 73025 h 555625"/>
                <a:gd name="connsiteX42" fmla="*/ 3825875 w 3902075"/>
                <a:gd name="connsiteY42" fmla="*/ 101600 h 555625"/>
                <a:gd name="connsiteX43" fmla="*/ 3867150 w 3902075"/>
                <a:gd name="connsiteY43" fmla="*/ 123825 h 555625"/>
                <a:gd name="connsiteX44" fmla="*/ 3879850 w 3902075"/>
                <a:gd name="connsiteY44" fmla="*/ 136525 h 555625"/>
                <a:gd name="connsiteX45" fmla="*/ 3895725 w 3902075"/>
                <a:gd name="connsiteY45" fmla="*/ 158750 h 555625"/>
                <a:gd name="connsiteX46" fmla="*/ 3902075 w 3902075"/>
                <a:gd name="connsiteY46" fmla="*/ 196850 h 555625"/>
                <a:gd name="connsiteX47" fmla="*/ 3892550 w 3902075"/>
                <a:gd name="connsiteY47" fmla="*/ 225425 h 555625"/>
                <a:gd name="connsiteX48" fmla="*/ 3870325 w 3902075"/>
                <a:gd name="connsiteY48" fmla="*/ 247650 h 555625"/>
                <a:gd name="connsiteX49" fmla="*/ 3838575 w 3902075"/>
                <a:gd name="connsiteY49" fmla="*/ 260350 h 555625"/>
                <a:gd name="connsiteX50" fmla="*/ 3784600 w 3902075"/>
                <a:gd name="connsiteY50" fmla="*/ 269875 h 555625"/>
                <a:gd name="connsiteX51" fmla="*/ 3657600 w 3902075"/>
                <a:gd name="connsiteY51" fmla="*/ 273050 h 555625"/>
                <a:gd name="connsiteX52" fmla="*/ 3540125 w 3902075"/>
                <a:gd name="connsiteY52" fmla="*/ 257175 h 555625"/>
                <a:gd name="connsiteX53" fmla="*/ 3302000 w 3902075"/>
                <a:gd name="connsiteY53" fmla="*/ 244475 h 555625"/>
                <a:gd name="connsiteX54" fmla="*/ 3079750 w 3902075"/>
                <a:gd name="connsiteY54" fmla="*/ 244475 h 555625"/>
                <a:gd name="connsiteX55" fmla="*/ 2806700 w 3902075"/>
                <a:gd name="connsiteY55" fmla="*/ 260350 h 555625"/>
                <a:gd name="connsiteX56" fmla="*/ 2597150 w 3902075"/>
                <a:gd name="connsiteY56" fmla="*/ 273050 h 5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902075" h="555625">
                  <a:moveTo>
                    <a:pt x="2597150" y="273050"/>
                  </a:moveTo>
                  <a:lnTo>
                    <a:pt x="2279650" y="292100"/>
                  </a:lnTo>
                  <a:lnTo>
                    <a:pt x="2139950" y="314325"/>
                  </a:lnTo>
                  <a:lnTo>
                    <a:pt x="1736725" y="361950"/>
                  </a:lnTo>
                  <a:lnTo>
                    <a:pt x="1454150" y="384175"/>
                  </a:lnTo>
                  <a:lnTo>
                    <a:pt x="1279525" y="406400"/>
                  </a:lnTo>
                  <a:lnTo>
                    <a:pt x="962025" y="466725"/>
                  </a:lnTo>
                  <a:lnTo>
                    <a:pt x="806450" y="495300"/>
                  </a:lnTo>
                  <a:lnTo>
                    <a:pt x="673100" y="517525"/>
                  </a:lnTo>
                  <a:lnTo>
                    <a:pt x="581025" y="539750"/>
                  </a:lnTo>
                  <a:lnTo>
                    <a:pt x="533400" y="555625"/>
                  </a:lnTo>
                  <a:lnTo>
                    <a:pt x="485775" y="546100"/>
                  </a:lnTo>
                  <a:lnTo>
                    <a:pt x="415925" y="527050"/>
                  </a:lnTo>
                  <a:lnTo>
                    <a:pt x="317500" y="492125"/>
                  </a:lnTo>
                  <a:lnTo>
                    <a:pt x="219075" y="450850"/>
                  </a:lnTo>
                  <a:lnTo>
                    <a:pt x="152400" y="412750"/>
                  </a:lnTo>
                  <a:lnTo>
                    <a:pt x="85725" y="368300"/>
                  </a:lnTo>
                  <a:lnTo>
                    <a:pt x="38100" y="323850"/>
                  </a:lnTo>
                  <a:lnTo>
                    <a:pt x="15875" y="295275"/>
                  </a:lnTo>
                  <a:lnTo>
                    <a:pt x="0" y="260350"/>
                  </a:lnTo>
                  <a:lnTo>
                    <a:pt x="3175" y="228600"/>
                  </a:lnTo>
                  <a:lnTo>
                    <a:pt x="19050" y="219075"/>
                  </a:lnTo>
                  <a:lnTo>
                    <a:pt x="44450" y="222250"/>
                  </a:lnTo>
                  <a:lnTo>
                    <a:pt x="73025" y="238125"/>
                  </a:lnTo>
                  <a:lnTo>
                    <a:pt x="107950" y="254000"/>
                  </a:lnTo>
                  <a:lnTo>
                    <a:pt x="177800" y="273050"/>
                  </a:lnTo>
                  <a:lnTo>
                    <a:pt x="244475" y="292100"/>
                  </a:lnTo>
                  <a:lnTo>
                    <a:pt x="323850" y="304800"/>
                  </a:lnTo>
                  <a:lnTo>
                    <a:pt x="428625" y="314325"/>
                  </a:lnTo>
                  <a:lnTo>
                    <a:pt x="517525" y="311150"/>
                  </a:lnTo>
                  <a:lnTo>
                    <a:pt x="815975" y="279400"/>
                  </a:lnTo>
                  <a:lnTo>
                    <a:pt x="1352550" y="225425"/>
                  </a:lnTo>
                  <a:lnTo>
                    <a:pt x="1587500" y="196850"/>
                  </a:lnTo>
                  <a:lnTo>
                    <a:pt x="1889125" y="155575"/>
                  </a:lnTo>
                  <a:lnTo>
                    <a:pt x="2419350" y="111125"/>
                  </a:lnTo>
                  <a:lnTo>
                    <a:pt x="2981325" y="66675"/>
                  </a:lnTo>
                  <a:lnTo>
                    <a:pt x="3384550" y="44450"/>
                  </a:lnTo>
                  <a:lnTo>
                    <a:pt x="3460750" y="22225"/>
                  </a:lnTo>
                  <a:lnTo>
                    <a:pt x="3543300" y="0"/>
                  </a:lnTo>
                  <a:lnTo>
                    <a:pt x="3578225" y="6350"/>
                  </a:lnTo>
                  <a:lnTo>
                    <a:pt x="3660775" y="31750"/>
                  </a:lnTo>
                  <a:lnTo>
                    <a:pt x="3765550" y="73025"/>
                  </a:lnTo>
                  <a:lnTo>
                    <a:pt x="3825875" y="101600"/>
                  </a:lnTo>
                  <a:lnTo>
                    <a:pt x="3867150" y="123825"/>
                  </a:lnTo>
                  <a:lnTo>
                    <a:pt x="3879850" y="136525"/>
                  </a:lnTo>
                  <a:lnTo>
                    <a:pt x="3895725" y="158750"/>
                  </a:lnTo>
                  <a:lnTo>
                    <a:pt x="3902075" y="196850"/>
                  </a:lnTo>
                  <a:lnTo>
                    <a:pt x="3892550" y="225425"/>
                  </a:lnTo>
                  <a:lnTo>
                    <a:pt x="3870325" y="247650"/>
                  </a:lnTo>
                  <a:lnTo>
                    <a:pt x="3838575" y="260350"/>
                  </a:lnTo>
                  <a:lnTo>
                    <a:pt x="3784600" y="269875"/>
                  </a:lnTo>
                  <a:lnTo>
                    <a:pt x="3657600" y="273050"/>
                  </a:lnTo>
                  <a:lnTo>
                    <a:pt x="3540125" y="257175"/>
                  </a:lnTo>
                  <a:lnTo>
                    <a:pt x="3302000" y="244475"/>
                  </a:lnTo>
                  <a:lnTo>
                    <a:pt x="3079750" y="244475"/>
                  </a:lnTo>
                  <a:lnTo>
                    <a:pt x="2806700" y="260350"/>
                  </a:lnTo>
                  <a:lnTo>
                    <a:pt x="2597150" y="27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6F192457-484B-47D5-AD64-D10F8F17CD1A}"/>
                </a:ext>
              </a:extLst>
            </p:cNvPr>
            <p:cNvSpPr/>
            <p:nvPr/>
          </p:nvSpPr>
          <p:spPr>
            <a:xfrm>
              <a:off x="3667125" y="3690938"/>
              <a:ext cx="1471613" cy="966787"/>
            </a:xfrm>
            <a:custGeom>
              <a:avLst/>
              <a:gdLst>
                <a:gd name="connsiteX0" fmla="*/ 959644 w 1471613"/>
                <a:gd name="connsiteY0" fmla="*/ 581025 h 966787"/>
                <a:gd name="connsiteX1" fmla="*/ 840581 w 1471613"/>
                <a:gd name="connsiteY1" fmla="*/ 650081 h 966787"/>
                <a:gd name="connsiteX2" fmla="*/ 709613 w 1471613"/>
                <a:gd name="connsiteY2" fmla="*/ 716756 h 966787"/>
                <a:gd name="connsiteX3" fmla="*/ 569119 w 1471613"/>
                <a:gd name="connsiteY3" fmla="*/ 781050 h 966787"/>
                <a:gd name="connsiteX4" fmla="*/ 428625 w 1471613"/>
                <a:gd name="connsiteY4" fmla="*/ 840581 h 966787"/>
                <a:gd name="connsiteX5" fmla="*/ 302419 w 1471613"/>
                <a:gd name="connsiteY5" fmla="*/ 885825 h 966787"/>
                <a:gd name="connsiteX6" fmla="*/ 173831 w 1471613"/>
                <a:gd name="connsiteY6" fmla="*/ 931068 h 966787"/>
                <a:gd name="connsiteX7" fmla="*/ 64294 w 1471613"/>
                <a:gd name="connsiteY7" fmla="*/ 962025 h 966787"/>
                <a:gd name="connsiteX8" fmla="*/ 40481 w 1471613"/>
                <a:gd name="connsiteY8" fmla="*/ 966787 h 966787"/>
                <a:gd name="connsiteX9" fmla="*/ 19050 w 1471613"/>
                <a:gd name="connsiteY9" fmla="*/ 966787 h 966787"/>
                <a:gd name="connsiteX10" fmla="*/ 4763 w 1471613"/>
                <a:gd name="connsiteY10" fmla="*/ 959643 h 966787"/>
                <a:gd name="connsiteX11" fmla="*/ 0 w 1471613"/>
                <a:gd name="connsiteY11" fmla="*/ 940593 h 966787"/>
                <a:gd name="connsiteX12" fmla="*/ 4763 w 1471613"/>
                <a:gd name="connsiteY12" fmla="*/ 919162 h 966787"/>
                <a:gd name="connsiteX13" fmla="*/ 23813 w 1471613"/>
                <a:gd name="connsiteY13" fmla="*/ 897731 h 966787"/>
                <a:gd name="connsiteX14" fmla="*/ 92869 w 1471613"/>
                <a:gd name="connsiteY14" fmla="*/ 864393 h 966787"/>
                <a:gd name="connsiteX15" fmla="*/ 333375 w 1471613"/>
                <a:gd name="connsiteY15" fmla="*/ 738187 h 966787"/>
                <a:gd name="connsiteX16" fmla="*/ 547688 w 1471613"/>
                <a:gd name="connsiteY16" fmla="*/ 607218 h 966787"/>
                <a:gd name="connsiteX17" fmla="*/ 740569 w 1471613"/>
                <a:gd name="connsiteY17" fmla="*/ 473868 h 966787"/>
                <a:gd name="connsiteX18" fmla="*/ 914400 w 1471613"/>
                <a:gd name="connsiteY18" fmla="*/ 340518 h 966787"/>
                <a:gd name="connsiteX19" fmla="*/ 1073944 w 1471613"/>
                <a:gd name="connsiteY19" fmla="*/ 211931 h 966787"/>
                <a:gd name="connsiteX20" fmla="*/ 1131094 w 1471613"/>
                <a:gd name="connsiteY20" fmla="*/ 159543 h 966787"/>
                <a:gd name="connsiteX21" fmla="*/ 1140619 w 1471613"/>
                <a:gd name="connsiteY21" fmla="*/ 135731 h 966787"/>
                <a:gd name="connsiteX22" fmla="*/ 1143000 w 1471613"/>
                <a:gd name="connsiteY22" fmla="*/ 116681 h 966787"/>
                <a:gd name="connsiteX23" fmla="*/ 1135856 w 1471613"/>
                <a:gd name="connsiteY23" fmla="*/ 85725 h 966787"/>
                <a:gd name="connsiteX24" fmla="*/ 1126331 w 1471613"/>
                <a:gd name="connsiteY24" fmla="*/ 59531 h 966787"/>
                <a:gd name="connsiteX25" fmla="*/ 1119188 w 1471613"/>
                <a:gd name="connsiteY25" fmla="*/ 35718 h 966787"/>
                <a:gd name="connsiteX26" fmla="*/ 1116806 w 1471613"/>
                <a:gd name="connsiteY26" fmla="*/ 14287 h 966787"/>
                <a:gd name="connsiteX27" fmla="*/ 1121569 w 1471613"/>
                <a:gd name="connsiteY27" fmla="*/ 4762 h 966787"/>
                <a:gd name="connsiteX28" fmla="*/ 1133475 w 1471613"/>
                <a:gd name="connsiteY28" fmla="*/ 0 h 966787"/>
                <a:gd name="connsiteX29" fmla="*/ 1164431 w 1471613"/>
                <a:gd name="connsiteY29" fmla="*/ 2381 h 966787"/>
                <a:gd name="connsiteX30" fmla="*/ 1195388 w 1471613"/>
                <a:gd name="connsiteY30" fmla="*/ 9525 h 966787"/>
                <a:gd name="connsiteX31" fmla="*/ 1228725 w 1471613"/>
                <a:gd name="connsiteY31" fmla="*/ 14287 h 966787"/>
                <a:gd name="connsiteX32" fmla="*/ 1252538 w 1471613"/>
                <a:gd name="connsiteY32" fmla="*/ 23812 h 966787"/>
                <a:gd name="connsiteX33" fmla="*/ 1293019 w 1471613"/>
                <a:gd name="connsiteY33" fmla="*/ 57150 h 966787"/>
                <a:gd name="connsiteX34" fmla="*/ 1340644 w 1471613"/>
                <a:gd name="connsiteY34" fmla="*/ 92868 h 966787"/>
                <a:gd name="connsiteX35" fmla="*/ 1381125 w 1471613"/>
                <a:gd name="connsiteY35" fmla="*/ 130968 h 966787"/>
                <a:gd name="connsiteX36" fmla="*/ 1409700 w 1471613"/>
                <a:gd name="connsiteY36" fmla="*/ 159543 h 966787"/>
                <a:gd name="connsiteX37" fmla="*/ 1431131 w 1471613"/>
                <a:gd name="connsiteY37" fmla="*/ 183356 h 966787"/>
                <a:gd name="connsiteX38" fmla="*/ 1445419 w 1471613"/>
                <a:gd name="connsiteY38" fmla="*/ 204787 h 966787"/>
                <a:gd name="connsiteX39" fmla="*/ 1464469 w 1471613"/>
                <a:gd name="connsiteY39" fmla="*/ 238125 h 966787"/>
                <a:gd name="connsiteX40" fmla="*/ 1471613 w 1471613"/>
                <a:gd name="connsiteY40" fmla="*/ 266700 h 966787"/>
                <a:gd name="connsiteX41" fmla="*/ 1471613 w 1471613"/>
                <a:gd name="connsiteY41" fmla="*/ 292893 h 966787"/>
                <a:gd name="connsiteX42" fmla="*/ 1462088 w 1471613"/>
                <a:gd name="connsiteY42" fmla="*/ 311943 h 966787"/>
                <a:gd name="connsiteX43" fmla="*/ 1431131 w 1471613"/>
                <a:gd name="connsiteY43" fmla="*/ 321468 h 966787"/>
                <a:gd name="connsiteX44" fmla="*/ 1397794 w 1471613"/>
                <a:gd name="connsiteY44" fmla="*/ 321468 h 966787"/>
                <a:gd name="connsiteX45" fmla="*/ 1371600 w 1471613"/>
                <a:gd name="connsiteY45" fmla="*/ 326231 h 966787"/>
                <a:gd name="connsiteX46" fmla="*/ 1331119 w 1471613"/>
                <a:gd name="connsiteY46" fmla="*/ 342900 h 966787"/>
                <a:gd name="connsiteX47" fmla="*/ 1131094 w 1471613"/>
                <a:gd name="connsiteY47" fmla="*/ 469106 h 966787"/>
                <a:gd name="connsiteX48" fmla="*/ 959644 w 1471613"/>
                <a:gd name="connsiteY48" fmla="*/ 58102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1613" h="966787">
                  <a:moveTo>
                    <a:pt x="959644" y="581025"/>
                  </a:moveTo>
                  <a:lnTo>
                    <a:pt x="840581" y="650081"/>
                  </a:lnTo>
                  <a:lnTo>
                    <a:pt x="709613" y="716756"/>
                  </a:lnTo>
                  <a:lnTo>
                    <a:pt x="569119" y="781050"/>
                  </a:lnTo>
                  <a:lnTo>
                    <a:pt x="428625" y="840581"/>
                  </a:lnTo>
                  <a:lnTo>
                    <a:pt x="302419" y="885825"/>
                  </a:lnTo>
                  <a:lnTo>
                    <a:pt x="173831" y="931068"/>
                  </a:lnTo>
                  <a:lnTo>
                    <a:pt x="64294" y="962025"/>
                  </a:lnTo>
                  <a:lnTo>
                    <a:pt x="40481" y="966787"/>
                  </a:lnTo>
                  <a:lnTo>
                    <a:pt x="19050" y="966787"/>
                  </a:lnTo>
                  <a:lnTo>
                    <a:pt x="4763" y="959643"/>
                  </a:lnTo>
                  <a:lnTo>
                    <a:pt x="0" y="940593"/>
                  </a:lnTo>
                  <a:lnTo>
                    <a:pt x="4763" y="919162"/>
                  </a:lnTo>
                  <a:lnTo>
                    <a:pt x="23813" y="897731"/>
                  </a:lnTo>
                  <a:lnTo>
                    <a:pt x="92869" y="864393"/>
                  </a:lnTo>
                  <a:lnTo>
                    <a:pt x="333375" y="738187"/>
                  </a:lnTo>
                  <a:lnTo>
                    <a:pt x="547688" y="607218"/>
                  </a:lnTo>
                  <a:lnTo>
                    <a:pt x="740569" y="473868"/>
                  </a:lnTo>
                  <a:lnTo>
                    <a:pt x="914400" y="340518"/>
                  </a:lnTo>
                  <a:lnTo>
                    <a:pt x="1073944" y="211931"/>
                  </a:lnTo>
                  <a:lnTo>
                    <a:pt x="1131094" y="159543"/>
                  </a:lnTo>
                  <a:lnTo>
                    <a:pt x="1140619" y="135731"/>
                  </a:lnTo>
                  <a:lnTo>
                    <a:pt x="1143000" y="116681"/>
                  </a:lnTo>
                  <a:lnTo>
                    <a:pt x="1135856" y="85725"/>
                  </a:lnTo>
                  <a:lnTo>
                    <a:pt x="1126331" y="59531"/>
                  </a:lnTo>
                  <a:lnTo>
                    <a:pt x="1119188" y="35718"/>
                  </a:lnTo>
                  <a:lnTo>
                    <a:pt x="1116806" y="14287"/>
                  </a:lnTo>
                  <a:lnTo>
                    <a:pt x="1121569" y="4762"/>
                  </a:lnTo>
                  <a:lnTo>
                    <a:pt x="1133475" y="0"/>
                  </a:lnTo>
                  <a:lnTo>
                    <a:pt x="1164431" y="2381"/>
                  </a:lnTo>
                  <a:lnTo>
                    <a:pt x="1195388" y="9525"/>
                  </a:lnTo>
                  <a:lnTo>
                    <a:pt x="1228725" y="14287"/>
                  </a:lnTo>
                  <a:lnTo>
                    <a:pt x="1252538" y="23812"/>
                  </a:lnTo>
                  <a:lnTo>
                    <a:pt x="1293019" y="57150"/>
                  </a:lnTo>
                  <a:lnTo>
                    <a:pt x="1340644" y="92868"/>
                  </a:lnTo>
                  <a:lnTo>
                    <a:pt x="1381125" y="130968"/>
                  </a:lnTo>
                  <a:lnTo>
                    <a:pt x="1409700" y="159543"/>
                  </a:lnTo>
                  <a:lnTo>
                    <a:pt x="1431131" y="183356"/>
                  </a:lnTo>
                  <a:lnTo>
                    <a:pt x="1445419" y="204787"/>
                  </a:lnTo>
                  <a:lnTo>
                    <a:pt x="1464469" y="238125"/>
                  </a:lnTo>
                  <a:lnTo>
                    <a:pt x="1471613" y="266700"/>
                  </a:lnTo>
                  <a:lnTo>
                    <a:pt x="1471613" y="292893"/>
                  </a:lnTo>
                  <a:lnTo>
                    <a:pt x="1462088" y="311943"/>
                  </a:lnTo>
                  <a:lnTo>
                    <a:pt x="1431131" y="321468"/>
                  </a:lnTo>
                  <a:lnTo>
                    <a:pt x="1397794" y="321468"/>
                  </a:lnTo>
                  <a:lnTo>
                    <a:pt x="1371600" y="326231"/>
                  </a:lnTo>
                  <a:lnTo>
                    <a:pt x="1331119" y="342900"/>
                  </a:lnTo>
                  <a:lnTo>
                    <a:pt x="1131094" y="469106"/>
                  </a:lnTo>
                  <a:lnTo>
                    <a:pt x="95964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5AF6F697-3916-4337-8ACE-9EAF2E861EE3}"/>
                </a:ext>
              </a:extLst>
            </p:cNvPr>
            <p:cNvSpPr/>
            <p:nvPr/>
          </p:nvSpPr>
          <p:spPr>
            <a:xfrm>
              <a:off x="3646488" y="4237038"/>
              <a:ext cx="1816100" cy="935037"/>
            </a:xfrm>
            <a:custGeom>
              <a:avLst/>
              <a:gdLst>
                <a:gd name="connsiteX0" fmla="*/ 1228725 w 1816894"/>
                <a:gd name="connsiteY0" fmla="*/ 588169 h 935831"/>
                <a:gd name="connsiteX1" fmla="*/ 1016794 w 1816894"/>
                <a:gd name="connsiteY1" fmla="*/ 685800 h 935831"/>
                <a:gd name="connsiteX2" fmla="*/ 869156 w 1816894"/>
                <a:gd name="connsiteY2" fmla="*/ 750094 h 935831"/>
                <a:gd name="connsiteX3" fmla="*/ 752475 w 1816894"/>
                <a:gd name="connsiteY3" fmla="*/ 797719 h 935831"/>
                <a:gd name="connsiteX4" fmla="*/ 633412 w 1816894"/>
                <a:gd name="connsiteY4" fmla="*/ 840581 h 935831"/>
                <a:gd name="connsiteX5" fmla="*/ 533400 w 1816894"/>
                <a:gd name="connsiteY5" fmla="*/ 869156 h 935831"/>
                <a:gd name="connsiteX6" fmla="*/ 445294 w 1816894"/>
                <a:gd name="connsiteY6" fmla="*/ 892969 h 935831"/>
                <a:gd name="connsiteX7" fmla="*/ 335756 w 1816894"/>
                <a:gd name="connsiteY7" fmla="*/ 912019 h 935831"/>
                <a:gd name="connsiteX8" fmla="*/ 259556 w 1816894"/>
                <a:gd name="connsiteY8" fmla="*/ 923925 h 935831"/>
                <a:gd name="connsiteX9" fmla="*/ 161925 w 1816894"/>
                <a:gd name="connsiteY9" fmla="*/ 931069 h 935831"/>
                <a:gd name="connsiteX10" fmla="*/ 69056 w 1816894"/>
                <a:gd name="connsiteY10" fmla="*/ 935831 h 935831"/>
                <a:gd name="connsiteX11" fmla="*/ 26194 w 1816894"/>
                <a:gd name="connsiteY11" fmla="*/ 935831 h 935831"/>
                <a:gd name="connsiteX12" fmla="*/ 4762 w 1816894"/>
                <a:gd name="connsiteY12" fmla="*/ 928687 h 935831"/>
                <a:gd name="connsiteX13" fmla="*/ 0 w 1816894"/>
                <a:gd name="connsiteY13" fmla="*/ 916781 h 935831"/>
                <a:gd name="connsiteX14" fmla="*/ 7144 w 1816894"/>
                <a:gd name="connsiteY14" fmla="*/ 904875 h 935831"/>
                <a:gd name="connsiteX15" fmla="*/ 35719 w 1816894"/>
                <a:gd name="connsiteY15" fmla="*/ 881062 h 935831"/>
                <a:gd name="connsiteX16" fmla="*/ 59531 w 1816894"/>
                <a:gd name="connsiteY16" fmla="*/ 864394 h 935831"/>
                <a:gd name="connsiteX17" fmla="*/ 190500 w 1816894"/>
                <a:gd name="connsiteY17" fmla="*/ 828675 h 935831"/>
                <a:gd name="connsiteX18" fmla="*/ 326231 w 1816894"/>
                <a:gd name="connsiteY18" fmla="*/ 785812 h 935831"/>
                <a:gd name="connsiteX19" fmla="*/ 469106 w 1816894"/>
                <a:gd name="connsiteY19" fmla="*/ 738187 h 935831"/>
                <a:gd name="connsiteX20" fmla="*/ 688181 w 1816894"/>
                <a:gd name="connsiteY20" fmla="*/ 647700 h 935831"/>
                <a:gd name="connsiteX21" fmla="*/ 947737 w 1816894"/>
                <a:gd name="connsiteY21" fmla="*/ 526256 h 935831"/>
                <a:gd name="connsiteX22" fmla="*/ 1138237 w 1816894"/>
                <a:gd name="connsiteY22" fmla="*/ 419100 h 935831"/>
                <a:gd name="connsiteX23" fmla="*/ 1326356 w 1816894"/>
                <a:gd name="connsiteY23" fmla="*/ 295275 h 935831"/>
                <a:gd name="connsiteX24" fmla="*/ 1469231 w 1816894"/>
                <a:gd name="connsiteY24" fmla="*/ 185737 h 935831"/>
                <a:gd name="connsiteX25" fmla="*/ 1481137 w 1816894"/>
                <a:gd name="connsiteY25" fmla="*/ 169069 h 935831"/>
                <a:gd name="connsiteX26" fmla="*/ 1493044 w 1816894"/>
                <a:gd name="connsiteY26" fmla="*/ 142875 h 935831"/>
                <a:gd name="connsiteX27" fmla="*/ 1497806 w 1816894"/>
                <a:gd name="connsiteY27" fmla="*/ 109537 h 935831"/>
                <a:gd name="connsiteX28" fmla="*/ 1493044 w 1816894"/>
                <a:gd name="connsiteY28" fmla="*/ 78581 h 935831"/>
                <a:gd name="connsiteX29" fmla="*/ 1473994 w 1816894"/>
                <a:gd name="connsiteY29" fmla="*/ 40481 h 935831"/>
                <a:gd name="connsiteX30" fmla="*/ 1471612 w 1816894"/>
                <a:gd name="connsiteY30" fmla="*/ 23812 h 935831"/>
                <a:gd name="connsiteX31" fmla="*/ 1483519 w 1816894"/>
                <a:gd name="connsiteY31" fmla="*/ 4762 h 935831"/>
                <a:gd name="connsiteX32" fmla="*/ 1500187 w 1816894"/>
                <a:gd name="connsiteY32" fmla="*/ 0 h 935831"/>
                <a:gd name="connsiteX33" fmla="*/ 1524000 w 1816894"/>
                <a:gd name="connsiteY33" fmla="*/ 11906 h 935831"/>
                <a:gd name="connsiteX34" fmla="*/ 1566862 w 1816894"/>
                <a:gd name="connsiteY34" fmla="*/ 35719 h 935831"/>
                <a:gd name="connsiteX35" fmla="*/ 1612106 w 1816894"/>
                <a:gd name="connsiteY35" fmla="*/ 59531 h 935831"/>
                <a:gd name="connsiteX36" fmla="*/ 1647825 w 1816894"/>
                <a:gd name="connsiteY36" fmla="*/ 80962 h 935831"/>
                <a:gd name="connsiteX37" fmla="*/ 1685925 w 1816894"/>
                <a:gd name="connsiteY37" fmla="*/ 109537 h 935831"/>
                <a:gd name="connsiteX38" fmla="*/ 1719262 w 1816894"/>
                <a:gd name="connsiteY38" fmla="*/ 140494 h 935831"/>
                <a:gd name="connsiteX39" fmla="*/ 1759744 w 1816894"/>
                <a:gd name="connsiteY39" fmla="*/ 185737 h 935831"/>
                <a:gd name="connsiteX40" fmla="*/ 1788319 w 1816894"/>
                <a:gd name="connsiteY40" fmla="*/ 226219 h 935831"/>
                <a:gd name="connsiteX41" fmla="*/ 1804987 w 1816894"/>
                <a:gd name="connsiteY41" fmla="*/ 250031 h 935831"/>
                <a:gd name="connsiteX42" fmla="*/ 1814512 w 1816894"/>
                <a:gd name="connsiteY42" fmla="*/ 271462 h 935831"/>
                <a:gd name="connsiteX43" fmla="*/ 1816894 w 1816894"/>
                <a:gd name="connsiteY43" fmla="*/ 309562 h 935831"/>
                <a:gd name="connsiteX44" fmla="*/ 1807369 w 1816894"/>
                <a:gd name="connsiteY44" fmla="*/ 342900 h 935831"/>
                <a:gd name="connsiteX45" fmla="*/ 1793081 w 1816894"/>
                <a:gd name="connsiteY45" fmla="*/ 352425 h 935831"/>
                <a:gd name="connsiteX46" fmla="*/ 1754981 w 1816894"/>
                <a:gd name="connsiteY46" fmla="*/ 354806 h 935831"/>
                <a:gd name="connsiteX47" fmla="*/ 1704975 w 1816894"/>
                <a:gd name="connsiteY47" fmla="*/ 359569 h 935831"/>
                <a:gd name="connsiteX48" fmla="*/ 1645444 w 1816894"/>
                <a:gd name="connsiteY48" fmla="*/ 366712 h 935831"/>
                <a:gd name="connsiteX49" fmla="*/ 1602581 w 1816894"/>
                <a:gd name="connsiteY49" fmla="*/ 376237 h 935831"/>
                <a:gd name="connsiteX50" fmla="*/ 1578769 w 1816894"/>
                <a:gd name="connsiteY50" fmla="*/ 395287 h 935831"/>
                <a:gd name="connsiteX51" fmla="*/ 1502569 w 1816894"/>
                <a:gd name="connsiteY51" fmla="*/ 442912 h 935831"/>
                <a:gd name="connsiteX52" fmla="*/ 1409700 w 1816894"/>
                <a:gd name="connsiteY52" fmla="*/ 495300 h 935831"/>
                <a:gd name="connsiteX53" fmla="*/ 1228725 w 1816894"/>
                <a:gd name="connsiteY53" fmla="*/ 588169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6894" h="935831">
                  <a:moveTo>
                    <a:pt x="1228725" y="588169"/>
                  </a:moveTo>
                  <a:lnTo>
                    <a:pt x="1016794" y="685800"/>
                  </a:lnTo>
                  <a:lnTo>
                    <a:pt x="869156" y="750094"/>
                  </a:lnTo>
                  <a:lnTo>
                    <a:pt x="752475" y="797719"/>
                  </a:lnTo>
                  <a:lnTo>
                    <a:pt x="633412" y="840581"/>
                  </a:lnTo>
                  <a:lnTo>
                    <a:pt x="533400" y="869156"/>
                  </a:lnTo>
                  <a:lnTo>
                    <a:pt x="445294" y="892969"/>
                  </a:lnTo>
                  <a:lnTo>
                    <a:pt x="335756" y="912019"/>
                  </a:lnTo>
                  <a:lnTo>
                    <a:pt x="259556" y="923925"/>
                  </a:lnTo>
                  <a:lnTo>
                    <a:pt x="161925" y="931069"/>
                  </a:lnTo>
                  <a:lnTo>
                    <a:pt x="69056" y="935831"/>
                  </a:lnTo>
                  <a:lnTo>
                    <a:pt x="26194" y="935831"/>
                  </a:lnTo>
                  <a:lnTo>
                    <a:pt x="4762" y="928687"/>
                  </a:lnTo>
                  <a:lnTo>
                    <a:pt x="0" y="916781"/>
                  </a:lnTo>
                  <a:lnTo>
                    <a:pt x="7144" y="904875"/>
                  </a:lnTo>
                  <a:lnTo>
                    <a:pt x="35719" y="881062"/>
                  </a:lnTo>
                  <a:lnTo>
                    <a:pt x="59531" y="864394"/>
                  </a:lnTo>
                  <a:lnTo>
                    <a:pt x="190500" y="828675"/>
                  </a:lnTo>
                  <a:lnTo>
                    <a:pt x="326231" y="785812"/>
                  </a:lnTo>
                  <a:lnTo>
                    <a:pt x="469106" y="738187"/>
                  </a:lnTo>
                  <a:lnTo>
                    <a:pt x="688181" y="647700"/>
                  </a:lnTo>
                  <a:lnTo>
                    <a:pt x="947737" y="526256"/>
                  </a:lnTo>
                  <a:lnTo>
                    <a:pt x="1138237" y="419100"/>
                  </a:lnTo>
                  <a:lnTo>
                    <a:pt x="1326356" y="295275"/>
                  </a:lnTo>
                  <a:lnTo>
                    <a:pt x="1469231" y="185737"/>
                  </a:lnTo>
                  <a:lnTo>
                    <a:pt x="1481137" y="169069"/>
                  </a:lnTo>
                  <a:lnTo>
                    <a:pt x="1493044" y="142875"/>
                  </a:lnTo>
                  <a:lnTo>
                    <a:pt x="1497806" y="109537"/>
                  </a:lnTo>
                  <a:lnTo>
                    <a:pt x="1493044" y="78581"/>
                  </a:lnTo>
                  <a:lnTo>
                    <a:pt x="1473994" y="40481"/>
                  </a:lnTo>
                  <a:lnTo>
                    <a:pt x="1471612" y="23812"/>
                  </a:lnTo>
                  <a:lnTo>
                    <a:pt x="1483519" y="4762"/>
                  </a:lnTo>
                  <a:lnTo>
                    <a:pt x="1500187" y="0"/>
                  </a:lnTo>
                  <a:lnTo>
                    <a:pt x="1524000" y="11906"/>
                  </a:lnTo>
                  <a:lnTo>
                    <a:pt x="1566862" y="35719"/>
                  </a:lnTo>
                  <a:lnTo>
                    <a:pt x="1612106" y="59531"/>
                  </a:lnTo>
                  <a:lnTo>
                    <a:pt x="1647825" y="80962"/>
                  </a:lnTo>
                  <a:lnTo>
                    <a:pt x="1685925" y="109537"/>
                  </a:lnTo>
                  <a:lnTo>
                    <a:pt x="1719262" y="140494"/>
                  </a:lnTo>
                  <a:lnTo>
                    <a:pt x="1759744" y="185737"/>
                  </a:lnTo>
                  <a:lnTo>
                    <a:pt x="1788319" y="226219"/>
                  </a:lnTo>
                  <a:lnTo>
                    <a:pt x="1804987" y="250031"/>
                  </a:lnTo>
                  <a:lnTo>
                    <a:pt x="1814512" y="271462"/>
                  </a:lnTo>
                  <a:lnTo>
                    <a:pt x="1816894" y="309562"/>
                  </a:lnTo>
                  <a:lnTo>
                    <a:pt x="1807369" y="342900"/>
                  </a:lnTo>
                  <a:lnTo>
                    <a:pt x="1793081" y="352425"/>
                  </a:lnTo>
                  <a:lnTo>
                    <a:pt x="1754981" y="354806"/>
                  </a:lnTo>
                  <a:lnTo>
                    <a:pt x="1704975" y="359569"/>
                  </a:lnTo>
                  <a:lnTo>
                    <a:pt x="1645444" y="366712"/>
                  </a:lnTo>
                  <a:lnTo>
                    <a:pt x="1602581" y="376237"/>
                  </a:lnTo>
                  <a:lnTo>
                    <a:pt x="1578769" y="395287"/>
                  </a:lnTo>
                  <a:lnTo>
                    <a:pt x="1502569" y="442912"/>
                  </a:lnTo>
                  <a:lnTo>
                    <a:pt x="1409700" y="495300"/>
                  </a:lnTo>
                  <a:lnTo>
                    <a:pt x="1228725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57A61D42-99E6-46F9-80C9-C34EC252D342}"/>
                </a:ext>
              </a:extLst>
            </p:cNvPr>
            <p:cNvSpPr/>
            <p:nvPr/>
          </p:nvSpPr>
          <p:spPr>
            <a:xfrm>
              <a:off x="3287713" y="4745038"/>
              <a:ext cx="2536825" cy="1320800"/>
            </a:xfrm>
            <a:custGeom>
              <a:avLst/>
              <a:gdLst>
                <a:gd name="connsiteX0" fmla="*/ 1885950 w 2536032"/>
                <a:gd name="connsiteY0" fmla="*/ 711994 h 1319213"/>
                <a:gd name="connsiteX1" fmla="*/ 1628775 w 2536032"/>
                <a:gd name="connsiteY1" fmla="*/ 838200 h 1319213"/>
                <a:gd name="connsiteX2" fmla="*/ 1426369 w 2536032"/>
                <a:gd name="connsiteY2" fmla="*/ 928688 h 1319213"/>
                <a:gd name="connsiteX3" fmla="*/ 1247775 w 2536032"/>
                <a:gd name="connsiteY3" fmla="*/ 1002507 h 1319213"/>
                <a:gd name="connsiteX4" fmla="*/ 1064419 w 2536032"/>
                <a:gd name="connsiteY4" fmla="*/ 1073944 h 1319213"/>
                <a:gd name="connsiteX5" fmla="*/ 864394 w 2536032"/>
                <a:gd name="connsiteY5" fmla="*/ 1143000 h 1319213"/>
                <a:gd name="connsiteX6" fmla="*/ 738188 w 2536032"/>
                <a:gd name="connsiteY6" fmla="*/ 1185863 h 1319213"/>
                <a:gd name="connsiteX7" fmla="*/ 497682 w 2536032"/>
                <a:gd name="connsiteY7" fmla="*/ 1250157 h 1319213"/>
                <a:gd name="connsiteX8" fmla="*/ 342900 w 2536032"/>
                <a:gd name="connsiteY8" fmla="*/ 1281113 h 1319213"/>
                <a:gd name="connsiteX9" fmla="*/ 188119 w 2536032"/>
                <a:gd name="connsiteY9" fmla="*/ 1304925 h 1319213"/>
                <a:gd name="connsiteX10" fmla="*/ 85725 w 2536032"/>
                <a:gd name="connsiteY10" fmla="*/ 1316832 h 1319213"/>
                <a:gd name="connsiteX11" fmla="*/ 33338 w 2536032"/>
                <a:gd name="connsiteY11" fmla="*/ 1319213 h 1319213"/>
                <a:gd name="connsiteX12" fmla="*/ 4763 w 2536032"/>
                <a:gd name="connsiteY12" fmla="*/ 1314450 h 1319213"/>
                <a:gd name="connsiteX13" fmla="*/ 0 w 2536032"/>
                <a:gd name="connsiteY13" fmla="*/ 1300163 h 1319213"/>
                <a:gd name="connsiteX14" fmla="*/ 11907 w 2536032"/>
                <a:gd name="connsiteY14" fmla="*/ 1278732 h 1319213"/>
                <a:gd name="connsiteX15" fmla="*/ 47625 w 2536032"/>
                <a:gd name="connsiteY15" fmla="*/ 1250157 h 1319213"/>
                <a:gd name="connsiteX16" fmla="*/ 178594 w 2536032"/>
                <a:gd name="connsiteY16" fmla="*/ 1214438 h 1319213"/>
                <a:gd name="connsiteX17" fmla="*/ 364332 w 2536032"/>
                <a:gd name="connsiteY17" fmla="*/ 1159669 h 1319213"/>
                <a:gd name="connsiteX18" fmla="*/ 626269 w 2536032"/>
                <a:gd name="connsiteY18" fmla="*/ 1071563 h 1319213"/>
                <a:gd name="connsiteX19" fmla="*/ 847725 w 2536032"/>
                <a:gd name="connsiteY19" fmla="*/ 988219 h 1319213"/>
                <a:gd name="connsiteX20" fmla="*/ 1159669 w 2536032"/>
                <a:gd name="connsiteY20" fmla="*/ 859632 h 1319213"/>
                <a:gd name="connsiteX21" fmla="*/ 1300163 w 2536032"/>
                <a:gd name="connsiteY21" fmla="*/ 792957 h 1319213"/>
                <a:gd name="connsiteX22" fmla="*/ 1462088 w 2536032"/>
                <a:gd name="connsiteY22" fmla="*/ 704850 h 1319213"/>
                <a:gd name="connsiteX23" fmla="*/ 1662113 w 2536032"/>
                <a:gd name="connsiteY23" fmla="*/ 583407 h 1319213"/>
                <a:gd name="connsiteX24" fmla="*/ 1866900 w 2536032"/>
                <a:gd name="connsiteY24" fmla="*/ 450057 h 1319213"/>
                <a:gd name="connsiteX25" fmla="*/ 2043113 w 2536032"/>
                <a:gd name="connsiteY25" fmla="*/ 326232 h 1319213"/>
                <a:gd name="connsiteX26" fmla="*/ 2162175 w 2536032"/>
                <a:gd name="connsiteY26" fmla="*/ 233363 h 1319213"/>
                <a:gd name="connsiteX27" fmla="*/ 2193132 w 2536032"/>
                <a:gd name="connsiteY27" fmla="*/ 200025 h 1319213"/>
                <a:gd name="connsiteX28" fmla="*/ 2197894 w 2536032"/>
                <a:gd name="connsiteY28" fmla="*/ 173832 h 1319213"/>
                <a:gd name="connsiteX29" fmla="*/ 2190750 w 2536032"/>
                <a:gd name="connsiteY29" fmla="*/ 130969 h 1319213"/>
                <a:gd name="connsiteX30" fmla="*/ 2169319 w 2536032"/>
                <a:gd name="connsiteY30" fmla="*/ 85725 h 1319213"/>
                <a:gd name="connsiteX31" fmla="*/ 2152650 w 2536032"/>
                <a:gd name="connsiteY31" fmla="*/ 57150 h 1319213"/>
                <a:gd name="connsiteX32" fmla="*/ 2147888 w 2536032"/>
                <a:gd name="connsiteY32" fmla="*/ 45244 h 1319213"/>
                <a:gd name="connsiteX33" fmla="*/ 2143125 w 2536032"/>
                <a:gd name="connsiteY33" fmla="*/ 21432 h 1319213"/>
                <a:gd name="connsiteX34" fmla="*/ 2147888 w 2536032"/>
                <a:gd name="connsiteY34" fmla="*/ 4763 h 1319213"/>
                <a:gd name="connsiteX35" fmla="*/ 2162175 w 2536032"/>
                <a:gd name="connsiteY35" fmla="*/ 0 h 1319213"/>
                <a:gd name="connsiteX36" fmla="*/ 2202657 w 2536032"/>
                <a:gd name="connsiteY36" fmla="*/ 11907 h 1319213"/>
                <a:gd name="connsiteX37" fmla="*/ 2252663 w 2536032"/>
                <a:gd name="connsiteY37" fmla="*/ 45244 h 1319213"/>
                <a:gd name="connsiteX38" fmla="*/ 2324100 w 2536032"/>
                <a:gd name="connsiteY38" fmla="*/ 95250 h 1319213"/>
                <a:gd name="connsiteX39" fmla="*/ 2400300 w 2536032"/>
                <a:gd name="connsiteY39" fmla="*/ 157163 h 1319213"/>
                <a:gd name="connsiteX40" fmla="*/ 2452688 w 2536032"/>
                <a:gd name="connsiteY40" fmla="*/ 207169 h 1319213"/>
                <a:gd name="connsiteX41" fmla="*/ 2493169 w 2536032"/>
                <a:gd name="connsiteY41" fmla="*/ 247650 h 1319213"/>
                <a:gd name="connsiteX42" fmla="*/ 2519363 w 2536032"/>
                <a:gd name="connsiteY42" fmla="*/ 285750 h 1319213"/>
                <a:gd name="connsiteX43" fmla="*/ 2531269 w 2536032"/>
                <a:gd name="connsiteY43" fmla="*/ 319088 h 1319213"/>
                <a:gd name="connsiteX44" fmla="*/ 2536032 w 2536032"/>
                <a:gd name="connsiteY44" fmla="*/ 354807 h 1319213"/>
                <a:gd name="connsiteX45" fmla="*/ 2528888 w 2536032"/>
                <a:gd name="connsiteY45" fmla="*/ 385763 h 1319213"/>
                <a:gd name="connsiteX46" fmla="*/ 2516982 w 2536032"/>
                <a:gd name="connsiteY46" fmla="*/ 407194 h 1319213"/>
                <a:gd name="connsiteX47" fmla="*/ 2493169 w 2536032"/>
                <a:gd name="connsiteY47" fmla="*/ 423863 h 1319213"/>
                <a:gd name="connsiteX48" fmla="*/ 2464594 w 2536032"/>
                <a:gd name="connsiteY48" fmla="*/ 423863 h 1319213"/>
                <a:gd name="connsiteX49" fmla="*/ 2428875 w 2536032"/>
                <a:gd name="connsiteY49" fmla="*/ 428625 h 1319213"/>
                <a:gd name="connsiteX50" fmla="*/ 2407444 w 2536032"/>
                <a:gd name="connsiteY50" fmla="*/ 435769 h 1319213"/>
                <a:gd name="connsiteX51" fmla="*/ 2359819 w 2536032"/>
                <a:gd name="connsiteY51" fmla="*/ 464344 h 1319213"/>
                <a:gd name="connsiteX52" fmla="*/ 2197894 w 2536032"/>
                <a:gd name="connsiteY52" fmla="*/ 552450 h 1319213"/>
                <a:gd name="connsiteX53" fmla="*/ 1885950 w 2536032"/>
                <a:gd name="connsiteY53" fmla="*/ 711994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6032" h="1319213">
                  <a:moveTo>
                    <a:pt x="1885950" y="711994"/>
                  </a:moveTo>
                  <a:lnTo>
                    <a:pt x="1628775" y="838200"/>
                  </a:lnTo>
                  <a:lnTo>
                    <a:pt x="1426369" y="928688"/>
                  </a:lnTo>
                  <a:lnTo>
                    <a:pt x="1247775" y="1002507"/>
                  </a:lnTo>
                  <a:lnTo>
                    <a:pt x="1064419" y="1073944"/>
                  </a:lnTo>
                  <a:lnTo>
                    <a:pt x="864394" y="1143000"/>
                  </a:lnTo>
                  <a:lnTo>
                    <a:pt x="738188" y="1185863"/>
                  </a:lnTo>
                  <a:lnTo>
                    <a:pt x="497682" y="1250157"/>
                  </a:lnTo>
                  <a:lnTo>
                    <a:pt x="342900" y="1281113"/>
                  </a:lnTo>
                  <a:lnTo>
                    <a:pt x="188119" y="1304925"/>
                  </a:lnTo>
                  <a:lnTo>
                    <a:pt x="85725" y="1316832"/>
                  </a:lnTo>
                  <a:lnTo>
                    <a:pt x="33338" y="1319213"/>
                  </a:lnTo>
                  <a:lnTo>
                    <a:pt x="4763" y="1314450"/>
                  </a:lnTo>
                  <a:lnTo>
                    <a:pt x="0" y="1300163"/>
                  </a:lnTo>
                  <a:lnTo>
                    <a:pt x="11907" y="1278732"/>
                  </a:lnTo>
                  <a:lnTo>
                    <a:pt x="47625" y="1250157"/>
                  </a:lnTo>
                  <a:lnTo>
                    <a:pt x="178594" y="1214438"/>
                  </a:lnTo>
                  <a:lnTo>
                    <a:pt x="364332" y="1159669"/>
                  </a:lnTo>
                  <a:lnTo>
                    <a:pt x="626269" y="1071563"/>
                  </a:lnTo>
                  <a:lnTo>
                    <a:pt x="847725" y="988219"/>
                  </a:lnTo>
                  <a:lnTo>
                    <a:pt x="1159669" y="859632"/>
                  </a:lnTo>
                  <a:lnTo>
                    <a:pt x="1300163" y="792957"/>
                  </a:lnTo>
                  <a:lnTo>
                    <a:pt x="1462088" y="704850"/>
                  </a:lnTo>
                  <a:lnTo>
                    <a:pt x="1662113" y="583407"/>
                  </a:lnTo>
                  <a:lnTo>
                    <a:pt x="1866900" y="450057"/>
                  </a:lnTo>
                  <a:lnTo>
                    <a:pt x="2043113" y="326232"/>
                  </a:lnTo>
                  <a:lnTo>
                    <a:pt x="2162175" y="233363"/>
                  </a:lnTo>
                  <a:lnTo>
                    <a:pt x="2193132" y="200025"/>
                  </a:lnTo>
                  <a:lnTo>
                    <a:pt x="2197894" y="173832"/>
                  </a:lnTo>
                  <a:lnTo>
                    <a:pt x="2190750" y="130969"/>
                  </a:lnTo>
                  <a:lnTo>
                    <a:pt x="2169319" y="85725"/>
                  </a:lnTo>
                  <a:lnTo>
                    <a:pt x="2152650" y="57150"/>
                  </a:lnTo>
                  <a:lnTo>
                    <a:pt x="2147888" y="45244"/>
                  </a:lnTo>
                  <a:lnTo>
                    <a:pt x="2143125" y="21432"/>
                  </a:lnTo>
                  <a:lnTo>
                    <a:pt x="2147888" y="4763"/>
                  </a:lnTo>
                  <a:lnTo>
                    <a:pt x="2162175" y="0"/>
                  </a:lnTo>
                  <a:lnTo>
                    <a:pt x="2202657" y="11907"/>
                  </a:lnTo>
                  <a:lnTo>
                    <a:pt x="2252663" y="45244"/>
                  </a:lnTo>
                  <a:lnTo>
                    <a:pt x="2324100" y="95250"/>
                  </a:lnTo>
                  <a:lnTo>
                    <a:pt x="2400300" y="157163"/>
                  </a:lnTo>
                  <a:lnTo>
                    <a:pt x="2452688" y="207169"/>
                  </a:lnTo>
                  <a:lnTo>
                    <a:pt x="2493169" y="247650"/>
                  </a:lnTo>
                  <a:lnTo>
                    <a:pt x="2519363" y="285750"/>
                  </a:lnTo>
                  <a:lnTo>
                    <a:pt x="2531269" y="319088"/>
                  </a:lnTo>
                  <a:lnTo>
                    <a:pt x="2536032" y="354807"/>
                  </a:lnTo>
                  <a:lnTo>
                    <a:pt x="2528888" y="385763"/>
                  </a:lnTo>
                  <a:lnTo>
                    <a:pt x="2516982" y="407194"/>
                  </a:lnTo>
                  <a:lnTo>
                    <a:pt x="2493169" y="423863"/>
                  </a:lnTo>
                  <a:lnTo>
                    <a:pt x="2464594" y="423863"/>
                  </a:lnTo>
                  <a:lnTo>
                    <a:pt x="2428875" y="428625"/>
                  </a:lnTo>
                  <a:lnTo>
                    <a:pt x="2407444" y="435769"/>
                  </a:lnTo>
                  <a:lnTo>
                    <a:pt x="2359819" y="464344"/>
                  </a:lnTo>
                  <a:lnTo>
                    <a:pt x="2197894" y="552450"/>
                  </a:lnTo>
                  <a:lnTo>
                    <a:pt x="1885950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47493899-857B-44FB-99BA-0BEAD07A3C5B}"/>
                </a:ext>
              </a:extLst>
            </p:cNvPr>
            <p:cNvSpPr/>
            <p:nvPr/>
          </p:nvSpPr>
          <p:spPr>
            <a:xfrm>
              <a:off x="3562350" y="2119313"/>
              <a:ext cx="2043113" cy="528637"/>
            </a:xfrm>
            <a:custGeom>
              <a:avLst/>
              <a:gdLst>
                <a:gd name="connsiteX0" fmla="*/ 1512094 w 2043113"/>
                <a:gd name="connsiteY0" fmla="*/ 228600 h 528637"/>
                <a:gd name="connsiteX1" fmla="*/ 1154906 w 2043113"/>
                <a:gd name="connsiteY1" fmla="*/ 304800 h 528637"/>
                <a:gd name="connsiteX2" fmla="*/ 852488 w 2043113"/>
                <a:gd name="connsiteY2" fmla="*/ 373856 h 528637"/>
                <a:gd name="connsiteX3" fmla="*/ 757238 w 2043113"/>
                <a:gd name="connsiteY3" fmla="*/ 397668 h 528637"/>
                <a:gd name="connsiteX4" fmla="*/ 642938 w 2043113"/>
                <a:gd name="connsiteY4" fmla="*/ 416718 h 528637"/>
                <a:gd name="connsiteX5" fmla="*/ 545306 w 2043113"/>
                <a:gd name="connsiteY5" fmla="*/ 440531 h 528637"/>
                <a:gd name="connsiteX6" fmla="*/ 450056 w 2043113"/>
                <a:gd name="connsiteY6" fmla="*/ 464343 h 528637"/>
                <a:gd name="connsiteX7" fmla="*/ 373856 w 2043113"/>
                <a:gd name="connsiteY7" fmla="*/ 488156 h 528637"/>
                <a:gd name="connsiteX8" fmla="*/ 319088 w 2043113"/>
                <a:gd name="connsiteY8" fmla="*/ 511968 h 528637"/>
                <a:gd name="connsiteX9" fmla="*/ 288131 w 2043113"/>
                <a:gd name="connsiteY9" fmla="*/ 528637 h 528637"/>
                <a:gd name="connsiteX10" fmla="*/ 259556 w 2043113"/>
                <a:gd name="connsiteY10" fmla="*/ 523875 h 528637"/>
                <a:gd name="connsiteX11" fmla="*/ 214313 w 2043113"/>
                <a:gd name="connsiteY11" fmla="*/ 504825 h 528637"/>
                <a:gd name="connsiteX12" fmla="*/ 176213 w 2043113"/>
                <a:gd name="connsiteY12" fmla="*/ 481012 h 528637"/>
                <a:gd name="connsiteX13" fmla="*/ 133350 w 2043113"/>
                <a:gd name="connsiteY13" fmla="*/ 438150 h 528637"/>
                <a:gd name="connsiteX14" fmla="*/ 97631 w 2043113"/>
                <a:gd name="connsiteY14" fmla="*/ 385762 h 528637"/>
                <a:gd name="connsiteX15" fmla="*/ 71438 w 2043113"/>
                <a:gd name="connsiteY15" fmla="*/ 340518 h 528637"/>
                <a:gd name="connsiteX16" fmla="*/ 47625 w 2043113"/>
                <a:gd name="connsiteY16" fmla="*/ 283368 h 528637"/>
                <a:gd name="connsiteX17" fmla="*/ 23813 w 2043113"/>
                <a:gd name="connsiteY17" fmla="*/ 221456 h 528637"/>
                <a:gd name="connsiteX18" fmla="*/ 9525 w 2043113"/>
                <a:gd name="connsiteY18" fmla="*/ 176212 h 528637"/>
                <a:gd name="connsiteX19" fmla="*/ 0 w 2043113"/>
                <a:gd name="connsiteY19" fmla="*/ 138112 h 528637"/>
                <a:gd name="connsiteX20" fmla="*/ 0 w 2043113"/>
                <a:gd name="connsiteY20" fmla="*/ 123825 h 528637"/>
                <a:gd name="connsiteX21" fmla="*/ 2381 w 2043113"/>
                <a:gd name="connsiteY21" fmla="*/ 109537 h 528637"/>
                <a:gd name="connsiteX22" fmla="*/ 9525 w 2043113"/>
                <a:gd name="connsiteY22" fmla="*/ 102393 h 528637"/>
                <a:gd name="connsiteX23" fmla="*/ 21431 w 2043113"/>
                <a:gd name="connsiteY23" fmla="*/ 100012 h 528637"/>
                <a:gd name="connsiteX24" fmla="*/ 50006 w 2043113"/>
                <a:gd name="connsiteY24" fmla="*/ 109537 h 528637"/>
                <a:gd name="connsiteX25" fmla="*/ 88106 w 2043113"/>
                <a:gd name="connsiteY25" fmla="*/ 147637 h 528637"/>
                <a:gd name="connsiteX26" fmla="*/ 126206 w 2043113"/>
                <a:gd name="connsiteY26" fmla="*/ 180975 h 528637"/>
                <a:gd name="connsiteX27" fmla="*/ 166688 w 2043113"/>
                <a:gd name="connsiteY27" fmla="*/ 207168 h 528637"/>
                <a:gd name="connsiteX28" fmla="*/ 214313 w 2043113"/>
                <a:gd name="connsiteY28" fmla="*/ 230981 h 528637"/>
                <a:gd name="connsiteX29" fmla="*/ 257175 w 2043113"/>
                <a:gd name="connsiteY29" fmla="*/ 242887 h 528637"/>
                <a:gd name="connsiteX30" fmla="*/ 292894 w 2043113"/>
                <a:gd name="connsiteY30" fmla="*/ 250031 h 528637"/>
                <a:gd name="connsiteX31" fmla="*/ 350044 w 2043113"/>
                <a:gd name="connsiteY31" fmla="*/ 247650 h 528637"/>
                <a:gd name="connsiteX32" fmla="*/ 419100 w 2043113"/>
                <a:gd name="connsiteY32" fmla="*/ 240506 h 528637"/>
                <a:gd name="connsiteX33" fmla="*/ 652463 w 2043113"/>
                <a:gd name="connsiteY33" fmla="*/ 209550 h 528637"/>
                <a:gd name="connsiteX34" fmla="*/ 962025 w 2043113"/>
                <a:gd name="connsiteY34" fmla="*/ 164306 h 528637"/>
                <a:gd name="connsiteX35" fmla="*/ 1281113 w 2043113"/>
                <a:gd name="connsiteY35" fmla="*/ 116681 h 528637"/>
                <a:gd name="connsiteX36" fmla="*/ 1614488 w 2043113"/>
                <a:gd name="connsiteY36" fmla="*/ 61912 h 528637"/>
                <a:gd name="connsiteX37" fmla="*/ 1952625 w 2043113"/>
                <a:gd name="connsiteY37" fmla="*/ 0 h 528637"/>
                <a:gd name="connsiteX38" fmla="*/ 2043113 w 2043113"/>
                <a:gd name="connsiteY38" fmla="*/ 133350 h 528637"/>
                <a:gd name="connsiteX39" fmla="*/ 1512094 w 2043113"/>
                <a:gd name="connsiteY39" fmla="*/ 22860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43113" h="528637">
                  <a:moveTo>
                    <a:pt x="1512094" y="228600"/>
                  </a:moveTo>
                  <a:lnTo>
                    <a:pt x="1154906" y="304800"/>
                  </a:lnTo>
                  <a:lnTo>
                    <a:pt x="852488" y="373856"/>
                  </a:lnTo>
                  <a:lnTo>
                    <a:pt x="757238" y="397668"/>
                  </a:lnTo>
                  <a:lnTo>
                    <a:pt x="642938" y="416718"/>
                  </a:lnTo>
                  <a:lnTo>
                    <a:pt x="545306" y="440531"/>
                  </a:lnTo>
                  <a:lnTo>
                    <a:pt x="450056" y="464343"/>
                  </a:lnTo>
                  <a:lnTo>
                    <a:pt x="373856" y="488156"/>
                  </a:lnTo>
                  <a:lnTo>
                    <a:pt x="319088" y="511968"/>
                  </a:lnTo>
                  <a:lnTo>
                    <a:pt x="288131" y="528637"/>
                  </a:lnTo>
                  <a:lnTo>
                    <a:pt x="259556" y="523875"/>
                  </a:lnTo>
                  <a:lnTo>
                    <a:pt x="214313" y="504825"/>
                  </a:lnTo>
                  <a:lnTo>
                    <a:pt x="176213" y="481012"/>
                  </a:lnTo>
                  <a:lnTo>
                    <a:pt x="133350" y="438150"/>
                  </a:lnTo>
                  <a:lnTo>
                    <a:pt x="97631" y="385762"/>
                  </a:lnTo>
                  <a:lnTo>
                    <a:pt x="71438" y="340518"/>
                  </a:lnTo>
                  <a:lnTo>
                    <a:pt x="47625" y="283368"/>
                  </a:lnTo>
                  <a:lnTo>
                    <a:pt x="23813" y="221456"/>
                  </a:lnTo>
                  <a:lnTo>
                    <a:pt x="9525" y="176212"/>
                  </a:lnTo>
                  <a:lnTo>
                    <a:pt x="0" y="138112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9525" y="102393"/>
                  </a:lnTo>
                  <a:lnTo>
                    <a:pt x="21431" y="100012"/>
                  </a:lnTo>
                  <a:lnTo>
                    <a:pt x="50006" y="109537"/>
                  </a:lnTo>
                  <a:lnTo>
                    <a:pt x="88106" y="147637"/>
                  </a:lnTo>
                  <a:lnTo>
                    <a:pt x="126206" y="180975"/>
                  </a:lnTo>
                  <a:lnTo>
                    <a:pt x="166688" y="207168"/>
                  </a:lnTo>
                  <a:lnTo>
                    <a:pt x="214313" y="230981"/>
                  </a:lnTo>
                  <a:lnTo>
                    <a:pt x="257175" y="242887"/>
                  </a:lnTo>
                  <a:lnTo>
                    <a:pt x="292894" y="250031"/>
                  </a:lnTo>
                  <a:lnTo>
                    <a:pt x="350044" y="247650"/>
                  </a:lnTo>
                  <a:lnTo>
                    <a:pt x="419100" y="240506"/>
                  </a:lnTo>
                  <a:lnTo>
                    <a:pt x="652463" y="209550"/>
                  </a:lnTo>
                  <a:lnTo>
                    <a:pt x="962025" y="164306"/>
                  </a:lnTo>
                  <a:lnTo>
                    <a:pt x="1281113" y="116681"/>
                  </a:lnTo>
                  <a:lnTo>
                    <a:pt x="1614488" y="61912"/>
                  </a:lnTo>
                  <a:lnTo>
                    <a:pt x="1952625" y="0"/>
                  </a:lnTo>
                  <a:lnTo>
                    <a:pt x="2043113" y="133350"/>
                  </a:lnTo>
                  <a:lnTo>
                    <a:pt x="15120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07F7AAEC-1638-4876-AFAD-80570FD184B3}"/>
                </a:ext>
              </a:extLst>
            </p:cNvPr>
            <p:cNvSpPr/>
            <p:nvPr/>
          </p:nvSpPr>
          <p:spPr>
            <a:xfrm>
              <a:off x="5095875" y="1693863"/>
              <a:ext cx="830263" cy="955675"/>
            </a:xfrm>
            <a:custGeom>
              <a:avLst/>
              <a:gdLst>
                <a:gd name="connsiteX0" fmla="*/ 500063 w 831056"/>
                <a:gd name="connsiteY0" fmla="*/ 707231 h 957262"/>
                <a:gd name="connsiteX1" fmla="*/ 416719 w 831056"/>
                <a:gd name="connsiteY1" fmla="*/ 561975 h 957262"/>
                <a:gd name="connsiteX2" fmla="*/ 333375 w 831056"/>
                <a:gd name="connsiteY2" fmla="*/ 435769 h 957262"/>
                <a:gd name="connsiteX3" fmla="*/ 283369 w 831056"/>
                <a:gd name="connsiteY3" fmla="*/ 352425 h 957262"/>
                <a:gd name="connsiteX4" fmla="*/ 238125 w 831056"/>
                <a:gd name="connsiteY4" fmla="*/ 292894 h 957262"/>
                <a:gd name="connsiteX5" fmla="*/ 190500 w 831056"/>
                <a:gd name="connsiteY5" fmla="*/ 240506 h 957262"/>
                <a:gd name="connsiteX6" fmla="*/ 150019 w 831056"/>
                <a:gd name="connsiteY6" fmla="*/ 195262 h 957262"/>
                <a:gd name="connsiteX7" fmla="*/ 116681 w 831056"/>
                <a:gd name="connsiteY7" fmla="*/ 161925 h 957262"/>
                <a:gd name="connsiteX8" fmla="*/ 73819 w 831056"/>
                <a:gd name="connsiteY8" fmla="*/ 123825 h 957262"/>
                <a:gd name="connsiteX9" fmla="*/ 35719 w 831056"/>
                <a:gd name="connsiteY9" fmla="*/ 97631 h 957262"/>
                <a:gd name="connsiteX10" fmla="*/ 16669 w 831056"/>
                <a:gd name="connsiteY10" fmla="*/ 76200 h 957262"/>
                <a:gd name="connsiteX11" fmla="*/ 4763 w 831056"/>
                <a:gd name="connsiteY11" fmla="*/ 47625 h 957262"/>
                <a:gd name="connsiteX12" fmla="*/ 0 w 831056"/>
                <a:gd name="connsiteY12" fmla="*/ 23812 h 957262"/>
                <a:gd name="connsiteX13" fmla="*/ 4763 w 831056"/>
                <a:gd name="connsiteY13" fmla="*/ 7144 h 957262"/>
                <a:gd name="connsiteX14" fmla="*/ 16669 w 831056"/>
                <a:gd name="connsiteY14" fmla="*/ 0 h 957262"/>
                <a:gd name="connsiteX15" fmla="*/ 38100 w 831056"/>
                <a:gd name="connsiteY15" fmla="*/ 0 h 957262"/>
                <a:gd name="connsiteX16" fmla="*/ 76200 w 831056"/>
                <a:gd name="connsiteY16" fmla="*/ 14287 h 957262"/>
                <a:gd name="connsiteX17" fmla="*/ 161925 w 831056"/>
                <a:gd name="connsiteY17" fmla="*/ 64294 h 957262"/>
                <a:gd name="connsiteX18" fmla="*/ 264319 w 831056"/>
                <a:gd name="connsiteY18" fmla="*/ 128587 h 957262"/>
                <a:gd name="connsiteX19" fmla="*/ 369094 w 831056"/>
                <a:gd name="connsiteY19" fmla="*/ 197644 h 957262"/>
                <a:gd name="connsiteX20" fmla="*/ 473869 w 831056"/>
                <a:gd name="connsiteY20" fmla="*/ 273844 h 957262"/>
                <a:gd name="connsiteX21" fmla="*/ 559594 w 831056"/>
                <a:gd name="connsiteY21" fmla="*/ 345281 h 957262"/>
                <a:gd name="connsiteX22" fmla="*/ 647700 w 831056"/>
                <a:gd name="connsiteY22" fmla="*/ 421481 h 957262"/>
                <a:gd name="connsiteX23" fmla="*/ 714375 w 831056"/>
                <a:gd name="connsiteY23" fmla="*/ 492919 h 957262"/>
                <a:gd name="connsiteX24" fmla="*/ 771525 w 831056"/>
                <a:gd name="connsiteY24" fmla="*/ 550069 h 957262"/>
                <a:gd name="connsiteX25" fmla="*/ 792956 w 831056"/>
                <a:gd name="connsiteY25" fmla="*/ 578644 h 957262"/>
                <a:gd name="connsiteX26" fmla="*/ 812006 w 831056"/>
                <a:gd name="connsiteY26" fmla="*/ 621506 h 957262"/>
                <a:gd name="connsiteX27" fmla="*/ 823913 w 831056"/>
                <a:gd name="connsiteY27" fmla="*/ 659606 h 957262"/>
                <a:gd name="connsiteX28" fmla="*/ 831056 w 831056"/>
                <a:gd name="connsiteY28" fmla="*/ 702469 h 957262"/>
                <a:gd name="connsiteX29" fmla="*/ 831056 w 831056"/>
                <a:gd name="connsiteY29" fmla="*/ 747712 h 957262"/>
                <a:gd name="connsiteX30" fmla="*/ 823913 w 831056"/>
                <a:gd name="connsiteY30" fmla="*/ 809625 h 957262"/>
                <a:gd name="connsiteX31" fmla="*/ 800100 w 831056"/>
                <a:gd name="connsiteY31" fmla="*/ 900112 h 957262"/>
                <a:gd name="connsiteX32" fmla="*/ 781050 w 831056"/>
                <a:gd name="connsiteY32" fmla="*/ 940594 h 957262"/>
                <a:gd name="connsiteX33" fmla="*/ 766763 w 831056"/>
                <a:gd name="connsiteY33" fmla="*/ 950119 h 957262"/>
                <a:gd name="connsiteX34" fmla="*/ 735806 w 831056"/>
                <a:gd name="connsiteY34" fmla="*/ 957262 h 957262"/>
                <a:gd name="connsiteX35" fmla="*/ 702469 w 831056"/>
                <a:gd name="connsiteY35" fmla="*/ 957262 h 957262"/>
                <a:gd name="connsiteX36" fmla="*/ 671513 w 831056"/>
                <a:gd name="connsiteY36" fmla="*/ 950119 h 957262"/>
                <a:gd name="connsiteX37" fmla="*/ 640556 w 831056"/>
                <a:gd name="connsiteY37" fmla="*/ 935831 h 957262"/>
                <a:gd name="connsiteX38" fmla="*/ 602456 w 831056"/>
                <a:gd name="connsiteY38" fmla="*/ 909637 h 957262"/>
                <a:gd name="connsiteX39" fmla="*/ 583406 w 831056"/>
                <a:gd name="connsiteY39" fmla="*/ 888206 h 957262"/>
                <a:gd name="connsiteX40" fmla="*/ 564356 w 831056"/>
                <a:gd name="connsiteY40" fmla="*/ 842962 h 957262"/>
                <a:gd name="connsiteX41" fmla="*/ 545306 w 831056"/>
                <a:gd name="connsiteY41" fmla="*/ 795337 h 957262"/>
                <a:gd name="connsiteX42" fmla="*/ 500063 w 831056"/>
                <a:gd name="connsiteY42" fmla="*/ 707231 h 9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957262">
                  <a:moveTo>
                    <a:pt x="500063" y="707231"/>
                  </a:moveTo>
                  <a:lnTo>
                    <a:pt x="416719" y="561975"/>
                  </a:lnTo>
                  <a:lnTo>
                    <a:pt x="333375" y="435769"/>
                  </a:lnTo>
                  <a:lnTo>
                    <a:pt x="283369" y="352425"/>
                  </a:lnTo>
                  <a:lnTo>
                    <a:pt x="238125" y="292894"/>
                  </a:lnTo>
                  <a:lnTo>
                    <a:pt x="190500" y="240506"/>
                  </a:lnTo>
                  <a:lnTo>
                    <a:pt x="150019" y="195262"/>
                  </a:lnTo>
                  <a:lnTo>
                    <a:pt x="116681" y="161925"/>
                  </a:lnTo>
                  <a:lnTo>
                    <a:pt x="73819" y="123825"/>
                  </a:lnTo>
                  <a:lnTo>
                    <a:pt x="35719" y="97631"/>
                  </a:lnTo>
                  <a:lnTo>
                    <a:pt x="16669" y="76200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76200" y="14287"/>
                  </a:lnTo>
                  <a:lnTo>
                    <a:pt x="161925" y="64294"/>
                  </a:lnTo>
                  <a:lnTo>
                    <a:pt x="264319" y="128587"/>
                  </a:lnTo>
                  <a:lnTo>
                    <a:pt x="369094" y="197644"/>
                  </a:lnTo>
                  <a:lnTo>
                    <a:pt x="473869" y="273844"/>
                  </a:lnTo>
                  <a:lnTo>
                    <a:pt x="559594" y="345281"/>
                  </a:lnTo>
                  <a:lnTo>
                    <a:pt x="647700" y="421481"/>
                  </a:lnTo>
                  <a:lnTo>
                    <a:pt x="714375" y="492919"/>
                  </a:lnTo>
                  <a:lnTo>
                    <a:pt x="771525" y="550069"/>
                  </a:lnTo>
                  <a:lnTo>
                    <a:pt x="792956" y="578644"/>
                  </a:lnTo>
                  <a:lnTo>
                    <a:pt x="812006" y="621506"/>
                  </a:lnTo>
                  <a:lnTo>
                    <a:pt x="823913" y="659606"/>
                  </a:lnTo>
                  <a:lnTo>
                    <a:pt x="831056" y="702469"/>
                  </a:lnTo>
                  <a:lnTo>
                    <a:pt x="831056" y="747712"/>
                  </a:lnTo>
                  <a:lnTo>
                    <a:pt x="823913" y="809625"/>
                  </a:lnTo>
                  <a:lnTo>
                    <a:pt x="800100" y="900112"/>
                  </a:lnTo>
                  <a:lnTo>
                    <a:pt x="781050" y="940594"/>
                  </a:lnTo>
                  <a:lnTo>
                    <a:pt x="766763" y="950119"/>
                  </a:lnTo>
                  <a:lnTo>
                    <a:pt x="735806" y="957262"/>
                  </a:lnTo>
                  <a:lnTo>
                    <a:pt x="702469" y="957262"/>
                  </a:lnTo>
                  <a:lnTo>
                    <a:pt x="671513" y="950119"/>
                  </a:lnTo>
                  <a:lnTo>
                    <a:pt x="640556" y="935831"/>
                  </a:lnTo>
                  <a:lnTo>
                    <a:pt x="602456" y="909637"/>
                  </a:lnTo>
                  <a:lnTo>
                    <a:pt x="583406" y="888206"/>
                  </a:lnTo>
                  <a:lnTo>
                    <a:pt x="564356" y="842962"/>
                  </a:lnTo>
                  <a:lnTo>
                    <a:pt x="545306" y="795337"/>
                  </a:lnTo>
                  <a:lnTo>
                    <a:pt x="5000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36DB0133-66C0-4D2E-B9BF-F32D189FAA43}"/>
                </a:ext>
              </a:extLst>
            </p:cNvPr>
            <p:cNvSpPr/>
            <p:nvPr/>
          </p:nvSpPr>
          <p:spPr>
            <a:xfrm>
              <a:off x="2682875" y="2451100"/>
              <a:ext cx="2127250" cy="2339975"/>
            </a:xfrm>
            <a:custGeom>
              <a:avLst/>
              <a:gdLst>
                <a:gd name="connsiteX0" fmla="*/ 1127125 w 2127250"/>
                <a:gd name="connsiteY0" fmla="*/ 1654175 h 2339975"/>
                <a:gd name="connsiteX1" fmla="*/ 990600 w 2127250"/>
                <a:gd name="connsiteY1" fmla="*/ 1787525 h 2339975"/>
                <a:gd name="connsiteX2" fmla="*/ 898525 w 2127250"/>
                <a:gd name="connsiteY2" fmla="*/ 1863725 h 2339975"/>
                <a:gd name="connsiteX3" fmla="*/ 809625 w 2127250"/>
                <a:gd name="connsiteY3" fmla="*/ 1930400 h 2339975"/>
                <a:gd name="connsiteX4" fmla="*/ 692150 w 2127250"/>
                <a:gd name="connsiteY4" fmla="*/ 2012950 h 2339975"/>
                <a:gd name="connsiteX5" fmla="*/ 593725 w 2127250"/>
                <a:gd name="connsiteY5" fmla="*/ 2076450 h 2339975"/>
                <a:gd name="connsiteX6" fmla="*/ 476250 w 2127250"/>
                <a:gd name="connsiteY6" fmla="*/ 2143125 h 2339975"/>
                <a:gd name="connsiteX7" fmla="*/ 381000 w 2127250"/>
                <a:gd name="connsiteY7" fmla="*/ 2193925 h 2339975"/>
                <a:gd name="connsiteX8" fmla="*/ 260350 w 2127250"/>
                <a:gd name="connsiteY8" fmla="*/ 2251075 h 2339975"/>
                <a:gd name="connsiteX9" fmla="*/ 146050 w 2127250"/>
                <a:gd name="connsiteY9" fmla="*/ 2301875 h 2339975"/>
                <a:gd name="connsiteX10" fmla="*/ 69850 w 2127250"/>
                <a:gd name="connsiteY10" fmla="*/ 2333625 h 2339975"/>
                <a:gd name="connsiteX11" fmla="*/ 50800 w 2127250"/>
                <a:gd name="connsiteY11" fmla="*/ 2339975 h 2339975"/>
                <a:gd name="connsiteX12" fmla="*/ 28575 w 2127250"/>
                <a:gd name="connsiteY12" fmla="*/ 2339975 h 2339975"/>
                <a:gd name="connsiteX13" fmla="*/ 9525 w 2127250"/>
                <a:gd name="connsiteY13" fmla="*/ 2336800 h 2339975"/>
                <a:gd name="connsiteX14" fmla="*/ 3175 w 2127250"/>
                <a:gd name="connsiteY14" fmla="*/ 2330450 h 2339975"/>
                <a:gd name="connsiteX15" fmla="*/ 0 w 2127250"/>
                <a:gd name="connsiteY15" fmla="*/ 2320925 h 2339975"/>
                <a:gd name="connsiteX16" fmla="*/ 6350 w 2127250"/>
                <a:gd name="connsiteY16" fmla="*/ 2298700 h 2339975"/>
                <a:gd name="connsiteX17" fmla="*/ 34925 w 2127250"/>
                <a:gd name="connsiteY17" fmla="*/ 2266950 h 2339975"/>
                <a:gd name="connsiteX18" fmla="*/ 130175 w 2127250"/>
                <a:gd name="connsiteY18" fmla="*/ 2216150 h 2339975"/>
                <a:gd name="connsiteX19" fmla="*/ 247650 w 2127250"/>
                <a:gd name="connsiteY19" fmla="*/ 2146300 h 2339975"/>
                <a:gd name="connsiteX20" fmla="*/ 381000 w 2127250"/>
                <a:gd name="connsiteY20" fmla="*/ 2054225 h 2339975"/>
                <a:gd name="connsiteX21" fmla="*/ 508000 w 2127250"/>
                <a:gd name="connsiteY21" fmla="*/ 1971675 h 2339975"/>
                <a:gd name="connsiteX22" fmla="*/ 625475 w 2127250"/>
                <a:gd name="connsiteY22" fmla="*/ 1882775 h 2339975"/>
                <a:gd name="connsiteX23" fmla="*/ 793750 w 2127250"/>
                <a:gd name="connsiteY23" fmla="*/ 1739900 h 2339975"/>
                <a:gd name="connsiteX24" fmla="*/ 923925 w 2127250"/>
                <a:gd name="connsiteY24" fmla="*/ 1612900 h 2339975"/>
                <a:gd name="connsiteX25" fmla="*/ 1063625 w 2127250"/>
                <a:gd name="connsiteY25" fmla="*/ 1463675 h 2339975"/>
                <a:gd name="connsiteX26" fmla="*/ 1165225 w 2127250"/>
                <a:gd name="connsiteY26" fmla="*/ 1349375 h 2339975"/>
                <a:gd name="connsiteX27" fmla="*/ 1301750 w 2127250"/>
                <a:gd name="connsiteY27" fmla="*/ 1181100 h 2339975"/>
                <a:gd name="connsiteX28" fmla="*/ 1428750 w 2127250"/>
                <a:gd name="connsiteY28" fmla="*/ 996950 h 2339975"/>
                <a:gd name="connsiteX29" fmla="*/ 1492250 w 2127250"/>
                <a:gd name="connsiteY29" fmla="*/ 898525 h 2339975"/>
                <a:gd name="connsiteX30" fmla="*/ 1644650 w 2127250"/>
                <a:gd name="connsiteY30" fmla="*/ 657225 h 2339975"/>
                <a:gd name="connsiteX31" fmla="*/ 1708150 w 2127250"/>
                <a:gd name="connsiteY31" fmla="*/ 511175 h 2339975"/>
                <a:gd name="connsiteX32" fmla="*/ 1755775 w 2127250"/>
                <a:gd name="connsiteY32" fmla="*/ 409575 h 2339975"/>
                <a:gd name="connsiteX33" fmla="*/ 1778000 w 2127250"/>
                <a:gd name="connsiteY33" fmla="*/ 352425 h 2339975"/>
                <a:gd name="connsiteX34" fmla="*/ 1793875 w 2127250"/>
                <a:gd name="connsiteY34" fmla="*/ 301625 h 2339975"/>
                <a:gd name="connsiteX35" fmla="*/ 1793875 w 2127250"/>
                <a:gd name="connsiteY35" fmla="*/ 279400 h 2339975"/>
                <a:gd name="connsiteX36" fmla="*/ 1784350 w 2127250"/>
                <a:gd name="connsiteY36" fmla="*/ 238125 h 2339975"/>
                <a:gd name="connsiteX37" fmla="*/ 1765300 w 2127250"/>
                <a:gd name="connsiteY37" fmla="*/ 193675 h 2339975"/>
                <a:gd name="connsiteX38" fmla="*/ 1733550 w 2127250"/>
                <a:gd name="connsiteY38" fmla="*/ 152400 h 2339975"/>
                <a:gd name="connsiteX39" fmla="*/ 1609725 w 2127250"/>
                <a:gd name="connsiteY39" fmla="*/ 0 h 2339975"/>
                <a:gd name="connsiteX40" fmla="*/ 1717675 w 2127250"/>
                <a:gd name="connsiteY40" fmla="*/ 12700 h 2339975"/>
                <a:gd name="connsiteX41" fmla="*/ 1857375 w 2127250"/>
                <a:gd name="connsiteY41" fmla="*/ 95250 h 2339975"/>
                <a:gd name="connsiteX42" fmla="*/ 1974850 w 2127250"/>
                <a:gd name="connsiteY42" fmla="*/ 171450 h 2339975"/>
                <a:gd name="connsiteX43" fmla="*/ 2035175 w 2127250"/>
                <a:gd name="connsiteY43" fmla="*/ 215900 h 2339975"/>
                <a:gd name="connsiteX44" fmla="*/ 2079625 w 2127250"/>
                <a:gd name="connsiteY44" fmla="*/ 257175 h 2339975"/>
                <a:gd name="connsiteX45" fmla="*/ 2105025 w 2127250"/>
                <a:gd name="connsiteY45" fmla="*/ 285750 h 2339975"/>
                <a:gd name="connsiteX46" fmla="*/ 2117725 w 2127250"/>
                <a:gd name="connsiteY46" fmla="*/ 307975 h 2339975"/>
                <a:gd name="connsiteX47" fmla="*/ 2127250 w 2127250"/>
                <a:gd name="connsiteY47" fmla="*/ 336550 h 2339975"/>
                <a:gd name="connsiteX48" fmla="*/ 2127250 w 2127250"/>
                <a:gd name="connsiteY48" fmla="*/ 368300 h 2339975"/>
                <a:gd name="connsiteX49" fmla="*/ 2114550 w 2127250"/>
                <a:gd name="connsiteY49" fmla="*/ 396875 h 2339975"/>
                <a:gd name="connsiteX50" fmla="*/ 2079625 w 2127250"/>
                <a:gd name="connsiteY50" fmla="*/ 431800 h 2339975"/>
                <a:gd name="connsiteX51" fmla="*/ 2028825 w 2127250"/>
                <a:gd name="connsiteY51" fmla="*/ 476250 h 2339975"/>
                <a:gd name="connsiteX52" fmla="*/ 2003425 w 2127250"/>
                <a:gd name="connsiteY52" fmla="*/ 501650 h 2339975"/>
                <a:gd name="connsiteX53" fmla="*/ 1920875 w 2127250"/>
                <a:gd name="connsiteY53" fmla="*/ 638175 h 2339975"/>
                <a:gd name="connsiteX54" fmla="*/ 1819275 w 2127250"/>
                <a:gd name="connsiteY54" fmla="*/ 815975 h 2339975"/>
                <a:gd name="connsiteX55" fmla="*/ 1752600 w 2127250"/>
                <a:gd name="connsiteY55" fmla="*/ 914400 h 2339975"/>
                <a:gd name="connsiteX56" fmla="*/ 1619250 w 2127250"/>
                <a:gd name="connsiteY56" fmla="*/ 1098550 h 2339975"/>
                <a:gd name="connsiteX57" fmla="*/ 1460500 w 2127250"/>
                <a:gd name="connsiteY57" fmla="*/ 1292225 h 2339975"/>
                <a:gd name="connsiteX58" fmla="*/ 1308100 w 2127250"/>
                <a:gd name="connsiteY58" fmla="*/ 1466850 h 2339975"/>
                <a:gd name="connsiteX59" fmla="*/ 1127125 w 2127250"/>
                <a:gd name="connsiteY59" fmla="*/ 1654175 h 233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27250" h="2339975">
                  <a:moveTo>
                    <a:pt x="1127125" y="1654175"/>
                  </a:moveTo>
                  <a:lnTo>
                    <a:pt x="990600" y="1787525"/>
                  </a:lnTo>
                  <a:lnTo>
                    <a:pt x="898525" y="1863725"/>
                  </a:lnTo>
                  <a:lnTo>
                    <a:pt x="809625" y="1930400"/>
                  </a:lnTo>
                  <a:lnTo>
                    <a:pt x="692150" y="2012950"/>
                  </a:lnTo>
                  <a:lnTo>
                    <a:pt x="593725" y="2076450"/>
                  </a:lnTo>
                  <a:lnTo>
                    <a:pt x="476250" y="2143125"/>
                  </a:lnTo>
                  <a:lnTo>
                    <a:pt x="381000" y="2193925"/>
                  </a:lnTo>
                  <a:lnTo>
                    <a:pt x="260350" y="2251075"/>
                  </a:lnTo>
                  <a:lnTo>
                    <a:pt x="146050" y="2301875"/>
                  </a:lnTo>
                  <a:lnTo>
                    <a:pt x="69850" y="2333625"/>
                  </a:lnTo>
                  <a:lnTo>
                    <a:pt x="50800" y="2339975"/>
                  </a:lnTo>
                  <a:lnTo>
                    <a:pt x="28575" y="2339975"/>
                  </a:lnTo>
                  <a:lnTo>
                    <a:pt x="9525" y="2336800"/>
                  </a:lnTo>
                  <a:lnTo>
                    <a:pt x="3175" y="2330450"/>
                  </a:lnTo>
                  <a:lnTo>
                    <a:pt x="0" y="2320925"/>
                  </a:lnTo>
                  <a:lnTo>
                    <a:pt x="6350" y="2298700"/>
                  </a:lnTo>
                  <a:lnTo>
                    <a:pt x="34925" y="2266950"/>
                  </a:lnTo>
                  <a:lnTo>
                    <a:pt x="130175" y="2216150"/>
                  </a:lnTo>
                  <a:lnTo>
                    <a:pt x="247650" y="2146300"/>
                  </a:lnTo>
                  <a:lnTo>
                    <a:pt x="381000" y="2054225"/>
                  </a:lnTo>
                  <a:lnTo>
                    <a:pt x="508000" y="1971675"/>
                  </a:lnTo>
                  <a:lnTo>
                    <a:pt x="625475" y="1882775"/>
                  </a:lnTo>
                  <a:lnTo>
                    <a:pt x="793750" y="1739900"/>
                  </a:lnTo>
                  <a:lnTo>
                    <a:pt x="923925" y="1612900"/>
                  </a:lnTo>
                  <a:lnTo>
                    <a:pt x="1063625" y="1463675"/>
                  </a:lnTo>
                  <a:lnTo>
                    <a:pt x="1165225" y="1349375"/>
                  </a:lnTo>
                  <a:lnTo>
                    <a:pt x="1301750" y="1181100"/>
                  </a:lnTo>
                  <a:lnTo>
                    <a:pt x="1428750" y="996950"/>
                  </a:lnTo>
                  <a:lnTo>
                    <a:pt x="1492250" y="898525"/>
                  </a:lnTo>
                  <a:lnTo>
                    <a:pt x="1644650" y="657225"/>
                  </a:lnTo>
                  <a:lnTo>
                    <a:pt x="1708150" y="511175"/>
                  </a:lnTo>
                  <a:lnTo>
                    <a:pt x="1755775" y="409575"/>
                  </a:lnTo>
                  <a:lnTo>
                    <a:pt x="1778000" y="352425"/>
                  </a:lnTo>
                  <a:lnTo>
                    <a:pt x="1793875" y="301625"/>
                  </a:lnTo>
                  <a:lnTo>
                    <a:pt x="1793875" y="279400"/>
                  </a:lnTo>
                  <a:lnTo>
                    <a:pt x="1784350" y="238125"/>
                  </a:lnTo>
                  <a:lnTo>
                    <a:pt x="1765300" y="193675"/>
                  </a:lnTo>
                  <a:lnTo>
                    <a:pt x="1733550" y="152400"/>
                  </a:lnTo>
                  <a:lnTo>
                    <a:pt x="1609725" y="0"/>
                  </a:lnTo>
                  <a:lnTo>
                    <a:pt x="1717675" y="12700"/>
                  </a:lnTo>
                  <a:lnTo>
                    <a:pt x="1857375" y="95250"/>
                  </a:lnTo>
                  <a:lnTo>
                    <a:pt x="1974850" y="171450"/>
                  </a:lnTo>
                  <a:lnTo>
                    <a:pt x="2035175" y="215900"/>
                  </a:lnTo>
                  <a:lnTo>
                    <a:pt x="2079625" y="257175"/>
                  </a:lnTo>
                  <a:lnTo>
                    <a:pt x="2105025" y="285750"/>
                  </a:lnTo>
                  <a:lnTo>
                    <a:pt x="2117725" y="307975"/>
                  </a:lnTo>
                  <a:lnTo>
                    <a:pt x="2127250" y="336550"/>
                  </a:lnTo>
                  <a:lnTo>
                    <a:pt x="2127250" y="368300"/>
                  </a:lnTo>
                  <a:lnTo>
                    <a:pt x="2114550" y="396875"/>
                  </a:lnTo>
                  <a:lnTo>
                    <a:pt x="2079625" y="431800"/>
                  </a:lnTo>
                  <a:lnTo>
                    <a:pt x="2028825" y="476250"/>
                  </a:lnTo>
                  <a:lnTo>
                    <a:pt x="2003425" y="501650"/>
                  </a:lnTo>
                  <a:lnTo>
                    <a:pt x="1920875" y="638175"/>
                  </a:lnTo>
                  <a:lnTo>
                    <a:pt x="1819275" y="815975"/>
                  </a:lnTo>
                  <a:lnTo>
                    <a:pt x="1752600" y="914400"/>
                  </a:lnTo>
                  <a:lnTo>
                    <a:pt x="1619250" y="1098550"/>
                  </a:lnTo>
                  <a:lnTo>
                    <a:pt x="1460500" y="1292225"/>
                  </a:lnTo>
                  <a:lnTo>
                    <a:pt x="1308100" y="1466850"/>
                  </a:lnTo>
                  <a:lnTo>
                    <a:pt x="1127125" y="1654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E7918CC-DC1B-4995-959A-0C0C420768F1}"/>
                </a:ext>
              </a:extLst>
            </p:cNvPr>
            <p:cNvSpPr/>
            <p:nvPr/>
          </p:nvSpPr>
          <p:spPr>
            <a:xfrm>
              <a:off x="4819650" y="3144838"/>
              <a:ext cx="2528888" cy="1627187"/>
            </a:xfrm>
            <a:custGeom>
              <a:avLst/>
              <a:gdLst>
                <a:gd name="connsiteX0" fmla="*/ 852488 w 2528888"/>
                <a:gd name="connsiteY0" fmla="*/ 842963 h 1626394"/>
                <a:gd name="connsiteX1" fmla="*/ 514350 w 2528888"/>
                <a:gd name="connsiteY1" fmla="*/ 516732 h 1626394"/>
                <a:gd name="connsiteX2" fmla="*/ 273844 w 2528888"/>
                <a:gd name="connsiteY2" fmla="*/ 278607 h 1626394"/>
                <a:gd name="connsiteX3" fmla="*/ 0 w 2528888"/>
                <a:gd name="connsiteY3" fmla="*/ 2382 h 1626394"/>
                <a:gd name="connsiteX4" fmla="*/ 142875 w 2528888"/>
                <a:gd name="connsiteY4" fmla="*/ 0 h 1626394"/>
                <a:gd name="connsiteX5" fmla="*/ 414338 w 2528888"/>
                <a:gd name="connsiteY5" fmla="*/ 230982 h 1626394"/>
                <a:gd name="connsiteX6" fmla="*/ 600075 w 2528888"/>
                <a:gd name="connsiteY6" fmla="*/ 385763 h 1626394"/>
                <a:gd name="connsiteX7" fmla="*/ 845344 w 2528888"/>
                <a:gd name="connsiteY7" fmla="*/ 590550 h 1626394"/>
                <a:gd name="connsiteX8" fmla="*/ 1073944 w 2528888"/>
                <a:gd name="connsiteY8" fmla="*/ 769144 h 1626394"/>
                <a:gd name="connsiteX9" fmla="*/ 1243013 w 2528888"/>
                <a:gd name="connsiteY9" fmla="*/ 892969 h 1626394"/>
                <a:gd name="connsiteX10" fmla="*/ 1464469 w 2528888"/>
                <a:gd name="connsiteY10" fmla="*/ 1040607 h 1626394"/>
                <a:gd name="connsiteX11" fmla="*/ 1554956 w 2528888"/>
                <a:gd name="connsiteY11" fmla="*/ 1097757 h 1626394"/>
                <a:gd name="connsiteX12" fmla="*/ 1693069 w 2528888"/>
                <a:gd name="connsiteY12" fmla="*/ 1178719 h 1626394"/>
                <a:gd name="connsiteX13" fmla="*/ 1895475 w 2528888"/>
                <a:gd name="connsiteY13" fmla="*/ 1283494 h 1626394"/>
                <a:gd name="connsiteX14" fmla="*/ 2074069 w 2528888"/>
                <a:gd name="connsiteY14" fmla="*/ 1364457 h 1626394"/>
                <a:gd name="connsiteX15" fmla="*/ 2257425 w 2528888"/>
                <a:gd name="connsiteY15" fmla="*/ 1443038 h 1626394"/>
                <a:gd name="connsiteX16" fmla="*/ 2393156 w 2528888"/>
                <a:gd name="connsiteY16" fmla="*/ 1495425 h 1626394"/>
                <a:gd name="connsiteX17" fmla="*/ 2483644 w 2528888"/>
                <a:gd name="connsiteY17" fmla="*/ 1528763 h 1626394"/>
                <a:gd name="connsiteX18" fmla="*/ 2507456 w 2528888"/>
                <a:gd name="connsiteY18" fmla="*/ 1543050 h 1626394"/>
                <a:gd name="connsiteX19" fmla="*/ 2524125 w 2528888"/>
                <a:gd name="connsiteY19" fmla="*/ 1557338 h 1626394"/>
                <a:gd name="connsiteX20" fmla="*/ 2528888 w 2528888"/>
                <a:gd name="connsiteY20" fmla="*/ 1571625 h 1626394"/>
                <a:gd name="connsiteX21" fmla="*/ 2512219 w 2528888"/>
                <a:gd name="connsiteY21" fmla="*/ 1590675 h 1626394"/>
                <a:gd name="connsiteX22" fmla="*/ 2486025 w 2528888"/>
                <a:gd name="connsiteY22" fmla="*/ 1600200 h 1626394"/>
                <a:gd name="connsiteX23" fmla="*/ 2405063 w 2528888"/>
                <a:gd name="connsiteY23" fmla="*/ 1607344 h 1626394"/>
                <a:gd name="connsiteX24" fmla="*/ 2171700 w 2528888"/>
                <a:gd name="connsiteY24" fmla="*/ 1612107 h 1626394"/>
                <a:gd name="connsiteX25" fmla="*/ 1955006 w 2528888"/>
                <a:gd name="connsiteY25" fmla="*/ 1621632 h 1626394"/>
                <a:gd name="connsiteX26" fmla="*/ 1866900 w 2528888"/>
                <a:gd name="connsiteY26" fmla="*/ 1626394 h 1626394"/>
                <a:gd name="connsiteX27" fmla="*/ 1826419 w 2528888"/>
                <a:gd name="connsiteY27" fmla="*/ 1621632 h 1626394"/>
                <a:gd name="connsiteX28" fmla="*/ 1733550 w 2528888"/>
                <a:gd name="connsiteY28" fmla="*/ 1602582 h 1626394"/>
                <a:gd name="connsiteX29" fmla="*/ 1735931 w 2528888"/>
                <a:gd name="connsiteY29" fmla="*/ 1602582 h 1626394"/>
                <a:gd name="connsiteX30" fmla="*/ 1662113 w 2528888"/>
                <a:gd name="connsiteY30" fmla="*/ 1578769 h 1626394"/>
                <a:gd name="connsiteX31" fmla="*/ 1609725 w 2528888"/>
                <a:gd name="connsiteY31" fmla="*/ 1550194 h 1626394"/>
                <a:gd name="connsiteX32" fmla="*/ 1554956 w 2528888"/>
                <a:gd name="connsiteY32" fmla="*/ 1509713 h 1626394"/>
                <a:gd name="connsiteX33" fmla="*/ 1340644 w 2528888"/>
                <a:gd name="connsiteY33" fmla="*/ 1312069 h 1626394"/>
                <a:gd name="connsiteX34" fmla="*/ 1147763 w 2528888"/>
                <a:gd name="connsiteY34" fmla="*/ 1123950 h 1626394"/>
                <a:gd name="connsiteX35" fmla="*/ 852488 w 2528888"/>
                <a:gd name="connsiteY35" fmla="*/ 842963 h 162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8888" h="1626394">
                  <a:moveTo>
                    <a:pt x="852488" y="842963"/>
                  </a:moveTo>
                  <a:lnTo>
                    <a:pt x="514350" y="516732"/>
                  </a:lnTo>
                  <a:lnTo>
                    <a:pt x="273844" y="278607"/>
                  </a:lnTo>
                  <a:lnTo>
                    <a:pt x="0" y="2382"/>
                  </a:lnTo>
                  <a:lnTo>
                    <a:pt x="142875" y="0"/>
                  </a:lnTo>
                  <a:lnTo>
                    <a:pt x="414338" y="230982"/>
                  </a:lnTo>
                  <a:lnTo>
                    <a:pt x="600075" y="385763"/>
                  </a:lnTo>
                  <a:lnTo>
                    <a:pt x="845344" y="590550"/>
                  </a:lnTo>
                  <a:lnTo>
                    <a:pt x="1073944" y="769144"/>
                  </a:lnTo>
                  <a:lnTo>
                    <a:pt x="1243013" y="892969"/>
                  </a:lnTo>
                  <a:lnTo>
                    <a:pt x="1464469" y="1040607"/>
                  </a:lnTo>
                  <a:lnTo>
                    <a:pt x="1554956" y="1097757"/>
                  </a:lnTo>
                  <a:lnTo>
                    <a:pt x="1693069" y="1178719"/>
                  </a:lnTo>
                  <a:lnTo>
                    <a:pt x="1895475" y="1283494"/>
                  </a:lnTo>
                  <a:lnTo>
                    <a:pt x="2074069" y="1364457"/>
                  </a:lnTo>
                  <a:lnTo>
                    <a:pt x="2257425" y="1443038"/>
                  </a:lnTo>
                  <a:lnTo>
                    <a:pt x="2393156" y="1495425"/>
                  </a:lnTo>
                  <a:lnTo>
                    <a:pt x="2483644" y="1528763"/>
                  </a:lnTo>
                  <a:lnTo>
                    <a:pt x="2507456" y="1543050"/>
                  </a:lnTo>
                  <a:lnTo>
                    <a:pt x="2524125" y="1557338"/>
                  </a:lnTo>
                  <a:lnTo>
                    <a:pt x="2528888" y="1571625"/>
                  </a:lnTo>
                  <a:lnTo>
                    <a:pt x="2512219" y="1590675"/>
                  </a:lnTo>
                  <a:lnTo>
                    <a:pt x="2486025" y="1600200"/>
                  </a:lnTo>
                  <a:lnTo>
                    <a:pt x="2405063" y="1607344"/>
                  </a:lnTo>
                  <a:lnTo>
                    <a:pt x="2171700" y="1612107"/>
                  </a:lnTo>
                  <a:lnTo>
                    <a:pt x="1955006" y="1621632"/>
                  </a:lnTo>
                  <a:lnTo>
                    <a:pt x="1866900" y="1626394"/>
                  </a:lnTo>
                  <a:lnTo>
                    <a:pt x="1826419" y="1621632"/>
                  </a:lnTo>
                  <a:lnTo>
                    <a:pt x="1733550" y="1602582"/>
                  </a:lnTo>
                  <a:cubicBezTo>
                    <a:pt x="1732773" y="1602418"/>
                    <a:pt x="1735137" y="1602582"/>
                    <a:pt x="1735931" y="1602582"/>
                  </a:cubicBezTo>
                  <a:lnTo>
                    <a:pt x="1662113" y="1578769"/>
                  </a:lnTo>
                  <a:lnTo>
                    <a:pt x="1609725" y="1550194"/>
                  </a:lnTo>
                  <a:lnTo>
                    <a:pt x="1554956" y="1509713"/>
                  </a:lnTo>
                  <a:lnTo>
                    <a:pt x="1340644" y="1312069"/>
                  </a:lnTo>
                  <a:lnTo>
                    <a:pt x="1147763" y="1123950"/>
                  </a:lnTo>
                  <a:lnTo>
                    <a:pt x="852488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4466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C10E32-DA10-4F2F-8C18-50EE3B4337AB}"/>
              </a:ext>
            </a:extLst>
          </p:cNvPr>
          <p:cNvGrpSpPr/>
          <p:nvPr/>
        </p:nvGrpSpPr>
        <p:grpSpPr>
          <a:xfrm>
            <a:off x="2682875" y="1398588"/>
            <a:ext cx="4665663" cy="4667250"/>
            <a:chOff x="2682875" y="1398588"/>
            <a:chExt cx="4665663" cy="4667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B57B764-89EE-1440-B526-79A089EAA923}"/>
                </a:ext>
              </a:extLst>
            </p:cNvPr>
            <p:cNvSpPr/>
            <p:nvPr/>
          </p:nvSpPr>
          <p:spPr>
            <a:xfrm>
              <a:off x="3897313" y="1398588"/>
              <a:ext cx="866775" cy="1060450"/>
            </a:xfrm>
            <a:custGeom>
              <a:avLst/>
              <a:gdLst>
                <a:gd name="connsiteX0" fmla="*/ 459582 w 866775"/>
                <a:gd name="connsiteY0" fmla="*/ 700087 h 1062037"/>
                <a:gd name="connsiteX1" fmla="*/ 178594 w 866775"/>
                <a:gd name="connsiteY1" fmla="*/ 1040606 h 1062037"/>
                <a:gd name="connsiteX2" fmla="*/ 0 w 866775"/>
                <a:gd name="connsiteY2" fmla="*/ 1062037 h 1062037"/>
                <a:gd name="connsiteX3" fmla="*/ 111919 w 866775"/>
                <a:gd name="connsiteY3" fmla="*/ 892969 h 1062037"/>
                <a:gd name="connsiteX4" fmla="*/ 295275 w 866775"/>
                <a:gd name="connsiteY4" fmla="*/ 623887 h 1062037"/>
                <a:gd name="connsiteX5" fmla="*/ 378619 w 866775"/>
                <a:gd name="connsiteY5" fmla="*/ 488156 h 1062037"/>
                <a:gd name="connsiteX6" fmla="*/ 428625 w 866775"/>
                <a:gd name="connsiteY6" fmla="*/ 404812 h 1062037"/>
                <a:gd name="connsiteX7" fmla="*/ 492919 w 866775"/>
                <a:gd name="connsiteY7" fmla="*/ 283369 h 1062037"/>
                <a:gd name="connsiteX8" fmla="*/ 504825 w 866775"/>
                <a:gd name="connsiteY8" fmla="*/ 254794 h 1062037"/>
                <a:gd name="connsiteX9" fmla="*/ 509588 w 866775"/>
                <a:gd name="connsiteY9" fmla="*/ 233362 h 1062037"/>
                <a:gd name="connsiteX10" fmla="*/ 504825 w 866775"/>
                <a:gd name="connsiteY10" fmla="*/ 209550 h 1062037"/>
                <a:gd name="connsiteX11" fmla="*/ 492919 w 866775"/>
                <a:gd name="connsiteY11" fmla="*/ 188119 h 1062037"/>
                <a:gd name="connsiteX12" fmla="*/ 476250 w 866775"/>
                <a:gd name="connsiteY12" fmla="*/ 169069 h 1062037"/>
                <a:gd name="connsiteX13" fmla="*/ 447675 w 866775"/>
                <a:gd name="connsiteY13" fmla="*/ 142875 h 1062037"/>
                <a:gd name="connsiteX14" fmla="*/ 416719 w 866775"/>
                <a:gd name="connsiteY14" fmla="*/ 119062 h 1062037"/>
                <a:gd name="connsiteX15" fmla="*/ 381000 w 866775"/>
                <a:gd name="connsiteY15" fmla="*/ 95250 h 1062037"/>
                <a:gd name="connsiteX16" fmla="*/ 359569 w 866775"/>
                <a:gd name="connsiteY16" fmla="*/ 80962 h 1062037"/>
                <a:gd name="connsiteX17" fmla="*/ 342900 w 866775"/>
                <a:gd name="connsiteY17" fmla="*/ 73819 h 1062037"/>
                <a:gd name="connsiteX18" fmla="*/ 330994 w 866775"/>
                <a:gd name="connsiteY18" fmla="*/ 64294 h 1062037"/>
                <a:gd name="connsiteX19" fmla="*/ 326232 w 866775"/>
                <a:gd name="connsiteY19" fmla="*/ 52387 h 1062037"/>
                <a:gd name="connsiteX20" fmla="*/ 328613 w 866775"/>
                <a:gd name="connsiteY20" fmla="*/ 35719 h 1062037"/>
                <a:gd name="connsiteX21" fmla="*/ 342900 w 866775"/>
                <a:gd name="connsiteY21" fmla="*/ 19050 h 1062037"/>
                <a:gd name="connsiteX22" fmla="*/ 369094 w 866775"/>
                <a:gd name="connsiteY22" fmla="*/ 2381 h 1062037"/>
                <a:gd name="connsiteX23" fmla="*/ 385763 w 866775"/>
                <a:gd name="connsiteY23" fmla="*/ 0 h 1062037"/>
                <a:gd name="connsiteX24" fmla="*/ 457200 w 866775"/>
                <a:gd name="connsiteY24" fmla="*/ 21431 h 1062037"/>
                <a:gd name="connsiteX25" fmla="*/ 595313 w 866775"/>
                <a:gd name="connsiteY25" fmla="*/ 66675 h 1062037"/>
                <a:gd name="connsiteX26" fmla="*/ 678657 w 866775"/>
                <a:gd name="connsiteY26" fmla="*/ 102394 h 1062037"/>
                <a:gd name="connsiteX27" fmla="*/ 742950 w 866775"/>
                <a:gd name="connsiteY27" fmla="*/ 130969 h 1062037"/>
                <a:gd name="connsiteX28" fmla="*/ 795338 w 866775"/>
                <a:gd name="connsiteY28" fmla="*/ 159544 h 1062037"/>
                <a:gd name="connsiteX29" fmla="*/ 833438 w 866775"/>
                <a:gd name="connsiteY29" fmla="*/ 185737 h 1062037"/>
                <a:gd name="connsiteX30" fmla="*/ 857250 w 866775"/>
                <a:gd name="connsiteY30" fmla="*/ 211931 h 1062037"/>
                <a:gd name="connsiteX31" fmla="*/ 864394 w 866775"/>
                <a:gd name="connsiteY31" fmla="*/ 230981 h 1062037"/>
                <a:gd name="connsiteX32" fmla="*/ 866775 w 866775"/>
                <a:gd name="connsiteY32" fmla="*/ 257175 h 1062037"/>
                <a:gd name="connsiteX33" fmla="*/ 862013 w 866775"/>
                <a:gd name="connsiteY33" fmla="*/ 278606 h 1062037"/>
                <a:gd name="connsiteX34" fmla="*/ 847725 w 866775"/>
                <a:gd name="connsiteY34" fmla="*/ 300037 h 1062037"/>
                <a:gd name="connsiteX35" fmla="*/ 821532 w 866775"/>
                <a:gd name="connsiteY35" fmla="*/ 323850 h 1062037"/>
                <a:gd name="connsiteX36" fmla="*/ 792957 w 866775"/>
                <a:gd name="connsiteY36" fmla="*/ 338137 h 1062037"/>
                <a:gd name="connsiteX37" fmla="*/ 754857 w 866775"/>
                <a:gd name="connsiteY37" fmla="*/ 354806 h 1062037"/>
                <a:gd name="connsiteX38" fmla="*/ 738188 w 866775"/>
                <a:gd name="connsiteY38" fmla="*/ 369094 h 1062037"/>
                <a:gd name="connsiteX39" fmla="*/ 614363 w 866775"/>
                <a:gd name="connsiteY39" fmla="*/ 519112 h 1062037"/>
                <a:gd name="connsiteX40" fmla="*/ 459582 w 866775"/>
                <a:gd name="connsiteY40" fmla="*/ 7000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6775" h="1062037">
                  <a:moveTo>
                    <a:pt x="459582" y="700087"/>
                  </a:moveTo>
                  <a:lnTo>
                    <a:pt x="178594" y="1040606"/>
                  </a:lnTo>
                  <a:lnTo>
                    <a:pt x="0" y="1062037"/>
                  </a:lnTo>
                  <a:lnTo>
                    <a:pt x="111919" y="892969"/>
                  </a:lnTo>
                  <a:lnTo>
                    <a:pt x="295275" y="623887"/>
                  </a:lnTo>
                  <a:lnTo>
                    <a:pt x="378619" y="488156"/>
                  </a:lnTo>
                  <a:lnTo>
                    <a:pt x="428625" y="404812"/>
                  </a:lnTo>
                  <a:lnTo>
                    <a:pt x="492919" y="283369"/>
                  </a:lnTo>
                  <a:lnTo>
                    <a:pt x="504825" y="254794"/>
                  </a:lnTo>
                  <a:lnTo>
                    <a:pt x="509588" y="233362"/>
                  </a:lnTo>
                  <a:lnTo>
                    <a:pt x="504825" y="209550"/>
                  </a:lnTo>
                  <a:lnTo>
                    <a:pt x="492919" y="188119"/>
                  </a:lnTo>
                  <a:lnTo>
                    <a:pt x="476250" y="169069"/>
                  </a:lnTo>
                  <a:lnTo>
                    <a:pt x="447675" y="142875"/>
                  </a:lnTo>
                  <a:lnTo>
                    <a:pt x="416719" y="119062"/>
                  </a:lnTo>
                  <a:lnTo>
                    <a:pt x="381000" y="95250"/>
                  </a:lnTo>
                  <a:lnTo>
                    <a:pt x="359569" y="80962"/>
                  </a:lnTo>
                  <a:lnTo>
                    <a:pt x="342900" y="73819"/>
                  </a:lnTo>
                  <a:lnTo>
                    <a:pt x="330994" y="64294"/>
                  </a:lnTo>
                  <a:lnTo>
                    <a:pt x="326232" y="52387"/>
                  </a:lnTo>
                  <a:lnTo>
                    <a:pt x="328613" y="35719"/>
                  </a:lnTo>
                  <a:lnTo>
                    <a:pt x="342900" y="19050"/>
                  </a:lnTo>
                  <a:lnTo>
                    <a:pt x="369094" y="2381"/>
                  </a:lnTo>
                  <a:lnTo>
                    <a:pt x="385763" y="0"/>
                  </a:lnTo>
                  <a:lnTo>
                    <a:pt x="457200" y="21431"/>
                  </a:lnTo>
                  <a:lnTo>
                    <a:pt x="595313" y="66675"/>
                  </a:lnTo>
                  <a:lnTo>
                    <a:pt x="678657" y="102394"/>
                  </a:lnTo>
                  <a:lnTo>
                    <a:pt x="742950" y="130969"/>
                  </a:lnTo>
                  <a:lnTo>
                    <a:pt x="795338" y="159544"/>
                  </a:lnTo>
                  <a:lnTo>
                    <a:pt x="833438" y="185737"/>
                  </a:lnTo>
                  <a:lnTo>
                    <a:pt x="857250" y="211931"/>
                  </a:lnTo>
                  <a:lnTo>
                    <a:pt x="864394" y="230981"/>
                  </a:lnTo>
                  <a:lnTo>
                    <a:pt x="866775" y="257175"/>
                  </a:lnTo>
                  <a:lnTo>
                    <a:pt x="862013" y="278606"/>
                  </a:lnTo>
                  <a:lnTo>
                    <a:pt x="847725" y="300037"/>
                  </a:lnTo>
                  <a:lnTo>
                    <a:pt x="821532" y="323850"/>
                  </a:lnTo>
                  <a:lnTo>
                    <a:pt x="792957" y="338137"/>
                  </a:lnTo>
                  <a:lnTo>
                    <a:pt x="754857" y="354806"/>
                  </a:lnTo>
                  <a:lnTo>
                    <a:pt x="738188" y="369094"/>
                  </a:lnTo>
                  <a:lnTo>
                    <a:pt x="614363" y="519112"/>
                  </a:lnTo>
                  <a:lnTo>
                    <a:pt x="459582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578DF9D-AC2B-0744-B14B-ADACB9B3E5C9}"/>
                </a:ext>
              </a:extLst>
            </p:cNvPr>
            <p:cNvSpPr/>
            <p:nvPr/>
          </p:nvSpPr>
          <p:spPr>
            <a:xfrm>
              <a:off x="2743200" y="2914650"/>
              <a:ext cx="3902075" cy="555625"/>
            </a:xfrm>
            <a:custGeom>
              <a:avLst/>
              <a:gdLst>
                <a:gd name="connsiteX0" fmla="*/ 2597150 w 3902075"/>
                <a:gd name="connsiteY0" fmla="*/ 273050 h 555625"/>
                <a:gd name="connsiteX1" fmla="*/ 2279650 w 3902075"/>
                <a:gd name="connsiteY1" fmla="*/ 292100 h 555625"/>
                <a:gd name="connsiteX2" fmla="*/ 2139950 w 3902075"/>
                <a:gd name="connsiteY2" fmla="*/ 314325 h 555625"/>
                <a:gd name="connsiteX3" fmla="*/ 1736725 w 3902075"/>
                <a:gd name="connsiteY3" fmla="*/ 361950 h 555625"/>
                <a:gd name="connsiteX4" fmla="*/ 1454150 w 3902075"/>
                <a:gd name="connsiteY4" fmla="*/ 384175 h 555625"/>
                <a:gd name="connsiteX5" fmla="*/ 1279525 w 3902075"/>
                <a:gd name="connsiteY5" fmla="*/ 406400 h 555625"/>
                <a:gd name="connsiteX6" fmla="*/ 962025 w 3902075"/>
                <a:gd name="connsiteY6" fmla="*/ 466725 h 555625"/>
                <a:gd name="connsiteX7" fmla="*/ 806450 w 3902075"/>
                <a:gd name="connsiteY7" fmla="*/ 495300 h 555625"/>
                <a:gd name="connsiteX8" fmla="*/ 673100 w 3902075"/>
                <a:gd name="connsiteY8" fmla="*/ 517525 h 555625"/>
                <a:gd name="connsiteX9" fmla="*/ 581025 w 3902075"/>
                <a:gd name="connsiteY9" fmla="*/ 539750 h 555625"/>
                <a:gd name="connsiteX10" fmla="*/ 533400 w 3902075"/>
                <a:gd name="connsiteY10" fmla="*/ 555625 h 555625"/>
                <a:gd name="connsiteX11" fmla="*/ 485775 w 3902075"/>
                <a:gd name="connsiteY11" fmla="*/ 546100 h 555625"/>
                <a:gd name="connsiteX12" fmla="*/ 415925 w 3902075"/>
                <a:gd name="connsiteY12" fmla="*/ 527050 h 555625"/>
                <a:gd name="connsiteX13" fmla="*/ 317500 w 3902075"/>
                <a:gd name="connsiteY13" fmla="*/ 492125 h 555625"/>
                <a:gd name="connsiteX14" fmla="*/ 219075 w 3902075"/>
                <a:gd name="connsiteY14" fmla="*/ 450850 h 555625"/>
                <a:gd name="connsiteX15" fmla="*/ 152400 w 3902075"/>
                <a:gd name="connsiteY15" fmla="*/ 412750 h 555625"/>
                <a:gd name="connsiteX16" fmla="*/ 85725 w 3902075"/>
                <a:gd name="connsiteY16" fmla="*/ 368300 h 555625"/>
                <a:gd name="connsiteX17" fmla="*/ 38100 w 3902075"/>
                <a:gd name="connsiteY17" fmla="*/ 323850 h 555625"/>
                <a:gd name="connsiteX18" fmla="*/ 15875 w 3902075"/>
                <a:gd name="connsiteY18" fmla="*/ 295275 h 555625"/>
                <a:gd name="connsiteX19" fmla="*/ 0 w 3902075"/>
                <a:gd name="connsiteY19" fmla="*/ 260350 h 555625"/>
                <a:gd name="connsiteX20" fmla="*/ 3175 w 3902075"/>
                <a:gd name="connsiteY20" fmla="*/ 228600 h 555625"/>
                <a:gd name="connsiteX21" fmla="*/ 19050 w 3902075"/>
                <a:gd name="connsiteY21" fmla="*/ 219075 h 555625"/>
                <a:gd name="connsiteX22" fmla="*/ 44450 w 3902075"/>
                <a:gd name="connsiteY22" fmla="*/ 222250 h 555625"/>
                <a:gd name="connsiteX23" fmla="*/ 73025 w 3902075"/>
                <a:gd name="connsiteY23" fmla="*/ 238125 h 555625"/>
                <a:gd name="connsiteX24" fmla="*/ 107950 w 3902075"/>
                <a:gd name="connsiteY24" fmla="*/ 254000 h 555625"/>
                <a:gd name="connsiteX25" fmla="*/ 177800 w 3902075"/>
                <a:gd name="connsiteY25" fmla="*/ 273050 h 555625"/>
                <a:gd name="connsiteX26" fmla="*/ 244475 w 3902075"/>
                <a:gd name="connsiteY26" fmla="*/ 292100 h 555625"/>
                <a:gd name="connsiteX27" fmla="*/ 323850 w 3902075"/>
                <a:gd name="connsiteY27" fmla="*/ 304800 h 555625"/>
                <a:gd name="connsiteX28" fmla="*/ 428625 w 3902075"/>
                <a:gd name="connsiteY28" fmla="*/ 314325 h 555625"/>
                <a:gd name="connsiteX29" fmla="*/ 517525 w 3902075"/>
                <a:gd name="connsiteY29" fmla="*/ 311150 h 555625"/>
                <a:gd name="connsiteX30" fmla="*/ 815975 w 3902075"/>
                <a:gd name="connsiteY30" fmla="*/ 279400 h 555625"/>
                <a:gd name="connsiteX31" fmla="*/ 1352550 w 3902075"/>
                <a:gd name="connsiteY31" fmla="*/ 225425 h 555625"/>
                <a:gd name="connsiteX32" fmla="*/ 1587500 w 3902075"/>
                <a:gd name="connsiteY32" fmla="*/ 196850 h 555625"/>
                <a:gd name="connsiteX33" fmla="*/ 1889125 w 3902075"/>
                <a:gd name="connsiteY33" fmla="*/ 155575 h 555625"/>
                <a:gd name="connsiteX34" fmla="*/ 2419350 w 3902075"/>
                <a:gd name="connsiteY34" fmla="*/ 111125 h 555625"/>
                <a:gd name="connsiteX35" fmla="*/ 2981325 w 3902075"/>
                <a:gd name="connsiteY35" fmla="*/ 66675 h 555625"/>
                <a:gd name="connsiteX36" fmla="*/ 3384550 w 3902075"/>
                <a:gd name="connsiteY36" fmla="*/ 44450 h 555625"/>
                <a:gd name="connsiteX37" fmla="*/ 3460750 w 3902075"/>
                <a:gd name="connsiteY37" fmla="*/ 22225 h 555625"/>
                <a:gd name="connsiteX38" fmla="*/ 3543300 w 3902075"/>
                <a:gd name="connsiteY38" fmla="*/ 0 h 555625"/>
                <a:gd name="connsiteX39" fmla="*/ 3578225 w 3902075"/>
                <a:gd name="connsiteY39" fmla="*/ 6350 h 555625"/>
                <a:gd name="connsiteX40" fmla="*/ 3660775 w 3902075"/>
                <a:gd name="connsiteY40" fmla="*/ 31750 h 555625"/>
                <a:gd name="connsiteX41" fmla="*/ 3765550 w 3902075"/>
                <a:gd name="connsiteY41" fmla="*/ 73025 h 555625"/>
                <a:gd name="connsiteX42" fmla="*/ 3825875 w 3902075"/>
                <a:gd name="connsiteY42" fmla="*/ 101600 h 555625"/>
                <a:gd name="connsiteX43" fmla="*/ 3867150 w 3902075"/>
                <a:gd name="connsiteY43" fmla="*/ 123825 h 555625"/>
                <a:gd name="connsiteX44" fmla="*/ 3879850 w 3902075"/>
                <a:gd name="connsiteY44" fmla="*/ 136525 h 555625"/>
                <a:gd name="connsiteX45" fmla="*/ 3895725 w 3902075"/>
                <a:gd name="connsiteY45" fmla="*/ 158750 h 555625"/>
                <a:gd name="connsiteX46" fmla="*/ 3902075 w 3902075"/>
                <a:gd name="connsiteY46" fmla="*/ 196850 h 555625"/>
                <a:gd name="connsiteX47" fmla="*/ 3892550 w 3902075"/>
                <a:gd name="connsiteY47" fmla="*/ 225425 h 555625"/>
                <a:gd name="connsiteX48" fmla="*/ 3870325 w 3902075"/>
                <a:gd name="connsiteY48" fmla="*/ 247650 h 555625"/>
                <a:gd name="connsiteX49" fmla="*/ 3838575 w 3902075"/>
                <a:gd name="connsiteY49" fmla="*/ 260350 h 555625"/>
                <a:gd name="connsiteX50" fmla="*/ 3784600 w 3902075"/>
                <a:gd name="connsiteY50" fmla="*/ 269875 h 555625"/>
                <a:gd name="connsiteX51" fmla="*/ 3657600 w 3902075"/>
                <a:gd name="connsiteY51" fmla="*/ 273050 h 555625"/>
                <a:gd name="connsiteX52" fmla="*/ 3540125 w 3902075"/>
                <a:gd name="connsiteY52" fmla="*/ 257175 h 555625"/>
                <a:gd name="connsiteX53" fmla="*/ 3302000 w 3902075"/>
                <a:gd name="connsiteY53" fmla="*/ 244475 h 555625"/>
                <a:gd name="connsiteX54" fmla="*/ 3079750 w 3902075"/>
                <a:gd name="connsiteY54" fmla="*/ 244475 h 555625"/>
                <a:gd name="connsiteX55" fmla="*/ 2806700 w 3902075"/>
                <a:gd name="connsiteY55" fmla="*/ 260350 h 555625"/>
                <a:gd name="connsiteX56" fmla="*/ 2597150 w 3902075"/>
                <a:gd name="connsiteY56" fmla="*/ 273050 h 5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902075" h="555625">
                  <a:moveTo>
                    <a:pt x="2597150" y="273050"/>
                  </a:moveTo>
                  <a:lnTo>
                    <a:pt x="2279650" y="292100"/>
                  </a:lnTo>
                  <a:lnTo>
                    <a:pt x="2139950" y="314325"/>
                  </a:lnTo>
                  <a:lnTo>
                    <a:pt x="1736725" y="361950"/>
                  </a:lnTo>
                  <a:lnTo>
                    <a:pt x="1454150" y="384175"/>
                  </a:lnTo>
                  <a:lnTo>
                    <a:pt x="1279525" y="406400"/>
                  </a:lnTo>
                  <a:lnTo>
                    <a:pt x="962025" y="466725"/>
                  </a:lnTo>
                  <a:lnTo>
                    <a:pt x="806450" y="495300"/>
                  </a:lnTo>
                  <a:lnTo>
                    <a:pt x="673100" y="517525"/>
                  </a:lnTo>
                  <a:lnTo>
                    <a:pt x="581025" y="539750"/>
                  </a:lnTo>
                  <a:lnTo>
                    <a:pt x="533400" y="555625"/>
                  </a:lnTo>
                  <a:lnTo>
                    <a:pt x="485775" y="546100"/>
                  </a:lnTo>
                  <a:lnTo>
                    <a:pt x="415925" y="527050"/>
                  </a:lnTo>
                  <a:lnTo>
                    <a:pt x="317500" y="492125"/>
                  </a:lnTo>
                  <a:lnTo>
                    <a:pt x="219075" y="450850"/>
                  </a:lnTo>
                  <a:lnTo>
                    <a:pt x="152400" y="412750"/>
                  </a:lnTo>
                  <a:lnTo>
                    <a:pt x="85725" y="368300"/>
                  </a:lnTo>
                  <a:lnTo>
                    <a:pt x="38100" y="323850"/>
                  </a:lnTo>
                  <a:lnTo>
                    <a:pt x="15875" y="295275"/>
                  </a:lnTo>
                  <a:lnTo>
                    <a:pt x="0" y="260350"/>
                  </a:lnTo>
                  <a:lnTo>
                    <a:pt x="3175" y="228600"/>
                  </a:lnTo>
                  <a:lnTo>
                    <a:pt x="19050" y="219075"/>
                  </a:lnTo>
                  <a:lnTo>
                    <a:pt x="44450" y="222250"/>
                  </a:lnTo>
                  <a:lnTo>
                    <a:pt x="73025" y="238125"/>
                  </a:lnTo>
                  <a:lnTo>
                    <a:pt x="107950" y="254000"/>
                  </a:lnTo>
                  <a:lnTo>
                    <a:pt x="177800" y="273050"/>
                  </a:lnTo>
                  <a:lnTo>
                    <a:pt x="244475" y="292100"/>
                  </a:lnTo>
                  <a:lnTo>
                    <a:pt x="323850" y="304800"/>
                  </a:lnTo>
                  <a:lnTo>
                    <a:pt x="428625" y="314325"/>
                  </a:lnTo>
                  <a:lnTo>
                    <a:pt x="517525" y="311150"/>
                  </a:lnTo>
                  <a:lnTo>
                    <a:pt x="815975" y="279400"/>
                  </a:lnTo>
                  <a:lnTo>
                    <a:pt x="1352550" y="225425"/>
                  </a:lnTo>
                  <a:lnTo>
                    <a:pt x="1587500" y="196850"/>
                  </a:lnTo>
                  <a:lnTo>
                    <a:pt x="1889125" y="155575"/>
                  </a:lnTo>
                  <a:lnTo>
                    <a:pt x="2419350" y="111125"/>
                  </a:lnTo>
                  <a:lnTo>
                    <a:pt x="2981325" y="66675"/>
                  </a:lnTo>
                  <a:lnTo>
                    <a:pt x="3384550" y="44450"/>
                  </a:lnTo>
                  <a:lnTo>
                    <a:pt x="3460750" y="22225"/>
                  </a:lnTo>
                  <a:lnTo>
                    <a:pt x="3543300" y="0"/>
                  </a:lnTo>
                  <a:lnTo>
                    <a:pt x="3578225" y="6350"/>
                  </a:lnTo>
                  <a:lnTo>
                    <a:pt x="3660775" y="31750"/>
                  </a:lnTo>
                  <a:lnTo>
                    <a:pt x="3765550" y="73025"/>
                  </a:lnTo>
                  <a:lnTo>
                    <a:pt x="3825875" y="101600"/>
                  </a:lnTo>
                  <a:lnTo>
                    <a:pt x="3867150" y="123825"/>
                  </a:lnTo>
                  <a:lnTo>
                    <a:pt x="3879850" y="136525"/>
                  </a:lnTo>
                  <a:lnTo>
                    <a:pt x="3895725" y="158750"/>
                  </a:lnTo>
                  <a:lnTo>
                    <a:pt x="3902075" y="196850"/>
                  </a:lnTo>
                  <a:lnTo>
                    <a:pt x="3892550" y="225425"/>
                  </a:lnTo>
                  <a:lnTo>
                    <a:pt x="3870325" y="247650"/>
                  </a:lnTo>
                  <a:lnTo>
                    <a:pt x="3838575" y="260350"/>
                  </a:lnTo>
                  <a:lnTo>
                    <a:pt x="3784600" y="269875"/>
                  </a:lnTo>
                  <a:lnTo>
                    <a:pt x="3657600" y="273050"/>
                  </a:lnTo>
                  <a:lnTo>
                    <a:pt x="3540125" y="257175"/>
                  </a:lnTo>
                  <a:lnTo>
                    <a:pt x="3302000" y="244475"/>
                  </a:lnTo>
                  <a:lnTo>
                    <a:pt x="3079750" y="244475"/>
                  </a:lnTo>
                  <a:lnTo>
                    <a:pt x="2806700" y="260350"/>
                  </a:lnTo>
                  <a:lnTo>
                    <a:pt x="2597150" y="27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1BE9398-815F-6F4B-9CC5-0138ECE79AA9}"/>
                </a:ext>
              </a:extLst>
            </p:cNvPr>
            <p:cNvSpPr/>
            <p:nvPr/>
          </p:nvSpPr>
          <p:spPr>
            <a:xfrm>
              <a:off x="3667125" y="3690938"/>
              <a:ext cx="1471613" cy="966787"/>
            </a:xfrm>
            <a:custGeom>
              <a:avLst/>
              <a:gdLst>
                <a:gd name="connsiteX0" fmla="*/ 959644 w 1471613"/>
                <a:gd name="connsiteY0" fmla="*/ 581025 h 966787"/>
                <a:gd name="connsiteX1" fmla="*/ 840581 w 1471613"/>
                <a:gd name="connsiteY1" fmla="*/ 650081 h 966787"/>
                <a:gd name="connsiteX2" fmla="*/ 709613 w 1471613"/>
                <a:gd name="connsiteY2" fmla="*/ 716756 h 966787"/>
                <a:gd name="connsiteX3" fmla="*/ 569119 w 1471613"/>
                <a:gd name="connsiteY3" fmla="*/ 781050 h 966787"/>
                <a:gd name="connsiteX4" fmla="*/ 428625 w 1471613"/>
                <a:gd name="connsiteY4" fmla="*/ 840581 h 966787"/>
                <a:gd name="connsiteX5" fmla="*/ 302419 w 1471613"/>
                <a:gd name="connsiteY5" fmla="*/ 885825 h 966787"/>
                <a:gd name="connsiteX6" fmla="*/ 173831 w 1471613"/>
                <a:gd name="connsiteY6" fmla="*/ 931068 h 966787"/>
                <a:gd name="connsiteX7" fmla="*/ 64294 w 1471613"/>
                <a:gd name="connsiteY7" fmla="*/ 962025 h 966787"/>
                <a:gd name="connsiteX8" fmla="*/ 40481 w 1471613"/>
                <a:gd name="connsiteY8" fmla="*/ 966787 h 966787"/>
                <a:gd name="connsiteX9" fmla="*/ 19050 w 1471613"/>
                <a:gd name="connsiteY9" fmla="*/ 966787 h 966787"/>
                <a:gd name="connsiteX10" fmla="*/ 4763 w 1471613"/>
                <a:gd name="connsiteY10" fmla="*/ 959643 h 966787"/>
                <a:gd name="connsiteX11" fmla="*/ 0 w 1471613"/>
                <a:gd name="connsiteY11" fmla="*/ 940593 h 966787"/>
                <a:gd name="connsiteX12" fmla="*/ 4763 w 1471613"/>
                <a:gd name="connsiteY12" fmla="*/ 919162 h 966787"/>
                <a:gd name="connsiteX13" fmla="*/ 23813 w 1471613"/>
                <a:gd name="connsiteY13" fmla="*/ 897731 h 966787"/>
                <a:gd name="connsiteX14" fmla="*/ 92869 w 1471613"/>
                <a:gd name="connsiteY14" fmla="*/ 864393 h 966787"/>
                <a:gd name="connsiteX15" fmla="*/ 333375 w 1471613"/>
                <a:gd name="connsiteY15" fmla="*/ 738187 h 966787"/>
                <a:gd name="connsiteX16" fmla="*/ 547688 w 1471613"/>
                <a:gd name="connsiteY16" fmla="*/ 607218 h 966787"/>
                <a:gd name="connsiteX17" fmla="*/ 740569 w 1471613"/>
                <a:gd name="connsiteY17" fmla="*/ 473868 h 966787"/>
                <a:gd name="connsiteX18" fmla="*/ 914400 w 1471613"/>
                <a:gd name="connsiteY18" fmla="*/ 340518 h 966787"/>
                <a:gd name="connsiteX19" fmla="*/ 1073944 w 1471613"/>
                <a:gd name="connsiteY19" fmla="*/ 211931 h 966787"/>
                <a:gd name="connsiteX20" fmla="*/ 1131094 w 1471613"/>
                <a:gd name="connsiteY20" fmla="*/ 159543 h 966787"/>
                <a:gd name="connsiteX21" fmla="*/ 1140619 w 1471613"/>
                <a:gd name="connsiteY21" fmla="*/ 135731 h 966787"/>
                <a:gd name="connsiteX22" fmla="*/ 1143000 w 1471613"/>
                <a:gd name="connsiteY22" fmla="*/ 116681 h 966787"/>
                <a:gd name="connsiteX23" fmla="*/ 1135856 w 1471613"/>
                <a:gd name="connsiteY23" fmla="*/ 85725 h 966787"/>
                <a:gd name="connsiteX24" fmla="*/ 1126331 w 1471613"/>
                <a:gd name="connsiteY24" fmla="*/ 59531 h 966787"/>
                <a:gd name="connsiteX25" fmla="*/ 1119188 w 1471613"/>
                <a:gd name="connsiteY25" fmla="*/ 35718 h 966787"/>
                <a:gd name="connsiteX26" fmla="*/ 1116806 w 1471613"/>
                <a:gd name="connsiteY26" fmla="*/ 14287 h 966787"/>
                <a:gd name="connsiteX27" fmla="*/ 1121569 w 1471613"/>
                <a:gd name="connsiteY27" fmla="*/ 4762 h 966787"/>
                <a:gd name="connsiteX28" fmla="*/ 1133475 w 1471613"/>
                <a:gd name="connsiteY28" fmla="*/ 0 h 966787"/>
                <a:gd name="connsiteX29" fmla="*/ 1164431 w 1471613"/>
                <a:gd name="connsiteY29" fmla="*/ 2381 h 966787"/>
                <a:gd name="connsiteX30" fmla="*/ 1195388 w 1471613"/>
                <a:gd name="connsiteY30" fmla="*/ 9525 h 966787"/>
                <a:gd name="connsiteX31" fmla="*/ 1228725 w 1471613"/>
                <a:gd name="connsiteY31" fmla="*/ 14287 h 966787"/>
                <a:gd name="connsiteX32" fmla="*/ 1252538 w 1471613"/>
                <a:gd name="connsiteY32" fmla="*/ 23812 h 966787"/>
                <a:gd name="connsiteX33" fmla="*/ 1293019 w 1471613"/>
                <a:gd name="connsiteY33" fmla="*/ 57150 h 966787"/>
                <a:gd name="connsiteX34" fmla="*/ 1340644 w 1471613"/>
                <a:gd name="connsiteY34" fmla="*/ 92868 h 966787"/>
                <a:gd name="connsiteX35" fmla="*/ 1381125 w 1471613"/>
                <a:gd name="connsiteY35" fmla="*/ 130968 h 966787"/>
                <a:gd name="connsiteX36" fmla="*/ 1409700 w 1471613"/>
                <a:gd name="connsiteY36" fmla="*/ 159543 h 966787"/>
                <a:gd name="connsiteX37" fmla="*/ 1431131 w 1471613"/>
                <a:gd name="connsiteY37" fmla="*/ 183356 h 966787"/>
                <a:gd name="connsiteX38" fmla="*/ 1445419 w 1471613"/>
                <a:gd name="connsiteY38" fmla="*/ 204787 h 966787"/>
                <a:gd name="connsiteX39" fmla="*/ 1464469 w 1471613"/>
                <a:gd name="connsiteY39" fmla="*/ 238125 h 966787"/>
                <a:gd name="connsiteX40" fmla="*/ 1471613 w 1471613"/>
                <a:gd name="connsiteY40" fmla="*/ 266700 h 966787"/>
                <a:gd name="connsiteX41" fmla="*/ 1471613 w 1471613"/>
                <a:gd name="connsiteY41" fmla="*/ 292893 h 966787"/>
                <a:gd name="connsiteX42" fmla="*/ 1462088 w 1471613"/>
                <a:gd name="connsiteY42" fmla="*/ 311943 h 966787"/>
                <a:gd name="connsiteX43" fmla="*/ 1431131 w 1471613"/>
                <a:gd name="connsiteY43" fmla="*/ 321468 h 966787"/>
                <a:gd name="connsiteX44" fmla="*/ 1397794 w 1471613"/>
                <a:gd name="connsiteY44" fmla="*/ 321468 h 966787"/>
                <a:gd name="connsiteX45" fmla="*/ 1371600 w 1471613"/>
                <a:gd name="connsiteY45" fmla="*/ 326231 h 966787"/>
                <a:gd name="connsiteX46" fmla="*/ 1331119 w 1471613"/>
                <a:gd name="connsiteY46" fmla="*/ 342900 h 966787"/>
                <a:gd name="connsiteX47" fmla="*/ 1131094 w 1471613"/>
                <a:gd name="connsiteY47" fmla="*/ 469106 h 966787"/>
                <a:gd name="connsiteX48" fmla="*/ 959644 w 1471613"/>
                <a:gd name="connsiteY48" fmla="*/ 58102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1613" h="966787">
                  <a:moveTo>
                    <a:pt x="959644" y="581025"/>
                  </a:moveTo>
                  <a:lnTo>
                    <a:pt x="840581" y="650081"/>
                  </a:lnTo>
                  <a:lnTo>
                    <a:pt x="709613" y="716756"/>
                  </a:lnTo>
                  <a:lnTo>
                    <a:pt x="569119" y="781050"/>
                  </a:lnTo>
                  <a:lnTo>
                    <a:pt x="428625" y="840581"/>
                  </a:lnTo>
                  <a:lnTo>
                    <a:pt x="302419" y="885825"/>
                  </a:lnTo>
                  <a:lnTo>
                    <a:pt x="173831" y="931068"/>
                  </a:lnTo>
                  <a:lnTo>
                    <a:pt x="64294" y="962025"/>
                  </a:lnTo>
                  <a:lnTo>
                    <a:pt x="40481" y="966787"/>
                  </a:lnTo>
                  <a:lnTo>
                    <a:pt x="19050" y="966787"/>
                  </a:lnTo>
                  <a:lnTo>
                    <a:pt x="4763" y="959643"/>
                  </a:lnTo>
                  <a:lnTo>
                    <a:pt x="0" y="940593"/>
                  </a:lnTo>
                  <a:lnTo>
                    <a:pt x="4763" y="919162"/>
                  </a:lnTo>
                  <a:lnTo>
                    <a:pt x="23813" y="897731"/>
                  </a:lnTo>
                  <a:lnTo>
                    <a:pt x="92869" y="864393"/>
                  </a:lnTo>
                  <a:lnTo>
                    <a:pt x="333375" y="738187"/>
                  </a:lnTo>
                  <a:lnTo>
                    <a:pt x="547688" y="607218"/>
                  </a:lnTo>
                  <a:lnTo>
                    <a:pt x="740569" y="473868"/>
                  </a:lnTo>
                  <a:lnTo>
                    <a:pt x="914400" y="340518"/>
                  </a:lnTo>
                  <a:lnTo>
                    <a:pt x="1073944" y="211931"/>
                  </a:lnTo>
                  <a:lnTo>
                    <a:pt x="1131094" y="159543"/>
                  </a:lnTo>
                  <a:lnTo>
                    <a:pt x="1140619" y="135731"/>
                  </a:lnTo>
                  <a:lnTo>
                    <a:pt x="1143000" y="116681"/>
                  </a:lnTo>
                  <a:lnTo>
                    <a:pt x="1135856" y="85725"/>
                  </a:lnTo>
                  <a:lnTo>
                    <a:pt x="1126331" y="59531"/>
                  </a:lnTo>
                  <a:lnTo>
                    <a:pt x="1119188" y="35718"/>
                  </a:lnTo>
                  <a:lnTo>
                    <a:pt x="1116806" y="14287"/>
                  </a:lnTo>
                  <a:lnTo>
                    <a:pt x="1121569" y="4762"/>
                  </a:lnTo>
                  <a:lnTo>
                    <a:pt x="1133475" y="0"/>
                  </a:lnTo>
                  <a:lnTo>
                    <a:pt x="1164431" y="2381"/>
                  </a:lnTo>
                  <a:lnTo>
                    <a:pt x="1195388" y="9525"/>
                  </a:lnTo>
                  <a:lnTo>
                    <a:pt x="1228725" y="14287"/>
                  </a:lnTo>
                  <a:lnTo>
                    <a:pt x="1252538" y="23812"/>
                  </a:lnTo>
                  <a:lnTo>
                    <a:pt x="1293019" y="57150"/>
                  </a:lnTo>
                  <a:lnTo>
                    <a:pt x="1340644" y="92868"/>
                  </a:lnTo>
                  <a:lnTo>
                    <a:pt x="1381125" y="130968"/>
                  </a:lnTo>
                  <a:lnTo>
                    <a:pt x="1409700" y="159543"/>
                  </a:lnTo>
                  <a:lnTo>
                    <a:pt x="1431131" y="183356"/>
                  </a:lnTo>
                  <a:lnTo>
                    <a:pt x="1445419" y="204787"/>
                  </a:lnTo>
                  <a:lnTo>
                    <a:pt x="1464469" y="238125"/>
                  </a:lnTo>
                  <a:lnTo>
                    <a:pt x="1471613" y="266700"/>
                  </a:lnTo>
                  <a:lnTo>
                    <a:pt x="1471613" y="292893"/>
                  </a:lnTo>
                  <a:lnTo>
                    <a:pt x="1462088" y="311943"/>
                  </a:lnTo>
                  <a:lnTo>
                    <a:pt x="1431131" y="321468"/>
                  </a:lnTo>
                  <a:lnTo>
                    <a:pt x="1397794" y="321468"/>
                  </a:lnTo>
                  <a:lnTo>
                    <a:pt x="1371600" y="326231"/>
                  </a:lnTo>
                  <a:lnTo>
                    <a:pt x="1331119" y="342900"/>
                  </a:lnTo>
                  <a:lnTo>
                    <a:pt x="1131094" y="469106"/>
                  </a:lnTo>
                  <a:lnTo>
                    <a:pt x="95964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F5EBA22-8DC9-1048-BDC8-D584F5AFCBA9}"/>
                </a:ext>
              </a:extLst>
            </p:cNvPr>
            <p:cNvSpPr/>
            <p:nvPr/>
          </p:nvSpPr>
          <p:spPr>
            <a:xfrm>
              <a:off x="3646488" y="4237038"/>
              <a:ext cx="1816100" cy="935037"/>
            </a:xfrm>
            <a:custGeom>
              <a:avLst/>
              <a:gdLst>
                <a:gd name="connsiteX0" fmla="*/ 1228725 w 1816894"/>
                <a:gd name="connsiteY0" fmla="*/ 588169 h 935831"/>
                <a:gd name="connsiteX1" fmla="*/ 1016794 w 1816894"/>
                <a:gd name="connsiteY1" fmla="*/ 685800 h 935831"/>
                <a:gd name="connsiteX2" fmla="*/ 869156 w 1816894"/>
                <a:gd name="connsiteY2" fmla="*/ 750094 h 935831"/>
                <a:gd name="connsiteX3" fmla="*/ 752475 w 1816894"/>
                <a:gd name="connsiteY3" fmla="*/ 797719 h 935831"/>
                <a:gd name="connsiteX4" fmla="*/ 633412 w 1816894"/>
                <a:gd name="connsiteY4" fmla="*/ 840581 h 935831"/>
                <a:gd name="connsiteX5" fmla="*/ 533400 w 1816894"/>
                <a:gd name="connsiteY5" fmla="*/ 869156 h 935831"/>
                <a:gd name="connsiteX6" fmla="*/ 445294 w 1816894"/>
                <a:gd name="connsiteY6" fmla="*/ 892969 h 935831"/>
                <a:gd name="connsiteX7" fmla="*/ 335756 w 1816894"/>
                <a:gd name="connsiteY7" fmla="*/ 912019 h 935831"/>
                <a:gd name="connsiteX8" fmla="*/ 259556 w 1816894"/>
                <a:gd name="connsiteY8" fmla="*/ 923925 h 935831"/>
                <a:gd name="connsiteX9" fmla="*/ 161925 w 1816894"/>
                <a:gd name="connsiteY9" fmla="*/ 931069 h 935831"/>
                <a:gd name="connsiteX10" fmla="*/ 69056 w 1816894"/>
                <a:gd name="connsiteY10" fmla="*/ 935831 h 935831"/>
                <a:gd name="connsiteX11" fmla="*/ 26194 w 1816894"/>
                <a:gd name="connsiteY11" fmla="*/ 935831 h 935831"/>
                <a:gd name="connsiteX12" fmla="*/ 4762 w 1816894"/>
                <a:gd name="connsiteY12" fmla="*/ 928687 h 935831"/>
                <a:gd name="connsiteX13" fmla="*/ 0 w 1816894"/>
                <a:gd name="connsiteY13" fmla="*/ 916781 h 935831"/>
                <a:gd name="connsiteX14" fmla="*/ 7144 w 1816894"/>
                <a:gd name="connsiteY14" fmla="*/ 904875 h 935831"/>
                <a:gd name="connsiteX15" fmla="*/ 35719 w 1816894"/>
                <a:gd name="connsiteY15" fmla="*/ 881062 h 935831"/>
                <a:gd name="connsiteX16" fmla="*/ 59531 w 1816894"/>
                <a:gd name="connsiteY16" fmla="*/ 864394 h 935831"/>
                <a:gd name="connsiteX17" fmla="*/ 190500 w 1816894"/>
                <a:gd name="connsiteY17" fmla="*/ 828675 h 935831"/>
                <a:gd name="connsiteX18" fmla="*/ 326231 w 1816894"/>
                <a:gd name="connsiteY18" fmla="*/ 785812 h 935831"/>
                <a:gd name="connsiteX19" fmla="*/ 469106 w 1816894"/>
                <a:gd name="connsiteY19" fmla="*/ 738187 h 935831"/>
                <a:gd name="connsiteX20" fmla="*/ 688181 w 1816894"/>
                <a:gd name="connsiteY20" fmla="*/ 647700 h 935831"/>
                <a:gd name="connsiteX21" fmla="*/ 947737 w 1816894"/>
                <a:gd name="connsiteY21" fmla="*/ 526256 h 935831"/>
                <a:gd name="connsiteX22" fmla="*/ 1138237 w 1816894"/>
                <a:gd name="connsiteY22" fmla="*/ 419100 h 935831"/>
                <a:gd name="connsiteX23" fmla="*/ 1326356 w 1816894"/>
                <a:gd name="connsiteY23" fmla="*/ 295275 h 935831"/>
                <a:gd name="connsiteX24" fmla="*/ 1469231 w 1816894"/>
                <a:gd name="connsiteY24" fmla="*/ 185737 h 935831"/>
                <a:gd name="connsiteX25" fmla="*/ 1481137 w 1816894"/>
                <a:gd name="connsiteY25" fmla="*/ 169069 h 935831"/>
                <a:gd name="connsiteX26" fmla="*/ 1493044 w 1816894"/>
                <a:gd name="connsiteY26" fmla="*/ 142875 h 935831"/>
                <a:gd name="connsiteX27" fmla="*/ 1497806 w 1816894"/>
                <a:gd name="connsiteY27" fmla="*/ 109537 h 935831"/>
                <a:gd name="connsiteX28" fmla="*/ 1493044 w 1816894"/>
                <a:gd name="connsiteY28" fmla="*/ 78581 h 935831"/>
                <a:gd name="connsiteX29" fmla="*/ 1473994 w 1816894"/>
                <a:gd name="connsiteY29" fmla="*/ 40481 h 935831"/>
                <a:gd name="connsiteX30" fmla="*/ 1471612 w 1816894"/>
                <a:gd name="connsiteY30" fmla="*/ 23812 h 935831"/>
                <a:gd name="connsiteX31" fmla="*/ 1483519 w 1816894"/>
                <a:gd name="connsiteY31" fmla="*/ 4762 h 935831"/>
                <a:gd name="connsiteX32" fmla="*/ 1500187 w 1816894"/>
                <a:gd name="connsiteY32" fmla="*/ 0 h 935831"/>
                <a:gd name="connsiteX33" fmla="*/ 1524000 w 1816894"/>
                <a:gd name="connsiteY33" fmla="*/ 11906 h 935831"/>
                <a:gd name="connsiteX34" fmla="*/ 1566862 w 1816894"/>
                <a:gd name="connsiteY34" fmla="*/ 35719 h 935831"/>
                <a:gd name="connsiteX35" fmla="*/ 1612106 w 1816894"/>
                <a:gd name="connsiteY35" fmla="*/ 59531 h 935831"/>
                <a:gd name="connsiteX36" fmla="*/ 1647825 w 1816894"/>
                <a:gd name="connsiteY36" fmla="*/ 80962 h 935831"/>
                <a:gd name="connsiteX37" fmla="*/ 1685925 w 1816894"/>
                <a:gd name="connsiteY37" fmla="*/ 109537 h 935831"/>
                <a:gd name="connsiteX38" fmla="*/ 1719262 w 1816894"/>
                <a:gd name="connsiteY38" fmla="*/ 140494 h 935831"/>
                <a:gd name="connsiteX39" fmla="*/ 1759744 w 1816894"/>
                <a:gd name="connsiteY39" fmla="*/ 185737 h 935831"/>
                <a:gd name="connsiteX40" fmla="*/ 1788319 w 1816894"/>
                <a:gd name="connsiteY40" fmla="*/ 226219 h 935831"/>
                <a:gd name="connsiteX41" fmla="*/ 1804987 w 1816894"/>
                <a:gd name="connsiteY41" fmla="*/ 250031 h 935831"/>
                <a:gd name="connsiteX42" fmla="*/ 1814512 w 1816894"/>
                <a:gd name="connsiteY42" fmla="*/ 271462 h 935831"/>
                <a:gd name="connsiteX43" fmla="*/ 1816894 w 1816894"/>
                <a:gd name="connsiteY43" fmla="*/ 309562 h 935831"/>
                <a:gd name="connsiteX44" fmla="*/ 1807369 w 1816894"/>
                <a:gd name="connsiteY44" fmla="*/ 342900 h 935831"/>
                <a:gd name="connsiteX45" fmla="*/ 1793081 w 1816894"/>
                <a:gd name="connsiteY45" fmla="*/ 352425 h 935831"/>
                <a:gd name="connsiteX46" fmla="*/ 1754981 w 1816894"/>
                <a:gd name="connsiteY46" fmla="*/ 354806 h 935831"/>
                <a:gd name="connsiteX47" fmla="*/ 1704975 w 1816894"/>
                <a:gd name="connsiteY47" fmla="*/ 359569 h 935831"/>
                <a:gd name="connsiteX48" fmla="*/ 1645444 w 1816894"/>
                <a:gd name="connsiteY48" fmla="*/ 366712 h 935831"/>
                <a:gd name="connsiteX49" fmla="*/ 1602581 w 1816894"/>
                <a:gd name="connsiteY49" fmla="*/ 376237 h 935831"/>
                <a:gd name="connsiteX50" fmla="*/ 1578769 w 1816894"/>
                <a:gd name="connsiteY50" fmla="*/ 395287 h 935831"/>
                <a:gd name="connsiteX51" fmla="*/ 1502569 w 1816894"/>
                <a:gd name="connsiteY51" fmla="*/ 442912 h 935831"/>
                <a:gd name="connsiteX52" fmla="*/ 1409700 w 1816894"/>
                <a:gd name="connsiteY52" fmla="*/ 495300 h 935831"/>
                <a:gd name="connsiteX53" fmla="*/ 1228725 w 1816894"/>
                <a:gd name="connsiteY53" fmla="*/ 588169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6894" h="935831">
                  <a:moveTo>
                    <a:pt x="1228725" y="588169"/>
                  </a:moveTo>
                  <a:lnTo>
                    <a:pt x="1016794" y="685800"/>
                  </a:lnTo>
                  <a:lnTo>
                    <a:pt x="869156" y="750094"/>
                  </a:lnTo>
                  <a:lnTo>
                    <a:pt x="752475" y="797719"/>
                  </a:lnTo>
                  <a:lnTo>
                    <a:pt x="633412" y="840581"/>
                  </a:lnTo>
                  <a:lnTo>
                    <a:pt x="533400" y="869156"/>
                  </a:lnTo>
                  <a:lnTo>
                    <a:pt x="445294" y="892969"/>
                  </a:lnTo>
                  <a:lnTo>
                    <a:pt x="335756" y="912019"/>
                  </a:lnTo>
                  <a:lnTo>
                    <a:pt x="259556" y="923925"/>
                  </a:lnTo>
                  <a:lnTo>
                    <a:pt x="161925" y="931069"/>
                  </a:lnTo>
                  <a:lnTo>
                    <a:pt x="69056" y="935831"/>
                  </a:lnTo>
                  <a:lnTo>
                    <a:pt x="26194" y="935831"/>
                  </a:lnTo>
                  <a:lnTo>
                    <a:pt x="4762" y="928687"/>
                  </a:lnTo>
                  <a:lnTo>
                    <a:pt x="0" y="916781"/>
                  </a:lnTo>
                  <a:lnTo>
                    <a:pt x="7144" y="904875"/>
                  </a:lnTo>
                  <a:lnTo>
                    <a:pt x="35719" y="881062"/>
                  </a:lnTo>
                  <a:lnTo>
                    <a:pt x="59531" y="864394"/>
                  </a:lnTo>
                  <a:lnTo>
                    <a:pt x="190500" y="828675"/>
                  </a:lnTo>
                  <a:lnTo>
                    <a:pt x="326231" y="785812"/>
                  </a:lnTo>
                  <a:lnTo>
                    <a:pt x="469106" y="738187"/>
                  </a:lnTo>
                  <a:lnTo>
                    <a:pt x="688181" y="647700"/>
                  </a:lnTo>
                  <a:lnTo>
                    <a:pt x="947737" y="526256"/>
                  </a:lnTo>
                  <a:lnTo>
                    <a:pt x="1138237" y="419100"/>
                  </a:lnTo>
                  <a:lnTo>
                    <a:pt x="1326356" y="295275"/>
                  </a:lnTo>
                  <a:lnTo>
                    <a:pt x="1469231" y="185737"/>
                  </a:lnTo>
                  <a:lnTo>
                    <a:pt x="1481137" y="169069"/>
                  </a:lnTo>
                  <a:lnTo>
                    <a:pt x="1493044" y="142875"/>
                  </a:lnTo>
                  <a:lnTo>
                    <a:pt x="1497806" y="109537"/>
                  </a:lnTo>
                  <a:lnTo>
                    <a:pt x="1493044" y="78581"/>
                  </a:lnTo>
                  <a:lnTo>
                    <a:pt x="1473994" y="40481"/>
                  </a:lnTo>
                  <a:lnTo>
                    <a:pt x="1471612" y="23812"/>
                  </a:lnTo>
                  <a:lnTo>
                    <a:pt x="1483519" y="4762"/>
                  </a:lnTo>
                  <a:lnTo>
                    <a:pt x="1500187" y="0"/>
                  </a:lnTo>
                  <a:lnTo>
                    <a:pt x="1524000" y="11906"/>
                  </a:lnTo>
                  <a:lnTo>
                    <a:pt x="1566862" y="35719"/>
                  </a:lnTo>
                  <a:lnTo>
                    <a:pt x="1612106" y="59531"/>
                  </a:lnTo>
                  <a:lnTo>
                    <a:pt x="1647825" y="80962"/>
                  </a:lnTo>
                  <a:lnTo>
                    <a:pt x="1685925" y="109537"/>
                  </a:lnTo>
                  <a:lnTo>
                    <a:pt x="1719262" y="140494"/>
                  </a:lnTo>
                  <a:lnTo>
                    <a:pt x="1759744" y="185737"/>
                  </a:lnTo>
                  <a:lnTo>
                    <a:pt x="1788319" y="226219"/>
                  </a:lnTo>
                  <a:lnTo>
                    <a:pt x="1804987" y="250031"/>
                  </a:lnTo>
                  <a:lnTo>
                    <a:pt x="1814512" y="271462"/>
                  </a:lnTo>
                  <a:lnTo>
                    <a:pt x="1816894" y="309562"/>
                  </a:lnTo>
                  <a:lnTo>
                    <a:pt x="1807369" y="342900"/>
                  </a:lnTo>
                  <a:lnTo>
                    <a:pt x="1793081" y="352425"/>
                  </a:lnTo>
                  <a:lnTo>
                    <a:pt x="1754981" y="354806"/>
                  </a:lnTo>
                  <a:lnTo>
                    <a:pt x="1704975" y="359569"/>
                  </a:lnTo>
                  <a:lnTo>
                    <a:pt x="1645444" y="366712"/>
                  </a:lnTo>
                  <a:lnTo>
                    <a:pt x="1602581" y="376237"/>
                  </a:lnTo>
                  <a:lnTo>
                    <a:pt x="1578769" y="395287"/>
                  </a:lnTo>
                  <a:lnTo>
                    <a:pt x="1502569" y="442912"/>
                  </a:lnTo>
                  <a:lnTo>
                    <a:pt x="1409700" y="495300"/>
                  </a:lnTo>
                  <a:lnTo>
                    <a:pt x="1228725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9F07A93-C2D3-6B44-92EF-FAD9CE961815}"/>
                </a:ext>
              </a:extLst>
            </p:cNvPr>
            <p:cNvSpPr/>
            <p:nvPr/>
          </p:nvSpPr>
          <p:spPr>
            <a:xfrm>
              <a:off x="3287713" y="4745038"/>
              <a:ext cx="2536825" cy="1320800"/>
            </a:xfrm>
            <a:custGeom>
              <a:avLst/>
              <a:gdLst>
                <a:gd name="connsiteX0" fmla="*/ 1885950 w 2536032"/>
                <a:gd name="connsiteY0" fmla="*/ 711994 h 1319213"/>
                <a:gd name="connsiteX1" fmla="*/ 1628775 w 2536032"/>
                <a:gd name="connsiteY1" fmla="*/ 838200 h 1319213"/>
                <a:gd name="connsiteX2" fmla="*/ 1426369 w 2536032"/>
                <a:gd name="connsiteY2" fmla="*/ 928688 h 1319213"/>
                <a:gd name="connsiteX3" fmla="*/ 1247775 w 2536032"/>
                <a:gd name="connsiteY3" fmla="*/ 1002507 h 1319213"/>
                <a:gd name="connsiteX4" fmla="*/ 1064419 w 2536032"/>
                <a:gd name="connsiteY4" fmla="*/ 1073944 h 1319213"/>
                <a:gd name="connsiteX5" fmla="*/ 864394 w 2536032"/>
                <a:gd name="connsiteY5" fmla="*/ 1143000 h 1319213"/>
                <a:gd name="connsiteX6" fmla="*/ 738188 w 2536032"/>
                <a:gd name="connsiteY6" fmla="*/ 1185863 h 1319213"/>
                <a:gd name="connsiteX7" fmla="*/ 497682 w 2536032"/>
                <a:gd name="connsiteY7" fmla="*/ 1250157 h 1319213"/>
                <a:gd name="connsiteX8" fmla="*/ 342900 w 2536032"/>
                <a:gd name="connsiteY8" fmla="*/ 1281113 h 1319213"/>
                <a:gd name="connsiteX9" fmla="*/ 188119 w 2536032"/>
                <a:gd name="connsiteY9" fmla="*/ 1304925 h 1319213"/>
                <a:gd name="connsiteX10" fmla="*/ 85725 w 2536032"/>
                <a:gd name="connsiteY10" fmla="*/ 1316832 h 1319213"/>
                <a:gd name="connsiteX11" fmla="*/ 33338 w 2536032"/>
                <a:gd name="connsiteY11" fmla="*/ 1319213 h 1319213"/>
                <a:gd name="connsiteX12" fmla="*/ 4763 w 2536032"/>
                <a:gd name="connsiteY12" fmla="*/ 1314450 h 1319213"/>
                <a:gd name="connsiteX13" fmla="*/ 0 w 2536032"/>
                <a:gd name="connsiteY13" fmla="*/ 1300163 h 1319213"/>
                <a:gd name="connsiteX14" fmla="*/ 11907 w 2536032"/>
                <a:gd name="connsiteY14" fmla="*/ 1278732 h 1319213"/>
                <a:gd name="connsiteX15" fmla="*/ 47625 w 2536032"/>
                <a:gd name="connsiteY15" fmla="*/ 1250157 h 1319213"/>
                <a:gd name="connsiteX16" fmla="*/ 178594 w 2536032"/>
                <a:gd name="connsiteY16" fmla="*/ 1214438 h 1319213"/>
                <a:gd name="connsiteX17" fmla="*/ 364332 w 2536032"/>
                <a:gd name="connsiteY17" fmla="*/ 1159669 h 1319213"/>
                <a:gd name="connsiteX18" fmla="*/ 626269 w 2536032"/>
                <a:gd name="connsiteY18" fmla="*/ 1071563 h 1319213"/>
                <a:gd name="connsiteX19" fmla="*/ 847725 w 2536032"/>
                <a:gd name="connsiteY19" fmla="*/ 988219 h 1319213"/>
                <a:gd name="connsiteX20" fmla="*/ 1159669 w 2536032"/>
                <a:gd name="connsiteY20" fmla="*/ 859632 h 1319213"/>
                <a:gd name="connsiteX21" fmla="*/ 1300163 w 2536032"/>
                <a:gd name="connsiteY21" fmla="*/ 792957 h 1319213"/>
                <a:gd name="connsiteX22" fmla="*/ 1462088 w 2536032"/>
                <a:gd name="connsiteY22" fmla="*/ 704850 h 1319213"/>
                <a:gd name="connsiteX23" fmla="*/ 1662113 w 2536032"/>
                <a:gd name="connsiteY23" fmla="*/ 583407 h 1319213"/>
                <a:gd name="connsiteX24" fmla="*/ 1866900 w 2536032"/>
                <a:gd name="connsiteY24" fmla="*/ 450057 h 1319213"/>
                <a:gd name="connsiteX25" fmla="*/ 2043113 w 2536032"/>
                <a:gd name="connsiteY25" fmla="*/ 326232 h 1319213"/>
                <a:gd name="connsiteX26" fmla="*/ 2162175 w 2536032"/>
                <a:gd name="connsiteY26" fmla="*/ 233363 h 1319213"/>
                <a:gd name="connsiteX27" fmla="*/ 2193132 w 2536032"/>
                <a:gd name="connsiteY27" fmla="*/ 200025 h 1319213"/>
                <a:gd name="connsiteX28" fmla="*/ 2197894 w 2536032"/>
                <a:gd name="connsiteY28" fmla="*/ 173832 h 1319213"/>
                <a:gd name="connsiteX29" fmla="*/ 2190750 w 2536032"/>
                <a:gd name="connsiteY29" fmla="*/ 130969 h 1319213"/>
                <a:gd name="connsiteX30" fmla="*/ 2169319 w 2536032"/>
                <a:gd name="connsiteY30" fmla="*/ 85725 h 1319213"/>
                <a:gd name="connsiteX31" fmla="*/ 2152650 w 2536032"/>
                <a:gd name="connsiteY31" fmla="*/ 57150 h 1319213"/>
                <a:gd name="connsiteX32" fmla="*/ 2147888 w 2536032"/>
                <a:gd name="connsiteY32" fmla="*/ 45244 h 1319213"/>
                <a:gd name="connsiteX33" fmla="*/ 2143125 w 2536032"/>
                <a:gd name="connsiteY33" fmla="*/ 21432 h 1319213"/>
                <a:gd name="connsiteX34" fmla="*/ 2147888 w 2536032"/>
                <a:gd name="connsiteY34" fmla="*/ 4763 h 1319213"/>
                <a:gd name="connsiteX35" fmla="*/ 2162175 w 2536032"/>
                <a:gd name="connsiteY35" fmla="*/ 0 h 1319213"/>
                <a:gd name="connsiteX36" fmla="*/ 2202657 w 2536032"/>
                <a:gd name="connsiteY36" fmla="*/ 11907 h 1319213"/>
                <a:gd name="connsiteX37" fmla="*/ 2252663 w 2536032"/>
                <a:gd name="connsiteY37" fmla="*/ 45244 h 1319213"/>
                <a:gd name="connsiteX38" fmla="*/ 2324100 w 2536032"/>
                <a:gd name="connsiteY38" fmla="*/ 95250 h 1319213"/>
                <a:gd name="connsiteX39" fmla="*/ 2400300 w 2536032"/>
                <a:gd name="connsiteY39" fmla="*/ 157163 h 1319213"/>
                <a:gd name="connsiteX40" fmla="*/ 2452688 w 2536032"/>
                <a:gd name="connsiteY40" fmla="*/ 207169 h 1319213"/>
                <a:gd name="connsiteX41" fmla="*/ 2493169 w 2536032"/>
                <a:gd name="connsiteY41" fmla="*/ 247650 h 1319213"/>
                <a:gd name="connsiteX42" fmla="*/ 2519363 w 2536032"/>
                <a:gd name="connsiteY42" fmla="*/ 285750 h 1319213"/>
                <a:gd name="connsiteX43" fmla="*/ 2531269 w 2536032"/>
                <a:gd name="connsiteY43" fmla="*/ 319088 h 1319213"/>
                <a:gd name="connsiteX44" fmla="*/ 2536032 w 2536032"/>
                <a:gd name="connsiteY44" fmla="*/ 354807 h 1319213"/>
                <a:gd name="connsiteX45" fmla="*/ 2528888 w 2536032"/>
                <a:gd name="connsiteY45" fmla="*/ 385763 h 1319213"/>
                <a:gd name="connsiteX46" fmla="*/ 2516982 w 2536032"/>
                <a:gd name="connsiteY46" fmla="*/ 407194 h 1319213"/>
                <a:gd name="connsiteX47" fmla="*/ 2493169 w 2536032"/>
                <a:gd name="connsiteY47" fmla="*/ 423863 h 1319213"/>
                <a:gd name="connsiteX48" fmla="*/ 2464594 w 2536032"/>
                <a:gd name="connsiteY48" fmla="*/ 423863 h 1319213"/>
                <a:gd name="connsiteX49" fmla="*/ 2428875 w 2536032"/>
                <a:gd name="connsiteY49" fmla="*/ 428625 h 1319213"/>
                <a:gd name="connsiteX50" fmla="*/ 2407444 w 2536032"/>
                <a:gd name="connsiteY50" fmla="*/ 435769 h 1319213"/>
                <a:gd name="connsiteX51" fmla="*/ 2359819 w 2536032"/>
                <a:gd name="connsiteY51" fmla="*/ 464344 h 1319213"/>
                <a:gd name="connsiteX52" fmla="*/ 2197894 w 2536032"/>
                <a:gd name="connsiteY52" fmla="*/ 552450 h 1319213"/>
                <a:gd name="connsiteX53" fmla="*/ 1885950 w 2536032"/>
                <a:gd name="connsiteY53" fmla="*/ 711994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6032" h="1319213">
                  <a:moveTo>
                    <a:pt x="1885950" y="711994"/>
                  </a:moveTo>
                  <a:lnTo>
                    <a:pt x="1628775" y="838200"/>
                  </a:lnTo>
                  <a:lnTo>
                    <a:pt x="1426369" y="928688"/>
                  </a:lnTo>
                  <a:lnTo>
                    <a:pt x="1247775" y="1002507"/>
                  </a:lnTo>
                  <a:lnTo>
                    <a:pt x="1064419" y="1073944"/>
                  </a:lnTo>
                  <a:lnTo>
                    <a:pt x="864394" y="1143000"/>
                  </a:lnTo>
                  <a:lnTo>
                    <a:pt x="738188" y="1185863"/>
                  </a:lnTo>
                  <a:lnTo>
                    <a:pt x="497682" y="1250157"/>
                  </a:lnTo>
                  <a:lnTo>
                    <a:pt x="342900" y="1281113"/>
                  </a:lnTo>
                  <a:lnTo>
                    <a:pt x="188119" y="1304925"/>
                  </a:lnTo>
                  <a:lnTo>
                    <a:pt x="85725" y="1316832"/>
                  </a:lnTo>
                  <a:lnTo>
                    <a:pt x="33338" y="1319213"/>
                  </a:lnTo>
                  <a:lnTo>
                    <a:pt x="4763" y="1314450"/>
                  </a:lnTo>
                  <a:lnTo>
                    <a:pt x="0" y="1300163"/>
                  </a:lnTo>
                  <a:lnTo>
                    <a:pt x="11907" y="1278732"/>
                  </a:lnTo>
                  <a:lnTo>
                    <a:pt x="47625" y="1250157"/>
                  </a:lnTo>
                  <a:lnTo>
                    <a:pt x="178594" y="1214438"/>
                  </a:lnTo>
                  <a:lnTo>
                    <a:pt x="364332" y="1159669"/>
                  </a:lnTo>
                  <a:lnTo>
                    <a:pt x="626269" y="1071563"/>
                  </a:lnTo>
                  <a:lnTo>
                    <a:pt x="847725" y="988219"/>
                  </a:lnTo>
                  <a:lnTo>
                    <a:pt x="1159669" y="859632"/>
                  </a:lnTo>
                  <a:lnTo>
                    <a:pt x="1300163" y="792957"/>
                  </a:lnTo>
                  <a:lnTo>
                    <a:pt x="1462088" y="704850"/>
                  </a:lnTo>
                  <a:lnTo>
                    <a:pt x="1662113" y="583407"/>
                  </a:lnTo>
                  <a:lnTo>
                    <a:pt x="1866900" y="450057"/>
                  </a:lnTo>
                  <a:lnTo>
                    <a:pt x="2043113" y="326232"/>
                  </a:lnTo>
                  <a:lnTo>
                    <a:pt x="2162175" y="233363"/>
                  </a:lnTo>
                  <a:lnTo>
                    <a:pt x="2193132" y="200025"/>
                  </a:lnTo>
                  <a:lnTo>
                    <a:pt x="2197894" y="173832"/>
                  </a:lnTo>
                  <a:lnTo>
                    <a:pt x="2190750" y="130969"/>
                  </a:lnTo>
                  <a:lnTo>
                    <a:pt x="2169319" y="85725"/>
                  </a:lnTo>
                  <a:lnTo>
                    <a:pt x="2152650" y="57150"/>
                  </a:lnTo>
                  <a:lnTo>
                    <a:pt x="2147888" y="45244"/>
                  </a:lnTo>
                  <a:lnTo>
                    <a:pt x="2143125" y="21432"/>
                  </a:lnTo>
                  <a:lnTo>
                    <a:pt x="2147888" y="4763"/>
                  </a:lnTo>
                  <a:lnTo>
                    <a:pt x="2162175" y="0"/>
                  </a:lnTo>
                  <a:lnTo>
                    <a:pt x="2202657" y="11907"/>
                  </a:lnTo>
                  <a:lnTo>
                    <a:pt x="2252663" y="45244"/>
                  </a:lnTo>
                  <a:lnTo>
                    <a:pt x="2324100" y="95250"/>
                  </a:lnTo>
                  <a:lnTo>
                    <a:pt x="2400300" y="157163"/>
                  </a:lnTo>
                  <a:lnTo>
                    <a:pt x="2452688" y="207169"/>
                  </a:lnTo>
                  <a:lnTo>
                    <a:pt x="2493169" y="247650"/>
                  </a:lnTo>
                  <a:lnTo>
                    <a:pt x="2519363" y="285750"/>
                  </a:lnTo>
                  <a:lnTo>
                    <a:pt x="2531269" y="319088"/>
                  </a:lnTo>
                  <a:lnTo>
                    <a:pt x="2536032" y="354807"/>
                  </a:lnTo>
                  <a:lnTo>
                    <a:pt x="2528888" y="385763"/>
                  </a:lnTo>
                  <a:lnTo>
                    <a:pt x="2516982" y="407194"/>
                  </a:lnTo>
                  <a:lnTo>
                    <a:pt x="2493169" y="423863"/>
                  </a:lnTo>
                  <a:lnTo>
                    <a:pt x="2464594" y="423863"/>
                  </a:lnTo>
                  <a:lnTo>
                    <a:pt x="2428875" y="428625"/>
                  </a:lnTo>
                  <a:lnTo>
                    <a:pt x="2407444" y="435769"/>
                  </a:lnTo>
                  <a:lnTo>
                    <a:pt x="2359819" y="464344"/>
                  </a:lnTo>
                  <a:lnTo>
                    <a:pt x="2197894" y="552450"/>
                  </a:lnTo>
                  <a:lnTo>
                    <a:pt x="1885950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8B5C460-E1C2-3641-B257-D44DAC3B591E}"/>
                </a:ext>
              </a:extLst>
            </p:cNvPr>
            <p:cNvSpPr/>
            <p:nvPr/>
          </p:nvSpPr>
          <p:spPr>
            <a:xfrm>
              <a:off x="3562350" y="2119313"/>
              <a:ext cx="2043113" cy="528637"/>
            </a:xfrm>
            <a:custGeom>
              <a:avLst/>
              <a:gdLst>
                <a:gd name="connsiteX0" fmla="*/ 1512094 w 2043113"/>
                <a:gd name="connsiteY0" fmla="*/ 228600 h 528637"/>
                <a:gd name="connsiteX1" fmla="*/ 1154906 w 2043113"/>
                <a:gd name="connsiteY1" fmla="*/ 304800 h 528637"/>
                <a:gd name="connsiteX2" fmla="*/ 852488 w 2043113"/>
                <a:gd name="connsiteY2" fmla="*/ 373856 h 528637"/>
                <a:gd name="connsiteX3" fmla="*/ 757238 w 2043113"/>
                <a:gd name="connsiteY3" fmla="*/ 397668 h 528637"/>
                <a:gd name="connsiteX4" fmla="*/ 642938 w 2043113"/>
                <a:gd name="connsiteY4" fmla="*/ 416718 h 528637"/>
                <a:gd name="connsiteX5" fmla="*/ 545306 w 2043113"/>
                <a:gd name="connsiteY5" fmla="*/ 440531 h 528637"/>
                <a:gd name="connsiteX6" fmla="*/ 450056 w 2043113"/>
                <a:gd name="connsiteY6" fmla="*/ 464343 h 528637"/>
                <a:gd name="connsiteX7" fmla="*/ 373856 w 2043113"/>
                <a:gd name="connsiteY7" fmla="*/ 488156 h 528637"/>
                <a:gd name="connsiteX8" fmla="*/ 319088 w 2043113"/>
                <a:gd name="connsiteY8" fmla="*/ 511968 h 528637"/>
                <a:gd name="connsiteX9" fmla="*/ 288131 w 2043113"/>
                <a:gd name="connsiteY9" fmla="*/ 528637 h 528637"/>
                <a:gd name="connsiteX10" fmla="*/ 259556 w 2043113"/>
                <a:gd name="connsiteY10" fmla="*/ 523875 h 528637"/>
                <a:gd name="connsiteX11" fmla="*/ 214313 w 2043113"/>
                <a:gd name="connsiteY11" fmla="*/ 504825 h 528637"/>
                <a:gd name="connsiteX12" fmla="*/ 176213 w 2043113"/>
                <a:gd name="connsiteY12" fmla="*/ 481012 h 528637"/>
                <a:gd name="connsiteX13" fmla="*/ 133350 w 2043113"/>
                <a:gd name="connsiteY13" fmla="*/ 438150 h 528637"/>
                <a:gd name="connsiteX14" fmla="*/ 97631 w 2043113"/>
                <a:gd name="connsiteY14" fmla="*/ 385762 h 528637"/>
                <a:gd name="connsiteX15" fmla="*/ 71438 w 2043113"/>
                <a:gd name="connsiteY15" fmla="*/ 340518 h 528637"/>
                <a:gd name="connsiteX16" fmla="*/ 47625 w 2043113"/>
                <a:gd name="connsiteY16" fmla="*/ 283368 h 528637"/>
                <a:gd name="connsiteX17" fmla="*/ 23813 w 2043113"/>
                <a:gd name="connsiteY17" fmla="*/ 221456 h 528637"/>
                <a:gd name="connsiteX18" fmla="*/ 9525 w 2043113"/>
                <a:gd name="connsiteY18" fmla="*/ 176212 h 528637"/>
                <a:gd name="connsiteX19" fmla="*/ 0 w 2043113"/>
                <a:gd name="connsiteY19" fmla="*/ 138112 h 528637"/>
                <a:gd name="connsiteX20" fmla="*/ 0 w 2043113"/>
                <a:gd name="connsiteY20" fmla="*/ 123825 h 528637"/>
                <a:gd name="connsiteX21" fmla="*/ 2381 w 2043113"/>
                <a:gd name="connsiteY21" fmla="*/ 109537 h 528637"/>
                <a:gd name="connsiteX22" fmla="*/ 9525 w 2043113"/>
                <a:gd name="connsiteY22" fmla="*/ 102393 h 528637"/>
                <a:gd name="connsiteX23" fmla="*/ 21431 w 2043113"/>
                <a:gd name="connsiteY23" fmla="*/ 100012 h 528637"/>
                <a:gd name="connsiteX24" fmla="*/ 50006 w 2043113"/>
                <a:gd name="connsiteY24" fmla="*/ 109537 h 528637"/>
                <a:gd name="connsiteX25" fmla="*/ 88106 w 2043113"/>
                <a:gd name="connsiteY25" fmla="*/ 147637 h 528637"/>
                <a:gd name="connsiteX26" fmla="*/ 126206 w 2043113"/>
                <a:gd name="connsiteY26" fmla="*/ 180975 h 528637"/>
                <a:gd name="connsiteX27" fmla="*/ 166688 w 2043113"/>
                <a:gd name="connsiteY27" fmla="*/ 207168 h 528637"/>
                <a:gd name="connsiteX28" fmla="*/ 214313 w 2043113"/>
                <a:gd name="connsiteY28" fmla="*/ 230981 h 528637"/>
                <a:gd name="connsiteX29" fmla="*/ 257175 w 2043113"/>
                <a:gd name="connsiteY29" fmla="*/ 242887 h 528637"/>
                <a:gd name="connsiteX30" fmla="*/ 292894 w 2043113"/>
                <a:gd name="connsiteY30" fmla="*/ 250031 h 528637"/>
                <a:gd name="connsiteX31" fmla="*/ 350044 w 2043113"/>
                <a:gd name="connsiteY31" fmla="*/ 247650 h 528637"/>
                <a:gd name="connsiteX32" fmla="*/ 419100 w 2043113"/>
                <a:gd name="connsiteY32" fmla="*/ 240506 h 528637"/>
                <a:gd name="connsiteX33" fmla="*/ 652463 w 2043113"/>
                <a:gd name="connsiteY33" fmla="*/ 209550 h 528637"/>
                <a:gd name="connsiteX34" fmla="*/ 962025 w 2043113"/>
                <a:gd name="connsiteY34" fmla="*/ 164306 h 528637"/>
                <a:gd name="connsiteX35" fmla="*/ 1281113 w 2043113"/>
                <a:gd name="connsiteY35" fmla="*/ 116681 h 528637"/>
                <a:gd name="connsiteX36" fmla="*/ 1614488 w 2043113"/>
                <a:gd name="connsiteY36" fmla="*/ 61912 h 528637"/>
                <a:gd name="connsiteX37" fmla="*/ 1952625 w 2043113"/>
                <a:gd name="connsiteY37" fmla="*/ 0 h 528637"/>
                <a:gd name="connsiteX38" fmla="*/ 2043113 w 2043113"/>
                <a:gd name="connsiteY38" fmla="*/ 133350 h 528637"/>
                <a:gd name="connsiteX39" fmla="*/ 1512094 w 2043113"/>
                <a:gd name="connsiteY39" fmla="*/ 22860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43113" h="528637">
                  <a:moveTo>
                    <a:pt x="1512094" y="228600"/>
                  </a:moveTo>
                  <a:lnTo>
                    <a:pt x="1154906" y="304800"/>
                  </a:lnTo>
                  <a:lnTo>
                    <a:pt x="852488" y="373856"/>
                  </a:lnTo>
                  <a:lnTo>
                    <a:pt x="757238" y="397668"/>
                  </a:lnTo>
                  <a:lnTo>
                    <a:pt x="642938" y="416718"/>
                  </a:lnTo>
                  <a:lnTo>
                    <a:pt x="545306" y="440531"/>
                  </a:lnTo>
                  <a:lnTo>
                    <a:pt x="450056" y="464343"/>
                  </a:lnTo>
                  <a:lnTo>
                    <a:pt x="373856" y="488156"/>
                  </a:lnTo>
                  <a:lnTo>
                    <a:pt x="319088" y="511968"/>
                  </a:lnTo>
                  <a:lnTo>
                    <a:pt x="288131" y="528637"/>
                  </a:lnTo>
                  <a:lnTo>
                    <a:pt x="259556" y="523875"/>
                  </a:lnTo>
                  <a:lnTo>
                    <a:pt x="214313" y="504825"/>
                  </a:lnTo>
                  <a:lnTo>
                    <a:pt x="176213" y="481012"/>
                  </a:lnTo>
                  <a:lnTo>
                    <a:pt x="133350" y="438150"/>
                  </a:lnTo>
                  <a:lnTo>
                    <a:pt x="97631" y="385762"/>
                  </a:lnTo>
                  <a:lnTo>
                    <a:pt x="71438" y="340518"/>
                  </a:lnTo>
                  <a:lnTo>
                    <a:pt x="47625" y="283368"/>
                  </a:lnTo>
                  <a:lnTo>
                    <a:pt x="23813" y="221456"/>
                  </a:lnTo>
                  <a:lnTo>
                    <a:pt x="9525" y="176212"/>
                  </a:lnTo>
                  <a:lnTo>
                    <a:pt x="0" y="138112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9525" y="102393"/>
                  </a:lnTo>
                  <a:lnTo>
                    <a:pt x="21431" y="100012"/>
                  </a:lnTo>
                  <a:lnTo>
                    <a:pt x="50006" y="109537"/>
                  </a:lnTo>
                  <a:lnTo>
                    <a:pt x="88106" y="147637"/>
                  </a:lnTo>
                  <a:lnTo>
                    <a:pt x="126206" y="180975"/>
                  </a:lnTo>
                  <a:lnTo>
                    <a:pt x="166688" y="207168"/>
                  </a:lnTo>
                  <a:lnTo>
                    <a:pt x="214313" y="230981"/>
                  </a:lnTo>
                  <a:lnTo>
                    <a:pt x="257175" y="242887"/>
                  </a:lnTo>
                  <a:lnTo>
                    <a:pt x="292894" y="250031"/>
                  </a:lnTo>
                  <a:lnTo>
                    <a:pt x="350044" y="247650"/>
                  </a:lnTo>
                  <a:lnTo>
                    <a:pt x="419100" y="240506"/>
                  </a:lnTo>
                  <a:lnTo>
                    <a:pt x="652463" y="209550"/>
                  </a:lnTo>
                  <a:lnTo>
                    <a:pt x="962025" y="164306"/>
                  </a:lnTo>
                  <a:lnTo>
                    <a:pt x="1281113" y="116681"/>
                  </a:lnTo>
                  <a:lnTo>
                    <a:pt x="1614488" y="61912"/>
                  </a:lnTo>
                  <a:lnTo>
                    <a:pt x="1952625" y="0"/>
                  </a:lnTo>
                  <a:lnTo>
                    <a:pt x="2043113" y="133350"/>
                  </a:lnTo>
                  <a:lnTo>
                    <a:pt x="15120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11693A7-64BA-C042-B003-9DBAF1368AEF}"/>
                </a:ext>
              </a:extLst>
            </p:cNvPr>
            <p:cNvSpPr/>
            <p:nvPr/>
          </p:nvSpPr>
          <p:spPr>
            <a:xfrm>
              <a:off x="5095875" y="1693863"/>
              <a:ext cx="830263" cy="955675"/>
            </a:xfrm>
            <a:custGeom>
              <a:avLst/>
              <a:gdLst>
                <a:gd name="connsiteX0" fmla="*/ 500063 w 831056"/>
                <a:gd name="connsiteY0" fmla="*/ 707231 h 957262"/>
                <a:gd name="connsiteX1" fmla="*/ 416719 w 831056"/>
                <a:gd name="connsiteY1" fmla="*/ 561975 h 957262"/>
                <a:gd name="connsiteX2" fmla="*/ 333375 w 831056"/>
                <a:gd name="connsiteY2" fmla="*/ 435769 h 957262"/>
                <a:gd name="connsiteX3" fmla="*/ 283369 w 831056"/>
                <a:gd name="connsiteY3" fmla="*/ 352425 h 957262"/>
                <a:gd name="connsiteX4" fmla="*/ 238125 w 831056"/>
                <a:gd name="connsiteY4" fmla="*/ 292894 h 957262"/>
                <a:gd name="connsiteX5" fmla="*/ 190500 w 831056"/>
                <a:gd name="connsiteY5" fmla="*/ 240506 h 957262"/>
                <a:gd name="connsiteX6" fmla="*/ 150019 w 831056"/>
                <a:gd name="connsiteY6" fmla="*/ 195262 h 957262"/>
                <a:gd name="connsiteX7" fmla="*/ 116681 w 831056"/>
                <a:gd name="connsiteY7" fmla="*/ 161925 h 957262"/>
                <a:gd name="connsiteX8" fmla="*/ 73819 w 831056"/>
                <a:gd name="connsiteY8" fmla="*/ 123825 h 957262"/>
                <a:gd name="connsiteX9" fmla="*/ 35719 w 831056"/>
                <a:gd name="connsiteY9" fmla="*/ 97631 h 957262"/>
                <a:gd name="connsiteX10" fmla="*/ 16669 w 831056"/>
                <a:gd name="connsiteY10" fmla="*/ 76200 h 957262"/>
                <a:gd name="connsiteX11" fmla="*/ 4763 w 831056"/>
                <a:gd name="connsiteY11" fmla="*/ 47625 h 957262"/>
                <a:gd name="connsiteX12" fmla="*/ 0 w 831056"/>
                <a:gd name="connsiteY12" fmla="*/ 23812 h 957262"/>
                <a:gd name="connsiteX13" fmla="*/ 4763 w 831056"/>
                <a:gd name="connsiteY13" fmla="*/ 7144 h 957262"/>
                <a:gd name="connsiteX14" fmla="*/ 16669 w 831056"/>
                <a:gd name="connsiteY14" fmla="*/ 0 h 957262"/>
                <a:gd name="connsiteX15" fmla="*/ 38100 w 831056"/>
                <a:gd name="connsiteY15" fmla="*/ 0 h 957262"/>
                <a:gd name="connsiteX16" fmla="*/ 76200 w 831056"/>
                <a:gd name="connsiteY16" fmla="*/ 14287 h 957262"/>
                <a:gd name="connsiteX17" fmla="*/ 161925 w 831056"/>
                <a:gd name="connsiteY17" fmla="*/ 64294 h 957262"/>
                <a:gd name="connsiteX18" fmla="*/ 264319 w 831056"/>
                <a:gd name="connsiteY18" fmla="*/ 128587 h 957262"/>
                <a:gd name="connsiteX19" fmla="*/ 369094 w 831056"/>
                <a:gd name="connsiteY19" fmla="*/ 197644 h 957262"/>
                <a:gd name="connsiteX20" fmla="*/ 473869 w 831056"/>
                <a:gd name="connsiteY20" fmla="*/ 273844 h 957262"/>
                <a:gd name="connsiteX21" fmla="*/ 559594 w 831056"/>
                <a:gd name="connsiteY21" fmla="*/ 345281 h 957262"/>
                <a:gd name="connsiteX22" fmla="*/ 647700 w 831056"/>
                <a:gd name="connsiteY22" fmla="*/ 421481 h 957262"/>
                <a:gd name="connsiteX23" fmla="*/ 714375 w 831056"/>
                <a:gd name="connsiteY23" fmla="*/ 492919 h 957262"/>
                <a:gd name="connsiteX24" fmla="*/ 771525 w 831056"/>
                <a:gd name="connsiteY24" fmla="*/ 550069 h 957262"/>
                <a:gd name="connsiteX25" fmla="*/ 792956 w 831056"/>
                <a:gd name="connsiteY25" fmla="*/ 578644 h 957262"/>
                <a:gd name="connsiteX26" fmla="*/ 812006 w 831056"/>
                <a:gd name="connsiteY26" fmla="*/ 621506 h 957262"/>
                <a:gd name="connsiteX27" fmla="*/ 823913 w 831056"/>
                <a:gd name="connsiteY27" fmla="*/ 659606 h 957262"/>
                <a:gd name="connsiteX28" fmla="*/ 831056 w 831056"/>
                <a:gd name="connsiteY28" fmla="*/ 702469 h 957262"/>
                <a:gd name="connsiteX29" fmla="*/ 831056 w 831056"/>
                <a:gd name="connsiteY29" fmla="*/ 747712 h 957262"/>
                <a:gd name="connsiteX30" fmla="*/ 823913 w 831056"/>
                <a:gd name="connsiteY30" fmla="*/ 809625 h 957262"/>
                <a:gd name="connsiteX31" fmla="*/ 800100 w 831056"/>
                <a:gd name="connsiteY31" fmla="*/ 900112 h 957262"/>
                <a:gd name="connsiteX32" fmla="*/ 781050 w 831056"/>
                <a:gd name="connsiteY32" fmla="*/ 940594 h 957262"/>
                <a:gd name="connsiteX33" fmla="*/ 766763 w 831056"/>
                <a:gd name="connsiteY33" fmla="*/ 950119 h 957262"/>
                <a:gd name="connsiteX34" fmla="*/ 735806 w 831056"/>
                <a:gd name="connsiteY34" fmla="*/ 957262 h 957262"/>
                <a:gd name="connsiteX35" fmla="*/ 702469 w 831056"/>
                <a:gd name="connsiteY35" fmla="*/ 957262 h 957262"/>
                <a:gd name="connsiteX36" fmla="*/ 671513 w 831056"/>
                <a:gd name="connsiteY36" fmla="*/ 950119 h 957262"/>
                <a:gd name="connsiteX37" fmla="*/ 640556 w 831056"/>
                <a:gd name="connsiteY37" fmla="*/ 935831 h 957262"/>
                <a:gd name="connsiteX38" fmla="*/ 602456 w 831056"/>
                <a:gd name="connsiteY38" fmla="*/ 909637 h 957262"/>
                <a:gd name="connsiteX39" fmla="*/ 583406 w 831056"/>
                <a:gd name="connsiteY39" fmla="*/ 888206 h 957262"/>
                <a:gd name="connsiteX40" fmla="*/ 564356 w 831056"/>
                <a:gd name="connsiteY40" fmla="*/ 842962 h 957262"/>
                <a:gd name="connsiteX41" fmla="*/ 545306 w 831056"/>
                <a:gd name="connsiteY41" fmla="*/ 795337 h 957262"/>
                <a:gd name="connsiteX42" fmla="*/ 500063 w 831056"/>
                <a:gd name="connsiteY42" fmla="*/ 707231 h 9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957262">
                  <a:moveTo>
                    <a:pt x="500063" y="707231"/>
                  </a:moveTo>
                  <a:lnTo>
                    <a:pt x="416719" y="561975"/>
                  </a:lnTo>
                  <a:lnTo>
                    <a:pt x="333375" y="435769"/>
                  </a:lnTo>
                  <a:lnTo>
                    <a:pt x="283369" y="352425"/>
                  </a:lnTo>
                  <a:lnTo>
                    <a:pt x="238125" y="292894"/>
                  </a:lnTo>
                  <a:lnTo>
                    <a:pt x="190500" y="240506"/>
                  </a:lnTo>
                  <a:lnTo>
                    <a:pt x="150019" y="195262"/>
                  </a:lnTo>
                  <a:lnTo>
                    <a:pt x="116681" y="161925"/>
                  </a:lnTo>
                  <a:lnTo>
                    <a:pt x="73819" y="123825"/>
                  </a:lnTo>
                  <a:lnTo>
                    <a:pt x="35719" y="97631"/>
                  </a:lnTo>
                  <a:lnTo>
                    <a:pt x="16669" y="76200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76200" y="14287"/>
                  </a:lnTo>
                  <a:lnTo>
                    <a:pt x="161925" y="64294"/>
                  </a:lnTo>
                  <a:lnTo>
                    <a:pt x="264319" y="128587"/>
                  </a:lnTo>
                  <a:lnTo>
                    <a:pt x="369094" y="197644"/>
                  </a:lnTo>
                  <a:lnTo>
                    <a:pt x="473869" y="273844"/>
                  </a:lnTo>
                  <a:lnTo>
                    <a:pt x="559594" y="345281"/>
                  </a:lnTo>
                  <a:lnTo>
                    <a:pt x="647700" y="421481"/>
                  </a:lnTo>
                  <a:lnTo>
                    <a:pt x="714375" y="492919"/>
                  </a:lnTo>
                  <a:lnTo>
                    <a:pt x="771525" y="550069"/>
                  </a:lnTo>
                  <a:lnTo>
                    <a:pt x="792956" y="578644"/>
                  </a:lnTo>
                  <a:lnTo>
                    <a:pt x="812006" y="621506"/>
                  </a:lnTo>
                  <a:lnTo>
                    <a:pt x="823913" y="659606"/>
                  </a:lnTo>
                  <a:lnTo>
                    <a:pt x="831056" y="702469"/>
                  </a:lnTo>
                  <a:lnTo>
                    <a:pt x="831056" y="747712"/>
                  </a:lnTo>
                  <a:lnTo>
                    <a:pt x="823913" y="809625"/>
                  </a:lnTo>
                  <a:lnTo>
                    <a:pt x="800100" y="900112"/>
                  </a:lnTo>
                  <a:lnTo>
                    <a:pt x="781050" y="940594"/>
                  </a:lnTo>
                  <a:lnTo>
                    <a:pt x="766763" y="950119"/>
                  </a:lnTo>
                  <a:lnTo>
                    <a:pt x="735806" y="957262"/>
                  </a:lnTo>
                  <a:lnTo>
                    <a:pt x="702469" y="957262"/>
                  </a:lnTo>
                  <a:lnTo>
                    <a:pt x="671513" y="950119"/>
                  </a:lnTo>
                  <a:lnTo>
                    <a:pt x="640556" y="935831"/>
                  </a:lnTo>
                  <a:lnTo>
                    <a:pt x="602456" y="909637"/>
                  </a:lnTo>
                  <a:lnTo>
                    <a:pt x="583406" y="888206"/>
                  </a:lnTo>
                  <a:lnTo>
                    <a:pt x="564356" y="842962"/>
                  </a:lnTo>
                  <a:lnTo>
                    <a:pt x="545306" y="795337"/>
                  </a:lnTo>
                  <a:lnTo>
                    <a:pt x="5000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B2B9211-47AE-0841-94DD-9BC1344FA373}"/>
                </a:ext>
              </a:extLst>
            </p:cNvPr>
            <p:cNvSpPr/>
            <p:nvPr/>
          </p:nvSpPr>
          <p:spPr>
            <a:xfrm>
              <a:off x="2682875" y="2451100"/>
              <a:ext cx="2127250" cy="2339975"/>
            </a:xfrm>
            <a:custGeom>
              <a:avLst/>
              <a:gdLst>
                <a:gd name="connsiteX0" fmla="*/ 1127125 w 2127250"/>
                <a:gd name="connsiteY0" fmla="*/ 1654175 h 2339975"/>
                <a:gd name="connsiteX1" fmla="*/ 990600 w 2127250"/>
                <a:gd name="connsiteY1" fmla="*/ 1787525 h 2339975"/>
                <a:gd name="connsiteX2" fmla="*/ 898525 w 2127250"/>
                <a:gd name="connsiteY2" fmla="*/ 1863725 h 2339975"/>
                <a:gd name="connsiteX3" fmla="*/ 809625 w 2127250"/>
                <a:gd name="connsiteY3" fmla="*/ 1930400 h 2339975"/>
                <a:gd name="connsiteX4" fmla="*/ 692150 w 2127250"/>
                <a:gd name="connsiteY4" fmla="*/ 2012950 h 2339975"/>
                <a:gd name="connsiteX5" fmla="*/ 593725 w 2127250"/>
                <a:gd name="connsiteY5" fmla="*/ 2076450 h 2339975"/>
                <a:gd name="connsiteX6" fmla="*/ 476250 w 2127250"/>
                <a:gd name="connsiteY6" fmla="*/ 2143125 h 2339975"/>
                <a:gd name="connsiteX7" fmla="*/ 381000 w 2127250"/>
                <a:gd name="connsiteY7" fmla="*/ 2193925 h 2339975"/>
                <a:gd name="connsiteX8" fmla="*/ 260350 w 2127250"/>
                <a:gd name="connsiteY8" fmla="*/ 2251075 h 2339975"/>
                <a:gd name="connsiteX9" fmla="*/ 146050 w 2127250"/>
                <a:gd name="connsiteY9" fmla="*/ 2301875 h 2339975"/>
                <a:gd name="connsiteX10" fmla="*/ 69850 w 2127250"/>
                <a:gd name="connsiteY10" fmla="*/ 2333625 h 2339975"/>
                <a:gd name="connsiteX11" fmla="*/ 50800 w 2127250"/>
                <a:gd name="connsiteY11" fmla="*/ 2339975 h 2339975"/>
                <a:gd name="connsiteX12" fmla="*/ 28575 w 2127250"/>
                <a:gd name="connsiteY12" fmla="*/ 2339975 h 2339975"/>
                <a:gd name="connsiteX13" fmla="*/ 9525 w 2127250"/>
                <a:gd name="connsiteY13" fmla="*/ 2336800 h 2339975"/>
                <a:gd name="connsiteX14" fmla="*/ 3175 w 2127250"/>
                <a:gd name="connsiteY14" fmla="*/ 2330450 h 2339975"/>
                <a:gd name="connsiteX15" fmla="*/ 0 w 2127250"/>
                <a:gd name="connsiteY15" fmla="*/ 2320925 h 2339975"/>
                <a:gd name="connsiteX16" fmla="*/ 6350 w 2127250"/>
                <a:gd name="connsiteY16" fmla="*/ 2298700 h 2339975"/>
                <a:gd name="connsiteX17" fmla="*/ 34925 w 2127250"/>
                <a:gd name="connsiteY17" fmla="*/ 2266950 h 2339975"/>
                <a:gd name="connsiteX18" fmla="*/ 130175 w 2127250"/>
                <a:gd name="connsiteY18" fmla="*/ 2216150 h 2339975"/>
                <a:gd name="connsiteX19" fmla="*/ 247650 w 2127250"/>
                <a:gd name="connsiteY19" fmla="*/ 2146300 h 2339975"/>
                <a:gd name="connsiteX20" fmla="*/ 381000 w 2127250"/>
                <a:gd name="connsiteY20" fmla="*/ 2054225 h 2339975"/>
                <a:gd name="connsiteX21" fmla="*/ 508000 w 2127250"/>
                <a:gd name="connsiteY21" fmla="*/ 1971675 h 2339975"/>
                <a:gd name="connsiteX22" fmla="*/ 625475 w 2127250"/>
                <a:gd name="connsiteY22" fmla="*/ 1882775 h 2339975"/>
                <a:gd name="connsiteX23" fmla="*/ 793750 w 2127250"/>
                <a:gd name="connsiteY23" fmla="*/ 1739900 h 2339975"/>
                <a:gd name="connsiteX24" fmla="*/ 923925 w 2127250"/>
                <a:gd name="connsiteY24" fmla="*/ 1612900 h 2339975"/>
                <a:gd name="connsiteX25" fmla="*/ 1063625 w 2127250"/>
                <a:gd name="connsiteY25" fmla="*/ 1463675 h 2339975"/>
                <a:gd name="connsiteX26" fmla="*/ 1165225 w 2127250"/>
                <a:gd name="connsiteY26" fmla="*/ 1349375 h 2339975"/>
                <a:gd name="connsiteX27" fmla="*/ 1301750 w 2127250"/>
                <a:gd name="connsiteY27" fmla="*/ 1181100 h 2339975"/>
                <a:gd name="connsiteX28" fmla="*/ 1428750 w 2127250"/>
                <a:gd name="connsiteY28" fmla="*/ 996950 h 2339975"/>
                <a:gd name="connsiteX29" fmla="*/ 1492250 w 2127250"/>
                <a:gd name="connsiteY29" fmla="*/ 898525 h 2339975"/>
                <a:gd name="connsiteX30" fmla="*/ 1644650 w 2127250"/>
                <a:gd name="connsiteY30" fmla="*/ 657225 h 2339975"/>
                <a:gd name="connsiteX31" fmla="*/ 1708150 w 2127250"/>
                <a:gd name="connsiteY31" fmla="*/ 511175 h 2339975"/>
                <a:gd name="connsiteX32" fmla="*/ 1755775 w 2127250"/>
                <a:gd name="connsiteY32" fmla="*/ 409575 h 2339975"/>
                <a:gd name="connsiteX33" fmla="*/ 1778000 w 2127250"/>
                <a:gd name="connsiteY33" fmla="*/ 352425 h 2339975"/>
                <a:gd name="connsiteX34" fmla="*/ 1793875 w 2127250"/>
                <a:gd name="connsiteY34" fmla="*/ 301625 h 2339975"/>
                <a:gd name="connsiteX35" fmla="*/ 1793875 w 2127250"/>
                <a:gd name="connsiteY35" fmla="*/ 279400 h 2339975"/>
                <a:gd name="connsiteX36" fmla="*/ 1784350 w 2127250"/>
                <a:gd name="connsiteY36" fmla="*/ 238125 h 2339975"/>
                <a:gd name="connsiteX37" fmla="*/ 1765300 w 2127250"/>
                <a:gd name="connsiteY37" fmla="*/ 193675 h 2339975"/>
                <a:gd name="connsiteX38" fmla="*/ 1733550 w 2127250"/>
                <a:gd name="connsiteY38" fmla="*/ 152400 h 2339975"/>
                <a:gd name="connsiteX39" fmla="*/ 1609725 w 2127250"/>
                <a:gd name="connsiteY39" fmla="*/ 0 h 2339975"/>
                <a:gd name="connsiteX40" fmla="*/ 1717675 w 2127250"/>
                <a:gd name="connsiteY40" fmla="*/ 12700 h 2339975"/>
                <a:gd name="connsiteX41" fmla="*/ 1857375 w 2127250"/>
                <a:gd name="connsiteY41" fmla="*/ 95250 h 2339975"/>
                <a:gd name="connsiteX42" fmla="*/ 1974850 w 2127250"/>
                <a:gd name="connsiteY42" fmla="*/ 171450 h 2339975"/>
                <a:gd name="connsiteX43" fmla="*/ 2035175 w 2127250"/>
                <a:gd name="connsiteY43" fmla="*/ 215900 h 2339975"/>
                <a:gd name="connsiteX44" fmla="*/ 2079625 w 2127250"/>
                <a:gd name="connsiteY44" fmla="*/ 257175 h 2339975"/>
                <a:gd name="connsiteX45" fmla="*/ 2105025 w 2127250"/>
                <a:gd name="connsiteY45" fmla="*/ 285750 h 2339975"/>
                <a:gd name="connsiteX46" fmla="*/ 2117725 w 2127250"/>
                <a:gd name="connsiteY46" fmla="*/ 307975 h 2339975"/>
                <a:gd name="connsiteX47" fmla="*/ 2127250 w 2127250"/>
                <a:gd name="connsiteY47" fmla="*/ 336550 h 2339975"/>
                <a:gd name="connsiteX48" fmla="*/ 2127250 w 2127250"/>
                <a:gd name="connsiteY48" fmla="*/ 368300 h 2339975"/>
                <a:gd name="connsiteX49" fmla="*/ 2114550 w 2127250"/>
                <a:gd name="connsiteY49" fmla="*/ 396875 h 2339975"/>
                <a:gd name="connsiteX50" fmla="*/ 2079625 w 2127250"/>
                <a:gd name="connsiteY50" fmla="*/ 431800 h 2339975"/>
                <a:gd name="connsiteX51" fmla="*/ 2028825 w 2127250"/>
                <a:gd name="connsiteY51" fmla="*/ 476250 h 2339975"/>
                <a:gd name="connsiteX52" fmla="*/ 2003425 w 2127250"/>
                <a:gd name="connsiteY52" fmla="*/ 501650 h 2339975"/>
                <a:gd name="connsiteX53" fmla="*/ 1920875 w 2127250"/>
                <a:gd name="connsiteY53" fmla="*/ 638175 h 2339975"/>
                <a:gd name="connsiteX54" fmla="*/ 1819275 w 2127250"/>
                <a:gd name="connsiteY54" fmla="*/ 815975 h 2339975"/>
                <a:gd name="connsiteX55" fmla="*/ 1752600 w 2127250"/>
                <a:gd name="connsiteY55" fmla="*/ 914400 h 2339975"/>
                <a:gd name="connsiteX56" fmla="*/ 1619250 w 2127250"/>
                <a:gd name="connsiteY56" fmla="*/ 1098550 h 2339975"/>
                <a:gd name="connsiteX57" fmla="*/ 1460500 w 2127250"/>
                <a:gd name="connsiteY57" fmla="*/ 1292225 h 2339975"/>
                <a:gd name="connsiteX58" fmla="*/ 1308100 w 2127250"/>
                <a:gd name="connsiteY58" fmla="*/ 1466850 h 2339975"/>
                <a:gd name="connsiteX59" fmla="*/ 1127125 w 2127250"/>
                <a:gd name="connsiteY59" fmla="*/ 1654175 h 233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27250" h="2339975">
                  <a:moveTo>
                    <a:pt x="1127125" y="1654175"/>
                  </a:moveTo>
                  <a:lnTo>
                    <a:pt x="990600" y="1787525"/>
                  </a:lnTo>
                  <a:lnTo>
                    <a:pt x="898525" y="1863725"/>
                  </a:lnTo>
                  <a:lnTo>
                    <a:pt x="809625" y="1930400"/>
                  </a:lnTo>
                  <a:lnTo>
                    <a:pt x="692150" y="2012950"/>
                  </a:lnTo>
                  <a:lnTo>
                    <a:pt x="593725" y="2076450"/>
                  </a:lnTo>
                  <a:lnTo>
                    <a:pt x="476250" y="2143125"/>
                  </a:lnTo>
                  <a:lnTo>
                    <a:pt x="381000" y="2193925"/>
                  </a:lnTo>
                  <a:lnTo>
                    <a:pt x="260350" y="2251075"/>
                  </a:lnTo>
                  <a:lnTo>
                    <a:pt x="146050" y="2301875"/>
                  </a:lnTo>
                  <a:lnTo>
                    <a:pt x="69850" y="2333625"/>
                  </a:lnTo>
                  <a:lnTo>
                    <a:pt x="50800" y="2339975"/>
                  </a:lnTo>
                  <a:lnTo>
                    <a:pt x="28575" y="2339975"/>
                  </a:lnTo>
                  <a:lnTo>
                    <a:pt x="9525" y="2336800"/>
                  </a:lnTo>
                  <a:lnTo>
                    <a:pt x="3175" y="2330450"/>
                  </a:lnTo>
                  <a:lnTo>
                    <a:pt x="0" y="2320925"/>
                  </a:lnTo>
                  <a:lnTo>
                    <a:pt x="6350" y="2298700"/>
                  </a:lnTo>
                  <a:lnTo>
                    <a:pt x="34925" y="2266950"/>
                  </a:lnTo>
                  <a:lnTo>
                    <a:pt x="130175" y="2216150"/>
                  </a:lnTo>
                  <a:lnTo>
                    <a:pt x="247650" y="2146300"/>
                  </a:lnTo>
                  <a:lnTo>
                    <a:pt x="381000" y="2054225"/>
                  </a:lnTo>
                  <a:lnTo>
                    <a:pt x="508000" y="1971675"/>
                  </a:lnTo>
                  <a:lnTo>
                    <a:pt x="625475" y="1882775"/>
                  </a:lnTo>
                  <a:lnTo>
                    <a:pt x="793750" y="1739900"/>
                  </a:lnTo>
                  <a:lnTo>
                    <a:pt x="923925" y="1612900"/>
                  </a:lnTo>
                  <a:lnTo>
                    <a:pt x="1063625" y="1463675"/>
                  </a:lnTo>
                  <a:lnTo>
                    <a:pt x="1165225" y="1349375"/>
                  </a:lnTo>
                  <a:lnTo>
                    <a:pt x="1301750" y="1181100"/>
                  </a:lnTo>
                  <a:lnTo>
                    <a:pt x="1428750" y="996950"/>
                  </a:lnTo>
                  <a:lnTo>
                    <a:pt x="1492250" y="898525"/>
                  </a:lnTo>
                  <a:lnTo>
                    <a:pt x="1644650" y="657225"/>
                  </a:lnTo>
                  <a:lnTo>
                    <a:pt x="1708150" y="511175"/>
                  </a:lnTo>
                  <a:lnTo>
                    <a:pt x="1755775" y="409575"/>
                  </a:lnTo>
                  <a:lnTo>
                    <a:pt x="1778000" y="352425"/>
                  </a:lnTo>
                  <a:lnTo>
                    <a:pt x="1793875" y="301625"/>
                  </a:lnTo>
                  <a:lnTo>
                    <a:pt x="1793875" y="279400"/>
                  </a:lnTo>
                  <a:lnTo>
                    <a:pt x="1784350" y="238125"/>
                  </a:lnTo>
                  <a:lnTo>
                    <a:pt x="1765300" y="193675"/>
                  </a:lnTo>
                  <a:lnTo>
                    <a:pt x="1733550" y="152400"/>
                  </a:lnTo>
                  <a:lnTo>
                    <a:pt x="1609725" y="0"/>
                  </a:lnTo>
                  <a:lnTo>
                    <a:pt x="1717675" y="12700"/>
                  </a:lnTo>
                  <a:lnTo>
                    <a:pt x="1857375" y="95250"/>
                  </a:lnTo>
                  <a:lnTo>
                    <a:pt x="1974850" y="171450"/>
                  </a:lnTo>
                  <a:lnTo>
                    <a:pt x="2035175" y="215900"/>
                  </a:lnTo>
                  <a:lnTo>
                    <a:pt x="2079625" y="257175"/>
                  </a:lnTo>
                  <a:lnTo>
                    <a:pt x="2105025" y="285750"/>
                  </a:lnTo>
                  <a:lnTo>
                    <a:pt x="2117725" y="307975"/>
                  </a:lnTo>
                  <a:lnTo>
                    <a:pt x="2127250" y="336550"/>
                  </a:lnTo>
                  <a:lnTo>
                    <a:pt x="2127250" y="368300"/>
                  </a:lnTo>
                  <a:lnTo>
                    <a:pt x="2114550" y="396875"/>
                  </a:lnTo>
                  <a:lnTo>
                    <a:pt x="2079625" y="431800"/>
                  </a:lnTo>
                  <a:lnTo>
                    <a:pt x="2028825" y="476250"/>
                  </a:lnTo>
                  <a:lnTo>
                    <a:pt x="2003425" y="501650"/>
                  </a:lnTo>
                  <a:lnTo>
                    <a:pt x="1920875" y="638175"/>
                  </a:lnTo>
                  <a:lnTo>
                    <a:pt x="1819275" y="815975"/>
                  </a:lnTo>
                  <a:lnTo>
                    <a:pt x="1752600" y="914400"/>
                  </a:lnTo>
                  <a:lnTo>
                    <a:pt x="1619250" y="1098550"/>
                  </a:lnTo>
                  <a:lnTo>
                    <a:pt x="1460500" y="1292225"/>
                  </a:lnTo>
                  <a:lnTo>
                    <a:pt x="1308100" y="1466850"/>
                  </a:lnTo>
                  <a:lnTo>
                    <a:pt x="1127125" y="1654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F127F70-D754-B042-8A64-5E1D6FA79500}"/>
                </a:ext>
              </a:extLst>
            </p:cNvPr>
            <p:cNvSpPr/>
            <p:nvPr/>
          </p:nvSpPr>
          <p:spPr>
            <a:xfrm>
              <a:off x="4819650" y="3144838"/>
              <a:ext cx="2528888" cy="1627187"/>
            </a:xfrm>
            <a:custGeom>
              <a:avLst/>
              <a:gdLst>
                <a:gd name="connsiteX0" fmla="*/ 852488 w 2528888"/>
                <a:gd name="connsiteY0" fmla="*/ 842963 h 1626394"/>
                <a:gd name="connsiteX1" fmla="*/ 514350 w 2528888"/>
                <a:gd name="connsiteY1" fmla="*/ 516732 h 1626394"/>
                <a:gd name="connsiteX2" fmla="*/ 273844 w 2528888"/>
                <a:gd name="connsiteY2" fmla="*/ 278607 h 1626394"/>
                <a:gd name="connsiteX3" fmla="*/ 0 w 2528888"/>
                <a:gd name="connsiteY3" fmla="*/ 2382 h 1626394"/>
                <a:gd name="connsiteX4" fmla="*/ 142875 w 2528888"/>
                <a:gd name="connsiteY4" fmla="*/ 0 h 1626394"/>
                <a:gd name="connsiteX5" fmla="*/ 414338 w 2528888"/>
                <a:gd name="connsiteY5" fmla="*/ 230982 h 1626394"/>
                <a:gd name="connsiteX6" fmla="*/ 600075 w 2528888"/>
                <a:gd name="connsiteY6" fmla="*/ 385763 h 1626394"/>
                <a:gd name="connsiteX7" fmla="*/ 845344 w 2528888"/>
                <a:gd name="connsiteY7" fmla="*/ 590550 h 1626394"/>
                <a:gd name="connsiteX8" fmla="*/ 1073944 w 2528888"/>
                <a:gd name="connsiteY8" fmla="*/ 769144 h 1626394"/>
                <a:gd name="connsiteX9" fmla="*/ 1243013 w 2528888"/>
                <a:gd name="connsiteY9" fmla="*/ 892969 h 1626394"/>
                <a:gd name="connsiteX10" fmla="*/ 1464469 w 2528888"/>
                <a:gd name="connsiteY10" fmla="*/ 1040607 h 1626394"/>
                <a:gd name="connsiteX11" fmla="*/ 1554956 w 2528888"/>
                <a:gd name="connsiteY11" fmla="*/ 1097757 h 1626394"/>
                <a:gd name="connsiteX12" fmla="*/ 1693069 w 2528888"/>
                <a:gd name="connsiteY12" fmla="*/ 1178719 h 1626394"/>
                <a:gd name="connsiteX13" fmla="*/ 1895475 w 2528888"/>
                <a:gd name="connsiteY13" fmla="*/ 1283494 h 1626394"/>
                <a:gd name="connsiteX14" fmla="*/ 2074069 w 2528888"/>
                <a:gd name="connsiteY14" fmla="*/ 1364457 h 1626394"/>
                <a:gd name="connsiteX15" fmla="*/ 2257425 w 2528888"/>
                <a:gd name="connsiteY15" fmla="*/ 1443038 h 1626394"/>
                <a:gd name="connsiteX16" fmla="*/ 2393156 w 2528888"/>
                <a:gd name="connsiteY16" fmla="*/ 1495425 h 1626394"/>
                <a:gd name="connsiteX17" fmla="*/ 2483644 w 2528888"/>
                <a:gd name="connsiteY17" fmla="*/ 1528763 h 1626394"/>
                <a:gd name="connsiteX18" fmla="*/ 2507456 w 2528888"/>
                <a:gd name="connsiteY18" fmla="*/ 1543050 h 1626394"/>
                <a:gd name="connsiteX19" fmla="*/ 2524125 w 2528888"/>
                <a:gd name="connsiteY19" fmla="*/ 1557338 h 1626394"/>
                <a:gd name="connsiteX20" fmla="*/ 2528888 w 2528888"/>
                <a:gd name="connsiteY20" fmla="*/ 1571625 h 1626394"/>
                <a:gd name="connsiteX21" fmla="*/ 2512219 w 2528888"/>
                <a:gd name="connsiteY21" fmla="*/ 1590675 h 1626394"/>
                <a:gd name="connsiteX22" fmla="*/ 2486025 w 2528888"/>
                <a:gd name="connsiteY22" fmla="*/ 1600200 h 1626394"/>
                <a:gd name="connsiteX23" fmla="*/ 2405063 w 2528888"/>
                <a:gd name="connsiteY23" fmla="*/ 1607344 h 1626394"/>
                <a:gd name="connsiteX24" fmla="*/ 2171700 w 2528888"/>
                <a:gd name="connsiteY24" fmla="*/ 1612107 h 1626394"/>
                <a:gd name="connsiteX25" fmla="*/ 1955006 w 2528888"/>
                <a:gd name="connsiteY25" fmla="*/ 1621632 h 1626394"/>
                <a:gd name="connsiteX26" fmla="*/ 1866900 w 2528888"/>
                <a:gd name="connsiteY26" fmla="*/ 1626394 h 1626394"/>
                <a:gd name="connsiteX27" fmla="*/ 1826419 w 2528888"/>
                <a:gd name="connsiteY27" fmla="*/ 1621632 h 1626394"/>
                <a:gd name="connsiteX28" fmla="*/ 1733550 w 2528888"/>
                <a:gd name="connsiteY28" fmla="*/ 1602582 h 1626394"/>
                <a:gd name="connsiteX29" fmla="*/ 1735931 w 2528888"/>
                <a:gd name="connsiteY29" fmla="*/ 1602582 h 1626394"/>
                <a:gd name="connsiteX30" fmla="*/ 1662113 w 2528888"/>
                <a:gd name="connsiteY30" fmla="*/ 1578769 h 1626394"/>
                <a:gd name="connsiteX31" fmla="*/ 1609725 w 2528888"/>
                <a:gd name="connsiteY31" fmla="*/ 1550194 h 1626394"/>
                <a:gd name="connsiteX32" fmla="*/ 1554956 w 2528888"/>
                <a:gd name="connsiteY32" fmla="*/ 1509713 h 1626394"/>
                <a:gd name="connsiteX33" fmla="*/ 1340644 w 2528888"/>
                <a:gd name="connsiteY33" fmla="*/ 1312069 h 1626394"/>
                <a:gd name="connsiteX34" fmla="*/ 1147763 w 2528888"/>
                <a:gd name="connsiteY34" fmla="*/ 1123950 h 1626394"/>
                <a:gd name="connsiteX35" fmla="*/ 852488 w 2528888"/>
                <a:gd name="connsiteY35" fmla="*/ 842963 h 162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8888" h="1626394">
                  <a:moveTo>
                    <a:pt x="852488" y="842963"/>
                  </a:moveTo>
                  <a:lnTo>
                    <a:pt x="514350" y="516732"/>
                  </a:lnTo>
                  <a:lnTo>
                    <a:pt x="273844" y="278607"/>
                  </a:lnTo>
                  <a:lnTo>
                    <a:pt x="0" y="2382"/>
                  </a:lnTo>
                  <a:lnTo>
                    <a:pt x="142875" y="0"/>
                  </a:lnTo>
                  <a:lnTo>
                    <a:pt x="414338" y="230982"/>
                  </a:lnTo>
                  <a:lnTo>
                    <a:pt x="600075" y="385763"/>
                  </a:lnTo>
                  <a:lnTo>
                    <a:pt x="845344" y="590550"/>
                  </a:lnTo>
                  <a:lnTo>
                    <a:pt x="1073944" y="769144"/>
                  </a:lnTo>
                  <a:lnTo>
                    <a:pt x="1243013" y="892969"/>
                  </a:lnTo>
                  <a:lnTo>
                    <a:pt x="1464469" y="1040607"/>
                  </a:lnTo>
                  <a:lnTo>
                    <a:pt x="1554956" y="1097757"/>
                  </a:lnTo>
                  <a:lnTo>
                    <a:pt x="1693069" y="1178719"/>
                  </a:lnTo>
                  <a:lnTo>
                    <a:pt x="1895475" y="1283494"/>
                  </a:lnTo>
                  <a:lnTo>
                    <a:pt x="2074069" y="1364457"/>
                  </a:lnTo>
                  <a:lnTo>
                    <a:pt x="2257425" y="1443038"/>
                  </a:lnTo>
                  <a:lnTo>
                    <a:pt x="2393156" y="1495425"/>
                  </a:lnTo>
                  <a:lnTo>
                    <a:pt x="2483644" y="1528763"/>
                  </a:lnTo>
                  <a:lnTo>
                    <a:pt x="2507456" y="1543050"/>
                  </a:lnTo>
                  <a:lnTo>
                    <a:pt x="2524125" y="1557338"/>
                  </a:lnTo>
                  <a:lnTo>
                    <a:pt x="2528888" y="1571625"/>
                  </a:lnTo>
                  <a:lnTo>
                    <a:pt x="2512219" y="1590675"/>
                  </a:lnTo>
                  <a:lnTo>
                    <a:pt x="2486025" y="1600200"/>
                  </a:lnTo>
                  <a:lnTo>
                    <a:pt x="2405063" y="1607344"/>
                  </a:lnTo>
                  <a:lnTo>
                    <a:pt x="2171700" y="1612107"/>
                  </a:lnTo>
                  <a:lnTo>
                    <a:pt x="1955006" y="1621632"/>
                  </a:lnTo>
                  <a:lnTo>
                    <a:pt x="1866900" y="1626394"/>
                  </a:lnTo>
                  <a:lnTo>
                    <a:pt x="1826419" y="1621632"/>
                  </a:lnTo>
                  <a:lnTo>
                    <a:pt x="1733550" y="1602582"/>
                  </a:lnTo>
                  <a:cubicBezTo>
                    <a:pt x="1732773" y="1602418"/>
                    <a:pt x="1735137" y="1602582"/>
                    <a:pt x="1735931" y="1602582"/>
                  </a:cubicBezTo>
                  <a:lnTo>
                    <a:pt x="1662113" y="1578769"/>
                  </a:lnTo>
                  <a:lnTo>
                    <a:pt x="1609725" y="1550194"/>
                  </a:lnTo>
                  <a:lnTo>
                    <a:pt x="1554956" y="1509713"/>
                  </a:lnTo>
                  <a:lnTo>
                    <a:pt x="1340644" y="1312069"/>
                  </a:lnTo>
                  <a:lnTo>
                    <a:pt x="1147763" y="1123950"/>
                  </a:lnTo>
                  <a:lnTo>
                    <a:pt x="852488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751873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0633D3D-37BE-D146-8365-6A3DC0C9AEE8}"/>
              </a:ext>
            </a:extLst>
          </p:cNvPr>
          <p:cNvSpPr/>
          <p:nvPr/>
        </p:nvSpPr>
        <p:spPr>
          <a:xfrm>
            <a:off x="2781300" y="2562225"/>
            <a:ext cx="2365375" cy="647700"/>
          </a:xfrm>
          <a:custGeom>
            <a:avLst/>
            <a:gdLst>
              <a:gd name="connsiteX0" fmla="*/ 1435894 w 2364581"/>
              <a:gd name="connsiteY0" fmla="*/ 326231 h 647700"/>
              <a:gd name="connsiteX1" fmla="*/ 1243013 w 2364581"/>
              <a:gd name="connsiteY1" fmla="*/ 376238 h 647700"/>
              <a:gd name="connsiteX2" fmla="*/ 957263 w 2364581"/>
              <a:gd name="connsiteY2" fmla="*/ 447675 h 647700"/>
              <a:gd name="connsiteX3" fmla="*/ 754856 w 2364581"/>
              <a:gd name="connsiteY3" fmla="*/ 502444 h 647700"/>
              <a:gd name="connsiteX4" fmla="*/ 488156 w 2364581"/>
              <a:gd name="connsiteY4" fmla="*/ 595313 h 647700"/>
              <a:gd name="connsiteX5" fmla="*/ 426244 w 2364581"/>
              <a:gd name="connsiteY5" fmla="*/ 621506 h 647700"/>
              <a:gd name="connsiteX6" fmla="*/ 364331 w 2364581"/>
              <a:gd name="connsiteY6" fmla="*/ 642938 h 647700"/>
              <a:gd name="connsiteX7" fmla="*/ 342900 w 2364581"/>
              <a:gd name="connsiteY7" fmla="*/ 645319 h 647700"/>
              <a:gd name="connsiteX8" fmla="*/ 311944 w 2364581"/>
              <a:gd name="connsiteY8" fmla="*/ 647700 h 647700"/>
              <a:gd name="connsiteX9" fmla="*/ 276225 w 2364581"/>
              <a:gd name="connsiteY9" fmla="*/ 640556 h 647700"/>
              <a:gd name="connsiteX10" fmla="*/ 245269 w 2364581"/>
              <a:gd name="connsiteY10" fmla="*/ 626269 h 647700"/>
              <a:gd name="connsiteX11" fmla="*/ 192881 w 2364581"/>
              <a:gd name="connsiteY11" fmla="*/ 578644 h 647700"/>
              <a:gd name="connsiteX12" fmla="*/ 126206 w 2364581"/>
              <a:gd name="connsiteY12" fmla="*/ 492919 h 647700"/>
              <a:gd name="connsiteX13" fmla="*/ 38100 w 2364581"/>
              <a:gd name="connsiteY13" fmla="*/ 354806 h 647700"/>
              <a:gd name="connsiteX14" fmla="*/ 19050 w 2364581"/>
              <a:gd name="connsiteY14" fmla="*/ 314325 h 647700"/>
              <a:gd name="connsiteX15" fmla="*/ 4763 w 2364581"/>
              <a:gd name="connsiteY15" fmla="*/ 269081 h 647700"/>
              <a:gd name="connsiteX16" fmla="*/ 0 w 2364581"/>
              <a:gd name="connsiteY16" fmla="*/ 233363 h 647700"/>
              <a:gd name="connsiteX17" fmla="*/ 0 w 2364581"/>
              <a:gd name="connsiteY17" fmla="*/ 209550 h 647700"/>
              <a:gd name="connsiteX18" fmla="*/ 0 w 2364581"/>
              <a:gd name="connsiteY18" fmla="*/ 195263 h 647700"/>
              <a:gd name="connsiteX19" fmla="*/ 9525 w 2364581"/>
              <a:gd name="connsiteY19" fmla="*/ 185738 h 647700"/>
              <a:gd name="connsiteX20" fmla="*/ 21431 w 2364581"/>
              <a:gd name="connsiteY20" fmla="*/ 185738 h 647700"/>
              <a:gd name="connsiteX21" fmla="*/ 40481 w 2364581"/>
              <a:gd name="connsiteY21" fmla="*/ 195263 h 647700"/>
              <a:gd name="connsiteX22" fmla="*/ 73819 w 2364581"/>
              <a:gd name="connsiteY22" fmla="*/ 228600 h 647700"/>
              <a:gd name="connsiteX23" fmla="*/ 123825 w 2364581"/>
              <a:gd name="connsiteY23" fmla="*/ 261938 h 647700"/>
              <a:gd name="connsiteX24" fmla="*/ 183356 w 2364581"/>
              <a:gd name="connsiteY24" fmla="*/ 292894 h 647700"/>
              <a:gd name="connsiteX25" fmla="*/ 235744 w 2364581"/>
              <a:gd name="connsiteY25" fmla="*/ 316706 h 647700"/>
              <a:gd name="connsiteX26" fmla="*/ 288131 w 2364581"/>
              <a:gd name="connsiteY26" fmla="*/ 328613 h 647700"/>
              <a:gd name="connsiteX27" fmla="*/ 340519 w 2364581"/>
              <a:gd name="connsiteY27" fmla="*/ 330994 h 647700"/>
              <a:gd name="connsiteX28" fmla="*/ 416719 w 2364581"/>
              <a:gd name="connsiteY28" fmla="*/ 326231 h 647700"/>
              <a:gd name="connsiteX29" fmla="*/ 533400 w 2364581"/>
              <a:gd name="connsiteY29" fmla="*/ 307181 h 647700"/>
              <a:gd name="connsiteX30" fmla="*/ 833438 w 2364581"/>
              <a:gd name="connsiteY30" fmla="*/ 257175 h 647700"/>
              <a:gd name="connsiteX31" fmla="*/ 1021556 w 2364581"/>
              <a:gd name="connsiteY31" fmla="*/ 221456 h 647700"/>
              <a:gd name="connsiteX32" fmla="*/ 1295400 w 2364581"/>
              <a:gd name="connsiteY32" fmla="*/ 169069 h 647700"/>
              <a:gd name="connsiteX33" fmla="*/ 1524000 w 2364581"/>
              <a:gd name="connsiteY33" fmla="*/ 116681 h 647700"/>
              <a:gd name="connsiteX34" fmla="*/ 1750219 w 2364581"/>
              <a:gd name="connsiteY34" fmla="*/ 61913 h 647700"/>
              <a:gd name="connsiteX35" fmla="*/ 1869281 w 2364581"/>
              <a:gd name="connsiteY35" fmla="*/ 19050 h 647700"/>
              <a:gd name="connsiteX36" fmla="*/ 1924050 w 2364581"/>
              <a:gd name="connsiteY36" fmla="*/ 0 h 647700"/>
              <a:gd name="connsiteX37" fmla="*/ 1945481 w 2364581"/>
              <a:gd name="connsiteY37" fmla="*/ 0 h 647700"/>
              <a:gd name="connsiteX38" fmla="*/ 1997869 w 2364581"/>
              <a:gd name="connsiteY38" fmla="*/ 23813 h 647700"/>
              <a:gd name="connsiteX39" fmla="*/ 2185988 w 2364581"/>
              <a:gd name="connsiteY39" fmla="*/ 140494 h 647700"/>
              <a:gd name="connsiteX40" fmla="*/ 2257425 w 2364581"/>
              <a:gd name="connsiteY40" fmla="*/ 188119 h 647700"/>
              <a:gd name="connsiteX41" fmla="*/ 2338388 w 2364581"/>
              <a:gd name="connsiteY41" fmla="*/ 235744 h 647700"/>
              <a:gd name="connsiteX42" fmla="*/ 2355056 w 2364581"/>
              <a:gd name="connsiteY42" fmla="*/ 254794 h 647700"/>
              <a:gd name="connsiteX43" fmla="*/ 2364581 w 2364581"/>
              <a:gd name="connsiteY43" fmla="*/ 288131 h 647700"/>
              <a:gd name="connsiteX44" fmla="*/ 2359819 w 2364581"/>
              <a:gd name="connsiteY44" fmla="*/ 314325 h 647700"/>
              <a:gd name="connsiteX45" fmla="*/ 2338388 w 2364581"/>
              <a:gd name="connsiteY45" fmla="*/ 361950 h 647700"/>
              <a:gd name="connsiteX46" fmla="*/ 2252663 w 2364581"/>
              <a:gd name="connsiteY46" fmla="*/ 442913 h 647700"/>
              <a:gd name="connsiteX47" fmla="*/ 1988344 w 2364581"/>
              <a:gd name="connsiteY47" fmla="*/ 316706 h 647700"/>
              <a:gd name="connsiteX48" fmla="*/ 1974056 w 2364581"/>
              <a:gd name="connsiteY48" fmla="*/ 285750 h 647700"/>
              <a:gd name="connsiteX49" fmla="*/ 1962150 w 2364581"/>
              <a:gd name="connsiteY49" fmla="*/ 266700 h 647700"/>
              <a:gd name="connsiteX50" fmla="*/ 1933575 w 2364581"/>
              <a:gd name="connsiteY50" fmla="*/ 245269 h 647700"/>
              <a:gd name="connsiteX51" fmla="*/ 1883569 w 2364581"/>
              <a:gd name="connsiteY51" fmla="*/ 219075 h 647700"/>
              <a:gd name="connsiteX52" fmla="*/ 1864519 w 2364581"/>
              <a:gd name="connsiteY52" fmla="*/ 216694 h 647700"/>
              <a:gd name="connsiteX53" fmla="*/ 1435894 w 2364581"/>
              <a:gd name="connsiteY53" fmla="*/ 326231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64581" h="647700">
                <a:moveTo>
                  <a:pt x="1435894" y="326231"/>
                </a:moveTo>
                <a:lnTo>
                  <a:pt x="1243013" y="376238"/>
                </a:lnTo>
                <a:lnTo>
                  <a:pt x="957263" y="447675"/>
                </a:lnTo>
                <a:lnTo>
                  <a:pt x="754856" y="502444"/>
                </a:lnTo>
                <a:lnTo>
                  <a:pt x="488156" y="595313"/>
                </a:lnTo>
                <a:lnTo>
                  <a:pt x="426244" y="621506"/>
                </a:lnTo>
                <a:lnTo>
                  <a:pt x="364331" y="642938"/>
                </a:lnTo>
                <a:lnTo>
                  <a:pt x="342900" y="645319"/>
                </a:lnTo>
                <a:lnTo>
                  <a:pt x="311944" y="647700"/>
                </a:lnTo>
                <a:lnTo>
                  <a:pt x="276225" y="640556"/>
                </a:lnTo>
                <a:lnTo>
                  <a:pt x="245269" y="626269"/>
                </a:lnTo>
                <a:lnTo>
                  <a:pt x="192881" y="578644"/>
                </a:lnTo>
                <a:lnTo>
                  <a:pt x="126206" y="492919"/>
                </a:lnTo>
                <a:lnTo>
                  <a:pt x="38100" y="354806"/>
                </a:lnTo>
                <a:lnTo>
                  <a:pt x="19050" y="314325"/>
                </a:lnTo>
                <a:lnTo>
                  <a:pt x="4763" y="269081"/>
                </a:lnTo>
                <a:lnTo>
                  <a:pt x="0" y="233363"/>
                </a:lnTo>
                <a:lnTo>
                  <a:pt x="0" y="209550"/>
                </a:lnTo>
                <a:lnTo>
                  <a:pt x="0" y="195263"/>
                </a:lnTo>
                <a:lnTo>
                  <a:pt x="9525" y="185738"/>
                </a:lnTo>
                <a:lnTo>
                  <a:pt x="21431" y="185738"/>
                </a:lnTo>
                <a:lnTo>
                  <a:pt x="40481" y="195263"/>
                </a:lnTo>
                <a:lnTo>
                  <a:pt x="73819" y="228600"/>
                </a:lnTo>
                <a:lnTo>
                  <a:pt x="123825" y="261938"/>
                </a:lnTo>
                <a:lnTo>
                  <a:pt x="183356" y="292894"/>
                </a:lnTo>
                <a:lnTo>
                  <a:pt x="235744" y="316706"/>
                </a:lnTo>
                <a:lnTo>
                  <a:pt x="288131" y="328613"/>
                </a:lnTo>
                <a:lnTo>
                  <a:pt x="340519" y="330994"/>
                </a:lnTo>
                <a:cubicBezTo>
                  <a:pt x="365916" y="329355"/>
                  <a:pt x="391269" y="326231"/>
                  <a:pt x="416719" y="326231"/>
                </a:cubicBezTo>
                <a:lnTo>
                  <a:pt x="533400" y="307181"/>
                </a:lnTo>
                <a:lnTo>
                  <a:pt x="833438" y="257175"/>
                </a:lnTo>
                <a:lnTo>
                  <a:pt x="1021556" y="221456"/>
                </a:lnTo>
                <a:lnTo>
                  <a:pt x="1295400" y="169069"/>
                </a:lnTo>
                <a:lnTo>
                  <a:pt x="1524000" y="116681"/>
                </a:lnTo>
                <a:lnTo>
                  <a:pt x="1750219" y="61913"/>
                </a:lnTo>
                <a:lnTo>
                  <a:pt x="1869281" y="19050"/>
                </a:lnTo>
                <a:lnTo>
                  <a:pt x="1924050" y="0"/>
                </a:lnTo>
                <a:lnTo>
                  <a:pt x="1945481" y="0"/>
                </a:lnTo>
                <a:lnTo>
                  <a:pt x="1997869" y="23813"/>
                </a:lnTo>
                <a:lnTo>
                  <a:pt x="2185988" y="140494"/>
                </a:lnTo>
                <a:lnTo>
                  <a:pt x="2257425" y="188119"/>
                </a:lnTo>
                <a:lnTo>
                  <a:pt x="2338388" y="235744"/>
                </a:lnTo>
                <a:lnTo>
                  <a:pt x="2355056" y="254794"/>
                </a:lnTo>
                <a:lnTo>
                  <a:pt x="2364581" y="288131"/>
                </a:lnTo>
                <a:lnTo>
                  <a:pt x="2359819" y="314325"/>
                </a:lnTo>
                <a:lnTo>
                  <a:pt x="2338388" y="361950"/>
                </a:lnTo>
                <a:lnTo>
                  <a:pt x="2252663" y="442913"/>
                </a:lnTo>
                <a:lnTo>
                  <a:pt x="1988344" y="316706"/>
                </a:lnTo>
                <a:lnTo>
                  <a:pt x="1974056" y="285750"/>
                </a:lnTo>
                <a:lnTo>
                  <a:pt x="1962150" y="266700"/>
                </a:lnTo>
                <a:lnTo>
                  <a:pt x="1933575" y="245269"/>
                </a:lnTo>
                <a:lnTo>
                  <a:pt x="1883569" y="219075"/>
                </a:lnTo>
                <a:lnTo>
                  <a:pt x="1864519" y="216694"/>
                </a:lnTo>
                <a:lnTo>
                  <a:pt x="1435894" y="326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BAB2E8D-BCF9-E548-8297-C77F99883E35}"/>
              </a:ext>
            </a:extLst>
          </p:cNvPr>
          <p:cNvSpPr/>
          <p:nvPr/>
        </p:nvSpPr>
        <p:spPr>
          <a:xfrm rot="16200000">
            <a:off x="4281488" y="3795712"/>
            <a:ext cx="2476500" cy="415925"/>
          </a:xfrm>
          <a:custGeom>
            <a:avLst/>
            <a:gdLst>
              <a:gd name="connsiteX0" fmla="*/ 1007269 w 2476500"/>
              <a:gd name="connsiteY0" fmla="*/ 397669 h 416719"/>
              <a:gd name="connsiteX1" fmla="*/ 392907 w 2476500"/>
              <a:gd name="connsiteY1" fmla="*/ 416719 h 416719"/>
              <a:gd name="connsiteX2" fmla="*/ 204788 w 2476500"/>
              <a:gd name="connsiteY2" fmla="*/ 414337 h 416719"/>
              <a:gd name="connsiteX3" fmla="*/ 116682 w 2476500"/>
              <a:gd name="connsiteY3" fmla="*/ 409575 h 416719"/>
              <a:gd name="connsiteX4" fmla="*/ 59532 w 2476500"/>
              <a:gd name="connsiteY4" fmla="*/ 397669 h 416719"/>
              <a:gd name="connsiteX5" fmla="*/ 35719 w 2476500"/>
              <a:gd name="connsiteY5" fmla="*/ 390525 h 416719"/>
              <a:gd name="connsiteX6" fmla="*/ 14288 w 2476500"/>
              <a:gd name="connsiteY6" fmla="*/ 373856 h 416719"/>
              <a:gd name="connsiteX7" fmla="*/ 0 w 2476500"/>
              <a:gd name="connsiteY7" fmla="*/ 352425 h 416719"/>
              <a:gd name="connsiteX8" fmla="*/ 2382 w 2476500"/>
              <a:gd name="connsiteY8" fmla="*/ 314325 h 416719"/>
              <a:gd name="connsiteX9" fmla="*/ 21432 w 2476500"/>
              <a:gd name="connsiteY9" fmla="*/ 278606 h 416719"/>
              <a:gd name="connsiteX10" fmla="*/ 57150 w 2476500"/>
              <a:gd name="connsiteY10" fmla="*/ 240506 h 416719"/>
              <a:gd name="connsiteX11" fmla="*/ 116682 w 2476500"/>
              <a:gd name="connsiteY11" fmla="*/ 195262 h 416719"/>
              <a:gd name="connsiteX12" fmla="*/ 183357 w 2476500"/>
              <a:gd name="connsiteY12" fmla="*/ 164306 h 416719"/>
              <a:gd name="connsiteX13" fmla="*/ 247650 w 2476500"/>
              <a:gd name="connsiteY13" fmla="*/ 147637 h 416719"/>
              <a:gd name="connsiteX14" fmla="*/ 414338 w 2476500"/>
              <a:gd name="connsiteY14" fmla="*/ 147637 h 416719"/>
              <a:gd name="connsiteX15" fmla="*/ 952500 w 2476500"/>
              <a:gd name="connsiteY15" fmla="*/ 140494 h 416719"/>
              <a:gd name="connsiteX16" fmla="*/ 1469232 w 2476500"/>
              <a:gd name="connsiteY16" fmla="*/ 133350 h 416719"/>
              <a:gd name="connsiteX17" fmla="*/ 1959769 w 2476500"/>
              <a:gd name="connsiteY17" fmla="*/ 126206 h 416719"/>
              <a:gd name="connsiteX18" fmla="*/ 2057400 w 2476500"/>
              <a:gd name="connsiteY18" fmla="*/ 121444 h 416719"/>
              <a:gd name="connsiteX19" fmla="*/ 2112169 w 2476500"/>
              <a:gd name="connsiteY19" fmla="*/ 114300 h 416719"/>
              <a:gd name="connsiteX20" fmla="*/ 2197894 w 2476500"/>
              <a:gd name="connsiteY20" fmla="*/ 100012 h 416719"/>
              <a:gd name="connsiteX21" fmla="*/ 2257425 w 2476500"/>
              <a:gd name="connsiteY21" fmla="*/ 88106 h 416719"/>
              <a:gd name="connsiteX22" fmla="*/ 2352675 w 2476500"/>
              <a:gd name="connsiteY22" fmla="*/ 59531 h 416719"/>
              <a:gd name="connsiteX23" fmla="*/ 2383632 w 2476500"/>
              <a:gd name="connsiteY23" fmla="*/ 33337 h 416719"/>
              <a:gd name="connsiteX24" fmla="*/ 2414588 w 2476500"/>
              <a:gd name="connsiteY24" fmla="*/ 11906 h 416719"/>
              <a:gd name="connsiteX25" fmla="*/ 2440782 w 2476500"/>
              <a:gd name="connsiteY25" fmla="*/ 0 h 416719"/>
              <a:gd name="connsiteX26" fmla="*/ 2455069 w 2476500"/>
              <a:gd name="connsiteY26" fmla="*/ 0 h 416719"/>
              <a:gd name="connsiteX27" fmla="*/ 2469357 w 2476500"/>
              <a:gd name="connsiteY27" fmla="*/ 4762 h 416719"/>
              <a:gd name="connsiteX28" fmla="*/ 2476500 w 2476500"/>
              <a:gd name="connsiteY28" fmla="*/ 16669 h 416719"/>
              <a:gd name="connsiteX29" fmla="*/ 2474119 w 2476500"/>
              <a:gd name="connsiteY29" fmla="*/ 54769 h 416719"/>
              <a:gd name="connsiteX30" fmla="*/ 2450307 w 2476500"/>
              <a:gd name="connsiteY30" fmla="*/ 126206 h 416719"/>
              <a:gd name="connsiteX31" fmla="*/ 2405063 w 2476500"/>
              <a:gd name="connsiteY31" fmla="*/ 223837 h 416719"/>
              <a:gd name="connsiteX32" fmla="*/ 2302669 w 2476500"/>
              <a:gd name="connsiteY32" fmla="*/ 373856 h 416719"/>
              <a:gd name="connsiteX33" fmla="*/ 2095500 w 2476500"/>
              <a:gd name="connsiteY33" fmla="*/ 373856 h 416719"/>
              <a:gd name="connsiteX34" fmla="*/ 1774032 w 2476500"/>
              <a:gd name="connsiteY34" fmla="*/ 376237 h 416719"/>
              <a:gd name="connsiteX35" fmla="*/ 1007269 w 2476500"/>
              <a:gd name="connsiteY35" fmla="*/ 397669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476500" h="416719">
                <a:moveTo>
                  <a:pt x="1007269" y="397669"/>
                </a:moveTo>
                <a:lnTo>
                  <a:pt x="392907" y="416719"/>
                </a:lnTo>
                <a:lnTo>
                  <a:pt x="204788" y="414337"/>
                </a:lnTo>
                <a:lnTo>
                  <a:pt x="116682" y="409575"/>
                </a:lnTo>
                <a:lnTo>
                  <a:pt x="59532" y="397669"/>
                </a:lnTo>
                <a:lnTo>
                  <a:pt x="35719" y="390525"/>
                </a:lnTo>
                <a:lnTo>
                  <a:pt x="14288" y="373856"/>
                </a:lnTo>
                <a:lnTo>
                  <a:pt x="0" y="352425"/>
                </a:lnTo>
                <a:lnTo>
                  <a:pt x="2382" y="314325"/>
                </a:lnTo>
                <a:lnTo>
                  <a:pt x="21432" y="278606"/>
                </a:lnTo>
                <a:lnTo>
                  <a:pt x="57150" y="240506"/>
                </a:lnTo>
                <a:lnTo>
                  <a:pt x="116682" y="195262"/>
                </a:lnTo>
                <a:lnTo>
                  <a:pt x="183357" y="164306"/>
                </a:lnTo>
                <a:lnTo>
                  <a:pt x="247650" y="147637"/>
                </a:lnTo>
                <a:lnTo>
                  <a:pt x="414338" y="147637"/>
                </a:lnTo>
                <a:lnTo>
                  <a:pt x="952500" y="140494"/>
                </a:lnTo>
                <a:lnTo>
                  <a:pt x="1469232" y="133350"/>
                </a:lnTo>
                <a:lnTo>
                  <a:pt x="1959769" y="126206"/>
                </a:lnTo>
                <a:lnTo>
                  <a:pt x="2057400" y="121444"/>
                </a:lnTo>
                <a:lnTo>
                  <a:pt x="2112169" y="114300"/>
                </a:lnTo>
                <a:lnTo>
                  <a:pt x="2197894" y="100012"/>
                </a:lnTo>
                <a:lnTo>
                  <a:pt x="2257425" y="88106"/>
                </a:lnTo>
                <a:lnTo>
                  <a:pt x="2352675" y="59531"/>
                </a:lnTo>
                <a:lnTo>
                  <a:pt x="2383632" y="33337"/>
                </a:lnTo>
                <a:lnTo>
                  <a:pt x="2414588" y="11906"/>
                </a:lnTo>
                <a:lnTo>
                  <a:pt x="2440782" y="0"/>
                </a:lnTo>
                <a:lnTo>
                  <a:pt x="2455069" y="0"/>
                </a:lnTo>
                <a:lnTo>
                  <a:pt x="2469357" y="4762"/>
                </a:lnTo>
                <a:lnTo>
                  <a:pt x="2476500" y="16669"/>
                </a:lnTo>
                <a:lnTo>
                  <a:pt x="2474119" y="54769"/>
                </a:lnTo>
                <a:lnTo>
                  <a:pt x="2450307" y="126206"/>
                </a:lnTo>
                <a:lnTo>
                  <a:pt x="2405063" y="223837"/>
                </a:lnTo>
                <a:lnTo>
                  <a:pt x="2302669" y="373856"/>
                </a:lnTo>
                <a:lnTo>
                  <a:pt x="2095500" y="373856"/>
                </a:lnTo>
                <a:lnTo>
                  <a:pt x="1774032" y="376237"/>
                </a:lnTo>
                <a:lnTo>
                  <a:pt x="1007269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9697DC7-E194-8348-8876-C0D6C895E257}"/>
              </a:ext>
            </a:extLst>
          </p:cNvPr>
          <p:cNvSpPr/>
          <p:nvPr/>
        </p:nvSpPr>
        <p:spPr>
          <a:xfrm rot="16200000">
            <a:off x="3077369" y="3552031"/>
            <a:ext cx="2763838" cy="1285875"/>
          </a:xfrm>
          <a:custGeom>
            <a:avLst/>
            <a:gdLst>
              <a:gd name="connsiteX0" fmla="*/ 1040606 w 2764631"/>
              <a:gd name="connsiteY0" fmla="*/ 807244 h 1285875"/>
              <a:gd name="connsiteX1" fmla="*/ 771525 w 2764631"/>
              <a:gd name="connsiteY1" fmla="*/ 700087 h 1285875"/>
              <a:gd name="connsiteX2" fmla="*/ 473869 w 2764631"/>
              <a:gd name="connsiteY2" fmla="*/ 550069 h 1285875"/>
              <a:gd name="connsiteX3" fmla="*/ 200025 w 2764631"/>
              <a:gd name="connsiteY3" fmla="*/ 390525 h 1285875"/>
              <a:gd name="connsiteX4" fmla="*/ 107156 w 2764631"/>
              <a:gd name="connsiteY4" fmla="*/ 328612 h 1285875"/>
              <a:gd name="connsiteX5" fmla="*/ 59531 w 2764631"/>
              <a:gd name="connsiteY5" fmla="*/ 290512 h 1285875"/>
              <a:gd name="connsiteX6" fmla="*/ 35719 w 2764631"/>
              <a:gd name="connsiteY6" fmla="*/ 273844 h 1285875"/>
              <a:gd name="connsiteX7" fmla="*/ 11906 w 2764631"/>
              <a:gd name="connsiteY7" fmla="*/ 245269 h 1285875"/>
              <a:gd name="connsiteX8" fmla="*/ 0 w 2764631"/>
              <a:gd name="connsiteY8" fmla="*/ 221456 h 1285875"/>
              <a:gd name="connsiteX9" fmla="*/ 0 w 2764631"/>
              <a:gd name="connsiteY9" fmla="*/ 202406 h 1285875"/>
              <a:gd name="connsiteX10" fmla="*/ 7144 w 2764631"/>
              <a:gd name="connsiteY10" fmla="*/ 173831 h 1285875"/>
              <a:gd name="connsiteX11" fmla="*/ 26194 w 2764631"/>
              <a:gd name="connsiteY11" fmla="*/ 157162 h 1285875"/>
              <a:gd name="connsiteX12" fmla="*/ 107156 w 2764631"/>
              <a:gd name="connsiteY12" fmla="*/ 104775 h 1285875"/>
              <a:gd name="connsiteX13" fmla="*/ 185738 w 2764631"/>
              <a:gd name="connsiteY13" fmla="*/ 57150 h 1285875"/>
              <a:gd name="connsiteX14" fmla="*/ 273844 w 2764631"/>
              <a:gd name="connsiteY14" fmla="*/ 0 h 1285875"/>
              <a:gd name="connsiteX15" fmla="*/ 631031 w 2764631"/>
              <a:gd name="connsiteY15" fmla="*/ 304800 h 1285875"/>
              <a:gd name="connsiteX16" fmla="*/ 750094 w 2764631"/>
              <a:gd name="connsiteY16" fmla="*/ 388144 h 1285875"/>
              <a:gd name="connsiteX17" fmla="*/ 921544 w 2764631"/>
              <a:gd name="connsiteY17" fmla="*/ 476250 h 1285875"/>
              <a:gd name="connsiteX18" fmla="*/ 1092994 w 2764631"/>
              <a:gd name="connsiteY18" fmla="*/ 554831 h 1285875"/>
              <a:gd name="connsiteX19" fmla="*/ 1326356 w 2764631"/>
              <a:gd name="connsiteY19" fmla="*/ 640556 h 1285875"/>
              <a:gd name="connsiteX20" fmla="*/ 1545431 w 2764631"/>
              <a:gd name="connsiteY20" fmla="*/ 709612 h 1285875"/>
              <a:gd name="connsiteX21" fmla="*/ 1831181 w 2764631"/>
              <a:gd name="connsiteY21" fmla="*/ 781050 h 1285875"/>
              <a:gd name="connsiteX22" fmla="*/ 2207419 w 2764631"/>
              <a:gd name="connsiteY22" fmla="*/ 862012 h 1285875"/>
              <a:gd name="connsiteX23" fmla="*/ 2502694 w 2764631"/>
              <a:gd name="connsiteY23" fmla="*/ 921544 h 1285875"/>
              <a:gd name="connsiteX24" fmla="*/ 2764631 w 2764631"/>
              <a:gd name="connsiteY24" fmla="*/ 964406 h 1285875"/>
              <a:gd name="connsiteX25" fmla="*/ 2645569 w 2764631"/>
              <a:gd name="connsiteY25" fmla="*/ 1285875 h 1285875"/>
              <a:gd name="connsiteX26" fmla="*/ 2574131 w 2764631"/>
              <a:gd name="connsiteY26" fmla="*/ 1221581 h 1285875"/>
              <a:gd name="connsiteX27" fmla="*/ 2445544 w 2764631"/>
              <a:gd name="connsiteY27" fmla="*/ 1193006 h 1285875"/>
              <a:gd name="connsiteX28" fmla="*/ 2088356 w 2764631"/>
              <a:gd name="connsiteY28" fmla="*/ 1116806 h 1285875"/>
              <a:gd name="connsiteX29" fmla="*/ 1764506 w 2764631"/>
              <a:gd name="connsiteY29" fmla="*/ 1038225 h 1285875"/>
              <a:gd name="connsiteX30" fmla="*/ 1538288 w 2764631"/>
              <a:gd name="connsiteY30" fmla="*/ 978694 h 1285875"/>
              <a:gd name="connsiteX31" fmla="*/ 1333500 w 2764631"/>
              <a:gd name="connsiteY31" fmla="*/ 919162 h 1285875"/>
              <a:gd name="connsiteX32" fmla="*/ 1040606 w 2764631"/>
              <a:gd name="connsiteY32" fmla="*/ 807244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764631" h="1285875">
                <a:moveTo>
                  <a:pt x="1040606" y="807244"/>
                </a:moveTo>
                <a:lnTo>
                  <a:pt x="771525" y="700087"/>
                </a:lnTo>
                <a:lnTo>
                  <a:pt x="473869" y="550069"/>
                </a:lnTo>
                <a:lnTo>
                  <a:pt x="200025" y="390525"/>
                </a:lnTo>
                <a:lnTo>
                  <a:pt x="107156" y="328612"/>
                </a:lnTo>
                <a:lnTo>
                  <a:pt x="59531" y="290512"/>
                </a:lnTo>
                <a:lnTo>
                  <a:pt x="35719" y="273844"/>
                </a:lnTo>
                <a:lnTo>
                  <a:pt x="11906" y="245269"/>
                </a:lnTo>
                <a:lnTo>
                  <a:pt x="0" y="221456"/>
                </a:lnTo>
                <a:lnTo>
                  <a:pt x="0" y="202406"/>
                </a:lnTo>
                <a:lnTo>
                  <a:pt x="7144" y="173831"/>
                </a:lnTo>
                <a:lnTo>
                  <a:pt x="26194" y="157162"/>
                </a:lnTo>
                <a:lnTo>
                  <a:pt x="107156" y="104775"/>
                </a:lnTo>
                <a:lnTo>
                  <a:pt x="185738" y="57150"/>
                </a:lnTo>
                <a:lnTo>
                  <a:pt x="273844" y="0"/>
                </a:lnTo>
                <a:lnTo>
                  <a:pt x="631031" y="304800"/>
                </a:lnTo>
                <a:lnTo>
                  <a:pt x="750094" y="388144"/>
                </a:lnTo>
                <a:lnTo>
                  <a:pt x="921544" y="476250"/>
                </a:lnTo>
                <a:lnTo>
                  <a:pt x="1092994" y="554831"/>
                </a:lnTo>
                <a:lnTo>
                  <a:pt x="1326356" y="640556"/>
                </a:lnTo>
                <a:lnTo>
                  <a:pt x="1545431" y="709612"/>
                </a:lnTo>
                <a:lnTo>
                  <a:pt x="1831181" y="781050"/>
                </a:lnTo>
                <a:lnTo>
                  <a:pt x="2207419" y="862012"/>
                </a:lnTo>
                <a:lnTo>
                  <a:pt x="2502694" y="921544"/>
                </a:lnTo>
                <a:lnTo>
                  <a:pt x="2764631" y="964406"/>
                </a:lnTo>
                <a:lnTo>
                  <a:pt x="2645569" y="1285875"/>
                </a:lnTo>
                <a:lnTo>
                  <a:pt x="2574131" y="1221581"/>
                </a:lnTo>
                <a:lnTo>
                  <a:pt x="2445544" y="1193006"/>
                </a:lnTo>
                <a:lnTo>
                  <a:pt x="2088356" y="1116806"/>
                </a:lnTo>
                <a:lnTo>
                  <a:pt x="1764506" y="1038225"/>
                </a:lnTo>
                <a:lnTo>
                  <a:pt x="1538288" y="978694"/>
                </a:lnTo>
                <a:lnTo>
                  <a:pt x="1333500" y="919162"/>
                </a:lnTo>
                <a:lnTo>
                  <a:pt x="1040606" y="8072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EB39C2B-6150-174D-9DEE-D591B4C5E459}"/>
              </a:ext>
            </a:extLst>
          </p:cNvPr>
          <p:cNvSpPr/>
          <p:nvPr/>
        </p:nvSpPr>
        <p:spPr>
          <a:xfrm>
            <a:off x="3386138" y="4886325"/>
            <a:ext cx="739775" cy="471488"/>
          </a:xfrm>
          <a:custGeom>
            <a:avLst/>
            <a:gdLst>
              <a:gd name="connsiteX0" fmla="*/ 280987 w 740568"/>
              <a:gd name="connsiteY0" fmla="*/ 111919 h 471488"/>
              <a:gd name="connsiteX1" fmla="*/ 409575 w 740568"/>
              <a:gd name="connsiteY1" fmla="*/ 152400 h 471488"/>
              <a:gd name="connsiteX2" fmla="*/ 478631 w 740568"/>
              <a:gd name="connsiteY2" fmla="*/ 166688 h 471488"/>
              <a:gd name="connsiteX3" fmla="*/ 531018 w 740568"/>
              <a:gd name="connsiteY3" fmla="*/ 171450 h 471488"/>
              <a:gd name="connsiteX4" fmla="*/ 561975 w 740568"/>
              <a:gd name="connsiteY4" fmla="*/ 171450 h 471488"/>
              <a:gd name="connsiteX5" fmla="*/ 595312 w 740568"/>
              <a:gd name="connsiteY5" fmla="*/ 166688 h 471488"/>
              <a:gd name="connsiteX6" fmla="*/ 623887 w 740568"/>
              <a:gd name="connsiteY6" fmla="*/ 157163 h 471488"/>
              <a:gd name="connsiteX7" fmla="*/ 740568 w 740568"/>
              <a:gd name="connsiteY7" fmla="*/ 90488 h 471488"/>
              <a:gd name="connsiteX8" fmla="*/ 466725 w 740568"/>
              <a:gd name="connsiteY8" fmla="*/ 471488 h 471488"/>
              <a:gd name="connsiteX9" fmla="*/ 421481 w 740568"/>
              <a:gd name="connsiteY9" fmla="*/ 407194 h 471488"/>
              <a:gd name="connsiteX10" fmla="*/ 388143 w 740568"/>
              <a:gd name="connsiteY10" fmla="*/ 361950 h 471488"/>
              <a:gd name="connsiteX11" fmla="*/ 326231 w 740568"/>
              <a:gd name="connsiteY11" fmla="*/ 302419 h 471488"/>
              <a:gd name="connsiteX12" fmla="*/ 264318 w 740568"/>
              <a:gd name="connsiteY12" fmla="*/ 247650 h 471488"/>
              <a:gd name="connsiteX13" fmla="*/ 183356 w 740568"/>
              <a:gd name="connsiteY13" fmla="*/ 190500 h 471488"/>
              <a:gd name="connsiteX14" fmla="*/ 111918 w 740568"/>
              <a:gd name="connsiteY14" fmla="*/ 130969 h 471488"/>
              <a:gd name="connsiteX15" fmla="*/ 42862 w 740568"/>
              <a:gd name="connsiteY15" fmla="*/ 80963 h 471488"/>
              <a:gd name="connsiteX16" fmla="*/ 21431 w 740568"/>
              <a:gd name="connsiteY16" fmla="*/ 69056 h 471488"/>
              <a:gd name="connsiteX17" fmla="*/ 9525 w 740568"/>
              <a:gd name="connsiteY17" fmla="*/ 54769 h 471488"/>
              <a:gd name="connsiteX18" fmla="*/ 0 w 740568"/>
              <a:gd name="connsiteY18" fmla="*/ 28575 h 471488"/>
              <a:gd name="connsiteX19" fmla="*/ 2381 w 740568"/>
              <a:gd name="connsiteY19" fmla="*/ 11906 h 471488"/>
              <a:gd name="connsiteX20" fmla="*/ 14287 w 740568"/>
              <a:gd name="connsiteY20" fmla="*/ 0 h 471488"/>
              <a:gd name="connsiteX21" fmla="*/ 38100 w 740568"/>
              <a:gd name="connsiteY21" fmla="*/ 0 h 471488"/>
              <a:gd name="connsiteX22" fmla="*/ 280987 w 740568"/>
              <a:gd name="connsiteY22" fmla="*/ 111919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40568" h="471488">
                <a:moveTo>
                  <a:pt x="280987" y="111919"/>
                </a:moveTo>
                <a:lnTo>
                  <a:pt x="409575" y="152400"/>
                </a:lnTo>
                <a:lnTo>
                  <a:pt x="478631" y="166688"/>
                </a:lnTo>
                <a:lnTo>
                  <a:pt x="531018" y="171450"/>
                </a:lnTo>
                <a:lnTo>
                  <a:pt x="561975" y="171450"/>
                </a:lnTo>
                <a:lnTo>
                  <a:pt x="595312" y="166688"/>
                </a:lnTo>
                <a:lnTo>
                  <a:pt x="623887" y="157163"/>
                </a:lnTo>
                <a:lnTo>
                  <a:pt x="740568" y="90488"/>
                </a:lnTo>
                <a:lnTo>
                  <a:pt x="466725" y="471488"/>
                </a:lnTo>
                <a:lnTo>
                  <a:pt x="421481" y="407194"/>
                </a:lnTo>
                <a:lnTo>
                  <a:pt x="388143" y="361950"/>
                </a:lnTo>
                <a:lnTo>
                  <a:pt x="326231" y="302419"/>
                </a:lnTo>
                <a:lnTo>
                  <a:pt x="264318" y="247650"/>
                </a:lnTo>
                <a:lnTo>
                  <a:pt x="183356" y="190500"/>
                </a:lnTo>
                <a:lnTo>
                  <a:pt x="111918" y="130969"/>
                </a:lnTo>
                <a:lnTo>
                  <a:pt x="42862" y="80963"/>
                </a:lnTo>
                <a:lnTo>
                  <a:pt x="21431" y="69056"/>
                </a:lnTo>
                <a:lnTo>
                  <a:pt x="9525" y="54769"/>
                </a:lnTo>
                <a:lnTo>
                  <a:pt x="0" y="28575"/>
                </a:lnTo>
                <a:lnTo>
                  <a:pt x="2381" y="11906"/>
                </a:lnTo>
                <a:lnTo>
                  <a:pt x="14287" y="0"/>
                </a:lnTo>
                <a:lnTo>
                  <a:pt x="38100" y="0"/>
                </a:lnTo>
                <a:lnTo>
                  <a:pt x="280987" y="111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333C010-0B97-6746-9E58-7A5F05D3931A}"/>
              </a:ext>
            </a:extLst>
          </p:cNvPr>
          <p:cNvSpPr/>
          <p:nvPr/>
        </p:nvSpPr>
        <p:spPr>
          <a:xfrm rot="16200000">
            <a:off x="1546225" y="2676526"/>
            <a:ext cx="3768725" cy="1651000"/>
          </a:xfrm>
          <a:custGeom>
            <a:avLst/>
            <a:gdLst>
              <a:gd name="connsiteX0" fmla="*/ 1524000 w 3768725"/>
              <a:gd name="connsiteY0" fmla="*/ 1089025 h 1651000"/>
              <a:gd name="connsiteX1" fmla="*/ 1301750 w 3768725"/>
              <a:gd name="connsiteY1" fmla="*/ 984250 h 1651000"/>
              <a:gd name="connsiteX2" fmla="*/ 1108075 w 3768725"/>
              <a:gd name="connsiteY2" fmla="*/ 885825 h 1651000"/>
              <a:gd name="connsiteX3" fmla="*/ 857250 w 3768725"/>
              <a:gd name="connsiteY3" fmla="*/ 742950 h 1651000"/>
              <a:gd name="connsiteX4" fmla="*/ 638175 w 3768725"/>
              <a:gd name="connsiteY4" fmla="*/ 596900 h 1651000"/>
              <a:gd name="connsiteX5" fmla="*/ 393700 w 3768725"/>
              <a:gd name="connsiteY5" fmla="*/ 419100 h 1651000"/>
              <a:gd name="connsiteX6" fmla="*/ 219075 w 3768725"/>
              <a:gd name="connsiteY6" fmla="*/ 269875 h 1651000"/>
              <a:gd name="connsiteX7" fmla="*/ 82550 w 3768725"/>
              <a:gd name="connsiteY7" fmla="*/ 142875 h 1651000"/>
              <a:gd name="connsiteX8" fmla="*/ 12700 w 3768725"/>
              <a:gd name="connsiteY8" fmla="*/ 66675 h 1651000"/>
              <a:gd name="connsiteX9" fmla="*/ 0 w 3768725"/>
              <a:gd name="connsiteY9" fmla="*/ 41275 h 1651000"/>
              <a:gd name="connsiteX10" fmla="*/ 0 w 3768725"/>
              <a:gd name="connsiteY10" fmla="*/ 25400 h 1651000"/>
              <a:gd name="connsiteX11" fmla="*/ 3175 w 3768725"/>
              <a:gd name="connsiteY11" fmla="*/ 6350 h 1651000"/>
              <a:gd name="connsiteX12" fmla="*/ 19050 w 3768725"/>
              <a:gd name="connsiteY12" fmla="*/ 0 h 1651000"/>
              <a:gd name="connsiteX13" fmla="*/ 60325 w 3768725"/>
              <a:gd name="connsiteY13" fmla="*/ 15875 h 1651000"/>
              <a:gd name="connsiteX14" fmla="*/ 171450 w 3768725"/>
              <a:gd name="connsiteY14" fmla="*/ 98425 h 1651000"/>
              <a:gd name="connsiteX15" fmla="*/ 323850 w 3768725"/>
              <a:gd name="connsiteY15" fmla="*/ 209550 h 1651000"/>
              <a:gd name="connsiteX16" fmla="*/ 498475 w 3768725"/>
              <a:gd name="connsiteY16" fmla="*/ 327025 h 1651000"/>
              <a:gd name="connsiteX17" fmla="*/ 650875 w 3768725"/>
              <a:gd name="connsiteY17" fmla="*/ 428625 h 1651000"/>
              <a:gd name="connsiteX18" fmla="*/ 866775 w 3768725"/>
              <a:gd name="connsiteY18" fmla="*/ 561975 h 1651000"/>
              <a:gd name="connsiteX19" fmla="*/ 1181100 w 3768725"/>
              <a:gd name="connsiteY19" fmla="*/ 723900 h 1651000"/>
              <a:gd name="connsiteX20" fmla="*/ 1428750 w 3768725"/>
              <a:gd name="connsiteY20" fmla="*/ 828675 h 1651000"/>
              <a:gd name="connsiteX21" fmla="*/ 1704975 w 3768725"/>
              <a:gd name="connsiteY21" fmla="*/ 936625 h 1651000"/>
              <a:gd name="connsiteX22" fmla="*/ 1987550 w 3768725"/>
              <a:gd name="connsiteY22" fmla="*/ 1031875 h 1651000"/>
              <a:gd name="connsiteX23" fmla="*/ 2387600 w 3768725"/>
              <a:gd name="connsiteY23" fmla="*/ 1158875 h 1651000"/>
              <a:gd name="connsiteX24" fmla="*/ 2590800 w 3768725"/>
              <a:gd name="connsiteY24" fmla="*/ 1203325 h 1651000"/>
              <a:gd name="connsiteX25" fmla="*/ 2838450 w 3768725"/>
              <a:gd name="connsiteY25" fmla="*/ 1244600 h 1651000"/>
              <a:gd name="connsiteX26" fmla="*/ 3121025 w 3768725"/>
              <a:gd name="connsiteY26" fmla="*/ 1279525 h 1651000"/>
              <a:gd name="connsiteX27" fmla="*/ 3333750 w 3768725"/>
              <a:gd name="connsiteY27" fmla="*/ 1295400 h 1651000"/>
              <a:gd name="connsiteX28" fmla="*/ 3565525 w 3768725"/>
              <a:gd name="connsiteY28" fmla="*/ 1289050 h 1651000"/>
              <a:gd name="connsiteX29" fmla="*/ 3594100 w 3768725"/>
              <a:gd name="connsiteY29" fmla="*/ 1276350 h 1651000"/>
              <a:gd name="connsiteX30" fmla="*/ 3625850 w 3768725"/>
              <a:gd name="connsiteY30" fmla="*/ 1241425 h 1651000"/>
              <a:gd name="connsiteX31" fmla="*/ 3673475 w 3768725"/>
              <a:gd name="connsiteY31" fmla="*/ 1165225 h 1651000"/>
              <a:gd name="connsiteX32" fmla="*/ 3695700 w 3768725"/>
              <a:gd name="connsiteY32" fmla="*/ 1136650 h 1651000"/>
              <a:gd name="connsiteX33" fmla="*/ 3717925 w 3768725"/>
              <a:gd name="connsiteY33" fmla="*/ 1114425 h 1651000"/>
              <a:gd name="connsiteX34" fmla="*/ 3733800 w 3768725"/>
              <a:gd name="connsiteY34" fmla="*/ 1108075 h 1651000"/>
              <a:gd name="connsiteX35" fmla="*/ 3733800 w 3768725"/>
              <a:gd name="connsiteY35" fmla="*/ 1108075 h 1651000"/>
              <a:gd name="connsiteX36" fmla="*/ 3759200 w 3768725"/>
              <a:gd name="connsiteY36" fmla="*/ 1117600 h 1651000"/>
              <a:gd name="connsiteX37" fmla="*/ 3768725 w 3768725"/>
              <a:gd name="connsiteY37" fmla="*/ 1152525 h 1651000"/>
              <a:gd name="connsiteX38" fmla="*/ 3765550 w 3768725"/>
              <a:gd name="connsiteY38" fmla="*/ 1225550 h 1651000"/>
              <a:gd name="connsiteX39" fmla="*/ 3733800 w 3768725"/>
              <a:gd name="connsiteY39" fmla="*/ 1377950 h 1651000"/>
              <a:gd name="connsiteX40" fmla="*/ 3692525 w 3768725"/>
              <a:gd name="connsiteY40" fmla="*/ 1479550 h 1651000"/>
              <a:gd name="connsiteX41" fmla="*/ 3657600 w 3768725"/>
              <a:gd name="connsiteY41" fmla="*/ 1546225 h 1651000"/>
              <a:gd name="connsiteX42" fmla="*/ 3584575 w 3768725"/>
              <a:gd name="connsiteY42" fmla="*/ 1628775 h 1651000"/>
              <a:gd name="connsiteX43" fmla="*/ 3559175 w 3768725"/>
              <a:gd name="connsiteY43" fmla="*/ 1647825 h 1651000"/>
              <a:gd name="connsiteX44" fmla="*/ 3530600 w 3768725"/>
              <a:gd name="connsiteY44" fmla="*/ 1651000 h 1651000"/>
              <a:gd name="connsiteX45" fmla="*/ 3492500 w 3768725"/>
              <a:gd name="connsiteY45" fmla="*/ 1635125 h 1651000"/>
              <a:gd name="connsiteX46" fmla="*/ 3448050 w 3768725"/>
              <a:gd name="connsiteY46" fmla="*/ 1597025 h 1651000"/>
              <a:gd name="connsiteX47" fmla="*/ 3432175 w 3768725"/>
              <a:gd name="connsiteY47" fmla="*/ 1581150 h 1651000"/>
              <a:gd name="connsiteX48" fmla="*/ 3235325 w 3768725"/>
              <a:gd name="connsiteY48" fmla="*/ 1555750 h 1651000"/>
              <a:gd name="connsiteX49" fmla="*/ 3006725 w 3768725"/>
              <a:gd name="connsiteY49" fmla="*/ 1520825 h 1651000"/>
              <a:gd name="connsiteX50" fmla="*/ 2781300 w 3768725"/>
              <a:gd name="connsiteY50" fmla="*/ 1482725 h 1651000"/>
              <a:gd name="connsiteX51" fmla="*/ 2647950 w 3768725"/>
              <a:gd name="connsiteY51" fmla="*/ 1454150 h 1651000"/>
              <a:gd name="connsiteX52" fmla="*/ 2463800 w 3768725"/>
              <a:gd name="connsiteY52" fmla="*/ 1428750 h 1651000"/>
              <a:gd name="connsiteX53" fmla="*/ 2324100 w 3768725"/>
              <a:gd name="connsiteY53" fmla="*/ 1387475 h 1651000"/>
              <a:gd name="connsiteX54" fmla="*/ 1946275 w 3768725"/>
              <a:gd name="connsiteY54" fmla="*/ 1260475 h 1651000"/>
              <a:gd name="connsiteX55" fmla="*/ 1524000 w 3768725"/>
              <a:gd name="connsiteY55" fmla="*/ 1089025 h 16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68725" h="1651000">
                <a:moveTo>
                  <a:pt x="1524000" y="1089025"/>
                </a:moveTo>
                <a:lnTo>
                  <a:pt x="1301750" y="984250"/>
                </a:lnTo>
                <a:lnTo>
                  <a:pt x="1108075" y="885825"/>
                </a:lnTo>
                <a:lnTo>
                  <a:pt x="857250" y="742950"/>
                </a:lnTo>
                <a:lnTo>
                  <a:pt x="638175" y="596900"/>
                </a:lnTo>
                <a:lnTo>
                  <a:pt x="393700" y="419100"/>
                </a:lnTo>
                <a:lnTo>
                  <a:pt x="219075" y="269875"/>
                </a:lnTo>
                <a:lnTo>
                  <a:pt x="82550" y="142875"/>
                </a:lnTo>
                <a:lnTo>
                  <a:pt x="12700" y="66675"/>
                </a:lnTo>
                <a:lnTo>
                  <a:pt x="0" y="41275"/>
                </a:lnTo>
                <a:lnTo>
                  <a:pt x="0" y="25400"/>
                </a:lnTo>
                <a:lnTo>
                  <a:pt x="3175" y="6350"/>
                </a:lnTo>
                <a:lnTo>
                  <a:pt x="19050" y="0"/>
                </a:lnTo>
                <a:lnTo>
                  <a:pt x="60325" y="15875"/>
                </a:lnTo>
                <a:lnTo>
                  <a:pt x="171450" y="98425"/>
                </a:lnTo>
                <a:lnTo>
                  <a:pt x="323850" y="209550"/>
                </a:lnTo>
                <a:lnTo>
                  <a:pt x="498475" y="327025"/>
                </a:lnTo>
                <a:lnTo>
                  <a:pt x="650875" y="428625"/>
                </a:lnTo>
                <a:lnTo>
                  <a:pt x="866775" y="561975"/>
                </a:lnTo>
                <a:lnTo>
                  <a:pt x="1181100" y="723900"/>
                </a:lnTo>
                <a:lnTo>
                  <a:pt x="1428750" y="828675"/>
                </a:lnTo>
                <a:lnTo>
                  <a:pt x="1704975" y="936625"/>
                </a:lnTo>
                <a:lnTo>
                  <a:pt x="1987550" y="1031875"/>
                </a:lnTo>
                <a:lnTo>
                  <a:pt x="2387600" y="1158875"/>
                </a:lnTo>
                <a:lnTo>
                  <a:pt x="2590800" y="1203325"/>
                </a:lnTo>
                <a:lnTo>
                  <a:pt x="2838450" y="1244600"/>
                </a:lnTo>
                <a:lnTo>
                  <a:pt x="3121025" y="1279525"/>
                </a:lnTo>
                <a:lnTo>
                  <a:pt x="3333750" y="1295400"/>
                </a:lnTo>
                <a:lnTo>
                  <a:pt x="3565525" y="1289050"/>
                </a:lnTo>
                <a:lnTo>
                  <a:pt x="3594100" y="1276350"/>
                </a:lnTo>
                <a:lnTo>
                  <a:pt x="3625850" y="1241425"/>
                </a:lnTo>
                <a:lnTo>
                  <a:pt x="3673475" y="1165225"/>
                </a:lnTo>
                <a:lnTo>
                  <a:pt x="3695700" y="1136650"/>
                </a:lnTo>
                <a:lnTo>
                  <a:pt x="3717925" y="1114425"/>
                </a:lnTo>
                <a:lnTo>
                  <a:pt x="3733800" y="1108075"/>
                </a:lnTo>
                <a:lnTo>
                  <a:pt x="3733800" y="1108075"/>
                </a:lnTo>
                <a:lnTo>
                  <a:pt x="3759200" y="1117600"/>
                </a:lnTo>
                <a:lnTo>
                  <a:pt x="3768725" y="1152525"/>
                </a:lnTo>
                <a:lnTo>
                  <a:pt x="3765550" y="1225550"/>
                </a:lnTo>
                <a:lnTo>
                  <a:pt x="3733800" y="1377950"/>
                </a:lnTo>
                <a:lnTo>
                  <a:pt x="3692525" y="1479550"/>
                </a:lnTo>
                <a:lnTo>
                  <a:pt x="3657600" y="1546225"/>
                </a:lnTo>
                <a:lnTo>
                  <a:pt x="3584575" y="1628775"/>
                </a:lnTo>
                <a:lnTo>
                  <a:pt x="3559175" y="1647825"/>
                </a:lnTo>
                <a:lnTo>
                  <a:pt x="3530600" y="1651000"/>
                </a:lnTo>
                <a:lnTo>
                  <a:pt x="3492500" y="1635125"/>
                </a:lnTo>
                <a:lnTo>
                  <a:pt x="3448050" y="1597025"/>
                </a:lnTo>
                <a:lnTo>
                  <a:pt x="3432175" y="1581150"/>
                </a:lnTo>
                <a:lnTo>
                  <a:pt x="3235325" y="1555750"/>
                </a:lnTo>
                <a:lnTo>
                  <a:pt x="3006725" y="1520825"/>
                </a:lnTo>
                <a:lnTo>
                  <a:pt x="2781300" y="1482725"/>
                </a:lnTo>
                <a:lnTo>
                  <a:pt x="2647950" y="1454150"/>
                </a:lnTo>
                <a:lnTo>
                  <a:pt x="2463800" y="1428750"/>
                </a:lnTo>
                <a:lnTo>
                  <a:pt x="2324100" y="1387475"/>
                </a:lnTo>
                <a:lnTo>
                  <a:pt x="1946275" y="1260475"/>
                </a:lnTo>
                <a:lnTo>
                  <a:pt x="1524000" y="1089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04FFB7B-EA5B-5146-819E-D9A5A36BDA3B}"/>
              </a:ext>
            </a:extLst>
          </p:cNvPr>
          <p:cNvSpPr/>
          <p:nvPr/>
        </p:nvSpPr>
        <p:spPr>
          <a:xfrm rot="16200000">
            <a:off x="5377656" y="2893219"/>
            <a:ext cx="2043113" cy="1743075"/>
          </a:xfrm>
          <a:custGeom>
            <a:avLst/>
            <a:gdLst>
              <a:gd name="connsiteX0" fmla="*/ 835819 w 2231232"/>
              <a:gd name="connsiteY0" fmla="*/ 1545431 h 1743075"/>
              <a:gd name="connsiteX1" fmla="*/ 395288 w 2231232"/>
              <a:gd name="connsiteY1" fmla="*/ 1500187 h 1743075"/>
              <a:gd name="connsiteX2" fmla="*/ 273844 w 2231232"/>
              <a:gd name="connsiteY2" fmla="*/ 1485900 h 1743075"/>
              <a:gd name="connsiteX3" fmla="*/ 219075 w 2231232"/>
              <a:gd name="connsiteY3" fmla="*/ 1490662 h 1743075"/>
              <a:gd name="connsiteX4" fmla="*/ 173832 w 2231232"/>
              <a:gd name="connsiteY4" fmla="*/ 1502568 h 1743075"/>
              <a:gd name="connsiteX5" fmla="*/ 130969 w 2231232"/>
              <a:gd name="connsiteY5" fmla="*/ 1521618 h 1743075"/>
              <a:gd name="connsiteX6" fmla="*/ 104775 w 2231232"/>
              <a:gd name="connsiteY6" fmla="*/ 1540668 h 1743075"/>
              <a:gd name="connsiteX7" fmla="*/ 85725 w 2231232"/>
              <a:gd name="connsiteY7" fmla="*/ 1545431 h 1743075"/>
              <a:gd name="connsiteX8" fmla="*/ 61913 w 2231232"/>
              <a:gd name="connsiteY8" fmla="*/ 1540668 h 1743075"/>
              <a:gd name="connsiteX9" fmla="*/ 40482 w 2231232"/>
              <a:gd name="connsiteY9" fmla="*/ 1521618 h 1743075"/>
              <a:gd name="connsiteX10" fmla="*/ 26194 w 2231232"/>
              <a:gd name="connsiteY10" fmla="*/ 1502568 h 1743075"/>
              <a:gd name="connsiteX11" fmla="*/ 14288 w 2231232"/>
              <a:gd name="connsiteY11" fmla="*/ 1464468 h 1743075"/>
              <a:gd name="connsiteX12" fmla="*/ 0 w 2231232"/>
              <a:gd name="connsiteY12" fmla="*/ 1407318 h 1743075"/>
              <a:gd name="connsiteX13" fmla="*/ 28575 w 2231232"/>
              <a:gd name="connsiteY13" fmla="*/ 1252537 h 1743075"/>
              <a:gd name="connsiteX14" fmla="*/ 245269 w 2231232"/>
              <a:gd name="connsiteY14" fmla="*/ 1269206 h 1743075"/>
              <a:gd name="connsiteX15" fmla="*/ 752475 w 2231232"/>
              <a:gd name="connsiteY15" fmla="*/ 1307306 h 1743075"/>
              <a:gd name="connsiteX16" fmla="*/ 1454944 w 2231232"/>
              <a:gd name="connsiteY16" fmla="*/ 1357312 h 1743075"/>
              <a:gd name="connsiteX17" fmla="*/ 1754982 w 2231232"/>
              <a:gd name="connsiteY17" fmla="*/ 1376362 h 1743075"/>
              <a:gd name="connsiteX18" fmla="*/ 1821657 w 2231232"/>
              <a:gd name="connsiteY18" fmla="*/ 1381125 h 1743075"/>
              <a:gd name="connsiteX19" fmla="*/ 1859757 w 2231232"/>
              <a:gd name="connsiteY19" fmla="*/ 1376362 h 1743075"/>
              <a:gd name="connsiteX20" fmla="*/ 1902619 w 2231232"/>
              <a:gd name="connsiteY20" fmla="*/ 1364456 h 1743075"/>
              <a:gd name="connsiteX21" fmla="*/ 1938338 w 2231232"/>
              <a:gd name="connsiteY21" fmla="*/ 1345406 h 1743075"/>
              <a:gd name="connsiteX22" fmla="*/ 1974057 w 2231232"/>
              <a:gd name="connsiteY22" fmla="*/ 1316831 h 1743075"/>
              <a:gd name="connsiteX23" fmla="*/ 2002632 w 2231232"/>
              <a:gd name="connsiteY23" fmla="*/ 1262062 h 1743075"/>
              <a:gd name="connsiteX24" fmla="*/ 2014538 w 2231232"/>
              <a:gd name="connsiteY24" fmla="*/ 1216818 h 1743075"/>
              <a:gd name="connsiteX25" fmla="*/ 2009775 w 2231232"/>
              <a:gd name="connsiteY25" fmla="*/ 1145381 h 1743075"/>
              <a:gd name="connsiteX26" fmla="*/ 1962150 w 2231232"/>
              <a:gd name="connsiteY26" fmla="*/ 871537 h 1743075"/>
              <a:gd name="connsiteX27" fmla="*/ 1909763 w 2231232"/>
              <a:gd name="connsiteY27" fmla="*/ 573881 h 1743075"/>
              <a:gd name="connsiteX28" fmla="*/ 1819275 w 2231232"/>
              <a:gd name="connsiteY28" fmla="*/ 90487 h 1743075"/>
              <a:gd name="connsiteX29" fmla="*/ 2028825 w 2231232"/>
              <a:gd name="connsiteY29" fmla="*/ 0 h 1743075"/>
              <a:gd name="connsiteX30" fmla="*/ 2043113 w 2231232"/>
              <a:gd name="connsiteY30" fmla="*/ 214312 h 1743075"/>
              <a:gd name="connsiteX31" fmla="*/ 2081213 w 2231232"/>
              <a:gd name="connsiteY31" fmla="*/ 507206 h 1743075"/>
              <a:gd name="connsiteX32" fmla="*/ 2155032 w 2231232"/>
              <a:gd name="connsiteY32" fmla="*/ 981075 h 1743075"/>
              <a:gd name="connsiteX33" fmla="*/ 2193132 w 2231232"/>
              <a:gd name="connsiteY33" fmla="*/ 1183481 h 1743075"/>
              <a:gd name="connsiteX34" fmla="*/ 2209800 w 2231232"/>
              <a:gd name="connsiteY34" fmla="*/ 1214437 h 1743075"/>
              <a:gd name="connsiteX35" fmla="*/ 2219325 w 2231232"/>
              <a:gd name="connsiteY35" fmla="*/ 1238250 h 1743075"/>
              <a:gd name="connsiteX36" fmla="*/ 2231232 w 2231232"/>
              <a:gd name="connsiteY36" fmla="*/ 1300162 h 1743075"/>
              <a:gd name="connsiteX37" fmla="*/ 2228850 w 2231232"/>
              <a:gd name="connsiteY37" fmla="*/ 1362075 h 1743075"/>
              <a:gd name="connsiteX38" fmla="*/ 2216944 w 2231232"/>
              <a:gd name="connsiteY38" fmla="*/ 1407318 h 1743075"/>
              <a:gd name="connsiteX39" fmla="*/ 2188369 w 2231232"/>
              <a:gd name="connsiteY39" fmla="*/ 1462087 h 1743075"/>
              <a:gd name="connsiteX40" fmla="*/ 2114550 w 2231232"/>
              <a:gd name="connsiteY40" fmla="*/ 1564481 h 1743075"/>
              <a:gd name="connsiteX41" fmla="*/ 2019300 w 2231232"/>
              <a:gd name="connsiteY41" fmla="*/ 1683543 h 1743075"/>
              <a:gd name="connsiteX42" fmla="*/ 1955007 w 2231232"/>
              <a:gd name="connsiteY42" fmla="*/ 1743075 h 1743075"/>
              <a:gd name="connsiteX43" fmla="*/ 1919288 w 2231232"/>
              <a:gd name="connsiteY43" fmla="*/ 1740693 h 1743075"/>
              <a:gd name="connsiteX44" fmla="*/ 1876425 w 2231232"/>
              <a:gd name="connsiteY44" fmla="*/ 1728787 h 1743075"/>
              <a:gd name="connsiteX45" fmla="*/ 1845469 w 2231232"/>
              <a:gd name="connsiteY45" fmla="*/ 1714500 h 1743075"/>
              <a:gd name="connsiteX46" fmla="*/ 1812132 w 2231232"/>
              <a:gd name="connsiteY46" fmla="*/ 1690687 h 1743075"/>
              <a:gd name="connsiteX47" fmla="*/ 1769269 w 2231232"/>
              <a:gd name="connsiteY47" fmla="*/ 1654968 h 1743075"/>
              <a:gd name="connsiteX48" fmla="*/ 1752600 w 2231232"/>
              <a:gd name="connsiteY48" fmla="*/ 1645443 h 1743075"/>
              <a:gd name="connsiteX49" fmla="*/ 1464469 w 2231232"/>
              <a:gd name="connsiteY49" fmla="*/ 1614487 h 1743075"/>
              <a:gd name="connsiteX50" fmla="*/ 835819 w 2231232"/>
              <a:gd name="connsiteY50" fmla="*/ 1545431 h 1743075"/>
              <a:gd name="connsiteX0" fmla="*/ 821531 w 2216944"/>
              <a:gd name="connsiteY0" fmla="*/ 1545431 h 1743075"/>
              <a:gd name="connsiteX1" fmla="*/ 381000 w 2216944"/>
              <a:gd name="connsiteY1" fmla="*/ 1500187 h 1743075"/>
              <a:gd name="connsiteX2" fmla="*/ 259556 w 2216944"/>
              <a:gd name="connsiteY2" fmla="*/ 1485900 h 1743075"/>
              <a:gd name="connsiteX3" fmla="*/ 204787 w 2216944"/>
              <a:gd name="connsiteY3" fmla="*/ 1490662 h 1743075"/>
              <a:gd name="connsiteX4" fmla="*/ 159544 w 2216944"/>
              <a:gd name="connsiteY4" fmla="*/ 1502568 h 1743075"/>
              <a:gd name="connsiteX5" fmla="*/ 116681 w 2216944"/>
              <a:gd name="connsiteY5" fmla="*/ 1521618 h 1743075"/>
              <a:gd name="connsiteX6" fmla="*/ 90487 w 2216944"/>
              <a:gd name="connsiteY6" fmla="*/ 1540668 h 1743075"/>
              <a:gd name="connsiteX7" fmla="*/ 71437 w 2216944"/>
              <a:gd name="connsiteY7" fmla="*/ 1545431 h 1743075"/>
              <a:gd name="connsiteX8" fmla="*/ 47625 w 2216944"/>
              <a:gd name="connsiteY8" fmla="*/ 1540668 h 1743075"/>
              <a:gd name="connsiteX9" fmla="*/ 26194 w 2216944"/>
              <a:gd name="connsiteY9" fmla="*/ 1521618 h 1743075"/>
              <a:gd name="connsiteX10" fmla="*/ 11906 w 2216944"/>
              <a:gd name="connsiteY10" fmla="*/ 1502568 h 1743075"/>
              <a:gd name="connsiteX11" fmla="*/ 0 w 2216944"/>
              <a:gd name="connsiteY11" fmla="*/ 1464468 h 1743075"/>
              <a:gd name="connsiteX12" fmla="*/ 14287 w 2216944"/>
              <a:gd name="connsiteY12" fmla="*/ 1252537 h 1743075"/>
              <a:gd name="connsiteX13" fmla="*/ 230981 w 2216944"/>
              <a:gd name="connsiteY13" fmla="*/ 1269206 h 1743075"/>
              <a:gd name="connsiteX14" fmla="*/ 738187 w 2216944"/>
              <a:gd name="connsiteY14" fmla="*/ 1307306 h 1743075"/>
              <a:gd name="connsiteX15" fmla="*/ 1440656 w 2216944"/>
              <a:gd name="connsiteY15" fmla="*/ 1357312 h 1743075"/>
              <a:gd name="connsiteX16" fmla="*/ 1740694 w 2216944"/>
              <a:gd name="connsiteY16" fmla="*/ 1376362 h 1743075"/>
              <a:gd name="connsiteX17" fmla="*/ 1807369 w 2216944"/>
              <a:gd name="connsiteY17" fmla="*/ 1381125 h 1743075"/>
              <a:gd name="connsiteX18" fmla="*/ 1845469 w 2216944"/>
              <a:gd name="connsiteY18" fmla="*/ 1376362 h 1743075"/>
              <a:gd name="connsiteX19" fmla="*/ 1888331 w 2216944"/>
              <a:gd name="connsiteY19" fmla="*/ 1364456 h 1743075"/>
              <a:gd name="connsiteX20" fmla="*/ 1924050 w 2216944"/>
              <a:gd name="connsiteY20" fmla="*/ 1345406 h 1743075"/>
              <a:gd name="connsiteX21" fmla="*/ 1959769 w 2216944"/>
              <a:gd name="connsiteY21" fmla="*/ 1316831 h 1743075"/>
              <a:gd name="connsiteX22" fmla="*/ 1988344 w 2216944"/>
              <a:gd name="connsiteY22" fmla="*/ 1262062 h 1743075"/>
              <a:gd name="connsiteX23" fmla="*/ 2000250 w 2216944"/>
              <a:gd name="connsiteY23" fmla="*/ 1216818 h 1743075"/>
              <a:gd name="connsiteX24" fmla="*/ 1995487 w 2216944"/>
              <a:gd name="connsiteY24" fmla="*/ 1145381 h 1743075"/>
              <a:gd name="connsiteX25" fmla="*/ 1947862 w 2216944"/>
              <a:gd name="connsiteY25" fmla="*/ 871537 h 1743075"/>
              <a:gd name="connsiteX26" fmla="*/ 1895475 w 2216944"/>
              <a:gd name="connsiteY26" fmla="*/ 573881 h 1743075"/>
              <a:gd name="connsiteX27" fmla="*/ 1804987 w 2216944"/>
              <a:gd name="connsiteY27" fmla="*/ 90487 h 1743075"/>
              <a:gd name="connsiteX28" fmla="*/ 2014537 w 2216944"/>
              <a:gd name="connsiteY28" fmla="*/ 0 h 1743075"/>
              <a:gd name="connsiteX29" fmla="*/ 2028825 w 2216944"/>
              <a:gd name="connsiteY29" fmla="*/ 214312 h 1743075"/>
              <a:gd name="connsiteX30" fmla="*/ 2066925 w 2216944"/>
              <a:gd name="connsiteY30" fmla="*/ 507206 h 1743075"/>
              <a:gd name="connsiteX31" fmla="*/ 2140744 w 2216944"/>
              <a:gd name="connsiteY31" fmla="*/ 981075 h 1743075"/>
              <a:gd name="connsiteX32" fmla="*/ 2178844 w 2216944"/>
              <a:gd name="connsiteY32" fmla="*/ 1183481 h 1743075"/>
              <a:gd name="connsiteX33" fmla="*/ 2195512 w 2216944"/>
              <a:gd name="connsiteY33" fmla="*/ 1214437 h 1743075"/>
              <a:gd name="connsiteX34" fmla="*/ 2205037 w 2216944"/>
              <a:gd name="connsiteY34" fmla="*/ 1238250 h 1743075"/>
              <a:gd name="connsiteX35" fmla="*/ 2216944 w 2216944"/>
              <a:gd name="connsiteY35" fmla="*/ 1300162 h 1743075"/>
              <a:gd name="connsiteX36" fmla="*/ 2214562 w 2216944"/>
              <a:gd name="connsiteY36" fmla="*/ 1362075 h 1743075"/>
              <a:gd name="connsiteX37" fmla="*/ 2202656 w 2216944"/>
              <a:gd name="connsiteY37" fmla="*/ 1407318 h 1743075"/>
              <a:gd name="connsiteX38" fmla="*/ 2174081 w 2216944"/>
              <a:gd name="connsiteY38" fmla="*/ 1462087 h 1743075"/>
              <a:gd name="connsiteX39" fmla="*/ 2100262 w 2216944"/>
              <a:gd name="connsiteY39" fmla="*/ 1564481 h 1743075"/>
              <a:gd name="connsiteX40" fmla="*/ 2005012 w 2216944"/>
              <a:gd name="connsiteY40" fmla="*/ 1683543 h 1743075"/>
              <a:gd name="connsiteX41" fmla="*/ 1940719 w 2216944"/>
              <a:gd name="connsiteY41" fmla="*/ 1743075 h 1743075"/>
              <a:gd name="connsiteX42" fmla="*/ 1905000 w 2216944"/>
              <a:gd name="connsiteY42" fmla="*/ 1740693 h 1743075"/>
              <a:gd name="connsiteX43" fmla="*/ 1862137 w 2216944"/>
              <a:gd name="connsiteY43" fmla="*/ 1728787 h 1743075"/>
              <a:gd name="connsiteX44" fmla="*/ 1831181 w 2216944"/>
              <a:gd name="connsiteY44" fmla="*/ 1714500 h 1743075"/>
              <a:gd name="connsiteX45" fmla="*/ 1797844 w 2216944"/>
              <a:gd name="connsiteY45" fmla="*/ 1690687 h 1743075"/>
              <a:gd name="connsiteX46" fmla="*/ 1754981 w 2216944"/>
              <a:gd name="connsiteY46" fmla="*/ 1654968 h 1743075"/>
              <a:gd name="connsiteX47" fmla="*/ 1738312 w 2216944"/>
              <a:gd name="connsiteY47" fmla="*/ 1645443 h 1743075"/>
              <a:gd name="connsiteX48" fmla="*/ 1450181 w 2216944"/>
              <a:gd name="connsiteY48" fmla="*/ 1614487 h 1743075"/>
              <a:gd name="connsiteX49" fmla="*/ 821531 w 2216944"/>
              <a:gd name="connsiteY49" fmla="*/ 1545431 h 1743075"/>
              <a:gd name="connsiteX0" fmla="*/ 821531 w 2216944"/>
              <a:gd name="connsiteY0" fmla="*/ 1545431 h 1743075"/>
              <a:gd name="connsiteX1" fmla="*/ 381000 w 2216944"/>
              <a:gd name="connsiteY1" fmla="*/ 1500187 h 1743075"/>
              <a:gd name="connsiteX2" fmla="*/ 259556 w 2216944"/>
              <a:gd name="connsiteY2" fmla="*/ 1485900 h 1743075"/>
              <a:gd name="connsiteX3" fmla="*/ 204787 w 2216944"/>
              <a:gd name="connsiteY3" fmla="*/ 1490662 h 1743075"/>
              <a:gd name="connsiteX4" fmla="*/ 159544 w 2216944"/>
              <a:gd name="connsiteY4" fmla="*/ 1502568 h 1743075"/>
              <a:gd name="connsiteX5" fmla="*/ 116681 w 2216944"/>
              <a:gd name="connsiteY5" fmla="*/ 1521618 h 1743075"/>
              <a:gd name="connsiteX6" fmla="*/ 90487 w 2216944"/>
              <a:gd name="connsiteY6" fmla="*/ 1540668 h 1743075"/>
              <a:gd name="connsiteX7" fmla="*/ 71437 w 2216944"/>
              <a:gd name="connsiteY7" fmla="*/ 1545431 h 1743075"/>
              <a:gd name="connsiteX8" fmla="*/ 47625 w 2216944"/>
              <a:gd name="connsiteY8" fmla="*/ 1540668 h 1743075"/>
              <a:gd name="connsiteX9" fmla="*/ 26194 w 2216944"/>
              <a:gd name="connsiteY9" fmla="*/ 1521618 h 1743075"/>
              <a:gd name="connsiteX10" fmla="*/ 11906 w 2216944"/>
              <a:gd name="connsiteY10" fmla="*/ 1502568 h 1743075"/>
              <a:gd name="connsiteX11" fmla="*/ 0 w 2216944"/>
              <a:gd name="connsiteY11" fmla="*/ 1464468 h 1743075"/>
              <a:gd name="connsiteX12" fmla="*/ 230981 w 2216944"/>
              <a:gd name="connsiteY12" fmla="*/ 1269206 h 1743075"/>
              <a:gd name="connsiteX13" fmla="*/ 738187 w 2216944"/>
              <a:gd name="connsiteY13" fmla="*/ 1307306 h 1743075"/>
              <a:gd name="connsiteX14" fmla="*/ 1440656 w 2216944"/>
              <a:gd name="connsiteY14" fmla="*/ 1357312 h 1743075"/>
              <a:gd name="connsiteX15" fmla="*/ 1740694 w 2216944"/>
              <a:gd name="connsiteY15" fmla="*/ 1376362 h 1743075"/>
              <a:gd name="connsiteX16" fmla="*/ 1807369 w 2216944"/>
              <a:gd name="connsiteY16" fmla="*/ 1381125 h 1743075"/>
              <a:gd name="connsiteX17" fmla="*/ 1845469 w 2216944"/>
              <a:gd name="connsiteY17" fmla="*/ 1376362 h 1743075"/>
              <a:gd name="connsiteX18" fmla="*/ 1888331 w 2216944"/>
              <a:gd name="connsiteY18" fmla="*/ 1364456 h 1743075"/>
              <a:gd name="connsiteX19" fmla="*/ 1924050 w 2216944"/>
              <a:gd name="connsiteY19" fmla="*/ 1345406 h 1743075"/>
              <a:gd name="connsiteX20" fmla="*/ 1959769 w 2216944"/>
              <a:gd name="connsiteY20" fmla="*/ 1316831 h 1743075"/>
              <a:gd name="connsiteX21" fmla="*/ 1988344 w 2216944"/>
              <a:gd name="connsiteY21" fmla="*/ 1262062 h 1743075"/>
              <a:gd name="connsiteX22" fmla="*/ 2000250 w 2216944"/>
              <a:gd name="connsiteY22" fmla="*/ 1216818 h 1743075"/>
              <a:gd name="connsiteX23" fmla="*/ 1995487 w 2216944"/>
              <a:gd name="connsiteY23" fmla="*/ 1145381 h 1743075"/>
              <a:gd name="connsiteX24" fmla="*/ 1947862 w 2216944"/>
              <a:gd name="connsiteY24" fmla="*/ 871537 h 1743075"/>
              <a:gd name="connsiteX25" fmla="*/ 1895475 w 2216944"/>
              <a:gd name="connsiteY25" fmla="*/ 573881 h 1743075"/>
              <a:gd name="connsiteX26" fmla="*/ 1804987 w 2216944"/>
              <a:gd name="connsiteY26" fmla="*/ 90487 h 1743075"/>
              <a:gd name="connsiteX27" fmla="*/ 2014537 w 2216944"/>
              <a:gd name="connsiteY27" fmla="*/ 0 h 1743075"/>
              <a:gd name="connsiteX28" fmla="*/ 2028825 w 2216944"/>
              <a:gd name="connsiteY28" fmla="*/ 214312 h 1743075"/>
              <a:gd name="connsiteX29" fmla="*/ 2066925 w 2216944"/>
              <a:gd name="connsiteY29" fmla="*/ 507206 h 1743075"/>
              <a:gd name="connsiteX30" fmla="*/ 2140744 w 2216944"/>
              <a:gd name="connsiteY30" fmla="*/ 981075 h 1743075"/>
              <a:gd name="connsiteX31" fmla="*/ 2178844 w 2216944"/>
              <a:gd name="connsiteY31" fmla="*/ 1183481 h 1743075"/>
              <a:gd name="connsiteX32" fmla="*/ 2195512 w 2216944"/>
              <a:gd name="connsiteY32" fmla="*/ 1214437 h 1743075"/>
              <a:gd name="connsiteX33" fmla="*/ 2205037 w 2216944"/>
              <a:gd name="connsiteY33" fmla="*/ 1238250 h 1743075"/>
              <a:gd name="connsiteX34" fmla="*/ 2216944 w 2216944"/>
              <a:gd name="connsiteY34" fmla="*/ 1300162 h 1743075"/>
              <a:gd name="connsiteX35" fmla="*/ 2214562 w 2216944"/>
              <a:gd name="connsiteY35" fmla="*/ 1362075 h 1743075"/>
              <a:gd name="connsiteX36" fmla="*/ 2202656 w 2216944"/>
              <a:gd name="connsiteY36" fmla="*/ 1407318 h 1743075"/>
              <a:gd name="connsiteX37" fmla="*/ 2174081 w 2216944"/>
              <a:gd name="connsiteY37" fmla="*/ 1462087 h 1743075"/>
              <a:gd name="connsiteX38" fmla="*/ 2100262 w 2216944"/>
              <a:gd name="connsiteY38" fmla="*/ 1564481 h 1743075"/>
              <a:gd name="connsiteX39" fmla="*/ 2005012 w 2216944"/>
              <a:gd name="connsiteY39" fmla="*/ 1683543 h 1743075"/>
              <a:gd name="connsiteX40" fmla="*/ 1940719 w 2216944"/>
              <a:gd name="connsiteY40" fmla="*/ 1743075 h 1743075"/>
              <a:gd name="connsiteX41" fmla="*/ 1905000 w 2216944"/>
              <a:gd name="connsiteY41" fmla="*/ 1740693 h 1743075"/>
              <a:gd name="connsiteX42" fmla="*/ 1862137 w 2216944"/>
              <a:gd name="connsiteY42" fmla="*/ 1728787 h 1743075"/>
              <a:gd name="connsiteX43" fmla="*/ 1831181 w 2216944"/>
              <a:gd name="connsiteY43" fmla="*/ 1714500 h 1743075"/>
              <a:gd name="connsiteX44" fmla="*/ 1797844 w 2216944"/>
              <a:gd name="connsiteY44" fmla="*/ 1690687 h 1743075"/>
              <a:gd name="connsiteX45" fmla="*/ 1754981 w 2216944"/>
              <a:gd name="connsiteY45" fmla="*/ 1654968 h 1743075"/>
              <a:gd name="connsiteX46" fmla="*/ 1738312 w 2216944"/>
              <a:gd name="connsiteY46" fmla="*/ 1645443 h 1743075"/>
              <a:gd name="connsiteX47" fmla="*/ 1450181 w 2216944"/>
              <a:gd name="connsiteY47" fmla="*/ 1614487 h 1743075"/>
              <a:gd name="connsiteX48" fmla="*/ 821531 w 2216944"/>
              <a:gd name="connsiteY48" fmla="*/ 1545431 h 1743075"/>
              <a:gd name="connsiteX0" fmla="*/ 809625 w 2205038"/>
              <a:gd name="connsiteY0" fmla="*/ 1545431 h 1743075"/>
              <a:gd name="connsiteX1" fmla="*/ 369094 w 2205038"/>
              <a:gd name="connsiteY1" fmla="*/ 1500187 h 1743075"/>
              <a:gd name="connsiteX2" fmla="*/ 247650 w 2205038"/>
              <a:gd name="connsiteY2" fmla="*/ 1485900 h 1743075"/>
              <a:gd name="connsiteX3" fmla="*/ 192881 w 2205038"/>
              <a:gd name="connsiteY3" fmla="*/ 1490662 h 1743075"/>
              <a:gd name="connsiteX4" fmla="*/ 147638 w 2205038"/>
              <a:gd name="connsiteY4" fmla="*/ 1502568 h 1743075"/>
              <a:gd name="connsiteX5" fmla="*/ 104775 w 2205038"/>
              <a:gd name="connsiteY5" fmla="*/ 1521618 h 1743075"/>
              <a:gd name="connsiteX6" fmla="*/ 78581 w 2205038"/>
              <a:gd name="connsiteY6" fmla="*/ 1540668 h 1743075"/>
              <a:gd name="connsiteX7" fmla="*/ 59531 w 2205038"/>
              <a:gd name="connsiteY7" fmla="*/ 1545431 h 1743075"/>
              <a:gd name="connsiteX8" fmla="*/ 35719 w 2205038"/>
              <a:gd name="connsiteY8" fmla="*/ 1540668 h 1743075"/>
              <a:gd name="connsiteX9" fmla="*/ 14288 w 2205038"/>
              <a:gd name="connsiteY9" fmla="*/ 1521618 h 1743075"/>
              <a:gd name="connsiteX10" fmla="*/ 0 w 2205038"/>
              <a:gd name="connsiteY10" fmla="*/ 1502568 h 1743075"/>
              <a:gd name="connsiteX11" fmla="*/ 219075 w 2205038"/>
              <a:gd name="connsiteY11" fmla="*/ 1269206 h 1743075"/>
              <a:gd name="connsiteX12" fmla="*/ 726281 w 2205038"/>
              <a:gd name="connsiteY12" fmla="*/ 1307306 h 1743075"/>
              <a:gd name="connsiteX13" fmla="*/ 1428750 w 2205038"/>
              <a:gd name="connsiteY13" fmla="*/ 1357312 h 1743075"/>
              <a:gd name="connsiteX14" fmla="*/ 1728788 w 2205038"/>
              <a:gd name="connsiteY14" fmla="*/ 1376362 h 1743075"/>
              <a:gd name="connsiteX15" fmla="*/ 1795463 w 2205038"/>
              <a:gd name="connsiteY15" fmla="*/ 1381125 h 1743075"/>
              <a:gd name="connsiteX16" fmla="*/ 1833563 w 2205038"/>
              <a:gd name="connsiteY16" fmla="*/ 1376362 h 1743075"/>
              <a:gd name="connsiteX17" fmla="*/ 1876425 w 2205038"/>
              <a:gd name="connsiteY17" fmla="*/ 1364456 h 1743075"/>
              <a:gd name="connsiteX18" fmla="*/ 1912144 w 2205038"/>
              <a:gd name="connsiteY18" fmla="*/ 1345406 h 1743075"/>
              <a:gd name="connsiteX19" fmla="*/ 1947863 w 2205038"/>
              <a:gd name="connsiteY19" fmla="*/ 1316831 h 1743075"/>
              <a:gd name="connsiteX20" fmla="*/ 1976438 w 2205038"/>
              <a:gd name="connsiteY20" fmla="*/ 1262062 h 1743075"/>
              <a:gd name="connsiteX21" fmla="*/ 1988344 w 2205038"/>
              <a:gd name="connsiteY21" fmla="*/ 1216818 h 1743075"/>
              <a:gd name="connsiteX22" fmla="*/ 1983581 w 2205038"/>
              <a:gd name="connsiteY22" fmla="*/ 1145381 h 1743075"/>
              <a:gd name="connsiteX23" fmla="*/ 1935956 w 2205038"/>
              <a:gd name="connsiteY23" fmla="*/ 871537 h 1743075"/>
              <a:gd name="connsiteX24" fmla="*/ 1883569 w 2205038"/>
              <a:gd name="connsiteY24" fmla="*/ 573881 h 1743075"/>
              <a:gd name="connsiteX25" fmla="*/ 1793081 w 2205038"/>
              <a:gd name="connsiteY25" fmla="*/ 90487 h 1743075"/>
              <a:gd name="connsiteX26" fmla="*/ 2002631 w 2205038"/>
              <a:gd name="connsiteY26" fmla="*/ 0 h 1743075"/>
              <a:gd name="connsiteX27" fmla="*/ 2016919 w 2205038"/>
              <a:gd name="connsiteY27" fmla="*/ 214312 h 1743075"/>
              <a:gd name="connsiteX28" fmla="*/ 2055019 w 2205038"/>
              <a:gd name="connsiteY28" fmla="*/ 507206 h 1743075"/>
              <a:gd name="connsiteX29" fmla="*/ 2128838 w 2205038"/>
              <a:gd name="connsiteY29" fmla="*/ 981075 h 1743075"/>
              <a:gd name="connsiteX30" fmla="*/ 2166938 w 2205038"/>
              <a:gd name="connsiteY30" fmla="*/ 1183481 h 1743075"/>
              <a:gd name="connsiteX31" fmla="*/ 2183606 w 2205038"/>
              <a:gd name="connsiteY31" fmla="*/ 1214437 h 1743075"/>
              <a:gd name="connsiteX32" fmla="*/ 2193131 w 2205038"/>
              <a:gd name="connsiteY32" fmla="*/ 1238250 h 1743075"/>
              <a:gd name="connsiteX33" fmla="*/ 2205038 w 2205038"/>
              <a:gd name="connsiteY33" fmla="*/ 1300162 h 1743075"/>
              <a:gd name="connsiteX34" fmla="*/ 2202656 w 2205038"/>
              <a:gd name="connsiteY34" fmla="*/ 1362075 h 1743075"/>
              <a:gd name="connsiteX35" fmla="*/ 2190750 w 2205038"/>
              <a:gd name="connsiteY35" fmla="*/ 1407318 h 1743075"/>
              <a:gd name="connsiteX36" fmla="*/ 2162175 w 2205038"/>
              <a:gd name="connsiteY36" fmla="*/ 1462087 h 1743075"/>
              <a:gd name="connsiteX37" fmla="*/ 2088356 w 2205038"/>
              <a:gd name="connsiteY37" fmla="*/ 1564481 h 1743075"/>
              <a:gd name="connsiteX38" fmla="*/ 1993106 w 2205038"/>
              <a:gd name="connsiteY38" fmla="*/ 1683543 h 1743075"/>
              <a:gd name="connsiteX39" fmla="*/ 1928813 w 2205038"/>
              <a:gd name="connsiteY39" fmla="*/ 1743075 h 1743075"/>
              <a:gd name="connsiteX40" fmla="*/ 1893094 w 2205038"/>
              <a:gd name="connsiteY40" fmla="*/ 1740693 h 1743075"/>
              <a:gd name="connsiteX41" fmla="*/ 1850231 w 2205038"/>
              <a:gd name="connsiteY41" fmla="*/ 1728787 h 1743075"/>
              <a:gd name="connsiteX42" fmla="*/ 1819275 w 2205038"/>
              <a:gd name="connsiteY42" fmla="*/ 1714500 h 1743075"/>
              <a:gd name="connsiteX43" fmla="*/ 1785938 w 2205038"/>
              <a:gd name="connsiteY43" fmla="*/ 1690687 h 1743075"/>
              <a:gd name="connsiteX44" fmla="*/ 1743075 w 2205038"/>
              <a:gd name="connsiteY44" fmla="*/ 1654968 h 1743075"/>
              <a:gd name="connsiteX45" fmla="*/ 1726406 w 2205038"/>
              <a:gd name="connsiteY45" fmla="*/ 1645443 h 1743075"/>
              <a:gd name="connsiteX46" fmla="*/ 1438275 w 2205038"/>
              <a:gd name="connsiteY46" fmla="*/ 1614487 h 1743075"/>
              <a:gd name="connsiteX47" fmla="*/ 809625 w 2205038"/>
              <a:gd name="connsiteY47" fmla="*/ 1545431 h 1743075"/>
              <a:gd name="connsiteX0" fmla="*/ 795337 w 2190750"/>
              <a:gd name="connsiteY0" fmla="*/ 1545431 h 1743075"/>
              <a:gd name="connsiteX1" fmla="*/ 354806 w 2190750"/>
              <a:gd name="connsiteY1" fmla="*/ 1500187 h 1743075"/>
              <a:gd name="connsiteX2" fmla="*/ 233362 w 2190750"/>
              <a:gd name="connsiteY2" fmla="*/ 1485900 h 1743075"/>
              <a:gd name="connsiteX3" fmla="*/ 178593 w 2190750"/>
              <a:gd name="connsiteY3" fmla="*/ 1490662 h 1743075"/>
              <a:gd name="connsiteX4" fmla="*/ 133350 w 2190750"/>
              <a:gd name="connsiteY4" fmla="*/ 1502568 h 1743075"/>
              <a:gd name="connsiteX5" fmla="*/ 90487 w 2190750"/>
              <a:gd name="connsiteY5" fmla="*/ 1521618 h 1743075"/>
              <a:gd name="connsiteX6" fmla="*/ 64293 w 2190750"/>
              <a:gd name="connsiteY6" fmla="*/ 1540668 h 1743075"/>
              <a:gd name="connsiteX7" fmla="*/ 45243 w 2190750"/>
              <a:gd name="connsiteY7" fmla="*/ 1545431 h 1743075"/>
              <a:gd name="connsiteX8" fmla="*/ 21431 w 2190750"/>
              <a:gd name="connsiteY8" fmla="*/ 1540668 h 1743075"/>
              <a:gd name="connsiteX9" fmla="*/ 0 w 2190750"/>
              <a:gd name="connsiteY9" fmla="*/ 1521618 h 1743075"/>
              <a:gd name="connsiteX10" fmla="*/ 204787 w 2190750"/>
              <a:gd name="connsiteY10" fmla="*/ 1269206 h 1743075"/>
              <a:gd name="connsiteX11" fmla="*/ 711993 w 2190750"/>
              <a:gd name="connsiteY11" fmla="*/ 1307306 h 1743075"/>
              <a:gd name="connsiteX12" fmla="*/ 1414462 w 2190750"/>
              <a:gd name="connsiteY12" fmla="*/ 1357312 h 1743075"/>
              <a:gd name="connsiteX13" fmla="*/ 1714500 w 2190750"/>
              <a:gd name="connsiteY13" fmla="*/ 1376362 h 1743075"/>
              <a:gd name="connsiteX14" fmla="*/ 1781175 w 2190750"/>
              <a:gd name="connsiteY14" fmla="*/ 1381125 h 1743075"/>
              <a:gd name="connsiteX15" fmla="*/ 1819275 w 2190750"/>
              <a:gd name="connsiteY15" fmla="*/ 1376362 h 1743075"/>
              <a:gd name="connsiteX16" fmla="*/ 1862137 w 2190750"/>
              <a:gd name="connsiteY16" fmla="*/ 1364456 h 1743075"/>
              <a:gd name="connsiteX17" fmla="*/ 1897856 w 2190750"/>
              <a:gd name="connsiteY17" fmla="*/ 1345406 h 1743075"/>
              <a:gd name="connsiteX18" fmla="*/ 1933575 w 2190750"/>
              <a:gd name="connsiteY18" fmla="*/ 1316831 h 1743075"/>
              <a:gd name="connsiteX19" fmla="*/ 1962150 w 2190750"/>
              <a:gd name="connsiteY19" fmla="*/ 1262062 h 1743075"/>
              <a:gd name="connsiteX20" fmla="*/ 1974056 w 2190750"/>
              <a:gd name="connsiteY20" fmla="*/ 1216818 h 1743075"/>
              <a:gd name="connsiteX21" fmla="*/ 1969293 w 2190750"/>
              <a:gd name="connsiteY21" fmla="*/ 1145381 h 1743075"/>
              <a:gd name="connsiteX22" fmla="*/ 1921668 w 2190750"/>
              <a:gd name="connsiteY22" fmla="*/ 871537 h 1743075"/>
              <a:gd name="connsiteX23" fmla="*/ 1869281 w 2190750"/>
              <a:gd name="connsiteY23" fmla="*/ 573881 h 1743075"/>
              <a:gd name="connsiteX24" fmla="*/ 1778793 w 2190750"/>
              <a:gd name="connsiteY24" fmla="*/ 90487 h 1743075"/>
              <a:gd name="connsiteX25" fmla="*/ 1988343 w 2190750"/>
              <a:gd name="connsiteY25" fmla="*/ 0 h 1743075"/>
              <a:gd name="connsiteX26" fmla="*/ 2002631 w 2190750"/>
              <a:gd name="connsiteY26" fmla="*/ 214312 h 1743075"/>
              <a:gd name="connsiteX27" fmla="*/ 2040731 w 2190750"/>
              <a:gd name="connsiteY27" fmla="*/ 507206 h 1743075"/>
              <a:gd name="connsiteX28" fmla="*/ 2114550 w 2190750"/>
              <a:gd name="connsiteY28" fmla="*/ 981075 h 1743075"/>
              <a:gd name="connsiteX29" fmla="*/ 2152650 w 2190750"/>
              <a:gd name="connsiteY29" fmla="*/ 1183481 h 1743075"/>
              <a:gd name="connsiteX30" fmla="*/ 2169318 w 2190750"/>
              <a:gd name="connsiteY30" fmla="*/ 1214437 h 1743075"/>
              <a:gd name="connsiteX31" fmla="*/ 2178843 w 2190750"/>
              <a:gd name="connsiteY31" fmla="*/ 1238250 h 1743075"/>
              <a:gd name="connsiteX32" fmla="*/ 2190750 w 2190750"/>
              <a:gd name="connsiteY32" fmla="*/ 1300162 h 1743075"/>
              <a:gd name="connsiteX33" fmla="*/ 2188368 w 2190750"/>
              <a:gd name="connsiteY33" fmla="*/ 1362075 h 1743075"/>
              <a:gd name="connsiteX34" fmla="*/ 2176462 w 2190750"/>
              <a:gd name="connsiteY34" fmla="*/ 1407318 h 1743075"/>
              <a:gd name="connsiteX35" fmla="*/ 2147887 w 2190750"/>
              <a:gd name="connsiteY35" fmla="*/ 1462087 h 1743075"/>
              <a:gd name="connsiteX36" fmla="*/ 2074068 w 2190750"/>
              <a:gd name="connsiteY36" fmla="*/ 1564481 h 1743075"/>
              <a:gd name="connsiteX37" fmla="*/ 1978818 w 2190750"/>
              <a:gd name="connsiteY37" fmla="*/ 1683543 h 1743075"/>
              <a:gd name="connsiteX38" fmla="*/ 1914525 w 2190750"/>
              <a:gd name="connsiteY38" fmla="*/ 1743075 h 1743075"/>
              <a:gd name="connsiteX39" fmla="*/ 1878806 w 2190750"/>
              <a:gd name="connsiteY39" fmla="*/ 1740693 h 1743075"/>
              <a:gd name="connsiteX40" fmla="*/ 1835943 w 2190750"/>
              <a:gd name="connsiteY40" fmla="*/ 1728787 h 1743075"/>
              <a:gd name="connsiteX41" fmla="*/ 1804987 w 2190750"/>
              <a:gd name="connsiteY41" fmla="*/ 1714500 h 1743075"/>
              <a:gd name="connsiteX42" fmla="*/ 1771650 w 2190750"/>
              <a:gd name="connsiteY42" fmla="*/ 1690687 h 1743075"/>
              <a:gd name="connsiteX43" fmla="*/ 1728787 w 2190750"/>
              <a:gd name="connsiteY43" fmla="*/ 1654968 h 1743075"/>
              <a:gd name="connsiteX44" fmla="*/ 1712118 w 2190750"/>
              <a:gd name="connsiteY44" fmla="*/ 1645443 h 1743075"/>
              <a:gd name="connsiteX45" fmla="*/ 1423987 w 2190750"/>
              <a:gd name="connsiteY45" fmla="*/ 1614487 h 1743075"/>
              <a:gd name="connsiteX46" fmla="*/ 795337 w 2190750"/>
              <a:gd name="connsiteY46" fmla="*/ 1545431 h 1743075"/>
              <a:gd name="connsiteX0" fmla="*/ 773906 w 2169319"/>
              <a:gd name="connsiteY0" fmla="*/ 1545431 h 1743075"/>
              <a:gd name="connsiteX1" fmla="*/ 333375 w 2169319"/>
              <a:gd name="connsiteY1" fmla="*/ 1500187 h 1743075"/>
              <a:gd name="connsiteX2" fmla="*/ 211931 w 2169319"/>
              <a:gd name="connsiteY2" fmla="*/ 1485900 h 1743075"/>
              <a:gd name="connsiteX3" fmla="*/ 157162 w 2169319"/>
              <a:gd name="connsiteY3" fmla="*/ 1490662 h 1743075"/>
              <a:gd name="connsiteX4" fmla="*/ 111919 w 2169319"/>
              <a:gd name="connsiteY4" fmla="*/ 1502568 h 1743075"/>
              <a:gd name="connsiteX5" fmla="*/ 69056 w 2169319"/>
              <a:gd name="connsiteY5" fmla="*/ 1521618 h 1743075"/>
              <a:gd name="connsiteX6" fmla="*/ 42862 w 2169319"/>
              <a:gd name="connsiteY6" fmla="*/ 1540668 h 1743075"/>
              <a:gd name="connsiteX7" fmla="*/ 23812 w 2169319"/>
              <a:gd name="connsiteY7" fmla="*/ 1545431 h 1743075"/>
              <a:gd name="connsiteX8" fmla="*/ 0 w 2169319"/>
              <a:gd name="connsiteY8" fmla="*/ 1540668 h 1743075"/>
              <a:gd name="connsiteX9" fmla="*/ 72540 w 2169319"/>
              <a:gd name="connsiteY9" fmla="*/ 1271163 h 1743075"/>
              <a:gd name="connsiteX10" fmla="*/ 183356 w 2169319"/>
              <a:gd name="connsiteY10" fmla="*/ 1269206 h 1743075"/>
              <a:gd name="connsiteX11" fmla="*/ 690562 w 2169319"/>
              <a:gd name="connsiteY11" fmla="*/ 1307306 h 1743075"/>
              <a:gd name="connsiteX12" fmla="*/ 1393031 w 2169319"/>
              <a:gd name="connsiteY12" fmla="*/ 1357312 h 1743075"/>
              <a:gd name="connsiteX13" fmla="*/ 1693069 w 2169319"/>
              <a:gd name="connsiteY13" fmla="*/ 1376362 h 1743075"/>
              <a:gd name="connsiteX14" fmla="*/ 1759744 w 2169319"/>
              <a:gd name="connsiteY14" fmla="*/ 1381125 h 1743075"/>
              <a:gd name="connsiteX15" fmla="*/ 1797844 w 2169319"/>
              <a:gd name="connsiteY15" fmla="*/ 1376362 h 1743075"/>
              <a:gd name="connsiteX16" fmla="*/ 1840706 w 2169319"/>
              <a:gd name="connsiteY16" fmla="*/ 1364456 h 1743075"/>
              <a:gd name="connsiteX17" fmla="*/ 1876425 w 2169319"/>
              <a:gd name="connsiteY17" fmla="*/ 1345406 h 1743075"/>
              <a:gd name="connsiteX18" fmla="*/ 1912144 w 2169319"/>
              <a:gd name="connsiteY18" fmla="*/ 1316831 h 1743075"/>
              <a:gd name="connsiteX19" fmla="*/ 1940719 w 2169319"/>
              <a:gd name="connsiteY19" fmla="*/ 1262062 h 1743075"/>
              <a:gd name="connsiteX20" fmla="*/ 1952625 w 2169319"/>
              <a:gd name="connsiteY20" fmla="*/ 1216818 h 1743075"/>
              <a:gd name="connsiteX21" fmla="*/ 1947862 w 2169319"/>
              <a:gd name="connsiteY21" fmla="*/ 1145381 h 1743075"/>
              <a:gd name="connsiteX22" fmla="*/ 1900237 w 2169319"/>
              <a:gd name="connsiteY22" fmla="*/ 871537 h 1743075"/>
              <a:gd name="connsiteX23" fmla="*/ 1847850 w 2169319"/>
              <a:gd name="connsiteY23" fmla="*/ 573881 h 1743075"/>
              <a:gd name="connsiteX24" fmla="*/ 1757362 w 2169319"/>
              <a:gd name="connsiteY24" fmla="*/ 90487 h 1743075"/>
              <a:gd name="connsiteX25" fmla="*/ 1966912 w 2169319"/>
              <a:gd name="connsiteY25" fmla="*/ 0 h 1743075"/>
              <a:gd name="connsiteX26" fmla="*/ 1981200 w 2169319"/>
              <a:gd name="connsiteY26" fmla="*/ 214312 h 1743075"/>
              <a:gd name="connsiteX27" fmla="*/ 2019300 w 2169319"/>
              <a:gd name="connsiteY27" fmla="*/ 507206 h 1743075"/>
              <a:gd name="connsiteX28" fmla="*/ 2093119 w 2169319"/>
              <a:gd name="connsiteY28" fmla="*/ 981075 h 1743075"/>
              <a:gd name="connsiteX29" fmla="*/ 2131219 w 2169319"/>
              <a:gd name="connsiteY29" fmla="*/ 1183481 h 1743075"/>
              <a:gd name="connsiteX30" fmla="*/ 2147887 w 2169319"/>
              <a:gd name="connsiteY30" fmla="*/ 1214437 h 1743075"/>
              <a:gd name="connsiteX31" fmla="*/ 2157412 w 2169319"/>
              <a:gd name="connsiteY31" fmla="*/ 1238250 h 1743075"/>
              <a:gd name="connsiteX32" fmla="*/ 2169319 w 2169319"/>
              <a:gd name="connsiteY32" fmla="*/ 1300162 h 1743075"/>
              <a:gd name="connsiteX33" fmla="*/ 2166937 w 2169319"/>
              <a:gd name="connsiteY33" fmla="*/ 1362075 h 1743075"/>
              <a:gd name="connsiteX34" fmla="*/ 2155031 w 2169319"/>
              <a:gd name="connsiteY34" fmla="*/ 1407318 h 1743075"/>
              <a:gd name="connsiteX35" fmla="*/ 2126456 w 2169319"/>
              <a:gd name="connsiteY35" fmla="*/ 1462087 h 1743075"/>
              <a:gd name="connsiteX36" fmla="*/ 2052637 w 2169319"/>
              <a:gd name="connsiteY36" fmla="*/ 1564481 h 1743075"/>
              <a:gd name="connsiteX37" fmla="*/ 1957387 w 2169319"/>
              <a:gd name="connsiteY37" fmla="*/ 1683543 h 1743075"/>
              <a:gd name="connsiteX38" fmla="*/ 1893094 w 2169319"/>
              <a:gd name="connsiteY38" fmla="*/ 1743075 h 1743075"/>
              <a:gd name="connsiteX39" fmla="*/ 1857375 w 2169319"/>
              <a:gd name="connsiteY39" fmla="*/ 1740693 h 1743075"/>
              <a:gd name="connsiteX40" fmla="*/ 1814512 w 2169319"/>
              <a:gd name="connsiteY40" fmla="*/ 1728787 h 1743075"/>
              <a:gd name="connsiteX41" fmla="*/ 1783556 w 2169319"/>
              <a:gd name="connsiteY41" fmla="*/ 1714500 h 1743075"/>
              <a:gd name="connsiteX42" fmla="*/ 1750219 w 2169319"/>
              <a:gd name="connsiteY42" fmla="*/ 1690687 h 1743075"/>
              <a:gd name="connsiteX43" fmla="*/ 1707356 w 2169319"/>
              <a:gd name="connsiteY43" fmla="*/ 1654968 h 1743075"/>
              <a:gd name="connsiteX44" fmla="*/ 1690687 w 2169319"/>
              <a:gd name="connsiteY44" fmla="*/ 1645443 h 1743075"/>
              <a:gd name="connsiteX45" fmla="*/ 1402556 w 2169319"/>
              <a:gd name="connsiteY45" fmla="*/ 1614487 h 1743075"/>
              <a:gd name="connsiteX46" fmla="*/ 773906 w 2169319"/>
              <a:gd name="connsiteY46" fmla="*/ 1545431 h 1743075"/>
              <a:gd name="connsiteX0" fmla="*/ 773906 w 2169319"/>
              <a:gd name="connsiteY0" fmla="*/ 1545431 h 1743075"/>
              <a:gd name="connsiteX1" fmla="*/ 333375 w 2169319"/>
              <a:gd name="connsiteY1" fmla="*/ 1500187 h 1743075"/>
              <a:gd name="connsiteX2" fmla="*/ 211931 w 2169319"/>
              <a:gd name="connsiteY2" fmla="*/ 1485900 h 1743075"/>
              <a:gd name="connsiteX3" fmla="*/ 157162 w 2169319"/>
              <a:gd name="connsiteY3" fmla="*/ 1490662 h 1743075"/>
              <a:gd name="connsiteX4" fmla="*/ 111919 w 2169319"/>
              <a:gd name="connsiteY4" fmla="*/ 1502568 h 1743075"/>
              <a:gd name="connsiteX5" fmla="*/ 42862 w 2169319"/>
              <a:gd name="connsiteY5" fmla="*/ 1540668 h 1743075"/>
              <a:gd name="connsiteX6" fmla="*/ 23812 w 2169319"/>
              <a:gd name="connsiteY6" fmla="*/ 1545431 h 1743075"/>
              <a:gd name="connsiteX7" fmla="*/ 0 w 2169319"/>
              <a:gd name="connsiteY7" fmla="*/ 1540668 h 1743075"/>
              <a:gd name="connsiteX8" fmla="*/ 72540 w 2169319"/>
              <a:gd name="connsiteY8" fmla="*/ 1271163 h 1743075"/>
              <a:gd name="connsiteX9" fmla="*/ 183356 w 2169319"/>
              <a:gd name="connsiteY9" fmla="*/ 1269206 h 1743075"/>
              <a:gd name="connsiteX10" fmla="*/ 690562 w 2169319"/>
              <a:gd name="connsiteY10" fmla="*/ 1307306 h 1743075"/>
              <a:gd name="connsiteX11" fmla="*/ 1393031 w 2169319"/>
              <a:gd name="connsiteY11" fmla="*/ 1357312 h 1743075"/>
              <a:gd name="connsiteX12" fmla="*/ 1693069 w 2169319"/>
              <a:gd name="connsiteY12" fmla="*/ 1376362 h 1743075"/>
              <a:gd name="connsiteX13" fmla="*/ 1759744 w 2169319"/>
              <a:gd name="connsiteY13" fmla="*/ 1381125 h 1743075"/>
              <a:gd name="connsiteX14" fmla="*/ 1797844 w 2169319"/>
              <a:gd name="connsiteY14" fmla="*/ 1376362 h 1743075"/>
              <a:gd name="connsiteX15" fmla="*/ 1840706 w 2169319"/>
              <a:gd name="connsiteY15" fmla="*/ 1364456 h 1743075"/>
              <a:gd name="connsiteX16" fmla="*/ 1876425 w 2169319"/>
              <a:gd name="connsiteY16" fmla="*/ 1345406 h 1743075"/>
              <a:gd name="connsiteX17" fmla="*/ 1912144 w 2169319"/>
              <a:gd name="connsiteY17" fmla="*/ 1316831 h 1743075"/>
              <a:gd name="connsiteX18" fmla="*/ 1940719 w 2169319"/>
              <a:gd name="connsiteY18" fmla="*/ 1262062 h 1743075"/>
              <a:gd name="connsiteX19" fmla="*/ 1952625 w 2169319"/>
              <a:gd name="connsiteY19" fmla="*/ 1216818 h 1743075"/>
              <a:gd name="connsiteX20" fmla="*/ 1947862 w 2169319"/>
              <a:gd name="connsiteY20" fmla="*/ 1145381 h 1743075"/>
              <a:gd name="connsiteX21" fmla="*/ 1900237 w 2169319"/>
              <a:gd name="connsiteY21" fmla="*/ 871537 h 1743075"/>
              <a:gd name="connsiteX22" fmla="*/ 1847850 w 2169319"/>
              <a:gd name="connsiteY22" fmla="*/ 573881 h 1743075"/>
              <a:gd name="connsiteX23" fmla="*/ 1757362 w 2169319"/>
              <a:gd name="connsiteY23" fmla="*/ 90487 h 1743075"/>
              <a:gd name="connsiteX24" fmla="*/ 1966912 w 2169319"/>
              <a:gd name="connsiteY24" fmla="*/ 0 h 1743075"/>
              <a:gd name="connsiteX25" fmla="*/ 1981200 w 2169319"/>
              <a:gd name="connsiteY25" fmla="*/ 214312 h 1743075"/>
              <a:gd name="connsiteX26" fmla="*/ 2019300 w 2169319"/>
              <a:gd name="connsiteY26" fmla="*/ 507206 h 1743075"/>
              <a:gd name="connsiteX27" fmla="*/ 2093119 w 2169319"/>
              <a:gd name="connsiteY27" fmla="*/ 981075 h 1743075"/>
              <a:gd name="connsiteX28" fmla="*/ 2131219 w 2169319"/>
              <a:gd name="connsiteY28" fmla="*/ 1183481 h 1743075"/>
              <a:gd name="connsiteX29" fmla="*/ 2147887 w 2169319"/>
              <a:gd name="connsiteY29" fmla="*/ 1214437 h 1743075"/>
              <a:gd name="connsiteX30" fmla="*/ 2157412 w 2169319"/>
              <a:gd name="connsiteY30" fmla="*/ 1238250 h 1743075"/>
              <a:gd name="connsiteX31" fmla="*/ 2169319 w 2169319"/>
              <a:gd name="connsiteY31" fmla="*/ 1300162 h 1743075"/>
              <a:gd name="connsiteX32" fmla="*/ 2166937 w 2169319"/>
              <a:gd name="connsiteY32" fmla="*/ 1362075 h 1743075"/>
              <a:gd name="connsiteX33" fmla="*/ 2155031 w 2169319"/>
              <a:gd name="connsiteY33" fmla="*/ 1407318 h 1743075"/>
              <a:gd name="connsiteX34" fmla="*/ 2126456 w 2169319"/>
              <a:gd name="connsiteY34" fmla="*/ 1462087 h 1743075"/>
              <a:gd name="connsiteX35" fmla="*/ 2052637 w 2169319"/>
              <a:gd name="connsiteY35" fmla="*/ 1564481 h 1743075"/>
              <a:gd name="connsiteX36" fmla="*/ 1957387 w 2169319"/>
              <a:gd name="connsiteY36" fmla="*/ 1683543 h 1743075"/>
              <a:gd name="connsiteX37" fmla="*/ 1893094 w 2169319"/>
              <a:gd name="connsiteY37" fmla="*/ 1743075 h 1743075"/>
              <a:gd name="connsiteX38" fmla="*/ 1857375 w 2169319"/>
              <a:gd name="connsiteY38" fmla="*/ 1740693 h 1743075"/>
              <a:gd name="connsiteX39" fmla="*/ 1814512 w 2169319"/>
              <a:gd name="connsiteY39" fmla="*/ 1728787 h 1743075"/>
              <a:gd name="connsiteX40" fmla="*/ 1783556 w 2169319"/>
              <a:gd name="connsiteY40" fmla="*/ 1714500 h 1743075"/>
              <a:gd name="connsiteX41" fmla="*/ 1750219 w 2169319"/>
              <a:gd name="connsiteY41" fmla="*/ 1690687 h 1743075"/>
              <a:gd name="connsiteX42" fmla="*/ 1707356 w 2169319"/>
              <a:gd name="connsiteY42" fmla="*/ 1654968 h 1743075"/>
              <a:gd name="connsiteX43" fmla="*/ 1690687 w 2169319"/>
              <a:gd name="connsiteY43" fmla="*/ 1645443 h 1743075"/>
              <a:gd name="connsiteX44" fmla="*/ 1402556 w 2169319"/>
              <a:gd name="connsiteY44" fmla="*/ 1614487 h 1743075"/>
              <a:gd name="connsiteX45" fmla="*/ 773906 w 2169319"/>
              <a:gd name="connsiteY45" fmla="*/ 1545431 h 1743075"/>
              <a:gd name="connsiteX0" fmla="*/ 750094 w 2145507"/>
              <a:gd name="connsiteY0" fmla="*/ 1545431 h 1743075"/>
              <a:gd name="connsiteX1" fmla="*/ 309563 w 2145507"/>
              <a:gd name="connsiteY1" fmla="*/ 1500187 h 1743075"/>
              <a:gd name="connsiteX2" fmla="*/ 188119 w 2145507"/>
              <a:gd name="connsiteY2" fmla="*/ 1485900 h 1743075"/>
              <a:gd name="connsiteX3" fmla="*/ 133350 w 2145507"/>
              <a:gd name="connsiteY3" fmla="*/ 1490662 h 1743075"/>
              <a:gd name="connsiteX4" fmla="*/ 88107 w 2145507"/>
              <a:gd name="connsiteY4" fmla="*/ 1502568 h 1743075"/>
              <a:gd name="connsiteX5" fmla="*/ 19050 w 2145507"/>
              <a:gd name="connsiteY5" fmla="*/ 1540668 h 1743075"/>
              <a:gd name="connsiteX6" fmla="*/ 0 w 2145507"/>
              <a:gd name="connsiteY6" fmla="*/ 1545431 h 1743075"/>
              <a:gd name="connsiteX7" fmla="*/ 48728 w 2145507"/>
              <a:gd name="connsiteY7" fmla="*/ 1271163 h 1743075"/>
              <a:gd name="connsiteX8" fmla="*/ 159544 w 2145507"/>
              <a:gd name="connsiteY8" fmla="*/ 1269206 h 1743075"/>
              <a:gd name="connsiteX9" fmla="*/ 666750 w 2145507"/>
              <a:gd name="connsiteY9" fmla="*/ 1307306 h 1743075"/>
              <a:gd name="connsiteX10" fmla="*/ 1369219 w 2145507"/>
              <a:gd name="connsiteY10" fmla="*/ 1357312 h 1743075"/>
              <a:gd name="connsiteX11" fmla="*/ 1669257 w 2145507"/>
              <a:gd name="connsiteY11" fmla="*/ 1376362 h 1743075"/>
              <a:gd name="connsiteX12" fmla="*/ 1735932 w 2145507"/>
              <a:gd name="connsiteY12" fmla="*/ 1381125 h 1743075"/>
              <a:gd name="connsiteX13" fmla="*/ 1774032 w 2145507"/>
              <a:gd name="connsiteY13" fmla="*/ 1376362 h 1743075"/>
              <a:gd name="connsiteX14" fmla="*/ 1816894 w 2145507"/>
              <a:gd name="connsiteY14" fmla="*/ 1364456 h 1743075"/>
              <a:gd name="connsiteX15" fmla="*/ 1852613 w 2145507"/>
              <a:gd name="connsiteY15" fmla="*/ 1345406 h 1743075"/>
              <a:gd name="connsiteX16" fmla="*/ 1888332 w 2145507"/>
              <a:gd name="connsiteY16" fmla="*/ 1316831 h 1743075"/>
              <a:gd name="connsiteX17" fmla="*/ 1916907 w 2145507"/>
              <a:gd name="connsiteY17" fmla="*/ 1262062 h 1743075"/>
              <a:gd name="connsiteX18" fmla="*/ 1928813 w 2145507"/>
              <a:gd name="connsiteY18" fmla="*/ 1216818 h 1743075"/>
              <a:gd name="connsiteX19" fmla="*/ 1924050 w 2145507"/>
              <a:gd name="connsiteY19" fmla="*/ 1145381 h 1743075"/>
              <a:gd name="connsiteX20" fmla="*/ 1876425 w 2145507"/>
              <a:gd name="connsiteY20" fmla="*/ 871537 h 1743075"/>
              <a:gd name="connsiteX21" fmla="*/ 1824038 w 2145507"/>
              <a:gd name="connsiteY21" fmla="*/ 573881 h 1743075"/>
              <a:gd name="connsiteX22" fmla="*/ 1733550 w 2145507"/>
              <a:gd name="connsiteY22" fmla="*/ 90487 h 1743075"/>
              <a:gd name="connsiteX23" fmla="*/ 1943100 w 2145507"/>
              <a:gd name="connsiteY23" fmla="*/ 0 h 1743075"/>
              <a:gd name="connsiteX24" fmla="*/ 1957388 w 2145507"/>
              <a:gd name="connsiteY24" fmla="*/ 214312 h 1743075"/>
              <a:gd name="connsiteX25" fmla="*/ 1995488 w 2145507"/>
              <a:gd name="connsiteY25" fmla="*/ 507206 h 1743075"/>
              <a:gd name="connsiteX26" fmla="*/ 2069307 w 2145507"/>
              <a:gd name="connsiteY26" fmla="*/ 981075 h 1743075"/>
              <a:gd name="connsiteX27" fmla="*/ 2107407 w 2145507"/>
              <a:gd name="connsiteY27" fmla="*/ 1183481 h 1743075"/>
              <a:gd name="connsiteX28" fmla="*/ 2124075 w 2145507"/>
              <a:gd name="connsiteY28" fmla="*/ 1214437 h 1743075"/>
              <a:gd name="connsiteX29" fmla="*/ 2133600 w 2145507"/>
              <a:gd name="connsiteY29" fmla="*/ 1238250 h 1743075"/>
              <a:gd name="connsiteX30" fmla="*/ 2145507 w 2145507"/>
              <a:gd name="connsiteY30" fmla="*/ 1300162 h 1743075"/>
              <a:gd name="connsiteX31" fmla="*/ 2143125 w 2145507"/>
              <a:gd name="connsiteY31" fmla="*/ 1362075 h 1743075"/>
              <a:gd name="connsiteX32" fmla="*/ 2131219 w 2145507"/>
              <a:gd name="connsiteY32" fmla="*/ 1407318 h 1743075"/>
              <a:gd name="connsiteX33" fmla="*/ 2102644 w 2145507"/>
              <a:gd name="connsiteY33" fmla="*/ 1462087 h 1743075"/>
              <a:gd name="connsiteX34" fmla="*/ 2028825 w 2145507"/>
              <a:gd name="connsiteY34" fmla="*/ 1564481 h 1743075"/>
              <a:gd name="connsiteX35" fmla="*/ 1933575 w 2145507"/>
              <a:gd name="connsiteY35" fmla="*/ 1683543 h 1743075"/>
              <a:gd name="connsiteX36" fmla="*/ 1869282 w 2145507"/>
              <a:gd name="connsiteY36" fmla="*/ 1743075 h 1743075"/>
              <a:gd name="connsiteX37" fmla="*/ 1833563 w 2145507"/>
              <a:gd name="connsiteY37" fmla="*/ 1740693 h 1743075"/>
              <a:gd name="connsiteX38" fmla="*/ 1790700 w 2145507"/>
              <a:gd name="connsiteY38" fmla="*/ 1728787 h 1743075"/>
              <a:gd name="connsiteX39" fmla="*/ 1759744 w 2145507"/>
              <a:gd name="connsiteY39" fmla="*/ 1714500 h 1743075"/>
              <a:gd name="connsiteX40" fmla="*/ 1726407 w 2145507"/>
              <a:gd name="connsiteY40" fmla="*/ 1690687 h 1743075"/>
              <a:gd name="connsiteX41" fmla="*/ 1683544 w 2145507"/>
              <a:gd name="connsiteY41" fmla="*/ 1654968 h 1743075"/>
              <a:gd name="connsiteX42" fmla="*/ 1666875 w 2145507"/>
              <a:gd name="connsiteY42" fmla="*/ 1645443 h 1743075"/>
              <a:gd name="connsiteX43" fmla="*/ 1378744 w 2145507"/>
              <a:gd name="connsiteY43" fmla="*/ 1614487 h 1743075"/>
              <a:gd name="connsiteX44" fmla="*/ 750094 w 2145507"/>
              <a:gd name="connsiteY44" fmla="*/ 1545431 h 1743075"/>
              <a:gd name="connsiteX0" fmla="*/ 731044 w 2126457"/>
              <a:gd name="connsiteY0" fmla="*/ 1545431 h 1743075"/>
              <a:gd name="connsiteX1" fmla="*/ 290513 w 2126457"/>
              <a:gd name="connsiteY1" fmla="*/ 1500187 h 1743075"/>
              <a:gd name="connsiteX2" fmla="*/ 169069 w 2126457"/>
              <a:gd name="connsiteY2" fmla="*/ 1485900 h 1743075"/>
              <a:gd name="connsiteX3" fmla="*/ 114300 w 2126457"/>
              <a:gd name="connsiteY3" fmla="*/ 1490662 h 1743075"/>
              <a:gd name="connsiteX4" fmla="*/ 69057 w 2126457"/>
              <a:gd name="connsiteY4" fmla="*/ 1502568 h 1743075"/>
              <a:gd name="connsiteX5" fmla="*/ 0 w 2126457"/>
              <a:gd name="connsiteY5" fmla="*/ 1540668 h 1743075"/>
              <a:gd name="connsiteX6" fmla="*/ 29678 w 2126457"/>
              <a:gd name="connsiteY6" fmla="*/ 1271163 h 1743075"/>
              <a:gd name="connsiteX7" fmla="*/ 140494 w 2126457"/>
              <a:gd name="connsiteY7" fmla="*/ 1269206 h 1743075"/>
              <a:gd name="connsiteX8" fmla="*/ 647700 w 2126457"/>
              <a:gd name="connsiteY8" fmla="*/ 1307306 h 1743075"/>
              <a:gd name="connsiteX9" fmla="*/ 1350169 w 2126457"/>
              <a:gd name="connsiteY9" fmla="*/ 1357312 h 1743075"/>
              <a:gd name="connsiteX10" fmla="*/ 1650207 w 2126457"/>
              <a:gd name="connsiteY10" fmla="*/ 1376362 h 1743075"/>
              <a:gd name="connsiteX11" fmla="*/ 1716882 w 2126457"/>
              <a:gd name="connsiteY11" fmla="*/ 1381125 h 1743075"/>
              <a:gd name="connsiteX12" fmla="*/ 1754982 w 2126457"/>
              <a:gd name="connsiteY12" fmla="*/ 1376362 h 1743075"/>
              <a:gd name="connsiteX13" fmla="*/ 1797844 w 2126457"/>
              <a:gd name="connsiteY13" fmla="*/ 1364456 h 1743075"/>
              <a:gd name="connsiteX14" fmla="*/ 1833563 w 2126457"/>
              <a:gd name="connsiteY14" fmla="*/ 1345406 h 1743075"/>
              <a:gd name="connsiteX15" fmla="*/ 1869282 w 2126457"/>
              <a:gd name="connsiteY15" fmla="*/ 1316831 h 1743075"/>
              <a:gd name="connsiteX16" fmla="*/ 1897857 w 2126457"/>
              <a:gd name="connsiteY16" fmla="*/ 1262062 h 1743075"/>
              <a:gd name="connsiteX17" fmla="*/ 1909763 w 2126457"/>
              <a:gd name="connsiteY17" fmla="*/ 1216818 h 1743075"/>
              <a:gd name="connsiteX18" fmla="*/ 1905000 w 2126457"/>
              <a:gd name="connsiteY18" fmla="*/ 1145381 h 1743075"/>
              <a:gd name="connsiteX19" fmla="*/ 1857375 w 2126457"/>
              <a:gd name="connsiteY19" fmla="*/ 871537 h 1743075"/>
              <a:gd name="connsiteX20" fmla="*/ 1804988 w 2126457"/>
              <a:gd name="connsiteY20" fmla="*/ 573881 h 1743075"/>
              <a:gd name="connsiteX21" fmla="*/ 1714500 w 2126457"/>
              <a:gd name="connsiteY21" fmla="*/ 90487 h 1743075"/>
              <a:gd name="connsiteX22" fmla="*/ 1924050 w 2126457"/>
              <a:gd name="connsiteY22" fmla="*/ 0 h 1743075"/>
              <a:gd name="connsiteX23" fmla="*/ 1938338 w 2126457"/>
              <a:gd name="connsiteY23" fmla="*/ 214312 h 1743075"/>
              <a:gd name="connsiteX24" fmla="*/ 1976438 w 2126457"/>
              <a:gd name="connsiteY24" fmla="*/ 507206 h 1743075"/>
              <a:gd name="connsiteX25" fmla="*/ 2050257 w 2126457"/>
              <a:gd name="connsiteY25" fmla="*/ 981075 h 1743075"/>
              <a:gd name="connsiteX26" fmla="*/ 2088357 w 2126457"/>
              <a:gd name="connsiteY26" fmla="*/ 1183481 h 1743075"/>
              <a:gd name="connsiteX27" fmla="*/ 2105025 w 2126457"/>
              <a:gd name="connsiteY27" fmla="*/ 1214437 h 1743075"/>
              <a:gd name="connsiteX28" fmla="*/ 2114550 w 2126457"/>
              <a:gd name="connsiteY28" fmla="*/ 1238250 h 1743075"/>
              <a:gd name="connsiteX29" fmla="*/ 2126457 w 2126457"/>
              <a:gd name="connsiteY29" fmla="*/ 1300162 h 1743075"/>
              <a:gd name="connsiteX30" fmla="*/ 2124075 w 2126457"/>
              <a:gd name="connsiteY30" fmla="*/ 1362075 h 1743075"/>
              <a:gd name="connsiteX31" fmla="*/ 2112169 w 2126457"/>
              <a:gd name="connsiteY31" fmla="*/ 1407318 h 1743075"/>
              <a:gd name="connsiteX32" fmla="*/ 2083594 w 2126457"/>
              <a:gd name="connsiteY32" fmla="*/ 1462087 h 1743075"/>
              <a:gd name="connsiteX33" fmla="*/ 2009775 w 2126457"/>
              <a:gd name="connsiteY33" fmla="*/ 1564481 h 1743075"/>
              <a:gd name="connsiteX34" fmla="*/ 1914525 w 2126457"/>
              <a:gd name="connsiteY34" fmla="*/ 1683543 h 1743075"/>
              <a:gd name="connsiteX35" fmla="*/ 1850232 w 2126457"/>
              <a:gd name="connsiteY35" fmla="*/ 1743075 h 1743075"/>
              <a:gd name="connsiteX36" fmla="*/ 1814513 w 2126457"/>
              <a:gd name="connsiteY36" fmla="*/ 1740693 h 1743075"/>
              <a:gd name="connsiteX37" fmla="*/ 1771650 w 2126457"/>
              <a:gd name="connsiteY37" fmla="*/ 1728787 h 1743075"/>
              <a:gd name="connsiteX38" fmla="*/ 1740694 w 2126457"/>
              <a:gd name="connsiteY38" fmla="*/ 1714500 h 1743075"/>
              <a:gd name="connsiteX39" fmla="*/ 1707357 w 2126457"/>
              <a:gd name="connsiteY39" fmla="*/ 1690687 h 1743075"/>
              <a:gd name="connsiteX40" fmla="*/ 1664494 w 2126457"/>
              <a:gd name="connsiteY40" fmla="*/ 1654968 h 1743075"/>
              <a:gd name="connsiteX41" fmla="*/ 1647825 w 2126457"/>
              <a:gd name="connsiteY41" fmla="*/ 1645443 h 1743075"/>
              <a:gd name="connsiteX42" fmla="*/ 1359694 w 2126457"/>
              <a:gd name="connsiteY42" fmla="*/ 1614487 h 1743075"/>
              <a:gd name="connsiteX43" fmla="*/ 731044 w 2126457"/>
              <a:gd name="connsiteY43" fmla="*/ 1545431 h 1743075"/>
              <a:gd name="connsiteX0" fmla="*/ 701366 w 2096779"/>
              <a:gd name="connsiteY0" fmla="*/ 1545431 h 1743075"/>
              <a:gd name="connsiteX1" fmla="*/ 260835 w 2096779"/>
              <a:gd name="connsiteY1" fmla="*/ 1500187 h 1743075"/>
              <a:gd name="connsiteX2" fmla="*/ 139391 w 2096779"/>
              <a:gd name="connsiteY2" fmla="*/ 1485900 h 1743075"/>
              <a:gd name="connsiteX3" fmla="*/ 84622 w 2096779"/>
              <a:gd name="connsiteY3" fmla="*/ 1490662 h 1743075"/>
              <a:gd name="connsiteX4" fmla="*/ 39379 w 2096779"/>
              <a:gd name="connsiteY4" fmla="*/ 1502568 h 1743075"/>
              <a:gd name="connsiteX5" fmla="*/ 0 w 2096779"/>
              <a:gd name="connsiteY5" fmla="*/ 1271163 h 1743075"/>
              <a:gd name="connsiteX6" fmla="*/ 110816 w 2096779"/>
              <a:gd name="connsiteY6" fmla="*/ 1269206 h 1743075"/>
              <a:gd name="connsiteX7" fmla="*/ 618022 w 2096779"/>
              <a:gd name="connsiteY7" fmla="*/ 1307306 h 1743075"/>
              <a:gd name="connsiteX8" fmla="*/ 1320491 w 2096779"/>
              <a:gd name="connsiteY8" fmla="*/ 1357312 h 1743075"/>
              <a:gd name="connsiteX9" fmla="*/ 1620529 w 2096779"/>
              <a:gd name="connsiteY9" fmla="*/ 1376362 h 1743075"/>
              <a:gd name="connsiteX10" fmla="*/ 1687204 w 2096779"/>
              <a:gd name="connsiteY10" fmla="*/ 1381125 h 1743075"/>
              <a:gd name="connsiteX11" fmla="*/ 1725304 w 2096779"/>
              <a:gd name="connsiteY11" fmla="*/ 1376362 h 1743075"/>
              <a:gd name="connsiteX12" fmla="*/ 1768166 w 2096779"/>
              <a:gd name="connsiteY12" fmla="*/ 1364456 h 1743075"/>
              <a:gd name="connsiteX13" fmla="*/ 1803885 w 2096779"/>
              <a:gd name="connsiteY13" fmla="*/ 1345406 h 1743075"/>
              <a:gd name="connsiteX14" fmla="*/ 1839604 w 2096779"/>
              <a:gd name="connsiteY14" fmla="*/ 1316831 h 1743075"/>
              <a:gd name="connsiteX15" fmla="*/ 1868179 w 2096779"/>
              <a:gd name="connsiteY15" fmla="*/ 1262062 h 1743075"/>
              <a:gd name="connsiteX16" fmla="*/ 1880085 w 2096779"/>
              <a:gd name="connsiteY16" fmla="*/ 1216818 h 1743075"/>
              <a:gd name="connsiteX17" fmla="*/ 1875322 w 2096779"/>
              <a:gd name="connsiteY17" fmla="*/ 1145381 h 1743075"/>
              <a:gd name="connsiteX18" fmla="*/ 1827697 w 2096779"/>
              <a:gd name="connsiteY18" fmla="*/ 871537 h 1743075"/>
              <a:gd name="connsiteX19" fmla="*/ 1775310 w 2096779"/>
              <a:gd name="connsiteY19" fmla="*/ 573881 h 1743075"/>
              <a:gd name="connsiteX20" fmla="*/ 1684822 w 2096779"/>
              <a:gd name="connsiteY20" fmla="*/ 90487 h 1743075"/>
              <a:gd name="connsiteX21" fmla="*/ 1894372 w 2096779"/>
              <a:gd name="connsiteY21" fmla="*/ 0 h 1743075"/>
              <a:gd name="connsiteX22" fmla="*/ 1908660 w 2096779"/>
              <a:gd name="connsiteY22" fmla="*/ 214312 h 1743075"/>
              <a:gd name="connsiteX23" fmla="*/ 1946760 w 2096779"/>
              <a:gd name="connsiteY23" fmla="*/ 507206 h 1743075"/>
              <a:gd name="connsiteX24" fmla="*/ 2020579 w 2096779"/>
              <a:gd name="connsiteY24" fmla="*/ 981075 h 1743075"/>
              <a:gd name="connsiteX25" fmla="*/ 2058679 w 2096779"/>
              <a:gd name="connsiteY25" fmla="*/ 1183481 h 1743075"/>
              <a:gd name="connsiteX26" fmla="*/ 2075347 w 2096779"/>
              <a:gd name="connsiteY26" fmla="*/ 1214437 h 1743075"/>
              <a:gd name="connsiteX27" fmla="*/ 2084872 w 2096779"/>
              <a:gd name="connsiteY27" fmla="*/ 1238250 h 1743075"/>
              <a:gd name="connsiteX28" fmla="*/ 2096779 w 2096779"/>
              <a:gd name="connsiteY28" fmla="*/ 1300162 h 1743075"/>
              <a:gd name="connsiteX29" fmla="*/ 2094397 w 2096779"/>
              <a:gd name="connsiteY29" fmla="*/ 1362075 h 1743075"/>
              <a:gd name="connsiteX30" fmla="*/ 2082491 w 2096779"/>
              <a:gd name="connsiteY30" fmla="*/ 1407318 h 1743075"/>
              <a:gd name="connsiteX31" fmla="*/ 2053916 w 2096779"/>
              <a:gd name="connsiteY31" fmla="*/ 1462087 h 1743075"/>
              <a:gd name="connsiteX32" fmla="*/ 1980097 w 2096779"/>
              <a:gd name="connsiteY32" fmla="*/ 1564481 h 1743075"/>
              <a:gd name="connsiteX33" fmla="*/ 1884847 w 2096779"/>
              <a:gd name="connsiteY33" fmla="*/ 1683543 h 1743075"/>
              <a:gd name="connsiteX34" fmla="*/ 1820554 w 2096779"/>
              <a:gd name="connsiteY34" fmla="*/ 1743075 h 1743075"/>
              <a:gd name="connsiteX35" fmla="*/ 1784835 w 2096779"/>
              <a:gd name="connsiteY35" fmla="*/ 1740693 h 1743075"/>
              <a:gd name="connsiteX36" fmla="*/ 1741972 w 2096779"/>
              <a:gd name="connsiteY36" fmla="*/ 1728787 h 1743075"/>
              <a:gd name="connsiteX37" fmla="*/ 1711016 w 2096779"/>
              <a:gd name="connsiteY37" fmla="*/ 1714500 h 1743075"/>
              <a:gd name="connsiteX38" fmla="*/ 1677679 w 2096779"/>
              <a:gd name="connsiteY38" fmla="*/ 1690687 h 1743075"/>
              <a:gd name="connsiteX39" fmla="*/ 1634816 w 2096779"/>
              <a:gd name="connsiteY39" fmla="*/ 1654968 h 1743075"/>
              <a:gd name="connsiteX40" fmla="*/ 1618147 w 2096779"/>
              <a:gd name="connsiteY40" fmla="*/ 1645443 h 1743075"/>
              <a:gd name="connsiteX41" fmla="*/ 1330016 w 2096779"/>
              <a:gd name="connsiteY41" fmla="*/ 1614487 h 1743075"/>
              <a:gd name="connsiteX42" fmla="*/ 701366 w 2096779"/>
              <a:gd name="connsiteY42" fmla="*/ 1545431 h 1743075"/>
              <a:gd name="connsiteX0" fmla="*/ 701366 w 2096779"/>
              <a:gd name="connsiteY0" fmla="*/ 1545431 h 1743075"/>
              <a:gd name="connsiteX1" fmla="*/ 260835 w 2096779"/>
              <a:gd name="connsiteY1" fmla="*/ 1500187 h 1743075"/>
              <a:gd name="connsiteX2" fmla="*/ 139391 w 2096779"/>
              <a:gd name="connsiteY2" fmla="*/ 1485900 h 1743075"/>
              <a:gd name="connsiteX3" fmla="*/ 84622 w 2096779"/>
              <a:gd name="connsiteY3" fmla="*/ 1490662 h 1743075"/>
              <a:gd name="connsiteX4" fmla="*/ 39379 w 2096779"/>
              <a:gd name="connsiteY4" fmla="*/ 1502568 h 1743075"/>
              <a:gd name="connsiteX5" fmla="*/ 0 w 2096779"/>
              <a:gd name="connsiteY5" fmla="*/ 1271163 h 1743075"/>
              <a:gd name="connsiteX6" fmla="*/ 53766 w 2096779"/>
              <a:gd name="connsiteY6" fmla="*/ 1261467 h 1743075"/>
              <a:gd name="connsiteX7" fmla="*/ 110816 w 2096779"/>
              <a:gd name="connsiteY7" fmla="*/ 1269206 h 1743075"/>
              <a:gd name="connsiteX8" fmla="*/ 618022 w 2096779"/>
              <a:gd name="connsiteY8" fmla="*/ 1307306 h 1743075"/>
              <a:gd name="connsiteX9" fmla="*/ 1320491 w 2096779"/>
              <a:gd name="connsiteY9" fmla="*/ 1357312 h 1743075"/>
              <a:gd name="connsiteX10" fmla="*/ 1620529 w 2096779"/>
              <a:gd name="connsiteY10" fmla="*/ 1376362 h 1743075"/>
              <a:gd name="connsiteX11" fmla="*/ 1687204 w 2096779"/>
              <a:gd name="connsiteY11" fmla="*/ 1381125 h 1743075"/>
              <a:gd name="connsiteX12" fmla="*/ 1725304 w 2096779"/>
              <a:gd name="connsiteY12" fmla="*/ 1376362 h 1743075"/>
              <a:gd name="connsiteX13" fmla="*/ 1768166 w 2096779"/>
              <a:gd name="connsiteY13" fmla="*/ 1364456 h 1743075"/>
              <a:gd name="connsiteX14" fmla="*/ 1803885 w 2096779"/>
              <a:gd name="connsiteY14" fmla="*/ 1345406 h 1743075"/>
              <a:gd name="connsiteX15" fmla="*/ 1839604 w 2096779"/>
              <a:gd name="connsiteY15" fmla="*/ 1316831 h 1743075"/>
              <a:gd name="connsiteX16" fmla="*/ 1868179 w 2096779"/>
              <a:gd name="connsiteY16" fmla="*/ 1262062 h 1743075"/>
              <a:gd name="connsiteX17" fmla="*/ 1880085 w 2096779"/>
              <a:gd name="connsiteY17" fmla="*/ 1216818 h 1743075"/>
              <a:gd name="connsiteX18" fmla="*/ 1875322 w 2096779"/>
              <a:gd name="connsiteY18" fmla="*/ 1145381 h 1743075"/>
              <a:gd name="connsiteX19" fmla="*/ 1827697 w 2096779"/>
              <a:gd name="connsiteY19" fmla="*/ 871537 h 1743075"/>
              <a:gd name="connsiteX20" fmla="*/ 1775310 w 2096779"/>
              <a:gd name="connsiteY20" fmla="*/ 573881 h 1743075"/>
              <a:gd name="connsiteX21" fmla="*/ 1684822 w 2096779"/>
              <a:gd name="connsiteY21" fmla="*/ 90487 h 1743075"/>
              <a:gd name="connsiteX22" fmla="*/ 1894372 w 2096779"/>
              <a:gd name="connsiteY22" fmla="*/ 0 h 1743075"/>
              <a:gd name="connsiteX23" fmla="*/ 1908660 w 2096779"/>
              <a:gd name="connsiteY23" fmla="*/ 214312 h 1743075"/>
              <a:gd name="connsiteX24" fmla="*/ 1946760 w 2096779"/>
              <a:gd name="connsiteY24" fmla="*/ 507206 h 1743075"/>
              <a:gd name="connsiteX25" fmla="*/ 2020579 w 2096779"/>
              <a:gd name="connsiteY25" fmla="*/ 981075 h 1743075"/>
              <a:gd name="connsiteX26" fmla="*/ 2058679 w 2096779"/>
              <a:gd name="connsiteY26" fmla="*/ 1183481 h 1743075"/>
              <a:gd name="connsiteX27" fmla="*/ 2075347 w 2096779"/>
              <a:gd name="connsiteY27" fmla="*/ 1214437 h 1743075"/>
              <a:gd name="connsiteX28" fmla="*/ 2084872 w 2096779"/>
              <a:gd name="connsiteY28" fmla="*/ 1238250 h 1743075"/>
              <a:gd name="connsiteX29" fmla="*/ 2096779 w 2096779"/>
              <a:gd name="connsiteY29" fmla="*/ 1300162 h 1743075"/>
              <a:gd name="connsiteX30" fmla="*/ 2094397 w 2096779"/>
              <a:gd name="connsiteY30" fmla="*/ 1362075 h 1743075"/>
              <a:gd name="connsiteX31" fmla="*/ 2082491 w 2096779"/>
              <a:gd name="connsiteY31" fmla="*/ 1407318 h 1743075"/>
              <a:gd name="connsiteX32" fmla="*/ 2053916 w 2096779"/>
              <a:gd name="connsiteY32" fmla="*/ 1462087 h 1743075"/>
              <a:gd name="connsiteX33" fmla="*/ 1980097 w 2096779"/>
              <a:gd name="connsiteY33" fmla="*/ 1564481 h 1743075"/>
              <a:gd name="connsiteX34" fmla="*/ 1884847 w 2096779"/>
              <a:gd name="connsiteY34" fmla="*/ 1683543 h 1743075"/>
              <a:gd name="connsiteX35" fmla="*/ 1820554 w 2096779"/>
              <a:gd name="connsiteY35" fmla="*/ 1743075 h 1743075"/>
              <a:gd name="connsiteX36" fmla="*/ 1784835 w 2096779"/>
              <a:gd name="connsiteY36" fmla="*/ 1740693 h 1743075"/>
              <a:gd name="connsiteX37" fmla="*/ 1741972 w 2096779"/>
              <a:gd name="connsiteY37" fmla="*/ 1728787 h 1743075"/>
              <a:gd name="connsiteX38" fmla="*/ 1711016 w 2096779"/>
              <a:gd name="connsiteY38" fmla="*/ 1714500 h 1743075"/>
              <a:gd name="connsiteX39" fmla="*/ 1677679 w 2096779"/>
              <a:gd name="connsiteY39" fmla="*/ 1690687 h 1743075"/>
              <a:gd name="connsiteX40" fmla="*/ 1634816 w 2096779"/>
              <a:gd name="connsiteY40" fmla="*/ 1654968 h 1743075"/>
              <a:gd name="connsiteX41" fmla="*/ 1618147 w 2096779"/>
              <a:gd name="connsiteY41" fmla="*/ 1645443 h 1743075"/>
              <a:gd name="connsiteX42" fmla="*/ 1330016 w 2096779"/>
              <a:gd name="connsiteY42" fmla="*/ 1614487 h 1743075"/>
              <a:gd name="connsiteX43" fmla="*/ 701366 w 2096779"/>
              <a:gd name="connsiteY43" fmla="*/ 1545431 h 1743075"/>
              <a:gd name="connsiteX0" fmla="*/ 661987 w 2057400"/>
              <a:gd name="connsiteY0" fmla="*/ 1545431 h 1743075"/>
              <a:gd name="connsiteX1" fmla="*/ 221456 w 2057400"/>
              <a:gd name="connsiteY1" fmla="*/ 1500187 h 1743075"/>
              <a:gd name="connsiteX2" fmla="*/ 100012 w 2057400"/>
              <a:gd name="connsiteY2" fmla="*/ 1485900 h 1743075"/>
              <a:gd name="connsiteX3" fmla="*/ 45243 w 2057400"/>
              <a:gd name="connsiteY3" fmla="*/ 1490662 h 1743075"/>
              <a:gd name="connsiteX4" fmla="*/ 0 w 2057400"/>
              <a:gd name="connsiteY4" fmla="*/ 1502568 h 1743075"/>
              <a:gd name="connsiteX5" fmla="*/ 14387 w 2057400"/>
              <a:gd name="connsiteY5" fmla="*/ 1261467 h 1743075"/>
              <a:gd name="connsiteX6" fmla="*/ 71437 w 2057400"/>
              <a:gd name="connsiteY6" fmla="*/ 1269206 h 1743075"/>
              <a:gd name="connsiteX7" fmla="*/ 578643 w 2057400"/>
              <a:gd name="connsiteY7" fmla="*/ 1307306 h 1743075"/>
              <a:gd name="connsiteX8" fmla="*/ 1281112 w 2057400"/>
              <a:gd name="connsiteY8" fmla="*/ 1357312 h 1743075"/>
              <a:gd name="connsiteX9" fmla="*/ 1581150 w 2057400"/>
              <a:gd name="connsiteY9" fmla="*/ 1376362 h 1743075"/>
              <a:gd name="connsiteX10" fmla="*/ 1647825 w 2057400"/>
              <a:gd name="connsiteY10" fmla="*/ 1381125 h 1743075"/>
              <a:gd name="connsiteX11" fmla="*/ 1685925 w 2057400"/>
              <a:gd name="connsiteY11" fmla="*/ 1376362 h 1743075"/>
              <a:gd name="connsiteX12" fmla="*/ 1728787 w 2057400"/>
              <a:gd name="connsiteY12" fmla="*/ 1364456 h 1743075"/>
              <a:gd name="connsiteX13" fmla="*/ 1764506 w 2057400"/>
              <a:gd name="connsiteY13" fmla="*/ 1345406 h 1743075"/>
              <a:gd name="connsiteX14" fmla="*/ 1800225 w 2057400"/>
              <a:gd name="connsiteY14" fmla="*/ 1316831 h 1743075"/>
              <a:gd name="connsiteX15" fmla="*/ 1828800 w 2057400"/>
              <a:gd name="connsiteY15" fmla="*/ 1262062 h 1743075"/>
              <a:gd name="connsiteX16" fmla="*/ 1840706 w 2057400"/>
              <a:gd name="connsiteY16" fmla="*/ 1216818 h 1743075"/>
              <a:gd name="connsiteX17" fmla="*/ 1835943 w 2057400"/>
              <a:gd name="connsiteY17" fmla="*/ 1145381 h 1743075"/>
              <a:gd name="connsiteX18" fmla="*/ 1788318 w 2057400"/>
              <a:gd name="connsiteY18" fmla="*/ 871537 h 1743075"/>
              <a:gd name="connsiteX19" fmla="*/ 1735931 w 2057400"/>
              <a:gd name="connsiteY19" fmla="*/ 573881 h 1743075"/>
              <a:gd name="connsiteX20" fmla="*/ 1645443 w 2057400"/>
              <a:gd name="connsiteY20" fmla="*/ 90487 h 1743075"/>
              <a:gd name="connsiteX21" fmla="*/ 1854993 w 2057400"/>
              <a:gd name="connsiteY21" fmla="*/ 0 h 1743075"/>
              <a:gd name="connsiteX22" fmla="*/ 1869281 w 2057400"/>
              <a:gd name="connsiteY22" fmla="*/ 214312 h 1743075"/>
              <a:gd name="connsiteX23" fmla="*/ 1907381 w 2057400"/>
              <a:gd name="connsiteY23" fmla="*/ 507206 h 1743075"/>
              <a:gd name="connsiteX24" fmla="*/ 1981200 w 2057400"/>
              <a:gd name="connsiteY24" fmla="*/ 981075 h 1743075"/>
              <a:gd name="connsiteX25" fmla="*/ 2019300 w 2057400"/>
              <a:gd name="connsiteY25" fmla="*/ 1183481 h 1743075"/>
              <a:gd name="connsiteX26" fmla="*/ 2035968 w 2057400"/>
              <a:gd name="connsiteY26" fmla="*/ 1214437 h 1743075"/>
              <a:gd name="connsiteX27" fmla="*/ 2045493 w 2057400"/>
              <a:gd name="connsiteY27" fmla="*/ 1238250 h 1743075"/>
              <a:gd name="connsiteX28" fmla="*/ 2057400 w 2057400"/>
              <a:gd name="connsiteY28" fmla="*/ 1300162 h 1743075"/>
              <a:gd name="connsiteX29" fmla="*/ 2055018 w 2057400"/>
              <a:gd name="connsiteY29" fmla="*/ 1362075 h 1743075"/>
              <a:gd name="connsiteX30" fmla="*/ 2043112 w 2057400"/>
              <a:gd name="connsiteY30" fmla="*/ 1407318 h 1743075"/>
              <a:gd name="connsiteX31" fmla="*/ 2014537 w 2057400"/>
              <a:gd name="connsiteY31" fmla="*/ 1462087 h 1743075"/>
              <a:gd name="connsiteX32" fmla="*/ 1940718 w 2057400"/>
              <a:gd name="connsiteY32" fmla="*/ 1564481 h 1743075"/>
              <a:gd name="connsiteX33" fmla="*/ 1845468 w 2057400"/>
              <a:gd name="connsiteY33" fmla="*/ 1683543 h 1743075"/>
              <a:gd name="connsiteX34" fmla="*/ 1781175 w 2057400"/>
              <a:gd name="connsiteY34" fmla="*/ 1743075 h 1743075"/>
              <a:gd name="connsiteX35" fmla="*/ 1745456 w 2057400"/>
              <a:gd name="connsiteY35" fmla="*/ 1740693 h 1743075"/>
              <a:gd name="connsiteX36" fmla="*/ 1702593 w 2057400"/>
              <a:gd name="connsiteY36" fmla="*/ 1728787 h 1743075"/>
              <a:gd name="connsiteX37" fmla="*/ 1671637 w 2057400"/>
              <a:gd name="connsiteY37" fmla="*/ 1714500 h 1743075"/>
              <a:gd name="connsiteX38" fmla="*/ 1638300 w 2057400"/>
              <a:gd name="connsiteY38" fmla="*/ 1690687 h 1743075"/>
              <a:gd name="connsiteX39" fmla="*/ 1595437 w 2057400"/>
              <a:gd name="connsiteY39" fmla="*/ 1654968 h 1743075"/>
              <a:gd name="connsiteX40" fmla="*/ 1578768 w 2057400"/>
              <a:gd name="connsiteY40" fmla="*/ 1645443 h 1743075"/>
              <a:gd name="connsiteX41" fmla="*/ 1290637 w 2057400"/>
              <a:gd name="connsiteY41" fmla="*/ 1614487 h 1743075"/>
              <a:gd name="connsiteX42" fmla="*/ 661987 w 2057400"/>
              <a:gd name="connsiteY42" fmla="*/ 1545431 h 1743075"/>
              <a:gd name="connsiteX0" fmla="*/ 647600 w 2043013"/>
              <a:gd name="connsiteY0" fmla="*/ 1545431 h 1743075"/>
              <a:gd name="connsiteX1" fmla="*/ 207069 w 2043013"/>
              <a:gd name="connsiteY1" fmla="*/ 1500187 h 1743075"/>
              <a:gd name="connsiteX2" fmla="*/ 85625 w 2043013"/>
              <a:gd name="connsiteY2" fmla="*/ 1485900 h 1743075"/>
              <a:gd name="connsiteX3" fmla="*/ 30856 w 2043013"/>
              <a:gd name="connsiteY3" fmla="*/ 1490662 h 1743075"/>
              <a:gd name="connsiteX4" fmla="*/ 0 w 2043013"/>
              <a:gd name="connsiteY4" fmla="*/ 1261467 h 1743075"/>
              <a:gd name="connsiteX5" fmla="*/ 57050 w 2043013"/>
              <a:gd name="connsiteY5" fmla="*/ 1269206 h 1743075"/>
              <a:gd name="connsiteX6" fmla="*/ 564256 w 2043013"/>
              <a:gd name="connsiteY6" fmla="*/ 1307306 h 1743075"/>
              <a:gd name="connsiteX7" fmla="*/ 1266725 w 2043013"/>
              <a:gd name="connsiteY7" fmla="*/ 1357312 h 1743075"/>
              <a:gd name="connsiteX8" fmla="*/ 1566763 w 2043013"/>
              <a:gd name="connsiteY8" fmla="*/ 1376362 h 1743075"/>
              <a:gd name="connsiteX9" fmla="*/ 1633438 w 2043013"/>
              <a:gd name="connsiteY9" fmla="*/ 1381125 h 1743075"/>
              <a:gd name="connsiteX10" fmla="*/ 1671538 w 2043013"/>
              <a:gd name="connsiteY10" fmla="*/ 1376362 h 1743075"/>
              <a:gd name="connsiteX11" fmla="*/ 1714400 w 2043013"/>
              <a:gd name="connsiteY11" fmla="*/ 1364456 h 1743075"/>
              <a:gd name="connsiteX12" fmla="*/ 1750119 w 2043013"/>
              <a:gd name="connsiteY12" fmla="*/ 1345406 h 1743075"/>
              <a:gd name="connsiteX13" fmla="*/ 1785838 w 2043013"/>
              <a:gd name="connsiteY13" fmla="*/ 1316831 h 1743075"/>
              <a:gd name="connsiteX14" fmla="*/ 1814413 w 2043013"/>
              <a:gd name="connsiteY14" fmla="*/ 1262062 h 1743075"/>
              <a:gd name="connsiteX15" fmla="*/ 1826319 w 2043013"/>
              <a:gd name="connsiteY15" fmla="*/ 1216818 h 1743075"/>
              <a:gd name="connsiteX16" fmla="*/ 1821556 w 2043013"/>
              <a:gd name="connsiteY16" fmla="*/ 1145381 h 1743075"/>
              <a:gd name="connsiteX17" fmla="*/ 1773931 w 2043013"/>
              <a:gd name="connsiteY17" fmla="*/ 871537 h 1743075"/>
              <a:gd name="connsiteX18" fmla="*/ 1721544 w 2043013"/>
              <a:gd name="connsiteY18" fmla="*/ 573881 h 1743075"/>
              <a:gd name="connsiteX19" fmla="*/ 1631056 w 2043013"/>
              <a:gd name="connsiteY19" fmla="*/ 90487 h 1743075"/>
              <a:gd name="connsiteX20" fmla="*/ 1840606 w 2043013"/>
              <a:gd name="connsiteY20" fmla="*/ 0 h 1743075"/>
              <a:gd name="connsiteX21" fmla="*/ 1854894 w 2043013"/>
              <a:gd name="connsiteY21" fmla="*/ 214312 h 1743075"/>
              <a:gd name="connsiteX22" fmla="*/ 1892994 w 2043013"/>
              <a:gd name="connsiteY22" fmla="*/ 507206 h 1743075"/>
              <a:gd name="connsiteX23" fmla="*/ 1966813 w 2043013"/>
              <a:gd name="connsiteY23" fmla="*/ 981075 h 1743075"/>
              <a:gd name="connsiteX24" fmla="*/ 2004913 w 2043013"/>
              <a:gd name="connsiteY24" fmla="*/ 1183481 h 1743075"/>
              <a:gd name="connsiteX25" fmla="*/ 2021581 w 2043013"/>
              <a:gd name="connsiteY25" fmla="*/ 1214437 h 1743075"/>
              <a:gd name="connsiteX26" fmla="*/ 2031106 w 2043013"/>
              <a:gd name="connsiteY26" fmla="*/ 1238250 h 1743075"/>
              <a:gd name="connsiteX27" fmla="*/ 2043013 w 2043013"/>
              <a:gd name="connsiteY27" fmla="*/ 1300162 h 1743075"/>
              <a:gd name="connsiteX28" fmla="*/ 2040631 w 2043013"/>
              <a:gd name="connsiteY28" fmla="*/ 1362075 h 1743075"/>
              <a:gd name="connsiteX29" fmla="*/ 2028725 w 2043013"/>
              <a:gd name="connsiteY29" fmla="*/ 1407318 h 1743075"/>
              <a:gd name="connsiteX30" fmla="*/ 2000150 w 2043013"/>
              <a:gd name="connsiteY30" fmla="*/ 1462087 h 1743075"/>
              <a:gd name="connsiteX31" fmla="*/ 1926331 w 2043013"/>
              <a:gd name="connsiteY31" fmla="*/ 1564481 h 1743075"/>
              <a:gd name="connsiteX32" fmla="*/ 1831081 w 2043013"/>
              <a:gd name="connsiteY32" fmla="*/ 1683543 h 1743075"/>
              <a:gd name="connsiteX33" fmla="*/ 1766788 w 2043013"/>
              <a:gd name="connsiteY33" fmla="*/ 1743075 h 1743075"/>
              <a:gd name="connsiteX34" fmla="*/ 1731069 w 2043013"/>
              <a:gd name="connsiteY34" fmla="*/ 1740693 h 1743075"/>
              <a:gd name="connsiteX35" fmla="*/ 1688206 w 2043013"/>
              <a:gd name="connsiteY35" fmla="*/ 1728787 h 1743075"/>
              <a:gd name="connsiteX36" fmla="*/ 1657250 w 2043013"/>
              <a:gd name="connsiteY36" fmla="*/ 1714500 h 1743075"/>
              <a:gd name="connsiteX37" fmla="*/ 1623913 w 2043013"/>
              <a:gd name="connsiteY37" fmla="*/ 1690687 h 1743075"/>
              <a:gd name="connsiteX38" fmla="*/ 1581050 w 2043013"/>
              <a:gd name="connsiteY38" fmla="*/ 1654968 h 1743075"/>
              <a:gd name="connsiteX39" fmla="*/ 1564381 w 2043013"/>
              <a:gd name="connsiteY39" fmla="*/ 1645443 h 1743075"/>
              <a:gd name="connsiteX40" fmla="*/ 1276250 w 2043013"/>
              <a:gd name="connsiteY40" fmla="*/ 1614487 h 1743075"/>
              <a:gd name="connsiteX41" fmla="*/ 647600 w 2043013"/>
              <a:gd name="connsiteY41" fmla="*/ 1545431 h 174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43013" h="1743075">
                <a:moveTo>
                  <a:pt x="647600" y="1545431"/>
                </a:moveTo>
                <a:lnTo>
                  <a:pt x="207069" y="1500187"/>
                </a:lnTo>
                <a:lnTo>
                  <a:pt x="85625" y="1485900"/>
                </a:lnTo>
                <a:lnTo>
                  <a:pt x="30856" y="1490662"/>
                </a:lnTo>
                <a:lnTo>
                  <a:pt x="0" y="1261467"/>
                </a:lnTo>
                <a:lnTo>
                  <a:pt x="57050" y="1269206"/>
                </a:lnTo>
                <a:lnTo>
                  <a:pt x="564256" y="1307306"/>
                </a:lnTo>
                <a:lnTo>
                  <a:pt x="1266725" y="1357312"/>
                </a:lnTo>
                <a:lnTo>
                  <a:pt x="1566763" y="1376362"/>
                </a:lnTo>
                <a:lnTo>
                  <a:pt x="1633438" y="1381125"/>
                </a:lnTo>
                <a:lnTo>
                  <a:pt x="1671538" y="1376362"/>
                </a:lnTo>
                <a:lnTo>
                  <a:pt x="1714400" y="1364456"/>
                </a:lnTo>
                <a:lnTo>
                  <a:pt x="1750119" y="1345406"/>
                </a:lnTo>
                <a:lnTo>
                  <a:pt x="1785838" y="1316831"/>
                </a:lnTo>
                <a:lnTo>
                  <a:pt x="1814413" y="1262062"/>
                </a:lnTo>
                <a:lnTo>
                  <a:pt x="1826319" y="1216818"/>
                </a:lnTo>
                <a:lnTo>
                  <a:pt x="1821556" y="1145381"/>
                </a:lnTo>
                <a:lnTo>
                  <a:pt x="1773931" y="871537"/>
                </a:lnTo>
                <a:lnTo>
                  <a:pt x="1721544" y="573881"/>
                </a:lnTo>
                <a:lnTo>
                  <a:pt x="1631056" y="90487"/>
                </a:lnTo>
                <a:lnTo>
                  <a:pt x="1840606" y="0"/>
                </a:lnTo>
                <a:lnTo>
                  <a:pt x="1854894" y="214312"/>
                </a:lnTo>
                <a:lnTo>
                  <a:pt x="1892994" y="507206"/>
                </a:lnTo>
                <a:lnTo>
                  <a:pt x="1966813" y="981075"/>
                </a:lnTo>
                <a:lnTo>
                  <a:pt x="2004913" y="1183481"/>
                </a:lnTo>
                <a:lnTo>
                  <a:pt x="2021581" y="1214437"/>
                </a:lnTo>
                <a:lnTo>
                  <a:pt x="2031106" y="1238250"/>
                </a:lnTo>
                <a:lnTo>
                  <a:pt x="2043013" y="1300162"/>
                </a:lnTo>
                <a:lnTo>
                  <a:pt x="2040631" y="1362075"/>
                </a:lnTo>
                <a:lnTo>
                  <a:pt x="2028725" y="1407318"/>
                </a:lnTo>
                <a:lnTo>
                  <a:pt x="2000150" y="1462087"/>
                </a:lnTo>
                <a:lnTo>
                  <a:pt x="1926331" y="1564481"/>
                </a:lnTo>
                <a:lnTo>
                  <a:pt x="1831081" y="1683543"/>
                </a:lnTo>
                <a:lnTo>
                  <a:pt x="1766788" y="1743075"/>
                </a:lnTo>
                <a:lnTo>
                  <a:pt x="1731069" y="1740693"/>
                </a:lnTo>
                <a:lnTo>
                  <a:pt x="1688206" y="1728787"/>
                </a:lnTo>
                <a:lnTo>
                  <a:pt x="1657250" y="1714500"/>
                </a:lnTo>
                <a:lnTo>
                  <a:pt x="1623913" y="1690687"/>
                </a:lnTo>
                <a:lnTo>
                  <a:pt x="1581050" y="1654968"/>
                </a:lnTo>
                <a:lnTo>
                  <a:pt x="1564381" y="1645443"/>
                </a:lnTo>
                <a:lnTo>
                  <a:pt x="1276250" y="1614487"/>
                </a:lnTo>
                <a:lnTo>
                  <a:pt x="647600" y="1545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EA6B72E-753B-754C-8D45-3C21ABFDEE7D}"/>
              </a:ext>
            </a:extLst>
          </p:cNvPr>
          <p:cNvSpPr/>
          <p:nvPr/>
        </p:nvSpPr>
        <p:spPr>
          <a:xfrm>
            <a:off x="5684838" y="4719638"/>
            <a:ext cx="1390650" cy="319087"/>
          </a:xfrm>
          <a:custGeom>
            <a:avLst/>
            <a:gdLst>
              <a:gd name="connsiteX0" fmla="*/ 340519 w 1390650"/>
              <a:gd name="connsiteY0" fmla="*/ 85725 h 319087"/>
              <a:gd name="connsiteX1" fmla="*/ 840581 w 1390650"/>
              <a:gd name="connsiteY1" fmla="*/ 35718 h 319087"/>
              <a:gd name="connsiteX2" fmla="*/ 1159669 w 1390650"/>
              <a:gd name="connsiteY2" fmla="*/ 2381 h 319087"/>
              <a:gd name="connsiteX3" fmla="*/ 1328737 w 1390650"/>
              <a:gd name="connsiteY3" fmla="*/ 0 h 319087"/>
              <a:gd name="connsiteX4" fmla="*/ 1331119 w 1390650"/>
              <a:gd name="connsiteY4" fmla="*/ 33337 h 319087"/>
              <a:gd name="connsiteX5" fmla="*/ 1338262 w 1390650"/>
              <a:gd name="connsiteY5" fmla="*/ 61912 h 319087"/>
              <a:gd name="connsiteX6" fmla="*/ 1354931 w 1390650"/>
              <a:gd name="connsiteY6" fmla="*/ 97631 h 319087"/>
              <a:gd name="connsiteX7" fmla="*/ 1376362 w 1390650"/>
              <a:gd name="connsiteY7" fmla="*/ 128587 h 319087"/>
              <a:gd name="connsiteX8" fmla="*/ 1388269 w 1390650"/>
              <a:gd name="connsiteY8" fmla="*/ 159543 h 319087"/>
              <a:gd name="connsiteX9" fmla="*/ 1390650 w 1390650"/>
              <a:gd name="connsiteY9" fmla="*/ 171450 h 319087"/>
              <a:gd name="connsiteX10" fmla="*/ 1383506 w 1390650"/>
              <a:gd name="connsiteY10" fmla="*/ 195262 h 319087"/>
              <a:gd name="connsiteX11" fmla="*/ 1364456 w 1390650"/>
              <a:gd name="connsiteY11" fmla="*/ 216693 h 319087"/>
              <a:gd name="connsiteX12" fmla="*/ 1335881 w 1390650"/>
              <a:gd name="connsiteY12" fmla="*/ 228600 h 319087"/>
              <a:gd name="connsiteX13" fmla="*/ 1304925 w 1390650"/>
              <a:gd name="connsiteY13" fmla="*/ 238125 h 319087"/>
              <a:gd name="connsiteX14" fmla="*/ 1264444 w 1390650"/>
              <a:gd name="connsiteY14" fmla="*/ 242887 h 319087"/>
              <a:gd name="connsiteX15" fmla="*/ 1193006 w 1390650"/>
              <a:gd name="connsiteY15" fmla="*/ 250031 h 319087"/>
              <a:gd name="connsiteX16" fmla="*/ 914400 w 1390650"/>
              <a:gd name="connsiteY16" fmla="*/ 254793 h 319087"/>
              <a:gd name="connsiteX17" fmla="*/ 614362 w 1390650"/>
              <a:gd name="connsiteY17" fmla="*/ 266700 h 319087"/>
              <a:gd name="connsiteX18" fmla="*/ 400050 w 1390650"/>
              <a:gd name="connsiteY18" fmla="*/ 283368 h 319087"/>
              <a:gd name="connsiteX19" fmla="*/ 130969 w 1390650"/>
              <a:gd name="connsiteY19" fmla="*/ 304800 h 319087"/>
              <a:gd name="connsiteX20" fmla="*/ 4762 w 1390650"/>
              <a:gd name="connsiteY20" fmla="*/ 319087 h 319087"/>
              <a:gd name="connsiteX21" fmla="*/ 0 w 1390650"/>
              <a:gd name="connsiteY21" fmla="*/ 116681 h 319087"/>
              <a:gd name="connsiteX22" fmla="*/ 119062 w 1390650"/>
              <a:gd name="connsiteY22" fmla="*/ 104775 h 319087"/>
              <a:gd name="connsiteX23" fmla="*/ 340519 w 1390650"/>
              <a:gd name="connsiteY23" fmla="*/ 85725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90650" h="319087">
                <a:moveTo>
                  <a:pt x="340519" y="85725"/>
                </a:moveTo>
                <a:lnTo>
                  <a:pt x="840581" y="35718"/>
                </a:lnTo>
                <a:lnTo>
                  <a:pt x="1159669" y="2381"/>
                </a:lnTo>
                <a:lnTo>
                  <a:pt x="1328737" y="0"/>
                </a:lnTo>
                <a:lnTo>
                  <a:pt x="1331119" y="33337"/>
                </a:lnTo>
                <a:lnTo>
                  <a:pt x="1338262" y="61912"/>
                </a:lnTo>
                <a:lnTo>
                  <a:pt x="1354931" y="97631"/>
                </a:lnTo>
                <a:lnTo>
                  <a:pt x="1376362" y="128587"/>
                </a:lnTo>
                <a:lnTo>
                  <a:pt x="1388269" y="159543"/>
                </a:lnTo>
                <a:lnTo>
                  <a:pt x="1390650" y="171450"/>
                </a:lnTo>
                <a:lnTo>
                  <a:pt x="1383506" y="195262"/>
                </a:lnTo>
                <a:lnTo>
                  <a:pt x="1364456" y="216693"/>
                </a:lnTo>
                <a:lnTo>
                  <a:pt x="1335881" y="228600"/>
                </a:lnTo>
                <a:lnTo>
                  <a:pt x="1304925" y="238125"/>
                </a:lnTo>
                <a:lnTo>
                  <a:pt x="1264444" y="242887"/>
                </a:lnTo>
                <a:lnTo>
                  <a:pt x="1193006" y="250031"/>
                </a:lnTo>
                <a:lnTo>
                  <a:pt x="914400" y="254793"/>
                </a:lnTo>
                <a:lnTo>
                  <a:pt x="614362" y="266700"/>
                </a:lnTo>
                <a:lnTo>
                  <a:pt x="400050" y="283368"/>
                </a:lnTo>
                <a:lnTo>
                  <a:pt x="130969" y="304800"/>
                </a:lnTo>
                <a:lnTo>
                  <a:pt x="4762" y="319087"/>
                </a:lnTo>
                <a:lnTo>
                  <a:pt x="0" y="116681"/>
                </a:lnTo>
                <a:lnTo>
                  <a:pt x="119062" y="104775"/>
                </a:lnTo>
                <a:lnTo>
                  <a:pt x="340519" y="85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EDAB279-7C7B-4AA0-81C3-1DDD9B600ED8}"/>
              </a:ext>
            </a:extLst>
          </p:cNvPr>
          <p:cNvGrpSpPr/>
          <p:nvPr/>
        </p:nvGrpSpPr>
        <p:grpSpPr>
          <a:xfrm>
            <a:off x="2620169" y="1617663"/>
            <a:ext cx="4665662" cy="3959225"/>
            <a:chOff x="2757488" y="1770063"/>
            <a:chExt cx="4665662" cy="3959225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D10CC848-416C-44C4-ACE5-7A17FA055CFC}"/>
                </a:ext>
              </a:extLst>
            </p:cNvPr>
            <p:cNvSpPr/>
            <p:nvPr/>
          </p:nvSpPr>
          <p:spPr>
            <a:xfrm>
              <a:off x="2933700" y="2714625"/>
              <a:ext cx="2365375" cy="647700"/>
            </a:xfrm>
            <a:custGeom>
              <a:avLst/>
              <a:gdLst>
                <a:gd name="connsiteX0" fmla="*/ 1435894 w 2364581"/>
                <a:gd name="connsiteY0" fmla="*/ 326231 h 647700"/>
                <a:gd name="connsiteX1" fmla="*/ 1243013 w 2364581"/>
                <a:gd name="connsiteY1" fmla="*/ 376238 h 647700"/>
                <a:gd name="connsiteX2" fmla="*/ 957263 w 2364581"/>
                <a:gd name="connsiteY2" fmla="*/ 447675 h 647700"/>
                <a:gd name="connsiteX3" fmla="*/ 754856 w 2364581"/>
                <a:gd name="connsiteY3" fmla="*/ 502444 h 647700"/>
                <a:gd name="connsiteX4" fmla="*/ 488156 w 2364581"/>
                <a:gd name="connsiteY4" fmla="*/ 595313 h 647700"/>
                <a:gd name="connsiteX5" fmla="*/ 426244 w 2364581"/>
                <a:gd name="connsiteY5" fmla="*/ 621506 h 647700"/>
                <a:gd name="connsiteX6" fmla="*/ 364331 w 2364581"/>
                <a:gd name="connsiteY6" fmla="*/ 642938 h 647700"/>
                <a:gd name="connsiteX7" fmla="*/ 342900 w 2364581"/>
                <a:gd name="connsiteY7" fmla="*/ 645319 h 647700"/>
                <a:gd name="connsiteX8" fmla="*/ 311944 w 2364581"/>
                <a:gd name="connsiteY8" fmla="*/ 647700 h 647700"/>
                <a:gd name="connsiteX9" fmla="*/ 276225 w 2364581"/>
                <a:gd name="connsiteY9" fmla="*/ 640556 h 647700"/>
                <a:gd name="connsiteX10" fmla="*/ 245269 w 2364581"/>
                <a:gd name="connsiteY10" fmla="*/ 626269 h 647700"/>
                <a:gd name="connsiteX11" fmla="*/ 192881 w 2364581"/>
                <a:gd name="connsiteY11" fmla="*/ 578644 h 647700"/>
                <a:gd name="connsiteX12" fmla="*/ 126206 w 2364581"/>
                <a:gd name="connsiteY12" fmla="*/ 492919 h 647700"/>
                <a:gd name="connsiteX13" fmla="*/ 38100 w 2364581"/>
                <a:gd name="connsiteY13" fmla="*/ 354806 h 647700"/>
                <a:gd name="connsiteX14" fmla="*/ 19050 w 2364581"/>
                <a:gd name="connsiteY14" fmla="*/ 314325 h 647700"/>
                <a:gd name="connsiteX15" fmla="*/ 4763 w 2364581"/>
                <a:gd name="connsiteY15" fmla="*/ 269081 h 647700"/>
                <a:gd name="connsiteX16" fmla="*/ 0 w 2364581"/>
                <a:gd name="connsiteY16" fmla="*/ 233363 h 647700"/>
                <a:gd name="connsiteX17" fmla="*/ 0 w 2364581"/>
                <a:gd name="connsiteY17" fmla="*/ 209550 h 647700"/>
                <a:gd name="connsiteX18" fmla="*/ 0 w 2364581"/>
                <a:gd name="connsiteY18" fmla="*/ 195263 h 647700"/>
                <a:gd name="connsiteX19" fmla="*/ 9525 w 2364581"/>
                <a:gd name="connsiteY19" fmla="*/ 185738 h 647700"/>
                <a:gd name="connsiteX20" fmla="*/ 21431 w 2364581"/>
                <a:gd name="connsiteY20" fmla="*/ 185738 h 647700"/>
                <a:gd name="connsiteX21" fmla="*/ 40481 w 2364581"/>
                <a:gd name="connsiteY21" fmla="*/ 195263 h 647700"/>
                <a:gd name="connsiteX22" fmla="*/ 73819 w 2364581"/>
                <a:gd name="connsiteY22" fmla="*/ 228600 h 647700"/>
                <a:gd name="connsiteX23" fmla="*/ 123825 w 2364581"/>
                <a:gd name="connsiteY23" fmla="*/ 261938 h 647700"/>
                <a:gd name="connsiteX24" fmla="*/ 183356 w 2364581"/>
                <a:gd name="connsiteY24" fmla="*/ 292894 h 647700"/>
                <a:gd name="connsiteX25" fmla="*/ 235744 w 2364581"/>
                <a:gd name="connsiteY25" fmla="*/ 316706 h 647700"/>
                <a:gd name="connsiteX26" fmla="*/ 288131 w 2364581"/>
                <a:gd name="connsiteY26" fmla="*/ 328613 h 647700"/>
                <a:gd name="connsiteX27" fmla="*/ 340519 w 2364581"/>
                <a:gd name="connsiteY27" fmla="*/ 330994 h 647700"/>
                <a:gd name="connsiteX28" fmla="*/ 416719 w 2364581"/>
                <a:gd name="connsiteY28" fmla="*/ 326231 h 647700"/>
                <a:gd name="connsiteX29" fmla="*/ 533400 w 2364581"/>
                <a:gd name="connsiteY29" fmla="*/ 307181 h 647700"/>
                <a:gd name="connsiteX30" fmla="*/ 833438 w 2364581"/>
                <a:gd name="connsiteY30" fmla="*/ 257175 h 647700"/>
                <a:gd name="connsiteX31" fmla="*/ 1021556 w 2364581"/>
                <a:gd name="connsiteY31" fmla="*/ 221456 h 647700"/>
                <a:gd name="connsiteX32" fmla="*/ 1295400 w 2364581"/>
                <a:gd name="connsiteY32" fmla="*/ 169069 h 647700"/>
                <a:gd name="connsiteX33" fmla="*/ 1524000 w 2364581"/>
                <a:gd name="connsiteY33" fmla="*/ 116681 h 647700"/>
                <a:gd name="connsiteX34" fmla="*/ 1750219 w 2364581"/>
                <a:gd name="connsiteY34" fmla="*/ 61913 h 647700"/>
                <a:gd name="connsiteX35" fmla="*/ 1869281 w 2364581"/>
                <a:gd name="connsiteY35" fmla="*/ 19050 h 647700"/>
                <a:gd name="connsiteX36" fmla="*/ 1924050 w 2364581"/>
                <a:gd name="connsiteY36" fmla="*/ 0 h 647700"/>
                <a:gd name="connsiteX37" fmla="*/ 1945481 w 2364581"/>
                <a:gd name="connsiteY37" fmla="*/ 0 h 647700"/>
                <a:gd name="connsiteX38" fmla="*/ 1997869 w 2364581"/>
                <a:gd name="connsiteY38" fmla="*/ 23813 h 647700"/>
                <a:gd name="connsiteX39" fmla="*/ 2185988 w 2364581"/>
                <a:gd name="connsiteY39" fmla="*/ 140494 h 647700"/>
                <a:gd name="connsiteX40" fmla="*/ 2257425 w 2364581"/>
                <a:gd name="connsiteY40" fmla="*/ 188119 h 647700"/>
                <a:gd name="connsiteX41" fmla="*/ 2338388 w 2364581"/>
                <a:gd name="connsiteY41" fmla="*/ 235744 h 647700"/>
                <a:gd name="connsiteX42" fmla="*/ 2355056 w 2364581"/>
                <a:gd name="connsiteY42" fmla="*/ 254794 h 647700"/>
                <a:gd name="connsiteX43" fmla="*/ 2364581 w 2364581"/>
                <a:gd name="connsiteY43" fmla="*/ 288131 h 647700"/>
                <a:gd name="connsiteX44" fmla="*/ 2359819 w 2364581"/>
                <a:gd name="connsiteY44" fmla="*/ 314325 h 647700"/>
                <a:gd name="connsiteX45" fmla="*/ 2338388 w 2364581"/>
                <a:gd name="connsiteY45" fmla="*/ 361950 h 647700"/>
                <a:gd name="connsiteX46" fmla="*/ 2252663 w 2364581"/>
                <a:gd name="connsiteY46" fmla="*/ 442913 h 647700"/>
                <a:gd name="connsiteX47" fmla="*/ 1988344 w 2364581"/>
                <a:gd name="connsiteY47" fmla="*/ 316706 h 647700"/>
                <a:gd name="connsiteX48" fmla="*/ 1974056 w 2364581"/>
                <a:gd name="connsiteY48" fmla="*/ 285750 h 647700"/>
                <a:gd name="connsiteX49" fmla="*/ 1962150 w 2364581"/>
                <a:gd name="connsiteY49" fmla="*/ 266700 h 647700"/>
                <a:gd name="connsiteX50" fmla="*/ 1933575 w 2364581"/>
                <a:gd name="connsiteY50" fmla="*/ 245269 h 647700"/>
                <a:gd name="connsiteX51" fmla="*/ 1883569 w 2364581"/>
                <a:gd name="connsiteY51" fmla="*/ 219075 h 647700"/>
                <a:gd name="connsiteX52" fmla="*/ 1864519 w 2364581"/>
                <a:gd name="connsiteY52" fmla="*/ 216694 h 647700"/>
                <a:gd name="connsiteX53" fmla="*/ 1435894 w 2364581"/>
                <a:gd name="connsiteY53" fmla="*/ 326231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4581" h="647700">
                  <a:moveTo>
                    <a:pt x="1435894" y="326231"/>
                  </a:moveTo>
                  <a:lnTo>
                    <a:pt x="1243013" y="376238"/>
                  </a:lnTo>
                  <a:lnTo>
                    <a:pt x="957263" y="447675"/>
                  </a:lnTo>
                  <a:lnTo>
                    <a:pt x="754856" y="502444"/>
                  </a:lnTo>
                  <a:lnTo>
                    <a:pt x="488156" y="595313"/>
                  </a:lnTo>
                  <a:lnTo>
                    <a:pt x="426244" y="621506"/>
                  </a:lnTo>
                  <a:lnTo>
                    <a:pt x="364331" y="642938"/>
                  </a:lnTo>
                  <a:lnTo>
                    <a:pt x="342900" y="645319"/>
                  </a:lnTo>
                  <a:lnTo>
                    <a:pt x="311944" y="647700"/>
                  </a:lnTo>
                  <a:lnTo>
                    <a:pt x="276225" y="640556"/>
                  </a:lnTo>
                  <a:lnTo>
                    <a:pt x="245269" y="626269"/>
                  </a:lnTo>
                  <a:lnTo>
                    <a:pt x="192881" y="578644"/>
                  </a:lnTo>
                  <a:lnTo>
                    <a:pt x="126206" y="492919"/>
                  </a:lnTo>
                  <a:lnTo>
                    <a:pt x="38100" y="354806"/>
                  </a:lnTo>
                  <a:lnTo>
                    <a:pt x="19050" y="314325"/>
                  </a:lnTo>
                  <a:lnTo>
                    <a:pt x="4763" y="269081"/>
                  </a:lnTo>
                  <a:lnTo>
                    <a:pt x="0" y="233363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9525" y="185738"/>
                  </a:lnTo>
                  <a:lnTo>
                    <a:pt x="21431" y="185738"/>
                  </a:lnTo>
                  <a:lnTo>
                    <a:pt x="40481" y="195263"/>
                  </a:lnTo>
                  <a:lnTo>
                    <a:pt x="73819" y="228600"/>
                  </a:lnTo>
                  <a:lnTo>
                    <a:pt x="123825" y="261938"/>
                  </a:lnTo>
                  <a:lnTo>
                    <a:pt x="183356" y="292894"/>
                  </a:lnTo>
                  <a:lnTo>
                    <a:pt x="235744" y="316706"/>
                  </a:lnTo>
                  <a:lnTo>
                    <a:pt x="288131" y="328613"/>
                  </a:lnTo>
                  <a:lnTo>
                    <a:pt x="340519" y="330994"/>
                  </a:lnTo>
                  <a:cubicBezTo>
                    <a:pt x="365916" y="329355"/>
                    <a:pt x="391269" y="326231"/>
                    <a:pt x="416719" y="326231"/>
                  </a:cubicBezTo>
                  <a:lnTo>
                    <a:pt x="533400" y="307181"/>
                  </a:lnTo>
                  <a:lnTo>
                    <a:pt x="833438" y="257175"/>
                  </a:lnTo>
                  <a:lnTo>
                    <a:pt x="1021556" y="221456"/>
                  </a:lnTo>
                  <a:lnTo>
                    <a:pt x="1295400" y="169069"/>
                  </a:lnTo>
                  <a:lnTo>
                    <a:pt x="1524000" y="116681"/>
                  </a:lnTo>
                  <a:lnTo>
                    <a:pt x="1750219" y="61913"/>
                  </a:lnTo>
                  <a:lnTo>
                    <a:pt x="1869281" y="19050"/>
                  </a:lnTo>
                  <a:lnTo>
                    <a:pt x="1924050" y="0"/>
                  </a:lnTo>
                  <a:lnTo>
                    <a:pt x="1945481" y="0"/>
                  </a:lnTo>
                  <a:lnTo>
                    <a:pt x="1997869" y="23813"/>
                  </a:lnTo>
                  <a:lnTo>
                    <a:pt x="2185988" y="140494"/>
                  </a:lnTo>
                  <a:lnTo>
                    <a:pt x="2257425" y="188119"/>
                  </a:lnTo>
                  <a:lnTo>
                    <a:pt x="2338388" y="235744"/>
                  </a:lnTo>
                  <a:lnTo>
                    <a:pt x="2355056" y="254794"/>
                  </a:lnTo>
                  <a:lnTo>
                    <a:pt x="2364581" y="288131"/>
                  </a:lnTo>
                  <a:lnTo>
                    <a:pt x="2359819" y="314325"/>
                  </a:lnTo>
                  <a:lnTo>
                    <a:pt x="2338388" y="361950"/>
                  </a:lnTo>
                  <a:lnTo>
                    <a:pt x="2252663" y="442913"/>
                  </a:lnTo>
                  <a:lnTo>
                    <a:pt x="1988344" y="316706"/>
                  </a:lnTo>
                  <a:lnTo>
                    <a:pt x="1974056" y="285750"/>
                  </a:lnTo>
                  <a:lnTo>
                    <a:pt x="1962150" y="266700"/>
                  </a:lnTo>
                  <a:lnTo>
                    <a:pt x="1933575" y="245269"/>
                  </a:lnTo>
                  <a:lnTo>
                    <a:pt x="1883569" y="219075"/>
                  </a:lnTo>
                  <a:lnTo>
                    <a:pt x="1864519" y="216694"/>
                  </a:lnTo>
                  <a:lnTo>
                    <a:pt x="1435894" y="326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EE9CBB04-7DD5-4B51-A58B-2C34F202E20A}"/>
                </a:ext>
              </a:extLst>
            </p:cNvPr>
            <p:cNvSpPr/>
            <p:nvPr/>
          </p:nvSpPr>
          <p:spPr>
            <a:xfrm rot="16200000">
              <a:off x="4433888" y="3948112"/>
              <a:ext cx="2476500" cy="415925"/>
            </a:xfrm>
            <a:custGeom>
              <a:avLst/>
              <a:gdLst>
                <a:gd name="connsiteX0" fmla="*/ 1007269 w 2476500"/>
                <a:gd name="connsiteY0" fmla="*/ 397669 h 416719"/>
                <a:gd name="connsiteX1" fmla="*/ 392907 w 2476500"/>
                <a:gd name="connsiteY1" fmla="*/ 416719 h 416719"/>
                <a:gd name="connsiteX2" fmla="*/ 204788 w 2476500"/>
                <a:gd name="connsiteY2" fmla="*/ 414337 h 416719"/>
                <a:gd name="connsiteX3" fmla="*/ 116682 w 2476500"/>
                <a:gd name="connsiteY3" fmla="*/ 409575 h 416719"/>
                <a:gd name="connsiteX4" fmla="*/ 59532 w 2476500"/>
                <a:gd name="connsiteY4" fmla="*/ 397669 h 416719"/>
                <a:gd name="connsiteX5" fmla="*/ 35719 w 2476500"/>
                <a:gd name="connsiteY5" fmla="*/ 390525 h 416719"/>
                <a:gd name="connsiteX6" fmla="*/ 14288 w 2476500"/>
                <a:gd name="connsiteY6" fmla="*/ 373856 h 416719"/>
                <a:gd name="connsiteX7" fmla="*/ 0 w 2476500"/>
                <a:gd name="connsiteY7" fmla="*/ 352425 h 416719"/>
                <a:gd name="connsiteX8" fmla="*/ 2382 w 2476500"/>
                <a:gd name="connsiteY8" fmla="*/ 314325 h 416719"/>
                <a:gd name="connsiteX9" fmla="*/ 21432 w 2476500"/>
                <a:gd name="connsiteY9" fmla="*/ 278606 h 416719"/>
                <a:gd name="connsiteX10" fmla="*/ 57150 w 2476500"/>
                <a:gd name="connsiteY10" fmla="*/ 240506 h 416719"/>
                <a:gd name="connsiteX11" fmla="*/ 116682 w 2476500"/>
                <a:gd name="connsiteY11" fmla="*/ 195262 h 416719"/>
                <a:gd name="connsiteX12" fmla="*/ 183357 w 2476500"/>
                <a:gd name="connsiteY12" fmla="*/ 164306 h 416719"/>
                <a:gd name="connsiteX13" fmla="*/ 247650 w 2476500"/>
                <a:gd name="connsiteY13" fmla="*/ 147637 h 416719"/>
                <a:gd name="connsiteX14" fmla="*/ 414338 w 2476500"/>
                <a:gd name="connsiteY14" fmla="*/ 147637 h 416719"/>
                <a:gd name="connsiteX15" fmla="*/ 952500 w 2476500"/>
                <a:gd name="connsiteY15" fmla="*/ 140494 h 416719"/>
                <a:gd name="connsiteX16" fmla="*/ 1469232 w 2476500"/>
                <a:gd name="connsiteY16" fmla="*/ 133350 h 416719"/>
                <a:gd name="connsiteX17" fmla="*/ 1959769 w 2476500"/>
                <a:gd name="connsiteY17" fmla="*/ 126206 h 416719"/>
                <a:gd name="connsiteX18" fmla="*/ 2057400 w 2476500"/>
                <a:gd name="connsiteY18" fmla="*/ 121444 h 416719"/>
                <a:gd name="connsiteX19" fmla="*/ 2112169 w 2476500"/>
                <a:gd name="connsiteY19" fmla="*/ 114300 h 416719"/>
                <a:gd name="connsiteX20" fmla="*/ 2197894 w 2476500"/>
                <a:gd name="connsiteY20" fmla="*/ 100012 h 416719"/>
                <a:gd name="connsiteX21" fmla="*/ 2257425 w 2476500"/>
                <a:gd name="connsiteY21" fmla="*/ 88106 h 416719"/>
                <a:gd name="connsiteX22" fmla="*/ 2352675 w 2476500"/>
                <a:gd name="connsiteY22" fmla="*/ 59531 h 416719"/>
                <a:gd name="connsiteX23" fmla="*/ 2383632 w 2476500"/>
                <a:gd name="connsiteY23" fmla="*/ 33337 h 416719"/>
                <a:gd name="connsiteX24" fmla="*/ 2414588 w 2476500"/>
                <a:gd name="connsiteY24" fmla="*/ 11906 h 416719"/>
                <a:gd name="connsiteX25" fmla="*/ 2440782 w 2476500"/>
                <a:gd name="connsiteY25" fmla="*/ 0 h 416719"/>
                <a:gd name="connsiteX26" fmla="*/ 2455069 w 2476500"/>
                <a:gd name="connsiteY26" fmla="*/ 0 h 416719"/>
                <a:gd name="connsiteX27" fmla="*/ 2469357 w 2476500"/>
                <a:gd name="connsiteY27" fmla="*/ 4762 h 416719"/>
                <a:gd name="connsiteX28" fmla="*/ 2476500 w 2476500"/>
                <a:gd name="connsiteY28" fmla="*/ 16669 h 416719"/>
                <a:gd name="connsiteX29" fmla="*/ 2474119 w 2476500"/>
                <a:gd name="connsiteY29" fmla="*/ 54769 h 416719"/>
                <a:gd name="connsiteX30" fmla="*/ 2450307 w 2476500"/>
                <a:gd name="connsiteY30" fmla="*/ 126206 h 416719"/>
                <a:gd name="connsiteX31" fmla="*/ 2405063 w 2476500"/>
                <a:gd name="connsiteY31" fmla="*/ 223837 h 416719"/>
                <a:gd name="connsiteX32" fmla="*/ 2302669 w 2476500"/>
                <a:gd name="connsiteY32" fmla="*/ 373856 h 416719"/>
                <a:gd name="connsiteX33" fmla="*/ 2095500 w 2476500"/>
                <a:gd name="connsiteY33" fmla="*/ 373856 h 416719"/>
                <a:gd name="connsiteX34" fmla="*/ 1774032 w 2476500"/>
                <a:gd name="connsiteY34" fmla="*/ 376237 h 416719"/>
                <a:gd name="connsiteX35" fmla="*/ 1007269 w 2476500"/>
                <a:gd name="connsiteY35" fmla="*/ 397669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76500" h="416719">
                  <a:moveTo>
                    <a:pt x="1007269" y="397669"/>
                  </a:moveTo>
                  <a:lnTo>
                    <a:pt x="392907" y="416719"/>
                  </a:lnTo>
                  <a:lnTo>
                    <a:pt x="204788" y="414337"/>
                  </a:lnTo>
                  <a:lnTo>
                    <a:pt x="116682" y="409575"/>
                  </a:lnTo>
                  <a:lnTo>
                    <a:pt x="59532" y="397669"/>
                  </a:lnTo>
                  <a:lnTo>
                    <a:pt x="35719" y="390525"/>
                  </a:lnTo>
                  <a:lnTo>
                    <a:pt x="14288" y="373856"/>
                  </a:lnTo>
                  <a:lnTo>
                    <a:pt x="0" y="352425"/>
                  </a:lnTo>
                  <a:lnTo>
                    <a:pt x="2382" y="314325"/>
                  </a:lnTo>
                  <a:lnTo>
                    <a:pt x="21432" y="278606"/>
                  </a:lnTo>
                  <a:lnTo>
                    <a:pt x="57150" y="240506"/>
                  </a:lnTo>
                  <a:lnTo>
                    <a:pt x="116682" y="195262"/>
                  </a:lnTo>
                  <a:lnTo>
                    <a:pt x="183357" y="164306"/>
                  </a:lnTo>
                  <a:lnTo>
                    <a:pt x="247650" y="147637"/>
                  </a:lnTo>
                  <a:lnTo>
                    <a:pt x="414338" y="147637"/>
                  </a:lnTo>
                  <a:lnTo>
                    <a:pt x="952500" y="140494"/>
                  </a:lnTo>
                  <a:lnTo>
                    <a:pt x="1469232" y="133350"/>
                  </a:lnTo>
                  <a:lnTo>
                    <a:pt x="1959769" y="126206"/>
                  </a:lnTo>
                  <a:lnTo>
                    <a:pt x="2057400" y="121444"/>
                  </a:lnTo>
                  <a:lnTo>
                    <a:pt x="2112169" y="114300"/>
                  </a:lnTo>
                  <a:lnTo>
                    <a:pt x="2197894" y="100012"/>
                  </a:lnTo>
                  <a:lnTo>
                    <a:pt x="2257425" y="88106"/>
                  </a:lnTo>
                  <a:lnTo>
                    <a:pt x="2352675" y="59531"/>
                  </a:lnTo>
                  <a:lnTo>
                    <a:pt x="2383632" y="33337"/>
                  </a:lnTo>
                  <a:lnTo>
                    <a:pt x="2414588" y="11906"/>
                  </a:lnTo>
                  <a:lnTo>
                    <a:pt x="2440782" y="0"/>
                  </a:lnTo>
                  <a:lnTo>
                    <a:pt x="2455069" y="0"/>
                  </a:lnTo>
                  <a:lnTo>
                    <a:pt x="2469357" y="4762"/>
                  </a:lnTo>
                  <a:lnTo>
                    <a:pt x="2476500" y="16669"/>
                  </a:lnTo>
                  <a:lnTo>
                    <a:pt x="2474119" y="54769"/>
                  </a:lnTo>
                  <a:lnTo>
                    <a:pt x="2450307" y="126206"/>
                  </a:lnTo>
                  <a:lnTo>
                    <a:pt x="2405063" y="223837"/>
                  </a:lnTo>
                  <a:lnTo>
                    <a:pt x="2302669" y="373856"/>
                  </a:lnTo>
                  <a:lnTo>
                    <a:pt x="2095500" y="373856"/>
                  </a:lnTo>
                  <a:lnTo>
                    <a:pt x="1774032" y="376237"/>
                  </a:lnTo>
                  <a:lnTo>
                    <a:pt x="1007269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1A50ACE7-2CDF-48F6-ADD8-67EE50FD7BE8}"/>
                </a:ext>
              </a:extLst>
            </p:cNvPr>
            <p:cNvSpPr/>
            <p:nvPr/>
          </p:nvSpPr>
          <p:spPr>
            <a:xfrm rot="16200000">
              <a:off x="3229769" y="3704431"/>
              <a:ext cx="2763838" cy="1285875"/>
            </a:xfrm>
            <a:custGeom>
              <a:avLst/>
              <a:gdLst>
                <a:gd name="connsiteX0" fmla="*/ 1040606 w 2764631"/>
                <a:gd name="connsiteY0" fmla="*/ 807244 h 1285875"/>
                <a:gd name="connsiteX1" fmla="*/ 771525 w 2764631"/>
                <a:gd name="connsiteY1" fmla="*/ 700087 h 1285875"/>
                <a:gd name="connsiteX2" fmla="*/ 473869 w 2764631"/>
                <a:gd name="connsiteY2" fmla="*/ 550069 h 1285875"/>
                <a:gd name="connsiteX3" fmla="*/ 200025 w 2764631"/>
                <a:gd name="connsiteY3" fmla="*/ 390525 h 1285875"/>
                <a:gd name="connsiteX4" fmla="*/ 107156 w 2764631"/>
                <a:gd name="connsiteY4" fmla="*/ 328612 h 1285875"/>
                <a:gd name="connsiteX5" fmla="*/ 59531 w 2764631"/>
                <a:gd name="connsiteY5" fmla="*/ 290512 h 1285875"/>
                <a:gd name="connsiteX6" fmla="*/ 35719 w 2764631"/>
                <a:gd name="connsiteY6" fmla="*/ 273844 h 1285875"/>
                <a:gd name="connsiteX7" fmla="*/ 11906 w 2764631"/>
                <a:gd name="connsiteY7" fmla="*/ 245269 h 1285875"/>
                <a:gd name="connsiteX8" fmla="*/ 0 w 2764631"/>
                <a:gd name="connsiteY8" fmla="*/ 221456 h 1285875"/>
                <a:gd name="connsiteX9" fmla="*/ 0 w 2764631"/>
                <a:gd name="connsiteY9" fmla="*/ 202406 h 1285875"/>
                <a:gd name="connsiteX10" fmla="*/ 7144 w 2764631"/>
                <a:gd name="connsiteY10" fmla="*/ 173831 h 1285875"/>
                <a:gd name="connsiteX11" fmla="*/ 26194 w 2764631"/>
                <a:gd name="connsiteY11" fmla="*/ 157162 h 1285875"/>
                <a:gd name="connsiteX12" fmla="*/ 107156 w 2764631"/>
                <a:gd name="connsiteY12" fmla="*/ 104775 h 1285875"/>
                <a:gd name="connsiteX13" fmla="*/ 185738 w 2764631"/>
                <a:gd name="connsiteY13" fmla="*/ 57150 h 1285875"/>
                <a:gd name="connsiteX14" fmla="*/ 273844 w 2764631"/>
                <a:gd name="connsiteY14" fmla="*/ 0 h 1285875"/>
                <a:gd name="connsiteX15" fmla="*/ 631031 w 2764631"/>
                <a:gd name="connsiteY15" fmla="*/ 304800 h 1285875"/>
                <a:gd name="connsiteX16" fmla="*/ 750094 w 2764631"/>
                <a:gd name="connsiteY16" fmla="*/ 388144 h 1285875"/>
                <a:gd name="connsiteX17" fmla="*/ 921544 w 2764631"/>
                <a:gd name="connsiteY17" fmla="*/ 476250 h 1285875"/>
                <a:gd name="connsiteX18" fmla="*/ 1092994 w 2764631"/>
                <a:gd name="connsiteY18" fmla="*/ 554831 h 1285875"/>
                <a:gd name="connsiteX19" fmla="*/ 1326356 w 2764631"/>
                <a:gd name="connsiteY19" fmla="*/ 640556 h 1285875"/>
                <a:gd name="connsiteX20" fmla="*/ 1545431 w 2764631"/>
                <a:gd name="connsiteY20" fmla="*/ 709612 h 1285875"/>
                <a:gd name="connsiteX21" fmla="*/ 1831181 w 2764631"/>
                <a:gd name="connsiteY21" fmla="*/ 781050 h 1285875"/>
                <a:gd name="connsiteX22" fmla="*/ 2207419 w 2764631"/>
                <a:gd name="connsiteY22" fmla="*/ 862012 h 1285875"/>
                <a:gd name="connsiteX23" fmla="*/ 2502694 w 2764631"/>
                <a:gd name="connsiteY23" fmla="*/ 921544 h 1285875"/>
                <a:gd name="connsiteX24" fmla="*/ 2764631 w 2764631"/>
                <a:gd name="connsiteY24" fmla="*/ 964406 h 1285875"/>
                <a:gd name="connsiteX25" fmla="*/ 2645569 w 2764631"/>
                <a:gd name="connsiteY25" fmla="*/ 1285875 h 1285875"/>
                <a:gd name="connsiteX26" fmla="*/ 2574131 w 2764631"/>
                <a:gd name="connsiteY26" fmla="*/ 1221581 h 1285875"/>
                <a:gd name="connsiteX27" fmla="*/ 2445544 w 2764631"/>
                <a:gd name="connsiteY27" fmla="*/ 1193006 h 1285875"/>
                <a:gd name="connsiteX28" fmla="*/ 2088356 w 2764631"/>
                <a:gd name="connsiteY28" fmla="*/ 1116806 h 1285875"/>
                <a:gd name="connsiteX29" fmla="*/ 1764506 w 2764631"/>
                <a:gd name="connsiteY29" fmla="*/ 1038225 h 1285875"/>
                <a:gd name="connsiteX30" fmla="*/ 1538288 w 2764631"/>
                <a:gd name="connsiteY30" fmla="*/ 978694 h 1285875"/>
                <a:gd name="connsiteX31" fmla="*/ 1333500 w 2764631"/>
                <a:gd name="connsiteY31" fmla="*/ 919162 h 1285875"/>
                <a:gd name="connsiteX32" fmla="*/ 1040606 w 2764631"/>
                <a:gd name="connsiteY32" fmla="*/ 80724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631" h="1285875">
                  <a:moveTo>
                    <a:pt x="1040606" y="807244"/>
                  </a:moveTo>
                  <a:lnTo>
                    <a:pt x="771525" y="700087"/>
                  </a:lnTo>
                  <a:lnTo>
                    <a:pt x="473869" y="550069"/>
                  </a:lnTo>
                  <a:lnTo>
                    <a:pt x="200025" y="390525"/>
                  </a:lnTo>
                  <a:lnTo>
                    <a:pt x="107156" y="328612"/>
                  </a:lnTo>
                  <a:lnTo>
                    <a:pt x="59531" y="290512"/>
                  </a:lnTo>
                  <a:lnTo>
                    <a:pt x="35719" y="273844"/>
                  </a:lnTo>
                  <a:lnTo>
                    <a:pt x="11906" y="245269"/>
                  </a:lnTo>
                  <a:lnTo>
                    <a:pt x="0" y="221456"/>
                  </a:lnTo>
                  <a:lnTo>
                    <a:pt x="0" y="202406"/>
                  </a:lnTo>
                  <a:lnTo>
                    <a:pt x="7144" y="173831"/>
                  </a:lnTo>
                  <a:lnTo>
                    <a:pt x="26194" y="157162"/>
                  </a:lnTo>
                  <a:lnTo>
                    <a:pt x="107156" y="104775"/>
                  </a:lnTo>
                  <a:lnTo>
                    <a:pt x="185738" y="57150"/>
                  </a:lnTo>
                  <a:lnTo>
                    <a:pt x="273844" y="0"/>
                  </a:lnTo>
                  <a:lnTo>
                    <a:pt x="631031" y="304800"/>
                  </a:lnTo>
                  <a:lnTo>
                    <a:pt x="750094" y="388144"/>
                  </a:lnTo>
                  <a:lnTo>
                    <a:pt x="921544" y="476250"/>
                  </a:lnTo>
                  <a:lnTo>
                    <a:pt x="1092994" y="554831"/>
                  </a:lnTo>
                  <a:lnTo>
                    <a:pt x="1326356" y="640556"/>
                  </a:lnTo>
                  <a:lnTo>
                    <a:pt x="1545431" y="709612"/>
                  </a:lnTo>
                  <a:lnTo>
                    <a:pt x="1831181" y="781050"/>
                  </a:lnTo>
                  <a:lnTo>
                    <a:pt x="2207419" y="862012"/>
                  </a:lnTo>
                  <a:lnTo>
                    <a:pt x="2502694" y="921544"/>
                  </a:lnTo>
                  <a:lnTo>
                    <a:pt x="2764631" y="964406"/>
                  </a:lnTo>
                  <a:lnTo>
                    <a:pt x="2645569" y="1285875"/>
                  </a:lnTo>
                  <a:lnTo>
                    <a:pt x="2574131" y="1221581"/>
                  </a:lnTo>
                  <a:lnTo>
                    <a:pt x="2445544" y="1193006"/>
                  </a:lnTo>
                  <a:lnTo>
                    <a:pt x="2088356" y="1116806"/>
                  </a:lnTo>
                  <a:lnTo>
                    <a:pt x="1764506" y="1038225"/>
                  </a:lnTo>
                  <a:lnTo>
                    <a:pt x="1538288" y="978694"/>
                  </a:lnTo>
                  <a:lnTo>
                    <a:pt x="1333500" y="919162"/>
                  </a:lnTo>
                  <a:lnTo>
                    <a:pt x="1040606" y="8072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CCCC6B82-BC6C-4127-BC7E-2F85F4439C89}"/>
                </a:ext>
              </a:extLst>
            </p:cNvPr>
            <p:cNvSpPr/>
            <p:nvPr/>
          </p:nvSpPr>
          <p:spPr>
            <a:xfrm>
              <a:off x="3538538" y="5038725"/>
              <a:ext cx="739775" cy="471488"/>
            </a:xfrm>
            <a:custGeom>
              <a:avLst/>
              <a:gdLst>
                <a:gd name="connsiteX0" fmla="*/ 280987 w 740568"/>
                <a:gd name="connsiteY0" fmla="*/ 111919 h 471488"/>
                <a:gd name="connsiteX1" fmla="*/ 409575 w 740568"/>
                <a:gd name="connsiteY1" fmla="*/ 152400 h 471488"/>
                <a:gd name="connsiteX2" fmla="*/ 478631 w 740568"/>
                <a:gd name="connsiteY2" fmla="*/ 166688 h 471488"/>
                <a:gd name="connsiteX3" fmla="*/ 531018 w 740568"/>
                <a:gd name="connsiteY3" fmla="*/ 171450 h 471488"/>
                <a:gd name="connsiteX4" fmla="*/ 561975 w 740568"/>
                <a:gd name="connsiteY4" fmla="*/ 171450 h 471488"/>
                <a:gd name="connsiteX5" fmla="*/ 595312 w 740568"/>
                <a:gd name="connsiteY5" fmla="*/ 166688 h 471488"/>
                <a:gd name="connsiteX6" fmla="*/ 623887 w 740568"/>
                <a:gd name="connsiteY6" fmla="*/ 157163 h 471488"/>
                <a:gd name="connsiteX7" fmla="*/ 740568 w 740568"/>
                <a:gd name="connsiteY7" fmla="*/ 90488 h 471488"/>
                <a:gd name="connsiteX8" fmla="*/ 466725 w 740568"/>
                <a:gd name="connsiteY8" fmla="*/ 471488 h 471488"/>
                <a:gd name="connsiteX9" fmla="*/ 421481 w 740568"/>
                <a:gd name="connsiteY9" fmla="*/ 407194 h 471488"/>
                <a:gd name="connsiteX10" fmla="*/ 388143 w 740568"/>
                <a:gd name="connsiteY10" fmla="*/ 361950 h 471488"/>
                <a:gd name="connsiteX11" fmla="*/ 326231 w 740568"/>
                <a:gd name="connsiteY11" fmla="*/ 302419 h 471488"/>
                <a:gd name="connsiteX12" fmla="*/ 264318 w 740568"/>
                <a:gd name="connsiteY12" fmla="*/ 247650 h 471488"/>
                <a:gd name="connsiteX13" fmla="*/ 183356 w 740568"/>
                <a:gd name="connsiteY13" fmla="*/ 190500 h 471488"/>
                <a:gd name="connsiteX14" fmla="*/ 111918 w 740568"/>
                <a:gd name="connsiteY14" fmla="*/ 130969 h 471488"/>
                <a:gd name="connsiteX15" fmla="*/ 42862 w 740568"/>
                <a:gd name="connsiteY15" fmla="*/ 80963 h 471488"/>
                <a:gd name="connsiteX16" fmla="*/ 21431 w 740568"/>
                <a:gd name="connsiteY16" fmla="*/ 69056 h 471488"/>
                <a:gd name="connsiteX17" fmla="*/ 9525 w 740568"/>
                <a:gd name="connsiteY17" fmla="*/ 54769 h 471488"/>
                <a:gd name="connsiteX18" fmla="*/ 0 w 740568"/>
                <a:gd name="connsiteY18" fmla="*/ 28575 h 471488"/>
                <a:gd name="connsiteX19" fmla="*/ 2381 w 740568"/>
                <a:gd name="connsiteY19" fmla="*/ 11906 h 471488"/>
                <a:gd name="connsiteX20" fmla="*/ 14287 w 740568"/>
                <a:gd name="connsiteY20" fmla="*/ 0 h 471488"/>
                <a:gd name="connsiteX21" fmla="*/ 38100 w 740568"/>
                <a:gd name="connsiteY21" fmla="*/ 0 h 471488"/>
                <a:gd name="connsiteX22" fmla="*/ 280987 w 740568"/>
                <a:gd name="connsiteY22" fmla="*/ 111919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471488">
                  <a:moveTo>
                    <a:pt x="280987" y="111919"/>
                  </a:moveTo>
                  <a:lnTo>
                    <a:pt x="409575" y="152400"/>
                  </a:lnTo>
                  <a:lnTo>
                    <a:pt x="478631" y="166688"/>
                  </a:lnTo>
                  <a:lnTo>
                    <a:pt x="531018" y="171450"/>
                  </a:lnTo>
                  <a:lnTo>
                    <a:pt x="561975" y="171450"/>
                  </a:lnTo>
                  <a:lnTo>
                    <a:pt x="595312" y="166688"/>
                  </a:lnTo>
                  <a:lnTo>
                    <a:pt x="623887" y="157163"/>
                  </a:lnTo>
                  <a:lnTo>
                    <a:pt x="740568" y="90488"/>
                  </a:lnTo>
                  <a:lnTo>
                    <a:pt x="466725" y="471488"/>
                  </a:lnTo>
                  <a:lnTo>
                    <a:pt x="421481" y="407194"/>
                  </a:lnTo>
                  <a:lnTo>
                    <a:pt x="388143" y="361950"/>
                  </a:lnTo>
                  <a:lnTo>
                    <a:pt x="326231" y="302419"/>
                  </a:lnTo>
                  <a:lnTo>
                    <a:pt x="264318" y="247650"/>
                  </a:lnTo>
                  <a:lnTo>
                    <a:pt x="183356" y="190500"/>
                  </a:lnTo>
                  <a:lnTo>
                    <a:pt x="111918" y="130969"/>
                  </a:lnTo>
                  <a:lnTo>
                    <a:pt x="42862" y="80963"/>
                  </a:lnTo>
                  <a:lnTo>
                    <a:pt x="21431" y="6905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7" y="0"/>
                  </a:lnTo>
                  <a:lnTo>
                    <a:pt x="38100" y="0"/>
                  </a:lnTo>
                  <a:lnTo>
                    <a:pt x="280987" y="111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8DFA327B-AEF6-460A-B2C8-DA5A905E1249}"/>
                </a:ext>
              </a:extLst>
            </p:cNvPr>
            <p:cNvSpPr/>
            <p:nvPr/>
          </p:nvSpPr>
          <p:spPr>
            <a:xfrm rot="16200000">
              <a:off x="1698625" y="2828926"/>
              <a:ext cx="3768725" cy="1651000"/>
            </a:xfrm>
            <a:custGeom>
              <a:avLst/>
              <a:gdLst>
                <a:gd name="connsiteX0" fmla="*/ 1524000 w 3768725"/>
                <a:gd name="connsiteY0" fmla="*/ 1089025 h 1651000"/>
                <a:gd name="connsiteX1" fmla="*/ 1301750 w 3768725"/>
                <a:gd name="connsiteY1" fmla="*/ 984250 h 1651000"/>
                <a:gd name="connsiteX2" fmla="*/ 1108075 w 3768725"/>
                <a:gd name="connsiteY2" fmla="*/ 885825 h 1651000"/>
                <a:gd name="connsiteX3" fmla="*/ 857250 w 3768725"/>
                <a:gd name="connsiteY3" fmla="*/ 742950 h 1651000"/>
                <a:gd name="connsiteX4" fmla="*/ 638175 w 3768725"/>
                <a:gd name="connsiteY4" fmla="*/ 596900 h 1651000"/>
                <a:gd name="connsiteX5" fmla="*/ 393700 w 3768725"/>
                <a:gd name="connsiteY5" fmla="*/ 419100 h 1651000"/>
                <a:gd name="connsiteX6" fmla="*/ 219075 w 3768725"/>
                <a:gd name="connsiteY6" fmla="*/ 269875 h 1651000"/>
                <a:gd name="connsiteX7" fmla="*/ 82550 w 3768725"/>
                <a:gd name="connsiteY7" fmla="*/ 142875 h 1651000"/>
                <a:gd name="connsiteX8" fmla="*/ 12700 w 3768725"/>
                <a:gd name="connsiteY8" fmla="*/ 66675 h 1651000"/>
                <a:gd name="connsiteX9" fmla="*/ 0 w 3768725"/>
                <a:gd name="connsiteY9" fmla="*/ 41275 h 1651000"/>
                <a:gd name="connsiteX10" fmla="*/ 0 w 3768725"/>
                <a:gd name="connsiteY10" fmla="*/ 25400 h 1651000"/>
                <a:gd name="connsiteX11" fmla="*/ 3175 w 3768725"/>
                <a:gd name="connsiteY11" fmla="*/ 6350 h 1651000"/>
                <a:gd name="connsiteX12" fmla="*/ 19050 w 3768725"/>
                <a:gd name="connsiteY12" fmla="*/ 0 h 1651000"/>
                <a:gd name="connsiteX13" fmla="*/ 60325 w 3768725"/>
                <a:gd name="connsiteY13" fmla="*/ 15875 h 1651000"/>
                <a:gd name="connsiteX14" fmla="*/ 171450 w 3768725"/>
                <a:gd name="connsiteY14" fmla="*/ 98425 h 1651000"/>
                <a:gd name="connsiteX15" fmla="*/ 323850 w 3768725"/>
                <a:gd name="connsiteY15" fmla="*/ 209550 h 1651000"/>
                <a:gd name="connsiteX16" fmla="*/ 498475 w 3768725"/>
                <a:gd name="connsiteY16" fmla="*/ 327025 h 1651000"/>
                <a:gd name="connsiteX17" fmla="*/ 650875 w 3768725"/>
                <a:gd name="connsiteY17" fmla="*/ 428625 h 1651000"/>
                <a:gd name="connsiteX18" fmla="*/ 866775 w 3768725"/>
                <a:gd name="connsiteY18" fmla="*/ 561975 h 1651000"/>
                <a:gd name="connsiteX19" fmla="*/ 1181100 w 3768725"/>
                <a:gd name="connsiteY19" fmla="*/ 723900 h 1651000"/>
                <a:gd name="connsiteX20" fmla="*/ 1428750 w 3768725"/>
                <a:gd name="connsiteY20" fmla="*/ 828675 h 1651000"/>
                <a:gd name="connsiteX21" fmla="*/ 1704975 w 3768725"/>
                <a:gd name="connsiteY21" fmla="*/ 936625 h 1651000"/>
                <a:gd name="connsiteX22" fmla="*/ 1987550 w 3768725"/>
                <a:gd name="connsiteY22" fmla="*/ 1031875 h 1651000"/>
                <a:gd name="connsiteX23" fmla="*/ 2387600 w 3768725"/>
                <a:gd name="connsiteY23" fmla="*/ 1158875 h 1651000"/>
                <a:gd name="connsiteX24" fmla="*/ 2590800 w 3768725"/>
                <a:gd name="connsiteY24" fmla="*/ 1203325 h 1651000"/>
                <a:gd name="connsiteX25" fmla="*/ 2838450 w 3768725"/>
                <a:gd name="connsiteY25" fmla="*/ 1244600 h 1651000"/>
                <a:gd name="connsiteX26" fmla="*/ 3121025 w 3768725"/>
                <a:gd name="connsiteY26" fmla="*/ 1279525 h 1651000"/>
                <a:gd name="connsiteX27" fmla="*/ 3333750 w 3768725"/>
                <a:gd name="connsiteY27" fmla="*/ 1295400 h 1651000"/>
                <a:gd name="connsiteX28" fmla="*/ 3565525 w 3768725"/>
                <a:gd name="connsiteY28" fmla="*/ 1289050 h 1651000"/>
                <a:gd name="connsiteX29" fmla="*/ 3594100 w 3768725"/>
                <a:gd name="connsiteY29" fmla="*/ 1276350 h 1651000"/>
                <a:gd name="connsiteX30" fmla="*/ 3625850 w 3768725"/>
                <a:gd name="connsiteY30" fmla="*/ 1241425 h 1651000"/>
                <a:gd name="connsiteX31" fmla="*/ 3673475 w 3768725"/>
                <a:gd name="connsiteY31" fmla="*/ 1165225 h 1651000"/>
                <a:gd name="connsiteX32" fmla="*/ 3695700 w 3768725"/>
                <a:gd name="connsiteY32" fmla="*/ 1136650 h 1651000"/>
                <a:gd name="connsiteX33" fmla="*/ 3717925 w 3768725"/>
                <a:gd name="connsiteY33" fmla="*/ 1114425 h 1651000"/>
                <a:gd name="connsiteX34" fmla="*/ 3733800 w 3768725"/>
                <a:gd name="connsiteY34" fmla="*/ 1108075 h 1651000"/>
                <a:gd name="connsiteX35" fmla="*/ 3733800 w 3768725"/>
                <a:gd name="connsiteY35" fmla="*/ 1108075 h 1651000"/>
                <a:gd name="connsiteX36" fmla="*/ 3759200 w 3768725"/>
                <a:gd name="connsiteY36" fmla="*/ 1117600 h 1651000"/>
                <a:gd name="connsiteX37" fmla="*/ 3768725 w 3768725"/>
                <a:gd name="connsiteY37" fmla="*/ 1152525 h 1651000"/>
                <a:gd name="connsiteX38" fmla="*/ 3765550 w 3768725"/>
                <a:gd name="connsiteY38" fmla="*/ 1225550 h 1651000"/>
                <a:gd name="connsiteX39" fmla="*/ 3733800 w 3768725"/>
                <a:gd name="connsiteY39" fmla="*/ 1377950 h 1651000"/>
                <a:gd name="connsiteX40" fmla="*/ 3692525 w 3768725"/>
                <a:gd name="connsiteY40" fmla="*/ 1479550 h 1651000"/>
                <a:gd name="connsiteX41" fmla="*/ 3657600 w 3768725"/>
                <a:gd name="connsiteY41" fmla="*/ 1546225 h 1651000"/>
                <a:gd name="connsiteX42" fmla="*/ 3584575 w 3768725"/>
                <a:gd name="connsiteY42" fmla="*/ 1628775 h 1651000"/>
                <a:gd name="connsiteX43" fmla="*/ 3559175 w 3768725"/>
                <a:gd name="connsiteY43" fmla="*/ 1647825 h 1651000"/>
                <a:gd name="connsiteX44" fmla="*/ 3530600 w 3768725"/>
                <a:gd name="connsiteY44" fmla="*/ 1651000 h 1651000"/>
                <a:gd name="connsiteX45" fmla="*/ 3492500 w 3768725"/>
                <a:gd name="connsiteY45" fmla="*/ 1635125 h 1651000"/>
                <a:gd name="connsiteX46" fmla="*/ 3448050 w 3768725"/>
                <a:gd name="connsiteY46" fmla="*/ 1597025 h 1651000"/>
                <a:gd name="connsiteX47" fmla="*/ 3432175 w 3768725"/>
                <a:gd name="connsiteY47" fmla="*/ 1581150 h 1651000"/>
                <a:gd name="connsiteX48" fmla="*/ 3235325 w 3768725"/>
                <a:gd name="connsiteY48" fmla="*/ 1555750 h 1651000"/>
                <a:gd name="connsiteX49" fmla="*/ 3006725 w 3768725"/>
                <a:gd name="connsiteY49" fmla="*/ 1520825 h 1651000"/>
                <a:gd name="connsiteX50" fmla="*/ 2781300 w 3768725"/>
                <a:gd name="connsiteY50" fmla="*/ 1482725 h 1651000"/>
                <a:gd name="connsiteX51" fmla="*/ 2647950 w 3768725"/>
                <a:gd name="connsiteY51" fmla="*/ 1454150 h 1651000"/>
                <a:gd name="connsiteX52" fmla="*/ 2463800 w 3768725"/>
                <a:gd name="connsiteY52" fmla="*/ 1428750 h 1651000"/>
                <a:gd name="connsiteX53" fmla="*/ 2324100 w 3768725"/>
                <a:gd name="connsiteY53" fmla="*/ 1387475 h 1651000"/>
                <a:gd name="connsiteX54" fmla="*/ 1946275 w 3768725"/>
                <a:gd name="connsiteY54" fmla="*/ 1260475 h 1651000"/>
                <a:gd name="connsiteX55" fmla="*/ 1524000 w 3768725"/>
                <a:gd name="connsiteY55" fmla="*/ 1089025 h 165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68725" h="1651000">
                  <a:moveTo>
                    <a:pt x="1524000" y="1089025"/>
                  </a:moveTo>
                  <a:lnTo>
                    <a:pt x="1301750" y="984250"/>
                  </a:lnTo>
                  <a:lnTo>
                    <a:pt x="1108075" y="885825"/>
                  </a:lnTo>
                  <a:lnTo>
                    <a:pt x="857250" y="742950"/>
                  </a:lnTo>
                  <a:lnTo>
                    <a:pt x="638175" y="596900"/>
                  </a:lnTo>
                  <a:lnTo>
                    <a:pt x="393700" y="419100"/>
                  </a:lnTo>
                  <a:lnTo>
                    <a:pt x="219075" y="269875"/>
                  </a:lnTo>
                  <a:lnTo>
                    <a:pt x="82550" y="142875"/>
                  </a:lnTo>
                  <a:lnTo>
                    <a:pt x="12700" y="66675"/>
                  </a:lnTo>
                  <a:lnTo>
                    <a:pt x="0" y="412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60325" y="15875"/>
                  </a:lnTo>
                  <a:lnTo>
                    <a:pt x="171450" y="98425"/>
                  </a:lnTo>
                  <a:lnTo>
                    <a:pt x="323850" y="209550"/>
                  </a:lnTo>
                  <a:lnTo>
                    <a:pt x="498475" y="327025"/>
                  </a:lnTo>
                  <a:lnTo>
                    <a:pt x="650875" y="428625"/>
                  </a:lnTo>
                  <a:lnTo>
                    <a:pt x="866775" y="561975"/>
                  </a:lnTo>
                  <a:lnTo>
                    <a:pt x="1181100" y="723900"/>
                  </a:lnTo>
                  <a:lnTo>
                    <a:pt x="1428750" y="828675"/>
                  </a:lnTo>
                  <a:lnTo>
                    <a:pt x="1704975" y="936625"/>
                  </a:lnTo>
                  <a:lnTo>
                    <a:pt x="1987550" y="1031875"/>
                  </a:lnTo>
                  <a:lnTo>
                    <a:pt x="2387600" y="1158875"/>
                  </a:lnTo>
                  <a:lnTo>
                    <a:pt x="2590800" y="1203325"/>
                  </a:lnTo>
                  <a:lnTo>
                    <a:pt x="2838450" y="1244600"/>
                  </a:lnTo>
                  <a:lnTo>
                    <a:pt x="3121025" y="1279525"/>
                  </a:lnTo>
                  <a:lnTo>
                    <a:pt x="3333750" y="1295400"/>
                  </a:lnTo>
                  <a:lnTo>
                    <a:pt x="3565525" y="1289050"/>
                  </a:lnTo>
                  <a:lnTo>
                    <a:pt x="3594100" y="1276350"/>
                  </a:lnTo>
                  <a:lnTo>
                    <a:pt x="3625850" y="1241425"/>
                  </a:lnTo>
                  <a:lnTo>
                    <a:pt x="3673475" y="1165225"/>
                  </a:lnTo>
                  <a:lnTo>
                    <a:pt x="3695700" y="1136650"/>
                  </a:lnTo>
                  <a:lnTo>
                    <a:pt x="3717925" y="1114425"/>
                  </a:lnTo>
                  <a:lnTo>
                    <a:pt x="3733800" y="1108075"/>
                  </a:lnTo>
                  <a:lnTo>
                    <a:pt x="3733800" y="1108075"/>
                  </a:lnTo>
                  <a:lnTo>
                    <a:pt x="3759200" y="1117600"/>
                  </a:lnTo>
                  <a:lnTo>
                    <a:pt x="3768725" y="1152525"/>
                  </a:lnTo>
                  <a:lnTo>
                    <a:pt x="3765550" y="1225550"/>
                  </a:lnTo>
                  <a:lnTo>
                    <a:pt x="3733800" y="1377950"/>
                  </a:lnTo>
                  <a:lnTo>
                    <a:pt x="3692525" y="1479550"/>
                  </a:lnTo>
                  <a:lnTo>
                    <a:pt x="3657600" y="1546225"/>
                  </a:lnTo>
                  <a:lnTo>
                    <a:pt x="3584575" y="1628775"/>
                  </a:lnTo>
                  <a:lnTo>
                    <a:pt x="3559175" y="1647825"/>
                  </a:lnTo>
                  <a:lnTo>
                    <a:pt x="3530600" y="1651000"/>
                  </a:lnTo>
                  <a:lnTo>
                    <a:pt x="3492500" y="1635125"/>
                  </a:lnTo>
                  <a:lnTo>
                    <a:pt x="3448050" y="1597025"/>
                  </a:lnTo>
                  <a:lnTo>
                    <a:pt x="3432175" y="1581150"/>
                  </a:lnTo>
                  <a:lnTo>
                    <a:pt x="3235325" y="1555750"/>
                  </a:lnTo>
                  <a:lnTo>
                    <a:pt x="3006725" y="1520825"/>
                  </a:lnTo>
                  <a:lnTo>
                    <a:pt x="2781300" y="1482725"/>
                  </a:lnTo>
                  <a:lnTo>
                    <a:pt x="2647950" y="1454150"/>
                  </a:lnTo>
                  <a:lnTo>
                    <a:pt x="2463800" y="1428750"/>
                  </a:lnTo>
                  <a:lnTo>
                    <a:pt x="2324100" y="1387475"/>
                  </a:lnTo>
                  <a:lnTo>
                    <a:pt x="1946275" y="1260475"/>
                  </a:lnTo>
                  <a:lnTo>
                    <a:pt x="1524000" y="1089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481AF7B5-12E0-4D89-AAE4-39DDF019F377}"/>
                </a:ext>
              </a:extLst>
            </p:cNvPr>
            <p:cNvSpPr/>
            <p:nvPr/>
          </p:nvSpPr>
          <p:spPr>
            <a:xfrm rot="16200000">
              <a:off x="5530056" y="3045619"/>
              <a:ext cx="2043113" cy="1743075"/>
            </a:xfrm>
            <a:custGeom>
              <a:avLst/>
              <a:gdLst>
                <a:gd name="connsiteX0" fmla="*/ 835819 w 2231232"/>
                <a:gd name="connsiteY0" fmla="*/ 1545431 h 1743075"/>
                <a:gd name="connsiteX1" fmla="*/ 395288 w 2231232"/>
                <a:gd name="connsiteY1" fmla="*/ 1500187 h 1743075"/>
                <a:gd name="connsiteX2" fmla="*/ 273844 w 2231232"/>
                <a:gd name="connsiteY2" fmla="*/ 1485900 h 1743075"/>
                <a:gd name="connsiteX3" fmla="*/ 219075 w 2231232"/>
                <a:gd name="connsiteY3" fmla="*/ 1490662 h 1743075"/>
                <a:gd name="connsiteX4" fmla="*/ 173832 w 2231232"/>
                <a:gd name="connsiteY4" fmla="*/ 1502568 h 1743075"/>
                <a:gd name="connsiteX5" fmla="*/ 130969 w 2231232"/>
                <a:gd name="connsiteY5" fmla="*/ 1521618 h 1743075"/>
                <a:gd name="connsiteX6" fmla="*/ 104775 w 2231232"/>
                <a:gd name="connsiteY6" fmla="*/ 1540668 h 1743075"/>
                <a:gd name="connsiteX7" fmla="*/ 85725 w 2231232"/>
                <a:gd name="connsiteY7" fmla="*/ 1545431 h 1743075"/>
                <a:gd name="connsiteX8" fmla="*/ 61913 w 2231232"/>
                <a:gd name="connsiteY8" fmla="*/ 1540668 h 1743075"/>
                <a:gd name="connsiteX9" fmla="*/ 40482 w 2231232"/>
                <a:gd name="connsiteY9" fmla="*/ 1521618 h 1743075"/>
                <a:gd name="connsiteX10" fmla="*/ 26194 w 2231232"/>
                <a:gd name="connsiteY10" fmla="*/ 1502568 h 1743075"/>
                <a:gd name="connsiteX11" fmla="*/ 14288 w 2231232"/>
                <a:gd name="connsiteY11" fmla="*/ 1464468 h 1743075"/>
                <a:gd name="connsiteX12" fmla="*/ 0 w 2231232"/>
                <a:gd name="connsiteY12" fmla="*/ 1407318 h 1743075"/>
                <a:gd name="connsiteX13" fmla="*/ 28575 w 2231232"/>
                <a:gd name="connsiteY13" fmla="*/ 1252537 h 1743075"/>
                <a:gd name="connsiteX14" fmla="*/ 245269 w 2231232"/>
                <a:gd name="connsiteY14" fmla="*/ 1269206 h 1743075"/>
                <a:gd name="connsiteX15" fmla="*/ 752475 w 2231232"/>
                <a:gd name="connsiteY15" fmla="*/ 1307306 h 1743075"/>
                <a:gd name="connsiteX16" fmla="*/ 1454944 w 2231232"/>
                <a:gd name="connsiteY16" fmla="*/ 1357312 h 1743075"/>
                <a:gd name="connsiteX17" fmla="*/ 1754982 w 2231232"/>
                <a:gd name="connsiteY17" fmla="*/ 1376362 h 1743075"/>
                <a:gd name="connsiteX18" fmla="*/ 1821657 w 2231232"/>
                <a:gd name="connsiteY18" fmla="*/ 1381125 h 1743075"/>
                <a:gd name="connsiteX19" fmla="*/ 1859757 w 2231232"/>
                <a:gd name="connsiteY19" fmla="*/ 1376362 h 1743075"/>
                <a:gd name="connsiteX20" fmla="*/ 1902619 w 2231232"/>
                <a:gd name="connsiteY20" fmla="*/ 1364456 h 1743075"/>
                <a:gd name="connsiteX21" fmla="*/ 1938338 w 2231232"/>
                <a:gd name="connsiteY21" fmla="*/ 1345406 h 1743075"/>
                <a:gd name="connsiteX22" fmla="*/ 1974057 w 2231232"/>
                <a:gd name="connsiteY22" fmla="*/ 1316831 h 1743075"/>
                <a:gd name="connsiteX23" fmla="*/ 2002632 w 2231232"/>
                <a:gd name="connsiteY23" fmla="*/ 1262062 h 1743075"/>
                <a:gd name="connsiteX24" fmla="*/ 2014538 w 2231232"/>
                <a:gd name="connsiteY24" fmla="*/ 1216818 h 1743075"/>
                <a:gd name="connsiteX25" fmla="*/ 2009775 w 2231232"/>
                <a:gd name="connsiteY25" fmla="*/ 1145381 h 1743075"/>
                <a:gd name="connsiteX26" fmla="*/ 1962150 w 2231232"/>
                <a:gd name="connsiteY26" fmla="*/ 871537 h 1743075"/>
                <a:gd name="connsiteX27" fmla="*/ 1909763 w 2231232"/>
                <a:gd name="connsiteY27" fmla="*/ 573881 h 1743075"/>
                <a:gd name="connsiteX28" fmla="*/ 1819275 w 2231232"/>
                <a:gd name="connsiteY28" fmla="*/ 90487 h 1743075"/>
                <a:gd name="connsiteX29" fmla="*/ 2028825 w 2231232"/>
                <a:gd name="connsiteY29" fmla="*/ 0 h 1743075"/>
                <a:gd name="connsiteX30" fmla="*/ 2043113 w 2231232"/>
                <a:gd name="connsiteY30" fmla="*/ 214312 h 1743075"/>
                <a:gd name="connsiteX31" fmla="*/ 2081213 w 2231232"/>
                <a:gd name="connsiteY31" fmla="*/ 507206 h 1743075"/>
                <a:gd name="connsiteX32" fmla="*/ 2155032 w 2231232"/>
                <a:gd name="connsiteY32" fmla="*/ 981075 h 1743075"/>
                <a:gd name="connsiteX33" fmla="*/ 2193132 w 2231232"/>
                <a:gd name="connsiteY33" fmla="*/ 1183481 h 1743075"/>
                <a:gd name="connsiteX34" fmla="*/ 2209800 w 2231232"/>
                <a:gd name="connsiteY34" fmla="*/ 1214437 h 1743075"/>
                <a:gd name="connsiteX35" fmla="*/ 2219325 w 2231232"/>
                <a:gd name="connsiteY35" fmla="*/ 1238250 h 1743075"/>
                <a:gd name="connsiteX36" fmla="*/ 2231232 w 2231232"/>
                <a:gd name="connsiteY36" fmla="*/ 1300162 h 1743075"/>
                <a:gd name="connsiteX37" fmla="*/ 2228850 w 2231232"/>
                <a:gd name="connsiteY37" fmla="*/ 1362075 h 1743075"/>
                <a:gd name="connsiteX38" fmla="*/ 2216944 w 2231232"/>
                <a:gd name="connsiteY38" fmla="*/ 1407318 h 1743075"/>
                <a:gd name="connsiteX39" fmla="*/ 2188369 w 2231232"/>
                <a:gd name="connsiteY39" fmla="*/ 1462087 h 1743075"/>
                <a:gd name="connsiteX40" fmla="*/ 2114550 w 2231232"/>
                <a:gd name="connsiteY40" fmla="*/ 1564481 h 1743075"/>
                <a:gd name="connsiteX41" fmla="*/ 2019300 w 2231232"/>
                <a:gd name="connsiteY41" fmla="*/ 1683543 h 1743075"/>
                <a:gd name="connsiteX42" fmla="*/ 1955007 w 2231232"/>
                <a:gd name="connsiteY42" fmla="*/ 1743075 h 1743075"/>
                <a:gd name="connsiteX43" fmla="*/ 1919288 w 2231232"/>
                <a:gd name="connsiteY43" fmla="*/ 1740693 h 1743075"/>
                <a:gd name="connsiteX44" fmla="*/ 1876425 w 2231232"/>
                <a:gd name="connsiteY44" fmla="*/ 1728787 h 1743075"/>
                <a:gd name="connsiteX45" fmla="*/ 1845469 w 2231232"/>
                <a:gd name="connsiteY45" fmla="*/ 1714500 h 1743075"/>
                <a:gd name="connsiteX46" fmla="*/ 1812132 w 2231232"/>
                <a:gd name="connsiteY46" fmla="*/ 1690687 h 1743075"/>
                <a:gd name="connsiteX47" fmla="*/ 1769269 w 2231232"/>
                <a:gd name="connsiteY47" fmla="*/ 1654968 h 1743075"/>
                <a:gd name="connsiteX48" fmla="*/ 1752600 w 2231232"/>
                <a:gd name="connsiteY48" fmla="*/ 1645443 h 1743075"/>
                <a:gd name="connsiteX49" fmla="*/ 1464469 w 2231232"/>
                <a:gd name="connsiteY49" fmla="*/ 1614487 h 1743075"/>
                <a:gd name="connsiteX50" fmla="*/ 835819 w 2231232"/>
                <a:gd name="connsiteY50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14287 w 2216944"/>
                <a:gd name="connsiteY12" fmla="*/ 1252537 h 1743075"/>
                <a:gd name="connsiteX13" fmla="*/ 230981 w 2216944"/>
                <a:gd name="connsiteY13" fmla="*/ 1269206 h 1743075"/>
                <a:gd name="connsiteX14" fmla="*/ 738187 w 2216944"/>
                <a:gd name="connsiteY14" fmla="*/ 1307306 h 1743075"/>
                <a:gd name="connsiteX15" fmla="*/ 1440656 w 2216944"/>
                <a:gd name="connsiteY15" fmla="*/ 1357312 h 1743075"/>
                <a:gd name="connsiteX16" fmla="*/ 1740694 w 2216944"/>
                <a:gd name="connsiteY16" fmla="*/ 1376362 h 1743075"/>
                <a:gd name="connsiteX17" fmla="*/ 1807369 w 2216944"/>
                <a:gd name="connsiteY17" fmla="*/ 1381125 h 1743075"/>
                <a:gd name="connsiteX18" fmla="*/ 1845469 w 2216944"/>
                <a:gd name="connsiteY18" fmla="*/ 1376362 h 1743075"/>
                <a:gd name="connsiteX19" fmla="*/ 1888331 w 2216944"/>
                <a:gd name="connsiteY19" fmla="*/ 1364456 h 1743075"/>
                <a:gd name="connsiteX20" fmla="*/ 1924050 w 2216944"/>
                <a:gd name="connsiteY20" fmla="*/ 1345406 h 1743075"/>
                <a:gd name="connsiteX21" fmla="*/ 1959769 w 2216944"/>
                <a:gd name="connsiteY21" fmla="*/ 1316831 h 1743075"/>
                <a:gd name="connsiteX22" fmla="*/ 1988344 w 2216944"/>
                <a:gd name="connsiteY22" fmla="*/ 1262062 h 1743075"/>
                <a:gd name="connsiteX23" fmla="*/ 2000250 w 2216944"/>
                <a:gd name="connsiteY23" fmla="*/ 1216818 h 1743075"/>
                <a:gd name="connsiteX24" fmla="*/ 1995487 w 2216944"/>
                <a:gd name="connsiteY24" fmla="*/ 1145381 h 1743075"/>
                <a:gd name="connsiteX25" fmla="*/ 1947862 w 2216944"/>
                <a:gd name="connsiteY25" fmla="*/ 871537 h 1743075"/>
                <a:gd name="connsiteX26" fmla="*/ 1895475 w 2216944"/>
                <a:gd name="connsiteY26" fmla="*/ 573881 h 1743075"/>
                <a:gd name="connsiteX27" fmla="*/ 1804987 w 2216944"/>
                <a:gd name="connsiteY27" fmla="*/ 90487 h 1743075"/>
                <a:gd name="connsiteX28" fmla="*/ 2014537 w 2216944"/>
                <a:gd name="connsiteY28" fmla="*/ 0 h 1743075"/>
                <a:gd name="connsiteX29" fmla="*/ 2028825 w 2216944"/>
                <a:gd name="connsiteY29" fmla="*/ 214312 h 1743075"/>
                <a:gd name="connsiteX30" fmla="*/ 2066925 w 2216944"/>
                <a:gd name="connsiteY30" fmla="*/ 507206 h 1743075"/>
                <a:gd name="connsiteX31" fmla="*/ 2140744 w 2216944"/>
                <a:gd name="connsiteY31" fmla="*/ 981075 h 1743075"/>
                <a:gd name="connsiteX32" fmla="*/ 2178844 w 2216944"/>
                <a:gd name="connsiteY32" fmla="*/ 1183481 h 1743075"/>
                <a:gd name="connsiteX33" fmla="*/ 2195512 w 2216944"/>
                <a:gd name="connsiteY33" fmla="*/ 1214437 h 1743075"/>
                <a:gd name="connsiteX34" fmla="*/ 2205037 w 2216944"/>
                <a:gd name="connsiteY34" fmla="*/ 1238250 h 1743075"/>
                <a:gd name="connsiteX35" fmla="*/ 2216944 w 2216944"/>
                <a:gd name="connsiteY35" fmla="*/ 1300162 h 1743075"/>
                <a:gd name="connsiteX36" fmla="*/ 2214562 w 2216944"/>
                <a:gd name="connsiteY36" fmla="*/ 1362075 h 1743075"/>
                <a:gd name="connsiteX37" fmla="*/ 2202656 w 2216944"/>
                <a:gd name="connsiteY37" fmla="*/ 1407318 h 1743075"/>
                <a:gd name="connsiteX38" fmla="*/ 2174081 w 2216944"/>
                <a:gd name="connsiteY38" fmla="*/ 1462087 h 1743075"/>
                <a:gd name="connsiteX39" fmla="*/ 2100262 w 2216944"/>
                <a:gd name="connsiteY39" fmla="*/ 1564481 h 1743075"/>
                <a:gd name="connsiteX40" fmla="*/ 2005012 w 2216944"/>
                <a:gd name="connsiteY40" fmla="*/ 1683543 h 1743075"/>
                <a:gd name="connsiteX41" fmla="*/ 1940719 w 2216944"/>
                <a:gd name="connsiteY41" fmla="*/ 1743075 h 1743075"/>
                <a:gd name="connsiteX42" fmla="*/ 1905000 w 2216944"/>
                <a:gd name="connsiteY42" fmla="*/ 1740693 h 1743075"/>
                <a:gd name="connsiteX43" fmla="*/ 1862137 w 2216944"/>
                <a:gd name="connsiteY43" fmla="*/ 1728787 h 1743075"/>
                <a:gd name="connsiteX44" fmla="*/ 1831181 w 2216944"/>
                <a:gd name="connsiteY44" fmla="*/ 1714500 h 1743075"/>
                <a:gd name="connsiteX45" fmla="*/ 1797844 w 2216944"/>
                <a:gd name="connsiteY45" fmla="*/ 1690687 h 1743075"/>
                <a:gd name="connsiteX46" fmla="*/ 1754981 w 2216944"/>
                <a:gd name="connsiteY46" fmla="*/ 1654968 h 1743075"/>
                <a:gd name="connsiteX47" fmla="*/ 1738312 w 2216944"/>
                <a:gd name="connsiteY47" fmla="*/ 1645443 h 1743075"/>
                <a:gd name="connsiteX48" fmla="*/ 1450181 w 2216944"/>
                <a:gd name="connsiteY48" fmla="*/ 1614487 h 1743075"/>
                <a:gd name="connsiteX49" fmla="*/ 821531 w 2216944"/>
                <a:gd name="connsiteY49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230981 w 2216944"/>
                <a:gd name="connsiteY12" fmla="*/ 1269206 h 1743075"/>
                <a:gd name="connsiteX13" fmla="*/ 738187 w 2216944"/>
                <a:gd name="connsiteY13" fmla="*/ 1307306 h 1743075"/>
                <a:gd name="connsiteX14" fmla="*/ 1440656 w 2216944"/>
                <a:gd name="connsiteY14" fmla="*/ 1357312 h 1743075"/>
                <a:gd name="connsiteX15" fmla="*/ 1740694 w 2216944"/>
                <a:gd name="connsiteY15" fmla="*/ 1376362 h 1743075"/>
                <a:gd name="connsiteX16" fmla="*/ 1807369 w 2216944"/>
                <a:gd name="connsiteY16" fmla="*/ 1381125 h 1743075"/>
                <a:gd name="connsiteX17" fmla="*/ 1845469 w 2216944"/>
                <a:gd name="connsiteY17" fmla="*/ 1376362 h 1743075"/>
                <a:gd name="connsiteX18" fmla="*/ 1888331 w 2216944"/>
                <a:gd name="connsiteY18" fmla="*/ 1364456 h 1743075"/>
                <a:gd name="connsiteX19" fmla="*/ 1924050 w 2216944"/>
                <a:gd name="connsiteY19" fmla="*/ 1345406 h 1743075"/>
                <a:gd name="connsiteX20" fmla="*/ 1959769 w 2216944"/>
                <a:gd name="connsiteY20" fmla="*/ 1316831 h 1743075"/>
                <a:gd name="connsiteX21" fmla="*/ 1988344 w 2216944"/>
                <a:gd name="connsiteY21" fmla="*/ 1262062 h 1743075"/>
                <a:gd name="connsiteX22" fmla="*/ 2000250 w 2216944"/>
                <a:gd name="connsiteY22" fmla="*/ 1216818 h 1743075"/>
                <a:gd name="connsiteX23" fmla="*/ 1995487 w 2216944"/>
                <a:gd name="connsiteY23" fmla="*/ 1145381 h 1743075"/>
                <a:gd name="connsiteX24" fmla="*/ 1947862 w 2216944"/>
                <a:gd name="connsiteY24" fmla="*/ 871537 h 1743075"/>
                <a:gd name="connsiteX25" fmla="*/ 1895475 w 2216944"/>
                <a:gd name="connsiteY25" fmla="*/ 573881 h 1743075"/>
                <a:gd name="connsiteX26" fmla="*/ 1804987 w 2216944"/>
                <a:gd name="connsiteY26" fmla="*/ 90487 h 1743075"/>
                <a:gd name="connsiteX27" fmla="*/ 2014537 w 2216944"/>
                <a:gd name="connsiteY27" fmla="*/ 0 h 1743075"/>
                <a:gd name="connsiteX28" fmla="*/ 2028825 w 2216944"/>
                <a:gd name="connsiteY28" fmla="*/ 214312 h 1743075"/>
                <a:gd name="connsiteX29" fmla="*/ 2066925 w 2216944"/>
                <a:gd name="connsiteY29" fmla="*/ 507206 h 1743075"/>
                <a:gd name="connsiteX30" fmla="*/ 2140744 w 2216944"/>
                <a:gd name="connsiteY30" fmla="*/ 981075 h 1743075"/>
                <a:gd name="connsiteX31" fmla="*/ 2178844 w 2216944"/>
                <a:gd name="connsiteY31" fmla="*/ 1183481 h 1743075"/>
                <a:gd name="connsiteX32" fmla="*/ 2195512 w 2216944"/>
                <a:gd name="connsiteY32" fmla="*/ 1214437 h 1743075"/>
                <a:gd name="connsiteX33" fmla="*/ 2205037 w 2216944"/>
                <a:gd name="connsiteY33" fmla="*/ 1238250 h 1743075"/>
                <a:gd name="connsiteX34" fmla="*/ 2216944 w 2216944"/>
                <a:gd name="connsiteY34" fmla="*/ 1300162 h 1743075"/>
                <a:gd name="connsiteX35" fmla="*/ 2214562 w 2216944"/>
                <a:gd name="connsiteY35" fmla="*/ 1362075 h 1743075"/>
                <a:gd name="connsiteX36" fmla="*/ 2202656 w 2216944"/>
                <a:gd name="connsiteY36" fmla="*/ 1407318 h 1743075"/>
                <a:gd name="connsiteX37" fmla="*/ 2174081 w 2216944"/>
                <a:gd name="connsiteY37" fmla="*/ 1462087 h 1743075"/>
                <a:gd name="connsiteX38" fmla="*/ 2100262 w 2216944"/>
                <a:gd name="connsiteY38" fmla="*/ 1564481 h 1743075"/>
                <a:gd name="connsiteX39" fmla="*/ 2005012 w 2216944"/>
                <a:gd name="connsiteY39" fmla="*/ 1683543 h 1743075"/>
                <a:gd name="connsiteX40" fmla="*/ 1940719 w 2216944"/>
                <a:gd name="connsiteY40" fmla="*/ 1743075 h 1743075"/>
                <a:gd name="connsiteX41" fmla="*/ 1905000 w 2216944"/>
                <a:gd name="connsiteY41" fmla="*/ 1740693 h 1743075"/>
                <a:gd name="connsiteX42" fmla="*/ 1862137 w 2216944"/>
                <a:gd name="connsiteY42" fmla="*/ 1728787 h 1743075"/>
                <a:gd name="connsiteX43" fmla="*/ 1831181 w 2216944"/>
                <a:gd name="connsiteY43" fmla="*/ 1714500 h 1743075"/>
                <a:gd name="connsiteX44" fmla="*/ 1797844 w 2216944"/>
                <a:gd name="connsiteY44" fmla="*/ 1690687 h 1743075"/>
                <a:gd name="connsiteX45" fmla="*/ 1754981 w 2216944"/>
                <a:gd name="connsiteY45" fmla="*/ 1654968 h 1743075"/>
                <a:gd name="connsiteX46" fmla="*/ 1738312 w 2216944"/>
                <a:gd name="connsiteY46" fmla="*/ 1645443 h 1743075"/>
                <a:gd name="connsiteX47" fmla="*/ 1450181 w 2216944"/>
                <a:gd name="connsiteY47" fmla="*/ 1614487 h 1743075"/>
                <a:gd name="connsiteX48" fmla="*/ 821531 w 2216944"/>
                <a:gd name="connsiteY48" fmla="*/ 1545431 h 1743075"/>
                <a:gd name="connsiteX0" fmla="*/ 809625 w 2205038"/>
                <a:gd name="connsiteY0" fmla="*/ 1545431 h 1743075"/>
                <a:gd name="connsiteX1" fmla="*/ 369094 w 2205038"/>
                <a:gd name="connsiteY1" fmla="*/ 1500187 h 1743075"/>
                <a:gd name="connsiteX2" fmla="*/ 247650 w 2205038"/>
                <a:gd name="connsiteY2" fmla="*/ 1485900 h 1743075"/>
                <a:gd name="connsiteX3" fmla="*/ 192881 w 2205038"/>
                <a:gd name="connsiteY3" fmla="*/ 1490662 h 1743075"/>
                <a:gd name="connsiteX4" fmla="*/ 147638 w 2205038"/>
                <a:gd name="connsiteY4" fmla="*/ 1502568 h 1743075"/>
                <a:gd name="connsiteX5" fmla="*/ 104775 w 2205038"/>
                <a:gd name="connsiteY5" fmla="*/ 1521618 h 1743075"/>
                <a:gd name="connsiteX6" fmla="*/ 78581 w 2205038"/>
                <a:gd name="connsiteY6" fmla="*/ 1540668 h 1743075"/>
                <a:gd name="connsiteX7" fmla="*/ 59531 w 2205038"/>
                <a:gd name="connsiteY7" fmla="*/ 1545431 h 1743075"/>
                <a:gd name="connsiteX8" fmla="*/ 35719 w 2205038"/>
                <a:gd name="connsiteY8" fmla="*/ 1540668 h 1743075"/>
                <a:gd name="connsiteX9" fmla="*/ 14288 w 2205038"/>
                <a:gd name="connsiteY9" fmla="*/ 1521618 h 1743075"/>
                <a:gd name="connsiteX10" fmla="*/ 0 w 2205038"/>
                <a:gd name="connsiteY10" fmla="*/ 1502568 h 1743075"/>
                <a:gd name="connsiteX11" fmla="*/ 219075 w 2205038"/>
                <a:gd name="connsiteY11" fmla="*/ 1269206 h 1743075"/>
                <a:gd name="connsiteX12" fmla="*/ 726281 w 2205038"/>
                <a:gd name="connsiteY12" fmla="*/ 1307306 h 1743075"/>
                <a:gd name="connsiteX13" fmla="*/ 1428750 w 2205038"/>
                <a:gd name="connsiteY13" fmla="*/ 1357312 h 1743075"/>
                <a:gd name="connsiteX14" fmla="*/ 1728788 w 2205038"/>
                <a:gd name="connsiteY14" fmla="*/ 1376362 h 1743075"/>
                <a:gd name="connsiteX15" fmla="*/ 1795463 w 2205038"/>
                <a:gd name="connsiteY15" fmla="*/ 1381125 h 1743075"/>
                <a:gd name="connsiteX16" fmla="*/ 1833563 w 2205038"/>
                <a:gd name="connsiteY16" fmla="*/ 1376362 h 1743075"/>
                <a:gd name="connsiteX17" fmla="*/ 1876425 w 2205038"/>
                <a:gd name="connsiteY17" fmla="*/ 1364456 h 1743075"/>
                <a:gd name="connsiteX18" fmla="*/ 1912144 w 2205038"/>
                <a:gd name="connsiteY18" fmla="*/ 1345406 h 1743075"/>
                <a:gd name="connsiteX19" fmla="*/ 1947863 w 2205038"/>
                <a:gd name="connsiteY19" fmla="*/ 1316831 h 1743075"/>
                <a:gd name="connsiteX20" fmla="*/ 1976438 w 2205038"/>
                <a:gd name="connsiteY20" fmla="*/ 1262062 h 1743075"/>
                <a:gd name="connsiteX21" fmla="*/ 1988344 w 2205038"/>
                <a:gd name="connsiteY21" fmla="*/ 1216818 h 1743075"/>
                <a:gd name="connsiteX22" fmla="*/ 1983581 w 2205038"/>
                <a:gd name="connsiteY22" fmla="*/ 1145381 h 1743075"/>
                <a:gd name="connsiteX23" fmla="*/ 1935956 w 2205038"/>
                <a:gd name="connsiteY23" fmla="*/ 871537 h 1743075"/>
                <a:gd name="connsiteX24" fmla="*/ 1883569 w 2205038"/>
                <a:gd name="connsiteY24" fmla="*/ 573881 h 1743075"/>
                <a:gd name="connsiteX25" fmla="*/ 1793081 w 2205038"/>
                <a:gd name="connsiteY25" fmla="*/ 90487 h 1743075"/>
                <a:gd name="connsiteX26" fmla="*/ 2002631 w 2205038"/>
                <a:gd name="connsiteY26" fmla="*/ 0 h 1743075"/>
                <a:gd name="connsiteX27" fmla="*/ 2016919 w 2205038"/>
                <a:gd name="connsiteY27" fmla="*/ 214312 h 1743075"/>
                <a:gd name="connsiteX28" fmla="*/ 2055019 w 2205038"/>
                <a:gd name="connsiteY28" fmla="*/ 507206 h 1743075"/>
                <a:gd name="connsiteX29" fmla="*/ 2128838 w 2205038"/>
                <a:gd name="connsiteY29" fmla="*/ 981075 h 1743075"/>
                <a:gd name="connsiteX30" fmla="*/ 2166938 w 2205038"/>
                <a:gd name="connsiteY30" fmla="*/ 1183481 h 1743075"/>
                <a:gd name="connsiteX31" fmla="*/ 2183606 w 2205038"/>
                <a:gd name="connsiteY31" fmla="*/ 1214437 h 1743075"/>
                <a:gd name="connsiteX32" fmla="*/ 2193131 w 2205038"/>
                <a:gd name="connsiteY32" fmla="*/ 1238250 h 1743075"/>
                <a:gd name="connsiteX33" fmla="*/ 2205038 w 2205038"/>
                <a:gd name="connsiteY33" fmla="*/ 1300162 h 1743075"/>
                <a:gd name="connsiteX34" fmla="*/ 2202656 w 2205038"/>
                <a:gd name="connsiteY34" fmla="*/ 1362075 h 1743075"/>
                <a:gd name="connsiteX35" fmla="*/ 2190750 w 2205038"/>
                <a:gd name="connsiteY35" fmla="*/ 1407318 h 1743075"/>
                <a:gd name="connsiteX36" fmla="*/ 2162175 w 2205038"/>
                <a:gd name="connsiteY36" fmla="*/ 1462087 h 1743075"/>
                <a:gd name="connsiteX37" fmla="*/ 2088356 w 2205038"/>
                <a:gd name="connsiteY37" fmla="*/ 1564481 h 1743075"/>
                <a:gd name="connsiteX38" fmla="*/ 1993106 w 2205038"/>
                <a:gd name="connsiteY38" fmla="*/ 1683543 h 1743075"/>
                <a:gd name="connsiteX39" fmla="*/ 1928813 w 2205038"/>
                <a:gd name="connsiteY39" fmla="*/ 1743075 h 1743075"/>
                <a:gd name="connsiteX40" fmla="*/ 1893094 w 2205038"/>
                <a:gd name="connsiteY40" fmla="*/ 1740693 h 1743075"/>
                <a:gd name="connsiteX41" fmla="*/ 1850231 w 2205038"/>
                <a:gd name="connsiteY41" fmla="*/ 1728787 h 1743075"/>
                <a:gd name="connsiteX42" fmla="*/ 1819275 w 2205038"/>
                <a:gd name="connsiteY42" fmla="*/ 1714500 h 1743075"/>
                <a:gd name="connsiteX43" fmla="*/ 1785938 w 2205038"/>
                <a:gd name="connsiteY43" fmla="*/ 1690687 h 1743075"/>
                <a:gd name="connsiteX44" fmla="*/ 1743075 w 2205038"/>
                <a:gd name="connsiteY44" fmla="*/ 1654968 h 1743075"/>
                <a:gd name="connsiteX45" fmla="*/ 1726406 w 2205038"/>
                <a:gd name="connsiteY45" fmla="*/ 1645443 h 1743075"/>
                <a:gd name="connsiteX46" fmla="*/ 1438275 w 2205038"/>
                <a:gd name="connsiteY46" fmla="*/ 1614487 h 1743075"/>
                <a:gd name="connsiteX47" fmla="*/ 809625 w 2205038"/>
                <a:gd name="connsiteY47" fmla="*/ 1545431 h 1743075"/>
                <a:gd name="connsiteX0" fmla="*/ 795337 w 2190750"/>
                <a:gd name="connsiteY0" fmla="*/ 1545431 h 1743075"/>
                <a:gd name="connsiteX1" fmla="*/ 354806 w 2190750"/>
                <a:gd name="connsiteY1" fmla="*/ 1500187 h 1743075"/>
                <a:gd name="connsiteX2" fmla="*/ 233362 w 2190750"/>
                <a:gd name="connsiteY2" fmla="*/ 1485900 h 1743075"/>
                <a:gd name="connsiteX3" fmla="*/ 178593 w 2190750"/>
                <a:gd name="connsiteY3" fmla="*/ 1490662 h 1743075"/>
                <a:gd name="connsiteX4" fmla="*/ 133350 w 2190750"/>
                <a:gd name="connsiteY4" fmla="*/ 1502568 h 1743075"/>
                <a:gd name="connsiteX5" fmla="*/ 90487 w 2190750"/>
                <a:gd name="connsiteY5" fmla="*/ 1521618 h 1743075"/>
                <a:gd name="connsiteX6" fmla="*/ 64293 w 2190750"/>
                <a:gd name="connsiteY6" fmla="*/ 1540668 h 1743075"/>
                <a:gd name="connsiteX7" fmla="*/ 45243 w 2190750"/>
                <a:gd name="connsiteY7" fmla="*/ 1545431 h 1743075"/>
                <a:gd name="connsiteX8" fmla="*/ 21431 w 2190750"/>
                <a:gd name="connsiteY8" fmla="*/ 1540668 h 1743075"/>
                <a:gd name="connsiteX9" fmla="*/ 0 w 2190750"/>
                <a:gd name="connsiteY9" fmla="*/ 1521618 h 1743075"/>
                <a:gd name="connsiteX10" fmla="*/ 204787 w 2190750"/>
                <a:gd name="connsiteY10" fmla="*/ 1269206 h 1743075"/>
                <a:gd name="connsiteX11" fmla="*/ 711993 w 2190750"/>
                <a:gd name="connsiteY11" fmla="*/ 1307306 h 1743075"/>
                <a:gd name="connsiteX12" fmla="*/ 1414462 w 2190750"/>
                <a:gd name="connsiteY12" fmla="*/ 1357312 h 1743075"/>
                <a:gd name="connsiteX13" fmla="*/ 1714500 w 2190750"/>
                <a:gd name="connsiteY13" fmla="*/ 1376362 h 1743075"/>
                <a:gd name="connsiteX14" fmla="*/ 1781175 w 2190750"/>
                <a:gd name="connsiteY14" fmla="*/ 1381125 h 1743075"/>
                <a:gd name="connsiteX15" fmla="*/ 1819275 w 2190750"/>
                <a:gd name="connsiteY15" fmla="*/ 1376362 h 1743075"/>
                <a:gd name="connsiteX16" fmla="*/ 1862137 w 2190750"/>
                <a:gd name="connsiteY16" fmla="*/ 1364456 h 1743075"/>
                <a:gd name="connsiteX17" fmla="*/ 1897856 w 2190750"/>
                <a:gd name="connsiteY17" fmla="*/ 1345406 h 1743075"/>
                <a:gd name="connsiteX18" fmla="*/ 1933575 w 2190750"/>
                <a:gd name="connsiteY18" fmla="*/ 1316831 h 1743075"/>
                <a:gd name="connsiteX19" fmla="*/ 1962150 w 2190750"/>
                <a:gd name="connsiteY19" fmla="*/ 1262062 h 1743075"/>
                <a:gd name="connsiteX20" fmla="*/ 1974056 w 2190750"/>
                <a:gd name="connsiteY20" fmla="*/ 1216818 h 1743075"/>
                <a:gd name="connsiteX21" fmla="*/ 1969293 w 2190750"/>
                <a:gd name="connsiteY21" fmla="*/ 1145381 h 1743075"/>
                <a:gd name="connsiteX22" fmla="*/ 1921668 w 2190750"/>
                <a:gd name="connsiteY22" fmla="*/ 871537 h 1743075"/>
                <a:gd name="connsiteX23" fmla="*/ 1869281 w 2190750"/>
                <a:gd name="connsiteY23" fmla="*/ 573881 h 1743075"/>
                <a:gd name="connsiteX24" fmla="*/ 1778793 w 2190750"/>
                <a:gd name="connsiteY24" fmla="*/ 90487 h 1743075"/>
                <a:gd name="connsiteX25" fmla="*/ 1988343 w 2190750"/>
                <a:gd name="connsiteY25" fmla="*/ 0 h 1743075"/>
                <a:gd name="connsiteX26" fmla="*/ 2002631 w 2190750"/>
                <a:gd name="connsiteY26" fmla="*/ 214312 h 1743075"/>
                <a:gd name="connsiteX27" fmla="*/ 2040731 w 2190750"/>
                <a:gd name="connsiteY27" fmla="*/ 507206 h 1743075"/>
                <a:gd name="connsiteX28" fmla="*/ 2114550 w 2190750"/>
                <a:gd name="connsiteY28" fmla="*/ 981075 h 1743075"/>
                <a:gd name="connsiteX29" fmla="*/ 2152650 w 2190750"/>
                <a:gd name="connsiteY29" fmla="*/ 1183481 h 1743075"/>
                <a:gd name="connsiteX30" fmla="*/ 2169318 w 2190750"/>
                <a:gd name="connsiteY30" fmla="*/ 1214437 h 1743075"/>
                <a:gd name="connsiteX31" fmla="*/ 2178843 w 2190750"/>
                <a:gd name="connsiteY31" fmla="*/ 1238250 h 1743075"/>
                <a:gd name="connsiteX32" fmla="*/ 2190750 w 2190750"/>
                <a:gd name="connsiteY32" fmla="*/ 1300162 h 1743075"/>
                <a:gd name="connsiteX33" fmla="*/ 2188368 w 2190750"/>
                <a:gd name="connsiteY33" fmla="*/ 1362075 h 1743075"/>
                <a:gd name="connsiteX34" fmla="*/ 2176462 w 2190750"/>
                <a:gd name="connsiteY34" fmla="*/ 1407318 h 1743075"/>
                <a:gd name="connsiteX35" fmla="*/ 2147887 w 2190750"/>
                <a:gd name="connsiteY35" fmla="*/ 1462087 h 1743075"/>
                <a:gd name="connsiteX36" fmla="*/ 2074068 w 2190750"/>
                <a:gd name="connsiteY36" fmla="*/ 1564481 h 1743075"/>
                <a:gd name="connsiteX37" fmla="*/ 1978818 w 2190750"/>
                <a:gd name="connsiteY37" fmla="*/ 1683543 h 1743075"/>
                <a:gd name="connsiteX38" fmla="*/ 1914525 w 2190750"/>
                <a:gd name="connsiteY38" fmla="*/ 1743075 h 1743075"/>
                <a:gd name="connsiteX39" fmla="*/ 1878806 w 2190750"/>
                <a:gd name="connsiteY39" fmla="*/ 1740693 h 1743075"/>
                <a:gd name="connsiteX40" fmla="*/ 1835943 w 2190750"/>
                <a:gd name="connsiteY40" fmla="*/ 1728787 h 1743075"/>
                <a:gd name="connsiteX41" fmla="*/ 1804987 w 2190750"/>
                <a:gd name="connsiteY41" fmla="*/ 1714500 h 1743075"/>
                <a:gd name="connsiteX42" fmla="*/ 1771650 w 2190750"/>
                <a:gd name="connsiteY42" fmla="*/ 1690687 h 1743075"/>
                <a:gd name="connsiteX43" fmla="*/ 1728787 w 2190750"/>
                <a:gd name="connsiteY43" fmla="*/ 1654968 h 1743075"/>
                <a:gd name="connsiteX44" fmla="*/ 1712118 w 2190750"/>
                <a:gd name="connsiteY44" fmla="*/ 1645443 h 1743075"/>
                <a:gd name="connsiteX45" fmla="*/ 1423987 w 2190750"/>
                <a:gd name="connsiteY45" fmla="*/ 1614487 h 1743075"/>
                <a:gd name="connsiteX46" fmla="*/ 795337 w 2190750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69056 w 2169319"/>
                <a:gd name="connsiteY5" fmla="*/ 1521618 h 1743075"/>
                <a:gd name="connsiteX6" fmla="*/ 42862 w 2169319"/>
                <a:gd name="connsiteY6" fmla="*/ 1540668 h 1743075"/>
                <a:gd name="connsiteX7" fmla="*/ 23812 w 2169319"/>
                <a:gd name="connsiteY7" fmla="*/ 1545431 h 1743075"/>
                <a:gd name="connsiteX8" fmla="*/ 0 w 2169319"/>
                <a:gd name="connsiteY8" fmla="*/ 1540668 h 1743075"/>
                <a:gd name="connsiteX9" fmla="*/ 72540 w 2169319"/>
                <a:gd name="connsiteY9" fmla="*/ 1271163 h 1743075"/>
                <a:gd name="connsiteX10" fmla="*/ 183356 w 2169319"/>
                <a:gd name="connsiteY10" fmla="*/ 1269206 h 1743075"/>
                <a:gd name="connsiteX11" fmla="*/ 690562 w 2169319"/>
                <a:gd name="connsiteY11" fmla="*/ 1307306 h 1743075"/>
                <a:gd name="connsiteX12" fmla="*/ 1393031 w 2169319"/>
                <a:gd name="connsiteY12" fmla="*/ 1357312 h 1743075"/>
                <a:gd name="connsiteX13" fmla="*/ 1693069 w 2169319"/>
                <a:gd name="connsiteY13" fmla="*/ 1376362 h 1743075"/>
                <a:gd name="connsiteX14" fmla="*/ 1759744 w 2169319"/>
                <a:gd name="connsiteY14" fmla="*/ 1381125 h 1743075"/>
                <a:gd name="connsiteX15" fmla="*/ 1797844 w 2169319"/>
                <a:gd name="connsiteY15" fmla="*/ 1376362 h 1743075"/>
                <a:gd name="connsiteX16" fmla="*/ 1840706 w 2169319"/>
                <a:gd name="connsiteY16" fmla="*/ 1364456 h 1743075"/>
                <a:gd name="connsiteX17" fmla="*/ 1876425 w 2169319"/>
                <a:gd name="connsiteY17" fmla="*/ 1345406 h 1743075"/>
                <a:gd name="connsiteX18" fmla="*/ 1912144 w 2169319"/>
                <a:gd name="connsiteY18" fmla="*/ 1316831 h 1743075"/>
                <a:gd name="connsiteX19" fmla="*/ 1940719 w 2169319"/>
                <a:gd name="connsiteY19" fmla="*/ 1262062 h 1743075"/>
                <a:gd name="connsiteX20" fmla="*/ 1952625 w 2169319"/>
                <a:gd name="connsiteY20" fmla="*/ 1216818 h 1743075"/>
                <a:gd name="connsiteX21" fmla="*/ 1947862 w 2169319"/>
                <a:gd name="connsiteY21" fmla="*/ 1145381 h 1743075"/>
                <a:gd name="connsiteX22" fmla="*/ 1900237 w 2169319"/>
                <a:gd name="connsiteY22" fmla="*/ 871537 h 1743075"/>
                <a:gd name="connsiteX23" fmla="*/ 1847850 w 2169319"/>
                <a:gd name="connsiteY23" fmla="*/ 573881 h 1743075"/>
                <a:gd name="connsiteX24" fmla="*/ 1757362 w 2169319"/>
                <a:gd name="connsiteY24" fmla="*/ 90487 h 1743075"/>
                <a:gd name="connsiteX25" fmla="*/ 1966912 w 2169319"/>
                <a:gd name="connsiteY25" fmla="*/ 0 h 1743075"/>
                <a:gd name="connsiteX26" fmla="*/ 1981200 w 2169319"/>
                <a:gd name="connsiteY26" fmla="*/ 214312 h 1743075"/>
                <a:gd name="connsiteX27" fmla="*/ 2019300 w 2169319"/>
                <a:gd name="connsiteY27" fmla="*/ 507206 h 1743075"/>
                <a:gd name="connsiteX28" fmla="*/ 2093119 w 2169319"/>
                <a:gd name="connsiteY28" fmla="*/ 981075 h 1743075"/>
                <a:gd name="connsiteX29" fmla="*/ 2131219 w 2169319"/>
                <a:gd name="connsiteY29" fmla="*/ 1183481 h 1743075"/>
                <a:gd name="connsiteX30" fmla="*/ 2147887 w 2169319"/>
                <a:gd name="connsiteY30" fmla="*/ 1214437 h 1743075"/>
                <a:gd name="connsiteX31" fmla="*/ 2157412 w 2169319"/>
                <a:gd name="connsiteY31" fmla="*/ 1238250 h 1743075"/>
                <a:gd name="connsiteX32" fmla="*/ 2169319 w 2169319"/>
                <a:gd name="connsiteY32" fmla="*/ 1300162 h 1743075"/>
                <a:gd name="connsiteX33" fmla="*/ 2166937 w 2169319"/>
                <a:gd name="connsiteY33" fmla="*/ 1362075 h 1743075"/>
                <a:gd name="connsiteX34" fmla="*/ 2155031 w 2169319"/>
                <a:gd name="connsiteY34" fmla="*/ 1407318 h 1743075"/>
                <a:gd name="connsiteX35" fmla="*/ 2126456 w 2169319"/>
                <a:gd name="connsiteY35" fmla="*/ 1462087 h 1743075"/>
                <a:gd name="connsiteX36" fmla="*/ 2052637 w 2169319"/>
                <a:gd name="connsiteY36" fmla="*/ 1564481 h 1743075"/>
                <a:gd name="connsiteX37" fmla="*/ 1957387 w 2169319"/>
                <a:gd name="connsiteY37" fmla="*/ 1683543 h 1743075"/>
                <a:gd name="connsiteX38" fmla="*/ 1893094 w 2169319"/>
                <a:gd name="connsiteY38" fmla="*/ 1743075 h 1743075"/>
                <a:gd name="connsiteX39" fmla="*/ 1857375 w 2169319"/>
                <a:gd name="connsiteY39" fmla="*/ 1740693 h 1743075"/>
                <a:gd name="connsiteX40" fmla="*/ 1814512 w 2169319"/>
                <a:gd name="connsiteY40" fmla="*/ 1728787 h 1743075"/>
                <a:gd name="connsiteX41" fmla="*/ 1783556 w 2169319"/>
                <a:gd name="connsiteY41" fmla="*/ 1714500 h 1743075"/>
                <a:gd name="connsiteX42" fmla="*/ 1750219 w 2169319"/>
                <a:gd name="connsiteY42" fmla="*/ 1690687 h 1743075"/>
                <a:gd name="connsiteX43" fmla="*/ 1707356 w 2169319"/>
                <a:gd name="connsiteY43" fmla="*/ 1654968 h 1743075"/>
                <a:gd name="connsiteX44" fmla="*/ 1690687 w 2169319"/>
                <a:gd name="connsiteY44" fmla="*/ 1645443 h 1743075"/>
                <a:gd name="connsiteX45" fmla="*/ 1402556 w 2169319"/>
                <a:gd name="connsiteY45" fmla="*/ 1614487 h 1743075"/>
                <a:gd name="connsiteX46" fmla="*/ 773906 w 2169319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42862 w 2169319"/>
                <a:gd name="connsiteY5" fmla="*/ 1540668 h 1743075"/>
                <a:gd name="connsiteX6" fmla="*/ 23812 w 2169319"/>
                <a:gd name="connsiteY6" fmla="*/ 1545431 h 1743075"/>
                <a:gd name="connsiteX7" fmla="*/ 0 w 2169319"/>
                <a:gd name="connsiteY7" fmla="*/ 1540668 h 1743075"/>
                <a:gd name="connsiteX8" fmla="*/ 72540 w 2169319"/>
                <a:gd name="connsiteY8" fmla="*/ 1271163 h 1743075"/>
                <a:gd name="connsiteX9" fmla="*/ 183356 w 2169319"/>
                <a:gd name="connsiteY9" fmla="*/ 1269206 h 1743075"/>
                <a:gd name="connsiteX10" fmla="*/ 690562 w 2169319"/>
                <a:gd name="connsiteY10" fmla="*/ 1307306 h 1743075"/>
                <a:gd name="connsiteX11" fmla="*/ 1393031 w 2169319"/>
                <a:gd name="connsiteY11" fmla="*/ 1357312 h 1743075"/>
                <a:gd name="connsiteX12" fmla="*/ 1693069 w 2169319"/>
                <a:gd name="connsiteY12" fmla="*/ 1376362 h 1743075"/>
                <a:gd name="connsiteX13" fmla="*/ 1759744 w 2169319"/>
                <a:gd name="connsiteY13" fmla="*/ 1381125 h 1743075"/>
                <a:gd name="connsiteX14" fmla="*/ 1797844 w 2169319"/>
                <a:gd name="connsiteY14" fmla="*/ 1376362 h 1743075"/>
                <a:gd name="connsiteX15" fmla="*/ 1840706 w 2169319"/>
                <a:gd name="connsiteY15" fmla="*/ 1364456 h 1743075"/>
                <a:gd name="connsiteX16" fmla="*/ 1876425 w 2169319"/>
                <a:gd name="connsiteY16" fmla="*/ 1345406 h 1743075"/>
                <a:gd name="connsiteX17" fmla="*/ 1912144 w 2169319"/>
                <a:gd name="connsiteY17" fmla="*/ 1316831 h 1743075"/>
                <a:gd name="connsiteX18" fmla="*/ 1940719 w 2169319"/>
                <a:gd name="connsiteY18" fmla="*/ 1262062 h 1743075"/>
                <a:gd name="connsiteX19" fmla="*/ 1952625 w 2169319"/>
                <a:gd name="connsiteY19" fmla="*/ 1216818 h 1743075"/>
                <a:gd name="connsiteX20" fmla="*/ 1947862 w 2169319"/>
                <a:gd name="connsiteY20" fmla="*/ 1145381 h 1743075"/>
                <a:gd name="connsiteX21" fmla="*/ 1900237 w 2169319"/>
                <a:gd name="connsiteY21" fmla="*/ 871537 h 1743075"/>
                <a:gd name="connsiteX22" fmla="*/ 1847850 w 2169319"/>
                <a:gd name="connsiteY22" fmla="*/ 573881 h 1743075"/>
                <a:gd name="connsiteX23" fmla="*/ 1757362 w 2169319"/>
                <a:gd name="connsiteY23" fmla="*/ 90487 h 1743075"/>
                <a:gd name="connsiteX24" fmla="*/ 1966912 w 2169319"/>
                <a:gd name="connsiteY24" fmla="*/ 0 h 1743075"/>
                <a:gd name="connsiteX25" fmla="*/ 1981200 w 2169319"/>
                <a:gd name="connsiteY25" fmla="*/ 214312 h 1743075"/>
                <a:gd name="connsiteX26" fmla="*/ 2019300 w 2169319"/>
                <a:gd name="connsiteY26" fmla="*/ 507206 h 1743075"/>
                <a:gd name="connsiteX27" fmla="*/ 2093119 w 2169319"/>
                <a:gd name="connsiteY27" fmla="*/ 981075 h 1743075"/>
                <a:gd name="connsiteX28" fmla="*/ 2131219 w 2169319"/>
                <a:gd name="connsiteY28" fmla="*/ 1183481 h 1743075"/>
                <a:gd name="connsiteX29" fmla="*/ 2147887 w 2169319"/>
                <a:gd name="connsiteY29" fmla="*/ 1214437 h 1743075"/>
                <a:gd name="connsiteX30" fmla="*/ 2157412 w 2169319"/>
                <a:gd name="connsiteY30" fmla="*/ 1238250 h 1743075"/>
                <a:gd name="connsiteX31" fmla="*/ 2169319 w 2169319"/>
                <a:gd name="connsiteY31" fmla="*/ 1300162 h 1743075"/>
                <a:gd name="connsiteX32" fmla="*/ 2166937 w 2169319"/>
                <a:gd name="connsiteY32" fmla="*/ 1362075 h 1743075"/>
                <a:gd name="connsiteX33" fmla="*/ 2155031 w 2169319"/>
                <a:gd name="connsiteY33" fmla="*/ 1407318 h 1743075"/>
                <a:gd name="connsiteX34" fmla="*/ 2126456 w 2169319"/>
                <a:gd name="connsiteY34" fmla="*/ 1462087 h 1743075"/>
                <a:gd name="connsiteX35" fmla="*/ 2052637 w 2169319"/>
                <a:gd name="connsiteY35" fmla="*/ 1564481 h 1743075"/>
                <a:gd name="connsiteX36" fmla="*/ 1957387 w 2169319"/>
                <a:gd name="connsiteY36" fmla="*/ 1683543 h 1743075"/>
                <a:gd name="connsiteX37" fmla="*/ 1893094 w 2169319"/>
                <a:gd name="connsiteY37" fmla="*/ 1743075 h 1743075"/>
                <a:gd name="connsiteX38" fmla="*/ 1857375 w 2169319"/>
                <a:gd name="connsiteY38" fmla="*/ 1740693 h 1743075"/>
                <a:gd name="connsiteX39" fmla="*/ 1814512 w 2169319"/>
                <a:gd name="connsiteY39" fmla="*/ 1728787 h 1743075"/>
                <a:gd name="connsiteX40" fmla="*/ 1783556 w 2169319"/>
                <a:gd name="connsiteY40" fmla="*/ 1714500 h 1743075"/>
                <a:gd name="connsiteX41" fmla="*/ 1750219 w 2169319"/>
                <a:gd name="connsiteY41" fmla="*/ 1690687 h 1743075"/>
                <a:gd name="connsiteX42" fmla="*/ 1707356 w 2169319"/>
                <a:gd name="connsiteY42" fmla="*/ 1654968 h 1743075"/>
                <a:gd name="connsiteX43" fmla="*/ 1690687 w 2169319"/>
                <a:gd name="connsiteY43" fmla="*/ 1645443 h 1743075"/>
                <a:gd name="connsiteX44" fmla="*/ 1402556 w 2169319"/>
                <a:gd name="connsiteY44" fmla="*/ 1614487 h 1743075"/>
                <a:gd name="connsiteX45" fmla="*/ 773906 w 2169319"/>
                <a:gd name="connsiteY45" fmla="*/ 1545431 h 1743075"/>
                <a:gd name="connsiteX0" fmla="*/ 750094 w 2145507"/>
                <a:gd name="connsiteY0" fmla="*/ 1545431 h 1743075"/>
                <a:gd name="connsiteX1" fmla="*/ 309563 w 2145507"/>
                <a:gd name="connsiteY1" fmla="*/ 1500187 h 1743075"/>
                <a:gd name="connsiteX2" fmla="*/ 188119 w 2145507"/>
                <a:gd name="connsiteY2" fmla="*/ 1485900 h 1743075"/>
                <a:gd name="connsiteX3" fmla="*/ 133350 w 2145507"/>
                <a:gd name="connsiteY3" fmla="*/ 1490662 h 1743075"/>
                <a:gd name="connsiteX4" fmla="*/ 88107 w 2145507"/>
                <a:gd name="connsiteY4" fmla="*/ 1502568 h 1743075"/>
                <a:gd name="connsiteX5" fmla="*/ 19050 w 2145507"/>
                <a:gd name="connsiteY5" fmla="*/ 1540668 h 1743075"/>
                <a:gd name="connsiteX6" fmla="*/ 0 w 2145507"/>
                <a:gd name="connsiteY6" fmla="*/ 1545431 h 1743075"/>
                <a:gd name="connsiteX7" fmla="*/ 48728 w 2145507"/>
                <a:gd name="connsiteY7" fmla="*/ 1271163 h 1743075"/>
                <a:gd name="connsiteX8" fmla="*/ 159544 w 2145507"/>
                <a:gd name="connsiteY8" fmla="*/ 1269206 h 1743075"/>
                <a:gd name="connsiteX9" fmla="*/ 666750 w 2145507"/>
                <a:gd name="connsiteY9" fmla="*/ 1307306 h 1743075"/>
                <a:gd name="connsiteX10" fmla="*/ 1369219 w 2145507"/>
                <a:gd name="connsiteY10" fmla="*/ 1357312 h 1743075"/>
                <a:gd name="connsiteX11" fmla="*/ 1669257 w 2145507"/>
                <a:gd name="connsiteY11" fmla="*/ 1376362 h 1743075"/>
                <a:gd name="connsiteX12" fmla="*/ 1735932 w 2145507"/>
                <a:gd name="connsiteY12" fmla="*/ 1381125 h 1743075"/>
                <a:gd name="connsiteX13" fmla="*/ 1774032 w 2145507"/>
                <a:gd name="connsiteY13" fmla="*/ 1376362 h 1743075"/>
                <a:gd name="connsiteX14" fmla="*/ 1816894 w 2145507"/>
                <a:gd name="connsiteY14" fmla="*/ 1364456 h 1743075"/>
                <a:gd name="connsiteX15" fmla="*/ 1852613 w 2145507"/>
                <a:gd name="connsiteY15" fmla="*/ 1345406 h 1743075"/>
                <a:gd name="connsiteX16" fmla="*/ 1888332 w 2145507"/>
                <a:gd name="connsiteY16" fmla="*/ 1316831 h 1743075"/>
                <a:gd name="connsiteX17" fmla="*/ 1916907 w 2145507"/>
                <a:gd name="connsiteY17" fmla="*/ 1262062 h 1743075"/>
                <a:gd name="connsiteX18" fmla="*/ 1928813 w 2145507"/>
                <a:gd name="connsiteY18" fmla="*/ 1216818 h 1743075"/>
                <a:gd name="connsiteX19" fmla="*/ 1924050 w 2145507"/>
                <a:gd name="connsiteY19" fmla="*/ 1145381 h 1743075"/>
                <a:gd name="connsiteX20" fmla="*/ 1876425 w 2145507"/>
                <a:gd name="connsiteY20" fmla="*/ 871537 h 1743075"/>
                <a:gd name="connsiteX21" fmla="*/ 1824038 w 2145507"/>
                <a:gd name="connsiteY21" fmla="*/ 573881 h 1743075"/>
                <a:gd name="connsiteX22" fmla="*/ 1733550 w 2145507"/>
                <a:gd name="connsiteY22" fmla="*/ 90487 h 1743075"/>
                <a:gd name="connsiteX23" fmla="*/ 1943100 w 2145507"/>
                <a:gd name="connsiteY23" fmla="*/ 0 h 1743075"/>
                <a:gd name="connsiteX24" fmla="*/ 1957388 w 2145507"/>
                <a:gd name="connsiteY24" fmla="*/ 214312 h 1743075"/>
                <a:gd name="connsiteX25" fmla="*/ 1995488 w 2145507"/>
                <a:gd name="connsiteY25" fmla="*/ 507206 h 1743075"/>
                <a:gd name="connsiteX26" fmla="*/ 2069307 w 2145507"/>
                <a:gd name="connsiteY26" fmla="*/ 981075 h 1743075"/>
                <a:gd name="connsiteX27" fmla="*/ 2107407 w 2145507"/>
                <a:gd name="connsiteY27" fmla="*/ 1183481 h 1743075"/>
                <a:gd name="connsiteX28" fmla="*/ 2124075 w 2145507"/>
                <a:gd name="connsiteY28" fmla="*/ 1214437 h 1743075"/>
                <a:gd name="connsiteX29" fmla="*/ 2133600 w 2145507"/>
                <a:gd name="connsiteY29" fmla="*/ 1238250 h 1743075"/>
                <a:gd name="connsiteX30" fmla="*/ 2145507 w 2145507"/>
                <a:gd name="connsiteY30" fmla="*/ 1300162 h 1743075"/>
                <a:gd name="connsiteX31" fmla="*/ 2143125 w 2145507"/>
                <a:gd name="connsiteY31" fmla="*/ 1362075 h 1743075"/>
                <a:gd name="connsiteX32" fmla="*/ 2131219 w 2145507"/>
                <a:gd name="connsiteY32" fmla="*/ 1407318 h 1743075"/>
                <a:gd name="connsiteX33" fmla="*/ 2102644 w 2145507"/>
                <a:gd name="connsiteY33" fmla="*/ 1462087 h 1743075"/>
                <a:gd name="connsiteX34" fmla="*/ 2028825 w 2145507"/>
                <a:gd name="connsiteY34" fmla="*/ 1564481 h 1743075"/>
                <a:gd name="connsiteX35" fmla="*/ 1933575 w 2145507"/>
                <a:gd name="connsiteY35" fmla="*/ 1683543 h 1743075"/>
                <a:gd name="connsiteX36" fmla="*/ 1869282 w 2145507"/>
                <a:gd name="connsiteY36" fmla="*/ 1743075 h 1743075"/>
                <a:gd name="connsiteX37" fmla="*/ 1833563 w 2145507"/>
                <a:gd name="connsiteY37" fmla="*/ 1740693 h 1743075"/>
                <a:gd name="connsiteX38" fmla="*/ 1790700 w 2145507"/>
                <a:gd name="connsiteY38" fmla="*/ 1728787 h 1743075"/>
                <a:gd name="connsiteX39" fmla="*/ 1759744 w 2145507"/>
                <a:gd name="connsiteY39" fmla="*/ 1714500 h 1743075"/>
                <a:gd name="connsiteX40" fmla="*/ 1726407 w 2145507"/>
                <a:gd name="connsiteY40" fmla="*/ 1690687 h 1743075"/>
                <a:gd name="connsiteX41" fmla="*/ 1683544 w 2145507"/>
                <a:gd name="connsiteY41" fmla="*/ 1654968 h 1743075"/>
                <a:gd name="connsiteX42" fmla="*/ 1666875 w 2145507"/>
                <a:gd name="connsiteY42" fmla="*/ 1645443 h 1743075"/>
                <a:gd name="connsiteX43" fmla="*/ 1378744 w 2145507"/>
                <a:gd name="connsiteY43" fmla="*/ 1614487 h 1743075"/>
                <a:gd name="connsiteX44" fmla="*/ 750094 w 2145507"/>
                <a:gd name="connsiteY44" fmla="*/ 1545431 h 1743075"/>
                <a:gd name="connsiteX0" fmla="*/ 731044 w 2126457"/>
                <a:gd name="connsiteY0" fmla="*/ 1545431 h 1743075"/>
                <a:gd name="connsiteX1" fmla="*/ 290513 w 2126457"/>
                <a:gd name="connsiteY1" fmla="*/ 1500187 h 1743075"/>
                <a:gd name="connsiteX2" fmla="*/ 169069 w 2126457"/>
                <a:gd name="connsiteY2" fmla="*/ 1485900 h 1743075"/>
                <a:gd name="connsiteX3" fmla="*/ 114300 w 2126457"/>
                <a:gd name="connsiteY3" fmla="*/ 1490662 h 1743075"/>
                <a:gd name="connsiteX4" fmla="*/ 69057 w 2126457"/>
                <a:gd name="connsiteY4" fmla="*/ 1502568 h 1743075"/>
                <a:gd name="connsiteX5" fmla="*/ 0 w 2126457"/>
                <a:gd name="connsiteY5" fmla="*/ 1540668 h 1743075"/>
                <a:gd name="connsiteX6" fmla="*/ 29678 w 2126457"/>
                <a:gd name="connsiteY6" fmla="*/ 1271163 h 1743075"/>
                <a:gd name="connsiteX7" fmla="*/ 140494 w 2126457"/>
                <a:gd name="connsiteY7" fmla="*/ 1269206 h 1743075"/>
                <a:gd name="connsiteX8" fmla="*/ 647700 w 2126457"/>
                <a:gd name="connsiteY8" fmla="*/ 1307306 h 1743075"/>
                <a:gd name="connsiteX9" fmla="*/ 1350169 w 2126457"/>
                <a:gd name="connsiteY9" fmla="*/ 1357312 h 1743075"/>
                <a:gd name="connsiteX10" fmla="*/ 1650207 w 2126457"/>
                <a:gd name="connsiteY10" fmla="*/ 1376362 h 1743075"/>
                <a:gd name="connsiteX11" fmla="*/ 1716882 w 2126457"/>
                <a:gd name="connsiteY11" fmla="*/ 1381125 h 1743075"/>
                <a:gd name="connsiteX12" fmla="*/ 1754982 w 2126457"/>
                <a:gd name="connsiteY12" fmla="*/ 1376362 h 1743075"/>
                <a:gd name="connsiteX13" fmla="*/ 1797844 w 2126457"/>
                <a:gd name="connsiteY13" fmla="*/ 1364456 h 1743075"/>
                <a:gd name="connsiteX14" fmla="*/ 1833563 w 2126457"/>
                <a:gd name="connsiteY14" fmla="*/ 1345406 h 1743075"/>
                <a:gd name="connsiteX15" fmla="*/ 1869282 w 2126457"/>
                <a:gd name="connsiteY15" fmla="*/ 1316831 h 1743075"/>
                <a:gd name="connsiteX16" fmla="*/ 1897857 w 2126457"/>
                <a:gd name="connsiteY16" fmla="*/ 1262062 h 1743075"/>
                <a:gd name="connsiteX17" fmla="*/ 1909763 w 2126457"/>
                <a:gd name="connsiteY17" fmla="*/ 1216818 h 1743075"/>
                <a:gd name="connsiteX18" fmla="*/ 1905000 w 2126457"/>
                <a:gd name="connsiteY18" fmla="*/ 1145381 h 1743075"/>
                <a:gd name="connsiteX19" fmla="*/ 1857375 w 2126457"/>
                <a:gd name="connsiteY19" fmla="*/ 871537 h 1743075"/>
                <a:gd name="connsiteX20" fmla="*/ 1804988 w 2126457"/>
                <a:gd name="connsiteY20" fmla="*/ 573881 h 1743075"/>
                <a:gd name="connsiteX21" fmla="*/ 1714500 w 2126457"/>
                <a:gd name="connsiteY21" fmla="*/ 90487 h 1743075"/>
                <a:gd name="connsiteX22" fmla="*/ 1924050 w 2126457"/>
                <a:gd name="connsiteY22" fmla="*/ 0 h 1743075"/>
                <a:gd name="connsiteX23" fmla="*/ 1938338 w 2126457"/>
                <a:gd name="connsiteY23" fmla="*/ 214312 h 1743075"/>
                <a:gd name="connsiteX24" fmla="*/ 1976438 w 2126457"/>
                <a:gd name="connsiteY24" fmla="*/ 507206 h 1743075"/>
                <a:gd name="connsiteX25" fmla="*/ 2050257 w 2126457"/>
                <a:gd name="connsiteY25" fmla="*/ 981075 h 1743075"/>
                <a:gd name="connsiteX26" fmla="*/ 2088357 w 2126457"/>
                <a:gd name="connsiteY26" fmla="*/ 1183481 h 1743075"/>
                <a:gd name="connsiteX27" fmla="*/ 2105025 w 2126457"/>
                <a:gd name="connsiteY27" fmla="*/ 1214437 h 1743075"/>
                <a:gd name="connsiteX28" fmla="*/ 2114550 w 2126457"/>
                <a:gd name="connsiteY28" fmla="*/ 1238250 h 1743075"/>
                <a:gd name="connsiteX29" fmla="*/ 2126457 w 2126457"/>
                <a:gd name="connsiteY29" fmla="*/ 1300162 h 1743075"/>
                <a:gd name="connsiteX30" fmla="*/ 2124075 w 2126457"/>
                <a:gd name="connsiteY30" fmla="*/ 1362075 h 1743075"/>
                <a:gd name="connsiteX31" fmla="*/ 2112169 w 2126457"/>
                <a:gd name="connsiteY31" fmla="*/ 1407318 h 1743075"/>
                <a:gd name="connsiteX32" fmla="*/ 2083594 w 2126457"/>
                <a:gd name="connsiteY32" fmla="*/ 1462087 h 1743075"/>
                <a:gd name="connsiteX33" fmla="*/ 2009775 w 2126457"/>
                <a:gd name="connsiteY33" fmla="*/ 1564481 h 1743075"/>
                <a:gd name="connsiteX34" fmla="*/ 1914525 w 2126457"/>
                <a:gd name="connsiteY34" fmla="*/ 1683543 h 1743075"/>
                <a:gd name="connsiteX35" fmla="*/ 1850232 w 2126457"/>
                <a:gd name="connsiteY35" fmla="*/ 1743075 h 1743075"/>
                <a:gd name="connsiteX36" fmla="*/ 1814513 w 2126457"/>
                <a:gd name="connsiteY36" fmla="*/ 1740693 h 1743075"/>
                <a:gd name="connsiteX37" fmla="*/ 1771650 w 2126457"/>
                <a:gd name="connsiteY37" fmla="*/ 1728787 h 1743075"/>
                <a:gd name="connsiteX38" fmla="*/ 1740694 w 2126457"/>
                <a:gd name="connsiteY38" fmla="*/ 1714500 h 1743075"/>
                <a:gd name="connsiteX39" fmla="*/ 1707357 w 2126457"/>
                <a:gd name="connsiteY39" fmla="*/ 1690687 h 1743075"/>
                <a:gd name="connsiteX40" fmla="*/ 1664494 w 2126457"/>
                <a:gd name="connsiteY40" fmla="*/ 1654968 h 1743075"/>
                <a:gd name="connsiteX41" fmla="*/ 1647825 w 2126457"/>
                <a:gd name="connsiteY41" fmla="*/ 1645443 h 1743075"/>
                <a:gd name="connsiteX42" fmla="*/ 1359694 w 2126457"/>
                <a:gd name="connsiteY42" fmla="*/ 1614487 h 1743075"/>
                <a:gd name="connsiteX43" fmla="*/ 731044 w 2126457"/>
                <a:gd name="connsiteY43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110816 w 2096779"/>
                <a:gd name="connsiteY6" fmla="*/ 1269206 h 1743075"/>
                <a:gd name="connsiteX7" fmla="*/ 618022 w 2096779"/>
                <a:gd name="connsiteY7" fmla="*/ 1307306 h 1743075"/>
                <a:gd name="connsiteX8" fmla="*/ 1320491 w 2096779"/>
                <a:gd name="connsiteY8" fmla="*/ 1357312 h 1743075"/>
                <a:gd name="connsiteX9" fmla="*/ 1620529 w 2096779"/>
                <a:gd name="connsiteY9" fmla="*/ 1376362 h 1743075"/>
                <a:gd name="connsiteX10" fmla="*/ 1687204 w 2096779"/>
                <a:gd name="connsiteY10" fmla="*/ 1381125 h 1743075"/>
                <a:gd name="connsiteX11" fmla="*/ 1725304 w 2096779"/>
                <a:gd name="connsiteY11" fmla="*/ 1376362 h 1743075"/>
                <a:gd name="connsiteX12" fmla="*/ 1768166 w 2096779"/>
                <a:gd name="connsiteY12" fmla="*/ 1364456 h 1743075"/>
                <a:gd name="connsiteX13" fmla="*/ 1803885 w 2096779"/>
                <a:gd name="connsiteY13" fmla="*/ 1345406 h 1743075"/>
                <a:gd name="connsiteX14" fmla="*/ 1839604 w 2096779"/>
                <a:gd name="connsiteY14" fmla="*/ 1316831 h 1743075"/>
                <a:gd name="connsiteX15" fmla="*/ 1868179 w 2096779"/>
                <a:gd name="connsiteY15" fmla="*/ 1262062 h 1743075"/>
                <a:gd name="connsiteX16" fmla="*/ 1880085 w 2096779"/>
                <a:gd name="connsiteY16" fmla="*/ 1216818 h 1743075"/>
                <a:gd name="connsiteX17" fmla="*/ 1875322 w 2096779"/>
                <a:gd name="connsiteY17" fmla="*/ 1145381 h 1743075"/>
                <a:gd name="connsiteX18" fmla="*/ 1827697 w 2096779"/>
                <a:gd name="connsiteY18" fmla="*/ 871537 h 1743075"/>
                <a:gd name="connsiteX19" fmla="*/ 1775310 w 2096779"/>
                <a:gd name="connsiteY19" fmla="*/ 573881 h 1743075"/>
                <a:gd name="connsiteX20" fmla="*/ 1684822 w 2096779"/>
                <a:gd name="connsiteY20" fmla="*/ 90487 h 1743075"/>
                <a:gd name="connsiteX21" fmla="*/ 1894372 w 2096779"/>
                <a:gd name="connsiteY21" fmla="*/ 0 h 1743075"/>
                <a:gd name="connsiteX22" fmla="*/ 1908660 w 2096779"/>
                <a:gd name="connsiteY22" fmla="*/ 214312 h 1743075"/>
                <a:gd name="connsiteX23" fmla="*/ 1946760 w 2096779"/>
                <a:gd name="connsiteY23" fmla="*/ 507206 h 1743075"/>
                <a:gd name="connsiteX24" fmla="*/ 2020579 w 2096779"/>
                <a:gd name="connsiteY24" fmla="*/ 981075 h 1743075"/>
                <a:gd name="connsiteX25" fmla="*/ 2058679 w 2096779"/>
                <a:gd name="connsiteY25" fmla="*/ 1183481 h 1743075"/>
                <a:gd name="connsiteX26" fmla="*/ 2075347 w 2096779"/>
                <a:gd name="connsiteY26" fmla="*/ 1214437 h 1743075"/>
                <a:gd name="connsiteX27" fmla="*/ 2084872 w 2096779"/>
                <a:gd name="connsiteY27" fmla="*/ 1238250 h 1743075"/>
                <a:gd name="connsiteX28" fmla="*/ 2096779 w 2096779"/>
                <a:gd name="connsiteY28" fmla="*/ 1300162 h 1743075"/>
                <a:gd name="connsiteX29" fmla="*/ 2094397 w 2096779"/>
                <a:gd name="connsiteY29" fmla="*/ 1362075 h 1743075"/>
                <a:gd name="connsiteX30" fmla="*/ 2082491 w 2096779"/>
                <a:gd name="connsiteY30" fmla="*/ 1407318 h 1743075"/>
                <a:gd name="connsiteX31" fmla="*/ 2053916 w 2096779"/>
                <a:gd name="connsiteY31" fmla="*/ 1462087 h 1743075"/>
                <a:gd name="connsiteX32" fmla="*/ 1980097 w 2096779"/>
                <a:gd name="connsiteY32" fmla="*/ 1564481 h 1743075"/>
                <a:gd name="connsiteX33" fmla="*/ 1884847 w 2096779"/>
                <a:gd name="connsiteY33" fmla="*/ 1683543 h 1743075"/>
                <a:gd name="connsiteX34" fmla="*/ 1820554 w 2096779"/>
                <a:gd name="connsiteY34" fmla="*/ 1743075 h 1743075"/>
                <a:gd name="connsiteX35" fmla="*/ 1784835 w 2096779"/>
                <a:gd name="connsiteY35" fmla="*/ 1740693 h 1743075"/>
                <a:gd name="connsiteX36" fmla="*/ 1741972 w 2096779"/>
                <a:gd name="connsiteY36" fmla="*/ 1728787 h 1743075"/>
                <a:gd name="connsiteX37" fmla="*/ 1711016 w 2096779"/>
                <a:gd name="connsiteY37" fmla="*/ 1714500 h 1743075"/>
                <a:gd name="connsiteX38" fmla="*/ 1677679 w 2096779"/>
                <a:gd name="connsiteY38" fmla="*/ 1690687 h 1743075"/>
                <a:gd name="connsiteX39" fmla="*/ 1634816 w 2096779"/>
                <a:gd name="connsiteY39" fmla="*/ 1654968 h 1743075"/>
                <a:gd name="connsiteX40" fmla="*/ 1618147 w 2096779"/>
                <a:gd name="connsiteY40" fmla="*/ 1645443 h 1743075"/>
                <a:gd name="connsiteX41" fmla="*/ 1330016 w 2096779"/>
                <a:gd name="connsiteY41" fmla="*/ 1614487 h 1743075"/>
                <a:gd name="connsiteX42" fmla="*/ 701366 w 2096779"/>
                <a:gd name="connsiteY42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53766 w 2096779"/>
                <a:gd name="connsiteY6" fmla="*/ 1261467 h 1743075"/>
                <a:gd name="connsiteX7" fmla="*/ 110816 w 2096779"/>
                <a:gd name="connsiteY7" fmla="*/ 1269206 h 1743075"/>
                <a:gd name="connsiteX8" fmla="*/ 618022 w 2096779"/>
                <a:gd name="connsiteY8" fmla="*/ 1307306 h 1743075"/>
                <a:gd name="connsiteX9" fmla="*/ 1320491 w 2096779"/>
                <a:gd name="connsiteY9" fmla="*/ 1357312 h 1743075"/>
                <a:gd name="connsiteX10" fmla="*/ 1620529 w 2096779"/>
                <a:gd name="connsiteY10" fmla="*/ 1376362 h 1743075"/>
                <a:gd name="connsiteX11" fmla="*/ 1687204 w 2096779"/>
                <a:gd name="connsiteY11" fmla="*/ 1381125 h 1743075"/>
                <a:gd name="connsiteX12" fmla="*/ 1725304 w 2096779"/>
                <a:gd name="connsiteY12" fmla="*/ 1376362 h 1743075"/>
                <a:gd name="connsiteX13" fmla="*/ 1768166 w 2096779"/>
                <a:gd name="connsiteY13" fmla="*/ 1364456 h 1743075"/>
                <a:gd name="connsiteX14" fmla="*/ 1803885 w 2096779"/>
                <a:gd name="connsiteY14" fmla="*/ 1345406 h 1743075"/>
                <a:gd name="connsiteX15" fmla="*/ 1839604 w 2096779"/>
                <a:gd name="connsiteY15" fmla="*/ 1316831 h 1743075"/>
                <a:gd name="connsiteX16" fmla="*/ 1868179 w 2096779"/>
                <a:gd name="connsiteY16" fmla="*/ 1262062 h 1743075"/>
                <a:gd name="connsiteX17" fmla="*/ 1880085 w 2096779"/>
                <a:gd name="connsiteY17" fmla="*/ 1216818 h 1743075"/>
                <a:gd name="connsiteX18" fmla="*/ 1875322 w 2096779"/>
                <a:gd name="connsiteY18" fmla="*/ 1145381 h 1743075"/>
                <a:gd name="connsiteX19" fmla="*/ 1827697 w 2096779"/>
                <a:gd name="connsiteY19" fmla="*/ 871537 h 1743075"/>
                <a:gd name="connsiteX20" fmla="*/ 1775310 w 2096779"/>
                <a:gd name="connsiteY20" fmla="*/ 573881 h 1743075"/>
                <a:gd name="connsiteX21" fmla="*/ 1684822 w 2096779"/>
                <a:gd name="connsiteY21" fmla="*/ 90487 h 1743075"/>
                <a:gd name="connsiteX22" fmla="*/ 1894372 w 2096779"/>
                <a:gd name="connsiteY22" fmla="*/ 0 h 1743075"/>
                <a:gd name="connsiteX23" fmla="*/ 1908660 w 2096779"/>
                <a:gd name="connsiteY23" fmla="*/ 214312 h 1743075"/>
                <a:gd name="connsiteX24" fmla="*/ 1946760 w 2096779"/>
                <a:gd name="connsiteY24" fmla="*/ 507206 h 1743075"/>
                <a:gd name="connsiteX25" fmla="*/ 2020579 w 2096779"/>
                <a:gd name="connsiteY25" fmla="*/ 981075 h 1743075"/>
                <a:gd name="connsiteX26" fmla="*/ 2058679 w 2096779"/>
                <a:gd name="connsiteY26" fmla="*/ 1183481 h 1743075"/>
                <a:gd name="connsiteX27" fmla="*/ 2075347 w 2096779"/>
                <a:gd name="connsiteY27" fmla="*/ 1214437 h 1743075"/>
                <a:gd name="connsiteX28" fmla="*/ 2084872 w 2096779"/>
                <a:gd name="connsiteY28" fmla="*/ 1238250 h 1743075"/>
                <a:gd name="connsiteX29" fmla="*/ 2096779 w 2096779"/>
                <a:gd name="connsiteY29" fmla="*/ 1300162 h 1743075"/>
                <a:gd name="connsiteX30" fmla="*/ 2094397 w 2096779"/>
                <a:gd name="connsiteY30" fmla="*/ 1362075 h 1743075"/>
                <a:gd name="connsiteX31" fmla="*/ 2082491 w 2096779"/>
                <a:gd name="connsiteY31" fmla="*/ 1407318 h 1743075"/>
                <a:gd name="connsiteX32" fmla="*/ 2053916 w 2096779"/>
                <a:gd name="connsiteY32" fmla="*/ 1462087 h 1743075"/>
                <a:gd name="connsiteX33" fmla="*/ 1980097 w 2096779"/>
                <a:gd name="connsiteY33" fmla="*/ 1564481 h 1743075"/>
                <a:gd name="connsiteX34" fmla="*/ 1884847 w 2096779"/>
                <a:gd name="connsiteY34" fmla="*/ 1683543 h 1743075"/>
                <a:gd name="connsiteX35" fmla="*/ 1820554 w 2096779"/>
                <a:gd name="connsiteY35" fmla="*/ 1743075 h 1743075"/>
                <a:gd name="connsiteX36" fmla="*/ 1784835 w 2096779"/>
                <a:gd name="connsiteY36" fmla="*/ 1740693 h 1743075"/>
                <a:gd name="connsiteX37" fmla="*/ 1741972 w 2096779"/>
                <a:gd name="connsiteY37" fmla="*/ 1728787 h 1743075"/>
                <a:gd name="connsiteX38" fmla="*/ 1711016 w 2096779"/>
                <a:gd name="connsiteY38" fmla="*/ 1714500 h 1743075"/>
                <a:gd name="connsiteX39" fmla="*/ 1677679 w 2096779"/>
                <a:gd name="connsiteY39" fmla="*/ 1690687 h 1743075"/>
                <a:gd name="connsiteX40" fmla="*/ 1634816 w 2096779"/>
                <a:gd name="connsiteY40" fmla="*/ 1654968 h 1743075"/>
                <a:gd name="connsiteX41" fmla="*/ 1618147 w 2096779"/>
                <a:gd name="connsiteY41" fmla="*/ 1645443 h 1743075"/>
                <a:gd name="connsiteX42" fmla="*/ 1330016 w 2096779"/>
                <a:gd name="connsiteY42" fmla="*/ 1614487 h 1743075"/>
                <a:gd name="connsiteX43" fmla="*/ 701366 w 2096779"/>
                <a:gd name="connsiteY43" fmla="*/ 1545431 h 1743075"/>
                <a:gd name="connsiteX0" fmla="*/ 661987 w 2057400"/>
                <a:gd name="connsiteY0" fmla="*/ 1545431 h 1743075"/>
                <a:gd name="connsiteX1" fmla="*/ 221456 w 2057400"/>
                <a:gd name="connsiteY1" fmla="*/ 1500187 h 1743075"/>
                <a:gd name="connsiteX2" fmla="*/ 100012 w 2057400"/>
                <a:gd name="connsiteY2" fmla="*/ 1485900 h 1743075"/>
                <a:gd name="connsiteX3" fmla="*/ 45243 w 2057400"/>
                <a:gd name="connsiteY3" fmla="*/ 1490662 h 1743075"/>
                <a:gd name="connsiteX4" fmla="*/ 0 w 2057400"/>
                <a:gd name="connsiteY4" fmla="*/ 1502568 h 1743075"/>
                <a:gd name="connsiteX5" fmla="*/ 14387 w 2057400"/>
                <a:gd name="connsiteY5" fmla="*/ 1261467 h 1743075"/>
                <a:gd name="connsiteX6" fmla="*/ 71437 w 2057400"/>
                <a:gd name="connsiteY6" fmla="*/ 1269206 h 1743075"/>
                <a:gd name="connsiteX7" fmla="*/ 578643 w 2057400"/>
                <a:gd name="connsiteY7" fmla="*/ 1307306 h 1743075"/>
                <a:gd name="connsiteX8" fmla="*/ 1281112 w 2057400"/>
                <a:gd name="connsiteY8" fmla="*/ 1357312 h 1743075"/>
                <a:gd name="connsiteX9" fmla="*/ 1581150 w 2057400"/>
                <a:gd name="connsiteY9" fmla="*/ 1376362 h 1743075"/>
                <a:gd name="connsiteX10" fmla="*/ 1647825 w 2057400"/>
                <a:gd name="connsiteY10" fmla="*/ 1381125 h 1743075"/>
                <a:gd name="connsiteX11" fmla="*/ 1685925 w 2057400"/>
                <a:gd name="connsiteY11" fmla="*/ 1376362 h 1743075"/>
                <a:gd name="connsiteX12" fmla="*/ 1728787 w 2057400"/>
                <a:gd name="connsiteY12" fmla="*/ 1364456 h 1743075"/>
                <a:gd name="connsiteX13" fmla="*/ 1764506 w 2057400"/>
                <a:gd name="connsiteY13" fmla="*/ 1345406 h 1743075"/>
                <a:gd name="connsiteX14" fmla="*/ 1800225 w 2057400"/>
                <a:gd name="connsiteY14" fmla="*/ 1316831 h 1743075"/>
                <a:gd name="connsiteX15" fmla="*/ 1828800 w 2057400"/>
                <a:gd name="connsiteY15" fmla="*/ 1262062 h 1743075"/>
                <a:gd name="connsiteX16" fmla="*/ 1840706 w 2057400"/>
                <a:gd name="connsiteY16" fmla="*/ 1216818 h 1743075"/>
                <a:gd name="connsiteX17" fmla="*/ 1835943 w 2057400"/>
                <a:gd name="connsiteY17" fmla="*/ 1145381 h 1743075"/>
                <a:gd name="connsiteX18" fmla="*/ 1788318 w 2057400"/>
                <a:gd name="connsiteY18" fmla="*/ 871537 h 1743075"/>
                <a:gd name="connsiteX19" fmla="*/ 1735931 w 2057400"/>
                <a:gd name="connsiteY19" fmla="*/ 573881 h 1743075"/>
                <a:gd name="connsiteX20" fmla="*/ 1645443 w 2057400"/>
                <a:gd name="connsiteY20" fmla="*/ 90487 h 1743075"/>
                <a:gd name="connsiteX21" fmla="*/ 1854993 w 2057400"/>
                <a:gd name="connsiteY21" fmla="*/ 0 h 1743075"/>
                <a:gd name="connsiteX22" fmla="*/ 1869281 w 2057400"/>
                <a:gd name="connsiteY22" fmla="*/ 214312 h 1743075"/>
                <a:gd name="connsiteX23" fmla="*/ 1907381 w 2057400"/>
                <a:gd name="connsiteY23" fmla="*/ 507206 h 1743075"/>
                <a:gd name="connsiteX24" fmla="*/ 1981200 w 2057400"/>
                <a:gd name="connsiteY24" fmla="*/ 981075 h 1743075"/>
                <a:gd name="connsiteX25" fmla="*/ 2019300 w 2057400"/>
                <a:gd name="connsiteY25" fmla="*/ 1183481 h 1743075"/>
                <a:gd name="connsiteX26" fmla="*/ 2035968 w 2057400"/>
                <a:gd name="connsiteY26" fmla="*/ 1214437 h 1743075"/>
                <a:gd name="connsiteX27" fmla="*/ 2045493 w 2057400"/>
                <a:gd name="connsiteY27" fmla="*/ 1238250 h 1743075"/>
                <a:gd name="connsiteX28" fmla="*/ 2057400 w 2057400"/>
                <a:gd name="connsiteY28" fmla="*/ 1300162 h 1743075"/>
                <a:gd name="connsiteX29" fmla="*/ 2055018 w 2057400"/>
                <a:gd name="connsiteY29" fmla="*/ 1362075 h 1743075"/>
                <a:gd name="connsiteX30" fmla="*/ 2043112 w 2057400"/>
                <a:gd name="connsiteY30" fmla="*/ 1407318 h 1743075"/>
                <a:gd name="connsiteX31" fmla="*/ 2014537 w 2057400"/>
                <a:gd name="connsiteY31" fmla="*/ 1462087 h 1743075"/>
                <a:gd name="connsiteX32" fmla="*/ 1940718 w 2057400"/>
                <a:gd name="connsiteY32" fmla="*/ 1564481 h 1743075"/>
                <a:gd name="connsiteX33" fmla="*/ 1845468 w 2057400"/>
                <a:gd name="connsiteY33" fmla="*/ 1683543 h 1743075"/>
                <a:gd name="connsiteX34" fmla="*/ 1781175 w 2057400"/>
                <a:gd name="connsiteY34" fmla="*/ 1743075 h 1743075"/>
                <a:gd name="connsiteX35" fmla="*/ 1745456 w 2057400"/>
                <a:gd name="connsiteY35" fmla="*/ 1740693 h 1743075"/>
                <a:gd name="connsiteX36" fmla="*/ 1702593 w 2057400"/>
                <a:gd name="connsiteY36" fmla="*/ 1728787 h 1743075"/>
                <a:gd name="connsiteX37" fmla="*/ 1671637 w 2057400"/>
                <a:gd name="connsiteY37" fmla="*/ 1714500 h 1743075"/>
                <a:gd name="connsiteX38" fmla="*/ 1638300 w 2057400"/>
                <a:gd name="connsiteY38" fmla="*/ 1690687 h 1743075"/>
                <a:gd name="connsiteX39" fmla="*/ 1595437 w 2057400"/>
                <a:gd name="connsiteY39" fmla="*/ 1654968 h 1743075"/>
                <a:gd name="connsiteX40" fmla="*/ 1578768 w 2057400"/>
                <a:gd name="connsiteY40" fmla="*/ 1645443 h 1743075"/>
                <a:gd name="connsiteX41" fmla="*/ 1290637 w 2057400"/>
                <a:gd name="connsiteY41" fmla="*/ 1614487 h 1743075"/>
                <a:gd name="connsiteX42" fmla="*/ 661987 w 2057400"/>
                <a:gd name="connsiteY42" fmla="*/ 1545431 h 1743075"/>
                <a:gd name="connsiteX0" fmla="*/ 647600 w 2043013"/>
                <a:gd name="connsiteY0" fmla="*/ 1545431 h 1743075"/>
                <a:gd name="connsiteX1" fmla="*/ 207069 w 2043013"/>
                <a:gd name="connsiteY1" fmla="*/ 1500187 h 1743075"/>
                <a:gd name="connsiteX2" fmla="*/ 85625 w 2043013"/>
                <a:gd name="connsiteY2" fmla="*/ 1485900 h 1743075"/>
                <a:gd name="connsiteX3" fmla="*/ 30856 w 2043013"/>
                <a:gd name="connsiteY3" fmla="*/ 1490662 h 1743075"/>
                <a:gd name="connsiteX4" fmla="*/ 0 w 2043013"/>
                <a:gd name="connsiteY4" fmla="*/ 1261467 h 1743075"/>
                <a:gd name="connsiteX5" fmla="*/ 57050 w 2043013"/>
                <a:gd name="connsiteY5" fmla="*/ 1269206 h 1743075"/>
                <a:gd name="connsiteX6" fmla="*/ 564256 w 2043013"/>
                <a:gd name="connsiteY6" fmla="*/ 1307306 h 1743075"/>
                <a:gd name="connsiteX7" fmla="*/ 1266725 w 2043013"/>
                <a:gd name="connsiteY7" fmla="*/ 1357312 h 1743075"/>
                <a:gd name="connsiteX8" fmla="*/ 1566763 w 2043013"/>
                <a:gd name="connsiteY8" fmla="*/ 1376362 h 1743075"/>
                <a:gd name="connsiteX9" fmla="*/ 1633438 w 2043013"/>
                <a:gd name="connsiteY9" fmla="*/ 1381125 h 1743075"/>
                <a:gd name="connsiteX10" fmla="*/ 1671538 w 2043013"/>
                <a:gd name="connsiteY10" fmla="*/ 1376362 h 1743075"/>
                <a:gd name="connsiteX11" fmla="*/ 1714400 w 2043013"/>
                <a:gd name="connsiteY11" fmla="*/ 1364456 h 1743075"/>
                <a:gd name="connsiteX12" fmla="*/ 1750119 w 2043013"/>
                <a:gd name="connsiteY12" fmla="*/ 1345406 h 1743075"/>
                <a:gd name="connsiteX13" fmla="*/ 1785838 w 2043013"/>
                <a:gd name="connsiteY13" fmla="*/ 1316831 h 1743075"/>
                <a:gd name="connsiteX14" fmla="*/ 1814413 w 2043013"/>
                <a:gd name="connsiteY14" fmla="*/ 1262062 h 1743075"/>
                <a:gd name="connsiteX15" fmla="*/ 1826319 w 2043013"/>
                <a:gd name="connsiteY15" fmla="*/ 1216818 h 1743075"/>
                <a:gd name="connsiteX16" fmla="*/ 1821556 w 2043013"/>
                <a:gd name="connsiteY16" fmla="*/ 1145381 h 1743075"/>
                <a:gd name="connsiteX17" fmla="*/ 1773931 w 2043013"/>
                <a:gd name="connsiteY17" fmla="*/ 871537 h 1743075"/>
                <a:gd name="connsiteX18" fmla="*/ 1721544 w 2043013"/>
                <a:gd name="connsiteY18" fmla="*/ 573881 h 1743075"/>
                <a:gd name="connsiteX19" fmla="*/ 1631056 w 2043013"/>
                <a:gd name="connsiteY19" fmla="*/ 90487 h 1743075"/>
                <a:gd name="connsiteX20" fmla="*/ 1840606 w 2043013"/>
                <a:gd name="connsiteY20" fmla="*/ 0 h 1743075"/>
                <a:gd name="connsiteX21" fmla="*/ 1854894 w 2043013"/>
                <a:gd name="connsiteY21" fmla="*/ 214312 h 1743075"/>
                <a:gd name="connsiteX22" fmla="*/ 1892994 w 2043013"/>
                <a:gd name="connsiteY22" fmla="*/ 507206 h 1743075"/>
                <a:gd name="connsiteX23" fmla="*/ 1966813 w 2043013"/>
                <a:gd name="connsiteY23" fmla="*/ 981075 h 1743075"/>
                <a:gd name="connsiteX24" fmla="*/ 2004913 w 2043013"/>
                <a:gd name="connsiteY24" fmla="*/ 1183481 h 1743075"/>
                <a:gd name="connsiteX25" fmla="*/ 2021581 w 2043013"/>
                <a:gd name="connsiteY25" fmla="*/ 1214437 h 1743075"/>
                <a:gd name="connsiteX26" fmla="*/ 2031106 w 2043013"/>
                <a:gd name="connsiteY26" fmla="*/ 1238250 h 1743075"/>
                <a:gd name="connsiteX27" fmla="*/ 2043013 w 2043013"/>
                <a:gd name="connsiteY27" fmla="*/ 1300162 h 1743075"/>
                <a:gd name="connsiteX28" fmla="*/ 2040631 w 2043013"/>
                <a:gd name="connsiteY28" fmla="*/ 1362075 h 1743075"/>
                <a:gd name="connsiteX29" fmla="*/ 2028725 w 2043013"/>
                <a:gd name="connsiteY29" fmla="*/ 1407318 h 1743075"/>
                <a:gd name="connsiteX30" fmla="*/ 2000150 w 2043013"/>
                <a:gd name="connsiteY30" fmla="*/ 1462087 h 1743075"/>
                <a:gd name="connsiteX31" fmla="*/ 1926331 w 2043013"/>
                <a:gd name="connsiteY31" fmla="*/ 1564481 h 1743075"/>
                <a:gd name="connsiteX32" fmla="*/ 1831081 w 2043013"/>
                <a:gd name="connsiteY32" fmla="*/ 1683543 h 1743075"/>
                <a:gd name="connsiteX33" fmla="*/ 1766788 w 2043013"/>
                <a:gd name="connsiteY33" fmla="*/ 1743075 h 1743075"/>
                <a:gd name="connsiteX34" fmla="*/ 1731069 w 2043013"/>
                <a:gd name="connsiteY34" fmla="*/ 1740693 h 1743075"/>
                <a:gd name="connsiteX35" fmla="*/ 1688206 w 2043013"/>
                <a:gd name="connsiteY35" fmla="*/ 1728787 h 1743075"/>
                <a:gd name="connsiteX36" fmla="*/ 1657250 w 2043013"/>
                <a:gd name="connsiteY36" fmla="*/ 1714500 h 1743075"/>
                <a:gd name="connsiteX37" fmla="*/ 1623913 w 2043013"/>
                <a:gd name="connsiteY37" fmla="*/ 1690687 h 1743075"/>
                <a:gd name="connsiteX38" fmla="*/ 1581050 w 2043013"/>
                <a:gd name="connsiteY38" fmla="*/ 1654968 h 1743075"/>
                <a:gd name="connsiteX39" fmla="*/ 1564381 w 2043013"/>
                <a:gd name="connsiteY39" fmla="*/ 1645443 h 1743075"/>
                <a:gd name="connsiteX40" fmla="*/ 1276250 w 2043013"/>
                <a:gd name="connsiteY40" fmla="*/ 1614487 h 1743075"/>
                <a:gd name="connsiteX41" fmla="*/ 647600 w 2043013"/>
                <a:gd name="connsiteY41" fmla="*/ 1545431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43013" h="1743075">
                  <a:moveTo>
                    <a:pt x="647600" y="1545431"/>
                  </a:moveTo>
                  <a:lnTo>
                    <a:pt x="207069" y="1500187"/>
                  </a:lnTo>
                  <a:lnTo>
                    <a:pt x="85625" y="1485900"/>
                  </a:lnTo>
                  <a:lnTo>
                    <a:pt x="30856" y="1490662"/>
                  </a:lnTo>
                  <a:lnTo>
                    <a:pt x="0" y="1261467"/>
                  </a:lnTo>
                  <a:lnTo>
                    <a:pt x="57050" y="1269206"/>
                  </a:lnTo>
                  <a:lnTo>
                    <a:pt x="564256" y="1307306"/>
                  </a:lnTo>
                  <a:lnTo>
                    <a:pt x="1266725" y="1357312"/>
                  </a:lnTo>
                  <a:lnTo>
                    <a:pt x="1566763" y="1376362"/>
                  </a:lnTo>
                  <a:lnTo>
                    <a:pt x="1633438" y="1381125"/>
                  </a:lnTo>
                  <a:lnTo>
                    <a:pt x="1671538" y="1376362"/>
                  </a:lnTo>
                  <a:lnTo>
                    <a:pt x="1714400" y="1364456"/>
                  </a:lnTo>
                  <a:lnTo>
                    <a:pt x="1750119" y="1345406"/>
                  </a:lnTo>
                  <a:lnTo>
                    <a:pt x="1785838" y="1316831"/>
                  </a:lnTo>
                  <a:lnTo>
                    <a:pt x="1814413" y="1262062"/>
                  </a:lnTo>
                  <a:lnTo>
                    <a:pt x="1826319" y="1216818"/>
                  </a:lnTo>
                  <a:lnTo>
                    <a:pt x="1821556" y="1145381"/>
                  </a:lnTo>
                  <a:lnTo>
                    <a:pt x="1773931" y="871537"/>
                  </a:lnTo>
                  <a:lnTo>
                    <a:pt x="1721544" y="573881"/>
                  </a:lnTo>
                  <a:lnTo>
                    <a:pt x="1631056" y="90487"/>
                  </a:lnTo>
                  <a:lnTo>
                    <a:pt x="1840606" y="0"/>
                  </a:lnTo>
                  <a:lnTo>
                    <a:pt x="1854894" y="214312"/>
                  </a:lnTo>
                  <a:lnTo>
                    <a:pt x="1892994" y="507206"/>
                  </a:lnTo>
                  <a:lnTo>
                    <a:pt x="1966813" y="981075"/>
                  </a:lnTo>
                  <a:lnTo>
                    <a:pt x="2004913" y="1183481"/>
                  </a:lnTo>
                  <a:lnTo>
                    <a:pt x="2021581" y="1214437"/>
                  </a:lnTo>
                  <a:lnTo>
                    <a:pt x="2031106" y="1238250"/>
                  </a:lnTo>
                  <a:lnTo>
                    <a:pt x="2043013" y="1300162"/>
                  </a:lnTo>
                  <a:lnTo>
                    <a:pt x="2040631" y="1362075"/>
                  </a:lnTo>
                  <a:lnTo>
                    <a:pt x="2028725" y="1407318"/>
                  </a:lnTo>
                  <a:lnTo>
                    <a:pt x="2000150" y="1462087"/>
                  </a:lnTo>
                  <a:lnTo>
                    <a:pt x="1926331" y="1564481"/>
                  </a:lnTo>
                  <a:lnTo>
                    <a:pt x="1831081" y="1683543"/>
                  </a:lnTo>
                  <a:lnTo>
                    <a:pt x="1766788" y="1743075"/>
                  </a:lnTo>
                  <a:lnTo>
                    <a:pt x="1731069" y="1740693"/>
                  </a:lnTo>
                  <a:lnTo>
                    <a:pt x="1688206" y="1728787"/>
                  </a:lnTo>
                  <a:lnTo>
                    <a:pt x="1657250" y="1714500"/>
                  </a:lnTo>
                  <a:lnTo>
                    <a:pt x="1623913" y="1690687"/>
                  </a:lnTo>
                  <a:lnTo>
                    <a:pt x="1581050" y="1654968"/>
                  </a:lnTo>
                  <a:lnTo>
                    <a:pt x="1564381" y="1645443"/>
                  </a:lnTo>
                  <a:lnTo>
                    <a:pt x="1276250" y="1614487"/>
                  </a:lnTo>
                  <a:lnTo>
                    <a:pt x="647600" y="1545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BB77D245-2FBA-4EED-8A87-F3338D985667}"/>
                </a:ext>
              </a:extLst>
            </p:cNvPr>
            <p:cNvSpPr/>
            <p:nvPr/>
          </p:nvSpPr>
          <p:spPr>
            <a:xfrm>
              <a:off x="5837238" y="4872038"/>
              <a:ext cx="1390650" cy="319087"/>
            </a:xfrm>
            <a:custGeom>
              <a:avLst/>
              <a:gdLst>
                <a:gd name="connsiteX0" fmla="*/ 340519 w 1390650"/>
                <a:gd name="connsiteY0" fmla="*/ 85725 h 319087"/>
                <a:gd name="connsiteX1" fmla="*/ 840581 w 1390650"/>
                <a:gd name="connsiteY1" fmla="*/ 35718 h 319087"/>
                <a:gd name="connsiteX2" fmla="*/ 1159669 w 1390650"/>
                <a:gd name="connsiteY2" fmla="*/ 2381 h 319087"/>
                <a:gd name="connsiteX3" fmla="*/ 1328737 w 1390650"/>
                <a:gd name="connsiteY3" fmla="*/ 0 h 319087"/>
                <a:gd name="connsiteX4" fmla="*/ 1331119 w 1390650"/>
                <a:gd name="connsiteY4" fmla="*/ 33337 h 319087"/>
                <a:gd name="connsiteX5" fmla="*/ 1338262 w 1390650"/>
                <a:gd name="connsiteY5" fmla="*/ 61912 h 319087"/>
                <a:gd name="connsiteX6" fmla="*/ 1354931 w 1390650"/>
                <a:gd name="connsiteY6" fmla="*/ 97631 h 319087"/>
                <a:gd name="connsiteX7" fmla="*/ 1376362 w 1390650"/>
                <a:gd name="connsiteY7" fmla="*/ 128587 h 319087"/>
                <a:gd name="connsiteX8" fmla="*/ 1388269 w 1390650"/>
                <a:gd name="connsiteY8" fmla="*/ 159543 h 319087"/>
                <a:gd name="connsiteX9" fmla="*/ 1390650 w 1390650"/>
                <a:gd name="connsiteY9" fmla="*/ 171450 h 319087"/>
                <a:gd name="connsiteX10" fmla="*/ 1383506 w 1390650"/>
                <a:gd name="connsiteY10" fmla="*/ 195262 h 319087"/>
                <a:gd name="connsiteX11" fmla="*/ 1364456 w 1390650"/>
                <a:gd name="connsiteY11" fmla="*/ 216693 h 319087"/>
                <a:gd name="connsiteX12" fmla="*/ 1335881 w 1390650"/>
                <a:gd name="connsiteY12" fmla="*/ 228600 h 319087"/>
                <a:gd name="connsiteX13" fmla="*/ 1304925 w 1390650"/>
                <a:gd name="connsiteY13" fmla="*/ 238125 h 319087"/>
                <a:gd name="connsiteX14" fmla="*/ 1264444 w 1390650"/>
                <a:gd name="connsiteY14" fmla="*/ 242887 h 319087"/>
                <a:gd name="connsiteX15" fmla="*/ 1193006 w 1390650"/>
                <a:gd name="connsiteY15" fmla="*/ 250031 h 319087"/>
                <a:gd name="connsiteX16" fmla="*/ 914400 w 1390650"/>
                <a:gd name="connsiteY16" fmla="*/ 254793 h 319087"/>
                <a:gd name="connsiteX17" fmla="*/ 614362 w 1390650"/>
                <a:gd name="connsiteY17" fmla="*/ 266700 h 319087"/>
                <a:gd name="connsiteX18" fmla="*/ 400050 w 1390650"/>
                <a:gd name="connsiteY18" fmla="*/ 283368 h 319087"/>
                <a:gd name="connsiteX19" fmla="*/ 130969 w 1390650"/>
                <a:gd name="connsiteY19" fmla="*/ 304800 h 319087"/>
                <a:gd name="connsiteX20" fmla="*/ 4762 w 1390650"/>
                <a:gd name="connsiteY20" fmla="*/ 319087 h 319087"/>
                <a:gd name="connsiteX21" fmla="*/ 0 w 1390650"/>
                <a:gd name="connsiteY21" fmla="*/ 116681 h 319087"/>
                <a:gd name="connsiteX22" fmla="*/ 119062 w 1390650"/>
                <a:gd name="connsiteY22" fmla="*/ 104775 h 319087"/>
                <a:gd name="connsiteX23" fmla="*/ 340519 w 1390650"/>
                <a:gd name="connsiteY23" fmla="*/ 85725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90650" h="319087">
                  <a:moveTo>
                    <a:pt x="340519" y="85725"/>
                  </a:moveTo>
                  <a:lnTo>
                    <a:pt x="840581" y="35718"/>
                  </a:lnTo>
                  <a:lnTo>
                    <a:pt x="1159669" y="2381"/>
                  </a:lnTo>
                  <a:lnTo>
                    <a:pt x="1328737" y="0"/>
                  </a:lnTo>
                  <a:lnTo>
                    <a:pt x="1331119" y="33337"/>
                  </a:lnTo>
                  <a:lnTo>
                    <a:pt x="1338262" y="61912"/>
                  </a:lnTo>
                  <a:lnTo>
                    <a:pt x="1354931" y="97631"/>
                  </a:lnTo>
                  <a:lnTo>
                    <a:pt x="1376362" y="128587"/>
                  </a:lnTo>
                  <a:lnTo>
                    <a:pt x="1388269" y="159543"/>
                  </a:lnTo>
                  <a:lnTo>
                    <a:pt x="1390650" y="171450"/>
                  </a:lnTo>
                  <a:lnTo>
                    <a:pt x="1383506" y="195262"/>
                  </a:lnTo>
                  <a:lnTo>
                    <a:pt x="1364456" y="216693"/>
                  </a:lnTo>
                  <a:lnTo>
                    <a:pt x="1335881" y="228600"/>
                  </a:lnTo>
                  <a:lnTo>
                    <a:pt x="1304925" y="238125"/>
                  </a:lnTo>
                  <a:lnTo>
                    <a:pt x="1264444" y="242887"/>
                  </a:lnTo>
                  <a:lnTo>
                    <a:pt x="1193006" y="250031"/>
                  </a:lnTo>
                  <a:lnTo>
                    <a:pt x="914400" y="254793"/>
                  </a:lnTo>
                  <a:lnTo>
                    <a:pt x="614362" y="266700"/>
                  </a:lnTo>
                  <a:lnTo>
                    <a:pt x="400050" y="283368"/>
                  </a:lnTo>
                  <a:lnTo>
                    <a:pt x="130969" y="304800"/>
                  </a:lnTo>
                  <a:lnTo>
                    <a:pt x="4762" y="319087"/>
                  </a:lnTo>
                  <a:lnTo>
                    <a:pt x="0" y="116681"/>
                  </a:lnTo>
                  <a:lnTo>
                    <a:pt x="119062" y="104775"/>
                  </a:lnTo>
                  <a:lnTo>
                    <a:pt x="340519" y="85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A4314944-B29D-473D-8C44-7E42485B19F7}"/>
              </a:ext>
            </a:extLst>
          </p:cNvPr>
          <p:cNvGrpSpPr/>
          <p:nvPr/>
        </p:nvGrpSpPr>
        <p:grpSpPr>
          <a:xfrm>
            <a:off x="2605088" y="1617663"/>
            <a:ext cx="4665662" cy="3959225"/>
            <a:chOff x="2605088" y="1617663"/>
            <a:chExt cx="4665662" cy="3959225"/>
          </a:xfrm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FBFBB9D-9075-49D4-8038-05544BBB18ED}"/>
                </a:ext>
              </a:extLst>
            </p:cNvPr>
            <p:cNvSpPr/>
            <p:nvPr/>
          </p:nvSpPr>
          <p:spPr>
            <a:xfrm>
              <a:off x="2781300" y="2562225"/>
              <a:ext cx="2365375" cy="647700"/>
            </a:xfrm>
            <a:custGeom>
              <a:avLst/>
              <a:gdLst>
                <a:gd name="connsiteX0" fmla="*/ 1435894 w 2364581"/>
                <a:gd name="connsiteY0" fmla="*/ 326231 h 647700"/>
                <a:gd name="connsiteX1" fmla="*/ 1243013 w 2364581"/>
                <a:gd name="connsiteY1" fmla="*/ 376238 h 647700"/>
                <a:gd name="connsiteX2" fmla="*/ 957263 w 2364581"/>
                <a:gd name="connsiteY2" fmla="*/ 447675 h 647700"/>
                <a:gd name="connsiteX3" fmla="*/ 754856 w 2364581"/>
                <a:gd name="connsiteY3" fmla="*/ 502444 h 647700"/>
                <a:gd name="connsiteX4" fmla="*/ 488156 w 2364581"/>
                <a:gd name="connsiteY4" fmla="*/ 595313 h 647700"/>
                <a:gd name="connsiteX5" fmla="*/ 426244 w 2364581"/>
                <a:gd name="connsiteY5" fmla="*/ 621506 h 647700"/>
                <a:gd name="connsiteX6" fmla="*/ 364331 w 2364581"/>
                <a:gd name="connsiteY6" fmla="*/ 642938 h 647700"/>
                <a:gd name="connsiteX7" fmla="*/ 342900 w 2364581"/>
                <a:gd name="connsiteY7" fmla="*/ 645319 h 647700"/>
                <a:gd name="connsiteX8" fmla="*/ 311944 w 2364581"/>
                <a:gd name="connsiteY8" fmla="*/ 647700 h 647700"/>
                <a:gd name="connsiteX9" fmla="*/ 276225 w 2364581"/>
                <a:gd name="connsiteY9" fmla="*/ 640556 h 647700"/>
                <a:gd name="connsiteX10" fmla="*/ 245269 w 2364581"/>
                <a:gd name="connsiteY10" fmla="*/ 626269 h 647700"/>
                <a:gd name="connsiteX11" fmla="*/ 192881 w 2364581"/>
                <a:gd name="connsiteY11" fmla="*/ 578644 h 647700"/>
                <a:gd name="connsiteX12" fmla="*/ 126206 w 2364581"/>
                <a:gd name="connsiteY12" fmla="*/ 492919 h 647700"/>
                <a:gd name="connsiteX13" fmla="*/ 38100 w 2364581"/>
                <a:gd name="connsiteY13" fmla="*/ 354806 h 647700"/>
                <a:gd name="connsiteX14" fmla="*/ 19050 w 2364581"/>
                <a:gd name="connsiteY14" fmla="*/ 314325 h 647700"/>
                <a:gd name="connsiteX15" fmla="*/ 4763 w 2364581"/>
                <a:gd name="connsiteY15" fmla="*/ 269081 h 647700"/>
                <a:gd name="connsiteX16" fmla="*/ 0 w 2364581"/>
                <a:gd name="connsiteY16" fmla="*/ 233363 h 647700"/>
                <a:gd name="connsiteX17" fmla="*/ 0 w 2364581"/>
                <a:gd name="connsiteY17" fmla="*/ 209550 h 647700"/>
                <a:gd name="connsiteX18" fmla="*/ 0 w 2364581"/>
                <a:gd name="connsiteY18" fmla="*/ 195263 h 647700"/>
                <a:gd name="connsiteX19" fmla="*/ 9525 w 2364581"/>
                <a:gd name="connsiteY19" fmla="*/ 185738 h 647700"/>
                <a:gd name="connsiteX20" fmla="*/ 21431 w 2364581"/>
                <a:gd name="connsiteY20" fmla="*/ 185738 h 647700"/>
                <a:gd name="connsiteX21" fmla="*/ 40481 w 2364581"/>
                <a:gd name="connsiteY21" fmla="*/ 195263 h 647700"/>
                <a:gd name="connsiteX22" fmla="*/ 73819 w 2364581"/>
                <a:gd name="connsiteY22" fmla="*/ 228600 h 647700"/>
                <a:gd name="connsiteX23" fmla="*/ 123825 w 2364581"/>
                <a:gd name="connsiteY23" fmla="*/ 261938 h 647700"/>
                <a:gd name="connsiteX24" fmla="*/ 183356 w 2364581"/>
                <a:gd name="connsiteY24" fmla="*/ 292894 h 647700"/>
                <a:gd name="connsiteX25" fmla="*/ 235744 w 2364581"/>
                <a:gd name="connsiteY25" fmla="*/ 316706 h 647700"/>
                <a:gd name="connsiteX26" fmla="*/ 288131 w 2364581"/>
                <a:gd name="connsiteY26" fmla="*/ 328613 h 647700"/>
                <a:gd name="connsiteX27" fmla="*/ 340519 w 2364581"/>
                <a:gd name="connsiteY27" fmla="*/ 330994 h 647700"/>
                <a:gd name="connsiteX28" fmla="*/ 416719 w 2364581"/>
                <a:gd name="connsiteY28" fmla="*/ 326231 h 647700"/>
                <a:gd name="connsiteX29" fmla="*/ 533400 w 2364581"/>
                <a:gd name="connsiteY29" fmla="*/ 307181 h 647700"/>
                <a:gd name="connsiteX30" fmla="*/ 833438 w 2364581"/>
                <a:gd name="connsiteY30" fmla="*/ 257175 h 647700"/>
                <a:gd name="connsiteX31" fmla="*/ 1021556 w 2364581"/>
                <a:gd name="connsiteY31" fmla="*/ 221456 h 647700"/>
                <a:gd name="connsiteX32" fmla="*/ 1295400 w 2364581"/>
                <a:gd name="connsiteY32" fmla="*/ 169069 h 647700"/>
                <a:gd name="connsiteX33" fmla="*/ 1524000 w 2364581"/>
                <a:gd name="connsiteY33" fmla="*/ 116681 h 647700"/>
                <a:gd name="connsiteX34" fmla="*/ 1750219 w 2364581"/>
                <a:gd name="connsiteY34" fmla="*/ 61913 h 647700"/>
                <a:gd name="connsiteX35" fmla="*/ 1869281 w 2364581"/>
                <a:gd name="connsiteY35" fmla="*/ 19050 h 647700"/>
                <a:gd name="connsiteX36" fmla="*/ 1924050 w 2364581"/>
                <a:gd name="connsiteY36" fmla="*/ 0 h 647700"/>
                <a:gd name="connsiteX37" fmla="*/ 1945481 w 2364581"/>
                <a:gd name="connsiteY37" fmla="*/ 0 h 647700"/>
                <a:gd name="connsiteX38" fmla="*/ 1997869 w 2364581"/>
                <a:gd name="connsiteY38" fmla="*/ 23813 h 647700"/>
                <a:gd name="connsiteX39" fmla="*/ 2185988 w 2364581"/>
                <a:gd name="connsiteY39" fmla="*/ 140494 h 647700"/>
                <a:gd name="connsiteX40" fmla="*/ 2257425 w 2364581"/>
                <a:gd name="connsiteY40" fmla="*/ 188119 h 647700"/>
                <a:gd name="connsiteX41" fmla="*/ 2338388 w 2364581"/>
                <a:gd name="connsiteY41" fmla="*/ 235744 h 647700"/>
                <a:gd name="connsiteX42" fmla="*/ 2355056 w 2364581"/>
                <a:gd name="connsiteY42" fmla="*/ 254794 h 647700"/>
                <a:gd name="connsiteX43" fmla="*/ 2364581 w 2364581"/>
                <a:gd name="connsiteY43" fmla="*/ 288131 h 647700"/>
                <a:gd name="connsiteX44" fmla="*/ 2359819 w 2364581"/>
                <a:gd name="connsiteY44" fmla="*/ 314325 h 647700"/>
                <a:gd name="connsiteX45" fmla="*/ 2338388 w 2364581"/>
                <a:gd name="connsiteY45" fmla="*/ 361950 h 647700"/>
                <a:gd name="connsiteX46" fmla="*/ 2252663 w 2364581"/>
                <a:gd name="connsiteY46" fmla="*/ 442913 h 647700"/>
                <a:gd name="connsiteX47" fmla="*/ 1988344 w 2364581"/>
                <a:gd name="connsiteY47" fmla="*/ 316706 h 647700"/>
                <a:gd name="connsiteX48" fmla="*/ 1974056 w 2364581"/>
                <a:gd name="connsiteY48" fmla="*/ 285750 h 647700"/>
                <a:gd name="connsiteX49" fmla="*/ 1962150 w 2364581"/>
                <a:gd name="connsiteY49" fmla="*/ 266700 h 647700"/>
                <a:gd name="connsiteX50" fmla="*/ 1933575 w 2364581"/>
                <a:gd name="connsiteY50" fmla="*/ 245269 h 647700"/>
                <a:gd name="connsiteX51" fmla="*/ 1883569 w 2364581"/>
                <a:gd name="connsiteY51" fmla="*/ 219075 h 647700"/>
                <a:gd name="connsiteX52" fmla="*/ 1864519 w 2364581"/>
                <a:gd name="connsiteY52" fmla="*/ 216694 h 647700"/>
                <a:gd name="connsiteX53" fmla="*/ 1435894 w 2364581"/>
                <a:gd name="connsiteY53" fmla="*/ 326231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4581" h="647700">
                  <a:moveTo>
                    <a:pt x="1435894" y="326231"/>
                  </a:moveTo>
                  <a:lnTo>
                    <a:pt x="1243013" y="376238"/>
                  </a:lnTo>
                  <a:lnTo>
                    <a:pt x="957263" y="447675"/>
                  </a:lnTo>
                  <a:lnTo>
                    <a:pt x="754856" y="502444"/>
                  </a:lnTo>
                  <a:lnTo>
                    <a:pt x="488156" y="595313"/>
                  </a:lnTo>
                  <a:lnTo>
                    <a:pt x="426244" y="621506"/>
                  </a:lnTo>
                  <a:lnTo>
                    <a:pt x="364331" y="642938"/>
                  </a:lnTo>
                  <a:lnTo>
                    <a:pt x="342900" y="645319"/>
                  </a:lnTo>
                  <a:lnTo>
                    <a:pt x="311944" y="647700"/>
                  </a:lnTo>
                  <a:lnTo>
                    <a:pt x="276225" y="640556"/>
                  </a:lnTo>
                  <a:lnTo>
                    <a:pt x="245269" y="626269"/>
                  </a:lnTo>
                  <a:lnTo>
                    <a:pt x="192881" y="578644"/>
                  </a:lnTo>
                  <a:lnTo>
                    <a:pt x="126206" y="492919"/>
                  </a:lnTo>
                  <a:lnTo>
                    <a:pt x="38100" y="354806"/>
                  </a:lnTo>
                  <a:lnTo>
                    <a:pt x="19050" y="314325"/>
                  </a:lnTo>
                  <a:lnTo>
                    <a:pt x="4763" y="269081"/>
                  </a:lnTo>
                  <a:lnTo>
                    <a:pt x="0" y="233363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9525" y="185738"/>
                  </a:lnTo>
                  <a:lnTo>
                    <a:pt x="21431" y="185738"/>
                  </a:lnTo>
                  <a:lnTo>
                    <a:pt x="40481" y="195263"/>
                  </a:lnTo>
                  <a:lnTo>
                    <a:pt x="73819" y="228600"/>
                  </a:lnTo>
                  <a:lnTo>
                    <a:pt x="123825" y="261938"/>
                  </a:lnTo>
                  <a:lnTo>
                    <a:pt x="183356" y="292894"/>
                  </a:lnTo>
                  <a:lnTo>
                    <a:pt x="235744" y="316706"/>
                  </a:lnTo>
                  <a:lnTo>
                    <a:pt x="288131" y="328613"/>
                  </a:lnTo>
                  <a:lnTo>
                    <a:pt x="340519" y="330994"/>
                  </a:lnTo>
                  <a:cubicBezTo>
                    <a:pt x="365916" y="329355"/>
                    <a:pt x="391269" y="326231"/>
                    <a:pt x="416719" y="326231"/>
                  </a:cubicBezTo>
                  <a:lnTo>
                    <a:pt x="533400" y="307181"/>
                  </a:lnTo>
                  <a:lnTo>
                    <a:pt x="833438" y="257175"/>
                  </a:lnTo>
                  <a:lnTo>
                    <a:pt x="1021556" y="221456"/>
                  </a:lnTo>
                  <a:lnTo>
                    <a:pt x="1295400" y="169069"/>
                  </a:lnTo>
                  <a:lnTo>
                    <a:pt x="1524000" y="116681"/>
                  </a:lnTo>
                  <a:lnTo>
                    <a:pt x="1750219" y="61913"/>
                  </a:lnTo>
                  <a:lnTo>
                    <a:pt x="1869281" y="19050"/>
                  </a:lnTo>
                  <a:lnTo>
                    <a:pt x="1924050" y="0"/>
                  </a:lnTo>
                  <a:lnTo>
                    <a:pt x="1945481" y="0"/>
                  </a:lnTo>
                  <a:lnTo>
                    <a:pt x="1997869" y="23813"/>
                  </a:lnTo>
                  <a:lnTo>
                    <a:pt x="2185988" y="140494"/>
                  </a:lnTo>
                  <a:lnTo>
                    <a:pt x="2257425" y="188119"/>
                  </a:lnTo>
                  <a:lnTo>
                    <a:pt x="2338388" y="235744"/>
                  </a:lnTo>
                  <a:lnTo>
                    <a:pt x="2355056" y="254794"/>
                  </a:lnTo>
                  <a:lnTo>
                    <a:pt x="2364581" y="288131"/>
                  </a:lnTo>
                  <a:lnTo>
                    <a:pt x="2359819" y="314325"/>
                  </a:lnTo>
                  <a:lnTo>
                    <a:pt x="2338388" y="361950"/>
                  </a:lnTo>
                  <a:lnTo>
                    <a:pt x="2252663" y="442913"/>
                  </a:lnTo>
                  <a:lnTo>
                    <a:pt x="1988344" y="316706"/>
                  </a:lnTo>
                  <a:lnTo>
                    <a:pt x="1974056" y="285750"/>
                  </a:lnTo>
                  <a:lnTo>
                    <a:pt x="1962150" y="266700"/>
                  </a:lnTo>
                  <a:lnTo>
                    <a:pt x="1933575" y="245269"/>
                  </a:lnTo>
                  <a:lnTo>
                    <a:pt x="1883569" y="219075"/>
                  </a:lnTo>
                  <a:lnTo>
                    <a:pt x="1864519" y="216694"/>
                  </a:lnTo>
                  <a:lnTo>
                    <a:pt x="14358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959DD685-2D85-4813-A98B-ADD3AB5F88C1}"/>
                </a:ext>
              </a:extLst>
            </p:cNvPr>
            <p:cNvSpPr/>
            <p:nvPr/>
          </p:nvSpPr>
          <p:spPr>
            <a:xfrm rot="16200000">
              <a:off x="4281488" y="3795712"/>
              <a:ext cx="2476500" cy="415925"/>
            </a:xfrm>
            <a:custGeom>
              <a:avLst/>
              <a:gdLst>
                <a:gd name="connsiteX0" fmla="*/ 1007269 w 2476500"/>
                <a:gd name="connsiteY0" fmla="*/ 397669 h 416719"/>
                <a:gd name="connsiteX1" fmla="*/ 392907 w 2476500"/>
                <a:gd name="connsiteY1" fmla="*/ 416719 h 416719"/>
                <a:gd name="connsiteX2" fmla="*/ 204788 w 2476500"/>
                <a:gd name="connsiteY2" fmla="*/ 414337 h 416719"/>
                <a:gd name="connsiteX3" fmla="*/ 116682 w 2476500"/>
                <a:gd name="connsiteY3" fmla="*/ 409575 h 416719"/>
                <a:gd name="connsiteX4" fmla="*/ 59532 w 2476500"/>
                <a:gd name="connsiteY4" fmla="*/ 397669 h 416719"/>
                <a:gd name="connsiteX5" fmla="*/ 35719 w 2476500"/>
                <a:gd name="connsiteY5" fmla="*/ 390525 h 416719"/>
                <a:gd name="connsiteX6" fmla="*/ 14288 w 2476500"/>
                <a:gd name="connsiteY6" fmla="*/ 373856 h 416719"/>
                <a:gd name="connsiteX7" fmla="*/ 0 w 2476500"/>
                <a:gd name="connsiteY7" fmla="*/ 352425 h 416719"/>
                <a:gd name="connsiteX8" fmla="*/ 2382 w 2476500"/>
                <a:gd name="connsiteY8" fmla="*/ 314325 h 416719"/>
                <a:gd name="connsiteX9" fmla="*/ 21432 w 2476500"/>
                <a:gd name="connsiteY9" fmla="*/ 278606 h 416719"/>
                <a:gd name="connsiteX10" fmla="*/ 57150 w 2476500"/>
                <a:gd name="connsiteY10" fmla="*/ 240506 h 416719"/>
                <a:gd name="connsiteX11" fmla="*/ 116682 w 2476500"/>
                <a:gd name="connsiteY11" fmla="*/ 195262 h 416719"/>
                <a:gd name="connsiteX12" fmla="*/ 183357 w 2476500"/>
                <a:gd name="connsiteY12" fmla="*/ 164306 h 416719"/>
                <a:gd name="connsiteX13" fmla="*/ 247650 w 2476500"/>
                <a:gd name="connsiteY13" fmla="*/ 147637 h 416719"/>
                <a:gd name="connsiteX14" fmla="*/ 414338 w 2476500"/>
                <a:gd name="connsiteY14" fmla="*/ 147637 h 416719"/>
                <a:gd name="connsiteX15" fmla="*/ 952500 w 2476500"/>
                <a:gd name="connsiteY15" fmla="*/ 140494 h 416719"/>
                <a:gd name="connsiteX16" fmla="*/ 1469232 w 2476500"/>
                <a:gd name="connsiteY16" fmla="*/ 133350 h 416719"/>
                <a:gd name="connsiteX17" fmla="*/ 1959769 w 2476500"/>
                <a:gd name="connsiteY17" fmla="*/ 126206 h 416719"/>
                <a:gd name="connsiteX18" fmla="*/ 2057400 w 2476500"/>
                <a:gd name="connsiteY18" fmla="*/ 121444 h 416719"/>
                <a:gd name="connsiteX19" fmla="*/ 2112169 w 2476500"/>
                <a:gd name="connsiteY19" fmla="*/ 114300 h 416719"/>
                <a:gd name="connsiteX20" fmla="*/ 2197894 w 2476500"/>
                <a:gd name="connsiteY20" fmla="*/ 100012 h 416719"/>
                <a:gd name="connsiteX21" fmla="*/ 2257425 w 2476500"/>
                <a:gd name="connsiteY21" fmla="*/ 88106 h 416719"/>
                <a:gd name="connsiteX22" fmla="*/ 2352675 w 2476500"/>
                <a:gd name="connsiteY22" fmla="*/ 59531 h 416719"/>
                <a:gd name="connsiteX23" fmla="*/ 2383632 w 2476500"/>
                <a:gd name="connsiteY23" fmla="*/ 33337 h 416719"/>
                <a:gd name="connsiteX24" fmla="*/ 2414588 w 2476500"/>
                <a:gd name="connsiteY24" fmla="*/ 11906 h 416719"/>
                <a:gd name="connsiteX25" fmla="*/ 2440782 w 2476500"/>
                <a:gd name="connsiteY25" fmla="*/ 0 h 416719"/>
                <a:gd name="connsiteX26" fmla="*/ 2455069 w 2476500"/>
                <a:gd name="connsiteY26" fmla="*/ 0 h 416719"/>
                <a:gd name="connsiteX27" fmla="*/ 2469357 w 2476500"/>
                <a:gd name="connsiteY27" fmla="*/ 4762 h 416719"/>
                <a:gd name="connsiteX28" fmla="*/ 2476500 w 2476500"/>
                <a:gd name="connsiteY28" fmla="*/ 16669 h 416719"/>
                <a:gd name="connsiteX29" fmla="*/ 2474119 w 2476500"/>
                <a:gd name="connsiteY29" fmla="*/ 54769 h 416719"/>
                <a:gd name="connsiteX30" fmla="*/ 2450307 w 2476500"/>
                <a:gd name="connsiteY30" fmla="*/ 126206 h 416719"/>
                <a:gd name="connsiteX31" fmla="*/ 2405063 w 2476500"/>
                <a:gd name="connsiteY31" fmla="*/ 223837 h 416719"/>
                <a:gd name="connsiteX32" fmla="*/ 2302669 w 2476500"/>
                <a:gd name="connsiteY32" fmla="*/ 373856 h 416719"/>
                <a:gd name="connsiteX33" fmla="*/ 2095500 w 2476500"/>
                <a:gd name="connsiteY33" fmla="*/ 373856 h 416719"/>
                <a:gd name="connsiteX34" fmla="*/ 1774032 w 2476500"/>
                <a:gd name="connsiteY34" fmla="*/ 376237 h 416719"/>
                <a:gd name="connsiteX35" fmla="*/ 1007269 w 2476500"/>
                <a:gd name="connsiteY35" fmla="*/ 397669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76500" h="416719">
                  <a:moveTo>
                    <a:pt x="1007269" y="397669"/>
                  </a:moveTo>
                  <a:lnTo>
                    <a:pt x="392907" y="416719"/>
                  </a:lnTo>
                  <a:lnTo>
                    <a:pt x="204788" y="414337"/>
                  </a:lnTo>
                  <a:lnTo>
                    <a:pt x="116682" y="409575"/>
                  </a:lnTo>
                  <a:lnTo>
                    <a:pt x="59532" y="397669"/>
                  </a:lnTo>
                  <a:lnTo>
                    <a:pt x="35719" y="390525"/>
                  </a:lnTo>
                  <a:lnTo>
                    <a:pt x="14288" y="373856"/>
                  </a:lnTo>
                  <a:lnTo>
                    <a:pt x="0" y="352425"/>
                  </a:lnTo>
                  <a:lnTo>
                    <a:pt x="2382" y="314325"/>
                  </a:lnTo>
                  <a:lnTo>
                    <a:pt x="21432" y="278606"/>
                  </a:lnTo>
                  <a:lnTo>
                    <a:pt x="57150" y="240506"/>
                  </a:lnTo>
                  <a:lnTo>
                    <a:pt x="116682" y="195262"/>
                  </a:lnTo>
                  <a:lnTo>
                    <a:pt x="183357" y="164306"/>
                  </a:lnTo>
                  <a:lnTo>
                    <a:pt x="247650" y="147637"/>
                  </a:lnTo>
                  <a:lnTo>
                    <a:pt x="414338" y="147637"/>
                  </a:lnTo>
                  <a:lnTo>
                    <a:pt x="952500" y="140494"/>
                  </a:lnTo>
                  <a:lnTo>
                    <a:pt x="1469232" y="133350"/>
                  </a:lnTo>
                  <a:lnTo>
                    <a:pt x="1959769" y="126206"/>
                  </a:lnTo>
                  <a:lnTo>
                    <a:pt x="2057400" y="121444"/>
                  </a:lnTo>
                  <a:lnTo>
                    <a:pt x="2112169" y="114300"/>
                  </a:lnTo>
                  <a:lnTo>
                    <a:pt x="2197894" y="100012"/>
                  </a:lnTo>
                  <a:lnTo>
                    <a:pt x="2257425" y="88106"/>
                  </a:lnTo>
                  <a:lnTo>
                    <a:pt x="2352675" y="59531"/>
                  </a:lnTo>
                  <a:lnTo>
                    <a:pt x="2383632" y="33337"/>
                  </a:lnTo>
                  <a:lnTo>
                    <a:pt x="2414588" y="11906"/>
                  </a:lnTo>
                  <a:lnTo>
                    <a:pt x="2440782" y="0"/>
                  </a:lnTo>
                  <a:lnTo>
                    <a:pt x="2455069" y="0"/>
                  </a:lnTo>
                  <a:lnTo>
                    <a:pt x="2469357" y="4762"/>
                  </a:lnTo>
                  <a:lnTo>
                    <a:pt x="2476500" y="16669"/>
                  </a:lnTo>
                  <a:lnTo>
                    <a:pt x="2474119" y="54769"/>
                  </a:lnTo>
                  <a:lnTo>
                    <a:pt x="2450307" y="126206"/>
                  </a:lnTo>
                  <a:lnTo>
                    <a:pt x="2405063" y="223837"/>
                  </a:lnTo>
                  <a:lnTo>
                    <a:pt x="2302669" y="373856"/>
                  </a:lnTo>
                  <a:lnTo>
                    <a:pt x="2095500" y="373856"/>
                  </a:lnTo>
                  <a:lnTo>
                    <a:pt x="1774032" y="376237"/>
                  </a:lnTo>
                  <a:lnTo>
                    <a:pt x="100726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BB4B1581-428D-4D39-B5DE-4B3ED635155D}"/>
                </a:ext>
              </a:extLst>
            </p:cNvPr>
            <p:cNvSpPr/>
            <p:nvPr/>
          </p:nvSpPr>
          <p:spPr>
            <a:xfrm rot="16200000">
              <a:off x="3077369" y="3552031"/>
              <a:ext cx="2763838" cy="1285875"/>
            </a:xfrm>
            <a:custGeom>
              <a:avLst/>
              <a:gdLst>
                <a:gd name="connsiteX0" fmla="*/ 1040606 w 2764631"/>
                <a:gd name="connsiteY0" fmla="*/ 807244 h 1285875"/>
                <a:gd name="connsiteX1" fmla="*/ 771525 w 2764631"/>
                <a:gd name="connsiteY1" fmla="*/ 700087 h 1285875"/>
                <a:gd name="connsiteX2" fmla="*/ 473869 w 2764631"/>
                <a:gd name="connsiteY2" fmla="*/ 550069 h 1285875"/>
                <a:gd name="connsiteX3" fmla="*/ 200025 w 2764631"/>
                <a:gd name="connsiteY3" fmla="*/ 390525 h 1285875"/>
                <a:gd name="connsiteX4" fmla="*/ 107156 w 2764631"/>
                <a:gd name="connsiteY4" fmla="*/ 328612 h 1285875"/>
                <a:gd name="connsiteX5" fmla="*/ 59531 w 2764631"/>
                <a:gd name="connsiteY5" fmla="*/ 290512 h 1285875"/>
                <a:gd name="connsiteX6" fmla="*/ 35719 w 2764631"/>
                <a:gd name="connsiteY6" fmla="*/ 273844 h 1285875"/>
                <a:gd name="connsiteX7" fmla="*/ 11906 w 2764631"/>
                <a:gd name="connsiteY7" fmla="*/ 245269 h 1285875"/>
                <a:gd name="connsiteX8" fmla="*/ 0 w 2764631"/>
                <a:gd name="connsiteY8" fmla="*/ 221456 h 1285875"/>
                <a:gd name="connsiteX9" fmla="*/ 0 w 2764631"/>
                <a:gd name="connsiteY9" fmla="*/ 202406 h 1285875"/>
                <a:gd name="connsiteX10" fmla="*/ 7144 w 2764631"/>
                <a:gd name="connsiteY10" fmla="*/ 173831 h 1285875"/>
                <a:gd name="connsiteX11" fmla="*/ 26194 w 2764631"/>
                <a:gd name="connsiteY11" fmla="*/ 157162 h 1285875"/>
                <a:gd name="connsiteX12" fmla="*/ 107156 w 2764631"/>
                <a:gd name="connsiteY12" fmla="*/ 104775 h 1285875"/>
                <a:gd name="connsiteX13" fmla="*/ 185738 w 2764631"/>
                <a:gd name="connsiteY13" fmla="*/ 57150 h 1285875"/>
                <a:gd name="connsiteX14" fmla="*/ 273844 w 2764631"/>
                <a:gd name="connsiteY14" fmla="*/ 0 h 1285875"/>
                <a:gd name="connsiteX15" fmla="*/ 631031 w 2764631"/>
                <a:gd name="connsiteY15" fmla="*/ 304800 h 1285875"/>
                <a:gd name="connsiteX16" fmla="*/ 750094 w 2764631"/>
                <a:gd name="connsiteY16" fmla="*/ 388144 h 1285875"/>
                <a:gd name="connsiteX17" fmla="*/ 921544 w 2764631"/>
                <a:gd name="connsiteY17" fmla="*/ 476250 h 1285875"/>
                <a:gd name="connsiteX18" fmla="*/ 1092994 w 2764631"/>
                <a:gd name="connsiteY18" fmla="*/ 554831 h 1285875"/>
                <a:gd name="connsiteX19" fmla="*/ 1326356 w 2764631"/>
                <a:gd name="connsiteY19" fmla="*/ 640556 h 1285875"/>
                <a:gd name="connsiteX20" fmla="*/ 1545431 w 2764631"/>
                <a:gd name="connsiteY20" fmla="*/ 709612 h 1285875"/>
                <a:gd name="connsiteX21" fmla="*/ 1831181 w 2764631"/>
                <a:gd name="connsiteY21" fmla="*/ 781050 h 1285875"/>
                <a:gd name="connsiteX22" fmla="*/ 2207419 w 2764631"/>
                <a:gd name="connsiteY22" fmla="*/ 862012 h 1285875"/>
                <a:gd name="connsiteX23" fmla="*/ 2502694 w 2764631"/>
                <a:gd name="connsiteY23" fmla="*/ 921544 h 1285875"/>
                <a:gd name="connsiteX24" fmla="*/ 2764631 w 2764631"/>
                <a:gd name="connsiteY24" fmla="*/ 964406 h 1285875"/>
                <a:gd name="connsiteX25" fmla="*/ 2645569 w 2764631"/>
                <a:gd name="connsiteY25" fmla="*/ 1285875 h 1285875"/>
                <a:gd name="connsiteX26" fmla="*/ 2574131 w 2764631"/>
                <a:gd name="connsiteY26" fmla="*/ 1221581 h 1285875"/>
                <a:gd name="connsiteX27" fmla="*/ 2445544 w 2764631"/>
                <a:gd name="connsiteY27" fmla="*/ 1193006 h 1285875"/>
                <a:gd name="connsiteX28" fmla="*/ 2088356 w 2764631"/>
                <a:gd name="connsiteY28" fmla="*/ 1116806 h 1285875"/>
                <a:gd name="connsiteX29" fmla="*/ 1764506 w 2764631"/>
                <a:gd name="connsiteY29" fmla="*/ 1038225 h 1285875"/>
                <a:gd name="connsiteX30" fmla="*/ 1538288 w 2764631"/>
                <a:gd name="connsiteY30" fmla="*/ 978694 h 1285875"/>
                <a:gd name="connsiteX31" fmla="*/ 1333500 w 2764631"/>
                <a:gd name="connsiteY31" fmla="*/ 919162 h 1285875"/>
                <a:gd name="connsiteX32" fmla="*/ 1040606 w 2764631"/>
                <a:gd name="connsiteY32" fmla="*/ 80724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631" h="1285875">
                  <a:moveTo>
                    <a:pt x="1040606" y="807244"/>
                  </a:moveTo>
                  <a:lnTo>
                    <a:pt x="771525" y="700087"/>
                  </a:lnTo>
                  <a:lnTo>
                    <a:pt x="473869" y="550069"/>
                  </a:lnTo>
                  <a:lnTo>
                    <a:pt x="200025" y="390525"/>
                  </a:lnTo>
                  <a:lnTo>
                    <a:pt x="107156" y="328612"/>
                  </a:lnTo>
                  <a:lnTo>
                    <a:pt x="59531" y="290512"/>
                  </a:lnTo>
                  <a:lnTo>
                    <a:pt x="35719" y="273844"/>
                  </a:lnTo>
                  <a:lnTo>
                    <a:pt x="11906" y="245269"/>
                  </a:lnTo>
                  <a:lnTo>
                    <a:pt x="0" y="221456"/>
                  </a:lnTo>
                  <a:lnTo>
                    <a:pt x="0" y="202406"/>
                  </a:lnTo>
                  <a:lnTo>
                    <a:pt x="7144" y="173831"/>
                  </a:lnTo>
                  <a:lnTo>
                    <a:pt x="26194" y="157162"/>
                  </a:lnTo>
                  <a:lnTo>
                    <a:pt x="107156" y="104775"/>
                  </a:lnTo>
                  <a:lnTo>
                    <a:pt x="185738" y="57150"/>
                  </a:lnTo>
                  <a:lnTo>
                    <a:pt x="273844" y="0"/>
                  </a:lnTo>
                  <a:lnTo>
                    <a:pt x="631031" y="304800"/>
                  </a:lnTo>
                  <a:lnTo>
                    <a:pt x="750094" y="388144"/>
                  </a:lnTo>
                  <a:lnTo>
                    <a:pt x="921544" y="476250"/>
                  </a:lnTo>
                  <a:lnTo>
                    <a:pt x="1092994" y="554831"/>
                  </a:lnTo>
                  <a:lnTo>
                    <a:pt x="1326356" y="640556"/>
                  </a:lnTo>
                  <a:lnTo>
                    <a:pt x="1545431" y="709612"/>
                  </a:lnTo>
                  <a:lnTo>
                    <a:pt x="1831181" y="781050"/>
                  </a:lnTo>
                  <a:lnTo>
                    <a:pt x="2207419" y="862012"/>
                  </a:lnTo>
                  <a:lnTo>
                    <a:pt x="2502694" y="921544"/>
                  </a:lnTo>
                  <a:lnTo>
                    <a:pt x="2764631" y="964406"/>
                  </a:lnTo>
                  <a:lnTo>
                    <a:pt x="2645569" y="1285875"/>
                  </a:lnTo>
                  <a:lnTo>
                    <a:pt x="2574131" y="1221581"/>
                  </a:lnTo>
                  <a:lnTo>
                    <a:pt x="2445544" y="1193006"/>
                  </a:lnTo>
                  <a:lnTo>
                    <a:pt x="2088356" y="1116806"/>
                  </a:lnTo>
                  <a:lnTo>
                    <a:pt x="1764506" y="1038225"/>
                  </a:lnTo>
                  <a:lnTo>
                    <a:pt x="1538288" y="978694"/>
                  </a:lnTo>
                  <a:lnTo>
                    <a:pt x="1333500" y="919162"/>
                  </a:lnTo>
                  <a:lnTo>
                    <a:pt x="1040606" y="807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DF4D37B1-1924-4432-85EE-052A47ABBFC8}"/>
                </a:ext>
              </a:extLst>
            </p:cNvPr>
            <p:cNvSpPr/>
            <p:nvPr/>
          </p:nvSpPr>
          <p:spPr>
            <a:xfrm>
              <a:off x="3386138" y="4886325"/>
              <a:ext cx="739775" cy="471488"/>
            </a:xfrm>
            <a:custGeom>
              <a:avLst/>
              <a:gdLst>
                <a:gd name="connsiteX0" fmla="*/ 280987 w 740568"/>
                <a:gd name="connsiteY0" fmla="*/ 111919 h 471488"/>
                <a:gd name="connsiteX1" fmla="*/ 409575 w 740568"/>
                <a:gd name="connsiteY1" fmla="*/ 152400 h 471488"/>
                <a:gd name="connsiteX2" fmla="*/ 478631 w 740568"/>
                <a:gd name="connsiteY2" fmla="*/ 166688 h 471488"/>
                <a:gd name="connsiteX3" fmla="*/ 531018 w 740568"/>
                <a:gd name="connsiteY3" fmla="*/ 171450 h 471488"/>
                <a:gd name="connsiteX4" fmla="*/ 561975 w 740568"/>
                <a:gd name="connsiteY4" fmla="*/ 171450 h 471488"/>
                <a:gd name="connsiteX5" fmla="*/ 595312 w 740568"/>
                <a:gd name="connsiteY5" fmla="*/ 166688 h 471488"/>
                <a:gd name="connsiteX6" fmla="*/ 623887 w 740568"/>
                <a:gd name="connsiteY6" fmla="*/ 157163 h 471488"/>
                <a:gd name="connsiteX7" fmla="*/ 740568 w 740568"/>
                <a:gd name="connsiteY7" fmla="*/ 90488 h 471488"/>
                <a:gd name="connsiteX8" fmla="*/ 466725 w 740568"/>
                <a:gd name="connsiteY8" fmla="*/ 471488 h 471488"/>
                <a:gd name="connsiteX9" fmla="*/ 421481 w 740568"/>
                <a:gd name="connsiteY9" fmla="*/ 407194 h 471488"/>
                <a:gd name="connsiteX10" fmla="*/ 388143 w 740568"/>
                <a:gd name="connsiteY10" fmla="*/ 361950 h 471488"/>
                <a:gd name="connsiteX11" fmla="*/ 326231 w 740568"/>
                <a:gd name="connsiteY11" fmla="*/ 302419 h 471488"/>
                <a:gd name="connsiteX12" fmla="*/ 264318 w 740568"/>
                <a:gd name="connsiteY12" fmla="*/ 247650 h 471488"/>
                <a:gd name="connsiteX13" fmla="*/ 183356 w 740568"/>
                <a:gd name="connsiteY13" fmla="*/ 190500 h 471488"/>
                <a:gd name="connsiteX14" fmla="*/ 111918 w 740568"/>
                <a:gd name="connsiteY14" fmla="*/ 130969 h 471488"/>
                <a:gd name="connsiteX15" fmla="*/ 42862 w 740568"/>
                <a:gd name="connsiteY15" fmla="*/ 80963 h 471488"/>
                <a:gd name="connsiteX16" fmla="*/ 21431 w 740568"/>
                <a:gd name="connsiteY16" fmla="*/ 69056 h 471488"/>
                <a:gd name="connsiteX17" fmla="*/ 9525 w 740568"/>
                <a:gd name="connsiteY17" fmla="*/ 54769 h 471488"/>
                <a:gd name="connsiteX18" fmla="*/ 0 w 740568"/>
                <a:gd name="connsiteY18" fmla="*/ 28575 h 471488"/>
                <a:gd name="connsiteX19" fmla="*/ 2381 w 740568"/>
                <a:gd name="connsiteY19" fmla="*/ 11906 h 471488"/>
                <a:gd name="connsiteX20" fmla="*/ 14287 w 740568"/>
                <a:gd name="connsiteY20" fmla="*/ 0 h 471488"/>
                <a:gd name="connsiteX21" fmla="*/ 38100 w 740568"/>
                <a:gd name="connsiteY21" fmla="*/ 0 h 471488"/>
                <a:gd name="connsiteX22" fmla="*/ 280987 w 740568"/>
                <a:gd name="connsiteY22" fmla="*/ 111919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471488">
                  <a:moveTo>
                    <a:pt x="280987" y="111919"/>
                  </a:moveTo>
                  <a:lnTo>
                    <a:pt x="409575" y="152400"/>
                  </a:lnTo>
                  <a:lnTo>
                    <a:pt x="478631" y="166688"/>
                  </a:lnTo>
                  <a:lnTo>
                    <a:pt x="531018" y="171450"/>
                  </a:lnTo>
                  <a:lnTo>
                    <a:pt x="561975" y="171450"/>
                  </a:lnTo>
                  <a:lnTo>
                    <a:pt x="595312" y="166688"/>
                  </a:lnTo>
                  <a:lnTo>
                    <a:pt x="623887" y="157163"/>
                  </a:lnTo>
                  <a:lnTo>
                    <a:pt x="740568" y="90488"/>
                  </a:lnTo>
                  <a:lnTo>
                    <a:pt x="466725" y="471488"/>
                  </a:lnTo>
                  <a:lnTo>
                    <a:pt x="421481" y="407194"/>
                  </a:lnTo>
                  <a:lnTo>
                    <a:pt x="388143" y="361950"/>
                  </a:lnTo>
                  <a:lnTo>
                    <a:pt x="326231" y="302419"/>
                  </a:lnTo>
                  <a:lnTo>
                    <a:pt x="264318" y="247650"/>
                  </a:lnTo>
                  <a:lnTo>
                    <a:pt x="183356" y="190500"/>
                  </a:lnTo>
                  <a:lnTo>
                    <a:pt x="111918" y="130969"/>
                  </a:lnTo>
                  <a:lnTo>
                    <a:pt x="42862" y="80963"/>
                  </a:lnTo>
                  <a:lnTo>
                    <a:pt x="21431" y="6905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7" y="0"/>
                  </a:lnTo>
                  <a:lnTo>
                    <a:pt x="38100" y="0"/>
                  </a:lnTo>
                  <a:lnTo>
                    <a:pt x="280987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65961634-60B3-4468-9495-34F20A210341}"/>
                </a:ext>
              </a:extLst>
            </p:cNvPr>
            <p:cNvSpPr/>
            <p:nvPr/>
          </p:nvSpPr>
          <p:spPr>
            <a:xfrm rot="16200000">
              <a:off x="1546225" y="2676526"/>
              <a:ext cx="3768725" cy="1651000"/>
            </a:xfrm>
            <a:custGeom>
              <a:avLst/>
              <a:gdLst>
                <a:gd name="connsiteX0" fmla="*/ 1524000 w 3768725"/>
                <a:gd name="connsiteY0" fmla="*/ 1089025 h 1651000"/>
                <a:gd name="connsiteX1" fmla="*/ 1301750 w 3768725"/>
                <a:gd name="connsiteY1" fmla="*/ 984250 h 1651000"/>
                <a:gd name="connsiteX2" fmla="*/ 1108075 w 3768725"/>
                <a:gd name="connsiteY2" fmla="*/ 885825 h 1651000"/>
                <a:gd name="connsiteX3" fmla="*/ 857250 w 3768725"/>
                <a:gd name="connsiteY3" fmla="*/ 742950 h 1651000"/>
                <a:gd name="connsiteX4" fmla="*/ 638175 w 3768725"/>
                <a:gd name="connsiteY4" fmla="*/ 596900 h 1651000"/>
                <a:gd name="connsiteX5" fmla="*/ 393700 w 3768725"/>
                <a:gd name="connsiteY5" fmla="*/ 419100 h 1651000"/>
                <a:gd name="connsiteX6" fmla="*/ 219075 w 3768725"/>
                <a:gd name="connsiteY6" fmla="*/ 269875 h 1651000"/>
                <a:gd name="connsiteX7" fmla="*/ 82550 w 3768725"/>
                <a:gd name="connsiteY7" fmla="*/ 142875 h 1651000"/>
                <a:gd name="connsiteX8" fmla="*/ 12700 w 3768725"/>
                <a:gd name="connsiteY8" fmla="*/ 66675 h 1651000"/>
                <a:gd name="connsiteX9" fmla="*/ 0 w 3768725"/>
                <a:gd name="connsiteY9" fmla="*/ 41275 h 1651000"/>
                <a:gd name="connsiteX10" fmla="*/ 0 w 3768725"/>
                <a:gd name="connsiteY10" fmla="*/ 25400 h 1651000"/>
                <a:gd name="connsiteX11" fmla="*/ 3175 w 3768725"/>
                <a:gd name="connsiteY11" fmla="*/ 6350 h 1651000"/>
                <a:gd name="connsiteX12" fmla="*/ 19050 w 3768725"/>
                <a:gd name="connsiteY12" fmla="*/ 0 h 1651000"/>
                <a:gd name="connsiteX13" fmla="*/ 60325 w 3768725"/>
                <a:gd name="connsiteY13" fmla="*/ 15875 h 1651000"/>
                <a:gd name="connsiteX14" fmla="*/ 171450 w 3768725"/>
                <a:gd name="connsiteY14" fmla="*/ 98425 h 1651000"/>
                <a:gd name="connsiteX15" fmla="*/ 323850 w 3768725"/>
                <a:gd name="connsiteY15" fmla="*/ 209550 h 1651000"/>
                <a:gd name="connsiteX16" fmla="*/ 498475 w 3768725"/>
                <a:gd name="connsiteY16" fmla="*/ 327025 h 1651000"/>
                <a:gd name="connsiteX17" fmla="*/ 650875 w 3768725"/>
                <a:gd name="connsiteY17" fmla="*/ 428625 h 1651000"/>
                <a:gd name="connsiteX18" fmla="*/ 866775 w 3768725"/>
                <a:gd name="connsiteY18" fmla="*/ 561975 h 1651000"/>
                <a:gd name="connsiteX19" fmla="*/ 1181100 w 3768725"/>
                <a:gd name="connsiteY19" fmla="*/ 723900 h 1651000"/>
                <a:gd name="connsiteX20" fmla="*/ 1428750 w 3768725"/>
                <a:gd name="connsiteY20" fmla="*/ 828675 h 1651000"/>
                <a:gd name="connsiteX21" fmla="*/ 1704975 w 3768725"/>
                <a:gd name="connsiteY21" fmla="*/ 936625 h 1651000"/>
                <a:gd name="connsiteX22" fmla="*/ 1987550 w 3768725"/>
                <a:gd name="connsiteY22" fmla="*/ 1031875 h 1651000"/>
                <a:gd name="connsiteX23" fmla="*/ 2387600 w 3768725"/>
                <a:gd name="connsiteY23" fmla="*/ 1158875 h 1651000"/>
                <a:gd name="connsiteX24" fmla="*/ 2590800 w 3768725"/>
                <a:gd name="connsiteY24" fmla="*/ 1203325 h 1651000"/>
                <a:gd name="connsiteX25" fmla="*/ 2838450 w 3768725"/>
                <a:gd name="connsiteY25" fmla="*/ 1244600 h 1651000"/>
                <a:gd name="connsiteX26" fmla="*/ 3121025 w 3768725"/>
                <a:gd name="connsiteY26" fmla="*/ 1279525 h 1651000"/>
                <a:gd name="connsiteX27" fmla="*/ 3333750 w 3768725"/>
                <a:gd name="connsiteY27" fmla="*/ 1295400 h 1651000"/>
                <a:gd name="connsiteX28" fmla="*/ 3565525 w 3768725"/>
                <a:gd name="connsiteY28" fmla="*/ 1289050 h 1651000"/>
                <a:gd name="connsiteX29" fmla="*/ 3594100 w 3768725"/>
                <a:gd name="connsiteY29" fmla="*/ 1276350 h 1651000"/>
                <a:gd name="connsiteX30" fmla="*/ 3625850 w 3768725"/>
                <a:gd name="connsiteY30" fmla="*/ 1241425 h 1651000"/>
                <a:gd name="connsiteX31" fmla="*/ 3673475 w 3768725"/>
                <a:gd name="connsiteY31" fmla="*/ 1165225 h 1651000"/>
                <a:gd name="connsiteX32" fmla="*/ 3695700 w 3768725"/>
                <a:gd name="connsiteY32" fmla="*/ 1136650 h 1651000"/>
                <a:gd name="connsiteX33" fmla="*/ 3717925 w 3768725"/>
                <a:gd name="connsiteY33" fmla="*/ 1114425 h 1651000"/>
                <a:gd name="connsiteX34" fmla="*/ 3733800 w 3768725"/>
                <a:gd name="connsiteY34" fmla="*/ 1108075 h 1651000"/>
                <a:gd name="connsiteX35" fmla="*/ 3733800 w 3768725"/>
                <a:gd name="connsiteY35" fmla="*/ 1108075 h 1651000"/>
                <a:gd name="connsiteX36" fmla="*/ 3759200 w 3768725"/>
                <a:gd name="connsiteY36" fmla="*/ 1117600 h 1651000"/>
                <a:gd name="connsiteX37" fmla="*/ 3768725 w 3768725"/>
                <a:gd name="connsiteY37" fmla="*/ 1152525 h 1651000"/>
                <a:gd name="connsiteX38" fmla="*/ 3765550 w 3768725"/>
                <a:gd name="connsiteY38" fmla="*/ 1225550 h 1651000"/>
                <a:gd name="connsiteX39" fmla="*/ 3733800 w 3768725"/>
                <a:gd name="connsiteY39" fmla="*/ 1377950 h 1651000"/>
                <a:gd name="connsiteX40" fmla="*/ 3692525 w 3768725"/>
                <a:gd name="connsiteY40" fmla="*/ 1479550 h 1651000"/>
                <a:gd name="connsiteX41" fmla="*/ 3657600 w 3768725"/>
                <a:gd name="connsiteY41" fmla="*/ 1546225 h 1651000"/>
                <a:gd name="connsiteX42" fmla="*/ 3584575 w 3768725"/>
                <a:gd name="connsiteY42" fmla="*/ 1628775 h 1651000"/>
                <a:gd name="connsiteX43" fmla="*/ 3559175 w 3768725"/>
                <a:gd name="connsiteY43" fmla="*/ 1647825 h 1651000"/>
                <a:gd name="connsiteX44" fmla="*/ 3530600 w 3768725"/>
                <a:gd name="connsiteY44" fmla="*/ 1651000 h 1651000"/>
                <a:gd name="connsiteX45" fmla="*/ 3492500 w 3768725"/>
                <a:gd name="connsiteY45" fmla="*/ 1635125 h 1651000"/>
                <a:gd name="connsiteX46" fmla="*/ 3448050 w 3768725"/>
                <a:gd name="connsiteY46" fmla="*/ 1597025 h 1651000"/>
                <a:gd name="connsiteX47" fmla="*/ 3432175 w 3768725"/>
                <a:gd name="connsiteY47" fmla="*/ 1581150 h 1651000"/>
                <a:gd name="connsiteX48" fmla="*/ 3235325 w 3768725"/>
                <a:gd name="connsiteY48" fmla="*/ 1555750 h 1651000"/>
                <a:gd name="connsiteX49" fmla="*/ 3006725 w 3768725"/>
                <a:gd name="connsiteY49" fmla="*/ 1520825 h 1651000"/>
                <a:gd name="connsiteX50" fmla="*/ 2781300 w 3768725"/>
                <a:gd name="connsiteY50" fmla="*/ 1482725 h 1651000"/>
                <a:gd name="connsiteX51" fmla="*/ 2647950 w 3768725"/>
                <a:gd name="connsiteY51" fmla="*/ 1454150 h 1651000"/>
                <a:gd name="connsiteX52" fmla="*/ 2463800 w 3768725"/>
                <a:gd name="connsiteY52" fmla="*/ 1428750 h 1651000"/>
                <a:gd name="connsiteX53" fmla="*/ 2324100 w 3768725"/>
                <a:gd name="connsiteY53" fmla="*/ 1387475 h 1651000"/>
                <a:gd name="connsiteX54" fmla="*/ 1946275 w 3768725"/>
                <a:gd name="connsiteY54" fmla="*/ 1260475 h 1651000"/>
                <a:gd name="connsiteX55" fmla="*/ 1524000 w 3768725"/>
                <a:gd name="connsiteY55" fmla="*/ 1089025 h 165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68725" h="1651000">
                  <a:moveTo>
                    <a:pt x="1524000" y="1089025"/>
                  </a:moveTo>
                  <a:lnTo>
                    <a:pt x="1301750" y="984250"/>
                  </a:lnTo>
                  <a:lnTo>
                    <a:pt x="1108075" y="885825"/>
                  </a:lnTo>
                  <a:lnTo>
                    <a:pt x="857250" y="742950"/>
                  </a:lnTo>
                  <a:lnTo>
                    <a:pt x="638175" y="596900"/>
                  </a:lnTo>
                  <a:lnTo>
                    <a:pt x="393700" y="419100"/>
                  </a:lnTo>
                  <a:lnTo>
                    <a:pt x="219075" y="269875"/>
                  </a:lnTo>
                  <a:lnTo>
                    <a:pt x="82550" y="142875"/>
                  </a:lnTo>
                  <a:lnTo>
                    <a:pt x="12700" y="66675"/>
                  </a:lnTo>
                  <a:lnTo>
                    <a:pt x="0" y="412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60325" y="15875"/>
                  </a:lnTo>
                  <a:lnTo>
                    <a:pt x="171450" y="98425"/>
                  </a:lnTo>
                  <a:lnTo>
                    <a:pt x="323850" y="209550"/>
                  </a:lnTo>
                  <a:lnTo>
                    <a:pt x="498475" y="327025"/>
                  </a:lnTo>
                  <a:lnTo>
                    <a:pt x="650875" y="428625"/>
                  </a:lnTo>
                  <a:lnTo>
                    <a:pt x="866775" y="561975"/>
                  </a:lnTo>
                  <a:lnTo>
                    <a:pt x="1181100" y="723900"/>
                  </a:lnTo>
                  <a:lnTo>
                    <a:pt x="1428750" y="828675"/>
                  </a:lnTo>
                  <a:lnTo>
                    <a:pt x="1704975" y="936625"/>
                  </a:lnTo>
                  <a:lnTo>
                    <a:pt x="1987550" y="1031875"/>
                  </a:lnTo>
                  <a:lnTo>
                    <a:pt x="2387600" y="1158875"/>
                  </a:lnTo>
                  <a:lnTo>
                    <a:pt x="2590800" y="1203325"/>
                  </a:lnTo>
                  <a:lnTo>
                    <a:pt x="2838450" y="1244600"/>
                  </a:lnTo>
                  <a:lnTo>
                    <a:pt x="3121025" y="1279525"/>
                  </a:lnTo>
                  <a:lnTo>
                    <a:pt x="3333750" y="1295400"/>
                  </a:lnTo>
                  <a:lnTo>
                    <a:pt x="3565525" y="1289050"/>
                  </a:lnTo>
                  <a:lnTo>
                    <a:pt x="3594100" y="1276350"/>
                  </a:lnTo>
                  <a:lnTo>
                    <a:pt x="3625850" y="1241425"/>
                  </a:lnTo>
                  <a:lnTo>
                    <a:pt x="3673475" y="1165225"/>
                  </a:lnTo>
                  <a:lnTo>
                    <a:pt x="3695700" y="1136650"/>
                  </a:lnTo>
                  <a:lnTo>
                    <a:pt x="3717925" y="1114425"/>
                  </a:lnTo>
                  <a:lnTo>
                    <a:pt x="3733800" y="1108075"/>
                  </a:lnTo>
                  <a:lnTo>
                    <a:pt x="3733800" y="1108075"/>
                  </a:lnTo>
                  <a:lnTo>
                    <a:pt x="3759200" y="1117600"/>
                  </a:lnTo>
                  <a:lnTo>
                    <a:pt x="3768725" y="1152525"/>
                  </a:lnTo>
                  <a:lnTo>
                    <a:pt x="3765550" y="1225550"/>
                  </a:lnTo>
                  <a:lnTo>
                    <a:pt x="3733800" y="1377950"/>
                  </a:lnTo>
                  <a:lnTo>
                    <a:pt x="3692525" y="1479550"/>
                  </a:lnTo>
                  <a:lnTo>
                    <a:pt x="3657600" y="1546225"/>
                  </a:lnTo>
                  <a:lnTo>
                    <a:pt x="3584575" y="1628775"/>
                  </a:lnTo>
                  <a:lnTo>
                    <a:pt x="3559175" y="1647825"/>
                  </a:lnTo>
                  <a:lnTo>
                    <a:pt x="3530600" y="1651000"/>
                  </a:lnTo>
                  <a:lnTo>
                    <a:pt x="3492500" y="1635125"/>
                  </a:lnTo>
                  <a:lnTo>
                    <a:pt x="3448050" y="1597025"/>
                  </a:lnTo>
                  <a:lnTo>
                    <a:pt x="3432175" y="1581150"/>
                  </a:lnTo>
                  <a:lnTo>
                    <a:pt x="3235325" y="1555750"/>
                  </a:lnTo>
                  <a:lnTo>
                    <a:pt x="3006725" y="1520825"/>
                  </a:lnTo>
                  <a:lnTo>
                    <a:pt x="2781300" y="1482725"/>
                  </a:lnTo>
                  <a:lnTo>
                    <a:pt x="2647950" y="1454150"/>
                  </a:lnTo>
                  <a:lnTo>
                    <a:pt x="2463800" y="1428750"/>
                  </a:lnTo>
                  <a:lnTo>
                    <a:pt x="2324100" y="1387475"/>
                  </a:lnTo>
                  <a:lnTo>
                    <a:pt x="1946275" y="1260475"/>
                  </a:lnTo>
                  <a:lnTo>
                    <a:pt x="1524000" y="1089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1F3425C2-40AC-4F9A-9C4E-DD11AC1543A1}"/>
                </a:ext>
              </a:extLst>
            </p:cNvPr>
            <p:cNvSpPr/>
            <p:nvPr/>
          </p:nvSpPr>
          <p:spPr>
            <a:xfrm rot="16200000">
              <a:off x="5377656" y="2893219"/>
              <a:ext cx="2043113" cy="1743075"/>
            </a:xfrm>
            <a:custGeom>
              <a:avLst/>
              <a:gdLst>
                <a:gd name="connsiteX0" fmla="*/ 835819 w 2231232"/>
                <a:gd name="connsiteY0" fmla="*/ 1545431 h 1743075"/>
                <a:gd name="connsiteX1" fmla="*/ 395288 w 2231232"/>
                <a:gd name="connsiteY1" fmla="*/ 1500187 h 1743075"/>
                <a:gd name="connsiteX2" fmla="*/ 273844 w 2231232"/>
                <a:gd name="connsiteY2" fmla="*/ 1485900 h 1743075"/>
                <a:gd name="connsiteX3" fmla="*/ 219075 w 2231232"/>
                <a:gd name="connsiteY3" fmla="*/ 1490662 h 1743075"/>
                <a:gd name="connsiteX4" fmla="*/ 173832 w 2231232"/>
                <a:gd name="connsiteY4" fmla="*/ 1502568 h 1743075"/>
                <a:gd name="connsiteX5" fmla="*/ 130969 w 2231232"/>
                <a:gd name="connsiteY5" fmla="*/ 1521618 h 1743075"/>
                <a:gd name="connsiteX6" fmla="*/ 104775 w 2231232"/>
                <a:gd name="connsiteY6" fmla="*/ 1540668 h 1743075"/>
                <a:gd name="connsiteX7" fmla="*/ 85725 w 2231232"/>
                <a:gd name="connsiteY7" fmla="*/ 1545431 h 1743075"/>
                <a:gd name="connsiteX8" fmla="*/ 61913 w 2231232"/>
                <a:gd name="connsiteY8" fmla="*/ 1540668 h 1743075"/>
                <a:gd name="connsiteX9" fmla="*/ 40482 w 2231232"/>
                <a:gd name="connsiteY9" fmla="*/ 1521618 h 1743075"/>
                <a:gd name="connsiteX10" fmla="*/ 26194 w 2231232"/>
                <a:gd name="connsiteY10" fmla="*/ 1502568 h 1743075"/>
                <a:gd name="connsiteX11" fmla="*/ 14288 w 2231232"/>
                <a:gd name="connsiteY11" fmla="*/ 1464468 h 1743075"/>
                <a:gd name="connsiteX12" fmla="*/ 0 w 2231232"/>
                <a:gd name="connsiteY12" fmla="*/ 1407318 h 1743075"/>
                <a:gd name="connsiteX13" fmla="*/ 28575 w 2231232"/>
                <a:gd name="connsiteY13" fmla="*/ 1252537 h 1743075"/>
                <a:gd name="connsiteX14" fmla="*/ 245269 w 2231232"/>
                <a:gd name="connsiteY14" fmla="*/ 1269206 h 1743075"/>
                <a:gd name="connsiteX15" fmla="*/ 752475 w 2231232"/>
                <a:gd name="connsiteY15" fmla="*/ 1307306 h 1743075"/>
                <a:gd name="connsiteX16" fmla="*/ 1454944 w 2231232"/>
                <a:gd name="connsiteY16" fmla="*/ 1357312 h 1743075"/>
                <a:gd name="connsiteX17" fmla="*/ 1754982 w 2231232"/>
                <a:gd name="connsiteY17" fmla="*/ 1376362 h 1743075"/>
                <a:gd name="connsiteX18" fmla="*/ 1821657 w 2231232"/>
                <a:gd name="connsiteY18" fmla="*/ 1381125 h 1743075"/>
                <a:gd name="connsiteX19" fmla="*/ 1859757 w 2231232"/>
                <a:gd name="connsiteY19" fmla="*/ 1376362 h 1743075"/>
                <a:gd name="connsiteX20" fmla="*/ 1902619 w 2231232"/>
                <a:gd name="connsiteY20" fmla="*/ 1364456 h 1743075"/>
                <a:gd name="connsiteX21" fmla="*/ 1938338 w 2231232"/>
                <a:gd name="connsiteY21" fmla="*/ 1345406 h 1743075"/>
                <a:gd name="connsiteX22" fmla="*/ 1974057 w 2231232"/>
                <a:gd name="connsiteY22" fmla="*/ 1316831 h 1743075"/>
                <a:gd name="connsiteX23" fmla="*/ 2002632 w 2231232"/>
                <a:gd name="connsiteY23" fmla="*/ 1262062 h 1743075"/>
                <a:gd name="connsiteX24" fmla="*/ 2014538 w 2231232"/>
                <a:gd name="connsiteY24" fmla="*/ 1216818 h 1743075"/>
                <a:gd name="connsiteX25" fmla="*/ 2009775 w 2231232"/>
                <a:gd name="connsiteY25" fmla="*/ 1145381 h 1743075"/>
                <a:gd name="connsiteX26" fmla="*/ 1962150 w 2231232"/>
                <a:gd name="connsiteY26" fmla="*/ 871537 h 1743075"/>
                <a:gd name="connsiteX27" fmla="*/ 1909763 w 2231232"/>
                <a:gd name="connsiteY27" fmla="*/ 573881 h 1743075"/>
                <a:gd name="connsiteX28" fmla="*/ 1819275 w 2231232"/>
                <a:gd name="connsiteY28" fmla="*/ 90487 h 1743075"/>
                <a:gd name="connsiteX29" fmla="*/ 2028825 w 2231232"/>
                <a:gd name="connsiteY29" fmla="*/ 0 h 1743075"/>
                <a:gd name="connsiteX30" fmla="*/ 2043113 w 2231232"/>
                <a:gd name="connsiteY30" fmla="*/ 214312 h 1743075"/>
                <a:gd name="connsiteX31" fmla="*/ 2081213 w 2231232"/>
                <a:gd name="connsiteY31" fmla="*/ 507206 h 1743075"/>
                <a:gd name="connsiteX32" fmla="*/ 2155032 w 2231232"/>
                <a:gd name="connsiteY32" fmla="*/ 981075 h 1743075"/>
                <a:gd name="connsiteX33" fmla="*/ 2193132 w 2231232"/>
                <a:gd name="connsiteY33" fmla="*/ 1183481 h 1743075"/>
                <a:gd name="connsiteX34" fmla="*/ 2209800 w 2231232"/>
                <a:gd name="connsiteY34" fmla="*/ 1214437 h 1743075"/>
                <a:gd name="connsiteX35" fmla="*/ 2219325 w 2231232"/>
                <a:gd name="connsiteY35" fmla="*/ 1238250 h 1743075"/>
                <a:gd name="connsiteX36" fmla="*/ 2231232 w 2231232"/>
                <a:gd name="connsiteY36" fmla="*/ 1300162 h 1743075"/>
                <a:gd name="connsiteX37" fmla="*/ 2228850 w 2231232"/>
                <a:gd name="connsiteY37" fmla="*/ 1362075 h 1743075"/>
                <a:gd name="connsiteX38" fmla="*/ 2216944 w 2231232"/>
                <a:gd name="connsiteY38" fmla="*/ 1407318 h 1743075"/>
                <a:gd name="connsiteX39" fmla="*/ 2188369 w 2231232"/>
                <a:gd name="connsiteY39" fmla="*/ 1462087 h 1743075"/>
                <a:gd name="connsiteX40" fmla="*/ 2114550 w 2231232"/>
                <a:gd name="connsiteY40" fmla="*/ 1564481 h 1743075"/>
                <a:gd name="connsiteX41" fmla="*/ 2019300 w 2231232"/>
                <a:gd name="connsiteY41" fmla="*/ 1683543 h 1743075"/>
                <a:gd name="connsiteX42" fmla="*/ 1955007 w 2231232"/>
                <a:gd name="connsiteY42" fmla="*/ 1743075 h 1743075"/>
                <a:gd name="connsiteX43" fmla="*/ 1919288 w 2231232"/>
                <a:gd name="connsiteY43" fmla="*/ 1740693 h 1743075"/>
                <a:gd name="connsiteX44" fmla="*/ 1876425 w 2231232"/>
                <a:gd name="connsiteY44" fmla="*/ 1728787 h 1743075"/>
                <a:gd name="connsiteX45" fmla="*/ 1845469 w 2231232"/>
                <a:gd name="connsiteY45" fmla="*/ 1714500 h 1743075"/>
                <a:gd name="connsiteX46" fmla="*/ 1812132 w 2231232"/>
                <a:gd name="connsiteY46" fmla="*/ 1690687 h 1743075"/>
                <a:gd name="connsiteX47" fmla="*/ 1769269 w 2231232"/>
                <a:gd name="connsiteY47" fmla="*/ 1654968 h 1743075"/>
                <a:gd name="connsiteX48" fmla="*/ 1752600 w 2231232"/>
                <a:gd name="connsiteY48" fmla="*/ 1645443 h 1743075"/>
                <a:gd name="connsiteX49" fmla="*/ 1464469 w 2231232"/>
                <a:gd name="connsiteY49" fmla="*/ 1614487 h 1743075"/>
                <a:gd name="connsiteX50" fmla="*/ 835819 w 2231232"/>
                <a:gd name="connsiteY50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14287 w 2216944"/>
                <a:gd name="connsiteY12" fmla="*/ 1252537 h 1743075"/>
                <a:gd name="connsiteX13" fmla="*/ 230981 w 2216944"/>
                <a:gd name="connsiteY13" fmla="*/ 1269206 h 1743075"/>
                <a:gd name="connsiteX14" fmla="*/ 738187 w 2216944"/>
                <a:gd name="connsiteY14" fmla="*/ 1307306 h 1743075"/>
                <a:gd name="connsiteX15" fmla="*/ 1440656 w 2216944"/>
                <a:gd name="connsiteY15" fmla="*/ 1357312 h 1743075"/>
                <a:gd name="connsiteX16" fmla="*/ 1740694 w 2216944"/>
                <a:gd name="connsiteY16" fmla="*/ 1376362 h 1743075"/>
                <a:gd name="connsiteX17" fmla="*/ 1807369 w 2216944"/>
                <a:gd name="connsiteY17" fmla="*/ 1381125 h 1743075"/>
                <a:gd name="connsiteX18" fmla="*/ 1845469 w 2216944"/>
                <a:gd name="connsiteY18" fmla="*/ 1376362 h 1743075"/>
                <a:gd name="connsiteX19" fmla="*/ 1888331 w 2216944"/>
                <a:gd name="connsiteY19" fmla="*/ 1364456 h 1743075"/>
                <a:gd name="connsiteX20" fmla="*/ 1924050 w 2216944"/>
                <a:gd name="connsiteY20" fmla="*/ 1345406 h 1743075"/>
                <a:gd name="connsiteX21" fmla="*/ 1959769 w 2216944"/>
                <a:gd name="connsiteY21" fmla="*/ 1316831 h 1743075"/>
                <a:gd name="connsiteX22" fmla="*/ 1988344 w 2216944"/>
                <a:gd name="connsiteY22" fmla="*/ 1262062 h 1743075"/>
                <a:gd name="connsiteX23" fmla="*/ 2000250 w 2216944"/>
                <a:gd name="connsiteY23" fmla="*/ 1216818 h 1743075"/>
                <a:gd name="connsiteX24" fmla="*/ 1995487 w 2216944"/>
                <a:gd name="connsiteY24" fmla="*/ 1145381 h 1743075"/>
                <a:gd name="connsiteX25" fmla="*/ 1947862 w 2216944"/>
                <a:gd name="connsiteY25" fmla="*/ 871537 h 1743075"/>
                <a:gd name="connsiteX26" fmla="*/ 1895475 w 2216944"/>
                <a:gd name="connsiteY26" fmla="*/ 573881 h 1743075"/>
                <a:gd name="connsiteX27" fmla="*/ 1804987 w 2216944"/>
                <a:gd name="connsiteY27" fmla="*/ 90487 h 1743075"/>
                <a:gd name="connsiteX28" fmla="*/ 2014537 w 2216944"/>
                <a:gd name="connsiteY28" fmla="*/ 0 h 1743075"/>
                <a:gd name="connsiteX29" fmla="*/ 2028825 w 2216944"/>
                <a:gd name="connsiteY29" fmla="*/ 214312 h 1743075"/>
                <a:gd name="connsiteX30" fmla="*/ 2066925 w 2216944"/>
                <a:gd name="connsiteY30" fmla="*/ 507206 h 1743075"/>
                <a:gd name="connsiteX31" fmla="*/ 2140744 w 2216944"/>
                <a:gd name="connsiteY31" fmla="*/ 981075 h 1743075"/>
                <a:gd name="connsiteX32" fmla="*/ 2178844 w 2216944"/>
                <a:gd name="connsiteY32" fmla="*/ 1183481 h 1743075"/>
                <a:gd name="connsiteX33" fmla="*/ 2195512 w 2216944"/>
                <a:gd name="connsiteY33" fmla="*/ 1214437 h 1743075"/>
                <a:gd name="connsiteX34" fmla="*/ 2205037 w 2216944"/>
                <a:gd name="connsiteY34" fmla="*/ 1238250 h 1743075"/>
                <a:gd name="connsiteX35" fmla="*/ 2216944 w 2216944"/>
                <a:gd name="connsiteY35" fmla="*/ 1300162 h 1743075"/>
                <a:gd name="connsiteX36" fmla="*/ 2214562 w 2216944"/>
                <a:gd name="connsiteY36" fmla="*/ 1362075 h 1743075"/>
                <a:gd name="connsiteX37" fmla="*/ 2202656 w 2216944"/>
                <a:gd name="connsiteY37" fmla="*/ 1407318 h 1743075"/>
                <a:gd name="connsiteX38" fmla="*/ 2174081 w 2216944"/>
                <a:gd name="connsiteY38" fmla="*/ 1462087 h 1743075"/>
                <a:gd name="connsiteX39" fmla="*/ 2100262 w 2216944"/>
                <a:gd name="connsiteY39" fmla="*/ 1564481 h 1743075"/>
                <a:gd name="connsiteX40" fmla="*/ 2005012 w 2216944"/>
                <a:gd name="connsiteY40" fmla="*/ 1683543 h 1743075"/>
                <a:gd name="connsiteX41" fmla="*/ 1940719 w 2216944"/>
                <a:gd name="connsiteY41" fmla="*/ 1743075 h 1743075"/>
                <a:gd name="connsiteX42" fmla="*/ 1905000 w 2216944"/>
                <a:gd name="connsiteY42" fmla="*/ 1740693 h 1743075"/>
                <a:gd name="connsiteX43" fmla="*/ 1862137 w 2216944"/>
                <a:gd name="connsiteY43" fmla="*/ 1728787 h 1743075"/>
                <a:gd name="connsiteX44" fmla="*/ 1831181 w 2216944"/>
                <a:gd name="connsiteY44" fmla="*/ 1714500 h 1743075"/>
                <a:gd name="connsiteX45" fmla="*/ 1797844 w 2216944"/>
                <a:gd name="connsiteY45" fmla="*/ 1690687 h 1743075"/>
                <a:gd name="connsiteX46" fmla="*/ 1754981 w 2216944"/>
                <a:gd name="connsiteY46" fmla="*/ 1654968 h 1743075"/>
                <a:gd name="connsiteX47" fmla="*/ 1738312 w 2216944"/>
                <a:gd name="connsiteY47" fmla="*/ 1645443 h 1743075"/>
                <a:gd name="connsiteX48" fmla="*/ 1450181 w 2216944"/>
                <a:gd name="connsiteY48" fmla="*/ 1614487 h 1743075"/>
                <a:gd name="connsiteX49" fmla="*/ 821531 w 2216944"/>
                <a:gd name="connsiteY49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230981 w 2216944"/>
                <a:gd name="connsiteY12" fmla="*/ 1269206 h 1743075"/>
                <a:gd name="connsiteX13" fmla="*/ 738187 w 2216944"/>
                <a:gd name="connsiteY13" fmla="*/ 1307306 h 1743075"/>
                <a:gd name="connsiteX14" fmla="*/ 1440656 w 2216944"/>
                <a:gd name="connsiteY14" fmla="*/ 1357312 h 1743075"/>
                <a:gd name="connsiteX15" fmla="*/ 1740694 w 2216944"/>
                <a:gd name="connsiteY15" fmla="*/ 1376362 h 1743075"/>
                <a:gd name="connsiteX16" fmla="*/ 1807369 w 2216944"/>
                <a:gd name="connsiteY16" fmla="*/ 1381125 h 1743075"/>
                <a:gd name="connsiteX17" fmla="*/ 1845469 w 2216944"/>
                <a:gd name="connsiteY17" fmla="*/ 1376362 h 1743075"/>
                <a:gd name="connsiteX18" fmla="*/ 1888331 w 2216944"/>
                <a:gd name="connsiteY18" fmla="*/ 1364456 h 1743075"/>
                <a:gd name="connsiteX19" fmla="*/ 1924050 w 2216944"/>
                <a:gd name="connsiteY19" fmla="*/ 1345406 h 1743075"/>
                <a:gd name="connsiteX20" fmla="*/ 1959769 w 2216944"/>
                <a:gd name="connsiteY20" fmla="*/ 1316831 h 1743075"/>
                <a:gd name="connsiteX21" fmla="*/ 1988344 w 2216944"/>
                <a:gd name="connsiteY21" fmla="*/ 1262062 h 1743075"/>
                <a:gd name="connsiteX22" fmla="*/ 2000250 w 2216944"/>
                <a:gd name="connsiteY22" fmla="*/ 1216818 h 1743075"/>
                <a:gd name="connsiteX23" fmla="*/ 1995487 w 2216944"/>
                <a:gd name="connsiteY23" fmla="*/ 1145381 h 1743075"/>
                <a:gd name="connsiteX24" fmla="*/ 1947862 w 2216944"/>
                <a:gd name="connsiteY24" fmla="*/ 871537 h 1743075"/>
                <a:gd name="connsiteX25" fmla="*/ 1895475 w 2216944"/>
                <a:gd name="connsiteY25" fmla="*/ 573881 h 1743075"/>
                <a:gd name="connsiteX26" fmla="*/ 1804987 w 2216944"/>
                <a:gd name="connsiteY26" fmla="*/ 90487 h 1743075"/>
                <a:gd name="connsiteX27" fmla="*/ 2014537 w 2216944"/>
                <a:gd name="connsiteY27" fmla="*/ 0 h 1743075"/>
                <a:gd name="connsiteX28" fmla="*/ 2028825 w 2216944"/>
                <a:gd name="connsiteY28" fmla="*/ 214312 h 1743075"/>
                <a:gd name="connsiteX29" fmla="*/ 2066925 w 2216944"/>
                <a:gd name="connsiteY29" fmla="*/ 507206 h 1743075"/>
                <a:gd name="connsiteX30" fmla="*/ 2140744 w 2216944"/>
                <a:gd name="connsiteY30" fmla="*/ 981075 h 1743075"/>
                <a:gd name="connsiteX31" fmla="*/ 2178844 w 2216944"/>
                <a:gd name="connsiteY31" fmla="*/ 1183481 h 1743075"/>
                <a:gd name="connsiteX32" fmla="*/ 2195512 w 2216944"/>
                <a:gd name="connsiteY32" fmla="*/ 1214437 h 1743075"/>
                <a:gd name="connsiteX33" fmla="*/ 2205037 w 2216944"/>
                <a:gd name="connsiteY33" fmla="*/ 1238250 h 1743075"/>
                <a:gd name="connsiteX34" fmla="*/ 2216944 w 2216944"/>
                <a:gd name="connsiteY34" fmla="*/ 1300162 h 1743075"/>
                <a:gd name="connsiteX35" fmla="*/ 2214562 w 2216944"/>
                <a:gd name="connsiteY35" fmla="*/ 1362075 h 1743075"/>
                <a:gd name="connsiteX36" fmla="*/ 2202656 w 2216944"/>
                <a:gd name="connsiteY36" fmla="*/ 1407318 h 1743075"/>
                <a:gd name="connsiteX37" fmla="*/ 2174081 w 2216944"/>
                <a:gd name="connsiteY37" fmla="*/ 1462087 h 1743075"/>
                <a:gd name="connsiteX38" fmla="*/ 2100262 w 2216944"/>
                <a:gd name="connsiteY38" fmla="*/ 1564481 h 1743075"/>
                <a:gd name="connsiteX39" fmla="*/ 2005012 w 2216944"/>
                <a:gd name="connsiteY39" fmla="*/ 1683543 h 1743075"/>
                <a:gd name="connsiteX40" fmla="*/ 1940719 w 2216944"/>
                <a:gd name="connsiteY40" fmla="*/ 1743075 h 1743075"/>
                <a:gd name="connsiteX41" fmla="*/ 1905000 w 2216944"/>
                <a:gd name="connsiteY41" fmla="*/ 1740693 h 1743075"/>
                <a:gd name="connsiteX42" fmla="*/ 1862137 w 2216944"/>
                <a:gd name="connsiteY42" fmla="*/ 1728787 h 1743075"/>
                <a:gd name="connsiteX43" fmla="*/ 1831181 w 2216944"/>
                <a:gd name="connsiteY43" fmla="*/ 1714500 h 1743075"/>
                <a:gd name="connsiteX44" fmla="*/ 1797844 w 2216944"/>
                <a:gd name="connsiteY44" fmla="*/ 1690687 h 1743075"/>
                <a:gd name="connsiteX45" fmla="*/ 1754981 w 2216944"/>
                <a:gd name="connsiteY45" fmla="*/ 1654968 h 1743075"/>
                <a:gd name="connsiteX46" fmla="*/ 1738312 w 2216944"/>
                <a:gd name="connsiteY46" fmla="*/ 1645443 h 1743075"/>
                <a:gd name="connsiteX47" fmla="*/ 1450181 w 2216944"/>
                <a:gd name="connsiteY47" fmla="*/ 1614487 h 1743075"/>
                <a:gd name="connsiteX48" fmla="*/ 821531 w 2216944"/>
                <a:gd name="connsiteY48" fmla="*/ 1545431 h 1743075"/>
                <a:gd name="connsiteX0" fmla="*/ 809625 w 2205038"/>
                <a:gd name="connsiteY0" fmla="*/ 1545431 h 1743075"/>
                <a:gd name="connsiteX1" fmla="*/ 369094 w 2205038"/>
                <a:gd name="connsiteY1" fmla="*/ 1500187 h 1743075"/>
                <a:gd name="connsiteX2" fmla="*/ 247650 w 2205038"/>
                <a:gd name="connsiteY2" fmla="*/ 1485900 h 1743075"/>
                <a:gd name="connsiteX3" fmla="*/ 192881 w 2205038"/>
                <a:gd name="connsiteY3" fmla="*/ 1490662 h 1743075"/>
                <a:gd name="connsiteX4" fmla="*/ 147638 w 2205038"/>
                <a:gd name="connsiteY4" fmla="*/ 1502568 h 1743075"/>
                <a:gd name="connsiteX5" fmla="*/ 104775 w 2205038"/>
                <a:gd name="connsiteY5" fmla="*/ 1521618 h 1743075"/>
                <a:gd name="connsiteX6" fmla="*/ 78581 w 2205038"/>
                <a:gd name="connsiteY6" fmla="*/ 1540668 h 1743075"/>
                <a:gd name="connsiteX7" fmla="*/ 59531 w 2205038"/>
                <a:gd name="connsiteY7" fmla="*/ 1545431 h 1743075"/>
                <a:gd name="connsiteX8" fmla="*/ 35719 w 2205038"/>
                <a:gd name="connsiteY8" fmla="*/ 1540668 h 1743075"/>
                <a:gd name="connsiteX9" fmla="*/ 14288 w 2205038"/>
                <a:gd name="connsiteY9" fmla="*/ 1521618 h 1743075"/>
                <a:gd name="connsiteX10" fmla="*/ 0 w 2205038"/>
                <a:gd name="connsiteY10" fmla="*/ 1502568 h 1743075"/>
                <a:gd name="connsiteX11" fmla="*/ 219075 w 2205038"/>
                <a:gd name="connsiteY11" fmla="*/ 1269206 h 1743075"/>
                <a:gd name="connsiteX12" fmla="*/ 726281 w 2205038"/>
                <a:gd name="connsiteY12" fmla="*/ 1307306 h 1743075"/>
                <a:gd name="connsiteX13" fmla="*/ 1428750 w 2205038"/>
                <a:gd name="connsiteY13" fmla="*/ 1357312 h 1743075"/>
                <a:gd name="connsiteX14" fmla="*/ 1728788 w 2205038"/>
                <a:gd name="connsiteY14" fmla="*/ 1376362 h 1743075"/>
                <a:gd name="connsiteX15" fmla="*/ 1795463 w 2205038"/>
                <a:gd name="connsiteY15" fmla="*/ 1381125 h 1743075"/>
                <a:gd name="connsiteX16" fmla="*/ 1833563 w 2205038"/>
                <a:gd name="connsiteY16" fmla="*/ 1376362 h 1743075"/>
                <a:gd name="connsiteX17" fmla="*/ 1876425 w 2205038"/>
                <a:gd name="connsiteY17" fmla="*/ 1364456 h 1743075"/>
                <a:gd name="connsiteX18" fmla="*/ 1912144 w 2205038"/>
                <a:gd name="connsiteY18" fmla="*/ 1345406 h 1743075"/>
                <a:gd name="connsiteX19" fmla="*/ 1947863 w 2205038"/>
                <a:gd name="connsiteY19" fmla="*/ 1316831 h 1743075"/>
                <a:gd name="connsiteX20" fmla="*/ 1976438 w 2205038"/>
                <a:gd name="connsiteY20" fmla="*/ 1262062 h 1743075"/>
                <a:gd name="connsiteX21" fmla="*/ 1988344 w 2205038"/>
                <a:gd name="connsiteY21" fmla="*/ 1216818 h 1743075"/>
                <a:gd name="connsiteX22" fmla="*/ 1983581 w 2205038"/>
                <a:gd name="connsiteY22" fmla="*/ 1145381 h 1743075"/>
                <a:gd name="connsiteX23" fmla="*/ 1935956 w 2205038"/>
                <a:gd name="connsiteY23" fmla="*/ 871537 h 1743075"/>
                <a:gd name="connsiteX24" fmla="*/ 1883569 w 2205038"/>
                <a:gd name="connsiteY24" fmla="*/ 573881 h 1743075"/>
                <a:gd name="connsiteX25" fmla="*/ 1793081 w 2205038"/>
                <a:gd name="connsiteY25" fmla="*/ 90487 h 1743075"/>
                <a:gd name="connsiteX26" fmla="*/ 2002631 w 2205038"/>
                <a:gd name="connsiteY26" fmla="*/ 0 h 1743075"/>
                <a:gd name="connsiteX27" fmla="*/ 2016919 w 2205038"/>
                <a:gd name="connsiteY27" fmla="*/ 214312 h 1743075"/>
                <a:gd name="connsiteX28" fmla="*/ 2055019 w 2205038"/>
                <a:gd name="connsiteY28" fmla="*/ 507206 h 1743075"/>
                <a:gd name="connsiteX29" fmla="*/ 2128838 w 2205038"/>
                <a:gd name="connsiteY29" fmla="*/ 981075 h 1743075"/>
                <a:gd name="connsiteX30" fmla="*/ 2166938 w 2205038"/>
                <a:gd name="connsiteY30" fmla="*/ 1183481 h 1743075"/>
                <a:gd name="connsiteX31" fmla="*/ 2183606 w 2205038"/>
                <a:gd name="connsiteY31" fmla="*/ 1214437 h 1743075"/>
                <a:gd name="connsiteX32" fmla="*/ 2193131 w 2205038"/>
                <a:gd name="connsiteY32" fmla="*/ 1238250 h 1743075"/>
                <a:gd name="connsiteX33" fmla="*/ 2205038 w 2205038"/>
                <a:gd name="connsiteY33" fmla="*/ 1300162 h 1743075"/>
                <a:gd name="connsiteX34" fmla="*/ 2202656 w 2205038"/>
                <a:gd name="connsiteY34" fmla="*/ 1362075 h 1743075"/>
                <a:gd name="connsiteX35" fmla="*/ 2190750 w 2205038"/>
                <a:gd name="connsiteY35" fmla="*/ 1407318 h 1743075"/>
                <a:gd name="connsiteX36" fmla="*/ 2162175 w 2205038"/>
                <a:gd name="connsiteY36" fmla="*/ 1462087 h 1743075"/>
                <a:gd name="connsiteX37" fmla="*/ 2088356 w 2205038"/>
                <a:gd name="connsiteY37" fmla="*/ 1564481 h 1743075"/>
                <a:gd name="connsiteX38" fmla="*/ 1993106 w 2205038"/>
                <a:gd name="connsiteY38" fmla="*/ 1683543 h 1743075"/>
                <a:gd name="connsiteX39" fmla="*/ 1928813 w 2205038"/>
                <a:gd name="connsiteY39" fmla="*/ 1743075 h 1743075"/>
                <a:gd name="connsiteX40" fmla="*/ 1893094 w 2205038"/>
                <a:gd name="connsiteY40" fmla="*/ 1740693 h 1743075"/>
                <a:gd name="connsiteX41" fmla="*/ 1850231 w 2205038"/>
                <a:gd name="connsiteY41" fmla="*/ 1728787 h 1743075"/>
                <a:gd name="connsiteX42" fmla="*/ 1819275 w 2205038"/>
                <a:gd name="connsiteY42" fmla="*/ 1714500 h 1743075"/>
                <a:gd name="connsiteX43" fmla="*/ 1785938 w 2205038"/>
                <a:gd name="connsiteY43" fmla="*/ 1690687 h 1743075"/>
                <a:gd name="connsiteX44" fmla="*/ 1743075 w 2205038"/>
                <a:gd name="connsiteY44" fmla="*/ 1654968 h 1743075"/>
                <a:gd name="connsiteX45" fmla="*/ 1726406 w 2205038"/>
                <a:gd name="connsiteY45" fmla="*/ 1645443 h 1743075"/>
                <a:gd name="connsiteX46" fmla="*/ 1438275 w 2205038"/>
                <a:gd name="connsiteY46" fmla="*/ 1614487 h 1743075"/>
                <a:gd name="connsiteX47" fmla="*/ 809625 w 2205038"/>
                <a:gd name="connsiteY47" fmla="*/ 1545431 h 1743075"/>
                <a:gd name="connsiteX0" fmla="*/ 795337 w 2190750"/>
                <a:gd name="connsiteY0" fmla="*/ 1545431 h 1743075"/>
                <a:gd name="connsiteX1" fmla="*/ 354806 w 2190750"/>
                <a:gd name="connsiteY1" fmla="*/ 1500187 h 1743075"/>
                <a:gd name="connsiteX2" fmla="*/ 233362 w 2190750"/>
                <a:gd name="connsiteY2" fmla="*/ 1485900 h 1743075"/>
                <a:gd name="connsiteX3" fmla="*/ 178593 w 2190750"/>
                <a:gd name="connsiteY3" fmla="*/ 1490662 h 1743075"/>
                <a:gd name="connsiteX4" fmla="*/ 133350 w 2190750"/>
                <a:gd name="connsiteY4" fmla="*/ 1502568 h 1743075"/>
                <a:gd name="connsiteX5" fmla="*/ 90487 w 2190750"/>
                <a:gd name="connsiteY5" fmla="*/ 1521618 h 1743075"/>
                <a:gd name="connsiteX6" fmla="*/ 64293 w 2190750"/>
                <a:gd name="connsiteY6" fmla="*/ 1540668 h 1743075"/>
                <a:gd name="connsiteX7" fmla="*/ 45243 w 2190750"/>
                <a:gd name="connsiteY7" fmla="*/ 1545431 h 1743075"/>
                <a:gd name="connsiteX8" fmla="*/ 21431 w 2190750"/>
                <a:gd name="connsiteY8" fmla="*/ 1540668 h 1743075"/>
                <a:gd name="connsiteX9" fmla="*/ 0 w 2190750"/>
                <a:gd name="connsiteY9" fmla="*/ 1521618 h 1743075"/>
                <a:gd name="connsiteX10" fmla="*/ 204787 w 2190750"/>
                <a:gd name="connsiteY10" fmla="*/ 1269206 h 1743075"/>
                <a:gd name="connsiteX11" fmla="*/ 711993 w 2190750"/>
                <a:gd name="connsiteY11" fmla="*/ 1307306 h 1743075"/>
                <a:gd name="connsiteX12" fmla="*/ 1414462 w 2190750"/>
                <a:gd name="connsiteY12" fmla="*/ 1357312 h 1743075"/>
                <a:gd name="connsiteX13" fmla="*/ 1714500 w 2190750"/>
                <a:gd name="connsiteY13" fmla="*/ 1376362 h 1743075"/>
                <a:gd name="connsiteX14" fmla="*/ 1781175 w 2190750"/>
                <a:gd name="connsiteY14" fmla="*/ 1381125 h 1743075"/>
                <a:gd name="connsiteX15" fmla="*/ 1819275 w 2190750"/>
                <a:gd name="connsiteY15" fmla="*/ 1376362 h 1743075"/>
                <a:gd name="connsiteX16" fmla="*/ 1862137 w 2190750"/>
                <a:gd name="connsiteY16" fmla="*/ 1364456 h 1743075"/>
                <a:gd name="connsiteX17" fmla="*/ 1897856 w 2190750"/>
                <a:gd name="connsiteY17" fmla="*/ 1345406 h 1743075"/>
                <a:gd name="connsiteX18" fmla="*/ 1933575 w 2190750"/>
                <a:gd name="connsiteY18" fmla="*/ 1316831 h 1743075"/>
                <a:gd name="connsiteX19" fmla="*/ 1962150 w 2190750"/>
                <a:gd name="connsiteY19" fmla="*/ 1262062 h 1743075"/>
                <a:gd name="connsiteX20" fmla="*/ 1974056 w 2190750"/>
                <a:gd name="connsiteY20" fmla="*/ 1216818 h 1743075"/>
                <a:gd name="connsiteX21" fmla="*/ 1969293 w 2190750"/>
                <a:gd name="connsiteY21" fmla="*/ 1145381 h 1743075"/>
                <a:gd name="connsiteX22" fmla="*/ 1921668 w 2190750"/>
                <a:gd name="connsiteY22" fmla="*/ 871537 h 1743075"/>
                <a:gd name="connsiteX23" fmla="*/ 1869281 w 2190750"/>
                <a:gd name="connsiteY23" fmla="*/ 573881 h 1743075"/>
                <a:gd name="connsiteX24" fmla="*/ 1778793 w 2190750"/>
                <a:gd name="connsiteY24" fmla="*/ 90487 h 1743075"/>
                <a:gd name="connsiteX25" fmla="*/ 1988343 w 2190750"/>
                <a:gd name="connsiteY25" fmla="*/ 0 h 1743075"/>
                <a:gd name="connsiteX26" fmla="*/ 2002631 w 2190750"/>
                <a:gd name="connsiteY26" fmla="*/ 214312 h 1743075"/>
                <a:gd name="connsiteX27" fmla="*/ 2040731 w 2190750"/>
                <a:gd name="connsiteY27" fmla="*/ 507206 h 1743075"/>
                <a:gd name="connsiteX28" fmla="*/ 2114550 w 2190750"/>
                <a:gd name="connsiteY28" fmla="*/ 981075 h 1743075"/>
                <a:gd name="connsiteX29" fmla="*/ 2152650 w 2190750"/>
                <a:gd name="connsiteY29" fmla="*/ 1183481 h 1743075"/>
                <a:gd name="connsiteX30" fmla="*/ 2169318 w 2190750"/>
                <a:gd name="connsiteY30" fmla="*/ 1214437 h 1743075"/>
                <a:gd name="connsiteX31" fmla="*/ 2178843 w 2190750"/>
                <a:gd name="connsiteY31" fmla="*/ 1238250 h 1743075"/>
                <a:gd name="connsiteX32" fmla="*/ 2190750 w 2190750"/>
                <a:gd name="connsiteY32" fmla="*/ 1300162 h 1743075"/>
                <a:gd name="connsiteX33" fmla="*/ 2188368 w 2190750"/>
                <a:gd name="connsiteY33" fmla="*/ 1362075 h 1743075"/>
                <a:gd name="connsiteX34" fmla="*/ 2176462 w 2190750"/>
                <a:gd name="connsiteY34" fmla="*/ 1407318 h 1743075"/>
                <a:gd name="connsiteX35" fmla="*/ 2147887 w 2190750"/>
                <a:gd name="connsiteY35" fmla="*/ 1462087 h 1743075"/>
                <a:gd name="connsiteX36" fmla="*/ 2074068 w 2190750"/>
                <a:gd name="connsiteY36" fmla="*/ 1564481 h 1743075"/>
                <a:gd name="connsiteX37" fmla="*/ 1978818 w 2190750"/>
                <a:gd name="connsiteY37" fmla="*/ 1683543 h 1743075"/>
                <a:gd name="connsiteX38" fmla="*/ 1914525 w 2190750"/>
                <a:gd name="connsiteY38" fmla="*/ 1743075 h 1743075"/>
                <a:gd name="connsiteX39" fmla="*/ 1878806 w 2190750"/>
                <a:gd name="connsiteY39" fmla="*/ 1740693 h 1743075"/>
                <a:gd name="connsiteX40" fmla="*/ 1835943 w 2190750"/>
                <a:gd name="connsiteY40" fmla="*/ 1728787 h 1743075"/>
                <a:gd name="connsiteX41" fmla="*/ 1804987 w 2190750"/>
                <a:gd name="connsiteY41" fmla="*/ 1714500 h 1743075"/>
                <a:gd name="connsiteX42" fmla="*/ 1771650 w 2190750"/>
                <a:gd name="connsiteY42" fmla="*/ 1690687 h 1743075"/>
                <a:gd name="connsiteX43" fmla="*/ 1728787 w 2190750"/>
                <a:gd name="connsiteY43" fmla="*/ 1654968 h 1743075"/>
                <a:gd name="connsiteX44" fmla="*/ 1712118 w 2190750"/>
                <a:gd name="connsiteY44" fmla="*/ 1645443 h 1743075"/>
                <a:gd name="connsiteX45" fmla="*/ 1423987 w 2190750"/>
                <a:gd name="connsiteY45" fmla="*/ 1614487 h 1743075"/>
                <a:gd name="connsiteX46" fmla="*/ 795337 w 2190750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69056 w 2169319"/>
                <a:gd name="connsiteY5" fmla="*/ 1521618 h 1743075"/>
                <a:gd name="connsiteX6" fmla="*/ 42862 w 2169319"/>
                <a:gd name="connsiteY6" fmla="*/ 1540668 h 1743075"/>
                <a:gd name="connsiteX7" fmla="*/ 23812 w 2169319"/>
                <a:gd name="connsiteY7" fmla="*/ 1545431 h 1743075"/>
                <a:gd name="connsiteX8" fmla="*/ 0 w 2169319"/>
                <a:gd name="connsiteY8" fmla="*/ 1540668 h 1743075"/>
                <a:gd name="connsiteX9" fmla="*/ 72540 w 2169319"/>
                <a:gd name="connsiteY9" fmla="*/ 1271163 h 1743075"/>
                <a:gd name="connsiteX10" fmla="*/ 183356 w 2169319"/>
                <a:gd name="connsiteY10" fmla="*/ 1269206 h 1743075"/>
                <a:gd name="connsiteX11" fmla="*/ 690562 w 2169319"/>
                <a:gd name="connsiteY11" fmla="*/ 1307306 h 1743075"/>
                <a:gd name="connsiteX12" fmla="*/ 1393031 w 2169319"/>
                <a:gd name="connsiteY12" fmla="*/ 1357312 h 1743075"/>
                <a:gd name="connsiteX13" fmla="*/ 1693069 w 2169319"/>
                <a:gd name="connsiteY13" fmla="*/ 1376362 h 1743075"/>
                <a:gd name="connsiteX14" fmla="*/ 1759744 w 2169319"/>
                <a:gd name="connsiteY14" fmla="*/ 1381125 h 1743075"/>
                <a:gd name="connsiteX15" fmla="*/ 1797844 w 2169319"/>
                <a:gd name="connsiteY15" fmla="*/ 1376362 h 1743075"/>
                <a:gd name="connsiteX16" fmla="*/ 1840706 w 2169319"/>
                <a:gd name="connsiteY16" fmla="*/ 1364456 h 1743075"/>
                <a:gd name="connsiteX17" fmla="*/ 1876425 w 2169319"/>
                <a:gd name="connsiteY17" fmla="*/ 1345406 h 1743075"/>
                <a:gd name="connsiteX18" fmla="*/ 1912144 w 2169319"/>
                <a:gd name="connsiteY18" fmla="*/ 1316831 h 1743075"/>
                <a:gd name="connsiteX19" fmla="*/ 1940719 w 2169319"/>
                <a:gd name="connsiteY19" fmla="*/ 1262062 h 1743075"/>
                <a:gd name="connsiteX20" fmla="*/ 1952625 w 2169319"/>
                <a:gd name="connsiteY20" fmla="*/ 1216818 h 1743075"/>
                <a:gd name="connsiteX21" fmla="*/ 1947862 w 2169319"/>
                <a:gd name="connsiteY21" fmla="*/ 1145381 h 1743075"/>
                <a:gd name="connsiteX22" fmla="*/ 1900237 w 2169319"/>
                <a:gd name="connsiteY22" fmla="*/ 871537 h 1743075"/>
                <a:gd name="connsiteX23" fmla="*/ 1847850 w 2169319"/>
                <a:gd name="connsiteY23" fmla="*/ 573881 h 1743075"/>
                <a:gd name="connsiteX24" fmla="*/ 1757362 w 2169319"/>
                <a:gd name="connsiteY24" fmla="*/ 90487 h 1743075"/>
                <a:gd name="connsiteX25" fmla="*/ 1966912 w 2169319"/>
                <a:gd name="connsiteY25" fmla="*/ 0 h 1743075"/>
                <a:gd name="connsiteX26" fmla="*/ 1981200 w 2169319"/>
                <a:gd name="connsiteY26" fmla="*/ 214312 h 1743075"/>
                <a:gd name="connsiteX27" fmla="*/ 2019300 w 2169319"/>
                <a:gd name="connsiteY27" fmla="*/ 507206 h 1743075"/>
                <a:gd name="connsiteX28" fmla="*/ 2093119 w 2169319"/>
                <a:gd name="connsiteY28" fmla="*/ 981075 h 1743075"/>
                <a:gd name="connsiteX29" fmla="*/ 2131219 w 2169319"/>
                <a:gd name="connsiteY29" fmla="*/ 1183481 h 1743075"/>
                <a:gd name="connsiteX30" fmla="*/ 2147887 w 2169319"/>
                <a:gd name="connsiteY30" fmla="*/ 1214437 h 1743075"/>
                <a:gd name="connsiteX31" fmla="*/ 2157412 w 2169319"/>
                <a:gd name="connsiteY31" fmla="*/ 1238250 h 1743075"/>
                <a:gd name="connsiteX32" fmla="*/ 2169319 w 2169319"/>
                <a:gd name="connsiteY32" fmla="*/ 1300162 h 1743075"/>
                <a:gd name="connsiteX33" fmla="*/ 2166937 w 2169319"/>
                <a:gd name="connsiteY33" fmla="*/ 1362075 h 1743075"/>
                <a:gd name="connsiteX34" fmla="*/ 2155031 w 2169319"/>
                <a:gd name="connsiteY34" fmla="*/ 1407318 h 1743075"/>
                <a:gd name="connsiteX35" fmla="*/ 2126456 w 2169319"/>
                <a:gd name="connsiteY35" fmla="*/ 1462087 h 1743075"/>
                <a:gd name="connsiteX36" fmla="*/ 2052637 w 2169319"/>
                <a:gd name="connsiteY36" fmla="*/ 1564481 h 1743075"/>
                <a:gd name="connsiteX37" fmla="*/ 1957387 w 2169319"/>
                <a:gd name="connsiteY37" fmla="*/ 1683543 h 1743075"/>
                <a:gd name="connsiteX38" fmla="*/ 1893094 w 2169319"/>
                <a:gd name="connsiteY38" fmla="*/ 1743075 h 1743075"/>
                <a:gd name="connsiteX39" fmla="*/ 1857375 w 2169319"/>
                <a:gd name="connsiteY39" fmla="*/ 1740693 h 1743075"/>
                <a:gd name="connsiteX40" fmla="*/ 1814512 w 2169319"/>
                <a:gd name="connsiteY40" fmla="*/ 1728787 h 1743075"/>
                <a:gd name="connsiteX41" fmla="*/ 1783556 w 2169319"/>
                <a:gd name="connsiteY41" fmla="*/ 1714500 h 1743075"/>
                <a:gd name="connsiteX42" fmla="*/ 1750219 w 2169319"/>
                <a:gd name="connsiteY42" fmla="*/ 1690687 h 1743075"/>
                <a:gd name="connsiteX43" fmla="*/ 1707356 w 2169319"/>
                <a:gd name="connsiteY43" fmla="*/ 1654968 h 1743075"/>
                <a:gd name="connsiteX44" fmla="*/ 1690687 w 2169319"/>
                <a:gd name="connsiteY44" fmla="*/ 1645443 h 1743075"/>
                <a:gd name="connsiteX45" fmla="*/ 1402556 w 2169319"/>
                <a:gd name="connsiteY45" fmla="*/ 1614487 h 1743075"/>
                <a:gd name="connsiteX46" fmla="*/ 773906 w 2169319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42862 w 2169319"/>
                <a:gd name="connsiteY5" fmla="*/ 1540668 h 1743075"/>
                <a:gd name="connsiteX6" fmla="*/ 23812 w 2169319"/>
                <a:gd name="connsiteY6" fmla="*/ 1545431 h 1743075"/>
                <a:gd name="connsiteX7" fmla="*/ 0 w 2169319"/>
                <a:gd name="connsiteY7" fmla="*/ 1540668 h 1743075"/>
                <a:gd name="connsiteX8" fmla="*/ 72540 w 2169319"/>
                <a:gd name="connsiteY8" fmla="*/ 1271163 h 1743075"/>
                <a:gd name="connsiteX9" fmla="*/ 183356 w 2169319"/>
                <a:gd name="connsiteY9" fmla="*/ 1269206 h 1743075"/>
                <a:gd name="connsiteX10" fmla="*/ 690562 w 2169319"/>
                <a:gd name="connsiteY10" fmla="*/ 1307306 h 1743075"/>
                <a:gd name="connsiteX11" fmla="*/ 1393031 w 2169319"/>
                <a:gd name="connsiteY11" fmla="*/ 1357312 h 1743075"/>
                <a:gd name="connsiteX12" fmla="*/ 1693069 w 2169319"/>
                <a:gd name="connsiteY12" fmla="*/ 1376362 h 1743075"/>
                <a:gd name="connsiteX13" fmla="*/ 1759744 w 2169319"/>
                <a:gd name="connsiteY13" fmla="*/ 1381125 h 1743075"/>
                <a:gd name="connsiteX14" fmla="*/ 1797844 w 2169319"/>
                <a:gd name="connsiteY14" fmla="*/ 1376362 h 1743075"/>
                <a:gd name="connsiteX15" fmla="*/ 1840706 w 2169319"/>
                <a:gd name="connsiteY15" fmla="*/ 1364456 h 1743075"/>
                <a:gd name="connsiteX16" fmla="*/ 1876425 w 2169319"/>
                <a:gd name="connsiteY16" fmla="*/ 1345406 h 1743075"/>
                <a:gd name="connsiteX17" fmla="*/ 1912144 w 2169319"/>
                <a:gd name="connsiteY17" fmla="*/ 1316831 h 1743075"/>
                <a:gd name="connsiteX18" fmla="*/ 1940719 w 2169319"/>
                <a:gd name="connsiteY18" fmla="*/ 1262062 h 1743075"/>
                <a:gd name="connsiteX19" fmla="*/ 1952625 w 2169319"/>
                <a:gd name="connsiteY19" fmla="*/ 1216818 h 1743075"/>
                <a:gd name="connsiteX20" fmla="*/ 1947862 w 2169319"/>
                <a:gd name="connsiteY20" fmla="*/ 1145381 h 1743075"/>
                <a:gd name="connsiteX21" fmla="*/ 1900237 w 2169319"/>
                <a:gd name="connsiteY21" fmla="*/ 871537 h 1743075"/>
                <a:gd name="connsiteX22" fmla="*/ 1847850 w 2169319"/>
                <a:gd name="connsiteY22" fmla="*/ 573881 h 1743075"/>
                <a:gd name="connsiteX23" fmla="*/ 1757362 w 2169319"/>
                <a:gd name="connsiteY23" fmla="*/ 90487 h 1743075"/>
                <a:gd name="connsiteX24" fmla="*/ 1966912 w 2169319"/>
                <a:gd name="connsiteY24" fmla="*/ 0 h 1743075"/>
                <a:gd name="connsiteX25" fmla="*/ 1981200 w 2169319"/>
                <a:gd name="connsiteY25" fmla="*/ 214312 h 1743075"/>
                <a:gd name="connsiteX26" fmla="*/ 2019300 w 2169319"/>
                <a:gd name="connsiteY26" fmla="*/ 507206 h 1743075"/>
                <a:gd name="connsiteX27" fmla="*/ 2093119 w 2169319"/>
                <a:gd name="connsiteY27" fmla="*/ 981075 h 1743075"/>
                <a:gd name="connsiteX28" fmla="*/ 2131219 w 2169319"/>
                <a:gd name="connsiteY28" fmla="*/ 1183481 h 1743075"/>
                <a:gd name="connsiteX29" fmla="*/ 2147887 w 2169319"/>
                <a:gd name="connsiteY29" fmla="*/ 1214437 h 1743075"/>
                <a:gd name="connsiteX30" fmla="*/ 2157412 w 2169319"/>
                <a:gd name="connsiteY30" fmla="*/ 1238250 h 1743075"/>
                <a:gd name="connsiteX31" fmla="*/ 2169319 w 2169319"/>
                <a:gd name="connsiteY31" fmla="*/ 1300162 h 1743075"/>
                <a:gd name="connsiteX32" fmla="*/ 2166937 w 2169319"/>
                <a:gd name="connsiteY32" fmla="*/ 1362075 h 1743075"/>
                <a:gd name="connsiteX33" fmla="*/ 2155031 w 2169319"/>
                <a:gd name="connsiteY33" fmla="*/ 1407318 h 1743075"/>
                <a:gd name="connsiteX34" fmla="*/ 2126456 w 2169319"/>
                <a:gd name="connsiteY34" fmla="*/ 1462087 h 1743075"/>
                <a:gd name="connsiteX35" fmla="*/ 2052637 w 2169319"/>
                <a:gd name="connsiteY35" fmla="*/ 1564481 h 1743075"/>
                <a:gd name="connsiteX36" fmla="*/ 1957387 w 2169319"/>
                <a:gd name="connsiteY36" fmla="*/ 1683543 h 1743075"/>
                <a:gd name="connsiteX37" fmla="*/ 1893094 w 2169319"/>
                <a:gd name="connsiteY37" fmla="*/ 1743075 h 1743075"/>
                <a:gd name="connsiteX38" fmla="*/ 1857375 w 2169319"/>
                <a:gd name="connsiteY38" fmla="*/ 1740693 h 1743075"/>
                <a:gd name="connsiteX39" fmla="*/ 1814512 w 2169319"/>
                <a:gd name="connsiteY39" fmla="*/ 1728787 h 1743075"/>
                <a:gd name="connsiteX40" fmla="*/ 1783556 w 2169319"/>
                <a:gd name="connsiteY40" fmla="*/ 1714500 h 1743075"/>
                <a:gd name="connsiteX41" fmla="*/ 1750219 w 2169319"/>
                <a:gd name="connsiteY41" fmla="*/ 1690687 h 1743075"/>
                <a:gd name="connsiteX42" fmla="*/ 1707356 w 2169319"/>
                <a:gd name="connsiteY42" fmla="*/ 1654968 h 1743075"/>
                <a:gd name="connsiteX43" fmla="*/ 1690687 w 2169319"/>
                <a:gd name="connsiteY43" fmla="*/ 1645443 h 1743075"/>
                <a:gd name="connsiteX44" fmla="*/ 1402556 w 2169319"/>
                <a:gd name="connsiteY44" fmla="*/ 1614487 h 1743075"/>
                <a:gd name="connsiteX45" fmla="*/ 773906 w 2169319"/>
                <a:gd name="connsiteY45" fmla="*/ 1545431 h 1743075"/>
                <a:gd name="connsiteX0" fmla="*/ 750094 w 2145507"/>
                <a:gd name="connsiteY0" fmla="*/ 1545431 h 1743075"/>
                <a:gd name="connsiteX1" fmla="*/ 309563 w 2145507"/>
                <a:gd name="connsiteY1" fmla="*/ 1500187 h 1743075"/>
                <a:gd name="connsiteX2" fmla="*/ 188119 w 2145507"/>
                <a:gd name="connsiteY2" fmla="*/ 1485900 h 1743075"/>
                <a:gd name="connsiteX3" fmla="*/ 133350 w 2145507"/>
                <a:gd name="connsiteY3" fmla="*/ 1490662 h 1743075"/>
                <a:gd name="connsiteX4" fmla="*/ 88107 w 2145507"/>
                <a:gd name="connsiteY4" fmla="*/ 1502568 h 1743075"/>
                <a:gd name="connsiteX5" fmla="*/ 19050 w 2145507"/>
                <a:gd name="connsiteY5" fmla="*/ 1540668 h 1743075"/>
                <a:gd name="connsiteX6" fmla="*/ 0 w 2145507"/>
                <a:gd name="connsiteY6" fmla="*/ 1545431 h 1743075"/>
                <a:gd name="connsiteX7" fmla="*/ 48728 w 2145507"/>
                <a:gd name="connsiteY7" fmla="*/ 1271163 h 1743075"/>
                <a:gd name="connsiteX8" fmla="*/ 159544 w 2145507"/>
                <a:gd name="connsiteY8" fmla="*/ 1269206 h 1743075"/>
                <a:gd name="connsiteX9" fmla="*/ 666750 w 2145507"/>
                <a:gd name="connsiteY9" fmla="*/ 1307306 h 1743075"/>
                <a:gd name="connsiteX10" fmla="*/ 1369219 w 2145507"/>
                <a:gd name="connsiteY10" fmla="*/ 1357312 h 1743075"/>
                <a:gd name="connsiteX11" fmla="*/ 1669257 w 2145507"/>
                <a:gd name="connsiteY11" fmla="*/ 1376362 h 1743075"/>
                <a:gd name="connsiteX12" fmla="*/ 1735932 w 2145507"/>
                <a:gd name="connsiteY12" fmla="*/ 1381125 h 1743075"/>
                <a:gd name="connsiteX13" fmla="*/ 1774032 w 2145507"/>
                <a:gd name="connsiteY13" fmla="*/ 1376362 h 1743075"/>
                <a:gd name="connsiteX14" fmla="*/ 1816894 w 2145507"/>
                <a:gd name="connsiteY14" fmla="*/ 1364456 h 1743075"/>
                <a:gd name="connsiteX15" fmla="*/ 1852613 w 2145507"/>
                <a:gd name="connsiteY15" fmla="*/ 1345406 h 1743075"/>
                <a:gd name="connsiteX16" fmla="*/ 1888332 w 2145507"/>
                <a:gd name="connsiteY16" fmla="*/ 1316831 h 1743075"/>
                <a:gd name="connsiteX17" fmla="*/ 1916907 w 2145507"/>
                <a:gd name="connsiteY17" fmla="*/ 1262062 h 1743075"/>
                <a:gd name="connsiteX18" fmla="*/ 1928813 w 2145507"/>
                <a:gd name="connsiteY18" fmla="*/ 1216818 h 1743075"/>
                <a:gd name="connsiteX19" fmla="*/ 1924050 w 2145507"/>
                <a:gd name="connsiteY19" fmla="*/ 1145381 h 1743075"/>
                <a:gd name="connsiteX20" fmla="*/ 1876425 w 2145507"/>
                <a:gd name="connsiteY20" fmla="*/ 871537 h 1743075"/>
                <a:gd name="connsiteX21" fmla="*/ 1824038 w 2145507"/>
                <a:gd name="connsiteY21" fmla="*/ 573881 h 1743075"/>
                <a:gd name="connsiteX22" fmla="*/ 1733550 w 2145507"/>
                <a:gd name="connsiteY22" fmla="*/ 90487 h 1743075"/>
                <a:gd name="connsiteX23" fmla="*/ 1943100 w 2145507"/>
                <a:gd name="connsiteY23" fmla="*/ 0 h 1743075"/>
                <a:gd name="connsiteX24" fmla="*/ 1957388 w 2145507"/>
                <a:gd name="connsiteY24" fmla="*/ 214312 h 1743075"/>
                <a:gd name="connsiteX25" fmla="*/ 1995488 w 2145507"/>
                <a:gd name="connsiteY25" fmla="*/ 507206 h 1743075"/>
                <a:gd name="connsiteX26" fmla="*/ 2069307 w 2145507"/>
                <a:gd name="connsiteY26" fmla="*/ 981075 h 1743075"/>
                <a:gd name="connsiteX27" fmla="*/ 2107407 w 2145507"/>
                <a:gd name="connsiteY27" fmla="*/ 1183481 h 1743075"/>
                <a:gd name="connsiteX28" fmla="*/ 2124075 w 2145507"/>
                <a:gd name="connsiteY28" fmla="*/ 1214437 h 1743075"/>
                <a:gd name="connsiteX29" fmla="*/ 2133600 w 2145507"/>
                <a:gd name="connsiteY29" fmla="*/ 1238250 h 1743075"/>
                <a:gd name="connsiteX30" fmla="*/ 2145507 w 2145507"/>
                <a:gd name="connsiteY30" fmla="*/ 1300162 h 1743075"/>
                <a:gd name="connsiteX31" fmla="*/ 2143125 w 2145507"/>
                <a:gd name="connsiteY31" fmla="*/ 1362075 h 1743075"/>
                <a:gd name="connsiteX32" fmla="*/ 2131219 w 2145507"/>
                <a:gd name="connsiteY32" fmla="*/ 1407318 h 1743075"/>
                <a:gd name="connsiteX33" fmla="*/ 2102644 w 2145507"/>
                <a:gd name="connsiteY33" fmla="*/ 1462087 h 1743075"/>
                <a:gd name="connsiteX34" fmla="*/ 2028825 w 2145507"/>
                <a:gd name="connsiteY34" fmla="*/ 1564481 h 1743075"/>
                <a:gd name="connsiteX35" fmla="*/ 1933575 w 2145507"/>
                <a:gd name="connsiteY35" fmla="*/ 1683543 h 1743075"/>
                <a:gd name="connsiteX36" fmla="*/ 1869282 w 2145507"/>
                <a:gd name="connsiteY36" fmla="*/ 1743075 h 1743075"/>
                <a:gd name="connsiteX37" fmla="*/ 1833563 w 2145507"/>
                <a:gd name="connsiteY37" fmla="*/ 1740693 h 1743075"/>
                <a:gd name="connsiteX38" fmla="*/ 1790700 w 2145507"/>
                <a:gd name="connsiteY38" fmla="*/ 1728787 h 1743075"/>
                <a:gd name="connsiteX39" fmla="*/ 1759744 w 2145507"/>
                <a:gd name="connsiteY39" fmla="*/ 1714500 h 1743075"/>
                <a:gd name="connsiteX40" fmla="*/ 1726407 w 2145507"/>
                <a:gd name="connsiteY40" fmla="*/ 1690687 h 1743075"/>
                <a:gd name="connsiteX41" fmla="*/ 1683544 w 2145507"/>
                <a:gd name="connsiteY41" fmla="*/ 1654968 h 1743075"/>
                <a:gd name="connsiteX42" fmla="*/ 1666875 w 2145507"/>
                <a:gd name="connsiteY42" fmla="*/ 1645443 h 1743075"/>
                <a:gd name="connsiteX43" fmla="*/ 1378744 w 2145507"/>
                <a:gd name="connsiteY43" fmla="*/ 1614487 h 1743075"/>
                <a:gd name="connsiteX44" fmla="*/ 750094 w 2145507"/>
                <a:gd name="connsiteY44" fmla="*/ 1545431 h 1743075"/>
                <a:gd name="connsiteX0" fmla="*/ 731044 w 2126457"/>
                <a:gd name="connsiteY0" fmla="*/ 1545431 h 1743075"/>
                <a:gd name="connsiteX1" fmla="*/ 290513 w 2126457"/>
                <a:gd name="connsiteY1" fmla="*/ 1500187 h 1743075"/>
                <a:gd name="connsiteX2" fmla="*/ 169069 w 2126457"/>
                <a:gd name="connsiteY2" fmla="*/ 1485900 h 1743075"/>
                <a:gd name="connsiteX3" fmla="*/ 114300 w 2126457"/>
                <a:gd name="connsiteY3" fmla="*/ 1490662 h 1743075"/>
                <a:gd name="connsiteX4" fmla="*/ 69057 w 2126457"/>
                <a:gd name="connsiteY4" fmla="*/ 1502568 h 1743075"/>
                <a:gd name="connsiteX5" fmla="*/ 0 w 2126457"/>
                <a:gd name="connsiteY5" fmla="*/ 1540668 h 1743075"/>
                <a:gd name="connsiteX6" fmla="*/ 29678 w 2126457"/>
                <a:gd name="connsiteY6" fmla="*/ 1271163 h 1743075"/>
                <a:gd name="connsiteX7" fmla="*/ 140494 w 2126457"/>
                <a:gd name="connsiteY7" fmla="*/ 1269206 h 1743075"/>
                <a:gd name="connsiteX8" fmla="*/ 647700 w 2126457"/>
                <a:gd name="connsiteY8" fmla="*/ 1307306 h 1743075"/>
                <a:gd name="connsiteX9" fmla="*/ 1350169 w 2126457"/>
                <a:gd name="connsiteY9" fmla="*/ 1357312 h 1743075"/>
                <a:gd name="connsiteX10" fmla="*/ 1650207 w 2126457"/>
                <a:gd name="connsiteY10" fmla="*/ 1376362 h 1743075"/>
                <a:gd name="connsiteX11" fmla="*/ 1716882 w 2126457"/>
                <a:gd name="connsiteY11" fmla="*/ 1381125 h 1743075"/>
                <a:gd name="connsiteX12" fmla="*/ 1754982 w 2126457"/>
                <a:gd name="connsiteY12" fmla="*/ 1376362 h 1743075"/>
                <a:gd name="connsiteX13" fmla="*/ 1797844 w 2126457"/>
                <a:gd name="connsiteY13" fmla="*/ 1364456 h 1743075"/>
                <a:gd name="connsiteX14" fmla="*/ 1833563 w 2126457"/>
                <a:gd name="connsiteY14" fmla="*/ 1345406 h 1743075"/>
                <a:gd name="connsiteX15" fmla="*/ 1869282 w 2126457"/>
                <a:gd name="connsiteY15" fmla="*/ 1316831 h 1743075"/>
                <a:gd name="connsiteX16" fmla="*/ 1897857 w 2126457"/>
                <a:gd name="connsiteY16" fmla="*/ 1262062 h 1743075"/>
                <a:gd name="connsiteX17" fmla="*/ 1909763 w 2126457"/>
                <a:gd name="connsiteY17" fmla="*/ 1216818 h 1743075"/>
                <a:gd name="connsiteX18" fmla="*/ 1905000 w 2126457"/>
                <a:gd name="connsiteY18" fmla="*/ 1145381 h 1743075"/>
                <a:gd name="connsiteX19" fmla="*/ 1857375 w 2126457"/>
                <a:gd name="connsiteY19" fmla="*/ 871537 h 1743075"/>
                <a:gd name="connsiteX20" fmla="*/ 1804988 w 2126457"/>
                <a:gd name="connsiteY20" fmla="*/ 573881 h 1743075"/>
                <a:gd name="connsiteX21" fmla="*/ 1714500 w 2126457"/>
                <a:gd name="connsiteY21" fmla="*/ 90487 h 1743075"/>
                <a:gd name="connsiteX22" fmla="*/ 1924050 w 2126457"/>
                <a:gd name="connsiteY22" fmla="*/ 0 h 1743075"/>
                <a:gd name="connsiteX23" fmla="*/ 1938338 w 2126457"/>
                <a:gd name="connsiteY23" fmla="*/ 214312 h 1743075"/>
                <a:gd name="connsiteX24" fmla="*/ 1976438 w 2126457"/>
                <a:gd name="connsiteY24" fmla="*/ 507206 h 1743075"/>
                <a:gd name="connsiteX25" fmla="*/ 2050257 w 2126457"/>
                <a:gd name="connsiteY25" fmla="*/ 981075 h 1743075"/>
                <a:gd name="connsiteX26" fmla="*/ 2088357 w 2126457"/>
                <a:gd name="connsiteY26" fmla="*/ 1183481 h 1743075"/>
                <a:gd name="connsiteX27" fmla="*/ 2105025 w 2126457"/>
                <a:gd name="connsiteY27" fmla="*/ 1214437 h 1743075"/>
                <a:gd name="connsiteX28" fmla="*/ 2114550 w 2126457"/>
                <a:gd name="connsiteY28" fmla="*/ 1238250 h 1743075"/>
                <a:gd name="connsiteX29" fmla="*/ 2126457 w 2126457"/>
                <a:gd name="connsiteY29" fmla="*/ 1300162 h 1743075"/>
                <a:gd name="connsiteX30" fmla="*/ 2124075 w 2126457"/>
                <a:gd name="connsiteY30" fmla="*/ 1362075 h 1743075"/>
                <a:gd name="connsiteX31" fmla="*/ 2112169 w 2126457"/>
                <a:gd name="connsiteY31" fmla="*/ 1407318 h 1743075"/>
                <a:gd name="connsiteX32" fmla="*/ 2083594 w 2126457"/>
                <a:gd name="connsiteY32" fmla="*/ 1462087 h 1743075"/>
                <a:gd name="connsiteX33" fmla="*/ 2009775 w 2126457"/>
                <a:gd name="connsiteY33" fmla="*/ 1564481 h 1743075"/>
                <a:gd name="connsiteX34" fmla="*/ 1914525 w 2126457"/>
                <a:gd name="connsiteY34" fmla="*/ 1683543 h 1743075"/>
                <a:gd name="connsiteX35" fmla="*/ 1850232 w 2126457"/>
                <a:gd name="connsiteY35" fmla="*/ 1743075 h 1743075"/>
                <a:gd name="connsiteX36" fmla="*/ 1814513 w 2126457"/>
                <a:gd name="connsiteY36" fmla="*/ 1740693 h 1743075"/>
                <a:gd name="connsiteX37" fmla="*/ 1771650 w 2126457"/>
                <a:gd name="connsiteY37" fmla="*/ 1728787 h 1743075"/>
                <a:gd name="connsiteX38" fmla="*/ 1740694 w 2126457"/>
                <a:gd name="connsiteY38" fmla="*/ 1714500 h 1743075"/>
                <a:gd name="connsiteX39" fmla="*/ 1707357 w 2126457"/>
                <a:gd name="connsiteY39" fmla="*/ 1690687 h 1743075"/>
                <a:gd name="connsiteX40" fmla="*/ 1664494 w 2126457"/>
                <a:gd name="connsiteY40" fmla="*/ 1654968 h 1743075"/>
                <a:gd name="connsiteX41" fmla="*/ 1647825 w 2126457"/>
                <a:gd name="connsiteY41" fmla="*/ 1645443 h 1743075"/>
                <a:gd name="connsiteX42" fmla="*/ 1359694 w 2126457"/>
                <a:gd name="connsiteY42" fmla="*/ 1614487 h 1743075"/>
                <a:gd name="connsiteX43" fmla="*/ 731044 w 2126457"/>
                <a:gd name="connsiteY43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110816 w 2096779"/>
                <a:gd name="connsiteY6" fmla="*/ 1269206 h 1743075"/>
                <a:gd name="connsiteX7" fmla="*/ 618022 w 2096779"/>
                <a:gd name="connsiteY7" fmla="*/ 1307306 h 1743075"/>
                <a:gd name="connsiteX8" fmla="*/ 1320491 w 2096779"/>
                <a:gd name="connsiteY8" fmla="*/ 1357312 h 1743075"/>
                <a:gd name="connsiteX9" fmla="*/ 1620529 w 2096779"/>
                <a:gd name="connsiteY9" fmla="*/ 1376362 h 1743075"/>
                <a:gd name="connsiteX10" fmla="*/ 1687204 w 2096779"/>
                <a:gd name="connsiteY10" fmla="*/ 1381125 h 1743075"/>
                <a:gd name="connsiteX11" fmla="*/ 1725304 w 2096779"/>
                <a:gd name="connsiteY11" fmla="*/ 1376362 h 1743075"/>
                <a:gd name="connsiteX12" fmla="*/ 1768166 w 2096779"/>
                <a:gd name="connsiteY12" fmla="*/ 1364456 h 1743075"/>
                <a:gd name="connsiteX13" fmla="*/ 1803885 w 2096779"/>
                <a:gd name="connsiteY13" fmla="*/ 1345406 h 1743075"/>
                <a:gd name="connsiteX14" fmla="*/ 1839604 w 2096779"/>
                <a:gd name="connsiteY14" fmla="*/ 1316831 h 1743075"/>
                <a:gd name="connsiteX15" fmla="*/ 1868179 w 2096779"/>
                <a:gd name="connsiteY15" fmla="*/ 1262062 h 1743075"/>
                <a:gd name="connsiteX16" fmla="*/ 1880085 w 2096779"/>
                <a:gd name="connsiteY16" fmla="*/ 1216818 h 1743075"/>
                <a:gd name="connsiteX17" fmla="*/ 1875322 w 2096779"/>
                <a:gd name="connsiteY17" fmla="*/ 1145381 h 1743075"/>
                <a:gd name="connsiteX18" fmla="*/ 1827697 w 2096779"/>
                <a:gd name="connsiteY18" fmla="*/ 871537 h 1743075"/>
                <a:gd name="connsiteX19" fmla="*/ 1775310 w 2096779"/>
                <a:gd name="connsiteY19" fmla="*/ 573881 h 1743075"/>
                <a:gd name="connsiteX20" fmla="*/ 1684822 w 2096779"/>
                <a:gd name="connsiteY20" fmla="*/ 90487 h 1743075"/>
                <a:gd name="connsiteX21" fmla="*/ 1894372 w 2096779"/>
                <a:gd name="connsiteY21" fmla="*/ 0 h 1743075"/>
                <a:gd name="connsiteX22" fmla="*/ 1908660 w 2096779"/>
                <a:gd name="connsiteY22" fmla="*/ 214312 h 1743075"/>
                <a:gd name="connsiteX23" fmla="*/ 1946760 w 2096779"/>
                <a:gd name="connsiteY23" fmla="*/ 507206 h 1743075"/>
                <a:gd name="connsiteX24" fmla="*/ 2020579 w 2096779"/>
                <a:gd name="connsiteY24" fmla="*/ 981075 h 1743075"/>
                <a:gd name="connsiteX25" fmla="*/ 2058679 w 2096779"/>
                <a:gd name="connsiteY25" fmla="*/ 1183481 h 1743075"/>
                <a:gd name="connsiteX26" fmla="*/ 2075347 w 2096779"/>
                <a:gd name="connsiteY26" fmla="*/ 1214437 h 1743075"/>
                <a:gd name="connsiteX27" fmla="*/ 2084872 w 2096779"/>
                <a:gd name="connsiteY27" fmla="*/ 1238250 h 1743075"/>
                <a:gd name="connsiteX28" fmla="*/ 2096779 w 2096779"/>
                <a:gd name="connsiteY28" fmla="*/ 1300162 h 1743075"/>
                <a:gd name="connsiteX29" fmla="*/ 2094397 w 2096779"/>
                <a:gd name="connsiteY29" fmla="*/ 1362075 h 1743075"/>
                <a:gd name="connsiteX30" fmla="*/ 2082491 w 2096779"/>
                <a:gd name="connsiteY30" fmla="*/ 1407318 h 1743075"/>
                <a:gd name="connsiteX31" fmla="*/ 2053916 w 2096779"/>
                <a:gd name="connsiteY31" fmla="*/ 1462087 h 1743075"/>
                <a:gd name="connsiteX32" fmla="*/ 1980097 w 2096779"/>
                <a:gd name="connsiteY32" fmla="*/ 1564481 h 1743075"/>
                <a:gd name="connsiteX33" fmla="*/ 1884847 w 2096779"/>
                <a:gd name="connsiteY33" fmla="*/ 1683543 h 1743075"/>
                <a:gd name="connsiteX34" fmla="*/ 1820554 w 2096779"/>
                <a:gd name="connsiteY34" fmla="*/ 1743075 h 1743075"/>
                <a:gd name="connsiteX35" fmla="*/ 1784835 w 2096779"/>
                <a:gd name="connsiteY35" fmla="*/ 1740693 h 1743075"/>
                <a:gd name="connsiteX36" fmla="*/ 1741972 w 2096779"/>
                <a:gd name="connsiteY36" fmla="*/ 1728787 h 1743075"/>
                <a:gd name="connsiteX37" fmla="*/ 1711016 w 2096779"/>
                <a:gd name="connsiteY37" fmla="*/ 1714500 h 1743075"/>
                <a:gd name="connsiteX38" fmla="*/ 1677679 w 2096779"/>
                <a:gd name="connsiteY38" fmla="*/ 1690687 h 1743075"/>
                <a:gd name="connsiteX39" fmla="*/ 1634816 w 2096779"/>
                <a:gd name="connsiteY39" fmla="*/ 1654968 h 1743075"/>
                <a:gd name="connsiteX40" fmla="*/ 1618147 w 2096779"/>
                <a:gd name="connsiteY40" fmla="*/ 1645443 h 1743075"/>
                <a:gd name="connsiteX41" fmla="*/ 1330016 w 2096779"/>
                <a:gd name="connsiteY41" fmla="*/ 1614487 h 1743075"/>
                <a:gd name="connsiteX42" fmla="*/ 701366 w 2096779"/>
                <a:gd name="connsiteY42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53766 w 2096779"/>
                <a:gd name="connsiteY6" fmla="*/ 1261467 h 1743075"/>
                <a:gd name="connsiteX7" fmla="*/ 110816 w 2096779"/>
                <a:gd name="connsiteY7" fmla="*/ 1269206 h 1743075"/>
                <a:gd name="connsiteX8" fmla="*/ 618022 w 2096779"/>
                <a:gd name="connsiteY8" fmla="*/ 1307306 h 1743075"/>
                <a:gd name="connsiteX9" fmla="*/ 1320491 w 2096779"/>
                <a:gd name="connsiteY9" fmla="*/ 1357312 h 1743075"/>
                <a:gd name="connsiteX10" fmla="*/ 1620529 w 2096779"/>
                <a:gd name="connsiteY10" fmla="*/ 1376362 h 1743075"/>
                <a:gd name="connsiteX11" fmla="*/ 1687204 w 2096779"/>
                <a:gd name="connsiteY11" fmla="*/ 1381125 h 1743075"/>
                <a:gd name="connsiteX12" fmla="*/ 1725304 w 2096779"/>
                <a:gd name="connsiteY12" fmla="*/ 1376362 h 1743075"/>
                <a:gd name="connsiteX13" fmla="*/ 1768166 w 2096779"/>
                <a:gd name="connsiteY13" fmla="*/ 1364456 h 1743075"/>
                <a:gd name="connsiteX14" fmla="*/ 1803885 w 2096779"/>
                <a:gd name="connsiteY14" fmla="*/ 1345406 h 1743075"/>
                <a:gd name="connsiteX15" fmla="*/ 1839604 w 2096779"/>
                <a:gd name="connsiteY15" fmla="*/ 1316831 h 1743075"/>
                <a:gd name="connsiteX16" fmla="*/ 1868179 w 2096779"/>
                <a:gd name="connsiteY16" fmla="*/ 1262062 h 1743075"/>
                <a:gd name="connsiteX17" fmla="*/ 1880085 w 2096779"/>
                <a:gd name="connsiteY17" fmla="*/ 1216818 h 1743075"/>
                <a:gd name="connsiteX18" fmla="*/ 1875322 w 2096779"/>
                <a:gd name="connsiteY18" fmla="*/ 1145381 h 1743075"/>
                <a:gd name="connsiteX19" fmla="*/ 1827697 w 2096779"/>
                <a:gd name="connsiteY19" fmla="*/ 871537 h 1743075"/>
                <a:gd name="connsiteX20" fmla="*/ 1775310 w 2096779"/>
                <a:gd name="connsiteY20" fmla="*/ 573881 h 1743075"/>
                <a:gd name="connsiteX21" fmla="*/ 1684822 w 2096779"/>
                <a:gd name="connsiteY21" fmla="*/ 90487 h 1743075"/>
                <a:gd name="connsiteX22" fmla="*/ 1894372 w 2096779"/>
                <a:gd name="connsiteY22" fmla="*/ 0 h 1743075"/>
                <a:gd name="connsiteX23" fmla="*/ 1908660 w 2096779"/>
                <a:gd name="connsiteY23" fmla="*/ 214312 h 1743075"/>
                <a:gd name="connsiteX24" fmla="*/ 1946760 w 2096779"/>
                <a:gd name="connsiteY24" fmla="*/ 507206 h 1743075"/>
                <a:gd name="connsiteX25" fmla="*/ 2020579 w 2096779"/>
                <a:gd name="connsiteY25" fmla="*/ 981075 h 1743075"/>
                <a:gd name="connsiteX26" fmla="*/ 2058679 w 2096779"/>
                <a:gd name="connsiteY26" fmla="*/ 1183481 h 1743075"/>
                <a:gd name="connsiteX27" fmla="*/ 2075347 w 2096779"/>
                <a:gd name="connsiteY27" fmla="*/ 1214437 h 1743075"/>
                <a:gd name="connsiteX28" fmla="*/ 2084872 w 2096779"/>
                <a:gd name="connsiteY28" fmla="*/ 1238250 h 1743075"/>
                <a:gd name="connsiteX29" fmla="*/ 2096779 w 2096779"/>
                <a:gd name="connsiteY29" fmla="*/ 1300162 h 1743075"/>
                <a:gd name="connsiteX30" fmla="*/ 2094397 w 2096779"/>
                <a:gd name="connsiteY30" fmla="*/ 1362075 h 1743075"/>
                <a:gd name="connsiteX31" fmla="*/ 2082491 w 2096779"/>
                <a:gd name="connsiteY31" fmla="*/ 1407318 h 1743075"/>
                <a:gd name="connsiteX32" fmla="*/ 2053916 w 2096779"/>
                <a:gd name="connsiteY32" fmla="*/ 1462087 h 1743075"/>
                <a:gd name="connsiteX33" fmla="*/ 1980097 w 2096779"/>
                <a:gd name="connsiteY33" fmla="*/ 1564481 h 1743075"/>
                <a:gd name="connsiteX34" fmla="*/ 1884847 w 2096779"/>
                <a:gd name="connsiteY34" fmla="*/ 1683543 h 1743075"/>
                <a:gd name="connsiteX35" fmla="*/ 1820554 w 2096779"/>
                <a:gd name="connsiteY35" fmla="*/ 1743075 h 1743075"/>
                <a:gd name="connsiteX36" fmla="*/ 1784835 w 2096779"/>
                <a:gd name="connsiteY36" fmla="*/ 1740693 h 1743075"/>
                <a:gd name="connsiteX37" fmla="*/ 1741972 w 2096779"/>
                <a:gd name="connsiteY37" fmla="*/ 1728787 h 1743075"/>
                <a:gd name="connsiteX38" fmla="*/ 1711016 w 2096779"/>
                <a:gd name="connsiteY38" fmla="*/ 1714500 h 1743075"/>
                <a:gd name="connsiteX39" fmla="*/ 1677679 w 2096779"/>
                <a:gd name="connsiteY39" fmla="*/ 1690687 h 1743075"/>
                <a:gd name="connsiteX40" fmla="*/ 1634816 w 2096779"/>
                <a:gd name="connsiteY40" fmla="*/ 1654968 h 1743075"/>
                <a:gd name="connsiteX41" fmla="*/ 1618147 w 2096779"/>
                <a:gd name="connsiteY41" fmla="*/ 1645443 h 1743075"/>
                <a:gd name="connsiteX42" fmla="*/ 1330016 w 2096779"/>
                <a:gd name="connsiteY42" fmla="*/ 1614487 h 1743075"/>
                <a:gd name="connsiteX43" fmla="*/ 701366 w 2096779"/>
                <a:gd name="connsiteY43" fmla="*/ 1545431 h 1743075"/>
                <a:gd name="connsiteX0" fmla="*/ 661987 w 2057400"/>
                <a:gd name="connsiteY0" fmla="*/ 1545431 h 1743075"/>
                <a:gd name="connsiteX1" fmla="*/ 221456 w 2057400"/>
                <a:gd name="connsiteY1" fmla="*/ 1500187 h 1743075"/>
                <a:gd name="connsiteX2" fmla="*/ 100012 w 2057400"/>
                <a:gd name="connsiteY2" fmla="*/ 1485900 h 1743075"/>
                <a:gd name="connsiteX3" fmla="*/ 45243 w 2057400"/>
                <a:gd name="connsiteY3" fmla="*/ 1490662 h 1743075"/>
                <a:gd name="connsiteX4" fmla="*/ 0 w 2057400"/>
                <a:gd name="connsiteY4" fmla="*/ 1502568 h 1743075"/>
                <a:gd name="connsiteX5" fmla="*/ 14387 w 2057400"/>
                <a:gd name="connsiteY5" fmla="*/ 1261467 h 1743075"/>
                <a:gd name="connsiteX6" fmla="*/ 71437 w 2057400"/>
                <a:gd name="connsiteY6" fmla="*/ 1269206 h 1743075"/>
                <a:gd name="connsiteX7" fmla="*/ 578643 w 2057400"/>
                <a:gd name="connsiteY7" fmla="*/ 1307306 h 1743075"/>
                <a:gd name="connsiteX8" fmla="*/ 1281112 w 2057400"/>
                <a:gd name="connsiteY8" fmla="*/ 1357312 h 1743075"/>
                <a:gd name="connsiteX9" fmla="*/ 1581150 w 2057400"/>
                <a:gd name="connsiteY9" fmla="*/ 1376362 h 1743075"/>
                <a:gd name="connsiteX10" fmla="*/ 1647825 w 2057400"/>
                <a:gd name="connsiteY10" fmla="*/ 1381125 h 1743075"/>
                <a:gd name="connsiteX11" fmla="*/ 1685925 w 2057400"/>
                <a:gd name="connsiteY11" fmla="*/ 1376362 h 1743075"/>
                <a:gd name="connsiteX12" fmla="*/ 1728787 w 2057400"/>
                <a:gd name="connsiteY12" fmla="*/ 1364456 h 1743075"/>
                <a:gd name="connsiteX13" fmla="*/ 1764506 w 2057400"/>
                <a:gd name="connsiteY13" fmla="*/ 1345406 h 1743075"/>
                <a:gd name="connsiteX14" fmla="*/ 1800225 w 2057400"/>
                <a:gd name="connsiteY14" fmla="*/ 1316831 h 1743075"/>
                <a:gd name="connsiteX15" fmla="*/ 1828800 w 2057400"/>
                <a:gd name="connsiteY15" fmla="*/ 1262062 h 1743075"/>
                <a:gd name="connsiteX16" fmla="*/ 1840706 w 2057400"/>
                <a:gd name="connsiteY16" fmla="*/ 1216818 h 1743075"/>
                <a:gd name="connsiteX17" fmla="*/ 1835943 w 2057400"/>
                <a:gd name="connsiteY17" fmla="*/ 1145381 h 1743075"/>
                <a:gd name="connsiteX18" fmla="*/ 1788318 w 2057400"/>
                <a:gd name="connsiteY18" fmla="*/ 871537 h 1743075"/>
                <a:gd name="connsiteX19" fmla="*/ 1735931 w 2057400"/>
                <a:gd name="connsiteY19" fmla="*/ 573881 h 1743075"/>
                <a:gd name="connsiteX20" fmla="*/ 1645443 w 2057400"/>
                <a:gd name="connsiteY20" fmla="*/ 90487 h 1743075"/>
                <a:gd name="connsiteX21" fmla="*/ 1854993 w 2057400"/>
                <a:gd name="connsiteY21" fmla="*/ 0 h 1743075"/>
                <a:gd name="connsiteX22" fmla="*/ 1869281 w 2057400"/>
                <a:gd name="connsiteY22" fmla="*/ 214312 h 1743075"/>
                <a:gd name="connsiteX23" fmla="*/ 1907381 w 2057400"/>
                <a:gd name="connsiteY23" fmla="*/ 507206 h 1743075"/>
                <a:gd name="connsiteX24" fmla="*/ 1981200 w 2057400"/>
                <a:gd name="connsiteY24" fmla="*/ 981075 h 1743075"/>
                <a:gd name="connsiteX25" fmla="*/ 2019300 w 2057400"/>
                <a:gd name="connsiteY25" fmla="*/ 1183481 h 1743075"/>
                <a:gd name="connsiteX26" fmla="*/ 2035968 w 2057400"/>
                <a:gd name="connsiteY26" fmla="*/ 1214437 h 1743075"/>
                <a:gd name="connsiteX27" fmla="*/ 2045493 w 2057400"/>
                <a:gd name="connsiteY27" fmla="*/ 1238250 h 1743075"/>
                <a:gd name="connsiteX28" fmla="*/ 2057400 w 2057400"/>
                <a:gd name="connsiteY28" fmla="*/ 1300162 h 1743075"/>
                <a:gd name="connsiteX29" fmla="*/ 2055018 w 2057400"/>
                <a:gd name="connsiteY29" fmla="*/ 1362075 h 1743075"/>
                <a:gd name="connsiteX30" fmla="*/ 2043112 w 2057400"/>
                <a:gd name="connsiteY30" fmla="*/ 1407318 h 1743075"/>
                <a:gd name="connsiteX31" fmla="*/ 2014537 w 2057400"/>
                <a:gd name="connsiteY31" fmla="*/ 1462087 h 1743075"/>
                <a:gd name="connsiteX32" fmla="*/ 1940718 w 2057400"/>
                <a:gd name="connsiteY32" fmla="*/ 1564481 h 1743075"/>
                <a:gd name="connsiteX33" fmla="*/ 1845468 w 2057400"/>
                <a:gd name="connsiteY33" fmla="*/ 1683543 h 1743075"/>
                <a:gd name="connsiteX34" fmla="*/ 1781175 w 2057400"/>
                <a:gd name="connsiteY34" fmla="*/ 1743075 h 1743075"/>
                <a:gd name="connsiteX35" fmla="*/ 1745456 w 2057400"/>
                <a:gd name="connsiteY35" fmla="*/ 1740693 h 1743075"/>
                <a:gd name="connsiteX36" fmla="*/ 1702593 w 2057400"/>
                <a:gd name="connsiteY36" fmla="*/ 1728787 h 1743075"/>
                <a:gd name="connsiteX37" fmla="*/ 1671637 w 2057400"/>
                <a:gd name="connsiteY37" fmla="*/ 1714500 h 1743075"/>
                <a:gd name="connsiteX38" fmla="*/ 1638300 w 2057400"/>
                <a:gd name="connsiteY38" fmla="*/ 1690687 h 1743075"/>
                <a:gd name="connsiteX39" fmla="*/ 1595437 w 2057400"/>
                <a:gd name="connsiteY39" fmla="*/ 1654968 h 1743075"/>
                <a:gd name="connsiteX40" fmla="*/ 1578768 w 2057400"/>
                <a:gd name="connsiteY40" fmla="*/ 1645443 h 1743075"/>
                <a:gd name="connsiteX41" fmla="*/ 1290637 w 2057400"/>
                <a:gd name="connsiteY41" fmla="*/ 1614487 h 1743075"/>
                <a:gd name="connsiteX42" fmla="*/ 661987 w 2057400"/>
                <a:gd name="connsiteY42" fmla="*/ 1545431 h 1743075"/>
                <a:gd name="connsiteX0" fmla="*/ 647600 w 2043013"/>
                <a:gd name="connsiteY0" fmla="*/ 1545431 h 1743075"/>
                <a:gd name="connsiteX1" fmla="*/ 207069 w 2043013"/>
                <a:gd name="connsiteY1" fmla="*/ 1500187 h 1743075"/>
                <a:gd name="connsiteX2" fmla="*/ 85625 w 2043013"/>
                <a:gd name="connsiteY2" fmla="*/ 1485900 h 1743075"/>
                <a:gd name="connsiteX3" fmla="*/ 30856 w 2043013"/>
                <a:gd name="connsiteY3" fmla="*/ 1490662 h 1743075"/>
                <a:gd name="connsiteX4" fmla="*/ 0 w 2043013"/>
                <a:gd name="connsiteY4" fmla="*/ 1261467 h 1743075"/>
                <a:gd name="connsiteX5" fmla="*/ 57050 w 2043013"/>
                <a:gd name="connsiteY5" fmla="*/ 1269206 h 1743075"/>
                <a:gd name="connsiteX6" fmla="*/ 564256 w 2043013"/>
                <a:gd name="connsiteY6" fmla="*/ 1307306 h 1743075"/>
                <a:gd name="connsiteX7" fmla="*/ 1266725 w 2043013"/>
                <a:gd name="connsiteY7" fmla="*/ 1357312 h 1743075"/>
                <a:gd name="connsiteX8" fmla="*/ 1566763 w 2043013"/>
                <a:gd name="connsiteY8" fmla="*/ 1376362 h 1743075"/>
                <a:gd name="connsiteX9" fmla="*/ 1633438 w 2043013"/>
                <a:gd name="connsiteY9" fmla="*/ 1381125 h 1743075"/>
                <a:gd name="connsiteX10" fmla="*/ 1671538 w 2043013"/>
                <a:gd name="connsiteY10" fmla="*/ 1376362 h 1743075"/>
                <a:gd name="connsiteX11" fmla="*/ 1714400 w 2043013"/>
                <a:gd name="connsiteY11" fmla="*/ 1364456 h 1743075"/>
                <a:gd name="connsiteX12" fmla="*/ 1750119 w 2043013"/>
                <a:gd name="connsiteY12" fmla="*/ 1345406 h 1743075"/>
                <a:gd name="connsiteX13" fmla="*/ 1785838 w 2043013"/>
                <a:gd name="connsiteY13" fmla="*/ 1316831 h 1743075"/>
                <a:gd name="connsiteX14" fmla="*/ 1814413 w 2043013"/>
                <a:gd name="connsiteY14" fmla="*/ 1262062 h 1743075"/>
                <a:gd name="connsiteX15" fmla="*/ 1826319 w 2043013"/>
                <a:gd name="connsiteY15" fmla="*/ 1216818 h 1743075"/>
                <a:gd name="connsiteX16" fmla="*/ 1821556 w 2043013"/>
                <a:gd name="connsiteY16" fmla="*/ 1145381 h 1743075"/>
                <a:gd name="connsiteX17" fmla="*/ 1773931 w 2043013"/>
                <a:gd name="connsiteY17" fmla="*/ 871537 h 1743075"/>
                <a:gd name="connsiteX18" fmla="*/ 1721544 w 2043013"/>
                <a:gd name="connsiteY18" fmla="*/ 573881 h 1743075"/>
                <a:gd name="connsiteX19" fmla="*/ 1631056 w 2043013"/>
                <a:gd name="connsiteY19" fmla="*/ 90487 h 1743075"/>
                <a:gd name="connsiteX20" fmla="*/ 1840606 w 2043013"/>
                <a:gd name="connsiteY20" fmla="*/ 0 h 1743075"/>
                <a:gd name="connsiteX21" fmla="*/ 1854894 w 2043013"/>
                <a:gd name="connsiteY21" fmla="*/ 214312 h 1743075"/>
                <a:gd name="connsiteX22" fmla="*/ 1892994 w 2043013"/>
                <a:gd name="connsiteY22" fmla="*/ 507206 h 1743075"/>
                <a:gd name="connsiteX23" fmla="*/ 1966813 w 2043013"/>
                <a:gd name="connsiteY23" fmla="*/ 981075 h 1743075"/>
                <a:gd name="connsiteX24" fmla="*/ 2004913 w 2043013"/>
                <a:gd name="connsiteY24" fmla="*/ 1183481 h 1743075"/>
                <a:gd name="connsiteX25" fmla="*/ 2021581 w 2043013"/>
                <a:gd name="connsiteY25" fmla="*/ 1214437 h 1743075"/>
                <a:gd name="connsiteX26" fmla="*/ 2031106 w 2043013"/>
                <a:gd name="connsiteY26" fmla="*/ 1238250 h 1743075"/>
                <a:gd name="connsiteX27" fmla="*/ 2043013 w 2043013"/>
                <a:gd name="connsiteY27" fmla="*/ 1300162 h 1743075"/>
                <a:gd name="connsiteX28" fmla="*/ 2040631 w 2043013"/>
                <a:gd name="connsiteY28" fmla="*/ 1362075 h 1743075"/>
                <a:gd name="connsiteX29" fmla="*/ 2028725 w 2043013"/>
                <a:gd name="connsiteY29" fmla="*/ 1407318 h 1743075"/>
                <a:gd name="connsiteX30" fmla="*/ 2000150 w 2043013"/>
                <a:gd name="connsiteY30" fmla="*/ 1462087 h 1743075"/>
                <a:gd name="connsiteX31" fmla="*/ 1926331 w 2043013"/>
                <a:gd name="connsiteY31" fmla="*/ 1564481 h 1743075"/>
                <a:gd name="connsiteX32" fmla="*/ 1831081 w 2043013"/>
                <a:gd name="connsiteY32" fmla="*/ 1683543 h 1743075"/>
                <a:gd name="connsiteX33" fmla="*/ 1766788 w 2043013"/>
                <a:gd name="connsiteY33" fmla="*/ 1743075 h 1743075"/>
                <a:gd name="connsiteX34" fmla="*/ 1731069 w 2043013"/>
                <a:gd name="connsiteY34" fmla="*/ 1740693 h 1743075"/>
                <a:gd name="connsiteX35" fmla="*/ 1688206 w 2043013"/>
                <a:gd name="connsiteY35" fmla="*/ 1728787 h 1743075"/>
                <a:gd name="connsiteX36" fmla="*/ 1657250 w 2043013"/>
                <a:gd name="connsiteY36" fmla="*/ 1714500 h 1743075"/>
                <a:gd name="connsiteX37" fmla="*/ 1623913 w 2043013"/>
                <a:gd name="connsiteY37" fmla="*/ 1690687 h 1743075"/>
                <a:gd name="connsiteX38" fmla="*/ 1581050 w 2043013"/>
                <a:gd name="connsiteY38" fmla="*/ 1654968 h 1743075"/>
                <a:gd name="connsiteX39" fmla="*/ 1564381 w 2043013"/>
                <a:gd name="connsiteY39" fmla="*/ 1645443 h 1743075"/>
                <a:gd name="connsiteX40" fmla="*/ 1276250 w 2043013"/>
                <a:gd name="connsiteY40" fmla="*/ 1614487 h 1743075"/>
                <a:gd name="connsiteX41" fmla="*/ 647600 w 2043013"/>
                <a:gd name="connsiteY41" fmla="*/ 1545431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43013" h="1743075">
                  <a:moveTo>
                    <a:pt x="647600" y="1545431"/>
                  </a:moveTo>
                  <a:lnTo>
                    <a:pt x="207069" y="1500187"/>
                  </a:lnTo>
                  <a:lnTo>
                    <a:pt x="85625" y="1485900"/>
                  </a:lnTo>
                  <a:lnTo>
                    <a:pt x="30856" y="1490662"/>
                  </a:lnTo>
                  <a:lnTo>
                    <a:pt x="0" y="1261467"/>
                  </a:lnTo>
                  <a:lnTo>
                    <a:pt x="57050" y="1269206"/>
                  </a:lnTo>
                  <a:lnTo>
                    <a:pt x="564256" y="1307306"/>
                  </a:lnTo>
                  <a:lnTo>
                    <a:pt x="1266725" y="1357312"/>
                  </a:lnTo>
                  <a:lnTo>
                    <a:pt x="1566763" y="1376362"/>
                  </a:lnTo>
                  <a:lnTo>
                    <a:pt x="1633438" y="1381125"/>
                  </a:lnTo>
                  <a:lnTo>
                    <a:pt x="1671538" y="1376362"/>
                  </a:lnTo>
                  <a:lnTo>
                    <a:pt x="1714400" y="1364456"/>
                  </a:lnTo>
                  <a:lnTo>
                    <a:pt x="1750119" y="1345406"/>
                  </a:lnTo>
                  <a:lnTo>
                    <a:pt x="1785838" y="1316831"/>
                  </a:lnTo>
                  <a:lnTo>
                    <a:pt x="1814413" y="1262062"/>
                  </a:lnTo>
                  <a:lnTo>
                    <a:pt x="1826319" y="1216818"/>
                  </a:lnTo>
                  <a:lnTo>
                    <a:pt x="1821556" y="1145381"/>
                  </a:lnTo>
                  <a:lnTo>
                    <a:pt x="1773931" y="871537"/>
                  </a:lnTo>
                  <a:lnTo>
                    <a:pt x="1721544" y="573881"/>
                  </a:lnTo>
                  <a:lnTo>
                    <a:pt x="1631056" y="90487"/>
                  </a:lnTo>
                  <a:lnTo>
                    <a:pt x="1840606" y="0"/>
                  </a:lnTo>
                  <a:lnTo>
                    <a:pt x="1854894" y="214312"/>
                  </a:lnTo>
                  <a:lnTo>
                    <a:pt x="1892994" y="507206"/>
                  </a:lnTo>
                  <a:lnTo>
                    <a:pt x="1966813" y="981075"/>
                  </a:lnTo>
                  <a:lnTo>
                    <a:pt x="2004913" y="1183481"/>
                  </a:lnTo>
                  <a:lnTo>
                    <a:pt x="2021581" y="1214437"/>
                  </a:lnTo>
                  <a:lnTo>
                    <a:pt x="2031106" y="1238250"/>
                  </a:lnTo>
                  <a:lnTo>
                    <a:pt x="2043013" y="1300162"/>
                  </a:lnTo>
                  <a:lnTo>
                    <a:pt x="2040631" y="1362075"/>
                  </a:lnTo>
                  <a:lnTo>
                    <a:pt x="2028725" y="1407318"/>
                  </a:lnTo>
                  <a:lnTo>
                    <a:pt x="2000150" y="1462087"/>
                  </a:lnTo>
                  <a:lnTo>
                    <a:pt x="1926331" y="1564481"/>
                  </a:lnTo>
                  <a:lnTo>
                    <a:pt x="1831081" y="1683543"/>
                  </a:lnTo>
                  <a:lnTo>
                    <a:pt x="1766788" y="1743075"/>
                  </a:lnTo>
                  <a:lnTo>
                    <a:pt x="1731069" y="1740693"/>
                  </a:lnTo>
                  <a:lnTo>
                    <a:pt x="1688206" y="1728787"/>
                  </a:lnTo>
                  <a:lnTo>
                    <a:pt x="1657250" y="1714500"/>
                  </a:lnTo>
                  <a:lnTo>
                    <a:pt x="1623913" y="1690687"/>
                  </a:lnTo>
                  <a:lnTo>
                    <a:pt x="1581050" y="1654968"/>
                  </a:lnTo>
                  <a:lnTo>
                    <a:pt x="1564381" y="1645443"/>
                  </a:lnTo>
                  <a:lnTo>
                    <a:pt x="1276250" y="1614487"/>
                  </a:lnTo>
                  <a:lnTo>
                    <a:pt x="647600" y="1545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FA99FDAB-7F30-4210-9DD1-33C83210BE40}"/>
                </a:ext>
              </a:extLst>
            </p:cNvPr>
            <p:cNvSpPr/>
            <p:nvPr/>
          </p:nvSpPr>
          <p:spPr>
            <a:xfrm>
              <a:off x="5684838" y="4719638"/>
              <a:ext cx="1390650" cy="319087"/>
            </a:xfrm>
            <a:custGeom>
              <a:avLst/>
              <a:gdLst>
                <a:gd name="connsiteX0" fmla="*/ 340519 w 1390650"/>
                <a:gd name="connsiteY0" fmla="*/ 85725 h 319087"/>
                <a:gd name="connsiteX1" fmla="*/ 840581 w 1390650"/>
                <a:gd name="connsiteY1" fmla="*/ 35718 h 319087"/>
                <a:gd name="connsiteX2" fmla="*/ 1159669 w 1390650"/>
                <a:gd name="connsiteY2" fmla="*/ 2381 h 319087"/>
                <a:gd name="connsiteX3" fmla="*/ 1328737 w 1390650"/>
                <a:gd name="connsiteY3" fmla="*/ 0 h 319087"/>
                <a:gd name="connsiteX4" fmla="*/ 1331119 w 1390650"/>
                <a:gd name="connsiteY4" fmla="*/ 33337 h 319087"/>
                <a:gd name="connsiteX5" fmla="*/ 1338262 w 1390650"/>
                <a:gd name="connsiteY5" fmla="*/ 61912 h 319087"/>
                <a:gd name="connsiteX6" fmla="*/ 1354931 w 1390650"/>
                <a:gd name="connsiteY6" fmla="*/ 97631 h 319087"/>
                <a:gd name="connsiteX7" fmla="*/ 1376362 w 1390650"/>
                <a:gd name="connsiteY7" fmla="*/ 128587 h 319087"/>
                <a:gd name="connsiteX8" fmla="*/ 1388269 w 1390650"/>
                <a:gd name="connsiteY8" fmla="*/ 159543 h 319087"/>
                <a:gd name="connsiteX9" fmla="*/ 1390650 w 1390650"/>
                <a:gd name="connsiteY9" fmla="*/ 171450 h 319087"/>
                <a:gd name="connsiteX10" fmla="*/ 1383506 w 1390650"/>
                <a:gd name="connsiteY10" fmla="*/ 195262 h 319087"/>
                <a:gd name="connsiteX11" fmla="*/ 1364456 w 1390650"/>
                <a:gd name="connsiteY11" fmla="*/ 216693 h 319087"/>
                <a:gd name="connsiteX12" fmla="*/ 1335881 w 1390650"/>
                <a:gd name="connsiteY12" fmla="*/ 228600 h 319087"/>
                <a:gd name="connsiteX13" fmla="*/ 1304925 w 1390650"/>
                <a:gd name="connsiteY13" fmla="*/ 238125 h 319087"/>
                <a:gd name="connsiteX14" fmla="*/ 1264444 w 1390650"/>
                <a:gd name="connsiteY14" fmla="*/ 242887 h 319087"/>
                <a:gd name="connsiteX15" fmla="*/ 1193006 w 1390650"/>
                <a:gd name="connsiteY15" fmla="*/ 250031 h 319087"/>
                <a:gd name="connsiteX16" fmla="*/ 914400 w 1390650"/>
                <a:gd name="connsiteY16" fmla="*/ 254793 h 319087"/>
                <a:gd name="connsiteX17" fmla="*/ 614362 w 1390650"/>
                <a:gd name="connsiteY17" fmla="*/ 266700 h 319087"/>
                <a:gd name="connsiteX18" fmla="*/ 400050 w 1390650"/>
                <a:gd name="connsiteY18" fmla="*/ 283368 h 319087"/>
                <a:gd name="connsiteX19" fmla="*/ 130969 w 1390650"/>
                <a:gd name="connsiteY19" fmla="*/ 304800 h 319087"/>
                <a:gd name="connsiteX20" fmla="*/ 4762 w 1390650"/>
                <a:gd name="connsiteY20" fmla="*/ 319087 h 319087"/>
                <a:gd name="connsiteX21" fmla="*/ 0 w 1390650"/>
                <a:gd name="connsiteY21" fmla="*/ 116681 h 319087"/>
                <a:gd name="connsiteX22" fmla="*/ 119062 w 1390650"/>
                <a:gd name="connsiteY22" fmla="*/ 104775 h 319087"/>
                <a:gd name="connsiteX23" fmla="*/ 340519 w 1390650"/>
                <a:gd name="connsiteY23" fmla="*/ 85725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90650" h="319087">
                  <a:moveTo>
                    <a:pt x="340519" y="85725"/>
                  </a:moveTo>
                  <a:lnTo>
                    <a:pt x="840581" y="35718"/>
                  </a:lnTo>
                  <a:lnTo>
                    <a:pt x="1159669" y="2381"/>
                  </a:lnTo>
                  <a:lnTo>
                    <a:pt x="1328737" y="0"/>
                  </a:lnTo>
                  <a:lnTo>
                    <a:pt x="1331119" y="33337"/>
                  </a:lnTo>
                  <a:lnTo>
                    <a:pt x="1338262" y="61912"/>
                  </a:lnTo>
                  <a:lnTo>
                    <a:pt x="1354931" y="97631"/>
                  </a:lnTo>
                  <a:lnTo>
                    <a:pt x="1376362" y="128587"/>
                  </a:lnTo>
                  <a:lnTo>
                    <a:pt x="1388269" y="159543"/>
                  </a:lnTo>
                  <a:lnTo>
                    <a:pt x="1390650" y="171450"/>
                  </a:lnTo>
                  <a:lnTo>
                    <a:pt x="1383506" y="195262"/>
                  </a:lnTo>
                  <a:lnTo>
                    <a:pt x="1364456" y="216693"/>
                  </a:lnTo>
                  <a:lnTo>
                    <a:pt x="1335881" y="228600"/>
                  </a:lnTo>
                  <a:lnTo>
                    <a:pt x="1304925" y="238125"/>
                  </a:lnTo>
                  <a:lnTo>
                    <a:pt x="1264444" y="242887"/>
                  </a:lnTo>
                  <a:lnTo>
                    <a:pt x="1193006" y="250031"/>
                  </a:lnTo>
                  <a:lnTo>
                    <a:pt x="914400" y="254793"/>
                  </a:lnTo>
                  <a:lnTo>
                    <a:pt x="614362" y="266700"/>
                  </a:lnTo>
                  <a:lnTo>
                    <a:pt x="400050" y="283368"/>
                  </a:lnTo>
                  <a:lnTo>
                    <a:pt x="130969" y="304800"/>
                  </a:lnTo>
                  <a:lnTo>
                    <a:pt x="4762" y="319087"/>
                  </a:lnTo>
                  <a:lnTo>
                    <a:pt x="0" y="116681"/>
                  </a:lnTo>
                  <a:lnTo>
                    <a:pt x="119062" y="104775"/>
                  </a:lnTo>
                  <a:lnTo>
                    <a:pt x="34051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7155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A45DFAF-996B-4C5D-AE42-66D0B7CDB8ED}"/>
              </a:ext>
            </a:extLst>
          </p:cNvPr>
          <p:cNvGrpSpPr/>
          <p:nvPr/>
        </p:nvGrpSpPr>
        <p:grpSpPr>
          <a:xfrm>
            <a:off x="2676525" y="1255713"/>
            <a:ext cx="4367213" cy="4764087"/>
            <a:chOff x="2676525" y="1255713"/>
            <a:chExt cx="4367213" cy="47640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D12CDEB-1BAC-3948-AE62-E39137BF9E71}"/>
                </a:ext>
              </a:extLst>
            </p:cNvPr>
            <p:cNvSpPr/>
            <p:nvPr/>
          </p:nvSpPr>
          <p:spPr>
            <a:xfrm>
              <a:off x="3913188" y="1500188"/>
              <a:ext cx="720725" cy="781050"/>
            </a:xfrm>
            <a:custGeom>
              <a:avLst/>
              <a:gdLst>
                <a:gd name="connsiteX0" fmla="*/ 404812 w 721519"/>
                <a:gd name="connsiteY0" fmla="*/ 595312 h 781050"/>
                <a:gd name="connsiteX1" fmla="*/ 273844 w 721519"/>
                <a:gd name="connsiteY1" fmla="*/ 419100 h 781050"/>
                <a:gd name="connsiteX2" fmla="*/ 157162 w 721519"/>
                <a:gd name="connsiteY2" fmla="*/ 269081 h 781050"/>
                <a:gd name="connsiteX3" fmla="*/ 61912 w 721519"/>
                <a:gd name="connsiteY3" fmla="*/ 133350 h 781050"/>
                <a:gd name="connsiteX4" fmla="*/ 21431 w 721519"/>
                <a:gd name="connsiteY4" fmla="*/ 78581 h 781050"/>
                <a:gd name="connsiteX5" fmla="*/ 2381 w 721519"/>
                <a:gd name="connsiteY5" fmla="*/ 50006 h 781050"/>
                <a:gd name="connsiteX6" fmla="*/ 0 w 721519"/>
                <a:gd name="connsiteY6" fmla="*/ 30956 h 781050"/>
                <a:gd name="connsiteX7" fmla="*/ 0 w 721519"/>
                <a:gd name="connsiteY7" fmla="*/ 14287 h 781050"/>
                <a:gd name="connsiteX8" fmla="*/ 7144 w 721519"/>
                <a:gd name="connsiteY8" fmla="*/ 2381 h 781050"/>
                <a:gd name="connsiteX9" fmla="*/ 33337 w 721519"/>
                <a:gd name="connsiteY9" fmla="*/ 0 h 781050"/>
                <a:gd name="connsiteX10" fmla="*/ 61912 w 721519"/>
                <a:gd name="connsiteY10" fmla="*/ 14287 h 781050"/>
                <a:gd name="connsiteX11" fmla="*/ 150019 w 721519"/>
                <a:gd name="connsiteY11" fmla="*/ 80962 h 781050"/>
                <a:gd name="connsiteX12" fmla="*/ 230981 w 721519"/>
                <a:gd name="connsiteY12" fmla="*/ 140493 h 781050"/>
                <a:gd name="connsiteX13" fmla="*/ 321469 w 721519"/>
                <a:gd name="connsiteY13" fmla="*/ 200025 h 781050"/>
                <a:gd name="connsiteX14" fmla="*/ 473869 w 721519"/>
                <a:gd name="connsiteY14" fmla="*/ 292893 h 781050"/>
                <a:gd name="connsiteX15" fmla="*/ 611981 w 721519"/>
                <a:gd name="connsiteY15" fmla="*/ 369093 h 781050"/>
                <a:gd name="connsiteX16" fmla="*/ 633412 w 721519"/>
                <a:gd name="connsiteY16" fmla="*/ 392906 h 781050"/>
                <a:gd name="connsiteX17" fmla="*/ 669131 w 721519"/>
                <a:gd name="connsiteY17" fmla="*/ 447675 h 781050"/>
                <a:gd name="connsiteX18" fmla="*/ 695325 w 721519"/>
                <a:gd name="connsiteY18" fmla="*/ 492918 h 781050"/>
                <a:gd name="connsiteX19" fmla="*/ 711994 w 721519"/>
                <a:gd name="connsiteY19" fmla="*/ 545306 h 781050"/>
                <a:gd name="connsiteX20" fmla="*/ 721519 w 721519"/>
                <a:gd name="connsiteY20" fmla="*/ 592931 h 781050"/>
                <a:gd name="connsiteX21" fmla="*/ 721519 w 721519"/>
                <a:gd name="connsiteY21" fmla="*/ 633412 h 781050"/>
                <a:gd name="connsiteX22" fmla="*/ 716756 w 721519"/>
                <a:gd name="connsiteY22" fmla="*/ 681037 h 781050"/>
                <a:gd name="connsiteX23" fmla="*/ 700087 w 721519"/>
                <a:gd name="connsiteY23" fmla="*/ 723900 h 781050"/>
                <a:gd name="connsiteX24" fmla="*/ 676275 w 721519"/>
                <a:gd name="connsiteY24" fmla="*/ 754856 h 781050"/>
                <a:gd name="connsiteX25" fmla="*/ 647700 w 721519"/>
                <a:gd name="connsiteY25" fmla="*/ 771525 h 781050"/>
                <a:gd name="connsiteX26" fmla="*/ 619125 w 721519"/>
                <a:gd name="connsiteY26" fmla="*/ 781050 h 781050"/>
                <a:gd name="connsiteX27" fmla="*/ 585787 w 721519"/>
                <a:gd name="connsiteY27" fmla="*/ 776287 h 781050"/>
                <a:gd name="connsiteX28" fmla="*/ 538162 w 721519"/>
                <a:gd name="connsiteY28" fmla="*/ 752475 h 781050"/>
                <a:gd name="connsiteX29" fmla="*/ 490537 w 721519"/>
                <a:gd name="connsiteY29" fmla="*/ 702468 h 781050"/>
                <a:gd name="connsiteX30" fmla="*/ 404812 w 721519"/>
                <a:gd name="connsiteY30" fmla="*/ 59531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1519" h="781050">
                  <a:moveTo>
                    <a:pt x="404812" y="595312"/>
                  </a:moveTo>
                  <a:lnTo>
                    <a:pt x="273844" y="419100"/>
                  </a:lnTo>
                  <a:lnTo>
                    <a:pt x="157162" y="269081"/>
                  </a:lnTo>
                  <a:lnTo>
                    <a:pt x="61912" y="133350"/>
                  </a:lnTo>
                  <a:lnTo>
                    <a:pt x="21431" y="78581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33337" y="0"/>
                  </a:lnTo>
                  <a:lnTo>
                    <a:pt x="61912" y="14287"/>
                  </a:lnTo>
                  <a:lnTo>
                    <a:pt x="150019" y="80962"/>
                  </a:lnTo>
                  <a:lnTo>
                    <a:pt x="230981" y="140493"/>
                  </a:lnTo>
                  <a:lnTo>
                    <a:pt x="321469" y="200025"/>
                  </a:lnTo>
                  <a:lnTo>
                    <a:pt x="473869" y="292893"/>
                  </a:lnTo>
                  <a:lnTo>
                    <a:pt x="611981" y="369093"/>
                  </a:lnTo>
                  <a:lnTo>
                    <a:pt x="633412" y="392906"/>
                  </a:lnTo>
                  <a:lnTo>
                    <a:pt x="669131" y="447675"/>
                  </a:lnTo>
                  <a:lnTo>
                    <a:pt x="695325" y="492918"/>
                  </a:lnTo>
                  <a:lnTo>
                    <a:pt x="711994" y="545306"/>
                  </a:lnTo>
                  <a:lnTo>
                    <a:pt x="721519" y="592931"/>
                  </a:lnTo>
                  <a:lnTo>
                    <a:pt x="721519" y="633412"/>
                  </a:lnTo>
                  <a:lnTo>
                    <a:pt x="716756" y="681037"/>
                  </a:lnTo>
                  <a:lnTo>
                    <a:pt x="700087" y="723900"/>
                  </a:lnTo>
                  <a:lnTo>
                    <a:pt x="676275" y="754856"/>
                  </a:lnTo>
                  <a:lnTo>
                    <a:pt x="647700" y="771525"/>
                  </a:lnTo>
                  <a:lnTo>
                    <a:pt x="619125" y="781050"/>
                  </a:lnTo>
                  <a:lnTo>
                    <a:pt x="585787" y="776287"/>
                  </a:lnTo>
                  <a:lnTo>
                    <a:pt x="538162" y="752475"/>
                  </a:lnTo>
                  <a:lnTo>
                    <a:pt x="490537" y="702468"/>
                  </a:lnTo>
                  <a:lnTo>
                    <a:pt x="404812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188CC20-61D4-FF49-A963-8C7CEAE40D77}"/>
                </a:ext>
              </a:extLst>
            </p:cNvPr>
            <p:cNvSpPr/>
            <p:nvPr/>
          </p:nvSpPr>
          <p:spPr>
            <a:xfrm>
              <a:off x="5162550" y="1255713"/>
              <a:ext cx="874713" cy="1125537"/>
            </a:xfrm>
            <a:custGeom>
              <a:avLst/>
              <a:gdLst>
                <a:gd name="connsiteX0" fmla="*/ 452438 w 873919"/>
                <a:gd name="connsiteY0" fmla="*/ 754856 h 1126331"/>
                <a:gd name="connsiteX1" fmla="*/ 140494 w 873919"/>
                <a:gd name="connsiteY1" fmla="*/ 1109662 h 1126331"/>
                <a:gd name="connsiteX2" fmla="*/ 0 w 873919"/>
                <a:gd name="connsiteY2" fmla="*/ 1126331 h 1126331"/>
                <a:gd name="connsiteX3" fmla="*/ 45244 w 873919"/>
                <a:gd name="connsiteY3" fmla="*/ 1016794 h 1126331"/>
                <a:gd name="connsiteX4" fmla="*/ 221456 w 873919"/>
                <a:gd name="connsiteY4" fmla="*/ 726281 h 1126331"/>
                <a:gd name="connsiteX5" fmla="*/ 340519 w 873919"/>
                <a:gd name="connsiteY5" fmla="*/ 526256 h 1126331"/>
                <a:gd name="connsiteX6" fmla="*/ 445294 w 873919"/>
                <a:gd name="connsiteY6" fmla="*/ 340519 h 1126331"/>
                <a:gd name="connsiteX7" fmla="*/ 473869 w 873919"/>
                <a:gd name="connsiteY7" fmla="*/ 283369 h 1126331"/>
                <a:gd name="connsiteX8" fmla="*/ 483394 w 873919"/>
                <a:gd name="connsiteY8" fmla="*/ 254794 h 1126331"/>
                <a:gd name="connsiteX9" fmla="*/ 483394 w 873919"/>
                <a:gd name="connsiteY9" fmla="*/ 223837 h 1126331"/>
                <a:gd name="connsiteX10" fmla="*/ 476250 w 873919"/>
                <a:gd name="connsiteY10" fmla="*/ 188119 h 1126331"/>
                <a:gd name="connsiteX11" fmla="*/ 457200 w 873919"/>
                <a:gd name="connsiteY11" fmla="*/ 147637 h 1126331"/>
                <a:gd name="connsiteX12" fmla="*/ 426244 w 873919"/>
                <a:gd name="connsiteY12" fmla="*/ 104775 h 1126331"/>
                <a:gd name="connsiteX13" fmla="*/ 385763 w 873919"/>
                <a:gd name="connsiteY13" fmla="*/ 59531 h 1126331"/>
                <a:gd name="connsiteX14" fmla="*/ 366713 w 873919"/>
                <a:gd name="connsiteY14" fmla="*/ 40481 h 1126331"/>
                <a:gd name="connsiteX15" fmla="*/ 366713 w 873919"/>
                <a:gd name="connsiteY15" fmla="*/ 23812 h 1126331"/>
                <a:gd name="connsiteX16" fmla="*/ 369094 w 873919"/>
                <a:gd name="connsiteY16" fmla="*/ 9525 h 1126331"/>
                <a:gd name="connsiteX17" fmla="*/ 376238 w 873919"/>
                <a:gd name="connsiteY17" fmla="*/ 0 h 1126331"/>
                <a:gd name="connsiteX18" fmla="*/ 409575 w 873919"/>
                <a:gd name="connsiteY18" fmla="*/ 4762 h 1126331"/>
                <a:gd name="connsiteX19" fmla="*/ 488156 w 873919"/>
                <a:gd name="connsiteY19" fmla="*/ 40481 h 1126331"/>
                <a:gd name="connsiteX20" fmla="*/ 607219 w 873919"/>
                <a:gd name="connsiteY20" fmla="*/ 100012 h 1126331"/>
                <a:gd name="connsiteX21" fmla="*/ 671513 w 873919"/>
                <a:gd name="connsiteY21" fmla="*/ 138112 h 1126331"/>
                <a:gd name="connsiteX22" fmla="*/ 742950 w 873919"/>
                <a:gd name="connsiteY22" fmla="*/ 183356 h 1126331"/>
                <a:gd name="connsiteX23" fmla="*/ 795338 w 873919"/>
                <a:gd name="connsiteY23" fmla="*/ 233362 h 1126331"/>
                <a:gd name="connsiteX24" fmla="*/ 831056 w 873919"/>
                <a:gd name="connsiteY24" fmla="*/ 273844 h 1126331"/>
                <a:gd name="connsiteX25" fmla="*/ 859631 w 873919"/>
                <a:gd name="connsiteY25" fmla="*/ 314325 h 1126331"/>
                <a:gd name="connsiteX26" fmla="*/ 873919 w 873919"/>
                <a:gd name="connsiteY26" fmla="*/ 345281 h 1126331"/>
                <a:gd name="connsiteX27" fmla="*/ 871538 w 873919"/>
                <a:gd name="connsiteY27" fmla="*/ 378619 h 1126331"/>
                <a:gd name="connsiteX28" fmla="*/ 854869 w 873919"/>
                <a:gd name="connsiteY28" fmla="*/ 397669 h 1126331"/>
                <a:gd name="connsiteX29" fmla="*/ 795338 w 873919"/>
                <a:gd name="connsiteY29" fmla="*/ 423862 h 1126331"/>
                <a:gd name="connsiteX30" fmla="*/ 745331 w 873919"/>
                <a:gd name="connsiteY30" fmla="*/ 450056 h 1126331"/>
                <a:gd name="connsiteX31" fmla="*/ 702469 w 873919"/>
                <a:gd name="connsiteY31" fmla="*/ 471487 h 1126331"/>
                <a:gd name="connsiteX32" fmla="*/ 664369 w 873919"/>
                <a:gd name="connsiteY32" fmla="*/ 514350 h 1126331"/>
                <a:gd name="connsiteX33" fmla="*/ 452438 w 873919"/>
                <a:gd name="connsiteY33" fmla="*/ 754856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3919" h="1126331">
                  <a:moveTo>
                    <a:pt x="452438" y="754856"/>
                  </a:moveTo>
                  <a:lnTo>
                    <a:pt x="140494" y="1109662"/>
                  </a:lnTo>
                  <a:lnTo>
                    <a:pt x="0" y="1126331"/>
                  </a:lnTo>
                  <a:lnTo>
                    <a:pt x="45244" y="1016794"/>
                  </a:lnTo>
                  <a:lnTo>
                    <a:pt x="221456" y="726281"/>
                  </a:lnTo>
                  <a:lnTo>
                    <a:pt x="340519" y="526256"/>
                  </a:lnTo>
                  <a:lnTo>
                    <a:pt x="445294" y="340519"/>
                  </a:lnTo>
                  <a:lnTo>
                    <a:pt x="473869" y="283369"/>
                  </a:lnTo>
                  <a:lnTo>
                    <a:pt x="483394" y="254794"/>
                  </a:lnTo>
                  <a:lnTo>
                    <a:pt x="483394" y="223837"/>
                  </a:lnTo>
                  <a:lnTo>
                    <a:pt x="476250" y="188119"/>
                  </a:lnTo>
                  <a:lnTo>
                    <a:pt x="457200" y="147637"/>
                  </a:lnTo>
                  <a:lnTo>
                    <a:pt x="426244" y="104775"/>
                  </a:lnTo>
                  <a:lnTo>
                    <a:pt x="385763" y="59531"/>
                  </a:lnTo>
                  <a:lnTo>
                    <a:pt x="366713" y="40481"/>
                  </a:lnTo>
                  <a:lnTo>
                    <a:pt x="366713" y="23812"/>
                  </a:lnTo>
                  <a:lnTo>
                    <a:pt x="369094" y="9525"/>
                  </a:lnTo>
                  <a:lnTo>
                    <a:pt x="376238" y="0"/>
                  </a:lnTo>
                  <a:lnTo>
                    <a:pt x="409575" y="4762"/>
                  </a:lnTo>
                  <a:lnTo>
                    <a:pt x="488156" y="40481"/>
                  </a:lnTo>
                  <a:lnTo>
                    <a:pt x="607219" y="100012"/>
                  </a:lnTo>
                  <a:lnTo>
                    <a:pt x="671513" y="138112"/>
                  </a:lnTo>
                  <a:lnTo>
                    <a:pt x="742950" y="183356"/>
                  </a:lnTo>
                  <a:lnTo>
                    <a:pt x="795338" y="233362"/>
                  </a:lnTo>
                  <a:lnTo>
                    <a:pt x="831056" y="273844"/>
                  </a:lnTo>
                  <a:lnTo>
                    <a:pt x="859631" y="314325"/>
                  </a:lnTo>
                  <a:lnTo>
                    <a:pt x="873919" y="345281"/>
                  </a:lnTo>
                  <a:lnTo>
                    <a:pt x="871538" y="378619"/>
                  </a:lnTo>
                  <a:lnTo>
                    <a:pt x="854869" y="397669"/>
                  </a:lnTo>
                  <a:lnTo>
                    <a:pt x="795338" y="423862"/>
                  </a:lnTo>
                  <a:lnTo>
                    <a:pt x="745331" y="450056"/>
                  </a:lnTo>
                  <a:lnTo>
                    <a:pt x="702469" y="471487"/>
                  </a:lnTo>
                  <a:lnTo>
                    <a:pt x="664369" y="514350"/>
                  </a:lnTo>
                  <a:lnTo>
                    <a:pt x="45243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0D24794-9935-F741-AB71-8D5F07140F0D}"/>
                </a:ext>
              </a:extLst>
            </p:cNvPr>
            <p:cNvSpPr/>
            <p:nvPr/>
          </p:nvSpPr>
          <p:spPr>
            <a:xfrm>
              <a:off x="4533900" y="4300538"/>
              <a:ext cx="1849438" cy="442912"/>
            </a:xfrm>
            <a:custGeom>
              <a:avLst/>
              <a:gdLst>
                <a:gd name="connsiteX0" fmla="*/ 1188244 w 1850231"/>
                <a:gd name="connsiteY0" fmla="*/ 292893 h 442912"/>
                <a:gd name="connsiteX1" fmla="*/ 883444 w 1850231"/>
                <a:gd name="connsiteY1" fmla="*/ 335756 h 442912"/>
                <a:gd name="connsiteX2" fmla="*/ 657225 w 1850231"/>
                <a:gd name="connsiteY2" fmla="*/ 378618 h 442912"/>
                <a:gd name="connsiteX3" fmla="*/ 566738 w 1850231"/>
                <a:gd name="connsiteY3" fmla="*/ 388143 h 442912"/>
                <a:gd name="connsiteX4" fmla="*/ 483394 w 1850231"/>
                <a:gd name="connsiteY4" fmla="*/ 400050 h 442912"/>
                <a:gd name="connsiteX5" fmla="*/ 392906 w 1850231"/>
                <a:gd name="connsiteY5" fmla="*/ 421481 h 442912"/>
                <a:gd name="connsiteX6" fmla="*/ 340519 w 1850231"/>
                <a:gd name="connsiteY6" fmla="*/ 442912 h 442912"/>
                <a:gd name="connsiteX7" fmla="*/ 314325 w 1850231"/>
                <a:gd name="connsiteY7" fmla="*/ 440531 h 442912"/>
                <a:gd name="connsiteX8" fmla="*/ 235744 w 1850231"/>
                <a:gd name="connsiteY8" fmla="*/ 414337 h 442912"/>
                <a:gd name="connsiteX9" fmla="*/ 183356 w 1850231"/>
                <a:gd name="connsiteY9" fmla="*/ 388143 h 442912"/>
                <a:gd name="connsiteX10" fmla="*/ 138113 w 1850231"/>
                <a:gd name="connsiteY10" fmla="*/ 357187 h 442912"/>
                <a:gd name="connsiteX11" fmla="*/ 85725 w 1850231"/>
                <a:gd name="connsiteY11" fmla="*/ 319087 h 442912"/>
                <a:gd name="connsiteX12" fmla="*/ 40481 w 1850231"/>
                <a:gd name="connsiteY12" fmla="*/ 283368 h 442912"/>
                <a:gd name="connsiteX13" fmla="*/ 11906 w 1850231"/>
                <a:gd name="connsiteY13" fmla="*/ 254793 h 442912"/>
                <a:gd name="connsiteX14" fmla="*/ 0 w 1850231"/>
                <a:gd name="connsiteY14" fmla="*/ 235743 h 442912"/>
                <a:gd name="connsiteX15" fmla="*/ 0 w 1850231"/>
                <a:gd name="connsiteY15" fmla="*/ 216693 h 442912"/>
                <a:gd name="connsiteX16" fmla="*/ 4763 w 1850231"/>
                <a:gd name="connsiteY16" fmla="*/ 202406 h 442912"/>
                <a:gd name="connsiteX17" fmla="*/ 23813 w 1850231"/>
                <a:gd name="connsiteY17" fmla="*/ 195262 h 442912"/>
                <a:gd name="connsiteX18" fmla="*/ 54769 w 1850231"/>
                <a:gd name="connsiteY18" fmla="*/ 200025 h 442912"/>
                <a:gd name="connsiteX19" fmla="*/ 107156 w 1850231"/>
                <a:gd name="connsiteY19" fmla="*/ 219075 h 442912"/>
                <a:gd name="connsiteX20" fmla="*/ 173831 w 1850231"/>
                <a:gd name="connsiteY20" fmla="*/ 240506 h 442912"/>
                <a:gd name="connsiteX21" fmla="*/ 226219 w 1850231"/>
                <a:gd name="connsiteY21" fmla="*/ 247650 h 442912"/>
                <a:gd name="connsiteX22" fmla="*/ 288131 w 1850231"/>
                <a:gd name="connsiteY22" fmla="*/ 245268 h 442912"/>
                <a:gd name="connsiteX23" fmla="*/ 397669 w 1850231"/>
                <a:gd name="connsiteY23" fmla="*/ 230981 h 442912"/>
                <a:gd name="connsiteX24" fmla="*/ 716756 w 1850231"/>
                <a:gd name="connsiteY24" fmla="*/ 188118 h 442912"/>
                <a:gd name="connsiteX25" fmla="*/ 940594 w 1850231"/>
                <a:gd name="connsiteY25" fmla="*/ 150018 h 442912"/>
                <a:gd name="connsiteX26" fmla="*/ 1095375 w 1850231"/>
                <a:gd name="connsiteY26" fmla="*/ 119062 h 442912"/>
                <a:gd name="connsiteX27" fmla="*/ 1259681 w 1850231"/>
                <a:gd name="connsiteY27" fmla="*/ 76200 h 442912"/>
                <a:gd name="connsiteX28" fmla="*/ 1414463 w 1850231"/>
                <a:gd name="connsiteY28" fmla="*/ 19050 h 442912"/>
                <a:gd name="connsiteX29" fmla="*/ 1459706 w 1850231"/>
                <a:gd name="connsiteY29" fmla="*/ 0 h 442912"/>
                <a:gd name="connsiteX30" fmla="*/ 1469231 w 1850231"/>
                <a:gd name="connsiteY30" fmla="*/ 0 h 442912"/>
                <a:gd name="connsiteX31" fmla="*/ 1540669 w 1850231"/>
                <a:gd name="connsiteY31" fmla="*/ 14287 h 442912"/>
                <a:gd name="connsiteX32" fmla="*/ 1633538 w 1850231"/>
                <a:gd name="connsiteY32" fmla="*/ 40481 h 442912"/>
                <a:gd name="connsiteX33" fmla="*/ 1740694 w 1850231"/>
                <a:gd name="connsiteY33" fmla="*/ 78581 h 442912"/>
                <a:gd name="connsiteX34" fmla="*/ 1812131 w 1850231"/>
                <a:gd name="connsiteY34" fmla="*/ 109537 h 442912"/>
                <a:gd name="connsiteX35" fmla="*/ 1828800 w 1850231"/>
                <a:gd name="connsiteY35" fmla="*/ 123825 h 442912"/>
                <a:gd name="connsiteX36" fmla="*/ 1840706 w 1850231"/>
                <a:gd name="connsiteY36" fmla="*/ 145256 h 442912"/>
                <a:gd name="connsiteX37" fmla="*/ 1850231 w 1850231"/>
                <a:gd name="connsiteY37" fmla="*/ 169068 h 442912"/>
                <a:gd name="connsiteX38" fmla="*/ 1847850 w 1850231"/>
                <a:gd name="connsiteY38" fmla="*/ 195262 h 442912"/>
                <a:gd name="connsiteX39" fmla="*/ 1838325 w 1850231"/>
                <a:gd name="connsiteY39" fmla="*/ 216693 h 442912"/>
                <a:gd name="connsiteX40" fmla="*/ 1819275 w 1850231"/>
                <a:gd name="connsiteY40" fmla="*/ 230981 h 442912"/>
                <a:gd name="connsiteX41" fmla="*/ 1785938 w 1850231"/>
                <a:gd name="connsiteY41" fmla="*/ 245268 h 442912"/>
                <a:gd name="connsiteX42" fmla="*/ 1707356 w 1850231"/>
                <a:gd name="connsiteY42" fmla="*/ 259556 h 442912"/>
                <a:gd name="connsiteX43" fmla="*/ 1590675 w 1850231"/>
                <a:gd name="connsiteY43" fmla="*/ 266700 h 442912"/>
                <a:gd name="connsiteX44" fmla="*/ 1478756 w 1850231"/>
                <a:gd name="connsiteY44" fmla="*/ 266700 h 442912"/>
                <a:gd name="connsiteX45" fmla="*/ 1188244 w 1850231"/>
                <a:gd name="connsiteY45" fmla="*/ 29289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0231" h="442912">
                  <a:moveTo>
                    <a:pt x="1188244" y="292893"/>
                  </a:moveTo>
                  <a:lnTo>
                    <a:pt x="883444" y="335756"/>
                  </a:lnTo>
                  <a:lnTo>
                    <a:pt x="657225" y="378618"/>
                  </a:lnTo>
                  <a:lnTo>
                    <a:pt x="566738" y="388143"/>
                  </a:lnTo>
                  <a:lnTo>
                    <a:pt x="483394" y="400050"/>
                  </a:lnTo>
                  <a:lnTo>
                    <a:pt x="392906" y="421481"/>
                  </a:lnTo>
                  <a:lnTo>
                    <a:pt x="340519" y="442912"/>
                  </a:lnTo>
                  <a:lnTo>
                    <a:pt x="314325" y="440531"/>
                  </a:lnTo>
                  <a:lnTo>
                    <a:pt x="235744" y="414337"/>
                  </a:lnTo>
                  <a:lnTo>
                    <a:pt x="183356" y="388143"/>
                  </a:lnTo>
                  <a:lnTo>
                    <a:pt x="138113" y="357187"/>
                  </a:lnTo>
                  <a:lnTo>
                    <a:pt x="85725" y="319087"/>
                  </a:lnTo>
                  <a:lnTo>
                    <a:pt x="40481" y="283368"/>
                  </a:lnTo>
                  <a:lnTo>
                    <a:pt x="11906" y="254793"/>
                  </a:lnTo>
                  <a:lnTo>
                    <a:pt x="0" y="235743"/>
                  </a:lnTo>
                  <a:lnTo>
                    <a:pt x="0" y="216693"/>
                  </a:lnTo>
                  <a:lnTo>
                    <a:pt x="4763" y="202406"/>
                  </a:lnTo>
                  <a:lnTo>
                    <a:pt x="23813" y="195262"/>
                  </a:lnTo>
                  <a:lnTo>
                    <a:pt x="54769" y="200025"/>
                  </a:lnTo>
                  <a:lnTo>
                    <a:pt x="107156" y="219075"/>
                  </a:lnTo>
                  <a:lnTo>
                    <a:pt x="173831" y="240506"/>
                  </a:lnTo>
                  <a:lnTo>
                    <a:pt x="226219" y="247650"/>
                  </a:lnTo>
                  <a:lnTo>
                    <a:pt x="288131" y="245268"/>
                  </a:lnTo>
                  <a:lnTo>
                    <a:pt x="397669" y="230981"/>
                  </a:lnTo>
                  <a:lnTo>
                    <a:pt x="716756" y="188118"/>
                  </a:lnTo>
                  <a:lnTo>
                    <a:pt x="940594" y="150018"/>
                  </a:lnTo>
                  <a:lnTo>
                    <a:pt x="1095375" y="119062"/>
                  </a:lnTo>
                  <a:lnTo>
                    <a:pt x="1259681" y="76200"/>
                  </a:lnTo>
                  <a:lnTo>
                    <a:pt x="1414463" y="19050"/>
                  </a:lnTo>
                  <a:lnTo>
                    <a:pt x="1459706" y="0"/>
                  </a:lnTo>
                  <a:lnTo>
                    <a:pt x="1469231" y="0"/>
                  </a:lnTo>
                  <a:lnTo>
                    <a:pt x="1540669" y="14287"/>
                  </a:lnTo>
                  <a:lnTo>
                    <a:pt x="1633538" y="40481"/>
                  </a:lnTo>
                  <a:lnTo>
                    <a:pt x="1740694" y="78581"/>
                  </a:lnTo>
                  <a:lnTo>
                    <a:pt x="1812131" y="109537"/>
                  </a:lnTo>
                  <a:lnTo>
                    <a:pt x="1828800" y="123825"/>
                  </a:lnTo>
                  <a:lnTo>
                    <a:pt x="1840706" y="145256"/>
                  </a:lnTo>
                  <a:lnTo>
                    <a:pt x="1850231" y="169068"/>
                  </a:lnTo>
                  <a:lnTo>
                    <a:pt x="1847850" y="195262"/>
                  </a:lnTo>
                  <a:lnTo>
                    <a:pt x="1838325" y="216693"/>
                  </a:lnTo>
                  <a:lnTo>
                    <a:pt x="1819275" y="230981"/>
                  </a:lnTo>
                  <a:lnTo>
                    <a:pt x="1785938" y="245268"/>
                  </a:lnTo>
                  <a:lnTo>
                    <a:pt x="1707356" y="259556"/>
                  </a:lnTo>
                  <a:lnTo>
                    <a:pt x="1590675" y="266700"/>
                  </a:lnTo>
                  <a:lnTo>
                    <a:pt x="1478756" y="266700"/>
                  </a:lnTo>
                  <a:lnTo>
                    <a:pt x="118824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56A79A1-B0FC-CE47-917A-0D6F7A12A6E4}"/>
                </a:ext>
              </a:extLst>
            </p:cNvPr>
            <p:cNvSpPr/>
            <p:nvPr/>
          </p:nvSpPr>
          <p:spPr>
            <a:xfrm>
              <a:off x="3533775" y="2132013"/>
              <a:ext cx="2824163" cy="555625"/>
            </a:xfrm>
            <a:custGeom>
              <a:avLst/>
              <a:gdLst>
                <a:gd name="connsiteX0" fmla="*/ 1771650 w 2824163"/>
                <a:gd name="connsiteY0" fmla="*/ 314325 h 557212"/>
                <a:gd name="connsiteX1" fmla="*/ 1574006 w 2824163"/>
                <a:gd name="connsiteY1" fmla="*/ 338137 h 557212"/>
                <a:gd name="connsiteX2" fmla="*/ 1207294 w 2824163"/>
                <a:gd name="connsiteY2" fmla="*/ 385762 h 557212"/>
                <a:gd name="connsiteX3" fmla="*/ 1004888 w 2824163"/>
                <a:gd name="connsiteY3" fmla="*/ 435769 h 557212"/>
                <a:gd name="connsiteX4" fmla="*/ 702469 w 2824163"/>
                <a:gd name="connsiteY4" fmla="*/ 500062 h 557212"/>
                <a:gd name="connsiteX5" fmla="*/ 459581 w 2824163"/>
                <a:gd name="connsiteY5" fmla="*/ 542925 h 557212"/>
                <a:gd name="connsiteX6" fmla="*/ 416719 w 2824163"/>
                <a:gd name="connsiteY6" fmla="*/ 557212 h 557212"/>
                <a:gd name="connsiteX7" fmla="*/ 390525 w 2824163"/>
                <a:gd name="connsiteY7" fmla="*/ 554831 h 557212"/>
                <a:gd name="connsiteX8" fmla="*/ 338138 w 2824163"/>
                <a:gd name="connsiteY8" fmla="*/ 535781 h 557212"/>
                <a:gd name="connsiteX9" fmla="*/ 254794 w 2824163"/>
                <a:gd name="connsiteY9" fmla="*/ 492919 h 557212"/>
                <a:gd name="connsiteX10" fmla="*/ 183356 w 2824163"/>
                <a:gd name="connsiteY10" fmla="*/ 445294 h 557212"/>
                <a:gd name="connsiteX11" fmla="*/ 126206 w 2824163"/>
                <a:gd name="connsiteY11" fmla="*/ 402431 h 557212"/>
                <a:gd name="connsiteX12" fmla="*/ 85725 w 2824163"/>
                <a:gd name="connsiteY12" fmla="*/ 364331 h 557212"/>
                <a:gd name="connsiteX13" fmla="*/ 38100 w 2824163"/>
                <a:gd name="connsiteY13" fmla="*/ 311944 h 557212"/>
                <a:gd name="connsiteX14" fmla="*/ 9525 w 2824163"/>
                <a:gd name="connsiteY14" fmla="*/ 271462 h 557212"/>
                <a:gd name="connsiteX15" fmla="*/ 2381 w 2824163"/>
                <a:gd name="connsiteY15" fmla="*/ 247650 h 557212"/>
                <a:gd name="connsiteX16" fmla="*/ 0 w 2824163"/>
                <a:gd name="connsiteY16" fmla="*/ 230981 h 557212"/>
                <a:gd name="connsiteX17" fmla="*/ 0 w 2824163"/>
                <a:gd name="connsiteY17" fmla="*/ 214312 h 557212"/>
                <a:gd name="connsiteX18" fmla="*/ 11906 w 2824163"/>
                <a:gd name="connsiteY18" fmla="*/ 202406 h 557212"/>
                <a:gd name="connsiteX19" fmla="*/ 35719 w 2824163"/>
                <a:gd name="connsiteY19" fmla="*/ 200025 h 557212"/>
                <a:gd name="connsiteX20" fmla="*/ 64294 w 2824163"/>
                <a:gd name="connsiteY20" fmla="*/ 211931 h 557212"/>
                <a:gd name="connsiteX21" fmla="*/ 116681 w 2824163"/>
                <a:gd name="connsiteY21" fmla="*/ 247650 h 557212"/>
                <a:gd name="connsiteX22" fmla="*/ 169069 w 2824163"/>
                <a:gd name="connsiteY22" fmla="*/ 271462 h 557212"/>
                <a:gd name="connsiteX23" fmla="*/ 228600 w 2824163"/>
                <a:gd name="connsiteY23" fmla="*/ 295275 h 557212"/>
                <a:gd name="connsiteX24" fmla="*/ 304800 w 2824163"/>
                <a:gd name="connsiteY24" fmla="*/ 316706 h 557212"/>
                <a:gd name="connsiteX25" fmla="*/ 378619 w 2824163"/>
                <a:gd name="connsiteY25" fmla="*/ 319087 h 557212"/>
                <a:gd name="connsiteX26" fmla="*/ 623888 w 2824163"/>
                <a:gd name="connsiteY26" fmla="*/ 300037 h 557212"/>
                <a:gd name="connsiteX27" fmla="*/ 1047750 w 2824163"/>
                <a:gd name="connsiteY27" fmla="*/ 257175 h 557212"/>
                <a:gd name="connsiteX28" fmla="*/ 1481138 w 2824163"/>
                <a:gd name="connsiteY28" fmla="*/ 190500 h 557212"/>
                <a:gd name="connsiteX29" fmla="*/ 1674019 w 2824163"/>
                <a:gd name="connsiteY29" fmla="*/ 154781 h 557212"/>
                <a:gd name="connsiteX30" fmla="*/ 1874044 w 2824163"/>
                <a:gd name="connsiteY30" fmla="*/ 140494 h 557212"/>
                <a:gd name="connsiteX31" fmla="*/ 2078831 w 2824163"/>
                <a:gd name="connsiteY31" fmla="*/ 90487 h 557212"/>
                <a:gd name="connsiteX32" fmla="*/ 2345531 w 2824163"/>
                <a:gd name="connsiteY32" fmla="*/ 9525 h 557212"/>
                <a:gd name="connsiteX33" fmla="*/ 2386013 w 2824163"/>
                <a:gd name="connsiteY33" fmla="*/ 0 h 557212"/>
                <a:gd name="connsiteX34" fmla="*/ 2476500 w 2824163"/>
                <a:gd name="connsiteY34" fmla="*/ 4762 h 557212"/>
                <a:gd name="connsiteX35" fmla="*/ 2590800 w 2824163"/>
                <a:gd name="connsiteY35" fmla="*/ 23812 h 557212"/>
                <a:gd name="connsiteX36" fmla="*/ 2686050 w 2824163"/>
                <a:gd name="connsiteY36" fmla="*/ 50006 h 557212"/>
                <a:gd name="connsiteX37" fmla="*/ 2747963 w 2824163"/>
                <a:gd name="connsiteY37" fmla="*/ 78581 h 557212"/>
                <a:gd name="connsiteX38" fmla="*/ 2786063 w 2824163"/>
                <a:gd name="connsiteY38" fmla="*/ 107156 h 557212"/>
                <a:gd name="connsiteX39" fmla="*/ 2814638 w 2824163"/>
                <a:gd name="connsiteY39" fmla="*/ 140494 h 557212"/>
                <a:gd name="connsiteX40" fmla="*/ 2824163 w 2824163"/>
                <a:gd name="connsiteY40" fmla="*/ 173831 h 557212"/>
                <a:gd name="connsiteX41" fmla="*/ 2807494 w 2824163"/>
                <a:gd name="connsiteY41" fmla="*/ 207169 h 557212"/>
                <a:gd name="connsiteX42" fmla="*/ 2781300 w 2824163"/>
                <a:gd name="connsiteY42" fmla="*/ 233362 h 557212"/>
                <a:gd name="connsiteX43" fmla="*/ 2733675 w 2824163"/>
                <a:gd name="connsiteY43" fmla="*/ 261937 h 557212"/>
                <a:gd name="connsiteX44" fmla="*/ 2645569 w 2824163"/>
                <a:gd name="connsiteY44" fmla="*/ 271462 h 557212"/>
                <a:gd name="connsiteX45" fmla="*/ 2390775 w 2824163"/>
                <a:gd name="connsiteY45" fmla="*/ 273844 h 557212"/>
                <a:gd name="connsiteX46" fmla="*/ 2093119 w 2824163"/>
                <a:gd name="connsiteY46" fmla="*/ 292894 h 557212"/>
                <a:gd name="connsiteX47" fmla="*/ 1771650 w 2824163"/>
                <a:gd name="connsiteY47" fmla="*/ 314325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3" h="557212">
                  <a:moveTo>
                    <a:pt x="1771650" y="314325"/>
                  </a:moveTo>
                  <a:lnTo>
                    <a:pt x="1574006" y="338137"/>
                  </a:lnTo>
                  <a:lnTo>
                    <a:pt x="1207294" y="385762"/>
                  </a:lnTo>
                  <a:lnTo>
                    <a:pt x="1004888" y="435769"/>
                  </a:lnTo>
                  <a:lnTo>
                    <a:pt x="702469" y="500062"/>
                  </a:lnTo>
                  <a:lnTo>
                    <a:pt x="459581" y="542925"/>
                  </a:lnTo>
                  <a:lnTo>
                    <a:pt x="416719" y="557212"/>
                  </a:lnTo>
                  <a:lnTo>
                    <a:pt x="390525" y="554831"/>
                  </a:lnTo>
                  <a:lnTo>
                    <a:pt x="338138" y="535781"/>
                  </a:lnTo>
                  <a:lnTo>
                    <a:pt x="254794" y="492919"/>
                  </a:lnTo>
                  <a:lnTo>
                    <a:pt x="183356" y="445294"/>
                  </a:lnTo>
                  <a:lnTo>
                    <a:pt x="126206" y="402431"/>
                  </a:lnTo>
                  <a:lnTo>
                    <a:pt x="85725" y="364331"/>
                  </a:lnTo>
                  <a:lnTo>
                    <a:pt x="38100" y="311944"/>
                  </a:lnTo>
                  <a:lnTo>
                    <a:pt x="9525" y="271462"/>
                  </a:lnTo>
                  <a:lnTo>
                    <a:pt x="2381" y="247650"/>
                  </a:lnTo>
                  <a:lnTo>
                    <a:pt x="0" y="230981"/>
                  </a:lnTo>
                  <a:lnTo>
                    <a:pt x="0" y="214312"/>
                  </a:lnTo>
                  <a:lnTo>
                    <a:pt x="11906" y="202406"/>
                  </a:lnTo>
                  <a:lnTo>
                    <a:pt x="35719" y="200025"/>
                  </a:lnTo>
                  <a:lnTo>
                    <a:pt x="64294" y="211931"/>
                  </a:lnTo>
                  <a:lnTo>
                    <a:pt x="116681" y="247650"/>
                  </a:lnTo>
                  <a:lnTo>
                    <a:pt x="169069" y="271462"/>
                  </a:lnTo>
                  <a:lnTo>
                    <a:pt x="228600" y="295275"/>
                  </a:lnTo>
                  <a:lnTo>
                    <a:pt x="304800" y="316706"/>
                  </a:lnTo>
                  <a:lnTo>
                    <a:pt x="378619" y="319087"/>
                  </a:lnTo>
                  <a:lnTo>
                    <a:pt x="623888" y="300037"/>
                  </a:lnTo>
                  <a:lnTo>
                    <a:pt x="1047750" y="257175"/>
                  </a:lnTo>
                  <a:lnTo>
                    <a:pt x="1481138" y="190500"/>
                  </a:lnTo>
                  <a:lnTo>
                    <a:pt x="1674019" y="154781"/>
                  </a:lnTo>
                  <a:lnTo>
                    <a:pt x="1874044" y="140494"/>
                  </a:lnTo>
                  <a:lnTo>
                    <a:pt x="2078831" y="90487"/>
                  </a:lnTo>
                  <a:lnTo>
                    <a:pt x="2345531" y="9525"/>
                  </a:lnTo>
                  <a:lnTo>
                    <a:pt x="2386013" y="0"/>
                  </a:lnTo>
                  <a:lnTo>
                    <a:pt x="2476500" y="4762"/>
                  </a:lnTo>
                  <a:lnTo>
                    <a:pt x="2590800" y="23812"/>
                  </a:lnTo>
                  <a:lnTo>
                    <a:pt x="2686050" y="50006"/>
                  </a:lnTo>
                  <a:lnTo>
                    <a:pt x="2747963" y="78581"/>
                  </a:lnTo>
                  <a:lnTo>
                    <a:pt x="2786063" y="107156"/>
                  </a:lnTo>
                  <a:lnTo>
                    <a:pt x="2814638" y="140494"/>
                  </a:lnTo>
                  <a:lnTo>
                    <a:pt x="2824163" y="173831"/>
                  </a:lnTo>
                  <a:lnTo>
                    <a:pt x="2807494" y="207169"/>
                  </a:lnTo>
                  <a:lnTo>
                    <a:pt x="2781300" y="233362"/>
                  </a:lnTo>
                  <a:lnTo>
                    <a:pt x="2733675" y="261937"/>
                  </a:lnTo>
                  <a:lnTo>
                    <a:pt x="2645569" y="271462"/>
                  </a:lnTo>
                  <a:lnTo>
                    <a:pt x="2390775" y="273844"/>
                  </a:lnTo>
                  <a:lnTo>
                    <a:pt x="2093119" y="292894"/>
                  </a:lnTo>
                  <a:lnTo>
                    <a:pt x="17716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AA79238-7905-8643-AB2D-AD787B1B474B}"/>
                </a:ext>
              </a:extLst>
            </p:cNvPr>
            <p:cNvSpPr/>
            <p:nvPr/>
          </p:nvSpPr>
          <p:spPr>
            <a:xfrm>
              <a:off x="4713288" y="2405063"/>
              <a:ext cx="454025" cy="1216025"/>
            </a:xfrm>
            <a:custGeom>
              <a:avLst/>
              <a:gdLst>
                <a:gd name="connsiteX0" fmla="*/ 411956 w 454819"/>
                <a:gd name="connsiteY0" fmla="*/ 888206 h 1216818"/>
                <a:gd name="connsiteX1" fmla="*/ 409575 w 454819"/>
                <a:gd name="connsiteY1" fmla="*/ 1181100 h 1216818"/>
                <a:gd name="connsiteX2" fmla="*/ 161925 w 454819"/>
                <a:gd name="connsiteY2" fmla="*/ 1216818 h 1216818"/>
                <a:gd name="connsiteX3" fmla="*/ 166687 w 454819"/>
                <a:gd name="connsiteY3" fmla="*/ 907256 h 1216818"/>
                <a:gd name="connsiteX4" fmla="*/ 166687 w 454819"/>
                <a:gd name="connsiteY4" fmla="*/ 647700 h 1216818"/>
                <a:gd name="connsiteX5" fmla="*/ 166687 w 454819"/>
                <a:gd name="connsiteY5" fmla="*/ 283368 h 1216818"/>
                <a:gd name="connsiteX6" fmla="*/ 164306 w 454819"/>
                <a:gd name="connsiteY6" fmla="*/ 180975 h 1216818"/>
                <a:gd name="connsiteX7" fmla="*/ 157162 w 454819"/>
                <a:gd name="connsiteY7" fmla="*/ 150018 h 1216818"/>
                <a:gd name="connsiteX8" fmla="*/ 140494 w 454819"/>
                <a:gd name="connsiteY8" fmla="*/ 133350 h 1216818"/>
                <a:gd name="connsiteX9" fmla="*/ 104775 w 454819"/>
                <a:gd name="connsiteY9" fmla="*/ 114300 h 1216818"/>
                <a:gd name="connsiteX10" fmla="*/ 0 w 454819"/>
                <a:gd name="connsiteY10" fmla="*/ 57150 h 1216818"/>
                <a:gd name="connsiteX11" fmla="*/ 385762 w 454819"/>
                <a:gd name="connsiteY11" fmla="*/ 0 h 1216818"/>
                <a:gd name="connsiteX12" fmla="*/ 450056 w 454819"/>
                <a:gd name="connsiteY12" fmla="*/ 164306 h 1216818"/>
                <a:gd name="connsiteX13" fmla="*/ 454819 w 454819"/>
                <a:gd name="connsiteY13" fmla="*/ 190500 h 1216818"/>
                <a:gd name="connsiteX14" fmla="*/ 442912 w 454819"/>
                <a:gd name="connsiteY14" fmla="*/ 278606 h 1216818"/>
                <a:gd name="connsiteX15" fmla="*/ 411956 w 454819"/>
                <a:gd name="connsiteY15" fmla="*/ 507206 h 1216818"/>
                <a:gd name="connsiteX16" fmla="*/ 411956 w 454819"/>
                <a:gd name="connsiteY16" fmla="*/ 888206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819" h="1216818">
                  <a:moveTo>
                    <a:pt x="411956" y="888206"/>
                  </a:moveTo>
                  <a:cubicBezTo>
                    <a:pt x="411162" y="985837"/>
                    <a:pt x="410369" y="1083469"/>
                    <a:pt x="409575" y="1181100"/>
                  </a:cubicBezTo>
                  <a:lnTo>
                    <a:pt x="161925" y="1216818"/>
                  </a:lnTo>
                  <a:cubicBezTo>
                    <a:pt x="163512" y="1113631"/>
                    <a:pt x="165100" y="1010443"/>
                    <a:pt x="166687" y="907256"/>
                  </a:cubicBezTo>
                  <a:lnTo>
                    <a:pt x="166687" y="647700"/>
                  </a:lnTo>
                  <a:lnTo>
                    <a:pt x="166687" y="283368"/>
                  </a:lnTo>
                  <a:cubicBezTo>
                    <a:pt x="165893" y="249237"/>
                    <a:pt x="165100" y="215106"/>
                    <a:pt x="164306" y="180975"/>
                  </a:cubicBezTo>
                  <a:lnTo>
                    <a:pt x="157162" y="150018"/>
                  </a:lnTo>
                  <a:lnTo>
                    <a:pt x="140494" y="133350"/>
                  </a:lnTo>
                  <a:lnTo>
                    <a:pt x="104775" y="114300"/>
                  </a:lnTo>
                  <a:lnTo>
                    <a:pt x="0" y="57150"/>
                  </a:lnTo>
                  <a:lnTo>
                    <a:pt x="385762" y="0"/>
                  </a:lnTo>
                  <a:lnTo>
                    <a:pt x="450056" y="164306"/>
                  </a:lnTo>
                  <a:lnTo>
                    <a:pt x="454819" y="190500"/>
                  </a:lnTo>
                  <a:lnTo>
                    <a:pt x="442912" y="278606"/>
                  </a:lnTo>
                  <a:lnTo>
                    <a:pt x="411956" y="507206"/>
                  </a:lnTo>
                  <a:lnTo>
                    <a:pt x="411956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C4AC8E9-37C8-F340-97C9-B43EB0D954E1}"/>
                </a:ext>
              </a:extLst>
            </p:cNvPr>
            <p:cNvSpPr/>
            <p:nvPr/>
          </p:nvSpPr>
          <p:spPr>
            <a:xfrm>
              <a:off x="3573463" y="2760663"/>
              <a:ext cx="2632075" cy="539750"/>
            </a:xfrm>
            <a:custGeom>
              <a:avLst/>
              <a:gdLst>
                <a:gd name="connsiteX0" fmla="*/ 1681163 w 2631282"/>
                <a:gd name="connsiteY0" fmla="*/ 276225 h 540544"/>
                <a:gd name="connsiteX1" fmla="*/ 1526382 w 2631282"/>
                <a:gd name="connsiteY1" fmla="*/ 295275 h 540544"/>
                <a:gd name="connsiteX2" fmla="*/ 1231107 w 2631282"/>
                <a:gd name="connsiteY2" fmla="*/ 347662 h 540544"/>
                <a:gd name="connsiteX3" fmla="*/ 931069 w 2631282"/>
                <a:gd name="connsiteY3" fmla="*/ 402431 h 540544"/>
                <a:gd name="connsiteX4" fmla="*/ 721519 w 2631282"/>
                <a:gd name="connsiteY4" fmla="*/ 445294 h 540544"/>
                <a:gd name="connsiteX5" fmla="*/ 588169 w 2631282"/>
                <a:gd name="connsiteY5" fmla="*/ 466725 h 540544"/>
                <a:gd name="connsiteX6" fmla="*/ 542925 w 2631282"/>
                <a:gd name="connsiteY6" fmla="*/ 483394 h 540544"/>
                <a:gd name="connsiteX7" fmla="*/ 459582 w 2631282"/>
                <a:gd name="connsiteY7" fmla="*/ 523875 h 540544"/>
                <a:gd name="connsiteX8" fmla="*/ 431007 w 2631282"/>
                <a:gd name="connsiteY8" fmla="*/ 540544 h 540544"/>
                <a:gd name="connsiteX9" fmla="*/ 400050 w 2631282"/>
                <a:gd name="connsiteY9" fmla="*/ 533400 h 540544"/>
                <a:gd name="connsiteX10" fmla="*/ 316707 w 2631282"/>
                <a:gd name="connsiteY10" fmla="*/ 502444 h 540544"/>
                <a:gd name="connsiteX11" fmla="*/ 226219 w 2631282"/>
                <a:gd name="connsiteY11" fmla="*/ 459581 h 540544"/>
                <a:gd name="connsiteX12" fmla="*/ 157163 w 2631282"/>
                <a:gd name="connsiteY12" fmla="*/ 416719 h 540544"/>
                <a:gd name="connsiteX13" fmla="*/ 76200 w 2631282"/>
                <a:gd name="connsiteY13" fmla="*/ 350044 h 540544"/>
                <a:gd name="connsiteX14" fmla="*/ 23813 w 2631282"/>
                <a:gd name="connsiteY14" fmla="*/ 297656 h 540544"/>
                <a:gd name="connsiteX15" fmla="*/ 0 w 2631282"/>
                <a:gd name="connsiteY15" fmla="*/ 259556 h 540544"/>
                <a:gd name="connsiteX16" fmla="*/ 0 w 2631282"/>
                <a:gd name="connsiteY16" fmla="*/ 245269 h 540544"/>
                <a:gd name="connsiteX17" fmla="*/ 9525 w 2631282"/>
                <a:gd name="connsiteY17" fmla="*/ 228600 h 540544"/>
                <a:gd name="connsiteX18" fmla="*/ 35719 w 2631282"/>
                <a:gd name="connsiteY18" fmla="*/ 221456 h 540544"/>
                <a:gd name="connsiteX19" fmla="*/ 73819 w 2631282"/>
                <a:gd name="connsiteY19" fmla="*/ 240506 h 540544"/>
                <a:gd name="connsiteX20" fmla="*/ 135732 w 2631282"/>
                <a:gd name="connsiteY20" fmla="*/ 264319 h 540544"/>
                <a:gd name="connsiteX21" fmla="*/ 209550 w 2631282"/>
                <a:gd name="connsiteY21" fmla="*/ 283369 h 540544"/>
                <a:gd name="connsiteX22" fmla="*/ 271463 w 2631282"/>
                <a:gd name="connsiteY22" fmla="*/ 288131 h 540544"/>
                <a:gd name="connsiteX23" fmla="*/ 431007 w 2631282"/>
                <a:gd name="connsiteY23" fmla="*/ 285750 h 540544"/>
                <a:gd name="connsiteX24" fmla="*/ 638175 w 2631282"/>
                <a:gd name="connsiteY24" fmla="*/ 264319 h 540544"/>
                <a:gd name="connsiteX25" fmla="*/ 945357 w 2631282"/>
                <a:gd name="connsiteY25" fmla="*/ 228600 h 540544"/>
                <a:gd name="connsiteX26" fmla="*/ 1300163 w 2631282"/>
                <a:gd name="connsiteY26" fmla="*/ 180975 h 540544"/>
                <a:gd name="connsiteX27" fmla="*/ 1571625 w 2631282"/>
                <a:gd name="connsiteY27" fmla="*/ 135731 h 540544"/>
                <a:gd name="connsiteX28" fmla="*/ 1690688 w 2631282"/>
                <a:gd name="connsiteY28" fmla="*/ 126206 h 540544"/>
                <a:gd name="connsiteX29" fmla="*/ 1790700 w 2631282"/>
                <a:gd name="connsiteY29" fmla="*/ 111919 h 540544"/>
                <a:gd name="connsiteX30" fmla="*/ 1900238 w 2631282"/>
                <a:gd name="connsiteY30" fmla="*/ 90487 h 540544"/>
                <a:gd name="connsiteX31" fmla="*/ 2019300 w 2631282"/>
                <a:gd name="connsiteY31" fmla="*/ 57150 h 540544"/>
                <a:gd name="connsiteX32" fmla="*/ 2219325 w 2631282"/>
                <a:gd name="connsiteY32" fmla="*/ 0 h 540544"/>
                <a:gd name="connsiteX33" fmla="*/ 2271713 w 2631282"/>
                <a:gd name="connsiteY33" fmla="*/ 4762 h 540544"/>
                <a:gd name="connsiteX34" fmla="*/ 2383632 w 2631282"/>
                <a:gd name="connsiteY34" fmla="*/ 33337 h 540544"/>
                <a:gd name="connsiteX35" fmla="*/ 2471738 w 2631282"/>
                <a:gd name="connsiteY35" fmla="*/ 59531 h 540544"/>
                <a:gd name="connsiteX36" fmla="*/ 2557463 w 2631282"/>
                <a:gd name="connsiteY36" fmla="*/ 95250 h 540544"/>
                <a:gd name="connsiteX37" fmla="*/ 2583657 w 2631282"/>
                <a:gd name="connsiteY37" fmla="*/ 109537 h 540544"/>
                <a:gd name="connsiteX38" fmla="*/ 2605088 w 2631282"/>
                <a:gd name="connsiteY38" fmla="*/ 138112 h 540544"/>
                <a:gd name="connsiteX39" fmla="*/ 2628900 w 2631282"/>
                <a:gd name="connsiteY39" fmla="*/ 183356 h 540544"/>
                <a:gd name="connsiteX40" fmla="*/ 2631282 w 2631282"/>
                <a:gd name="connsiteY40" fmla="*/ 219075 h 540544"/>
                <a:gd name="connsiteX41" fmla="*/ 2619375 w 2631282"/>
                <a:gd name="connsiteY41" fmla="*/ 247650 h 540544"/>
                <a:gd name="connsiteX42" fmla="*/ 2593182 w 2631282"/>
                <a:gd name="connsiteY42" fmla="*/ 261937 h 540544"/>
                <a:gd name="connsiteX43" fmla="*/ 2505075 w 2631282"/>
                <a:gd name="connsiteY43" fmla="*/ 266700 h 540544"/>
                <a:gd name="connsiteX44" fmla="*/ 2212182 w 2631282"/>
                <a:gd name="connsiteY44" fmla="*/ 261937 h 540544"/>
                <a:gd name="connsiteX45" fmla="*/ 1885950 w 2631282"/>
                <a:gd name="connsiteY45" fmla="*/ 264319 h 540544"/>
                <a:gd name="connsiteX46" fmla="*/ 1681163 w 2631282"/>
                <a:gd name="connsiteY46" fmla="*/ 2762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31282" h="540544">
                  <a:moveTo>
                    <a:pt x="1681163" y="276225"/>
                  </a:moveTo>
                  <a:lnTo>
                    <a:pt x="1526382" y="295275"/>
                  </a:lnTo>
                  <a:lnTo>
                    <a:pt x="1231107" y="347662"/>
                  </a:lnTo>
                  <a:lnTo>
                    <a:pt x="931069" y="402431"/>
                  </a:lnTo>
                  <a:lnTo>
                    <a:pt x="721519" y="445294"/>
                  </a:lnTo>
                  <a:lnTo>
                    <a:pt x="588169" y="466725"/>
                  </a:lnTo>
                  <a:lnTo>
                    <a:pt x="542925" y="483394"/>
                  </a:lnTo>
                  <a:lnTo>
                    <a:pt x="459582" y="523875"/>
                  </a:lnTo>
                  <a:lnTo>
                    <a:pt x="431007" y="540544"/>
                  </a:lnTo>
                  <a:lnTo>
                    <a:pt x="400050" y="533400"/>
                  </a:lnTo>
                  <a:lnTo>
                    <a:pt x="316707" y="502444"/>
                  </a:lnTo>
                  <a:lnTo>
                    <a:pt x="226219" y="459581"/>
                  </a:lnTo>
                  <a:lnTo>
                    <a:pt x="157163" y="416719"/>
                  </a:lnTo>
                  <a:lnTo>
                    <a:pt x="76200" y="350044"/>
                  </a:lnTo>
                  <a:lnTo>
                    <a:pt x="23813" y="297656"/>
                  </a:lnTo>
                  <a:lnTo>
                    <a:pt x="0" y="259556"/>
                  </a:lnTo>
                  <a:lnTo>
                    <a:pt x="0" y="245269"/>
                  </a:lnTo>
                  <a:lnTo>
                    <a:pt x="9525" y="228600"/>
                  </a:lnTo>
                  <a:lnTo>
                    <a:pt x="35719" y="221456"/>
                  </a:lnTo>
                  <a:lnTo>
                    <a:pt x="73819" y="240506"/>
                  </a:lnTo>
                  <a:lnTo>
                    <a:pt x="135732" y="264319"/>
                  </a:lnTo>
                  <a:lnTo>
                    <a:pt x="209550" y="283369"/>
                  </a:lnTo>
                  <a:lnTo>
                    <a:pt x="271463" y="288131"/>
                  </a:lnTo>
                  <a:lnTo>
                    <a:pt x="431007" y="285750"/>
                  </a:lnTo>
                  <a:lnTo>
                    <a:pt x="638175" y="264319"/>
                  </a:lnTo>
                  <a:lnTo>
                    <a:pt x="945357" y="228600"/>
                  </a:lnTo>
                  <a:lnTo>
                    <a:pt x="1300163" y="180975"/>
                  </a:lnTo>
                  <a:lnTo>
                    <a:pt x="1571625" y="135731"/>
                  </a:lnTo>
                  <a:lnTo>
                    <a:pt x="1690688" y="126206"/>
                  </a:lnTo>
                  <a:lnTo>
                    <a:pt x="1790700" y="111919"/>
                  </a:lnTo>
                  <a:lnTo>
                    <a:pt x="1900238" y="90487"/>
                  </a:lnTo>
                  <a:lnTo>
                    <a:pt x="2019300" y="57150"/>
                  </a:lnTo>
                  <a:lnTo>
                    <a:pt x="2219325" y="0"/>
                  </a:lnTo>
                  <a:lnTo>
                    <a:pt x="2271713" y="4762"/>
                  </a:lnTo>
                  <a:lnTo>
                    <a:pt x="2383632" y="33337"/>
                  </a:lnTo>
                  <a:lnTo>
                    <a:pt x="2471738" y="59531"/>
                  </a:lnTo>
                  <a:lnTo>
                    <a:pt x="2557463" y="95250"/>
                  </a:lnTo>
                  <a:lnTo>
                    <a:pt x="2583657" y="109537"/>
                  </a:lnTo>
                  <a:lnTo>
                    <a:pt x="2605088" y="138112"/>
                  </a:lnTo>
                  <a:lnTo>
                    <a:pt x="2628900" y="183356"/>
                  </a:lnTo>
                  <a:lnTo>
                    <a:pt x="2631282" y="219075"/>
                  </a:lnTo>
                  <a:lnTo>
                    <a:pt x="2619375" y="247650"/>
                  </a:lnTo>
                  <a:lnTo>
                    <a:pt x="2593182" y="261937"/>
                  </a:lnTo>
                  <a:lnTo>
                    <a:pt x="2505075" y="266700"/>
                  </a:lnTo>
                  <a:lnTo>
                    <a:pt x="2212182" y="261937"/>
                  </a:lnTo>
                  <a:lnTo>
                    <a:pt x="1885950" y="264319"/>
                  </a:lnTo>
                  <a:lnTo>
                    <a:pt x="16811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13A4A38-2B6C-284B-81B7-621AA12DAA2B}"/>
                </a:ext>
              </a:extLst>
            </p:cNvPr>
            <p:cNvSpPr/>
            <p:nvPr/>
          </p:nvSpPr>
          <p:spPr>
            <a:xfrm>
              <a:off x="2879725" y="3362325"/>
              <a:ext cx="4033838" cy="669925"/>
            </a:xfrm>
            <a:custGeom>
              <a:avLst/>
              <a:gdLst>
                <a:gd name="connsiteX0" fmla="*/ 1740420 w 4034918"/>
                <a:gd name="connsiteY0" fmla="*/ 397713 h 669653"/>
                <a:gd name="connsiteX1" fmla="*/ 1342707 w 4034918"/>
                <a:gd name="connsiteY1" fmla="*/ 469097 h 669653"/>
                <a:gd name="connsiteX2" fmla="*/ 1159147 w 4034918"/>
                <a:gd name="connsiteY2" fmla="*/ 499690 h 669653"/>
                <a:gd name="connsiteX3" fmla="*/ 931397 w 4034918"/>
                <a:gd name="connsiteY3" fmla="*/ 554078 h 669653"/>
                <a:gd name="connsiteX4" fmla="*/ 734240 w 4034918"/>
                <a:gd name="connsiteY4" fmla="*/ 601668 h 669653"/>
                <a:gd name="connsiteX5" fmla="*/ 632262 w 4034918"/>
                <a:gd name="connsiteY5" fmla="*/ 625463 h 669653"/>
                <a:gd name="connsiteX6" fmla="*/ 591471 w 4034918"/>
                <a:gd name="connsiteY6" fmla="*/ 645858 h 669653"/>
                <a:gd name="connsiteX7" fmla="*/ 537083 w 4034918"/>
                <a:gd name="connsiteY7" fmla="*/ 669653 h 669653"/>
                <a:gd name="connsiteX8" fmla="*/ 516687 w 4034918"/>
                <a:gd name="connsiteY8" fmla="*/ 669653 h 669653"/>
                <a:gd name="connsiteX9" fmla="*/ 458900 w 4034918"/>
                <a:gd name="connsiteY9" fmla="*/ 649258 h 669653"/>
                <a:gd name="connsiteX10" fmla="*/ 353523 w 4034918"/>
                <a:gd name="connsiteY10" fmla="*/ 605067 h 669653"/>
                <a:gd name="connsiteX11" fmla="*/ 217553 w 4034918"/>
                <a:gd name="connsiteY11" fmla="*/ 540481 h 669653"/>
                <a:gd name="connsiteX12" fmla="*/ 129172 w 4034918"/>
                <a:gd name="connsiteY12" fmla="*/ 482694 h 669653"/>
                <a:gd name="connsiteX13" fmla="*/ 81582 w 4034918"/>
                <a:gd name="connsiteY13" fmla="*/ 448702 h 669653"/>
                <a:gd name="connsiteX14" fmla="*/ 54388 w 4034918"/>
                <a:gd name="connsiteY14" fmla="*/ 418108 h 669653"/>
                <a:gd name="connsiteX15" fmla="*/ 30594 w 4034918"/>
                <a:gd name="connsiteY15" fmla="*/ 377317 h 669653"/>
                <a:gd name="connsiteX16" fmla="*/ 6799 w 4034918"/>
                <a:gd name="connsiteY16" fmla="*/ 336526 h 669653"/>
                <a:gd name="connsiteX17" fmla="*/ 0 w 4034918"/>
                <a:gd name="connsiteY17" fmla="*/ 299134 h 669653"/>
                <a:gd name="connsiteX18" fmla="*/ 6799 w 4034918"/>
                <a:gd name="connsiteY18" fmla="*/ 282138 h 669653"/>
                <a:gd name="connsiteX19" fmla="*/ 30594 w 4034918"/>
                <a:gd name="connsiteY19" fmla="*/ 282138 h 669653"/>
                <a:gd name="connsiteX20" fmla="*/ 71385 w 4034918"/>
                <a:gd name="connsiteY20" fmla="*/ 295735 h 669653"/>
                <a:gd name="connsiteX21" fmla="*/ 125773 w 4034918"/>
                <a:gd name="connsiteY21" fmla="*/ 329728 h 669653"/>
                <a:gd name="connsiteX22" fmla="*/ 176762 w 4034918"/>
                <a:gd name="connsiteY22" fmla="*/ 353522 h 669653"/>
                <a:gd name="connsiteX23" fmla="*/ 231150 w 4034918"/>
                <a:gd name="connsiteY23" fmla="*/ 377317 h 669653"/>
                <a:gd name="connsiteX24" fmla="*/ 288937 w 4034918"/>
                <a:gd name="connsiteY24" fmla="*/ 390914 h 669653"/>
                <a:gd name="connsiteX25" fmla="*/ 339926 w 4034918"/>
                <a:gd name="connsiteY25" fmla="*/ 401112 h 669653"/>
                <a:gd name="connsiteX26" fmla="*/ 390915 w 4034918"/>
                <a:gd name="connsiteY26" fmla="*/ 404511 h 669653"/>
                <a:gd name="connsiteX27" fmla="*/ 465698 w 4034918"/>
                <a:gd name="connsiteY27" fmla="*/ 401112 h 669653"/>
                <a:gd name="connsiteX28" fmla="*/ 625463 w 4034918"/>
                <a:gd name="connsiteY28" fmla="*/ 387515 h 669653"/>
                <a:gd name="connsiteX29" fmla="*/ 897404 w 4034918"/>
                <a:gd name="connsiteY29" fmla="*/ 356922 h 669653"/>
                <a:gd name="connsiteX30" fmla="*/ 1414091 w 4034918"/>
                <a:gd name="connsiteY30" fmla="*/ 278739 h 669653"/>
                <a:gd name="connsiteX31" fmla="*/ 1774412 w 4034918"/>
                <a:gd name="connsiteY31" fmla="*/ 220951 h 669653"/>
                <a:gd name="connsiteX32" fmla="*/ 2005562 w 4034918"/>
                <a:gd name="connsiteY32" fmla="*/ 183560 h 669653"/>
                <a:gd name="connsiteX33" fmla="*/ 2243510 w 4034918"/>
                <a:gd name="connsiteY33" fmla="*/ 156365 h 669653"/>
                <a:gd name="connsiteX34" fmla="*/ 2552842 w 4034918"/>
                <a:gd name="connsiteY34" fmla="*/ 132571 h 669653"/>
                <a:gd name="connsiteX35" fmla="*/ 3018540 w 4034918"/>
                <a:gd name="connsiteY35" fmla="*/ 101977 h 669653"/>
                <a:gd name="connsiteX36" fmla="*/ 3270085 w 4034918"/>
                <a:gd name="connsiteY36" fmla="*/ 88380 h 669653"/>
                <a:gd name="connsiteX37" fmla="*/ 3361865 w 4034918"/>
                <a:gd name="connsiteY37" fmla="*/ 64586 h 669653"/>
                <a:gd name="connsiteX38" fmla="*/ 3477440 w 4034918"/>
                <a:gd name="connsiteY38" fmla="*/ 23794 h 669653"/>
                <a:gd name="connsiteX39" fmla="*/ 3521630 w 4034918"/>
                <a:gd name="connsiteY39" fmla="*/ 0 h 669653"/>
                <a:gd name="connsiteX40" fmla="*/ 3667798 w 4034918"/>
                <a:gd name="connsiteY40" fmla="*/ 40791 h 669653"/>
                <a:gd name="connsiteX41" fmla="*/ 3817365 w 4034918"/>
                <a:gd name="connsiteY41" fmla="*/ 95179 h 669653"/>
                <a:gd name="connsiteX42" fmla="*/ 3946537 w 4034918"/>
                <a:gd name="connsiteY42" fmla="*/ 146168 h 669653"/>
                <a:gd name="connsiteX43" fmla="*/ 3980530 w 4034918"/>
                <a:gd name="connsiteY43" fmla="*/ 163164 h 669653"/>
                <a:gd name="connsiteX44" fmla="*/ 4007724 w 4034918"/>
                <a:gd name="connsiteY44" fmla="*/ 190358 h 669653"/>
                <a:gd name="connsiteX45" fmla="*/ 4024720 w 4034918"/>
                <a:gd name="connsiteY45" fmla="*/ 217552 h 669653"/>
                <a:gd name="connsiteX46" fmla="*/ 4034918 w 4034918"/>
                <a:gd name="connsiteY46" fmla="*/ 241347 h 669653"/>
                <a:gd name="connsiteX47" fmla="*/ 4031518 w 4034918"/>
                <a:gd name="connsiteY47" fmla="*/ 275339 h 669653"/>
                <a:gd name="connsiteX48" fmla="*/ 4000925 w 4034918"/>
                <a:gd name="connsiteY48" fmla="*/ 316131 h 669653"/>
                <a:gd name="connsiteX49" fmla="*/ 3960134 w 4034918"/>
                <a:gd name="connsiteY49" fmla="*/ 333127 h 669653"/>
                <a:gd name="connsiteX50" fmla="*/ 3875153 w 4034918"/>
                <a:gd name="connsiteY50" fmla="*/ 336526 h 669653"/>
                <a:gd name="connsiteX51" fmla="*/ 3569220 w 4034918"/>
                <a:gd name="connsiteY51" fmla="*/ 305933 h 669653"/>
                <a:gd name="connsiteX52" fmla="*/ 3137514 w 4034918"/>
                <a:gd name="connsiteY52" fmla="*/ 292336 h 669653"/>
                <a:gd name="connsiteX53" fmla="*/ 2753398 w 4034918"/>
                <a:gd name="connsiteY53" fmla="*/ 295735 h 669653"/>
                <a:gd name="connsiteX54" fmla="*/ 2379480 w 4034918"/>
                <a:gd name="connsiteY54" fmla="*/ 319530 h 669653"/>
                <a:gd name="connsiteX55" fmla="*/ 1981767 w 4034918"/>
                <a:gd name="connsiteY55" fmla="*/ 360321 h 669653"/>
                <a:gd name="connsiteX56" fmla="*/ 1740420 w 4034918"/>
                <a:gd name="connsiteY56" fmla="*/ 397713 h 66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34918" h="669653">
                  <a:moveTo>
                    <a:pt x="1740420" y="397713"/>
                  </a:moveTo>
                  <a:lnTo>
                    <a:pt x="1342707" y="469097"/>
                  </a:lnTo>
                  <a:lnTo>
                    <a:pt x="1159147" y="499690"/>
                  </a:lnTo>
                  <a:lnTo>
                    <a:pt x="931397" y="554078"/>
                  </a:lnTo>
                  <a:lnTo>
                    <a:pt x="734240" y="601668"/>
                  </a:lnTo>
                  <a:lnTo>
                    <a:pt x="632262" y="625463"/>
                  </a:lnTo>
                  <a:lnTo>
                    <a:pt x="591471" y="645858"/>
                  </a:lnTo>
                  <a:lnTo>
                    <a:pt x="537083" y="669653"/>
                  </a:lnTo>
                  <a:lnTo>
                    <a:pt x="516687" y="669653"/>
                  </a:lnTo>
                  <a:lnTo>
                    <a:pt x="458900" y="649258"/>
                  </a:lnTo>
                  <a:lnTo>
                    <a:pt x="353523" y="605067"/>
                  </a:lnTo>
                  <a:lnTo>
                    <a:pt x="217553" y="540481"/>
                  </a:lnTo>
                  <a:lnTo>
                    <a:pt x="129172" y="482694"/>
                  </a:lnTo>
                  <a:lnTo>
                    <a:pt x="81582" y="448702"/>
                  </a:lnTo>
                  <a:lnTo>
                    <a:pt x="54388" y="418108"/>
                  </a:lnTo>
                  <a:lnTo>
                    <a:pt x="30594" y="377317"/>
                  </a:lnTo>
                  <a:lnTo>
                    <a:pt x="6799" y="336526"/>
                  </a:lnTo>
                  <a:lnTo>
                    <a:pt x="0" y="299134"/>
                  </a:lnTo>
                  <a:lnTo>
                    <a:pt x="6799" y="282138"/>
                  </a:lnTo>
                  <a:lnTo>
                    <a:pt x="30594" y="282138"/>
                  </a:lnTo>
                  <a:lnTo>
                    <a:pt x="71385" y="295735"/>
                  </a:lnTo>
                  <a:lnTo>
                    <a:pt x="125773" y="329728"/>
                  </a:lnTo>
                  <a:lnTo>
                    <a:pt x="176762" y="353522"/>
                  </a:lnTo>
                  <a:lnTo>
                    <a:pt x="231150" y="377317"/>
                  </a:lnTo>
                  <a:lnTo>
                    <a:pt x="288937" y="390914"/>
                  </a:lnTo>
                  <a:lnTo>
                    <a:pt x="339926" y="401112"/>
                  </a:lnTo>
                  <a:lnTo>
                    <a:pt x="390915" y="404511"/>
                  </a:lnTo>
                  <a:lnTo>
                    <a:pt x="465698" y="401112"/>
                  </a:lnTo>
                  <a:lnTo>
                    <a:pt x="625463" y="387515"/>
                  </a:lnTo>
                  <a:lnTo>
                    <a:pt x="897404" y="356922"/>
                  </a:lnTo>
                  <a:lnTo>
                    <a:pt x="1414091" y="278739"/>
                  </a:lnTo>
                  <a:lnTo>
                    <a:pt x="1774412" y="220951"/>
                  </a:lnTo>
                  <a:lnTo>
                    <a:pt x="2005562" y="183560"/>
                  </a:lnTo>
                  <a:lnTo>
                    <a:pt x="2243510" y="156365"/>
                  </a:lnTo>
                  <a:lnTo>
                    <a:pt x="2552842" y="132571"/>
                  </a:lnTo>
                  <a:lnTo>
                    <a:pt x="3018540" y="101977"/>
                  </a:lnTo>
                  <a:lnTo>
                    <a:pt x="3270085" y="88380"/>
                  </a:lnTo>
                  <a:lnTo>
                    <a:pt x="3361865" y="64586"/>
                  </a:lnTo>
                  <a:lnTo>
                    <a:pt x="3477440" y="23794"/>
                  </a:lnTo>
                  <a:lnTo>
                    <a:pt x="3521630" y="0"/>
                  </a:lnTo>
                  <a:lnTo>
                    <a:pt x="3667798" y="40791"/>
                  </a:lnTo>
                  <a:lnTo>
                    <a:pt x="3817365" y="95179"/>
                  </a:lnTo>
                  <a:lnTo>
                    <a:pt x="3946537" y="146168"/>
                  </a:lnTo>
                  <a:lnTo>
                    <a:pt x="3980530" y="163164"/>
                  </a:lnTo>
                  <a:lnTo>
                    <a:pt x="4007724" y="190358"/>
                  </a:lnTo>
                  <a:lnTo>
                    <a:pt x="4024720" y="217552"/>
                  </a:lnTo>
                  <a:lnTo>
                    <a:pt x="4034918" y="241347"/>
                  </a:lnTo>
                  <a:lnTo>
                    <a:pt x="4031518" y="275339"/>
                  </a:lnTo>
                  <a:lnTo>
                    <a:pt x="4000925" y="316131"/>
                  </a:lnTo>
                  <a:lnTo>
                    <a:pt x="3960134" y="333127"/>
                  </a:lnTo>
                  <a:lnTo>
                    <a:pt x="3875153" y="336526"/>
                  </a:lnTo>
                  <a:lnTo>
                    <a:pt x="3569220" y="305933"/>
                  </a:lnTo>
                  <a:lnTo>
                    <a:pt x="3137514" y="292336"/>
                  </a:lnTo>
                  <a:lnTo>
                    <a:pt x="2753398" y="295735"/>
                  </a:lnTo>
                  <a:lnTo>
                    <a:pt x="2379480" y="319530"/>
                  </a:lnTo>
                  <a:lnTo>
                    <a:pt x="1981767" y="360321"/>
                  </a:lnTo>
                  <a:lnTo>
                    <a:pt x="1740420" y="39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2C8BDCF-765F-C948-A151-0003838224FE}"/>
                </a:ext>
              </a:extLst>
            </p:cNvPr>
            <p:cNvSpPr/>
            <p:nvPr/>
          </p:nvSpPr>
          <p:spPr>
            <a:xfrm>
              <a:off x="2676525" y="3798888"/>
              <a:ext cx="1843088" cy="2139950"/>
            </a:xfrm>
            <a:custGeom>
              <a:avLst/>
              <a:gdLst>
                <a:gd name="connsiteX0" fmla="*/ 888439 w 1843222"/>
                <a:gd name="connsiteY0" fmla="*/ 1450925 h 2140330"/>
                <a:gd name="connsiteX1" fmla="*/ 692290 w 1843222"/>
                <a:gd name="connsiteY1" fmla="*/ 1641304 h 2140330"/>
                <a:gd name="connsiteX2" fmla="*/ 501910 w 1843222"/>
                <a:gd name="connsiteY2" fmla="*/ 1808608 h 2140330"/>
                <a:gd name="connsiteX3" fmla="*/ 331722 w 1843222"/>
                <a:gd name="connsiteY3" fmla="*/ 1941297 h 2140330"/>
                <a:gd name="connsiteX4" fmla="*/ 72113 w 1843222"/>
                <a:gd name="connsiteY4" fmla="*/ 2125907 h 2140330"/>
                <a:gd name="connsiteX5" fmla="*/ 37499 w 1843222"/>
                <a:gd name="connsiteY5" fmla="*/ 2140330 h 2140330"/>
                <a:gd name="connsiteX6" fmla="*/ 14422 w 1843222"/>
                <a:gd name="connsiteY6" fmla="*/ 2137446 h 2140330"/>
                <a:gd name="connsiteX7" fmla="*/ 0 w 1843222"/>
                <a:gd name="connsiteY7" fmla="*/ 2131677 h 2140330"/>
                <a:gd name="connsiteX8" fmla="*/ 0 w 1843222"/>
                <a:gd name="connsiteY8" fmla="*/ 2111485 h 2140330"/>
                <a:gd name="connsiteX9" fmla="*/ 20191 w 1843222"/>
                <a:gd name="connsiteY9" fmla="*/ 2079755 h 2140330"/>
                <a:gd name="connsiteX10" fmla="*/ 147111 w 1843222"/>
                <a:gd name="connsiteY10" fmla="*/ 1964373 h 2140330"/>
                <a:gd name="connsiteX11" fmla="*/ 340376 w 1843222"/>
                <a:gd name="connsiteY11" fmla="*/ 1779762 h 2140330"/>
                <a:gd name="connsiteX12" fmla="*/ 475949 w 1843222"/>
                <a:gd name="connsiteY12" fmla="*/ 1647073 h 2140330"/>
                <a:gd name="connsiteX13" fmla="*/ 623061 w 1843222"/>
                <a:gd name="connsiteY13" fmla="*/ 1497077 h 2140330"/>
                <a:gd name="connsiteX14" fmla="*/ 804787 w 1843222"/>
                <a:gd name="connsiteY14" fmla="*/ 1300928 h 2140330"/>
                <a:gd name="connsiteX15" fmla="*/ 960552 w 1843222"/>
                <a:gd name="connsiteY15" fmla="*/ 1099010 h 2140330"/>
                <a:gd name="connsiteX16" fmla="*/ 1122087 w 1843222"/>
                <a:gd name="connsiteY16" fmla="*/ 862478 h 2140330"/>
                <a:gd name="connsiteX17" fmla="*/ 1263429 w 1843222"/>
                <a:gd name="connsiteY17" fmla="*/ 637483 h 2140330"/>
                <a:gd name="connsiteX18" fmla="*/ 1370157 w 1843222"/>
                <a:gd name="connsiteY18" fmla="*/ 461526 h 2140330"/>
                <a:gd name="connsiteX19" fmla="*/ 1427848 w 1843222"/>
                <a:gd name="connsiteY19" fmla="*/ 349029 h 2140330"/>
                <a:gd name="connsiteX20" fmla="*/ 1448040 w 1843222"/>
                <a:gd name="connsiteY20" fmla="*/ 285569 h 2140330"/>
                <a:gd name="connsiteX21" fmla="*/ 1465347 w 1843222"/>
                <a:gd name="connsiteY21" fmla="*/ 227878 h 2140330"/>
                <a:gd name="connsiteX22" fmla="*/ 1468232 w 1843222"/>
                <a:gd name="connsiteY22" fmla="*/ 181726 h 2140330"/>
                <a:gd name="connsiteX23" fmla="*/ 1462463 w 1843222"/>
                <a:gd name="connsiteY23" fmla="*/ 129804 h 2140330"/>
                <a:gd name="connsiteX24" fmla="*/ 1445155 w 1843222"/>
                <a:gd name="connsiteY24" fmla="*/ 83651 h 2140330"/>
                <a:gd name="connsiteX25" fmla="*/ 1367273 w 1843222"/>
                <a:gd name="connsiteY25" fmla="*/ 0 h 2140330"/>
                <a:gd name="connsiteX26" fmla="*/ 1508615 w 1843222"/>
                <a:gd name="connsiteY26" fmla="*/ 0 h 2140330"/>
                <a:gd name="connsiteX27" fmla="*/ 1658612 w 1843222"/>
                <a:gd name="connsiteY27" fmla="*/ 92305 h 2140330"/>
                <a:gd name="connsiteX28" fmla="*/ 1748032 w 1843222"/>
                <a:gd name="connsiteY28" fmla="*/ 158649 h 2140330"/>
                <a:gd name="connsiteX29" fmla="*/ 1805723 w 1843222"/>
                <a:gd name="connsiteY29" fmla="*/ 199033 h 2140330"/>
                <a:gd name="connsiteX30" fmla="*/ 1834569 w 1843222"/>
                <a:gd name="connsiteY30" fmla="*/ 236532 h 2140330"/>
                <a:gd name="connsiteX31" fmla="*/ 1843222 w 1843222"/>
                <a:gd name="connsiteY31" fmla="*/ 262493 h 2140330"/>
                <a:gd name="connsiteX32" fmla="*/ 1840338 w 1843222"/>
                <a:gd name="connsiteY32" fmla="*/ 288454 h 2140330"/>
                <a:gd name="connsiteX33" fmla="*/ 1820146 w 1843222"/>
                <a:gd name="connsiteY33" fmla="*/ 323068 h 2140330"/>
                <a:gd name="connsiteX34" fmla="*/ 1739379 w 1843222"/>
                <a:gd name="connsiteY34" fmla="*/ 398066 h 2140330"/>
                <a:gd name="connsiteX35" fmla="*/ 1701880 w 1843222"/>
                <a:gd name="connsiteY35" fmla="*/ 441335 h 2140330"/>
                <a:gd name="connsiteX36" fmla="*/ 1592267 w 1843222"/>
                <a:gd name="connsiteY36" fmla="*/ 605754 h 2140330"/>
                <a:gd name="connsiteX37" fmla="*/ 1459578 w 1843222"/>
                <a:gd name="connsiteY37" fmla="*/ 790364 h 2140330"/>
                <a:gd name="connsiteX38" fmla="*/ 1329774 w 1843222"/>
                <a:gd name="connsiteY38" fmla="*/ 957668 h 2140330"/>
                <a:gd name="connsiteX39" fmla="*/ 1188431 w 1843222"/>
                <a:gd name="connsiteY39" fmla="*/ 1136509 h 2140330"/>
                <a:gd name="connsiteX40" fmla="*/ 1026897 w 1843222"/>
                <a:gd name="connsiteY40" fmla="*/ 1315351 h 2140330"/>
                <a:gd name="connsiteX41" fmla="*/ 888439 w 1843222"/>
                <a:gd name="connsiteY41" fmla="*/ 1450925 h 21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222" h="2140330">
                  <a:moveTo>
                    <a:pt x="888439" y="1450925"/>
                  </a:moveTo>
                  <a:lnTo>
                    <a:pt x="692290" y="1641304"/>
                  </a:lnTo>
                  <a:lnTo>
                    <a:pt x="501910" y="1808608"/>
                  </a:lnTo>
                  <a:lnTo>
                    <a:pt x="331722" y="1941297"/>
                  </a:lnTo>
                  <a:lnTo>
                    <a:pt x="72113" y="2125907"/>
                  </a:lnTo>
                  <a:lnTo>
                    <a:pt x="37499" y="2140330"/>
                  </a:lnTo>
                  <a:lnTo>
                    <a:pt x="14422" y="2137446"/>
                  </a:lnTo>
                  <a:lnTo>
                    <a:pt x="0" y="2131677"/>
                  </a:lnTo>
                  <a:lnTo>
                    <a:pt x="0" y="2111485"/>
                  </a:lnTo>
                  <a:lnTo>
                    <a:pt x="20191" y="2079755"/>
                  </a:lnTo>
                  <a:lnTo>
                    <a:pt x="147111" y="1964373"/>
                  </a:lnTo>
                  <a:lnTo>
                    <a:pt x="340376" y="1779762"/>
                  </a:lnTo>
                  <a:lnTo>
                    <a:pt x="475949" y="1647073"/>
                  </a:lnTo>
                  <a:lnTo>
                    <a:pt x="623061" y="1497077"/>
                  </a:lnTo>
                  <a:lnTo>
                    <a:pt x="804787" y="1300928"/>
                  </a:lnTo>
                  <a:lnTo>
                    <a:pt x="960552" y="1099010"/>
                  </a:lnTo>
                  <a:lnTo>
                    <a:pt x="1122087" y="862478"/>
                  </a:lnTo>
                  <a:lnTo>
                    <a:pt x="1263429" y="637483"/>
                  </a:lnTo>
                  <a:lnTo>
                    <a:pt x="1370157" y="461526"/>
                  </a:lnTo>
                  <a:lnTo>
                    <a:pt x="1427848" y="349029"/>
                  </a:lnTo>
                  <a:lnTo>
                    <a:pt x="1448040" y="285569"/>
                  </a:lnTo>
                  <a:lnTo>
                    <a:pt x="1465347" y="227878"/>
                  </a:lnTo>
                  <a:lnTo>
                    <a:pt x="1468232" y="181726"/>
                  </a:lnTo>
                  <a:lnTo>
                    <a:pt x="1462463" y="129804"/>
                  </a:lnTo>
                  <a:lnTo>
                    <a:pt x="1445155" y="83651"/>
                  </a:lnTo>
                  <a:lnTo>
                    <a:pt x="1367273" y="0"/>
                  </a:lnTo>
                  <a:lnTo>
                    <a:pt x="1508615" y="0"/>
                  </a:lnTo>
                  <a:lnTo>
                    <a:pt x="1658612" y="92305"/>
                  </a:lnTo>
                  <a:lnTo>
                    <a:pt x="1748032" y="158649"/>
                  </a:lnTo>
                  <a:lnTo>
                    <a:pt x="1805723" y="199033"/>
                  </a:lnTo>
                  <a:lnTo>
                    <a:pt x="1834569" y="236532"/>
                  </a:lnTo>
                  <a:lnTo>
                    <a:pt x="1843222" y="262493"/>
                  </a:lnTo>
                  <a:lnTo>
                    <a:pt x="1840338" y="288454"/>
                  </a:lnTo>
                  <a:lnTo>
                    <a:pt x="1820146" y="323068"/>
                  </a:lnTo>
                  <a:lnTo>
                    <a:pt x="1739379" y="398066"/>
                  </a:lnTo>
                  <a:lnTo>
                    <a:pt x="1701880" y="441335"/>
                  </a:lnTo>
                  <a:lnTo>
                    <a:pt x="1592267" y="605754"/>
                  </a:lnTo>
                  <a:lnTo>
                    <a:pt x="1459578" y="790364"/>
                  </a:lnTo>
                  <a:lnTo>
                    <a:pt x="1329774" y="957668"/>
                  </a:lnTo>
                  <a:lnTo>
                    <a:pt x="1188431" y="1136509"/>
                  </a:lnTo>
                  <a:lnTo>
                    <a:pt x="1026897" y="1315351"/>
                  </a:lnTo>
                  <a:lnTo>
                    <a:pt x="888439" y="14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5D1DBDE-A3BA-EA43-BE02-6769AFA0E71F}"/>
                </a:ext>
              </a:extLst>
            </p:cNvPr>
            <p:cNvSpPr/>
            <p:nvPr/>
          </p:nvSpPr>
          <p:spPr>
            <a:xfrm>
              <a:off x="5170488" y="4608513"/>
              <a:ext cx="361950" cy="1120775"/>
            </a:xfrm>
            <a:custGeom>
              <a:avLst/>
              <a:gdLst>
                <a:gd name="connsiteX0" fmla="*/ 69056 w 361950"/>
                <a:gd name="connsiteY0" fmla="*/ 685800 h 1121569"/>
                <a:gd name="connsiteX1" fmla="*/ 66675 w 361950"/>
                <a:gd name="connsiteY1" fmla="*/ 419100 h 1121569"/>
                <a:gd name="connsiteX2" fmla="*/ 69056 w 361950"/>
                <a:gd name="connsiteY2" fmla="*/ 257175 h 1121569"/>
                <a:gd name="connsiteX3" fmla="*/ 66675 w 361950"/>
                <a:gd name="connsiteY3" fmla="*/ 204787 h 1121569"/>
                <a:gd name="connsiteX4" fmla="*/ 61912 w 361950"/>
                <a:gd name="connsiteY4" fmla="*/ 164306 h 1121569"/>
                <a:gd name="connsiteX5" fmla="*/ 52387 w 361950"/>
                <a:gd name="connsiteY5" fmla="*/ 123825 h 1121569"/>
                <a:gd name="connsiteX6" fmla="*/ 0 w 361950"/>
                <a:gd name="connsiteY6" fmla="*/ 19050 h 1121569"/>
                <a:gd name="connsiteX7" fmla="*/ 221456 w 361950"/>
                <a:gd name="connsiteY7" fmla="*/ 0 h 1121569"/>
                <a:gd name="connsiteX8" fmla="*/ 316706 w 361950"/>
                <a:gd name="connsiteY8" fmla="*/ 64294 h 1121569"/>
                <a:gd name="connsiteX9" fmla="*/ 340519 w 361950"/>
                <a:gd name="connsiteY9" fmla="*/ 80962 h 1121569"/>
                <a:gd name="connsiteX10" fmla="*/ 354806 w 361950"/>
                <a:gd name="connsiteY10" fmla="*/ 95250 h 1121569"/>
                <a:gd name="connsiteX11" fmla="*/ 361950 w 361950"/>
                <a:gd name="connsiteY11" fmla="*/ 111919 h 1121569"/>
                <a:gd name="connsiteX12" fmla="*/ 361950 w 361950"/>
                <a:gd name="connsiteY12" fmla="*/ 140494 h 1121569"/>
                <a:gd name="connsiteX13" fmla="*/ 350044 w 361950"/>
                <a:gd name="connsiteY13" fmla="*/ 197644 h 1121569"/>
                <a:gd name="connsiteX14" fmla="*/ 330994 w 361950"/>
                <a:gd name="connsiteY14" fmla="*/ 269081 h 1121569"/>
                <a:gd name="connsiteX15" fmla="*/ 321469 w 361950"/>
                <a:gd name="connsiteY15" fmla="*/ 473869 h 1121569"/>
                <a:gd name="connsiteX16" fmla="*/ 302419 w 361950"/>
                <a:gd name="connsiteY16" fmla="*/ 771525 h 1121569"/>
                <a:gd name="connsiteX17" fmla="*/ 280987 w 361950"/>
                <a:gd name="connsiteY17" fmla="*/ 1088231 h 1121569"/>
                <a:gd name="connsiteX18" fmla="*/ 69056 w 361950"/>
                <a:gd name="connsiteY18" fmla="*/ 1121569 h 1121569"/>
                <a:gd name="connsiteX19" fmla="*/ 69056 w 361950"/>
                <a:gd name="connsiteY19" fmla="*/ 685800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950" h="1121569">
                  <a:moveTo>
                    <a:pt x="69056" y="685800"/>
                  </a:moveTo>
                  <a:cubicBezTo>
                    <a:pt x="68262" y="596900"/>
                    <a:pt x="67469" y="508000"/>
                    <a:pt x="66675" y="419100"/>
                  </a:cubicBezTo>
                  <a:cubicBezTo>
                    <a:pt x="67469" y="365125"/>
                    <a:pt x="68262" y="311150"/>
                    <a:pt x="69056" y="257175"/>
                  </a:cubicBezTo>
                  <a:lnTo>
                    <a:pt x="66675" y="204787"/>
                  </a:lnTo>
                  <a:lnTo>
                    <a:pt x="61912" y="164306"/>
                  </a:lnTo>
                  <a:lnTo>
                    <a:pt x="52387" y="123825"/>
                  </a:lnTo>
                  <a:lnTo>
                    <a:pt x="0" y="19050"/>
                  </a:lnTo>
                  <a:lnTo>
                    <a:pt x="221456" y="0"/>
                  </a:lnTo>
                  <a:lnTo>
                    <a:pt x="316706" y="64294"/>
                  </a:lnTo>
                  <a:lnTo>
                    <a:pt x="340519" y="80962"/>
                  </a:lnTo>
                  <a:lnTo>
                    <a:pt x="354806" y="95250"/>
                  </a:lnTo>
                  <a:lnTo>
                    <a:pt x="361950" y="111919"/>
                  </a:lnTo>
                  <a:lnTo>
                    <a:pt x="361950" y="140494"/>
                  </a:lnTo>
                  <a:lnTo>
                    <a:pt x="350044" y="197644"/>
                  </a:lnTo>
                  <a:lnTo>
                    <a:pt x="330994" y="269081"/>
                  </a:lnTo>
                  <a:lnTo>
                    <a:pt x="321469" y="473869"/>
                  </a:lnTo>
                  <a:lnTo>
                    <a:pt x="302419" y="771525"/>
                  </a:lnTo>
                  <a:lnTo>
                    <a:pt x="280987" y="1088231"/>
                  </a:lnTo>
                  <a:lnTo>
                    <a:pt x="69056" y="1121569"/>
                  </a:lnTo>
                  <a:lnTo>
                    <a:pt x="690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D628BA4-7B5A-2F49-8C9D-D10DEEEDE9A5}"/>
                </a:ext>
              </a:extLst>
            </p:cNvPr>
            <p:cNvSpPr/>
            <p:nvPr/>
          </p:nvSpPr>
          <p:spPr>
            <a:xfrm>
              <a:off x="3657600" y="5462588"/>
              <a:ext cx="3386138" cy="557212"/>
            </a:xfrm>
            <a:custGeom>
              <a:avLst/>
              <a:gdLst>
                <a:gd name="connsiteX0" fmla="*/ 2036487 w 3386453"/>
                <a:gd name="connsiteY0" fmla="*/ 297108 h 556716"/>
                <a:gd name="connsiteX1" fmla="*/ 1710534 w 3386453"/>
                <a:gd name="connsiteY1" fmla="*/ 323068 h 556716"/>
                <a:gd name="connsiteX2" fmla="*/ 1427849 w 3386453"/>
                <a:gd name="connsiteY2" fmla="*/ 354798 h 556716"/>
                <a:gd name="connsiteX3" fmla="*/ 1148048 w 3386453"/>
                <a:gd name="connsiteY3" fmla="*/ 395182 h 556716"/>
                <a:gd name="connsiteX4" fmla="*/ 905746 w 3386453"/>
                <a:gd name="connsiteY4" fmla="*/ 438450 h 556716"/>
                <a:gd name="connsiteX5" fmla="*/ 680752 w 3386453"/>
                <a:gd name="connsiteY5" fmla="*/ 481718 h 556716"/>
                <a:gd name="connsiteX6" fmla="*/ 594216 w 3386453"/>
                <a:gd name="connsiteY6" fmla="*/ 507679 h 556716"/>
                <a:gd name="connsiteX7" fmla="*/ 510564 w 3386453"/>
                <a:gd name="connsiteY7" fmla="*/ 539409 h 556716"/>
                <a:gd name="connsiteX8" fmla="*/ 470180 w 3386453"/>
                <a:gd name="connsiteY8" fmla="*/ 556716 h 556716"/>
                <a:gd name="connsiteX9" fmla="*/ 432681 w 3386453"/>
                <a:gd name="connsiteY9" fmla="*/ 548063 h 556716"/>
                <a:gd name="connsiteX10" fmla="*/ 374991 w 3386453"/>
                <a:gd name="connsiteY10" fmla="*/ 527871 h 556716"/>
                <a:gd name="connsiteX11" fmla="*/ 297108 w 3386453"/>
                <a:gd name="connsiteY11" fmla="*/ 496141 h 556716"/>
                <a:gd name="connsiteX12" fmla="*/ 219225 w 3386453"/>
                <a:gd name="connsiteY12" fmla="*/ 449988 h 556716"/>
                <a:gd name="connsiteX13" fmla="*/ 149996 w 3386453"/>
                <a:gd name="connsiteY13" fmla="*/ 403836 h 556716"/>
                <a:gd name="connsiteX14" fmla="*/ 77883 w 3386453"/>
                <a:gd name="connsiteY14" fmla="*/ 351914 h 556716"/>
                <a:gd name="connsiteX15" fmla="*/ 17307 w 3386453"/>
                <a:gd name="connsiteY15" fmla="*/ 297108 h 556716"/>
                <a:gd name="connsiteX16" fmla="*/ 0 w 3386453"/>
                <a:gd name="connsiteY16" fmla="*/ 268262 h 556716"/>
                <a:gd name="connsiteX17" fmla="*/ 0 w 3386453"/>
                <a:gd name="connsiteY17" fmla="*/ 248070 h 556716"/>
                <a:gd name="connsiteX18" fmla="*/ 11538 w 3386453"/>
                <a:gd name="connsiteY18" fmla="*/ 236532 h 556716"/>
                <a:gd name="connsiteX19" fmla="*/ 46153 w 3386453"/>
                <a:gd name="connsiteY19" fmla="*/ 242301 h 556716"/>
                <a:gd name="connsiteX20" fmla="*/ 115382 w 3386453"/>
                <a:gd name="connsiteY20" fmla="*/ 268262 h 556716"/>
                <a:gd name="connsiteX21" fmla="*/ 193264 w 3386453"/>
                <a:gd name="connsiteY21" fmla="*/ 285569 h 556716"/>
                <a:gd name="connsiteX22" fmla="*/ 271147 w 3386453"/>
                <a:gd name="connsiteY22" fmla="*/ 299992 h 556716"/>
                <a:gd name="connsiteX23" fmla="*/ 331722 w 3386453"/>
                <a:gd name="connsiteY23" fmla="*/ 305761 h 556716"/>
                <a:gd name="connsiteX24" fmla="*/ 406721 w 3386453"/>
                <a:gd name="connsiteY24" fmla="*/ 308646 h 556716"/>
                <a:gd name="connsiteX25" fmla="*/ 672098 w 3386453"/>
                <a:gd name="connsiteY25" fmla="*/ 276916 h 556716"/>
                <a:gd name="connsiteX26" fmla="*/ 1047089 w 3386453"/>
                <a:gd name="connsiteY26" fmla="*/ 233648 h 556716"/>
                <a:gd name="connsiteX27" fmla="*/ 1589383 w 3386453"/>
                <a:gd name="connsiteY27" fmla="*/ 175957 h 556716"/>
                <a:gd name="connsiteX28" fmla="*/ 1823031 w 3386453"/>
                <a:gd name="connsiteY28" fmla="*/ 152880 h 556716"/>
                <a:gd name="connsiteX29" fmla="*/ 2022064 w 3386453"/>
                <a:gd name="connsiteY29" fmla="*/ 132689 h 556716"/>
                <a:gd name="connsiteX30" fmla="*/ 2275904 w 3386453"/>
                <a:gd name="connsiteY30" fmla="*/ 106728 h 556716"/>
                <a:gd name="connsiteX31" fmla="*/ 2538397 w 3386453"/>
                <a:gd name="connsiteY31" fmla="*/ 74998 h 556716"/>
                <a:gd name="connsiteX32" fmla="*/ 2671086 w 3386453"/>
                <a:gd name="connsiteY32" fmla="*/ 57691 h 556716"/>
                <a:gd name="connsiteX33" fmla="*/ 2763392 w 3386453"/>
                <a:gd name="connsiteY33" fmla="*/ 40383 h 556716"/>
                <a:gd name="connsiteX34" fmla="*/ 2849928 w 3386453"/>
                <a:gd name="connsiteY34" fmla="*/ 14422 h 556716"/>
                <a:gd name="connsiteX35" fmla="*/ 2893196 w 3386453"/>
                <a:gd name="connsiteY35" fmla="*/ 0 h 556716"/>
                <a:gd name="connsiteX36" fmla="*/ 2959541 w 3386453"/>
                <a:gd name="connsiteY36" fmla="*/ 11538 h 556716"/>
                <a:gd name="connsiteX37" fmla="*/ 3072038 w 3386453"/>
                <a:gd name="connsiteY37" fmla="*/ 51921 h 556716"/>
                <a:gd name="connsiteX38" fmla="*/ 3193189 w 3386453"/>
                <a:gd name="connsiteY38" fmla="*/ 100959 h 556716"/>
                <a:gd name="connsiteX39" fmla="*/ 3273956 w 3386453"/>
                <a:gd name="connsiteY39" fmla="*/ 144227 h 556716"/>
                <a:gd name="connsiteX40" fmla="*/ 3343185 w 3386453"/>
                <a:gd name="connsiteY40" fmla="*/ 184610 h 556716"/>
                <a:gd name="connsiteX41" fmla="*/ 3369146 w 3386453"/>
                <a:gd name="connsiteY41" fmla="*/ 201918 h 556716"/>
                <a:gd name="connsiteX42" fmla="*/ 3380684 w 3386453"/>
                <a:gd name="connsiteY42" fmla="*/ 222109 h 556716"/>
                <a:gd name="connsiteX43" fmla="*/ 3386453 w 3386453"/>
                <a:gd name="connsiteY43" fmla="*/ 245186 h 556716"/>
                <a:gd name="connsiteX44" fmla="*/ 3386453 w 3386453"/>
                <a:gd name="connsiteY44" fmla="*/ 271147 h 556716"/>
                <a:gd name="connsiteX45" fmla="*/ 3377799 w 3386453"/>
                <a:gd name="connsiteY45" fmla="*/ 288454 h 556716"/>
                <a:gd name="connsiteX46" fmla="*/ 3348954 w 3386453"/>
                <a:gd name="connsiteY46" fmla="*/ 308646 h 556716"/>
                <a:gd name="connsiteX47" fmla="*/ 3308570 w 3386453"/>
                <a:gd name="connsiteY47" fmla="*/ 328838 h 556716"/>
                <a:gd name="connsiteX48" fmla="*/ 3262418 w 3386453"/>
                <a:gd name="connsiteY48" fmla="*/ 325953 h 556716"/>
                <a:gd name="connsiteX49" fmla="*/ 3089345 w 3386453"/>
                <a:gd name="connsiteY49" fmla="*/ 302877 h 556716"/>
                <a:gd name="connsiteX50" fmla="*/ 2815314 w 3386453"/>
                <a:gd name="connsiteY50" fmla="*/ 285569 h 556716"/>
                <a:gd name="connsiteX51" fmla="*/ 2555705 w 3386453"/>
                <a:gd name="connsiteY51" fmla="*/ 285569 h 556716"/>
                <a:gd name="connsiteX52" fmla="*/ 2036487 w 3386453"/>
                <a:gd name="connsiteY52" fmla="*/ 297108 h 55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86453" h="556716">
                  <a:moveTo>
                    <a:pt x="2036487" y="297108"/>
                  </a:moveTo>
                  <a:lnTo>
                    <a:pt x="1710534" y="323068"/>
                  </a:lnTo>
                  <a:lnTo>
                    <a:pt x="1427849" y="354798"/>
                  </a:lnTo>
                  <a:lnTo>
                    <a:pt x="1148048" y="395182"/>
                  </a:lnTo>
                  <a:lnTo>
                    <a:pt x="905746" y="438450"/>
                  </a:lnTo>
                  <a:lnTo>
                    <a:pt x="680752" y="481718"/>
                  </a:lnTo>
                  <a:lnTo>
                    <a:pt x="594216" y="507679"/>
                  </a:lnTo>
                  <a:lnTo>
                    <a:pt x="510564" y="539409"/>
                  </a:lnTo>
                  <a:lnTo>
                    <a:pt x="470180" y="556716"/>
                  </a:lnTo>
                  <a:lnTo>
                    <a:pt x="432681" y="548063"/>
                  </a:lnTo>
                  <a:lnTo>
                    <a:pt x="374991" y="527871"/>
                  </a:lnTo>
                  <a:lnTo>
                    <a:pt x="297108" y="496141"/>
                  </a:lnTo>
                  <a:lnTo>
                    <a:pt x="219225" y="449988"/>
                  </a:lnTo>
                  <a:lnTo>
                    <a:pt x="149996" y="403836"/>
                  </a:lnTo>
                  <a:lnTo>
                    <a:pt x="77883" y="351914"/>
                  </a:lnTo>
                  <a:lnTo>
                    <a:pt x="17307" y="297108"/>
                  </a:lnTo>
                  <a:lnTo>
                    <a:pt x="0" y="268262"/>
                  </a:lnTo>
                  <a:lnTo>
                    <a:pt x="0" y="248070"/>
                  </a:lnTo>
                  <a:lnTo>
                    <a:pt x="11538" y="236532"/>
                  </a:lnTo>
                  <a:lnTo>
                    <a:pt x="46153" y="242301"/>
                  </a:lnTo>
                  <a:lnTo>
                    <a:pt x="115382" y="268262"/>
                  </a:lnTo>
                  <a:lnTo>
                    <a:pt x="193264" y="285569"/>
                  </a:lnTo>
                  <a:lnTo>
                    <a:pt x="271147" y="299992"/>
                  </a:lnTo>
                  <a:lnTo>
                    <a:pt x="331722" y="305761"/>
                  </a:lnTo>
                  <a:lnTo>
                    <a:pt x="406721" y="308646"/>
                  </a:lnTo>
                  <a:lnTo>
                    <a:pt x="672098" y="276916"/>
                  </a:lnTo>
                  <a:lnTo>
                    <a:pt x="1047089" y="233648"/>
                  </a:lnTo>
                  <a:lnTo>
                    <a:pt x="1589383" y="175957"/>
                  </a:lnTo>
                  <a:lnTo>
                    <a:pt x="1823031" y="152880"/>
                  </a:lnTo>
                  <a:lnTo>
                    <a:pt x="2022064" y="132689"/>
                  </a:lnTo>
                  <a:lnTo>
                    <a:pt x="2275904" y="106728"/>
                  </a:lnTo>
                  <a:lnTo>
                    <a:pt x="2538397" y="74998"/>
                  </a:lnTo>
                  <a:lnTo>
                    <a:pt x="2671086" y="57691"/>
                  </a:lnTo>
                  <a:lnTo>
                    <a:pt x="2763392" y="40383"/>
                  </a:lnTo>
                  <a:lnTo>
                    <a:pt x="2849928" y="14422"/>
                  </a:lnTo>
                  <a:lnTo>
                    <a:pt x="2893196" y="0"/>
                  </a:lnTo>
                  <a:lnTo>
                    <a:pt x="2959541" y="11538"/>
                  </a:lnTo>
                  <a:lnTo>
                    <a:pt x="3072038" y="51921"/>
                  </a:lnTo>
                  <a:lnTo>
                    <a:pt x="3193189" y="100959"/>
                  </a:lnTo>
                  <a:lnTo>
                    <a:pt x="3273956" y="144227"/>
                  </a:lnTo>
                  <a:lnTo>
                    <a:pt x="3343185" y="184610"/>
                  </a:lnTo>
                  <a:lnTo>
                    <a:pt x="3369146" y="201918"/>
                  </a:lnTo>
                  <a:lnTo>
                    <a:pt x="3380684" y="222109"/>
                  </a:lnTo>
                  <a:lnTo>
                    <a:pt x="3386453" y="245186"/>
                  </a:lnTo>
                  <a:lnTo>
                    <a:pt x="3386453" y="271147"/>
                  </a:lnTo>
                  <a:lnTo>
                    <a:pt x="3377799" y="288454"/>
                  </a:lnTo>
                  <a:lnTo>
                    <a:pt x="3348954" y="308646"/>
                  </a:lnTo>
                  <a:lnTo>
                    <a:pt x="3308570" y="328838"/>
                  </a:lnTo>
                  <a:lnTo>
                    <a:pt x="3262418" y="325953"/>
                  </a:lnTo>
                  <a:lnTo>
                    <a:pt x="3089345" y="302877"/>
                  </a:lnTo>
                  <a:lnTo>
                    <a:pt x="2815314" y="285569"/>
                  </a:lnTo>
                  <a:lnTo>
                    <a:pt x="2555705" y="285569"/>
                  </a:lnTo>
                  <a:lnTo>
                    <a:pt x="2036487" y="297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407552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68ED42B-02BF-42F6-952A-661AD4632660}"/>
              </a:ext>
            </a:extLst>
          </p:cNvPr>
          <p:cNvGrpSpPr/>
          <p:nvPr/>
        </p:nvGrpSpPr>
        <p:grpSpPr>
          <a:xfrm>
            <a:off x="2605088" y="1617663"/>
            <a:ext cx="4665662" cy="3959225"/>
            <a:chOff x="2605088" y="1617663"/>
            <a:chExt cx="4665662" cy="39592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5A3F6DD-DB3C-3149-B630-914ECFE5F995}"/>
                </a:ext>
              </a:extLst>
            </p:cNvPr>
            <p:cNvSpPr/>
            <p:nvPr/>
          </p:nvSpPr>
          <p:spPr>
            <a:xfrm>
              <a:off x="2781300" y="2562225"/>
              <a:ext cx="2365375" cy="647700"/>
            </a:xfrm>
            <a:custGeom>
              <a:avLst/>
              <a:gdLst>
                <a:gd name="connsiteX0" fmla="*/ 1435894 w 2364581"/>
                <a:gd name="connsiteY0" fmla="*/ 326231 h 647700"/>
                <a:gd name="connsiteX1" fmla="*/ 1243013 w 2364581"/>
                <a:gd name="connsiteY1" fmla="*/ 376238 h 647700"/>
                <a:gd name="connsiteX2" fmla="*/ 957263 w 2364581"/>
                <a:gd name="connsiteY2" fmla="*/ 447675 h 647700"/>
                <a:gd name="connsiteX3" fmla="*/ 754856 w 2364581"/>
                <a:gd name="connsiteY3" fmla="*/ 502444 h 647700"/>
                <a:gd name="connsiteX4" fmla="*/ 488156 w 2364581"/>
                <a:gd name="connsiteY4" fmla="*/ 595313 h 647700"/>
                <a:gd name="connsiteX5" fmla="*/ 426244 w 2364581"/>
                <a:gd name="connsiteY5" fmla="*/ 621506 h 647700"/>
                <a:gd name="connsiteX6" fmla="*/ 364331 w 2364581"/>
                <a:gd name="connsiteY6" fmla="*/ 642938 h 647700"/>
                <a:gd name="connsiteX7" fmla="*/ 342900 w 2364581"/>
                <a:gd name="connsiteY7" fmla="*/ 645319 h 647700"/>
                <a:gd name="connsiteX8" fmla="*/ 311944 w 2364581"/>
                <a:gd name="connsiteY8" fmla="*/ 647700 h 647700"/>
                <a:gd name="connsiteX9" fmla="*/ 276225 w 2364581"/>
                <a:gd name="connsiteY9" fmla="*/ 640556 h 647700"/>
                <a:gd name="connsiteX10" fmla="*/ 245269 w 2364581"/>
                <a:gd name="connsiteY10" fmla="*/ 626269 h 647700"/>
                <a:gd name="connsiteX11" fmla="*/ 192881 w 2364581"/>
                <a:gd name="connsiteY11" fmla="*/ 578644 h 647700"/>
                <a:gd name="connsiteX12" fmla="*/ 126206 w 2364581"/>
                <a:gd name="connsiteY12" fmla="*/ 492919 h 647700"/>
                <a:gd name="connsiteX13" fmla="*/ 38100 w 2364581"/>
                <a:gd name="connsiteY13" fmla="*/ 354806 h 647700"/>
                <a:gd name="connsiteX14" fmla="*/ 19050 w 2364581"/>
                <a:gd name="connsiteY14" fmla="*/ 314325 h 647700"/>
                <a:gd name="connsiteX15" fmla="*/ 4763 w 2364581"/>
                <a:gd name="connsiteY15" fmla="*/ 269081 h 647700"/>
                <a:gd name="connsiteX16" fmla="*/ 0 w 2364581"/>
                <a:gd name="connsiteY16" fmla="*/ 233363 h 647700"/>
                <a:gd name="connsiteX17" fmla="*/ 0 w 2364581"/>
                <a:gd name="connsiteY17" fmla="*/ 209550 h 647700"/>
                <a:gd name="connsiteX18" fmla="*/ 0 w 2364581"/>
                <a:gd name="connsiteY18" fmla="*/ 195263 h 647700"/>
                <a:gd name="connsiteX19" fmla="*/ 9525 w 2364581"/>
                <a:gd name="connsiteY19" fmla="*/ 185738 h 647700"/>
                <a:gd name="connsiteX20" fmla="*/ 21431 w 2364581"/>
                <a:gd name="connsiteY20" fmla="*/ 185738 h 647700"/>
                <a:gd name="connsiteX21" fmla="*/ 40481 w 2364581"/>
                <a:gd name="connsiteY21" fmla="*/ 195263 h 647700"/>
                <a:gd name="connsiteX22" fmla="*/ 73819 w 2364581"/>
                <a:gd name="connsiteY22" fmla="*/ 228600 h 647700"/>
                <a:gd name="connsiteX23" fmla="*/ 123825 w 2364581"/>
                <a:gd name="connsiteY23" fmla="*/ 261938 h 647700"/>
                <a:gd name="connsiteX24" fmla="*/ 183356 w 2364581"/>
                <a:gd name="connsiteY24" fmla="*/ 292894 h 647700"/>
                <a:gd name="connsiteX25" fmla="*/ 235744 w 2364581"/>
                <a:gd name="connsiteY25" fmla="*/ 316706 h 647700"/>
                <a:gd name="connsiteX26" fmla="*/ 288131 w 2364581"/>
                <a:gd name="connsiteY26" fmla="*/ 328613 h 647700"/>
                <a:gd name="connsiteX27" fmla="*/ 340519 w 2364581"/>
                <a:gd name="connsiteY27" fmla="*/ 330994 h 647700"/>
                <a:gd name="connsiteX28" fmla="*/ 416719 w 2364581"/>
                <a:gd name="connsiteY28" fmla="*/ 326231 h 647700"/>
                <a:gd name="connsiteX29" fmla="*/ 533400 w 2364581"/>
                <a:gd name="connsiteY29" fmla="*/ 307181 h 647700"/>
                <a:gd name="connsiteX30" fmla="*/ 833438 w 2364581"/>
                <a:gd name="connsiteY30" fmla="*/ 257175 h 647700"/>
                <a:gd name="connsiteX31" fmla="*/ 1021556 w 2364581"/>
                <a:gd name="connsiteY31" fmla="*/ 221456 h 647700"/>
                <a:gd name="connsiteX32" fmla="*/ 1295400 w 2364581"/>
                <a:gd name="connsiteY32" fmla="*/ 169069 h 647700"/>
                <a:gd name="connsiteX33" fmla="*/ 1524000 w 2364581"/>
                <a:gd name="connsiteY33" fmla="*/ 116681 h 647700"/>
                <a:gd name="connsiteX34" fmla="*/ 1750219 w 2364581"/>
                <a:gd name="connsiteY34" fmla="*/ 61913 h 647700"/>
                <a:gd name="connsiteX35" fmla="*/ 1869281 w 2364581"/>
                <a:gd name="connsiteY35" fmla="*/ 19050 h 647700"/>
                <a:gd name="connsiteX36" fmla="*/ 1924050 w 2364581"/>
                <a:gd name="connsiteY36" fmla="*/ 0 h 647700"/>
                <a:gd name="connsiteX37" fmla="*/ 1945481 w 2364581"/>
                <a:gd name="connsiteY37" fmla="*/ 0 h 647700"/>
                <a:gd name="connsiteX38" fmla="*/ 1997869 w 2364581"/>
                <a:gd name="connsiteY38" fmla="*/ 23813 h 647700"/>
                <a:gd name="connsiteX39" fmla="*/ 2185988 w 2364581"/>
                <a:gd name="connsiteY39" fmla="*/ 140494 h 647700"/>
                <a:gd name="connsiteX40" fmla="*/ 2257425 w 2364581"/>
                <a:gd name="connsiteY40" fmla="*/ 188119 h 647700"/>
                <a:gd name="connsiteX41" fmla="*/ 2338388 w 2364581"/>
                <a:gd name="connsiteY41" fmla="*/ 235744 h 647700"/>
                <a:gd name="connsiteX42" fmla="*/ 2355056 w 2364581"/>
                <a:gd name="connsiteY42" fmla="*/ 254794 h 647700"/>
                <a:gd name="connsiteX43" fmla="*/ 2364581 w 2364581"/>
                <a:gd name="connsiteY43" fmla="*/ 288131 h 647700"/>
                <a:gd name="connsiteX44" fmla="*/ 2359819 w 2364581"/>
                <a:gd name="connsiteY44" fmla="*/ 314325 h 647700"/>
                <a:gd name="connsiteX45" fmla="*/ 2338388 w 2364581"/>
                <a:gd name="connsiteY45" fmla="*/ 361950 h 647700"/>
                <a:gd name="connsiteX46" fmla="*/ 2252663 w 2364581"/>
                <a:gd name="connsiteY46" fmla="*/ 442913 h 647700"/>
                <a:gd name="connsiteX47" fmla="*/ 1988344 w 2364581"/>
                <a:gd name="connsiteY47" fmla="*/ 316706 h 647700"/>
                <a:gd name="connsiteX48" fmla="*/ 1974056 w 2364581"/>
                <a:gd name="connsiteY48" fmla="*/ 285750 h 647700"/>
                <a:gd name="connsiteX49" fmla="*/ 1962150 w 2364581"/>
                <a:gd name="connsiteY49" fmla="*/ 266700 h 647700"/>
                <a:gd name="connsiteX50" fmla="*/ 1933575 w 2364581"/>
                <a:gd name="connsiteY50" fmla="*/ 245269 h 647700"/>
                <a:gd name="connsiteX51" fmla="*/ 1883569 w 2364581"/>
                <a:gd name="connsiteY51" fmla="*/ 219075 h 647700"/>
                <a:gd name="connsiteX52" fmla="*/ 1864519 w 2364581"/>
                <a:gd name="connsiteY52" fmla="*/ 216694 h 647700"/>
                <a:gd name="connsiteX53" fmla="*/ 1435894 w 2364581"/>
                <a:gd name="connsiteY53" fmla="*/ 326231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4581" h="647700">
                  <a:moveTo>
                    <a:pt x="1435894" y="326231"/>
                  </a:moveTo>
                  <a:lnTo>
                    <a:pt x="1243013" y="376238"/>
                  </a:lnTo>
                  <a:lnTo>
                    <a:pt x="957263" y="447675"/>
                  </a:lnTo>
                  <a:lnTo>
                    <a:pt x="754856" y="502444"/>
                  </a:lnTo>
                  <a:lnTo>
                    <a:pt x="488156" y="595313"/>
                  </a:lnTo>
                  <a:lnTo>
                    <a:pt x="426244" y="621506"/>
                  </a:lnTo>
                  <a:lnTo>
                    <a:pt x="364331" y="642938"/>
                  </a:lnTo>
                  <a:lnTo>
                    <a:pt x="342900" y="645319"/>
                  </a:lnTo>
                  <a:lnTo>
                    <a:pt x="311944" y="647700"/>
                  </a:lnTo>
                  <a:lnTo>
                    <a:pt x="276225" y="640556"/>
                  </a:lnTo>
                  <a:lnTo>
                    <a:pt x="245269" y="626269"/>
                  </a:lnTo>
                  <a:lnTo>
                    <a:pt x="192881" y="578644"/>
                  </a:lnTo>
                  <a:lnTo>
                    <a:pt x="126206" y="492919"/>
                  </a:lnTo>
                  <a:lnTo>
                    <a:pt x="38100" y="354806"/>
                  </a:lnTo>
                  <a:lnTo>
                    <a:pt x="19050" y="314325"/>
                  </a:lnTo>
                  <a:lnTo>
                    <a:pt x="4763" y="269081"/>
                  </a:lnTo>
                  <a:lnTo>
                    <a:pt x="0" y="233363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9525" y="185738"/>
                  </a:lnTo>
                  <a:lnTo>
                    <a:pt x="21431" y="185738"/>
                  </a:lnTo>
                  <a:lnTo>
                    <a:pt x="40481" y="195263"/>
                  </a:lnTo>
                  <a:lnTo>
                    <a:pt x="73819" y="228600"/>
                  </a:lnTo>
                  <a:lnTo>
                    <a:pt x="123825" y="261938"/>
                  </a:lnTo>
                  <a:lnTo>
                    <a:pt x="183356" y="292894"/>
                  </a:lnTo>
                  <a:lnTo>
                    <a:pt x="235744" y="316706"/>
                  </a:lnTo>
                  <a:lnTo>
                    <a:pt x="288131" y="328613"/>
                  </a:lnTo>
                  <a:lnTo>
                    <a:pt x="340519" y="330994"/>
                  </a:lnTo>
                  <a:cubicBezTo>
                    <a:pt x="365916" y="329355"/>
                    <a:pt x="391269" y="326231"/>
                    <a:pt x="416719" y="326231"/>
                  </a:cubicBezTo>
                  <a:lnTo>
                    <a:pt x="533400" y="307181"/>
                  </a:lnTo>
                  <a:lnTo>
                    <a:pt x="833438" y="257175"/>
                  </a:lnTo>
                  <a:lnTo>
                    <a:pt x="1021556" y="221456"/>
                  </a:lnTo>
                  <a:lnTo>
                    <a:pt x="1295400" y="169069"/>
                  </a:lnTo>
                  <a:lnTo>
                    <a:pt x="1524000" y="116681"/>
                  </a:lnTo>
                  <a:lnTo>
                    <a:pt x="1750219" y="61913"/>
                  </a:lnTo>
                  <a:lnTo>
                    <a:pt x="1869281" y="19050"/>
                  </a:lnTo>
                  <a:lnTo>
                    <a:pt x="1924050" y="0"/>
                  </a:lnTo>
                  <a:lnTo>
                    <a:pt x="1945481" y="0"/>
                  </a:lnTo>
                  <a:lnTo>
                    <a:pt x="1997869" y="23813"/>
                  </a:lnTo>
                  <a:lnTo>
                    <a:pt x="2185988" y="140494"/>
                  </a:lnTo>
                  <a:lnTo>
                    <a:pt x="2257425" y="188119"/>
                  </a:lnTo>
                  <a:lnTo>
                    <a:pt x="2338388" y="235744"/>
                  </a:lnTo>
                  <a:lnTo>
                    <a:pt x="2355056" y="254794"/>
                  </a:lnTo>
                  <a:lnTo>
                    <a:pt x="2364581" y="288131"/>
                  </a:lnTo>
                  <a:lnTo>
                    <a:pt x="2359819" y="314325"/>
                  </a:lnTo>
                  <a:lnTo>
                    <a:pt x="2338388" y="361950"/>
                  </a:lnTo>
                  <a:lnTo>
                    <a:pt x="2252663" y="442913"/>
                  </a:lnTo>
                  <a:lnTo>
                    <a:pt x="1988344" y="316706"/>
                  </a:lnTo>
                  <a:lnTo>
                    <a:pt x="1974056" y="285750"/>
                  </a:lnTo>
                  <a:lnTo>
                    <a:pt x="1962150" y="266700"/>
                  </a:lnTo>
                  <a:lnTo>
                    <a:pt x="1933575" y="245269"/>
                  </a:lnTo>
                  <a:lnTo>
                    <a:pt x="1883569" y="219075"/>
                  </a:lnTo>
                  <a:lnTo>
                    <a:pt x="1864519" y="216694"/>
                  </a:lnTo>
                  <a:lnTo>
                    <a:pt x="14358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FBC0C7C-6487-7E40-A5DE-B5C5A10474A0}"/>
                </a:ext>
              </a:extLst>
            </p:cNvPr>
            <p:cNvSpPr/>
            <p:nvPr/>
          </p:nvSpPr>
          <p:spPr>
            <a:xfrm rot="16200000">
              <a:off x="4281488" y="3795712"/>
              <a:ext cx="2476500" cy="415925"/>
            </a:xfrm>
            <a:custGeom>
              <a:avLst/>
              <a:gdLst>
                <a:gd name="connsiteX0" fmla="*/ 1007269 w 2476500"/>
                <a:gd name="connsiteY0" fmla="*/ 397669 h 416719"/>
                <a:gd name="connsiteX1" fmla="*/ 392907 w 2476500"/>
                <a:gd name="connsiteY1" fmla="*/ 416719 h 416719"/>
                <a:gd name="connsiteX2" fmla="*/ 204788 w 2476500"/>
                <a:gd name="connsiteY2" fmla="*/ 414337 h 416719"/>
                <a:gd name="connsiteX3" fmla="*/ 116682 w 2476500"/>
                <a:gd name="connsiteY3" fmla="*/ 409575 h 416719"/>
                <a:gd name="connsiteX4" fmla="*/ 59532 w 2476500"/>
                <a:gd name="connsiteY4" fmla="*/ 397669 h 416719"/>
                <a:gd name="connsiteX5" fmla="*/ 35719 w 2476500"/>
                <a:gd name="connsiteY5" fmla="*/ 390525 h 416719"/>
                <a:gd name="connsiteX6" fmla="*/ 14288 w 2476500"/>
                <a:gd name="connsiteY6" fmla="*/ 373856 h 416719"/>
                <a:gd name="connsiteX7" fmla="*/ 0 w 2476500"/>
                <a:gd name="connsiteY7" fmla="*/ 352425 h 416719"/>
                <a:gd name="connsiteX8" fmla="*/ 2382 w 2476500"/>
                <a:gd name="connsiteY8" fmla="*/ 314325 h 416719"/>
                <a:gd name="connsiteX9" fmla="*/ 21432 w 2476500"/>
                <a:gd name="connsiteY9" fmla="*/ 278606 h 416719"/>
                <a:gd name="connsiteX10" fmla="*/ 57150 w 2476500"/>
                <a:gd name="connsiteY10" fmla="*/ 240506 h 416719"/>
                <a:gd name="connsiteX11" fmla="*/ 116682 w 2476500"/>
                <a:gd name="connsiteY11" fmla="*/ 195262 h 416719"/>
                <a:gd name="connsiteX12" fmla="*/ 183357 w 2476500"/>
                <a:gd name="connsiteY12" fmla="*/ 164306 h 416719"/>
                <a:gd name="connsiteX13" fmla="*/ 247650 w 2476500"/>
                <a:gd name="connsiteY13" fmla="*/ 147637 h 416719"/>
                <a:gd name="connsiteX14" fmla="*/ 414338 w 2476500"/>
                <a:gd name="connsiteY14" fmla="*/ 147637 h 416719"/>
                <a:gd name="connsiteX15" fmla="*/ 952500 w 2476500"/>
                <a:gd name="connsiteY15" fmla="*/ 140494 h 416719"/>
                <a:gd name="connsiteX16" fmla="*/ 1469232 w 2476500"/>
                <a:gd name="connsiteY16" fmla="*/ 133350 h 416719"/>
                <a:gd name="connsiteX17" fmla="*/ 1959769 w 2476500"/>
                <a:gd name="connsiteY17" fmla="*/ 126206 h 416719"/>
                <a:gd name="connsiteX18" fmla="*/ 2057400 w 2476500"/>
                <a:gd name="connsiteY18" fmla="*/ 121444 h 416719"/>
                <a:gd name="connsiteX19" fmla="*/ 2112169 w 2476500"/>
                <a:gd name="connsiteY19" fmla="*/ 114300 h 416719"/>
                <a:gd name="connsiteX20" fmla="*/ 2197894 w 2476500"/>
                <a:gd name="connsiteY20" fmla="*/ 100012 h 416719"/>
                <a:gd name="connsiteX21" fmla="*/ 2257425 w 2476500"/>
                <a:gd name="connsiteY21" fmla="*/ 88106 h 416719"/>
                <a:gd name="connsiteX22" fmla="*/ 2352675 w 2476500"/>
                <a:gd name="connsiteY22" fmla="*/ 59531 h 416719"/>
                <a:gd name="connsiteX23" fmla="*/ 2383632 w 2476500"/>
                <a:gd name="connsiteY23" fmla="*/ 33337 h 416719"/>
                <a:gd name="connsiteX24" fmla="*/ 2414588 w 2476500"/>
                <a:gd name="connsiteY24" fmla="*/ 11906 h 416719"/>
                <a:gd name="connsiteX25" fmla="*/ 2440782 w 2476500"/>
                <a:gd name="connsiteY25" fmla="*/ 0 h 416719"/>
                <a:gd name="connsiteX26" fmla="*/ 2455069 w 2476500"/>
                <a:gd name="connsiteY26" fmla="*/ 0 h 416719"/>
                <a:gd name="connsiteX27" fmla="*/ 2469357 w 2476500"/>
                <a:gd name="connsiteY27" fmla="*/ 4762 h 416719"/>
                <a:gd name="connsiteX28" fmla="*/ 2476500 w 2476500"/>
                <a:gd name="connsiteY28" fmla="*/ 16669 h 416719"/>
                <a:gd name="connsiteX29" fmla="*/ 2474119 w 2476500"/>
                <a:gd name="connsiteY29" fmla="*/ 54769 h 416719"/>
                <a:gd name="connsiteX30" fmla="*/ 2450307 w 2476500"/>
                <a:gd name="connsiteY30" fmla="*/ 126206 h 416719"/>
                <a:gd name="connsiteX31" fmla="*/ 2405063 w 2476500"/>
                <a:gd name="connsiteY31" fmla="*/ 223837 h 416719"/>
                <a:gd name="connsiteX32" fmla="*/ 2302669 w 2476500"/>
                <a:gd name="connsiteY32" fmla="*/ 373856 h 416719"/>
                <a:gd name="connsiteX33" fmla="*/ 2095500 w 2476500"/>
                <a:gd name="connsiteY33" fmla="*/ 373856 h 416719"/>
                <a:gd name="connsiteX34" fmla="*/ 1774032 w 2476500"/>
                <a:gd name="connsiteY34" fmla="*/ 376237 h 416719"/>
                <a:gd name="connsiteX35" fmla="*/ 1007269 w 2476500"/>
                <a:gd name="connsiteY35" fmla="*/ 397669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76500" h="416719">
                  <a:moveTo>
                    <a:pt x="1007269" y="397669"/>
                  </a:moveTo>
                  <a:lnTo>
                    <a:pt x="392907" y="416719"/>
                  </a:lnTo>
                  <a:lnTo>
                    <a:pt x="204788" y="414337"/>
                  </a:lnTo>
                  <a:lnTo>
                    <a:pt x="116682" y="409575"/>
                  </a:lnTo>
                  <a:lnTo>
                    <a:pt x="59532" y="397669"/>
                  </a:lnTo>
                  <a:lnTo>
                    <a:pt x="35719" y="390525"/>
                  </a:lnTo>
                  <a:lnTo>
                    <a:pt x="14288" y="373856"/>
                  </a:lnTo>
                  <a:lnTo>
                    <a:pt x="0" y="352425"/>
                  </a:lnTo>
                  <a:lnTo>
                    <a:pt x="2382" y="314325"/>
                  </a:lnTo>
                  <a:lnTo>
                    <a:pt x="21432" y="278606"/>
                  </a:lnTo>
                  <a:lnTo>
                    <a:pt x="57150" y="240506"/>
                  </a:lnTo>
                  <a:lnTo>
                    <a:pt x="116682" y="195262"/>
                  </a:lnTo>
                  <a:lnTo>
                    <a:pt x="183357" y="164306"/>
                  </a:lnTo>
                  <a:lnTo>
                    <a:pt x="247650" y="147637"/>
                  </a:lnTo>
                  <a:lnTo>
                    <a:pt x="414338" y="147637"/>
                  </a:lnTo>
                  <a:lnTo>
                    <a:pt x="952500" y="140494"/>
                  </a:lnTo>
                  <a:lnTo>
                    <a:pt x="1469232" y="133350"/>
                  </a:lnTo>
                  <a:lnTo>
                    <a:pt x="1959769" y="126206"/>
                  </a:lnTo>
                  <a:lnTo>
                    <a:pt x="2057400" y="121444"/>
                  </a:lnTo>
                  <a:lnTo>
                    <a:pt x="2112169" y="114300"/>
                  </a:lnTo>
                  <a:lnTo>
                    <a:pt x="2197894" y="100012"/>
                  </a:lnTo>
                  <a:lnTo>
                    <a:pt x="2257425" y="88106"/>
                  </a:lnTo>
                  <a:lnTo>
                    <a:pt x="2352675" y="59531"/>
                  </a:lnTo>
                  <a:lnTo>
                    <a:pt x="2383632" y="33337"/>
                  </a:lnTo>
                  <a:lnTo>
                    <a:pt x="2414588" y="11906"/>
                  </a:lnTo>
                  <a:lnTo>
                    <a:pt x="2440782" y="0"/>
                  </a:lnTo>
                  <a:lnTo>
                    <a:pt x="2455069" y="0"/>
                  </a:lnTo>
                  <a:lnTo>
                    <a:pt x="2469357" y="4762"/>
                  </a:lnTo>
                  <a:lnTo>
                    <a:pt x="2476500" y="16669"/>
                  </a:lnTo>
                  <a:lnTo>
                    <a:pt x="2474119" y="54769"/>
                  </a:lnTo>
                  <a:lnTo>
                    <a:pt x="2450307" y="126206"/>
                  </a:lnTo>
                  <a:lnTo>
                    <a:pt x="2405063" y="223837"/>
                  </a:lnTo>
                  <a:lnTo>
                    <a:pt x="2302669" y="373856"/>
                  </a:lnTo>
                  <a:lnTo>
                    <a:pt x="2095500" y="373856"/>
                  </a:lnTo>
                  <a:lnTo>
                    <a:pt x="1774032" y="376237"/>
                  </a:lnTo>
                  <a:lnTo>
                    <a:pt x="100726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B5321AA-C77E-D742-BA49-98A1BA18D249}"/>
                </a:ext>
              </a:extLst>
            </p:cNvPr>
            <p:cNvSpPr/>
            <p:nvPr/>
          </p:nvSpPr>
          <p:spPr>
            <a:xfrm rot="16200000">
              <a:off x="3077369" y="3552031"/>
              <a:ext cx="2763838" cy="1285875"/>
            </a:xfrm>
            <a:custGeom>
              <a:avLst/>
              <a:gdLst>
                <a:gd name="connsiteX0" fmla="*/ 1040606 w 2764631"/>
                <a:gd name="connsiteY0" fmla="*/ 807244 h 1285875"/>
                <a:gd name="connsiteX1" fmla="*/ 771525 w 2764631"/>
                <a:gd name="connsiteY1" fmla="*/ 700087 h 1285875"/>
                <a:gd name="connsiteX2" fmla="*/ 473869 w 2764631"/>
                <a:gd name="connsiteY2" fmla="*/ 550069 h 1285875"/>
                <a:gd name="connsiteX3" fmla="*/ 200025 w 2764631"/>
                <a:gd name="connsiteY3" fmla="*/ 390525 h 1285875"/>
                <a:gd name="connsiteX4" fmla="*/ 107156 w 2764631"/>
                <a:gd name="connsiteY4" fmla="*/ 328612 h 1285875"/>
                <a:gd name="connsiteX5" fmla="*/ 59531 w 2764631"/>
                <a:gd name="connsiteY5" fmla="*/ 290512 h 1285875"/>
                <a:gd name="connsiteX6" fmla="*/ 35719 w 2764631"/>
                <a:gd name="connsiteY6" fmla="*/ 273844 h 1285875"/>
                <a:gd name="connsiteX7" fmla="*/ 11906 w 2764631"/>
                <a:gd name="connsiteY7" fmla="*/ 245269 h 1285875"/>
                <a:gd name="connsiteX8" fmla="*/ 0 w 2764631"/>
                <a:gd name="connsiteY8" fmla="*/ 221456 h 1285875"/>
                <a:gd name="connsiteX9" fmla="*/ 0 w 2764631"/>
                <a:gd name="connsiteY9" fmla="*/ 202406 h 1285875"/>
                <a:gd name="connsiteX10" fmla="*/ 7144 w 2764631"/>
                <a:gd name="connsiteY10" fmla="*/ 173831 h 1285875"/>
                <a:gd name="connsiteX11" fmla="*/ 26194 w 2764631"/>
                <a:gd name="connsiteY11" fmla="*/ 157162 h 1285875"/>
                <a:gd name="connsiteX12" fmla="*/ 107156 w 2764631"/>
                <a:gd name="connsiteY12" fmla="*/ 104775 h 1285875"/>
                <a:gd name="connsiteX13" fmla="*/ 185738 w 2764631"/>
                <a:gd name="connsiteY13" fmla="*/ 57150 h 1285875"/>
                <a:gd name="connsiteX14" fmla="*/ 273844 w 2764631"/>
                <a:gd name="connsiteY14" fmla="*/ 0 h 1285875"/>
                <a:gd name="connsiteX15" fmla="*/ 631031 w 2764631"/>
                <a:gd name="connsiteY15" fmla="*/ 304800 h 1285875"/>
                <a:gd name="connsiteX16" fmla="*/ 750094 w 2764631"/>
                <a:gd name="connsiteY16" fmla="*/ 388144 h 1285875"/>
                <a:gd name="connsiteX17" fmla="*/ 921544 w 2764631"/>
                <a:gd name="connsiteY17" fmla="*/ 476250 h 1285875"/>
                <a:gd name="connsiteX18" fmla="*/ 1092994 w 2764631"/>
                <a:gd name="connsiteY18" fmla="*/ 554831 h 1285875"/>
                <a:gd name="connsiteX19" fmla="*/ 1326356 w 2764631"/>
                <a:gd name="connsiteY19" fmla="*/ 640556 h 1285875"/>
                <a:gd name="connsiteX20" fmla="*/ 1545431 w 2764631"/>
                <a:gd name="connsiteY20" fmla="*/ 709612 h 1285875"/>
                <a:gd name="connsiteX21" fmla="*/ 1831181 w 2764631"/>
                <a:gd name="connsiteY21" fmla="*/ 781050 h 1285875"/>
                <a:gd name="connsiteX22" fmla="*/ 2207419 w 2764631"/>
                <a:gd name="connsiteY22" fmla="*/ 862012 h 1285875"/>
                <a:gd name="connsiteX23" fmla="*/ 2502694 w 2764631"/>
                <a:gd name="connsiteY23" fmla="*/ 921544 h 1285875"/>
                <a:gd name="connsiteX24" fmla="*/ 2764631 w 2764631"/>
                <a:gd name="connsiteY24" fmla="*/ 964406 h 1285875"/>
                <a:gd name="connsiteX25" fmla="*/ 2645569 w 2764631"/>
                <a:gd name="connsiteY25" fmla="*/ 1285875 h 1285875"/>
                <a:gd name="connsiteX26" fmla="*/ 2574131 w 2764631"/>
                <a:gd name="connsiteY26" fmla="*/ 1221581 h 1285875"/>
                <a:gd name="connsiteX27" fmla="*/ 2445544 w 2764631"/>
                <a:gd name="connsiteY27" fmla="*/ 1193006 h 1285875"/>
                <a:gd name="connsiteX28" fmla="*/ 2088356 w 2764631"/>
                <a:gd name="connsiteY28" fmla="*/ 1116806 h 1285875"/>
                <a:gd name="connsiteX29" fmla="*/ 1764506 w 2764631"/>
                <a:gd name="connsiteY29" fmla="*/ 1038225 h 1285875"/>
                <a:gd name="connsiteX30" fmla="*/ 1538288 w 2764631"/>
                <a:gd name="connsiteY30" fmla="*/ 978694 h 1285875"/>
                <a:gd name="connsiteX31" fmla="*/ 1333500 w 2764631"/>
                <a:gd name="connsiteY31" fmla="*/ 919162 h 1285875"/>
                <a:gd name="connsiteX32" fmla="*/ 1040606 w 2764631"/>
                <a:gd name="connsiteY32" fmla="*/ 80724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631" h="1285875">
                  <a:moveTo>
                    <a:pt x="1040606" y="807244"/>
                  </a:moveTo>
                  <a:lnTo>
                    <a:pt x="771525" y="700087"/>
                  </a:lnTo>
                  <a:lnTo>
                    <a:pt x="473869" y="550069"/>
                  </a:lnTo>
                  <a:lnTo>
                    <a:pt x="200025" y="390525"/>
                  </a:lnTo>
                  <a:lnTo>
                    <a:pt x="107156" y="328612"/>
                  </a:lnTo>
                  <a:lnTo>
                    <a:pt x="59531" y="290512"/>
                  </a:lnTo>
                  <a:lnTo>
                    <a:pt x="35719" y="273844"/>
                  </a:lnTo>
                  <a:lnTo>
                    <a:pt x="11906" y="245269"/>
                  </a:lnTo>
                  <a:lnTo>
                    <a:pt x="0" y="221456"/>
                  </a:lnTo>
                  <a:lnTo>
                    <a:pt x="0" y="202406"/>
                  </a:lnTo>
                  <a:lnTo>
                    <a:pt x="7144" y="173831"/>
                  </a:lnTo>
                  <a:lnTo>
                    <a:pt x="26194" y="157162"/>
                  </a:lnTo>
                  <a:lnTo>
                    <a:pt x="107156" y="104775"/>
                  </a:lnTo>
                  <a:lnTo>
                    <a:pt x="185738" y="57150"/>
                  </a:lnTo>
                  <a:lnTo>
                    <a:pt x="273844" y="0"/>
                  </a:lnTo>
                  <a:lnTo>
                    <a:pt x="631031" y="304800"/>
                  </a:lnTo>
                  <a:lnTo>
                    <a:pt x="750094" y="388144"/>
                  </a:lnTo>
                  <a:lnTo>
                    <a:pt x="921544" y="476250"/>
                  </a:lnTo>
                  <a:lnTo>
                    <a:pt x="1092994" y="554831"/>
                  </a:lnTo>
                  <a:lnTo>
                    <a:pt x="1326356" y="640556"/>
                  </a:lnTo>
                  <a:lnTo>
                    <a:pt x="1545431" y="709612"/>
                  </a:lnTo>
                  <a:lnTo>
                    <a:pt x="1831181" y="781050"/>
                  </a:lnTo>
                  <a:lnTo>
                    <a:pt x="2207419" y="862012"/>
                  </a:lnTo>
                  <a:lnTo>
                    <a:pt x="2502694" y="921544"/>
                  </a:lnTo>
                  <a:lnTo>
                    <a:pt x="2764631" y="964406"/>
                  </a:lnTo>
                  <a:lnTo>
                    <a:pt x="2645569" y="1285875"/>
                  </a:lnTo>
                  <a:lnTo>
                    <a:pt x="2574131" y="1221581"/>
                  </a:lnTo>
                  <a:lnTo>
                    <a:pt x="2445544" y="1193006"/>
                  </a:lnTo>
                  <a:lnTo>
                    <a:pt x="2088356" y="1116806"/>
                  </a:lnTo>
                  <a:lnTo>
                    <a:pt x="1764506" y="1038225"/>
                  </a:lnTo>
                  <a:lnTo>
                    <a:pt x="1538288" y="978694"/>
                  </a:lnTo>
                  <a:lnTo>
                    <a:pt x="1333500" y="919162"/>
                  </a:lnTo>
                  <a:lnTo>
                    <a:pt x="1040606" y="807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470D9D0-DE7C-CE40-B841-6FF7596DEADF}"/>
                </a:ext>
              </a:extLst>
            </p:cNvPr>
            <p:cNvSpPr/>
            <p:nvPr/>
          </p:nvSpPr>
          <p:spPr>
            <a:xfrm>
              <a:off x="3386138" y="4886325"/>
              <a:ext cx="739775" cy="471488"/>
            </a:xfrm>
            <a:custGeom>
              <a:avLst/>
              <a:gdLst>
                <a:gd name="connsiteX0" fmla="*/ 280987 w 740568"/>
                <a:gd name="connsiteY0" fmla="*/ 111919 h 471488"/>
                <a:gd name="connsiteX1" fmla="*/ 409575 w 740568"/>
                <a:gd name="connsiteY1" fmla="*/ 152400 h 471488"/>
                <a:gd name="connsiteX2" fmla="*/ 478631 w 740568"/>
                <a:gd name="connsiteY2" fmla="*/ 166688 h 471488"/>
                <a:gd name="connsiteX3" fmla="*/ 531018 w 740568"/>
                <a:gd name="connsiteY3" fmla="*/ 171450 h 471488"/>
                <a:gd name="connsiteX4" fmla="*/ 561975 w 740568"/>
                <a:gd name="connsiteY4" fmla="*/ 171450 h 471488"/>
                <a:gd name="connsiteX5" fmla="*/ 595312 w 740568"/>
                <a:gd name="connsiteY5" fmla="*/ 166688 h 471488"/>
                <a:gd name="connsiteX6" fmla="*/ 623887 w 740568"/>
                <a:gd name="connsiteY6" fmla="*/ 157163 h 471488"/>
                <a:gd name="connsiteX7" fmla="*/ 740568 w 740568"/>
                <a:gd name="connsiteY7" fmla="*/ 90488 h 471488"/>
                <a:gd name="connsiteX8" fmla="*/ 466725 w 740568"/>
                <a:gd name="connsiteY8" fmla="*/ 471488 h 471488"/>
                <a:gd name="connsiteX9" fmla="*/ 421481 w 740568"/>
                <a:gd name="connsiteY9" fmla="*/ 407194 h 471488"/>
                <a:gd name="connsiteX10" fmla="*/ 388143 w 740568"/>
                <a:gd name="connsiteY10" fmla="*/ 361950 h 471488"/>
                <a:gd name="connsiteX11" fmla="*/ 326231 w 740568"/>
                <a:gd name="connsiteY11" fmla="*/ 302419 h 471488"/>
                <a:gd name="connsiteX12" fmla="*/ 264318 w 740568"/>
                <a:gd name="connsiteY12" fmla="*/ 247650 h 471488"/>
                <a:gd name="connsiteX13" fmla="*/ 183356 w 740568"/>
                <a:gd name="connsiteY13" fmla="*/ 190500 h 471488"/>
                <a:gd name="connsiteX14" fmla="*/ 111918 w 740568"/>
                <a:gd name="connsiteY14" fmla="*/ 130969 h 471488"/>
                <a:gd name="connsiteX15" fmla="*/ 42862 w 740568"/>
                <a:gd name="connsiteY15" fmla="*/ 80963 h 471488"/>
                <a:gd name="connsiteX16" fmla="*/ 21431 w 740568"/>
                <a:gd name="connsiteY16" fmla="*/ 69056 h 471488"/>
                <a:gd name="connsiteX17" fmla="*/ 9525 w 740568"/>
                <a:gd name="connsiteY17" fmla="*/ 54769 h 471488"/>
                <a:gd name="connsiteX18" fmla="*/ 0 w 740568"/>
                <a:gd name="connsiteY18" fmla="*/ 28575 h 471488"/>
                <a:gd name="connsiteX19" fmla="*/ 2381 w 740568"/>
                <a:gd name="connsiteY19" fmla="*/ 11906 h 471488"/>
                <a:gd name="connsiteX20" fmla="*/ 14287 w 740568"/>
                <a:gd name="connsiteY20" fmla="*/ 0 h 471488"/>
                <a:gd name="connsiteX21" fmla="*/ 38100 w 740568"/>
                <a:gd name="connsiteY21" fmla="*/ 0 h 471488"/>
                <a:gd name="connsiteX22" fmla="*/ 280987 w 740568"/>
                <a:gd name="connsiteY22" fmla="*/ 111919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471488">
                  <a:moveTo>
                    <a:pt x="280987" y="111919"/>
                  </a:moveTo>
                  <a:lnTo>
                    <a:pt x="409575" y="152400"/>
                  </a:lnTo>
                  <a:lnTo>
                    <a:pt x="478631" y="166688"/>
                  </a:lnTo>
                  <a:lnTo>
                    <a:pt x="531018" y="171450"/>
                  </a:lnTo>
                  <a:lnTo>
                    <a:pt x="561975" y="171450"/>
                  </a:lnTo>
                  <a:lnTo>
                    <a:pt x="595312" y="166688"/>
                  </a:lnTo>
                  <a:lnTo>
                    <a:pt x="623887" y="157163"/>
                  </a:lnTo>
                  <a:lnTo>
                    <a:pt x="740568" y="90488"/>
                  </a:lnTo>
                  <a:lnTo>
                    <a:pt x="466725" y="471488"/>
                  </a:lnTo>
                  <a:lnTo>
                    <a:pt x="421481" y="407194"/>
                  </a:lnTo>
                  <a:lnTo>
                    <a:pt x="388143" y="361950"/>
                  </a:lnTo>
                  <a:lnTo>
                    <a:pt x="326231" y="302419"/>
                  </a:lnTo>
                  <a:lnTo>
                    <a:pt x="264318" y="247650"/>
                  </a:lnTo>
                  <a:lnTo>
                    <a:pt x="183356" y="190500"/>
                  </a:lnTo>
                  <a:lnTo>
                    <a:pt x="111918" y="130969"/>
                  </a:lnTo>
                  <a:lnTo>
                    <a:pt x="42862" y="80963"/>
                  </a:lnTo>
                  <a:lnTo>
                    <a:pt x="21431" y="6905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7" y="0"/>
                  </a:lnTo>
                  <a:lnTo>
                    <a:pt x="38100" y="0"/>
                  </a:lnTo>
                  <a:lnTo>
                    <a:pt x="280987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4FC0152-48FF-7442-B5BE-8373DC38380C}"/>
                </a:ext>
              </a:extLst>
            </p:cNvPr>
            <p:cNvSpPr/>
            <p:nvPr/>
          </p:nvSpPr>
          <p:spPr>
            <a:xfrm rot="16200000">
              <a:off x="1546225" y="2676526"/>
              <a:ext cx="3768725" cy="1651000"/>
            </a:xfrm>
            <a:custGeom>
              <a:avLst/>
              <a:gdLst>
                <a:gd name="connsiteX0" fmla="*/ 1524000 w 3768725"/>
                <a:gd name="connsiteY0" fmla="*/ 1089025 h 1651000"/>
                <a:gd name="connsiteX1" fmla="*/ 1301750 w 3768725"/>
                <a:gd name="connsiteY1" fmla="*/ 984250 h 1651000"/>
                <a:gd name="connsiteX2" fmla="*/ 1108075 w 3768725"/>
                <a:gd name="connsiteY2" fmla="*/ 885825 h 1651000"/>
                <a:gd name="connsiteX3" fmla="*/ 857250 w 3768725"/>
                <a:gd name="connsiteY3" fmla="*/ 742950 h 1651000"/>
                <a:gd name="connsiteX4" fmla="*/ 638175 w 3768725"/>
                <a:gd name="connsiteY4" fmla="*/ 596900 h 1651000"/>
                <a:gd name="connsiteX5" fmla="*/ 393700 w 3768725"/>
                <a:gd name="connsiteY5" fmla="*/ 419100 h 1651000"/>
                <a:gd name="connsiteX6" fmla="*/ 219075 w 3768725"/>
                <a:gd name="connsiteY6" fmla="*/ 269875 h 1651000"/>
                <a:gd name="connsiteX7" fmla="*/ 82550 w 3768725"/>
                <a:gd name="connsiteY7" fmla="*/ 142875 h 1651000"/>
                <a:gd name="connsiteX8" fmla="*/ 12700 w 3768725"/>
                <a:gd name="connsiteY8" fmla="*/ 66675 h 1651000"/>
                <a:gd name="connsiteX9" fmla="*/ 0 w 3768725"/>
                <a:gd name="connsiteY9" fmla="*/ 41275 h 1651000"/>
                <a:gd name="connsiteX10" fmla="*/ 0 w 3768725"/>
                <a:gd name="connsiteY10" fmla="*/ 25400 h 1651000"/>
                <a:gd name="connsiteX11" fmla="*/ 3175 w 3768725"/>
                <a:gd name="connsiteY11" fmla="*/ 6350 h 1651000"/>
                <a:gd name="connsiteX12" fmla="*/ 19050 w 3768725"/>
                <a:gd name="connsiteY12" fmla="*/ 0 h 1651000"/>
                <a:gd name="connsiteX13" fmla="*/ 60325 w 3768725"/>
                <a:gd name="connsiteY13" fmla="*/ 15875 h 1651000"/>
                <a:gd name="connsiteX14" fmla="*/ 171450 w 3768725"/>
                <a:gd name="connsiteY14" fmla="*/ 98425 h 1651000"/>
                <a:gd name="connsiteX15" fmla="*/ 323850 w 3768725"/>
                <a:gd name="connsiteY15" fmla="*/ 209550 h 1651000"/>
                <a:gd name="connsiteX16" fmla="*/ 498475 w 3768725"/>
                <a:gd name="connsiteY16" fmla="*/ 327025 h 1651000"/>
                <a:gd name="connsiteX17" fmla="*/ 650875 w 3768725"/>
                <a:gd name="connsiteY17" fmla="*/ 428625 h 1651000"/>
                <a:gd name="connsiteX18" fmla="*/ 866775 w 3768725"/>
                <a:gd name="connsiteY18" fmla="*/ 561975 h 1651000"/>
                <a:gd name="connsiteX19" fmla="*/ 1181100 w 3768725"/>
                <a:gd name="connsiteY19" fmla="*/ 723900 h 1651000"/>
                <a:gd name="connsiteX20" fmla="*/ 1428750 w 3768725"/>
                <a:gd name="connsiteY20" fmla="*/ 828675 h 1651000"/>
                <a:gd name="connsiteX21" fmla="*/ 1704975 w 3768725"/>
                <a:gd name="connsiteY21" fmla="*/ 936625 h 1651000"/>
                <a:gd name="connsiteX22" fmla="*/ 1987550 w 3768725"/>
                <a:gd name="connsiteY22" fmla="*/ 1031875 h 1651000"/>
                <a:gd name="connsiteX23" fmla="*/ 2387600 w 3768725"/>
                <a:gd name="connsiteY23" fmla="*/ 1158875 h 1651000"/>
                <a:gd name="connsiteX24" fmla="*/ 2590800 w 3768725"/>
                <a:gd name="connsiteY24" fmla="*/ 1203325 h 1651000"/>
                <a:gd name="connsiteX25" fmla="*/ 2838450 w 3768725"/>
                <a:gd name="connsiteY25" fmla="*/ 1244600 h 1651000"/>
                <a:gd name="connsiteX26" fmla="*/ 3121025 w 3768725"/>
                <a:gd name="connsiteY26" fmla="*/ 1279525 h 1651000"/>
                <a:gd name="connsiteX27" fmla="*/ 3333750 w 3768725"/>
                <a:gd name="connsiteY27" fmla="*/ 1295400 h 1651000"/>
                <a:gd name="connsiteX28" fmla="*/ 3565525 w 3768725"/>
                <a:gd name="connsiteY28" fmla="*/ 1289050 h 1651000"/>
                <a:gd name="connsiteX29" fmla="*/ 3594100 w 3768725"/>
                <a:gd name="connsiteY29" fmla="*/ 1276350 h 1651000"/>
                <a:gd name="connsiteX30" fmla="*/ 3625850 w 3768725"/>
                <a:gd name="connsiteY30" fmla="*/ 1241425 h 1651000"/>
                <a:gd name="connsiteX31" fmla="*/ 3673475 w 3768725"/>
                <a:gd name="connsiteY31" fmla="*/ 1165225 h 1651000"/>
                <a:gd name="connsiteX32" fmla="*/ 3695700 w 3768725"/>
                <a:gd name="connsiteY32" fmla="*/ 1136650 h 1651000"/>
                <a:gd name="connsiteX33" fmla="*/ 3717925 w 3768725"/>
                <a:gd name="connsiteY33" fmla="*/ 1114425 h 1651000"/>
                <a:gd name="connsiteX34" fmla="*/ 3733800 w 3768725"/>
                <a:gd name="connsiteY34" fmla="*/ 1108075 h 1651000"/>
                <a:gd name="connsiteX35" fmla="*/ 3733800 w 3768725"/>
                <a:gd name="connsiteY35" fmla="*/ 1108075 h 1651000"/>
                <a:gd name="connsiteX36" fmla="*/ 3759200 w 3768725"/>
                <a:gd name="connsiteY36" fmla="*/ 1117600 h 1651000"/>
                <a:gd name="connsiteX37" fmla="*/ 3768725 w 3768725"/>
                <a:gd name="connsiteY37" fmla="*/ 1152525 h 1651000"/>
                <a:gd name="connsiteX38" fmla="*/ 3765550 w 3768725"/>
                <a:gd name="connsiteY38" fmla="*/ 1225550 h 1651000"/>
                <a:gd name="connsiteX39" fmla="*/ 3733800 w 3768725"/>
                <a:gd name="connsiteY39" fmla="*/ 1377950 h 1651000"/>
                <a:gd name="connsiteX40" fmla="*/ 3692525 w 3768725"/>
                <a:gd name="connsiteY40" fmla="*/ 1479550 h 1651000"/>
                <a:gd name="connsiteX41" fmla="*/ 3657600 w 3768725"/>
                <a:gd name="connsiteY41" fmla="*/ 1546225 h 1651000"/>
                <a:gd name="connsiteX42" fmla="*/ 3584575 w 3768725"/>
                <a:gd name="connsiteY42" fmla="*/ 1628775 h 1651000"/>
                <a:gd name="connsiteX43" fmla="*/ 3559175 w 3768725"/>
                <a:gd name="connsiteY43" fmla="*/ 1647825 h 1651000"/>
                <a:gd name="connsiteX44" fmla="*/ 3530600 w 3768725"/>
                <a:gd name="connsiteY44" fmla="*/ 1651000 h 1651000"/>
                <a:gd name="connsiteX45" fmla="*/ 3492500 w 3768725"/>
                <a:gd name="connsiteY45" fmla="*/ 1635125 h 1651000"/>
                <a:gd name="connsiteX46" fmla="*/ 3448050 w 3768725"/>
                <a:gd name="connsiteY46" fmla="*/ 1597025 h 1651000"/>
                <a:gd name="connsiteX47" fmla="*/ 3432175 w 3768725"/>
                <a:gd name="connsiteY47" fmla="*/ 1581150 h 1651000"/>
                <a:gd name="connsiteX48" fmla="*/ 3235325 w 3768725"/>
                <a:gd name="connsiteY48" fmla="*/ 1555750 h 1651000"/>
                <a:gd name="connsiteX49" fmla="*/ 3006725 w 3768725"/>
                <a:gd name="connsiteY49" fmla="*/ 1520825 h 1651000"/>
                <a:gd name="connsiteX50" fmla="*/ 2781300 w 3768725"/>
                <a:gd name="connsiteY50" fmla="*/ 1482725 h 1651000"/>
                <a:gd name="connsiteX51" fmla="*/ 2647950 w 3768725"/>
                <a:gd name="connsiteY51" fmla="*/ 1454150 h 1651000"/>
                <a:gd name="connsiteX52" fmla="*/ 2463800 w 3768725"/>
                <a:gd name="connsiteY52" fmla="*/ 1428750 h 1651000"/>
                <a:gd name="connsiteX53" fmla="*/ 2324100 w 3768725"/>
                <a:gd name="connsiteY53" fmla="*/ 1387475 h 1651000"/>
                <a:gd name="connsiteX54" fmla="*/ 1946275 w 3768725"/>
                <a:gd name="connsiteY54" fmla="*/ 1260475 h 1651000"/>
                <a:gd name="connsiteX55" fmla="*/ 1524000 w 3768725"/>
                <a:gd name="connsiteY55" fmla="*/ 1089025 h 165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68725" h="1651000">
                  <a:moveTo>
                    <a:pt x="1524000" y="1089025"/>
                  </a:moveTo>
                  <a:lnTo>
                    <a:pt x="1301750" y="984250"/>
                  </a:lnTo>
                  <a:lnTo>
                    <a:pt x="1108075" y="885825"/>
                  </a:lnTo>
                  <a:lnTo>
                    <a:pt x="857250" y="742950"/>
                  </a:lnTo>
                  <a:lnTo>
                    <a:pt x="638175" y="596900"/>
                  </a:lnTo>
                  <a:lnTo>
                    <a:pt x="393700" y="419100"/>
                  </a:lnTo>
                  <a:lnTo>
                    <a:pt x="219075" y="269875"/>
                  </a:lnTo>
                  <a:lnTo>
                    <a:pt x="82550" y="142875"/>
                  </a:lnTo>
                  <a:lnTo>
                    <a:pt x="12700" y="66675"/>
                  </a:lnTo>
                  <a:lnTo>
                    <a:pt x="0" y="412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60325" y="15875"/>
                  </a:lnTo>
                  <a:lnTo>
                    <a:pt x="171450" y="98425"/>
                  </a:lnTo>
                  <a:lnTo>
                    <a:pt x="323850" y="209550"/>
                  </a:lnTo>
                  <a:lnTo>
                    <a:pt x="498475" y="327025"/>
                  </a:lnTo>
                  <a:lnTo>
                    <a:pt x="650875" y="428625"/>
                  </a:lnTo>
                  <a:lnTo>
                    <a:pt x="866775" y="561975"/>
                  </a:lnTo>
                  <a:lnTo>
                    <a:pt x="1181100" y="723900"/>
                  </a:lnTo>
                  <a:lnTo>
                    <a:pt x="1428750" y="828675"/>
                  </a:lnTo>
                  <a:lnTo>
                    <a:pt x="1704975" y="936625"/>
                  </a:lnTo>
                  <a:lnTo>
                    <a:pt x="1987550" y="1031875"/>
                  </a:lnTo>
                  <a:lnTo>
                    <a:pt x="2387600" y="1158875"/>
                  </a:lnTo>
                  <a:lnTo>
                    <a:pt x="2590800" y="1203325"/>
                  </a:lnTo>
                  <a:lnTo>
                    <a:pt x="2838450" y="1244600"/>
                  </a:lnTo>
                  <a:lnTo>
                    <a:pt x="3121025" y="1279525"/>
                  </a:lnTo>
                  <a:lnTo>
                    <a:pt x="3333750" y="1295400"/>
                  </a:lnTo>
                  <a:lnTo>
                    <a:pt x="3565525" y="1289050"/>
                  </a:lnTo>
                  <a:lnTo>
                    <a:pt x="3594100" y="1276350"/>
                  </a:lnTo>
                  <a:lnTo>
                    <a:pt x="3625850" y="1241425"/>
                  </a:lnTo>
                  <a:lnTo>
                    <a:pt x="3673475" y="1165225"/>
                  </a:lnTo>
                  <a:lnTo>
                    <a:pt x="3695700" y="1136650"/>
                  </a:lnTo>
                  <a:lnTo>
                    <a:pt x="3717925" y="1114425"/>
                  </a:lnTo>
                  <a:lnTo>
                    <a:pt x="3733800" y="1108075"/>
                  </a:lnTo>
                  <a:lnTo>
                    <a:pt x="3733800" y="1108075"/>
                  </a:lnTo>
                  <a:lnTo>
                    <a:pt x="3759200" y="1117600"/>
                  </a:lnTo>
                  <a:lnTo>
                    <a:pt x="3768725" y="1152525"/>
                  </a:lnTo>
                  <a:lnTo>
                    <a:pt x="3765550" y="1225550"/>
                  </a:lnTo>
                  <a:lnTo>
                    <a:pt x="3733800" y="1377950"/>
                  </a:lnTo>
                  <a:lnTo>
                    <a:pt x="3692525" y="1479550"/>
                  </a:lnTo>
                  <a:lnTo>
                    <a:pt x="3657600" y="1546225"/>
                  </a:lnTo>
                  <a:lnTo>
                    <a:pt x="3584575" y="1628775"/>
                  </a:lnTo>
                  <a:lnTo>
                    <a:pt x="3559175" y="1647825"/>
                  </a:lnTo>
                  <a:lnTo>
                    <a:pt x="3530600" y="1651000"/>
                  </a:lnTo>
                  <a:lnTo>
                    <a:pt x="3492500" y="1635125"/>
                  </a:lnTo>
                  <a:lnTo>
                    <a:pt x="3448050" y="1597025"/>
                  </a:lnTo>
                  <a:lnTo>
                    <a:pt x="3432175" y="1581150"/>
                  </a:lnTo>
                  <a:lnTo>
                    <a:pt x="3235325" y="1555750"/>
                  </a:lnTo>
                  <a:lnTo>
                    <a:pt x="3006725" y="1520825"/>
                  </a:lnTo>
                  <a:lnTo>
                    <a:pt x="2781300" y="1482725"/>
                  </a:lnTo>
                  <a:lnTo>
                    <a:pt x="2647950" y="1454150"/>
                  </a:lnTo>
                  <a:lnTo>
                    <a:pt x="2463800" y="1428750"/>
                  </a:lnTo>
                  <a:lnTo>
                    <a:pt x="2324100" y="1387475"/>
                  </a:lnTo>
                  <a:lnTo>
                    <a:pt x="1946275" y="1260475"/>
                  </a:lnTo>
                  <a:lnTo>
                    <a:pt x="1524000" y="1089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BE21F10-998D-CA46-BAF6-97B4523F7895}"/>
                </a:ext>
              </a:extLst>
            </p:cNvPr>
            <p:cNvSpPr/>
            <p:nvPr/>
          </p:nvSpPr>
          <p:spPr>
            <a:xfrm rot="16200000">
              <a:off x="5377656" y="2893219"/>
              <a:ext cx="2043113" cy="1743075"/>
            </a:xfrm>
            <a:custGeom>
              <a:avLst/>
              <a:gdLst>
                <a:gd name="connsiteX0" fmla="*/ 835819 w 2231232"/>
                <a:gd name="connsiteY0" fmla="*/ 1545431 h 1743075"/>
                <a:gd name="connsiteX1" fmla="*/ 395288 w 2231232"/>
                <a:gd name="connsiteY1" fmla="*/ 1500187 h 1743075"/>
                <a:gd name="connsiteX2" fmla="*/ 273844 w 2231232"/>
                <a:gd name="connsiteY2" fmla="*/ 1485900 h 1743075"/>
                <a:gd name="connsiteX3" fmla="*/ 219075 w 2231232"/>
                <a:gd name="connsiteY3" fmla="*/ 1490662 h 1743075"/>
                <a:gd name="connsiteX4" fmla="*/ 173832 w 2231232"/>
                <a:gd name="connsiteY4" fmla="*/ 1502568 h 1743075"/>
                <a:gd name="connsiteX5" fmla="*/ 130969 w 2231232"/>
                <a:gd name="connsiteY5" fmla="*/ 1521618 h 1743075"/>
                <a:gd name="connsiteX6" fmla="*/ 104775 w 2231232"/>
                <a:gd name="connsiteY6" fmla="*/ 1540668 h 1743075"/>
                <a:gd name="connsiteX7" fmla="*/ 85725 w 2231232"/>
                <a:gd name="connsiteY7" fmla="*/ 1545431 h 1743075"/>
                <a:gd name="connsiteX8" fmla="*/ 61913 w 2231232"/>
                <a:gd name="connsiteY8" fmla="*/ 1540668 h 1743075"/>
                <a:gd name="connsiteX9" fmla="*/ 40482 w 2231232"/>
                <a:gd name="connsiteY9" fmla="*/ 1521618 h 1743075"/>
                <a:gd name="connsiteX10" fmla="*/ 26194 w 2231232"/>
                <a:gd name="connsiteY10" fmla="*/ 1502568 h 1743075"/>
                <a:gd name="connsiteX11" fmla="*/ 14288 w 2231232"/>
                <a:gd name="connsiteY11" fmla="*/ 1464468 h 1743075"/>
                <a:gd name="connsiteX12" fmla="*/ 0 w 2231232"/>
                <a:gd name="connsiteY12" fmla="*/ 1407318 h 1743075"/>
                <a:gd name="connsiteX13" fmla="*/ 28575 w 2231232"/>
                <a:gd name="connsiteY13" fmla="*/ 1252537 h 1743075"/>
                <a:gd name="connsiteX14" fmla="*/ 245269 w 2231232"/>
                <a:gd name="connsiteY14" fmla="*/ 1269206 h 1743075"/>
                <a:gd name="connsiteX15" fmla="*/ 752475 w 2231232"/>
                <a:gd name="connsiteY15" fmla="*/ 1307306 h 1743075"/>
                <a:gd name="connsiteX16" fmla="*/ 1454944 w 2231232"/>
                <a:gd name="connsiteY16" fmla="*/ 1357312 h 1743075"/>
                <a:gd name="connsiteX17" fmla="*/ 1754982 w 2231232"/>
                <a:gd name="connsiteY17" fmla="*/ 1376362 h 1743075"/>
                <a:gd name="connsiteX18" fmla="*/ 1821657 w 2231232"/>
                <a:gd name="connsiteY18" fmla="*/ 1381125 h 1743075"/>
                <a:gd name="connsiteX19" fmla="*/ 1859757 w 2231232"/>
                <a:gd name="connsiteY19" fmla="*/ 1376362 h 1743075"/>
                <a:gd name="connsiteX20" fmla="*/ 1902619 w 2231232"/>
                <a:gd name="connsiteY20" fmla="*/ 1364456 h 1743075"/>
                <a:gd name="connsiteX21" fmla="*/ 1938338 w 2231232"/>
                <a:gd name="connsiteY21" fmla="*/ 1345406 h 1743075"/>
                <a:gd name="connsiteX22" fmla="*/ 1974057 w 2231232"/>
                <a:gd name="connsiteY22" fmla="*/ 1316831 h 1743075"/>
                <a:gd name="connsiteX23" fmla="*/ 2002632 w 2231232"/>
                <a:gd name="connsiteY23" fmla="*/ 1262062 h 1743075"/>
                <a:gd name="connsiteX24" fmla="*/ 2014538 w 2231232"/>
                <a:gd name="connsiteY24" fmla="*/ 1216818 h 1743075"/>
                <a:gd name="connsiteX25" fmla="*/ 2009775 w 2231232"/>
                <a:gd name="connsiteY25" fmla="*/ 1145381 h 1743075"/>
                <a:gd name="connsiteX26" fmla="*/ 1962150 w 2231232"/>
                <a:gd name="connsiteY26" fmla="*/ 871537 h 1743075"/>
                <a:gd name="connsiteX27" fmla="*/ 1909763 w 2231232"/>
                <a:gd name="connsiteY27" fmla="*/ 573881 h 1743075"/>
                <a:gd name="connsiteX28" fmla="*/ 1819275 w 2231232"/>
                <a:gd name="connsiteY28" fmla="*/ 90487 h 1743075"/>
                <a:gd name="connsiteX29" fmla="*/ 2028825 w 2231232"/>
                <a:gd name="connsiteY29" fmla="*/ 0 h 1743075"/>
                <a:gd name="connsiteX30" fmla="*/ 2043113 w 2231232"/>
                <a:gd name="connsiteY30" fmla="*/ 214312 h 1743075"/>
                <a:gd name="connsiteX31" fmla="*/ 2081213 w 2231232"/>
                <a:gd name="connsiteY31" fmla="*/ 507206 h 1743075"/>
                <a:gd name="connsiteX32" fmla="*/ 2155032 w 2231232"/>
                <a:gd name="connsiteY32" fmla="*/ 981075 h 1743075"/>
                <a:gd name="connsiteX33" fmla="*/ 2193132 w 2231232"/>
                <a:gd name="connsiteY33" fmla="*/ 1183481 h 1743075"/>
                <a:gd name="connsiteX34" fmla="*/ 2209800 w 2231232"/>
                <a:gd name="connsiteY34" fmla="*/ 1214437 h 1743075"/>
                <a:gd name="connsiteX35" fmla="*/ 2219325 w 2231232"/>
                <a:gd name="connsiteY35" fmla="*/ 1238250 h 1743075"/>
                <a:gd name="connsiteX36" fmla="*/ 2231232 w 2231232"/>
                <a:gd name="connsiteY36" fmla="*/ 1300162 h 1743075"/>
                <a:gd name="connsiteX37" fmla="*/ 2228850 w 2231232"/>
                <a:gd name="connsiteY37" fmla="*/ 1362075 h 1743075"/>
                <a:gd name="connsiteX38" fmla="*/ 2216944 w 2231232"/>
                <a:gd name="connsiteY38" fmla="*/ 1407318 h 1743075"/>
                <a:gd name="connsiteX39" fmla="*/ 2188369 w 2231232"/>
                <a:gd name="connsiteY39" fmla="*/ 1462087 h 1743075"/>
                <a:gd name="connsiteX40" fmla="*/ 2114550 w 2231232"/>
                <a:gd name="connsiteY40" fmla="*/ 1564481 h 1743075"/>
                <a:gd name="connsiteX41" fmla="*/ 2019300 w 2231232"/>
                <a:gd name="connsiteY41" fmla="*/ 1683543 h 1743075"/>
                <a:gd name="connsiteX42" fmla="*/ 1955007 w 2231232"/>
                <a:gd name="connsiteY42" fmla="*/ 1743075 h 1743075"/>
                <a:gd name="connsiteX43" fmla="*/ 1919288 w 2231232"/>
                <a:gd name="connsiteY43" fmla="*/ 1740693 h 1743075"/>
                <a:gd name="connsiteX44" fmla="*/ 1876425 w 2231232"/>
                <a:gd name="connsiteY44" fmla="*/ 1728787 h 1743075"/>
                <a:gd name="connsiteX45" fmla="*/ 1845469 w 2231232"/>
                <a:gd name="connsiteY45" fmla="*/ 1714500 h 1743075"/>
                <a:gd name="connsiteX46" fmla="*/ 1812132 w 2231232"/>
                <a:gd name="connsiteY46" fmla="*/ 1690687 h 1743075"/>
                <a:gd name="connsiteX47" fmla="*/ 1769269 w 2231232"/>
                <a:gd name="connsiteY47" fmla="*/ 1654968 h 1743075"/>
                <a:gd name="connsiteX48" fmla="*/ 1752600 w 2231232"/>
                <a:gd name="connsiteY48" fmla="*/ 1645443 h 1743075"/>
                <a:gd name="connsiteX49" fmla="*/ 1464469 w 2231232"/>
                <a:gd name="connsiteY49" fmla="*/ 1614487 h 1743075"/>
                <a:gd name="connsiteX50" fmla="*/ 835819 w 2231232"/>
                <a:gd name="connsiteY50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14287 w 2216944"/>
                <a:gd name="connsiteY12" fmla="*/ 1252537 h 1743075"/>
                <a:gd name="connsiteX13" fmla="*/ 230981 w 2216944"/>
                <a:gd name="connsiteY13" fmla="*/ 1269206 h 1743075"/>
                <a:gd name="connsiteX14" fmla="*/ 738187 w 2216944"/>
                <a:gd name="connsiteY14" fmla="*/ 1307306 h 1743075"/>
                <a:gd name="connsiteX15" fmla="*/ 1440656 w 2216944"/>
                <a:gd name="connsiteY15" fmla="*/ 1357312 h 1743075"/>
                <a:gd name="connsiteX16" fmla="*/ 1740694 w 2216944"/>
                <a:gd name="connsiteY16" fmla="*/ 1376362 h 1743075"/>
                <a:gd name="connsiteX17" fmla="*/ 1807369 w 2216944"/>
                <a:gd name="connsiteY17" fmla="*/ 1381125 h 1743075"/>
                <a:gd name="connsiteX18" fmla="*/ 1845469 w 2216944"/>
                <a:gd name="connsiteY18" fmla="*/ 1376362 h 1743075"/>
                <a:gd name="connsiteX19" fmla="*/ 1888331 w 2216944"/>
                <a:gd name="connsiteY19" fmla="*/ 1364456 h 1743075"/>
                <a:gd name="connsiteX20" fmla="*/ 1924050 w 2216944"/>
                <a:gd name="connsiteY20" fmla="*/ 1345406 h 1743075"/>
                <a:gd name="connsiteX21" fmla="*/ 1959769 w 2216944"/>
                <a:gd name="connsiteY21" fmla="*/ 1316831 h 1743075"/>
                <a:gd name="connsiteX22" fmla="*/ 1988344 w 2216944"/>
                <a:gd name="connsiteY22" fmla="*/ 1262062 h 1743075"/>
                <a:gd name="connsiteX23" fmla="*/ 2000250 w 2216944"/>
                <a:gd name="connsiteY23" fmla="*/ 1216818 h 1743075"/>
                <a:gd name="connsiteX24" fmla="*/ 1995487 w 2216944"/>
                <a:gd name="connsiteY24" fmla="*/ 1145381 h 1743075"/>
                <a:gd name="connsiteX25" fmla="*/ 1947862 w 2216944"/>
                <a:gd name="connsiteY25" fmla="*/ 871537 h 1743075"/>
                <a:gd name="connsiteX26" fmla="*/ 1895475 w 2216944"/>
                <a:gd name="connsiteY26" fmla="*/ 573881 h 1743075"/>
                <a:gd name="connsiteX27" fmla="*/ 1804987 w 2216944"/>
                <a:gd name="connsiteY27" fmla="*/ 90487 h 1743075"/>
                <a:gd name="connsiteX28" fmla="*/ 2014537 w 2216944"/>
                <a:gd name="connsiteY28" fmla="*/ 0 h 1743075"/>
                <a:gd name="connsiteX29" fmla="*/ 2028825 w 2216944"/>
                <a:gd name="connsiteY29" fmla="*/ 214312 h 1743075"/>
                <a:gd name="connsiteX30" fmla="*/ 2066925 w 2216944"/>
                <a:gd name="connsiteY30" fmla="*/ 507206 h 1743075"/>
                <a:gd name="connsiteX31" fmla="*/ 2140744 w 2216944"/>
                <a:gd name="connsiteY31" fmla="*/ 981075 h 1743075"/>
                <a:gd name="connsiteX32" fmla="*/ 2178844 w 2216944"/>
                <a:gd name="connsiteY32" fmla="*/ 1183481 h 1743075"/>
                <a:gd name="connsiteX33" fmla="*/ 2195512 w 2216944"/>
                <a:gd name="connsiteY33" fmla="*/ 1214437 h 1743075"/>
                <a:gd name="connsiteX34" fmla="*/ 2205037 w 2216944"/>
                <a:gd name="connsiteY34" fmla="*/ 1238250 h 1743075"/>
                <a:gd name="connsiteX35" fmla="*/ 2216944 w 2216944"/>
                <a:gd name="connsiteY35" fmla="*/ 1300162 h 1743075"/>
                <a:gd name="connsiteX36" fmla="*/ 2214562 w 2216944"/>
                <a:gd name="connsiteY36" fmla="*/ 1362075 h 1743075"/>
                <a:gd name="connsiteX37" fmla="*/ 2202656 w 2216944"/>
                <a:gd name="connsiteY37" fmla="*/ 1407318 h 1743075"/>
                <a:gd name="connsiteX38" fmla="*/ 2174081 w 2216944"/>
                <a:gd name="connsiteY38" fmla="*/ 1462087 h 1743075"/>
                <a:gd name="connsiteX39" fmla="*/ 2100262 w 2216944"/>
                <a:gd name="connsiteY39" fmla="*/ 1564481 h 1743075"/>
                <a:gd name="connsiteX40" fmla="*/ 2005012 w 2216944"/>
                <a:gd name="connsiteY40" fmla="*/ 1683543 h 1743075"/>
                <a:gd name="connsiteX41" fmla="*/ 1940719 w 2216944"/>
                <a:gd name="connsiteY41" fmla="*/ 1743075 h 1743075"/>
                <a:gd name="connsiteX42" fmla="*/ 1905000 w 2216944"/>
                <a:gd name="connsiteY42" fmla="*/ 1740693 h 1743075"/>
                <a:gd name="connsiteX43" fmla="*/ 1862137 w 2216944"/>
                <a:gd name="connsiteY43" fmla="*/ 1728787 h 1743075"/>
                <a:gd name="connsiteX44" fmla="*/ 1831181 w 2216944"/>
                <a:gd name="connsiteY44" fmla="*/ 1714500 h 1743075"/>
                <a:gd name="connsiteX45" fmla="*/ 1797844 w 2216944"/>
                <a:gd name="connsiteY45" fmla="*/ 1690687 h 1743075"/>
                <a:gd name="connsiteX46" fmla="*/ 1754981 w 2216944"/>
                <a:gd name="connsiteY46" fmla="*/ 1654968 h 1743075"/>
                <a:gd name="connsiteX47" fmla="*/ 1738312 w 2216944"/>
                <a:gd name="connsiteY47" fmla="*/ 1645443 h 1743075"/>
                <a:gd name="connsiteX48" fmla="*/ 1450181 w 2216944"/>
                <a:gd name="connsiteY48" fmla="*/ 1614487 h 1743075"/>
                <a:gd name="connsiteX49" fmla="*/ 821531 w 2216944"/>
                <a:gd name="connsiteY49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230981 w 2216944"/>
                <a:gd name="connsiteY12" fmla="*/ 1269206 h 1743075"/>
                <a:gd name="connsiteX13" fmla="*/ 738187 w 2216944"/>
                <a:gd name="connsiteY13" fmla="*/ 1307306 h 1743075"/>
                <a:gd name="connsiteX14" fmla="*/ 1440656 w 2216944"/>
                <a:gd name="connsiteY14" fmla="*/ 1357312 h 1743075"/>
                <a:gd name="connsiteX15" fmla="*/ 1740694 w 2216944"/>
                <a:gd name="connsiteY15" fmla="*/ 1376362 h 1743075"/>
                <a:gd name="connsiteX16" fmla="*/ 1807369 w 2216944"/>
                <a:gd name="connsiteY16" fmla="*/ 1381125 h 1743075"/>
                <a:gd name="connsiteX17" fmla="*/ 1845469 w 2216944"/>
                <a:gd name="connsiteY17" fmla="*/ 1376362 h 1743075"/>
                <a:gd name="connsiteX18" fmla="*/ 1888331 w 2216944"/>
                <a:gd name="connsiteY18" fmla="*/ 1364456 h 1743075"/>
                <a:gd name="connsiteX19" fmla="*/ 1924050 w 2216944"/>
                <a:gd name="connsiteY19" fmla="*/ 1345406 h 1743075"/>
                <a:gd name="connsiteX20" fmla="*/ 1959769 w 2216944"/>
                <a:gd name="connsiteY20" fmla="*/ 1316831 h 1743075"/>
                <a:gd name="connsiteX21" fmla="*/ 1988344 w 2216944"/>
                <a:gd name="connsiteY21" fmla="*/ 1262062 h 1743075"/>
                <a:gd name="connsiteX22" fmla="*/ 2000250 w 2216944"/>
                <a:gd name="connsiteY22" fmla="*/ 1216818 h 1743075"/>
                <a:gd name="connsiteX23" fmla="*/ 1995487 w 2216944"/>
                <a:gd name="connsiteY23" fmla="*/ 1145381 h 1743075"/>
                <a:gd name="connsiteX24" fmla="*/ 1947862 w 2216944"/>
                <a:gd name="connsiteY24" fmla="*/ 871537 h 1743075"/>
                <a:gd name="connsiteX25" fmla="*/ 1895475 w 2216944"/>
                <a:gd name="connsiteY25" fmla="*/ 573881 h 1743075"/>
                <a:gd name="connsiteX26" fmla="*/ 1804987 w 2216944"/>
                <a:gd name="connsiteY26" fmla="*/ 90487 h 1743075"/>
                <a:gd name="connsiteX27" fmla="*/ 2014537 w 2216944"/>
                <a:gd name="connsiteY27" fmla="*/ 0 h 1743075"/>
                <a:gd name="connsiteX28" fmla="*/ 2028825 w 2216944"/>
                <a:gd name="connsiteY28" fmla="*/ 214312 h 1743075"/>
                <a:gd name="connsiteX29" fmla="*/ 2066925 w 2216944"/>
                <a:gd name="connsiteY29" fmla="*/ 507206 h 1743075"/>
                <a:gd name="connsiteX30" fmla="*/ 2140744 w 2216944"/>
                <a:gd name="connsiteY30" fmla="*/ 981075 h 1743075"/>
                <a:gd name="connsiteX31" fmla="*/ 2178844 w 2216944"/>
                <a:gd name="connsiteY31" fmla="*/ 1183481 h 1743075"/>
                <a:gd name="connsiteX32" fmla="*/ 2195512 w 2216944"/>
                <a:gd name="connsiteY32" fmla="*/ 1214437 h 1743075"/>
                <a:gd name="connsiteX33" fmla="*/ 2205037 w 2216944"/>
                <a:gd name="connsiteY33" fmla="*/ 1238250 h 1743075"/>
                <a:gd name="connsiteX34" fmla="*/ 2216944 w 2216944"/>
                <a:gd name="connsiteY34" fmla="*/ 1300162 h 1743075"/>
                <a:gd name="connsiteX35" fmla="*/ 2214562 w 2216944"/>
                <a:gd name="connsiteY35" fmla="*/ 1362075 h 1743075"/>
                <a:gd name="connsiteX36" fmla="*/ 2202656 w 2216944"/>
                <a:gd name="connsiteY36" fmla="*/ 1407318 h 1743075"/>
                <a:gd name="connsiteX37" fmla="*/ 2174081 w 2216944"/>
                <a:gd name="connsiteY37" fmla="*/ 1462087 h 1743075"/>
                <a:gd name="connsiteX38" fmla="*/ 2100262 w 2216944"/>
                <a:gd name="connsiteY38" fmla="*/ 1564481 h 1743075"/>
                <a:gd name="connsiteX39" fmla="*/ 2005012 w 2216944"/>
                <a:gd name="connsiteY39" fmla="*/ 1683543 h 1743075"/>
                <a:gd name="connsiteX40" fmla="*/ 1940719 w 2216944"/>
                <a:gd name="connsiteY40" fmla="*/ 1743075 h 1743075"/>
                <a:gd name="connsiteX41" fmla="*/ 1905000 w 2216944"/>
                <a:gd name="connsiteY41" fmla="*/ 1740693 h 1743075"/>
                <a:gd name="connsiteX42" fmla="*/ 1862137 w 2216944"/>
                <a:gd name="connsiteY42" fmla="*/ 1728787 h 1743075"/>
                <a:gd name="connsiteX43" fmla="*/ 1831181 w 2216944"/>
                <a:gd name="connsiteY43" fmla="*/ 1714500 h 1743075"/>
                <a:gd name="connsiteX44" fmla="*/ 1797844 w 2216944"/>
                <a:gd name="connsiteY44" fmla="*/ 1690687 h 1743075"/>
                <a:gd name="connsiteX45" fmla="*/ 1754981 w 2216944"/>
                <a:gd name="connsiteY45" fmla="*/ 1654968 h 1743075"/>
                <a:gd name="connsiteX46" fmla="*/ 1738312 w 2216944"/>
                <a:gd name="connsiteY46" fmla="*/ 1645443 h 1743075"/>
                <a:gd name="connsiteX47" fmla="*/ 1450181 w 2216944"/>
                <a:gd name="connsiteY47" fmla="*/ 1614487 h 1743075"/>
                <a:gd name="connsiteX48" fmla="*/ 821531 w 2216944"/>
                <a:gd name="connsiteY48" fmla="*/ 1545431 h 1743075"/>
                <a:gd name="connsiteX0" fmla="*/ 809625 w 2205038"/>
                <a:gd name="connsiteY0" fmla="*/ 1545431 h 1743075"/>
                <a:gd name="connsiteX1" fmla="*/ 369094 w 2205038"/>
                <a:gd name="connsiteY1" fmla="*/ 1500187 h 1743075"/>
                <a:gd name="connsiteX2" fmla="*/ 247650 w 2205038"/>
                <a:gd name="connsiteY2" fmla="*/ 1485900 h 1743075"/>
                <a:gd name="connsiteX3" fmla="*/ 192881 w 2205038"/>
                <a:gd name="connsiteY3" fmla="*/ 1490662 h 1743075"/>
                <a:gd name="connsiteX4" fmla="*/ 147638 w 2205038"/>
                <a:gd name="connsiteY4" fmla="*/ 1502568 h 1743075"/>
                <a:gd name="connsiteX5" fmla="*/ 104775 w 2205038"/>
                <a:gd name="connsiteY5" fmla="*/ 1521618 h 1743075"/>
                <a:gd name="connsiteX6" fmla="*/ 78581 w 2205038"/>
                <a:gd name="connsiteY6" fmla="*/ 1540668 h 1743075"/>
                <a:gd name="connsiteX7" fmla="*/ 59531 w 2205038"/>
                <a:gd name="connsiteY7" fmla="*/ 1545431 h 1743075"/>
                <a:gd name="connsiteX8" fmla="*/ 35719 w 2205038"/>
                <a:gd name="connsiteY8" fmla="*/ 1540668 h 1743075"/>
                <a:gd name="connsiteX9" fmla="*/ 14288 w 2205038"/>
                <a:gd name="connsiteY9" fmla="*/ 1521618 h 1743075"/>
                <a:gd name="connsiteX10" fmla="*/ 0 w 2205038"/>
                <a:gd name="connsiteY10" fmla="*/ 1502568 h 1743075"/>
                <a:gd name="connsiteX11" fmla="*/ 219075 w 2205038"/>
                <a:gd name="connsiteY11" fmla="*/ 1269206 h 1743075"/>
                <a:gd name="connsiteX12" fmla="*/ 726281 w 2205038"/>
                <a:gd name="connsiteY12" fmla="*/ 1307306 h 1743075"/>
                <a:gd name="connsiteX13" fmla="*/ 1428750 w 2205038"/>
                <a:gd name="connsiteY13" fmla="*/ 1357312 h 1743075"/>
                <a:gd name="connsiteX14" fmla="*/ 1728788 w 2205038"/>
                <a:gd name="connsiteY14" fmla="*/ 1376362 h 1743075"/>
                <a:gd name="connsiteX15" fmla="*/ 1795463 w 2205038"/>
                <a:gd name="connsiteY15" fmla="*/ 1381125 h 1743075"/>
                <a:gd name="connsiteX16" fmla="*/ 1833563 w 2205038"/>
                <a:gd name="connsiteY16" fmla="*/ 1376362 h 1743075"/>
                <a:gd name="connsiteX17" fmla="*/ 1876425 w 2205038"/>
                <a:gd name="connsiteY17" fmla="*/ 1364456 h 1743075"/>
                <a:gd name="connsiteX18" fmla="*/ 1912144 w 2205038"/>
                <a:gd name="connsiteY18" fmla="*/ 1345406 h 1743075"/>
                <a:gd name="connsiteX19" fmla="*/ 1947863 w 2205038"/>
                <a:gd name="connsiteY19" fmla="*/ 1316831 h 1743075"/>
                <a:gd name="connsiteX20" fmla="*/ 1976438 w 2205038"/>
                <a:gd name="connsiteY20" fmla="*/ 1262062 h 1743075"/>
                <a:gd name="connsiteX21" fmla="*/ 1988344 w 2205038"/>
                <a:gd name="connsiteY21" fmla="*/ 1216818 h 1743075"/>
                <a:gd name="connsiteX22" fmla="*/ 1983581 w 2205038"/>
                <a:gd name="connsiteY22" fmla="*/ 1145381 h 1743075"/>
                <a:gd name="connsiteX23" fmla="*/ 1935956 w 2205038"/>
                <a:gd name="connsiteY23" fmla="*/ 871537 h 1743075"/>
                <a:gd name="connsiteX24" fmla="*/ 1883569 w 2205038"/>
                <a:gd name="connsiteY24" fmla="*/ 573881 h 1743075"/>
                <a:gd name="connsiteX25" fmla="*/ 1793081 w 2205038"/>
                <a:gd name="connsiteY25" fmla="*/ 90487 h 1743075"/>
                <a:gd name="connsiteX26" fmla="*/ 2002631 w 2205038"/>
                <a:gd name="connsiteY26" fmla="*/ 0 h 1743075"/>
                <a:gd name="connsiteX27" fmla="*/ 2016919 w 2205038"/>
                <a:gd name="connsiteY27" fmla="*/ 214312 h 1743075"/>
                <a:gd name="connsiteX28" fmla="*/ 2055019 w 2205038"/>
                <a:gd name="connsiteY28" fmla="*/ 507206 h 1743075"/>
                <a:gd name="connsiteX29" fmla="*/ 2128838 w 2205038"/>
                <a:gd name="connsiteY29" fmla="*/ 981075 h 1743075"/>
                <a:gd name="connsiteX30" fmla="*/ 2166938 w 2205038"/>
                <a:gd name="connsiteY30" fmla="*/ 1183481 h 1743075"/>
                <a:gd name="connsiteX31" fmla="*/ 2183606 w 2205038"/>
                <a:gd name="connsiteY31" fmla="*/ 1214437 h 1743075"/>
                <a:gd name="connsiteX32" fmla="*/ 2193131 w 2205038"/>
                <a:gd name="connsiteY32" fmla="*/ 1238250 h 1743075"/>
                <a:gd name="connsiteX33" fmla="*/ 2205038 w 2205038"/>
                <a:gd name="connsiteY33" fmla="*/ 1300162 h 1743075"/>
                <a:gd name="connsiteX34" fmla="*/ 2202656 w 2205038"/>
                <a:gd name="connsiteY34" fmla="*/ 1362075 h 1743075"/>
                <a:gd name="connsiteX35" fmla="*/ 2190750 w 2205038"/>
                <a:gd name="connsiteY35" fmla="*/ 1407318 h 1743075"/>
                <a:gd name="connsiteX36" fmla="*/ 2162175 w 2205038"/>
                <a:gd name="connsiteY36" fmla="*/ 1462087 h 1743075"/>
                <a:gd name="connsiteX37" fmla="*/ 2088356 w 2205038"/>
                <a:gd name="connsiteY37" fmla="*/ 1564481 h 1743075"/>
                <a:gd name="connsiteX38" fmla="*/ 1993106 w 2205038"/>
                <a:gd name="connsiteY38" fmla="*/ 1683543 h 1743075"/>
                <a:gd name="connsiteX39" fmla="*/ 1928813 w 2205038"/>
                <a:gd name="connsiteY39" fmla="*/ 1743075 h 1743075"/>
                <a:gd name="connsiteX40" fmla="*/ 1893094 w 2205038"/>
                <a:gd name="connsiteY40" fmla="*/ 1740693 h 1743075"/>
                <a:gd name="connsiteX41" fmla="*/ 1850231 w 2205038"/>
                <a:gd name="connsiteY41" fmla="*/ 1728787 h 1743075"/>
                <a:gd name="connsiteX42" fmla="*/ 1819275 w 2205038"/>
                <a:gd name="connsiteY42" fmla="*/ 1714500 h 1743075"/>
                <a:gd name="connsiteX43" fmla="*/ 1785938 w 2205038"/>
                <a:gd name="connsiteY43" fmla="*/ 1690687 h 1743075"/>
                <a:gd name="connsiteX44" fmla="*/ 1743075 w 2205038"/>
                <a:gd name="connsiteY44" fmla="*/ 1654968 h 1743075"/>
                <a:gd name="connsiteX45" fmla="*/ 1726406 w 2205038"/>
                <a:gd name="connsiteY45" fmla="*/ 1645443 h 1743075"/>
                <a:gd name="connsiteX46" fmla="*/ 1438275 w 2205038"/>
                <a:gd name="connsiteY46" fmla="*/ 1614487 h 1743075"/>
                <a:gd name="connsiteX47" fmla="*/ 809625 w 2205038"/>
                <a:gd name="connsiteY47" fmla="*/ 1545431 h 1743075"/>
                <a:gd name="connsiteX0" fmla="*/ 795337 w 2190750"/>
                <a:gd name="connsiteY0" fmla="*/ 1545431 h 1743075"/>
                <a:gd name="connsiteX1" fmla="*/ 354806 w 2190750"/>
                <a:gd name="connsiteY1" fmla="*/ 1500187 h 1743075"/>
                <a:gd name="connsiteX2" fmla="*/ 233362 w 2190750"/>
                <a:gd name="connsiteY2" fmla="*/ 1485900 h 1743075"/>
                <a:gd name="connsiteX3" fmla="*/ 178593 w 2190750"/>
                <a:gd name="connsiteY3" fmla="*/ 1490662 h 1743075"/>
                <a:gd name="connsiteX4" fmla="*/ 133350 w 2190750"/>
                <a:gd name="connsiteY4" fmla="*/ 1502568 h 1743075"/>
                <a:gd name="connsiteX5" fmla="*/ 90487 w 2190750"/>
                <a:gd name="connsiteY5" fmla="*/ 1521618 h 1743075"/>
                <a:gd name="connsiteX6" fmla="*/ 64293 w 2190750"/>
                <a:gd name="connsiteY6" fmla="*/ 1540668 h 1743075"/>
                <a:gd name="connsiteX7" fmla="*/ 45243 w 2190750"/>
                <a:gd name="connsiteY7" fmla="*/ 1545431 h 1743075"/>
                <a:gd name="connsiteX8" fmla="*/ 21431 w 2190750"/>
                <a:gd name="connsiteY8" fmla="*/ 1540668 h 1743075"/>
                <a:gd name="connsiteX9" fmla="*/ 0 w 2190750"/>
                <a:gd name="connsiteY9" fmla="*/ 1521618 h 1743075"/>
                <a:gd name="connsiteX10" fmla="*/ 204787 w 2190750"/>
                <a:gd name="connsiteY10" fmla="*/ 1269206 h 1743075"/>
                <a:gd name="connsiteX11" fmla="*/ 711993 w 2190750"/>
                <a:gd name="connsiteY11" fmla="*/ 1307306 h 1743075"/>
                <a:gd name="connsiteX12" fmla="*/ 1414462 w 2190750"/>
                <a:gd name="connsiteY12" fmla="*/ 1357312 h 1743075"/>
                <a:gd name="connsiteX13" fmla="*/ 1714500 w 2190750"/>
                <a:gd name="connsiteY13" fmla="*/ 1376362 h 1743075"/>
                <a:gd name="connsiteX14" fmla="*/ 1781175 w 2190750"/>
                <a:gd name="connsiteY14" fmla="*/ 1381125 h 1743075"/>
                <a:gd name="connsiteX15" fmla="*/ 1819275 w 2190750"/>
                <a:gd name="connsiteY15" fmla="*/ 1376362 h 1743075"/>
                <a:gd name="connsiteX16" fmla="*/ 1862137 w 2190750"/>
                <a:gd name="connsiteY16" fmla="*/ 1364456 h 1743075"/>
                <a:gd name="connsiteX17" fmla="*/ 1897856 w 2190750"/>
                <a:gd name="connsiteY17" fmla="*/ 1345406 h 1743075"/>
                <a:gd name="connsiteX18" fmla="*/ 1933575 w 2190750"/>
                <a:gd name="connsiteY18" fmla="*/ 1316831 h 1743075"/>
                <a:gd name="connsiteX19" fmla="*/ 1962150 w 2190750"/>
                <a:gd name="connsiteY19" fmla="*/ 1262062 h 1743075"/>
                <a:gd name="connsiteX20" fmla="*/ 1974056 w 2190750"/>
                <a:gd name="connsiteY20" fmla="*/ 1216818 h 1743075"/>
                <a:gd name="connsiteX21" fmla="*/ 1969293 w 2190750"/>
                <a:gd name="connsiteY21" fmla="*/ 1145381 h 1743075"/>
                <a:gd name="connsiteX22" fmla="*/ 1921668 w 2190750"/>
                <a:gd name="connsiteY22" fmla="*/ 871537 h 1743075"/>
                <a:gd name="connsiteX23" fmla="*/ 1869281 w 2190750"/>
                <a:gd name="connsiteY23" fmla="*/ 573881 h 1743075"/>
                <a:gd name="connsiteX24" fmla="*/ 1778793 w 2190750"/>
                <a:gd name="connsiteY24" fmla="*/ 90487 h 1743075"/>
                <a:gd name="connsiteX25" fmla="*/ 1988343 w 2190750"/>
                <a:gd name="connsiteY25" fmla="*/ 0 h 1743075"/>
                <a:gd name="connsiteX26" fmla="*/ 2002631 w 2190750"/>
                <a:gd name="connsiteY26" fmla="*/ 214312 h 1743075"/>
                <a:gd name="connsiteX27" fmla="*/ 2040731 w 2190750"/>
                <a:gd name="connsiteY27" fmla="*/ 507206 h 1743075"/>
                <a:gd name="connsiteX28" fmla="*/ 2114550 w 2190750"/>
                <a:gd name="connsiteY28" fmla="*/ 981075 h 1743075"/>
                <a:gd name="connsiteX29" fmla="*/ 2152650 w 2190750"/>
                <a:gd name="connsiteY29" fmla="*/ 1183481 h 1743075"/>
                <a:gd name="connsiteX30" fmla="*/ 2169318 w 2190750"/>
                <a:gd name="connsiteY30" fmla="*/ 1214437 h 1743075"/>
                <a:gd name="connsiteX31" fmla="*/ 2178843 w 2190750"/>
                <a:gd name="connsiteY31" fmla="*/ 1238250 h 1743075"/>
                <a:gd name="connsiteX32" fmla="*/ 2190750 w 2190750"/>
                <a:gd name="connsiteY32" fmla="*/ 1300162 h 1743075"/>
                <a:gd name="connsiteX33" fmla="*/ 2188368 w 2190750"/>
                <a:gd name="connsiteY33" fmla="*/ 1362075 h 1743075"/>
                <a:gd name="connsiteX34" fmla="*/ 2176462 w 2190750"/>
                <a:gd name="connsiteY34" fmla="*/ 1407318 h 1743075"/>
                <a:gd name="connsiteX35" fmla="*/ 2147887 w 2190750"/>
                <a:gd name="connsiteY35" fmla="*/ 1462087 h 1743075"/>
                <a:gd name="connsiteX36" fmla="*/ 2074068 w 2190750"/>
                <a:gd name="connsiteY36" fmla="*/ 1564481 h 1743075"/>
                <a:gd name="connsiteX37" fmla="*/ 1978818 w 2190750"/>
                <a:gd name="connsiteY37" fmla="*/ 1683543 h 1743075"/>
                <a:gd name="connsiteX38" fmla="*/ 1914525 w 2190750"/>
                <a:gd name="connsiteY38" fmla="*/ 1743075 h 1743075"/>
                <a:gd name="connsiteX39" fmla="*/ 1878806 w 2190750"/>
                <a:gd name="connsiteY39" fmla="*/ 1740693 h 1743075"/>
                <a:gd name="connsiteX40" fmla="*/ 1835943 w 2190750"/>
                <a:gd name="connsiteY40" fmla="*/ 1728787 h 1743075"/>
                <a:gd name="connsiteX41" fmla="*/ 1804987 w 2190750"/>
                <a:gd name="connsiteY41" fmla="*/ 1714500 h 1743075"/>
                <a:gd name="connsiteX42" fmla="*/ 1771650 w 2190750"/>
                <a:gd name="connsiteY42" fmla="*/ 1690687 h 1743075"/>
                <a:gd name="connsiteX43" fmla="*/ 1728787 w 2190750"/>
                <a:gd name="connsiteY43" fmla="*/ 1654968 h 1743075"/>
                <a:gd name="connsiteX44" fmla="*/ 1712118 w 2190750"/>
                <a:gd name="connsiteY44" fmla="*/ 1645443 h 1743075"/>
                <a:gd name="connsiteX45" fmla="*/ 1423987 w 2190750"/>
                <a:gd name="connsiteY45" fmla="*/ 1614487 h 1743075"/>
                <a:gd name="connsiteX46" fmla="*/ 795337 w 2190750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69056 w 2169319"/>
                <a:gd name="connsiteY5" fmla="*/ 1521618 h 1743075"/>
                <a:gd name="connsiteX6" fmla="*/ 42862 w 2169319"/>
                <a:gd name="connsiteY6" fmla="*/ 1540668 h 1743075"/>
                <a:gd name="connsiteX7" fmla="*/ 23812 w 2169319"/>
                <a:gd name="connsiteY7" fmla="*/ 1545431 h 1743075"/>
                <a:gd name="connsiteX8" fmla="*/ 0 w 2169319"/>
                <a:gd name="connsiteY8" fmla="*/ 1540668 h 1743075"/>
                <a:gd name="connsiteX9" fmla="*/ 72540 w 2169319"/>
                <a:gd name="connsiteY9" fmla="*/ 1271163 h 1743075"/>
                <a:gd name="connsiteX10" fmla="*/ 183356 w 2169319"/>
                <a:gd name="connsiteY10" fmla="*/ 1269206 h 1743075"/>
                <a:gd name="connsiteX11" fmla="*/ 690562 w 2169319"/>
                <a:gd name="connsiteY11" fmla="*/ 1307306 h 1743075"/>
                <a:gd name="connsiteX12" fmla="*/ 1393031 w 2169319"/>
                <a:gd name="connsiteY12" fmla="*/ 1357312 h 1743075"/>
                <a:gd name="connsiteX13" fmla="*/ 1693069 w 2169319"/>
                <a:gd name="connsiteY13" fmla="*/ 1376362 h 1743075"/>
                <a:gd name="connsiteX14" fmla="*/ 1759744 w 2169319"/>
                <a:gd name="connsiteY14" fmla="*/ 1381125 h 1743075"/>
                <a:gd name="connsiteX15" fmla="*/ 1797844 w 2169319"/>
                <a:gd name="connsiteY15" fmla="*/ 1376362 h 1743075"/>
                <a:gd name="connsiteX16" fmla="*/ 1840706 w 2169319"/>
                <a:gd name="connsiteY16" fmla="*/ 1364456 h 1743075"/>
                <a:gd name="connsiteX17" fmla="*/ 1876425 w 2169319"/>
                <a:gd name="connsiteY17" fmla="*/ 1345406 h 1743075"/>
                <a:gd name="connsiteX18" fmla="*/ 1912144 w 2169319"/>
                <a:gd name="connsiteY18" fmla="*/ 1316831 h 1743075"/>
                <a:gd name="connsiteX19" fmla="*/ 1940719 w 2169319"/>
                <a:gd name="connsiteY19" fmla="*/ 1262062 h 1743075"/>
                <a:gd name="connsiteX20" fmla="*/ 1952625 w 2169319"/>
                <a:gd name="connsiteY20" fmla="*/ 1216818 h 1743075"/>
                <a:gd name="connsiteX21" fmla="*/ 1947862 w 2169319"/>
                <a:gd name="connsiteY21" fmla="*/ 1145381 h 1743075"/>
                <a:gd name="connsiteX22" fmla="*/ 1900237 w 2169319"/>
                <a:gd name="connsiteY22" fmla="*/ 871537 h 1743075"/>
                <a:gd name="connsiteX23" fmla="*/ 1847850 w 2169319"/>
                <a:gd name="connsiteY23" fmla="*/ 573881 h 1743075"/>
                <a:gd name="connsiteX24" fmla="*/ 1757362 w 2169319"/>
                <a:gd name="connsiteY24" fmla="*/ 90487 h 1743075"/>
                <a:gd name="connsiteX25" fmla="*/ 1966912 w 2169319"/>
                <a:gd name="connsiteY25" fmla="*/ 0 h 1743075"/>
                <a:gd name="connsiteX26" fmla="*/ 1981200 w 2169319"/>
                <a:gd name="connsiteY26" fmla="*/ 214312 h 1743075"/>
                <a:gd name="connsiteX27" fmla="*/ 2019300 w 2169319"/>
                <a:gd name="connsiteY27" fmla="*/ 507206 h 1743075"/>
                <a:gd name="connsiteX28" fmla="*/ 2093119 w 2169319"/>
                <a:gd name="connsiteY28" fmla="*/ 981075 h 1743075"/>
                <a:gd name="connsiteX29" fmla="*/ 2131219 w 2169319"/>
                <a:gd name="connsiteY29" fmla="*/ 1183481 h 1743075"/>
                <a:gd name="connsiteX30" fmla="*/ 2147887 w 2169319"/>
                <a:gd name="connsiteY30" fmla="*/ 1214437 h 1743075"/>
                <a:gd name="connsiteX31" fmla="*/ 2157412 w 2169319"/>
                <a:gd name="connsiteY31" fmla="*/ 1238250 h 1743075"/>
                <a:gd name="connsiteX32" fmla="*/ 2169319 w 2169319"/>
                <a:gd name="connsiteY32" fmla="*/ 1300162 h 1743075"/>
                <a:gd name="connsiteX33" fmla="*/ 2166937 w 2169319"/>
                <a:gd name="connsiteY33" fmla="*/ 1362075 h 1743075"/>
                <a:gd name="connsiteX34" fmla="*/ 2155031 w 2169319"/>
                <a:gd name="connsiteY34" fmla="*/ 1407318 h 1743075"/>
                <a:gd name="connsiteX35" fmla="*/ 2126456 w 2169319"/>
                <a:gd name="connsiteY35" fmla="*/ 1462087 h 1743075"/>
                <a:gd name="connsiteX36" fmla="*/ 2052637 w 2169319"/>
                <a:gd name="connsiteY36" fmla="*/ 1564481 h 1743075"/>
                <a:gd name="connsiteX37" fmla="*/ 1957387 w 2169319"/>
                <a:gd name="connsiteY37" fmla="*/ 1683543 h 1743075"/>
                <a:gd name="connsiteX38" fmla="*/ 1893094 w 2169319"/>
                <a:gd name="connsiteY38" fmla="*/ 1743075 h 1743075"/>
                <a:gd name="connsiteX39" fmla="*/ 1857375 w 2169319"/>
                <a:gd name="connsiteY39" fmla="*/ 1740693 h 1743075"/>
                <a:gd name="connsiteX40" fmla="*/ 1814512 w 2169319"/>
                <a:gd name="connsiteY40" fmla="*/ 1728787 h 1743075"/>
                <a:gd name="connsiteX41" fmla="*/ 1783556 w 2169319"/>
                <a:gd name="connsiteY41" fmla="*/ 1714500 h 1743075"/>
                <a:gd name="connsiteX42" fmla="*/ 1750219 w 2169319"/>
                <a:gd name="connsiteY42" fmla="*/ 1690687 h 1743075"/>
                <a:gd name="connsiteX43" fmla="*/ 1707356 w 2169319"/>
                <a:gd name="connsiteY43" fmla="*/ 1654968 h 1743075"/>
                <a:gd name="connsiteX44" fmla="*/ 1690687 w 2169319"/>
                <a:gd name="connsiteY44" fmla="*/ 1645443 h 1743075"/>
                <a:gd name="connsiteX45" fmla="*/ 1402556 w 2169319"/>
                <a:gd name="connsiteY45" fmla="*/ 1614487 h 1743075"/>
                <a:gd name="connsiteX46" fmla="*/ 773906 w 2169319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42862 w 2169319"/>
                <a:gd name="connsiteY5" fmla="*/ 1540668 h 1743075"/>
                <a:gd name="connsiteX6" fmla="*/ 23812 w 2169319"/>
                <a:gd name="connsiteY6" fmla="*/ 1545431 h 1743075"/>
                <a:gd name="connsiteX7" fmla="*/ 0 w 2169319"/>
                <a:gd name="connsiteY7" fmla="*/ 1540668 h 1743075"/>
                <a:gd name="connsiteX8" fmla="*/ 72540 w 2169319"/>
                <a:gd name="connsiteY8" fmla="*/ 1271163 h 1743075"/>
                <a:gd name="connsiteX9" fmla="*/ 183356 w 2169319"/>
                <a:gd name="connsiteY9" fmla="*/ 1269206 h 1743075"/>
                <a:gd name="connsiteX10" fmla="*/ 690562 w 2169319"/>
                <a:gd name="connsiteY10" fmla="*/ 1307306 h 1743075"/>
                <a:gd name="connsiteX11" fmla="*/ 1393031 w 2169319"/>
                <a:gd name="connsiteY11" fmla="*/ 1357312 h 1743075"/>
                <a:gd name="connsiteX12" fmla="*/ 1693069 w 2169319"/>
                <a:gd name="connsiteY12" fmla="*/ 1376362 h 1743075"/>
                <a:gd name="connsiteX13" fmla="*/ 1759744 w 2169319"/>
                <a:gd name="connsiteY13" fmla="*/ 1381125 h 1743075"/>
                <a:gd name="connsiteX14" fmla="*/ 1797844 w 2169319"/>
                <a:gd name="connsiteY14" fmla="*/ 1376362 h 1743075"/>
                <a:gd name="connsiteX15" fmla="*/ 1840706 w 2169319"/>
                <a:gd name="connsiteY15" fmla="*/ 1364456 h 1743075"/>
                <a:gd name="connsiteX16" fmla="*/ 1876425 w 2169319"/>
                <a:gd name="connsiteY16" fmla="*/ 1345406 h 1743075"/>
                <a:gd name="connsiteX17" fmla="*/ 1912144 w 2169319"/>
                <a:gd name="connsiteY17" fmla="*/ 1316831 h 1743075"/>
                <a:gd name="connsiteX18" fmla="*/ 1940719 w 2169319"/>
                <a:gd name="connsiteY18" fmla="*/ 1262062 h 1743075"/>
                <a:gd name="connsiteX19" fmla="*/ 1952625 w 2169319"/>
                <a:gd name="connsiteY19" fmla="*/ 1216818 h 1743075"/>
                <a:gd name="connsiteX20" fmla="*/ 1947862 w 2169319"/>
                <a:gd name="connsiteY20" fmla="*/ 1145381 h 1743075"/>
                <a:gd name="connsiteX21" fmla="*/ 1900237 w 2169319"/>
                <a:gd name="connsiteY21" fmla="*/ 871537 h 1743075"/>
                <a:gd name="connsiteX22" fmla="*/ 1847850 w 2169319"/>
                <a:gd name="connsiteY22" fmla="*/ 573881 h 1743075"/>
                <a:gd name="connsiteX23" fmla="*/ 1757362 w 2169319"/>
                <a:gd name="connsiteY23" fmla="*/ 90487 h 1743075"/>
                <a:gd name="connsiteX24" fmla="*/ 1966912 w 2169319"/>
                <a:gd name="connsiteY24" fmla="*/ 0 h 1743075"/>
                <a:gd name="connsiteX25" fmla="*/ 1981200 w 2169319"/>
                <a:gd name="connsiteY25" fmla="*/ 214312 h 1743075"/>
                <a:gd name="connsiteX26" fmla="*/ 2019300 w 2169319"/>
                <a:gd name="connsiteY26" fmla="*/ 507206 h 1743075"/>
                <a:gd name="connsiteX27" fmla="*/ 2093119 w 2169319"/>
                <a:gd name="connsiteY27" fmla="*/ 981075 h 1743075"/>
                <a:gd name="connsiteX28" fmla="*/ 2131219 w 2169319"/>
                <a:gd name="connsiteY28" fmla="*/ 1183481 h 1743075"/>
                <a:gd name="connsiteX29" fmla="*/ 2147887 w 2169319"/>
                <a:gd name="connsiteY29" fmla="*/ 1214437 h 1743075"/>
                <a:gd name="connsiteX30" fmla="*/ 2157412 w 2169319"/>
                <a:gd name="connsiteY30" fmla="*/ 1238250 h 1743075"/>
                <a:gd name="connsiteX31" fmla="*/ 2169319 w 2169319"/>
                <a:gd name="connsiteY31" fmla="*/ 1300162 h 1743075"/>
                <a:gd name="connsiteX32" fmla="*/ 2166937 w 2169319"/>
                <a:gd name="connsiteY32" fmla="*/ 1362075 h 1743075"/>
                <a:gd name="connsiteX33" fmla="*/ 2155031 w 2169319"/>
                <a:gd name="connsiteY33" fmla="*/ 1407318 h 1743075"/>
                <a:gd name="connsiteX34" fmla="*/ 2126456 w 2169319"/>
                <a:gd name="connsiteY34" fmla="*/ 1462087 h 1743075"/>
                <a:gd name="connsiteX35" fmla="*/ 2052637 w 2169319"/>
                <a:gd name="connsiteY35" fmla="*/ 1564481 h 1743075"/>
                <a:gd name="connsiteX36" fmla="*/ 1957387 w 2169319"/>
                <a:gd name="connsiteY36" fmla="*/ 1683543 h 1743075"/>
                <a:gd name="connsiteX37" fmla="*/ 1893094 w 2169319"/>
                <a:gd name="connsiteY37" fmla="*/ 1743075 h 1743075"/>
                <a:gd name="connsiteX38" fmla="*/ 1857375 w 2169319"/>
                <a:gd name="connsiteY38" fmla="*/ 1740693 h 1743075"/>
                <a:gd name="connsiteX39" fmla="*/ 1814512 w 2169319"/>
                <a:gd name="connsiteY39" fmla="*/ 1728787 h 1743075"/>
                <a:gd name="connsiteX40" fmla="*/ 1783556 w 2169319"/>
                <a:gd name="connsiteY40" fmla="*/ 1714500 h 1743075"/>
                <a:gd name="connsiteX41" fmla="*/ 1750219 w 2169319"/>
                <a:gd name="connsiteY41" fmla="*/ 1690687 h 1743075"/>
                <a:gd name="connsiteX42" fmla="*/ 1707356 w 2169319"/>
                <a:gd name="connsiteY42" fmla="*/ 1654968 h 1743075"/>
                <a:gd name="connsiteX43" fmla="*/ 1690687 w 2169319"/>
                <a:gd name="connsiteY43" fmla="*/ 1645443 h 1743075"/>
                <a:gd name="connsiteX44" fmla="*/ 1402556 w 2169319"/>
                <a:gd name="connsiteY44" fmla="*/ 1614487 h 1743075"/>
                <a:gd name="connsiteX45" fmla="*/ 773906 w 2169319"/>
                <a:gd name="connsiteY45" fmla="*/ 1545431 h 1743075"/>
                <a:gd name="connsiteX0" fmla="*/ 750094 w 2145507"/>
                <a:gd name="connsiteY0" fmla="*/ 1545431 h 1743075"/>
                <a:gd name="connsiteX1" fmla="*/ 309563 w 2145507"/>
                <a:gd name="connsiteY1" fmla="*/ 1500187 h 1743075"/>
                <a:gd name="connsiteX2" fmla="*/ 188119 w 2145507"/>
                <a:gd name="connsiteY2" fmla="*/ 1485900 h 1743075"/>
                <a:gd name="connsiteX3" fmla="*/ 133350 w 2145507"/>
                <a:gd name="connsiteY3" fmla="*/ 1490662 h 1743075"/>
                <a:gd name="connsiteX4" fmla="*/ 88107 w 2145507"/>
                <a:gd name="connsiteY4" fmla="*/ 1502568 h 1743075"/>
                <a:gd name="connsiteX5" fmla="*/ 19050 w 2145507"/>
                <a:gd name="connsiteY5" fmla="*/ 1540668 h 1743075"/>
                <a:gd name="connsiteX6" fmla="*/ 0 w 2145507"/>
                <a:gd name="connsiteY6" fmla="*/ 1545431 h 1743075"/>
                <a:gd name="connsiteX7" fmla="*/ 48728 w 2145507"/>
                <a:gd name="connsiteY7" fmla="*/ 1271163 h 1743075"/>
                <a:gd name="connsiteX8" fmla="*/ 159544 w 2145507"/>
                <a:gd name="connsiteY8" fmla="*/ 1269206 h 1743075"/>
                <a:gd name="connsiteX9" fmla="*/ 666750 w 2145507"/>
                <a:gd name="connsiteY9" fmla="*/ 1307306 h 1743075"/>
                <a:gd name="connsiteX10" fmla="*/ 1369219 w 2145507"/>
                <a:gd name="connsiteY10" fmla="*/ 1357312 h 1743075"/>
                <a:gd name="connsiteX11" fmla="*/ 1669257 w 2145507"/>
                <a:gd name="connsiteY11" fmla="*/ 1376362 h 1743075"/>
                <a:gd name="connsiteX12" fmla="*/ 1735932 w 2145507"/>
                <a:gd name="connsiteY12" fmla="*/ 1381125 h 1743075"/>
                <a:gd name="connsiteX13" fmla="*/ 1774032 w 2145507"/>
                <a:gd name="connsiteY13" fmla="*/ 1376362 h 1743075"/>
                <a:gd name="connsiteX14" fmla="*/ 1816894 w 2145507"/>
                <a:gd name="connsiteY14" fmla="*/ 1364456 h 1743075"/>
                <a:gd name="connsiteX15" fmla="*/ 1852613 w 2145507"/>
                <a:gd name="connsiteY15" fmla="*/ 1345406 h 1743075"/>
                <a:gd name="connsiteX16" fmla="*/ 1888332 w 2145507"/>
                <a:gd name="connsiteY16" fmla="*/ 1316831 h 1743075"/>
                <a:gd name="connsiteX17" fmla="*/ 1916907 w 2145507"/>
                <a:gd name="connsiteY17" fmla="*/ 1262062 h 1743075"/>
                <a:gd name="connsiteX18" fmla="*/ 1928813 w 2145507"/>
                <a:gd name="connsiteY18" fmla="*/ 1216818 h 1743075"/>
                <a:gd name="connsiteX19" fmla="*/ 1924050 w 2145507"/>
                <a:gd name="connsiteY19" fmla="*/ 1145381 h 1743075"/>
                <a:gd name="connsiteX20" fmla="*/ 1876425 w 2145507"/>
                <a:gd name="connsiteY20" fmla="*/ 871537 h 1743075"/>
                <a:gd name="connsiteX21" fmla="*/ 1824038 w 2145507"/>
                <a:gd name="connsiteY21" fmla="*/ 573881 h 1743075"/>
                <a:gd name="connsiteX22" fmla="*/ 1733550 w 2145507"/>
                <a:gd name="connsiteY22" fmla="*/ 90487 h 1743075"/>
                <a:gd name="connsiteX23" fmla="*/ 1943100 w 2145507"/>
                <a:gd name="connsiteY23" fmla="*/ 0 h 1743075"/>
                <a:gd name="connsiteX24" fmla="*/ 1957388 w 2145507"/>
                <a:gd name="connsiteY24" fmla="*/ 214312 h 1743075"/>
                <a:gd name="connsiteX25" fmla="*/ 1995488 w 2145507"/>
                <a:gd name="connsiteY25" fmla="*/ 507206 h 1743075"/>
                <a:gd name="connsiteX26" fmla="*/ 2069307 w 2145507"/>
                <a:gd name="connsiteY26" fmla="*/ 981075 h 1743075"/>
                <a:gd name="connsiteX27" fmla="*/ 2107407 w 2145507"/>
                <a:gd name="connsiteY27" fmla="*/ 1183481 h 1743075"/>
                <a:gd name="connsiteX28" fmla="*/ 2124075 w 2145507"/>
                <a:gd name="connsiteY28" fmla="*/ 1214437 h 1743075"/>
                <a:gd name="connsiteX29" fmla="*/ 2133600 w 2145507"/>
                <a:gd name="connsiteY29" fmla="*/ 1238250 h 1743075"/>
                <a:gd name="connsiteX30" fmla="*/ 2145507 w 2145507"/>
                <a:gd name="connsiteY30" fmla="*/ 1300162 h 1743075"/>
                <a:gd name="connsiteX31" fmla="*/ 2143125 w 2145507"/>
                <a:gd name="connsiteY31" fmla="*/ 1362075 h 1743075"/>
                <a:gd name="connsiteX32" fmla="*/ 2131219 w 2145507"/>
                <a:gd name="connsiteY32" fmla="*/ 1407318 h 1743075"/>
                <a:gd name="connsiteX33" fmla="*/ 2102644 w 2145507"/>
                <a:gd name="connsiteY33" fmla="*/ 1462087 h 1743075"/>
                <a:gd name="connsiteX34" fmla="*/ 2028825 w 2145507"/>
                <a:gd name="connsiteY34" fmla="*/ 1564481 h 1743075"/>
                <a:gd name="connsiteX35" fmla="*/ 1933575 w 2145507"/>
                <a:gd name="connsiteY35" fmla="*/ 1683543 h 1743075"/>
                <a:gd name="connsiteX36" fmla="*/ 1869282 w 2145507"/>
                <a:gd name="connsiteY36" fmla="*/ 1743075 h 1743075"/>
                <a:gd name="connsiteX37" fmla="*/ 1833563 w 2145507"/>
                <a:gd name="connsiteY37" fmla="*/ 1740693 h 1743075"/>
                <a:gd name="connsiteX38" fmla="*/ 1790700 w 2145507"/>
                <a:gd name="connsiteY38" fmla="*/ 1728787 h 1743075"/>
                <a:gd name="connsiteX39" fmla="*/ 1759744 w 2145507"/>
                <a:gd name="connsiteY39" fmla="*/ 1714500 h 1743075"/>
                <a:gd name="connsiteX40" fmla="*/ 1726407 w 2145507"/>
                <a:gd name="connsiteY40" fmla="*/ 1690687 h 1743075"/>
                <a:gd name="connsiteX41" fmla="*/ 1683544 w 2145507"/>
                <a:gd name="connsiteY41" fmla="*/ 1654968 h 1743075"/>
                <a:gd name="connsiteX42" fmla="*/ 1666875 w 2145507"/>
                <a:gd name="connsiteY42" fmla="*/ 1645443 h 1743075"/>
                <a:gd name="connsiteX43" fmla="*/ 1378744 w 2145507"/>
                <a:gd name="connsiteY43" fmla="*/ 1614487 h 1743075"/>
                <a:gd name="connsiteX44" fmla="*/ 750094 w 2145507"/>
                <a:gd name="connsiteY44" fmla="*/ 1545431 h 1743075"/>
                <a:gd name="connsiteX0" fmla="*/ 731044 w 2126457"/>
                <a:gd name="connsiteY0" fmla="*/ 1545431 h 1743075"/>
                <a:gd name="connsiteX1" fmla="*/ 290513 w 2126457"/>
                <a:gd name="connsiteY1" fmla="*/ 1500187 h 1743075"/>
                <a:gd name="connsiteX2" fmla="*/ 169069 w 2126457"/>
                <a:gd name="connsiteY2" fmla="*/ 1485900 h 1743075"/>
                <a:gd name="connsiteX3" fmla="*/ 114300 w 2126457"/>
                <a:gd name="connsiteY3" fmla="*/ 1490662 h 1743075"/>
                <a:gd name="connsiteX4" fmla="*/ 69057 w 2126457"/>
                <a:gd name="connsiteY4" fmla="*/ 1502568 h 1743075"/>
                <a:gd name="connsiteX5" fmla="*/ 0 w 2126457"/>
                <a:gd name="connsiteY5" fmla="*/ 1540668 h 1743075"/>
                <a:gd name="connsiteX6" fmla="*/ 29678 w 2126457"/>
                <a:gd name="connsiteY6" fmla="*/ 1271163 h 1743075"/>
                <a:gd name="connsiteX7" fmla="*/ 140494 w 2126457"/>
                <a:gd name="connsiteY7" fmla="*/ 1269206 h 1743075"/>
                <a:gd name="connsiteX8" fmla="*/ 647700 w 2126457"/>
                <a:gd name="connsiteY8" fmla="*/ 1307306 h 1743075"/>
                <a:gd name="connsiteX9" fmla="*/ 1350169 w 2126457"/>
                <a:gd name="connsiteY9" fmla="*/ 1357312 h 1743075"/>
                <a:gd name="connsiteX10" fmla="*/ 1650207 w 2126457"/>
                <a:gd name="connsiteY10" fmla="*/ 1376362 h 1743075"/>
                <a:gd name="connsiteX11" fmla="*/ 1716882 w 2126457"/>
                <a:gd name="connsiteY11" fmla="*/ 1381125 h 1743075"/>
                <a:gd name="connsiteX12" fmla="*/ 1754982 w 2126457"/>
                <a:gd name="connsiteY12" fmla="*/ 1376362 h 1743075"/>
                <a:gd name="connsiteX13" fmla="*/ 1797844 w 2126457"/>
                <a:gd name="connsiteY13" fmla="*/ 1364456 h 1743075"/>
                <a:gd name="connsiteX14" fmla="*/ 1833563 w 2126457"/>
                <a:gd name="connsiteY14" fmla="*/ 1345406 h 1743075"/>
                <a:gd name="connsiteX15" fmla="*/ 1869282 w 2126457"/>
                <a:gd name="connsiteY15" fmla="*/ 1316831 h 1743075"/>
                <a:gd name="connsiteX16" fmla="*/ 1897857 w 2126457"/>
                <a:gd name="connsiteY16" fmla="*/ 1262062 h 1743075"/>
                <a:gd name="connsiteX17" fmla="*/ 1909763 w 2126457"/>
                <a:gd name="connsiteY17" fmla="*/ 1216818 h 1743075"/>
                <a:gd name="connsiteX18" fmla="*/ 1905000 w 2126457"/>
                <a:gd name="connsiteY18" fmla="*/ 1145381 h 1743075"/>
                <a:gd name="connsiteX19" fmla="*/ 1857375 w 2126457"/>
                <a:gd name="connsiteY19" fmla="*/ 871537 h 1743075"/>
                <a:gd name="connsiteX20" fmla="*/ 1804988 w 2126457"/>
                <a:gd name="connsiteY20" fmla="*/ 573881 h 1743075"/>
                <a:gd name="connsiteX21" fmla="*/ 1714500 w 2126457"/>
                <a:gd name="connsiteY21" fmla="*/ 90487 h 1743075"/>
                <a:gd name="connsiteX22" fmla="*/ 1924050 w 2126457"/>
                <a:gd name="connsiteY22" fmla="*/ 0 h 1743075"/>
                <a:gd name="connsiteX23" fmla="*/ 1938338 w 2126457"/>
                <a:gd name="connsiteY23" fmla="*/ 214312 h 1743075"/>
                <a:gd name="connsiteX24" fmla="*/ 1976438 w 2126457"/>
                <a:gd name="connsiteY24" fmla="*/ 507206 h 1743075"/>
                <a:gd name="connsiteX25" fmla="*/ 2050257 w 2126457"/>
                <a:gd name="connsiteY25" fmla="*/ 981075 h 1743075"/>
                <a:gd name="connsiteX26" fmla="*/ 2088357 w 2126457"/>
                <a:gd name="connsiteY26" fmla="*/ 1183481 h 1743075"/>
                <a:gd name="connsiteX27" fmla="*/ 2105025 w 2126457"/>
                <a:gd name="connsiteY27" fmla="*/ 1214437 h 1743075"/>
                <a:gd name="connsiteX28" fmla="*/ 2114550 w 2126457"/>
                <a:gd name="connsiteY28" fmla="*/ 1238250 h 1743075"/>
                <a:gd name="connsiteX29" fmla="*/ 2126457 w 2126457"/>
                <a:gd name="connsiteY29" fmla="*/ 1300162 h 1743075"/>
                <a:gd name="connsiteX30" fmla="*/ 2124075 w 2126457"/>
                <a:gd name="connsiteY30" fmla="*/ 1362075 h 1743075"/>
                <a:gd name="connsiteX31" fmla="*/ 2112169 w 2126457"/>
                <a:gd name="connsiteY31" fmla="*/ 1407318 h 1743075"/>
                <a:gd name="connsiteX32" fmla="*/ 2083594 w 2126457"/>
                <a:gd name="connsiteY32" fmla="*/ 1462087 h 1743075"/>
                <a:gd name="connsiteX33" fmla="*/ 2009775 w 2126457"/>
                <a:gd name="connsiteY33" fmla="*/ 1564481 h 1743075"/>
                <a:gd name="connsiteX34" fmla="*/ 1914525 w 2126457"/>
                <a:gd name="connsiteY34" fmla="*/ 1683543 h 1743075"/>
                <a:gd name="connsiteX35" fmla="*/ 1850232 w 2126457"/>
                <a:gd name="connsiteY35" fmla="*/ 1743075 h 1743075"/>
                <a:gd name="connsiteX36" fmla="*/ 1814513 w 2126457"/>
                <a:gd name="connsiteY36" fmla="*/ 1740693 h 1743075"/>
                <a:gd name="connsiteX37" fmla="*/ 1771650 w 2126457"/>
                <a:gd name="connsiteY37" fmla="*/ 1728787 h 1743075"/>
                <a:gd name="connsiteX38" fmla="*/ 1740694 w 2126457"/>
                <a:gd name="connsiteY38" fmla="*/ 1714500 h 1743075"/>
                <a:gd name="connsiteX39" fmla="*/ 1707357 w 2126457"/>
                <a:gd name="connsiteY39" fmla="*/ 1690687 h 1743075"/>
                <a:gd name="connsiteX40" fmla="*/ 1664494 w 2126457"/>
                <a:gd name="connsiteY40" fmla="*/ 1654968 h 1743075"/>
                <a:gd name="connsiteX41" fmla="*/ 1647825 w 2126457"/>
                <a:gd name="connsiteY41" fmla="*/ 1645443 h 1743075"/>
                <a:gd name="connsiteX42" fmla="*/ 1359694 w 2126457"/>
                <a:gd name="connsiteY42" fmla="*/ 1614487 h 1743075"/>
                <a:gd name="connsiteX43" fmla="*/ 731044 w 2126457"/>
                <a:gd name="connsiteY43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110816 w 2096779"/>
                <a:gd name="connsiteY6" fmla="*/ 1269206 h 1743075"/>
                <a:gd name="connsiteX7" fmla="*/ 618022 w 2096779"/>
                <a:gd name="connsiteY7" fmla="*/ 1307306 h 1743075"/>
                <a:gd name="connsiteX8" fmla="*/ 1320491 w 2096779"/>
                <a:gd name="connsiteY8" fmla="*/ 1357312 h 1743075"/>
                <a:gd name="connsiteX9" fmla="*/ 1620529 w 2096779"/>
                <a:gd name="connsiteY9" fmla="*/ 1376362 h 1743075"/>
                <a:gd name="connsiteX10" fmla="*/ 1687204 w 2096779"/>
                <a:gd name="connsiteY10" fmla="*/ 1381125 h 1743075"/>
                <a:gd name="connsiteX11" fmla="*/ 1725304 w 2096779"/>
                <a:gd name="connsiteY11" fmla="*/ 1376362 h 1743075"/>
                <a:gd name="connsiteX12" fmla="*/ 1768166 w 2096779"/>
                <a:gd name="connsiteY12" fmla="*/ 1364456 h 1743075"/>
                <a:gd name="connsiteX13" fmla="*/ 1803885 w 2096779"/>
                <a:gd name="connsiteY13" fmla="*/ 1345406 h 1743075"/>
                <a:gd name="connsiteX14" fmla="*/ 1839604 w 2096779"/>
                <a:gd name="connsiteY14" fmla="*/ 1316831 h 1743075"/>
                <a:gd name="connsiteX15" fmla="*/ 1868179 w 2096779"/>
                <a:gd name="connsiteY15" fmla="*/ 1262062 h 1743075"/>
                <a:gd name="connsiteX16" fmla="*/ 1880085 w 2096779"/>
                <a:gd name="connsiteY16" fmla="*/ 1216818 h 1743075"/>
                <a:gd name="connsiteX17" fmla="*/ 1875322 w 2096779"/>
                <a:gd name="connsiteY17" fmla="*/ 1145381 h 1743075"/>
                <a:gd name="connsiteX18" fmla="*/ 1827697 w 2096779"/>
                <a:gd name="connsiteY18" fmla="*/ 871537 h 1743075"/>
                <a:gd name="connsiteX19" fmla="*/ 1775310 w 2096779"/>
                <a:gd name="connsiteY19" fmla="*/ 573881 h 1743075"/>
                <a:gd name="connsiteX20" fmla="*/ 1684822 w 2096779"/>
                <a:gd name="connsiteY20" fmla="*/ 90487 h 1743075"/>
                <a:gd name="connsiteX21" fmla="*/ 1894372 w 2096779"/>
                <a:gd name="connsiteY21" fmla="*/ 0 h 1743075"/>
                <a:gd name="connsiteX22" fmla="*/ 1908660 w 2096779"/>
                <a:gd name="connsiteY22" fmla="*/ 214312 h 1743075"/>
                <a:gd name="connsiteX23" fmla="*/ 1946760 w 2096779"/>
                <a:gd name="connsiteY23" fmla="*/ 507206 h 1743075"/>
                <a:gd name="connsiteX24" fmla="*/ 2020579 w 2096779"/>
                <a:gd name="connsiteY24" fmla="*/ 981075 h 1743075"/>
                <a:gd name="connsiteX25" fmla="*/ 2058679 w 2096779"/>
                <a:gd name="connsiteY25" fmla="*/ 1183481 h 1743075"/>
                <a:gd name="connsiteX26" fmla="*/ 2075347 w 2096779"/>
                <a:gd name="connsiteY26" fmla="*/ 1214437 h 1743075"/>
                <a:gd name="connsiteX27" fmla="*/ 2084872 w 2096779"/>
                <a:gd name="connsiteY27" fmla="*/ 1238250 h 1743075"/>
                <a:gd name="connsiteX28" fmla="*/ 2096779 w 2096779"/>
                <a:gd name="connsiteY28" fmla="*/ 1300162 h 1743075"/>
                <a:gd name="connsiteX29" fmla="*/ 2094397 w 2096779"/>
                <a:gd name="connsiteY29" fmla="*/ 1362075 h 1743075"/>
                <a:gd name="connsiteX30" fmla="*/ 2082491 w 2096779"/>
                <a:gd name="connsiteY30" fmla="*/ 1407318 h 1743075"/>
                <a:gd name="connsiteX31" fmla="*/ 2053916 w 2096779"/>
                <a:gd name="connsiteY31" fmla="*/ 1462087 h 1743075"/>
                <a:gd name="connsiteX32" fmla="*/ 1980097 w 2096779"/>
                <a:gd name="connsiteY32" fmla="*/ 1564481 h 1743075"/>
                <a:gd name="connsiteX33" fmla="*/ 1884847 w 2096779"/>
                <a:gd name="connsiteY33" fmla="*/ 1683543 h 1743075"/>
                <a:gd name="connsiteX34" fmla="*/ 1820554 w 2096779"/>
                <a:gd name="connsiteY34" fmla="*/ 1743075 h 1743075"/>
                <a:gd name="connsiteX35" fmla="*/ 1784835 w 2096779"/>
                <a:gd name="connsiteY35" fmla="*/ 1740693 h 1743075"/>
                <a:gd name="connsiteX36" fmla="*/ 1741972 w 2096779"/>
                <a:gd name="connsiteY36" fmla="*/ 1728787 h 1743075"/>
                <a:gd name="connsiteX37" fmla="*/ 1711016 w 2096779"/>
                <a:gd name="connsiteY37" fmla="*/ 1714500 h 1743075"/>
                <a:gd name="connsiteX38" fmla="*/ 1677679 w 2096779"/>
                <a:gd name="connsiteY38" fmla="*/ 1690687 h 1743075"/>
                <a:gd name="connsiteX39" fmla="*/ 1634816 w 2096779"/>
                <a:gd name="connsiteY39" fmla="*/ 1654968 h 1743075"/>
                <a:gd name="connsiteX40" fmla="*/ 1618147 w 2096779"/>
                <a:gd name="connsiteY40" fmla="*/ 1645443 h 1743075"/>
                <a:gd name="connsiteX41" fmla="*/ 1330016 w 2096779"/>
                <a:gd name="connsiteY41" fmla="*/ 1614487 h 1743075"/>
                <a:gd name="connsiteX42" fmla="*/ 701366 w 2096779"/>
                <a:gd name="connsiteY42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53766 w 2096779"/>
                <a:gd name="connsiteY6" fmla="*/ 1261467 h 1743075"/>
                <a:gd name="connsiteX7" fmla="*/ 110816 w 2096779"/>
                <a:gd name="connsiteY7" fmla="*/ 1269206 h 1743075"/>
                <a:gd name="connsiteX8" fmla="*/ 618022 w 2096779"/>
                <a:gd name="connsiteY8" fmla="*/ 1307306 h 1743075"/>
                <a:gd name="connsiteX9" fmla="*/ 1320491 w 2096779"/>
                <a:gd name="connsiteY9" fmla="*/ 1357312 h 1743075"/>
                <a:gd name="connsiteX10" fmla="*/ 1620529 w 2096779"/>
                <a:gd name="connsiteY10" fmla="*/ 1376362 h 1743075"/>
                <a:gd name="connsiteX11" fmla="*/ 1687204 w 2096779"/>
                <a:gd name="connsiteY11" fmla="*/ 1381125 h 1743075"/>
                <a:gd name="connsiteX12" fmla="*/ 1725304 w 2096779"/>
                <a:gd name="connsiteY12" fmla="*/ 1376362 h 1743075"/>
                <a:gd name="connsiteX13" fmla="*/ 1768166 w 2096779"/>
                <a:gd name="connsiteY13" fmla="*/ 1364456 h 1743075"/>
                <a:gd name="connsiteX14" fmla="*/ 1803885 w 2096779"/>
                <a:gd name="connsiteY14" fmla="*/ 1345406 h 1743075"/>
                <a:gd name="connsiteX15" fmla="*/ 1839604 w 2096779"/>
                <a:gd name="connsiteY15" fmla="*/ 1316831 h 1743075"/>
                <a:gd name="connsiteX16" fmla="*/ 1868179 w 2096779"/>
                <a:gd name="connsiteY16" fmla="*/ 1262062 h 1743075"/>
                <a:gd name="connsiteX17" fmla="*/ 1880085 w 2096779"/>
                <a:gd name="connsiteY17" fmla="*/ 1216818 h 1743075"/>
                <a:gd name="connsiteX18" fmla="*/ 1875322 w 2096779"/>
                <a:gd name="connsiteY18" fmla="*/ 1145381 h 1743075"/>
                <a:gd name="connsiteX19" fmla="*/ 1827697 w 2096779"/>
                <a:gd name="connsiteY19" fmla="*/ 871537 h 1743075"/>
                <a:gd name="connsiteX20" fmla="*/ 1775310 w 2096779"/>
                <a:gd name="connsiteY20" fmla="*/ 573881 h 1743075"/>
                <a:gd name="connsiteX21" fmla="*/ 1684822 w 2096779"/>
                <a:gd name="connsiteY21" fmla="*/ 90487 h 1743075"/>
                <a:gd name="connsiteX22" fmla="*/ 1894372 w 2096779"/>
                <a:gd name="connsiteY22" fmla="*/ 0 h 1743075"/>
                <a:gd name="connsiteX23" fmla="*/ 1908660 w 2096779"/>
                <a:gd name="connsiteY23" fmla="*/ 214312 h 1743075"/>
                <a:gd name="connsiteX24" fmla="*/ 1946760 w 2096779"/>
                <a:gd name="connsiteY24" fmla="*/ 507206 h 1743075"/>
                <a:gd name="connsiteX25" fmla="*/ 2020579 w 2096779"/>
                <a:gd name="connsiteY25" fmla="*/ 981075 h 1743075"/>
                <a:gd name="connsiteX26" fmla="*/ 2058679 w 2096779"/>
                <a:gd name="connsiteY26" fmla="*/ 1183481 h 1743075"/>
                <a:gd name="connsiteX27" fmla="*/ 2075347 w 2096779"/>
                <a:gd name="connsiteY27" fmla="*/ 1214437 h 1743075"/>
                <a:gd name="connsiteX28" fmla="*/ 2084872 w 2096779"/>
                <a:gd name="connsiteY28" fmla="*/ 1238250 h 1743075"/>
                <a:gd name="connsiteX29" fmla="*/ 2096779 w 2096779"/>
                <a:gd name="connsiteY29" fmla="*/ 1300162 h 1743075"/>
                <a:gd name="connsiteX30" fmla="*/ 2094397 w 2096779"/>
                <a:gd name="connsiteY30" fmla="*/ 1362075 h 1743075"/>
                <a:gd name="connsiteX31" fmla="*/ 2082491 w 2096779"/>
                <a:gd name="connsiteY31" fmla="*/ 1407318 h 1743075"/>
                <a:gd name="connsiteX32" fmla="*/ 2053916 w 2096779"/>
                <a:gd name="connsiteY32" fmla="*/ 1462087 h 1743075"/>
                <a:gd name="connsiteX33" fmla="*/ 1980097 w 2096779"/>
                <a:gd name="connsiteY33" fmla="*/ 1564481 h 1743075"/>
                <a:gd name="connsiteX34" fmla="*/ 1884847 w 2096779"/>
                <a:gd name="connsiteY34" fmla="*/ 1683543 h 1743075"/>
                <a:gd name="connsiteX35" fmla="*/ 1820554 w 2096779"/>
                <a:gd name="connsiteY35" fmla="*/ 1743075 h 1743075"/>
                <a:gd name="connsiteX36" fmla="*/ 1784835 w 2096779"/>
                <a:gd name="connsiteY36" fmla="*/ 1740693 h 1743075"/>
                <a:gd name="connsiteX37" fmla="*/ 1741972 w 2096779"/>
                <a:gd name="connsiteY37" fmla="*/ 1728787 h 1743075"/>
                <a:gd name="connsiteX38" fmla="*/ 1711016 w 2096779"/>
                <a:gd name="connsiteY38" fmla="*/ 1714500 h 1743075"/>
                <a:gd name="connsiteX39" fmla="*/ 1677679 w 2096779"/>
                <a:gd name="connsiteY39" fmla="*/ 1690687 h 1743075"/>
                <a:gd name="connsiteX40" fmla="*/ 1634816 w 2096779"/>
                <a:gd name="connsiteY40" fmla="*/ 1654968 h 1743075"/>
                <a:gd name="connsiteX41" fmla="*/ 1618147 w 2096779"/>
                <a:gd name="connsiteY41" fmla="*/ 1645443 h 1743075"/>
                <a:gd name="connsiteX42" fmla="*/ 1330016 w 2096779"/>
                <a:gd name="connsiteY42" fmla="*/ 1614487 h 1743075"/>
                <a:gd name="connsiteX43" fmla="*/ 701366 w 2096779"/>
                <a:gd name="connsiteY43" fmla="*/ 1545431 h 1743075"/>
                <a:gd name="connsiteX0" fmla="*/ 661987 w 2057400"/>
                <a:gd name="connsiteY0" fmla="*/ 1545431 h 1743075"/>
                <a:gd name="connsiteX1" fmla="*/ 221456 w 2057400"/>
                <a:gd name="connsiteY1" fmla="*/ 1500187 h 1743075"/>
                <a:gd name="connsiteX2" fmla="*/ 100012 w 2057400"/>
                <a:gd name="connsiteY2" fmla="*/ 1485900 h 1743075"/>
                <a:gd name="connsiteX3" fmla="*/ 45243 w 2057400"/>
                <a:gd name="connsiteY3" fmla="*/ 1490662 h 1743075"/>
                <a:gd name="connsiteX4" fmla="*/ 0 w 2057400"/>
                <a:gd name="connsiteY4" fmla="*/ 1502568 h 1743075"/>
                <a:gd name="connsiteX5" fmla="*/ 14387 w 2057400"/>
                <a:gd name="connsiteY5" fmla="*/ 1261467 h 1743075"/>
                <a:gd name="connsiteX6" fmla="*/ 71437 w 2057400"/>
                <a:gd name="connsiteY6" fmla="*/ 1269206 h 1743075"/>
                <a:gd name="connsiteX7" fmla="*/ 578643 w 2057400"/>
                <a:gd name="connsiteY7" fmla="*/ 1307306 h 1743075"/>
                <a:gd name="connsiteX8" fmla="*/ 1281112 w 2057400"/>
                <a:gd name="connsiteY8" fmla="*/ 1357312 h 1743075"/>
                <a:gd name="connsiteX9" fmla="*/ 1581150 w 2057400"/>
                <a:gd name="connsiteY9" fmla="*/ 1376362 h 1743075"/>
                <a:gd name="connsiteX10" fmla="*/ 1647825 w 2057400"/>
                <a:gd name="connsiteY10" fmla="*/ 1381125 h 1743075"/>
                <a:gd name="connsiteX11" fmla="*/ 1685925 w 2057400"/>
                <a:gd name="connsiteY11" fmla="*/ 1376362 h 1743075"/>
                <a:gd name="connsiteX12" fmla="*/ 1728787 w 2057400"/>
                <a:gd name="connsiteY12" fmla="*/ 1364456 h 1743075"/>
                <a:gd name="connsiteX13" fmla="*/ 1764506 w 2057400"/>
                <a:gd name="connsiteY13" fmla="*/ 1345406 h 1743075"/>
                <a:gd name="connsiteX14" fmla="*/ 1800225 w 2057400"/>
                <a:gd name="connsiteY14" fmla="*/ 1316831 h 1743075"/>
                <a:gd name="connsiteX15" fmla="*/ 1828800 w 2057400"/>
                <a:gd name="connsiteY15" fmla="*/ 1262062 h 1743075"/>
                <a:gd name="connsiteX16" fmla="*/ 1840706 w 2057400"/>
                <a:gd name="connsiteY16" fmla="*/ 1216818 h 1743075"/>
                <a:gd name="connsiteX17" fmla="*/ 1835943 w 2057400"/>
                <a:gd name="connsiteY17" fmla="*/ 1145381 h 1743075"/>
                <a:gd name="connsiteX18" fmla="*/ 1788318 w 2057400"/>
                <a:gd name="connsiteY18" fmla="*/ 871537 h 1743075"/>
                <a:gd name="connsiteX19" fmla="*/ 1735931 w 2057400"/>
                <a:gd name="connsiteY19" fmla="*/ 573881 h 1743075"/>
                <a:gd name="connsiteX20" fmla="*/ 1645443 w 2057400"/>
                <a:gd name="connsiteY20" fmla="*/ 90487 h 1743075"/>
                <a:gd name="connsiteX21" fmla="*/ 1854993 w 2057400"/>
                <a:gd name="connsiteY21" fmla="*/ 0 h 1743075"/>
                <a:gd name="connsiteX22" fmla="*/ 1869281 w 2057400"/>
                <a:gd name="connsiteY22" fmla="*/ 214312 h 1743075"/>
                <a:gd name="connsiteX23" fmla="*/ 1907381 w 2057400"/>
                <a:gd name="connsiteY23" fmla="*/ 507206 h 1743075"/>
                <a:gd name="connsiteX24" fmla="*/ 1981200 w 2057400"/>
                <a:gd name="connsiteY24" fmla="*/ 981075 h 1743075"/>
                <a:gd name="connsiteX25" fmla="*/ 2019300 w 2057400"/>
                <a:gd name="connsiteY25" fmla="*/ 1183481 h 1743075"/>
                <a:gd name="connsiteX26" fmla="*/ 2035968 w 2057400"/>
                <a:gd name="connsiteY26" fmla="*/ 1214437 h 1743075"/>
                <a:gd name="connsiteX27" fmla="*/ 2045493 w 2057400"/>
                <a:gd name="connsiteY27" fmla="*/ 1238250 h 1743075"/>
                <a:gd name="connsiteX28" fmla="*/ 2057400 w 2057400"/>
                <a:gd name="connsiteY28" fmla="*/ 1300162 h 1743075"/>
                <a:gd name="connsiteX29" fmla="*/ 2055018 w 2057400"/>
                <a:gd name="connsiteY29" fmla="*/ 1362075 h 1743075"/>
                <a:gd name="connsiteX30" fmla="*/ 2043112 w 2057400"/>
                <a:gd name="connsiteY30" fmla="*/ 1407318 h 1743075"/>
                <a:gd name="connsiteX31" fmla="*/ 2014537 w 2057400"/>
                <a:gd name="connsiteY31" fmla="*/ 1462087 h 1743075"/>
                <a:gd name="connsiteX32" fmla="*/ 1940718 w 2057400"/>
                <a:gd name="connsiteY32" fmla="*/ 1564481 h 1743075"/>
                <a:gd name="connsiteX33" fmla="*/ 1845468 w 2057400"/>
                <a:gd name="connsiteY33" fmla="*/ 1683543 h 1743075"/>
                <a:gd name="connsiteX34" fmla="*/ 1781175 w 2057400"/>
                <a:gd name="connsiteY34" fmla="*/ 1743075 h 1743075"/>
                <a:gd name="connsiteX35" fmla="*/ 1745456 w 2057400"/>
                <a:gd name="connsiteY35" fmla="*/ 1740693 h 1743075"/>
                <a:gd name="connsiteX36" fmla="*/ 1702593 w 2057400"/>
                <a:gd name="connsiteY36" fmla="*/ 1728787 h 1743075"/>
                <a:gd name="connsiteX37" fmla="*/ 1671637 w 2057400"/>
                <a:gd name="connsiteY37" fmla="*/ 1714500 h 1743075"/>
                <a:gd name="connsiteX38" fmla="*/ 1638300 w 2057400"/>
                <a:gd name="connsiteY38" fmla="*/ 1690687 h 1743075"/>
                <a:gd name="connsiteX39" fmla="*/ 1595437 w 2057400"/>
                <a:gd name="connsiteY39" fmla="*/ 1654968 h 1743075"/>
                <a:gd name="connsiteX40" fmla="*/ 1578768 w 2057400"/>
                <a:gd name="connsiteY40" fmla="*/ 1645443 h 1743075"/>
                <a:gd name="connsiteX41" fmla="*/ 1290637 w 2057400"/>
                <a:gd name="connsiteY41" fmla="*/ 1614487 h 1743075"/>
                <a:gd name="connsiteX42" fmla="*/ 661987 w 2057400"/>
                <a:gd name="connsiteY42" fmla="*/ 1545431 h 1743075"/>
                <a:gd name="connsiteX0" fmla="*/ 647600 w 2043013"/>
                <a:gd name="connsiteY0" fmla="*/ 1545431 h 1743075"/>
                <a:gd name="connsiteX1" fmla="*/ 207069 w 2043013"/>
                <a:gd name="connsiteY1" fmla="*/ 1500187 h 1743075"/>
                <a:gd name="connsiteX2" fmla="*/ 85625 w 2043013"/>
                <a:gd name="connsiteY2" fmla="*/ 1485900 h 1743075"/>
                <a:gd name="connsiteX3" fmla="*/ 30856 w 2043013"/>
                <a:gd name="connsiteY3" fmla="*/ 1490662 h 1743075"/>
                <a:gd name="connsiteX4" fmla="*/ 0 w 2043013"/>
                <a:gd name="connsiteY4" fmla="*/ 1261467 h 1743075"/>
                <a:gd name="connsiteX5" fmla="*/ 57050 w 2043013"/>
                <a:gd name="connsiteY5" fmla="*/ 1269206 h 1743075"/>
                <a:gd name="connsiteX6" fmla="*/ 564256 w 2043013"/>
                <a:gd name="connsiteY6" fmla="*/ 1307306 h 1743075"/>
                <a:gd name="connsiteX7" fmla="*/ 1266725 w 2043013"/>
                <a:gd name="connsiteY7" fmla="*/ 1357312 h 1743075"/>
                <a:gd name="connsiteX8" fmla="*/ 1566763 w 2043013"/>
                <a:gd name="connsiteY8" fmla="*/ 1376362 h 1743075"/>
                <a:gd name="connsiteX9" fmla="*/ 1633438 w 2043013"/>
                <a:gd name="connsiteY9" fmla="*/ 1381125 h 1743075"/>
                <a:gd name="connsiteX10" fmla="*/ 1671538 w 2043013"/>
                <a:gd name="connsiteY10" fmla="*/ 1376362 h 1743075"/>
                <a:gd name="connsiteX11" fmla="*/ 1714400 w 2043013"/>
                <a:gd name="connsiteY11" fmla="*/ 1364456 h 1743075"/>
                <a:gd name="connsiteX12" fmla="*/ 1750119 w 2043013"/>
                <a:gd name="connsiteY12" fmla="*/ 1345406 h 1743075"/>
                <a:gd name="connsiteX13" fmla="*/ 1785838 w 2043013"/>
                <a:gd name="connsiteY13" fmla="*/ 1316831 h 1743075"/>
                <a:gd name="connsiteX14" fmla="*/ 1814413 w 2043013"/>
                <a:gd name="connsiteY14" fmla="*/ 1262062 h 1743075"/>
                <a:gd name="connsiteX15" fmla="*/ 1826319 w 2043013"/>
                <a:gd name="connsiteY15" fmla="*/ 1216818 h 1743075"/>
                <a:gd name="connsiteX16" fmla="*/ 1821556 w 2043013"/>
                <a:gd name="connsiteY16" fmla="*/ 1145381 h 1743075"/>
                <a:gd name="connsiteX17" fmla="*/ 1773931 w 2043013"/>
                <a:gd name="connsiteY17" fmla="*/ 871537 h 1743075"/>
                <a:gd name="connsiteX18" fmla="*/ 1721544 w 2043013"/>
                <a:gd name="connsiteY18" fmla="*/ 573881 h 1743075"/>
                <a:gd name="connsiteX19" fmla="*/ 1631056 w 2043013"/>
                <a:gd name="connsiteY19" fmla="*/ 90487 h 1743075"/>
                <a:gd name="connsiteX20" fmla="*/ 1840606 w 2043013"/>
                <a:gd name="connsiteY20" fmla="*/ 0 h 1743075"/>
                <a:gd name="connsiteX21" fmla="*/ 1854894 w 2043013"/>
                <a:gd name="connsiteY21" fmla="*/ 214312 h 1743075"/>
                <a:gd name="connsiteX22" fmla="*/ 1892994 w 2043013"/>
                <a:gd name="connsiteY22" fmla="*/ 507206 h 1743075"/>
                <a:gd name="connsiteX23" fmla="*/ 1966813 w 2043013"/>
                <a:gd name="connsiteY23" fmla="*/ 981075 h 1743075"/>
                <a:gd name="connsiteX24" fmla="*/ 2004913 w 2043013"/>
                <a:gd name="connsiteY24" fmla="*/ 1183481 h 1743075"/>
                <a:gd name="connsiteX25" fmla="*/ 2021581 w 2043013"/>
                <a:gd name="connsiteY25" fmla="*/ 1214437 h 1743075"/>
                <a:gd name="connsiteX26" fmla="*/ 2031106 w 2043013"/>
                <a:gd name="connsiteY26" fmla="*/ 1238250 h 1743075"/>
                <a:gd name="connsiteX27" fmla="*/ 2043013 w 2043013"/>
                <a:gd name="connsiteY27" fmla="*/ 1300162 h 1743075"/>
                <a:gd name="connsiteX28" fmla="*/ 2040631 w 2043013"/>
                <a:gd name="connsiteY28" fmla="*/ 1362075 h 1743075"/>
                <a:gd name="connsiteX29" fmla="*/ 2028725 w 2043013"/>
                <a:gd name="connsiteY29" fmla="*/ 1407318 h 1743075"/>
                <a:gd name="connsiteX30" fmla="*/ 2000150 w 2043013"/>
                <a:gd name="connsiteY30" fmla="*/ 1462087 h 1743075"/>
                <a:gd name="connsiteX31" fmla="*/ 1926331 w 2043013"/>
                <a:gd name="connsiteY31" fmla="*/ 1564481 h 1743075"/>
                <a:gd name="connsiteX32" fmla="*/ 1831081 w 2043013"/>
                <a:gd name="connsiteY32" fmla="*/ 1683543 h 1743075"/>
                <a:gd name="connsiteX33" fmla="*/ 1766788 w 2043013"/>
                <a:gd name="connsiteY33" fmla="*/ 1743075 h 1743075"/>
                <a:gd name="connsiteX34" fmla="*/ 1731069 w 2043013"/>
                <a:gd name="connsiteY34" fmla="*/ 1740693 h 1743075"/>
                <a:gd name="connsiteX35" fmla="*/ 1688206 w 2043013"/>
                <a:gd name="connsiteY35" fmla="*/ 1728787 h 1743075"/>
                <a:gd name="connsiteX36" fmla="*/ 1657250 w 2043013"/>
                <a:gd name="connsiteY36" fmla="*/ 1714500 h 1743075"/>
                <a:gd name="connsiteX37" fmla="*/ 1623913 w 2043013"/>
                <a:gd name="connsiteY37" fmla="*/ 1690687 h 1743075"/>
                <a:gd name="connsiteX38" fmla="*/ 1581050 w 2043013"/>
                <a:gd name="connsiteY38" fmla="*/ 1654968 h 1743075"/>
                <a:gd name="connsiteX39" fmla="*/ 1564381 w 2043013"/>
                <a:gd name="connsiteY39" fmla="*/ 1645443 h 1743075"/>
                <a:gd name="connsiteX40" fmla="*/ 1276250 w 2043013"/>
                <a:gd name="connsiteY40" fmla="*/ 1614487 h 1743075"/>
                <a:gd name="connsiteX41" fmla="*/ 647600 w 2043013"/>
                <a:gd name="connsiteY41" fmla="*/ 1545431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43013" h="1743075">
                  <a:moveTo>
                    <a:pt x="647600" y="1545431"/>
                  </a:moveTo>
                  <a:lnTo>
                    <a:pt x="207069" y="1500187"/>
                  </a:lnTo>
                  <a:lnTo>
                    <a:pt x="85625" y="1485900"/>
                  </a:lnTo>
                  <a:lnTo>
                    <a:pt x="30856" y="1490662"/>
                  </a:lnTo>
                  <a:lnTo>
                    <a:pt x="0" y="1261467"/>
                  </a:lnTo>
                  <a:lnTo>
                    <a:pt x="57050" y="1269206"/>
                  </a:lnTo>
                  <a:lnTo>
                    <a:pt x="564256" y="1307306"/>
                  </a:lnTo>
                  <a:lnTo>
                    <a:pt x="1266725" y="1357312"/>
                  </a:lnTo>
                  <a:lnTo>
                    <a:pt x="1566763" y="1376362"/>
                  </a:lnTo>
                  <a:lnTo>
                    <a:pt x="1633438" y="1381125"/>
                  </a:lnTo>
                  <a:lnTo>
                    <a:pt x="1671538" y="1376362"/>
                  </a:lnTo>
                  <a:lnTo>
                    <a:pt x="1714400" y="1364456"/>
                  </a:lnTo>
                  <a:lnTo>
                    <a:pt x="1750119" y="1345406"/>
                  </a:lnTo>
                  <a:lnTo>
                    <a:pt x="1785838" y="1316831"/>
                  </a:lnTo>
                  <a:lnTo>
                    <a:pt x="1814413" y="1262062"/>
                  </a:lnTo>
                  <a:lnTo>
                    <a:pt x="1826319" y="1216818"/>
                  </a:lnTo>
                  <a:lnTo>
                    <a:pt x="1821556" y="1145381"/>
                  </a:lnTo>
                  <a:lnTo>
                    <a:pt x="1773931" y="871537"/>
                  </a:lnTo>
                  <a:lnTo>
                    <a:pt x="1721544" y="573881"/>
                  </a:lnTo>
                  <a:lnTo>
                    <a:pt x="1631056" y="90487"/>
                  </a:lnTo>
                  <a:lnTo>
                    <a:pt x="1840606" y="0"/>
                  </a:lnTo>
                  <a:lnTo>
                    <a:pt x="1854894" y="214312"/>
                  </a:lnTo>
                  <a:lnTo>
                    <a:pt x="1892994" y="507206"/>
                  </a:lnTo>
                  <a:lnTo>
                    <a:pt x="1966813" y="981075"/>
                  </a:lnTo>
                  <a:lnTo>
                    <a:pt x="2004913" y="1183481"/>
                  </a:lnTo>
                  <a:lnTo>
                    <a:pt x="2021581" y="1214437"/>
                  </a:lnTo>
                  <a:lnTo>
                    <a:pt x="2031106" y="1238250"/>
                  </a:lnTo>
                  <a:lnTo>
                    <a:pt x="2043013" y="1300162"/>
                  </a:lnTo>
                  <a:lnTo>
                    <a:pt x="2040631" y="1362075"/>
                  </a:lnTo>
                  <a:lnTo>
                    <a:pt x="2028725" y="1407318"/>
                  </a:lnTo>
                  <a:lnTo>
                    <a:pt x="2000150" y="1462087"/>
                  </a:lnTo>
                  <a:lnTo>
                    <a:pt x="1926331" y="1564481"/>
                  </a:lnTo>
                  <a:lnTo>
                    <a:pt x="1831081" y="1683543"/>
                  </a:lnTo>
                  <a:lnTo>
                    <a:pt x="1766788" y="1743075"/>
                  </a:lnTo>
                  <a:lnTo>
                    <a:pt x="1731069" y="1740693"/>
                  </a:lnTo>
                  <a:lnTo>
                    <a:pt x="1688206" y="1728787"/>
                  </a:lnTo>
                  <a:lnTo>
                    <a:pt x="1657250" y="1714500"/>
                  </a:lnTo>
                  <a:lnTo>
                    <a:pt x="1623913" y="1690687"/>
                  </a:lnTo>
                  <a:lnTo>
                    <a:pt x="1581050" y="1654968"/>
                  </a:lnTo>
                  <a:lnTo>
                    <a:pt x="1564381" y="1645443"/>
                  </a:lnTo>
                  <a:lnTo>
                    <a:pt x="1276250" y="1614487"/>
                  </a:lnTo>
                  <a:lnTo>
                    <a:pt x="647600" y="1545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8BB8353-FBA1-CF45-9B56-FD31B4AE1969}"/>
                </a:ext>
              </a:extLst>
            </p:cNvPr>
            <p:cNvSpPr/>
            <p:nvPr/>
          </p:nvSpPr>
          <p:spPr>
            <a:xfrm>
              <a:off x="5684838" y="4719638"/>
              <a:ext cx="1390650" cy="319087"/>
            </a:xfrm>
            <a:custGeom>
              <a:avLst/>
              <a:gdLst>
                <a:gd name="connsiteX0" fmla="*/ 340519 w 1390650"/>
                <a:gd name="connsiteY0" fmla="*/ 85725 h 319087"/>
                <a:gd name="connsiteX1" fmla="*/ 840581 w 1390650"/>
                <a:gd name="connsiteY1" fmla="*/ 35718 h 319087"/>
                <a:gd name="connsiteX2" fmla="*/ 1159669 w 1390650"/>
                <a:gd name="connsiteY2" fmla="*/ 2381 h 319087"/>
                <a:gd name="connsiteX3" fmla="*/ 1328737 w 1390650"/>
                <a:gd name="connsiteY3" fmla="*/ 0 h 319087"/>
                <a:gd name="connsiteX4" fmla="*/ 1331119 w 1390650"/>
                <a:gd name="connsiteY4" fmla="*/ 33337 h 319087"/>
                <a:gd name="connsiteX5" fmla="*/ 1338262 w 1390650"/>
                <a:gd name="connsiteY5" fmla="*/ 61912 h 319087"/>
                <a:gd name="connsiteX6" fmla="*/ 1354931 w 1390650"/>
                <a:gd name="connsiteY6" fmla="*/ 97631 h 319087"/>
                <a:gd name="connsiteX7" fmla="*/ 1376362 w 1390650"/>
                <a:gd name="connsiteY7" fmla="*/ 128587 h 319087"/>
                <a:gd name="connsiteX8" fmla="*/ 1388269 w 1390650"/>
                <a:gd name="connsiteY8" fmla="*/ 159543 h 319087"/>
                <a:gd name="connsiteX9" fmla="*/ 1390650 w 1390650"/>
                <a:gd name="connsiteY9" fmla="*/ 171450 h 319087"/>
                <a:gd name="connsiteX10" fmla="*/ 1383506 w 1390650"/>
                <a:gd name="connsiteY10" fmla="*/ 195262 h 319087"/>
                <a:gd name="connsiteX11" fmla="*/ 1364456 w 1390650"/>
                <a:gd name="connsiteY11" fmla="*/ 216693 h 319087"/>
                <a:gd name="connsiteX12" fmla="*/ 1335881 w 1390650"/>
                <a:gd name="connsiteY12" fmla="*/ 228600 h 319087"/>
                <a:gd name="connsiteX13" fmla="*/ 1304925 w 1390650"/>
                <a:gd name="connsiteY13" fmla="*/ 238125 h 319087"/>
                <a:gd name="connsiteX14" fmla="*/ 1264444 w 1390650"/>
                <a:gd name="connsiteY14" fmla="*/ 242887 h 319087"/>
                <a:gd name="connsiteX15" fmla="*/ 1193006 w 1390650"/>
                <a:gd name="connsiteY15" fmla="*/ 250031 h 319087"/>
                <a:gd name="connsiteX16" fmla="*/ 914400 w 1390650"/>
                <a:gd name="connsiteY16" fmla="*/ 254793 h 319087"/>
                <a:gd name="connsiteX17" fmla="*/ 614362 w 1390650"/>
                <a:gd name="connsiteY17" fmla="*/ 266700 h 319087"/>
                <a:gd name="connsiteX18" fmla="*/ 400050 w 1390650"/>
                <a:gd name="connsiteY18" fmla="*/ 283368 h 319087"/>
                <a:gd name="connsiteX19" fmla="*/ 130969 w 1390650"/>
                <a:gd name="connsiteY19" fmla="*/ 304800 h 319087"/>
                <a:gd name="connsiteX20" fmla="*/ 4762 w 1390650"/>
                <a:gd name="connsiteY20" fmla="*/ 319087 h 319087"/>
                <a:gd name="connsiteX21" fmla="*/ 0 w 1390650"/>
                <a:gd name="connsiteY21" fmla="*/ 116681 h 319087"/>
                <a:gd name="connsiteX22" fmla="*/ 119062 w 1390650"/>
                <a:gd name="connsiteY22" fmla="*/ 104775 h 319087"/>
                <a:gd name="connsiteX23" fmla="*/ 340519 w 1390650"/>
                <a:gd name="connsiteY23" fmla="*/ 85725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90650" h="319087">
                  <a:moveTo>
                    <a:pt x="340519" y="85725"/>
                  </a:moveTo>
                  <a:lnTo>
                    <a:pt x="840581" y="35718"/>
                  </a:lnTo>
                  <a:lnTo>
                    <a:pt x="1159669" y="2381"/>
                  </a:lnTo>
                  <a:lnTo>
                    <a:pt x="1328737" y="0"/>
                  </a:lnTo>
                  <a:lnTo>
                    <a:pt x="1331119" y="33337"/>
                  </a:lnTo>
                  <a:lnTo>
                    <a:pt x="1338262" y="61912"/>
                  </a:lnTo>
                  <a:lnTo>
                    <a:pt x="1354931" y="97631"/>
                  </a:lnTo>
                  <a:lnTo>
                    <a:pt x="1376362" y="128587"/>
                  </a:lnTo>
                  <a:lnTo>
                    <a:pt x="1388269" y="159543"/>
                  </a:lnTo>
                  <a:lnTo>
                    <a:pt x="1390650" y="171450"/>
                  </a:lnTo>
                  <a:lnTo>
                    <a:pt x="1383506" y="195262"/>
                  </a:lnTo>
                  <a:lnTo>
                    <a:pt x="1364456" y="216693"/>
                  </a:lnTo>
                  <a:lnTo>
                    <a:pt x="1335881" y="228600"/>
                  </a:lnTo>
                  <a:lnTo>
                    <a:pt x="1304925" y="238125"/>
                  </a:lnTo>
                  <a:lnTo>
                    <a:pt x="1264444" y="242887"/>
                  </a:lnTo>
                  <a:lnTo>
                    <a:pt x="1193006" y="250031"/>
                  </a:lnTo>
                  <a:lnTo>
                    <a:pt x="914400" y="254793"/>
                  </a:lnTo>
                  <a:lnTo>
                    <a:pt x="614362" y="266700"/>
                  </a:lnTo>
                  <a:lnTo>
                    <a:pt x="400050" y="283368"/>
                  </a:lnTo>
                  <a:lnTo>
                    <a:pt x="130969" y="304800"/>
                  </a:lnTo>
                  <a:lnTo>
                    <a:pt x="4762" y="319087"/>
                  </a:lnTo>
                  <a:lnTo>
                    <a:pt x="0" y="116681"/>
                  </a:lnTo>
                  <a:lnTo>
                    <a:pt x="119062" y="104775"/>
                  </a:lnTo>
                  <a:lnTo>
                    <a:pt x="34051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858762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一つの花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 戦 争 給 機 飯 泣 別 勇 軍 兵 隊 輪 改 利 刷 印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4902753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CB8A811B-C983-8449-8C1E-C89F154BF445}"/>
              </a:ext>
            </a:extLst>
          </p:cNvPr>
          <p:cNvSpPr/>
          <p:nvPr/>
        </p:nvSpPr>
        <p:spPr>
          <a:xfrm>
            <a:off x="2652713" y="1782763"/>
            <a:ext cx="627062" cy="892175"/>
          </a:xfrm>
          <a:custGeom>
            <a:avLst/>
            <a:gdLst>
              <a:gd name="connsiteX0" fmla="*/ 216693 w 626268"/>
              <a:gd name="connsiteY0" fmla="*/ 357188 h 890588"/>
              <a:gd name="connsiteX1" fmla="*/ 152400 w 626268"/>
              <a:gd name="connsiteY1" fmla="*/ 250032 h 890588"/>
              <a:gd name="connsiteX2" fmla="*/ 90487 w 626268"/>
              <a:gd name="connsiteY2" fmla="*/ 159544 h 890588"/>
              <a:gd name="connsiteX3" fmla="*/ 23812 w 626268"/>
              <a:gd name="connsiteY3" fmla="*/ 73819 h 890588"/>
              <a:gd name="connsiteX4" fmla="*/ 4762 w 626268"/>
              <a:gd name="connsiteY4" fmla="*/ 45244 h 890588"/>
              <a:gd name="connsiteX5" fmla="*/ 0 w 626268"/>
              <a:gd name="connsiteY5" fmla="*/ 19050 h 890588"/>
              <a:gd name="connsiteX6" fmla="*/ 4762 w 626268"/>
              <a:gd name="connsiteY6" fmla="*/ 4763 h 890588"/>
              <a:gd name="connsiteX7" fmla="*/ 23812 w 626268"/>
              <a:gd name="connsiteY7" fmla="*/ 0 h 890588"/>
              <a:gd name="connsiteX8" fmla="*/ 54768 w 626268"/>
              <a:gd name="connsiteY8" fmla="*/ 4763 h 890588"/>
              <a:gd name="connsiteX9" fmla="*/ 80962 w 626268"/>
              <a:gd name="connsiteY9" fmla="*/ 14288 h 890588"/>
              <a:gd name="connsiteX10" fmla="*/ 109537 w 626268"/>
              <a:gd name="connsiteY10" fmla="*/ 38100 h 890588"/>
              <a:gd name="connsiteX11" fmla="*/ 188118 w 626268"/>
              <a:gd name="connsiteY11" fmla="*/ 107157 h 890588"/>
              <a:gd name="connsiteX12" fmla="*/ 273843 w 626268"/>
              <a:gd name="connsiteY12" fmla="*/ 185738 h 890588"/>
              <a:gd name="connsiteX13" fmla="*/ 364331 w 626268"/>
              <a:gd name="connsiteY13" fmla="*/ 276225 h 890588"/>
              <a:gd name="connsiteX14" fmla="*/ 457200 w 626268"/>
              <a:gd name="connsiteY14" fmla="*/ 378619 h 890588"/>
              <a:gd name="connsiteX15" fmla="*/ 509587 w 626268"/>
              <a:gd name="connsiteY15" fmla="*/ 447675 h 890588"/>
              <a:gd name="connsiteX16" fmla="*/ 561975 w 626268"/>
              <a:gd name="connsiteY16" fmla="*/ 526257 h 890588"/>
              <a:gd name="connsiteX17" fmla="*/ 597693 w 626268"/>
              <a:gd name="connsiteY17" fmla="*/ 592932 h 890588"/>
              <a:gd name="connsiteX18" fmla="*/ 616743 w 626268"/>
              <a:gd name="connsiteY18" fmla="*/ 635794 h 890588"/>
              <a:gd name="connsiteX19" fmla="*/ 621506 w 626268"/>
              <a:gd name="connsiteY19" fmla="*/ 671513 h 890588"/>
              <a:gd name="connsiteX20" fmla="*/ 626268 w 626268"/>
              <a:gd name="connsiteY20" fmla="*/ 719138 h 890588"/>
              <a:gd name="connsiteX21" fmla="*/ 626268 w 626268"/>
              <a:gd name="connsiteY21" fmla="*/ 764382 h 890588"/>
              <a:gd name="connsiteX22" fmla="*/ 619125 w 626268"/>
              <a:gd name="connsiteY22" fmla="*/ 812007 h 890588"/>
              <a:gd name="connsiteX23" fmla="*/ 607218 w 626268"/>
              <a:gd name="connsiteY23" fmla="*/ 842963 h 890588"/>
              <a:gd name="connsiteX24" fmla="*/ 592931 w 626268"/>
              <a:gd name="connsiteY24" fmla="*/ 864394 h 890588"/>
              <a:gd name="connsiteX25" fmla="*/ 571500 w 626268"/>
              <a:gd name="connsiteY25" fmla="*/ 878682 h 890588"/>
              <a:gd name="connsiteX26" fmla="*/ 550068 w 626268"/>
              <a:gd name="connsiteY26" fmla="*/ 885825 h 890588"/>
              <a:gd name="connsiteX27" fmla="*/ 516731 w 626268"/>
              <a:gd name="connsiteY27" fmla="*/ 890588 h 890588"/>
              <a:gd name="connsiteX28" fmla="*/ 483393 w 626268"/>
              <a:gd name="connsiteY28" fmla="*/ 890588 h 890588"/>
              <a:gd name="connsiteX29" fmla="*/ 452437 w 626268"/>
              <a:gd name="connsiteY29" fmla="*/ 883444 h 890588"/>
              <a:gd name="connsiteX30" fmla="*/ 433387 w 626268"/>
              <a:gd name="connsiteY30" fmla="*/ 869157 h 890588"/>
              <a:gd name="connsiteX31" fmla="*/ 416718 w 626268"/>
              <a:gd name="connsiteY31" fmla="*/ 835819 h 890588"/>
              <a:gd name="connsiteX32" fmla="*/ 400050 w 626268"/>
              <a:gd name="connsiteY32" fmla="*/ 778669 h 890588"/>
              <a:gd name="connsiteX33" fmla="*/ 385762 w 626268"/>
              <a:gd name="connsiteY33" fmla="*/ 721519 h 890588"/>
              <a:gd name="connsiteX34" fmla="*/ 357187 w 626268"/>
              <a:gd name="connsiteY34" fmla="*/ 642938 h 890588"/>
              <a:gd name="connsiteX35" fmla="*/ 319087 w 626268"/>
              <a:gd name="connsiteY35" fmla="*/ 557213 h 890588"/>
              <a:gd name="connsiteX36" fmla="*/ 266700 w 626268"/>
              <a:gd name="connsiteY36" fmla="*/ 454819 h 890588"/>
              <a:gd name="connsiteX37" fmla="*/ 216693 w 626268"/>
              <a:gd name="connsiteY37" fmla="*/ 357188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26268" h="890588">
                <a:moveTo>
                  <a:pt x="216693" y="357188"/>
                </a:moveTo>
                <a:lnTo>
                  <a:pt x="152400" y="250032"/>
                </a:lnTo>
                <a:lnTo>
                  <a:pt x="90487" y="159544"/>
                </a:lnTo>
                <a:lnTo>
                  <a:pt x="23812" y="73819"/>
                </a:lnTo>
                <a:lnTo>
                  <a:pt x="4762" y="45244"/>
                </a:lnTo>
                <a:lnTo>
                  <a:pt x="0" y="19050"/>
                </a:lnTo>
                <a:lnTo>
                  <a:pt x="4762" y="4763"/>
                </a:lnTo>
                <a:lnTo>
                  <a:pt x="23812" y="0"/>
                </a:lnTo>
                <a:lnTo>
                  <a:pt x="54768" y="4763"/>
                </a:lnTo>
                <a:lnTo>
                  <a:pt x="80962" y="14288"/>
                </a:lnTo>
                <a:lnTo>
                  <a:pt x="109537" y="38100"/>
                </a:lnTo>
                <a:lnTo>
                  <a:pt x="188118" y="107157"/>
                </a:lnTo>
                <a:lnTo>
                  <a:pt x="273843" y="185738"/>
                </a:lnTo>
                <a:lnTo>
                  <a:pt x="364331" y="276225"/>
                </a:lnTo>
                <a:lnTo>
                  <a:pt x="457200" y="378619"/>
                </a:lnTo>
                <a:lnTo>
                  <a:pt x="509587" y="447675"/>
                </a:lnTo>
                <a:lnTo>
                  <a:pt x="561975" y="526257"/>
                </a:lnTo>
                <a:lnTo>
                  <a:pt x="597693" y="592932"/>
                </a:lnTo>
                <a:lnTo>
                  <a:pt x="616743" y="635794"/>
                </a:lnTo>
                <a:lnTo>
                  <a:pt x="621506" y="671513"/>
                </a:lnTo>
                <a:lnTo>
                  <a:pt x="626268" y="719138"/>
                </a:lnTo>
                <a:lnTo>
                  <a:pt x="626268" y="764382"/>
                </a:lnTo>
                <a:lnTo>
                  <a:pt x="619125" y="812007"/>
                </a:lnTo>
                <a:lnTo>
                  <a:pt x="607218" y="842963"/>
                </a:lnTo>
                <a:lnTo>
                  <a:pt x="592931" y="864394"/>
                </a:lnTo>
                <a:lnTo>
                  <a:pt x="571500" y="878682"/>
                </a:lnTo>
                <a:lnTo>
                  <a:pt x="550068" y="885825"/>
                </a:lnTo>
                <a:lnTo>
                  <a:pt x="516731" y="890588"/>
                </a:lnTo>
                <a:lnTo>
                  <a:pt x="483393" y="890588"/>
                </a:lnTo>
                <a:lnTo>
                  <a:pt x="452437" y="883444"/>
                </a:lnTo>
                <a:lnTo>
                  <a:pt x="433387" y="869157"/>
                </a:lnTo>
                <a:lnTo>
                  <a:pt x="416718" y="835819"/>
                </a:lnTo>
                <a:lnTo>
                  <a:pt x="400050" y="778669"/>
                </a:lnTo>
                <a:lnTo>
                  <a:pt x="385762" y="721519"/>
                </a:lnTo>
                <a:lnTo>
                  <a:pt x="357187" y="642938"/>
                </a:lnTo>
                <a:lnTo>
                  <a:pt x="319087" y="557213"/>
                </a:lnTo>
                <a:lnTo>
                  <a:pt x="266700" y="454819"/>
                </a:lnTo>
                <a:lnTo>
                  <a:pt x="216693" y="3571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D8407CF4-63B2-5246-BCF5-7AA833B61367}"/>
              </a:ext>
            </a:extLst>
          </p:cNvPr>
          <p:cNvSpPr/>
          <p:nvPr/>
        </p:nvSpPr>
        <p:spPr>
          <a:xfrm>
            <a:off x="3413125" y="1628775"/>
            <a:ext cx="595313" cy="895350"/>
          </a:xfrm>
          <a:custGeom>
            <a:avLst/>
            <a:gdLst>
              <a:gd name="connsiteX0" fmla="*/ 273844 w 595313"/>
              <a:gd name="connsiteY0" fmla="*/ 173831 h 895350"/>
              <a:gd name="connsiteX1" fmla="*/ 352425 w 595313"/>
              <a:gd name="connsiteY1" fmla="*/ 238125 h 895350"/>
              <a:gd name="connsiteX2" fmla="*/ 419100 w 595313"/>
              <a:gd name="connsiteY2" fmla="*/ 300038 h 895350"/>
              <a:gd name="connsiteX3" fmla="*/ 469107 w 595313"/>
              <a:gd name="connsiteY3" fmla="*/ 350044 h 895350"/>
              <a:gd name="connsiteX4" fmla="*/ 507207 w 595313"/>
              <a:gd name="connsiteY4" fmla="*/ 392906 h 895350"/>
              <a:gd name="connsiteX5" fmla="*/ 523875 w 595313"/>
              <a:gd name="connsiteY5" fmla="*/ 414338 h 895350"/>
              <a:gd name="connsiteX6" fmla="*/ 542925 w 595313"/>
              <a:gd name="connsiteY6" fmla="*/ 442913 h 895350"/>
              <a:gd name="connsiteX7" fmla="*/ 559594 w 595313"/>
              <a:gd name="connsiteY7" fmla="*/ 476250 h 895350"/>
              <a:gd name="connsiteX8" fmla="*/ 573882 w 595313"/>
              <a:gd name="connsiteY8" fmla="*/ 516731 h 895350"/>
              <a:gd name="connsiteX9" fmla="*/ 583407 w 595313"/>
              <a:gd name="connsiteY9" fmla="*/ 550069 h 895350"/>
              <a:gd name="connsiteX10" fmla="*/ 590550 w 595313"/>
              <a:gd name="connsiteY10" fmla="*/ 590550 h 895350"/>
              <a:gd name="connsiteX11" fmla="*/ 595313 w 595313"/>
              <a:gd name="connsiteY11" fmla="*/ 645319 h 895350"/>
              <a:gd name="connsiteX12" fmla="*/ 592932 w 595313"/>
              <a:gd name="connsiteY12" fmla="*/ 697706 h 895350"/>
              <a:gd name="connsiteX13" fmla="*/ 585788 w 595313"/>
              <a:gd name="connsiteY13" fmla="*/ 754856 h 895350"/>
              <a:gd name="connsiteX14" fmla="*/ 576263 w 595313"/>
              <a:gd name="connsiteY14" fmla="*/ 795338 h 895350"/>
              <a:gd name="connsiteX15" fmla="*/ 559594 w 595313"/>
              <a:gd name="connsiteY15" fmla="*/ 833438 h 895350"/>
              <a:gd name="connsiteX16" fmla="*/ 538163 w 595313"/>
              <a:gd name="connsiteY16" fmla="*/ 864394 h 895350"/>
              <a:gd name="connsiteX17" fmla="*/ 516732 w 595313"/>
              <a:gd name="connsiteY17" fmla="*/ 881063 h 895350"/>
              <a:gd name="connsiteX18" fmla="*/ 492919 w 595313"/>
              <a:gd name="connsiteY18" fmla="*/ 892969 h 895350"/>
              <a:gd name="connsiteX19" fmla="*/ 459582 w 595313"/>
              <a:gd name="connsiteY19" fmla="*/ 895350 h 895350"/>
              <a:gd name="connsiteX20" fmla="*/ 419100 w 595313"/>
              <a:gd name="connsiteY20" fmla="*/ 883444 h 895350"/>
              <a:gd name="connsiteX21" fmla="*/ 385763 w 595313"/>
              <a:gd name="connsiteY21" fmla="*/ 854869 h 895350"/>
              <a:gd name="connsiteX22" fmla="*/ 357188 w 595313"/>
              <a:gd name="connsiteY22" fmla="*/ 814388 h 895350"/>
              <a:gd name="connsiteX23" fmla="*/ 345282 w 595313"/>
              <a:gd name="connsiteY23" fmla="*/ 781050 h 895350"/>
              <a:gd name="connsiteX24" fmla="*/ 319088 w 595313"/>
              <a:gd name="connsiteY24" fmla="*/ 661988 h 895350"/>
              <a:gd name="connsiteX25" fmla="*/ 283369 w 595313"/>
              <a:gd name="connsiteY25" fmla="*/ 550069 h 895350"/>
              <a:gd name="connsiteX26" fmla="*/ 230982 w 595313"/>
              <a:gd name="connsiteY26" fmla="*/ 416719 h 895350"/>
              <a:gd name="connsiteX27" fmla="*/ 169069 w 595313"/>
              <a:gd name="connsiteY27" fmla="*/ 290513 h 895350"/>
              <a:gd name="connsiteX28" fmla="*/ 104775 w 595313"/>
              <a:gd name="connsiteY28" fmla="*/ 185738 h 895350"/>
              <a:gd name="connsiteX29" fmla="*/ 54769 w 595313"/>
              <a:gd name="connsiteY29" fmla="*/ 111919 h 895350"/>
              <a:gd name="connsiteX30" fmla="*/ 19050 w 595313"/>
              <a:gd name="connsiteY30" fmla="*/ 66675 h 895350"/>
              <a:gd name="connsiteX31" fmla="*/ 4763 w 595313"/>
              <a:gd name="connsiteY31" fmla="*/ 40481 h 895350"/>
              <a:gd name="connsiteX32" fmla="*/ 0 w 595313"/>
              <a:gd name="connsiteY32" fmla="*/ 23813 h 895350"/>
              <a:gd name="connsiteX33" fmla="*/ 0 w 595313"/>
              <a:gd name="connsiteY33" fmla="*/ 9525 h 895350"/>
              <a:gd name="connsiteX34" fmla="*/ 11907 w 595313"/>
              <a:gd name="connsiteY34" fmla="*/ 0 h 895350"/>
              <a:gd name="connsiteX35" fmla="*/ 26194 w 595313"/>
              <a:gd name="connsiteY35" fmla="*/ 0 h 895350"/>
              <a:gd name="connsiteX36" fmla="*/ 69057 w 595313"/>
              <a:gd name="connsiteY36" fmla="*/ 9525 h 895350"/>
              <a:gd name="connsiteX37" fmla="*/ 95250 w 595313"/>
              <a:gd name="connsiteY37" fmla="*/ 23813 h 895350"/>
              <a:gd name="connsiteX38" fmla="*/ 164307 w 595313"/>
              <a:gd name="connsiteY38" fmla="*/ 80963 h 895350"/>
              <a:gd name="connsiteX39" fmla="*/ 273844 w 595313"/>
              <a:gd name="connsiteY39" fmla="*/ 173831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95313" h="895350">
                <a:moveTo>
                  <a:pt x="273844" y="173831"/>
                </a:moveTo>
                <a:lnTo>
                  <a:pt x="352425" y="238125"/>
                </a:lnTo>
                <a:lnTo>
                  <a:pt x="419100" y="300038"/>
                </a:lnTo>
                <a:lnTo>
                  <a:pt x="469107" y="350044"/>
                </a:lnTo>
                <a:lnTo>
                  <a:pt x="507207" y="392906"/>
                </a:lnTo>
                <a:lnTo>
                  <a:pt x="523875" y="414338"/>
                </a:lnTo>
                <a:lnTo>
                  <a:pt x="542925" y="442913"/>
                </a:lnTo>
                <a:lnTo>
                  <a:pt x="559594" y="476250"/>
                </a:lnTo>
                <a:lnTo>
                  <a:pt x="573882" y="516731"/>
                </a:lnTo>
                <a:lnTo>
                  <a:pt x="583407" y="550069"/>
                </a:lnTo>
                <a:lnTo>
                  <a:pt x="590550" y="590550"/>
                </a:lnTo>
                <a:lnTo>
                  <a:pt x="595313" y="645319"/>
                </a:lnTo>
                <a:lnTo>
                  <a:pt x="592932" y="697706"/>
                </a:lnTo>
                <a:lnTo>
                  <a:pt x="585788" y="754856"/>
                </a:lnTo>
                <a:lnTo>
                  <a:pt x="576263" y="795338"/>
                </a:lnTo>
                <a:lnTo>
                  <a:pt x="559594" y="833438"/>
                </a:lnTo>
                <a:lnTo>
                  <a:pt x="538163" y="864394"/>
                </a:lnTo>
                <a:lnTo>
                  <a:pt x="516732" y="881063"/>
                </a:lnTo>
                <a:lnTo>
                  <a:pt x="492919" y="892969"/>
                </a:lnTo>
                <a:lnTo>
                  <a:pt x="459582" y="895350"/>
                </a:lnTo>
                <a:lnTo>
                  <a:pt x="419100" y="883444"/>
                </a:lnTo>
                <a:lnTo>
                  <a:pt x="385763" y="854869"/>
                </a:lnTo>
                <a:lnTo>
                  <a:pt x="357188" y="814388"/>
                </a:lnTo>
                <a:lnTo>
                  <a:pt x="345282" y="781050"/>
                </a:lnTo>
                <a:lnTo>
                  <a:pt x="319088" y="661988"/>
                </a:lnTo>
                <a:lnTo>
                  <a:pt x="283369" y="550069"/>
                </a:lnTo>
                <a:lnTo>
                  <a:pt x="230982" y="416719"/>
                </a:lnTo>
                <a:lnTo>
                  <a:pt x="169069" y="290513"/>
                </a:lnTo>
                <a:lnTo>
                  <a:pt x="104775" y="185738"/>
                </a:lnTo>
                <a:lnTo>
                  <a:pt x="54769" y="111919"/>
                </a:lnTo>
                <a:lnTo>
                  <a:pt x="19050" y="66675"/>
                </a:lnTo>
                <a:lnTo>
                  <a:pt x="4763" y="40481"/>
                </a:lnTo>
                <a:lnTo>
                  <a:pt x="0" y="23813"/>
                </a:lnTo>
                <a:lnTo>
                  <a:pt x="0" y="9525"/>
                </a:lnTo>
                <a:lnTo>
                  <a:pt x="11907" y="0"/>
                </a:lnTo>
                <a:lnTo>
                  <a:pt x="26194" y="0"/>
                </a:lnTo>
                <a:lnTo>
                  <a:pt x="69057" y="9525"/>
                </a:lnTo>
                <a:lnTo>
                  <a:pt x="95250" y="23813"/>
                </a:lnTo>
                <a:lnTo>
                  <a:pt x="164307" y="80963"/>
                </a:lnTo>
                <a:lnTo>
                  <a:pt x="273844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D9402C2-7A06-ED4D-9059-472350655A27}"/>
              </a:ext>
            </a:extLst>
          </p:cNvPr>
          <p:cNvSpPr/>
          <p:nvPr/>
        </p:nvSpPr>
        <p:spPr>
          <a:xfrm>
            <a:off x="4175125" y="1582738"/>
            <a:ext cx="839788" cy="1076325"/>
          </a:xfrm>
          <a:custGeom>
            <a:avLst/>
            <a:gdLst>
              <a:gd name="connsiteX0" fmla="*/ 333375 w 840582"/>
              <a:gd name="connsiteY0" fmla="*/ 542925 h 1076325"/>
              <a:gd name="connsiteX1" fmla="*/ 245269 w 840582"/>
              <a:gd name="connsiteY1" fmla="*/ 673894 h 1076325"/>
              <a:gd name="connsiteX2" fmla="*/ 152400 w 840582"/>
              <a:gd name="connsiteY2" fmla="*/ 812007 h 1076325"/>
              <a:gd name="connsiteX3" fmla="*/ 61913 w 840582"/>
              <a:gd name="connsiteY3" fmla="*/ 945357 h 1076325"/>
              <a:gd name="connsiteX4" fmla="*/ 11907 w 840582"/>
              <a:gd name="connsiteY4" fmla="*/ 1019175 h 1076325"/>
              <a:gd name="connsiteX5" fmla="*/ 0 w 840582"/>
              <a:gd name="connsiteY5" fmla="*/ 1047750 h 1076325"/>
              <a:gd name="connsiteX6" fmla="*/ 0 w 840582"/>
              <a:gd name="connsiteY6" fmla="*/ 1057275 h 1076325"/>
              <a:gd name="connsiteX7" fmla="*/ 2382 w 840582"/>
              <a:gd name="connsiteY7" fmla="*/ 1069182 h 1076325"/>
              <a:gd name="connsiteX8" fmla="*/ 7144 w 840582"/>
              <a:gd name="connsiteY8" fmla="*/ 1076325 h 1076325"/>
              <a:gd name="connsiteX9" fmla="*/ 16669 w 840582"/>
              <a:gd name="connsiteY9" fmla="*/ 1076325 h 1076325"/>
              <a:gd name="connsiteX10" fmla="*/ 45244 w 840582"/>
              <a:gd name="connsiteY10" fmla="*/ 1069182 h 1076325"/>
              <a:gd name="connsiteX11" fmla="*/ 73819 w 840582"/>
              <a:gd name="connsiteY11" fmla="*/ 1047750 h 1076325"/>
              <a:gd name="connsiteX12" fmla="*/ 161925 w 840582"/>
              <a:gd name="connsiteY12" fmla="*/ 966788 h 1076325"/>
              <a:gd name="connsiteX13" fmla="*/ 240507 w 840582"/>
              <a:gd name="connsiteY13" fmla="*/ 890588 h 1076325"/>
              <a:gd name="connsiteX14" fmla="*/ 359569 w 840582"/>
              <a:gd name="connsiteY14" fmla="*/ 781050 h 1076325"/>
              <a:gd name="connsiteX15" fmla="*/ 519113 w 840582"/>
              <a:gd name="connsiteY15" fmla="*/ 633413 h 1076325"/>
              <a:gd name="connsiteX16" fmla="*/ 614363 w 840582"/>
              <a:gd name="connsiteY16" fmla="*/ 542925 h 1076325"/>
              <a:gd name="connsiteX17" fmla="*/ 692944 w 840582"/>
              <a:gd name="connsiteY17" fmla="*/ 471488 h 1076325"/>
              <a:gd name="connsiteX18" fmla="*/ 735807 w 840582"/>
              <a:gd name="connsiteY18" fmla="*/ 433388 h 1076325"/>
              <a:gd name="connsiteX19" fmla="*/ 771525 w 840582"/>
              <a:gd name="connsiteY19" fmla="*/ 407194 h 1076325"/>
              <a:gd name="connsiteX20" fmla="*/ 807244 w 840582"/>
              <a:gd name="connsiteY20" fmla="*/ 376238 h 1076325"/>
              <a:gd name="connsiteX21" fmla="*/ 831057 w 840582"/>
              <a:gd name="connsiteY21" fmla="*/ 350044 h 1076325"/>
              <a:gd name="connsiteX22" fmla="*/ 840582 w 840582"/>
              <a:gd name="connsiteY22" fmla="*/ 326232 h 1076325"/>
              <a:gd name="connsiteX23" fmla="*/ 840582 w 840582"/>
              <a:gd name="connsiteY23" fmla="*/ 309563 h 1076325"/>
              <a:gd name="connsiteX24" fmla="*/ 821532 w 840582"/>
              <a:gd name="connsiteY24" fmla="*/ 276225 h 1076325"/>
              <a:gd name="connsiteX25" fmla="*/ 776288 w 840582"/>
              <a:gd name="connsiteY25" fmla="*/ 223838 h 1076325"/>
              <a:gd name="connsiteX26" fmla="*/ 728663 w 840582"/>
              <a:gd name="connsiteY26" fmla="*/ 178594 h 1076325"/>
              <a:gd name="connsiteX27" fmla="*/ 685800 w 840582"/>
              <a:gd name="connsiteY27" fmla="*/ 142875 h 1076325"/>
              <a:gd name="connsiteX28" fmla="*/ 626269 w 840582"/>
              <a:gd name="connsiteY28" fmla="*/ 100013 h 1076325"/>
              <a:gd name="connsiteX29" fmla="*/ 571500 w 840582"/>
              <a:gd name="connsiteY29" fmla="*/ 69057 h 1076325"/>
              <a:gd name="connsiteX30" fmla="*/ 516732 w 840582"/>
              <a:gd name="connsiteY30" fmla="*/ 40482 h 1076325"/>
              <a:gd name="connsiteX31" fmla="*/ 466725 w 840582"/>
              <a:gd name="connsiteY31" fmla="*/ 19050 h 1076325"/>
              <a:gd name="connsiteX32" fmla="*/ 414338 w 840582"/>
              <a:gd name="connsiteY32" fmla="*/ 0 h 1076325"/>
              <a:gd name="connsiteX33" fmla="*/ 402432 w 840582"/>
              <a:gd name="connsiteY33" fmla="*/ 0 h 1076325"/>
              <a:gd name="connsiteX34" fmla="*/ 388144 w 840582"/>
              <a:gd name="connsiteY34" fmla="*/ 4763 h 1076325"/>
              <a:gd name="connsiteX35" fmla="*/ 381000 w 840582"/>
              <a:gd name="connsiteY35" fmla="*/ 14288 h 1076325"/>
              <a:gd name="connsiteX36" fmla="*/ 383382 w 840582"/>
              <a:gd name="connsiteY36" fmla="*/ 35719 h 1076325"/>
              <a:gd name="connsiteX37" fmla="*/ 395288 w 840582"/>
              <a:gd name="connsiteY37" fmla="*/ 64294 h 1076325"/>
              <a:gd name="connsiteX38" fmla="*/ 431007 w 840582"/>
              <a:gd name="connsiteY38" fmla="*/ 107157 h 1076325"/>
              <a:gd name="connsiteX39" fmla="*/ 469107 w 840582"/>
              <a:gd name="connsiteY39" fmla="*/ 154782 h 1076325"/>
              <a:gd name="connsiteX40" fmla="*/ 500063 w 840582"/>
              <a:gd name="connsiteY40" fmla="*/ 190500 h 1076325"/>
              <a:gd name="connsiteX41" fmla="*/ 511969 w 840582"/>
              <a:gd name="connsiteY41" fmla="*/ 209550 h 1076325"/>
              <a:gd name="connsiteX42" fmla="*/ 514350 w 840582"/>
              <a:gd name="connsiteY42" fmla="*/ 221457 h 1076325"/>
              <a:gd name="connsiteX43" fmla="*/ 516732 w 840582"/>
              <a:gd name="connsiteY43" fmla="*/ 238125 h 1076325"/>
              <a:gd name="connsiteX44" fmla="*/ 514350 w 840582"/>
              <a:gd name="connsiteY44" fmla="*/ 259557 h 1076325"/>
              <a:gd name="connsiteX45" fmla="*/ 502444 w 840582"/>
              <a:gd name="connsiteY45" fmla="*/ 292894 h 1076325"/>
              <a:gd name="connsiteX46" fmla="*/ 461963 w 840582"/>
              <a:gd name="connsiteY46" fmla="*/ 354807 h 1076325"/>
              <a:gd name="connsiteX47" fmla="*/ 333375 w 840582"/>
              <a:gd name="connsiteY47" fmla="*/ 542925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40582" h="1076325">
                <a:moveTo>
                  <a:pt x="333375" y="542925"/>
                </a:moveTo>
                <a:lnTo>
                  <a:pt x="245269" y="673894"/>
                </a:lnTo>
                <a:lnTo>
                  <a:pt x="152400" y="812007"/>
                </a:lnTo>
                <a:lnTo>
                  <a:pt x="61913" y="945357"/>
                </a:lnTo>
                <a:lnTo>
                  <a:pt x="11907" y="1019175"/>
                </a:lnTo>
                <a:lnTo>
                  <a:pt x="0" y="1047750"/>
                </a:lnTo>
                <a:lnTo>
                  <a:pt x="0" y="1057275"/>
                </a:lnTo>
                <a:lnTo>
                  <a:pt x="2382" y="1069182"/>
                </a:lnTo>
                <a:lnTo>
                  <a:pt x="7144" y="1076325"/>
                </a:lnTo>
                <a:lnTo>
                  <a:pt x="16669" y="1076325"/>
                </a:lnTo>
                <a:lnTo>
                  <a:pt x="45244" y="1069182"/>
                </a:lnTo>
                <a:lnTo>
                  <a:pt x="73819" y="1047750"/>
                </a:lnTo>
                <a:lnTo>
                  <a:pt x="161925" y="966788"/>
                </a:lnTo>
                <a:lnTo>
                  <a:pt x="240507" y="890588"/>
                </a:lnTo>
                <a:lnTo>
                  <a:pt x="359569" y="781050"/>
                </a:lnTo>
                <a:lnTo>
                  <a:pt x="519113" y="633413"/>
                </a:lnTo>
                <a:lnTo>
                  <a:pt x="614363" y="542925"/>
                </a:lnTo>
                <a:lnTo>
                  <a:pt x="692944" y="471488"/>
                </a:lnTo>
                <a:lnTo>
                  <a:pt x="735807" y="433388"/>
                </a:lnTo>
                <a:lnTo>
                  <a:pt x="771525" y="407194"/>
                </a:lnTo>
                <a:lnTo>
                  <a:pt x="807244" y="376238"/>
                </a:lnTo>
                <a:lnTo>
                  <a:pt x="831057" y="350044"/>
                </a:lnTo>
                <a:lnTo>
                  <a:pt x="840582" y="326232"/>
                </a:lnTo>
                <a:lnTo>
                  <a:pt x="840582" y="309563"/>
                </a:lnTo>
                <a:lnTo>
                  <a:pt x="821532" y="276225"/>
                </a:lnTo>
                <a:lnTo>
                  <a:pt x="776288" y="223838"/>
                </a:lnTo>
                <a:lnTo>
                  <a:pt x="728663" y="178594"/>
                </a:lnTo>
                <a:lnTo>
                  <a:pt x="685800" y="142875"/>
                </a:lnTo>
                <a:lnTo>
                  <a:pt x="626269" y="100013"/>
                </a:lnTo>
                <a:lnTo>
                  <a:pt x="571500" y="69057"/>
                </a:lnTo>
                <a:lnTo>
                  <a:pt x="516732" y="40482"/>
                </a:lnTo>
                <a:lnTo>
                  <a:pt x="466725" y="19050"/>
                </a:lnTo>
                <a:lnTo>
                  <a:pt x="414338" y="0"/>
                </a:lnTo>
                <a:lnTo>
                  <a:pt x="402432" y="0"/>
                </a:lnTo>
                <a:lnTo>
                  <a:pt x="388144" y="4763"/>
                </a:lnTo>
                <a:lnTo>
                  <a:pt x="381000" y="14288"/>
                </a:lnTo>
                <a:lnTo>
                  <a:pt x="383382" y="35719"/>
                </a:lnTo>
                <a:lnTo>
                  <a:pt x="395288" y="64294"/>
                </a:lnTo>
                <a:lnTo>
                  <a:pt x="431007" y="107157"/>
                </a:lnTo>
                <a:lnTo>
                  <a:pt x="469107" y="154782"/>
                </a:lnTo>
                <a:lnTo>
                  <a:pt x="500063" y="190500"/>
                </a:lnTo>
                <a:lnTo>
                  <a:pt x="511969" y="209550"/>
                </a:lnTo>
                <a:lnTo>
                  <a:pt x="514350" y="221457"/>
                </a:lnTo>
                <a:lnTo>
                  <a:pt x="516732" y="238125"/>
                </a:lnTo>
                <a:lnTo>
                  <a:pt x="514350" y="259557"/>
                </a:lnTo>
                <a:lnTo>
                  <a:pt x="502444" y="292894"/>
                </a:lnTo>
                <a:lnTo>
                  <a:pt x="461963" y="354807"/>
                </a:lnTo>
                <a:lnTo>
                  <a:pt x="333375" y="542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E9F7670-3985-F44D-AF1A-502FA5CC67BB}"/>
              </a:ext>
            </a:extLst>
          </p:cNvPr>
          <p:cNvSpPr/>
          <p:nvPr/>
        </p:nvSpPr>
        <p:spPr>
          <a:xfrm>
            <a:off x="2819400" y="2827338"/>
            <a:ext cx="565150" cy="1476375"/>
          </a:xfrm>
          <a:custGeom>
            <a:avLst/>
            <a:gdLst>
              <a:gd name="connsiteX0" fmla="*/ 388144 w 566738"/>
              <a:gd name="connsiteY0" fmla="*/ 407194 h 1476375"/>
              <a:gd name="connsiteX1" fmla="*/ 357188 w 566738"/>
              <a:gd name="connsiteY1" fmla="*/ 245269 h 1476375"/>
              <a:gd name="connsiteX2" fmla="*/ 271463 w 566738"/>
              <a:gd name="connsiteY2" fmla="*/ 111919 h 1476375"/>
              <a:gd name="connsiteX3" fmla="*/ 230981 w 566738"/>
              <a:gd name="connsiteY3" fmla="*/ 85725 h 1476375"/>
              <a:gd name="connsiteX4" fmla="*/ 157163 w 566738"/>
              <a:gd name="connsiteY4" fmla="*/ 47625 h 1476375"/>
              <a:gd name="connsiteX5" fmla="*/ 90488 w 566738"/>
              <a:gd name="connsiteY5" fmla="*/ 16669 h 1476375"/>
              <a:gd name="connsiteX6" fmla="*/ 50006 w 566738"/>
              <a:gd name="connsiteY6" fmla="*/ 0 h 1476375"/>
              <a:gd name="connsiteX7" fmla="*/ 30956 w 566738"/>
              <a:gd name="connsiteY7" fmla="*/ 0 h 1476375"/>
              <a:gd name="connsiteX8" fmla="*/ 7144 w 566738"/>
              <a:gd name="connsiteY8" fmla="*/ 9525 h 1476375"/>
              <a:gd name="connsiteX9" fmla="*/ 0 w 566738"/>
              <a:gd name="connsiteY9" fmla="*/ 23812 h 1476375"/>
              <a:gd name="connsiteX10" fmla="*/ 0 w 566738"/>
              <a:gd name="connsiteY10" fmla="*/ 47625 h 1476375"/>
              <a:gd name="connsiteX11" fmla="*/ 9525 w 566738"/>
              <a:gd name="connsiteY11" fmla="*/ 71437 h 1476375"/>
              <a:gd name="connsiteX12" fmla="*/ 52388 w 566738"/>
              <a:gd name="connsiteY12" fmla="*/ 126206 h 1476375"/>
              <a:gd name="connsiteX13" fmla="*/ 114300 w 566738"/>
              <a:gd name="connsiteY13" fmla="*/ 223837 h 1476375"/>
              <a:gd name="connsiteX14" fmla="*/ 157163 w 566738"/>
              <a:gd name="connsiteY14" fmla="*/ 304800 h 1476375"/>
              <a:gd name="connsiteX15" fmla="*/ 171450 w 566738"/>
              <a:gd name="connsiteY15" fmla="*/ 376237 h 1476375"/>
              <a:gd name="connsiteX16" fmla="*/ 197644 w 566738"/>
              <a:gd name="connsiteY16" fmla="*/ 540544 h 1476375"/>
              <a:gd name="connsiteX17" fmla="*/ 221456 w 566738"/>
              <a:gd name="connsiteY17" fmla="*/ 688181 h 1476375"/>
              <a:gd name="connsiteX18" fmla="*/ 245269 w 566738"/>
              <a:gd name="connsiteY18" fmla="*/ 854869 h 1476375"/>
              <a:gd name="connsiteX19" fmla="*/ 252413 w 566738"/>
              <a:gd name="connsiteY19" fmla="*/ 933450 h 1476375"/>
              <a:gd name="connsiteX20" fmla="*/ 264319 w 566738"/>
              <a:gd name="connsiteY20" fmla="*/ 1031081 h 1476375"/>
              <a:gd name="connsiteX21" fmla="*/ 278606 w 566738"/>
              <a:gd name="connsiteY21" fmla="*/ 1104900 h 1476375"/>
              <a:gd name="connsiteX22" fmla="*/ 295275 w 566738"/>
              <a:gd name="connsiteY22" fmla="*/ 1171575 h 1476375"/>
              <a:gd name="connsiteX23" fmla="*/ 323850 w 566738"/>
              <a:gd name="connsiteY23" fmla="*/ 1245394 h 1476375"/>
              <a:gd name="connsiteX24" fmla="*/ 359569 w 566738"/>
              <a:gd name="connsiteY24" fmla="*/ 1316831 h 1476375"/>
              <a:gd name="connsiteX25" fmla="*/ 385763 w 566738"/>
              <a:gd name="connsiteY25" fmla="*/ 1359694 h 1476375"/>
              <a:gd name="connsiteX26" fmla="*/ 419100 w 566738"/>
              <a:gd name="connsiteY26" fmla="*/ 1409700 h 1476375"/>
              <a:gd name="connsiteX27" fmla="*/ 442913 w 566738"/>
              <a:gd name="connsiteY27" fmla="*/ 1440656 h 1476375"/>
              <a:gd name="connsiteX28" fmla="*/ 464344 w 566738"/>
              <a:gd name="connsiteY28" fmla="*/ 1462087 h 1476375"/>
              <a:gd name="connsiteX29" fmla="*/ 483394 w 566738"/>
              <a:gd name="connsiteY29" fmla="*/ 1473994 h 1476375"/>
              <a:gd name="connsiteX30" fmla="*/ 492919 w 566738"/>
              <a:gd name="connsiteY30" fmla="*/ 1476375 h 1476375"/>
              <a:gd name="connsiteX31" fmla="*/ 504825 w 566738"/>
              <a:gd name="connsiteY31" fmla="*/ 1476375 h 1476375"/>
              <a:gd name="connsiteX32" fmla="*/ 526256 w 566738"/>
              <a:gd name="connsiteY32" fmla="*/ 1466850 h 1476375"/>
              <a:gd name="connsiteX33" fmla="*/ 540544 w 566738"/>
              <a:gd name="connsiteY33" fmla="*/ 1452562 h 1476375"/>
              <a:gd name="connsiteX34" fmla="*/ 557213 w 566738"/>
              <a:gd name="connsiteY34" fmla="*/ 1423987 h 1476375"/>
              <a:gd name="connsiteX35" fmla="*/ 564356 w 566738"/>
              <a:gd name="connsiteY35" fmla="*/ 1407319 h 1476375"/>
              <a:gd name="connsiteX36" fmla="*/ 564356 w 566738"/>
              <a:gd name="connsiteY36" fmla="*/ 1352550 h 1476375"/>
              <a:gd name="connsiteX37" fmla="*/ 566738 w 566738"/>
              <a:gd name="connsiteY37" fmla="*/ 1273969 h 1476375"/>
              <a:gd name="connsiteX38" fmla="*/ 523875 w 566738"/>
              <a:gd name="connsiteY38" fmla="*/ 1212056 h 1476375"/>
              <a:gd name="connsiteX39" fmla="*/ 502444 w 566738"/>
              <a:gd name="connsiteY39" fmla="*/ 1066800 h 1476375"/>
              <a:gd name="connsiteX40" fmla="*/ 476250 w 566738"/>
              <a:gd name="connsiteY40" fmla="*/ 904875 h 1476375"/>
              <a:gd name="connsiteX41" fmla="*/ 447675 w 566738"/>
              <a:gd name="connsiteY41" fmla="*/ 738187 h 1476375"/>
              <a:gd name="connsiteX42" fmla="*/ 431006 w 566738"/>
              <a:gd name="connsiteY42" fmla="*/ 642937 h 1476375"/>
              <a:gd name="connsiteX43" fmla="*/ 388144 w 566738"/>
              <a:gd name="connsiteY43" fmla="*/ 407194 h 1476375"/>
              <a:gd name="connsiteX0" fmla="*/ 388144 w 564356"/>
              <a:gd name="connsiteY0" fmla="*/ 407194 h 1476375"/>
              <a:gd name="connsiteX1" fmla="*/ 357188 w 564356"/>
              <a:gd name="connsiteY1" fmla="*/ 245269 h 1476375"/>
              <a:gd name="connsiteX2" fmla="*/ 271463 w 564356"/>
              <a:gd name="connsiteY2" fmla="*/ 111919 h 1476375"/>
              <a:gd name="connsiteX3" fmla="*/ 230981 w 564356"/>
              <a:gd name="connsiteY3" fmla="*/ 85725 h 1476375"/>
              <a:gd name="connsiteX4" fmla="*/ 157163 w 564356"/>
              <a:gd name="connsiteY4" fmla="*/ 47625 h 1476375"/>
              <a:gd name="connsiteX5" fmla="*/ 90488 w 564356"/>
              <a:gd name="connsiteY5" fmla="*/ 16669 h 1476375"/>
              <a:gd name="connsiteX6" fmla="*/ 50006 w 564356"/>
              <a:gd name="connsiteY6" fmla="*/ 0 h 1476375"/>
              <a:gd name="connsiteX7" fmla="*/ 30956 w 564356"/>
              <a:gd name="connsiteY7" fmla="*/ 0 h 1476375"/>
              <a:gd name="connsiteX8" fmla="*/ 7144 w 564356"/>
              <a:gd name="connsiteY8" fmla="*/ 9525 h 1476375"/>
              <a:gd name="connsiteX9" fmla="*/ 0 w 564356"/>
              <a:gd name="connsiteY9" fmla="*/ 23812 h 1476375"/>
              <a:gd name="connsiteX10" fmla="*/ 0 w 564356"/>
              <a:gd name="connsiteY10" fmla="*/ 47625 h 1476375"/>
              <a:gd name="connsiteX11" fmla="*/ 9525 w 564356"/>
              <a:gd name="connsiteY11" fmla="*/ 71437 h 1476375"/>
              <a:gd name="connsiteX12" fmla="*/ 52388 w 564356"/>
              <a:gd name="connsiteY12" fmla="*/ 126206 h 1476375"/>
              <a:gd name="connsiteX13" fmla="*/ 114300 w 564356"/>
              <a:gd name="connsiteY13" fmla="*/ 223837 h 1476375"/>
              <a:gd name="connsiteX14" fmla="*/ 157163 w 564356"/>
              <a:gd name="connsiteY14" fmla="*/ 304800 h 1476375"/>
              <a:gd name="connsiteX15" fmla="*/ 171450 w 564356"/>
              <a:gd name="connsiteY15" fmla="*/ 376237 h 1476375"/>
              <a:gd name="connsiteX16" fmla="*/ 197644 w 564356"/>
              <a:gd name="connsiteY16" fmla="*/ 540544 h 1476375"/>
              <a:gd name="connsiteX17" fmla="*/ 221456 w 564356"/>
              <a:gd name="connsiteY17" fmla="*/ 688181 h 1476375"/>
              <a:gd name="connsiteX18" fmla="*/ 245269 w 564356"/>
              <a:gd name="connsiteY18" fmla="*/ 854869 h 1476375"/>
              <a:gd name="connsiteX19" fmla="*/ 252413 w 564356"/>
              <a:gd name="connsiteY19" fmla="*/ 933450 h 1476375"/>
              <a:gd name="connsiteX20" fmla="*/ 264319 w 564356"/>
              <a:gd name="connsiteY20" fmla="*/ 1031081 h 1476375"/>
              <a:gd name="connsiteX21" fmla="*/ 278606 w 564356"/>
              <a:gd name="connsiteY21" fmla="*/ 1104900 h 1476375"/>
              <a:gd name="connsiteX22" fmla="*/ 295275 w 564356"/>
              <a:gd name="connsiteY22" fmla="*/ 1171575 h 1476375"/>
              <a:gd name="connsiteX23" fmla="*/ 323850 w 564356"/>
              <a:gd name="connsiteY23" fmla="*/ 1245394 h 1476375"/>
              <a:gd name="connsiteX24" fmla="*/ 359569 w 564356"/>
              <a:gd name="connsiteY24" fmla="*/ 1316831 h 1476375"/>
              <a:gd name="connsiteX25" fmla="*/ 385763 w 564356"/>
              <a:gd name="connsiteY25" fmla="*/ 1359694 h 1476375"/>
              <a:gd name="connsiteX26" fmla="*/ 419100 w 564356"/>
              <a:gd name="connsiteY26" fmla="*/ 1409700 h 1476375"/>
              <a:gd name="connsiteX27" fmla="*/ 442913 w 564356"/>
              <a:gd name="connsiteY27" fmla="*/ 1440656 h 1476375"/>
              <a:gd name="connsiteX28" fmla="*/ 464344 w 564356"/>
              <a:gd name="connsiteY28" fmla="*/ 1462087 h 1476375"/>
              <a:gd name="connsiteX29" fmla="*/ 483394 w 564356"/>
              <a:gd name="connsiteY29" fmla="*/ 1473994 h 1476375"/>
              <a:gd name="connsiteX30" fmla="*/ 492919 w 564356"/>
              <a:gd name="connsiteY30" fmla="*/ 1476375 h 1476375"/>
              <a:gd name="connsiteX31" fmla="*/ 504825 w 564356"/>
              <a:gd name="connsiteY31" fmla="*/ 1476375 h 1476375"/>
              <a:gd name="connsiteX32" fmla="*/ 526256 w 564356"/>
              <a:gd name="connsiteY32" fmla="*/ 1466850 h 1476375"/>
              <a:gd name="connsiteX33" fmla="*/ 540544 w 564356"/>
              <a:gd name="connsiteY33" fmla="*/ 1452562 h 1476375"/>
              <a:gd name="connsiteX34" fmla="*/ 557213 w 564356"/>
              <a:gd name="connsiteY34" fmla="*/ 1423987 h 1476375"/>
              <a:gd name="connsiteX35" fmla="*/ 564356 w 564356"/>
              <a:gd name="connsiteY35" fmla="*/ 1407319 h 1476375"/>
              <a:gd name="connsiteX36" fmla="*/ 564356 w 564356"/>
              <a:gd name="connsiteY36" fmla="*/ 1352550 h 1476375"/>
              <a:gd name="connsiteX37" fmla="*/ 523875 w 564356"/>
              <a:gd name="connsiteY37" fmla="*/ 1212056 h 1476375"/>
              <a:gd name="connsiteX38" fmla="*/ 502444 w 564356"/>
              <a:gd name="connsiteY38" fmla="*/ 1066800 h 1476375"/>
              <a:gd name="connsiteX39" fmla="*/ 476250 w 564356"/>
              <a:gd name="connsiteY39" fmla="*/ 904875 h 1476375"/>
              <a:gd name="connsiteX40" fmla="*/ 447675 w 564356"/>
              <a:gd name="connsiteY40" fmla="*/ 738187 h 1476375"/>
              <a:gd name="connsiteX41" fmla="*/ 431006 w 564356"/>
              <a:gd name="connsiteY41" fmla="*/ 642937 h 1476375"/>
              <a:gd name="connsiteX42" fmla="*/ 388144 w 564356"/>
              <a:gd name="connsiteY42" fmla="*/ 407194 h 1476375"/>
              <a:gd name="connsiteX0" fmla="*/ 388144 w 564356"/>
              <a:gd name="connsiteY0" fmla="*/ 407194 h 1476375"/>
              <a:gd name="connsiteX1" fmla="*/ 357188 w 564356"/>
              <a:gd name="connsiteY1" fmla="*/ 245269 h 1476375"/>
              <a:gd name="connsiteX2" fmla="*/ 271463 w 564356"/>
              <a:gd name="connsiteY2" fmla="*/ 111919 h 1476375"/>
              <a:gd name="connsiteX3" fmla="*/ 230981 w 564356"/>
              <a:gd name="connsiteY3" fmla="*/ 85725 h 1476375"/>
              <a:gd name="connsiteX4" fmla="*/ 157163 w 564356"/>
              <a:gd name="connsiteY4" fmla="*/ 47625 h 1476375"/>
              <a:gd name="connsiteX5" fmla="*/ 90488 w 564356"/>
              <a:gd name="connsiteY5" fmla="*/ 16669 h 1476375"/>
              <a:gd name="connsiteX6" fmla="*/ 50006 w 564356"/>
              <a:gd name="connsiteY6" fmla="*/ 0 h 1476375"/>
              <a:gd name="connsiteX7" fmla="*/ 30956 w 564356"/>
              <a:gd name="connsiteY7" fmla="*/ 0 h 1476375"/>
              <a:gd name="connsiteX8" fmla="*/ 7144 w 564356"/>
              <a:gd name="connsiteY8" fmla="*/ 9525 h 1476375"/>
              <a:gd name="connsiteX9" fmla="*/ 0 w 564356"/>
              <a:gd name="connsiteY9" fmla="*/ 23812 h 1476375"/>
              <a:gd name="connsiteX10" fmla="*/ 0 w 564356"/>
              <a:gd name="connsiteY10" fmla="*/ 47625 h 1476375"/>
              <a:gd name="connsiteX11" fmla="*/ 9525 w 564356"/>
              <a:gd name="connsiteY11" fmla="*/ 71437 h 1476375"/>
              <a:gd name="connsiteX12" fmla="*/ 52388 w 564356"/>
              <a:gd name="connsiteY12" fmla="*/ 126206 h 1476375"/>
              <a:gd name="connsiteX13" fmla="*/ 114300 w 564356"/>
              <a:gd name="connsiteY13" fmla="*/ 223837 h 1476375"/>
              <a:gd name="connsiteX14" fmla="*/ 157163 w 564356"/>
              <a:gd name="connsiteY14" fmla="*/ 304800 h 1476375"/>
              <a:gd name="connsiteX15" fmla="*/ 171450 w 564356"/>
              <a:gd name="connsiteY15" fmla="*/ 376237 h 1476375"/>
              <a:gd name="connsiteX16" fmla="*/ 197644 w 564356"/>
              <a:gd name="connsiteY16" fmla="*/ 540544 h 1476375"/>
              <a:gd name="connsiteX17" fmla="*/ 221456 w 564356"/>
              <a:gd name="connsiteY17" fmla="*/ 688181 h 1476375"/>
              <a:gd name="connsiteX18" fmla="*/ 245269 w 564356"/>
              <a:gd name="connsiteY18" fmla="*/ 854869 h 1476375"/>
              <a:gd name="connsiteX19" fmla="*/ 252413 w 564356"/>
              <a:gd name="connsiteY19" fmla="*/ 933450 h 1476375"/>
              <a:gd name="connsiteX20" fmla="*/ 264319 w 564356"/>
              <a:gd name="connsiteY20" fmla="*/ 1031081 h 1476375"/>
              <a:gd name="connsiteX21" fmla="*/ 278606 w 564356"/>
              <a:gd name="connsiteY21" fmla="*/ 1104900 h 1476375"/>
              <a:gd name="connsiteX22" fmla="*/ 295275 w 564356"/>
              <a:gd name="connsiteY22" fmla="*/ 1171575 h 1476375"/>
              <a:gd name="connsiteX23" fmla="*/ 323850 w 564356"/>
              <a:gd name="connsiteY23" fmla="*/ 1245394 h 1476375"/>
              <a:gd name="connsiteX24" fmla="*/ 359569 w 564356"/>
              <a:gd name="connsiteY24" fmla="*/ 1316831 h 1476375"/>
              <a:gd name="connsiteX25" fmla="*/ 385763 w 564356"/>
              <a:gd name="connsiteY25" fmla="*/ 1359694 h 1476375"/>
              <a:gd name="connsiteX26" fmla="*/ 419100 w 564356"/>
              <a:gd name="connsiteY26" fmla="*/ 1409700 h 1476375"/>
              <a:gd name="connsiteX27" fmla="*/ 442913 w 564356"/>
              <a:gd name="connsiteY27" fmla="*/ 1440656 h 1476375"/>
              <a:gd name="connsiteX28" fmla="*/ 464344 w 564356"/>
              <a:gd name="connsiteY28" fmla="*/ 1462087 h 1476375"/>
              <a:gd name="connsiteX29" fmla="*/ 483394 w 564356"/>
              <a:gd name="connsiteY29" fmla="*/ 1473994 h 1476375"/>
              <a:gd name="connsiteX30" fmla="*/ 492919 w 564356"/>
              <a:gd name="connsiteY30" fmla="*/ 1476375 h 1476375"/>
              <a:gd name="connsiteX31" fmla="*/ 504825 w 564356"/>
              <a:gd name="connsiteY31" fmla="*/ 1476375 h 1476375"/>
              <a:gd name="connsiteX32" fmla="*/ 526256 w 564356"/>
              <a:gd name="connsiteY32" fmla="*/ 1466850 h 1476375"/>
              <a:gd name="connsiteX33" fmla="*/ 540544 w 564356"/>
              <a:gd name="connsiteY33" fmla="*/ 1452562 h 1476375"/>
              <a:gd name="connsiteX34" fmla="*/ 557213 w 564356"/>
              <a:gd name="connsiteY34" fmla="*/ 1423987 h 1476375"/>
              <a:gd name="connsiteX35" fmla="*/ 564356 w 564356"/>
              <a:gd name="connsiteY35" fmla="*/ 1407319 h 1476375"/>
              <a:gd name="connsiteX36" fmla="*/ 523875 w 564356"/>
              <a:gd name="connsiteY36" fmla="*/ 1212056 h 1476375"/>
              <a:gd name="connsiteX37" fmla="*/ 502444 w 564356"/>
              <a:gd name="connsiteY37" fmla="*/ 1066800 h 1476375"/>
              <a:gd name="connsiteX38" fmla="*/ 476250 w 564356"/>
              <a:gd name="connsiteY38" fmla="*/ 904875 h 1476375"/>
              <a:gd name="connsiteX39" fmla="*/ 447675 w 564356"/>
              <a:gd name="connsiteY39" fmla="*/ 738187 h 1476375"/>
              <a:gd name="connsiteX40" fmla="*/ 431006 w 564356"/>
              <a:gd name="connsiteY40" fmla="*/ 642937 h 1476375"/>
              <a:gd name="connsiteX41" fmla="*/ 388144 w 564356"/>
              <a:gd name="connsiteY41" fmla="*/ 407194 h 147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4356" h="1476375">
                <a:moveTo>
                  <a:pt x="388144" y="407194"/>
                </a:moveTo>
                <a:lnTo>
                  <a:pt x="357188" y="245269"/>
                </a:lnTo>
                <a:lnTo>
                  <a:pt x="271463" y="111919"/>
                </a:lnTo>
                <a:lnTo>
                  <a:pt x="230981" y="85725"/>
                </a:lnTo>
                <a:lnTo>
                  <a:pt x="157163" y="47625"/>
                </a:lnTo>
                <a:lnTo>
                  <a:pt x="90488" y="16669"/>
                </a:lnTo>
                <a:lnTo>
                  <a:pt x="50006" y="0"/>
                </a:lnTo>
                <a:lnTo>
                  <a:pt x="30956" y="0"/>
                </a:lnTo>
                <a:lnTo>
                  <a:pt x="7144" y="9525"/>
                </a:lnTo>
                <a:lnTo>
                  <a:pt x="0" y="23812"/>
                </a:lnTo>
                <a:lnTo>
                  <a:pt x="0" y="47625"/>
                </a:lnTo>
                <a:lnTo>
                  <a:pt x="9525" y="71437"/>
                </a:lnTo>
                <a:lnTo>
                  <a:pt x="52388" y="126206"/>
                </a:lnTo>
                <a:lnTo>
                  <a:pt x="114300" y="223837"/>
                </a:lnTo>
                <a:lnTo>
                  <a:pt x="157163" y="304800"/>
                </a:lnTo>
                <a:lnTo>
                  <a:pt x="171450" y="376237"/>
                </a:lnTo>
                <a:lnTo>
                  <a:pt x="197644" y="540544"/>
                </a:lnTo>
                <a:lnTo>
                  <a:pt x="221456" y="688181"/>
                </a:lnTo>
                <a:lnTo>
                  <a:pt x="245269" y="854869"/>
                </a:lnTo>
                <a:lnTo>
                  <a:pt x="252413" y="933450"/>
                </a:lnTo>
                <a:lnTo>
                  <a:pt x="264319" y="1031081"/>
                </a:lnTo>
                <a:lnTo>
                  <a:pt x="278606" y="1104900"/>
                </a:lnTo>
                <a:lnTo>
                  <a:pt x="295275" y="1171575"/>
                </a:lnTo>
                <a:lnTo>
                  <a:pt x="323850" y="1245394"/>
                </a:lnTo>
                <a:lnTo>
                  <a:pt x="359569" y="1316831"/>
                </a:lnTo>
                <a:lnTo>
                  <a:pt x="385763" y="1359694"/>
                </a:lnTo>
                <a:lnTo>
                  <a:pt x="419100" y="1409700"/>
                </a:lnTo>
                <a:lnTo>
                  <a:pt x="442913" y="1440656"/>
                </a:lnTo>
                <a:lnTo>
                  <a:pt x="464344" y="1462087"/>
                </a:lnTo>
                <a:lnTo>
                  <a:pt x="483394" y="1473994"/>
                </a:lnTo>
                <a:lnTo>
                  <a:pt x="492919" y="1476375"/>
                </a:lnTo>
                <a:lnTo>
                  <a:pt x="504825" y="1476375"/>
                </a:lnTo>
                <a:lnTo>
                  <a:pt x="526256" y="1466850"/>
                </a:lnTo>
                <a:lnTo>
                  <a:pt x="540544" y="1452562"/>
                </a:lnTo>
                <a:lnTo>
                  <a:pt x="557213" y="1423987"/>
                </a:lnTo>
                <a:lnTo>
                  <a:pt x="564356" y="1407319"/>
                </a:lnTo>
                <a:lnTo>
                  <a:pt x="523875" y="1212056"/>
                </a:lnTo>
                <a:lnTo>
                  <a:pt x="502444" y="1066800"/>
                </a:lnTo>
                <a:lnTo>
                  <a:pt x="476250" y="904875"/>
                </a:lnTo>
                <a:lnTo>
                  <a:pt x="447675" y="738187"/>
                </a:lnTo>
                <a:lnTo>
                  <a:pt x="431006" y="642937"/>
                </a:lnTo>
                <a:lnTo>
                  <a:pt x="388144" y="4071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CC453303-0542-7D43-B370-22ECBF83A3B4}"/>
              </a:ext>
            </a:extLst>
          </p:cNvPr>
          <p:cNvSpPr/>
          <p:nvPr/>
        </p:nvSpPr>
        <p:spPr>
          <a:xfrm>
            <a:off x="6124575" y="1779588"/>
            <a:ext cx="785813" cy="835025"/>
          </a:xfrm>
          <a:custGeom>
            <a:avLst/>
            <a:gdLst>
              <a:gd name="connsiteX0" fmla="*/ 345281 w 785813"/>
              <a:gd name="connsiteY0" fmla="*/ 121444 h 835819"/>
              <a:gd name="connsiteX1" fmla="*/ 252413 w 785813"/>
              <a:gd name="connsiteY1" fmla="*/ 80962 h 835819"/>
              <a:gd name="connsiteX2" fmla="*/ 145256 w 785813"/>
              <a:gd name="connsiteY2" fmla="*/ 35719 h 835819"/>
              <a:gd name="connsiteX3" fmla="*/ 66675 w 785813"/>
              <a:gd name="connsiteY3" fmla="*/ 4762 h 835819"/>
              <a:gd name="connsiteX4" fmla="*/ 50006 w 785813"/>
              <a:gd name="connsiteY4" fmla="*/ 0 h 835819"/>
              <a:gd name="connsiteX5" fmla="*/ 28575 w 785813"/>
              <a:gd name="connsiteY5" fmla="*/ 0 h 835819"/>
              <a:gd name="connsiteX6" fmla="*/ 7144 w 785813"/>
              <a:gd name="connsiteY6" fmla="*/ 4762 h 835819"/>
              <a:gd name="connsiteX7" fmla="*/ 2381 w 785813"/>
              <a:gd name="connsiteY7" fmla="*/ 9525 h 835819"/>
              <a:gd name="connsiteX8" fmla="*/ 0 w 785813"/>
              <a:gd name="connsiteY8" fmla="*/ 21431 h 835819"/>
              <a:gd name="connsiteX9" fmla="*/ 4763 w 785813"/>
              <a:gd name="connsiteY9" fmla="*/ 38100 h 835819"/>
              <a:gd name="connsiteX10" fmla="*/ 28575 w 785813"/>
              <a:gd name="connsiteY10" fmla="*/ 66675 h 835819"/>
              <a:gd name="connsiteX11" fmla="*/ 73819 w 785813"/>
              <a:gd name="connsiteY11" fmla="*/ 104775 h 835819"/>
              <a:gd name="connsiteX12" fmla="*/ 142875 w 785813"/>
              <a:gd name="connsiteY12" fmla="*/ 161925 h 835819"/>
              <a:gd name="connsiteX13" fmla="*/ 230981 w 785813"/>
              <a:gd name="connsiteY13" fmla="*/ 238125 h 835819"/>
              <a:gd name="connsiteX14" fmla="*/ 273844 w 785813"/>
              <a:gd name="connsiteY14" fmla="*/ 280987 h 835819"/>
              <a:gd name="connsiteX15" fmla="*/ 316706 w 785813"/>
              <a:gd name="connsiteY15" fmla="*/ 333375 h 835819"/>
              <a:gd name="connsiteX16" fmla="*/ 369094 w 785813"/>
              <a:gd name="connsiteY16" fmla="*/ 411956 h 835819"/>
              <a:gd name="connsiteX17" fmla="*/ 392906 w 785813"/>
              <a:gd name="connsiteY17" fmla="*/ 447675 h 835819"/>
              <a:gd name="connsiteX18" fmla="*/ 435769 w 785813"/>
              <a:gd name="connsiteY18" fmla="*/ 514350 h 835819"/>
              <a:gd name="connsiteX19" fmla="*/ 485775 w 785813"/>
              <a:gd name="connsiteY19" fmla="*/ 600075 h 835819"/>
              <a:gd name="connsiteX20" fmla="*/ 535781 w 785813"/>
              <a:gd name="connsiteY20" fmla="*/ 676275 h 835819"/>
              <a:gd name="connsiteX21" fmla="*/ 571500 w 785813"/>
              <a:gd name="connsiteY21" fmla="*/ 738187 h 835819"/>
              <a:gd name="connsiteX22" fmla="*/ 590550 w 785813"/>
              <a:gd name="connsiteY22" fmla="*/ 764381 h 835819"/>
              <a:gd name="connsiteX23" fmla="*/ 621506 w 785813"/>
              <a:gd name="connsiteY23" fmla="*/ 790575 h 835819"/>
              <a:gd name="connsiteX24" fmla="*/ 657225 w 785813"/>
              <a:gd name="connsiteY24" fmla="*/ 814387 h 835819"/>
              <a:gd name="connsiteX25" fmla="*/ 685800 w 785813"/>
              <a:gd name="connsiteY25" fmla="*/ 831056 h 835819"/>
              <a:gd name="connsiteX26" fmla="*/ 707231 w 785813"/>
              <a:gd name="connsiteY26" fmla="*/ 835819 h 835819"/>
              <a:gd name="connsiteX27" fmla="*/ 726281 w 785813"/>
              <a:gd name="connsiteY27" fmla="*/ 835819 h 835819"/>
              <a:gd name="connsiteX28" fmla="*/ 752475 w 785813"/>
              <a:gd name="connsiteY28" fmla="*/ 819150 h 835819"/>
              <a:gd name="connsiteX29" fmla="*/ 769144 w 785813"/>
              <a:gd name="connsiteY29" fmla="*/ 790575 h 835819"/>
              <a:gd name="connsiteX30" fmla="*/ 781050 w 785813"/>
              <a:gd name="connsiteY30" fmla="*/ 742950 h 835819"/>
              <a:gd name="connsiteX31" fmla="*/ 785813 w 785813"/>
              <a:gd name="connsiteY31" fmla="*/ 704850 h 835819"/>
              <a:gd name="connsiteX32" fmla="*/ 783431 w 785813"/>
              <a:gd name="connsiteY32" fmla="*/ 650081 h 835819"/>
              <a:gd name="connsiteX33" fmla="*/ 771525 w 785813"/>
              <a:gd name="connsiteY33" fmla="*/ 569119 h 835819"/>
              <a:gd name="connsiteX34" fmla="*/ 750094 w 785813"/>
              <a:gd name="connsiteY34" fmla="*/ 481012 h 835819"/>
              <a:gd name="connsiteX35" fmla="*/ 719138 w 785813"/>
              <a:gd name="connsiteY35" fmla="*/ 395287 h 835819"/>
              <a:gd name="connsiteX36" fmla="*/ 661988 w 785813"/>
              <a:gd name="connsiteY36" fmla="*/ 300037 h 835819"/>
              <a:gd name="connsiteX37" fmla="*/ 647700 w 785813"/>
              <a:gd name="connsiteY37" fmla="*/ 283369 h 835819"/>
              <a:gd name="connsiteX38" fmla="*/ 561975 w 785813"/>
              <a:gd name="connsiteY38" fmla="*/ 233362 h 835819"/>
              <a:gd name="connsiteX39" fmla="*/ 466725 w 785813"/>
              <a:gd name="connsiteY39" fmla="*/ 183356 h 835819"/>
              <a:gd name="connsiteX40" fmla="*/ 345281 w 785813"/>
              <a:gd name="connsiteY40" fmla="*/ 121444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85813" h="835819">
                <a:moveTo>
                  <a:pt x="345281" y="121444"/>
                </a:moveTo>
                <a:lnTo>
                  <a:pt x="252413" y="80962"/>
                </a:lnTo>
                <a:lnTo>
                  <a:pt x="145256" y="35719"/>
                </a:lnTo>
                <a:lnTo>
                  <a:pt x="66675" y="4762"/>
                </a:lnTo>
                <a:lnTo>
                  <a:pt x="50006" y="0"/>
                </a:lnTo>
                <a:lnTo>
                  <a:pt x="28575" y="0"/>
                </a:lnTo>
                <a:lnTo>
                  <a:pt x="7144" y="4762"/>
                </a:lnTo>
                <a:lnTo>
                  <a:pt x="2381" y="9525"/>
                </a:lnTo>
                <a:lnTo>
                  <a:pt x="0" y="21431"/>
                </a:lnTo>
                <a:lnTo>
                  <a:pt x="4763" y="38100"/>
                </a:lnTo>
                <a:lnTo>
                  <a:pt x="28575" y="66675"/>
                </a:lnTo>
                <a:lnTo>
                  <a:pt x="73819" y="104775"/>
                </a:lnTo>
                <a:lnTo>
                  <a:pt x="142875" y="161925"/>
                </a:lnTo>
                <a:lnTo>
                  <a:pt x="230981" y="238125"/>
                </a:lnTo>
                <a:lnTo>
                  <a:pt x="273844" y="280987"/>
                </a:lnTo>
                <a:lnTo>
                  <a:pt x="316706" y="333375"/>
                </a:lnTo>
                <a:lnTo>
                  <a:pt x="369094" y="411956"/>
                </a:lnTo>
                <a:lnTo>
                  <a:pt x="392906" y="447675"/>
                </a:lnTo>
                <a:lnTo>
                  <a:pt x="435769" y="514350"/>
                </a:lnTo>
                <a:lnTo>
                  <a:pt x="485775" y="600075"/>
                </a:lnTo>
                <a:lnTo>
                  <a:pt x="535781" y="676275"/>
                </a:lnTo>
                <a:lnTo>
                  <a:pt x="571500" y="738187"/>
                </a:lnTo>
                <a:lnTo>
                  <a:pt x="590550" y="764381"/>
                </a:lnTo>
                <a:lnTo>
                  <a:pt x="621506" y="790575"/>
                </a:lnTo>
                <a:lnTo>
                  <a:pt x="657225" y="814387"/>
                </a:lnTo>
                <a:lnTo>
                  <a:pt x="685800" y="831056"/>
                </a:lnTo>
                <a:lnTo>
                  <a:pt x="707231" y="835819"/>
                </a:lnTo>
                <a:lnTo>
                  <a:pt x="726281" y="835819"/>
                </a:lnTo>
                <a:lnTo>
                  <a:pt x="752475" y="819150"/>
                </a:lnTo>
                <a:lnTo>
                  <a:pt x="769144" y="790575"/>
                </a:lnTo>
                <a:lnTo>
                  <a:pt x="781050" y="742950"/>
                </a:lnTo>
                <a:lnTo>
                  <a:pt x="785813" y="704850"/>
                </a:lnTo>
                <a:lnTo>
                  <a:pt x="783431" y="650081"/>
                </a:lnTo>
                <a:lnTo>
                  <a:pt x="771525" y="569119"/>
                </a:lnTo>
                <a:lnTo>
                  <a:pt x="750094" y="481012"/>
                </a:lnTo>
                <a:lnTo>
                  <a:pt x="719138" y="395287"/>
                </a:lnTo>
                <a:lnTo>
                  <a:pt x="661988" y="300037"/>
                </a:lnTo>
                <a:lnTo>
                  <a:pt x="647700" y="283369"/>
                </a:lnTo>
                <a:lnTo>
                  <a:pt x="561975" y="233362"/>
                </a:lnTo>
                <a:lnTo>
                  <a:pt x="466725" y="183356"/>
                </a:lnTo>
                <a:lnTo>
                  <a:pt x="345281" y="1214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58058DB-46DD-6841-BB6D-92A9DA334281}"/>
              </a:ext>
            </a:extLst>
          </p:cNvPr>
          <p:cNvSpPr/>
          <p:nvPr/>
        </p:nvSpPr>
        <p:spPr>
          <a:xfrm>
            <a:off x="3041650" y="2620963"/>
            <a:ext cx="1911350" cy="1409700"/>
          </a:xfrm>
          <a:custGeom>
            <a:avLst/>
            <a:gdLst>
              <a:gd name="connsiteX0" fmla="*/ 695325 w 1912144"/>
              <a:gd name="connsiteY0" fmla="*/ 216694 h 1409700"/>
              <a:gd name="connsiteX1" fmla="*/ 569119 w 1912144"/>
              <a:gd name="connsiteY1" fmla="*/ 242888 h 1409700"/>
              <a:gd name="connsiteX2" fmla="*/ 421482 w 1912144"/>
              <a:gd name="connsiteY2" fmla="*/ 273844 h 1409700"/>
              <a:gd name="connsiteX3" fmla="*/ 219075 w 1912144"/>
              <a:gd name="connsiteY3" fmla="*/ 314325 h 1409700"/>
              <a:gd name="connsiteX4" fmla="*/ 157163 w 1912144"/>
              <a:gd name="connsiteY4" fmla="*/ 316707 h 1409700"/>
              <a:gd name="connsiteX5" fmla="*/ 0 w 1912144"/>
              <a:gd name="connsiteY5" fmla="*/ 316707 h 1409700"/>
              <a:gd name="connsiteX6" fmla="*/ 83344 w 1912144"/>
              <a:gd name="connsiteY6" fmla="*/ 488157 h 1409700"/>
              <a:gd name="connsiteX7" fmla="*/ 328613 w 1912144"/>
              <a:gd name="connsiteY7" fmla="*/ 428625 h 1409700"/>
              <a:gd name="connsiteX8" fmla="*/ 564357 w 1912144"/>
              <a:gd name="connsiteY8" fmla="*/ 371475 h 1409700"/>
              <a:gd name="connsiteX9" fmla="*/ 731044 w 1912144"/>
              <a:gd name="connsiteY9" fmla="*/ 330994 h 1409700"/>
              <a:gd name="connsiteX10" fmla="*/ 885825 w 1912144"/>
              <a:gd name="connsiteY10" fmla="*/ 297657 h 1409700"/>
              <a:gd name="connsiteX11" fmla="*/ 1040607 w 1912144"/>
              <a:gd name="connsiteY11" fmla="*/ 273844 h 1409700"/>
              <a:gd name="connsiteX12" fmla="*/ 1281113 w 1912144"/>
              <a:gd name="connsiteY12" fmla="*/ 238125 h 1409700"/>
              <a:gd name="connsiteX13" fmla="*/ 1485900 w 1912144"/>
              <a:gd name="connsiteY13" fmla="*/ 207169 h 1409700"/>
              <a:gd name="connsiteX14" fmla="*/ 1514475 w 1912144"/>
              <a:gd name="connsiteY14" fmla="*/ 204788 h 1409700"/>
              <a:gd name="connsiteX15" fmla="*/ 1533525 w 1912144"/>
              <a:gd name="connsiteY15" fmla="*/ 204788 h 1409700"/>
              <a:gd name="connsiteX16" fmla="*/ 1547813 w 1912144"/>
              <a:gd name="connsiteY16" fmla="*/ 204788 h 1409700"/>
              <a:gd name="connsiteX17" fmla="*/ 1562100 w 1912144"/>
              <a:gd name="connsiteY17" fmla="*/ 209550 h 1409700"/>
              <a:gd name="connsiteX18" fmla="*/ 1574007 w 1912144"/>
              <a:gd name="connsiteY18" fmla="*/ 223838 h 1409700"/>
              <a:gd name="connsiteX19" fmla="*/ 1578769 w 1912144"/>
              <a:gd name="connsiteY19" fmla="*/ 235744 h 1409700"/>
              <a:gd name="connsiteX20" fmla="*/ 1585913 w 1912144"/>
              <a:gd name="connsiteY20" fmla="*/ 259557 h 1409700"/>
              <a:gd name="connsiteX21" fmla="*/ 1590675 w 1912144"/>
              <a:gd name="connsiteY21" fmla="*/ 290513 h 1409700"/>
              <a:gd name="connsiteX22" fmla="*/ 1588294 w 1912144"/>
              <a:gd name="connsiteY22" fmla="*/ 359569 h 1409700"/>
              <a:gd name="connsiteX23" fmla="*/ 1576388 w 1912144"/>
              <a:gd name="connsiteY23" fmla="*/ 535782 h 1409700"/>
              <a:gd name="connsiteX24" fmla="*/ 1569244 w 1912144"/>
              <a:gd name="connsiteY24" fmla="*/ 640557 h 1409700"/>
              <a:gd name="connsiteX25" fmla="*/ 1550194 w 1912144"/>
              <a:gd name="connsiteY25" fmla="*/ 745332 h 1409700"/>
              <a:gd name="connsiteX26" fmla="*/ 1524000 w 1912144"/>
              <a:gd name="connsiteY26" fmla="*/ 971550 h 1409700"/>
              <a:gd name="connsiteX27" fmla="*/ 1500188 w 1912144"/>
              <a:gd name="connsiteY27" fmla="*/ 1171575 h 1409700"/>
              <a:gd name="connsiteX28" fmla="*/ 1531144 w 1912144"/>
              <a:gd name="connsiteY28" fmla="*/ 1397794 h 1409700"/>
              <a:gd name="connsiteX29" fmla="*/ 1557338 w 1912144"/>
              <a:gd name="connsiteY29" fmla="*/ 1407319 h 1409700"/>
              <a:gd name="connsiteX30" fmla="*/ 1585913 w 1912144"/>
              <a:gd name="connsiteY30" fmla="*/ 1409700 h 1409700"/>
              <a:gd name="connsiteX31" fmla="*/ 1607344 w 1912144"/>
              <a:gd name="connsiteY31" fmla="*/ 1407319 h 1409700"/>
              <a:gd name="connsiteX32" fmla="*/ 1626394 w 1912144"/>
              <a:gd name="connsiteY32" fmla="*/ 1402557 h 1409700"/>
              <a:gd name="connsiteX33" fmla="*/ 1650207 w 1912144"/>
              <a:gd name="connsiteY33" fmla="*/ 1393032 h 1409700"/>
              <a:gd name="connsiteX34" fmla="*/ 1669257 w 1912144"/>
              <a:gd name="connsiteY34" fmla="*/ 1378744 h 1409700"/>
              <a:gd name="connsiteX35" fmla="*/ 1685925 w 1912144"/>
              <a:gd name="connsiteY35" fmla="*/ 1357313 h 1409700"/>
              <a:gd name="connsiteX36" fmla="*/ 1700213 w 1912144"/>
              <a:gd name="connsiteY36" fmla="*/ 1312069 h 1409700"/>
              <a:gd name="connsiteX37" fmla="*/ 1719263 w 1912144"/>
              <a:gd name="connsiteY37" fmla="*/ 1193007 h 1409700"/>
              <a:gd name="connsiteX38" fmla="*/ 1747838 w 1912144"/>
              <a:gd name="connsiteY38" fmla="*/ 1000125 h 1409700"/>
              <a:gd name="connsiteX39" fmla="*/ 1790700 w 1912144"/>
              <a:gd name="connsiteY39" fmla="*/ 740569 h 1409700"/>
              <a:gd name="connsiteX40" fmla="*/ 1821657 w 1912144"/>
              <a:gd name="connsiteY40" fmla="*/ 564357 h 1409700"/>
              <a:gd name="connsiteX41" fmla="*/ 1838325 w 1912144"/>
              <a:gd name="connsiteY41" fmla="*/ 490538 h 1409700"/>
              <a:gd name="connsiteX42" fmla="*/ 1862138 w 1912144"/>
              <a:gd name="connsiteY42" fmla="*/ 395288 h 1409700"/>
              <a:gd name="connsiteX43" fmla="*/ 1876425 w 1912144"/>
              <a:gd name="connsiteY43" fmla="*/ 369094 h 1409700"/>
              <a:gd name="connsiteX44" fmla="*/ 1888332 w 1912144"/>
              <a:gd name="connsiteY44" fmla="*/ 352425 h 1409700"/>
              <a:gd name="connsiteX45" fmla="*/ 1902619 w 1912144"/>
              <a:gd name="connsiteY45" fmla="*/ 333375 h 1409700"/>
              <a:gd name="connsiteX46" fmla="*/ 1912144 w 1912144"/>
              <a:gd name="connsiteY46" fmla="*/ 316707 h 1409700"/>
              <a:gd name="connsiteX47" fmla="*/ 1912144 w 1912144"/>
              <a:gd name="connsiteY47" fmla="*/ 292894 h 1409700"/>
              <a:gd name="connsiteX48" fmla="*/ 1909763 w 1912144"/>
              <a:gd name="connsiteY48" fmla="*/ 271463 h 1409700"/>
              <a:gd name="connsiteX49" fmla="*/ 1900238 w 1912144"/>
              <a:gd name="connsiteY49" fmla="*/ 247650 h 1409700"/>
              <a:gd name="connsiteX50" fmla="*/ 1878807 w 1912144"/>
              <a:gd name="connsiteY50" fmla="*/ 214313 h 1409700"/>
              <a:gd name="connsiteX51" fmla="*/ 1847850 w 1912144"/>
              <a:gd name="connsiteY51" fmla="*/ 183357 h 1409700"/>
              <a:gd name="connsiteX52" fmla="*/ 1781175 w 1912144"/>
              <a:gd name="connsiteY52" fmla="*/ 126207 h 1409700"/>
              <a:gd name="connsiteX53" fmla="*/ 1697832 w 1912144"/>
              <a:gd name="connsiteY53" fmla="*/ 69057 h 1409700"/>
              <a:gd name="connsiteX54" fmla="*/ 1612107 w 1912144"/>
              <a:gd name="connsiteY54" fmla="*/ 19050 h 1409700"/>
              <a:gd name="connsiteX55" fmla="*/ 1559719 w 1912144"/>
              <a:gd name="connsiteY55" fmla="*/ 0 h 1409700"/>
              <a:gd name="connsiteX56" fmla="*/ 1540669 w 1912144"/>
              <a:gd name="connsiteY56" fmla="*/ 0 h 1409700"/>
              <a:gd name="connsiteX57" fmla="*/ 1521619 w 1912144"/>
              <a:gd name="connsiteY57" fmla="*/ 4763 h 1409700"/>
              <a:gd name="connsiteX58" fmla="*/ 1462088 w 1912144"/>
              <a:gd name="connsiteY58" fmla="*/ 40482 h 1409700"/>
              <a:gd name="connsiteX59" fmla="*/ 1407319 w 1912144"/>
              <a:gd name="connsiteY59" fmla="*/ 73819 h 1409700"/>
              <a:gd name="connsiteX60" fmla="*/ 1264444 w 1912144"/>
              <a:gd name="connsiteY60" fmla="*/ 100013 h 1409700"/>
              <a:gd name="connsiteX61" fmla="*/ 1004888 w 1912144"/>
              <a:gd name="connsiteY61" fmla="*/ 152400 h 1409700"/>
              <a:gd name="connsiteX62" fmla="*/ 695325 w 1912144"/>
              <a:gd name="connsiteY62" fmla="*/ 216694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912144" h="1409700">
                <a:moveTo>
                  <a:pt x="695325" y="216694"/>
                </a:moveTo>
                <a:lnTo>
                  <a:pt x="569119" y="242888"/>
                </a:lnTo>
                <a:lnTo>
                  <a:pt x="421482" y="273844"/>
                </a:lnTo>
                <a:lnTo>
                  <a:pt x="219075" y="314325"/>
                </a:lnTo>
                <a:lnTo>
                  <a:pt x="157163" y="316707"/>
                </a:lnTo>
                <a:lnTo>
                  <a:pt x="0" y="316707"/>
                </a:lnTo>
                <a:lnTo>
                  <a:pt x="83344" y="488157"/>
                </a:lnTo>
                <a:lnTo>
                  <a:pt x="328613" y="428625"/>
                </a:lnTo>
                <a:lnTo>
                  <a:pt x="564357" y="371475"/>
                </a:lnTo>
                <a:lnTo>
                  <a:pt x="731044" y="330994"/>
                </a:lnTo>
                <a:lnTo>
                  <a:pt x="885825" y="297657"/>
                </a:lnTo>
                <a:lnTo>
                  <a:pt x="1040607" y="273844"/>
                </a:lnTo>
                <a:lnTo>
                  <a:pt x="1281113" y="238125"/>
                </a:lnTo>
                <a:lnTo>
                  <a:pt x="1485900" y="207169"/>
                </a:lnTo>
                <a:lnTo>
                  <a:pt x="1514475" y="204788"/>
                </a:lnTo>
                <a:lnTo>
                  <a:pt x="1533525" y="204788"/>
                </a:lnTo>
                <a:lnTo>
                  <a:pt x="1547813" y="204788"/>
                </a:lnTo>
                <a:lnTo>
                  <a:pt x="1562100" y="209550"/>
                </a:lnTo>
                <a:lnTo>
                  <a:pt x="1574007" y="223838"/>
                </a:lnTo>
                <a:lnTo>
                  <a:pt x="1578769" y="235744"/>
                </a:lnTo>
                <a:lnTo>
                  <a:pt x="1585913" y="259557"/>
                </a:lnTo>
                <a:lnTo>
                  <a:pt x="1590675" y="290513"/>
                </a:lnTo>
                <a:cubicBezTo>
                  <a:pt x="1589881" y="313532"/>
                  <a:pt x="1589088" y="336550"/>
                  <a:pt x="1588294" y="359569"/>
                </a:cubicBezTo>
                <a:lnTo>
                  <a:pt x="1576388" y="535782"/>
                </a:lnTo>
                <a:lnTo>
                  <a:pt x="1569244" y="640557"/>
                </a:lnTo>
                <a:lnTo>
                  <a:pt x="1550194" y="745332"/>
                </a:lnTo>
                <a:lnTo>
                  <a:pt x="1524000" y="971550"/>
                </a:lnTo>
                <a:lnTo>
                  <a:pt x="1500188" y="1171575"/>
                </a:lnTo>
                <a:lnTo>
                  <a:pt x="1531144" y="1397794"/>
                </a:lnTo>
                <a:lnTo>
                  <a:pt x="1557338" y="1407319"/>
                </a:lnTo>
                <a:lnTo>
                  <a:pt x="1585913" y="1409700"/>
                </a:lnTo>
                <a:lnTo>
                  <a:pt x="1607344" y="1407319"/>
                </a:lnTo>
                <a:lnTo>
                  <a:pt x="1626394" y="1402557"/>
                </a:lnTo>
                <a:lnTo>
                  <a:pt x="1650207" y="1393032"/>
                </a:lnTo>
                <a:lnTo>
                  <a:pt x="1669257" y="1378744"/>
                </a:lnTo>
                <a:lnTo>
                  <a:pt x="1685925" y="1357313"/>
                </a:lnTo>
                <a:lnTo>
                  <a:pt x="1700213" y="1312069"/>
                </a:lnTo>
                <a:lnTo>
                  <a:pt x="1719263" y="1193007"/>
                </a:lnTo>
                <a:lnTo>
                  <a:pt x="1747838" y="1000125"/>
                </a:lnTo>
                <a:lnTo>
                  <a:pt x="1790700" y="740569"/>
                </a:lnTo>
                <a:lnTo>
                  <a:pt x="1821657" y="564357"/>
                </a:lnTo>
                <a:lnTo>
                  <a:pt x="1838325" y="490538"/>
                </a:lnTo>
                <a:lnTo>
                  <a:pt x="1862138" y="395288"/>
                </a:lnTo>
                <a:lnTo>
                  <a:pt x="1876425" y="369094"/>
                </a:lnTo>
                <a:lnTo>
                  <a:pt x="1888332" y="352425"/>
                </a:lnTo>
                <a:lnTo>
                  <a:pt x="1902619" y="333375"/>
                </a:lnTo>
                <a:lnTo>
                  <a:pt x="1912144" y="316707"/>
                </a:lnTo>
                <a:lnTo>
                  <a:pt x="1912144" y="292894"/>
                </a:lnTo>
                <a:lnTo>
                  <a:pt x="1909763" y="271463"/>
                </a:lnTo>
                <a:lnTo>
                  <a:pt x="1900238" y="247650"/>
                </a:lnTo>
                <a:lnTo>
                  <a:pt x="1878807" y="214313"/>
                </a:lnTo>
                <a:lnTo>
                  <a:pt x="1847850" y="183357"/>
                </a:lnTo>
                <a:lnTo>
                  <a:pt x="1781175" y="126207"/>
                </a:lnTo>
                <a:lnTo>
                  <a:pt x="1697832" y="69057"/>
                </a:lnTo>
                <a:lnTo>
                  <a:pt x="1612107" y="19050"/>
                </a:lnTo>
                <a:lnTo>
                  <a:pt x="1559719" y="0"/>
                </a:lnTo>
                <a:lnTo>
                  <a:pt x="1540669" y="0"/>
                </a:lnTo>
                <a:lnTo>
                  <a:pt x="1521619" y="4763"/>
                </a:lnTo>
                <a:lnTo>
                  <a:pt x="1462088" y="40482"/>
                </a:lnTo>
                <a:lnTo>
                  <a:pt x="1407319" y="73819"/>
                </a:lnTo>
                <a:lnTo>
                  <a:pt x="1264444" y="100013"/>
                </a:lnTo>
                <a:lnTo>
                  <a:pt x="1004888" y="152400"/>
                </a:lnTo>
                <a:lnTo>
                  <a:pt x="695325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54FDA738-F69B-B441-83B0-92602C631148}"/>
              </a:ext>
            </a:extLst>
          </p:cNvPr>
          <p:cNvSpPr/>
          <p:nvPr/>
        </p:nvSpPr>
        <p:spPr>
          <a:xfrm>
            <a:off x="3208338" y="3205163"/>
            <a:ext cx="1452562" cy="385762"/>
          </a:xfrm>
          <a:custGeom>
            <a:avLst/>
            <a:gdLst>
              <a:gd name="connsiteX0" fmla="*/ 335756 w 1452562"/>
              <a:gd name="connsiteY0" fmla="*/ 188118 h 385762"/>
              <a:gd name="connsiteX1" fmla="*/ 0 w 1452562"/>
              <a:gd name="connsiteY1" fmla="*/ 254793 h 385762"/>
              <a:gd name="connsiteX2" fmla="*/ 28575 w 1452562"/>
              <a:gd name="connsiteY2" fmla="*/ 385762 h 385762"/>
              <a:gd name="connsiteX3" fmla="*/ 376237 w 1452562"/>
              <a:gd name="connsiteY3" fmla="*/ 328612 h 385762"/>
              <a:gd name="connsiteX4" fmla="*/ 626269 w 1452562"/>
              <a:gd name="connsiteY4" fmla="*/ 285750 h 385762"/>
              <a:gd name="connsiteX5" fmla="*/ 876300 w 1452562"/>
              <a:gd name="connsiteY5" fmla="*/ 238125 h 385762"/>
              <a:gd name="connsiteX6" fmla="*/ 1183481 w 1452562"/>
              <a:gd name="connsiteY6" fmla="*/ 183356 h 385762"/>
              <a:gd name="connsiteX7" fmla="*/ 1269206 w 1452562"/>
              <a:gd name="connsiteY7" fmla="*/ 169068 h 385762"/>
              <a:gd name="connsiteX8" fmla="*/ 1319212 w 1452562"/>
              <a:gd name="connsiteY8" fmla="*/ 169068 h 385762"/>
              <a:gd name="connsiteX9" fmla="*/ 1354931 w 1452562"/>
              <a:gd name="connsiteY9" fmla="*/ 171450 h 385762"/>
              <a:gd name="connsiteX10" fmla="*/ 1452562 w 1452562"/>
              <a:gd name="connsiteY10" fmla="*/ 197643 h 385762"/>
              <a:gd name="connsiteX11" fmla="*/ 1450181 w 1452562"/>
              <a:gd name="connsiteY11" fmla="*/ 40481 h 385762"/>
              <a:gd name="connsiteX12" fmla="*/ 1362075 w 1452562"/>
              <a:gd name="connsiteY12" fmla="*/ 7143 h 385762"/>
              <a:gd name="connsiteX13" fmla="*/ 1323975 w 1452562"/>
              <a:gd name="connsiteY13" fmla="*/ 0 h 385762"/>
              <a:gd name="connsiteX14" fmla="*/ 1273969 w 1452562"/>
              <a:gd name="connsiteY14" fmla="*/ 2381 h 385762"/>
              <a:gd name="connsiteX15" fmla="*/ 1216819 w 1452562"/>
              <a:gd name="connsiteY15" fmla="*/ 11906 h 385762"/>
              <a:gd name="connsiteX16" fmla="*/ 1150144 w 1452562"/>
              <a:gd name="connsiteY16" fmla="*/ 28575 h 385762"/>
              <a:gd name="connsiteX17" fmla="*/ 1014412 w 1452562"/>
              <a:gd name="connsiteY17" fmla="*/ 57150 h 385762"/>
              <a:gd name="connsiteX18" fmla="*/ 831056 w 1452562"/>
              <a:gd name="connsiteY18" fmla="*/ 92868 h 385762"/>
              <a:gd name="connsiteX19" fmla="*/ 531019 w 1452562"/>
              <a:gd name="connsiteY19" fmla="*/ 150018 h 385762"/>
              <a:gd name="connsiteX20" fmla="*/ 335756 w 1452562"/>
              <a:gd name="connsiteY20" fmla="*/ 188118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2562" h="385762">
                <a:moveTo>
                  <a:pt x="335756" y="188118"/>
                </a:moveTo>
                <a:lnTo>
                  <a:pt x="0" y="254793"/>
                </a:lnTo>
                <a:lnTo>
                  <a:pt x="28575" y="385762"/>
                </a:lnTo>
                <a:lnTo>
                  <a:pt x="376237" y="328612"/>
                </a:lnTo>
                <a:lnTo>
                  <a:pt x="626269" y="285750"/>
                </a:lnTo>
                <a:lnTo>
                  <a:pt x="876300" y="238125"/>
                </a:lnTo>
                <a:lnTo>
                  <a:pt x="1183481" y="183356"/>
                </a:lnTo>
                <a:lnTo>
                  <a:pt x="1269206" y="169068"/>
                </a:lnTo>
                <a:lnTo>
                  <a:pt x="1319212" y="169068"/>
                </a:lnTo>
                <a:lnTo>
                  <a:pt x="1354931" y="171450"/>
                </a:lnTo>
                <a:lnTo>
                  <a:pt x="1452562" y="197643"/>
                </a:lnTo>
                <a:cubicBezTo>
                  <a:pt x="1451768" y="145256"/>
                  <a:pt x="1450975" y="92868"/>
                  <a:pt x="1450181" y="40481"/>
                </a:cubicBezTo>
                <a:lnTo>
                  <a:pt x="1362075" y="7143"/>
                </a:lnTo>
                <a:lnTo>
                  <a:pt x="1323975" y="0"/>
                </a:lnTo>
                <a:lnTo>
                  <a:pt x="1273969" y="2381"/>
                </a:lnTo>
                <a:lnTo>
                  <a:pt x="1216819" y="11906"/>
                </a:lnTo>
                <a:lnTo>
                  <a:pt x="1150144" y="28575"/>
                </a:lnTo>
                <a:lnTo>
                  <a:pt x="1014412" y="57150"/>
                </a:lnTo>
                <a:lnTo>
                  <a:pt x="831056" y="92868"/>
                </a:lnTo>
                <a:lnTo>
                  <a:pt x="531019" y="150018"/>
                </a:lnTo>
                <a:lnTo>
                  <a:pt x="335756" y="1881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0263C139-69AC-0642-A015-563FADE0FBFB}"/>
              </a:ext>
            </a:extLst>
          </p:cNvPr>
          <p:cNvSpPr/>
          <p:nvPr/>
        </p:nvSpPr>
        <p:spPr>
          <a:xfrm>
            <a:off x="3279775" y="3757613"/>
            <a:ext cx="1338263" cy="500062"/>
          </a:xfrm>
          <a:custGeom>
            <a:avLst/>
            <a:gdLst>
              <a:gd name="connsiteX0" fmla="*/ 371475 w 1338263"/>
              <a:gd name="connsiteY0" fmla="*/ 178593 h 500062"/>
              <a:gd name="connsiteX1" fmla="*/ 0 w 1338263"/>
              <a:gd name="connsiteY1" fmla="*/ 266700 h 500062"/>
              <a:gd name="connsiteX2" fmla="*/ 88107 w 1338263"/>
              <a:gd name="connsiteY2" fmla="*/ 500062 h 500062"/>
              <a:gd name="connsiteX3" fmla="*/ 102394 w 1338263"/>
              <a:gd name="connsiteY3" fmla="*/ 476250 h 500062"/>
              <a:gd name="connsiteX4" fmla="*/ 102394 w 1338263"/>
              <a:gd name="connsiteY4" fmla="*/ 428625 h 500062"/>
              <a:gd name="connsiteX5" fmla="*/ 102394 w 1338263"/>
              <a:gd name="connsiteY5" fmla="*/ 392906 h 500062"/>
              <a:gd name="connsiteX6" fmla="*/ 104775 w 1338263"/>
              <a:gd name="connsiteY6" fmla="*/ 369093 h 500062"/>
              <a:gd name="connsiteX7" fmla="*/ 152400 w 1338263"/>
              <a:gd name="connsiteY7" fmla="*/ 354806 h 500062"/>
              <a:gd name="connsiteX8" fmla="*/ 352425 w 1338263"/>
              <a:gd name="connsiteY8" fmla="*/ 314325 h 500062"/>
              <a:gd name="connsiteX9" fmla="*/ 533400 w 1338263"/>
              <a:gd name="connsiteY9" fmla="*/ 273843 h 500062"/>
              <a:gd name="connsiteX10" fmla="*/ 816769 w 1338263"/>
              <a:gd name="connsiteY10" fmla="*/ 216693 h 500062"/>
              <a:gd name="connsiteX11" fmla="*/ 992982 w 1338263"/>
              <a:gd name="connsiteY11" fmla="*/ 190500 h 500062"/>
              <a:gd name="connsiteX12" fmla="*/ 1073944 w 1338263"/>
              <a:gd name="connsiteY12" fmla="*/ 180975 h 500062"/>
              <a:gd name="connsiteX13" fmla="*/ 1162050 w 1338263"/>
              <a:gd name="connsiteY13" fmla="*/ 180975 h 500062"/>
              <a:gd name="connsiteX14" fmla="*/ 1173957 w 1338263"/>
              <a:gd name="connsiteY14" fmla="*/ 183356 h 500062"/>
              <a:gd name="connsiteX15" fmla="*/ 1197769 w 1338263"/>
              <a:gd name="connsiteY15" fmla="*/ 204787 h 500062"/>
              <a:gd name="connsiteX16" fmla="*/ 1216819 w 1338263"/>
              <a:gd name="connsiteY16" fmla="*/ 221456 h 500062"/>
              <a:gd name="connsiteX17" fmla="*/ 1228725 w 1338263"/>
              <a:gd name="connsiteY17" fmla="*/ 230981 h 500062"/>
              <a:gd name="connsiteX18" fmla="*/ 1250157 w 1338263"/>
              <a:gd name="connsiteY18" fmla="*/ 245268 h 500062"/>
              <a:gd name="connsiteX19" fmla="*/ 1276350 w 1338263"/>
              <a:gd name="connsiteY19" fmla="*/ 257175 h 500062"/>
              <a:gd name="connsiteX20" fmla="*/ 1297782 w 1338263"/>
              <a:gd name="connsiteY20" fmla="*/ 264318 h 500062"/>
              <a:gd name="connsiteX21" fmla="*/ 1338263 w 1338263"/>
              <a:gd name="connsiteY21" fmla="*/ 271462 h 500062"/>
              <a:gd name="connsiteX22" fmla="*/ 1283494 w 1338263"/>
              <a:gd name="connsiteY22" fmla="*/ 14287 h 500062"/>
              <a:gd name="connsiteX23" fmla="*/ 1235869 w 1338263"/>
              <a:gd name="connsiteY23" fmla="*/ 4762 h 500062"/>
              <a:gd name="connsiteX24" fmla="*/ 1176338 w 1338263"/>
              <a:gd name="connsiteY24" fmla="*/ 0 h 500062"/>
              <a:gd name="connsiteX25" fmla="*/ 1128713 w 1338263"/>
              <a:gd name="connsiteY25" fmla="*/ 2381 h 500062"/>
              <a:gd name="connsiteX26" fmla="*/ 1081088 w 1338263"/>
              <a:gd name="connsiteY26" fmla="*/ 7143 h 500062"/>
              <a:gd name="connsiteX27" fmla="*/ 992982 w 1338263"/>
              <a:gd name="connsiteY27" fmla="*/ 30956 h 500062"/>
              <a:gd name="connsiteX28" fmla="*/ 840582 w 1338263"/>
              <a:gd name="connsiteY28" fmla="*/ 57150 h 500062"/>
              <a:gd name="connsiteX29" fmla="*/ 723900 w 1338263"/>
              <a:gd name="connsiteY29" fmla="*/ 78581 h 500062"/>
              <a:gd name="connsiteX30" fmla="*/ 550069 w 1338263"/>
              <a:gd name="connsiteY30" fmla="*/ 135731 h 500062"/>
              <a:gd name="connsiteX31" fmla="*/ 371475 w 1338263"/>
              <a:gd name="connsiteY31" fmla="*/ 178593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38263" h="500062">
                <a:moveTo>
                  <a:pt x="371475" y="178593"/>
                </a:moveTo>
                <a:lnTo>
                  <a:pt x="0" y="266700"/>
                </a:lnTo>
                <a:lnTo>
                  <a:pt x="88107" y="500062"/>
                </a:lnTo>
                <a:lnTo>
                  <a:pt x="102394" y="476250"/>
                </a:lnTo>
                <a:lnTo>
                  <a:pt x="102394" y="428625"/>
                </a:lnTo>
                <a:lnTo>
                  <a:pt x="102394" y="392906"/>
                </a:lnTo>
                <a:lnTo>
                  <a:pt x="104775" y="369093"/>
                </a:lnTo>
                <a:lnTo>
                  <a:pt x="152400" y="354806"/>
                </a:lnTo>
                <a:lnTo>
                  <a:pt x="352425" y="314325"/>
                </a:lnTo>
                <a:lnTo>
                  <a:pt x="533400" y="273843"/>
                </a:lnTo>
                <a:lnTo>
                  <a:pt x="816769" y="216693"/>
                </a:lnTo>
                <a:lnTo>
                  <a:pt x="992982" y="190500"/>
                </a:lnTo>
                <a:lnTo>
                  <a:pt x="1073944" y="180975"/>
                </a:lnTo>
                <a:lnTo>
                  <a:pt x="1162050" y="180975"/>
                </a:lnTo>
                <a:lnTo>
                  <a:pt x="1173957" y="183356"/>
                </a:lnTo>
                <a:lnTo>
                  <a:pt x="1197769" y="204787"/>
                </a:lnTo>
                <a:lnTo>
                  <a:pt x="1216819" y="221456"/>
                </a:lnTo>
                <a:lnTo>
                  <a:pt x="1228725" y="230981"/>
                </a:lnTo>
                <a:lnTo>
                  <a:pt x="1250157" y="245268"/>
                </a:lnTo>
                <a:lnTo>
                  <a:pt x="1276350" y="257175"/>
                </a:lnTo>
                <a:lnTo>
                  <a:pt x="1297782" y="264318"/>
                </a:lnTo>
                <a:lnTo>
                  <a:pt x="1338263" y="271462"/>
                </a:lnTo>
                <a:lnTo>
                  <a:pt x="1283494" y="14287"/>
                </a:lnTo>
                <a:lnTo>
                  <a:pt x="1235869" y="4762"/>
                </a:lnTo>
                <a:lnTo>
                  <a:pt x="1176338" y="0"/>
                </a:lnTo>
                <a:lnTo>
                  <a:pt x="1128713" y="2381"/>
                </a:lnTo>
                <a:lnTo>
                  <a:pt x="1081088" y="7143"/>
                </a:lnTo>
                <a:lnTo>
                  <a:pt x="992982" y="30956"/>
                </a:lnTo>
                <a:lnTo>
                  <a:pt x="840582" y="57150"/>
                </a:lnTo>
                <a:lnTo>
                  <a:pt x="723900" y="78581"/>
                </a:lnTo>
                <a:lnTo>
                  <a:pt x="550069" y="135731"/>
                </a:lnTo>
                <a:lnTo>
                  <a:pt x="371475" y="1785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0D3AB893-B1B0-A24D-A9A6-E71825F96318}"/>
              </a:ext>
            </a:extLst>
          </p:cNvPr>
          <p:cNvSpPr/>
          <p:nvPr/>
        </p:nvSpPr>
        <p:spPr>
          <a:xfrm>
            <a:off x="2495550" y="4316413"/>
            <a:ext cx="2555875" cy="693737"/>
          </a:xfrm>
          <a:custGeom>
            <a:avLst/>
            <a:gdLst>
              <a:gd name="connsiteX0" fmla="*/ 909638 w 2555081"/>
              <a:gd name="connsiteY0" fmla="*/ 302419 h 692944"/>
              <a:gd name="connsiteX1" fmla="*/ 769144 w 2555081"/>
              <a:gd name="connsiteY1" fmla="*/ 333375 h 692944"/>
              <a:gd name="connsiteX2" fmla="*/ 645319 w 2555081"/>
              <a:gd name="connsiteY2" fmla="*/ 359569 h 692944"/>
              <a:gd name="connsiteX3" fmla="*/ 526256 w 2555081"/>
              <a:gd name="connsiteY3" fmla="*/ 383382 h 692944"/>
              <a:gd name="connsiteX4" fmla="*/ 404813 w 2555081"/>
              <a:gd name="connsiteY4" fmla="*/ 402432 h 692944"/>
              <a:gd name="connsiteX5" fmla="*/ 364331 w 2555081"/>
              <a:gd name="connsiteY5" fmla="*/ 407194 h 692944"/>
              <a:gd name="connsiteX6" fmla="*/ 302419 w 2555081"/>
              <a:gd name="connsiteY6" fmla="*/ 402432 h 692944"/>
              <a:gd name="connsiteX7" fmla="*/ 233363 w 2555081"/>
              <a:gd name="connsiteY7" fmla="*/ 392907 h 692944"/>
              <a:gd name="connsiteX8" fmla="*/ 171450 w 2555081"/>
              <a:gd name="connsiteY8" fmla="*/ 376238 h 692944"/>
              <a:gd name="connsiteX9" fmla="*/ 97631 w 2555081"/>
              <a:gd name="connsiteY9" fmla="*/ 352425 h 692944"/>
              <a:gd name="connsiteX10" fmla="*/ 45244 w 2555081"/>
              <a:gd name="connsiteY10" fmla="*/ 330994 h 692944"/>
              <a:gd name="connsiteX11" fmla="*/ 16669 w 2555081"/>
              <a:gd name="connsiteY11" fmla="*/ 323850 h 692944"/>
              <a:gd name="connsiteX12" fmla="*/ 2381 w 2555081"/>
              <a:gd name="connsiteY12" fmla="*/ 328613 h 692944"/>
              <a:gd name="connsiteX13" fmla="*/ 0 w 2555081"/>
              <a:gd name="connsiteY13" fmla="*/ 338138 h 692944"/>
              <a:gd name="connsiteX14" fmla="*/ 7144 w 2555081"/>
              <a:gd name="connsiteY14" fmla="*/ 369094 h 692944"/>
              <a:gd name="connsiteX15" fmla="*/ 33338 w 2555081"/>
              <a:gd name="connsiteY15" fmla="*/ 416719 h 692944"/>
              <a:gd name="connsiteX16" fmla="*/ 61913 w 2555081"/>
              <a:gd name="connsiteY16" fmla="*/ 454819 h 692944"/>
              <a:gd name="connsiteX17" fmla="*/ 107156 w 2555081"/>
              <a:gd name="connsiteY17" fmla="*/ 509588 h 692944"/>
              <a:gd name="connsiteX18" fmla="*/ 159544 w 2555081"/>
              <a:gd name="connsiteY18" fmla="*/ 559594 h 692944"/>
              <a:gd name="connsiteX19" fmla="*/ 240506 w 2555081"/>
              <a:gd name="connsiteY19" fmla="*/ 631032 h 692944"/>
              <a:gd name="connsiteX20" fmla="*/ 316706 w 2555081"/>
              <a:gd name="connsiteY20" fmla="*/ 685800 h 692944"/>
              <a:gd name="connsiteX21" fmla="*/ 323850 w 2555081"/>
              <a:gd name="connsiteY21" fmla="*/ 692944 h 692944"/>
              <a:gd name="connsiteX22" fmla="*/ 338138 w 2555081"/>
              <a:gd name="connsiteY22" fmla="*/ 692944 h 692944"/>
              <a:gd name="connsiteX23" fmla="*/ 409575 w 2555081"/>
              <a:gd name="connsiteY23" fmla="*/ 657225 h 692944"/>
              <a:gd name="connsiteX24" fmla="*/ 559594 w 2555081"/>
              <a:gd name="connsiteY24" fmla="*/ 590550 h 692944"/>
              <a:gd name="connsiteX25" fmla="*/ 733425 w 2555081"/>
              <a:gd name="connsiteY25" fmla="*/ 531019 h 692944"/>
              <a:gd name="connsiteX26" fmla="*/ 942975 w 2555081"/>
              <a:gd name="connsiteY26" fmla="*/ 466725 h 692944"/>
              <a:gd name="connsiteX27" fmla="*/ 1083469 w 2555081"/>
              <a:gd name="connsiteY27" fmla="*/ 426244 h 692944"/>
              <a:gd name="connsiteX28" fmla="*/ 1259681 w 2555081"/>
              <a:gd name="connsiteY28" fmla="*/ 376238 h 692944"/>
              <a:gd name="connsiteX29" fmla="*/ 1338263 w 2555081"/>
              <a:gd name="connsiteY29" fmla="*/ 354807 h 692944"/>
              <a:gd name="connsiteX30" fmla="*/ 1566863 w 2555081"/>
              <a:gd name="connsiteY30" fmla="*/ 309563 h 692944"/>
              <a:gd name="connsiteX31" fmla="*/ 1700213 w 2555081"/>
              <a:gd name="connsiteY31" fmla="*/ 283369 h 692944"/>
              <a:gd name="connsiteX32" fmla="*/ 1850231 w 2555081"/>
              <a:gd name="connsiteY32" fmla="*/ 264319 h 692944"/>
              <a:gd name="connsiteX33" fmla="*/ 2026444 w 2555081"/>
              <a:gd name="connsiteY33" fmla="*/ 250032 h 692944"/>
              <a:gd name="connsiteX34" fmla="*/ 2131219 w 2555081"/>
              <a:gd name="connsiteY34" fmla="*/ 242888 h 692944"/>
              <a:gd name="connsiteX35" fmla="*/ 2252663 w 2555081"/>
              <a:gd name="connsiteY35" fmla="*/ 238125 h 692944"/>
              <a:gd name="connsiteX36" fmla="*/ 2316956 w 2555081"/>
              <a:gd name="connsiteY36" fmla="*/ 240507 h 692944"/>
              <a:gd name="connsiteX37" fmla="*/ 2374106 w 2555081"/>
              <a:gd name="connsiteY37" fmla="*/ 245269 h 692944"/>
              <a:gd name="connsiteX38" fmla="*/ 2424113 w 2555081"/>
              <a:gd name="connsiteY38" fmla="*/ 250032 h 692944"/>
              <a:gd name="connsiteX39" fmla="*/ 2459831 w 2555081"/>
              <a:gd name="connsiteY39" fmla="*/ 240507 h 692944"/>
              <a:gd name="connsiteX40" fmla="*/ 2500313 w 2555081"/>
              <a:gd name="connsiteY40" fmla="*/ 219075 h 692944"/>
              <a:gd name="connsiteX41" fmla="*/ 2528888 w 2555081"/>
              <a:gd name="connsiteY41" fmla="*/ 197644 h 692944"/>
              <a:gd name="connsiteX42" fmla="*/ 2550319 w 2555081"/>
              <a:gd name="connsiteY42" fmla="*/ 173832 h 692944"/>
              <a:gd name="connsiteX43" fmla="*/ 2555081 w 2555081"/>
              <a:gd name="connsiteY43" fmla="*/ 159544 h 692944"/>
              <a:gd name="connsiteX44" fmla="*/ 2555081 w 2555081"/>
              <a:gd name="connsiteY44" fmla="*/ 147638 h 692944"/>
              <a:gd name="connsiteX45" fmla="*/ 2550319 w 2555081"/>
              <a:gd name="connsiteY45" fmla="*/ 128588 h 692944"/>
              <a:gd name="connsiteX46" fmla="*/ 2536031 w 2555081"/>
              <a:gd name="connsiteY46" fmla="*/ 107157 h 692944"/>
              <a:gd name="connsiteX47" fmla="*/ 2509838 w 2555081"/>
              <a:gd name="connsiteY47" fmla="*/ 83344 h 692944"/>
              <a:gd name="connsiteX48" fmla="*/ 2464594 w 2555081"/>
              <a:gd name="connsiteY48" fmla="*/ 57150 h 692944"/>
              <a:gd name="connsiteX49" fmla="*/ 2400300 w 2555081"/>
              <a:gd name="connsiteY49" fmla="*/ 33338 h 692944"/>
              <a:gd name="connsiteX50" fmla="*/ 2359819 w 2555081"/>
              <a:gd name="connsiteY50" fmla="*/ 21432 h 692944"/>
              <a:gd name="connsiteX51" fmla="*/ 2288381 w 2555081"/>
              <a:gd name="connsiteY51" fmla="*/ 4763 h 692944"/>
              <a:gd name="connsiteX52" fmla="*/ 2247900 w 2555081"/>
              <a:gd name="connsiteY52" fmla="*/ 0 h 692944"/>
              <a:gd name="connsiteX53" fmla="*/ 2214563 w 2555081"/>
              <a:gd name="connsiteY53" fmla="*/ 0 h 692944"/>
              <a:gd name="connsiteX54" fmla="*/ 2188369 w 2555081"/>
              <a:gd name="connsiteY54" fmla="*/ 0 h 692944"/>
              <a:gd name="connsiteX55" fmla="*/ 2140744 w 2555081"/>
              <a:gd name="connsiteY55" fmla="*/ 19050 h 692944"/>
              <a:gd name="connsiteX56" fmla="*/ 2009775 w 2555081"/>
              <a:gd name="connsiteY56" fmla="*/ 71438 h 692944"/>
              <a:gd name="connsiteX57" fmla="*/ 1897856 w 2555081"/>
              <a:gd name="connsiteY57" fmla="*/ 92869 h 692944"/>
              <a:gd name="connsiteX58" fmla="*/ 1621631 w 2555081"/>
              <a:gd name="connsiteY58" fmla="*/ 145257 h 692944"/>
              <a:gd name="connsiteX59" fmla="*/ 1502569 w 2555081"/>
              <a:gd name="connsiteY59" fmla="*/ 164307 h 692944"/>
              <a:gd name="connsiteX60" fmla="*/ 1226344 w 2555081"/>
              <a:gd name="connsiteY60" fmla="*/ 228600 h 692944"/>
              <a:gd name="connsiteX61" fmla="*/ 1004888 w 2555081"/>
              <a:gd name="connsiteY61" fmla="*/ 280988 h 692944"/>
              <a:gd name="connsiteX62" fmla="*/ 909638 w 2555081"/>
              <a:gd name="connsiteY62" fmla="*/ 302419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555081" h="692944">
                <a:moveTo>
                  <a:pt x="909638" y="302419"/>
                </a:moveTo>
                <a:lnTo>
                  <a:pt x="769144" y="333375"/>
                </a:lnTo>
                <a:lnTo>
                  <a:pt x="645319" y="359569"/>
                </a:lnTo>
                <a:lnTo>
                  <a:pt x="526256" y="383382"/>
                </a:lnTo>
                <a:lnTo>
                  <a:pt x="404813" y="402432"/>
                </a:lnTo>
                <a:lnTo>
                  <a:pt x="364331" y="407194"/>
                </a:lnTo>
                <a:lnTo>
                  <a:pt x="302419" y="402432"/>
                </a:lnTo>
                <a:lnTo>
                  <a:pt x="233363" y="392907"/>
                </a:lnTo>
                <a:lnTo>
                  <a:pt x="171450" y="376238"/>
                </a:lnTo>
                <a:lnTo>
                  <a:pt x="97631" y="352425"/>
                </a:lnTo>
                <a:lnTo>
                  <a:pt x="45244" y="330994"/>
                </a:lnTo>
                <a:lnTo>
                  <a:pt x="16669" y="323850"/>
                </a:lnTo>
                <a:lnTo>
                  <a:pt x="2381" y="328613"/>
                </a:lnTo>
                <a:lnTo>
                  <a:pt x="0" y="338138"/>
                </a:lnTo>
                <a:lnTo>
                  <a:pt x="7144" y="369094"/>
                </a:lnTo>
                <a:lnTo>
                  <a:pt x="33338" y="416719"/>
                </a:lnTo>
                <a:lnTo>
                  <a:pt x="61913" y="454819"/>
                </a:lnTo>
                <a:lnTo>
                  <a:pt x="107156" y="509588"/>
                </a:lnTo>
                <a:lnTo>
                  <a:pt x="159544" y="559594"/>
                </a:lnTo>
                <a:lnTo>
                  <a:pt x="240506" y="631032"/>
                </a:lnTo>
                <a:lnTo>
                  <a:pt x="316706" y="685800"/>
                </a:lnTo>
                <a:lnTo>
                  <a:pt x="323850" y="692944"/>
                </a:lnTo>
                <a:lnTo>
                  <a:pt x="338138" y="692944"/>
                </a:lnTo>
                <a:lnTo>
                  <a:pt x="409575" y="657225"/>
                </a:lnTo>
                <a:lnTo>
                  <a:pt x="559594" y="590550"/>
                </a:lnTo>
                <a:lnTo>
                  <a:pt x="733425" y="531019"/>
                </a:lnTo>
                <a:lnTo>
                  <a:pt x="942975" y="466725"/>
                </a:lnTo>
                <a:lnTo>
                  <a:pt x="1083469" y="426244"/>
                </a:lnTo>
                <a:lnTo>
                  <a:pt x="1259681" y="376238"/>
                </a:lnTo>
                <a:lnTo>
                  <a:pt x="1338263" y="354807"/>
                </a:lnTo>
                <a:lnTo>
                  <a:pt x="1566863" y="309563"/>
                </a:lnTo>
                <a:lnTo>
                  <a:pt x="1700213" y="283369"/>
                </a:lnTo>
                <a:lnTo>
                  <a:pt x="1850231" y="264319"/>
                </a:lnTo>
                <a:lnTo>
                  <a:pt x="2026444" y="250032"/>
                </a:lnTo>
                <a:lnTo>
                  <a:pt x="2131219" y="242888"/>
                </a:lnTo>
                <a:lnTo>
                  <a:pt x="2252663" y="238125"/>
                </a:lnTo>
                <a:lnTo>
                  <a:pt x="2316956" y="240507"/>
                </a:lnTo>
                <a:lnTo>
                  <a:pt x="2374106" y="245269"/>
                </a:lnTo>
                <a:lnTo>
                  <a:pt x="2424113" y="250032"/>
                </a:lnTo>
                <a:lnTo>
                  <a:pt x="2459831" y="240507"/>
                </a:lnTo>
                <a:lnTo>
                  <a:pt x="2500313" y="219075"/>
                </a:lnTo>
                <a:lnTo>
                  <a:pt x="2528888" y="197644"/>
                </a:lnTo>
                <a:lnTo>
                  <a:pt x="2550319" y="173832"/>
                </a:lnTo>
                <a:lnTo>
                  <a:pt x="2555081" y="159544"/>
                </a:lnTo>
                <a:lnTo>
                  <a:pt x="2555081" y="147638"/>
                </a:lnTo>
                <a:lnTo>
                  <a:pt x="2550319" y="128588"/>
                </a:lnTo>
                <a:lnTo>
                  <a:pt x="2536031" y="107157"/>
                </a:lnTo>
                <a:lnTo>
                  <a:pt x="2509838" y="83344"/>
                </a:lnTo>
                <a:lnTo>
                  <a:pt x="2464594" y="57150"/>
                </a:lnTo>
                <a:lnTo>
                  <a:pt x="2400300" y="33338"/>
                </a:lnTo>
                <a:lnTo>
                  <a:pt x="2359819" y="21432"/>
                </a:lnTo>
                <a:lnTo>
                  <a:pt x="2288381" y="4763"/>
                </a:lnTo>
                <a:lnTo>
                  <a:pt x="2247900" y="0"/>
                </a:lnTo>
                <a:lnTo>
                  <a:pt x="2214563" y="0"/>
                </a:lnTo>
                <a:lnTo>
                  <a:pt x="2188369" y="0"/>
                </a:lnTo>
                <a:lnTo>
                  <a:pt x="2140744" y="19050"/>
                </a:lnTo>
                <a:lnTo>
                  <a:pt x="2009775" y="71438"/>
                </a:lnTo>
                <a:lnTo>
                  <a:pt x="1897856" y="92869"/>
                </a:lnTo>
                <a:lnTo>
                  <a:pt x="1621631" y="145257"/>
                </a:lnTo>
                <a:lnTo>
                  <a:pt x="1502569" y="164307"/>
                </a:lnTo>
                <a:lnTo>
                  <a:pt x="1226344" y="228600"/>
                </a:lnTo>
                <a:lnTo>
                  <a:pt x="1004888" y="280988"/>
                </a:lnTo>
                <a:lnTo>
                  <a:pt x="909638" y="302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47BAEA90-2B3A-0B4C-92E3-CD8144CBB518}"/>
              </a:ext>
            </a:extLst>
          </p:cNvPr>
          <p:cNvSpPr/>
          <p:nvPr/>
        </p:nvSpPr>
        <p:spPr>
          <a:xfrm>
            <a:off x="3725863" y="2882900"/>
            <a:ext cx="349250" cy="3124200"/>
          </a:xfrm>
          <a:custGeom>
            <a:avLst/>
            <a:gdLst>
              <a:gd name="connsiteX0" fmla="*/ 79513 w 349857"/>
              <a:gd name="connsiteY0" fmla="*/ 1375575 h 3124862"/>
              <a:gd name="connsiteX1" fmla="*/ 83489 w 349857"/>
              <a:gd name="connsiteY1" fmla="*/ 592372 h 3124862"/>
              <a:gd name="connsiteX2" fmla="*/ 83489 w 349857"/>
              <a:gd name="connsiteY2" fmla="*/ 465151 h 3124862"/>
              <a:gd name="connsiteX3" fmla="*/ 83489 w 349857"/>
              <a:gd name="connsiteY3" fmla="*/ 357809 h 3124862"/>
              <a:gd name="connsiteX4" fmla="*/ 83489 w 349857"/>
              <a:gd name="connsiteY4" fmla="*/ 290222 h 3124862"/>
              <a:gd name="connsiteX5" fmla="*/ 75537 w 349857"/>
              <a:gd name="connsiteY5" fmla="*/ 234563 h 3124862"/>
              <a:gd name="connsiteX6" fmla="*/ 67586 w 349857"/>
              <a:gd name="connsiteY6" fmla="*/ 194807 h 3124862"/>
              <a:gd name="connsiteX7" fmla="*/ 51684 w 349857"/>
              <a:gd name="connsiteY7" fmla="*/ 139148 h 3124862"/>
              <a:gd name="connsiteX8" fmla="*/ 31805 w 349857"/>
              <a:gd name="connsiteY8" fmla="*/ 95415 h 3124862"/>
              <a:gd name="connsiteX9" fmla="*/ 0 w 349857"/>
              <a:gd name="connsiteY9" fmla="*/ 43732 h 3124862"/>
              <a:gd name="connsiteX10" fmla="*/ 190831 w 349857"/>
              <a:gd name="connsiteY10" fmla="*/ 0 h 3124862"/>
              <a:gd name="connsiteX11" fmla="*/ 254442 w 349857"/>
              <a:gd name="connsiteY11" fmla="*/ 59635 h 3124862"/>
              <a:gd name="connsiteX12" fmla="*/ 286247 w 349857"/>
              <a:gd name="connsiteY12" fmla="*/ 87464 h 3124862"/>
              <a:gd name="connsiteX13" fmla="*/ 302150 w 349857"/>
              <a:gd name="connsiteY13" fmla="*/ 103367 h 3124862"/>
              <a:gd name="connsiteX14" fmla="*/ 314077 w 349857"/>
              <a:gd name="connsiteY14" fmla="*/ 119269 h 3124862"/>
              <a:gd name="connsiteX15" fmla="*/ 326004 w 349857"/>
              <a:gd name="connsiteY15" fmla="*/ 139148 h 3124862"/>
              <a:gd name="connsiteX16" fmla="*/ 337931 w 349857"/>
              <a:gd name="connsiteY16" fmla="*/ 166977 h 3124862"/>
              <a:gd name="connsiteX17" fmla="*/ 349857 w 349857"/>
              <a:gd name="connsiteY17" fmla="*/ 198782 h 3124862"/>
              <a:gd name="connsiteX18" fmla="*/ 349857 w 349857"/>
              <a:gd name="connsiteY18" fmla="*/ 222636 h 3124862"/>
              <a:gd name="connsiteX19" fmla="*/ 341906 w 349857"/>
              <a:gd name="connsiteY19" fmla="*/ 282271 h 3124862"/>
              <a:gd name="connsiteX20" fmla="*/ 326004 w 349857"/>
              <a:gd name="connsiteY20" fmla="*/ 433346 h 3124862"/>
              <a:gd name="connsiteX21" fmla="*/ 306125 w 349857"/>
              <a:gd name="connsiteY21" fmla="*/ 556591 h 3124862"/>
              <a:gd name="connsiteX22" fmla="*/ 306125 w 349857"/>
              <a:gd name="connsiteY22" fmla="*/ 974035 h 3124862"/>
              <a:gd name="connsiteX23" fmla="*/ 306125 w 349857"/>
              <a:gd name="connsiteY23" fmla="*/ 1626042 h 3124862"/>
              <a:gd name="connsiteX24" fmla="*/ 306125 w 349857"/>
              <a:gd name="connsiteY24" fmla="*/ 2289975 h 3124862"/>
              <a:gd name="connsiteX25" fmla="*/ 306125 w 349857"/>
              <a:gd name="connsiteY25" fmla="*/ 2671638 h 3124862"/>
              <a:gd name="connsiteX26" fmla="*/ 306125 w 349857"/>
              <a:gd name="connsiteY26" fmla="*/ 2985715 h 3124862"/>
              <a:gd name="connsiteX27" fmla="*/ 294198 w 349857"/>
              <a:gd name="connsiteY27" fmla="*/ 3045349 h 3124862"/>
              <a:gd name="connsiteX28" fmla="*/ 270344 w 349857"/>
              <a:gd name="connsiteY28" fmla="*/ 3093057 h 3124862"/>
              <a:gd name="connsiteX29" fmla="*/ 230588 w 349857"/>
              <a:gd name="connsiteY29" fmla="*/ 3124862 h 3124862"/>
              <a:gd name="connsiteX30" fmla="*/ 214685 w 349857"/>
              <a:gd name="connsiteY30" fmla="*/ 3124862 h 3124862"/>
              <a:gd name="connsiteX31" fmla="*/ 178904 w 349857"/>
              <a:gd name="connsiteY31" fmla="*/ 3108960 h 3124862"/>
              <a:gd name="connsiteX32" fmla="*/ 143124 w 349857"/>
              <a:gd name="connsiteY32" fmla="*/ 3065228 h 3124862"/>
              <a:gd name="connsiteX33" fmla="*/ 103367 w 349857"/>
              <a:gd name="connsiteY33" fmla="*/ 3001617 h 3124862"/>
              <a:gd name="connsiteX34" fmla="*/ 67586 w 349857"/>
              <a:gd name="connsiteY34" fmla="*/ 2930055 h 3124862"/>
              <a:gd name="connsiteX35" fmla="*/ 51684 w 349857"/>
              <a:gd name="connsiteY35" fmla="*/ 2862469 h 3124862"/>
              <a:gd name="connsiteX36" fmla="*/ 39757 w 349857"/>
              <a:gd name="connsiteY36" fmla="*/ 2743200 h 3124862"/>
              <a:gd name="connsiteX37" fmla="*/ 35781 w 349857"/>
              <a:gd name="connsiteY37" fmla="*/ 2623930 h 3124862"/>
              <a:gd name="connsiteX38" fmla="*/ 55659 w 349857"/>
              <a:gd name="connsiteY38" fmla="*/ 2568271 h 3124862"/>
              <a:gd name="connsiteX39" fmla="*/ 71562 w 349857"/>
              <a:gd name="connsiteY39" fmla="*/ 2500685 h 3124862"/>
              <a:gd name="connsiteX40" fmla="*/ 79513 w 349857"/>
              <a:gd name="connsiteY40" fmla="*/ 2409245 h 3124862"/>
              <a:gd name="connsiteX41" fmla="*/ 83489 w 349857"/>
              <a:gd name="connsiteY41" fmla="*/ 2297927 h 3124862"/>
              <a:gd name="connsiteX42" fmla="*/ 83489 w 349857"/>
              <a:gd name="connsiteY42" fmla="*/ 1932167 h 3124862"/>
              <a:gd name="connsiteX43" fmla="*/ 79513 w 349857"/>
              <a:gd name="connsiteY43" fmla="*/ 1375575 h 31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9857" h="3124862">
                <a:moveTo>
                  <a:pt x="79513" y="1375575"/>
                </a:moveTo>
                <a:cubicBezTo>
                  <a:pt x="80838" y="1114507"/>
                  <a:pt x="82164" y="853440"/>
                  <a:pt x="83489" y="592372"/>
                </a:cubicBezTo>
                <a:lnTo>
                  <a:pt x="83489" y="465151"/>
                </a:lnTo>
                <a:lnTo>
                  <a:pt x="83489" y="357809"/>
                </a:lnTo>
                <a:lnTo>
                  <a:pt x="83489" y="290222"/>
                </a:lnTo>
                <a:lnTo>
                  <a:pt x="75537" y="234563"/>
                </a:lnTo>
                <a:lnTo>
                  <a:pt x="67586" y="194807"/>
                </a:lnTo>
                <a:lnTo>
                  <a:pt x="51684" y="139148"/>
                </a:lnTo>
                <a:lnTo>
                  <a:pt x="31805" y="95415"/>
                </a:lnTo>
                <a:lnTo>
                  <a:pt x="0" y="43732"/>
                </a:lnTo>
                <a:lnTo>
                  <a:pt x="190831" y="0"/>
                </a:lnTo>
                <a:lnTo>
                  <a:pt x="254442" y="59635"/>
                </a:lnTo>
                <a:lnTo>
                  <a:pt x="286247" y="87464"/>
                </a:lnTo>
                <a:lnTo>
                  <a:pt x="302150" y="103367"/>
                </a:lnTo>
                <a:lnTo>
                  <a:pt x="314077" y="119269"/>
                </a:lnTo>
                <a:lnTo>
                  <a:pt x="326004" y="139148"/>
                </a:lnTo>
                <a:lnTo>
                  <a:pt x="337931" y="166977"/>
                </a:lnTo>
                <a:lnTo>
                  <a:pt x="349857" y="198782"/>
                </a:lnTo>
                <a:lnTo>
                  <a:pt x="349857" y="222636"/>
                </a:lnTo>
                <a:lnTo>
                  <a:pt x="341906" y="282271"/>
                </a:lnTo>
                <a:lnTo>
                  <a:pt x="326004" y="433346"/>
                </a:lnTo>
                <a:lnTo>
                  <a:pt x="306125" y="556591"/>
                </a:lnTo>
                <a:lnTo>
                  <a:pt x="306125" y="974035"/>
                </a:lnTo>
                <a:lnTo>
                  <a:pt x="306125" y="1626042"/>
                </a:lnTo>
                <a:lnTo>
                  <a:pt x="306125" y="2289975"/>
                </a:lnTo>
                <a:lnTo>
                  <a:pt x="306125" y="2671638"/>
                </a:lnTo>
                <a:lnTo>
                  <a:pt x="306125" y="2985715"/>
                </a:lnTo>
                <a:lnTo>
                  <a:pt x="294198" y="3045349"/>
                </a:lnTo>
                <a:lnTo>
                  <a:pt x="270344" y="3093057"/>
                </a:lnTo>
                <a:lnTo>
                  <a:pt x="230588" y="3124862"/>
                </a:lnTo>
                <a:lnTo>
                  <a:pt x="214685" y="3124862"/>
                </a:lnTo>
                <a:lnTo>
                  <a:pt x="178904" y="3108960"/>
                </a:lnTo>
                <a:lnTo>
                  <a:pt x="143124" y="3065228"/>
                </a:lnTo>
                <a:lnTo>
                  <a:pt x="103367" y="3001617"/>
                </a:lnTo>
                <a:lnTo>
                  <a:pt x="67586" y="2930055"/>
                </a:lnTo>
                <a:lnTo>
                  <a:pt x="51684" y="2862469"/>
                </a:lnTo>
                <a:lnTo>
                  <a:pt x="39757" y="2743200"/>
                </a:lnTo>
                <a:lnTo>
                  <a:pt x="35781" y="2623930"/>
                </a:lnTo>
                <a:lnTo>
                  <a:pt x="55659" y="2568271"/>
                </a:lnTo>
                <a:lnTo>
                  <a:pt x="71562" y="2500685"/>
                </a:lnTo>
                <a:lnTo>
                  <a:pt x="79513" y="2409245"/>
                </a:lnTo>
                <a:lnTo>
                  <a:pt x="83489" y="2297927"/>
                </a:lnTo>
                <a:lnTo>
                  <a:pt x="83489" y="1932167"/>
                </a:lnTo>
                <a:cubicBezTo>
                  <a:pt x="82164" y="1751937"/>
                  <a:pt x="80838" y="1571708"/>
                  <a:pt x="79513" y="137557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98433EB1-8E5B-6444-ACCF-5CCB799E4291}"/>
              </a:ext>
            </a:extLst>
          </p:cNvPr>
          <p:cNvSpPr/>
          <p:nvPr/>
        </p:nvSpPr>
        <p:spPr>
          <a:xfrm>
            <a:off x="4813300" y="2779713"/>
            <a:ext cx="2109788" cy="628650"/>
          </a:xfrm>
          <a:custGeom>
            <a:avLst/>
            <a:gdLst>
              <a:gd name="connsiteX0" fmla="*/ 1214438 w 2109788"/>
              <a:gd name="connsiteY0" fmla="*/ 176212 h 628650"/>
              <a:gd name="connsiteX1" fmla="*/ 1416844 w 2109788"/>
              <a:gd name="connsiteY1" fmla="*/ 116681 h 628650"/>
              <a:gd name="connsiteX2" fmla="*/ 1552575 w 2109788"/>
              <a:gd name="connsiteY2" fmla="*/ 78581 h 628650"/>
              <a:gd name="connsiteX3" fmla="*/ 1650207 w 2109788"/>
              <a:gd name="connsiteY3" fmla="*/ 50006 h 628650"/>
              <a:gd name="connsiteX4" fmla="*/ 1681163 w 2109788"/>
              <a:gd name="connsiteY4" fmla="*/ 35719 h 628650"/>
              <a:gd name="connsiteX5" fmla="*/ 1709738 w 2109788"/>
              <a:gd name="connsiteY5" fmla="*/ 21431 h 628650"/>
              <a:gd name="connsiteX6" fmla="*/ 1731169 w 2109788"/>
              <a:gd name="connsiteY6" fmla="*/ 7144 h 628650"/>
              <a:gd name="connsiteX7" fmla="*/ 1745457 w 2109788"/>
              <a:gd name="connsiteY7" fmla="*/ 0 h 628650"/>
              <a:gd name="connsiteX8" fmla="*/ 1781175 w 2109788"/>
              <a:gd name="connsiteY8" fmla="*/ 0 h 628650"/>
              <a:gd name="connsiteX9" fmla="*/ 1814513 w 2109788"/>
              <a:gd name="connsiteY9" fmla="*/ 2381 h 628650"/>
              <a:gd name="connsiteX10" fmla="*/ 1866900 w 2109788"/>
              <a:gd name="connsiteY10" fmla="*/ 14287 h 628650"/>
              <a:gd name="connsiteX11" fmla="*/ 1921669 w 2109788"/>
              <a:gd name="connsiteY11" fmla="*/ 33337 h 628650"/>
              <a:gd name="connsiteX12" fmla="*/ 1981200 w 2109788"/>
              <a:gd name="connsiteY12" fmla="*/ 59531 h 628650"/>
              <a:gd name="connsiteX13" fmla="*/ 2031207 w 2109788"/>
              <a:gd name="connsiteY13" fmla="*/ 80962 h 628650"/>
              <a:gd name="connsiteX14" fmla="*/ 2071688 w 2109788"/>
              <a:gd name="connsiteY14" fmla="*/ 102394 h 628650"/>
              <a:gd name="connsiteX15" fmla="*/ 2083594 w 2109788"/>
              <a:gd name="connsiteY15" fmla="*/ 109537 h 628650"/>
              <a:gd name="connsiteX16" fmla="*/ 2102644 w 2109788"/>
              <a:gd name="connsiteY16" fmla="*/ 126206 h 628650"/>
              <a:gd name="connsiteX17" fmla="*/ 2107407 w 2109788"/>
              <a:gd name="connsiteY17" fmla="*/ 133350 h 628650"/>
              <a:gd name="connsiteX18" fmla="*/ 2109788 w 2109788"/>
              <a:gd name="connsiteY18" fmla="*/ 150019 h 628650"/>
              <a:gd name="connsiteX19" fmla="*/ 2105025 w 2109788"/>
              <a:gd name="connsiteY19" fmla="*/ 169069 h 628650"/>
              <a:gd name="connsiteX20" fmla="*/ 2083594 w 2109788"/>
              <a:gd name="connsiteY20" fmla="*/ 190500 h 628650"/>
              <a:gd name="connsiteX21" fmla="*/ 2024063 w 2109788"/>
              <a:gd name="connsiteY21" fmla="*/ 216694 h 628650"/>
              <a:gd name="connsiteX22" fmla="*/ 1950244 w 2109788"/>
              <a:gd name="connsiteY22" fmla="*/ 235744 h 628650"/>
              <a:gd name="connsiteX23" fmla="*/ 1859757 w 2109788"/>
              <a:gd name="connsiteY23" fmla="*/ 252412 h 628650"/>
              <a:gd name="connsiteX24" fmla="*/ 1743075 w 2109788"/>
              <a:gd name="connsiteY24" fmla="*/ 266700 h 628650"/>
              <a:gd name="connsiteX25" fmla="*/ 1647825 w 2109788"/>
              <a:gd name="connsiteY25" fmla="*/ 276225 h 628650"/>
              <a:gd name="connsiteX26" fmla="*/ 1531144 w 2109788"/>
              <a:gd name="connsiteY26" fmla="*/ 295275 h 628650"/>
              <a:gd name="connsiteX27" fmla="*/ 1366838 w 2109788"/>
              <a:gd name="connsiteY27" fmla="*/ 326231 h 628650"/>
              <a:gd name="connsiteX28" fmla="*/ 1207294 w 2109788"/>
              <a:gd name="connsiteY28" fmla="*/ 364331 h 628650"/>
              <a:gd name="connsiteX29" fmla="*/ 1107282 w 2109788"/>
              <a:gd name="connsiteY29" fmla="*/ 390525 h 628650"/>
              <a:gd name="connsiteX30" fmla="*/ 907257 w 2109788"/>
              <a:gd name="connsiteY30" fmla="*/ 459581 h 628650"/>
              <a:gd name="connsiteX31" fmla="*/ 764382 w 2109788"/>
              <a:gd name="connsiteY31" fmla="*/ 504825 h 628650"/>
              <a:gd name="connsiteX32" fmla="*/ 673894 w 2109788"/>
              <a:gd name="connsiteY32" fmla="*/ 535781 h 628650"/>
              <a:gd name="connsiteX33" fmla="*/ 588169 w 2109788"/>
              <a:gd name="connsiteY33" fmla="*/ 569119 h 628650"/>
              <a:gd name="connsiteX34" fmla="*/ 552450 w 2109788"/>
              <a:gd name="connsiteY34" fmla="*/ 585787 h 628650"/>
              <a:gd name="connsiteX35" fmla="*/ 516732 w 2109788"/>
              <a:gd name="connsiteY35" fmla="*/ 600075 h 628650"/>
              <a:gd name="connsiteX36" fmla="*/ 478632 w 2109788"/>
              <a:gd name="connsiteY36" fmla="*/ 614362 h 628650"/>
              <a:gd name="connsiteX37" fmla="*/ 445294 w 2109788"/>
              <a:gd name="connsiteY37" fmla="*/ 621506 h 628650"/>
              <a:gd name="connsiteX38" fmla="*/ 407194 w 2109788"/>
              <a:gd name="connsiteY38" fmla="*/ 628650 h 628650"/>
              <a:gd name="connsiteX39" fmla="*/ 373857 w 2109788"/>
              <a:gd name="connsiteY39" fmla="*/ 628650 h 628650"/>
              <a:gd name="connsiteX40" fmla="*/ 333375 w 2109788"/>
              <a:gd name="connsiteY40" fmla="*/ 621506 h 628650"/>
              <a:gd name="connsiteX41" fmla="*/ 300038 w 2109788"/>
              <a:gd name="connsiteY41" fmla="*/ 611981 h 628650"/>
              <a:gd name="connsiteX42" fmla="*/ 250032 w 2109788"/>
              <a:gd name="connsiteY42" fmla="*/ 590550 h 628650"/>
              <a:gd name="connsiteX43" fmla="*/ 195263 w 2109788"/>
              <a:gd name="connsiteY43" fmla="*/ 559594 h 628650"/>
              <a:gd name="connsiteX44" fmla="*/ 140494 w 2109788"/>
              <a:gd name="connsiteY44" fmla="*/ 516731 h 628650"/>
              <a:gd name="connsiteX45" fmla="*/ 80963 w 2109788"/>
              <a:gd name="connsiteY45" fmla="*/ 466725 h 628650"/>
              <a:gd name="connsiteX46" fmla="*/ 0 w 2109788"/>
              <a:gd name="connsiteY46" fmla="*/ 383381 h 628650"/>
              <a:gd name="connsiteX47" fmla="*/ 16669 w 2109788"/>
              <a:gd name="connsiteY47" fmla="*/ 352425 h 628650"/>
              <a:gd name="connsiteX48" fmla="*/ 176213 w 2109788"/>
              <a:gd name="connsiteY48" fmla="*/ 383381 h 628650"/>
              <a:gd name="connsiteX49" fmla="*/ 314325 w 2109788"/>
              <a:gd name="connsiteY49" fmla="*/ 402431 h 628650"/>
              <a:gd name="connsiteX50" fmla="*/ 390525 w 2109788"/>
              <a:gd name="connsiteY50" fmla="*/ 407194 h 628650"/>
              <a:gd name="connsiteX51" fmla="*/ 442913 w 2109788"/>
              <a:gd name="connsiteY51" fmla="*/ 404812 h 628650"/>
              <a:gd name="connsiteX52" fmla="*/ 497682 w 2109788"/>
              <a:gd name="connsiteY52" fmla="*/ 397669 h 628650"/>
              <a:gd name="connsiteX53" fmla="*/ 654844 w 2109788"/>
              <a:gd name="connsiteY53" fmla="*/ 350044 h 628650"/>
              <a:gd name="connsiteX54" fmla="*/ 935832 w 2109788"/>
              <a:gd name="connsiteY54" fmla="*/ 264319 h 628650"/>
              <a:gd name="connsiteX55" fmla="*/ 1109663 w 2109788"/>
              <a:gd name="connsiteY55" fmla="*/ 204787 h 628650"/>
              <a:gd name="connsiteX56" fmla="*/ 1214438 w 2109788"/>
              <a:gd name="connsiteY56" fmla="*/ 176212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09788" h="628650">
                <a:moveTo>
                  <a:pt x="1214438" y="176212"/>
                </a:moveTo>
                <a:lnTo>
                  <a:pt x="1416844" y="116681"/>
                </a:lnTo>
                <a:lnTo>
                  <a:pt x="1552575" y="78581"/>
                </a:lnTo>
                <a:lnTo>
                  <a:pt x="1650207" y="50006"/>
                </a:lnTo>
                <a:lnTo>
                  <a:pt x="1681163" y="35719"/>
                </a:lnTo>
                <a:lnTo>
                  <a:pt x="1709738" y="21431"/>
                </a:lnTo>
                <a:lnTo>
                  <a:pt x="1731169" y="7144"/>
                </a:lnTo>
                <a:lnTo>
                  <a:pt x="1745457" y="0"/>
                </a:lnTo>
                <a:lnTo>
                  <a:pt x="1781175" y="0"/>
                </a:lnTo>
                <a:lnTo>
                  <a:pt x="1814513" y="2381"/>
                </a:lnTo>
                <a:lnTo>
                  <a:pt x="1866900" y="14287"/>
                </a:lnTo>
                <a:lnTo>
                  <a:pt x="1921669" y="33337"/>
                </a:lnTo>
                <a:lnTo>
                  <a:pt x="1981200" y="59531"/>
                </a:lnTo>
                <a:lnTo>
                  <a:pt x="2031207" y="80962"/>
                </a:lnTo>
                <a:lnTo>
                  <a:pt x="2071688" y="102394"/>
                </a:lnTo>
                <a:lnTo>
                  <a:pt x="2083594" y="109537"/>
                </a:lnTo>
                <a:lnTo>
                  <a:pt x="2102644" y="126206"/>
                </a:lnTo>
                <a:lnTo>
                  <a:pt x="2107407" y="133350"/>
                </a:lnTo>
                <a:lnTo>
                  <a:pt x="2109788" y="150019"/>
                </a:lnTo>
                <a:lnTo>
                  <a:pt x="2105025" y="169069"/>
                </a:lnTo>
                <a:lnTo>
                  <a:pt x="2083594" y="190500"/>
                </a:lnTo>
                <a:lnTo>
                  <a:pt x="2024063" y="216694"/>
                </a:lnTo>
                <a:lnTo>
                  <a:pt x="1950244" y="235744"/>
                </a:lnTo>
                <a:lnTo>
                  <a:pt x="1859757" y="252412"/>
                </a:lnTo>
                <a:lnTo>
                  <a:pt x="1743075" y="266700"/>
                </a:lnTo>
                <a:lnTo>
                  <a:pt x="1647825" y="276225"/>
                </a:lnTo>
                <a:lnTo>
                  <a:pt x="1531144" y="295275"/>
                </a:lnTo>
                <a:lnTo>
                  <a:pt x="1366838" y="326231"/>
                </a:lnTo>
                <a:lnTo>
                  <a:pt x="1207294" y="364331"/>
                </a:lnTo>
                <a:lnTo>
                  <a:pt x="1107282" y="390525"/>
                </a:lnTo>
                <a:lnTo>
                  <a:pt x="907257" y="459581"/>
                </a:lnTo>
                <a:lnTo>
                  <a:pt x="764382" y="504825"/>
                </a:lnTo>
                <a:lnTo>
                  <a:pt x="673894" y="535781"/>
                </a:lnTo>
                <a:lnTo>
                  <a:pt x="588169" y="569119"/>
                </a:lnTo>
                <a:lnTo>
                  <a:pt x="552450" y="585787"/>
                </a:lnTo>
                <a:lnTo>
                  <a:pt x="516732" y="600075"/>
                </a:lnTo>
                <a:lnTo>
                  <a:pt x="478632" y="614362"/>
                </a:lnTo>
                <a:lnTo>
                  <a:pt x="445294" y="621506"/>
                </a:lnTo>
                <a:lnTo>
                  <a:pt x="407194" y="628650"/>
                </a:lnTo>
                <a:lnTo>
                  <a:pt x="373857" y="628650"/>
                </a:lnTo>
                <a:lnTo>
                  <a:pt x="333375" y="621506"/>
                </a:lnTo>
                <a:lnTo>
                  <a:pt x="300038" y="611981"/>
                </a:lnTo>
                <a:lnTo>
                  <a:pt x="250032" y="590550"/>
                </a:lnTo>
                <a:lnTo>
                  <a:pt x="195263" y="559594"/>
                </a:lnTo>
                <a:lnTo>
                  <a:pt x="140494" y="516731"/>
                </a:lnTo>
                <a:lnTo>
                  <a:pt x="80963" y="466725"/>
                </a:lnTo>
                <a:lnTo>
                  <a:pt x="0" y="383381"/>
                </a:lnTo>
                <a:lnTo>
                  <a:pt x="16669" y="352425"/>
                </a:lnTo>
                <a:lnTo>
                  <a:pt x="176213" y="383381"/>
                </a:lnTo>
                <a:lnTo>
                  <a:pt x="314325" y="402431"/>
                </a:lnTo>
                <a:lnTo>
                  <a:pt x="390525" y="407194"/>
                </a:lnTo>
                <a:lnTo>
                  <a:pt x="442913" y="404812"/>
                </a:lnTo>
                <a:lnTo>
                  <a:pt x="497682" y="397669"/>
                </a:lnTo>
                <a:lnTo>
                  <a:pt x="654844" y="350044"/>
                </a:lnTo>
                <a:lnTo>
                  <a:pt x="935832" y="264319"/>
                </a:lnTo>
                <a:lnTo>
                  <a:pt x="1109663" y="204787"/>
                </a:lnTo>
                <a:lnTo>
                  <a:pt x="1214438" y="1762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55B9F822-354E-E34F-9FC4-AE57C49786C6}"/>
              </a:ext>
            </a:extLst>
          </p:cNvPr>
          <p:cNvSpPr/>
          <p:nvPr/>
        </p:nvSpPr>
        <p:spPr>
          <a:xfrm rot="16200000">
            <a:off x="4159250" y="2697163"/>
            <a:ext cx="4351338" cy="2151062"/>
          </a:xfrm>
          <a:custGeom>
            <a:avLst/>
            <a:gdLst>
              <a:gd name="connsiteX0" fmla="*/ 2384755 w 4352544"/>
              <a:gd name="connsiteY0" fmla="*/ 570585 h 2150668"/>
              <a:gd name="connsiteX1" fmla="*/ 2582265 w 4352544"/>
              <a:gd name="connsiteY1" fmla="*/ 523036 h 2150668"/>
              <a:gd name="connsiteX2" fmla="*/ 2735884 w 4352544"/>
              <a:gd name="connsiteY2" fmla="*/ 490118 h 2150668"/>
              <a:gd name="connsiteX3" fmla="*/ 3002889 w 4352544"/>
              <a:gd name="connsiteY3" fmla="*/ 453542 h 2150668"/>
              <a:gd name="connsiteX4" fmla="*/ 3218688 w 4352544"/>
              <a:gd name="connsiteY4" fmla="*/ 420624 h 2150668"/>
              <a:gd name="connsiteX5" fmla="*/ 3474720 w 4352544"/>
              <a:gd name="connsiteY5" fmla="*/ 380390 h 2150668"/>
              <a:gd name="connsiteX6" fmla="*/ 3697833 w 4352544"/>
              <a:gd name="connsiteY6" fmla="*/ 347472 h 2150668"/>
              <a:gd name="connsiteX7" fmla="*/ 3811219 w 4352544"/>
              <a:gd name="connsiteY7" fmla="*/ 329184 h 2150668"/>
              <a:gd name="connsiteX8" fmla="*/ 3909974 w 4352544"/>
              <a:gd name="connsiteY8" fmla="*/ 310896 h 2150668"/>
              <a:gd name="connsiteX9" fmla="*/ 4005072 w 4352544"/>
              <a:gd name="connsiteY9" fmla="*/ 288950 h 2150668"/>
              <a:gd name="connsiteX10" fmla="*/ 4100169 w 4352544"/>
              <a:gd name="connsiteY10" fmla="*/ 263347 h 2150668"/>
              <a:gd name="connsiteX11" fmla="*/ 4158691 w 4352544"/>
              <a:gd name="connsiteY11" fmla="*/ 241401 h 2150668"/>
              <a:gd name="connsiteX12" fmla="*/ 4176979 w 4352544"/>
              <a:gd name="connsiteY12" fmla="*/ 219456 h 2150668"/>
              <a:gd name="connsiteX13" fmla="*/ 4224528 w 4352544"/>
              <a:gd name="connsiteY13" fmla="*/ 142646 h 2150668"/>
              <a:gd name="connsiteX14" fmla="*/ 4253788 w 4352544"/>
              <a:gd name="connsiteY14" fmla="*/ 87782 h 2150668"/>
              <a:gd name="connsiteX15" fmla="*/ 4275734 w 4352544"/>
              <a:gd name="connsiteY15" fmla="*/ 36576 h 2150668"/>
              <a:gd name="connsiteX16" fmla="*/ 4290364 w 4352544"/>
              <a:gd name="connsiteY16" fmla="*/ 18288 h 2150668"/>
              <a:gd name="connsiteX17" fmla="*/ 4308652 w 4352544"/>
              <a:gd name="connsiteY17" fmla="*/ 3657 h 2150668"/>
              <a:gd name="connsiteX18" fmla="*/ 4330598 w 4352544"/>
              <a:gd name="connsiteY18" fmla="*/ 0 h 2150668"/>
              <a:gd name="connsiteX19" fmla="*/ 4341571 w 4352544"/>
              <a:gd name="connsiteY19" fmla="*/ 3657 h 2150668"/>
              <a:gd name="connsiteX20" fmla="*/ 4345228 w 4352544"/>
              <a:gd name="connsiteY20" fmla="*/ 14630 h 2150668"/>
              <a:gd name="connsiteX21" fmla="*/ 4348886 w 4352544"/>
              <a:gd name="connsiteY21" fmla="*/ 29260 h 2150668"/>
              <a:gd name="connsiteX22" fmla="*/ 4352544 w 4352544"/>
              <a:gd name="connsiteY22" fmla="*/ 58521 h 2150668"/>
              <a:gd name="connsiteX23" fmla="*/ 4345228 w 4352544"/>
              <a:gd name="connsiteY23" fmla="*/ 142646 h 2150668"/>
              <a:gd name="connsiteX24" fmla="*/ 4323283 w 4352544"/>
              <a:gd name="connsiteY24" fmla="*/ 296265 h 2150668"/>
              <a:gd name="connsiteX25" fmla="*/ 4304995 w 4352544"/>
              <a:gd name="connsiteY25" fmla="*/ 387705 h 2150668"/>
              <a:gd name="connsiteX26" fmla="*/ 4283049 w 4352544"/>
              <a:gd name="connsiteY26" fmla="*/ 442569 h 2150668"/>
              <a:gd name="connsiteX27" fmla="*/ 4250131 w 4352544"/>
              <a:gd name="connsiteY27" fmla="*/ 504748 h 2150668"/>
              <a:gd name="connsiteX28" fmla="*/ 4217212 w 4352544"/>
              <a:gd name="connsiteY28" fmla="*/ 541324 h 2150668"/>
              <a:gd name="connsiteX29" fmla="*/ 4180636 w 4352544"/>
              <a:gd name="connsiteY29" fmla="*/ 563270 h 2150668"/>
              <a:gd name="connsiteX30" fmla="*/ 4151376 w 4352544"/>
              <a:gd name="connsiteY30" fmla="*/ 566928 h 2150668"/>
              <a:gd name="connsiteX31" fmla="*/ 4089196 w 4352544"/>
              <a:gd name="connsiteY31" fmla="*/ 555955 h 2150668"/>
              <a:gd name="connsiteX32" fmla="*/ 4019702 w 4352544"/>
              <a:gd name="connsiteY32" fmla="*/ 548640 h 2150668"/>
              <a:gd name="connsiteX33" fmla="*/ 3877056 w 4352544"/>
              <a:gd name="connsiteY33" fmla="*/ 548640 h 2150668"/>
              <a:gd name="connsiteX34" fmla="*/ 3631996 w 4352544"/>
              <a:gd name="connsiteY34" fmla="*/ 574243 h 2150668"/>
              <a:gd name="connsiteX35" fmla="*/ 3375964 w 4352544"/>
              <a:gd name="connsiteY35" fmla="*/ 607161 h 2150668"/>
              <a:gd name="connsiteX36" fmla="*/ 3010204 w 4352544"/>
              <a:gd name="connsiteY36" fmla="*/ 662025 h 2150668"/>
              <a:gd name="connsiteX37" fmla="*/ 2937052 w 4352544"/>
              <a:gd name="connsiteY37" fmla="*/ 672998 h 2150668"/>
              <a:gd name="connsiteX38" fmla="*/ 2790748 w 4352544"/>
              <a:gd name="connsiteY38" fmla="*/ 691286 h 2150668"/>
              <a:gd name="connsiteX39" fmla="*/ 2542032 w 4352544"/>
              <a:gd name="connsiteY39" fmla="*/ 738835 h 2150668"/>
              <a:gd name="connsiteX40" fmla="*/ 2286000 w 4352544"/>
              <a:gd name="connsiteY40" fmla="*/ 793699 h 2150668"/>
              <a:gd name="connsiteX41" fmla="*/ 2088489 w 4352544"/>
              <a:gd name="connsiteY41" fmla="*/ 848563 h 2150668"/>
              <a:gd name="connsiteX42" fmla="*/ 1876348 w 4352544"/>
              <a:gd name="connsiteY42" fmla="*/ 914400 h 2150668"/>
              <a:gd name="connsiteX43" fmla="*/ 1733702 w 4352544"/>
              <a:gd name="connsiteY43" fmla="*/ 965606 h 2150668"/>
              <a:gd name="connsiteX44" fmla="*/ 1517904 w 4352544"/>
              <a:gd name="connsiteY44" fmla="*/ 1068019 h 2150668"/>
              <a:gd name="connsiteX45" fmla="*/ 1389888 w 4352544"/>
              <a:gd name="connsiteY45" fmla="*/ 1126540 h 2150668"/>
              <a:gd name="connsiteX46" fmla="*/ 1228953 w 4352544"/>
              <a:gd name="connsiteY46" fmla="*/ 1210665 h 2150668"/>
              <a:gd name="connsiteX47" fmla="*/ 1068019 w 4352544"/>
              <a:gd name="connsiteY47" fmla="*/ 1305763 h 2150668"/>
              <a:gd name="connsiteX48" fmla="*/ 921715 w 4352544"/>
              <a:gd name="connsiteY48" fmla="*/ 1400860 h 2150668"/>
              <a:gd name="connsiteX49" fmla="*/ 811987 w 4352544"/>
              <a:gd name="connsiteY49" fmla="*/ 1477670 h 2150668"/>
              <a:gd name="connsiteX50" fmla="*/ 680313 w 4352544"/>
              <a:gd name="connsiteY50" fmla="*/ 1583740 h 2150668"/>
              <a:gd name="connsiteX51" fmla="*/ 588873 w 4352544"/>
              <a:gd name="connsiteY51" fmla="*/ 1675180 h 2150668"/>
              <a:gd name="connsiteX52" fmla="*/ 541324 w 4352544"/>
              <a:gd name="connsiteY52" fmla="*/ 1726387 h 2150668"/>
              <a:gd name="connsiteX53" fmla="*/ 519379 w 4352544"/>
              <a:gd name="connsiteY53" fmla="*/ 1759305 h 2150668"/>
              <a:gd name="connsiteX54" fmla="*/ 501091 w 4352544"/>
              <a:gd name="connsiteY54" fmla="*/ 1799539 h 2150668"/>
              <a:gd name="connsiteX55" fmla="*/ 193852 w 4352544"/>
              <a:gd name="connsiteY55" fmla="*/ 2117750 h 2150668"/>
              <a:gd name="connsiteX56" fmla="*/ 153619 w 4352544"/>
              <a:gd name="connsiteY56" fmla="*/ 2136038 h 2150668"/>
              <a:gd name="connsiteX57" fmla="*/ 120700 w 4352544"/>
              <a:gd name="connsiteY57" fmla="*/ 2147011 h 2150668"/>
              <a:gd name="connsiteX58" fmla="*/ 98755 w 4352544"/>
              <a:gd name="connsiteY58" fmla="*/ 2150668 h 2150668"/>
              <a:gd name="connsiteX59" fmla="*/ 80467 w 4352544"/>
              <a:gd name="connsiteY59" fmla="*/ 2150668 h 2150668"/>
              <a:gd name="connsiteX60" fmla="*/ 43891 w 4352544"/>
              <a:gd name="connsiteY60" fmla="*/ 2136038 h 2150668"/>
              <a:gd name="connsiteX61" fmla="*/ 14630 w 4352544"/>
              <a:gd name="connsiteY61" fmla="*/ 2110435 h 2150668"/>
              <a:gd name="connsiteX62" fmla="*/ 0 w 4352544"/>
              <a:gd name="connsiteY62" fmla="*/ 2073859 h 2150668"/>
              <a:gd name="connsiteX63" fmla="*/ 14630 w 4352544"/>
              <a:gd name="connsiteY63" fmla="*/ 2004364 h 2150668"/>
              <a:gd name="connsiteX64" fmla="*/ 36576 w 4352544"/>
              <a:gd name="connsiteY64" fmla="*/ 1945843 h 2150668"/>
              <a:gd name="connsiteX65" fmla="*/ 84124 w 4352544"/>
              <a:gd name="connsiteY65" fmla="*/ 1865376 h 2150668"/>
              <a:gd name="connsiteX66" fmla="*/ 128016 w 4352544"/>
              <a:gd name="connsiteY66" fmla="*/ 1799539 h 2150668"/>
              <a:gd name="connsiteX67" fmla="*/ 193852 w 4352544"/>
              <a:gd name="connsiteY67" fmla="*/ 1719072 h 2150668"/>
              <a:gd name="connsiteX68" fmla="*/ 288950 w 4352544"/>
              <a:gd name="connsiteY68" fmla="*/ 1616659 h 2150668"/>
              <a:gd name="connsiteX69" fmla="*/ 387705 w 4352544"/>
              <a:gd name="connsiteY69" fmla="*/ 1521561 h 2150668"/>
              <a:gd name="connsiteX70" fmla="*/ 501091 w 4352544"/>
              <a:gd name="connsiteY70" fmla="*/ 1426464 h 2150668"/>
              <a:gd name="connsiteX71" fmla="*/ 629107 w 4352544"/>
              <a:gd name="connsiteY71" fmla="*/ 1331366 h 2150668"/>
              <a:gd name="connsiteX72" fmla="*/ 753465 w 4352544"/>
              <a:gd name="connsiteY72" fmla="*/ 1243584 h 2150668"/>
              <a:gd name="connsiteX73" fmla="*/ 859536 w 4352544"/>
              <a:gd name="connsiteY73" fmla="*/ 1174089 h 2150668"/>
              <a:gd name="connsiteX74" fmla="*/ 983894 w 4352544"/>
              <a:gd name="connsiteY74" fmla="*/ 1100937 h 2150668"/>
              <a:gd name="connsiteX75" fmla="*/ 1093622 w 4352544"/>
              <a:gd name="connsiteY75" fmla="*/ 1038758 h 2150668"/>
              <a:gd name="connsiteX76" fmla="*/ 1236268 w 4352544"/>
              <a:gd name="connsiteY76" fmla="*/ 965606 h 2150668"/>
              <a:gd name="connsiteX77" fmla="*/ 1338681 w 4352544"/>
              <a:gd name="connsiteY77" fmla="*/ 914400 h 2150668"/>
              <a:gd name="connsiteX78" fmla="*/ 1613001 w 4352544"/>
              <a:gd name="connsiteY78" fmla="*/ 804672 h 2150668"/>
              <a:gd name="connsiteX79" fmla="*/ 1766620 w 4352544"/>
              <a:gd name="connsiteY79" fmla="*/ 746150 h 2150668"/>
              <a:gd name="connsiteX80" fmla="*/ 1934870 w 4352544"/>
              <a:gd name="connsiteY80" fmla="*/ 687628 h 2150668"/>
              <a:gd name="connsiteX81" fmla="*/ 2070201 w 4352544"/>
              <a:gd name="connsiteY81" fmla="*/ 647395 h 2150668"/>
              <a:gd name="connsiteX82" fmla="*/ 2282342 w 4352544"/>
              <a:gd name="connsiteY82" fmla="*/ 592531 h 2150668"/>
              <a:gd name="connsiteX83" fmla="*/ 2384755 w 4352544"/>
              <a:gd name="connsiteY83" fmla="*/ 570585 h 215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352544" h="2150668">
                <a:moveTo>
                  <a:pt x="2384755" y="570585"/>
                </a:moveTo>
                <a:lnTo>
                  <a:pt x="2582265" y="523036"/>
                </a:lnTo>
                <a:lnTo>
                  <a:pt x="2735884" y="490118"/>
                </a:lnTo>
                <a:lnTo>
                  <a:pt x="3002889" y="453542"/>
                </a:lnTo>
                <a:lnTo>
                  <a:pt x="3218688" y="420624"/>
                </a:lnTo>
                <a:lnTo>
                  <a:pt x="3474720" y="380390"/>
                </a:lnTo>
                <a:lnTo>
                  <a:pt x="3697833" y="347472"/>
                </a:lnTo>
                <a:lnTo>
                  <a:pt x="3811219" y="329184"/>
                </a:lnTo>
                <a:lnTo>
                  <a:pt x="3909974" y="310896"/>
                </a:lnTo>
                <a:lnTo>
                  <a:pt x="4005072" y="288950"/>
                </a:lnTo>
                <a:lnTo>
                  <a:pt x="4100169" y="263347"/>
                </a:lnTo>
                <a:lnTo>
                  <a:pt x="4158691" y="241401"/>
                </a:lnTo>
                <a:lnTo>
                  <a:pt x="4176979" y="219456"/>
                </a:lnTo>
                <a:lnTo>
                  <a:pt x="4224528" y="142646"/>
                </a:lnTo>
                <a:lnTo>
                  <a:pt x="4253788" y="87782"/>
                </a:lnTo>
                <a:lnTo>
                  <a:pt x="4275734" y="36576"/>
                </a:lnTo>
                <a:lnTo>
                  <a:pt x="4290364" y="18288"/>
                </a:lnTo>
                <a:lnTo>
                  <a:pt x="4308652" y="3657"/>
                </a:lnTo>
                <a:lnTo>
                  <a:pt x="4330598" y="0"/>
                </a:lnTo>
                <a:lnTo>
                  <a:pt x="4341571" y="3657"/>
                </a:lnTo>
                <a:lnTo>
                  <a:pt x="4345228" y="14630"/>
                </a:lnTo>
                <a:lnTo>
                  <a:pt x="4348886" y="29260"/>
                </a:lnTo>
                <a:lnTo>
                  <a:pt x="4352544" y="58521"/>
                </a:lnTo>
                <a:lnTo>
                  <a:pt x="4345228" y="142646"/>
                </a:lnTo>
                <a:lnTo>
                  <a:pt x="4323283" y="296265"/>
                </a:lnTo>
                <a:lnTo>
                  <a:pt x="4304995" y="387705"/>
                </a:lnTo>
                <a:lnTo>
                  <a:pt x="4283049" y="442569"/>
                </a:lnTo>
                <a:lnTo>
                  <a:pt x="4250131" y="504748"/>
                </a:lnTo>
                <a:lnTo>
                  <a:pt x="4217212" y="541324"/>
                </a:lnTo>
                <a:lnTo>
                  <a:pt x="4180636" y="563270"/>
                </a:lnTo>
                <a:lnTo>
                  <a:pt x="4151376" y="566928"/>
                </a:lnTo>
                <a:lnTo>
                  <a:pt x="4089196" y="555955"/>
                </a:lnTo>
                <a:lnTo>
                  <a:pt x="4019702" y="548640"/>
                </a:lnTo>
                <a:lnTo>
                  <a:pt x="3877056" y="548640"/>
                </a:lnTo>
                <a:lnTo>
                  <a:pt x="3631996" y="574243"/>
                </a:lnTo>
                <a:lnTo>
                  <a:pt x="3375964" y="607161"/>
                </a:lnTo>
                <a:lnTo>
                  <a:pt x="3010204" y="662025"/>
                </a:lnTo>
                <a:lnTo>
                  <a:pt x="2937052" y="672998"/>
                </a:lnTo>
                <a:lnTo>
                  <a:pt x="2790748" y="691286"/>
                </a:lnTo>
                <a:lnTo>
                  <a:pt x="2542032" y="738835"/>
                </a:lnTo>
                <a:lnTo>
                  <a:pt x="2286000" y="793699"/>
                </a:lnTo>
                <a:lnTo>
                  <a:pt x="2088489" y="848563"/>
                </a:lnTo>
                <a:lnTo>
                  <a:pt x="1876348" y="914400"/>
                </a:lnTo>
                <a:lnTo>
                  <a:pt x="1733702" y="965606"/>
                </a:lnTo>
                <a:lnTo>
                  <a:pt x="1517904" y="1068019"/>
                </a:lnTo>
                <a:lnTo>
                  <a:pt x="1389888" y="1126540"/>
                </a:lnTo>
                <a:lnTo>
                  <a:pt x="1228953" y="1210665"/>
                </a:lnTo>
                <a:lnTo>
                  <a:pt x="1068019" y="1305763"/>
                </a:lnTo>
                <a:lnTo>
                  <a:pt x="921715" y="1400860"/>
                </a:lnTo>
                <a:lnTo>
                  <a:pt x="811987" y="1477670"/>
                </a:lnTo>
                <a:lnTo>
                  <a:pt x="680313" y="1583740"/>
                </a:lnTo>
                <a:lnTo>
                  <a:pt x="588873" y="1675180"/>
                </a:lnTo>
                <a:lnTo>
                  <a:pt x="541324" y="1726387"/>
                </a:lnTo>
                <a:lnTo>
                  <a:pt x="519379" y="1759305"/>
                </a:lnTo>
                <a:lnTo>
                  <a:pt x="501091" y="1799539"/>
                </a:lnTo>
                <a:lnTo>
                  <a:pt x="193852" y="2117750"/>
                </a:lnTo>
                <a:lnTo>
                  <a:pt x="153619" y="2136038"/>
                </a:lnTo>
                <a:lnTo>
                  <a:pt x="120700" y="2147011"/>
                </a:lnTo>
                <a:lnTo>
                  <a:pt x="98755" y="2150668"/>
                </a:lnTo>
                <a:lnTo>
                  <a:pt x="80467" y="2150668"/>
                </a:lnTo>
                <a:lnTo>
                  <a:pt x="43891" y="2136038"/>
                </a:lnTo>
                <a:lnTo>
                  <a:pt x="14630" y="2110435"/>
                </a:lnTo>
                <a:lnTo>
                  <a:pt x="0" y="2073859"/>
                </a:lnTo>
                <a:lnTo>
                  <a:pt x="14630" y="2004364"/>
                </a:lnTo>
                <a:lnTo>
                  <a:pt x="36576" y="1945843"/>
                </a:lnTo>
                <a:lnTo>
                  <a:pt x="84124" y="1865376"/>
                </a:lnTo>
                <a:lnTo>
                  <a:pt x="128016" y="1799539"/>
                </a:lnTo>
                <a:lnTo>
                  <a:pt x="193852" y="1719072"/>
                </a:lnTo>
                <a:lnTo>
                  <a:pt x="288950" y="1616659"/>
                </a:lnTo>
                <a:lnTo>
                  <a:pt x="387705" y="1521561"/>
                </a:lnTo>
                <a:lnTo>
                  <a:pt x="501091" y="1426464"/>
                </a:lnTo>
                <a:lnTo>
                  <a:pt x="629107" y="1331366"/>
                </a:lnTo>
                <a:lnTo>
                  <a:pt x="753465" y="1243584"/>
                </a:lnTo>
                <a:lnTo>
                  <a:pt x="859536" y="1174089"/>
                </a:lnTo>
                <a:lnTo>
                  <a:pt x="983894" y="1100937"/>
                </a:lnTo>
                <a:lnTo>
                  <a:pt x="1093622" y="1038758"/>
                </a:lnTo>
                <a:lnTo>
                  <a:pt x="1236268" y="965606"/>
                </a:lnTo>
                <a:lnTo>
                  <a:pt x="1338681" y="914400"/>
                </a:lnTo>
                <a:lnTo>
                  <a:pt x="1613001" y="804672"/>
                </a:lnTo>
                <a:lnTo>
                  <a:pt x="1766620" y="746150"/>
                </a:lnTo>
                <a:lnTo>
                  <a:pt x="1934870" y="687628"/>
                </a:lnTo>
                <a:lnTo>
                  <a:pt x="2070201" y="647395"/>
                </a:lnTo>
                <a:lnTo>
                  <a:pt x="2282342" y="592531"/>
                </a:lnTo>
                <a:lnTo>
                  <a:pt x="2384755" y="57058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0655126F-1B48-1F45-A100-173CA6B92976}"/>
              </a:ext>
            </a:extLst>
          </p:cNvPr>
          <p:cNvSpPr/>
          <p:nvPr/>
        </p:nvSpPr>
        <p:spPr>
          <a:xfrm rot="16200000">
            <a:off x="6729413" y="5121275"/>
            <a:ext cx="958850" cy="428625"/>
          </a:xfrm>
          <a:custGeom>
            <a:avLst/>
            <a:gdLst>
              <a:gd name="connsiteX0" fmla="*/ 595313 w 959644"/>
              <a:gd name="connsiteY0" fmla="*/ 383381 h 428625"/>
              <a:gd name="connsiteX1" fmla="*/ 385763 w 959644"/>
              <a:gd name="connsiteY1" fmla="*/ 357187 h 428625"/>
              <a:gd name="connsiteX2" fmla="*/ 240506 w 959644"/>
              <a:gd name="connsiteY2" fmla="*/ 342900 h 428625"/>
              <a:gd name="connsiteX3" fmla="*/ 219075 w 959644"/>
              <a:gd name="connsiteY3" fmla="*/ 342900 h 428625"/>
              <a:gd name="connsiteX4" fmla="*/ 173831 w 959644"/>
              <a:gd name="connsiteY4" fmla="*/ 347662 h 428625"/>
              <a:gd name="connsiteX5" fmla="*/ 107156 w 959644"/>
              <a:gd name="connsiteY5" fmla="*/ 361950 h 428625"/>
              <a:gd name="connsiteX6" fmla="*/ 59531 w 959644"/>
              <a:gd name="connsiteY6" fmla="*/ 383381 h 428625"/>
              <a:gd name="connsiteX7" fmla="*/ 0 w 959644"/>
              <a:gd name="connsiteY7" fmla="*/ 404812 h 428625"/>
              <a:gd name="connsiteX8" fmla="*/ 397669 w 959644"/>
              <a:gd name="connsiteY8" fmla="*/ 0 h 428625"/>
              <a:gd name="connsiteX9" fmla="*/ 378619 w 959644"/>
              <a:gd name="connsiteY9" fmla="*/ 26193 h 428625"/>
              <a:gd name="connsiteX10" fmla="*/ 373856 w 959644"/>
              <a:gd name="connsiteY10" fmla="*/ 61912 h 428625"/>
              <a:gd name="connsiteX11" fmla="*/ 378619 w 959644"/>
              <a:gd name="connsiteY11" fmla="*/ 85725 h 428625"/>
              <a:gd name="connsiteX12" fmla="*/ 392906 w 959644"/>
              <a:gd name="connsiteY12" fmla="*/ 109537 h 428625"/>
              <a:gd name="connsiteX13" fmla="*/ 416719 w 959644"/>
              <a:gd name="connsiteY13" fmla="*/ 133350 h 428625"/>
              <a:gd name="connsiteX14" fmla="*/ 454819 w 959644"/>
              <a:gd name="connsiteY14" fmla="*/ 154781 h 428625"/>
              <a:gd name="connsiteX15" fmla="*/ 550069 w 959644"/>
              <a:gd name="connsiteY15" fmla="*/ 207168 h 428625"/>
              <a:gd name="connsiteX16" fmla="*/ 700088 w 959644"/>
              <a:gd name="connsiteY16" fmla="*/ 271462 h 428625"/>
              <a:gd name="connsiteX17" fmla="*/ 854869 w 959644"/>
              <a:gd name="connsiteY17" fmla="*/ 333375 h 428625"/>
              <a:gd name="connsiteX18" fmla="*/ 907256 w 959644"/>
              <a:gd name="connsiteY18" fmla="*/ 350043 h 428625"/>
              <a:gd name="connsiteX19" fmla="*/ 931069 w 959644"/>
              <a:gd name="connsiteY19" fmla="*/ 359568 h 428625"/>
              <a:gd name="connsiteX20" fmla="*/ 938213 w 959644"/>
              <a:gd name="connsiteY20" fmla="*/ 364331 h 428625"/>
              <a:gd name="connsiteX21" fmla="*/ 945356 w 959644"/>
              <a:gd name="connsiteY21" fmla="*/ 373856 h 428625"/>
              <a:gd name="connsiteX22" fmla="*/ 954881 w 959644"/>
              <a:gd name="connsiteY22" fmla="*/ 390525 h 428625"/>
              <a:gd name="connsiteX23" fmla="*/ 959644 w 959644"/>
              <a:gd name="connsiteY23" fmla="*/ 404812 h 428625"/>
              <a:gd name="connsiteX24" fmla="*/ 957263 w 959644"/>
              <a:gd name="connsiteY24" fmla="*/ 414337 h 428625"/>
              <a:gd name="connsiteX25" fmla="*/ 942975 w 959644"/>
              <a:gd name="connsiteY25" fmla="*/ 423862 h 428625"/>
              <a:gd name="connsiteX26" fmla="*/ 921544 w 959644"/>
              <a:gd name="connsiteY26" fmla="*/ 428625 h 428625"/>
              <a:gd name="connsiteX27" fmla="*/ 857250 w 959644"/>
              <a:gd name="connsiteY27" fmla="*/ 421481 h 428625"/>
              <a:gd name="connsiteX28" fmla="*/ 747713 w 959644"/>
              <a:gd name="connsiteY28" fmla="*/ 404812 h 428625"/>
              <a:gd name="connsiteX29" fmla="*/ 595313 w 959644"/>
              <a:gd name="connsiteY29" fmla="*/ 383381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59644" h="428625">
                <a:moveTo>
                  <a:pt x="595313" y="383381"/>
                </a:moveTo>
                <a:lnTo>
                  <a:pt x="385763" y="357187"/>
                </a:lnTo>
                <a:lnTo>
                  <a:pt x="240506" y="342900"/>
                </a:lnTo>
                <a:lnTo>
                  <a:pt x="219075" y="342900"/>
                </a:lnTo>
                <a:lnTo>
                  <a:pt x="173831" y="347662"/>
                </a:lnTo>
                <a:lnTo>
                  <a:pt x="107156" y="361950"/>
                </a:lnTo>
                <a:lnTo>
                  <a:pt x="59531" y="383381"/>
                </a:lnTo>
                <a:lnTo>
                  <a:pt x="0" y="404812"/>
                </a:lnTo>
                <a:lnTo>
                  <a:pt x="397669" y="0"/>
                </a:lnTo>
                <a:lnTo>
                  <a:pt x="378619" y="26193"/>
                </a:lnTo>
                <a:lnTo>
                  <a:pt x="373856" y="61912"/>
                </a:lnTo>
                <a:lnTo>
                  <a:pt x="378619" y="85725"/>
                </a:lnTo>
                <a:lnTo>
                  <a:pt x="392906" y="109537"/>
                </a:lnTo>
                <a:lnTo>
                  <a:pt x="416719" y="133350"/>
                </a:lnTo>
                <a:lnTo>
                  <a:pt x="454819" y="154781"/>
                </a:lnTo>
                <a:lnTo>
                  <a:pt x="550069" y="207168"/>
                </a:lnTo>
                <a:lnTo>
                  <a:pt x="700088" y="271462"/>
                </a:lnTo>
                <a:lnTo>
                  <a:pt x="854869" y="333375"/>
                </a:lnTo>
                <a:lnTo>
                  <a:pt x="907256" y="350043"/>
                </a:lnTo>
                <a:lnTo>
                  <a:pt x="931069" y="359568"/>
                </a:lnTo>
                <a:lnTo>
                  <a:pt x="938213" y="364331"/>
                </a:lnTo>
                <a:lnTo>
                  <a:pt x="945356" y="373856"/>
                </a:lnTo>
                <a:lnTo>
                  <a:pt x="954881" y="390525"/>
                </a:lnTo>
                <a:lnTo>
                  <a:pt x="959644" y="404812"/>
                </a:lnTo>
                <a:lnTo>
                  <a:pt x="957263" y="414337"/>
                </a:lnTo>
                <a:lnTo>
                  <a:pt x="942975" y="423862"/>
                </a:lnTo>
                <a:lnTo>
                  <a:pt x="921544" y="428625"/>
                </a:lnTo>
                <a:lnTo>
                  <a:pt x="857250" y="421481"/>
                </a:lnTo>
                <a:lnTo>
                  <a:pt x="747713" y="404812"/>
                </a:lnTo>
                <a:lnTo>
                  <a:pt x="595313" y="383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7A2A792-A317-F742-ABE8-C128ABBE2C03}"/>
              </a:ext>
            </a:extLst>
          </p:cNvPr>
          <p:cNvSpPr/>
          <p:nvPr/>
        </p:nvSpPr>
        <p:spPr>
          <a:xfrm>
            <a:off x="4729163" y="3282950"/>
            <a:ext cx="2138362" cy="2347913"/>
          </a:xfrm>
          <a:custGeom>
            <a:avLst/>
            <a:gdLst>
              <a:gd name="connsiteX0" fmla="*/ 1614008 w 2138714"/>
              <a:gd name="connsiteY0" fmla="*/ 705745 h 2347369"/>
              <a:gd name="connsiteX1" fmla="*/ 1699925 w 2138714"/>
              <a:gd name="connsiteY1" fmla="*/ 570733 h 2347369"/>
              <a:gd name="connsiteX2" fmla="*/ 1749020 w 2138714"/>
              <a:gd name="connsiteY2" fmla="*/ 490953 h 2347369"/>
              <a:gd name="connsiteX3" fmla="*/ 1776637 w 2138714"/>
              <a:gd name="connsiteY3" fmla="*/ 438790 h 2347369"/>
              <a:gd name="connsiteX4" fmla="*/ 1788910 w 2138714"/>
              <a:gd name="connsiteY4" fmla="*/ 411173 h 2347369"/>
              <a:gd name="connsiteX5" fmla="*/ 1801184 w 2138714"/>
              <a:gd name="connsiteY5" fmla="*/ 374352 h 2347369"/>
              <a:gd name="connsiteX6" fmla="*/ 1819595 w 2138714"/>
              <a:gd name="connsiteY6" fmla="*/ 309914 h 2347369"/>
              <a:gd name="connsiteX7" fmla="*/ 1822663 w 2138714"/>
              <a:gd name="connsiteY7" fmla="*/ 279230 h 2347369"/>
              <a:gd name="connsiteX8" fmla="*/ 1822663 w 2138714"/>
              <a:gd name="connsiteY8" fmla="*/ 233203 h 2347369"/>
              <a:gd name="connsiteX9" fmla="*/ 1813458 w 2138714"/>
              <a:gd name="connsiteY9" fmla="*/ 177971 h 2347369"/>
              <a:gd name="connsiteX10" fmla="*/ 1801184 w 2138714"/>
              <a:gd name="connsiteY10" fmla="*/ 138081 h 2347369"/>
              <a:gd name="connsiteX11" fmla="*/ 1782773 w 2138714"/>
              <a:gd name="connsiteY11" fmla="*/ 98191 h 2347369"/>
              <a:gd name="connsiteX12" fmla="*/ 1764363 w 2138714"/>
              <a:gd name="connsiteY12" fmla="*/ 70575 h 2347369"/>
              <a:gd name="connsiteX13" fmla="*/ 1749020 w 2138714"/>
              <a:gd name="connsiteY13" fmla="*/ 36822 h 2347369"/>
              <a:gd name="connsiteX14" fmla="*/ 1745952 w 2138714"/>
              <a:gd name="connsiteY14" fmla="*/ 21480 h 2347369"/>
              <a:gd name="connsiteX15" fmla="*/ 1745952 w 2138714"/>
              <a:gd name="connsiteY15" fmla="*/ 12274 h 2347369"/>
              <a:gd name="connsiteX16" fmla="*/ 1752089 w 2138714"/>
              <a:gd name="connsiteY16" fmla="*/ 0 h 2347369"/>
              <a:gd name="connsiteX17" fmla="*/ 1767431 w 2138714"/>
              <a:gd name="connsiteY17" fmla="*/ 0 h 2347369"/>
              <a:gd name="connsiteX18" fmla="*/ 1816526 w 2138714"/>
              <a:gd name="connsiteY18" fmla="*/ 9206 h 2347369"/>
              <a:gd name="connsiteX19" fmla="*/ 1859485 w 2138714"/>
              <a:gd name="connsiteY19" fmla="*/ 21480 h 2347369"/>
              <a:gd name="connsiteX20" fmla="*/ 1893238 w 2138714"/>
              <a:gd name="connsiteY20" fmla="*/ 36822 h 2347369"/>
              <a:gd name="connsiteX21" fmla="*/ 1933128 w 2138714"/>
              <a:gd name="connsiteY21" fmla="*/ 64438 h 2347369"/>
              <a:gd name="connsiteX22" fmla="*/ 1954607 w 2138714"/>
              <a:gd name="connsiteY22" fmla="*/ 85917 h 2347369"/>
              <a:gd name="connsiteX23" fmla="*/ 2000634 w 2138714"/>
              <a:gd name="connsiteY23" fmla="*/ 135012 h 2347369"/>
              <a:gd name="connsiteX24" fmla="*/ 2043592 w 2138714"/>
              <a:gd name="connsiteY24" fmla="*/ 193313 h 2347369"/>
              <a:gd name="connsiteX25" fmla="*/ 2089619 w 2138714"/>
              <a:gd name="connsiteY25" fmla="*/ 270024 h 2347369"/>
              <a:gd name="connsiteX26" fmla="*/ 2120304 w 2138714"/>
              <a:gd name="connsiteY26" fmla="*/ 328325 h 2347369"/>
              <a:gd name="connsiteX27" fmla="*/ 2135646 w 2138714"/>
              <a:gd name="connsiteY27" fmla="*/ 362078 h 2347369"/>
              <a:gd name="connsiteX28" fmla="*/ 2138714 w 2138714"/>
              <a:gd name="connsiteY28" fmla="*/ 383557 h 2347369"/>
              <a:gd name="connsiteX29" fmla="*/ 2135646 w 2138714"/>
              <a:gd name="connsiteY29" fmla="*/ 417310 h 2347369"/>
              <a:gd name="connsiteX30" fmla="*/ 2123372 w 2138714"/>
              <a:gd name="connsiteY30" fmla="*/ 454132 h 2347369"/>
              <a:gd name="connsiteX31" fmla="*/ 2098824 w 2138714"/>
              <a:gd name="connsiteY31" fmla="*/ 494022 h 2347369"/>
              <a:gd name="connsiteX32" fmla="*/ 2046661 w 2138714"/>
              <a:gd name="connsiteY32" fmla="*/ 549254 h 2347369"/>
              <a:gd name="connsiteX33" fmla="*/ 1960744 w 2138714"/>
              <a:gd name="connsiteY33" fmla="*/ 675061 h 2347369"/>
              <a:gd name="connsiteX34" fmla="*/ 1847211 w 2138714"/>
              <a:gd name="connsiteY34" fmla="*/ 828484 h 2347369"/>
              <a:gd name="connsiteX35" fmla="*/ 1755157 w 2138714"/>
              <a:gd name="connsiteY35" fmla="*/ 954290 h 2347369"/>
              <a:gd name="connsiteX36" fmla="*/ 1580255 w 2138714"/>
              <a:gd name="connsiteY36" fmla="*/ 1175219 h 2347369"/>
              <a:gd name="connsiteX37" fmla="*/ 1439106 w 2138714"/>
              <a:gd name="connsiteY37" fmla="*/ 1337847 h 2347369"/>
              <a:gd name="connsiteX38" fmla="*/ 1297957 w 2138714"/>
              <a:gd name="connsiteY38" fmla="*/ 1475928 h 2347369"/>
              <a:gd name="connsiteX39" fmla="*/ 1119987 w 2138714"/>
              <a:gd name="connsiteY39" fmla="*/ 1644693 h 2347369"/>
              <a:gd name="connsiteX40" fmla="*/ 948153 w 2138714"/>
              <a:gd name="connsiteY40" fmla="*/ 1798116 h 2347369"/>
              <a:gd name="connsiteX41" fmla="*/ 880647 w 2138714"/>
              <a:gd name="connsiteY41" fmla="*/ 1853348 h 2347369"/>
              <a:gd name="connsiteX42" fmla="*/ 773251 w 2138714"/>
              <a:gd name="connsiteY42" fmla="*/ 1936196 h 2347369"/>
              <a:gd name="connsiteX43" fmla="*/ 653581 w 2138714"/>
              <a:gd name="connsiteY43" fmla="*/ 2009839 h 2347369"/>
              <a:gd name="connsiteX44" fmla="*/ 490953 w 2138714"/>
              <a:gd name="connsiteY44" fmla="*/ 2101893 h 2347369"/>
              <a:gd name="connsiteX45" fmla="*/ 291504 w 2138714"/>
              <a:gd name="connsiteY45" fmla="*/ 2212357 h 2347369"/>
              <a:gd name="connsiteX46" fmla="*/ 119670 w 2138714"/>
              <a:gd name="connsiteY46" fmla="*/ 2304411 h 2347369"/>
              <a:gd name="connsiteX47" fmla="*/ 36822 w 2138714"/>
              <a:gd name="connsiteY47" fmla="*/ 2344301 h 2347369"/>
              <a:gd name="connsiteX48" fmla="*/ 18411 w 2138714"/>
              <a:gd name="connsiteY48" fmla="*/ 2347369 h 2347369"/>
              <a:gd name="connsiteX49" fmla="*/ 6137 w 2138714"/>
              <a:gd name="connsiteY49" fmla="*/ 2344301 h 2347369"/>
              <a:gd name="connsiteX50" fmla="*/ 0 w 2138714"/>
              <a:gd name="connsiteY50" fmla="*/ 2328959 h 2347369"/>
              <a:gd name="connsiteX51" fmla="*/ 12274 w 2138714"/>
              <a:gd name="connsiteY51" fmla="*/ 2295206 h 2347369"/>
              <a:gd name="connsiteX52" fmla="*/ 39890 w 2138714"/>
              <a:gd name="connsiteY52" fmla="*/ 2270658 h 2347369"/>
              <a:gd name="connsiteX53" fmla="*/ 144218 w 2138714"/>
              <a:gd name="connsiteY53" fmla="*/ 2206220 h 2347369"/>
              <a:gd name="connsiteX54" fmla="*/ 316051 w 2138714"/>
              <a:gd name="connsiteY54" fmla="*/ 2080414 h 2347369"/>
              <a:gd name="connsiteX55" fmla="*/ 472543 w 2138714"/>
              <a:gd name="connsiteY55" fmla="*/ 1966881 h 2347369"/>
              <a:gd name="connsiteX56" fmla="*/ 635171 w 2138714"/>
              <a:gd name="connsiteY56" fmla="*/ 1838006 h 2347369"/>
              <a:gd name="connsiteX57" fmla="*/ 754841 w 2138714"/>
              <a:gd name="connsiteY57" fmla="*/ 1730610 h 2347369"/>
              <a:gd name="connsiteX58" fmla="*/ 899058 w 2138714"/>
              <a:gd name="connsiteY58" fmla="*/ 1601735 h 2347369"/>
              <a:gd name="connsiteX59" fmla="*/ 1086234 w 2138714"/>
              <a:gd name="connsiteY59" fmla="*/ 1414559 h 2347369"/>
              <a:gd name="connsiteX60" fmla="*/ 1297957 w 2138714"/>
              <a:gd name="connsiteY60" fmla="*/ 1178288 h 2347369"/>
              <a:gd name="connsiteX61" fmla="*/ 1377737 w 2138714"/>
              <a:gd name="connsiteY61" fmla="*/ 1080097 h 2347369"/>
              <a:gd name="connsiteX62" fmla="*/ 1503544 w 2138714"/>
              <a:gd name="connsiteY62" fmla="*/ 880647 h 2347369"/>
              <a:gd name="connsiteX63" fmla="*/ 1614008 w 2138714"/>
              <a:gd name="connsiteY63" fmla="*/ 705745 h 234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38714" h="2347369">
                <a:moveTo>
                  <a:pt x="1614008" y="705745"/>
                </a:moveTo>
                <a:lnTo>
                  <a:pt x="1699925" y="570733"/>
                </a:lnTo>
                <a:lnTo>
                  <a:pt x="1749020" y="490953"/>
                </a:lnTo>
                <a:lnTo>
                  <a:pt x="1776637" y="438790"/>
                </a:lnTo>
                <a:lnTo>
                  <a:pt x="1788910" y="411173"/>
                </a:lnTo>
                <a:lnTo>
                  <a:pt x="1801184" y="374352"/>
                </a:lnTo>
                <a:lnTo>
                  <a:pt x="1819595" y="309914"/>
                </a:lnTo>
                <a:lnTo>
                  <a:pt x="1822663" y="279230"/>
                </a:lnTo>
                <a:lnTo>
                  <a:pt x="1822663" y="233203"/>
                </a:lnTo>
                <a:lnTo>
                  <a:pt x="1813458" y="177971"/>
                </a:lnTo>
                <a:lnTo>
                  <a:pt x="1801184" y="138081"/>
                </a:lnTo>
                <a:lnTo>
                  <a:pt x="1782773" y="98191"/>
                </a:lnTo>
                <a:lnTo>
                  <a:pt x="1764363" y="70575"/>
                </a:lnTo>
                <a:lnTo>
                  <a:pt x="1749020" y="36822"/>
                </a:lnTo>
                <a:lnTo>
                  <a:pt x="1745952" y="21480"/>
                </a:lnTo>
                <a:lnTo>
                  <a:pt x="1745952" y="12274"/>
                </a:lnTo>
                <a:lnTo>
                  <a:pt x="1752089" y="0"/>
                </a:lnTo>
                <a:lnTo>
                  <a:pt x="1767431" y="0"/>
                </a:lnTo>
                <a:lnTo>
                  <a:pt x="1816526" y="9206"/>
                </a:lnTo>
                <a:lnTo>
                  <a:pt x="1859485" y="21480"/>
                </a:lnTo>
                <a:lnTo>
                  <a:pt x="1893238" y="36822"/>
                </a:lnTo>
                <a:lnTo>
                  <a:pt x="1933128" y="64438"/>
                </a:lnTo>
                <a:lnTo>
                  <a:pt x="1954607" y="85917"/>
                </a:lnTo>
                <a:lnTo>
                  <a:pt x="2000634" y="135012"/>
                </a:lnTo>
                <a:lnTo>
                  <a:pt x="2043592" y="193313"/>
                </a:lnTo>
                <a:lnTo>
                  <a:pt x="2089619" y="270024"/>
                </a:lnTo>
                <a:lnTo>
                  <a:pt x="2120304" y="328325"/>
                </a:lnTo>
                <a:lnTo>
                  <a:pt x="2135646" y="362078"/>
                </a:lnTo>
                <a:lnTo>
                  <a:pt x="2138714" y="383557"/>
                </a:lnTo>
                <a:lnTo>
                  <a:pt x="2135646" y="417310"/>
                </a:lnTo>
                <a:lnTo>
                  <a:pt x="2123372" y="454132"/>
                </a:lnTo>
                <a:lnTo>
                  <a:pt x="2098824" y="494022"/>
                </a:lnTo>
                <a:lnTo>
                  <a:pt x="2046661" y="549254"/>
                </a:lnTo>
                <a:lnTo>
                  <a:pt x="1960744" y="675061"/>
                </a:lnTo>
                <a:lnTo>
                  <a:pt x="1847211" y="828484"/>
                </a:lnTo>
                <a:lnTo>
                  <a:pt x="1755157" y="954290"/>
                </a:lnTo>
                <a:lnTo>
                  <a:pt x="1580255" y="1175219"/>
                </a:lnTo>
                <a:lnTo>
                  <a:pt x="1439106" y="1337847"/>
                </a:lnTo>
                <a:lnTo>
                  <a:pt x="1297957" y="1475928"/>
                </a:lnTo>
                <a:lnTo>
                  <a:pt x="1119987" y="1644693"/>
                </a:lnTo>
                <a:lnTo>
                  <a:pt x="948153" y="1798116"/>
                </a:lnTo>
                <a:lnTo>
                  <a:pt x="880647" y="1853348"/>
                </a:lnTo>
                <a:lnTo>
                  <a:pt x="773251" y="1936196"/>
                </a:lnTo>
                <a:lnTo>
                  <a:pt x="653581" y="2009839"/>
                </a:lnTo>
                <a:lnTo>
                  <a:pt x="490953" y="2101893"/>
                </a:lnTo>
                <a:lnTo>
                  <a:pt x="291504" y="2212357"/>
                </a:lnTo>
                <a:lnTo>
                  <a:pt x="119670" y="2304411"/>
                </a:lnTo>
                <a:lnTo>
                  <a:pt x="36822" y="2344301"/>
                </a:lnTo>
                <a:lnTo>
                  <a:pt x="18411" y="2347369"/>
                </a:lnTo>
                <a:lnTo>
                  <a:pt x="6137" y="2344301"/>
                </a:lnTo>
                <a:lnTo>
                  <a:pt x="0" y="2328959"/>
                </a:lnTo>
                <a:lnTo>
                  <a:pt x="12274" y="2295206"/>
                </a:lnTo>
                <a:lnTo>
                  <a:pt x="39890" y="2270658"/>
                </a:lnTo>
                <a:lnTo>
                  <a:pt x="144218" y="2206220"/>
                </a:lnTo>
                <a:lnTo>
                  <a:pt x="316051" y="2080414"/>
                </a:lnTo>
                <a:lnTo>
                  <a:pt x="472543" y="1966881"/>
                </a:lnTo>
                <a:lnTo>
                  <a:pt x="635171" y="1838006"/>
                </a:lnTo>
                <a:lnTo>
                  <a:pt x="754841" y="1730610"/>
                </a:lnTo>
                <a:lnTo>
                  <a:pt x="899058" y="1601735"/>
                </a:lnTo>
                <a:lnTo>
                  <a:pt x="1086234" y="1414559"/>
                </a:lnTo>
                <a:lnTo>
                  <a:pt x="1297957" y="1178288"/>
                </a:lnTo>
                <a:lnTo>
                  <a:pt x="1377737" y="1080097"/>
                </a:lnTo>
                <a:lnTo>
                  <a:pt x="1503544" y="880647"/>
                </a:lnTo>
                <a:lnTo>
                  <a:pt x="1614008" y="70574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72CEBF5-0F10-471F-AB41-6AAD20BDE8A8}"/>
              </a:ext>
            </a:extLst>
          </p:cNvPr>
          <p:cNvGrpSpPr/>
          <p:nvPr/>
        </p:nvGrpSpPr>
        <p:grpSpPr>
          <a:xfrm>
            <a:off x="2501900" y="1597025"/>
            <a:ext cx="4927600" cy="4424362"/>
            <a:chOff x="2647950" y="1735138"/>
            <a:chExt cx="4927600" cy="4424362"/>
          </a:xfrm>
        </p:grpSpPr>
        <p:sp>
          <p:nvSpPr>
            <p:cNvPr id="16" name="フリーフォーム 50">
              <a:extLst>
                <a:ext uri="{FF2B5EF4-FFF2-40B4-BE49-F238E27FC236}">
                  <a16:creationId xmlns:a16="http://schemas.microsoft.com/office/drawing/2014/main" id="{3FFF249C-2EA0-4DCA-A1FC-D8974994BF20}"/>
                </a:ext>
              </a:extLst>
            </p:cNvPr>
            <p:cNvSpPr/>
            <p:nvPr/>
          </p:nvSpPr>
          <p:spPr>
            <a:xfrm>
              <a:off x="2805113" y="1935163"/>
              <a:ext cx="627062" cy="892175"/>
            </a:xfrm>
            <a:custGeom>
              <a:avLst/>
              <a:gdLst>
                <a:gd name="connsiteX0" fmla="*/ 216693 w 626268"/>
                <a:gd name="connsiteY0" fmla="*/ 357188 h 890588"/>
                <a:gd name="connsiteX1" fmla="*/ 152400 w 626268"/>
                <a:gd name="connsiteY1" fmla="*/ 250032 h 890588"/>
                <a:gd name="connsiteX2" fmla="*/ 90487 w 626268"/>
                <a:gd name="connsiteY2" fmla="*/ 159544 h 890588"/>
                <a:gd name="connsiteX3" fmla="*/ 23812 w 626268"/>
                <a:gd name="connsiteY3" fmla="*/ 73819 h 890588"/>
                <a:gd name="connsiteX4" fmla="*/ 4762 w 626268"/>
                <a:gd name="connsiteY4" fmla="*/ 45244 h 890588"/>
                <a:gd name="connsiteX5" fmla="*/ 0 w 626268"/>
                <a:gd name="connsiteY5" fmla="*/ 19050 h 890588"/>
                <a:gd name="connsiteX6" fmla="*/ 4762 w 626268"/>
                <a:gd name="connsiteY6" fmla="*/ 4763 h 890588"/>
                <a:gd name="connsiteX7" fmla="*/ 23812 w 626268"/>
                <a:gd name="connsiteY7" fmla="*/ 0 h 890588"/>
                <a:gd name="connsiteX8" fmla="*/ 54768 w 626268"/>
                <a:gd name="connsiteY8" fmla="*/ 4763 h 890588"/>
                <a:gd name="connsiteX9" fmla="*/ 80962 w 626268"/>
                <a:gd name="connsiteY9" fmla="*/ 14288 h 890588"/>
                <a:gd name="connsiteX10" fmla="*/ 109537 w 626268"/>
                <a:gd name="connsiteY10" fmla="*/ 38100 h 890588"/>
                <a:gd name="connsiteX11" fmla="*/ 188118 w 626268"/>
                <a:gd name="connsiteY11" fmla="*/ 107157 h 890588"/>
                <a:gd name="connsiteX12" fmla="*/ 273843 w 626268"/>
                <a:gd name="connsiteY12" fmla="*/ 185738 h 890588"/>
                <a:gd name="connsiteX13" fmla="*/ 364331 w 626268"/>
                <a:gd name="connsiteY13" fmla="*/ 276225 h 890588"/>
                <a:gd name="connsiteX14" fmla="*/ 457200 w 626268"/>
                <a:gd name="connsiteY14" fmla="*/ 378619 h 890588"/>
                <a:gd name="connsiteX15" fmla="*/ 509587 w 626268"/>
                <a:gd name="connsiteY15" fmla="*/ 447675 h 890588"/>
                <a:gd name="connsiteX16" fmla="*/ 561975 w 626268"/>
                <a:gd name="connsiteY16" fmla="*/ 526257 h 890588"/>
                <a:gd name="connsiteX17" fmla="*/ 597693 w 626268"/>
                <a:gd name="connsiteY17" fmla="*/ 592932 h 890588"/>
                <a:gd name="connsiteX18" fmla="*/ 616743 w 626268"/>
                <a:gd name="connsiteY18" fmla="*/ 635794 h 890588"/>
                <a:gd name="connsiteX19" fmla="*/ 621506 w 626268"/>
                <a:gd name="connsiteY19" fmla="*/ 671513 h 890588"/>
                <a:gd name="connsiteX20" fmla="*/ 626268 w 626268"/>
                <a:gd name="connsiteY20" fmla="*/ 719138 h 890588"/>
                <a:gd name="connsiteX21" fmla="*/ 626268 w 626268"/>
                <a:gd name="connsiteY21" fmla="*/ 764382 h 890588"/>
                <a:gd name="connsiteX22" fmla="*/ 619125 w 626268"/>
                <a:gd name="connsiteY22" fmla="*/ 812007 h 890588"/>
                <a:gd name="connsiteX23" fmla="*/ 607218 w 626268"/>
                <a:gd name="connsiteY23" fmla="*/ 842963 h 890588"/>
                <a:gd name="connsiteX24" fmla="*/ 592931 w 626268"/>
                <a:gd name="connsiteY24" fmla="*/ 864394 h 890588"/>
                <a:gd name="connsiteX25" fmla="*/ 571500 w 626268"/>
                <a:gd name="connsiteY25" fmla="*/ 878682 h 890588"/>
                <a:gd name="connsiteX26" fmla="*/ 550068 w 626268"/>
                <a:gd name="connsiteY26" fmla="*/ 885825 h 890588"/>
                <a:gd name="connsiteX27" fmla="*/ 516731 w 626268"/>
                <a:gd name="connsiteY27" fmla="*/ 890588 h 890588"/>
                <a:gd name="connsiteX28" fmla="*/ 483393 w 626268"/>
                <a:gd name="connsiteY28" fmla="*/ 890588 h 890588"/>
                <a:gd name="connsiteX29" fmla="*/ 452437 w 626268"/>
                <a:gd name="connsiteY29" fmla="*/ 883444 h 890588"/>
                <a:gd name="connsiteX30" fmla="*/ 433387 w 626268"/>
                <a:gd name="connsiteY30" fmla="*/ 869157 h 890588"/>
                <a:gd name="connsiteX31" fmla="*/ 416718 w 626268"/>
                <a:gd name="connsiteY31" fmla="*/ 835819 h 890588"/>
                <a:gd name="connsiteX32" fmla="*/ 400050 w 626268"/>
                <a:gd name="connsiteY32" fmla="*/ 778669 h 890588"/>
                <a:gd name="connsiteX33" fmla="*/ 385762 w 626268"/>
                <a:gd name="connsiteY33" fmla="*/ 721519 h 890588"/>
                <a:gd name="connsiteX34" fmla="*/ 357187 w 626268"/>
                <a:gd name="connsiteY34" fmla="*/ 642938 h 890588"/>
                <a:gd name="connsiteX35" fmla="*/ 319087 w 626268"/>
                <a:gd name="connsiteY35" fmla="*/ 557213 h 890588"/>
                <a:gd name="connsiteX36" fmla="*/ 266700 w 626268"/>
                <a:gd name="connsiteY36" fmla="*/ 454819 h 890588"/>
                <a:gd name="connsiteX37" fmla="*/ 216693 w 626268"/>
                <a:gd name="connsiteY37" fmla="*/ 357188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26268" h="890588">
                  <a:moveTo>
                    <a:pt x="216693" y="357188"/>
                  </a:moveTo>
                  <a:lnTo>
                    <a:pt x="152400" y="250032"/>
                  </a:lnTo>
                  <a:lnTo>
                    <a:pt x="90487" y="159544"/>
                  </a:lnTo>
                  <a:lnTo>
                    <a:pt x="23812" y="73819"/>
                  </a:lnTo>
                  <a:lnTo>
                    <a:pt x="4762" y="45244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54768" y="4763"/>
                  </a:lnTo>
                  <a:lnTo>
                    <a:pt x="80962" y="14288"/>
                  </a:lnTo>
                  <a:lnTo>
                    <a:pt x="109537" y="38100"/>
                  </a:lnTo>
                  <a:lnTo>
                    <a:pt x="188118" y="107157"/>
                  </a:lnTo>
                  <a:lnTo>
                    <a:pt x="273843" y="185738"/>
                  </a:lnTo>
                  <a:lnTo>
                    <a:pt x="364331" y="276225"/>
                  </a:lnTo>
                  <a:lnTo>
                    <a:pt x="457200" y="378619"/>
                  </a:lnTo>
                  <a:lnTo>
                    <a:pt x="509587" y="447675"/>
                  </a:lnTo>
                  <a:lnTo>
                    <a:pt x="561975" y="526257"/>
                  </a:lnTo>
                  <a:lnTo>
                    <a:pt x="597693" y="592932"/>
                  </a:lnTo>
                  <a:lnTo>
                    <a:pt x="616743" y="635794"/>
                  </a:lnTo>
                  <a:lnTo>
                    <a:pt x="621506" y="671513"/>
                  </a:lnTo>
                  <a:lnTo>
                    <a:pt x="626268" y="719138"/>
                  </a:lnTo>
                  <a:lnTo>
                    <a:pt x="626268" y="764382"/>
                  </a:lnTo>
                  <a:lnTo>
                    <a:pt x="619125" y="812007"/>
                  </a:lnTo>
                  <a:lnTo>
                    <a:pt x="607218" y="842963"/>
                  </a:lnTo>
                  <a:lnTo>
                    <a:pt x="592931" y="864394"/>
                  </a:lnTo>
                  <a:lnTo>
                    <a:pt x="571500" y="878682"/>
                  </a:lnTo>
                  <a:lnTo>
                    <a:pt x="550068" y="885825"/>
                  </a:lnTo>
                  <a:lnTo>
                    <a:pt x="516731" y="890588"/>
                  </a:lnTo>
                  <a:lnTo>
                    <a:pt x="483393" y="890588"/>
                  </a:lnTo>
                  <a:lnTo>
                    <a:pt x="452437" y="883444"/>
                  </a:lnTo>
                  <a:lnTo>
                    <a:pt x="433387" y="869157"/>
                  </a:lnTo>
                  <a:lnTo>
                    <a:pt x="416718" y="835819"/>
                  </a:lnTo>
                  <a:lnTo>
                    <a:pt x="400050" y="778669"/>
                  </a:lnTo>
                  <a:lnTo>
                    <a:pt x="385762" y="721519"/>
                  </a:lnTo>
                  <a:lnTo>
                    <a:pt x="357187" y="642938"/>
                  </a:lnTo>
                  <a:lnTo>
                    <a:pt x="319087" y="557213"/>
                  </a:lnTo>
                  <a:lnTo>
                    <a:pt x="266700" y="454819"/>
                  </a:lnTo>
                  <a:lnTo>
                    <a:pt x="216693" y="3571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1">
              <a:extLst>
                <a:ext uri="{FF2B5EF4-FFF2-40B4-BE49-F238E27FC236}">
                  <a16:creationId xmlns:a16="http://schemas.microsoft.com/office/drawing/2014/main" id="{DEB04BA1-6837-4EF9-9938-ADFAB7545029}"/>
                </a:ext>
              </a:extLst>
            </p:cNvPr>
            <p:cNvSpPr/>
            <p:nvPr/>
          </p:nvSpPr>
          <p:spPr>
            <a:xfrm>
              <a:off x="3565525" y="1781175"/>
              <a:ext cx="595313" cy="895350"/>
            </a:xfrm>
            <a:custGeom>
              <a:avLst/>
              <a:gdLst>
                <a:gd name="connsiteX0" fmla="*/ 273844 w 595313"/>
                <a:gd name="connsiteY0" fmla="*/ 173831 h 895350"/>
                <a:gd name="connsiteX1" fmla="*/ 352425 w 595313"/>
                <a:gd name="connsiteY1" fmla="*/ 238125 h 895350"/>
                <a:gd name="connsiteX2" fmla="*/ 419100 w 595313"/>
                <a:gd name="connsiteY2" fmla="*/ 300038 h 895350"/>
                <a:gd name="connsiteX3" fmla="*/ 469107 w 595313"/>
                <a:gd name="connsiteY3" fmla="*/ 350044 h 895350"/>
                <a:gd name="connsiteX4" fmla="*/ 507207 w 595313"/>
                <a:gd name="connsiteY4" fmla="*/ 392906 h 895350"/>
                <a:gd name="connsiteX5" fmla="*/ 523875 w 595313"/>
                <a:gd name="connsiteY5" fmla="*/ 414338 h 895350"/>
                <a:gd name="connsiteX6" fmla="*/ 542925 w 595313"/>
                <a:gd name="connsiteY6" fmla="*/ 442913 h 895350"/>
                <a:gd name="connsiteX7" fmla="*/ 559594 w 595313"/>
                <a:gd name="connsiteY7" fmla="*/ 476250 h 895350"/>
                <a:gd name="connsiteX8" fmla="*/ 573882 w 595313"/>
                <a:gd name="connsiteY8" fmla="*/ 516731 h 895350"/>
                <a:gd name="connsiteX9" fmla="*/ 583407 w 595313"/>
                <a:gd name="connsiteY9" fmla="*/ 550069 h 895350"/>
                <a:gd name="connsiteX10" fmla="*/ 590550 w 595313"/>
                <a:gd name="connsiteY10" fmla="*/ 590550 h 895350"/>
                <a:gd name="connsiteX11" fmla="*/ 595313 w 595313"/>
                <a:gd name="connsiteY11" fmla="*/ 645319 h 895350"/>
                <a:gd name="connsiteX12" fmla="*/ 592932 w 595313"/>
                <a:gd name="connsiteY12" fmla="*/ 697706 h 895350"/>
                <a:gd name="connsiteX13" fmla="*/ 585788 w 595313"/>
                <a:gd name="connsiteY13" fmla="*/ 754856 h 895350"/>
                <a:gd name="connsiteX14" fmla="*/ 576263 w 595313"/>
                <a:gd name="connsiteY14" fmla="*/ 795338 h 895350"/>
                <a:gd name="connsiteX15" fmla="*/ 559594 w 595313"/>
                <a:gd name="connsiteY15" fmla="*/ 833438 h 895350"/>
                <a:gd name="connsiteX16" fmla="*/ 538163 w 595313"/>
                <a:gd name="connsiteY16" fmla="*/ 864394 h 895350"/>
                <a:gd name="connsiteX17" fmla="*/ 516732 w 595313"/>
                <a:gd name="connsiteY17" fmla="*/ 881063 h 895350"/>
                <a:gd name="connsiteX18" fmla="*/ 492919 w 595313"/>
                <a:gd name="connsiteY18" fmla="*/ 892969 h 895350"/>
                <a:gd name="connsiteX19" fmla="*/ 459582 w 595313"/>
                <a:gd name="connsiteY19" fmla="*/ 895350 h 895350"/>
                <a:gd name="connsiteX20" fmla="*/ 419100 w 595313"/>
                <a:gd name="connsiteY20" fmla="*/ 883444 h 895350"/>
                <a:gd name="connsiteX21" fmla="*/ 385763 w 595313"/>
                <a:gd name="connsiteY21" fmla="*/ 854869 h 895350"/>
                <a:gd name="connsiteX22" fmla="*/ 357188 w 595313"/>
                <a:gd name="connsiteY22" fmla="*/ 814388 h 895350"/>
                <a:gd name="connsiteX23" fmla="*/ 345282 w 595313"/>
                <a:gd name="connsiteY23" fmla="*/ 781050 h 895350"/>
                <a:gd name="connsiteX24" fmla="*/ 319088 w 595313"/>
                <a:gd name="connsiteY24" fmla="*/ 661988 h 895350"/>
                <a:gd name="connsiteX25" fmla="*/ 283369 w 595313"/>
                <a:gd name="connsiteY25" fmla="*/ 550069 h 895350"/>
                <a:gd name="connsiteX26" fmla="*/ 230982 w 595313"/>
                <a:gd name="connsiteY26" fmla="*/ 416719 h 895350"/>
                <a:gd name="connsiteX27" fmla="*/ 169069 w 595313"/>
                <a:gd name="connsiteY27" fmla="*/ 290513 h 895350"/>
                <a:gd name="connsiteX28" fmla="*/ 104775 w 595313"/>
                <a:gd name="connsiteY28" fmla="*/ 185738 h 895350"/>
                <a:gd name="connsiteX29" fmla="*/ 54769 w 595313"/>
                <a:gd name="connsiteY29" fmla="*/ 111919 h 895350"/>
                <a:gd name="connsiteX30" fmla="*/ 19050 w 595313"/>
                <a:gd name="connsiteY30" fmla="*/ 66675 h 895350"/>
                <a:gd name="connsiteX31" fmla="*/ 4763 w 595313"/>
                <a:gd name="connsiteY31" fmla="*/ 40481 h 895350"/>
                <a:gd name="connsiteX32" fmla="*/ 0 w 595313"/>
                <a:gd name="connsiteY32" fmla="*/ 23813 h 895350"/>
                <a:gd name="connsiteX33" fmla="*/ 0 w 595313"/>
                <a:gd name="connsiteY33" fmla="*/ 9525 h 895350"/>
                <a:gd name="connsiteX34" fmla="*/ 11907 w 595313"/>
                <a:gd name="connsiteY34" fmla="*/ 0 h 895350"/>
                <a:gd name="connsiteX35" fmla="*/ 26194 w 595313"/>
                <a:gd name="connsiteY35" fmla="*/ 0 h 895350"/>
                <a:gd name="connsiteX36" fmla="*/ 69057 w 595313"/>
                <a:gd name="connsiteY36" fmla="*/ 9525 h 895350"/>
                <a:gd name="connsiteX37" fmla="*/ 95250 w 595313"/>
                <a:gd name="connsiteY37" fmla="*/ 23813 h 895350"/>
                <a:gd name="connsiteX38" fmla="*/ 164307 w 595313"/>
                <a:gd name="connsiteY38" fmla="*/ 80963 h 895350"/>
                <a:gd name="connsiteX39" fmla="*/ 273844 w 595313"/>
                <a:gd name="connsiteY39" fmla="*/ 1738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95313" h="895350">
                  <a:moveTo>
                    <a:pt x="273844" y="173831"/>
                  </a:moveTo>
                  <a:lnTo>
                    <a:pt x="352425" y="238125"/>
                  </a:lnTo>
                  <a:lnTo>
                    <a:pt x="419100" y="300038"/>
                  </a:lnTo>
                  <a:lnTo>
                    <a:pt x="469107" y="350044"/>
                  </a:lnTo>
                  <a:lnTo>
                    <a:pt x="507207" y="392906"/>
                  </a:lnTo>
                  <a:lnTo>
                    <a:pt x="523875" y="414338"/>
                  </a:lnTo>
                  <a:lnTo>
                    <a:pt x="542925" y="442913"/>
                  </a:lnTo>
                  <a:lnTo>
                    <a:pt x="559594" y="476250"/>
                  </a:lnTo>
                  <a:lnTo>
                    <a:pt x="573882" y="516731"/>
                  </a:lnTo>
                  <a:lnTo>
                    <a:pt x="583407" y="550069"/>
                  </a:lnTo>
                  <a:lnTo>
                    <a:pt x="590550" y="590550"/>
                  </a:lnTo>
                  <a:lnTo>
                    <a:pt x="595313" y="645319"/>
                  </a:lnTo>
                  <a:lnTo>
                    <a:pt x="592932" y="697706"/>
                  </a:lnTo>
                  <a:lnTo>
                    <a:pt x="585788" y="754856"/>
                  </a:lnTo>
                  <a:lnTo>
                    <a:pt x="576263" y="795338"/>
                  </a:lnTo>
                  <a:lnTo>
                    <a:pt x="559594" y="833438"/>
                  </a:lnTo>
                  <a:lnTo>
                    <a:pt x="538163" y="864394"/>
                  </a:lnTo>
                  <a:lnTo>
                    <a:pt x="516732" y="881063"/>
                  </a:lnTo>
                  <a:lnTo>
                    <a:pt x="492919" y="892969"/>
                  </a:lnTo>
                  <a:lnTo>
                    <a:pt x="459582" y="895350"/>
                  </a:lnTo>
                  <a:lnTo>
                    <a:pt x="419100" y="883444"/>
                  </a:lnTo>
                  <a:lnTo>
                    <a:pt x="385763" y="854869"/>
                  </a:lnTo>
                  <a:lnTo>
                    <a:pt x="357188" y="814388"/>
                  </a:lnTo>
                  <a:lnTo>
                    <a:pt x="345282" y="781050"/>
                  </a:lnTo>
                  <a:lnTo>
                    <a:pt x="319088" y="661988"/>
                  </a:lnTo>
                  <a:lnTo>
                    <a:pt x="283369" y="550069"/>
                  </a:lnTo>
                  <a:lnTo>
                    <a:pt x="230982" y="416719"/>
                  </a:lnTo>
                  <a:lnTo>
                    <a:pt x="169069" y="290513"/>
                  </a:lnTo>
                  <a:lnTo>
                    <a:pt x="104775" y="185738"/>
                  </a:lnTo>
                  <a:lnTo>
                    <a:pt x="54769" y="111919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6194" y="0"/>
                  </a:lnTo>
                  <a:lnTo>
                    <a:pt x="69057" y="9525"/>
                  </a:lnTo>
                  <a:lnTo>
                    <a:pt x="95250" y="23813"/>
                  </a:lnTo>
                  <a:lnTo>
                    <a:pt x="164307" y="80963"/>
                  </a:lnTo>
                  <a:lnTo>
                    <a:pt x="273844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2">
              <a:extLst>
                <a:ext uri="{FF2B5EF4-FFF2-40B4-BE49-F238E27FC236}">
                  <a16:creationId xmlns:a16="http://schemas.microsoft.com/office/drawing/2014/main" id="{E3ADAA13-AAD8-4289-8B98-8F026B4C7564}"/>
                </a:ext>
              </a:extLst>
            </p:cNvPr>
            <p:cNvSpPr/>
            <p:nvPr/>
          </p:nvSpPr>
          <p:spPr>
            <a:xfrm>
              <a:off x="4327525" y="1735138"/>
              <a:ext cx="839788" cy="1076325"/>
            </a:xfrm>
            <a:custGeom>
              <a:avLst/>
              <a:gdLst>
                <a:gd name="connsiteX0" fmla="*/ 333375 w 840582"/>
                <a:gd name="connsiteY0" fmla="*/ 542925 h 1076325"/>
                <a:gd name="connsiteX1" fmla="*/ 245269 w 840582"/>
                <a:gd name="connsiteY1" fmla="*/ 673894 h 1076325"/>
                <a:gd name="connsiteX2" fmla="*/ 152400 w 840582"/>
                <a:gd name="connsiteY2" fmla="*/ 812007 h 1076325"/>
                <a:gd name="connsiteX3" fmla="*/ 61913 w 840582"/>
                <a:gd name="connsiteY3" fmla="*/ 945357 h 1076325"/>
                <a:gd name="connsiteX4" fmla="*/ 11907 w 840582"/>
                <a:gd name="connsiteY4" fmla="*/ 1019175 h 1076325"/>
                <a:gd name="connsiteX5" fmla="*/ 0 w 840582"/>
                <a:gd name="connsiteY5" fmla="*/ 1047750 h 1076325"/>
                <a:gd name="connsiteX6" fmla="*/ 0 w 840582"/>
                <a:gd name="connsiteY6" fmla="*/ 1057275 h 1076325"/>
                <a:gd name="connsiteX7" fmla="*/ 2382 w 840582"/>
                <a:gd name="connsiteY7" fmla="*/ 1069182 h 1076325"/>
                <a:gd name="connsiteX8" fmla="*/ 7144 w 840582"/>
                <a:gd name="connsiteY8" fmla="*/ 1076325 h 1076325"/>
                <a:gd name="connsiteX9" fmla="*/ 16669 w 840582"/>
                <a:gd name="connsiteY9" fmla="*/ 1076325 h 1076325"/>
                <a:gd name="connsiteX10" fmla="*/ 45244 w 840582"/>
                <a:gd name="connsiteY10" fmla="*/ 1069182 h 1076325"/>
                <a:gd name="connsiteX11" fmla="*/ 73819 w 840582"/>
                <a:gd name="connsiteY11" fmla="*/ 1047750 h 1076325"/>
                <a:gd name="connsiteX12" fmla="*/ 161925 w 840582"/>
                <a:gd name="connsiteY12" fmla="*/ 966788 h 1076325"/>
                <a:gd name="connsiteX13" fmla="*/ 240507 w 840582"/>
                <a:gd name="connsiteY13" fmla="*/ 890588 h 1076325"/>
                <a:gd name="connsiteX14" fmla="*/ 359569 w 840582"/>
                <a:gd name="connsiteY14" fmla="*/ 781050 h 1076325"/>
                <a:gd name="connsiteX15" fmla="*/ 519113 w 840582"/>
                <a:gd name="connsiteY15" fmla="*/ 633413 h 1076325"/>
                <a:gd name="connsiteX16" fmla="*/ 614363 w 840582"/>
                <a:gd name="connsiteY16" fmla="*/ 542925 h 1076325"/>
                <a:gd name="connsiteX17" fmla="*/ 692944 w 840582"/>
                <a:gd name="connsiteY17" fmla="*/ 471488 h 1076325"/>
                <a:gd name="connsiteX18" fmla="*/ 735807 w 840582"/>
                <a:gd name="connsiteY18" fmla="*/ 433388 h 1076325"/>
                <a:gd name="connsiteX19" fmla="*/ 771525 w 840582"/>
                <a:gd name="connsiteY19" fmla="*/ 407194 h 1076325"/>
                <a:gd name="connsiteX20" fmla="*/ 807244 w 840582"/>
                <a:gd name="connsiteY20" fmla="*/ 376238 h 1076325"/>
                <a:gd name="connsiteX21" fmla="*/ 831057 w 840582"/>
                <a:gd name="connsiteY21" fmla="*/ 350044 h 1076325"/>
                <a:gd name="connsiteX22" fmla="*/ 840582 w 840582"/>
                <a:gd name="connsiteY22" fmla="*/ 326232 h 1076325"/>
                <a:gd name="connsiteX23" fmla="*/ 840582 w 840582"/>
                <a:gd name="connsiteY23" fmla="*/ 309563 h 1076325"/>
                <a:gd name="connsiteX24" fmla="*/ 821532 w 840582"/>
                <a:gd name="connsiteY24" fmla="*/ 276225 h 1076325"/>
                <a:gd name="connsiteX25" fmla="*/ 776288 w 840582"/>
                <a:gd name="connsiteY25" fmla="*/ 223838 h 1076325"/>
                <a:gd name="connsiteX26" fmla="*/ 728663 w 840582"/>
                <a:gd name="connsiteY26" fmla="*/ 178594 h 1076325"/>
                <a:gd name="connsiteX27" fmla="*/ 685800 w 840582"/>
                <a:gd name="connsiteY27" fmla="*/ 142875 h 1076325"/>
                <a:gd name="connsiteX28" fmla="*/ 626269 w 840582"/>
                <a:gd name="connsiteY28" fmla="*/ 100013 h 1076325"/>
                <a:gd name="connsiteX29" fmla="*/ 571500 w 840582"/>
                <a:gd name="connsiteY29" fmla="*/ 69057 h 1076325"/>
                <a:gd name="connsiteX30" fmla="*/ 516732 w 840582"/>
                <a:gd name="connsiteY30" fmla="*/ 40482 h 1076325"/>
                <a:gd name="connsiteX31" fmla="*/ 466725 w 840582"/>
                <a:gd name="connsiteY31" fmla="*/ 19050 h 1076325"/>
                <a:gd name="connsiteX32" fmla="*/ 414338 w 840582"/>
                <a:gd name="connsiteY32" fmla="*/ 0 h 1076325"/>
                <a:gd name="connsiteX33" fmla="*/ 402432 w 840582"/>
                <a:gd name="connsiteY33" fmla="*/ 0 h 1076325"/>
                <a:gd name="connsiteX34" fmla="*/ 388144 w 840582"/>
                <a:gd name="connsiteY34" fmla="*/ 4763 h 1076325"/>
                <a:gd name="connsiteX35" fmla="*/ 381000 w 840582"/>
                <a:gd name="connsiteY35" fmla="*/ 14288 h 1076325"/>
                <a:gd name="connsiteX36" fmla="*/ 383382 w 840582"/>
                <a:gd name="connsiteY36" fmla="*/ 35719 h 1076325"/>
                <a:gd name="connsiteX37" fmla="*/ 395288 w 840582"/>
                <a:gd name="connsiteY37" fmla="*/ 64294 h 1076325"/>
                <a:gd name="connsiteX38" fmla="*/ 431007 w 840582"/>
                <a:gd name="connsiteY38" fmla="*/ 107157 h 1076325"/>
                <a:gd name="connsiteX39" fmla="*/ 469107 w 840582"/>
                <a:gd name="connsiteY39" fmla="*/ 154782 h 1076325"/>
                <a:gd name="connsiteX40" fmla="*/ 500063 w 840582"/>
                <a:gd name="connsiteY40" fmla="*/ 190500 h 1076325"/>
                <a:gd name="connsiteX41" fmla="*/ 511969 w 840582"/>
                <a:gd name="connsiteY41" fmla="*/ 209550 h 1076325"/>
                <a:gd name="connsiteX42" fmla="*/ 514350 w 840582"/>
                <a:gd name="connsiteY42" fmla="*/ 221457 h 1076325"/>
                <a:gd name="connsiteX43" fmla="*/ 516732 w 840582"/>
                <a:gd name="connsiteY43" fmla="*/ 238125 h 1076325"/>
                <a:gd name="connsiteX44" fmla="*/ 514350 w 840582"/>
                <a:gd name="connsiteY44" fmla="*/ 259557 h 1076325"/>
                <a:gd name="connsiteX45" fmla="*/ 502444 w 840582"/>
                <a:gd name="connsiteY45" fmla="*/ 292894 h 1076325"/>
                <a:gd name="connsiteX46" fmla="*/ 461963 w 840582"/>
                <a:gd name="connsiteY46" fmla="*/ 354807 h 1076325"/>
                <a:gd name="connsiteX47" fmla="*/ 333375 w 840582"/>
                <a:gd name="connsiteY47" fmla="*/ 5429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40582" h="1076325">
                  <a:moveTo>
                    <a:pt x="333375" y="542925"/>
                  </a:moveTo>
                  <a:lnTo>
                    <a:pt x="245269" y="673894"/>
                  </a:lnTo>
                  <a:lnTo>
                    <a:pt x="152400" y="812007"/>
                  </a:lnTo>
                  <a:lnTo>
                    <a:pt x="61913" y="945357"/>
                  </a:lnTo>
                  <a:lnTo>
                    <a:pt x="11907" y="1019175"/>
                  </a:lnTo>
                  <a:lnTo>
                    <a:pt x="0" y="1047750"/>
                  </a:lnTo>
                  <a:lnTo>
                    <a:pt x="0" y="1057275"/>
                  </a:lnTo>
                  <a:lnTo>
                    <a:pt x="2382" y="1069182"/>
                  </a:lnTo>
                  <a:lnTo>
                    <a:pt x="7144" y="1076325"/>
                  </a:lnTo>
                  <a:lnTo>
                    <a:pt x="16669" y="1076325"/>
                  </a:lnTo>
                  <a:lnTo>
                    <a:pt x="45244" y="1069182"/>
                  </a:lnTo>
                  <a:lnTo>
                    <a:pt x="73819" y="1047750"/>
                  </a:lnTo>
                  <a:lnTo>
                    <a:pt x="161925" y="966788"/>
                  </a:lnTo>
                  <a:lnTo>
                    <a:pt x="240507" y="890588"/>
                  </a:lnTo>
                  <a:lnTo>
                    <a:pt x="359569" y="781050"/>
                  </a:lnTo>
                  <a:lnTo>
                    <a:pt x="519113" y="633413"/>
                  </a:lnTo>
                  <a:lnTo>
                    <a:pt x="614363" y="542925"/>
                  </a:lnTo>
                  <a:lnTo>
                    <a:pt x="692944" y="471488"/>
                  </a:lnTo>
                  <a:lnTo>
                    <a:pt x="735807" y="433388"/>
                  </a:lnTo>
                  <a:lnTo>
                    <a:pt x="771525" y="407194"/>
                  </a:lnTo>
                  <a:lnTo>
                    <a:pt x="807244" y="376238"/>
                  </a:lnTo>
                  <a:lnTo>
                    <a:pt x="831057" y="350044"/>
                  </a:lnTo>
                  <a:lnTo>
                    <a:pt x="840582" y="326232"/>
                  </a:lnTo>
                  <a:lnTo>
                    <a:pt x="840582" y="309563"/>
                  </a:lnTo>
                  <a:lnTo>
                    <a:pt x="821532" y="276225"/>
                  </a:lnTo>
                  <a:lnTo>
                    <a:pt x="776288" y="223838"/>
                  </a:lnTo>
                  <a:lnTo>
                    <a:pt x="728663" y="178594"/>
                  </a:lnTo>
                  <a:lnTo>
                    <a:pt x="685800" y="142875"/>
                  </a:lnTo>
                  <a:lnTo>
                    <a:pt x="626269" y="100013"/>
                  </a:lnTo>
                  <a:lnTo>
                    <a:pt x="571500" y="69057"/>
                  </a:lnTo>
                  <a:lnTo>
                    <a:pt x="516732" y="40482"/>
                  </a:lnTo>
                  <a:lnTo>
                    <a:pt x="466725" y="19050"/>
                  </a:lnTo>
                  <a:lnTo>
                    <a:pt x="414338" y="0"/>
                  </a:lnTo>
                  <a:lnTo>
                    <a:pt x="402432" y="0"/>
                  </a:lnTo>
                  <a:lnTo>
                    <a:pt x="388144" y="4763"/>
                  </a:lnTo>
                  <a:lnTo>
                    <a:pt x="381000" y="14288"/>
                  </a:lnTo>
                  <a:lnTo>
                    <a:pt x="383382" y="35719"/>
                  </a:lnTo>
                  <a:lnTo>
                    <a:pt x="395288" y="64294"/>
                  </a:lnTo>
                  <a:lnTo>
                    <a:pt x="431007" y="107157"/>
                  </a:lnTo>
                  <a:lnTo>
                    <a:pt x="469107" y="154782"/>
                  </a:lnTo>
                  <a:lnTo>
                    <a:pt x="500063" y="190500"/>
                  </a:lnTo>
                  <a:lnTo>
                    <a:pt x="511969" y="209550"/>
                  </a:lnTo>
                  <a:lnTo>
                    <a:pt x="514350" y="221457"/>
                  </a:lnTo>
                  <a:lnTo>
                    <a:pt x="516732" y="238125"/>
                  </a:lnTo>
                  <a:lnTo>
                    <a:pt x="514350" y="259557"/>
                  </a:lnTo>
                  <a:lnTo>
                    <a:pt x="502444" y="292894"/>
                  </a:lnTo>
                  <a:lnTo>
                    <a:pt x="461963" y="354807"/>
                  </a:lnTo>
                  <a:lnTo>
                    <a:pt x="333375" y="542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3">
              <a:extLst>
                <a:ext uri="{FF2B5EF4-FFF2-40B4-BE49-F238E27FC236}">
                  <a16:creationId xmlns:a16="http://schemas.microsoft.com/office/drawing/2014/main" id="{8EF29F3A-40DE-46D3-885A-E5CED5C4AC66}"/>
                </a:ext>
              </a:extLst>
            </p:cNvPr>
            <p:cNvSpPr/>
            <p:nvPr/>
          </p:nvSpPr>
          <p:spPr>
            <a:xfrm>
              <a:off x="2971800" y="2979738"/>
              <a:ext cx="565150" cy="1476375"/>
            </a:xfrm>
            <a:custGeom>
              <a:avLst/>
              <a:gdLst>
                <a:gd name="connsiteX0" fmla="*/ 388144 w 566738"/>
                <a:gd name="connsiteY0" fmla="*/ 407194 h 1476375"/>
                <a:gd name="connsiteX1" fmla="*/ 357188 w 566738"/>
                <a:gd name="connsiteY1" fmla="*/ 245269 h 1476375"/>
                <a:gd name="connsiteX2" fmla="*/ 271463 w 566738"/>
                <a:gd name="connsiteY2" fmla="*/ 111919 h 1476375"/>
                <a:gd name="connsiteX3" fmla="*/ 230981 w 566738"/>
                <a:gd name="connsiteY3" fmla="*/ 85725 h 1476375"/>
                <a:gd name="connsiteX4" fmla="*/ 157163 w 566738"/>
                <a:gd name="connsiteY4" fmla="*/ 47625 h 1476375"/>
                <a:gd name="connsiteX5" fmla="*/ 90488 w 566738"/>
                <a:gd name="connsiteY5" fmla="*/ 16669 h 1476375"/>
                <a:gd name="connsiteX6" fmla="*/ 50006 w 566738"/>
                <a:gd name="connsiteY6" fmla="*/ 0 h 1476375"/>
                <a:gd name="connsiteX7" fmla="*/ 30956 w 566738"/>
                <a:gd name="connsiteY7" fmla="*/ 0 h 1476375"/>
                <a:gd name="connsiteX8" fmla="*/ 7144 w 566738"/>
                <a:gd name="connsiteY8" fmla="*/ 9525 h 1476375"/>
                <a:gd name="connsiteX9" fmla="*/ 0 w 566738"/>
                <a:gd name="connsiteY9" fmla="*/ 23812 h 1476375"/>
                <a:gd name="connsiteX10" fmla="*/ 0 w 566738"/>
                <a:gd name="connsiteY10" fmla="*/ 47625 h 1476375"/>
                <a:gd name="connsiteX11" fmla="*/ 9525 w 566738"/>
                <a:gd name="connsiteY11" fmla="*/ 71437 h 1476375"/>
                <a:gd name="connsiteX12" fmla="*/ 52388 w 566738"/>
                <a:gd name="connsiteY12" fmla="*/ 126206 h 1476375"/>
                <a:gd name="connsiteX13" fmla="*/ 114300 w 566738"/>
                <a:gd name="connsiteY13" fmla="*/ 223837 h 1476375"/>
                <a:gd name="connsiteX14" fmla="*/ 157163 w 566738"/>
                <a:gd name="connsiteY14" fmla="*/ 304800 h 1476375"/>
                <a:gd name="connsiteX15" fmla="*/ 171450 w 566738"/>
                <a:gd name="connsiteY15" fmla="*/ 376237 h 1476375"/>
                <a:gd name="connsiteX16" fmla="*/ 197644 w 566738"/>
                <a:gd name="connsiteY16" fmla="*/ 540544 h 1476375"/>
                <a:gd name="connsiteX17" fmla="*/ 221456 w 566738"/>
                <a:gd name="connsiteY17" fmla="*/ 688181 h 1476375"/>
                <a:gd name="connsiteX18" fmla="*/ 245269 w 566738"/>
                <a:gd name="connsiteY18" fmla="*/ 854869 h 1476375"/>
                <a:gd name="connsiteX19" fmla="*/ 252413 w 566738"/>
                <a:gd name="connsiteY19" fmla="*/ 933450 h 1476375"/>
                <a:gd name="connsiteX20" fmla="*/ 264319 w 566738"/>
                <a:gd name="connsiteY20" fmla="*/ 1031081 h 1476375"/>
                <a:gd name="connsiteX21" fmla="*/ 278606 w 566738"/>
                <a:gd name="connsiteY21" fmla="*/ 1104900 h 1476375"/>
                <a:gd name="connsiteX22" fmla="*/ 295275 w 566738"/>
                <a:gd name="connsiteY22" fmla="*/ 1171575 h 1476375"/>
                <a:gd name="connsiteX23" fmla="*/ 323850 w 566738"/>
                <a:gd name="connsiteY23" fmla="*/ 1245394 h 1476375"/>
                <a:gd name="connsiteX24" fmla="*/ 359569 w 566738"/>
                <a:gd name="connsiteY24" fmla="*/ 1316831 h 1476375"/>
                <a:gd name="connsiteX25" fmla="*/ 385763 w 566738"/>
                <a:gd name="connsiteY25" fmla="*/ 1359694 h 1476375"/>
                <a:gd name="connsiteX26" fmla="*/ 419100 w 566738"/>
                <a:gd name="connsiteY26" fmla="*/ 1409700 h 1476375"/>
                <a:gd name="connsiteX27" fmla="*/ 442913 w 566738"/>
                <a:gd name="connsiteY27" fmla="*/ 1440656 h 1476375"/>
                <a:gd name="connsiteX28" fmla="*/ 464344 w 566738"/>
                <a:gd name="connsiteY28" fmla="*/ 1462087 h 1476375"/>
                <a:gd name="connsiteX29" fmla="*/ 483394 w 566738"/>
                <a:gd name="connsiteY29" fmla="*/ 1473994 h 1476375"/>
                <a:gd name="connsiteX30" fmla="*/ 492919 w 566738"/>
                <a:gd name="connsiteY30" fmla="*/ 1476375 h 1476375"/>
                <a:gd name="connsiteX31" fmla="*/ 504825 w 566738"/>
                <a:gd name="connsiteY31" fmla="*/ 1476375 h 1476375"/>
                <a:gd name="connsiteX32" fmla="*/ 526256 w 566738"/>
                <a:gd name="connsiteY32" fmla="*/ 1466850 h 1476375"/>
                <a:gd name="connsiteX33" fmla="*/ 540544 w 566738"/>
                <a:gd name="connsiteY33" fmla="*/ 1452562 h 1476375"/>
                <a:gd name="connsiteX34" fmla="*/ 557213 w 566738"/>
                <a:gd name="connsiteY34" fmla="*/ 1423987 h 1476375"/>
                <a:gd name="connsiteX35" fmla="*/ 564356 w 566738"/>
                <a:gd name="connsiteY35" fmla="*/ 1407319 h 1476375"/>
                <a:gd name="connsiteX36" fmla="*/ 564356 w 566738"/>
                <a:gd name="connsiteY36" fmla="*/ 1352550 h 1476375"/>
                <a:gd name="connsiteX37" fmla="*/ 566738 w 566738"/>
                <a:gd name="connsiteY37" fmla="*/ 1273969 h 1476375"/>
                <a:gd name="connsiteX38" fmla="*/ 523875 w 566738"/>
                <a:gd name="connsiteY38" fmla="*/ 1212056 h 1476375"/>
                <a:gd name="connsiteX39" fmla="*/ 502444 w 566738"/>
                <a:gd name="connsiteY39" fmla="*/ 1066800 h 1476375"/>
                <a:gd name="connsiteX40" fmla="*/ 476250 w 566738"/>
                <a:gd name="connsiteY40" fmla="*/ 904875 h 1476375"/>
                <a:gd name="connsiteX41" fmla="*/ 447675 w 566738"/>
                <a:gd name="connsiteY41" fmla="*/ 738187 h 1476375"/>
                <a:gd name="connsiteX42" fmla="*/ 431006 w 566738"/>
                <a:gd name="connsiteY42" fmla="*/ 642937 h 1476375"/>
                <a:gd name="connsiteX43" fmla="*/ 388144 w 566738"/>
                <a:gd name="connsiteY43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64356 w 564356"/>
                <a:gd name="connsiteY36" fmla="*/ 1352550 h 1476375"/>
                <a:gd name="connsiteX37" fmla="*/ 523875 w 564356"/>
                <a:gd name="connsiteY37" fmla="*/ 1212056 h 1476375"/>
                <a:gd name="connsiteX38" fmla="*/ 502444 w 564356"/>
                <a:gd name="connsiteY38" fmla="*/ 1066800 h 1476375"/>
                <a:gd name="connsiteX39" fmla="*/ 476250 w 564356"/>
                <a:gd name="connsiteY39" fmla="*/ 904875 h 1476375"/>
                <a:gd name="connsiteX40" fmla="*/ 447675 w 564356"/>
                <a:gd name="connsiteY40" fmla="*/ 738187 h 1476375"/>
                <a:gd name="connsiteX41" fmla="*/ 431006 w 564356"/>
                <a:gd name="connsiteY41" fmla="*/ 642937 h 1476375"/>
                <a:gd name="connsiteX42" fmla="*/ 388144 w 564356"/>
                <a:gd name="connsiteY42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23875 w 564356"/>
                <a:gd name="connsiteY36" fmla="*/ 1212056 h 1476375"/>
                <a:gd name="connsiteX37" fmla="*/ 502444 w 564356"/>
                <a:gd name="connsiteY37" fmla="*/ 1066800 h 1476375"/>
                <a:gd name="connsiteX38" fmla="*/ 476250 w 564356"/>
                <a:gd name="connsiteY38" fmla="*/ 904875 h 1476375"/>
                <a:gd name="connsiteX39" fmla="*/ 447675 w 564356"/>
                <a:gd name="connsiteY39" fmla="*/ 738187 h 1476375"/>
                <a:gd name="connsiteX40" fmla="*/ 431006 w 564356"/>
                <a:gd name="connsiteY40" fmla="*/ 642937 h 1476375"/>
                <a:gd name="connsiteX41" fmla="*/ 388144 w 564356"/>
                <a:gd name="connsiteY41" fmla="*/ 407194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4356" h="1476375">
                  <a:moveTo>
                    <a:pt x="388144" y="407194"/>
                  </a:moveTo>
                  <a:lnTo>
                    <a:pt x="357188" y="245269"/>
                  </a:lnTo>
                  <a:lnTo>
                    <a:pt x="271463" y="111919"/>
                  </a:lnTo>
                  <a:lnTo>
                    <a:pt x="230981" y="85725"/>
                  </a:lnTo>
                  <a:lnTo>
                    <a:pt x="157163" y="47625"/>
                  </a:lnTo>
                  <a:lnTo>
                    <a:pt x="90488" y="16669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7144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9525" y="71437"/>
                  </a:lnTo>
                  <a:lnTo>
                    <a:pt x="52388" y="126206"/>
                  </a:lnTo>
                  <a:lnTo>
                    <a:pt x="114300" y="223837"/>
                  </a:lnTo>
                  <a:lnTo>
                    <a:pt x="157163" y="304800"/>
                  </a:lnTo>
                  <a:lnTo>
                    <a:pt x="171450" y="376237"/>
                  </a:lnTo>
                  <a:lnTo>
                    <a:pt x="197644" y="540544"/>
                  </a:lnTo>
                  <a:lnTo>
                    <a:pt x="221456" y="688181"/>
                  </a:lnTo>
                  <a:lnTo>
                    <a:pt x="245269" y="854869"/>
                  </a:lnTo>
                  <a:lnTo>
                    <a:pt x="252413" y="933450"/>
                  </a:lnTo>
                  <a:lnTo>
                    <a:pt x="264319" y="1031081"/>
                  </a:lnTo>
                  <a:lnTo>
                    <a:pt x="278606" y="1104900"/>
                  </a:lnTo>
                  <a:lnTo>
                    <a:pt x="295275" y="1171575"/>
                  </a:lnTo>
                  <a:lnTo>
                    <a:pt x="323850" y="1245394"/>
                  </a:lnTo>
                  <a:lnTo>
                    <a:pt x="359569" y="1316831"/>
                  </a:lnTo>
                  <a:lnTo>
                    <a:pt x="385763" y="1359694"/>
                  </a:lnTo>
                  <a:lnTo>
                    <a:pt x="419100" y="1409700"/>
                  </a:lnTo>
                  <a:lnTo>
                    <a:pt x="442913" y="1440656"/>
                  </a:lnTo>
                  <a:lnTo>
                    <a:pt x="464344" y="1462087"/>
                  </a:lnTo>
                  <a:lnTo>
                    <a:pt x="483394" y="1473994"/>
                  </a:lnTo>
                  <a:lnTo>
                    <a:pt x="492919" y="1476375"/>
                  </a:lnTo>
                  <a:lnTo>
                    <a:pt x="504825" y="1476375"/>
                  </a:lnTo>
                  <a:lnTo>
                    <a:pt x="526256" y="1466850"/>
                  </a:lnTo>
                  <a:lnTo>
                    <a:pt x="540544" y="1452562"/>
                  </a:lnTo>
                  <a:lnTo>
                    <a:pt x="557213" y="1423987"/>
                  </a:lnTo>
                  <a:lnTo>
                    <a:pt x="564356" y="1407319"/>
                  </a:lnTo>
                  <a:lnTo>
                    <a:pt x="523875" y="1212056"/>
                  </a:lnTo>
                  <a:lnTo>
                    <a:pt x="502444" y="1066800"/>
                  </a:lnTo>
                  <a:lnTo>
                    <a:pt x="476250" y="904875"/>
                  </a:lnTo>
                  <a:lnTo>
                    <a:pt x="447675" y="738187"/>
                  </a:lnTo>
                  <a:lnTo>
                    <a:pt x="431006" y="642937"/>
                  </a:lnTo>
                  <a:lnTo>
                    <a:pt x="388144" y="4071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0">
              <a:extLst>
                <a:ext uri="{FF2B5EF4-FFF2-40B4-BE49-F238E27FC236}">
                  <a16:creationId xmlns:a16="http://schemas.microsoft.com/office/drawing/2014/main" id="{B1609800-74A4-440F-A860-55CED3F6D826}"/>
                </a:ext>
              </a:extLst>
            </p:cNvPr>
            <p:cNvSpPr/>
            <p:nvPr/>
          </p:nvSpPr>
          <p:spPr>
            <a:xfrm>
              <a:off x="6276975" y="1931988"/>
              <a:ext cx="785813" cy="835025"/>
            </a:xfrm>
            <a:custGeom>
              <a:avLst/>
              <a:gdLst>
                <a:gd name="connsiteX0" fmla="*/ 345281 w 785813"/>
                <a:gd name="connsiteY0" fmla="*/ 121444 h 835819"/>
                <a:gd name="connsiteX1" fmla="*/ 252413 w 785813"/>
                <a:gd name="connsiteY1" fmla="*/ 80962 h 835819"/>
                <a:gd name="connsiteX2" fmla="*/ 145256 w 785813"/>
                <a:gd name="connsiteY2" fmla="*/ 35719 h 835819"/>
                <a:gd name="connsiteX3" fmla="*/ 66675 w 785813"/>
                <a:gd name="connsiteY3" fmla="*/ 4762 h 835819"/>
                <a:gd name="connsiteX4" fmla="*/ 50006 w 785813"/>
                <a:gd name="connsiteY4" fmla="*/ 0 h 835819"/>
                <a:gd name="connsiteX5" fmla="*/ 28575 w 785813"/>
                <a:gd name="connsiteY5" fmla="*/ 0 h 835819"/>
                <a:gd name="connsiteX6" fmla="*/ 7144 w 785813"/>
                <a:gd name="connsiteY6" fmla="*/ 4762 h 835819"/>
                <a:gd name="connsiteX7" fmla="*/ 2381 w 785813"/>
                <a:gd name="connsiteY7" fmla="*/ 9525 h 835819"/>
                <a:gd name="connsiteX8" fmla="*/ 0 w 785813"/>
                <a:gd name="connsiteY8" fmla="*/ 21431 h 835819"/>
                <a:gd name="connsiteX9" fmla="*/ 4763 w 785813"/>
                <a:gd name="connsiteY9" fmla="*/ 38100 h 835819"/>
                <a:gd name="connsiteX10" fmla="*/ 28575 w 785813"/>
                <a:gd name="connsiteY10" fmla="*/ 66675 h 835819"/>
                <a:gd name="connsiteX11" fmla="*/ 73819 w 785813"/>
                <a:gd name="connsiteY11" fmla="*/ 104775 h 835819"/>
                <a:gd name="connsiteX12" fmla="*/ 142875 w 785813"/>
                <a:gd name="connsiteY12" fmla="*/ 161925 h 835819"/>
                <a:gd name="connsiteX13" fmla="*/ 230981 w 785813"/>
                <a:gd name="connsiteY13" fmla="*/ 238125 h 835819"/>
                <a:gd name="connsiteX14" fmla="*/ 273844 w 785813"/>
                <a:gd name="connsiteY14" fmla="*/ 280987 h 835819"/>
                <a:gd name="connsiteX15" fmla="*/ 316706 w 785813"/>
                <a:gd name="connsiteY15" fmla="*/ 333375 h 835819"/>
                <a:gd name="connsiteX16" fmla="*/ 369094 w 785813"/>
                <a:gd name="connsiteY16" fmla="*/ 411956 h 835819"/>
                <a:gd name="connsiteX17" fmla="*/ 392906 w 785813"/>
                <a:gd name="connsiteY17" fmla="*/ 447675 h 835819"/>
                <a:gd name="connsiteX18" fmla="*/ 435769 w 785813"/>
                <a:gd name="connsiteY18" fmla="*/ 514350 h 835819"/>
                <a:gd name="connsiteX19" fmla="*/ 485775 w 785813"/>
                <a:gd name="connsiteY19" fmla="*/ 600075 h 835819"/>
                <a:gd name="connsiteX20" fmla="*/ 535781 w 785813"/>
                <a:gd name="connsiteY20" fmla="*/ 676275 h 835819"/>
                <a:gd name="connsiteX21" fmla="*/ 571500 w 785813"/>
                <a:gd name="connsiteY21" fmla="*/ 738187 h 835819"/>
                <a:gd name="connsiteX22" fmla="*/ 590550 w 785813"/>
                <a:gd name="connsiteY22" fmla="*/ 764381 h 835819"/>
                <a:gd name="connsiteX23" fmla="*/ 621506 w 785813"/>
                <a:gd name="connsiteY23" fmla="*/ 790575 h 835819"/>
                <a:gd name="connsiteX24" fmla="*/ 657225 w 785813"/>
                <a:gd name="connsiteY24" fmla="*/ 814387 h 835819"/>
                <a:gd name="connsiteX25" fmla="*/ 685800 w 785813"/>
                <a:gd name="connsiteY25" fmla="*/ 831056 h 835819"/>
                <a:gd name="connsiteX26" fmla="*/ 707231 w 785813"/>
                <a:gd name="connsiteY26" fmla="*/ 835819 h 835819"/>
                <a:gd name="connsiteX27" fmla="*/ 726281 w 785813"/>
                <a:gd name="connsiteY27" fmla="*/ 835819 h 835819"/>
                <a:gd name="connsiteX28" fmla="*/ 752475 w 785813"/>
                <a:gd name="connsiteY28" fmla="*/ 819150 h 835819"/>
                <a:gd name="connsiteX29" fmla="*/ 769144 w 785813"/>
                <a:gd name="connsiteY29" fmla="*/ 790575 h 835819"/>
                <a:gd name="connsiteX30" fmla="*/ 781050 w 785813"/>
                <a:gd name="connsiteY30" fmla="*/ 742950 h 835819"/>
                <a:gd name="connsiteX31" fmla="*/ 785813 w 785813"/>
                <a:gd name="connsiteY31" fmla="*/ 704850 h 835819"/>
                <a:gd name="connsiteX32" fmla="*/ 783431 w 785813"/>
                <a:gd name="connsiteY32" fmla="*/ 650081 h 835819"/>
                <a:gd name="connsiteX33" fmla="*/ 771525 w 785813"/>
                <a:gd name="connsiteY33" fmla="*/ 569119 h 835819"/>
                <a:gd name="connsiteX34" fmla="*/ 750094 w 785813"/>
                <a:gd name="connsiteY34" fmla="*/ 481012 h 835819"/>
                <a:gd name="connsiteX35" fmla="*/ 719138 w 785813"/>
                <a:gd name="connsiteY35" fmla="*/ 395287 h 835819"/>
                <a:gd name="connsiteX36" fmla="*/ 661988 w 785813"/>
                <a:gd name="connsiteY36" fmla="*/ 300037 h 835819"/>
                <a:gd name="connsiteX37" fmla="*/ 647700 w 785813"/>
                <a:gd name="connsiteY37" fmla="*/ 283369 h 835819"/>
                <a:gd name="connsiteX38" fmla="*/ 561975 w 785813"/>
                <a:gd name="connsiteY38" fmla="*/ 233362 h 835819"/>
                <a:gd name="connsiteX39" fmla="*/ 466725 w 785813"/>
                <a:gd name="connsiteY39" fmla="*/ 183356 h 835819"/>
                <a:gd name="connsiteX40" fmla="*/ 345281 w 785813"/>
                <a:gd name="connsiteY40" fmla="*/ 121444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3" h="835819">
                  <a:moveTo>
                    <a:pt x="345281" y="121444"/>
                  </a:moveTo>
                  <a:lnTo>
                    <a:pt x="252413" y="80962"/>
                  </a:lnTo>
                  <a:lnTo>
                    <a:pt x="145256" y="35719"/>
                  </a:lnTo>
                  <a:lnTo>
                    <a:pt x="66675" y="4762"/>
                  </a:lnTo>
                  <a:lnTo>
                    <a:pt x="50006" y="0"/>
                  </a:lnTo>
                  <a:lnTo>
                    <a:pt x="28575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4763" y="38100"/>
                  </a:lnTo>
                  <a:lnTo>
                    <a:pt x="28575" y="66675"/>
                  </a:lnTo>
                  <a:lnTo>
                    <a:pt x="73819" y="104775"/>
                  </a:lnTo>
                  <a:lnTo>
                    <a:pt x="142875" y="161925"/>
                  </a:lnTo>
                  <a:lnTo>
                    <a:pt x="230981" y="238125"/>
                  </a:lnTo>
                  <a:lnTo>
                    <a:pt x="273844" y="280987"/>
                  </a:lnTo>
                  <a:lnTo>
                    <a:pt x="316706" y="333375"/>
                  </a:lnTo>
                  <a:lnTo>
                    <a:pt x="369094" y="411956"/>
                  </a:lnTo>
                  <a:lnTo>
                    <a:pt x="392906" y="447675"/>
                  </a:lnTo>
                  <a:lnTo>
                    <a:pt x="435769" y="514350"/>
                  </a:lnTo>
                  <a:lnTo>
                    <a:pt x="485775" y="600075"/>
                  </a:lnTo>
                  <a:lnTo>
                    <a:pt x="535781" y="676275"/>
                  </a:lnTo>
                  <a:lnTo>
                    <a:pt x="571500" y="738187"/>
                  </a:lnTo>
                  <a:lnTo>
                    <a:pt x="590550" y="764381"/>
                  </a:lnTo>
                  <a:lnTo>
                    <a:pt x="621506" y="790575"/>
                  </a:lnTo>
                  <a:lnTo>
                    <a:pt x="657225" y="814387"/>
                  </a:lnTo>
                  <a:lnTo>
                    <a:pt x="685800" y="831056"/>
                  </a:lnTo>
                  <a:lnTo>
                    <a:pt x="707231" y="835819"/>
                  </a:lnTo>
                  <a:lnTo>
                    <a:pt x="726281" y="835819"/>
                  </a:lnTo>
                  <a:lnTo>
                    <a:pt x="752475" y="819150"/>
                  </a:lnTo>
                  <a:lnTo>
                    <a:pt x="769144" y="790575"/>
                  </a:lnTo>
                  <a:lnTo>
                    <a:pt x="781050" y="742950"/>
                  </a:lnTo>
                  <a:lnTo>
                    <a:pt x="785813" y="704850"/>
                  </a:lnTo>
                  <a:lnTo>
                    <a:pt x="783431" y="650081"/>
                  </a:lnTo>
                  <a:lnTo>
                    <a:pt x="771525" y="569119"/>
                  </a:lnTo>
                  <a:lnTo>
                    <a:pt x="750094" y="481012"/>
                  </a:lnTo>
                  <a:lnTo>
                    <a:pt x="719138" y="395287"/>
                  </a:lnTo>
                  <a:lnTo>
                    <a:pt x="661988" y="300037"/>
                  </a:lnTo>
                  <a:lnTo>
                    <a:pt x="647700" y="283369"/>
                  </a:lnTo>
                  <a:lnTo>
                    <a:pt x="561975" y="233362"/>
                  </a:lnTo>
                  <a:lnTo>
                    <a:pt x="466725" y="183356"/>
                  </a:lnTo>
                  <a:lnTo>
                    <a:pt x="345281" y="1214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4">
              <a:extLst>
                <a:ext uri="{FF2B5EF4-FFF2-40B4-BE49-F238E27FC236}">
                  <a16:creationId xmlns:a16="http://schemas.microsoft.com/office/drawing/2014/main" id="{96AFF628-6B69-4531-B64A-B281F314AAFD}"/>
                </a:ext>
              </a:extLst>
            </p:cNvPr>
            <p:cNvSpPr/>
            <p:nvPr/>
          </p:nvSpPr>
          <p:spPr>
            <a:xfrm>
              <a:off x="3194050" y="2773363"/>
              <a:ext cx="1911350" cy="1409700"/>
            </a:xfrm>
            <a:custGeom>
              <a:avLst/>
              <a:gdLst>
                <a:gd name="connsiteX0" fmla="*/ 695325 w 1912144"/>
                <a:gd name="connsiteY0" fmla="*/ 216694 h 1409700"/>
                <a:gd name="connsiteX1" fmla="*/ 569119 w 1912144"/>
                <a:gd name="connsiteY1" fmla="*/ 242888 h 1409700"/>
                <a:gd name="connsiteX2" fmla="*/ 421482 w 1912144"/>
                <a:gd name="connsiteY2" fmla="*/ 273844 h 1409700"/>
                <a:gd name="connsiteX3" fmla="*/ 219075 w 1912144"/>
                <a:gd name="connsiteY3" fmla="*/ 314325 h 1409700"/>
                <a:gd name="connsiteX4" fmla="*/ 157163 w 1912144"/>
                <a:gd name="connsiteY4" fmla="*/ 316707 h 1409700"/>
                <a:gd name="connsiteX5" fmla="*/ 0 w 1912144"/>
                <a:gd name="connsiteY5" fmla="*/ 316707 h 1409700"/>
                <a:gd name="connsiteX6" fmla="*/ 83344 w 1912144"/>
                <a:gd name="connsiteY6" fmla="*/ 488157 h 1409700"/>
                <a:gd name="connsiteX7" fmla="*/ 328613 w 1912144"/>
                <a:gd name="connsiteY7" fmla="*/ 428625 h 1409700"/>
                <a:gd name="connsiteX8" fmla="*/ 564357 w 1912144"/>
                <a:gd name="connsiteY8" fmla="*/ 371475 h 1409700"/>
                <a:gd name="connsiteX9" fmla="*/ 731044 w 1912144"/>
                <a:gd name="connsiteY9" fmla="*/ 330994 h 1409700"/>
                <a:gd name="connsiteX10" fmla="*/ 885825 w 1912144"/>
                <a:gd name="connsiteY10" fmla="*/ 297657 h 1409700"/>
                <a:gd name="connsiteX11" fmla="*/ 1040607 w 1912144"/>
                <a:gd name="connsiteY11" fmla="*/ 273844 h 1409700"/>
                <a:gd name="connsiteX12" fmla="*/ 1281113 w 1912144"/>
                <a:gd name="connsiteY12" fmla="*/ 238125 h 1409700"/>
                <a:gd name="connsiteX13" fmla="*/ 1485900 w 1912144"/>
                <a:gd name="connsiteY13" fmla="*/ 207169 h 1409700"/>
                <a:gd name="connsiteX14" fmla="*/ 1514475 w 1912144"/>
                <a:gd name="connsiteY14" fmla="*/ 204788 h 1409700"/>
                <a:gd name="connsiteX15" fmla="*/ 1533525 w 1912144"/>
                <a:gd name="connsiteY15" fmla="*/ 204788 h 1409700"/>
                <a:gd name="connsiteX16" fmla="*/ 1547813 w 1912144"/>
                <a:gd name="connsiteY16" fmla="*/ 204788 h 1409700"/>
                <a:gd name="connsiteX17" fmla="*/ 1562100 w 1912144"/>
                <a:gd name="connsiteY17" fmla="*/ 209550 h 1409700"/>
                <a:gd name="connsiteX18" fmla="*/ 1574007 w 1912144"/>
                <a:gd name="connsiteY18" fmla="*/ 223838 h 1409700"/>
                <a:gd name="connsiteX19" fmla="*/ 1578769 w 1912144"/>
                <a:gd name="connsiteY19" fmla="*/ 235744 h 1409700"/>
                <a:gd name="connsiteX20" fmla="*/ 1585913 w 1912144"/>
                <a:gd name="connsiteY20" fmla="*/ 259557 h 1409700"/>
                <a:gd name="connsiteX21" fmla="*/ 1590675 w 1912144"/>
                <a:gd name="connsiteY21" fmla="*/ 290513 h 1409700"/>
                <a:gd name="connsiteX22" fmla="*/ 1588294 w 1912144"/>
                <a:gd name="connsiteY22" fmla="*/ 359569 h 1409700"/>
                <a:gd name="connsiteX23" fmla="*/ 1576388 w 1912144"/>
                <a:gd name="connsiteY23" fmla="*/ 535782 h 1409700"/>
                <a:gd name="connsiteX24" fmla="*/ 1569244 w 1912144"/>
                <a:gd name="connsiteY24" fmla="*/ 640557 h 1409700"/>
                <a:gd name="connsiteX25" fmla="*/ 1550194 w 1912144"/>
                <a:gd name="connsiteY25" fmla="*/ 745332 h 1409700"/>
                <a:gd name="connsiteX26" fmla="*/ 1524000 w 1912144"/>
                <a:gd name="connsiteY26" fmla="*/ 971550 h 1409700"/>
                <a:gd name="connsiteX27" fmla="*/ 1500188 w 1912144"/>
                <a:gd name="connsiteY27" fmla="*/ 1171575 h 1409700"/>
                <a:gd name="connsiteX28" fmla="*/ 1531144 w 1912144"/>
                <a:gd name="connsiteY28" fmla="*/ 1397794 h 1409700"/>
                <a:gd name="connsiteX29" fmla="*/ 1557338 w 1912144"/>
                <a:gd name="connsiteY29" fmla="*/ 1407319 h 1409700"/>
                <a:gd name="connsiteX30" fmla="*/ 1585913 w 1912144"/>
                <a:gd name="connsiteY30" fmla="*/ 1409700 h 1409700"/>
                <a:gd name="connsiteX31" fmla="*/ 1607344 w 1912144"/>
                <a:gd name="connsiteY31" fmla="*/ 1407319 h 1409700"/>
                <a:gd name="connsiteX32" fmla="*/ 1626394 w 1912144"/>
                <a:gd name="connsiteY32" fmla="*/ 1402557 h 1409700"/>
                <a:gd name="connsiteX33" fmla="*/ 1650207 w 1912144"/>
                <a:gd name="connsiteY33" fmla="*/ 1393032 h 1409700"/>
                <a:gd name="connsiteX34" fmla="*/ 1669257 w 1912144"/>
                <a:gd name="connsiteY34" fmla="*/ 1378744 h 1409700"/>
                <a:gd name="connsiteX35" fmla="*/ 1685925 w 1912144"/>
                <a:gd name="connsiteY35" fmla="*/ 1357313 h 1409700"/>
                <a:gd name="connsiteX36" fmla="*/ 1700213 w 1912144"/>
                <a:gd name="connsiteY36" fmla="*/ 1312069 h 1409700"/>
                <a:gd name="connsiteX37" fmla="*/ 1719263 w 1912144"/>
                <a:gd name="connsiteY37" fmla="*/ 1193007 h 1409700"/>
                <a:gd name="connsiteX38" fmla="*/ 1747838 w 1912144"/>
                <a:gd name="connsiteY38" fmla="*/ 1000125 h 1409700"/>
                <a:gd name="connsiteX39" fmla="*/ 1790700 w 1912144"/>
                <a:gd name="connsiteY39" fmla="*/ 740569 h 1409700"/>
                <a:gd name="connsiteX40" fmla="*/ 1821657 w 1912144"/>
                <a:gd name="connsiteY40" fmla="*/ 564357 h 1409700"/>
                <a:gd name="connsiteX41" fmla="*/ 1838325 w 1912144"/>
                <a:gd name="connsiteY41" fmla="*/ 490538 h 1409700"/>
                <a:gd name="connsiteX42" fmla="*/ 1862138 w 1912144"/>
                <a:gd name="connsiteY42" fmla="*/ 395288 h 1409700"/>
                <a:gd name="connsiteX43" fmla="*/ 1876425 w 1912144"/>
                <a:gd name="connsiteY43" fmla="*/ 369094 h 1409700"/>
                <a:gd name="connsiteX44" fmla="*/ 1888332 w 1912144"/>
                <a:gd name="connsiteY44" fmla="*/ 352425 h 1409700"/>
                <a:gd name="connsiteX45" fmla="*/ 1902619 w 1912144"/>
                <a:gd name="connsiteY45" fmla="*/ 333375 h 1409700"/>
                <a:gd name="connsiteX46" fmla="*/ 1912144 w 1912144"/>
                <a:gd name="connsiteY46" fmla="*/ 316707 h 1409700"/>
                <a:gd name="connsiteX47" fmla="*/ 1912144 w 1912144"/>
                <a:gd name="connsiteY47" fmla="*/ 292894 h 1409700"/>
                <a:gd name="connsiteX48" fmla="*/ 1909763 w 1912144"/>
                <a:gd name="connsiteY48" fmla="*/ 271463 h 1409700"/>
                <a:gd name="connsiteX49" fmla="*/ 1900238 w 1912144"/>
                <a:gd name="connsiteY49" fmla="*/ 247650 h 1409700"/>
                <a:gd name="connsiteX50" fmla="*/ 1878807 w 1912144"/>
                <a:gd name="connsiteY50" fmla="*/ 214313 h 1409700"/>
                <a:gd name="connsiteX51" fmla="*/ 1847850 w 1912144"/>
                <a:gd name="connsiteY51" fmla="*/ 183357 h 1409700"/>
                <a:gd name="connsiteX52" fmla="*/ 1781175 w 1912144"/>
                <a:gd name="connsiteY52" fmla="*/ 126207 h 1409700"/>
                <a:gd name="connsiteX53" fmla="*/ 1697832 w 1912144"/>
                <a:gd name="connsiteY53" fmla="*/ 69057 h 1409700"/>
                <a:gd name="connsiteX54" fmla="*/ 1612107 w 1912144"/>
                <a:gd name="connsiteY54" fmla="*/ 19050 h 1409700"/>
                <a:gd name="connsiteX55" fmla="*/ 1559719 w 1912144"/>
                <a:gd name="connsiteY55" fmla="*/ 0 h 1409700"/>
                <a:gd name="connsiteX56" fmla="*/ 1540669 w 1912144"/>
                <a:gd name="connsiteY56" fmla="*/ 0 h 1409700"/>
                <a:gd name="connsiteX57" fmla="*/ 1521619 w 1912144"/>
                <a:gd name="connsiteY57" fmla="*/ 4763 h 1409700"/>
                <a:gd name="connsiteX58" fmla="*/ 1462088 w 1912144"/>
                <a:gd name="connsiteY58" fmla="*/ 40482 h 1409700"/>
                <a:gd name="connsiteX59" fmla="*/ 1407319 w 1912144"/>
                <a:gd name="connsiteY59" fmla="*/ 73819 h 1409700"/>
                <a:gd name="connsiteX60" fmla="*/ 1264444 w 1912144"/>
                <a:gd name="connsiteY60" fmla="*/ 100013 h 1409700"/>
                <a:gd name="connsiteX61" fmla="*/ 1004888 w 1912144"/>
                <a:gd name="connsiteY61" fmla="*/ 152400 h 1409700"/>
                <a:gd name="connsiteX62" fmla="*/ 695325 w 1912144"/>
                <a:gd name="connsiteY62" fmla="*/ 21669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2144" h="1409700">
                  <a:moveTo>
                    <a:pt x="695325" y="216694"/>
                  </a:moveTo>
                  <a:lnTo>
                    <a:pt x="569119" y="242888"/>
                  </a:lnTo>
                  <a:lnTo>
                    <a:pt x="421482" y="273844"/>
                  </a:lnTo>
                  <a:lnTo>
                    <a:pt x="219075" y="314325"/>
                  </a:lnTo>
                  <a:lnTo>
                    <a:pt x="157163" y="316707"/>
                  </a:lnTo>
                  <a:lnTo>
                    <a:pt x="0" y="316707"/>
                  </a:lnTo>
                  <a:lnTo>
                    <a:pt x="83344" y="488157"/>
                  </a:lnTo>
                  <a:lnTo>
                    <a:pt x="328613" y="428625"/>
                  </a:lnTo>
                  <a:lnTo>
                    <a:pt x="564357" y="371475"/>
                  </a:lnTo>
                  <a:lnTo>
                    <a:pt x="731044" y="330994"/>
                  </a:lnTo>
                  <a:lnTo>
                    <a:pt x="885825" y="297657"/>
                  </a:lnTo>
                  <a:lnTo>
                    <a:pt x="1040607" y="273844"/>
                  </a:lnTo>
                  <a:lnTo>
                    <a:pt x="1281113" y="238125"/>
                  </a:lnTo>
                  <a:lnTo>
                    <a:pt x="1485900" y="207169"/>
                  </a:lnTo>
                  <a:lnTo>
                    <a:pt x="1514475" y="204788"/>
                  </a:lnTo>
                  <a:lnTo>
                    <a:pt x="1533525" y="204788"/>
                  </a:lnTo>
                  <a:lnTo>
                    <a:pt x="1547813" y="204788"/>
                  </a:lnTo>
                  <a:lnTo>
                    <a:pt x="1562100" y="209550"/>
                  </a:lnTo>
                  <a:lnTo>
                    <a:pt x="1574007" y="223838"/>
                  </a:lnTo>
                  <a:lnTo>
                    <a:pt x="1578769" y="235744"/>
                  </a:lnTo>
                  <a:lnTo>
                    <a:pt x="1585913" y="259557"/>
                  </a:lnTo>
                  <a:lnTo>
                    <a:pt x="1590675" y="290513"/>
                  </a:lnTo>
                  <a:cubicBezTo>
                    <a:pt x="1589881" y="313532"/>
                    <a:pt x="1589088" y="336550"/>
                    <a:pt x="1588294" y="359569"/>
                  </a:cubicBezTo>
                  <a:lnTo>
                    <a:pt x="1576388" y="535782"/>
                  </a:lnTo>
                  <a:lnTo>
                    <a:pt x="1569244" y="640557"/>
                  </a:lnTo>
                  <a:lnTo>
                    <a:pt x="1550194" y="745332"/>
                  </a:lnTo>
                  <a:lnTo>
                    <a:pt x="1524000" y="971550"/>
                  </a:lnTo>
                  <a:lnTo>
                    <a:pt x="1500188" y="1171575"/>
                  </a:lnTo>
                  <a:lnTo>
                    <a:pt x="1531144" y="1397794"/>
                  </a:lnTo>
                  <a:lnTo>
                    <a:pt x="1557338" y="1407319"/>
                  </a:lnTo>
                  <a:lnTo>
                    <a:pt x="1585913" y="1409700"/>
                  </a:lnTo>
                  <a:lnTo>
                    <a:pt x="1607344" y="1407319"/>
                  </a:lnTo>
                  <a:lnTo>
                    <a:pt x="1626394" y="1402557"/>
                  </a:lnTo>
                  <a:lnTo>
                    <a:pt x="1650207" y="1393032"/>
                  </a:lnTo>
                  <a:lnTo>
                    <a:pt x="1669257" y="1378744"/>
                  </a:lnTo>
                  <a:lnTo>
                    <a:pt x="1685925" y="1357313"/>
                  </a:lnTo>
                  <a:lnTo>
                    <a:pt x="1700213" y="1312069"/>
                  </a:lnTo>
                  <a:lnTo>
                    <a:pt x="1719263" y="1193007"/>
                  </a:lnTo>
                  <a:lnTo>
                    <a:pt x="1747838" y="1000125"/>
                  </a:lnTo>
                  <a:lnTo>
                    <a:pt x="1790700" y="740569"/>
                  </a:lnTo>
                  <a:lnTo>
                    <a:pt x="1821657" y="564357"/>
                  </a:lnTo>
                  <a:lnTo>
                    <a:pt x="1838325" y="490538"/>
                  </a:lnTo>
                  <a:lnTo>
                    <a:pt x="1862138" y="395288"/>
                  </a:lnTo>
                  <a:lnTo>
                    <a:pt x="1876425" y="369094"/>
                  </a:lnTo>
                  <a:lnTo>
                    <a:pt x="1888332" y="352425"/>
                  </a:lnTo>
                  <a:lnTo>
                    <a:pt x="1902619" y="333375"/>
                  </a:lnTo>
                  <a:lnTo>
                    <a:pt x="1912144" y="316707"/>
                  </a:lnTo>
                  <a:lnTo>
                    <a:pt x="1912144" y="292894"/>
                  </a:lnTo>
                  <a:lnTo>
                    <a:pt x="1909763" y="271463"/>
                  </a:lnTo>
                  <a:lnTo>
                    <a:pt x="1900238" y="247650"/>
                  </a:lnTo>
                  <a:lnTo>
                    <a:pt x="1878807" y="214313"/>
                  </a:lnTo>
                  <a:lnTo>
                    <a:pt x="1847850" y="183357"/>
                  </a:lnTo>
                  <a:lnTo>
                    <a:pt x="1781175" y="126207"/>
                  </a:lnTo>
                  <a:lnTo>
                    <a:pt x="1697832" y="69057"/>
                  </a:lnTo>
                  <a:lnTo>
                    <a:pt x="1612107" y="19050"/>
                  </a:lnTo>
                  <a:lnTo>
                    <a:pt x="1559719" y="0"/>
                  </a:lnTo>
                  <a:lnTo>
                    <a:pt x="1540669" y="0"/>
                  </a:lnTo>
                  <a:lnTo>
                    <a:pt x="1521619" y="4763"/>
                  </a:lnTo>
                  <a:lnTo>
                    <a:pt x="1462088" y="40482"/>
                  </a:lnTo>
                  <a:lnTo>
                    <a:pt x="1407319" y="73819"/>
                  </a:lnTo>
                  <a:lnTo>
                    <a:pt x="1264444" y="100013"/>
                  </a:lnTo>
                  <a:lnTo>
                    <a:pt x="1004888" y="152400"/>
                  </a:lnTo>
                  <a:lnTo>
                    <a:pt x="695325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896EB62B-5AF6-4DCE-85F9-99ABDFFE8102}"/>
                </a:ext>
              </a:extLst>
            </p:cNvPr>
            <p:cNvSpPr/>
            <p:nvPr/>
          </p:nvSpPr>
          <p:spPr>
            <a:xfrm>
              <a:off x="3360738" y="3357563"/>
              <a:ext cx="1452562" cy="385762"/>
            </a:xfrm>
            <a:custGeom>
              <a:avLst/>
              <a:gdLst>
                <a:gd name="connsiteX0" fmla="*/ 335756 w 1452562"/>
                <a:gd name="connsiteY0" fmla="*/ 188118 h 385762"/>
                <a:gd name="connsiteX1" fmla="*/ 0 w 1452562"/>
                <a:gd name="connsiteY1" fmla="*/ 254793 h 385762"/>
                <a:gd name="connsiteX2" fmla="*/ 28575 w 1452562"/>
                <a:gd name="connsiteY2" fmla="*/ 385762 h 385762"/>
                <a:gd name="connsiteX3" fmla="*/ 376237 w 1452562"/>
                <a:gd name="connsiteY3" fmla="*/ 328612 h 385762"/>
                <a:gd name="connsiteX4" fmla="*/ 626269 w 1452562"/>
                <a:gd name="connsiteY4" fmla="*/ 285750 h 385762"/>
                <a:gd name="connsiteX5" fmla="*/ 876300 w 1452562"/>
                <a:gd name="connsiteY5" fmla="*/ 238125 h 385762"/>
                <a:gd name="connsiteX6" fmla="*/ 1183481 w 1452562"/>
                <a:gd name="connsiteY6" fmla="*/ 183356 h 385762"/>
                <a:gd name="connsiteX7" fmla="*/ 1269206 w 1452562"/>
                <a:gd name="connsiteY7" fmla="*/ 169068 h 385762"/>
                <a:gd name="connsiteX8" fmla="*/ 1319212 w 1452562"/>
                <a:gd name="connsiteY8" fmla="*/ 169068 h 385762"/>
                <a:gd name="connsiteX9" fmla="*/ 1354931 w 1452562"/>
                <a:gd name="connsiteY9" fmla="*/ 171450 h 385762"/>
                <a:gd name="connsiteX10" fmla="*/ 1452562 w 1452562"/>
                <a:gd name="connsiteY10" fmla="*/ 197643 h 385762"/>
                <a:gd name="connsiteX11" fmla="*/ 1450181 w 1452562"/>
                <a:gd name="connsiteY11" fmla="*/ 40481 h 385762"/>
                <a:gd name="connsiteX12" fmla="*/ 1362075 w 1452562"/>
                <a:gd name="connsiteY12" fmla="*/ 7143 h 385762"/>
                <a:gd name="connsiteX13" fmla="*/ 1323975 w 1452562"/>
                <a:gd name="connsiteY13" fmla="*/ 0 h 385762"/>
                <a:gd name="connsiteX14" fmla="*/ 1273969 w 1452562"/>
                <a:gd name="connsiteY14" fmla="*/ 2381 h 385762"/>
                <a:gd name="connsiteX15" fmla="*/ 1216819 w 1452562"/>
                <a:gd name="connsiteY15" fmla="*/ 11906 h 385762"/>
                <a:gd name="connsiteX16" fmla="*/ 1150144 w 1452562"/>
                <a:gd name="connsiteY16" fmla="*/ 28575 h 385762"/>
                <a:gd name="connsiteX17" fmla="*/ 1014412 w 1452562"/>
                <a:gd name="connsiteY17" fmla="*/ 57150 h 385762"/>
                <a:gd name="connsiteX18" fmla="*/ 831056 w 1452562"/>
                <a:gd name="connsiteY18" fmla="*/ 92868 h 385762"/>
                <a:gd name="connsiteX19" fmla="*/ 531019 w 1452562"/>
                <a:gd name="connsiteY19" fmla="*/ 150018 h 385762"/>
                <a:gd name="connsiteX20" fmla="*/ 335756 w 1452562"/>
                <a:gd name="connsiteY20" fmla="*/ 188118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85762">
                  <a:moveTo>
                    <a:pt x="335756" y="188118"/>
                  </a:moveTo>
                  <a:lnTo>
                    <a:pt x="0" y="254793"/>
                  </a:lnTo>
                  <a:lnTo>
                    <a:pt x="28575" y="385762"/>
                  </a:lnTo>
                  <a:lnTo>
                    <a:pt x="376237" y="328612"/>
                  </a:lnTo>
                  <a:lnTo>
                    <a:pt x="626269" y="285750"/>
                  </a:lnTo>
                  <a:lnTo>
                    <a:pt x="876300" y="238125"/>
                  </a:lnTo>
                  <a:lnTo>
                    <a:pt x="1183481" y="183356"/>
                  </a:lnTo>
                  <a:lnTo>
                    <a:pt x="1269206" y="169068"/>
                  </a:lnTo>
                  <a:lnTo>
                    <a:pt x="1319212" y="169068"/>
                  </a:lnTo>
                  <a:lnTo>
                    <a:pt x="1354931" y="171450"/>
                  </a:lnTo>
                  <a:lnTo>
                    <a:pt x="1452562" y="197643"/>
                  </a:lnTo>
                  <a:cubicBezTo>
                    <a:pt x="1451768" y="145256"/>
                    <a:pt x="1450975" y="92868"/>
                    <a:pt x="1450181" y="40481"/>
                  </a:cubicBezTo>
                  <a:lnTo>
                    <a:pt x="1362075" y="7143"/>
                  </a:lnTo>
                  <a:lnTo>
                    <a:pt x="1323975" y="0"/>
                  </a:lnTo>
                  <a:lnTo>
                    <a:pt x="1273969" y="2381"/>
                  </a:lnTo>
                  <a:lnTo>
                    <a:pt x="1216819" y="11906"/>
                  </a:lnTo>
                  <a:lnTo>
                    <a:pt x="1150144" y="28575"/>
                  </a:lnTo>
                  <a:lnTo>
                    <a:pt x="1014412" y="57150"/>
                  </a:lnTo>
                  <a:lnTo>
                    <a:pt x="831056" y="92868"/>
                  </a:lnTo>
                  <a:lnTo>
                    <a:pt x="531019" y="150018"/>
                  </a:lnTo>
                  <a:lnTo>
                    <a:pt x="335756" y="1881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6">
              <a:extLst>
                <a:ext uri="{FF2B5EF4-FFF2-40B4-BE49-F238E27FC236}">
                  <a16:creationId xmlns:a16="http://schemas.microsoft.com/office/drawing/2014/main" id="{F4D977B7-31C5-47C7-8D8F-B07F5ABDDF20}"/>
                </a:ext>
              </a:extLst>
            </p:cNvPr>
            <p:cNvSpPr/>
            <p:nvPr/>
          </p:nvSpPr>
          <p:spPr>
            <a:xfrm>
              <a:off x="3432175" y="3910013"/>
              <a:ext cx="1338263" cy="500062"/>
            </a:xfrm>
            <a:custGeom>
              <a:avLst/>
              <a:gdLst>
                <a:gd name="connsiteX0" fmla="*/ 371475 w 1338263"/>
                <a:gd name="connsiteY0" fmla="*/ 178593 h 500062"/>
                <a:gd name="connsiteX1" fmla="*/ 0 w 1338263"/>
                <a:gd name="connsiteY1" fmla="*/ 266700 h 500062"/>
                <a:gd name="connsiteX2" fmla="*/ 88107 w 1338263"/>
                <a:gd name="connsiteY2" fmla="*/ 500062 h 500062"/>
                <a:gd name="connsiteX3" fmla="*/ 102394 w 1338263"/>
                <a:gd name="connsiteY3" fmla="*/ 476250 h 500062"/>
                <a:gd name="connsiteX4" fmla="*/ 102394 w 1338263"/>
                <a:gd name="connsiteY4" fmla="*/ 428625 h 500062"/>
                <a:gd name="connsiteX5" fmla="*/ 102394 w 1338263"/>
                <a:gd name="connsiteY5" fmla="*/ 392906 h 500062"/>
                <a:gd name="connsiteX6" fmla="*/ 104775 w 1338263"/>
                <a:gd name="connsiteY6" fmla="*/ 369093 h 500062"/>
                <a:gd name="connsiteX7" fmla="*/ 152400 w 1338263"/>
                <a:gd name="connsiteY7" fmla="*/ 354806 h 500062"/>
                <a:gd name="connsiteX8" fmla="*/ 352425 w 1338263"/>
                <a:gd name="connsiteY8" fmla="*/ 314325 h 500062"/>
                <a:gd name="connsiteX9" fmla="*/ 533400 w 1338263"/>
                <a:gd name="connsiteY9" fmla="*/ 273843 h 500062"/>
                <a:gd name="connsiteX10" fmla="*/ 816769 w 1338263"/>
                <a:gd name="connsiteY10" fmla="*/ 216693 h 500062"/>
                <a:gd name="connsiteX11" fmla="*/ 992982 w 1338263"/>
                <a:gd name="connsiteY11" fmla="*/ 190500 h 500062"/>
                <a:gd name="connsiteX12" fmla="*/ 1073944 w 1338263"/>
                <a:gd name="connsiteY12" fmla="*/ 180975 h 500062"/>
                <a:gd name="connsiteX13" fmla="*/ 1162050 w 1338263"/>
                <a:gd name="connsiteY13" fmla="*/ 180975 h 500062"/>
                <a:gd name="connsiteX14" fmla="*/ 1173957 w 1338263"/>
                <a:gd name="connsiteY14" fmla="*/ 183356 h 500062"/>
                <a:gd name="connsiteX15" fmla="*/ 1197769 w 1338263"/>
                <a:gd name="connsiteY15" fmla="*/ 204787 h 500062"/>
                <a:gd name="connsiteX16" fmla="*/ 1216819 w 1338263"/>
                <a:gd name="connsiteY16" fmla="*/ 221456 h 500062"/>
                <a:gd name="connsiteX17" fmla="*/ 1228725 w 1338263"/>
                <a:gd name="connsiteY17" fmla="*/ 230981 h 500062"/>
                <a:gd name="connsiteX18" fmla="*/ 1250157 w 1338263"/>
                <a:gd name="connsiteY18" fmla="*/ 245268 h 500062"/>
                <a:gd name="connsiteX19" fmla="*/ 1276350 w 1338263"/>
                <a:gd name="connsiteY19" fmla="*/ 257175 h 500062"/>
                <a:gd name="connsiteX20" fmla="*/ 1297782 w 1338263"/>
                <a:gd name="connsiteY20" fmla="*/ 264318 h 500062"/>
                <a:gd name="connsiteX21" fmla="*/ 1338263 w 1338263"/>
                <a:gd name="connsiteY21" fmla="*/ 271462 h 500062"/>
                <a:gd name="connsiteX22" fmla="*/ 1283494 w 1338263"/>
                <a:gd name="connsiteY22" fmla="*/ 14287 h 500062"/>
                <a:gd name="connsiteX23" fmla="*/ 1235869 w 1338263"/>
                <a:gd name="connsiteY23" fmla="*/ 4762 h 500062"/>
                <a:gd name="connsiteX24" fmla="*/ 1176338 w 1338263"/>
                <a:gd name="connsiteY24" fmla="*/ 0 h 500062"/>
                <a:gd name="connsiteX25" fmla="*/ 1128713 w 1338263"/>
                <a:gd name="connsiteY25" fmla="*/ 2381 h 500062"/>
                <a:gd name="connsiteX26" fmla="*/ 1081088 w 1338263"/>
                <a:gd name="connsiteY26" fmla="*/ 7143 h 500062"/>
                <a:gd name="connsiteX27" fmla="*/ 992982 w 1338263"/>
                <a:gd name="connsiteY27" fmla="*/ 30956 h 500062"/>
                <a:gd name="connsiteX28" fmla="*/ 840582 w 1338263"/>
                <a:gd name="connsiteY28" fmla="*/ 57150 h 500062"/>
                <a:gd name="connsiteX29" fmla="*/ 723900 w 1338263"/>
                <a:gd name="connsiteY29" fmla="*/ 78581 h 500062"/>
                <a:gd name="connsiteX30" fmla="*/ 550069 w 1338263"/>
                <a:gd name="connsiteY30" fmla="*/ 135731 h 500062"/>
                <a:gd name="connsiteX31" fmla="*/ 371475 w 1338263"/>
                <a:gd name="connsiteY31" fmla="*/ 178593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3" h="500062">
                  <a:moveTo>
                    <a:pt x="371475" y="178593"/>
                  </a:moveTo>
                  <a:lnTo>
                    <a:pt x="0" y="266700"/>
                  </a:lnTo>
                  <a:lnTo>
                    <a:pt x="88107" y="500062"/>
                  </a:lnTo>
                  <a:lnTo>
                    <a:pt x="102394" y="476250"/>
                  </a:lnTo>
                  <a:lnTo>
                    <a:pt x="102394" y="428625"/>
                  </a:lnTo>
                  <a:lnTo>
                    <a:pt x="102394" y="392906"/>
                  </a:lnTo>
                  <a:lnTo>
                    <a:pt x="104775" y="369093"/>
                  </a:lnTo>
                  <a:lnTo>
                    <a:pt x="152400" y="354806"/>
                  </a:lnTo>
                  <a:lnTo>
                    <a:pt x="352425" y="314325"/>
                  </a:lnTo>
                  <a:lnTo>
                    <a:pt x="533400" y="273843"/>
                  </a:lnTo>
                  <a:lnTo>
                    <a:pt x="816769" y="216693"/>
                  </a:lnTo>
                  <a:lnTo>
                    <a:pt x="992982" y="190500"/>
                  </a:lnTo>
                  <a:lnTo>
                    <a:pt x="1073944" y="180975"/>
                  </a:lnTo>
                  <a:lnTo>
                    <a:pt x="1162050" y="180975"/>
                  </a:lnTo>
                  <a:lnTo>
                    <a:pt x="1173957" y="183356"/>
                  </a:lnTo>
                  <a:lnTo>
                    <a:pt x="1197769" y="204787"/>
                  </a:lnTo>
                  <a:lnTo>
                    <a:pt x="1216819" y="221456"/>
                  </a:lnTo>
                  <a:lnTo>
                    <a:pt x="1228725" y="230981"/>
                  </a:lnTo>
                  <a:lnTo>
                    <a:pt x="1250157" y="245268"/>
                  </a:lnTo>
                  <a:lnTo>
                    <a:pt x="1276350" y="257175"/>
                  </a:lnTo>
                  <a:lnTo>
                    <a:pt x="1297782" y="264318"/>
                  </a:lnTo>
                  <a:lnTo>
                    <a:pt x="1338263" y="271462"/>
                  </a:lnTo>
                  <a:lnTo>
                    <a:pt x="1283494" y="14287"/>
                  </a:lnTo>
                  <a:lnTo>
                    <a:pt x="1235869" y="4762"/>
                  </a:lnTo>
                  <a:lnTo>
                    <a:pt x="1176338" y="0"/>
                  </a:lnTo>
                  <a:lnTo>
                    <a:pt x="1128713" y="2381"/>
                  </a:lnTo>
                  <a:lnTo>
                    <a:pt x="1081088" y="7143"/>
                  </a:lnTo>
                  <a:lnTo>
                    <a:pt x="992982" y="30956"/>
                  </a:lnTo>
                  <a:lnTo>
                    <a:pt x="840582" y="57150"/>
                  </a:lnTo>
                  <a:lnTo>
                    <a:pt x="723900" y="78581"/>
                  </a:lnTo>
                  <a:lnTo>
                    <a:pt x="550069" y="135731"/>
                  </a:lnTo>
                  <a:lnTo>
                    <a:pt x="371475" y="1785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7">
              <a:extLst>
                <a:ext uri="{FF2B5EF4-FFF2-40B4-BE49-F238E27FC236}">
                  <a16:creationId xmlns:a16="http://schemas.microsoft.com/office/drawing/2014/main" id="{D2AEBCA9-5DA1-4241-9F82-337D7279446B}"/>
                </a:ext>
              </a:extLst>
            </p:cNvPr>
            <p:cNvSpPr/>
            <p:nvPr/>
          </p:nvSpPr>
          <p:spPr>
            <a:xfrm>
              <a:off x="2647950" y="4468813"/>
              <a:ext cx="2555875" cy="693737"/>
            </a:xfrm>
            <a:custGeom>
              <a:avLst/>
              <a:gdLst>
                <a:gd name="connsiteX0" fmla="*/ 909638 w 2555081"/>
                <a:gd name="connsiteY0" fmla="*/ 302419 h 692944"/>
                <a:gd name="connsiteX1" fmla="*/ 769144 w 2555081"/>
                <a:gd name="connsiteY1" fmla="*/ 333375 h 692944"/>
                <a:gd name="connsiteX2" fmla="*/ 645319 w 2555081"/>
                <a:gd name="connsiteY2" fmla="*/ 359569 h 692944"/>
                <a:gd name="connsiteX3" fmla="*/ 526256 w 2555081"/>
                <a:gd name="connsiteY3" fmla="*/ 383382 h 692944"/>
                <a:gd name="connsiteX4" fmla="*/ 404813 w 2555081"/>
                <a:gd name="connsiteY4" fmla="*/ 402432 h 692944"/>
                <a:gd name="connsiteX5" fmla="*/ 364331 w 2555081"/>
                <a:gd name="connsiteY5" fmla="*/ 407194 h 692944"/>
                <a:gd name="connsiteX6" fmla="*/ 302419 w 2555081"/>
                <a:gd name="connsiteY6" fmla="*/ 402432 h 692944"/>
                <a:gd name="connsiteX7" fmla="*/ 233363 w 2555081"/>
                <a:gd name="connsiteY7" fmla="*/ 392907 h 692944"/>
                <a:gd name="connsiteX8" fmla="*/ 171450 w 2555081"/>
                <a:gd name="connsiteY8" fmla="*/ 376238 h 692944"/>
                <a:gd name="connsiteX9" fmla="*/ 97631 w 2555081"/>
                <a:gd name="connsiteY9" fmla="*/ 352425 h 692944"/>
                <a:gd name="connsiteX10" fmla="*/ 45244 w 2555081"/>
                <a:gd name="connsiteY10" fmla="*/ 330994 h 692944"/>
                <a:gd name="connsiteX11" fmla="*/ 16669 w 2555081"/>
                <a:gd name="connsiteY11" fmla="*/ 323850 h 692944"/>
                <a:gd name="connsiteX12" fmla="*/ 2381 w 2555081"/>
                <a:gd name="connsiteY12" fmla="*/ 328613 h 692944"/>
                <a:gd name="connsiteX13" fmla="*/ 0 w 2555081"/>
                <a:gd name="connsiteY13" fmla="*/ 338138 h 692944"/>
                <a:gd name="connsiteX14" fmla="*/ 7144 w 2555081"/>
                <a:gd name="connsiteY14" fmla="*/ 369094 h 692944"/>
                <a:gd name="connsiteX15" fmla="*/ 33338 w 2555081"/>
                <a:gd name="connsiteY15" fmla="*/ 416719 h 692944"/>
                <a:gd name="connsiteX16" fmla="*/ 61913 w 2555081"/>
                <a:gd name="connsiteY16" fmla="*/ 454819 h 692944"/>
                <a:gd name="connsiteX17" fmla="*/ 107156 w 2555081"/>
                <a:gd name="connsiteY17" fmla="*/ 509588 h 692944"/>
                <a:gd name="connsiteX18" fmla="*/ 159544 w 2555081"/>
                <a:gd name="connsiteY18" fmla="*/ 559594 h 692944"/>
                <a:gd name="connsiteX19" fmla="*/ 240506 w 2555081"/>
                <a:gd name="connsiteY19" fmla="*/ 631032 h 692944"/>
                <a:gd name="connsiteX20" fmla="*/ 316706 w 2555081"/>
                <a:gd name="connsiteY20" fmla="*/ 685800 h 692944"/>
                <a:gd name="connsiteX21" fmla="*/ 323850 w 2555081"/>
                <a:gd name="connsiteY21" fmla="*/ 692944 h 692944"/>
                <a:gd name="connsiteX22" fmla="*/ 338138 w 2555081"/>
                <a:gd name="connsiteY22" fmla="*/ 692944 h 692944"/>
                <a:gd name="connsiteX23" fmla="*/ 409575 w 2555081"/>
                <a:gd name="connsiteY23" fmla="*/ 657225 h 692944"/>
                <a:gd name="connsiteX24" fmla="*/ 559594 w 2555081"/>
                <a:gd name="connsiteY24" fmla="*/ 590550 h 692944"/>
                <a:gd name="connsiteX25" fmla="*/ 733425 w 2555081"/>
                <a:gd name="connsiteY25" fmla="*/ 531019 h 692944"/>
                <a:gd name="connsiteX26" fmla="*/ 942975 w 2555081"/>
                <a:gd name="connsiteY26" fmla="*/ 466725 h 692944"/>
                <a:gd name="connsiteX27" fmla="*/ 1083469 w 2555081"/>
                <a:gd name="connsiteY27" fmla="*/ 426244 h 692944"/>
                <a:gd name="connsiteX28" fmla="*/ 1259681 w 2555081"/>
                <a:gd name="connsiteY28" fmla="*/ 376238 h 692944"/>
                <a:gd name="connsiteX29" fmla="*/ 1338263 w 2555081"/>
                <a:gd name="connsiteY29" fmla="*/ 354807 h 692944"/>
                <a:gd name="connsiteX30" fmla="*/ 1566863 w 2555081"/>
                <a:gd name="connsiteY30" fmla="*/ 309563 h 692944"/>
                <a:gd name="connsiteX31" fmla="*/ 1700213 w 2555081"/>
                <a:gd name="connsiteY31" fmla="*/ 283369 h 692944"/>
                <a:gd name="connsiteX32" fmla="*/ 1850231 w 2555081"/>
                <a:gd name="connsiteY32" fmla="*/ 264319 h 692944"/>
                <a:gd name="connsiteX33" fmla="*/ 2026444 w 2555081"/>
                <a:gd name="connsiteY33" fmla="*/ 250032 h 692944"/>
                <a:gd name="connsiteX34" fmla="*/ 2131219 w 2555081"/>
                <a:gd name="connsiteY34" fmla="*/ 242888 h 692944"/>
                <a:gd name="connsiteX35" fmla="*/ 2252663 w 2555081"/>
                <a:gd name="connsiteY35" fmla="*/ 238125 h 692944"/>
                <a:gd name="connsiteX36" fmla="*/ 2316956 w 2555081"/>
                <a:gd name="connsiteY36" fmla="*/ 240507 h 692944"/>
                <a:gd name="connsiteX37" fmla="*/ 2374106 w 2555081"/>
                <a:gd name="connsiteY37" fmla="*/ 245269 h 692944"/>
                <a:gd name="connsiteX38" fmla="*/ 2424113 w 2555081"/>
                <a:gd name="connsiteY38" fmla="*/ 250032 h 692944"/>
                <a:gd name="connsiteX39" fmla="*/ 2459831 w 2555081"/>
                <a:gd name="connsiteY39" fmla="*/ 240507 h 692944"/>
                <a:gd name="connsiteX40" fmla="*/ 2500313 w 2555081"/>
                <a:gd name="connsiteY40" fmla="*/ 219075 h 692944"/>
                <a:gd name="connsiteX41" fmla="*/ 2528888 w 2555081"/>
                <a:gd name="connsiteY41" fmla="*/ 197644 h 692944"/>
                <a:gd name="connsiteX42" fmla="*/ 2550319 w 2555081"/>
                <a:gd name="connsiteY42" fmla="*/ 173832 h 692944"/>
                <a:gd name="connsiteX43" fmla="*/ 2555081 w 2555081"/>
                <a:gd name="connsiteY43" fmla="*/ 159544 h 692944"/>
                <a:gd name="connsiteX44" fmla="*/ 2555081 w 2555081"/>
                <a:gd name="connsiteY44" fmla="*/ 147638 h 692944"/>
                <a:gd name="connsiteX45" fmla="*/ 2550319 w 2555081"/>
                <a:gd name="connsiteY45" fmla="*/ 128588 h 692944"/>
                <a:gd name="connsiteX46" fmla="*/ 2536031 w 2555081"/>
                <a:gd name="connsiteY46" fmla="*/ 107157 h 692944"/>
                <a:gd name="connsiteX47" fmla="*/ 2509838 w 2555081"/>
                <a:gd name="connsiteY47" fmla="*/ 83344 h 692944"/>
                <a:gd name="connsiteX48" fmla="*/ 2464594 w 2555081"/>
                <a:gd name="connsiteY48" fmla="*/ 57150 h 692944"/>
                <a:gd name="connsiteX49" fmla="*/ 2400300 w 2555081"/>
                <a:gd name="connsiteY49" fmla="*/ 33338 h 692944"/>
                <a:gd name="connsiteX50" fmla="*/ 2359819 w 2555081"/>
                <a:gd name="connsiteY50" fmla="*/ 21432 h 692944"/>
                <a:gd name="connsiteX51" fmla="*/ 2288381 w 2555081"/>
                <a:gd name="connsiteY51" fmla="*/ 4763 h 692944"/>
                <a:gd name="connsiteX52" fmla="*/ 2247900 w 2555081"/>
                <a:gd name="connsiteY52" fmla="*/ 0 h 692944"/>
                <a:gd name="connsiteX53" fmla="*/ 2214563 w 2555081"/>
                <a:gd name="connsiteY53" fmla="*/ 0 h 692944"/>
                <a:gd name="connsiteX54" fmla="*/ 2188369 w 2555081"/>
                <a:gd name="connsiteY54" fmla="*/ 0 h 692944"/>
                <a:gd name="connsiteX55" fmla="*/ 2140744 w 2555081"/>
                <a:gd name="connsiteY55" fmla="*/ 19050 h 692944"/>
                <a:gd name="connsiteX56" fmla="*/ 2009775 w 2555081"/>
                <a:gd name="connsiteY56" fmla="*/ 71438 h 692944"/>
                <a:gd name="connsiteX57" fmla="*/ 1897856 w 2555081"/>
                <a:gd name="connsiteY57" fmla="*/ 92869 h 692944"/>
                <a:gd name="connsiteX58" fmla="*/ 1621631 w 2555081"/>
                <a:gd name="connsiteY58" fmla="*/ 145257 h 692944"/>
                <a:gd name="connsiteX59" fmla="*/ 1502569 w 2555081"/>
                <a:gd name="connsiteY59" fmla="*/ 164307 h 692944"/>
                <a:gd name="connsiteX60" fmla="*/ 1226344 w 2555081"/>
                <a:gd name="connsiteY60" fmla="*/ 228600 h 692944"/>
                <a:gd name="connsiteX61" fmla="*/ 1004888 w 2555081"/>
                <a:gd name="connsiteY61" fmla="*/ 280988 h 692944"/>
                <a:gd name="connsiteX62" fmla="*/ 909638 w 2555081"/>
                <a:gd name="connsiteY62" fmla="*/ 302419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55081" h="692944">
                  <a:moveTo>
                    <a:pt x="909638" y="302419"/>
                  </a:moveTo>
                  <a:lnTo>
                    <a:pt x="769144" y="333375"/>
                  </a:lnTo>
                  <a:lnTo>
                    <a:pt x="645319" y="359569"/>
                  </a:lnTo>
                  <a:lnTo>
                    <a:pt x="526256" y="383382"/>
                  </a:lnTo>
                  <a:lnTo>
                    <a:pt x="404813" y="402432"/>
                  </a:lnTo>
                  <a:lnTo>
                    <a:pt x="364331" y="407194"/>
                  </a:lnTo>
                  <a:lnTo>
                    <a:pt x="302419" y="402432"/>
                  </a:lnTo>
                  <a:lnTo>
                    <a:pt x="233363" y="392907"/>
                  </a:lnTo>
                  <a:lnTo>
                    <a:pt x="171450" y="376238"/>
                  </a:lnTo>
                  <a:lnTo>
                    <a:pt x="97631" y="352425"/>
                  </a:lnTo>
                  <a:lnTo>
                    <a:pt x="45244" y="330994"/>
                  </a:lnTo>
                  <a:lnTo>
                    <a:pt x="16669" y="323850"/>
                  </a:lnTo>
                  <a:lnTo>
                    <a:pt x="2381" y="328613"/>
                  </a:lnTo>
                  <a:lnTo>
                    <a:pt x="0" y="338138"/>
                  </a:lnTo>
                  <a:lnTo>
                    <a:pt x="7144" y="369094"/>
                  </a:lnTo>
                  <a:lnTo>
                    <a:pt x="33338" y="416719"/>
                  </a:lnTo>
                  <a:lnTo>
                    <a:pt x="61913" y="454819"/>
                  </a:lnTo>
                  <a:lnTo>
                    <a:pt x="107156" y="509588"/>
                  </a:lnTo>
                  <a:lnTo>
                    <a:pt x="159544" y="559594"/>
                  </a:lnTo>
                  <a:lnTo>
                    <a:pt x="240506" y="631032"/>
                  </a:lnTo>
                  <a:lnTo>
                    <a:pt x="316706" y="685800"/>
                  </a:lnTo>
                  <a:lnTo>
                    <a:pt x="323850" y="692944"/>
                  </a:lnTo>
                  <a:lnTo>
                    <a:pt x="338138" y="692944"/>
                  </a:lnTo>
                  <a:lnTo>
                    <a:pt x="409575" y="657225"/>
                  </a:lnTo>
                  <a:lnTo>
                    <a:pt x="559594" y="590550"/>
                  </a:lnTo>
                  <a:lnTo>
                    <a:pt x="733425" y="531019"/>
                  </a:lnTo>
                  <a:lnTo>
                    <a:pt x="942975" y="466725"/>
                  </a:lnTo>
                  <a:lnTo>
                    <a:pt x="1083469" y="426244"/>
                  </a:lnTo>
                  <a:lnTo>
                    <a:pt x="1259681" y="376238"/>
                  </a:lnTo>
                  <a:lnTo>
                    <a:pt x="1338263" y="354807"/>
                  </a:lnTo>
                  <a:lnTo>
                    <a:pt x="1566863" y="309563"/>
                  </a:lnTo>
                  <a:lnTo>
                    <a:pt x="1700213" y="283369"/>
                  </a:lnTo>
                  <a:lnTo>
                    <a:pt x="1850231" y="264319"/>
                  </a:lnTo>
                  <a:lnTo>
                    <a:pt x="2026444" y="250032"/>
                  </a:lnTo>
                  <a:lnTo>
                    <a:pt x="2131219" y="242888"/>
                  </a:lnTo>
                  <a:lnTo>
                    <a:pt x="2252663" y="238125"/>
                  </a:lnTo>
                  <a:lnTo>
                    <a:pt x="2316956" y="240507"/>
                  </a:lnTo>
                  <a:lnTo>
                    <a:pt x="2374106" y="245269"/>
                  </a:lnTo>
                  <a:lnTo>
                    <a:pt x="2424113" y="250032"/>
                  </a:lnTo>
                  <a:lnTo>
                    <a:pt x="2459831" y="240507"/>
                  </a:lnTo>
                  <a:lnTo>
                    <a:pt x="2500313" y="219075"/>
                  </a:lnTo>
                  <a:lnTo>
                    <a:pt x="2528888" y="197644"/>
                  </a:lnTo>
                  <a:lnTo>
                    <a:pt x="2550319" y="173832"/>
                  </a:lnTo>
                  <a:lnTo>
                    <a:pt x="2555081" y="159544"/>
                  </a:lnTo>
                  <a:lnTo>
                    <a:pt x="2555081" y="147638"/>
                  </a:lnTo>
                  <a:lnTo>
                    <a:pt x="2550319" y="128588"/>
                  </a:lnTo>
                  <a:lnTo>
                    <a:pt x="2536031" y="107157"/>
                  </a:lnTo>
                  <a:lnTo>
                    <a:pt x="2509838" y="83344"/>
                  </a:lnTo>
                  <a:lnTo>
                    <a:pt x="2464594" y="57150"/>
                  </a:lnTo>
                  <a:lnTo>
                    <a:pt x="2400300" y="33338"/>
                  </a:lnTo>
                  <a:lnTo>
                    <a:pt x="2359819" y="21432"/>
                  </a:lnTo>
                  <a:lnTo>
                    <a:pt x="2288381" y="4763"/>
                  </a:lnTo>
                  <a:lnTo>
                    <a:pt x="2247900" y="0"/>
                  </a:lnTo>
                  <a:lnTo>
                    <a:pt x="2214563" y="0"/>
                  </a:lnTo>
                  <a:lnTo>
                    <a:pt x="2188369" y="0"/>
                  </a:lnTo>
                  <a:lnTo>
                    <a:pt x="2140744" y="19050"/>
                  </a:lnTo>
                  <a:lnTo>
                    <a:pt x="2009775" y="71438"/>
                  </a:lnTo>
                  <a:lnTo>
                    <a:pt x="1897856" y="92869"/>
                  </a:lnTo>
                  <a:lnTo>
                    <a:pt x="1621631" y="145257"/>
                  </a:lnTo>
                  <a:lnTo>
                    <a:pt x="1502569" y="164307"/>
                  </a:lnTo>
                  <a:lnTo>
                    <a:pt x="1226344" y="228600"/>
                  </a:lnTo>
                  <a:lnTo>
                    <a:pt x="1004888" y="280988"/>
                  </a:lnTo>
                  <a:lnTo>
                    <a:pt x="909638" y="302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8">
              <a:extLst>
                <a:ext uri="{FF2B5EF4-FFF2-40B4-BE49-F238E27FC236}">
                  <a16:creationId xmlns:a16="http://schemas.microsoft.com/office/drawing/2014/main" id="{814B73AD-E034-456D-ADB1-2D1916BA6356}"/>
                </a:ext>
              </a:extLst>
            </p:cNvPr>
            <p:cNvSpPr/>
            <p:nvPr/>
          </p:nvSpPr>
          <p:spPr>
            <a:xfrm>
              <a:off x="3878263" y="3035300"/>
              <a:ext cx="349250" cy="3124200"/>
            </a:xfrm>
            <a:custGeom>
              <a:avLst/>
              <a:gdLst>
                <a:gd name="connsiteX0" fmla="*/ 79513 w 349857"/>
                <a:gd name="connsiteY0" fmla="*/ 1375575 h 3124862"/>
                <a:gd name="connsiteX1" fmla="*/ 83489 w 349857"/>
                <a:gd name="connsiteY1" fmla="*/ 592372 h 3124862"/>
                <a:gd name="connsiteX2" fmla="*/ 83489 w 349857"/>
                <a:gd name="connsiteY2" fmla="*/ 465151 h 3124862"/>
                <a:gd name="connsiteX3" fmla="*/ 83489 w 349857"/>
                <a:gd name="connsiteY3" fmla="*/ 357809 h 3124862"/>
                <a:gd name="connsiteX4" fmla="*/ 83489 w 349857"/>
                <a:gd name="connsiteY4" fmla="*/ 290222 h 3124862"/>
                <a:gd name="connsiteX5" fmla="*/ 75537 w 349857"/>
                <a:gd name="connsiteY5" fmla="*/ 234563 h 3124862"/>
                <a:gd name="connsiteX6" fmla="*/ 67586 w 349857"/>
                <a:gd name="connsiteY6" fmla="*/ 194807 h 3124862"/>
                <a:gd name="connsiteX7" fmla="*/ 51684 w 349857"/>
                <a:gd name="connsiteY7" fmla="*/ 139148 h 3124862"/>
                <a:gd name="connsiteX8" fmla="*/ 31805 w 349857"/>
                <a:gd name="connsiteY8" fmla="*/ 95415 h 3124862"/>
                <a:gd name="connsiteX9" fmla="*/ 0 w 349857"/>
                <a:gd name="connsiteY9" fmla="*/ 43732 h 3124862"/>
                <a:gd name="connsiteX10" fmla="*/ 190831 w 349857"/>
                <a:gd name="connsiteY10" fmla="*/ 0 h 3124862"/>
                <a:gd name="connsiteX11" fmla="*/ 254442 w 349857"/>
                <a:gd name="connsiteY11" fmla="*/ 59635 h 3124862"/>
                <a:gd name="connsiteX12" fmla="*/ 286247 w 349857"/>
                <a:gd name="connsiteY12" fmla="*/ 87464 h 3124862"/>
                <a:gd name="connsiteX13" fmla="*/ 302150 w 349857"/>
                <a:gd name="connsiteY13" fmla="*/ 103367 h 3124862"/>
                <a:gd name="connsiteX14" fmla="*/ 314077 w 349857"/>
                <a:gd name="connsiteY14" fmla="*/ 119269 h 3124862"/>
                <a:gd name="connsiteX15" fmla="*/ 326004 w 349857"/>
                <a:gd name="connsiteY15" fmla="*/ 139148 h 3124862"/>
                <a:gd name="connsiteX16" fmla="*/ 337931 w 349857"/>
                <a:gd name="connsiteY16" fmla="*/ 166977 h 3124862"/>
                <a:gd name="connsiteX17" fmla="*/ 349857 w 349857"/>
                <a:gd name="connsiteY17" fmla="*/ 198782 h 3124862"/>
                <a:gd name="connsiteX18" fmla="*/ 349857 w 349857"/>
                <a:gd name="connsiteY18" fmla="*/ 222636 h 3124862"/>
                <a:gd name="connsiteX19" fmla="*/ 341906 w 349857"/>
                <a:gd name="connsiteY19" fmla="*/ 282271 h 3124862"/>
                <a:gd name="connsiteX20" fmla="*/ 326004 w 349857"/>
                <a:gd name="connsiteY20" fmla="*/ 433346 h 3124862"/>
                <a:gd name="connsiteX21" fmla="*/ 306125 w 349857"/>
                <a:gd name="connsiteY21" fmla="*/ 556591 h 3124862"/>
                <a:gd name="connsiteX22" fmla="*/ 306125 w 349857"/>
                <a:gd name="connsiteY22" fmla="*/ 974035 h 3124862"/>
                <a:gd name="connsiteX23" fmla="*/ 306125 w 349857"/>
                <a:gd name="connsiteY23" fmla="*/ 1626042 h 3124862"/>
                <a:gd name="connsiteX24" fmla="*/ 306125 w 349857"/>
                <a:gd name="connsiteY24" fmla="*/ 2289975 h 3124862"/>
                <a:gd name="connsiteX25" fmla="*/ 306125 w 349857"/>
                <a:gd name="connsiteY25" fmla="*/ 2671638 h 3124862"/>
                <a:gd name="connsiteX26" fmla="*/ 306125 w 349857"/>
                <a:gd name="connsiteY26" fmla="*/ 2985715 h 3124862"/>
                <a:gd name="connsiteX27" fmla="*/ 294198 w 349857"/>
                <a:gd name="connsiteY27" fmla="*/ 3045349 h 3124862"/>
                <a:gd name="connsiteX28" fmla="*/ 270344 w 349857"/>
                <a:gd name="connsiteY28" fmla="*/ 3093057 h 3124862"/>
                <a:gd name="connsiteX29" fmla="*/ 230588 w 349857"/>
                <a:gd name="connsiteY29" fmla="*/ 3124862 h 3124862"/>
                <a:gd name="connsiteX30" fmla="*/ 214685 w 349857"/>
                <a:gd name="connsiteY30" fmla="*/ 3124862 h 3124862"/>
                <a:gd name="connsiteX31" fmla="*/ 178904 w 349857"/>
                <a:gd name="connsiteY31" fmla="*/ 3108960 h 3124862"/>
                <a:gd name="connsiteX32" fmla="*/ 143124 w 349857"/>
                <a:gd name="connsiteY32" fmla="*/ 3065228 h 3124862"/>
                <a:gd name="connsiteX33" fmla="*/ 103367 w 349857"/>
                <a:gd name="connsiteY33" fmla="*/ 3001617 h 3124862"/>
                <a:gd name="connsiteX34" fmla="*/ 67586 w 349857"/>
                <a:gd name="connsiteY34" fmla="*/ 2930055 h 3124862"/>
                <a:gd name="connsiteX35" fmla="*/ 51684 w 349857"/>
                <a:gd name="connsiteY35" fmla="*/ 2862469 h 3124862"/>
                <a:gd name="connsiteX36" fmla="*/ 39757 w 349857"/>
                <a:gd name="connsiteY36" fmla="*/ 2743200 h 3124862"/>
                <a:gd name="connsiteX37" fmla="*/ 35781 w 349857"/>
                <a:gd name="connsiteY37" fmla="*/ 2623930 h 3124862"/>
                <a:gd name="connsiteX38" fmla="*/ 55659 w 349857"/>
                <a:gd name="connsiteY38" fmla="*/ 2568271 h 3124862"/>
                <a:gd name="connsiteX39" fmla="*/ 71562 w 349857"/>
                <a:gd name="connsiteY39" fmla="*/ 2500685 h 3124862"/>
                <a:gd name="connsiteX40" fmla="*/ 79513 w 349857"/>
                <a:gd name="connsiteY40" fmla="*/ 2409245 h 3124862"/>
                <a:gd name="connsiteX41" fmla="*/ 83489 w 349857"/>
                <a:gd name="connsiteY41" fmla="*/ 2297927 h 3124862"/>
                <a:gd name="connsiteX42" fmla="*/ 83489 w 349857"/>
                <a:gd name="connsiteY42" fmla="*/ 1932167 h 3124862"/>
                <a:gd name="connsiteX43" fmla="*/ 79513 w 349857"/>
                <a:gd name="connsiteY43" fmla="*/ 1375575 h 3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9857" h="3124862">
                  <a:moveTo>
                    <a:pt x="79513" y="1375575"/>
                  </a:moveTo>
                  <a:cubicBezTo>
                    <a:pt x="80838" y="1114507"/>
                    <a:pt x="82164" y="853440"/>
                    <a:pt x="83489" y="592372"/>
                  </a:cubicBezTo>
                  <a:lnTo>
                    <a:pt x="83489" y="465151"/>
                  </a:lnTo>
                  <a:lnTo>
                    <a:pt x="83489" y="357809"/>
                  </a:lnTo>
                  <a:lnTo>
                    <a:pt x="83489" y="290222"/>
                  </a:lnTo>
                  <a:lnTo>
                    <a:pt x="75537" y="234563"/>
                  </a:lnTo>
                  <a:lnTo>
                    <a:pt x="67586" y="194807"/>
                  </a:lnTo>
                  <a:lnTo>
                    <a:pt x="51684" y="139148"/>
                  </a:lnTo>
                  <a:lnTo>
                    <a:pt x="31805" y="95415"/>
                  </a:lnTo>
                  <a:lnTo>
                    <a:pt x="0" y="43732"/>
                  </a:lnTo>
                  <a:lnTo>
                    <a:pt x="190831" y="0"/>
                  </a:lnTo>
                  <a:lnTo>
                    <a:pt x="254442" y="59635"/>
                  </a:lnTo>
                  <a:lnTo>
                    <a:pt x="286247" y="87464"/>
                  </a:lnTo>
                  <a:lnTo>
                    <a:pt x="302150" y="103367"/>
                  </a:lnTo>
                  <a:lnTo>
                    <a:pt x="314077" y="119269"/>
                  </a:lnTo>
                  <a:lnTo>
                    <a:pt x="326004" y="139148"/>
                  </a:lnTo>
                  <a:lnTo>
                    <a:pt x="337931" y="166977"/>
                  </a:lnTo>
                  <a:lnTo>
                    <a:pt x="349857" y="198782"/>
                  </a:lnTo>
                  <a:lnTo>
                    <a:pt x="349857" y="222636"/>
                  </a:lnTo>
                  <a:lnTo>
                    <a:pt x="341906" y="282271"/>
                  </a:lnTo>
                  <a:lnTo>
                    <a:pt x="326004" y="433346"/>
                  </a:lnTo>
                  <a:lnTo>
                    <a:pt x="306125" y="556591"/>
                  </a:lnTo>
                  <a:lnTo>
                    <a:pt x="306125" y="974035"/>
                  </a:lnTo>
                  <a:lnTo>
                    <a:pt x="306125" y="1626042"/>
                  </a:lnTo>
                  <a:lnTo>
                    <a:pt x="306125" y="2289975"/>
                  </a:lnTo>
                  <a:lnTo>
                    <a:pt x="306125" y="2671638"/>
                  </a:lnTo>
                  <a:lnTo>
                    <a:pt x="306125" y="2985715"/>
                  </a:lnTo>
                  <a:lnTo>
                    <a:pt x="294198" y="3045349"/>
                  </a:lnTo>
                  <a:lnTo>
                    <a:pt x="270344" y="3093057"/>
                  </a:lnTo>
                  <a:lnTo>
                    <a:pt x="230588" y="3124862"/>
                  </a:lnTo>
                  <a:lnTo>
                    <a:pt x="214685" y="3124862"/>
                  </a:lnTo>
                  <a:lnTo>
                    <a:pt x="178904" y="3108960"/>
                  </a:lnTo>
                  <a:lnTo>
                    <a:pt x="143124" y="3065228"/>
                  </a:lnTo>
                  <a:lnTo>
                    <a:pt x="103367" y="3001617"/>
                  </a:lnTo>
                  <a:lnTo>
                    <a:pt x="67586" y="2930055"/>
                  </a:lnTo>
                  <a:lnTo>
                    <a:pt x="51684" y="2862469"/>
                  </a:lnTo>
                  <a:lnTo>
                    <a:pt x="39757" y="2743200"/>
                  </a:lnTo>
                  <a:lnTo>
                    <a:pt x="35781" y="2623930"/>
                  </a:lnTo>
                  <a:lnTo>
                    <a:pt x="55659" y="2568271"/>
                  </a:lnTo>
                  <a:lnTo>
                    <a:pt x="71562" y="2500685"/>
                  </a:lnTo>
                  <a:lnTo>
                    <a:pt x="79513" y="2409245"/>
                  </a:lnTo>
                  <a:lnTo>
                    <a:pt x="83489" y="2297927"/>
                  </a:lnTo>
                  <a:lnTo>
                    <a:pt x="83489" y="1932167"/>
                  </a:lnTo>
                  <a:cubicBezTo>
                    <a:pt x="82164" y="1751937"/>
                    <a:pt x="80838" y="1571708"/>
                    <a:pt x="79513" y="1375575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9">
              <a:extLst>
                <a:ext uri="{FF2B5EF4-FFF2-40B4-BE49-F238E27FC236}">
                  <a16:creationId xmlns:a16="http://schemas.microsoft.com/office/drawing/2014/main" id="{C0BAE838-A006-49B8-9D6A-8D562F5FFBF0}"/>
                </a:ext>
              </a:extLst>
            </p:cNvPr>
            <p:cNvSpPr/>
            <p:nvPr/>
          </p:nvSpPr>
          <p:spPr>
            <a:xfrm>
              <a:off x="4965700" y="2932113"/>
              <a:ext cx="2109788" cy="628650"/>
            </a:xfrm>
            <a:custGeom>
              <a:avLst/>
              <a:gdLst>
                <a:gd name="connsiteX0" fmla="*/ 1214438 w 2109788"/>
                <a:gd name="connsiteY0" fmla="*/ 176212 h 628650"/>
                <a:gd name="connsiteX1" fmla="*/ 1416844 w 2109788"/>
                <a:gd name="connsiteY1" fmla="*/ 116681 h 628650"/>
                <a:gd name="connsiteX2" fmla="*/ 1552575 w 2109788"/>
                <a:gd name="connsiteY2" fmla="*/ 78581 h 628650"/>
                <a:gd name="connsiteX3" fmla="*/ 1650207 w 2109788"/>
                <a:gd name="connsiteY3" fmla="*/ 50006 h 628650"/>
                <a:gd name="connsiteX4" fmla="*/ 1681163 w 2109788"/>
                <a:gd name="connsiteY4" fmla="*/ 35719 h 628650"/>
                <a:gd name="connsiteX5" fmla="*/ 1709738 w 2109788"/>
                <a:gd name="connsiteY5" fmla="*/ 21431 h 628650"/>
                <a:gd name="connsiteX6" fmla="*/ 1731169 w 2109788"/>
                <a:gd name="connsiteY6" fmla="*/ 7144 h 628650"/>
                <a:gd name="connsiteX7" fmla="*/ 1745457 w 2109788"/>
                <a:gd name="connsiteY7" fmla="*/ 0 h 628650"/>
                <a:gd name="connsiteX8" fmla="*/ 1781175 w 2109788"/>
                <a:gd name="connsiteY8" fmla="*/ 0 h 628650"/>
                <a:gd name="connsiteX9" fmla="*/ 1814513 w 2109788"/>
                <a:gd name="connsiteY9" fmla="*/ 2381 h 628650"/>
                <a:gd name="connsiteX10" fmla="*/ 1866900 w 2109788"/>
                <a:gd name="connsiteY10" fmla="*/ 14287 h 628650"/>
                <a:gd name="connsiteX11" fmla="*/ 1921669 w 2109788"/>
                <a:gd name="connsiteY11" fmla="*/ 33337 h 628650"/>
                <a:gd name="connsiteX12" fmla="*/ 1981200 w 2109788"/>
                <a:gd name="connsiteY12" fmla="*/ 59531 h 628650"/>
                <a:gd name="connsiteX13" fmla="*/ 2031207 w 2109788"/>
                <a:gd name="connsiteY13" fmla="*/ 80962 h 628650"/>
                <a:gd name="connsiteX14" fmla="*/ 2071688 w 2109788"/>
                <a:gd name="connsiteY14" fmla="*/ 102394 h 628650"/>
                <a:gd name="connsiteX15" fmla="*/ 2083594 w 2109788"/>
                <a:gd name="connsiteY15" fmla="*/ 109537 h 628650"/>
                <a:gd name="connsiteX16" fmla="*/ 2102644 w 2109788"/>
                <a:gd name="connsiteY16" fmla="*/ 126206 h 628650"/>
                <a:gd name="connsiteX17" fmla="*/ 2107407 w 2109788"/>
                <a:gd name="connsiteY17" fmla="*/ 133350 h 628650"/>
                <a:gd name="connsiteX18" fmla="*/ 2109788 w 2109788"/>
                <a:gd name="connsiteY18" fmla="*/ 150019 h 628650"/>
                <a:gd name="connsiteX19" fmla="*/ 2105025 w 2109788"/>
                <a:gd name="connsiteY19" fmla="*/ 169069 h 628650"/>
                <a:gd name="connsiteX20" fmla="*/ 2083594 w 2109788"/>
                <a:gd name="connsiteY20" fmla="*/ 190500 h 628650"/>
                <a:gd name="connsiteX21" fmla="*/ 2024063 w 2109788"/>
                <a:gd name="connsiteY21" fmla="*/ 216694 h 628650"/>
                <a:gd name="connsiteX22" fmla="*/ 1950244 w 2109788"/>
                <a:gd name="connsiteY22" fmla="*/ 235744 h 628650"/>
                <a:gd name="connsiteX23" fmla="*/ 1859757 w 2109788"/>
                <a:gd name="connsiteY23" fmla="*/ 252412 h 628650"/>
                <a:gd name="connsiteX24" fmla="*/ 1743075 w 2109788"/>
                <a:gd name="connsiteY24" fmla="*/ 266700 h 628650"/>
                <a:gd name="connsiteX25" fmla="*/ 1647825 w 2109788"/>
                <a:gd name="connsiteY25" fmla="*/ 276225 h 628650"/>
                <a:gd name="connsiteX26" fmla="*/ 1531144 w 2109788"/>
                <a:gd name="connsiteY26" fmla="*/ 295275 h 628650"/>
                <a:gd name="connsiteX27" fmla="*/ 1366838 w 2109788"/>
                <a:gd name="connsiteY27" fmla="*/ 326231 h 628650"/>
                <a:gd name="connsiteX28" fmla="*/ 1207294 w 2109788"/>
                <a:gd name="connsiteY28" fmla="*/ 364331 h 628650"/>
                <a:gd name="connsiteX29" fmla="*/ 1107282 w 2109788"/>
                <a:gd name="connsiteY29" fmla="*/ 390525 h 628650"/>
                <a:gd name="connsiteX30" fmla="*/ 907257 w 2109788"/>
                <a:gd name="connsiteY30" fmla="*/ 459581 h 628650"/>
                <a:gd name="connsiteX31" fmla="*/ 764382 w 2109788"/>
                <a:gd name="connsiteY31" fmla="*/ 504825 h 628650"/>
                <a:gd name="connsiteX32" fmla="*/ 673894 w 2109788"/>
                <a:gd name="connsiteY32" fmla="*/ 535781 h 628650"/>
                <a:gd name="connsiteX33" fmla="*/ 588169 w 2109788"/>
                <a:gd name="connsiteY33" fmla="*/ 569119 h 628650"/>
                <a:gd name="connsiteX34" fmla="*/ 552450 w 2109788"/>
                <a:gd name="connsiteY34" fmla="*/ 585787 h 628650"/>
                <a:gd name="connsiteX35" fmla="*/ 516732 w 2109788"/>
                <a:gd name="connsiteY35" fmla="*/ 600075 h 628650"/>
                <a:gd name="connsiteX36" fmla="*/ 478632 w 2109788"/>
                <a:gd name="connsiteY36" fmla="*/ 614362 h 628650"/>
                <a:gd name="connsiteX37" fmla="*/ 445294 w 2109788"/>
                <a:gd name="connsiteY37" fmla="*/ 621506 h 628650"/>
                <a:gd name="connsiteX38" fmla="*/ 407194 w 2109788"/>
                <a:gd name="connsiteY38" fmla="*/ 628650 h 628650"/>
                <a:gd name="connsiteX39" fmla="*/ 373857 w 2109788"/>
                <a:gd name="connsiteY39" fmla="*/ 628650 h 628650"/>
                <a:gd name="connsiteX40" fmla="*/ 333375 w 2109788"/>
                <a:gd name="connsiteY40" fmla="*/ 621506 h 628650"/>
                <a:gd name="connsiteX41" fmla="*/ 300038 w 2109788"/>
                <a:gd name="connsiteY41" fmla="*/ 611981 h 628650"/>
                <a:gd name="connsiteX42" fmla="*/ 250032 w 2109788"/>
                <a:gd name="connsiteY42" fmla="*/ 590550 h 628650"/>
                <a:gd name="connsiteX43" fmla="*/ 195263 w 2109788"/>
                <a:gd name="connsiteY43" fmla="*/ 559594 h 628650"/>
                <a:gd name="connsiteX44" fmla="*/ 140494 w 2109788"/>
                <a:gd name="connsiteY44" fmla="*/ 516731 h 628650"/>
                <a:gd name="connsiteX45" fmla="*/ 80963 w 2109788"/>
                <a:gd name="connsiteY45" fmla="*/ 466725 h 628650"/>
                <a:gd name="connsiteX46" fmla="*/ 0 w 2109788"/>
                <a:gd name="connsiteY46" fmla="*/ 383381 h 628650"/>
                <a:gd name="connsiteX47" fmla="*/ 16669 w 2109788"/>
                <a:gd name="connsiteY47" fmla="*/ 352425 h 628650"/>
                <a:gd name="connsiteX48" fmla="*/ 176213 w 2109788"/>
                <a:gd name="connsiteY48" fmla="*/ 383381 h 628650"/>
                <a:gd name="connsiteX49" fmla="*/ 314325 w 2109788"/>
                <a:gd name="connsiteY49" fmla="*/ 402431 h 628650"/>
                <a:gd name="connsiteX50" fmla="*/ 390525 w 2109788"/>
                <a:gd name="connsiteY50" fmla="*/ 407194 h 628650"/>
                <a:gd name="connsiteX51" fmla="*/ 442913 w 2109788"/>
                <a:gd name="connsiteY51" fmla="*/ 404812 h 628650"/>
                <a:gd name="connsiteX52" fmla="*/ 497682 w 2109788"/>
                <a:gd name="connsiteY52" fmla="*/ 397669 h 628650"/>
                <a:gd name="connsiteX53" fmla="*/ 654844 w 2109788"/>
                <a:gd name="connsiteY53" fmla="*/ 350044 h 628650"/>
                <a:gd name="connsiteX54" fmla="*/ 935832 w 2109788"/>
                <a:gd name="connsiteY54" fmla="*/ 264319 h 628650"/>
                <a:gd name="connsiteX55" fmla="*/ 1109663 w 2109788"/>
                <a:gd name="connsiteY55" fmla="*/ 204787 h 628650"/>
                <a:gd name="connsiteX56" fmla="*/ 1214438 w 2109788"/>
                <a:gd name="connsiteY56" fmla="*/ 17621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9788" h="628650">
                  <a:moveTo>
                    <a:pt x="1214438" y="176212"/>
                  </a:moveTo>
                  <a:lnTo>
                    <a:pt x="1416844" y="116681"/>
                  </a:lnTo>
                  <a:lnTo>
                    <a:pt x="1552575" y="78581"/>
                  </a:lnTo>
                  <a:lnTo>
                    <a:pt x="1650207" y="50006"/>
                  </a:lnTo>
                  <a:lnTo>
                    <a:pt x="1681163" y="35719"/>
                  </a:lnTo>
                  <a:lnTo>
                    <a:pt x="1709738" y="21431"/>
                  </a:lnTo>
                  <a:lnTo>
                    <a:pt x="1731169" y="7144"/>
                  </a:lnTo>
                  <a:lnTo>
                    <a:pt x="1745457" y="0"/>
                  </a:lnTo>
                  <a:lnTo>
                    <a:pt x="1781175" y="0"/>
                  </a:lnTo>
                  <a:lnTo>
                    <a:pt x="1814513" y="2381"/>
                  </a:lnTo>
                  <a:lnTo>
                    <a:pt x="1866900" y="14287"/>
                  </a:lnTo>
                  <a:lnTo>
                    <a:pt x="1921669" y="33337"/>
                  </a:lnTo>
                  <a:lnTo>
                    <a:pt x="1981200" y="59531"/>
                  </a:lnTo>
                  <a:lnTo>
                    <a:pt x="2031207" y="80962"/>
                  </a:lnTo>
                  <a:lnTo>
                    <a:pt x="2071688" y="102394"/>
                  </a:lnTo>
                  <a:lnTo>
                    <a:pt x="2083594" y="109537"/>
                  </a:lnTo>
                  <a:lnTo>
                    <a:pt x="2102644" y="126206"/>
                  </a:lnTo>
                  <a:lnTo>
                    <a:pt x="2107407" y="133350"/>
                  </a:lnTo>
                  <a:lnTo>
                    <a:pt x="2109788" y="150019"/>
                  </a:lnTo>
                  <a:lnTo>
                    <a:pt x="2105025" y="169069"/>
                  </a:lnTo>
                  <a:lnTo>
                    <a:pt x="2083594" y="190500"/>
                  </a:lnTo>
                  <a:lnTo>
                    <a:pt x="2024063" y="216694"/>
                  </a:lnTo>
                  <a:lnTo>
                    <a:pt x="1950244" y="235744"/>
                  </a:lnTo>
                  <a:lnTo>
                    <a:pt x="1859757" y="252412"/>
                  </a:lnTo>
                  <a:lnTo>
                    <a:pt x="1743075" y="266700"/>
                  </a:lnTo>
                  <a:lnTo>
                    <a:pt x="1647825" y="276225"/>
                  </a:lnTo>
                  <a:lnTo>
                    <a:pt x="1531144" y="295275"/>
                  </a:lnTo>
                  <a:lnTo>
                    <a:pt x="1366838" y="326231"/>
                  </a:lnTo>
                  <a:lnTo>
                    <a:pt x="1207294" y="364331"/>
                  </a:lnTo>
                  <a:lnTo>
                    <a:pt x="1107282" y="390525"/>
                  </a:lnTo>
                  <a:lnTo>
                    <a:pt x="907257" y="459581"/>
                  </a:lnTo>
                  <a:lnTo>
                    <a:pt x="764382" y="504825"/>
                  </a:lnTo>
                  <a:lnTo>
                    <a:pt x="673894" y="535781"/>
                  </a:lnTo>
                  <a:lnTo>
                    <a:pt x="588169" y="569119"/>
                  </a:lnTo>
                  <a:lnTo>
                    <a:pt x="552450" y="585787"/>
                  </a:lnTo>
                  <a:lnTo>
                    <a:pt x="516732" y="600075"/>
                  </a:lnTo>
                  <a:lnTo>
                    <a:pt x="478632" y="614362"/>
                  </a:lnTo>
                  <a:lnTo>
                    <a:pt x="445294" y="621506"/>
                  </a:lnTo>
                  <a:lnTo>
                    <a:pt x="407194" y="628650"/>
                  </a:lnTo>
                  <a:lnTo>
                    <a:pt x="373857" y="628650"/>
                  </a:lnTo>
                  <a:lnTo>
                    <a:pt x="333375" y="621506"/>
                  </a:lnTo>
                  <a:lnTo>
                    <a:pt x="300038" y="611981"/>
                  </a:lnTo>
                  <a:lnTo>
                    <a:pt x="250032" y="590550"/>
                  </a:lnTo>
                  <a:lnTo>
                    <a:pt x="195263" y="559594"/>
                  </a:lnTo>
                  <a:lnTo>
                    <a:pt x="140494" y="516731"/>
                  </a:lnTo>
                  <a:lnTo>
                    <a:pt x="80963" y="466725"/>
                  </a:lnTo>
                  <a:lnTo>
                    <a:pt x="0" y="383381"/>
                  </a:lnTo>
                  <a:lnTo>
                    <a:pt x="16669" y="352425"/>
                  </a:lnTo>
                  <a:lnTo>
                    <a:pt x="176213" y="383381"/>
                  </a:lnTo>
                  <a:lnTo>
                    <a:pt x="314325" y="402431"/>
                  </a:lnTo>
                  <a:lnTo>
                    <a:pt x="390525" y="407194"/>
                  </a:lnTo>
                  <a:lnTo>
                    <a:pt x="442913" y="404812"/>
                  </a:lnTo>
                  <a:lnTo>
                    <a:pt x="497682" y="397669"/>
                  </a:lnTo>
                  <a:lnTo>
                    <a:pt x="654844" y="350044"/>
                  </a:lnTo>
                  <a:lnTo>
                    <a:pt x="935832" y="264319"/>
                  </a:lnTo>
                  <a:lnTo>
                    <a:pt x="1109663" y="204787"/>
                  </a:lnTo>
                  <a:lnTo>
                    <a:pt x="1214438" y="1762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3">
              <a:extLst>
                <a:ext uri="{FF2B5EF4-FFF2-40B4-BE49-F238E27FC236}">
                  <a16:creationId xmlns:a16="http://schemas.microsoft.com/office/drawing/2014/main" id="{5C1B07DD-D132-471A-921F-F8EEC7F377D7}"/>
                </a:ext>
              </a:extLst>
            </p:cNvPr>
            <p:cNvSpPr/>
            <p:nvPr/>
          </p:nvSpPr>
          <p:spPr>
            <a:xfrm rot="16200000">
              <a:off x="4311650" y="2849563"/>
              <a:ext cx="4351338" cy="2151062"/>
            </a:xfrm>
            <a:custGeom>
              <a:avLst/>
              <a:gdLst>
                <a:gd name="connsiteX0" fmla="*/ 2384755 w 4352544"/>
                <a:gd name="connsiteY0" fmla="*/ 570585 h 2150668"/>
                <a:gd name="connsiteX1" fmla="*/ 2582265 w 4352544"/>
                <a:gd name="connsiteY1" fmla="*/ 523036 h 2150668"/>
                <a:gd name="connsiteX2" fmla="*/ 2735884 w 4352544"/>
                <a:gd name="connsiteY2" fmla="*/ 490118 h 2150668"/>
                <a:gd name="connsiteX3" fmla="*/ 3002889 w 4352544"/>
                <a:gd name="connsiteY3" fmla="*/ 453542 h 2150668"/>
                <a:gd name="connsiteX4" fmla="*/ 3218688 w 4352544"/>
                <a:gd name="connsiteY4" fmla="*/ 420624 h 2150668"/>
                <a:gd name="connsiteX5" fmla="*/ 3474720 w 4352544"/>
                <a:gd name="connsiteY5" fmla="*/ 380390 h 2150668"/>
                <a:gd name="connsiteX6" fmla="*/ 3697833 w 4352544"/>
                <a:gd name="connsiteY6" fmla="*/ 347472 h 2150668"/>
                <a:gd name="connsiteX7" fmla="*/ 3811219 w 4352544"/>
                <a:gd name="connsiteY7" fmla="*/ 329184 h 2150668"/>
                <a:gd name="connsiteX8" fmla="*/ 3909974 w 4352544"/>
                <a:gd name="connsiteY8" fmla="*/ 310896 h 2150668"/>
                <a:gd name="connsiteX9" fmla="*/ 4005072 w 4352544"/>
                <a:gd name="connsiteY9" fmla="*/ 288950 h 2150668"/>
                <a:gd name="connsiteX10" fmla="*/ 4100169 w 4352544"/>
                <a:gd name="connsiteY10" fmla="*/ 263347 h 2150668"/>
                <a:gd name="connsiteX11" fmla="*/ 4158691 w 4352544"/>
                <a:gd name="connsiteY11" fmla="*/ 241401 h 2150668"/>
                <a:gd name="connsiteX12" fmla="*/ 4176979 w 4352544"/>
                <a:gd name="connsiteY12" fmla="*/ 219456 h 2150668"/>
                <a:gd name="connsiteX13" fmla="*/ 4224528 w 4352544"/>
                <a:gd name="connsiteY13" fmla="*/ 142646 h 2150668"/>
                <a:gd name="connsiteX14" fmla="*/ 4253788 w 4352544"/>
                <a:gd name="connsiteY14" fmla="*/ 87782 h 2150668"/>
                <a:gd name="connsiteX15" fmla="*/ 4275734 w 4352544"/>
                <a:gd name="connsiteY15" fmla="*/ 36576 h 2150668"/>
                <a:gd name="connsiteX16" fmla="*/ 4290364 w 4352544"/>
                <a:gd name="connsiteY16" fmla="*/ 18288 h 2150668"/>
                <a:gd name="connsiteX17" fmla="*/ 4308652 w 4352544"/>
                <a:gd name="connsiteY17" fmla="*/ 3657 h 2150668"/>
                <a:gd name="connsiteX18" fmla="*/ 4330598 w 4352544"/>
                <a:gd name="connsiteY18" fmla="*/ 0 h 2150668"/>
                <a:gd name="connsiteX19" fmla="*/ 4341571 w 4352544"/>
                <a:gd name="connsiteY19" fmla="*/ 3657 h 2150668"/>
                <a:gd name="connsiteX20" fmla="*/ 4345228 w 4352544"/>
                <a:gd name="connsiteY20" fmla="*/ 14630 h 2150668"/>
                <a:gd name="connsiteX21" fmla="*/ 4348886 w 4352544"/>
                <a:gd name="connsiteY21" fmla="*/ 29260 h 2150668"/>
                <a:gd name="connsiteX22" fmla="*/ 4352544 w 4352544"/>
                <a:gd name="connsiteY22" fmla="*/ 58521 h 2150668"/>
                <a:gd name="connsiteX23" fmla="*/ 4345228 w 4352544"/>
                <a:gd name="connsiteY23" fmla="*/ 142646 h 2150668"/>
                <a:gd name="connsiteX24" fmla="*/ 4323283 w 4352544"/>
                <a:gd name="connsiteY24" fmla="*/ 296265 h 2150668"/>
                <a:gd name="connsiteX25" fmla="*/ 4304995 w 4352544"/>
                <a:gd name="connsiteY25" fmla="*/ 387705 h 2150668"/>
                <a:gd name="connsiteX26" fmla="*/ 4283049 w 4352544"/>
                <a:gd name="connsiteY26" fmla="*/ 442569 h 2150668"/>
                <a:gd name="connsiteX27" fmla="*/ 4250131 w 4352544"/>
                <a:gd name="connsiteY27" fmla="*/ 504748 h 2150668"/>
                <a:gd name="connsiteX28" fmla="*/ 4217212 w 4352544"/>
                <a:gd name="connsiteY28" fmla="*/ 541324 h 2150668"/>
                <a:gd name="connsiteX29" fmla="*/ 4180636 w 4352544"/>
                <a:gd name="connsiteY29" fmla="*/ 563270 h 2150668"/>
                <a:gd name="connsiteX30" fmla="*/ 4151376 w 4352544"/>
                <a:gd name="connsiteY30" fmla="*/ 566928 h 2150668"/>
                <a:gd name="connsiteX31" fmla="*/ 4089196 w 4352544"/>
                <a:gd name="connsiteY31" fmla="*/ 555955 h 2150668"/>
                <a:gd name="connsiteX32" fmla="*/ 4019702 w 4352544"/>
                <a:gd name="connsiteY32" fmla="*/ 548640 h 2150668"/>
                <a:gd name="connsiteX33" fmla="*/ 3877056 w 4352544"/>
                <a:gd name="connsiteY33" fmla="*/ 548640 h 2150668"/>
                <a:gd name="connsiteX34" fmla="*/ 3631996 w 4352544"/>
                <a:gd name="connsiteY34" fmla="*/ 574243 h 2150668"/>
                <a:gd name="connsiteX35" fmla="*/ 3375964 w 4352544"/>
                <a:gd name="connsiteY35" fmla="*/ 607161 h 2150668"/>
                <a:gd name="connsiteX36" fmla="*/ 3010204 w 4352544"/>
                <a:gd name="connsiteY36" fmla="*/ 662025 h 2150668"/>
                <a:gd name="connsiteX37" fmla="*/ 2937052 w 4352544"/>
                <a:gd name="connsiteY37" fmla="*/ 672998 h 2150668"/>
                <a:gd name="connsiteX38" fmla="*/ 2790748 w 4352544"/>
                <a:gd name="connsiteY38" fmla="*/ 691286 h 2150668"/>
                <a:gd name="connsiteX39" fmla="*/ 2542032 w 4352544"/>
                <a:gd name="connsiteY39" fmla="*/ 738835 h 2150668"/>
                <a:gd name="connsiteX40" fmla="*/ 2286000 w 4352544"/>
                <a:gd name="connsiteY40" fmla="*/ 793699 h 2150668"/>
                <a:gd name="connsiteX41" fmla="*/ 2088489 w 4352544"/>
                <a:gd name="connsiteY41" fmla="*/ 848563 h 2150668"/>
                <a:gd name="connsiteX42" fmla="*/ 1876348 w 4352544"/>
                <a:gd name="connsiteY42" fmla="*/ 914400 h 2150668"/>
                <a:gd name="connsiteX43" fmla="*/ 1733702 w 4352544"/>
                <a:gd name="connsiteY43" fmla="*/ 965606 h 2150668"/>
                <a:gd name="connsiteX44" fmla="*/ 1517904 w 4352544"/>
                <a:gd name="connsiteY44" fmla="*/ 1068019 h 2150668"/>
                <a:gd name="connsiteX45" fmla="*/ 1389888 w 4352544"/>
                <a:gd name="connsiteY45" fmla="*/ 1126540 h 2150668"/>
                <a:gd name="connsiteX46" fmla="*/ 1228953 w 4352544"/>
                <a:gd name="connsiteY46" fmla="*/ 1210665 h 2150668"/>
                <a:gd name="connsiteX47" fmla="*/ 1068019 w 4352544"/>
                <a:gd name="connsiteY47" fmla="*/ 1305763 h 2150668"/>
                <a:gd name="connsiteX48" fmla="*/ 921715 w 4352544"/>
                <a:gd name="connsiteY48" fmla="*/ 1400860 h 2150668"/>
                <a:gd name="connsiteX49" fmla="*/ 811987 w 4352544"/>
                <a:gd name="connsiteY49" fmla="*/ 1477670 h 2150668"/>
                <a:gd name="connsiteX50" fmla="*/ 680313 w 4352544"/>
                <a:gd name="connsiteY50" fmla="*/ 1583740 h 2150668"/>
                <a:gd name="connsiteX51" fmla="*/ 588873 w 4352544"/>
                <a:gd name="connsiteY51" fmla="*/ 1675180 h 2150668"/>
                <a:gd name="connsiteX52" fmla="*/ 541324 w 4352544"/>
                <a:gd name="connsiteY52" fmla="*/ 1726387 h 2150668"/>
                <a:gd name="connsiteX53" fmla="*/ 519379 w 4352544"/>
                <a:gd name="connsiteY53" fmla="*/ 1759305 h 2150668"/>
                <a:gd name="connsiteX54" fmla="*/ 501091 w 4352544"/>
                <a:gd name="connsiteY54" fmla="*/ 1799539 h 2150668"/>
                <a:gd name="connsiteX55" fmla="*/ 193852 w 4352544"/>
                <a:gd name="connsiteY55" fmla="*/ 2117750 h 2150668"/>
                <a:gd name="connsiteX56" fmla="*/ 153619 w 4352544"/>
                <a:gd name="connsiteY56" fmla="*/ 2136038 h 2150668"/>
                <a:gd name="connsiteX57" fmla="*/ 120700 w 4352544"/>
                <a:gd name="connsiteY57" fmla="*/ 2147011 h 2150668"/>
                <a:gd name="connsiteX58" fmla="*/ 98755 w 4352544"/>
                <a:gd name="connsiteY58" fmla="*/ 2150668 h 2150668"/>
                <a:gd name="connsiteX59" fmla="*/ 80467 w 4352544"/>
                <a:gd name="connsiteY59" fmla="*/ 2150668 h 2150668"/>
                <a:gd name="connsiteX60" fmla="*/ 43891 w 4352544"/>
                <a:gd name="connsiteY60" fmla="*/ 2136038 h 2150668"/>
                <a:gd name="connsiteX61" fmla="*/ 14630 w 4352544"/>
                <a:gd name="connsiteY61" fmla="*/ 2110435 h 2150668"/>
                <a:gd name="connsiteX62" fmla="*/ 0 w 4352544"/>
                <a:gd name="connsiteY62" fmla="*/ 2073859 h 2150668"/>
                <a:gd name="connsiteX63" fmla="*/ 14630 w 4352544"/>
                <a:gd name="connsiteY63" fmla="*/ 2004364 h 2150668"/>
                <a:gd name="connsiteX64" fmla="*/ 36576 w 4352544"/>
                <a:gd name="connsiteY64" fmla="*/ 1945843 h 2150668"/>
                <a:gd name="connsiteX65" fmla="*/ 84124 w 4352544"/>
                <a:gd name="connsiteY65" fmla="*/ 1865376 h 2150668"/>
                <a:gd name="connsiteX66" fmla="*/ 128016 w 4352544"/>
                <a:gd name="connsiteY66" fmla="*/ 1799539 h 2150668"/>
                <a:gd name="connsiteX67" fmla="*/ 193852 w 4352544"/>
                <a:gd name="connsiteY67" fmla="*/ 1719072 h 2150668"/>
                <a:gd name="connsiteX68" fmla="*/ 288950 w 4352544"/>
                <a:gd name="connsiteY68" fmla="*/ 1616659 h 2150668"/>
                <a:gd name="connsiteX69" fmla="*/ 387705 w 4352544"/>
                <a:gd name="connsiteY69" fmla="*/ 1521561 h 2150668"/>
                <a:gd name="connsiteX70" fmla="*/ 501091 w 4352544"/>
                <a:gd name="connsiteY70" fmla="*/ 1426464 h 2150668"/>
                <a:gd name="connsiteX71" fmla="*/ 629107 w 4352544"/>
                <a:gd name="connsiteY71" fmla="*/ 1331366 h 2150668"/>
                <a:gd name="connsiteX72" fmla="*/ 753465 w 4352544"/>
                <a:gd name="connsiteY72" fmla="*/ 1243584 h 2150668"/>
                <a:gd name="connsiteX73" fmla="*/ 859536 w 4352544"/>
                <a:gd name="connsiteY73" fmla="*/ 1174089 h 2150668"/>
                <a:gd name="connsiteX74" fmla="*/ 983894 w 4352544"/>
                <a:gd name="connsiteY74" fmla="*/ 1100937 h 2150668"/>
                <a:gd name="connsiteX75" fmla="*/ 1093622 w 4352544"/>
                <a:gd name="connsiteY75" fmla="*/ 1038758 h 2150668"/>
                <a:gd name="connsiteX76" fmla="*/ 1236268 w 4352544"/>
                <a:gd name="connsiteY76" fmla="*/ 965606 h 2150668"/>
                <a:gd name="connsiteX77" fmla="*/ 1338681 w 4352544"/>
                <a:gd name="connsiteY77" fmla="*/ 914400 h 2150668"/>
                <a:gd name="connsiteX78" fmla="*/ 1613001 w 4352544"/>
                <a:gd name="connsiteY78" fmla="*/ 804672 h 2150668"/>
                <a:gd name="connsiteX79" fmla="*/ 1766620 w 4352544"/>
                <a:gd name="connsiteY79" fmla="*/ 746150 h 2150668"/>
                <a:gd name="connsiteX80" fmla="*/ 1934870 w 4352544"/>
                <a:gd name="connsiteY80" fmla="*/ 687628 h 2150668"/>
                <a:gd name="connsiteX81" fmla="*/ 2070201 w 4352544"/>
                <a:gd name="connsiteY81" fmla="*/ 647395 h 2150668"/>
                <a:gd name="connsiteX82" fmla="*/ 2282342 w 4352544"/>
                <a:gd name="connsiteY82" fmla="*/ 592531 h 2150668"/>
                <a:gd name="connsiteX83" fmla="*/ 2384755 w 4352544"/>
                <a:gd name="connsiteY83" fmla="*/ 570585 h 215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352544" h="2150668">
                  <a:moveTo>
                    <a:pt x="2384755" y="570585"/>
                  </a:moveTo>
                  <a:lnTo>
                    <a:pt x="2582265" y="523036"/>
                  </a:lnTo>
                  <a:lnTo>
                    <a:pt x="2735884" y="490118"/>
                  </a:lnTo>
                  <a:lnTo>
                    <a:pt x="3002889" y="453542"/>
                  </a:lnTo>
                  <a:lnTo>
                    <a:pt x="3218688" y="420624"/>
                  </a:lnTo>
                  <a:lnTo>
                    <a:pt x="3474720" y="380390"/>
                  </a:lnTo>
                  <a:lnTo>
                    <a:pt x="3697833" y="347472"/>
                  </a:lnTo>
                  <a:lnTo>
                    <a:pt x="3811219" y="329184"/>
                  </a:lnTo>
                  <a:lnTo>
                    <a:pt x="3909974" y="310896"/>
                  </a:lnTo>
                  <a:lnTo>
                    <a:pt x="4005072" y="288950"/>
                  </a:lnTo>
                  <a:lnTo>
                    <a:pt x="4100169" y="263347"/>
                  </a:lnTo>
                  <a:lnTo>
                    <a:pt x="4158691" y="241401"/>
                  </a:lnTo>
                  <a:lnTo>
                    <a:pt x="4176979" y="219456"/>
                  </a:lnTo>
                  <a:lnTo>
                    <a:pt x="4224528" y="142646"/>
                  </a:lnTo>
                  <a:lnTo>
                    <a:pt x="4253788" y="87782"/>
                  </a:lnTo>
                  <a:lnTo>
                    <a:pt x="4275734" y="36576"/>
                  </a:lnTo>
                  <a:lnTo>
                    <a:pt x="4290364" y="18288"/>
                  </a:lnTo>
                  <a:lnTo>
                    <a:pt x="4308652" y="3657"/>
                  </a:lnTo>
                  <a:lnTo>
                    <a:pt x="4330598" y="0"/>
                  </a:lnTo>
                  <a:lnTo>
                    <a:pt x="4341571" y="3657"/>
                  </a:lnTo>
                  <a:lnTo>
                    <a:pt x="4345228" y="14630"/>
                  </a:lnTo>
                  <a:lnTo>
                    <a:pt x="4348886" y="29260"/>
                  </a:lnTo>
                  <a:lnTo>
                    <a:pt x="4352544" y="58521"/>
                  </a:lnTo>
                  <a:lnTo>
                    <a:pt x="4345228" y="142646"/>
                  </a:lnTo>
                  <a:lnTo>
                    <a:pt x="4323283" y="296265"/>
                  </a:lnTo>
                  <a:lnTo>
                    <a:pt x="4304995" y="387705"/>
                  </a:lnTo>
                  <a:lnTo>
                    <a:pt x="4283049" y="442569"/>
                  </a:lnTo>
                  <a:lnTo>
                    <a:pt x="4250131" y="504748"/>
                  </a:lnTo>
                  <a:lnTo>
                    <a:pt x="4217212" y="541324"/>
                  </a:lnTo>
                  <a:lnTo>
                    <a:pt x="4180636" y="563270"/>
                  </a:lnTo>
                  <a:lnTo>
                    <a:pt x="4151376" y="566928"/>
                  </a:lnTo>
                  <a:lnTo>
                    <a:pt x="4089196" y="555955"/>
                  </a:lnTo>
                  <a:lnTo>
                    <a:pt x="4019702" y="548640"/>
                  </a:lnTo>
                  <a:lnTo>
                    <a:pt x="3877056" y="548640"/>
                  </a:lnTo>
                  <a:lnTo>
                    <a:pt x="3631996" y="574243"/>
                  </a:lnTo>
                  <a:lnTo>
                    <a:pt x="3375964" y="607161"/>
                  </a:lnTo>
                  <a:lnTo>
                    <a:pt x="3010204" y="662025"/>
                  </a:lnTo>
                  <a:lnTo>
                    <a:pt x="2937052" y="672998"/>
                  </a:lnTo>
                  <a:lnTo>
                    <a:pt x="2790748" y="691286"/>
                  </a:lnTo>
                  <a:lnTo>
                    <a:pt x="2542032" y="738835"/>
                  </a:lnTo>
                  <a:lnTo>
                    <a:pt x="2286000" y="793699"/>
                  </a:lnTo>
                  <a:lnTo>
                    <a:pt x="2088489" y="848563"/>
                  </a:lnTo>
                  <a:lnTo>
                    <a:pt x="1876348" y="914400"/>
                  </a:lnTo>
                  <a:lnTo>
                    <a:pt x="1733702" y="965606"/>
                  </a:lnTo>
                  <a:lnTo>
                    <a:pt x="1517904" y="1068019"/>
                  </a:lnTo>
                  <a:lnTo>
                    <a:pt x="1389888" y="1126540"/>
                  </a:lnTo>
                  <a:lnTo>
                    <a:pt x="1228953" y="1210665"/>
                  </a:lnTo>
                  <a:lnTo>
                    <a:pt x="1068019" y="1305763"/>
                  </a:lnTo>
                  <a:lnTo>
                    <a:pt x="921715" y="1400860"/>
                  </a:lnTo>
                  <a:lnTo>
                    <a:pt x="811987" y="1477670"/>
                  </a:lnTo>
                  <a:lnTo>
                    <a:pt x="680313" y="1583740"/>
                  </a:lnTo>
                  <a:lnTo>
                    <a:pt x="588873" y="1675180"/>
                  </a:lnTo>
                  <a:lnTo>
                    <a:pt x="541324" y="1726387"/>
                  </a:lnTo>
                  <a:lnTo>
                    <a:pt x="519379" y="1759305"/>
                  </a:lnTo>
                  <a:lnTo>
                    <a:pt x="501091" y="1799539"/>
                  </a:lnTo>
                  <a:lnTo>
                    <a:pt x="193852" y="2117750"/>
                  </a:lnTo>
                  <a:lnTo>
                    <a:pt x="153619" y="2136038"/>
                  </a:lnTo>
                  <a:lnTo>
                    <a:pt x="120700" y="2147011"/>
                  </a:lnTo>
                  <a:lnTo>
                    <a:pt x="98755" y="2150668"/>
                  </a:lnTo>
                  <a:lnTo>
                    <a:pt x="80467" y="2150668"/>
                  </a:lnTo>
                  <a:lnTo>
                    <a:pt x="43891" y="2136038"/>
                  </a:lnTo>
                  <a:lnTo>
                    <a:pt x="14630" y="2110435"/>
                  </a:lnTo>
                  <a:lnTo>
                    <a:pt x="0" y="2073859"/>
                  </a:lnTo>
                  <a:lnTo>
                    <a:pt x="14630" y="2004364"/>
                  </a:lnTo>
                  <a:lnTo>
                    <a:pt x="36576" y="1945843"/>
                  </a:lnTo>
                  <a:lnTo>
                    <a:pt x="84124" y="1865376"/>
                  </a:lnTo>
                  <a:lnTo>
                    <a:pt x="128016" y="1799539"/>
                  </a:lnTo>
                  <a:lnTo>
                    <a:pt x="193852" y="1719072"/>
                  </a:lnTo>
                  <a:lnTo>
                    <a:pt x="288950" y="1616659"/>
                  </a:lnTo>
                  <a:lnTo>
                    <a:pt x="387705" y="1521561"/>
                  </a:lnTo>
                  <a:lnTo>
                    <a:pt x="501091" y="1426464"/>
                  </a:lnTo>
                  <a:lnTo>
                    <a:pt x="629107" y="1331366"/>
                  </a:lnTo>
                  <a:lnTo>
                    <a:pt x="753465" y="1243584"/>
                  </a:lnTo>
                  <a:lnTo>
                    <a:pt x="859536" y="1174089"/>
                  </a:lnTo>
                  <a:lnTo>
                    <a:pt x="983894" y="1100937"/>
                  </a:lnTo>
                  <a:lnTo>
                    <a:pt x="1093622" y="1038758"/>
                  </a:lnTo>
                  <a:lnTo>
                    <a:pt x="1236268" y="965606"/>
                  </a:lnTo>
                  <a:lnTo>
                    <a:pt x="1338681" y="914400"/>
                  </a:lnTo>
                  <a:lnTo>
                    <a:pt x="1613001" y="804672"/>
                  </a:lnTo>
                  <a:lnTo>
                    <a:pt x="1766620" y="746150"/>
                  </a:lnTo>
                  <a:lnTo>
                    <a:pt x="1934870" y="687628"/>
                  </a:lnTo>
                  <a:lnTo>
                    <a:pt x="2070201" y="647395"/>
                  </a:lnTo>
                  <a:lnTo>
                    <a:pt x="2282342" y="592531"/>
                  </a:lnTo>
                  <a:lnTo>
                    <a:pt x="2384755" y="57058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4">
              <a:extLst>
                <a:ext uri="{FF2B5EF4-FFF2-40B4-BE49-F238E27FC236}">
                  <a16:creationId xmlns:a16="http://schemas.microsoft.com/office/drawing/2014/main" id="{A7C1476B-BAD8-4151-AAB9-85988CC911CC}"/>
                </a:ext>
              </a:extLst>
            </p:cNvPr>
            <p:cNvSpPr/>
            <p:nvPr/>
          </p:nvSpPr>
          <p:spPr>
            <a:xfrm rot="16200000">
              <a:off x="6881813" y="5273675"/>
              <a:ext cx="958850" cy="428625"/>
            </a:xfrm>
            <a:custGeom>
              <a:avLst/>
              <a:gdLst>
                <a:gd name="connsiteX0" fmla="*/ 595313 w 959644"/>
                <a:gd name="connsiteY0" fmla="*/ 383381 h 428625"/>
                <a:gd name="connsiteX1" fmla="*/ 385763 w 959644"/>
                <a:gd name="connsiteY1" fmla="*/ 357187 h 428625"/>
                <a:gd name="connsiteX2" fmla="*/ 240506 w 959644"/>
                <a:gd name="connsiteY2" fmla="*/ 342900 h 428625"/>
                <a:gd name="connsiteX3" fmla="*/ 219075 w 959644"/>
                <a:gd name="connsiteY3" fmla="*/ 342900 h 428625"/>
                <a:gd name="connsiteX4" fmla="*/ 173831 w 959644"/>
                <a:gd name="connsiteY4" fmla="*/ 347662 h 428625"/>
                <a:gd name="connsiteX5" fmla="*/ 107156 w 959644"/>
                <a:gd name="connsiteY5" fmla="*/ 361950 h 428625"/>
                <a:gd name="connsiteX6" fmla="*/ 59531 w 959644"/>
                <a:gd name="connsiteY6" fmla="*/ 383381 h 428625"/>
                <a:gd name="connsiteX7" fmla="*/ 0 w 959644"/>
                <a:gd name="connsiteY7" fmla="*/ 404812 h 428625"/>
                <a:gd name="connsiteX8" fmla="*/ 397669 w 959644"/>
                <a:gd name="connsiteY8" fmla="*/ 0 h 428625"/>
                <a:gd name="connsiteX9" fmla="*/ 378619 w 959644"/>
                <a:gd name="connsiteY9" fmla="*/ 26193 h 428625"/>
                <a:gd name="connsiteX10" fmla="*/ 373856 w 959644"/>
                <a:gd name="connsiteY10" fmla="*/ 61912 h 428625"/>
                <a:gd name="connsiteX11" fmla="*/ 378619 w 959644"/>
                <a:gd name="connsiteY11" fmla="*/ 85725 h 428625"/>
                <a:gd name="connsiteX12" fmla="*/ 392906 w 959644"/>
                <a:gd name="connsiteY12" fmla="*/ 109537 h 428625"/>
                <a:gd name="connsiteX13" fmla="*/ 416719 w 959644"/>
                <a:gd name="connsiteY13" fmla="*/ 133350 h 428625"/>
                <a:gd name="connsiteX14" fmla="*/ 454819 w 959644"/>
                <a:gd name="connsiteY14" fmla="*/ 154781 h 428625"/>
                <a:gd name="connsiteX15" fmla="*/ 550069 w 959644"/>
                <a:gd name="connsiteY15" fmla="*/ 207168 h 428625"/>
                <a:gd name="connsiteX16" fmla="*/ 700088 w 959644"/>
                <a:gd name="connsiteY16" fmla="*/ 271462 h 428625"/>
                <a:gd name="connsiteX17" fmla="*/ 854869 w 959644"/>
                <a:gd name="connsiteY17" fmla="*/ 333375 h 428625"/>
                <a:gd name="connsiteX18" fmla="*/ 907256 w 959644"/>
                <a:gd name="connsiteY18" fmla="*/ 350043 h 428625"/>
                <a:gd name="connsiteX19" fmla="*/ 931069 w 959644"/>
                <a:gd name="connsiteY19" fmla="*/ 359568 h 428625"/>
                <a:gd name="connsiteX20" fmla="*/ 938213 w 959644"/>
                <a:gd name="connsiteY20" fmla="*/ 364331 h 428625"/>
                <a:gd name="connsiteX21" fmla="*/ 945356 w 959644"/>
                <a:gd name="connsiteY21" fmla="*/ 373856 h 428625"/>
                <a:gd name="connsiteX22" fmla="*/ 954881 w 959644"/>
                <a:gd name="connsiteY22" fmla="*/ 390525 h 428625"/>
                <a:gd name="connsiteX23" fmla="*/ 959644 w 959644"/>
                <a:gd name="connsiteY23" fmla="*/ 404812 h 428625"/>
                <a:gd name="connsiteX24" fmla="*/ 957263 w 959644"/>
                <a:gd name="connsiteY24" fmla="*/ 414337 h 428625"/>
                <a:gd name="connsiteX25" fmla="*/ 942975 w 959644"/>
                <a:gd name="connsiteY25" fmla="*/ 423862 h 428625"/>
                <a:gd name="connsiteX26" fmla="*/ 921544 w 959644"/>
                <a:gd name="connsiteY26" fmla="*/ 428625 h 428625"/>
                <a:gd name="connsiteX27" fmla="*/ 857250 w 959644"/>
                <a:gd name="connsiteY27" fmla="*/ 421481 h 428625"/>
                <a:gd name="connsiteX28" fmla="*/ 747713 w 959644"/>
                <a:gd name="connsiteY28" fmla="*/ 404812 h 428625"/>
                <a:gd name="connsiteX29" fmla="*/ 595313 w 959644"/>
                <a:gd name="connsiteY29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9644" h="428625">
                  <a:moveTo>
                    <a:pt x="595313" y="383381"/>
                  </a:moveTo>
                  <a:lnTo>
                    <a:pt x="385763" y="357187"/>
                  </a:lnTo>
                  <a:lnTo>
                    <a:pt x="240506" y="342900"/>
                  </a:lnTo>
                  <a:lnTo>
                    <a:pt x="219075" y="342900"/>
                  </a:lnTo>
                  <a:lnTo>
                    <a:pt x="173831" y="347662"/>
                  </a:lnTo>
                  <a:lnTo>
                    <a:pt x="107156" y="361950"/>
                  </a:lnTo>
                  <a:lnTo>
                    <a:pt x="59531" y="383381"/>
                  </a:lnTo>
                  <a:lnTo>
                    <a:pt x="0" y="404812"/>
                  </a:lnTo>
                  <a:lnTo>
                    <a:pt x="397669" y="0"/>
                  </a:lnTo>
                  <a:lnTo>
                    <a:pt x="378619" y="26193"/>
                  </a:lnTo>
                  <a:lnTo>
                    <a:pt x="373856" y="61912"/>
                  </a:lnTo>
                  <a:lnTo>
                    <a:pt x="378619" y="85725"/>
                  </a:lnTo>
                  <a:lnTo>
                    <a:pt x="392906" y="109537"/>
                  </a:lnTo>
                  <a:lnTo>
                    <a:pt x="416719" y="133350"/>
                  </a:lnTo>
                  <a:lnTo>
                    <a:pt x="454819" y="154781"/>
                  </a:lnTo>
                  <a:lnTo>
                    <a:pt x="550069" y="207168"/>
                  </a:lnTo>
                  <a:lnTo>
                    <a:pt x="700088" y="271462"/>
                  </a:lnTo>
                  <a:lnTo>
                    <a:pt x="854869" y="333375"/>
                  </a:lnTo>
                  <a:lnTo>
                    <a:pt x="907256" y="350043"/>
                  </a:lnTo>
                  <a:lnTo>
                    <a:pt x="931069" y="359568"/>
                  </a:lnTo>
                  <a:lnTo>
                    <a:pt x="938213" y="364331"/>
                  </a:lnTo>
                  <a:lnTo>
                    <a:pt x="945356" y="373856"/>
                  </a:lnTo>
                  <a:lnTo>
                    <a:pt x="954881" y="390525"/>
                  </a:lnTo>
                  <a:lnTo>
                    <a:pt x="959644" y="404812"/>
                  </a:lnTo>
                  <a:lnTo>
                    <a:pt x="957263" y="414337"/>
                  </a:lnTo>
                  <a:lnTo>
                    <a:pt x="942975" y="423862"/>
                  </a:lnTo>
                  <a:lnTo>
                    <a:pt x="921544" y="428625"/>
                  </a:lnTo>
                  <a:lnTo>
                    <a:pt x="857250" y="421481"/>
                  </a:lnTo>
                  <a:lnTo>
                    <a:pt x="747713" y="404812"/>
                  </a:lnTo>
                  <a:lnTo>
                    <a:pt x="595313" y="383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1">
              <a:extLst>
                <a:ext uri="{FF2B5EF4-FFF2-40B4-BE49-F238E27FC236}">
                  <a16:creationId xmlns:a16="http://schemas.microsoft.com/office/drawing/2014/main" id="{B2B31663-00D2-44CA-92DA-2CE97413E221}"/>
                </a:ext>
              </a:extLst>
            </p:cNvPr>
            <p:cNvSpPr/>
            <p:nvPr/>
          </p:nvSpPr>
          <p:spPr>
            <a:xfrm>
              <a:off x="4881563" y="3435350"/>
              <a:ext cx="2138362" cy="2347913"/>
            </a:xfrm>
            <a:custGeom>
              <a:avLst/>
              <a:gdLst>
                <a:gd name="connsiteX0" fmla="*/ 1614008 w 2138714"/>
                <a:gd name="connsiteY0" fmla="*/ 705745 h 2347369"/>
                <a:gd name="connsiteX1" fmla="*/ 1699925 w 2138714"/>
                <a:gd name="connsiteY1" fmla="*/ 570733 h 2347369"/>
                <a:gd name="connsiteX2" fmla="*/ 1749020 w 2138714"/>
                <a:gd name="connsiteY2" fmla="*/ 490953 h 2347369"/>
                <a:gd name="connsiteX3" fmla="*/ 1776637 w 2138714"/>
                <a:gd name="connsiteY3" fmla="*/ 438790 h 2347369"/>
                <a:gd name="connsiteX4" fmla="*/ 1788910 w 2138714"/>
                <a:gd name="connsiteY4" fmla="*/ 411173 h 2347369"/>
                <a:gd name="connsiteX5" fmla="*/ 1801184 w 2138714"/>
                <a:gd name="connsiteY5" fmla="*/ 374352 h 2347369"/>
                <a:gd name="connsiteX6" fmla="*/ 1819595 w 2138714"/>
                <a:gd name="connsiteY6" fmla="*/ 309914 h 2347369"/>
                <a:gd name="connsiteX7" fmla="*/ 1822663 w 2138714"/>
                <a:gd name="connsiteY7" fmla="*/ 279230 h 2347369"/>
                <a:gd name="connsiteX8" fmla="*/ 1822663 w 2138714"/>
                <a:gd name="connsiteY8" fmla="*/ 233203 h 2347369"/>
                <a:gd name="connsiteX9" fmla="*/ 1813458 w 2138714"/>
                <a:gd name="connsiteY9" fmla="*/ 177971 h 2347369"/>
                <a:gd name="connsiteX10" fmla="*/ 1801184 w 2138714"/>
                <a:gd name="connsiteY10" fmla="*/ 138081 h 2347369"/>
                <a:gd name="connsiteX11" fmla="*/ 1782773 w 2138714"/>
                <a:gd name="connsiteY11" fmla="*/ 98191 h 2347369"/>
                <a:gd name="connsiteX12" fmla="*/ 1764363 w 2138714"/>
                <a:gd name="connsiteY12" fmla="*/ 70575 h 2347369"/>
                <a:gd name="connsiteX13" fmla="*/ 1749020 w 2138714"/>
                <a:gd name="connsiteY13" fmla="*/ 36822 h 2347369"/>
                <a:gd name="connsiteX14" fmla="*/ 1745952 w 2138714"/>
                <a:gd name="connsiteY14" fmla="*/ 21480 h 2347369"/>
                <a:gd name="connsiteX15" fmla="*/ 1745952 w 2138714"/>
                <a:gd name="connsiteY15" fmla="*/ 12274 h 2347369"/>
                <a:gd name="connsiteX16" fmla="*/ 1752089 w 2138714"/>
                <a:gd name="connsiteY16" fmla="*/ 0 h 2347369"/>
                <a:gd name="connsiteX17" fmla="*/ 1767431 w 2138714"/>
                <a:gd name="connsiteY17" fmla="*/ 0 h 2347369"/>
                <a:gd name="connsiteX18" fmla="*/ 1816526 w 2138714"/>
                <a:gd name="connsiteY18" fmla="*/ 9206 h 2347369"/>
                <a:gd name="connsiteX19" fmla="*/ 1859485 w 2138714"/>
                <a:gd name="connsiteY19" fmla="*/ 21480 h 2347369"/>
                <a:gd name="connsiteX20" fmla="*/ 1893238 w 2138714"/>
                <a:gd name="connsiteY20" fmla="*/ 36822 h 2347369"/>
                <a:gd name="connsiteX21" fmla="*/ 1933128 w 2138714"/>
                <a:gd name="connsiteY21" fmla="*/ 64438 h 2347369"/>
                <a:gd name="connsiteX22" fmla="*/ 1954607 w 2138714"/>
                <a:gd name="connsiteY22" fmla="*/ 85917 h 2347369"/>
                <a:gd name="connsiteX23" fmla="*/ 2000634 w 2138714"/>
                <a:gd name="connsiteY23" fmla="*/ 135012 h 2347369"/>
                <a:gd name="connsiteX24" fmla="*/ 2043592 w 2138714"/>
                <a:gd name="connsiteY24" fmla="*/ 193313 h 2347369"/>
                <a:gd name="connsiteX25" fmla="*/ 2089619 w 2138714"/>
                <a:gd name="connsiteY25" fmla="*/ 270024 h 2347369"/>
                <a:gd name="connsiteX26" fmla="*/ 2120304 w 2138714"/>
                <a:gd name="connsiteY26" fmla="*/ 328325 h 2347369"/>
                <a:gd name="connsiteX27" fmla="*/ 2135646 w 2138714"/>
                <a:gd name="connsiteY27" fmla="*/ 362078 h 2347369"/>
                <a:gd name="connsiteX28" fmla="*/ 2138714 w 2138714"/>
                <a:gd name="connsiteY28" fmla="*/ 383557 h 2347369"/>
                <a:gd name="connsiteX29" fmla="*/ 2135646 w 2138714"/>
                <a:gd name="connsiteY29" fmla="*/ 417310 h 2347369"/>
                <a:gd name="connsiteX30" fmla="*/ 2123372 w 2138714"/>
                <a:gd name="connsiteY30" fmla="*/ 454132 h 2347369"/>
                <a:gd name="connsiteX31" fmla="*/ 2098824 w 2138714"/>
                <a:gd name="connsiteY31" fmla="*/ 494022 h 2347369"/>
                <a:gd name="connsiteX32" fmla="*/ 2046661 w 2138714"/>
                <a:gd name="connsiteY32" fmla="*/ 549254 h 2347369"/>
                <a:gd name="connsiteX33" fmla="*/ 1960744 w 2138714"/>
                <a:gd name="connsiteY33" fmla="*/ 675061 h 2347369"/>
                <a:gd name="connsiteX34" fmla="*/ 1847211 w 2138714"/>
                <a:gd name="connsiteY34" fmla="*/ 828484 h 2347369"/>
                <a:gd name="connsiteX35" fmla="*/ 1755157 w 2138714"/>
                <a:gd name="connsiteY35" fmla="*/ 954290 h 2347369"/>
                <a:gd name="connsiteX36" fmla="*/ 1580255 w 2138714"/>
                <a:gd name="connsiteY36" fmla="*/ 1175219 h 2347369"/>
                <a:gd name="connsiteX37" fmla="*/ 1439106 w 2138714"/>
                <a:gd name="connsiteY37" fmla="*/ 1337847 h 2347369"/>
                <a:gd name="connsiteX38" fmla="*/ 1297957 w 2138714"/>
                <a:gd name="connsiteY38" fmla="*/ 1475928 h 2347369"/>
                <a:gd name="connsiteX39" fmla="*/ 1119987 w 2138714"/>
                <a:gd name="connsiteY39" fmla="*/ 1644693 h 2347369"/>
                <a:gd name="connsiteX40" fmla="*/ 948153 w 2138714"/>
                <a:gd name="connsiteY40" fmla="*/ 1798116 h 2347369"/>
                <a:gd name="connsiteX41" fmla="*/ 880647 w 2138714"/>
                <a:gd name="connsiteY41" fmla="*/ 1853348 h 2347369"/>
                <a:gd name="connsiteX42" fmla="*/ 773251 w 2138714"/>
                <a:gd name="connsiteY42" fmla="*/ 1936196 h 2347369"/>
                <a:gd name="connsiteX43" fmla="*/ 653581 w 2138714"/>
                <a:gd name="connsiteY43" fmla="*/ 2009839 h 2347369"/>
                <a:gd name="connsiteX44" fmla="*/ 490953 w 2138714"/>
                <a:gd name="connsiteY44" fmla="*/ 2101893 h 2347369"/>
                <a:gd name="connsiteX45" fmla="*/ 291504 w 2138714"/>
                <a:gd name="connsiteY45" fmla="*/ 2212357 h 2347369"/>
                <a:gd name="connsiteX46" fmla="*/ 119670 w 2138714"/>
                <a:gd name="connsiteY46" fmla="*/ 2304411 h 2347369"/>
                <a:gd name="connsiteX47" fmla="*/ 36822 w 2138714"/>
                <a:gd name="connsiteY47" fmla="*/ 2344301 h 2347369"/>
                <a:gd name="connsiteX48" fmla="*/ 18411 w 2138714"/>
                <a:gd name="connsiteY48" fmla="*/ 2347369 h 2347369"/>
                <a:gd name="connsiteX49" fmla="*/ 6137 w 2138714"/>
                <a:gd name="connsiteY49" fmla="*/ 2344301 h 2347369"/>
                <a:gd name="connsiteX50" fmla="*/ 0 w 2138714"/>
                <a:gd name="connsiteY50" fmla="*/ 2328959 h 2347369"/>
                <a:gd name="connsiteX51" fmla="*/ 12274 w 2138714"/>
                <a:gd name="connsiteY51" fmla="*/ 2295206 h 2347369"/>
                <a:gd name="connsiteX52" fmla="*/ 39890 w 2138714"/>
                <a:gd name="connsiteY52" fmla="*/ 2270658 h 2347369"/>
                <a:gd name="connsiteX53" fmla="*/ 144218 w 2138714"/>
                <a:gd name="connsiteY53" fmla="*/ 2206220 h 2347369"/>
                <a:gd name="connsiteX54" fmla="*/ 316051 w 2138714"/>
                <a:gd name="connsiteY54" fmla="*/ 2080414 h 2347369"/>
                <a:gd name="connsiteX55" fmla="*/ 472543 w 2138714"/>
                <a:gd name="connsiteY55" fmla="*/ 1966881 h 2347369"/>
                <a:gd name="connsiteX56" fmla="*/ 635171 w 2138714"/>
                <a:gd name="connsiteY56" fmla="*/ 1838006 h 2347369"/>
                <a:gd name="connsiteX57" fmla="*/ 754841 w 2138714"/>
                <a:gd name="connsiteY57" fmla="*/ 1730610 h 2347369"/>
                <a:gd name="connsiteX58" fmla="*/ 899058 w 2138714"/>
                <a:gd name="connsiteY58" fmla="*/ 1601735 h 2347369"/>
                <a:gd name="connsiteX59" fmla="*/ 1086234 w 2138714"/>
                <a:gd name="connsiteY59" fmla="*/ 1414559 h 2347369"/>
                <a:gd name="connsiteX60" fmla="*/ 1297957 w 2138714"/>
                <a:gd name="connsiteY60" fmla="*/ 1178288 h 2347369"/>
                <a:gd name="connsiteX61" fmla="*/ 1377737 w 2138714"/>
                <a:gd name="connsiteY61" fmla="*/ 1080097 h 2347369"/>
                <a:gd name="connsiteX62" fmla="*/ 1503544 w 2138714"/>
                <a:gd name="connsiteY62" fmla="*/ 880647 h 2347369"/>
                <a:gd name="connsiteX63" fmla="*/ 1614008 w 2138714"/>
                <a:gd name="connsiteY63" fmla="*/ 705745 h 23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38714" h="2347369">
                  <a:moveTo>
                    <a:pt x="1614008" y="705745"/>
                  </a:moveTo>
                  <a:lnTo>
                    <a:pt x="1699925" y="570733"/>
                  </a:lnTo>
                  <a:lnTo>
                    <a:pt x="1749020" y="490953"/>
                  </a:lnTo>
                  <a:lnTo>
                    <a:pt x="1776637" y="438790"/>
                  </a:lnTo>
                  <a:lnTo>
                    <a:pt x="1788910" y="411173"/>
                  </a:lnTo>
                  <a:lnTo>
                    <a:pt x="1801184" y="374352"/>
                  </a:lnTo>
                  <a:lnTo>
                    <a:pt x="1819595" y="309914"/>
                  </a:lnTo>
                  <a:lnTo>
                    <a:pt x="1822663" y="279230"/>
                  </a:lnTo>
                  <a:lnTo>
                    <a:pt x="1822663" y="233203"/>
                  </a:lnTo>
                  <a:lnTo>
                    <a:pt x="1813458" y="177971"/>
                  </a:lnTo>
                  <a:lnTo>
                    <a:pt x="1801184" y="138081"/>
                  </a:lnTo>
                  <a:lnTo>
                    <a:pt x="1782773" y="98191"/>
                  </a:lnTo>
                  <a:lnTo>
                    <a:pt x="1764363" y="70575"/>
                  </a:lnTo>
                  <a:lnTo>
                    <a:pt x="1749020" y="36822"/>
                  </a:lnTo>
                  <a:lnTo>
                    <a:pt x="1745952" y="21480"/>
                  </a:lnTo>
                  <a:lnTo>
                    <a:pt x="1745952" y="12274"/>
                  </a:lnTo>
                  <a:lnTo>
                    <a:pt x="1752089" y="0"/>
                  </a:lnTo>
                  <a:lnTo>
                    <a:pt x="1767431" y="0"/>
                  </a:lnTo>
                  <a:lnTo>
                    <a:pt x="1816526" y="9206"/>
                  </a:lnTo>
                  <a:lnTo>
                    <a:pt x="1859485" y="21480"/>
                  </a:lnTo>
                  <a:lnTo>
                    <a:pt x="1893238" y="36822"/>
                  </a:lnTo>
                  <a:lnTo>
                    <a:pt x="1933128" y="64438"/>
                  </a:lnTo>
                  <a:lnTo>
                    <a:pt x="1954607" y="85917"/>
                  </a:lnTo>
                  <a:lnTo>
                    <a:pt x="2000634" y="135012"/>
                  </a:lnTo>
                  <a:lnTo>
                    <a:pt x="2043592" y="193313"/>
                  </a:lnTo>
                  <a:lnTo>
                    <a:pt x="2089619" y="270024"/>
                  </a:lnTo>
                  <a:lnTo>
                    <a:pt x="2120304" y="328325"/>
                  </a:lnTo>
                  <a:lnTo>
                    <a:pt x="2135646" y="362078"/>
                  </a:lnTo>
                  <a:lnTo>
                    <a:pt x="2138714" y="383557"/>
                  </a:lnTo>
                  <a:lnTo>
                    <a:pt x="2135646" y="417310"/>
                  </a:lnTo>
                  <a:lnTo>
                    <a:pt x="2123372" y="454132"/>
                  </a:lnTo>
                  <a:lnTo>
                    <a:pt x="2098824" y="494022"/>
                  </a:lnTo>
                  <a:lnTo>
                    <a:pt x="2046661" y="549254"/>
                  </a:lnTo>
                  <a:lnTo>
                    <a:pt x="1960744" y="675061"/>
                  </a:lnTo>
                  <a:lnTo>
                    <a:pt x="1847211" y="828484"/>
                  </a:lnTo>
                  <a:lnTo>
                    <a:pt x="1755157" y="954290"/>
                  </a:lnTo>
                  <a:lnTo>
                    <a:pt x="1580255" y="1175219"/>
                  </a:lnTo>
                  <a:lnTo>
                    <a:pt x="1439106" y="1337847"/>
                  </a:lnTo>
                  <a:lnTo>
                    <a:pt x="1297957" y="1475928"/>
                  </a:lnTo>
                  <a:lnTo>
                    <a:pt x="1119987" y="1644693"/>
                  </a:lnTo>
                  <a:lnTo>
                    <a:pt x="948153" y="1798116"/>
                  </a:lnTo>
                  <a:lnTo>
                    <a:pt x="880647" y="1853348"/>
                  </a:lnTo>
                  <a:lnTo>
                    <a:pt x="773251" y="1936196"/>
                  </a:lnTo>
                  <a:lnTo>
                    <a:pt x="653581" y="2009839"/>
                  </a:lnTo>
                  <a:lnTo>
                    <a:pt x="490953" y="2101893"/>
                  </a:lnTo>
                  <a:lnTo>
                    <a:pt x="291504" y="2212357"/>
                  </a:lnTo>
                  <a:lnTo>
                    <a:pt x="119670" y="2304411"/>
                  </a:lnTo>
                  <a:lnTo>
                    <a:pt x="36822" y="2344301"/>
                  </a:lnTo>
                  <a:lnTo>
                    <a:pt x="18411" y="2347369"/>
                  </a:lnTo>
                  <a:lnTo>
                    <a:pt x="6137" y="2344301"/>
                  </a:lnTo>
                  <a:lnTo>
                    <a:pt x="0" y="2328959"/>
                  </a:lnTo>
                  <a:lnTo>
                    <a:pt x="12274" y="2295206"/>
                  </a:lnTo>
                  <a:lnTo>
                    <a:pt x="39890" y="2270658"/>
                  </a:lnTo>
                  <a:lnTo>
                    <a:pt x="144218" y="2206220"/>
                  </a:lnTo>
                  <a:lnTo>
                    <a:pt x="316051" y="2080414"/>
                  </a:lnTo>
                  <a:lnTo>
                    <a:pt x="472543" y="1966881"/>
                  </a:lnTo>
                  <a:lnTo>
                    <a:pt x="635171" y="1838006"/>
                  </a:lnTo>
                  <a:lnTo>
                    <a:pt x="754841" y="1730610"/>
                  </a:lnTo>
                  <a:lnTo>
                    <a:pt x="899058" y="1601735"/>
                  </a:lnTo>
                  <a:lnTo>
                    <a:pt x="1086234" y="1414559"/>
                  </a:lnTo>
                  <a:lnTo>
                    <a:pt x="1297957" y="1178288"/>
                  </a:lnTo>
                  <a:lnTo>
                    <a:pt x="1377737" y="1080097"/>
                  </a:lnTo>
                  <a:lnTo>
                    <a:pt x="1503544" y="880647"/>
                  </a:lnTo>
                  <a:lnTo>
                    <a:pt x="1614008" y="70574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B08A2050-DA3C-4353-83FA-78F67B2137ED}"/>
              </a:ext>
            </a:extLst>
          </p:cNvPr>
          <p:cNvGrpSpPr/>
          <p:nvPr/>
        </p:nvGrpSpPr>
        <p:grpSpPr>
          <a:xfrm>
            <a:off x="2495550" y="1582738"/>
            <a:ext cx="4927600" cy="4424362"/>
            <a:chOff x="2495550" y="1582738"/>
            <a:chExt cx="4927600" cy="4424362"/>
          </a:xfrm>
        </p:grpSpPr>
        <p:sp>
          <p:nvSpPr>
            <p:cNvPr id="32" name="フリーフォーム 50">
              <a:extLst>
                <a:ext uri="{FF2B5EF4-FFF2-40B4-BE49-F238E27FC236}">
                  <a16:creationId xmlns:a16="http://schemas.microsoft.com/office/drawing/2014/main" id="{B775C48A-1C88-4D22-8B57-CCBA63E5EB89}"/>
                </a:ext>
              </a:extLst>
            </p:cNvPr>
            <p:cNvSpPr/>
            <p:nvPr/>
          </p:nvSpPr>
          <p:spPr>
            <a:xfrm>
              <a:off x="2652713" y="1782763"/>
              <a:ext cx="627062" cy="892175"/>
            </a:xfrm>
            <a:custGeom>
              <a:avLst/>
              <a:gdLst>
                <a:gd name="connsiteX0" fmla="*/ 216693 w 626268"/>
                <a:gd name="connsiteY0" fmla="*/ 357188 h 890588"/>
                <a:gd name="connsiteX1" fmla="*/ 152400 w 626268"/>
                <a:gd name="connsiteY1" fmla="*/ 250032 h 890588"/>
                <a:gd name="connsiteX2" fmla="*/ 90487 w 626268"/>
                <a:gd name="connsiteY2" fmla="*/ 159544 h 890588"/>
                <a:gd name="connsiteX3" fmla="*/ 23812 w 626268"/>
                <a:gd name="connsiteY3" fmla="*/ 73819 h 890588"/>
                <a:gd name="connsiteX4" fmla="*/ 4762 w 626268"/>
                <a:gd name="connsiteY4" fmla="*/ 45244 h 890588"/>
                <a:gd name="connsiteX5" fmla="*/ 0 w 626268"/>
                <a:gd name="connsiteY5" fmla="*/ 19050 h 890588"/>
                <a:gd name="connsiteX6" fmla="*/ 4762 w 626268"/>
                <a:gd name="connsiteY6" fmla="*/ 4763 h 890588"/>
                <a:gd name="connsiteX7" fmla="*/ 23812 w 626268"/>
                <a:gd name="connsiteY7" fmla="*/ 0 h 890588"/>
                <a:gd name="connsiteX8" fmla="*/ 54768 w 626268"/>
                <a:gd name="connsiteY8" fmla="*/ 4763 h 890588"/>
                <a:gd name="connsiteX9" fmla="*/ 80962 w 626268"/>
                <a:gd name="connsiteY9" fmla="*/ 14288 h 890588"/>
                <a:gd name="connsiteX10" fmla="*/ 109537 w 626268"/>
                <a:gd name="connsiteY10" fmla="*/ 38100 h 890588"/>
                <a:gd name="connsiteX11" fmla="*/ 188118 w 626268"/>
                <a:gd name="connsiteY11" fmla="*/ 107157 h 890588"/>
                <a:gd name="connsiteX12" fmla="*/ 273843 w 626268"/>
                <a:gd name="connsiteY12" fmla="*/ 185738 h 890588"/>
                <a:gd name="connsiteX13" fmla="*/ 364331 w 626268"/>
                <a:gd name="connsiteY13" fmla="*/ 276225 h 890588"/>
                <a:gd name="connsiteX14" fmla="*/ 457200 w 626268"/>
                <a:gd name="connsiteY14" fmla="*/ 378619 h 890588"/>
                <a:gd name="connsiteX15" fmla="*/ 509587 w 626268"/>
                <a:gd name="connsiteY15" fmla="*/ 447675 h 890588"/>
                <a:gd name="connsiteX16" fmla="*/ 561975 w 626268"/>
                <a:gd name="connsiteY16" fmla="*/ 526257 h 890588"/>
                <a:gd name="connsiteX17" fmla="*/ 597693 w 626268"/>
                <a:gd name="connsiteY17" fmla="*/ 592932 h 890588"/>
                <a:gd name="connsiteX18" fmla="*/ 616743 w 626268"/>
                <a:gd name="connsiteY18" fmla="*/ 635794 h 890588"/>
                <a:gd name="connsiteX19" fmla="*/ 621506 w 626268"/>
                <a:gd name="connsiteY19" fmla="*/ 671513 h 890588"/>
                <a:gd name="connsiteX20" fmla="*/ 626268 w 626268"/>
                <a:gd name="connsiteY20" fmla="*/ 719138 h 890588"/>
                <a:gd name="connsiteX21" fmla="*/ 626268 w 626268"/>
                <a:gd name="connsiteY21" fmla="*/ 764382 h 890588"/>
                <a:gd name="connsiteX22" fmla="*/ 619125 w 626268"/>
                <a:gd name="connsiteY22" fmla="*/ 812007 h 890588"/>
                <a:gd name="connsiteX23" fmla="*/ 607218 w 626268"/>
                <a:gd name="connsiteY23" fmla="*/ 842963 h 890588"/>
                <a:gd name="connsiteX24" fmla="*/ 592931 w 626268"/>
                <a:gd name="connsiteY24" fmla="*/ 864394 h 890588"/>
                <a:gd name="connsiteX25" fmla="*/ 571500 w 626268"/>
                <a:gd name="connsiteY25" fmla="*/ 878682 h 890588"/>
                <a:gd name="connsiteX26" fmla="*/ 550068 w 626268"/>
                <a:gd name="connsiteY26" fmla="*/ 885825 h 890588"/>
                <a:gd name="connsiteX27" fmla="*/ 516731 w 626268"/>
                <a:gd name="connsiteY27" fmla="*/ 890588 h 890588"/>
                <a:gd name="connsiteX28" fmla="*/ 483393 w 626268"/>
                <a:gd name="connsiteY28" fmla="*/ 890588 h 890588"/>
                <a:gd name="connsiteX29" fmla="*/ 452437 w 626268"/>
                <a:gd name="connsiteY29" fmla="*/ 883444 h 890588"/>
                <a:gd name="connsiteX30" fmla="*/ 433387 w 626268"/>
                <a:gd name="connsiteY30" fmla="*/ 869157 h 890588"/>
                <a:gd name="connsiteX31" fmla="*/ 416718 w 626268"/>
                <a:gd name="connsiteY31" fmla="*/ 835819 h 890588"/>
                <a:gd name="connsiteX32" fmla="*/ 400050 w 626268"/>
                <a:gd name="connsiteY32" fmla="*/ 778669 h 890588"/>
                <a:gd name="connsiteX33" fmla="*/ 385762 w 626268"/>
                <a:gd name="connsiteY33" fmla="*/ 721519 h 890588"/>
                <a:gd name="connsiteX34" fmla="*/ 357187 w 626268"/>
                <a:gd name="connsiteY34" fmla="*/ 642938 h 890588"/>
                <a:gd name="connsiteX35" fmla="*/ 319087 w 626268"/>
                <a:gd name="connsiteY35" fmla="*/ 557213 h 890588"/>
                <a:gd name="connsiteX36" fmla="*/ 266700 w 626268"/>
                <a:gd name="connsiteY36" fmla="*/ 454819 h 890588"/>
                <a:gd name="connsiteX37" fmla="*/ 216693 w 626268"/>
                <a:gd name="connsiteY37" fmla="*/ 357188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26268" h="890588">
                  <a:moveTo>
                    <a:pt x="216693" y="357188"/>
                  </a:moveTo>
                  <a:lnTo>
                    <a:pt x="152400" y="250032"/>
                  </a:lnTo>
                  <a:lnTo>
                    <a:pt x="90487" y="159544"/>
                  </a:lnTo>
                  <a:lnTo>
                    <a:pt x="23812" y="73819"/>
                  </a:lnTo>
                  <a:lnTo>
                    <a:pt x="4762" y="45244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54768" y="4763"/>
                  </a:lnTo>
                  <a:lnTo>
                    <a:pt x="80962" y="14288"/>
                  </a:lnTo>
                  <a:lnTo>
                    <a:pt x="109537" y="38100"/>
                  </a:lnTo>
                  <a:lnTo>
                    <a:pt x="188118" y="107157"/>
                  </a:lnTo>
                  <a:lnTo>
                    <a:pt x="273843" y="185738"/>
                  </a:lnTo>
                  <a:lnTo>
                    <a:pt x="364331" y="276225"/>
                  </a:lnTo>
                  <a:lnTo>
                    <a:pt x="457200" y="378619"/>
                  </a:lnTo>
                  <a:lnTo>
                    <a:pt x="509587" y="447675"/>
                  </a:lnTo>
                  <a:lnTo>
                    <a:pt x="561975" y="526257"/>
                  </a:lnTo>
                  <a:lnTo>
                    <a:pt x="597693" y="592932"/>
                  </a:lnTo>
                  <a:lnTo>
                    <a:pt x="616743" y="635794"/>
                  </a:lnTo>
                  <a:lnTo>
                    <a:pt x="621506" y="671513"/>
                  </a:lnTo>
                  <a:lnTo>
                    <a:pt x="626268" y="719138"/>
                  </a:lnTo>
                  <a:lnTo>
                    <a:pt x="626268" y="764382"/>
                  </a:lnTo>
                  <a:lnTo>
                    <a:pt x="619125" y="812007"/>
                  </a:lnTo>
                  <a:lnTo>
                    <a:pt x="607218" y="842963"/>
                  </a:lnTo>
                  <a:lnTo>
                    <a:pt x="592931" y="864394"/>
                  </a:lnTo>
                  <a:lnTo>
                    <a:pt x="571500" y="878682"/>
                  </a:lnTo>
                  <a:lnTo>
                    <a:pt x="550068" y="885825"/>
                  </a:lnTo>
                  <a:lnTo>
                    <a:pt x="516731" y="890588"/>
                  </a:lnTo>
                  <a:lnTo>
                    <a:pt x="483393" y="890588"/>
                  </a:lnTo>
                  <a:lnTo>
                    <a:pt x="452437" y="883444"/>
                  </a:lnTo>
                  <a:lnTo>
                    <a:pt x="433387" y="869157"/>
                  </a:lnTo>
                  <a:lnTo>
                    <a:pt x="416718" y="835819"/>
                  </a:lnTo>
                  <a:lnTo>
                    <a:pt x="400050" y="778669"/>
                  </a:lnTo>
                  <a:lnTo>
                    <a:pt x="385762" y="721519"/>
                  </a:lnTo>
                  <a:lnTo>
                    <a:pt x="357187" y="642938"/>
                  </a:lnTo>
                  <a:lnTo>
                    <a:pt x="319087" y="557213"/>
                  </a:lnTo>
                  <a:lnTo>
                    <a:pt x="266700" y="454819"/>
                  </a:lnTo>
                  <a:lnTo>
                    <a:pt x="216693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1">
              <a:extLst>
                <a:ext uri="{FF2B5EF4-FFF2-40B4-BE49-F238E27FC236}">
                  <a16:creationId xmlns:a16="http://schemas.microsoft.com/office/drawing/2014/main" id="{EAD602F9-0534-47F7-A28F-87995F6437E7}"/>
                </a:ext>
              </a:extLst>
            </p:cNvPr>
            <p:cNvSpPr/>
            <p:nvPr/>
          </p:nvSpPr>
          <p:spPr>
            <a:xfrm>
              <a:off x="3413125" y="1628775"/>
              <a:ext cx="595313" cy="895350"/>
            </a:xfrm>
            <a:custGeom>
              <a:avLst/>
              <a:gdLst>
                <a:gd name="connsiteX0" fmla="*/ 273844 w 595313"/>
                <a:gd name="connsiteY0" fmla="*/ 173831 h 895350"/>
                <a:gd name="connsiteX1" fmla="*/ 352425 w 595313"/>
                <a:gd name="connsiteY1" fmla="*/ 238125 h 895350"/>
                <a:gd name="connsiteX2" fmla="*/ 419100 w 595313"/>
                <a:gd name="connsiteY2" fmla="*/ 300038 h 895350"/>
                <a:gd name="connsiteX3" fmla="*/ 469107 w 595313"/>
                <a:gd name="connsiteY3" fmla="*/ 350044 h 895350"/>
                <a:gd name="connsiteX4" fmla="*/ 507207 w 595313"/>
                <a:gd name="connsiteY4" fmla="*/ 392906 h 895350"/>
                <a:gd name="connsiteX5" fmla="*/ 523875 w 595313"/>
                <a:gd name="connsiteY5" fmla="*/ 414338 h 895350"/>
                <a:gd name="connsiteX6" fmla="*/ 542925 w 595313"/>
                <a:gd name="connsiteY6" fmla="*/ 442913 h 895350"/>
                <a:gd name="connsiteX7" fmla="*/ 559594 w 595313"/>
                <a:gd name="connsiteY7" fmla="*/ 476250 h 895350"/>
                <a:gd name="connsiteX8" fmla="*/ 573882 w 595313"/>
                <a:gd name="connsiteY8" fmla="*/ 516731 h 895350"/>
                <a:gd name="connsiteX9" fmla="*/ 583407 w 595313"/>
                <a:gd name="connsiteY9" fmla="*/ 550069 h 895350"/>
                <a:gd name="connsiteX10" fmla="*/ 590550 w 595313"/>
                <a:gd name="connsiteY10" fmla="*/ 590550 h 895350"/>
                <a:gd name="connsiteX11" fmla="*/ 595313 w 595313"/>
                <a:gd name="connsiteY11" fmla="*/ 645319 h 895350"/>
                <a:gd name="connsiteX12" fmla="*/ 592932 w 595313"/>
                <a:gd name="connsiteY12" fmla="*/ 697706 h 895350"/>
                <a:gd name="connsiteX13" fmla="*/ 585788 w 595313"/>
                <a:gd name="connsiteY13" fmla="*/ 754856 h 895350"/>
                <a:gd name="connsiteX14" fmla="*/ 576263 w 595313"/>
                <a:gd name="connsiteY14" fmla="*/ 795338 h 895350"/>
                <a:gd name="connsiteX15" fmla="*/ 559594 w 595313"/>
                <a:gd name="connsiteY15" fmla="*/ 833438 h 895350"/>
                <a:gd name="connsiteX16" fmla="*/ 538163 w 595313"/>
                <a:gd name="connsiteY16" fmla="*/ 864394 h 895350"/>
                <a:gd name="connsiteX17" fmla="*/ 516732 w 595313"/>
                <a:gd name="connsiteY17" fmla="*/ 881063 h 895350"/>
                <a:gd name="connsiteX18" fmla="*/ 492919 w 595313"/>
                <a:gd name="connsiteY18" fmla="*/ 892969 h 895350"/>
                <a:gd name="connsiteX19" fmla="*/ 459582 w 595313"/>
                <a:gd name="connsiteY19" fmla="*/ 895350 h 895350"/>
                <a:gd name="connsiteX20" fmla="*/ 419100 w 595313"/>
                <a:gd name="connsiteY20" fmla="*/ 883444 h 895350"/>
                <a:gd name="connsiteX21" fmla="*/ 385763 w 595313"/>
                <a:gd name="connsiteY21" fmla="*/ 854869 h 895350"/>
                <a:gd name="connsiteX22" fmla="*/ 357188 w 595313"/>
                <a:gd name="connsiteY22" fmla="*/ 814388 h 895350"/>
                <a:gd name="connsiteX23" fmla="*/ 345282 w 595313"/>
                <a:gd name="connsiteY23" fmla="*/ 781050 h 895350"/>
                <a:gd name="connsiteX24" fmla="*/ 319088 w 595313"/>
                <a:gd name="connsiteY24" fmla="*/ 661988 h 895350"/>
                <a:gd name="connsiteX25" fmla="*/ 283369 w 595313"/>
                <a:gd name="connsiteY25" fmla="*/ 550069 h 895350"/>
                <a:gd name="connsiteX26" fmla="*/ 230982 w 595313"/>
                <a:gd name="connsiteY26" fmla="*/ 416719 h 895350"/>
                <a:gd name="connsiteX27" fmla="*/ 169069 w 595313"/>
                <a:gd name="connsiteY27" fmla="*/ 290513 h 895350"/>
                <a:gd name="connsiteX28" fmla="*/ 104775 w 595313"/>
                <a:gd name="connsiteY28" fmla="*/ 185738 h 895350"/>
                <a:gd name="connsiteX29" fmla="*/ 54769 w 595313"/>
                <a:gd name="connsiteY29" fmla="*/ 111919 h 895350"/>
                <a:gd name="connsiteX30" fmla="*/ 19050 w 595313"/>
                <a:gd name="connsiteY30" fmla="*/ 66675 h 895350"/>
                <a:gd name="connsiteX31" fmla="*/ 4763 w 595313"/>
                <a:gd name="connsiteY31" fmla="*/ 40481 h 895350"/>
                <a:gd name="connsiteX32" fmla="*/ 0 w 595313"/>
                <a:gd name="connsiteY32" fmla="*/ 23813 h 895350"/>
                <a:gd name="connsiteX33" fmla="*/ 0 w 595313"/>
                <a:gd name="connsiteY33" fmla="*/ 9525 h 895350"/>
                <a:gd name="connsiteX34" fmla="*/ 11907 w 595313"/>
                <a:gd name="connsiteY34" fmla="*/ 0 h 895350"/>
                <a:gd name="connsiteX35" fmla="*/ 26194 w 595313"/>
                <a:gd name="connsiteY35" fmla="*/ 0 h 895350"/>
                <a:gd name="connsiteX36" fmla="*/ 69057 w 595313"/>
                <a:gd name="connsiteY36" fmla="*/ 9525 h 895350"/>
                <a:gd name="connsiteX37" fmla="*/ 95250 w 595313"/>
                <a:gd name="connsiteY37" fmla="*/ 23813 h 895350"/>
                <a:gd name="connsiteX38" fmla="*/ 164307 w 595313"/>
                <a:gd name="connsiteY38" fmla="*/ 80963 h 895350"/>
                <a:gd name="connsiteX39" fmla="*/ 273844 w 595313"/>
                <a:gd name="connsiteY39" fmla="*/ 1738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95313" h="895350">
                  <a:moveTo>
                    <a:pt x="273844" y="173831"/>
                  </a:moveTo>
                  <a:lnTo>
                    <a:pt x="352425" y="238125"/>
                  </a:lnTo>
                  <a:lnTo>
                    <a:pt x="419100" y="300038"/>
                  </a:lnTo>
                  <a:lnTo>
                    <a:pt x="469107" y="350044"/>
                  </a:lnTo>
                  <a:lnTo>
                    <a:pt x="507207" y="392906"/>
                  </a:lnTo>
                  <a:lnTo>
                    <a:pt x="523875" y="414338"/>
                  </a:lnTo>
                  <a:lnTo>
                    <a:pt x="542925" y="442913"/>
                  </a:lnTo>
                  <a:lnTo>
                    <a:pt x="559594" y="476250"/>
                  </a:lnTo>
                  <a:lnTo>
                    <a:pt x="573882" y="516731"/>
                  </a:lnTo>
                  <a:lnTo>
                    <a:pt x="583407" y="550069"/>
                  </a:lnTo>
                  <a:lnTo>
                    <a:pt x="590550" y="590550"/>
                  </a:lnTo>
                  <a:lnTo>
                    <a:pt x="595313" y="645319"/>
                  </a:lnTo>
                  <a:lnTo>
                    <a:pt x="592932" y="697706"/>
                  </a:lnTo>
                  <a:lnTo>
                    <a:pt x="585788" y="754856"/>
                  </a:lnTo>
                  <a:lnTo>
                    <a:pt x="576263" y="795338"/>
                  </a:lnTo>
                  <a:lnTo>
                    <a:pt x="559594" y="833438"/>
                  </a:lnTo>
                  <a:lnTo>
                    <a:pt x="538163" y="864394"/>
                  </a:lnTo>
                  <a:lnTo>
                    <a:pt x="516732" y="881063"/>
                  </a:lnTo>
                  <a:lnTo>
                    <a:pt x="492919" y="892969"/>
                  </a:lnTo>
                  <a:lnTo>
                    <a:pt x="459582" y="895350"/>
                  </a:lnTo>
                  <a:lnTo>
                    <a:pt x="419100" y="883444"/>
                  </a:lnTo>
                  <a:lnTo>
                    <a:pt x="385763" y="854869"/>
                  </a:lnTo>
                  <a:lnTo>
                    <a:pt x="357188" y="814388"/>
                  </a:lnTo>
                  <a:lnTo>
                    <a:pt x="345282" y="781050"/>
                  </a:lnTo>
                  <a:lnTo>
                    <a:pt x="319088" y="661988"/>
                  </a:lnTo>
                  <a:lnTo>
                    <a:pt x="283369" y="550069"/>
                  </a:lnTo>
                  <a:lnTo>
                    <a:pt x="230982" y="416719"/>
                  </a:lnTo>
                  <a:lnTo>
                    <a:pt x="169069" y="290513"/>
                  </a:lnTo>
                  <a:lnTo>
                    <a:pt x="104775" y="185738"/>
                  </a:lnTo>
                  <a:lnTo>
                    <a:pt x="54769" y="111919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6194" y="0"/>
                  </a:lnTo>
                  <a:lnTo>
                    <a:pt x="69057" y="9525"/>
                  </a:lnTo>
                  <a:lnTo>
                    <a:pt x="95250" y="23813"/>
                  </a:lnTo>
                  <a:lnTo>
                    <a:pt x="164307" y="80963"/>
                  </a:lnTo>
                  <a:lnTo>
                    <a:pt x="273844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2">
              <a:extLst>
                <a:ext uri="{FF2B5EF4-FFF2-40B4-BE49-F238E27FC236}">
                  <a16:creationId xmlns:a16="http://schemas.microsoft.com/office/drawing/2014/main" id="{D5D7BA46-97CC-45AA-B2F6-58B3C3C94F7F}"/>
                </a:ext>
              </a:extLst>
            </p:cNvPr>
            <p:cNvSpPr/>
            <p:nvPr/>
          </p:nvSpPr>
          <p:spPr>
            <a:xfrm>
              <a:off x="4175125" y="1582738"/>
              <a:ext cx="839788" cy="1076325"/>
            </a:xfrm>
            <a:custGeom>
              <a:avLst/>
              <a:gdLst>
                <a:gd name="connsiteX0" fmla="*/ 333375 w 840582"/>
                <a:gd name="connsiteY0" fmla="*/ 542925 h 1076325"/>
                <a:gd name="connsiteX1" fmla="*/ 245269 w 840582"/>
                <a:gd name="connsiteY1" fmla="*/ 673894 h 1076325"/>
                <a:gd name="connsiteX2" fmla="*/ 152400 w 840582"/>
                <a:gd name="connsiteY2" fmla="*/ 812007 h 1076325"/>
                <a:gd name="connsiteX3" fmla="*/ 61913 w 840582"/>
                <a:gd name="connsiteY3" fmla="*/ 945357 h 1076325"/>
                <a:gd name="connsiteX4" fmla="*/ 11907 w 840582"/>
                <a:gd name="connsiteY4" fmla="*/ 1019175 h 1076325"/>
                <a:gd name="connsiteX5" fmla="*/ 0 w 840582"/>
                <a:gd name="connsiteY5" fmla="*/ 1047750 h 1076325"/>
                <a:gd name="connsiteX6" fmla="*/ 0 w 840582"/>
                <a:gd name="connsiteY6" fmla="*/ 1057275 h 1076325"/>
                <a:gd name="connsiteX7" fmla="*/ 2382 w 840582"/>
                <a:gd name="connsiteY7" fmla="*/ 1069182 h 1076325"/>
                <a:gd name="connsiteX8" fmla="*/ 7144 w 840582"/>
                <a:gd name="connsiteY8" fmla="*/ 1076325 h 1076325"/>
                <a:gd name="connsiteX9" fmla="*/ 16669 w 840582"/>
                <a:gd name="connsiteY9" fmla="*/ 1076325 h 1076325"/>
                <a:gd name="connsiteX10" fmla="*/ 45244 w 840582"/>
                <a:gd name="connsiteY10" fmla="*/ 1069182 h 1076325"/>
                <a:gd name="connsiteX11" fmla="*/ 73819 w 840582"/>
                <a:gd name="connsiteY11" fmla="*/ 1047750 h 1076325"/>
                <a:gd name="connsiteX12" fmla="*/ 161925 w 840582"/>
                <a:gd name="connsiteY12" fmla="*/ 966788 h 1076325"/>
                <a:gd name="connsiteX13" fmla="*/ 240507 w 840582"/>
                <a:gd name="connsiteY13" fmla="*/ 890588 h 1076325"/>
                <a:gd name="connsiteX14" fmla="*/ 359569 w 840582"/>
                <a:gd name="connsiteY14" fmla="*/ 781050 h 1076325"/>
                <a:gd name="connsiteX15" fmla="*/ 519113 w 840582"/>
                <a:gd name="connsiteY15" fmla="*/ 633413 h 1076325"/>
                <a:gd name="connsiteX16" fmla="*/ 614363 w 840582"/>
                <a:gd name="connsiteY16" fmla="*/ 542925 h 1076325"/>
                <a:gd name="connsiteX17" fmla="*/ 692944 w 840582"/>
                <a:gd name="connsiteY17" fmla="*/ 471488 h 1076325"/>
                <a:gd name="connsiteX18" fmla="*/ 735807 w 840582"/>
                <a:gd name="connsiteY18" fmla="*/ 433388 h 1076325"/>
                <a:gd name="connsiteX19" fmla="*/ 771525 w 840582"/>
                <a:gd name="connsiteY19" fmla="*/ 407194 h 1076325"/>
                <a:gd name="connsiteX20" fmla="*/ 807244 w 840582"/>
                <a:gd name="connsiteY20" fmla="*/ 376238 h 1076325"/>
                <a:gd name="connsiteX21" fmla="*/ 831057 w 840582"/>
                <a:gd name="connsiteY21" fmla="*/ 350044 h 1076325"/>
                <a:gd name="connsiteX22" fmla="*/ 840582 w 840582"/>
                <a:gd name="connsiteY22" fmla="*/ 326232 h 1076325"/>
                <a:gd name="connsiteX23" fmla="*/ 840582 w 840582"/>
                <a:gd name="connsiteY23" fmla="*/ 309563 h 1076325"/>
                <a:gd name="connsiteX24" fmla="*/ 821532 w 840582"/>
                <a:gd name="connsiteY24" fmla="*/ 276225 h 1076325"/>
                <a:gd name="connsiteX25" fmla="*/ 776288 w 840582"/>
                <a:gd name="connsiteY25" fmla="*/ 223838 h 1076325"/>
                <a:gd name="connsiteX26" fmla="*/ 728663 w 840582"/>
                <a:gd name="connsiteY26" fmla="*/ 178594 h 1076325"/>
                <a:gd name="connsiteX27" fmla="*/ 685800 w 840582"/>
                <a:gd name="connsiteY27" fmla="*/ 142875 h 1076325"/>
                <a:gd name="connsiteX28" fmla="*/ 626269 w 840582"/>
                <a:gd name="connsiteY28" fmla="*/ 100013 h 1076325"/>
                <a:gd name="connsiteX29" fmla="*/ 571500 w 840582"/>
                <a:gd name="connsiteY29" fmla="*/ 69057 h 1076325"/>
                <a:gd name="connsiteX30" fmla="*/ 516732 w 840582"/>
                <a:gd name="connsiteY30" fmla="*/ 40482 h 1076325"/>
                <a:gd name="connsiteX31" fmla="*/ 466725 w 840582"/>
                <a:gd name="connsiteY31" fmla="*/ 19050 h 1076325"/>
                <a:gd name="connsiteX32" fmla="*/ 414338 w 840582"/>
                <a:gd name="connsiteY32" fmla="*/ 0 h 1076325"/>
                <a:gd name="connsiteX33" fmla="*/ 402432 w 840582"/>
                <a:gd name="connsiteY33" fmla="*/ 0 h 1076325"/>
                <a:gd name="connsiteX34" fmla="*/ 388144 w 840582"/>
                <a:gd name="connsiteY34" fmla="*/ 4763 h 1076325"/>
                <a:gd name="connsiteX35" fmla="*/ 381000 w 840582"/>
                <a:gd name="connsiteY35" fmla="*/ 14288 h 1076325"/>
                <a:gd name="connsiteX36" fmla="*/ 383382 w 840582"/>
                <a:gd name="connsiteY36" fmla="*/ 35719 h 1076325"/>
                <a:gd name="connsiteX37" fmla="*/ 395288 w 840582"/>
                <a:gd name="connsiteY37" fmla="*/ 64294 h 1076325"/>
                <a:gd name="connsiteX38" fmla="*/ 431007 w 840582"/>
                <a:gd name="connsiteY38" fmla="*/ 107157 h 1076325"/>
                <a:gd name="connsiteX39" fmla="*/ 469107 w 840582"/>
                <a:gd name="connsiteY39" fmla="*/ 154782 h 1076325"/>
                <a:gd name="connsiteX40" fmla="*/ 500063 w 840582"/>
                <a:gd name="connsiteY40" fmla="*/ 190500 h 1076325"/>
                <a:gd name="connsiteX41" fmla="*/ 511969 w 840582"/>
                <a:gd name="connsiteY41" fmla="*/ 209550 h 1076325"/>
                <a:gd name="connsiteX42" fmla="*/ 514350 w 840582"/>
                <a:gd name="connsiteY42" fmla="*/ 221457 h 1076325"/>
                <a:gd name="connsiteX43" fmla="*/ 516732 w 840582"/>
                <a:gd name="connsiteY43" fmla="*/ 238125 h 1076325"/>
                <a:gd name="connsiteX44" fmla="*/ 514350 w 840582"/>
                <a:gd name="connsiteY44" fmla="*/ 259557 h 1076325"/>
                <a:gd name="connsiteX45" fmla="*/ 502444 w 840582"/>
                <a:gd name="connsiteY45" fmla="*/ 292894 h 1076325"/>
                <a:gd name="connsiteX46" fmla="*/ 461963 w 840582"/>
                <a:gd name="connsiteY46" fmla="*/ 354807 h 1076325"/>
                <a:gd name="connsiteX47" fmla="*/ 333375 w 840582"/>
                <a:gd name="connsiteY47" fmla="*/ 5429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40582" h="1076325">
                  <a:moveTo>
                    <a:pt x="333375" y="542925"/>
                  </a:moveTo>
                  <a:lnTo>
                    <a:pt x="245269" y="673894"/>
                  </a:lnTo>
                  <a:lnTo>
                    <a:pt x="152400" y="812007"/>
                  </a:lnTo>
                  <a:lnTo>
                    <a:pt x="61913" y="945357"/>
                  </a:lnTo>
                  <a:lnTo>
                    <a:pt x="11907" y="1019175"/>
                  </a:lnTo>
                  <a:lnTo>
                    <a:pt x="0" y="1047750"/>
                  </a:lnTo>
                  <a:lnTo>
                    <a:pt x="0" y="1057275"/>
                  </a:lnTo>
                  <a:lnTo>
                    <a:pt x="2382" y="1069182"/>
                  </a:lnTo>
                  <a:lnTo>
                    <a:pt x="7144" y="1076325"/>
                  </a:lnTo>
                  <a:lnTo>
                    <a:pt x="16669" y="1076325"/>
                  </a:lnTo>
                  <a:lnTo>
                    <a:pt x="45244" y="1069182"/>
                  </a:lnTo>
                  <a:lnTo>
                    <a:pt x="73819" y="1047750"/>
                  </a:lnTo>
                  <a:lnTo>
                    <a:pt x="161925" y="966788"/>
                  </a:lnTo>
                  <a:lnTo>
                    <a:pt x="240507" y="890588"/>
                  </a:lnTo>
                  <a:lnTo>
                    <a:pt x="359569" y="781050"/>
                  </a:lnTo>
                  <a:lnTo>
                    <a:pt x="519113" y="633413"/>
                  </a:lnTo>
                  <a:lnTo>
                    <a:pt x="614363" y="542925"/>
                  </a:lnTo>
                  <a:lnTo>
                    <a:pt x="692944" y="471488"/>
                  </a:lnTo>
                  <a:lnTo>
                    <a:pt x="735807" y="433388"/>
                  </a:lnTo>
                  <a:lnTo>
                    <a:pt x="771525" y="407194"/>
                  </a:lnTo>
                  <a:lnTo>
                    <a:pt x="807244" y="376238"/>
                  </a:lnTo>
                  <a:lnTo>
                    <a:pt x="831057" y="350044"/>
                  </a:lnTo>
                  <a:lnTo>
                    <a:pt x="840582" y="326232"/>
                  </a:lnTo>
                  <a:lnTo>
                    <a:pt x="840582" y="309563"/>
                  </a:lnTo>
                  <a:lnTo>
                    <a:pt x="821532" y="276225"/>
                  </a:lnTo>
                  <a:lnTo>
                    <a:pt x="776288" y="223838"/>
                  </a:lnTo>
                  <a:lnTo>
                    <a:pt x="728663" y="178594"/>
                  </a:lnTo>
                  <a:lnTo>
                    <a:pt x="685800" y="142875"/>
                  </a:lnTo>
                  <a:lnTo>
                    <a:pt x="626269" y="100013"/>
                  </a:lnTo>
                  <a:lnTo>
                    <a:pt x="571500" y="69057"/>
                  </a:lnTo>
                  <a:lnTo>
                    <a:pt x="516732" y="40482"/>
                  </a:lnTo>
                  <a:lnTo>
                    <a:pt x="466725" y="19050"/>
                  </a:lnTo>
                  <a:lnTo>
                    <a:pt x="414338" y="0"/>
                  </a:lnTo>
                  <a:lnTo>
                    <a:pt x="402432" y="0"/>
                  </a:lnTo>
                  <a:lnTo>
                    <a:pt x="388144" y="4763"/>
                  </a:lnTo>
                  <a:lnTo>
                    <a:pt x="381000" y="14288"/>
                  </a:lnTo>
                  <a:lnTo>
                    <a:pt x="383382" y="35719"/>
                  </a:lnTo>
                  <a:lnTo>
                    <a:pt x="395288" y="64294"/>
                  </a:lnTo>
                  <a:lnTo>
                    <a:pt x="431007" y="107157"/>
                  </a:lnTo>
                  <a:lnTo>
                    <a:pt x="469107" y="154782"/>
                  </a:lnTo>
                  <a:lnTo>
                    <a:pt x="500063" y="190500"/>
                  </a:lnTo>
                  <a:lnTo>
                    <a:pt x="511969" y="209550"/>
                  </a:lnTo>
                  <a:lnTo>
                    <a:pt x="514350" y="221457"/>
                  </a:lnTo>
                  <a:lnTo>
                    <a:pt x="516732" y="238125"/>
                  </a:lnTo>
                  <a:lnTo>
                    <a:pt x="514350" y="259557"/>
                  </a:lnTo>
                  <a:lnTo>
                    <a:pt x="502444" y="292894"/>
                  </a:lnTo>
                  <a:lnTo>
                    <a:pt x="461963" y="354807"/>
                  </a:lnTo>
                  <a:lnTo>
                    <a:pt x="333375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3">
              <a:extLst>
                <a:ext uri="{FF2B5EF4-FFF2-40B4-BE49-F238E27FC236}">
                  <a16:creationId xmlns:a16="http://schemas.microsoft.com/office/drawing/2014/main" id="{ABABF1FA-9B6D-448C-B1B4-9171105AEA8A}"/>
                </a:ext>
              </a:extLst>
            </p:cNvPr>
            <p:cNvSpPr/>
            <p:nvPr/>
          </p:nvSpPr>
          <p:spPr>
            <a:xfrm>
              <a:off x="2819400" y="2827338"/>
              <a:ext cx="565150" cy="1476375"/>
            </a:xfrm>
            <a:custGeom>
              <a:avLst/>
              <a:gdLst>
                <a:gd name="connsiteX0" fmla="*/ 388144 w 566738"/>
                <a:gd name="connsiteY0" fmla="*/ 407194 h 1476375"/>
                <a:gd name="connsiteX1" fmla="*/ 357188 w 566738"/>
                <a:gd name="connsiteY1" fmla="*/ 245269 h 1476375"/>
                <a:gd name="connsiteX2" fmla="*/ 271463 w 566738"/>
                <a:gd name="connsiteY2" fmla="*/ 111919 h 1476375"/>
                <a:gd name="connsiteX3" fmla="*/ 230981 w 566738"/>
                <a:gd name="connsiteY3" fmla="*/ 85725 h 1476375"/>
                <a:gd name="connsiteX4" fmla="*/ 157163 w 566738"/>
                <a:gd name="connsiteY4" fmla="*/ 47625 h 1476375"/>
                <a:gd name="connsiteX5" fmla="*/ 90488 w 566738"/>
                <a:gd name="connsiteY5" fmla="*/ 16669 h 1476375"/>
                <a:gd name="connsiteX6" fmla="*/ 50006 w 566738"/>
                <a:gd name="connsiteY6" fmla="*/ 0 h 1476375"/>
                <a:gd name="connsiteX7" fmla="*/ 30956 w 566738"/>
                <a:gd name="connsiteY7" fmla="*/ 0 h 1476375"/>
                <a:gd name="connsiteX8" fmla="*/ 7144 w 566738"/>
                <a:gd name="connsiteY8" fmla="*/ 9525 h 1476375"/>
                <a:gd name="connsiteX9" fmla="*/ 0 w 566738"/>
                <a:gd name="connsiteY9" fmla="*/ 23812 h 1476375"/>
                <a:gd name="connsiteX10" fmla="*/ 0 w 566738"/>
                <a:gd name="connsiteY10" fmla="*/ 47625 h 1476375"/>
                <a:gd name="connsiteX11" fmla="*/ 9525 w 566738"/>
                <a:gd name="connsiteY11" fmla="*/ 71437 h 1476375"/>
                <a:gd name="connsiteX12" fmla="*/ 52388 w 566738"/>
                <a:gd name="connsiteY12" fmla="*/ 126206 h 1476375"/>
                <a:gd name="connsiteX13" fmla="*/ 114300 w 566738"/>
                <a:gd name="connsiteY13" fmla="*/ 223837 h 1476375"/>
                <a:gd name="connsiteX14" fmla="*/ 157163 w 566738"/>
                <a:gd name="connsiteY14" fmla="*/ 304800 h 1476375"/>
                <a:gd name="connsiteX15" fmla="*/ 171450 w 566738"/>
                <a:gd name="connsiteY15" fmla="*/ 376237 h 1476375"/>
                <a:gd name="connsiteX16" fmla="*/ 197644 w 566738"/>
                <a:gd name="connsiteY16" fmla="*/ 540544 h 1476375"/>
                <a:gd name="connsiteX17" fmla="*/ 221456 w 566738"/>
                <a:gd name="connsiteY17" fmla="*/ 688181 h 1476375"/>
                <a:gd name="connsiteX18" fmla="*/ 245269 w 566738"/>
                <a:gd name="connsiteY18" fmla="*/ 854869 h 1476375"/>
                <a:gd name="connsiteX19" fmla="*/ 252413 w 566738"/>
                <a:gd name="connsiteY19" fmla="*/ 933450 h 1476375"/>
                <a:gd name="connsiteX20" fmla="*/ 264319 w 566738"/>
                <a:gd name="connsiteY20" fmla="*/ 1031081 h 1476375"/>
                <a:gd name="connsiteX21" fmla="*/ 278606 w 566738"/>
                <a:gd name="connsiteY21" fmla="*/ 1104900 h 1476375"/>
                <a:gd name="connsiteX22" fmla="*/ 295275 w 566738"/>
                <a:gd name="connsiteY22" fmla="*/ 1171575 h 1476375"/>
                <a:gd name="connsiteX23" fmla="*/ 323850 w 566738"/>
                <a:gd name="connsiteY23" fmla="*/ 1245394 h 1476375"/>
                <a:gd name="connsiteX24" fmla="*/ 359569 w 566738"/>
                <a:gd name="connsiteY24" fmla="*/ 1316831 h 1476375"/>
                <a:gd name="connsiteX25" fmla="*/ 385763 w 566738"/>
                <a:gd name="connsiteY25" fmla="*/ 1359694 h 1476375"/>
                <a:gd name="connsiteX26" fmla="*/ 419100 w 566738"/>
                <a:gd name="connsiteY26" fmla="*/ 1409700 h 1476375"/>
                <a:gd name="connsiteX27" fmla="*/ 442913 w 566738"/>
                <a:gd name="connsiteY27" fmla="*/ 1440656 h 1476375"/>
                <a:gd name="connsiteX28" fmla="*/ 464344 w 566738"/>
                <a:gd name="connsiteY28" fmla="*/ 1462087 h 1476375"/>
                <a:gd name="connsiteX29" fmla="*/ 483394 w 566738"/>
                <a:gd name="connsiteY29" fmla="*/ 1473994 h 1476375"/>
                <a:gd name="connsiteX30" fmla="*/ 492919 w 566738"/>
                <a:gd name="connsiteY30" fmla="*/ 1476375 h 1476375"/>
                <a:gd name="connsiteX31" fmla="*/ 504825 w 566738"/>
                <a:gd name="connsiteY31" fmla="*/ 1476375 h 1476375"/>
                <a:gd name="connsiteX32" fmla="*/ 526256 w 566738"/>
                <a:gd name="connsiteY32" fmla="*/ 1466850 h 1476375"/>
                <a:gd name="connsiteX33" fmla="*/ 540544 w 566738"/>
                <a:gd name="connsiteY33" fmla="*/ 1452562 h 1476375"/>
                <a:gd name="connsiteX34" fmla="*/ 557213 w 566738"/>
                <a:gd name="connsiteY34" fmla="*/ 1423987 h 1476375"/>
                <a:gd name="connsiteX35" fmla="*/ 564356 w 566738"/>
                <a:gd name="connsiteY35" fmla="*/ 1407319 h 1476375"/>
                <a:gd name="connsiteX36" fmla="*/ 564356 w 566738"/>
                <a:gd name="connsiteY36" fmla="*/ 1352550 h 1476375"/>
                <a:gd name="connsiteX37" fmla="*/ 566738 w 566738"/>
                <a:gd name="connsiteY37" fmla="*/ 1273969 h 1476375"/>
                <a:gd name="connsiteX38" fmla="*/ 523875 w 566738"/>
                <a:gd name="connsiteY38" fmla="*/ 1212056 h 1476375"/>
                <a:gd name="connsiteX39" fmla="*/ 502444 w 566738"/>
                <a:gd name="connsiteY39" fmla="*/ 1066800 h 1476375"/>
                <a:gd name="connsiteX40" fmla="*/ 476250 w 566738"/>
                <a:gd name="connsiteY40" fmla="*/ 904875 h 1476375"/>
                <a:gd name="connsiteX41" fmla="*/ 447675 w 566738"/>
                <a:gd name="connsiteY41" fmla="*/ 738187 h 1476375"/>
                <a:gd name="connsiteX42" fmla="*/ 431006 w 566738"/>
                <a:gd name="connsiteY42" fmla="*/ 642937 h 1476375"/>
                <a:gd name="connsiteX43" fmla="*/ 388144 w 566738"/>
                <a:gd name="connsiteY43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64356 w 564356"/>
                <a:gd name="connsiteY36" fmla="*/ 1352550 h 1476375"/>
                <a:gd name="connsiteX37" fmla="*/ 523875 w 564356"/>
                <a:gd name="connsiteY37" fmla="*/ 1212056 h 1476375"/>
                <a:gd name="connsiteX38" fmla="*/ 502444 w 564356"/>
                <a:gd name="connsiteY38" fmla="*/ 1066800 h 1476375"/>
                <a:gd name="connsiteX39" fmla="*/ 476250 w 564356"/>
                <a:gd name="connsiteY39" fmla="*/ 904875 h 1476375"/>
                <a:gd name="connsiteX40" fmla="*/ 447675 w 564356"/>
                <a:gd name="connsiteY40" fmla="*/ 738187 h 1476375"/>
                <a:gd name="connsiteX41" fmla="*/ 431006 w 564356"/>
                <a:gd name="connsiteY41" fmla="*/ 642937 h 1476375"/>
                <a:gd name="connsiteX42" fmla="*/ 388144 w 564356"/>
                <a:gd name="connsiteY42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23875 w 564356"/>
                <a:gd name="connsiteY36" fmla="*/ 1212056 h 1476375"/>
                <a:gd name="connsiteX37" fmla="*/ 502444 w 564356"/>
                <a:gd name="connsiteY37" fmla="*/ 1066800 h 1476375"/>
                <a:gd name="connsiteX38" fmla="*/ 476250 w 564356"/>
                <a:gd name="connsiteY38" fmla="*/ 904875 h 1476375"/>
                <a:gd name="connsiteX39" fmla="*/ 447675 w 564356"/>
                <a:gd name="connsiteY39" fmla="*/ 738187 h 1476375"/>
                <a:gd name="connsiteX40" fmla="*/ 431006 w 564356"/>
                <a:gd name="connsiteY40" fmla="*/ 642937 h 1476375"/>
                <a:gd name="connsiteX41" fmla="*/ 388144 w 564356"/>
                <a:gd name="connsiteY41" fmla="*/ 407194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4356" h="1476375">
                  <a:moveTo>
                    <a:pt x="388144" y="407194"/>
                  </a:moveTo>
                  <a:lnTo>
                    <a:pt x="357188" y="245269"/>
                  </a:lnTo>
                  <a:lnTo>
                    <a:pt x="271463" y="111919"/>
                  </a:lnTo>
                  <a:lnTo>
                    <a:pt x="230981" y="85725"/>
                  </a:lnTo>
                  <a:lnTo>
                    <a:pt x="157163" y="47625"/>
                  </a:lnTo>
                  <a:lnTo>
                    <a:pt x="90488" y="16669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7144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9525" y="71437"/>
                  </a:lnTo>
                  <a:lnTo>
                    <a:pt x="52388" y="126206"/>
                  </a:lnTo>
                  <a:lnTo>
                    <a:pt x="114300" y="223837"/>
                  </a:lnTo>
                  <a:lnTo>
                    <a:pt x="157163" y="304800"/>
                  </a:lnTo>
                  <a:lnTo>
                    <a:pt x="171450" y="376237"/>
                  </a:lnTo>
                  <a:lnTo>
                    <a:pt x="197644" y="540544"/>
                  </a:lnTo>
                  <a:lnTo>
                    <a:pt x="221456" y="688181"/>
                  </a:lnTo>
                  <a:lnTo>
                    <a:pt x="245269" y="854869"/>
                  </a:lnTo>
                  <a:lnTo>
                    <a:pt x="252413" y="933450"/>
                  </a:lnTo>
                  <a:lnTo>
                    <a:pt x="264319" y="1031081"/>
                  </a:lnTo>
                  <a:lnTo>
                    <a:pt x="278606" y="1104900"/>
                  </a:lnTo>
                  <a:lnTo>
                    <a:pt x="295275" y="1171575"/>
                  </a:lnTo>
                  <a:lnTo>
                    <a:pt x="323850" y="1245394"/>
                  </a:lnTo>
                  <a:lnTo>
                    <a:pt x="359569" y="1316831"/>
                  </a:lnTo>
                  <a:lnTo>
                    <a:pt x="385763" y="1359694"/>
                  </a:lnTo>
                  <a:lnTo>
                    <a:pt x="419100" y="1409700"/>
                  </a:lnTo>
                  <a:lnTo>
                    <a:pt x="442913" y="1440656"/>
                  </a:lnTo>
                  <a:lnTo>
                    <a:pt x="464344" y="1462087"/>
                  </a:lnTo>
                  <a:lnTo>
                    <a:pt x="483394" y="1473994"/>
                  </a:lnTo>
                  <a:lnTo>
                    <a:pt x="492919" y="1476375"/>
                  </a:lnTo>
                  <a:lnTo>
                    <a:pt x="504825" y="1476375"/>
                  </a:lnTo>
                  <a:lnTo>
                    <a:pt x="526256" y="1466850"/>
                  </a:lnTo>
                  <a:lnTo>
                    <a:pt x="540544" y="1452562"/>
                  </a:lnTo>
                  <a:lnTo>
                    <a:pt x="557213" y="1423987"/>
                  </a:lnTo>
                  <a:lnTo>
                    <a:pt x="564356" y="1407319"/>
                  </a:lnTo>
                  <a:lnTo>
                    <a:pt x="523875" y="1212056"/>
                  </a:lnTo>
                  <a:lnTo>
                    <a:pt x="502444" y="1066800"/>
                  </a:lnTo>
                  <a:lnTo>
                    <a:pt x="476250" y="904875"/>
                  </a:lnTo>
                  <a:lnTo>
                    <a:pt x="447675" y="738187"/>
                  </a:lnTo>
                  <a:lnTo>
                    <a:pt x="431006" y="642937"/>
                  </a:lnTo>
                  <a:lnTo>
                    <a:pt x="388144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0">
              <a:extLst>
                <a:ext uri="{FF2B5EF4-FFF2-40B4-BE49-F238E27FC236}">
                  <a16:creationId xmlns:a16="http://schemas.microsoft.com/office/drawing/2014/main" id="{3429A140-11BA-41F6-A381-6A866D00D938}"/>
                </a:ext>
              </a:extLst>
            </p:cNvPr>
            <p:cNvSpPr/>
            <p:nvPr/>
          </p:nvSpPr>
          <p:spPr>
            <a:xfrm>
              <a:off x="6124575" y="1779588"/>
              <a:ext cx="785813" cy="835025"/>
            </a:xfrm>
            <a:custGeom>
              <a:avLst/>
              <a:gdLst>
                <a:gd name="connsiteX0" fmla="*/ 345281 w 785813"/>
                <a:gd name="connsiteY0" fmla="*/ 121444 h 835819"/>
                <a:gd name="connsiteX1" fmla="*/ 252413 w 785813"/>
                <a:gd name="connsiteY1" fmla="*/ 80962 h 835819"/>
                <a:gd name="connsiteX2" fmla="*/ 145256 w 785813"/>
                <a:gd name="connsiteY2" fmla="*/ 35719 h 835819"/>
                <a:gd name="connsiteX3" fmla="*/ 66675 w 785813"/>
                <a:gd name="connsiteY3" fmla="*/ 4762 h 835819"/>
                <a:gd name="connsiteX4" fmla="*/ 50006 w 785813"/>
                <a:gd name="connsiteY4" fmla="*/ 0 h 835819"/>
                <a:gd name="connsiteX5" fmla="*/ 28575 w 785813"/>
                <a:gd name="connsiteY5" fmla="*/ 0 h 835819"/>
                <a:gd name="connsiteX6" fmla="*/ 7144 w 785813"/>
                <a:gd name="connsiteY6" fmla="*/ 4762 h 835819"/>
                <a:gd name="connsiteX7" fmla="*/ 2381 w 785813"/>
                <a:gd name="connsiteY7" fmla="*/ 9525 h 835819"/>
                <a:gd name="connsiteX8" fmla="*/ 0 w 785813"/>
                <a:gd name="connsiteY8" fmla="*/ 21431 h 835819"/>
                <a:gd name="connsiteX9" fmla="*/ 4763 w 785813"/>
                <a:gd name="connsiteY9" fmla="*/ 38100 h 835819"/>
                <a:gd name="connsiteX10" fmla="*/ 28575 w 785813"/>
                <a:gd name="connsiteY10" fmla="*/ 66675 h 835819"/>
                <a:gd name="connsiteX11" fmla="*/ 73819 w 785813"/>
                <a:gd name="connsiteY11" fmla="*/ 104775 h 835819"/>
                <a:gd name="connsiteX12" fmla="*/ 142875 w 785813"/>
                <a:gd name="connsiteY12" fmla="*/ 161925 h 835819"/>
                <a:gd name="connsiteX13" fmla="*/ 230981 w 785813"/>
                <a:gd name="connsiteY13" fmla="*/ 238125 h 835819"/>
                <a:gd name="connsiteX14" fmla="*/ 273844 w 785813"/>
                <a:gd name="connsiteY14" fmla="*/ 280987 h 835819"/>
                <a:gd name="connsiteX15" fmla="*/ 316706 w 785813"/>
                <a:gd name="connsiteY15" fmla="*/ 333375 h 835819"/>
                <a:gd name="connsiteX16" fmla="*/ 369094 w 785813"/>
                <a:gd name="connsiteY16" fmla="*/ 411956 h 835819"/>
                <a:gd name="connsiteX17" fmla="*/ 392906 w 785813"/>
                <a:gd name="connsiteY17" fmla="*/ 447675 h 835819"/>
                <a:gd name="connsiteX18" fmla="*/ 435769 w 785813"/>
                <a:gd name="connsiteY18" fmla="*/ 514350 h 835819"/>
                <a:gd name="connsiteX19" fmla="*/ 485775 w 785813"/>
                <a:gd name="connsiteY19" fmla="*/ 600075 h 835819"/>
                <a:gd name="connsiteX20" fmla="*/ 535781 w 785813"/>
                <a:gd name="connsiteY20" fmla="*/ 676275 h 835819"/>
                <a:gd name="connsiteX21" fmla="*/ 571500 w 785813"/>
                <a:gd name="connsiteY21" fmla="*/ 738187 h 835819"/>
                <a:gd name="connsiteX22" fmla="*/ 590550 w 785813"/>
                <a:gd name="connsiteY22" fmla="*/ 764381 h 835819"/>
                <a:gd name="connsiteX23" fmla="*/ 621506 w 785813"/>
                <a:gd name="connsiteY23" fmla="*/ 790575 h 835819"/>
                <a:gd name="connsiteX24" fmla="*/ 657225 w 785813"/>
                <a:gd name="connsiteY24" fmla="*/ 814387 h 835819"/>
                <a:gd name="connsiteX25" fmla="*/ 685800 w 785813"/>
                <a:gd name="connsiteY25" fmla="*/ 831056 h 835819"/>
                <a:gd name="connsiteX26" fmla="*/ 707231 w 785813"/>
                <a:gd name="connsiteY26" fmla="*/ 835819 h 835819"/>
                <a:gd name="connsiteX27" fmla="*/ 726281 w 785813"/>
                <a:gd name="connsiteY27" fmla="*/ 835819 h 835819"/>
                <a:gd name="connsiteX28" fmla="*/ 752475 w 785813"/>
                <a:gd name="connsiteY28" fmla="*/ 819150 h 835819"/>
                <a:gd name="connsiteX29" fmla="*/ 769144 w 785813"/>
                <a:gd name="connsiteY29" fmla="*/ 790575 h 835819"/>
                <a:gd name="connsiteX30" fmla="*/ 781050 w 785813"/>
                <a:gd name="connsiteY30" fmla="*/ 742950 h 835819"/>
                <a:gd name="connsiteX31" fmla="*/ 785813 w 785813"/>
                <a:gd name="connsiteY31" fmla="*/ 704850 h 835819"/>
                <a:gd name="connsiteX32" fmla="*/ 783431 w 785813"/>
                <a:gd name="connsiteY32" fmla="*/ 650081 h 835819"/>
                <a:gd name="connsiteX33" fmla="*/ 771525 w 785813"/>
                <a:gd name="connsiteY33" fmla="*/ 569119 h 835819"/>
                <a:gd name="connsiteX34" fmla="*/ 750094 w 785813"/>
                <a:gd name="connsiteY34" fmla="*/ 481012 h 835819"/>
                <a:gd name="connsiteX35" fmla="*/ 719138 w 785813"/>
                <a:gd name="connsiteY35" fmla="*/ 395287 h 835819"/>
                <a:gd name="connsiteX36" fmla="*/ 661988 w 785813"/>
                <a:gd name="connsiteY36" fmla="*/ 300037 h 835819"/>
                <a:gd name="connsiteX37" fmla="*/ 647700 w 785813"/>
                <a:gd name="connsiteY37" fmla="*/ 283369 h 835819"/>
                <a:gd name="connsiteX38" fmla="*/ 561975 w 785813"/>
                <a:gd name="connsiteY38" fmla="*/ 233362 h 835819"/>
                <a:gd name="connsiteX39" fmla="*/ 466725 w 785813"/>
                <a:gd name="connsiteY39" fmla="*/ 183356 h 835819"/>
                <a:gd name="connsiteX40" fmla="*/ 345281 w 785813"/>
                <a:gd name="connsiteY40" fmla="*/ 121444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3" h="835819">
                  <a:moveTo>
                    <a:pt x="345281" y="121444"/>
                  </a:moveTo>
                  <a:lnTo>
                    <a:pt x="252413" y="80962"/>
                  </a:lnTo>
                  <a:lnTo>
                    <a:pt x="145256" y="35719"/>
                  </a:lnTo>
                  <a:lnTo>
                    <a:pt x="66675" y="4762"/>
                  </a:lnTo>
                  <a:lnTo>
                    <a:pt x="50006" y="0"/>
                  </a:lnTo>
                  <a:lnTo>
                    <a:pt x="28575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4763" y="38100"/>
                  </a:lnTo>
                  <a:lnTo>
                    <a:pt x="28575" y="66675"/>
                  </a:lnTo>
                  <a:lnTo>
                    <a:pt x="73819" y="104775"/>
                  </a:lnTo>
                  <a:lnTo>
                    <a:pt x="142875" y="161925"/>
                  </a:lnTo>
                  <a:lnTo>
                    <a:pt x="230981" y="238125"/>
                  </a:lnTo>
                  <a:lnTo>
                    <a:pt x="273844" y="280987"/>
                  </a:lnTo>
                  <a:lnTo>
                    <a:pt x="316706" y="333375"/>
                  </a:lnTo>
                  <a:lnTo>
                    <a:pt x="369094" y="411956"/>
                  </a:lnTo>
                  <a:lnTo>
                    <a:pt x="392906" y="447675"/>
                  </a:lnTo>
                  <a:lnTo>
                    <a:pt x="435769" y="514350"/>
                  </a:lnTo>
                  <a:lnTo>
                    <a:pt x="485775" y="600075"/>
                  </a:lnTo>
                  <a:lnTo>
                    <a:pt x="535781" y="676275"/>
                  </a:lnTo>
                  <a:lnTo>
                    <a:pt x="571500" y="738187"/>
                  </a:lnTo>
                  <a:lnTo>
                    <a:pt x="590550" y="764381"/>
                  </a:lnTo>
                  <a:lnTo>
                    <a:pt x="621506" y="790575"/>
                  </a:lnTo>
                  <a:lnTo>
                    <a:pt x="657225" y="814387"/>
                  </a:lnTo>
                  <a:lnTo>
                    <a:pt x="685800" y="831056"/>
                  </a:lnTo>
                  <a:lnTo>
                    <a:pt x="707231" y="835819"/>
                  </a:lnTo>
                  <a:lnTo>
                    <a:pt x="726281" y="835819"/>
                  </a:lnTo>
                  <a:lnTo>
                    <a:pt x="752475" y="819150"/>
                  </a:lnTo>
                  <a:lnTo>
                    <a:pt x="769144" y="790575"/>
                  </a:lnTo>
                  <a:lnTo>
                    <a:pt x="781050" y="742950"/>
                  </a:lnTo>
                  <a:lnTo>
                    <a:pt x="785813" y="704850"/>
                  </a:lnTo>
                  <a:lnTo>
                    <a:pt x="783431" y="650081"/>
                  </a:lnTo>
                  <a:lnTo>
                    <a:pt x="771525" y="569119"/>
                  </a:lnTo>
                  <a:lnTo>
                    <a:pt x="750094" y="481012"/>
                  </a:lnTo>
                  <a:lnTo>
                    <a:pt x="719138" y="395287"/>
                  </a:lnTo>
                  <a:lnTo>
                    <a:pt x="661988" y="300037"/>
                  </a:lnTo>
                  <a:lnTo>
                    <a:pt x="647700" y="283369"/>
                  </a:lnTo>
                  <a:lnTo>
                    <a:pt x="561975" y="233362"/>
                  </a:lnTo>
                  <a:lnTo>
                    <a:pt x="466725" y="183356"/>
                  </a:lnTo>
                  <a:lnTo>
                    <a:pt x="3452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4">
              <a:extLst>
                <a:ext uri="{FF2B5EF4-FFF2-40B4-BE49-F238E27FC236}">
                  <a16:creationId xmlns:a16="http://schemas.microsoft.com/office/drawing/2014/main" id="{8A6D620A-EA29-4F5F-8AD7-14CFC73D8CF5}"/>
                </a:ext>
              </a:extLst>
            </p:cNvPr>
            <p:cNvSpPr/>
            <p:nvPr/>
          </p:nvSpPr>
          <p:spPr>
            <a:xfrm>
              <a:off x="3041650" y="2620963"/>
              <a:ext cx="1911350" cy="1409700"/>
            </a:xfrm>
            <a:custGeom>
              <a:avLst/>
              <a:gdLst>
                <a:gd name="connsiteX0" fmla="*/ 695325 w 1912144"/>
                <a:gd name="connsiteY0" fmla="*/ 216694 h 1409700"/>
                <a:gd name="connsiteX1" fmla="*/ 569119 w 1912144"/>
                <a:gd name="connsiteY1" fmla="*/ 242888 h 1409700"/>
                <a:gd name="connsiteX2" fmla="*/ 421482 w 1912144"/>
                <a:gd name="connsiteY2" fmla="*/ 273844 h 1409700"/>
                <a:gd name="connsiteX3" fmla="*/ 219075 w 1912144"/>
                <a:gd name="connsiteY3" fmla="*/ 314325 h 1409700"/>
                <a:gd name="connsiteX4" fmla="*/ 157163 w 1912144"/>
                <a:gd name="connsiteY4" fmla="*/ 316707 h 1409700"/>
                <a:gd name="connsiteX5" fmla="*/ 0 w 1912144"/>
                <a:gd name="connsiteY5" fmla="*/ 316707 h 1409700"/>
                <a:gd name="connsiteX6" fmla="*/ 83344 w 1912144"/>
                <a:gd name="connsiteY6" fmla="*/ 488157 h 1409700"/>
                <a:gd name="connsiteX7" fmla="*/ 328613 w 1912144"/>
                <a:gd name="connsiteY7" fmla="*/ 428625 h 1409700"/>
                <a:gd name="connsiteX8" fmla="*/ 564357 w 1912144"/>
                <a:gd name="connsiteY8" fmla="*/ 371475 h 1409700"/>
                <a:gd name="connsiteX9" fmla="*/ 731044 w 1912144"/>
                <a:gd name="connsiteY9" fmla="*/ 330994 h 1409700"/>
                <a:gd name="connsiteX10" fmla="*/ 885825 w 1912144"/>
                <a:gd name="connsiteY10" fmla="*/ 297657 h 1409700"/>
                <a:gd name="connsiteX11" fmla="*/ 1040607 w 1912144"/>
                <a:gd name="connsiteY11" fmla="*/ 273844 h 1409700"/>
                <a:gd name="connsiteX12" fmla="*/ 1281113 w 1912144"/>
                <a:gd name="connsiteY12" fmla="*/ 238125 h 1409700"/>
                <a:gd name="connsiteX13" fmla="*/ 1485900 w 1912144"/>
                <a:gd name="connsiteY13" fmla="*/ 207169 h 1409700"/>
                <a:gd name="connsiteX14" fmla="*/ 1514475 w 1912144"/>
                <a:gd name="connsiteY14" fmla="*/ 204788 h 1409700"/>
                <a:gd name="connsiteX15" fmla="*/ 1533525 w 1912144"/>
                <a:gd name="connsiteY15" fmla="*/ 204788 h 1409700"/>
                <a:gd name="connsiteX16" fmla="*/ 1547813 w 1912144"/>
                <a:gd name="connsiteY16" fmla="*/ 204788 h 1409700"/>
                <a:gd name="connsiteX17" fmla="*/ 1562100 w 1912144"/>
                <a:gd name="connsiteY17" fmla="*/ 209550 h 1409700"/>
                <a:gd name="connsiteX18" fmla="*/ 1574007 w 1912144"/>
                <a:gd name="connsiteY18" fmla="*/ 223838 h 1409700"/>
                <a:gd name="connsiteX19" fmla="*/ 1578769 w 1912144"/>
                <a:gd name="connsiteY19" fmla="*/ 235744 h 1409700"/>
                <a:gd name="connsiteX20" fmla="*/ 1585913 w 1912144"/>
                <a:gd name="connsiteY20" fmla="*/ 259557 h 1409700"/>
                <a:gd name="connsiteX21" fmla="*/ 1590675 w 1912144"/>
                <a:gd name="connsiteY21" fmla="*/ 290513 h 1409700"/>
                <a:gd name="connsiteX22" fmla="*/ 1588294 w 1912144"/>
                <a:gd name="connsiteY22" fmla="*/ 359569 h 1409700"/>
                <a:gd name="connsiteX23" fmla="*/ 1576388 w 1912144"/>
                <a:gd name="connsiteY23" fmla="*/ 535782 h 1409700"/>
                <a:gd name="connsiteX24" fmla="*/ 1569244 w 1912144"/>
                <a:gd name="connsiteY24" fmla="*/ 640557 h 1409700"/>
                <a:gd name="connsiteX25" fmla="*/ 1550194 w 1912144"/>
                <a:gd name="connsiteY25" fmla="*/ 745332 h 1409700"/>
                <a:gd name="connsiteX26" fmla="*/ 1524000 w 1912144"/>
                <a:gd name="connsiteY26" fmla="*/ 971550 h 1409700"/>
                <a:gd name="connsiteX27" fmla="*/ 1500188 w 1912144"/>
                <a:gd name="connsiteY27" fmla="*/ 1171575 h 1409700"/>
                <a:gd name="connsiteX28" fmla="*/ 1531144 w 1912144"/>
                <a:gd name="connsiteY28" fmla="*/ 1397794 h 1409700"/>
                <a:gd name="connsiteX29" fmla="*/ 1557338 w 1912144"/>
                <a:gd name="connsiteY29" fmla="*/ 1407319 h 1409700"/>
                <a:gd name="connsiteX30" fmla="*/ 1585913 w 1912144"/>
                <a:gd name="connsiteY30" fmla="*/ 1409700 h 1409700"/>
                <a:gd name="connsiteX31" fmla="*/ 1607344 w 1912144"/>
                <a:gd name="connsiteY31" fmla="*/ 1407319 h 1409700"/>
                <a:gd name="connsiteX32" fmla="*/ 1626394 w 1912144"/>
                <a:gd name="connsiteY32" fmla="*/ 1402557 h 1409700"/>
                <a:gd name="connsiteX33" fmla="*/ 1650207 w 1912144"/>
                <a:gd name="connsiteY33" fmla="*/ 1393032 h 1409700"/>
                <a:gd name="connsiteX34" fmla="*/ 1669257 w 1912144"/>
                <a:gd name="connsiteY34" fmla="*/ 1378744 h 1409700"/>
                <a:gd name="connsiteX35" fmla="*/ 1685925 w 1912144"/>
                <a:gd name="connsiteY35" fmla="*/ 1357313 h 1409700"/>
                <a:gd name="connsiteX36" fmla="*/ 1700213 w 1912144"/>
                <a:gd name="connsiteY36" fmla="*/ 1312069 h 1409700"/>
                <a:gd name="connsiteX37" fmla="*/ 1719263 w 1912144"/>
                <a:gd name="connsiteY37" fmla="*/ 1193007 h 1409700"/>
                <a:gd name="connsiteX38" fmla="*/ 1747838 w 1912144"/>
                <a:gd name="connsiteY38" fmla="*/ 1000125 h 1409700"/>
                <a:gd name="connsiteX39" fmla="*/ 1790700 w 1912144"/>
                <a:gd name="connsiteY39" fmla="*/ 740569 h 1409700"/>
                <a:gd name="connsiteX40" fmla="*/ 1821657 w 1912144"/>
                <a:gd name="connsiteY40" fmla="*/ 564357 h 1409700"/>
                <a:gd name="connsiteX41" fmla="*/ 1838325 w 1912144"/>
                <a:gd name="connsiteY41" fmla="*/ 490538 h 1409700"/>
                <a:gd name="connsiteX42" fmla="*/ 1862138 w 1912144"/>
                <a:gd name="connsiteY42" fmla="*/ 395288 h 1409700"/>
                <a:gd name="connsiteX43" fmla="*/ 1876425 w 1912144"/>
                <a:gd name="connsiteY43" fmla="*/ 369094 h 1409700"/>
                <a:gd name="connsiteX44" fmla="*/ 1888332 w 1912144"/>
                <a:gd name="connsiteY44" fmla="*/ 352425 h 1409700"/>
                <a:gd name="connsiteX45" fmla="*/ 1902619 w 1912144"/>
                <a:gd name="connsiteY45" fmla="*/ 333375 h 1409700"/>
                <a:gd name="connsiteX46" fmla="*/ 1912144 w 1912144"/>
                <a:gd name="connsiteY46" fmla="*/ 316707 h 1409700"/>
                <a:gd name="connsiteX47" fmla="*/ 1912144 w 1912144"/>
                <a:gd name="connsiteY47" fmla="*/ 292894 h 1409700"/>
                <a:gd name="connsiteX48" fmla="*/ 1909763 w 1912144"/>
                <a:gd name="connsiteY48" fmla="*/ 271463 h 1409700"/>
                <a:gd name="connsiteX49" fmla="*/ 1900238 w 1912144"/>
                <a:gd name="connsiteY49" fmla="*/ 247650 h 1409700"/>
                <a:gd name="connsiteX50" fmla="*/ 1878807 w 1912144"/>
                <a:gd name="connsiteY50" fmla="*/ 214313 h 1409700"/>
                <a:gd name="connsiteX51" fmla="*/ 1847850 w 1912144"/>
                <a:gd name="connsiteY51" fmla="*/ 183357 h 1409700"/>
                <a:gd name="connsiteX52" fmla="*/ 1781175 w 1912144"/>
                <a:gd name="connsiteY52" fmla="*/ 126207 h 1409700"/>
                <a:gd name="connsiteX53" fmla="*/ 1697832 w 1912144"/>
                <a:gd name="connsiteY53" fmla="*/ 69057 h 1409700"/>
                <a:gd name="connsiteX54" fmla="*/ 1612107 w 1912144"/>
                <a:gd name="connsiteY54" fmla="*/ 19050 h 1409700"/>
                <a:gd name="connsiteX55" fmla="*/ 1559719 w 1912144"/>
                <a:gd name="connsiteY55" fmla="*/ 0 h 1409700"/>
                <a:gd name="connsiteX56" fmla="*/ 1540669 w 1912144"/>
                <a:gd name="connsiteY56" fmla="*/ 0 h 1409700"/>
                <a:gd name="connsiteX57" fmla="*/ 1521619 w 1912144"/>
                <a:gd name="connsiteY57" fmla="*/ 4763 h 1409700"/>
                <a:gd name="connsiteX58" fmla="*/ 1462088 w 1912144"/>
                <a:gd name="connsiteY58" fmla="*/ 40482 h 1409700"/>
                <a:gd name="connsiteX59" fmla="*/ 1407319 w 1912144"/>
                <a:gd name="connsiteY59" fmla="*/ 73819 h 1409700"/>
                <a:gd name="connsiteX60" fmla="*/ 1264444 w 1912144"/>
                <a:gd name="connsiteY60" fmla="*/ 100013 h 1409700"/>
                <a:gd name="connsiteX61" fmla="*/ 1004888 w 1912144"/>
                <a:gd name="connsiteY61" fmla="*/ 152400 h 1409700"/>
                <a:gd name="connsiteX62" fmla="*/ 695325 w 1912144"/>
                <a:gd name="connsiteY62" fmla="*/ 21669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2144" h="1409700">
                  <a:moveTo>
                    <a:pt x="695325" y="216694"/>
                  </a:moveTo>
                  <a:lnTo>
                    <a:pt x="569119" y="242888"/>
                  </a:lnTo>
                  <a:lnTo>
                    <a:pt x="421482" y="273844"/>
                  </a:lnTo>
                  <a:lnTo>
                    <a:pt x="219075" y="314325"/>
                  </a:lnTo>
                  <a:lnTo>
                    <a:pt x="157163" y="316707"/>
                  </a:lnTo>
                  <a:lnTo>
                    <a:pt x="0" y="316707"/>
                  </a:lnTo>
                  <a:lnTo>
                    <a:pt x="83344" y="488157"/>
                  </a:lnTo>
                  <a:lnTo>
                    <a:pt x="328613" y="428625"/>
                  </a:lnTo>
                  <a:lnTo>
                    <a:pt x="564357" y="371475"/>
                  </a:lnTo>
                  <a:lnTo>
                    <a:pt x="731044" y="330994"/>
                  </a:lnTo>
                  <a:lnTo>
                    <a:pt x="885825" y="297657"/>
                  </a:lnTo>
                  <a:lnTo>
                    <a:pt x="1040607" y="273844"/>
                  </a:lnTo>
                  <a:lnTo>
                    <a:pt x="1281113" y="238125"/>
                  </a:lnTo>
                  <a:lnTo>
                    <a:pt x="1485900" y="207169"/>
                  </a:lnTo>
                  <a:lnTo>
                    <a:pt x="1514475" y="204788"/>
                  </a:lnTo>
                  <a:lnTo>
                    <a:pt x="1533525" y="204788"/>
                  </a:lnTo>
                  <a:lnTo>
                    <a:pt x="1547813" y="204788"/>
                  </a:lnTo>
                  <a:lnTo>
                    <a:pt x="1562100" y="209550"/>
                  </a:lnTo>
                  <a:lnTo>
                    <a:pt x="1574007" y="223838"/>
                  </a:lnTo>
                  <a:lnTo>
                    <a:pt x="1578769" y="235744"/>
                  </a:lnTo>
                  <a:lnTo>
                    <a:pt x="1585913" y="259557"/>
                  </a:lnTo>
                  <a:lnTo>
                    <a:pt x="1590675" y="290513"/>
                  </a:lnTo>
                  <a:cubicBezTo>
                    <a:pt x="1589881" y="313532"/>
                    <a:pt x="1589088" y="336550"/>
                    <a:pt x="1588294" y="359569"/>
                  </a:cubicBezTo>
                  <a:lnTo>
                    <a:pt x="1576388" y="535782"/>
                  </a:lnTo>
                  <a:lnTo>
                    <a:pt x="1569244" y="640557"/>
                  </a:lnTo>
                  <a:lnTo>
                    <a:pt x="1550194" y="745332"/>
                  </a:lnTo>
                  <a:lnTo>
                    <a:pt x="1524000" y="971550"/>
                  </a:lnTo>
                  <a:lnTo>
                    <a:pt x="1500188" y="1171575"/>
                  </a:lnTo>
                  <a:lnTo>
                    <a:pt x="1531144" y="1397794"/>
                  </a:lnTo>
                  <a:lnTo>
                    <a:pt x="1557338" y="1407319"/>
                  </a:lnTo>
                  <a:lnTo>
                    <a:pt x="1585913" y="1409700"/>
                  </a:lnTo>
                  <a:lnTo>
                    <a:pt x="1607344" y="1407319"/>
                  </a:lnTo>
                  <a:lnTo>
                    <a:pt x="1626394" y="1402557"/>
                  </a:lnTo>
                  <a:lnTo>
                    <a:pt x="1650207" y="1393032"/>
                  </a:lnTo>
                  <a:lnTo>
                    <a:pt x="1669257" y="1378744"/>
                  </a:lnTo>
                  <a:lnTo>
                    <a:pt x="1685925" y="1357313"/>
                  </a:lnTo>
                  <a:lnTo>
                    <a:pt x="1700213" y="1312069"/>
                  </a:lnTo>
                  <a:lnTo>
                    <a:pt x="1719263" y="1193007"/>
                  </a:lnTo>
                  <a:lnTo>
                    <a:pt x="1747838" y="1000125"/>
                  </a:lnTo>
                  <a:lnTo>
                    <a:pt x="1790700" y="740569"/>
                  </a:lnTo>
                  <a:lnTo>
                    <a:pt x="1821657" y="564357"/>
                  </a:lnTo>
                  <a:lnTo>
                    <a:pt x="1838325" y="490538"/>
                  </a:lnTo>
                  <a:lnTo>
                    <a:pt x="1862138" y="395288"/>
                  </a:lnTo>
                  <a:lnTo>
                    <a:pt x="1876425" y="369094"/>
                  </a:lnTo>
                  <a:lnTo>
                    <a:pt x="1888332" y="352425"/>
                  </a:lnTo>
                  <a:lnTo>
                    <a:pt x="1902619" y="333375"/>
                  </a:lnTo>
                  <a:lnTo>
                    <a:pt x="1912144" y="316707"/>
                  </a:lnTo>
                  <a:lnTo>
                    <a:pt x="1912144" y="292894"/>
                  </a:lnTo>
                  <a:lnTo>
                    <a:pt x="1909763" y="271463"/>
                  </a:lnTo>
                  <a:lnTo>
                    <a:pt x="1900238" y="247650"/>
                  </a:lnTo>
                  <a:lnTo>
                    <a:pt x="1878807" y="214313"/>
                  </a:lnTo>
                  <a:lnTo>
                    <a:pt x="1847850" y="183357"/>
                  </a:lnTo>
                  <a:lnTo>
                    <a:pt x="1781175" y="126207"/>
                  </a:lnTo>
                  <a:lnTo>
                    <a:pt x="1697832" y="69057"/>
                  </a:lnTo>
                  <a:lnTo>
                    <a:pt x="1612107" y="19050"/>
                  </a:lnTo>
                  <a:lnTo>
                    <a:pt x="1559719" y="0"/>
                  </a:lnTo>
                  <a:lnTo>
                    <a:pt x="1540669" y="0"/>
                  </a:lnTo>
                  <a:lnTo>
                    <a:pt x="1521619" y="4763"/>
                  </a:lnTo>
                  <a:lnTo>
                    <a:pt x="1462088" y="40482"/>
                  </a:lnTo>
                  <a:lnTo>
                    <a:pt x="1407319" y="73819"/>
                  </a:lnTo>
                  <a:lnTo>
                    <a:pt x="1264444" y="100013"/>
                  </a:lnTo>
                  <a:lnTo>
                    <a:pt x="1004888" y="152400"/>
                  </a:lnTo>
                  <a:lnTo>
                    <a:pt x="6953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32432342-D7F2-44E1-BB07-D974CE7934F9}"/>
                </a:ext>
              </a:extLst>
            </p:cNvPr>
            <p:cNvSpPr/>
            <p:nvPr/>
          </p:nvSpPr>
          <p:spPr>
            <a:xfrm>
              <a:off x="3208338" y="3205163"/>
              <a:ext cx="1452562" cy="385762"/>
            </a:xfrm>
            <a:custGeom>
              <a:avLst/>
              <a:gdLst>
                <a:gd name="connsiteX0" fmla="*/ 335756 w 1452562"/>
                <a:gd name="connsiteY0" fmla="*/ 188118 h 385762"/>
                <a:gd name="connsiteX1" fmla="*/ 0 w 1452562"/>
                <a:gd name="connsiteY1" fmla="*/ 254793 h 385762"/>
                <a:gd name="connsiteX2" fmla="*/ 28575 w 1452562"/>
                <a:gd name="connsiteY2" fmla="*/ 385762 h 385762"/>
                <a:gd name="connsiteX3" fmla="*/ 376237 w 1452562"/>
                <a:gd name="connsiteY3" fmla="*/ 328612 h 385762"/>
                <a:gd name="connsiteX4" fmla="*/ 626269 w 1452562"/>
                <a:gd name="connsiteY4" fmla="*/ 285750 h 385762"/>
                <a:gd name="connsiteX5" fmla="*/ 876300 w 1452562"/>
                <a:gd name="connsiteY5" fmla="*/ 238125 h 385762"/>
                <a:gd name="connsiteX6" fmla="*/ 1183481 w 1452562"/>
                <a:gd name="connsiteY6" fmla="*/ 183356 h 385762"/>
                <a:gd name="connsiteX7" fmla="*/ 1269206 w 1452562"/>
                <a:gd name="connsiteY7" fmla="*/ 169068 h 385762"/>
                <a:gd name="connsiteX8" fmla="*/ 1319212 w 1452562"/>
                <a:gd name="connsiteY8" fmla="*/ 169068 h 385762"/>
                <a:gd name="connsiteX9" fmla="*/ 1354931 w 1452562"/>
                <a:gd name="connsiteY9" fmla="*/ 171450 h 385762"/>
                <a:gd name="connsiteX10" fmla="*/ 1452562 w 1452562"/>
                <a:gd name="connsiteY10" fmla="*/ 197643 h 385762"/>
                <a:gd name="connsiteX11" fmla="*/ 1450181 w 1452562"/>
                <a:gd name="connsiteY11" fmla="*/ 40481 h 385762"/>
                <a:gd name="connsiteX12" fmla="*/ 1362075 w 1452562"/>
                <a:gd name="connsiteY12" fmla="*/ 7143 h 385762"/>
                <a:gd name="connsiteX13" fmla="*/ 1323975 w 1452562"/>
                <a:gd name="connsiteY13" fmla="*/ 0 h 385762"/>
                <a:gd name="connsiteX14" fmla="*/ 1273969 w 1452562"/>
                <a:gd name="connsiteY14" fmla="*/ 2381 h 385762"/>
                <a:gd name="connsiteX15" fmla="*/ 1216819 w 1452562"/>
                <a:gd name="connsiteY15" fmla="*/ 11906 h 385762"/>
                <a:gd name="connsiteX16" fmla="*/ 1150144 w 1452562"/>
                <a:gd name="connsiteY16" fmla="*/ 28575 h 385762"/>
                <a:gd name="connsiteX17" fmla="*/ 1014412 w 1452562"/>
                <a:gd name="connsiteY17" fmla="*/ 57150 h 385762"/>
                <a:gd name="connsiteX18" fmla="*/ 831056 w 1452562"/>
                <a:gd name="connsiteY18" fmla="*/ 92868 h 385762"/>
                <a:gd name="connsiteX19" fmla="*/ 531019 w 1452562"/>
                <a:gd name="connsiteY19" fmla="*/ 150018 h 385762"/>
                <a:gd name="connsiteX20" fmla="*/ 335756 w 1452562"/>
                <a:gd name="connsiteY20" fmla="*/ 188118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85762">
                  <a:moveTo>
                    <a:pt x="335756" y="188118"/>
                  </a:moveTo>
                  <a:lnTo>
                    <a:pt x="0" y="254793"/>
                  </a:lnTo>
                  <a:lnTo>
                    <a:pt x="28575" y="385762"/>
                  </a:lnTo>
                  <a:lnTo>
                    <a:pt x="376237" y="328612"/>
                  </a:lnTo>
                  <a:lnTo>
                    <a:pt x="626269" y="285750"/>
                  </a:lnTo>
                  <a:lnTo>
                    <a:pt x="876300" y="238125"/>
                  </a:lnTo>
                  <a:lnTo>
                    <a:pt x="1183481" y="183356"/>
                  </a:lnTo>
                  <a:lnTo>
                    <a:pt x="1269206" y="169068"/>
                  </a:lnTo>
                  <a:lnTo>
                    <a:pt x="1319212" y="169068"/>
                  </a:lnTo>
                  <a:lnTo>
                    <a:pt x="1354931" y="171450"/>
                  </a:lnTo>
                  <a:lnTo>
                    <a:pt x="1452562" y="197643"/>
                  </a:lnTo>
                  <a:cubicBezTo>
                    <a:pt x="1451768" y="145256"/>
                    <a:pt x="1450975" y="92868"/>
                    <a:pt x="1450181" y="40481"/>
                  </a:cubicBezTo>
                  <a:lnTo>
                    <a:pt x="1362075" y="7143"/>
                  </a:lnTo>
                  <a:lnTo>
                    <a:pt x="1323975" y="0"/>
                  </a:lnTo>
                  <a:lnTo>
                    <a:pt x="1273969" y="2381"/>
                  </a:lnTo>
                  <a:lnTo>
                    <a:pt x="1216819" y="11906"/>
                  </a:lnTo>
                  <a:lnTo>
                    <a:pt x="1150144" y="28575"/>
                  </a:lnTo>
                  <a:lnTo>
                    <a:pt x="1014412" y="57150"/>
                  </a:lnTo>
                  <a:lnTo>
                    <a:pt x="831056" y="92868"/>
                  </a:lnTo>
                  <a:lnTo>
                    <a:pt x="531019" y="150018"/>
                  </a:lnTo>
                  <a:lnTo>
                    <a:pt x="335756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6">
              <a:extLst>
                <a:ext uri="{FF2B5EF4-FFF2-40B4-BE49-F238E27FC236}">
                  <a16:creationId xmlns:a16="http://schemas.microsoft.com/office/drawing/2014/main" id="{5B838EA3-1D77-4D5A-BEE8-8FEEBEA48F3F}"/>
                </a:ext>
              </a:extLst>
            </p:cNvPr>
            <p:cNvSpPr/>
            <p:nvPr/>
          </p:nvSpPr>
          <p:spPr>
            <a:xfrm>
              <a:off x="3279775" y="3757613"/>
              <a:ext cx="1338263" cy="500062"/>
            </a:xfrm>
            <a:custGeom>
              <a:avLst/>
              <a:gdLst>
                <a:gd name="connsiteX0" fmla="*/ 371475 w 1338263"/>
                <a:gd name="connsiteY0" fmla="*/ 178593 h 500062"/>
                <a:gd name="connsiteX1" fmla="*/ 0 w 1338263"/>
                <a:gd name="connsiteY1" fmla="*/ 266700 h 500062"/>
                <a:gd name="connsiteX2" fmla="*/ 88107 w 1338263"/>
                <a:gd name="connsiteY2" fmla="*/ 500062 h 500062"/>
                <a:gd name="connsiteX3" fmla="*/ 102394 w 1338263"/>
                <a:gd name="connsiteY3" fmla="*/ 476250 h 500062"/>
                <a:gd name="connsiteX4" fmla="*/ 102394 w 1338263"/>
                <a:gd name="connsiteY4" fmla="*/ 428625 h 500062"/>
                <a:gd name="connsiteX5" fmla="*/ 102394 w 1338263"/>
                <a:gd name="connsiteY5" fmla="*/ 392906 h 500062"/>
                <a:gd name="connsiteX6" fmla="*/ 104775 w 1338263"/>
                <a:gd name="connsiteY6" fmla="*/ 369093 h 500062"/>
                <a:gd name="connsiteX7" fmla="*/ 152400 w 1338263"/>
                <a:gd name="connsiteY7" fmla="*/ 354806 h 500062"/>
                <a:gd name="connsiteX8" fmla="*/ 352425 w 1338263"/>
                <a:gd name="connsiteY8" fmla="*/ 314325 h 500062"/>
                <a:gd name="connsiteX9" fmla="*/ 533400 w 1338263"/>
                <a:gd name="connsiteY9" fmla="*/ 273843 h 500062"/>
                <a:gd name="connsiteX10" fmla="*/ 816769 w 1338263"/>
                <a:gd name="connsiteY10" fmla="*/ 216693 h 500062"/>
                <a:gd name="connsiteX11" fmla="*/ 992982 w 1338263"/>
                <a:gd name="connsiteY11" fmla="*/ 190500 h 500062"/>
                <a:gd name="connsiteX12" fmla="*/ 1073944 w 1338263"/>
                <a:gd name="connsiteY12" fmla="*/ 180975 h 500062"/>
                <a:gd name="connsiteX13" fmla="*/ 1162050 w 1338263"/>
                <a:gd name="connsiteY13" fmla="*/ 180975 h 500062"/>
                <a:gd name="connsiteX14" fmla="*/ 1173957 w 1338263"/>
                <a:gd name="connsiteY14" fmla="*/ 183356 h 500062"/>
                <a:gd name="connsiteX15" fmla="*/ 1197769 w 1338263"/>
                <a:gd name="connsiteY15" fmla="*/ 204787 h 500062"/>
                <a:gd name="connsiteX16" fmla="*/ 1216819 w 1338263"/>
                <a:gd name="connsiteY16" fmla="*/ 221456 h 500062"/>
                <a:gd name="connsiteX17" fmla="*/ 1228725 w 1338263"/>
                <a:gd name="connsiteY17" fmla="*/ 230981 h 500062"/>
                <a:gd name="connsiteX18" fmla="*/ 1250157 w 1338263"/>
                <a:gd name="connsiteY18" fmla="*/ 245268 h 500062"/>
                <a:gd name="connsiteX19" fmla="*/ 1276350 w 1338263"/>
                <a:gd name="connsiteY19" fmla="*/ 257175 h 500062"/>
                <a:gd name="connsiteX20" fmla="*/ 1297782 w 1338263"/>
                <a:gd name="connsiteY20" fmla="*/ 264318 h 500062"/>
                <a:gd name="connsiteX21" fmla="*/ 1338263 w 1338263"/>
                <a:gd name="connsiteY21" fmla="*/ 271462 h 500062"/>
                <a:gd name="connsiteX22" fmla="*/ 1283494 w 1338263"/>
                <a:gd name="connsiteY22" fmla="*/ 14287 h 500062"/>
                <a:gd name="connsiteX23" fmla="*/ 1235869 w 1338263"/>
                <a:gd name="connsiteY23" fmla="*/ 4762 h 500062"/>
                <a:gd name="connsiteX24" fmla="*/ 1176338 w 1338263"/>
                <a:gd name="connsiteY24" fmla="*/ 0 h 500062"/>
                <a:gd name="connsiteX25" fmla="*/ 1128713 w 1338263"/>
                <a:gd name="connsiteY25" fmla="*/ 2381 h 500062"/>
                <a:gd name="connsiteX26" fmla="*/ 1081088 w 1338263"/>
                <a:gd name="connsiteY26" fmla="*/ 7143 h 500062"/>
                <a:gd name="connsiteX27" fmla="*/ 992982 w 1338263"/>
                <a:gd name="connsiteY27" fmla="*/ 30956 h 500062"/>
                <a:gd name="connsiteX28" fmla="*/ 840582 w 1338263"/>
                <a:gd name="connsiteY28" fmla="*/ 57150 h 500062"/>
                <a:gd name="connsiteX29" fmla="*/ 723900 w 1338263"/>
                <a:gd name="connsiteY29" fmla="*/ 78581 h 500062"/>
                <a:gd name="connsiteX30" fmla="*/ 550069 w 1338263"/>
                <a:gd name="connsiteY30" fmla="*/ 135731 h 500062"/>
                <a:gd name="connsiteX31" fmla="*/ 371475 w 1338263"/>
                <a:gd name="connsiteY31" fmla="*/ 178593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3" h="500062">
                  <a:moveTo>
                    <a:pt x="371475" y="178593"/>
                  </a:moveTo>
                  <a:lnTo>
                    <a:pt x="0" y="266700"/>
                  </a:lnTo>
                  <a:lnTo>
                    <a:pt x="88107" y="500062"/>
                  </a:lnTo>
                  <a:lnTo>
                    <a:pt x="102394" y="476250"/>
                  </a:lnTo>
                  <a:lnTo>
                    <a:pt x="102394" y="428625"/>
                  </a:lnTo>
                  <a:lnTo>
                    <a:pt x="102394" y="392906"/>
                  </a:lnTo>
                  <a:lnTo>
                    <a:pt x="104775" y="369093"/>
                  </a:lnTo>
                  <a:lnTo>
                    <a:pt x="152400" y="354806"/>
                  </a:lnTo>
                  <a:lnTo>
                    <a:pt x="352425" y="314325"/>
                  </a:lnTo>
                  <a:lnTo>
                    <a:pt x="533400" y="273843"/>
                  </a:lnTo>
                  <a:lnTo>
                    <a:pt x="816769" y="216693"/>
                  </a:lnTo>
                  <a:lnTo>
                    <a:pt x="992982" y="190500"/>
                  </a:lnTo>
                  <a:lnTo>
                    <a:pt x="1073944" y="180975"/>
                  </a:lnTo>
                  <a:lnTo>
                    <a:pt x="1162050" y="180975"/>
                  </a:lnTo>
                  <a:lnTo>
                    <a:pt x="1173957" y="183356"/>
                  </a:lnTo>
                  <a:lnTo>
                    <a:pt x="1197769" y="204787"/>
                  </a:lnTo>
                  <a:lnTo>
                    <a:pt x="1216819" y="221456"/>
                  </a:lnTo>
                  <a:lnTo>
                    <a:pt x="1228725" y="230981"/>
                  </a:lnTo>
                  <a:lnTo>
                    <a:pt x="1250157" y="245268"/>
                  </a:lnTo>
                  <a:lnTo>
                    <a:pt x="1276350" y="257175"/>
                  </a:lnTo>
                  <a:lnTo>
                    <a:pt x="1297782" y="264318"/>
                  </a:lnTo>
                  <a:lnTo>
                    <a:pt x="1338263" y="271462"/>
                  </a:lnTo>
                  <a:lnTo>
                    <a:pt x="1283494" y="14287"/>
                  </a:lnTo>
                  <a:lnTo>
                    <a:pt x="1235869" y="4762"/>
                  </a:lnTo>
                  <a:lnTo>
                    <a:pt x="1176338" y="0"/>
                  </a:lnTo>
                  <a:lnTo>
                    <a:pt x="1128713" y="2381"/>
                  </a:lnTo>
                  <a:lnTo>
                    <a:pt x="1081088" y="7143"/>
                  </a:lnTo>
                  <a:lnTo>
                    <a:pt x="992982" y="30956"/>
                  </a:lnTo>
                  <a:lnTo>
                    <a:pt x="840582" y="57150"/>
                  </a:lnTo>
                  <a:lnTo>
                    <a:pt x="723900" y="78581"/>
                  </a:lnTo>
                  <a:lnTo>
                    <a:pt x="550069" y="135731"/>
                  </a:lnTo>
                  <a:lnTo>
                    <a:pt x="37147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7">
              <a:extLst>
                <a:ext uri="{FF2B5EF4-FFF2-40B4-BE49-F238E27FC236}">
                  <a16:creationId xmlns:a16="http://schemas.microsoft.com/office/drawing/2014/main" id="{99991BD2-1937-425A-9FAE-CEBF21AB3E56}"/>
                </a:ext>
              </a:extLst>
            </p:cNvPr>
            <p:cNvSpPr/>
            <p:nvPr/>
          </p:nvSpPr>
          <p:spPr>
            <a:xfrm>
              <a:off x="2495550" y="4316413"/>
              <a:ext cx="2555875" cy="693737"/>
            </a:xfrm>
            <a:custGeom>
              <a:avLst/>
              <a:gdLst>
                <a:gd name="connsiteX0" fmla="*/ 909638 w 2555081"/>
                <a:gd name="connsiteY0" fmla="*/ 302419 h 692944"/>
                <a:gd name="connsiteX1" fmla="*/ 769144 w 2555081"/>
                <a:gd name="connsiteY1" fmla="*/ 333375 h 692944"/>
                <a:gd name="connsiteX2" fmla="*/ 645319 w 2555081"/>
                <a:gd name="connsiteY2" fmla="*/ 359569 h 692944"/>
                <a:gd name="connsiteX3" fmla="*/ 526256 w 2555081"/>
                <a:gd name="connsiteY3" fmla="*/ 383382 h 692944"/>
                <a:gd name="connsiteX4" fmla="*/ 404813 w 2555081"/>
                <a:gd name="connsiteY4" fmla="*/ 402432 h 692944"/>
                <a:gd name="connsiteX5" fmla="*/ 364331 w 2555081"/>
                <a:gd name="connsiteY5" fmla="*/ 407194 h 692944"/>
                <a:gd name="connsiteX6" fmla="*/ 302419 w 2555081"/>
                <a:gd name="connsiteY6" fmla="*/ 402432 h 692944"/>
                <a:gd name="connsiteX7" fmla="*/ 233363 w 2555081"/>
                <a:gd name="connsiteY7" fmla="*/ 392907 h 692944"/>
                <a:gd name="connsiteX8" fmla="*/ 171450 w 2555081"/>
                <a:gd name="connsiteY8" fmla="*/ 376238 h 692944"/>
                <a:gd name="connsiteX9" fmla="*/ 97631 w 2555081"/>
                <a:gd name="connsiteY9" fmla="*/ 352425 h 692944"/>
                <a:gd name="connsiteX10" fmla="*/ 45244 w 2555081"/>
                <a:gd name="connsiteY10" fmla="*/ 330994 h 692944"/>
                <a:gd name="connsiteX11" fmla="*/ 16669 w 2555081"/>
                <a:gd name="connsiteY11" fmla="*/ 323850 h 692944"/>
                <a:gd name="connsiteX12" fmla="*/ 2381 w 2555081"/>
                <a:gd name="connsiteY12" fmla="*/ 328613 h 692944"/>
                <a:gd name="connsiteX13" fmla="*/ 0 w 2555081"/>
                <a:gd name="connsiteY13" fmla="*/ 338138 h 692944"/>
                <a:gd name="connsiteX14" fmla="*/ 7144 w 2555081"/>
                <a:gd name="connsiteY14" fmla="*/ 369094 h 692944"/>
                <a:gd name="connsiteX15" fmla="*/ 33338 w 2555081"/>
                <a:gd name="connsiteY15" fmla="*/ 416719 h 692944"/>
                <a:gd name="connsiteX16" fmla="*/ 61913 w 2555081"/>
                <a:gd name="connsiteY16" fmla="*/ 454819 h 692944"/>
                <a:gd name="connsiteX17" fmla="*/ 107156 w 2555081"/>
                <a:gd name="connsiteY17" fmla="*/ 509588 h 692944"/>
                <a:gd name="connsiteX18" fmla="*/ 159544 w 2555081"/>
                <a:gd name="connsiteY18" fmla="*/ 559594 h 692944"/>
                <a:gd name="connsiteX19" fmla="*/ 240506 w 2555081"/>
                <a:gd name="connsiteY19" fmla="*/ 631032 h 692944"/>
                <a:gd name="connsiteX20" fmla="*/ 316706 w 2555081"/>
                <a:gd name="connsiteY20" fmla="*/ 685800 h 692944"/>
                <a:gd name="connsiteX21" fmla="*/ 323850 w 2555081"/>
                <a:gd name="connsiteY21" fmla="*/ 692944 h 692944"/>
                <a:gd name="connsiteX22" fmla="*/ 338138 w 2555081"/>
                <a:gd name="connsiteY22" fmla="*/ 692944 h 692944"/>
                <a:gd name="connsiteX23" fmla="*/ 409575 w 2555081"/>
                <a:gd name="connsiteY23" fmla="*/ 657225 h 692944"/>
                <a:gd name="connsiteX24" fmla="*/ 559594 w 2555081"/>
                <a:gd name="connsiteY24" fmla="*/ 590550 h 692944"/>
                <a:gd name="connsiteX25" fmla="*/ 733425 w 2555081"/>
                <a:gd name="connsiteY25" fmla="*/ 531019 h 692944"/>
                <a:gd name="connsiteX26" fmla="*/ 942975 w 2555081"/>
                <a:gd name="connsiteY26" fmla="*/ 466725 h 692944"/>
                <a:gd name="connsiteX27" fmla="*/ 1083469 w 2555081"/>
                <a:gd name="connsiteY27" fmla="*/ 426244 h 692944"/>
                <a:gd name="connsiteX28" fmla="*/ 1259681 w 2555081"/>
                <a:gd name="connsiteY28" fmla="*/ 376238 h 692944"/>
                <a:gd name="connsiteX29" fmla="*/ 1338263 w 2555081"/>
                <a:gd name="connsiteY29" fmla="*/ 354807 h 692944"/>
                <a:gd name="connsiteX30" fmla="*/ 1566863 w 2555081"/>
                <a:gd name="connsiteY30" fmla="*/ 309563 h 692944"/>
                <a:gd name="connsiteX31" fmla="*/ 1700213 w 2555081"/>
                <a:gd name="connsiteY31" fmla="*/ 283369 h 692944"/>
                <a:gd name="connsiteX32" fmla="*/ 1850231 w 2555081"/>
                <a:gd name="connsiteY32" fmla="*/ 264319 h 692944"/>
                <a:gd name="connsiteX33" fmla="*/ 2026444 w 2555081"/>
                <a:gd name="connsiteY33" fmla="*/ 250032 h 692944"/>
                <a:gd name="connsiteX34" fmla="*/ 2131219 w 2555081"/>
                <a:gd name="connsiteY34" fmla="*/ 242888 h 692944"/>
                <a:gd name="connsiteX35" fmla="*/ 2252663 w 2555081"/>
                <a:gd name="connsiteY35" fmla="*/ 238125 h 692944"/>
                <a:gd name="connsiteX36" fmla="*/ 2316956 w 2555081"/>
                <a:gd name="connsiteY36" fmla="*/ 240507 h 692944"/>
                <a:gd name="connsiteX37" fmla="*/ 2374106 w 2555081"/>
                <a:gd name="connsiteY37" fmla="*/ 245269 h 692944"/>
                <a:gd name="connsiteX38" fmla="*/ 2424113 w 2555081"/>
                <a:gd name="connsiteY38" fmla="*/ 250032 h 692944"/>
                <a:gd name="connsiteX39" fmla="*/ 2459831 w 2555081"/>
                <a:gd name="connsiteY39" fmla="*/ 240507 h 692944"/>
                <a:gd name="connsiteX40" fmla="*/ 2500313 w 2555081"/>
                <a:gd name="connsiteY40" fmla="*/ 219075 h 692944"/>
                <a:gd name="connsiteX41" fmla="*/ 2528888 w 2555081"/>
                <a:gd name="connsiteY41" fmla="*/ 197644 h 692944"/>
                <a:gd name="connsiteX42" fmla="*/ 2550319 w 2555081"/>
                <a:gd name="connsiteY42" fmla="*/ 173832 h 692944"/>
                <a:gd name="connsiteX43" fmla="*/ 2555081 w 2555081"/>
                <a:gd name="connsiteY43" fmla="*/ 159544 h 692944"/>
                <a:gd name="connsiteX44" fmla="*/ 2555081 w 2555081"/>
                <a:gd name="connsiteY44" fmla="*/ 147638 h 692944"/>
                <a:gd name="connsiteX45" fmla="*/ 2550319 w 2555081"/>
                <a:gd name="connsiteY45" fmla="*/ 128588 h 692944"/>
                <a:gd name="connsiteX46" fmla="*/ 2536031 w 2555081"/>
                <a:gd name="connsiteY46" fmla="*/ 107157 h 692944"/>
                <a:gd name="connsiteX47" fmla="*/ 2509838 w 2555081"/>
                <a:gd name="connsiteY47" fmla="*/ 83344 h 692944"/>
                <a:gd name="connsiteX48" fmla="*/ 2464594 w 2555081"/>
                <a:gd name="connsiteY48" fmla="*/ 57150 h 692944"/>
                <a:gd name="connsiteX49" fmla="*/ 2400300 w 2555081"/>
                <a:gd name="connsiteY49" fmla="*/ 33338 h 692944"/>
                <a:gd name="connsiteX50" fmla="*/ 2359819 w 2555081"/>
                <a:gd name="connsiteY50" fmla="*/ 21432 h 692944"/>
                <a:gd name="connsiteX51" fmla="*/ 2288381 w 2555081"/>
                <a:gd name="connsiteY51" fmla="*/ 4763 h 692944"/>
                <a:gd name="connsiteX52" fmla="*/ 2247900 w 2555081"/>
                <a:gd name="connsiteY52" fmla="*/ 0 h 692944"/>
                <a:gd name="connsiteX53" fmla="*/ 2214563 w 2555081"/>
                <a:gd name="connsiteY53" fmla="*/ 0 h 692944"/>
                <a:gd name="connsiteX54" fmla="*/ 2188369 w 2555081"/>
                <a:gd name="connsiteY54" fmla="*/ 0 h 692944"/>
                <a:gd name="connsiteX55" fmla="*/ 2140744 w 2555081"/>
                <a:gd name="connsiteY55" fmla="*/ 19050 h 692944"/>
                <a:gd name="connsiteX56" fmla="*/ 2009775 w 2555081"/>
                <a:gd name="connsiteY56" fmla="*/ 71438 h 692944"/>
                <a:gd name="connsiteX57" fmla="*/ 1897856 w 2555081"/>
                <a:gd name="connsiteY57" fmla="*/ 92869 h 692944"/>
                <a:gd name="connsiteX58" fmla="*/ 1621631 w 2555081"/>
                <a:gd name="connsiteY58" fmla="*/ 145257 h 692944"/>
                <a:gd name="connsiteX59" fmla="*/ 1502569 w 2555081"/>
                <a:gd name="connsiteY59" fmla="*/ 164307 h 692944"/>
                <a:gd name="connsiteX60" fmla="*/ 1226344 w 2555081"/>
                <a:gd name="connsiteY60" fmla="*/ 228600 h 692944"/>
                <a:gd name="connsiteX61" fmla="*/ 1004888 w 2555081"/>
                <a:gd name="connsiteY61" fmla="*/ 280988 h 692944"/>
                <a:gd name="connsiteX62" fmla="*/ 909638 w 2555081"/>
                <a:gd name="connsiteY62" fmla="*/ 302419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55081" h="692944">
                  <a:moveTo>
                    <a:pt x="909638" y="302419"/>
                  </a:moveTo>
                  <a:lnTo>
                    <a:pt x="769144" y="333375"/>
                  </a:lnTo>
                  <a:lnTo>
                    <a:pt x="645319" y="359569"/>
                  </a:lnTo>
                  <a:lnTo>
                    <a:pt x="526256" y="383382"/>
                  </a:lnTo>
                  <a:lnTo>
                    <a:pt x="404813" y="402432"/>
                  </a:lnTo>
                  <a:lnTo>
                    <a:pt x="364331" y="407194"/>
                  </a:lnTo>
                  <a:lnTo>
                    <a:pt x="302419" y="402432"/>
                  </a:lnTo>
                  <a:lnTo>
                    <a:pt x="233363" y="392907"/>
                  </a:lnTo>
                  <a:lnTo>
                    <a:pt x="171450" y="376238"/>
                  </a:lnTo>
                  <a:lnTo>
                    <a:pt x="97631" y="352425"/>
                  </a:lnTo>
                  <a:lnTo>
                    <a:pt x="45244" y="330994"/>
                  </a:lnTo>
                  <a:lnTo>
                    <a:pt x="16669" y="323850"/>
                  </a:lnTo>
                  <a:lnTo>
                    <a:pt x="2381" y="328613"/>
                  </a:lnTo>
                  <a:lnTo>
                    <a:pt x="0" y="338138"/>
                  </a:lnTo>
                  <a:lnTo>
                    <a:pt x="7144" y="369094"/>
                  </a:lnTo>
                  <a:lnTo>
                    <a:pt x="33338" y="416719"/>
                  </a:lnTo>
                  <a:lnTo>
                    <a:pt x="61913" y="454819"/>
                  </a:lnTo>
                  <a:lnTo>
                    <a:pt x="107156" y="509588"/>
                  </a:lnTo>
                  <a:lnTo>
                    <a:pt x="159544" y="559594"/>
                  </a:lnTo>
                  <a:lnTo>
                    <a:pt x="240506" y="631032"/>
                  </a:lnTo>
                  <a:lnTo>
                    <a:pt x="316706" y="685800"/>
                  </a:lnTo>
                  <a:lnTo>
                    <a:pt x="323850" y="692944"/>
                  </a:lnTo>
                  <a:lnTo>
                    <a:pt x="338138" y="692944"/>
                  </a:lnTo>
                  <a:lnTo>
                    <a:pt x="409575" y="657225"/>
                  </a:lnTo>
                  <a:lnTo>
                    <a:pt x="559594" y="590550"/>
                  </a:lnTo>
                  <a:lnTo>
                    <a:pt x="733425" y="531019"/>
                  </a:lnTo>
                  <a:lnTo>
                    <a:pt x="942975" y="466725"/>
                  </a:lnTo>
                  <a:lnTo>
                    <a:pt x="1083469" y="426244"/>
                  </a:lnTo>
                  <a:lnTo>
                    <a:pt x="1259681" y="376238"/>
                  </a:lnTo>
                  <a:lnTo>
                    <a:pt x="1338263" y="354807"/>
                  </a:lnTo>
                  <a:lnTo>
                    <a:pt x="1566863" y="309563"/>
                  </a:lnTo>
                  <a:lnTo>
                    <a:pt x="1700213" y="283369"/>
                  </a:lnTo>
                  <a:lnTo>
                    <a:pt x="1850231" y="264319"/>
                  </a:lnTo>
                  <a:lnTo>
                    <a:pt x="2026444" y="250032"/>
                  </a:lnTo>
                  <a:lnTo>
                    <a:pt x="2131219" y="242888"/>
                  </a:lnTo>
                  <a:lnTo>
                    <a:pt x="2252663" y="238125"/>
                  </a:lnTo>
                  <a:lnTo>
                    <a:pt x="2316956" y="240507"/>
                  </a:lnTo>
                  <a:lnTo>
                    <a:pt x="2374106" y="245269"/>
                  </a:lnTo>
                  <a:lnTo>
                    <a:pt x="2424113" y="250032"/>
                  </a:lnTo>
                  <a:lnTo>
                    <a:pt x="2459831" y="240507"/>
                  </a:lnTo>
                  <a:lnTo>
                    <a:pt x="2500313" y="219075"/>
                  </a:lnTo>
                  <a:lnTo>
                    <a:pt x="2528888" y="197644"/>
                  </a:lnTo>
                  <a:lnTo>
                    <a:pt x="2550319" y="173832"/>
                  </a:lnTo>
                  <a:lnTo>
                    <a:pt x="2555081" y="159544"/>
                  </a:lnTo>
                  <a:lnTo>
                    <a:pt x="2555081" y="147638"/>
                  </a:lnTo>
                  <a:lnTo>
                    <a:pt x="2550319" y="128588"/>
                  </a:lnTo>
                  <a:lnTo>
                    <a:pt x="2536031" y="107157"/>
                  </a:lnTo>
                  <a:lnTo>
                    <a:pt x="2509838" y="83344"/>
                  </a:lnTo>
                  <a:lnTo>
                    <a:pt x="2464594" y="57150"/>
                  </a:lnTo>
                  <a:lnTo>
                    <a:pt x="2400300" y="33338"/>
                  </a:lnTo>
                  <a:lnTo>
                    <a:pt x="2359819" y="21432"/>
                  </a:lnTo>
                  <a:lnTo>
                    <a:pt x="2288381" y="4763"/>
                  </a:lnTo>
                  <a:lnTo>
                    <a:pt x="2247900" y="0"/>
                  </a:lnTo>
                  <a:lnTo>
                    <a:pt x="2214563" y="0"/>
                  </a:lnTo>
                  <a:lnTo>
                    <a:pt x="2188369" y="0"/>
                  </a:lnTo>
                  <a:lnTo>
                    <a:pt x="2140744" y="19050"/>
                  </a:lnTo>
                  <a:lnTo>
                    <a:pt x="2009775" y="71438"/>
                  </a:lnTo>
                  <a:lnTo>
                    <a:pt x="1897856" y="92869"/>
                  </a:lnTo>
                  <a:lnTo>
                    <a:pt x="1621631" y="145257"/>
                  </a:lnTo>
                  <a:lnTo>
                    <a:pt x="1502569" y="164307"/>
                  </a:lnTo>
                  <a:lnTo>
                    <a:pt x="1226344" y="228600"/>
                  </a:lnTo>
                  <a:lnTo>
                    <a:pt x="1004888" y="280988"/>
                  </a:lnTo>
                  <a:lnTo>
                    <a:pt x="909638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8">
              <a:extLst>
                <a:ext uri="{FF2B5EF4-FFF2-40B4-BE49-F238E27FC236}">
                  <a16:creationId xmlns:a16="http://schemas.microsoft.com/office/drawing/2014/main" id="{88B8E677-9FE9-4EAA-B921-718085D41D9A}"/>
                </a:ext>
              </a:extLst>
            </p:cNvPr>
            <p:cNvSpPr/>
            <p:nvPr/>
          </p:nvSpPr>
          <p:spPr>
            <a:xfrm>
              <a:off x="3725863" y="2882900"/>
              <a:ext cx="349250" cy="3124200"/>
            </a:xfrm>
            <a:custGeom>
              <a:avLst/>
              <a:gdLst>
                <a:gd name="connsiteX0" fmla="*/ 79513 w 349857"/>
                <a:gd name="connsiteY0" fmla="*/ 1375575 h 3124862"/>
                <a:gd name="connsiteX1" fmla="*/ 83489 w 349857"/>
                <a:gd name="connsiteY1" fmla="*/ 592372 h 3124862"/>
                <a:gd name="connsiteX2" fmla="*/ 83489 w 349857"/>
                <a:gd name="connsiteY2" fmla="*/ 465151 h 3124862"/>
                <a:gd name="connsiteX3" fmla="*/ 83489 w 349857"/>
                <a:gd name="connsiteY3" fmla="*/ 357809 h 3124862"/>
                <a:gd name="connsiteX4" fmla="*/ 83489 w 349857"/>
                <a:gd name="connsiteY4" fmla="*/ 290222 h 3124862"/>
                <a:gd name="connsiteX5" fmla="*/ 75537 w 349857"/>
                <a:gd name="connsiteY5" fmla="*/ 234563 h 3124862"/>
                <a:gd name="connsiteX6" fmla="*/ 67586 w 349857"/>
                <a:gd name="connsiteY6" fmla="*/ 194807 h 3124862"/>
                <a:gd name="connsiteX7" fmla="*/ 51684 w 349857"/>
                <a:gd name="connsiteY7" fmla="*/ 139148 h 3124862"/>
                <a:gd name="connsiteX8" fmla="*/ 31805 w 349857"/>
                <a:gd name="connsiteY8" fmla="*/ 95415 h 3124862"/>
                <a:gd name="connsiteX9" fmla="*/ 0 w 349857"/>
                <a:gd name="connsiteY9" fmla="*/ 43732 h 3124862"/>
                <a:gd name="connsiteX10" fmla="*/ 190831 w 349857"/>
                <a:gd name="connsiteY10" fmla="*/ 0 h 3124862"/>
                <a:gd name="connsiteX11" fmla="*/ 254442 w 349857"/>
                <a:gd name="connsiteY11" fmla="*/ 59635 h 3124862"/>
                <a:gd name="connsiteX12" fmla="*/ 286247 w 349857"/>
                <a:gd name="connsiteY12" fmla="*/ 87464 h 3124862"/>
                <a:gd name="connsiteX13" fmla="*/ 302150 w 349857"/>
                <a:gd name="connsiteY13" fmla="*/ 103367 h 3124862"/>
                <a:gd name="connsiteX14" fmla="*/ 314077 w 349857"/>
                <a:gd name="connsiteY14" fmla="*/ 119269 h 3124862"/>
                <a:gd name="connsiteX15" fmla="*/ 326004 w 349857"/>
                <a:gd name="connsiteY15" fmla="*/ 139148 h 3124862"/>
                <a:gd name="connsiteX16" fmla="*/ 337931 w 349857"/>
                <a:gd name="connsiteY16" fmla="*/ 166977 h 3124862"/>
                <a:gd name="connsiteX17" fmla="*/ 349857 w 349857"/>
                <a:gd name="connsiteY17" fmla="*/ 198782 h 3124862"/>
                <a:gd name="connsiteX18" fmla="*/ 349857 w 349857"/>
                <a:gd name="connsiteY18" fmla="*/ 222636 h 3124862"/>
                <a:gd name="connsiteX19" fmla="*/ 341906 w 349857"/>
                <a:gd name="connsiteY19" fmla="*/ 282271 h 3124862"/>
                <a:gd name="connsiteX20" fmla="*/ 326004 w 349857"/>
                <a:gd name="connsiteY20" fmla="*/ 433346 h 3124862"/>
                <a:gd name="connsiteX21" fmla="*/ 306125 w 349857"/>
                <a:gd name="connsiteY21" fmla="*/ 556591 h 3124862"/>
                <a:gd name="connsiteX22" fmla="*/ 306125 w 349857"/>
                <a:gd name="connsiteY22" fmla="*/ 974035 h 3124862"/>
                <a:gd name="connsiteX23" fmla="*/ 306125 w 349857"/>
                <a:gd name="connsiteY23" fmla="*/ 1626042 h 3124862"/>
                <a:gd name="connsiteX24" fmla="*/ 306125 w 349857"/>
                <a:gd name="connsiteY24" fmla="*/ 2289975 h 3124862"/>
                <a:gd name="connsiteX25" fmla="*/ 306125 w 349857"/>
                <a:gd name="connsiteY25" fmla="*/ 2671638 h 3124862"/>
                <a:gd name="connsiteX26" fmla="*/ 306125 w 349857"/>
                <a:gd name="connsiteY26" fmla="*/ 2985715 h 3124862"/>
                <a:gd name="connsiteX27" fmla="*/ 294198 w 349857"/>
                <a:gd name="connsiteY27" fmla="*/ 3045349 h 3124862"/>
                <a:gd name="connsiteX28" fmla="*/ 270344 w 349857"/>
                <a:gd name="connsiteY28" fmla="*/ 3093057 h 3124862"/>
                <a:gd name="connsiteX29" fmla="*/ 230588 w 349857"/>
                <a:gd name="connsiteY29" fmla="*/ 3124862 h 3124862"/>
                <a:gd name="connsiteX30" fmla="*/ 214685 w 349857"/>
                <a:gd name="connsiteY30" fmla="*/ 3124862 h 3124862"/>
                <a:gd name="connsiteX31" fmla="*/ 178904 w 349857"/>
                <a:gd name="connsiteY31" fmla="*/ 3108960 h 3124862"/>
                <a:gd name="connsiteX32" fmla="*/ 143124 w 349857"/>
                <a:gd name="connsiteY32" fmla="*/ 3065228 h 3124862"/>
                <a:gd name="connsiteX33" fmla="*/ 103367 w 349857"/>
                <a:gd name="connsiteY33" fmla="*/ 3001617 h 3124862"/>
                <a:gd name="connsiteX34" fmla="*/ 67586 w 349857"/>
                <a:gd name="connsiteY34" fmla="*/ 2930055 h 3124862"/>
                <a:gd name="connsiteX35" fmla="*/ 51684 w 349857"/>
                <a:gd name="connsiteY35" fmla="*/ 2862469 h 3124862"/>
                <a:gd name="connsiteX36" fmla="*/ 39757 w 349857"/>
                <a:gd name="connsiteY36" fmla="*/ 2743200 h 3124862"/>
                <a:gd name="connsiteX37" fmla="*/ 35781 w 349857"/>
                <a:gd name="connsiteY37" fmla="*/ 2623930 h 3124862"/>
                <a:gd name="connsiteX38" fmla="*/ 55659 w 349857"/>
                <a:gd name="connsiteY38" fmla="*/ 2568271 h 3124862"/>
                <a:gd name="connsiteX39" fmla="*/ 71562 w 349857"/>
                <a:gd name="connsiteY39" fmla="*/ 2500685 h 3124862"/>
                <a:gd name="connsiteX40" fmla="*/ 79513 w 349857"/>
                <a:gd name="connsiteY40" fmla="*/ 2409245 h 3124862"/>
                <a:gd name="connsiteX41" fmla="*/ 83489 w 349857"/>
                <a:gd name="connsiteY41" fmla="*/ 2297927 h 3124862"/>
                <a:gd name="connsiteX42" fmla="*/ 83489 w 349857"/>
                <a:gd name="connsiteY42" fmla="*/ 1932167 h 3124862"/>
                <a:gd name="connsiteX43" fmla="*/ 79513 w 349857"/>
                <a:gd name="connsiteY43" fmla="*/ 1375575 h 3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9857" h="3124862">
                  <a:moveTo>
                    <a:pt x="79513" y="1375575"/>
                  </a:moveTo>
                  <a:cubicBezTo>
                    <a:pt x="80838" y="1114507"/>
                    <a:pt x="82164" y="853440"/>
                    <a:pt x="83489" y="592372"/>
                  </a:cubicBezTo>
                  <a:lnTo>
                    <a:pt x="83489" y="465151"/>
                  </a:lnTo>
                  <a:lnTo>
                    <a:pt x="83489" y="357809"/>
                  </a:lnTo>
                  <a:lnTo>
                    <a:pt x="83489" y="290222"/>
                  </a:lnTo>
                  <a:lnTo>
                    <a:pt x="75537" y="234563"/>
                  </a:lnTo>
                  <a:lnTo>
                    <a:pt x="67586" y="194807"/>
                  </a:lnTo>
                  <a:lnTo>
                    <a:pt x="51684" y="139148"/>
                  </a:lnTo>
                  <a:lnTo>
                    <a:pt x="31805" y="95415"/>
                  </a:lnTo>
                  <a:lnTo>
                    <a:pt x="0" y="43732"/>
                  </a:lnTo>
                  <a:lnTo>
                    <a:pt x="190831" y="0"/>
                  </a:lnTo>
                  <a:lnTo>
                    <a:pt x="254442" y="59635"/>
                  </a:lnTo>
                  <a:lnTo>
                    <a:pt x="286247" y="87464"/>
                  </a:lnTo>
                  <a:lnTo>
                    <a:pt x="302150" y="103367"/>
                  </a:lnTo>
                  <a:lnTo>
                    <a:pt x="314077" y="119269"/>
                  </a:lnTo>
                  <a:lnTo>
                    <a:pt x="326004" y="139148"/>
                  </a:lnTo>
                  <a:lnTo>
                    <a:pt x="337931" y="166977"/>
                  </a:lnTo>
                  <a:lnTo>
                    <a:pt x="349857" y="198782"/>
                  </a:lnTo>
                  <a:lnTo>
                    <a:pt x="349857" y="222636"/>
                  </a:lnTo>
                  <a:lnTo>
                    <a:pt x="341906" y="282271"/>
                  </a:lnTo>
                  <a:lnTo>
                    <a:pt x="326004" y="433346"/>
                  </a:lnTo>
                  <a:lnTo>
                    <a:pt x="306125" y="556591"/>
                  </a:lnTo>
                  <a:lnTo>
                    <a:pt x="306125" y="974035"/>
                  </a:lnTo>
                  <a:lnTo>
                    <a:pt x="306125" y="1626042"/>
                  </a:lnTo>
                  <a:lnTo>
                    <a:pt x="306125" y="2289975"/>
                  </a:lnTo>
                  <a:lnTo>
                    <a:pt x="306125" y="2671638"/>
                  </a:lnTo>
                  <a:lnTo>
                    <a:pt x="306125" y="2985715"/>
                  </a:lnTo>
                  <a:lnTo>
                    <a:pt x="294198" y="3045349"/>
                  </a:lnTo>
                  <a:lnTo>
                    <a:pt x="270344" y="3093057"/>
                  </a:lnTo>
                  <a:lnTo>
                    <a:pt x="230588" y="3124862"/>
                  </a:lnTo>
                  <a:lnTo>
                    <a:pt x="214685" y="3124862"/>
                  </a:lnTo>
                  <a:lnTo>
                    <a:pt x="178904" y="3108960"/>
                  </a:lnTo>
                  <a:lnTo>
                    <a:pt x="143124" y="3065228"/>
                  </a:lnTo>
                  <a:lnTo>
                    <a:pt x="103367" y="3001617"/>
                  </a:lnTo>
                  <a:lnTo>
                    <a:pt x="67586" y="2930055"/>
                  </a:lnTo>
                  <a:lnTo>
                    <a:pt x="51684" y="2862469"/>
                  </a:lnTo>
                  <a:lnTo>
                    <a:pt x="39757" y="2743200"/>
                  </a:lnTo>
                  <a:lnTo>
                    <a:pt x="35781" y="2623930"/>
                  </a:lnTo>
                  <a:lnTo>
                    <a:pt x="55659" y="2568271"/>
                  </a:lnTo>
                  <a:lnTo>
                    <a:pt x="71562" y="2500685"/>
                  </a:lnTo>
                  <a:lnTo>
                    <a:pt x="79513" y="2409245"/>
                  </a:lnTo>
                  <a:lnTo>
                    <a:pt x="83489" y="2297927"/>
                  </a:lnTo>
                  <a:lnTo>
                    <a:pt x="83489" y="1932167"/>
                  </a:lnTo>
                  <a:cubicBezTo>
                    <a:pt x="82164" y="1751937"/>
                    <a:pt x="80838" y="1571708"/>
                    <a:pt x="79513" y="13755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9">
              <a:extLst>
                <a:ext uri="{FF2B5EF4-FFF2-40B4-BE49-F238E27FC236}">
                  <a16:creationId xmlns:a16="http://schemas.microsoft.com/office/drawing/2014/main" id="{419A931E-AFE5-4A37-99B1-21833FA37065}"/>
                </a:ext>
              </a:extLst>
            </p:cNvPr>
            <p:cNvSpPr/>
            <p:nvPr/>
          </p:nvSpPr>
          <p:spPr>
            <a:xfrm>
              <a:off x="4813300" y="2779713"/>
              <a:ext cx="2109788" cy="628650"/>
            </a:xfrm>
            <a:custGeom>
              <a:avLst/>
              <a:gdLst>
                <a:gd name="connsiteX0" fmla="*/ 1214438 w 2109788"/>
                <a:gd name="connsiteY0" fmla="*/ 176212 h 628650"/>
                <a:gd name="connsiteX1" fmla="*/ 1416844 w 2109788"/>
                <a:gd name="connsiteY1" fmla="*/ 116681 h 628650"/>
                <a:gd name="connsiteX2" fmla="*/ 1552575 w 2109788"/>
                <a:gd name="connsiteY2" fmla="*/ 78581 h 628650"/>
                <a:gd name="connsiteX3" fmla="*/ 1650207 w 2109788"/>
                <a:gd name="connsiteY3" fmla="*/ 50006 h 628650"/>
                <a:gd name="connsiteX4" fmla="*/ 1681163 w 2109788"/>
                <a:gd name="connsiteY4" fmla="*/ 35719 h 628650"/>
                <a:gd name="connsiteX5" fmla="*/ 1709738 w 2109788"/>
                <a:gd name="connsiteY5" fmla="*/ 21431 h 628650"/>
                <a:gd name="connsiteX6" fmla="*/ 1731169 w 2109788"/>
                <a:gd name="connsiteY6" fmla="*/ 7144 h 628650"/>
                <a:gd name="connsiteX7" fmla="*/ 1745457 w 2109788"/>
                <a:gd name="connsiteY7" fmla="*/ 0 h 628650"/>
                <a:gd name="connsiteX8" fmla="*/ 1781175 w 2109788"/>
                <a:gd name="connsiteY8" fmla="*/ 0 h 628650"/>
                <a:gd name="connsiteX9" fmla="*/ 1814513 w 2109788"/>
                <a:gd name="connsiteY9" fmla="*/ 2381 h 628650"/>
                <a:gd name="connsiteX10" fmla="*/ 1866900 w 2109788"/>
                <a:gd name="connsiteY10" fmla="*/ 14287 h 628650"/>
                <a:gd name="connsiteX11" fmla="*/ 1921669 w 2109788"/>
                <a:gd name="connsiteY11" fmla="*/ 33337 h 628650"/>
                <a:gd name="connsiteX12" fmla="*/ 1981200 w 2109788"/>
                <a:gd name="connsiteY12" fmla="*/ 59531 h 628650"/>
                <a:gd name="connsiteX13" fmla="*/ 2031207 w 2109788"/>
                <a:gd name="connsiteY13" fmla="*/ 80962 h 628650"/>
                <a:gd name="connsiteX14" fmla="*/ 2071688 w 2109788"/>
                <a:gd name="connsiteY14" fmla="*/ 102394 h 628650"/>
                <a:gd name="connsiteX15" fmla="*/ 2083594 w 2109788"/>
                <a:gd name="connsiteY15" fmla="*/ 109537 h 628650"/>
                <a:gd name="connsiteX16" fmla="*/ 2102644 w 2109788"/>
                <a:gd name="connsiteY16" fmla="*/ 126206 h 628650"/>
                <a:gd name="connsiteX17" fmla="*/ 2107407 w 2109788"/>
                <a:gd name="connsiteY17" fmla="*/ 133350 h 628650"/>
                <a:gd name="connsiteX18" fmla="*/ 2109788 w 2109788"/>
                <a:gd name="connsiteY18" fmla="*/ 150019 h 628650"/>
                <a:gd name="connsiteX19" fmla="*/ 2105025 w 2109788"/>
                <a:gd name="connsiteY19" fmla="*/ 169069 h 628650"/>
                <a:gd name="connsiteX20" fmla="*/ 2083594 w 2109788"/>
                <a:gd name="connsiteY20" fmla="*/ 190500 h 628650"/>
                <a:gd name="connsiteX21" fmla="*/ 2024063 w 2109788"/>
                <a:gd name="connsiteY21" fmla="*/ 216694 h 628650"/>
                <a:gd name="connsiteX22" fmla="*/ 1950244 w 2109788"/>
                <a:gd name="connsiteY22" fmla="*/ 235744 h 628650"/>
                <a:gd name="connsiteX23" fmla="*/ 1859757 w 2109788"/>
                <a:gd name="connsiteY23" fmla="*/ 252412 h 628650"/>
                <a:gd name="connsiteX24" fmla="*/ 1743075 w 2109788"/>
                <a:gd name="connsiteY24" fmla="*/ 266700 h 628650"/>
                <a:gd name="connsiteX25" fmla="*/ 1647825 w 2109788"/>
                <a:gd name="connsiteY25" fmla="*/ 276225 h 628650"/>
                <a:gd name="connsiteX26" fmla="*/ 1531144 w 2109788"/>
                <a:gd name="connsiteY26" fmla="*/ 295275 h 628650"/>
                <a:gd name="connsiteX27" fmla="*/ 1366838 w 2109788"/>
                <a:gd name="connsiteY27" fmla="*/ 326231 h 628650"/>
                <a:gd name="connsiteX28" fmla="*/ 1207294 w 2109788"/>
                <a:gd name="connsiteY28" fmla="*/ 364331 h 628650"/>
                <a:gd name="connsiteX29" fmla="*/ 1107282 w 2109788"/>
                <a:gd name="connsiteY29" fmla="*/ 390525 h 628650"/>
                <a:gd name="connsiteX30" fmla="*/ 907257 w 2109788"/>
                <a:gd name="connsiteY30" fmla="*/ 459581 h 628650"/>
                <a:gd name="connsiteX31" fmla="*/ 764382 w 2109788"/>
                <a:gd name="connsiteY31" fmla="*/ 504825 h 628650"/>
                <a:gd name="connsiteX32" fmla="*/ 673894 w 2109788"/>
                <a:gd name="connsiteY32" fmla="*/ 535781 h 628650"/>
                <a:gd name="connsiteX33" fmla="*/ 588169 w 2109788"/>
                <a:gd name="connsiteY33" fmla="*/ 569119 h 628650"/>
                <a:gd name="connsiteX34" fmla="*/ 552450 w 2109788"/>
                <a:gd name="connsiteY34" fmla="*/ 585787 h 628650"/>
                <a:gd name="connsiteX35" fmla="*/ 516732 w 2109788"/>
                <a:gd name="connsiteY35" fmla="*/ 600075 h 628650"/>
                <a:gd name="connsiteX36" fmla="*/ 478632 w 2109788"/>
                <a:gd name="connsiteY36" fmla="*/ 614362 h 628650"/>
                <a:gd name="connsiteX37" fmla="*/ 445294 w 2109788"/>
                <a:gd name="connsiteY37" fmla="*/ 621506 h 628650"/>
                <a:gd name="connsiteX38" fmla="*/ 407194 w 2109788"/>
                <a:gd name="connsiteY38" fmla="*/ 628650 h 628650"/>
                <a:gd name="connsiteX39" fmla="*/ 373857 w 2109788"/>
                <a:gd name="connsiteY39" fmla="*/ 628650 h 628650"/>
                <a:gd name="connsiteX40" fmla="*/ 333375 w 2109788"/>
                <a:gd name="connsiteY40" fmla="*/ 621506 h 628650"/>
                <a:gd name="connsiteX41" fmla="*/ 300038 w 2109788"/>
                <a:gd name="connsiteY41" fmla="*/ 611981 h 628650"/>
                <a:gd name="connsiteX42" fmla="*/ 250032 w 2109788"/>
                <a:gd name="connsiteY42" fmla="*/ 590550 h 628650"/>
                <a:gd name="connsiteX43" fmla="*/ 195263 w 2109788"/>
                <a:gd name="connsiteY43" fmla="*/ 559594 h 628650"/>
                <a:gd name="connsiteX44" fmla="*/ 140494 w 2109788"/>
                <a:gd name="connsiteY44" fmla="*/ 516731 h 628650"/>
                <a:gd name="connsiteX45" fmla="*/ 80963 w 2109788"/>
                <a:gd name="connsiteY45" fmla="*/ 466725 h 628650"/>
                <a:gd name="connsiteX46" fmla="*/ 0 w 2109788"/>
                <a:gd name="connsiteY46" fmla="*/ 383381 h 628650"/>
                <a:gd name="connsiteX47" fmla="*/ 16669 w 2109788"/>
                <a:gd name="connsiteY47" fmla="*/ 352425 h 628650"/>
                <a:gd name="connsiteX48" fmla="*/ 176213 w 2109788"/>
                <a:gd name="connsiteY48" fmla="*/ 383381 h 628650"/>
                <a:gd name="connsiteX49" fmla="*/ 314325 w 2109788"/>
                <a:gd name="connsiteY49" fmla="*/ 402431 h 628650"/>
                <a:gd name="connsiteX50" fmla="*/ 390525 w 2109788"/>
                <a:gd name="connsiteY50" fmla="*/ 407194 h 628650"/>
                <a:gd name="connsiteX51" fmla="*/ 442913 w 2109788"/>
                <a:gd name="connsiteY51" fmla="*/ 404812 h 628650"/>
                <a:gd name="connsiteX52" fmla="*/ 497682 w 2109788"/>
                <a:gd name="connsiteY52" fmla="*/ 397669 h 628650"/>
                <a:gd name="connsiteX53" fmla="*/ 654844 w 2109788"/>
                <a:gd name="connsiteY53" fmla="*/ 350044 h 628650"/>
                <a:gd name="connsiteX54" fmla="*/ 935832 w 2109788"/>
                <a:gd name="connsiteY54" fmla="*/ 264319 h 628650"/>
                <a:gd name="connsiteX55" fmla="*/ 1109663 w 2109788"/>
                <a:gd name="connsiteY55" fmla="*/ 204787 h 628650"/>
                <a:gd name="connsiteX56" fmla="*/ 1214438 w 2109788"/>
                <a:gd name="connsiteY56" fmla="*/ 17621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9788" h="628650">
                  <a:moveTo>
                    <a:pt x="1214438" y="176212"/>
                  </a:moveTo>
                  <a:lnTo>
                    <a:pt x="1416844" y="116681"/>
                  </a:lnTo>
                  <a:lnTo>
                    <a:pt x="1552575" y="78581"/>
                  </a:lnTo>
                  <a:lnTo>
                    <a:pt x="1650207" y="50006"/>
                  </a:lnTo>
                  <a:lnTo>
                    <a:pt x="1681163" y="35719"/>
                  </a:lnTo>
                  <a:lnTo>
                    <a:pt x="1709738" y="21431"/>
                  </a:lnTo>
                  <a:lnTo>
                    <a:pt x="1731169" y="7144"/>
                  </a:lnTo>
                  <a:lnTo>
                    <a:pt x="1745457" y="0"/>
                  </a:lnTo>
                  <a:lnTo>
                    <a:pt x="1781175" y="0"/>
                  </a:lnTo>
                  <a:lnTo>
                    <a:pt x="1814513" y="2381"/>
                  </a:lnTo>
                  <a:lnTo>
                    <a:pt x="1866900" y="14287"/>
                  </a:lnTo>
                  <a:lnTo>
                    <a:pt x="1921669" y="33337"/>
                  </a:lnTo>
                  <a:lnTo>
                    <a:pt x="1981200" y="59531"/>
                  </a:lnTo>
                  <a:lnTo>
                    <a:pt x="2031207" y="80962"/>
                  </a:lnTo>
                  <a:lnTo>
                    <a:pt x="2071688" y="102394"/>
                  </a:lnTo>
                  <a:lnTo>
                    <a:pt x="2083594" y="109537"/>
                  </a:lnTo>
                  <a:lnTo>
                    <a:pt x="2102644" y="126206"/>
                  </a:lnTo>
                  <a:lnTo>
                    <a:pt x="2107407" y="133350"/>
                  </a:lnTo>
                  <a:lnTo>
                    <a:pt x="2109788" y="150019"/>
                  </a:lnTo>
                  <a:lnTo>
                    <a:pt x="2105025" y="169069"/>
                  </a:lnTo>
                  <a:lnTo>
                    <a:pt x="2083594" y="190500"/>
                  </a:lnTo>
                  <a:lnTo>
                    <a:pt x="2024063" y="216694"/>
                  </a:lnTo>
                  <a:lnTo>
                    <a:pt x="1950244" y="235744"/>
                  </a:lnTo>
                  <a:lnTo>
                    <a:pt x="1859757" y="252412"/>
                  </a:lnTo>
                  <a:lnTo>
                    <a:pt x="1743075" y="266700"/>
                  </a:lnTo>
                  <a:lnTo>
                    <a:pt x="1647825" y="276225"/>
                  </a:lnTo>
                  <a:lnTo>
                    <a:pt x="1531144" y="295275"/>
                  </a:lnTo>
                  <a:lnTo>
                    <a:pt x="1366838" y="326231"/>
                  </a:lnTo>
                  <a:lnTo>
                    <a:pt x="1207294" y="364331"/>
                  </a:lnTo>
                  <a:lnTo>
                    <a:pt x="1107282" y="390525"/>
                  </a:lnTo>
                  <a:lnTo>
                    <a:pt x="907257" y="459581"/>
                  </a:lnTo>
                  <a:lnTo>
                    <a:pt x="764382" y="504825"/>
                  </a:lnTo>
                  <a:lnTo>
                    <a:pt x="673894" y="535781"/>
                  </a:lnTo>
                  <a:lnTo>
                    <a:pt x="588169" y="569119"/>
                  </a:lnTo>
                  <a:lnTo>
                    <a:pt x="552450" y="585787"/>
                  </a:lnTo>
                  <a:lnTo>
                    <a:pt x="516732" y="600075"/>
                  </a:lnTo>
                  <a:lnTo>
                    <a:pt x="478632" y="614362"/>
                  </a:lnTo>
                  <a:lnTo>
                    <a:pt x="445294" y="621506"/>
                  </a:lnTo>
                  <a:lnTo>
                    <a:pt x="407194" y="628650"/>
                  </a:lnTo>
                  <a:lnTo>
                    <a:pt x="373857" y="628650"/>
                  </a:lnTo>
                  <a:lnTo>
                    <a:pt x="333375" y="621506"/>
                  </a:lnTo>
                  <a:lnTo>
                    <a:pt x="300038" y="611981"/>
                  </a:lnTo>
                  <a:lnTo>
                    <a:pt x="250032" y="590550"/>
                  </a:lnTo>
                  <a:lnTo>
                    <a:pt x="195263" y="559594"/>
                  </a:lnTo>
                  <a:lnTo>
                    <a:pt x="140494" y="516731"/>
                  </a:lnTo>
                  <a:lnTo>
                    <a:pt x="80963" y="466725"/>
                  </a:lnTo>
                  <a:lnTo>
                    <a:pt x="0" y="383381"/>
                  </a:lnTo>
                  <a:lnTo>
                    <a:pt x="16669" y="352425"/>
                  </a:lnTo>
                  <a:lnTo>
                    <a:pt x="176213" y="383381"/>
                  </a:lnTo>
                  <a:lnTo>
                    <a:pt x="314325" y="402431"/>
                  </a:lnTo>
                  <a:lnTo>
                    <a:pt x="390525" y="407194"/>
                  </a:lnTo>
                  <a:lnTo>
                    <a:pt x="442913" y="404812"/>
                  </a:lnTo>
                  <a:lnTo>
                    <a:pt x="497682" y="397669"/>
                  </a:lnTo>
                  <a:lnTo>
                    <a:pt x="654844" y="350044"/>
                  </a:lnTo>
                  <a:lnTo>
                    <a:pt x="935832" y="264319"/>
                  </a:lnTo>
                  <a:lnTo>
                    <a:pt x="1109663" y="204787"/>
                  </a:lnTo>
                  <a:lnTo>
                    <a:pt x="1214438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3">
              <a:extLst>
                <a:ext uri="{FF2B5EF4-FFF2-40B4-BE49-F238E27FC236}">
                  <a16:creationId xmlns:a16="http://schemas.microsoft.com/office/drawing/2014/main" id="{DB8C88C3-D83A-4368-A70B-22C4617DA35C}"/>
                </a:ext>
              </a:extLst>
            </p:cNvPr>
            <p:cNvSpPr/>
            <p:nvPr/>
          </p:nvSpPr>
          <p:spPr>
            <a:xfrm rot="16200000">
              <a:off x="4159250" y="2697163"/>
              <a:ext cx="4351338" cy="2151062"/>
            </a:xfrm>
            <a:custGeom>
              <a:avLst/>
              <a:gdLst>
                <a:gd name="connsiteX0" fmla="*/ 2384755 w 4352544"/>
                <a:gd name="connsiteY0" fmla="*/ 570585 h 2150668"/>
                <a:gd name="connsiteX1" fmla="*/ 2582265 w 4352544"/>
                <a:gd name="connsiteY1" fmla="*/ 523036 h 2150668"/>
                <a:gd name="connsiteX2" fmla="*/ 2735884 w 4352544"/>
                <a:gd name="connsiteY2" fmla="*/ 490118 h 2150668"/>
                <a:gd name="connsiteX3" fmla="*/ 3002889 w 4352544"/>
                <a:gd name="connsiteY3" fmla="*/ 453542 h 2150668"/>
                <a:gd name="connsiteX4" fmla="*/ 3218688 w 4352544"/>
                <a:gd name="connsiteY4" fmla="*/ 420624 h 2150668"/>
                <a:gd name="connsiteX5" fmla="*/ 3474720 w 4352544"/>
                <a:gd name="connsiteY5" fmla="*/ 380390 h 2150668"/>
                <a:gd name="connsiteX6" fmla="*/ 3697833 w 4352544"/>
                <a:gd name="connsiteY6" fmla="*/ 347472 h 2150668"/>
                <a:gd name="connsiteX7" fmla="*/ 3811219 w 4352544"/>
                <a:gd name="connsiteY7" fmla="*/ 329184 h 2150668"/>
                <a:gd name="connsiteX8" fmla="*/ 3909974 w 4352544"/>
                <a:gd name="connsiteY8" fmla="*/ 310896 h 2150668"/>
                <a:gd name="connsiteX9" fmla="*/ 4005072 w 4352544"/>
                <a:gd name="connsiteY9" fmla="*/ 288950 h 2150668"/>
                <a:gd name="connsiteX10" fmla="*/ 4100169 w 4352544"/>
                <a:gd name="connsiteY10" fmla="*/ 263347 h 2150668"/>
                <a:gd name="connsiteX11" fmla="*/ 4158691 w 4352544"/>
                <a:gd name="connsiteY11" fmla="*/ 241401 h 2150668"/>
                <a:gd name="connsiteX12" fmla="*/ 4176979 w 4352544"/>
                <a:gd name="connsiteY12" fmla="*/ 219456 h 2150668"/>
                <a:gd name="connsiteX13" fmla="*/ 4224528 w 4352544"/>
                <a:gd name="connsiteY13" fmla="*/ 142646 h 2150668"/>
                <a:gd name="connsiteX14" fmla="*/ 4253788 w 4352544"/>
                <a:gd name="connsiteY14" fmla="*/ 87782 h 2150668"/>
                <a:gd name="connsiteX15" fmla="*/ 4275734 w 4352544"/>
                <a:gd name="connsiteY15" fmla="*/ 36576 h 2150668"/>
                <a:gd name="connsiteX16" fmla="*/ 4290364 w 4352544"/>
                <a:gd name="connsiteY16" fmla="*/ 18288 h 2150668"/>
                <a:gd name="connsiteX17" fmla="*/ 4308652 w 4352544"/>
                <a:gd name="connsiteY17" fmla="*/ 3657 h 2150668"/>
                <a:gd name="connsiteX18" fmla="*/ 4330598 w 4352544"/>
                <a:gd name="connsiteY18" fmla="*/ 0 h 2150668"/>
                <a:gd name="connsiteX19" fmla="*/ 4341571 w 4352544"/>
                <a:gd name="connsiteY19" fmla="*/ 3657 h 2150668"/>
                <a:gd name="connsiteX20" fmla="*/ 4345228 w 4352544"/>
                <a:gd name="connsiteY20" fmla="*/ 14630 h 2150668"/>
                <a:gd name="connsiteX21" fmla="*/ 4348886 w 4352544"/>
                <a:gd name="connsiteY21" fmla="*/ 29260 h 2150668"/>
                <a:gd name="connsiteX22" fmla="*/ 4352544 w 4352544"/>
                <a:gd name="connsiteY22" fmla="*/ 58521 h 2150668"/>
                <a:gd name="connsiteX23" fmla="*/ 4345228 w 4352544"/>
                <a:gd name="connsiteY23" fmla="*/ 142646 h 2150668"/>
                <a:gd name="connsiteX24" fmla="*/ 4323283 w 4352544"/>
                <a:gd name="connsiteY24" fmla="*/ 296265 h 2150668"/>
                <a:gd name="connsiteX25" fmla="*/ 4304995 w 4352544"/>
                <a:gd name="connsiteY25" fmla="*/ 387705 h 2150668"/>
                <a:gd name="connsiteX26" fmla="*/ 4283049 w 4352544"/>
                <a:gd name="connsiteY26" fmla="*/ 442569 h 2150668"/>
                <a:gd name="connsiteX27" fmla="*/ 4250131 w 4352544"/>
                <a:gd name="connsiteY27" fmla="*/ 504748 h 2150668"/>
                <a:gd name="connsiteX28" fmla="*/ 4217212 w 4352544"/>
                <a:gd name="connsiteY28" fmla="*/ 541324 h 2150668"/>
                <a:gd name="connsiteX29" fmla="*/ 4180636 w 4352544"/>
                <a:gd name="connsiteY29" fmla="*/ 563270 h 2150668"/>
                <a:gd name="connsiteX30" fmla="*/ 4151376 w 4352544"/>
                <a:gd name="connsiteY30" fmla="*/ 566928 h 2150668"/>
                <a:gd name="connsiteX31" fmla="*/ 4089196 w 4352544"/>
                <a:gd name="connsiteY31" fmla="*/ 555955 h 2150668"/>
                <a:gd name="connsiteX32" fmla="*/ 4019702 w 4352544"/>
                <a:gd name="connsiteY32" fmla="*/ 548640 h 2150668"/>
                <a:gd name="connsiteX33" fmla="*/ 3877056 w 4352544"/>
                <a:gd name="connsiteY33" fmla="*/ 548640 h 2150668"/>
                <a:gd name="connsiteX34" fmla="*/ 3631996 w 4352544"/>
                <a:gd name="connsiteY34" fmla="*/ 574243 h 2150668"/>
                <a:gd name="connsiteX35" fmla="*/ 3375964 w 4352544"/>
                <a:gd name="connsiteY35" fmla="*/ 607161 h 2150668"/>
                <a:gd name="connsiteX36" fmla="*/ 3010204 w 4352544"/>
                <a:gd name="connsiteY36" fmla="*/ 662025 h 2150668"/>
                <a:gd name="connsiteX37" fmla="*/ 2937052 w 4352544"/>
                <a:gd name="connsiteY37" fmla="*/ 672998 h 2150668"/>
                <a:gd name="connsiteX38" fmla="*/ 2790748 w 4352544"/>
                <a:gd name="connsiteY38" fmla="*/ 691286 h 2150668"/>
                <a:gd name="connsiteX39" fmla="*/ 2542032 w 4352544"/>
                <a:gd name="connsiteY39" fmla="*/ 738835 h 2150668"/>
                <a:gd name="connsiteX40" fmla="*/ 2286000 w 4352544"/>
                <a:gd name="connsiteY40" fmla="*/ 793699 h 2150668"/>
                <a:gd name="connsiteX41" fmla="*/ 2088489 w 4352544"/>
                <a:gd name="connsiteY41" fmla="*/ 848563 h 2150668"/>
                <a:gd name="connsiteX42" fmla="*/ 1876348 w 4352544"/>
                <a:gd name="connsiteY42" fmla="*/ 914400 h 2150668"/>
                <a:gd name="connsiteX43" fmla="*/ 1733702 w 4352544"/>
                <a:gd name="connsiteY43" fmla="*/ 965606 h 2150668"/>
                <a:gd name="connsiteX44" fmla="*/ 1517904 w 4352544"/>
                <a:gd name="connsiteY44" fmla="*/ 1068019 h 2150668"/>
                <a:gd name="connsiteX45" fmla="*/ 1389888 w 4352544"/>
                <a:gd name="connsiteY45" fmla="*/ 1126540 h 2150668"/>
                <a:gd name="connsiteX46" fmla="*/ 1228953 w 4352544"/>
                <a:gd name="connsiteY46" fmla="*/ 1210665 h 2150668"/>
                <a:gd name="connsiteX47" fmla="*/ 1068019 w 4352544"/>
                <a:gd name="connsiteY47" fmla="*/ 1305763 h 2150668"/>
                <a:gd name="connsiteX48" fmla="*/ 921715 w 4352544"/>
                <a:gd name="connsiteY48" fmla="*/ 1400860 h 2150668"/>
                <a:gd name="connsiteX49" fmla="*/ 811987 w 4352544"/>
                <a:gd name="connsiteY49" fmla="*/ 1477670 h 2150668"/>
                <a:gd name="connsiteX50" fmla="*/ 680313 w 4352544"/>
                <a:gd name="connsiteY50" fmla="*/ 1583740 h 2150668"/>
                <a:gd name="connsiteX51" fmla="*/ 588873 w 4352544"/>
                <a:gd name="connsiteY51" fmla="*/ 1675180 h 2150668"/>
                <a:gd name="connsiteX52" fmla="*/ 541324 w 4352544"/>
                <a:gd name="connsiteY52" fmla="*/ 1726387 h 2150668"/>
                <a:gd name="connsiteX53" fmla="*/ 519379 w 4352544"/>
                <a:gd name="connsiteY53" fmla="*/ 1759305 h 2150668"/>
                <a:gd name="connsiteX54" fmla="*/ 501091 w 4352544"/>
                <a:gd name="connsiteY54" fmla="*/ 1799539 h 2150668"/>
                <a:gd name="connsiteX55" fmla="*/ 193852 w 4352544"/>
                <a:gd name="connsiteY55" fmla="*/ 2117750 h 2150668"/>
                <a:gd name="connsiteX56" fmla="*/ 153619 w 4352544"/>
                <a:gd name="connsiteY56" fmla="*/ 2136038 h 2150668"/>
                <a:gd name="connsiteX57" fmla="*/ 120700 w 4352544"/>
                <a:gd name="connsiteY57" fmla="*/ 2147011 h 2150668"/>
                <a:gd name="connsiteX58" fmla="*/ 98755 w 4352544"/>
                <a:gd name="connsiteY58" fmla="*/ 2150668 h 2150668"/>
                <a:gd name="connsiteX59" fmla="*/ 80467 w 4352544"/>
                <a:gd name="connsiteY59" fmla="*/ 2150668 h 2150668"/>
                <a:gd name="connsiteX60" fmla="*/ 43891 w 4352544"/>
                <a:gd name="connsiteY60" fmla="*/ 2136038 h 2150668"/>
                <a:gd name="connsiteX61" fmla="*/ 14630 w 4352544"/>
                <a:gd name="connsiteY61" fmla="*/ 2110435 h 2150668"/>
                <a:gd name="connsiteX62" fmla="*/ 0 w 4352544"/>
                <a:gd name="connsiteY62" fmla="*/ 2073859 h 2150668"/>
                <a:gd name="connsiteX63" fmla="*/ 14630 w 4352544"/>
                <a:gd name="connsiteY63" fmla="*/ 2004364 h 2150668"/>
                <a:gd name="connsiteX64" fmla="*/ 36576 w 4352544"/>
                <a:gd name="connsiteY64" fmla="*/ 1945843 h 2150668"/>
                <a:gd name="connsiteX65" fmla="*/ 84124 w 4352544"/>
                <a:gd name="connsiteY65" fmla="*/ 1865376 h 2150668"/>
                <a:gd name="connsiteX66" fmla="*/ 128016 w 4352544"/>
                <a:gd name="connsiteY66" fmla="*/ 1799539 h 2150668"/>
                <a:gd name="connsiteX67" fmla="*/ 193852 w 4352544"/>
                <a:gd name="connsiteY67" fmla="*/ 1719072 h 2150668"/>
                <a:gd name="connsiteX68" fmla="*/ 288950 w 4352544"/>
                <a:gd name="connsiteY68" fmla="*/ 1616659 h 2150668"/>
                <a:gd name="connsiteX69" fmla="*/ 387705 w 4352544"/>
                <a:gd name="connsiteY69" fmla="*/ 1521561 h 2150668"/>
                <a:gd name="connsiteX70" fmla="*/ 501091 w 4352544"/>
                <a:gd name="connsiteY70" fmla="*/ 1426464 h 2150668"/>
                <a:gd name="connsiteX71" fmla="*/ 629107 w 4352544"/>
                <a:gd name="connsiteY71" fmla="*/ 1331366 h 2150668"/>
                <a:gd name="connsiteX72" fmla="*/ 753465 w 4352544"/>
                <a:gd name="connsiteY72" fmla="*/ 1243584 h 2150668"/>
                <a:gd name="connsiteX73" fmla="*/ 859536 w 4352544"/>
                <a:gd name="connsiteY73" fmla="*/ 1174089 h 2150668"/>
                <a:gd name="connsiteX74" fmla="*/ 983894 w 4352544"/>
                <a:gd name="connsiteY74" fmla="*/ 1100937 h 2150668"/>
                <a:gd name="connsiteX75" fmla="*/ 1093622 w 4352544"/>
                <a:gd name="connsiteY75" fmla="*/ 1038758 h 2150668"/>
                <a:gd name="connsiteX76" fmla="*/ 1236268 w 4352544"/>
                <a:gd name="connsiteY76" fmla="*/ 965606 h 2150668"/>
                <a:gd name="connsiteX77" fmla="*/ 1338681 w 4352544"/>
                <a:gd name="connsiteY77" fmla="*/ 914400 h 2150668"/>
                <a:gd name="connsiteX78" fmla="*/ 1613001 w 4352544"/>
                <a:gd name="connsiteY78" fmla="*/ 804672 h 2150668"/>
                <a:gd name="connsiteX79" fmla="*/ 1766620 w 4352544"/>
                <a:gd name="connsiteY79" fmla="*/ 746150 h 2150668"/>
                <a:gd name="connsiteX80" fmla="*/ 1934870 w 4352544"/>
                <a:gd name="connsiteY80" fmla="*/ 687628 h 2150668"/>
                <a:gd name="connsiteX81" fmla="*/ 2070201 w 4352544"/>
                <a:gd name="connsiteY81" fmla="*/ 647395 h 2150668"/>
                <a:gd name="connsiteX82" fmla="*/ 2282342 w 4352544"/>
                <a:gd name="connsiteY82" fmla="*/ 592531 h 2150668"/>
                <a:gd name="connsiteX83" fmla="*/ 2384755 w 4352544"/>
                <a:gd name="connsiteY83" fmla="*/ 570585 h 215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352544" h="2150668">
                  <a:moveTo>
                    <a:pt x="2384755" y="570585"/>
                  </a:moveTo>
                  <a:lnTo>
                    <a:pt x="2582265" y="523036"/>
                  </a:lnTo>
                  <a:lnTo>
                    <a:pt x="2735884" y="490118"/>
                  </a:lnTo>
                  <a:lnTo>
                    <a:pt x="3002889" y="453542"/>
                  </a:lnTo>
                  <a:lnTo>
                    <a:pt x="3218688" y="420624"/>
                  </a:lnTo>
                  <a:lnTo>
                    <a:pt x="3474720" y="380390"/>
                  </a:lnTo>
                  <a:lnTo>
                    <a:pt x="3697833" y="347472"/>
                  </a:lnTo>
                  <a:lnTo>
                    <a:pt x="3811219" y="329184"/>
                  </a:lnTo>
                  <a:lnTo>
                    <a:pt x="3909974" y="310896"/>
                  </a:lnTo>
                  <a:lnTo>
                    <a:pt x="4005072" y="288950"/>
                  </a:lnTo>
                  <a:lnTo>
                    <a:pt x="4100169" y="263347"/>
                  </a:lnTo>
                  <a:lnTo>
                    <a:pt x="4158691" y="241401"/>
                  </a:lnTo>
                  <a:lnTo>
                    <a:pt x="4176979" y="219456"/>
                  </a:lnTo>
                  <a:lnTo>
                    <a:pt x="4224528" y="142646"/>
                  </a:lnTo>
                  <a:lnTo>
                    <a:pt x="4253788" y="87782"/>
                  </a:lnTo>
                  <a:lnTo>
                    <a:pt x="4275734" y="36576"/>
                  </a:lnTo>
                  <a:lnTo>
                    <a:pt x="4290364" y="18288"/>
                  </a:lnTo>
                  <a:lnTo>
                    <a:pt x="4308652" y="3657"/>
                  </a:lnTo>
                  <a:lnTo>
                    <a:pt x="4330598" y="0"/>
                  </a:lnTo>
                  <a:lnTo>
                    <a:pt x="4341571" y="3657"/>
                  </a:lnTo>
                  <a:lnTo>
                    <a:pt x="4345228" y="14630"/>
                  </a:lnTo>
                  <a:lnTo>
                    <a:pt x="4348886" y="29260"/>
                  </a:lnTo>
                  <a:lnTo>
                    <a:pt x="4352544" y="58521"/>
                  </a:lnTo>
                  <a:lnTo>
                    <a:pt x="4345228" y="142646"/>
                  </a:lnTo>
                  <a:lnTo>
                    <a:pt x="4323283" y="296265"/>
                  </a:lnTo>
                  <a:lnTo>
                    <a:pt x="4304995" y="387705"/>
                  </a:lnTo>
                  <a:lnTo>
                    <a:pt x="4283049" y="442569"/>
                  </a:lnTo>
                  <a:lnTo>
                    <a:pt x="4250131" y="504748"/>
                  </a:lnTo>
                  <a:lnTo>
                    <a:pt x="4217212" y="541324"/>
                  </a:lnTo>
                  <a:lnTo>
                    <a:pt x="4180636" y="563270"/>
                  </a:lnTo>
                  <a:lnTo>
                    <a:pt x="4151376" y="566928"/>
                  </a:lnTo>
                  <a:lnTo>
                    <a:pt x="4089196" y="555955"/>
                  </a:lnTo>
                  <a:lnTo>
                    <a:pt x="4019702" y="548640"/>
                  </a:lnTo>
                  <a:lnTo>
                    <a:pt x="3877056" y="548640"/>
                  </a:lnTo>
                  <a:lnTo>
                    <a:pt x="3631996" y="574243"/>
                  </a:lnTo>
                  <a:lnTo>
                    <a:pt x="3375964" y="607161"/>
                  </a:lnTo>
                  <a:lnTo>
                    <a:pt x="3010204" y="662025"/>
                  </a:lnTo>
                  <a:lnTo>
                    <a:pt x="2937052" y="672998"/>
                  </a:lnTo>
                  <a:lnTo>
                    <a:pt x="2790748" y="691286"/>
                  </a:lnTo>
                  <a:lnTo>
                    <a:pt x="2542032" y="738835"/>
                  </a:lnTo>
                  <a:lnTo>
                    <a:pt x="2286000" y="793699"/>
                  </a:lnTo>
                  <a:lnTo>
                    <a:pt x="2088489" y="848563"/>
                  </a:lnTo>
                  <a:lnTo>
                    <a:pt x="1876348" y="914400"/>
                  </a:lnTo>
                  <a:lnTo>
                    <a:pt x="1733702" y="965606"/>
                  </a:lnTo>
                  <a:lnTo>
                    <a:pt x="1517904" y="1068019"/>
                  </a:lnTo>
                  <a:lnTo>
                    <a:pt x="1389888" y="1126540"/>
                  </a:lnTo>
                  <a:lnTo>
                    <a:pt x="1228953" y="1210665"/>
                  </a:lnTo>
                  <a:lnTo>
                    <a:pt x="1068019" y="1305763"/>
                  </a:lnTo>
                  <a:lnTo>
                    <a:pt x="921715" y="1400860"/>
                  </a:lnTo>
                  <a:lnTo>
                    <a:pt x="811987" y="1477670"/>
                  </a:lnTo>
                  <a:lnTo>
                    <a:pt x="680313" y="1583740"/>
                  </a:lnTo>
                  <a:lnTo>
                    <a:pt x="588873" y="1675180"/>
                  </a:lnTo>
                  <a:lnTo>
                    <a:pt x="541324" y="1726387"/>
                  </a:lnTo>
                  <a:lnTo>
                    <a:pt x="519379" y="1759305"/>
                  </a:lnTo>
                  <a:lnTo>
                    <a:pt x="501091" y="1799539"/>
                  </a:lnTo>
                  <a:lnTo>
                    <a:pt x="193852" y="2117750"/>
                  </a:lnTo>
                  <a:lnTo>
                    <a:pt x="153619" y="2136038"/>
                  </a:lnTo>
                  <a:lnTo>
                    <a:pt x="120700" y="2147011"/>
                  </a:lnTo>
                  <a:lnTo>
                    <a:pt x="98755" y="2150668"/>
                  </a:lnTo>
                  <a:lnTo>
                    <a:pt x="80467" y="2150668"/>
                  </a:lnTo>
                  <a:lnTo>
                    <a:pt x="43891" y="2136038"/>
                  </a:lnTo>
                  <a:lnTo>
                    <a:pt x="14630" y="2110435"/>
                  </a:lnTo>
                  <a:lnTo>
                    <a:pt x="0" y="2073859"/>
                  </a:lnTo>
                  <a:lnTo>
                    <a:pt x="14630" y="2004364"/>
                  </a:lnTo>
                  <a:lnTo>
                    <a:pt x="36576" y="1945843"/>
                  </a:lnTo>
                  <a:lnTo>
                    <a:pt x="84124" y="1865376"/>
                  </a:lnTo>
                  <a:lnTo>
                    <a:pt x="128016" y="1799539"/>
                  </a:lnTo>
                  <a:lnTo>
                    <a:pt x="193852" y="1719072"/>
                  </a:lnTo>
                  <a:lnTo>
                    <a:pt x="288950" y="1616659"/>
                  </a:lnTo>
                  <a:lnTo>
                    <a:pt x="387705" y="1521561"/>
                  </a:lnTo>
                  <a:lnTo>
                    <a:pt x="501091" y="1426464"/>
                  </a:lnTo>
                  <a:lnTo>
                    <a:pt x="629107" y="1331366"/>
                  </a:lnTo>
                  <a:lnTo>
                    <a:pt x="753465" y="1243584"/>
                  </a:lnTo>
                  <a:lnTo>
                    <a:pt x="859536" y="1174089"/>
                  </a:lnTo>
                  <a:lnTo>
                    <a:pt x="983894" y="1100937"/>
                  </a:lnTo>
                  <a:lnTo>
                    <a:pt x="1093622" y="1038758"/>
                  </a:lnTo>
                  <a:lnTo>
                    <a:pt x="1236268" y="965606"/>
                  </a:lnTo>
                  <a:lnTo>
                    <a:pt x="1338681" y="914400"/>
                  </a:lnTo>
                  <a:lnTo>
                    <a:pt x="1613001" y="804672"/>
                  </a:lnTo>
                  <a:lnTo>
                    <a:pt x="1766620" y="746150"/>
                  </a:lnTo>
                  <a:lnTo>
                    <a:pt x="1934870" y="687628"/>
                  </a:lnTo>
                  <a:lnTo>
                    <a:pt x="2070201" y="647395"/>
                  </a:lnTo>
                  <a:lnTo>
                    <a:pt x="2282342" y="592531"/>
                  </a:lnTo>
                  <a:lnTo>
                    <a:pt x="2384755" y="570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4">
              <a:extLst>
                <a:ext uri="{FF2B5EF4-FFF2-40B4-BE49-F238E27FC236}">
                  <a16:creationId xmlns:a16="http://schemas.microsoft.com/office/drawing/2014/main" id="{A3A9DD72-0766-450C-A939-16D53CE4D1AC}"/>
                </a:ext>
              </a:extLst>
            </p:cNvPr>
            <p:cNvSpPr/>
            <p:nvPr/>
          </p:nvSpPr>
          <p:spPr>
            <a:xfrm rot="16200000">
              <a:off x="6729413" y="5121275"/>
              <a:ext cx="958850" cy="428625"/>
            </a:xfrm>
            <a:custGeom>
              <a:avLst/>
              <a:gdLst>
                <a:gd name="connsiteX0" fmla="*/ 595313 w 959644"/>
                <a:gd name="connsiteY0" fmla="*/ 383381 h 428625"/>
                <a:gd name="connsiteX1" fmla="*/ 385763 w 959644"/>
                <a:gd name="connsiteY1" fmla="*/ 357187 h 428625"/>
                <a:gd name="connsiteX2" fmla="*/ 240506 w 959644"/>
                <a:gd name="connsiteY2" fmla="*/ 342900 h 428625"/>
                <a:gd name="connsiteX3" fmla="*/ 219075 w 959644"/>
                <a:gd name="connsiteY3" fmla="*/ 342900 h 428625"/>
                <a:gd name="connsiteX4" fmla="*/ 173831 w 959644"/>
                <a:gd name="connsiteY4" fmla="*/ 347662 h 428625"/>
                <a:gd name="connsiteX5" fmla="*/ 107156 w 959644"/>
                <a:gd name="connsiteY5" fmla="*/ 361950 h 428625"/>
                <a:gd name="connsiteX6" fmla="*/ 59531 w 959644"/>
                <a:gd name="connsiteY6" fmla="*/ 383381 h 428625"/>
                <a:gd name="connsiteX7" fmla="*/ 0 w 959644"/>
                <a:gd name="connsiteY7" fmla="*/ 404812 h 428625"/>
                <a:gd name="connsiteX8" fmla="*/ 397669 w 959644"/>
                <a:gd name="connsiteY8" fmla="*/ 0 h 428625"/>
                <a:gd name="connsiteX9" fmla="*/ 378619 w 959644"/>
                <a:gd name="connsiteY9" fmla="*/ 26193 h 428625"/>
                <a:gd name="connsiteX10" fmla="*/ 373856 w 959644"/>
                <a:gd name="connsiteY10" fmla="*/ 61912 h 428625"/>
                <a:gd name="connsiteX11" fmla="*/ 378619 w 959644"/>
                <a:gd name="connsiteY11" fmla="*/ 85725 h 428625"/>
                <a:gd name="connsiteX12" fmla="*/ 392906 w 959644"/>
                <a:gd name="connsiteY12" fmla="*/ 109537 h 428625"/>
                <a:gd name="connsiteX13" fmla="*/ 416719 w 959644"/>
                <a:gd name="connsiteY13" fmla="*/ 133350 h 428625"/>
                <a:gd name="connsiteX14" fmla="*/ 454819 w 959644"/>
                <a:gd name="connsiteY14" fmla="*/ 154781 h 428625"/>
                <a:gd name="connsiteX15" fmla="*/ 550069 w 959644"/>
                <a:gd name="connsiteY15" fmla="*/ 207168 h 428625"/>
                <a:gd name="connsiteX16" fmla="*/ 700088 w 959644"/>
                <a:gd name="connsiteY16" fmla="*/ 271462 h 428625"/>
                <a:gd name="connsiteX17" fmla="*/ 854869 w 959644"/>
                <a:gd name="connsiteY17" fmla="*/ 333375 h 428625"/>
                <a:gd name="connsiteX18" fmla="*/ 907256 w 959644"/>
                <a:gd name="connsiteY18" fmla="*/ 350043 h 428625"/>
                <a:gd name="connsiteX19" fmla="*/ 931069 w 959644"/>
                <a:gd name="connsiteY19" fmla="*/ 359568 h 428625"/>
                <a:gd name="connsiteX20" fmla="*/ 938213 w 959644"/>
                <a:gd name="connsiteY20" fmla="*/ 364331 h 428625"/>
                <a:gd name="connsiteX21" fmla="*/ 945356 w 959644"/>
                <a:gd name="connsiteY21" fmla="*/ 373856 h 428625"/>
                <a:gd name="connsiteX22" fmla="*/ 954881 w 959644"/>
                <a:gd name="connsiteY22" fmla="*/ 390525 h 428625"/>
                <a:gd name="connsiteX23" fmla="*/ 959644 w 959644"/>
                <a:gd name="connsiteY23" fmla="*/ 404812 h 428625"/>
                <a:gd name="connsiteX24" fmla="*/ 957263 w 959644"/>
                <a:gd name="connsiteY24" fmla="*/ 414337 h 428625"/>
                <a:gd name="connsiteX25" fmla="*/ 942975 w 959644"/>
                <a:gd name="connsiteY25" fmla="*/ 423862 h 428625"/>
                <a:gd name="connsiteX26" fmla="*/ 921544 w 959644"/>
                <a:gd name="connsiteY26" fmla="*/ 428625 h 428625"/>
                <a:gd name="connsiteX27" fmla="*/ 857250 w 959644"/>
                <a:gd name="connsiteY27" fmla="*/ 421481 h 428625"/>
                <a:gd name="connsiteX28" fmla="*/ 747713 w 959644"/>
                <a:gd name="connsiteY28" fmla="*/ 404812 h 428625"/>
                <a:gd name="connsiteX29" fmla="*/ 595313 w 959644"/>
                <a:gd name="connsiteY29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9644" h="428625">
                  <a:moveTo>
                    <a:pt x="595313" y="383381"/>
                  </a:moveTo>
                  <a:lnTo>
                    <a:pt x="385763" y="357187"/>
                  </a:lnTo>
                  <a:lnTo>
                    <a:pt x="240506" y="342900"/>
                  </a:lnTo>
                  <a:lnTo>
                    <a:pt x="219075" y="342900"/>
                  </a:lnTo>
                  <a:lnTo>
                    <a:pt x="173831" y="347662"/>
                  </a:lnTo>
                  <a:lnTo>
                    <a:pt x="107156" y="361950"/>
                  </a:lnTo>
                  <a:lnTo>
                    <a:pt x="59531" y="383381"/>
                  </a:lnTo>
                  <a:lnTo>
                    <a:pt x="0" y="404812"/>
                  </a:lnTo>
                  <a:lnTo>
                    <a:pt x="397669" y="0"/>
                  </a:lnTo>
                  <a:lnTo>
                    <a:pt x="378619" y="26193"/>
                  </a:lnTo>
                  <a:lnTo>
                    <a:pt x="373856" y="61912"/>
                  </a:lnTo>
                  <a:lnTo>
                    <a:pt x="378619" y="85725"/>
                  </a:lnTo>
                  <a:lnTo>
                    <a:pt x="392906" y="109537"/>
                  </a:lnTo>
                  <a:lnTo>
                    <a:pt x="416719" y="133350"/>
                  </a:lnTo>
                  <a:lnTo>
                    <a:pt x="454819" y="154781"/>
                  </a:lnTo>
                  <a:lnTo>
                    <a:pt x="550069" y="207168"/>
                  </a:lnTo>
                  <a:lnTo>
                    <a:pt x="700088" y="271462"/>
                  </a:lnTo>
                  <a:lnTo>
                    <a:pt x="854869" y="333375"/>
                  </a:lnTo>
                  <a:lnTo>
                    <a:pt x="907256" y="350043"/>
                  </a:lnTo>
                  <a:lnTo>
                    <a:pt x="931069" y="359568"/>
                  </a:lnTo>
                  <a:lnTo>
                    <a:pt x="938213" y="364331"/>
                  </a:lnTo>
                  <a:lnTo>
                    <a:pt x="945356" y="373856"/>
                  </a:lnTo>
                  <a:lnTo>
                    <a:pt x="954881" y="390525"/>
                  </a:lnTo>
                  <a:lnTo>
                    <a:pt x="959644" y="404812"/>
                  </a:lnTo>
                  <a:lnTo>
                    <a:pt x="957263" y="414337"/>
                  </a:lnTo>
                  <a:lnTo>
                    <a:pt x="942975" y="423862"/>
                  </a:lnTo>
                  <a:lnTo>
                    <a:pt x="921544" y="428625"/>
                  </a:lnTo>
                  <a:lnTo>
                    <a:pt x="857250" y="421481"/>
                  </a:lnTo>
                  <a:lnTo>
                    <a:pt x="747713" y="404812"/>
                  </a:lnTo>
                  <a:lnTo>
                    <a:pt x="59531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1">
              <a:extLst>
                <a:ext uri="{FF2B5EF4-FFF2-40B4-BE49-F238E27FC236}">
                  <a16:creationId xmlns:a16="http://schemas.microsoft.com/office/drawing/2014/main" id="{A670124D-2734-48C9-9FAA-9A81442AE998}"/>
                </a:ext>
              </a:extLst>
            </p:cNvPr>
            <p:cNvSpPr/>
            <p:nvPr/>
          </p:nvSpPr>
          <p:spPr>
            <a:xfrm>
              <a:off x="4729163" y="3282950"/>
              <a:ext cx="2138362" cy="2347913"/>
            </a:xfrm>
            <a:custGeom>
              <a:avLst/>
              <a:gdLst>
                <a:gd name="connsiteX0" fmla="*/ 1614008 w 2138714"/>
                <a:gd name="connsiteY0" fmla="*/ 705745 h 2347369"/>
                <a:gd name="connsiteX1" fmla="*/ 1699925 w 2138714"/>
                <a:gd name="connsiteY1" fmla="*/ 570733 h 2347369"/>
                <a:gd name="connsiteX2" fmla="*/ 1749020 w 2138714"/>
                <a:gd name="connsiteY2" fmla="*/ 490953 h 2347369"/>
                <a:gd name="connsiteX3" fmla="*/ 1776637 w 2138714"/>
                <a:gd name="connsiteY3" fmla="*/ 438790 h 2347369"/>
                <a:gd name="connsiteX4" fmla="*/ 1788910 w 2138714"/>
                <a:gd name="connsiteY4" fmla="*/ 411173 h 2347369"/>
                <a:gd name="connsiteX5" fmla="*/ 1801184 w 2138714"/>
                <a:gd name="connsiteY5" fmla="*/ 374352 h 2347369"/>
                <a:gd name="connsiteX6" fmla="*/ 1819595 w 2138714"/>
                <a:gd name="connsiteY6" fmla="*/ 309914 h 2347369"/>
                <a:gd name="connsiteX7" fmla="*/ 1822663 w 2138714"/>
                <a:gd name="connsiteY7" fmla="*/ 279230 h 2347369"/>
                <a:gd name="connsiteX8" fmla="*/ 1822663 w 2138714"/>
                <a:gd name="connsiteY8" fmla="*/ 233203 h 2347369"/>
                <a:gd name="connsiteX9" fmla="*/ 1813458 w 2138714"/>
                <a:gd name="connsiteY9" fmla="*/ 177971 h 2347369"/>
                <a:gd name="connsiteX10" fmla="*/ 1801184 w 2138714"/>
                <a:gd name="connsiteY10" fmla="*/ 138081 h 2347369"/>
                <a:gd name="connsiteX11" fmla="*/ 1782773 w 2138714"/>
                <a:gd name="connsiteY11" fmla="*/ 98191 h 2347369"/>
                <a:gd name="connsiteX12" fmla="*/ 1764363 w 2138714"/>
                <a:gd name="connsiteY12" fmla="*/ 70575 h 2347369"/>
                <a:gd name="connsiteX13" fmla="*/ 1749020 w 2138714"/>
                <a:gd name="connsiteY13" fmla="*/ 36822 h 2347369"/>
                <a:gd name="connsiteX14" fmla="*/ 1745952 w 2138714"/>
                <a:gd name="connsiteY14" fmla="*/ 21480 h 2347369"/>
                <a:gd name="connsiteX15" fmla="*/ 1745952 w 2138714"/>
                <a:gd name="connsiteY15" fmla="*/ 12274 h 2347369"/>
                <a:gd name="connsiteX16" fmla="*/ 1752089 w 2138714"/>
                <a:gd name="connsiteY16" fmla="*/ 0 h 2347369"/>
                <a:gd name="connsiteX17" fmla="*/ 1767431 w 2138714"/>
                <a:gd name="connsiteY17" fmla="*/ 0 h 2347369"/>
                <a:gd name="connsiteX18" fmla="*/ 1816526 w 2138714"/>
                <a:gd name="connsiteY18" fmla="*/ 9206 h 2347369"/>
                <a:gd name="connsiteX19" fmla="*/ 1859485 w 2138714"/>
                <a:gd name="connsiteY19" fmla="*/ 21480 h 2347369"/>
                <a:gd name="connsiteX20" fmla="*/ 1893238 w 2138714"/>
                <a:gd name="connsiteY20" fmla="*/ 36822 h 2347369"/>
                <a:gd name="connsiteX21" fmla="*/ 1933128 w 2138714"/>
                <a:gd name="connsiteY21" fmla="*/ 64438 h 2347369"/>
                <a:gd name="connsiteX22" fmla="*/ 1954607 w 2138714"/>
                <a:gd name="connsiteY22" fmla="*/ 85917 h 2347369"/>
                <a:gd name="connsiteX23" fmla="*/ 2000634 w 2138714"/>
                <a:gd name="connsiteY23" fmla="*/ 135012 h 2347369"/>
                <a:gd name="connsiteX24" fmla="*/ 2043592 w 2138714"/>
                <a:gd name="connsiteY24" fmla="*/ 193313 h 2347369"/>
                <a:gd name="connsiteX25" fmla="*/ 2089619 w 2138714"/>
                <a:gd name="connsiteY25" fmla="*/ 270024 h 2347369"/>
                <a:gd name="connsiteX26" fmla="*/ 2120304 w 2138714"/>
                <a:gd name="connsiteY26" fmla="*/ 328325 h 2347369"/>
                <a:gd name="connsiteX27" fmla="*/ 2135646 w 2138714"/>
                <a:gd name="connsiteY27" fmla="*/ 362078 h 2347369"/>
                <a:gd name="connsiteX28" fmla="*/ 2138714 w 2138714"/>
                <a:gd name="connsiteY28" fmla="*/ 383557 h 2347369"/>
                <a:gd name="connsiteX29" fmla="*/ 2135646 w 2138714"/>
                <a:gd name="connsiteY29" fmla="*/ 417310 h 2347369"/>
                <a:gd name="connsiteX30" fmla="*/ 2123372 w 2138714"/>
                <a:gd name="connsiteY30" fmla="*/ 454132 h 2347369"/>
                <a:gd name="connsiteX31" fmla="*/ 2098824 w 2138714"/>
                <a:gd name="connsiteY31" fmla="*/ 494022 h 2347369"/>
                <a:gd name="connsiteX32" fmla="*/ 2046661 w 2138714"/>
                <a:gd name="connsiteY32" fmla="*/ 549254 h 2347369"/>
                <a:gd name="connsiteX33" fmla="*/ 1960744 w 2138714"/>
                <a:gd name="connsiteY33" fmla="*/ 675061 h 2347369"/>
                <a:gd name="connsiteX34" fmla="*/ 1847211 w 2138714"/>
                <a:gd name="connsiteY34" fmla="*/ 828484 h 2347369"/>
                <a:gd name="connsiteX35" fmla="*/ 1755157 w 2138714"/>
                <a:gd name="connsiteY35" fmla="*/ 954290 h 2347369"/>
                <a:gd name="connsiteX36" fmla="*/ 1580255 w 2138714"/>
                <a:gd name="connsiteY36" fmla="*/ 1175219 h 2347369"/>
                <a:gd name="connsiteX37" fmla="*/ 1439106 w 2138714"/>
                <a:gd name="connsiteY37" fmla="*/ 1337847 h 2347369"/>
                <a:gd name="connsiteX38" fmla="*/ 1297957 w 2138714"/>
                <a:gd name="connsiteY38" fmla="*/ 1475928 h 2347369"/>
                <a:gd name="connsiteX39" fmla="*/ 1119987 w 2138714"/>
                <a:gd name="connsiteY39" fmla="*/ 1644693 h 2347369"/>
                <a:gd name="connsiteX40" fmla="*/ 948153 w 2138714"/>
                <a:gd name="connsiteY40" fmla="*/ 1798116 h 2347369"/>
                <a:gd name="connsiteX41" fmla="*/ 880647 w 2138714"/>
                <a:gd name="connsiteY41" fmla="*/ 1853348 h 2347369"/>
                <a:gd name="connsiteX42" fmla="*/ 773251 w 2138714"/>
                <a:gd name="connsiteY42" fmla="*/ 1936196 h 2347369"/>
                <a:gd name="connsiteX43" fmla="*/ 653581 w 2138714"/>
                <a:gd name="connsiteY43" fmla="*/ 2009839 h 2347369"/>
                <a:gd name="connsiteX44" fmla="*/ 490953 w 2138714"/>
                <a:gd name="connsiteY44" fmla="*/ 2101893 h 2347369"/>
                <a:gd name="connsiteX45" fmla="*/ 291504 w 2138714"/>
                <a:gd name="connsiteY45" fmla="*/ 2212357 h 2347369"/>
                <a:gd name="connsiteX46" fmla="*/ 119670 w 2138714"/>
                <a:gd name="connsiteY46" fmla="*/ 2304411 h 2347369"/>
                <a:gd name="connsiteX47" fmla="*/ 36822 w 2138714"/>
                <a:gd name="connsiteY47" fmla="*/ 2344301 h 2347369"/>
                <a:gd name="connsiteX48" fmla="*/ 18411 w 2138714"/>
                <a:gd name="connsiteY48" fmla="*/ 2347369 h 2347369"/>
                <a:gd name="connsiteX49" fmla="*/ 6137 w 2138714"/>
                <a:gd name="connsiteY49" fmla="*/ 2344301 h 2347369"/>
                <a:gd name="connsiteX50" fmla="*/ 0 w 2138714"/>
                <a:gd name="connsiteY50" fmla="*/ 2328959 h 2347369"/>
                <a:gd name="connsiteX51" fmla="*/ 12274 w 2138714"/>
                <a:gd name="connsiteY51" fmla="*/ 2295206 h 2347369"/>
                <a:gd name="connsiteX52" fmla="*/ 39890 w 2138714"/>
                <a:gd name="connsiteY52" fmla="*/ 2270658 h 2347369"/>
                <a:gd name="connsiteX53" fmla="*/ 144218 w 2138714"/>
                <a:gd name="connsiteY53" fmla="*/ 2206220 h 2347369"/>
                <a:gd name="connsiteX54" fmla="*/ 316051 w 2138714"/>
                <a:gd name="connsiteY54" fmla="*/ 2080414 h 2347369"/>
                <a:gd name="connsiteX55" fmla="*/ 472543 w 2138714"/>
                <a:gd name="connsiteY55" fmla="*/ 1966881 h 2347369"/>
                <a:gd name="connsiteX56" fmla="*/ 635171 w 2138714"/>
                <a:gd name="connsiteY56" fmla="*/ 1838006 h 2347369"/>
                <a:gd name="connsiteX57" fmla="*/ 754841 w 2138714"/>
                <a:gd name="connsiteY57" fmla="*/ 1730610 h 2347369"/>
                <a:gd name="connsiteX58" fmla="*/ 899058 w 2138714"/>
                <a:gd name="connsiteY58" fmla="*/ 1601735 h 2347369"/>
                <a:gd name="connsiteX59" fmla="*/ 1086234 w 2138714"/>
                <a:gd name="connsiteY59" fmla="*/ 1414559 h 2347369"/>
                <a:gd name="connsiteX60" fmla="*/ 1297957 w 2138714"/>
                <a:gd name="connsiteY60" fmla="*/ 1178288 h 2347369"/>
                <a:gd name="connsiteX61" fmla="*/ 1377737 w 2138714"/>
                <a:gd name="connsiteY61" fmla="*/ 1080097 h 2347369"/>
                <a:gd name="connsiteX62" fmla="*/ 1503544 w 2138714"/>
                <a:gd name="connsiteY62" fmla="*/ 880647 h 2347369"/>
                <a:gd name="connsiteX63" fmla="*/ 1614008 w 2138714"/>
                <a:gd name="connsiteY63" fmla="*/ 705745 h 23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38714" h="2347369">
                  <a:moveTo>
                    <a:pt x="1614008" y="705745"/>
                  </a:moveTo>
                  <a:lnTo>
                    <a:pt x="1699925" y="570733"/>
                  </a:lnTo>
                  <a:lnTo>
                    <a:pt x="1749020" y="490953"/>
                  </a:lnTo>
                  <a:lnTo>
                    <a:pt x="1776637" y="438790"/>
                  </a:lnTo>
                  <a:lnTo>
                    <a:pt x="1788910" y="411173"/>
                  </a:lnTo>
                  <a:lnTo>
                    <a:pt x="1801184" y="374352"/>
                  </a:lnTo>
                  <a:lnTo>
                    <a:pt x="1819595" y="309914"/>
                  </a:lnTo>
                  <a:lnTo>
                    <a:pt x="1822663" y="279230"/>
                  </a:lnTo>
                  <a:lnTo>
                    <a:pt x="1822663" y="233203"/>
                  </a:lnTo>
                  <a:lnTo>
                    <a:pt x="1813458" y="177971"/>
                  </a:lnTo>
                  <a:lnTo>
                    <a:pt x="1801184" y="138081"/>
                  </a:lnTo>
                  <a:lnTo>
                    <a:pt x="1782773" y="98191"/>
                  </a:lnTo>
                  <a:lnTo>
                    <a:pt x="1764363" y="70575"/>
                  </a:lnTo>
                  <a:lnTo>
                    <a:pt x="1749020" y="36822"/>
                  </a:lnTo>
                  <a:lnTo>
                    <a:pt x="1745952" y="21480"/>
                  </a:lnTo>
                  <a:lnTo>
                    <a:pt x="1745952" y="12274"/>
                  </a:lnTo>
                  <a:lnTo>
                    <a:pt x="1752089" y="0"/>
                  </a:lnTo>
                  <a:lnTo>
                    <a:pt x="1767431" y="0"/>
                  </a:lnTo>
                  <a:lnTo>
                    <a:pt x="1816526" y="9206"/>
                  </a:lnTo>
                  <a:lnTo>
                    <a:pt x="1859485" y="21480"/>
                  </a:lnTo>
                  <a:lnTo>
                    <a:pt x="1893238" y="36822"/>
                  </a:lnTo>
                  <a:lnTo>
                    <a:pt x="1933128" y="64438"/>
                  </a:lnTo>
                  <a:lnTo>
                    <a:pt x="1954607" y="85917"/>
                  </a:lnTo>
                  <a:lnTo>
                    <a:pt x="2000634" y="135012"/>
                  </a:lnTo>
                  <a:lnTo>
                    <a:pt x="2043592" y="193313"/>
                  </a:lnTo>
                  <a:lnTo>
                    <a:pt x="2089619" y="270024"/>
                  </a:lnTo>
                  <a:lnTo>
                    <a:pt x="2120304" y="328325"/>
                  </a:lnTo>
                  <a:lnTo>
                    <a:pt x="2135646" y="362078"/>
                  </a:lnTo>
                  <a:lnTo>
                    <a:pt x="2138714" y="383557"/>
                  </a:lnTo>
                  <a:lnTo>
                    <a:pt x="2135646" y="417310"/>
                  </a:lnTo>
                  <a:lnTo>
                    <a:pt x="2123372" y="454132"/>
                  </a:lnTo>
                  <a:lnTo>
                    <a:pt x="2098824" y="494022"/>
                  </a:lnTo>
                  <a:lnTo>
                    <a:pt x="2046661" y="549254"/>
                  </a:lnTo>
                  <a:lnTo>
                    <a:pt x="1960744" y="675061"/>
                  </a:lnTo>
                  <a:lnTo>
                    <a:pt x="1847211" y="828484"/>
                  </a:lnTo>
                  <a:lnTo>
                    <a:pt x="1755157" y="954290"/>
                  </a:lnTo>
                  <a:lnTo>
                    <a:pt x="1580255" y="1175219"/>
                  </a:lnTo>
                  <a:lnTo>
                    <a:pt x="1439106" y="1337847"/>
                  </a:lnTo>
                  <a:lnTo>
                    <a:pt x="1297957" y="1475928"/>
                  </a:lnTo>
                  <a:lnTo>
                    <a:pt x="1119987" y="1644693"/>
                  </a:lnTo>
                  <a:lnTo>
                    <a:pt x="948153" y="1798116"/>
                  </a:lnTo>
                  <a:lnTo>
                    <a:pt x="880647" y="1853348"/>
                  </a:lnTo>
                  <a:lnTo>
                    <a:pt x="773251" y="1936196"/>
                  </a:lnTo>
                  <a:lnTo>
                    <a:pt x="653581" y="2009839"/>
                  </a:lnTo>
                  <a:lnTo>
                    <a:pt x="490953" y="2101893"/>
                  </a:lnTo>
                  <a:lnTo>
                    <a:pt x="291504" y="2212357"/>
                  </a:lnTo>
                  <a:lnTo>
                    <a:pt x="119670" y="2304411"/>
                  </a:lnTo>
                  <a:lnTo>
                    <a:pt x="36822" y="2344301"/>
                  </a:lnTo>
                  <a:lnTo>
                    <a:pt x="18411" y="2347369"/>
                  </a:lnTo>
                  <a:lnTo>
                    <a:pt x="6137" y="2344301"/>
                  </a:lnTo>
                  <a:lnTo>
                    <a:pt x="0" y="2328959"/>
                  </a:lnTo>
                  <a:lnTo>
                    <a:pt x="12274" y="2295206"/>
                  </a:lnTo>
                  <a:lnTo>
                    <a:pt x="39890" y="2270658"/>
                  </a:lnTo>
                  <a:lnTo>
                    <a:pt x="144218" y="2206220"/>
                  </a:lnTo>
                  <a:lnTo>
                    <a:pt x="316051" y="2080414"/>
                  </a:lnTo>
                  <a:lnTo>
                    <a:pt x="472543" y="1966881"/>
                  </a:lnTo>
                  <a:lnTo>
                    <a:pt x="635171" y="1838006"/>
                  </a:lnTo>
                  <a:lnTo>
                    <a:pt x="754841" y="1730610"/>
                  </a:lnTo>
                  <a:lnTo>
                    <a:pt x="899058" y="1601735"/>
                  </a:lnTo>
                  <a:lnTo>
                    <a:pt x="1086234" y="1414559"/>
                  </a:lnTo>
                  <a:lnTo>
                    <a:pt x="1297957" y="1178288"/>
                  </a:lnTo>
                  <a:lnTo>
                    <a:pt x="1377737" y="1080097"/>
                  </a:lnTo>
                  <a:lnTo>
                    <a:pt x="1503544" y="880647"/>
                  </a:lnTo>
                  <a:lnTo>
                    <a:pt x="1614008" y="7057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38594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122BC59-D81C-4947-81C0-75F6D4D08316}"/>
              </a:ext>
            </a:extLst>
          </p:cNvPr>
          <p:cNvGrpSpPr/>
          <p:nvPr/>
        </p:nvGrpSpPr>
        <p:grpSpPr>
          <a:xfrm>
            <a:off x="2495550" y="1582738"/>
            <a:ext cx="4927600" cy="4424362"/>
            <a:chOff x="2495550" y="1582738"/>
            <a:chExt cx="4927600" cy="4424362"/>
          </a:xfrm>
        </p:grpSpPr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7CC8AEBE-729A-EB42-AC44-ACE24A1BEDCC}"/>
                </a:ext>
              </a:extLst>
            </p:cNvPr>
            <p:cNvSpPr/>
            <p:nvPr/>
          </p:nvSpPr>
          <p:spPr>
            <a:xfrm>
              <a:off x="2652713" y="1782763"/>
              <a:ext cx="627062" cy="892175"/>
            </a:xfrm>
            <a:custGeom>
              <a:avLst/>
              <a:gdLst>
                <a:gd name="connsiteX0" fmla="*/ 216693 w 626268"/>
                <a:gd name="connsiteY0" fmla="*/ 357188 h 890588"/>
                <a:gd name="connsiteX1" fmla="*/ 152400 w 626268"/>
                <a:gd name="connsiteY1" fmla="*/ 250032 h 890588"/>
                <a:gd name="connsiteX2" fmla="*/ 90487 w 626268"/>
                <a:gd name="connsiteY2" fmla="*/ 159544 h 890588"/>
                <a:gd name="connsiteX3" fmla="*/ 23812 w 626268"/>
                <a:gd name="connsiteY3" fmla="*/ 73819 h 890588"/>
                <a:gd name="connsiteX4" fmla="*/ 4762 w 626268"/>
                <a:gd name="connsiteY4" fmla="*/ 45244 h 890588"/>
                <a:gd name="connsiteX5" fmla="*/ 0 w 626268"/>
                <a:gd name="connsiteY5" fmla="*/ 19050 h 890588"/>
                <a:gd name="connsiteX6" fmla="*/ 4762 w 626268"/>
                <a:gd name="connsiteY6" fmla="*/ 4763 h 890588"/>
                <a:gd name="connsiteX7" fmla="*/ 23812 w 626268"/>
                <a:gd name="connsiteY7" fmla="*/ 0 h 890588"/>
                <a:gd name="connsiteX8" fmla="*/ 54768 w 626268"/>
                <a:gd name="connsiteY8" fmla="*/ 4763 h 890588"/>
                <a:gd name="connsiteX9" fmla="*/ 80962 w 626268"/>
                <a:gd name="connsiteY9" fmla="*/ 14288 h 890588"/>
                <a:gd name="connsiteX10" fmla="*/ 109537 w 626268"/>
                <a:gd name="connsiteY10" fmla="*/ 38100 h 890588"/>
                <a:gd name="connsiteX11" fmla="*/ 188118 w 626268"/>
                <a:gd name="connsiteY11" fmla="*/ 107157 h 890588"/>
                <a:gd name="connsiteX12" fmla="*/ 273843 w 626268"/>
                <a:gd name="connsiteY12" fmla="*/ 185738 h 890588"/>
                <a:gd name="connsiteX13" fmla="*/ 364331 w 626268"/>
                <a:gd name="connsiteY13" fmla="*/ 276225 h 890588"/>
                <a:gd name="connsiteX14" fmla="*/ 457200 w 626268"/>
                <a:gd name="connsiteY14" fmla="*/ 378619 h 890588"/>
                <a:gd name="connsiteX15" fmla="*/ 509587 w 626268"/>
                <a:gd name="connsiteY15" fmla="*/ 447675 h 890588"/>
                <a:gd name="connsiteX16" fmla="*/ 561975 w 626268"/>
                <a:gd name="connsiteY16" fmla="*/ 526257 h 890588"/>
                <a:gd name="connsiteX17" fmla="*/ 597693 w 626268"/>
                <a:gd name="connsiteY17" fmla="*/ 592932 h 890588"/>
                <a:gd name="connsiteX18" fmla="*/ 616743 w 626268"/>
                <a:gd name="connsiteY18" fmla="*/ 635794 h 890588"/>
                <a:gd name="connsiteX19" fmla="*/ 621506 w 626268"/>
                <a:gd name="connsiteY19" fmla="*/ 671513 h 890588"/>
                <a:gd name="connsiteX20" fmla="*/ 626268 w 626268"/>
                <a:gd name="connsiteY20" fmla="*/ 719138 h 890588"/>
                <a:gd name="connsiteX21" fmla="*/ 626268 w 626268"/>
                <a:gd name="connsiteY21" fmla="*/ 764382 h 890588"/>
                <a:gd name="connsiteX22" fmla="*/ 619125 w 626268"/>
                <a:gd name="connsiteY22" fmla="*/ 812007 h 890588"/>
                <a:gd name="connsiteX23" fmla="*/ 607218 w 626268"/>
                <a:gd name="connsiteY23" fmla="*/ 842963 h 890588"/>
                <a:gd name="connsiteX24" fmla="*/ 592931 w 626268"/>
                <a:gd name="connsiteY24" fmla="*/ 864394 h 890588"/>
                <a:gd name="connsiteX25" fmla="*/ 571500 w 626268"/>
                <a:gd name="connsiteY25" fmla="*/ 878682 h 890588"/>
                <a:gd name="connsiteX26" fmla="*/ 550068 w 626268"/>
                <a:gd name="connsiteY26" fmla="*/ 885825 h 890588"/>
                <a:gd name="connsiteX27" fmla="*/ 516731 w 626268"/>
                <a:gd name="connsiteY27" fmla="*/ 890588 h 890588"/>
                <a:gd name="connsiteX28" fmla="*/ 483393 w 626268"/>
                <a:gd name="connsiteY28" fmla="*/ 890588 h 890588"/>
                <a:gd name="connsiteX29" fmla="*/ 452437 w 626268"/>
                <a:gd name="connsiteY29" fmla="*/ 883444 h 890588"/>
                <a:gd name="connsiteX30" fmla="*/ 433387 w 626268"/>
                <a:gd name="connsiteY30" fmla="*/ 869157 h 890588"/>
                <a:gd name="connsiteX31" fmla="*/ 416718 w 626268"/>
                <a:gd name="connsiteY31" fmla="*/ 835819 h 890588"/>
                <a:gd name="connsiteX32" fmla="*/ 400050 w 626268"/>
                <a:gd name="connsiteY32" fmla="*/ 778669 h 890588"/>
                <a:gd name="connsiteX33" fmla="*/ 385762 w 626268"/>
                <a:gd name="connsiteY33" fmla="*/ 721519 h 890588"/>
                <a:gd name="connsiteX34" fmla="*/ 357187 w 626268"/>
                <a:gd name="connsiteY34" fmla="*/ 642938 h 890588"/>
                <a:gd name="connsiteX35" fmla="*/ 319087 w 626268"/>
                <a:gd name="connsiteY35" fmla="*/ 557213 h 890588"/>
                <a:gd name="connsiteX36" fmla="*/ 266700 w 626268"/>
                <a:gd name="connsiteY36" fmla="*/ 454819 h 890588"/>
                <a:gd name="connsiteX37" fmla="*/ 216693 w 626268"/>
                <a:gd name="connsiteY37" fmla="*/ 357188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26268" h="890588">
                  <a:moveTo>
                    <a:pt x="216693" y="357188"/>
                  </a:moveTo>
                  <a:lnTo>
                    <a:pt x="152400" y="250032"/>
                  </a:lnTo>
                  <a:lnTo>
                    <a:pt x="90487" y="159544"/>
                  </a:lnTo>
                  <a:lnTo>
                    <a:pt x="23812" y="73819"/>
                  </a:lnTo>
                  <a:lnTo>
                    <a:pt x="4762" y="45244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54768" y="4763"/>
                  </a:lnTo>
                  <a:lnTo>
                    <a:pt x="80962" y="14288"/>
                  </a:lnTo>
                  <a:lnTo>
                    <a:pt x="109537" y="38100"/>
                  </a:lnTo>
                  <a:lnTo>
                    <a:pt x="188118" y="107157"/>
                  </a:lnTo>
                  <a:lnTo>
                    <a:pt x="273843" y="185738"/>
                  </a:lnTo>
                  <a:lnTo>
                    <a:pt x="364331" y="276225"/>
                  </a:lnTo>
                  <a:lnTo>
                    <a:pt x="457200" y="378619"/>
                  </a:lnTo>
                  <a:lnTo>
                    <a:pt x="509587" y="447675"/>
                  </a:lnTo>
                  <a:lnTo>
                    <a:pt x="561975" y="526257"/>
                  </a:lnTo>
                  <a:lnTo>
                    <a:pt x="597693" y="592932"/>
                  </a:lnTo>
                  <a:lnTo>
                    <a:pt x="616743" y="635794"/>
                  </a:lnTo>
                  <a:lnTo>
                    <a:pt x="621506" y="671513"/>
                  </a:lnTo>
                  <a:lnTo>
                    <a:pt x="626268" y="719138"/>
                  </a:lnTo>
                  <a:lnTo>
                    <a:pt x="626268" y="764382"/>
                  </a:lnTo>
                  <a:lnTo>
                    <a:pt x="619125" y="812007"/>
                  </a:lnTo>
                  <a:lnTo>
                    <a:pt x="607218" y="842963"/>
                  </a:lnTo>
                  <a:lnTo>
                    <a:pt x="592931" y="864394"/>
                  </a:lnTo>
                  <a:lnTo>
                    <a:pt x="571500" y="878682"/>
                  </a:lnTo>
                  <a:lnTo>
                    <a:pt x="550068" y="885825"/>
                  </a:lnTo>
                  <a:lnTo>
                    <a:pt x="516731" y="890588"/>
                  </a:lnTo>
                  <a:lnTo>
                    <a:pt x="483393" y="890588"/>
                  </a:lnTo>
                  <a:lnTo>
                    <a:pt x="452437" y="883444"/>
                  </a:lnTo>
                  <a:lnTo>
                    <a:pt x="433387" y="869157"/>
                  </a:lnTo>
                  <a:lnTo>
                    <a:pt x="416718" y="835819"/>
                  </a:lnTo>
                  <a:lnTo>
                    <a:pt x="400050" y="778669"/>
                  </a:lnTo>
                  <a:lnTo>
                    <a:pt x="385762" y="721519"/>
                  </a:lnTo>
                  <a:lnTo>
                    <a:pt x="357187" y="642938"/>
                  </a:lnTo>
                  <a:lnTo>
                    <a:pt x="319087" y="557213"/>
                  </a:lnTo>
                  <a:lnTo>
                    <a:pt x="266700" y="454819"/>
                  </a:lnTo>
                  <a:lnTo>
                    <a:pt x="216693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A7F7D0F-D5ED-AF42-9F4F-E89C8DE18927}"/>
                </a:ext>
              </a:extLst>
            </p:cNvPr>
            <p:cNvSpPr/>
            <p:nvPr/>
          </p:nvSpPr>
          <p:spPr>
            <a:xfrm>
              <a:off x="3413125" y="1628775"/>
              <a:ext cx="595313" cy="895350"/>
            </a:xfrm>
            <a:custGeom>
              <a:avLst/>
              <a:gdLst>
                <a:gd name="connsiteX0" fmla="*/ 273844 w 595313"/>
                <a:gd name="connsiteY0" fmla="*/ 173831 h 895350"/>
                <a:gd name="connsiteX1" fmla="*/ 352425 w 595313"/>
                <a:gd name="connsiteY1" fmla="*/ 238125 h 895350"/>
                <a:gd name="connsiteX2" fmla="*/ 419100 w 595313"/>
                <a:gd name="connsiteY2" fmla="*/ 300038 h 895350"/>
                <a:gd name="connsiteX3" fmla="*/ 469107 w 595313"/>
                <a:gd name="connsiteY3" fmla="*/ 350044 h 895350"/>
                <a:gd name="connsiteX4" fmla="*/ 507207 w 595313"/>
                <a:gd name="connsiteY4" fmla="*/ 392906 h 895350"/>
                <a:gd name="connsiteX5" fmla="*/ 523875 w 595313"/>
                <a:gd name="connsiteY5" fmla="*/ 414338 h 895350"/>
                <a:gd name="connsiteX6" fmla="*/ 542925 w 595313"/>
                <a:gd name="connsiteY6" fmla="*/ 442913 h 895350"/>
                <a:gd name="connsiteX7" fmla="*/ 559594 w 595313"/>
                <a:gd name="connsiteY7" fmla="*/ 476250 h 895350"/>
                <a:gd name="connsiteX8" fmla="*/ 573882 w 595313"/>
                <a:gd name="connsiteY8" fmla="*/ 516731 h 895350"/>
                <a:gd name="connsiteX9" fmla="*/ 583407 w 595313"/>
                <a:gd name="connsiteY9" fmla="*/ 550069 h 895350"/>
                <a:gd name="connsiteX10" fmla="*/ 590550 w 595313"/>
                <a:gd name="connsiteY10" fmla="*/ 590550 h 895350"/>
                <a:gd name="connsiteX11" fmla="*/ 595313 w 595313"/>
                <a:gd name="connsiteY11" fmla="*/ 645319 h 895350"/>
                <a:gd name="connsiteX12" fmla="*/ 592932 w 595313"/>
                <a:gd name="connsiteY12" fmla="*/ 697706 h 895350"/>
                <a:gd name="connsiteX13" fmla="*/ 585788 w 595313"/>
                <a:gd name="connsiteY13" fmla="*/ 754856 h 895350"/>
                <a:gd name="connsiteX14" fmla="*/ 576263 w 595313"/>
                <a:gd name="connsiteY14" fmla="*/ 795338 h 895350"/>
                <a:gd name="connsiteX15" fmla="*/ 559594 w 595313"/>
                <a:gd name="connsiteY15" fmla="*/ 833438 h 895350"/>
                <a:gd name="connsiteX16" fmla="*/ 538163 w 595313"/>
                <a:gd name="connsiteY16" fmla="*/ 864394 h 895350"/>
                <a:gd name="connsiteX17" fmla="*/ 516732 w 595313"/>
                <a:gd name="connsiteY17" fmla="*/ 881063 h 895350"/>
                <a:gd name="connsiteX18" fmla="*/ 492919 w 595313"/>
                <a:gd name="connsiteY18" fmla="*/ 892969 h 895350"/>
                <a:gd name="connsiteX19" fmla="*/ 459582 w 595313"/>
                <a:gd name="connsiteY19" fmla="*/ 895350 h 895350"/>
                <a:gd name="connsiteX20" fmla="*/ 419100 w 595313"/>
                <a:gd name="connsiteY20" fmla="*/ 883444 h 895350"/>
                <a:gd name="connsiteX21" fmla="*/ 385763 w 595313"/>
                <a:gd name="connsiteY21" fmla="*/ 854869 h 895350"/>
                <a:gd name="connsiteX22" fmla="*/ 357188 w 595313"/>
                <a:gd name="connsiteY22" fmla="*/ 814388 h 895350"/>
                <a:gd name="connsiteX23" fmla="*/ 345282 w 595313"/>
                <a:gd name="connsiteY23" fmla="*/ 781050 h 895350"/>
                <a:gd name="connsiteX24" fmla="*/ 319088 w 595313"/>
                <a:gd name="connsiteY24" fmla="*/ 661988 h 895350"/>
                <a:gd name="connsiteX25" fmla="*/ 283369 w 595313"/>
                <a:gd name="connsiteY25" fmla="*/ 550069 h 895350"/>
                <a:gd name="connsiteX26" fmla="*/ 230982 w 595313"/>
                <a:gd name="connsiteY26" fmla="*/ 416719 h 895350"/>
                <a:gd name="connsiteX27" fmla="*/ 169069 w 595313"/>
                <a:gd name="connsiteY27" fmla="*/ 290513 h 895350"/>
                <a:gd name="connsiteX28" fmla="*/ 104775 w 595313"/>
                <a:gd name="connsiteY28" fmla="*/ 185738 h 895350"/>
                <a:gd name="connsiteX29" fmla="*/ 54769 w 595313"/>
                <a:gd name="connsiteY29" fmla="*/ 111919 h 895350"/>
                <a:gd name="connsiteX30" fmla="*/ 19050 w 595313"/>
                <a:gd name="connsiteY30" fmla="*/ 66675 h 895350"/>
                <a:gd name="connsiteX31" fmla="*/ 4763 w 595313"/>
                <a:gd name="connsiteY31" fmla="*/ 40481 h 895350"/>
                <a:gd name="connsiteX32" fmla="*/ 0 w 595313"/>
                <a:gd name="connsiteY32" fmla="*/ 23813 h 895350"/>
                <a:gd name="connsiteX33" fmla="*/ 0 w 595313"/>
                <a:gd name="connsiteY33" fmla="*/ 9525 h 895350"/>
                <a:gd name="connsiteX34" fmla="*/ 11907 w 595313"/>
                <a:gd name="connsiteY34" fmla="*/ 0 h 895350"/>
                <a:gd name="connsiteX35" fmla="*/ 26194 w 595313"/>
                <a:gd name="connsiteY35" fmla="*/ 0 h 895350"/>
                <a:gd name="connsiteX36" fmla="*/ 69057 w 595313"/>
                <a:gd name="connsiteY36" fmla="*/ 9525 h 895350"/>
                <a:gd name="connsiteX37" fmla="*/ 95250 w 595313"/>
                <a:gd name="connsiteY37" fmla="*/ 23813 h 895350"/>
                <a:gd name="connsiteX38" fmla="*/ 164307 w 595313"/>
                <a:gd name="connsiteY38" fmla="*/ 80963 h 895350"/>
                <a:gd name="connsiteX39" fmla="*/ 273844 w 595313"/>
                <a:gd name="connsiteY39" fmla="*/ 1738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95313" h="895350">
                  <a:moveTo>
                    <a:pt x="273844" y="173831"/>
                  </a:moveTo>
                  <a:lnTo>
                    <a:pt x="352425" y="238125"/>
                  </a:lnTo>
                  <a:lnTo>
                    <a:pt x="419100" y="300038"/>
                  </a:lnTo>
                  <a:lnTo>
                    <a:pt x="469107" y="350044"/>
                  </a:lnTo>
                  <a:lnTo>
                    <a:pt x="507207" y="392906"/>
                  </a:lnTo>
                  <a:lnTo>
                    <a:pt x="523875" y="414338"/>
                  </a:lnTo>
                  <a:lnTo>
                    <a:pt x="542925" y="442913"/>
                  </a:lnTo>
                  <a:lnTo>
                    <a:pt x="559594" y="476250"/>
                  </a:lnTo>
                  <a:lnTo>
                    <a:pt x="573882" y="516731"/>
                  </a:lnTo>
                  <a:lnTo>
                    <a:pt x="583407" y="550069"/>
                  </a:lnTo>
                  <a:lnTo>
                    <a:pt x="590550" y="590550"/>
                  </a:lnTo>
                  <a:lnTo>
                    <a:pt x="595313" y="645319"/>
                  </a:lnTo>
                  <a:lnTo>
                    <a:pt x="592932" y="697706"/>
                  </a:lnTo>
                  <a:lnTo>
                    <a:pt x="585788" y="754856"/>
                  </a:lnTo>
                  <a:lnTo>
                    <a:pt x="576263" y="795338"/>
                  </a:lnTo>
                  <a:lnTo>
                    <a:pt x="559594" y="833438"/>
                  </a:lnTo>
                  <a:lnTo>
                    <a:pt x="538163" y="864394"/>
                  </a:lnTo>
                  <a:lnTo>
                    <a:pt x="516732" y="881063"/>
                  </a:lnTo>
                  <a:lnTo>
                    <a:pt x="492919" y="892969"/>
                  </a:lnTo>
                  <a:lnTo>
                    <a:pt x="459582" y="895350"/>
                  </a:lnTo>
                  <a:lnTo>
                    <a:pt x="419100" y="883444"/>
                  </a:lnTo>
                  <a:lnTo>
                    <a:pt x="385763" y="854869"/>
                  </a:lnTo>
                  <a:lnTo>
                    <a:pt x="357188" y="814388"/>
                  </a:lnTo>
                  <a:lnTo>
                    <a:pt x="345282" y="781050"/>
                  </a:lnTo>
                  <a:lnTo>
                    <a:pt x="319088" y="661988"/>
                  </a:lnTo>
                  <a:lnTo>
                    <a:pt x="283369" y="550069"/>
                  </a:lnTo>
                  <a:lnTo>
                    <a:pt x="230982" y="416719"/>
                  </a:lnTo>
                  <a:lnTo>
                    <a:pt x="169069" y="290513"/>
                  </a:lnTo>
                  <a:lnTo>
                    <a:pt x="104775" y="185738"/>
                  </a:lnTo>
                  <a:lnTo>
                    <a:pt x="54769" y="111919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6194" y="0"/>
                  </a:lnTo>
                  <a:lnTo>
                    <a:pt x="69057" y="9525"/>
                  </a:lnTo>
                  <a:lnTo>
                    <a:pt x="95250" y="23813"/>
                  </a:lnTo>
                  <a:lnTo>
                    <a:pt x="164307" y="80963"/>
                  </a:lnTo>
                  <a:lnTo>
                    <a:pt x="273844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33D50280-205D-464A-9822-1CEE88C1C5E0}"/>
                </a:ext>
              </a:extLst>
            </p:cNvPr>
            <p:cNvSpPr/>
            <p:nvPr/>
          </p:nvSpPr>
          <p:spPr>
            <a:xfrm>
              <a:off x="4175125" y="1582738"/>
              <a:ext cx="839788" cy="1076325"/>
            </a:xfrm>
            <a:custGeom>
              <a:avLst/>
              <a:gdLst>
                <a:gd name="connsiteX0" fmla="*/ 333375 w 840582"/>
                <a:gd name="connsiteY0" fmla="*/ 542925 h 1076325"/>
                <a:gd name="connsiteX1" fmla="*/ 245269 w 840582"/>
                <a:gd name="connsiteY1" fmla="*/ 673894 h 1076325"/>
                <a:gd name="connsiteX2" fmla="*/ 152400 w 840582"/>
                <a:gd name="connsiteY2" fmla="*/ 812007 h 1076325"/>
                <a:gd name="connsiteX3" fmla="*/ 61913 w 840582"/>
                <a:gd name="connsiteY3" fmla="*/ 945357 h 1076325"/>
                <a:gd name="connsiteX4" fmla="*/ 11907 w 840582"/>
                <a:gd name="connsiteY4" fmla="*/ 1019175 h 1076325"/>
                <a:gd name="connsiteX5" fmla="*/ 0 w 840582"/>
                <a:gd name="connsiteY5" fmla="*/ 1047750 h 1076325"/>
                <a:gd name="connsiteX6" fmla="*/ 0 w 840582"/>
                <a:gd name="connsiteY6" fmla="*/ 1057275 h 1076325"/>
                <a:gd name="connsiteX7" fmla="*/ 2382 w 840582"/>
                <a:gd name="connsiteY7" fmla="*/ 1069182 h 1076325"/>
                <a:gd name="connsiteX8" fmla="*/ 7144 w 840582"/>
                <a:gd name="connsiteY8" fmla="*/ 1076325 h 1076325"/>
                <a:gd name="connsiteX9" fmla="*/ 16669 w 840582"/>
                <a:gd name="connsiteY9" fmla="*/ 1076325 h 1076325"/>
                <a:gd name="connsiteX10" fmla="*/ 45244 w 840582"/>
                <a:gd name="connsiteY10" fmla="*/ 1069182 h 1076325"/>
                <a:gd name="connsiteX11" fmla="*/ 73819 w 840582"/>
                <a:gd name="connsiteY11" fmla="*/ 1047750 h 1076325"/>
                <a:gd name="connsiteX12" fmla="*/ 161925 w 840582"/>
                <a:gd name="connsiteY12" fmla="*/ 966788 h 1076325"/>
                <a:gd name="connsiteX13" fmla="*/ 240507 w 840582"/>
                <a:gd name="connsiteY13" fmla="*/ 890588 h 1076325"/>
                <a:gd name="connsiteX14" fmla="*/ 359569 w 840582"/>
                <a:gd name="connsiteY14" fmla="*/ 781050 h 1076325"/>
                <a:gd name="connsiteX15" fmla="*/ 519113 w 840582"/>
                <a:gd name="connsiteY15" fmla="*/ 633413 h 1076325"/>
                <a:gd name="connsiteX16" fmla="*/ 614363 w 840582"/>
                <a:gd name="connsiteY16" fmla="*/ 542925 h 1076325"/>
                <a:gd name="connsiteX17" fmla="*/ 692944 w 840582"/>
                <a:gd name="connsiteY17" fmla="*/ 471488 h 1076325"/>
                <a:gd name="connsiteX18" fmla="*/ 735807 w 840582"/>
                <a:gd name="connsiteY18" fmla="*/ 433388 h 1076325"/>
                <a:gd name="connsiteX19" fmla="*/ 771525 w 840582"/>
                <a:gd name="connsiteY19" fmla="*/ 407194 h 1076325"/>
                <a:gd name="connsiteX20" fmla="*/ 807244 w 840582"/>
                <a:gd name="connsiteY20" fmla="*/ 376238 h 1076325"/>
                <a:gd name="connsiteX21" fmla="*/ 831057 w 840582"/>
                <a:gd name="connsiteY21" fmla="*/ 350044 h 1076325"/>
                <a:gd name="connsiteX22" fmla="*/ 840582 w 840582"/>
                <a:gd name="connsiteY22" fmla="*/ 326232 h 1076325"/>
                <a:gd name="connsiteX23" fmla="*/ 840582 w 840582"/>
                <a:gd name="connsiteY23" fmla="*/ 309563 h 1076325"/>
                <a:gd name="connsiteX24" fmla="*/ 821532 w 840582"/>
                <a:gd name="connsiteY24" fmla="*/ 276225 h 1076325"/>
                <a:gd name="connsiteX25" fmla="*/ 776288 w 840582"/>
                <a:gd name="connsiteY25" fmla="*/ 223838 h 1076325"/>
                <a:gd name="connsiteX26" fmla="*/ 728663 w 840582"/>
                <a:gd name="connsiteY26" fmla="*/ 178594 h 1076325"/>
                <a:gd name="connsiteX27" fmla="*/ 685800 w 840582"/>
                <a:gd name="connsiteY27" fmla="*/ 142875 h 1076325"/>
                <a:gd name="connsiteX28" fmla="*/ 626269 w 840582"/>
                <a:gd name="connsiteY28" fmla="*/ 100013 h 1076325"/>
                <a:gd name="connsiteX29" fmla="*/ 571500 w 840582"/>
                <a:gd name="connsiteY29" fmla="*/ 69057 h 1076325"/>
                <a:gd name="connsiteX30" fmla="*/ 516732 w 840582"/>
                <a:gd name="connsiteY30" fmla="*/ 40482 h 1076325"/>
                <a:gd name="connsiteX31" fmla="*/ 466725 w 840582"/>
                <a:gd name="connsiteY31" fmla="*/ 19050 h 1076325"/>
                <a:gd name="connsiteX32" fmla="*/ 414338 w 840582"/>
                <a:gd name="connsiteY32" fmla="*/ 0 h 1076325"/>
                <a:gd name="connsiteX33" fmla="*/ 402432 w 840582"/>
                <a:gd name="connsiteY33" fmla="*/ 0 h 1076325"/>
                <a:gd name="connsiteX34" fmla="*/ 388144 w 840582"/>
                <a:gd name="connsiteY34" fmla="*/ 4763 h 1076325"/>
                <a:gd name="connsiteX35" fmla="*/ 381000 w 840582"/>
                <a:gd name="connsiteY35" fmla="*/ 14288 h 1076325"/>
                <a:gd name="connsiteX36" fmla="*/ 383382 w 840582"/>
                <a:gd name="connsiteY36" fmla="*/ 35719 h 1076325"/>
                <a:gd name="connsiteX37" fmla="*/ 395288 w 840582"/>
                <a:gd name="connsiteY37" fmla="*/ 64294 h 1076325"/>
                <a:gd name="connsiteX38" fmla="*/ 431007 w 840582"/>
                <a:gd name="connsiteY38" fmla="*/ 107157 h 1076325"/>
                <a:gd name="connsiteX39" fmla="*/ 469107 w 840582"/>
                <a:gd name="connsiteY39" fmla="*/ 154782 h 1076325"/>
                <a:gd name="connsiteX40" fmla="*/ 500063 w 840582"/>
                <a:gd name="connsiteY40" fmla="*/ 190500 h 1076325"/>
                <a:gd name="connsiteX41" fmla="*/ 511969 w 840582"/>
                <a:gd name="connsiteY41" fmla="*/ 209550 h 1076325"/>
                <a:gd name="connsiteX42" fmla="*/ 514350 w 840582"/>
                <a:gd name="connsiteY42" fmla="*/ 221457 h 1076325"/>
                <a:gd name="connsiteX43" fmla="*/ 516732 w 840582"/>
                <a:gd name="connsiteY43" fmla="*/ 238125 h 1076325"/>
                <a:gd name="connsiteX44" fmla="*/ 514350 w 840582"/>
                <a:gd name="connsiteY44" fmla="*/ 259557 h 1076325"/>
                <a:gd name="connsiteX45" fmla="*/ 502444 w 840582"/>
                <a:gd name="connsiteY45" fmla="*/ 292894 h 1076325"/>
                <a:gd name="connsiteX46" fmla="*/ 461963 w 840582"/>
                <a:gd name="connsiteY46" fmla="*/ 354807 h 1076325"/>
                <a:gd name="connsiteX47" fmla="*/ 333375 w 840582"/>
                <a:gd name="connsiteY47" fmla="*/ 5429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40582" h="1076325">
                  <a:moveTo>
                    <a:pt x="333375" y="542925"/>
                  </a:moveTo>
                  <a:lnTo>
                    <a:pt x="245269" y="673894"/>
                  </a:lnTo>
                  <a:lnTo>
                    <a:pt x="152400" y="812007"/>
                  </a:lnTo>
                  <a:lnTo>
                    <a:pt x="61913" y="945357"/>
                  </a:lnTo>
                  <a:lnTo>
                    <a:pt x="11907" y="1019175"/>
                  </a:lnTo>
                  <a:lnTo>
                    <a:pt x="0" y="1047750"/>
                  </a:lnTo>
                  <a:lnTo>
                    <a:pt x="0" y="1057275"/>
                  </a:lnTo>
                  <a:lnTo>
                    <a:pt x="2382" y="1069182"/>
                  </a:lnTo>
                  <a:lnTo>
                    <a:pt x="7144" y="1076325"/>
                  </a:lnTo>
                  <a:lnTo>
                    <a:pt x="16669" y="1076325"/>
                  </a:lnTo>
                  <a:lnTo>
                    <a:pt x="45244" y="1069182"/>
                  </a:lnTo>
                  <a:lnTo>
                    <a:pt x="73819" y="1047750"/>
                  </a:lnTo>
                  <a:lnTo>
                    <a:pt x="161925" y="966788"/>
                  </a:lnTo>
                  <a:lnTo>
                    <a:pt x="240507" y="890588"/>
                  </a:lnTo>
                  <a:lnTo>
                    <a:pt x="359569" y="781050"/>
                  </a:lnTo>
                  <a:lnTo>
                    <a:pt x="519113" y="633413"/>
                  </a:lnTo>
                  <a:lnTo>
                    <a:pt x="614363" y="542925"/>
                  </a:lnTo>
                  <a:lnTo>
                    <a:pt x="692944" y="471488"/>
                  </a:lnTo>
                  <a:lnTo>
                    <a:pt x="735807" y="433388"/>
                  </a:lnTo>
                  <a:lnTo>
                    <a:pt x="771525" y="407194"/>
                  </a:lnTo>
                  <a:lnTo>
                    <a:pt x="807244" y="376238"/>
                  </a:lnTo>
                  <a:lnTo>
                    <a:pt x="831057" y="350044"/>
                  </a:lnTo>
                  <a:lnTo>
                    <a:pt x="840582" y="326232"/>
                  </a:lnTo>
                  <a:lnTo>
                    <a:pt x="840582" y="309563"/>
                  </a:lnTo>
                  <a:lnTo>
                    <a:pt x="821532" y="276225"/>
                  </a:lnTo>
                  <a:lnTo>
                    <a:pt x="776288" y="223838"/>
                  </a:lnTo>
                  <a:lnTo>
                    <a:pt x="728663" y="178594"/>
                  </a:lnTo>
                  <a:lnTo>
                    <a:pt x="685800" y="142875"/>
                  </a:lnTo>
                  <a:lnTo>
                    <a:pt x="626269" y="100013"/>
                  </a:lnTo>
                  <a:lnTo>
                    <a:pt x="571500" y="69057"/>
                  </a:lnTo>
                  <a:lnTo>
                    <a:pt x="516732" y="40482"/>
                  </a:lnTo>
                  <a:lnTo>
                    <a:pt x="466725" y="19050"/>
                  </a:lnTo>
                  <a:lnTo>
                    <a:pt x="414338" y="0"/>
                  </a:lnTo>
                  <a:lnTo>
                    <a:pt x="402432" y="0"/>
                  </a:lnTo>
                  <a:lnTo>
                    <a:pt x="388144" y="4763"/>
                  </a:lnTo>
                  <a:lnTo>
                    <a:pt x="381000" y="14288"/>
                  </a:lnTo>
                  <a:lnTo>
                    <a:pt x="383382" y="35719"/>
                  </a:lnTo>
                  <a:lnTo>
                    <a:pt x="395288" y="64294"/>
                  </a:lnTo>
                  <a:lnTo>
                    <a:pt x="431007" y="107157"/>
                  </a:lnTo>
                  <a:lnTo>
                    <a:pt x="469107" y="154782"/>
                  </a:lnTo>
                  <a:lnTo>
                    <a:pt x="500063" y="190500"/>
                  </a:lnTo>
                  <a:lnTo>
                    <a:pt x="511969" y="209550"/>
                  </a:lnTo>
                  <a:lnTo>
                    <a:pt x="514350" y="221457"/>
                  </a:lnTo>
                  <a:lnTo>
                    <a:pt x="516732" y="238125"/>
                  </a:lnTo>
                  <a:lnTo>
                    <a:pt x="514350" y="259557"/>
                  </a:lnTo>
                  <a:lnTo>
                    <a:pt x="502444" y="292894"/>
                  </a:lnTo>
                  <a:lnTo>
                    <a:pt x="461963" y="354807"/>
                  </a:lnTo>
                  <a:lnTo>
                    <a:pt x="333375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15863386-6B9E-C44F-8DB5-63AB1641D484}"/>
                </a:ext>
              </a:extLst>
            </p:cNvPr>
            <p:cNvSpPr/>
            <p:nvPr/>
          </p:nvSpPr>
          <p:spPr>
            <a:xfrm>
              <a:off x="2819400" y="2827338"/>
              <a:ext cx="565150" cy="1476375"/>
            </a:xfrm>
            <a:custGeom>
              <a:avLst/>
              <a:gdLst>
                <a:gd name="connsiteX0" fmla="*/ 388144 w 566738"/>
                <a:gd name="connsiteY0" fmla="*/ 407194 h 1476375"/>
                <a:gd name="connsiteX1" fmla="*/ 357188 w 566738"/>
                <a:gd name="connsiteY1" fmla="*/ 245269 h 1476375"/>
                <a:gd name="connsiteX2" fmla="*/ 271463 w 566738"/>
                <a:gd name="connsiteY2" fmla="*/ 111919 h 1476375"/>
                <a:gd name="connsiteX3" fmla="*/ 230981 w 566738"/>
                <a:gd name="connsiteY3" fmla="*/ 85725 h 1476375"/>
                <a:gd name="connsiteX4" fmla="*/ 157163 w 566738"/>
                <a:gd name="connsiteY4" fmla="*/ 47625 h 1476375"/>
                <a:gd name="connsiteX5" fmla="*/ 90488 w 566738"/>
                <a:gd name="connsiteY5" fmla="*/ 16669 h 1476375"/>
                <a:gd name="connsiteX6" fmla="*/ 50006 w 566738"/>
                <a:gd name="connsiteY6" fmla="*/ 0 h 1476375"/>
                <a:gd name="connsiteX7" fmla="*/ 30956 w 566738"/>
                <a:gd name="connsiteY7" fmla="*/ 0 h 1476375"/>
                <a:gd name="connsiteX8" fmla="*/ 7144 w 566738"/>
                <a:gd name="connsiteY8" fmla="*/ 9525 h 1476375"/>
                <a:gd name="connsiteX9" fmla="*/ 0 w 566738"/>
                <a:gd name="connsiteY9" fmla="*/ 23812 h 1476375"/>
                <a:gd name="connsiteX10" fmla="*/ 0 w 566738"/>
                <a:gd name="connsiteY10" fmla="*/ 47625 h 1476375"/>
                <a:gd name="connsiteX11" fmla="*/ 9525 w 566738"/>
                <a:gd name="connsiteY11" fmla="*/ 71437 h 1476375"/>
                <a:gd name="connsiteX12" fmla="*/ 52388 w 566738"/>
                <a:gd name="connsiteY12" fmla="*/ 126206 h 1476375"/>
                <a:gd name="connsiteX13" fmla="*/ 114300 w 566738"/>
                <a:gd name="connsiteY13" fmla="*/ 223837 h 1476375"/>
                <a:gd name="connsiteX14" fmla="*/ 157163 w 566738"/>
                <a:gd name="connsiteY14" fmla="*/ 304800 h 1476375"/>
                <a:gd name="connsiteX15" fmla="*/ 171450 w 566738"/>
                <a:gd name="connsiteY15" fmla="*/ 376237 h 1476375"/>
                <a:gd name="connsiteX16" fmla="*/ 197644 w 566738"/>
                <a:gd name="connsiteY16" fmla="*/ 540544 h 1476375"/>
                <a:gd name="connsiteX17" fmla="*/ 221456 w 566738"/>
                <a:gd name="connsiteY17" fmla="*/ 688181 h 1476375"/>
                <a:gd name="connsiteX18" fmla="*/ 245269 w 566738"/>
                <a:gd name="connsiteY18" fmla="*/ 854869 h 1476375"/>
                <a:gd name="connsiteX19" fmla="*/ 252413 w 566738"/>
                <a:gd name="connsiteY19" fmla="*/ 933450 h 1476375"/>
                <a:gd name="connsiteX20" fmla="*/ 264319 w 566738"/>
                <a:gd name="connsiteY20" fmla="*/ 1031081 h 1476375"/>
                <a:gd name="connsiteX21" fmla="*/ 278606 w 566738"/>
                <a:gd name="connsiteY21" fmla="*/ 1104900 h 1476375"/>
                <a:gd name="connsiteX22" fmla="*/ 295275 w 566738"/>
                <a:gd name="connsiteY22" fmla="*/ 1171575 h 1476375"/>
                <a:gd name="connsiteX23" fmla="*/ 323850 w 566738"/>
                <a:gd name="connsiteY23" fmla="*/ 1245394 h 1476375"/>
                <a:gd name="connsiteX24" fmla="*/ 359569 w 566738"/>
                <a:gd name="connsiteY24" fmla="*/ 1316831 h 1476375"/>
                <a:gd name="connsiteX25" fmla="*/ 385763 w 566738"/>
                <a:gd name="connsiteY25" fmla="*/ 1359694 h 1476375"/>
                <a:gd name="connsiteX26" fmla="*/ 419100 w 566738"/>
                <a:gd name="connsiteY26" fmla="*/ 1409700 h 1476375"/>
                <a:gd name="connsiteX27" fmla="*/ 442913 w 566738"/>
                <a:gd name="connsiteY27" fmla="*/ 1440656 h 1476375"/>
                <a:gd name="connsiteX28" fmla="*/ 464344 w 566738"/>
                <a:gd name="connsiteY28" fmla="*/ 1462087 h 1476375"/>
                <a:gd name="connsiteX29" fmla="*/ 483394 w 566738"/>
                <a:gd name="connsiteY29" fmla="*/ 1473994 h 1476375"/>
                <a:gd name="connsiteX30" fmla="*/ 492919 w 566738"/>
                <a:gd name="connsiteY30" fmla="*/ 1476375 h 1476375"/>
                <a:gd name="connsiteX31" fmla="*/ 504825 w 566738"/>
                <a:gd name="connsiteY31" fmla="*/ 1476375 h 1476375"/>
                <a:gd name="connsiteX32" fmla="*/ 526256 w 566738"/>
                <a:gd name="connsiteY32" fmla="*/ 1466850 h 1476375"/>
                <a:gd name="connsiteX33" fmla="*/ 540544 w 566738"/>
                <a:gd name="connsiteY33" fmla="*/ 1452562 h 1476375"/>
                <a:gd name="connsiteX34" fmla="*/ 557213 w 566738"/>
                <a:gd name="connsiteY34" fmla="*/ 1423987 h 1476375"/>
                <a:gd name="connsiteX35" fmla="*/ 564356 w 566738"/>
                <a:gd name="connsiteY35" fmla="*/ 1407319 h 1476375"/>
                <a:gd name="connsiteX36" fmla="*/ 564356 w 566738"/>
                <a:gd name="connsiteY36" fmla="*/ 1352550 h 1476375"/>
                <a:gd name="connsiteX37" fmla="*/ 566738 w 566738"/>
                <a:gd name="connsiteY37" fmla="*/ 1273969 h 1476375"/>
                <a:gd name="connsiteX38" fmla="*/ 523875 w 566738"/>
                <a:gd name="connsiteY38" fmla="*/ 1212056 h 1476375"/>
                <a:gd name="connsiteX39" fmla="*/ 502444 w 566738"/>
                <a:gd name="connsiteY39" fmla="*/ 1066800 h 1476375"/>
                <a:gd name="connsiteX40" fmla="*/ 476250 w 566738"/>
                <a:gd name="connsiteY40" fmla="*/ 904875 h 1476375"/>
                <a:gd name="connsiteX41" fmla="*/ 447675 w 566738"/>
                <a:gd name="connsiteY41" fmla="*/ 738187 h 1476375"/>
                <a:gd name="connsiteX42" fmla="*/ 431006 w 566738"/>
                <a:gd name="connsiteY42" fmla="*/ 642937 h 1476375"/>
                <a:gd name="connsiteX43" fmla="*/ 388144 w 566738"/>
                <a:gd name="connsiteY43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64356 w 564356"/>
                <a:gd name="connsiteY36" fmla="*/ 1352550 h 1476375"/>
                <a:gd name="connsiteX37" fmla="*/ 523875 w 564356"/>
                <a:gd name="connsiteY37" fmla="*/ 1212056 h 1476375"/>
                <a:gd name="connsiteX38" fmla="*/ 502444 w 564356"/>
                <a:gd name="connsiteY38" fmla="*/ 1066800 h 1476375"/>
                <a:gd name="connsiteX39" fmla="*/ 476250 w 564356"/>
                <a:gd name="connsiteY39" fmla="*/ 904875 h 1476375"/>
                <a:gd name="connsiteX40" fmla="*/ 447675 w 564356"/>
                <a:gd name="connsiteY40" fmla="*/ 738187 h 1476375"/>
                <a:gd name="connsiteX41" fmla="*/ 431006 w 564356"/>
                <a:gd name="connsiteY41" fmla="*/ 642937 h 1476375"/>
                <a:gd name="connsiteX42" fmla="*/ 388144 w 564356"/>
                <a:gd name="connsiteY42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23875 w 564356"/>
                <a:gd name="connsiteY36" fmla="*/ 1212056 h 1476375"/>
                <a:gd name="connsiteX37" fmla="*/ 502444 w 564356"/>
                <a:gd name="connsiteY37" fmla="*/ 1066800 h 1476375"/>
                <a:gd name="connsiteX38" fmla="*/ 476250 w 564356"/>
                <a:gd name="connsiteY38" fmla="*/ 904875 h 1476375"/>
                <a:gd name="connsiteX39" fmla="*/ 447675 w 564356"/>
                <a:gd name="connsiteY39" fmla="*/ 738187 h 1476375"/>
                <a:gd name="connsiteX40" fmla="*/ 431006 w 564356"/>
                <a:gd name="connsiteY40" fmla="*/ 642937 h 1476375"/>
                <a:gd name="connsiteX41" fmla="*/ 388144 w 564356"/>
                <a:gd name="connsiteY41" fmla="*/ 407194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4356" h="1476375">
                  <a:moveTo>
                    <a:pt x="388144" y="407194"/>
                  </a:moveTo>
                  <a:lnTo>
                    <a:pt x="357188" y="245269"/>
                  </a:lnTo>
                  <a:lnTo>
                    <a:pt x="271463" y="111919"/>
                  </a:lnTo>
                  <a:lnTo>
                    <a:pt x="230981" y="85725"/>
                  </a:lnTo>
                  <a:lnTo>
                    <a:pt x="157163" y="47625"/>
                  </a:lnTo>
                  <a:lnTo>
                    <a:pt x="90488" y="16669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7144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9525" y="71437"/>
                  </a:lnTo>
                  <a:lnTo>
                    <a:pt x="52388" y="126206"/>
                  </a:lnTo>
                  <a:lnTo>
                    <a:pt x="114300" y="223837"/>
                  </a:lnTo>
                  <a:lnTo>
                    <a:pt x="157163" y="304800"/>
                  </a:lnTo>
                  <a:lnTo>
                    <a:pt x="171450" y="376237"/>
                  </a:lnTo>
                  <a:lnTo>
                    <a:pt x="197644" y="540544"/>
                  </a:lnTo>
                  <a:lnTo>
                    <a:pt x="221456" y="688181"/>
                  </a:lnTo>
                  <a:lnTo>
                    <a:pt x="245269" y="854869"/>
                  </a:lnTo>
                  <a:lnTo>
                    <a:pt x="252413" y="933450"/>
                  </a:lnTo>
                  <a:lnTo>
                    <a:pt x="264319" y="1031081"/>
                  </a:lnTo>
                  <a:lnTo>
                    <a:pt x="278606" y="1104900"/>
                  </a:lnTo>
                  <a:lnTo>
                    <a:pt x="295275" y="1171575"/>
                  </a:lnTo>
                  <a:lnTo>
                    <a:pt x="323850" y="1245394"/>
                  </a:lnTo>
                  <a:lnTo>
                    <a:pt x="359569" y="1316831"/>
                  </a:lnTo>
                  <a:lnTo>
                    <a:pt x="385763" y="1359694"/>
                  </a:lnTo>
                  <a:lnTo>
                    <a:pt x="419100" y="1409700"/>
                  </a:lnTo>
                  <a:lnTo>
                    <a:pt x="442913" y="1440656"/>
                  </a:lnTo>
                  <a:lnTo>
                    <a:pt x="464344" y="1462087"/>
                  </a:lnTo>
                  <a:lnTo>
                    <a:pt x="483394" y="1473994"/>
                  </a:lnTo>
                  <a:lnTo>
                    <a:pt x="492919" y="1476375"/>
                  </a:lnTo>
                  <a:lnTo>
                    <a:pt x="504825" y="1476375"/>
                  </a:lnTo>
                  <a:lnTo>
                    <a:pt x="526256" y="1466850"/>
                  </a:lnTo>
                  <a:lnTo>
                    <a:pt x="540544" y="1452562"/>
                  </a:lnTo>
                  <a:lnTo>
                    <a:pt x="557213" y="1423987"/>
                  </a:lnTo>
                  <a:lnTo>
                    <a:pt x="564356" y="1407319"/>
                  </a:lnTo>
                  <a:lnTo>
                    <a:pt x="523875" y="1212056"/>
                  </a:lnTo>
                  <a:lnTo>
                    <a:pt x="502444" y="1066800"/>
                  </a:lnTo>
                  <a:lnTo>
                    <a:pt x="476250" y="904875"/>
                  </a:lnTo>
                  <a:lnTo>
                    <a:pt x="447675" y="738187"/>
                  </a:lnTo>
                  <a:lnTo>
                    <a:pt x="431006" y="642937"/>
                  </a:lnTo>
                  <a:lnTo>
                    <a:pt x="388144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C0C2F217-2CDE-344D-AE89-157F289F8A52}"/>
                </a:ext>
              </a:extLst>
            </p:cNvPr>
            <p:cNvSpPr/>
            <p:nvPr/>
          </p:nvSpPr>
          <p:spPr>
            <a:xfrm>
              <a:off x="6124575" y="1779588"/>
              <a:ext cx="785813" cy="835025"/>
            </a:xfrm>
            <a:custGeom>
              <a:avLst/>
              <a:gdLst>
                <a:gd name="connsiteX0" fmla="*/ 345281 w 785813"/>
                <a:gd name="connsiteY0" fmla="*/ 121444 h 835819"/>
                <a:gd name="connsiteX1" fmla="*/ 252413 w 785813"/>
                <a:gd name="connsiteY1" fmla="*/ 80962 h 835819"/>
                <a:gd name="connsiteX2" fmla="*/ 145256 w 785813"/>
                <a:gd name="connsiteY2" fmla="*/ 35719 h 835819"/>
                <a:gd name="connsiteX3" fmla="*/ 66675 w 785813"/>
                <a:gd name="connsiteY3" fmla="*/ 4762 h 835819"/>
                <a:gd name="connsiteX4" fmla="*/ 50006 w 785813"/>
                <a:gd name="connsiteY4" fmla="*/ 0 h 835819"/>
                <a:gd name="connsiteX5" fmla="*/ 28575 w 785813"/>
                <a:gd name="connsiteY5" fmla="*/ 0 h 835819"/>
                <a:gd name="connsiteX6" fmla="*/ 7144 w 785813"/>
                <a:gd name="connsiteY6" fmla="*/ 4762 h 835819"/>
                <a:gd name="connsiteX7" fmla="*/ 2381 w 785813"/>
                <a:gd name="connsiteY7" fmla="*/ 9525 h 835819"/>
                <a:gd name="connsiteX8" fmla="*/ 0 w 785813"/>
                <a:gd name="connsiteY8" fmla="*/ 21431 h 835819"/>
                <a:gd name="connsiteX9" fmla="*/ 4763 w 785813"/>
                <a:gd name="connsiteY9" fmla="*/ 38100 h 835819"/>
                <a:gd name="connsiteX10" fmla="*/ 28575 w 785813"/>
                <a:gd name="connsiteY10" fmla="*/ 66675 h 835819"/>
                <a:gd name="connsiteX11" fmla="*/ 73819 w 785813"/>
                <a:gd name="connsiteY11" fmla="*/ 104775 h 835819"/>
                <a:gd name="connsiteX12" fmla="*/ 142875 w 785813"/>
                <a:gd name="connsiteY12" fmla="*/ 161925 h 835819"/>
                <a:gd name="connsiteX13" fmla="*/ 230981 w 785813"/>
                <a:gd name="connsiteY13" fmla="*/ 238125 h 835819"/>
                <a:gd name="connsiteX14" fmla="*/ 273844 w 785813"/>
                <a:gd name="connsiteY14" fmla="*/ 280987 h 835819"/>
                <a:gd name="connsiteX15" fmla="*/ 316706 w 785813"/>
                <a:gd name="connsiteY15" fmla="*/ 333375 h 835819"/>
                <a:gd name="connsiteX16" fmla="*/ 369094 w 785813"/>
                <a:gd name="connsiteY16" fmla="*/ 411956 h 835819"/>
                <a:gd name="connsiteX17" fmla="*/ 392906 w 785813"/>
                <a:gd name="connsiteY17" fmla="*/ 447675 h 835819"/>
                <a:gd name="connsiteX18" fmla="*/ 435769 w 785813"/>
                <a:gd name="connsiteY18" fmla="*/ 514350 h 835819"/>
                <a:gd name="connsiteX19" fmla="*/ 485775 w 785813"/>
                <a:gd name="connsiteY19" fmla="*/ 600075 h 835819"/>
                <a:gd name="connsiteX20" fmla="*/ 535781 w 785813"/>
                <a:gd name="connsiteY20" fmla="*/ 676275 h 835819"/>
                <a:gd name="connsiteX21" fmla="*/ 571500 w 785813"/>
                <a:gd name="connsiteY21" fmla="*/ 738187 h 835819"/>
                <a:gd name="connsiteX22" fmla="*/ 590550 w 785813"/>
                <a:gd name="connsiteY22" fmla="*/ 764381 h 835819"/>
                <a:gd name="connsiteX23" fmla="*/ 621506 w 785813"/>
                <a:gd name="connsiteY23" fmla="*/ 790575 h 835819"/>
                <a:gd name="connsiteX24" fmla="*/ 657225 w 785813"/>
                <a:gd name="connsiteY24" fmla="*/ 814387 h 835819"/>
                <a:gd name="connsiteX25" fmla="*/ 685800 w 785813"/>
                <a:gd name="connsiteY25" fmla="*/ 831056 h 835819"/>
                <a:gd name="connsiteX26" fmla="*/ 707231 w 785813"/>
                <a:gd name="connsiteY26" fmla="*/ 835819 h 835819"/>
                <a:gd name="connsiteX27" fmla="*/ 726281 w 785813"/>
                <a:gd name="connsiteY27" fmla="*/ 835819 h 835819"/>
                <a:gd name="connsiteX28" fmla="*/ 752475 w 785813"/>
                <a:gd name="connsiteY28" fmla="*/ 819150 h 835819"/>
                <a:gd name="connsiteX29" fmla="*/ 769144 w 785813"/>
                <a:gd name="connsiteY29" fmla="*/ 790575 h 835819"/>
                <a:gd name="connsiteX30" fmla="*/ 781050 w 785813"/>
                <a:gd name="connsiteY30" fmla="*/ 742950 h 835819"/>
                <a:gd name="connsiteX31" fmla="*/ 785813 w 785813"/>
                <a:gd name="connsiteY31" fmla="*/ 704850 h 835819"/>
                <a:gd name="connsiteX32" fmla="*/ 783431 w 785813"/>
                <a:gd name="connsiteY32" fmla="*/ 650081 h 835819"/>
                <a:gd name="connsiteX33" fmla="*/ 771525 w 785813"/>
                <a:gd name="connsiteY33" fmla="*/ 569119 h 835819"/>
                <a:gd name="connsiteX34" fmla="*/ 750094 w 785813"/>
                <a:gd name="connsiteY34" fmla="*/ 481012 h 835819"/>
                <a:gd name="connsiteX35" fmla="*/ 719138 w 785813"/>
                <a:gd name="connsiteY35" fmla="*/ 395287 h 835819"/>
                <a:gd name="connsiteX36" fmla="*/ 661988 w 785813"/>
                <a:gd name="connsiteY36" fmla="*/ 300037 h 835819"/>
                <a:gd name="connsiteX37" fmla="*/ 647700 w 785813"/>
                <a:gd name="connsiteY37" fmla="*/ 283369 h 835819"/>
                <a:gd name="connsiteX38" fmla="*/ 561975 w 785813"/>
                <a:gd name="connsiteY38" fmla="*/ 233362 h 835819"/>
                <a:gd name="connsiteX39" fmla="*/ 466725 w 785813"/>
                <a:gd name="connsiteY39" fmla="*/ 183356 h 835819"/>
                <a:gd name="connsiteX40" fmla="*/ 345281 w 785813"/>
                <a:gd name="connsiteY40" fmla="*/ 121444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3" h="835819">
                  <a:moveTo>
                    <a:pt x="345281" y="121444"/>
                  </a:moveTo>
                  <a:lnTo>
                    <a:pt x="252413" y="80962"/>
                  </a:lnTo>
                  <a:lnTo>
                    <a:pt x="145256" y="35719"/>
                  </a:lnTo>
                  <a:lnTo>
                    <a:pt x="66675" y="4762"/>
                  </a:lnTo>
                  <a:lnTo>
                    <a:pt x="50006" y="0"/>
                  </a:lnTo>
                  <a:lnTo>
                    <a:pt x="28575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4763" y="38100"/>
                  </a:lnTo>
                  <a:lnTo>
                    <a:pt x="28575" y="66675"/>
                  </a:lnTo>
                  <a:lnTo>
                    <a:pt x="73819" y="104775"/>
                  </a:lnTo>
                  <a:lnTo>
                    <a:pt x="142875" y="161925"/>
                  </a:lnTo>
                  <a:lnTo>
                    <a:pt x="230981" y="238125"/>
                  </a:lnTo>
                  <a:lnTo>
                    <a:pt x="273844" y="280987"/>
                  </a:lnTo>
                  <a:lnTo>
                    <a:pt x="316706" y="333375"/>
                  </a:lnTo>
                  <a:lnTo>
                    <a:pt x="369094" y="411956"/>
                  </a:lnTo>
                  <a:lnTo>
                    <a:pt x="392906" y="447675"/>
                  </a:lnTo>
                  <a:lnTo>
                    <a:pt x="435769" y="514350"/>
                  </a:lnTo>
                  <a:lnTo>
                    <a:pt x="485775" y="600075"/>
                  </a:lnTo>
                  <a:lnTo>
                    <a:pt x="535781" y="676275"/>
                  </a:lnTo>
                  <a:lnTo>
                    <a:pt x="571500" y="738187"/>
                  </a:lnTo>
                  <a:lnTo>
                    <a:pt x="590550" y="764381"/>
                  </a:lnTo>
                  <a:lnTo>
                    <a:pt x="621506" y="790575"/>
                  </a:lnTo>
                  <a:lnTo>
                    <a:pt x="657225" y="814387"/>
                  </a:lnTo>
                  <a:lnTo>
                    <a:pt x="685800" y="831056"/>
                  </a:lnTo>
                  <a:lnTo>
                    <a:pt x="707231" y="835819"/>
                  </a:lnTo>
                  <a:lnTo>
                    <a:pt x="726281" y="835819"/>
                  </a:lnTo>
                  <a:lnTo>
                    <a:pt x="752475" y="819150"/>
                  </a:lnTo>
                  <a:lnTo>
                    <a:pt x="769144" y="790575"/>
                  </a:lnTo>
                  <a:lnTo>
                    <a:pt x="781050" y="742950"/>
                  </a:lnTo>
                  <a:lnTo>
                    <a:pt x="785813" y="704850"/>
                  </a:lnTo>
                  <a:lnTo>
                    <a:pt x="783431" y="650081"/>
                  </a:lnTo>
                  <a:lnTo>
                    <a:pt x="771525" y="569119"/>
                  </a:lnTo>
                  <a:lnTo>
                    <a:pt x="750094" y="481012"/>
                  </a:lnTo>
                  <a:lnTo>
                    <a:pt x="719138" y="395287"/>
                  </a:lnTo>
                  <a:lnTo>
                    <a:pt x="661988" y="300037"/>
                  </a:lnTo>
                  <a:lnTo>
                    <a:pt x="647700" y="283369"/>
                  </a:lnTo>
                  <a:lnTo>
                    <a:pt x="561975" y="233362"/>
                  </a:lnTo>
                  <a:lnTo>
                    <a:pt x="466725" y="183356"/>
                  </a:lnTo>
                  <a:lnTo>
                    <a:pt x="3452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559496D1-8BF6-A74A-A6C5-74842673D0F2}"/>
                </a:ext>
              </a:extLst>
            </p:cNvPr>
            <p:cNvSpPr/>
            <p:nvPr/>
          </p:nvSpPr>
          <p:spPr>
            <a:xfrm>
              <a:off x="3041650" y="2620963"/>
              <a:ext cx="1911350" cy="1409700"/>
            </a:xfrm>
            <a:custGeom>
              <a:avLst/>
              <a:gdLst>
                <a:gd name="connsiteX0" fmla="*/ 695325 w 1912144"/>
                <a:gd name="connsiteY0" fmla="*/ 216694 h 1409700"/>
                <a:gd name="connsiteX1" fmla="*/ 569119 w 1912144"/>
                <a:gd name="connsiteY1" fmla="*/ 242888 h 1409700"/>
                <a:gd name="connsiteX2" fmla="*/ 421482 w 1912144"/>
                <a:gd name="connsiteY2" fmla="*/ 273844 h 1409700"/>
                <a:gd name="connsiteX3" fmla="*/ 219075 w 1912144"/>
                <a:gd name="connsiteY3" fmla="*/ 314325 h 1409700"/>
                <a:gd name="connsiteX4" fmla="*/ 157163 w 1912144"/>
                <a:gd name="connsiteY4" fmla="*/ 316707 h 1409700"/>
                <a:gd name="connsiteX5" fmla="*/ 0 w 1912144"/>
                <a:gd name="connsiteY5" fmla="*/ 316707 h 1409700"/>
                <a:gd name="connsiteX6" fmla="*/ 83344 w 1912144"/>
                <a:gd name="connsiteY6" fmla="*/ 488157 h 1409700"/>
                <a:gd name="connsiteX7" fmla="*/ 328613 w 1912144"/>
                <a:gd name="connsiteY7" fmla="*/ 428625 h 1409700"/>
                <a:gd name="connsiteX8" fmla="*/ 564357 w 1912144"/>
                <a:gd name="connsiteY8" fmla="*/ 371475 h 1409700"/>
                <a:gd name="connsiteX9" fmla="*/ 731044 w 1912144"/>
                <a:gd name="connsiteY9" fmla="*/ 330994 h 1409700"/>
                <a:gd name="connsiteX10" fmla="*/ 885825 w 1912144"/>
                <a:gd name="connsiteY10" fmla="*/ 297657 h 1409700"/>
                <a:gd name="connsiteX11" fmla="*/ 1040607 w 1912144"/>
                <a:gd name="connsiteY11" fmla="*/ 273844 h 1409700"/>
                <a:gd name="connsiteX12" fmla="*/ 1281113 w 1912144"/>
                <a:gd name="connsiteY12" fmla="*/ 238125 h 1409700"/>
                <a:gd name="connsiteX13" fmla="*/ 1485900 w 1912144"/>
                <a:gd name="connsiteY13" fmla="*/ 207169 h 1409700"/>
                <a:gd name="connsiteX14" fmla="*/ 1514475 w 1912144"/>
                <a:gd name="connsiteY14" fmla="*/ 204788 h 1409700"/>
                <a:gd name="connsiteX15" fmla="*/ 1533525 w 1912144"/>
                <a:gd name="connsiteY15" fmla="*/ 204788 h 1409700"/>
                <a:gd name="connsiteX16" fmla="*/ 1547813 w 1912144"/>
                <a:gd name="connsiteY16" fmla="*/ 204788 h 1409700"/>
                <a:gd name="connsiteX17" fmla="*/ 1562100 w 1912144"/>
                <a:gd name="connsiteY17" fmla="*/ 209550 h 1409700"/>
                <a:gd name="connsiteX18" fmla="*/ 1574007 w 1912144"/>
                <a:gd name="connsiteY18" fmla="*/ 223838 h 1409700"/>
                <a:gd name="connsiteX19" fmla="*/ 1578769 w 1912144"/>
                <a:gd name="connsiteY19" fmla="*/ 235744 h 1409700"/>
                <a:gd name="connsiteX20" fmla="*/ 1585913 w 1912144"/>
                <a:gd name="connsiteY20" fmla="*/ 259557 h 1409700"/>
                <a:gd name="connsiteX21" fmla="*/ 1590675 w 1912144"/>
                <a:gd name="connsiteY21" fmla="*/ 290513 h 1409700"/>
                <a:gd name="connsiteX22" fmla="*/ 1588294 w 1912144"/>
                <a:gd name="connsiteY22" fmla="*/ 359569 h 1409700"/>
                <a:gd name="connsiteX23" fmla="*/ 1576388 w 1912144"/>
                <a:gd name="connsiteY23" fmla="*/ 535782 h 1409700"/>
                <a:gd name="connsiteX24" fmla="*/ 1569244 w 1912144"/>
                <a:gd name="connsiteY24" fmla="*/ 640557 h 1409700"/>
                <a:gd name="connsiteX25" fmla="*/ 1550194 w 1912144"/>
                <a:gd name="connsiteY25" fmla="*/ 745332 h 1409700"/>
                <a:gd name="connsiteX26" fmla="*/ 1524000 w 1912144"/>
                <a:gd name="connsiteY26" fmla="*/ 971550 h 1409700"/>
                <a:gd name="connsiteX27" fmla="*/ 1500188 w 1912144"/>
                <a:gd name="connsiteY27" fmla="*/ 1171575 h 1409700"/>
                <a:gd name="connsiteX28" fmla="*/ 1531144 w 1912144"/>
                <a:gd name="connsiteY28" fmla="*/ 1397794 h 1409700"/>
                <a:gd name="connsiteX29" fmla="*/ 1557338 w 1912144"/>
                <a:gd name="connsiteY29" fmla="*/ 1407319 h 1409700"/>
                <a:gd name="connsiteX30" fmla="*/ 1585913 w 1912144"/>
                <a:gd name="connsiteY30" fmla="*/ 1409700 h 1409700"/>
                <a:gd name="connsiteX31" fmla="*/ 1607344 w 1912144"/>
                <a:gd name="connsiteY31" fmla="*/ 1407319 h 1409700"/>
                <a:gd name="connsiteX32" fmla="*/ 1626394 w 1912144"/>
                <a:gd name="connsiteY32" fmla="*/ 1402557 h 1409700"/>
                <a:gd name="connsiteX33" fmla="*/ 1650207 w 1912144"/>
                <a:gd name="connsiteY33" fmla="*/ 1393032 h 1409700"/>
                <a:gd name="connsiteX34" fmla="*/ 1669257 w 1912144"/>
                <a:gd name="connsiteY34" fmla="*/ 1378744 h 1409700"/>
                <a:gd name="connsiteX35" fmla="*/ 1685925 w 1912144"/>
                <a:gd name="connsiteY35" fmla="*/ 1357313 h 1409700"/>
                <a:gd name="connsiteX36" fmla="*/ 1700213 w 1912144"/>
                <a:gd name="connsiteY36" fmla="*/ 1312069 h 1409700"/>
                <a:gd name="connsiteX37" fmla="*/ 1719263 w 1912144"/>
                <a:gd name="connsiteY37" fmla="*/ 1193007 h 1409700"/>
                <a:gd name="connsiteX38" fmla="*/ 1747838 w 1912144"/>
                <a:gd name="connsiteY38" fmla="*/ 1000125 h 1409700"/>
                <a:gd name="connsiteX39" fmla="*/ 1790700 w 1912144"/>
                <a:gd name="connsiteY39" fmla="*/ 740569 h 1409700"/>
                <a:gd name="connsiteX40" fmla="*/ 1821657 w 1912144"/>
                <a:gd name="connsiteY40" fmla="*/ 564357 h 1409700"/>
                <a:gd name="connsiteX41" fmla="*/ 1838325 w 1912144"/>
                <a:gd name="connsiteY41" fmla="*/ 490538 h 1409700"/>
                <a:gd name="connsiteX42" fmla="*/ 1862138 w 1912144"/>
                <a:gd name="connsiteY42" fmla="*/ 395288 h 1409700"/>
                <a:gd name="connsiteX43" fmla="*/ 1876425 w 1912144"/>
                <a:gd name="connsiteY43" fmla="*/ 369094 h 1409700"/>
                <a:gd name="connsiteX44" fmla="*/ 1888332 w 1912144"/>
                <a:gd name="connsiteY44" fmla="*/ 352425 h 1409700"/>
                <a:gd name="connsiteX45" fmla="*/ 1902619 w 1912144"/>
                <a:gd name="connsiteY45" fmla="*/ 333375 h 1409700"/>
                <a:gd name="connsiteX46" fmla="*/ 1912144 w 1912144"/>
                <a:gd name="connsiteY46" fmla="*/ 316707 h 1409700"/>
                <a:gd name="connsiteX47" fmla="*/ 1912144 w 1912144"/>
                <a:gd name="connsiteY47" fmla="*/ 292894 h 1409700"/>
                <a:gd name="connsiteX48" fmla="*/ 1909763 w 1912144"/>
                <a:gd name="connsiteY48" fmla="*/ 271463 h 1409700"/>
                <a:gd name="connsiteX49" fmla="*/ 1900238 w 1912144"/>
                <a:gd name="connsiteY49" fmla="*/ 247650 h 1409700"/>
                <a:gd name="connsiteX50" fmla="*/ 1878807 w 1912144"/>
                <a:gd name="connsiteY50" fmla="*/ 214313 h 1409700"/>
                <a:gd name="connsiteX51" fmla="*/ 1847850 w 1912144"/>
                <a:gd name="connsiteY51" fmla="*/ 183357 h 1409700"/>
                <a:gd name="connsiteX52" fmla="*/ 1781175 w 1912144"/>
                <a:gd name="connsiteY52" fmla="*/ 126207 h 1409700"/>
                <a:gd name="connsiteX53" fmla="*/ 1697832 w 1912144"/>
                <a:gd name="connsiteY53" fmla="*/ 69057 h 1409700"/>
                <a:gd name="connsiteX54" fmla="*/ 1612107 w 1912144"/>
                <a:gd name="connsiteY54" fmla="*/ 19050 h 1409700"/>
                <a:gd name="connsiteX55" fmla="*/ 1559719 w 1912144"/>
                <a:gd name="connsiteY55" fmla="*/ 0 h 1409700"/>
                <a:gd name="connsiteX56" fmla="*/ 1540669 w 1912144"/>
                <a:gd name="connsiteY56" fmla="*/ 0 h 1409700"/>
                <a:gd name="connsiteX57" fmla="*/ 1521619 w 1912144"/>
                <a:gd name="connsiteY57" fmla="*/ 4763 h 1409700"/>
                <a:gd name="connsiteX58" fmla="*/ 1462088 w 1912144"/>
                <a:gd name="connsiteY58" fmla="*/ 40482 h 1409700"/>
                <a:gd name="connsiteX59" fmla="*/ 1407319 w 1912144"/>
                <a:gd name="connsiteY59" fmla="*/ 73819 h 1409700"/>
                <a:gd name="connsiteX60" fmla="*/ 1264444 w 1912144"/>
                <a:gd name="connsiteY60" fmla="*/ 100013 h 1409700"/>
                <a:gd name="connsiteX61" fmla="*/ 1004888 w 1912144"/>
                <a:gd name="connsiteY61" fmla="*/ 152400 h 1409700"/>
                <a:gd name="connsiteX62" fmla="*/ 695325 w 1912144"/>
                <a:gd name="connsiteY62" fmla="*/ 21669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2144" h="1409700">
                  <a:moveTo>
                    <a:pt x="695325" y="216694"/>
                  </a:moveTo>
                  <a:lnTo>
                    <a:pt x="569119" y="242888"/>
                  </a:lnTo>
                  <a:lnTo>
                    <a:pt x="421482" y="273844"/>
                  </a:lnTo>
                  <a:lnTo>
                    <a:pt x="219075" y="314325"/>
                  </a:lnTo>
                  <a:lnTo>
                    <a:pt x="157163" y="316707"/>
                  </a:lnTo>
                  <a:lnTo>
                    <a:pt x="0" y="316707"/>
                  </a:lnTo>
                  <a:lnTo>
                    <a:pt x="83344" y="488157"/>
                  </a:lnTo>
                  <a:lnTo>
                    <a:pt x="328613" y="428625"/>
                  </a:lnTo>
                  <a:lnTo>
                    <a:pt x="564357" y="371475"/>
                  </a:lnTo>
                  <a:lnTo>
                    <a:pt x="731044" y="330994"/>
                  </a:lnTo>
                  <a:lnTo>
                    <a:pt x="885825" y="297657"/>
                  </a:lnTo>
                  <a:lnTo>
                    <a:pt x="1040607" y="273844"/>
                  </a:lnTo>
                  <a:lnTo>
                    <a:pt x="1281113" y="238125"/>
                  </a:lnTo>
                  <a:lnTo>
                    <a:pt x="1485900" y="207169"/>
                  </a:lnTo>
                  <a:lnTo>
                    <a:pt x="1514475" y="204788"/>
                  </a:lnTo>
                  <a:lnTo>
                    <a:pt x="1533525" y="204788"/>
                  </a:lnTo>
                  <a:lnTo>
                    <a:pt x="1547813" y="204788"/>
                  </a:lnTo>
                  <a:lnTo>
                    <a:pt x="1562100" y="209550"/>
                  </a:lnTo>
                  <a:lnTo>
                    <a:pt x="1574007" y="223838"/>
                  </a:lnTo>
                  <a:lnTo>
                    <a:pt x="1578769" y="235744"/>
                  </a:lnTo>
                  <a:lnTo>
                    <a:pt x="1585913" y="259557"/>
                  </a:lnTo>
                  <a:lnTo>
                    <a:pt x="1590675" y="290513"/>
                  </a:lnTo>
                  <a:cubicBezTo>
                    <a:pt x="1589881" y="313532"/>
                    <a:pt x="1589088" y="336550"/>
                    <a:pt x="1588294" y="359569"/>
                  </a:cubicBezTo>
                  <a:lnTo>
                    <a:pt x="1576388" y="535782"/>
                  </a:lnTo>
                  <a:lnTo>
                    <a:pt x="1569244" y="640557"/>
                  </a:lnTo>
                  <a:lnTo>
                    <a:pt x="1550194" y="745332"/>
                  </a:lnTo>
                  <a:lnTo>
                    <a:pt x="1524000" y="971550"/>
                  </a:lnTo>
                  <a:lnTo>
                    <a:pt x="1500188" y="1171575"/>
                  </a:lnTo>
                  <a:lnTo>
                    <a:pt x="1531144" y="1397794"/>
                  </a:lnTo>
                  <a:lnTo>
                    <a:pt x="1557338" y="1407319"/>
                  </a:lnTo>
                  <a:lnTo>
                    <a:pt x="1585913" y="1409700"/>
                  </a:lnTo>
                  <a:lnTo>
                    <a:pt x="1607344" y="1407319"/>
                  </a:lnTo>
                  <a:lnTo>
                    <a:pt x="1626394" y="1402557"/>
                  </a:lnTo>
                  <a:lnTo>
                    <a:pt x="1650207" y="1393032"/>
                  </a:lnTo>
                  <a:lnTo>
                    <a:pt x="1669257" y="1378744"/>
                  </a:lnTo>
                  <a:lnTo>
                    <a:pt x="1685925" y="1357313"/>
                  </a:lnTo>
                  <a:lnTo>
                    <a:pt x="1700213" y="1312069"/>
                  </a:lnTo>
                  <a:lnTo>
                    <a:pt x="1719263" y="1193007"/>
                  </a:lnTo>
                  <a:lnTo>
                    <a:pt x="1747838" y="1000125"/>
                  </a:lnTo>
                  <a:lnTo>
                    <a:pt x="1790700" y="740569"/>
                  </a:lnTo>
                  <a:lnTo>
                    <a:pt x="1821657" y="564357"/>
                  </a:lnTo>
                  <a:lnTo>
                    <a:pt x="1838325" y="490538"/>
                  </a:lnTo>
                  <a:lnTo>
                    <a:pt x="1862138" y="395288"/>
                  </a:lnTo>
                  <a:lnTo>
                    <a:pt x="1876425" y="369094"/>
                  </a:lnTo>
                  <a:lnTo>
                    <a:pt x="1888332" y="352425"/>
                  </a:lnTo>
                  <a:lnTo>
                    <a:pt x="1902619" y="333375"/>
                  </a:lnTo>
                  <a:lnTo>
                    <a:pt x="1912144" y="316707"/>
                  </a:lnTo>
                  <a:lnTo>
                    <a:pt x="1912144" y="292894"/>
                  </a:lnTo>
                  <a:lnTo>
                    <a:pt x="1909763" y="271463"/>
                  </a:lnTo>
                  <a:lnTo>
                    <a:pt x="1900238" y="247650"/>
                  </a:lnTo>
                  <a:lnTo>
                    <a:pt x="1878807" y="214313"/>
                  </a:lnTo>
                  <a:lnTo>
                    <a:pt x="1847850" y="183357"/>
                  </a:lnTo>
                  <a:lnTo>
                    <a:pt x="1781175" y="126207"/>
                  </a:lnTo>
                  <a:lnTo>
                    <a:pt x="1697832" y="69057"/>
                  </a:lnTo>
                  <a:lnTo>
                    <a:pt x="1612107" y="19050"/>
                  </a:lnTo>
                  <a:lnTo>
                    <a:pt x="1559719" y="0"/>
                  </a:lnTo>
                  <a:lnTo>
                    <a:pt x="1540669" y="0"/>
                  </a:lnTo>
                  <a:lnTo>
                    <a:pt x="1521619" y="4763"/>
                  </a:lnTo>
                  <a:lnTo>
                    <a:pt x="1462088" y="40482"/>
                  </a:lnTo>
                  <a:lnTo>
                    <a:pt x="1407319" y="73819"/>
                  </a:lnTo>
                  <a:lnTo>
                    <a:pt x="1264444" y="100013"/>
                  </a:lnTo>
                  <a:lnTo>
                    <a:pt x="1004888" y="152400"/>
                  </a:lnTo>
                  <a:lnTo>
                    <a:pt x="6953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203EDCE1-9C6F-7E44-B34A-C9DE725C3CF6}"/>
                </a:ext>
              </a:extLst>
            </p:cNvPr>
            <p:cNvSpPr/>
            <p:nvPr/>
          </p:nvSpPr>
          <p:spPr>
            <a:xfrm>
              <a:off x="3208338" y="3205163"/>
              <a:ext cx="1452562" cy="385762"/>
            </a:xfrm>
            <a:custGeom>
              <a:avLst/>
              <a:gdLst>
                <a:gd name="connsiteX0" fmla="*/ 335756 w 1452562"/>
                <a:gd name="connsiteY0" fmla="*/ 188118 h 385762"/>
                <a:gd name="connsiteX1" fmla="*/ 0 w 1452562"/>
                <a:gd name="connsiteY1" fmla="*/ 254793 h 385762"/>
                <a:gd name="connsiteX2" fmla="*/ 28575 w 1452562"/>
                <a:gd name="connsiteY2" fmla="*/ 385762 h 385762"/>
                <a:gd name="connsiteX3" fmla="*/ 376237 w 1452562"/>
                <a:gd name="connsiteY3" fmla="*/ 328612 h 385762"/>
                <a:gd name="connsiteX4" fmla="*/ 626269 w 1452562"/>
                <a:gd name="connsiteY4" fmla="*/ 285750 h 385762"/>
                <a:gd name="connsiteX5" fmla="*/ 876300 w 1452562"/>
                <a:gd name="connsiteY5" fmla="*/ 238125 h 385762"/>
                <a:gd name="connsiteX6" fmla="*/ 1183481 w 1452562"/>
                <a:gd name="connsiteY6" fmla="*/ 183356 h 385762"/>
                <a:gd name="connsiteX7" fmla="*/ 1269206 w 1452562"/>
                <a:gd name="connsiteY7" fmla="*/ 169068 h 385762"/>
                <a:gd name="connsiteX8" fmla="*/ 1319212 w 1452562"/>
                <a:gd name="connsiteY8" fmla="*/ 169068 h 385762"/>
                <a:gd name="connsiteX9" fmla="*/ 1354931 w 1452562"/>
                <a:gd name="connsiteY9" fmla="*/ 171450 h 385762"/>
                <a:gd name="connsiteX10" fmla="*/ 1452562 w 1452562"/>
                <a:gd name="connsiteY10" fmla="*/ 197643 h 385762"/>
                <a:gd name="connsiteX11" fmla="*/ 1450181 w 1452562"/>
                <a:gd name="connsiteY11" fmla="*/ 40481 h 385762"/>
                <a:gd name="connsiteX12" fmla="*/ 1362075 w 1452562"/>
                <a:gd name="connsiteY12" fmla="*/ 7143 h 385762"/>
                <a:gd name="connsiteX13" fmla="*/ 1323975 w 1452562"/>
                <a:gd name="connsiteY13" fmla="*/ 0 h 385762"/>
                <a:gd name="connsiteX14" fmla="*/ 1273969 w 1452562"/>
                <a:gd name="connsiteY14" fmla="*/ 2381 h 385762"/>
                <a:gd name="connsiteX15" fmla="*/ 1216819 w 1452562"/>
                <a:gd name="connsiteY15" fmla="*/ 11906 h 385762"/>
                <a:gd name="connsiteX16" fmla="*/ 1150144 w 1452562"/>
                <a:gd name="connsiteY16" fmla="*/ 28575 h 385762"/>
                <a:gd name="connsiteX17" fmla="*/ 1014412 w 1452562"/>
                <a:gd name="connsiteY17" fmla="*/ 57150 h 385762"/>
                <a:gd name="connsiteX18" fmla="*/ 831056 w 1452562"/>
                <a:gd name="connsiteY18" fmla="*/ 92868 h 385762"/>
                <a:gd name="connsiteX19" fmla="*/ 531019 w 1452562"/>
                <a:gd name="connsiteY19" fmla="*/ 150018 h 385762"/>
                <a:gd name="connsiteX20" fmla="*/ 335756 w 1452562"/>
                <a:gd name="connsiteY20" fmla="*/ 188118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85762">
                  <a:moveTo>
                    <a:pt x="335756" y="188118"/>
                  </a:moveTo>
                  <a:lnTo>
                    <a:pt x="0" y="254793"/>
                  </a:lnTo>
                  <a:lnTo>
                    <a:pt x="28575" y="385762"/>
                  </a:lnTo>
                  <a:lnTo>
                    <a:pt x="376237" y="328612"/>
                  </a:lnTo>
                  <a:lnTo>
                    <a:pt x="626269" y="285750"/>
                  </a:lnTo>
                  <a:lnTo>
                    <a:pt x="876300" y="238125"/>
                  </a:lnTo>
                  <a:lnTo>
                    <a:pt x="1183481" y="183356"/>
                  </a:lnTo>
                  <a:lnTo>
                    <a:pt x="1269206" y="169068"/>
                  </a:lnTo>
                  <a:lnTo>
                    <a:pt x="1319212" y="169068"/>
                  </a:lnTo>
                  <a:lnTo>
                    <a:pt x="1354931" y="171450"/>
                  </a:lnTo>
                  <a:lnTo>
                    <a:pt x="1452562" y="197643"/>
                  </a:lnTo>
                  <a:cubicBezTo>
                    <a:pt x="1451768" y="145256"/>
                    <a:pt x="1450975" y="92868"/>
                    <a:pt x="1450181" y="40481"/>
                  </a:cubicBezTo>
                  <a:lnTo>
                    <a:pt x="1362075" y="7143"/>
                  </a:lnTo>
                  <a:lnTo>
                    <a:pt x="1323975" y="0"/>
                  </a:lnTo>
                  <a:lnTo>
                    <a:pt x="1273969" y="2381"/>
                  </a:lnTo>
                  <a:lnTo>
                    <a:pt x="1216819" y="11906"/>
                  </a:lnTo>
                  <a:lnTo>
                    <a:pt x="1150144" y="28575"/>
                  </a:lnTo>
                  <a:lnTo>
                    <a:pt x="1014412" y="57150"/>
                  </a:lnTo>
                  <a:lnTo>
                    <a:pt x="831056" y="92868"/>
                  </a:lnTo>
                  <a:lnTo>
                    <a:pt x="531019" y="150018"/>
                  </a:lnTo>
                  <a:lnTo>
                    <a:pt x="335756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FB1F208-8D80-D44D-9B21-CB56C8923C6B}"/>
                </a:ext>
              </a:extLst>
            </p:cNvPr>
            <p:cNvSpPr/>
            <p:nvPr/>
          </p:nvSpPr>
          <p:spPr>
            <a:xfrm>
              <a:off x="3279775" y="3757613"/>
              <a:ext cx="1338263" cy="500062"/>
            </a:xfrm>
            <a:custGeom>
              <a:avLst/>
              <a:gdLst>
                <a:gd name="connsiteX0" fmla="*/ 371475 w 1338263"/>
                <a:gd name="connsiteY0" fmla="*/ 178593 h 500062"/>
                <a:gd name="connsiteX1" fmla="*/ 0 w 1338263"/>
                <a:gd name="connsiteY1" fmla="*/ 266700 h 500062"/>
                <a:gd name="connsiteX2" fmla="*/ 88107 w 1338263"/>
                <a:gd name="connsiteY2" fmla="*/ 500062 h 500062"/>
                <a:gd name="connsiteX3" fmla="*/ 102394 w 1338263"/>
                <a:gd name="connsiteY3" fmla="*/ 476250 h 500062"/>
                <a:gd name="connsiteX4" fmla="*/ 102394 w 1338263"/>
                <a:gd name="connsiteY4" fmla="*/ 428625 h 500062"/>
                <a:gd name="connsiteX5" fmla="*/ 102394 w 1338263"/>
                <a:gd name="connsiteY5" fmla="*/ 392906 h 500062"/>
                <a:gd name="connsiteX6" fmla="*/ 104775 w 1338263"/>
                <a:gd name="connsiteY6" fmla="*/ 369093 h 500062"/>
                <a:gd name="connsiteX7" fmla="*/ 152400 w 1338263"/>
                <a:gd name="connsiteY7" fmla="*/ 354806 h 500062"/>
                <a:gd name="connsiteX8" fmla="*/ 352425 w 1338263"/>
                <a:gd name="connsiteY8" fmla="*/ 314325 h 500062"/>
                <a:gd name="connsiteX9" fmla="*/ 533400 w 1338263"/>
                <a:gd name="connsiteY9" fmla="*/ 273843 h 500062"/>
                <a:gd name="connsiteX10" fmla="*/ 816769 w 1338263"/>
                <a:gd name="connsiteY10" fmla="*/ 216693 h 500062"/>
                <a:gd name="connsiteX11" fmla="*/ 992982 w 1338263"/>
                <a:gd name="connsiteY11" fmla="*/ 190500 h 500062"/>
                <a:gd name="connsiteX12" fmla="*/ 1073944 w 1338263"/>
                <a:gd name="connsiteY12" fmla="*/ 180975 h 500062"/>
                <a:gd name="connsiteX13" fmla="*/ 1162050 w 1338263"/>
                <a:gd name="connsiteY13" fmla="*/ 180975 h 500062"/>
                <a:gd name="connsiteX14" fmla="*/ 1173957 w 1338263"/>
                <a:gd name="connsiteY14" fmla="*/ 183356 h 500062"/>
                <a:gd name="connsiteX15" fmla="*/ 1197769 w 1338263"/>
                <a:gd name="connsiteY15" fmla="*/ 204787 h 500062"/>
                <a:gd name="connsiteX16" fmla="*/ 1216819 w 1338263"/>
                <a:gd name="connsiteY16" fmla="*/ 221456 h 500062"/>
                <a:gd name="connsiteX17" fmla="*/ 1228725 w 1338263"/>
                <a:gd name="connsiteY17" fmla="*/ 230981 h 500062"/>
                <a:gd name="connsiteX18" fmla="*/ 1250157 w 1338263"/>
                <a:gd name="connsiteY18" fmla="*/ 245268 h 500062"/>
                <a:gd name="connsiteX19" fmla="*/ 1276350 w 1338263"/>
                <a:gd name="connsiteY19" fmla="*/ 257175 h 500062"/>
                <a:gd name="connsiteX20" fmla="*/ 1297782 w 1338263"/>
                <a:gd name="connsiteY20" fmla="*/ 264318 h 500062"/>
                <a:gd name="connsiteX21" fmla="*/ 1338263 w 1338263"/>
                <a:gd name="connsiteY21" fmla="*/ 271462 h 500062"/>
                <a:gd name="connsiteX22" fmla="*/ 1283494 w 1338263"/>
                <a:gd name="connsiteY22" fmla="*/ 14287 h 500062"/>
                <a:gd name="connsiteX23" fmla="*/ 1235869 w 1338263"/>
                <a:gd name="connsiteY23" fmla="*/ 4762 h 500062"/>
                <a:gd name="connsiteX24" fmla="*/ 1176338 w 1338263"/>
                <a:gd name="connsiteY24" fmla="*/ 0 h 500062"/>
                <a:gd name="connsiteX25" fmla="*/ 1128713 w 1338263"/>
                <a:gd name="connsiteY25" fmla="*/ 2381 h 500062"/>
                <a:gd name="connsiteX26" fmla="*/ 1081088 w 1338263"/>
                <a:gd name="connsiteY26" fmla="*/ 7143 h 500062"/>
                <a:gd name="connsiteX27" fmla="*/ 992982 w 1338263"/>
                <a:gd name="connsiteY27" fmla="*/ 30956 h 500062"/>
                <a:gd name="connsiteX28" fmla="*/ 840582 w 1338263"/>
                <a:gd name="connsiteY28" fmla="*/ 57150 h 500062"/>
                <a:gd name="connsiteX29" fmla="*/ 723900 w 1338263"/>
                <a:gd name="connsiteY29" fmla="*/ 78581 h 500062"/>
                <a:gd name="connsiteX30" fmla="*/ 550069 w 1338263"/>
                <a:gd name="connsiteY30" fmla="*/ 135731 h 500062"/>
                <a:gd name="connsiteX31" fmla="*/ 371475 w 1338263"/>
                <a:gd name="connsiteY31" fmla="*/ 178593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3" h="500062">
                  <a:moveTo>
                    <a:pt x="371475" y="178593"/>
                  </a:moveTo>
                  <a:lnTo>
                    <a:pt x="0" y="266700"/>
                  </a:lnTo>
                  <a:lnTo>
                    <a:pt x="88107" y="500062"/>
                  </a:lnTo>
                  <a:lnTo>
                    <a:pt x="102394" y="476250"/>
                  </a:lnTo>
                  <a:lnTo>
                    <a:pt x="102394" y="428625"/>
                  </a:lnTo>
                  <a:lnTo>
                    <a:pt x="102394" y="392906"/>
                  </a:lnTo>
                  <a:lnTo>
                    <a:pt x="104775" y="369093"/>
                  </a:lnTo>
                  <a:lnTo>
                    <a:pt x="152400" y="354806"/>
                  </a:lnTo>
                  <a:lnTo>
                    <a:pt x="352425" y="314325"/>
                  </a:lnTo>
                  <a:lnTo>
                    <a:pt x="533400" y="273843"/>
                  </a:lnTo>
                  <a:lnTo>
                    <a:pt x="816769" y="216693"/>
                  </a:lnTo>
                  <a:lnTo>
                    <a:pt x="992982" y="190500"/>
                  </a:lnTo>
                  <a:lnTo>
                    <a:pt x="1073944" y="180975"/>
                  </a:lnTo>
                  <a:lnTo>
                    <a:pt x="1162050" y="180975"/>
                  </a:lnTo>
                  <a:lnTo>
                    <a:pt x="1173957" y="183356"/>
                  </a:lnTo>
                  <a:lnTo>
                    <a:pt x="1197769" y="204787"/>
                  </a:lnTo>
                  <a:lnTo>
                    <a:pt x="1216819" y="221456"/>
                  </a:lnTo>
                  <a:lnTo>
                    <a:pt x="1228725" y="230981"/>
                  </a:lnTo>
                  <a:lnTo>
                    <a:pt x="1250157" y="245268"/>
                  </a:lnTo>
                  <a:lnTo>
                    <a:pt x="1276350" y="257175"/>
                  </a:lnTo>
                  <a:lnTo>
                    <a:pt x="1297782" y="264318"/>
                  </a:lnTo>
                  <a:lnTo>
                    <a:pt x="1338263" y="271462"/>
                  </a:lnTo>
                  <a:lnTo>
                    <a:pt x="1283494" y="14287"/>
                  </a:lnTo>
                  <a:lnTo>
                    <a:pt x="1235869" y="4762"/>
                  </a:lnTo>
                  <a:lnTo>
                    <a:pt x="1176338" y="0"/>
                  </a:lnTo>
                  <a:lnTo>
                    <a:pt x="1128713" y="2381"/>
                  </a:lnTo>
                  <a:lnTo>
                    <a:pt x="1081088" y="7143"/>
                  </a:lnTo>
                  <a:lnTo>
                    <a:pt x="992982" y="30956"/>
                  </a:lnTo>
                  <a:lnTo>
                    <a:pt x="840582" y="57150"/>
                  </a:lnTo>
                  <a:lnTo>
                    <a:pt x="723900" y="78581"/>
                  </a:lnTo>
                  <a:lnTo>
                    <a:pt x="550069" y="135731"/>
                  </a:lnTo>
                  <a:lnTo>
                    <a:pt x="37147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517B3077-4181-1149-ABAD-719A768F94D2}"/>
                </a:ext>
              </a:extLst>
            </p:cNvPr>
            <p:cNvSpPr/>
            <p:nvPr/>
          </p:nvSpPr>
          <p:spPr>
            <a:xfrm>
              <a:off x="2495550" y="4316413"/>
              <a:ext cx="2555875" cy="693737"/>
            </a:xfrm>
            <a:custGeom>
              <a:avLst/>
              <a:gdLst>
                <a:gd name="connsiteX0" fmla="*/ 909638 w 2555081"/>
                <a:gd name="connsiteY0" fmla="*/ 302419 h 692944"/>
                <a:gd name="connsiteX1" fmla="*/ 769144 w 2555081"/>
                <a:gd name="connsiteY1" fmla="*/ 333375 h 692944"/>
                <a:gd name="connsiteX2" fmla="*/ 645319 w 2555081"/>
                <a:gd name="connsiteY2" fmla="*/ 359569 h 692944"/>
                <a:gd name="connsiteX3" fmla="*/ 526256 w 2555081"/>
                <a:gd name="connsiteY3" fmla="*/ 383382 h 692944"/>
                <a:gd name="connsiteX4" fmla="*/ 404813 w 2555081"/>
                <a:gd name="connsiteY4" fmla="*/ 402432 h 692944"/>
                <a:gd name="connsiteX5" fmla="*/ 364331 w 2555081"/>
                <a:gd name="connsiteY5" fmla="*/ 407194 h 692944"/>
                <a:gd name="connsiteX6" fmla="*/ 302419 w 2555081"/>
                <a:gd name="connsiteY6" fmla="*/ 402432 h 692944"/>
                <a:gd name="connsiteX7" fmla="*/ 233363 w 2555081"/>
                <a:gd name="connsiteY7" fmla="*/ 392907 h 692944"/>
                <a:gd name="connsiteX8" fmla="*/ 171450 w 2555081"/>
                <a:gd name="connsiteY8" fmla="*/ 376238 h 692944"/>
                <a:gd name="connsiteX9" fmla="*/ 97631 w 2555081"/>
                <a:gd name="connsiteY9" fmla="*/ 352425 h 692944"/>
                <a:gd name="connsiteX10" fmla="*/ 45244 w 2555081"/>
                <a:gd name="connsiteY10" fmla="*/ 330994 h 692944"/>
                <a:gd name="connsiteX11" fmla="*/ 16669 w 2555081"/>
                <a:gd name="connsiteY11" fmla="*/ 323850 h 692944"/>
                <a:gd name="connsiteX12" fmla="*/ 2381 w 2555081"/>
                <a:gd name="connsiteY12" fmla="*/ 328613 h 692944"/>
                <a:gd name="connsiteX13" fmla="*/ 0 w 2555081"/>
                <a:gd name="connsiteY13" fmla="*/ 338138 h 692944"/>
                <a:gd name="connsiteX14" fmla="*/ 7144 w 2555081"/>
                <a:gd name="connsiteY14" fmla="*/ 369094 h 692944"/>
                <a:gd name="connsiteX15" fmla="*/ 33338 w 2555081"/>
                <a:gd name="connsiteY15" fmla="*/ 416719 h 692944"/>
                <a:gd name="connsiteX16" fmla="*/ 61913 w 2555081"/>
                <a:gd name="connsiteY16" fmla="*/ 454819 h 692944"/>
                <a:gd name="connsiteX17" fmla="*/ 107156 w 2555081"/>
                <a:gd name="connsiteY17" fmla="*/ 509588 h 692944"/>
                <a:gd name="connsiteX18" fmla="*/ 159544 w 2555081"/>
                <a:gd name="connsiteY18" fmla="*/ 559594 h 692944"/>
                <a:gd name="connsiteX19" fmla="*/ 240506 w 2555081"/>
                <a:gd name="connsiteY19" fmla="*/ 631032 h 692944"/>
                <a:gd name="connsiteX20" fmla="*/ 316706 w 2555081"/>
                <a:gd name="connsiteY20" fmla="*/ 685800 h 692944"/>
                <a:gd name="connsiteX21" fmla="*/ 323850 w 2555081"/>
                <a:gd name="connsiteY21" fmla="*/ 692944 h 692944"/>
                <a:gd name="connsiteX22" fmla="*/ 338138 w 2555081"/>
                <a:gd name="connsiteY22" fmla="*/ 692944 h 692944"/>
                <a:gd name="connsiteX23" fmla="*/ 409575 w 2555081"/>
                <a:gd name="connsiteY23" fmla="*/ 657225 h 692944"/>
                <a:gd name="connsiteX24" fmla="*/ 559594 w 2555081"/>
                <a:gd name="connsiteY24" fmla="*/ 590550 h 692944"/>
                <a:gd name="connsiteX25" fmla="*/ 733425 w 2555081"/>
                <a:gd name="connsiteY25" fmla="*/ 531019 h 692944"/>
                <a:gd name="connsiteX26" fmla="*/ 942975 w 2555081"/>
                <a:gd name="connsiteY26" fmla="*/ 466725 h 692944"/>
                <a:gd name="connsiteX27" fmla="*/ 1083469 w 2555081"/>
                <a:gd name="connsiteY27" fmla="*/ 426244 h 692944"/>
                <a:gd name="connsiteX28" fmla="*/ 1259681 w 2555081"/>
                <a:gd name="connsiteY28" fmla="*/ 376238 h 692944"/>
                <a:gd name="connsiteX29" fmla="*/ 1338263 w 2555081"/>
                <a:gd name="connsiteY29" fmla="*/ 354807 h 692944"/>
                <a:gd name="connsiteX30" fmla="*/ 1566863 w 2555081"/>
                <a:gd name="connsiteY30" fmla="*/ 309563 h 692944"/>
                <a:gd name="connsiteX31" fmla="*/ 1700213 w 2555081"/>
                <a:gd name="connsiteY31" fmla="*/ 283369 h 692944"/>
                <a:gd name="connsiteX32" fmla="*/ 1850231 w 2555081"/>
                <a:gd name="connsiteY32" fmla="*/ 264319 h 692944"/>
                <a:gd name="connsiteX33" fmla="*/ 2026444 w 2555081"/>
                <a:gd name="connsiteY33" fmla="*/ 250032 h 692944"/>
                <a:gd name="connsiteX34" fmla="*/ 2131219 w 2555081"/>
                <a:gd name="connsiteY34" fmla="*/ 242888 h 692944"/>
                <a:gd name="connsiteX35" fmla="*/ 2252663 w 2555081"/>
                <a:gd name="connsiteY35" fmla="*/ 238125 h 692944"/>
                <a:gd name="connsiteX36" fmla="*/ 2316956 w 2555081"/>
                <a:gd name="connsiteY36" fmla="*/ 240507 h 692944"/>
                <a:gd name="connsiteX37" fmla="*/ 2374106 w 2555081"/>
                <a:gd name="connsiteY37" fmla="*/ 245269 h 692944"/>
                <a:gd name="connsiteX38" fmla="*/ 2424113 w 2555081"/>
                <a:gd name="connsiteY38" fmla="*/ 250032 h 692944"/>
                <a:gd name="connsiteX39" fmla="*/ 2459831 w 2555081"/>
                <a:gd name="connsiteY39" fmla="*/ 240507 h 692944"/>
                <a:gd name="connsiteX40" fmla="*/ 2500313 w 2555081"/>
                <a:gd name="connsiteY40" fmla="*/ 219075 h 692944"/>
                <a:gd name="connsiteX41" fmla="*/ 2528888 w 2555081"/>
                <a:gd name="connsiteY41" fmla="*/ 197644 h 692944"/>
                <a:gd name="connsiteX42" fmla="*/ 2550319 w 2555081"/>
                <a:gd name="connsiteY42" fmla="*/ 173832 h 692944"/>
                <a:gd name="connsiteX43" fmla="*/ 2555081 w 2555081"/>
                <a:gd name="connsiteY43" fmla="*/ 159544 h 692944"/>
                <a:gd name="connsiteX44" fmla="*/ 2555081 w 2555081"/>
                <a:gd name="connsiteY44" fmla="*/ 147638 h 692944"/>
                <a:gd name="connsiteX45" fmla="*/ 2550319 w 2555081"/>
                <a:gd name="connsiteY45" fmla="*/ 128588 h 692944"/>
                <a:gd name="connsiteX46" fmla="*/ 2536031 w 2555081"/>
                <a:gd name="connsiteY46" fmla="*/ 107157 h 692944"/>
                <a:gd name="connsiteX47" fmla="*/ 2509838 w 2555081"/>
                <a:gd name="connsiteY47" fmla="*/ 83344 h 692944"/>
                <a:gd name="connsiteX48" fmla="*/ 2464594 w 2555081"/>
                <a:gd name="connsiteY48" fmla="*/ 57150 h 692944"/>
                <a:gd name="connsiteX49" fmla="*/ 2400300 w 2555081"/>
                <a:gd name="connsiteY49" fmla="*/ 33338 h 692944"/>
                <a:gd name="connsiteX50" fmla="*/ 2359819 w 2555081"/>
                <a:gd name="connsiteY50" fmla="*/ 21432 h 692944"/>
                <a:gd name="connsiteX51" fmla="*/ 2288381 w 2555081"/>
                <a:gd name="connsiteY51" fmla="*/ 4763 h 692944"/>
                <a:gd name="connsiteX52" fmla="*/ 2247900 w 2555081"/>
                <a:gd name="connsiteY52" fmla="*/ 0 h 692944"/>
                <a:gd name="connsiteX53" fmla="*/ 2214563 w 2555081"/>
                <a:gd name="connsiteY53" fmla="*/ 0 h 692944"/>
                <a:gd name="connsiteX54" fmla="*/ 2188369 w 2555081"/>
                <a:gd name="connsiteY54" fmla="*/ 0 h 692944"/>
                <a:gd name="connsiteX55" fmla="*/ 2140744 w 2555081"/>
                <a:gd name="connsiteY55" fmla="*/ 19050 h 692944"/>
                <a:gd name="connsiteX56" fmla="*/ 2009775 w 2555081"/>
                <a:gd name="connsiteY56" fmla="*/ 71438 h 692944"/>
                <a:gd name="connsiteX57" fmla="*/ 1897856 w 2555081"/>
                <a:gd name="connsiteY57" fmla="*/ 92869 h 692944"/>
                <a:gd name="connsiteX58" fmla="*/ 1621631 w 2555081"/>
                <a:gd name="connsiteY58" fmla="*/ 145257 h 692944"/>
                <a:gd name="connsiteX59" fmla="*/ 1502569 w 2555081"/>
                <a:gd name="connsiteY59" fmla="*/ 164307 h 692944"/>
                <a:gd name="connsiteX60" fmla="*/ 1226344 w 2555081"/>
                <a:gd name="connsiteY60" fmla="*/ 228600 h 692944"/>
                <a:gd name="connsiteX61" fmla="*/ 1004888 w 2555081"/>
                <a:gd name="connsiteY61" fmla="*/ 280988 h 692944"/>
                <a:gd name="connsiteX62" fmla="*/ 909638 w 2555081"/>
                <a:gd name="connsiteY62" fmla="*/ 302419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55081" h="692944">
                  <a:moveTo>
                    <a:pt x="909638" y="302419"/>
                  </a:moveTo>
                  <a:lnTo>
                    <a:pt x="769144" y="333375"/>
                  </a:lnTo>
                  <a:lnTo>
                    <a:pt x="645319" y="359569"/>
                  </a:lnTo>
                  <a:lnTo>
                    <a:pt x="526256" y="383382"/>
                  </a:lnTo>
                  <a:lnTo>
                    <a:pt x="404813" y="402432"/>
                  </a:lnTo>
                  <a:lnTo>
                    <a:pt x="364331" y="407194"/>
                  </a:lnTo>
                  <a:lnTo>
                    <a:pt x="302419" y="402432"/>
                  </a:lnTo>
                  <a:lnTo>
                    <a:pt x="233363" y="392907"/>
                  </a:lnTo>
                  <a:lnTo>
                    <a:pt x="171450" y="376238"/>
                  </a:lnTo>
                  <a:lnTo>
                    <a:pt x="97631" y="352425"/>
                  </a:lnTo>
                  <a:lnTo>
                    <a:pt x="45244" y="330994"/>
                  </a:lnTo>
                  <a:lnTo>
                    <a:pt x="16669" y="323850"/>
                  </a:lnTo>
                  <a:lnTo>
                    <a:pt x="2381" y="328613"/>
                  </a:lnTo>
                  <a:lnTo>
                    <a:pt x="0" y="338138"/>
                  </a:lnTo>
                  <a:lnTo>
                    <a:pt x="7144" y="369094"/>
                  </a:lnTo>
                  <a:lnTo>
                    <a:pt x="33338" y="416719"/>
                  </a:lnTo>
                  <a:lnTo>
                    <a:pt x="61913" y="454819"/>
                  </a:lnTo>
                  <a:lnTo>
                    <a:pt x="107156" y="509588"/>
                  </a:lnTo>
                  <a:lnTo>
                    <a:pt x="159544" y="559594"/>
                  </a:lnTo>
                  <a:lnTo>
                    <a:pt x="240506" y="631032"/>
                  </a:lnTo>
                  <a:lnTo>
                    <a:pt x="316706" y="685800"/>
                  </a:lnTo>
                  <a:lnTo>
                    <a:pt x="323850" y="692944"/>
                  </a:lnTo>
                  <a:lnTo>
                    <a:pt x="338138" y="692944"/>
                  </a:lnTo>
                  <a:lnTo>
                    <a:pt x="409575" y="657225"/>
                  </a:lnTo>
                  <a:lnTo>
                    <a:pt x="559594" y="590550"/>
                  </a:lnTo>
                  <a:lnTo>
                    <a:pt x="733425" y="531019"/>
                  </a:lnTo>
                  <a:lnTo>
                    <a:pt x="942975" y="466725"/>
                  </a:lnTo>
                  <a:lnTo>
                    <a:pt x="1083469" y="426244"/>
                  </a:lnTo>
                  <a:lnTo>
                    <a:pt x="1259681" y="376238"/>
                  </a:lnTo>
                  <a:lnTo>
                    <a:pt x="1338263" y="354807"/>
                  </a:lnTo>
                  <a:lnTo>
                    <a:pt x="1566863" y="309563"/>
                  </a:lnTo>
                  <a:lnTo>
                    <a:pt x="1700213" y="283369"/>
                  </a:lnTo>
                  <a:lnTo>
                    <a:pt x="1850231" y="264319"/>
                  </a:lnTo>
                  <a:lnTo>
                    <a:pt x="2026444" y="250032"/>
                  </a:lnTo>
                  <a:lnTo>
                    <a:pt x="2131219" y="242888"/>
                  </a:lnTo>
                  <a:lnTo>
                    <a:pt x="2252663" y="238125"/>
                  </a:lnTo>
                  <a:lnTo>
                    <a:pt x="2316956" y="240507"/>
                  </a:lnTo>
                  <a:lnTo>
                    <a:pt x="2374106" y="245269"/>
                  </a:lnTo>
                  <a:lnTo>
                    <a:pt x="2424113" y="250032"/>
                  </a:lnTo>
                  <a:lnTo>
                    <a:pt x="2459831" y="240507"/>
                  </a:lnTo>
                  <a:lnTo>
                    <a:pt x="2500313" y="219075"/>
                  </a:lnTo>
                  <a:lnTo>
                    <a:pt x="2528888" y="197644"/>
                  </a:lnTo>
                  <a:lnTo>
                    <a:pt x="2550319" y="173832"/>
                  </a:lnTo>
                  <a:lnTo>
                    <a:pt x="2555081" y="159544"/>
                  </a:lnTo>
                  <a:lnTo>
                    <a:pt x="2555081" y="147638"/>
                  </a:lnTo>
                  <a:lnTo>
                    <a:pt x="2550319" y="128588"/>
                  </a:lnTo>
                  <a:lnTo>
                    <a:pt x="2536031" y="107157"/>
                  </a:lnTo>
                  <a:lnTo>
                    <a:pt x="2509838" y="83344"/>
                  </a:lnTo>
                  <a:lnTo>
                    <a:pt x="2464594" y="57150"/>
                  </a:lnTo>
                  <a:lnTo>
                    <a:pt x="2400300" y="33338"/>
                  </a:lnTo>
                  <a:lnTo>
                    <a:pt x="2359819" y="21432"/>
                  </a:lnTo>
                  <a:lnTo>
                    <a:pt x="2288381" y="4763"/>
                  </a:lnTo>
                  <a:lnTo>
                    <a:pt x="2247900" y="0"/>
                  </a:lnTo>
                  <a:lnTo>
                    <a:pt x="2214563" y="0"/>
                  </a:lnTo>
                  <a:lnTo>
                    <a:pt x="2188369" y="0"/>
                  </a:lnTo>
                  <a:lnTo>
                    <a:pt x="2140744" y="19050"/>
                  </a:lnTo>
                  <a:lnTo>
                    <a:pt x="2009775" y="71438"/>
                  </a:lnTo>
                  <a:lnTo>
                    <a:pt x="1897856" y="92869"/>
                  </a:lnTo>
                  <a:lnTo>
                    <a:pt x="1621631" y="145257"/>
                  </a:lnTo>
                  <a:lnTo>
                    <a:pt x="1502569" y="164307"/>
                  </a:lnTo>
                  <a:lnTo>
                    <a:pt x="1226344" y="228600"/>
                  </a:lnTo>
                  <a:lnTo>
                    <a:pt x="1004888" y="280988"/>
                  </a:lnTo>
                  <a:lnTo>
                    <a:pt x="909638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A66CC218-2DB5-B741-8C8F-376667DBF2DC}"/>
                </a:ext>
              </a:extLst>
            </p:cNvPr>
            <p:cNvSpPr/>
            <p:nvPr/>
          </p:nvSpPr>
          <p:spPr>
            <a:xfrm>
              <a:off x="3725863" y="2882900"/>
              <a:ext cx="349250" cy="3124200"/>
            </a:xfrm>
            <a:custGeom>
              <a:avLst/>
              <a:gdLst>
                <a:gd name="connsiteX0" fmla="*/ 79513 w 349857"/>
                <a:gd name="connsiteY0" fmla="*/ 1375575 h 3124862"/>
                <a:gd name="connsiteX1" fmla="*/ 83489 w 349857"/>
                <a:gd name="connsiteY1" fmla="*/ 592372 h 3124862"/>
                <a:gd name="connsiteX2" fmla="*/ 83489 w 349857"/>
                <a:gd name="connsiteY2" fmla="*/ 465151 h 3124862"/>
                <a:gd name="connsiteX3" fmla="*/ 83489 w 349857"/>
                <a:gd name="connsiteY3" fmla="*/ 357809 h 3124862"/>
                <a:gd name="connsiteX4" fmla="*/ 83489 w 349857"/>
                <a:gd name="connsiteY4" fmla="*/ 290222 h 3124862"/>
                <a:gd name="connsiteX5" fmla="*/ 75537 w 349857"/>
                <a:gd name="connsiteY5" fmla="*/ 234563 h 3124862"/>
                <a:gd name="connsiteX6" fmla="*/ 67586 w 349857"/>
                <a:gd name="connsiteY6" fmla="*/ 194807 h 3124862"/>
                <a:gd name="connsiteX7" fmla="*/ 51684 w 349857"/>
                <a:gd name="connsiteY7" fmla="*/ 139148 h 3124862"/>
                <a:gd name="connsiteX8" fmla="*/ 31805 w 349857"/>
                <a:gd name="connsiteY8" fmla="*/ 95415 h 3124862"/>
                <a:gd name="connsiteX9" fmla="*/ 0 w 349857"/>
                <a:gd name="connsiteY9" fmla="*/ 43732 h 3124862"/>
                <a:gd name="connsiteX10" fmla="*/ 190831 w 349857"/>
                <a:gd name="connsiteY10" fmla="*/ 0 h 3124862"/>
                <a:gd name="connsiteX11" fmla="*/ 254442 w 349857"/>
                <a:gd name="connsiteY11" fmla="*/ 59635 h 3124862"/>
                <a:gd name="connsiteX12" fmla="*/ 286247 w 349857"/>
                <a:gd name="connsiteY12" fmla="*/ 87464 h 3124862"/>
                <a:gd name="connsiteX13" fmla="*/ 302150 w 349857"/>
                <a:gd name="connsiteY13" fmla="*/ 103367 h 3124862"/>
                <a:gd name="connsiteX14" fmla="*/ 314077 w 349857"/>
                <a:gd name="connsiteY14" fmla="*/ 119269 h 3124862"/>
                <a:gd name="connsiteX15" fmla="*/ 326004 w 349857"/>
                <a:gd name="connsiteY15" fmla="*/ 139148 h 3124862"/>
                <a:gd name="connsiteX16" fmla="*/ 337931 w 349857"/>
                <a:gd name="connsiteY16" fmla="*/ 166977 h 3124862"/>
                <a:gd name="connsiteX17" fmla="*/ 349857 w 349857"/>
                <a:gd name="connsiteY17" fmla="*/ 198782 h 3124862"/>
                <a:gd name="connsiteX18" fmla="*/ 349857 w 349857"/>
                <a:gd name="connsiteY18" fmla="*/ 222636 h 3124862"/>
                <a:gd name="connsiteX19" fmla="*/ 341906 w 349857"/>
                <a:gd name="connsiteY19" fmla="*/ 282271 h 3124862"/>
                <a:gd name="connsiteX20" fmla="*/ 326004 w 349857"/>
                <a:gd name="connsiteY20" fmla="*/ 433346 h 3124862"/>
                <a:gd name="connsiteX21" fmla="*/ 306125 w 349857"/>
                <a:gd name="connsiteY21" fmla="*/ 556591 h 3124862"/>
                <a:gd name="connsiteX22" fmla="*/ 306125 w 349857"/>
                <a:gd name="connsiteY22" fmla="*/ 974035 h 3124862"/>
                <a:gd name="connsiteX23" fmla="*/ 306125 w 349857"/>
                <a:gd name="connsiteY23" fmla="*/ 1626042 h 3124862"/>
                <a:gd name="connsiteX24" fmla="*/ 306125 w 349857"/>
                <a:gd name="connsiteY24" fmla="*/ 2289975 h 3124862"/>
                <a:gd name="connsiteX25" fmla="*/ 306125 w 349857"/>
                <a:gd name="connsiteY25" fmla="*/ 2671638 h 3124862"/>
                <a:gd name="connsiteX26" fmla="*/ 306125 w 349857"/>
                <a:gd name="connsiteY26" fmla="*/ 2985715 h 3124862"/>
                <a:gd name="connsiteX27" fmla="*/ 294198 w 349857"/>
                <a:gd name="connsiteY27" fmla="*/ 3045349 h 3124862"/>
                <a:gd name="connsiteX28" fmla="*/ 270344 w 349857"/>
                <a:gd name="connsiteY28" fmla="*/ 3093057 h 3124862"/>
                <a:gd name="connsiteX29" fmla="*/ 230588 w 349857"/>
                <a:gd name="connsiteY29" fmla="*/ 3124862 h 3124862"/>
                <a:gd name="connsiteX30" fmla="*/ 214685 w 349857"/>
                <a:gd name="connsiteY30" fmla="*/ 3124862 h 3124862"/>
                <a:gd name="connsiteX31" fmla="*/ 178904 w 349857"/>
                <a:gd name="connsiteY31" fmla="*/ 3108960 h 3124862"/>
                <a:gd name="connsiteX32" fmla="*/ 143124 w 349857"/>
                <a:gd name="connsiteY32" fmla="*/ 3065228 h 3124862"/>
                <a:gd name="connsiteX33" fmla="*/ 103367 w 349857"/>
                <a:gd name="connsiteY33" fmla="*/ 3001617 h 3124862"/>
                <a:gd name="connsiteX34" fmla="*/ 67586 w 349857"/>
                <a:gd name="connsiteY34" fmla="*/ 2930055 h 3124862"/>
                <a:gd name="connsiteX35" fmla="*/ 51684 w 349857"/>
                <a:gd name="connsiteY35" fmla="*/ 2862469 h 3124862"/>
                <a:gd name="connsiteX36" fmla="*/ 39757 w 349857"/>
                <a:gd name="connsiteY36" fmla="*/ 2743200 h 3124862"/>
                <a:gd name="connsiteX37" fmla="*/ 35781 w 349857"/>
                <a:gd name="connsiteY37" fmla="*/ 2623930 h 3124862"/>
                <a:gd name="connsiteX38" fmla="*/ 55659 w 349857"/>
                <a:gd name="connsiteY38" fmla="*/ 2568271 h 3124862"/>
                <a:gd name="connsiteX39" fmla="*/ 71562 w 349857"/>
                <a:gd name="connsiteY39" fmla="*/ 2500685 h 3124862"/>
                <a:gd name="connsiteX40" fmla="*/ 79513 w 349857"/>
                <a:gd name="connsiteY40" fmla="*/ 2409245 h 3124862"/>
                <a:gd name="connsiteX41" fmla="*/ 83489 w 349857"/>
                <a:gd name="connsiteY41" fmla="*/ 2297927 h 3124862"/>
                <a:gd name="connsiteX42" fmla="*/ 83489 w 349857"/>
                <a:gd name="connsiteY42" fmla="*/ 1932167 h 3124862"/>
                <a:gd name="connsiteX43" fmla="*/ 79513 w 349857"/>
                <a:gd name="connsiteY43" fmla="*/ 1375575 h 3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9857" h="3124862">
                  <a:moveTo>
                    <a:pt x="79513" y="1375575"/>
                  </a:moveTo>
                  <a:cubicBezTo>
                    <a:pt x="80838" y="1114507"/>
                    <a:pt x="82164" y="853440"/>
                    <a:pt x="83489" y="592372"/>
                  </a:cubicBezTo>
                  <a:lnTo>
                    <a:pt x="83489" y="465151"/>
                  </a:lnTo>
                  <a:lnTo>
                    <a:pt x="83489" y="357809"/>
                  </a:lnTo>
                  <a:lnTo>
                    <a:pt x="83489" y="290222"/>
                  </a:lnTo>
                  <a:lnTo>
                    <a:pt x="75537" y="234563"/>
                  </a:lnTo>
                  <a:lnTo>
                    <a:pt x="67586" y="194807"/>
                  </a:lnTo>
                  <a:lnTo>
                    <a:pt x="51684" y="139148"/>
                  </a:lnTo>
                  <a:lnTo>
                    <a:pt x="31805" y="95415"/>
                  </a:lnTo>
                  <a:lnTo>
                    <a:pt x="0" y="43732"/>
                  </a:lnTo>
                  <a:lnTo>
                    <a:pt x="190831" y="0"/>
                  </a:lnTo>
                  <a:lnTo>
                    <a:pt x="254442" y="59635"/>
                  </a:lnTo>
                  <a:lnTo>
                    <a:pt x="286247" y="87464"/>
                  </a:lnTo>
                  <a:lnTo>
                    <a:pt x="302150" y="103367"/>
                  </a:lnTo>
                  <a:lnTo>
                    <a:pt x="314077" y="119269"/>
                  </a:lnTo>
                  <a:lnTo>
                    <a:pt x="326004" y="139148"/>
                  </a:lnTo>
                  <a:lnTo>
                    <a:pt x="337931" y="166977"/>
                  </a:lnTo>
                  <a:lnTo>
                    <a:pt x="349857" y="198782"/>
                  </a:lnTo>
                  <a:lnTo>
                    <a:pt x="349857" y="222636"/>
                  </a:lnTo>
                  <a:lnTo>
                    <a:pt x="341906" y="282271"/>
                  </a:lnTo>
                  <a:lnTo>
                    <a:pt x="326004" y="433346"/>
                  </a:lnTo>
                  <a:lnTo>
                    <a:pt x="306125" y="556591"/>
                  </a:lnTo>
                  <a:lnTo>
                    <a:pt x="306125" y="974035"/>
                  </a:lnTo>
                  <a:lnTo>
                    <a:pt x="306125" y="1626042"/>
                  </a:lnTo>
                  <a:lnTo>
                    <a:pt x="306125" y="2289975"/>
                  </a:lnTo>
                  <a:lnTo>
                    <a:pt x="306125" y="2671638"/>
                  </a:lnTo>
                  <a:lnTo>
                    <a:pt x="306125" y="2985715"/>
                  </a:lnTo>
                  <a:lnTo>
                    <a:pt x="294198" y="3045349"/>
                  </a:lnTo>
                  <a:lnTo>
                    <a:pt x="270344" y="3093057"/>
                  </a:lnTo>
                  <a:lnTo>
                    <a:pt x="230588" y="3124862"/>
                  </a:lnTo>
                  <a:lnTo>
                    <a:pt x="214685" y="3124862"/>
                  </a:lnTo>
                  <a:lnTo>
                    <a:pt x="178904" y="3108960"/>
                  </a:lnTo>
                  <a:lnTo>
                    <a:pt x="143124" y="3065228"/>
                  </a:lnTo>
                  <a:lnTo>
                    <a:pt x="103367" y="3001617"/>
                  </a:lnTo>
                  <a:lnTo>
                    <a:pt x="67586" y="2930055"/>
                  </a:lnTo>
                  <a:lnTo>
                    <a:pt x="51684" y="2862469"/>
                  </a:lnTo>
                  <a:lnTo>
                    <a:pt x="39757" y="2743200"/>
                  </a:lnTo>
                  <a:lnTo>
                    <a:pt x="35781" y="2623930"/>
                  </a:lnTo>
                  <a:lnTo>
                    <a:pt x="55659" y="2568271"/>
                  </a:lnTo>
                  <a:lnTo>
                    <a:pt x="71562" y="2500685"/>
                  </a:lnTo>
                  <a:lnTo>
                    <a:pt x="79513" y="2409245"/>
                  </a:lnTo>
                  <a:lnTo>
                    <a:pt x="83489" y="2297927"/>
                  </a:lnTo>
                  <a:lnTo>
                    <a:pt x="83489" y="1932167"/>
                  </a:lnTo>
                  <a:cubicBezTo>
                    <a:pt x="82164" y="1751937"/>
                    <a:pt x="80838" y="1571708"/>
                    <a:pt x="79513" y="13755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9EC1EA1E-3F98-4E4A-8131-3B70E1F5E2D4}"/>
                </a:ext>
              </a:extLst>
            </p:cNvPr>
            <p:cNvSpPr/>
            <p:nvPr/>
          </p:nvSpPr>
          <p:spPr>
            <a:xfrm>
              <a:off x="4813300" y="2779713"/>
              <a:ext cx="2109788" cy="628650"/>
            </a:xfrm>
            <a:custGeom>
              <a:avLst/>
              <a:gdLst>
                <a:gd name="connsiteX0" fmla="*/ 1214438 w 2109788"/>
                <a:gd name="connsiteY0" fmla="*/ 176212 h 628650"/>
                <a:gd name="connsiteX1" fmla="*/ 1416844 w 2109788"/>
                <a:gd name="connsiteY1" fmla="*/ 116681 h 628650"/>
                <a:gd name="connsiteX2" fmla="*/ 1552575 w 2109788"/>
                <a:gd name="connsiteY2" fmla="*/ 78581 h 628650"/>
                <a:gd name="connsiteX3" fmla="*/ 1650207 w 2109788"/>
                <a:gd name="connsiteY3" fmla="*/ 50006 h 628650"/>
                <a:gd name="connsiteX4" fmla="*/ 1681163 w 2109788"/>
                <a:gd name="connsiteY4" fmla="*/ 35719 h 628650"/>
                <a:gd name="connsiteX5" fmla="*/ 1709738 w 2109788"/>
                <a:gd name="connsiteY5" fmla="*/ 21431 h 628650"/>
                <a:gd name="connsiteX6" fmla="*/ 1731169 w 2109788"/>
                <a:gd name="connsiteY6" fmla="*/ 7144 h 628650"/>
                <a:gd name="connsiteX7" fmla="*/ 1745457 w 2109788"/>
                <a:gd name="connsiteY7" fmla="*/ 0 h 628650"/>
                <a:gd name="connsiteX8" fmla="*/ 1781175 w 2109788"/>
                <a:gd name="connsiteY8" fmla="*/ 0 h 628650"/>
                <a:gd name="connsiteX9" fmla="*/ 1814513 w 2109788"/>
                <a:gd name="connsiteY9" fmla="*/ 2381 h 628650"/>
                <a:gd name="connsiteX10" fmla="*/ 1866900 w 2109788"/>
                <a:gd name="connsiteY10" fmla="*/ 14287 h 628650"/>
                <a:gd name="connsiteX11" fmla="*/ 1921669 w 2109788"/>
                <a:gd name="connsiteY11" fmla="*/ 33337 h 628650"/>
                <a:gd name="connsiteX12" fmla="*/ 1981200 w 2109788"/>
                <a:gd name="connsiteY12" fmla="*/ 59531 h 628650"/>
                <a:gd name="connsiteX13" fmla="*/ 2031207 w 2109788"/>
                <a:gd name="connsiteY13" fmla="*/ 80962 h 628650"/>
                <a:gd name="connsiteX14" fmla="*/ 2071688 w 2109788"/>
                <a:gd name="connsiteY14" fmla="*/ 102394 h 628650"/>
                <a:gd name="connsiteX15" fmla="*/ 2083594 w 2109788"/>
                <a:gd name="connsiteY15" fmla="*/ 109537 h 628650"/>
                <a:gd name="connsiteX16" fmla="*/ 2102644 w 2109788"/>
                <a:gd name="connsiteY16" fmla="*/ 126206 h 628650"/>
                <a:gd name="connsiteX17" fmla="*/ 2107407 w 2109788"/>
                <a:gd name="connsiteY17" fmla="*/ 133350 h 628650"/>
                <a:gd name="connsiteX18" fmla="*/ 2109788 w 2109788"/>
                <a:gd name="connsiteY18" fmla="*/ 150019 h 628650"/>
                <a:gd name="connsiteX19" fmla="*/ 2105025 w 2109788"/>
                <a:gd name="connsiteY19" fmla="*/ 169069 h 628650"/>
                <a:gd name="connsiteX20" fmla="*/ 2083594 w 2109788"/>
                <a:gd name="connsiteY20" fmla="*/ 190500 h 628650"/>
                <a:gd name="connsiteX21" fmla="*/ 2024063 w 2109788"/>
                <a:gd name="connsiteY21" fmla="*/ 216694 h 628650"/>
                <a:gd name="connsiteX22" fmla="*/ 1950244 w 2109788"/>
                <a:gd name="connsiteY22" fmla="*/ 235744 h 628650"/>
                <a:gd name="connsiteX23" fmla="*/ 1859757 w 2109788"/>
                <a:gd name="connsiteY23" fmla="*/ 252412 h 628650"/>
                <a:gd name="connsiteX24" fmla="*/ 1743075 w 2109788"/>
                <a:gd name="connsiteY24" fmla="*/ 266700 h 628650"/>
                <a:gd name="connsiteX25" fmla="*/ 1647825 w 2109788"/>
                <a:gd name="connsiteY25" fmla="*/ 276225 h 628650"/>
                <a:gd name="connsiteX26" fmla="*/ 1531144 w 2109788"/>
                <a:gd name="connsiteY26" fmla="*/ 295275 h 628650"/>
                <a:gd name="connsiteX27" fmla="*/ 1366838 w 2109788"/>
                <a:gd name="connsiteY27" fmla="*/ 326231 h 628650"/>
                <a:gd name="connsiteX28" fmla="*/ 1207294 w 2109788"/>
                <a:gd name="connsiteY28" fmla="*/ 364331 h 628650"/>
                <a:gd name="connsiteX29" fmla="*/ 1107282 w 2109788"/>
                <a:gd name="connsiteY29" fmla="*/ 390525 h 628650"/>
                <a:gd name="connsiteX30" fmla="*/ 907257 w 2109788"/>
                <a:gd name="connsiteY30" fmla="*/ 459581 h 628650"/>
                <a:gd name="connsiteX31" fmla="*/ 764382 w 2109788"/>
                <a:gd name="connsiteY31" fmla="*/ 504825 h 628650"/>
                <a:gd name="connsiteX32" fmla="*/ 673894 w 2109788"/>
                <a:gd name="connsiteY32" fmla="*/ 535781 h 628650"/>
                <a:gd name="connsiteX33" fmla="*/ 588169 w 2109788"/>
                <a:gd name="connsiteY33" fmla="*/ 569119 h 628650"/>
                <a:gd name="connsiteX34" fmla="*/ 552450 w 2109788"/>
                <a:gd name="connsiteY34" fmla="*/ 585787 h 628650"/>
                <a:gd name="connsiteX35" fmla="*/ 516732 w 2109788"/>
                <a:gd name="connsiteY35" fmla="*/ 600075 h 628650"/>
                <a:gd name="connsiteX36" fmla="*/ 478632 w 2109788"/>
                <a:gd name="connsiteY36" fmla="*/ 614362 h 628650"/>
                <a:gd name="connsiteX37" fmla="*/ 445294 w 2109788"/>
                <a:gd name="connsiteY37" fmla="*/ 621506 h 628650"/>
                <a:gd name="connsiteX38" fmla="*/ 407194 w 2109788"/>
                <a:gd name="connsiteY38" fmla="*/ 628650 h 628650"/>
                <a:gd name="connsiteX39" fmla="*/ 373857 w 2109788"/>
                <a:gd name="connsiteY39" fmla="*/ 628650 h 628650"/>
                <a:gd name="connsiteX40" fmla="*/ 333375 w 2109788"/>
                <a:gd name="connsiteY40" fmla="*/ 621506 h 628650"/>
                <a:gd name="connsiteX41" fmla="*/ 300038 w 2109788"/>
                <a:gd name="connsiteY41" fmla="*/ 611981 h 628650"/>
                <a:gd name="connsiteX42" fmla="*/ 250032 w 2109788"/>
                <a:gd name="connsiteY42" fmla="*/ 590550 h 628650"/>
                <a:gd name="connsiteX43" fmla="*/ 195263 w 2109788"/>
                <a:gd name="connsiteY43" fmla="*/ 559594 h 628650"/>
                <a:gd name="connsiteX44" fmla="*/ 140494 w 2109788"/>
                <a:gd name="connsiteY44" fmla="*/ 516731 h 628650"/>
                <a:gd name="connsiteX45" fmla="*/ 80963 w 2109788"/>
                <a:gd name="connsiteY45" fmla="*/ 466725 h 628650"/>
                <a:gd name="connsiteX46" fmla="*/ 0 w 2109788"/>
                <a:gd name="connsiteY46" fmla="*/ 383381 h 628650"/>
                <a:gd name="connsiteX47" fmla="*/ 16669 w 2109788"/>
                <a:gd name="connsiteY47" fmla="*/ 352425 h 628650"/>
                <a:gd name="connsiteX48" fmla="*/ 176213 w 2109788"/>
                <a:gd name="connsiteY48" fmla="*/ 383381 h 628650"/>
                <a:gd name="connsiteX49" fmla="*/ 314325 w 2109788"/>
                <a:gd name="connsiteY49" fmla="*/ 402431 h 628650"/>
                <a:gd name="connsiteX50" fmla="*/ 390525 w 2109788"/>
                <a:gd name="connsiteY50" fmla="*/ 407194 h 628650"/>
                <a:gd name="connsiteX51" fmla="*/ 442913 w 2109788"/>
                <a:gd name="connsiteY51" fmla="*/ 404812 h 628650"/>
                <a:gd name="connsiteX52" fmla="*/ 497682 w 2109788"/>
                <a:gd name="connsiteY52" fmla="*/ 397669 h 628650"/>
                <a:gd name="connsiteX53" fmla="*/ 654844 w 2109788"/>
                <a:gd name="connsiteY53" fmla="*/ 350044 h 628650"/>
                <a:gd name="connsiteX54" fmla="*/ 935832 w 2109788"/>
                <a:gd name="connsiteY54" fmla="*/ 264319 h 628650"/>
                <a:gd name="connsiteX55" fmla="*/ 1109663 w 2109788"/>
                <a:gd name="connsiteY55" fmla="*/ 204787 h 628650"/>
                <a:gd name="connsiteX56" fmla="*/ 1214438 w 2109788"/>
                <a:gd name="connsiteY56" fmla="*/ 17621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9788" h="628650">
                  <a:moveTo>
                    <a:pt x="1214438" y="176212"/>
                  </a:moveTo>
                  <a:lnTo>
                    <a:pt x="1416844" y="116681"/>
                  </a:lnTo>
                  <a:lnTo>
                    <a:pt x="1552575" y="78581"/>
                  </a:lnTo>
                  <a:lnTo>
                    <a:pt x="1650207" y="50006"/>
                  </a:lnTo>
                  <a:lnTo>
                    <a:pt x="1681163" y="35719"/>
                  </a:lnTo>
                  <a:lnTo>
                    <a:pt x="1709738" y="21431"/>
                  </a:lnTo>
                  <a:lnTo>
                    <a:pt x="1731169" y="7144"/>
                  </a:lnTo>
                  <a:lnTo>
                    <a:pt x="1745457" y="0"/>
                  </a:lnTo>
                  <a:lnTo>
                    <a:pt x="1781175" y="0"/>
                  </a:lnTo>
                  <a:lnTo>
                    <a:pt x="1814513" y="2381"/>
                  </a:lnTo>
                  <a:lnTo>
                    <a:pt x="1866900" y="14287"/>
                  </a:lnTo>
                  <a:lnTo>
                    <a:pt x="1921669" y="33337"/>
                  </a:lnTo>
                  <a:lnTo>
                    <a:pt x="1981200" y="59531"/>
                  </a:lnTo>
                  <a:lnTo>
                    <a:pt x="2031207" y="80962"/>
                  </a:lnTo>
                  <a:lnTo>
                    <a:pt x="2071688" y="102394"/>
                  </a:lnTo>
                  <a:lnTo>
                    <a:pt x="2083594" y="109537"/>
                  </a:lnTo>
                  <a:lnTo>
                    <a:pt x="2102644" y="126206"/>
                  </a:lnTo>
                  <a:lnTo>
                    <a:pt x="2107407" y="133350"/>
                  </a:lnTo>
                  <a:lnTo>
                    <a:pt x="2109788" y="150019"/>
                  </a:lnTo>
                  <a:lnTo>
                    <a:pt x="2105025" y="169069"/>
                  </a:lnTo>
                  <a:lnTo>
                    <a:pt x="2083594" y="190500"/>
                  </a:lnTo>
                  <a:lnTo>
                    <a:pt x="2024063" y="216694"/>
                  </a:lnTo>
                  <a:lnTo>
                    <a:pt x="1950244" y="235744"/>
                  </a:lnTo>
                  <a:lnTo>
                    <a:pt x="1859757" y="252412"/>
                  </a:lnTo>
                  <a:lnTo>
                    <a:pt x="1743075" y="266700"/>
                  </a:lnTo>
                  <a:lnTo>
                    <a:pt x="1647825" y="276225"/>
                  </a:lnTo>
                  <a:lnTo>
                    <a:pt x="1531144" y="295275"/>
                  </a:lnTo>
                  <a:lnTo>
                    <a:pt x="1366838" y="326231"/>
                  </a:lnTo>
                  <a:lnTo>
                    <a:pt x="1207294" y="364331"/>
                  </a:lnTo>
                  <a:lnTo>
                    <a:pt x="1107282" y="390525"/>
                  </a:lnTo>
                  <a:lnTo>
                    <a:pt x="907257" y="459581"/>
                  </a:lnTo>
                  <a:lnTo>
                    <a:pt x="764382" y="504825"/>
                  </a:lnTo>
                  <a:lnTo>
                    <a:pt x="673894" y="535781"/>
                  </a:lnTo>
                  <a:lnTo>
                    <a:pt x="588169" y="569119"/>
                  </a:lnTo>
                  <a:lnTo>
                    <a:pt x="552450" y="585787"/>
                  </a:lnTo>
                  <a:lnTo>
                    <a:pt x="516732" y="600075"/>
                  </a:lnTo>
                  <a:lnTo>
                    <a:pt x="478632" y="614362"/>
                  </a:lnTo>
                  <a:lnTo>
                    <a:pt x="445294" y="621506"/>
                  </a:lnTo>
                  <a:lnTo>
                    <a:pt x="407194" y="628650"/>
                  </a:lnTo>
                  <a:lnTo>
                    <a:pt x="373857" y="628650"/>
                  </a:lnTo>
                  <a:lnTo>
                    <a:pt x="333375" y="621506"/>
                  </a:lnTo>
                  <a:lnTo>
                    <a:pt x="300038" y="611981"/>
                  </a:lnTo>
                  <a:lnTo>
                    <a:pt x="250032" y="590550"/>
                  </a:lnTo>
                  <a:lnTo>
                    <a:pt x="195263" y="559594"/>
                  </a:lnTo>
                  <a:lnTo>
                    <a:pt x="140494" y="516731"/>
                  </a:lnTo>
                  <a:lnTo>
                    <a:pt x="80963" y="466725"/>
                  </a:lnTo>
                  <a:lnTo>
                    <a:pt x="0" y="383381"/>
                  </a:lnTo>
                  <a:lnTo>
                    <a:pt x="16669" y="352425"/>
                  </a:lnTo>
                  <a:lnTo>
                    <a:pt x="176213" y="383381"/>
                  </a:lnTo>
                  <a:lnTo>
                    <a:pt x="314325" y="402431"/>
                  </a:lnTo>
                  <a:lnTo>
                    <a:pt x="390525" y="407194"/>
                  </a:lnTo>
                  <a:lnTo>
                    <a:pt x="442913" y="404812"/>
                  </a:lnTo>
                  <a:lnTo>
                    <a:pt x="497682" y="397669"/>
                  </a:lnTo>
                  <a:lnTo>
                    <a:pt x="654844" y="350044"/>
                  </a:lnTo>
                  <a:lnTo>
                    <a:pt x="935832" y="264319"/>
                  </a:lnTo>
                  <a:lnTo>
                    <a:pt x="1109663" y="204787"/>
                  </a:lnTo>
                  <a:lnTo>
                    <a:pt x="1214438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F8D20850-FEED-134D-82E5-BE1597368931}"/>
                </a:ext>
              </a:extLst>
            </p:cNvPr>
            <p:cNvSpPr/>
            <p:nvPr/>
          </p:nvSpPr>
          <p:spPr>
            <a:xfrm rot="16200000">
              <a:off x="4159250" y="2697163"/>
              <a:ext cx="4351338" cy="2151062"/>
            </a:xfrm>
            <a:custGeom>
              <a:avLst/>
              <a:gdLst>
                <a:gd name="connsiteX0" fmla="*/ 2384755 w 4352544"/>
                <a:gd name="connsiteY0" fmla="*/ 570585 h 2150668"/>
                <a:gd name="connsiteX1" fmla="*/ 2582265 w 4352544"/>
                <a:gd name="connsiteY1" fmla="*/ 523036 h 2150668"/>
                <a:gd name="connsiteX2" fmla="*/ 2735884 w 4352544"/>
                <a:gd name="connsiteY2" fmla="*/ 490118 h 2150668"/>
                <a:gd name="connsiteX3" fmla="*/ 3002889 w 4352544"/>
                <a:gd name="connsiteY3" fmla="*/ 453542 h 2150668"/>
                <a:gd name="connsiteX4" fmla="*/ 3218688 w 4352544"/>
                <a:gd name="connsiteY4" fmla="*/ 420624 h 2150668"/>
                <a:gd name="connsiteX5" fmla="*/ 3474720 w 4352544"/>
                <a:gd name="connsiteY5" fmla="*/ 380390 h 2150668"/>
                <a:gd name="connsiteX6" fmla="*/ 3697833 w 4352544"/>
                <a:gd name="connsiteY6" fmla="*/ 347472 h 2150668"/>
                <a:gd name="connsiteX7" fmla="*/ 3811219 w 4352544"/>
                <a:gd name="connsiteY7" fmla="*/ 329184 h 2150668"/>
                <a:gd name="connsiteX8" fmla="*/ 3909974 w 4352544"/>
                <a:gd name="connsiteY8" fmla="*/ 310896 h 2150668"/>
                <a:gd name="connsiteX9" fmla="*/ 4005072 w 4352544"/>
                <a:gd name="connsiteY9" fmla="*/ 288950 h 2150668"/>
                <a:gd name="connsiteX10" fmla="*/ 4100169 w 4352544"/>
                <a:gd name="connsiteY10" fmla="*/ 263347 h 2150668"/>
                <a:gd name="connsiteX11" fmla="*/ 4158691 w 4352544"/>
                <a:gd name="connsiteY11" fmla="*/ 241401 h 2150668"/>
                <a:gd name="connsiteX12" fmla="*/ 4176979 w 4352544"/>
                <a:gd name="connsiteY12" fmla="*/ 219456 h 2150668"/>
                <a:gd name="connsiteX13" fmla="*/ 4224528 w 4352544"/>
                <a:gd name="connsiteY13" fmla="*/ 142646 h 2150668"/>
                <a:gd name="connsiteX14" fmla="*/ 4253788 w 4352544"/>
                <a:gd name="connsiteY14" fmla="*/ 87782 h 2150668"/>
                <a:gd name="connsiteX15" fmla="*/ 4275734 w 4352544"/>
                <a:gd name="connsiteY15" fmla="*/ 36576 h 2150668"/>
                <a:gd name="connsiteX16" fmla="*/ 4290364 w 4352544"/>
                <a:gd name="connsiteY16" fmla="*/ 18288 h 2150668"/>
                <a:gd name="connsiteX17" fmla="*/ 4308652 w 4352544"/>
                <a:gd name="connsiteY17" fmla="*/ 3657 h 2150668"/>
                <a:gd name="connsiteX18" fmla="*/ 4330598 w 4352544"/>
                <a:gd name="connsiteY18" fmla="*/ 0 h 2150668"/>
                <a:gd name="connsiteX19" fmla="*/ 4341571 w 4352544"/>
                <a:gd name="connsiteY19" fmla="*/ 3657 h 2150668"/>
                <a:gd name="connsiteX20" fmla="*/ 4345228 w 4352544"/>
                <a:gd name="connsiteY20" fmla="*/ 14630 h 2150668"/>
                <a:gd name="connsiteX21" fmla="*/ 4348886 w 4352544"/>
                <a:gd name="connsiteY21" fmla="*/ 29260 h 2150668"/>
                <a:gd name="connsiteX22" fmla="*/ 4352544 w 4352544"/>
                <a:gd name="connsiteY22" fmla="*/ 58521 h 2150668"/>
                <a:gd name="connsiteX23" fmla="*/ 4345228 w 4352544"/>
                <a:gd name="connsiteY23" fmla="*/ 142646 h 2150668"/>
                <a:gd name="connsiteX24" fmla="*/ 4323283 w 4352544"/>
                <a:gd name="connsiteY24" fmla="*/ 296265 h 2150668"/>
                <a:gd name="connsiteX25" fmla="*/ 4304995 w 4352544"/>
                <a:gd name="connsiteY25" fmla="*/ 387705 h 2150668"/>
                <a:gd name="connsiteX26" fmla="*/ 4283049 w 4352544"/>
                <a:gd name="connsiteY26" fmla="*/ 442569 h 2150668"/>
                <a:gd name="connsiteX27" fmla="*/ 4250131 w 4352544"/>
                <a:gd name="connsiteY27" fmla="*/ 504748 h 2150668"/>
                <a:gd name="connsiteX28" fmla="*/ 4217212 w 4352544"/>
                <a:gd name="connsiteY28" fmla="*/ 541324 h 2150668"/>
                <a:gd name="connsiteX29" fmla="*/ 4180636 w 4352544"/>
                <a:gd name="connsiteY29" fmla="*/ 563270 h 2150668"/>
                <a:gd name="connsiteX30" fmla="*/ 4151376 w 4352544"/>
                <a:gd name="connsiteY30" fmla="*/ 566928 h 2150668"/>
                <a:gd name="connsiteX31" fmla="*/ 4089196 w 4352544"/>
                <a:gd name="connsiteY31" fmla="*/ 555955 h 2150668"/>
                <a:gd name="connsiteX32" fmla="*/ 4019702 w 4352544"/>
                <a:gd name="connsiteY32" fmla="*/ 548640 h 2150668"/>
                <a:gd name="connsiteX33" fmla="*/ 3877056 w 4352544"/>
                <a:gd name="connsiteY33" fmla="*/ 548640 h 2150668"/>
                <a:gd name="connsiteX34" fmla="*/ 3631996 w 4352544"/>
                <a:gd name="connsiteY34" fmla="*/ 574243 h 2150668"/>
                <a:gd name="connsiteX35" fmla="*/ 3375964 w 4352544"/>
                <a:gd name="connsiteY35" fmla="*/ 607161 h 2150668"/>
                <a:gd name="connsiteX36" fmla="*/ 3010204 w 4352544"/>
                <a:gd name="connsiteY36" fmla="*/ 662025 h 2150668"/>
                <a:gd name="connsiteX37" fmla="*/ 2937052 w 4352544"/>
                <a:gd name="connsiteY37" fmla="*/ 672998 h 2150668"/>
                <a:gd name="connsiteX38" fmla="*/ 2790748 w 4352544"/>
                <a:gd name="connsiteY38" fmla="*/ 691286 h 2150668"/>
                <a:gd name="connsiteX39" fmla="*/ 2542032 w 4352544"/>
                <a:gd name="connsiteY39" fmla="*/ 738835 h 2150668"/>
                <a:gd name="connsiteX40" fmla="*/ 2286000 w 4352544"/>
                <a:gd name="connsiteY40" fmla="*/ 793699 h 2150668"/>
                <a:gd name="connsiteX41" fmla="*/ 2088489 w 4352544"/>
                <a:gd name="connsiteY41" fmla="*/ 848563 h 2150668"/>
                <a:gd name="connsiteX42" fmla="*/ 1876348 w 4352544"/>
                <a:gd name="connsiteY42" fmla="*/ 914400 h 2150668"/>
                <a:gd name="connsiteX43" fmla="*/ 1733702 w 4352544"/>
                <a:gd name="connsiteY43" fmla="*/ 965606 h 2150668"/>
                <a:gd name="connsiteX44" fmla="*/ 1517904 w 4352544"/>
                <a:gd name="connsiteY44" fmla="*/ 1068019 h 2150668"/>
                <a:gd name="connsiteX45" fmla="*/ 1389888 w 4352544"/>
                <a:gd name="connsiteY45" fmla="*/ 1126540 h 2150668"/>
                <a:gd name="connsiteX46" fmla="*/ 1228953 w 4352544"/>
                <a:gd name="connsiteY46" fmla="*/ 1210665 h 2150668"/>
                <a:gd name="connsiteX47" fmla="*/ 1068019 w 4352544"/>
                <a:gd name="connsiteY47" fmla="*/ 1305763 h 2150668"/>
                <a:gd name="connsiteX48" fmla="*/ 921715 w 4352544"/>
                <a:gd name="connsiteY48" fmla="*/ 1400860 h 2150668"/>
                <a:gd name="connsiteX49" fmla="*/ 811987 w 4352544"/>
                <a:gd name="connsiteY49" fmla="*/ 1477670 h 2150668"/>
                <a:gd name="connsiteX50" fmla="*/ 680313 w 4352544"/>
                <a:gd name="connsiteY50" fmla="*/ 1583740 h 2150668"/>
                <a:gd name="connsiteX51" fmla="*/ 588873 w 4352544"/>
                <a:gd name="connsiteY51" fmla="*/ 1675180 h 2150668"/>
                <a:gd name="connsiteX52" fmla="*/ 541324 w 4352544"/>
                <a:gd name="connsiteY52" fmla="*/ 1726387 h 2150668"/>
                <a:gd name="connsiteX53" fmla="*/ 519379 w 4352544"/>
                <a:gd name="connsiteY53" fmla="*/ 1759305 h 2150668"/>
                <a:gd name="connsiteX54" fmla="*/ 501091 w 4352544"/>
                <a:gd name="connsiteY54" fmla="*/ 1799539 h 2150668"/>
                <a:gd name="connsiteX55" fmla="*/ 193852 w 4352544"/>
                <a:gd name="connsiteY55" fmla="*/ 2117750 h 2150668"/>
                <a:gd name="connsiteX56" fmla="*/ 153619 w 4352544"/>
                <a:gd name="connsiteY56" fmla="*/ 2136038 h 2150668"/>
                <a:gd name="connsiteX57" fmla="*/ 120700 w 4352544"/>
                <a:gd name="connsiteY57" fmla="*/ 2147011 h 2150668"/>
                <a:gd name="connsiteX58" fmla="*/ 98755 w 4352544"/>
                <a:gd name="connsiteY58" fmla="*/ 2150668 h 2150668"/>
                <a:gd name="connsiteX59" fmla="*/ 80467 w 4352544"/>
                <a:gd name="connsiteY59" fmla="*/ 2150668 h 2150668"/>
                <a:gd name="connsiteX60" fmla="*/ 43891 w 4352544"/>
                <a:gd name="connsiteY60" fmla="*/ 2136038 h 2150668"/>
                <a:gd name="connsiteX61" fmla="*/ 14630 w 4352544"/>
                <a:gd name="connsiteY61" fmla="*/ 2110435 h 2150668"/>
                <a:gd name="connsiteX62" fmla="*/ 0 w 4352544"/>
                <a:gd name="connsiteY62" fmla="*/ 2073859 h 2150668"/>
                <a:gd name="connsiteX63" fmla="*/ 14630 w 4352544"/>
                <a:gd name="connsiteY63" fmla="*/ 2004364 h 2150668"/>
                <a:gd name="connsiteX64" fmla="*/ 36576 w 4352544"/>
                <a:gd name="connsiteY64" fmla="*/ 1945843 h 2150668"/>
                <a:gd name="connsiteX65" fmla="*/ 84124 w 4352544"/>
                <a:gd name="connsiteY65" fmla="*/ 1865376 h 2150668"/>
                <a:gd name="connsiteX66" fmla="*/ 128016 w 4352544"/>
                <a:gd name="connsiteY66" fmla="*/ 1799539 h 2150668"/>
                <a:gd name="connsiteX67" fmla="*/ 193852 w 4352544"/>
                <a:gd name="connsiteY67" fmla="*/ 1719072 h 2150668"/>
                <a:gd name="connsiteX68" fmla="*/ 288950 w 4352544"/>
                <a:gd name="connsiteY68" fmla="*/ 1616659 h 2150668"/>
                <a:gd name="connsiteX69" fmla="*/ 387705 w 4352544"/>
                <a:gd name="connsiteY69" fmla="*/ 1521561 h 2150668"/>
                <a:gd name="connsiteX70" fmla="*/ 501091 w 4352544"/>
                <a:gd name="connsiteY70" fmla="*/ 1426464 h 2150668"/>
                <a:gd name="connsiteX71" fmla="*/ 629107 w 4352544"/>
                <a:gd name="connsiteY71" fmla="*/ 1331366 h 2150668"/>
                <a:gd name="connsiteX72" fmla="*/ 753465 w 4352544"/>
                <a:gd name="connsiteY72" fmla="*/ 1243584 h 2150668"/>
                <a:gd name="connsiteX73" fmla="*/ 859536 w 4352544"/>
                <a:gd name="connsiteY73" fmla="*/ 1174089 h 2150668"/>
                <a:gd name="connsiteX74" fmla="*/ 983894 w 4352544"/>
                <a:gd name="connsiteY74" fmla="*/ 1100937 h 2150668"/>
                <a:gd name="connsiteX75" fmla="*/ 1093622 w 4352544"/>
                <a:gd name="connsiteY75" fmla="*/ 1038758 h 2150668"/>
                <a:gd name="connsiteX76" fmla="*/ 1236268 w 4352544"/>
                <a:gd name="connsiteY76" fmla="*/ 965606 h 2150668"/>
                <a:gd name="connsiteX77" fmla="*/ 1338681 w 4352544"/>
                <a:gd name="connsiteY77" fmla="*/ 914400 h 2150668"/>
                <a:gd name="connsiteX78" fmla="*/ 1613001 w 4352544"/>
                <a:gd name="connsiteY78" fmla="*/ 804672 h 2150668"/>
                <a:gd name="connsiteX79" fmla="*/ 1766620 w 4352544"/>
                <a:gd name="connsiteY79" fmla="*/ 746150 h 2150668"/>
                <a:gd name="connsiteX80" fmla="*/ 1934870 w 4352544"/>
                <a:gd name="connsiteY80" fmla="*/ 687628 h 2150668"/>
                <a:gd name="connsiteX81" fmla="*/ 2070201 w 4352544"/>
                <a:gd name="connsiteY81" fmla="*/ 647395 h 2150668"/>
                <a:gd name="connsiteX82" fmla="*/ 2282342 w 4352544"/>
                <a:gd name="connsiteY82" fmla="*/ 592531 h 2150668"/>
                <a:gd name="connsiteX83" fmla="*/ 2384755 w 4352544"/>
                <a:gd name="connsiteY83" fmla="*/ 570585 h 215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352544" h="2150668">
                  <a:moveTo>
                    <a:pt x="2384755" y="570585"/>
                  </a:moveTo>
                  <a:lnTo>
                    <a:pt x="2582265" y="523036"/>
                  </a:lnTo>
                  <a:lnTo>
                    <a:pt x="2735884" y="490118"/>
                  </a:lnTo>
                  <a:lnTo>
                    <a:pt x="3002889" y="453542"/>
                  </a:lnTo>
                  <a:lnTo>
                    <a:pt x="3218688" y="420624"/>
                  </a:lnTo>
                  <a:lnTo>
                    <a:pt x="3474720" y="380390"/>
                  </a:lnTo>
                  <a:lnTo>
                    <a:pt x="3697833" y="347472"/>
                  </a:lnTo>
                  <a:lnTo>
                    <a:pt x="3811219" y="329184"/>
                  </a:lnTo>
                  <a:lnTo>
                    <a:pt x="3909974" y="310896"/>
                  </a:lnTo>
                  <a:lnTo>
                    <a:pt x="4005072" y="288950"/>
                  </a:lnTo>
                  <a:lnTo>
                    <a:pt x="4100169" y="263347"/>
                  </a:lnTo>
                  <a:lnTo>
                    <a:pt x="4158691" y="241401"/>
                  </a:lnTo>
                  <a:lnTo>
                    <a:pt x="4176979" y="219456"/>
                  </a:lnTo>
                  <a:lnTo>
                    <a:pt x="4224528" y="142646"/>
                  </a:lnTo>
                  <a:lnTo>
                    <a:pt x="4253788" y="87782"/>
                  </a:lnTo>
                  <a:lnTo>
                    <a:pt x="4275734" y="36576"/>
                  </a:lnTo>
                  <a:lnTo>
                    <a:pt x="4290364" y="18288"/>
                  </a:lnTo>
                  <a:lnTo>
                    <a:pt x="4308652" y="3657"/>
                  </a:lnTo>
                  <a:lnTo>
                    <a:pt x="4330598" y="0"/>
                  </a:lnTo>
                  <a:lnTo>
                    <a:pt x="4341571" y="3657"/>
                  </a:lnTo>
                  <a:lnTo>
                    <a:pt x="4345228" y="14630"/>
                  </a:lnTo>
                  <a:lnTo>
                    <a:pt x="4348886" y="29260"/>
                  </a:lnTo>
                  <a:lnTo>
                    <a:pt x="4352544" y="58521"/>
                  </a:lnTo>
                  <a:lnTo>
                    <a:pt x="4345228" y="142646"/>
                  </a:lnTo>
                  <a:lnTo>
                    <a:pt x="4323283" y="296265"/>
                  </a:lnTo>
                  <a:lnTo>
                    <a:pt x="4304995" y="387705"/>
                  </a:lnTo>
                  <a:lnTo>
                    <a:pt x="4283049" y="442569"/>
                  </a:lnTo>
                  <a:lnTo>
                    <a:pt x="4250131" y="504748"/>
                  </a:lnTo>
                  <a:lnTo>
                    <a:pt x="4217212" y="541324"/>
                  </a:lnTo>
                  <a:lnTo>
                    <a:pt x="4180636" y="563270"/>
                  </a:lnTo>
                  <a:lnTo>
                    <a:pt x="4151376" y="566928"/>
                  </a:lnTo>
                  <a:lnTo>
                    <a:pt x="4089196" y="555955"/>
                  </a:lnTo>
                  <a:lnTo>
                    <a:pt x="4019702" y="548640"/>
                  </a:lnTo>
                  <a:lnTo>
                    <a:pt x="3877056" y="548640"/>
                  </a:lnTo>
                  <a:lnTo>
                    <a:pt x="3631996" y="574243"/>
                  </a:lnTo>
                  <a:lnTo>
                    <a:pt x="3375964" y="607161"/>
                  </a:lnTo>
                  <a:lnTo>
                    <a:pt x="3010204" y="662025"/>
                  </a:lnTo>
                  <a:lnTo>
                    <a:pt x="2937052" y="672998"/>
                  </a:lnTo>
                  <a:lnTo>
                    <a:pt x="2790748" y="691286"/>
                  </a:lnTo>
                  <a:lnTo>
                    <a:pt x="2542032" y="738835"/>
                  </a:lnTo>
                  <a:lnTo>
                    <a:pt x="2286000" y="793699"/>
                  </a:lnTo>
                  <a:lnTo>
                    <a:pt x="2088489" y="848563"/>
                  </a:lnTo>
                  <a:lnTo>
                    <a:pt x="1876348" y="914400"/>
                  </a:lnTo>
                  <a:lnTo>
                    <a:pt x="1733702" y="965606"/>
                  </a:lnTo>
                  <a:lnTo>
                    <a:pt x="1517904" y="1068019"/>
                  </a:lnTo>
                  <a:lnTo>
                    <a:pt x="1389888" y="1126540"/>
                  </a:lnTo>
                  <a:lnTo>
                    <a:pt x="1228953" y="1210665"/>
                  </a:lnTo>
                  <a:lnTo>
                    <a:pt x="1068019" y="1305763"/>
                  </a:lnTo>
                  <a:lnTo>
                    <a:pt x="921715" y="1400860"/>
                  </a:lnTo>
                  <a:lnTo>
                    <a:pt x="811987" y="1477670"/>
                  </a:lnTo>
                  <a:lnTo>
                    <a:pt x="680313" y="1583740"/>
                  </a:lnTo>
                  <a:lnTo>
                    <a:pt x="588873" y="1675180"/>
                  </a:lnTo>
                  <a:lnTo>
                    <a:pt x="541324" y="1726387"/>
                  </a:lnTo>
                  <a:lnTo>
                    <a:pt x="519379" y="1759305"/>
                  </a:lnTo>
                  <a:lnTo>
                    <a:pt x="501091" y="1799539"/>
                  </a:lnTo>
                  <a:lnTo>
                    <a:pt x="193852" y="2117750"/>
                  </a:lnTo>
                  <a:lnTo>
                    <a:pt x="153619" y="2136038"/>
                  </a:lnTo>
                  <a:lnTo>
                    <a:pt x="120700" y="2147011"/>
                  </a:lnTo>
                  <a:lnTo>
                    <a:pt x="98755" y="2150668"/>
                  </a:lnTo>
                  <a:lnTo>
                    <a:pt x="80467" y="2150668"/>
                  </a:lnTo>
                  <a:lnTo>
                    <a:pt x="43891" y="2136038"/>
                  </a:lnTo>
                  <a:lnTo>
                    <a:pt x="14630" y="2110435"/>
                  </a:lnTo>
                  <a:lnTo>
                    <a:pt x="0" y="2073859"/>
                  </a:lnTo>
                  <a:lnTo>
                    <a:pt x="14630" y="2004364"/>
                  </a:lnTo>
                  <a:lnTo>
                    <a:pt x="36576" y="1945843"/>
                  </a:lnTo>
                  <a:lnTo>
                    <a:pt x="84124" y="1865376"/>
                  </a:lnTo>
                  <a:lnTo>
                    <a:pt x="128016" y="1799539"/>
                  </a:lnTo>
                  <a:lnTo>
                    <a:pt x="193852" y="1719072"/>
                  </a:lnTo>
                  <a:lnTo>
                    <a:pt x="288950" y="1616659"/>
                  </a:lnTo>
                  <a:lnTo>
                    <a:pt x="387705" y="1521561"/>
                  </a:lnTo>
                  <a:lnTo>
                    <a:pt x="501091" y="1426464"/>
                  </a:lnTo>
                  <a:lnTo>
                    <a:pt x="629107" y="1331366"/>
                  </a:lnTo>
                  <a:lnTo>
                    <a:pt x="753465" y="1243584"/>
                  </a:lnTo>
                  <a:lnTo>
                    <a:pt x="859536" y="1174089"/>
                  </a:lnTo>
                  <a:lnTo>
                    <a:pt x="983894" y="1100937"/>
                  </a:lnTo>
                  <a:lnTo>
                    <a:pt x="1093622" y="1038758"/>
                  </a:lnTo>
                  <a:lnTo>
                    <a:pt x="1236268" y="965606"/>
                  </a:lnTo>
                  <a:lnTo>
                    <a:pt x="1338681" y="914400"/>
                  </a:lnTo>
                  <a:lnTo>
                    <a:pt x="1613001" y="804672"/>
                  </a:lnTo>
                  <a:lnTo>
                    <a:pt x="1766620" y="746150"/>
                  </a:lnTo>
                  <a:lnTo>
                    <a:pt x="1934870" y="687628"/>
                  </a:lnTo>
                  <a:lnTo>
                    <a:pt x="2070201" y="647395"/>
                  </a:lnTo>
                  <a:lnTo>
                    <a:pt x="2282342" y="592531"/>
                  </a:lnTo>
                  <a:lnTo>
                    <a:pt x="2384755" y="570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7CA0C88C-9A6A-2C46-9390-706A83C2473D}"/>
                </a:ext>
              </a:extLst>
            </p:cNvPr>
            <p:cNvSpPr/>
            <p:nvPr/>
          </p:nvSpPr>
          <p:spPr>
            <a:xfrm rot="16200000">
              <a:off x="6729413" y="5121275"/>
              <a:ext cx="958850" cy="428625"/>
            </a:xfrm>
            <a:custGeom>
              <a:avLst/>
              <a:gdLst>
                <a:gd name="connsiteX0" fmla="*/ 595313 w 959644"/>
                <a:gd name="connsiteY0" fmla="*/ 383381 h 428625"/>
                <a:gd name="connsiteX1" fmla="*/ 385763 w 959644"/>
                <a:gd name="connsiteY1" fmla="*/ 357187 h 428625"/>
                <a:gd name="connsiteX2" fmla="*/ 240506 w 959644"/>
                <a:gd name="connsiteY2" fmla="*/ 342900 h 428625"/>
                <a:gd name="connsiteX3" fmla="*/ 219075 w 959644"/>
                <a:gd name="connsiteY3" fmla="*/ 342900 h 428625"/>
                <a:gd name="connsiteX4" fmla="*/ 173831 w 959644"/>
                <a:gd name="connsiteY4" fmla="*/ 347662 h 428625"/>
                <a:gd name="connsiteX5" fmla="*/ 107156 w 959644"/>
                <a:gd name="connsiteY5" fmla="*/ 361950 h 428625"/>
                <a:gd name="connsiteX6" fmla="*/ 59531 w 959644"/>
                <a:gd name="connsiteY6" fmla="*/ 383381 h 428625"/>
                <a:gd name="connsiteX7" fmla="*/ 0 w 959644"/>
                <a:gd name="connsiteY7" fmla="*/ 404812 h 428625"/>
                <a:gd name="connsiteX8" fmla="*/ 397669 w 959644"/>
                <a:gd name="connsiteY8" fmla="*/ 0 h 428625"/>
                <a:gd name="connsiteX9" fmla="*/ 378619 w 959644"/>
                <a:gd name="connsiteY9" fmla="*/ 26193 h 428625"/>
                <a:gd name="connsiteX10" fmla="*/ 373856 w 959644"/>
                <a:gd name="connsiteY10" fmla="*/ 61912 h 428625"/>
                <a:gd name="connsiteX11" fmla="*/ 378619 w 959644"/>
                <a:gd name="connsiteY11" fmla="*/ 85725 h 428625"/>
                <a:gd name="connsiteX12" fmla="*/ 392906 w 959644"/>
                <a:gd name="connsiteY12" fmla="*/ 109537 h 428625"/>
                <a:gd name="connsiteX13" fmla="*/ 416719 w 959644"/>
                <a:gd name="connsiteY13" fmla="*/ 133350 h 428625"/>
                <a:gd name="connsiteX14" fmla="*/ 454819 w 959644"/>
                <a:gd name="connsiteY14" fmla="*/ 154781 h 428625"/>
                <a:gd name="connsiteX15" fmla="*/ 550069 w 959644"/>
                <a:gd name="connsiteY15" fmla="*/ 207168 h 428625"/>
                <a:gd name="connsiteX16" fmla="*/ 700088 w 959644"/>
                <a:gd name="connsiteY16" fmla="*/ 271462 h 428625"/>
                <a:gd name="connsiteX17" fmla="*/ 854869 w 959644"/>
                <a:gd name="connsiteY17" fmla="*/ 333375 h 428625"/>
                <a:gd name="connsiteX18" fmla="*/ 907256 w 959644"/>
                <a:gd name="connsiteY18" fmla="*/ 350043 h 428625"/>
                <a:gd name="connsiteX19" fmla="*/ 931069 w 959644"/>
                <a:gd name="connsiteY19" fmla="*/ 359568 h 428625"/>
                <a:gd name="connsiteX20" fmla="*/ 938213 w 959644"/>
                <a:gd name="connsiteY20" fmla="*/ 364331 h 428625"/>
                <a:gd name="connsiteX21" fmla="*/ 945356 w 959644"/>
                <a:gd name="connsiteY21" fmla="*/ 373856 h 428625"/>
                <a:gd name="connsiteX22" fmla="*/ 954881 w 959644"/>
                <a:gd name="connsiteY22" fmla="*/ 390525 h 428625"/>
                <a:gd name="connsiteX23" fmla="*/ 959644 w 959644"/>
                <a:gd name="connsiteY23" fmla="*/ 404812 h 428625"/>
                <a:gd name="connsiteX24" fmla="*/ 957263 w 959644"/>
                <a:gd name="connsiteY24" fmla="*/ 414337 h 428625"/>
                <a:gd name="connsiteX25" fmla="*/ 942975 w 959644"/>
                <a:gd name="connsiteY25" fmla="*/ 423862 h 428625"/>
                <a:gd name="connsiteX26" fmla="*/ 921544 w 959644"/>
                <a:gd name="connsiteY26" fmla="*/ 428625 h 428625"/>
                <a:gd name="connsiteX27" fmla="*/ 857250 w 959644"/>
                <a:gd name="connsiteY27" fmla="*/ 421481 h 428625"/>
                <a:gd name="connsiteX28" fmla="*/ 747713 w 959644"/>
                <a:gd name="connsiteY28" fmla="*/ 404812 h 428625"/>
                <a:gd name="connsiteX29" fmla="*/ 595313 w 959644"/>
                <a:gd name="connsiteY29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9644" h="428625">
                  <a:moveTo>
                    <a:pt x="595313" y="383381"/>
                  </a:moveTo>
                  <a:lnTo>
                    <a:pt x="385763" y="357187"/>
                  </a:lnTo>
                  <a:lnTo>
                    <a:pt x="240506" y="342900"/>
                  </a:lnTo>
                  <a:lnTo>
                    <a:pt x="219075" y="342900"/>
                  </a:lnTo>
                  <a:lnTo>
                    <a:pt x="173831" y="347662"/>
                  </a:lnTo>
                  <a:lnTo>
                    <a:pt x="107156" y="361950"/>
                  </a:lnTo>
                  <a:lnTo>
                    <a:pt x="59531" y="383381"/>
                  </a:lnTo>
                  <a:lnTo>
                    <a:pt x="0" y="404812"/>
                  </a:lnTo>
                  <a:lnTo>
                    <a:pt x="397669" y="0"/>
                  </a:lnTo>
                  <a:lnTo>
                    <a:pt x="378619" y="26193"/>
                  </a:lnTo>
                  <a:lnTo>
                    <a:pt x="373856" y="61912"/>
                  </a:lnTo>
                  <a:lnTo>
                    <a:pt x="378619" y="85725"/>
                  </a:lnTo>
                  <a:lnTo>
                    <a:pt x="392906" y="109537"/>
                  </a:lnTo>
                  <a:lnTo>
                    <a:pt x="416719" y="133350"/>
                  </a:lnTo>
                  <a:lnTo>
                    <a:pt x="454819" y="154781"/>
                  </a:lnTo>
                  <a:lnTo>
                    <a:pt x="550069" y="207168"/>
                  </a:lnTo>
                  <a:lnTo>
                    <a:pt x="700088" y="271462"/>
                  </a:lnTo>
                  <a:lnTo>
                    <a:pt x="854869" y="333375"/>
                  </a:lnTo>
                  <a:lnTo>
                    <a:pt x="907256" y="350043"/>
                  </a:lnTo>
                  <a:lnTo>
                    <a:pt x="931069" y="359568"/>
                  </a:lnTo>
                  <a:lnTo>
                    <a:pt x="938213" y="364331"/>
                  </a:lnTo>
                  <a:lnTo>
                    <a:pt x="945356" y="373856"/>
                  </a:lnTo>
                  <a:lnTo>
                    <a:pt x="954881" y="390525"/>
                  </a:lnTo>
                  <a:lnTo>
                    <a:pt x="959644" y="404812"/>
                  </a:lnTo>
                  <a:lnTo>
                    <a:pt x="957263" y="414337"/>
                  </a:lnTo>
                  <a:lnTo>
                    <a:pt x="942975" y="423862"/>
                  </a:lnTo>
                  <a:lnTo>
                    <a:pt x="921544" y="428625"/>
                  </a:lnTo>
                  <a:lnTo>
                    <a:pt x="857250" y="421481"/>
                  </a:lnTo>
                  <a:lnTo>
                    <a:pt x="747713" y="404812"/>
                  </a:lnTo>
                  <a:lnTo>
                    <a:pt x="59531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911B387-6128-074F-898E-4E77DC75C8F5}"/>
                </a:ext>
              </a:extLst>
            </p:cNvPr>
            <p:cNvSpPr/>
            <p:nvPr/>
          </p:nvSpPr>
          <p:spPr>
            <a:xfrm>
              <a:off x="4729163" y="3282950"/>
              <a:ext cx="2138362" cy="2347913"/>
            </a:xfrm>
            <a:custGeom>
              <a:avLst/>
              <a:gdLst>
                <a:gd name="connsiteX0" fmla="*/ 1614008 w 2138714"/>
                <a:gd name="connsiteY0" fmla="*/ 705745 h 2347369"/>
                <a:gd name="connsiteX1" fmla="*/ 1699925 w 2138714"/>
                <a:gd name="connsiteY1" fmla="*/ 570733 h 2347369"/>
                <a:gd name="connsiteX2" fmla="*/ 1749020 w 2138714"/>
                <a:gd name="connsiteY2" fmla="*/ 490953 h 2347369"/>
                <a:gd name="connsiteX3" fmla="*/ 1776637 w 2138714"/>
                <a:gd name="connsiteY3" fmla="*/ 438790 h 2347369"/>
                <a:gd name="connsiteX4" fmla="*/ 1788910 w 2138714"/>
                <a:gd name="connsiteY4" fmla="*/ 411173 h 2347369"/>
                <a:gd name="connsiteX5" fmla="*/ 1801184 w 2138714"/>
                <a:gd name="connsiteY5" fmla="*/ 374352 h 2347369"/>
                <a:gd name="connsiteX6" fmla="*/ 1819595 w 2138714"/>
                <a:gd name="connsiteY6" fmla="*/ 309914 h 2347369"/>
                <a:gd name="connsiteX7" fmla="*/ 1822663 w 2138714"/>
                <a:gd name="connsiteY7" fmla="*/ 279230 h 2347369"/>
                <a:gd name="connsiteX8" fmla="*/ 1822663 w 2138714"/>
                <a:gd name="connsiteY8" fmla="*/ 233203 h 2347369"/>
                <a:gd name="connsiteX9" fmla="*/ 1813458 w 2138714"/>
                <a:gd name="connsiteY9" fmla="*/ 177971 h 2347369"/>
                <a:gd name="connsiteX10" fmla="*/ 1801184 w 2138714"/>
                <a:gd name="connsiteY10" fmla="*/ 138081 h 2347369"/>
                <a:gd name="connsiteX11" fmla="*/ 1782773 w 2138714"/>
                <a:gd name="connsiteY11" fmla="*/ 98191 h 2347369"/>
                <a:gd name="connsiteX12" fmla="*/ 1764363 w 2138714"/>
                <a:gd name="connsiteY12" fmla="*/ 70575 h 2347369"/>
                <a:gd name="connsiteX13" fmla="*/ 1749020 w 2138714"/>
                <a:gd name="connsiteY13" fmla="*/ 36822 h 2347369"/>
                <a:gd name="connsiteX14" fmla="*/ 1745952 w 2138714"/>
                <a:gd name="connsiteY14" fmla="*/ 21480 h 2347369"/>
                <a:gd name="connsiteX15" fmla="*/ 1745952 w 2138714"/>
                <a:gd name="connsiteY15" fmla="*/ 12274 h 2347369"/>
                <a:gd name="connsiteX16" fmla="*/ 1752089 w 2138714"/>
                <a:gd name="connsiteY16" fmla="*/ 0 h 2347369"/>
                <a:gd name="connsiteX17" fmla="*/ 1767431 w 2138714"/>
                <a:gd name="connsiteY17" fmla="*/ 0 h 2347369"/>
                <a:gd name="connsiteX18" fmla="*/ 1816526 w 2138714"/>
                <a:gd name="connsiteY18" fmla="*/ 9206 h 2347369"/>
                <a:gd name="connsiteX19" fmla="*/ 1859485 w 2138714"/>
                <a:gd name="connsiteY19" fmla="*/ 21480 h 2347369"/>
                <a:gd name="connsiteX20" fmla="*/ 1893238 w 2138714"/>
                <a:gd name="connsiteY20" fmla="*/ 36822 h 2347369"/>
                <a:gd name="connsiteX21" fmla="*/ 1933128 w 2138714"/>
                <a:gd name="connsiteY21" fmla="*/ 64438 h 2347369"/>
                <a:gd name="connsiteX22" fmla="*/ 1954607 w 2138714"/>
                <a:gd name="connsiteY22" fmla="*/ 85917 h 2347369"/>
                <a:gd name="connsiteX23" fmla="*/ 2000634 w 2138714"/>
                <a:gd name="connsiteY23" fmla="*/ 135012 h 2347369"/>
                <a:gd name="connsiteX24" fmla="*/ 2043592 w 2138714"/>
                <a:gd name="connsiteY24" fmla="*/ 193313 h 2347369"/>
                <a:gd name="connsiteX25" fmla="*/ 2089619 w 2138714"/>
                <a:gd name="connsiteY25" fmla="*/ 270024 h 2347369"/>
                <a:gd name="connsiteX26" fmla="*/ 2120304 w 2138714"/>
                <a:gd name="connsiteY26" fmla="*/ 328325 h 2347369"/>
                <a:gd name="connsiteX27" fmla="*/ 2135646 w 2138714"/>
                <a:gd name="connsiteY27" fmla="*/ 362078 h 2347369"/>
                <a:gd name="connsiteX28" fmla="*/ 2138714 w 2138714"/>
                <a:gd name="connsiteY28" fmla="*/ 383557 h 2347369"/>
                <a:gd name="connsiteX29" fmla="*/ 2135646 w 2138714"/>
                <a:gd name="connsiteY29" fmla="*/ 417310 h 2347369"/>
                <a:gd name="connsiteX30" fmla="*/ 2123372 w 2138714"/>
                <a:gd name="connsiteY30" fmla="*/ 454132 h 2347369"/>
                <a:gd name="connsiteX31" fmla="*/ 2098824 w 2138714"/>
                <a:gd name="connsiteY31" fmla="*/ 494022 h 2347369"/>
                <a:gd name="connsiteX32" fmla="*/ 2046661 w 2138714"/>
                <a:gd name="connsiteY32" fmla="*/ 549254 h 2347369"/>
                <a:gd name="connsiteX33" fmla="*/ 1960744 w 2138714"/>
                <a:gd name="connsiteY33" fmla="*/ 675061 h 2347369"/>
                <a:gd name="connsiteX34" fmla="*/ 1847211 w 2138714"/>
                <a:gd name="connsiteY34" fmla="*/ 828484 h 2347369"/>
                <a:gd name="connsiteX35" fmla="*/ 1755157 w 2138714"/>
                <a:gd name="connsiteY35" fmla="*/ 954290 h 2347369"/>
                <a:gd name="connsiteX36" fmla="*/ 1580255 w 2138714"/>
                <a:gd name="connsiteY36" fmla="*/ 1175219 h 2347369"/>
                <a:gd name="connsiteX37" fmla="*/ 1439106 w 2138714"/>
                <a:gd name="connsiteY37" fmla="*/ 1337847 h 2347369"/>
                <a:gd name="connsiteX38" fmla="*/ 1297957 w 2138714"/>
                <a:gd name="connsiteY38" fmla="*/ 1475928 h 2347369"/>
                <a:gd name="connsiteX39" fmla="*/ 1119987 w 2138714"/>
                <a:gd name="connsiteY39" fmla="*/ 1644693 h 2347369"/>
                <a:gd name="connsiteX40" fmla="*/ 948153 w 2138714"/>
                <a:gd name="connsiteY40" fmla="*/ 1798116 h 2347369"/>
                <a:gd name="connsiteX41" fmla="*/ 880647 w 2138714"/>
                <a:gd name="connsiteY41" fmla="*/ 1853348 h 2347369"/>
                <a:gd name="connsiteX42" fmla="*/ 773251 w 2138714"/>
                <a:gd name="connsiteY42" fmla="*/ 1936196 h 2347369"/>
                <a:gd name="connsiteX43" fmla="*/ 653581 w 2138714"/>
                <a:gd name="connsiteY43" fmla="*/ 2009839 h 2347369"/>
                <a:gd name="connsiteX44" fmla="*/ 490953 w 2138714"/>
                <a:gd name="connsiteY44" fmla="*/ 2101893 h 2347369"/>
                <a:gd name="connsiteX45" fmla="*/ 291504 w 2138714"/>
                <a:gd name="connsiteY45" fmla="*/ 2212357 h 2347369"/>
                <a:gd name="connsiteX46" fmla="*/ 119670 w 2138714"/>
                <a:gd name="connsiteY46" fmla="*/ 2304411 h 2347369"/>
                <a:gd name="connsiteX47" fmla="*/ 36822 w 2138714"/>
                <a:gd name="connsiteY47" fmla="*/ 2344301 h 2347369"/>
                <a:gd name="connsiteX48" fmla="*/ 18411 w 2138714"/>
                <a:gd name="connsiteY48" fmla="*/ 2347369 h 2347369"/>
                <a:gd name="connsiteX49" fmla="*/ 6137 w 2138714"/>
                <a:gd name="connsiteY49" fmla="*/ 2344301 h 2347369"/>
                <a:gd name="connsiteX50" fmla="*/ 0 w 2138714"/>
                <a:gd name="connsiteY50" fmla="*/ 2328959 h 2347369"/>
                <a:gd name="connsiteX51" fmla="*/ 12274 w 2138714"/>
                <a:gd name="connsiteY51" fmla="*/ 2295206 h 2347369"/>
                <a:gd name="connsiteX52" fmla="*/ 39890 w 2138714"/>
                <a:gd name="connsiteY52" fmla="*/ 2270658 h 2347369"/>
                <a:gd name="connsiteX53" fmla="*/ 144218 w 2138714"/>
                <a:gd name="connsiteY53" fmla="*/ 2206220 h 2347369"/>
                <a:gd name="connsiteX54" fmla="*/ 316051 w 2138714"/>
                <a:gd name="connsiteY54" fmla="*/ 2080414 h 2347369"/>
                <a:gd name="connsiteX55" fmla="*/ 472543 w 2138714"/>
                <a:gd name="connsiteY55" fmla="*/ 1966881 h 2347369"/>
                <a:gd name="connsiteX56" fmla="*/ 635171 w 2138714"/>
                <a:gd name="connsiteY56" fmla="*/ 1838006 h 2347369"/>
                <a:gd name="connsiteX57" fmla="*/ 754841 w 2138714"/>
                <a:gd name="connsiteY57" fmla="*/ 1730610 h 2347369"/>
                <a:gd name="connsiteX58" fmla="*/ 899058 w 2138714"/>
                <a:gd name="connsiteY58" fmla="*/ 1601735 h 2347369"/>
                <a:gd name="connsiteX59" fmla="*/ 1086234 w 2138714"/>
                <a:gd name="connsiteY59" fmla="*/ 1414559 h 2347369"/>
                <a:gd name="connsiteX60" fmla="*/ 1297957 w 2138714"/>
                <a:gd name="connsiteY60" fmla="*/ 1178288 h 2347369"/>
                <a:gd name="connsiteX61" fmla="*/ 1377737 w 2138714"/>
                <a:gd name="connsiteY61" fmla="*/ 1080097 h 2347369"/>
                <a:gd name="connsiteX62" fmla="*/ 1503544 w 2138714"/>
                <a:gd name="connsiteY62" fmla="*/ 880647 h 2347369"/>
                <a:gd name="connsiteX63" fmla="*/ 1614008 w 2138714"/>
                <a:gd name="connsiteY63" fmla="*/ 705745 h 23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38714" h="2347369">
                  <a:moveTo>
                    <a:pt x="1614008" y="705745"/>
                  </a:moveTo>
                  <a:lnTo>
                    <a:pt x="1699925" y="570733"/>
                  </a:lnTo>
                  <a:lnTo>
                    <a:pt x="1749020" y="490953"/>
                  </a:lnTo>
                  <a:lnTo>
                    <a:pt x="1776637" y="438790"/>
                  </a:lnTo>
                  <a:lnTo>
                    <a:pt x="1788910" y="411173"/>
                  </a:lnTo>
                  <a:lnTo>
                    <a:pt x="1801184" y="374352"/>
                  </a:lnTo>
                  <a:lnTo>
                    <a:pt x="1819595" y="309914"/>
                  </a:lnTo>
                  <a:lnTo>
                    <a:pt x="1822663" y="279230"/>
                  </a:lnTo>
                  <a:lnTo>
                    <a:pt x="1822663" y="233203"/>
                  </a:lnTo>
                  <a:lnTo>
                    <a:pt x="1813458" y="177971"/>
                  </a:lnTo>
                  <a:lnTo>
                    <a:pt x="1801184" y="138081"/>
                  </a:lnTo>
                  <a:lnTo>
                    <a:pt x="1782773" y="98191"/>
                  </a:lnTo>
                  <a:lnTo>
                    <a:pt x="1764363" y="70575"/>
                  </a:lnTo>
                  <a:lnTo>
                    <a:pt x="1749020" y="36822"/>
                  </a:lnTo>
                  <a:lnTo>
                    <a:pt x="1745952" y="21480"/>
                  </a:lnTo>
                  <a:lnTo>
                    <a:pt x="1745952" y="12274"/>
                  </a:lnTo>
                  <a:lnTo>
                    <a:pt x="1752089" y="0"/>
                  </a:lnTo>
                  <a:lnTo>
                    <a:pt x="1767431" y="0"/>
                  </a:lnTo>
                  <a:lnTo>
                    <a:pt x="1816526" y="9206"/>
                  </a:lnTo>
                  <a:lnTo>
                    <a:pt x="1859485" y="21480"/>
                  </a:lnTo>
                  <a:lnTo>
                    <a:pt x="1893238" y="36822"/>
                  </a:lnTo>
                  <a:lnTo>
                    <a:pt x="1933128" y="64438"/>
                  </a:lnTo>
                  <a:lnTo>
                    <a:pt x="1954607" y="85917"/>
                  </a:lnTo>
                  <a:lnTo>
                    <a:pt x="2000634" y="135012"/>
                  </a:lnTo>
                  <a:lnTo>
                    <a:pt x="2043592" y="193313"/>
                  </a:lnTo>
                  <a:lnTo>
                    <a:pt x="2089619" y="270024"/>
                  </a:lnTo>
                  <a:lnTo>
                    <a:pt x="2120304" y="328325"/>
                  </a:lnTo>
                  <a:lnTo>
                    <a:pt x="2135646" y="362078"/>
                  </a:lnTo>
                  <a:lnTo>
                    <a:pt x="2138714" y="383557"/>
                  </a:lnTo>
                  <a:lnTo>
                    <a:pt x="2135646" y="417310"/>
                  </a:lnTo>
                  <a:lnTo>
                    <a:pt x="2123372" y="454132"/>
                  </a:lnTo>
                  <a:lnTo>
                    <a:pt x="2098824" y="494022"/>
                  </a:lnTo>
                  <a:lnTo>
                    <a:pt x="2046661" y="549254"/>
                  </a:lnTo>
                  <a:lnTo>
                    <a:pt x="1960744" y="675061"/>
                  </a:lnTo>
                  <a:lnTo>
                    <a:pt x="1847211" y="828484"/>
                  </a:lnTo>
                  <a:lnTo>
                    <a:pt x="1755157" y="954290"/>
                  </a:lnTo>
                  <a:lnTo>
                    <a:pt x="1580255" y="1175219"/>
                  </a:lnTo>
                  <a:lnTo>
                    <a:pt x="1439106" y="1337847"/>
                  </a:lnTo>
                  <a:lnTo>
                    <a:pt x="1297957" y="1475928"/>
                  </a:lnTo>
                  <a:lnTo>
                    <a:pt x="1119987" y="1644693"/>
                  </a:lnTo>
                  <a:lnTo>
                    <a:pt x="948153" y="1798116"/>
                  </a:lnTo>
                  <a:lnTo>
                    <a:pt x="880647" y="1853348"/>
                  </a:lnTo>
                  <a:lnTo>
                    <a:pt x="773251" y="1936196"/>
                  </a:lnTo>
                  <a:lnTo>
                    <a:pt x="653581" y="2009839"/>
                  </a:lnTo>
                  <a:lnTo>
                    <a:pt x="490953" y="2101893"/>
                  </a:lnTo>
                  <a:lnTo>
                    <a:pt x="291504" y="2212357"/>
                  </a:lnTo>
                  <a:lnTo>
                    <a:pt x="119670" y="2304411"/>
                  </a:lnTo>
                  <a:lnTo>
                    <a:pt x="36822" y="2344301"/>
                  </a:lnTo>
                  <a:lnTo>
                    <a:pt x="18411" y="2347369"/>
                  </a:lnTo>
                  <a:lnTo>
                    <a:pt x="6137" y="2344301"/>
                  </a:lnTo>
                  <a:lnTo>
                    <a:pt x="0" y="2328959"/>
                  </a:lnTo>
                  <a:lnTo>
                    <a:pt x="12274" y="2295206"/>
                  </a:lnTo>
                  <a:lnTo>
                    <a:pt x="39890" y="2270658"/>
                  </a:lnTo>
                  <a:lnTo>
                    <a:pt x="144218" y="2206220"/>
                  </a:lnTo>
                  <a:lnTo>
                    <a:pt x="316051" y="2080414"/>
                  </a:lnTo>
                  <a:lnTo>
                    <a:pt x="472543" y="1966881"/>
                  </a:lnTo>
                  <a:lnTo>
                    <a:pt x="635171" y="1838006"/>
                  </a:lnTo>
                  <a:lnTo>
                    <a:pt x="754841" y="1730610"/>
                  </a:lnTo>
                  <a:lnTo>
                    <a:pt x="899058" y="1601735"/>
                  </a:lnTo>
                  <a:lnTo>
                    <a:pt x="1086234" y="1414559"/>
                  </a:lnTo>
                  <a:lnTo>
                    <a:pt x="1297957" y="1178288"/>
                  </a:lnTo>
                  <a:lnTo>
                    <a:pt x="1377737" y="1080097"/>
                  </a:lnTo>
                  <a:lnTo>
                    <a:pt x="1503544" y="880647"/>
                  </a:lnTo>
                  <a:lnTo>
                    <a:pt x="1614008" y="7057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6460179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CE299EC-380F-2F4C-A54E-92351989F94D}"/>
              </a:ext>
            </a:extLst>
          </p:cNvPr>
          <p:cNvSpPr/>
          <p:nvPr/>
        </p:nvSpPr>
        <p:spPr>
          <a:xfrm>
            <a:off x="3190875" y="1285875"/>
            <a:ext cx="1666875" cy="1552575"/>
          </a:xfrm>
          <a:custGeom>
            <a:avLst/>
            <a:gdLst>
              <a:gd name="connsiteX0" fmla="*/ 1021556 w 1666875"/>
              <a:gd name="connsiteY0" fmla="*/ 571500 h 1552575"/>
              <a:gd name="connsiteX1" fmla="*/ 1095375 w 1666875"/>
              <a:gd name="connsiteY1" fmla="*/ 471488 h 1552575"/>
              <a:gd name="connsiteX2" fmla="*/ 1162050 w 1666875"/>
              <a:gd name="connsiteY2" fmla="*/ 376238 h 1552575"/>
              <a:gd name="connsiteX3" fmla="*/ 1207294 w 1666875"/>
              <a:gd name="connsiteY3" fmla="*/ 302419 h 1552575"/>
              <a:gd name="connsiteX4" fmla="*/ 1233488 w 1666875"/>
              <a:gd name="connsiteY4" fmla="*/ 250031 h 1552575"/>
              <a:gd name="connsiteX5" fmla="*/ 1238250 w 1666875"/>
              <a:gd name="connsiteY5" fmla="*/ 221456 h 1552575"/>
              <a:gd name="connsiteX6" fmla="*/ 1238250 w 1666875"/>
              <a:gd name="connsiteY6" fmla="*/ 209550 h 1552575"/>
              <a:gd name="connsiteX7" fmla="*/ 1228725 w 1666875"/>
              <a:gd name="connsiteY7" fmla="*/ 185738 h 1552575"/>
              <a:gd name="connsiteX8" fmla="*/ 1200150 w 1666875"/>
              <a:gd name="connsiteY8" fmla="*/ 152400 h 1552575"/>
              <a:gd name="connsiteX9" fmla="*/ 1157288 w 1666875"/>
              <a:gd name="connsiteY9" fmla="*/ 109538 h 1552575"/>
              <a:gd name="connsiteX10" fmla="*/ 1114425 w 1666875"/>
              <a:gd name="connsiteY10" fmla="*/ 73819 h 1552575"/>
              <a:gd name="connsiteX11" fmla="*/ 1095375 w 1666875"/>
              <a:gd name="connsiteY11" fmla="*/ 54769 h 1552575"/>
              <a:gd name="connsiteX12" fmla="*/ 1081088 w 1666875"/>
              <a:gd name="connsiteY12" fmla="*/ 33338 h 1552575"/>
              <a:gd name="connsiteX13" fmla="*/ 1078706 w 1666875"/>
              <a:gd name="connsiteY13" fmla="*/ 16669 h 1552575"/>
              <a:gd name="connsiteX14" fmla="*/ 1083469 w 1666875"/>
              <a:gd name="connsiteY14" fmla="*/ 2381 h 1552575"/>
              <a:gd name="connsiteX15" fmla="*/ 1100138 w 1666875"/>
              <a:gd name="connsiteY15" fmla="*/ 0 h 1552575"/>
              <a:gd name="connsiteX16" fmla="*/ 1138238 w 1666875"/>
              <a:gd name="connsiteY16" fmla="*/ 4763 h 1552575"/>
              <a:gd name="connsiteX17" fmla="*/ 1195388 w 1666875"/>
              <a:gd name="connsiteY17" fmla="*/ 19050 h 1552575"/>
              <a:gd name="connsiteX18" fmla="*/ 1288256 w 1666875"/>
              <a:gd name="connsiteY18" fmla="*/ 47625 h 1552575"/>
              <a:gd name="connsiteX19" fmla="*/ 1366838 w 1666875"/>
              <a:gd name="connsiteY19" fmla="*/ 78581 h 1552575"/>
              <a:gd name="connsiteX20" fmla="*/ 1452563 w 1666875"/>
              <a:gd name="connsiteY20" fmla="*/ 119063 h 1552575"/>
              <a:gd name="connsiteX21" fmla="*/ 1509713 w 1666875"/>
              <a:gd name="connsiteY21" fmla="*/ 147638 h 1552575"/>
              <a:gd name="connsiteX22" fmla="*/ 1576388 w 1666875"/>
              <a:gd name="connsiteY22" fmla="*/ 185738 h 1552575"/>
              <a:gd name="connsiteX23" fmla="*/ 1628775 w 1666875"/>
              <a:gd name="connsiteY23" fmla="*/ 219075 h 1552575"/>
              <a:gd name="connsiteX24" fmla="*/ 1643063 w 1666875"/>
              <a:gd name="connsiteY24" fmla="*/ 230981 h 1552575"/>
              <a:gd name="connsiteX25" fmla="*/ 1659731 w 1666875"/>
              <a:gd name="connsiteY25" fmla="*/ 254794 h 1552575"/>
              <a:gd name="connsiteX26" fmla="*/ 1664494 w 1666875"/>
              <a:gd name="connsiteY26" fmla="*/ 271463 h 1552575"/>
              <a:gd name="connsiteX27" fmla="*/ 1666875 w 1666875"/>
              <a:gd name="connsiteY27" fmla="*/ 297656 h 1552575"/>
              <a:gd name="connsiteX28" fmla="*/ 1662113 w 1666875"/>
              <a:gd name="connsiteY28" fmla="*/ 323850 h 1552575"/>
              <a:gd name="connsiteX29" fmla="*/ 1647825 w 1666875"/>
              <a:gd name="connsiteY29" fmla="*/ 352425 h 1552575"/>
              <a:gd name="connsiteX30" fmla="*/ 1616869 w 1666875"/>
              <a:gd name="connsiteY30" fmla="*/ 359569 h 1552575"/>
              <a:gd name="connsiteX31" fmla="*/ 1576388 w 1666875"/>
              <a:gd name="connsiteY31" fmla="*/ 373856 h 1552575"/>
              <a:gd name="connsiteX32" fmla="*/ 1543050 w 1666875"/>
              <a:gd name="connsiteY32" fmla="*/ 395288 h 1552575"/>
              <a:gd name="connsiteX33" fmla="*/ 1502569 w 1666875"/>
              <a:gd name="connsiteY33" fmla="*/ 431006 h 1552575"/>
              <a:gd name="connsiteX34" fmla="*/ 1423988 w 1666875"/>
              <a:gd name="connsiteY34" fmla="*/ 511969 h 1552575"/>
              <a:gd name="connsiteX35" fmla="*/ 1300163 w 1666875"/>
              <a:gd name="connsiteY35" fmla="*/ 631031 h 1552575"/>
              <a:gd name="connsiteX36" fmla="*/ 1140619 w 1666875"/>
              <a:gd name="connsiteY36" fmla="*/ 792956 h 1552575"/>
              <a:gd name="connsiteX37" fmla="*/ 997744 w 1666875"/>
              <a:gd name="connsiteY37" fmla="*/ 919163 h 1552575"/>
              <a:gd name="connsiteX38" fmla="*/ 850106 w 1666875"/>
              <a:gd name="connsiteY38" fmla="*/ 1035844 h 1552575"/>
              <a:gd name="connsiteX39" fmla="*/ 700088 w 1666875"/>
              <a:gd name="connsiteY39" fmla="*/ 1147763 h 1552575"/>
              <a:gd name="connsiteX40" fmla="*/ 557213 w 1666875"/>
              <a:gd name="connsiteY40" fmla="*/ 1245394 h 1552575"/>
              <a:gd name="connsiteX41" fmla="*/ 402431 w 1666875"/>
              <a:gd name="connsiteY41" fmla="*/ 1340644 h 1552575"/>
              <a:gd name="connsiteX42" fmla="*/ 269081 w 1666875"/>
              <a:gd name="connsiteY42" fmla="*/ 1421606 h 1552575"/>
              <a:gd name="connsiteX43" fmla="*/ 150019 w 1666875"/>
              <a:gd name="connsiteY43" fmla="*/ 1490663 h 1552575"/>
              <a:gd name="connsiteX44" fmla="*/ 71438 w 1666875"/>
              <a:gd name="connsiteY44" fmla="*/ 1533525 h 1552575"/>
              <a:gd name="connsiteX45" fmla="*/ 35719 w 1666875"/>
              <a:gd name="connsiteY45" fmla="*/ 1550194 h 1552575"/>
              <a:gd name="connsiteX46" fmla="*/ 16669 w 1666875"/>
              <a:gd name="connsiteY46" fmla="*/ 1552575 h 1552575"/>
              <a:gd name="connsiteX47" fmla="*/ 4763 w 1666875"/>
              <a:gd name="connsiteY47" fmla="*/ 1547813 h 1552575"/>
              <a:gd name="connsiteX48" fmla="*/ 0 w 1666875"/>
              <a:gd name="connsiteY48" fmla="*/ 1535906 h 1552575"/>
              <a:gd name="connsiteX49" fmla="*/ 4763 w 1666875"/>
              <a:gd name="connsiteY49" fmla="*/ 1512094 h 1552575"/>
              <a:gd name="connsiteX50" fmla="*/ 16669 w 1666875"/>
              <a:gd name="connsiteY50" fmla="*/ 1493044 h 1552575"/>
              <a:gd name="connsiteX51" fmla="*/ 114300 w 1666875"/>
              <a:gd name="connsiteY51" fmla="*/ 1416844 h 1552575"/>
              <a:gd name="connsiteX52" fmla="*/ 316706 w 1666875"/>
              <a:gd name="connsiteY52" fmla="*/ 1257300 h 1552575"/>
              <a:gd name="connsiteX53" fmla="*/ 504825 w 1666875"/>
              <a:gd name="connsiteY53" fmla="*/ 1097756 h 1552575"/>
              <a:gd name="connsiteX54" fmla="*/ 681038 w 1666875"/>
              <a:gd name="connsiteY54" fmla="*/ 940594 h 1552575"/>
              <a:gd name="connsiteX55" fmla="*/ 795338 w 1666875"/>
              <a:gd name="connsiteY55" fmla="*/ 828675 h 1552575"/>
              <a:gd name="connsiteX56" fmla="*/ 916781 w 1666875"/>
              <a:gd name="connsiteY56" fmla="*/ 707231 h 1552575"/>
              <a:gd name="connsiteX57" fmla="*/ 1021556 w 1666875"/>
              <a:gd name="connsiteY57" fmla="*/ 571500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66875" h="1552575">
                <a:moveTo>
                  <a:pt x="1021556" y="571500"/>
                </a:moveTo>
                <a:lnTo>
                  <a:pt x="1095375" y="471488"/>
                </a:lnTo>
                <a:lnTo>
                  <a:pt x="1162050" y="376238"/>
                </a:lnTo>
                <a:lnTo>
                  <a:pt x="1207294" y="302419"/>
                </a:lnTo>
                <a:lnTo>
                  <a:pt x="1233488" y="250031"/>
                </a:lnTo>
                <a:lnTo>
                  <a:pt x="1238250" y="221456"/>
                </a:lnTo>
                <a:lnTo>
                  <a:pt x="1238250" y="209550"/>
                </a:lnTo>
                <a:lnTo>
                  <a:pt x="1228725" y="185738"/>
                </a:lnTo>
                <a:lnTo>
                  <a:pt x="1200150" y="152400"/>
                </a:lnTo>
                <a:lnTo>
                  <a:pt x="1157288" y="109538"/>
                </a:lnTo>
                <a:lnTo>
                  <a:pt x="1114425" y="73819"/>
                </a:lnTo>
                <a:lnTo>
                  <a:pt x="1095375" y="54769"/>
                </a:lnTo>
                <a:lnTo>
                  <a:pt x="1081088" y="33338"/>
                </a:lnTo>
                <a:lnTo>
                  <a:pt x="1078706" y="16669"/>
                </a:lnTo>
                <a:lnTo>
                  <a:pt x="1083469" y="2381"/>
                </a:lnTo>
                <a:lnTo>
                  <a:pt x="1100138" y="0"/>
                </a:lnTo>
                <a:lnTo>
                  <a:pt x="1138238" y="4763"/>
                </a:lnTo>
                <a:lnTo>
                  <a:pt x="1195388" y="19050"/>
                </a:lnTo>
                <a:lnTo>
                  <a:pt x="1288256" y="47625"/>
                </a:lnTo>
                <a:lnTo>
                  <a:pt x="1366838" y="78581"/>
                </a:lnTo>
                <a:lnTo>
                  <a:pt x="1452563" y="119063"/>
                </a:lnTo>
                <a:lnTo>
                  <a:pt x="1509713" y="147638"/>
                </a:lnTo>
                <a:lnTo>
                  <a:pt x="1576388" y="185738"/>
                </a:lnTo>
                <a:lnTo>
                  <a:pt x="1628775" y="219075"/>
                </a:lnTo>
                <a:lnTo>
                  <a:pt x="1643063" y="230981"/>
                </a:lnTo>
                <a:lnTo>
                  <a:pt x="1659731" y="254794"/>
                </a:lnTo>
                <a:lnTo>
                  <a:pt x="1664494" y="271463"/>
                </a:lnTo>
                <a:lnTo>
                  <a:pt x="1666875" y="297656"/>
                </a:lnTo>
                <a:lnTo>
                  <a:pt x="1662113" y="323850"/>
                </a:lnTo>
                <a:lnTo>
                  <a:pt x="1647825" y="352425"/>
                </a:lnTo>
                <a:lnTo>
                  <a:pt x="1616869" y="359569"/>
                </a:lnTo>
                <a:lnTo>
                  <a:pt x="1576388" y="373856"/>
                </a:lnTo>
                <a:lnTo>
                  <a:pt x="1543050" y="395288"/>
                </a:lnTo>
                <a:lnTo>
                  <a:pt x="1502569" y="431006"/>
                </a:lnTo>
                <a:lnTo>
                  <a:pt x="1423988" y="511969"/>
                </a:lnTo>
                <a:lnTo>
                  <a:pt x="1300163" y="631031"/>
                </a:lnTo>
                <a:lnTo>
                  <a:pt x="1140619" y="792956"/>
                </a:lnTo>
                <a:lnTo>
                  <a:pt x="997744" y="919163"/>
                </a:lnTo>
                <a:lnTo>
                  <a:pt x="850106" y="1035844"/>
                </a:lnTo>
                <a:lnTo>
                  <a:pt x="700088" y="1147763"/>
                </a:lnTo>
                <a:lnTo>
                  <a:pt x="557213" y="1245394"/>
                </a:lnTo>
                <a:lnTo>
                  <a:pt x="402431" y="1340644"/>
                </a:lnTo>
                <a:lnTo>
                  <a:pt x="269081" y="1421606"/>
                </a:lnTo>
                <a:lnTo>
                  <a:pt x="150019" y="1490663"/>
                </a:lnTo>
                <a:lnTo>
                  <a:pt x="71438" y="1533525"/>
                </a:lnTo>
                <a:lnTo>
                  <a:pt x="35719" y="1550194"/>
                </a:lnTo>
                <a:lnTo>
                  <a:pt x="16669" y="1552575"/>
                </a:lnTo>
                <a:lnTo>
                  <a:pt x="4763" y="1547813"/>
                </a:lnTo>
                <a:lnTo>
                  <a:pt x="0" y="1535906"/>
                </a:lnTo>
                <a:lnTo>
                  <a:pt x="4763" y="1512094"/>
                </a:lnTo>
                <a:lnTo>
                  <a:pt x="16669" y="1493044"/>
                </a:lnTo>
                <a:lnTo>
                  <a:pt x="114300" y="1416844"/>
                </a:lnTo>
                <a:lnTo>
                  <a:pt x="316706" y="1257300"/>
                </a:lnTo>
                <a:lnTo>
                  <a:pt x="504825" y="1097756"/>
                </a:lnTo>
                <a:lnTo>
                  <a:pt x="681038" y="940594"/>
                </a:lnTo>
                <a:lnTo>
                  <a:pt x="795338" y="828675"/>
                </a:lnTo>
                <a:lnTo>
                  <a:pt x="916781" y="707231"/>
                </a:lnTo>
                <a:lnTo>
                  <a:pt x="1021556" y="571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ECE500B-4A98-C444-8E15-16BA6B021242}"/>
              </a:ext>
            </a:extLst>
          </p:cNvPr>
          <p:cNvSpPr/>
          <p:nvPr/>
        </p:nvSpPr>
        <p:spPr>
          <a:xfrm>
            <a:off x="4297363" y="1714500"/>
            <a:ext cx="1708150" cy="419100"/>
          </a:xfrm>
          <a:custGeom>
            <a:avLst/>
            <a:gdLst>
              <a:gd name="connsiteX0" fmla="*/ 745332 w 1707357"/>
              <a:gd name="connsiteY0" fmla="*/ 319088 h 419100"/>
              <a:gd name="connsiteX1" fmla="*/ 552450 w 1707357"/>
              <a:gd name="connsiteY1" fmla="*/ 357188 h 419100"/>
              <a:gd name="connsiteX2" fmla="*/ 357188 w 1707357"/>
              <a:gd name="connsiteY2" fmla="*/ 397669 h 419100"/>
              <a:gd name="connsiteX3" fmla="*/ 254794 w 1707357"/>
              <a:gd name="connsiteY3" fmla="*/ 419100 h 419100"/>
              <a:gd name="connsiteX4" fmla="*/ 238125 w 1707357"/>
              <a:gd name="connsiteY4" fmla="*/ 419100 h 419100"/>
              <a:gd name="connsiteX5" fmla="*/ 202407 w 1707357"/>
              <a:gd name="connsiteY5" fmla="*/ 407194 h 419100"/>
              <a:gd name="connsiteX6" fmla="*/ 114300 w 1707357"/>
              <a:gd name="connsiteY6" fmla="*/ 378619 h 419100"/>
              <a:gd name="connsiteX7" fmla="*/ 0 w 1707357"/>
              <a:gd name="connsiteY7" fmla="*/ 335756 h 419100"/>
              <a:gd name="connsiteX8" fmla="*/ 107157 w 1707357"/>
              <a:gd name="connsiteY8" fmla="*/ 197644 h 419100"/>
              <a:gd name="connsiteX9" fmla="*/ 369094 w 1707357"/>
              <a:gd name="connsiteY9" fmla="*/ 190500 h 419100"/>
              <a:gd name="connsiteX10" fmla="*/ 473869 w 1707357"/>
              <a:gd name="connsiteY10" fmla="*/ 185738 h 419100"/>
              <a:gd name="connsiteX11" fmla="*/ 623888 w 1707357"/>
              <a:gd name="connsiteY11" fmla="*/ 171450 h 419100"/>
              <a:gd name="connsiteX12" fmla="*/ 771525 w 1707357"/>
              <a:gd name="connsiteY12" fmla="*/ 152400 h 419100"/>
              <a:gd name="connsiteX13" fmla="*/ 907257 w 1707357"/>
              <a:gd name="connsiteY13" fmla="*/ 135731 h 419100"/>
              <a:gd name="connsiteX14" fmla="*/ 1016794 w 1707357"/>
              <a:gd name="connsiteY14" fmla="*/ 114300 h 419100"/>
              <a:gd name="connsiteX15" fmla="*/ 1097757 w 1707357"/>
              <a:gd name="connsiteY15" fmla="*/ 92869 h 419100"/>
              <a:gd name="connsiteX16" fmla="*/ 1171575 w 1707357"/>
              <a:gd name="connsiteY16" fmla="*/ 73819 h 419100"/>
              <a:gd name="connsiteX17" fmla="*/ 1216819 w 1707357"/>
              <a:gd name="connsiteY17" fmla="*/ 57150 h 419100"/>
              <a:gd name="connsiteX18" fmla="*/ 1302544 w 1707357"/>
              <a:gd name="connsiteY18" fmla="*/ 14288 h 419100"/>
              <a:gd name="connsiteX19" fmla="*/ 1328738 w 1707357"/>
              <a:gd name="connsiteY19" fmla="*/ 2381 h 419100"/>
              <a:gd name="connsiteX20" fmla="*/ 1345407 w 1707357"/>
              <a:gd name="connsiteY20" fmla="*/ 0 h 419100"/>
              <a:gd name="connsiteX21" fmla="*/ 1373982 w 1707357"/>
              <a:gd name="connsiteY21" fmla="*/ 9525 h 419100"/>
              <a:gd name="connsiteX22" fmla="*/ 1416844 w 1707357"/>
              <a:gd name="connsiteY22" fmla="*/ 28575 h 419100"/>
              <a:gd name="connsiteX23" fmla="*/ 1507332 w 1707357"/>
              <a:gd name="connsiteY23" fmla="*/ 71438 h 419100"/>
              <a:gd name="connsiteX24" fmla="*/ 1574007 w 1707357"/>
              <a:gd name="connsiteY24" fmla="*/ 107156 h 419100"/>
              <a:gd name="connsiteX25" fmla="*/ 1638300 w 1707357"/>
              <a:gd name="connsiteY25" fmla="*/ 147638 h 419100"/>
              <a:gd name="connsiteX26" fmla="*/ 1664494 w 1707357"/>
              <a:gd name="connsiteY26" fmla="*/ 164306 h 419100"/>
              <a:gd name="connsiteX27" fmla="*/ 1681163 w 1707357"/>
              <a:gd name="connsiteY27" fmla="*/ 178594 h 419100"/>
              <a:gd name="connsiteX28" fmla="*/ 1697832 w 1707357"/>
              <a:gd name="connsiteY28" fmla="*/ 200025 h 419100"/>
              <a:gd name="connsiteX29" fmla="*/ 1704975 w 1707357"/>
              <a:gd name="connsiteY29" fmla="*/ 216694 h 419100"/>
              <a:gd name="connsiteX30" fmla="*/ 1707357 w 1707357"/>
              <a:gd name="connsiteY30" fmla="*/ 228600 h 419100"/>
              <a:gd name="connsiteX31" fmla="*/ 1707357 w 1707357"/>
              <a:gd name="connsiteY31" fmla="*/ 242888 h 419100"/>
              <a:gd name="connsiteX32" fmla="*/ 1700213 w 1707357"/>
              <a:gd name="connsiteY32" fmla="*/ 264319 h 419100"/>
              <a:gd name="connsiteX33" fmla="*/ 1693069 w 1707357"/>
              <a:gd name="connsiteY33" fmla="*/ 273844 h 419100"/>
              <a:gd name="connsiteX34" fmla="*/ 1681163 w 1707357"/>
              <a:gd name="connsiteY34" fmla="*/ 283369 h 419100"/>
              <a:gd name="connsiteX35" fmla="*/ 1645444 w 1707357"/>
              <a:gd name="connsiteY35" fmla="*/ 292894 h 419100"/>
              <a:gd name="connsiteX36" fmla="*/ 1204913 w 1707357"/>
              <a:gd name="connsiteY36" fmla="*/ 238125 h 419100"/>
              <a:gd name="connsiteX37" fmla="*/ 1140619 w 1707357"/>
              <a:gd name="connsiteY37" fmla="*/ 247650 h 419100"/>
              <a:gd name="connsiteX38" fmla="*/ 921544 w 1707357"/>
              <a:gd name="connsiteY38" fmla="*/ 285750 h 419100"/>
              <a:gd name="connsiteX39" fmla="*/ 745332 w 1707357"/>
              <a:gd name="connsiteY39" fmla="*/ 319088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07357" h="419100">
                <a:moveTo>
                  <a:pt x="745332" y="319088"/>
                </a:moveTo>
                <a:lnTo>
                  <a:pt x="552450" y="357188"/>
                </a:lnTo>
                <a:lnTo>
                  <a:pt x="357188" y="397669"/>
                </a:lnTo>
                <a:lnTo>
                  <a:pt x="254794" y="419100"/>
                </a:lnTo>
                <a:lnTo>
                  <a:pt x="238125" y="419100"/>
                </a:lnTo>
                <a:lnTo>
                  <a:pt x="202407" y="407194"/>
                </a:lnTo>
                <a:lnTo>
                  <a:pt x="114300" y="378619"/>
                </a:lnTo>
                <a:lnTo>
                  <a:pt x="0" y="335756"/>
                </a:lnTo>
                <a:lnTo>
                  <a:pt x="107157" y="197644"/>
                </a:lnTo>
                <a:lnTo>
                  <a:pt x="369094" y="190500"/>
                </a:lnTo>
                <a:lnTo>
                  <a:pt x="473869" y="185738"/>
                </a:lnTo>
                <a:lnTo>
                  <a:pt x="623888" y="171450"/>
                </a:lnTo>
                <a:lnTo>
                  <a:pt x="771525" y="152400"/>
                </a:lnTo>
                <a:lnTo>
                  <a:pt x="907257" y="135731"/>
                </a:lnTo>
                <a:lnTo>
                  <a:pt x="1016794" y="114300"/>
                </a:lnTo>
                <a:lnTo>
                  <a:pt x="1097757" y="92869"/>
                </a:lnTo>
                <a:lnTo>
                  <a:pt x="1171575" y="73819"/>
                </a:lnTo>
                <a:lnTo>
                  <a:pt x="1216819" y="57150"/>
                </a:lnTo>
                <a:lnTo>
                  <a:pt x="1302544" y="14288"/>
                </a:lnTo>
                <a:lnTo>
                  <a:pt x="1328738" y="2381"/>
                </a:lnTo>
                <a:lnTo>
                  <a:pt x="1345407" y="0"/>
                </a:lnTo>
                <a:lnTo>
                  <a:pt x="1373982" y="9525"/>
                </a:lnTo>
                <a:lnTo>
                  <a:pt x="1416844" y="28575"/>
                </a:lnTo>
                <a:lnTo>
                  <a:pt x="1507332" y="71438"/>
                </a:lnTo>
                <a:lnTo>
                  <a:pt x="1574007" y="107156"/>
                </a:lnTo>
                <a:lnTo>
                  <a:pt x="1638300" y="147638"/>
                </a:lnTo>
                <a:lnTo>
                  <a:pt x="1664494" y="164306"/>
                </a:lnTo>
                <a:lnTo>
                  <a:pt x="1681163" y="178594"/>
                </a:lnTo>
                <a:lnTo>
                  <a:pt x="1697832" y="200025"/>
                </a:lnTo>
                <a:lnTo>
                  <a:pt x="1704975" y="216694"/>
                </a:lnTo>
                <a:lnTo>
                  <a:pt x="1707357" y="228600"/>
                </a:lnTo>
                <a:lnTo>
                  <a:pt x="1707357" y="242888"/>
                </a:lnTo>
                <a:lnTo>
                  <a:pt x="1700213" y="264319"/>
                </a:lnTo>
                <a:lnTo>
                  <a:pt x="1693069" y="273844"/>
                </a:lnTo>
                <a:lnTo>
                  <a:pt x="1681163" y="283369"/>
                </a:lnTo>
                <a:lnTo>
                  <a:pt x="1645444" y="292894"/>
                </a:lnTo>
                <a:lnTo>
                  <a:pt x="1204913" y="238125"/>
                </a:lnTo>
                <a:lnTo>
                  <a:pt x="1140619" y="247650"/>
                </a:lnTo>
                <a:lnTo>
                  <a:pt x="921544" y="285750"/>
                </a:lnTo>
                <a:lnTo>
                  <a:pt x="745332" y="3190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BF5C7FD-6CC6-8D49-BBAA-171EF4EF6458}"/>
              </a:ext>
            </a:extLst>
          </p:cNvPr>
          <p:cNvSpPr/>
          <p:nvPr/>
        </p:nvSpPr>
        <p:spPr>
          <a:xfrm>
            <a:off x="4811713" y="1916113"/>
            <a:ext cx="1174750" cy="1012825"/>
          </a:xfrm>
          <a:custGeom>
            <a:avLst/>
            <a:gdLst>
              <a:gd name="connsiteX0" fmla="*/ 492919 w 1173957"/>
              <a:gd name="connsiteY0" fmla="*/ 407194 h 1012032"/>
              <a:gd name="connsiteX1" fmla="*/ 576263 w 1173957"/>
              <a:gd name="connsiteY1" fmla="*/ 292894 h 1012032"/>
              <a:gd name="connsiteX2" fmla="*/ 647700 w 1173957"/>
              <a:gd name="connsiteY2" fmla="*/ 190500 h 1012032"/>
              <a:gd name="connsiteX3" fmla="*/ 690563 w 1173957"/>
              <a:gd name="connsiteY3" fmla="*/ 128588 h 1012032"/>
              <a:gd name="connsiteX4" fmla="*/ 707232 w 1173957"/>
              <a:gd name="connsiteY4" fmla="*/ 95250 h 1012032"/>
              <a:gd name="connsiteX5" fmla="*/ 711994 w 1173957"/>
              <a:gd name="connsiteY5" fmla="*/ 76200 h 1012032"/>
              <a:gd name="connsiteX6" fmla="*/ 711994 w 1173957"/>
              <a:gd name="connsiteY6" fmla="*/ 61913 h 1012032"/>
              <a:gd name="connsiteX7" fmla="*/ 707232 w 1173957"/>
              <a:gd name="connsiteY7" fmla="*/ 42863 h 1012032"/>
              <a:gd name="connsiteX8" fmla="*/ 671513 w 1173957"/>
              <a:gd name="connsiteY8" fmla="*/ 0 h 1012032"/>
              <a:gd name="connsiteX9" fmla="*/ 1173957 w 1173957"/>
              <a:gd name="connsiteY9" fmla="*/ 76200 h 1012032"/>
              <a:gd name="connsiteX10" fmla="*/ 1128713 w 1173957"/>
              <a:gd name="connsiteY10" fmla="*/ 90488 h 1012032"/>
              <a:gd name="connsiteX11" fmla="*/ 1088232 w 1173957"/>
              <a:gd name="connsiteY11" fmla="*/ 104775 h 1012032"/>
              <a:gd name="connsiteX12" fmla="*/ 1052513 w 1173957"/>
              <a:gd name="connsiteY12" fmla="*/ 126207 h 1012032"/>
              <a:gd name="connsiteX13" fmla="*/ 995363 w 1173957"/>
              <a:gd name="connsiteY13" fmla="*/ 180975 h 1012032"/>
              <a:gd name="connsiteX14" fmla="*/ 845344 w 1173957"/>
              <a:gd name="connsiteY14" fmla="*/ 326232 h 1012032"/>
              <a:gd name="connsiteX15" fmla="*/ 664369 w 1173957"/>
              <a:gd name="connsiteY15" fmla="*/ 495300 h 1012032"/>
              <a:gd name="connsiteX16" fmla="*/ 492919 w 1173957"/>
              <a:gd name="connsiteY16" fmla="*/ 650082 h 1012032"/>
              <a:gd name="connsiteX17" fmla="*/ 302419 w 1173957"/>
              <a:gd name="connsiteY17" fmla="*/ 821532 h 1012032"/>
              <a:gd name="connsiteX18" fmla="*/ 92869 w 1173957"/>
              <a:gd name="connsiteY18" fmla="*/ 1004888 h 1012032"/>
              <a:gd name="connsiteX19" fmla="*/ 0 w 1173957"/>
              <a:gd name="connsiteY19" fmla="*/ 1012032 h 1012032"/>
              <a:gd name="connsiteX20" fmla="*/ 119063 w 1173957"/>
              <a:gd name="connsiteY20" fmla="*/ 869157 h 1012032"/>
              <a:gd name="connsiteX21" fmla="*/ 195263 w 1173957"/>
              <a:gd name="connsiteY21" fmla="*/ 781050 h 1012032"/>
              <a:gd name="connsiteX22" fmla="*/ 311944 w 1173957"/>
              <a:gd name="connsiteY22" fmla="*/ 642938 h 1012032"/>
              <a:gd name="connsiteX23" fmla="*/ 435769 w 1173957"/>
              <a:gd name="connsiteY23" fmla="*/ 485775 h 1012032"/>
              <a:gd name="connsiteX24" fmla="*/ 492919 w 1173957"/>
              <a:gd name="connsiteY24" fmla="*/ 407194 h 10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173957" h="1012032">
                <a:moveTo>
                  <a:pt x="492919" y="407194"/>
                </a:moveTo>
                <a:lnTo>
                  <a:pt x="576263" y="292894"/>
                </a:lnTo>
                <a:lnTo>
                  <a:pt x="647700" y="190500"/>
                </a:lnTo>
                <a:lnTo>
                  <a:pt x="690563" y="128588"/>
                </a:lnTo>
                <a:lnTo>
                  <a:pt x="707232" y="95250"/>
                </a:lnTo>
                <a:lnTo>
                  <a:pt x="711994" y="76200"/>
                </a:lnTo>
                <a:lnTo>
                  <a:pt x="711994" y="61913"/>
                </a:lnTo>
                <a:lnTo>
                  <a:pt x="707232" y="42863"/>
                </a:lnTo>
                <a:lnTo>
                  <a:pt x="671513" y="0"/>
                </a:lnTo>
                <a:lnTo>
                  <a:pt x="1173957" y="76200"/>
                </a:lnTo>
                <a:lnTo>
                  <a:pt x="1128713" y="90488"/>
                </a:lnTo>
                <a:lnTo>
                  <a:pt x="1088232" y="104775"/>
                </a:lnTo>
                <a:lnTo>
                  <a:pt x="1052513" y="126207"/>
                </a:lnTo>
                <a:lnTo>
                  <a:pt x="995363" y="180975"/>
                </a:lnTo>
                <a:lnTo>
                  <a:pt x="845344" y="326232"/>
                </a:lnTo>
                <a:lnTo>
                  <a:pt x="664369" y="495300"/>
                </a:lnTo>
                <a:lnTo>
                  <a:pt x="492919" y="650082"/>
                </a:lnTo>
                <a:lnTo>
                  <a:pt x="302419" y="821532"/>
                </a:lnTo>
                <a:lnTo>
                  <a:pt x="92869" y="1004888"/>
                </a:lnTo>
                <a:lnTo>
                  <a:pt x="0" y="1012032"/>
                </a:lnTo>
                <a:lnTo>
                  <a:pt x="119063" y="869157"/>
                </a:lnTo>
                <a:lnTo>
                  <a:pt x="195263" y="781050"/>
                </a:lnTo>
                <a:lnTo>
                  <a:pt x="311944" y="642938"/>
                </a:lnTo>
                <a:lnTo>
                  <a:pt x="435769" y="485775"/>
                </a:lnTo>
                <a:lnTo>
                  <a:pt x="492919" y="4071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0A66517-B00F-314A-A6DA-5CE4CF735CEE}"/>
              </a:ext>
            </a:extLst>
          </p:cNvPr>
          <p:cNvSpPr/>
          <p:nvPr/>
        </p:nvSpPr>
        <p:spPr>
          <a:xfrm>
            <a:off x="3367088" y="2647950"/>
            <a:ext cx="3170237" cy="1601788"/>
          </a:xfrm>
          <a:custGeom>
            <a:avLst/>
            <a:gdLst>
              <a:gd name="connsiteX0" fmla="*/ 1071523 w 3170779"/>
              <a:gd name="connsiteY0" fmla="*/ 265305 h 1602132"/>
              <a:gd name="connsiteX1" fmla="*/ 1290464 w 3170779"/>
              <a:gd name="connsiteY1" fmla="*/ 234396 h 1602132"/>
              <a:gd name="connsiteX2" fmla="*/ 1517132 w 3170779"/>
              <a:gd name="connsiteY2" fmla="*/ 200911 h 1602132"/>
              <a:gd name="connsiteX3" fmla="*/ 1627890 w 3170779"/>
              <a:gd name="connsiteY3" fmla="*/ 180305 h 1602132"/>
              <a:gd name="connsiteX4" fmla="*/ 1826225 w 3170779"/>
              <a:gd name="connsiteY4" fmla="*/ 159698 h 1602132"/>
              <a:gd name="connsiteX5" fmla="*/ 2078651 w 3170779"/>
              <a:gd name="connsiteY5" fmla="*/ 133941 h 1602132"/>
              <a:gd name="connsiteX6" fmla="*/ 2343955 w 3170779"/>
              <a:gd name="connsiteY6" fmla="*/ 105607 h 1602132"/>
              <a:gd name="connsiteX7" fmla="*/ 2490775 w 3170779"/>
              <a:gd name="connsiteY7" fmla="*/ 87577 h 1602132"/>
              <a:gd name="connsiteX8" fmla="*/ 2531987 w 3170779"/>
              <a:gd name="connsiteY8" fmla="*/ 74698 h 1602132"/>
              <a:gd name="connsiteX9" fmla="*/ 2658200 w 3170779"/>
              <a:gd name="connsiteY9" fmla="*/ 38637 h 1602132"/>
              <a:gd name="connsiteX10" fmla="*/ 2766382 w 3170779"/>
              <a:gd name="connsiteY10" fmla="*/ 7728 h 1602132"/>
              <a:gd name="connsiteX11" fmla="*/ 2805019 w 3170779"/>
              <a:gd name="connsiteY11" fmla="*/ 0 h 1602132"/>
              <a:gd name="connsiteX12" fmla="*/ 2828201 w 3170779"/>
              <a:gd name="connsiteY12" fmla="*/ 7728 h 1602132"/>
              <a:gd name="connsiteX13" fmla="*/ 2890020 w 3170779"/>
              <a:gd name="connsiteY13" fmla="*/ 43789 h 1602132"/>
              <a:gd name="connsiteX14" fmla="*/ 2969869 w 3170779"/>
              <a:gd name="connsiteY14" fmla="*/ 92728 h 1602132"/>
              <a:gd name="connsiteX15" fmla="*/ 3039415 w 3170779"/>
              <a:gd name="connsiteY15" fmla="*/ 144244 h 1602132"/>
              <a:gd name="connsiteX16" fmla="*/ 3090930 w 3170779"/>
              <a:gd name="connsiteY16" fmla="*/ 180305 h 1602132"/>
              <a:gd name="connsiteX17" fmla="*/ 3126991 w 3170779"/>
              <a:gd name="connsiteY17" fmla="*/ 203487 h 1602132"/>
              <a:gd name="connsiteX18" fmla="*/ 3155324 w 3170779"/>
              <a:gd name="connsiteY18" fmla="*/ 224093 h 1602132"/>
              <a:gd name="connsiteX19" fmla="*/ 3165628 w 3170779"/>
              <a:gd name="connsiteY19" fmla="*/ 236972 h 1602132"/>
              <a:gd name="connsiteX20" fmla="*/ 3170779 w 3170779"/>
              <a:gd name="connsiteY20" fmla="*/ 255002 h 1602132"/>
              <a:gd name="connsiteX21" fmla="*/ 3170779 w 3170779"/>
              <a:gd name="connsiteY21" fmla="*/ 275608 h 1602132"/>
              <a:gd name="connsiteX22" fmla="*/ 3165628 w 3170779"/>
              <a:gd name="connsiteY22" fmla="*/ 298790 h 1602132"/>
              <a:gd name="connsiteX23" fmla="*/ 3152749 w 3170779"/>
              <a:gd name="connsiteY23" fmla="*/ 316821 h 1602132"/>
              <a:gd name="connsiteX24" fmla="*/ 3134718 w 3170779"/>
              <a:gd name="connsiteY24" fmla="*/ 332275 h 1602132"/>
              <a:gd name="connsiteX25" fmla="*/ 3103809 w 3170779"/>
              <a:gd name="connsiteY25" fmla="*/ 352881 h 1602132"/>
              <a:gd name="connsiteX26" fmla="*/ 3090930 w 3170779"/>
              <a:gd name="connsiteY26" fmla="*/ 370912 h 1602132"/>
              <a:gd name="connsiteX27" fmla="*/ 3013657 w 3170779"/>
              <a:gd name="connsiteY27" fmla="*/ 546065 h 1602132"/>
              <a:gd name="connsiteX28" fmla="*/ 2931232 w 3170779"/>
              <a:gd name="connsiteY28" fmla="*/ 734096 h 1602132"/>
              <a:gd name="connsiteX29" fmla="*/ 2879717 w 3170779"/>
              <a:gd name="connsiteY29" fmla="*/ 914400 h 1602132"/>
              <a:gd name="connsiteX30" fmla="*/ 2812746 w 3170779"/>
              <a:gd name="connsiteY30" fmla="*/ 1107583 h 1602132"/>
              <a:gd name="connsiteX31" fmla="*/ 2686533 w 3170779"/>
              <a:gd name="connsiteY31" fmla="*/ 1457889 h 1602132"/>
              <a:gd name="connsiteX32" fmla="*/ 2637594 w 3170779"/>
              <a:gd name="connsiteY32" fmla="*/ 1602132 h 1602132"/>
              <a:gd name="connsiteX33" fmla="*/ 2441835 w 3170779"/>
              <a:gd name="connsiteY33" fmla="*/ 1576374 h 1602132"/>
              <a:gd name="connsiteX34" fmla="*/ 2493350 w 3170779"/>
              <a:gd name="connsiteY34" fmla="*/ 1380616 h 1602132"/>
              <a:gd name="connsiteX35" fmla="*/ 2526835 w 3170779"/>
              <a:gd name="connsiteY35" fmla="*/ 1254403 h 1602132"/>
              <a:gd name="connsiteX36" fmla="*/ 2552593 w 3170779"/>
              <a:gd name="connsiteY36" fmla="*/ 1156523 h 1602132"/>
              <a:gd name="connsiteX37" fmla="*/ 2591230 w 3170779"/>
              <a:gd name="connsiteY37" fmla="*/ 994249 h 1602132"/>
              <a:gd name="connsiteX38" fmla="*/ 2663351 w 3170779"/>
              <a:gd name="connsiteY38" fmla="*/ 713490 h 1602132"/>
              <a:gd name="connsiteX39" fmla="*/ 2686533 w 3170779"/>
              <a:gd name="connsiteY39" fmla="*/ 638792 h 1602132"/>
              <a:gd name="connsiteX40" fmla="*/ 2717443 w 3170779"/>
              <a:gd name="connsiteY40" fmla="*/ 538337 h 1602132"/>
              <a:gd name="connsiteX41" fmla="*/ 2745776 w 3170779"/>
              <a:gd name="connsiteY41" fmla="*/ 425003 h 1602132"/>
              <a:gd name="connsiteX42" fmla="*/ 2761231 w 3170779"/>
              <a:gd name="connsiteY42" fmla="*/ 358033 h 1602132"/>
              <a:gd name="connsiteX43" fmla="*/ 2766382 w 3170779"/>
              <a:gd name="connsiteY43" fmla="*/ 324548 h 1602132"/>
              <a:gd name="connsiteX44" fmla="*/ 2763807 w 3170779"/>
              <a:gd name="connsiteY44" fmla="*/ 303942 h 1602132"/>
              <a:gd name="connsiteX45" fmla="*/ 2750928 w 3170779"/>
              <a:gd name="connsiteY45" fmla="*/ 283336 h 1602132"/>
              <a:gd name="connsiteX46" fmla="*/ 2730322 w 3170779"/>
              <a:gd name="connsiteY46" fmla="*/ 260154 h 1602132"/>
              <a:gd name="connsiteX47" fmla="*/ 2691685 w 3170779"/>
              <a:gd name="connsiteY47" fmla="*/ 236972 h 1602132"/>
              <a:gd name="connsiteX48" fmla="*/ 2655624 w 3170779"/>
              <a:gd name="connsiteY48" fmla="*/ 224093 h 1602132"/>
              <a:gd name="connsiteX49" fmla="*/ 2609260 w 3170779"/>
              <a:gd name="connsiteY49" fmla="*/ 226669 h 1602132"/>
              <a:gd name="connsiteX50" fmla="*/ 2392895 w 3170779"/>
              <a:gd name="connsiteY50" fmla="*/ 249850 h 1602132"/>
              <a:gd name="connsiteX51" fmla="*/ 2137893 w 3170779"/>
              <a:gd name="connsiteY51" fmla="*/ 278184 h 1602132"/>
              <a:gd name="connsiteX52" fmla="*/ 1888043 w 3170779"/>
              <a:gd name="connsiteY52" fmla="*/ 311669 h 1602132"/>
              <a:gd name="connsiteX53" fmla="*/ 1566071 w 3170779"/>
              <a:gd name="connsiteY53" fmla="*/ 358033 h 1602132"/>
              <a:gd name="connsiteX54" fmla="*/ 1414101 w 3170779"/>
              <a:gd name="connsiteY54" fmla="*/ 383791 h 1602132"/>
              <a:gd name="connsiteX55" fmla="*/ 1228645 w 3170779"/>
              <a:gd name="connsiteY55" fmla="*/ 401821 h 1602132"/>
              <a:gd name="connsiteX56" fmla="*/ 1076674 w 3170779"/>
              <a:gd name="connsiteY56" fmla="*/ 430155 h 1602132"/>
              <a:gd name="connsiteX57" fmla="*/ 886067 w 3170779"/>
              <a:gd name="connsiteY57" fmla="*/ 471367 h 1602132"/>
              <a:gd name="connsiteX58" fmla="*/ 749551 w 3170779"/>
              <a:gd name="connsiteY58" fmla="*/ 502276 h 1602132"/>
              <a:gd name="connsiteX59" fmla="*/ 685157 w 3170779"/>
              <a:gd name="connsiteY59" fmla="*/ 517731 h 1602132"/>
              <a:gd name="connsiteX60" fmla="*/ 510004 w 3170779"/>
              <a:gd name="connsiteY60" fmla="*/ 571822 h 1602132"/>
              <a:gd name="connsiteX61" fmla="*/ 443034 w 3170779"/>
              <a:gd name="connsiteY61" fmla="*/ 595004 h 1602132"/>
              <a:gd name="connsiteX62" fmla="*/ 417276 w 3170779"/>
              <a:gd name="connsiteY62" fmla="*/ 602732 h 1602132"/>
              <a:gd name="connsiteX63" fmla="*/ 401821 w 3170779"/>
              <a:gd name="connsiteY63" fmla="*/ 602732 h 1602132"/>
              <a:gd name="connsiteX64" fmla="*/ 365760 w 3170779"/>
              <a:gd name="connsiteY64" fmla="*/ 595004 h 1602132"/>
              <a:gd name="connsiteX65" fmla="*/ 316821 w 3170779"/>
              <a:gd name="connsiteY65" fmla="*/ 571822 h 1602132"/>
              <a:gd name="connsiteX66" fmla="*/ 249851 w 3170779"/>
              <a:gd name="connsiteY66" fmla="*/ 530610 h 1602132"/>
              <a:gd name="connsiteX67" fmla="*/ 190608 w 3170779"/>
              <a:gd name="connsiteY67" fmla="*/ 484246 h 1602132"/>
              <a:gd name="connsiteX68" fmla="*/ 139092 w 3170779"/>
              <a:gd name="connsiteY68" fmla="*/ 437882 h 1602132"/>
              <a:gd name="connsiteX69" fmla="*/ 82425 w 3170779"/>
              <a:gd name="connsiteY69" fmla="*/ 381215 h 1602132"/>
              <a:gd name="connsiteX70" fmla="*/ 36061 w 3170779"/>
              <a:gd name="connsiteY70" fmla="*/ 334851 h 1602132"/>
              <a:gd name="connsiteX71" fmla="*/ 15455 w 3170779"/>
              <a:gd name="connsiteY71" fmla="*/ 309093 h 1602132"/>
              <a:gd name="connsiteX72" fmla="*/ 0 w 3170779"/>
              <a:gd name="connsiteY72" fmla="*/ 273032 h 1602132"/>
              <a:gd name="connsiteX73" fmla="*/ 2576 w 3170779"/>
              <a:gd name="connsiteY73" fmla="*/ 262729 h 1602132"/>
              <a:gd name="connsiteX74" fmla="*/ 15455 w 3170779"/>
              <a:gd name="connsiteY74" fmla="*/ 257578 h 1602132"/>
              <a:gd name="connsiteX75" fmla="*/ 36061 w 3170779"/>
              <a:gd name="connsiteY75" fmla="*/ 260154 h 1602132"/>
              <a:gd name="connsiteX76" fmla="*/ 61819 w 3170779"/>
              <a:gd name="connsiteY76" fmla="*/ 270457 h 1602132"/>
              <a:gd name="connsiteX77" fmla="*/ 110759 w 3170779"/>
              <a:gd name="connsiteY77" fmla="*/ 293639 h 1602132"/>
              <a:gd name="connsiteX78" fmla="*/ 170002 w 3170779"/>
              <a:gd name="connsiteY78" fmla="*/ 321972 h 1602132"/>
              <a:gd name="connsiteX79" fmla="*/ 236972 w 3170779"/>
              <a:gd name="connsiteY79" fmla="*/ 342578 h 1602132"/>
              <a:gd name="connsiteX80" fmla="*/ 293639 w 3170779"/>
              <a:gd name="connsiteY80" fmla="*/ 352881 h 1602132"/>
              <a:gd name="connsiteX81" fmla="*/ 347730 w 3170779"/>
              <a:gd name="connsiteY81" fmla="*/ 355457 h 1602132"/>
              <a:gd name="connsiteX82" fmla="*/ 453337 w 3170779"/>
              <a:gd name="connsiteY82" fmla="*/ 347730 h 1602132"/>
              <a:gd name="connsiteX83" fmla="*/ 731520 w 3170779"/>
              <a:gd name="connsiteY83" fmla="*/ 311669 h 1602132"/>
              <a:gd name="connsiteX84" fmla="*/ 1071523 w 3170779"/>
              <a:gd name="connsiteY84" fmla="*/ 265305 h 1602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3170779" h="1602132">
                <a:moveTo>
                  <a:pt x="1071523" y="265305"/>
                </a:moveTo>
                <a:lnTo>
                  <a:pt x="1290464" y="234396"/>
                </a:lnTo>
                <a:lnTo>
                  <a:pt x="1517132" y="200911"/>
                </a:lnTo>
                <a:lnTo>
                  <a:pt x="1627890" y="180305"/>
                </a:lnTo>
                <a:lnTo>
                  <a:pt x="1826225" y="159698"/>
                </a:lnTo>
                <a:lnTo>
                  <a:pt x="2078651" y="133941"/>
                </a:lnTo>
                <a:lnTo>
                  <a:pt x="2343955" y="105607"/>
                </a:lnTo>
                <a:lnTo>
                  <a:pt x="2490775" y="87577"/>
                </a:lnTo>
                <a:lnTo>
                  <a:pt x="2531987" y="74698"/>
                </a:lnTo>
                <a:lnTo>
                  <a:pt x="2658200" y="38637"/>
                </a:lnTo>
                <a:lnTo>
                  <a:pt x="2766382" y="7728"/>
                </a:lnTo>
                <a:lnTo>
                  <a:pt x="2805019" y="0"/>
                </a:lnTo>
                <a:lnTo>
                  <a:pt x="2828201" y="7728"/>
                </a:lnTo>
                <a:lnTo>
                  <a:pt x="2890020" y="43789"/>
                </a:lnTo>
                <a:lnTo>
                  <a:pt x="2969869" y="92728"/>
                </a:lnTo>
                <a:lnTo>
                  <a:pt x="3039415" y="144244"/>
                </a:lnTo>
                <a:lnTo>
                  <a:pt x="3090930" y="180305"/>
                </a:lnTo>
                <a:lnTo>
                  <a:pt x="3126991" y="203487"/>
                </a:lnTo>
                <a:lnTo>
                  <a:pt x="3155324" y="224093"/>
                </a:lnTo>
                <a:lnTo>
                  <a:pt x="3165628" y="236972"/>
                </a:lnTo>
                <a:lnTo>
                  <a:pt x="3170779" y="255002"/>
                </a:lnTo>
                <a:lnTo>
                  <a:pt x="3170779" y="275608"/>
                </a:lnTo>
                <a:lnTo>
                  <a:pt x="3165628" y="298790"/>
                </a:lnTo>
                <a:lnTo>
                  <a:pt x="3152749" y="316821"/>
                </a:lnTo>
                <a:lnTo>
                  <a:pt x="3134718" y="332275"/>
                </a:lnTo>
                <a:lnTo>
                  <a:pt x="3103809" y="352881"/>
                </a:lnTo>
                <a:lnTo>
                  <a:pt x="3090930" y="370912"/>
                </a:lnTo>
                <a:lnTo>
                  <a:pt x="3013657" y="546065"/>
                </a:lnTo>
                <a:lnTo>
                  <a:pt x="2931232" y="734096"/>
                </a:lnTo>
                <a:lnTo>
                  <a:pt x="2879717" y="914400"/>
                </a:lnTo>
                <a:lnTo>
                  <a:pt x="2812746" y="1107583"/>
                </a:lnTo>
                <a:lnTo>
                  <a:pt x="2686533" y="1457889"/>
                </a:lnTo>
                <a:lnTo>
                  <a:pt x="2637594" y="1602132"/>
                </a:lnTo>
                <a:lnTo>
                  <a:pt x="2441835" y="1576374"/>
                </a:lnTo>
                <a:lnTo>
                  <a:pt x="2493350" y="1380616"/>
                </a:lnTo>
                <a:lnTo>
                  <a:pt x="2526835" y="1254403"/>
                </a:lnTo>
                <a:lnTo>
                  <a:pt x="2552593" y="1156523"/>
                </a:lnTo>
                <a:lnTo>
                  <a:pt x="2591230" y="994249"/>
                </a:lnTo>
                <a:lnTo>
                  <a:pt x="2663351" y="713490"/>
                </a:lnTo>
                <a:lnTo>
                  <a:pt x="2686533" y="638792"/>
                </a:lnTo>
                <a:lnTo>
                  <a:pt x="2717443" y="538337"/>
                </a:lnTo>
                <a:lnTo>
                  <a:pt x="2745776" y="425003"/>
                </a:lnTo>
                <a:lnTo>
                  <a:pt x="2761231" y="358033"/>
                </a:lnTo>
                <a:lnTo>
                  <a:pt x="2766382" y="324548"/>
                </a:lnTo>
                <a:lnTo>
                  <a:pt x="2763807" y="303942"/>
                </a:lnTo>
                <a:lnTo>
                  <a:pt x="2750928" y="283336"/>
                </a:lnTo>
                <a:lnTo>
                  <a:pt x="2730322" y="260154"/>
                </a:lnTo>
                <a:lnTo>
                  <a:pt x="2691685" y="236972"/>
                </a:lnTo>
                <a:lnTo>
                  <a:pt x="2655624" y="224093"/>
                </a:lnTo>
                <a:lnTo>
                  <a:pt x="2609260" y="226669"/>
                </a:lnTo>
                <a:lnTo>
                  <a:pt x="2392895" y="249850"/>
                </a:lnTo>
                <a:lnTo>
                  <a:pt x="2137893" y="278184"/>
                </a:lnTo>
                <a:lnTo>
                  <a:pt x="1888043" y="311669"/>
                </a:lnTo>
                <a:lnTo>
                  <a:pt x="1566071" y="358033"/>
                </a:lnTo>
                <a:lnTo>
                  <a:pt x="1414101" y="383791"/>
                </a:lnTo>
                <a:lnTo>
                  <a:pt x="1228645" y="401821"/>
                </a:lnTo>
                <a:lnTo>
                  <a:pt x="1076674" y="430155"/>
                </a:lnTo>
                <a:lnTo>
                  <a:pt x="886067" y="471367"/>
                </a:lnTo>
                <a:lnTo>
                  <a:pt x="749551" y="502276"/>
                </a:lnTo>
                <a:lnTo>
                  <a:pt x="685157" y="517731"/>
                </a:lnTo>
                <a:lnTo>
                  <a:pt x="510004" y="571822"/>
                </a:lnTo>
                <a:lnTo>
                  <a:pt x="443034" y="595004"/>
                </a:lnTo>
                <a:lnTo>
                  <a:pt x="417276" y="602732"/>
                </a:lnTo>
                <a:lnTo>
                  <a:pt x="401821" y="602732"/>
                </a:lnTo>
                <a:lnTo>
                  <a:pt x="365760" y="595004"/>
                </a:lnTo>
                <a:lnTo>
                  <a:pt x="316821" y="571822"/>
                </a:lnTo>
                <a:lnTo>
                  <a:pt x="249851" y="530610"/>
                </a:lnTo>
                <a:lnTo>
                  <a:pt x="190608" y="484246"/>
                </a:lnTo>
                <a:lnTo>
                  <a:pt x="139092" y="437882"/>
                </a:lnTo>
                <a:lnTo>
                  <a:pt x="82425" y="381215"/>
                </a:lnTo>
                <a:lnTo>
                  <a:pt x="36061" y="334851"/>
                </a:lnTo>
                <a:lnTo>
                  <a:pt x="15455" y="309093"/>
                </a:lnTo>
                <a:lnTo>
                  <a:pt x="0" y="273032"/>
                </a:lnTo>
                <a:lnTo>
                  <a:pt x="2576" y="262729"/>
                </a:lnTo>
                <a:lnTo>
                  <a:pt x="15455" y="257578"/>
                </a:lnTo>
                <a:lnTo>
                  <a:pt x="36061" y="260154"/>
                </a:lnTo>
                <a:lnTo>
                  <a:pt x="61819" y="270457"/>
                </a:lnTo>
                <a:lnTo>
                  <a:pt x="110759" y="293639"/>
                </a:lnTo>
                <a:lnTo>
                  <a:pt x="170002" y="321972"/>
                </a:lnTo>
                <a:lnTo>
                  <a:pt x="236972" y="342578"/>
                </a:lnTo>
                <a:lnTo>
                  <a:pt x="293639" y="352881"/>
                </a:lnTo>
                <a:lnTo>
                  <a:pt x="347730" y="355457"/>
                </a:lnTo>
                <a:lnTo>
                  <a:pt x="453337" y="347730"/>
                </a:lnTo>
                <a:lnTo>
                  <a:pt x="731520" y="311669"/>
                </a:lnTo>
                <a:lnTo>
                  <a:pt x="1071523" y="2653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8DAC980-0BE9-2042-8584-0F9A6AE73C7F}"/>
              </a:ext>
            </a:extLst>
          </p:cNvPr>
          <p:cNvSpPr/>
          <p:nvPr/>
        </p:nvSpPr>
        <p:spPr>
          <a:xfrm>
            <a:off x="3367088" y="4100513"/>
            <a:ext cx="2809875" cy="536575"/>
          </a:xfrm>
          <a:custGeom>
            <a:avLst/>
            <a:gdLst>
              <a:gd name="connsiteX0" fmla="*/ 1089553 w 2810171"/>
              <a:gd name="connsiteY0" fmla="*/ 188032 h 535761"/>
              <a:gd name="connsiteX1" fmla="*/ 1504253 w 2810171"/>
              <a:gd name="connsiteY1" fmla="*/ 126213 h 535761"/>
              <a:gd name="connsiteX2" fmla="*/ 1666527 w 2810171"/>
              <a:gd name="connsiteY2" fmla="*/ 113334 h 535761"/>
              <a:gd name="connsiteX3" fmla="*/ 1936983 w 2810171"/>
              <a:gd name="connsiteY3" fmla="*/ 74698 h 535761"/>
              <a:gd name="connsiteX4" fmla="*/ 2199712 w 2810171"/>
              <a:gd name="connsiteY4" fmla="*/ 36061 h 535761"/>
              <a:gd name="connsiteX5" fmla="*/ 2436683 w 2810171"/>
              <a:gd name="connsiteY5" fmla="*/ 2576 h 535761"/>
              <a:gd name="connsiteX6" fmla="*/ 2498502 w 2810171"/>
              <a:gd name="connsiteY6" fmla="*/ 0 h 535761"/>
              <a:gd name="connsiteX7" fmla="*/ 2676230 w 2810171"/>
              <a:gd name="connsiteY7" fmla="*/ 41213 h 535761"/>
              <a:gd name="connsiteX8" fmla="*/ 2712291 w 2810171"/>
              <a:gd name="connsiteY8" fmla="*/ 59243 h 535761"/>
              <a:gd name="connsiteX9" fmla="*/ 2738049 w 2810171"/>
              <a:gd name="connsiteY9" fmla="*/ 74698 h 535761"/>
              <a:gd name="connsiteX10" fmla="*/ 2758655 w 2810171"/>
              <a:gd name="connsiteY10" fmla="*/ 92728 h 535761"/>
              <a:gd name="connsiteX11" fmla="*/ 2776686 w 2810171"/>
              <a:gd name="connsiteY11" fmla="*/ 113334 h 535761"/>
              <a:gd name="connsiteX12" fmla="*/ 2792140 w 2810171"/>
              <a:gd name="connsiteY12" fmla="*/ 136516 h 535761"/>
              <a:gd name="connsiteX13" fmla="*/ 2805019 w 2810171"/>
              <a:gd name="connsiteY13" fmla="*/ 164850 h 535761"/>
              <a:gd name="connsiteX14" fmla="*/ 2810171 w 2810171"/>
              <a:gd name="connsiteY14" fmla="*/ 190608 h 535761"/>
              <a:gd name="connsiteX15" fmla="*/ 2810171 w 2810171"/>
              <a:gd name="connsiteY15" fmla="*/ 208638 h 535761"/>
              <a:gd name="connsiteX16" fmla="*/ 2805019 w 2810171"/>
              <a:gd name="connsiteY16" fmla="*/ 231820 h 535761"/>
              <a:gd name="connsiteX17" fmla="*/ 2789564 w 2810171"/>
              <a:gd name="connsiteY17" fmla="*/ 249850 h 535761"/>
              <a:gd name="connsiteX18" fmla="*/ 2766382 w 2810171"/>
              <a:gd name="connsiteY18" fmla="*/ 262729 h 535761"/>
              <a:gd name="connsiteX19" fmla="*/ 2740625 w 2810171"/>
              <a:gd name="connsiteY19" fmla="*/ 267881 h 535761"/>
              <a:gd name="connsiteX20" fmla="*/ 2686533 w 2810171"/>
              <a:gd name="connsiteY20" fmla="*/ 267881 h 535761"/>
              <a:gd name="connsiteX21" fmla="*/ 2578351 w 2810171"/>
              <a:gd name="connsiteY21" fmla="*/ 262729 h 535761"/>
              <a:gd name="connsiteX22" fmla="*/ 2488199 w 2810171"/>
              <a:gd name="connsiteY22" fmla="*/ 257578 h 535761"/>
              <a:gd name="connsiteX23" fmla="*/ 2359410 w 2810171"/>
              <a:gd name="connsiteY23" fmla="*/ 247275 h 535761"/>
              <a:gd name="connsiteX24" fmla="*/ 2310470 w 2810171"/>
              <a:gd name="connsiteY24" fmla="*/ 244699 h 535761"/>
              <a:gd name="connsiteX25" fmla="*/ 2150772 w 2810171"/>
              <a:gd name="connsiteY25" fmla="*/ 257578 h 535761"/>
              <a:gd name="connsiteX26" fmla="*/ 1929256 w 2810171"/>
              <a:gd name="connsiteY26" fmla="*/ 275608 h 535761"/>
              <a:gd name="connsiteX27" fmla="*/ 1702588 w 2810171"/>
              <a:gd name="connsiteY27" fmla="*/ 288487 h 535761"/>
              <a:gd name="connsiteX28" fmla="*/ 1483647 w 2810171"/>
              <a:gd name="connsiteY28" fmla="*/ 306517 h 535761"/>
              <a:gd name="connsiteX29" fmla="*/ 1293039 w 2810171"/>
              <a:gd name="connsiteY29" fmla="*/ 345154 h 535761"/>
              <a:gd name="connsiteX30" fmla="*/ 935007 w 2810171"/>
              <a:gd name="connsiteY30" fmla="*/ 417276 h 535761"/>
              <a:gd name="connsiteX31" fmla="*/ 772733 w 2810171"/>
              <a:gd name="connsiteY31" fmla="*/ 455912 h 535761"/>
              <a:gd name="connsiteX32" fmla="*/ 649096 w 2810171"/>
              <a:gd name="connsiteY32" fmla="*/ 481670 h 535761"/>
              <a:gd name="connsiteX33" fmla="*/ 517731 w 2810171"/>
              <a:gd name="connsiteY33" fmla="*/ 520307 h 535761"/>
              <a:gd name="connsiteX34" fmla="*/ 481670 w 2810171"/>
              <a:gd name="connsiteY34" fmla="*/ 533186 h 535761"/>
              <a:gd name="connsiteX35" fmla="*/ 445609 w 2810171"/>
              <a:gd name="connsiteY35" fmla="*/ 535761 h 535761"/>
              <a:gd name="connsiteX36" fmla="*/ 370912 w 2810171"/>
              <a:gd name="connsiteY36" fmla="*/ 522882 h 535761"/>
              <a:gd name="connsiteX37" fmla="*/ 324548 w 2810171"/>
              <a:gd name="connsiteY37" fmla="*/ 507428 h 535761"/>
              <a:gd name="connsiteX38" fmla="*/ 267881 w 2810171"/>
              <a:gd name="connsiteY38" fmla="*/ 481670 h 535761"/>
              <a:gd name="connsiteX39" fmla="*/ 188032 w 2810171"/>
              <a:gd name="connsiteY39" fmla="*/ 432730 h 535761"/>
              <a:gd name="connsiteX40" fmla="*/ 105607 w 2810171"/>
              <a:gd name="connsiteY40" fmla="*/ 368336 h 535761"/>
              <a:gd name="connsiteX41" fmla="*/ 41213 w 2810171"/>
              <a:gd name="connsiteY41" fmla="*/ 316821 h 535761"/>
              <a:gd name="connsiteX42" fmla="*/ 15455 w 2810171"/>
              <a:gd name="connsiteY42" fmla="*/ 291063 h 535761"/>
              <a:gd name="connsiteX43" fmla="*/ 0 w 2810171"/>
              <a:gd name="connsiteY43" fmla="*/ 255002 h 535761"/>
              <a:gd name="connsiteX44" fmla="*/ 0 w 2810171"/>
              <a:gd name="connsiteY44" fmla="*/ 239547 h 535761"/>
              <a:gd name="connsiteX45" fmla="*/ 7728 w 2810171"/>
              <a:gd name="connsiteY45" fmla="*/ 231820 h 535761"/>
              <a:gd name="connsiteX46" fmla="*/ 20607 w 2810171"/>
              <a:gd name="connsiteY46" fmla="*/ 231820 h 535761"/>
              <a:gd name="connsiteX47" fmla="*/ 59243 w 2810171"/>
              <a:gd name="connsiteY47" fmla="*/ 244699 h 535761"/>
              <a:gd name="connsiteX48" fmla="*/ 126213 w 2810171"/>
              <a:gd name="connsiteY48" fmla="*/ 262729 h 535761"/>
              <a:gd name="connsiteX49" fmla="*/ 239548 w 2810171"/>
              <a:gd name="connsiteY49" fmla="*/ 283335 h 535761"/>
              <a:gd name="connsiteX50" fmla="*/ 347730 w 2810171"/>
              <a:gd name="connsiteY50" fmla="*/ 288487 h 535761"/>
              <a:gd name="connsiteX51" fmla="*/ 412124 w 2810171"/>
              <a:gd name="connsiteY51" fmla="*/ 285911 h 535761"/>
              <a:gd name="connsiteX52" fmla="*/ 625914 w 2810171"/>
              <a:gd name="connsiteY52" fmla="*/ 255002 h 535761"/>
              <a:gd name="connsiteX53" fmla="*/ 1089553 w 2810171"/>
              <a:gd name="connsiteY53" fmla="*/ 188032 h 53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10171" h="535761">
                <a:moveTo>
                  <a:pt x="1089553" y="188032"/>
                </a:moveTo>
                <a:lnTo>
                  <a:pt x="1504253" y="126213"/>
                </a:lnTo>
                <a:lnTo>
                  <a:pt x="1666527" y="113334"/>
                </a:lnTo>
                <a:lnTo>
                  <a:pt x="1936983" y="74698"/>
                </a:lnTo>
                <a:lnTo>
                  <a:pt x="2199712" y="36061"/>
                </a:lnTo>
                <a:lnTo>
                  <a:pt x="2436683" y="2576"/>
                </a:lnTo>
                <a:lnTo>
                  <a:pt x="2498502" y="0"/>
                </a:lnTo>
                <a:lnTo>
                  <a:pt x="2676230" y="41213"/>
                </a:lnTo>
                <a:lnTo>
                  <a:pt x="2712291" y="59243"/>
                </a:lnTo>
                <a:lnTo>
                  <a:pt x="2738049" y="74698"/>
                </a:lnTo>
                <a:lnTo>
                  <a:pt x="2758655" y="92728"/>
                </a:lnTo>
                <a:lnTo>
                  <a:pt x="2776686" y="113334"/>
                </a:lnTo>
                <a:lnTo>
                  <a:pt x="2792140" y="136516"/>
                </a:lnTo>
                <a:lnTo>
                  <a:pt x="2805019" y="164850"/>
                </a:lnTo>
                <a:lnTo>
                  <a:pt x="2810171" y="190608"/>
                </a:lnTo>
                <a:lnTo>
                  <a:pt x="2810171" y="208638"/>
                </a:lnTo>
                <a:lnTo>
                  <a:pt x="2805019" y="231820"/>
                </a:lnTo>
                <a:lnTo>
                  <a:pt x="2789564" y="249850"/>
                </a:lnTo>
                <a:lnTo>
                  <a:pt x="2766382" y="262729"/>
                </a:lnTo>
                <a:lnTo>
                  <a:pt x="2740625" y="267881"/>
                </a:lnTo>
                <a:lnTo>
                  <a:pt x="2686533" y="267881"/>
                </a:lnTo>
                <a:lnTo>
                  <a:pt x="2578351" y="262729"/>
                </a:lnTo>
                <a:lnTo>
                  <a:pt x="2488199" y="257578"/>
                </a:lnTo>
                <a:lnTo>
                  <a:pt x="2359410" y="247275"/>
                </a:lnTo>
                <a:lnTo>
                  <a:pt x="2310470" y="244699"/>
                </a:lnTo>
                <a:lnTo>
                  <a:pt x="2150772" y="257578"/>
                </a:lnTo>
                <a:lnTo>
                  <a:pt x="1929256" y="275608"/>
                </a:lnTo>
                <a:lnTo>
                  <a:pt x="1702588" y="288487"/>
                </a:lnTo>
                <a:lnTo>
                  <a:pt x="1483647" y="306517"/>
                </a:lnTo>
                <a:lnTo>
                  <a:pt x="1293039" y="345154"/>
                </a:lnTo>
                <a:lnTo>
                  <a:pt x="935007" y="417276"/>
                </a:lnTo>
                <a:lnTo>
                  <a:pt x="772733" y="455912"/>
                </a:lnTo>
                <a:lnTo>
                  <a:pt x="649096" y="481670"/>
                </a:lnTo>
                <a:lnTo>
                  <a:pt x="517731" y="520307"/>
                </a:lnTo>
                <a:lnTo>
                  <a:pt x="481670" y="533186"/>
                </a:lnTo>
                <a:lnTo>
                  <a:pt x="445609" y="535761"/>
                </a:lnTo>
                <a:lnTo>
                  <a:pt x="370912" y="522882"/>
                </a:lnTo>
                <a:lnTo>
                  <a:pt x="324548" y="507428"/>
                </a:lnTo>
                <a:lnTo>
                  <a:pt x="267881" y="481670"/>
                </a:lnTo>
                <a:lnTo>
                  <a:pt x="188032" y="432730"/>
                </a:lnTo>
                <a:lnTo>
                  <a:pt x="105607" y="368336"/>
                </a:lnTo>
                <a:lnTo>
                  <a:pt x="41213" y="316821"/>
                </a:lnTo>
                <a:lnTo>
                  <a:pt x="15455" y="291063"/>
                </a:lnTo>
                <a:lnTo>
                  <a:pt x="0" y="255002"/>
                </a:lnTo>
                <a:lnTo>
                  <a:pt x="0" y="239547"/>
                </a:lnTo>
                <a:lnTo>
                  <a:pt x="7728" y="231820"/>
                </a:lnTo>
                <a:lnTo>
                  <a:pt x="20607" y="231820"/>
                </a:lnTo>
                <a:lnTo>
                  <a:pt x="59243" y="244699"/>
                </a:lnTo>
                <a:lnTo>
                  <a:pt x="126213" y="262729"/>
                </a:lnTo>
                <a:lnTo>
                  <a:pt x="239548" y="283335"/>
                </a:lnTo>
                <a:lnTo>
                  <a:pt x="347730" y="288487"/>
                </a:lnTo>
                <a:lnTo>
                  <a:pt x="412124" y="285911"/>
                </a:lnTo>
                <a:lnTo>
                  <a:pt x="625914" y="255002"/>
                </a:lnTo>
                <a:lnTo>
                  <a:pt x="1089553" y="188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659073EB-BF81-634C-B018-6C3850CB9812}"/>
              </a:ext>
            </a:extLst>
          </p:cNvPr>
          <p:cNvSpPr/>
          <p:nvPr/>
        </p:nvSpPr>
        <p:spPr>
          <a:xfrm>
            <a:off x="2740025" y="3294063"/>
            <a:ext cx="4403725" cy="669925"/>
          </a:xfrm>
          <a:custGeom>
            <a:avLst/>
            <a:gdLst>
              <a:gd name="connsiteX0" fmla="*/ 2405192 w 4404775"/>
              <a:gd name="connsiteY0" fmla="*/ 188573 h 668900"/>
              <a:gd name="connsiteX1" fmla="*/ 2960237 w 4404775"/>
              <a:gd name="connsiteY1" fmla="*/ 138761 h 668900"/>
              <a:gd name="connsiteX2" fmla="*/ 3291128 w 4404775"/>
              <a:gd name="connsiteY2" fmla="*/ 110298 h 668900"/>
              <a:gd name="connsiteX3" fmla="*/ 3554419 w 4404775"/>
              <a:gd name="connsiteY3" fmla="*/ 67602 h 668900"/>
              <a:gd name="connsiteX4" fmla="*/ 3771455 w 4404775"/>
              <a:gd name="connsiteY4" fmla="*/ 49812 h 668900"/>
              <a:gd name="connsiteX5" fmla="*/ 3799919 w 4404775"/>
              <a:gd name="connsiteY5" fmla="*/ 46254 h 668900"/>
              <a:gd name="connsiteX6" fmla="*/ 3828383 w 4404775"/>
              <a:gd name="connsiteY6" fmla="*/ 39138 h 668900"/>
              <a:gd name="connsiteX7" fmla="*/ 3881753 w 4404775"/>
              <a:gd name="connsiteY7" fmla="*/ 21348 h 668900"/>
              <a:gd name="connsiteX8" fmla="*/ 3938680 w 4404775"/>
              <a:gd name="connsiteY8" fmla="*/ 7116 h 668900"/>
              <a:gd name="connsiteX9" fmla="*/ 4002724 w 4404775"/>
              <a:gd name="connsiteY9" fmla="*/ 0 h 668900"/>
              <a:gd name="connsiteX10" fmla="*/ 4024072 w 4404775"/>
              <a:gd name="connsiteY10" fmla="*/ 0 h 668900"/>
              <a:gd name="connsiteX11" fmla="*/ 4070325 w 4404775"/>
              <a:gd name="connsiteY11" fmla="*/ 7116 h 668900"/>
              <a:gd name="connsiteX12" fmla="*/ 4134369 w 4404775"/>
              <a:gd name="connsiteY12" fmla="*/ 28464 h 668900"/>
              <a:gd name="connsiteX13" fmla="*/ 4198412 w 4404775"/>
              <a:gd name="connsiteY13" fmla="*/ 53370 h 668900"/>
              <a:gd name="connsiteX14" fmla="*/ 4269572 w 4404775"/>
              <a:gd name="connsiteY14" fmla="*/ 85392 h 668900"/>
              <a:gd name="connsiteX15" fmla="*/ 4308710 w 4404775"/>
              <a:gd name="connsiteY15" fmla="*/ 103182 h 668900"/>
              <a:gd name="connsiteX16" fmla="*/ 4326500 w 4404775"/>
              <a:gd name="connsiteY16" fmla="*/ 113856 h 668900"/>
              <a:gd name="connsiteX17" fmla="*/ 4340732 w 4404775"/>
              <a:gd name="connsiteY17" fmla="*/ 120972 h 668900"/>
              <a:gd name="connsiteX18" fmla="*/ 4362079 w 4404775"/>
              <a:gd name="connsiteY18" fmla="*/ 142319 h 668900"/>
              <a:gd name="connsiteX19" fmla="*/ 4386985 w 4404775"/>
              <a:gd name="connsiteY19" fmla="*/ 170783 h 668900"/>
              <a:gd name="connsiteX20" fmla="*/ 4397659 w 4404775"/>
              <a:gd name="connsiteY20" fmla="*/ 192131 h 668900"/>
              <a:gd name="connsiteX21" fmla="*/ 4401217 w 4404775"/>
              <a:gd name="connsiteY21" fmla="*/ 209921 h 668900"/>
              <a:gd name="connsiteX22" fmla="*/ 4404775 w 4404775"/>
              <a:gd name="connsiteY22" fmla="*/ 227711 h 668900"/>
              <a:gd name="connsiteX23" fmla="*/ 4394101 w 4404775"/>
              <a:gd name="connsiteY23" fmla="*/ 252617 h 668900"/>
              <a:gd name="connsiteX24" fmla="*/ 4365637 w 4404775"/>
              <a:gd name="connsiteY24" fmla="*/ 277523 h 668900"/>
              <a:gd name="connsiteX25" fmla="*/ 4330058 w 4404775"/>
              <a:gd name="connsiteY25" fmla="*/ 288196 h 668900"/>
              <a:gd name="connsiteX26" fmla="*/ 4301594 w 4404775"/>
              <a:gd name="connsiteY26" fmla="*/ 288196 h 668900"/>
              <a:gd name="connsiteX27" fmla="*/ 4177065 w 4404775"/>
              <a:gd name="connsiteY27" fmla="*/ 284639 h 668900"/>
              <a:gd name="connsiteX28" fmla="*/ 3906658 w 4404775"/>
              <a:gd name="connsiteY28" fmla="*/ 277523 h 668900"/>
              <a:gd name="connsiteX29" fmla="*/ 3725202 w 4404775"/>
              <a:gd name="connsiteY29" fmla="*/ 281081 h 668900"/>
              <a:gd name="connsiteX30" fmla="*/ 3472585 w 4404775"/>
              <a:gd name="connsiteY30" fmla="*/ 291754 h 668900"/>
              <a:gd name="connsiteX31" fmla="*/ 3244875 w 4404775"/>
              <a:gd name="connsiteY31" fmla="*/ 288196 h 668900"/>
              <a:gd name="connsiteX32" fmla="*/ 2899751 w 4404775"/>
              <a:gd name="connsiteY32" fmla="*/ 320218 h 668900"/>
              <a:gd name="connsiteX33" fmla="*/ 2551069 w 4404775"/>
              <a:gd name="connsiteY33" fmla="*/ 355798 h 668900"/>
              <a:gd name="connsiteX34" fmla="*/ 2255757 w 4404775"/>
              <a:gd name="connsiteY34" fmla="*/ 384262 h 668900"/>
              <a:gd name="connsiteX35" fmla="*/ 2063626 w 4404775"/>
              <a:gd name="connsiteY35" fmla="*/ 405610 h 668900"/>
              <a:gd name="connsiteX36" fmla="*/ 2006699 w 4404775"/>
              <a:gd name="connsiteY36" fmla="*/ 405610 h 668900"/>
              <a:gd name="connsiteX37" fmla="*/ 1853706 w 4404775"/>
              <a:gd name="connsiteY37" fmla="*/ 419842 h 668900"/>
              <a:gd name="connsiteX38" fmla="*/ 1675807 w 4404775"/>
              <a:gd name="connsiteY38" fmla="*/ 437632 h 668900"/>
              <a:gd name="connsiteX39" fmla="*/ 1483676 w 4404775"/>
              <a:gd name="connsiteY39" fmla="*/ 462537 h 668900"/>
              <a:gd name="connsiteX40" fmla="*/ 1298662 w 4404775"/>
              <a:gd name="connsiteY40" fmla="*/ 494559 h 668900"/>
              <a:gd name="connsiteX41" fmla="*/ 1138553 w 4404775"/>
              <a:gd name="connsiteY41" fmla="*/ 523023 h 668900"/>
              <a:gd name="connsiteX42" fmla="*/ 971328 w 4404775"/>
              <a:gd name="connsiteY42" fmla="*/ 562161 h 668900"/>
              <a:gd name="connsiteX43" fmla="*/ 807661 w 4404775"/>
              <a:gd name="connsiteY43" fmla="*/ 597740 h 668900"/>
              <a:gd name="connsiteX44" fmla="*/ 665342 w 4404775"/>
              <a:gd name="connsiteY44" fmla="*/ 633320 h 668900"/>
              <a:gd name="connsiteX45" fmla="*/ 544370 w 4404775"/>
              <a:gd name="connsiteY45" fmla="*/ 668900 h 668900"/>
              <a:gd name="connsiteX46" fmla="*/ 523023 w 4404775"/>
              <a:gd name="connsiteY46" fmla="*/ 668900 h 668900"/>
              <a:gd name="connsiteX47" fmla="*/ 458979 w 4404775"/>
              <a:gd name="connsiteY47" fmla="*/ 658226 h 668900"/>
              <a:gd name="connsiteX48" fmla="*/ 384262 w 4404775"/>
              <a:gd name="connsiteY48" fmla="*/ 626204 h 668900"/>
              <a:gd name="connsiteX49" fmla="*/ 313102 w 4404775"/>
              <a:gd name="connsiteY49" fmla="*/ 579951 h 668900"/>
              <a:gd name="connsiteX50" fmla="*/ 234826 w 4404775"/>
              <a:gd name="connsiteY50" fmla="*/ 519465 h 668900"/>
              <a:gd name="connsiteX51" fmla="*/ 152993 w 4404775"/>
              <a:gd name="connsiteY51" fmla="*/ 448305 h 668900"/>
              <a:gd name="connsiteX52" fmla="*/ 85391 w 4404775"/>
              <a:gd name="connsiteY52" fmla="*/ 387820 h 668900"/>
              <a:gd name="connsiteX53" fmla="*/ 24906 w 4404775"/>
              <a:gd name="connsiteY53" fmla="*/ 323776 h 668900"/>
              <a:gd name="connsiteX54" fmla="*/ 10674 w 4404775"/>
              <a:gd name="connsiteY54" fmla="*/ 302428 h 668900"/>
              <a:gd name="connsiteX55" fmla="*/ 0 w 4404775"/>
              <a:gd name="connsiteY55" fmla="*/ 281081 h 668900"/>
              <a:gd name="connsiteX56" fmla="*/ 0 w 4404775"/>
              <a:gd name="connsiteY56" fmla="*/ 259733 h 668900"/>
              <a:gd name="connsiteX57" fmla="*/ 7116 w 4404775"/>
              <a:gd name="connsiteY57" fmla="*/ 252617 h 668900"/>
              <a:gd name="connsiteX58" fmla="*/ 39138 w 4404775"/>
              <a:gd name="connsiteY58" fmla="*/ 259733 h 668900"/>
              <a:gd name="connsiteX59" fmla="*/ 81833 w 4404775"/>
              <a:gd name="connsiteY59" fmla="*/ 277523 h 668900"/>
              <a:gd name="connsiteX60" fmla="*/ 152993 w 4404775"/>
              <a:gd name="connsiteY60" fmla="*/ 316660 h 668900"/>
              <a:gd name="connsiteX61" fmla="*/ 213479 w 4404775"/>
              <a:gd name="connsiteY61" fmla="*/ 345124 h 668900"/>
              <a:gd name="connsiteX62" fmla="*/ 295312 w 4404775"/>
              <a:gd name="connsiteY62" fmla="*/ 377146 h 668900"/>
              <a:gd name="connsiteX63" fmla="*/ 384262 w 4404775"/>
              <a:gd name="connsiteY63" fmla="*/ 398494 h 668900"/>
              <a:gd name="connsiteX64" fmla="*/ 462537 w 4404775"/>
              <a:gd name="connsiteY64" fmla="*/ 402052 h 668900"/>
              <a:gd name="connsiteX65" fmla="*/ 597740 w 4404775"/>
              <a:gd name="connsiteY65" fmla="*/ 391378 h 668900"/>
              <a:gd name="connsiteX66" fmla="*/ 800545 w 4404775"/>
              <a:gd name="connsiteY66" fmla="*/ 366472 h 668900"/>
              <a:gd name="connsiteX67" fmla="*/ 1095857 w 4404775"/>
              <a:gd name="connsiteY67" fmla="*/ 327334 h 668900"/>
              <a:gd name="connsiteX68" fmla="*/ 1430307 w 4404775"/>
              <a:gd name="connsiteY68" fmla="*/ 291754 h 668900"/>
              <a:gd name="connsiteX69" fmla="*/ 1903518 w 4404775"/>
              <a:gd name="connsiteY69" fmla="*/ 238385 h 668900"/>
              <a:gd name="connsiteX70" fmla="*/ 2067184 w 4404775"/>
              <a:gd name="connsiteY70" fmla="*/ 220595 h 668900"/>
              <a:gd name="connsiteX71" fmla="*/ 2405192 w 4404775"/>
              <a:gd name="connsiteY71" fmla="*/ 188573 h 66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404775" h="668900">
                <a:moveTo>
                  <a:pt x="2405192" y="188573"/>
                </a:moveTo>
                <a:lnTo>
                  <a:pt x="2960237" y="138761"/>
                </a:lnTo>
                <a:lnTo>
                  <a:pt x="3291128" y="110298"/>
                </a:lnTo>
                <a:lnTo>
                  <a:pt x="3554419" y="67602"/>
                </a:lnTo>
                <a:lnTo>
                  <a:pt x="3771455" y="49812"/>
                </a:lnTo>
                <a:lnTo>
                  <a:pt x="3799919" y="46254"/>
                </a:lnTo>
                <a:lnTo>
                  <a:pt x="3828383" y="39138"/>
                </a:lnTo>
                <a:lnTo>
                  <a:pt x="3881753" y="21348"/>
                </a:lnTo>
                <a:lnTo>
                  <a:pt x="3938680" y="7116"/>
                </a:lnTo>
                <a:lnTo>
                  <a:pt x="4002724" y="0"/>
                </a:lnTo>
                <a:lnTo>
                  <a:pt x="4024072" y="0"/>
                </a:lnTo>
                <a:lnTo>
                  <a:pt x="4070325" y="7116"/>
                </a:lnTo>
                <a:lnTo>
                  <a:pt x="4134369" y="28464"/>
                </a:lnTo>
                <a:lnTo>
                  <a:pt x="4198412" y="53370"/>
                </a:lnTo>
                <a:lnTo>
                  <a:pt x="4269572" y="85392"/>
                </a:lnTo>
                <a:lnTo>
                  <a:pt x="4308710" y="103182"/>
                </a:lnTo>
                <a:lnTo>
                  <a:pt x="4326500" y="113856"/>
                </a:lnTo>
                <a:lnTo>
                  <a:pt x="4340732" y="120972"/>
                </a:lnTo>
                <a:lnTo>
                  <a:pt x="4362079" y="142319"/>
                </a:lnTo>
                <a:lnTo>
                  <a:pt x="4386985" y="170783"/>
                </a:lnTo>
                <a:lnTo>
                  <a:pt x="4397659" y="192131"/>
                </a:lnTo>
                <a:lnTo>
                  <a:pt x="4401217" y="209921"/>
                </a:lnTo>
                <a:lnTo>
                  <a:pt x="4404775" y="227711"/>
                </a:lnTo>
                <a:lnTo>
                  <a:pt x="4394101" y="252617"/>
                </a:lnTo>
                <a:lnTo>
                  <a:pt x="4365637" y="277523"/>
                </a:lnTo>
                <a:lnTo>
                  <a:pt x="4330058" y="288196"/>
                </a:lnTo>
                <a:lnTo>
                  <a:pt x="4301594" y="288196"/>
                </a:lnTo>
                <a:lnTo>
                  <a:pt x="4177065" y="284639"/>
                </a:lnTo>
                <a:lnTo>
                  <a:pt x="3906658" y="277523"/>
                </a:lnTo>
                <a:lnTo>
                  <a:pt x="3725202" y="281081"/>
                </a:lnTo>
                <a:lnTo>
                  <a:pt x="3472585" y="291754"/>
                </a:lnTo>
                <a:lnTo>
                  <a:pt x="3244875" y="288196"/>
                </a:lnTo>
                <a:lnTo>
                  <a:pt x="2899751" y="320218"/>
                </a:lnTo>
                <a:lnTo>
                  <a:pt x="2551069" y="355798"/>
                </a:lnTo>
                <a:lnTo>
                  <a:pt x="2255757" y="384262"/>
                </a:lnTo>
                <a:lnTo>
                  <a:pt x="2063626" y="405610"/>
                </a:lnTo>
                <a:lnTo>
                  <a:pt x="2006699" y="405610"/>
                </a:lnTo>
                <a:lnTo>
                  <a:pt x="1853706" y="419842"/>
                </a:lnTo>
                <a:lnTo>
                  <a:pt x="1675807" y="437632"/>
                </a:lnTo>
                <a:lnTo>
                  <a:pt x="1483676" y="462537"/>
                </a:lnTo>
                <a:lnTo>
                  <a:pt x="1298662" y="494559"/>
                </a:lnTo>
                <a:lnTo>
                  <a:pt x="1138553" y="523023"/>
                </a:lnTo>
                <a:lnTo>
                  <a:pt x="971328" y="562161"/>
                </a:lnTo>
                <a:lnTo>
                  <a:pt x="807661" y="597740"/>
                </a:lnTo>
                <a:lnTo>
                  <a:pt x="665342" y="633320"/>
                </a:lnTo>
                <a:lnTo>
                  <a:pt x="544370" y="668900"/>
                </a:lnTo>
                <a:lnTo>
                  <a:pt x="523023" y="668900"/>
                </a:lnTo>
                <a:lnTo>
                  <a:pt x="458979" y="658226"/>
                </a:lnTo>
                <a:lnTo>
                  <a:pt x="384262" y="626204"/>
                </a:lnTo>
                <a:lnTo>
                  <a:pt x="313102" y="579951"/>
                </a:lnTo>
                <a:lnTo>
                  <a:pt x="234826" y="519465"/>
                </a:lnTo>
                <a:lnTo>
                  <a:pt x="152993" y="448305"/>
                </a:lnTo>
                <a:lnTo>
                  <a:pt x="85391" y="387820"/>
                </a:lnTo>
                <a:lnTo>
                  <a:pt x="24906" y="323776"/>
                </a:lnTo>
                <a:lnTo>
                  <a:pt x="10674" y="302428"/>
                </a:lnTo>
                <a:lnTo>
                  <a:pt x="0" y="281081"/>
                </a:lnTo>
                <a:lnTo>
                  <a:pt x="0" y="259733"/>
                </a:lnTo>
                <a:lnTo>
                  <a:pt x="7116" y="252617"/>
                </a:lnTo>
                <a:lnTo>
                  <a:pt x="39138" y="259733"/>
                </a:lnTo>
                <a:lnTo>
                  <a:pt x="81833" y="277523"/>
                </a:lnTo>
                <a:lnTo>
                  <a:pt x="152993" y="316660"/>
                </a:lnTo>
                <a:lnTo>
                  <a:pt x="213479" y="345124"/>
                </a:lnTo>
                <a:lnTo>
                  <a:pt x="295312" y="377146"/>
                </a:lnTo>
                <a:lnTo>
                  <a:pt x="384262" y="398494"/>
                </a:lnTo>
                <a:lnTo>
                  <a:pt x="462537" y="402052"/>
                </a:lnTo>
                <a:lnTo>
                  <a:pt x="597740" y="391378"/>
                </a:lnTo>
                <a:lnTo>
                  <a:pt x="800545" y="366472"/>
                </a:lnTo>
                <a:lnTo>
                  <a:pt x="1095857" y="327334"/>
                </a:lnTo>
                <a:lnTo>
                  <a:pt x="1430307" y="291754"/>
                </a:lnTo>
                <a:lnTo>
                  <a:pt x="1903518" y="238385"/>
                </a:lnTo>
                <a:lnTo>
                  <a:pt x="2067184" y="220595"/>
                </a:lnTo>
                <a:lnTo>
                  <a:pt x="2405192" y="1885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0FBFB31-0593-264B-BAF1-4C611016B5A9}"/>
              </a:ext>
            </a:extLst>
          </p:cNvPr>
          <p:cNvSpPr/>
          <p:nvPr/>
        </p:nvSpPr>
        <p:spPr>
          <a:xfrm>
            <a:off x="4559300" y="2981325"/>
            <a:ext cx="522288" cy="3168650"/>
          </a:xfrm>
          <a:custGeom>
            <a:avLst/>
            <a:gdLst>
              <a:gd name="connsiteX0" fmla="*/ 489005 w 520810"/>
              <a:gd name="connsiteY0" fmla="*/ 985962 h 3168595"/>
              <a:gd name="connsiteX1" fmla="*/ 477078 w 520810"/>
              <a:gd name="connsiteY1" fmla="*/ 679837 h 3168595"/>
              <a:gd name="connsiteX2" fmla="*/ 477078 w 520810"/>
              <a:gd name="connsiteY2" fmla="*/ 516835 h 3168595"/>
              <a:gd name="connsiteX3" fmla="*/ 469127 w 520810"/>
              <a:gd name="connsiteY3" fmla="*/ 453224 h 3168595"/>
              <a:gd name="connsiteX4" fmla="*/ 453224 w 520810"/>
              <a:gd name="connsiteY4" fmla="*/ 393590 h 3168595"/>
              <a:gd name="connsiteX5" fmla="*/ 437322 w 520810"/>
              <a:gd name="connsiteY5" fmla="*/ 341906 h 3168595"/>
              <a:gd name="connsiteX6" fmla="*/ 409492 w 520810"/>
              <a:gd name="connsiteY6" fmla="*/ 266369 h 3168595"/>
              <a:gd name="connsiteX7" fmla="*/ 381663 w 520810"/>
              <a:gd name="connsiteY7" fmla="*/ 218661 h 3168595"/>
              <a:gd name="connsiteX8" fmla="*/ 349857 w 520810"/>
              <a:gd name="connsiteY8" fmla="*/ 170953 h 3168595"/>
              <a:gd name="connsiteX9" fmla="*/ 310101 w 520810"/>
              <a:gd name="connsiteY9" fmla="*/ 111318 h 3168595"/>
              <a:gd name="connsiteX10" fmla="*/ 270344 w 520810"/>
              <a:gd name="connsiteY10" fmla="*/ 59635 h 3168595"/>
              <a:gd name="connsiteX11" fmla="*/ 222637 w 520810"/>
              <a:gd name="connsiteY11" fmla="*/ 0 h 3168595"/>
              <a:gd name="connsiteX12" fmla="*/ 0 w 520810"/>
              <a:gd name="connsiteY12" fmla="*/ 27830 h 3168595"/>
              <a:gd name="connsiteX13" fmla="*/ 47708 w 520810"/>
              <a:gd name="connsiteY13" fmla="*/ 83489 h 3168595"/>
              <a:gd name="connsiteX14" fmla="*/ 79513 w 520810"/>
              <a:gd name="connsiteY14" fmla="*/ 123245 h 3168595"/>
              <a:gd name="connsiteX15" fmla="*/ 107343 w 520810"/>
              <a:gd name="connsiteY15" fmla="*/ 163002 h 3168595"/>
              <a:gd name="connsiteX16" fmla="*/ 139148 w 520810"/>
              <a:gd name="connsiteY16" fmla="*/ 210710 h 3168595"/>
              <a:gd name="connsiteX17" fmla="*/ 166977 w 520810"/>
              <a:gd name="connsiteY17" fmla="*/ 262393 h 3168595"/>
              <a:gd name="connsiteX18" fmla="*/ 190831 w 520810"/>
              <a:gd name="connsiteY18" fmla="*/ 326004 h 3168595"/>
              <a:gd name="connsiteX19" fmla="*/ 206734 w 520810"/>
              <a:gd name="connsiteY19" fmla="*/ 385638 h 3168595"/>
              <a:gd name="connsiteX20" fmla="*/ 218661 w 520810"/>
              <a:gd name="connsiteY20" fmla="*/ 445273 h 3168595"/>
              <a:gd name="connsiteX21" fmla="*/ 230588 w 520810"/>
              <a:gd name="connsiteY21" fmla="*/ 536713 h 3168595"/>
              <a:gd name="connsiteX22" fmla="*/ 250466 w 520810"/>
              <a:gd name="connsiteY22" fmla="*/ 711642 h 3168595"/>
              <a:gd name="connsiteX23" fmla="*/ 258417 w 520810"/>
              <a:gd name="connsiteY23" fmla="*/ 834887 h 3168595"/>
              <a:gd name="connsiteX24" fmla="*/ 266369 w 520810"/>
              <a:gd name="connsiteY24" fmla="*/ 1065475 h 3168595"/>
              <a:gd name="connsiteX25" fmla="*/ 274320 w 520810"/>
              <a:gd name="connsiteY25" fmla="*/ 1264258 h 3168595"/>
              <a:gd name="connsiteX26" fmla="*/ 274320 w 520810"/>
              <a:gd name="connsiteY26" fmla="*/ 1602188 h 3168595"/>
              <a:gd name="connsiteX27" fmla="*/ 274320 w 520810"/>
              <a:gd name="connsiteY27" fmla="*/ 1836751 h 3168595"/>
              <a:gd name="connsiteX28" fmla="*/ 274320 w 520810"/>
              <a:gd name="connsiteY28" fmla="*/ 2087218 h 3168595"/>
              <a:gd name="connsiteX29" fmla="*/ 270344 w 520810"/>
              <a:gd name="connsiteY29" fmla="*/ 2226365 h 3168595"/>
              <a:gd name="connsiteX30" fmla="*/ 258417 w 520810"/>
              <a:gd name="connsiteY30" fmla="*/ 2377440 h 3168595"/>
              <a:gd name="connsiteX31" fmla="*/ 238539 w 520810"/>
              <a:gd name="connsiteY31" fmla="*/ 2484783 h 3168595"/>
              <a:gd name="connsiteX32" fmla="*/ 214685 w 520810"/>
              <a:gd name="connsiteY32" fmla="*/ 2556344 h 3168595"/>
              <a:gd name="connsiteX33" fmla="*/ 186856 w 520810"/>
              <a:gd name="connsiteY33" fmla="*/ 2612004 h 3168595"/>
              <a:gd name="connsiteX34" fmla="*/ 214685 w 520810"/>
              <a:gd name="connsiteY34" fmla="*/ 3128838 h 3168595"/>
              <a:gd name="connsiteX35" fmla="*/ 230588 w 520810"/>
              <a:gd name="connsiteY35" fmla="*/ 3152692 h 3168595"/>
              <a:gd name="connsiteX36" fmla="*/ 254442 w 520810"/>
              <a:gd name="connsiteY36" fmla="*/ 3168595 h 3168595"/>
              <a:gd name="connsiteX37" fmla="*/ 266369 w 520810"/>
              <a:gd name="connsiteY37" fmla="*/ 3168595 h 3168595"/>
              <a:gd name="connsiteX38" fmla="*/ 302150 w 520810"/>
              <a:gd name="connsiteY38" fmla="*/ 3152692 h 3168595"/>
              <a:gd name="connsiteX39" fmla="*/ 326004 w 520810"/>
              <a:gd name="connsiteY39" fmla="*/ 3128838 h 3168595"/>
              <a:gd name="connsiteX40" fmla="*/ 357809 w 520810"/>
              <a:gd name="connsiteY40" fmla="*/ 3089082 h 3168595"/>
              <a:gd name="connsiteX41" fmla="*/ 389614 w 520810"/>
              <a:gd name="connsiteY41" fmla="*/ 3033423 h 3168595"/>
              <a:gd name="connsiteX42" fmla="*/ 421419 w 520810"/>
              <a:gd name="connsiteY42" fmla="*/ 2961861 h 3168595"/>
              <a:gd name="connsiteX43" fmla="*/ 449249 w 520810"/>
              <a:gd name="connsiteY43" fmla="*/ 2878372 h 3168595"/>
              <a:gd name="connsiteX44" fmla="*/ 477078 w 520810"/>
              <a:gd name="connsiteY44" fmla="*/ 2790908 h 3168595"/>
              <a:gd name="connsiteX45" fmla="*/ 500932 w 520810"/>
              <a:gd name="connsiteY45" fmla="*/ 2671638 h 3168595"/>
              <a:gd name="connsiteX46" fmla="*/ 520810 w 520810"/>
              <a:gd name="connsiteY46" fmla="*/ 2572247 h 3168595"/>
              <a:gd name="connsiteX47" fmla="*/ 508884 w 520810"/>
              <a:gd name="connsiteY47" fmla="*/ 2484783 h 3168595"/>
              <a:gd name="connsiteX48" fmla="*/ 504908 w 520810"/>
              <a:gd name="connsiteY48" fmla="*/ 2369489 h 3168595"/>
              <a:gd name="connsiteX49" fmla="*/ 500932 w 520810"/>
              <a:gd name="connsiteY49" fmla="*/ 2214438 h 3168595"/>
              <a:gd name="connsiteX50" fmla="*/ 496957 w 520810"/>
              <a:gd name="connsiteY50" fmla="*/ 2043485 h 3168595"/>
              <a:gd name="connsiteX51" fmla="*/ 500932 w 520810"/>
              <a:gd name="connsiteY51" fmla="*/ 1856630 h 3168595"/>
              <a:gd name="connsiteX52" fmla="*/ 496957 w 520810"/>
              <a:gd name="connsiteY52" fmla="*/ 1375576 h 3168595"/>
              <a:gd name="connsiteX53" fmla="*/ 500932 w 520810"/>
              <a:gd name="connsiteY53" fmla="*/ 1232452 h 3168595"/>
              <a:gd name="connsiteX54" fmla="*/ 489005 w 520810"/>
              <a:gd name="connsiteY54" fmla="*/ 985962 h 3168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20810" h="3168595">
                <a:moveTo>
                  <a:pt x="489005" y="985962"/>
                </a:moveTo>
                <a:lnTo>
                  <a:pt x="477078" y="679837"/>
                </a:lnTo>
                <a:lnTo>
                  <a:pt x="477078" y="516835"/>
                </a:lnTo>
                <a:lnTo>
                  <a:pt x="469127" y="453224"/>
                </a:lnTo>
                <a:lnTo>
                  <a:pt x="453224" y="393590"/>
                </a:lnTo>
                <a:lnTo>
                  <a:pt x="437322" y="341906"/>
                </a:lnTo>
                <a:lnTo>
                  <a:pt x="409492" y="266369"/>
                </a:lnTo>
                <a:lnTo>
                  <a:pt x="381663" y="218661"/>
                </a:lnTo>
                <a:lnTo>
                  <a:pt x="349857" y="170953"/>
                </a:lnTo>
                <a:lnTo>
                  <a:pt x="310101" y="111318"/>
                </a:lnTo>
                <a:lnTo>
                  <a:pt x="270344" y="59635"/>
                </a:lnTo>
                <a:lnTo>
                  <a:pt x="222637" y="0"/>
                </a:lnTo>
                <a:lnTo>
                  <a:pt x="0" y="27830"/>
                </a:lnTo>
                <a:lnTo>
                  <a:pt x="47708" y="83489"/>
                </a:lnTo>
                <a:lnTo>
                  <a:pt x="79513" y="123245"/>
                </a:lnTo>
                <a:lnTo>
                  <a:pt x="107343" y="163002"/>
                </a:lnTo>
                <a:lnTo>
                  <a:pt x="139148" y="210710"/>
                </a:lnTo>
                <a:lnTo>
                  <a:pt x="166977" y="262393"/>
                </a:lnTo>
                <a:lnTo>
                  <a:pt x="190831" y="326004"/>
                </a:lnTo>
                <a:lnTo>
                  <a:pt x="206734" y="385638"/>
                </a:lnTo>
                <a:lnTo>
                  <a:pt x="218661" y="445273"/>
                </a:lnTo>
                <a:lnTo>
                  <a:pt x="230588" y="536713"/>
                </a:lnTo>
                <a:lnTo>
                  <a:pt x="250466" y="711642"/>
                </a:lnTo>
                <a:lnTo>
                  <a:pt x="258417" y="834887"/>
                </a:lnTo>
                <a:lnTo>
                  <a:pt x="266369" y="1065475"/>
                </a:lnTo>
                <a:lnTo>
                  <a:pt x="274320" y="1264258"/>
                </a:lnTo>
                <a:lnTo>
                  <a:pt x="274320" y="1602188"/>
                </a:lnTo>
                <a:lnTo>
                  <a:pt x="274320" y="1836751"/>
                </a:lnTo>
                <a:lnTo>
                  <a:pt x="274320" y="2087218"/>
                </a:lnTo>
                <a:lnTo>
                  <a:pt x="270344" y="2226365"/>
                </a:lnTo>
                <a:lnTo>
                  <a:pt x="258417" y="2377440"/>
                </a:lnTo>
                <a:lnTo>
                  <a:pt x="238539" y="2484783"/>
                </a:lnTo>
                <a:lnTo>
                  <a:pt x="214685" y="2556344"/>
                </a:lnTo>
                <a:lnTo>
                  <a:pt x="186856" y="2612004"/>
                </a:lnTo>
                <a:lnTo>
                  <a:pt x="214685" y="3128838"/>
                </a:lnTo>
                <a:lnTo>
                  <a:pt x="230588" y="3152692"/>
                </a:lnTo>
                <a:lnTo>
                  <a:pt x="254442" y="3168595"/>
                </a:lnTo>
                <a:lnTo>
                  <a:pt x="266369" y="3168595"/>
                </a:lnTo>
                <a:lnTo>
                  <a:pt x="302150" y="3152692"/>
                </a:lnTo>
                <a:lnTo>
                  <a:pt x="326004" y="3128838"/>
                </a:lnTo>
                <a:lnTo>
                  <a:pt x="357809" y="3089082"/>
                </a:lnTo>
                <a:lnTo>
                  <a:pt x="389614" y="3033423"/>
                </a:lnTo>
                <a:lnTo>
                  <a:pt x="421419" y="2961861"/>
                </a:lnTo>
                <a:lnTo>
                  <a:pt x="449249" y="2878372"/>
                </a:lnTo>
                <a:lnTo>
                  <a:pt x="477078" y="2790908"/>
                </a:lnTo>
                <a:lnTo>
                  <a:pt x="500932" y="2671638"/>
                </a:lnTo>
                <a:lnTo>
                  <a:pt x="520810" y="2572247"/>
                </a:lnTo>
                <a:lnTo>
                  <a:pt x="508884" y="2484783"/>
                </a:lnTo>
                <a:lnTo>
                  <a:pt x="504908" y="2369489"/>
                </a:lnTo>
                <a:cubicBezTo>
                  <a:pt x="503583" y="2317805"/>
                  <a:pt x="502257" y="2266122"/>
                  <a:pt x="500932" y="2214438"/>
                </a:cubicBezTo>
                <a:lnTo>
                  <a:pt x="496957" y="2043485"/>
                </a:lnTo>
                <a:lnTo>
                  <a:pt x="500932" y="1856630"/>
                </a:lnTo>
                <a:lnTo>
                  <a:pt x="496957" y="1375576"/>
                </a:lnTo>
                <a:lnTo>
                  <a:pt x="500932" y="1232452"/>
                </a:lnTo>
                <a:lnTo>
                  <a:pt x="489005" y="9859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DB2EDCAD-D6CB-C14E-80F9-378A09400DFC}"/>
              </a:ext>
            </a:extLst>
          </p:cNvPr>
          <p:cNvSpPr/>
          <p:nvPr/>
        </p:nvSpPr>
        <p:spPr>
          <a:xfrm>
            <a:off x="4075113" y="5500688"/>
            <a:ext cx="744537" cy="647700"/>
          </a:xfrm>
          <a:custGeom>
            <a:avLst/>
            <a:gdLst>
              <a:gd name="connsiteX0" fmla="*/ 278606 w 745331"/>
              <a:gd name="connsiteY0" fmla="*/ 76200 h 647700"/>
              <a:gd name="connsiteX1" fmla="*/ 440531 w 745331"/>
              <a:gd name="connsiteY1" fmla="*/ 116681 h 647700"/>
              <a:gd name="connsiteX2" fmla="*/ 521494 w 745331"/>
              <a:gd name="connsiteY2" fmla="*/ 133350 h 647700"/>
              <a:gd name="connsiteX3" fmla="*/ 566737 w 745331"/>
              <a:gd name="connsiteY3" fmla="*/ 138112 h 647700"/>
              <a:gd name="connsiteX4" fmla="*/ 597694 w 745331"/>
              <a:gd name="connsiteY4" fmla="*/ 135731 h 647700"/>
              <a:gd name="connsiteX5" fmla="*/ 623887 w 745331"/>
              <a:gd name="connsiteY5" fmla="*/ 128587 h 647700"/>
              <a:gd name="connsiteX6" fmla="*/ 645319 w 745331"/>
              <a:gd name="connsiteY6" fmla="*/ 114300 h 647700"/>
              <a:gd name="connsiteX7" fmla="*/ 659606 w 745331"/>
              <a:gd name="connsiteY7" fmla="*/ 107156 h 647700"/>
              <a:gd name="connsiteX8" fmla="*/ 673894 w 745331"/>
              <a:gd name="connsiteY8" fmla="*/ 90487 h 647700"/>
              <a:gd name="connsiteX9" fmla="*/ 711994 w 745331"/>
              <a:gd name="connsiteY9" fmla="*/ 28575 h 647700"/>
              <a:gd name="connsiteX10" fmla="*/ 745331 w 745331"/>
              <a:gd name="connsiteY10" fmla="*/ 647700 h 647700"/>
              <a:gd name="connsiteX11" fmla="*/ 719137 w 745331"/>
              <a:gd name="connsiteY11" fmla="*/ 631031 h 647700"/>
              <a:gd name="connsiteX12" fmla="*/ 697706 w 745331"/>
              <a:gd name="connsiteY12" fmla="*/ 604837 h 647700"/>
              <a:gd name="connsiteX13" fmla="*/ 671512 w 745331"/>
              <a:gd name="connsiteY13" fmla="*/ 569118 h 647700"/>
              <a:gd name="connsiteX14" fmla="*/ 633412 w 745331"/>
              <a:gd name="connsiteY14" fmla="*/ 509587 h 647700"/>
              <a:gd name="connsiteX15" fmla="*/ 588169 w 745331"/>
              <a:gd name="connsiteY15" fmla="*/ 445293 h 647700"/>
              <a:gd name="connsiteX16" fmla="*/ 547687 w 745331"/>
              <a:gd name="connsiteY16" fmla="*/ 395287 h 647700"/>
              <a:gd name="connsiteX17" fmla="*/ 519112 w 745331"/>
              <a:gd name="connsiteY17" fmla="*/ 369093 h 647700"/>
              <a:gd name="connsiteX18" fmla="*/ 421481 w 745331"/>
              <a:gd name="connsiteY18" fmla="*/ 300037 h 647700"/>
              <a:gd name="connsiteX19" fmla="*/ 326231 w 745331"/>
              <a:gd name="connsiteY19" fmla="*/ 230981 h 647700"/>
              <a:gd name="connsiteX20" fmla="*/ 245269 w 745331"/>
              <a:gd name="connsiteY20" fmla="*/ 176212 h 647700"/>
              <a:gd name="connsiteX21" fmla="*/ 154781 w 745331"/>
              <a:gd name="connsiteY21" fmla="*/ 123825 h 647700"/>
              <a:gd name="connsiteX22" fmla="*/ 73819 w 745331"/>
              <a:gd name="connsiteY22" fmla="*/ 76200 h 647700"/>
              <a:gd name="connsiteX23" fmla="*/ 19050 w 745331"/>
              <a:gd name="connsiteY23" fmla="*/ 50006 h 647700"/>
              <a:gd name="connsiteX24" fmla="*/ 7144 w 745331"/>
              <a:gd name="connsiteY24" fmla="*/ 38100 h 647700"/>
              <a:gd name="connsiteX25" fmla="*/ 2381 w 745331"/>
              <a:gd name="connsiteY25" fmla="*/ 26193 h 647700"/>
              <a:gd name="connsiteX26" fmla="*/ 0 w 745331"/>
              <a:gd name="connsiteY26" fmla="*/ 14287 h 647700"/>
              <a:gd name="connsiteX27" fmla="*/ 7144 w 745331"/>
              <a:gd name="connsiteY27" fmla="*/ 4762 h 647700"/>
              <a:gd name="connsiteX28" fmla="*/ 30956 w 745331"/>
              <a:gd name="connsiteY28" fmla="*/ 0 h 647700"/>
              <a:gd name="connsiteX29" fmla="*/ 100012 w 745331"/>
              <a:gd name="connsiteY29" fmla="*/ 21431 h 647700"/>
              <a:gd name="connsiteX30" fmla="*/ 192881 w 745331"/>
              <a:gd name="connsiteY30" fmla="*/ 50006 h 647700"/>
              <a:gd name="connsiteX31" fmla="*/ 278606 w 745331"/>
              <a:gd name="connsiteY31" fmla="*/ 762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45331" h="647700">
                <a:moveTo>
                  <a:pt x="278606" y="76200"/>
                </a:moveTo>
                <a:lnTo>
                  <a:pt x="440531" y="116681"/>
                </a:lnTo>
                <a:lnTo>
                  <a:pt x="521494" y="133350"/>
                </a:lnTo>
                <a:lnTo>
                  <a:pt x="566737" y="138112"/>
                </a:lnTo>
                <a:lnTo>
                  <a:pt x="597694" y="135731"/>
                </a:lnTo>
                <a:lnTo>
                  <a:pt x="623887" y="128587"/>
                </a:lnTo>
                <a:lnTo>
                  <a:pt x="645319" y="114300"/>
                </a:lnTo>
                <a:lnTo>
                  <a:pt x="659606" y="107156"/>
                </a:lnTo>
                <a:lnTo>
                  <a:pt x="673894" y="90487"/>
                </a:lnTo>
                <a:lnTo>
                  <a:pt x="711994" y="28575"/>
                </a:lnTo>
                <a:lnTo>
                  <a:pt x="745331" y="647700"/>
                </a:lnTo>
                <a:lnTo>
                  <a:pt x="719137" y="631031"/>
                </a:lnTo>
                <a:lnTo>
                  <a:pt x="697706" y="604837"/>
                </a:lnTo>
                <a:lnTo>
                  <a:pt x="671512" y="569118"/>
                </a:lnTo>
                <a:lnTo>
                  <a:pt x="633412" y="509587"/>
                </a:lnTo>
                <a:lnTo>
                  <a:pt x="588169" y="445293"/>
                </a:lnTo>
                <a:lnTo>
                  <a:pt x="547687" y="395287"/>
                </a:lnTo>
                <a:lnTo>
                  <a:pt x="519112" y="369093"/>
                </a:lnTo>
                <a:lnTo>
                  <a:pt x="421481" y="300037"/>
                </a:lnTo>
                <a:lnTo>
                  <a:pt x="326231" y="230981"/>
                </a:lnTo>
                <a:lnTo>
                  <a:pt x="245269" y="176212"/>
                </a:lnTo>
                <a:lnTo>
                  <a:pt x="154781" y="123825"/>
                </a:lnTo>
                <a:lnTo>
                  <a:pt x="73819" y="76200"/>
                </a:lnTo>
                <a:lnTo>
                  <a:pt x="19050" y="50006"/>
                </a:lnTo>
                <a:lnTo>
                  <a:pt x="7144" y="38100"/>
                </a:lnTo>
                <a:lnTo>
                  <a:pt x="2381" y="26193"/>
                </a:lnTo>
                <a:lnTo>
                  <a:pt x="0" y="14287"/>
                </a:lnTo>
                <a:lnTo>
                  <a:pt x="7144" y="4762"/>
                </a:lnTo>
                <a:lnTo>
                  <a:pt x="30956" y="0"/>
                </a:lnTo>
                <a:lnTo>
                  <a:pt x="100012" y="21431"/>
                </a:lnTo>
                <a:lnTo>
                  <a:pt x="192881" y="50006"/>
                </a:lnTo>
                <a:lnTo>
                  <a:pt x="278606" y="76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57C3374-978A-4ABC-B17C-4A49B1016756}"/>
              </a:ext>
            </a:extLst>
          </p:cNvPr>
          <p:cNvGrpSpPr/>
          <p:nvPr/>
        </p:nvGrpSpPr>
        <p:grpSpPr>
          <a:xfrm>
            <a:off x="2770187" y="1284288"/>
            <a:ext cx="4403725" cy="4864100"/>
            <a:chOff x="2892425" y="1438275"/>
            <a:chExt cx="4403725" cy="4864100"/>
          </a:xfrm>
        </p:grpSpPr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B9F0CAFC-1C8B-44E8-BA90-7E21E53DD05D}"/>
                </a:ext>
              </a:extLst>
            </p:cNvPr>
            <p:cNvSpPr/>
            <p:nvPr/>
          </p:nvSpPr>
          <p:spPr>
            <a:xfrm>
              <a:off x="3343275" y="1438275"/>
              <a:ext cx="1666875" cy="1552575"/>
            </a:xfrm>
            <a:custGeom>
              <a:avLst/>
              <a:gdLst>
                <a:gd name="connsiteX0" fmla="*/ 1021556 w 1666875"/>
                <a:gd name="connsiteY0" fmla="*/ 571500 h 1552575"/>
                <a:gd name="connsiteX1" fmla="*/ 1095375 w 1666875"/>
                <a:gd name="connsiteY1" fmla="*/ 471488 h 1552575"/>
                <a:gd name="connsiteX2" fmla="*/ 1162050 w 1666875"/>
                <a:gd name="connsiteY2" fmla="*/ 376238 h 1552575"/>
                <a:gd name="connsiteX3" fmla="*/ 1207294 w 1666875"/>
                <a:gd name="connsiteY3" fmla="*/ 302419 h 1552575"/>
                <a:gd name="connsiteX4" fmla="*/ 1233488 w 1666875"/>
                <a:gd name="connsiteY4" fmla="*/ 250031 h 1552575"/>
                <a:gd name="connsiteX5" fmla="*/ 1238250 w 1666875"/>
                <a:gd name="connsiteY5" fmla="*/ 221456 h 1552575"/>
                <a:gd name="connsiteX6" fmla="*/ 1238250 w 1666875"/>
                <a:gd name="connsiteY6" fmla="*/ 209550 h 1552575"/>
                <a:gd name="connsiteX7" fmla="*/ 1228725 w 1666875"/>
                <a:gd name="connsiteY7" fmla="*/ 185738 h 1552575"/>
                <a:gd name="connsiteX8" fmla="*/ 1200150 w 1666875"/>
                <a:gd name="connsiteY8" fmla="*/ 152400 h 1552575"/>
                <a:gd name="connsiteX9" fmla="*/ 1157288 w 1666875"/>
                <a:gd name="connsiteY9" fmla="*/ 109538 h 1552575"/>
                <a:gd name="connsiteX10" fmla="*/ 1114425 w 1666875"/>
                <a:gd name="connsiteY10" fmla="*/ 73819 h 1552575"/>
                <a:gd name="connsiteX11" fmla="*/ 1095375 w 1666875"/>
                <a:gd name="connsiteY11" fmla="*/ 54769 h 1552575"/>
                <a:gd name="connsiteX12" fmla="*/ 1081088 w 1666875"/>
                <a:gd name="connsiteY12" fmla="*/ 33338 h 1552575"/>
                <a:gd name="connsiteX13" fmla="*/ 1078706 w 1666875"/>
                <a:gd name="connsiteY13" fmla="*/ 16669 h 1552575"/>
                <a:gd name="connsiteX14" fmla="*/ 1083469 w 1666875"/>
                <a:gd name="connsiteY14" fmla="*/ 2381 h 1552575"/>
                <a:gd name="connsiteX15" fmla="*/ 1100138 w 1666875"/>
                <a:gd name="connsiteY15" fmla="*/ 0 h 1552575"/>
                <a:gd name="connsiteX16" fmla="*/ 1138238 w 1666875"/>
                <a:gd name="connsiteY16" fmla="*/ 4763 h 1552575"/>
                <a:gd name="connsiteX17" fmla="*/ 1195388 w 1666875"/>
                <a:gd name="connsiteY17" fmla="*/ 19050 h 1552575"/>
                <a:gd name="connsiteX18" fmla="*/ 1288256 w 1666875"/>
                <a:gd name="connsiteY18" fmla="*/ 47625 h 1552575"/>
                <a:gd name="connsiteX19" fmla="*/ 1366838 w 1666875"/>
                <a:gd name="connsiteY19" fmla="*/ 78581 h 1552575"/>
                <a:gd name="connsiteX20" fmla="*/ 1452563 w 1666875"/>
                <a:gd name="connsiteY20" fmla="*/ 119063 h 1552575"/>
                <a:gd name="connsiteX21" fmla="*/ 1509713 w 1666875"/>
                <a:gd name="connsiteY21" fmla="*/ 147638 h 1552575"/>
                <a:gd name="connsiteX22" fmla="*/ 1576388 w 1666875"/>
                <a:gd name="connsiteY22" fmla="*/ 185738 h 1552575"/>
                <a:gd name="connsiteX23" fmla="*/ 1628775 w 1666875"/>
                <a:gd name="connsiteY23" fmla="*/ 219075 h 1552575"/>
                <a:gd name="connsiteX24" fmla="*/ 1643063 w 1666875"/>
                <a:gd name="connsiteY24" fmla="*/ 230981 h 1552575"/>
                <a:gd name="connsiteX25" fmla="*/ 1659731 w 1666875"/>
                <a:gd name="connsiteY25" fmla="*/ 254794 h 1552575"/>
                <a:gd name="connsiteX26" fmla="*/ 1664494 w 1666875"/>
                <a:gd name="connsiteY26" fmla="*/ 271463 h 1552575"/>
                <a:gd name="connsiteX27" fmla="*/ 1666875 w 1666875"/>
                <a:gd name="connsiteY27" fmla="*/ 297656 h 1552575"/>
                <a:gd name="connsiteX28" fmla="*/ 1662113 w 1666875"/>
                <a:gd name="connsiteY28" fmla="*/ 323850 h 1552575"/>
                <a:gd name="connsiteX29" fmla="*/ 1647825 w 1666875"/>
                <a:gd name="connsiteY29" fmla="*/ 352425 h 1552575"/>
                <a:gd name="connsiteX30" fmla="*/ 1616869 w 1666875"/>
                <a:gd name="connsiteY30" fmla="*/ 359569 h 1552575"/>
                <a:gd name="connsiteX31" fmla="*/ 1576388 w 1666875"/>
                <a:gd name="connsiteY31" fmla="*/ 373856 h 1552575"/>
                <a:gd name="connsiteX32" fmla="*/ 1543050 w 1666875"/>
                <a:gd name="connsiteY32" fmla="*/ 395288 h 1552575"/>
                <a:gd name="connsiteX33" fmla="*/ 1502569 w 1666875"/>
                <a:gd name="connsiteY33" fmla="*/ 431006 h 1552575"/>
                <a:gd name="connsiteX34" fmla="*/ 1423988 w 1666875"/>
                <a:gd name="connsiteY34" fmla="*/ 511969 h 1552575"/>
                <a:gd name="connsiteX35" fmla="*/ 1300163 w 1666875"/>
                <a:gd name="connsiteY35" fmla="*/ 631031 h 1552575"/>
                <a:gd name="connsiteX36" fmla="*/ 1140619 w 1666875"/>
                <a:gd name="connsiteY36" fmla="*/ 792956 h 1552575"/>
                <a:gd name="connsiteX37" fmla="*/ 997744 w 1666875"/>
                <a:gd name="connsiteY37" fmla="*/ 919163 h 1552575"/>
                <a:gd name="connsiteX38" fmla="*/ 850106 w 1666875"/>
                <a:gd name="connsiteY38" fmla="*/ 1035844 h 1552575"/>
                <a:gd name="connsiteX39" fmla="*/ 700088 w 1666875"/>
                <a:gd name="connsiteY39" fmla="*/ 1147763 h 1552575"/>
                <a:gd name="connsiteX40" fmla="*/ 557213 w 1666875"/>
                <a:gd name="connsiteY40" fmla="*/ 1245394 h 1552575"/>
                <a:gd name="connsiteX41" fmla="*/ 402431 w 1666875"/>
                <a:gd name="connsiteY41" fmla="*/ 1340644 h 1552575"/>
                <a:gd name="connsiteX42" fmla="*/ 269081 w 1666875"/>
                <a:gd name="connsiteY42" fmla="*/ 1421606 h 1552575"/>
                <a:gd name="connsiteX43" fmla="*/ 150019 w 1666875"/>
                <a:gd name="connsiteY43" fmla="*/ 1490663 h 1552575"/>
                <a:gd name="connsiteX44" fmla="*/ 71438 w 1666875"/>
                <a:gd name="connsiteY44" fmla="*/ 1533525 h 1552575"/>
                <a:gd name="connsiteX45" fmla="*/ 35719 w 1666875"/>
                <a:gd name="connsiteY45" fmla="*/ 1550194 h 1552575"/>
                <a:gd name="connsiteX46" fmla="*/ 16669 w 1666875"/>
                <a:gd name="connsiteY46" fmla="*/ 1552575 h 1552575"/>
                <a:gd name="connsiteX47" fmla="*/ 4763 w 1666875"/>
                <a:gd name="connsiteY47" fmla="*/ 1547813 h 1552575"/>
                <a:gd name="connsiteX48" fmla="*/ 0 w 1666875"/>
                <a:gd name="connsiteY48" fmla="*/ 1535906 h 1552575"/>
                <a:gd name="connsiteX49" fmla="*/ 4763 w 1666875"/>
                <a:gd name="connsiteY49" fmla="*/ 1512094 h 1552575"/>
                <a:gd name="connsiteX50" fmla="*/ 16669 w 1666875"/>
                <a:gd name="connsiteY50" fmla="*/ 1493044 h 1552575"/>
                <a:gd name="connsiteX51" fmla="*/ 114300 w 1666875"/>
                <a:gd name="connsiteY51" fmla="*/ 1416844 h 1552575"/>
                <a:gd name="connsiteX52" fmla="*/ 316706 w 1666875"/>
                <a:gd name="connsiteY52" fmla="*/ 1257300 h 1552575"/>
                <a:gd name="connsiteX53" fmla="*/ 504825 w 1666875"/>
                <a:gd name="connsiteY53" fmla="*/ 1097756 h 1552575"/>
                <a:gd name="connsiteX54" fmla="*/ 681038 w 1666875"/>
                <a:gd name="connsiteY54" fmla="*/ 940594 h 1552575"/>
                <a:gd name="connsiteX55" fmla="*/ 795338 w 1666875"/>
                <a:gd name="connsiteY55" fmla="*/ 828675 h 1552575"/>
                <a:gd name="connsiteX56" fmla="*/ 916781 w 1666875"/>
                <a:gd name="connsiteY56" fmla="*/ 707231 h 1552575"/>
                <a:gd name="connsiteX57" fmla="*/ 1021556 w 1666875"/>
                <a:gd name="connsiteY57" fmla="*/ 571500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66875" h="1552575">
                  <a:moveTo>
                    <a:pt x="1021556" y="571500"/>
                  </a:moveTo>
                  <a:lnTo>
                    <a:pt x="1095375" y="471488"/>
                  </a:lnTo>
                  <a:lnTo>
                    <a:pt x="1162050" y="376238"/>
                  </a:lnTo>
                  <a:lnTo>
                    <a:pt x="1207294" y="302419"/>
                  </a:lnTo>
                  <a:lnTo>
                    <a:pt x="1233488" y="250031"/>
                  </a:lnTo>
                  <a:lnTo>
                    <a:pt x="1238250" y="221456"/>
                  </a:lnTo>
                  <a:lnTo>
                    <a:pt x="1238250" y="209550"/>
                  </a:lnTo>
                  <a:lnTo>
                    <a:pt x="1228725" y="185738"/>
                  </a:lnTo>
                  <a:lnTo>
                    <a:pt x="1200150" y="152400"/>
                  </a:lnTo>
                  <a:lnTo>
                    <a:pt x="1157288" y="109538"/>
                  </a:lnTo>
                  <a:lnTo>
                    <a:pt x="1114425" y="73819"/>
                  </a:lnTo>
                  <a:lnTo>
                    <a:pt x="1095375" y="54769"/>
                  </a:lnTo>
                  <a:lnTo>
                    <a:pt x="1081088" y="33338"/>
                  </a:lnTo>
                  <a:lnTo>
                    <a:pt x="1078706" y="16669"/>
                  </a:lnTo>
                  <a:lnTo>
                    <a:pt x="1083469" y="2381"/>
                  </a:lnTo>
                  <a:lnTo>
                    <a:pt x="1100138" y="0"/>
                  </a:lnTo>
                  <a:lnTo>
                    <a:pt x="1138238" y="4763"/>
                  </a:lnTo>
                  <a:lnTo>
                    <a:pt x="1195388" y="19050"/>
                  </a:lnTo>
                  <a:lnTo>
                    <a:pt x="1288256" y="47625"/>
                  </a:lnTo>
                  <a:lnTo>
                    <a:pt x="1366838" y="78581"/>
                  </a:lnTo>
                  <a:lnTo>
                    <a:pt x="1452563" y="119063"/>
                  </a:lnTo>
                  <a:lnTo>
                    <a:pt x="1509713" y="147638"/>
                  </a:lnTo>
                  <a:lnTo>
                    <a:pt x="1576388" y="185738"/>
                  </a:lnTo>
                  <a:lnTo>
                    <a:pt x="1628775" y="219075"/>
                  </a:lnTo>
                  <a:lnTo>
                    <a:pt x="1643063" y="230981"/>
                  </a:lnTo>
                  <a:lnTo>
                    <a:pt x="1659731" y="254794"/>
                  </a:lnTo>
                  <a:lnTo>
                    <a:pt x="1664494" y="271463"/>
                  </a:lnTo>
                  <a:lnTo>
                    <a:pt x="1666875" y="297656"/>
                  </a:lnTo>
                  <a:lnTo>
                    <a:pt x="1662113" y="323850"/>
                  </a:lnTo>
                  <a:lnTo>
                    <a:pt x="1647825" y="352425"/>
                  </a:lnTo>
                  <a:lnTo>
                    <a:pt x="1616869" y="359569"/>
                  </a:lnTo>
                  <a:lnTo>
                    <a:pt x="1576388" y="373856"/>
                  </a:lnTo>
                  <a:lnTo>
                    <a:pt x="1543050" y="395288"/>
                  </a:lnTo>
                  <a:lnTo>
                    <a:pt x="1502569" y="431006"/>
                  </a:lnTo>
                  <a:lnTo>
                    <a:pt x="1423988" y="511969"/>
                  </a:lnTo>
                  <a:lnTo>
                    <a:pt x="1300163" y="631031"/>
                  </a:lnTo>
                  <a:lnTo>
                    <a:pt x="1140619" y="792956"/>
                  </a:lnTo>
                  <a:lnTo>
                    <a:pt x="997744" y="919163"/>
                  </a:lnTo>
                  <a:lnTo>
                    <a:pt x="850106" y="1035844"/>
                  </a:lnTo>
                  <a:lnTo>
                    <a:pt x="700088" y="1147763"/>
                  </a:lnTo>
                  <a:lnTo>
                    <a:pt x="557213" y="1245394"/>
                  </a:lnTo>
                  <a:lnTo>
                    <a:pt x="402431" y="1340644"/>
                  </a:lnTo>
                  <a:lnTo>
                    <a:pt x="269081" y="1421606"/>
                  </a:lnTo>
                  <a:lnTo>
                    <a:pt x="150019" y="1490663"/>
                  </a:lnTo>
                  <a:lnTo>
                    <a:pt x="71438" y="1533525"/>
                  </a:lnTo>
                  <a:lnTo>
                    <a:pt x="35719" y="1550194"/>
                  </a:lnTo>
                  <a:lnTo>
                    <a:pt x="16669" y="1552575"/>
                  </a:lnTo>
                  <a:lnTo>
                    <a:pt x="4763" y="1547813"/>
                  </a:lnTo>
                  <a:lnTo>
                    <a:pt x="0" y="1535906"/>
                  </a:lnTo>
                  <a:lnTo>
                    <a:pt x="4763" y="1512094"/>
                  </a:lnTo>
                  <a:lnTo>
                    <a:pt x="16669" y="1493044"/>
                  </a:lnTo>
                  <a:lnTo>
                    <a:pt x="114300" y="1416844"/>
                  </a:lnTo>
                  <a:lnTo>
                    <a:pt x="316706" y="1257300"/>
                  </a:lnTo>
                  <a:lnTo>
                    <a:pt x="504825" y="1097756"/>
                  </a:lnTo>
                  <a:lnTo>
                    <a:pt x="681038" y="940594"/>
                  </a:lnTo>
                  <a:lnTo>
                    <a:pt x="795338" y="828675"/>
                  </a:lnTo>
                  <a:lnTo>
                    <a:pt x="916781" y="707231"/>
                  </a:lnTo>
                  <a:lnTo>
                    <a:pt x="1021556" y="571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0">
              <a:extLst>
                <a:ext uri="{FF2B5EF4-FFF2-40B4-BE49-F238E27FC236}">
                  <a16:creationId xmlns:a16="http://schemas.microsoft.com/office/drawing/2014/main" id="{4F08197C-7EF2-4DF8-B3A4-ECD61181D014}"/>
                </a:ext>
              </a:extLst>
            </p:cNvPr>
            <p:cNvSpPr/>
            <p:nvPr/>
          </p:nvSpPr>
          <p:spPr>
            <a:xfrm>
              <a:off x="4449763" y="1866900"/>
              <a:ext cx="1708150" cy="419100"/>
            </a:xfrm>
            <a:custGeom>
              <a:avLst/>
              <a:gdLst>
                <a:gd name="connsiteX0" fmla="*/ 745332 w 1707357"/>
                <a:gd name="connsiteY0" fmla="*/ 319088 h 419100"/>
                <a:gd name="connsiteX1" fmla="*/ 552450 w 1707357"/>
                <a:gd name="connsiteY1" fmla="*/ 357188 h 419100"/>
                <a:gd name="connsiteX2" fmla="*/ 357188 w 1707357"/>
                <a:gd name="connsiteY2" fmla="*/ 397669 h 419100"/>
                <a:gd name="connsiteX3" fmla="*/ 254794 w 1707357"/>
                <a:gd name="connsiteY3" fmla="*/ 419100 h 419100"/>
                <a:gd name="connsiteX4" fmla="*/ 238125 w 1707357"/>
                <a:gd name="connsiteY4" fmla="*/ 419100 h 419100"/>
                <a:gd name="connsiteX5" fmla="*/ 202407 w 1707357"/>
                <a:gd name="connsiteY5" fmla="*/ 407194 h 419100"/>
                <a:gd name="connsiteX6" fmla="*/ 114300 w 1707357"/>
                <a:gd name="connsiteY6" fmla="*/ 378619 h 419100"/>
                <a:gd name="connsiteX7" fmla="*/ 0 w 1707357"/>
                <a:gd name="connsiteY7" fmla="*/ 335756 h 419100"/>
                <a:gd name="connsiteX8" fmla="*/ 107157 w 1707357"/>
                <a:gd name="connsiteY8" fmla="*/ 197644 h 419100"/>
                <a:gd name="connsiteX9" fmla="*/ 369094 w 1707357"/>
                <a:gd name="connsiteY9" fmla="*/ 190500 h 419100"/>
                <a:gd name="connsiteX10" fmla="*/ 473869 w 1707357"/>
                <a:gd name="connsiteY10" fmla="*/ 185738 h 419100"/>
                <a:gd name="connsiteX11" fmla="*/ 623888 w 1707357"/>
                <a:gd name="connsiteY11" fmla="*/ 171450 h 419100"/>
                <a:gd name="connsiteX12" fmla="*/ 771525 w 1707357"/>
                <a:gd name="connsiteY12" fmla="*/ 152400 h 419100"/>
                <a:gd name="connsiteX13" fmla="*/ 907257 w 1707357"/>
                <a:gd name="connsiteY13" fmla="*/ 135731 h 419100"/>
                <a:gd name="connsiteX14" fmla="*/ 1016794 w 1707357"/>
                <a:gd name="connsiteY14" fmla="*/ 114300 h 419100"/>
                <a:gd name="connsiteX15" fmla="*/ 1097757 w 1707357"/>
                <a:gd name="connsiteY15" fmla="*/ 92869 h 419100"/>
                <a:gd name="connsiteX16" fmla="*/ 1171575 w 1707357"/>
                <a:gd name="connsiteY16" fmla="*/ 73819 h 419100"/>
                <a:gd name="connsiteX17" fmla="*/ 1216819 w 1707357"/>
                <a:gd name="connsiteY17" fmla="*/ 57150 h 419100"/>
                <a:gd name="connsiteX18" fmla="*/ 1302544 w 1707357"/>
                <a:gd name="connsiteY18" fmla="*/ 14288 h 419100"/>
                <a:gd name="connsiteX19" fmla="*/ 1328738 w 1707357"/>
                <a:gd name="connsiteY19" fmla="*/ 2381 h 419100"/>
                <a:gd name="connsiteX20" fmla="*/ 1345407 w 1707357"/>
                <a:gd name="connsiteY20" fmla="*/ 0 h 419100"/>
                <a:gd name="connsiteX21" fmla="*/ 1373982 w 1707357"/>
                <a:gd name="connsiteY21" fmla="*/ 9525 h 419100"/>
                <a:gd name="connsiteX22" fmla="*/ 1416844 w 1707357"/>
                <a:gd name="connsiteY22" fmla="*/ 28575 h 419100"/>
                <a:gd name="connsiteX23" fmla="*/ 1507332 w 1707357"/>
                <a:gd name="connsiteY23" fmla="*/ 71438 h 419100"/>
                <a:gd name="connsiteX24" fmla="*/ 1574007 w 1707357"/>
                <a:gd name="connsiteY24" fmla="*/ 107156 h 419100"/>
                <a:gd name="connsiteX25" fmla="*/ 1638300 w 1707357"/>
                <a:gd name="connsiteY25" fmla="*/ 147638 h 419100"/>
                <a:gd name="connsiteX26" fmla="*/ 1664494 w 1707357"/>
                <a:gd name="connsiteY26" fmla="*/ 164306 h 419100"/>
                <a:gd name="connsiteX27" fmla="*/ 1681163 w 1707357"/>
                <a:gd name="connsiteY27" fmla="*/ 178594 h 419100"/>
                <a:gd name="connsiteX28" fmla="*/ 1697832 w 1707357"/>
                <a:gd name="connsiteY28" fmla="*/ 200025 h 419100"/>
                <a:gd name="connsiteX29" fmla="*/ 1704975 w 1707357"/>
                <a:gd name="connsiteY29" fmla="*/ 216694 h 419100"/>
                <a:gd name="connsiteX30" fmla="*/ 1707357 w 1707357"/>
                <a:gd name="connsiteY30" fmla="*/ 228600 h 419100"/>
                <a:gd name="connsiteX31" fmla="*/ 1707357 w 1707357"/>
                <a:gd name="connsiteY31" fmla="*/ 242888 h 419100"/>
                <a:gd name="connsiteX32" fmla="*/ 1700213 w 1707357"/>
                <a:gd name="connsiteY32" fmla="*/ 264319 h 419100"/>
                <a:gd name="connsiteX33" fmla="*/ 1693069 w 1707357"/>
                <a:gd name="connsiteY33" fmla="*/ 273844 h 419100"/>
                <a:gd name="connsiteX34" fmla="*/ 1681163 w 1707357"/>
                <a:gd name="connsiteY34" fmla="*/ 283369 h 419100"/>
                <a:gd name="connsiteX35" fmla="*/ 1645444 w 1707357"/>
                <a:gd name="connsiteY35" fmla="*/ 292894 h 419100"/>
                <a:gd name="connsiteX36" fmla="*/ 1204913 w 1707357"/>
                <a:gd name="connsiteY36" fmla="*/ 238125 h 419100"/>
                <a:gd name="connsiteX37" fmla="*/ 1140619 w 1707357"/>
                <a:gd name="connsiteY37" fmla="*/ 247650 h 419100"/>
                <a:gd name="connsiteX38" fmla="*/ 921544 w 1707357"/>
                <a:gd name="connsiteY38" fmla="*/ 285750 h 419100"/>
                <a:gd name="connsiteX39" fmla="*/ 745332 w 1707357"/>
                <a:gd name="connsiteY39" fmla="*/ 319088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7357" h="419100">
                  <a:moveTo>
                    <a:pt x="745332" y="319088"/>
                  </a:moveTo>
                  <a:lnTo>
                    <a:pt x="552450" y="357188"/>
                  </a:lnTo>
                  <a:lnTo>
                    <a:pt x="357188" y="397669"/>
                  </a:lnTo>
                  <a:lnTo>
                    <a:pt x="254794" y="419100"/>
                  </a:lnTo>
                  <a:lnTo>
                    <a:pt x="238125" y="419100"/>
                  </a:lnTo>
                  <a:lnTo>
                    <a:pt x="202407" y="407194"/>
                  </a:lnTo>
                  <a:lnTo>
                    <a:pt x="114300" y="378619"/>
                  </a:lnTo>
                  <a:lnTo>
                    <a:pt x="0" y="335756"/>
                  </a:lnTo>
                  <a:lnTo>
                    <a:pt x="107157" y="197644"/>
                  </a:lnTo>
                  <a:lnTo>
                    <a:pt x="369094" y="190500"/>
                  </a:lnTo>
                  <a:lnTo>
                    <a:pt x="473869" y="185738"/>
                  </a:lnTo>
                  <a:lnTo>
                    <a:pt x="623888" y="171450"/>
                  </a:lnTo>
                  <a:lnTo>
                    <a:pt x="771525" y="152400"/>
                  </a:lnTo>
                  <a:lnTo>
                    <a:pt x="907257" y="135731"/>
                  </a:lnTo>
                  <a:lnTo>
                    <a:pt x="1016794" y="114300"/>
                  </a:lnTo>
                  <a:lnTo>
                    <a:pt x="1097757" y="92869"/>
                  </a:lnTo>
                  <a:lnTo>
                    <a:pt x="1171575" y="73819"/>
                  </a:lnTo>
                  <a:lnTo>
                    <a:pt x="1216819" y="57150"/>
                  </a:lnTo>
                  <a:lnTo>
                    <a:pt x="1302544" y="14288"/>
                  </a:lnTo>
                  <a:lnTo>
                    <a:pt x="1328738" y="2381"/>
                  </a:lnTo>
                  <a:lnTo>
                    <a:pt x="1345407" y="0"/>
                  </a:lnTo>
                  <a:lnTo>
                    <a:pt x="1373982" y="9525"/>
                  </a:lnTo>
                  <a:lnTo>
                    <a:pt x="1416844" y="28575"/>
                  </a:lnTo>
                  <a:lnTo>
                    <a:pt x="1507332" y="71438"/>
                  </a:lnTo>
                  <a:lnTo>
                    <a:pt x="1574007" y="107156"/>
                  </a:lnTo>
                  <a:lnTo>
                    <a:pt x="1638300" y="147638"/>
                  </a:lnTo>
                  <a:lnTo>
                    <a:pt x="1664494" y="164306"/>
                  </a:lnTo>
                  <a:lnTo>
                    <a:pt x="1681163" y="178594"/>
                  </a:lnTo>
                  <a:lnTo>
                    <a:pt x="1697832" y="200025"/>
                  </a:lnTo>
                  <a:lnTo>
                    <a:pt x="1704975" y="216694"/>
                  </a:lnTo>
                  <a:lnTo>
                    <a:pt x="1707357" y="228600"/>
                  </a:lnTo>
                  <a:lnTo>
                    <a:pt x="1707357" y="242888"/>
                  </a:lnTo>
                  <a:lnTo>
                    <a:pt x="1700213" y="264319"/>
                  </a:lnTo>
                  <a:lnTo>
                    <a:pt x="1693069" y="273844"/>
                  </a:lnTo>
                  <a:lnTo>
                    <a:pt x="1681163" y="283369"/>
                  </a:lnTo>
                  <a:lnTo>
                    <a:pt x="1645444" y="292894"/>
                  </a:lnTo>
                  <a:lnTo>
                    <a:pt x="1204913" y="238125"/>
                  </a:lnTo>
                  <a:lnTo>
                    <a:pt x="1140619" y="247650"/>
                  </a:lnTo>
                  <a:lnTo>
                    <a:pt x="921544" y="285750"/>
                  </a:lnTo>
                  <a:lnTo>
                    <a:pt x="745332" y="3190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1">
              <a:extLst>
                <a:ext uri="{FF2B5EF4-FFF2-40B4-BE49-F238E27FC236}">
                  <a16:creationId xmlns:a16="http://schemas.microsoft.com/office/drawing/2014/main" id="{165A8ABD-D5AC-4FB0-8BFD-685B84002AF0}"/>
                </a:ext>
              </a:extLst>
            </p:cNvPr>
            <p:cNvSpPr/>
            <p:nvPr/>
          </p:nvSpPr>
          <p:spPr>
            <a:xfrm>
              <a:off x="4964113" y="2068513"/>
              <a:ext cx="1174750" cy="1012825"/>
            </a:xfrm>
            <a:custGeom>
              <a:avLst/>
              <a:gdLst>
                <a:gd name="connsiteX0" fmla="*/ 492919 w 1173957"/>
                <a:gd name="connsiteY0" fmla="*/ 407194 h 1012032"/>
                <a:gd name="connsiteX1" fmla="*/ 576263 w 1173957"/>
                <a:gd name="connsiteY1" fmla="*/ 292894 h 1012032"/>
                <a:gd name="connsiteX2" fmla="*/ 647700 w 1173957"/>
                <a:gd name="connsiteY2" fmla="*/ 190500 h 1012032"/>
                <a:gd name="connsiteX3" fmla="*/ 690563 w 1173957"/>
                <a:gd name="connsiteY3" fmla="*/ 128588 h 1012032"/>
                <a:gd name="connsiteX4" fmla="*/ 707232 w 1173957"/>
                <a:gd name="connsiteY4" fmla="*/ 95250 h 1012032"/>
                <a:gd name="connsiteX5" fmla="*/ 711994 w 1173957"/>
                <a:gd name="connsiteY5" fmla="*/ 76200 h 1012032"/>
                <a:gd name="connsiteX6" fmla="*/ 711994 w 1173957"/>
                <a:gd name="connsiteY6" fmla="*/ 61913 h 1012032"/>
                <a:gd name="connsiteX7" fmla="*/ 707232 w 1173957"/>
                <a:gd name="connsiteY7" fmla="*/ 42863 h 1012032"/>
                <a:gd name="connsiteX8" fmla="*/ 671513 w 1173957"/>
                <a:gd name="connsiteY8" fmla="*/ 0 h 1012032"/>
                <a:gd name="connsiteX9" fmla="*/ 1173957 w 1173957"/>
                <a:gd name="connsiteY9" fmla="*/ 76200 h 1012032"/>
                <a:gd name="connsiteX10" fmla="*/ 1128713 w 1173957"/>
                <a:gd name="connsiteY10" fmla="*/ 90488 h 1012032"/>
                <a:gd name="connsiteX11" fmla="*/ 1088232 w 1173957"/>
                <a:gd name="connsiteY11" fmla="*/ 104775 h 1012032"/>
                <a:gd name="connsiteX12" fmla="*/ 1052513 w 1173957"/>
                <a:gd name="connsiteY12" fmla="*/ 126207 h 1012032"/>
                <a:gd name="connsiteX13" fmla="*/ 995363 w 1173957"/>
                <a:gd name="connsiteY13" fmla="*/ 180975 h 1012032"/>
                <a:gd name="connsiteX14" fmla="*/ 845344 w 1173957"/>
                <a:gd name="connsiteY14" fmla="*/ 326232 h 1012032"/>
                <a:gd name="connsiteX15" fmla="*/ 664369 w 1173957"/>
                <a:gd name="connsiteY15" fmla="*/ 495300 h 1012032"/>
                <a:gd name="connsiteX16" fmla="*/ 492919 w 1173957"/>
                <a:gd name="connsiteY16" fmla="*/ 650082 h 1012032"/>
                <a:gd name="connsiteX17" fmla="*/ 302419 w 1173957"/>
                <a:gd name="connsiteY17" fmla="*/ 821532 h 1012032"/>
                <a:gd name="connsiteX18" fmla="*/ 92869 w 1173957"/>
                <a:gd name="connsiteY18" fmla="*/ 1004888 h 1012032"/>
                <a:gd name="connsiteX19" fmla="*/ 0 w 1173957"/>
                <a:gd name="connsiteY19" fmla="*/ 1012032 h 1012032"/>
                <a:gd name="connsiteX20" fmla="*/ 119063 w 1173957"/>
                <a:gd name="connsiteY20" fmla="*/ 869157 h 1012032"/>
                <a:gd name="connsiteX21" fmla="*/ 195263 w 1173957"/>
                <a:gd name="connsiteY21" fmla="*/ 781050 h 1012032"/>
                <a:gd name="connsiteX22" fmla="*/ 311944 w 1173957"/>
                <a:gd name="connsiteY22" fmla="*/ 642938 h 1012032"/>
                <a:gd name="connsiteX23" fmla="*/ 435769 w 1173957"/>
                <a:gd name="connsiteY23" fmla="*/ 485775 h 1012032"/>
                <a:gd name="connsiteX24" fmla="*/ 492919 w 1173957"/>
                <a:gd name="connsiteY24" fmla="*/ 407194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957" h="1012032">
                  <a:moveTo>
                    <a:pt x="492919" y="407194"/>
                  </a:moveTo>
                  <a:lnTo>
                    <a:pt x="576263" y="292894"/>
                  </a:lnTo>
                  <a:lnTo>
                    <a:pt x="647700" y="190500"/>
                  </a:lnTo>
                  <a:lnTo>
                    <a:pt x="690563" y="128588"/>
                  </a:lnTo>
                  <a:lnTo>
                    <a:pt x="707232" y="95250"/>
                  </a:lnTo>
                  <a:lnTo>
                    <a:pt x="711994" y="76200"/>
                  </a:lnTo>
                  <a:lnTo>
                    <a:pt x="711994" y="61913"/>
                  </a:lnTo>
                  <a:lnTo>
                    <a:pt x="707232" y="42863"/>
                  </a:lnTo>
                  <a:lnTo>
                    <a:pt x="671513" y="0"/>
                  </a:lnTo>
                  <a:lnTo>
                    <a:pt x="1173957" y="76200"/>
                  </a:lnTo>
                  <a:lnTo>
                    <a:pt x="1128713" y="90488"/>
                  </a:lnTo>
                  <a:lnTo>
                    <a:pt x="1088232" y="104775"/>
                  </a:lnTo>
                  <a:lnTo>
                    <a:pt x="1052513" y="126207"/>
                  </a:lnTo>
                  <a:lnTo>
                    <a:pt x="995363" y="180975"/>
                  </a:lnTo>
                  <a:lnTo>
                    <a:pt x="845344" y="326232"/>
                  </a:lnTo>
                  <a:lnTo>
                    <a:pt x="664369" y="495300"/>
                  </a:lnTo>
                  <a:lnTo>
                    <a:pt x="492919" y="650082"/>
                  </a:lnTo>
                  <a:lnTo>
                    <a:pt x="302419" y="821532"/>
                  </a:lnTo>
                  <a:lnTo>
                    <a:pt x="92869" y="1004888"/>
                  </a:lnTo>
                  <a:lnTo>
                    <a:pt x="0" y="1012032"/>
                  </a:lnTo>
                  <a:lnTo>
                    <a:pt x="119063" y="869157"/>
                  </a:lnTo>
                  <a:lnTo>
                    <a:pt x="195263" y="781050"/>
                  </a:lnTo>
                  <a:lnTo>
                    <a:pt x="311944" y="642938"/>
                  </a:lnTo>
                  <a:lnTo>
                    <a:pt x="435769" y="485775"/>
                  </a:lnTo>
                  <a:lnTo>
                    <a:pt x="492919" y="4071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2">
              <a:extLst>
                <a:ext uri="{FF2B5EF4-FFF2-40B4-BE49-F238E27FC236}">
                  <a16:creationId xmlns:a16="http://schemas.microsoft.com/office/drawing/2014/main" id="{8A4A74CC-3FC0-4F50-BF18-683465E5E261}"/>
                </a:ext>
              </a:extLst>
            </p:cNvPr>
            <p:cNvSpPr/>
            <p:nvPr/>
          </p:nvSpPr>
          <p:spPr>
            <a:xfrm>
              <a:off x="3519488" y="2800350"/>
              <a:ext cx="3170237" cy="1601788"/>
            </a:xfrm>
            <a:custGeom>
              <a:avLst/>
              <a:gdLst>
                <a:gd name="connsiteX0" fmla="*/ 1071523 w 3170779"/>
                <a:gd name="connsiteY0" fmla="*/ 265305 h 1602132"/>
                <a:gd name="connsiteX1" fmla="*/ 1290464 w 3170779"/>
                <a:gd name="connsiteY1" fmla="*/ 234396 h 1602132"/>
                <a:gd name="connsiteX2" fmla="*/ 1517132 w 3170779"/>
                <a:gd name="connsiteY2" fmla="*/ 200911 h 1602132"/>
                <a:gd name="connsiteX3" fmla="*/ 1627890 w 3170779"/>
                <a:gd name="connsiteY3" fmla="*/ 180305 h 1602132"/>
                <a:gd name="connsiteX4" fmla="*/ 1826225 w 3170779"/>
                <a:gd name="connsiteY4" fmla="*/ 159698 h 1602132"/>
                <a:gd name="connsiteX5" fmla="*/ 2078651 w 3170779"/>
                <a:gd name="connsiteY5" fmla="*/ 133941 h 1602132"/>
                <a:gd name="connsiteX6" fmla="*/ 2343955 w 3170779"/>
                <a:gd name="connsiteY6" fmla="*/ 105607 h 1602132"/>
                <a:gd name="connsiteX7" fmla="*/ 2490775 w 3170779"/>
                <a:gd name="connsiteY7" fmla="*/ 87577 h 1602132"/>
                <a:gd name="connsiteX8" fmla="*/ 2531987 w 3170779"/>
                <a:gd name="connsiteY8" fmla="*/ 74698 h 1602132"/>
                <a:gd name="connsiteX9" fmla="*/ 2658200 w 3170779"/>
                <a:gd name="connsiteY9" fmla="*/ 38637 h 1602132"/>
                <a:gd name="connsiteX10" fmla="*/ 2766382 w 3170779"/>
                <a:gd name="connsiteY10" fmla="*/ 7728 h 1602132"/>
                <a:gd name="connsiteX11" fmla="*/ 2805019 w 3170779"/>
                <a:gd name="connsiteY11" fmla="*/ 0 h 1602132"/>
                <a:gd name="connsiteX12" fmla="*/ 2828201 w 3170779"/>
                <a:gd name="connsiteY12" fmla="*/ 7728 h 1602132"/>
                <a:gd name="connsiteX13" fmla="*/ 2890020 w 3170779"/>
                <a:gd name="connsiteY13" fmla="*/ 43789 h 1602132"/>
                <a:gd name="connsiteX14" fmla="*/ 2969869 w 3170779"/>
                <a:gd name="connsiteY14" fmla="*/ 92728 h 1602132"/>
                <a:gd name="connsiteX15" fmla="*/ 3039415 w 3170779"/>
                <a:gd name="connsiteY15" fmla="*/ 144244 h 1602132"/>
                <a:gd name="connsiteX16" fmla="*/ 3090930 w 3170779"/>
                <a:gd name="connsiteY16" fmla="*/ 180305 h 1602132"/>
                <a:gd name="connsiteX17" fmla="*/ 3126991 w 3170779"/>
                <a:gd name="connsiteY17" fmla="*/ 203487 h 1602132"/>
                <a:gd name="connsiteX18" fmla="*/ 3155324 w 3170779"/>
                <a:gd name="connsiteY18" fmla="*/ 224093 h 1602132"/>
                <a:gd name="connsiteX19" fmla="*/ 3165628 w 3170779"/>
                <a:gd name="connsiteY19" fmla="*/ 236972 h 1602132"/>
                <a:gd name="connsiteX20" fmla="*/ 3170779 w 3170779"/>
                <a:gd name="connsiteY20" fmla="*/ 255002 h 1602132"/>
                <a:gd name="connsiteX21" fmla="*/ 3170779 w 3170779"/>
                <a:gd name="connsiteY21" fmla="*/ 275608 h 1602132"/>
                <a:gd name="connsiteX22" fmla="*/ 3165628 w 3170779"/>
                <a:gd name="connsiteY22" fmla="*/ 298790 h 1602132"/>
                <a:gd name="connsiteX23" fmla="*/ 3152749 w 3170779"/>
                <a:gd name="connsiteY23" fmla="*/ 316821 h 1602132"/>
                <a:gd name="connsiteX24" fmla="*/ 3134718 w 3170779"/>
                <a:gd name="connsiteY24" fmla="*/ 332275 h 1602132"/>
                <a:gd name="connsiteX25" fmla="*/ 3103809 w 3170779"/>
                <a:gd name="connsiteY25" fmla="*/ 352881 h 1602132"/>
                <a:gd name="connsiteX26" fmla="*/ 3090930 w 3170779"/>
                <a:gd name="connsiteY26" fmla="*/ 370912 h 1602132"/>
                <a:gd name="connsiteX27" fmla="*/ 3013657 w 3170779"/>
                <a:gd name="connsiteY27" fmla="*/ 546065 h 1602132"/>
                <a:gd name="connsiteX28" fmla="*/ 2931232 w 3170779"/>
                <a:gd name="connsiteY28" fmla="*/ 734096 h 1602132"/>
                <a:gd name="connsiteX29" fmla="*/ 2879717 w 3170779"/>
                <a:gd name="connsiteY29" fmla="*/ 914400 h 1602132"/>
                <a:gd name="connsiteX30" fmla="*/ 2812746 w 3170779"/>
                <a:gd name="connsiteY30" fmla="*/ 1107583 h 1602132"/>
                <a:gd name="connsiteX31" fmla="*/ 2686533 w 3170779"/>
                <a:gd name="connsiteY31" fmla="*/ 1457889 h 1602132"/>
                <a:gd name="connsiteX32" fmla="*/ 2637594 w 3170779"/>
                <a:gd name="connsiteY32" fmla="*/ 1602132 h 1602132"/>
                <a:gd name="connsiteX33" fmla="*/ 2441835 w 3170779"/>
                <a:gd name="connsiteY33" fmla="*/ 1576374 h 1602132"/>
                <a:gd name="connsiteX34" fmla="*/ 2493350 w 3170779"/>
                <a:gd name="connsiteY34" fmla="*/ 1380616 h 1602132"/>
                <a:gd name="connsiteX35" fmla="*/ 2526835 w 3170779"/>
                <a:gd name="connsiteY35" fmla="*/ 1254403 h 1602132"/>
                <a:gd name="connsiteX36" fmla="*/ 2552593 w 3170779"/>
                <a:gd name="connsiteY36" fmla="*/ 1156523 h 1602132"/>
                <a:gd name="connsiteX37" fmla="*/ 2591230 w 3170779"/>
                <a:gd name="connsiteY37" fmla="*/ 994249 h 1602132"/>
                <a:gd name="connsiteX38" fmla="*/ 2663351 w 3170779"/>
                <a:gd name="connsiteY38" fmla="*/ 713490 h 1602132"/>
                <a:gd name="connsiteX39" fmla="*/ 2686533 w 3170779"/>
                <a:gd name="connsiteY39" fmla="*/ 638792 h 1602132"/>
                <a:gd name="connsiteX40" fmla="*/ 2717443 w 3170779"/>
                <a:gd name="connsiteY40" fmla="*/ 538337 h 1602132"/>
                <a:gd name="connsiteX41" fmla="*/ 2745776 w 3170779"/>
                <a:gd name="connsiteY41" fmla="*/ 425003 h 1602132"/>
                <a:gd name="connsiteX42" fmla="*/ 2761231 w 3170779"/>
                <a:gd name="connsiteY42" fmla="*/ 358033 h 1602132"/>
                <a:gd name="connsiteX43" fmla="*/ 2766382 w 3170779"/>
                <a:gd name="connsiteY43" fmla="*/ 324548 h 1602132"/>
                <a:gd name="connsiteX44" fmla="*/ 2763807 w 3170779"/>
                <a:gd name="connsiteY44" fmla="*/ 303942 h 1602132"/>
                <a:gd name="connsiteX45" fmla="*/ 2750928 w 3170779"/>
                <a:gd name="connsiteY45" fmla="*/ 283336 h 1602132"/>
                <a:gd name="connsiteX46" fmla="*/ 2730322 w 3170779"/>
                <a:gd name="connsiteY46" fmla="*/ 260154 h 1602132"/>
                <a:gd name="connsiteX47" fmla="*/ 2691685 w 3170779"/>
                <a:gd name="connsiteY47" fmla="*/ 236972 h 1602132"/>
                <a:gd name="connsiteX48" fmla="*/ 2655624 w 3170779"/>
                <a:gd name="connsiteY48" fmla="*/ 224093 h 1602132"/>
                <a:gd name="connsiteX49" fmla="*/ 2609260 w 3170779"/>
                <a:gd name="connsiteY49" fmla="*/ 226669 h 1602132"/>
                <a:gd name="connsiteX50" fmla="*/ 2392895 w 3170779"/>
                <a:gd name="connsiteY50" fmla="*/ 249850 h 1602132"/>
                <a:gd name="connsiteX51" fmla="*/ 2137893 w 3170779"/>
                <a:gd name="connsiteY51" fmla="*/ 278184 h 1602132"/>
                <a:gd name="connsiteX52" fmla="*/ 1888043 w 3170779"/>
                <a:gd name="connsiteY52" fmla="*/ 311669 h 1602132"/>
                <a:gd name="connsiteX53" fmla="*/ 1566071 w 3170779"/>
                <a:gd name="connsiteY53" fmla="*/ 358033 h 1602132"/>
                <a:gd name="connsiteX54" fmla="*/ 1414101 w 3170779"/>
                <a:gd name="connsiteY54" fmla="*/ 383791 h 1602132"/>
                <a:gd name="connsiteX55" fmla="*/ 1228645 w 3170779"/>
                <a:gd name="connsiteY55" fmla="*/ 401821 h 1602132"/>
                <a:gd name="connsiteX56" fmla="*/ 1076674 w 3170779"/>
                <a:gd name="connsiteY56" fmla="*/ 430155 h 1602132"/>
                <a:gd name="connsiteX57" fmla="*/ 886067 w 3170779"/>
                <a:gd name="connsiteY57" fmla="*/ 471367 h 1602132"/>
                <a:gd name="connsiteX58" fmla="*/ 749551 w 3170779"/>
                <a:gd name="connsiteY58" fmla="*/ 502276 h 1602132"/>
                <a:gd name="connsiteX59" fmla="*/ 685157 w 3170779"/>
                <a:gd name="connsiteY59" fmla="*/ 517731 h 1602132"/>
                <a:gd name="connsiteX60" fmla="*/ 510004 w 3170779"/>
                <a:gd name="connsiteY60" fmla="*/ 571822 h 1602132"/>
                <a:gd name="connsiteX61" fmla="*/ 443034 w 3170779"/>
                <a:gd name="connsiteY61" fmla="*/ 595004 h 1602132"/>
                <a:gd name="connsiteX62" fmla="*/ 417276 w 3170779"/>
                <a:gd name="connsiteY62" fmla="*/ 602732 h 1602132"/>
                <a:gd name="connsiteX63" fmla="*/ 401821 w 3170779"/>
                <a:gd name="connsiteY63" fmla="*/ 602732 h 1602132"/>
                <a:gd name="connsiteX64" fmla="*/ 365760 w 3170779"/>
                <a:gd name="connsiteY64" fmla="*/ 595004 h 1602132"/>
                <a:gd name="connsiteX65" fmla="*/ 316821 w 3170779"/>
                <a:gd name="connsiteY65" fmla="*/ 571822 h 1602132"/>
                <a:gd name="connsiteX66" fmla="*/ 249851 w 3170779"/>
                <a:gd name="connsiteY66" fmla="*/ 530610 h 1602132"/>
                <a:gd name="connsiteX67" fmla="*/ 190608 w 3170779"/>
                <a:gd name="connsiteY67" fmla="*/ 484246 h 1602132"/>
                <a:gd name="connsiteX68" fmla="*/ 139092 w 3170779"/>
                <a:gd name="connsiteY68" fmla="*/ 437882 h 1602132"/>
                <a:gd name="connsiteX69" fmla="*/ 82425 w 3170779"/>
                <a:gd name="connsiteY69" fmla="*/ 381215 h 1602132"/>
                <a:gd name="connsiteX70" fmla="*/ 36061 w 3170779"/>
                <a:gd name="connsiteY70" fmla="*/ 334851 h 1602132"/>
                <a:gd name="connsiteX71" fmla="*/ 15455 w 3170779"/>
                <a:gd name="connsiteY71" fmla="*/ 309093 h 1602132"/>
                <a:gd name="connsiteX72" fmla="*/ 0 w 3170779"/>
                <a:gd name="connsiteY72" fmla="*/ 273032 h 1602132"/>
                <a:gd name="connsiteX73" fmla="*/ 2576 w 3170779"/>
                <a:gd name="connsiteY73" fmla="*/ 262729 h 1602132"/>
                <a:gd name="connsiteX74" fmla="*/ 15455 w 3170779"/>
                <a:gd name="connsiteY74" fmla="*/ 257578 h 1602132"/>
                <a:gd name="connsiteX75" fmla="*/ 36061 w 3170779"/>
                <a:gd name="connsiteY75" fmla="*/ 260154 h 1602132"/>
                <a:gd name="connsiteX76" fmla="*/ 61819 w 3170779"/>
                <a:gd name="connsiteY76" fmla="*/ 270457 h 1602132"/>
                <a:gd name="connsiteX77" fmla="*/ 110759 w 3170779"/>
                <a:gd name="connsiteY77" fmla="*/ 293639 h 1602132"/>
                <a:gd name="connsiteX78" fmla="*/ 170002 w 3170779"/>
                <a:gd name="connsiteY78" fmla="*/ 321972 h 1602132"/>
                <a:gd name="connsiteX79" fmla="*/ 236972 w 3170779"/>
                <a:gd name="connsiteY79" fmla="*/ 342578 h 1602132"/>
                <a:gd name="connsiteX80" fmla="*/ 293639 w 3170779"/>
                <a:gd name="connsiteY80" fmla="*/ 352881 h 1602132"/>
                <a:gd name="connsiteX81" fmla="*/ 347730 w 3170779"/>
                <a:gd name="connsiteY81" fmla="*/ 355457 h 1602132"/>
                <a:gd name="connsiteX82" fmla="*/ 453337 w 3170779"/>
                <a:gd name="connsiteY82" fmla="*/ 347730 h 1602132"/>
                <a:gd name="connsiteX83" fmla="*/ 731520 w 3170779"/>
                <a:gd name="connsiteY83" fmla="*/ 311669 h 1602132"/>
                <a:gd name="connsiteX84" fmla="*/ 1071523 w 3170779"/>
                <a:gd name="connsiteY84" fmla="*/ 265305 h 160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70779" h="1602132">
                  <a:moveTo>
                    <a:pt x="1071523" y="265305"/>
                  </a:moveTo>
                  <a:lnTo>
                    <a:pt x="1290464" y="234396"/>
                  </a:lnTo>
                  <a:lnTo>
                    <a:pt x="1517132" y="200911"/>
                  </a:lnTo>
                  <a:lnTo>
                    <a:pt x="1627890" y="180305"/>
                  </a:lnTo>
                  <a:lnTo>
                    <a:pt x="1826225" y="159698"/>
                  </a:lnTo>
                  <a:lnTo>
                    <a:pt x="2078651" y="133941"/>
                  </a:lnTo>
                  <a:lnTo>
                    <a:pt x="2343955" y="105607"/>
                  </a:lnTo>
                  <a:lnTo>
                    <a:pt x="2490775" y="87577"/>
                  </a:lnTo>
                  <a:lnTo>
                    <a:pt x="2531987" y="74698"/>
                  </a:lnTo>
                  <a:lnTo>
                    <a:pt x="2658200" y="38637"/>
                  </a:lnTo>
                  <a:lnTo>
                    <a:pt x="2766382" y="7728"/>
                  </a:lnTo>
                  <a:lnTo>
                    <a:pt x="2805019" y="0"/>
                  </a:lnTo>
                  <a:lnTo>
                    <a:pt x="2828201" y="7728"/>
                  </a:lnTo>
                  <a:lnTo>
                    <a:pt x="2890020" y="43789"/>
                  </a:lnTo>
                  <a:lnTo>
                    <a:pt x="2969869" y="92728"/>
                  </a:lnTo>
                  <a:lnTo>
                    <a:pt x="3039415" y="144244"/>
                  </a:lnTo>
                  <a:lnTo>
                    <a:pt x="3090930" y="180305"/>
                  </a:lnTo>
                  <a:lnTo>
                    <a:pt x="3126991" y="203487"/>
                  </a:lnTo>
                  <a:lnTo>
                    <a:pt x="3155324" y="224093"/>
                  </a:lnTo>
                  <a:lnTo>
                    <a:pt x="3165628" y="236972"/>
                  </a:lnTo>
                  <a:lnTo>
                    <a:pt x="3170779" y="255002"/>
                  </a:lnTo>
                  <a:lnTo>
                    <a:pt x="3170779" y="275608"/>
                  </a:lnTo>
                  <a:lnTo>
                    <a:pt x="3165628" y="298790"/>
                  </a:lnTo>
                  <a:lnTo>
                    <a:pt x="3152749" y="316821"/>
                  </a:lnTo>
                  <a:lnTo>
                    <a:pt x="3134718" y="332275"/>
                  </a:lnTo>
                  <a:lnTo>
                    <a:pt x="3103809" y="352881"/>
                  </a:lnTo>
                  <a:lnTo>
                    <a:pt x="3090930" y="370912"/>
                  </a:lnTo>
                  <a:lnTo>
                    <a:pt x="3013657" y="546065"/>
                  </a:lnTo>
                  <a:lnTo>
                    <a:pt x="2931232" y="734096"/>
                  </a:lnTo>
                  <a:lnTo>
                    <a:pt x="2879717" y="914400"/>
                  </a:lnTo>
                  <a:lnTo>
                    <a:pt x="2812746" y="1107583"/>
                  </a:lnTo>
                  <a:lnTo>
                    <a:pt x="2686533" y="1457889"/>
                  </a:lnTo>
                  <a:lnTo>
                    <a:pt x="2637594" y="1602132"/>
                  </a:lnTo>
                  <a:lnTo>
                    <a:pt x="2441835" y="1576374"/>
                  </a:lnTo>
                  <a:lnTo>
                    <a:pt x="2493350" y="1380616"/>
                  </a:lnTo>
                  <a:lnTo>
                    <a:pt x="2526835" y="1254403"/>
                  </a:lnTo>
                  <a:lnTo>
                    <a:pt x="2552593" y="1156523"/>
                  </a:lnTo>
                  <a:lnTo>
                    <a:pt x="2591230" y="994249"/>
                  </a:lnTo>
                  <a:lnTo>
                    <a:pt x="2663351" y="713490"/>
                  </a:lnTo>
                  <a:lnTo>
                    <a:pt x="2686533" y="638792"/>
                  </a:lnTo>
                  <a:lnTo>
                    <a:pt x="2717443" y="538337"/>
                  </a:lnTo>
                  <a:lnTo>
                    <a:pt x="2745776" y="425003"/>
                  </a:lnTo>
                  <a:lnTo>
                    <a:pt x="2761231" y="358033"/>
                  </a:lnTo>
                  <a:lnTo>
                    <a:pt x="2766382" y="324548"/>
                  </a:lnTo>
                  <a:lnTo>
                    <a:pt x="2763807" y="303942"/>
                  </a:lnTo>
                  <a:lnTo>
                    <a:pt x="2750928" y="283336"/>
                  </a:lnTo>
                  <a:lnTo>
                    <a:pt x="2730322" y="260154"/>
                  </a:lnTo>
                  <a:lnTo>
                    <a:pt x="2691685" y="236972"/>
                  </a:lnTo>
                  <a:lnTo>
                    <a:pt x="2655624" y="224093"/>
                  </a:lnTo>
                  <a:lnTo>
                    <a:pt x="2609260" y="226669"/>
                  </a:lnTo>
                  <a:lnTo>
                    <a:pt x="2392895" y="249850"/>
                  </a:lnTo>
                  <a:lnTo>
                    <a:pt x="2137893" y="278184"/>
                  </a:lnTo>
                  <a:lnTo>
                    <a:pt x="1888043" y="311669"/>
                  </a:lnTo>
                  <a:lnTo>
                    <a:pt x="1566071" y="358033"/>
                  </a:lnTo>
                  <a:lnTo>
                    <a:pt x="1414101" y="383791"/>
                  </a:lnTo>
                  <a:lnTo>
                    <a:pt x="1228645" y="401821"/>
                  </a:lnTo>
                  <a:lnTo>
                    <a:pt x="1076674" y="430155"/>
                  </a:lnTo>
                  <a:lnTo>
                    <a:pt x="886067" y="471367"/>
                  </a:lnTo>
                  <a:lnTo>
                    <a:pt x="749551" y="502276"/>
                  </a:lnTo>
                  <a:lnTo>
                    <a:pt x="685157" y="517731"/>
                  </a:lnTo>
                  <a:lnTo>
                    <a:pt x="510004" y="571822"/>
                  </a:lnTo>
                  <a:lnTo>
                    <a:pt x="443034" y="595004"/>
                  </a:lnTo>
                  <a:lnTo>
                    <a:pt x="417276" y="602732"/>
                  </a:lnTo>
                  <a:lnTo>
                    <a:pt x="401821" y="602732"/>
                  </a:lnTo>
                  <a:lnTo>
                    <a:pt x="365760" y="595004"/>
                  </a:lnTo>
                  <a:lnTo>
                    <a:pt x="316821" y="571822"/>
                  </a:lnTo>
                  <a:lnTo>
                    <a:pt x="249851" y="530610"/>
                  </a:lnTo>
                  <a:lnTo>
                    <a:pt x="190608" y="484246"/>
                  </a:lnTo>
                  <a:lnTo>
                    <a:pt x="139092" y="437882"/>
                  </a:lnTo>
                  <a:lnTo>
                    <a:pt x="82425" y="381215"/>
                  </a:lnTo>
                  <a:lnTo>
                    <a:pt x="36061" y="334851"/>
                  </a:lnTo>
                  <a:lnTo>
                    <a:pt x="15455" y="309093"/>
                  </a:lnTo>
                  <a:lnTo>
                    <a:pt x="0" y="273032"/>
                  </a:lnTo>
                  <a:lnTo>
                    <a:pt x="2576" y="262729"/>
                  </a:lnTo>
                  <a:lnTo>
                    <a:pt x="15455" y="257578"/>
                  </a:lnTo>
                  <a:lnTo>
                    <a:pt x="36061" y="260154"/>
                  </a:lnTo>
                  <a:lnTo>
                    <a:pt x="61819" y="270457"/>
                  </a:lnTo>
                  <a:lnTo>
                    <a:pt x="110759" y="293639"/>
                  </a:lnTo>
                  <a:lnTo>
                    <a:pt x="170002" y="321972"/>
                  </a:lnTo>
                  <a:lnTo>
                    <a:pt x="236972" y="342578"/>
                  </a:lnTo>
                  <a:lnTo>
                    <a:pt x="293639" y="352881"/>
                  </a:lnTo>
                  <a:lnTo>
                    <a:pt x="347730" y="355457"/>
                  </a:lnTo>
                  <a:lnTo>
                    <a:pt x="453337" y="347730"/>
                  </a:lnTo>
                  <a:lnTo>
                    <a:pt x="731520" y="311669"/>
                  </a:lnTo>
                  <a:lnTo>
                    <a:pt x="1071523" y="2653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3">
              <a:extLst>
                <a:ext uri="{FF2B5EF4-FFF2-40B4-BE49-F238E27FC236}">
                  <a16:creationId xmlns:a16="http://schemas.microsoft.com/office/drawing/2014/main" id="{BFDE931F-B118-4B28-81CE-A127C40E99AA}"/>
                </a:ext>
              </a:extLst>
            </p:cNvPr>
            <p:cNvSpPr/>
            <p:nvPr/>
          </p:nvSpPr>
          <p:spPr>
            <a:xfrm>
              <a:off x="3519488" y="4252913"/>
              <a:ext cx="2809875" cy="536575"/>
            </a:xfrm>
            <a:custGeom>
              <a:avLst/>
              <a:gdLst>
                <a:gd name="connsiteX0" fmla="*/ 1089553 w 2810171"/>
                <a:gd name="connsiteY0" fmla="*/ 188032 h 535761"/>
                <a:gd name="connsiteX1" fmla="*/ 1504253 w 2810171"/>
                <a:gd name="connsiteY1" fmla="*/ 126213 h 535761"/>
                <a:gd name="connsiteX2" fmla="*/ 1666527 w 2810171"/>
                <a:gd name="connsiteY2" fmla="*/ 113334 h 535761"/>
                <a:gd name="connsiteX3" fmla="*/ 1936983 w 2810171"/>
                <a:gd name="connsiteY3" fmla="*/ 74698 h 535761"/>
                <a:gd name="connsiteX4" fmla="*/ 2199712 w 2810171"/>
                <a:gd name="connsiteY4" fmla="*/ 36061 h 535761"/>
                <a:gd name="connsiteX5" fmla="*/ 2436683 w 2810171"/>
                <a:gd name="connsiteY5" fmla="*/ 2576 h 535761"/>
                <a:gd name="connsiteX6" fmla="*/ 2498502 w 2810171"/>
                <a:gd name="connsiteY6" fmla="*/ 0 h 535761"/>
                <a:gd name="connsiteX7" fmla="*/ 2676230 w 2810171"/>
                <a:gd name="connsiteY7" fmla="*/ 41213 h 535761"/>
                <a:gd name="connsiteX8" fmla="*/ 2712291 w 2810171"/>
                <a:gd name="connsiteY8" fmla="*/ 59243 h 535761"/>
                <a:gd name="connsiteX9" fmla="*/ 2738049 w 2810171"/>
                <a:gd name="connsiteY9" fmla="*/ 74698 h 535761"/>
                <a:gd name="connsiteX10" fmla="*/ 2758655 w 2810171"/>
                <a:gd name="connsiteY10" fmla="*/ 92728 h 535761"/>
                <a:gd name="connsiteX11" fmla="*/ 2776686 w 2810171"/>
                <a:gd name="connsiteY11" fmla="*/ 113334 h 535761"/>
                <a:gd name="connsiteX12" fmla="*/ 2792140 w 2810171"/>
                <a:gd name="connsiteY12" fmla="*/ 136516 h 535761"/>
                <a:gd name="connsiteX13" fmla="*/ 2805019 w 2810171"/>
                <a:gd name="connsiteY13" fmla="*/ 164850 h 535761"/>
                <a:gd name="connsiteX14" fmla="*/ 2810171 w 2810171"/>
                <a:gd name="connsiteY14" fmla="*/ 190608 h 535761"/>
                <a:gd name="connsiteX15" fmla="*/ 2810171 w 2810171"/>
                <a:gd name="connsiteY15" fmla="*/ 208638 h 535761"/>
                <a:gd name="connsiteX16" fmla="*/ 2805019 w 2810171"/>
                <a:gd name="connsiteY16" fmla="*/ 231820 h 535761"/>
                <a:gd name="connsiteX17" fmla="*/ 2789564 w 2810171"/>
                <a:gd name="connsiteY17" fmla="*/ 249850 h 535761"/>
                <a:gd name="connsiteX18" fmla="*/ 2766382 w 2810171"/>
                <a:gd name="connsiteY18" fmla="*/ 262729 h 535761"/>
                <a:gd name="connsiteX19" fmla="*/ 2740625 w 2810171"/>
                <a:gd name="connsiteY19" fmla="*/ 267881 h 535761"/>
                <a:gd name="connsiteX20" fmla="*/ 2686533 w 2810171"/>
                <a:gd name="connsiteY20" fmla="*/ 267881 h 535761"/>
                <a:gd name="connsiteX21" fmla="*/ 2578351 w 2810171"/>
                <a:gd name="connsiteY21" fmla="*/ 262729 h 535761"/>
                <a:gd name="connsiteX22" fmla="*/ 2488199 w 2810171"/>
                <a:gd name="connsiteY22" fmla="*/ 257578 h 535761"/>
                <a:gd name="connsiteX23" fmla="*/ 2359410 w 2810171"/>
                <a:gd name="connsiteY23" fmla="*/ 247275 h 535761"/>
                <a:gd name="connsiteX24" fmla="*/ 2310470 w 2810171"/>
                <a:gd name="connsiteY24" fmla="*/ 244699 h 535761"/>
                <a:gd name="connsiteX25" fmla="*/ 2150772 w 2810171"/>
                <a:gd name="connsiteY25" fmla="*/ 257578 h 535761"/>
                <a:gd name="connsiteX26" fmla="*/ 1929256 w 2810171"/>
                <a:gd name="connsiteY26" fmla="*/ 275608 h 535761"/>
                <a:gd name="connsiteX27" fmla="*/ 1702588 w 2810171"/>
                <a:gd name="connsiteY27" fmla="*/ 288487 h 535761"/>
                <a:gd name="connsiteX28" fmla="*/ 1483647 w 2810171"/>
                <a:gd name="connsiteY28" fmla="*/ 306517 h 535761"/>
                <a:gd name="connsiteX29" fmla="*/ 1293039 w 2810171"/>
                <a:gd name="connsiteY29" fmla="*/ 345154 h 535761"/>
                <a:gd name="connsiteX30" fmla="*/ 935007 w 2810171"/>
                <a:gd name="connsiteY30" fmla="*/ 417276 h 535761"/>
                <a:gd name="connsiteX31" fmla="*/ 772733 w 2810171"/>
                <a:gd name="connsiteY31" fmla="*/ 455912 h 535761"/>
                <a:gd name="connsiteX32" fmla="*/ 649096 w 2810171"/>
                <a:gd name="connsiteY32" fmla="*/ 481670 h 535761"/>
                <a:gd name="connsiteX33" fmla="*/ 517731 w 2810171"/>
                <a:gd name="connsiteY33" fmla="*/ 520307 h 535761"/>
                <a:gd name="connsiteX34" fmla="*/ 481670 w 2810171"/>
                <a:gd name="connsiteY34" fmla="*/ 533186 h 535761"/>
                <a:gd name="connsiteX35" fmla="*/ 445609 w 2810171"/>
                <a:gd name="connsiteY35" fmla="*/ 535761 h 535761"/>
                <a:gd name="connsiteX36" fmla="*/ 370912 w 2810171"/>
                <a:gd name="connsiteY36" fmla="*/ 522882 h 535761"/>
                <a:gd name="connsiteX37" fmla="*/ 324548 w 2810171"/>
                <a:gd name="connsiteY37" fmla="*/ 507428 h 535761"/>
                <a:gd name="connsiteX38" fmla="*/ 267881 w 2810171"/>
                <a:gd name="connsiteY38" fmla="*/ 481670 h 535761"/>
                <a:gd name="connsiteX39" fmla="*/ 188032 w 2810171"/>
                <a:gd name="connsiteY39" fmla="*/ 432730 h 535761"/>
                <a:gd name="connsiteX40" fmla="*/ 105607 w 2810171"/>
                <a:gd name="connsiteY40" fmla="*/ 368336 h 535761"/>
                <a:gd name="connsiteX41" fmla="*/ 41213 w 2810171"/>
                <a:gd name="connsiteY41" fmla="*/ 316821 h 535761"/>
                <a:gd name="connsiteX42" fmla="*/ 15455 w 2810171"/>
                <a:gd name="connsiteY42" fmla="*/ 291063 h 535761"/>
                <a:gd name="connsiteX43" fmla="*/ 0 w 2810171"/>
                <a:gd name="connsiteY43" fmla="*/ 255002 h 535761"/>
                <a:gd name="connsiteX44" fmla="*/ 0 w 2810171"/>
                <a:gd name="connsiteY44" fmla="*/ 239547 h 535761"/>
                <a:gd name="connsiteX45" fmla="*/ 7728 w 2810171"/>
                <a:gd name="connsiteY45" fmla="*/ 231820 h 535761"/>
                <a:gd name="connsiteX46" fmla="*/ 20607 w 2810171"/>
                <a:gd name="connsiteY46" fmla="*/ 231820 h 535761"/>
                <a:gd name="connsiteX47" fmla="*/ 59243 w 2810171"/>
                <a:gd name="connsiteY47" fmla="*/ 244699 h 535761"/>
                <a:gd name="connsiteX48" fmla="*/ 126213 w 2810171"/>
                <a:gd name="connsiteY48" fmla="*/ 262729 h 535761"/>
                <a:gd name="connsiteX49" fmla="*/ 239548 w 2810171"/>
                <a:gd name="connsiteY49" fmla="*/ 283335 h 535761"/>
                <a:gd name="connsiteX50" fmla="*/ 347730 w 2810171"/>
                <a:gd name="connsiteY50" fmla="*/ 288487 h 535761"/>
                <a:gd name="connsiteX51" fmla="*/ 412124 w 2810171"/>
                <a:gd name="connsiteY51" fmla="*/ 285911 h 535761"/>
                <a:gd name="connsiteX52" fmla="*/ 625914 w 2810171"/>
                <a:gd name="connsiteY52" fmla="*/ 255002 h 535761"/>
                <a:gd name="connsiteX53" fmla="*/ 1089553 w 2810171"/>
                <a:gd name="connsiteY53" fmla="*/ 188032 h 53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10171" h="535761">
                  <a:moveTo>
                    <a:pt x="1089553" y="188032"/>
                  </a:moveTo>
                  <a:lnTo>
                    <a:pt x="1504253" y="126213"/>
                  </a:lnTo>
                  <a:lnTo>
                    <a:pt x="1666527" y="113334"/>
                  </a:lnTo>
                  <a:lnTo>
                    <a:pt x="1936983" y="74698"/>
                  </a:lnTo>
                  <a:lnTo>
                    <a:pt x="2199712" y="36061"/>
                  </a:lnTo>
                  <a:lnTo>
                    <a:pt x="2436683" y="2576"/>
                  </a:lnTo>
                  <a:lnTo>
                    <a:pt x="2498502" y="0"/>
                  </a:lnTo>
                  <a:lnTo>
                    <a:pt x="2676230" y="41213"/>
                  </a:lnTo>
                  <a:lnTo>
                    <a:pt x="2712291" y="59243"/>
                  </a:lnTo>
                  <a:lnTo>
                    <a:pt x="2738049" y="74698"/>
                  </a:lnTo>
                  <a:lnTo>
                    <a:pt x="2758655" y="92728"/>
                  </a:lnTo>
                  <a:lnTo>
                    <a:pt x="2776686" y="113334"/>
                  </a:lnTo>
                  <a:lnTo>
                    <a:pt x="2792140" y="136516"/>
                  </a:lnTo>
                  <a:lnTo>
                    <a:pt x="2805019" y="164850"/>
                  </a:lnTo>
                  <a:lnTo>
                    <a:pt x="2810171" y="190608"/>
                  </a:lnTo>
                  <a:lnTo>
                    <a:pt x="2810171" y="208638"/>
                  </a:lnTo>
                  <a:lnTo>
                    <a:pt x="2805019" y="231820"/>
                  </a:lnTo>
                  <a:lnTo>
                    <a:pt x="2789564" y="249850"/>
                  </a:lnTo>
                  <a:lnTo>
                    <a:pt x="2766382" y="262729"/>
                  </a:lnTo>
                  <a:lnTo>
                    <a:pt x="2740625" y="267881"/>
                  </a:lnTo>
                  <a:lnTo>
                    <a:pt x="2686533" y="267881"/>
                  </a:lnTo>
                  <a:lnTo>
                    <a:pt x="2578351" y="262729"/>
                  </a:lnTo>
                  <a:lnTo>
                    <a:pt x="2488199" y="257578"/>
                  </a:lnTo>
                  <a:lnTo>
                    <a:pt x="2359410" y="247275"/>
                  </a:lnTo>
                  <a:lnTo>
                    <a:pt x="2310470" y="244699"/>
                  </a:lnTo>
                  <a:lnTo>
                    <a:pt x="2150772" y="257578"/>
                  </a:lnTo>
                  <a:lnTo>
                    <a:pt x="1929256" y="275608"/>
                  </a:lnTo>
                  <a:lnTo>
                    <a:pt x="1702588" y="288487"/>
                  </a:lnTo>
                  <a:lnTo>
                    <a:pt x="1483647" y="306517"/>
                  </a:lnTo>
                  <a:lnTo>
                    <a:pt x="1293039" y="345154"/>
                  </a:lnTo>
                  <a:lnTo>
                    <a:pt x="935007" y="417276"/>
                  </a:lnTo>
                  <a:lnTo>
                    <a:pt x="772733" y="455912"/>
                  </a:lnTo>
                  <a:lnTo>
                    <a:pt x="649096" y="481670"/>
                  </a:lnTo>
                  <a:lnTo>
                    <a:pt x="517731" y="520307"/>
                  </a:lnTo>
                  <a:lnTo>
                    <a:pt x="481670" y="533186"/>
                  </a:lnTo>
                  <a:lnTo>
                    <a:pt x="445609" y="535761"/>
                  </a:lnTo>
                  <a:lnTo>
                    <a:pt x="370912" y="522882"/>
                  </a:lnTo>
                  <a:lnTo>
                    <a:pt x="324548" y="507428"/>
                  </a:lnTo>
                  <a:lnTo>
                    <a:pt x="267881" y="481670"/>
                  </a:lnTo>
                  <a:lnTo>
                    <a:pt x="188032" y="432730"/>
                  </a:lnTo>
                  <a:lnTo>
                    <a:pt x="105607" y="368336"/>
                  </a:lnTo>
                  <a:lnTo>
                    <a:pt x="41213" y="316821"/>
                  </a:lnTo>
                  <a:lnTo>
                    <a:pt x="15455" y="291063"/>
                  </a:lnTo>
                  <a:lnTo>
                    <a:pt x="0" y="255002"/>
                  </a:lnTo>
                  <a:lnTo>
                    <a:pt x="0" y="239547"/>
                  </a:lnTo>
                  <a:lnTo>
                    <a:pt x="7728" y="231820"/>
                  </a:lnTo>
                  <a:lnTo>
                    <a:pt x="20607" y="231820"/>
                  </a:lnTo>
                  <a:lnTo>
                    <a:pt x="59243" y="244699"/>
                  </a:lnTo>
                  <a:lnTo>
                    <a:pt x="126213" y="262729"/>
                  </a:lnTo>
                  <a:lnTo>
                    <a:pt x="239548" y="283335"/>
                  </a:lnTo>
                  <a:lnTo>
                    <a:pt x="347730" y="288487"/>
                  </a:lnTo>
                  <a:lnTo>
                    <a:pt x="412124" y="285911"/>
                  </a:lnTo>
                  <a:lnTo>
                    <a:pt x="625914" y="255002"/>
                  </a:lnTo>
                  <a:lnTo>
                    <a:pt x="1089553" y="188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4">
              <a:extLst>
                <a:ext uri="{FF2B5EF4-FFF2-40B4-BE49-F238E27FC236}">
                  <a16:creationId xmlns:a16="http://schemas.microsoft.com/office/drawing/2014/main" id="{7993F3C6-4F1E-4DA0-90DC-27941D47C6EC}"/>
                </a:ext>
              </a:extLst>
            </p:cNvPr>
            <p:cNvSpPr/>
            <p:nvPr/>
          </p:nvSpPr>
          <p:spPr>
            <a:xfrm>
              <a:off x="2892425" y="3446463"/>
              <a:ext cx="4403725" cy="669925"/>
            </a:xfrm>
            <a:custGeom>
              <a:avLst/>
              <a:gdLst>
                <a:gd name="connsiteX0" fmla="*/ 2405192 w 4404775"/>
                <a:gd name="connsiteY0" fmla="*/ 188573 h 668900"/>
                <a:gd name="connsiteX1" fmla="*/ 2960237 w 4404775"/>
                <a:gd name="connsiteY1" fmla="*/ 138761 h 668900"/>
                <a:gd name="connsiteX2" fmla="*/ 3291128 w 4404775"/>
                <a:gd name="connsiteY2" fmla="*/ 110298 h 668900"/>
                <a:gd name="connsiteX3" fmla="*/ 3554419 w 4404775"/>
                <a:gd name="connsiteY3" fmla="*/ 67602 h 668900"/>
                <a:gd name="connsiteX4" fmla="*/ 3771455 w 4404775"/>
                <a:gd name="connsiteY4" fmla="*/ 49812 h 668900"/>
                <a:gd name="connsiteX5" fmla="*/ 3799919 w 4404775"/>
                <a:gd name="connsiteY5" fmla="*/ 46254 h 668900"/>
                <a:gd name="connsiteX6" fmla="*/ 3828383 w 4404775"/>
                <a:gd name="connsiteY6" fmla="*/ 39138 h 668900"/>
                <a:gd name="connsiteX7" fmla="*/ 3881753 w 4404775"/>
                <a:gd name="connsiteY7" fmla="*/ 21348 h 668900"/>
                <a:gd name="connsiteX8" fmla="*/ 3938680 w 4404775"/>
                <a:gd name="connsiteY8" fmla="*/ 7116 h 668900"/>
                <a:gd name="connsiteX9" fmla="*/ 4002724 w 4404775"/>
                <a:gd name="connsiteY9" fmla="*/ 0 h 668900"/>
                <a:gd name="connsiteX10" fmla="*/ 4024072 w 4404775"/>
                <a:gd name="connsiteY10" fmla="*/ 0 h 668900"/>
                <a:gd name="connsiteX11" fmla="*/ 4070325 w 4404775"/>
                <a:gd name="connsiteY11" fmla="*/ 7116 h 668900"/>
                <a:gd name="connsiteX12" fmla="*/ 4134369 w 4404775"/>
                <a:gd name="connsiteY12" fmla="*/ 28464 h 668900"/>
                <a:gd name="connsiteX13" fmla="*/ 4198412 w 4404775"/>
                <a:gd name="connsiteY13" fmla="*/ 53370 h 668900"/>
                <a:gd name="connsiteX14" fmla="*/ 4269572 w 4404775"/>
                <a:gd name="connsiteY14" fmla="*/ 85392 h 668900"/>
                <a:gd name="connsiteX15" fmla="*/ 4308710 w 4404775"/>
                <a:gd name="connsiteY15" fmla="*/ 103182 h 668900"/>
                <a:gd name="connsiteX16" fmla="*/ 4326500 w 4404775"/>
                <a:gd name="connsiteY16" fmla="*/ 113856 h 668900"/>
                <a:gd name="connsiteX17" fmla="*/ 4340732 w 4404775"/>
                <a:gd name="connsiteY17" fmla="*/ 120972 h 668900"/>
                <a:gd name="connsiteX18" fmla="*/ 4362079 w 4404775"/>
                <a:gd name="connsiteY18" fmla="*/ 142319 h 668900"/>
                <a:gd name="connsiteX19" fmla="*/ 4386985 w 4404775"/>
                <a:gd name="connsiteY19" fmla="*/ 170783 h 668900"/>
                <a:gd name="connsiteX20" fmla="*/ 4397659 w 4404775"/>
                <a:gd name="connsiteY20" fmla="*/ 192131 h 668900"/>
                <a:gd name="connsiteX21" fmla="*/ 4401217 w 4404775"/>
                <a:gd name="connsiteY21" fmla="*/ 209921 h 668900"/>
                <a:gd name="connsiteX22" fmla="*/ 4404775 w 4404775"/>
                <a:gd name="connsiteY22" fmla="*/ 227711 h 668900"/>
                <a:gd name="connsiteX23" fmla="*/ 4394101 w 4404775"/>
                <a:gd name="connsiteY23" fmla="*/ 252617 h 668900"/>
                <a:gd name="connsiteX24" fmla="*/ 4365637 w 4404775"/>
                <a:gd name="connsiteY24" fmla="*/ 277523 h 668900"/>
                <a:gd name="connsiteX25" fmla="*/ 4330058 w 4404775"/>
                <a:gd name="connsiteY25" fmla="*/ 288196 h 668900"/>
                <a:gd name="connsiteX26" fmla="*/ 4301594 w 4404775"/>
                <a:gd name="connsiteY26" fmla="*/ 288196 h 668900"/>
                <a:gd name="connsiteX27" fmla="*/ 4177065 w 4404775"/>
                <a:gd name="connsiteY27" fmla="*/ 284639 h 668900"/>
                <a:gd name="connsiteX28" fmla="*/ 3906658 w 4404775"/>
                <a:gd name="connsiteY28" fmla="*/ 277523 h 668900"/>
                <a:gd name="connsiteX29" fmla="*/ 3725202 w 4404775"/>
                <a:gd name="connsiteY29" fmla="*/ 281081 h 668900"/>
                <a:gd name="connsiteX30" fmla="*/ 3472585 w 4404775"/>
                <a:gd name="connsiteY30" fmla="*/ 291754 h 668900"/>
                <a:gd name="connsiteX31" fmla="*/ 3244875 w 4404775"/>
                <a:gd name="connsiteY31" fmla="*/ 288196 h 668900"/>
                <a:gd name="connsiteX32" fmla="*/ 2899751 w 4404775"/>
                <a:gd name="connsiteY32" fmla="*/ 320218 h 668900"/>
                <a:gd name="connsiteX33" fmla="*/ 2551069 w 4404775"/>
                <a:gd name="connsiteY33" fmla="*/ 355798 h 668900"/>
                <a:gd name="connsiteX34" fmla="*/ 2255757 w 4404775"/>
                <a:gd name="connsiteY34" fmla="*/ 384262 h 668900"/>
                <a:gd name="connsiteX35" fmla="*/ 2063626 w 4404775"/>
                <a:gd name="connsiteY35" fmla="*/ 405610 h 668900"/>
                <a:gd name="connsiteX36" fmla="*/ 2006699 w 4404775"/>
                <a:gd name="connsiteY36" fmla="*/ 405610 h 668900"/>
                <a:gd name="connsiteX37" fmla="*/ 1853706 w 4404775"/>
                <a:gd name="connsiteY37" fmla="*/ 419842 h 668900"/>
                <a:gd name="connsiteX38" fmla="*/ 1675807 w 4404775"/>
                <a:gd name="connsiteY38" fmla="*/ 437632 h 668900"/>
                <a:gd name="connsiteX39" fmla="*/ 1483676 w 4404775"/>
                <a:gd name="connsiteY39" fmla="*/ 462537 h 668900"/>
                <a:gd name="connsiteX40" fmla="*/ 1298662 w 4404775"/>
                <a:gd name="connsiteY40" fmla="*/ 494559 h 668900"/>
                <a:gd name="connsiteX41" fmla="*/ 1138553 w 4404775"/>
                <a:gd name="connsiteY41" fmla="*/ 523023 h 668900"/>
                <a:gd name="connsiteX42" fmla="*/ 971328 w 4404775"/>
                <a:gd name="connsiteY42" fmla="*/ 562161 h 668900"/>
                <a:gd name="connsiteX43" fmla="*/ 807661 w 4404775"/>
                <a:gd name="connsiteY43" fmla="*/ 597740 h 668900"/>
                <a:gd name="connsiteX44" fmla="*/ 665342 w 4404775"/>
                <a:gd name="connsiteY44" fmla="*/ 633320 h 668900"/>
                <a:gd name="connsiteX45" fmla="*/ 544370 w 4404775"/>
                <a:gd name="connsiteY45" fmla="*/ 668900 h 668900"/>
                <a:gd name="connsiteX46" fmla="*/ 523023 w 4404775"/>
                <a:gd name="connsiteY46" fmla="*/ 668900 h 668900"/>
                <a:gd name="connsiteX47" fmla="*/ 458979 w 4404775"/>
                <a:gd name="connsiteY47" fmla="*/ 658226 h 668900"/>
                <a:gd name="connsiteX48" fmla="*/ 384262 w 4404775"/>
                <a:gd name="connsiteY48" fmla="*/ 626204 h 668900"/>
                <a:gd name="connsiteX49" fmla="*/ 313102 w 4404775"/>
                <a:gd name="connsiteY49" fmla="*/ 579951 h 668900"/>
                <a:gd name="connsiteX50" fmla="*/ 234826 w 4404775"/>
                <a:gd name="connsiteY50" fmla="*/ 519465 h 668900"/>
                <a:gd name="connsiteX51" fmla="*/ 152993 w 4404775"/>
                <a:gd name="connsiteY51" fmla="*/ 448305 h 668900"/>
                <a:gd name="connsiteX52" fmla="*/ 85391 w 4404775"/>
                <a:gd name="connsiteY52" fmla="*/ 387820 h 668900"/>
                <a:gd name="connsiteX53" fmla="*/ 24906 w 4404775"/>
                <a:gd name="connsiteY53" fmla="*/ 323776 h 668900"/>
                <a:gd name="connsiteX54" fmla="*/ 10674 w 4404775"/>
                <a:gd name="connsiteY54" fmla="*/ 302428 h 668900"/>
                <a:gd name="connsiteX55" fmla="*/ 0 w 4404775"/>
                <a:gd name="connsiteY55" fmla="*/ 281081 h 668900"/>
                <a:gd name="connsiteX56" fmla="*/ 0 w 4404775"/>
                <a:gd name="connsiteY56" fmla="*/ 259733 h 668900"/>
                <a:gd name="connsiteX57" fmla="*/ 7116 w 4404775"/>
                <a:gd name="connsiteY57" fmla="*/ 252617 h 668900"/>
                <a:gd name="connsiteX58" fmla="*/ 39138 w 4404775"/>
                <a:gd name="connsiteY58" fmla="*/ 259733 h 668900"/>
                <a:gd name="connsiteX59" fmla="*/ 81833 w 4404775"/>
                <a:gd name="connsiteY59" fmla="*/ 277523 h 668900"/>
                <a:gd name="connsiteX60" fmla="*/ 152993 w 4404775"/>
                <a:gd name="connsiteY60" fmla="*/ 316660 h 668900"/>
                <a:gd name="connsiteX61" fmla="*/ 213479 w 4404775"/>
                <a:gd name="connsiteY61" fmla="*/ 345124 h 668900"/>
                <a:gd name="connsiteX62" fmla="*/ 295312 w 4404775"/>
                <a:gd name="connsiteY62" fmla="*/ 377146 h 668900"/>
                <a:gd name="connsiteX63" fmla="*/ 384262 w 4404775"/>
                <a:gd name="connsiteY63" fmla="*/ 398494 h 668900"/>
                <a:gd name="connsiteX64" fmla="*/ 462537 w 4404775"/>
                <a:gd name="connsiteY64" fmla="*/ 402052 h 668900"/>
                <a:gd name="connsiteX65" fmla="*/ 597740 w 4404775"/>
                <a:gd name="connsiteY65" fmla="*/ 391378 h 668900"/>
                <a:gd name="connsiteX66" fmla="*/ 800545 w 4404775"/>
                <a:gd name="connsiteY66" fmla="*/ 366472 h 668900"/>
                <a:gd name="connsiteX67" fmla="*/ 1095857 w 4404775"/>
                <a:gd name="connsiteY67" fmla="*/ 327334 h 668900"/>
                <a:gd name="connsiteX68" fmla="*/ 1430307 w 4404775"/>
                <a:gd name="connsiteY68" fmla="*/ 291754 h 668900"/>
                <a:gd name="connsiteX69" fmla="*/ 1903518 w 4404775"/>
                <a:gd name="connsiteY69" fmla="*/ 238385 h 668900"/>
                <a:gd name="connsiteX70" fmla="*/ 2067184 w 4404775"/>
                <a:gd name="connsiteY70" fmla="*/ 220595 h 668900"/>
                <a:gd name="connsiteX71" fmla="*/ 2405192 w 4404775"/>
                <a:gd name="connsiteY71" fmla="*/ 188573 h 6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04775" h="668900">
                  <a:moveTo>
                    <a:pt x="2405192" y="188573"/>
                  </a:moveTo>
                  <a:lnTo>
                    <a:pt x="2960237" y="138761"/>
                  </a:lnTo>
                  <a:lnTo>
                    <a:pt x="3291128" y="110298"/>
                  </a:lnTo>
                  <a:lnTo>
                    <a:pt x="3554419" y="67602"/>
                  </a:lnTo>
                  <a:lnTo>
                    <a:pt x="3771455" y="49812"/>
                  </a:lnTo>
                  <a:lnTo>
                    <a:pt x="3799919" y="46254"/>
                  </a:lnTo>
                  <a:lnTo>
                    <a:pt x="3828383" y="39138"/>
                  </a:lnTo>
                  <a:lnTo>
                    <a:pt x="3881753" y="21348"/>
                  </a:lnTo>
                  <a:lnTo>
                    <a:pt x="3938680" y="7116"/>
                  </a:lnTo>
                  <a:lnTo>
                    <a:pt x="4002724" y="0"/>
                  </a:lnTo>
                  <a:lnTo>
                    <a:pt x="4024072" y="0"/>
                  </a:lnTo>
                  <a:lnTo>
                    <a:pt x="4070325" y="7116"/>
                  </a:lnTo>
                  <a:lnTo>
                    <a:pt x="4134369" y="28464"/>
                  </a:lnTo>
                  <a:lnTo>
                    <a:pt x="4198412" y="53370"/>
                  </a:lnTo>
                  <a:lnTo>
                    <a:pt x="4269572" y="85392"/>
                  </a:lnTo>
                  <a:lnTo>
                    <a:pt x="4308710" y="103182"/>
                  </a:lnTo>
                  <a:lnTo>
                    <a:pt x="4326500" y="113856"/>
                  </a:lnTo>
                  <a:lnTo>
                    <a:pt x="4340732" y="120972"/>
                  </a:lnTo>
                  <a:lnTo>
                    <a:pt x="4362079" y="142319"/>
                  </a:lnTo>
                  <a:lnTo>
                    <a:pt x="4386985" y="170783"/>
                  </a:lnTo>
                  <a:lnTo>
                    <a:pt x="4397659" y="192131"/>
                  </a:lnTo>
                  <a:lnTo>
                    <a:pt x="4401217" y="209921"/>
                  </a:lnTo>
                  <a:lnTo>
                    <a:pt x="4404775" y="227711"/>
                  </a:lnTo>
                  <a:lnTo>
                    <a:pt x="4394101" y="252617"/>
                  </a:lnTo>
                  <a:lnTo>
                    <a:pt x="4365637" y="277523"/>
                  </a:lnTo>
                  <a:lnTo>
                    <a:pt x="4330058" y="288196"/>
                  </a:lnTo>
                  <a:lnTo>
                    <a:pt x="4301594" y="288196"/>
                  </a:lnTo>
                  <a:lnTo>
                    <a:pt x="4177065" y="284639"/>
                  </a:lnTo>
                  <a:lnTo>
                    <a:pt x="3906658" y="277523"/>
                  </a:lnTo>
                  <a:lnTo>
                    <a:pt x="3725202" y="281081"/>
                  </a:lnTo>
                  <a:lnTo>
                    <a:pt x="3472585" y="291754"/>
                  </a:lnTo>
                  <a:lnTo>
                    <a:pt x="3244875" y="288196"/>
                  </a:lnTo>
                  <a:lnTo>
                    <a:pt x="2899751" y="320218"/>
                  </a:lnTo>
                  <a:lnTo>
                    <a:pt x="2551069" y="355798"/>
                  </a:lnTo>
                  <a:lnTo>
                    <a:pt x="2255757" y="384262"/>
                  </a:lnTo>
                  <a:lnTo>
                    <a:pt x="2063626" y="405610"/>
                  </a:lnTo>
                  <a:lnTo>
                    <a:pt x="2006699" y="405610"/>
                  </a:lnTo>
                  <a:lnTo>
                    <a:pt x="1853706" y="419842"/>
                  </a:lnTo>
                  <a:lnTo>
                    <a:pt x="1675807" y="437632"/>
                  </a:lnTo>
                  <a:lnTo>
                    <a:pt x="1483676" y="462537"/>
                  </a:lnTo>
                  <a:lnTo>
                    <a:pt x="1298662" y="494559"/>
                  </a:lnTo>
                  <a:lnTo>
                    <a:pt x="1138553" y="523023"/>
                  </a:lnTo>
                  <a:lnTo>
                    <a:pt x="971328" y="562161"/>
                  </a:lnTo>
                  <a:lnTo>
                    <a:pt x="807661" y="597740"/>
                  </a:lnTo>
                  <a:lnTo>
                    <a:pt x="665342" y="633320"/>
                  </a:lnTo>
                  <a:lnTo>
                    <a:pt x="544370" y="668900"/>
                  </a:lnTo>
                  <a:lnTo>
                    <a:pt x="523023" y="668900"/>
                  </a:lnTo>
                  <a:lnTo>
                    <a:pt x="458979" y="658226"/>
                  </a:lnTo>
                  <a:lnTo>
                    <a:pt x="384262" y="626204"/>
                  </a:lnTo>
                  <a:lnTo>
                    <a:pt x="313102" y="579951"/>
                  </a:lnTo>
                  <a:lnTo>
                    <a:pt x="234826" y="519465"/>
                  </a:lnTo>
                  <a:lnTo>
                    <a:pt x="152993" y="448305"/>
                  </a:lnTo>
                  <a:lnTo>
                    <a:pt x="85391" y="387820"/>
                  </a:lnTo>
                  <a:lnTo>
                    <a:pt x="24906" y="323776"/>
                  </a:lnTo>
                  <a:lnTo>
                    <a:pt x="10674" y="302428"/>
                  </a:lnTo>
                  <a:lnTo>
                    <a:pt x="0" y="281081"/>
                  </a:lnTo>
                  <a:lnTo>
                    <a:pt x="0" y="259733"/>
                  </a:lnTo>
                  <a:lnTo>
                    <a:pt x="7116" y="252617"/>
                  </a:lnTo>
                  <a:lnTo>
                    <a:pt x="39138" y="259733"/>
                  </a:lnTo>
                  <a:lnTo>
                    <a:pt x="81833" y="277523"/>
                  </a:lnTo>
                  <a:lnTo>
                    <a:pt x="152993" y="316660"/>
                  </a:lnTo>
                  <a:lnTo>
                    <a:pt x="213479" y="345124"/>
                  </a:lnTo>
                  <a:lnTo>
                    <a:pt x="295312" y="377146"/>
                  </a:lnTo>
                  <a:lnTo>
                    <a:pt x="384262" y="398494"/>
                  </a:lnTo>
                  <a:lnTo>
                    <a:pt x="462537" y="402052"/>
                  </a:lnTo>
                  <a:lnTo>
                    <a:pt x="597740" y="391378"/>
                  </a:lnTo>
                  <a:lnTo>
                    <a:pt x="800545" y="366472"/>
                  </a:lnTo>
                  <a:lnTo>
                    <a:pt x="1095857" y="327334"/>
                  </a:lnTo>
                  <a:lnTo>
                    <a:pt x="1430307" y="291754"/>
                  </a:lnTo>
                  <a:lnTo>
                    <a:pt x="1903518" y="238385"/>
                  </a:lnTo>
                  <a:lnTo>
                    <a:pt x="2067184" y="220595"/>
                  </a:lnTo>
                  <a:lnTo>
                    <a:pt x="2405192" y="1885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5">
              <a:extLst>
                <a:ext uri="{FF2B5EF4-FFF2-40B4-BE49-F238E27FC236}">
                  <a16:creationId xmlns:a16="http://schemas.microsoft.com/office/drawing/2014/main" id="{EBDE0E89-558B-455B-867D-E8D7DA48E244}"/>
                </a:ext>
              </a:extLst>
            </p:cNvPr>
            <p:cNvSpPr/>
            <p:nvPr/>
          </p:nvSpPr>
          <p:spPr>
            <a:xfrm>
              <a:off x="4711700" y="3133725"/>
              <a:ext cx="522288" cy="3168650"/>
            </a:xfrm>
            <a:custGeom>
              <a:avLst/>
              <a:gdLst>
                <a:gd name="connsiteX0" fmla="*/ 489005 w 520810"/>
                <a:gd name="connsiteY0" fmla="*/ 985962 h 3168595"/>
                <a:gd name="connsiteX1" fmla="*/ 477078 w 520810"/>
                <a:gd name="connsiteY1" fmla="*/ 679837 h 3168595"/>
                <a:gd name="connsiteX2" fmla="*/ 477078 w 520810"/>
                <a:gd name="connsiteY2" fmla="*/ 516835 h 3168595"/>
                <a:gd name="connsiteX3" fmla="*/ 469127 w 520810"/>
                <a:gd name="connsiteY3" fmla="*/ 453224 h 3168595"/>
                <a:gd name="connsiteX4" fmla="*/ 453224 w 520810"/>
                <a:gd name="connsiteY4" fmla="*/ 393590 h 3168595"/>
                <a:gd name="connsiteX5" fmla="*/ 437322 w 520810"/>
                <a:gd name="connsiteY5" fmla="*/ 341906 h 3168595"/>
                <a:gd name="connsiteX6" fmla="*/ 409492 w 520810"/>
                <a:gd name="connsiteY6" fmla="*/ 266369 h 3168595"/>
                <a:gd name="connsiteX7" fmla="*/ 381663 w 520810"/>
                <a:gd name="connsiteY7" fmla="*/ 218661 h 3168595"/>
                <a:gd name="connsiteX8" fmla="*/ 349857 w 520810"/>
                <a:gd name="connsiteY8" fmla="*/ 170953 h 3168595"/>
                <a:gd name="connsiteX9" fmla="*/ 310101 w 520810"/>
                <a:gd name="connsiteY9" fmla="*/ 111318 h 3168595"/>
                <a:gd name="connsiteX10" fmla="*/ 270344 w 520810"/>
                <a:gd name="connsiteY10" fmla="*/ 59635 h 3168595"/>
                <a:gd name="connsiteX11" fmla="*/ 222637 w 520810"/>
                <a:gd name="connsiteY11" fmla="*/ 0 h 3168595"/>
                <a:gd name="connsiteX12" fmla="*/ 0 w 520810"/>
                <a:gd name="connsiteY12" fmla="*/ 27830 h 3168595"/>
                <a:gd name="connsiteX13" fmla="*/ 47708 w 520810"/>
                <a:gd name="connsiteY13" fmla="*/ 83489 h 3168595"/>
                <a:gd name="connsiteX14" fmla="*/ 79513 w 520810"/>
                <a:gd name="connsiteY14" fmla="*/ 123245 h 3168595"/>
                <a:gd name="connsiteX15" fmla="*/ 107343 w 520810"/>
                <a:gd name="connsiteY15" fmla="*/ 163002 h 3168595"/>
                <a:gd name="connsiteX16" fmla="*/ 139148 w 520810"/>
                <a:gd name="connsiteY16" fmla="*/ 210710 h 3168595"/>
                <a:gd name="connsiteX17" fmla="*/ 166977 w 520810"/>
                <a:gd name="connsiteY17" fmla="*/ 262393 h 3168595"/>
                <a:gd name="connsiteX18" fmla="*/ 190831 w 520810"/>
                <a:gd name="connsiteY18" fmla="*/ 326004 h 3168595"/>
                <a:gd name="connsiteX19" fmla="*/ 206734 w 520810"/>
                <a:gd name="connsiteY19" fmla="*/ 385638 h 3168595"/>
                <a:gd name="connsiteX20" fmla="*/ 218661 w 520810"/>
                <a:gd name="connsiteY20" fmla="*/ 445273 h 3168595"/>
                <a:gd name="connsiteX21" fmla="*/ 230588 w 520810"/>
                <a:gd name="connsiteY21" fmla="*/ 536713 h 3168595"/>
                <a:gd name="connsiteX22" fmla="*/ 250466 w 520810"/>
                <a:gd name="connsiteY22" fmla="*/ 711642 h 3168595"/>
                <a:gd name="connsiteX23" fmla="*/ 258417 w 520810"/>
                <a:gd name="connsiteY23" fmla="*/ 834887 h 3168595"/>
                <a:gd name="connsiteX24" fmla="*/ 266369 w 520810"/>
                <a:gd name="connsiteY24" fmla="*/ 1065475 h 3168595"/>
                <a:gd name="connsiteX25" fmla="*/ 274320 w 520810"/>
                <a:gd name="connsiteY25" fmla="*/ 1264258 h 3168595"/>
                <a:gd name="connsiteX26" fmla="*/ 274320 w 520810"/>
                <a:gd name="connsiteY26" fmla="*/ 1602188 h 3168595"/>
                <a:gd name="connsiteX27" fmla="*/ 274320 w 520810"/>
                <a:gd name="connsiteY27" fmla="*/ 1836751 h 3168595"/>
                <a:gd name="connsiteX28" fmla="*/ 274320 w 520810"/>
                <a:gd name="connsiteY28" fmla="*/ 2087218 h 3168595"/>
                <a:gd name="connsiteX29" fmla="*/ 270344 w 520810"/>
                <a:gd name="connsiteY29" fmla="*/ 2226365 h 3168595"/>
                <a:gd name="connsiteX30" fmla="*/ 258417 w 520810"/>
                <a:gd name="connsiteY30" fmla="*/ 2377440 h 3168595"/>
                <a:gd name="connsiteX31" fmla="*/ 238539 w 520810"/>
                <a:gd name="connsiteY31" fmla="*/ 2484783 h 3168595"/>
                <a:gd name="connsiteX32" fmla="*/ 214685 w 520810"/>
                <a:gd name="connsiteY32" fmla="*/ 2556344 h 3168595"/>
                <a:gd name="connsiteX33" fmla="*/ 186856 w 520810"/>
                <a:gd name="connsiteY33" fmla="*/ 2612004 h 3168595"/>
                <a:gd name="connsiteX34" fmla="*/ 214685 w 520810"/>
                <a:gd name="connsiteY34" fmla="*/ 3128838 h 3168595"/>
                <a:gd name="connsiteX35" fmla="*/ 230588 w 520810"/>
                <a:gd name="connsiteY35" fmla="*/ 3152692 h 3168595"/>
                <a:gd name="connsiteX36" fmla="*/ 254442 w 520810"/>
                <a:gd name="connsiteY36" fmla="*/ 3168595 h 3168595"/>
                <a:gd name="connsiteX37" fmla="*/ 266369 w 520810"/>
                <a:gd name="connsiteY37" fmla="*/ 3168595 h 3168595"/>
                <a:gd name="connsiteX38" fmla="*/ 302150 w 520810"/>
                <a:gd name="connsiteY38" fmla="*/ 3152692 h 3168595"/>
                <a:gd name="connsiteX39" fmla="*/ 326004 w 520810"/>
                <a:gd name="connsiteY39" fmla="*/ 3128838 h 3168595"/>
                <a:gd name="connsiteX40" fmla="*/ 357809 w 520810"/>
                <a:gd name="connsiteY40" fmla="*/ 3089082 h 3168595"/>
                <a:gd name="connsiteX41" fmla="*/ 389614 w 520810"/>
                <a:gd name="connsiteY41" fmla="*/ 3033423 h 3168595"/>
                <a:gd name="connsiteX42" fmla="*/ 421419 w 520810"/>
                <a:gd name="connsiteY42" fmla="*/ 2961861 h 3168595"/>
                <a:gd name="connsiteX43" fmla="*/ 449249 w 520810"/>
                <a:gd name="connsiteY43" fmla="*/ 2878372 h 3168595"/>
                <a:gd name="connsiteX44" fmla="*/ 477078 w 520810"/>
                <a:gd name="connsiteY44" fmla="*/ 2790908 h 3168595"/>
                <a:gd name="connsiteX45" fmla="*/ 500932 w 520810"/>
                <a:gd name="connsiteY45" fmla="*/ 2671638 h 3168595"/>
                <a:gd name="connsiteX46" fmla="*/ 520810 w 520810"/>
                <a:gd name="connsiteY46" fmla="*/ 2572247 h 3168595"/>
                <a:gd name="connsiteX47" fmla="*/ 508884 w 520810"/>
                <a:gd name="connsiteY47" fmla="*/ 2484783 h 3168595"/>
                <a:gd name="connsiteX48" fmla="*/ 504908 w 520810"/>
                <a:gd name="connsiteY48" fmla="*/ 2369489 h 3168595"/>
                <a:gd name="connsiteX49" fmla="*/ 500932 w 520810"/>
                <a:gd name="connsiteY49" fmla="*/ 2214438 h 3168595"/>
                <a:gd name="connsiteX50" fmla="*/ 496957 w 520810"/>
                <a:gd name="connsiteY50" fmla="*/ 2043485 h 3168595"/>
                <a:gd name="connsiteX51" fmla="*/ 500932 w 520810"/>
                <a:gd name="connsiteY51" fmla="*/ 1856630 h 3168595"/>
                <a:gd name="connsiteX52" fmla="*/ 496957 w 520810"/>
                <a:gd name="connsiteY52" fmla="*/ 1375576 h 3168595"/>
                <a:gd name="connsiteX53" fmla="*/ 500932 w 520810"/>
                <a:gd name="connsiteY53" fmla="*/ 1232452 h 3168595"/>
                <a:gd name="connsiteX54" fmla="*/ 489005 w 520810"/>
                <a:gd name="connsiteY54" fmla="*/ 985962 h 316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20810" h="3168595">
                  <a:moveTo>
                    <a:pt x="489005" y="985962"/>
                  </a:moveTo>
                  <a:lnTo>
                    <a:pt x="477078" y="679837"/>
                  </a:lnTo>
                  <a:lnTo>
                    <a:pt x="477078" y="516835"/>
                  </a:lnTo>
                  <a:lnTo>
                    <a:pt x="469127" y="453224"/>
                  </a:lnTo>
                  <a:lnTo>
                    <a:pt x="453224" y="393590"/>
                  </a:lnTo>
                  <a:lnTo>
                    <a:pt x="437322" y="341906"/>
                  </a:lnTo>
                  <a:lnTo>
                    <a:pt x="409492" y="266369"/>
                  </a:lnTo>
                  <a:lnTo>
                    <a:pt x="381663" y="218661"/>
                  </a:lnTo>
                  <a:lnTo>
                    <a:pt x="349857" y="170953"/>
                  </a:lnTo>
                  <a:lnTo>
                    <a:pt x="310101" y="111318"/>
                  </a:lnTo>
                  <a:lnTo>
                    <a:pt x="270344" y="59635"/>
                  </a:lnTo>
                  <a:lnTo>
                    <a:pt x="222637" y="0"/>
                  </a:lnTo>
                  <a:lnTo>
                    <a:pt x="0" y="27830"/>
                  </a:lnTo>
                  <a:lnTo>
                    <a:pt x="47708" y="83489"/>
                  </a:lnTo>
                  <a:lnTo>
                    <a:pt x="79513" y="123245"/>
                  </a:lnTo>
                  <a:lnTo>
                    <a:pt x="107343" y="163002"/>
                  </a:lnTo>
                  <a:lnTo>
                    <a:pt x="139148" y="210710"/>
                  </a:lnTo>
                  <a:lnTo>
                    <a:pt x="166977" y="262393"/>
                  </a:lnTo>
                  <a:lnTo>
                    <a:pt x="190831" y="326004"/>
                  </a:lnTo>
                  <a:lnTo>
                    <a:pt x="206734" y="385638"/>
                  </a:lnTo>
                  <a:lnTo>
                    <a:pt x="218661" y="445273"/>
                  </a:lnTo>
                  <a:lnTo>
                    <a:pt x="230588" y="536713"/>
                  </a:lnTo>
                  <a:lnTo>
                    <a:pt x="250466" y="711642"/>
                  </a:lnTo>
                  <a:lnTo>
                    <a:pt x="258417" y="834887"/>
                  </a:lnTo>
                  <a:lnTo>
                    <a:pt x="266369" y="1065475"/>
                  </a:lnTo>
                  <a:lnTo>
                    <a:pt x="274320" y="1264258"/>
                  </a:lnTo>
                  <a:lnTo>
                    <a:pt x="274320" y="1602188"/>
                  </a:lnTo>
                  <a:lnTo>
                    <a:pt x="274320" y="1836751"/>
                  </a:lnTo>
                  <a:lnTo>
                    <a:pt x="274320" y="2087218"/>
                  </a:lnTo>
                  <a:lnTo>
                    <a:pt x="270344" y="2226365"/>
                  </a:lnTo>
                  <a:lnTo>
                    <a:pt x="258417" y="2377440"/>
                  </a:lnTo>
                  <a:lnTo>
                    <a:pt x="238539" y="2484783"/>
                  </a:lnTo>
                  <a:lnTo>
                    <a:pt x="214685" y="2556344"/>
                  </a:lnTo>
                  <a:lnTo>
                    <a:pt x="186856" y="2612004"/>
                  </a:lnTo>
                  <a:lnTo>
                    <a:pt x="214685" y="3128838"/>
                  </a:lnTo>
                  <a:lnTo>
                    <a:pt x="230588" y="3152692"/>
                  </a:lnTo>
                  <a:lnTo>
                    <a:pt x="254442" y="3168595"/>
                  </a:lnTo>
                  <a:lnTo>
                    <a:pt x="266369" y="3168595"/>
                  </a:lnTo>
                  <a:lnTo>
                    <a:pt x="302150" y="3152692"/>
                  </a:lnTo>
                  <a:lnTo>
                    <a:pt x="326004" y="3128838"/>
                  </a:lnTo>
                  <a:lnTo>
                    <a:pt x="357809" y="3089082"/>
                  </a:lnTo>
                  <a:lnTo>
                    <a:pt x="389614" y="3033423"/>
                  </a:lnTo>
                  <a:lnTo>
                    <a:pt x="421419" y="2961861"/>
                  </a:lnTo>
                  <a:lnTo>
                    <a:pt x="449249" y="2878372"/>
                  </a:lnTo>
                  <a:lnTo>
                    <a:pt x="477078" y="2790908"/>
                  </a:lnTo>
                  <a:lnTo>
                    <a:pt x="500932" y="2671638"/>
                  </a:lnTo>
                  <a:lnTo>
                    <a:pt x="520810" y="2572247"/>
                  </a:lnTo>
                  <a:lnTo>
                    <a:pt x="508884" y="2484783"/>
                  </a:lnTo>
                  <a:lnTo>
                    <a:pt x="504908" y="2369489"/>
                  </a:lnTo>
                  <a:cubicBezTo>
                    <a:pt x="503583" y="2317805"/>
                    <a:pt x="502257" y="2266122"/>
                    <a:pt x="500932" y="2214438"/>
                  </a:cubicBezTo>
                  <a:lnTo>
                    <a:pt x="496957" y="2043485"/>
                  </a:lnTo>
                  <a:lnTo>
                    <a:pt x="500932" y="1856630"/>
                  </a:lnTo>
                  <a:lnTo>
                    <a:pt x="496957" y="1375576"/>
                  </a:lnTo>
                  <a:lnTo>
                    <a:pt x="500932" y="1232452"/>
                  </a:lnTo>
                  <a:lnTo>
                    <a:pt x="489005" y="9859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6">
              <a:extLst>
                <a:ext uri="{FF2B5EF4-FFF2-40B4-BE49-F238E27FC236}">
                  <a16:creationId xmlns:a16="http://schemas.microsoft.com/office/drawing/2014/main" id="{75107E6B-D085-464B-A741-995C0B39768B}"/>
                </a:ext>
              </a:extLst>
            </p:cNvPr>
            <p:cNvSpPr/>
            <p:nvPr/>
          </p:nvSpPr>
          <p:spPr>
            <a:xfrm>
              <a:off x="4227513" y="5653088"/>
              <a:ext cx="744537" cy="647700"/>
            </a:xfrm>
            <a:custGeom>
              <a:avLst/>
              <a:gdLst>
                <a:gd name="connsiteX0" fmla="*/ 278606 w 745331"/>
                <a:gd name="connsiteY0" fmla="*/ 76200 h 647700"/>
                <a:gd name="connsiteX1" fmla="*/ 440531 w 745331"/>
                <a:gd name="connsiteY1" fmla="*/ 116681 h 647700"/>
                <a:gd name="connsiteX2" fmla="*/ 521494 w 745331"/>
                <a:gd name="connsiteY2" fmla="*/ 133350 h 647700"/>
                <a:gd name="connsiteX3" fmla="*/ 566737 w 745331"/>
                <a:gd name="connsiteY3" fmla="*/ 138112 h 647700"/>
                <a:gd name="connsiteX4" fmla="*/ 597694 w 745331"/>
                <a:gd name="connsiteY4" fmla="*/ 135731 h 647700"/>
                <a:gd name="connsiteX5" fmla="*/ 623887 w 745331"/>
                <a:gd name="connsiteY5" fmla="*/ 128587 h 647700"/>
                <a:gd name="connsiteX6" fmla="*/ 645319 w 745331"/>
                <a:gd name="connsiteY6" fmla="*/ 114300 h 647700"/>
                <a:gd name="connsiteX7" fmla="*/ 659606 w 745331"/>
                <a:gd name="connsiteY7" fmla="*/ 107156 h 647700"/>
                <a:gd name="connsiteX8" fmla="*/ 673894 w 745331"/>
                <a:gd name="connsiteY8" fmla="*/ 90487 h 647700"/>
                <a:gd name="connsiteX9" fmla="*/ 711994 w 745331"/>
                <a:gd name="connsiteY9" fmla="*/ 28575 h 647700"/>
                <a:gd name="connsiteX10" fmla="*/ 745331 w 745331"/>
                <a:gd name="connsiteY10" fmla="*/ 647700 h 647700"/>
                <a:gd name="connsiteX11" fmla="*/ 719137 w 745331"/>
                <a:gd name="connsiteY11" fmla="*/ 631031 h 647700"/>
                <a:gd name="connsiteX12" fmla="*/ 697706 w 745331"/>
                <a:gd name="connsiteY12" fmla="*/ 604837 h 647700"/>
                <a:gd name="connsiteX13" fmla="*/ 671512 w 745331"/>
                <a:gd name="connsiteY13" fmla="*/ 569118 h 647700"/>
                <a:gd name="connsiteX14" fmla="*/ 633412 w 745331"/>
                <a:gd name="connsiteY14" fmla="*/ 509587 h 647700"/>
                <a:gd name="connsiteX15" fmla="*/ 588169 w 745331"/>
                <a:gd name="connsiteY15" fmla="*/ 445293 h 647700"/>
                <a:gd name="connsiteX16" fmla="*/ 547687 w 745331"/>
                <a:gd name="connsiteY16" fmla="*/ 395287 h 647700"/>
                <a:gd name="connsiteX17" fmla="*/ 519112 w 745331"/>
                <a:gd name="connsiteY17" fmla="*/ 369093 h 647700"/>
                <a:gd name="connsiteX18" fmla="*/ 421481 w 745331"/>
                <a:gd name="connsiteY18" fmla="*/ 300037 h 647700"/>
                <a:gd name="connsiteX19" fmla="*/ 326231 w 745331"/>
                <a:gd name="connsiteY19" fmla="*/ 230981 h 647700"/>
                <a:gd name="connsiteX20" fmla="*/ 245269 w 745331"/>
                <a:gd name="connsiteY20" fmla="*/ 176212 h 647700"/>
                <a:gd name="connsiteX21" fmla="*/ 154781 w 745331"/>
                <a:gd name="connsiteY21" fmla="*/ 123825 h 647700"/>
                <a:gd name="connsiteX22" fmla="*/ 73819 w 745331"/>
                <a:gd name="connsiteY22" fmla="*/ 76200 h 647700"/>
                <a:gd name="connsiteX23" fmla="*/ 19050 w 745331"/>
                <a:gd name="connsiteY23" fmla="*/ 50006 h 647700"/>
                <a:gd name="connsiteX24" fmla="*/ 7144 w 745331"/>
                <a:gd name="connsiteY24" fmla="*/ 38100 h 647700"/>
                <a:gd name="connsiteX25" fmla="*/ 2381 w 745331"/>
                <a:gd name="connsiteY25" fmla="*/ 26193 h 647700"/>
                <a:gd name="connsiteX26" fmla="*/ 0 w 745331"/>
                <a:gd name="connsiteY26" fmla="*/ 14287 h 647700"/>
                <a:gd name="connsiteX27" fmla="*/ 7144 w 745331"/>
                <a:gd name="connsiteY27" fmla="*/ 4762 h 647700"/>
                <a:gd name="connsiteX28" fmla="*/ 30956 w 745331"/>
                <a:gd name="connsiteY28" fmla="*/ 0 h 647700"/>
                <a:gd name="connsiteX29" fmla="*/ 100012 w 745331"/>
                <a:gd name="connsiteY29" fmla="*/ 21431 h 647700"/>
                <a:gd name="connsiteX30" fmla="*/ 192881 w 745331"/>
                <a:gd name="connsiteY30" fmla="*/ 50006 h 647700"/>
                <a:gd name="connsiteX31" fmla="*/ 278606 w 745331"/>
                <a:gd name="connsiteY31" fmla="*/ 762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5331" h="647700">
                  <a:moveTo>
                    <a:pt x="278606" y="76200"/>
                  </a:moveTo>
                  <a:lnTo>
                    <a:pt x="440531" y="116681"/>
                  </a:lnTo>
                  <a:lnTo>
                    <a:pt x="521494" y="133350"/>
                  </a:lnTo>
                  <a:lnTo>
                    <a:pt x="566737" y="138112"/>
                  </a:lnTo>
                  <a:lnTo>
                    <a:pt x="597694" y="135731"/>
                  </a:lnTo>
                  <a:lnTo>
                    <a:pt x="623887" y="128587"/>
                  </a:lnTo>
                  <a:lnTo>
                    <a:pt x="645319" y="114300"/>
                  </a:lnTo>
                  <a:lnTo>
                    <a:pt x="659606" y="107156"/>
                  </a:lnTo>
                  <a:lnTo>
                    <a:pt x="673894" y="90487"/>
                  </a:lnTo>
                  <a:lnTo>
                    <a:pt x="711994" y="28575"/>
                  </a:lnTo>
                  <a:lnTo>
                    <a:pt x="745331" y="647700"/>
                  </a:lnTo>
                  <a:lnTo>
                    <a:pt x="719137" y="631031"/>
                  </a:lnTo>
                  <a:lnTo>
                    <a:pt x="697706" y="604837"/>
                  </a:lnTo>
                  <a:lnTo>
                    <a:pt x="671512" y="569118"/>
                  </a:lnTo>
                  <a:lnTo>
                    <a:pt x="633412" y="509587"/>
                  </a:lnTo>
                  <a:lnTo>
                    <a:pt x="588169" y="445293"/>
                  </a:lnTo>
                  <a:lnTo>
                    <a:pt x="547687" y="395287"/>
                  </a:lnTo>
                  <a:lnTo>
                    <a:pt x="519112" y="369093"/>
                  </a:lnTo>
                  <a:lnTo>
                    <a:pt x="421481" y="300037"/>
                  </a:lnTo>
                  <a:lnTo>
                    <a:pt x="326231" y="230981"/>
                  </a:lnTo>
                  <a:lnTo>
                    <a:pt x="245269" y="176212"/>
                  </a:lnTo>
                  <a:lnTo>
                    <a:pt x="154781" y="123825"/>
                  </a:lnTo>
                  <a:lnTo>
                    <a:pt x="73819" y="76200"/>
                  </a:lnTo>
                  <a:lnTo>
                    <a:pt x="19050" y="50006"/>
                  </a:lnTo>
                  <a:lnTo>
                    <a:pt x="7144" y="38100"/>
                  </a:lnTo>
                  <a:lnTo>
                    <a:pt x="2381" y="26193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100012" y="21431"/>
                  </a:lnTo>
                  <a:lnTo>
                    <a:pt x="192881" y="50006"/>
                  </a:lnTo>
                  <a:lnTo>
                    <a:pt x="278606" y="76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E564BBA9-26B2-443F-9EAA-0687BD99ABC9}"/>
              </a:ext>
            </a:extLst>
          </p:cNvPr>
          <p:cNvGrpSpPr/>
          <p:nvPr/>
        </p:nvGrpSpPr>
        <p:grpSpPr>
          <a:xfrm>
            <a:off x="2740025" y="1285875"/>
            <a:ext cx="4403725" cy="4864100"/>
            <a:chOff x="2740025" y="1285875"/>
            <a:chExt cx="4403725" cy="4864100"/>
          </a:xfrm>
        </p:grpSpPr>
        <p:sp>
          <p:nvSpPr>
            <p:cNvPr id="22" name="フリーフォーム 29">
              <a:extLst>
                <a:ext uri="{FF2B5EF4-FFF2-40B4-BE49-F238E27FC236}">
                  <a16:creationId xmlns:a16="http://schemas.microsoft.com/office/drawing/2014/main" id="{515C5DF9-B455-45BA-948A-E25A6432CFBF}"/>
                </a:ext>
              </a:extLst>
            </p:cNvPr>
            <p:cNvSpPr/>
            <p:nvPr/>
          </p:nvSpPr>
          <p:spPr>
            <a:xfrm>
              <a:off x="3190875" y="1285875"/>
              <a:ext cx="1666875" cy="1552575"/>
            </a:xfrm>
            <a:custGeom>
              <a:avLst/>
              <a:gdLst>
                <a:gd name="connsiteX0" fmla="*/ 1021556 w 1666875"/>
                <a:gd name="connsiteY0" fmla="*/ 571500 h 1552575"/>
                <a:gd name="connsiteX1" fmla="*/ 1095375 w 1666875"/>
                <a:gd name="connsiteY1" fmla="*/ 471488 h 1552575"/>
                <a:gd name="connsiteX2" fmla="*/ 1162050 w 1666875"/>
                <a:gd name="connsiteY2" fmla="*/ 376238 h 1552575"/>
                <a:gd name="connsiteX3" fmla="*/ 1207294 w 1666875"/>
                <a:gd name="connsiteY3" fmla="*/ 302419 h 1552575"/>
                <a:gd name="connsiteX4" fmla="*/ 1233488 w 1666875"/>
                <a:gd name="connsiteY4" fmla="*/ 250031 h 1552575"/>
                <a:gd name="connsiteX5" fmla="*/ 1238250 w 1666875"/>
                <a:gd name="connsiteY5" fmla="*/ 221456 h 1552575"/>
                <a:gd name="connsiteX6" fmla="*/ 1238250 w 1666875"/>
                <a:gd name="connsiteY6" fmla="*/ 209550 h 1552575"/>
                <a:gd name="connsiteX7" fmla="*/ 1228725 w 1666875"/>
                <a:gd name="connsiteY7" fmla="*/ 185738 h 1552575"/>
                <a:gd name="connsiteX8" fmla="*/ 1200150 w 1666875"/>
                <a:gd name="connsiteY8" fmla="*/ 152400 h 1552575"/>
                <a:gd name="connsiteX9" fmla="*/ 1157288 w 1666875"/>
                <a:gd name="connsiteY9" fmla="*/ 109538 h 1552575"/>
                <a:gd name="connsiteX10" fmla="*/ 1114425 w 1666875"/>
                <a:gd name="connsiteY10" fmla="*/ 73819 h 1552575"/>
                <a:gd name="connsiteX11" fmla="*/ 1095375 w 1666875"/>
                <a:gd name="connsiteY11" fmla="*/ 54769 h 1552575"/>
                <a:gd name="connsiteX12" fmla="*/ 1081088 w 1666875"/>
                <a:gd name="connsiteY12" fmla="*/ 33338 h 1552575"/>
                <a:gd name="connsiteX13" fmla="*/ 1078706 w 1666875"/>
                <a:gd name="connsiteY13" fmla="*/ 16669 h 1552575"/>
                <a:gd name="connsiteX14" fmla="*/ 1083469 w 1666875"/>
                <a:gd name="connsiteY14" fmla="*/ 2381 h 1552575"/>
                <a:gd name="connsiteX15" fmla="*/ 1100138 w 1666875"/>
                <a:gd name="connsiteY15" fmla="*/ 0 h 1552575"/>
                <a:gd name="connsiteX16" fmla="*/ 1138238 w 1666875"/>
                <a:gd name="connsiteY16" fmla="*/ 4763 h 1552575"/>
                <a:gd name="connsiteX17" fmla="*/ 1195388 w 1666875"/>
                <a:gd name="connsiteY17" fmla="*/ 19050 h 1552575"/>
                <a:gd name="connsiteX18" fmla="*/ 1288256 w 1666875"/>
                <a:gd name="connsiteY18" fmla="*/ 47625 h 1552575"/>
                <a:gd name="connsiteX19" fmla="*/ 1366838 w 1666875"/>
                <a:gd name="connsiteY19" fmla="*/ 78581 h 1552575"/>
                <a:gd name="connsiteX20" fmla="*/ 1452563 w 1666875"/>
                <a:gd name="connsiteY20" fmla="*/ 119063 h 1552575"/>
                <a:gd name="connsiteX21" fmla="*/ 1509713 w 1666875"/>
                <a:gd name="connsiteY21" fmla="*/ 147638 h 1552575"/>
                <a:gd name="connsiteX22" fmla="*/ 1576388 w 1666875"/>
                <a:gd name="connsiteY22" fmla="*/ 185738 h 1552575"/>
                <a:gd name="connsiteX23" fmla="*/ 1628775 w 1666875"/>
                <a:gd name="connsiteY23" fmla="*/ 219075 h 1552575"/>
                <a:gd name="connsiteX24" fmla="*/ 1643063 w 1666875"/>
                <a:gd name="connsiteY24" fmla="*/ 230981 h 1552575"/>
                <a:gd name="connsiteX25" fmla="*/ 1659731 w 1666875"/>
                <a:gd name="connsiteY25" fmla="*/ 254794 h 1552575"/>
                <a:gd name="connsiteX26" fmla="*/ 1664494 w 1666875"/>
                <a:gd name="connsiteY26" fmla="*/ 271463 h 1552575"/>
                <a:gd name="connsiteX27" fmla="*/ 1666875 w 1666875"/>
                <a:gd name="connsiteY27" fmla="*/ 297656 h 1552575"/>
                <a:gd name="connsiteX28" fmla="*/ 1662113 w 1666875"/>
                <a:gd name="connsiteY28" fmla="*/ 323850 h 1552575"/>
                <a:gd name="connsiteX29" fmla="*/ 1647825 w 1666875"/>
                <a:gd name="connsiteY29" fmla="*/ 352425 h 1552575"/>
                <a:gd name="connsiteX30" fmla="*/ 1616869 w 1666875"/>
                <a:gd name="connsiteY30" fmla="*/ 359569 h 1552575"/>
                <a:gd name="connsiteX31" fmla="*/ 1576388 w 1666875"/>
                <a:gd name="connsiteY31" fmla="*/ 373856 h 1552575"/>
                <a:gd name="connsiteX32" fmla="*/ 1543050 w 1666875"/>
                <a:gd name="connsiteY32" fmla="*/ 395288 h 1552575"/>
                <a:gd name="connsiteX33" fmla="*/ 1502569 w 1666875"/>
                <a:gd name="connsiteY33" fmla="*/ 431006 h 1552575"/>
                <a:gd name="connsiteX34" fmla="*/ 1423988 w 1666875"/>
                <a:gd name="connsiteY34" fmla="*/ 511969 h 1552575"/>
                <a:gd name="connsiteX35" fmla="*/ 1300163 w 1666875"/>
                <a:gd name="connsiteY35" fmla="*/ 631031 h 1552575"/>
                <a:gd name="connsiteX36" fmla="*/ 1140619 w 1666875"/>
                <a:gd name="connsiteY36" fmla="*/ 792956 h 1552575"/>
                <a:gd name="connsiteX37" fmla="*/ 997744 w 1666875"/>
                <a:gd name="connsiteY37" fmla="*/ 919163 h 1552575"/>
                <a:gd name="connsiteX38" fmla="*/ 850106 w 1666875"/>
                <a:gd name="connsiteY38" fmla="*/ 1035844 h 1552575"/>
                <a:gd name="connsiteX39" fmla="*/ 700088 w 1666875"/>
                <a:gd name="connsiteY39" fmla="*/ 1147763 h 1552575"/>
                <a:gd name="connsiteX40" fmla="*/ 557213 w 1666875"/>
                <a:gd name="connsiteY40" fmla="*/ 1245394 h 1552575"/>
                <a:gd name="connsiteX41" fmla="*/ 402431 w 1666875"/>
                <a:gd name="connsiteY41" fmla="*/ 1340644 h 1552575"/>
                <a:gd name="connsiteX42" fmla="*/ 269081 w 1666875"/>
                <a:gd name="connsiteY42" fmla="*/ 1421606 h 1552575"/>
                <a:gd name="connsiteX43" fmla="*/ 150019 w 1666875"/>
                <a:gd name="connsiteY43" fmla="*/ 1490663 h 1552575"/>
                <a:gd name="connsiteX44" fmla="*/ 71438 w 1666875"/>
                <a:gd name="connsiteY44" fmla="*/ 1533525 h 1552575"/>
                <a:gd name="connsiteX45" fmla="*/ 35719 w 1666875"/>
                <a:gd name="connsiteY45" fmla="*/ 1550194 h 1552575"/>
                <a:gd name="connsiteX46" fmla="*/ 16669 w 1666875"/>
                <a:gd name="connsiteY46" fmla="*/ 1552575 h 1552575"/>
                <a:gd name="connsiteX47" fmla="*/ 4763 w 1666875"/>
                <a:gd name="connsiteY47" fmla="*/ 1547813 h 1552575"/>
                <a:gd name="connsiteX48" fmla="*/ 0 w 1666875"/>
                <a:gd name="connsiteY48" fmla="*/ 1535906 h 1552575"/>
                <a:gd name="connsiteX49" fmla="*/ 4763 w 1666875"/>
                <a:gd name="connsiteY49" fmla="*/ 1512094 h 1552575"/>
                <a:gd name="connsiteX50" fmla="*/ 16669 w 1666875"/>
                <a:gd name="connsiteY50" fmla="*/ 1493044 h 1552575"/>
                <a:gd name="connsiteX51" fmla="*/ 114300 w 1666875"/>
                <a:gd name="connsiteY51" fmla="*/ 1416844 h 1552575"/>
                <a:gd name="connsiteX52" fmla="*/ 316706 w 1666875"/>
                <a:gd name="connsiteY52" fmla="*/ 1257300 h 1552575"/>
                <a:gd name="connsiteX53" fmla="*/ 504825 w 1666875"/>
                <a:gd name="connsiteY53" fmla="*/ 1097756 h 1552575"/>
                <a:gd name="connsiteX54" fmla="*/ 681038 w 1666875"/>
                <a:gd name="connsiteY54" fmla="*/ 940594 h 1552575"/>
                <a:gd name="connsiteX55" fmla="*/ 795338 w 1666875"/>
                <a:gd name="connsiteY55" fmla="*/ 828675 h 1552575"/>
                <a:gd name="connsiteX56" fmla="*/ 916781 w 1666875"/>
                <a:gd name="connsiteY56" fmla="*/ 707231 h 1552575"/>
                <a:gd name="connsiteX57" fmla="*/ 1021556 w 1666875"/>
                <a:gd name="connsiteY57" fmla="*/ 571500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66875" h="1552575">
                  <a:moveTo>
                    <a:pt x="1021556" y="571500"/>
                  </a:moveTo>
                  <a:lnTo>
                    <a:pt x="1095375" y="471488"/>
                  </a:lnTo>
                  <a:lnTo>
                    <a:pt x="1162050" y="376238"/>
                  </a:lnTo>
                  <a:lnTo>
                    <a:pt x="1207294" y="302419"/>
                  </a:lnTo>
                  <a:lnTo>
                    <a:pt x="1233488" y="250031"/>
                  </a:lnTo>
                  <a:lnTo>
                    <a:pt x="1238250" y="221456"/>
                  </a:lnTo>
                  <a:lnTo>
                    <a:pt x="1238250" y="209550"/>
                  </a:lnTo>
                  <a:lnTo>
                    <a:pt x="1228725" y="185738"/>
                  </a:lnTo>
                  <a:lnTo>
                    <a:pt x="1200150" y="152400"/>
                  </a:lnTo>
                  <a:lnTo>
                    <a:pt x="1157288" y="109538"/>
                  </a:lnTo>
                  <a:lnTo>
                    <a:pt x="1114425" y="73819"/>
                  </a:lnTo>
                  <a:lnTo>
                    <a:pt x="1095375" y="54769"/>
                  </a:lnTo>
                  <a:lnTo>
                    <a:pt x="1081088" y="33338"/>
                  </a:lnTo>
                  <a:lnTo>
                    <a:pt x="1078706" y="16669"/>
                  </a:lnTo>
                  <a:lnTo>
                    <a:pt x="1083469" y="2381"/>
                  </a:lnTo>
                  <a:lnTo>
                    <a:pt x="1100138" y="0"/>
                  </a:lnTo>
                  <a:lnTo>
                    <a:pt x="1138238" y="4763"/>
                  </a:lnTo>
                  <a:lnTo>
                    <a:pt x="1195388" y="19050"/>
                  </a:lnTo>
                  <a:lnTo>
                    <a:pt x="1288256" y="47625"/>
                  </a:lnTo>
                  <a:lnTo>
                    <a:pt x="1366838" y="78581"/>
                  </a:lnTo>
                  <a:lnTo>
                    <a:pt x="1452563" y="119063"/>
                  </a:lnTo>
                  <a:lnTo>
                    <a:pt x="1509713" y="147638"/>
                  </a:lnTo>
                  <a:lnTo>
                    <a:pt x="1576388" y="185738"/>
                  </a:lnTo>
                  <a:lnTo>
                    <a:pt x="1628775" y="219075"/>
                  </a:lnTo>
                  <a:lnTo>
                    <a:pt x="1643063" y="230981"/>
                  </a:lnTo>
                  <a:lnTo>
                    <a:pt x="1659731" y="254794"/>
                  </a:lnTo>
                  <a:lnTo>
                    <a:pt x="1664494" y="271463"/>
                  </a:lnTo>
                  <a:lnTo>
                    <a:pt x="1666875" y="297656"/>
                  </a:lnTo>
                  <a:lnTo>
                    <a:pt x="1662113" y="323850"/>
                  </a:lnTo>
                  <a:lnTo>
                    <a:pt x="1647825" y="352425"/>
                  </a:lnTo>
                  <a:lnTo>
                    <a:pt x="1616869" y="359569"/>
                  </a:lnTo>
                  <a:lnTo>
                    <a:pt x="1576388" y="373856"/>
                  </a:lnTo>
                  <a:lnTo>
                    <a:pt x="1543050" y="395288"/>
                  </a:lnTo>
                  <a:lnTo>
                    <a:pt x="1502569" y="431006"/>
                  </a:lnTo>
                  <a:lnTo>
                    <a:pt x="1423988" y="511969"/>
                  </a:lnTo>
                  <a:lnTo>
                    <a:pt x="1300163" y="631031"/>
                  </a:lnTo>
                  <a:lnTo>
                    <a:pt x="1140619" y="792956"/>
                  </a:lnTo>
                  <a:lnTo>
                    <a:pt x="997744" y="919163"/>
                  </a:lnTo>
                  <a:lnTo>
                    <a:pt x="850106" y="1035844"/>
                  </a:lnTo>
                  <a:lnTo>
                    <a:pt x="700088" y="1147763"/>
                  </a:lnTo>
                  <a:lnTo>
                    <a:pt x="557213" y="1245394"/>
                  </a:lnTo>
                  <a:lnTo>
                    <a:pt x="402431" y="1340644"/>
                  </a:lnTo>
                  <a:lnTo>
                    <a:pt x="269081" y="1421606"/>
                  </a:lnTo>
                  <a:lnTo>
                    <a:pt x="150019" y="1490663"/>
                  </a:lnTo>
                  <a:lnTo>
                    <a:pt x="71438" y="1533525"/>
                  </a:lnTo>
                  <a:lnTo>
                    <a:pt x="35719" y="1550194"/>
                  </a:lnTo>
                  <a:lnTo>
                    <a:pt x="16669" y="1552575"/>
                  </a:lnTo>
                  <a:lnTo>
                    <a:pt x="4763" y="1547813"/>
                  </a:lnTo>
                  <a:lnTo>
                    <a:pt x="0" y="1535906"/>
                  </a:lnTo>
                  <a:lnTo>
                    <a:pt x="4763" y="1512094"/>
                  </a:lnTo>
                  <a:lnTo>
                    <a:pt x="16669" y="1493044"/>
                  </a:lnTo>
                  <a:lnTo>
                    <a:pt x="114300" y="1416844"/>
                  </a:lnTo>
                  <a:lnTo>
                    <a:pt x="316706" y="1257300"/>
                  </a:lnTo>
                  <a:lnTo>
                    <a:pt x="504825" y="1097756"/>
                  </a:lnTo>
                  <a:lnTo>
                    <a:pt x="681038" y="940594"/>
                  </a:lnTo>
                  <a:lnTo>
                    <a:pt x="795338" y="828675"/>
                  </a:lnTo>
                  <a:lnTo>
                    <a:pt x="916781" y="707231"/>
                  </a:lnTo>
                  <a:lnTo>
                    <a:pt x="1021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0">
              <a:extLst>
                <a:ext uri="{FF2B5EF4-FFF2-40B4-BE49-F238E27FC236}">
                  <a16:creationId xmlns:a16="http://schemas.microsoft.com/office/drawing/2014/main" id="{3A586FE8-DC58-46BD-997F-E760B22DB0AC}"/>
                </a:ext>
              </a:extLst>
            </p:cNvPr>
            <p:cNvSpPr/>
            <p:nvPr/>
          </p:nvSpPr>
          <p:spPr>
            <a:xfrm>
              <a:off x="4297363" y="1714500"/>
              <a:ext cx="1708150" cy="419100"/>
            </a:xfrm>
            <a:custGeom>
              <a:avLst/>
              <a:gdLst>
                <a:gd name="connsiteX0" fmla="*/ 745332 w 1707357"/>
                <a:gd name="connsiteY0" fmla="*/ 319088 h 419100"/>
                <a:gd name="connsiteX1" fmla="*/ 552450 w 1707357"/>
                <a:gd name="connsiteY1" fmla="*/ 357188 h 419100"/>
                <a:gd name="connsiteX2" fmla="*/ 357188 w 1707357"/>
                <a:gd name="connsiteY2" fmla="*/ 397669 h 419100"/>
                <a:gd name="connsiteX3" fmla="*/ 254794 w 1707357"/>
                <a:gd name="connsiteY3" fmla="*/ 419100 h 419100"/>
                <a:gd name="connsiteX4" fmla="*/ 238125 w 1707357"/>
                <a:gd name="connsiteY4" fmla="*/ 419100 h 419100"/>
                <a:gd name="connsiteX5" fmla="*/ 202407 w 1707357"/>
                <a:gd name="connsiteY5" fmla="*/ 407194 h 419100"/>
                <a:gd name="connsiteX6" fmla="*/ 114300 w 1707357"/>
                <a:gd name="connsiteY6" fmla="*/ 378619 h 419100"/>
                <a:gd name="connsiteX7" fmla="*/ 0 w 1707357"/>
                <a:gd name="connsiteY7" fmla="*/ 335756 h 419100"/>
                <a:gd name="connsiteX8" fmla="*/ 107157 w 1707357"/>
                <a:gd name="connsiteY8" fmla="*/ 197644 h 419100"/>
                <a:gd name="connsiteX9" fmla="*/ 369094 w 1707357"/>
                <a:gd name="connsiteY9" fmla="*/ 190500 h 419100"/>
                <a:gd name="connsiteX10" fmla="*/ 473869 w 1707357"/>
                <a:gd name="connsiteY10" fmla="*/ 185738 h 419100"/>
                <a:gd name="connsiteX11" fmla="*/ 623888 w 1707357"/>
                <a:gd name="connsiteY11" fmla="*/ 171450 h 419100"/>
                <a:gd name="connsiteX12" fmla="*/ 771525 w 1707357"/>
                <a:gd name="connsiteY12" fmla="*/ 152400 h 419100"/>
                <a:gd name="connsiteX13" fmla="*/ 907257 w 1707357"/>
                <a:gd name="connsiteY13" fmla="*/ 135731 h 419100"/>
                <a:gd name="connsiteX14" fmla="*/ 1016794 w 1707357"/>
                <a:gd name="connsiteY14" fmla="*/ 114300 h 419100"/>
                <a:gd name="connsiteX15" fmla="*/ 1097757 w 1707357"/>
                <a:gd name="connsiteY15" fmla="*/ 92869 h 419100"/>
                <a:gd name="connsiteX16" fmla="*/ 1171575 w 1707357"/>
                <a:gd name="connsiteY16" fmla="*/ 73819 h 419100"/>
                <a:gd name="connsiteX17" fmla="*/ 1216819 w 1707357"/>
                <a:gd name="connsiteY17" fmla="*/ 57150 h 419100"/>
                <a:gd name="connsiteX18" fmla="*/ 1302544 w 1707357"/>
                <a:gd name="connsiteY18" fmla="*/ 14288 h 419100"/>
                <a:gd name="connsiteX19" fmla="*/ 1328738 w 1707357"/>
                <a:gd name="connsiteY19" fmla="*/ 2381 h 419100"/>
                <a:gd name="connsiteX20" fmla="*/ 1345407 w 1707357"/>
                <a:gd name="connsiteY20" fmla="*/ 0 h 419100"/>
                <a:gd name="connsiteX21" fmla="*/ 1373982 w 1707357"/>
                <a:gd name="connsiteY21" fmla="*/ 9525 h 419100"/>
                <a:gd name="connsiteX22" fmla="*/ 1416844 w 1707357"/>
                <a:gd name="connsiteY22" fmla="*/ 28575 h 419100"/>
                <a:gd name="connsiteX23" fmla="*/ 1507332 w 1707357"/>
                <a:gd name="connsiteY23" fmla="*/ 71438 h 419100"/>
                <a:gd name="connsiteX24" fmla="*/ 1574007 w 1707357"/>
                <a:gd name="connsiteY24" fmla="*/ 107156 h 419100"/>
                <a:gd name="connsiteX25" fmla="*/ 1638300 w 1707357"/>
                <a:gd name="connsiteY25" fmla="*/ 147638 h 419100"/>
                <a:gd name="connsiteX26" fmla="*/ 1664494 w 1707357"/>
                <a:gd name="connsiteY26" fmla="*/ 164306 h 419100"/>
                <a:gd name="connsiteX27" fmla="*/ 1681163 w 1707357"/>
                <a:gd name="connsiteY27" fmla="*/ 178594 h 419100"/>
                <a:gd name="connsiteX28" fmla="*/ 1697832 w 1707357"/>
                <a:gd name="connsiteY28" fmla="*/ 200025 h 419100"/>
                <a:gd name="connsiteX29" fmla="*/ 1704975 w 1707357"/>
                <a:gd name="connsiteY29" fmla="*/ 216694 h 419100"/>
                <a:gd name="connsiteX30" fmla="*/ 1707357 w 1707357"/>
                <a:gd name="connsiteY30" fmla="*/ 228600 h 419100"/>
                <a:gd name="connsiteX31" fmla="*/ 1707357 w 1707357"/>
                <a:gd name="connsiteY31" fmla="*/ 242888 h 419100"/>
                <a:gd name="connsiteX32" fmla="*/ 1700213 w 1707357"/>
                <a:gd name="connsiteY32" fmla="*/ 264319 h 419100"/>
                <a:gd name="connsiteX33" fmla="*/ 1693069 w 1707357"/>
                <a:gd name="connsiteY33" fmla="*/ 273844 h 419100"/>
                <a:gd name="connsiteX34" fmla="*/ 1681163 w 1707357"/>
                <a:gd name="connsiteY34" fmla="*/ 283369 h 419100"/>
                <a:gd name="connsiteX35" fmla="*/ 1645444 w 1707357"/>
                <a:gd name="connsiteY35" fmla="*/ 292894 h 419100"/>
                <a:gd name="connsiteX36" fmla="*/ 1204913 w 1707357"/>
                <a:gd name="connsiteY36" fmla="*/ 238125 h 419100"/>
                <a:gd name="connsiteX37" fmla="*/ 1140619 w 1707357"/>
                <a:gd name="connsiteY37" fmla="*/ 247650 h 419100"/>
                <a:gd name="connsiteX38" fmla="*/ 921544 w 1707357"/>
                <a:gd name="connsiteY38" fmla="*/ 285750 h 419100"/>
                <a:gd name="connsiteX39" fmla="*/ 745332 w 1707357"/>
                <a:gd name="connsiteY39" fmla="*/ 319088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7357" h="419100">
                  <a:moveTo>
                    <a:pt x="745332" y="319088"/>
                  </a:moveTo>
                  <a:lnTo>
                    <a:pt x="552450" y="357188"/>
                  </a:lnTo>
                  <a:lnTo>
                    <a:pt x="357188" y="397669"/>
                  </a:lnTo>
                  <a:lnTo>
                    <a:pt x="254794" y="419100"/>
                  </a:lnTo>
                  <a:lnTo>
                    <a:pt x="238125" y="419100"/>
                  </a:lnTo>
                  <a:lnTo>
                    <a:pt x="202407" y="407194"/>
                  </a:lnTo>
                  <a:lnTo>
                    <a:pt x="114300" y="378619"/>
                  </a:lnTo>
                  <a:lnTo>
                    <a:pt x="0" y="335756"/>
                  </a:lnTo>
                  <a:lnTo>
                    <a:pt x="107157" y="197644"/>
                  </a:lnTo>
                  <a:lnTo>
                    <a:pt x="369094" y="190500"/>
                  </a:lnTo>
                  <a:lnTo>
                    <a:pt x="473869" y="185738"/>
                  </a:lnTo>
                  <a:lnTo>
                    <a:pt x="623888" y="171450"/>
                  </a:lnTo>
                  <a:lnTo>
                    <a:pt x="771525" y="152400"/>
                  </a:lnTo>
                  <a:lnTo>
                    <a:pt x="907257" y="135731"/>
                  </a:lnTo>
                  <a:lnTo>
                    <a:pt x="1016794" y="114300"/>
                  </a:lnTo>
                  <a:lnTo>
                    <a:pt x="1097757" y="92869"/>
                  </a:lnTo>
                  <a:lnTo>
                    <a:pt x="1171575" y="73819"/>
                  </a:lnTo>
                  <a:lnTo>
                    <a:pt x="1216819" y="57150"/>
                  </a:lnTo>
                  <a:lnTo>
                    <a:pt x="1302544" y="14288"/>
                  </a:lnTo>
                  <a:lnTo>
                    <a:pt x="1328738" y="2381"/>
                  </a:lnTo>
                  <a:lnTo>
                    <a:pt x="1345407" y="0"/>
                  </a:lnTo>
                  <a:lnTo>
                    <a:pt x="1373982" y="9525"/>
                  </a:lnTo>
                  <a:lnTo>
                    <a:pt x="1416844" y="28575"/>
                  </a:lnTo>
                  <a:lnTo>
                    <a:pt x="1507332" y="71438"/>
                  </a:lnTo>
                  <a:lnTo>
                    <a:pt x="1574007" y="107156"/>
                  </a:lnTo>
                  <a:lnTo>
                    <a:pt x="1638300" y="147638"/>
                  </a:lnTo>
                  <a:lnTo>
                    <a:pt x="1664494" y="164306"/>
                  </a:lnTo>
                  <a:lnTo>
                    <a:pt x="1681163" y="178594"/>
                  </a:lnTo>
                  <a:lnTo>
                    <a:pt x="1697832" y="200025"/>
                  </a:lnTo>
                  <a:lnTo>
                    <a:pt x="1704975" y="216694"/>
                  </a:lnTo>
                  <a:lnTo>
                    <a:pt x="1707357" y="228600"/>
                  </a:lnTo>
                  <a:lnTo>
                    <a:pt x="1707357" y="242888"/>
                  </a:lnTo>
                  <a:lnTo>
                    <a:pt x="1700213" y="264319"/>
                  </a:lnTo>
                  <a:lnTo>
                    <a:pt x="1693069" y="273844"/>
                  </a:lnTo>
                  <a:lnTo>
                    <a:pt x="1681163" y="283369"/>
                  </a:lnTo>
                  <a:lnTo>
                    <a:pt x="1645444" y="292894"/>
                  </a:lnTo>
                  <a:lnTo>
                    <a:pt x="1204913" y="238125"/>
                  </a:lnTo>
                  <a:lnTo>
                    <a:pt x="1140619" y="247650"/>
                  </a:lnTo>
                  <a:lnTo>
                    <a:pt x="921544" y="285750"/>
                  </a:lnTo>
                  <a:lnTo>
                    <a:pt x="745332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1">
              <a:extLst>
                <a:ext uri="{FF2B5EF4-FFF2-40B4-BE49-F238E27FC236}">
                  <a16:creationId xmlns:a16="http://schemas.microsoft.com/office/drawing/2014/main" id="{7EC7D0D2-69DB-4011-B161-5DC1BD5050F8}"/>
                </a:ext>
              </a:extLst>
            </p:cNvPr>
            <p:cNvSpPr/>
            <p:nvPr/>
          </p:nvSpPr>
          <p:spPr>
            <a:xfrm>
              <a:off x="4811713" y="1916113"/>
              <a:ext cx="1174750" cy="1012825"/>
            </a:xfrm>
            <a:custGeom>
              <a:avLst/>
              <a:gdLst>
                <a:gd name="connsiteX0" fmla="*/ 492919 w 1173957"/>
                <a:gd name="connsiteY0" fmla="*/ 407194 h 1012032"/>
                <a:gd name="connsiteX1" fmla="*/ 576263 w 1173957"/>
                <a:gd name="connsiteY1" fmla="*/ 292894 h 1012032"/>
                <a:gd name="connsiteX2" fmla="*/ 647700 w 1173957"/>
                <a:gd name="connsiteY2" fmla="*/ 190500 h 1012032"/>
                <a:gd name="connsiteX3" fmla="*/ 690563 w 1173957"/>
                <a:gd name="connsiteY3" fmla="*/ 128588 h 1012032"/>
                <a:gd name="connsiteX4" fmla="*/ 707232 w 1173957"/>
                <a:gd name="connsiteY4" fmla="*/ 95250 h 1012032"/>
                <a:gd name="connsiteX5" fmla="*/ 711994 w 1173957"/>
                <a:gd name="connsiteY5" fmla="*/ 76200 h 1012032"/>
                <a:gd name="connsiteX6" fmla="*/ 711994 w 1173957"/>
                <a:gd name="connsiteY6" fmla="*/ 61913 h 1012032"/>
                <a:gd name="connsiteX7" fmla="*/ 707232 w 1173957"/>
                <a:gd name="connsiteY7" fmla="*/ 42863 h 1012032"/>
                <a:gd name="connsiteX8" fmla="*/ 671513 w 1173957"/>
                <a:gd name="connsiteY8" fmla="*/ 0 h 1012032"/>
                <a:gd name="connsiteX9" fmla="*/ 1173957 w 1173957"/>
                <a:gd name="connsiteY9" fmla="*/ 76200 h 1012032"/>
                <a:gd name="connsiteX10" fmla="*/ 1128713 w 1173957"/>
                <a:gd name="connsiteY10" fmla="*/ 90488 h 1012032"/>
                <a:gd name="connsiteX11" fmla="*/ 1088232 w 1173957"/>
                <a:gd name="connsiteY11" fmla="*/ 104775 h 1012032"/>
                <a:gd name="connsiteX12" fmla="*/ 1052513 w 1173957"/>
                <a:gd name="connsiteY12" fmla="*/ 126207 h 1012032"/>
                <a:gd name="connsiteX13" fmla="*/ 995363 w 1173957"/>
                <a:gd name="connsiteY13" fmla="*/ 180975 h 1012032"/>
                <a:gd name="connsiteX14" fmla="*/ 845344 w 1173957"/>
                <a:gd name="connsiteY14" fmla="*/ 326232 h 1012032"/>
                <a:gd name="connsiteX15" fmla="*/ 664369 w 1173957"/>
                <a:gd name="connsiteY15" fmla="*/ 495300 h 1012032"/>
                <a:gd name="connsiteX16" fmla="*/ 492919 w 1173957"/>
                <a:gd name="connsiteY16" fmla="*/ 650082 h 1012032"/>
                <a:gd name="connsiteX17" fmla="*/ 302419 w 1173957"/>
                <a:gd name="connsiteY17" fmla="*/ 821532 h 1012032"/>
                <a:gd name="connsiteX18" fmla="*/ 92869 w 1173957"/>
                <a:gd name="connsiteY18" fmla="*/ 1004888 h 1012032"/>
                <a:gd name="connsiteX19" fmla="*/ 0 w 1173957"/>
                <a:gd name="connsiteY19" fmla="*/ 1012032 h 1012032"/>
                <a:gd name="connsiteX20" fmla="*/ 119063 w 1173957"/>
                <a:gd name="connsiteY20" fmla="*/ 869157 h 1012032"/>
                <a:gd name="connsiteX21" fmla="*/ 195263 w 1173957"/>
                <a:gd name="connsiteY21" fmla="*/ 781050 h 1012032"/>
                <a:gd name="connsiteX22" fmla="*/ 311944 w 1173957"/>
                <a:gd name="connsiteY22" fmla="*/ 642938 h 1012032"/>
                <a:gd name="connsiteX23" fmla="*/ 435769 w 1173957"/>
                <a:gd name="connsiteY23" fmla="*/ 485775 h 1012032"/>
                <a:gd name="connsiteX24" fmla="*/ 492919 w 1173957"/>
                <a:gd name="connsiteY24" fmla="*/ 407194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957" h="1012032">
                  <a:moveTo>
                    <a:pt x="492919" y="407194"/>
                  </a:moveTo>
                  <a:lnTo>
                    <a:pt x="576263" y="292894"/>
                  </a:lnTo>
                  <a:lnTo>
                    <a:pt x="647700" y="190500"/>
                  </a:lnTo>
                  <a:lnTo>
                    <a:pt x="690563" y="128588"/>
                  </a:lnTo>
                  <a:lnTo>
                    <a:pt x="707232" y="95250"/>
                  </a:lnTo>
                  <a:lnTo>
                    <a:pt x="711994" y="76200"/>
                  </a:lnTo>
                  <a:lnTo>
                    <a:pt x="711994" y="61913"/>
                  </a:lnTo>
                  <a:lnTo>
                    <a:pt x="707232" y="42863"/>
                  </a:lnTo>
                  <a:lnTo>
                    <a:pt x="671513" y="0"/>
                  </a:lnTo>
                  <a:lnTo>
                    <a:pt x="1173957" y="76200"/>
                  </a:lnTo>
                  <a:lnTo>
                    <a:pt x="1128713" y="90488"/>
                  </a:lnTo>
                  <a:lnTo>
                    <a:pt x="1088232" y="104775"/>
                  </a:lnTo>
                  <a:lnTo>
                    <a:pt x="1052513" y="126207"/>
                  </a:lnTo>
                  <a:lnTo>
                    <a:pt x="995363" y="180975"/>
                  </a:lnTo>
                  <a:lnTo>
                    <a:pt x="845344" y="326232"/>
                  </a:lnTo>
                  <a:lnTo>
                    <a:pt x="664369" y="495300"/>
                  </a:lnTo>
                  <a:lnTo>
                    <a:pt x="492919" y="650082"/>
                  </a:lnTo>
                  <a:lnTo>
                    <a:pt x="302419" y="821532"/>
                  </a:lnTo>
                  <a:lnTo>
                    <a:pt x="92869" y="1004888"/>
                  </a:lnTo>
                  <a:lnTo>
                    <a:pt x="0" y="1012032"/>
                  </a:lnTo>
                  <a:lnTo>
                    <a:pt x="119063" y="869157"/>
                  </a:lnTo>
                  <a:lnTo>
                    <a:pt x="195263" y="781050"/>
                  </a:lnTo>
                  <a:lnTo>
                    <a:pt x="311944" y="642938"/>
                  </a:lnTo>
                  <a:lnTo>
                    <a:pt x="435769" y="485775"/>
                  </a:lnTo>
                  <a:lnTo>
                    <a:pt x="492919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2">
              <a:extLst>
                <a:ext uri="{FF2B5EF4-FFF2-40B4-BE49-F238E27FC236}">
                  <a16:creationId xmlns:a16="http://schemas.microsoft.com/office/drawing/2014/main" id="{73487475-95BB-4B25-8380-A39A68228495}"/>
                </a:ext>
              </a:extLst>
            </p:cNvPr>
            <p:cNvSpPr/>
            <p:nvPr/>
          </p:nvSpPr>
          <p:spPr>
            <a:xfrm>
              <a:off x="3367088" y="2647950"/>
              <a:ext cx="3170237" cy="1601788"/>
            </a:xfrm>
            <a:custGeom>
              <a:avLst/>
              <a:gdLst>
                <a:gd name="connsiteX0" fmla="*/ 1071523 w 3170779"/>
                <a:gd name="connsiteY0" fmla="*/ 265305 h 1602132"/>
                <a:gd name="connsiteX1" fmla="*/ 1290464 w 3170779"/>
                <a:gd name="connsiteY1" fmla="*/ 234396 h 1602132"/>
                <a:gd name="connsiteX2" fmla="*/ 1517132 w 3170779"/>
                <a:gd name="connsiteY2" fmla="*/ 200911 h 1602132"/>
                <a:gd name="connsiteX3" fmla="*/ 1627890 w 3170779"/>
                <a:gd name="connsiteY3" fmla="*/ 180305 h 1602132"/>
                <a:gd name="connsiteX4" fmla="*/ 1826225 w 3170779"/>
                <a:gd name="connsiteY4" fmla="*/ 159698 h 1602132"/>
                <a:gd name="connsiteX5" fmla="*/ 2078651 w 3170779"/>
                <a:gd name="connsiteY5" fmla="*/ 133941 h 1602132"/>
                <a:gd name="connsiteX6" fmla="*/ 2343955 w 3170779"/>
                <a:gd name="connsiteY6" fmla="*/ 105607 h 1602132"/>
                <a:gd name="connsiteX7" fmla="*/ 2490775 w 3170779"/>
                <a:gd name="connsiteY7" fmla="*/ 87577 h 1602132"/>
                <a:gd name="connsiteX8" fmla="*/ 2531987 w 3170779"/>
                <a:gd name="connsiteY8" fmla="*/ 74698 h 1602132"/>
                <a:gd name="connsiteX9" fmla="*/ 2658200 w 3170779"/>
                <a:gd name="connsiteY9" fmla="*/ 38637 h 1602132"/>
                <a:gd name="connsiteX10" fmla="*/ 2766382 w 3170779"/>
                <a:gd name="connsiteY10" fmla="*/ 7728 h 1602132"/>
                <a:gd name="connsiteX11" fmla="*/ 2805019 w 3170779"/>
                <a:gd name="connsiteY11" fmla="*/ 0 h 1602132"/>
                <a:gd name="connsiteX12" fmla="*/ 2828201 w 3170779"/>
                <a:gd name="connsiteY12" fmla="*/ 7728 h 1602132"/>
                <a:gd name="connsiteX13" fmla="*/ 2890020 w 3170779"/>
                <a:gd name="connsiteY13" fmla="*/ 43789 h 1602132"/>
                <a:gd name="connsiteX14" fmla="*/ 2969869 w 3170779"/>
                <a:gd name="connsiteY14" fmla="*/ 92728 h 1602132"/>
                <a:gd name="connsiteX15" fmla="*/ 3039415 w 3170779"/>
                <a:gd name="connsiteY15" fmla="*/ 144244 h 1602132"/>
                <a:gd name="connsiteX16" fmla="*/ 3090930 w 3170779"/>
                <a:gd name="connsiteY16" fmla="*/ 180305 h 1602132"/>
                <a:gd name="connsiteX17" fmla="*/ 3126991 w 3170779"/>
                <a:gd name="connsiteY17" fmla="*/ 203487 h 1602132"/>
                <a:gd name="connsiteX18" fmla="*/ 3155324 w 3170779"/>
                <a:gd name="connsiteY18" fmla="*/ 224093 h 1602132"/>
                <a:gd name="connsiteX19" fmla="*/ 3165628 w 3170779"/>
                <a:gd name="connsiteY19" fmla="*/ 236972 h 1602132"/>
                <a:gd name="connsiteX20" fmla="*/ 3170779 w 3170779"/>
                <a:gd name="connsiteY20" fmla="*/ 255002 h 1602132"/>
                <a:gd name="connsiteX21" fmla="*/ 3170779 w 3170779"/>
                <a:gd name="connsiteY21" fmla="*/ 275608 h 1602132"/>
                <a:gd name="connsiteX22" fmla="*/ 3165628 w 3170779"/>
                <a:gd name="connsiteY22" fmla="*/ 298790 h 1602132"/>
                <a:gd name="connsiteX23" fmla="*/ 3152749 w 3170779"/>
                <a:gd name="connsiteY23" fmla="*/ 316821 h 1602132"/>
                <a:gd name="connsiteX24" fmla="*/ 3134718 w 3170779"/>
                <a:gd name="connsiteY24" fmla="*/ 332275 h 1602132"/>
                <a:gd name="connsiteX25" fmla="*/ 3103809 w 3170779"/>
                <a:gd name="connsiteY25" fmla="*/ 352881 h 1602132"/>
                <a:gd name="connsiteX26" fmla="*/ 3090930 w 3170779"/>
                <a:gd name="connsiteY26" fmla="*/ 370912 h 1602132"/>
                <a:gd name="connsiteX27" fmla="*/ 3013657 w 3170779"/>
                <a:gd name="connsiteY27" fmla="*/ 546065 h 1602132"/>
                <a:gd name="connsiteX28" fmla="*/ 2931232 w 3170779"/>
                <a:gd name="connsiteY28" fmla="*/ 734096 h 1602132"/>
                <a:gd name="connsiteX29" fmla="*/ 2879717 w 3170779"/>
                <a:gd name="connsiteY29" fmla="*/ 914400 h 1602132"/>
                <a:gd name="connsiteX30" fmla="*/ 2812746 w 3170779"/>
                <a:gd name="connsiteY30" fmla="*/ 1107583 h 1602132"/>
                <a:gd name="connsiteX31" fmla="*/ 2686533 w 3170779"/>
                <a:gd name="connsiteY31" fmla="*/ 1457889 h 1602132"/>
                <a:gd name="connsiteX32" fmla="*/ 2637594 w 3170779"/>
                <a:gd name="connsiteY32" fmla="*/ 1602132 h 1602132"/>
                <a:gd name="connsiteX33" fmla="*/ 2441835 w 3170779"/>
                <a:gd name="connsiteY33" fmla="*/ 1576374 h 1602132"/>
                <a:gd name="connsiteX34" fmla="*/ 2493350 w 3170779"/>
                <a:gd name="connsiteY34" fmla="*/ 1380616 h 1602132"/>
                <a:gd name="connsiteX35" fmla="*/ 2526835 w 3170779"/>
                <a:gd name="connsiteY35" fmla="*/ 1254403 h 1602132"/>
                <a:gd name="connsiteX36" fmla="*/ 2552593 w 3170779"/>
                <a:gd name="connsiteY36" fmla="*/ 1156523 h 1602132"/>
                <a:gd name="connsiteX37" fmla="*/ 2591230 w 3170779"/>
                <a:gd name="connsiteY37" fmla="*/ 994249 h 1602132"/>
                <a:gd name="connsiteX38" fmla="*/ 2663351 w 3170779"/>
                <a:gd name="connsiteY38" fmla="*/ 713490 h 1602132"/>
                <a:gd name="connsiteX39" fmla="*/ 2686533 w 3170779"/>
                <a:gd name="connsiteY39" fmla="*/ 638792 h 1602132"/>
                <a:gd name="connsiteX40" fmla="*/ 2717443 w 3170779"/>
                <a:gd name="connsiteY40" fmla="*/ 538337 h 1602132"/>
                <a:gd name="connsiteX41" fmla="*/ 2745776 w 3170779"/>
                <a:gd name="connsiteY41" fmla="*/ 425003 h 1602132"/>
                <a:gd name="connsiteX42" fmla="*/ 2761231 w 3170779"/>
                <a:gd name="connsiteY42" fmla="*/ 358033 h 1602132"/>
                <a:gd name="connsiteX43" fmla="*/ 2766382 w 3170779"/>
                <a:gd name="connsiteY43" fmla="*/ 324548 h 1602132"/>
                <a:gd name="connsiteX44" fmla="*/ 2763807 w 3170779"/>
                <a:gd name="connsiteY44" fmla="*/ 303942 h 1602132"/>
                <a:gd name="connsiteX45" fmla="*/ 2750928 w 3170779"/>
                <a:gd name="connsiteY45" fmla="*/ 283336 h 1602132"/>
                <a:gd name="connsiteX46" fmla="*/ 2730322 w 3170779"/>
                <a:gd name="connsiteY46" fmla="*/ 260154 h 1602132"/>
                <a:gd name="connsiteX47" fmla="*/ 2691685 w 3170779"/>
                <a:gd name="connsiteY47" fmla="*/ 236972 h 1602132"/>
                <a:gd name="connsiteX48" fmla="*/ 2655624 w 3170779"/>
                <a:gd name="connsiteY48" fmla="*/ 224093 h 1602132"/>
                <a:gd name="connsiteX49" fmla="*/ 2609260 w 3170779"/>
                <a:gd name="connsiteY49" fmla="*/ 226669 h 1602132"/>
                <a:gd name="connsiteX50" fmla="*/ 2392895 w 3170779"/>
                <a:gd name="connsiteY50" fmla="*/ 249850 h 1602132"/>
                <a:gd name="connsiteX51" fmla="*/ 2137893 w 3170779"/>
                <a:gd name="connsiteY51" fmla="*/ 278184 h 1602132"/>
                <a:gd name="connsiteX52" fmla="*/ 1888043 w 3170779"/>
                <a:gd name="connsiteY52" fmla="*/ 311669 h 1602132"/>
                <a:gd name="connsiteX53" fmla="*/ 1566071 w 3170779"/>
                <a:gd name="connsiteY53" fmla="*/ 358033 h 1602132"/>
                <a:gd name="connsiteX54" fmla="*/ 1414101 w 3170779"/>
                <a:gd name="connsiteY54" fmla="*/ 383791 h 1602132"/>
                <a:gd name="connsiteX55" fmla="*/ 1228645 w 3170779"/>
                <a:gd name="connsiteY55" fmla="*/ 401821 h 1602132"/>
                <a:gd name="connsiteX56" fmla="*/ 1076674 w 3170779"/>
                <a:gd name="connsiteY56" fmla="*/ 430155 h 1602132"/>
                <a:gd name="connsiteX57" fmla="*/ 886067 w 3170779"/>
                <a:gd name="connsiteY57" fmla="*/ 471367 h 1602132"/>
                <a:gd name="connsiteX58" fmla="*/ 749551 w 3170779"/>
                <a:gd name="connsiteY58" fmla="*/ 502276 h 1602132"/>
                <a:gd name="connsiteX59" fmla="*/ 685157 w 3170779"/>
                <a:gd name="connsiteY59" fmla="*/ 517731 h 1602132"/>
                <a:gd name="connsiteX60" fmla="*/ 510004 w 3170779"/>
                <a:gd name="connsiteY60" fmla="*/ 571822 h 1602132"/>
                <a:gd name="connsiteX61" fmla="*/ 443034 w 3170779"/>
                <a:gd name="connsiteY61" fmla="*/ 595004 h 1602132"/>
                <a:gd name="connsiteX62" fmla="*/ 417276 w 3170779"/>
                <a:gd name="connsiteY62" fmla="*/ 602732 h 1602132"/>
                <a:gd name="connsiteX63" fmla="*/ 401821 w 3170779"/>
                <a:gd name="connsiteY63" fmla="*/ 602732 h 1602132"/>
                <a:gd name="connsiteX64" fmla="*/ 365760 w 3170779"/>
                <a:gd name="connsiteY64" fmla="*/ 595004 h 1602132"/>
                <a:gd name="connsiteX65" fmla="*/ 316821 w 3170779"/>
                <a:gd name="connsiteY65" fmla="*/ 571822 h 1602132"/>
                <a:gd name="connsiteX66" fmla="*/ 249851 w 3170779"/>
                <a:gd name="connsiteY66" fmla="*/ 530610 h 1602132"/>
                <a:gd name="connsiteX67" fmla="*/ 190608 w 3170779"/>
                <a:gd name="connsiteY67" fmla="*/ 484246 h 1602132"/>
                <a:gd name="connsiteX68" fmla="*/ 139092 w 3170779"/>
                <a:gd name="connsiteY68" fmla="*/ 437882 h 1602132"/>
                <a:gd name="connsiteX69" fmla="*/ 82425 w 3170779"/>
                <a:gd name="connsiteY69" fmla="*/ 381215 h 1602132"/>
                <a:gd name="connsiteX70" fmla="*/ 36061 w 3170779"/>
                <a:gd name="connsiteY70" fmla="*/ 334851 h 1602132"/>
                <a:gd name="connsiteX71" fmla="*/ 15455 w 3170779"/>
                <a:gd name="connsiteY71" fmla="*/ 309093 h 1602132"/>
                <a:gd name="connsiteX72" fmla="*/ 0 w 3170779"/>
                <a:gd name="connsiteY72" fmla="*/ 273032 h 1602132"/>
                <a:gd name="connsiteX73" fmla="*/ 2576 w 3170779"/>
                <a:gd name="connsiteY73" fmla="*/ 262729 h 1602132"/>
                <a:gd name="connsiteX74" fmla="*/ 15455 w 3170779"/>
                <a:gd name="connsiteY74" fmla="*/ 257578 h 1602132"/>
                <a:gd name="connsiteX75" fmla="*/ 36061 w 3170779"/>
                <a:gd name="connsiteY75" fmla="*/ 260154 h 1602132"/>
                <a:gd name="connsiteX76" fmla="*/ 61819 w 3170779"/>
                <a:gd name="connsiteY76" fmla="*/ 270457 h 1602132"/>
                <a:gd name="connsiteX77" fmla="*/ 110759 w 3170779"/>
                <a:gd name="connsiteY77" fmla="*/ 293639 h 1602132"/>
                <a:gd name="connsiteX78" fmla="*/ 170002 w 3170779"/>
                <a:gd name="connsiteY78" fmla="*/ 321972 h 1602132"/>
                <a:gd name="connsiteX79" fmla="*/ 236972 w 3170779"/>
                <a:gd name="connsiteY79" fmla="*/ 342578 h 1602132"/>
                <a:gd name="connsiteX80" fmla="*/ 293639 w 3170779"/>
                <a:gd name="connsiteY80" fmla="*/ 352881 h 1602132"/>
                <a:gd name="connsiteX81" fmla="*/ 347730 w 3170779"/>
                <a:gd name="connsiteY81" fmla="*/ 355457 h 1602132"/>
                <a:gd name="connsiteX82" fmla="*/ 453337 w 3170779"/>
                <a:gd name="connsiteY82" fmla="*/ 347730 h 1602132"/>
                <a:gd name="connsiteX83" fmla="*/ 731520 w 3170779"/>
                <a:gd name="connsiteY83" fmla="*/ 311669 h 1602132"/>
                <a:gd name="connsiteX84" fmla="*/ 1071523 w 3170779"/>
                <a:gd name="connsiteY84" fmla="*/ 265305 h 160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70779" h="1602132">
                  <a:moveTo>
                    <a:pt x="1071523" y="265305"/>
                  </a:moveTo>
                  <a:lnTo>
                    <a:pt x="1290464" y="234396"/>
                  </a:lnTo>
                  <a:lnTo>
                    <a:pt x="1517132" y="200911"/>
                  </a:lnTo>
                  <a:lnTo>
                    <a:pt x="1627890" y="180305"/>
                  </a:lnTo>
                  <a:lnTo>
                    <a:pt x="1826225" y="159698"/>
                  </a:lnTo>
                  <a:lnTo>
                    <a:pt x="2078651" y="133941"/>
                  </a:lnTo>
                  <a:lnTo>
                    <a:pt x="2343955" y="105607"/>
                  </a:lnTo>
                  <a:lnTo>
                    <a:pt x="2490775" y="87577"/>
                  </a:lnTo>
                  <a:lnTo>
                    <a:pt x="2531987" y="74698"/>
                  </a:lnTo>
                  <a:lnTo>
                    <a:pt x="2658200" y="38637"/>
                  </a:lnTo>
                  <a:lnTo>
                    <a:pt x="2766382" y="7728"/>
                  </a:lnTo>
                  <a:lnTo>
                    <a:pt x="2805019" y="0"/>
                  </a:lnTo>
                  <a:lnTo>
                    <a:pt x="2828201" y="7728"/>
                  </a:lnTo>
                  <a:lnTo>
                    <a:pt x="2890020" y="43789"/>
                  </a:lnTo>
                  <a:lnTo>
                    <a:pt x="2969869" y="92728"/>
                  </a:lnTo>
                  <a:lnTo>
                    <a:pt x="3039415" y="144244"/>
                  </a:lnTo>
                  <a:lnTo>
                    <a:pt x="3090930" y="180305"/>
                  </a:lnTo>
                  <a:lnTo>
                    <a:pt x="3126991" y="203487"/>
                  </a:lnTo>
                  <a:lnTo>
                    <a:pt x="3155324" y="224093"/>
                  </a:lnTo>
                  <a:lnTo>
                    <a:pt x="3165628" y="236972"/>
                  </a:lnTo>
                  <a:lnTo>
                    <a:pt x="3170779" y="255002"/>
                  </a:lnTo>
                  <a:lnTo>
                    <a:pt x="3170779" y="275608"/>
                  </a:lnTo>
                  <a:lnTo>
                    <a:pt x="3165628" y="298790"/>
                  </a:lnTo>
                  <a:lnTo>
                    <a:pt x="3152749" y="316821"/>
                  </a:lnTo>
                  <a:lnTo>
                    <a:pt x="3134718" y="332275"/>
                  </a:lnTo>
                  <a:lnTo>
                    <a:pt x="3103809" y="352881"/>
                  </a:lnTo>
                  <a:lnTo>
                    <a:pt x="3090930" y="370912"/>
                  </a:lnTo>
                  <a:lnTo>
                    <a:pt x="3013657" y="546065"/>
                  </a:lnTo>
                  <a:lnTo>
                    <a:pt x="2931232" y="734096"/>
                  </a:lnTo>
                  <a:lnTo>
                    <a:pt x="2879717" y="914400"/>
                  </a:lnTo>
                  <a:lnTo>
                    <a:pt x="2812746" y="1107583"/>
                  </a:lnTo>
                  <a:lnTo>
                    <a:pt x="2686533" y="1457889"/>
                  </a:lnTo>
                  <a:lnTo>
                    <a:pt x="2637594" y="1602132"/>
                  </a:lnTo>
                  <a:lnTo>
                    <a:pt x="2441835" y="1576374"/>
                  </a:lnTo>
                  <a:lnTo>
                    <a:pt x="2493350" y="1380616"/>
                  </a:lnTo>
                  <a:lnTo>
                    <a:pt x="2526835" y="1254403"/>
                  </a:lnTo>
                  <a:lnTo>
                    <a:pt x="2552593" y="1156523"/>
                  </a:lnTo>
                  <a:lnTo>
                    <a:pt x="2591230" y="994249"/>
                  </a:lnTo>
                  <a:lnTo>
                    <a:pt x="2663351" y="713490"/>
                  </a:lnTo>
                  <a:lnTo>
                    <a:pt x="2686533" y="638792"/>
                  </a:lnTo>
                  <a:lnTo>
                    <a:pt x="2717443" y="538337"/>
                  </a:lnTo>
                  <a:lnTo>
                    <a:pt x="2745776" y="425003"/>
                  </a:lnTo>
                  <a:lnTo>
                    <a:pt x="2761231" y="358033"/>
                  </a:lnTo>
                  <a:lnTo>
                    <a:pt x="2766382" y="324548"/>
                  </a:lnTo>
                  <a:lnTo>
                    <a:pt x="2763807" y="303942"/>
                  </a:lnTo>
                  <a:lnTo>
                    <a:pt x="2750928" y="283336"/>
                  </a:lnTo>
                  <a:lnTo>
                    <a:pt x="2730322" y="260154"/>
                  </a:lnTo>
                  <a:lnTo>
                    <a:pt x="2691685" y="236972"/>
                  </a:lnTo>
                  <a:lnTo>
                    <a:pt x="2655624" y="224093"/>
                  </a:lnTo>
                  <a:lnTo>
                    <a:pt x="2609260" y="226669"/>
                  </a:lnTo>
                  <a:lnTo>
                    <a:pt x="2392895" y="249850"/>
                  </a:lnTo>
                  <a:lnTo>
                    <a:pt x="2137893" y="278184"/>
                  </a:lnTo>
                  <a:lnTo>
                    <a:pt x="1888043" y="311669"/>
                  </a:lnTo>
                  <a:lnTo>
                    <a:pt x="1566071" y="358033"/>
                  </a:lnTo>
                  <a:lnTo>
                    <a:pt x="1414101" y="383791"/>
                  </a:lnTo>
                  <a:lnTo>
                    <a:pt x="1228645" y="401821"/>
                  </a:lnTo>
                  <a:lnTo>
                    <a:pt x="1076674" y="430155"/>
                  </a:lnTo>
                  <a:lnTo>
                    <a:pt x="886067" y="471367"/>
                  </a:lnTo>
                  <a:lnTo>
                    <a:pt x="749551" y="502276"/>
                  </a:lnTo>
                  <a:lnTo>
                    <a:pt x="685157" y="517731"/>
                  </a:lnTo>
                  <a:lnTo>
                    <a:pt x="510004" y="571822"/>
                  </a:lnTo>
                  <a:lnTo>
                    <a:pt x="443034" y="595004"/>
                  </a:lnTo>
                  <a:lnTo>
                    <a:pt x="417276" y="602732"/>
                  </a:lnTo>
                  <a:lnTo>
                    <a:pt x="401821" y="602732"/>
                  </a:lnTo>
                  <a:lnTo>
                    <a:pt x="365760" y="595004"/>
                  </a:lnTo>
                  <a:lnTo>
                    <a:pt x="316821" y="571822"/>
                  </a:lnTo>
                  <a:lnTo>
                    <a:pt x="249851" y="530610"/>
                  </a:lnTo>
                  <a:lnTo>
                    <a:pt x="190608" y="484246"/>
                  </a:lnTo>
                  <a:lnTo>
                    <a:pt x="139092" y="437882"/>
                  </a:lnTo>
                  <a:lnTo>
                    <a:pt x="82425" y="381215"/>
                  </a:lnTo>
                  <a:lnTo>
                    <a:pt x="36061" y="334851"/>
                  </a:lnTo>
                  <a:lnTo>
                    <a:pt x="15455" y="309093"/>
                  </a:lnTo>
                  <a:lnTo>
                    <a:pt x="0" y="273032"/>
                  </a:lnTo>
                  <a:lnTo>
                    <a:pt x="2576" y="262729"/>
                  </a:lnTo>
                  <a:lnTo>
                    <a:pt x="15455" y="257578"/>
                  </a:lnTo>
                  <a:lnTo>
                    <a:pt x="36061" y="260154"/>
                  </a:lnTo>
                  <a:lnTo>
                    <a:pt x="61819" y="270457"/>
                  </a:lnTo>
                  <a:lnTo>
                    <a:pt x="110759" y="293639"/>
                  </a:lnTo>
                  <a:lnTo>
                    <a:pt x="170002" y="321972"/>
                  </a:lnTo>
                  <a:lnTo>
                    <a:pt x="236972" y="342578"/>
                  </a:lnTo>
                  <a:lnTo>
                    <a:pt x="293639" y="352881"/>
                  </a:lnTo>
                  <a:lnTo>
                    <a:pt x="347730" y="355457"/>
                  </a:lnTo>
                  <a:lnTo>
                    <a:pt x="453337" y="347730"/>
                  </a:lnTo>
                  <a:lnTo>
                    <a:pt x="731520" y="311669"/>
                  </a:lnTo>
                  <a:lnTo>
                    <a:pt x="1071523" y="2653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3">
              <a:extLst>
                <a:ext uri="{FF2B5EF4-FFF2-40B4-BE49-F238E27FC236}">
                  <a16:creationId xmlns:a16="http://schemas.microsoft.com/office/drawing/2014/main" id="{E2507592-BE73-4800-8E19-9FB839C6641B}"/>
                </a:ext>
              </a:extLst>
            </p:cNvPr>
            <p:cNvSpPr/>
            <p:nvPr/>
          </p:nvSpPr>
          <p:spPr>
            <a:xfrm>
              <a:off x="3367088" y="4100513"/>
              <a:ext cx="2809875" cy="536575"/>
            </a:xfrm>
            <a:custGeom>
              <a:avLst/>
              <a:gdLst>
                <a:gd name="connsiteX0" fmla="*/ 1089553 w 2810171"/>
                <a:gd name="connsiteY0" fmla="*/ 188032 h 535761"/>
                <a:gd name="connsiteX1" fmla="*/ 1504253 w 2810171"/>
                <a:gd name="connsiteY1" fmla="*/ 126213 h 535761"/>
                <a:gd name="connsiteX2" fmla="*/ 1666527 w 2810171"/>
                <a:gd name="connsiteY2" fmla="*/ 113334 h 535761"/>
                <a:gd name="connsiteX3" fmla="*/ 1936983 w 2810171"/>
                <a:gd name="connsiteY3" fmla="*/ 74698 h 535761"/>
                <a:gd name="connsiteX4" fmla="*/ 2199712 w 2810171"/>
                <a:gd name="connsiteY4" fmla="*/ 36061 h 535761"/>
                <a:gd name="connsiteX5" fmla="*/ 2436683 w 2810171"/>
                <a:gd name="connsiteY5" fmla="*/ 2576 h 535761"/>
                <a:gd name="connsiteX6" fmla="*/ 2498502 w 2810171"/>
                <a:gd name="connsiteY6" fmla="*/ 0 h 535761"/>
                <a:gd name="connsiteX7" fmla="*/ 2676230 w 2810171"/>
                <a:gd name="connsiteY7" fmla="*/ 41213 h 535761"/>
                <a:gd name="connsiteX8" fmla="*/ 2712291 w 2810171"/>
                <a:gd name="connsiteY8" fmla="*/ 59243 h 535761"/>
                <a:gd name="connsiteX9" fmla="*/ 2738049 w 2810171"/>
                <a:gd name="connsiteY9" fmla="*/ 74698 h 535761"/>
                <a:gd name="connsiteX10" fmla="*/ 2758655 w 2810171"/>
                <a:gd name="connsiteY10" fmla="*/ 92728 h 535761"/>
                <a:gd name="connsiteX11" fmla="*/ 2776686 w 2810171"/>
                <a:gd name="connsiteY11" fmla="*/ 113334 h 535761"/>
                <a:gd name="connsiteX12" fmla="*/ 2792140 w 2810171"/>
                <a:gd name="connsiteY12" fmla="*/ 136516 h 535761"/>
                <a:gd name="connsiteX13" fmla="*/ 2805019 w 2810171"/>
                <a:gd name="connsiteY13" fmla="*/ 164850 h 535761"/>
                <a:gd name="connsiteX14" fmla="*/ 2810171 w 2810171"/>
                <a:gd name="connsiteY14" fmla="*/ 190608 h 535761"/>
                <a:gd name="connsiteX15" fmla="*/ 2810171 w 2810171"/>
                <a:gd name="connsiteY15" fmla="*/ 208638 h 535761"/>
                <a:gd name="connsiteX16" fmla="*/ 2805019 w 2810171"/>
                <a:gd name="connsiteY16" fmla="*/ 231820 h 535761"/>
                <a:gd name="connsiteX17" fmla="*/ 2789564 w 2810171"/>
                <a:gd name="connsiteY17" fmla="*/ 249850 h 535761"/>
                <a:gd name="connsiteX18" fmla="*/ 2766382 w 2810171"/>
                <a:gd name="connsiteY18" fmla="*/ 262729 h 535761"/>
                <a:gd name="connsiteX19" fmla="*/ 2740625 w 2810171"/>
                <a:gd name="connsiteY19" fmla="*/ 267881 h 535761"/>
                <a:gd name="connsiteX20" fmla="*/ 2686533 w 2810171"/>
                <a:gd name="connsiteY20" fmla="*/ 267881 h 535761"/>
                <a:gd name="connsiteX21" fmla="*/ 2578351 w 2810171"/>
                <a:gd name="connsiteY21" fmla="*/ 262729 h 535761"/>
                <a:gd name="connsiteX22" fmla="*/ 2488199 w 2810171"/>
                <a:gd name="connsiteY22" fmla="*/ 257578 h 535761"/>
                <a:gd name="connsiteX23" fmla="*/ 2359410 w 2810171"/>
                <a:gd name="connsiteY23" fmla="*/ 247275 h 535761"/>
                <a:gd name="connsiteX24" fmla="*/ 2310470 w 2810171"/>
                <a:gd name="connsiteY24" fmla="*/ 244699 h 535761"/>
                <a:gd name="connsiteX25" fmla="*/ 2150772 w 2810171"/>
                <a:gd name="connsiteY25" fmla="*/ 257578 h 535761"/>
                <a:gd name="connsiteX26" fmla="*/ 1929256 w 2810171"/>
                <a:gd name="connsiteY26" fmla="*/ 275608 h 535761"/>
                <a:gd name="connsiteX27" fmla="*/ 1702588 w 2810171"/>
                <a:gd name="connsiteY27" fmla="*/ 288487 h 535761"/>
                <a:gd name="connsiteX28" fmla="*/ 1483647 w 2810171"/>
                <a:gd name="connsiteY28" fmla="*/ 306517 h 535761"/>
                <a:gd name="connsiteX29" fmla="*/ 1293039 w 2810171"/>
                <a:gd name="connsiteY29" fmla="*/ 345154 h 535761"/>
                <a:gd name="connsiteX30" fmla="*/ 935007 w 2810171"/>
                <a:gd name="connsiteY30" fmla="*/ 417276 h 535761"/>
                <a:gd name="connsiteX31" fmla="*/ 772733 w 2810171"/>
                <a:gd name="connsiteY31" fmla="*/ 455912 h 535761"/>
                <a:gd name="connsiteX32" fmla="*/ 649096 w 2810171"/>
                <a:gd name="connsiteY32" fmla="*/ 481670 h 535761"/>
                <a:gd name="connsiteX33" fmla="*/ 517731 w 2810171"/>
                <a:gd name="connsiteY33" fmla="*/ 520307 h 535761"/>
                <a:gd name="connsiteX34" fmla="*/ 481670 w 2810171"/>
                <a:gd name="connsiteY34" fmla="*/ 533186 h 535761"/>
                <a:gd name="connsiteX35" fmla="*/ 445609 w 2810171"/>
                <a:gd name="connsiteY35" fmla="*/ 535761 h 535761"/>
                <a:gd name="connsiteX36" fmla="*/ 370912 w 2810171"/>
                <a:gd name="connsiteY36" fmla="*/ 522882 h 535761"/>
                <a:gd name="connsiteX37" fmla="*/ 324548 w 2810171"/>
                <a:gd name="connsiteY37" fmla="*/ 507428 h 535761"/>
                <a:gd name="connsiteX38" fmla="*/ 267881 w 2810171"/>
                <a:gd name="connsiteY38" fmla="*/ 481670 h 535761"/>
                <a:gd name="connsiteX39" fmla="*/ 188032 w 2810171"/>
                <a:gd name="connsiteY39" fmla="*/ 432730 h 535761"/>
                <a:gd name="connsiteX40" fmla="*/ 105607 w 2810171"/>
                <a:gd name="connsiteY40" fmla="*/ 368336 h 535761"/>
                <a:gd name="connsiteX41" fmla="*/ 41213 w 2810171"/>
                <a:gd name="connsiteY41" fmla="*/ 316821 h 535761"/>
                <a:gd name="connsiteX42" fmla="*/ 15455 w 2810171"/>
                <a:gd name="connsiteY42" fmla="*/ 291063 h 535761"/>
                <a:gd name="connsiteX43" fmla="*/ 0 w 2810171"/>
                <a:gd name="connsiteY43" fmla="*/ 255002 h 535761"/>
                <a:gd name="connsiteX44" fmla="*/ 0 w 2810171"/>
                <a:gd name="connsiteY44" fmla="*/ 239547 h 535761"/>
                <a:gd name="connsiteX45" fmla="*/ 7728 w 2810171"/>
                <a:gd name="connsiteY45" fmla="*/ 231820 h 535761"/>
                <a:gd name="connsiteX46" fmla="*/ 20607 w 2810171"/>
                <a:gd name="connsiteY46" fmla="*/ 231820 h 535761"/>
                <a:gd name="connsiteX47" fmla="*/ 59243 w 2810171"/>
                <a:gd name="connsiteY47" fmla="*/ 244699 h 535761"/>
                <a:gd name="connsiteX48" fmla="*/ 126213 w 2810171"/>
                <a:gd name="connsiteY48" fmla="*/ 262729 h 535761"/>
                <a:gd name="connsiteX49" fmla="*/ 239548 w 2810171"/>
                <a:gd name="connsiteY49" fmla="*/ 283335 h 535761"/>
                <a:gd name="connsiteX50" fmla="*/ 347730 w 2810171"/>
                <a:gd name="connsiteY50" fmla="*/ 288487 h 535761"/>
                <a:gd name="connsiteX51" fmla="*/ 412124 w 2810171"/>
                <a:gd name="connsiteY51" fmla="*/ 285911 h 535761"/>
                <a:gd name="connsiteX52" fmla="*/ 625914 w 2810171"/>
                <a:gd name="connsiteY52" fmla="*/ 255002 h 535761"/>
                <a:gd name="connsiteX53" fmla="*/ 1089553 w 2810171"/>
                <a:gd name="connsiteY53" fmla="*/ 188032 h 53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10171" h="535761">
                  <a:moveTo>
                    <a:pt x="1089553" y="188032"/>
                  </a:moveTo>
                  <a:lnTo>
                    <a:pt x="1504253" y="126213"/>
                  </a:lnTo>
                  <a:lnTo>
                    <a:pt x="1666527" y="113334"/>
                  </a:lnTo>
                  <a:lnTo>
                    <a:pt x="1936983" y="74698"/>
                  </a:lnTo>
                  <a:lnTo>
                    <a:pt x="2199712" y="36061"/>
                  </a:lnTo>
                  <a:lnTo>
                    <a:pt x="2436683" y="2576"/>
                  </a:lnTo>
                  <a:lnTo>
                    <a:pt x="2498502" y="0"/>
                  </a:lnTo>
                  <a:lnTo>
                    <a:pt x="2676230" y="41213"/>
                  </a:lnTo>
                  <a:lnTo>
                    <a:pt x="2712291" y="59243"/>
                  </a:lnTo>
                  <a:lnTo>
                    <a:pt x="2738049" y="74698"/>
                  </a:lnTo>
                  <a:lnTo>
                    <a:pt x="2758655" y="92728"/>
                  </a:lnTo>
                  <a:lnTo>
                    <a:pt x="2776686" y="113334"/>
                  </a:lnTo>
                  <a:lnTo>
                    <a:pt x="2792140" y="136516"/>
                  </a:lnTo>
                  <a:lnTo>
                    <a:pt x="2805019" y="164850"/>
                  </a:lnTo>
                  <a:lnTo>
                    <a:pt x="2810171" y="190608"/>
                  </a:lnTo>
                  <a:lnTo>
                    <a:pt x="2810171" y="208638"/>
                  </a:lnTo>
                  <a:lnTo>
                    <a:pt x="2805019" y="231820"/>
                  </a:lnTo>
                  <a:lnTo>
                    <a:pt x="2789564" y="249850"/>
                  </a:lnTo>
                  <a:lnTo>
                    <a:pt x="2766382" y="262729"/>
                  </a:lnTo>
                  <a:lnTo>
                    <a:pt x="2740625" y="267881"/>
                  </a:lnTo>
                  <a:lnTo>
                    <a:pt x="2686533" y="267881"/>
                  </a:lnTo>
                  <a:lnTo>
                    <a:pt x="2578351" y="262729"/>
                  </a:lnTo>
                  <a:lnTo>
                    <a:pt x="2488199" y="257578"/>
                  </a:lnTo>
                  <a:lnTo>
                    <a:pt x="2359410" y="247275"/>
                  </a:lnTo>
                  <a:lnTo>
                    <a:pt x="2310470" y="244699"/>
                  </a:lnTo>
                  <a:lnTo>
                    <a:pt x="2150772" y="257578"/>
                  </a:lnTo>
                  <a:lnTo>
                    <a:pt x="1929256" y="275608"/>
                  </a:lnTo>
                  <a:lnTo>
                    <a:pt x="1702588" y="288487"/>
                  </a:lnTo>
                  <a:lnTo>
                    <a:pt x="1483647" y="306517"/>
                  </a:lnTo>
                  <a:lnTo>
                    <a:pt x="1293039" y="345154"/>
                  </a:lnTo>
                  <a:lnTo>
                    <a:pt x="935007" y="417276"/>
                  </a:lnTo>
                  <a:lnTo>
                    <a:pt x="772733" y="455912"/>
                  </a:lnTo>
                  <a:lnTo>
                    <a:pt x="649096" y="481670"/>
                  </a:lnTo>
                  <a:lnTo>
                    <a:pt x="517731" y="520307"/>
                  </a:lnTo>
                  <a:lnTo>
                    <a:pt x="481670" y="533186"/>
                  </a:lnTo>
                  <a:lnTo>
                    <a:pt x="445609" y="535761"/>
                  </a:lnTo>
                  <a:lnTo>
                    <a:pt x="370912" y="522882"/>
                  </a:lnTo>
                  <a:lnTo>
                    <a:pt x="324548" y="507428"/>
                  </a:lnTo>
                  <a:lnTo>
                    <a:pt x="267881" y="481670"/>
                  </a:lnTo>
                  <a:lnTo>
                    <a:pt x="188032" y="432730"/>
                  </a:lnTo>
                  <a:lnTo>
                    <a:pt x="105607" y="368336"/>
                  </a:lnTo>
                  <a:lnTo>
                    <a:pt x="41213" y="316821"/>
                  </a:lnTo>
                  <a:lnTo>
                    <a:pt x="15455" y="291063"/>
                  </a:lnTo>
                  <a:lnTo>
                    <a:pt x="0" y="255002"/>
                  </a:lnTo>
                  <a:lnTo>
                    <a:pt x="0" y="239547"/>
                  </a:lnTo>
                  <a:lnTo>
                    <a:pt x="7728" y="231820"/>
                  </a:lnTo>
                  <a:lnTo>
                    <a:pt x="20607" y="231820"/>
                  </a:lnTo>
                  <a:lnTo>
                    <a:pt x="59243" y="244699"/>
                  </a:lnTo>
                  <a:lnTo>
                    <a:pt x="126213" y="262729"/>
                  </a:lnTo>
                  <a:lnTo>
                    <a:pt x="239548" y="283335"/>
                  </a:lnTo>
                  <a:lnTo>
                    <a:pt x="347730" y="288487"/>
                  </a:lnTo>
                  <a:lnTo>
                    <a:pt x="412124" y="285911"/>
                  </a:lnTo>
                  <a:lnTo>
                    <a:pt x="625914" y="255002"/>
                  </a:lnTo>
                  <a:lnTo>
                    <a:pt x="1089553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4">
              <a:extLst>
                <a:ext uri="{FF2B5EF4-FFF2-40B4-BE49-F238E27FC236}">
                  <a16:creationId xmlns:a16="http://schemas.microsoft.com/office/drawing/2014/main" id="{9AFCC4C7-28F2-4F5B-8CB6-8CEE34F4D348}"/>
                </a:ext>
              </a:extLst>
            </p:cNvPr>
            <p:cNvSpPr/>
            <p:nvPr/>
          </p:nvSpPr>
          <p:spPr>
            <a:xfrm>
              <a:off x="2740025" y="3294063"/>
              <a:ext cx="4403725" cy="669925"/>
            </a:xfrm>
            <a:custGeom>
              <a:avLst/>
              <a:gdLst>
                <a:gd name="connsiteX0" fmla="*/ 2405192 w 4404775"/>
                <a:gd name="connsiteY0" fmla="*/ 188573 h 668900"/>
                <a:gd name="connsiteX1" fmla="*/ 2960237 w 4404775"/>
                <a:gd name="connsiteY1" fmla="*/ 138761 h 668900"/>
                <a:gd name="connsiteX2" fmla="*/ 3291128 w 4404775"/>
                <a:gd name="connsiteY2" fmla="*/ 110298 h 668900"/>
                <a:gd name="connsiteX3" fmla="*/ 3554419 w 4404775"/>
                <a:gd name="connsiteY3" fmla="*/ 67602 h 668900"/>
                <a:gd name="connsiteX4" fmla="*/ 3771455 w 4404775"/>
                <a:gd name="connsiteY4" fmla="*/ 49812 h 668900"/>
                <a:gd name="connsiteX5" fmla="*/ 3799919 w 4404775"/>
                <a:gd name="connsiteY5" fmla="*/ 46254 h 668900"/>
                <a:gd name="connsiteX6" fmla="*/ 3828383 w 4404775"/>
                <a:gd name="connsiteY6" fmla="*/ 39138 h 668900"/>
                <a:gd name="connsiteX7" fmla="*/ 3881753 w 4404775"/>
                <a:gd name="connsiteY7" fmla="*/ 21348 h 668900"/>
                <a:gd name="connsiteX8" fmla="*/ 3938680 w 4404775"/>
                <a:gd name="connsiteY8" fmla="*/ 7116 h 668900"/>
                <a:gd name="connsiteX9" fmla="*/ 4002724 w 4404775"/>
                <a:gd name="connsiteY9" fmla="*/ 0 h 668900"/>
                <a:gd name="connsiteX10" fmla="*/ 4024072 w 4404775"/>
                <a:gd name="connsiteY10" fmla="*/ 0 h 668900"/>
                <a:gd name="connsiteX11" fmla="*/ 4070325 w 4404775"/>
                <a:gd name="connsiteY11" fmla="*/ 7116 h 668900"/>
                <a:gd name="connsiteX12" fmla="*/ 4134369 w 4404775"/>
                <a:gd name="connsiteY12" fmla="*/ 28464 h 668900"/>
                <a:gd name="connsiteX13" fmla="*/ 4198412 w 4404775"/>
                <a:gd name="connsiteY13" fmla="*/ 53370 h 668900"/>
                <a:gd name="connsiteX14" fmla="*/ 4269572 w 4404775"/>
                <a:gd name="connsiteY14" fmla="*/ 85392 h 668900"/>
                <a:gd name="connsiteX15" fmla="*/ 4308710 w 4404775"/>
                <a:gd name="connsiteY15" fmla="*/ 103182 h 668900"/>
                <a:gd name="connsiteX16" fmla="*/ 4326500 w 4404775"/>
                <a:gd name="connsiteY16" fmla="*/ 113856 h 668900"/>
                <a:gd name="connsiteX17" fmla="*/ 4340732 w 4404775"/>
                <a:gd name="connsiteY17" fmla="*/ 120972 h 668900"/>
                <a:gd name="connsiteX18" fmla="*/ 4362079 w 4404775"/>
                <a:gd name="connsiteY18" fmla="*/ 142319 h 668900"/>
                <a:gd name="connsiteX19" fmla="*/ 4386985 w 4404775"/>
                <a:gd name="connsiteY19" fmla="*/ 170783 h 668900"/>
                <a:gd name="connsiteX20" fmla="*/ 4397659 w 4404775"/>
                <a:gd name="connsiteY20" fmla="*/ 192131 h 668900"/>
                <a:gd name="connsiteX21" fmla="*/ 4401217 w 4404775"/>
                <a:gd name="connsiteY21" fmla="*/ 209921 h 668900"/>
                <a:gd name="connsiteX22" fmla="*/ 4404775 w 4404775"/>
                <a:gd name="connsiteY22" fmla="*/ 227711 h 668900"/>
                <a:gd name="connsiteX23" fmla="*/ 4394101 w 4404775"/>
                <a:gd name="connsiteY23" fmla="*/ 252617 h 668900"/>
                <a:gd name="connsiteX24" fmla="*/ 4365637 w 4404775"/>
                <a:gd name="connsiteY24" fmla="*/ 277523 h 668900"/>
                <a:gd name="connsiteX25" fmla="*/ 4330058 w 4404775"/>
                <a:gd name="connsiteY25" fmla="*/ 288196 h 668900"/>
                <a:gd name="connsiteX26" fmla="*/ 4301594 w 4404775"/>
                <a:gd name="connsiteY26" fmla="*/ 288196 h 668900"/>
                <a:gd name="connsiteX27" fmla="*/ 4177065 w 4404775"/>
                <a:gd name="connsiteY27" fmla="*/ 284639 h 668900"/>
                <a:gd name="connsiteX28" fmla="*/ 3906658 w 4404775"/>
                <a:gd name="connsiteY28" fmla="*/ 277523 h 668900"/>
                <a:gd name="connsiteX29" fmla="*/ 3725202 w 4404775"/>
                <a:gd name="connsiteY29" fmla="*/ 281081 h 668900"/>
                <a:gd name="connsiteX30" fmla="*/ 3472585 w 4404775"/>
                <a:gd name="connsiteY30" fmla="*/ 291754 h 668900"/>
                <a:gd name="connsiteX31" fmla="*/ 3244875 w 4404775"/>
                <a:gd name="connsiteY31" fmla="*/ 288196 h 668900"/>
                <a:gd name="connsiteX32" fmla="*/ 2899751 w 4404775"/>
                <a:gd name="connsiteY32" fmla="*/ 320218 h 668900"/>
                <a:gd name="connsiteX33" fmla="*/ 2551069 w 4404775"/>
                <a:gd name="connsiteY33" fmla="*/ 355798 h 668900"/>
                <a:gd name="connsiteX34" fmla="*/ 2255757 w 4404775"/>
                <a:gd name="connsiteY34" fmla="*/ 384262 h 668900"/>
                <a:gd name="connsiteX35" fmla="*/ 2063626 w 4404775"/>
                <a:gd name="connsiteY35" fmla="*/ 405610 h 668900"/>
                <a:gd name="connsiteX36" fmla="*/ 2006699 w 4404775"/>
                <a:gd name="connsiteY36" fmla="*/ 405610 h 668900"/>
                <a:gd name="connsiteX37" fmla="*/ 1853706 w 4404775"/>
                <a:gd name="connsiteY37" fmla="*/ 419842 h 668900"/>
                <a:gd name="connsiteX38" fmla="*/ 1675807 w 4404775"/>
                <a:gd name="connsiteY38" fmla="*/ 437632 h 668900"/>
                <a:gd name="connsiteX39" fmla="*/ 1483676 w 4404775"/>
                <a:gd name="connsiteY39" fmla="*/ 462537 h 668900"/>
                <a:gd name="connsiteX40" fmla="*/ 1298662 w 4404775"/>
                <a:gd name="connsiteY40" fmla="*/ 494559 h 668900"/>
                <a:gd name="connsiteX41" fmla="*/ 1138553 w 4404775"/>
                <a:gd name="connsiteY41" fmla="*/ 523023 h 668900"/>
                <a:gd name="connsiteX42" fmla="*/ 971328 w 4404775"/>
                <a:gd name="connsiteY42" fmla="*/ 562161 h 668900"/>
                <a:gd name="connsiteX43" fmla="*/ 807661 w 4404775"/>
                <a:gd name="connsiteY43" fmla="*/ 597740 h 668900"/>
                <a:gd name="connsiteX44" fmla="*/ 665342 w 4404775"/>
                <a:gd name="connsiteY44" fmla="*/ 633320 h 668900"/>
                <a:gd name="connsiteX45" fmla="*/ 544370 w 4404775"/>
                <a:gd name="connsiteY45" fmla="*/ 668900 h 668900"/>
                <a:gd name="connsiteX46" fmla="*/ 523023 w 4404775"/>
                <a:gd name="connsiteY46" fmla="*/ 668900 h 668900"/>
                <a:gd name="connsiteX47" fmla="*/ 458979 w 4404775"/>
                <a:gd name="connsiteY47" fmla="*/ 658226 h 668900"/>
                <a:gd name="connsiteX48" fmla="*/ 384262 w 4404775"/>
                <a:gd name="connsiteY48" fmla="*/ 626204 h 668900"/>
                <a:gd name="connsiteX49" fmla="*/ 313102 w 4404775"/>
                <a:gd name="connsiteY49" fmla="*/ 579951 h 668900"/>
                <a:gd name="connsiteX50" fmla="*/ 234826 w 4404775"/>
                <a:gd name="connsiteY50" fmla="*/ 519465 h 668900"/>
                <a:gd name="connsiteX51" fmla="*/ 152993 w 4404775"/>
                <a:gd name="connsiteY51" fmla="*/ 448305 h 668900"/>
                <a:gd name="connsiteX52" fmla="*/ 85391 w 4404775"/>
                <a:gd name="connsiteY52" fmla="*/ 387820 h 668900"/>
                <a:gd name="connsiteX53" fmla="*/ 24906 w 4404775"/>
                <a:gd name="connsiteY53" fmla="*/ 323776 h 668900"/>
                <a:gd name="connsiteX54" fmla="*/ 10674 w 4404775"/>
                <a:gd name="connsiteY54" fmla="*/ 302428 h 668900"/>
                <a:gd name="connsiteX55" fmla="*/ 0 w 4404775"/>
                <a:gd name="connsiteY55" fmla="*/ 281081 h 668900"/>
                <a:gd name="connsiteX56" fmla="*/ 0 w 4404775"/>
                <a:gd name="connsiteY56" fmla="*/ 259733 h 668900"/>
                <a:gd name="connsiteX57" fmla="*/ 7116 w 4404775"/>
                <a:gd name="connsiteY57" fmla="*/ 252617 h 668900"/>
                <a:gd name="connsiteX58" fmla="*/ 39138 w 4404775"/>
                <a:gd name="connsiteY58" fmla="*/ 259733 h 668900"/>
                <a:gd name="connsiteX59" fmla="*/ 81833 w 4404775"/>
                <a:gd name="connsiteY59" fmla="*/ 277523 h 668900"/>
                <a:gd name="connsiteX60" fmla="*/ 152993 w 4404775"/>
                <a:gd name="connsiteY60" fmla="*/ 316660 h 668900"/>
                <a:gd name="connsiteX61" fmla="*/ 213479 w 4404775"/>
                <a:gd name="connsiteY61" fmla="*/ 345124 h 668900"/>
                <a:gd name="connsiteX62" fmla="*/ 295312 w 4404775"/>
                <a:gd name="connsiteY62" fmla="*/ 377146 h 668900"/>
                <a:gd name="connsiteX63" fmla="*/ 384262 w 4404775"/>
                <a:gd name="connsiteY63" fmla="*/ 398494 h 668900"/>
                <a:gd name="connsiteX64" fmla="*/ 462537 w 4404775"/>
                <a:gd name="connsiteY64" fmla="*/ 402052 h 668900"/>
                <a:gd name="connsiteX65" fmla="*/ 597740 w 4404775"/>
                <a:gd name="connsiteY65" fmla="*/ 391378 h 668900"/>
                <a:gd name="connsiteX66" fmla="*/ 800545 w 4404775"/>
                <a:gd name="connsiteY66" fmla="*/ 366472 h 668900"/>
                <a:gd name="connsiteX67" fmla="*/ 1095857 w 4404775"/>
                <a:gd name="connsiteY67" fmla="*/ 327334 h 668900"/>
                <a:gd name="connsiteX68" fmla="*/ 1430307 w 4404775"/>
                <a:gd name="connsiteY68" fmla="*/ 291754 h 668900"/>
                <a:gd name="connsiteX69" fmla="*/ 1903518 w 4404775"/>
                <a:gd name="connsiteY69" fmla="*/ 238385 h 668900"/>
                <a:gd name="connsiteX70" fmla="*/ 2067184 w 4404775"/>
                <a:gd name="connsiteY70" fmla="*/ 220595 h 668900"/>
                <a:gd name="connsiteX71" fmla="*/ 2405192 w 4404775"/>
                <a:gd name="connsiteY71" fmla="*/ 188573 h 6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04775" h="668900">
                  <a:moveTo>
                    <a:pt x="2405192" y="188573"/>
                  </a:moveTo>
                  <a:lnTo>
                    <a:pt x="2960237" y="138761"/>
                  </a:lnTo>
                  <a:lnTo>
                    <a:pt x="3291128" y="110298"/>
                  </a:lnTo>
                  <a:lnTo>
                    <a:pt x="3554419" y="67602"/>
                  </a:lnTo>
                  <a:lnTo>
                    <a:pt x="3771455" y="49812"/>
                  </a:lnTo>
                  <a:lnTo>
                    <a:pt x="3799919" y="46254"/>
                  </a:lnTo>
                  <a:lnTo>
                    <a:pt x="3828383" y="39138"/>
                  </a:lnTo>
                  <a:lnTo>
                    <a:pt x="3881753" y="21348"/>
                  </a:lnTo>
                  <a:lnTo>
                    <a:pt x="3938680" y="7116"/>
                  </a:lnTo>
                  <a:lnTo>
                    <a:pt x="4002724" y="0"/>
                  </a:lnTo>
                  <a:lnTo>
                    <a:pt x="4024072" y="0"/>
                  </a:lnTo>
                  <a:lnTo>
                    <a:pt x="4070325" y="7116"/>
                  </a:lnTo>
                  <a:lnTo>
                    <a:pt x="4134369" y="28464"/>
                  </a:lnTo>
                  <a:lnTo>
                    <a:pt x="4198412" y="53370"/>
                  </a:lnTo>
                  <a:lnTo>
                    <a:pt x="4269572" y="85392"/>
                  </a:lnTo>
                  <a:lnTo>
                    <a:pt x="4308710" y="103182"/>
                  </a:lnTo>
                  <a:lnTo>
                    <a:pt x="4326500" y="113856"/>
                  </a:lnTo>
                  <a:lnTo>
                    <a:pt x="4340732" y="120972"/>
                  </a:lnTo>
                  <a:lnTo>
                    <a:pt x="4362079" y="142319"/>
                  </a:lnTo>
                  <a:lnTo>
                    <a:pt x="4386985" y="170783"/>
                  </a:lnTo>
                  <a:lnTo>
                    <a:pt x="4397659" y="192131"/>
                  </a:lnTo>
                  <a:lnTo>
                    <a:pt x="4401217" y="209921"/>
                  </a:lnTo>
                  <a:lnTo>
                    <a:pt x="4404775" y="227711"/>
                  </a:lnTo>
                  <a:lnTo>
                    <a:pt x="4394101" y="252617"/>
                  </a:lnTo>
                  <a:lnTo>
                    <a:pt x="4365637" y="277523"/>
                  </a:lnTo>
                  <a:lnTo>
                    <a:pt x="4330058" y="288196"/>
                  </a:lnTo>
                  <a:lnTo>
                    <a:pt x="4301594" y="288196"/>
                  </a:lnTo>
                  <a:lnTo>
                    <a:pt x="4177065" y="284639"/>
                  </a:lnTo>
                  <a:lnTo>
                    <a:pt x="3906658" y="277523"/>
                  </a:lnTo>
                  <a:lnTo>
                    <a:pt x="3725202" y="281081"/>
                  </a:lnTo>
                  <a:lnTo>
                    <a:pt x="3472585" y="291754"/>
                  </a:lnTo>
                  <a:lnTo>
                    <a:pt x="3244875" y="288196"/>
                  </a:lnTo>
                  <a:lnTo>
                    <a:pt x="2899751" y="320218"/>
                  </a:lnTo>
                  <a:lnTo>
                    <a:pt x="2551069" y="355798"/>
                  </a:lnTo>
                  <a:lnTo>
                    <a:pt x="2255757" y="384262"/>
                  </a:lnTo>
                  <a:lnTo>
                    <a:pt x="2063626" y="405610"/>
                  </a:lnTo>
                  <a:lnTo>
                    <a:pt x="2006699" y="405610"/>
                  </a:lnTo>
                  <a:lnTo>
                    <a:pt x="1853706" y="419842"/>
                  </a:lnTo>
                  <a:lnTo>
                    <a:pt x="1675807" y="437632"/>
                  </a:lnTo>
                  <a:lnTo>
                    <a:pt x="1483676" y="462537"/>
                  </a:lnTo>
                  <a:lnTo>
                    <a:pt x="1298662" y="494559"/>
                  </a:lnTo>
                  <a:lnTo>
                    <a:pt x="1138553" y="523023"/>
                  </a:lnTo>
                  <a:lnTo>
                    <a:pt x="971328" y="562161"/>
                  </a:lnTo>
                  <a:lnTo>
                    <a:pt x="807661" y="597740"/>
                  </a:lnTo>
                  <a:lnTo>
                    <a:pt x="665342" y="633320"/>
                  </a:lnTo>
                  <a:lnTo>
                    <a:pt x="544370" y="668900"/>
                  </a:lnTo>
                  <a:lnTo>
                    <a:pt x="523023" y="668900"/>
                  </a:lnTo>
                  <a:lnTo>
                    <a:pt x="458979" y="658226"/>
                  </a:lnTo>
                  <a:lnTo>
                    <a:pt x="384262" y="626204"/>
                  </a:lnTo>
                  <a:lnTo>
                    <a:pt x="313102" y="579951"/>
                  </a:lnTo>
                  <a:lnTo>
                    <a:pt x="234826" y="519465"/>
                  </a:lnTo>
                  <a:lnTo>
                    <a:pt x="152993" y="448305"/>
                  </a:lnTo>
                  <a:lnTo>
                    <a:pt x="85391" y="387820"/>
                  </a:lnTo>
                  <a:lnTo>
                    <a:pt x="24906" y="323776"/>
                  </a:lnTo>
                  <a:lnTo>
                    <a:pt x="10674" y="302428"/>
                  </a:lnTo>
                  <a:lnTo>
                    <a:pt x="0" y="281081"/>
                  </a:lnTo>
                  <a:lnTo>
                    <a:pt x="0" y="259733"/>
                  </a:lnTo>
                  <a:lnTo>
                    <a:pt x="7116" y="252617"/>
                  </a:lnTo>
                  <a:lnTo>
                    <a:pt x="39138" y="259733"/>
                  </a:lnTo>
                  <a:lnTo>
                    <a:pt x="81833" y="277523"/>
                  </a:lnTo>
                  <a:lnTo>
                    <a:pt x="152993" y="316660"/>
                  </a:lnTo>
                  <a:lnTo>
                    <a:pt x="213479" y="345124"/>
                  </a:lnTo>
                  <a:lnTo>
                    <a:pt x="295312" y="377146"/>
                  </a:lnTo>
                  <a:lnTo>
                    <a:pt x="384262" y="398494"/>
                  </a:lnTo>
                  <a:lnTo>
                    <a:pt x="462537" y="402052"/>
                  </a:lnTo>
                  <a:lnTo>
                    <a:pt x="597740" y="391378"/>
                  </a:lnTo>
                  <a:lnTo>
                    <a:pt x="800545" y="366472"/>
                  </a:lnTo>
                  <a:lnTo>
                    <a:pt x="1095857" y="327334"/>
                  </a:lnTo>
                  <a:lnTo>
                    <a:pt x="1430307" y="291754"/>
                  </a:lnTo>
                  <a:lnTo>
                    <a:pt x="1903518" y="238385"/>
                  </a:lnTo>
                  <a:lnTo>
                    <a:pt x="2067184" y="220595"/>
                  </a:lnTo>
                  <a:lnTo>
                    <a:pt x="2405192" y="188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35">
              <a:extLst>
                <a:ext uri="{FF2B5EF4-FFF2-40B4-BE49-F238E27FC236}">
                  <a16:creationId xmlns:a16="http://schemas.microsoft.com/office/drawing/2014/main" id="{A8F06B84-1D70-4961-BE6E-C21806BD95FE}"/>
                </a:ext>
              </a:extLst>
            </p:cNvPr>
            <p:cNvSpPr/>
            <p:nvPr/>
          </p:nvSpPr>
          <p:spPr>
            <a:xfrm>
              <a:off x="4559300" y="2981325"/>
              <a:ext cx="522288" cy="3168650"/>
            </a:xfrm>
            <a:custGeom>
              <a:avLst/>
              <a:gdLst>
                <a:gd name="connsiteX0" fmla="*/ 489005 w 520810"/>
                <a:gd name="connsiteY0" fmla="*/ 985962 h 3168595"/>
                <a:gd name="connsiteX1" fmla="*/ 477078 w 520810"/>
                <a:gd name="connsiteY1" fmla="*/ 679837 h 3168595"/>
                <a:gd name="connsiteX2" fmla="*/ 477078 w 520810"/>
                <a:gd name="connsiteY2" fmla="*/ 516835 h 3168595"/>
                <a:gd name="connsiteX3" fmla="*/ 469127 w 520810"/>
                <a:gd name="connsiteY3" fmla="*/ 453224 h 3168595"/>
                <a:gd name="connsiteX4" fmla="*/ 453224 w 520810"/>
                <a:gd name="connsiteY4" fmla="*/ 393590 h 3168595"/>
                <a:gd name="connsiteX5" fmla="*/ 437322 w 520810"/>
                <a:gd name="connsiteY5" fmla="*/ 341906 h 3168595"/>
                <a:gd name="connsiteX6" fmla="*/ 409492 w 520810"/>
                <a:gd name="connsiteY6" fmla="*/ 266369 h 3168595"/>
                <a:gd name="connsiteX7" fmla="*/ 381663 w 520810"/>
                <a:gd name="connsiteY7" fmla="*/ 218661 h 3168595"/>
                <a:gd name="connsiteX8" fmla="*/ 349857 w 520810"/>
                <a:gd name="connsiteY8" fmla="*/ 170953 h 3168595"/>
                <a:gd name="connsiteX9" fmla="*/ 310101 w 520810"/>
                <a:gd name="connsiteY9" fmla="*/ 111318 h 3168595"/>
                <a:gd name="connsiteX10" fmla="*/ 270344 w 520810"/>
                <a:gd name="connsiteY10" fmla="*/ 59635 h 3168595"/>
                <a:gd name="connsiteX11" fmla="*/ 222637 w 520810"/>
                <a:gd name="connsiteY11" fmla="*/ 0 h 3168595"/>
                <a:gd name="connsiteX12" fmla="*/ 0 w 520810"/>
                <a:gd name="connsiteY12" fmla="*/ 27830 h 3168595"/>
                <a:gd name="connsiteX13" fmla="*/ 47708 w 520810"/>
                <a:gd name="connsiteY13" fmla="*/ 83489 h 3168595"/>
                <a:gd name="connsiteX14" fmla="*/ 79513 w 520810"/>
                <a:gd name="connsiteY14" fmla="*/ 123245 h 3168595"/>
                <a:gd name="connsiteX15" fmla="*/ 107343 w 520810"/>
                <a:gd name="connsiteY15" fmla="*/ 163002 h 3168595"/>
                <a:gd name="connsiteX16" fmla="*/ 139148 w 520810"/>
                <a:gd name="connsiteY16" fmla="*/ 210710 h 3168595"/>
                <a:gd name="connsiteX17" fmla="*/ 166977 w 520810"/>
                <a:gd name="connsiteY17" fmla="*/ 262393 h 3168595"/>
                <a:gd name="connsiteX18" fmla="*/ 190831 w 520810"/>
                <a:gd name="connsiteY18" fmla="*/ 326004 h 3168595"/>
                <a:gd name="connsiteX19" fmla="*/ 206734 w 520810"/>
                <a:gd name="connsiteY19" fmla="*/ 385638 h 3168595"/>
                <a:gd name="connsiteX20" fmla="*/ 218661 w 520810"/>
                <a:gd name="connsiteY20" fmla="*/ 445273 h 3168595"/>
                <a:gd name="connsiteX21" fmla="*/ 230588 w 520810"/>
                <a:gd name="connsiteY21" fmla="*/ 536713 h 3168595"/>
                <a:gd name="connsiteX22" fmla="*/ 250466 w 520810"/>
                <a:gd name="connsiteY22" fmla="*/ 711642 h 3168595"/>
                <a:gd name="connsiteX23" fmla="*/ 258417 w 520810"/>
                <a:gd name="connsiteY23" fmla="*/ 834887 h 3168595"/>
                <a:gd name="connsiteX24" fmla="*/ 266369 w 520810"/>
                <a:gd name="connsiteY24" fmla="*/ 1065475 h 3168595"/>
                <a:gd name="connsiteX25" fmla="*/ 274320 w 520810"/>
                <a:gd name="connsiteY25" fmla="*/ 1264258 h 3168595"/>
                <a:gd name="connsiteX26" fmla="*/ 274320 w 520810"/>
                <a:gd name="connsiteY26" fmla="*/ 1602188 h 3168595"/>
                <a:gd name="connsiteX27" fmla="*/ 274320 w 520810"/>
                <a:gd name="connsiteY27" fmla="*/ 1836751 h 3168595"/>
                <a:gd name="connsiteX28" fmla="*/ 274320 w 520810"/>
                <a:gd name="connsiteY28" fmla="*/ 2087218 h 3168595"/>
                <a:gd name="connsiteX29" fmla="*/ 270344 w 520810"/>
                <a:gd name="connsiteY29" fmla="*/ 2226365 h 3168595"/>
                <a:gd name="connsiteX30" fmla="*/ 258417 w 520810"/>
                <a:gd name="connsiteY30" fmla="*/ 2377440 h 3168595"/>
                <a:gd name="connsiteX31" fmla="*/ 238539 w 520810"/>
                <a:gd name="connsiteY31" fmla="*/ 2484783 h 3168595"/>
                <a:gd name="connsiteX32" fmla="*/ 214685 w 520810"/>
                <a:gd name="connsiteY32" fmla="*/ 2556344 h 3168595"/>
                <a:gd name="connsiteX33" fmla="*/ 186856 w 520810"/>
                <a:gd name="connsiteY33" fmla="*/ 2612004 h 3168595"/>
                <a:gd name="connsiteX34" fmla="*/ 214685 w 520810"/>
                <a:gd name="connsiteY34" fmla="*/ 3128838 h 3168595"/>
                <a:gd name="connsiteX35" fmla="*/ 230588 w 520810"/>
                <a:gd name="connsiteY35" fmla="*/ 3152692 h 3168595"/>
                <a:gd name="connsiteX36" fmla="*/ 254442 w 520810"/>
                <a:gd name="connsiteY36" fmla="*/ 3168595 h 3168595"/>
                <a:gd name="connsiteX37" fmla="*/ 266369 w 520810"/>
                <a:gd name="connsiteY37" fmla="*/ 3168595 h 3168595"/>
                <a:gd name="connsiteX38" fmla="*/ 302150 w 520810"/>
                <a:gd name="connsiteY38" fmla="*/ 3152692 h 3168595"/>
                <a:gd name="connsiteX39" fmla="*/ 326004 w 520810"/>
                <a:gd name="connsiteY39" fmla="*/ 3128838 h 3168595"/>
                <a:gd name="connsiteX40" fmla="*/ 357809 w 520810"/>
                <a:gd name="connsiteY40" fmla="*/ 3089082 h 3168595"/>
                <a:gd name="connsiteX41" fmla="*/ 389614 w 520810"/>
                <a:gd name="connsiteY41" fmla="*/ 3033423 h 3168595"/>
                <a:gd name="connsiteX42" fmla="*/ 421419 w 520810"/>
                <a:gd name="connsiteY42" fmla="*/ 2961861 h 3168595"/>
                <a:gd name="connsiteX43" fmla="*/ 449249 w 520810"/>
                <a:gd name="connsiteY43" fmla="*/ 2878372 h 3168595"/>
                <a:gd name="connsiteX44" fmla="*/ 477078 w 520810"/>
                <a:gd name="connsiteY44" fmla="*/ 2790908 h 3168595"/>
                <a:gd name="connsiteX45" fmla="*/ 500932 w 520810"/>
                <a:gd name="connsiteY45" fmla="*/ 2671638 h 3168595"/>
                <a:gd name="connsiteX46" fmla="*/ 520810 w 520810"/>
                <a:gd name="connsiteY46" fmla="*/ 2572247 h 3168595"/>
                <a:gd name="connsiteX47" fmla="*/ 508884 w 520810"/>
                <a:gd name="connsiteY47" fmla="*/ 2484783 h 3168595"/>
                <a:gd name="connsiteX48" fmla="*/ 504908 w 520810"/>
                <a:gd name="connsiteY48" fmla="*/ 2369489 h 3168595"/>
                <a:gd name="connsiteX49" fmla="*/ 500932 w 520810"/>
                <a:gd name="connsiteY49" fmla="*/ 2214438 h 3168595"/>
                <a:gd name="connsiteX50" fmla="*/ 496957 w 520810"/>
                <a:gd name="connsiteY50" fmla="*/ 2043485 h 3168595"/>
                <a:gd name="connsiteX51" fmla="*/ 500932 w 520810"/>
                <a:gd name="connsiteY51" fmla="*/ 1856630 h 3168595"/>
                <a:gd name="connsiteX52" fmla="*/ 496957 w 520810"/>
                <a:gd name="connsiteY52" fmla="*/ 1375576 h 3168595"/>
                <a:gd name="connsiteX53" fmla="*/ 500932 w 520810"/>
                <a:gd name="connsiteY53" fmla="*/ 1232452 h 3168595"/>
                <a:gd name="connsiteX54" fmla="*/ 489005 w 520810"/>
                <a:gd name="connsiteY54" fmla="*/ 985962 h 316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20810" h="3168595">
                  <a:moveTo>
                    <a:pt x="489005" y="985962"/>
                  </a:moveTo>
                  <a:lnTo>
                    <a:pt x="477078" y="679837"/>
                  </a:lnTo>
                  <a:lnTo>
                    <a:pt x="477078" y="516835"/>
                  </a:lnTo>
                  <a:lnTo>
                    <a:pt x="469127" y="453224"/>
                  </a:lnTo>
                  <a:lnTo>
                    <a:pt x="453224" y="393590"/>
                  </a:lnTo>
                  <a:lnTo>
                    <a:pt x="437322" y="341906"/>
                  </a:lnTo>
                  <a:lnTo>
                    <a:pt x="409492" y="266369"/>
                  </a:lnTo>
                  <a:lnTo>
                    <a:pt x="381663" y="218661"/>
                  </a:lnTo>
                  <a:lnTo>
                    <a:pt x="349857" y="170953"/>
                  </a:lnTo>
                  <a:lnTo>
                    <a:pt x="310101" y="111318"/>
                  </a:lnTo>
                  <a:lnTo>
                    <a:pt x="270344" y="59635"/>
                  </a:lnTo>
                  <a:lnTo>
                    <a:pt x="222637" y="0"/>
                  </a:lnTo>
                  <a:lnTo>
                    <a:pt x="0" y="27830"/>
                  </a:lnTo>
                  <a:lnTo>
                    <a:pt x="47708" y="83489"/>
                  </a:lnTo>
                  <a:lnTo>
                    <a:pt x="79513" y="123245"/>
                  </a:lnTo>
                  <a:lnTo>
                    <a:pt x="107343" y="163002"/>
                  </a:lnTo>
                  <a:lnTo>
                    <a:pt x="139148" y="210710"/>
                  </a:lnTo>
                  <a:lnTo>
                    <a:pt x="166977" y="262393"/>
                  </a:lnTo>
                  <a:lnTo>
                    <a:pt x="190831" y="326004"/>
                  </a:lnTo>
                  <a:lnTo>
                    <a:pt x="206734" y="385638"/>
                  </a:lnTo>
                  <a:lnTo>
                    <a:pt x="218661" y="445273"/>
                  </a:lnTo>
                  <a:lnTo>
                    <a:pt x="230588" y="536713"/>
                  </a:lnTo>
                  <a:lnTo>
                    <a:pt x="250466" y="711642"/>
                  </a:lnTo>
                  <a:lnTo>
                    <a:pt x="258417" y="834887"/>
                  </a:lnTo>
                  <a:lnTo>
                    <a:pt x="266369" y="1065475"/>
                  </a:lnTo>
                  <a:lnTo>
                    <a:pt x="274320" y="1264258"/>
                  </a:lnTo>
                  <a:lnTo>
                    <a:pt x="274320" y="1602188"/>
                  </a:lnTo>
                  <a:lnTo>
                    <a:pt x="274320" y="1836751"/>
                  </a:lnTo>
                  <a:lnTo>
                    <a:pt x="274320" y="2087218"/>
                  </a:lnTo>
                  <a:lnTo>
                    <a:pt x="270344" y="2226365"/>
                  </a:lnTo>
                  <a:lnTo>
                    <a:pt x="258417" y="2377440"/>
                  </a:lnTo>
                  <a:lnTo>
                    <a:pt x="238539" y="2484783"/>
                  </a:lnTo>
                  <a:lnTo>
                    <a:pt x="214685" y="2556344"/>
                  </a:lnTo>
                  <a:lnTo>
                    <a:pt x="186856" y="2612004"/>
                  </a:lnTo>
                  <a:lnTo>
                    <a:pt x="214685" y="3128838"/>
                  </a:lnTo>
                  <a:lnTo>
                    <a:pt x="230588" y="3152692"/>
                  </a:lnTo>
                  <a:lnTo>
                    <a:pt x="254442" y="3168595"/>
                  </a:lnTo>
                  <a:lnTo>
                    <a:pt x="266369" y="3168595"/>
                  </a:lnTo>
                  <a:lnTo>
                    <a:pt x="302150" y="3152692"/>
                  </a:lnTo>
                  <a:lnTo>
                    <a:pt x="326004" y="3128838"/>
                  </a:lnTo>
                  <a:lnTo>
                    <a:pt x="357809" y="3089082"/>
                  </a:lnTo>
                  <a:lnTo>
                    <a:pt x="389614" y="3033423"/>
                  </a:lnTo>
                  <a:lnTo>
                    <a:pt x="421419" y="2961861"/>
                  </a:lnTo>
                  <a:lnTo>
                    <a:pt x="449249" y="2878372"/>
                  </a:lnTo>
                  <a:lnTo>
                    <a:pt x="477078" y="2790908"/>
                  </a:lnTo>
                  <a:lnTo>
                    <a:pt x="500932" y="2671638"/>
                  </a:lnTo>
                  <a:lnTo>
                    <a:pt x="520810" y="2572247"/>
                  </a:lnTo>
                  <a:lnTo>
                    <a:pt x="508884" y="2484783"/>
                  </a:lnTo>
                  <a:lnTo>
                    <a:pt x="504908" y="2369489"/>
                  </a:lnTo>
                  <a:cubicBezTo>
                    <a:pt x="503583" y="2317805"/>
                    <a:pt x="502257" y="2266122"/>
                    <a:pt x="500932" y="2214438"/>
                  </a:cubicBezTo>
                  <a:lnTo>
                    <a:pt x="496957" y="2043485"/>
                  </a:lnTo>
                  <a:lnTo>
                    <a:pt x="500932" y="1856630"/>
                  </a:lnTo>
                  <a:lnTo>
                    <a:pt x="496957" y="1375576"/>
                  </a:lnTo>
                  <a:lnTo>
                    <a:pt x="500932" y="1232452"/>
                  </a:lnTo>
                  <a:lnTo>
                    <a:pt x="489005" y="985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6">
              <a:extLst>
                <a:ext uri="{FF2B5EF4-FFF2-40B4-BE49-F238E27FC236}">
                  <a16:creationId xmlns:a16="http://schemas.microsoft.com/office/drawing/2014/main" id="{DD0C5279-1676-46C0-A00B-AA9F98133B2B}"/>
                </a:ext>
              </a:extLst>
            </p:cNvPr>
            <p:cNvSpPr/>
            <p:nvPr/>
          </p:nvSpPr>
          <p:spPr>
            <a:xfrm>
              <a:off x="4075113" y="5500688"/>
              <a:ext cx="744537" cy="647700"/>
            </a:xfrm>
            <a:custGeom>
              <a:avLst/>
              <a:gdLst>
                <a:gd name="connsiteX0" fmla="*/ 278606 w 745331"/>
                <a:gd name="connsiteY0" fmla="*/ 76200 h 647700"/>
                <a:gd name="connsiteX1" fmla="*/ 440531 w 745331"/>
                <a:gd name="connsiteY1" fmla="*/ 116681 h 647700"/>
                <a:gd name="connsiteX2" fmla="*/ 521494 w 745331"/>
                <a:gd name="connsiteY2" fmla="*/ 133350 h 647700"/>
                <a:gd name="connsiteX3" fmla="*/ 566737 w 745331"/>
                <a:gd name="connsiteY3" fmla="*/ 138112 h 647700"/>
                <a:gd name="connsiteX4" fmla="*/ 597694 w 745331"/>
                <a:gd name="connsiteY4" fmla="*/ 135731 h 647700"/>
                <a:gd name="connsiteX5" fmla="*/ 623887 w 745331"/>
                <a:gd name="connsiteY5" fmla="*/ 128587 h 647700"/>
                <a:gd name="connsiteX6" fmla="*/ 645319 w 745331"/>
                <a:gd name="connsiteY6" fmla="*/ 114300 h 647700"/>
                <a:gd name="connsiteX7" fmla="*/ 659606 w 745331"/>
                <a:gd name="connsiteY7" fmla="*/ 107156 h 647700"/>
                <a:gd name="connsiteX8" fmla="*/ 673894 w 745331"/>
                <a:gd name="connsiteY8" fmla="*/ 90487 h 647700"/>
                <a:gd name="connsiteX9" fmla="*/ 711994 w 745331"/>
                <a:gd name="connsiteY9" fmla="*/ 28575 h 647700"/>
                <a:gd name="connsiteX10" fmla="*/ 745331 w 745331"/>
                <a:gd name="connsiteY10" fmla="*/ 647700 h 647700"/>
                <a:gd name="connsiteX11" fmla="*/ 719137 w 745331"/>
                <a:gd name="connsiteY11" fmla="*/ 631031 h 647700"/>
                <a:gd name="connsiteX12" fmla="*/ 697706 w 745331"/>
                <a:gd name="connsiteY12" fmla="*/ 604837 h 647700"/>
                <a:gd name="connsiteX13" fmla="*/ 671512 w 745331"/>
                <a:gd name="connsiteY13" fmla="*/ 569118 h 647700"/>
                <a:gd name="connsiteX14" fmla="*/ 633412 w 745331"/>
                <a:gd name="connsiteY14" fmla="*/ 509587 h 647700"/>
                <a:gd name="connsiteX15" fmla="*/ 588169 w 745331"/>
                <a:gd name="connsiteY15" fmla="*/ 445293 h 647700"/>
                <a:gd name="connsiteX16" fmla="*/ 547687 w 745331"/>
                <a:gd name="connsiteY16" fmla="*/ 395287 h 647700"/>
                <a:gd name="connsiteX17" fmla="*/ 519112 w 745331"/>
                <a:gd name="connsiteY17" fmla="*/ 369093 h 647700"/>
                <a:gd name="connsiteX18" fmla="*/ 421481 w 745331"/>
                <a:gd name="connsiteY18" fmla="*/ 300037 h 647700"/>
                <a:gd name="connsiteX19" fmla="*/ 326231 w 745331"/>
                <a:gd name="connsiteY19" fmla="*/ 230981 h 647700"/>
                <a:gd name="connsiteX20" fmla="*/ 245269 w 745331"/>
                <a:gd name="connsiteY20" fmla="*/ 176212 h 647700"/>
                <a:gd name="connsiteX21" fmla="*/ 154781 w 745331"/>
                <a:gd name="connsiteY21" fmla="*/ 123825 h 647700"/>
                <a:gd name="connsiteX22" fmla="*/ 73819 w 745331"/>
                <a:gd name="connsiteY22" fmla="*/ 76200 h 647700"/>
                <a:gd name="connsiteX23" fmla="*/ 19050 w 745331"/>
                <a:gd name="connsiteY23" fmla="*/ 50006 h 647700"/>
                <a:gd name="connsiteX24" fmla="*/ 7144 w 745331"/>
                <a:gd name="connsiteY24" fmla="*/ 38100 h 647700"/>
                <a:gd name="connsiteX25" fmla="*/ 2381 w 745331"/>
                <a:gd name="connsiteY25" fmla="*/ 26193 h 647700"/>
                <a:gd name="connsiteX26" fmla="*/ 0 w 745331"/>
                <a:gd name="connsiteY26" fmla="*/ 14287 h 647700"/>
                <a:gd name="connsiteX27" fmla="*/ 7144 w 745331"/>
                <a:gd name="connsiteY27" fmla="*/ 4762 h 647700"/>
                <a:gd name="connsiteX28" fmla="*/ 30956 w 745331"/>
                <a:gd name="connsiteY28" fmla="*/ 0 h 647700"/>
                <a:gd name="connsiteX29" fmla="*/ 100012 w 745331"/>
                <a:gd name="connsiteY29" fmla="*/ 21431 h 647700"/>
                <a:gd name="connsiteX30" fmla="*/ 192881 w 745331"/>
                <a:gd name="connsiteY30" fmla="*/ 50006 h 647700"/>
                <a:gd name="connsiteX31" fmla="*/ 278606 w 745331"/>
                <a:gd name="connsiteY31" fmla="*/ 762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5331" h="647700">
                  <a:moveTo>
                    <a:pt x="278606" y="76200"/>
                  </a:moveTo>
                  <a:lnTo>
                    <a:pt x="440531" y="116681"/>
                  </a:lnTo>
                  <a:lnTo>
                    <a:pt x="521494" y="133350"/>
                  </a:lnTo>
                  <a:lnTo>
                    <a:pt x="566737" y="138112"/>
                  </a:lnTo>
                  <a:lnTo>
                    <a:pt x="597694" y="135731"/>
                  </a:lnTo>
                  <a:lnTo>
                    <a:pt x="623887" y="128587"/>
                  </a:lnTo>
                  <a:lnTo>
                    <a:pt x="645319" y="114300"/>
                  </a:lnTo>
                  <a:lnTo>
                    <a:pt x="659606" y="107156"/>
                  </a:lnTo>
                  <a:lnTo>
                    <a:pt x="673894" y="90487"/>
                  </a:lnTo>
                  <a:lnTo>
                    <a:pt x="711994" y="28575"/>
                  </a:lnTo>
                  <a:lnTo>
                    <a:pt x="745331" y="647700"/>
                  </a:lnTo>
                  <a:lnTo>
                    <a:pt x="719137" y="631031"/>
                  </a:lnTo>
                  <a:lnTo>
                    <a:pt x="697706" y="604837"/>
                  </a:lnTo>
                  <a:lnTo>
                    <a:pt x="671512" y="569118"/>
                  </a:lnTo>
                  <a:lnTo>
                    <a:pt x="633412" y="509587"/>
                  </a:lnTo>
                  <a:lnTo>
                    <a:pt x="588169" y="445293"/>
                  </a:lnTo>
                  <a:lnTo>
                    <a:pt x="547687" y="395287"/>
                  </a:lnTo>
                  <a:lnTo>
                    <a:pt x="519112" y="369093"/>
                  </a:lnTo>
                  <a:lnTo>
                    <a:pt x="421481" y="300037"/>
                  </a:lnTo>
                  <a:lnTo>
                    <a:pt x="326231" y="230981"/>
                  </a:lnTo>
                  <a:lnTo>
                    <a:pt x="245269" y="176212"/>
                  </a:lnTo>
                  <a:lnTo>
                    <a:pt x="154781" y="123825"/>
                  </a:lnTo>
                  <a:lnTo>
                    <a:pt x="73819" y="76200"/>
                  </a:lnTo>
                  <a:lnTo>
                    <a:pt x="19050" y="50006"/>
                  </a:lnTo>
                  <a:lnTo>
                    <a:pt x="7144" y="38100"/>
                  </a:lnTo>
                  <a:lnTo>
                    <a:pt x="2381" y="26193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100012" y="21431"/>
                  </a:lnTo>
                  <a:lnTo>
                    <a:pt x="192881" y="50006"/>
                  </a:lnTo>
                  <a:lnTo>
                    <a:pt x="2786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4687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F69FBB-F250-4B80-A88E-9D2D7514F208}"/>
              </a:ext>
            </a:extLst>
          </p:cNvPr>
          <p:cNvGrpSpPr/>
          <p:nvPr/>
        </p:nvGrpSpPr>
        <p:grpSpPr>
          <a:xfrm>
            <a:off x="2740025" y="1285875"/>
            <a:ext cx="4403725" cy="4864100"/>
            <a:chOff x="2740025" y="1285875"/>
            <a:chExt cx="4403725" cy="4864100"/>
          </a:xfrm>
        </p:grpSpPr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9B4FC2E-95B1-A248-97F6-03B5665C3732}"/>
                </a:ext>
              </a:extLst>
            </p:cNvPr>
            <p:cNvSpPr/>
            <p:nvPr/>
          </p:nvSpPr>
          <p:spPr>
            <a:xfrm>
              <a:off x="3190875" y="1285875"/>
              <a:ext cx="1666875" cy="1552575"/>
            </a:xfrm>
            <a:custGeom>
              <a:avLst/>
              <a:gdLst>
                <a:gd name="connsiteX0" fmla="*/ 1021556 w 1666875"/>
                <a:gd name="connsiteY0" fmla="*/ 571500 h 1552575"/>
                <a:gd name="connsiteX1" fmla="*/ 1095375 w 1666875"/>
                <a:gd name="connsiteY1" fmla="*/ 471488 h 1552575"/>
                <a:gd name="connsiteX2" fmla="*/ 1162050 w 1666875"/>
                <a:gd name="connsiteY2" fmla="*/ 376238 h 1552575"/>
                <a:gd name="connsiteX3" fmla="*/ 1207294 w 1666875"/>
                <a:gd name="connsiteY3" fmla="*/ 302419 h 1552575"/>
                <a:gd name="connsiteX4" fmla="*/ 1233488 w 1666875"/>
                <a:gd name="connsiteY4" fmla="*/ 250031 h 1552575"/>
                <a:gd name="connsiteX5" fmla="*/ 1238250 w 1666875"/>
                <a:gd name="connsiteY5" fmla="*/ 221456 h 1552575"/>
                <a:gd name="connsiteX6" fmla="*/ 1238250 w 1666875"/>
                <a:gd name="connsiteY6" fmla="*/ 209550 h 1552575"/>
                <a:gd name="connsiteX7" fmla="*/ 1228725 w 1666875"/>
                <a:gd name="connsiteY7" fmla="*/ 185738 h 1552575"/>
                <a:gd name="connsiteX8" fmla="*/ 1200150 w 1666875"/>
                <a:gd name="connsiteY8" fmla="*/ 152400 h 1552575"/>
                <a:gd name="connsiteX9" fmla="*/ 1157288 w 1666875"/>
                <a:gd name="connsiteY9" fmla="*/ 109538 h 1552575"/>
                <a:gd name="connsiteX10" fmla="*/ 1114425 w 1666875"/>
                <a:gd name="connsiteY10" fmla="*/ 73819 h 1552575"/>
                <a:gd name="connsiteX11" fmla="*/ 1095375 w 1666875"/>
                <a:gd name="connsiteY11" fmla="*/ 54769 h 1552575"/>
                <a:gd name="connsiteX12" fmla="*/ 1081088 w 1666875"/>
                <a:gd name="connsiteY12" fmla="*/ 33338 h 1552575"/>
                <a:gd name="connsiteX13" fmla="*/ 1078706 w 1666875"/>
                <a:gd name="connsiteY13" fmla="*/ 16669 h 1552575"/>
                <a:gd name="connsiteX14" fmla="*/ 1083469 w 1666875"/>
                <a:gd name="connsiteY14" fmla="*/ 2381 h 1552575"/>
                <a:gd name="connsiteX15" fmla="*/ 1100138 w 1666875"/>
                <a:gd name="connsiteY15" fmla="*/ 0 h 1552575"/>
                <a:gd name="connsiteX16" fmla="*/ 1138238 w 1666875"/>
                <a:gd name="connsiteY16" fmla="*/ 4763 h 1552575"/>
                <a:gd name="connsiteX17" fmla="*/ 1195388 w 1666875"/>
                <a:gd name="connsiteY17" fmla="*/ 19050 h 1552575"/>
                <a:gd name="connsiteX18" fmla="*/ 1288256 w 1666875"/>
                <a:gd name="connsiteY18" fmla="*/ 47625 h 1552575"/>
                <a:gd name="connsiteX19" fmla="*/ 1366838 w 1666875"/>
                <a:gd name="connsiteY19" fmla="*/ 78581 h 1552575"/>
                <a:gd name="connsiteX20" fmla="*/ 1452563 w 1666875"/>
                <a:gd name="connsiteY20" fmla="*/ 119063 h 1552575"/>
                <a:gd name="connsiteX21" fmla="*/ 1509713 w 1666875"/>
                <a:gd name="connsiteY21" fmla="*/ 147638 h 1552575"/>
                <a:gd name="connsiteX22" fmla="*/ 1576388 w 1666875"/>
                <a:gd name="connsiteY22" fmla="*/ 185738 h 1552575"/>
                <a:gd name="connsiteX23" fmla="*/ 1628775 w 1666875"/>
                <a:gd name="connsiteY23" fmla="*/ 219075 h 1552575"/>
                <a:gd name="connsiteX24" fmla="*/ 1643063 w 1666875"/>
                <a:gd name="connsiteY24" fmla="*/ 230981 h 1552575"/>
                <a:gd name="connsiteX25" fmla="*/ 1659731 w 1666875"/>
                <a:gd name="connsiteY25" fmla="*/ 254794 h 1552575"/>
                <a:gd name="connsiteX26" fmla="*/ 1664494 w 1666875"/>
                <a:gd name="connsiteY26" fmla="*/ 271463 h 1552575"/>
                <a:gd name="connsiteX27" fmla="*/ 1666875 w 1666875"/>
                <a:gd name="connsiteY27" fmla="*/ 297656 h 1552575"/>
                <a:gd name="connsiteX28" fmla="*/ 1662113 w 1666875"/>
                <a:gd name="connsiteY28" fmla="*/ 323850 h 1552575"/>
                <a:gd name="connsiteX29" fmla="*/ 1647825 w 1666875"/>
                <a:gd name="connsiteY29" fmla="*/ 352425 h 1552575"/>
                <a:gd name="connsiteX30" fmla="*/ 1616869 w 1666875"/>
                <a:gd name="connsiteY30" fmla="*/ 359569 h 1552575"/>
                <a:gd name="connsiteX31" fmla="*/ 1576388 w 1666875"/>
                <a:gd name="connsiteY31" fmla="*/ 373856 h 1552575"/>
                <a:gd name="connsiteX32" fmla="*/ 1543050 w 1666875"/>
                <a:gd name="connsiteY32" fmla="*/ 395288 h 1552575"/>
                <a:gd name="connsiteX33" fmla="*/ 1502569 w 1666875"/>
                <a:gd name="connsiteY33" fmla="*/ 431006 h 1552575"/>
                <a:gd name="connsiteX34" fmla="*/ 1423988 w 1666875"/>
                <a:gd name="connsiteY34" fmla="*/ 511969 h 1552575"/>
                <a:gd name="connsiteX35" fmla="*/ 1300163 w 1666875"/>
                <a:gd name="connsiteY35" fmla="*/ 631031 h 1552575"/>
                <a:gd name="connsiteX36" fmla="*/ 1140619 w 1666875"/>
                <a:gd name="connsiteY36" fmla="*/ 792956 h 1552575"/>
                <a:gd name="connsiteX37" fmla="*/ 997744 w 1666875"/>
                <a:gd name="connsiteY37" fmla="*/ 919163 h 1552575"/>
                <a:gd name="connsiteX38" fmla="*/ 850106 w 1666875"/>
                <a:gd name="connsiteY38" fmla="*/ 1035844 h 1552575"/>
                <a:gd name="connsiteX39" fmla="*/ 700088 w 1666875"/>
                <a:gd name="connsiteY39" fmla="*/ 1147763 h 1552575"/>
                <a:gd name="connsiteX40" fmla="*/ 557213 w 1666875"/>
                <a:gd name="connsiteY40" fmla="*/ 1245394 h 1552575"/>
                <a:gd name="connsiteX41" fmla="*/ 402431 w 1666875"/>
                <a:gd name="connsiteY41" fmla="*/ 1340644 h 1552575"/>
                <a:gd name="connsiteX42" fmla="*/ 269081 w 1666875"/>
                <a:gd name="connsiteY42" fmla="*/ 1421606 h 1552575"/>
                <a:gd name="connsiteX43" fmla="*/ 150019 w 1666875"/>
                <a:gd name="connsiteY43" fmla="*/ 1490663 h 1552575"/>
                <a:gd name="connsiteX44" fmla="*/ 71438 w 1666875"/>
                <a:gd name="connsiteY44" fmla="*/ 1533525 h 1552575"/>
                <a:gd name="connsiteX45" fmla="*/ 35719 w 1666875"/>
                <a:gd name="connsiteY45" fmla="*/ 1550194 h 1552575"/>
                <a:gd name="connsiteX46" fmla="*/ 16669 w 1666875"/>
                <a:gd name="connsiteY46" fmla="*/ 1552575 h 1552575"/>
                <a:gd name="connsiteX47" fmla="*/ 4763 w 1666875"/>
                <a:gd name="connsiteY47" fmla="*/ 1547813 h 1552575"/>
                <a:gd name="connsiteX48" fmla="*/ 0 w 1666875"/>
                <a:gd name="connsiteY48" fmla="*/ 1535906 h 1552575"/>
                <a:gd name="connsiteX49" fmla="*/ 4763 w 1666875"/>
                <a:gd name="connsiteY49" fmla="*/ 1512094 h 1552575"/>
                <a:gd name="connsiteX50" fmla="*/ 16669 w 1666875"/>
                <a:gd name="connsiteY50" fmla="*/ 1493044 h 1552575"/>
                <a:gd name="connsiteX51" fmla="*/ 114300 w 1666875"/>
                <a:gd name="connsiteY51" fmla="*/ 1416844 h 1552575"/>
                <a:gd name="connsiteX52" fmla="*/ 316706 w 1666875"/>
                <a:gd name="connsiteY52" fmla="*/ 1257300 h 1552575"/>
                <a:gd name="connsiteX53" fmla="*/ 504825 w 1666875"/>
                <a:gd name="connsiteY53" fmla="*/ 1097756 h 1552575"/>
                <a:gd name="connsiteX54" fmla="*/ 681038 w 1666875"/>
                <a:gd name="connsiteY54" fmla="*/ 940594 h 1552575"/>
                <a:gd name="connsiteX55" fmla="*/ 795338 w 1666875"/>
                <a:gd name="connsiteY55" fmla="*/ 828675 h 1552575"/>
                <a:gd name="connsiteX56" fmla="*/ 916781 w 1666875"/>
                <a:gd name="connsiteY56" fmla="*/ 707231 h 1552575"/>
                <a:gd name="connsiteX57" fmla="*/ 1021556 w 1666875"/>
                <a:gd name="connsiteY57" fmla="*/ 571500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66875" h="1552575">
                  <a:moveTo>
                    <a:pt x="1021556" y="571500"/>
                  </a:moveTo>
                  <a:lnTo>
                    <a:pt x="1095375" y="471488"/>
                  </a:lnTo>
                  <a:lnTo>
                    <a:pt x="1162050" y="376238"/>
                  </a:lnTo>
                  <a:lnTo>
                    <a:pt x="1207294" y="302419"/>
                  </a:lnTo>
                  <a:lnTo>
                    <a:pt x="1233488" y="250031"/>
                  </a:lnTo>
                  <a:lnTo>
                    <a:pt x="1238250" y="221456"/>
                  </a:lnTo>
                  <a:lnTo>
                    <a:pt x="1238250" y="209550"/>
                  </a:lnTo>
                  <a:lnTo>
                    <a:pt x="1228725" y="185738"/>
                  </a:lnTo>
                  <a:lnTo>
                    <a:pt x="1200150" y="152400"/>
                  </a:lnTo>
                  <a:lnTo>
                    <a:pt x="1157288" y="109538"/>
                  </a:lnTo>
                  <a:lnTo>
                    <a:pt x="1114425" y="73819"/>
                  </a:lnTo>
                  <a:lnTo>
                    <a:pt x="1095375" y="54769"/>
                  </a:lnTo>
                  <a:lnTo>
                    <a:pt x="1081088" y="33338"/>
                  </a:lnTo>
                  <a:lnTo>
                    <a:pt x="1078706" y="16669"/>
                  </a:lnTo>
                  <a:lnTo>
                    <a:pt x="1083469" y="2381"/>
                  </a:lnTo>
                  <a:lnTo>
                    <a:pt x="1100138" y="0"/>
                  </a:lnTo>
                  <a:lnTo>
                    <a:pt x="1138238" y="4763"/>
                  </a:lnTo>
                  <a:lnTo>
                    <a:pt x="1195388" y="19050"/>
                  </a:lnTo>
                  <a:lnTo>
                    <a:pt x="1288256" y="47625"/>
                  </a:lnTo>
                  <a:lnTo>
                    <a:pt x="1366838" y="78581"/>
                  </a:lnTo>
                  <a:lnTo>
                    <a:pt x="1452563" y="119063"/>
                  </a:lnTo>
                  <a:lnTo>
                    <a:pt x="1509713" y="147638"/>
                  </a:lnTo>
                  <a:lnTo>
                    <a:pt x="1576388" y="185738"/>
                  </a:lnTo>
                  <a:lnTo>
                    <a:pt x="1628775" y="219075"/>
                  </a:lnTo>
                  <a:lnTo>
                    <a:pt x="1643063" y="230981"/>
                  </a:lnTo>
                  <a:lnTo>
                    <a:pt x="1659731" y="254794"/>
                  </a:lnTo>
                  <a:lnTo>
                    <a:pt x="1664494" y="271463"/>
                  </a:lnTo>
                  <a:lnTo>
                    <a:pt x="1666875" y="297656"/>
                  </a:lnTo>
                  <a:lnTo>
                    <a:pt x="1662113" y="323850"/>
                  </a:lnTo>
                  <a:lnTo>
                    <a:pt x="1647825" y="352425"/>
                  </a:lnTo>
                  <a:lnTo>
                    <a:pt x="1616869" y="359569"/>
                  </a:lnTo>
                  <a:lnTo>
                    <a:pt x="1576388" y="373856"/>
                  </a:lnTo>
                  <a:lnTo>
                    <a:pt x="1543050" y="395288"/>
                  </a:lnTo>
                  <a:lnTo>
                    <a:pt x="1502569" y="431006"/>
                  </a:lnTo>
                  <a:lnTo>
                    <a:pt x="1423988" y="511969"/>
                  </a:lnTo>
                  <a:lnTo>
                    <a:pt x="1300163" y="631031"/>
                  </a:lnTo>
                  <a:lnTo>
                    <a:pt x="1140619" y="792956"/>
                  </a:lnTo>
                  <a:lnTo>
                    <a:pt x="997744" y="919163"/>
                  </a:lnTo>
                  <a:lnTo>
                    <a:pt x="850106" y="1035844"/>
                  </a:lnTo>
                  <a:lnTo>
                    <a:pt x="700088" y="1147763"/>
                  </a:lnTo>
                  <a:lnTo>
                    <a:pt x="557213" y="1245394"/>
                  </a:lnTo>
                  <a:lnTo>
                    <a:pt x="402431" y="1340644"/>
                  </a:lnTo>
                  <a:lnTo>
                    <a:pt x="269081" y="1421606"/>
                  </a:lnTo>
                  <a:lnTo>
                    <a:pt x="150019" y="1490663"/>
                  </a:lnTo>
                  <a:lnTo>
                    <a:pt x="71438" y="1533525"/>
                  </a:lnTo>
                  <a:lnTo>
                    <a:pt x="35719" y="1550194"/>
                  </a:lnTo>
                  <a:lnTo>
                    <a:pt x="16669" y="1552575"/>
                  </a:lnTo>
                  <a:lnTo>
                    <a:pt x="4763" y="1547813"/>
                  </a:lnTo>
                  <a:lnTo>
                    <a:pt x="0" y="1535906"/>
                  </a:lnTo>
                  <a:lnTo>
                    <a:pt x="4763" y="1512094"/>
                  </a:lnTo>
                  <a:lnTo>
                    <a:pt x="16669" y="1493044"/>
                  </a:lnTo>
                  <a:lnTo>
                    <a:pt x="114300" y="1416844"/>
                  </a:lnTo>
                  <a:lnTo>
                    <a:pt x="316706" y="1257300"/>
                  </a:lnTo>
                  <a:lnTo>
                    <a:pt x="504825" y="1097756"/>
                  </a:lnTo>
                  <a:lnTo>
                    <a:pt x="681038" y="940594"/>
                  </a:lnTo>
                  <a:lnTo>
                    <a:pt x="795338" y="828675"/>
                  </a:lnTo>
                  <a:lnTo>
                    <a:pt x="916781" y="707231"/>
                  </a:lnTo>
                  <a:lnTo>
                    <a:pt x="1021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BA767422-8F09-D742-81A5-3388C427E73F}"/>
                </a:ext>
              </a:extLst>
            </p:cNvPr>
            <p:cNvSpPr/>
            <p:nvPr/>
          </p:nvSpPr>
          <p:spPr>
            <a:xfrm>
              <a:off x="4297363" y="1714500"/>
              <a:ext cx="1708150" cy="419100"/>
            </a:xfrm>
            <a:custGeom>
              <a:avLst/>
              <a:gdLst>
                <a:gd name="connsiteX0" fmla="*/ 745332 w 1707357"/>
                <a:gd name="connsiteY0" fmla="*/ 319088 h 419100"/>
                <a:gd name="connsiteX1" fmla="*/ 552450 w 1707357"/>
                <a:gd name="connsiteY1" fmla="*/ 357188 h 419100"/>
                <a:gd name="connsiteX2" fmla="*/ 357188 w 1707357"/>
                <a:gd name="connsiteY2" fmla="*/ 397669 h 419100"/>
                <a:gd name="connsiteX3" fmla="*/ 254794 w 1707357"/>
                <a:gd name="connsiteY3" fmla="*/ 419100 h 419100"/>
                <a:gd name="connsiteX4" fmla="*/ 238125 w 1707357"/>
                <a:gd name="connsiteY4" fmla="*/ 419100 h 419100"/>
                <a:gd name="connsiteX5" fmla="*/ 202407 w 1707357"/>
                <a:gd name="connsiteY5" fmla="*/ 407194 h 419100"/>
                <a:gd name="connsiteX6" fmla="*/ 114300 w 1707357"/>
                <a:gd name="connsiteY6" fmla="*/ 378619 h 419100"/>
                <a:gd name="connsiteX7" fmla="*/ 0 w 1707357"/>
                <a:gd name="connsiteY7" fmla="*/ 335756 h 419100"/>
                <a:gd name="connsiteX8" fmla="*/ 107157 w 1707357"/>
                <a:gd name="connsiteY8" fmla="*/ 197644 h 419100"/>
                <a:gd name="connsiteX9" fmla="*/ 369094 w 1707357"/>
                <a:gd name="connsiteY9" fmla="*/ 190500 h 419100"/>
                <a:gd name="connsiteX10" fmla="*/ 473869 w 1707357"/>
                <a:gd name="connsiteY10" fmla="*/ 185738 h 419100"/>
                <a:gd name="connsiteX11" fmla="*/ 623888 w 1707357"/>
                <a:gd name="connsiteY11" fmla="*/ 171450 h 419100"/>
                <a:gd name="connsiteX12" fmla="*/ 771525 w 1707357"/>
                <a:gd name="connsiteY12" fmla="*/ 152400 h 419100"/>
                <a:gd name="connsiteX13" fmla="*/ 907257 w 1707357"/>
                <a:gd name="connsiteY13" fmla="*/ 135731 h 419100"/>
                <a:gd name="connsiteX14" fmla="*/ 1016794 w 1707357"/>
                <a:gd name="connsiteY14" fmla="*/ 114300 h 419100"/>
                <a:gd name="connsiteX15" fmla="*/ 1097757 w 1707357"/>
                <a:gd name="connsiteY15" fmla="*/ 92869 h 419100"/>
                <a:gd name="connsiteX16" fmla="*/ 1171575 w 1707357"/>
                <a:gd name="connsiteY16" fmla="*/ 73819 h 419100"/>
                <a:gd name="connsiteX17" fmla="*/ 1216819 w 1707357"/>
                <a:gd name="connsiteY17" fmla="*/ 57150 h 419100"/>
                <a:gd name="connsiteX18" fmla="*/ 1302544 w 1707357"/>
                <a:gd name="connsiteY18" fmla="*/ 14288 h 419100"/>
                <a:gd name="connsiteX19" fmla="*/ 1328738 w 1707357"/>
                <a:gd name="connsiteY19" fmla="*/ 2381 h 419100"/>
                <a:gd name="connsiteX20" fmla="*/ 1345407 w 1707357"/>
                <a:gd name="connsiteY20" fmla="*/ 0 h 419100"/>
                <a:gd name="connsiteX21" fmla="*/ 1373982 w 1707357"/>
                <a:gd name="connsiteY21" fmla="*/ 9525 h 419100"/>
                <a:gd name="connsiteX22" fmla="*/ 1416844 w 1707357"/>
                <a:gd name="connsiteY22" fmla="*/ 28575 h 419100"/>
                <a:gd name="connsiteX23" fmla="*/ 1507332 w 1707357"/>
                <a:gd name="connsiteY23" fmla="*/ 71438 h 419100"/>
                <a:gd name="connsiteX24" fmla="*/ 1574007 w 1707357"/>
                <a:gd name="connsiteY24" fmla="*/ 107156 h 419100"/>
                <a:gd name="connsiteX25" fmla="*/ 1638300 w 1707357"/>
                <a:gd name="connsiteY25" fmla="*/ 147638 h 419100"/>
                <a:gd name="connsiteX26" fmla="*/ 1664494 w 1707357"/>
                <a:gd name="connsiteY26" fmla="*/ 164306 h 419100"/>
                <a:gd name="connsiteX27" fmla="*/ 1681163 w 1707357"/>
                <a:gd name="connsiteY27" fmla="*/ 178594 h 419100"/>
                <a:gd name="connsiteX28" fmla="*/ 1697832 w 1707357"/>
                <a:gd name="connsiteY28" fmla="*/ 200025 h 419100"/>
                <a:gd name="connsiteX29" fmla="*/ 1704975 w 1707357"/>
                <a:gd name="connsiteY29" fmla="*/ 216694 h 419100"/>
                <a:gd name="connsiteX30" fmla="*/ 1707357 w 1707357"/>
                <a:gd name="connsiteY30" fmla="*/ 228600 h 419100"/>
                <a:gd name="connsiteX31" fmla="*/ 1707357 w 1707357"/>
                <a:gd name="connsiteY31" fmla="*/ 242888 h 419100"/>
                <a:gd name="connsiteX32" fmla="*/ 1700213 w 1707357"/>
                <a:gd name="connsiteY32" fmla="*/ 264319 h 419100"/>
                <a:gd name="connsiteX33" fmla="*/ 1693069 w 1707357"/>
                <a:gd name="connsiteY33" fmla="*/ 273844 h 419100"/>
                <a:gd name="connsiteX34" fmla="*/ 1681163 w 1707357"/>
                <a:gd name="connsiteY34" fmla="*/ 283369 h 419100"/>
                <a:gd name="connsiteX35" fmla="*/ 1645444 w 1707357"/>
                <a:gd name="connsiteY35" fmla="*/ 292894 h 419100"/>
                <a:gd name="connsiteX36" fmla="*/ 1204913 w 1707357"/>
                <a:gd name="connsiteY36" fmla="*/ 238125 h 419100"/>
                <a:gd name="connsiteX37" fmla="*/ 1140619 w 1707357"/>
                <a:gd name="connsiteY37" fmla="*/ 247650 h 419100"/>
                <a:gd name="connsiteX38" fmla="*/ 921544 w 1707357"/>
                <a:gd name="connsiteY38" fmla="*/ 285750 h 419100"/>
                <a:gd name="connsiteX39" fmla="*/ 745332 w 1707357"/>
                <a:gd name="connsiteY39" fmla="*/ 319088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7357" h="419100">
                  <a:moveTo>
                    <a:pt x="745332" y="319088"/>
                  </a:moveTo>
                  <a:lnTo>
                    <a:pt x="552450" y="357188"/>
                  </a:lnTo>
                  <a:lnTo>
                    <a:pt x="357188" y="397669"/>
                  </a:lnTo>
                  <a:lnTo>
                    <a:pt x="254794" y="419100"/>
                  </a:lnTo>
                  <a:lnTo>
                    <a:pt x="238125" y="419100"/>
                  </a:lnTo>
                  <a:lnTo>
                    <a:pt x="202407" y="407194"/>
                  </a:lnTo>
                  <a:lnTo>
                    <a:pt x="114300" y="378619"/>
                  </a:lnTo>
                  <a:lnTo>
                    <a:pt x="0" y="335756"/>
                  </a:lnTo>
                  <a:lnTo>
                    <a:pt x="107157" y="197644"/>
                  </a:lnTo>
                  <a:lnTo>
                    <a:pt x="369094" y="190500"/>
                  </a:lnTo>
                  <a:lnTo>
                    <a:pt x="473869" y="185738"/>
                  </a:lnTo>
                  <a:lnTo>
                    <a:pt x="623888" y="171450"/>
                  </a:lnTo>
                  <a:lnTo>
                    <a:pt x="771525" y="152400"/>
                  </a:lnTo>
                  <a:lnTo>
                    <a:pt x="907257" y="135731"/>
                  </a:lnTo>
                  <a:lnTo>
                    <a:pt x="1016794" y="114300"/>
                  </a:lnTo>
                  <a:lnTo>
                    <a:pt x="1097757" y="92869"/>
                  </a:lnTo>
                  <a:lnTo>
                    <a:pt x="1171575" y="73819"/>
                  </a:lnTo>
                  <a:lnTo>
                    <a:pt x="1216819" y="57150"/>
                  </a:lnTo>
                  <a:lnTo>
                    <a:pt x="1302544" y="14288"/>
                  </a:lnTo>
                  <a:lnTo>
                    <a:pt x="1328738" y="2381"/>
                  </a:lnTo>
                  <a:lnTo>
                    <a:pt x="1345407" y="0"/>
                  </a:lnTo>
                  <a:lnTo>
                    <a:pt x="1373982" y="9525"/>
                  </a:lnTo>
                  <a:lnTo>
                    <a:pt x="1416844" y="28575"/>
                  </a:lnTo>
                  <a:lnTo>
                    <a:pt x="1507332" y="71438"/>
                  </a:lnTo>
                  <a:lnTo>
                    <a:pt x="1574007" y="107156"/>
                  </a:lnTo>
                  <a:lnTo>
                    <a:pt x="1638300" y="147638"/>
                  </a:lnTo>
                  <a:lnTo>
                    <a:pt x="1664494" y="164306"/>
                  </a:lnTo>
                  <a:lnTo>
                    <a:pt x="1681163" y="178594"/>
                  </a:lnTo>
                  <a:lnTo>
                    <a:pt x="1697832" y="200025"/>
                  </a:lnTo>
                  <a:lnTo>
                    <a:pt x="1704975" y="216694"/>
                  </a:lnTo>
                  <a:lnTo>
                    <a:pt x="1707357" y="228600"/>
                  </a:lnTo>
                  <a:lnTo>
                    <a:pt x="1707357" y="242888"/>
                  </a:lnTo>
                  <a:lnTo>
                    <a:pt x="1700213" y="264319"/>
                  </a:lnTo>
                  <a:lnTo>
                    <a:pt x="1693069" y="273844"/>
                  </a:lnTo>
                  <a:lnTo>
                    <a:pt x="1681163" y="283369"/>
                  </a:lnTo>
                  <a:lnTo>
                    <a:pt x="1645444" y="292894"/>
                  </a:lnTo>
                  <a:lnTo>
                    <a:pt x="1204913" y="238125"/>
                  </a:lnTo>
                  <a:lnTo>
                    <a:pt x="1140619" y="247650"/>
                  </a:lnTo>
                  <a:lnTo>
                    <a:pt x="921544" y="285750"/>
                  </a:lnTo>
                  <a:lnTo>
                    <a:pt x="745332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6A8B940-3FEA-544C-9CA9-9063ACE4EA50}"/>
                </a:ext>
              </a:extLst>
            </p:cNvPr>
            <p:cNvSpPr/>
            <p:nvPr/>
          </p:nvSpPr>
          <p:spPr>
            <a:xfrm>
              <a:off x="4811713" y="1916113"/>
              <a:ext cx="1174750" cy="1012825"/>
            </a:xfrm>
            <a:custGeom>
              <a:avLst/>
              <a:gdLst>
                <a:gd name="connsiteX0" fmla="*/ 492919 w 1173957"/>
                <a:gd name="connsiteY0" fmla="*/ 407194 h 1012032"/>
                <a:gd name="connsiteX1" fmla="*/ 576263 w 1173957"/>
                <a:gd name="connsiteY1" fmla="*/ 292894 h 1012032"/>
                <a:gd name="connsiteX2" fmla="*/ 647700 w 1173957"/>
                <a:gd name="connsiteY2" fmla="*/ 190500 h 1012032"/>
                <a:gd name="connsiteX3" fmla="*/ 690563 w 1173957"/>
                <a:gd name="connsiteY3" fmla="*/ 128588 h 1012032"/>
                <a:gd name="connsiteX4" fmla="*/ 707232 w 1173957"/>
                <a:gd name="connsiteY4" fmla="*/ 95250 h 1012032"/>
                <a:gd name="connsiteX5" fmla="*/ 711994 w 1173957"/>
                <a:gd name="connsiteY5" fmla="*/ 76200 h 1012032"/>
                <a:gd name="connsiteX6" fmla="*/ 711994 w 1173957"/>
                <a:gd name="connsiteY6" fmla="*/ 61913 h 1012032"/>
                <a:gd name="connsiteX7" fmla="*/ 707232 w 1173957"/>
                <a:gd name="connsiteY7" fmla="*/ 42863 h 1012032"/>
                <a:gd name="connsiteX8" fmla="*/ 671513 w 1173957"/>
                <a:gd name="connsiteY8" fmla="*/ 0 h 1012032"/>
                <a:gd name="connsiteX9" fmla="*/ 1173957 w 1173957"/>
                <a:gd name="connsiteY9" fmla="*/ 76200 h 1012032"/>
                <a:gd name="connsiteX10" fmla="*/ 1128713 w 1173957"/>
                <a:gd name="connsiteY10" fmla="*/ 90488 h 1012032"/>
                <a:gd name="connsiteX11" fmla="*/ 1088232 w 1173957"/>
                <a:gd name="connsiteY11" fmla="*/ 104775 h 1012032"/>
                <a:gd name="connsiteX12" fmla="*/ 1052513 w 1173957"/>
                <a:gd name="connsiteY12" fmla="*/ 126207 h 1012032"/>
                <a:gd name="connsiteX13" fmla="*/ 995363 w 1173957"/>
                <a:gd name="connsiteY13" fmla="*/ 180975 h 1012032"/>
                <a:gd name="connsiteX14" fmla="*/ 845344 w 1173957"/>
                <a:gd name="connsiteY14" fmla="*/ 326232 h 1012032"/>
                <a:gd name="connsiteX15" fmla="*/ 664369 w 1173957"/>
                <a:gd name="connsiteY15" fmla="*/ 495300 h 1012032"/>
                <a:gd name="connsiteX16" fmla="*/ 492919 w 1173957"/>
                <a:gd name="connsiteY16" fmla="*/ 650082 h 1012032"/>
                <a:gd name="connsiteX17" fmla="*/ 302419 w 1173957"/>
                <a:gd name="connsiteY17" fmla="*/ 821532 h 1012032"/>
                <a:gd name="connsiteX18" fmla="*/ 92869 w 1173957"/>
                <a:gd name="connsiteY18" fmla="*/ 1004888 h 1012032"/>
                <a:gd name="connsiteX19" fmla="*/ 0 w 1173957"/>
                <a:gd name="connsiteY19" fmla="*/ 1012032 h 1012032"/>
                <a:gd name="connsiteX20" fmla="*/ 119063 w 1173957"/>
                <a:gd name="connsiteY20" fmla="*/ 869157 h 1012032"/>
                <a:gd name="connsiteX21" fmla="*/ 195263 w 1173957"/>
                <a:gd name="connsiteY21" fmla="*/ 781050 h 1012032"/>
                <a:gd name="connsiteX22" fmla="*/ 311944 w 1173957"/>
                <a:gd name="connsiteY22" fmla="*/ 642938 h 1012032"/>
                <a:gd name="connsiteX23" fmla="*/ 435769 w 1173957"/>
                <a:gd name="connsiteY23" fmla="*/ 485775 h 1012032"/>
                <a:gd name="connsiteX24" fmla="*/ 492919 w 1173957"/>
                <a:gd name="connsiteY24" fmla="*/ 407194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957" h="1012032">
                  <a:moveTo>
                    <a:pt x="492919" y="407194"/>
                  </a:moveTo>
                  <a:lnTo>
                    <a:pt x="576263" y="292894"/>
                  </a:lnTo>
                  <a:lnTo>
                    <a:pt x="647700" y="190500"/>
                  </a:lnTo>
                  <a:lnTo>
                    <a:pt x="690563" y="128588"/>
                  </a:lnTo>
                  <a:lnTo>
                    <a:pt x="707232" y="95250"/>
                  </a:lnTo>
                  <a:lnTo>
                    <a:pt x="711994" y="76200"/>
                  </a:lnTo>
                  <a:lnTo>
                    <a:pt x="711994" y="61913"/>
                  </a:lnTo>
                  <a:lnTo>
                    <a:pt x="707232" y="42863"/>
                  </a:lnTo>
                  <a:lnTo>
                    <a:pt x="671513" y="0"/>
                  </a:lnTo>
                  <a:lnTo>
                    <a:pt x="1173957" y="76200"/>
                  </a:lnTo>
                  <a:lnTo>
                    <a:pt x="1128713" y="90488"/>
                  </a:lnTo>
                  <a:lnTo>
                    <a:pt x="1088232" y="104775"/>
                  </a:lnTo>
                  <a:lnTo>
                    <a:pt x="1052513" y="126207"/>
                  </a:lnTo>
                  <a:lnTo>
                    <a:pt x="995363" y="180975"/>
                  </a:lnTo>
                  <a:lnTo>
                    <a:pt x="845344" y="326232"/>
                  </a:lnTo>
                  <a:lnTo>
                    <a:pt x="664369" y="495300"/>
                  </a:lnTo>
                  <a:lnTo>
                    <a:pt x="492919" y="650082"/>
                  </a:lnTo>
                  <a:lnTo>
                    <a:pt x="302419" y="821532"/>
                  </a:lnTo>
                  <a:lnTo>
                    <a:pt x="92869" y="1004888"/>
                  </a:lnTo>
                  <a:lnTo>
                    <a:pt x="0" y="1012032"/>
                  </a:lnTo>
                  <a:lnTo>
                    <a:pt x="119063" y="869157"/>
                  </a:lnTo>
                  <a:lnTo>
                    <a:pt x="195263" y="781050"/>
                  </a:lnTo>
                  <a:lnTo>
                    <a:pt x="311944" y="642938"/>
                  </a:lnTo>
                  <a:lnTo>
                    <a:pt x="435769" y="485775"/>
                  </a:lnTo>
                  <a:lnTo>
                    <a:pt x="492919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8965F070-16C3-8F4A-B405-5EC1D4C6BA7B}"/>
                </a:ext>
              </a:extLst>
            </p:cNvPr>
            <p:cNvSpPr/>
            <p:nvPr/>
          </p:nvSpPr>
          <p:spPr>
            <a:xfrm>
              <a:off x="3367088" y="2647950"/>
              <a:ext cx="3170237" cy="1601788"/>
            </a:xfrm>
            <a:custGeom>
              <a:avLst/>
              <a:gdLst>
                <a:gd name="connsiteX0" fmla="*/ 1071523 w 3170779"/>
                <a:gd name="connsiteY0" fmla="*/ 265305 h 1602132"/>
                <a:gd name="connsiteX1" fmla="*/ 1290464 w 3170779"/>
                <a:gd name="connsiteY1" fmla="*/ 234396 h 1602132"/>
                <a:gd name="connsiteX2" fmla="*/ 1517132 w 3170779"/>
                <a:gd name="connsiteY2" fmla="*/ 200911 h 1602132"/>
                <a:gd name="connsiteX3" fmla="*/ 1627890 w 3170779"/>
                <a:gd name="connsiteY3" fmla="*/ 180305 h 1602132"/>
                <a:gd name="connsiteX4" fmla="*/ 1826225 w 3170779"/>
                <a:gd name="connsiteY4" fmla="*/ 159698 h 1602132"/>
                <a:gd name="connsiteX5" fmla="*/ 2078651 w 3170779"/>
                <a:gd name="connsiteY5" fmla="*/ 133941 h 1602132"/>
                <a:gd name="connsiteX6" fmla="*/ 2343955 w 3170779"/>
                <a:gd name="connsiteY6" fmla="*/ 105607 h 1602132"/>
                <a:gd name="connsiteX7" fmla="*/ 2490775 w 3170779"/>
                <a:gd name="connsiteY7" fmla="*/ 87577 h 1602132"/>
                <a:gd name="connsiteX8" fmla="*/ 2531987 w 3170779"/>
                <a:gd name="connsiteY8" fmla="*/ 74698 h 1602132"/>
                <a:gd name="connsiteX9" fmla="*/ 2658200 w 3170779"/>
                <a:gd name="connsiteY9" fmla="*/ 38637 h 1602132"/>
                <a:gd name="connsiteX10" fmla="*/ 2766382 w 3170779"/>
                <a:gd name="connsiteY10" fmla="*/ 7728 h 1602132"/>
                <a:gd name="connsiteX11" fmla="*/ 2805019 w 3170779"/>
                <a:gd name="connsiteY11" fmla="*/ 0 h 1602132"/>
                <a:gd name="connsiteX12" fmla="*/ 2828201 w 3170779"/>
                <a:gd name="connsiteY12" fmla="*/ 7728 h 1602132"/>
                <a:gd name="connsiteX13" fmla="*/ 2890020 w 3170779"/>
                <a:gd name="connsiteY13" fmla="*/ 43789 h 1602132"/>
                <a:gd name="connsiteX14" fmla="*/ 2969869 w 3170779"/>
                <a:gd name="connsiteY14" fmla="*/ 92728 h 1602132"/>
                <a:gd name="connsiteX15" fmla="*/ 3039415 w 3170779"/>
                <a:gd name="connsiteY15" fmla="*/ 144244 h 1602132"/>
                <a:gd name="connsiteX16" fmla="*/ 3090930 w 3170779"/>
                <a:gd name="connsiteY16" fmla="*/ 180305 h 1602132"/>
                <a:gd name="connsiteX17" fmla="*/ 3126991 w 3170779"/>
                <a:gd name="connsiteY17" fmla="*/ 203487 h 1602132"/>
                <a:gd name="connsiteX18" fmla="*/ 3155324 w 3170779"/>
                <a:gd name="connsiteY18" fmla="*/ 224093 h 1602132"/>
                <a:gd name="connsiteX19" fmla="*/ 3165628 w 3170779"/>
                <a:gd name="connsiteY19" fmla="*/ 236972 h 1602132"/>
                <a:gd name="connsiteX20" fmla="*/ 3170779 w 3170779"/>
                <a:gd name="connsiteY20" fmla="*/ 255002 h 1602132"/>
                <a:gd name="connsiteX21" fmla="*/ 3170779 w 3170779"/>
                <a:gd name="connsiteY21" fmla="*/ 275608 h 1602132"/>
                <a:gd name="connsiteX22" fmla="*/ 3165628 w 3170779"/>
                <a:gd name="connsiteY22" fmla="*/ 298790 h 1602132"/>
                <a:gd name="connsiteX23" fmla="*/ 3152749 w 3170779"/>
                <a:gd name="connsiteY23" fmla="*/ 316821 h 1602132"/>
                <a:gd name="connsiteX24" fmla="*/ 3134718 w 3170779"/>
                <a:gd name="connsiteY24" fmla="*/ 332275 h 1602132"/>
                <a:gd name="connsiteX25" fmla="*/ 3103809 w 3170779"/>
                <a:gd name="connsiteY25" fmla="*/ 352881 h 1602132"/>
                <a:gd name="connsiteX26" fmla="*/ 3090930 w 3170779"/>
                <a:gd name="connsiteY26" fmla="*/ 370912 h 1602132"/>
                <a:gd name="connsiteX27" fmla="*/ 3013657 w 3170779"/>
                <a:gd name="connsiteY27" fmla="*/ 546065 h 1602132"/>
                <a:gd name="connsiteX28" fmla="*/ 2931232 w 3170779"/>
                <a:gd name="connsiteY28" fmla="*/ 734096 h 1602132"/>
                <a:gd name="connsiteX29" fmla="*/ 2879717 w 3170779"/>
                <a:gd name="connsiteY29" fmla="*/ 914400 h 1602132"/>
                <a:gd name="connsiteX30" fmla="*/ 2812746 w 3170779"/>
                <a:gd name="connsiteY30" fmla="*/ 1107583 h 1602132"/>
                <a:gd name="connsiteX31" fmla="*/ 2686533 w 3170779"/>
                <a:gd name="connsiteY31" fmla="*/ 1457889 h 1602132"/>
                <a:gd name="connsiteX32" fmla="*/ 2637594 w 3170779"/>
                <a:gd name="connsiteY32" fmla="*/ 1602132 h 1602132"/>
                <a:gd name="connsiteX33" fmla="*/ 2441835 w 3170779"/>
                <a:gd name="connsiteY33" fmla="*/ 1576374 h 1602132"/>
                <a:gd name="connsiteX34" fmla="*/ 2493350 w 3170779"/>
                <a:gd name="connsiteY34" fmla="*/ 1380616 h 1602132"/>
                <a:gd name="connsiteX35" fmla="*/ 2526835 w 3170779"/>
                <a:gd name="connsiteY35" fmla="*/ 1254403 h 1602132"/>
                <a:gd name="connsiteX36" fmla="*/ 2552593 w 3170779"/>
                <a:gd name="connsiteY36" fmla="*/ 1156523 h 1602132"/>
                <a:gd name="connsiteX37" fmla="*/ 2591230 w 3170779"/>
                <a:gd name="connsiteY37" fmla="*/ 994249 h 1602132"/>
                <a:gd name="connsiteX38" fmla="*/ 2663351 w 3170779"/>
                <a:gd name="connsiteY38" fmla="*/ 713490 h 1602132"/>
                <a:gd name="connsiteX39" fmla="*/ 2686533 w 3170779"/>
                <a:gd name="connsiteY39" fmla="*/ 638792 h 1602132"/>
                <a:gd name="connsiteX40" fmla="*/ 2717443 w 3170779"/>
                <a:gd name="connsiteY40" fmla="*/ 538337 h 1602132"/>
                <a:gd name="connsiteX41" fmla="*/ 2745776 w 3170779"/>
                <a:gd name="connsiteY41" fmla="*/ 425003 h 1602132"/>
                <a:gd name="connsiteX42" fmla="*/ 2761231 w 3170779"/>
                <a:gd name="connsiteY42" fmla="*/ 358033 h 1602132"/>
                <a:gd name="connsiteX43" fmla="*/ 2766382 w 3170779"/>
                <a:gd name="connsiteY43" fmla="*/ 324548 h 1602132"/>
                <a:gd name="connsiteX44" fmla="*/ 2763807 w 3170779"/>
                <a:gd name="connsiteY44" fmla="*/ 303942 h 1602132"/>
                <a:gd name="connsiteX45" fmla="*/ 2750928 w 3170779"/>
                <a:gd name="connsiteY45" fmla="*/ 283336 h 1602132"/>
                <a:gd name="connsiteX46" fmla="*/ 2730322 w 3170779"/>
                <a:gd name="connsiteY46" fmla="*/ 260154 h 1602132"/>
                <a:gd name="connsiteX47" fmla="*/ 2691685 w 3170779"/>
                <a:gd name="connsiteY47" fmla="*/ 236972 h 1602132"/>
                <a:gd name="connsiteX48" fmla="*/ 2655624 w 3170779"/>
                <a:gd name="connsiteY48" fmla="*/ 224093 h 1602132"/>
                <a:gd name="connsiteX49" fmla="*/ 2609260 w 3170779"/>
                <a:gd name="connsiteY49" fmla="*/ 226669 h 1602132"/>
                <a:gd name="connsiteX50" fmla="*/ 2392895 w 3170779"/>
                <a:gd name="connsiteY50" fmla="*/ 249850 h 1602132"/>
                <a:gd name="connsiteX51" fmla="*/ 2137893 w 3170779"/>
                <a:gd name="connsiteY51" fmla="*/ 278184 h 1602132"/>
                <a:gd name="connsiteX52" fmla="*/ 1888043 w 3170779"/>
                <a:gd name="connsiteY52" fmla="*/ 311669 h 1602132"/>
                <a:gd name="connsiteX53" fmla="*/ 1566071 w 3170779"/>
                <a:gd name="connsiteY53" fmla="*/ 358033 h 1602132"/>
                <a:gd name="connsiteX54" fmla="*/ 1414101 w 3170779"/>
                <a:gd name="connsiteY54" fmla="*/ 383791 h 1602132"/>
                <a:gd name="connsiteX55" fmla="*/ 1228645 w 3170779"/>
                <a:gd name="connsiteY55" fmla="*/ 401821 h 1602132"/>
                <a:gd name="connsiteX56" fmla="*/ 1076674 w 3170779"/>
                <a:gd name="connsiteY56" fmla="*/ 430155 h 1602132"/>
                <a:gd name="connsiteX57" fmla="*/ 886067 w 3170779"/>
                <a:gd name="connsiteY57" fmla="*/ 471367 h 1602132"/>
                <a:gd name="connsiteX58" fmla="*/ 749551 w 3170779"/>
                <a:gd name="connsiteY58" fmla="*/ 502276 h 1602132"/>
                <a:gd name="connsiteX59" fmla="*/ 685157 w 3170779"/>
                <a:gd name="connsiteY59" fmla="*/ 517731 h 1602132"/>
                <a:gd name="connsiteX60" fmla="*/ 510004 w 3170779"/>
                <a:gd name="connsiteY60" fmla="*/ 571822 h 1602132"/>
                <a:gd name="connsiteX61" fmla="*/ 443034 w 3170779"/>
                <a:gd name="connsiteY61" fmla="*/ 595004 h 1602132"/>
                <a:gd name="connsiteX62" fmla="*/ 417276 w 3170779"/>
                <a:gd name="connsiteY62" fmla="*/ 602732 h 1602132"/>
                <a:gd name="connsiteX63" fmla="*/ 401821 w 3170779"/>
                <a:gd name="connsiteY63" fmla="*/ 602732 h 1602132"/>
                <a:gd name="connsiteX64" fmla="*/ 365760 w 3170779"/>
                <a:gd name="connsiteY64" fmla="*/ 595004 h 1602132"/>
                <a:gd name="connsiteX65" fmla="*/ 316821 w 3170779"/>
                <a:gd name="connsiteY65" fmla="*/ 571822 h 1602132"/>
                <a:gd name="connsiteX66" fmla="*/ 249851 w 3170779"/>
                <a:gd name="connsiteY66" fmla="*/ 530610 h 1602132"/>
                <a:gd name="connsiteX67" fmla="*/ 190608 w 3170779"/>
                <a:gd name="connsiteY67" fmla="*/ 484246 h 1602132"/>
                <a:gd name="connsiteX68" fmla="*/ 139092 w 3170779"/>
                <a:gd name="connsiteY68" fmla="*/ 437882 h 1602132"/>
                <a:gd name="connsiteX69" fmla="*/ 82425 w 3170779"/>
                <a:gd name="connsiteY69" fmla="*/ 381215 h 1602132"/>
                <a:gd name="connsiteX70" fmla="*/ 36061 w 3170779"/>
                <a:gd name="connsiteY70" fmla="*/ 334851 h 1602132"/>
                <a:gd name="connsiteX71" fmla="*/ 15455 w 3170779"/>
                <a:gd name="connsiteY71" fmla="*/ 309093 h 1602132"/>
                <a:gd name="connsiteX72" fmla="*/ 0 w 3170779"/>
                <a:gd name="connsiteY72" fmla="*/ 273032 h 1602132"/>
                <a:gd name="connsiteX73" fmla="*/ 2576 w 3170779"/>
                <a:gd name="connsiteY73" fmla="*/ 262729 h 1602132"/>
                <a:gd name="connsiteX74" fmla="*/ 15455 w 3170779"/>
                <a:gd name="connsiteY74" fmla="*/ 257578 h 1602132"/>
                <a:gd name="connsiteX75" fmla="*/ 36061 w 3170779"/>
                <a:gd name="connsiteY75" fmla="*/ 260154 h 1602132"/>
                <a:gd name="connsiteX76" fmla="*/ 61819 w 3170779"/>
                <a:gd name="connsiteY76" fmla="*/ 270457 h 1602132"/>
                <a:gd name="connsiteX77" fmla="*/ 110759 w 3170779"/>
                <a:gd name="connsiteY77" fmla="*/ 293639 h 1602132"/>
                <a:gd name="connsiteX78" fmla="*/ 170002 w 3170779"/>
                <a:gd name="connsiteY78" fmla="*/ 321972 h 1602132"/>
                <a:gd name="connsiteX79" fmla="*/ 236972 w 3170779"/>
                <a:gd name="connsiteY79" fmla="*/ 342578 h 1602132"/>
                <a:gd name="connsiteX80" fmla="*/ 293639 w 3170779"/>
                <a:gd name="connsiteY80" fmla="*/ 352881 h 1602132"/>
                <a:gd name="connsiteX81" fmla="*/ 347730 w 3170779"/>
                <a:gd name="connsiteY81" fmla="*/ 355457 h 1602132"/>
                <a:gd name="connsiteX82" fmla="*/ 453337 w 3170779"/>
                <a:gd name="connsiteY82" fmla="*/ 347730 h 1602132"/>
                <a:gd name="connsiteX83" fmla="*/ 731520 w 3170779"/>
                <a:gd name="connsiteY83" fmla="*/ 311669 h 1602132"/>
                <a:gd name="connsiteX84" fmla="*/ 1071523 w 3170779"/>
                <a:gd name="connsiteY84" fmla="*/ 265305 h 160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70779" h="1602132">
                  <a:moveTo>
                    <a:pt x="1071523" y="265305"/>
                  </a:moveTo>
                  <a:lnTo>
                    <a:pt x="1290464" y="234396"/>
                  </a:lnTo>
                  <a:lnTo>
                    <a:pt x="1517132" y="200911"/>
                  </a:lnTo>
                  <a:lnTo>
                    <a:pt x="1627890" y="180305"/>
                  </a:lnTo>
                  <a:lnTo>
                    <a:pt x="1826225" y="159698"/>
                  </a:lnTo>
                  <a:lnTo>
                    <a:pt x="2078651" y="133941"/>
                  </a:lnTo>
                  <a:lnTo>
                    <a:pt x="2343955" y="105607"/>
                  </a:lnTo>
                  <a:lnTo>
                    <a:pt x="2490775" y="87577"/>
                  </a:lnTo>
                  <a:lnTo>
                    <a:pt x="2531987" y="74698"/>
                  </a:lnTo>
                  <a:lnTo>
                    <a:pt x="2658200" y="38637"/>
                  </a:lnTo>
                  <a:lnTo>
                    <a:pt x="2766382" y="7728"/>
                  </a:lnTo>
                  <a:lnTo>
                    <a:pt x="2805019" y="0"/>
                  </a:lnTo>
                  <a:lnTo>
                    <a:pt x="2828201" y="7728"/>
                  </a:lnTo>
                  <a:lnTo>
                    <a:pt x="2890020" y="43789"/>
                  </a:lnTo>
                  <a:lnTo>
                    <a:pt x="2969869" y="92728"/>
                  </a:lnTo>
                  <a:lnTo>
                    <a:pt x="3039415" y="144244"/>
                  </a:lnTo>
                  <a:lnTo>
                    <a:pt x="3090930" y="180305"/>
                  </a:lnTo>
                  <a:lnTo>
                    <a:pt x="3126991" y="203487"/>
                  </a:lnTo>
                  <a:lnTo>
                    <a:pt x="3155324" y="224093"/>
                  </a:lnTo>
                  <a:lnTo>
                    <a:pt x="3165628" y="236972"/>
                  </a:lnTo>
                  <a:lnTo>
                    <a:pt x="3170779" y="255002"/>
                  </a:lnTo>
                  <a:lnTo>
                    <a:pt x="3170779" y="275608"/>
                  </a:lnTo>
                  <a:lnTo>
                    <a:pt x="3165628" y="298790"/>
                  </a:lnTo>
                  <a:lnTo>
                    <a:pt x="3152749" y="316821"/>
                  </a:lnTo>
                  <a:lnTo>
                    <a:pt x="3134718" y="332275"/>
                  </a:lnTo>
                  <a:lnTo>
                    <a:pt x="3103809" y="352881"/>
                  </a:lnTo>
                  <a:lnTo>
                    <a:pt x="3090930" y="370912"/>
                  </a:lnTo>
                  <a:lnTo>
                    <a:pt x="3013657" y="546065"/>
                  </a:lnTo>
                  <a:lnTo>
                    <a:pt x="2931232" y="734096"/>
                  </a:lnTo>
                  <a:lnTo>
                    <a:pt x="2879717" y="914400"/>
                  </a:lnTo>
                  <a:lnTo>
                    <a:pt x="2812746" y="1107583"/>
                  </a:lnTo>
                  <a:lnTo>
                    <a:pt x="2686533" y="1457889"/>
                  </a:lnTo>
                  <a:lnTo>
                    <a:pt x="2637594" y="1602132"/>
                  </a:lnTo>
                  <a:lnTo>
                    <a:pt x="2441835" y="1576374"/>
                  </a:lnTo>
                  <a:lnTo>
                    <a:pt x="2493350" y="1380616"/>
                  </a:lnTo>
                  <a:lnTo>
                    <a:pt x="2526835" y="1254403"/>
                  </a:lnTo>
                  <a:lnTo>
                    <a:pt x="2552593" y="1156523"/>
                  </a:lnTo>
                  <a:lnTo>
                    <a:pt x="2591230" y="994249"/>
                  </a:lnTo>
                  <a:lnTo>
                    <a:pt x="2663351" y="713490"/>
                  </a:lnTo>
                  <a:lnTo>
                    <a:pt x="2686533" y="638792"/>
                  </a:lnTo>
                  <a:lnTo>
                    <a:pt x="2717443" y="538337"/>
                  </a:lnTo>
                  <a:lnTo>
                    <a:pt x="2745776" y="425003"/>
                  </a:lnTo>
                  <a:lnTo>
                    <a:pt x="2761231" y="358033"/>
                  </a:lnTo>
                  <a:lnTo>
                    <a:pt x="2766382" y="324548"/>
                  </a:lnTo>
                  <a:lnTo>
                    <a:pt x="2763807" y="303942"/>
                  </a:lnTo>
                  <a:lnTo>
                    <a:pt x="2750928" y="283336"/>
                  </a:lnTo>
                  <a:lnTo>
                    <a:pt x="2730322" y="260154"/>
                  </a:lnTo>
                  <a:lnTo>
                    <a:pt x="2691685" y="236972"/>
                  </a:lnTo>
                  <a:lnTo>
                    <a:pt x="2655624" y="224093"/>
                  </a:lnTo>
                  <a:lnTo>
                    <a:pt x="2609260" y="226669"/>
                  </a:lnTo>
                  <a:lnTo>
                    <a:pt x="2392895" y="249850"/>
                  </a:lnTo>
                  <a:lnTo>
                    <a:pt x="2137893" y="278184"/>
                  </a:lnTo>
                  <a:lnTo>
                    <a:pt x="1888043" y="311669"/>
                  </a:lnTo>
                  <a:lnTo>
                    <a:pt x="1566071" y="358033"/>
                  </a:lnTo>
                  <a:lnTo>
                    <a:pt x="1414101" y="383791"/>
                  </a:lnTo>
                  <a:lnTo>
                    <a:pt x="1228645" y="401821"/>
                  </a:lnTo>
                  <a:lnTo>
                    <a:pt x="1076674" y="430155"/>
                  </a:lnTo>
                  <a:lnTo>
                    <a:pt x="886067" y="471367"/>
                  </a:lnTo>
                  <a:lnTo>
                    <a:pt x="749551" y="502276"/>
                  </a:lnTo>
                  <a:lnTo>
                    <a:pt x="685157" y="517731"/>
                  </a:lnTo>
                  <a:lnTo>
                    <a:pt x="510004" y="571822"/>
                  </a:lnTo>
                  <a:lnTo>
                    <a:pt x="443034" y="595004"/>
                  </a:lnTo>
                  <a:lnTo>
                    <a:pt x="417276" y="602732"/>
                  </a:lnTo>
                  <a:lnTo>
                    <a:pt x="401821" y="602732"/>
                  </a:lnTo>
                  <a:lnTo>
                    <a:pt x="365760" y="595004"/>
                  </a:lnTo>
                  <a:lnTo>
                    <a:pt x="316821" y="571822"/>
                  </a:lnTo>
                  <a:lnTo>
                    <a:pt x="249851" y="530610"/>
                  </a:lnTo>
                  <a:lnTo>
                    <a:pt x="190608" y="484246"/>
                  </a:lnTo>
                  <a:lnTo>
                    <a:pt x="139092" y="437882"/>
                  </a:lnTo>
                  <a:lnTo>
                    <a:pt x="82425" y="381215"/>
                  </a:lnTo>
                  <a:lnTo>
                    <a:pt x="36061" y="334851"/>
                  </a:lnTo>
                  <a:lnTo>
                    <a:pt x="15455" y="309093"/>
                  </a:lnTo>
                  <a:lnTo>
                    <a:pt x="0" y="273032"/>
                  </a:lnTo>
                  <a:lnTo>
                    <a:pt x="2576" y="262729"/>
                  </a:lnTo>
                  <a:lnTo>
                    <a:pt x="15455" y="257578"/>
                  </a:lnTo>
                  <a:lnTo>
                    <a:pt x="36061" y="260154"/>
                  </a:lnTo>
                  <a:lnTo>
                    <a:pt x="61819" y="270457"/>
                  </a:lnTo>
                  <a:lnTo>
                    <a:pt x="110759" y="293639"/>
                  </a:lnTo>
                  <a:lnTo>
                    <a:pt x="170002" y="321972"/>
                  </a:lnTo>
                  <a:lnTo>
                    <a:pt x="236972" y="342578"/>
                  </a:lnTo>
                  <a:lnTo>
                    <a:pt x="293639" y="352881"/>
                  </a:lnTo>
                  <a:lnTo>
                    <a:pt x="347730" y="355457"/>
                  </a:lnTo>
                  <a:lnTo>
                    <a:pt x="453337" y="347730"/>
                  </a:lnTo>
                  <a:lnTo>
                    <a:pt x="731520" y="311669"/>
                  </a:lnTo>
                  <a:lnTo>
                    <a:pt x="1071523" y="2653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444898F-DFC7-0D43-9515-F910F4A0807C}"/>
                </a:ext>
              </a:extLst>
            </p:cNvPr>
            <p:cNvSpPr/>
            <p:nvPr/>
          </p:nvSpPr>
          <p:spPr>
            <a:xfrm>
              <a:off x="3367088" y="4100513"/>
              <a:ext cx="2809875" cy="536575"/>
            </a:xfrm>
            <a:custGeom>
              <a:avLst/>
              <a:gdLst>
                <a:gd name="connsiteX0" fmla="*/ 1089553 w 2810171"/>
                <a:gd name="connsiteY0" fmla="*/ 188032 h 535761"/>
                <a:gd name="connsiteX1" fmla="*/ 1504253 w 2810171"/>
                <a:gd name="connsiteY1" fmla="*/ 126213 h 535761"/>
                <a:gd name="connsiteX2" fmla="*/ 1666527 w 2810171"/>
                <a:gd name="connsiteY2" fmla="*/ 113334 h 535761"/>
                <a:gd name="connsiteX3" fmla="*/ 1936983 w 2810171"/>
                <a:gd name="connsiteY3" fmla="*/ 74698 h 535761"/>
                <a:gd name="connsiteX4" fmla="*/ 2199712 w 2810171"/>
                <a:gd name="connsiteY4" fmla="*/ 36061 h 535761"/>
                <a:gd name="connsiteX5" fmla="*/ 2436683 w 2810171"/>
                <a:gd name="connsiteY5" fmla="*/ 2576 h 535761"/>
                <a:gd name="connsiteX6" fmla="*/ 2498502 w 2810171"/>
                <a:gd name="connsiteY6" fmla="*/ 0 h 535761"/>
                <a:gd name="connsiteX7" fmla="*/ 2676230 w 2810171"/>
                <a:gd name="connsiteY7" fmla="*/ 41213 h 535761"/>
                <a:gd name="connsiteX8" fmla="*/ 2712291 w 2810171"/>
                <a:gd name="connsiteY8" fmla="*/ 59243 h 535761"/>
                <a:gd name="connsiteX9" fmla="*/ 2738049 w 2810171"/>
                <a:gd name="connsiteY9" fmla="*/ 74698 h 535761"/>
                <a:gd name="connsiteX10" fmla="*/ 2758655 w 2810171"/>
                <a:gd name="connsiteY10" fmla="*/ 92728 h 535761"/>
                <a:gd name="connsiteX11" fmla="*/ 2776686 w 2810171"/>
                <a:gd name="connsiteY11" fmla="*/ 113334 h 535761"/>
                <a:gd name="connsiteX12" fmla="*/ 2792140 w 2810171"/>
                <a:gd name="connsiteY12" fmla="*/ 136516 h 535761"/>
                <a:gd name="connsiteX13" fmla="*/ 2805019 w 2810171"/>
                <a:gd name="connsiteY13" fmla="*/ 164850 h 535761"/>
                <a:gd name="connsiteX14" fmla="*/ 2810171 w 2810171"/>
                <a:gd name="connsiteY14" fmla="*/ 190608 h 535761"/>
                <a:gd name="connsiteX15" fmla="*/ 2810171 w 2810171"/>
                <a:gd name="connsiteY15" fmla="*/ 208638 h 535761"/>
                <a:gd name="connsiteX16" fmla="*/ 2805019 w 2810171"/>
                <a:gd name="connsiteY16" fmla="*/ 231820 h 535761"/>
                <a:gd name="connsiteX17" fmla="*/ 2789564 w 2810171"/>
                <a:gd name="connsiteY17" fmla="*/ 249850 h 535761"/>
                <a:gd name="connsiteX18" fmla="*/ 2766382 w 2810171"/>
                <a:gd name="connsiteY18" fmla="*/ 262729 h 535761"/>
                <a:gd name="connsiteX19" fmla="*/ 2740625 w 2810171"/>
                <a:gd name="connsiteY19" fmla="*/ 267881 h 535761"/>
                <a:gd name="connsiteX20" fmla="*/ 2686533 w 2810171"/>
                <a:gd name="connsiteY20" fmla="*/ 267881 h 535761"/>
                <a:gd name="connsiteX21" fmla="*/ 2578351 w 2810171"/>
                <a:gd name="connsiteY21" fmla="*/ 262729 h 535761"/>
                <a:gd name="connsiteX22" fmla="*/ 2488199 w 2810171"/>
                <a:gd name="connsiteY22" fmla="*/ 257578 h 535761"/>
                <a:gd name="connsiteX23" fmla="*/ 2359410 w 2810171"/>
                <a:gd name="connsiteY23" fmla="*/ 247275 h 535761"/>
                <a:gd name="connsiteX24" fmla="*/ 2310470 w 2810171"/>
                <a:gd name="connsiteY24" fmla="*/ 244699 h 535761"/>
                <a:gd name="connsiteX25" fmla="*/ 2150772 w 2810171"/>
                <a:gd name="connsiteY25" fmla="*/ 257578 h 535761"/>
                <a:gd name="connsiteX26" fmla="*/ 1929256 w 2810171"/>
                <a:gd name="connsiteY26" fmla="*/ 275608 h 535761"/>
                <a:gd name="connsiteX27" fmla="*/ 1702588 w 2810171"/>
                <a:gd name="connsiteY27" fmla="*/ 288487 h 535761"/>
                <a:gd name="connsiteX28" fmla="*/ 1483647 w 2810171"/>
                <a:gd name="connsiteY28" fmla="*/ 306517 h 535761"/>
                <a:gd name="connsiteX29" fmla="*/ 1293039 w 2810171"/>
                <a:gd name="connsiteY29" fmla="*/ 345154 h 535761"/>
                <a:gd name="connsiteX30" fmla="*/ 935007 w 2810171"/>
                <a:gd name="connsiteY30" fmla="*/ 417276 h 535761"/>
                <a:gd name="connsiteX31" fmla="*/ 772733 w 2810171"/>
                <a:gd name="connsiteY31" fmla="*/ 455912 h 535761"/>
                <a:gd name="connsiteX32" fmla="*/ 649096 w 2810171"/>
                <a:gd name="connsiteY32" fmla="*/ 481670 h 535761"/>
                <a:gd name="connsiteX33" fmla="*/ 517731 w 2810171"/>
                <a:gd name="connsiteY33" fmla="*/ 520307 h 535761"/>
                <a:gd name="connsiteX34" fmla="*/ 481670 w 2810171"/>
                <a:gd name="connsiteY34" fmla="*/ 533186 h 535761"/>
                <a:gd name="connsiteX35" fmla="*/ 445609 w 2810171"/>
                <a:gd name="connsiteY35" fmla="*/ 535761 h 535761"/>
                <a:gd name="connsiteX36" fmla="*/ 370912 w 2810171"/>
                <a:gd name="connsiteY36" fmla="*/ 522882 h 535761"/>
                <a:gd name="connsiteX37" fmla="*/ 324548 w 2810171"/>
                <a:gd name="connsiteY37" fmla="*/ 507428 h 535761"/>
                <a:gd name="connsiteX38" fmla="*/ 267881 w 2810171"/>
                <a:gd name="connsiteY38" fmla="*/ 481670 h 535761"/>
                <a:gd name="connsiteX39" fmla="*/ 188032 w 2810171"/>
                <a:gd name="connsiteY39" fmla="*/ 432730 h 535761"/>
                <a:gd name="connsiteX40" fmla="*/ 105607 w 2810171"/>
                <a:gd name="connsiteY40" fmla="*/ 368336 h 535761"/>
                <a:gd name="connsiteX41" fmla="*/ 41213 w 2810171"/>
                <a:gd name="connsiteY41" fmla="*/ 316821 h 535761"/>
                <a:gd name="connsiteX42" fmla="*/ 15455 w 2810171"/>
                <a:gd name="connsiteY42" fmla="*/ 291063 h 535761"/>
                <a:gd name="connsiteX43" fmla="*/ 0 w 2810171"/>
                <a:gd name="connsiteY43" fmla="*/ 255002 h 535761"/>
                <a:gd name="connsiteX44" fmla="*/ 0 w 2810171"/>
                <a:gd name="connsiteY44" fmla="*/ 239547 h 535761"/>
                <a:gd name="connsiteX45" fmla="*/ 7728 w 2810171"/>
                <a:gd name="connsiteY45" fmla="*/ 231820 h 535761"/>
                <a:gd name="connsiteX46" fmla="*/ 20607 w 2810171"/>
                <a:gd name="connsiteY46" fmla="*/ 231820 h 535761"/>
                <a:gd name="connsiteX47" fmla="*/ 59243 w 2810171"/>
                <a:gd name="connsiteY47" fmla="*/ 244699 h 535761"/>
                <a:gd name="connsiteX48" fmla="*/ 126213 w 2810171"/>
                <a:gd name="connsiteY48" fmla="*/ 262729 h 535761"/>
                <a:gd name="connsiteX49" fmla="*/ 239548 w 2810171"/>
                <a:gd name="connsiteY49" fmla="*/ 283335 h 535761"/>
                <a:gd name="connsiteX50" fmla="*/ 347730 w 2810171"/>
                <a:gd name="connsiteY50" fmla="*/ 288487 h 535761"/>
                <a:gd name="connsiteX51" fmla="*/ 412124 w 2810171"/>
                <a:gd name="connsiteY51" fmla="*/ 285911 h 535761"/>
                <a:gd name="connsiteX52" fmla="*/ 625914 w 2810171"/>
                <a:gd name="connsiteY52" fmla="*/ 255002 h 535761"/>
                <a:gd name="connsiteX53" fmla="*/ 1089553 w 2810171"/>
                <a:gd name="connsiteY53" fmla="*/ 188032 h 53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10171" h="535761">
                  <a:moveTo>
                    <a:pt x="1089553" y="188032"/>
                  </a:moveTo>
                  <a:lnTo>
                    <a:pt x="1504253" y="126213"/>
                  </a:lnTo>
                  <a:lnTo>
                    <a:pt x="1666527" y="113334"/>
                  </a:lnTo>
                  <a:lnTo>
                    <a:pt x="1936983" y="74698"/>
                  </a:lnTo>
                  <a:lnTo>
                    <a:pt x="2199712" y="36061"/>
                  </a:lnTo>
                  <a:lnTo>
                    <a:pt x="2436683" y="2576"/>
                  </a:lnTo>
                  <a:lnTo>
                    <a:pt x="2498502" y="0"/>
                  </a:lnTo>
                  <a:lnTo>
                    <a:pt x="2676230" y="41213"/>
                  </a:lnTo>
                  <a:lnTo>
                    <a:pt x="2712291" y="59243"/>
                  </a:lnTo>
                  <a:lnTo>
                    <a:pt x="2738049" y="74698"/>
                  </a:lnTo>
                  <a:lnTo>
                    <a:pt x="2758655" y="92728"/>
                  </a:lnTo>
                  <a:lnTo>
                    <a:pt x="2776686" y="113334"/>
                  </a:lnTo>
                  <a:lnTo>
                    <a:pt x="2792140" y="136516"/>
                  </a:lnTo>
                  <a:lnTo>
                    <a:pt x="2805019" y="164850"/>
                  </a:lnTo>
                  <a:lnTo>
                    <a:pt x="2810171" y="190608"/>
                  </a:lnTo>
                  <a:lnTo>
                    <a:pt x="2810171" y="208638"/>
                  </a:lnTo>
                  <a:lnTo>
                    <a:pt x="2805019" y="231820"/>
                  </a:lnTo>
                  <a:lnTo>
                    <a:pt x="2789564" y="249850"/>
                  </a:lnTo>
                  <a:lnTo>
                    <a:pt x="2766382" y="262729"/>
                  </a:lnTo>
                  <a:lnTo>
                    <a:pt x="2740625" y="267881"/>
                  </a:lnTo>
                  <a:lnTo>
                    <a:pt x="2686533" y="267881"/>
                  </a:lnTo>
                  <a:lnTo>
                    <a:pt x="2578351" y="262729"/>
                  </a:lnTo>
                  <a:lnTo>
                    <a:pt x="2488199" y="257578"/>
                  </a:lnTo>
                  <a:lnTo>
                    <a:pt x="2359410" y="247275"/>
                  </a:lnTo>
                  <a:lnTo>
                    <a:pt x="2310470" y="244699"/>
                  </a:lnTo>
                  <a:lnTo>
                    <a:pt x="2150772" y="257578"/>
                  </a:lnTo>
                  <a:lnTo>
                    <a:pt x="1929256" y="275608"/>
                  </a:lnTo>
                  <a:lnTo>
                    <a:pt x="1702588" y="288487"/>
                  </a:lnTo>
                  <a:lnTo>
                    <a:pt x="1483647" y="306517"/>
                  </a:lnTo>
                  <a:lnTo>
                    <a:pt x="1293039" y="345154"/>
                  </a:lnTo>
                  <a:lnTo>
                    <a:pt x="935007" y="417276"/>
                  </a:lnTo>
                  <a:lnTo>
                    <a:pt x="772733" y="455912"/>
                  </a:lnTo>
                  <a:lnTo>
                    <a:pt x="649096" y="481670"/>
                  </a:lnTo>
                  <a:lnTo>
                    <a:pt x="517731" y="520307"/>
                  </a:lnTo>
                  <a:lnTo>
                    <a:pt x="481670" y="533186"/>
                  </a:lnTo>
                  <a:lnTo>
                    <a:pt x="445609" y="535761"/>
                  </a:lnTo>
                  <a:lnTo>
                    <a:pt x="370912" y="522882"/>
                  </a:lnTo>
                  <a:lnTo>
                    <a:pt x="324548" y="507428"/>
                  </a:lnTo>
                  <a:lnTo>
                    <a:pt x="267881" y="481670"/>
                  </a:lnTo>
                  <a:lnTo>
                    <a:pt x="188032" y="432730"/>
                  </a:lnTo>
                  <a:lnTo>
                    <a:pt x="105607" y="368336"/>
                  </a:lnTo>
                  <a:lnTo>
                    <a:pt x="41213" y="316821"/>
                  </a:lnTo>
                  <a:lnTo>
                    <a:pt x="15455" y="291063"/>
                  </a:lnTo>
                  <a:lnTo>
                    <a:pt x="0" y="255002"/>
                  </a:lnTo>
                  <a:lnTo>
                    <a:pt x="0" y="239547"/>
                  </a:lnTo>
                  <a:lnTo>
                    <a:pt x="7728" y="231820"/>
                  </a:lnTo>
                  <a:lnTo>
                    <a:pt x="20607" y="231820"/>
                  </a:lnTo>
                  <a:lnTo>
                    <a:pt x="59243" y="244699"/>
                  </a:lnTo>
                  <a:lnTo>
                    <a:pt x="126213" y="262729"/>
                  </a:lnTo>
                  <a:lnTo>
                    <a:pt x="239548" y="283335"/>
                  </a:lnTo>
                  <a:lnTo>
                    <a:pt x="347730" y="288487"/>
                  </a:lnTo>
                  <a:lnTo>
                    <a:pt x="412124" y="285911"/>
                  </a:lnTo>
                  <a:lnTo>
                    <a:pt x="625914" y="255002"/>
                  </a:lnTo>
                  <a:lnTo>
                    <a:pt x="1089553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E2938BBC-783E-0E44-BDD5-C661825D6811}"/>
                </a:ext>
              </a:extLst>
            </p:cNvPr>
            <p:cNvSpPr/>
            <p:nvPr/>
          </p:nvSpPr>
          <p:spPr>
            <a:xfrm>
              <a:off x="2740025" y="3294063"/>
              <a:ext cx="4403725" cy="669925"/>
            </a:xfrm>
            <a:custGeom>
              <a:avLst/>
              <a:gdLst>
                <a:gd name="connsiteX0" fmla="*/ 2405192 w 4404775"/>
                <a:gd name="connsiteY0" fmla="*/ 188573 h 668900"/>
                <a:gd name="connsiteX1" fmla="*/ 2960237 w 4404775"/>
                <a:gd name="connsiteY1" fmla="*/ 138761 h 668900"/>
                <a:gd name="connsiteX2" fmla="*/ 3291128 w 4404775"/>
                <a:gd name="connsiteY2" fmla="*/ 110298 h 668900"/>
                <a:gd name="connsiteX3" fmla="*/ 3554419 w 4404775"/>
                <a:gd name="connsiteY3" fmla="*/ 67602 h 668900"/>
                <a:gd name="connsiteX4" fmla="*/ 3771455 w 4404775"/>
                <a:gd name="connsiteY4" fmla="*/ 49812 h 668900"/>
                <a:gd name="connsiteX5" fmla="*/ 3799919 w 4404775"/>
                <a:gd name="connsiteY5" fmla="*/ 46254 h 668900"/>
                <a:gd name="connsiteX6" fmla="*/ 3828383 w 4404775"/>
                <a:gd name="connsiteY6" fmla="*/ 39138 h 668900"/>
                <a:gd name="connsiteX7" fmla="*/ 3881753 w 4404775"/>
                <a:gd name="connsiteY7" fmla="*/ 21348 h 668900"/>
                <a:gd name="connsiteX8" fmla="*/ 3938680 w 4404775"/>
                <a:gd name="connsiteY8" fmla="*/ 7116 h 668900"/>
                <a:gd name="connsiteX9" fmla="*/ 4002724 w 4404775"/>
                <a:gd name="connsiteY9" fmla="*/ 0 h 668900"/>
                <a:gd name="connsiteX10" fmla="*/ 4024072 w 4404775"/>
                <a:gd name="connsiteY10" fmla="*/ 0 h 668900"/>
                <a:gd name="connsiteX11" fmla="*/ 4070325 w 4404775"/>
                <a:gd name="connsiteY11" fmla="*/ 7116 h 668900"/>
                <a:gd name="connsiteX12" fmla="*/ 4134369 w 4404775"/>
                <a:gd name="connsiteY12" fmla="*/ 28464 h 668900"/>
                <a:gd name="connsiteX13" fmla="*/ 4198412 w 4404775"/>
                <a:gd name="connsiteY13" fmla="*/ 53370 h 668900"/>
                <a:gd name="connsiteX14" fmla="*/ 4269572 w 4404775"/>
                <a:gd name="connsiteY14" fmla="*/ 85392 h 668900"/>
                <a:gd name="connsiteX15" fmla="*/ 4308710 w 4404775"/>
                <a:gd name="connsiteY15" fmla="*/ 103182 h 668900"/>
                <a:gd name="connsiteX16" fmla="*/ 4326500 w 4404775"/>
                <a:gd name="connsiteY16" fmla="*/ 113856 h 668900"/>
                <a:gd name="connsiteX17" fmla="*/ 4340732 w 4404775"/>
                <a:gd name="connsiteY17" fmla="*/ 120972 h 668900"/>
                <a:gd name="connsiteX18" fmla="*/ 4362079 w 4404775"/>
                <a:gd name="connsiteY18" fmla="*/ 142319 h 668900"/>
                <a:gd name="connsiteX19" fmla="*/ 4386985 w 4404775"/>
                <a:gd name="connsiteY19" fmla="*/ 170783 h 668900"/>
                <a:gd name="connsiteX20" fmla="*/ 4397659 w 4404775"/>
                <a:gd name="connsiteY20" fmla="*/ 192131 h 668900"/>
                <a:gd name="connsiteX21" fmla="*/ 4401217 w 4404775"/>
                <a:gd name="connsiteY21" fmla="*/ 209921 h 668900"/>
                <a:gd name="connsiteX22" fmla="*/ 4404775 w 4404775"/>
                <a:gd name="connsiteY22" fmla="*/ 227711 h 668900"/>
                <a:gd name="connsiteX23" fmla="*/ 4394101 w 4404775"/>
                <a:gd name="connsiteY23" fmla="*/ 252617 h 668900"/>
                <a:gd name="connsiteX24" fmla="*/ 4365637 w 4404775"/>
                <a:gd name="connsiteY24" fmla="*/ 277523 h 668900"/>
                <a:gd name="connsiteX25" fmla="*/ 4330058 w 4404775"/>
                <a:gd name="connsiteY25" fmla="*/ 288196 h 668900"/>
                <a:gd name="connsiteX26" fmla="*/ 4301594 w 4404775"/>
                <a:gd name="connsiteY26" fmla="*/ 288196 h 668900"/>
                <a:gd name="connsiteX27" fmla="*/ 4177065 w 4404775"/>
                <a:gd name="connsiteY27" fmla="*/ 284639 h 668900"/>
                <a:gd name="connsiteX28" fmla="*/ 3906658 w 4404775"/>
                <a:gd name="connsiteY28" fmla="*/ 277523 h 668900"/>
                <a:gd name="connsiteX29" fmla="*/ 3725202 w 4404775"/>
                <a:gd name="connsiteY29" fmla="*/ 281081 h 668900"/>
                <a:gd name="connsiteX30" fmla="*/ 3472585 w 4404775"/>
                <a:gd name="connsiteY30" fmla="*/ 291754 h 668900"/>
                <a:gd name="connsiteX31" fmla="*/ 3244875 w 4404775"/>
                <a:gd name="connsiteY31" fmla="*/ 288196 h 668900"/>
                <a:gd name="connsiteX32" fmla="*/ 2899751 w 4404775"/>
                <a:gd name="connsiteY32" fmla="*/ 320218 h 668900"/>
                <a:gd name="connsiteX33" fmla="*/ 2551069 w 4404775"/>
                <a:gd name="connsiteY33" fmla="*/ 355798 h 668900"/>
                <a:gd name="connsiteX34" fmla="*/ 2255757 w 4404775"/>
                <a:gd name="connsiteY34" fmla="*/ 384262 h 668900"/>
                <a:gd name="connsiteX35" fmla="*/ 2063626 w 4404775"/>
                <a:gd name="connsiteY35" fmla="*/ 405610 h 668900"/>
                <a:gd name="connsiteX36" fmla="*/ 2006699 w 4404775"/>
                <a:gd name="connsiteY36" fmla="*/ 405610 h 668900"/>
                <a:gd name="connsiteX37" fmla="*/ 1853706 w 4404775"/>
                <a:gd name="connsiteY37" fmla="*/ 419842 h 668900"/>
                <a:gd name="connsiteX38" fmla="*/ 1675807 w 4404775"/>
                <a:gd name="connsiteY38" fmla="*/ 437632 h 668900"/>
                <a:gd name="connsiteX39" fmla="*/ 1483676 w 4404775"/>
                <a:gd name="connsiteY39" fmla="*/ 462537 h 668900"/>
                <a:gd name="connsiteX40" fmla="*/ 1298662 w 4404775"/>
                <a:gd name="connsiteY40" fmla="*/ 494559 h 668900"/>
                <a:gd name="connsiteX41" fmla="*/ 1138553 w 4404775"/>
                <a:gd name="connsiteY41" fmla="*/ 523023 h 668900"/>
                <a:gd name="connsiteX42" fmla="*/ 971328 w 4404775"/>
                <a:gd name="connsiteY42" fmla="*/ 562161 h 668900"/>
                <a:gd name="connsiteX43" fmla="*/ 807661 w 4404775"/>
                <a:gd name="connsiteY43" fmla="*/ 597740 h 668900"/>
                <a:gd name="connsiteX44" fmla="*/ 665342 w 4404775"/>
                <a:gd name="connsiteY44" fmla="*/ 633320 h 668900"/>
                <a:gd name="connsiteX45" fmla="*/ 544370 w 4404775"/>
                <a:gd name="connsiteY45" fmla="*/ 668900 h 668900"/>
                <a:gd name="connsiteX46" fmla="*/ 523023 w 4404775"/>
                <a:gd name="connsiteY46" fmla="*/ 668900 h 668900"/>
                <a:gd name="connsiteX47" fmla="*/ 458979 w 4404775"/>
                <a:gd name="connsiteY47" fmla="*/ 658226 h 668900"/>
                <a:gd name="connsiteX48" fmla="*/ 384262 w 4404775"/>
                <a:gd name="connsiteY48" fmla="*/ 626204 h 668900"/>
                <a:gd name="connsiteX49" fmla="*/ 313102 w 4404775"/>
                <a:gd name="connsiteY49" fmla="*/ 579951 h 668900"/>
                <a:gd name="connsiteX50" fmla="*/ 234826 w 4404775"/>
                <a:gd name="connsiteY50" fmla="*/ 519465 h 668900"/>
                <a:gd name="connsiteX51" fmla="*/ 152993 w 4404775"/>
                <a:gd name="connsiteY51" fmla="*/ 448305 h 668900"/>
                <a:gd name="connsiteX52" fmla="*/ 85391 w 4404775"/>
                <a:gd name="connsiteY52" fmla="*/ 387820 h 668900"/>
                <a:gd name="connsiteX53" fmla="*/ 24906 w 4404775"/>
                <a:gd name="connsiteY53" fmla="*/ 323776 h 668900"/>
                <a:gd name="connsiteX54" fmla="*/ 10674 w 4404775"/>
                <a:gd name="connsiteY54" fmla="*/ 302428 h 668900"/>
                <a:gd name="connsiteX55" fmla="*/ 0 w 4404775"/>
                <a:gd name="connsiteY55" fmla="*/ 281081 h 668900"/>
                <a:gd name="connsiteX56" fmla="*/ 0 w 4404775"/>
                <a:gd name="connsiteY56" fmla="*/ 259733 h 668900"/>
                <a:gd name="connsiteX57" fmla="*/ 7116 w 4404775"/>
                <a:gd name="connsiteY57" fmla="*/ 252617 h 668900"/>
                <a:gd name="connsiteX58" fmla="*/ 39138 w 4404775"/>
                <a:gd name="connsiteY58" fmla="*/ 259733 h 668900"/>
                <a:gd name="connsiteX59" fmla="*/ 81833 w 4404775"/>
                <a:gd name="connsiteY59" fmla="*/ 277523 h 668900"/>
                <a:gd name="connsiteX60" fmla="*/ 152993 w 4404775"/>
                <a:gd name="connsiteY60" fmla="*/ 316660 h 668900"/>
                <a:gd name="connsiteX61" fmla="*/ 213479 w 4404775"/>
                <a:gd name="connsiteY61" fmla="*/ 345124 h 668900"/>
                <a:gd name="connsiteX62" fmla="*/ 295312 w 4404775"/>
                <a:gd name="connsiteY62" fmla="*/ 377146 h 668900"/>
                <a:gd name="connsiteX63" fmla="*/ 384262 w 4404775"/>
                <a:gd name="connsiteY63" fmla="*/ 398494 h 668900"/>
                <a:gd name="connsiteX64" fmla="*/ 462537 w 4404775"/>
                <a:gd name="connsiteY64" fmla="*/ 402052 h 668900"/>
                <a:gd name="connsiteX65" fmla="*/ 597740 w 4404775"/>
                <a:gd name="connsiteY65" fmla="*/ 391378 h 668900"/>
                <a:gd name="connsiteX66" fmla="*/ 800545 w 4404775"/>
                <a:gd name="connsiteY66" fmla="*/ 366472 h 668900"/>
                <a:gd name="connsiteX67" fmla="*/ 1095857 w 4404775"/>
                <a:gd name="connsiteY67" fmla="*/ 327334 h 668900"/>
                <a:gd name="connsiteX68" fmla="*/ 1430307 w 4404775"/>
                <a:gd name="connsiteY68" fmla="*/ 291754 h 668900"/>
                <a:gd name="connsiteX69" fmla="*/ 1903518 w 4404775"/>
                <a:gd name="connsiteY69" fmla="*/ 238385 h 668900"/>
                <a:gd name="connsiteX70" fmla="*/ 2067184 w 4404775"/>
                <a:gd name="connsiteY70" fmla="*/ 220595 h 668900"/>
                <a:gd name="connsiteX71" fmla="*/ 2405192 w 4404775"/>
                <a:gd name="connsiteY71" fmla="*/ 188573 h 6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04775" h="668900">
                  <a:moveTo>
                    <a:pt x="2405192" y="188573"/>
                  </a:moveTo>
                  <a:lnTo>
                    <a:pt x="2960237" y="138761"/>
                  </a:lnTo>
                  <a:lnTo>
                    <a:pt x="3291128" y="110298"/>
                  </a:lnTo>
                  <a:lnTo>
                    <a:pt x="3554419" y="67602"/>
                  </a:lnTo>
                  <a:lnTo>
                    <a:pt x="3771455" y="49812"/>
                  </a:lnTo>
                  <a:lnTo>
                    <a:pt x="3799919" y="46254"/>
                  </a:lnTo>
                  <a:lnTo>
                    <a:pt x="3828383" y="39138"/>
                  </a:lnTo>
                  <a:lnTo>
                    <a:pt x="3881753" y="21348"/>
                  </a:lnTo>
                  <a:lnTo>
                    <a:pt x="3938680" y="7116"/>
                  </a:lnTo>
                  <a:lnTo>
                    <a:pt x="4002724" y="0"/>
                  </a:lnTo>
                  <a:lnTo>
                    <a:pt x="4024072" y="0"/>
                  </a:lnTo>
                  <a:lnTo>
                    <a:pt x="4070325" y="7116"/>
                  </a:lnTo>
                  <a:lnTo>
                    <a:pt x="4134369" y="28464"/>
                  </a:lnTo>
                  <a:lnTo>
                    <a:pt x="4198412" y="53370"/>
                  </a:lnTo>
                  <a:lnTo>
                    <a:pt x="4269572" y="85392"/>
                  </a:lnTo>
                  <a:lnTo>
                    <a:pt x="4308710" y="103182"/>
                  </a:lnTo>
                  <a:lnTo>
                    <a:pt x="4326500" y="113856"/>
                  </a:lnTo>
                  <a:lnTo>
                    <a:pt x="4340732" y="120972"/>
                  </a:lnTo>
                  <a:lnTo>
                    <a:pt x="4362079" y="142319"/>
                  </a:lnTo>
                  <a:lnTo>
                    <a:pt x="4386985" y="170783"/>
                  </a:lnTo>
                  <a:lnTo>
                    <a:pt x="4397659" y="192131"/>
                  </a:lnTo>
                  <a:lnTo>
                    <a:pt x="4401217" y="209921"/>
                  </a:lnTo>
                  <a:lnTo>
                    <a:pt x="4404775" y="227711"/>
                  </a:lnTo>
                  <a:lnTo>
                    <a:pt x="4394101" y="252617"/>
                  </a:lnTo>
                  <a:lnTo>
                    <a:pt x="4365637" y="277523"/>
                  </a:lnTo>
                  <a:lnTo>
                    <a:pt x="4330058" y="288196"/>
                  </a:lnTo>
                  <a:lnTo>
                    <a:pt x="4301594" y="288196"/>
                  </a:lnTo>
                  <a:lnTo>
                    <a:pt x="4177065" y="284639"/>
                  </a:lnTo>
                  <a:lnTo>
                    <a:pt x="3906658" y="277523"/>
                  </a:lnTo>
                  <a:lnTo>
                    <a:pt x="3725202" y="281081"/>
                  </a:lnTo>
                  <a:lnTo>
                    <a:pt x="3472585" y="291754"/>
                  </a:lnTo>
                  <a:lnTo>
                    <a:pt x="3244875" y="288196"/>
                  </a:lnTo>
                  <a:lnTo>
                    <a:pt x="2899751" y="320218"/>
                  </a:lnTo>
                  <a:lnTo>
                    <a:pt x="2551069" y="355798"/>
                  </a:lnTo>
                  <a:lnTo>
                    <a:pt x="2255757" y="384262"/>
                  </a:lnTo>
                  <a:lnTo>
                    <a:pt x="2063626" y="405610"/>
                  </a:lnTo>
                  <a:lnTo>
                    <a:pt x="2006699" y="405610"/>
                  </a:lnTo>
                  <a:lnTo>
                    <a:pt x="1853706" y="419842"/>
                  </a:lnTo>
                  <a:lnTo>
                    <a:pt x="1675807" y="437632"/>
                  </a:lnTo>
                  <a:lnTo>
                    <a:pt x="1483676" y="462537"/>
                  </a:lnTo>
                  <a:lnTo>
                    <a:pt x="1298662" y="494559"/>
                  </a:lnTo>
                  <a:lnTo>
                    <a:pt x="1138553" y="523023"/>
                  </a:lnTo>
                  <a:lnTo>
                    <a:pt x="971328" y="562161"/>
                  </a:lnTo>
                  <a:lnTo>
                    <a:pt x="807661" y="597740"/>
                  </a:lnTo>
                  <a:lnTo>
                    <a:pt x="665342" y="633320"/>
                  </a:lnTo>
                  <a:lnTo>
                    <a:pt x="544370" y="668900"/>
                  </a:lnTo>
                  <a:lnTo>
                    <a:pt x="523023" y="668900"/>
                  </a:lnTo>
                  <a:lnTo>
                    <a:pt x="458979" y="658226"/>
                  </a:lnTo>
                  <a:lnTo>
                    <a:pt x="384262" y="626204"/>
                  </a:lnTo>
                  <a:lnTo>
                    <a:pt x="313102" y="579951"/>
                  </a:lnTo>
                  <a:lnTo>
                    <a:pt x="234826" y="519465"/>
                  </a:lnTo>
                  <a:lnTo>
                    <a:pt x="152993" y="448305"/>
                  </a:lnTo>
                  <a:lnTo>
                    <a:pt x="85391" y="387820"/>
                  </a:lnTo>
                  <a:lnTo>
                    <a:pt x="24906" y="323776"/>
                  </a:lnTo>
                  <a:lnTo>
                    <a:pt x="10674" y="302428"/>
                  </a:lnTo>
                  <a:lnTo>
                    <a:pt x="0" y="281081"/>
                  </a:lnTo>
                  <a:lnTo>
                    <a:pt x="0" y="259733"/>
                  </a:lnTo>
                  <a:lnTo>
                    <a:pt x="7116" y="252617"/>
                  </a:lnTo>
                  <a:lnTo>
                    <a:pt x="39138" y="259733"/>
                  </a:lnTo>
                  <a:lnTo>
                    <a:pt x="81833" y="277523"/>
                  </a:lnTo>
                  <a:lnTo>
                    <a:pt x="152993" y="316660"/>
                  </a:lnTo>
                  <a:lnTo>
                    <a:pt x="213479" y="345124"/>
                  </a:lnTo>
                  <a:lnTo>
                    <a:pt x="295312" y="377146"/>
                  </a:lnTo>
                  <a:lnTo>
                    <a:pt x="384262" y="398494"/>
                  </a:lnTo>
                  <a:lnTo>
                    <a:pt x="462537" y="402052"/>
                  </a:lnTo>
                  <a:lnTo>
                    <a:pt x="597740" y="391378"/>
                  </a:lnTo>
                  <a:lnTo>
                    <a:pt x="800545" y="366472"/>
                  </a:lnTo>
                  <a:lnTo>
                    <a:pt x="1095857" y="327334"/>
                  </a:lnTo>
                  <a:lnTo>
                    <a:pt x="1430307" y="291754"/>
                  </a:lnTo>
                  <a:lnTo>
                    <a:pt x="1903518" y="238385"/>
                  </a:lnTo>
                  <a:lnTo>
                    <a:pt x="2067184" y="220595"/>
                  </a:lnTo>
                  <a:lnTo>
                    <a:pt x="2405192" y="188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D69FB94E-E25B-554A-8DDE-680CB8174ECB}"/>
                </a:ext>
              </a:extLst>
            </p:cNvPr>
            <p:cNvSpPr/>
            <p:nvPr/>
          </p:nvSpPr>
          <p:spPr>
            <a:xfrm>
              <a:off x="4559300" y="2981325"/>
              <a:ext cx="522288" cy="3168650"/>
            </a:xfrm>
            <a:custGeom>
              <a:avLst/>
              <a:gdLst>
                <a:gd name="connsiteX0" fmla="*/ 489005 w 520810"/>
                <a:gd name="connsiteY0" fmla="*/ 985962 h 3168595"/>
                <a:gd name="connsiteX1" fmla="*/ 477078 w 520810"/>
                <a:gd name="connsiteY1" fmla="*/ 679837 h 3168595"/>
                <a:gd name="connsiteX2" fmla="*/ 477078 w 520810"/>
                <a:gd name="connsiteY2" fmla="*/ 516835 h 3168595"/>
                <a:gd name="connsiteX3" fmla="*/ 469127 w 520810"/>
                <a:gd name="connsiteY3" fmla="*/ 453224 h 3168595"/>
                <a:gd name="connsiteX4" fmla="*/ 453224 w 520810"/>
                <a:gd name="connsiteY4" fmla="*/ 393590 h 3168595"/>
                <a:gd name="connsiteX5" fmla="*/ 437322 w 520810"/>
                <a:gd name="connsiteY5" fmla="*/ 341906 h 3168595"/>
                <a:gd name="connsiteX6" fmla="*/ 409492 w 520810"/>
                <a:gd name="connsiteY6" fmla="*/ 266369 h 3168595"/>
                <a:gd name="connsiteX7" fmla="*/ 381663 w 520810"/>
                <a:gd name="connsiteY7" fmla="*/ 218661 h 3168595"/>
                <a:gd name="connsiteX8" fmla="*/ 349857 w 520810"/>
                <a:gd name="connsiteY8" fmla="*/ 170953 h 3168595"/>
                <a:gd name="connsiteX9" fmla="*/ 310101 w 520810"/>
                <a:gd name="connsiteY9" fmla="*/ 111318 h 3168595"/>
                <a:gd name="connsiteX10" fmla="*/ 270344 w 520810"/>
                <a:gd name="connsiteY10" fmla="*/ 59635 h 3168595"/>
                <a:gd name="connsiteX11" fmla="*/ 222637 w 520810"/>
                <a:gd name="connsiteY11" fmla="*/ 0 h 3168595"/>
                <a:gd name="connsiteX12" fmla="*/ 0 w 520810"/>
                <a:gd name="connsiteY12" fmla="*/ 27830 h 3168595"/>
                <a:gd name="connsiteX13" fmla="*/ 47708 w 520810"/>
                <a:gd name="connsiteY13" fmla="*/ 83489 h 3168595"/>
                <a:gd name="connsiteX14" fmla="*/ 79513 w 520810"/>
                <a:gd name="connsiteY14" fmla="*/ 123245 h 3168595"/>
                <a:gd name="connsiteX15" fmla="*/ 107343 w 520810"/>
                <a:gd name="connsiteY15" fmla="*/ 163002 h 3168595"/>
                <a:gd name="connsiteX16" fmla="*/ 139148 w 520810"/>
                <a:gd name="connsiteY16" fmla="*/ 210710 h 3168595"/>
                <a:gd name="connsiteX17" fmla="*/ 166977 w 520810"/>
                <a:gd name="connsiteY17" fmla="*/ 262393 h 3168595"/>
                <a:gd name="connsiteX18" fmla="*/ 190831 w 520810"/>
                <a:gd name="connsiteY18" fmla="*/ 326004 h 3168595"/>
                <a:gd name="connsiteX19" fmla="*/ 206734 w 520810"/>
                <a:gd name="connsiteY19" fmla="*/ 385638 h 3168595"/>
                <a:gd name="connsiteX20" fmla="*/ 218661 w 520810"/>
                <a:gd name="connsiteY20" fmla="*/ 445273 h 3168595"/>
                <a:gd name="connsiteX21" fmla="*/ 230588 w 520810"/>
                <a:gd name="connsiteY21" fmla="*/ 536713 h 3168595"/>
                <a:gd name="connsiteX22" fmla="*/ 250466 w 520810"/>
                <a:gd name="connsiteY22" fmla="*/ 711642 h 3168595"/>
                <a:gd name="connsiteX23" fmla="*/ 258417 w 520810"/>
                <a:gd name="connsiteY23" fmla="*/ 834887 h 3168595"/>
                <a:gd name="connsiteX24" fmla="*/ 266369 w 520810"/>
                <a:gd name="connsiteY24" fmla="*/ 1065475 h 3168595"/>
                <a:gd name="connsiteX25" fmla="*/ 274320 w 520810"/>
                <a:gd name="connsiteY25" fmla="*/ 1264258 h 3168595"/>
                <a:gd name="connsiteX26" fmla="*/ 274320 w 520810"/>
                <a:gd name="connsiteY26" fmla="*/ 1602188 h 3168595"/>
                <a:gd name="connsiteX27" fmla="*/ 274320 w 520810"/>
                <a:gd name="connsiteY27" fmla="*/ 1836751 h 3168595"/>
                <a:gd name="connsiteX28" fmla="*/ 274320 w 520810"/>
                <a:gd name="connsiteY28" fmla="*/ 2087218 h 3168595"/>
                <a:gd name="connsiteX29" fmla="*/ 270344 w 520810"/>
                <a:gd name="connsiteY29" fmla="*/ 2226365 h 3168595"/>
                <a:gd name="connsiteX30" fmla="*/ 258417 w 520810"/>
                <a:gd name="connsiteY30" fmla="*/ 2377440 h 3168595"/>
                <a:gd name="connsiteX31" fmla="*/ 238539 w 520810"/>
                <a:gd name="connsiteY31" fmla="*/ 2484783 h 3168595"/>
                <a:gd name="connsiteX32" fmla="*/ 214685 w 520810"/>
                <a:gd name="connsiteY32" fmla="*/ 2556344 h 3168595"/>
                <a:gd name="connsiteX33" fmla="*/ 186856 w 520810"/>
                <a:gd name="connsiteY33" fmla="*/ 2612004 h 3168595"/>
                <a:gd name="connsiteX34" fmla="*/ 214685 w 520810"/>
                <a:gd name="connsiteY34" fmla="*/ 3128838 h 3168595"/>
                <a:gd name="connsiteX35" fmla="*/ 230588 w 520810"/>
                <a:gd name="connsiteY35" fmla="*/ 3152692 h 3168595"/>
                <a:gd name="connsiteX36" fmla="*/ 254442 w 520810"/>
                <a:gd name="connsiteY36" fmla="*/ 3168595 h 3168595"/>
                <a:gd name="connsiteX37" fmla="*/ 266369 w 520810"/>
                <a:gd name="connsiteY37" fmla="*/ 3168595 h 3168595"/>
                <a:gd name="connsiteX38" fmla="*/ 302150 w 520810"/>
                <a:gd name="connsiteY38" fmla="*/ 3152692 h 3168595"/>
                <a:gd name="connsiteX39" fmla="*/ 326004 w 520810"/>
                <a:gd name="connsiteY39" fmla="*/ 3128838 h 3168595"/>
                <a:gd name="connsiteX40" fmla="*/ 357809 w 520810"/>
                <a:gd name="connsiteY40" fmla="*/ 3089082 h 3168595"/>
                <a:gd name="connsiteX41" fmla="*/ 389614 w 520810"/>
                <a:gd name="connsiteY41" fmla="*/ 3033423 h 3168595"/>
                <a:gd name="connsiteX42" fmla="*/ 421419 w 520810"/>
                <a:gd name="connsiteY42" fmla="*/ 2961861 h 3168595"/>
                <a:gd name="connsiteX43" fmla="*/ 449249 w 520810"/>
                <a:gd name="connsiteY43" fmla="*/ 2878372 h 3168595"/>
                <a:gd name="connsiteX44" fmla="*/ 477078 w 520810"/>
                <a:gd name="connsiteY44" fmla="*/ 2790908 h 3168595"/>
                <a:gd name="connsiteX45" fmla="*/ 500932 w 520810"/>
                <a:gd name="connsiteY45" fmla="*/ 2671638 h 3168595"/>
                <a:gd name="connsiteX46" fmla="*/ 520810 w 520810"/>
                <a:gd name="connsiteY46" fmla="*/ 2572247 h 3168595"/>
                <a:gd name="connsiteX47" fmla="*/ 508884 w 520810"/>
                <a:gd name="connsiteY47" fmla="*/ 2484783 h 3168595"/>
                <a:gd name="connsiteX48" fmla="*/ 504908 w 520810"/>
                <a:gd name="connsiteY48" fmla="*/ 2369489 h 3168595"/>
                <a:gd name="connsiteX49" fmla="*/ 500932 w 520810"/>
                <a:gd name="connsiteY49" fmla="*/ 2214438 h 3168595"/>
                <a:gd name="connsiteX50" fmla="*/ 496957 w 520810"/>
                <a:gd name="connsiteY50" fmla="*/ 2043485 h 3168595"/>
                <a:gd name="connsiteX51" fmla="*/ 500932 w 520810"/>
                <a:gd name="connsiteY51" fmla="*/ 1856630 h 3168595"/>
                <a:gd name="connsiteX52" fmla="*/ 496957 w 520810"/>
                <a:gd name="connsiteY52" fmla="*/ 1375576 h 3168595"/>
                <a:gd name="connsiteX53" fmla="*/ 500932 w 520810"/>
                <a:gd name="connsiteY53" fmla="*/ 1232452 h 3168595"/>
                <a:gd name="connsiteX54" fmla="*/ 489005 w 520810"/>
                <a:gd name="connsiteY54" fmla="*/ 985962 h 316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20810" h="3168595">
                  <a:moveTo>
                    <a:pt x="489005" y="985962"/>
                  </a:moveTo>
                  <a:lnTo>
                    <a:pt x="477078" y="679837"/>
                  </a:lnTo>
                  <a:lnTo>
                    <a:pt x="477078" y="516835"/>
                  </a:lnTo>
                  <a:lnTo>
                    <a:pt x="469127" y="453224"/>
                  </a:lnTo>
                  <a:lnTo>
                    <a:pt x="453224" y="393590"/>
                  </a:lnTo>
                  <a:lnTo>
                    <a:pt x="437322" y="341906"/>
                  </a:lnTo>
                  <a:lnTo>
                    <a:pt x="409492" y="266369"/>
                  </a:lnTo>
                  <a:lnTo>
                    <a:pt x="381663" y="218661"/>
                  </a:lnTo>
                  <a:lnTo>
                    <a:pt x="349857" y="170953"/>
                  </a:lnTo>
                  <a:lnTo>
                    <a:pt x="310101" y="111318"/>
                  </a:lnTo>
                  <a:lnTo>
                    <a:pt x="270344" y="59635"/>
                  </a:lnTo>
                  <a:lnTo>
                    <a:pt x="222637" y="0"/>
                  </a:lnTo>
                  <a:lnTo>
                    <a:pt x="0" y="27830"/>
                  </a:lnTo>
                  <a:lnTo>
                    <a:pt x="47708" y="83489"/>
                  </a:lnTo>
                  <a:lnTo>
                    <a:pt x="79513" y="123245"/>
                  </a:lnTo>
                  <a:lnTo>
                    <a:pt x="107343" y="163002"/>
                  </a:lnTo>
                  <a:lnTo>
                    <a:pt x="139148" y="210710"/>
                  </a:lnTo>
                  <a:lnTo>
                    <a:pt x="166977" y="262393"/>
                  </a:lnTo>
                  <a:lnTo>
                    <a:pt x="190831" y="326004"/>
                  </a:lnTo>
                  <a:lnTo>
                    <a:pt x="206734" y="385638"/>
                  </a:lnTo>
                  <a:lnTo>
                    <a:pt x="218661" y="445273"/>
                  </a:lnTo>
                  <a:lnTo>
                    <a:pt x="230588" y="536713"/>
                  </a:lnTo>
                  <a:lnTo>
                    <a:pt x="250466" y="711642"/>
                  </a:lnTo>
                  <a:lnTo>
                    <a:pt x="258417" y="834887"/>
                  </a:lnTo>
                  <a:lnTo>
                    <a:pt x="266369" y="1065475"/>
                  </a:lnTo>
                  <a:lnTo>
                    <a:pt x="274320" y="1264258"/>
                  </a:lnTo>
                  <a:lnTo>
                    <a:pt x="274320" y="1602188"/>
                  </a:lnTo>
                  <a:lnTo>
                    <a:pt x="274320" y="1836751"/>
                  </a:lnTo>
                  <a:lnTo>
                    <a:pt x="274320" y="2087218"/>
                  </a:lnTo>
                  <a:lnTo>
                    <a:pt x="270344" y="2226365"/>
                  </a:lnTo>
                  <a:lnTo>
                    <a:pt x="258417" y="2377440"/>
                  </a:lnTo>
                  <a:lnTo>
                    <a:pt x="238539" y="2484783"/>
                  </a:lnTo>
                  <a:lnTo>
                    <a:pt x="214685" y="2556344"/>
                  </a:lnTo>
                  <a:lnTo>
                    <a:pt x="186856" y="2612004"/>
                  </a:lnTo>
                  <a:lnTo>
                    <a:pt x="214685" y="3128838"/>
                  </a:lnTo>
                  <a:lnTo>
                    <a:pt x="230588" y="3152692"/>
                  </a:lnTo>
                  <a:lnTo>
                    <a:pt x="254442" y="3168595"/>
                  </a:lnTo>
                  <a:lnTo>
                    <a:pt x="266369" y="3168595"/>
                  </a:lnTo>
                  <a:lnTo>
                    <a:pt x="302150" y="3152692"/>
                  </a:lnTo>
                  <a:lnTo>
                    <a:pt x="326004" y="3128838"/>
                  </a:lnTo>
                  <a:lnTo>
                    <a:pt x="357809" y="3089082"/>
                  </a:lnTo>
                  <a:lnTo>
                    <a:pt x="389614" y="3033423"/>
                  </a:lnTo>
                  <a:lnTo>
                    <a:pt x="421419" y="2961861"/>
                  </a:lnTo>
                  <a:lnTo>
                    <a:pt x="449249" y="2878372"/>
                  </a:lnTo>
                  <a:lnTo>
                    <a:pt x="477078" y="2790908"/>
                  </a:lnTo>
                  <a:lnTo>
                    <a:pt x="500932" y="2671638"/>
                  </a:lnTo>
                  <a:lnTo>
                    <a:pt x="520810" y="2572247"/>
                  </a:lnTo>
                  <a:lnTo>
                    <a:pt x="508884" y="2484783"/>
                  </a:lnTo>
                  <a:lnTo>
                    <a:pt x="504908" y="2369489"/>
                  </a:lnTo>
                  <a:cubicBezTo>
                    <a:pt x="503583" y="2317805"/>
                    <a:pt x="502257" y="2266122"/>
                    <a:pt x="500932" y="2214438"/>
                  </a:cubicBezTo>
                  <a:lnTo>
                    <a:pt x="496957" y="2043485"/>
                  </a:lnTo>
                  <a:lnTo>
                    <a:pt x="500932" y="1856630"/>
                  </a:lnTo>
                  <a:lnTo>
                    <a:pt x="496957" y="1375576"/>
                  </a:lnTo>
                  <a:lnTo>
                    <a:pt x="500932" y="1232452"/>
                  </a:lnTo>
                  <a:lnTo>
                    <a:pt x="489005" y="985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9B0DD80B-07AB-2144-B9D0-87D4F9CD4A43}"/>
                </a:ext>
              </a:extLst>
            </p:cNvPr>
            <p:cNvSpPr/>
            <p:nvPr/>
          </p:nvSpPr>
          <p:spPr>
            <a:xfrm>
              <a:off x="4075113" y="5500688"/>
              <a:ext cx="744537" cy="647700"/>
            </a:xfrm>
            <a:custGeom>
              <a:avLst/>
              <a:gdLst>
                <a:gd name="connsiteX0" fmla="*/ 278606 w 745331"/>
                <a:gd name="connsiteY0" fmla="*/ 76200 h 647700"/>
                <a:gd name="connsiteX1" fmla="*/ 440531 w 745331"/>
                <a:gd name="connsiteY1" fmla="*/ 116681 h 647700"/>
                <a:gd name="connsiteX2" fmla="*/ 521494 w 745331"/>
                <a:gd name="connsiteY2" fmla="*/ 133350 h 647700"/>
                <a:gd name="connsiteX3" fmla="*/ 566737 w 745331"/>
                <a:gd name="connsiteY3" fmla="*/ 138112 h 647700"/>
                <a:gd name="connsiteX4" fmla="*/ 597694 w 745331"/>
                <a:gd name="connsiteY4" fmla="*/ 135731 h 647700"/>
                <a:gd name="connsiteX5" fmla="*/ 623887 w 745331"/>
                <a:gd name="connsiteY5" fmla="*/ 128587 h 647700"/>
                <a:gd name="connsiteX6" fmla="*/ 645319 w 745331"/>
                <a:gd name="connsiteY6" fmla="*/ 114300 h 647700"/>
                <a:gd name="connsiteX7" fmla="*/ 659606 w 745331"/>
                <a:gd name="connsiteY7" fmla="*/ 107156 h 647700"/>
                <a:gd name="connsiteX8" fmla="*/ 673894 w 745331"/>
                <a:gd name="connsiteY8" fmla="*/ 90487 h 647700"/>
                <a:gd name="connsiteX9" fmla="*/ 711994 w 745331"/>
                <a:gd name="connsiteY9" fmla="*/ 28575 h 647700"/>
                <a:gd name="connsiteX10" fmla="*/ 745331 w 745331"/>
                <a:gd name="connsiteY10" fmla="*/ 647700 h 647700"/>
                <a:gd name="connsiteX11" fmla="*/ 719137 w 745331"/>
                <a:gd name="connsiteY11" fmla="*/ 631031 h 647700"/>
                <a:gd name="connsiteX12" fmla="*/ 697706 w 745331"/>
                <a:gd name="connsiteY12" fmla="*/ 604837 h 647700"/>
                <a:gd name="connsiteX13" fmla="*/ 671512 w 745331"/>
                <a:gd name="connsiteY13" fmla="*/ 569118 h 647700"/>
                <a:gd name="connsiteX14" fmla="*/ 633412 w 745331"/>
                <a:gd name="connsiteY14" fmla="*/ 509587 h 647700"/>
                <a:gd name="connsiteX15" fmla="*/ 588169 w 745331"/>
                <a:gd name="connsiteY15" fmla="*/ 445293 h 647700"/>
                <a:gd name="connsiteX16" fmla="*/ 547687 w 745331"/>
                <a:gd name="connsiteY16" fmla="*/ 395287 h 647700"/>
                <a:gd name="connsiteX17" fmla="*/ 519112 w 745331"/>
                <a:gd name="connsiteY17" fmla="*/ 369093 h 647700"/>
                <a:gd name="connsiteX18" fmla="*/ 421481 w 745331"/>
                <a:gd name="connsiteY18" fmla="*/ 300037 h 647700"/>
                <a:gd name="connsiteX19" fmla="*/ 326231 w 745331"/>
                <a:gd name="connsiteY19" fmla="*/ 230981 h 647700"/>
                <a:gd name="connsiteX20" fmla="*/ 245269 w 745331"/>
                <a:gd name="connsiteY20" fmla="*/ 176212 h 647700"/>
                <a:gd name="connsiteX21" fmla="*/ 154781 w 745331"/>
                <a:gd name="connsiteY21" fmla="*/ 123825 h 647700"/>
                <a:gd name="connsiteX22" fmla="*/ 73819 w 745331"/>
                <a:gd name="connsiteY22" fmla="*/ 76200 h 647700"/>
                <a:gd name="connsiteX23" fmla="*/ 19050 w 745331"/>
                <a:gd name="connsiteY23" fmla="*/ 50006 h 647700"/>
                <a:gd name="connsiteX24" fmla="*/ 7144 w 745331"/>
                <a:gd name="connsiteY24" fmla="*/ 38100 h 647700"/>
                <a:gd name="connsiteX25" fmla="*/ 2381 w 745331"/>
                <a:gd name="connsiteY25" fmla="*/ 26193 h 647700"/>
                <a:gd name="connsiteX26" fmla="*/ 0 w 745331"/>
                <a:gd name="connsiteY26" fmla="*/ 14287 h 647700"/>
                <a:gd name="connsiteX27" fmla="*/ 7144 w 745331"/>
                <a:gd name="connsiteY27" fmla="*/ 4762 h 647700"/>
                <a:gd name="connsiteX28" fmla="*/ 30956 w 745331"/>
                <a:gd name="connsiteY28" fmla="*/ 0 h 647700"/>
                <a:gd name="connsiteX29" fmla="*/ 100012 w 745331"/>
                <a:gd name="connsiteY29" fmla="*/ 21431 h 647700"/>
                <a:gd name="connsiteX30" fmla="*/ 192881 w 745331"/>
                <a:gd name="connsiteY30" fmla="*/ 50006 h 647700"/>
                <a:gd name="connsiteX31" fmla="*/ 278606 w 745331"/>
                <a:gd name="connsiteY31" fmla="*/ 762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5331" h="647700">
                  <a:moveTo>
                    <a:pt x="278606" y="76200"/>
                  </a:moveTo>
                  <a:lnTo>
                    <a:pt x="440531" y="116681"/>
                  </a:lnTo>
                  <a:lnTo>
                    <a:pt x="521494" y="133350"/>
                  </a:lnTo>
                  <a:lnTo>
                    <a:pt x="566737" y="138112"/>
                  </a:lnTo>
                  <a:lnTo>
                    <a:pt x="597694" y="135731"/>
                  </a:lnTo>
                  <a:lnTo>
                    <a:pt x="623887" y="128587"/>
                  </a:lnTo>
                  <a:lnTo>
                    <a:pt x="645319" y="114300"/>
                  </a:lnTo>
                  <a:lnTo>
                    <a:pt x="659606" y="107156"/>
                  </a:lnTo>
                  <a:lnTo>
                    <a:pt x="673894" y="90487"/>
                  </a:lnTo>
                  <a:lnTo>
                    <a:pt x="711994" y="28575"/>
                  </a:lnTo>
                  <a:lnTo>
                    <a:pt x="745331" y="647700"/>
                  </a:lnTo>
                  <a:lnTo>
                    <a:pt x="719137" y="631031"/>
                  </a:lnTo>
                  <a:lnTo>
                    <a:pt x="697706" y="604837"/>
                  </a:lnTo>
                  <a:lnTo>
                    <a:pt x="671512" y="569118"/>
                  </a:lnTo>
                  <a:lnTo>
                    <a:pt x="633412" y="509587"/>
                  </a:lnTo>
                  <a:lnTo>
                    <a:pt x="588169" y="445293"/>
                  </a:lnTo>
                  <a:lnTo>
                    <a:pt x="547687" y="395287"/>
                  </a:lnTo>
                  <a:lnTo>
                    <a:pt x="519112" y="369093"/>
                  </a:lnTo>
                  <a:lnTo>
                    <a:pt x="421481" y="300037"/>
                  </a:lnTo>
                  <a:lnTo>
                    <a:pt x="326231" y="230981"/>
                  </a:lnTo>
                  <a:lnTo>
                    <a:pt x="245269" y="176212"/>
                  </a:lnTo>
                  <a:lnTo>
                    <a:pt x="154781" y="123825"/>
                  </a:lnTo>
                  <a:lnTo>
                    <a:pt x="73819" y="76200"/>
                  </a:lnTo>
                  <a:lnTo>
                    <a:pt x="19050" y="50006"/>
                  </a:lnTo>
                  <a:lnTo>
                    <a:pt x="7144" y="38100"/>
                  </a:lnTo>
                  <a:lnTo>
                    <a:pt x="2381" y="26193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100012" y="21431"/>
                  </a:lnTo>
                  <a:lnTo>
                    <a:pt x="192881" y="50006"/>
                  </a:lnTo>
                  <a:lnTo>
                    <a:pt x="2786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858321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06B0058-8A0F-9B40-896C-20D1EF2ADB8A}"/>
              </a:ext>
            </a:extLst>
          </p:cNvPr>
          <p:cNvSpPr/>
          <p:nvPr/>
        </p:nvSpPr>
        <p:spPr>
          <a:xfrm>
            <a:off x="2909888" y="1414463"/>
            <a:ext cx="990600" cy="1323975"/>
          </a:xfrm>
          <a:custGeom>
            <a:avLst/>
            <a:gdLst>
              <a:gd name="connsiteX0" fmla="*/ 407193 w 990600"/>
              <a:gd name="connsiteY0" fmla="*/ 971550 h 1323975"/>
              <a:gd name="connsiteX1" fmla="*/ 95250 w 990600"/>
              <a:gd name="connsiteY1" fmla="*/ 1323975 h 1323975"/>
              <a:gd name="connsiteX2" fmla="*/ 0 w 990600"/>
              <a:gd name="connsiteY2" fmla="*/ 1264443 h 1323975"/>
              <a:gd name="connsiteX3" fmla="*/ 123825 w 990600"/>
              <a:gd name="connsiteY3" fmla="*/ 1071562 h 1323975"/>
              <a:gd name="connsiteX4" fmla="*/ 276225 w 990600"/>
              <a:gd name="connsiteY4" fmla="*/ 838200 h 1323975"/>
              <a:gd name="connsiteX5" fmla="*/ 431006 w 990600"/>
              <a:gd name="connsiteY5" fmla="*/ 595312 h 1323975"/>
              <a:gd name="connsiteX6" fmla="*/ 571500 w 990600"/>
              <a:gd name="connsiteY6" fmla="*/ 376237 h 1323975"/>
              <a:gd name="connsiteX7" fmla="*/ 647700 w 990600"/>
              <a:gd name="connsiteY7" fmla="*/ 259556 h 1323975"/>
              <a:gd name="connsiteX8" fmla="*/ 657225 w 990600"/>
              <a:gd name="connsiteY8" fmla="*/ 240506 h 1323975"/>
              <a:gd name="connsiteX9" fmla="*/ 661987 w 990600"/>
              <a:gd name="connsiteY9" fmla="*/ 221456 h 1323975"/>
              <a:gd name="connsiteX10" fmla="*/ 661987 w 990600"/>
              <a:gd name="connsiteY10" fmla="*/ 197643 h 1323975"/>
              <a:gd name="connsiteX11" fmla="*/ 654843 w 990600"/>
              <a:gd name="connsiteY11" fmla="*/ 171450 h 1323975"/>
              <a:gd name="connsiteX12" fmla="*/ 642937 w 990600"/>
              <a:gd name="connsiteY12" fmla="*/ 154781 h 1323975"/>
              <a:gd name="connsiteX13" fmla="*/ 595312 w 990600"/>
              <a:gd name="connsiteY13" fmla="*/ 111918 h 1323975"/>
              <a:gd name="connsiteX14" fmla="*/ 547687 w 990600"/>
              <a:gd name="connsiteY14" fmla="*/ 64293 h 1323975"/>
              <a:gd name="connsiteX15" fmla="*/ 535781 w 990600"/>
              <a:gd name="connsiteY15" fmla="*/ 45243 h 1323975"/>
              <a:gd name="connsiteX16" fmla="*/ 533400 w 990600"/>
              <a:gd name="connsiteY16" fmla="*/ 26193 h 1323975"/>
              <a:gd name="connsiteX17" fmla="*/ 540543 w 990600"/>
              <a:gd name="connsiteY17" fmla="*/ 11906 h 1323975"/>
              <a:gd name="connsiteX18" fmla="*/ 552450 w 990600"/>
              <a:gd name="connsiteY18" fmla="*/ 4762 h 1323975"/>
              <a:gd name="connsiteX19" fmla="*/ 583406 w 990600"/>
              <a:gd name="connsiteY19" fmla="*/ 0 h 1323975"/>
              <a:gd name="connsiteX20" fmla="*/ 628650 w 990600"/>
              <a:gd name="connsiteY20" fmla="*/ 9525 h 1323975"/>
              <a:gd name="connsiteX21" fmla="*/ 678656 w 990600"/>
              <a:gd name="connsiteY21" fmla="*/ 26193 h 1323975"/>
              <a:gd name="connsiteX22" fmla="*/ 740568 w 990600"/>
              <a:gd name="connsiteY22" fmla="*/ 54768 h 1323975"/>
              <a:gd name="connsiteX23" fmla="*/ 778668 w 990600"/>
              <a:gd name="connsiteY23" fmla="*/ 78581 h 1323975"/>
              <a:gd name="connsiteX24" fmla="*/ 828675 w 990600"/>
              <a:gd name="connsiteY24" fmla="*/ 114300 h 1323975"/>
              <a:gd name="connsiteX25" fmla="*/ 897731 w 990600"/>
              <a:gd name="connsiteY25" fmla="*/ 180975 h 1323975"/>
              <a:gd name="connsiteX26" fmla="*/ 952500 w 990600"/>
              <a:gd name="connsiteY26" fmla="*/ 235743 h 1323975"/>
              <a:gd name="connsiteX27" fmla="*/ 973931 w 990600"/>
              <a:gd name="connsiteY27" fmla="*/ 254793 h 1323975"/>
              <a:gd name="connsiteX28" fmla="*/ 985837 w 990600"/>
              <a:gd name="connsiteY28" fmla="*/ 276225 h 1323975"/>
              <a:gd name="connsiteX29" fmla="*/ 990600 w 990600"/>
              <a:gd name="connsiteY29" fmla="*/ 302418 h 1323975"/>
              <a:gd name="connsiteX30" fmla="*/ 988218 w 990600"/>
              <a:gd name="connsiteY30" fmla="*/ 338137 h 1323975"/>
              <a:gd name="connsiteX31" fmla="*/ 976312 w 990600"/>
              <a:gd name="connsiteY31" fmla="*/ 352425 h 1323975"/>
              <a:gd name="connsiteX32" fmla="*/ 928687 w 990600"/>
              <a:gd name="connsiteY32" fmla="*/ 383381 h 1323975"/>
              <a:gd name="connsiteX33" fmla="*/ 895350 w 990600"/>
              <a:gd name="connsiteY33" fmla="*/ 414337 h 1323975"/>
              <a:gd name="connsiteX34" fmla="*/ 854868 w 990600"/>
              <a:gd name="connsiteY34" fmla="*/ 454818 h 1323975"/>
              <a:gd name="connsiteX35" fmla="*/ 764381 w 990600"/>
              <a:gd name="connsiteY35" fmla="*/ 561975 h 1323975"/>
              <a:gd name="connsiteX36" fmla="*/ 583406 w 990600"/>
              <a:gd name="connsiteY36" fmla="*/ 771525 h 1323975"/>
              <a:gd name="connsiteX37" fmla="*/ 407193 w 990600"/>
              <a:gd name="connsiteY37" fmla="*/ 971550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90600" h="1323975">
                <a:moveTo>
                  <a:pt x="407193" y="971550"/>
                </a:moveTo>
                <a:lnTo>
                  <a:pt x="95250" y="1323975"/>
                </a:lnTo>
                <a:lnTo>
                  <a:pt x="0" y="1264443"/>
                </a:lnTo>
                <a:lnTo>
                  <a:pt x="123825" y="1071562"/>
                </a:lnTo>
                <a:lnTo>
                  <a:pt x="276225" y="838200"/>
                </a:lnTo>
                <a:lnTo>
                  <a:pt x="431006" y="595312"/>
                </a:lnTo>
                <a:lnTo>
                  <a:pt x="571500" y="376237"/>
                </a:lnTo>
                <a:lnTo>
                  <a:pt x="647700" y="259556"/>
                </a:lnTo>
                <a:lnTo>
                  <a:pt x="657225" y="240506"/>
                </a:lnTo>
                <a:lnTo>
                  <a:pt x="661987" y="221456"/>
                </a:lnTo>
                <a:lnTo>
                  <a:pt x="661987" y="197643"/>
                </a:lnTo>
                <a:lnTo>
                  <a:pt x="654843" y="171450"/>
                </a:lnTo>
                <a:lnTo>
                  <a:pt x="642937" y="154781"/>
                </a:lnTo>
                <a:lnTo>
                  <a:pt x="595312" y="111918"/>
                </a:lnTo>
                <a:lnTo>
                  <a:pt x="547687" y="64293"/>
                </a:lnTo>
                <a:lnTo>
                  <a:pt x="535781" y="45243"/>
                </a:lnTo>
                <a:lnTo>
                  <a:pt x="533400" y="26193"/>
                </a:lnTo>
                <a:lnTo>
                  <a:pt x="540543" y="11906"/>
                </a:lnTo>
                <a:lnTo>
                  <a:pt x="552450" y="4762"/>
                </a:lnTo>
                <a:lnTo>
                  <a:pt x="583406" y="0"/>
                </a:lnTo>
                <a:lnTo>
                  <a:pt x="628650" y="9525"/>
                </a:lnTo>
                <a:lnTo>
                  <a:pt x="678656" y="26193"/>
                </a:lnTo>
                <a:lnTo>
                  <a:pt x="740568" y="54768"/>
                </a:lnTo>
                <a:lnTo>
                  <a:pt x="778668" y="78581"/>
                </a:lnTo>
                <a:lnTo>
                  <a:pt x="828675" y="114300"/>
                </a:lnTo>
                <a:lnTo>
                  <a:pt x="897731" y="180975"/>
                </a:lnTo>
                <a:lnTo>
                  <a:pt x="952500" y="235743"/>
                </a:lnTo>
                <a:lnTo>
                  <a:pt x="973931" y="254793"/>
                </a:lnTo>
                <a:lnTo>
                  <a:pt x="985837" y="276225"/>
                </a:lnTo>
                <a:lnTo>
                  <a:pt x="990600" y="302418"/>
                </a:lnTo>
                <a:lnTo>
                  <a:pt x="988218" y="338137"/>
                </a:lnTo>
                <a:lnTo>
                  <a:pt x="976312" y="352425"/>
                </a:lnTo>
                <a:lnTo>
                  <a:pt x="928687" y="383381"/>
                </a:lnTo>
                <a:lnTo>
                  <a:pt x="895350" y="414337"/>
                </a:lnTo>
                <a:lnTo>
                  <a:pt x="854868" y="454818"/>
                </a:lnTo>
                <a:lnTo>
                  <a:pt x="764381" y="561975"/>
                </a:lnTo>
                <a:lnTo>
                  <a:pt x="583406" y="771525"/>
                </a:lnTo>
                <a:lnTo>
                  <a:pt x="407193" y="971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6273DFB-F99D-4146-B77C-C4B406C2A699}"/>
              </a:ext>
            </a:extLst>
          </p:cNvPr>
          <p:cNvSpPr/>
          <p:nvPr/>
        </p:nvSpPr>
        <p:spPr>
          <a:xfrm>
            <a:off x="2517775" y="4364038"/>
            <a:ext cx="758825" cy="1227137"/>
          </a:xfrm>
          <a:custGeom>
            <a:avLst/>
            <a:gdLst>
              <a:gd name="connsiteX0" fmla="*/ 433388 w 759619"/>
              <a:gd name="connsiteY0" fmla="*/ 673894 h 1226344"/>
              <a:gd name="connsiteX1" fmla="*/ 302419 w 759619"/>
              <a:gd name="connsiteY1" fmla="*/ 859632 h 1226344"/>
              <a:gd name="connsiteX2" fmla="*/ 214313 w 759619"/>
              <a:gd name="connsiteY2" fmla="*/ 990600 h 1226344"/>
              <a:gd name="connsiteX3" fmla="*/ 135732 w 759619"/>
              <a:gd name="connsiteY3" fmla="*/ 1102519 h 1226344"/>
              <a:gd name="connsiteX4" fmla="*/ 64294 w 759619"/>
              <a:gd name="connsiteY4" fmla="*/ 1207294 h 1226344"/>
              <a:gd name="connsiteX5" fmla="*/ 50007 w 759619"/>
              <a:gd name="connsiteY5" fmla="*/ 1221582 h 1226344"/>
              <a:gd name="connsiteX6" fmla="*/ 30957 w 759619"/>
              <a:gd name="connsiteY6" fmla="*/ 1226344 h 1226344"/>
              <a:gd name="connsiteX7" fmla="*/ 14288 w 759619"/>
              <a:gd name="connsiteY7" fmla="*/ 1226344 h 1226344"/>
              <a:gd name="connsiteX8" fmla="*/ 4763 w 759619"/>
              <a:gd name="connsiteY8" fmla="*/ 1219200 h 1226344"/>
              <a:gd name="connsiteX9" fmla="*/ 0 w 759619"/>
              <a:gd name="connsiteY9" fmla="*/ 1195388 h 1226344"/>
              <a:gd name="connsiteX10" fmla="*/ 59532 w 759619"/>
              <a:gd name="connsiteY10" fmla="*/ 1073944 h 1226344"/>
              <a:gd name="connsiteX11" fmla="*/ 152400 w 759619"/>
              <a:gd name="connsiteY11" fmla="*/ 883444 h 1226344"/>
              <a:gd name="connsiteX12" fmla="*/ 226219 w 759619"/>
              <a:gd name="connsiteY12" fmla="*/ 711994 h 1226344"/>
              <a:gd name="connsiteX13" fmla="*/ 326232 w 759619"/>
              <a:gd name="connsiteY13" fmla="*/ 488157 h 1226344"/>
              <a:gd name="connsiteX14" fmla="*/ 397669 w 759619"/>
              <a:gd name="connsiteY14" fmla="*/ 316707 h 1226344"/>
              <a:gd name="connsiteX15" fmla="*/ 440532 w 759619"/>
              <a:gd name="connsiteY15" fmla="*/ 200025 h 1226344"/>
              <a:gd name="connsiteX16" fmla="*/ 442913 w 759619"/>
              <a:gd name="connsiteY16" fmla="*/ 169069 h 1226344"/>
              <a:gd name="connsiteX17" fmla="*/ 438150 w 759619"/>
              <a:gd name="connsiteY17" fmla="*/ 140494 h 1226344"/>
              <a:gd name="connsiteX18" fmla="*/ 423863 w 759619"/>
              <a:gd name="connsiteY18" fmla="*/ 111919 h 1226344"/>
              <a:gd name="connsiteX19" fmla="*/ 411957 w 759619"/>
              <a:gd name="connsiteY19" fmla="*/ 92869 h 1226344"/>
              <a:gd name="connsiteX20" fmla="*/ 381000 w 759619"/>
              <a:gd name="connsiteY20" fmla="*/ 59532 h 1226344"/>
              <a:gd name="connsiteX21" fmla="*/ 361950 w 759619"/>
              <a:gd name="connsiteY21" fmla="*/ 33338 h 1226344"/>
              <a:gd name="connsiteX22" fmla="*/ 361950 w 759619"/>
              <a:gd name="connsiteY22" fmla="*/ 19050 h 1226344"/>
              <a:gd name="connsiteX23" fmla="*/ 369094 w 759619"/>
              <a:gd name="connsiteY23" fmla="*/ 7144 h 1226344"/>
              <a:gd name="connsiteX24" fmla="*/ 383382 w 759619"/>
              <a:gd name="connsiteY24" fmla="*/ 0 h 1226344"/>
              <a:gd name="connsiteX25" fmla="*/ 423863 w 759619"/>
              <a:gd name="connsiteY25" fmla="*/ 0 h 1226344"/>
              <a:gd name="connsiteX26" fmla="*/ 490538 w 759619"/>
              <a:gd name="connsiteY26" fmla="*/ 7144 h 1226344"/>
              <a:gd name="connsiteX27" fmla="*/ 561975 w 759619"/>
              <a:gd name="connsiteY27" fmla="*/ 21432 h 1226344"/>
              <a:gd name="connsiteX28" fmla="*/ 607219 w 759619"/>
              <a:gd name="connsiteY28" fmla="*/ 35719 h 1226344"/>
              <a:gd name="connsiteX29" fmla="*/ 640557 w 759619"/>
              <a:gd name="connsiteY29" fmla="*/ 52388 h 1226344"/>
              <a:gd name="connsiteX30" fmla="*/ 688182 w 759619"/>
              <a:gd name="connsiteY30" fmla="*/ 85725 h 1226344"/>
              <a:gd name="connsiteX31" fmla="*/ 711994 w 759619"/>
              <a:gd name="connsiteY31" fmla="*/ 109538 h 1226344"/>
              <a:gd name="connsiteX32" fmla="*/ 738188 w 759619"/>
              <a:gd name="connsiteY32" fmla="*/ 145257 h 1226344"/>
              <a:gd name="connsiteX33" fmla="*/ 754857 w 759619"/>
              <a:gd name="connsiteY33" fmla="*/ 173832 h 1226344"/>
              <a:gd name="connsiteX34" fmla="*/ 759619 w 759619"/>
              <a:gd name="connsiteY34" fmla="*/ 197644 h 1226344"/>
              <a:gd name="connsiteX35" fmla="*/ 759619 w 759619"/>
              <a:gd name="connsiteY35" fmla="*/ 211932 h 1226344"/>
              <a:gd name="connsiteX36" fmla="*/ 752475 w 759619"/>
              <a:gd name="connsiteY36" fmla="*/ 230982 h 1226344"/>
              <a:gd name="connsiteX37" fmla="*/ 728663 w 759619"/>
              <a:gd name="connsiteY37" fmla="*/ 252413 h 1226344"/>
              <a:gd name="connsiteX38" fmla="*/ 678657 w 759619"/>
              <a:gd name="connsiteY38" fmla="*/ 323850 h 1226344"/>
              <a:gd name="connsiteX39" fmla="*/ 433388 w 759619"/>
              <a:gd name="connsiteY39" fmla="*/ 673894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59619" h="1226344">
                <a:moveTo>
                  <a:pt x="433388" y="673894"/>
                </a:moveTo>
                <a:lnTo>
                  <a:pt x="302419" y="859632"/>
                </a:lnTo>
                <a:lnTo>
                  <a:pt x="214313" y="990600"/>
                </a:lnTo>
                <a:lnTo>
                  <a:pt x="135732" y="1102519"/>
                </a:lnTo>
                <a:lnTo>
                  <a:pt x="64294" y="1207294"/>
                </a:lnTo>
                <a:lnTo>
                  <a:pt x="50007" y="1221582"/>
                </a:lnTo>
                <a:lnTo>
                  <a:pt x="30957" y="1226344"/>
                </a:lnTo>
                <a:lnTo>
                  <a:pt x="14288" y="1226344"/>
                </a:lnTo>
                <a:lnTo>
                  <a:pt x="4763" y="1219200"/>
                </a:lnTo>
                <a:lnTo>
                  <a:pt x="0" y="1195388"/>
                </a:lnTo>
                <a:lnTo>
                  <a:pt x="59532" y="1073944"/>
                </a:lnTo>
                <a:lnTo>
                  <a:pt x="152400" y="883444"/>
                </a:lnTo>
                <a:lnTo>
                  <a:pt x="226219" y="711994"/>
                </a:lnTo>
                <a:lnTo>
                  <a:pt x="326232" y="488157"/>
                </a:lnTo>
                <a:lnTo>
                  <a:pt x="397669" y="316707"/>
                </a:lnTo>
                <a:lnTo>
                  <a:pt x="440532" y="200025"/>
                </a:lnTo>
                <a:lnTo>
                  <a:pt x="442913" y="169069"/>
                </a:lnTo>
                <a:lnTo>
                  <a:pt x="438150" y="140494"/>
                </a:lnTo>
                <a:lnTo>
                  <a:pt x="423863" y="111919"/>
                </a:lnTo>
                <a:lnTo>
                  <a:pt x="411957" y="92869"/>
                </a:lnTo>
                <a:lnTo>
                  <a:pt x="381000" y="59532"/>
                </a:lnTo>
                <a:lnTo>
                  <a:pt x="361950" y="33338"/>
                </a:lnTo>
                <a:lnTo>
                  <a:pt x="361950" y="19050"/>
                </a:lnTo>
                <a:lnTo>
                  <a:pt x="369094" y="7144"/>
                </a:lnTo>
                <a:lnTo>
                  <a:pt x="383382" y="0"/>
                </a:lnTo>
                <a:lnTo>
                  <a:pt x="423863" y="0"/>
                </a:lnTo>
                <a:lnTo>
                  <a:pt x="490538" y="7144"/>
                </a:lnTo>
                <a:lnTo>
                  <a:pt x="561975" y="21432"/>
                </a:lnTo>
                <a:lnTo>
                  <a:pt x="607219" y="35719"/>
                </a:lnTo>
                <a:lnTo>
                  <a:pt x="640557" y="52388"/>
                </a:lnTo>
                <a:lnTo>
                  <a:pt x="688182" y="85725"/>
                </a:lnTo>
                <a:lnTo>
                  <a:pt x="711994" y="109538"/>
                </a:lnTo>
                <a:lnTo>
                  <a:pt x="738188" y="145257"/>
                </a:lnTo>
                <a:lnTo>
                  <a:pt x="754857" y="173832"/>
                </a:lnTo>
                <a:lnTo>
                  <a:pt x="759619" y="197644"/>
                </a:lnTo>
                <a:lnTo>
                  <a:pt x="759619" y="211932"/>
                </a:lnTo>
                <a:lnTo>
                  <a:pt x="752475" y="230982"/>
                </a:lnTo>
                <a:lnTo>
                  <a:pt x="728663" y="252413"/>
                </a:lnTo>
                <a:lnTo>
                  <a:pt x="678657" y="323850"/>
                </a:lnTo>
                <a:lnTo>
                  <a:pt x="433388" y="673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F0739CE-7983-4247-82D0-27DBC3616B3E}"/>
              </a:ext>
            </a:extLst>
          </p:cNvPr>
          <p:cNvSpPr/>
          <p:nvPr/>
        </p:nvSpPr>
        <p:spPr>
          <a:xfrm>
            <a:off x="4052888" y="4189413"/>
            <a:ext cx="452437" cy="981075"/>
          </a:xfrm>
          <a:custGeom>
            <a:avLst/>
            <a:gdLst>
              <a:gd name="connsiteX0" fmla="*/ 178593 w 452437"/>
              <a:gd name="connsiteY0" fmla="*/ 585787 h 981075"/>
              <a:gd name="connsiteX1" fmla="*/ 102393 w 452437"/>
              <a:gd name="connsiteY1" fmla="*/ 359569 h 981075"/>
              <a:gd name="connsiteX2" fmla="*/ 30956 w 452437"/>
              <a:gd name="connsiteY2" fmla="*/ 142875 h 981075"/>
              <a:gd name="connsiteX3" fmla="*/ 2381 w 452437"/>
              <a:gd name="connsiteY3" fmla="*/ 54769 h 981075"/>
              <a:gd name="connsiteX4" fmla="*/ 0 w 452437"/>
              <a:gd name="connsiteY4" fmla="*/ 28575 h 981075"/>
              <a:gd name="connsiteX5" fmla="*/ 2381 w 452437"/>
              <a:gd name="connsiteY5" fmla="*/ 9525 h 981075"/>
              <a:gd name="connsiteX6" fmla="*/ 14287 w 452437"/>
              <a:gd name="connsiteY6" fmla="*/ 0 h 981075"/>
              <a:gd name="connsiteX7" fmla="*/ 30956 w 452437"/>
              <a:gd name="connsiteY7" fmla="*/ 2381 h 981075"/>
              <a:gd name="connsiteX8" fmla="*/ 80962 w 452437"/>
              <a:gd name="connsiteY8" fmla="*/ 59531 h 981075"/>
              <a:gd name="connsiteX9" fmla="*/ 152400 w 452437"/>
              <a:gd name="connsiteY9" fmla="*/ 147637 h 981075"/>
              <a:gd name="connsiteX10" fmla="*/ 238125 w 452437"/>
              <a:gd name="connsiteY10" fmla="*/ 254794 h 981075"/>
              <a:gd name="connsiteX11" fmla="*/ 311943 w 452437"/>
              <a:gd name="connsiteY11" fmla="*/ 352425 h 981075"/>
              <a:gd name="connsiteX12" fmla="*/ 400050 w 452437"/>
              <a:gd name="connsiteY12" fmla="*/ 464344 h 981075"/>
              <a:gd name="connsiteX13" fmla="*/ 407193 w 452437"/>
              <a:gd name="connsiteY13" fmla="*/ 478631 h 981075"/>
              <a:gd name="connsiteX14" fmla="*/ 426243 w 452437"/>
              <a:gd name="connsiteY14" fmla="*/ 552450 h 981075"/>
              <a:gd name="connsiteX15" fmla="*/ 440531 w 452437"/>
              <a:gd name="connsiteY15" fmla="*/ 633412 h 981075"/>
              <a:gd name="connsiteX16" fmla="*/ 452437 w 452437"/>
              <a:gd name="connsiteY16" fmla="*/ 711994 h 981075"/>
              <a:gd name="connsiteX17" fmla="*/ 452437 w 452437"/>
              <a:gd name="connsiteY17" fmla="*/ 790575 h 981075"/>
              <a:gd name="connsiteX18" fmla="*/ 445293 w 452437"/>
              <a:gd name="connsiteY18" fmla="*/ 845344 h 981075"/>
              <a:gd name="connsiteX19" fmla="*/ 433387 w 452437"/>
              <a:gd name="connsiteY19" fmla="*/ 904875 h 981075"/>
              <a:gd name="connsiteX20" fmla="*/ 411956 w 452437"/>
              <a:gd name="connsiteY20" fmla="*/ 952500 h 981075"/>
              <a:gd name="connsiteX21" fmla="*/ 392906 w 452437"/>
              <a:gd name="connsiteY21" fmla="*/ 976312 h 981075"/>
              <a:gd name="connsiteX22" fmla="*/ 376237 w 452437"/>
              <a:gd name="connsiteY22" fmla="*/ 981075 h 981075"/>
              <a:gd name="connsiteX23" fmla="*/ 354806 w 452437"/>
              <a:gd name="connsiteY23" fmla="*/ 976312 h 981075"/>
              <a:gd name="connsiteX24" fmla="*/ 333375 w 452437"/>
              <a:gd name="connsiteY24" fmla="*/ 964406 h 981075"/>
              <a:gd name="connsiteX25" fmla="*/ 304800 w 452437"/>
              <a:gd name="connsiteY25" fmla="*/ 935831 h 981075"/>
              <a:gd name="connsiteX26" fmla="*/ 283368 w 452437"/>
              <a:gd name="connsiteY26" fmla="*/ 907256 h 981075"/>
              <a:gd name="connsiteX27" fmla="*/ 247650 w 452437"/>
              <a:gd name="connsiteY27" fmla="*/ 795337 h 981075"/>
              <a:gd name="connsiteX28" fmla="*/ 178593 w 452437"/>
              <a:gd name="connsiteY28" fmla="*/ 585787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52437" h="981075">
                <a:moveTo>
                  <a:pt x="178593" y="585787"/>
                </a:moveTo>
                <a:lnTo>
                  <a:pt x="102393" y="359569"/>
                </a:lnTo>
                <a:lnTo>
                  <a:pt x="30956" y="142875"/>
                </a:lnTo>
                <a:lnTo>
                  <a:pt x="2381" y="54769"/>
                </a:lnTo>
                <a:lnTo>
                  <a:pt x="0" y="28575"/>
                </a:lnTo>
                <a:lnTo>
                  <a:pt x="2381" y="9525"/>
                </a:lnTo>
                <a:lnTo>
                  <a:pt x="14287" y="0"/>
                </a:lnTo>
                <a:lnTo>
                  <a:pt x="30956" y="2381"/>
                </a:lnTo>
                <a:lnTo>
                  <a:pt x="80962" y="59531"/>
                </a:lnTo>
                <a:lnTo>
                  <a:pt x="152400" y="147637"/>
                </a:lnTo>
                <a:lnTo>
                  <a:pt x="238125" y="254794"/>
                </a:lnTo>
                <a:lnTo>
                  <a:pt x="311943" y="352425"/>
                </a:lnTo>
                <a:lnTo>
                  <a:pt x="400050" y="464344"/>
                </a:lnTo>
                <a:lnTo>
                  <a:pt x="407193" y="478631"/>
                </a:lnTo>
                <a:lnTo>
                  <a:pt x="426243" y="552450"/>
                </a:lnTo>
                <a:lnTo>
                  <a:pt x="440531" y="633412"/>
                </a:lnTo>
                <a:lnTo>
                  <a:pt x="452437" y="711994"/>
                </a:lnTo>
                <a:lnTo>
                  <a:pt x="452437" y="790575"/>
                </a:lnTo>
                <a:lnTo>
                  <a:pt x="445293" y="845344"/>
                </a:lnTo>
                <a:lnTo>
                  <a:pt x="433387" y="904875"/>
                </a:lnTo>
                <a:lnTo>
                  <a:pt x="411956" y="952500"/>
                </a:lnTo>
                <a:lnTo>
                  <a:pt x="392906" y="976312"/>
                </a:lnTo>
                <a:lnTo>
                  <a:pt x="376237" y="981075"/>
                </a:lnTo>
                <a:lnTo>
                  <a:pt x="354806" y="976312"/>
                </a:lnTo>
                <a:lnTo>
                  <a:pt x="333375" y="964406"/>
                </a:lnTo>
                <a:lnTo>
                  <a:pt x="304800" y="935831"/>
                </a:lnTo>
                <a:lnTo>
                  <a:pt x="283368" y="907256"/>
                </a:lnTo>
                <a:lnTo>
                  <a:pt x="247650" y="795337"/>
                </a:lnTo>
                <a:lnTo>
                  <a:pt x="178593" y="585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7E2D06F-8173-244B-84DB-D519CBEACF71}"/>
              </a:ext>
            </a:extLst>
          </p:cNvPr>
          <p:cNvSpPr/>
          <p:nvPr/>
        </p:nvSpPr>
        <p:spPr>
          <a:xfrm>
            <a:off x="4818063" y="3362325"/>
            <a:ext cx="1676400" cy="379413"/>
          </a:xfrm>
          <a:custGeom>
            <a:avLst/>
            <a:gdLst>
              <a:gd name="connsiteX0" fmla="*/ 1057275 w 1676400"/>
              <a:gd name="connsiteY0" fmla="*/ 283369 h 378619"/>
              <a:gd name="connsiteX1" fmla="*/ 719137 w 1676400"/>
              <a:gd name="connsiteY1" fmla="*/ 326231 h 378619"/>
              <a:gd name="connsiteX2" fmla="*/ 457200 w 1676400"/>
              <a:gd name="connsiteY2" fmla="*/ 357188 h 378619"/>
              <a:gd name="connsiteX3" fmla="*/ 392906 w 1676400"/>
              <a:gd name="connsiteY3" fmla="*/ 371475 h 378619"/>
              <a:gd name="connsiteX4" fmla="*/ 359569 w 1676400"/>
              <a:gd name="connsiteY4" fmla="*/ 376238 h 378619"/>
              <a:gd name="connsiteX5" fmla="*/ 328612 w 1676400"/>
              <a:gd name="connsiteY5" fmla="*/ 378619 h 378619"/>
              <a:gd name="connsiteX6" fmla="*/ 302419 w 1676400"/>
              <a:gd name="connsiteY6" fmla="*/ 378619 h 378619"/>
              <a:gd name="connsiteX7" fmla="*/ 247650 w 1676400"/>
              <a:gd name="connsiteY7" fmla="*/ 369094 h 378619"/>
              <a:gd name="connsiteX8" fmla="*/ 204787 w 1676400"/>
              <a:gd name="connsiteY8" fmla="*/ 352425 h 378619"/>
              <a:gd name="connsiteX9" fmla="*/ 154781 w 1676400"/>
              <a:gd name="connsiteY9" fmla="*/ 321469 h 378619"/>
              <a:gd name="connsiteX10" fmla="*/ 88106 w 1676400"/>
              <a:gd name="connsiteY10" fmla="*/ 273844 h 378619"/>
              <a:gd name="connsiteX11" fmla="*/ 30956 w 1676400"/>
              <a:gd name="connsiteY11" fmla="*/ 221456 h 378619"/>
              <a:gd name="connsiteX12" fmla="*/ 7144 w 1676400"/>
              <a:gd name="connsiteY12" fmla="*/ 197644 h 378619"/>
              <a:gd name="connsiteX13" fmla="*/ 0 w 1676400"/>
              <a:gd name="connsiteY13" fmla="*/ 185738 h 378619"/>
              <a:gd name="connsiteX14" fmla="*/ 0 w 1676400"/>
              <a:gd name="connsiteY14" fmla="*/ 173831 h 378619"/>
              <a:gd name="connsiteX15" fmla="*/ 9525 w 1676400"/>
              <a:gd name="connsiteY15" fmla="*/ 159544 h 378619"/>
              <a:gd name="connsiteX16" fmla="*/ 28575 w 1676400"/>
              <a:gd name="connsiteY16" fmla="*/ 152400 h 378619"/>
              <a:gd name="connsiteX17" fmla="*/ 42862 w 1676400"/>
              <a:gd name="connsiteY17" fmla="*/ 157163 h 378619"/>
              <a:gd name="connsiteX18" fmla="*/ 78581 w 1676400"/>
              <a:gd name="connsiteY18" fmla="*/ 176213 h 378619"/>
              <a:gd name="connsiteX19" fmla="*/ 114300 w 1676400"/>
              <a:gd name="connsiteY19" fmla="*/ 190500 h 378619"/>
              <a:gd name="connsiteX20" fmla="*/ 154781 w 1676400"/>
              <a:gd name="connsiteY20" fmla="*/ 202406 h 378619"/>
              <a:gd name="connsiteX21" fmla="*/ 200025 w 1676400"/>
              <a:gd name="connsiteY21" fmla="*/ 209550 h 378619"/>
              <a:gd name="connsiteX22" fmla="*/ 242887 w 1676400"/>
              <a:gd name="connsiteY22" fmla="*/ 211931 h 378619"/>
              <a:gd name="connsiteX23" fmla="*/ 295275 w 1676400"/>
              <a:gd name="connsiteY23" fmla="*/ 211931 h 378619"/>
              <a:gd name="connsiteX24" fmla="*/ 366712 w 1676400"/>
              <a:gd name="connsiteY24" fmla="*/ 207169 h 378619"/>
              <a:gd name="connsiteX25" fmla="*/ 495300 w 1676400"/>
              <a:gd name="connsiteY25" fmla="*/ 188119 h 378619"/>
              <a:gd name="connsiteX26" fmla="*/ 700087 w 1676400"/>
              <a:gd name="connsiteY26" fmla="*/ 157163 h 378619"/>
              <a:gd name="connsiteX27" fmla="*/ 1135856 w 1676400"/>
              <a:gd name="connsiteY27" fmla="*/ 88106 h 378619"/>
              <a:gd name="connsiteX28" fmla="*/ 1178719 w 1676400"/>
              <a:gd name="connsiteY28" fmla="*/ 57150 h 378619"/>
              <a:gd name="connsiteX29" fmla="*/ 1216819 w 1676400"/>
              <a:gd name="connsiteY29" fmla="*/ 30956 h 378619"/>
              <a:gd name="connsiteX30" fmla="*/ 1262062 w 1676400"/>
              <a:gd name="connsiteY30" fmla="*/ 7144 h 378619"/>
              <a:gd name="connsiteX31" fmla="*/ 1288256 w 1676400"/>
              <a:gd name="connsiteY31" fmla="*/ 0 h 378619"/>
              <a:gd name="connsiteX32" fmla="*/ 1345406 w 1676400"/>
              <a:gd name="connsiteY32" fmla="*/ 0 h 378619"/>
              <a:gd name="connsiteX33" fmla="*/ 1435894 w 1676400"/>
              <a:gd name="connsiteY33" fmla="*/ 9525 h 378619"/>
              <a:gd name="connsiteX34" fmla="*/ 1512094 w 1676400"/>
              <a:gd name="connsiteY34" fmla="*/ 21431 h 378619"/>
              <a:gd name="connsiteX35" fmla="*/ 1566862 w 1676400"/>
              <a:gd name="connsiteY35" fmla="*/ 38100 h 378619"/>
              <a:gd name="connsiteX36" fmla="*/ 1607344 w 1676400"/>
              <a:gd name="connsiteY36" fmla="*/ 57150 h 378619"/>
              <a:gd name="connsiteX37" fmla="*/ 1650206 w 1676400"/>
              <a:gd name="connsiteY37" fmla="*/ 88106 h 378619"/>
              <a:gd name="connsiteX38" fmla="*/ 1666875 w 1676400"/>
              <a:gd name="connsiteY38" fmla="*/ 107156 h 378619"/>
              <a:gd name="connsiteX39" fmla="*/ 1676400 w 1676400"/>
              <a:gd name="connsiteY39" fmla="*/ 128588 h 378619"/>
              <a:gd name="connsiteX40" fmla="*/ 1676400 w 1676400"/>
              <a:gd name="connsiteY40" fmla="*/ 159544 h 378619"/>
              <a:gd name="connsiteX41" fmla="*/ 1666875 w 1676400"/>
              <a:gd name="connsiteY41" fmla="*/ 185738 h 378619"/>
              <a:gd name="connsiteX42" fmla="*/ 1643062 w 1676400"/>
              <a:gd name="connsiteY42" fmla="*/ 200025 h 378619"/>
              <a:gd name="connsiteX43" fmla="*/ 1609725 w 1676400"/>
              <a:gd name="connsiteY43" fmla="*/ 211931 h 378619"/>
              <a:gd name="connsiteX44" fmla="*/ 1524000 w 1676400"/>
              <a:gd name="connsiteY44" fmla="*/ 228600 h 378619"/>
              <a:gd name="connsiteX45" fmla="*/ 1057275 w 1676400"/>
              <a:gd name="connsiteY45" fmla="*/ 283369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676400" h="378619">
                <a:moveTo>
                  <a:pt x="1057275" y="283369"/>
                </a:moveTo>
                <a:lnTo>
                  <a:pt x="719137" y="326231"/>
                </a:lnTo>
                <a:lnTo>
                  <a:pt x="457200" y="357188"/>
                </a:lnTo>
                <a:lnTo>
                  <a:pt x="392906" y="371475"/>
                </a:lnTo>
                <a:lnTo>
                  <a:pt x="359569" y="376238"/>
                </a:lnTo>
                <a:lnTo>
                  <a:pt x="328612" y="378619"/>
                </a:lnTo>
                <a:lnTo>
                  <a:pt x="302419" y="378619"/>
                </a:lnTo>
                <a:lnTo>
                  <a:pt x="247650" y="369094"/>
                </a:lnTo>
                <a:lnTo>
                  <a:pt x="204787" y="352425"/>
                </a:lnTo>
                <a:lnTo>
                  <a:pt x="154781" y="321469"/>
                </a:lnTo>
                <a:lnTo>
                  <a:pt x="88106" y="273844"/>
                </a:lnTo>
                <a:lnTo>
                  <a:pt x="30956" y="221456"/>
                </a:lnTo>
                <a:lnTo>
                  <a:pt x="7144" y="197644"/>
                </a:lnTo>
                <a:lnTo>
                  <a:pt x="0" y="185738"/>
                </a:lnTo>
                <a:lnTo>
                  <a:pt x="0" y="173831"/>
                </a:lnTo>
                <a:lnTo>
                  <a:pt x="9525" y="159544"/>
                </a:lnTo>
                <a:lnTo>
                  <a:pt x="28575" y="152400"/>
                </a:lnTo>
                <a:lnTo>
                  <a:pt x="42862" y="157163"/>
                </a:lnTo>
                <a:lnTo>
                  <a:pt x="78581" y="176213"/>
                </a:lnTo>
                <a:lnTo>
                  <a:pt x="114300" y="190500"/>
                </a:lnTo>
                <a:lnTo>
                  <a:pt x="154781" y="202406"/>
                </a:lnTo>
                <a:lnTo>
                  <a:pt x="200025" y="209550"/>
                </a:lnTo>
                <a:lnTo>
                  <a:pt x="242887" y="211931"/>
                </a:lnTo>
                <a:lnTo>
                  <a:pt x="295275" y="211931"/>
                </a:lnTo>
                <a:lnTo>
                  <a:pt x="366712" y="207169"/>
                </a:lnTo>
                <a:lnTo>
                  <a:pt x="495300" y="188119"/>
                </a:lnTo>
                <a:lnTo>
                  <a:pt x="700087" y="157163"/>
                </a:lnTo>
                <a:lnTo>
                  <a:pt x="1135856" y="88106"/>
                </a:lnTo>
                <a:lnTo>
                  <a:pt x="1178719" y="57150"/>
                </a:lnTo>
                <a:lnTo>
                  <a:pt x="1216819" y="30956"/>
                </a:lnTo>
                <a:lnTo>
                  <a:pt x="1262062" y="7144"/>
                </a:lnTo>
                <a:lnTo>
                  <a:pt x="1288256" y="0"/>
                </a:lnTo>
                <a:lnTo>
                  <a:pt x="1345406" y="0"/>
                </a:lnTo>
                <a:lnTo>
                  <a:pt x="1435894" y="9525"/>
                </a:lnTo>
                <a:lnTo>
                  <a:pt x="1512094" y="21431"/>
                </a:lnTo>
                <a:lnTo>
                  <a:pt x="1566862" y="38100"/>
                </a:lnTo>
                <a:lnTo>
                  <a:pt x="1607344" y="57150"/>
                </a:lnTo>
                <a:lnTo>
                  <a:pt x="1650206" y="88106"/>
                </a:lnTo>
                <a:lnTo>
                  <a:pt x="1666875" y="107156"/>
                </a:lnTo>
                <a:lnTo>
                  <a:pt x="1676400" y="128588"/>
                </a:lnTo>
                <a:lnTo>
                  <a:pt x="1676400" y="159544"/>
                </a:lnTo>
                <a:lnTo>
                  <a:pt x="1666875" y="185738"/>
                </a:lnTo>
                <a:lnTo>
                  <a:pt x="1643062" y="200025"/>
                </a:lnTo>
                <a:lnTo>
                  <a:pt x="1609725" y="211931"/>
                </a:lnTo>
                <a:lnTo>
                  <a:pt x="1524000" y="228600"/>
                </a:lnTo>
                <a:lnTo>
                  <a:pt x="1057275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0796328-9538-0343-8CB7-A38DFD940B5F}"/>
              </a:ext>
            </a:extLst>
          </p:cNvPr>
          <p:cNvSpPr/>
          <p:nvPr/>
        </p:nvSpPr>
        <p:spPr>
          <a:xfrm>
            <a:off x="4684713" y="4370388"/>
            <a:ext cx="552450" cy="1365250"/>
          </a:xfrm>
          <a:custGeom>
            <a:avLst/>
            <a:gdLst>
              <a:gd name="connsiteX0" fmla="*/ 226219 w 552450"/>
              <a:gd name="connsiteY0" fmla="*/ 704850 h 1366837"/>
              <a:gd name="connsiteX1" fmla="*/ 147637 w 552450"/>
              <a:gd name="connsiteY1" fmla="*/ 247650 h 1366837"/>
              <a:gd name="connsiteX2" fmla="*/ 135731 w 552450"/>
              <a:gd name="connsiteY2" fmla="*/ 202406 h 1366837"/>
              <a:gd name="connsiteX3" fmla="*/ 114300 w 552450"/>
              <a:gd name="connsiteY3" fmla="*/ 166687 h 1366837"/>
              <a:gd name="connsiteX4" fmla="*/ 92869 w 552450"/>
              <a:gd name="connsiteY4" fmla="*/ 133350 h 1366837"/>
              <a:gd name="connsiteX5" fmla="*/ 69056 w 552450"/>
              <a:gd name="connsiteY5" fmla="*/ 107156 h 1366837"/>
              <a:gd name="connsiteX6" fmla="*/ 33337 w 552450"/>
              <a:gd name="connsiteY6" fmla="*/ 78581 h 1366837"/>
              <a:gd name="connsiteX7" fmla="*/ 16669 w 552450"/>
              <a:gd name="connsiteY7" fmla="*/ 66675 h 1366837"/>
              <a:gd name="connsiteX8" fmla="*/ 4762 w 552450"/>
              <a:gd name="connsiteY8" fmla="*/ 38100 h 1366837"/>
              <a:gd name="connsiteX9" fmla="*/ 0 w 552450"/>
              <a:gd name="connsiteY9" fmla="*/ 16669 h 1366837"/>
              <a:gd name="connsiteX10" fmla="*/ 4762 w 552450"/>
              <a:gd name="connsiteY10" fmla="*/ 2381 h 1366837"/>
              <a:gd name="connsiteX11" fmla="*/ 16669 w 552450"/>
              <a:gd name="connsiteY11" fmla="*/ 0 h 1366837"/>
              <a:gd name="connsiteX12" fmla="*/ 59531 w 552450"/>
              <a:gd name="connsiteY12" fmla="*/ 14287 h 1366837"/>
              <a:gd name="connsiteX13" fmla="*/ 119062 w 552450"/>
              <a:gd name="connsiteY13" fmla="*/ 26194 h 1366837"/>
              <a:gd name="connsiteX14" fmla="*/ 216694 w 552450"/>
              <a:gd name="connsiteY14" fmla="*/ 47625 h 1366837"/>
              <a:gd name="connsiteX15" fmla="*/ 338137 w 552450"/>
              <a:gd name="connsiteY15" fmla="*/ 83344 h 1366837"/>
              <a:gd name="connsiteX16" fmla="*/ 376237 w 552450"/>
              <a:gd name="connsiteY16" fmla="*/ 230981 h 1366837"/>
              <a:gd name="connsiteX17" fmla="*/ 440531 w 552450"/>
              <a:gd name="connsiteY17" fmla="*/ 602456 h 1366837"/>
              <a:gd name="connsiteX18" fmla="*/ 528637 w 552450"/>
              <a:gd name="connsiteY18" fmla="*/ 1112044 h 1366837"/>
              <a:gd name="connsiteX19" fmla="*/ 552450 w 552450"/>
              <a:gd name="connsiteY19" fmla="*/ 1295400 h 1366837"/>
              <a:gd name="connsiteX20" fmla="*/ 542925 w 552450"/>
              <a:gd name="connsiteY20" fmla="*/ 1340644 h 1366837"/>
              <a:gd name="connsiteX21" fmla="*/ 531019 w 552450"/>
              <a:gd name="connsiteY21" fmla="*/ 1359694 h 1366837"/>
              <a:gd name="connsiteX22" fmla="*/ 507206 w 552450"/>
              <a:gd name="connsiteY22" fmla="*/ 1366837 h 1366837"/>
              <a:gd name="connsiteX23" fmla="*/ 471487 w 552450"/>
              <a:gd name="connsiteY23" fmla="*/ 1366837 h 1366837"/>
              <a:gd name="connsiteX24" fmla="*/ 435769 w 552450"/>
              <a:gd name="connsiteY24" fmla="*/ 1352550 h 1366837"/>
              <a:gd name="connsiteX25" fmla="*/ 397669 w 552450"/>
              <a:gd name="connsiteY25" fmla="*/ 1323975 h 1366837"/>
              <a:gd name="connsiteX26" fmla="*/ 364331 w 552450"/>
              <a:gd name="connsiteY26" fmla="*/ 1295400 h 1366837"/>
              <a:gd name="connsiteX27" fmla="*/ 335756 w 552450"/>
              <a:gd name="connsiteY27" fmla="*/ 1259681 h 1366837"/>
              <a:gd name="connsiteX28" fmla="*/ 316706 w 552450"/>
              <a:gd name="connsiteY28" fmla="*/ 1214437 h 1366837"/>
              <a:gd name="connsiteX29" fmla="*/ 302419 w 552450"/>
              <a:gd name="connsiteY29" fmla="*/ 1133475 h 1366837"/>
              <a:gd name="connsiteX30" fmla="*/ 226219 w 552450"/>
              <a:gd name="connsiteY30" fmla="*/ 704850 h 136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52450" h="1366837">
                <a:moveTo>
                  <a:pt x="226219" y="704850"/>
                </a:moveTo>
                <a:lnTo>
                  <a:pt x="147637" y="247650"/>
                </a:lnTo>
                <a:lnTo>
                  <a:pt x="135731" y="202406"/>
                </a:lnTo>
                <a:lnTo>
                  <a:pt x="114300" y="166687"/>
                </a:lnTo>
                <a:lnTo>
                  <a:pt x="92869" y="133350"/>
                </a:lnTo>
                <a:lnTo>
                  <a:pt x="69056" y="107156"/>
                </a:lnTo>
                <a:lnTo>
                  <a:pt x="33337" y="78581"/>
                </a:lnTo>
                <a:lnTo>
                  <a:pt x="16669" y="66675"/>
                </a:lnTo>
                <a:lnTo>
                  <a:pt x="4762" y="38100"/>
                </a:lnTo>
                <a:lnTo>
                  <a:pt x="0" y="16669"/>
                </a:lnTo>
                <a:lnTo>
                  <a:pt x="4762" y="2381"/>
                </a:lnTo>
                <a:lnTo>
                  <a:pt x="16669" y="0"/>
                </a:lnTo>
                <a:lnTo>
                  <a:pt x="59531" y="14287"/>
                </a:lnTo>
                <a:lnTo>
                  <a:pt x="119062" y="26194"/>
                </a:lnTo>
                <a:lnTo>
                  <a:pt x="216694" y="47625"/>
                </a:lnTo>
                <a:lnTo>
                  <a:pt x="338137" y="83344"/>
                </a:lnTo>
                <a:lnTo>
                  <a:pt x="376237" y="230981"/>
                </a:lnTo>
                <a:lnTo>
                  <a:pt x="440531" y="602456"/>
                </a:lnTo>
                <a:lnTo>
                  <a:pt x="528637" y="1112044"/>
                </a:lnTo>
                <a:lnTo>
                  <a:pt x="552450" y="1295400"/>
                </a:lnTo>
                <a:lnTo>
                  <a:pt x="542925" y="1340644"/>
                </a:lnTo>
                <a:lnTo>
                  <a:pt x="531019" y="1359694"/>
                </a:lnTo>
                <a:lnTo>
                  <a:pt x="507206" y="1366837"/>
                </a:lnTo>
                <a:lnTo>
                  <a:pt x="471487" y="1366837"/>
                </a:lnTo>
                <a:lnTo>
                  <a:pt x="435769" y="1352550"/>
                </a:lnTo>
                <a:lnTo>
                  <a:pt x="397669" y="1323975"/>
                </a:lnTo>
                <a:lnTo>
                  <a:pt x="364331" y="1295400"/>
                </a:lnTo>
                <a:lnTo>
                  <a:pt x="335756" y="1259681"/>
                </a:lnTo>
                <a:lnTo>
                  <a:pt x="316706" y="1214437"/>
                </a:lnTo>
                <a:lnTo>
                  <a:pt x="302419" y="1133475"/>
                </a:lnTo>
                <a:lnTo>
                  <a:pt x="226219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DB5BB38-7E97-0A43-B923-34CFE41B3E4D}"/>
              </a:ext>
            </a:extLst>
          </p:cNvPr>
          <p:cNvSpPr/>
          <p:nvPr/>
        </p:nvSpPr>
        <p:spPr>
          <a:xfrm rot="16200000">
            <a:off x="4141788" y="1870075"/>
            <a:ext cx="2033587" cy="1376363"/>
          </a:xfrm>
          <a:custGeom>
            <a:avLst/>
            <a:gdLst>
              <a:gd name="connsiteX0" fmla="*/ 902494 w 2033588"/>
              <a:gd name="connsiteY0" fmla="*/ 809625 h 1376362"/>
              <a:gd name="connsiteX1" fmla="*/ 695325 w 2033588"/>
              <a:gd name="connsiteY1" fmla="*/ 650081 h 1376362"/>
              <a:gd name="connsiteX2" fmla="*/ 533400 w 2033588"/>
              <a:gd name="connsiteY2" fmla="*/ 521493 h 1376362"/>
              <a:gd name="connsiteX3" fmla="*/ 280988 w 2033588"/>
              <a:gd name="connsiteY3" fmla="*/ 302418 h 1376362"/>
              <a:gd name="connsiteX4" fmla="*/ 114300 w 2033588"/>
              <a:gd name="connsiteY4" fmla="*/ 152400 h 1376362"/>
              <a:gd name="connsiteX5" fmla="*/ 9525 w 2033588"/>
              <a:gd name="connsiteY5" fmla="*/ 54768 h 1376362"/>
              <a:gd name="connsiteX6" fmla="*/ 2382 w 2033588"/>
              <a:gd name="connsiteY6" fmla="*/ 42862 h 1376362"/>
              <a:gd name="connsiteX7" fmla="*/ 0 w 2033588"/>
              <a:gd name="connsiteY7" fmla="*/ 19050 h 1376362"/>
              <a:gd name="connsiteX8" fmla="*/ 4763 w 2033588"/>
              <a:gd name="connsiteY8" fmla="*/ 7143 h 1376362"/>
              <a:gd name="connsiteX9" fmla="*/ 14288 w 2033588"/>
              <a:gd name="connsiteY9" fmla="*/ 0 h 1376362"/>
              <a:gd name="connsiteX10" fmla="*/ 38100 w 2033588"/>
              <a:gd name="connsiteY10" fmla="*/ 0 h 1376362"/>
              <a:gd name="connsiteX11" fmla="*/ 59532 w 2033588"/>
              <a:gd name="connsiteY11" fmla="*/ 7143 h 1376362"/>
              <a:gd name="connsiteX12" fmla="*/ 128588 w 2033588"/>
              <a:gd name="connsiteY12" fmla="*/ 57150 h 1376362"/>
              <a:gd name="connsiteX13" fmla="*/ 304800 w 2033588"/>
              <a:gd name="connsiteY13" fmla="*/ 183356 h 1376362"/>
              <a:gd name="connsiteX14" fmla="*/ 500063 w 2033588"/>
              <a:gd name="connsiteY14" fmla="*/ 311943 h 1376362"/>
              <a:gd name="connsiteX15" fmla="*/ 702469 w 2033588"/>
              <a:gd name="connsiteY15" fmla="*/ 442912 h 1376362"/>
              <a:gd name="connsiteX16" fmla="*/ 978694 w 2033588"/>
              <a:gd name="connsiteY16" fmla="*/ 609600 h 1376362"/>
              <a:gd name="connsiteX17" fmla="*/ 1202532 w 2033588"/>
              <a:gd name="connsiteY17" fmla="*/ 745331 h 1376362"/>
              <a:gd name="connsiteX18" fmla="*/ 1421607 w 2033588"/>
              <a:gd name="connsiteY18" fmla="*/ 862012 h 1376362"/>
              <a:gd name="connsiteX19" fmla="*/ 1600200 w 2033588"/>
              <a:gd name="connsiteY19" fmla="*/ 947737 h 1376362"/>
              <a:gd name="connsiteX20" fmla="*/ 1714500 w 2033588"/>
              <a:gd name="connsiteY20" fmla="*/ 992981 h 1376362"/>
              <a:gd name="connsiteX21" fmla="*/ 1762125 w 2033588"/>
              <a:gd name="connsiteY21" fmla="*/ 1007268 h 1376362"/>
              <a:gd name="connsiteX22" fmla="*/ 1814513 w 2033588"/>
              <a:gd name="connsiteY22" fmla="*/ 1014412 h 1376362"/>
              <a:gd name="connsiteX23" fmla="*/ 1833563 w 2033588"/>
              <a:gd name="connsiteY23" fmla="*/ 1007268 h 1376362"/>
              <a:gd name="connsiteX24" fmla="*/ 1907382 w 2033588"/>
              <a:gd name="connsiteY24" fmla="*/ 938212 h 1376362"/>
              <a:gd name="connsiteX25" fmla="*/ 1969294 w 2033588"/>
              <a:gd name="connsiteY25" fmla="*/ 859631 h 1376362"/>
              <a:gd name="connsiteX26" fmla="*/ 1993107 w 2033588"/>
              <a:gd name="connsiteY26" fmla="*/ 845343 h 1376362"/>
              <a:gd name="connsiteX27" fmla="*/ 2012157 w 2033588"/>
              <a:gd name="connsiteY27" fmla="*/ 838200 h 1376362"/>
              <a:gd name="connsiteX28" fmla="*/ 2028825 w 2033588"/>
              <a:gd name="connsiteY28" fmla="*/ 842962 h 1376362"/>
              <a:gd name="connsiteX29" fmla="*/ 2033588 w 2033588"/>
              <a:gd name="connsiteY29" fmla="*/ 854868 h 1376362"/>
              <a:gd name="connsiteX30" fmla="*/ 2026444 w 2033588"/>
              <a:gd name="connsiteY30" fmla="*/ 888206 h 1376362"/>
              <a:gd name="connsiteX31" fmla="*/ 2012157 w 2033588"/>
              <a:gd name="connsiteY31" fmla="*/ 926306 h 1376362"/>
              <a:gd name="connsiteX32" fmla="*/ 1952625 w 2033588"/>
              <a:gd name="connsiteY32" fmla="*/ 1152525 h 1376362"/>
              <a:gd name="connsiteX33" fmla="*/ 1940719 w 2033588"/>
              <a:gd name="connsiteY33" fmla="*/ 1181100 h 1376362"/>
              <a:gd name="connsiteX34" fmla="*/ 1907382 w 2033588"/>
              <a:gd name="connsiteY34" fmla="*/ 1238250 h 1376362"/>
              <a:gd name="connsiteX35" fmla="*/ 1866900 w 2033588"/>
              <a:gd name="connsiteY35" fmla="*/ 1297781 h 1376362"/>
              <a:gd name="connsiteX36" fmla="*/ 1831182 w 2033588"/>
              <a:gd name="connsiteY36" fmla="*/ 1335881 h 1376362"/>
              <a:gd name="connsiteX37" fmla="*/ 1785938 w 2033588"/>
              <a:gd name="connsiteY37" fmla="*/ 1369218 h 1376362"/>
              <a:gd name="connsiteX38" fmla="*/ 1766888 w 2033588"/>
              <a:gd name="connsiteY38" fmla="*/ 1373981 h 1376362"/>
              <a:gd name="connsiteX39" fmla="*/ 1743075 w 2033588"/>
              <a:gd name="connsiteY39" fmla="*/ 1376362 h 1376362"/>
              <a:gd name="connsiteX40" fmla="*/ 1714500 w 2033588"/>
              <a:gd name="connsiteY40" fmla="*/ 1373981 h 1376362"/>
              <a:gd name="connsiteX41" fmla="*/ 1695450 w 2033588"/>
              <a:gd name="connsiteY41" fmla="*/ 1359693 h 1376362"/>
              <a:gd name="connsiteX42" fmla="*/ 1669257 w 2033588"/>
              <a:gd name="connsiteY42" fmla="*/ 1331118 h 1376362"/>
              <a:gd name="connsiteX43" fmla="*/ 1635919 w 2033588"/>
              <a:gd name="connsiteY43" fmla="*/ 1300162 h 1376362"/>
              <a:gd name="connsiteX44" fmla="*/ 1550194 w 2033588"/>
              <a:gd name="connsiteY44" fmla="*/ 1235868 h 1376362"/>
              <a:gd name="connsiteX45" fmla="*/ 1454944 w 2033588"/>
              <a:gd name="connsiteY45" fmla="*/ 1188243 h 1376362"/>
              <a:gd name="connsiteX46" fmla="*/ 1276350 w 2033588"/>
              <a:gd name="connsiteY46" fmla="*/ 1071562 h 1376362"/>
              <a:gd name="connsiteX47" fmla="*/ 1095375 w 2033588"/>
              <a:gd name="connsiteY47" fmla="*/ 954881 h 1376362"/>
              <a:gd name="connsiteX48" fmla="*/ 902494 w 2033588"/>
              <a:gd name="connsiteY48" fmla="*/ 809625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33588" h="1376362">
                <a:moveTo>
                  <a:pt x="902494" y="809625"/>
                </a:moveTo>
                <a:lnTo>
                  <a:pt x="695325" y="650081"/>
                </a:lnTo>
                <a:lnTo>
                  <a:pt x="533400" y="521493"/>
                </a:lnTo>
                <a:lnTo>
                  <a:pt x="280988" y="302418"/>
                </a:lnTo>
                <a:lnTo>
                  <a:pt x="114300" y="152400"/>
                </a:lnTo>
                <a:lnTo>
                  <a:pt x="9525" y="54768"/>
                </a:lnTo>
                <a:lnTo>
                  <a:pt x="2382" y="42862"/>
                </a:lnTo>
                <a:lnTo>
                  <a:pt x="0" y="19050"/>
                </a:lnTo>
                <a:lnTo>
                  <a:pt x="4763" y="7143"/>
                </a:lnTo>
                <a:lnTo>
                  <a:pt x="14288" y="0"/>
                </a:lnTo>
                <a:lnTo>
                  <a:pt x="38100" y="0"/>
                </a:lnTo>
                <a:lnTo>
                  <a:pt x="59532" y="7143"/>
                </a:lnTo>
                <a:lnTo>
                  <a:pt x="128588" y="57150"/>
                </a:lnTo>
                <a:lnTo>
                  <a:pt x="304800" y="183356"/>
                </a:lnTo>
                <a:lnTo>
                  <a:pt x="500063" y="311943"/>
                </a:lnTo>
                <a:lnTo>
                  <a:pt x="702469" y="442912"/>
                </a:lnTo>
                <a:lnTo>
                  <a:pt x="978694" y="609600"/>
                </a:lnTo>
                <a:lnTo>
                  <a:pt x="1202532" y="745331"/>
                </a:lnTo>
                <a:lnTo>
                  <a:pt x="1421607" y="862012"/>
                </a:lnTo>
                <a:lnTo>
                  <a:pt x="1600200" y="947737"/>
                </a:lnTo>
                <a:lnTo>
                  <a:pt x="1714500" y="992981"/>
                </a:lnTo>
                <a:lnTo>
                  <a:pt x="1762125" y="1007268"/>
                </a:lnTo>
                <a:lnTo>
                  <a:pt x="1814513" y="1014412"/>
                </a:lnTo>
                <a:lnTo>
                  <a:pt x="1833563" y="1007268"/>
                </a:lnTo>
                <a:lnTo>
                  <a:pt x="1907382" y="938212"/>
                </a:lnTo>
                <a:lnTo>
                  <a:pt x="1969294" y="859631"/>
                </a:lnTo>
                <a:lnTo>
                  <a:pt x="1993107" y="845343"/>
                </a:lnTo>
                <a:lnTo>
                  <a:pt x="2012157" y="838200"/>
                </a:lnTo>
                <a:lnTo>
                  <a:pt x="2028825" y="842962"/>
                </a:lnTo>
                <a:lnTo>
                  <a:pt x="2033588" y="854868"/>
                </a:lnTo>
                <a:lnTo>
                  <a:pt x="2026444" y="888206"/>
                </a:lnTo>
                <a:lnTo>
                  <a:pt x="2012157" y="926306"/>
                </a:lnTo>
                <a:lnTo>
                  <a:pt x="1952625" y="1152525"/>
                </a:lnTo>
                <a:lnTo>
                  <a:pt x="1940719" y="1181100"/>
                </a:lnTo>
                <a:lnTo>
                  <a:pt x="1907382" y="1238250"/>
                </a:lnTo>
                <a:lnTo>
                  <a:pt x="1866900" y="1297781"/>
                </a:lnTo>
                <a:lnTo>
                  <a:pt x="1831182" y="1335881"/>
                </a:lnTo>
                <a:lnTo>
                  <a:pt x="1785938" y="1369218"/>
                </a:lnTo>
                <a:lnTo>
                  <a:pt x="1766888" y="1373981"/>
                </a:lnTo>
                <a:lnTo>
                  <a:pt x="1743075" y="1376362"/>
                </a:lnTo>
                <a:lnTo>
                  <a:pt x="1714500" y="1373981"/>
                </a:lnTo>
                <a:lnTo>
                  <a:pt x="1695450" y="1359693"/>
                </a:lnTo>
                <a:lnTo>
                  <a:pt x="1669257" y="1331118"/>
                </a:lnTo>
                <a:lnTo>
                  <a:pt x="1635919" y="1300162"/>
                </a:lnTo>
                <a:lnTo>
                  <a:pt x="1550194" y="1235868"/>
                </a:lnTo>
                <a:lnTo>
                  <a:pt x="1454944" y="1188243"/>
                </a:lnTo>
                <a:lnTo>
                  <a:pt x="1276350" y="1071562"/>
                </a:lnTo>
                <a:lnTo>
                  <a:pt x="1095375" y="954881"/>
                </a:lnTo>
                <a:lnTo>
                  <a:pt x="902494" y="809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FBAA389-CCEF-FA41-A63E-B3A2A236BC8C}"/>
              </a:ext>
            </a:extLst>
          </p:cNvPr>
          <p:cNvSpPr/>
          <p:nvPr/>
        </p:nvSpPr>
        <p:spPr>
          <a:xfrm>
            <a:off x="2770188" y="2600325"/>
            <a:ext cx="747712" cy="628650"/>
          </a:xfrm>
          <a:custGeom>
            <a:avLst/>
            <a:gdLst>
              <a:gd name="connsiteX0" fmla="*/ 357187 w 747712"/>
              <a:gd name="connsiteY0" fmla="*/ 373856 h 628650"/>
              <a:gd name="connsiteX1" fmla="*/ 200025 w 747712"/>
              <a:gd name="connsiteY1" fmla="*/ 273844 h 628650"/>
              <a:gd name="connsiteX2" fmla="*/ 14287 w 747712"/>
              <a:gd name="connsiteY2" fmla="*/ 166688 h 628650"/>
              <a:gd name="connsiteX3" fmla="*/ 7144 w 747712"/>
              <a:gd name="connsiteY3" fmla="*/ 159544 h 628650"/>
              <a:gd name="connsiteX4" fmla="*/ 0 w 747712"/>
              <a:gd name="connsiteY4" fmla="*/ 128588 h 628650"/>
              <a:gd name="connsiteX5" fmla="*/ 0 w 747712"/>
              <a:gd name="connsiteY5" fmla="*/ 88106 h 628650"/>
              <a:gd name="connsiteX6" fmla="*/ 9525 w 747712"/>
              <a:gd name="connsiteY6" fmla="*/ 45244 h 628650"/>
              <a:gd name="connsiteX7" fmla="*/ 26194 w 747712"/>
              <a:gd name="connsiteY7" fmla="*/ 7144 h 628650"/>
              <a:gd name="connsiteX8" fmla="*/ 47625 w 747712"/>
              <a:gd name="connsiteY8" fmla="*/ 0 h 628650"/>
              <a:gd name="connsiteX9" fmla="*/ 200025 w 747712"/>
              <a:gd name="connsiteY9" fmla="*/ 7144 h 628650"/>
              <a:gd name="connsiteX10" fmla="*/ 271462 w 747712"/>
              <a:gd name="connsiteY10" fmla="*/ 85725 h 628650"/>
              <a:gd name="connsiteX11" fmla="*/ 400050 w 747712"/>
              <a:gd name="connsiteY11" fmla="*/ 195263 h 628650"/>
              <a:gd name="connsiteX12" fmla="*/ 509587 w 747712"/>
              <a:gd name="connsiteY12" fmla="*/ 295275 h 628650"/>
              <a:gd name="connsiteX13" fmla="*/ 747712 w 747712"/>
              <a:gd name="connsiteY13" fmla="*/ 502444 h 628650"/>
              <a:gd name="connsiteX14" fmla="*/ 692944 w 747712"/>
              <a:gd name="connsiteY14" fmla="*/ 628650 h 628650"/>
              <a:gd name="connsiteX15" fmla="*/ 357187 w 747712"/>
              <a:gd name="connsiteY15" fmla="*/ 373856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47712" h="628650">
                <a:moveTo>
                  <a:pt x="357187" y="373856"/>
                </a:moveTo>
                <a:lnTo>
                  <a:pt x="200025" y="273844"/>
                </a:lnTo>
                <a:lnTo>
                  <a:pt x="14287" y="166688"/>
                </a:lnTo>
                <a:lnTo>
                  <a:pt x="7144" y="159544"/>
                </a:lnTo>
                <a:lnTo>
                  <a:pt x="0" y="128588"/>
                </a:lnTo>
                <a:lnTo>
                  <a:pt x="0" y="88106"/>
                </a:lnTo>
                <a:lnTo>
                  <a:pt x="9525" y="45244"/>
                </a:lnTo>
                <a:lnTo>
                  <a:pt x="26194" y="7144"/>
                </a:lnTo>
                <a:lnTo>
                  <a:pt x="47625" y="0"/>
                </a:lnTo>
                <a:lnTo>
                  <a:pt x="200025" y="7144"/>
                </a:lnTo>
                <a:lnTo>
                  <a:pt x="271462" y="85725"/>
                </a:lnTo>
                <a:lnTo>
                  <a:pt x="400050" y="195263"/>
                </a:lnTo>
                <a:lnTo>
                  <a:pt x="509587" y="295275"/>
                </a:lnTo>
                <a:lnTo>
                  <a:pt x="747712" y="502444"/>
                </a:lnTo>
                <a:lnTo>
                  <a:pt x="692944" y="628650"/>
                </a:lnTo>
                <a:lnTo>
                  <a:pt x="357187" y="3738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5EB38CD-4745-4F46-9137-A6209711CC10}"/>
              </a:ext>
            </a:extLst>
          </p:cNvPr>
          <p:cNvSpPr/>
          <p:nvPr/>
        </p:nvSpPr>
        <p:spPr>
          <a:xfrm>
            <a:off x="2884488" y="2074863"/>
            <a:ext cx="1463675" cy="1820862"/>
          </a:xfrm>
          <a:custGeom>
            <a:avLst/>
            <a:gdLst>
              <a:gd name="connsiteX0" fmla="*/ 623887 w 1464469"/>
              <a:gd name="connsiteY0" fmla="*/ 1212056 h 1821656"/>
              <a:gd name="connsiteX1" fmla="*/ 78581 w 1464469"/>
              <a:gd name="connsiteY1" fmla="*/ 1821656 h 1821656"/>
              <a:gd name="connsiteX2" fmla="*/ 0 w 1464469"/>
              <a:gd name="connsiteY2" fmla="*/ 1785937 h 1821656"/>
              <a:gd name="connsiteX3" fmla="*/ 85725 w 1464469"/>
              <a:gd name="connsiteY3" fmla="*/ 1662112 h 1821656"/>
              <a:gd name="connsiteX4" fmla="*/ 266700 w 1464469"/>
              <a:gd name="connsiteY4" fmla="*/ 1431131 h 1821656"/>
              <a:gd name="connsiteX5" fmla="*/ 526256 w 1464469"/>
              <a:gd name="connsiteY5" fmla="*/ 1104900 h 1821656"/>
              <a:gd name="connsiteX6" fmla="*/ 592931 w 1464469"/>
              <a:gd name="connsiteY6" fmla="*/ 990600 h 1821656"/>
              <a:gd name="connsiteX7" fmla="*/ 790575 w 1464469"/>
              <a:gd name="connsiteY7" fmla="*/ 723900 h 1821656"/>
              <a:gd name="connsiteX8" fmla="*/ 950119 w 1464469"/>
              <a:gd name="connsiteY8" fmla="*/ 509587 h 1821656"/>
              <a:gd name="connsiteX9" fmla="*/ 1092994 w 1464469"/>
              <a:gd name="connsiteY9" fmla="*/ 314325 h 1821656"/>
              <a:gd name="connsiteX10" fmla="*/ 1109662 w 1464469"/>
              <a:gd name="connsiteY10" fmla="*/ 290512 h 1821656"/>
              <a:gd name="connsiteX11" fmla="*/ 1121569 w 1464469"/>
              <a:gd name="connsiteY11" fmla="*/ 264319 h 1821656"/>
              <a:gd name="connsiteX12" fmla="*/ 1126331 w 1464469"/>
              <a:gd name="connsiteY12" fmla="*/ 209550 h 1821656"/>
              <a:gd name="connsiteX13" fmla="*/ 1119187 w 1464469"/>
              <a:gd name="connsiteY13" fmla="*/ 152400 h 1821656"/>
              <a:gd name="connsiteX14" fmla="*/ 1112044 w 1464469"/>
              <a:gd name="connsiteY14" fmla="*/ 102394 h 1821656"/>
              <a:gd name="connsiteX15" fmla="*/ 1097756 w 1464469"/>
              <a:gd name="connsiteY15" fmla="*/ 52387 h 1821656"/>
              <a:gd name="connsiteX16" fmla="*/ 1090612 w 1464469"/>
              <a:gd name="connsiteY16" fmla="*/ 33337 h 1821656"/>
              <a:gd name="connsiteX17" fmla="*/ 1085850 w 1464469"/>
              <a:gd name="connsiteY17" fmla="*/ 19050 h 1821656"/>
              <a:gd name="connsiteX18" fmla="*/ 1085850 w 1464469"/>
              <a:gd name="connsiteY18" fmla="*/ 4762 h 1821656"/>
              <a:gd name="connsiteX19" fmla="*/ 1097756 w 1464469"/>
              <a:gd name="connsiteY19" fmla="*/ 0 h 1821656"/>
              <a:gd name="connsiteX20" fmla="*/ 1126331 w 1464469"/>
              <a:gd name="connsiteY20" fmla="*/ 4762 h 1821656"/>
              <a:gd name="connsiteX21" fmla="*/ 1154906 w 1464469"/>
              <a:gd name="connsiteY21" fmla="*/ 11906 h 1821656"/>
              <a:gd name="connsiteX22" fmla="*/ 1193006 w 1464469"/>
              <a:gd name="connsiteY22" fmla="*/ 28575 h 1821656"/>
              <a:gd name="connsiteX23" fmla="*/ 1235869 w 1464469"/>
              <a:gd name="connsiteY23" fmla="*/ 57150 h 1821656"/>
              <a:gd name="connsiteX24" fmla="*/ 1307306 w 1464469"/>
              <a:gd name="connsiteY24" fmla="*/ 121444 h 1821656"/>
              <a:gd name="connsiteX25" fmla="*/ 1362075 w 1464469"/>
              <a:gd name="connsiteY25" fmla="*/ 185737 h 1821656"/>
              <a:gd name="connsiteX26" fmla="*/ 1423987 w 1464469"/>
              <a:gd name="connsiteY26" fmla="*/ 261937 h 1821656"/>
              <a:gd name="connsiteX27" fmla="*/ 1440656 w 1464469"/>
              <a:gd name="connsiteY27" fmla="*/ 285750 h 1821656"/>
              <a:gd name="connsiteX28" fmla="*/ 1454944 w 1464469"/>
              <a:gd name="connsiteY28" fmla="*/ 304800 h 1821656"/>
              <a:gd name="connsiteX29" fmla="*/ 1462087 w 1464469"/>
              <a:gd name="connsiteY29" fmla="*/ 321469 h 1821656"/>
              <a:gd name="connsiteX30" fmla="*/ 1464469 w 1464469"/>
              <a:gd name="connsiteY30" fmla="*/ 350044 h 1821656"/>
              <a:gd name="connsiteX31" fmla="*/ 1457325 w 1464469"/>
              <a:gd name="connsiteY31" fmla="*/ 369094 h 1821656"/>
              <a:gd name="connsiteX32" fmla="*/ 1435894 w 1464469"/>
              <a:gd name="connsiteY32" fmla="*/ 385762 h 1821656"/>
              <a:gd name="connsiteX33" fmla="*/ 1390650 w 1464469"/>
              <a:gd name="connsiteY33" fmla="*/ 407194 h 1821656"/>
              <a:gd name="connsiteX34" fmla="*/ 1350169 w 1464469"/>
              <a:gd name="connsiteY34" fmla="*/ 433387 h 1821656"/>
              <a:gd name="connsiteX35" fmla="*/ 1231106 w 1464469"/>
              <a:gd name="connsiteY35" fmla="*/ 557212 h 1821656"/>
              <a:gd name="connsiteX36" fmla="*/ 1045369 w 1464469"/>
              <a:gd name="connsiteY36" fmla="*/ 754856 h 1821656"/>
              <a:gd name="connsiteX37" fmla="*/ 862012 w 1464469"/>
              <a:gd name="connsiteY37" fmla="*/ 952500 h 1821656"/>
              <a:gd name="connsiteX38" fmla="*/ 623887 w 1464469"/>
              <a:gd name="connsiteY38" fmla="*/ 1212056 h 1821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64469" h="1821656">
                <a:moveTo>
                  <a:pt x="623887" y="1212056"/>
                </a:moveTo>
                <a:lnTo>
                  <a:pt x="78581" y="1821656"/>
                </a:lnTo>
                <a:lnTo>
                  <a:pt x="0" y="1785937"/>
                </a:lnTo>
                <a:lnTo>
                  <a:pt x="85725" y="1662112"/>
                </a:lnTo>
                <a:lnTo>
                  <a:pt x="266700" y="1431131"/>
                </a:lnTo>
                <a:lnTo>
                  <a:pt x="526256" y="1104900"/>
                </a:lnTo>
                <a:lnTo>
                  <a:pt x="592931" y="990600"/>
                </a:lnTo>
                <a:lnTo>
                  <a:pt x="790575" y="723900"/>
                </a:lnTo>
                <a:lnTo>
                  <a:pt x="950119" y="509587"/>
                </a:lnTo>
                <a:lnTo>
                  <a:pt x="1092994" y="314325"/>
                </a:lnTo>
                <a:lnTo>
                  <a:pt x="1109662" y="290512"/>
                </a:lnTo>
                <a:lnTo>
                  <a:pt x="1121569" y="264319"/>
                </a:lnTo>
                <a:lnTo>
                  <a:pt x="1126331" y="209550"/>
                </a:lnTo>
                <a:lnTo>
                  <a:pt x="1119187" y="152400"/>
                </a:lnTo>
                <a:lnTo>
                  <a:pt x="1112044" y="102394"/>
                </a:lnTo>
                <a:lnTo>
                  <a:pt x="1097756" y="52387"/>
                </a:lnTo>
                <a:lnTo>
                  <a:pt x="1090612" y="33337"/>
                </a:lnTo>
                <a:lnTo>
                  <a:pt x="1085850" y="19050"/>
                </a:lnTo>
                <a:lnTo>
                  <a:pt x="1085850" y="4762"/>
                </a:lnTo>
                <a:lnTo>
                  <a:pt x="1097756" y="0"/>
                </a:lnTo>
                <a:lnTo>
                  <a:pt x="1126331" y="4762"/>
                </a:lnTo>
                <a:lnTo>
                  <a:pt x="1154906" y="11906"/>
                </a:lnTo>
                <a:lnTo>
                  <a:pt x="1193006" y="28575"/>
                </a:lnTo>
                <a:lnTo>
                  <a:pt x="1235869" y="57150"/>
                </a:lnTo>
                <a:lnTo>
                  <a:pt x="1307306" y="121444"/>
                </a:lnTo>
                <a:lnTo>
                  <a:pt x="1362075" y="185737"/>
                </a:lnTo>
                <a:lnTo>
                  <a:pt x="1423987" y="261937"/>
                </a:lnTo>
                <a:lnTo>
                  <a:pt x="1440656" y="285750"/>
                </a:lnTo>
                <a:lnTo>
                  <a:pt x="1454944" y="304800"/>
                </a:lnTo>
                <a:lnTo>
                  <a:pt x="1462087" y="321469"/>
                </a:lnTo>
                <a:lnTo>
                  <a:pt x="1464469" y="350044"/>
                </a:lnTo>
                <a:lnTo>
                  <a:pt x="1457325" y="369094"/>
                </a:lnTo>
                <a:lnTo>
                  <a:pt x="1435894" y="385762"/>
                </a:lnTo>
                <a:lnTo>
                  <a:pt x="1390650" y="407194"/>
                </a:lnTo>
                <a:lnTo>
                  <a:pt x="1350169" y="433387"/>
                </a:lnTo>
                <a:lnTo>
                  <a:pt x="1231106" y="557212"/>
                </a:lnTo>
                <a:lnTo>
                  <a:pt x="1045369" y="754856"/>
                </a:lnTo>
                <a:lnTo>
                  <a:pt x="862012" y="952500"/>
                </a:lnTo>
                <a:lnTo>
                  <a:pt x="623887" y="12120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9A710C2-36E2-0143-A01D-88E25FD5FFE8}"/>
              </a:ext>
            </a:extLst>
          </p:cNvPr>
          <p:cNvSpPr/>
          <p:nvPr/>
        </p:nvSpPr>
        <p:spPr>
          <a:xfrm>
            <a:off x="2738438" y="3608388"/>
            <a:ext cx="1460500" cy="534987"/>
          </a:xfrm>
          <a:custGeom>
            <a:avLst/>
            <a:gdLst>
              <a:gd name="connsiteX0" fmla="*/ 1112043 w 1459706"/>
              <a:gd name="connsiteY0" fmla="*/ 204787 h 535781"/>
              <a:gd name="connsiteX1" fmla="*/ 923925 w 1459706"/>
              <a:gd name="connsiteY1" fmla="*/ 273844 h 535781"/>
              <a:gd name="connsiteX2" fmla="*/ 726281 w 1459706"/>
              <a:gd name="connsiteY2" fmla="*/ 345281 h 535781"/>
              <a:gd name="connsiteX3" fmla="*/ 576262 w 1459706"/>
              <a:gd name="connsiteY3" fmla="*/ 392906 h 535781"/>
              <a:gd name="connsiteX4" fmla="*/ 352425 w 1459706"/>
              <a:gd name="connsiteY4" fmla="*/ 469106 h 535781"/>
              <a:gd name="connsiteX5" fmla="*/ 314325 w 1459706"/>
              <a:gd name="connsiteY5" fmla="*/ 500062 h 535781"/>
              <a:gd name="connsiteX6" fmla="*/ 269081 w 1459706"/>
              <a:gd name="connsiteY6" fmla="*/ 526256 h 535781"/>
              <a:gd name="connsiteX7" fmla="*/ 240506 w 1459706"/>
              <a:gd name="connsiteY7" fmla="*/ 535781 h 535781"/>
              <a:gd name="connsiteX8" fmla="*/ 228600 w 1459706"/>
              <a:gd name="connsiteY8" fmla="*/ 533400 h 535781"/>
              <a:gd name="connsiteX9" fmla="*/ 211931 w 1459706"/>
              <a:gd name="connsiteY9" fmla="*/ 528637 h 535781"/>
              <a:gd name="connsiteX10" fmla="*/ 190500 w 1459706"/>
              <a:gd name="connsiteY10" fmla="*/ 514350 h 535781"/>
              <a:gd name="connsiteX11" fmla="*/ 171450 w 1459706"/>
              <a:gd name="connsiteY11" fmla="*/ 490537 h 535781"/>
              <a:gd name="connsiteX12" fmla="*/ 147637 w 1459706"/>
              <a:gd name="connsiteY12" fmla="*/ 469106 h 535781"/>
              <a:gd name="connsiteX13" fmla="*/ 116681 w 1459706"/>
              <a:gd name="connsiteY13" fmla="*/ 440531 h 535781"/>
              <a:gd name="connsiteX14" fmla="*/ 85725 w 1459706"/>
              <a:gd name="connsiteY14" fmla="*/ 409575 h 535781"/>
              <a:gd name="connsiteX15" fmla="*/ 50006 w 1459706"/>
              <a:gd name="connsiteY15" fmla="*/ 364331 h 535781"/>
              <a:gd name="connsiteX16" fmla="*/ 16668 w 1459706"/>
              <a:gd name="connsiteY16" fmla="*/ 311944 h 535781"/>
              <a:gd name="connsiteX17" fmla="*/ 0 w 1459706"/>
              <a:gd name="connsiteY17" fmla="*/ 273844 h 535781"/>
              <a:gd name="connsiteX18" fmla="*/ 2381 w 1459706"/>
              <a:gd name="connsiteY18" fmla="*/ 261937 h 535781"/>
              <a:gd name="connsiteX19" fmla="*/ 38100 w 1459706"/>
              <a:gd name="connsiteY19" fmla="*/ 242887 h 535781"/>
              <a:gd name="connsiteX20" fmla="*/ 107156 w 1459706"/>
              <a:gd name="connsiteY20" fmla="*/ 221456 h 535781"/>
              <a:gd name="connsiteX21" fmla="*/ 190500 w 1459706"/>
              <a:gd name="connsiteY21" fmla="*/ 195262 h 535781"/>
              <a:gd name="connsiteX22" fmla="*/ 283368 w 1459706"/>
              <a:gd name="connsiteY22" fmla="*/ 219075 h 535781"/>
              <a:gd name="connsiteX23" fmla="*/ 364331 w 1459706"/>
              <a:gd name="connsiteY23" fmla="*/ 207169 h 535781"/>
              <a:gd name="connsiteX24" fmla="*/ 688181 w 1459706"/>
              <a:gd name="connsiteY24" fmla="*/ 145256 h 535781"/>
              <a:gd name="connsiteX25" fmla="*/ 1014412 w 1459706"/>
              <a:gd name="connsiteY25" fmla="*/ 85725 h 535781"/>
              <a:gd name="connsiteX26" fmla="*/ 1423987 w 1459706"/>
              <a:gd name="connsiteY26" fmla="*/ 0 h 535781"/>
              <a:gd name="connsiteX27" fmla="*/ 1459706 w 1459706"/>
              <a:gd name="connsiteY27" fmla="*/ 78581 h 535781"/>
              <a:gd name="connsiteX28" fmla="*/ 1112043 w 1459706"/>
              <a:gd name="connsiteY28" fmla="*/ 204787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59706" h="535781">
                <a:moveTo>
                  <a:pt x="1112043" y="204787"/>
                </a:moveTo>
                <a:lnTo>
                  <a:pt x="923925" y="273844"/>
                </a:lnTo>
                <a:lnTo>
                  <a:pt x="726281" y="345281"/>
                </a:lnTo>
                <a:lnTo>
                  <a:pt x="576262" y="392906"/>
                </a:lnTo>
                <a:lnTo>
                  <a:pt x="352425" y="469106"/>
                </a:lnTo>
                <a:lnTo>
                  <a:pt x="314325" y="500062"/>
                </a:lnTo>
                <a:lnTo>
                  <a:pt x="269081" y="526256"/>
                </a:lnTo>
                <a:lnTo>
                  <a:pt x="240506" y="535781"/>
                </a:lnTo>
                <a:lnTo>
                  <a:pt x="228600" y="533400"/>
                </a:lnTo>
                <a:lnTo>
                  <a:pt x="211931" y="528637"/>
                </a:lnTo>
                <a:lnTo>
                  <a:pt x="190500" y="514350"/>
                </a:lnTo>
                <a:lnTo>
                  <a:pt x="171450" y="490537"/>
                </a:lnTo>
                <a:lnTo>
                  <a:pt x="147637" y="469106"/>
                </a:lnTo>
                <a:lnTo>
                  <a:pt x="116681" y="440531"/>
                </a:lnTo>
                <a:lnTo>
                  <a:pt x="85725" y="409575"/>
                </a:lnTo>
                <a:lnTo>
                  <a:pt x="50006" y="364331"/>
                </a:lnTo>
                <a:lnTo>
                  <a:pt x="16668" y="311944"/>
                </a:lnTo>
                <a:lnTo>
                  <a:pt x="0" y="273844"/>
                </a:lnTo>
                <a:lnTo>
                  <a:pt x="2381" y="261937"/>
                </a:lnTo>
                <a:lnTo>
                  <a:pt x="38100" y="242887"/>
                </a:lnTo>
                <a:lnTo>
                  <a:pt x="107156" y="221456"/>
                </a:lnTo>
                <a:lnTo>
                  <a:pt x="190500" y="195262"/>
                </a:lnTo>
                <a:lnTo>
                  <a:pt x="283368" y="219075"/>
                </a:lnTo>
                <a:lnTo>
                  <a:pt x="364331" y="207169"/>
                </a:lnTo>
                <a:lnTo>
                  <a:pt x="688181" y="145256"/>
                </a:lnTo>
                <a:lnTo>
                  <a:pt x="1014412" y="85725"/>
                </a:lnTo>
                <a:lnTo>
                  <a:pt x="1423987" y="0"/>
                </a:lnTo>
                <a:lnTo>
                  <a:pt x="1459706" y="78581"/>
                </a:lnTo>
                <a:lnTo>
                  <a:pt x="1112043" y="204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C158A0E-C437-624D-AAAC-DF8A7E471207}"/>
              </a:ext>
            </a:extLst>
          </p:cNvPr>
          <p:cNvSpPr/>
          <p:nvPr/>
        </p:nvSpPr>
        <p:spPr>
          <a:xfrm>
            <a:off x="3933825" y="3195638"/>
            <a:ext cx="452438" cy="771525"/>
          </a:xfrm>
          <a:custGeom>
            <a:avLst/>
            <a:gdLst>
              <a:gd name="connsiteX0" fmla="*/ 254794 w 452438"/>
              <a:gd name="connsiteY0" fmla="*/ 642937 h 771525"/>
              <a:gd name="connsiteX1" fmla="*/ 178594 w 452438"/>
              <a:gd name="connsiteY1" fmla="*/ 519112 h 771525"/>
              <a:gd name="connsiteX2" fmla="*/ 140494 w 452438"/>
              <a:gd name="connsiteY2" fmla="*/ 428625 h 771525"/>
              <a:gd name="connsiteX3" fmla="*/ 111919 w 452438"/>
              <a:gd name="connsiteY3" fmla="*/ 357187 h 771525"/>
              <a:gd name="connsiteX4" fmla="*/ 80963 w 452438"/>
              <a:gd name="connsiteY4" fmla="*/ 266700 h 771525"/>
              <a:gd name="connsiteX5" fmla="*/ 52388 w 452438"/>
              <a:gd name="connsiteY5" fmla="*/ 185737 h 771525"/>
              <a:gd name="connsiteX6" fmla="*/ 23813 w 452438"/>
              <a:gd name="connsiteY6" fmla="*/ 109537 h 771525"/>
              <a:gd name="connsiteX7" fmla="*/ 4763 w 452438"/>
              <a:gd name="connsiteY7" fmla="*/ 54768 h 771525"/>
              <a:gd name="connsiteX8" fmla="*/ 0 w 452438"/>
              <a:gd name="connsiteY8" fmla="*/ 26193 h 771525"/>
              <a:gd name="connsiteX9" fmla="*/ 4763 w 452438"/>
              <a:gd name="connsiteY9" fmla="*/ 7143 h 771525"/>
              <a:gd name="connsiteX10" fmla="*/ 23813 w 452438"/>
              <a:gd name="connsiteY10" fmla="*/ 0 h 771525"/>
              <a:gd name="connsiteX11" fmla="*/ 54769 w 452438"/>
              <a:gd name="connsiteY11" fmla="*/ 7143 h 771525"/>
              <a:gd name="connsiteX12" fmla="*/ 133350 w 452438"/>
              <a:gd name="connsiteY12" fmla="*/ 73818 h 771525"/>
              <a:gd name="connsiteX13" fmla="*/ 245269 w 452438"/>
              <a:gd name="connsiteY13" fmla="*/ 169068 h 771525"/>
              <a:gd name="connsiteX14" fmla="*/ 354806 w 452438"/>
              <a:gd name="connsiteY14" fmla="*/ 269081 h 771525"/>
              <a:gd name="connsiteX15" fmla="*/ 416719 w 452438"/>
              <a:gd name="connsiteY15" fmla="*/ 328612 h 771525"/>
              <a:gd name="connsiteX16" fmla="*/ 433388 w 452438"/>
              <a:gd name="connsiteY16" fmla="*/ 388143 h 771525"/>
              <a:gd name="connsiteX17" fmla="*/ 442913 w 452438"/>
              <a:gd name="connsiteY17" fmla="*/ 469106 h 771525"/>
              <a:gd name="connsiteX18" fmla="*/ 452438 w 452438"/>
              <a:gd name="connsiteY18" fmla="*/ 552450 h 771525"/>
              <a:gd name="connsiteX19" fmla="*/ 452438 w 452438"/>
              <a:gd name="connsiteY19" fmla="*/ 623887 h 771525"/>
              <a:gd name="connsiteX20" fmla="*/ 450056 w 452438"/>
              <a:gd name="connsiteY20" fmla="*/ 676275 h 771525"/>
              <a:gd name="connsiteX21" fmla="*/ 440531 w 452438"/>
              <a:gd name="connsiteY21" fmla="*/ 716756 h 771525"/>
              <a:gd name="connsiteX22" fmla="*/ 423863 w 452438"/>
              <a:gd name="connsiteY22" fmla="*/ 745331 h 771525"/>
              <a:gd name="connsiteX23" fmla="*/ 404813 w 452438"/>
              <a:gd name="connsiteY23" fmla="*/ 762000 h 771525"/>
              <a:gd name="connsiteX24" fmla="*/ 381000 w 452438"/>
              <a:gd name="connsiteY24" fmla="*/ 771525 h 771525"/>
              <a:gd name="connsiteX25" fmla="*/ 352425 w 452438"/>
              <a:gd name="connsiteY25" fmla="*/ 769143 h 771525"/>
              <a:gd name="connsiteX26" fmla="*/ 323850 w 452438"/>
              <a:gd name="connsiteY26" fmla="*/ 745331 h 771525"/>
              <a:gd name="connsiteX27" fmla="*/ 254794 w 452438"/>
              <a:gd name="connsiteY27" fmla="*/ 642937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2438" h="771525">
                <a:moveTo>
                  <a:pt x="254794" y="642937"/>
                </a:moveTo>
                <a:lnTo>
                  <a:pt x="178594" y="519112"/>
                </a:lnTo>
                <a:lnTo>
                  <a:pt x="140494" y="428625"/>
                </a:lnTo>
                <a:lnTo>
                  <a:pt x="111919" y="357187"/>
                </a:lnTo>
                <a:lnTo>
                  <a:pt x="80963" y="266700"/>
                </a:lnTo>
                <a:lnTo>
                  <a:pt x="52388" y="185737"/>
                </a:lnTo>
                <a:lnTo>
                  <a:pt x="23813" y="109537"/>
                </a:lnTo>
                <a:lnTo>
                  <a:pt x="4763" y="54768"/>
                </a:lnTo>
                <a:lnTo>
                  <a:pt x="0" y="26193"/>
                </a:lnTo>
                <a:lnTo>
                  <a:pt x="4763" y="7143"/>
                </a:lnTo>
                <a:lnTo>
                  <a:pt x="23813" y="0"/>
                </a:lnTo>
                <a:lnTo>
                  <a:pt x="54769" y="7143"/>
                </a:lnTo>
                <a:lnTo>
                  <a:pt x="133350" y="73818"/>
                </a:lnTo>
                <a:lnTo>
                  <a:pt x="245269" y="169068"/>
                </a:lnTo>
                <a:lnTo>
                  <a:pt x="354806" y="269081"/>
                </a:lnTo>
                <a:lnTo>
                  <a:pt x="416719" y="328612"/>
                </a:lnTo>
                <a:lnTo>
                  <a:pt x="433388" y="388143"/>
                </a:lnTo>
                <a:lnTo>
                  <a:pt x="442913" y="469106"/>
                </a:lnTo>
                <a:lnTo>
                  <a:pt x="452438" y="552450"/>
                </a:lnTo>
                <a:lnTo>
                  <a:pt x="452438" y="623887"/>
                </a:lnTo>
                <a:lnTo>
                  <a:pt x="450056" y="676275"/>
                </a:lnTo>
                <a:lnTo>
                  <a:pt x="440531" y="716756"/>
                </a:lnTo>
                <a:lnTo>
                  <a:pt x="423863" y="745331"/>
                </a:lnTo>
                <a:lnTo>
                  <a:pt x="404813" y="762000"/>
                </a:lnTo>
                <a:lnTo>
                  <a:pt x="381000" y="771525"/>
                </a:lnTo>
                <a:lnTo>
                  <a:pt x="352425" y="769143"/>
                </a:lnTo>
                <a:lnTo>
                  <a:pt x="323850" y="745331"/>
                </a:lnTo>
                <a:lnTo>
                  <a:pt x="254794" y="642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F453D68-DC38-854C-BE14-5781B29453FD}"/>
              </a:ext>
            </a:extLst>
          </p:cNvPr>
          <p:cNvSpPr/>
          <p:nvPr/>
        </p:nvSpPr>
        <p:spPr>
          <a:xfrm rot="16200000">
            <a:off x="2509044" y="4741069"/>
            <a:ext cx="2182813" cy="307975"/>
          </a:xfrm>
          <a:custGeom>
            <a:avLst/>
            <a:gdLst>
              <a:gd name="connsiteX0" fmla="*/ 1250156 w 2183606"/>
              <a:gd name="connsiteY0" fmla="*/ 283369 h 307181"/>
              <a:gd name="connsiteX1" fmla="*/ 757238 w 2183606"/>
              <a:gd name="connsiteY1" fmla="*/ 278606 h 307181"/>
              <a:gd name="connsiteX2" fmla="*/ 130969 w 2183606"/>
              <a:gd name="connsiteY2" fmla="*/ 271463 h 307181"/>
              <a:gd name="connsiteX3" fmla="*/ 83344 w 2183606"/>
              <a:gd name="connsiteY3" fmla="*/ 261938 h 307181"/>
              <a:gd name="connsiteX4" fmla="*/ 42863 w 2183606"/>
              <a:gd name="connsiteY4" fmla="*/ 250031 h 307181"/>
              <a:gd name="connsiteX5" fmla="*/ 16669 w 2183606"/>
              <a:gd name="connsiteY5" fmla="*/ 235744 h 307181"/>
              <a:gd name="connsiteX6" fmla="*/ 0 w 2183606"/>
              <a:gd name="connsiteY6" fmla="*/ 216694 h 307181"/>
              <a:gd name="connsiteX7" fmla="*/ 0 w 2183606"/>
              <a:gd name="connsiteY7" fmla="*/ 192881 h 307181"/>
              <a:gd name="connsiteX8" fmla="*/ 14288 w 2183606"/>
              <a:gd name="connsiteY8" fmla="*/ 161925 h 307181"/>
              <a:gd name="connsiteX9" fmla="*/ 35719 w 2183606"/>
              <a:gd name="connsiteY9" fmla="*/ 135731 h 307181"/>
              <a:gd name="connsiteX10" fmla="*/ 61913 w 2183606"/>
              <a:gd name="connsiteY10" fmla="*/ 114300 h 307181"/>
              <a:gd name="connsiteX11" fmla="*/ 107156 w 2183606"/>
              <a:gd name="connsiteY11" fmla="*/ 88106 h 307181"/>
              <a:gd name="connsiteX12" fmla="*/ 169069 w 2183606"/>
              <a:gd name="connsiteY12" fmla="*/ 57150 h 307181"/>
              <a:gd name="connsiteX13" fmla="*/ 233363 w 2183606"/>
              <a:gd name="connsiteY13" fmla="*/ 28575 h 307181"/>
              <a:gd name="connsiteX14" fmla="*/ 326231 w 2183606"/>
              <a:gd name="connsiteY14" fmla="*/ 0 h 307181"/>
              <a:gd name="connsiteX15" fmla="*/ 397669 w 2183606"/>
              <a:gd name="connsiteY15" fmla="*/ 14288 h 307181"/>
              <a:gd name="connsiteX16" fmla="*/ 516731 w 2183606"/>
              <a:gd name="connsiteY16" fmla="*/ 40481 h 307181"/>
              <a:gd name="connsiteX17" fmla="*/ 623888 w 2183606"/>
              <a:gd name="connsiteY17" fmla="*/ 71438 h 307181"/>
              <a:gd name="connsiteX18" fmla="*/ 745331 w 2183606"/>
              <a:gd name="connsiteY18" fmla="*/ 83344 h 307181"/>
              <a:gd name="connsiteX19" fmla="*/ 966788 w 2183606"/>
              <a:gd name="connsiteY19" fmla="*/ 92869 h 307181"/>
              <a:gd name="connsiteX20" fmla="*/ 1307306 w 2183606"/>
              <a:gd name="connsiteY20" fmla="*/ 92869 h 307181"/>
              <a:gd name="connsiteX21" fmla="*/ 1693069 w 2183606"/>
              <a:gd name="connsiteY21" fmla="*/ 95250 h 307181"/>
              <a:gd name="connsiteX22" fmla="*/ 1866900 w 2183606"/>
              <a:gd name="connsiteY22" fmla="*/ 95250 h 307181"/>
              <a:gd name="connsiteX23" fmla="*/ 1881188 w 2183606"/>
              <a:gd name="connsiteY23" fmla="*/ 92869 h 307181"/>
              <a:gd name="connsiteX24" fmla="*/ 2105025 w 2183606"/>
              <a:gd name="connsiteY24" fmla="*/ 30956 h 307181"/>
              <a:gd name="connsiteX25" fmla="*/ 2183606 w 2183606"/>
              <a:gd name="connsiteY25" fmla="*/ 190500 h 307181"/>
              <a:gd name="connsiteX26" fmla="*/ 2031206 w 2183606"/>
              <a:gd name="connsiteY26" fmla="*/ 266700 h 307181"/>
              <a:gd name="connsiteX27" fmla="*/ 1969294 w 2183606"/>
              <a:gd name="connsiteY27" fmla="*/ 300038 h 307181"/>
              <a:gd name="connsiteX28" fmla="*/ 1947863 w 2183606"/>
              <a:gd name="connsiteY28" fmla="*/ 304800 h 307181"/>
              <a:gd name="connsiteX29" fmla="*/ 1907381 w 2183606"/>
              <a:gd name="connsiteY29" fmla="*/ 307181 h 307181"/>
              <a:gd name="connsiteX30" fmla="*/ 1859756 w 2183606"/>
              <a:gd name="connsiteY30" fmla="*/ 302419 h 307181"/>
              <a:gd name="connsiteX31" fmla="*/ 1745456 w 2183606"/>
              <a:gd name="connsiteY31" fmla="*/ 292894 h 307181"/>
              <a:gd name="connsiteX32" fmla="*/ 1250156 w 2183606"/>
              <a:gd name="connsiteY32" fmla="*/ 283369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83606" h="307181">
                <a:moveTo>
                  <a:pt x="1250156" y="283369"/>
                </a:moveTo>
                <a:lnTo>
                  <a:pt x="757238" y="278606"/>
                </a:lnTo>
                <a:lnTo>
                  <a:pt x="130969" y="271463"/>
                </a:lnTo>
                <a:lnTo>
                  <a:pt x="83344" y="261938"/>
                </a:lnTo>
                <a:lnTo>
                  <a:pt x="42863" y="250031"/>
                </a:lnTo>
                <a:lnTo>
                  <a:pt x="16669" y="235744"/>
                </a:lnTo>
                <a:lnTo>
                  <a:pt x="0" y="216694"/>
                </a:lnTo>
                <a:lnTo>
                  <a:pt x="0" y="192881"/>
                </a:lnTo>
                <a:lnTo>
                  <a:pt x="14288" y="161925"/>
                </a:lnTo>
                <a:lnTo>
                  <a:pt x="35719" y="135731"/>
                </a:lnTo>
                <a:lnTo>
                  <a:pt x="61913" y="114300"/>
                </a:lnTo>
                <a:lnTo>
                  <a:pt x="107156" y="88106"/>
                </a:lnTo>
                <a:lnTo>
                  <a:pt x="169069" y="57150"/>
                </a:lnTo>
                <a:lnTo>
                  <a:pt x="233363" y="28575"/>
                </a:lnTo>
                <a:lnTo>
                  <a:pt x="326231" y="0"/>
                </a:lnTo>
                <a:lnTo>
                  <a:pt x="397669" y="14288"/>
                </a:lnTo>
                <a:lnTo>
                  <a:pt x="516731" y="40481"/>
                </a:lnTo>
                <a:lnTo>
                  <a:pt x="623888" y="71438"/>
                </a:lnTo>
                <a:lnTo>
                  <a:pt x="745331" y="83344"/>
                </a:lnTo>
                <a:lnTo>
                  <a:pt x="966788" y="92869"/>
                </a:lnTo>
                <a:lnTo>
                  <a:pt x="1307306" y="92869"/>
                </a:lnTo>
                <a:lnTo>
                  <a:pt x="1693069" y="95250"/>
                </a:lnTo>
                <a:lnTo>
                  <a:pt x="1866900" y="95250"/>
                </a:lnTo>
                <a:lnTo>
                  <a:pt x="1881188" y="92869"/>
                </a:lnTo>
                <a:lnTo>
                  <a:pt x="2105025" y="30956"/>
                </a:lnTo>
                <a:lnTo>
                  <a:pt x="2183606" y="190500"/>
                </a:lnTo>
                <a:lnTo>
                  <a:pt x="2031206" y="266700"/>
                </a:lnTo>
                <a:lnTo>
                  <a:pt x="1969294" y="300038"/>
                </a:lnTo>
                <a:lnTo>
                  <a:pt x="1947863" y="304800"/>
                </a:lnTo>
                <a:lnTo>
                  <a:pt x="1907381" y="307181"/>
                </a:lnTo>
                <a:lnTo>
                  <a:pt x="1859756" y="302419"/>
                </a:lnTo>
                <a:lnTo>
                  <a:pt x="1745456" y="292894"/>
                </a:lnTo>
                <a:lnTo>
                  <a:pt x="1250156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4AD38E6-6FA1-4443-B4C2-6E95D2D72001}"/>
              </a:ext>
            </a:extLst>
          </p:cNvPr>
          <p:cNvSpPr/>
          <p:nvPr/>
        </p:nvSpPr>
        <p:spPr>
          <a:xfrm>
            <a:off x="5584825" y="1928813"/>
            <a:ext cx="1911350" cy="1566862"/>
          </a:xfrm>
          <a:custGeom>
            <a:avLst/>
            <a:gdLst>
              <a:gd name="connsiteX0" fmla="*/ 816769 w 1912144"/>
              <a:gd name="connsiteY0" fmla="*/ 1097756 h 1566862"/>
              <a:gd name="connsiteX1" fmla="*/ 733425 w 1912144"/>
              <a:gd name="connsiteY1" fmla="*/ 995362 h 1566862"/>
              <a:gd name="connsiteX2" fmla="*/ 652463 w 1912144"/>
              <a:gd name="connsiteY2" fmla="*/ 890587 h 1566862"/>
              <a:gd name="connsiteX3" fmla="*/ 550069 w 1912144"/>
              <a:gd name="connsiteY3" fmla="*/ 750093 h 1566862"/>
              <a:gd name="connsiteX4" fmla="*/ 435769 w 1912144"/>
              <a:gd name="connsiteY4" fmla="*/ 597693 h 1566862"/>
              <a:gd name="connsiteX5" fmla="*/ 357188 w 1912144"/>
              <a:gd name="connsiteY5" fmla="*/ 500062 h 1566862"/>
              <a:gd name="connsiteX6" fmla="*/ 276225 w 1912144"/>
              <a:gd name="connsiteY6" fmla="*/ 388143 h 1566862"/>
              <a:gd name="connsiteX7" fmla="*/ 0 w 1912144"/>
              <a:gd name="connsiteY7" fmla="*/ 116681 h 1566862"/>
              <a:gd name="connsiteX8" fmla="*/ 33338 w 1912144"/>
              <a:gd name="connsiteY8" fmla="*/ 0 h 1566862"/>
              <a:gd name="connsiteX9" fmla="*/ 150019 w 1912144"/>
              <a:gd name="connsiteY9" fmla="*/ 123825 h 1566862"/>
              <a:gd name="connsiteX10" fmla="*/ 326232 w 1912144"/>
              <a:gd name="connsiteY10" fmla="*/ 276225 h 1566862"/>
              <a:gd name="connsiteX11" fmla="*/ 471488 w 1912144"/>
              <a:gd name="connsiteY11" fmla="*/ 416718 h 1566862"/>
              <a:gd name="connsiteX12" fmla="*/ 619125 w 1912144"/>
              <a:gd name="connsiteY12" fmla="*/ 547687 h 1566862"/>
              <a:gd name="connsiteX13" fmla="*/ 752475 w 1912144"/>
              <a:gd name="connsiteY13" fmla="*/ 666750 h 1566862"/>
              <a:gd name="connsiteX14" fmla="*/ 921544 w 1912144"/>
              <a:gd name="connsiteY14" fmla="*/ 814387 h 1566862"/>
              <a:gd name="connsiteX15" fmla="*/ 1085850 w 1912144"/>
              <a:gd name="connsiteY15" fmla="*/ 959643 h 1566862"/>
              <a:gd name="connsiteX16" fmla="*/ 1231107 w 1912144"/>
              <a:gd name="connsiteY16" fmla="*/ 1083468 h 1566862"/>
              <a:gd name="connsiteX17" fmla="*/ 1383507 w 1912144"/>
              <a:gd name="connsiteY17" fmla="*/ 1204912 h 1566862"/>
              <a:gd name="connsiteX18" fmla="*/ 1490663 w 1912144"/>
              <a:gd name="connsiteY18" fmla="*/ 1273968 h 1566862"/>
              <a:gd name="connsiteX19" fmla="*/ 1609725 w 1912144"/>
              <a:gd name="connsiteY19" fmla="*/ 1347787 h 1566862"/>
              <a:gd name="connsiteX20" fmla="*/ 1724025 w 1912144"/>
              <a:gd name="connsiteY20" fmla="*/ 1412081 h 1566862"/>
              <a:gd name="connsiteX21" fmla="*/ 1885950 w 1912144"/>
              <a:gd name="connsiteY21" fmla="*/ 1502568 h 1566862"/>
              <a:gd name="connsiteX22" fmla="*/ 1905000 w 1912144"/>
              <a:gd name="connsiteY22" fmla="*/ 1521618 h 1566862"/>
              <a:gd name="connsiteX23" fmla="*/ 1912144 w 1912144"/>
              <a:gd name="connsiteY23" fmla="*/ 1545431 h 1566862"/>
              <a:gd name="connsiteX24" fmla="*/ 1907382 w 1912144"/>
              <a:gd name="connsiteY24" fmla="*/ 1559718 h 1566862"/>
              <a:gd name="connsiteX25" fmla="*/ 1893094 w 1912144"/>
              <a:gd name="connsiteY25" fmla="*/ 1564481 h 1566862"/>
              <a:gd name="connsiteX26" fmla="*/ 1807369 w 1912144"/>
              <a:gd name="connsiteY26" fmla="*/ 1566862 h 1566862"/>
              <a:gd name="connsiteX27" fmla="*/ 1464469 w 1912144"/>
              <a:gd name="connsiteY27" fmla="*/ 1564481 h 1566862"/>
              <a:gd name="connsiteX28" fmla="*/ 1235869 w 1912144"/>
              <a:gd name="connsiteY28" fmla="*/ 1566862 h 1566862"/>
              <a:gd name="connsiteX29" fmla="*/ 1185863 w 1912144"/>
              <a:gd name="connsiteY29" fmla="*/ 1552575 h 1566862"/>
              <a:gd name="connsiteX30" fmla="*/ 1152525 w 1912144"/>
              <a:gd name="connsiteY30" fmla="*/ 1535906 h 1566862"/>
              <a:gd name="connsiteX31" fmla="*/ 1112044 w 1912144"/>
              <a:gd name="connsiteY31" fmla="*/ 1500187 h 1566862"/>
              <a:gd name="connsiteX32" fmla="*/ 1069182 w 1912144"/>
              <a:gd name="connsiteY32" fmla="*/ 1440656 h 1566862"/>
              <a:gd name="connsiteX33" fmla="*/ 966788 w 1912144"/>
              <a:gd name="connsiteY33" fmla="*/ 1307306 h 1566862"/>
              <a:gd name="connsiteX34" fmla="*/ 816769 w 1912144"/>
              <a:gd name="connsiteY34" fmla="*/ 1097756 h 156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12144" h="1566862">
                <a:moveTo>
                  <a:pt x="816769" y="1097756"/>
                </a:moveTo>
                <a:lnTo>
                  <a:pt x="733425" y="995362"/>
                </a:lnTo>
                <a:lnTo>
                  <a:pt x="652463" y="890587"/>
                </a:lnTo>
                <a:lnTo>
                  <a:pt x="550069" y="750093"/>
                </a:lnTo>
                <a:lnTo>
                  <a:pt x="435769" y="597693"/>
                </a:lnTo>
                <a:lnTo>
                  <a:pt x="357188" y="500062"/>
                </a:lnTo>
                <a:lnTo>
                  <a:pt x="276225" y="388143"/>
                </a:lnTo>
                <a:lnTo>
                  <a:pt x="0" y="116681"/>
                </a:lnTo>
                <a:lnTo>
                  <a:pt x="33338" y="0"/>
                </a:lnTo>
                <a:lnTo>
                  <a:pt x="150019" y="123825"/>
                </a:lnTo>
                <a:lnTo>
                  <a:pt x="326232" y="276225"/>
                </a:lnTo>
                <a:lnTo>
                  <a:pt x="471488" y="416718"/>
                </a:lnTo>
                <a:lnTo>
                  <a:pt x="619125" y="547687"/>
                </a:lnTo>
                <a:lnTo>
                  <a:pt x="752475" y="666750"/>
                </a:lnTo>
                <a:lnTo>
                  <a:pt x="921544" y="814387"/>
                </a:lnTo>
                <a:lnTo>
                  <a:pt x="1085850" y="959643"/>
                </a:lnTo>
                <a:lnTo>
                  <a:pt x="1231107" y="1083468"/>
                </a:lnTo>
                <a:lnTo>
                  <a:pt x="1383507" y="1204912"/>
                </a:lnTo>
                <a:lnTo>
                  <a:pt x="1490663" y="1273968"/>
                </a:lnTo>
                <a:lnTo>
                  <a:pt x="1609725" y="1347787"/>
                </a:lnTo>
                <a:lnTo>
                  <a:pt x="1724025" y="1412081"/>
                </a:lnTo>
                <a:lnTo>
                  <a:pt x="1885950" y="1502568"/>
                </a:lnTo>
                <a:lnTo>
                  <a:pt x="1905000" y="1521618"/>
                </a:lnTo>
                <a:lnTo>
                  <a:pt x="1912144" y="1545431"/>
                </a:lnTo>
                <a:lnTo>
                  <a:pt x="1907382" y="1559718"/>
                </a:lnTo>
                <a:lnTo>
                  <a:pt x="1893094" y="1564481"/>
                </a:lnTo>
                <a:lnTo>
                  <a:pt x="1807369" y="1566862"/>
                </a:lnTo>
                <a:lnTo>
                  <a:pt x="1464469" y="1564481"/>
                </a:lnTo>
                <a:lnTo>
                  <a:pt x="1235869" y="1566862"/>
                </a:lnTo>
                <a:lnTo>
                  <a:pt x="1185863" y="1552575"/>
                </a:lnTo>
                <a:lnTo>
                  <a:pt x="1152525" y="1535906"/>
                </a:lnTo>
                <a:lnTo>
                  <a:pt x="1112044" y="1500187"/>
                </a:lnTo>
                <a:lnTo>
                  <a:pt x="1069182" y="1440656"/>
                </a:lnTo>
                <a:lnTo>
                  <a:pt x="966788" y="1307306"/>
                </a:lnTo>
                <a:lnTo>
                  <a:pt x="816769" y="1097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9968FE-A152-1D45-92E5-90245C589818}"/>
              </a:ext>
            </a:extLst>
          </p:cNvPr>
          <p:cNvSpPr/>
          <p:nvPr/>
        </p:nvSpPr>
        <p:spPr>
          <a:xfrm>
            <a:off x="4924425" y="4227513"/>
            <a:ext cx="1965325" cy="1524000"/>
          </a:xfrm>
          <a:custGeom>
            <a:avLst/>
            <a:gdLst>
              <a:gd name="connsiteX0" fmla="*/ 688181 w 1964531"/>
              <a:gd name="connsiteY0" fmla="*/ 290512 h 1524000"/>
              <a:gd name="connsiteX1" fmla="*/ 80963 w 1964531"/>
              <a:gd name="connsiteY1" fmla="*/ 373856 h 1524000"/>
              <a:gd name="connsiteX2" fmla="*/ 0 w 1964531"/>
              <a:gd name="connsiteY2" fmla="*/ 223837 h 1524000"/>
              <a:gd name="connsiteX3" fmla="*/ 95250 w 1964531"/>
              <a:gd name="connsiteY3" fmla="*/ 223837 h 1524000"/>
              <a:gd name="connsiteX4" fmla="*/ 166688 w 1964531"/>
              <a:gd name="connsiteY4" fmla="*/ 223837 h 1524000"/>
              <a:gd name="connsiteX5" fmla="*/ 247650 w 1964531"/>
              <a:gd name="connsiteY5" fmla="*/ 216694 h 1524000"/>
              <a:gd name="connsiteX6" fmla="*/ 390525 w 1964531"/>
              <a:gd name="connsiteY6" fmla="*/ 195262 h 1524000"/>
              <a:gd name="connsiteX7" fmla="*/ 723900 w 1964531"/>
              <a:gd name="connsiteY7" fmla="*/ 147637 h 1524000"/>
              <a:gd name="connsiteX8" fmla="*/ 1100138 w 1964531"/>
              <a:gd name="connsiteY8" fmla="*/ 97631 h 1524000"/>
              <a:gd name="connsiteX9" fmla="*/ 1469231 w 1964531"/>
              <a:gd name="connsiteY9" fmla="*/ 50006 h 1524000"/>
              <a:gd name="connsiteX10" fmla="*/ 1500188 w 1964531"/>
              <a:gd name="connsiteY10" fmla="*/ 33337 h 1524000"/>
              <a:gd name="connsiteX11" fmla="*/ 1535906 w 1964531"/>
              <a:gd name="connsiteY11" fmla="*/ 16669 h 1524000"/>
              <a:gd name="connsiteX12" fmla="*/ 1578769 w 1964531"/>
              <a:gd name="connsiteY12" fmla="*/ 4762 h 1524000"/>
              <a:gd name="connsiteX13" fmla="*/ 1619250 w 1964531"/>
              <a:gd name="connsiteY13" fmla="*/ 0 h 1524000"/>
              <a:gd name="connsiteX14" fmla="*/ 1643063 w 1964531"/>
              <a:gd name="connsiteY14" fmla="*/ 0 h 1524000"/>
              <a:gd name="connsiteX15" fmla="*/ 1669256 w 1964531"/>
              <a:gd name="connsiteY15" fmla="*/ 9525 h 1524000"/>
              <a:gd name="connsiteX16" fmla="*/ 1735931 w 1964531"/>
              <a:gd name="connsiteY16" fmla="*/ 47625 h 1524000"/>
              <a:gd name="connsiteX17" fmla="*/ 1807369 w 1964531"/>
              <a:gd name="connsiteY17" fmla="*/ 92869 h 1524000"/>
              <a:gd name="connsiteX18" fmla="*/ 1881188 w 1964531"/>
              <a:gd name="connsiteY18" fmla="*/ 147637 h 1524000"/>
              <a:gd name="connsiteX19" fmla="*/ 1924050 w 1964531"/>
              <a:gd name="connsiteY19" fmla="*/ 188119 h 1524000"/>
              <a:gd name="connsiteX20" fmla="*/ 1943100 w 1964531"/>
              <a:gd name="connsiteY20" fmla="*/ 207169 h 1524000"/>
              <a:gd name="connsiteX21" fmla="*/ 1957388 w 1964531"/>
              <a:gd name="connsiteY21" fmla="*/ 230981 h 1524000"/>
              <a:gd name="connsiteX22" fmla="*/ 1964531 w 1964531"/>
              <a:gd name="connsiteY22" fmla="*/ 264319 h 1524000"/>
              <a:gd name="connsiteX23" fmla="*/ 1964531 w 1964531"/>
              <a:gd name="connsiteY23" fmla="*/ 295275 h 1524000"/>
              <a:gd name="connsiteX24" fmla="*/ 1933575 w 1964531"/>
              <a:gd name="connsiteY24" fmla="*/ 342900 h 1524000"/>
              <a:gd name="connsiteX25" fmla="*/ 1871663 w 1964531"/>
              <a:gd name="connsiteY25" fmla="*/ 428625 h 1524000"/>
              <a:gd name="connsiteX26" fmla="*/ 1809750 w 1964531"/>
              <a:gd name="connsiteY26" fmla="*/ 683419 h 1524000"/>
              <a:gd name="connsiteX27" fmla="*/ 1747838 w 1964531"/>
              <a:gd name="connsiteY27" fmla="*/ 923925 h 1524000"/>
              <a:gd name="connsiteX28" fmla="*/ 1681163 w 1964531"/>
              <a:gd name="connsiteY28" fmla="*/ 1190625 h 1524000"/>
              <a:gd name="connsiteX29" fmla="*/ 1654969 w 1964531"/>
              <a:gd name="connsiteY29" fmla="*/ 1304925 h 1524000"/>
              <a:gd name="connsiteX30" fmla="*/ 1614488 w 1964531"/>
              <a:gd name="connsiteY30" fmla="*/ 1454944 h 1524000"/>
              <a:gd name="connsiteX31" fmla="*/ 1588294 w 1964531"/>
              <a:gd name="connsiteY31" fmla="*/ 1507331 h 1524000"/>
              <a:gd name="connsiteX32" fmla="*/ 1566863 w 1964531"/>
              <a:gd name="connsiteY32" fmla="*/ 1521619 h 1524000"/>
              <a:gd name="connsiteX33" fmla="*/ 1547813 w 1964531"/>
              <a:gd name="connsiteY33" fmla="*/ 1524000 h 1524000"/>
              <a:gd name="connsiteX34" fmla="*/ 1519238 w 1964531"/>
              <a:gd name="connsiteY34" fmla="*/ 1516856 h 1524000"/>
              <a:gd name="connsiteX35" fmla="*/ 1476375 w 1964531"/>
              <a:gd name="connsiteY35" fmla="*/ 1483519 h 1524000"/>
              <a:gd name="connsiteX36" fmla="*/ 1440656 w 1964531"/>
              <a:gd name="connsiteY36" fmla="*/ 1450181 h 1524000"/>
              <a:gd name="connsiteX37" fmla="*/ 1452563 w 1964531"/>
              <a:gd name="connsiteY37" fmla="*/ 1185862 h 1524000"/>
              <a:gd name="connsiteX38" fmla="*/ 1507331 w 1964531"/>
              <a:gd name="connsiteY38" fmla="*/ 816769 h 1524000"/>
              <a:gd name="connsiteX39" fmla="*/ 1562100 w 1964531"/>
              <a:gd name="connsiteY39" fmla="*/ 459581 h 1524000"/>
              <a:gd name="connsiteX40" fmla="*/ 1585913 w 1964531"/>
              <a:gd name="connsiteY40" fmla="*/ 288131 h 1524000"/>
              <a:gd name="connsiteX41" fmla="*/ 1581150 w 1964531"/>
              <a:gd name="connsiteY41" fmla="*/ 264319 h 1524000"/>
              <a:gd name="connsiteX42" fmla="*/ 1571625 w 1964531"/>
              <a:gd name="connsiteY42" fmla="*/ 245269 h 1524000"/>
              <a:gd name="connsiteX43" fmla="*/ 1552575 w 1964531"/>
              <a:gd name="connsiteY43" fmla="*/ 230981 h 1524000"/>
              <a:gd name="connsiteX44" fmla="*/ 1521619 w 1964531"/>
              <a:gd name="connsiteY44" fmla="*/ 216694 h 1524000"/>
              <a:gd name="connsiteX45" fmla="*/ 1481138 w 1964531"/>
              <a:gd name="connsiteY45" fmla="*/ 209550 h 1524000"/>
              <a:gd name="connsiteX46" fmla="*/ 1414463 w 1964531"/>
              <a:gd name="connsiteY46" fmla="*/ 209550 h 1524000"/>
              <a:gd name="connsiteX47" fmla="*/ 1040606 w 1964531"/>
              <a:gd name="connsiteY47" fmla="*/ 252412 h 1524000"/>
              <a:gd name="connsiteX48" fmla="*/ 688181 w 1964531"/>
              <a:gd name="connsiteY48" fmla="*/ 290512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64531" h="1524000">
                <a:moveTo>
                  <a:pt x="688181" y="290512"/>
                </a:moveTo>
                <a:lnTo>
                  <a:pt x="80963" y="373856"/>
                </a:lnTo>
                <a:lnTo>
                  <a:pt x="0" y="223837"/>
                </a:lnTo>
                <a:lnTo>
                  <a:pt x="95250" y="223837"/>
                </a:lnTo>
                <a:lnTo>
                  <a:pt x="166688" y="223837"/>
                </a:lnTo>
                <a:lnTo>
                  <a:pt x="247650" y="216694"/>
                </a:lnTo>
                <a:lnTo>
                  <a:pt x="390525" y="195262"/>
                </a:lnTo>
                <a:lnTo>
                  <a:pt x="723900" y="147637"/>
                </a:lnTo>
                <a:lnTo>
                  <a:pt x="1100138" y="97631"/>
                </a:lnTo>
                <a:lnTo>
                  <a:pt x="1469231" y="50006"/>
                </a:lnTo>
                <a:lnTo>
                  <a:pt x="1500188" y="33337"/>
                </a:lnTo>
                <a:lnTo>
                  <a:pt x="1535906" y="16669"/>
                </a:lnTo>
                <a:lnTo>
                  <a:pt x="1578769" y="4762"/>
                </a:lnTo>
                <a:lnTo>
                  <a:pt x="1619250" y="0"/>
                </a:lnTo>
                <a:lnTo>
                  <a:pt x="1643063" y="0"/>
                </a:lnTo>
                <a:lnTo>
                  <a:pt x="1669256" y="9525"/>
                </a:lnTo>
                <a:lnTo>
                  <a:pt x="1735931" y="47625"/>
                </a:lnTo>
                <a:lnTo>
                  <a:pt x="1807369" y="92869"/>
                </a:lnTo>
                <a:lnTo>
                  <a:pt x="1881188" y="147637"/>
                </a:lnTo>
                <a:lnTo>
                  <a:pt x="1924050" y="188119"/>
                </a:lnTo>
                <a:lnTo>
                  <a:pt x="1943100" y="207169"/>
                </a:lnTo>
                <a:lnTo>
                  <a:pt x="1957388" y="230981"/>
                </a:lnTo>
                <a:lnTo>
                  <a:pt x="1964531" y="264319"/>
                </a:lnTo>
                <a:lnTo>
                  <a:pt x="1964531" y="295275"/>
                </a:lnTo>
                <a:lnTo>
                  <a:pt x="1933575" y="342900"/>
                </a:lnTo>
                <a:lnTo>
                  <a:pt x="1871663" y="428625"/>
                </a:lnTo>
                <a:lnTo>
                  <a:pt x="1809750" y="683419"/>
                </a:lnTo>
                <a:lnTo>
                  <a:pt x="1747838" y="923925"/>
                </a:lnTo>
                <a:lnTo>
                  <a:pt x="1681163" y="1190625"/>
                </a:lnTo>
                <a:lnTo>
                  <a:pt x="1654969" y="1304925"/>
                </a:lnTo>
                <a:lnTo>
                  <a:pt x="1614488" y="1454944"/>
                </a:lnTo>
                <a:lnTo>
                  <a:pt x="1588294" y="1507331"/>
                </a:lnTo>
                <a:lnTo>
                  <a:pt x="1566863" y="1521619"/>
                </a:lnTo>
                <a:lnTo>
                  <a:pt x="1547813" y="1524000"/>
                </a:lnTo>
                <a:lnTo>
                  <a:pt x="1519238" y="1516856"/>
                </a:lnTo>
                <a:lnTo>
                  <a:pt x="1476375" y="1483519"/>
                </a:lnTo>
                <a:lnTo>
                  <a:pt x="1440656" y="1450181"/>
                </a:lnTo>
                <a:lnTo>
                  <a:pt x="1452563" y="1185862"/>
                </a:lnTo>
                <a:lnTo>
                  <a:pt x="1507331" y="816769"/>
                </a:lnTo>
                <a:lnTo>
                  <a:pt x="1562100" y="459581"/>
                </a:lnTo>
                <a:lnTo>
                  <a:pt x="1585913" y="288131"/>
                </a:lnTo>
                <a:lnTo>
                  <a:pt x="1581150" y="264319"/>
                </a:lnTo>
                <a:lnTo>
                  <a:pt x="1571625" y="245269"/>
                </a:lnTo>
                <a:lnTo>
                  <a:pt x="1552575" y="230981"/>
                </a:lnTo>
                <a:lnTo>
                  <a:pt x="1521619" y="216694"/>
                </a:lnTo>
                <a:lnTo>
                  <a:pt x="1481138" y="209550"/>
                </a:lnTo>
                <a:lnTo>
                  <a:pt x="1414463" y="209550"/>
                </a:lnTo>
                <a:lnTo>
                  <a:pt x="1040606" y="252412"/>
                </a:lnTo>
                <a:lnTo>
                  <a:pt x="688181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1DD8A1A-3C25-824D-8ACE-0FF41F08880E}"/>
              </a:ext>
            </a:extLst>
          </p:cNvPr>
          <p:cNvSpPr/>
          <p:nvPr/>
        </p:nvSpPr>
        <p:spPr>
          <a:xfrm>
            <a:off x="5160963" y="5392738"/>
            <a:ext cx="1276350" cy="311150"/>
          </a:xfrm>
          <a:custGeom>
            <a:avLst/>
            <a:gdLst>
              <a:gd name="connsiteX0" fmla="*/ 607219 w 1276350"/>
              <a:gd name="connsiteY0" fmla="*/ 223838 h 309563"/>
              <a:gd name="connsiteX1" fmla="*/ 259556 w 1276350"/>
              <a:gd name="connsiteY1" fmla="*/ 269082 h 309563"/>
              <a:gd name="connsiteX2" fmla="*/ 33337 w 1276350"/>
              <a:gd name="connsiteY2" fmla="*/ 269082 h 309563"/>
              <a:gd name="connsiteX3" fmla="*/ 0 w 1276350"/>
              <a:gd name="connsiteY3" fmla="*/ 85725 h 309563"/>
              <a:gd name="connsiteX4" fmla="*/ 221456 w 1276350"/>
              <a:gd name="connsiteY4" fmla="*/ 111919 h 309563"/>
              <a:gd name="connsiteX5" fmla="*/ 276225 w 1276350"/>
              <a:gd name="connsiteY5" fmla="*/ 109538 h 309563"/>
              <a:gd name="connsiteX6" fmla="*/ 500062 w 1276350"/>
              <a:gd name="connsiteY6" fmla="*/ 90488 h 309563"/>
              <a:gd name="connsiteX7" fmla="*/ 754856 w 1276350"/>
              <a:gd name="connsiteY7" fmla="*/ 64294 h 309563"/>
              <a:gd name="connsiteX8" fmla="*/ 859631 w 1276350"/>
              <a:gd name="connsiteY8" fmla="*/ 33338 h 309563"/>
              <a:gd name="connsiteX9" fmla="*/ 926306 w 1276350"/>
              <a:gd name="connsiteY9" fmla="*/ 16669 h 309563"/>
              <a:gd name="connsiteX10" fmla="*/ 997744 w 1276350"/>
              <a:gd name="connsiteY10" fmla="*/ 4763 h 309563"/>
              <a:gd name="connsiteX11" fmla="*/ 1047750 w 1276350"/>
              <a:gd name="connsiteY11" fmla="*/ 0 h 309563"/>
              <a:gd name="connsiteX12" fmla="*/ 1100137 w 1276350"/>
              <a:gd name="connsiteY12" fmla="*/ 0 h 309563"/>
              <a:gd name="connsiteX13" fmla="*/ 1171575 w 1276350"/>
              <a:gd name="connsiteY13" fmla="*/ 9525 h 309563"/>
              <a:gd name="connsiteX14" fmla="*/ 1276350 w 1276350"/>
              <a:gd name="connsiteY14" fmla="*/ 26194 h 309563"/>
              <a:gd name="connsiteX15" fmla="*/ 1276350 w 1276350"/>
              <a:gd name="connsiteY15" fmla="*/ 309563 h 309563"/>
              <a:gd name="connsiteX16" fmla="*/ 1200150 w 1276350"/>
              <a:gd name="connsiteY16" fmla="*/ 280988 h 309563"/>
              <a:gd name="connsiteX17" fmla="*/ 1166812 w 1276350"/>
              <a:gd name="connsiteY17" fmla="*/ 257175 h 309563"/>
              <a:gd name="connsiteX18" fmla="*/ 1109662 w 1276350"/>
              <a:gd name="connsiteY18" fmla="*/ 226219 h 309563"/>
              <a:gd name="connsiteX19" fmla="*/ 1045369 w 1276350"/>
              <a:gd name="connsiteY19" fmla="*/ 204788 h 309563"/>
              <a:gd name="connsiteX20" fmla="*/ 973931 w 1276350"/>
              <a:gd name="connsiteY20" fmla="*/ 195263 h 309563"/>
              <a:gd name="connsiteX21" fmla="*/ 890587 w 1276350"/>
              <a:gd name="connsiteY21" fmla="*/ 197644 h 309563"/>
              <a:gd name="connsiteX22" fmla="*/ 785812 w 1276350"/>
              <a:gd name="connsiteY22" fmla="*/ 207169 h 309563"/>
              <a:gd name="connsiteX23" fmla="*/ 607219 w 1276350"/>
              <a:gd name="connsiteY23" fmla="*/ 223838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6350" h="309563">
                <a:moveTo>
                  <a:pt x="607219" y="223838"/>
                </a:moveTo>
                <a:lnTo>
                  <a:pt x="259556" y="269082"/>
                </a:lnTo>
                <a:lnTo>
                  <a:pt x="33337" y="269082"/>
                </a:lnTo>
                <a:lnTo>
                  <a:pt x="0" y="85725"/>
                </a:lnTo>
                <a:lnTo>
                  <a:pt x="221456" y="111919"/>
                </a:lnTo>
                <a:lnTo>
                  <a:pt x="276225" y="109538"/>
                </a:lnTo>
                <a:lnTo>
                  <a:pt x="500062" y="90488"/>
                </a:lnTo>
                <a:lnTo>
                  <a:pt x="754856" y="64294"/>
                </a:lnTo>
                <a:lnTo>
                  <a:pt x="859631" y="33338"/>
                </a:lnTo>
                <a:lnTo>
                  <a:pt x="926306" y="16669"/>
                </a:lnTo>
                <a:lnTo>
                  <a:pt x="997744" y="4763"/>
                </a:lnTo>
                <a:lnTo>
                  <a:pt x="1047750" y="0"/>
                </a:lnTo>
                <a:lnTo>
                  <a:pt x="1100137" y="0"/>
                </a:lnTo>
                <a:lnTo>
                  <a:pt x="1171575" y="9525"/>
                </a:lnTo>
                <a:lnTo>
                  <a:pt x="1276350" y="26194"/>
                </a:lnTo>
                <a:lnTo>
                  <a:pt x="1276350" y="309563"/>
                </a:lnTo>
                <a:lnTo>
                  <a:pt x="1200150" y="280988"/>
                </a:lnTo>
                <a:lnTo>
                  <a:pt x="1166812" y="257175"/>
                </a:lnTo>
                <a:lnTo>
                  <a:pt x="1109662" y="226219"/>
                </a:lnTo>
                <a:lnTo>
                  <a:pt x="1045369" y="204788"/>
                </a:lnTo>
                <a:lnTo>
                  <a:pt x="973931" y="195263"/>
                </a:lnTo>
                <a:lnTo>
                  <a:pt x="890587" y="197644"/>
                </a:lnTo>
                <a:lnTo>
                  <a:pt x="785812" y="207169"/>
                </a:lnTo>
                <a:lnTo>
                  <a:pt x="607219" y="223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CB3AEFD-646B-4338-8FA4-522926CE275A}"/>
              </a:ext>
            </a:extLst>
          </p:cNvPr>
          <p:cNvGrpSpPr/>
          <p:nvPr/>
        </p:nvGrpSpPr>
        <p:grpSpPr>
          <a:xfrm>
            <a:off x="2517775" y="1441451"/>
            <a:ext cx="4978400" cy="4572000"/>
            <a:chOff x="2670175" y="1566863"/>
            <a:chExt cx="4978400" cy="45720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0AA4BE6-D1CB-4224-8B7B-807337473FDF}"/>
                </a:ext>
              </a:extLst>
            </p:cNvPr>
            <p:cNvSpPr/>
            <p:nvPr/>
          </p:nvSpPr>
          <p:spPr>
            <a:xfrm>
              <a:off x="3062288" y="1566863"/>
              <a:ext cx="990600" cy="1323975"/>
            </a:xfrm>
            <a:custGeom>
              <a:avLst/>
              <a:gdLst>
                <a:gd name="connsiteX0" fmla="*/ 407193 w 990600"/>
                <a:gd name="connsiteY0" fmla="*/ 971550 h 1323975"/>
                <a:gd name="connsiteX1" fmla="*/ 95250 w 990600"/>
                <a:gd name="connsiteY1" fmla="*/ 1323975 h 1323975"/>
                <a:gd name="connsiteX2" fmla="*/ 0 w 990600"/>
                <a:gd name="connsiteY2" fmla="*/ 1264443 h 1323975"/>
                <a:gd name="connsiteX3" fmla="*/ 123825 w 990600"/>
                <a:gd name="connsiteY3" fmla="*/ 1071562 h 1323975"/>
                <a:gd name="connsiteX4" fmla="*/ 276225 w 990600"/>
                <a:gd name="connsiteY4" fmla="*/ 838200 h 1323975"/>
                <a:gd name="connsiteX5" fmla="*/ 431006 w 990600"/>
                <a:gd name="connsiteY5" fmla="*/ 595312 h 1323975"/>
                <a:gd name="connsiteX6" fmla="*/ 571500 w 990600"/>
                <a:gd name="connsiteY6" fmla="*/ 376237 h 1323975"/>
                <a:gd name="connsiteX7" fmla="*/ 647700 w 990600"/>
                <a:gd name="connsiteY7" fmla="*/ 259556 h 1323975"/>
                <a:gd name="connsiteX8" fmla="*/ 657225 w 990600"/>
                <a:gd name="connsiteY8" fmla="*/ 240506 h 1323975"/>
                <a:gd name="connsiteX9" fmla="*/ 661987 w 990600"/>
                <a:gd name="connsiteY9" fmla="*/ 221456 h 1323975"/>
                <a:gd name="connsiteX10" fmla="*/ 661987 w 990600"/>
                <a:gd name="connsiteY10" fmla="*/ 197643 h 1323975"/>
                <a:gd name="connsiteX11" fmla="*/ 654843 w 990600"/>
                <a:gd name="connsiteY11" fmla="*/ 171450 h 1323975"/>
                <a:gd name="connsiteX12" fmla="*/ 642937 w 990600"/>
                <a:gd name="connsiteY12" fmla="*/ 154781 h 1323975"/>
                <a:gd name="connsiteX13" fmla="*/ 595312 w 990600"/>
                <a:gd name="connsiteY13" fmla="*/ 111918 h 1323975"/>
                <a:gd name="connsiteX14" fmla="*/ 547687 w 990600"/>
                <a:gd name="connsiteY14" fmla="*/ 64293 h 1323975"/>
                <a:gd name="connsiteX15" fmla="*/ 535781 w 990600"/>
                <a:gd name="connsiteY15" fmla="*/ 45243 h 1323975"/>
                <a:gd name="connsiteX16" fmla="*/ 533400 w 990600"/>
                <a:gd name="connsiteY16" fmla="*/ 26193 h 1323975"/>
                <a:gd name="connsiteX17" fmla="*/ 540543 w 990600"/>
                <a:gd name="connsiteY17" fmla="*/ 11906 h 1323975"/>
                <a:gd name="connsiteX18" fmla="*/ 552450 w 990600"/>
                <a:gd name="connsiteY18" fmla="*/ 4762 h 1323975"/>
                <a:gd name="connsiteX19" fmla="*/ 583406 w 990600"/>
                <a:gd name="connsiteY19" fmla="*/ 0 h 1323975"/>
                <a:gd name="connsiteX20" fmla="*/ 628650 w 990600"/>
                <a:gd name="connsiteY20" fmla="*/ 9525 h 1323975"/>
                <a:gd name="connsiteX21" fmla="*/ 678656 w 990600"/>
                <a:gd name="connsiteY21" fmla="*/ 26193 h 1323975"/>
                <a:gd name="connsiteX22" fmla="*/ 740568 w 990600"/>
                <a:gd name="connsiteY22" fmla="*/ 54768 h 1323975"/>
                <a:gd name="connsiteX23" fmla="*/ 778668 w 990600"/>
                <a:gd name="connsiteY23" fmla="*/ 78581 h 1323975"/>
                <a:gd name="connsiteX24" fmla="*/ 828675 w 990600"/>
                <a:gd name="connsiteY24" fmla="*/ 114300 h 1323975"/>
                <a:gd name="connsiteX25" fmla="*/ 897731 w 990600"/>
                <a:gd name="connsiteY25" fmla="*/ 180975 h 1323975"/>
                <a:gd name="connsiteX26" fmla="*/ 952500 w 990600"/>
                <a:gd name="connsiteY26" fmla="*/ 235743 h 1323975"/>
                <a:gd name="connsiteX27" fmla="*/ 973931 w 990600"/>
                <a:gd name="connsiteY27" fmla="*/ 254793 h 1323975"/>
                <a:gd name="connsiteX28" fmla="*/ 985837 w 990600"/>
                <a:gd name="connsiteY28" fmla="*/ 276225 h 1323975"/>
                <a:gd name="connsiteX29" fmla="*/ 990600 w 990600"/>
                <a:gd name="connsiteY29" fmla="*/ 302418 h 1323975"/>
                <a:gd name="connsiteX30" fmla="*/ 988218 w 990600"/>
                <a:gd name="connsiteY30" fmla="*/ 338137 h 1323975"/>
                <a:gd name="connsiteX31" fmla="*/ 976312 w 990600"/>
                <a:gd name="connsiteY31" fmla="*/ 352425 h 1323975"/>
                <a:gd name="connsiteX32" fmla="*/ 928687 w 990600"/>
                <a:gd name="connsiteY32" fmla="*/ 383381 h 1323975"/>
                <a:gd name="connsiteX33" fmla="*/ 895350 w 990600"/>
                <a:gd name="connsiteY33" fmla="*/ 414337 h 1323975"/>
                <a:gd name="connsiteX34" fmla="*/ 854868 w 990600"/>
                <a:gd name="connsiteY34" fmla="*/ 454818 h 1323975"/>
                <a:gd name="connsiteX35" fmla="*/ 764381 w 990600"/>
                <a:gd name="connsiteY35" fmla="*/ 561975 h 1323975"/>
                <a:gd name="connsiteX36" fmla="*/ 583406 w 990600"/>
                <a:gd name="connsiteY36" fmla="*/ 771525 h 1323975"/>
                <a:gd name="connsiteX37" fmla="*/ 407193 w 990600"/>
                <a:gd name="connsiteY37" fmla="*/ 9715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0600" h="1323975">
                  <a:moveTo>
                    <a:pt x="407193" y="971550"/>
                  </a:moveTo>
                  <a:lnTo>
                    <a:pt x="95250" y="1323975"/>
                  </a:lnTo>
                  <a:lnTo>
                    <a:pt x="0" y="1264443"/>
                  </a:lnTo>
                  <a:lnTo>
                    <a:pt x="123825" y="1071562"/>
                  </a:lnTo>
                  <a:lnTo>
                    <a:pt x="276225" y="838200"/>
                  </a:lnTo>
                  <a:lnTo>
                    <a:pt x="431006" y="595312"/>
                  </a:lnTo>
                  <a:lnTo>
                    <a:pt x="571500" y="376237"/>
                  </a:lnTo>
                  <a:lnTo>
                    <a:pt x="647700" y="259556"/>
                  </a:lnTo>
                  <a:lnTo>
                    <a:pt x="657225" y="240506"/>
                  </a:lnTo>
                  <a:lnTo>
                    <a:pt x="661987" y="221456"/>
                  </a:lnTo>
                  <a:lnTo>
                    <a:pt x="661987" y="197643"/>
                  </a:lnTo>
                  <a:lnTo>
                    <a:pt x="654843" y="171450"/>
                  </a:lnTo>
                  <a:lnTo>
                    <a:pt x="642937" y="154781"/>
                  </a:lnTo>
                  <a:lnTo>
                    <a:pt x="595312" y="111918"/>
                  </a:lnTo>
                  <a:lnTo>
                    <a:pt x="547687" y="64293"/>
                  </a:lnTo>
                  <a:lnTo>
                    <a:pt x="535781" y="45243"/>
                  </a:lnTo>
                  <a:lnTo>
                    <a:pt x="533400" y="26193"/>
                  </a:lnTo>
                  <a:lnTo>
                    <a:pt x="540543" y="11906"/>
                  </a:lnTo>
                  <a:lnTo>
                    <a:pt x="552450" y="4762"/>
                  </a:lnTo>
                  <a:lnTo>
                    <a:pt x="583406" y="0"/>
                  </a:lnTo>
                  <a:lnTo>
                    <a:pt x="628650" y="9525"/>
                  </a:lnTo>
                  <a:lnTo>
                    <a:pt x="678656" y="26193"/>
                  </a:lnTo>
                  <a:lnTo>
                    <a:pt x="740568" y="54768"/>
                  </a:lnTo>
                  <a:lnTo>
                    <a:pt x="778668" y="78581"/>
                  </a:lnTo>
                  <a:lnTo>
                    <a:pt x="828675" y="114300"/>
                  </a:lnTo>
                  <a:lnTo>
                    <a:pt x="897731" y="180975"/>
                  </a:lnTo>
                  <a:lnTo>
                    <a:pt x="952500" y="235743"/>
                  </a:lnTo>
                  <a:lnTo>
                    <a:pt x="973931" y="254793"/>
                  </a:lnTo>
                  <a:lnTo>
                    <a:pt x="985837" y="276225"/>
                  </a:lnTo>
                  <a:lnTo>
                    <a:pt x="990600" y="302418"/>
                  </a:lnTo>
                  <a:lnTo>
                    <a:pt x="988218" y="338137"/>
                  </a:lnTo>
                  <a:lnTo>
                    <a:pt x="976312" y="352425"/>
                  </a:lnTo>
                  <a:lnTo>
                    <a:pt x="928687" y="383381"/>
                  </a:lnTo>
                  <a:lnTo>
                    <a:pt x="895350" y="414337"/>
                  </a:lnTo>
                  <a:lnTo>
                    <a:pt x="854868" y="454818"/>
                  </a:lnTo>
                  <a:lnTo>
                    <a:pt x="764381" y="561975"/>
                  </a:lnTo>
                  <a:lnTo>
                    <a:pt x="583406" y="771525"/>
                  </a:lnTo>
                  <a:lnTo>
                    <a:pt x="407193" y="971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822FB947-9084-43CE-8ACC-A5A9BDE6C5FC}"/>
                </a:ext>
              </a:extLst>
            </p:cNvPr>
            <p:cNvSpPr/>
            <p:nvPr/>
          </p:nvSpPr>
          <p:spPr>
            <a:xfrm>
              <a:off x="2670175" y="4516438"/>
              <a:ext cx="758825" cy="1227137"/>
            </a:xfrm>
            <a:custGeom>
              <a:avLst/>
              <a:gdLst>
                <a:gd name="connsiteX0" fmla="*/ 433388 w 759619"/>
                <a:gd name="connsiteY0" fmla="*/ 673894 h 1226344"/>
                <a:gd name="connsiteX1" fmla="*/ 302419 w 759619"/>
                <a:gd name="connsiteY1" fmla="*/ 859632 h 1226344"/>
                <a:gd name="connsiteX2" fmla="*/ 214313 w 759619"/>
                <a:gd name="connsiteY2" fmla="*/ 990600 h 1226344"/>
                <a:gd name="connsiteX3" fmla="*/ 135732 w 759619"/>
                <a:gd name="connsiteY3" fmla="*/ 1102519 h 1226344"/>
                <a:gd name="connsiteX4" fmla="*/ 64294 w 759619"/>
                <a:gd name="connsiteY4" fmla="*/ 1207294 h 1226344"/>
                <a:gd name="connsiteX5" fmla="*/ 50007 w 759619"/>
                <a:gd name="connsiteY5" fmla="*/ 1221582 h 1226344"/>
                <a:gd name="connsiteX6" fmla="*/ 30957 w 759619"/>
                <a:gd name="connsiteY6" fmla="*/ 1226344 h 1226344"/>
                <a:gd name="connsiteX7" fmla="*/ 14288 w 759619"/>
                <a:gd name="connsiteY7" fmla="*/ 1226344 h 1226344"/>
                <a:gd name="connsiteX8" fmla="*/ 4763 w 759619"/>
                <a:gd name="connsiteY8" fmla="*/ 1219200 h 1226344"/>
                <a:gd name="connsiteX9" fmla="*/ 0 w 759619"/>
                <a:gd name="connsiteY9" fmla="*/ 1195388 h 1226344"/>
                <a:gd name="connsiteX10" fmla="*/ 59532 w 759619"/>
                <a:gd name="connsiteY10" fmla="*/ 1073944 h 1226344"/>
                <a:gd name="connsiteX11" fmla="*/ 152400 w 759619"/>
                <a:gd name="connsiteY11" fmla="*/ 883444 h 1226344"/>
                <a:gd name="connsiteX12" fmla="*/ 226219 w 759619"/>
                <a:gd name="connsiteY12" fmla="*/ 711994 h 1226344"/>
                <a:gd name="connsiteX13" fmla="*/ 326232 w 759619"/>
                <a:gd name="connsiteY13" fmla="*/ 488157 h 1226344"/>
                <a:gd name="connsiteX14" fmla="*/ 397669 w 759619"/>
                <a:gd name="connsiteY14" fmla="*/ 316707 h 1226344"/>
                <a:gd name="connsiteX15" fmla="*/ 440532 w 759619"/>
                <a:gd name="connsiteY15" fmla="*/ 200025 h 1226344"/>
                <a:gd name="connsiteX16" fmla="*/ 442913 w 759619"/>
                <a:gd name="connsiteY16" fmla="*/ 169069 h 1226344"/>
                <a:gd name="connsiteX17" fmla="*/ 438150 w 759619"/>
                <a:gd name="connsiteY17" fmla="*/ 140494 h 1226344"/>
                <a:gd name="connsiteX18" fmla="*/ 423863 w 759619"/>
                <a:gd name="connsiteY18" fmla="*/ 111919 h 1226344"/>
                <a:gd name="connsiteX19" fmla="*/ 411957 w 759619"/>
                <a:gd name="connsiteY19" fmla="*/ 92869 h 1226344"/>
                <a:gd name="connsiteX20" fmla="*/ 381000 w 759619"/>
                <a:gd name="connsiteY20" fmla="*/ 59532 h 1226344"/>
                <a:gd name="connsiteX21" fmla="*/ 361950 w 759619"/>
                <a:gd name="connsiteY21" fmla="*/ 33338 h 1226344"/>
                <a:gd name="connsiteX22" fmla="*/ 361950 w 759619"/>
                <a:gd name="connsiteY22" fmla="*/ 19050 h 1226344"/>
                <a:gd name="connsiteX23" fmla="*/ 369094 w 759619"/>
                <a:gd name="connsiteY23" fmla="*/ 7144 h 1226344"/>
                <a:gd name="connsiteX24" fmla="*/ 383382 w 759619"/>
                <a:gd name="connsiteY24" fmla="*/ 0 h 1226344"/>
                <a:gd name="connsiteX25" fmla="*/ 423863 w 759619"/>
                <a:gd name="connsiteY25" fmla="*/ 0 h 1226344"/>
                <a:gd name="connsiteX26" fmla="*/ 490538 w 759619"/>
                <a:gd name="connsiteY26" fmla="*/ 7144 h 1226344"/>
                <a:gd name="connsiteX27" fmla="*/ 561975 w 759619"/>
                <a:gd name="connsiteY27" fmla="*/ 21432 h 1226344"/>
                <a:gd name="connsiteX28" fmla="*/ 607219 w 759619"/>
                <a:gd name="connsiteY28" fmla="*/ 35719 h 1226344"/>
                <a:gd name="connsiteX29" fmla="*/ 640557 w 759619"/>
                <a:gd name="connsiteY29" fmla="*/ 52388 h 1226344"/>
                <a:gd name="connsiteX30" fmla="*/ 688182 w 759619"/>
                <a:gd name="connsiteY30" fmla="*/ 85725 h 1226344"/>
                <a:gd name="connsiteX31" fmla="*/ 711994 w 759619"/>
                <a:gd name="connsiteY31" fmla="*/ 109538 h 1226344"/>
                <a:gd name="connsiteX32" fmla="*/ 738188 w 759619"/>
                <a:gd name="connsiteY32" fmla="*/ 145257 h 1226344"/>
                <a:gd name="connsiteX33" fmla="*/ 754857 w 759619"/>
                <a:gd name="connsiteY33" fmla="*/ 173832 h 1226344"/>
                <a:gd name="connsiteX34" fmla="*/ 759619 w 759619"/>
                <a:gd name="connsiteY34" fmla="*/ 197644 h 1226344"/>
                <a:gd name="connsiteX35" fmla="*/ 759619 w 759619"/>
                <a:gd name="connsiteY35" fmla="*/ 211932 h 1226344"/>
                <a:gd name="connsiteX36" fmla="*/ 752475 w 759619"/>
                <a:gd name="connsiteY36" fmla="*/ 230982 h 1226344"/>
                <a:gd name="connsiteX37" fmla="*/ 728663 w 759619"/>
                <a:gd name="connsiteY37" fmla="*/ 252413 h 1226344"/>
                <a:gd name="connsiteX38" fmla="*/ 678657 w 759619"/>
                <a:gd name="connsiteY38" fmla="*/ 323850 h 1226344"/>
                <a:gd name="connsiteX39" fmla="*/ 433388 w 759619"/>
                <a:gd name="connsiteY39" fmla="*/ 6738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9619" h="1226344">
                  <a:moveTo>
                    <a:pt x="433388" y="673894"/>
                  </a:moveTo>
                  <a:lnTo>
                    <a:pt x="302419" y="859632"/>
                  </a:lnTo>
                  <a:lnTo>
                    <a:pt x="214313" y="990600"/>
                  </a:lnTo>
                  <a:lnTo>
                    <a:pt x="135732" y="1102519"/>
                  </a:lnTo>
                  <a:lnTo>
                    <a:pt x="64294" y="1207294"/>
                  </a:lnTo>
                  <a:lnTo>
                    <a:pt x="50007" y="1221582"/>
                  </a:lnTo>
                  <a:lnTo>
                    <a:pt x="30957" y="1226344"/>
                  </a:lnTo>
                  <a:lnTo>
                    <a:pt x="14288" y="1226344"/>
                  </a:lnTo>
                  <a:lnTo>
                    <a:pt x="4763" y="1219200"/>
                  </a:lnTo>
                  <a:lnTo>
                    <a:pt x="0" y="1195388"/>
                  </a:lnTo>
                  <a:lnTo>
                    <a:pt x="59532" y="1073944"/>
                  </a:lnTo>
                  <a:lnTo>
                    <a:pt x="152400" y="883444"/>
                  </a:lnTo>
                  <a:lnTo>
                    <a:pt x="226219" y="711994"/>
                  </a:lnTo>
                  <a:lnTo>
                    <a:pt x="326232" y="488157"/>
                  </a:lnTo>
                  <a:lnTo>
                    <a:pt x="397669" y="316707"/>
                  </a:lnTo>
                  <a:lnTo>
                    <a:pt x="440532" y="200025"/>
                  </a:lnTo>
                  <a:lnTo>
                    <a:pt x="442913" y="169069"/>
                  </a:lnTo>
                  <a:lnTo>
                    <a:pt x="438150" y="140494"/>
                  </a:lnTo>
                  <a:lnTo>
                    <a:pt x="423863" y="111919"/>
                  </a:lnTo>
                  <a:lnTo>
                    <a:pt x="411957" y="92869"/>
                  </a:lnTo>
                  <a:lnTo>
                    <a:pt x="381000" y="59532"/>
                  </a:lnTo>
                  <a:lnTo>
                    <a:pt x="361950" y="33338"/>
                  </a:lnTo>
                  <a:lnTo>
                    <a:pt x="361950" y="19050"/>
                  </a:lnTo>
                  <a:lnTo>
                    <a:pt x="369094" y="7144"/>
                  </a:lnTo>
                  <a:lnTo>
                    <a:pt x="383382" y="0"/>
                  </a:lnTo>
                  <a:lnTo>
                    <a:pt x="423863" y="0"/>
                  </a:lnTo>
                  <a:lnTo>
                    <a:pt x="490538" y="7144"/>
                  </a:lnTo>
                  <a:lnTo>
                    <a:pt x="561975" y="21432"/>
                  </a:lnTo>
                  <a:lnTo>
                    <a:pt x="607219" y="35719"/>
                  </a:lnTo>
                  <a:lnTo>
                    <a:pt x="640557" y="52388"/>
                  </a:lnTo>
                  <a:lnTo>
                    <a:pt x="688182" y="85725"/>
                  </a:lnTo>
                  <a:lnTo>
                    <a:pt x="711994" y="109538"/>
                  </a:lnTo>
                  <a:lnTo>
                    <a:pt x="738188" y="145257"/>
                  </a:lnTo>
                  <a:lnTo>
                    <a:pt x="754857" y="173832"/>
                  </a:lnTo>
                  <a:lnTo>
                    <a:pt x="759619" y="197644"/>
                  </a:lnTo>
                  <a:lnTo>
                    <a:pt x="759619" y="211932"/>
                  </a:lnTo>
                  <a:lnTo>
                    <a:pt x="752475" y="230982"/>
                  </a:lnTo>
                  <a:lnTo>
                    <a:pt x="728663" y="252413"/>
                  </a:lnTo>
                  <a:lnTo>
                    <a:pt x="678657" y="323850"/>
                  </a:lnTo>
                  <a:lnTo>
                    <a:pt x="433388" y="673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74209605-532B-4E06-AF80-61EDBCE4C9DE}"/>
                </a:ext>
              </a:extLst>
            </p:cNvPr>
            <p:cNvSpPr/>
            <p:nvPr/>
          </p:nvSpPr>
          <p:spPr>
            <a:xfrm>
              <a:off x="4205288" y="4341813"/>
              <a:ext cx="452437" cy="981075"/>
            </a:xfrm>
            <a:custGeom>
              <a:avLst/>
              <a:gdLst>
                <a:gd name="connsiteX0" fmla="*/ 178593 w 452437"/>
                <a:gd name="connsiteY0" fmla="*/ 585787 h 981075"/>
                <a:gd name="connsiteX1" fmla="*/ 102393 w 452437"/>
                <a:gd name="connsiteY1" fmla="*/ 359569 h 981075"/>
                <a:gd name="connsiteX2" fmla="*/ 30956 w 452437"/>
                <a:gd name="connsiteY2" fmla="*/ 142875 h 981075"/>
                <a:gd name="connsiteX3" fmla="*/ 2381 w 452437"/>
                <a:gd name="connsiteY3" fmla="*/ 54769 h 981075"/>
                <a:gd name="connsiteX4" fmla="*/ 0 w 452437"/>
                <a:gd name="connsiteY4" fmla="*/ 28575 h 981075"/>
                <a:gd name="connsiteX5" fmla="*/ 2381 w 452437"/>
                <a:gd name="connsiteY5" fmla="*/ 9525 h 981075"/>
                <a:gd name="connsiteX6" fmla="*/ 14287 w 452437"/>
                <a:gd name="connsiteY6" fmla="*/ 0 h 981075"/>
                <a:gd name="connsiteX7" fmla="*/ 30956 w 452437"/>
                <a:gd name="connsiteY7" fmla="*/ 2381 h 981075"/>
                <a:gd name="connsiteX8" fmla="*/ 80962 w 452437"/>
                <a:gd name="connsiteY8" fmla="*/ 59531 h 981075"/>
                <a:gd name="connsiteX9" fmla="*/ 152400 w 452437"/>
                <a:gd name="connsiteY9" fmla="*/ 147637 h 981075"/>
                <a:gd name="connsiteX10" fmla="*/ 238125 w 452437"/>
                <a:gd name="connsiteY10" fmla="*/ 254794 h 981075"/>
                <a:gd name="connsiteX11" fmla="*/ 311943 w 452437"/>
                <a:gd name="connsiteY11" fmla="*/ 352425 h 981075"/>
                <a:gd name="connsiteX12" fmla="*/ 400050 w 452437"/>
                <a:gd name="connsiteY12" fmla="*/ 464344 h 981075"/>
                <a:gd name="connsiteX13" fmla="*/ 407193 w 452437"/>
                <a:gd name="connsiteY13" fmla="*/ 478631 h 981075"/>
                <a:gd name="connsiteX14" fmla="*/ 426243 w 452437"/>
                <a:gd name="connsiteY14" fmla="*/ 552450 h 981075"/>
                <a:gd name="connsiteX15" fmla="*/ 440531 w 452437"/>
                <a:gd name="connsiteY15" fmla="*/ 633412 h 981075"/>
                <a:gd name="connsiteX16" fmla="*/ 452437 w 452437"/>
                <a:gd name="connsiteY16" fmla="*/ 711994 h 981075"/>
                <a:gd name="connsiteX17" fmla="*/ 452437 w 452437"/>
                <a:gd name="connsiteY17" fmla="*/ 790575 h 981075"/>
                <a:gd name="connsiteX18" fmla="*/ 445293 w 452437"/>
                <a:gd name="connsiteY18" fmla="*/ 845344 h 981075"/>
                <a:gd name="connsiteX19" fmla="*/ 433387 w 452437"/>
                <a:gd name="connsiteY19" fmla="*/ 904875 h 981075"/>
                <a:gd name="connsiteX20" fmla="*/ 411956 w 452437"/>
                <a:gd name="connsiteY20" fmla="*/ 952500 h 981075"/>
                <a:gd name="connsiteX21" fmla="*/ 392906 w 452437"/>
                <a:gd name="connsiteY21" fmla="*/ 976312 h 981075"/>
                <a:gd name="connsiteX22" fmla="*/ 376237 w 452437"/>
                <a:gd name="connsiteY22" fmla="*/ 981075 h 981075"/>
                <a:gd name="connsiteX23" fmla="*/ 354806 w 452437"/>
                <a:gd name="connsiteY23" fmla="*/ 976312 h 981075"/>
                <a:gd name="connsiteX24" fmla="*/ 333375 w 452437"/>
                <a:gd name="connsiteY24" fmla="*/ 964406 h 981075"/>
                <a:gd name="connsiteX25" fmla="*/ 304800 w 452437"/>
                <a:gd name="connsiteY25" fmla="*/ 935831 h 981075"/>
                <a:gd name="connsiteX26" fmla="*/ 283368 w 452437"/>
                <a:gd name="connsiteY26" fmla="*/ 907256 h 981075"/>
                <a:gd name="connsiteX27" fmla="*/ 247650 w 452437"/>
                <a:gd name="connsiteY27" fmla="*/ 795337 h 981075"/>
                <a:gd name="connsiteX28" fmla="*/ 178593 w 452437"/>
                <a:gd name="connsiteY28" fmla="*/ 585787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2437" h="981075">
                  <a:moveTo>
                    <a:pt x="178593" y="585787"/>
                  </a:moveTo>
                  <a:lnTo>
                    <a:pt x="102393" y="359569"/>
                  </a:lnTo>
                  <a:lnTo>
                    <a:pt x="30956" y="142875"/>
                  </a:lnTo>
                  <a:lnTo>
                    <a:pt x="2381" y="54769"/>
                  </a:lnTo>
                  <a:lnTo>
                    <a:pt x="0" y="28575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80962" y="59531"/>
                  </a:lnTo>
                  <a:lnTo>
                    <a:pt x="152400" y="147637"/>
                  </a:lnTo>
                  <a:lnTo>
                    <a:pt x="238125" y="254794"/>
                  </a:lnTo>
                  <a:lnTo>
                    <a:pt x="311943" y="352425"/>
                  </a:lnTo>
                  <a:lnTo>
                    <a:pt x="400050" y="464344"/>
                  </a:lnTo>
                  <a:lnTo>
                    <a:pt x="407193" y="478631"/>
                  </a:lnTo>
                  <a:lnTo>
                    <a:pt x="426243" y="552450"/>
                  </a:lnTo>
                  <a:lnTo>
                    <a:pt x="440531" y="633412"/>
                  </a:lnTo>
                  <a:lnTo>
                    <a:pt x="452437" y="711994"/>
                  </a:lnTo>
                  <a:lnTo>
                    <a:pt x="452437" y="790575"/>
                  </a:lnTo>
                  <a:lnTo>
                    <a:pt x="445293" y="845344"/>
                  </a:lnTo>
                  <a:lnTo>
                    <a:pt x="433387" y="904875"/>
                  </a:lnTo>
                  <a:lnTo>
                    <a:pt x="411956" y="952500"/>
                  </a:lnTo>
                  <a:lnTo>
                    <a:pt x="392906" y="976312"/>
                  </a:lnTo>
                  <a:lnTo>
                    <a:pt x="376237" y="981075"/>
                  </a:lnTo>
                  <a:lnTo>
                    <a:pt x="354806" y="976312"/>
                  </a:lnTo>
                  <a:lnTo>
                    <a:pt x="333375" y="964406"/>
                  </a:lnTo>
                  <a:lnTo>
                    <a:pt x="304800" y="935831"/>
                  </a:lnTo>
                  <a:lnTo>
                    <a:pt x="283368" y="907256"/>
                  </a:lnTo>
                  <a:lnTo>
                    <a:pt x="247650" y="795337"/>
                  </a:lnTo>
                  <a:lnTo>
                    <a:pt x="178593" y="585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D00984E5-E6F9-4BE2-A42B-D4FB89B1233F}"/>
                </a:ext>
              </a:extLst>
            </p:cNvPr>
            <p:cNvSpPr/>
            <p:nvPr/>
          </p:nvSpPr>
          <p:spPr>
            <a:xfrm>
              <a:off x="4970463" y="3514725"/>
              <a:ext cx="1676400" cy="379413"/>
            </a:xfrm>
            <a:custGeom>
              <a:avLst/>
              <a:gdLst>
                <a:gd name="connsiteX0" fmla="*/ 1057275 w 1676400"/>
                <a:gd name="connsiteY0" fmla="*/ 283369 h 378619"/>
                <a:gd name="connsiteX1" fmla="*/ 719137 w 1676400"/>
                <a:gd name="connsiteY1" fmla="*/ 326231 h 378619"/>
                <a:gd name="connsiteX2" fmla="*/ 457200 w 1676400"/>
                <a:gd name="connsiteY2" fmla="*/ 357188 h 378619"/>
                <a:gd name="connsiteX3" fmla="*/ 392906 w 1676400"/>
                <a:gd name="connsiteY3" fmla="*/ 371475 h 378619"/>
                <a:gd name="connsiteX4" fmla="*/ 359569 w 1676400"/>
                <a:gd name="connsiteY4" fmla="*/ 376238 h 378619"/>
                <a:gd name="connsiteX5" fmla="*/ 328612 w 1676400"/>
                <a:gd name="connsiteY5" fmla="*/ 378619 h 378619"/>
                <a:gd name="connsiteX6" fmla="*/ 302419 w 1676400"/>
                <a:gd name="connsiteY6" fmla="*/ 378619 h 378619"/>
                <a:gd name="connsiteX7" fmla="*/ 247650 w 1676400"/>
                <a:gd name="connsiteY7" fmla="*/ 369094 h 378619"/>
                <a:gd name="connsiteX8" fmla="*/ 204787 w 1676400"/>
                <a:gd name="connsiteY8" fmla="*/ 352425 h 378619"/>
                <a:gd name="connsiteX9" fmla="*/ 154781 w 1676400"/>
                <a:gd name="connsiteY9" fmla="*/ 321469 h 378619"/>
                <a:gd name="connsiteX10" fmla="*/ 88106 w 1676400"/>
                <a:gd name="connsiteY10" fmla="*/ 273844 h 378619"/>
                <a:gd name="connsiteX11" fmla="*/ 30956 w 1676400"/>
                <a:gd name="connsiteY11" fmla="*/ 221456 h 378619"/>
                <a:gd name="connsiteX12" fmla="*/ 7144 w 1676400"/>
                <a:gd name="connsiteY12" fmla="*/ 197644 h 378619"/>
                <a:gd name="connsiteX13" fmla="*/ 0 w 1676400"/>
                <a:gd name="connsiteY13" fmla="*/ 185738 h 378619"/>
                <a:gd name="connsiteX14" fmla="*/ 0 w 1676400"/>
                <a:gd name="connsiteY14" fmla="*/ 173831 h 378619"/>
                <a:gd name="connsiteX15" fmla="*/ 9525 w 1676400"/>
                <a:gd name="connsiteY15" fmla="*/ 159544 h 378619"/>
                <a:gd name="connsiteX16" fmla="*/ 28575 w 1676400"/>
                <a:gd name="connsiteY16" fmla="*/ 152400 h 378619"/>
                <a:gd name="connsiteX17" fmla="*/ 42862 w 1676400"/>
                <a:gd name="connsiteY17" fmla="*/ 157163 h 378619"/>
                <a:gd name="connsiteX18" fmla="*/ 78581 w 1676400"/>
                <a:gd name="connsiteY18" fmla="*/ 176213 h 378619"/>
                <a:gd name="connsiteX19" fmla="*/ 114300 w 1676400"/>
                <a:gd name="connsiteY19" fmla="*/ 190500 h 378619"/>
                <a:gd name="connsiteX20" fmla="*/ 154781 w 1676400"/>
                <a:gd name="connsiteY20" fmla="*/ 202406 h 378619"/>
                <a:gd name="connsiteX21" fmla="*/ 200025 w 1676400"/>
                <a:gd name="connsiteY21" fmla="*/ 209550 h 378619"/>
                <a:gd name="connsiteX22" fmla="*/ 242887 w 1676400"/>
                <a:gd name="connsiteY22" fmla="*/ 211931 h 378619"/>
                <a:gd name="connsiteX23" fmla="*/ 295275 w 1676400"/>
                <a:gd name="connsiteY23" fmla="*/ 211931 h 378619"/>
                <a:gd name="connsiteX24" fmla="*/ 366712 w 1676400"/>
                <a:gd name="connsiteY24" fmla="*/ 207169 h 378619"/>
                <a:gd name="connsiteX25" fmla="*/ 495300 w 1676400"/>
                <a:gd name="connsiteY25" fmla="*/ 188119 h 378619"/>
                <a:gd name="connsiteX26" fmla="*/ 700087 w 1676400"/>
                <a:gd name="connsiteY26" fmla="*/ 157163 h 378619"/>
                <a:gd name="connsiteX27" fmla="*/ 1135856 w 1676400"/>
                <a:gd name="connsiteY27" fmla="*/ 88106 h 378619"/>
                <a:gd name="connsiteX28" fmla="*/ 1178719 w 1676400"/>
                <a:gd name="connsiteY28" fmla="*/ 57150 h 378619"/>
                <a:gd name="connsiteX29" fmla="*/ 1216819 w 1676400"/>
                <a:gd name="connsiteY29" fmla="*/ 30956 h 378619"/>
                <a:gd name="connsiteX30" fmla="*/ 1262062 w 1676400"/>
                <a:gd name="connsiteY30" fmla="*/ 7144 h 378619"/>
                <a:gd name="connsiteX31" fmla="*/ 1288256 w 1676400"/>
                <a:gd name="connsiteY31" fmla="*/ 0 h 378619"/>
                <a:gd name="connsiteX32" fmla="*/ 1345406 w 1676400"/>
                <a:gd name="connsiteY32" fmla="*/ 0 h 378619"/>
                <a:gd name="connsiteX33" fmla="*/ 1435894 w 1676400"/>
                <a:gd name="connsiteY33" fmla="*/ 9525 h 378619"/>
                <a:gd name="connsiteX34" fmla="*/ 1512094 w 1676400"/>
                <a:gd name="connsiteY34" fmla="*/ 21431 h 378619"/>
                <a:gd name="connsiteX35" fmla="*/ 1566862 w 1676400"/>
                <a:gd name="connsiteY35" fmla="*/ 38100 h 378619"/>
                <a:gd name="connsiteX36" fmla="*/ 1607344 w 1676400"/>
                <a:gd name="connsiteY36" fmla="*/ 57150 h 378619"/>
                <a:gd name="connsiteX37" fmla="*/ 1650206 w 1676400"/>
                <a:gd name="connsiteY37" fmla="*/ 88106 h 378619"/>
                <a:gd name="connsiteX38" fmla="*/ 1666875 w 1676400"/>
                <a:gd name="connsiteY38" fmla="*/ 107156 h 378619"/>
                <a:gd name="connsiteX39" fmla="*/ 1676400 w 1676400"/>
                <a:gd name="connsiteY39" fmla="*/ 128588 h 378619"/>
                <a:gd name="connsiteX40" fmla="*/ 1676400 w 1676400"/>
                <a:gd name="connsiteY40" fmla="*/ 159544 h 378619"/>
                <a:gd name="connsiteX41" fmla="*/ 1666875 w 1676400"/>
                <a:gd name="connsiteY41" fmla="*/ 185738 h 378619"/>
                <a:gd name="connsiteX42" fmla="*/ 1643062 w 1676400"/>
                <a:gd name="connsiteY42" fmla="*/ 200025 h 378619"/>
                <a:gd name="connsiteX43" fmla="*/ 1609725 w 1676400"/>
                <a:gd name="connsiteY43" fmla="*/ 211931 h 378619"/>
                <a:gd name="connsiteX44" fmla="*/ 1524000 w 1676400"/>
                <a:gd name="connsiteY44" fmla="*/ 228600 h 378619"/>
                <a:gd name="connsiteX45" fmla="*/ 1057275 w 1676400"/>
                <a:gd name="connsiteY45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76400" h="378619">
                  <a:moveTo>
                    <a:pt x="1057275" y="283369"/>
                  </a:moveTo>
                  <a:lnTo>
                    <a:pt x="719137" y="326231"/>
                  </a:lnTo>
                  <a:lnTo>
                    <a:pt x="457200" y="357188"/>
                  </a:lnTo>
                  <a:lnTo>
                    <a:pt x="392906" y="371475"/>
                  </a:lnTo>
                  <a:lnTo>
                    <a:pt x="359569" y="376238"/>
                  </a:lnTo>
                  <a:lnTo>
                    <a:pt x="328612" y="378619"/>
                  </a:lnTo>
                  <a:lnTo>
                    <a:pt x="302419" y="378619"/>
                  </a:lnTo>
                  <a:lnTo>
                    <a:pt x="247650" y="369094"/>
                  </a:lnTo>
                  <a:lnTo>
                    <a:pt x="204787" y="352425"/>
                  </a:lnTo>
                  <a:lnTo>
                    <a:pt x="154781" y="321469"/>
                  </a:lnTo>
                  <a:lnTo>
                    <a:pt x="88106" y="273844"/>
                  </a:lnTo>
                  <a:lnTo>
                    <a:pt x="30956" y="221456"/>
                  </a:lnTo>
                  <a:lnTo>
                    <a:pt x="7144" y="197644"/>
                  </a:lnTo>
                  <a:lnTo>
                    <a:pt x="0" y="185738"/>
                  </a:lnTo>
                  <a:lnTo>
                    <a:pt x="0" y="173831"/>
                  </a:lnTo>
                  <a:lnTo>
                    <a:pt x="9525" y="159544"/>
                  </a:lnTo>
                  <a:lnTo>
                    <a:pt x="28575" y="152400"/>
                  </a:lnTo>
                  <a:lnTo>
                    <a:pt x="42862" y="157163"/>
                  </a:lnTo>
                  <a:lnTo>
                    <a:pt x="78581" y="176213"/>
                  </a:lnTo>
                  <a:lnTo>
                    <a:pt x="114300" y="190500"/>
                  </a:lnTo>
                  <a:lnTo>
                    <a:pt x="154781" y="202406"/>
                  </a:lnTo>
                  <a:lnTo>
                    <a:pt x="200025" y="209550"/>
                  </a:lnTo>
                  <a:lnTo>
                    <a:pt x="242887" y="211931"/>
                  </a:lnTo>
                  <a:lnTo>
                    <a:pt x="295275" y="211931"/>
                  </a:lnTo>
                  <a:lnTo>
                    <a:pt x="366712" y="207169"/>
                  </a:lnTo>
                  <a:lnTo>
                    <a:pt x="495300" y="188119"/>
                  </a:lnTo>
                  <a:lnTo>
                    <a:pt x="700087" y="157163"/>
                  </a:lnTo>
                  <a:lnTo>
                    <a:pt x="1135856" y="88106"/>
                  </a:lnTo>
                  <a:lnTo>
                    <a:pt x="1178719" y="57150"/>
                  </a:lnTo>
                  <a:lnTo>
                    <a:pt x="1216819" y="30956"/>
                  </a:lnTo>
                  <a:lnTo>
                    <a:pt x="1262062" y="7144"/>
                  </a:lnTo>
                  <a:lnTo>
                    <a:pt x="1288256" y="0"/>
                  </a:lnTo>
                  <a:lnTo>
                    <a:pt x="1345406" y="0"/>
                  </a:lnTo>
                  <a:lnTo>
                    <a:pt x="1435894" y="9525"/>
                  </a:lnTo>
                  <a:lnTo>
                    <a:pt x="1512094" y="21431"/>
                  </a:lnTo>
                  <a:lnTo>
                    <a:pt x="1566862" y="38100"/>
                  </a:lnTo>
                  <a:lnTo>
                    <a:pt x="1607344" y="57150"/>
                  </a:lnTo>
                  <a:lnTo>
                    <a:pt x="1650206" y="88106"/>
                  </a:lnTo>
                  <a:lnTo>
                    <a:pt x="1666875" y="107156"/>
                  </a:lnTo>
                  <a:lnTo>
                    <a:pt x="1676400" y="128588"/>
                  </a:lnTo>
                  <a:lnTo>
                    <a:pt x="1676400" y="159544"/>
                  </a:lnTo>
                  <a:lnTo>
                    <a:pt x="1666875" y="185738"/>
                  </a:lnTo>
                  <a:lnTo>
                    <a:pt x="1643062" y="200025"/>
                  </a:lnTo>
                  <a:lnTo>
                    <a:pt x="1609725" y="211931"/>
                  </a:lnTo>
                  <a:lnTo>
                    <a:pt x="1524000" y="228600"/>
                  </a:lnTo>
                  <a:lnTo>
                    <a:pt x="1057275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BE25C596-6A00-4206-A624-6398E7919161}"/>
                </a:ext>
              </a:extLst>
            </p:cNvPr>
            <p:cNvSpPr/>
            <p:nvPr/>
          </p:nvSpPr>
          <p:spPr>
            <a:xfrm>
              <a:off x="4837113" y="4522788"/>
              <a:ext cx="552450" cy="1365250"/>
            </a:xfrm>
            <a:custGeom>
              <a:avLst/>
              <a:gdLst>
                <a:gd name="connsiteX0" fmla="*/ 226219 w 552450"/>
                <a:gd name="connsiteY0" fmla="*/ 704850 h 1366837"/>
                <a:gd name="connsiteX1" fmla="*/ 147637 w 552450"/>
                <a:gd name="connsiteY1" fmla="*/ 247650 h 1366837"/>
                <a:gd name="connsiteX2" fmla="*/ 135731 w 552450"/>
                <a:gd name="connsiteY2" fmla="*/ 202406 h 1366837"/>
                <a:gd name="connsiteX3" fmla="*/ 114300 w 552450"/>
                <a:gd name="connsiteY3" fmla="*/ 166687 h 1366837"/>
                <a:gd name="connsiteX4" fmla="*/ 92869 w 552450"/>
                <a:gd name="connsiteY4" fmla="*/ 133350 h 1366837"/>
                <a:gd name="connsiteX5" fmla="*/ 69056 w 552450"/>
                <a:gd name="connsiteY5" fmla="*/ 107156 h 1366837"/>
                <a:gd name="connsiteX6" fmla="*/ 33337 w 552450"/>
                <a:gd name="connsiteY6" fmla="*/ 78581 h 1366837"/>
                <a:gd name="connsiteX7" fmla="*/ 16669 w 552450"/>
                <a:gd name="connsiteY7" fmla="*/ 66675 h 1366837"/>
                <a:gd name="connsiteX8" fmla="*/ 4762 w 552450"/>
                <a:gd name="connsiteY8" fmla="*/ 38100 h 1366837"/>
                <a:gd name="connsiteX9" fmla="*/ 0 w 552450"/>
                <a:gd name="connsiteY9" fmla="*/ 16669 h 1366837"/>
                <a:gd name="connsiteX10" fmla="*/ 4762 w 552450"/>
                <a:gd name="connsiteY10" fmla="*/ 2381 h 1366837"/>
                <a:gd name="connsiteX11" fmla="*/ 16669 w 552450"/>
                <a:gd name="connsiteY11" fmla="*/ 0 h 1366837"/>
                <a:gd name="connsiteX12" fmla="*/ 59531 w 552450"/>
                <a:gd name="connsiteY12" fmla="*/ 14287 h 1366837"/>
                <a:gd name="connsiteX13" fmla="*/ 119062 w 552450"/>
                <a:gd name="connsiteY13" fmla="*/ 26194 h 1366837"/>
                <a:gd name="connsiteX14" fmla="*/ 216694 w 552450"/>
                <a:gd name="connsiteY14" fmla="*/ 47625 h 1366837"/>
                <a:gd name="connsiteX15" fmla="*/ 338137 w 552450"/>
                <a:gd name="connsiteY15" fmla="*/ 83344 h 1366837"/>
                <a:gd name="connsiteX16" fmla="*/ 376237 w 552450"/>
                <a:gd name="connsiteY16" fmla="*/ 230981 h 1366837"/>
                <a:gd name="connsiteX17" fmla="*/ 440531 w 552450"/>
                <a:gd name="connsiteY17" fmla="*/ 602456 h 1366837"/>
                <a:gd name="connsiteX18" fmla="*/ 528637 w 552450"/>
                <a:gd name="connsiteY18" fmla="*/ 1112044 h 1366837"/>
                <a:gd name="connsiteX19" fmla="*/ 552450 w 552450"/>
                <a:gd name="connsiteY19" fmla="*/ 1295400 h 1366837"/>
                <a:gd name="connsiteX20" fmla="*/ 542925 w 552450"/>
                <a:gd name="connsiteY20" fmla="*/ 1340644 h 1366837"/>
                <a:gd name="connsiteX21" fmla="*/ 531019 w 552450"/>
                <a:gd name="connsiteY21" fmla="*/ 1359694 h 1366837"/>
                <a:gd name="connsiteX22" fmla="*/ 507206 w 552450"/>
                <a:gd name="connsiteY22" fmla="*/ 1366837 h 1366837"/>
                <a:gd name="connsiteX23" fmla="*/ 471487 w 552450"/>
                <a:gd name="connsiteY23" fmla="*/ 1366837 h 1366837"/>
                <a:gd name="connsiteX24" fmla="*/ 435769 w 552450"/>
                <a:gd name="connsiteY24" fmla="*/ 1352550 h 1366837"/>
                <a:gd name="connsiteX25" fmla="*/ 397669 w 552450"/>
                <a:gd name="connsiteY25" fmla="*/ 1323975 h 1366837"/>
                <a:gd name="connsiteX26" fmla="*/ 364331 w 552450"/>
                <a:gd name="connsiteY26" fmla="*/ 1295400 h 1366837"/>
                <a:gd name="connsiteX27" fmla="*/ 335756 w 552450"/>
                <a:gd name="connsiteY27" fmla="*/ 1259681 h 1366837"/>
                <a:gd name="connsiteX28" fmla="*/ 316706 w 552450"/>
                <a:gd name="connsiteY28" fmla="*/ 1214437 h 1366837"/>
                <a:gd name="connsiteX29" fmla="*/ 302419 w 552450"/>
                <a:gd name="connsiteY29" fmla="*/ 1133475 h 1366837"/>
                <a:gd name="connsiteX30" fmla="*/ 226219 w 552450"/>
                <a:gd name="connsiteY30" fmla="*/ 704850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2450" h="1366837">
                  <a:moveTo>
                    <a:pt x="226219" y="704850"/>
                  </a:moveTo>
                  <a:lnTo>
                    <a:pt x="147637" y="247650"/>
                  </a:lnTo>
                  <a:lnTo>
                    <a:pt x="135731" y="202406"/>
                  </a:lnTo>
                  <a:lnTo>
                    <a:pt x="114300" y="166687"/>
                  </a:lnTo>
                  <a:lnTo>
                    <a:pt x="92869" y="133350"/>
                  </a:lnTo>
                  <a:lnTo>
                    <a:pt x="69056" y="107156"/>
                  </a:lnTo>
                  <a:lnTo>
                    <a:pt x="33337" y="78581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6669" y="0"/>
                  </a:lnTo>
                  <a:lnTo>
                    <a:pt x="59531" y="14287"/>
                  </a:lnTo>
                  <a:lnTo>
                    <a:pt x="119062" y="26194"/>
                  </a:lnTo>
                  <a:lnTo>
                    <a:pt x="216694" y="47625"/>
                  </a:lnTo>
                  <a:lnTo>
                    <a:pt x="338137" y="83344"/>
                  </a:lnTo>
                  <a:lnTo>
                    <a:pt x="376237" y="230981"/>
                  </a:lnTo>
                  <a:lnTo>
                    <a:pt x="440531" y="602456"/>
                  </a:lnTo>
                  <a:lnTo>
                    <a:pt x="528637" y="1112044"/>
                  </a:lnTo>
                  <a:lnTo>
                    <a:pt x="552450" y="1295400"/>
                  </a:lnTo>
                  <a:lnTo>
                    <a:pt x="542925" y="1340644"/>
                  </a:lnTo>
                  <a:lnTo>
                    <a:pt x="531019" y="1359694"/>
                  </a:lnTo>
                  <a:lnTo>
                    <a:pt x="507206" y="1366837"/>
                  </a:lnTo>
                  <a:lnTo>
                    <a:pt x="471487" y="1366837"/>
                  </a:lnTo>
                  <a:lnTo>
                    <a:pt x="435769" y="1352550"/>
                  </a:lnTo>
                  <a:lnTo>
                    <a:pt x="397669" y="1323975"/>
                  </a:lnTo>
                  <a:lnTo>
                    <a:pt x="364331" y="1295400"/>
                  </a:lnTo>
                  <a:lnTo>
                    <a:pt x="335756" y="1259681"/>
                  </a:lnTo>
                  <a:lnTo>
                    <a:pt x="316706" y="1214437"/>
                  </a:lnTo>
                  <a:lnTo>
                    <a:pt x="302419" y="1133475"/>
                  </a:lnTo>
                  <a:lnTo>
                    <a:pt x="226219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5">
              <a:extLst>
                <a:ext uri="{FF2B5EF4-FFF2-40B4-BE49-F238E27FC236}">
                  <a16:creationId xmlns:a16="http://schemas.microsoft.com/office/drawing/2014/main" id="{B17B2CA3-1761-4906-8FF2-E0BD6885FFCC}"/>
                </a:ext>
              </a:extLst>
            </p:cNvPr>
            <p:cNvSpPr/>
            <p:nvPr/>
          </p:nvSpPr>
          <p:spPr>
            <a:xfrm rot="16200000">
              <a:off x="4294188" y="2022475"/>
              <a:ext cx="2033587" cy="1376363"/>
            </a:xfrm>
            <a:custGeom>
              <a:avLst/>
              <a:gdLst>
                <a:gd name="connsiteX0" fmla="*/ 902494 w 2033588"/>
                <a:gd name="connsiteY0" fmla="*/ 809625 h 1376362"/>
                <a:gd name="connsiteX1" fmla="*/ 695325 w 2033588"/>
                <a:gd name="connsiteY1" fmla="*/ 650081 h 1376362"/>
                <a:gd name="connsiteX2" fmla="*/ 533400 w 2033588"/>
                <a:gd name="connsiteY2" fmla="*/ 521493 h 1376362"/>
                <a:gd name="connsiteX3" fmla="*/ 280988 w 2033588"/>
                <a:gd name="connsiteY3" fmla="*/ 302418 h 1376362"/>
                <a:gd name="connsiteX4" fmla="*/ 114300 w 2033588"/>
                <a:gd name="connsiteY4" fmla="*/ 152400 h 1376362"/>
                <a:gd name="connsiteX5" fmla="*/ 9525 w 2033588"/>
                <a:gd name="connsiteY5" fmla="*/ 54768 h 1376362"/>
                <a:gd name="connsiteX6" fmla="*/ 2382 w 2033588"/>
                <a:gd name="connsiteY6" fmla="*/ 42862 h 1376362"/>
                <a:gd name="connsiteX7" fmla="*/ 0 w 2033588"/>
                <a:gd name="connsiteY7" fmla="*/ 19050 h 1376362"/>
                <a:gd name="connsiteX8" fmla="*/ 4763 w 2033588"/>
                <a:gd name="connsiteY8" fmla="*/ 7143 h 1376362"/>
                <a:gd name="connsiteX9" fmla="*/ 14288 w 2033588"/>
                <a:gd name="connsiteY9" fmla="*/ 0 h 1376362"/>
                <a:gd name="connsiteX10" fmla="*/ 38100 w 2033588"/>
                <a:gd name="connsiteY10" fmla="*/ 0 h 1376362"/>
                <a:gd name="connsiteX11" fmla="*/ 59532 w 2033588"/>
                <a:gd name="connsiteY11" fmla="*/ 7143 h 1376362"/>
                <a:gd name="connsiteX12" fmla="*/ 128588 w 2033588"/>
                <a:gd name="connsiteY12" fmla="*/ 57150 h 1376362"/>
                <a:gd name="connsiteX13" fmla="*/ 304800 w 2033588"/>
                <a:gd name="connsiteY13" fmla="*/ 183356 h 1376362"/>
                <a:gd name="connsiteX14" fmla="*/ 500063 w 2033588"/>
                <a:gd name="connsiteY14" fmla="*/ 311943 h 1376362"/>
                <a:gd name="connsiteX15" fmla="*/ 702469 w 2033588"/>
                <a:gd name="connsiteY15" fmla="*/ 442912 h 1376362"/>
                <a:gd name="connsiteX16" fmla="*/ 978694 w 2033588"/>
                <a:gd name="connsiteY16" fmla="*/ 609600 h 1376362"/>
                <a:gd name="connsiteX17" fmla="*/ 1202532 w 2033588"/>
                <a:gd name="connsiteY17" fmla="*/ 745331 h 1376362"/>
                <a:gd name="connsiteX18" fmla="*/ 1421607 w 2033588"/>
                <a:gd name="connsiteY18" fmla="*/ 862012 h 1376362"/>
                <a:gd name="connsiteX19" fmla="*/ 1600200 w 2033588"/>
                <a:gd name="connsiteY19" fmla="*/ 947737 h 1376362"/>
                <a:gd name="connsiteX20" fmla="*/ 1714500 w 2033588"/>
                <a:gd name="connsiteY20" fmla="*/ 992981 h 1376362"/>
                <a:gd name="connsiteX21" fmla="*/ 1762125 w 2033588"/>
                <a:gd name="connsiteY21" fmla="*/ 1007268 h 1376362"/>
                <a:gd name="connsiteX22" fmla="*/ 1814513 w 2033588"/>
                <a:gd name="connsiteY22" fmla="*/ 1014412 h 1376362"/>
                <a:gd name="connsiteX23" fmla="*/ 1833563 w 2033588"/>
                <a:gd name="connsiteY23" fmla="*/ 1007268 h 1376362"/>
                <a:gd name="connsiteX24" fmla="*/ 1907382 w 2033588"/>
                <a:gd name="connsiteY24" fmla="*/ 938212 h 1376362"/>
                <a:gd name="connsiteX25" fmla="*/ 1969294 w 2033588"/>
                <a:gd name="connsiteY25" fmla="*/ 859631 h 1376362"/>
                <a:gd name="connsiteX26" fmla="*/ 1993107 w 2033588"/>
                <a:gd name="connsiteY26" fmla="*/ 845343 h 1376362"/>
                <a:gd name="connsiteX27" fmla="*/ 2012157 w 2033588"/>
                <a:gd name="connsiteY27" fmla="*/ 838200 h 1376362"/>
                <a:gd name="connsiteX28" fmla="*/ 2028825 w 2033588"/>
                <a:gd name="connsiteY28" fmla="*/ 842962 h 1376362"/>
                <a:gd name="connsiteX29" fmla="*/ 2033588 w 2033588"/>
                <a:gd name="connsiteY29" fmla="*/ 854868 h 1376362"/>
                <a:gd name="connsiteX30" fmla="*/ 2026444 w 2033588"/>
                <a:gd name="connsiteY30" fmla="*/ 888206 h 1376362"/>
                <a:gd name="connsiteX31" fmla="*/ 2012157 w 2033588"/>
                <a:gd name="connsiteY31" fmla="*/ 926306 h 1376362"/>
                <a:gd name="connsiteX32" fmla="*/ 1952625 w 2033588"/>
                <a:gd name="connsiteY32" fmla="*/ 1152525 h 1376362"/>
                <a:gd name="connsiteX33" fmla="*/ 1940719 w 2033588"/>
                <a:gd name="connsiteY33" fmla="*/ 1181100 h 1376362"/>
                <a:gd name="connsiteX34" fmla="*/ 1907382 w 2033588"/>
                <a:gd name="connsiteY34" fmla="*/ 1238250 h 1376362"/>
                <a:gd name="connsiteX35" fmla="*/ 1866900 w 2033588"/>
                <a:gd name="connsiteY35" fmla="*/ 1297781 h 1376362"/>
                <a:gd name="connsiteX36" fmla="*/ 1831182 w 2033588"/>
                <a:gd name="connsiteY36" fmla="*/ 1335881 h 1376362"/>
                <a:gd name="connsiteX37" fmla="*/ 1785938 w 2033588"/>
                <a:gd name="connsiteY37" fmla="*/ 1369218 h 1376362"/>
                <a:gd name="connsiteX38" fmla="*/ 1766888 w 2033588"/>
                <a:gd name="connsiteY38" fmla="*/ 1373981 h 1376362"/>
                <a:gd name="connsiteX39" fmla="*/ 1743075 w 2033588"/>
                <a:gd name="connsiteY39" fmla="*/ 1376362 h 1376362"/>
                <a:gd name="connsiteX40" fmla="*/ 1714500 w 2033588"/>
                <a:gd name="connsiteY40" fmla="*/ 1373981 h 1376362"/>
                <a:gd name="connsiteX41" fmla="*/ 1695450 w 2033588"/>
                <a:gd name="connsiteY41" fmla="*/ 1359693 h 1376362"/>
                <a:gd name="connsiteX42" fmla="*/ 1669257 w 2033588"/>
                <a:gd name="connsiteY42" fmla="*/ 1331118 h 1376362"/>
                <a:gd name="connsiteX43" fmla="*/ 1635919 w 2033588"/>
                <a:gd name="connsiteY43" fmla="*/ 1300162 h 1376362"/>
                <a:gd name="connsiteX44" fmla="*/ 1550194 w 2033588"/>
                <a:gd name="connsiteY44" fmla="*/ 1235868 h 1376362"/>
                <a:gd name="connsiteX45" fmla="*/ 1454944 w 2033588"/>
                <a:gd name="connsiteY45" fmla="*/ 1188243 h 1376362"/>
                <a:gd name="connsiteX46" fmla="*/ 1276350 w 2033588"/>
                <a:gd name="connsiteY46" fmla="*/ 1071562 h 1376362"/>
                <a:gd name="connsiteX47" fmla="*/ 1095375 w 2033588"/>
                <a:gd name="connsiteY47" fmla="*/ 954881 h 1376362"/>
                <a:gd name="connsiteX48" fmla="*/ 902494 w 2033588"/>
                <a:gd name="connsiteY48" fmla="*/ 809625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3588" h="1376362">
                  <a:moveTo>
                    <a:pt x="902494" y="809625"/>
                  </a:moveTo>
                  <a:lnTo>
                    <a:pt x="695325" y="650081"/>
                  </a:lnTo>
                  <a:lnTo>
                    <a:pt x="533400" y="521493"/>
                  </a:lnTo>
                  <a:lnTo>
                    <a:pt x="280988" y="302418"/>
                  </a:lnTo>
                  <a:lnTo>
                    <a:pt x="114300" y="152400"/>
                  </a:lnTo>
                  <a:lnTo>
                    <a:pt x="9525" y="54768"/>
                  </a:lnTo>
                  <a:lnTo>
                    <a:pt x="2382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59532" y="7143"/>
                  </a:lnTo>
                  <a:lnTo>
                    <a:pt x="128588" y="57150"/>
                  </a:lnTo>
                  <a:lnTo>
                    <a:pt x="304800" y="183356"/>
                  </a:lnTo>
                  <a:lnTo>
                    <a:pt x="500063" y="311943"/>
                  </a:lnTo>
                  <a:lnTo>
                    <a:pt x="702469" y="442912"/>
                  </a:lnTo>
                  <a:lnTo>
                    <a:pt x="978694" y="609600"/>
                  </a:lnTo>
                  <a:lnTo>
                    <a:pt x="1202532" y="745331"/>
                  </a:lnTo>
                  <a:lnTo>
                    <a:pt x="1421607" y="862012"/>
                  </a:lnTo>
                  <a:lnTo>
                    <a:pt x="1600200" y="947737"/>
                  </a:lnTo>
                  <a:lnTo>
                    <a:pt x="1714500" y="992981"/>
                  </a:lnTo>
                  <a:lnTo>
                    <a:pt x="1762125" y="1007268"/>
                  </a:lnTo>
                  <a:lnTo>
                    <a:pt x="1814513" y="1014412"/>
                  </a:lnTo>
                  <a:lnTo>
                    <a:pt x="1833563" y="1007268"/>
                  </a:lnTo>
                  <a:lnTo>
                    <a:pt x="1907382" y="938212"/>
                  </a:lnTo>
                  <a:lnTo>
                    <a:pt x="1969294" y="859631"/>
                  </a:lnTo>
                  <a:lnTo>
                    <a:pt x="1993107" y="845343"/>
                  </a:lnTo>
                  <a:lnTo>
                    <a:pt x="2012157" y="838200"/>
                  </a:lnTo>
                  <a:lnTo>
                    <a:pt x="2028825" y="842962"/>
                  </a:lnTo>
                  <a:lnTo>
                    <a:pt x="2033588" y="854868"/>
                  </a:lnTo>
                  <a:lnTo>
                    <a:pt x="2026444" y="888206"/>
                  </a:lnTo>
                  <a:lnTo>
                    <a:pt x="2012157" y="926306"/>
                  </a:lnTo>
                  <a:lnTo>
                    <a:pt x="1952625" y="1152525"/>
                  </a:lnTo>
                  <a:lnTo>
                    <a:pt x="1940719" y="1181100"/>
                  </a:lnTo>
                  <a:lnTo>
                    <a:pt x="1907382" y="1238250"/>
                  </a:lnTo>
                  <a:lnTo>
                    <a:pt x="1866900" y="1297781"/>
                  </a:lnTo>
                  <a:lnTo>
                    <a:pt x="1831182" y="1335881"/>
                  </a:lnTo>
                  <a:lnTo>
                    <a:pt x="1785938" y="1369218"/>
                  </a:lnTo>
                  <a:lnTo>
                    <a:pt x="1766888" y="1373981"/>
                  </a:lnTo>
                  <a:lnTo>
                    <a:pt x="1743075" y="1376362"/>
                  </a:lnTo>
                  <a:lnTo>
                    <a:pt x="1714500" y="1373981"/>
                  </a:lnTo>
                  <a:lnTo>
                    <a:pt x="1695450" y="1359693"/>
                  </a:lnTo>
                  <a:lnTo>
                    <a:pt x="1669257" y="1331118"/>
                  </a:lnTo>
                  <a:lnTo>
                    <a:pt x="1635919" y="1300162"/>
                  </a:lnTo>
                  <a:lnTo>
                    <a:pt x="1550194" y="1235868"/>
                  </a:lnTo>
                  <a:lnTo>
                    <a:pt x="1454944" y="1188243"/>
                  </a:lnTo>
                  <a:lnTo>
                    <a:pt x="1276350" y="1071562"/>
                  </a:lnTo>
                  <a:lnTo>
                    <a:pt x="1095375" y="954881"/>
                  </a:lnTo>
                  <a:lnTo>
                    <a:pt x="902494" y="809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EF7D280B-A893-44BA-8B94-C1362529CCB5}"/>
                </a:ext>
              </a:extLst>
            </p:cNvPr>
            <p:cNvSpPr/>
            <p:nvPr/>
          </p:nvSpPr>
          <p:spPr>
            <a:xfrm>
              <a:off x="2922588" y="2752725"/>
              <a:ext cx="747712" cy="628650"/>
            </a:xfrm>
            <a:custGeom>
              <a:avLst/>
              <a:gdLst>
                <a:gd name="connsiteX0" fmla="*/ 357187 w 747712"/>
                <a:gd name="connsiteY0" fmla="*/ 373856 h 628650"/>
                <a:gd name="connsiteX1" fmla="*/ 200025 w 747712"/>
                <a:gd name="connsiteY1" fmla="*/ 273844 h 628650"/>
                <a:gd name="connsiteX2" fmla="*/ 14287 w 747712"/>
                <a:gd name="connsiteY2" fmla="*/ 166688 h 628650"/>
                <a:gd name="connsiteX3" fmla="*/ 7144 w 747712"/>
                <a:gd name="connsiteY3" fmla="*/ 159544 h 628650"/>
                <a:gd name="connsiteX4" fmla="*/ 0 w 747712"/>
                <a:gd name="connsiteY4" fmla="*/ 128588 h 628650"/>
                <a:gd name="connsiteX5" fmla="*/ 0 w 747712"/>
                <a:gd name="connsiteY5" fmla="*/ 88106 h 628650"/>
                <a:gd name="connsiteX6" fmla="*/ 9525 w 747712"/>
                <a:gd name="connsiteY6" fmla="*/ 45244 h 628650"/>
                <a:gd name="connsiteX7" fmla="*/ 26194 w 747712"/>
                <a:gd name="connsiteY7" fmla="*/ 7144 h 628650"/>
                <a:gd name="connsiteX8" fmla="*/ 47625 w 747712"/>
                <a:gd name="connsiteY8" fmla="*/ 0 h 628650"/>
                <a:gd name="connsiteX9" fmla="*/ 200025 w 747712"/>
                <a:gd name="connsiteY9" fmla="*/ 7144 h 628650"/>
                <a:gd name="connsiteX10" fmla="*/ 271462 w 747712"/>
                <a:gd name="connsiteY10" fmla="*/ 85725 h 628650"/>
                <a:gd name="connsiteX11" fmla="*/ 400050 w 747712"/>
                <a:gd name="connsiteY11" fmla="*/ 195263 h 628650"/>
                <a:gd name="connsiteX12" fmla="*/ 509587 w 747712"/>
                <a:gd name="connsiteY12" fmla="*/ 295275 h 628650"/>
                <a:gd name="connsiteX13" fmla="*/ 747712 w 747712"/>
                <a:gd name="connsiteY13" fmla="*/ 502444 h 628650"/>
                <a:gd name="connsiteX14" fmla="*/ 692944 w 747712"/>
                <a:gd name="connsiteY14" fmla="*/ 628650 h 628650"/>
                <a:gd name="connsiteX15" fmla="*/ 357187 w 747712"/>
                <a:gd name="connsiteY15" fmla="*/ 373856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712" h="628650">
                  <a:moveTo>
                    <a:pt x="357187" y="373856"/>
                  </a:moveTo>
                  <a:lnTo>
                    <a:pt x="200025" y="273844"/>
                  </a:lnTo>
                  <a:lnTo>
                    <a:pt x="14287" y="166688"/>
                  </a:lnTo>
                  <a:lnTo>
                    <a:pt x="7144" y="159544"/>
                  </a:lnTo>
                  <a:lnTo>
                    <a:pt x="0" y="128588"/>
                  </a:lnTo>
                  <a:lnTo>
                    <a:pt x="0" y="88106"/>
                  </a:lnTo>
                  <a:lnTo>
                    <a:pt x="9525" y="45244"/>
                  </a:lnTo>
                  <a:lnTo>
                    <a:pt x="26194" y="7144"/>
                  </a:lnTo>
                  <a:lnTo>
                    <a:pt x="47625" y="0"/>
                  </a:lnTo>
                  <a:lnTo>
                    <a:pt x="200025" y="7144"/>
                  </a:lnTo>
                  <a:lnTo>
                    <a:pt x="271462" y="85725"/>
                  </a:lnTo>
                  <a:lnTo>
                    <a:pt x="400050" y="195263"/>
                  </a:lnTo>
                  <a:lnTo>
                    <a:pt x="509587" y="295275"/>
                  </a:lnTo>
                  <a:lnTo>
                    <a:pt x="747712" y="502444"/>
                  </a:lnTo>
                  <a:lnTo>
                    <a:pt x="692944" y="628650"/>
                  </a:lnTo>
                  <a:lnTo>
                    <a:pt x="357187" y="3738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1F5C7848-DEC5-4D0E-9FF6-173F2779656A}"/>
                </a:ext>
              </a:extLst>
            </p:cNvPr>
            <p:cNvSpPr/>
            <p:nvPr/>
          </p:nvSpPr>
          <p:spPr>
            <a:xfrm>
              <a:off x="3036888" y="2227263"/>
              <a:ext cx="1463675" cy="1820862"/>
            </a:xfrm>
            <a:custGeom>
              <a:avLst/>
              <a:gdLst>
                <a:gd name="connsiteX0" fmla="*/ 623887 w 1464469"/>
                <a:gd name="connsiteY0" fmla="*/ 1212056 h 1821656"/>
                <a:gd name="connsiteX1" fmla="*/ 78581 w 1464469"/>
                <a:gd name="connsiteY1" fmla="*/ 1821656 h 1821656"/>
                <a:gd name="connsiteX2" fmla="*/ 0 w 1464469"/>
                <a:gd name="connsiteY2" fmla="*/ 1785937 h 1821656"/>
                <a:gd name="connsiteX3" fmla="*/ 85725 w 1464469"/>
                <a:gd name="connsiteY3" fmla="*/ 1662112 h 1821656"/>
                <a:gd name="connsiteX4" fmla="*/ 266700 w 1464469"/>
                <a:gd name="connsiteY4" fmla="*/ 1431131 h 1821656"/>
                <a:gd name="connsiteX5" fmla="*/ 526256 w 1464469"/>
                <a:gd name="connsiteY5" fmla="*/ 1104900 h 1821656"/>
                <a:gd name="connsiteX6" fmla="*/ 592931 w 1464469"/>
                <a:gd name="connsiteY6" fmla="*/ 990600 h 1821656"/>
                <a:gd name="connsiteX7" fmla="*/ 790575 w 1464469"/>
                <a:gd name="connsiteY7" fmla="*/ 723900 h 1821656"/>
                <a:gd name="connsiteX8" fmla="*/ 950119 w 1464469"/>
                <a:gd name="connsiteY8" fmla="*/ 509587 h 1821656"/>
                <a:gd name="connsiteX9" fmla="*/ 1092994 w 1464469"/>
                <a:gd name="connsiteY9" fmla="*/ 314325 h 1821656"/>
                <a:gd name="connsiteX10" fmla="*/ 1109662 w 1464469"/>
                <a:gd name="connsiteY10" fmla="*/ 290512 h 1821656"/>
                <a:gd name="connsiteX11" fmla="*/ 1121569 w 1464469"/>
                <a:gd name="connsiteY11" fmla="*/ 264319 h 1821656"/>
                <a:gd name="connsiteX12" fmla="*/ 1126331 w 1464469"/>
                <a:gd name="connsiteY12" fmla="*/ 209550 h 1821656"/>
                <a:gd name="connsiteX13" fmla="*/ 1119187 w 1464469"/>
                <a:gd name="connsiteY13" fmla="*/ 152400 h 1821656"/>
                <a:gd name="connsiteX14" fmla="*/ 1112044 w 1464469"/>
                <a:gd name="connsiteY14" fmla="*/ 102394 h 1821656"/>
                <a:gd name="connsiteX15" fmla="*/ 1097756 w 1464469"/>
                <a:gd name="connsiteY15" fmla="*/ 52387 h 1821656"/>
                <a:gd name="connsiteX16" fmla="*/ 1090612 w 1464469"/>
                <a:gd name="connsiteY16" fmla="*/ 33337 h 1821656"/>
                <a:gd name="connsiteX17" fmla="*/ 1085850 w 1464469"/>
                <a:gd name="connsiteY17" fmla="*/ 19050 h 1821656"/>
                <a:gd name="connsiteX18" fmla="*/ 1085850 w 1464469"/>
                <a:gd name="connsiteY18" fmla="*/ 4762 h 1821656"/>
                <a:gd name="connsiteX19" fmla="*/ 1097756 w 1464469"/>
                <a:gd name="connsiteY19" fmla="*/ 0 h 1821656"/>
                <a:gd name="connsiteX20" fmla="*/ 1126331 w 1464469"/>
                <a:gd name="connsiteY20" fmla="*/ 4762 h 1821656"/>
                <a:gd name="connsiteX21" fmla="*/ 1154906 w 1464469"/>
                <a:gd name="connsiteY21" fmla="*/ 11906 h 1821656"/>
                <a:gd name="connsiteX22" fmla="*/ 1193006 w 1464469"/>
                <a:gd name="connsiteY22" fmla="*/ 28575 h 1821656"/>
                <a:gd name="connsiteX23" fmla="*/ 1235869 w 1464469"/>
                <a:gd name="connsiteY23" fmla="*/ 57150 h 1821656"/>
                <a:gd name="connsiteX24" fmla="*/ 1307306 w 1464469"/>
                <a:gd name="connsiteY24" fmla="*/ 121444 h 1821656"/>
                <a:gd name="connsiteX25" fmla="*/ 1362075 w 1464469"/>
                <a:gd name="connsiteY25" fmla="*/ 185737 h 1821656"/>
                <a:gd name="connsiteX26" fmla="*/ 1423987 w 1464469"/>
                <a:gd name="connsiteY26" fmla="*/ 261937 h 1821656"/>
                <a:gd name="connsiteX27" fmla="*/ 1440656 w 1464469"/>
                <a:gd name="connsiteY27" fmla="*/ 285750 h 1821656"/>
                <a:gd name="connsiteX28" fmla="*/ 1454944 w 1464469"/>
                <a:gd name="connsiteY28" fmla="*/ 304800 h 1821656"/>
                <a:gd name="connsiteX29" fmla="*/ 1462087 w 1464469"/>
                <a:gd name="connsiteY29" fmla="*/ 321469 h 1821656"/>
                <a:gd name="connsiteX30" fmla="*/ 1464469 w 1464469"/>
                <a:gd name="connsiteY30" fmla="*/ 350044 h 1821656"/>
                <a:gd name="connsiteX31" fmla="*/ 1457325 w 1464469"/>
                <a:gd name="connsiteY31" fmla="*/ 369094 h 1821656"/>
                <a:gd name="connsiteX32" fmla="*/ 1435894 w 1464469"/>
                <a:gd name="connsiteY32" fmla="*/ 385762 h 1821656"/>
                <a:gd name="connsiteX33" fmla="*/ 1390650 w 1464469"/>
                <a:gd name="connsiteY33" fmla="*/ 407194 h 1821656"/>
                <a:gd name="connsiteX34" fmla="*/ 1350169 w 1464469"/>
                <a:gd name="connsiteY34" fmla="*/ 433387 h 1821656"/>
                <a:gd name="connsiteX35" fmla="*/ 1231106 w 1464469"/>
                <a:gd name="connsiteY35" fmla="*/ 557212 h 1821656"/>
                <a:gd name="connsiteX36" fmla="*/ 1045369 w 1464469"/>
                <a:gd name="connsiteY36" fmla="*/ 754856 h 1821656"/>
                <a:gd name="connsiteX37" fmla="*/ 862012 w 1464469"/>
                <a:gd name="connsiteY37" fmla="*/ 952500 h 1821656"/>
                <a:gd name="connsiteX38" fmla="*/ 623887 w 1464469"/>
                <a:gd name="connsiteY38" fmla="*/ 1212056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64469" h="1821656">
                  <a:moveTo>
                    <a:pt x="623887" y="1212056"/>
                  </a:moveTo>
                  <a:lnTo>
                    <a:pt x="78581" y="1821656"/>
                  </a:lnTo>
                  <a:lnTo>
                    <a:pt x="0" y="1785937"/>
                  </a:lnTo>
                  <a:lnTo>
                    <a:pt x="85725" y="1662112"/>
                  </a:lnTo>
                  <a:lnTo>
                    <a:pt x="266700" y="1431131"/>
                  </a:lnTo>
                  <a:lnTo>
                    <a:pt x="526256" y="1104900"/>
                  </a:lnTo>
                  <a:lnTo>
                    <a:pt x="592931" y="990600"/>
                  </a:lnTo>
                  <a:lnTo>
                    <a:pt x="790575" y="723900"/>
                  </a:lnTo>
                  <a:lnTo>
                    <a:pt x="950119" y="509587"/>
                  </a:lnTo>
                  <a:lnTo>
                    <a:pt x="1092994" y="314325"/>
                  </a:lnTo>
                  <a:lnTo>
                    <a:pt x="1109662" y="290512"/>
                  </a:lnTo>
                  <a:lnTo>
                    <a:pt x="1121569" y="264319"/>
                  </a:lnTo>
                  <a:lnTo>
                    <a:pt x="1126331" y="209550"/>
                  </a:lnTo>
                  <a:lnTo>
                    <a:pt x="1119187" y="152400"/>
                  </a:lnTo>
                  <a:lnTo>
                    <a:pt x="1112044" y="102394"/>
                  </a:lnTo>
                  <a:lnTo>
                    <a:pt x="1097756" y="52387"/>
                  </a:lnTo>
                  <a:lnTo>
                    <a:pt x="1090612" y="33337"/>
                  </a:lnTo>
                  <a:lnTo>
                    <a:pt x="1085850" y="19050"/>
                  </a:lnTo>
                  <a:lnTo>
                    <a:pt x="1085850" y="4762"/>
                  </a:lnTo>
                  <a:lnTo>
                    <a:pt x="1097756" y="0"/>
                  </a:lnTo>
                  <a:lnTo>
                    <a:pt x="1126331" y="4762"/>
                  </a:lnTo>
                  <a:lnTo>
                    <a:pt x="1154906" y="11906"/>
                  </a:lnTo>
                  <a:lnTo>
                    <a:pt x="1193006" y="28575"/>
                  </a:lnTo>
                  <a:lnTo>
                    <a:pt x="1235869" y="57150"/>
                  </a:lnTo>
                  <a:lnTo>
                    <a:pt x="1307306" y="121444"/>
                  </a:lnTo>
                  <a:lnTo>
                    <a:pt x="1362075" y="185737"/>
                  </a:lnTo>
                  <a:lnTo>
                    <a:pt x="1423987" y="261937"/>
                  </a:lnTo>
                  <a:lnTo>
                    <a:pt x="1440656" y="285750"/>
                  </a:lnTo>
                  <a:lnTo>
                    <a:pt x="1454944" y="304800"/>
                  </a:lnTo>
                  <a:lnTo>
                    <a:pt x="1462087" y="321469"/>
                  </a:lnTo>
                  <a:lnTo>
                    <a:pt x="1464469" y="350044"/>
                  </a:lnTo>
                  <a:lnTo>
                    <a:pt x="1457325" y="369094"/>
                  </a:lnTo>
                  <a:lnTo>
                    <a:pt x="1435894" y="385762"/>
                  </a:lnTo>
                  <a:lnTo>
                    <a:pt x="1390650" y="407194"/>
                  </a:lnTo>
                  <a:lnTo>
                    <a:pt x="1350169" y="433387"/>
                  </a:lnTo>
                  <a:lnTo>
                    <a:pt x="1231106" y="557212"/>
                  </a:lnTo>
                  <a:lnTo>
                    <a:pt x="1045369" y="754856"/>
                  </a:lnTo>
                  <a:lnTo>
                    <a:pt x="862012" y="952500"/>
                  </a:lnTo>
                  <a:lnTo>
                    <a:pt x="623887" y="12120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BC8E8D15-A7EE-4175-B6B2-D7F3ECD7ED27}"/>
                </a:ext>
              </a:extLst>
            </p:cNvPr>
            <p:cNvSpPr/>
            <p:nvPr/>
          </p:nvSpPr>
          <p:spPr>
            <a:xfrm>
              <a:off x="2890838" y="3760788"/>
              <a:ext cx="1460500" cy="534987"/>
            </a:xfrm>
            <a:custGeom>
              <a:avLst/>
              <a:gdLst>
                <a:gd name="connsiteX0" fmla="*/ 1112043 w 1459706"/>
                <a:gd name="connsiteY0" fmla="*/ 204787 h 535781"/>
                <a:gd name="connsiteX1" fmla="*/ 923925 w 1459706"/>
                <a:gd name="connsiteY1" fmla="*/ 273844 h 535781"/>
                <a:gd name="connsiteX2" fmla="*/ 726281 w 1459706"/>
                <a:gd name="connsiteY2" fmla="*/ 345281 h 535781"/>
                <a:gd name="connsiteX3" fmla="*/ 576262 w 1459706"/>
                <a:gd name="connsiteY3" fmla="*/ 392906 h 535781"/>
                <a:gd name="connsiteX4" fmla="*/ 352425 w 1459706"/>
                <a:gd name="connsiteY4" fmla="*/ 469106 h 535781"/>
                <a:gd name="connsiteX5" fmla="*/ 314325 w 1459706"/>
                <a:gd name="connsiteY5" fmla="*/ 500062 h 535781"/>
                <a:gd name="connsiteX6" fmla="*/ 269081 w 1459706"/>
                <a:gd name="connsiteY6" fmla="*/ 526256 h 535781"/>
                <a:gd name="connsiteX7" fmla="*/ 240506 w 1459706"/>
                <a:gd name="connsiteY7" fmla="*/ 535781 h 535781"/>
                <a:gd name="connsiteX8" fmla="*/ 228600 w 1459706"/>
                <a:gd name="connsiteY8" fmla="*/ 533400 h 535781"/>
                <a:gd name="connsiteX9" fmla="*/ 211931 w 1459706"/>
                <a:gd name="connsiteY9" fmla="*/ 528637 h 535781"/>
                <a:gd name="connsiteX10" fmla="*/ 190500 w 1459706"/>
                <a:gd name="connsiteY10" fmla="*/ 514350 h 535781"/>
                <a:gd name="connsiteX11" fmla="*/ 171450 w 1459706"/>
                <a:gd name="connsiteY11" fmla="*/ 490537 h 535781"/>
                <a:gd name="connsiteX12" fmla="*/ 147637 w 1459706"/>
                <a:gd name="connsiteY12" fmla="*/ 469106 h 535781"/>
                <a:gd name="connsiteX13" fmla="*/ 116681 w 1459706"/>
                <a:gd name="connsiteY13" fmla="*/ 440531 h 535781"/>
                <a:gd name="connsiteX14" fmla="*/ 85725 w 1459706"/>
                <a:gd name="connsiteY14" fmla="*/ 409575 h 535781"/>
                <a:gd name="connsiteX15" fmla="*/ 50006 w 1459706"/>
                <a:gd name="connsiteY15" fmla="*/ 364331 h 535781"/>
                <a:gd name="connsiteX16" fmla="*/ 16668 w 1459706"/>
                <a:gd name="connsiteY16" fmla="*/ 311944 h 535781"/>
                <a:gd name="connsiteX17" fmla="*/ 0 w 1459706"/>
                <a:gd name="connsiteY17" fmla="*/ 273844 h 535781"/>
                <a:gd name="connsiteX18" fmla="*/ 2381 w 1459706"/>
                <a:gd name="connsiteY18" fmla="*/ 261937 h 535781"/>
                <a:gd name="connsiteX19" fmla="*/ 38100 w 1459706"/>
                <a:gd name="connsiteY19" fmla="*/ 242887 h 535781"/>
                <a:gd name="connsiteX20" fmla="*/ 107156 w 1459706"/>
                <a:gd name="connsiteY20" fmla="*/ 221456 h 535781"/>
                <a:gd name="connsiteX21" fmla="*/ 190500 w 1459706"/>
                <a:gd name="connsiteY21" fmla="*/ 195262 h 535781"/>
                <a:gd name="connsiteX22" fmla="*/ 283368 w 1459706"/>
                <a:gd name="connsiteY22" fmla="*/ 219075 h 535781"/>
                <a:gd name="connsiteX23" fmla="*/ 364331 w 1459706"/>
                <a:gd name="connsiteY23" fmla="*/ 207169 h 535781"/>
                <a:gd name="connsiteX24" fmla="*/ 688181 w 1459706"/>
                <a:gd name="connsiteY24" fmla="*/ 145256 h 535781"/>
                <a:gd name="connsiteX25" fmla="*/ 1014412 w 1459706"/>
                <a:gd name="connsiteY25" fmla="*/ 85725 h 535781"/>
                <a:gd name="connsiteX26" fmla="*/ 1423987 w 1459706"/>
                <a:gd name="connsiteY26" fmla="*/ 0 h 535781"/>
                <a:gd name="connsiteX27" fmla="*/ 1459706 w 1459706"/>
                <a:gd name="connsiteY27" fmla="*/ 78581 h 535781"/>
                <a:gd name="connsiteX28" fmla="*/ 1112043 w 1459706"/>
                <a:gd name="connsiteY28" fmla="*/ 20478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59706" h="535781">
                  <a:moveTo>
                    <a:pt x="1112043" y="204787"/>
                  </a:moveTo>
                  <a:lnTo>
                    <a:pt x="923925" y="273844"/>
                  </a:lnTo>
                  <a:lnTo>
                    <a:pt x="726281" y="345281"/>
                  </a:lnTo>
                  <a:lnTo>
                    <a:pt x="576262" y="392906"/>
                  </a:lnTo>
                  <a:lnTo>
                    <a:pt x="352425" y="469106"/>
                  </a:lnTo>
                  <a:lnTo>
                    <a:pt x="314325" y="500062"/>
                  </a:lnTo>
                  <a:lnTo>
                    <a:pt x="269081" y="526256"/>
                  </a:lnTo>
                  <a:lnTo>
                    <a:pt x="240506" y="535781"/>
                  </a:lnTo>
                  <a:lnTo>
                    <a:pt x="228600" y="533400"/>
                  </a:lnTo>
                  <a:lnTo>
                    <a:pt x="211931" y="528637"/>
                  </a:lnTo>
                  <a:lnTo>
                    <a:pt x="190500" y="514350"/>
                  </a:lnTo>
                  <a:lnTo>
                    <a:pt x="171450" y="490537"/>
                  </a:lnTo>
                  <a:lnTo>
                    <a:pt x="147637" y="469106"/>
                  </a:lnTo>
                  <a:lnTo>
                    <a:pt x="116681" y="440531"/>
                  </a:lnTo>
                  <a:lnTo>
                    <a:pt x="85725" y="409575"/>
                  </a:lnTo>
                  <a:lnTo>
                    <a:pt x="50006" y="364331"/>
                  </a:lnTo>
                  <a:lnTo>
                    <a:pt x="16668" y="311944"/>
                  </a:lnTo>
                  <a:lnTo>
                    <a:pt x="0" y="273844"/>
                  </a:lnTo>
                  <a:lnTo>
                    <a:pt x="2381" y="261937"/>
                  </a:lnTo>
                  <a:lnTo>
                    <a:pt x="38100" y="242887"/>
                  </a:lnTo>
                  <a:lnTo>
                    <a:pt x="107156" y="221456"/>
                  </a:lnTo>
                  <a:lnTo>
                    <a:pt x="190500" y="195262"/>
                  </a:lnTo>
                  <a:lnTo>
                    <a:pt x="283368" y="219075"/>
                  </a:lnTo>
                  <a:lnTo>
                    <a:pt x="364331" y="207169"/>
                  </a:lnTo>
                  <a:lnTo>
                    <a:pt x="688181" y="145256"/>
                  </a:lnTo>
                  <a:lnTo>
                    <a:pt x="1014412" y="85725"/>
                  </a:lnTo>
                  <a:lnTo>
                    <a:pt x="1423987" y="0"/>
                  </a:lnTo>
                  <a:lnTo>
                    <a:pt x="1459706" y="78581"/>
                  </a:lnTo>
                  <a:lnTo>
                    <a:pt x="1112043" y="204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2A1A2C57-DB5C-42A0-A054-8CC4F98F4F9A}"/>
                </a:ext>
              </a:extLst>
            </p:cNvPr>
            <p:cNvSpPr/>
            <p:nvPr/>
          </p:nvSpPr>
          <p:spPr>
            <a:xfrm>
              <a:off x="4086225" y="3348038"/>
              <a:ext cx="452438" cy="771525"/>
            </a:xfrm>
            <a:custGeom>
              <a:avLst/>
              <a:gdLst>
                <a:gd name="connsiteX0" fmla="*/ 254794 w 452438"/>
                <a:gd name="connsiteY0" fmla="*/ 642937 h 771525"/>
                <a:gd name="connsiteX1" fmla="*/ 178594 w 452438"/>
                <a:gd name="connsiteY1" fmla="*/ 519112 h 771525"/>
                <a:gd name="connsiteX2" fmla="*/ 140494 w 452438"/>
                <a:gd name="connsiteY2" fmla="*/ 428625 h 771525"/>
                <a:gd name="connsiteX3" fmla="*/ 111919 w 452438"/>
                <a:gd name="connsiteY3" fmla="*/ 357187 h 771525"/>
                <a:gd name="connsiteX4" fmla="*/ 80963 w 452438"/>
                <a:gd name="connsiteY4" fmla="*/ 266700 h 771525"/>
                <a:gd name="connsiteX5" fmla="*/ 52388 w 452438"/>
                <a:gd name="connsiteY5" fmla="*/ 185737 h 771525"/>
                <a:gd name="connsiteX6" fmla="*/ 23813 w 452438"/>
                <a:gd name="connsiteY6" fmla="*/ 109537 h 771525"/>
                <a:gd name="connsiteX7" fmla="*/ 4763 w 452438"/>
                <a:gd name="connsiteY7" fmla="*/ 54768 h 771525"/>
                <a:gd name="connsiteX8" fmla="*/ 0 w 452438"/>
                <a:gd name="connsiteY8" fmla="*/ 26193 h 771525"/>
                <a:gd name="connsiteX9" fmla="*/ 4763 w 452438"/>
                <a:gd name="connsiteY9" fmla="*/ 7143 h 771525"/>
                <a:gd name="connsiteX10" fmla="*/ 23813 w 452438"/>
                <a:gd name="connsiteY10" fmla="*/ 0 h 771525"/>
                <a:gd name="connsiteX11" fmla="*/ 54769 w 452438"/>
                <a:gd name="connsiteY11" fmla="*/ 7143 h 771525"/>
                <a:gd name="connsiteX12" fmla="*/ 133350 w 452438"/>
                <a:gd name="connsiteY12" fmla="*/ 73818 h 771525"/>
                <a:gd name="connsiteX13" fmla="*/ 245269 w 452438"/>
                <a:gd name="connsiteY13" fmla="*/ 169068 h 771525"/>
                <a:gd name="connsiteX14" fmla="*/ 354806 w 452438"/>
                <a:gd name="connsiteY14" fmla="*/ 269081 h 771525"/>
                <a:gd name="connsiteX15" fmla="*/ 416719 w 452438"/>
                <a:gd name="connsiteY15" fmla="*/ 328612 h 771525"/>
                <a:gd name="connsiteX16" fmla="*/ 433388 w 452438"/>
                <a:gd name="connsiteY16" fmla="*/ 388143 h 771525"/>
                <a:gd name="connsiteX17" fmla="*/ 442913 w 452438"/>
                <a:gd name="connsiteY17" fmla="*/ 469106 h 771525"/>
                <a:gd name="connsiteX18" fmla="*/ 452438 w 452438"/>
                <a:gd name="connsiteY18" fmla="*/ 552450 h 771525"/>
                <a:gd name="connsiteX19" fmla="*/ 452438 w 452438"/>
                <a:gd name="connsiteY19" fmla="*/ 623887 h 771525"/>
                <a:gd name="connsiteX20" fmla="*/ 450056 w 452438"/>
                <a:gd name="connsiteY20" fmla="*/ 676275 h 771525"/>
                <a:gd name="connsiteX21" fmla="*/ 440531 w 452438"/>
                <a:gd name="connsiteY21" fmla="*/ 716756 h 771525"/>
                <a:gd name="connsiteX22" fmla="*/ 423863 w 452438"/>
                <a:gd name="connsiteY22" fmla="*/ 745331 h 771525"/>
                <a:gd name="connsiteX23" fmla="*/ 404813 w 452438"/>
                <a:gd name="connsiteY23" fmla="*/ 762000 h 771525"/>
                <a:gd name="connsiteX24" fmla="*/ 381000 w 452438"/>
                <a:gd name="connsiteY24" fmla="*/ 771525 h 771525"/>
                <a:gd name="connsiteX25" fmla="*/ 352425 w 452438"/>
                <a:gd name="connsiteY25" fmla="*/ 769143 h 771525"/>
                <a:gd name="connsiteX26" fmla="*/ 323850 w 452438"/>
                <a:gd name="connsiteY26" fmla="*/ 745331 h 771525"/>
                <a:gd name="connsiteX27" fmla="*/ 254794 w 452438"/>
                <a:gd name="connsiteY27" fmla="*/ 64293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2438" h="771525">
                  <a:moveTo>
                    <a:pt x="254794" y="642937"/>
                  </a:moveTo>
                  <a:lnTo>
                    <a:pt x="178594" y="519112"/>
                  </a:lnTo>
                  <a:lnTo>
                    <a:pt x="140494" y="428625"/>
                  </a:lnTo>
                  <a:lnTo>
                    <a:pt x="111919" y="357187"/>
                  </a:lnTo>
                  <a:lnTo>
                    <a:pt x="80963" y="266700"/>
                  </a:lnTo>
                  <a:lnTo>
                    <a:pt x="52388" y="185737"/>
                  </a:lnTo>
                  <a:lnTo>
                    <a:pt x="23813" y="109537"/>
                  </a:lnTo>
                  <a:lnTo>
                    <a:pt x="4763" y="54768"/>
                  </a:lnTo>
                  <a:lnTo>
                    <a:pt x="0" y="26193"/>
                  </a:lnTo>
                  <a:lnTo>
                    <a:pt x="4763" y="7143"/>
                  </a:lnTo>
                  <a:lnTo>
                    <a:pt x="23813" y="0"/>
                  </a:lnTo>
                  <a:lnTo>
                    <a:pt x="54769" y="7143"/>
                  </a:lnTo>
                  <a:lnTo>
                    <a:pt x="133350" y="73818"/>
                  </a:lnTo>
                  <a:lnTo>
                    <a:pt x="245269" y="169068"/>
                  </a:lnTo>
                  <a:lnTo>
                    <a:pt x="354806" y="269081"/>
                  </a:lnTo>
                  <a:lnTo>
                    <a:pt x="416719" y="328612"/>
                  </a:lnTo>
                  <a:lnTo>
                    <a:pt x="433388" y="388143"/>
                  </a:lnTo>
                  <a:lnTo>
                    <a:pt x="442913" y="469106"/>
                  </a:lnTo>
                  <a:lnTo>
                    <a:pt x="452438" y="552450"/>
                  </a:lnTo>
                  <a:lnTo>
                    <a:pt x="452438" y="623887"/>
                  </a:lnTo>
                  <a:lnTo>
                    <a:pt x="450056" y="676275"/>
                  </a:lnTo>
                  <a:lnTo>
                    <a:pt x="440531" y="716756"/>
                  </a:lnTo>
                  <a:lnTo>
                    <a:pt x="423863" y="745331"/>
                  </a:lnTo>
                  <a:lnTo>
                    <a:pt x="404813" y="762000"/>
                  </a:lnTo>
                  <a:lnTo>
                    <a:pt x="381000" y="771525"/>
                  </a:lnTo>
                  <a:lnTo>
                    <a:pt x="352425" y="769143"/>
                  </a:lnTo>
                  <a:lnTo>
                    <a:pt x="323850" y="745331"/>
                  </a:lnTo>
                  <a:lnTo>
                    <a:pt x="254794" y="642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94C865E9-B8FB-45A4-811F-9F7EFBBF44DF}"/>
                </a:ext>
              </a:extLst>
            </p:cNvPr>
            <p:cNvSpPr/>
            <p:nvPr/>
          </p:nvSpPr>
          <p:spPr>
            <a:xfrm rot="16200000">
              <a:off x="2661444" y="4893469"/>
              <a:ext cx="2182813" cy="307975"/>
            </a:xfrm>
            <a:custGeom>
              <a:avLst/>
              <a:gdLst>
                <a:gd name="connsiteX0" fmla="*/ 1250156 w 2183606"/>
                <a:gd name="connsiteY0" fmla="*/ 283369 h 307181"/>
                <a:gd name="connsiteX1" fmla="*/ 757238 w 2183606"/>
                <a:gd name="connsiteY1" fmla="*/ 278606 h 307181"/>
                <a:gd name="connsiteX2" fmla="*/ 130969 w 2183606"/>
                <a:gd name="connsiteY2" fmla="*/ 271463 h 307181"/>
                <a:gd name="connsiteX3" fmla="*/ 83344 w 2183606"/>
                <a:gd name="connsiteY3" fmla="*/ 261938 h 307181"/>
                <a:gd name="connsiteX4" fmla="*/ 42863 w 2183606"/>
                <a:gd name="connsiteY4" fmla="*/ 250031 h 307181"/>
                <a:gd name="connsiteX5" fmla="*/ 16669 w 2183606"/>
                <a:gd name="connsiteY5" fmla="*/ 235744 h 307181"/>
                <a:gd name="connsiteX6" fmla="*/ 0 w 2183606"/>
                <a:gd name="connsiteY6" fmla="*/ 216694 h 307181"/>
                <a:gd name="connsiteX7" fmla="*/ 0 w 2183606"/>
                <a:gd name="connsiteY7" fmla="*/ 192881 h 307181"/>
                <a:gd name="connsiteX8" fmla="*/ 14288 w 2183606"/>
                <a:gd name="connsiteY8" fmla="*/ 161925 h 307181"/>
                <a:gd name="connsiteX9" fmla="*/ 35719 w 2183606"/>
                <a:gd name="connsiteY9" fmla="*/ 135731 h 307181"/>
                <a:gd name="connsiteX10" fmla="*/ 61913 w 2183606"/>
                <a:gd name="connsiteY10" fmla="*/ 114300 h 307181"/>
                <a:gd name="connsiteX11" fmla="*/ 107156 w 2183606"/>
                <a:gd name="connsiteY11" fmla="*/ 88106 h 307181"/>
                <a:gd name="connsiteX12" fmla="*/ 169069 w 2183606"/>
                <a:gd name="connsiteY12" fmla="*/ 57150 h 307181"/>
                <a:gd name="connsiteX13" fmla="*/ 233363 w 2183606"/>
                <a:gd name="connsiteY13" fmla="*/ 28575 h 307181"/>
                <a:gd name="connsiteX14" fmla="*/ 326231 w 2183606"/>
                <a:gd name="connsiteY14" fmla="*/ 0 h 307181"/>
                <a:gd name="connsiteX15" fmla="*/ 397669 w 2183606"/>
                <a:gd name="connsiteY15" fmla="*/ 14288 h 307181"/>
                <a:gd name="connsiteX16" fmla="*/ 516731 w 2183606"/>
                <a:gd name="connsiteY16" fmla="*/ 40481 h 307181"/>
                <a:gd name="connsiteX17" fmla="*/ 623888 w 2183606"/>
                <a:gd name="connsiteY17" fmla="*/ 71438 h 307181"/>
                <a:gd name="connsiteX18" fmla="*/ 745331 w 2183606"/>
                <a:gd name="connsiteY18" fmla="*/ 83344 h 307181"/>
                <a:gd name="connsiteX19" fmla="*/ 966788 w 2183606"/>
                <a:gd name="connsiteY19" fmla="*/ 92869 h 307181"/>
                <a:gd name="connsiteX20" fmla="*/ 1307306 w 2183606"/>
                <a:gd name="connsiteY20" fmla="*/ 92869 h 307181"/>
                <a:gd name="connsiteX21" fmla="*/ 1693069 w 2183606"/>
                <a:gd name="connsiteY21" fmla="*/ 95250 h 307181"/>
                <a:gd name="connsiteX22" fmla="*/ 1866900 w 2183606"/>
                <a:gd name="connsiteY22" fmla="*/ 95250 h 307181"/>
                <a:gd name="connsiteX23" fmla="*/ 1881188 w 2183606"/>
                <a:gd name="connsiteY23" fmla="*/ 92869 h 307181"/>
                <a:gd name="connsiteX24" fmla="*/ 2105025 w 2183606"/>
                <a:gd name="connsiteY24" fmla="*/ 30956 h 307181"/>
                <a:gd name="connsiteX25" fmla="*/ 2183606 w 2183606"/>
                <a:gd name="connsiteY25" fmla="*/ 190500 h 307181"/>
                <a:gd name="connsiteX26" fmla="*/ 2031206 w 2183606"/>
                <a:gd name="connsiteY26" fmla="*/ 266700 h 307181"/>
                <a:gd name="connsiteX27" fmla="*/ 1969294 w 2183606"/>
                <a:gd name="connsiteY27" fmla="*/ 300038 h 307181"/>
                <a:gd name="connsiteX28" fmla="*/ 1947863 w 2183606"/>
                <a:gd name="connsiteY28" fmla="*/ 304800 h 307181"/>
                <a:gd name="connsiteX29" fmla="*/ 1907381 w 2183606"/>
                <a:gd name="connsiteY29" fmla="*/ 307181 h 307181"/>
                <a:gd name="connsiteX30" fmla="*/ 1859756 w 2183606"/>
                <a:gd name="connsiteY30" fmla="*/ 302419 h 307181"/>
                <a:gd name="connsiteX31" fmla="*/ 1745456 w 2183606"/>
                <a:gd name="connsiteY31" fmla="*/ 292894 h 307181"/>
                <a:gd name="connsiteX32" fmla="*/ 1250156 w 2183606"/>
                <a:gd name="connsiteY32" fmla="*/ 2833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3606" h="307181">
                  <a:moveTo>
                    <a:pt x="1250156" y="283369"/>
                  </a:moveTo>
                  <a:lnTo>
                    <a:pt x="757238" y="278606"/>
                  </a:lnTo>
                  <a:lnTo>
                    <a:pt x="130969" y="271463"/>
                  </a:lnTo>
                  <a:lnTo>
                    <a:pt x="83344" y="261938"/>
                  </a:lnTo>
                  <a:lnTo>
                    <a:pt x="42863" y="250031"/>
                  </a:lnTo>
                  <a:lnTo>
                    <a:pt x="16669" y="235744"/>
                  </a:lnTo>
                  <a:lnTo>
                    <a:pt x="0" y="216694"/>
                  </a:lnTo>
                  <a:lnTo>
                    <a:pt x="0" y="192881"/>
                  </a:lnTo>
                  <a:lnTo>
                    <a:pt x="14288" y="161925"/>
                  </a:lnTo>
                  <a:lnTo>
                    <a:pt x="35719" y="135731"/>
                  </a:lnTo>
                  <a:lnTo>
                    <a:pt x="61913" y="114300"/>
                  </a:lnTo>
                  <a:lnTo>
                    <a:pt x="107156" y="88106"/>
                  </a:lnTo>
                  <a:lnTo>
                    <a:pt x="169069" y="57150"/>
                  </a:lnTo>
                  <a:lnTo>
                    <a:pt x="233363" y="28575"/>
                  </a:lnTo>
                  <a:lnTo>
                    <a:pt x="326231" y="0"/>
                  </a:lnTo>
                  <a:lnTo>
                    <a:pt x="397669" y="14288"/>
                  </a:lnTo>
                  <a:lnTo>
                    <a:pt x="516731" y="40481"/>
                  </a:lnTo>
                  <a:lnTo>
                    <a:pt x="623888" y="71438"/>
                  </a:lnTo>
                  <a:lnTo>
                    <a:pt x="745331" y="83344"/>
                  </a:lnTo>
                  <a:lnTo>
                    <a:pt x="966788" y="92869"/>
                  </a:lnTo>
                  <a:lnTo>
                    <a:pt x="1307306" y="92869"/>
                  </a:lnTo>
                  <a:lnTo>
                    <a:pt x="1693069" y="95250"/>
                  </a:lnTo>
                  <a:lnTo>
                    <a:pt x="1866900" y="95250"/>
                  </a:lnTo>
                  <a:lnTo>
                    <a:pt x="1881188" y="92869"/>
                  </a:lnTo>
                  <a:lnTo>
                    <a:pt x="2105025" y="30956"/>
                  </a:lnTo>
                  <a:lnTo>
                    <a:pt x="2183606" y="190500"/>
                  </a:lnTo>
                  <a:lnTo>
                    <a:pt x="2031206" y="266700"/>
                  </a:lnTo>
                  <a:lnTo>
                    <a:pt x="1969294" y="300038"/>
                  </a:lnTo>
                  <a:lnTo>
                    <a:pt x="1947863" y="304800"/>
                  </a:lnTo>
                  <a:lnTo>
                    <a:pt x="1907381" y="307181"/>
                  </a:lnTo>
                  <a:lnTo>
                    <a:pt x="1859756" y="302419"/>
                  </a:lnTo>
                  <a:lnTo>
                    <a:pt x="1745456" y="292894"/>
                  </a:lnTo>
                  <a:lnTo>
                    <a:pt x="1250156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0CBE799D-0DE1-4E52-A382-9E195D3BCAD8}"/>
                </a:ext>
              </a:extLst>
            </p:cNvPr>
            <p:cNvSpPr/>
            <p:nvPr/>
          </p:nvSpPr>
          <p:spPr>
            <a:xfrm>
              <a:off x="5737225" y="2081213"/>
              <a:ext cx="1911350" cy="1566862"/>
            </a:xfrm>
            <a:custGeom>
              <a:avLst/>
              <a:gdLst>
                <a:gd name="connsiteX0" fmla="*/ 816769 w 1912144"/>
                <a:gd name="connsiteY0" fmla="*/ 1097756 h 1566862"/>
                <a:gd name="connsiteX1" fmla="*/ 733425 w 1912144"/>
                <a:gd name="connsiteY1" fmla="*/ 995362 h 1566862"/>
                <a:gd name="connsiteX2" fmla="*/ 652463 w 1912144"/>
                <a:gd name="connsiteY2" fmla="*/ 890587 h 1566862"/>
                <a:gd name="connsiteX3" fmla="*/ 550069 w 1912144"/>
                <a:gd name="connsiteY3" fmla="*/ 750093 h 1566862"/>
                <a:gd name="connsiteX4" fmla="*/ 435769 w 1912144"/>
                <a:gd name="connsiteY4" fmla="*/ 597693 h 1566862"/>
                <a:gd name="connsiteX5" fmla="*/ 357188 w 1912144"/>
                <a:gd name="connsiteY5" fmla="*/ 500062 h 1566862"/>
                <a:gd name="connsiteX6" fmla="*/ 276225 w 1912144"/>
                <a:gd name="connsiteY6" fmla="*/ 388143 h 1566862"/>
                <a:gd name="connsiteX7" fmla="*/ 0 w 1912144"/>
                <a:gd name="connsiteY7" fmla="*/ 116681 h 1566862"/>
                <a:gd name="connsiteX8" fmla="*/ 33338 w 1912144"/>
                <a:gd name="connsiteY8" fmla="*/ 0 h 1566862"/>
                <a:gd name="connsiteX9" fmla="*/ 150019 w 1912144"/>
                <a:gd name="connsiteY9" fmla="*/ 123825 h 1566862"/>
                <a:gd name="connsiteX10" fmla="*/ 326232 w 1912144"/>
                <a:gd name="connsiteY10" fmla="*/ 276225 h 1566862"/>
                <a:gd name="connsiteX11" fmla="*/ 471488 w 1912144"/>
                <a:gd name="connsiteY11" fmla="*/ 416718 h 1566862"/>
                <a:gd name="connsiteX12" fmla="*/ 619125 w 1912144"/>
                <a:gd name="connsiteY12" fmla="*/ 547687 h 1566862"/>
                <a:gd name="connsiteX13" fmla="*/ 752475 w 1912144"/>
                <a:gd name="connsiteY13" fmla="*/ 666750 h 1566862"/>
                <a:gd name="connsiteX14" fmla="*/ 921544 w 1912144"/>
                <a:gd name="connsiteY14" fmla="*/ 814387 h 1566862"/>
                <a:gd name="connsiteX15" fmla="*/ 1085850 w 1912144"/>
                <a:gd name="connsiteY15" fmla="*/ 959643 h 1566862"/>
                <a:gd name="connsiteX16" fmla="*/ 1231107 w 1912144"/>
                <a:gd name="connsiteY16" fmla="*/ 1083468 h 1566862"/>
                <a:gd name="connsiteX17" fmla="*/ 1383507 w 1912144"/>
                <a:gd name="connsiteY17" fmla="*/ 1204912 h 1566862"/>
                <a:gd name="connsiteX18" fmla="*/ 1490663 w 1912144"/>
                <a:gd name="connsiteY18" fmla="*/ 1273968 h 1566862"/>
                <a:gd name="connsiteX19" fmla="*/ 1609725 w 1912144"/>
                <a:gd name="connsiteY19" fmla="*/ 1347787 h 1566862"/>
                <a:gd name="connsiteX20" fmla="*/ 1724025 w 1912144"/>
                <a:gd name="connsiteY20" fmla="*/ 1412081 h 1566862"/>
                <a:gd name="connsiteX21" fmla="*/ 1885950 w 1912144"/>
                <a:gd name="connsiteY21" fmla="*/ 1502568 h 1566862"/>
                <a:gd name="connsiteX22" fmla="*/ 1905000 w 1912144"/>
                <a:gd name="connsiteY22" fmla="*/ 1521618 h 1566862"/>
                <a:gd name="connsiteX23" fmla="*/ 1912144 w 1912144"/>
                <a:gd name="connsiteY23" fmla="*/ 1545431 h 1566862"/>
                <a:gd name="connsiteX24" fmla="*/ 1907382 w 1912144"/>
                <a:gd name="connsiteY24" fmla="*/ 1559718 h 1566862"/>
                <a:gd name="connsiteX25" fmla="*/ 1893094 w 1912144"/>
                <a:gd name="connsiteY25" fmla="*/ 1564481 h 1566862"/>
                <a:gd name="connsiteX26" fmla="*/ 1807369 w 1912144"/>
                <a:gd name="connsiteY26" fmla="*/ 1566862 h 1566862"/>
                <a:gd name="connsiteX27" fmla="*/ 1464469 w 1912144"/>
                <a:gd name="connsiteY27" fmla="*/ 1564481 h 1566862"/>
                <a:gd name="connsiteX28" fmla="*/ 1235869 w 1912144"/>
                <a:gd name="connsiteY28" fmla="*/ 1566862 h 1566862"/>
                <a:gd name="connsiteX29" fmla="*/ 1185863 w 1912144"/>
                <a:gd name="connsiteY29" fmla="*/ 1552575 h 1566862"/>
                <a:gd name="connsiteX30" fmla="*/ 1152525 w 1912144"/>
                <a:gd name="connsiteY30" fmla="*/ 1535906 h 1566862"/>
                <a:gd name="connsiteX31" fmla="*/ 1112044 w 1912144"/>
                <a:gd name="connsiteY31" fmla="*/ 1500187 h 1566862"/>
                <a:gd name="connsiteX32" fmla="*/ 1069182 w 1912144"/>
                <a:gd name="connsiteY32" fmla="*/ 1440656 h 1566862"/>
                <a:gd name="connsiteX33" fmla="*/ 966788 w 1912144"/>
                <a:gd name="connsiteY33" fmla="*/ 1307306 h 1566862"/>
                <a:gd name="connsiteX34" fmla="*/ 816769 w 1912144"/>
                <a:gd name="connsiteY34" fmla="*/ 1097756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144" h="1566862">
                  <a:moveTo>
                    <a:pt x="816769" y="1097756"/>
                  </a:moveTo>
                  <a:lnTo>
                    <a:pt x="733425" y="995362"/>
                  </a:lnTo>
                  <a:lnTo>
                    <a:pt x="652463" y="890587"/>
                  </a:lnTo>
                  <a:lnTo>
                    <a:pt x="550069" y="750093"/>
                  </a:lnTo>
                  <a:lnTo>
                    <a:pt x="435769" y="597693"/>
                  </a:lnTo>
                  <a:lnTo>
                    <a:pt x="357188" y="500062"/>
                  </a:lnTo>
                  <a:lnTo>
                    <a:pt x="276225" y="388143"/>
                  </a:lnTo>
                  <a:lnTo>
                    <a:pt x="0" y="116681"/>
                  </a:lnTo>
                  <a:lnTo>
                    <a:pt x="33338" y="0"/>
                  </a:lnTo>
                  <a:lnTo>
                    <a:pt x="150019" y="123825"/>
                  </a:lnTo>
                  <a:lnTo>
                    <a:pt x="326232" y="276225"/>
                  </a:lnTo>
                  <a:lnTo>
                    <a:pt x="471488" y="416718"/>
                  </a:lnTo>
                  <a:lnTo>
                    <a:pt x="619125" y="547687"/>
                  </a:lnTo>
                  <a:lnTo>
                    <a:pt x="752475" y="666750"/>
                  </a:lnTo>
                  <a:lnTo>
                    <a:pt x="921544" y="814387"/>
                  </a:lnTo>
                  <a:lnTo>
                    <a:pt x="1085850" y="959643"/>
                  </a:lnTo>
                  <a:lnTo>
                    <a:pt x="1231107" y="1083468"/>
                  </a:lnTo>
                  <a:lnTo>
                    <a:pt x="1383507" y="1204912"/>
                  </a:lnTo>
                  <a:lnTo>
                    <a:pt x="1490663" y="1273968"/>
                  </a:lnTo>
                  <a:lnTo>
                    <a:pt x="1609725" y="1347787"/>
                  </a:lnTo>
                  <a:lnTo>
                    <a:pt x="1724025" y="1412081"/>
                  </a:lnTo>
                  <a:lnTo>
                    <a:pt x="1885950" y="1502568"/>
                  </a:lnTo>
                  <a:lnTo>
                    <a:pt x="1905000" y="1521618"/>
                  </a:lnTo>
                  <a:lnTo>
                    <a:pt x="1912144" y="1545431"/>
                  </a:lnTo>
                  <a:lnTo>
                    <a:pt x="1907382" y="1559718"/>
                  </a:lnTo>
                  <a:lnTo>
                    <a:pt x="1893094" y="1564481"/>
                  </a:lnTo>
                  <a:lnTo>
                    <a:pt x="1807369" y="1566862"/>
                  </a:lnTo>
                  <a:lnTo>
                    <a:pt x="1464469" y="1564481"/>
                  </a:lnTo>
                  <a:lnTo>
                    <a:pt x="1235869" y="1566862"/>
                  </a:lnTo>
                  <a:lnTo>
                    <a:pt x="1185863" y="1552575"/>
                  </a:lnTo>
                  <a:lnTo>
                    <a:pt x="1152525" y="1535906"/>
                  </a:lnTo>
                  <a:lnTo>
                    <a:pt x="1112044" y="1500187"/>
                  </a:lnTo>
                  <a:lnTo>
                    <a:pt x="1069182" y="1440656"/>
                  </a:lnTo>
                  <a:lnTo>
                    <a:pt x="966788" y="1307306"/>
                  </a:lnTo>
                  <a:lnTo>
                    <a:pt x="816769" y="1097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536C5FCA-4459-4D4E-8197-414EBA22B961}"/>
                </a:ext>
              </a:extLst>
            </p:cNvPr>
            <p:cNvSpPr/>
            <p:nvPr/>
          </p:nvSpPr>
          <p:spPr>
            <a:xfrm>
              <a:off x="5076825" y="4379913"/>
              <a:ext cx="1965325" cy="1524000"/>
            </a:xfrm>
            <a:custGeom>
              <a:avLst/>
              <a:gdLst>
                <a:gd name="connsiteX0" fmla="*/ 688181 w 1964531"/>
                <a:gd name="connsiteY0" fmla="*/ 290512 h 1524000"/>
                <a:gd name="connsiteX1" fmla="*/ 80963 w 1964531"/>
                <a:gd name="connsiteY1" fmla="*/ 373856 h 1524000"/>
                <a:gd name="connsiteX2" fmla="*/ 0 w 1964531"/>
                <a:gd name="connsiteY2" fmla="*/ 223837 h 1524000"/>
                <a:gd name="connsiteX3" fmla="*/ 95250 w 1964531"/>
                <a:gd name="connsiteY3" fmla="*/ 223837 h 1524000"/>
                <a:gd name="connsiteX4" fmla="*/ 166688 w 1964531"/>
                <a:gd name="connsiteY4" fmla="*/ 223837 h 1524000"/>
                <a:gd name="connsiteX5" fmla="*/ 247650 w 1964531"/>
                <a:gd name="connsiteY5" fmla="*/ 216694 h 1524000"/>
                <a:gd name="connsiteX6" fmla="*/ 390525 w 1964531"/>
                <a:gd name="connsiteY6" fmla="*/ 195262 h 1524000"/>
                <a:gd name="connsiteX7" fmla="*/ 723900 w 1964531"/>
                <a:gd name="connsiteY7" fmla="*/ 147637 h 1524000"/>
                <a:gd name="connsiteX8" fmla="*/ 1100138 w 1964531"/>
                <a:gd name="connsiteY8" fmla="*/ 97631 h 1524000"/>
                <a:gd name="connsiteX9" fmla="*/ 1469231 w 1964531"/>
                <a:gd name="connsiteY9" fmla="*/ 50006 h 1524000"/>
                <a:gd name="connsiteX10" fmla="*/ 1500188 w 1964531"/>
                <a:gd name="connsiteY10" fmla="*/ 33337 h 1524000"/>
                <a:gd name="connsiteX11" fmla="*/ 1535906 w 1964531"/>
                <a:gd name="connsiteY11" fmla="*/ 16669 h 1524000"/>
                <a:gd name="connsiteX12" fmla="*/ 1578769 w 1964531"/>
                <a:gd name="connsiteY12" fmla="*/ 4762 h 1524000"/>
                <a:gd name="connsiteX13" fmla="*/ 1619250 w 1964531"/>
                <a:gd name="connsiteY13" fmla="*/ 0 h 1524000"/>
                <a:gd name="connsiteX14" fmla="*/ 1643063 w 1964531"/>
                <a:gd name="connsiteY14" fmla="*/ 0 h 1524000"/>
                <a:gd name="connsiteX15" fmla="*/ 1669256 w 1964531"/>
                <a:gd name="connsiteY15" fmla="*/ 9525 h 1524000"/>
                <a:gd name="connsiteX16" fmla="*/ 1735931 w 1964531"/>
                <a:gd name="connsiteY16" fmla="*/ 47625 h 1524000"/>
                <a:gd name="connsiteX17" fmla="*/ 1807369 w 1964531"/>
                <a:gd name="connsiteY17" fmla="*/ 92869 h 1524000"/>
                <a:gd name="connsiteX18" fmla="*/ 1881188 w 1964531"/>
                <a:gd name="connsiteY18" fmla="*/ 147637 h 1524000"/>
                <a:gd name="connsiteX19" fmla="*/ 1924050 w 1964531"/>
                <a:gd name="connsiteY19" fmla="*/ 188119 h 1524000"/>
                <a:gd name="connsiteX20" fmla="*/ 1943100 w 1964531"/>
                <a:gd name="connsiteY20" fmla="*/ 207169 h 1524000"/>
                <a:gd name="connsiteX21" fmla="*/ 1957388 w 1964531"/>
                <a:gd name="connsiteY21" fmla="*/ 230981 h 1524000"/>
                <a:gd name="connsiteX22" fmla="*/ 1964531 w 1964531"/>
                <a:gd name="connsiteY22" fmla="*/ 264319 h 1524000"/>
                <a:gd name="connsiteX23" fmla="*/ 1964531 w 1964531"/>
                <a:gd name="connsiteY23" fmla="*/ 295275 h 1524000"/>
                <a:gd name="connsiteX24" fmla="*/ 1933575 w 1964531"/>
                <a:gd name="connsiteY24" fmla="*/ 342900 h 1524000"/>
                <a:gd name="connsiteX25" fmla="*/ 1871663 w 1964531"/>
                <a:gd name="connsiteY25" fmla="*/ 428625 h 1524000"/>
                <a:gd name="connsiteX26" fmla="*/ 1809750 w 1964531"/>
                <a:gd name="connsiteY26" fmla="*/ 683419 h 1524000"/>
                <a:gd name="connsiteX27" fmla="*/ 1747838 w 1964531"/>
                <a:gd name="connsiteY27" fmla="*/ 923925 h 1524000"/>
                <a:gd name="connsiteX28" fmla="*/ 1681163 w 1964531"/>
                <a:gd name="connsiteY28" fmla="*/ 1190625 h 1524000"/>
                <a:gd name="connsiteX29" fmla="*/ 1654969 w 1964531"/>
                <a:gd name="connsiteY29" fmla="*/ 1304925 h 1524000"/>
                <a:gd name="connsiteX30" fmla="*/ 1614488 w 1964531"/>
                <a:gd name="connsiteY30" fmla="*/ 1454944 h 1524000"/>
                <a:gd name="connsiteX31" fmla="*/ 1588294 w 1964531"/>
                <a:gd name="connsiteY31" fmla="*/ 1507331 h 1524000"/>
                <a:gd name="connsiteX32" fmla="*/ 1566863 w 1964531"/>
                <a:gd name="connsiteY32" fmla="*/ 1521619 h 1524000"/>
                <a:gd name="connsiteX33" fmla="*/ 1547813 w 1964531"/>
                <a:gd name="connsiteY33" fmla="*/ 1524000 h 1524000"/>
                <a:gd name="connsiteX34" fmla="*/ 1519238 w 1964531"/>
                <a:gd name="connsiteY34" fmla="*/ 1516856 h 1524000"/>
                <a:gd name="connsiteX35" fmla="*/ 1476375 w 1964531"/>
                <a:gd name="connsiteY35" fmla="*/ 1483519 h 1524000"/>
                <a:gd name="connsiteX36" fmla="*/ 1440656 w 1964531"/>
                <a:gd name="connsiteY36" fmla="*/ 1450181 h 1524000"/>
                <a:gd name="connsiteX37" fmla="*/ 1452563 w 1964531"/>
                <a:gd name="connsiteY37" fmla="*/ 1185862 h 1524000"/>
                <a:gd name="connsiteX38" fmla="*/ 1507331 w 1964531"/>
                <a:gd name="connsiteY38" fmla="*/ 816769 h 1524000"/>
                <a:gd name="connsiteX39" fmla="*/ 1562100 w 1964531"/>
                <a:gd name="connsiteY39" fmla="*/ 459581 h 1524000"/>
                <a:gd name="connsiteX40" fmla="*/ 1585913 w 1964531"/>
                <a:gd name="connsiteY40" fmla="*/ 288131 h 1524000"/>
                <a:gd name="connsiteX41" fmla="*/ 1581150 w 1964531"/>
                <a:gd name="connsiteY41" fmla="*/ 264319 h 1524000"/>
                <a:gd name="connsiteX42" fmla="*/ 1571625 w 1964531"/>
                <a:gd name="connsiteY42" fmla="*/ 245269 h 1524000"/>
                <a:gd name="connsiteX43" fmla="*/ 1552575 w 1964531"/>
                <a:gd name="connsiteY43" fmla="*/ 230981 h 1524000"/>
                <a:gd name="connsiteX44" fmla="*/ 1521619 w 1964531"/>
                <a:gd name="connsiteY44" fmla="*/ 216694 h 1524000"/>
                <a:gd name="connsiteX45" fmla="*/ 1481138 w 1964531"/>
                <a:gd name="connsiteY45" fmla="*/ 209550 h 1524000"/>
                <a:gd name="connsiteX46" fmla="*/ 1414463 w 1964531"/>
                <a:gd name="connsiteY46" fmla="*/ 209550 h 1524000"/>
                <a:gd name="connsiteX47" fmla="*/ 1040606 w 1964531"/>
                <a:gd name="connsiteY47" fmla="*/ 252412 h 1524000"/>
                <a:gd name="connsiteX48" fmla="*/ 688181 w 1964531"/>
                <a:gd name="connsiteY48" fmla="*/ 290512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64531" h="1524000">
                  <a:moveTo>
                    <a:pt x="688181" y="290512"/>
                  </a:moveTo>
                  <a:lnTo>
                    <a:pt x="80963" y="373856"/>
                  </a:lnTo>
                  <a:lnTo>
                    <a:pt x="0" y="223837"/>
                  </a:lnTo>
                  <a:lnTo>
                    <a:pt x="95250" y="223837"/>
                  </a:lnTo>
                  <a:lnTo>
                    <a:pt x="166688" y="223837"/>
                  </a:lnTo>
                  <a:lnTo>
                    <a:pt x="247650" y="216694"/>
                  </a:lnTo>
                  <a:lnTo>
                    <a:pt x="390525" y="195262"/>
                  </a:lnTo>
                  <a:lnTo>
                    <a:pt x="723900" y="147637"/>
                  </a:lnTo>
                  <a:lnTo>
                    <a:pt x="1100138" y="97631"/>
                  </a:lnTo>
                  <a:lnTo>
                    <a:pt x="1469231" y="50006"/>
                  </a:lnTo>
                  <a:lnTo>
                    <a:pt x="1500188" y="33337"/>
                  </a:lnTo>
                  <a:lnTo>
                    <a:pt x="1535906" y="16669"/>
                  </a:lnTo>
                  <a:lnTo>
                    <a:pt x="1578769" y="4762"/>
                  </a:lnTo>
                  <a:lnTo>
                    <a:pt x="1619250" y="0"/>
                  </a:lnTo>
                  <a:lnTo>
                    <a:pt x="1643063" y="0"/>
                  </a:lnTo>
                  <a:lnTo>
                    <a:pt x="1669256" y="9525"/>
                  </a:lnTo>
                  <a:lnTo>
                    <a:pt x="1735931" y="47625"/>
                  </a:lnTo>
                  <a:lnTo>
                    <a:pt x="1807369" y="92869"/>
                  </a:lnTo>
                  <a:lnTo>
                    <a:pt x="1881188" y="147637"/>
                  </a:lnTo>
                  <a:lnTo>
                    <a:pt x="1924050" y="188119"/>
                  </a:lnTo>
                  <a:lnTo>
                    <a:pt x="1943100" y="207169"/>
                  </a:lnTo>
                  <a:lnTo>
                    <a:pt x="1957388" y="230981"/>
                  </a:lnTo>
                  <a:lnTo>
                    <a:pt x="1964531" y="264319"/>
                  </a:lnTo>
                  <a:lnTo>
                    <a:pt x="1964531" y="295275"/>
                  </a:lnTo>
                  <a:lnTo>
                    <a:pt x="1933575" y="342900"/>
                  </a:lnTo>
                  <a:lnTo>
                    <a:pt x="1871663" y="428625"/>
                  </a:lnTo>
                  <a:lnTo>
                    <a:pt x="1809750" y="683419"/>
                  </a:lnTo>
                  <a:lnTo>
                    <a:pt x="1747838" y="923925"/>
                  </a:lnTo>
                  <a:lnTo>
                    <a:pt x="1681163" y="1190625"/>
                  </a:lnTo>
                  <a:lnTo>
                    <a:pt x="1654969" y="1304925"/>
                  </a:lnTo>
                  <a:lnTo>
                    <a:pt x="1614488" y="1454944"/>
                  </a:lnTo>
                  <a:lnTo>
                    <a:pt x="1588294" y="1507331"/>
                  </a:lnTo>
                  <a:lnTo>
                    <a:pt x="1566863" y="1521619"/>
                  </a:lnTo>
                  <a:lnTo>
                    <a:pt x="1547813" y="1524000"/>
                  </a:lnTo>
                  <a:lnTo>
                    <a:pt x="1519238" y="1516856"/>
                  </a:lnTo>
                  <a:lnTo>
                    <a:pt x="1476375" y="1483519"/>
                  </a:lnTo>
                  <a:lnTo>
                    <a:pt x="1440656" y="1450181"/>
                  </a:lnTo>
                  <a:lnTo>
                    <a:pt x="1452563" y="1185862"/>
                  </a:lnTo>
                  <a:lnTo>
                    <a:pt x="1507331" y="816769"/>
                  </a:lnTo>
                  <a:lnTo>
                    <a:pt x="1562100" y="459581"/>
                  </a:lnTo>
                  <a:lnTo>
                    <a:pt x="1585913" y="288131"/>
                  </a:lnTo>
                  <a:lnTo>
                    <a:pt x="1581150" y="264319"/>
                  </a:lnTo>
                  <a:lnTo>
                    <a:pt x="1571625" y="245269"/>
                  </a:lnTo>
                  <a:lnTo>
                    <a:pt x="1552575" y="230981"/>
                  </a:lnTo>
                  <a:lnTo>
                    <a:pt x="1521619" y="216694"/>
                  </a:lnTo>
                  <a:lnTo>
                    <a:pt x="1481138" y="209550"/>
                  </a:lnTo>
                  <a:lnTo>
                    <a:pt x="1414463" y="209550"/>
                  </a:lnTo>
                  <a:lnTo>
                    <a:pt x="1040606" y="252412"/>
                  </a:lnTo>
                  <a:lnTo>
                    <a:pt x="688181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EDD3B01-990A-4BCB-BCC1-FDFCA32CB72E}"/>
                </a:ext>
              </a:extLst>
            </p:cNvPr>
            <p:cNvSpPr/>
            <p:nvPr/>
          </p:nvSpPr>
          <p:spPr>
            <a:xfrm>
              <a:off x="5313363" y="5545138"/>
              <a:ext cx="1276350" cy="311150"/>
            </a:xfrm>
            <a:custGeom>
              <a:avLst/>
              <a:gdLst>
                <a:gd name="connsiteX0" fmla="*/ 607219 w 1276350"/>
                <a:gd name="connsiteY0" fmla="*/ 223838 h 309563"/>
                <a:gd name="connsiteX1" fmla="*/ 259556 w 1276350"/>
                <a:gd name="connsiteY1" fmla="*/ 269082 h 309563"/>
                <a:gd name="connsiteX2" fmla="*/ 33337 w 1276350"/>
                <a:gd name="connsiteY2" fmla="*/ 269082 h 309563"/>
                <a:gd name="connsiteX3" fmla="*/ 0 w 1276350"/>
                <a:gd name="connsiteY3" fmla="*/ 85725 h 309563"/>
                <a:gd name="connsiteX4" fmla="*/ 221456 w 1276350"/>
                <a:gd name="connsiteY4" fmla="*/ 111919 h 309563"/>
                <a:gd name="connsiteX5" fmla="*/ 276225 w 1276350"/>
                <a:gd name="connsiteY5" fmla="*/ 109538 h 309563"/>
                <a:gd name="connsiteX6" fmla="*/ 500062 w 1276350"/>
                <a:gd name="connsiteY6" fmla="*/ 90488 h 309563"/>
                <a:gd name="connsiteX7" fmla="*/ 754856 w 1276350"/>
                <a:gd name="connsiteY7" fmla="*/ 64294 h 309563"/>
                <a:gd name="connsiteX8" fmla="*/ 859631 w 1276350"/>
                <a:gd name="connsiteY8" fmla="*/ 33338 h 309563"/>
                <a:gd name="connsiteX9" fmla="*/ 926306 w 1276350"/>
                <a:gd name="connsiteY9" fmla="*/ 16669 h 309563"/>
                <a:gd name="connsiteX10" fmla="*/ 997744 w 1276350"/>
                <a:gd name="connsiteY10" fmla="*/ 4763 h 309563"/>
                <a:gd name="connsiteX11" fmla="*/ 1047750 w 1276350"/>
                <a:gd name="connsiteY11" fmla="*/ 0 h 309563"/>
                <a:gd name="connsiteX12" fmla="*/ 1100137 w 1276350"/>
                <a:gd name="connsiteY12" fmla="*/ 0 h 309563"/>
                <a:gd name="connsiteX13" fmla="*/ 1171575 w 1276350"/>
                <a:gd name="connsiteY13" fmla="*/ 9525 h 309563"/>
                <a:gd name="connsiteX14" fmla="*/ 1276350 w 1276350"/>
                <a:gd name="connsiteY14" fmla="*/ 26194 h 309563"/>
                <a:gd name="connsiteX15" fmla="*/ 1276350 w 1276350"/>
                <a:gd name="connsiteY15" fmla="*/ 309563 h 309563"/>
                <a:gd name="connsiteX16" fmla="*/ 1200150 w 1276350"/>
                <a:gd name="connsiteY16" fmla="*/ 280988 h 309563"/>
                <a:gd name="connsiteX17" fmla="*/ 1166812 w 1276350"/>
                <a:gd name="connsiteY17" fmla="*/ 257175 h 309563"/>
                <a:gd name="connsiteX18" fmla="*/ 1109662 w 1276350"/>
                <a:gd name="connsiteY18" fmla="*/ 226219 h 309563"/>
                <a:gd name="connsiteX19" fmla="*/ 1045369 w 1276350"/>
                <a:gd name="connsiteY19" fmla="*/ 204788 h 309563"/>
                <a:gd name="connsiteX20" fmla="*/ 973931 w 1276350"/>
                <a:gd name="connsiteY20" fmla="*/ 195263 h 309563"/>
                <a:gd name="connsiteX21" fmla="*/ 890587 w 1276350"/>
                <a:gd name="connsiteY21" fmla="*/ 197644 h 309563"/>
                <a:gd name="connsiteX22" fmla="*/ 785812 w 1276350"/>
                <a:gd name="connsiteY22" fmla="*/ 207169 h 309563"/>
                <a:gd name="connsiteX23" fmla="*/ 607219 w 1276350"/>
                <a:gd name="connsiteY23" fmla="*/ 223838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6350" h="309563">
                  <a:moveTo>
                    <a:pt x="607219" y="223838"/>
                  </a:moveTo>
                  <a:lnTo>
                    <a:pt x="259556" y="269082"/>
                  </a:lnTo>
                  <a:lnTo>
                    <a:pt x="33337" y="269082"/>
                  </a:lnTo>
                  <a:lnTo>
                    <a:pt x="0" y="85725"/>
                  </a:lnTo>
                  <a:lnTo>
                    <a:pt x="221456" y="111919"/>
                  </a:lnTo>
                  <a:lnTo>
                    <a:pt x="276225" y="109538"/>
                  </a:lnTo>
                  <a:lnTo>
                    <a:pt x="500062" y="90488"/>
                  </a:lnTo>
                  <a:lnTo>
                    <a:pt x="754856" y="64294"/>
                  </a:lnTo>
                  <a:lnTo>
                    <a:pt x="859631" y="33338"/>
                  </a:lnTo>
                  <a:lnTo>
                    <a:pt x="926306" y="16669"/>
                  </a:lnTo>
                  <a:lnTo>
                    <a:pt x="997744" y="4763"/>
                  </a:lnTo>
                  <a:lnTo>
                    <a:pt x="1047750" y="0"/>
                  </a:lnTo>
                  <a:lnTo>
                    <a:pt x="1100137" y="0"/>
                  </a:lnTo>
                  <a:lnTo>
                    <a:pt x="1171575" y="9525"/>
                  </a:lnTo>
                  <a:lnTo>
                    <a:pt x="1276350" y="26194"/>
                  </a:lnTo>
                  <a:lnTo>
                    <a:pt x="1276350" y="309563"/>
                  </a:lnTo>
                  <a:lnTo>
                    <a:pt x="1200150" y="280988"/>
                  </a:lnTo>
                  <a:lnTo>
                    <a:pt x="1166812" y="257175"/>
                  </a:lnTo>
                  <a:lnTo>
                    <a:pt x="1109662" y="226219"/>
                  </a:lnTo>
                  <a:lnTo>
                    <a:pt x="1045369" y="204788"/>
                  </a:lnTo>
                  <a:lnTo>
                    <a:pt x="973931" y="195263"/>
                  </a:lnTo>
                  <a:lnTo>
                    <a:pt x="890587" y="197644"/>
                  </a:lnTo>
                  <a:lnTo>
                    <a:pt x="785812" y="207169"/>
                  </a:lnTo>
                  <a:lnTo>
                    <a:pt x="607219" y="223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BE25DC04-5CDE-4850-A2AA-E7D81E1DC724}"/>
              </a:ext>
            </a:extLst>
          </p:cNvPr>
          <p:cNvGrpSpPr/>
          <p:nvPr/>
        </p:nvGrpSpPr>
        <p:grpSpPr>
          <a:xfrm>
            <a:off x="2517775" y="1414463"/>
            <a:ext cx="4978400" cy="4572000"/>
            <a:chOff x="2517775" y="1414463"/>
            <a:chExt cx="4978400" cy="4572000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23F62908-61C5-4EEB-A614-C8A8215A0B12}"/>
                </a:ext>
              </a:extLst>
            </p:cNvPr>
            <p:cNvSpPr/>
            <p:nvPr/>
          </p:nvSpPr>
          <p:spPr>
            <a:xfrm>
              <a:off x="2909888" y="1414463"/>
              <a:ext cx="990600" cy="1323975"/>
            </a:xfrm>
            <a:custGeom>
              <a:avLst/>
              <a:gdLst>
                <a:gd name="connsiteX0" fmla="*/ 407193 w 990600"/>
                <a:gd name="connsiteY0" fmla="*/ 971550 h 1323975"/>
                <a:gd name="connsiteX1" fmla="*/ 95250 w 990600"/>
                <a:gd name="connsiteY1" fmla="*/ 1323975 h 1323975"/>
                <a:gd name="connsiteX2" fmla="*/ 0 w 990600"/>
                <a:gd name="connsiteY2" fmla="*/ 1264443 h 1323975"/>
                <a:gd name="connsiteX3" fmla="*/ 123825 w 990600"/>
                <a:gd name="connsiteY3" fmla="*/ 1071562 h 1323975"/>
                <a:gd name="connsiteX4" fmla="*/ 276225 w 990600"/>
                <a:gd name="connsiteY4" fmla="*/ 838200 h 1323975"/>
                <a:gd name="connsiteX5" fmla="*/ 431006 w 990600"/>
                <a:gd name="connsiteY5" fmla="*/ 595312 h 1323975"/>
                <a:gd name="connsiteX6" fmla="*/ 571500 w 990600"/>
                <a:gd name="connsiteY6" fmla="*/ 376237 h 1323975"/>
                <a:gd name="connsiteX7" fmla="*/ 647700 w 990600"/>
                <a:gd name="connsiteY7" fmla="*/ 259556 h 1323975"/>
                <a:gd name="connsiteX8" fmla="*/ 657225 w 990600"/>
                <a:gd name="connsiteY8" fmla="*/ 240506 h 1323975"/>
                <a:gd name="connsiteX9" fmla="*/ 661987 w 990600"/>
                <a:gd name="connsiteY9" fmla="*/ 221456 h 1323975"/>
                <a:gd name="connsiteX10" fmla="*/ 661987 w 990600"/>
                <a:gd name="connsiteY10" fmla="*/ 197643 h 1323975"/>
                <a:gd name="connsiteX11" fmla="*/ 654843 w 990600"/>
                <a:gd name="connsiteY11" fmla="*/ 171450 h 1323975"/>
                <a:gd name="connsiteX12" fmla="*/ 642937 w 990600"/>
                <a:gd name="connsiteY12" fmla="*/ 154781 h 1323975"/>
                <a:gd name="connsiteX13" fmla="*/ 595312 w 990600"/>
                <a:gd name="connsiteY13" fmla="*/ 111918 h 1323975"/>
                <a:gd name="connsiteX14" fmla="*/ 547687 w 990600"/>
                <a:gd name="connsiteY14" fmla="*/ 64293 h 1323975"/>
                <a:gd name="connsiteX15" fmla="*/ 535781 w 990600"/>
                <a:gd name="connsiteY15" fmla="*/ 45243 h 1323975"/>
                <a:gd name="connsiteX16" fmla="*/ 533400 w 990600"/>
                <a:gd name="connsiteY16" fmla="*/ 26193 h 1323975"/>
                <a:gd name="connsiteX17" fmla="*/ 540543 w 990600"/>
                <a:gd name="connsiteY17" fmla="*/ 11906 h 1323975"/>
                <a:gd name="connsiteX18" fmla="*/ 552450 w 990600"/>
                <a:gd name="connsiteY18" fmla="*/ 4762 h 1323975"/>
                <a:gd name="connsiteX19" fmla="*/ 583406 w 990600"/>
                <a:gd name="connsiteY19" fmla="*/ 0 h 1323975"/>
                <a:gd name="connsiteX20" fmla="*/ 628650 w 990600"/>
                <a:gd name="connsiteY20" fmla="*/ 9525 h 1323975"/>
                <a:gd name="connsiteX21" fmla="*/ 678656 w 990600"/>
                <a:gd name="connsiteY21" fmla="*/ 26193 h 1323975"/>
                <a:gd name="connsiteX22" fmla="*/ 740568 w 990600"/>
                <a:gd name="connsiteY22" fmla="*/ 54768 h 1323975"/>
                <a:gd name="connsiteX23" fmla="*/ 778668 w 990600"/>
                <a:gd name="connsiteY23" fmla="*/ 78581 h 1323975"/>
                <a:gd name="connsiteX24" fmla="*/ 828675 w 990600"/>
                <a:gd name="connsiteY24" fmla="*/ 114300 h 1323975"/>
                <a:gd name="connsiteX25" fmla="*/ 897731 w 990600"/>
                <a:gd name="connsiteY25" fmla="*/ 180975 h 1323975"/>
                <a:gd name="connsiteX26" fmla="*/ 952500 w 990600"/>
                <a:gd name="connsiteY26" fmla="*/ 235743 h 1323975"/>
                <a:gd name="connsiteX27" fmla="*/ 973931 w 990600"/>
                <a:gd name="connsiteY27" fmla="*/ 254793 h 1323975"/>
                <a:gd name="connsiteX28" fmla="*/ 985837 w 990600"/>
                <a:gd name="connsiteY28" fmla="*/ 276225 h 1323975"/>
                <a:gd name="connsiteX29" fmla="*/ 990600 w 990600"/>
                <a:gd name="connsiteY29" fmla="*/ 302418 h 1323975"/>
                <a:gd name="connsiteX30" fmla="*/ 988218 w 990600"/>
                <a:gd name="connsiteY30" fmla="*/ 338137 h 1323975"/>
                <a:gd name="connsiteX31" fmla="*/ 976312 w 990600"/>
                <a:gd name="connsiteY31" fmla="*/ 352425 h 1323975"/>
                <a:gd name="connsiteX32" fmla="*/ 928687 w 990600"/>
                <a:gd name="connsiteY32" fmla="*/ 383381 h 1323975"/>
                <a:gd name="connsiteX33" fmla="*/ 895350 w 990600"/>
                <a:gd name="connsiteY33" fmla="*/ 414337 h 1323975"/>
                <a:gd name="connsiteX34" fmla="*/ 854868 w 990600"/>
                <a:gd name="connsiteY34" fmla="*/ 454818 h 1323975"/>
                <a:gd name="connsiteX35" fmla="*/ 764381 w 990600"/>
                <a:gd name="connsiteY35" fmla="*/ 561975 h 1323975"/>
                <a:gd name="connsiteX36" fmla="*/ 583406 w 990600"/>
                <a:gd name="connsiteY36" fmla="*/ 771525 h 1323975"/>
                <a:gd name="connsiteX37" fmla="*/ 407193 w 990600"/>
                <a:gd name="connsiteY37" fmla="*/ 9715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0600" h="1323975">
                  <a:moveTo>
                    <a:pt x="407193" y="971550"/>
                  </a:moveTo>
                  <a:lnTo>
                    <a:pt x="95250" y="1323975"/>
                  </a:lnTo>
                  <a:lnTo>
                    <a:pt x="0" y="1264443"/>
                  </a:lnTo>
                  <a:lnTo>
                    <a:pt x="123825" y="1071562"/>
                  </a:lnTo>
                  <a:lnTo>
                    <a:pt x="276225" y="838200"/>
                  </a:lnTo>
                  <a:lnTo>
                    <a:pt x="431006" y="595312"/>
                  </a:lnTo>
                  <a:lnTo>
                    <a:pt x="571500" y="376237"/>
                  </a:lnTo>
                  <a:lnTo>
                    <a:pt x="647700" y="259556"/>
                  </a:lnTo>
                  <a:lnTo>
                    <a:pt x="657225" y="240506"/>
                  </a:lnTo>
                  <a:lnTo>
                    <a:pt x="661987" y="221456"/>
                  </a:lnTo>
                  <a:lnTo>
                    <a:pt x="661987" y="197643"/>
                  </a:lnTo>
                  <a:lnTo>
                    <a:pt x="654843" y="171450"/>
                  </a:lnTo>
                  <a:lnTo>
                    <a:pt x="642937" y="154781"/>
                  </a:lnTo>
                  <a:lnTo>
                    <a:pt x="595312" y="111918"/>
                  </a:lnTo>
                  <a:lnTo>
                    <a:pt x="547687" y="64293"/>
                  </a:lnTo>
                  <a:lnTo>
                    <a:pt x="535781" y="45243"/>
                  </a:lnTo>
                  <a:lnTo>
                    <a:pt x="533400" y="26193"/>
                  </a:lnTo>
                  <a:lnTo>
                    <a:pt x="540543" y="11906"/>
                  </a:lnTo>
                  <a:lnTo>
                    <a:pt x="552450" y="4762"/>
                  </a:lnTo>
                  <a:lnTo>
                    <a:pt x="583406" y="0"/>
                  </a:lnTo>
                  <a:lnTo>
                    <a:pt x="628650" y="9525"/>
                  </a:lnTo>
                  <a:lnTo>
                    <a:pt x="678656" y="26193"/>
                  </a:lnTo>
                  <a:lnTo>
                    <a:pt x="740568" y="54768"/>
                  </a:lnTo>
                  <a:lnTo>
                    <a:pt x="778668" y="78581"/>
                  </a:lnTo>
                  <a:lnTo>
                    <a:pt x="828675" y="114300"/>
                  </a:lnTo>
                  <a:lnTo>
                    <a:pt x="897731" y="180975"/>
                  </a:lnTo>
                  <a:lnTo>
                    <a:pt x="952500" y="235743"/>
                  </a:lnTo>
                  <a:lnTo>
                    <a:pt x="973931" y="254793"/>
                  </a:lnTo>
                  <a:lnTo>
                    <a:pt x="985837" y="276225"/>
                  </a:lnTo>
                  <a:lnTo>
                    <a:pt x="990600" y="302418"/>
                  </a:lnTo>
                  <a:lnTo>
                    <a:pt x="988218" y="338137"/>
                  </a:lnTo>
                  <a:lnTo>
                    <a:pt x="976312" y="352425"/>
                  </a:lnTo>
                  <a:lnTo>
                    <a:pt x="928687" y="383381"/>
                  </a:lnTo>
                  <a:lnTo>
                    <a:pt x="895350" y="414337"/>
                  </a:lnTo>
                  <a:lnTo>
                    <a:pt x="854868" y="454818"/>
                  </a:lnTo>
                  <a:lnTo>
                    <a:pt x="764381" y="561975"/>
                  </a:lnTo>
                  <a:lnTo>
                    <a:pt x="583406" y="771525"/>
                  </a:lnTo>
                  <a:lnTo>
                    <a:pt x="407193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89861E76-730D-4B7F-906A-3BB98BFBB1BD}"/>
                </a:ext>
              </a:extLst>
            </p:cNvPr>
            <p:cNvSpPr/>
            <p:nvPr/>
          </p:nvSpPr>
          <p:spPr>
            <a:xfrm>
              <a:off x="2517775" y="4364038"/>
              <a:ext cx="758825" cy="1227137"/>
            </a:xfrm>
            <a:custGeom>
              <a:avLst/>
              <a:gdLst>
                <a:gd name="connsiteX0" fmla="*/ 433388 w 759619"/>
                <a:gd name="connsiteY0" fmla="*/ 673894 h 1226344"/>
                <a:gd name="connsiteX1" fmla="*/ 302419 w 759619"/>
                <a:gd name="connsiteY1" fmla="*/ 859632 h 1226344"/>
                <a:gd name="connsiteX2" fmla="*/ 214313 w 759619"/>
                <a:gd name="connsiteY2" fmla="*/ 990600 h 1226344"/>
                <a:gd name="connsiteX3" fmla="*/ 135732 w 759619"/>
                <a:gd name="connsiteY3" fmla="*/ 1102519 h 1226344"/>
                <a:gd name="connsiteX4" fmla="*/ 64294 w 759619"/>
                <a:gd name="connsiteY4" fmla="*/ 1207294 h 1226344"/>
                <a:gd name="connsiteX5" fmla="*/ 50007 w 759619"/>
                <a:gd name="connsiteY5" fmla="*/ 1221582 h 1226344"/>
                <a:gd name="connsiteX6" fmla="*/ 30957 w 759619"/>
                <a:gd name="connsiteY6" fmla="*/ 1226344 h 1226344"/>
                <a:gd name="connsiteX7" fmla="*/ 14288 w 759619"/>
                <a:gd name="connsiteY7" fmla="*/ 1226344 h 1226344"/>
                <a:gd name="connsiteX8" fmla="*/ 4763 w 759619"/>
                <a:gd name="connsiteY8" fmla="*/ 1219200 h 1226344"/>
                <a:gd name="connsiteX9" fmla="*/ 0 w 759619"/>
                <a:gd name="connsiteY9" fmla="*/ 1195388 h 1226344"/>
                <a:gd name="connsiteX10" fmla="*/ 59532 w 759619"/>
                <a:gd name="connsiteY10" fmla="*/ 1073944 h 1226344"/>
                <a:gd name="connsiteX11" fmla="*/ 152400 w 759619"/>
                <a:gd name="connsiteY11" fmla="*/ 883444 h 1226344"/>
                <a:gd name="connsiteX12" fmla="*/ 226219 w 759619"/>
                <a:gd name="connsiteY12" fmla="*/ 711994 h 1226344"/>
                <a:gd name="connsiteX13" fmla="*/ 326232 w 759619"/>
                <a:gd name="connsiteY13" fmla="*/ 488157 h 1226344"/>
                <a:gd name="connsiteX14" fmla="*/ 397669 w 759619"/>
                <a:gd name="connsiteY14" fmla="*/ 316707 h 1226344"/>
                <a:gd name="connsiteX15" fmla="*/ 440532 w 759619"/>
                <a:gd name="connsiteY15" fmla="*/ 200025 h 1226344"/>
                <a:gd name="connsiteX16" fmla="*/ 442913 w 759619"/>
                <a:gd name="connsiteY16" fmla="*/ 169069 h 1226344"/>
                <a:gd name="connsiteX17" fmla="*/ 438150 w 759619"/>
                <a:gd name="connsiteY17" fmla="*/ 140494 h 1226344"/>
                <a:gd name="connsiteX18" fmla="*/ 423863 w 759619"/>
                <a:gd name="connsiteY18" fmla="*/ 111919 h 1226344"/>
                <a:gd name="connsiteX19" fmla="*/ 411957 w 759619"/>
                <a:gd name="connsiteY19" fmla="*/ 92869 h 1226344"/>
                <a:gd name="connsiteX20" fmla="*/ 381000 w 759619"/>
                <a:gd name="connsiteY20" fmla="*/ 59532 h 1226344"/>
                <a:gd name="connsiteX21" fmla="*/ 361950 w 759619"/>
                <a:gd name="connsiteY21" fmla="*/ 33338 h 1226344"/>
                <a:gd name="connsiteX22" fmla="*/ 361950 w 759619"/>
                <a:gd name="connsiteY22" fmla="*/ 19050 h 1226344"/>
                <a:gd name="connsiteX23" fmla="*/ 369094 w 759619"/>
                <a:gd name="connsiteY23" fmla="*/ 7144 h 1226344"/>
                <a:gd name="connsiteX24" fmla="*/ 383382 w 759619"/>
                <a:gd name="connsiteY24" fmla="*/ 0 h 1226344"/>
                <a:gd name="connsiteX25" fmla="*/ 423863 w 759619"/>
                <a:gd name="connsiteY25" fmla="*/ 0 h 1226344"/>
                <a:gd name="connsiteX26" fmla="*/ 490538 w 759619"/>
                <a:gd name="connsiteY26" fmla="*/ 7144 h 1226344"/>
                <a:gd name="connsiteX27" fmla="*/ 561975 w 759619"/>
                <a:gd name="connsiteY27" fmla="*/ 21432 h 1226344"/>
                <a:gd name="connsiteX28" fmla="*/ 607219 w 759619"/>
                <a:gd name="connsiteY28" fmla="*/ 35719 h 1226344"/>
                <a:gd name="connsiteX29" fmla="*/ 640557 w 759619"/>
                <a:gd name="connsiteY29" fmla="*/ 52388 h 1226344"/>
                <a:gd name="connsiteX30" fmla="*/ 688182 w 759619"/>
                <a:gd name="connsiteY30" fmla="*/ 85725 h 1226344"/>
                <a:gd name="connsiteX31" fmla="*/ 711994 w 759619"/>
                <a:gd name="connsiteY31" fmla="*/ 109538 h 1226344"/>
                <a:gd name="connsiteX32" fmla="*/ 738188 w 759619"/>
                <a:gd name="connsiteY32" fmla="*/ 145257 h 1226344"/>
                <a:gd name="connsiteX33" fmla="*/ 754857 w 759619"/>
                <a:gd name="connsiteY33" fmla="*/ 173832 h 1226344"/>
                <a:gd name="connsiteX34" fmla="*/ 759619 w 759619"/>
                <a:gd name="connsiteY34" fmla="*/ 197644 h 1226344"/>
                <a:gd name="connsiteX35" fmla="*/ 759619 w 759619"/>
                <a:gd name="connsiteY35" fmla="*/ 211932 h 1226344"/>
                <a:gd name="connsiteX36" fmla="*/ 752475 w 759619"/>
                <a:gd name="connsiteY36" fmla="*/ 230982 h 1226344"/>
                <a:gd name="connsiteX37" fmla="*/ 728663 w 759619"/>
                <a:gd name="connsiteY37" fmla="*/ 252413 h 1226344"/>
                <a:gd name="connsiteX38" fmla="*/ 678657 w 759619"/>
                <a:gd name="connsiteY38" fmla="*/ 323850 h 1226344"/>
                <a:gd name="connsiteX39" fmla="*/ 433388 w 759619"/>
                <a:gd name="connsiteY39" fmla="*/ 6738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9619" h="1226344">
                  <a:moveTo>
                    <a:pt x="433388" y="673894"/>
                  </a:moveTo>
                  <a:lnTo>
                    <a:pt x="302419" y="859632"/>
                  </a:lnTo>
                  <a:lnTo>
                    <a:pt x="214313" y="990600"/>
                  </a:lnTo>
                  <a:lnTo>
                    <a:pt x="135732" y="1102519"/>
                  </a:lnTo>
                  <a:lnTo>
                    <a:pt x="64294" y="1207294"/>
                  </a:lnTo>
                  <a:lnTo>
                    <a:pt x="50007" y="1221582"/>
                  </a:lnTo>
                  <a:lnTo>
                    <a:pt x="30957" y="1226344"/>
                  </a:lnTo>
                  <a:lnTo>
                    <a:pt x="14288" y="1226344"/>
                  </a:lnTo>
                  <a:lnTo>
                    <a:pt x="4763" y="1219200"/>
                  </a:lnTo>
                  <a:lnTo>
                    <a:pt x="0" y="1195388"/>
                  </a:lnTo>
                  <a:lnTo>
                    <a:pt x="59532" y="1073944"/>
                  </a:lnTo>
                  <a:lnTo>
                    <a:pt x="152400" y="883444"/>
                  </a:lnTo>
                  <a:lnTo>
                    <a:pt x="226219" y="711994"/>
                  </a:lnTo>
                  <a:lnTo>
                    <a:pt x="326232" y="488157"/>
                  </a:lnTo>
                  <a:lnTo>
                    <a:pt x="397669" y="316707"/>
                  </a:lnTo>
                  <a:lnTo>
                    <a:pt x="440532" y="200025"/>
                  </a:lnTo>
                  <a:lnTo>
                    <a:pt x="442913" y="169069"/>
                  </a:lnTo>
                  <a:lnTo>
                    <a:pt x="438150" y="140494"/>
                  </a:lnTo>
                  <a:lnTo>
                    <a:pt x="423863" y="111919"/>
                  </a:lnTo>
                  <a:lnTo>
                    <a:pt x="411957" y="92869"/>
                  </a:lnTo>
                  <a:lnTo>
                    <a:pt x="381000" y="59532"/>
                  </a:lnTo>
                  <a:lnTo>
                    <a:pt x="361950" y="33338"/>
                  </a:lnTo>
                  <a:lnTo>
                    <a:pt x="361950" y="19050"/>
                  </a:lnTo>
                  <a:lnTo>
                    <a:pt x="369094" y="7144"/>
                  </a:lnTo>
                  <a:lnTo>
                    <a:pt x="383382" y="0"/>
                  </a:lnTo>
                  <a:lnTo>
                    <a:pt x="423863" y="0"/>
                  </a:lnTo>
                  <a:lnTo>
                    <a:pt x="490538" y="7144"/>
                  </a:lnTo>
                  <a:lnTo>
                    <a:pt x="561975" y="21432"/>
                  </a:lnTo>
                  <a:lnTo>
                    <a:pt x="607219" y="35719"/>
                  </a:lnTo>
                  <a:lnTo>
                    <a:pt x="640557" y="52388"/>
                  </a:lnTo>
                  <a:lnTo>
                    <a:pt x="688182" y="85725"/>
                  </a:lnTo>
                  <a:lnTo>
                    <a:pt x="711994" y="109538"/>
                  </a:lnTo>
                  <a:lnTo>
                    <a:pt x="738188" y="145257"/>
                  </a:lnTo>
                  <a:lnTo>
                    <a:pt x="754857" y="173832"/>
                  </a:lnTo>
                  <a:lnTo>
                    <a:pt x="759619" y="197644"/>
                  </a:lnTo>
                  <a:lnTo>
                    <a:pt x="759619" y="211932"/>
                  </a:lnTo>
                  <a:lnTo>
                    <a:pt x="752475" y="230982"/>
                  </a:lnTo>
                  <a:lnTo>
                    <a:pt x="728663" y="252413"/>
                  </a:lnTo>
                  <a:lnTo>
                    <a:pt x="678657" y="323850"/>
                  </a:lnTo>
                  <a:lnTo>
                    <a:pt x="433388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CC8EEC2B-E3BF-40FD-8CDD-DBF9E93927F7}"/>
                </a:ext>
              </a:extLst>
            </p:cNvPr>
            <p:cNvSpPr/>
            <p:nvPr/>
          </p:nvSpPr>
          <p:spPr>
            <a:xfrm>
              <a:off x="4052888" y="4189413"/>
              <a:ext cx="452437" cy="981075"/>
            </a:xfrm>
            <a:custGeom>
              <a:avLst/>
              <a:gdLst>
                <a:gd name="connsiteX0" fmla="*/ 178593 w 452437"/>
                <a:gd name="connsiteY0" fmla="*/ 585787 h 981075"/>
                <a:gd name="connsiteX1" fmla="*/ 102393 w 452437"/>
                <a:gd name="connsiteY1" fmla="*/ 359569 h 981075"/>
                <a:gd name="connsiteX2" fmla="*/ 30956 w 452437"/>
                <a:gd name="connsiteY2" fmla="*/ 142875 h 981075"/>
                <a:gd name="connsiteX3" fmla="*/ 2381 w 452437"/>
                <a:gd name="connsiteY3" fmla="*/ 54769 h 981075"/>
                <a:gd name="connsiteX4" fmla="*/ 0 w 452437"/>
                <a:gd name="connsiteY4" fmla="*/ 28575 h 981075"/>
                <a:gd name="connsiteX5" fmla="*/ 2381 w 452437"/>
                <a:gd name="connsiteY5" fmla="*/ 9525 h 981075"/>
                <a:gd name="connsiteX6" fmla="*/ 14287 w 452437"/>
                <a:gd name="connsiteY6" fmla="*/ 0 h 981075"/>
                <a:gd name="connsiteX7" fmla="*/ 30956 w 452437"/>
                <a:gd name="connsiteY7" fmla="*/ 2381 h 981075"/>
                <a:gd name="connsiteX8" fmla="*/ 80962 w 452437"/>
                <a:gd name="connsiteY8" fmla="*/ 59531 h 981075"/>
                <a:gd name="connsiteX9" fmla="*/ 152400 w 452437"/>
                <a:gd name="connsiteY9" fmla="*/ 147637 h 981075"/>
                <a:gd name="connsiteX10" fmla="*/ 238125 w 452437"/>
                <a:gd name="connsiteY10" fmla="*/ 254794 h 981075"/>
                <a:gd name="connsiteX11" fmla="*/ 311943 w 452437"/>
                <a:gd name="connsiteY11" fmla="*/ 352425 h 981075"/>
                <a:gd name="connsiteX12" fmla="*/ 400050 w 452437"/>
                <a:gd name="connsiteY12" fmla="*/ 464344 h 981075"/>
                <a:gd name="connsiteX13" fmla="*/ 407193 w 452437"/>
                <a:gd name="connsiteY13" fmla="*/ 478631 h 981075"/>
                <a:gd name="connsiteX14" fmla="*/ 426243 w 452437"/>
                <a:gd name="connsiteY14" fmla="*/ 552450 h 981075"/>
                <a:gd name="connsiteX15" fmla="*/ 440531 w 452437"/>
                <a:gd name="connsiteY15" fmla="*/ 633412 h 981075"/>
                <a:gd name="connsiteX16" fmla="*/ 452437 w 452437"/>
                <a:gd name="connsiteY16" fmla="*/ 711994 h 981075"/>
                <a:gd name="connsiteX17" fmla="*/ 452437 w 452437"/>
                <a:gd name="connsiteY17" fmla="*/ 790575 h 981075"/>
                <a:gd name="connsiteX18" fmla="*/ 445293 w 452437"/>
                <a:gd name="connsiteY18" fmla="*/ 845344 h 981075"/>
                <a:gd name="connsiteX19" fmla="*/ 433387 w 452437"/>
                <a:gd name="connsiteY19" fmla="*/ 904875 h 981075"/>
                <a:gd name="connsiteX20" fmla="*/ 411956 w 452437"/>
                <a:gd name="connsiteY20" fmla="*/ 952500 h 981075"/>
                <a:gd name="connsiteX21" fmla="*/ 392906 w 452437"/>
                <a:gd name="connsiteY21" fmla="*/ 976312 h 981075"/>
                <a:gd name="connsiteX22" fmla="*/ 376237 w 452437"/>
                <a:gd name="connsiteY22" fmla="*/ 981075 h 981075"/>
                <a:gd name="connsiteX23" fmla="*/ 354806 w 452437"/>
                <a:gd name="connsiteY23" fmla="*/ 976312 h 981075"/>
                <a:gd name="connsiteX24" fmla="*/ 333375 w 452437"/>
                <a:gd name="connsiteY24" fmla="*/ 964406 h 981075"/>
                <a:gd name="connsiteX25" fmla="*/ 304800 w 452437"/>
                <a:gd name="connsiteY25" fmla="*/ 935831 h 981075"/>
                <a:gd name="connsiteX26" fmla="*/ 283368 w 452437"/>
                <a:gd name="connsiteY26" fmla="*/ 907256 h 981075"/>
                <a:gd name="connsiteX27" fmla="*/ 247650 w 452437"/>
                <a:gd name="connsiteY27" fmla="*/ 795337 h 981075"/>
                <a:gd name="connsiteX28" fmla="*/ 178593 w 452437"/>
                <a:gd name="connsiteY28" fmla="*/ 585787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2437" h="981075">
                  <a:moveTo>
                    <a:pt x="178593" y="585787"/>
                  </a:moveTo>
                  <a:lnTo>
                    <a:pt x="102393" y="359569"/>
                  </a:lnTo>
                  <a:lnTo>
                    <a:pt x="30956" y="142875"/>
                  </a:lnTo>
                  <a:lnTo>
                    <a:pt x="2381" y="54769"/>
                  </a:lnTo>
                  <a:lnTo>
                    <a:pt x="0" y="28575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80962" y="59531"/>
                  </a:lnTo>
                  <a:lnTo>
                    <a:pt x="152400" y="147637"/>
                  </a:lnTo>
                  <a:lnTo>
                    <a:pt x="238125" y="254794"/>
                  </a:lnTo>
                  <a:lnTo>
                    <a:pt x="311943" y="352425"/>
                  </a:lnTo>
                  <a:lnTo>
                    <a:pt x="400050" y="464344"/>
                  </a:lnTo>
                  <a:lnTo>
                    <a:pt x="407193" y="478631"/>
                  </a:lnTo>
                  <a:lnTo>
                    <a:pt x="426243" y="552450"/>
                  </a:lnTo>
                  <a:lnTo>
                    <a:pt x="440531" y="633412"/>
                  </a:lnTo>
                  <a:lnTo>
                    <a:pt x="452437" y="711994"/>
                  </a:lnTo>
                  <a:lnTo>
                    <a:pt x="452437" y="790575"/>
                  </a:lnTo>
                  <a:lnTo>
                    <a:pt x="445293" y="845344"/>
                  </a:lnTo>
                  <a:lnTo>
                    <a:pt x="433387" y="904875"/>
                  </a:lnTo>
                  <a:lnTo>
                    <a:pt x="411956" y="952500"/>
                  </a:lnTo>
                  <a:lnTo>
                    <a:pt x="392906" y="976312"/>
                  </a:lnTo>
                  <a:lnTo>
                    <a:pt x="376237" y="981075"/>
                  </a:lnTo>
                  <a:lnTo>
                    <a:pt x="354806" y="976312"/>
                  </a:lnTo>
                  <a:lnTo>
                    <a:pt x="333375" y="964406"/>
                  </a:lnTo>
                  <a:lnTo>
                    <a:pt x="304800" y="935831"/>
                  </a:lnTo>
                  <a:lnTo>
                    <a:pt x="283368" y="907256"/>
                  </a:lnTo>
                  <a:lnTo>
                    <a:pt x="247650" y="795337"/>
                  </a:lnTo>
                  <a:lnTo>
                    <a:pt x="1785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6A39A142-7962-4811-B66C-47F64FF9A82A}"/>
                </a:ext>
              </a:extLst>
            </p:cNvPr>
            <p:cNvSpPr/>
            <p:nvPr/>
          </p:nvSpPr>
          <p:spPr>
            <a:xfrm>
              <a:off x="4818063" y="3362325"/>
              <a:ext cx="1676400" cy="379413"/>
            </a:xfrm>
            <a:custGeom>
              <a:avLst/>
              <a:gdLst>
                <a:gd name="connsiteX0" fmla="*/ 1057275 w 1676400"/>
                <a:gd name="connsiteY0" fmla="*/ 283369 h 378619"/>
                <a:gd name="connsiteX1" fmla="*/ 719137 w 1676400"/>
                <a:gd name="connsiteY1" fmla="*/ 326231 h 378619"/>
                <a:gd name="connsiteX2" fmla="*/ 457200 w 1676400"/>
                <a:gd name="connsiteY2" fmla="*/ 357188 h 378619"/>
                <a:gd name="connsiteX3" fmla="*/ 392906 w 1676400"/>
                <a:gd name="connsiteY3" fmla="*/ 371475 h 378619"/>
                <a:gd name="connsiteX4" fmla="*/ 359569 w 1676400"/>
                <a:gd name="connsiteY4" fmla="*/ 376238 h 378619"/>
                <a:gd name="connsiteX5" fmla="*/ 328612 w 1676400"/>
                <a:gd name="connsiteY5" fmla="*/ 378619 h 378619"/>
                <a:gd name="connsiteX6" fmla="*/ 302419 w 1676400"/>
                <a:gd name="connsiteY6" fmla="*/ 378619 h 378619"/>
                <a:gd name="connsiteX7" fmla="*/ 247650 w 1676400"/>
                <a:gd name="connsiteY7" fmla="*/ 369094 h 378619"/>
                <a:gd name="connsiteX8" fmla="*/ 204787 w 1676400"/>
                <a:gd name="connsiteY8" fmla="*/ 352425 h 378619"/>
                <a:gd name="connsiteX9" fmla="*/ 154781 w 1676400"/>
                <a:gd name="connsiteY9" fmla="*/ 321469 h 378619"/>
                <a:gd name="connsiteX10" fmla="*/ 88106 w 1676400"/>
                <a:gd name="connsiteY10" fmla="*/ 273844 h 378619"/>
                <a:gd name="connsiteX11" fmla="*/ 30956 w 1676400"/>
                <a:gd name="connsiteY11" fmla="*/ 221456 h 378619"/>
                <a:gd name="connsiteX12" fmla="*/ 7144 w 1676400"/>
                <a:gd name="connsiteY12" fmla="*/ 197644 h 378619"/>
                <a:gd name="connsiteX13" fmla="*/ 0 w 1676400"/>
                <a:gd name="connsiteY13" fmla="*/ 185738 h 378619"/>
                <a:gd name="connsiteX14" fmla="*/ 0 w 1676400"/>
                <a:gd name="connsiteY14" fmla="*/ 173831 h 378619"/>
                <a:gd name="connsiteX15" fmla="*/ 9525 w 1676400"/>
                <a:gd name="connsiteY15" fmla="*/ 159544 h 378619"/>
                <a:gd name="connsiteX16" fmla="*/ 28575 w 1676400"/>
                <a:gd name="connsiteY16" fmla="*/ 152400 h 378619"/>
                <a:gd name="connsiteX17" fmla="*/ 42862 w 1676400"/>
                <a:gd name="connsiteY17" fmla="*/ 157163 h 378619"/>
                <a:gd name="connsiteX18" fmla="*/ 78581 w 1676400"/>
                <a:gd name="connsiteY18" fmla="*/ 176213 h 378619"/>
                <a:gd name="connsiteX19" fmla="*/ 114300 w 1676400"/>
                <a:gd name="connsiteY19" fmla="*/ 190500 h 378619"/>
                <a:gd name="connsiteX20" fmla="*/ 154781 w 1676400"/>
                <a:gd name="connsiteY20" fmla="*/ 202406 h 378619"/>
                <a:gd name="connsiteX21" fmla="*/ 200025 w 1676400"/>
                <a:gd name="connsiteY21" fmla="*/ 209550 h 378619"/>
                <a:gd name="connsiteX22" fmla="*/ 242887 w 1676400"/>
                <a:gd name="connsiteY22" fmla="*/ 211931 h 378619"/>
                <a:gd name="connsiteX23" fmla="*/ 295275 w 1676400"/>
                <a:gd name="connsiteY23" fmla="*/ 211931 h 378619"/>
                <a:gd name="connsiteX24" fmla="*/ 366712 w 1676400"/>
                <a:gd name="connsiteY24" fmla="*/ 207169 h 378619"/>
                <a:gd name="connsiteX25" fmla="*/ 495300 w 1676400"/>
                <a:gd name="connsiteY25" fmla="*/ 188119 h 378619"/>
                <a:gd name="connsiteX26" fmla="*/ 700087 w 1676400"/>
                <a:gd name="connsiteY26" fmla="*/ 157163 h 378619"/>
                <a:gd name="connsiteX27" fmla="*/ 1135856 w 1676400"/>
                <a:gd name="connsiteY27" fmla="*/ 88106 h 378619"/>
                <a:gd name="connsiteX28" fmla="*/ 1178719 w 1676400"/>
                <a:gd name="connsiteY28" fmla="*/ 57150 h 378619"/>
                <a:gd name="connsiteX29" fmla="*/ 1216819 w 1676400"/>
                <a:gd name="connsiteY29" fmla="*/ 30956 h 378619"/>
                <a:gd name="connsiteX30" fmla="*/ 1262062 w 1676400"/>
                <a:gd name="connsiteY30" fmla="*/ 7144 h 378619"/>
                <a:gd name="connsiteX31" fmla="*/ 1288256 w 1676400"/>
                <a:gd name="connsiteY31" fmla="*/ 0 h 378619"/>
                <a:gd name="connsiteX32" fmla="*/ 1345406 w 1676400"/>
                <a:gd name="connsiteY32" fmla="*/ 0 h 378619"/>
                <a:gd name="connsiteX33" fmla="*/ 1435894 w 1676400"/>
                <a:gd name="connsiteY33" fmla="*/ 9525 h 378619"/>
                <a:gd name="connsiteX34" fmla="*/ 1512094 w 1676400"/>
                <a:gd name="connsiteY34" fmla="*/ 21431 h 378619"/>
                <a:gd name="connsiteX35" fmla="*/ 1566862 w 1676400"/>
                <a:gd name="connsiteY35" fmla="*/ 38100 h 378619"/>
                <a:gd name="connsiteX36" fmla="*/ 1607344 w 1676400"/>
                <a:gd name="connsiteY36" fmla="*/ 57150 h 378619"/>
                <a:gd name="connsiteX37" fmla="*/ 1650206 w 1676400"/>
                <a:gd name="connsiteY37" fmla="*/ 88106 h 378619"/>
                <a:gd name="connsiteX38" fmla="*/ 1666875 w 1676400"/>
                <a:gd name="connsiteY38" fmla="*/ 107156 h 378619"/>
                <a:gd name="connsiteX39" fmla="*/ 1676400 w 1676400"/>
                <a:gd name="connsiteY39" fmla="*/ 128588 h 378619"/>
                <a:gd name="connsiteX40" fmla="*/ 1676400 w 1676400"/>
                <a:gd name="connsiteY40" fmla="*/ 159544 h 378619"/>
                <a:gd name="connsiteX41" fmla="*/ 1666875 w 1676400"/>
                <a:gd name="connsiteY41" fmla="*/ 185738 h 378619"/>
                <a:gd name="connsiteX42" fmla="*/ 1643062 w 1676400"/>
                <a:gd name="connsiteY42" fmla="*/ 200025 h 378619"/>
                <a:gd name="connsiteX43" fmla="*/ 1609725 w 1676400"/>
                <a:gd name="connsiteY43" fmla="*/ 211931 h 378619"/>
                <a:gd name="connsiteX44" fmla="*/ 1524000 w 1676400"/>
                <a:gd name="connsiteY44" fmla="*/ 228600 h 378619"/>
                <a:gd name="connsiteX45" fmla="*/ 1057275 w 1676400"/>
                <a:gd name="connsiteY45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76400" h="378619">
                  <a:moveTo>
                    <a:pt x="1057275" y="283369"/>
                  </a:moveTo>
                  <a:lnTo>
                    <a:pt x="719137" y="326231"/>
                  </a:lnTo>
                  <a:lnTo>
                    <a:pt x="457200" y="357188"/>
                  </a:lnTo>
                  <a:lnTo>
                    <a:pt x="392906" y="371475"/>
                  </a:lnTo>
                  <a:lnTo>
                    <a:pt x="359569" y="376238"/>
                  </a:lnTo>
                  <a:lnTo>
                    <a:pt x="328612" y="378619"/>
                  </a:lnTo>
                  <a:lnTo>
                    <a:pt x="302419" y="378619"/>
                  </a:lnTo>
                  <a:lnTo>
                    <a:pt x="247650" y="369094"/>
                  </a:lnTo>
                  <a:lnTo>
                    <a:pt x="204787" y="352425"/>
                  </a:lnTo>
                  <a:lnTo>
                    <a:pt x="154781" y="321469"/>
                  </a:lnTo>
                  <a:lnTo>
                    <a:pt x="88106" y="273844"/>
                  </a:lnTo>
                  <a:lnTo>
                    <a:pt x="30956" y="221456"/>
                  </a:lnTo>
                  <a:lnTo>
                    <a:pt x="7144" y="197644"/>
                  </a:lnTo>
                  <a:lnTo>
                    <a:pt x="0" y="185738"/>
                  </a:lnTo>
                  <a:lnTo>
                    <a:pt x="0" y="173831"/>
                  </a:lnTo>
                  <a:lnTo>
                    <a:pt x="9525" y="159544"/>
                  </a:lnTo>
                  <a:lnTo>
                    <a:pt x="28575" y="152400"/>
                  </a:lnTo>
                  <a:lnTo>
                    <a:pt x="42862" y="157163"/>
                  </a:lnTo>
                  <a:lnTo>
                    <a:pt x="78581" y="176213"/>
                  </a:lnTo>
                  <a:lnTo>
                    <a:pt x="114300" y="190500"/>
                  </a:lnTo>
                  <a:lnTo>
                    <a:pt x="154781" y="202406"/>
                  </a:lnTo>
                  <a:lnTo>
                    <a:pt x="200025" y="209550"/>
                  </a:lnTo>
                  <a:lnTo>
                    <a:pt x="242887" y="211931"/>
                  </a:lnTo>
                  <a:lnTo>
                    <a:pt x="295275" y="211931"/>
                  </a:lnTo>
                  <a:lnTo>
                    <a:pt x="366712" y="207169"/>
                  </a:lnTo>
                  <a:lnTo>
                    <a:pt x="495300" y="188119"/>
                  </a:lnTo>
                  <a:lnTo>
                    <a:pt x="700087" y="157163"/>
                  </a:lnTo>
                  <a:lnTo>
                    <a:pt x="1135856" y="88106"/>
                  </a:lnTo>
                  <a:lnTo>
                    <a:pt x="1178719" y="57150"/>
                  </a:lnTo>
                  <a:lnTo>
                    <a:pt x="1216819" y="30956"/>
                  </a:lnTo>
                  <a:lnTo>
                    <a:pt x="1262062" y="7144"/>
                  </a:lnTo>
                  <a:lnTo>
                    <a:pt x="1288256" y="0"/>
                  </a:lnTo>
                  <a:lnTo>
                    <a:pt x="1345406" y="0"/>
                  </a:lnTo>
                  <a:lnTo>
                    <a:pt x="1435894" y="9525"/>
                  </a:lnTo>
                  <a:lnTo>
                    <a:pt x="1512094" y="21431"/>
                  </a:lnTo>
                  <a:lnTo>
                    <a:pt x="1566862" y="38100"/>
                  </a:lnTo>
                  <a:lnTo>
                    <a:pt x="1607344" y="57150"/>
                  </a:lnTo>
                  <a:lnTo>
                    <a:pt x="1650206" y="88106"/>
                  </a:lnTo>
                  <a:lnTo>
                    <a:pt x="1666875" y="107156"/>
                  </a:lnTo>
                  <a:lnTo>
                    <a:pt x="1676400" y="128588"/>
                  </a:lnTo>
                  <a:lnTo>
                    <a:pt x="1676400" y="159544"/>
                  </a:lnTo>
                  <a:lnTo>
                    <a:pt x="1666875" y="185738"/>
                  </a:lnTo>
                  <a:lnTo>
                    <a:pt x="1643062" y="200025"/>
                  </a:lnTo>
                  <a:lnTo>
                    <a:pt x="1609725" y="211931"/>
                  </a:lnTo>
                  <a:lnTo>
                    <a:pt x="1524000" y="228600"/>
                  </a:lnTo>
                  <a:lnTo>
                    <a:pt x="105727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C6736A79-CAAC-4B90-BA5C-E0A470202578}"/>
                </a:ext>
              </a:extLst>
            </p:cNvPr>
            <p:cNvSpPr/>
            <p:nvPr/>
          </p:nvSpPr>
          <p:spPr>
            <a:xfrm>
              <a:off x="4684713" y="4370388"/>
              <a:ext cx="552450" cy="1365250"/>
            </a:xfrm>
            <a:custGeom>
              <a:avLst/>
              <a:gdLst>
                <a:gd name="connsiteX0" fmla="*/ 226219 w 552450"/>
                <a:gd name="connsiteY0" fmla="*/ 704850 h 1366837"/>
                <a:gd name="connsiteX1" fmla="*/ 147637 w 552450"/>
                <a:gd name="connsiteY1" fmla="*/ 247650 h 1366837"/>
                <a:gd name="connsiteX2" fmla="*/ 135731 w 552450"/>
                <a:gd name="connsiteY2" fmla="*/ 202406 h 1366837"/>
                <a:gd name="connsiteX3" fmla="*/ 114300 w 552450"/>
                <a:gd name="connsiteY3" fmla="*/ 166687 h 1366837"/>
                <a:gd name="connsiteX4" fmla="*/ 92869 w 552450"/>
                <a:gd name="connsiteY4" fmla="*/ 133350 h 1366837"/>
                <a:gd name="connsiteX5" fmla="*/ 69056 w 552450"/>
                <a:gd name="connsiteY5" fmla="*/ 107156 h 1366837"/>
                <a:gd name="connsiteX6" fmla="*/ 33337 w 552450"/>
                <a:gd name="connsiteY6" fmla="*/ 78581 h 1366837"/>
                <a:gd name="connsiteX7" fmla="*/ 16669 w 552450"/>
                <a:gd name="connsiteY7" fmla="*/ 66675 h 1366837"/>
                <a:gd name="connsiteX8" fmla="*/ 4762 w 552450"/>
                <a:gd name="connsiteY8" fmla="*/ 38100 h 1366837"/>
                <a:gd name="connsiteX9" fmla="*/ 0 w 552450"/>
                <a:gd name="connsiteY9" fmla="*/ 16669 h 1366837"/>
                <a:gd name="connsiteX10" fmla="*/ 4762 w 552450"/>
                <a:gd name="connsiteY10" fmla="*/ 2381 h 1366837"/>
                <a:gd name="connsiteX11" fmla="*/ 16669 w 552450"/>
                <a:gd name="connsiteY11" fmla="*/ 0 h 1366837"/>
                <a:gd name="connsiteX12" fmla="*/ 59531 w 552450"/>
                <a:gd name="connsiteY12" fmla="*/ 14287 h 1366837"/>
                <a:gd name="connsiteX13" fmla="*/ 119062 w 552450"/>
                <a:gd name="connsiteY13" fmla="*/ 26194 h 1366837"/>
                <a:gd name="connsiteX14" fmla="*/ 216694 w 552450"/>
                <a:gd name="connsiteY14" fmla="*/ 47625 h 1366837"/>
                <a:gd name="connsiteX15" fmla="*/ 338137 w 552450"/>
                <a:gd name="connsiteY15" fmla="*/ 83344 h 1366837"/>
                <a:gd name="connsiteX16" fmla="*/ 376237 w 552450"/>
                <a:gd name="connsiteY16" fmla="*/ 230981 h 1366837"/>
                <a:gd name="connsiteX17" fmla="*/ 440531 w 552450"/>
                <a:gd name="connsiteY17" fmla="*/ 602456 h 1366837"/>
                <a:gd name="connsiteX18" fmla="*/ 528637 w 552450"/>
                <a:gd name="connsiteY18" fmla="*/ 1112044 h 1366837"/>
                <a:gd name="connsiteX19" fmla="*/ 552450 w 552450"/>
                <a:gd name="connsiteY19" fmla="*/ 1295400 h 1366837"/>
                <a:gd name="connsiteX20" fmla="*/ 542925 w 552450"/>
                <a:gd name="connsiteY20" fmla="*/ 1340644 h 1366837"/>
                <a:gd name="connsiteX21" fmla="*/ 531019 w 552450"/>
                <a:gd name="connsiteY21" fmla="*/ 1359694 h 1366837"/>
                <a:gd name="connsiteX22" fmla="*/ 507206 w 552450"/>
                <a:gd name="connsiteY22" fmla="*/ 1366837 h 1366837"/>
                <a:gd name="connsiteX23" fmla="*/ 471487 w 552450"/>
                <a:gd name="connsiteY23" fmla="*/ 1366837 h 1366837"/>
                <a:gd name="connsiteX24" fmla="*/ 435769 w 552450"/>
                <a:gd name="connsiteY24" fmla="*/ 1352550 h 1366837"/>
                <a:gd name="connsiteX25" fmla="*/ 397669 w 552450"/>
                <a:gd name="connsiteY25" fmla="*/ 1323975 h 1366837"/>
                <a:gd name="connsiteX26" fmla="*/ 364331 w 552450"/>
                <a:gd name="connsiteY26" fmla="*/ 1295400 h 1366837"/>
                <a:gd name="connsiteX27" fmla="*/ 335756 w 552450"/>
                <a:gd name="connsiteY27" fmla="*/ 1259681 h 1366837"/>
                <a:gd name="connsiteX28" fmla="*/ 316706 w 552450"/>
                <a:gd name="connsiteY28" fmla="*/ 1214437 h 1366837"/>
                <a:gd name="connsiteX29" fmla="*/ 302419 w 552450"/>
                <a:gd name="connsiteY29" fmla="*/ 1133475 h 1366837"/>
                <a:gd name="connsiteX30" fmla="*/ 226219 w 552450"/>
                <a:gd name="connsiteY30" fmla="*/ 704850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2450" h="1366837">
                  <a:moveTo>
                    <a:pt x="226219" y="704850"/>
                  </a:moveTo>
                  <a:lnTo>
                    <a:pt x="147637" y="247650"/>
                  </a:lnTo>
                  <a:lnTo>
                    <a:pt x="135731" y="202406"/>
                  </a:lnTo>
                  <a:lnTo>
                    <a:pt x="114300" y="166687"/>
                  </a:lnTo>
                  <a:lnTo>
                    <a:pt x="92869" y="133350"/>
                  </a:lnTo>
                  <a:lnTo>
                    <a:pt x="69056" y="107156"/>
                  </a:lnTo>
                  <a:lnTo>
                    <a:pt x="33337" y="78581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6669" y="0"/>
                  </a:lnTo>
                  <a:lnTo>
                    <a:pt x="59531" y="14287"/>
                  </a:lnTo>
                  <a:lnTo>
                    <a:pt x="119062" y="26194"/>
                  </a:lnTo>
                  <a:lnTo>
                    <a:pt x="216694" y="47625"/>
                  </a:lnTo>
                  <a:lnTo>
                    <a:pt x="338137" y="83344"/>
                  </a:lnTo>
                  <a:lnTo>
                    <a:pt x="376237" y="230981"/>
                  </a:lnTo>
                  <a:lnTo>
                    <a:pt x="440531" y="602456"/>
                  </a:lnTo>
                  <a:lnTo>
                    <a:pt x="528637" y="1112044"/>
                  </a:lnTo>
                  <a:lnTo>
                    <a:pt x="552450" y="1295400"/>
                  </a:lnTo>
                  <a:lnTo>
                    <a:pt x="542925" y="1340644"/>
                  </a:lnTo>
                  <a:lnTo>
                    <a:pt x="531019" y="1359694"/>
                  </a:lnTo>
                  <a:lnTo>
                    <a:pt x="507206" y="1366837"/>
                  </a:lnTo>
                  <a:lnTo>
                    <a:pt x="471487" y="1366837"/>
                  </a:lnTo>
                  <a:lnTo>
                    <a:pt x="435769" y="1352550"/>
                  </a:lnTo>
                  <a:lnTo>
                    <a:pt x="397669" y="1323975"/>
                  </a:lnTo>
                  <a:lnTo>
                    <a:pt x="364331" y="1295400"/>
                  </a:lnTo>
                  <a:lnTo>
                    <a:pt x="335756" y="1259681"/>
                  </a:lnTo>
                  <a:lnTo>
                    <a:pt x="316706" y="1214437"/>
                  </a:lnTo>
                  <a:lnTo>
                    <a:pt x="302419" y="1133475"/>
                  </a:lnTo>
                  <a:lnTo>
                    <a:pt x="22621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D10B338F-5EF8-4A30-A136-5A90E5AF922B}"/>
                </a:ext>
              </a:extLst>
            </p:cNvPr>
            <p:cNvSpPr/>
            <p:nvPr/>
          </p:nvSpPr>
          <p:spPr>
            <a:xfrm rot="16200000">
              <a:off x="4141788" y="1870075"/>
              <a:ext cx="2033587" cy="1376363"/>
            </a:xfrm>
            <a:custGeom>
              <a:avLst/>
              <a:gdLst>
                <a:gd name="connsiteX0" fmla="*/ 902494 w 2033588"/>
                <a:gd name="connsiteY0" fmla="*/ 809625 h 1376362"/>
                <a:gd name="connsiteX1" fmla="*/ 695325 w 2033588"/>
                <a:gd name="connsiteY1" fmla="*/ 650081 h 1376362"/>
                <a:gd name="connsiteX2" fmla="*/ 533400 w 2033588"/>
                <a:gd name="connsiteY2" fmla="*/ 521493 h 1376362"/>
                <a:gd name="connsiteX3" fmla="*/ 280988 w 2033588"/>
                <a:gd name="connsiteY3" fmla="*/ 302418 h 1376362"/>
                <a:gd name="connsiteX4" fmla="*/ 114300 w 2033588"/>
                <a:gd name="connsiteY4" fmla="*/ 152400 h 1376362"/>
                <a:gd name="connsiteX5" fmla="*/ 9525 w 2033588"/>
                <a:gd name="connsiteY5" fmla="*/ 54768 h 1376362"/>
                <a:gd name="connsiteX6" fmla="*/ 2382 w 2033588"/>
                <a:gd name="connsiteY6" fmla="*/ 42862 h 1376362"/>
                <a:gd name="connsiteX7" fmla="*/ 0 w 2033588"/>
                <a:gd name="connsiteY7" fmla="*/ 19050 h 1376362"/>
                <a:gd name="connsiteX8" fmla="*/ 4763 w 2033588"/>
                <a:gd name="connsiteY8" fmla="*/ 7143 h 1376362"/>
                <a:gd name="connsiteX9" fmla="*/ 14288 w 2033588"/>
                <a:gd name="connsiteY9" fmla="*/ 0 h 1376362"/>
                <a:gd name="connsiteX10" fmla="*/ 38100 w 2033588"/>
                <a:gd name="connsiteY10" fmla="*/ 0 h 1376362"/>
                <a:gd name="connsiteX11" fmla="*/ 59532 w 2033588"/>
                <a:gd name="connsiteY11" fmla="*/ 7143 h 1376362"/>
                <a:gd name="connsiteX12" fmla="*/ 128588 w 2033588"/>
                <a:gd name="connsiteY12" fmla="*/ 57150 h 1376362"/>
                <a:gd name="connsiteX13" fmla="*/ 304800 w 2033588"/>
                <a:gd name="connsiteY13" fmla="*/ 183356 h 1376362"/>
                <a:gd name="connsiteX14" fmla="*/ 500063 w 2033588"/>
                <a:gd name="connsiteY14" fmla="*/ 311943 h 1376362"/>
                <a:gd name="connsiteX15" fmla="*/ 702469 w 2033588"/>
                <a:gd name="connsiteY15" fmla="*/ 442912 h 1376362"/>
                <a:gd name="connsiteX16" fmla="*/ 978694 w 2033588"/>
                <a:gd name="connsiteY16" fmla="*/ 609600 h 1376362"/>
                <a:gd name="connsiteX17" fmla="*/ 1202532 w 2033588"/>
                <a:gd name="connsiteY17" fmla="*/ 745331 h 1376362"/>
                <a:gd name="connsiteX18" fmla="*/ 1421607 w 2033588"/>
                <a:gd name="connsiteY18" fmla="*/ 862012 h 1376362"/>
                <a:gd name="connsiteX19" fmla="*/ 1600200 w 2033588"/>
                <a:gd name="connsiteY19" fmla="*/ 947737 h 1376362"/>
                <a:gd name="connsiteX20" fmla="*/ 1714500 w 2033588"/>
                <a:gd name="connsiteY20" fmla="*/ 992981 h 1376362"/>
                <a:gd name="connsiteX21" fmla="*/ 1762125 w 2033588"/>
                <a:gd name="connsiteY21" fmla="*/ 1007268 h 1376362"/>
                <a:gd name="connsiteX22" fmla="*/ 1814513 w 2033588"/>
                <a:gd name="connsiteY22" fmla="*/ 1014412 h 1376362"/>
                <a:gd name="connsiteX23" fmla="*/ 1833563 w 2033588"/>
                <a:gd name="connsiteY23" fmla="*/ 1007268 h 1376362"/>
                <a:gd name="connsiteX24" fmla="*/ 1907382 w 2033588"/>
                <a:gd name="connsiteY24" fmla="*/ 938212 h 1376362"/>
                <a:gd name="connsiteX25" fmla="*/ 1969294 w 2033588"/>
                <a:gd name="connsiteY25" fmla="*/ 859631 h 1376362"/>
                <a:gd name="connsiteX26" fmla="*/ 1993107 w 2033588"/>
                <a:gd name="connsiteY26" fmla="*/ 845343 h 1376362"/>
                <a:gd name="connsiteX27" fmla="*/ 2012157 w 2033588"/>
                <a:gd name="connsiteY27" fmla="*/ 838200 h 1376362"/>
                <a:gd name="connsiteX28" fmla="*/ 2028825 w 2033588"/>
                <a:gd name="connsiteY28" fmla="*/ 842962 h 1376362"/>
                <a:gd name="connsiteX29" fmla="*/ 2033588 w 2033588"/>
                <a:gd name="connsiteY29" fmla="*/ 854868 h 1376362"/>
                <a:gd name="connsiteX30" fmla="*/ 2026444 w 2033588"/>
                <a:gd name="connsiteY30" fmla="*/ 888206 h 1376362"/>
                <a:gd name="connsiteX31" fmla="*/ 2012157 w 2033588"/>
                <a:gd name="connsiteY31" fmla="*/ 926306 h 1376362"/>
                <a:gd name="connsiteX32" fmla="*/ 1952625 w 2033588"/>
                <a:gd name="connsiteY32" fmla="*/ 1152525 h 1376362"/>
                <a:gd name="connsiteX33" fmla="*/ 1940719 w 2033588"/>
                <a:gd name="connsiteY33" fmla="*/ 1181100 h 1376362"/>
                <a:gd name="connsiteX34" fmla="*/ 1907382 w 2033588"/>
                <a:gd name="connsiteY34" fmla="*/ 1238250 h 1376362"/>
                <a:gd name="connsiteX35" fmla="*/ 1866900 w 2033588"/>
                <a:gd name="connsiteY35" fmla="*/ 1297781 h 1376362"/>
                <a:gd name="connsiteX36" fmla="*/ 1831182 w 2033588"/>
                <a:gd name="connsiteY36" fmla="*/ 1335881 h 1376362"/>
                <a:gd name="connsiteX37" fmla="*/ 1785938 w 2033588"/>
                <a:gd name="connsiteY37" fmla="*/ 1369218 h 1376362"/>
                <a:gd name="connsiteX38" fmla="*/ 1766888 w 2033588"/>
                <a:gd name="connsiteY38" fmla="*/ 1373981 h 1376362"/>
                <a:gd name="connsiteX39" fmla="*/ 1743075 w 2033588"/>
                <a:gd name="connsiteY39" fmla="*/ 1376362 h 1376362"/>
                <a:gd name="connsiteX40" fmla="*/ 1714500 w 2033588"/>
                <a:gd name="connsiteY40" fmla="*/ 1373981 h 1376362"/>
                <a:gd name="connsiteX41" fmla="*/ 1695450 w 2033588"/>
                <a:gd name="connsiteY41" fmla="*/ 1359693 h 1376362"/>
                <a:gd name="connsiteX42" fmla="*/ 1669257 w 2033588"/>
                <a:gd name="connsiteY42" fmla="*/ 1331118 h 1376362"/>
                <a:gd name="connsiteX43" fmla="*/ 1635919 w 2033588"/>
                <a:gd name="connsiteY43" fmla="*/ 1300162 h 1376362"/>
                <a:gd name="connsiteX44" fmla="*/ 1550194 w 2033588"/>
                <a:gd name="connsiteY44" fmla="*/ 1235868 h 1376362"/>
                <a:gd name="connsiteX45" fmla="*/ 1454944 w 2033588"/>
                <a:gd name="connsiteY45" fmla="*/ 1188243 h 1376362"/>
                <a:gd name="connsiteX46" fmla="*/ 1276350 w 2033588"/>
                <a:gd name="connsiteY46" fmla="*/ 1071562 h 1376362"/>
                <a:gd name="connsiteX47" fmla="*/ 1095375 w 2033588"/>
                <a:gd name="connsiteY47" fmla="*/ 954881 h 1376362"/>
                <a:gd name="connsiteX48" fmla="*/ 902494 w 2033588"/>
                <a:gd name="connsiteY48" fmla="*/ 809625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3588" h="1376362">
                  <a:moveTo>
                    <a:pt x="902494" y="809625"/>
                  </a:moveTo>
                  <a:lnTo>
                    <a:pt x="695325" y="650081"/>
                  </a:lnTo>
                  <a:lnTo>
                    <a:pt x="533400" y="521493"/>
                  </a:lnTo>
                  <a:lnTo>
                    <a:pt x="280988" y="302418"/>
                  </a:lnTo>
                  <a:lnTo>
                    <a:pt x="114300" y="152400"/>
                  </a:lnTo>
                  <a:lnTo>
                    <a:pt x="9525" y="54768"/>
                  </a:lnTo>
                  <a:lnTo>
                    <a:pt x="2382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59532" y="7143"/>
                  </a:lnTo>
                  <a:lnTo>
                    <a:pt x="128588" y="57150"/>
                  </a:lnTo>
                  <a:lnTo>
                    <a:pt x="304800" y="183356"/>
                  </a:lnTo>
                  <a:lnTo>
                    <a:pt x="500063" y="311943"/>
                  </a:lnTo>
                  <a:lnTo>
                    <a:pt x="702469" y="442912"/>
                  </a:lnTo>
                  <a:lnTo>
                    <a:pt x="978694" y="609600"/>
                  </a:lnTo>
                  <a:lnTo>
                    <a:pt x="1202532" y="745331"/>
                  </a:lnTo>
                  <a:lnTo>
                    <a:pt x="1421607" y="862012"/>
                  </a:lnTo>
                  <a:lnTo>
                    <a:pt x="1600200" y="947737"/>
                  </a:lnTo>
                  <a:lnTo>
                    <a:pt x="1714500" y="992981"/>
                  </a:lnTo>
                  <a:lnTo>
                    <a:pt x="1762125" y="1007268"/>
                  </a:lnTo>
                  <a:lnTo>
                    <a:pt x="1814513" y="1014412"/>
                  </a:lnTo>
                  <a:lnTo>
                    <a:pt x="1833563" y="1007268"/>
                  </a:lnTo>
                  <a:lnTo>
                    <a:pt x="1907382" y="938212"/>
                  </a:lnTo>
                  <a:lnTo>
                    <a:pt x="1969294" y="859631"/>
                  </a:lnTo>
                  <a:lnTo>
                    <a:pt x="1993107" y="845343"/>
                  </a:lnTo>
                  <a:lnTo>
                    <a:pt x="2012157" y="838200"/>
                  </a:lnTo>
                  <a:lnTo>
                    <a:pt x="2028825" y="842962"/>
                  </a:lnTo>
                  <a:lnTo>
                    <a:pt x="2033588" y="854868"/>
                  </a:lnTo>
                  <a:lnTo>
                    <a:pt x="2026444" y="888206"/>
                  </a:lnTo>
                  <a:lnTo>
                    <a:pt x="2012157" y="926306"/>
                  </a:lnTo>
                  <a:lnTo>
                    <a:pt x="1952625" y="1152525"/>
                  </a:lnTo>
                  <a:lnTo>
                    <a:pt x="1940719" y="1181100"/>
                  </a:lnTo>
                  <a:lnTo>
                    <a:pt x="1907382" y="1238250"/>
                  </a:lnTo>
                  <a:lnTo>
                    <a:pt x="1866900" y="1297781"/>
                  </a:lnTo>
                  <a:lnTo>
                    <a:pt x="1831182" y="1335881"/>
                  </a:lnTo>
                  <a:lnTo>
                    <a:pt x="1785938" y="1369218"/>
                  </a:lnTo>
                  <a:lnTo>
                    <a:pt x="1766888" y="1373981"/>
                  </a:lnTo>
                  <a:lnTo>
                    <a:pt x="1743075" y="1376362"/>
                  </a:lnTo>
                  <a:lnTo>
                    <a:pt x="1714500" y="1373981"/>
                  </a:lnTo>
                  <a:lnTo>
                    <a:pt x="1695450" y="1359693"/>
                  </a:lnTo>
                  <a:lnTo>
                    <a:pt x="1669257" y="1331118"/>
                  </a:lnTo>
                  <a:lnTo>
                    <a:pt x="1635919" y="1300162"/>
                  </a:lnTo>
                  <a:lnTo>
                    <a:pt x="1550194" y="1235868"/>
                  </a:lnTo>
                  <a:lnTo>
                    <a:pt x="1454944" y="1188243"/>
                  </a:lnTo>
                  <a:lnTo>
                    <a:pt x="1276350" y="1071562"/>
                  </a:lnTo>
                  <a:lnTo>
                    <a:pt x="1095375" y="954881"/>
                  </a:lnTo>
                  <a:lnTo>
                    <a:pt x="902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4EB9B71F-DBDC-4F06-8BDD-4F90CD51B61F}"/>
                </a:ext>
              </a:extLst>
            </p:cNvPr>
            <p:cNvSpPr/>
            <p:nvPr/>
          </p:nvSpPr>
          <p:spPr>
            <a:xfrm>
              <a:off x="2770188" y="2600325"/>
              <a:ext cx="747712" cy="628650"/>
            </a:xfrm>
            <a:custGeom>
              <a:avLst/>
              <a:gdLst>
                <a:gd name="connsiteX0" fmla="*/ 357187 w 747712"/>
                <a:gd name="connsiteY0" fmla="*/ 373856 h 628650"/>
                <a:gd name="connsiteX1" fmla="*/ 200025 w 747712"/>
                <a:gd name="connsiteY1" fmla="*/ 273844 h 628650"/>
                <a:gd name="connsiteX2" fmla="*/ 14287 w 747712"/>
                <a:gd name="connsiteY2" fmla="*/ 166688 h 628650"/>
                <a:gd name="connsiteX3" fmla="*/ 7144 w 747712"/>
                <a:gd name="connsiteY3" fmla="*/ 159544 h 628650"/>
                <a:gd name="connsiteX4" fmla="*/ 0 w 747712"/>
                <a:gd name="connsiteY4" fmla="*/ 128588 h 628650"/>
                <a:gd name="connsiteX5" fmla="*/ 0 w 747712"/>
                <a:gd name="connsiteY5" fmla="*/ 88106 h 628650"/>
                <a:gd name="connsiteX6" fmla="*/ 9525 w 747712"/>
                <a:gd name="connsiteY6" fmla="*/ 45244 h 628650"/>
                <a:gd name="connsiteX7" fmla="*/ 26194 w 747712"/>
                <a:gd name="connsiteY7" fmla="*/ 7144 h 628650"/>
                <a:gd name="connsiteX8" fmla="*/ 47625 w 747712"/>
                <a:gd name="connsiteY8" fmla="*/ 0 h 628650"/>
                <a:gd name="connsiteX9" fmla="*/ 200025 w 747712"/>
                <a:gd name="connsiteY9" fmla="*/ 7144 h 628650"/>
                <a:gd name="connsiteX10" fmla="*/ 271462 w 747712"/>
                <a:gd name="connsiteY10" fmla="*/ 85725 h 628650"/>
                <a:gd name="connsiteX11" fmla="*/ 400050 w 747712"/>
                <a:gd name="connsiteY11" fmla="*/ 195263 h 628650"/>
                <a:gd name="connsiteX12" fmla="*/ 509587 w 747712"/>
                <a:gd name="connsiteY12" fmla="*/ 295275 h 628650"/>
                <a:gd name="connsiteX13" fmla="*/ 747712 w 747712"/>
                <a:gd name="connsiteY13" fmla="*/ 502444 h 628650"/>
                <a:gd name="connsiteX14" fmla="*/ 692944 w 747712"/>
                <a:gd name="connsiteY14" fmla="*/ 628650 h 628650"/>
                <a:gd name="connsiteX15" fmla="*/ 357187 w 747712"/>
                <a:gd name="connsiteY15" fmla="*/ 373856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712" h="628650">
                  <a:moveTo>
                    <a:pt x="357187" y="373856"/>
                  </a:moveTo>
                  <a:lnTo>
                    <a:pt x="200025" y="273844"/>
                  </a:lnTo>
                  <a:lnTo>
                    <a:pt x="14287" y="166688"/>
                  </a:lnTo>
                  <a:lnTo>
                    <a:pt x="7144" y="159544"/>
                  </a:lnTo>
                  <a:lnTo>
                    <a:pt x="0" y="128588"/>
                  </a:lnTo>
                  <a:lnTo>
                    <a:pt x="0" y="88106"/>
                  </a:lnTo>
                  <a:lnTo>
                    <a:pt x="9525" y="45244"/>
                  </a:lnTo>
                  <a:lnTo>
                    <a:pt x="26194" y="7144"/>
                  </a:lnTo>
                  <a:lnTo>
                    <a:pt x="47625" y="0"/>
                  </a:lnTo>
                  <a:lnTo>
                    <a:pt x="200025" y="7144"/>
                  </a:lnTo>
                  <a:lnTo>
                    <a:pt x="271462" y="85725"/>
                  </a:lnTo>
                  <a:lnTo>
                    <a:pt x="400050" y="195263"/>
                  </a:lnTo>
                  <a:lnTo>
                    <a:pt x="509587" y="295275"/>
                  </a:lnTo>
                  <a:lnTo>
                    <a:pt x="747712" y="502444"/>
                  </a:lnTo>
                  <a:lnTo>
                    <a:pt x="692944" y="628650"/>
                  </a:lnTo>
                  <a:lnTo>
                    <a:pt x="3571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3B2ECFF6-8F07-4527-9BB2-FBF3B8B93A49}"/>
                </a:ext>
              </a:extLst>
            </p:cNvPr>
            <p:cNvSpPr/>
            <p:nvPr/>
          </p:nvSpPr>
          <p:spPr>
            <a:xfrm>
              <a:off x="2884488" y="2074863"/>
              <a:ext cx="1463675" cy="1820862"/>
            </a:xfrm>
            <a:custGeom>
              <a:avLst/>
              <a:gdLst>
                <a:gd name="connsiteX0" fmla="*/ 623887 w 1464469"/>
                <a:gd name="connsiteY0" fmla="*/ 1212056 h 1821656"/>
                <a:gd name="connsiteX1" fmla="*/ 78581 w 1464469"/>
                <a:gd name="connsiteY1" fmla="*/ 1821656 h 1821656"/>
                <a:gd name="connsiteX2" fmla="*/ 0 w 1464469"/>
                <a:gd name="connsiteY2" fmla="*/ 1785937 h 1821656"/>
                <a:gd name="connsiteX3" fmla="*/ 85725 w 1464469"/>
                <a:gd name="connsiteY3" fmla="*/ 1662112 h 1821656"/>
                <a:gd name="connsiteX4" fmla="*/ 266700 w 1464469"/>
                <a:gd name="connsiteY4" fmla="*/ 1431131 h 1821656"/>
                <a:gd name="connsiteX5" fmla="*/ 526256 w 1464469"/>
                <a:gd name="connsiteY5" fmla="*/ 1104900 h 1821656"/>
                <a:gd name="connsiteX6" fmla="*/ 592931 w 1464469"/>
                <a:gd name="connsiteY6" fmla="*/ 990600 h 1821656"/>
                <a:gd name="connsiteX7" fmla="*/ 790575 w 1464469"/>
                <a:gd name="connsiteY7" fmla="*/ 723900 h 1821656"/>
                <a:gd name="connsiteX8" fmla="*/ 950119 w 1464469"/>
                <a:gd name="connsiteY8" fmla="*/ 509587 h 1821656"/>
                <a:gd name="connsiteX9" fmla="*/ 1092994 w 1464469"/>
                <a:gd name="connsiteY9" fmla="*/ 314325 h 1821656"/>
                <a:gd name="connsiteX10" fmla="*/ 1109662 w 1464469"/>
                <a:gd name="connsiteY10" fmla="*/ 290512 h 1821656"/>
                <a:gd name="connsiteX11" fmla="*/ 1121569 w 1464469"/>
                <a:gd name="connsiteY11" fmla="*/ 264319 h 1821656"/>
                <a:gd name="connsiteX12" fmla="*/ 1126331 w 1464469"/>
                <a:gd name="connsiteY12" fmla="*/ 209550 h 1821656"/>
                <a:gd name="connsiteX13" fmla="*/ 1119187 w 1464469"/>
                <a:gd name="connsiteY13" fmla="*/ 152400 h 1821656"/>
                <a:gd name="connsiteX14" fmla="*/ 1112044 w 1464469"/>
                <a:gd name="connsiteY14" fmla="*/ 102394 h 1821656"/>
                <a:gd name="connsiteX15" fmla="*/ 1097756 w 1464469"/>
                <a:gd name="connsiteY15" fmla="*/ 52387 h 1821656"/>
                <a:gd name="connsiteX16" fmla="*/ 1090612 w 1464469"/>
                <a:gd name="connsiteY16" fmla="*/ 33337 h 1821656"/>
                <a:gd name="connsiteX17" fmla="*/ 1085850 w 1464469"/>
                <a:gd name="connsiteY17" fmla="*/ 19050 h 1821656"/>
                <a:gd name="connsiteX18" fmla="*/ 1085850 w 1464469"/>
                <a:gd name="connsiteY18" fmla="*/ 4762 h 1821656"/>
                <a:gd name="connsiteX19" fmla="*/ 1097756 w 1464469"/>
                <a:gd name="connsiteY19" fmla="*/ 0 h 1821656"/>
                <a:gd name="connsiteX20" fmla="*/ 1126331 w 1464469"/>
                <a:gd name="connsiteY20" fmla="*/ 4762 h 1821656"/>
                <a:gd name="connsiteX21" fmla="*/ 1154906 w 1464469"/>
                <a:gd name="connsiteY21" fmla="*/ 11906 h 1821656"/>
                <a:gd name="connsiteX22" fmla="*/ 1193006 w 1464469"/>
                <a:gd name="connsiteY22" fmla="*/ 28575 h 1821656"/>
                <a:gd name="connsiteX23" fmla="*/ 1235869 w 1464469"/>
                <a:gd name="connsiteY23" fmla="*/ 57150 h 1821656"/>
                <a:gd name="connsiteX24" fmla="*/ 1307306 w 1464469"/>
                <a:gd name="connsiteY24" fmla="*/ 121444 h 1821656"/>
                <a:gd name="connsiteX25" fmla="*/ 1362075 w 1464469"/>
                <a:gd name="connsiteY25" fmla="*/ 185737 h 1821656"/>
                <a:gd name="connsiteX26" fmla="*/ 1423987 w 1464469"/>
                <a:gd name="connsiteY26" fmla="*/ 261937 h 1821656"/>
                <a:gd name="connsiteX27" fmla="*/ 1440656 w 1464469"/>
                <a:gd name="connsiteY27" fmla="*/ 285750 h 1821656"/>
                <a:gd name="connsiteX28" fmla="*/ 1454944 w 1464469"/>
                <a:gd name="connsiteY28" fmla="*/ 304800 h 1821656"/>
                <a:gd name="connsiteX29" fmla="*/ 1462087 w 1464469"/>
                <a:gd name="connsiteY29" fmla="*/ 321469 h 1821656"/>
                <a:gd name="connsiteX30" fmla="*/ 1464469 w 1464469"/>
                <a:gd name="connsiteY30" fmla="*/ 350044 h 1821656"/>
                <a:gd name="connsiteX31" fmla="*/ 1457325 w 1464469"/>
                <a:gd name="connsiteY31" fmla="*/ 369094 h 1821656"/>
                <a:gd name="connsiteX32" fmla="*/ 1435894 w 1464469"/>
                <a:gd name="connsiteY32" fmla="*/ 385762 h 1821656"/>
                <a:gd name="connsiteX33" fmla="*/ 1390650 w 1464469"/>
                <a:gd name="connsiteY33" fmla="*/ 407194 h 1821656"/>
                <a:gd name="connsiteX34" fmla="*/ 1350169 w 1464469"/>
                <a:gd name="connsiteY34" fmla="*/ 433387 h 1821656"/>
                <a:gd name="connsiteX35" fmla="*/ 1231106 w 1464469"/>
                <a:gd name="connsiteY35" fmla="*/ 557212 h 1821656"/>
                <a:gd name="connsiteX36" fmla="*/ 1045369 w 1464469"/>
                <a:gd name="connsiteY36" fmla="*/ 754856 h 1821656"/>
                <a:gd name="connsiteX37" fmla="*/ 862012 w 1464469"/>
                <a:gd name="connsiteY37" fmla="*/ 952500 h 1821656"/>
                <a:gd name="connsiteX38" fmla="*/ 623887 w 1464469"/>
                <a:gd name="connsiteY38" fmla="*/ 1212056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64469" h="1821656">
                  <a:moveTo>
                    <a:pt x="623887" y="1212056"/>
                  </a:moveTo>
                  <a:lnTo>
                    <a:pt x="78581" y="1821656"/>
                  </a:lnTo>
                  <a:lnTo>
                    <a:pt x="0" y="1785937"/>
                  </a:lnTo>
                  <a:lnTo>
                    <a:pt x="85725" y="1662112"/>
                  </a:lnTo>
                  <a:lnTo>
                    <a:pt x="266700" y="1431131"/>
                  </a:lnTo>
                  <a:lnTo>
                    <a:pt x="526256" y="1104900"/>
                  </a:lnTo>
                  <a:lnTo>
                    <a:pt x="592931" y="990600"/>
                  </a:lnTo>
                  <a:lnTo>
                    <a:pt x="790575" y="723900"/>
                  </a:lnTo>
                  <a:lnTo>
                    <a:pt x="950119" y="509587"/>
                  </a:lnTo>
                  <a:lnTo>
                    <a:pt x="1092994" y="314325"/>
                  </a:lnTo>
                  <a:lnTo>
                    <a:pt x="1109662" y="290512"/>
                  </a:lnTo>
                  <a:lnTo>
                    <a:pt x="1121569" y="264319"/>
                  </a:lnTo>
                  <a:lnTo>
                    <a:pt x="1126331" y="209550"/>
                  </a:lnTo>
                  <a:lnTo>
                    <a:pt x="1119187" y="152400"/>
                  </a:lnTo>
                  <a:lnTo>
                    <a:pt x="1112044" y="102394"/>
                  </a:lnTo>
                  <a:lnTo>
                    <a:pt x="1097756" y="52387"/>
                  </a:lnTo>
                  <a:lnTo>
                    <a:pt x="1090612" y="33337"/>
                  </a:lnTo>
                  <a:lnTo>
                    <a:pt x="1085850" y="19050"/>
                  </a:lnTo>
                  <a:lnTo>
                    <a:pt x="1085850" y="4762"/>
                  </a:lnTo>
                  <a:lnTo>
                    <a:pt x="1097756" y="0"/>
                  </a:lnTo>
                  <a:lnTo>
                    <a:pt x="1126331" y="4762"/>
                  </a:lnTo>
                  <a:lnTo>
                    <a:pt x="1154906" y="11906"/>
                  </a:lnTo>
                  <a:lnTo>
                    <a:pt x="1193006" y="28575"/>
                  </a:lnTo>
                  <a:lnTo>
                    <a:pt x="1235869" y="57150"/>
                  </a:lnTo>
                  <a:lnTo>
                    <a:pt x="1307306" y="121444"/>
                  </a:lnTo>
                  <a:lnTo>
                    <a:pt x="1362075" y="185737"/>
                  </a:lnTo>
                  <a:lnTo>
                    <a:pt x="1423987" y="261937"/>
                  </a:lnTo>
                  <a:lnTo>
                    <a:pt x="1440656" y="285750"/>
                  </a:lnTo>
                  <a:lnTo>
                    <a:pt x="1454944" y="304800"/>
                  </a:lnTo>
                  <a:lnTo>
                    <a:pt x="1462087" y="321469"/>
                  </a:lnTo>
                  <a:lnTo>
                    <a:pt x="1464469" y="350044"/>
                  </a:lnTo>
                  <a:lnTo>
                    <a:pt x="1457325" y="369094"/>
                  </a:lnTo>
                  <a:lnTo>
                    <a:pt x="1435894" y="385762"/>
                  </a:lnTo>
                  <a:lnTo>
                    <a:pt x="1390650" y="407194"/>
                  </a:lnTo>
                  <a:lnTo>
                    <a:pt x="1350169" y="433387"/>
                  </a:lnTo>
                  <a:lnTo>
                    <a:pt x="1231106" y="557212"/>
                  </a:lnTo>
                  <a:lnTo>
                    <a:pt x="1045369" y="754856"/>
                  </a:lnTo>
                  <a:lnTo>
                    <a:pt x="862012" y="952500"/>
                  </a:lnTo>
                  <a:lnTo>
                    <a:pt x="623887" y="1212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128B1E00-50FC-4180-8459-70BC7312803E}"/>
                </a:ext>
              </a:extLst>
            </p:cNvPr>
            <p:cNvSpPr/>
            <p:nvPr/>
          </p:nvSpPr>
          <p:spPr>
            <a:xfrm>
              <a:off x="2738438" y="3608388"/>
              <a:ext cx="1460500" cy="534987"/>
            </a:xfrm>
            <a:custGeom>
              <a:avLst/>
              <a:gdLst>
                <a:gd name="connsiteX0" fmla="*/ 1112043 w 1459706"/>
                <a:gd name="connsiteY0" fmla="*/ 204787 h 535781"/>
                <a:gd name="connsiteX1" fmla="*/ 923925 w 1459706"/>
                <a:gd name="connsiteY1" fmla="*/ 273844 h 535781"/>
                <a:gd name="connsiteX2" fmla="*/ 726281 w 1459706"/>
                <a:gd name="connsiteY2" fmla="*/ 345281 h 535781"/>
                <a:gd name="connsiteX3" fmla="*/ 576262 w 1459706"/>
                <a:gd name="connsiteY3" fmla="*/ 392906 h 535781"/>
                <a:gd name="connsiteX4" fmla="*/ 352425 w 1459706"/>
                <a:gd name="connsiteY4" fmla="*/ 469106 h 535781"/>
                <a:gd name="connsiteX5" fmla="*/ 314325 w 1459706"/>
                <a:gd name="connsiteY5" fmla="*/ 500062 h 535781"/>
                <a:gd name="connsiteX6" fmla="*/ 269081 w 1459706"/>
                <a:gd name="connsiteY6" fmla="*/ 526256 h 535781"/>
                <a:gd name="connsiteX7" fmla="*/ 240506 w 1459706"/>
                <a:gd name="connsiteY7" fmla="*/ 535781 h 535781"/>
                <a:gd name="connsiteX8" fmla="*/ 228600 w 1459706"/>
                <a:gd name="connsiteY8" fmla="*/ 533400 h 535781"/>
                <a:gd name="connsiteX9" fmla="*/ 211931 w 1459706"/>
                <a:gd name="connsiteY9" fmla="*/ 528637 h 535781"/>
                <a:gd name="connsiteX10" fmla="*/ 190500 w 1459706"/>
                <a:gd name="connsiteY10" fmla="*/ 514350 h 535781"/>
                <a:gd name="connsiteX11" fmla="*/ 171450 w 1459706"/>
                <a:gd name="connsiteY11" fmla="*/ 490537 h 535781"/>
                <a:gd name="connsiteX12" fmla="*/ 147637 w 1459706"/>
                <a:gd name="connsiteY12" fmla="*/ 469106 h 535781"/>
                <a:gd name="connsiteX13" fmla="*/ 116681 w 1459706"/>
                <a:gd name="connsiteY13" fmla="*/ 440531 h 535781"/>
                <a:gd name="connsiteX14" fmla="*/ 85725 w 1459706"/>
                <a:gd name="connsiteY14" fmla="*/ 409575 h 535781"/>
                <a:gd name="connsiteX15" fmla="*/ 50006 w 1459706"/>
                <a:gd name="connsiteY15" fmla="*/ 364331 h 535781"/>
                <a:gd name="connsiteX16" fmla="*/ 16668 w 1459706"/>
                <a:gd name="connsiteY16" fmla="*/ 311944 h 535781"/>
                <a:gd name="connsiteX17" fmla="*/ 0 w 1459706"/>
                <a:gd name="connsiteY17" fmla="*/ 273844 h 535781"/>
                <a:gd name="connsiteX18" fmla="*/ 2381 w 1459706"/>
                <a:gd name="connsiteY18" fmla="*/ 261937 h 535781"/>
                <a:gd name="connsiteX19" fmla="*/ 38100 w 1459706"/>
                <a:gd name="connsiteY19" fmla="*/ 242887 h 535781"/>
                <a:gd name="connsiteX20" fmla="*/ 107156 w 1459706"/>
                <a:gd name="connsiteY20" fmla="*/ 221456 h 535781"/>
                <a:gd name="connsiteX21" fmla="*/ 190500 w 1459706"/>
                <a:gd name="connsiteY21" fmla="*/ 195262 h 535781"/>
                <a:gd name="connsiteX22" fmla="*/ 283368 w 1459706"/>
                <a:gd name="connsiteY22" fmla="*/ 219075 h 535781"/>
                <a:gd name="connsiteX23" fmla="*/ 364331 w 1459706"/>
                <a:gd name="connsiteY23" fmla="*/ 207169 h 535781"/>
                <a:gd name="connsiteX24" fmla="*/ 688181 w 1459706"/>
                <a:gd name="connsiteY24" fmla="*/ 145256 h 535781"/>
                <a:gd name="connsiteX25" fmla="*/ 1014412 w 1459706"/>
                <a:gd name="connsiteY25" fmla="*/ 85725 h 535781"/>
                <a:gd name="connsiteX26" fmla="*/ 1423987 w 1459706"/>
                <a:gd name="connsiteY26" fmla="*/ 0 h 535781"/>
                <a:gd name="connsiteX27" fmla="*/ 1459706 w 1459706"/>
                <a:gd name="connsiteY27" fmla="*/ 78581 h 535781"/>
                <a:gd name="connsiteX28" fmla="*/ 1112043 w 1459706"/>
                <a:gd name="connsiteY28" fmla="*/ 20478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59706" h="535781">
                  <a:moveTo>
                    <a:pt x="1112043" y="204787"/>
                  </a:moveTo>
                  <a:lnTo>
                    <a:pt x="923925" y="273844"/>
                  </a:lnTo>
                  <a:lnTo>
                    <a:pt x="726281" y="345281"/>
                  </a:lnTo>
                  <a:lnTo>
                    <a:pt x="576262" y="392906"/>
                  </a:lnTo>
                  <a:lnTo>
                    <a:pt x="352425" y="469106"/>
                  </a:lnTo>
                  <a:lnTo>
                    <a:pt x="314325" y="500062"/>
                  </a:lnTo>
                  <a:lnTo>
                    <a:pt x="269081" y="526256"/>
                  </a:lnTo>
                  <a:lnTo>
                    <a:pt x="240506" y="535781"/>
                  </a:lnTo>
                  <a:lnTo>
                    <a:pt x="228600" y="533400"/>
                  </a:lnTo>
                  <a:lnTo>
                    <a:pt x="211931" y="528637"/>
                  </a:lnTo>
                  <a:lnTo>
                    <a:pt x="190500" y="514350"/>
                  </a:lnTo>
                  <a:lnTo>
                    <a:pt x="171450" y="490537"/>
                  </a:lnTo>
                  <a:lnTo>
                    <a:pt x="147637" y="469106"/>
                  </a:lnTo>
                  <a:lnTo>
                    <a:pt x="116681" y="440531"/>
                  </a:lnTo>
                  <a:lnTo>
                    <a:pt x="85725" y="409575"/>
                  </a:lnTo>
                  <a:lnTo>
                    <a:pt x="50006" y="364331"/>
                  </a:lnTo>
                  <a:lnTo>
                    <a:pt x="16668" y="311944"/>
                  </a:lnTo>
                  <a:lnTo>
                    <a:pt x="0" y="273844"/>
                  </a:lnTo>
                  <a:lnTo>
                    <a:pt x="2381" y="261937"/>
                  </a:lnTo>
                  <a:lnTo>
                    <a:pt x="38100" y="242887"/>
                  </a:lnTo>
                  <a:lnTo>
                    <a:pt x="107156" y="221456"/>
                  </a:lnTo>
                  <a:lnTo>
                    <a:pt x="190500" y="195262"/>
                  </a:lnTo>
                  <a:lnTo>
                    <a:pt x="283368" y="219075"/>
                  </a:lnTo>
                  <a:lnTo>
                    <a:pt x="364331" y="207169"/>
                  </a:lnTo>
                  <a:lnTo>
                    <a:pt x="688181" y="145256"/>
                  </a:lnTo>
                  <a:lnTo>
                    <a:pt x="1014412" y="85725"/>
                  </a:lnTo>
                  <a:lnTo>
                    <a:pt x="1423987" y="0"/>
                  </a:lnTo>
                  <a:lnTo>
                    <a:pt x="1459706" y="78581"/>
                  </a:lnTo>
                  <a:lnTo>
                    <a:pt x="1112043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CAF4FF65-6DB5-492E-B5B2-A9A057C1837D}"/>
                </a:ext>
              </a:extLst>
            </p:cNvPr>
            <p:cNvSpPr/>
            <p:nvPr/>
          </p:nvSpPr>
          <p:spPr>
            <a:xfrm>
              <a:off x="3933825" y="3195638"/>
              <a:ext cx="452438" cy="771525"/>
            </a:xfrm>
            <a:custGeom>
              <a:avLst/>
              <a:gdLst>
                <a:gd name="connsiteX0" fmla="*/ 254794 w 452438"/>
                <a:gd name="connsiteY0" fmla="*/ 642937 h 771525"/>
                <a:gd name="connsiteX1" fmla="*/ 178594 w 452438"/>
                <a:gd name="connsiteY1" fmla="*/ 519112 h 771525"/>
                <a:gd name="connsiteX2" fmla="*/ 140494 w 452438"/>
                <a:gd name="connsiteY2" fmla="*/ 428625 h 771525"/>
                <a:gd name="connsiteX3" fmla="*/ 111919 w 452438"/>
                <a:gd name="connsiteY3" fmla="*/ 357187 h 771525"/>
                <a:gd name="connsiteX4" fmla="*/ 80963 w 452438"/>
                <a:gd name="connsiteY4" fmla="*/ 266700 h 771525"/>
                <a:gd name="connsiteX5" fmla="*/ 52388 w 452438"/>
                <a:gd name="connsiteY5" fmla="*/ 185737 h 771525"/>
                <a:gd name="connsiteX6" fmla="*/ 23813 w 452438"/>
                <a:gd name="connsiteY6" fmla="*/ 109537 h 771525"/>
                <a:gd name="connsiteX7" fmla="*/ 4763 w 452438"/>
                <a:gd name="connsiteY7" fmla="*/ 54768 h 771525"/>
                <a:gd name="connsiteX8" fmla="*/ 0 w 452438"/>
                <a:gd name="connsiteY8" fmla="*/ 26193 h 771525"/>
                <a:gd name="connsiteX9" fmla="*/ 4763 w 452438"/>
                <a:gd name="connsiteY9" fmla="*/ 7143 h 771525"/>
                <a:gd name="connsiteX10" fmla="*/ 23813 w 452438"/>
                <a:gd name="connsiteY10" fmla="*/ 0 h 771525"/>
                <a:gd name="connsiteX11" fmla="*/ 54769 w 452438"/>
                <a:gd name="connsiteY11" fmla="*/ 7143 h 771525"/>
                <a:gd name="connsiteX12" fmla="*/ 133350 w 452438"/>
                <a:gd name="connsiteY12" fmla="*/ 73818 h 771525"/>
                <a:gd name="connsiteX13" fmla="*/ 245269 w 452438"/>
                <a:gd name="connsiteY13" fmla="*/ 169068 h 771525"/>
                <a:gd name="connsiteX14" fmla="*/ 354806 w 452438"/>
                <a:gd name="connsiteY14" fmla="*/ 269081 h 771525"/>
                <a:gd name="connsiteX15" fmla="*/ 416719 w 452438"/>
                <a:gd name="connsiteY15" fmla="*/ 328612 h 771525"/>
                <a:gd name="connsiteX16" fmla="*/ 433388 w 452438"/>
                <a:gd name="connsiteY16" fmla="*/ 388143 h 771525"/>
                <a:gd name="connsiteX17" fmla="*/ 442913 w 452438"/>
                <a:gd name="connsiteY17" fmla="*/ 469106 h 771525"/>
                <a:gd name="connsiteX18" fmla="*/ 452438 w 452438"/>
                <a:gd name="connsiteY18" fmla="*/ 552450 h 771525"/>
                <a:gd name="connsiteX19" fmla="*/ 452438 w 452438"/>
                <a:gd name="connsiteY19" fmla="*/ 623887 h 771525"/>
                <a:gd name="connsiteX20" fmla="*/ 450056 w 452438"/>
                <a:gd name="connsiteY20" fmla="*/ 676275 h 771525"/>
                <a:gd name="connsiteX21" fmla="*/ 440531 w 452438"/>
                <a:gd name="connsiteY21" fmla="*/ 716756 h 771525"/>
                <a:gd name="connsiteX22" fmla="*/ 423863 w 452438"/>
                <a:gd name="connsiteY22" fmla="*/ 745331 h 771525"/>
                <a:gd name="connsiteX23" fmla="*/ 404813 w 452438"/>
                <a:gd name="connsiteY23" fmla="*/ 762000 h 771525"/>
                <a:gd name="connsiteX24" fmla="*/ 381000 w 452438"/>
                <a:gd name="connsiteY24" fmla="*/ 771525 h 771525"/>
                <a:gd name="connsiteX25" fmla="*/ 352425 w 452438"/>
                <a:gd name="connsiteY25" fmla="*/ 769143 h 771525"/>
                <a:gd name="connsiteX26" fmla="*/ 323850 w 452438"/>
                <a:gd name="connsiteY26" fmla="*/ 745331 h 771525"/>
                <a:gd name="connsiteX27" fmla="*/ 254794 w 452438"/>
                <a:gd name="connsiteY27" fmla="*/ 64293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2438" h="771525">
                  <a:moveTo>
                    <a:pt x="254794" y="642937"/>
                  </a:moveTo>
                  <a:lnTo>
                    <a:pt x="178594" y="519112"/>
                  </a:lnTo>
                  <a:lnTo>
                    <a:pt x="140494" y="428625"/>
                  </a:lnTo>
                  <a:lnTo>
                    <a:pt x="111919" y="357187"/>
                  </a:lnTo>
                  <a:lnTo>
                    <a:pt x="80963" y="266700"/>
                  </a:lnTo>
                  <a:lnTo>
                    <a:pt x="52388" y="185737"/>
                  </a:lnTo>
                  <a:lnTo>
                    <a:pt x="23813" y="109537"/>
                  </a:lnTo>
                  <a:lnTo>
                    <a:pt x="4763" y="54768"/>
                  </a:lnTo>
                  <a:lnTo>
                    <a:pt x="0" y="26193"/>
                  </a:lnTo>
                  <a:lnTo>
                    <a:pt x="4763" y="7143"/>
                  </a:lnTo>
                  <a:lnTo>
                    <a:pt x="23813" y="0"/>
                  </a:lnTo>
                  <a:lnTo>
                    <a:pt x="54769" y="7143"/>
                  </a:lnTo>
                  <a:lnTo>
                    <a:pt x="133350" y="73818"/>
                  </a:lnTo>
                  <a:lnTo>
                    <a:pt x="245269" y="169068"/>
                  </a:lnTo>
                  <a:lnTo>
                    <a:pt x="354806" y="269081"/>
                  </a:lnTo>
                  <a:lnTo>
                    <a:pt x="416719" y="328612"/>
                  </a:lnTo>
                  <a:lnTo>
                    <a:pt x="433388" y="388143"/>
                  </a:lnTo>
                  <a:lnTo>
                    <a:pt x="442913" y="469106"/>
                  </a:lnTo>
                  <a:lnTo>
                    <a:pt x="452438" y="552450"/>
                  </a:lnTo>
                  <a:lnTo>
                    <a:pt x="452438" y="623887"/>
                  </a:lnTo>
                  <a:lnTo>
                    <a:pt x="450056" y="676275"/>
                  </a:lnTo>
                  <a:lnTo>
                    <a:pt x="440531" y="716756"/>
                  </a:lnTo>
                  <a:lnTo>
                    <a:pt x="423863" y="745331"/>
                  </a:lnTo>
                  <a:lnTo>
                    <a:pt x="404813" y="762000"/>
                  </a:lnTo>
                  <a:lnTo>
                    <a:pt x="381000" y="771525"/>
                  </a:lnTo>
                  <a:lnTo>
                    <a:pt x="352425" y="769143"/>
                  </a:lnTo>
                  <a:lnTo>
                    <a:pt x="323850" y="745331"/>
                  </a:lnTo>
                  <a:lnTo>
                    <a:pt x="254794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8328C765-F570-4523-8905-738B04C37EEE}"/>
                </a:ext>
              </a:extLst>
            </p:cNvPr>
            <p:cNvSpPr/>
            <p:nvPr/>
          </p:nvSpPr>
          <p:spPr>
            <a:xfrm rot="16200000">
              <a:off x="2509044" y="4741069"/>
              <a:ext cx="2182813" cy="307975"/>
            </a:xfrm>
            <a:custGeom>
              <a:avLst/>
              <a:gdLst>
                <a:gd name="connsiteX0" fmla="*/ 1250156 w 2183606"/>
                <a:gd name="connsiteY0" fmla="*/ 283369 h 307181"/>
                <a:gd name="connsiteX1" fmla="*/ 757238 w 2183606"/>
                <a:gd name="connsiteY1" fmla="*/ 278606 h 307181"/>
                <a:gd name="connsiteX2" fmla="*/ 130969 w 2183606"/>
                <a:gd name="connsiteY2" fmla="*/ 271463 h 307181"/>
                <a:gd name="connsiteX3" fmla="*/ 83344 w 2183606"/>
                <a:gd name="connsiteY3" fmla="*/ 261938 h 307181"/>
                <a:gd name="connsiteX4" fmla="*/ 42863 w 2183606"/>
                <a:gd name="connsiteY4" fmla="*/ 250031 h 307181"/>
                <a:gd name="connsiteX5" fmla="*/ 16669 w 2183606"/>
                <a:gd name="connsiteY5" fmla="*/ 235744 h 307181"/>
                <a:gd name="connsiteX6" fmla="*/ 0 w 2183606"/>
                <a:gd name="connsiteY6" fmla="*/ 216694 h 307181"/>
                <a:gd name="connsiteX7" fmla="*/ 0 w 2183606"/>
                <a:gd name="connsiteY7" fmla="*/ 192881 h 307181"/>
                <a:gd name="connsiteX8" fmla="*/ 14288 w 2183606"/>
                <a:gd name="connsiteY8" fmla="*/ 161925 h 307181"/>
                <a:gd name="connsiteX9" fmla="*/ 35719 w 2183606"/>
                <a:gd name="connsiteY9" fmla="*/ 135731 h 307181"/>
                <a:gd name="connsiteX10" fmla="*/ 61913 w 2183606"/>
                <a:gd name="connsiteY10" fmla="*/ 114300 h 307181"/>
                <a:gd name="connsiteX11" fmla="*/ 107156 w 2183606"/>
                <a:gd name="connsiteY11" fmla="*/ 88106 h 307181"/>
                <a:gd name="connsiteX12" fmla="*/ 169069 w 2183606"/>
                <a:gd name="connsiteY12" fmla="*/ 57150 h 307181"/>
                <a:gd name="connsiteX13" fmla="*/ 233363 w 2183606"/>
                <a:gd name="connsiteY13" fmla="*/ 28575 h 307181"/>
                <a:gd name="connsiteX14" fmla="*/ 326231 w 2183606"/>
                <a:gd name="connsiteY14" fmla="*/ 0 h 307181"/>
                <a:gd name="connsiteX15" fmla="*/ 397669 w 2183606"/>
                <a:gd name="connsiteY15" fmla="*/ 14288 h 307181"/>
                <a:gd name="connsiteX16" fmla="*/ 516731 w 2183606"/>
                <a:gd name="connsiteY16" fmla="*/ 40481 h 307181"/>
                <a:gd name="connsiteX17" fmla="*/ 623888 w 2183606"/>
                <a:gd name="connsiteY17" fmla="*/ 71438 h 307181"/>
                <a:gd name="connsiteX18" fmla="*/ 745331 w 2183606"/>
                <a:gd name="connsiteY18" fmla="*/ 83344 h 307181"/>
                <a:gd name="connsiteX19" fmla="*/ 966788 w 2183606"/>
                <a:gd name="connsiteY19" fmla="*/ 92869 h 307181"/>
                <a:gd name="connsiteX20" fmla="*/ 1307306 w 2183606"/>
                <a:gd name="connsiteY20" fmla="*/ 92869 h 307181"/>
                <a:gd name="connsiteX21" fmla="*/ 1693069 w 2183606"/>
                <a:gd name="connsiteY21" fmla="*/ 95250 h 307181"/>
                <a:gd name="connsiteX22" fmla="*/ 1866900 w 2183606"/>
                <a:gd name="connsiteY22" fmla="*/ 95250 h 307181"/>
                <a:gd name="connsiteX23" fmla="*/ 1881188 w 2183606"/>
                <a:gd name="connsiteY23" fmla="*/ 92869 h 307181"/>
                <a:gd name="connsiteX24" fmla="*/ 2105025 w 2183606"/>
                <a:gd name="connsiteY24" fmla="*/ 30956 h 307181"/>
                <a:gd name="connsiteX25" fmla="*/ 2183606 w 2183606"/>
                <a:gd name="connsiteY25" fmla="*/ 190500 h 307181"/>
                <a:gd name="connsiteX26" fmla="*/ 2031206 w 2183606"/>
                <a:gd name="connsiteY26" fmla="*/ 266700 h 307181"/>
                <a:gd name="connsiteX27" fmla="*/ 1969294 w 2183606"/>
                <a:gd name="connsiteY27" fmla="*/ 300038 h 307181"/>
                <a:gd name="connsiteX28" fmla="*/ 1947863 w 2183606"/>
                <a:gd name="connsiteY28" fmla="*/ 304800 h 307181"/>
                <a:gd name="connsiteX29" fmla="*/ 1907381 w 2183606"/>
                <a:gd name="connsiteY29" fmla="*/ 307181 h 307181"/>
                <a:gd name="connsiteX30" fmla="*/ 1859756 w 2183606"/>
                <a:gd name="connsiteY30" fmla="*/ 302419 h 307181"/>
                <a:gd name="connsiteX31" fmla="*/ 1745456 w 2183606"/>
                <a:gd name="connsiteY31" fmla="*/ 292894 h 307181"/>
                <a:gd name="connsiteX32" fmla="*/ 1250156 w 2183606"/>
                <a:gd name="connsiteY32" fmla="*/ 2833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3606" h="307181">
                  <a:moveTo>
                    <a:pt x="1250156" y="283369"/>
                  </a:moveTo>
                  <a:lnTo>
                    <a:pt x="757238" y="278606"/>
                  </a:lnTo>
                  <a:lnTo>
                    <a:pt x="130969" y="271463"/>
                  </a:lnTo>
                  <a:lnTo>
                    <a:pt x="83344" y="261938"/>
                  </a:lnTo>
                  <a:lnTo>
                    <a:pt x="42863" y="250031"/>
                  </a:lnTo>
                  <a:lnTo>
                    <a:pt x="16669" y="235744"/>
                  </a:lnTo>
                  <a:lnTo>
                    <a:pt x="0" y="216694"/>
                  </a:lnTo>
                  <a:lnTo>
                    <a:pt x="0" y="192881"/>
                  </a:lnTo>
                  <a:lnTo>
                    <a:pt x="14288" y="161925"/>
                  </a:lnTo>
                  <a:lnTo>
                    <a:pt x="35719" y="135731"/>
                  </a:lnTo>
                  <a:lnTo>
                    <a:pt x="61913" y="114300"/>
                  </a:lnTo>
                  <a:lnTo>
                    <a:pt x="107156" y="88106"/>
                  </a:lnTo>
                  <a:lnTo>
                    <a:pt x="169069" y="57150"/>
                  </a:lnTo>
                  <a:lnTo>
                    <a:pt x="233363" y="28575"/>
                  </a:lnTo>
                  <a:lnTo>
                    <a:pt x="326231" y="0"/>
                  </a:lnTo>
                  <a:lnTo>
                    <a:pt x="397669" y="14288"/>
                  </a:lnTo>
                  <a:lnTo>
                    <a:pt x="516731" y="40481"/>
                  </a:lnTo>
                  <a:lnTo>
                    <a:pt x="623888" y="71438"/>
                  </a:lnTo>
                  <a:lnTo>
                    <a:pt x="745331" y="83344"/>
                  </a:lnTo>
                  <a:lnTo>
                    <a:pt x="966788" y="92869"/>
                  </a:lnTo>
                  <a:lnTo>
                    <a:pt x="1307306" y="92869"/>
                  </a:lnTo>
                  <a:lnTo>
                    <a:pt x="1693069" y="95250"/>
                  </a:lnTo>
                  <a:lnTo>
                    <a:pt x="1866900" y="95250"/>
                  </a:lnTo>
                  <a:lnTo>
                    <a:pt x="1881188" y="92869"/>
                  </a:lnTo>
                  <a:lnTo>
                    <a:pt x="2105025" y="30956"/>
                  </a:lnTo>
                  <a:lnTo>
                    <a:pt x="2183606" y="190500"/>
                  </a:lnTo>
                  <a:lnTo>
                    <a:pt x="2031206" y="266700"/>
                  </a:lnTo>
                  <a:lnTo>
                    <a:pt x="1969294" y="300038"/>
                  </a:lnTo>
                  <a:lnTo>
                    <a:pt x="1947863" y="304800"/>
                  </a:lnTo>
                  <a:lnTo>
                    <a:pt x="1907381" y="307181"/>
                  </a:lnTo>
                  <a:lnTo>
                    <a:pt x="1859756" y="302419"/>
                  </a:lnTo>
                  <a:lnTo>
                    <a:pt x="1745456" y="292894"/>
                  </a:lnTo>
                  <a:lnTo>
                    <a:pt x="125015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DE770CA2-15AA-4C40-B831-2E7F42174930}"/>
                </a:ext>
              </a:extLst>
            </p:cNvPr>
            <p:cNvSpPr/>
            <p:nvPr/>
          </p:nvSpPr>
          <p:spPr>
            <a:xfrm>
              <a:off x="5584825" y="1928813"/>
              <a:ext cx="1911350" cy="1566862"/>
            </a:xfrm>
            <a:custGeom>
              <a:avLst/>
              <a:gdLst>
                <a:gd name="connsiteX0" fmla="*/ 816769 w 1912144"/>
                <a:gd name="connsiteY0" fmla="*/ 1097756 h 1566862"/>
                <a:gd name="connsiteX1" fmla="*/ 733425 w 1912144"/>
                <a:gd name="connsiteY1" fmla="*/ 995362 h 1566862"/>
                <a:gd name="connsiteX2" fmla="*/ 652463 w 1912144"/>
                <a:gd name="connsiteY2" fmla="*/ 890587 h 1566862"/>
                <a:gd name="connsiteX3" fmla="*/ 550069 w 1912144"/>
                <a:gd name="connsiteY3" fmla="*/ 750093 h 1566862"/>
                <a:gd name="connsiteX4" fmla="*/ 435769 w 1912144"/>
                <a:gd name="connsiteY4" fmla="*/ 597693 h 1566862"/>
                <a:gd name="connsiteX5" fmla="*/ 357188 w 1912144"/>
                <a:gd name="connsiteY5" fmla="*/ 500062 h 1566862"/>
                <a:gd name="connsiteX6" fmla="*/ 276225 w 1912144"/>
                <a:gd name="connsiteY6" fmla="*/ 388143 h 1566862"/>
                <a:gd name="connsiteX7" fmla="*/ 0 w 1912144"/>
                <a:gd name="connsiteY7" fmla="*/ 116681 h 1566862"/>
                <a:gd name="connsiteX8" fmla="*/ 33338 w 1912144"/>
                <a:gd name="connsiteY8" fmla="*/ 0 h 1566862"/>
                <a:gd name="connsiteX9" fmla="*/ 150019 w 1912144"/>
                <a:gd name="connsiteY9" fmla="*/ 123825 h 1566862"/>
                <a:gd name="connsiteX10" fmla="*/ 326232 w 1912144"/>
                <a:gd name="connsiteY10" fmla="*/ 276225 h 1566862"/>
                <a:gd name="connsiteX11" fmla="*/ 471488 w 1912144"/>
                <a:gd name="connsiteY11" fmla="*/ 416718 h 1566862"/>
                <a:gd name="connsiteX12" fmla="*/ 619125 w 1912144"/>
                <a:gd name="connsiteY12" fmla="*/ 547687 h 1566862"/>
                <a:gd name="connsiteX13" fmla="*/ 752475 w 1912144"/>
                <a:gd name="connsiteY13" fmla="*/ 666750 h 1566862"/>
                <a:gd name="connsiteX14" fmla="*/ 921544 w 1912144"/>
                <a:gd name="connsiteY14" fmla="*/ 814387 h 1566862"/>
                <a:gd name="connsiteX15" fmla="*/ 1085850 w 1912144"/>
                <a:gd name="connsiteY15" fmla="*/ 959643 h 1566862"/>
                <a:gd name="connsiteX16" fmla="*/ 1231107 w 1912144"/>
                <a:gd name="connsiteY16" fmla="*/ 1083468 h 1566862"/>
                <a:gd name="connsiteX17" fmla="*/ 1383507 w 1912144"/>
                <a:gd name="connsiteY17" fmla="*/ 1204912 h 1566862"/>
                <a:gd name="connsiteX18" fmla="*/ 1490663 w 1912144"/>
                <a:gd name="connsiteY18" fmla="*/ 1273968 h 1566862"/>
                <a:gd name="connsiteX19" fmla="*/ 1609725 w 1912144"/>
                <a:gd name="connsiteY19" fmla="*/ 1347787 h 1566862"/>
                <a:gd name="connsiteX20" fmla="*/ 1724025 w 1912144"/>
                <a:gd name="connsiteY20" fmla="*/ 1412081 h 1566862"/>
                <a:gd name="connsiteX21" fmla="*/ 1885950 w 1912144"/>
                <a:gd name="connsiteY21" fmla="*/ 1502568 h 1566862"/>
                <a:gd name="connsiteX22" fmla="*/ 1905000 w 1912144"/>
                <a:gd name="connsiteY22" fmla="*/ 1521618 h 1566862"/>
                <a:gd name="connsiteX23" fmla="*/ 1912144 w 1912144"/>
                <a:gd name="connsiteY23" fmla="*/ 1545431 h 1566862"/>
                <a:gd name="connsiteX24" fmla="*/ 1907382 w 1912144"/>
                <a:gd name="connsiteY24" fmla="*/ 1559718 h 1566862"/>
                <a:gd name="connsiteX25" fmla="*/ 1893094 w 1912144"/>
                <a:gd name="connsiteY25" fmla="*/ 1564481 h 1566862"/>
                <a:gd name="connsiteX26" fmla="*/ 1807369 w 1912144"/>
                <a:gd name="connsiteY26" fmla="*/ 1566862 h 1566862"/>
                <a:gd name="connsiteX27" fmla="*/ 1464469 w 1912144"/>
                <a:gd name="connsiteY27" fmla="*/ 1564481 h 1566862"/>
                <a:gd name="connsiteX28" fmla="*/ 1235869 w 1912144"/>
                <a:gd name="connsiteY28" fmla="*/ 1566862 h 1566862"/>
                <a:gd name="connsiteX29" fmla="*/ 1185863 w 1912144"/>
                <a:gd name="connsiteY29" fmla="*/ 1552575 h 1566862"/>
                <a:gd name="connsiteX30" fmla="*/ 1152525 w 1912144"/>
                <a:gd name="connsiteY30" fmla="*/ 1535906 h 1566862"/>
                <a:gd name="connsiteX31" fmla="*/ 1112044 w 1912144"/>
                <a:gd name="connsiteY31" fmla="*/ 1500187 h 1566862"/>
                <a:gd name="connsiteX32" fmla="*/ 1069182 w 1912144"/>
                <a:gd name="connsiteY32" fmla="*/ 1440656 h 1566862"/>
                <a:gd name="connsiteX33" fmla="*/ 966788 w 1912144"/>
                <a:gd name="connsiteY33" fmla="*/ 1307306 h 1566862"/>
                <a:gd name="connsiteX34" fmla="*/ 816769 w 1912144"/>
                <a:gd name="connsiteY34" fmla="*/ 1097756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144" h="1566862">
                  <a:moveTo>
                    <a:pt x="816769" y="1097756"/>
                  </a:moveTo>
                  <a:lnTo>
                    <a:pt x="733425" y="995362"/>
                  </a:lnTo>
                  <a:lnTo>
                    <a:pt x="652463" y="890587"/>
                  </a:lnTo>
                  <a:lnTo>
                    <a:pt x="550069" y="750093"/>
                  </a:lnTo>
                  <a:lnTo>
                    <a:pt x="435769" y="597693"/>
                  </a:lnTo>
                  <a:lnTo>
                    <a:pt x="357188" y="500062"/>
                  </a:lnTo>
                  <a:lnTo>
                    <a:pt x="276225" y="388143"/>
                  </a:lnTo>
                  <a:lnTo>
                    <a:pt x="0" y="116681"/>
                  </a:lnTo>
                  <a:lnTo>
                    <a:pt x="33338" y="0"/>
                  </a:lnTo>
                  <a:lnTo>
                    <a:pt x="150019" y="123825"/>
                  </a:lnTo>
                  <a:lnTo>
                    <a:pt x="326232" y="276225"/>
                  </a:lnTo>
                  <a:lnTo>
                    <a:pt x="471488" y="416718"/>
                  </a:lnTo>
                  <a:lnTo>
                    <a:pt x="619125" y="547687"/>
                  </a:lnTo>
                  <a:lnTo>
                    <a:pt x="752475" y="666750"/>
                  </a:lnTo>
                  <a:lnTo>
                    <a:pt x="921544" y="814387"/>
                  </a:lnTo>
                  <a:lnTo>
                    <a:pt x="1085850" y="959643"/>
                  </a:lnTo>
                  <a:lnTo>
                    <a:pt x="1231107" y="1083468"/>
                  </a:lnTo>
                  <a:lnTo>
                    <a:pt x="1383507" y="1204912"/>
                  </a:lnTo>
                  <a:lnTo>
                    <a:pt x="1490663" y="1273968"/>
                  </a:lnTo>
                  <a:lnTo>
                    <a:pt x="1609725" y="1347787"/>
                  </a:lnTo>
                  <a:lnTo>
                    <a:pt x="1724025" y="1412081"/>
                  </a:lnTo>
                  <a:lnTo>
                    <a:pt x="1885950" y="1502568"/>
                  </a:lnTo>
                  <a:lnTo>
                    <a:pt x="1905000" y="1521618"/>
                  </a:lnTo>
                  <a:lnTo>
                    <a:pt x="1912144" y="1545431"/>
                  </a:lnTo>
                  <a:lnTo>
                    <a:pt x="1907382" y="1559718"/>
                  </a:lnTo>
                  <a:lnTo>
                    <a:pt x="1893094" y="1564481"/>
                  </a:lnTo>
                  <a:lnTo>
                    <a:pt x="1807369" y="1566862"/>
                  </a:lnTo>
                  <a:lnTo>
                    <a:pt x="1464469" y="1564481"/>
                  </a:lnTo>
                  <a:lnTo>
                    <a:pt x="1235869" y="1566862"/>
                  </a:lnTo>
                  <a:lnTo>
                    <a:pt x="1185863" y="1552575"/>
                  </a:lnTo>
                  <a:lnTo>
                    <a:pt x="1152525" y="1535906"/>
                  </a:lnTo>
                  <a:lnTo>
                    <a:pt x="1112044" y="1500187"/>
                  </a:lnTo>
                  <a:lnTo>
                    <a:pt x="1069182" y="1440656"/>
                  </a:lnTo>
                  <a:lnTo>
                    <a:pt x="966788" y="1307306"/>
                  </a:lnTo>
                  <a:lnTo>
                    <a:pt x="816769" y="1097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8A932668-3B15-45E1-864F-3AFB9A7DB9DB}"/>
                </a:ext>
              </a:extLst>
            </p:cNvPr>
            <p:cNvSpPr/>
            <p:nvPr/>
          </p:nvSpPr>
          <p:spPr>
            <a:xfrm>
              <a:off x="4924425" y="4227513"/>
              <a:ext cx="1965325" cy="1524000"/>
            </a:xfrm>
            <a:custGeom>
              <a:avLst/>
              <a:gdLst>
                <a:gd name="connsiteX0" fmla="*/ 688181 w 1964531"/>
                <a:gd name="connsiteY0" fmla="*/ 290512 h 1524000"/>
                <a:gd name="connsiteX1" fmla="*/ 80963 w 1964531"/>
                <a:gd name="connsiteY1" fmla="*/ 373856 h 1524000"/>
                <a:gd name="connsiteX2" fmla="*/ 0 w 1964531"/>
                <a:gd name="connsiteY2" fmla="*/ 223837 h 1524000"/>
                <a:gd name="connsiteX3" fmla="*/ 95250 w 1964531"/>
                <a:gd name="connsiteY3" fmla="*/ 223837 h 1524000"/>
                <a:gd name="connsiteX4" fmla="*/ 166688 w 1964531"/>
                <a:gd name="connsiteY4" fmla="*/ 223837 h 1524000"/>
                <a:gd name="connsiteX5" fmla="*/ 247650 w 1964531"/>
                <a:gd name="connsiteY5" fmla="*/ 216694 h 1524000"/>
                <a:gd name="connsiteX6" fmla="*/ 390525 w 1964531"/>
                <a:gd name="connsiteY6" fmla="*/ 195262 h 1524000"/>
                <a:gd name="connsiteX7" fmla="*/ 723900 w 1964531"/>
                <a:gd name="connsiteY7" fmla="*/ 147637 h 1524000"/>
                <a:gd name="connsiteX8" fmla="*/ 1100138 w 1964531"/>
                <a:gd name="connsiteY8" fmla="*/ 97631 h 1524000"/>
                <a:gd name="connsiteX9" fmla="*/ 1469231 w 1964531"/>
                <a:gd name="connsiteY9" fmla="*/ 50006 h 1524000"/>
                <a:gd name="connsiteX10" fmla="*/ 1500188 w 1964531"/>
                <a:gd name="connsiteY10" fmla="*/ 33337 h 1524000"/>
                <a:gd name="connsiteX11" fmla="*/ 1535906 w 1964531"/>
                <a:gd name="connsiteY11" fmla="*/ 16669 h 1524000"/>
                <a:gd name="connsiteX12" fmla="*/ 1578769 w 1964531"/>
                <a:gd name="connsiteY12" fmla="*/ 4762 h 1524000"/>
                <a:gd name="connsiteX13" fmla="*/ 1619250 w 1964531"/>
                <a:gd name="connsiteY13" fmla="*/ 0 h 1524000"/>
                <a:gd name="connsiteX14" fmla="*/ 1643063 w 1964531"/>
                <a:gd name="connsiteY14" fmla="*/ 0 h 1524000"/>
                <a:gd name="connsiteX15" fmla="*/ 1669256 w 1964531"/>
                <a:gd name="connsiteY15" fmla="*/ 9525 h 1524000"/>
                <a:gd name="connsiteX16" fmla="*/ 1735931 w 1964531"/>
                <a:gd name="connsiteY16" fmla="*/ 47625 h 1524000"/>
                <a:gd name="connsiteX17" fmla="*/ 1807369 w 1964531"/>
                <a:gd name="connsiteY17" fmla="*/ 92869 h 1524000"/>
                <a:gd name="connsiteX18" fmla="*/ 1881188 w 1964531"/>
                <a:gd name="connsiteY18" fmla="*/ 147637 h 1524000"/>
                <a:gd name="connsiteX19" fmla="*/ 1924050 w 1964531"/>
                <a:gd name="connsiteY19" fmla="*/ 188119 h 1524000"/>
                <a:gd name="connsiteX20" fmla="*/ 1943100 w 1964531"/>
                <a:gd name="connsiteY20" fmla="*/ 207169 h 1524000"/>
                <a:gd name="connsiteX21" fmla="*/ 1957388 w 1964531"/>
                <a:gd name="connsiteY21" fmla="*/ 230981 h 1524000"/>
                <a:gd name="connsiteX22" fmla="*/ 1964531 w 1964531"/>
                <a:gd name="connsiteY22" fmla="*/ 264319 h 1524000"/>
                <a:gd name="connsiteX23" fmla="*/ 1964531 w 1964531"/>
                <a:gd name="connsiteY23" fmla="*/ 295275 h 1524000"/>
                <a:gd name="connsiteX24" fmla="*/ 1933575 w 1964531"/>
                <a:gd name="connsiteY24" fmla="*/ 342900 h 1524000"/>
                <a:gd name="connsiteX25" fmla="*/ 1871663 w 1964531"/>
                <a:gd name="connsiteY25" fmla="*/ 428625 h 1524000"/>
                <a:gd name="connsiteX26" fmla="*/ 1809750 w 1964531"/>
                <a:gd name="connsiteY26" fmla="*/ 683419 h 1524000"/>
                <a:gd name="connsiteX27" fmla="*/ 1747838 w 1964531"/>
                <a:gd name="connsiteY27" fmla="*/ 923925 h 1524000"/>
                <a:gd name="connsiteX28" fmla="*/ 1681163 w 1964531"/>
                <a:gd name="connsiteY28" fmla="*/ 1190625 h 1524000"/>
                <a:gd name="connsiteX29" fmla="*/ 1654969 w 1964531"/>
                <a:gd name="connsiteY29" fmla="*/ 1304925 h 1524000"/>
                <a:gd name="connsiteX30" fmla="*/ 1614488 w 1964531"/>
                <a:gd name="connsiteY30" fmla="*/ 1454944 h 1524000"/>
                <a:gd name="connsiteX31" fmla="*/ 1588294 w 1964531"/>
                <a:gd name="connsiteY31" fmla="*/ 1507331 h 1524000"/>
                <a:gd name="connsiteX32" fmla="*/ 1566863 w 1964531"/>
                <a:gd name="connsiteY32" fmla="*/ 1521619 h 1524000"/>
                <a:gd name="connsiteX33" fmla="*/ 1547813 w 1964531"/>
                <a:gd name="connsiteY33" fmla="*/ 1524000 h 1524000"/>
                <a:gd name="connsiteX34" fmla="*/ 1519238 w 1964531"/>
                <a:gd name="connsiteY34" fmla="*/ 1516856 h 1524000"/>
                <a:gd name="connsiteX35" fmla="*/ 1476375 w 1964531"/>
                <a:gd name="connsiteY35" fmla="*/ 1483519 h 1524000"/>
                <a:gd name="connsiteX36" fmla="*/ 1440656 w 1964531"/>
                <a:gd name="connsiteY36" fmla="*/ 1450181 h 1524000"/>
                <a:gd name="connsiteX37" fmla="*/ 1452563 w 1964531"/>
                <a:gd name="connsiteY37" fmla="*/ 1185862 h 1524000"/>
                <a:gd name="connsiteX38" fmla="*/ 1507331 w 1964531"/>
                <a:gd name="connsiteY38" fmla="*/ 816769 h 1524000"/>
                <a:gd name="connsiteX39" fmla="*/ 1562100 w 1964531"/>
                <a:gd name="connsiteY39" fmla="*/ 459581 h 1524000"/>
                <a:gd name="connsiteX40" fmla="*/ 1585913 w 1964531"/>
                <a:gd name="connsiteY40" fmla="*/ 288131 h 1524000"/>
                <a:gd name="connsiteX41" fmla="*/ 1581150 w 1964531"/>
                <a:gd name="connsiteY41" fmla="*/ 264319 h 1524000"/>
                <a:gd name="connsiteX42" fmla="*/ 1571625 w 1964531"/>
                <a:gd name="connsiteY42" fmla="*/ 245269 h 1524000"/>
                <a:gd name="connsiteX43" fmla="*/ 1552575 w 1964531"/>
                <a:gd name="connsiteY43" fmla="*/ 230981 h 1524000"/>
                <a:gd name="connsiteX44" fmla="*/ 1521619 w 1964531"/>
                <a:gd name="connsiteY44" fmla="*/ 216694 h 1524000"/>
                <a:gd name="connsiteX45" fmla="*/ 1481138 w 1964531"/>
                <a:gd name="connsiteY45" fmla="*/ 209550 h 1524000"/>
                <a:gd name="connsiteX46" fmla="*/ 1414463 w 1964531"/>
                <a:gd name="connsiteY46" fmla="*/ 209550 h 1524000"/>
                <a:gd name="connsiteX47" fmla="*/ 1040606 w 1964531"/>
                <a:gd name="connsiteY47" fmla="*/ 252412 h 1524000"/>
                <a:gd name="connsiteX48" fmla="*/ 688181 w 1964531"/>
                <a:gd name="connsiteY48" fmla="*/ 290512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64531" h="1524000">
                  <a:moveTo>
                    <a:pt x="688181" y="290512"/>
                  </a:moveTo>
                  <a:lnTo>
                    <a:pt x="80963" y="373856"/>
                  </a:lnTo>
                  <a:lnTo>
                    <a:pt x="0" y="223837"/>
                  </a:lnTo>
                  <a:lnTo>
                    <a:pt x="95250" y="223837"/>
                  </a:lnTo>
                  <a:lnTo>
                    <a:pt x="166688" y="223837"/>
                  </a:lnTo>
                  <a:lnTo>
                    <a:pt x="247650" y="216694"/>
                  </a:lnTo>
                  <a:lnTo>
                    <a:pt x="390525" y="195262"/>
                  </a:lnTo>
                  <a:lnTo>
                    <a:pt x="723900" y="147637"/>
                  </a:lnTo>
                  <a:lnTo>
                    <a:pt x="1100138" y="97631"/>
                  </a:lnTo>
                  <a:lnTo>
                    <a:pt x="1469231" y="50006"/>
                  </a:lnTo>
                  <a:lnTo>
                    <a:pt x="1500188" y="33337"/>
                  </a:lnTo>
                  <a:lnTo>
                    <a:pt x="1535906" y="16669"/>
                  </a:lnTo>
                  <a:lnTo>
                    <a:pt x="1578769" y="4762"/>
                  </a:lnTo>
                  <a:lnTo>
                    <a:pt x="1619250" y="0"/>
                  </a:lnTo>
                  <a:lnTo>
                    <a:pt x="1643063" y="0"/>
                  </a:lnTo>
                  <a:lnTo>
                    <a:pt x="1669256" y="9525"/>
                  </a:lnTo>
                  <a:lnTo>
                    <a:pt x="1735931" y="47625"/>
                  </a:lnTo>
                  <a:lnTo>
                    <a:pt x="1807369" y="92869"/>
                  </a:lnTo>
                  <a:lnTo>
                    <a:pt x="1881188" y="147637"/>
                  </a:lnTo>
                  <a:lnTo>
                    <a:pt x="1924050" y="188119"/>
                  </a:lnTo>
                  <a:lnTo>
                    <a:pt x="1943100" y="207169"/>
                  </a:lnTo>
                  <a:lnTo>
                    <a:pt x="1957388" y="230981"/>
                  </a:lnTo>
                  <a:lnTo>
                    <a:pt x="1964531" y="264319"/>
                  </a:lnTo>
                  <a:lnTo>
                    <a:pt x="1964531" y="295275"/>
                  </a:lnTo>
                  <a:lnTo>
                    <a:pt x="1933575" y="342900"/>
                  </a:lnTo>
                  <a:lnTo>
                    <a:pt x="1871663" y="428625"/>
                  </a:lnTo>
                  <a:lnTo>
                    <a:pt x="1809750" y="683419"/>
                  </a:lnTo>
                  <a:lnTo>
                    <a:pt x="1747838" y="923925"/>
                  </a:lnTo>
                  <a:lnTo>
                    <a:pt x="1681163" y="1190625"/>
                  </a:lnTo>
                  <a:lnTo>
                    <a:pt x="1654969" y="1304925"/>
                  </a:lnTo>
                  <a:lnTo>
                    <a:pt x="1614488" y="1454944"/>
                  </a:lnTo>
                  <a:lnTo>
                    <a:pt x="1588294" y="1507331"/>
                  </a:lnTo>
                  <a:lnTo>
                    <a:pt x="1566863" y="1521619"/>
                  </a:lnTo>
                  <a:lnTo>
                    <a:pt x="1547813" y="1524000"/>
                  </a:lnTo>
                  <a:lnTo>
                    <a:pt x="1519238" y="1516856"/>
                  </a:lnTo>
                  <a:lnTo>
                    <a:pt x="1476375" y="1483519"/>
                  </a:lnTo>
                  <a:lnTo>
                    <a:pt x="1440656" y="1450181"/>
                  </a:lnTo>
                  <a:lnTo>
                    <a:pt x="1452563" y="1185862"/>
                  </a:lnTo>
                  <a:lnTo>
                    <a:pt x="1507331" y="816769"/>
                  </a:lnTo>
                  <a:lnTo>
                    <a:pt x="1562100" y="459581"/>
                  </a:lnTo>
                  <a:lnTo>
                    <a:pt x="1585913" y="288131"/>
                  </a:lnTo>
                  <a:lnTo>
                    <a:pt x="1581150" y="264319"/>
                  </a:lnTo>
                  <a:lnTo>
                    <a:pt x="1571625" y="245269"/>
                  </a:lnTo>
                  <a:lnTo>
                    <a:pt x="1552575" y="230981"/>
                  </a:lnTo>
                  <a:lnTo>
                    <a:pt x="1521619" y="216694"/>
                  </a:lnTo>
                  <a:lnTo>
                    <a:pt x="1481138" y="209550"/>
                  </a:lnTo>
                  <a:lnTo>
                    <a:pt x="1414463" y="209550"/>
                  </a:lnTo>
                  <a:lnTo>
                    <a:pt x="1040606" y="252412"/>
                  </a:lnTo>
                  <a:lnTo>
                    <a:pt x="688181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197AC302-2559-4A85-ADEB-2039E205FD68}"/>
                </a:ext>
              </a:extLst>
            </p:cNvPr>
            <p:cNvSpPr/>
            <p:nvPr/>
          </p:nvSpPr>
          <p:spPr>
            <a:xfrm>
              <a:off x="5160963" y="5392738"/>
              <a:ext cx="1276350" cy="311150"/>
            </a:xfrm>
            <a:custGeom>
              <a:avLst/>
              <a:gdLst>
                <a:gd name="connsiteX0" fmla="*/ 607219 w 1276350"/>
                <a:gd name="connsiteY0" fmla="*/ 223838 h 309563"/>
                <a:gd name="connsiteX1" fmla="*/ 259556 w 1276350"/>
                <a:gd name="connsiteY1" fmla="*/ 269082 h 309563"/>
                <a:gd name="connsiteX2" fmla="*/ 33337 w 1276350"/>
                <a:gd name="connsiteY2" fmla="*/ 269082 h 309563"/>
                <a:gd name="connsiteX3" fmla="*/ 0 w 1276350"/>
                <a:gd name="connsiteY3" fmla="*/ 85725 h 309563"/>
                <a:gd name="connsiteX4" fmla="*/ 221456 w 1276350"/>
                <a:gd name="connsiteY4" fmla="*/ 111919 h 309563"/>
                <a:gd name="connsiteX5" fmla="*/ 276225 w 1276350"/>
                <a:gd name="connsiteY5" fmla="*/ 109538 h 309563"/>
                <a:gd name="connsiteX6" fmla="*/ 500062 w 1276350"/>
                <a:gd name="connsiteY6" fmla="*/ 90488 h 309563"/>
                <a:gd name="connsiteX7" fmla="*/ 754856 w 1276350"/>
                <a:gd name="connsiteY7" fmla="*/ 64294 h 309563"/>
                <a:gd name="connsiteX8" fmla="*/ 859631 w 1276350"/>
                <a:gd name="connsiteY8" fmla="*/ 33338 h 309563"/>
                <a:gd name="connsiteX9" fmla="*/ 926306 w 1276350"/>
                <a:gd name="connsiteY9" fmla="*/ 16669 h 309563"/>
                <a:gd name="connsiteX10" fmla="*/ 997744 w 1276350"/>
                <a:gd name="connsiteY10" fmla="*/ 4763 h 309563"/>
                <a:gd name="connsiteX11" fmla="*/ 1047750 w 1276350"/>
                <a:gd name="connsiteY11" fmla="*/ 0 h 309563"/>
                <a:gd name="connsiteX12" fmla="*/ 1100137 w 1276350"/>
                <a:gd name="connsiteY12" fmla="*/ 0 h 309563"/>
                <a:gd name="connsiteX13" fmla="*/ 1171575 w 1276350"/>
                <a:gd name="connsiteY13" fmla="*/ 9525 h 309563"/>
                <a:gd name="connsiteX14" fmla="*/ 1276350 w 1276350"/>
                <a:gd name="connsiteY14" fmla="*/ 26194 h 309563"/>
                <a:gd name="connsiteX15" fmla="*/ 1276350 w 1276350"/>
                <a:gd name="connsiteY15" fmla="*/ 309563 h 309563"/>
                <a:gd name="connsiteX16" fmla="*/ 1200150 w 1276350"/>
                <a:gd name="connsiteY16" fmla="*/ 280988 h 309563"/>
                <a:gd name="connsiteX17" fmla="*/ 1166812 w 1276350"/>
                <a:gd name="connsiteY17" fmla="*/ 257175 h 309563"/>
                <a:gd name="connsiteX18" fmla="*/ 1109662 w 1276350"/>
                <a:gd name="connsiteY18" fmla="*/ 226219 h 309563"/>
                <a:gd name="connsiteX19" fmla="*/ 1045369 w 1276350"/>
                <a:gd name="connsiteY19" fmla="*/ 204788 h 309563"/>
                <a:gd name="connsiteX20" fmla="*/ 973931 w 1276350"/>
                <a:gd name="connsiteY20" fmla="*/ 195263 h 309563"/>
                <a:gd name="connsiteX21" fmla="*/ 890587 w 1276350"/>
                <a:gd name="connsiteY21" fmla="*/ 197644 h 309563"/>
                <a:gd name="connsiteX22" fmla="*/ 785812 w 1276350"/>
                <a:gd name="connsiteY22" fmla="*/ 207169 h 309563"/>
                <a:gd name="connsiteX23" fmla="*/ 607219 w 1276350"/>
                <a:gd name="connsiteY23" fmla="*/ 223838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6350" h="309563">
                  <a:moveTo>
                    <a:pt x="607219" y="223838"/>
                  </a:moveTo>
                  <a:lnTo>
                    <a:pt x="259556" y="269082"/>
                  </a:lnTo>
                  <a:lnTo>
                    <a:pt x="33337" y="269082"/>
                  </a:lnTo>
                  <a:lnTo>
                    <a:pt x="0" y="85725"/>
                  </a:lnTo>
                  <a:lnTo>
                    <a:pt x="221456" y="111919"/>
                  </a:lnTo>
                  <a:lnTo>
                    <a:pt x="276225" y="109538"/>
                  </a:lnTo>
                  <a:lnTo>
                    <a:pt x="500062" y="90488"/>
                  </a:lnTo>
                  <a:lnTo>
                    <a:pt x="754856" y="64294"/>
                  </a:lnTo>
                  <a:lnTo>
                    <a:pt x="859631" y="33338"/>
                  </a:lnTo>
                  <a:lnTo>
                    <a:pt x="926306" y="16669"/>
                  </a:lnTo>
                  <a:lnTo>
                    <a:pt x="997744" y="4763"/>
                  </a:lnTo>
                  <a:lnTo>
                    <a:pt x="1047750" y="0"/>
                  </a:lnTo>
                  <a:lnTo>
                    <a:pt x="1100137" y="0"/>
                  </a:lnTo>
                  <a:lnTo>
                    <a:pt x="1171575" y="9525"/>
                  </a:lnTo>
                  <a:lnTo>
                    <a:pt x="1276350" y="26194"/>
                  </a:lnTo>
                  <a:lnTo>
                    <a:pt x="1276350" y="309563"/>
                  </a:lnTo>
                  <a:lnTo>
                    <a:pt x="1200150" y="280988"/>
                  </a:lnTo>
                  <a:lnTo>
                    <a:pt x="1166812" y="257175"/>
                  </a:lnTo>
                  <a:lnTo>
                    <a:pt x="1109662" y="226219"/>
                  </a:lnTo>
                  <a:lnTo>
                    <a:pt x="1045369" y="204788"/>
                  </a:lnTo>
                  <a:lnTo>
                    <a:pt x="973931" y="195263"/>
                  </a:lnTo>
                  <a:lnTo>
                    <a:pt x="890587" y="197644"/>
                  </a:lnTo>
                  <a:lnTo>
                    <a:pt x="785812" y="207169"/>
                  </a:lnTo>
                  <a:lnTo>
                    <a:pt x="60721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2134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34E6772-435A-47A7-B7BB-E66AE466C375}"/>
              </a:ext>
            </a:extLst>
          </p:cNvPr>
          <p:cNvGrpSpPr/>
          <p:nvPr/>
        </p:nvGrpSpPr>
        <p:grpSpPr>
          <a:xfrm>
            <a:off x="2517775" y="1414463"/>
            <a:ext cx="4978400" cy="4572000"/>
            <a:chOff x="2517775" y="1414463"/>
            <a:chExt cx="4978400" cy="4572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B19B5DC-257A-B744-A562-91EA3FBF2953}"/>
                </a:ext>
              </a:extLst>
            </p:cNvPr>
            <p:cNvSpPr/>
            <p:nvPr/>
          </p:nvSpPr>
          <p:spPr>
            <a:xfrm>
              <a:off x="2909888" y="1414463"/>
              <a:ext cx="990600" cy="1323975"/>
            </a:xfrm>
            <a:custGeom>
              <a:avLst/>
              <a:gdLst>
                <a:gd name="connsiteX0" fmla="*/ 407193 w 990600"/>
                <a:gd name="connsiteY0" fmla="*/ 971550 h 1323975"/>
                <a:gd name="connsiteX1" fmla="*/ 95250 w 990600"/>
                <a:gd name="connsiteY1" fmla="*/ 1323975 h 1323975"/>
                <a:gd name="connsiteX2" fmla="*/ 0 w 990600"/>
                <a:gd name="connsiteY2" fmla="*/ 1264443 h 1323975"/>
                <a:gd name="connsiteX3" fmla="*/ 123825 w 990600"/>
                <a:gd name="connsiteY3" fmla="*/ 1071562 h 1323975"/>
                <a:gd name="connsiteX4" fmla="*/ 276225 w 990600"/>
                <a:gd name="connsiteY4" fmla="*/ 838200 h 1323975"/>
                <a:gd name="connsiteX5" fmla="*/ 431006 w 990600"/>
                <a:gd name="connsiteY5" fmla="*/ 595312 h 1323975"/>
                <a:gd name="connsiteX6" fmla="*/ 571500 w 990600"/>
                <a:gd name="connsiteY6" fmla="*/ 376237 h 1323975"/>
                <a:gd name="connsiteX7" fmla="*/ 647700 w 990600"/>
                <a:gd name="connsiteY7" fmla="*/ 259556 h 1323975"/>
                <a:gd name="connsiteX8" fmla="*/ 657225 w 990600"/>
                <a:gd name="connsiteY8" fmla="*/ 240506 h 1323975"/>
                <a:gd name="connsiteX9" fmla="*/ 661987 w 990600"/>
                <a:gd name="connsiteY9" fmla="*/ 221456 h 1323975"/>
                <a:gd name="connsiteX10" fmla="*/ 661987 w 990600"/>
                <a:gd name="connsiteY10" fmla="*/ 197643 h 1323975"/>
                <a:gd name="connsiteX11" fmla="*/ 654843 w 990600"/>
                <a:gd name="connsiteY11" fmla="*/ 171450 h 1323975"/>
                <a:gd name="connsiteX12" fmla="*/ 642937 w 990600"/>
                <a:gd name="connsiteY12" fmla="*/ 154781 h 1323975"/>
                <a:gd name="connsiteX13" fmla="*/ 595312 w 990600"/>
                <a:gd name="connsiteY13" fmla="*/ 111918 h 1323975"/>
                <a:gd name="connsiteX14" fmla="*/ 547687 w 990600"/>
                <a:gd name="connsiteY14" fmla="*/ 64293 h 1323975"/>
                <a:gd name="connsiteX15" fmla="*/ 535781 w 990600"/>
                <a:gd name="connsiteY15" fmla="*/ 45243 h 1323975"/>
                <a:gd name="connsiteX16" fmla="*/ 533400 w 990600"/>
                <a:gd name="connsiteY16" fmla="*/ 26193 h 1323975"/>
                <a:gd name="connsiteX17" fmla="*/ 540543 w 990600"/>
                <a:gd name="connsiteY17" fmla="*/ 11906 h 1323975"/>
                <a:gd name="connsiteX18" fmla="*/ 552450 w 990600"/>
                <a:gd name="connsiteY18" fmla="*/ 4762 h 1323975"/>
                <a:gd name="connsiteX19" fmla="*/ 583406 w 990600"/>
                <a:gd name="connsiteY19" fmla="*/ 0 h 1323975"/>
                <a:gd name="connsiteX20" fmla="*/ 628650 w 990600"/>
                <a:gd name="connsiteY20" fmla="*/ 9525 h 1323975"/>
                <a:gd name="connsiteX21" fmla="*/ 678656 w 990600"/>
                <a:gd name="connsiteY21" fmla="*/ 26193 h 1323975"/>
                <a:gd name="connsiteX22" fmla="*/ 740568 w 990600"/>
                <a:gd name="connsiteY22" fmla="*/ 54768 h 1323975"/>
                <a:gd name="connsiteX23" fmla="*/ 778668 w 990600"/>
                <a:gd name="connsiteY23" fmla="*/ 78581 h 1323975"/>
                <a:gd name="connsiteX24" fmla="*/ 828675 w 990600"/>
                <a:gd name="connsiteY24" fmla="*/ 114300 h 1323975"/>
                <a:gd name="connsiteX25" fmla="*/ 897731 w 990600"/>
                <a:gd name="connsiteY25" fmla="*/ 180975 h 1323975"/>
                <a:gd name="connsiteX26" fmla="*/ 952500 w 990600"/>
                <a:gd name="connsiteY26" fmla="*/ 235743 h 1323975"/>
                <a:gd name="connsiteX27" fmla="*/ 973931 w 990600"/>
                <a:gd name="connsiteY27" fmla="*/ 254793 h 1323975"/>
                <a:gd name="connsiteX28" fmla="*/ 985837 w 990600"/>
                <a:gd name="connsiteY28" fmla="*/ 276225 h 1323975"/>
                <a:gd name="connsiteX29" fmla="*/ 990600 w 990600"/>
                <a:gd name="connsiteY29" fmla="*/ 302418 h 1323975"/>
                <a:gd name="connsiteX30" fmla="*/ 988218 w 990600"/>
                <a:gd name="connsiteY30" fmla="*/ 338137 h 1323975"/>
                <a:gd name="connsiteX31" fmla="*/ 976312 w 990600"/>
                <a:gd name="connsiteY31" fmla="*/ 352425 h 1323975"/>
                <a:gd name="connsiteX32" fmla="*/ 928687 w 990600"/>
                <a:gd name="connsiteY32" fmla="*/ 383381 h 1323975"/>
                <a:gd name="connsiteX33" fmla="*/ 895350 w 990600"/>
                <a:gd name="connsiteY33" fmla="*/ 414337 h 1323975"/>
                <a:gd name="connsiteX34" fmla="*/ 854868 w 990600"/>
                <a:gd name="connsiteY34" fmla="*/ 454818 h 1323975"/>
                <a:gd name="connsiteX35" fmla="*/ 764381 w 990600"/>
                <a:gd name="connsiteY35" fmla="*/ 561975 h 1323975"/>
                <a:gd name="connsiteX36" fmla="*/ 583406 w 990600"/>
                <a:gd name="connsiteY36" fmla="*/ 771525 h 1323975"/>
                <a:gd name="connsiteX37" fmla="*/ 407193 w 990600"/>
                <a:gd name="connsiteY37" fmla="*/ 9715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0600" h="1323975">
                  <a:moveTo>
                    <a:pt x="407193" y="971550"/>
                  </a:moveTo>
                  <a:lnTo>
                    <a:pt x="95250" y="1323975"/>
                  </a:lnTo>
                  <a:lnTo>
                    <a:pt x="0" y="1264443"/>
                  </a:lnTo>
                  <a:lnTo>
                    <a:pt x="123825" y="1071562"/>
                  </a:lnTo>
                  <a:lnTo>
                    <a:pt x="276225" y="838200"/>
                  </a:lnTo>
                  <a:lnTo>
                    <a:pt x="431006" y="595312"/>
                  </a:lnTo>
                  <a:lnTo>
                    <a:pt x="571500" y="376237"/>
                  </a:lnTo>
                  <a:lnTo>
                    <a:pt x="647700" y="259556"/>
                  </a:lnTo>
                  <a:lnTo>
                    <a:pt x="657225" y="240506"/>
                  </a:lnTo>
                  <a:lnTo>
                    <a:pt x="661987" y="221456"/>
                  </a:lnTo>
                  <a:lnTo>
                    <a:pt x="661987" y="197643"/>
                  </a:lnTo>
                  <a:lnTo>
                    <a:pt x="654843" y="171450"/>
                  </a:lnTo>
                  <a:lnTo>
                    <a:pt x="642937" y="154781"/>
                  </a:lnTo>
                  <a:lnTo>
                    <a:pt x="595312" y="111918"/>
                  </a:lnTo>
                  <a:lnTo>
                    <a:pt x="547687" y="64293"/>
                  </a:lnTo>
                  <a:lnTo>
                    <a:pt x="535781" y="45243"/>
                  </a:lnTo>
                  <a:lnTo>
                    <a:pt x="533400" y="26193"/>
                  </a:lnTo>
                  <a:lnTo>
                    <a:pt x="540543" y="11906"/>
                  </a:lnTo>
                  <a:lnTo>
                    <a:pt x="552450" y="4762"/>
                  </a:lnTo>
                  <a:lnTo>
                    <a:pt x="583406" y="0"/>
                  </a:lnTo>
                  <a:lnTo>
                    <a:pt x="628650" y="9525"/>
                  </a:lnTo>
                  <a:lnTo>
                    <a:pt x="678656" y="26193"/>
                  </a:lnTo>
                  <a:lnTo>
                    <a:pt x="740568" y="54768"/>
                  </a:lnTo>
                  <a:lnTo>
                    <a:pt x="778668" y="78581"/>
                  </a:lnTo>
                  <a:lnTo>
                    <a:pt x="828675" y="114300"/>
                  </a:lnTo>
                  <a:lnTo>
                    <a:pt x="897731" y="180975"/>
                  </a:lnTo>
                  <a:lnTo>
                    <a:pt x="952500" y="235743"/>
                  </a:lnTo>
                  <a:lnTo>
                    <a:pt x="973931" y="254793"/>
                  </a:lnTo>
                  <a:lnTo>
                    <a:pt x="985837" y="276225"/>
                  </a:lnTo>
                  <a:lnTo>
                    <a:pt x="990600" y="302418"/>
                  </a:lnTo>
                  <a:lnTo>
                    <a:pt x="988218" y="338137"/>
                  </a:lnTo>
                  <a:lnTo>
                    <a:pt x="976312" y="352425"/>
                  </a:lnTo>
                  <a:lnTo>
                    <a:pt x="928687" y="383381"/>
                  </a:lnTo>
                  <a:lnTo>
                    <a:pt x="895350" y="414337"/>
                  </a:lnTo>
                  <a:lnTo>
                    <a:pt x="854868" y="454818"/>
                  </a:lnTo>
                  <a:lnTo>
                    <a:pt x="764381" y="561975"/>
                  </a:lnTo>
                  <a:lnTo>
                    <a:pt x="583406" y="771525"/>
                  </a:lnTo>
                  <a:lnTo>
                    <a:pt x="407193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E0EE15C-0356-4641-932E-78BC07928B08}"/>
                </a:ext>
              </a:extLst>
            </p:cNvPr>
            <p:cNvSpPr/>
            <p:nvPr/>
          </p:nvSpPr>
          <p:spPr>
            <a:xfrm>
              <a:off x="2517775" y="4364038"/>
              <a:ext cx="758825" cy="1227137"/>
            </a:xfrm>
            <a:custGeom>
              <a:avLst/>
              <a:gdLst>
                <a:gd name="connsiteX0" fmla="*/ 433388 w 759619"/>
                <a:gd name="connsiteY0" fmla="*/ 673894 h 1226344"/>
                <a:gd name="connsiteX1" fmla="*/ 302419 w 759619"/>
                <a:gd name="connsiteY1" fmla="*/ 859632 h 1226344"/>
                <a:gd name="connsiteX2" fmla="*/ 214313 w 759619"/>
                <a:gd name="connsiteY2" fmla="*/ 990600 h 1226344"/>
                <a:gd name="connsiteX3" fmla="*/ 135732 w 759619"/>
                <a:gd name="connsiteY3" fmla="*/ 1102519 h 1226344"/>
                <a:gd name="connsiteX4" fmla="*/ 64294 w 759619"/>
                <a:gd name="connsiteY4" fmla="*/ 1207294 h 1226344"/>
                <a:gd name="connsiteX5" fmla="*/ 50007 w 759619"/>
                <a:gd name="connsiteY5" fmla="*/ 1221582 h 1226344"/>
                <a:gd name="connsiteX6" fmla="*/ 30957 w 759619"/>
                <a:gd name="connsiteY6" fmla="*/ 1226344 h 1226344"/>
                <a:gd name="connsiteX7" fmla="*/ 14288 w 759619"/>
                <a:gd name="connsiteY7" fmla="*/ 1226344 h 1226344"/>
                <a:gd name="connsiteX8" fmla="*/ 4763 w 759619"/>
                <a:gd name="connsiteY8" fmla="*/ 1219200 h 1226344"/>
                <a:gd name="connsiteX9" fmla="*/ 0 w 759619"/>
                <a:gd name="connsiteY9" fmla="*/ 1195388 h 1226344"/>
                <a:gd name="connsiteX10" fmla="*/ 59532 w 759619"/>
                <a:gd name="connsiteY10" fmla="*/ 1073944 h 1226344"/>
                <a:gd name="connsiteX11" fmla="*/ 152400 w 759619"/>
                <a:gd name="connsiteY11" fmla="*/ 883444 h 1226344"/>
                <a:gd name="connsiteX12" fmla="*/ 226219 w 759619"/>
                <a:gd name="connsiteY12" fmla="*/ 711994 h 1226344"/>
                <a:gd name="connsiteX13" fmla="*/ 326232 w 759619"/>
                <a:gd name="connsiteY13" fmla="*/ 488157 h 1226344"/>
                <a:gd name="connsiteX14" fmla="*/ 397669 w 759619"/>
                <a:gd name="connsiteY14" fmla="*/ 316707 h 1226344"/>
                <a:gd name="connsiteX15" fmla="*/ 440532 w 759619"/>
                <a:gd name="connsiteY15" fmla="*/ 200025 h 1226344"/>
                <a:gd name="connsiteX16" fmla="*/ 442913 w 759619"/>
                <a:gd name="connsiteY16" fmla="*/ 169069 h 1226344"/>
                <a:gd name="connsiteX17" fmla="*/ 438150 w 759619"/>
                <a:gd name="connsiteY17" fmla="*/ 140494 h 1226344"/>
                <a:gd name="connsiteX18" fmla="*/ 423863 w 759619"/>
                <a:gd name="connsiteY18" fmla="*/ 111919 h 1226344"/>
                <a:gd name="connsiteX19" fmla="*/ 411957 w 759619"/>
                <a:gd name="connsiteY19" fmla="*/ 92869 h 1226344"/>
                <a:gd name="connsiteX20" fmla="*/ 381000 w 759619"/>
                <a:gd name="connsiteY20" fmla="*/ 59532 h 1226344"/>
                <a:gd name="connsiteX21" fmla="*/ 361950 w 759619"/>
                <a:gd name="connsiteY21" fmla="*/ 33338 h 1226344"/>
                <a:gd name="connsiteX22" fmla="*/ 361950 w 759619"/>
                <a:gd name="connsiteY22" fmla="*/ 19050 h 1226344"/>
                <a:gd name="connsiteX23" fmla="*/ 369094 w 759619"/>
                <a:gd name="connsiteY23" fmla="*/ 7144 h 1226344"/>
                <a:gd name="connsiteX24" fmla="*/ 383382 w 759619"/>
                <a:gd name="connsiteY24" fmla="*/ 0 h 1226344"/>
                <a:gd name="connsiteX25" fmla="*/ 423863 w 759619"/>
                <a:gd name="connsiteY25" fmla="*/ 0 h 1226344"/>
                <a:gd name="connsiteX26" fmla="*/ 490538 w 759619"/>
                <a:gd name="connsiteY26" fmla="*/ 7144 h 1226344"/>
                <a:gd name="connsiteX27" fmla="*/ 561975 w 759619"/>
                <a:gd name="connsiteY27" fmla="*/ 21432 h 1226344"/>
                <a:gd name="connsiteX28" fmla="*/ 607219 w 759619"/>
                <a:gd name="connsiteY28" fmla="*/ 35719 h 1226344"/>
                <a:gd name="connsiteX29" fmla="*/ 640557 w 759619"/>
                <a:gd name="connsiteY29" fmla="*/ 52388 h 1226344"/>
                <a:gd name="connsiteX30" fmla="*/ 688182 w 759619"/>
                <a:gd name="connsiteY30" fmla="*/ 85725 h 1226344"/>
                <a:gd name="connsiteX31" fmla="*/ 711994 w 759619"/>
                <a:gd name="connsiteY31" fmla="*/ 109538 h 1226344"/>
                <a:gd name="connsiteX32" fmla="*/ 738188 w 759619"/>
                <a:gd name="connsiteY32" fmla="*/ 145257 h 1226344"/>
                <a:gd name="connsiteX33" fmla="*/ 754857 w 759619"/>
                <a:gd name="connsiteY33" fmla="*/ 173832 h 1226344"/>
                <a:gd name="connsiteX34" fmla="*/ 759619 w 759619"/>
                <a:gd name="connsiteY34" fmla="*/ 197644 h 1226344"/>
                <a:gd name="connsiteX35" fmla="*/ 759619 w 759619"/>
                <a:gd name="connsiteY35" fmla="*/ 211932 h 1226344"/>
                <a:gd name="connsiteX36" fmla="*/ 752475 w 759619"/>
                <a:gd name="connsiteY36" fmla="*/ 230982 h 1226344"/>
                <a:gd name="connsiteX37" fmla="*/ 728663 w 759619"/>
                <a:gd name="connsiteY37" fmla="*/ 252413 h 1226344"/>
                <a:gd name="connsiteX38" fmla="*/ 678657 w 759619"/>
                <a:gd name="connsiteY38" fmla="*/ 323850 h 1226344"/>
                <a:gd name="connsiteX39" fmla="*/ 433388 w 759619"/>
                <a:gd name="connsiteY39" fmla="*/ 6738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9619" h="1226344">
                  <a:moveTo>
                    <a:pt x="433388" y="673894"/>
                  </a:moveTo>
                  <a:lnTo>
                    <a:pt x="302419" y="859632"/>
                  </a:lnTo>
                  <a:lnTo>
                    <a:pt x="214313" y="990600"/>
                  </a:lnTo>
                  <a:lnTo>
                    <a:pt x="135732" y="1102519"/>
                  </a:lnTo>
                  <a:lnTo>
                    <a:pt x="64294" y="1207294"/>
                  </a:lnTo>
                  <a:lnTo>
                    <a:pt x="50007" y="1221582"/>
                  </a:lnTo>
                  <a:lnTo>
                    <a:pt x="30957" y="1226344"/>
                  </a:lnTo>
                  <a:lnTo>
                    <a:pt x="14288" y="1226344"/>
                  </a:lnTo>
                  <a:lnTo>
                    <a:pt x="4763" y="1219200"/>
                  </a:lnTo>
                  <a:lnTo>
                    <a:pt x="0" y="1195388"/>
                  </a:lnTo>
                  <a:lnTo>
                    <a:pt x="59532" y="1073944"/>
                  </a:lnTo>
                  <a:lnTo>
                    <a:pt x="152400" y="883444"/>
                  </a:lnTo>
                  <a:lnTo>
                    <a:pt x="226219" y="711994"/>
                  </a:lnTo>
                  <a:lnTo>
                    <a:pt x="326232" y="488157"/>
                  </a:lnTo>
                  <a:lnTo>
                    <a:pt x="397669" y="316707"/>
                  </a:lnTo>
                  <a:lnTo>
                    <a:pt x="440532" y="200025"/>
                  </a:lnTo>
                  <a:lnTo>
                    <a:pt x="442913" y="169069"/>
                  </a:lnTo>
                  <a:lnTo>
                    <a:pt x="438150" y="140494"/>
                  </a:lnTo>
                  <a:lnTo>
                    <a:pt x="423863" y="111919"/>
                  </a:lnTo>
                  <a:lnTo>
                    <a:pt x="411957" y="92869"/>
                  </a:lnTo>
                  <a:lnTo>
                    <a:pt x="381000" y="59532"/>
                  </a:lnTo>
                  <a:lnTo>
                    <a:pt x="361950" y="33338"/>
                  </a:lnTo>
                  <a:lnTo>
                    <a:pt x="361950" y="19050"/>
                  </a:lnTo>
                  <a:lnTo>
                    <a:pt x="369094" y="7144"/>
                  </a:lnTo>
                  <a:lnTo>
                    <a:pt x="383382" y="0"/>
                  </a:lnTo>
                  <a:lnTo>
                    <a:pt x="423863" y="0"/>
                  </a:lnTo>
                  <a:lnTo>
                    <a:pt x="490538" y="7144"/>
                  </a:lnTo>
                  <a:lnTo>
                    <a:pt x="561975" y="21432"/>
                  </a:lnTo>
                  <a:lnTo>
                    <a:pt x="607219" y="35719"/>
                  </a:lnTo>
                  <a:lnTo>
                    <a:pt x="640557" y="52388"/>
                  </a:lnTo>
                  <a:lnTo>
                    <a:pt x="688182" y="85725"/>
                  </a:lnTo>
                  <a:lnTo>
                    <a:pt x="711994" y="109538"/>
                  </a:lnTo>
                  <a:lnTo>
                    <a:pt x="738188" y="145257"/>
                  </a:lnTo>
                  <a:lnTo>
                    <a:pt x="754857" y="173832"/>
                  </a:lnTo>
                  <a:lnTo>
                    <a:pt x="759619" y="197644"/>
                  </a:lnTo>
                  <a:lnTo>
                    <a:pt x="759619" y="211932"/>
                  </a:lnTo>
                  <a:lnTo>
                    <a:pt x="752475" y="230982"/>
                  </a:lnTo>
                  <a:lnTo>
                    <a:pt x="728663" y="252413"/>
                  </a:lnTo>
                  <a:lnTo>
                    <a:pt x="678657" y="323850"/>
                  </a:lnTo>
                  <a:lnTo>
                    <a:pt x="433388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45EA704-8FA8-484D-8D28-37A9AFF54F7A}"/>
                </a:ext>
              </a:extLst>
            </p:cNvPr>
            <p:cNvSpPr/>
            <p:nvPr/>
          </p:nvSpPr>
          <p:spPr>
            <a:xfrm>
              <a:off x="4052888" y="4189413"/>
              <a:ext cx="452437" cy="981075"/>
            </a:xfrm>
            <a:custGeom>
              <a:avLst/>
              <a:gdLst>
                <a:gd name="connsiteX0" fmla="*/ 178593 w 452437"/>
                <a:gd name="connsiteY0" fmla="*/ 585787 h 981075"/>
                <a:gd name="connsiteX1" fmla="*/ 102393 w 452437"/>
                <a:gd name="connsiteY1" fmla="*/ 359569 h 981075"/>
                <a:gd name="connsiteX2" fmla="*/ 30956 w 452437"/>
                <a:gd name="connsiteY2" fmla="*/ 142875 h 981075"/>
                <a:gd name="connsiteX3" fmla="*/ 2381 w 452437"/>
                <a:gd name="connsiteY3" fmla="*/ 54769 h 981075"/>
                <a:gd name="connsiteX4" fmla="*/ 0 w 452437"/>
                <a:gd name="connsiteY4" fmla="*/ 28575 h 981075"/>
                <a:gd name="connsiteX5" fmla="*/ 2381 w 452437"/>
                <a:gd name="connsiteY5" fmla="*/ 9525 h 981075"/>
                <a:gd name="connsiteX6" fmla="*/ 14287 w 452437"/>
                <a:gd name="connsiteY6" fmla="*/ 0 h 981075"/>
                <a:gd name="connsiteX7" fmla="*/ 30956 w 452437"/>
                <a:gd name="connsiteY7" fmla="*/ 2381 h 981075"/>
                <a:gd name="connsiteX8" fmla="*/ 80962 w 452437"/>
                <a:gd name="connsiteY8" fmla="*/ 59531 h 981075"/>
                <a:gd name="connsiteX9" fmla="*/ 152400 w 452437"/>
                <a:gd name="connsiteY9" fmla="*/ 147637 h 981075"/>
                <a:gd name="connsiteX10" fmla="*/ 238125 w 452437"/>
                <a:gd name="connsiteY10" fmla="*/ 254794 h 981075"/>
                <a:gd name="connsiteX11" fmla="*/ 311943 w 452437"/>
                <a:gd name="connsiteY11" fmla="*/ 352425 h 981075"/>
                <a:gd name="connsiteX12" fmla="*/ 400050 w 452437"/>
                <a:gd name="connsiteY12" fmla="*/ 464344 h 981075"/>
                <a:gd name="connsiteX13" fmla="*/ 407193 w 452437"/>
                <a:gd name="connsiteY13" fmla="*/ 478631 h 981075"/>
                <a:gd name="connsiteX14" fmla="*/ 426243 w 452437"/>
                <a:gd name="connsiteY14" fmla="*/ 552450 h 981075"/>
                <a:gd name="connsiteX15" fmla="*/ 440531 w 452437"/>
                <a:gd name="connsiteY15" fmla="*/ 633412 h 981075"/>
                <a:gd name="connsiteX16" fmla="*/ 452437 w 452437"/>
                <a:gd name="connsiteY16" fmla="*/ 711994 h 981075"/>
                <a:gd name="connsiteX17" fmla="*/ 452437 w 452437"/>
                <a:gd name="connsiteY17" fmla="*/ 790575 h 981075"/>
                <a:gd name="connsiteX18" fmla="*/ 445293 w 452437"/>
                <a:gd name="connsiteY18" fmla="*/ 845344 h 981075"/>
                <a:gd name="connsiteX19" fmla="*/ 433387 w 452437"/>
                <a:gd name="connsiteY19" fmla="*/ 904875 h 981075"/>
                <a:gd name="connsiteX20" fmla="*/ 411956 w 452437"/>
                <a:gd name="connsiteY20" fmla="*/ 952500 h 981075"/>
                <a:gd name="connsiteX21" fmla="*/ 392906 w 452437"/>
                <a:gd name="connsiteY21" fmla="*/ 976312 h 981075"/>
                <a:gd name="connsiteX22" fmla="*/ 376237 w 452437"/>
                <a:gd name="connsiteY22" fmla="*/ 981075 h 981075"/>
                <a:gd name="connsiteX23" fmla="*/ 354806 w 452437"/>
                <a:gd name="connsiteY23" fmla="*/ 976312 h 981075"/>
                <a:gd name="connsiteX24" fmla="*/ 333375 w 452437"/>
                <a:gd name="connsiteY24" fmla="*/ 964406 h 981075"/>
                <a:gd name="connsiteX25" fmla="*/ 304800 w 452437"/>
                <a:gd name="connsiteY25" fmla="*/ 935831 h 981075"/>
                <a:gd name="connsiteX26" fmla="*/ 283368 w 452437"/>
                <a:gd name="connsiteY26" fmla="*/ 907256 h 981075"/>
                <a:gd name="connsiteX27" fmla="*/ 247650 w 452437"/>
                <a:gd name="connsiteY27" fmla="*/ 795337 h 981075"/>
                <a:gd name="connsiteX28" fmla="*/ 178593 w 452437"/>
                <a:gd name="connsiteY28" fmla="*/ 585787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2437" h="981075">
                  <a:moveTo>
                    <a:pt x="178593" y="585787"/>
                  </a:moveTo>
                  <a:lnTo>
                    <a:pt x="102393" y="359569"/>
                  </a:lnTo>
                  <a:lnTo>
                    <a:pt x="30956" y="142875"/>
                  </a:lnTo>
                  <a:lnTo>
                    <a:pt x="2381" y="54769"/>
                  </a:lnTo>
                  <a:lnTo>
                    <a:pt x="0" y="28575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80962" y="59531"/>
                  </a:lnTo>
                  <a:lnTo>
                    <a:pt x="152400" y="147637"/>
                  </a:lnTo>
                  <a:lnTo>
                    <a:pt x="238125" y="254794"/>
                  </a:lnTo>
                  <a:lnTo>
                    <a:pt x="311943" y="352425"/>
                  </a:lnTo>
                  <a:lnTo>
                    <a:pt x="400050" y="464344"/>
                  </a:lnTo>
                  <a:lnTo>
                    <a:pt x="407193" y="478631"/>
                  </a:lnTo>
                  <a:lnTo>
                    <a:pt x="426243" y="552450"/>
                  </a:lnTo>
                  <a:lnTo>
                    <a:pt x="440531" y="633412"/>
                  </a:lnTo>
                  <a:lnTo>
                    <a:pt x="452437" y="711994"/>
                  </a:lnTo>
                  <a:lnTo>
                    <a:pt x="452437" y="790575"/>
                  </a:lnTo>
                  <a:lnTo>
                    <a:pt x="445293" y="845344"/>
                  </a:lnTo>
                  <a:lnTo>
                    <a:pt x="433387" y="904875"/>
                  </a:lnTo>
                  <a:lnTo>
                    <a:pt x="411956" y="952500"/>
                  </a:lnTo>
                  <a:lnTo>
                    <a:pt x="392906" y="976312"/>
                  </a:lnTo>
                  <a:lnTo>
                    <a:pt x="376237" y="981075"/>
                  </a:lnTo>
                  <a:lnTo>
                    <a:pt x="354806" y="976312"/>
                  </a:lnTo>
                  <a:lnTo>
                    <a:pt x="333375" y="964406"/>
                  </a:lnTo>
                  <a:lnTo>
                    <a:pt x="304800" y="935831"/>
                  </a:lnTo>
                  <a:lnTo>
                    <a:pt x="283368" y="907256"/>
                  </a:lnTo>
                  <a:lnTo>
                    <a:pt x="247650" y="795337"/>
                  </a:lnTo>
                  <a:lnTo>
                    <a:pt x="1785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026441F-4837-8144-87DA-FBAED893542E}"/>
                </a:ext>
              </a:extLst>
            </p:cNvPr>
            <p:cNvSpPr/>
            <p:nvPr/>
          </p:nvSpPr>
          <p:spPr>
            <a:xfrm>
              <a:off x="4818063" y="3362325"/>
              <a:ext cx="1676400" cy="379413"/>
            </a:xfrm>
            <a:custGeom>
              <a:avLst/>
              <a:gdLst>
                <a:gd name="connsiteX0" fmla="*/ 1057275 w 1676400"/>
                <a:gd name="connsiteY0" fmla="*/ 283369 h 378619"/>
                <a:gd name="connsiteX1" fmla="*/ 719137 w 1676400"/>
                <a:gd name="connsiteY1" fmla="*/ 326231 h 378619"/>
                <a:gd name="connsiteX2" fmla="*/ 457200 w 1676400"/>
                <a:gd name="connsiteY2" fmla="*/ 357188 h 378619"/>
                <a:gd name="connsiteX3" fmla="*/ 392906 w 1676400"/>
                <a:gd name="connsiteY3" fmla="*/ 371475 h 378619"/>
                <a:gd name="connsiteX4" fmla="*/ 359569 w 1676400"/>
                <a:gd name="connsiteY4" fmla="*/ 376238 h 378619"/>
                <a:gd name="connsiteX5" fmla="*/ 328612 w 1676400"/>
                <a:gd name="connsiteY5" fmla="*/ 378619 h 378619"/>
                <a:gd name="connsiteX6" fmla="*/ 302419 w 1676400"/>
                <a:gd name="connsiteY6" fmla="*/ 378619 h 378619"/>
                <a:gd name="connsiteX7" fmla="*/ 247650 w 1676400"/>
                <a:gd name="connsiteY7" fmla="*/ 369094 h 378619"/>
                <a:gd name="connsiteX8" fmla="*/ 204787 w 1676400"/>
                <a:gd name="connsiteY8" fmla="*/ 352425 h 378619"/>
                <a:gd name="connsiteX9" fmla="*/ 154781 w 1676400"/>
                <a:gd name="connsiteY9" fmla="*/ 321469 h 378619"/>
                <a:gd name="connsiteX10" fmla="*/ 88106 w 1676400"/>
                <a:gd name="connsiteY10" fmla="*/ 273844 h 378619"/>
                <a:gd name="connsiteX11" fmla="*/ 30956 w 1676400"/>
                <a:gd name="connsiteY11" fmla="*/ 221456 h 378619"/>
                <a:gd name="connsiteX12" fmla="*/ 7144 w 1676400"/>
                <a:gd name="connsiteY12" fmla="*/ 197644 h 378619"/>
                <a:gd name="connsiteX13" fmla="*/ 0 w 1676400"/>
                <a:gd name="connsiteY13" fmla="*/ 185738 h 378619"/>
                <a:gd name="connsiteX14" fmla="*/ 0 w 1676400"/>
                <a:gd name="connsiteY14" fmla="*/ 173831 h 378619"/>
                <a:gd name="connsiteX15" fmla="*/ 9525 w 1676400"/>
                <a:gd name="connsiteY15" fmla="*/ 159544 h 378619"/>
                <a:gd name="connsiteX16" fmla="*/ 28575 w 1676400"/>
                <a:gd name="connsiteY16" fmla="*/ 152400 h 378619"/>
                <a:gd name="connsiteX17" fmla="*/ 42862 w 1676400"/>
                <a:gd name="connsiteY17" fmla="*/ 157163 h 378619"/>
                <a:gd name="connsiteX18" fmla="*/ 78581 w 1676400"/>
                <a:gd name="connsiteY18" fmla="*/ 176213 h 378619"/>
                <a:gd name="connsiteX19" fmla="*/ 114300 w 1676400"/>
                <a:gd name="connsiteY19" fmla="*/ 190500 h 378619"/>
                <a:gd name="connsiteX20" fmla="*/ 154781 w 1676400"/>
                <a:gd name="connsiteY20" fmla="*/ 202406 h 378619"/>
                <a:gd name="connsiteX21" fmla="*/ 200025 w 1676400"/>
                <a:gd name="connsiteY21" fmla="*/ 209550 h 378619"/>
                <a:gd name="connsiteX22" fmla="*/ 242887 w 1676400"/>
                <a:gd name="connsiteY22" fmla="*/ 211931 h 378619"/>
                <a:gd name="connsiteX23" fmla="*/ 295275 w 1676400"/>
                <a:gd name="connsiteY23" fmla="*/ 211931 h 378619"/>
                <a:gd name="connsiteX24" fmla="*/ 366712 w 1676400"/>
                <a:gd name="connsiteY24" fmla="*/ 207169 h 378619"/>
                <a:gd name="connsiteX25" fmla="*/ 495300 w 1676400"/>
                <a:gd name="connsiteY25" fmla="*/ 188119 h 378619"/>
                <a:gd name="connsiteX26" fmla="*/ 700087 w 1676400"/>
                <a:gd name="connsiteY26" fmla="*/ 157163 h 378619"/>
                <a:gd name="connsiteX27" fmla="*/ 1135856 w 1676400"/>
                <a:gd name="connsiteY27" fmla="*/ 88106 h 378619"/>
                <a:gd name="connsiteX28" fmla="*/ 1178719 w 1676400"/>
                <a:gd name="connsiteY28" fmla="*/ 57150 h 378619"/>
                <a:gd name="connsiteX29" fmla="*/ 1216819 w 1676400"/>
                <a:gd name="connsiteY29" fmla="*/ 30956 h 378619"/>
                <a:gd name="connsiteX30" fmla="*/ 1262062 w 1676400"/>
                <a:gd name="connsiteY30" fmla="*/ 7144 h 378619"/>
                <a:gd name="connsiteX31" fmla="*/ 1288256 w 1676400"/>
                <a:gd name="connsiteY31" fmla="*/ 0 h 378619"/>
                <a:gd name="connsiteX32" fmla="*/ 1345406 w 1676400"/>
                <a:gd name="connsiteY32" fmla="*/ 0 h 378619"/>
                <a:gd name="connsiteX33" fmla="*/ 1435894 w 1676400"/>
                <a:gd name="connsiteY33" fmla="*/ 9525 h 378619"/>
                <a:gd name="connsiteX34" fmla="*/ 1512094 w 1676400"/>
                <a:gd name="connsiteY34" fmla="*/ 21431 h 378619"/>
                <a:gd name="connsiteX35" fmla="*/ 1566862 w 1676400"/>
                <a:gd name="connsiteY35" fmla="*/ 38100 h 378619"/>
                <a:gd name="connsiteX36" fmla="*/ 1607344 w 1676400"/>
                <a:gd name="connsiteY36" fmla="*/ 57150 h 378619"/>
                <a:gd name="connsiteX37" fmla="*/ 1650206 w 1676400"/>
                <a:gd name="connsiteY37" fmla="*/ 88106 h 378619"/>
                <a:gd name="connsiteX38" fmla="*/ 1666875 w 1676400"/>
                <a:gd name="connsiteY38" fmla="*/ 107156 h 378619"/>
                <a:gd name="connsiteX39" fmla="*/ 1676400 w 1676400"/>
                <a:gd name="connsiteY39" fmla="*/ 128588 h 378619"/>
                <a:gd name="connsiteX40" fmla="*/ 1676400 w 1676400"/>
                <a:gd name="connsiteY40" fmla="*/ 159544 h 378619"/>
                <a:gd name="connsiteX41" fmla="*/ 1666875 w 1676400"/>
                <a:gd name="connsiteY41" fmla="*/ 185738 h 378619"/>
                <a:gd name="connsiteX42" fmla="*/ 1643062 w 1676400"/>
                <a:gd name="connsiteY42" fmla="*/ 200025 h 378619"/>
                <a:gd name="connsiteX43" fmla="*/ 1609725 w 1676400"/>
                <a:gd name="connsiteY43" fmla="*/ 211931 h 378619"/>
                <a:gd name="connsiteX44" fmla="*/ 1524000 w 1676400"/>
                <a:gd name="connsiteY44" fmla="*/ 228600 h 378619"/>
                <a:gd name="connsiteX45" fmla="*/ 1057275 w 1676400"/>
                <a:gd name="connsiteY45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76400" h="378619">
                  <a:moveTo>
                    <a:pt x="1057275" y="283369"/>
                  </a:moveTo>
                  <a:lnTo>
                    <a:pt x="719137" y="326231"/>
                  </a:lnTo>
                  <a:lnTo>
                    <a:pt x="457200" y="357188"/>
                  </a:lnTo>
                  <a:lnTo>
                    <a:pt x="392906" y="371475"/>
                  </a:lnTo>
                  <a:lnTo>
                    <a:pt x="359569" y="376238"/>
                  </a:lnTo>
                  <a:lnTo>
                    <a:pt x="328612" y="378619"/>
                  </a:lnTo>
                  <a:lnTo>
                    <a:pt x="302419" y="378619"/>
                  </a:lnTo>
                  <a:lnTo>
                    <a:pt x="247650" y="369094"/>
                  </a:lnTo>
                  <a:lnTo>
                    <a:pt x="204787" y="352425"/>
                  </a:lnTo>
                  <a:lnTo>
                    <a:pt x="154781" y="321469"/>
                  </a:lnTo>
                  <a:lnTo>
                    <a:pt x="88106" y="273844"/>
                  </a:lnTo>
                  <a:lnTo>
                    <a:pt x="30956" y="221456"/>
                  </a:lnTo>
                  <a:lnTo>
                    <a:pt x="7144" y="197644"/>
                  </a:lnTo>
                  <a:lnTo>
                    <a:pt x="0" y="185738"/>
                  </a:lnTo>
                  <a:lnTo>
                    <a:pt x="0" y="173831"/>
                  </a:lnTo>
                  <a:lnTo>
                    <a:pt x="9525" y="159544"/>
                  </a:lnTo>
                  <a:lnTo>
                    <a:pt x="28575" y="152400"/>
                  </a:lnTo>
                  <a:lnTo>
                    <a:pt x="42862" y="157163"/>
                  </a:lnTo>
                  <a:lnTo>
                    <a:pt x="78581" y="176213"/>
                  </a:lnTo>
                  <a:lnTo>
                    <a:pt x="114300" y="190500"/>
                  </a:lnTo>
                  <a:lnTo>
                    <a:pt x="154781" y="202406"/>
                  </a:lnTo>
                  <a:lnTo>
                    <a:pt x="200025" y="209550"/>
                  </a:lnTo>
                  <a:lnTo>
                    <a:pt x="242887" y="211931"/>
                  </a:lnTo>
                  <a:lnTo>
                    <a:pt x="295275" y="211931"/>
                  </a:lnTo>
                  <a:lnTo>
                    <a:pt x="366712" y="207169"/>
                  </a:lnTo>
                  <a:lnTo>
                    <a:pt x="495300" y="188119"/>
                  </a:lnTo>
                  <a:lnTo>
                    <a:pt x="700087" y="157163"/>
                  </a:lnTo>
                  <a:lnTo>
                    <a:pt x="1135856" y="88106"/>
                  </a:lnTo>
                  <a:lnTo>
                    <a:pt x="1178719" y="57150"/>
                  </a:lnTo>
                  <a:lnTo>
                    <a:pt x="1216819" y="30956"/>
                  </a:lnTo>
                  <a:lnTo>
                    <a:pt x="1262062" y="7144"/>
                  </a:lnTo>
                  <a:lnTo>
                    <a:pt x="1288256" y="0"/>
                  </a:lnTo>
                  <a:lnTo>
                    <a:pt x="1345406" y="0"/>
                  </a:lnTo>
                  <a:lnTo>
                    <a:pt x="1435894" y="9525"/>
                  </a:lnTo>
                  <a:lnTo>
                    <a:pt x="1512094" y="21431"/>
                  </a:lnTo>
                  <a:lnTo>
                    <a:pt x="1566862" y="38100"/>
                  </a:lnTo>
                  <a:lnTo>
                    <a:pt x="1607344" y="57150"/>
                  </a:lnTo>
                  <a:lnTo>
                    <a:pt x="1650206" y="88106"/>
                  </a:lnTo>
                  <a:lnTo>
                    <a:pt x="1666875" y="107156"/>
                  </a:lnTo>
                  <a:lnTo>
                    <a:pt x="1676400" y="128588"/>
                  </a:lnTo>
                  <a:lnTo>
                    <a:pt x="1676400" y="159544"/>
                  </a:lnTo>
                  <a:lnTo>
                    <a:pt x="1666875" y="185738"/>
                  </a:lnTo>
                  <a:lnTo>
                    <a:pt x="1643062" y="200025"/>
                  </a:lnTo>
                  <a:lnTo>
                    <a:pt x="1609725" y="211931"/>
                  </a:lnTo>
                  <a:lnTo>
                    <a:pt x="1524000" y="228600"/>
                  </a:lnTo>
                  <a:lnTo>
                    <a:pt x="105727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3350662-0F84-194E-8BA3-C188C395A163}"/>
                </a:ext>
              </a:extLst>
            </p:cNvPr>
            <p:cNvSpPr/>
            <p:nvPr/>
          </p:nvSpPr>
          <p:spPr>
            <a:xfrm>
              <a:off x="4684713" y="4370388"/>
              <a:ext cx="552450" cy="1365250"/>
            </a:xfrm>
            <a:custGeom>
              <a:avLst/>
              <a:gdLst>
                <a:gd name="connsiteX0" fmla="*/ 226219 w 552450"/>
                <a:gd name="connsiteY0" fmla="*/ 704850 h 1366837"/>
                <a:gd name="connsiteX1" fmla="*/ 147637 w 552450"/>
                <a:gd name="connsiteY1" fmla="*/ 247650 h 1366837"/>
                <a:gd name="connsiteX2" fmla="*/ 135731 w 552450"/>
                <a:gd name="connsiteY2" fmla="*/ 202406 h 1366837"/>
                <a:gd name="connsiteX3" fmla="*/ 114300 w 552450"/>
                <a:gd name="connsiteY3" fmla="*/ 166687 h 1366837"/>
                <a:gd name="connsiteX4" fmla="*/ 92869 w 552450"/>
                <a:gd name="connsiteY4" fmla="*/ 133350 h 1366837"/>
                <a:gd name="connsiteX5" fmla="*/ 69056 w 552450"/>
                <a:gd name="connsiteY5" fmla="*/ 107156 h 1366837"/>
                <a:gd name="connsiteX6" fmla="*/ 33337 w 552450"/>
                <a:gd name="connsiteY6" fmla="*/ 78581 h 1366837"/>
                <a:gd name="connsiteX7" fmla="*/ 16669 w 552450"/>
                <a:gd name="connsiteY7" fmla="*/ 66675 h 1366837"/>
                <a:gd name="connsiteX8" fmla="*/ 4762 w 552450"/>
                <a:gd name="connsiteY8" fmla="*/ 38100 h 1366837"/>
                <a:gd name="connsiteX9" fmla="*/ 0 w 552450"/>
                <a:gd name="connsiteY9" fmla="*/ 16669 h 1366837"/>
                <a:gd name="connsiteX10" fmla="*/ 4762 w 552450"/>
                <a:gd name="connsiteY10" fmla="*/ 2381 h 1366837"/>
                <a:gd name="connsiteX11" fmla="*/ 16669 w 552450"/>
                <a:gd name="connsiteY11" fmla="*/ 0 h 1366837"/>
                <a:gd name="connsiteX12" fmla="*/ 59531 w 552450"/>
                <a:gd name="connsiteY12" fmla="*/ 14287 h 1366837"/>
                <a:gd name="connsiteX13" fmla="*/ 119062 w 552450"/>
                <a:gd name="connsiteY13" fmla="*/ 26194 h 1366837"/>
                <a:gd name="connsiteX14" fmla="*/ 216694 w 552450"/>
                <a:gd name="connsiteY14" fmla="*/ 47625 h 1366837"/>
                <a:gd name="connsiteX15" fmla="*/ 338137 w 552450"/>
                <a:gd name="connsiteY15" fmla="*/ 83344 h 1366837"/>
                <a:gd name="connsiteX16" fmla="*/ 376237 w 552450"/>
                <a:gd name="connsiteY16" fmla="*/ 230981 h 1366837"/>
                <a:gd name="connsiteX17" fmla="*/ 440531 w 552450"/>
                <a:gd name="connsiteY17" fmla="*/ 602456 h 1366837"/>
                <a:gd name="connsiteX18" fmla="*/ 528637 w 552450"/>
                <a:gd name="connsiteY18" fmla="*/ 1112044 h 1366837"/>
                <a:gd name="connsiteX19" fmla="*/ 552450 w 552450"/>
                <a:gd name="connsiteY19" fmla="*/ 1295400 h 1366837"/>
                <a:gd name="connsiteX20" fmla="*/ 542925 w 552450"/>
                <a:gd name="connsiteY20" fmla="*/ 1340644 h 1366837"/>
                <a:gd name="connsiteX21" fmla="*/ 531019 w 552450"/>
                <a:gd name="connsiteY21" fmla="*/ 1359694 h 1366837"/>
                <a:gd name="connsiteX22" fmla="*/ 507206 w 552450"/>
                <a:gd name="connsiteY22" fmla="*/ 1366837 h 1366837"/>
                <a:gd name="connsiteX23" fmla="*/ 471487 w 552450"/>
                <a:gd name="connsiteY23" fmla="*/ 1366837 h 1366837"/>
                <a:gd name="connsiteX24" fmla="*/ 435769 w 552450"/>
                <a:gd name="connsiteY24" fmla="*/ 1352550 h 1366837"/>
                <a:gd name="connsiteX25" fmla="*/ 397669 w 552450"/>
                <a:gd name="connsiteY25" fmla="*/ 1323975 h 1366837"/>
                <a:gd name="connsiteX26" fmla="*/ 364331 w 552450"/>
                <a:gd name="connsiteY26" fmla="*/ 1295400 h 1366837"/>
                <a:gd name="connsiteX27" fmla="*/ 335756 w 552450"/>
                <a:gd name="connsiteY27" fmla="*/ 1259681 h 1366837"/>
                <a:gd name="connsiteX28" fmla="*/ 316706 w 552450"/>
                <a:gd name="connsiteY28" fmla="*/ 1214437 h 1366837"/>
                <a:gd name="connsiteX29" fmla="*/ 302419 w 552450"/>
                <a:gd name="connsiteY29" fmla="*/ 1133475 h 1366837"/>
                <a:gd name="connsiteX30" fmla="*/ 226219 w 552450"/>
                <a:gd name="connsiteY30" fmla="*/ 704850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2450" h="1366837">
                  <a:moveTo>
                    <a:pt x="226219" y="704850"/>
                  </a:moveTo>
                  <a:lnTo>
                    <a:pt x="147637" y="247650"/>
                  </a:lnTo>
                  <a:lnTo>
                    <a:pt x="135731" y="202406"/>
                  </a:lnTo>
                  <a:lnTo>
                    <a:pt x="114300" y="166687"/>
                  </a:lnTo>
                  <a:lnTo>
                    <a:pt x="92869" y="133350"/>
                  </a:lnTo>
                  <a:lnTo>
                    <a:pt x="69056" y="107156"/>
                  </a:lnTo>
                  <a:lnTo>
                    <a:pt x="33337" y="78581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6669" y="0"/>
                  </a:lnTo>
                  <a:lnTo>
                    <a:pt x="59531" y="14287"/>
                  </a:lnTo>
                  <a:lnTo>
                    <a:pt x="119062" y="26194"/>
                  </a:lnTo>
                  <a:lnTo>
                    <a:pt x="216694" y="47625"/>
                  </a:lnTo>
                  <a:lnTo>
                    <a:pt x="338137" y="83344"/>
                  </a:lnTo>
                  <a:lnTo>
                    <a:pt x="376237" y="230981"/>
                  </a:lnTo>
                  <a:lnTo>
                    <a:pt x="440531" y="602456"/>
                  </a:lnTo>
                  <a:lnTo>
                    <a:pt x="528637" y="1112044"/>
                  </a:lnTo>
                  <a:lnTo>
                    <a:pt x="552450" y="1295400"/>
                  </a:lnTo>
                  <a:lnTo>
                    <a:pt x="542925" y="1340644"/>
                  </a:lnTo>
                  <a:lnTo>
                    <a:pt x="531019" y="1359694"/>
                  </a:lnTo>
                  <a:lnTo>
                    <a:pt x="507206" y="1366837"/>
                  </a:lnTo>
                  <a:lnTo>
                    <a:pt x="471487" y="1366837"/>
                  </a:lnTo>
                  <a:lnTo>
                    <a:pt x="435769" y="1352550"/>
                  </a:lnTo>
                  <a:lnTo>
                    <a:pt x="397669" y="1323975"/>
                  </a:lnTo>
                  <a:lnTo>
                    <a:pt x="364331" y="1295400"/>
                  </a:lnTo>
                  <a:lnTo>
                    <a:pt x="335756" y="1259681"/>
                  </a:lnTo>
                  <a:lnTo>
                    <a:pt x="316706" y="1214437"/>
                  </a:lnTo>
                  <a:lnTo>
                    <a:pt x="302419" y="1133475"/>
                  </a:lnTo>
                  <a:lnTo>
                    <a:pt x="22621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2C319A8-E46F-A647-9C58-A8353B819D34}"/>
                </a:ext>
              </a:extLst>
            </p:cNvPr>
            <p:cNvSpPr/>
            <p:nvPr/>
          </p:nvSpPr>
          <p:spPr>
            <a:xfrm rot="16200000">
              <a:off x="4141788" y="1870075"/>
              <a:ext cx="2033587" cy="1376363"/>
            </a:xfrm>
            <a:custGeom>
              <a:avLst/>
              <a:gdLst>
                <a:gd name="connsiteX0" fmla="*/ 902494 w 2033588"/>
                <a:gd name="connsiteY0" fmla="*/ 809625 h 1376362"/>
                <a:gd name="connsiteX1" fmla="*/ 695325 w 2033588"/>
                <a:gd name="connsiteY1" fmla="*/ 650081 h 1376362"/>
                <a:gd name="connsiteX2" fmla="*/ 533400 w 2033588"/>
                <a:gd name="connsiteY2" fmla="*/ 521493 h 1376362"/>
                <a:gd name="connsiteX3" fmla="*/ 280988 w 2033588"/>
                <a:gd name="connsiteY3" fmla="*/ 302418 h 1376362"/>
                <a:gd name="connsiteX4" fmla="*/ 114300 w 2033588"/>
                <a:gd name="connsiteY4" fmla="*/ 152400 h 1376362"/>
                <a:gd name="connsiteX5" fmla="*/ 9525 w 2033588"/>
                <a:gd name="connsiteY5" fmla="*/ 54768 h 1376362"/>
                <a:gd name="connsiteX6" fmla="*/ 2382 w 2033588"/>
                <a:gd name="connsiteY6" fmla="*/ 42862 h 1376362"/>
                <a:gd name="connsiteX7" fmla="*/ 0 w 2033588"/>
                <a:gd name="connsiteY7" fmla="*/ 19050 h 1376362"/>
                <a:gd name="connsiteX8" fmla="*/ 4763 w 2033588"/>
                <a:gd name="connsiteY8" fmla="*/ 7143 h 1376362"/>
                <a:gd name="connsiteX9" fmla="*/ 14288 w 2033588"/>
                <a:gd name="connsiteY9" fmla="*/ 0 h 1376362"/>
                <a:gd name="connsiteX10" fmla="*/ 38100 w 2033588"/>
                <a:gd name="connsiteY10" fmla="*/ 0 h 1376362"/>
                <a:gd name="connsiteX11" fmla="*/ 59532 w 2033588"/>
                <a:gd name="connsiteY11" fmla="*/ 7143 h 1376362"/>
                <a:gd name="connsiteX12" fmla="*/ 128588 w 2033588"/>
                <a:gd name="connsiteY12" fmla="*/ 57150 h 1376362"/>
                <a:gd name="connsiteX13" fmla="*/ 304800 w 2033588"/>
                <a:gd name="connsiteY13" fmla="*/ 183356 h 1376362"/>
                <a:gd name="connsiteX14" fmla="*/ 500063 w 2033588"/>
                <a:gd name="connsiteY14" fmla="*/ 311943 h 1376362"/>
                <a:gd name="connsiteX15" fmla="*/ 702469 w 2033588"/>
                <a:gd name="connsiteY15" fmla="*/ 442912 h 1376362"/>
                <a:gd name="connsiteX16" fmla="*/ 978694 w 2033588"/>
                <a:gd name="connsiteY16" fmla="*/ 609600 h 1376362"/>
                <a:gd name="connsiteX17" fmla="*/ 1202532 w 2033588"/>
                <a:gd name="connsiteY17" fmla="*/ 745331 h 1376362"/>
                <a:gd name="connsiteX18" fmla="*/ 1421607 w 2033588"/>
                <a:gd name="connsiteY18" fmla="*/ 862012 h 1376362"/>
                <a:gd name="connsiteX19" fmla="*/ 1600200 w 2033588"/>
                <a:gd name="connsiteY19" fmla="*/ 947737 h 1376362"/>
                <a:gd name="connsiteX20" fmla="*/ 1714500 w 2033588"/>
                <a:gd name="connsiteY20" fmla="*/ 992981 h 1376362"/>
                <a:gd name="connsiteX21" fmla="*/ 1762125 w 2033588"/>
                <a:gd name="connsiteY21" fmla="*/ 1007268 h 1376362"/>
                <a:gd name="connsiteX22" fmla="*/ 1814513 w 2033588"/>
                <a:gd name="connsiteY22" fmla="*/ 1014412 h 1376362"/>
                <a:gd name="connsiteX23" fmla="*/ 1833563 w 2033588"/>
                <a:gd name="connsiteY23" fmla="*/ 1007268 h 1376362"/>
                <a:gd name="connsiteX24" fmla="*/ 1907382 w 2033588"/>
                <a:gd name="connsiteY24" fmla="*/ 938212 h 1376362"/>
                <a:gd name="connsiteX25" fmla="*/ 1969294 w 2033588"/>
                <a:gd name="connsiteY25" fmla="*/ 859631 h 1376362"/>
                <a:gd name="connsiteX26" fmla="*/ 1993107 w 2033588"/>
                <a:gd name="connsiteY26" fmla="*/ 845343 h 1376362"/>
                <a:gd name="connsiteX27" fmla="*/ 2012157 w 2033588"/>
                <a:gd name="connsiteY27" fmla="*/ 838200 h 1376362"/>
                <a:gd name="connsiteX28" fmla="*/ 2028825 w 2033588"/>
                <a:gd name="connsiteY28" fmla="*/ 842962 h 1376362"/>
                <a:gd name="connsiteX29" fmla="*/ 2033588 w 2033588"/>
                <a:gd name="connsiteY29" fmla="*/ 854868 h 1376362"/>
                <a:gd name="connsiteX30" fmla="*/ 2026444 w 2033588"/>
                <a:gd name="connsiteY30" fmla="*/ 888206 h 1376362"/>
                <a:gd name="connsiteX31" fmla="*/ 2012157 w 2033588"/>
                <a:gd name="connsiteY31" fmla="*/ 926306 h 1376362"/>
                <a:gd name="connsiteX32" fmla="*/ 1952625 w 2033588"/>
                <a:gd name="connsiteY32" fmla="*/ 1152525 h 1376362"/>
                <a:gd name="connsiteX33" fmla="*/ 1940719 w 2033588"/>
                <a:gd name="connsiteY33" fmla="*/ 1181100 h 1376362"/>
                <a:gd name="connsiteX34" fmla="*/ 1907382 w 2033588"/>
                <a:gd name="connsiteY34" fmla="*/ 1238250 h 1376362"/>
                <a:gd name="connsiteX35" fmla="*/ 1866900 w 2033588"/>
                <a:gd name="connsiteY35" fmla="*/ 1297781 h 1376362"/>
                <a:gd name="connsiteX36" fmla="*/ 1831182 w 2033588"/>
                <a:gd name="connsiteY36" fmla="*/ 1335881 h 1376362"/>
                <a:gd name="connsiteX37" fmla="*/ 1785938 w 2033588"/>
                <a:gd name="connsiteY37" fmla="*/ 1369218 h 1376362"/>
                <a:gd name="connsiteX38" fmla="*/ 1766888 w 2033588"/>
                <a:gd name="connsiteY38" fmla="*/ 1373981 h 1376362"/>
                <a:gd name="connsiteX39" fmla="*/ 1743075 w 2033588"/>
                <a:gd name="connsiteY39" fmla="*/ 1376362 h 1376362"/>
                <a:gd name="connsiteX40" fmla="*/ 1714500 w 2033588"/>
                <a:gd name="connsiteY40" fmla="*/ 1373981 h 1376362"/>
                <a:gd name="connsiteX41" fmla="*/ 1695450 w 2033588"/>
                <a:gd name="connsiteY41" fmla="*/ 1359693 h 1376362"/>
                <a:gd name="connsiteX42" fmla="*/ 1669257 w 2033588"/>
                <a:gd name="connsiteY42" fmla="*/ 1331118 h 1376362"/>
                <a:gd name="connsiteX43" fmla="*/ 1635919 w 2033588"/>
                <a:gd name="connsiteY43" fmla="*/ 1300162 h 1376362"/>
                <a:gd name="connsiteX44" fmla="*/ 1550194 w 2033588"/>
                <a:gd name="connsiteY44" fmla="*/ 1235868 h 1376362"/>
                <a:gd name="connsiteX45" fmla="*/ 1454944 w 2033588"/>
                <a:gd name="connsiteY45" fmla="*/ 1188243 h 1376362"/>
                <a:gd name="connsiteX46" fmla="*/ 1276350 w 2033588"/>
                <a:gd name="connsiteY46" fmla="*/ 1071562 h 1376362"/>
                <a:gd name="connsiteX47" fmla="*/ 1095375 w 2033588"/>
                <a:gd name="connsiteY47" fmla="*/ 954881 h 1376362"/>
                <a:gd name="connsiteX48" fmla="*/ 902494 w 2033588"/>
                <a:gd name="connsiteY48" fmla="*/ 809625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3588" h="1376362">
                  <a:moveTo>
                    <a:pt x="902494" y="809625"/>
                  </a:moveTo>
                  <a:lnTo>
                    <a:pt x="695325" y="650081"/>
                  </a:lnTo>
                  <a:lnTo>
                    <a:pt x="533400" y="521493"/>
                  </a:lnTo>
                  <a:lnTo>
                    <a:pt x="280988" y="302418"/>
                  </a:lnTo>
                  <a:lnTo>
                    <a:pt x="114300" y="152400"/>
                  </a:lnTo>
                  <a:lnTo>
                    <a:pt x="9525" y="54768"/>
                  </a:lnTo>
                  <a:lnTo>
                    <a:pt x="2382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59532" y="7143"/>
                  </a:lnTo>
                  <a:lnTo>
                    <a:pt x="128588" y="57150"/>
                  </a:lnTo>
                  <a:lnTo>
                    <a:pt x="304800" y="183356"/>
                  </a:lnTo>
                  <a:lnTo>
                    <a:pt x="500063" y="311943"/>
                  </a:lnTo>
                  <a:lnTo>
                    <a:pt x="702469" y="442912"/>
                  </a:lnTo>
                  <a:lnTo>
                    <a:pt x="978694" y="609600"/>
                  </a:lnTo>
                  <a:lnTo>
                    <a:pt x="1202532" y="745331"/>
                  </a:lnTo>
                  <a:lnTo>
                    <a:pt x="1421607" y="862012"/>
                  </a:lnTo>
                  <a:lnTo>
                    <a:pt x="1600200" y="947737"/>
                  </a:lnTo>
                  <a:lnTo>
                    <a:pt x="1714500" y="992981"/>
                  </a:lnTo>
                  <a:lnTo>
                    <a:pt x="1762125" y="1007268"/>
                  </a:lnTo>
                  <a:lnTo>
                    <a:pt x="1814513" y="1014412"/>
                  </a:lnTo>
                  <a:lnTo>
                    <a:pt x="1833563" y="1007268"/>
                  </a:lnTo>
                  <a:lnTo>
                    <a:pt x="1907382" y="938212"/>
                  </a:lnTo>
                  <a:lnTo>
                    <a:pt x="1969294" y="859631"/>
                  </a:lnTo>
                  <a:lnTo>
                    <a:pt x="1993107" y="845343"/>
                  </a:lnTo>
                  <a:lnTo>
                    <a:pt x="2012157" y="838200"/>
                  </a:lnTo>
                  <a:lnTo>
                    <a:pt x="2028825" y="842962"/>
                  </a:lnTo>
                  <a:lnTo>
                    <a:pt x="2033588" y="854868"/>
                  </a:lnTo>
                  <a:lnTo>
                    <a:pt x="2026444" y="888206"/>
                  </a:lnTo>
                  <a:lnTo>
                    <a:pt x="2012157" y="926306"/>
                  </a:lnTo>
                  <a:lnTo>
                    <a:pt x="1952625" y="1152525"/>
                  </a:lnTo>
                  <a:lnTo>
                    <a:pt x="1940719" y="1181100"/>
                  </a:lnTo>
                  <a:lnTo>
                    <a:pt x="1907382" y="1238250"/>
                  </a:lnTo>
                  <a:lnTo>
                    <a:pt x="1866900" y="1297781"/>
                  </a:lnTo>
                  <a:lnTo>
                    <a:pt x="1831182" y="1335881"/>
                  </a:lnTo>
                  <a:lnTo>
                    <a:pt x="1785938" y="1369218"/>
                  </a:lnTo>
                  <a:lnTo>
                    <a:pt x="1766888" y="1373981"/>
                  </a:lnTo>
                  <a:lnTo>
                    <a:pt x="1743075" y="1376362"/>
                  </a:lnTo>
                  <a:lnTo>
                    <a:pt x="1714500" y="1373981"/>
                  </a:lnTo>
                  <a:lnTo>
                    <a:pt x="1695450" y="1359693"/>
                  </a:lnTo>
                  <a:lnTo>
                    <a:pt x="1669257" y="1331118"/>
                  </a:lnTo>
                  <a:lnTo>
                    <a:pt x="1635919" y="1300162"/>
                  </a:lnTo>
                  <a:lnTo>
                    <a:pt x="1550194" y="1235868"/>
                  </a:lnTo>
                  <a:lnTo>
                    <a:pt x="1454944" y="1188243"/>
                  </a:lnTo>
                  <a:lnTo>
                    <a:pt x="1276350" y="1071562"/>
                  </a:lnTo>
                  <a:lnTo>
                    <a:pt x="1095375" y="954881"/>
                  </a:lnTo>
                  <a:lnTo>
                    <a:pt x="902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E3ACEC9-E55E-4F4C-A058-017B2AE3EEF7}"/>
                </a:ext>
              </a:extLst>
            </p:cNvPr>
            <p:cNvSpPr/>
            <p:nvPr/>
          </p:nvSpPr>
          <p:spPr>
            <a:xfrm>
              <a:off x="2770188" y="2600325"/>
              <a:ext cx="747712" cy="628650"/>
            </a:xfrm>
            <a:custGeom>
              <a:avLst/>
              <a:gdLst>
                <a:gd name="connsiteX0" fmla="*/ 357187 w 747712"/>
                <a:gd name="connsiteY0" fmla="*/ 373856 h 628650"/>
                <a:gd name="connsiteX1" fmla="*/ 200025 w 747712"/>
                <a:gd name="connsiteY1" fmla="*/ 273844 h 628650"/>
                <a:gd name="connsiteX2" fmla="*/ 14287 w 747712"/>
                <a:gd name="connsiteY2" fmla="*/ 166688 h 628650"/>
                <a:gd name="connsiteX3" fmla="*/ 7144 w 747712"/>
                <a:gd name="connsiteY3" fmla="*/ 159544 h 628650"/>
                <a:gd name="connsiteX4" fmla="*/ 0 w 747712"/>
                <a:gd name="connsiteY4" fmla="*/ 128588 h 628650"/>
                <a:gd name="connsiteX5" fmla="*/ 0 w 747712"/>
                <a:gd name="connsiteY5" fmla="*/ 88106 h 628650"/>
                <a:gd name="connsiteX6" fmla="*/ 9525 w 747712"/>
                <a:gd name="connsiteY6" fmla="*/ 45244 h 628650"/>
                <a:gd name="connsiteX7" fmla="*/ 26194 w 747712"/>
                <a:gd name="connsiteY7" fmla="*/ 7144 h 628650"/>
                <a:gd name="connsiteX8" fmla="*/ 47625 w 747712"/>
                <a:gd name="connsiteY8" fmla="*/ 0 h 628650"/>
                <a:gd name="connsiteX9" fmla="*/ 200025 w 747712"/>
                <a:gd name="connsiteY9" fmla="*/ 7144 h 628650"/>
                <a:gd name="connsiteX10" fmla="*/ 271462 w 747712"/>
                <a:gd name="connsiteY10" fmla="*/ 85725 h 628650"/>
                <a:gd name="connsiteX11" fmla="*/ 400050 w 747712"/>
                <a:gd name="connsiteY11" fmla="*/ 195263 h 628650"/>
                <a:gd name="connsiteX12" fmla="*/ 509587 w 747712"/>
                <a:gd name="connsiteY12" fmla="*/ 295275 h 628650"/>
                <a:gd name="connsiteX13" fmla="*/ 747712 w 747712"/>
                <a:gd name="connsiteY13" fmla="*/ 502444 h 628650"/>
                <a:gd name="connsiteX14" fmla="*/ 692944 w 747712"/>
                <a:gd name="connsiteY14" fmla="*/ 628650 h 628650"/>
                <a:gd name="connsiteX15" fmla="*/ 357187 w 747712"/>
                <a:gd name="connsiteY15" fmla="*/ 373856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712" h="628650">
                  <a:moveTo>
                    <a:pt x="357187" y="373856"/>
                  </a:moveTo>
                  <a:lnTo>
                    <a:pt x="200025" y="273844"/>
                  </a:lnTo>
                  <a:lnTo>
                    <a:pt x="14287" y="166688"/>
                  </a:lnTo>
                  <a:lnTo>
                    <a:pt x="7144" y="159544"/>
                  </a:lnTo>
                  <a:lnTo>
                    <a:pt x="0" y="128588"/>
                  </a:lnTo>
                  <a:lnTo>
                    <a:pt x="0" y="88106"/>
                  </a:lnTo>
                  <a:lnTo>
                    <a:pt x="9525" y="45244"/>
                  </a:lnTo>
                  <a:lnTo>
                    <a:pt x="26194" y="7144"/>
                  </a:lnTo>
                  <a:lnTo>
                    <a:pt x="47625" y="0"/>
                  </a:lnTo>
                  <a:lnTo>
                    <a:pt x="200025" y="7144"/>
                  </a:lnTo>
                  <a:lnTo>
                    <a:pt x="271462" y="85725"/>
                  </a:lnTo>
                  <a:lnTo>
                    <a:pt x="400050" y="195263"/>
                  </a:lnTo>
                  <a:lnTo>
                    <a:pt x="509587" y="295275"/>
                  </a:lnTo>
                  <a:lnTo>
                    <a:pt x="747712" y="502444"/>
                  </a:lnTo>
                  <a:lnTo>
                    <a:pt x="692944" y="628650"/>
                  </a:lnTo>
                  <a:lnTo>
                    <a:pt x="3571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515BE96-6F98-9546-A16F-5DFCB43E4B83}"/>
                </a:ext>
              </a:extLst>
            </p:cNvPr>
            <p:cNvSpPr/>
            <p:nvPr/>
          </p:nvSpPr>
          <p:spPr>
            <a:xfrm>
              <a:off x="2884488" y="2074863"/>
              <a:ext cx="1463675" cy="1820862"/>
            </a:xfrm>
            <a:custGeom>
              <a:avLst/>
              <a:gdLst>
                <a:gd name="connsiteX0" fmla="*/ 623887 w 1464469"/>
                <a:gd name="connsiteY0" fmla="*/ 1212056 h 1821656"/>
                <a:gd name="connsiteX1" fmla="*/ 78581 w 1464469"/>
                <a:gd name="connsiteY1" fmla="*/ 1821656 h 1821656"/>
                <a:gd name="connsiteX2" fmla="*/ 0 w 1464469"/>
                <a:gd name="connsiteY2" fmla="*/ 1785937 h 1821656"/>
                <a:gd name="connsiteX3" fmla="*/ 85725 w 1464469"/>
                <a:gd name="connsiteY3" fmla="*/ 1662112 h 1821656"/>
                <a:gd name="connsiteX4" fmla="*/ 266700 w 1464469"/>
                <a:gd name="connsiteY4" fmla="*/ 1431131 h 1821656"/>
                <a:gd name="connsiteX5" fmla="*/ 526256 w 1464469"/>
                <a:gd name="connsiteY5" fmla="*/ 1104900 h 1821656"/>
                <a:gd name="connsiteX6" fmla="*/ 592931 w 1464469"/>
                <a:gd name="connsiteY6" fmla="*/ 990600 h 1821656"/>
                <a:gd name="connsiteX7" fmla="*/ 790575 w 1464469"/>
                <a:gd name="connsiteY7" fmla="*/ 723900 h 1821656"/>
                <a:gd name="connsiteX8" fmla="*/ 950119 w 1464469"/>
                <a:gd name="connsiteY8" fmla="*/ 509587 h 1821656"/>
                <a:gd name="connsiteX9" fmla="*/ 1092994 w 1464469"/>
                <a:gd name="connsiteY9" fmla="*/ 314325 h 1821656"/>
                <a:gd name="connsiteX10" fmla="*/ 1109662 w 1464469"/>
                <a:gd name="connsiteY10" fmla="*/ 290512 h 1821656"/>
                <a:gd name="connsiteX11" fmla="*/ 1121569 w 1464469"/>
                <a:gd name="connsiteY11" fmla="*/ 264319 h 1821656"/>
                <a:gd name="connsiteX12" fmla="*/ 1126331 w 1464469"/>
                <a:gd name="connsiteY12" fmla="*/ 209550 h 1821656"/>
                <a:gd name="connsiteX13" fmla="*/ 1119187 w 1464469"/>
                <a:gd name="connsiteY13" fmla="*/ 152400 h 1821656"/>
                <a:gd name="connsiteX14" fmla="*/ 1112044 w 1464469"/>
                <a:gd name="connsiteY14" fmla="*/ 102394 h 1821656"/>
                <a:gd name="connsiteX15" fmla="*/ 1097756 w 1464469"/>
                <a:gd name="connsiteY15" fmla="*/ 52387 h 1821656"/>
                <a:gd name="connsiteX16" fmla="*/ 1090612 w 1464469"/>
                <a:gd name="connsiteY16" fmla="*/ 33337 h 1821656"/>
                <a:gd name="connsiteX17" fmla="*/ 1085850 w 1464469"/>
                <a:gd name="connsiteY17" fmla="*/ 19050 h 1821656"/>
                <a:gd name="connsiteX18" fmla="*/ 1085850 w 1464469"/>
                <a:gd name="connsiteY18" fmla="*/ 4762 h 1821656"/>
                <a:gd name="connsiteX19" fmla="*/ 1097756 w 1464469"/>
                <a:gd name="connsiteY19" fmla="*/ 0 h 1821656"/>
                <a:gd name="connsiteX20" fmla="*/ 1126331 w 1464469"/>
                <a:gd name="connsiteY20" fmla="*/ 4762 h 1821656"/>
                <a:gd name="connsiteX21" fmla="*/ 1154906 w 1464469"/>
                <a:gd name="connsiteY21" fmla="*/ 11906 h 1821656"/>
                <a:gd name="connsiteX22" fmla="*/ 1193006 w 1464469"/>
                <a:gd name="connsiteY22" fmla="*/ 28575 h 1821656"/>
                <a:gd name="connsiteX23" fmla="*/ 1235869 w 1464469"/>
                <a:gd name="connsiteY23" fmla="*/ 57150 h 1821656"/>
                <a:gd name="connsiteX24" fmla="*/ 1307306 w 1464469"/>
                <a:gd name="connsiteY24" fmla="*/ 121444 h 1821656"/>
                <a:gd name="connsiteX25" fmla="*/ 1362075 w 1464469"/>
                <a:gd name="connsiteY25" fmla="*/ 185737 h 1821656"/>
                <a:gd name="connsiteX26" fmla="*/ 1423987 w 1464469"/>
                <a:gd name="connsiteY26" fmla="*/ 261937 h 1821656"/>
                <a:gd name="connsiteX27" fmla="*/ 1440656 w 1464469"/>
                <a:gd name="connsiteY27" fmla="*/ 285750 h 1821656"/>
                <a:gd name="connsiteX28" fmla="*/ 1454944 w 1464469"/>
                <a:gd name="connsiteY28" fmla="*/ 304800 h 1821656"/>
                <a:gd name="connsiteX29" fmla="*/ 1462087 w 1464469"/>
                <a:gd name="connsiteY29" fmla="*/ 321469 h 1821656"/>
                <a:gd name="connsiteX30" fmla="*/ 1464469 w 1464469"/>
                <a:gd name="connsiteY30" fmla="*/ 350044 h 1821656"/>
                <a:gd name="connsiteX31" fmla="*/ 1457325 w 1464469"/>
                <a:gd name="connsiteY31" fmla="*/ 369094 h 1821656"/>
                <a:gd name="connsiteX32" fmla="*/ 1435894 w 1464469"/>
                <a:gd name="connsiteY32" fmla="*/ 385762 h 1821656"/>
                <a:gd name="connsiteX33" fmla="*/ 1390650 w 1464469"/>
                <a:gd name="connsiteY33" fmla="*/ 407194 h 1821656"/>
                <a:gd name="connsiteX34" fmla="*/ 1350169 w 1464469"/>
                <a:gd name="connsiteY34" fmla="*/ 433387 h 1821656"/>
                <a:gd name="connsiteX35" fmla="*/ 1231106 w 1464469"/>
                <a:gd name="connsiteY35" fmla="*/ 557212 h 1821656"/>
                <a:gd name="connsiteX36" fmla="*/ 1045369 w 1464469"/>
                <a:gd name="connsiteY36" fmla="*/ 754856 h 1821656"/>
                <a:gd name="connsiteX37" fmla="*/ 862012 w 1464469"/>
                <a:gd name="connsiteY37" fmla="*/ 952500 h 1821656"/>
                <a:gd name="connsiteX38" fmla="*/ 623887 w 1464469"/>
                <a:gd name="connsiteY38" fmla="*/ 1212056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64469" h="1821656">
                  <a:moveTo>
                    <a:pt x="623887" y="1212056"/>
                  </a:moveTo>
                  <a:lnTo>
                    <a:pt x="78581" y="1821656"/>
                  </a:lnTo>
                  <a:lnTo>
                    <a:pt x="0" y="1785937"/>
                  </a:lnTo>
                  <a:lnTo>
                    <a:pt x="85725" y="1662112"/>
                  </a:lnTo>
                  <a:lnTo>
                    <a:pt x="266700" y="1431131"/>
                  </a:lnTo>
                  <a:lnTo>
                    <a:pt x="526256" y="1104900"/>
                  </a:lnTo>
                  <a:lnTo>
                    <a:pt x="592931" y="990600"/>
                  </a:lnTo>
                  <a:lnTo>
                    <a:pt x="790575" y="723900"/>
                  </a:lnTo>
                  <a:lnTo>
                    <a:pt x="950119" y="509587"/>
                  </a:lnTo>
                  <a:lnTo>
                    <a:pt x="1092994" y="314325"/>
                  </a:lnTo>
                  <a:lnTo>
                    <a:pt x="1109662" y="290512"/>
                  </a:lnTo>
                  <a:lnTo>
                    <a:pt x="1121569" y="264319"/>
                  </a:lnTo>
                  <a:lnTo>
                    <a:pt x="1126331" y="209550"/>
                  </a:lnTo>
                  <a:lnTo>
                    <a:pt x="1119187" y="152400"/>
                  </a:lnTo>
                  <a:lnTo>
                    <a:pt x="1112044" y="102394"/>
                  </a:lnTo>
                  <a:lnTo>
                    <a:pt x="1097756" y="52387"/>
                  </a:lnTo>
                  <a:lnTo>
                    <a:pt x="1090612" y="33337"/>
                  </a:lnTo>
                  <a:lnTo>
                    <a:pt x="1085850" y="19050"/>
                  </a:lnTo>
                  <a:lnTo>
                    <a:pt x="1085850" y="4762"/>
                  </a:lnTo>
                  <a:lnTo>
                    <a:pt x="1097756" y="0"/>
                  </a:lnTo>
                  <a:lnTo>
                    <a:pt x="1126331" y="4762"/>
                  </a:lnTo>
                  <a:lnTo>
                    <a:pt x="1154906" y="11906"/>
                  </a:lnTo>
                  <a:lnTo>
                    <a:pt x="1193006" y="28575"/>
                  </a:lnTo>
                  <a:lnTo>
                    <a:pt x="1235869" y="57150"/>
                  </a:lnTo>
                  <a:lnTo>
                    <a:pt x="1307306" y="121444"/>
                  </a:lnTo>
                  <a:lnTo>
                    <a:pt x="1362075" y="185737"/>
                  </a:lnTo>
                  <a:lnTo>
                    <a:pt x="1423987" y="261937"/>
                  </a:lnTo>
                  <a:lnTo>
                    <a:pt x="1440656" y="285750"/>
                  </a:lnTo>
                  <a:lnTo>
                    <a:pt x="1454944" y="304800"/>
                  </a:lnTo>
                  <a:lnTo>
                    <a:pt x="1462087" y="321469"/>
                  </a:lnTo>
                  <a:lnTo>
                    <a:pt x="1464469" y="350044"/>
                  </a:lnTo>
                  <a:lnTo>
                    <a:pt x="1457325" y="369094"/>
                  </a:lnTo>
                  <a:lnTo>
                    <a:pt x="1435894" y="385762"/>
                  </a:lnTo>
                  <a:lnTo>
                    <a:pt x="1390650" y="407194"/>
                  </a:lnTo>
                  <a:lnTo>
                    <a:pt x="1350169" y="433387"/>
                  </a:lnTo>
                  <a:lnTo>
                    <a:pt x="1231106" y="557212"/>
                  </a:lnTo>
                  <a:lnTo>
                    <a:pt x="1045369" y="754856"/>
                  </a:lnTo>
                  <a:lnTo>
                    <a:pt x="862012" y="952500"/>
                  </a:lnTo>
                  <a:lnTo>
                    <a:pt x="623887" y="1212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C2AA6E0-A77E-D44F-A466-6469A3A5CF03}"/>
                </a:ext>
              </a:extLst>
            </p:cNvPr>
            <p:cNvSpPr/>
            <p:nvPr/>
          </p:nvSpPr>
          <p:spPr>
            <a:xfrm>
              <a:off x="2738438" y="3608388"/>
              <a:ext cx="1460500" cy="534987"/>
            </a:xfrm>
            <a:custGeom>
              <a:avLst/>
              <a:gdLst>
                <a:gd name="connsiteX0" fmla="*/ 1112043 w 1459706"/>
                <a:gd name="connsiteY0" fmla="*/ 204787 h 535781"/>
                <a:gd name="connsiteX1" fmla="*/ 923925 w 1459706"/>
                <a:gd name="connsiteY1" fmla="*/ 273844 h 535781"/>
                <a:gd name="connsiteX2" fmla="*/ 726281 w 1459706"/>
                <a:gd name="connsiteY2" fmla="*/ 345281 h 535781"/>
                <a:gd name="connsiteX3" fmla="*/ 576262 w 1459706"/>
                <a:gd name="connsiteY3" fmla="*/ 392906 h 535781"/>
                <a:gd name="connsiteX4" fmla="*/ 352425 w 1459706"/>
                <a:gd name="connsiteY4" fmla="*/ 469106 h 535781"/>
                <a:gd name="connsiteX5" fmla="*/ 314325 w 1459706"/>
                <a:gd name="connsiteY5" fmla="*/ 500062 h 535781"/>
                <a:gd name="connsiteX6" fmla="*/ 269081 w 1459706"/>
                <a:gd name="connsiteY6" fmla="*/ 526256 h 535781"/>
                <a:gd name="connsiteX7" fmla="*/ 240506 w 1459706"/>
                <a:gd name="connsiteY7" fmla="*/ 535781 h 535781"/>
                <a:gd name="connsiteX8" fmla="*/ 228600 w 1459706"/>
                <a:gd name="connsiteY8" fmla="*/ 533400 h 535781"/>
                <a:gd name="connsiteX9" fmla="*/ 211931 w 1459706"/>
                <a:gd name="connsiteY9" fmla="*/ 528637 h 535781"/>
                <a:gd name="connsiteX10" fmla="*/ 190500 w 1459706"/>
                <a:gd name="connsiteY10" fmla="*/ 514350 h 535781"/>
                <a:gd name="connsiteX11" fmla="*/ 171450 w 1459706"/>
                <a:gd name="connsiteY11" fmla="*/ 490537 h 535781"/>
                <a:gd name="connsiteX12" fmla="*/ 147637 w 1459706"/>
                <a:gd name="connsiteY12" fmla="*/ 469106 h 535781"/>
                <a:gd name="connsiteX13" fmla="*/ 116681 w 1459706"/>
                <a:gd name="connsiteY13" fmla="*/ 440531 h 535781"/>
                <a:gd name="connsiteX14" fmla="*/ 85725 w 1459706"/>
                <a:gd name="connsiteY14" fmla="*/ 409575 h 535781"/>
                <a:gd name="connsiteX15" fmla="*/ 50006 w 1459706"/>
                <a:gd name="connsiteY15" fmla="*/ 364331 h 535781"/>
                <a:gd name="connsiteX16" fmla="*/ 16668 w 1459706"/>
                <a:gd name="connsiteY16" fmla="*/ 311944 h 535781"/>
                <a:gd name="connsiteX17" fmla="*/ 0 w 1459706"/>
                <a:gd name="connsiteY17" fmla="*/ 273844 h 535781"/>
                <a:gd name="connsiteX18" fmla="*/ 2381 w 1459706"/>
                <a:gd name="connsiteY18" fmla="*/ 261937 h 535781"/>
                <a:gd name="connsiteX19" fmla="*/ 38100 w 1459706"/>
                <a:gd name="connsiteY19" fmla="*/ 242887 h 535781"/>
                <a:gd name="connsiteX20" fmla="*/ 107156 w 1459706"/>
                <a:gd name="connsiteY20" fmla="*/ 221456 h 535781"/>
                <a:gd name="connsiteX21" fmla="*/ 190500 w 1459706"/>
                <a:gd name="connsiteY21" fmla="*/ 195262 h 535781"/>
                <a:gd name="connsiteX22" fmla="*/ 283368 w 1459706"/>
                <a:gd name="connsiteY22" fmla="*/ 219075 h 535781"/>
                <a:gd name="connsiteX23" fmla="*/ 364331 w 1459706"/>
                <a:gd name="connsiteY23" fmla="*/ 207169 h 535781"/>
                <a:gd name="connsiteX24" fmla="*/ 688181 w 1459706"/>
                <a:gd name="connsiteY24" fmla="*/ 145256 h 535781"/>
                <a:gd name="connsiteX25" fmla="*/ 1014412 w 1459706"/>
                <a:gd name="connsiteY25" fmla="*/ 85725 h 535781"/>
                <a:gd name="connsiteX26" fmla="*/ 1423987 w 1459706"/>
                <a:gd name="connsiteY26" fmla="*/ 0 h 535781"/>
                <a:gd name="connsiteX27" fmla="*/ 1459706 w 1459706"/>
                <a:gd name="connsiteY27" fmla="*/ 78581 h 535781"/>
                <a:gd name="connsiteX28" fmla="*/ 1112043 w 1459706"/>
                <a:gd name="connsiteY28" fmla="*/ 20478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59706" h="535781">
                  <a:moveTo>
                    <a:pt x="1112043" y="204787"/>
                  </a:moveTo>
                  <a:lnTo>
                    <a:pt x="923925" y="273844"/>
                  </a:lnTo>
                  <a:lnTo>
                    <a:pt x="726281" y="345281"/>
                  </a:lnTo>
                  <a:lnTo>
                    <a:pt x="576262" y="392906"/>
                  </a:lnTo>
                  <a:lnTo>
                    <a:pt x="352425" y="469106"/>
                  </a:lnTo>
                  <a:lnTo>
                    <a:pt x="314325" y="500062"/>
                  </a:lnTo>
                  <a:lnTo>
                    <a:pt x="269081" y="526256"/>
                  </a:lnTo>
                  <a:lnTo>
                    <a:pt x="240506" y="535781"/>
                  </a:lnTo>
                  <a:lnTo>
                    <a:pt x="228600" y="533400"/>
                  </a:lnTo>
                  <a:lnTo>
                    <a:pt x="211931" y="528637"/>
                  </a:lnTo>
                  <a:lnTo>
                    <a:pt x="190500" y="514350"/>
                  </a:lnTo>
                  <a:lnTo>
                    <a:pt x="171450" y="490537"/>
                  </a:lnTo>
                  <a:lnTo>
                    <a:pt x="147637" y="469106"/>
                  </a:lnTo>
                  <a:lnTo>
                    <a:pt x="116681" y="440531"/>
                  </a:lnTo>
                  <a:lnTo>
                    <a:pt x="85725" y="409575"/>
                  </a:lnTo>
                  <a:lnTo>
                    <a:pt x="50006" y="364331"/>
                  </a:lnTo>
                  <a:lnTo>
                    <a:pt x="16668" y="311944"/>
                  </a:lnTo>
                  <a:lnTo>
                    <a:pt x="0" y="273844"/>
                  </a:lnTo>
                  <a:lnTo>
                    <a:pt x="2381" y="261937"/>
                  </a:lnTo>
                  <a:lnTo>
                    <a:pt x="38100" y="242887"/>
                  </a:lnTo>
                  <a:lnTo>
                    <a:pt x="107156" y="221456"/>
                  </a:lnTo>
                  <a:lnTo>
                    <a:pt x="190500" y="195262"/>
                  </a:lnTo>
                  <a:lnTo>
                    <a:pt x="283368" y="219075"/>
                  </a:lnTo>
                  <a:lnTo>
                    <a:pt x="364331" y="207169"/>
                  </a:lnTo>
                  <a:lnTo>
                    <a:pt x="688181" y="145256"/>
                  </a:lnTo>
                  <a:lnTo>
                    <a:pt x="1014412" y="85725"/>
                  </a:lnTo>
                  <a:lnTo>
                    <a:pt x="1423987" y="0"/>
                  </a:lnTo>
                  <a:lnTo>
                    <a:pt x="1459706" y="78581"/>
                  </a:lnTo>
                  <a:lnTo>
                    <a:pt x="1112043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7BC7FA2-D4DA-2748-9FD1-2F39E4E719C0}"/>
                </a:ext>
              </a:extLst>
            </p:cNvPr>
            <p:cNvSpPr/>
            <p:nvPr/>
          </p:nvSpPr>
          <p:spPr>
            <a:xfrm>
              <a:off x="3933825" y="3195638"/>
              <a:ext cx="452438" cy="771525"/>
            </a:xfrm>
            <a:custGeom>
              <a:avLst/>
              <a:gdLst>
                <a:gd name="connsiteX0" fmla="*/ 254794 w 452438"/>
                <a:gd name="connsiteY0" fmla="*/ 642937 h 771525"/>
                <a:gd name="connsiteX1" fmla="*/ 178594 w 452438"/>
                <a:gd name="connsiteY1" fmla="*/ 519112 h 771525"/>
                <a:gd name="connsiteX2" fmla="*/ 140494 w 452438"/>
                <a:gd name="connsiteY2" fmla="*/ 428625 h 771525"/>
                <a:gd name="connsiteX3" fmla="*/ 111919 w 452438"/>
                <a:gd name="connsiteY3" fmla="*/ 357187 h 771525"/>
                <a:gd name="connsiteX4" fmla="*/ 80963 w 452438"/>
                <a:gd name="connsiteY4" fmla="*/ 266700 h 771525"/>
                <a:gd name="connsiteX5" fmla="*/ 52388 w 452438"/>
                <a:gd name="connsiteY5" fmla="*/ 185737 h 771525"/>
                <a:gd name="connsiteX6" fmla="*/ 23813 w 452438"/>
                <a:gd name="connsiteY6" fmla="*/ 109537 h 771525"/>
                <a:gd name="connsiteX7" fmla="*/ 4763 w 452438"/>
                <a:gd name="connsiteY7" fmla="*/ 54768 h 771525"/>
                <a:gd name="connsiteX8" fmla="*/ 0 w 452438"/>
                <a:gd name="connsiteY8" fmla="*/ 26193 h 771525"/>
                <a:gd name="connsiteX9" fmla="*/ 4763 w 452438"/>
                <a:gd name="connsiteY9" fmla="*/ 7143 h 771525"/>
                <a:gd name="connsiteX10" fmla="*/ 23813 w 452438"/>
                <a:gd name="connsiteY10" fmla="*/ 0 h 771525"/>
                <a:gd name="connsiteX11" fmla="*/ 54769 w 452438"/>
                <a:gd name="connsiteY11" fmla="*/ 7143 h 771525"/>
                <a:gd name="connsiteX12" fmla="*/ 133350 w 452438"/>
                <a:gd name="connsiteY12" fmla="*/ 73818 h 771525"/>
                <a:gd name="connsiteX13" fmla="*/ 245269 w 452438"/>
                <a:gd name="connsiteY13" fmla="*/ 169068 h 771525"/>
                <a:gd name="connsiteX14" fmla="*/ 354806 w 452438"/>
                <a:gd name="connsiteY14" fmla="*/ 269081 h 771525"/>
                <a:gd name="connsiteX15" fmla="*/ 416719 w 452438"/>
                <a:gd name="connsiteY15" fmla="*/ 328612 h 771525"/>
                <a:gd name="connsiteX16" fmla="*/ 433388 w 452438"/>
                <a:gd name="connsiteY16" fmla="*/ 388143 h 771525"/>
                <a:gd name="connsiteX17" fmla="*/ 442913 w 452438"/>
                <a:gd name="connsiteY17" fmla="*/ 469106 h 771525"/>
                <a:gd name="connsiteX18" fmla="*/ 452438 w 452438"/>
                <a:gd name="connsiteY18" fmla="*/ 552450 h 771525"/>
                <a:gd name="connsiteX19" fmla="*/ 452438 w 452438"/>
                <a:gd name="connsiteY19" fmla="*/ 623887 h 771525"/>
                <a:gd name="connsiteX20" fmla="*/ 450056 w 452438"/>
                <a:gd name="connsiteY20" fmla="*/ 676275 h 771525"/>
                <a:gd name="connsiteX21" fmla="*/ 440531 w 452438"/>
                <a:gd name="connsiteY21" fmla="*/ 716756 h 771525"/>
                <a:gd name="connsiteX22" fmla="*/ 423863 w 452438"/>
                <a:gd name="connsiteY22" fmla="*/ 745331 h 771525"/>
                <a:gd name="connsiteX23" fmla="*/ 404813 w 452438"/>
                <a:gd name="connsiteY23" fmla="*/ 762000 h 771525"/>
                <a:gd name="connsiteX24" fmla="*/ 381000 w 452438"/>
                <a:gd name="connsiteY24" fmla="*/ 771525 h 771525"/>
                <a:gd name="connsiteX25" fmla="*/ 352425 w 452438"/>
                <a:gd name="connsiteY25" fmla="*/ 769143 h 771525"/>
                <a:gd name="connsiteX26" fmla="*/ 323850 w 452438"/>
                <a:gd name="connsiteY26" fmla="*/ 745331 h 771525"/>
                <a:gd name="connsiteX27" fmla="*/ 254794 w 452438"/>
                <a:gd name="connsiteY27" fmla="*/ 64293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2438" h="771525">
                  <a:moveTo>
                    <a:pt x="254794" y="642937"/>
                  </a:moveTo>
                  <a:lnTo>
                    <a:pt x="178594" y="519112"/>
                  </a:lnTo>
                  <a:lnTo>
                    <a:pt x="140494" y="428625"/>
                  </a:lnTo>
                  <a:lnTo>
                    <a:pt x="111919" y="357187"/>
                  </a:lnTo>
                  <a:lnTo>
                    <a:pt x="80963" y="266700"/>
                  </a:lnTo>
                  <a:lnTo>
                    <a:pt x="52388" y="185737"/>
                  </a:lnTo>
                  <a:lnTo>
                    <a:pt x="23813" y="109537"/>
                  </a:lnTo>
                  <a:lnTo>
                    <a:pt x="4763" y="54768"/>
                  </a:lnTo>
                  <a:lnTo>
                    <a:pt x="0" y="26193"/>
                  </a:lnTo>
                  <a:lnTo>
                    <a:pt x="4763" y="7143"/>
                  </a:lnTo>
                  <a:lnTo>
                    <a:pt x="23813" y="0"/>
                  </a:lnTo>
                  <a:lnTo>
                    <a:pt x="54769" y="7143"/>
                  </a:lnTo>
                  <a:lnTo>
                    <a:pt x="133350" y="73818"/>
                  </a:lnTo>
                  <a:lnTo>
                    <a:pt x="245269" y="169068"/>
                  </a:lnTo>
                  <a:lnTo>
                    <a:pt x="354806" y="269081"/>
                  </a:lnTo>
                  <a:lnTo>
                    <a:pt x="416719" y="328612"/>
                  </a:lnTo>
                  <a:lnTo>
                    <a:pt x="433388" y="388143"/>
                  </a:lnTo>
                  <a:lnTo>
                    <a:pt x="442913" y="469106"/>
                  </a:lnTo>
                  <a:lnTo>
                    <a:pt x="452438" y="552450"/>
                  </a:lnTo>
                  <a:lnTo>
                    <a:pt x="452438" y="623887"/>
                  </a:lnTo>
                  <a:lnTo>
                    <a:pt x="450056" y="676275"/>
                  </a:lnTo>
                  <a:lnTo>
                    <a:pt x="440531" y="716756"/>
                  </a:lnTo>
                  <a:lnTo>
                    <a:pt x="423863" y="745331"/>
                  </a:lnTo>
                  <a:lnTo>
                    <a:pt x="404813" y="762000"/>
                  </a:lnTo>
                  <a:lnTo>
                    <a:pt x="381000" y="771525"/>
                  </a:lnTo>
                  <a:lnTo>
                    <a:pt x="352425" y="769143"/>
                  </a:lnTo>
                  <a:lnTo>
                    <a:pt x="323850" y="745331"/>
                  </a:lnTo>
                  <a:lnTo>
                    <a:pt x="254794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1B744D7-D48E-F14C-9E94-3E314CFA8460}"/>
                </a:ext>
              </a:extLst>
            </p:cNvPr>
            <p:cNvSpPr/>
            <p:nvPr/>
          </p:nvSpPr>
          <p:spPr>
            <a:xfrm rot="16200000">
              <a:off x="2509044" y="4741069"/>
              <a:ext cx="2182813" cy="307975"/>
            </a:xfrm>
            <a:custGeom>
              <a:avLst/>
              <a:gdLst>
                <a:gd name="connsiteX0" fmla="*/ 1250156 w 2183606"/>
                <a:gd name="connsiteY0" fmla="*/ 283369 h 307181"/>
                <a:gd name="connsiteX1" fmla="*/ 757238 w 2183606"/>
                <a:gd name="connsiteY1" fmla="*/ 278606 h 307181"/>
                <a:gd name="connsiteX2" fmla="*/ 130969 w 2183606"/>
                <a:gd name="connsiteY2" fmla="*/ 271463 h 307181"/>
                <a:gd name="connsiteX3" fmla="*/ 83344 w 2183606"/>
                <a:gd name="connsiteY3" fmla="*/ 261938 h 307181"/>
                <a:gd name="connsiteX4" fmla="*/ 42863 w 2183606"/>
                <a:gd name="connsiteY4" fmla="*/ 250031 h 307181"/>
                <a:gd name="connsiteX5" fmla="*/ 16669 w 2183606"/>
                <a:gd name="connsiteY5" fmla="*/ 235744 h 307181"/>
                <a:gd name="connsiteX6" fmla="*/ 0 w 2183606"/>
                <a:gd name="connsiteY6" fmla="*/ 216694 h 307181"/>
                <a:gd name="connsiteX7" fmla="*/ 0 w 2183606"/>
                <a:gd name="connsiteY7" fmla="*/ 192881 h 307181"/>
                <a:gd name="connsiteX8" fmla="*/ 14288 w 2183606"/>
                <a:gd name="connsiteY8" fmla="*/ 161925 h 307181"/>
                <a:gd name="connsiteX9" fmla="*/ 35719 w 2183606"/>
                <a:gd name="connsiteY9" fmla="*/ 135731 h 307181"/>
                <a:gd name="connsiteX10" fmla="*/ 61913 w 2183606"/>
                <a:gd name="connsiteY10" fmla="*/ 114300 h 307181"/>
                <a:gd name="connsiteX11" fmla="*/ 107156 w 2183606"/>
                <a:gd name="connsiteY11" fmla="*/ 88106 h 307181"/>
                <a:gd name="connsiteX12" fmla="*/ 169069 w 2183606"/>
                <a:gd name="connsiteY12" fmla="*/ 57150 h 307181"/>
                <a:gd name="connsiteX13" fmla="*/ 233363 w 2183606"/>
                <a:gd name="connsiteY13" fmla="*/ 28575 h 307181"/>
                <a:gd name="connsiteX14" fmla="*/ 326231 w 2183606"/>
                <a:gd name="connsiteY14" fmla="*/ 0 h 307181"/>
                <a:gd name="connsiteX15" fmla="*/ 397669 w 2183606"/>
                <a:gd name="connsiteY15" fmla="*/ 14288 h 307181"/>
                <a:gd name="connsiteX16" fmla="*/ 516731 w 2183606"/>
                <a:gd name="connsiteY16" fmla="*/ 40481 h 307181"/>
                <a:gd name="connsiteX17" fmla="*/ 623888 w 2183606"/>
                <a:gd name="connsiteY17" fmla="*/ 71438 h 307181"/>
                <a:gd name="connsiteX18" fmla="*/ 745331 w 2183606"/>
                <a:gd name="connsiteY18" fmla="*/ 83344 h 307181"/>
                <a:gd name="connsiteX19" fmla="*/ 966788 w 2183606"/>
                <a:gd name="connsiteY19" fmla="*/ 92869 h 307181"/>
                <a:gd name="connsiteX20" fmla="*/ 1307306 w 2183606"/>
                <a:gd name="connsiteY20" fmla="*/ 92869 h 307181"/>
                <a:gd name="connsiteX21" fmla="*/ 1693069 w 2183606"/>
                <a:gd name="connsiteY21" fmla="*/ 95250 h 307181"/>
                <a:gd name="connsiteX22" fmla="*/ 1866900 w 2183606"/>
                <a:gd name="connsiteY22" fmla="*/ 95250 h 307181"/>
                <a:gd name="connsiteX23" fmla="*/ 1881188 w 2183606"/>
                <a:gd name="connsiteY23" fmla="*/ 92869 h 307181"/>
                <a:gd name="connsiteX24" fmla="*/ 2105025 w 2183606"/>
                <a:gd name="connsiteY24" fmla="*/ 30956 h 307181"/>
                <a:gd name="connsiteX25" fmla="*/ 2183606 w 2183606"/>
                <a:gd name="connsiteY25" fmla="*/ 190500 h 307181"/>
                <a:gd name="connsiteX26" fmla="*/ 2031206 w 2183606"/>
                <a:gd name="connsiteY26" fmla="*/ 266700 h 307181"/>
                <a:gd name="connsiteX27" fmla="*/ 1969294 w 2183606"/>
                <a:gd name="connsiteY27" fmla="*/ 300038 h 307181"/>
                <a:gd name="connsiteX28" fmla="*/ 1947863 w 2183606"/>
                <a:gd name="connsiteY28" fmla="*/ 304800 h 307181"/>
                <a:gd name="connsiteX29" fmla="*/ 1907381 w 2183606"/>
                <a:gd name="connsiteY29" fmla="*/ 307181 h 307181"/>
                <a:gd name="connsiteX30" fmla="*/ 1859756 w 2183606"/>
                <a:gd name="connsiteY30" fmla="*/ 302419 h 307181"/>
                <a:gd name="connsiteX31" fmla="*/ 1745456 w 2183606"/>
                <a:gd name="connsiteY31" fmla="*/ 292894 h 307181"/>
                <a:gd name="connsiteX32" fmla="*/ 1250156 w 2183606"/>
                <a:gd name="connsiteY32" fmla="*/ 2833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3606" h="307181">
                  <a:moveTo>
                    <a:pt x="1250156" y="283369"/>
                  </a:moveTo>
                  <a:lnTo>
                    <a:pt x="757238" y="278606"/>
                  </a:lnTo>
                  <a:lnTo>
                    <a:pt x="130969" y="271463"/>
                  </a:lnTo>
                  <a:lnTo>
                    <a:pt x="83344" y="261938"/>
                  </a:lnTo>
                  <a:lnTo>
                    <a:pt x="42863" y="250031"/>
                  </a:lnTo>
                  <a:lnTo>
                    <a:pt x="16669" y="235744"/>
                  </a:lnTo>
                  <a:lnTo>
                    <a:pt x="0" y="216694"/>
                  </a:lnTo>
                  <a:lnTo>
                    <a:pt x="0" y="192881"/>
                  </a:lnTo>
                  <a:lnTo>
                    <a:pt x="14288" y="161925"/>
                  </a:lnTo>
                  <a:lnTo>
                    <a:pt x="35719" y="135731"/>
                  </a:lnTo>
                  <a:lnTo>
                    <a:pt x="61913" y="114300"/>
                  </a:lnTo>
                  <a:lnTo>
                    <a:pt x="107156" y="88106"/>
                  </a:lnTo>
                  <a:lnTo>
                    <a:pt x="169069" y="57150"/>
                  </a:lnTo>
                  <a:lnTo>
                    <a:pt x="233363" y="28575"/>
                  </a:lnTo>
                  <a:lnTo>
                    <a:pt x="326231" y="0"/>
                  </a:lnTo>
                  <a:lnTo>
                    <a:pt x="397669" y="14288"/>
                  </a:lnTo>
                  <a:lnTo>
                    <a:pt x="516731" y="40481"/>
                  </a:lnTo>
                  <a:lnTo>
                    <a:pt x="623888" y="71438"/>
                  </a:lnTo>
                  <a:lnTo>
                    <a:pt x="745331" y="83344"/>
                  </a:lnTo>
                  <a:lnTo>
                    <a:pt x="966788" y="92869"/>
                  </a:lnTo>
                  <a:lnTo>
                    <a:pt x="1307306" y="92869"/>
                  </a:lnTo>
                  <a:lnTo>
                    <a:pt x="1693069" y="95250"/>
                  </a:lnTo>
                  <a:lnTo>
                    <a:pt x="1866900" y="95250"/>
                  </a:lnTo>
                  <a:lnTo>
                    <a:pt x="1881188" y="92869"/>
                  </a:lnTo>
                  <a:lnTo>
                    <a:pt x="2105025" y="30956"/>
                  </a:lnTo>
                  <a:lnTo>
                    <a:pt x="2183606" y="190500"/>
                  </a:lnTo>
                  <a:lnTo>
                    <a:pt x="2031206" y="266700"/>
                  </a:lnTo>
                  <a:lnTo>
                    <a:pt x="1969294" y="300038"/>
                  </a:lnTo>
                  <a:lnTo>
                    <a:pt x="1947863" y="304800"/>
                  </a:lnTo>
                  <a:lnTo>
                    <a:pt x="1907381" y="307181"/>
                  </a:lnTo>
                  <a:lnTo>
                    <a:pt x="1859756" y="302419"/>
                  </a:lnTo>
                  <a:lnTo>
                    <a:pt x="1745456" y="292894"/>
                  </a:lnTo>
                  <a:lnTo>
                    <a:pt x="125015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AAB0A3C-92B5-F542-B8DF-D99B90CA0C3D}"/>
                </a:ext>
              </a:extLst>
            </p:cNvPr>
            <p:cNvSpPr/>
            <p:nvPr/>
          </p:nvSpPr>
          <p:spPr>
            <a:xfrm>
              <a:off x="5584825" y="1928813"/>
              <a:ext cx="1911350" cy="1566862"/>
            </a:xfrm>
            <a:custGeom>
              <a:avLst/>
              <a:gdLst>
                <a:gd name="connsiteX0" fmla="*/ 816769 w 1912144"/>
                <a:gd name="connsiteY0" fmla="*/ 1097756 h 1566862"/>
                <a:gd name="connsiteX1" fmla="*/ 733425 w 1912144"/>
                <a:gd name="connsiteY1" fmla="*/ 995362 h 1566862"/>
                <a:gd name="connsiteX2" fmla="*/ 652463 w 1912144"/>
                <a:gd name="connsiteY2" fmla="*/ 890587 h 1566862"/>
                <a:gd name="connsiteX3" fmla="*/ 550069 w 1912144"/>
                <a:gd name="connsiteY3" fmla="*/ 750093 h 1566862"/>
                <a:gd name="connsiteX4" fmla="*/ 435769 w 1912144"/>
                <a:gd name="connsiteY4" fmla="*/ 597693 h 1566862"/>
                <a:gd name="connsiteX5" fmla="*/ 357188 w 1912144"/>
                <a:gd name="connsiteY5" fmla="*/ 500062 h 1566862"/>
                <a:gd name="connsiteX6" fmla="*/ 276225 w 1912144"/>
                <a:gd name="connsiteY6" fmla="*/ 388143 h 1566862"/>
                <a:gd name="connsiteX7" fmla="*/ 0 w 1912144"/>
                <a:gd name="connsiteY7" fmla="*/ 116681 h 1566862"/>
                <a:gd name="connsiteX8" fmla="*/ 33338 w 1912144"/>
                <a:gd name="connsiteY8" fmla="*/ 0 h 1566862"/>
                <a:gd name="connsiteX9" fmla="*/ 150019 w 1912144"/>
                <a:gd name="connsiteY9" fmla="*/ 123825 h 1566862"/>
                <a:gd name="connsiteX10" fmla="*/ 326232 w 1912144"/>
                <a:gd name="connsiteY10" fmla="*/ 276225 h 1566862"/>
                <a:gd name="connsiteX11" fmla="*/ 471488 w 1912144"/>
                <a:gd name="connsiteY11" fmla="*/ 416718 h 1566862"/>
                <a:gd name="connsiteX12" fmla="*/ 619125 w 1912144"/>
                <a:gd name="connsiteY12" fmla="*/ 547687 h 1566862"/>
                <a:gd name="connsiteX13" fmla="*/ 752475 w 1912144"/>
                <a:gd name="connsiteY13" fmla="*/ 666750 h 1566862"/>
                <a:gd name="connsiteX14" fmla="*/ 921544 w 1912144"/>
                <a:gd name="connsiteY14" fmla="*/ 814387 h 1566862"/>
                <a:gd name="connsiteX15" fmla="*/ 1085850 w 1912144"/>
                <a:gd name="connsiteY15" fmla="*/ 959643 h 1566862"/>
                <a:gd name="connsiteX16" fmla="*/ 1231107 w 1912144"/>
                <a:gd name="connsiteY16" fmla="*/ 1083468 h 1566862"/>
                <a:gd name="connsiteX17" fmla="*/ 1383507 w 1912144"/>
                <a:gd name="connsiteY17" fmla="*/ 1204912 h 1566862"/>
                <a:gd name="connsiteX18" fmla="*/ 1490663 w 1912144"/>
                <a:gd name="connsiteY18" fmla="*/ 1273968 h 1566862"/>
                <a:gd name="connsiteX19" fmla="*/ 1609725 w 1912144"/>
                <a:gd name="connsiteY19" fmla="*/ 1347787 h 1566862"/>
                <a:gd name="connsiteX20" fmla="*/ 1724025 w 1912144"/>
                <a:gd name="connsiteY20" fmla="*/ 1412081 h 1566862"/>
                <a:gd name="connsiteX21" fmla="*/ 1885950 w 1912144"/>
                <a:gd name="connsiteY21" fmla="*/ 1502568 h 1566862"/>
                <a:gd name="connsiteX22" fmla="*/ 1905000 w 1912144"/>
                <a:gd name="connsiteY22" fmla="*/ 1521618 h 1566862"/>
                <a:gd name="connsiteX23" fmla="*/ 1912144 w 1912144"/>
                <a:gd name="connsiteY23" fmla="*/ 1545431 h 1566862"/>
                <a:gd name="connsiteX24" fmla="*/ 1907382 w 1912144"/>
                <a:gd name="connsiteY24" fmla="*/ 1559718 h 1566862"/>
                <a:gd name="connsiteX25" fmla="*/ 1893094 w 1912144"/>
                <a:gd name="connsiteY25" fmla="*/ 1564481 h 1566862"/>
                <a:gd name="connsiteX26" fmla="*/ 1807369 w 1912144"/>
                <a:gd name="connsiteY26" fmla="*/ 1566862 h 1566862"/>
                <a:gd name="connsiteX27" fmla="*/ 1464469 w 1912144"/>
                <a:gd name="connsiteY27" fmla="*/ 1564481 h 1566862"/>
                <a:gd name="connsiteX28" fmla="*/ 1235869 w 1912144"/>
                <a:gd name="connsiteY28" fmla="*/ 1566862 h 1566862"/>
                <a:gd name="connsiteX29" fmla="*/ 1185863 w 1912144"/>
                <a:gd name="connsiteY29" fmla="*/ 1552575 h 1566862"/>
                <a:gd name="connsiteX30" fmla="*/ 1152525 w 1912144"/>
                <a:gd name="connsiteY30" fmla="*/ 1535906 h 1566862"/>
                <a:gd name="connsiteX31" fmla="*/ 1112044 w 1912144"/>
                <a:gd name="connsiteY31" fmla="*/ 1500187 h 1566862"/>
                <a:gd name="connsiteX32" fmla="*/ 1069182 w 1912144"/>
                <a:gd name="connsiteY32" fmla="*/ 1440656 h 1566862"/>
                <a:gd name="connsiteX33" fmla="*/ 966788 w 1912144"/>
                <a:gd name="connsiteY33" fmla="*/ 1307306 h 1566862"/>
                <a:gd name="connsiteX34" fmla="*/ 816769 w 1912144"/>
                <a:gd name="connsiteY34" fmla="*/ 1097756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144" h="1566862">
                  <a:moveTo>
                    <a:pt x="816769" y="1097756"/>
                  </a:moveTo>
                  <a:lnTo>
                    <a:pt x="733425" y="995362"/>
                  </a:lnTo>
                  <a:lnTo>
                    <a:pt x="652463" y="890587"/>
                  </a:lnTo>
                  <a:lnTo>
                    <a:pt x="550069" y="750093"/>
                  </a:lnTo>
                  <a:lnTo>
                    <a:pt x="435769" y="597693"/>
                  </a:lnTo>
                  <a:lnTo>
                    <a:pt x="357188" y="500062"/>
                  </a:lnTo>
                  <a:lnTo>
                    <a:pt x="276225" y="388143"/>
                  </a:lnTo>
                  <a:lnTo>
                    <a:pt x="0" y="116681"/>
                  </a:lnTo>
                  <a:lnTo>
                    <a:pt x="33338" y="0"/>
                  </a:lnTo>
                  <a:lnTo>
                    <a:pt x="150019" y="123825"/>
                  </a:lnTo>
                  <a:lnTo>
                    <a:pt x="326232" y="276225"/>
                  </a:lnTo>
                  <a:lnTo>
                    <a:pt x="471488" y="416718"/>
                  </a:lnTo>
                  <a:lnTo>
                    <a:pt x="619125" y="547687"/>
                  </a:lnTo>
                  <a:lnTo>
                    <a:pt x="752475" y="666750"/>
                  </a:lnTo>
                  <a:lnTo>
                    <a:pt x="921544" y="814387"/>
                  </a:lnTo>
                  <a:lnTo>
                    <a:pt x="1085850" y="959643"/>
                  </a:lnTo>
                  <a:lnTo>
                    <a:pt x="1231107" y="1083468"/>
                  </a:lnTo>
                  <a:lnTo>
                    <a:pt x="1383507" y="1204912"/>
                  </a:lnTo>
                  <a:lnTo>
                    <a:pt x="1490663" y="1273968"/>
                  </a:lnTo>
                  <a:lnTo>
                    <a:pt x="1609725" y="1347787"/>
                  </a:lnTo>
                  <a:lnTo>
                    <a:pt x="1724025" y="1412081"/>
                  </a:lnTo>
                  <a:lnTo>
                    <a:pt x="1885950" y="1502568"/>
                  </a:lnTo>
                  <a:lnTo>
                    <a:pt x="1905000" y="1521618"/>
                  </a:lnTo>
                  <a:lnTo>
                    <a:pt x="1912144" y="1545431"/>
                  </a:lnTo>
                  <a:lnTo>
                    <a:pt x="1907382" y="1559718"/>
                  </a:lnTo>
                  <a:lnTo>
                    <a:pt x="1893094" y="1564481"/>
                  </a:lnTo>
                  <a:lnTo>
                    <a:pt x="1807369" y="1566862"/>
                  </a:lnTo>
                  <a:lnTo>
                    <a:pt x="1464469" y="1564481"/>
                  </a:lnTo>
                  <a:lnTo>
                    <a:pt x="1235869" y="1566862"/>
                  </a:lnTo>
                  <a:lnTo>
                    <a:pt x="1185863" y="1552575"/>
                  </a:lnTo>
                  <a:lnTo>
                    <a:pt x="1152525" y="1535906"/>
                  </a:lnTo>
                  <a:lnTo>
                    <a:pt x="1112044" y="1500187"/>
                  </a:lnTo>
                  <a:lnTo>
                    <a:pt x="1069182" y="1440656"/>
                  </a:lnTo>
                  <a:lnTo>
                    <a:pt x="966788" y="1307306"/>
                  </a:lnTo>
                  <a:lnTo>
                    <a:pt x="816769" y="1097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D26E82AD-4153-8D4B-A7BC-B008E3D99FC7}"/>
                </a:ext>
              </a:extLst>
            </p:cNvPr>
            <p:cNvSpPr/>
            <p:nvPr/>
          </p:nvSpPr>
          <p:spPr>
            <a:xfrm>
              <a:off x="4924425" y="4227513"/>
              <a:ext cx="1965325" cy="1524000"/>
            </a:xfrm>
            <a:custGeom>
              <a:avLst/>
              <a:gdLst>
                <a:gd name="connsiteX0" fmla="*/ 688181 w 1964531"/>
                <a:gd name="connsiteY0" fmla="*/ 290512 h 1524000"/>
                <a:gd name="connsiteX1" fmla="*/ 80963 w 1964531"/>
                <a:gd name="connsiteY1" fmla="*/ 373856 h 1524000"/>
                <a:gd name="connsiteX2" fmla="*/ 0 w 1964531"/>
                <a:gd name="connsiteY2" fmla="*/ 223837 h 1524000"/>
                <a:gd name="connsiteX3" fmla="*/ 95250 w 1964531"/>
                <a:gd name="connsiteY3" fmla="*/ 223837 h 1524000"/>
                <a:gd name="connsiteX4" fmla="*/ 166688 w 1964531"/>
                <a:gd name="connsiteY4" fmla="*/ 223837 h 1524000"/>
                <a:gd name="connsiteX5" fmla="*/ 247650 w 1964531"/>
                <a:gd name="connsiteY5" fmla="*/ 216694 h 1524000"/>
                <a:gd name="connsiteX6" fmla="*/ 390525 w 1964531"/>
                <a:gd name="connsiteY6" fmla="*/ 195262 h 1524000"/>
                <a:gd name="connsiteX7" fmla="*/ 723900 w 1964531"/>
                <a:gd name="connsiteY7" fmla="*/ 147637 h 1524000"/>
                <a:gd name="connsiteX8" fmla="*/ 1100138 w 1964531"/>
                <a:gd name="connsiteY8" fmla="*/ 97631 h 1524000"/>
                <a:gd name="connsiteX9" fmla="*/ 1469231 w 1964531"/>
                <a:gd name="connsiteY9" fmla="*/ 50006 h 1524000"/>
                <a:gd name="connsiteX10" fmla="*/ 1500188 w 1964531"/>
                <a:gd name="connsiteY10" fmla="*/ 33337 h 1524000"/>
                <a:gd name="connsiteX11" fmla="*/ 1535906 w 1964531"/>
                <a:gd name="connsiteY11" fmla="*/ 16669 h 1524000"/>
                <a:gd name="connsiteX12" fmla="*/ 1578769 w 1964531"/>
                <a:gd name="connsiteY12" fmla="*/ 4762 h 1524000"/>
                <a:gd name="connsiteX13" fmla="*/ 1619250 w 1964531"/>
                <a:gd name="connsiteY13" fmla="*/ 0 h 1524000"/>
                <a:gd name="connsiteX14" fmla="*/ 1643063 w 1964531"/>
                <a:gd name="connsiteY14" fmla="*/ 0 h 1524000"/>
                <a:gd name="connsiteX15" fmla="*/ 1669256 w 1964531"/>
                <a:gd name="connsiteY15" fmla="*/ 9525 h 1524000"/>
                <a:gd name="connsiteX16" fmla="*/ 1735931 w 1964531"/>
                <a:gd name="connsiteY16" fmla="*/ 47625 h 1524000"/>
                <a:gd name="connsiteX17" fmla="*/ 1807369 w 1964531"/>
                <a:gd name="connsiteY17" fmla="*/ 92869 h 1524000"/>
                <a:gd name="connsiteX18" fmla="*/ 1881188 w 1964531"/>
                <a:gd name="connsiteY18" fmla="*/ 147637 h 1524000"/>
                <a:gd name="connsiteX19" fmla="*/ 1924050 w 1964531"/>
                <a:gd name="connsiteY19" fmla="*/ 188119 h 1524000"/>
                <a:gd name="connsiteX20" fmla="*/ 1943100 w 1964531"/>
                <a:gd name="connsiteY20" fmla="*/ 207169 h 1524000"/>
                <a:gd name="connsiteX21" fmla="*/ 1957388 w 1964531"/>
                <a:gd name="connsiteY21" fmla="*/ 230981 h 1524000"/>
                <a:gd name="connsiteX22" fmla="*/ 1964531 w 1964531"/>
                <a:gd name="connsiteY22" fmla="*/ 264319 h 1524000"/>
                <a:gd name="connsiteX23" fmla="*/ 1964531 w 1964531"/>
                <a:gd name="connsiteY23" fmla="*/ 295275 h 1524000"/>
                <a:gd name="connsiteX24" fmla="*/ 1933575 w 1964531"/>
                <a:gd name="connsiteY24" fmla="*/ 342900 h 1524000"/>
                <a:gd name="connsiteX25" fmla="*/ 1871663 w 1964531"/>
                <a:gd name="connsiteY25" fmla="*/ 428625 h 1524000"/>
                <a:gd name="connsiteX26" fmla="*/ 1809750 w 1964531"/>
                <a:gd name="connsiteY26" fmla="*/ 683419 h 1524000"/>
                <a:gd name="connsiteX27" fmla="*/ 1747838 w 1964531"/>
                <a:gd name="connsiteY27" fmla="*/ 923925 h 1524000"/>
                <a:gd name="connsiteX28" fmla="*/ 1681163 w 1964531"/>
                <a:gd name="connsiteY28" fmla="*/ 1190625 h 1524000"/>
                <a:gd name="connsiteX29" fmla="*/ 1654969 w 1964531"/>
                <a:gd name="connsiteY29" fmla="*/ 1304925 h 1524000"/>
                <a:gd name="connsiteX30" fmla="*/ 1614488 w 1964531"/>
                <a:gd name="connsiteY30" fmla="*/ 1454944 h 1524000"/>
                <a:gd name="connsiteX31" fmla="*/ 1588294 w 1964531"/>
                <a:gd name="connsiteY31" fmla="*/ 1507331 h 1524000"/>
                <a:gd name="connsiteX32" fmla="*/ 1566863 w 1964531"/>
                <a:gd name="connsiteY32" fmla="*/ 1521619 h 1524000"/>
                <a:gd name="connsiteX33" fmla="*/ 1547813 w 1964531"/>
                <a:gd name="connsiteY33" fmla="*/ 1524000 h 1524000"/>
                <a:gd name="connsiteX34" fmla="*/ 1519238 w 1964531"/>
                <a:gd name="connsiteY34" fmla="*/ 1516856 h 1524000"/>
                <a:gd name="connsiteX35" fmla="*/ 1476375 w 1964531"/>
                <a:gd name="connsiteY35" fmla="*/ 1483519 h 1524000"/>
                <a:gd name="connsiteX36" fmla="*/ 1440656 w 1964531"/>
                <a:gd name="connsiteY36" fmla="*/ 1450181 h 1524000"/>
                <a:gd name="connsiteX37" fmla="*/ 1452563 w 1964531"/>
                <a:gd name="connsiteY37" fmla="*/ 1185862 h 1524000"/>
                <a:gd name="connsiteX38" fmla="*/ 1507331 w 1964531"/>
                <a:gd name="connsiteY38" fmla="*/ 816769 h 1524000"/>
                <a:gd name="connsiteX39" fmla="*/ 1562100 w 1964531"/>
                <a:gd name="connsiteY39" fmla="*/ 459581 h 1524000"/>
                <a:gd name="connsiteX40" fmla="*/ 1585913 w 1964531"/>
                <a:gd name="connsiteY40" fmla="*/ 288131 h 1524000"/>
                <a:gd name="connsiteX41" fmla="*/ 1581150 w 1964531"/>
                <a:gd name="connsiteY41" fmla="*/ 264319 h 1524000"/>
                <a:gd name="connsiteX42" fmla="*/ 1571625 w 1964531"/>
                <a:gd name="connsiteY42" fmla="*/ 245269 h 1524000"/>
                <a:gd name="connsiteX43" fmla="*/ 1552575 w 1964531"/>
                <a:gd name="connsiteY43" fmla="*/ 230981 h 1524000"/>
                <a:gd name="connsiteX44" fmla="*/ 1521619 w 1964531"/>
                <a:gd name="connsiteY44" fmla="*/ 216694 h 1524000"/>
                <a:gd name="connsiteX45" fmla="*/ 1481138 w 1964531"/>
                <a:gd name="connsiteY45" fmla="*/ 209550 h 1524000"/>
                <a:gd name="connsiteX46" fmla="*/ 1414463 w 1964531"/>
                <a:gd name="connsiteY46" fmla="*/ 209550 h 1524000"/>
                <a:gd name="connsiteX47" fmla="*/ 1040606 w 1964531"/>
                <a:gd name="connsiteY47" fmla="*/ 252412 h 1524000"/>
                <a:gd name="connsiteX48" fmla="*/ 688181 w 1964531"/>
                <a:gd name="connsiteY48" fmla="*/ 290512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64531" h="1524000">
                  <a:moveTo>
                    <a:pt x="688181" y="290512"/>
                  </a:moveTo>
                  <a:lnTo>
                    <a:pt x="80963" y="373856"/>
                  </a:lnTo>
                  <a:lnTo>
                    <a:pt x="0" y="223837"/>
                  </a:lnTo>
                  <a:lnTo>
                    <a:pt x="95250" y="223837"/>
                  </a:lnTo>
                  <a:lnTo>
                    <a:pt x="166688" y="223837"/>
                  </a:lnTo>
                  <a:lnTo>
                    <a:pt x="247650" y="216694"/>
                  </a:lnTo>
                  <a:lnTo>
                    <a:pt x="390525" y="195262"/>
                  </a:lnTo>
                  <a:lnTo>
                    <a:pt x="723900" y="147637"/>
                  </a:lnTo>
                  <a:lnTo>
                    <a:pt x="1100138" y="97631"/>
                  </a:lnTo>
                  <a:lnTo>
                    <a:pt x="1469231" y="50006"/>
                  </a:lnTo>
                  <a:lnTo>
                    <a:pt x="1500188" y="33337"/>
                  </a:lnTo>
                  <a:lnTo>
                    <a:pt x="1535906" y="16669"/>
                  </a:lnTo>
                  <a:lnTo>
                    <a:pt x="1578769" y="4762"/>
                  </a:lnTo>
                  <a:lnTo>
                    <a:pt x="1619250" y="0"/>
                  </a:lnTo>
                  <a:lnTo>
                    <a:pt x="1643063" y="0"/>
                  </a:lnTo>
                  <a:lnTo>
                    <a:pt x="1669256" y="9525"/>
                  </a:lnTo>
                  <a:lnTo>
                    <a:pt x="1735931" y="47625"/>
                  </a:lnTo>
                  <a:lnTo>
                    <a:pt x="1807369" y="92869"/>
                  </a:lnTo>
                  <a:lnTo>
                    <a:pt x="1881188" y="147637"/>
                  </a:lnTo>
                  <a:lnTo>
                    <a:pt x="1924050" y="188119"/>
                  </a:lnTo>
                  <a:lnTo>
                    <a:pt x="1943100" y="207169"/>
                  </a:lnTo>
                  <a:lnTo>
                    <a:pt x="1957388" y="230981"/>
                  </a:lnTo>
                  <a:lnTo>
                    <a:pt x="1964531" y="264319"/>
                  </a:lnTo>
                  <a:lnTo>
                    <a:pt x="1964531" y="295275"/>
                  </a:lnTo>
                  <a:lnTo>
                    <a:pt x="1933575" y="342900"/>
                  </a:lnTo>
                  <a:lnTo>
                    <a:pt x="1871663" y="428625"/>
                  </a:lnTo>
                  <a:lnTo>
                    <a:pt x="1809750" y="683419"/>
                  </a:lnTo>
                  <a:lnTo>
                    <a:pt x="1747838" y="923925"/>
                  </a:lnTo>
                  <a:lnTo>
                    <a:pt x="1681163" y="1190625"/>
                  </a:lnTo>
                  <a:lnTo>
                    <a:pt x="1654969" y="1304925"/>
                  </a:lnTo>
                  <a:lnTo>
                    <a:pt x="1614488" y="1454944"/>
                  </a:lnTo>
                  <a:lnTo>
                    <a:pt x="1588294" y="1507331"/>
                  </a:lnTo>
                  <a:lnTo>
                    <a:pt x="1566863" y="1521619"/>
                  </a:lnTo>
                  <a:lnTo>
                    <a:pt x="1547813" y="1524000"/>
                  </a:lnTo>
                  <a:lnTo>
                    <a:pt x="1519238" y="1516856"/>
                  </a:lnTo>
                  <a:lnTo>
                    <a:pt x="1476375" y="1483519"/>
                  </a:lnTo>
                  <a:lnTo>
                    <a:pt x="1440656" y="1450181"/>
                  </a:lnTo>
                  <a:lnTo>
                    <a:pt x="1452563" y="1185862"/>
                  </a:lnTo>
                  <a:lnTo>
                    <a:pt x="1507331" y="816769"/>
                  </a:lnTo>
                  <a:lnTo>
                    <a:pt x="1562100" y="459581"/>
                  </a:lnTo>
                  <a:lnTo>
                    <a:pt x="1585913" y="288131"/>
                  </a:lnTo>
                  <a:lnTo>
                    <a:pt x="1581150" y="264319"/>
                  </a:lnTo>
                  <a:lnTo>
                    <a:pt x="1571625" y="245269"/>
                  </a:lnTo>
                  <a:lnTo>
                    <a:pt x="1552575" y="230981"/>
                  </a:lnTo>
                  <a:lnTo>
                    <a:pt x="1521619" y="216694"/>
                  </a:lnTo>
                  <a:lnTo>
                    <a:pt x="1481138" y="209550"/>
                  </a:lnTo>
                  <a:lnTo>
                    <a:pt x="1414463" y="209550"/>
                  </a:lnTo>
                  <a:lnTo>
                    <a:pt x="1040606" y="252412"/>
                  </a:lnTo>
                  <a:lnTo>
                    <a:pt x="688181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2A84A0F-7FC0-FB45-99FA-D10391CAC8BE}"/>
                </a:ext>
              </a:extLst>
            </p:cNvPr>
            <p:cNvSpPr/>
            <p:nvPr/>
          </p:nvSpPr>
          <p:spPr>
            <a:xfrm>
              <a:off x="5160963" y="5392738"/>
              <a:ext cx="1276350" cy="311150"/>
            </a:xfrm>
            <a:custGeom>
              <a:avLst/>
              <a:gdLst>
                <a:gd name="connsiteX0" fmla="*/ 607219 w 1276350"/>
                <a:gd name="connsiteY0" fmla="*/ 223838 h 309563"/>
                <a:gd name="connsiteX1" fmla="*/ 259556 w 1276350"/>
                <a:gd name="connsiteY1" fmla="*/ 269082 h 309563"/>
                <a:gd name="connsiteX2" fmla="*/ 33337 w 1276350"/>
                <a:gd name="connsiteY2" fmla="*/ 269082 h 309563"/>
                <a:gd name="connsiteX3" fmla="*/ 0 w 1276350"/>
                <a:gd name="connsiteY3" fmla="*/ 85725 h 309563"/>
                <a:gd name="connsiteX4" fmla="*/ 221456 w 1276350"/>
                <a:gd name="connsiteY4" fmla="*/ 111919 h 309563"/>
                <a:gd name="connsiteX5" fmla="*/ 276225 w 1276350"/>
                <a:gd name="connsiteY5" fmla="*/ 109538 h 309563"/>
                <a:gd name="connsiteX6" fmla="*/ 500062 w 1276350"/>
                <a:gd name="connsiteY6" fmla="*/ 90488 h 309563"/>
                <a:gd name="connsiteX7" fmla="*/ 754856 w 1276350"/>
                <a:gd name="connsiteY7" fmla="*/ 64294 h 309563"/>
                <a:gd name="connsiteX8" fmla="*/ 859631 w 1276350"/>
                <a:gd name="connsiteY8" fmla="*/ 33338 h 309563"/>
                <a:gd name="connsiteX9" fmla="*/ 926306 w 1276350"/>
                <a:gd name="connsiteY9" fmla="*/ 16669 h 309563"/>
                <a:gd name="connsiteX10" fmla="*/ 997744 w 1276350"/>
                <a:gd name="connsiteY10" fmla="*/ 4763 h 309563"/>
                <a:gd name="connsiteX11" fmla="*/ 1047750 w 1276350"/>
                <a:gd name="connsiteY11" fmla="*/ 0 h 309563"/>
                <a:gd name="connsiteX12" fmla="*/ 1100137 w 1276350"/>
                <a:gd name="connsiteY12" fmla="*/ 0 h 309563"/>
                <a:gd name="connsiteX13" fmla="*/ 1171575 w 1276350"/>
                <a:gd name="connsiteY13" fmla="*/ 9525 h 309563"/>
                <a:gd name="connsiteX14" fmla="*/ 1276350 w 1276350"/>
                <a:gd name="connsiteY14" fmla="*/ 26194 h 309563"/>
                <a:gd name="connsiteX15" fmla="*/ 1276350 w 1276350"/>
                <a:gd name="connsiteY15" fmla="*/ 309563 h 309563"/>
                <a:gd name="connsiteX16" fmla="*/ 1200150 w 1276350"/>
                <a:gd name="connsiteY16" fmla="*/ 280988 h 309563"/>
                <a:gd name="connsiteX17" fmla="*/ 1166812 w 1276350"/>
                <a:gd name="connsiteY17" fmla="*/ 257175 h 309563"/>
                <a:gd name="connsiteX18" fmla="*/ 1109662 w 1276350"/>
                <a:gd name="connsiteY18" fmla="*/ 226219 h 309563"/>
                <a:gd name="connsiteX19" fmla="*/ 1045369 w 1276350"/>
                <a:gd name="connsiteY19" fmla="*/ 204788 h 309563"/>
                <a:gd name="connsiteX20" fmla="*/ 973931 w 1276350"/>
                <a:gd name="connsiteY20" fmla="*/ 195263 h 309563"/>
                <a:gd name="connsiteX21" fmla="*/ 890587 w 1276350"/>
                <a:gd name="connsiteY21" fmla="*/ 197644 h 309563"/>
                <a:gd name="connsiteX22" fmla="*/ 785812 w 1276350"/>
                <a:gd name="connsiteY22" fmla="*/ 207169 h 309563"/>
                <a:gd name="connsiteX23" fmla="*/ 607219 w 1276350"/>
                <a:gd name="connsiteY23" fmla="*/ 223838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6350" h="309563">
                  <a:moveTo>
                    <a:pt x="607219" y="223838"/>
                  </a:moveTo>
                  <a:lnTo>
                    <a:pt x="259556" y="269082"/>
                  </a:lnTo>
                  <a:lnTo>
                    <a:pt x="33337" y="269082"/>
                  </a:lnTo>
                  <a:lnTo>
                    <a:pt x="0" y="85725"/>
                  </a:lnTo>
                  <a:lnTo>
                    <a:pt x="221456" y="111919"/>
                  </a:lnTo>
                  <a:lnTo>
                    <a:pt x="276225" y="109538"/>
                  </a:lnTo>
                  <a:lnTo>
                    <a:pt x="500062" y="90488"/>
                  </a:lnTo>
                  <a:lnTo>
                    <a:pt x="754856" y="64294"/>
                  </a:lnTo>
                  <a:lnTo>
                    <a:pt x="859631" y="33338"/>
                  </a:lnTo>
                  <a:lnTo>
                    <a:pt x="926306" y="16669"/>
                  </a:lnTo>
                  <a:lnTo>
                    <a:pt x="997744" y="4763"/>
                  </a:lnTo>
                  <a:lnTo>
                    <a:pt x="1047750" y="0"/>
                  </a:lnTo>
                  <a:lnTo>
                    <a:pt x="1100137" y="0"/>
                  </a:lnTo>
                  <a:lnTo>
                    <a:pt x="1171575" y="9525"/>
                  </a:lnTo>
                  <a:lnTo>
                    <a:pt x="1276350" y="26194"/>
                  </a:lnTo>
                  <a:lnTo>
                    <a:pt x="1276350" y="309563"/>
                  </a:lnTo>
                  <a:lnTo>
                    <a:pt x="1200150" y="280988"/>
                  </a:lnTo>
                  <a:lnTo>
                    <a:pt x="1166812" y="257175"/>
                  </a:lnTo>
                  <a:lnTo>
                    <a:pt x="1109662" y="226219"/>
                  </a:lnTo>
                  <a:lnTo>
                    <a:pt x="1045369" y="204788"/>
                  </a:lnTo>
                  <a:lnTo>
                    <a:pt x="973931" y="195263"/>
                  </a:lnTo>
                  <a:lnTo>
                    <a:pt x="890587" y="197644"/>
                  </a:lnTo>
                  <a:lnTo>
                    <a:pt x="785812" y="207169"/>
                  </a:lnTo>
                  <a:lnTo>
                    <a:pt x="60721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8625738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0A23BE-C3D0-6347-BB31-47A46B57368C}"/>
              </a:ext>
            </a:extLst>
          </p:cNvPr>
          <p:cNvSpPr/>
          <p:nvPr/>
        </p:nvSpPr>
        <p:spPr>
          <a:xfrm>
            <a:off x="2538413" y="2713038"/>
            <a:ext cx="1603375" cy="449262"/>
          </a:xfrm>
          <a:custGeom>
            <a:avLst/>
            <a:gdLst>
              <a:gd name="connsiteX0" fmla="*/ 1257300 w 1602581"/>
              <a:gd name="connsiteY0" fmla="*/ 221456 h 450056"/>
              <a:gd name="connsiteX1" fmla="*/ 1062037 w 1602581"/>
              <a:gd name="connsiteY1" fmla="*/ 250031 h 450056"/>
              <a:gd name="connsiteX2" fmla="*/ 776287 w 1602581"/>
              <a:gd name="connsiteY2" fmla="*/ 319087 h 450056"/>
              <a:gd name="connsiteX3" fmla="*/ 681037 w 1602581"/>
              <a:gd name="connsiteY3" fmla="*/ 333375 h 450056"/>
              <a:gd name="connsiteX4" fmla="*/ 585787 w 1602581"/>
              <a:gd name="connsiteY4" fmla="*/ 359569 h 450056"/>
              <a:gd name="connsiteX5" fmla="*/ 497681 w 1602581"/>
              <a:gd name="connsiteY5" fmla="*/ 390525 h 450056"/>
              <a:gd name="connsiteX6" fmla="*/ 416718 w 1602581"/>
              <a:gd name="connsiteY6" fmla="*/ 421481 h 450056"/>
              <a:gd name="connsiteX7" fmla="*/ 364331 w 1602581"/>
              <a:gd name="connsiteY7" fmla="*/ 440531 h 450056"/>
              <a:gd name="connsiteX8" fmla="*/ 326231 w 1602581"/>
              <a:gd name="connsiteY8" fmla="*/ 450056 h 450056"/>
              <a:gd name="connsiteX9" fmla="*/ 292893 w 1602581"/>
              <a:gd name="connsiteY9" fmla="*/ 450056 h 450056"/>
              <a:gd name="connsiteX10" fmla="*/ 257175 w 1602581"/>
              <a:gd name="connsiteY10" fmla="*/ 438150 h 450056"/>
              <a:gd name="connsiteX11" fmla="*/ 197643 w 1602581"/>
              <a:gd name="connsiteY11" fmla="*/ 404812 h 450056"/>
              <a:gd name="connsiteX12" fmla="*/ 100012 w 1602581"/>
              <a:gd name="connsiteY12" fmla="*/ 328612 h 450056"/>
              <a:gd name="connsiteX13" fmla="*/ 42862 w 1602581"/>
              <a:gd name="connsiteY13" fmla="*/ 266700 h 450056"/>
              <a:gd name="connsiteX14" fmla="*/ 16668 w 1602581"/>
              <a:gd name="connsiteY14" fmla="*/ 233362 h 450056"/>
              <a:gd name="connsiteX15" fmla="*/ 2381 w 1602581"/>
              <a:gd name="connsiteY15" fmla="*/ 200025 h 450056"/>
              <a:gd name="connsiteX16" fmla="*/ 0 w 1602581"/>
              <a:gd name="connsiteY16" fmla="*/ 178594 h 450056"/>
              <a:gd name="connsiteX17" fmla="*/ 4762 w 1602581"/>
              <a:gd name="connsiteY17" fmla="*/ 161925 h 450056"/>
              <a:gd name="connsiteX18" fmla="*/ 26193 w 1602581"/>
              <a:gd name="connsiteY18" fmla="*/ 152400 h 450056"/>
              <a:gd name="connsiteX19" fmla="*/ 50006 w 1602581"/>
              <a:gd name="connsiteY19" fmla="*/ 152400 h 450056"/>
              <a:gd name="connsiteX20" fmla="*/ 71437 w 1602581"/>
              <a:gd name="connsiteY20" fmla="*/ 166687 h 450056"/>
              <a:gd name="connsiteX21" fmla="*/ 114300 w 1602581"/>
              <a:gd name="connsiteY21" fmla="*/ 192881 h 450056"/>
              <a:gd name="connsiteX22" fmla="*/ 171450 w 1602581"/>
              <a:gd name="connsiteY22" fmla="*/ 221456 h 450056"/>
              <a:gd name="connsiteX23" fmla="*/ 214312 w 1602581"/>
              <a:gd name="connsiteY23" fmla="*/ 240506 h 450056"/>
              <a:gd name="connsiteX24" fmla="*/ 252412 w 1602581"/>
              <a:gd name="connsiteY24" fmla="*/ 247650 h 450056"/>
              <a:gd name="connsiteX25" fmla="*/ 342900 w 1602581"/>
              <a:gd name="connsiteY25" fmla="*/ 242887 h 450056"/>
              <a:gd name="connsiteX26" fmla="*/ 554831 w 1602581"/>
              <a:gd name="connsiteY26" fmla="*/ 204787 h 450056"/>
              <a:gd name="connsiteX27" fmla="*/ 866775 w 1602581"/>
              <a:gd name="connsiteY27" fmla="*/ 135731 h 450056"/>
              <a:gd name="connsiteX28" fmla="*/ 1069181 w 1602581"/>
              <a:gd name="connsiteY28" fmla="*/ 92869 h 450056"/>
              <a:gd name="connsiteX29" fmla="*/ 1204912 w 1602581"/>
              <a:gd name="connsiteY29" fmla="*/ 66675 h 450056"/>
              <a:gd name="connsiteX30" fmla="*/ 1250156 w 1602581"/>
              <a:gd name="connsiteY30" fmla="*/ 40481 h 450056"/>
              <a:gd name="connsiteX31" fmla="*/ 1290637 w 1602581"/>
              <a:gd name="connsiteY31" fmla="*/ 21431 h 450056"/>
              <a:gd name="connsiteX32" fmla="*/ 1331118 w 1602581"/>
              <a:gd name="connsiteY32" fmla="*/ 4762 h 450056"/>
              <a:gd name="connsiteX33" fmla="*/ 1362075 w 1602581"/>
              <a:gd name="connsiteY33" fmla="*/ 0 h 450056"/>
              <a:gd name="connsiteX34" fmla="*/ 1435893 w 1602581"/>
              <a:gd name="connsiteY34" fmla="*/ 7144 h 450056"/>
              <a:gd name="connsiteX35" fmla="*/ 1490662 w 1602581"/>
              <a:gd name="connsiteY35" fmla="*/ 23812 h 450056"/>
              <a:gd name="connsiteX36" fmla="*/ 1538287 w 1602581"/>
              <a:gd name="connsiteY36" fmla="*/ 50006 h 450056"/>
              <a:gd name="connsiteX37" fmla="*/ 1581150 w 1602581"/>
              <a:gd name="connsiteY37" fmla="*/ 78581 h 450056"/>
              <a:gd name="connsiteX38" fmla="*/ 1600200 w 1602581"/>
              <a:gd name="connsiteY38" fmla="*/ 100012 h 450056"/>
              <a:gd name="connsiteX39" fmla="*/ 1602581 w 1602581"/>
              <a:gd name="connsiteY39" fmla="*/ 114300 h 450056"/>
              <a:gd name="connsiteX40" fmla="*/ 1597818 w 1602581"/>
              <a:gd name="connsiteY40" fmla="*/ 138112 h 450056"/>
              <a:gd name="connsiteX41" fmla="*/ 1581150 w 1602581"/>
              <a:gd name="connsiteY41" fmla="*/ 161925 h 450056"/>
              <a:gd name="connsiteX42" fmla="*/ 1545431 w 1602581"/>
              <a:gd name="connsiteY42" fmla="*/ 183356 h 450056"/>
              <a:gd name="connsiteX43" fmla="*/ 1454943 w 1602581"/>
              <a:gd name="connsiteY43" fmla="*/ 200025 h 450056"/>
              <a:gd name="connsiteX44" fmla="*/ 1257300 w 1602581"/>
              <a:gd name="connsiteY44" fmla="*/ 22145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2581" h="450056">
                <a:moveTo>
                  <a:pt x="1257300" y="221456"/>
                </a:moveTo>
                <a:lnTo>
                  <a:pt x="1062037" y="250031"/>
                </a:lnTo>
                <a:lnTo>
                  <a:pt x="776287" y="319087"/>
                </a:lnTo>
                <a:lnTo>
                  <a:pt x="681037" y="333375"/>
                </a:lnTo>
                <a:lnTo>
                  <a:pt x="585787" y="359569"/>
                </a:lnTo>
                <a:lnTo>
                  <a:pt x="497681" y="390525"/>
                </a:lnTo>
                <a:lnTo>
                  <a:pt x="416718" y="421481"/>
                </a:lnTo>
                <a:lnTo>
                  <a:pt x="364331" y="440531"/>
                </a:lnTo>
                <a:lnTo>
                  <a:pt x="326231" y="450056"/>
                </a:lnTo>
                <a:lnTo>
                  <a:pt x="292893" y="450056"/>
                </a:lnTo>
                <a:lnTo>
                  <a:pt x="257175" y="438150"/>
                </a:lnTo>
                <a:lnTo>
                  <a:pt x="197643" y="404812"/>
                </a:lnTo>
                <a:lnTo>
                  <a:pt x="100012" y="328612"/>
                </a:lnTo>
                <a:lnTo>
                  <a:pt x="42862" y="266700"/>
                </a:lnTo>
                <a:lnTo>
                  <a:pt x="16668" y="233362"/>
                </a:lnTo>
                <a:lnTo>
                  <a:pt x="2381" y="200025"/>
                </a:lnTo>
                <a:lnTo>
                  <a:pt x="0" y="178594"/>
                </a:lnTo>
                <a:lnTo>
                  <a:pt x="4762" y="161925"/>
                </a:lnTo>
                <a:lnTo>
                  <a:pt x="26193" y="152400"/>
                </a:lnTo>
                <a:lnTo>
                  <a:pt x="50006" y="152400"/>
                </a:lnTo>
                <a:lnTo>
                  <a:pt x="71437" y="166687"/>
                </a:lnTo>
                <a:lnTo>
                  <a:pt x="114300" y="192881"/>
                </a:lnTo>
                <a:lnTo>
                  <a:pt x="171450" y="221456"/>
                </a:lnTo>
                <a:lnTo>
                  <a:pt x="214312" y="240506"/>
                </a:lnTo>
                <a:lnTo>
                  <a:pt x="252412" y="247650"/>
                </a:lnTo>
                <a:lnTo>
                  <a:pt x="342900" y="242887"/>
                </a:lnTo>
                <a:lnTo>
                  <a:pt x="554831" y="204787"/>
                </a:lnTo>
                <a:lnTo>
                  <a:pt x="866775" y="135731"/>
                </a:lnTo>
                <a:lnTo>
                  <a:pt x="1069181" y="92869"/>
                </a:lnTo>
                <a:lnTo>
                  <a:pt x="1204912" y="66675"/>
                </a:lnTo>
                <a:lnTo>
                  <a:pt x="1250156" y="40481"/>
                </a:lnTo>
                <a:lnTo>
                  <a:pt x="1290637" y="21431"/>
                </a:lnTo>
                <a:lnTo>
                  <a:pt x="1331118" y="4762"/>
                </a:lnTo>
                <a:lnTo>
                  <a:pt x="1362075" y="0"/>
                </a:lnTo>
                <a:lnTo>
                  <a:pt x="1435893" y="7144"/>
                </a:lnTo>
                <a:lnTo>
                  <a:pt x="1490662" y="23812"/>
                </a:lnTo>
                <a:lnTo>
                  <a:pt x="1538287" y="50006"/>
                </a:lnTo>
                <a:lnTo>
                  <a:pt x="1581150" y="78581"/>
                </a:lnTo>
                <a:lnTo>
                  <a:pt x="1600200" y="100012"/>
                </a:lnTo>
                <a:lnTo>
                  <a:pt x="1602581" y="114300"/>
                </a:lnTo>
                <a:lnTo>
                  <a:pt x="1597818" y="138112"/>
                </a:lnTo>
                <a:lnTo>
                  <a:pt x="1581150" y="161925"/>
                </a:lnTo>
                <a:lnTo>
                  <a:pt x="1545431" y="183356"/>
                </a:lnTo>
                <a:lnTo>
                  <a:pt x="1454943" y="200025"/>
                </a:lnTo>
                <a:lnTo>
                  <a:pt x="1257300" y="2214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A872DF-7992-C849-97F9-2B59A3AA6B65}"/>
              </a:ext>
            </a:extLst>
          </p:cNvPr>
          <p:cNvSpPr/>
          <p:nvPr/>
        </p:nvSpPr>
        <p:spPr>
          <a:xfrm>
            <a:off x="4295775" y="1703388"/>
            <a:ext cx="627063" cy="887412"/>
          </a:xfrm>
          <a:custGeom>
            <a:avLst/>
            <a:gdLst>
              <a:gd name="connsiteX0" fmla="*/ 314325 w 626269"/>
              <a:gd name="connsiteY0" fmla="*/ 650081 h 888206"/>
              <a:gd name="connsiteX1" fmla="*/ 204788 w 626269"/>
              <a:gd name="connsiteY1" fmla="*/ 814387 h 888206"/>
              <a:gd name="connsiteX2" fmla="*/ 0 w 626269"/>
              <a:gd name="connsiteY2" fmla="*/ 888206 h 888206"/>
              <a:gd name="connsiteX3" fmla="*/ 7144 w 626269"/>
              <a:gd name="connsiteY3" fmla="*/ 847725 h 888206"/>
              <a:gd name="connsiteX4" fmla="*/ 45244 w 626269"/>
              <a:gd name="connsiteY4" fmla="*/ 783431 h 888206"/>
              <a:gd name="connsiteX5" fmla="*/ 97631 w 626269"/>
              <a:gd name="connsiteY5" fmla="*/ 711994 h 888206"/>
              <a:gd name="connsiteX6" fmla="*/ 157163 w 626269"/>
              <a:gd name="connsiteY6" fmla="*/ 633412 h 888206"/>
              <a:gd name="connsiteX7" fmla="*/ 209550 w 626269"/>
              <a:gd name="connsiteY7" fmla="*/ 561975 h 888206"/>
              <a:gd name="connsiteX8" fmla="*/ 261938 w 626269"/>
              <a:gd name="connsiteY8" fmla="*/ 490537 h 888206"/>
              <a:gd name="connsiteX9" fmla="*/ 311944 w 626269"/>
              <a:gd name="connsiteY9" fmla="*/ 400050 h 888206"/>
              <a:gd name="connsiteX10" fmla="*/ 345281 w 626269"/>
              <a:gd name="connsiteY10" fmla="*/ 330994 h 888206"/>
              <a:gd name="connsiteX11" fmla="*/ 357188 w 626269"/>
              <a:gd name="connsiteY11" fmla="*/ 285750 h 888206"/>
              <a:gd name="connsiteX12" fmla="*/ 359569 w 626269"/>
              <a:gd name="connsiteY12" fmla="*/ 250031 h 888206"/>
              <a:gd name="connsiteX13" fmla="*/ 352425 w 626269"/>
              <a:gd name="connsiteY13" fmla="*/ 204787 h 888206"/>
              <a:gd name="connsiteX14" fmla="*/ 323850 w 626269"/>
              <a:gd name="connsiteY14" fmla="*/ 123825 h 888206"/>
              <a:gd name="connsiteX15" fmla="*/ 292894 w 626269"/>
              <a:gd name="connsiteY15" fmla="*/ 59531 h 888206"/>
              <a:gd name="connsiteX16" fmla="*/ 285750 w 626269"/>
              <a:gd name="connsiteY16" fmla="*/ 28575 h 888206"/>
              <a:gd name="connsiteX17" fmla="*/ 288131 w 626269"/>
              <a:gd name="connsiteY17" fmla="*/ 11906 h 888206"/>
              <a:gd name="connsiteX18" fmla="*/ 297656 w 626269"/>
              <a:gd name="connsiteY18" fmla="*/ 2381 h 888206"/>
              <a:gd name="connsiteX19" fmla="*/ 316706 w 626269"/>
              <a:gd name="connsiteY19" fmla="*/ 0 h 888206"/>
              <a:gd name="connsiteX20" fmla="*/ 333375 w 626269"/>
              <a:gd name="connsiteY20" fmla="*/ 2381 h 888206"/>
              <a:gd name="connsiteX21" fmla="*/ 366713 w 626269"/>
              <a:gd name="connsiteY21" fmla="*/ 23812 h 888206"/>
              <a:gd name="connsiteX22" fmla="*/ 431006 w 626269"/>
              <a:gd name="connsiteY22" fmla="*/ 69056 h 888206"/>
              <a:gd name="connsiteX23" fmla="*/ 481013 w 626269"/>
              <a:gd name="connsiteY23" fmla="*/ 107156 h 888206"/>
              <a:gd name="connsiteX24" fmla="*/ 545306 w 626269"/>
              <a:gd name="connsiteY24" fmla="*/ 171450 h 888206"/>
              <a:gd name="connsiteX25" fmla="*/ 590550 w 626269"/>
              <a:gd name="connsiteY25" fmla="*/ 230981 h 888206"/>
              <a:gd name="connsiteX26" fmla="*/ 609600 w 626269"/>
              <a:gd name="connsiteY26" fmla="*/ 261937 h 888206"/>
              <a:gd name="connsiteX27" fmla="*/ 621506 w 626269"/>
              <a:gd name="connsiteY27" fmla="*/ 290512 h 888206"/>
              <a:gd name="connsiteX28" fmla="*/ 626269 w 626269"/>
              <a:gd name="connsiteY28" fmla="*/ 316706 h 888206"/>
              <a:gd name="connsiteX29" fmla="*/ 621506 w 626269"/>
              <a:gd name="connsiteY29" fmla="*/ 347662 h 888206"/>
              <a:gd name="connsiteX30" fmla="*/ 600075 w 626269"/>
              <a:gd name="connsiteY30" fmla="*/ 376237 h 888206"/>
              <a:gd name="connsiteX31" fmla="*/ 557213 w 626269"/>
              <a:gd name="connsiteY31" fmla="*/ 416719 h 888206"/>
              <a:gd name="connsiteX32" fmla="*/ 469106 w 626269"/>
              <a:gd name="connsiteY32" fmla="*/ 490537 h 888206"/>
              <a:gd name="connsiteX33" fmla="*/ 383381 w 626269"/>
              <a:gd name="connsiteY33" fmla="*/ 581025 h 888206"/>
              <a:gd name="connsiteX34" fmla="*/ 314325 w 626269"/>
              <a:gd name="connsiteY34" fmla="*/ 650081 h 88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26269" h="888206">
                <a:moveTo>
                  <a:pt x="314325" y="650081"/>
                </a:moveTo>
                <a:lnTo>
                  <a:pt x="204788" y="814387"/>
                </a:lnTo>
                <a:lnTo>
                  <a:pt x="0" y="888206"/>
                </a:lnTo>
                <a:lnTo>
                  <a:pt x="7144" y="847725"/>
                </a:lnTo>
                <a:lnTo>
                  <a:pt x="45244" y="783431"/>
                </a:lnTo>
                <a:lnTo>
                  <a:pt x="97631" y="711994"/>
                </a:lnTo>
                <a:lnTo>
                  <a:pt x="157163" y="633412"/>
                </a:lnTo>
                <a:lnTo>
                  <a:pt x="209550" y="561975"/>
                </a:lnTo>
                <a:lnTo>
                  <a:pt x="261938" y="490537"/>
                </a:lnTo>
                <a:lnTo>
                  <a:pt x="311944" y="400050"/>
                </a:lnTo>
                <a:lnTo>
                  <a:pt x="345281" y="330994"/>
                </a:lnTo>
                <a:lnTo>
                  <a:pt x="357188" y="285750"/>
                </a:lnTo>
                <a:lnTo>
                  <a:pt x="359569" y="250031"/>
                </a:lnTo>
                <a:lnTo>
                  <a:pt x="352425" y="204787"/>
                </a:lnTo>
                <a:lnTo>
                  <a:pt x="323850" y="123825"/>
                </a:lnTo>
                <a:lnTo>
                  <a:pt x="292894" y="59531"/>
                </a:lnTo>
                <a:lnTo>
                  <a:pt x="285750" y="28575"/>
                </a:lnTo>
                <a:lnTo>
                  <a:pt x="288131" y="11906"/>
                </a:lnTo>
                <a:lnTo>
                  <a:pt x="297656" y="2381"/>
                </a:lnTo>
                <a:lnTo>
                  <a:pt x="316706" y="0"/>
                </a:lnTo>
                <a:lnTo>
                  <a:pt x="333375" y="2381"/>
                </a:lnTo>
                <a:lnTo>
                  <a:pt x="366713" y="23812"/>
                </a:lnTo>
                <a:lnTo>
                  <a:pt x="431006" y="69056"/>
                </a:lnTo>
                <a:lnTo>
                  <a:pt x="481013" y="107156"/>
                </a:lnTo>
                <a:lnTo>
                  <a:pt x="545306" y="171450"/>
                </a:lnTo>
                <a:lnTo>
                  <a:pt x="590550" y="230981"/>
                </a:lnTo>
                <a:lnTo>
                  <a:pt x="609600" y="261937"/>
                </a:lnTo>
                <a:lnTo>
                  <a:pt x="621506" y="290512"/>
                </a:lnTo>
                <a:lnTo>
                  <a:pt x="626269" y="316706"/>
                </a:lnTo>
                <a:lnTo>
                  <a:pt x="621506" y="347662"/>
                </a:lnTo>
                <a:lnTo>
                  <a:pt x="600075" y="376237"/>
                </a:lnTo>
                <a:lnTo>
                  <a:pt x="557213" y="416719"/>
                </a:lnTo>
                <a:lnTo>
                  <a:pt x="469106" y="490537"/>
                </a:lnTo>
                <a:lnTo>
                  <a:pt x="383381" y="581025"/>
                </a:lnTo>
                <a:lnTo>
                  <a:pt x="314325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98CA761-9313-2541-8668-F59F72F5E27C}"/>
              </a:ext>
            </a:extLst>
          </p:cNvPr>
          <p:cNvSpPr/>
          <p:nvPr/>
        </p:nvSpPr>
        <p:spPr>
          <a:xfrm>
            <a:off x="5910263" y="1620838"/>
            <a:ext cx="417512" cy="762000"/>
          </a:xfrm>
          <a:custGeom>
            <a:avLst/>
            <a:gdLst>
              <a:gd name="connsiteX0" fmla="*/ 235743 w 416718"/>
              <a:gd name="connsiteY0" fmla="*/ 554832 h 762000"/>
              <a:gd name="connsiteX1" fmla="*/ 42862 w 416718"/>
              <a:gd name="connsiteY1" fmla="*/ 762000 h 762000"/>
              <a:gd name="connsiteX2" fmla="*/ 0 w 416718"/>
              <a:gd name="connsiteY2" fmla="*/ 566738 h 762000"/>
              <a:gd name="connsiteX3" fmla="*/ 52387 w 416718"/>
              <a:gd name="connsiteY3" fmla="*/ 483394 h 762000"/>
              <a:gd name="connsiteX4" fmla="*/ 121443 w 416718"/>
              <a:gd name="connsiteY4" fmla="*/ 359569 h 762000"/>
              <a:gd name="connsiteX5" fmla="*/ 152400 w 416718"/>
              <a:gd name="connsiteY5" fmla="*/ 290513 h 762000"/>
              <a:gd name="connsiteX6" fmla="*/ 166687 w 416718"/>
              <a:gd name="connsiteY6" fmla="*/ 230982 h 762000"/>
              <a:gd name="connsiteX7" fmla="*/ 169068 w 416718"/>
              <a:gd name="connsiteY7" fmla="*/ 192882 h 762000"/>
              <a:gd name="connsiteX8" fmla="*/ 169068 w 416718"/>
              <a:gd name="connsiteY8" fmla="*/ 154782 h 762000"/>
              <a:gd name="connsiteX9" fmla="*/ 161925 w 416718"/>
              <a:gd name="connsiteY9" fmla="*/ 116682 h 762000"/>
              <a:gd name="connsiteX10" fmla="*/ 138112 w 416718"/>
              <a:gd name="connsiteY10" fmla="*/ 78582 h 762000"/>
              <a:gd name="connsiteX11" fmla="*/ 128587 w 416718"/>
              <a:gd name="connsiteY11" fmla="*/ 64294 h 762000"/>
              <a:gd name="connsiteX12" fmla="*/ 114300 w 416718"/>
              <a:gd name="connsiteY12" fmla="*/ 35719 h 762000"/>
              <a:gd name="connsiteX13" fmla="*/ 111918 w 416718"/>
              <a:gd name="connsiteY13" fmla="*/ 19050 h 762000"/>
              <a:gd name="connsiteX14" fmla="*/ 119062 w 416718"/>
              <a:gd name="connsiteY14" fmla="*/ 7144 h 762000"/>
              <a:gd name="connsiteX15" fmla="*/ 145256 w 416718"/>
              <a:gd name="connsiteY15" fmla="*/ 0 h 762000"/>
              <a:gd name="connsiteX16" fmla="*/ 183356 w 416718"/>
              <a:gd name="connsiteY16" fmla="*/ 11907 h 762000"/>
              <a:gd name="connsiteX17" fmla="*/ 240506 w 416718"/>
              <a:gd name="connsiteY17" fmla="*/ 47625 h 762000"/>
              <a:gd name="connsiteX18" fmla="*/ 290512 w 416718"/>
              <a:gd name="connsiteY18" fmla="*/ 85725 h 762000"/>
              <a:gd name="connsiteX19" fmla="*/ 335756 w 416718"/>
              <a:gd name="connsiteY19" fmla="*/ 130969 h 762000"/>
              <a:gd name="connsiteX20" fmla="*/ 369093 w 416718"/>
              <a:gd name="connsiteY20" fmla="*/ 180975 h 762000"/>
              <a:gd name="connsiteX21" fmla="*/ 395287 w 416718"/>
              <a:gd name="connsiteY21" fmla="*/ 238125 h 762000"/>
              <a:gd name="connsiteX22" fmla="*/ 411956 w 416718"/>
              <a:gd name="connsiteY22" fmla="*/ 276225 h 762000"/>
              <a:gd name="connsiteX23" fmla="*/ 416718 w 416718"/>
              <a:gd name="connsiteY23" fmla="*/ 311944 h 762000"/>
              <a:gd name="connsiteX24" fmla="*/ 411956 w 416718"/>
              <a:gd name="connsiteY24" fmla="*/ 352425 h 762000"/>
              <a:gd name="connsiteX25" fmla="*/ 385762 w 416718"/>
              <a:gd name="connsiteY25" fmla="*/ 395288 h 762000"/>
              <a:gd name="connsiteX26" fmla="*/ 345281 w 416718"/>
              <a:gd name="connsiteY26" fmla="*/ 431007 h 762000"/>
              <a:gd name="connsiteX27" fmla="*/ 235743 w 416718"/>
              <a:gd name="connsiteY27" fmla="*/ 554832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16718" h="762000">
                <a:moveTo>
                  <a:pt x="235743" y="554832"/>
                </a:moveTo>
                <a:lnTo>
                  <a:pt x="42862" y="762000"/>
                </a:lnTo>
                <a:lnTo>
                  <a:pt x="0" y="566738"/>
                </a:lnTo>
                <a:lnTo>
                  <a:pt x="52387" y="483394"/>
                </a:lnTo>
                <a:lnTo>
                  <a:pt x="121443" y="359569"/>
                </a:lnTo>
                <a:lnTo>
                  <a:pt x="152400" y="290513"/>
                </a:lnTo>
                <a:lnTo>
                  <a:pt x="166687" y="230982"/>
                </a:lnTo>
                <a:lnTo>
                  <a:pt x="169068" y="192882"/>
                </a:lnTo>
                <a:lnTo>
                  <a:pt x="169068" y="154782"/>
                </a:lnTo>
                <a:lnTo>
                  <a:pt x="161925" y="116682"/>
                </a:lnTo>
                <a:cubicBezTo>
                  <a:pt x="139916" y="80001"/>
                  <a:pt x="150311" y="90781"/>
                  <a:pt x="138112" y="78582"/>
                </a:cubicBezTo>
                <a:lnTo>
                  <a:pt x="128587" y="64294"/>
                </a:lnTo>
                <a:lnTo>
                  <a:pt x="114300" y="35719"/>
                </a:lnTo>
                <a:lnTo>
                  <a:pt x="111918" y="19050"/>
                </a:lnTo>
                <a:lnTo>
                  <a:pt x="119062" y="7144"/>
                </a:lnTo>
                <a:lnTo>
                  <a:pt x="145256" y="0"/>
                </a:lnTo>
                <a:lnTo>
                  <a:pt x="183356" y="11907"/>
                </a:lnTo>
                <a:lnTo>
                  <a:pt x="240506" y="47625"/>
                </a:lnTo>
                <a:lnTo>
                  <a:pt x="290512" y="85725"/>
                </a:lnTo>
                <a:lnTo>
                  <a:pt x="335756" y="130969"/>
                </a:lnTo>
                <a:lnTo>
                  <a:pt x="369093" y="180975"/>
                </a:lnTo>
                <a:lnTo>
                  <a:pt x="395287" y="238125"/>
                </a:lnTo>
                <a:lnTo>
                  <a:pt x="411956" y="276225"/>
                </a:lnTo>
                <a:lnTo>
                  <a:pt x="416718" y="311944"/>
                </a:lnTo>
                <a:lnTo>
                  <a:pt x="411956" y="352425"/>
                </a:lnTo>
                <a:lnTo>
                  <a:pt x="385762" y="395288"/>
                </a:lnTo>
                <a:lnTo>
                  <a:pt x="345281" y="431007"/>
                </a:lnTo>
                <a:lnTo>
                  <a:pt x="235743" y="554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34B45D2D-629D-5D46-8DB6-9BFC73CA4603}"/>
              </a:ext>
            </a:extLst>
          </p:cNvPr>
          <p:cNvSpPr/>
          <p:nvPr/>
        </p:nvSpPr>
        <p:spPr>
          <a:xfrm rot="16200000">
            <a:off x="1374775" y="3498851"/>
            <a:ext cx="4179887" cy="512762"/>
          </a:xfrm>
          <a:custGeom>
            <a:avLst/>
            <a:gdLst>
              <a:gd name="connsiteX0" fmla="*/ 1804087 w 4180115"/>
              <a:gd name="connsiteY0" fmla="*/ 367172 h 511923"/>
              <a:gd name="connsiteX1" fmla="*/ 1218024 w 4180115"/>
              <a:gd name="connsiteY1" fmla="*/ 363642 h 511923"/>
              <a:gd name="connsiteX2" fmla="*/ 515454 w 4180115"/>
              <a:gd name="connsiteY2" fmla="*/ 356581 h 511923"/>
              <a:gd name="connsiteX3" fmla="*/ 201239 w 4180115"/>
              <a:gd name="connsiteY3" fmla="*/ 356581 h 511923"/>
              <a:gd name="connsiteX4" fmla="*/ 109446 w 4180115"/>
              <a:gd name="connsiteY4" fmla="*/ 342459 h 511923"/>
              <a:gd name="connsiteX5" fmla="*/ 49427 w 4180115"/>
              <a:gd name="connsiteY5" fmla="*/ 324806 h 511923"/>
              <a:gd name="connsiteX6" fmla="*/ 10592 w 4180115"/>
              <a:gd name="connsiteY6" fmla="*/ 300093 h 511923"/>
              <a:gd name="connsiteX7" fmla="*/ 0 w 4180115"/>
              <a:gd name="connsiteY7" fmla="*/ 261257 h 511923"/>
              <a:gd name="connsiteX8" fmla="*/ 10592 w 4180115"/>
              <a:gd name="connsiteY8" fmla="*/ 222422 h 511923"/>
              <a:gd name="connsiteX9" fmla="*/ 31775 w 4180115"/>
              <a:gd name="connsiteY9" fmla="*/ 183586 h 511923"/>
              <a:gd name="connsiteX10" fmla="*/ 70610 w 4180115"/>
              <a:gd name="connsiteY10" fmla="*/ 155342 h 511923"/>
              <a:gd name="connsiteX11" fmla="*/ 112976 w 4180115"/>
              <a:gd name="connsiteY11" fmla="*/ 127098 h 511923"/>
              <a:gd name="connsiteX12" fmla="*/ 222422 w 4180115"/>
              <a:gd name="connsiteY12" fmla="*/ 98854 h 511923"/>
              <a:gd name="connsiteX13" fmla="*/ 430722 w 4180115"/>
              <a:gd name="connsiteY13" fmla="*/ 60018 h 511923"/>
              <a:gd name="connsiteX14" fmla="*/ 522515 w 4180115"/>
              <a:gd name="connsiteY14" fmla="*/ 81201 h 511923"/>
              <a:gd name="connsiteX15" fmla="*/ 653143 w 4180115"/>
              <a:gd name="connsiteY15" fmla="*/ 109445 h 511923"/>
              <a:gd name="connsiteX16" fmla="*/ 783772 w 4180115"/>
              <a:gd name="connsiteY16" fmla="*/ 130628 h 511923"/>
              <a:gd name="connsiteX17" fmla="*/ 932053 w 4180115"/>
              <a:gd name="connsiteY17" fmla="*/ 134159 h 511923"/>
              <a:gd name="connsiteX18" fmla="*/ 1228615 w 4180115"/>
              <a:gd name="connsiteY18" fmla="*/ 148281 h 511923"/>
              <a:gd name="connsiteX19" fmla="*/ 1666397 w 4180115"/>
              <a:gd name="connsiteY19" fmla="*/ 172994 h 511923"/>
              <a:gd name="connsiteX20" fmla="*/ 2351315 w 4180115"/>
              <a:gd name="connsiteY20" fmla="*/ 190647 h 511923"/>
              <a:gd name="connsiteX21" fmla="*/ 2990335 w 4180115"/>
              <a:gd name="connsiteY21" fmla="*/ 190647 h 511923"/>
              <a:gd name="connsiteX22" fmla="*/ 3353977 w 4180115"/>
              <a:gd name="connsiteY22" fmla="*/ 197708 h 511923"/>
              <a:gd name="connsiteX23" fmla="*/ 3809412 w 4180115"/>
              <a:gd name="connsiteY23" fmla="*/ 194177 h 511923"/>
              <a:gd name="connsiteX24" fmla="*/ 3872961 w 4180115"/>
              <a:gd name="connsiteY24" fmla="*/ 183586 h 511923"/>
              <a:gd name="connsiteX25" fmla="*/ 3947102 w 4180115"/>
              <a:gd name="connsiteY25" fmla="*/ 158872 h 511923"/>
              <a:gd name="connsiteX26" fmla="*/ 3989468 w 4180115"/>
              <a:gd name="connsiteY26" fmla="*/ 134159 h 511923"/>
              <a:gd name="connsiteX27" fmla="*/ 4024773 w 4180115"/>
              <a:gd name="connsiteY27" fmla="*/ 109445 h 511923"/>
              <a:gd name="connsiteX28" fmla="*/ 4053017 w 4180115"/>
              <a:gd name="connsiteY28" fmla="*/ 77671 h 511923"/>
              <a:gd name="connsiteX29" fmla="*/ 4091852 w 4180115"/>
              <a:gd name="connsiteY29" fmla="*/ 17652 h 511923"/>
              <a:gd name="connsiteX30" fmla="*/ 4113035 w 4180115"/>
              <a:gd name="connsiteY30" fmla="*/ 7061 h 511923"/>
              <a:gd name="connsiteX31" fmla="*/ 4144810 w 4180115"/>
              <a:gd name="connsiteY31" fmla="*/ 0 h 511923"/>
              <a:gd name="connsiteX32" fmla="*/ 4165993 w 4180115"/>
              <a:gd name="connsiteY32" fmla="*/ 7061 h 511923"/>
              <a:gd name="connsiteX33" fmla="*/ 4180115 w 4180115"/>
              <a:gd name="connsiteY33" fmla="*/ 28244 h 511923"/>
              <a:gd name="connsiteX34" fmla="*/ 4180115 w 4180115"/>
              <a:gd name="connsiteY34" fmla="*/ 63549 h 511923"/>
              <a:gd name="connsiteX35" fmla="*/ 4176584 w 4180115"/>
              <a:gd name="connsiteY35" fmla="*/ 105915 h 511923"/>
              <a:gd name="connsiteX36" fmla="*/ 4155401 w 4180115"/>
              <a:gd name="connsiteY36" fmla="*/ 172994 h 511923"/>
              <a:gd name="connsiteX37" fmla="*/ 4113035 w 4180115"/>
              <a:gd name="connsiteY37" fmla="*/ 257727 h 511923"/>
              <a:gd name="connsiteX38" fmla="*/ 4031834 w 4180115"/>
              <a:gd name="connsiteY38" fmla="*/ 370703 h 511923"/>
              <a:gd name="connsiteX39" fmla="*/ 3890613 w 4180115"/>
              <a:gd name="connsiteY39" fmla="*/ 504862 h 511923"/>
              <a:gd name="connsiteX40" fmla="*/ 3855308 w 4180115"/>
              <a:gd name="connsiteY40" fmla="*/ 511923 h 511923"/>
              <a:gd name="connsiteX41" fmla="*/ 3827064 w 4180115"/>
              <a:gd name="connsiteY41" fmla="*/ 487209 h 511923"/>
              <a:gd name="connsiteX42" fmla="*/ 3777637 w 4180115"/>
              <a:gd name="connsiteY42" fmla="*/ 444843 h 511923"/>
              <a:gd name="connsiteX43" fmla="*/ 3749393 w 4180115"/>
              <a:gd name="connsiteY43" fmla="*/ 427191 h 511923"/>
              <a:gd name="connsiteX44" fmla="*/ 3710558 w 4180115"/>
              <a:gd name="connsiteY44" fmla="*/ 409538 h 511923"/>
              <a:gd name="connsiteX45" fmla="*/ 3647009 w 4180115"/>
              <a:gd name="connsiteY45" fmla="*/ 398947 h 511923"/>
              <a:gd name="connsiteX46" fmla="*/ 3032702 w 4180115"/>
              <a:gd name="connsiteY46" fmla="*/ 398947 h 511923"/>
              <a:gd name="connsiteX47" fmla="*/ 2654938 w 4180115"/>
              <a:gd name="connsiteY47" fmla="*/ 398947 h 511923"/>
              <a:gd name="connsiteX48" fmla="*/ 2538431 w 4180115"/>
              <a:gd name="connsiteY48" fmla="*/ 370703 h 511923"/>
              <a:gd name="connsiteX49" fmla="*/ 1804087 w 4180115"/>
              <a:gd name="connsiteY49" fmla="*/ 367172 h 51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180115" h="511923">
                <a:moveTo>
                  <a:pt x="1804087" y="367172"/>
                </a:moveTo>
                <a:lnTo>
                  <a:pt x="1218024" y="363642"/>
                </a:lnTo>
                <a:lnTo>
                  <a:pt x="515454" y="356581"/>
                </a:lnTo>
                <a:lnTo>
                  <a:pt x="201239" y="356581"/>
                </a:lnTo>
                <a:lnTo>
                  <a:pt x="109446" y="342459"/>
                </a:lnTo>
                <a:lnTo>
                  <a:pt x="49427" y="324806"/>
                </a:lnTo>
                <a:lnTo>
                  <a:pt x="10592" y="300093"/>
                </a:lnTo>
                <a:lnTo>
                  <a:pt x="0" y="261257"/>
                </a:lnTo>
                <a:lnTo>
                  <a:pt x="10592" y="222422"/>
                </a:lnTo>
                <a:lnTo>
                  <a:pt x="31775" y="183586"/>
                </a:lnTo>
                <a:lnTo>
                  <a:pt x="70610" y="155342"/>
                </a:lnTo>
                <a:lnTo>
                  <a:pt x="112976" y="127098"/>
                </a:lnTo>
                <a:lnTo>
                  <a:pt x="222422" y="98854"/>
                </a:lnTo>
                <a:lnTo>
                  <a:pt x="430722" y="60018"/>
                </a:lnTo>
                <a:lnTo>
                  <a:pt x="522515" y="81201"/>
                </a:lnTo>
                <a:lnTo>
                  <a:pt x="653143" y="109445"/>
                </a:lnTo>
                <a:lnTo>
                  <a:pt x="783772" y="130628"/>
                </a:lnTo>
                <a:lnTo>
                  <a:pt x="932053" y="134159"/>
                </a:lnTo>
                <a:lnTo>
                  <a:pt x="1228615" y="148281"/>
                </a:lnTo>
                <a:lnTo>
                  <a:pt x="1666397" y="172994"/>
                </a:lnTo>
                <a:lnTo>
                  <a:pt x="2351315" y="190647"/>
                </a:lnTo>
                <a:lnTo>
                  <a:pt x="2990335" y="190647"/>
                </a:lnTo>
                <a:lnTo>
                  <a:pt x="3353977" y="197708"/>
                </a:lnTo>
                <a:lnTo>
                  <a:pt x="3809412" y="194177"/>
                </a:lnTo>
                <a:lnTo>
                  <a:pt x="3872961" y="183586"/>
                </a:lnTo>
                <a:lnTo>
                  <a:pt x="3947102" y="158872"/>
                </a:lnTo>
                <a:lnTo>
                  <a:pt x="3989468" y="134159"/>
                </a:lnTo>
                <a:lnTo>
                  <a:pt x="4024773" y="109445"/>
                </a:lnTo>
                <a:lnTo>
                  <a:pt x="4053017" y="77671"/>
                </a:lnTo>
                <a:lnTo>
                  <a:pt x="4091852" y="17652"/>
                </a:lnTo>
                <a:lnTo>
                  <a:pt x="4113035" y="7061"/>
                </a:lnTo>
                <a:lnTo>
                  <a:pt x="4144810" y="0"/>
                </a:lnTo>
                <a:lnTo>
                  <a:pt x="4165993" y="7061"/>
                </a:lnTo>
                <a:lnTo>
                  <a:pt x="4180115" y="28244"/>
                </a:lnTo>
                <a:lnTo>
                  <a:pt x="4180115" y="63549"/>
                </a:lnTo>
                <a:lnTo>
                  <a:pt x="4176584" y="105915"/>
                </a:lnTo>
                <a:lnTo>
                  <a:pt x="4155401" y="172994"/>
                </a:lnTo>
                <a:lnTo>
                  <a:pt x="4113035" y="257727"/>
                </a:lnTo>
                <a:lnTo>
                  <a:pt x="4031834" y="370703"/>
                </a:lnTo>
                <a:lnTo>
                  <a:pt x="3890613" y="504862"/>
                </a:lnTo>
                <a:lnTo>
                  <a:pt x="3855308" y="511923"/>
                </a:lnTo>
                <a:lnTo>
                  <a:pt x="3827064" y="487209"/>
                </a:lnTo>
                <a:lnTo>
                  <a:pt x="3777637" y="444843"/>
                </a:lnTo>
                <a:lnTo>
                  <a:pt x="3749393" y="427191"/>
                </a:lnTo>
                <a:lnTo>
                  <a:pt x="3710558" y="409538"/>
                </a:lnTo>
                <a:lnTo>
                  <a:pt x="3647009" y="398947"/>
                </a:lnTo>
                <a:lnTo>
                  <a:pt x="3032702" y="398947"/>
                </a:lnTo>
                <a:lnTo>
                  <a:pt x="2654938" y="398947"/>
                </a:lnTo>
                <a:lnTo>
                  <a:pt x="2538431" y="370703"/>
                </a:lnTo>
                <a:lnTo>
                  <a:pt x="1804087" y="36717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06FB44D8-CB47-004D-806D-D990A8C647D9}"/>
              </a:ext>
            </a:extLst>
          </p:cNvPr>
          <p:cNvSpPr/>
          <p:nvPr/>
        </p:nvSpPr>
        <p:spPr>
          <a:xfrm rot="16200000">
            <a:off x="2002631" y="3401219"/>
            <a:ext cx="1900238" cy="1003300"/>
          </a:xfrm>
          <a:custGeom>
            <a:avLst/>
            <a:gdLst>
              <a:gd name="connsiteX0" fmla="*/ 831056 w 1900238"/>
              <a:gd name="connsiteY0" fmla="*/ 650081 h 1002506"/>
              <a:gd name="connsiteX1" fmla="*/ 564356 w 1900238"/>
              <a:gd name="connsiteY1" fmla="*/ 476250 h 1002506"/>
              <a:gd name="connsiteX2" fmla="*/ 302419 w 1900238"/>
              <a:gd name="connsiteY2" fmla="*/ 295275 h 1002506"/>
              <a:gd name="connsiteX3" fmla="*/ 14288 w 1900238"/>
              <a:gd name="connsiteY3" fmla="*/ 85725 h 1002506"/>
              <a:gd name="connsiteX4" fmla="*/ 4763 w 1900238"/>
              <a:gd name="connsiteY4" fmla="*/ 69056 h 1002506"/>
              <a:gd name="connsiteX5" fmla="*/ 0 w 1900238"/>
              <a:gd name="connsiteY5" fmla="*/ 42862 h 1002506"/>
              <a:gd name="connsiteX6" fmla="*/ 2381 w 1900238"/>
              <a:gd name="connsiteY6" fmla="*/ 21431 h 1002506"/>
              <a:gd name="connsiteX7" fmla="*/ 4763 w 1900238"/>
              <a:gd name="connsiteY7" fmla="*/ 7143 h 1002506"/>
              <a:gd name="connsiteX8" fmla="*/ 11906 w 1900238"/>
              <a:gd name="connsiteY8" fmla="*/ 0 h 1002506"/>
              <a:gd name="connsiteX9" fmla="*/ 35719 w 1900238"/>
              <a:gd name="connsiteY9" fmla="*/ 0 h 1002506"/>
              <a:gd name="connsiteX10" fmla="*/ 233363 w 1900238"/>
              <a:gd name="connsiteY10" fmla="*/ 123825 h 1002506"/>
              <a:gd name="connsiteX11" fmla="*/ 521494 w 1900238"/>
              <a:gd name="connsiteY11" fmla="*/ 295275 h 1002506"/>
              <a:gd name="connsiteX12" fmla="*/ 866775 w 1900238"/>
              <a:gd name="connsiteY12" fmla="*/ 478631 h 1002506"/>
              <a:gd name="connsiteX13" fmla="*/ 1195388 w 1900238"/>
              <a:gd name="connsiteY13" fmla="*/ 633412 h 1002506"/>
              <a:gd name="connsiteX14" fmla="*/ 1457325 w 1900238"/>
              <a:gd name="connsiteY14" fmla="*/ 747712 h 1002506"/>
              <a:gd name="connsiteX15" fmla="*/ 1724025 w 1900238"/>
              <a:gd name="connsiteY15" fmla="*/ 850106 h 1002506"/>
              <a:gd name="connsiteX16" fmla="*/ 1866900 w 1900238"/>
              <a:gd name="connsiteY16" fmla="*/ 904875 h 1002506"/>
              <a:gd name="connsiteX17" fmla="*/ 1900238 w 1900238"/>
              <a:gd name="connsiteY17" fmla="*/ 1002506 h 1002506"/>
              <a:gd name="connsiteX18" fmla="*/ 1433513 w 1900238"/>
              <a:gd name="connsiteY18" fmla="*/ 992981 h 1002506"/>
              <a:gd name="connsiteX19" fmla="*/ 1290638 w 1900238"/>
              <a:gd name="connsiteY19" fmla="*/ 909637 h 1002506"/>
              <a:gd name="connsiteX20" fmla="*/ 1143000 w 1900238"/>
              <a:gd name="connsiteY20" fmla="*/ 828675 h 1002506"/>
              <a:gd name="connsiteX21" fmla="*/ 831056 w 1900238"/>
              <a:gd name="connsiteY21" fmla="*/ 650081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00238" h="1002506">
                <a:moveTo>
                  <a:pt x="831056" y="650081"/>
                </a:moveTo>
                <a:lnTo>
                  <a:pt x="564356" y="476250"/>
                </a:lnTo>
                <a:lnTo>
                  <a:pt x="302419" y="295275"/>
                </a:lnTo>
                <a:lnTo>
                  <a:pt x="14288" y="85725"/>
                </a:lnTo>
                <a:lnTo>
                  <a:pt x="4763" y="69056"/>
                </a:lnTo>
                <a:lnTo>
                  <a:pt x="0" y="42862"/>
                </a:lnTo>
                <a:lnTo>
                  <a:pt x="2381" y="21431"/>
                </a:lnTo>
                <a:lnTo>
                  <a:pt x="4763" y="7143"/>
                </a:lnTo>
                <a:lnTo>
                  <a:pt x="11906" y="0"/>
                </a:lnTo>
                <a:lnTo>
                  <a:pt x="35719" y="0"/>
                </a:lnTo>
                <a:lnTo>
                  <a:pt x="233363" y="123825"/>
                </a:lnTo>
                <a:lnTo>
                  <a:pt x="521494" y="295275"/>
                </a:lnTo>
                <a:lnTo>
                  <a:pt x="866775" y="478631"/>
                </a:lnTo>
                <a:lnTo>
                  <a:pt x="1195388" y="633412"/>
                </a:lnTo>
                <a:lnTo>
                  <a:pt x="1457325" y="747712"/>
                </a:lnTo>
                <a:lnTo>
                  <a:pt x="1724025" y="850106"/>
                </a:lnTo>
                <a:lnTo>
                  <a:pt x="1866900" y="904875"/>
                </a:lnTo>
                <a:lnTo>
                  <a:pt x="1900238" y="1002506"/>
                </a:lnTo>
                <a:lnTo>
                  <a:pt x="1433513" y="992981"/>
                </a:lnTo>
                <a:lnTo>
                  <a:pt x="1290638" y="909637"/>
                </a:lnTo>
                <a:lnTo>
                  <a:pt x="1143000" y="828675"/>
                </a:lnTo>
                <a:lnTo>
                  <a:pt x="831056" y="6500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8023CE9-0835-2244-AF17-5F2A9DB8D877}"/>
              </a:ext>
            </a:extLst>
          </p:cNvPr>
          <p:cNvSpPr/>
          <p:nvPr/>
        </p:nvSpPr>
        <p:spPr>
          <a:xfrm>
            <a:off x="3519488" y="3141663"/>
            <a:ext cx="579437" cy="669925"/>
          </a:xfrm>
          <a:custGeom>
            <a:avLst/>
            <a:gdLst>
              <a:gd name="connsiteX0" fmla="*/ 300037 w 578643"/>
              <a:gd name="connsiteY0" fmla="*/ 450056 h 671512"/>
              <a:gd name="connsiteX1" fmla="*/ 223837 w 578643"/>
              <a:gd name="connsiteY1" fmla="*/ 330994 h 671512"/>
              <a:gd name="connsiteX2" fmla="*/ 180975 w 578643"/>
              <a:gd name="connsiteY2" fmla="*/ 273844 h 671512"/>
              <a:gd name="connsiteX3" fmla="*/ 114300 w 578643"/>
              <a:gd name="connsiteY3" fmla="*/ 202406 h 671512"/>
              <a:gd name="connsiteX4" fmla="*/ 2381 w 578643"/>
              <a:gd name="connsiteY4" fmla="*/ 104775 h 671512"/>
              <a:gd name="connsiteX5" fmla="*/ 0 w 578643"/>
              <a:gd name="connsiteY5" fmla="*/ 0 h 671512"/>
              <a:gd name="connsiteX6" fmla="*/ 121443 w 578643"/>
              <a:gd name="connsiteY6" fmla="*/ 64294 h 671512"/>
              <a:gd name="connsiteX7" fmla="*/ 245268 w 578643"/>
              <a:gd name="connsiteY7" fmla="*/ 133350 h 671512"/>
              <a:gd name="connsiteX8" fmla="*/ 376237 w 578643"/>
              <a:gd name="connsiteY8" fmla="*/ 202406 h 671512"/>
              <a:gd name="connsiteX9" fmla="*/ 495300 w 578643"/>
              <a:gd name="connsiteY9" fmla="*/ 266700 h 671512"/>
              <a:gd name="connsiteX10" fmla="*/ 531018 w 578643"/>
              <a:gd name="connsiteY10" fmla="*/ 333375 h 671512"/>
              <a:gd name="connsiteX11" fmla="*/ 552450 w 578643"/>
              <a:gd name="connsiteY11" fmla="*/ 383381 h 671512"/>
              <a:gd name="connsiteX12" fmla="*/ 566737 w 578643"/>
              <a:gd name="connsiteY12" fmla="*/ 435769 h 671512"/>
              <a:gd name="connsiteX13" fmla="*/ 576262 w 578643"/>
              <a:gd name="connsiteY13" fmla="*/ 492919 h 671512"/>
              <a:gd name="connsiteX14" fmla="*/ 578643 w 578643"/>
              <a:gd name="connsiteY14" fmla="*/ 542925 h 671512"/>
              <a:gd name="connsiteX15" fmla="*/ 569118 w 578643"/>
              <a:gd name="connsiteY15" fmla="*/ 607219 h 671512"/>
              <a:gd name="connsiteX16" fmla="*/ 554831 w 578643"/>
              <a:gd name="connsiteY16" fmla="*/ 640556 h 671512"/>
              <a:gd name="connsiteX17" fmla="*/ 535781 w 578643"/>
              <a:gd name="connsiteY17" fmla="*/ 661987 h 671512"/>
              <a:gd name="connsiteX18" fmla="*/ 502443 w 578643"/>
              <a:gd name="connsiteY18" fmla="*/ 671512 h 671512"/>
              <a:gd name="connsiteX19" fmla="*/ 464343 w 578643"/>
              <a:gd name="connsiteY19" fmla="*/ 669131 h 671512"/>
              <a:gd name="connsiteX20" fmla="*/ 440531 w 578643"/>
              <a:gd name="connsiteY20" fmla="*/ 659606 h 671512"/>
              <a:gd name="connsiteX21" fmla="*/ 411956 w 578643"/>
              <a:gd name="connsiteY21" fmla="*/ 635794 h 671512"/>
              <a:gd name="connsiteX22" fmla="*/ 392906 w 578643"/>
              <a:gd name="connsiteY22" fmla="*/ 609600 h 671512"/>
              <a:gd name="connsiteX23" fmla="*/ 361950 w 578643"/>
              <a:gd name="connsiteY23" fmla="*/ 545306 h 671512"/>
              <a:gd name="connsiteX24" fmla="*/ 300037 w 578643"/>
              <a:gd name="connsiteY24" fmla="*/ 450056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8643" h="671512">
                <a:moveTo>
                  <a:pt x="300037" y="450056"/>
                </a:moveTo>
                <a:lnTo>
                  <a:pt x="223837" y="330994"/>
                </a:lnTo>
                <a:lnTo>
                  <a:pt x="180975" y="273844"/>
                </a:lnTo>
                <a:lnTo>
                  <a:pt x="114300" y="202406"/>
                </a:lnTo>
                <a:lnTo>
                  <a:pt x="2381" y="104775"/>
                </a:lnTo>
                <a:cubicBezTo>
                  <a:pt x="1587" y="69850"/>
                  <a:pt x="794" y="34925"/>
                  <a:pt x="0" y="0"/>
                </a:cubicBezTo>
                <a:lnTo>
                  <a:pt x="121443" y="64294"/>
                </a:lnTo>
                <a:lnTo>
                  <a:pt x="245268" y="133350"/>
                </a:lnTo>
                <a:lnTo>
                  <a:pt x="376237" y="202406"/>
                </a:lnTo>
                <a:lnTo>
                  <a:pt x="495300" y="266700"/>
                </a:lnTo>
                <a:lnTo>
                  <a:pt x="531018" y="333375"/>
                </a:lnTo>
                <a:lnTo>
                  <a:pt x="552450" y="383381"/>
                </a:lnTo>
                <a:lnTo>
                  <a:pt x="566737" y="435769"/>
                </a:lnTo>
                <a:lnTo>
                  <a:pt x="576262" y="492919"/>
                </a:lnTo>
                <a:lnTo>
                  <a:pt x="578643" y="542925"/>
                </a:lnTo>
                <a:lnTo>
                  <a:pt x="569118" y="607219"/>
                </a:lnTo>
                <a:lnTo>
                  <a:pt x="554831" y="640556"/>
                </a:lnTo>
                <a:lnTo>
                  <a:pt x="535781" y="661987"/>
                </a:lnTo>
                <a:lnTo>
                  <a:pt x="502443" y="671512"/>
                </a:lnTo>
                <a:lnTo>
                  <a:pt x="464343" y="669131"/>
                </a:lnTo>
                <a:lnTo>
                  <a:pt x="440531" y="659606"/>
                </a:lnTo>
                <a:lnTo>
                  <a:pt x="411956" y="635794"/>
                </a:lnTo>
                <a:lnTo>
                  <a:pt x="392906" y="609600"/>
                </a:lnTo>
                <a:lnTo>
                  <a:pt x="361950" y="545306"/>
                </a:lnTo>
                <a:lnTo>
                  <a:pt x="300037" y="4500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E5F852B-9C5D-F248-BC12-7ACCF696D60C}"/>
              </a:ext>
            </a:extLst>
          </p:cNvPr>
          <p:cNvSpPr/>
          <p:nvPr/>
        </p:nvSpPr>
        <p:spPr>
          <a:xfrm>
            <a:off x="4295775" y="2490788"/>
            <a:ext cx="550863" cy="444500"/>
          </a:xfrm>
          <a:custGeom>
            <a:avLst/>
            <a:gdLst>
              <a:gd name="connsiteX0" fmla="*/ 285750 w 550069"/>
              <a:gd name="connsiteY0" fmla="*/ 304800 h 445293"/>
              <a:gd name="connsiteX1" fmla="*/ 173831 w 550069"/>
              <a:gd name="connsiteY1" fmla="*/ 226218 h 445293"/>
              <a:gd name="connsiteX2" fmla="*/ 102394 w 550069"/>
              <a:gd name="connsiteY2" fmla="*/ 176212 h 445293"/>
              <a:gd name="connsiteX3" fmla="*/ 61913 w 550069"/>
              <a:gd name="connsiteY3" fmla="*/ 152400 h 445293"/>
              <a:gd name="connsiteX4" fmla="*/ 28575 w 550069"/>
              <a:gd name="connsiteY4" fmla="*/ 130968 h 445293"/>
              <a:gd name="connsiteX5" fmla="*/ 11906 w 550069"/>
              <a:gd name="connsiteY5" fmla="*/ 116681 h 445293"/>
              <a:gd name="connsiteX6" fmla="*/ 0 w 550069"/>
              <a:gd name="connsiteY6" fmla="*/ 97631 h 445293"/>
              <a:gd name="connsiteX7" fmla="*/ 7144 w 550069"/>
              <a:gd name="connsiteY7" fmla="*/ 69056 h 445293"/>
              <a:gd name="connsiteX8" fmla="*/ 185738 w 550069"/>
              <a:gd name="connsiteY8" fmla="*/ 0 h 445293"/>
              <a:gd name="connsiteX9" fmla="*/ 276225 w 550069"/>
              <a:gd name="connsiteY9" fmla="*/ 90487 h 445293"/>
              <a:gd name="connsiteX10" fmla="*/ 550069 w 550069"/>
              <a:gd name="connsiteY10" fmla="*/ 340518 h 445293"/>
              <a:gd name="connsiteX11" fmla="*/ 466725 w 550069"/>
              <a:gd name="connsiteY11" fmla="*/ 445293 h 445293"/>
              <a:gd name="connsiteX12" fmla="*/ 285750 w 550069"/>
              <a:gd name="connsiteY12" fmla="*/ 304800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0069" h="445293">
                <a:moveTo>
                  <a:pt x="285750" y="304800"/>
                </a:moveTo>
                <a:lnTo>
                  <a:pt x="173831" y="226218"/>
                </a:lnTo>
                <a:lnTo>
                  <a:pt x="102394" y="176212"/>
                </a:lnTo>
                <a:lnTo>
                  <a:pt x="61913" y="152400"/>
                </a:lnTo>
                <a:lnTo>
                  <a:pt x="28575" y="130968"/>
                </a:lnTo>
                <a:lnTo>
                  <a:pt x="11906" y="116681"/>
                </a:lnTo>
                <a:lnTo>
                  <a:pt x="0" y="97631"/>
                </a:lnTo>
                <a:lnTo>
                  <a:pt x="7144" y="69056"/>
                </a:lnTo>
                <a:lnTo>
                  <a:pt x="185738" y="0"/>
                </a:lnTo>
                <a:lnTo>
                  <a:pt x="276225" y="90487"/>
                </a:lnTo>
                <a:lnTo>
                  <a:pt x="550069" y="340518"/>
                </a:lnTo>
                <a:lnTo>
                  <a:pt x="466725" y="445293"/>
                </a:lnTo>
                <a:lnTo>
                  <a:pt x="28575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AC1E11A-3360-BB48-BD42-659992A4FF99}"/>
              </a:ext>
            </a:extLst>
          </p:cNvPr>
          <p:cNvSpPr/>
          <p:nvPr/>
        </p:nvSpPr>
        <p:spPr>
          <a:xfrm>
            <a:off x="4295775" y="2284413"/>
            <a:ext cx="862013" cy="1201737"/>
          </a:xfrm>
          <a:custGeom>
            <a:avLst/>
            <a:gdLst>
              <a:gd name="connsiteX0" fmla="*/ 414338 w 862013"/>
              <a:gd name="connsiteY0" fmla="*/ 895350 h 1202531"/>
              <a:gd name="connsiteX1" fmla="*/ 154781 w 862013"/>
              <a:gd name="connsiteY1" fmla="*/ 1202531 h 1202531"/>
              <a:gd name="connsiteX2" fmla="*/ 0 w 862013"/>
              <a:gd name="connsiteY2" fmla="*/ 1176337 h 1202531"/>
              <a:gd name="connsiteX3" fmla="*/ 9525 w 862013"/>
              <a:gd name="connsiteY3" fmla="*/ 1159669 h 1202531"/>
              <a:gd name="connsiteX4" fmla="*/ 38100 w 862013"/>
              <a:gd name="connsiteY4" fmla="*/ 1138237 h 1202531"/>
              <a:gd name="connsiteX5" fmla="*/ 73819 w 862013"/>
              <a:gd name="connsiteY5" fmla="*/ 1112044 h 1202531"/>
              <a:gd name="connsiteX6" fmla="*/ 116681 w 862013"/>
              <a:gd name="connsiteY6" fmla="*/ 1064419 h 1202531"/>
              <a:gd name="connsiteX7" fmla="*/ 214313 w 862013"/>
              <a:gd name="connsiteY7" fmla="*/ 938212 h 1202531"/>
              <a:gd name="connsiteX8" fmla="*/ 309563 w 862013"/>
              <a:gd name="connsiteY8" fmla="*/ 783431 h 1202531"/>
              <a:gd name="connsiteX9" fmla="*/ 409575 w 862013"/>
              <a:gd name="connsiteY9" fmla="*/ 604837 h 1202531"/>
              <a:gd name="connsiteX10" fmla="*/ 497681 w 862013"/>
              <a:gd name="connsiteY10" fmla="*/ 500062 h 1202531"/>
              <a:gd name="connsiteX11" fmla="*/ 554831 w 862013"/>
              <a:gd name="connsiteY11" fmla="*/ 366712 h 1202531"/>
              <a:gd name="connsiteX12" fmla="*/ 588169 w 862013"/>
              <a:gd name="connsiteY12" fmla="*/ 278606 h 1202531"/>
              <a:gd name="connsiteX13" fmla="*/ 602456 w 862013"/>
              <a:gd name="connsiteY13" fmla="*/ 238125 h 1202531"/>
              <a:gd name="connsiteX14" fmla="*/ 607219 w 862013"/>
              <a:gd name="connsiteY14" fmla="*/ 216694 h 1202531"/>
              <a:gd name="connsiteX15" fmla="*/ 607219 w 862013"/>
              <a:gd name="connsiteY15" fmla="*/ 183356 h 1202531"/>
              <a:gd name="connsiteX16" fmla="*/ 600075 w 862013"/>
              <a:gd name="connsiteY16" fmla="*/ 142875 h 1202531"/>
              <a:gd name="connsiteX17" fmla="*/ 590550 w 862013"/>
              <a:gd name="connsiteY17" fmla="*/ 109537 h 1202531"/>
              <a:gd name="connsiteX18" fmla="*/ 566738 w 862013"/>
              <a:gd name="connsiteY18" fmla="*/ 59531 h 1202531"/>
              <a:gd name="connsiteX19" fmla="*/ 559594 w 862013"/>
              <a:gd name="connsiteY19" fmla="*/ 38100 h 1202531"/>
              <a:gd name="connsiteX20" fmla="*/ 557213 w 862013"/>
              <a:gd name="connsiteY20" fmla="*/ 14287 h 1202531"/>
              <a:gd name="connsiteX21" fmla="*/ 566738 w 862013"/>
              <a:gd name="connsiteY21" fmla="*/ 4762 h 1202531"/>
              <a:gd name="connsiteX22" fmla="*/ 581025 w 862013"/>
              <a:gd name="connsiteY22" fmla="*/ 0 h 1202531"/>
              <a:gd name="connsiteX23" fmla="*/ 614363 w 862013"/>
              <a:gd name="connsiteY23" fmla="*/ 4762 h 1202531"/>
              <a:gd name="connsiteX24" fmla="*/ 650081 w 862013"/>
              <a:gd name="connsiteY24" fmla="*/ 26194 h 1202531"/>
              <a:gd name="connsiteX25" fmla="*/ 709613 w 862013"/>
              <a:gd name="connsiteY25" fmla="*/ 88106 h 1202531"/>
              <a:gd name="connsiteX26" fmla="*/ 814388 w 862013"/>
              <a:gd name="connsiteY26" fmla="*/ 195262 h 1202531"/>
              <a:gd name="connsiteX27" fmla="*/ 845344 w 862013"/>
              <a:gd name="connsiteY27" fmla="*/ 238125 h 1202531"/>
              <a:gd name="connsiteX28" fmla="*/ 854869 w 862013"/>
              <a:gd name="connsiteY28" fmla="*/ 266700 h 1202531"/>
              <a:gd name="connsiteX29" fmla="*/ 862013 w 862013"/>
              <a:gd name="connsiteY29" fmla="*/ 300037 h 1202531"/>
              <a:gd name="connsiteX30" fmla="*/ 857250 w 862013"/>
              <a:gd name="connsiteY30" fmla="*/ 335756 h 1202531"/>
              <a:gd name="connsiteX31" fmla="*/ 840581 w 862013"/>
              <a:gd name="connsiteY31" fmla="*/ 376237 h 1202531"/>
              <a:gd name="connsiteX32" fmla="*/ 804863 w 862013"/>
              <a:gd name="connsiteY32" fmla="*/ 414337 h 1202531"/>
              <a:gd name="connsiteX33" fmla="*/ 754856 w 862013"/>
              <a:gd name="connsiteY33" fmla="*/ 454819 h 1202531"/>
              <a:gd name="connsiteX34" fmla="*/ 704850 w 862013"/>
              <a:gd name="connsiteY34" fmla="*/ 502444 h 1202531"/>
              <a:gd name="connsiteX35" fmla="*/ 616744 w 862013"/>
              <a:gd name="connsiteY35" fmla="*/ 609600 h 1202531"/>
              <a:gd name="connsiteX36" fmla="*/ 531019 w 862013"/>
              <a:gd name="connsiteY36" fmla="*/ 726281 h 1202531"/>
              <a:gd name="connsiteX37" fmla="*/ 414338 w 862013"/>
              <a:gd name="connsiteY37" fmla="*/ 895350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62013" h="1202531">
                <a:moveTo>
                  <a:pt x="414338" y="895350"/>
                </a:moveTo>
                <a:lnTo>
                  <a:pt x="154781" y="1202531"/>
                </a:lnTo>
                <a:lnTo>
                  <a:pt x="0" y="1176337"/>
                </a:lnTo>
                <a:lnTo>
                  <a:pt x="9525" y="1159669"/>
                </a:lnTo>
                <a:lnTo>
                  <a:pt x="38100" y="1138237"/>
                </a:lnTo>
                <a:lnTo>
                  <a:pt x="73819" y="1112044"/>
                </a:lnTo>
                <a:lnTo>
                  <a:pt x="116681" y="1064419"/>
                </a:lnTo>
                <a:lnTo>
                  <a:pt x="214313" y="938212"/>
                </a:lnTo>
                <a:lnTo>
                  <a:pt x="309563" y="783431"/>
                </a:lnTo>
                <a:lnTo>
                  <a:pt x="409575" y="604837"/>
                </a:lnTo>
                <a:lnTo>
                  <a:pt x="497681" y="500062"/>
                </a:lnTo>
                <a:lnTo>
                  <a:pt x="554831" y="366712"/>
                </a:lnTo>
                <a:lnTo>
                  <a:pt x="588169" y="278606"/>
                </a:lnTo>
                <a:lnTo>
                  <a:pt x="602456" y="238125"/>
                </a:lnTo>
                <a:lnTo>
                  <a:pt x="607219" y="216694"/>
                </a:lnTo>
                <a:lnTo>
                  <a:pt x="607219" y="183356"/>
                </a:lnTo>
                <a:lnTo>
                  <a:pt x="600075" y="142875"/>
                </a:lnTo>
                <a:lnTo>
                  <a:pt x="590550" y="109537"/>
                </a:lnTo>
                <a:lnTo>
                  <a:pt x="566738" y="59531"/>
                </a:lnTo>
                <a:lnTo>
                  <a:pt x="559594" y="38100"/>
                </a:lnTo>
                <a:lnTo>
                  <a:pt x="557213" y="14287"/>
                </a:lnTo>
                <a:lnTo>
                  <a:pt x="566738" y="4762"/>
                </a:lnTo>
                <a:lnTo>
                  <a:pt x="581025" y="0"/>
                </a:lnTo>
                <a:lnTo>
                  <a:pt x="614363" y="4762"/>
                </a:lnTo>
                <a:lnTo>
                  <a:pt x="650081" y="26194"/>
                </a:lnTo>
                <a:lnTo>
                  <a:pt x="709613" y="88106"/>
                </a:lnTo>
                <a:lnTo>
                  <a:pt x="814388" y="195262"/>
                </a:lnTo>
                <a:lnTo>
                  <a:pt x="845344" y="238125"/>
                </a:lnTo>
                <a:lnTo>
                  <a:pt x="854869" y="266700"/>
                </a:lnTo>
                <a:lnTo>
                  <a:pt x="862013" y="300037"/>
                </a:lnTo>
                <a:lnTo>
                  <a:pt x="857250" y="335756"/>
                </a:lnTo>
                <a:lnTo>
                  <a:pt x="840581" y="376237"/>
                </a:lnTo>
                <a:lnTo>
                  <a:pt x="804863" y="414337"/>
                </a:lnTo>
                <a:lnTo>
                  <a:pt x="754856" y="454819"/>
                </a:lnTo>
                <a:lnTo>
                  <a:pt x="704850" y="502444"/>
                </a:lnTo>
                <a:lnTo>
                  <a:pt x="616744" y="609600"/>
                </a:lnTo>
                <a:lnTo>
                  <a:pt x="531019" y="726281"/>
                </a:lnTo>
                <a:lnTo>
                  <a:pt x="414338" y="895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F1B8D0B-658F-3C41-9A2A-2010ED3268AF}"/>
              </a:ext>
            </a:extLst>
          </p:cNvPr>
          <p:cNvSpPr/>
          <p:nvPr/>
        </p:nvSpPr>
        <p:spPr>
          <a:xfrm>
            <a:off x="4276725" y="3295650"/>
            <a:ext cx="776288" cy="428625"/>
          </a:xfrm>
          <a:custGeom>
            <a:avLst/>
            <a:gdLst>
              <a:gd name="connsiteX0" fmla="*/ 502444 w 776288"/>
              <a:gd name="connsiteY0" fmla="*/ 207169 h 428625"/>
              <a:gd name="connsiteX1" fmla="*/ 283369 w 776288"/>
              <a:gd name="connsiteY1" fmla="*/ 326231 h 428625"/>
              <a:gd name="connsiteX2" fmla="*/ 233363 w 776288"/>
              <a:gd name="connsiteY2" fmla="*/ 359569 h 428625"/>
              <a:gd name="connsiteX3" fmla="*/ 178594 w 776288"/>
              <a:gd name="connsiteY3" fmla="*/ 400050 h 428625"/>
              <a:gd name="connsiteX4" fmla="*/ 145256 w 776288"/>
              <a:gd name="connsiteY4" fmla="*/ 419100 h 428625"/>
              <a:gd name="connsiteX5" fmla="*/ 114300 w 776288"/>
              <a:gd name="connsiteY5" fmla="*/ 428625 h 428625"/>
              <a:gd name="connsiteX6" fmla="*/ 97631 w 776288"/>
              <a:gd name="connsiteY6" fmla="*/ 428625 h 428625"/>
              <a:gd name="connsiteX7" fmla="*/ 73819 w 776288"/>
              <a:gd name="connsiteY7" fmla="*/ 419100 h 428625"/>
              <a:gd name="connsiteX8" fmla="*/ 54769 w 776288"/>
              <a:gd name="connsiteY8" fmla="*/ 402431 h 428625"/>
              <a:gd name="connsiteX9" fmla="*/ 35719 w 776288"/>
              <a:gd name="connsiteY9" fmla="*/ 371475 h 428625"/>
              <a:gd name="connsiteX10" fmla="*/ 14288 w 776288"/>
              <a:gd name="connsiteY10" fmla="*/ 314325 h 428625"/>
              <a:gd name="connsiteX11" fmla="*/ 0 w 776288"/>
              <a:gd name="connsiteY11" fmla="*/ 247650 h 428625"/>
              <a:gd name="connsiteX12" fmla="*/ 0 w 776288"/>
              <a:gd name="connsiteY12" fmla="*/ 200025 h 428625"/>
              <a:gd name="connsiteX13" fmla="*/ 9525 w 776288"/>
              <a:gd name="connsiteY13" fmla="*/ 166688 h 428625"/>
              <a:gd name="connsiteX14" fmla="*/ 52388 w 776288"/>
              <a:gd name="connsiteY14" fmla="*/ 130969 h 428625"/>
              <a:gd name="connsiteX15" fmla="*/ 257175 w 776288"/>
              <a:gd name="connsiteY15" fmla="*/ 128588 h 428625"/>
              <a:gd name="connsiteX16" fmla="*/ 333375 w 776288"/>
              <a:gd name="connsiteY16" fmla="*/ 123825 h 428625"/>
              <a:gd name="connsiteX17" fmla="*/ 414338 w 776288"/>
              <a:gd name="connsiteY17" fmla="*/ 107156 h 428625"/>
              <a:gd name="connsiteX18" fmla="*/ 540544 w 776288"/>
              <a:gd name="connsiteY18" fmla="*/ 73819 h 428625"/>
              <a:gd name="connsiteX19" fmla="*/ 723900 w 776288"/>
              <a:gd name="connsiteY19" fmla="*/ 0 h 428625"/>
              <a:gd name="connsiteX20" fmla="*/ 776288 w 776288"/>
              <a:gd name="connsiteY20" fmla="*/ 83344 h 428625"/>
              <a:gd name="connsiteX21" fmla="*/ 502444 w 776288"/>
              <a:gd name="connsiteY21" fmla="*/ 207169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6288" h="428625">
                <a:moveTo>
                  <a:pt x="502444" y="207169"/>
                </a:moveTo>
                <a:lnTo>
                  <a:pt x="283369" y="326231"/>
                </a:lnTo>
                <a:lnTo>
                  <a:pt x="233363" y="359569"/>
                </a:lnTo>
                <a:lnTo>
                  <a:pt x="178594" y="400050"/>
                </a:lnTo>
                <a:lnTo>
                  <a:pt x="145256" y="419100"/>
                </a:lnTo>
                <a:lnTo>
                  <a:pt x="114300" y="428625"/>
                </a:lnTo>
                <a:lnTo>
                  <a:pt x="97631" y="428625"/>
                </a:lnTo>
                <a:lnTo>
                  <a:pt x="73819" y="419100"/>
                </a:lnTo>
                <a:lnTo>
                  <a:pt x="54769" y="402431"/>
                </a:lnTo>
                <a:lnTo>
                  <a:pt x="35719" y="371475"/>
                </a:lnTo>
                <a:lnTo>
                  <a:pt x="14288" y="314325"/>
                </a:lnTo>
                <a:lnTo>
                  <a:pt x="0" y="247650"/>
                </a:lnTo>
                <a:lnTo>
                  <a:pt x="0" y="200025"/>
                </a:lnTo>
                <a:lnTo>
                  <a:pt x="9525" y="166688"/>
                </a:lnTo>
                <a:lnTo>
                  <a:pt x="52388" y="130969"/>
                </a:lnTo>
                <a:lnTo>
                  <a:pt x="257175" y="128588"/>
                </a:lnTo>
                <a:lnTo>
                  <a:pt x="333375" y="123825"/>
                </a:lnTo>
                <a:lnTo>
                  <a:pt x="414338" y="107156"/>
                </a:lnTo>
                <a:lnTo>
                  <a:pt x="540544" y="73819"/>
                </a:lnTo>
                <a:lnTo>
                  <a:pt x="723900" y="0"/>
                </a:lnTo>
                <a:lnTo>
                  <a:pt x="776288" y="83344"/>
                </a:lnTo>
                <a:lnTo>
                  <a:pt x="502444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DB16056-9140-5A43-B5E4-65B4B3F8F0B4}"/>
              </a:ext>
            </a:extLst>
          </p:cNvPr>
          <p:cNvSpPr/>
          <p:nvPr/>
        </p:nvSpPr>
        <p:spPr>
          <a:xfrm>
            <a:off x="4852988" y="3097213"/>
            <a:ext cx="390525" cy="581025"/>
          </a:xfrm>
          <a:custGeom>
            <a:avLst/>
            <a:gdLst>
              <a:gd name="connsiteX0" fmla="*/ 207168 w 390525"/>
              <a:gd name="connsiteY0" fmla="*/ 442913 h 581025"/>
              <a:gd name="connsiteX1" fmla="*/ 126206 w 390525"/>
              <a:gd name="connsiteY1" fmla="*/ 295275 h 581025"/>
              <a:gd name="connsiteX2" fmla="*/ 85725 w 390525"/>
              <a:gd name="connsiteY2" fmla="*/ 202407 h 581025"/>
              <a:gd name="connsiteX3" fmla="*/ 52387 w 390525"/>
              <a:gd name="connsiteY3" fmla="*/ 116682 h 581025"/>
              <a:gd name="connsiteX4" fmla="*/ 21431 w 390525"/>
              <a:gd name="connsiteY4" fmla="*/ 69057 h 581025"/>
              <a:gd name="connsiteX5" fmla="*/ 4762 w 390525"/>
              <a:gd name="connsiteY5" fmla="*/ 42863 h 581025"/>
              <a:gd name="connsiteX6" fmla="*/ 0 w 390525"/>
              <a:gd name="connsiteY6" fmla="*/ 19050 h 581025"/>
              <a:gd name="connsiteX7" fmla="*/ 4762 w 390525"/>
              <a:gd name="connsiteY7" fmla="*/ 4763 h 581025"/>
              <a:gd name="connsiteX8" fmla="*/ 21431 w 390525"/>
              <a:gd name="connsiteY8" fmla="*/ 0 h 581025"/>
              <a:gd name="connsiteX9" fmla="*/ 50006 w 390525"/>
              <a:gd name="connsiteY9" fmla="*/ 14288 h 581025"/>
              <a:gd name="connsiteX10" fmla="*/ 150018 w 390525"/>
              <a:gd name="connsiteY10" fmla="*/ 97632 h 581025"/>
              <a:gd name="connsiteX11" fmla="*/ 261937 w 390525"/>
              <a:gd name="connsiteY11" fmla="*/ 183357 h 581025"/>
              <a:gd name="connsiteX12" fmla="*/ 364331 w 390525"/>
              <a:gd name="connsiteY12" fmla="*/ 261938 h 581025"/>
              <a:gd name="connsiteX13" fmla="*/ 383381 w 390525"/>
              <a:gd name="connsiteY13" fmla="*/ 316707 h 581025"/>
              <a:gd name="connsiteX14" fmla="*/ 390525 w 390525"/>
              <a:gd name="connsiteY14" fmla="*/ 378619 h 581025"/>
              <a:gd name="connsiteX15" fmla="*/ 383381 w 390525"/>
              <a:gd name="connsiteY15" fmla="*/ 471488 h 581025"/>
              <a:gd name="connsiteX16" fmla="*/ 388143 w 390525"/>
              <a:gd name="connsiteY16" fmla="*/ 523875 h 581025"/>
              <a:gd name="connsiteX17" fmla="*/ 381000 w 390525"/>
              <a:gd name="connsiteY17" fmla="*/ 559594 h 581025"/>
              <a:gd name="connsiteX18" fmla="*/ 364331 w 390525"/>
              <a:gd name="connsiteY18" fmla="*/ 573882 h 581025"/>
              <a:gd name="connsiteX19" fmla="*/ 342900 w 390525"/>
              <a:gd name="connsiteY19" fmla="*/ 581025 h 581025"/>
              <a:gd name="connsiteX20" fmla="*/ 316706 w 390525"/>
              <a:gd name="connsiteY20" fmla="*/ 576263 h 581025"/>
              <a:gd name="connsiteX21" fmla="*/ 285750 w 390525"/>
              <a:gd name="connsiteY21" fmla="*/ 561975 h 581025"/>
              <a:gd name="connsiteX22" fmla="*/ 259556 w 390525"/>
              <a:gd name="connsiteY22" fmla="*/ 538163 h 581025"/>
              <a:gd name="connsiteX23" fmla="*/ 235743 w 390525"/>
              <a:gd name="connsiteY23" fmla="*/ 509588 h 581025"/>
              <a:gd name="connsiteX24" fmla="*/ 207168 w 390525"/>
              <a:gd name="connsiteY24" fmla="*/ 44291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0525" h="581025">
                <a:moveTo>
                  <a:pt x="207168" y="442913"/>
                </a:moveTo>
                <a:lnTo>
                  <a:pt x="126206" y="295275"/>
                </a:lnTo>
                <a:lnTo>
                  <a:pt x="85725" y="202407"/>
                </a:lnTo>
                <a:lnTo>
                  <a:pt x="52387" y="116682"/>
                </a:lnTo>
                <a:lnTo>
                  <a:pt x="21431" y="69057"/>
                </a:lnTo>
                <a:lnTo>
                  <a:pt x="4762" y="42863"/>
                </a:lnTo>
                <a:lnTo>
                  <a:pt x="0" y="19050"/>
                </a:lnTo>
                <a:lnTo>
                  <a:pt x="4762" y="4763"/>
                </a:lnTo>
                <a:lnTo>
                  <a:pt x="21431" y="0"/>
                </a:lnTo>
                <a:lnTo>
                  <a:pt x="50006" y="14288"/>
                </a:lnTo>
                <a:lnTo>
                  <a:pt x="150018" y="97632"/>
                </a:lnTo>
                <a:lnTo>
                  <a:pt x="261937" y="183357"/>
                </a:lnTo>
                <a:lnTo>
                  <a:pt x="364331" y="261938"/>
                </a:lnTo>
                <a:lnTo>
                  <a:pt x="383381" y="316707"/>
                </a:lnTo>
                <a:lnTo>
                  <a:pt x="390525" y="378619"/>
                </a:lnTo>
                <a:lnTo>
                  <a:pt x="383381" y="471488"/>
                </a:lnTo>
                <a:lnTo>
                  <a:pt x="388143" y="523875"/>
                </a:lnTo>
                <a:lnTo>
                  <a:pt x="381000" y="559594"/>
                </a:lnTo>
                <a:lnTo>
                  <a:pt x="364331" y="573882"/>
                </a:lnTo>
                <a:lnTo>
                  <a:pt x="342900" y="581025"/>
                </a:lnTo>
                <a:lnTo>
                  <a:pt x="316706" y="576263"/>
                </a:lnTo>
                <a:lnTo>
                  <a:pt x="285750" y="561975"/>
                </a:lnTo>
                <a:lnTo>
                  <a:pt x="259556" y="538163"/>
                </a:lnTo>
                <a:lnTo>
                  <a:pt x="235743" y="509588"/>
                </a:lnTo>
                <a:lnTo>
                  <a:pt x="207168" y="4429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F75E0B6-F7B5-324F-A720-42D80D601D42}"/>
              </a:ext>
            </a:extLst>
          </p:cNvPr>
          <p:cNvSpPr/>
          <p:nvPr/>
        </p:nvSpPr>
        <p:spPr>
          <a:xfrm>
            <a:off x="5780088" y="2151063"/>
            <a:ext cx="519112" cy="641350"/>
          </a:xfrm>
          <a:custGeom>
            <a:avLst/>
            <a:gdLst>
              <a:gd name="connsiteX0" fmla="*/ 273844 w 519112"/>
              <a:gd name="connsiteY0" fmla="*/ 478631 h 642937"/>
              <a:gd name="connsiteX1" fmla="*/ 107156 w 519112"/>
              <a:gd name="connsiteY1" fmla="*/ 316706 h 642937"/>
              <a:gd name="connsiteX2" fmla="*/ 9525 w 519112"/>
              <a:gd name="connsiteY2" fmla="*/ 228600 h 642937"/>
              <a:gd name="connsiteX3" fmla="*/ 0 w 519112"/>
              <a:gd name="connsiteY3" fmla="*/ 211931 h 642937"/>
              <a:gd name="connsiteX4" fmla="*/ 4762 w 519112"/>
              <a:gd name="connsiteY4" fmla="*/ 164306 h 642937"/>
              <a:gd name="connsiteX5" fmla="*/ 26194 w 519112"/>
              <a:gd name="connsiteY5" fmla="*/ 109537 h 642937"/>
              <a:gd name="connsiteX6" fmla="*/ 54769 w 519112"/>
              <a:gd name="connsiteY6" fmla="*/ 59531 h 642937"/>
              <a:gd name="connsiteX7" fmla="*/ 85725 w 519112"/>
              <a:gd name="connsiteY7" fmla="*/ 21431 h 642937"/>
              <a:gd name="connsiteX8" fmla="*/ 116681 w 519112"/>
              <a:gd name="connsiteY8" fmla="*/ 4762 h 642937"/>
              <a:gd name="connsiteX9" fmla="*/ 152400 w 519112"/>
              <a:gd name="connsiteY9" fmla="*/ 0 h 642937"/>
              <a:gd name="connsiteX10" fmla="*/ 221456 w 519112"/>
              <a:gd name="connsiteY10" fmla="*/ 197644 h 642937"/>
              <a:gd name="connsiteX11" fmla="*/ 269081 w 519112"/>
              <a:gd name="connsiteY11" fmla="*/ 242887 h 642937"/>
              <a:gd name="connsiteX12" fmla="*/ 342900 w 519112"/>
              <a:gd name="connsiteY12" fmla="*/ 319087 h 642937"/>
              <a:gd name="connsiteX13" fmla="*/ 421481 w 519112"/>
              <a:gd name="connsiteY13" fmla="*/ 419100 h 642937"/>
              <a:gd name="connsiteX14" fmla="*/ 519112 w 519112"/>
              <a:gd name="connsiteY14" fmla="*/ 535781 h 642937"/>
              <a:gd name="connsiteX15" fmla="*/ 428625 w 519112"/>
              <a:gd name="connsiteY15" fmla="*/ 642937 h 642937"/>
              <a:gd name="connsiteX16" fmla="*/ 273844 w 519112"/>
              <a:gd name="connsiteY16" fmla="*/ 478631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19112" h="642937">
                <a:moveTo>
                  <a:pt x="273844" y="478631"/>
                </a:moveTo>
                <a:lnTo>
                  <a:pt x="107156" y="316706"/>
                </a:lnTo>
                <a:lnTo>
                  <a:pt x="9525" y="228600"/>
                </a:lnTo>
                <a:lnTo>
                  <a:pt x="0" y="211931"/>
                </a:lnTo>
                <a:lnTo>
                  <a:pt x="4762" y="164306"/>
                </a:lnTo>
                <a:lnTo>
                  <a:pt x="26194" y="109537"/>
                </a:lnTo>
                <a:lnTo>
                  <a:pt x="54769" y="59531"/>
                </a:lnTo>
                <a:lnTo>
                  <a:pt x="85725" y="21431"/>
                </a:lnTo>
                <a:lnTo>
                  <a:pt x="116681" y="4762"/>
                </a:lnTo>
                <a:lnTo>
                  <a:pt x="152400" y="0"/>
                </a:lnTo>
                <a:lnTo>
                  <a:pt x="221456" y="197644"/>
                </a:lnTo>
                <a:lnTo>
                  <a:pt x="269081" y="242887"/>
                </a:lnTo>
                <a:lnTo>
                  <a:pt x="342900" y="319087"/>
                </a:lnTo>
                <a:lnTo>
                  <a:pt x="421481" y="419100"/>
                </a:lnTo>
                <a:lnTo>
                  <a:pt x="519112" y="535781"/>
                </a:lnTo>
                <a:lnTo>
                  <a:pt x="428625" y="642937"/>
                </a:lnTo>
                <a:lnTo>
                  <a:pt x="273844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C2E131D-CD1C-4F49-9CA9-D6436F3FB7D3}"/>
              </a:ext>
            </a:extLst>
          </p:cNvPr>
          <p:cNvSpPr/>
          <p:nvPr/>
        </p:nvSpPr>
        <p:spPr>
          <a:xfrm>
            <a:off x="5815013" y="1998663"/>
            <a:ext cx="979487" cy="1304925"/>
          </a:xfrm>
          <a:custGeom>
            <a:avLst/>
            <a:gdLst>
              <a:gd name="connsiteX0" fmla="*/ 659606 w 978693"/>
              <a:gd name="connsiteY0" fmla="*/ 616744 h 1304925"/>
              <a:gd name="connsiteX1" fmla="*/ 523875 w 978693"/>
              <a:gd name="connsiteY1" fmla="*/ 773906 h 1304925"/>
              <a:gd name="connsiteX2" fmla="*/ 459581 w 978693"/>
              <a:gd name="connsiteY2" fmla="*/ 842962 h 1304925"/>
              <a:gd name="connsiteX3" fmla="*/ 78581 w 978693"/>
              <a:gd name="connsiteY3" fmla="*/ 1304925 h 1304925"/>
              <a:gd name="connsiteX4" fmla="*/ 0 w 978693"/>
              <a:gd name="connsiteY4" fmla="*/ 1250156 h 1304925"/>
              <a:gd name="connsiteX5" fmla="*/ 140493 w 978693"/>
              <a:gd name="connsiteY5" fmla="*/ 1050131 h 1304925"/>
              <a:gd name="connsiteX6" fmla="*/ 359568 w 978693"/>
              <a:gd name="connsiteY6" fmla="*/ 762000 h 1304925"/>
              <a:gd name="connsiteX7" fmla="*/ 454818 w 978693"/>
              <a:gd name="connsiteY7" fmla="*/ 645319 h 1304925"/>
              <a:gd name="connsiteX8" fmla="*/ 638175 w 978693"/>
              <a:gd name="connsiteY8" fmla="*/ 357187 h 1304925"/>
              <a:gd name="connsiteX9" fmla="*/ 711993 w 978693"/>
              <a:gd name="connsiteY9" fmla="*/ 242887 h 1304925"/>
              <a:gd name="connsiteX10" fmla="*/ 721518 w 978693"/>
              <a:gd name="connsiteY10" fmla="*/ 216694 h 1304925"/>
              <a:gd name="connsiteX11" fmla="*/ 733425 w 978693"/>
              <a:gd name="connsiteY11" fmla="*/ 171450 h 1304925"/>
              <a:gd name="connsiteX12" fmla="*/ 735806 w 978693"/>
              <a:gd name="connsiteY12" fmla="*/ 119062 h 1304925"/>
              <a:gd name="connsiteX13" fmla="*/ 700087 w 978693"/>
              <a:gd name="connsiteY13" fmla="*/ 83344 h 1304925"/>
              <a:gd name="connsiteX14" fmla="*/ 681037 w 978693"/>
              <a:gd name="connsiteY14" fmla="*/ 54769 h 1304925"/>
              <a:gd name="connsiteX15" fmla="*/ 678656 w 978693"/>
              <a:gd name="connsiteY15" fmla="*/ 38100 h 1304925"/>
              <a:gd name="connsiteX16" fmla="*/ 681037 w 978693"/>
              <a:gd name="connsiteY16" fmla="*/ 21431 h 1304925"/>
              <a:gd name="connsiteX17" fmla="*/ 692943 w 978693"/>
              <a:gd name="connsiteY17" fmla="*/ 7144 h 1304925"/>
              <a:gd name="connsiteX18" fmla="*/ 721518 w 978693"/>
              <a:gd name="connsiteY18" fmla="*/ 0 h 1304925"/>
              <a:gd name="connsiteX19" fmla="*/ 735806 w 978693"/>
              <a:gd name="connsiteY19" fmla="*/ 0 h 1304925"/>
              <a:gd name="connsiteX20" fmla="*/ 752475 w 978693"/>
              <a:gd name="connsiteY20" fmla="*/ 4762 h 1304925"/>
              <a:gd name="connsiteX21" fmla="*/ 792956 w 978693"/>
              <a:gd name="connsiteY21" fmla="*/ 28575 h 1304925"/>
              <a:gd name="connsiteX22" fmla="*/ 823912 w 978693"/>
              <a:gd name="connsiteY22" fmla="*/ 50006 h 1304925"/>
              <a:gd name="connsiteX23" fmla="*/ 866775 w 978693"/>
              <a:gd name="connsiteY23" fmla="*/ 88106 h 1304925"/>
              <a:gd name="connsiteX24" fmla="*/ 912018 w 978693"/>
              <a:gd name="connsiteY24" fmla="*/ 130969 h 1304925"/>
              <a:gd name="connsiteX25" fmla="*/ 945356 w 978693"/>
              <a:gd name="connsiteY25" fmla="*/ 171450 h 1304925"/>
              <a:gd name="connsiteX26" fmla="*/ 964406 w 978693"/>
              <a:gd name="connsiteY26" fmla="*/ 204787 h 1304925"/>
              <a:gd name="connsiteX27" fmla="*/ 971550 w 978693"/>
              <a:gd name="connsiteY27" fmla="*/ 228600 h 1304925"/>
              <a:gd name="connsiteX28" fmla="*/ 976312 w 978693"/>
              <a:gd name="connsiteY28" fmla="*/ 259556 h 1304925"/>
              <a:gd name="connsiteX29" fmla="*/ 978693 w 978693"/>
              <a:gd name="connsiteY29" fmla="*/ 297656 h 1304925"/>
              <a:gd name="connsiteX30" fmla="*/ 966787 w 978693"/>
              <a:gd name="connsiteY30" fmla="*/ 330994 h 1304925"/>
              <a:gd name="connsiteX31" fmla="*/ 926306 w 978693"/>
              <a:gd name="connsiteY31" fmla="*/ 378619 h 1304925"/>
              <a:gd name="connsiteX32" fmla="*/ 869156 w 978693"/>
              <a:gd name="connsiteY32" fmla="*/ 433387 h 1304925"/>
              <a:gd name="connsiteX33" fmla="*/ 778668 w 978693"/>
              <a:gd name="connsiteY33" fmla="*/ 495300 h 1304925"/>
              <a:gd name="connsiteX34" fmla="*/ 659606 w 978693"/>
              <a:gd name="connsiteY34" fmla="*/ 616744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78693" h="1304925">
                <a:moveTo>
                  <a:pt x="659606" y="616744"/>
                </a:moveTo>
                <a:lnTo>
                  <a:pt x="523875" y="773906"/>
                </a:lnTo>
                <a:lnTo>
                  <a:pt x="459581" y="842962"/>
                </a:lnTo>
                <a:lnTo>
                  <a:pt x="78581" y="1304925"/>
                </a:lnTo>
                <a:lnTo>
                  <a:pt x="0" y="1250156"/>
                </a:lnTo>
                <a:lnTo>
                  <a:pt x="140493" y="1050131"/>
                </a:lnTo>
                <a:lnTo>
                  <a:pt x="359568" y="762000"/>
                </a:lnTo>
                <a:lnTo>
                  <a:pt x="454818" y="645319"/>
                </a:lnTo>
                <a:lnTo>
                  <a:pt x="638175" y="357187"/>
                </a:lnTo>
                <a:lnTo>
                  <a:pt x="711993" y="242887"/>
                </a:lnTo>
                <a:lnTo>
                  <a:pt x="721518" y="216694"/>
                </a:lnTo>
                <a:lnTo>
                  <a:pt x="733425" y="171450"/>
                </a:lnTo>
                <a:lnTo>
                  <a:pt x="735806" y="119062"/>
                </a:lnTo>
                <a:lnTo>
                  <a:pt x="700087" y="83344"/>
                </a:lnTo>
                <a:lnTo>
                  <a:pt x="681037" y="54769"/>
                </a:lnTo>
                <a:lnTo>
                  <a:pt x="678656" y="38100"/>
                </a:lnTo>
                <a:lnTo>
                  <a:pt x="681037" y="21431"/>
                </a:lnTo>
                <a:lnTo>
                  <a:pt x="692943" y="7144"/>
                </a:lnTo>
                <a:lnTo>
                  <a:pt x="721518" y="0"/>
                </a:lnTo>
                <a:lnTo>
                  <a:pt x="735806" y="0"/>
                </a:lnTo>
                <a:lnTo>
                  <a:pt x="752475" y="4762"/>
                </a:lnTo>
                <a:lnTo>
                  <a:pt x="792956" y="28575"/>
                </a:lnTo>
                <a:lnTo>
                  <a:pt x="823912" y="50006"/>
                </a:lnTo>
                <a:lnTo>
                  <a:pt x="866775" y="88106"/>
                </a:lnTo>
                <a:lnTo>
                  <a:pt x="912018" y="130969"/>
                </a:lnTo>
                <a:lnTo>
                  <a:pt x="945356" y="171450"/>
                </a:lnTo>
                <a:lnTo>
                  <a:pt x="964406" y="204787"/>
                </a:lnTo>
                <a:lnTo>
                  <a:pt x="971550" y="228600"/>
                </a:lnTo>
                <a:lnTo>
                  <a:pt x="976312" y="259556"/>
                </a:lnTo>
                <a:lnTo>
                  <a:pt x="978693" y="297656"/>
                </a:lnTo>
                <a:lnTo>
                  <a:pt x="966787" y="330994"/>
                </a:lnTo>
                <a:lnTo>
                  <a:pt x="926306" y="378619"/>
                </a:lnTo>
                <a:lnTo>
                  <a:pt x="869156" y="433387"/>
                </a:lnTo>
                <a:lnTo>
                  <a:pt x="778668" y="495300"/>
                </a:lnTo>
                <a:lnTo>
                  <a:pt x="659606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0B39A8B-0933-CB4B-984C-A3E92E788AE6}"/>
              </a:ext>
            </a:extLst>
          </p:cNvPr>
          <p:cNvSpPr/>
          <p:nvPr/>
        </p:nvSpPr>
        <p:spPr>
          <a:xfrm>
            <a:off x="5748338" y="3076575"/>
            <a:ext cx="914400" cy="381000"/>
          </a:xfrm>
          <a:custGeom>
            <a:avLst/>
            <a:gdLst>
              <a:gd name="connsiteX0" fmla="*/ 640556 w 914400"/>
              <a:gd name="connsiteY0" fmla="*/ 147638 h 381000"/>
              <a:gd name="connsiteX1" fmla="*/ 416718 w 914400"/>
              <a:gd name="connsiteY1" fmla="*/ 228600 h 381000"/>
              <a:gd name="connsiteX2" fmla="*/ 226218 w 914400"/>
              <a:gd name="connsiteY2" fmla="*/ 326231 h 381000"/>
              <a:gd name="connsiteX3" fmla="*/ 190500 w 914400"/>
              <a:gd name="connsiteY3" fmla="*/ 364331 h 381000"/>
              <a:gd name="connsiteX4" fmla="*/ 169068 w 914400"/>
              <a:gd name="connsiteY4" fmla="*/ 376238 h 381000"/>
              <a:gd name="connsiteX5" fmla="*/ 150018 w 914400"/>
              <a:gd name="connsiteY5" fmla="*/ 381000 h 381000"/>
              <a:gd name="connsiteX6" fmla="*/ 121443 w 914400"/>
              <a:gd name="connsiteY6" fmla="*/ 378619 h 381000"/>
              <a:gd name="connsiteX7" fmla="*/ 100012 w 914400"/>
              <a:gd name="connsiteY7" fmla="*/ 369094 h 381000"/>
              <a:gd name="connsiteX8" fmla="*/ 69056 w 914400"/>
              <a:gd name="connsiteY8" fmla="*/ 335756 h 381000"/>
              <a:gd name="connsiteX9" fmla="*/ 42862 w 914400"/>
              <a:gd name="connsiteY9" fmla="*/ 300038 h 381000"/>
              <a:gd name="connsiteX10" fmla="*/ 21431 w 914400"/>
              <a:gd name="connsiteY10" fmla="*/ 261938 h 381000"/>
              <a:gd name="connsiteX11" fmla="*/ 7143 w 914400"/>
              <a:gd name="connsiteY11" fmla="*/ 223838 h 381000"/>
              <a:gd name="connsiteX12" fmla="*/ 0 w 914400"/>
              <a:gd name="connsiteY12" fmla="*/ 171450 h 381000"/>
              <a:gd name="connsiteX13" fmla="*/ 2381 w 914400"/>
              <a:gd name="connsiteY13" fmla="*/ 140494 h 381000"/>
              <a:gd name="connsiteX14" fmla="*/ 11906 w 914400"/>
              <a:gd name="connsiteY14" fmla="*/ 130969 h 381000"/>
              <a:gd name="connsiteX15" fmla="*/ 119062 w 914400"/>
              <a:gd name="connsiteY15" fmla="*/ 123825 h 381000"/>
              <a:gd name="connsiteX16" fmla="*/ 242887 w 914400"/>
              <a:gd name="connsiteY16" fmla="*/ 133350 h 381000"/>
              <a:gd name="connsiteX17" fmla="*/ 507206 w 914400"/>
              <a:gd name="connsiteY17" fmla="*/ 76200 h 381000"/>
              <a:gd name="connsiteX18" fmla="*/ 873918 w 914400"/>
              <a:gd name="connsiteY18" fmla="*/ 0 h 381000"/>
              <a:gd name="connsiteX19" fmla="*/ 914400 w 914400"/>
              <a:gd name="connsiteY19" fmla="*/ 61913 h 381000"/>
              <a:gd name="connsiteX20" fmla="*/ 640556 w 914400"/>
              <a:gd name="connsiteY20" fmla="*/ 147638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14400" h="381000">
                <a:moveTo>
                  <a:pt x="640556" y="147638"/>
                </a:moveTo>
                <a:lnTo>
                  <a:pt x="416718" y="228600"/>
                </a:lnTo>
                <a:lnTo>
                  <a:pt x="226218" y="326231"/>
                </a:lnTo>
                <a:lnTo>
                  <a:pt x="190500" y="364331"/>
                </a:lnTo>
                <a:lnTo>
                  <a:pt x="169068" y="376238"/>
                </a:lnTo>
                <a:lnTo>
                  <a:pt x="150018" y="381000"/>
                </a:lnTo>
                <a:lnTo>
                  <a:pt x="121443" y="378619"/>
                </a:lnTo>
                <a:lnTo>
                  <a:pt x="100012" y="369094"/>
                </a:lnTo>
                <a:lnTo>
                  <a:pt x="69056" y="335756"/>
                </a:lnTo>
                <a:lnTo>
                  <a:pt x="42862" y="300038"/>
                </a:lnTo>
                <a:lnTo>
                  <a:pt x="21431" y="261938"/>
                </a:lnTo>
                <a:lnTo>
                  <a:pt x="7143" y="223838"/>
                </a:lnTo>
                <a:lnTo>
                  <a:pt x="0" y="171450"/>
                </a:lnTo>
                <a:lnTo>
                  <a:pt x="2381" y="140494"/>
                </a:lnTo>
                <a:lnTo>
                  <a:pt x="11906" y="130969"/>
                </a:lnTo>
                <a:lnTo>
                  <a:pt x="119062" y="123825"/>
                </a:lnTo>
                <a:lnTo>
                  <a:pt x="242887" y="133350"/>
                </a:lnTo>
                <a:lnTo>
                  <a:pt x="507206" y="76200"/>
                </a:lnTo>
                <a:lnTo>
                  <a:pt x="873918" y="0"/>
                </a:lnTo>
                <a:lnTo>
                  <a:pt x="914400" y="61913"/>
                </a:lnTo>
                <a:lnTo>
                  <a:pt x="640556" y="147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F4E2FF1-EDA5-8746-AE07-E5FE235D3B02}"/>
              </a:ext>
            </a:extLst>
          </p:cNvPr>
          <p:cNvSpPr/>
          <p:nvPr/>
        </p:nvSpPr>
        <p:spPr>
          <a:xfrm>
            <a:off x="6253163" y="2728913"/>
            <a:ext cx="657225" cy="719137"/>
          </a:xfrm>
          <a:custGeom>
            <a:avLst/>
            <a:gdLst>
              <a:gd name="connsiteX0" fmla="*/ 423862 w 657225"/>
              <a:gd name="connsiteY0" fmla="*/ 564356 h 719137"/>
              <a:gd name="connsiteX1" fmla="*/ 280987 w 657225"/>
              <a:gd name="connsiteY1" fmla="*/ 335756 h 719137"/>
              <a:gd name="connsiteX2" fmla="*/ 169068 w 657225"/>
              <a:gd name="connsiteY2" fmla="*/ 216693 h 719137"/>
              <a:gd name="connsiteX3" fmla="*/ 111918 w 657225"/>
              <a:gd name="connsiteY3" fmla="*/ 159543 h 719137"/>
              <a:gd name="connsiteX4" fmla="*/ 0 w 657225"/>
              <a:gd name="connsiteY4" fmla="*/ 76200 h 719137"/>
              <a:gd name="connsiteX5" fmla="*/ 52387 w 657225"/>
              <a:gd name="connsiteY5" fmla="*/ 0 h 719137"/>
              <a:gd name="connsiteX6" fmla="*/ 214312 w 657225"/>
              <a:gd name="connsiteY6" fmla="*/ 95250 h 719137"/>
              <a:gd name="connsiteX7" fmla="*/ 404812 w 657225"/>
              <a:gd name="connsiteY7" fmla="*/ 211931 h 719137"/>
              <a:gd name="connsiteX8" fmla="*/ 569118 w 657225"/>
              <a:gd name="connsiteY8" fmla="*/ 323850 h 719137"/>
              <a:gd name="connsiteX9" fmla="*/ 597693 w 657225"/>
              <a:gd name="connsiteY9" fmla="*/ 354806 h 719137"/>
              <a:gd name="connsiteX10" fmla="*/ 626268 w 657225"/>
              <a:gd name="connsiteY10" fmla="*/ 414337 h 719137"/>
              <a:gd name="connsiteX11" fmla="*/ 638175 w 657225"/>
              <a:gd name="connsiteY11" fmla="*/ 450056 h 719137"/>
              <a:gd name="connsiteX12" fmla="*/ 652462 w 657225"/>
              <a:gd name="connsiteY12" fmla="*/ 497681 h 719137"/>
              <a:gd name="connsiteX13" fmla="*/ 657225 w 657225"/>
              <a:gd name="connsiteY13" fmla="*/ 545306 h 719137"/>
              <a:gd name="connsiteX14" fmla="*/ 652462 w 657225"/>
              <a:gd name="connsiteY14" fmla="*/ 626268 h 719137"/>
              <a:gd name="connsiteX15" fmla="*/ 638175 w 657225"/>
              <a:gd name="connsiteY15" fmla="*/ 690562 h 719137"/>
              <a:gd name="connsiteX16" fmla="*/ 623887 w 657225"/>
              <a:gd name="connsiteY16" fmla="*/ 711993 h 719137"/>
              <a:gd name="connsiteX17" fmla="*/ 609600 w 657225"/>
              <a:gd name="connsiteY17" fmla="*/ 719137 h 719137"/>
              <a:gd name="connsiteX18" fmla="*/ 583406 w 657225"/>
              <a:gd name="connsiteY18" fmla="*/ 719137 h 719137"/>
              <a:gd name="connsiteX19" fmla="*/ 535781 w 657225"/>
              <a:gd name="connsiteY19" fmla="*/ 707231 h 719137"/>
              <a:gd name="connsiteX20" fmla="*/ 500062 w 657225"/>
              <a:gd name="connsiteY20" fmla="*/ 683418 h 719137"/>
              <a:gd name="connsiteX21" fmla="*/ 423862 w 657225"/>
              <a:gd name="connsiteY21" fmla="*/ 564356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57225" h="719137">
                <a:moveTo>
                  <a:pt x="423862" y="564356"/>
                </a:moveTo>
                <a:lnTo>
                  <a:pt x="280987" y="335756"/>
                </a:lnTo>
                <a:lnTo>
                  <a:pt x="169068" y="216693"/>
                </a:lnTo>
                <a:lnTo>
                  <a:pt x="111918" y="159543"/>
                </a:lnTo>
                <a:lnTo>
                  <a:pt x="0" y="76200"/>
                </a:lnTo>
                <a:lnTo>
                  <a:pt x="52387" y="0"/>
                </a:lnTo>
                <a:lnTo>
                  <a:pt x="214312" y="95250"/>
                </a:lnTo>
                <a:lnTo>
                  <a:pt x="404812" y="211931"/>
                </a:lnTo>
                <a:lnTo>
                  <a:pt x="569118" y="323850"/>
                </a:lnTo>
                <a:lnTo>
                  <a:pt x="597693" y="354806"/>
                </a:lnTo>
                <a:lnTo>
                  <a:pt x="626268" y="414337"/>
                </a:lnTo>
                <a:lnTo>
                  <a:pt x="638175" y="450056"/>
                </a:lnTo>
                <a:lnTo>
                  <a:pt x="652462" y="497681"/>
                </a:lnTo>
                <a:lnTo>
                  <a:pt x="657225" y="545306"/>
                </a:lnTo>
                <a:lnTo>
                  <a:pt x="652462" y="626268"/>
                </a:lnTo>
                <a:lnTo>
                  <a:pt x="638175" y="690562"/>
                </a:lnTo>
                <a:lnTo>
                  <a:pt x="623887" y="711993"/>
                </a:lnTo>
                <a:lnTo>
                  <a:pt x="609600" y="719137"/>
                </a:lnTo>
                <a:lnTo>
                  <a:pt x="583406" y="719137"/>
                </a:lnTo>
                <a:lnTo>
                  <a:pt x="535781" y="707231"/>
                </a:lnTo>
                <a:lnTo>
                  <a:pt x="500062" y="683418"/>
                </a:lnTo>
                <a:lnTo>
                  <a:pt x="423862" y="564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E680BDD-AAD0-DC4A-8EE4-71DBC741DC3E}"/>
              </a:ext>
            </a:extLst>
          </p:cNvPr>
          <p:cNvSpPr/>
          <p:nvPr/>
        </p:nvSpPr>
        <p:spPr>
          <a:xfrm>
            <a:off x="3833813" y="3810000"/>
            <a:ext cx="3279775" cy="604838"/>
          </a:xfrm>
          <a:custGeom>
            <a:avLst/>
            <a:gdLst>
              <a:gd name="connsiteX0" fmla="*/ 1447800 w 3279321"/>
              <a:gd name="connsiteY0" fmla="*/ 370114 h 604157"/>
              <a:gd name="connsiteX1" fmla="*/ 1102178 w 3279321"/>
              <a:gd name="connsiteY1" fmla="*/ 432707 h 604157"/>
              <a:gd name="connsiteX2" fmla="*/ 816428 w 3279321"/>
              <a:gd name="connsiteY2" fmla="*/ 492579 h 604157"/>
              <a:gd name="connsiteX3" fmla="*/ 595993 w 3279321"/>
              <a:gd name="connsiteY3" fmla="*/ 557893 h 604157"/>
              <a:gd name="connsiteX4" fmla="*/ 530678 w 3279321"/>
              <a:gd name="connsiteY4" fmla="*/ 579664 h 604157"/>
              <a:gd name="connsiteX5" fmla="*/ 484414 w 3279321"/>
              <a:gd name="connsiteY5" fmla="*/ 598714 h 604157"/>
              <a:gd name="connsiteX6" fmla="*/ 432707 w 3279321"/>
              <a:gd name="connsiteY6" fmla="*/ 604157 h 604157"/>
              <a:gd name="connsiteX7" fmla="*/ 386443 w 3279321"/>
              <a:gd name="connsiteY7" fmla="*/ 598714 h 604157"/>
              <a:gd name="connsiteX8" fmla="*/ 326571 w 3279321"/>
              <a:gd name="connsiteY8" fmla="*/ 579664 h 604157"/>
              <a:gd name="connsiteX9" fmla="*/ 239486 w 3279321"/>
              <a:gd name="connsiteY9" fmla="*/ 541564 h 604157"/>
              <a:gd name="connsiteX10" fmla="*/ 149678 w 3279321"/>
              <a:gd name="connsiteY10" fmla="*/ 489857 h 604157"/>
              <a:gd name="connsiteX11" fmla="*/ 84364 w 3279321"/>
              <a:gd name="connsiteY11" fmla="*/ 443593 h 604157"/>
              <a:gd name="connsiteX12" fmla="*/ 16328 w 3279321"/>
              <a:gd name="connsiteY12" fmla="*/ 386443 h 604157"/>
              <a:gd name="connsiteX13" fmla="*/ 2721 w 3279321"/>
              <a:gd name="connsiteY13" fmla="*/ 361950 h 604157"/>
              <a:gd name="connsiteX14" fmla="*/ 0 w 3279321"/>
              <a:gd name="connsiteY14" fmla="*/ 332014 h 604157"/>
              <a:gd name="connsiteX15" fmla="*/ 2721 w 3279321"/>
              <a:gd name="connsiteY15" fmla="*/ 310243 h 604157"/>
              <a:gd name="connsiteX16" fmla="*/ 16328 w 3279321"/>
              <a:gd name="connsiteY16" fmla="*/ 299357 h 604157"/>
              <a:gd name="connsiteX17" fmla="*/ 38100 w 3279321"/>
              <a:gd name="connsiteY17" fmla="*/ 302079 h 604157"/>
              <a:gd name="connsiteX18" fmla="*/ 103414 w 3279321"/>
              <a:gd name="connsiteY18" fmla="*/ 332014 h 604157"/>
              <a:gd name="connsiteX19" fmla="*/ 182336 w 3279321"/>
              <a:gd name="connsiteY19" fmla="*/ 364671 h 604157"/>
              <a:gd name="connsiteX20" fmla="*/ 255814 w 3279321"/>
              <a:gd name="connsiteY20" fmla="*/ 386443 h 604157"/>
              <a:gd name="connsiteX21" fmla="*/ 304800 w 3279321"/>
              <a:gd name="connsiteY21" fmla="*/ 397329 h 604157"/>
              <a:gd name="connsiteX22" fmla="*/ 348343 w 3279321"/>
              <a:gd name="connsiteY22" fmla="*/ 400050 h 604157"/>
              <a:gd name="connsiteX23" fmla="*/ 443593 w 3279321"/>
              <a:gd name="connsiteY23" fmla="*/ 389164 h 604157"/>
              <a:gd name="connsiteX24" fmla="*/ 732064 w 3279321"/>
              <a:gd name="connsiteY24" fmla="*/ 342900 h 604157"/>
              <a:gd name="connsiteX25" fmla="*/ 1134836 w 3279321"/>
              <a:gd name="connsiteY25" fmla="*/ 274864 h 604157"/>
              <a:gd name="connsiteX26" fmla="*/ 1485900 w 3279321"/>
              <a:gd name="connsiteY26" fmla="*/ 209550 h 604157"/>
              <a:gd name="connsiteX27" fmla="*/ 1646464 w 3279321"/>
              <a:gd name="connsiteY27" fmla="*/ 176893 h 604157"/>
              <a:gd name="connsiteX28" fmla="*/ 1847850 w 3279321"/>
              <a:gd name="connsiteY28" fmla="*/ 149679 h 604157"/>
              <a:gd name="connsiteX29" fmla="*/ 2310493 w 3279321"/>
              <a:gd name="connsiteY29" fmla="*/ 100693 h 604157"/>
              <a:gd name="connsiteX30" fmla="*/ 2775857 w 3279321"/>
              <a:gd name="connsiteY30" fmla="*/ 65314 h 604157"/>
              <a:gd name="connsiteX31" fmla="*/ 2824843 w 3279321"/>
              <a:gd name="connsiteY31" fmla="*/ 51707 h 604157"/>
              <a:gd name="connsiteX32" fmla="*/ 2895600 w 3279321"/>
              <a:gd name="connsiteY32" fmla="*/ 16329 h 604157"/>
              <a:gd name="connsiteX33" fmla="*/ 2922814 w 3279321"/>
              <a:gd name="connsiteY33" fmla="*/ 0 h 604157"/>
              <a:gd name="connsiteX34" fmla="*/ 3028950 w 3279321"/>
              <a:gd name="connsiteY34" fmla="*/ 21771 h 604157"/>
              <a:gd name="connsiteX35" fmla="*/ 3118757 w 3279321"/>
              <a:gd name="connsiteY35" fmla="*/ 46264 h 604157"/>
              <a:gd name="connsiteX36" fmla="*/ 3165021 w 3279321"/>
              <a:gd name="connsiteY36" fmla="*/ 68036 h 604157"/>
              <a:gd name="connsiteX37" fmla="*/ 3214007 w 3279321"/>
              <a:gd name="connsiteY37" fmla="*/ 97971 h 604157"/>
              <a:gd name="connsiteX38" fmla="*/ 3260271 w 3279321"/>
              <a:gd name="connsiteY38" fmla="*/ 138793 h 604157"/>
              <a:gd name="connsiteX39" fmla="*/ 3279321 w 3279321"/>
              <a:gd name="connsiteY39" fmla="*/ 163286 h 604157"/>
              <a:gd name="connsiteX40" fmla="*/ 3279321 w 3279321"/>
              <a:gd name="connsiteY40" fmla="*/ 185057 h 604157"/>
              <a:gd name="connsiteX41" fmla="*/ 3265714 w 3279321"/>
              <a:gd name="connsiteY41" fmla="*/ 212271 h 604157"/>
              <a:gd name="connsiteX42" fmla="*/ 3241221 w 3279321"/>
              <a:gd name="connsiteY42" fmla="*/ 231321 h 604157"/>
              <a:gd name="connsiteX43" fmla="*/ 3189514 w 3279321"/>
              <a:gd name="connsiteY43" fmla="*/ 244929 h 604157"/>
              <a:gd name="connsiteX44" fmla="*/ 3061607 w 3279321"/>
              <a:gd name="connsiteY44" fmla="*/ 242207 h 604157"/>
              <a:gd name="connsiteX45" fmla="*/ 2647950 w 3279321"/>
              <a:gd name="connsiteY45" fmla="*/ 244929 h 604157"/>
              <a:gd name="connsiteX46" fmla="*/ 2332264 w 3279321"/>
              <a:gd name="connsiteY46" fmla="*/ 261257 h 604157"/>
              <a:gd name="connsiteX47" fmla="*/ 1866900 w 3279321"/>
              <a:gd name="connsiteY47" fmla="*/ 312964 h 604157"/>
              <a:gd name="connsiteX48" fmla="*/ 1447800 w 3279321"/>
              <a:gd name="connsiteY48" fmla="*/ 370114 h 604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279321" h="604157">
                <a:moveTo>
                  <a:pt x="1447800" y="370114"/>
                </a:moveTo>
                <a:lnTo>
                  <a:pt x="1102178" y="432707"/>
                </a:lnTo>
                <a:lnTo>
                  <a:pt x="816428" y="492579"/>
                </a:lnTo>
                <a:lnTo>
                  <a:pt x="595993" y="557893"/>
                </a:lnTo>
                <a:lnTo>
                  <a:pt x="530678" y="579664"/>
                </a:lnTo>
                <a:lnTo>
                  <a:pt x="484414" y="598714"/>
                </a:lnTo>
                <a:lnTo>
                  <a:pt x="432707" y="604157"/>
                </a:lnTo>
                <a:lnTo>
                  <a:pt x="386443" y="598714"/>
                </a:lnTo>
                <a:lnTo>
                  <a:pt x="326571" y="579664"/>
                </a:lnTo>
                <a:lnTo>
                  <a:pt x="239486" y="541564"/>
                </a:lnTo>
                <a:lnTo>
                  <a:pt x="149678" y="489857"/>
                </a:lnTo>
                <a:lnTo>
                  <a:pt x="84364" y="443593"/>
                </a:lnTo>
                <a:lnTo>
                  <a:pt x="16328" y="386443"/>
                </a:lnTo>
                <a:lnTo>
                  <a:pt x="2721" y="361950"/>
                </a:lnTo>
                <a:lnTo>
                  <a:pt x="0" y="332014"/>
                </a:lnTo>
                <a:lnTo>
                  <a:pt x="2721" y="310243"/>
                </a:lnTo>
                <a:lnTo>
                  <a:pt x="16328" y="299357"/>
                </a:lnTo>
                <a:lnTo>
                  <a:pt x="38100" y="302079"/>
                </a:lnTo>
                <a:lnTo>
                  <a:pt x="103414" y="332014"/>
                </a:lnTo>
                <a:lnTo>
                  <a:pt x="182336" y="364671"/>
                </a:lnTo>
                <a:lnTo>
                  <a:pt x="255814" y="386443"/>
                </a:lnTo>
                <a:lnTo>
                  <a:pt x="304800" y="397329"/>
                </a:lnTo>
                <a:lnTo>
                  <a:pt x="348343" y="400050"/>
                </a:lnTo>
                <a:lnTo>
                  <a:pt x="443593" y="389164"/>
                </a:lnTo>
                <a:lnTo>
                  <a:pt x="732064" y="342900"/>
                </a:lnTo>
                <a:lnTo>
                  <a:pt x="1134836" y="274864"/>
                </a:lnTo>
                <a:lnTo>
                  <a:pt x="1485900" y="209550"/>
                </a:lnTo>
                <a:lnTo>
                  <a:pt x="1646464" y="176893"/>
                </a:lnTo>
                <a:lnTo>
                  <a:pt x="1847850" y="149679"/>
                </a:lnTo>
                <a:lnTo>
                  <a:pt x="2310493" y="100693"/>
                </a:lnTo>
                <a:lnTo>
                  <a:pt x="2775857" y="65314"/>
                </a:lnTo>
                <a:lnTo>
                  <a:pt x="2824843" y="51707"/>
                </a:lnTo>
                <a:lnTo>
                  <a:pt x="2895600" y="16329"/>
                </a:lnTo>
                <a:lnTo>
                  <a:pt x="2922814" y="0"/>
                </a:lnTo>
                <a:lnTo>
                  <a:pt x="3028950" y="21771"/>
                </a:lnTo>
                <a:lnTo>
                  <a:pt x="3118757" y="46264"/>
                </a:lnTo>
                <a:lnTo>
                  <a:pt x="3165021" y="68036"/>
                </a:lnTo>
                <a:lnTo>
                  <a:pt x="3214007" y="97971"/>
                </a:lnTo>
                <a:lnTo>
                  <a:pt x="3260271" y="138793"/>
                </a:lnTo>
                <a:lnTo>
                  <a:pt x="3279321" y="163286"/>
                </a:lnTo>
                <a:lnTo>
                  <a:pt x="3279321" y="185057"/>
                </a:lnTo>
                <a:lnTo>
                  <a:pt x="3265714" y="212271"/>
                </a:lnTo>
                <a:lnTo>
                  <a:pt x="3241221" y="231321"/>
                </a:lnTo>
                <a:lnTo>
                  <a:pt x="3189514" y="244929"/>
                </a:lnTo>
                <a:lnTo>
                  <a:pt x="3061607" y="242207"/>
                </a:lnTo>
                <a:lnTo>
                  <a:pt x="2647950" y="244929"/>
                </a:lnTo>
                <a:lnTo>
                  <a:pt x="2332264" y="261257"/>
                </a:lnTo>
                <a:lnTo>
                  <a:pt x="1866900" y="312964"/>
                </a:lnTo>
                <a:lnTo>
                  <a:pt x="1447800" y="3701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B328AE0-3FB3-0846-8188-DA08CADFFBCF}"/>
              </a:ext>
            </a:extLst>
          </p:cNvPr>
          <p:cNvSpPr/>
          <p:nvPr/>
        </p:nvSpPr>
        <p:spPr>
          <a:xfrm>
            <a:off x="3883025" y="4240213"/>
            <a:ext cx="1004888" cy="1463675"/>
          </a:xfrm>
          <a:custGeom>
            <a:avLst/>
            <a:gdLst>
              <a:gd name="connsiteX0" fmla="*/ 538842 w 1004207"/>
              <a:gd name="connsiteY0" fmla="*/ 952500 h 1464128"/>
              <a:gd name="connsiteX1" fmla="*/ 312964 w 1004207"/>
              <a:gd name="connsiteY1" fmla="*/ 1216478 h 1464128"/>
              <a:gd name="connsiteX2" fmla="*/ 103414 w 1004207"/>
              <a:gd name="connsiteY2" fmla="*/ 1426028 h 1464128"/>
              <a:gd name="connsiteX3" fmla="*/ 59871 w 1004207"/>
              <a:gd name="connsiteY3" fmla="*/ 1455964 h 1464128"/>
              <a:gd name="connsiteX4" fmla="*/ 35378 w 1004207"/>
              <a:gd name="connsiteY4" fmla="*/ 1464128 h 1464128"/>
              <a:gd name="connsiteX5" fmla="*/ 16328 w 1004207"/>
              <a:gd name="connsiteY5" fmla="*/ 1461407 h 1464128"/>
              <a:gd name="connsiteX6" fmla="*/ 2721 w 1004207"/>
              <a:gd name="connsiteY6" fmla="*/ 1450521 h 1464128"/>
              <a:gd name="connsiteX7" fmla="*/ 0 w 1004207"/>
              <a:gd name="connsiteY7" fmla="*/ 1434193 h 1464128"/>
              <a:gd name="connsiteX8" fmla="*/ 13607 w 1004207"/>
              <a:gd name="connsiteY8" fmla="*/ 1398814 h 1464128"/>
              <a:gd name="connsiteX9" fmla="*/ 70757 w 1004207"/>
              <a:gd name="connsiteY9" fmla="*/ 1330778 h 1464128"/>
              <a:gd name="connsiteX10" fmla="*/ 214992 w 1004207"/>
              <a:gd name="connsiteY10" fmla="*/ 1151164 h 1464128"/>
              <a:gd name="connsiteX11" fmla="*/ 348342 w 1004207"/>
              <a:gd name="connsiteY11" fmla="*/ 955221 h 1464128"/>
              <a:gd name="connsiteX12" fmla="*/ 470807 w 1004207"/>
              <a:gd name="connsiteY12" fmla="*/ 756557 h 1464128"/>
              <a:gd name="connsiteX13" fmla="*/ 566057 w 1004207"/>
              <a:gd name="connsiteY13" fmla="*/ 571500 h 1464128"/>
              <a:gd name="connsiteX14" fmla="*/ 639535 w 1004207"/>
              <a:gd name="connsiteY14" fmla="*/ 375557 h 1464128"/>
              <a:gd name="connsiteX15" fmla="*/ 655864 w 1004207"/>
              <a:gd name="connsiteY15" fmla="*/ 277585 h 1464128"/>
              <a:gd name="connsiteX16" fmla="*/ 655864 w 1004207"/>
              <a:gd name="connsiteY16" fmla="*/ 223157 h 1464128"/>
              <a:gd name="connsiteX17" fmla="*/ 650421 w 1004207"/>
              <a:gd name="connsiteY17" fmla="*/ 179614 h 1464128"/>
              <a:gd name="connsiteX18" fmla="*/ 642257 w 1004207"/>
              <a:gd name="connsiteY18" fmla="*/ 160564 h 1464128"/>
              <a:gd name="connsiteX19" fmla="*/ 620485 w 1004207"/>
              <a:gd name="connsiteY19" fmla="*/ 141514 h 1464128"/>
              <a:gd name="connsiteX20" fmla="*/ 478971 w 1004207"/>
              <a:gd name="connsiteY20" fmla="*/ 92528 h 1464128"/>
              <a:gd name="connsiteX21" fmla="*/ 674914 w 1004207"/>
              <a:gd name="connsiteY21" fmla="*/ 0 h 1464128"/>
              <a:gd name="connsiteX22" fmla="*/ 849085 w 1004207"/>
              <a:gd name="connsiteY22" fmla="*/ 103414 h 1464128"/>
              <a:gd name="connsiteX23" fmla="*/ 914400 w 1004207"/>
              <a:gd name="connsiteY23" fmla="*/ 144235 h 1464128"/>
              <a:gd name="connsiteX24" fmla="*/ 996042 w 1004207"/>
              <a:gd name="connsiteY24" fmla="*/ 217714 h 1464128"/>
              <a:gd name="connsiteX25" fmla="*/ 1004207 w 1004207"/>
              <a:gd name="connsiteY25" fmla="*/ 239485 h 1464128"/>
              <a:gd name="connsiteX26" fmla="*/ 998764 w 1004207"/>
              <a:gd name="connsiteY26" fmla="*/ 258535 h 1464128"/>
              <a:gd name="connsiteX27" fmla="*/ 963385 w 1004207"/>
              <a:gd name="connsiteY27" fmla="*/ 288471 h 1464128"/>
              <a:gd name="connsiteX28" fmla="*/ 930728 w 1004207"/>
              <a:gd name="connsiteY28" fmla="*/ 304800 h 1464128"/>
              <a:gd name="connsiteX29" fmla="*/ 838200 w 1004207"/>
              <a:gd name="connsiteY29" fmla="*/ 511628 h 1464128"/>
              <a:gd name="connsiteX30" fmla="*/ 696685 w 1004207"/>
              <a:gd name="connsiteY30" fmla="*/ 751114 h 1464128"/>
              <a:gd name="connsiteX31" fmla="*/ 538842 w 1004207"/>
              <a:gd name="connsiteY31" fmla="*/ 952500 h 146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04207" h="1464128">
                <a:moveTo>
                  <a:pt x="538842" y="952500"/>
                </a:moveTo>
                <a:lnTo>
                  <a:pt x="312964" y="1216478"/>
                </a:lnTo>
                <a:lnTo>
                  <a:pt x="103414" y="1426028"/>
                </a:lnTo>
                <a:lnTo>
                  <a:pt x="59871" y="1455964"/>
                </a:lnTo>
                <a:lnTo>
                  <a:pt x="35378" y="1464128"/>
                </a:lnTo>
                <a:lnTo>
                  <a:pt x="16328" y="1461407"/>
                </a:lnTo>
                <a:lnTo>
                  <a:pt x="2721" y="1450521"/>
                </a:lnTo>
                <a:lnTo>
                  <a:pt x="0" y="1434193"/>
                </a:lnTo>
                <a:lnTo>
                  <a:pt x="13607" y="1398814"/>
                </a:lnTo>
                <a:lnTo>
                  <a:pt x="70757" y="1330778"/>
                </a:lnTo>
                <a:lnTo>
                  <a:pt x="214992" y="1151164"/>
                </a:lnTo>
                <a:lnTo>
                  <a:pt x="348342" y="955221"/>
                </a:lnTo>
                <a:lnTo>
                  <a:pt x="470807" y="756557"/>
                </a:lnTo>
                <a:lnTo>
                  <a:pt x="566057" y="571500"/>
                </a:lnTo>
                <a:lnTo>
                  <a:pt x="639535" y="375557"/>
                </a:lnTo>
                <a:lnTo>
                  <a:pt x="655864" y="277585"/>
                </a:lnTo>
                <a:lnTo>
                  <a:pt x="655864" y="223157"/>
                </a:lnTo>
                <a:lnTo>
                  <a:pt x="650421" y="179614"/>
                </a:lnTo>
                <a:lnTo>
                  <a:pt x="642257" y="160564"/>
                </a:lnTo>
                <a:lnTo>
                  <a:pt x="620485" y="141514"/>
                </a:lnTo>
                <a:lnTo>
                  <a:pt x="478971" y="92528"/>
                </a:lnTo>
                <a:lnTo>
                  <a:pt x="674914" y="0"/>
                </a:lnTo>
                <a:lnTo>
                  <a:pt x="849085" y="103414"/>
                </a:lnTo>
                <a:lnTo>
                  <a:pt x="914400" y="144235"/>
                </a:lnTo>
                <a:lnTo>
                  <a:pt x="996042" y="217714"/>
                </a:lnTo>
                <a:lnTo>
                  <a:pt x="1004207" y="239485"/>
                </a:lnTo>
                <a:lnTo>
                  <a:pt x="998764" y="258535"/>
                </a:lnTo>
                <a:lnTo>
                  <a:pt x="963385" y="288471"/>
                </a:lnTo>
                <a:lnTo>
                  <a:pt x="930728" y="304800"/>
                </a:lnTo>
                <a:lnTo>
                  <a:pt x="838200" y="511628"/>
                </a:lnTo>
                <a:lnTo>
                  <a:pt x="696685" y="751114"/>
                </a:lnTo>
                <a:lnTo>
                  <a:pt x="538842" y="9525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0909953-780F-4E49-91F1-8AC87135DD69}"/>
              </a:ext>
            </a:extLst>
          </p:cNvPr>
          <p:cNvSpPr/>
          <p:nvPr/>
        </p:nvSpPr>
        <p:spPr>
          <a:xfrm>
            <a:off x="4849813" y="4786313"/>
            <a:ext cx="469900" cy="495300"/>
          </a:xfrm>
          <a:custGeom>
            <a:avLst/>
            <a:gdLst>
              <a:gd name="connsiteX0" fmla="*/ 185057 w 470807"/>
              <a:gd name="connsiteY0" fmla="*/ 296636 h 495300"/>
              <a:gd name="connsiteX1" fmla="*/ 89807 w 470807"/>
              <a:gd name="connsiteY1" fmla="*/ 166007 h 495300"/>
              <a:gd name="connsiteX2" fmla="*/ 8164 w 470807"/>
              <a:gd name="connsiteY2" fmla="*/ 48986 h 495300"/>
              <a:gd name="connsiteX3" fmla="*/ 0 w 470807"/>
              <a:gd name="connsiteY3" fmla="*/ 29936 h 495300"/>
              <a:gd name="connsiteX4" fmla="*/ 5443 w 470807"/>
              <a:gd name="connsiteY4" fmla="*/ 8164 h 495300"/>
              <a:gd name="connsiteX5" fmla="*/ 38100 w 470807"/>
              <a:gd name="connsiteY5" fmla="*/ 0 h 495300"/>
              <a:gd name="connsiteX6" fmla="*/ 76200 w 470807"/>
              <a:gd name="connsiteY6" fmla="*/ 2721 h 495300"/>
              <a:gd name="connsiteX7" fmla="*/ 149678 w 470807"/>
              <a:gd name="connsiteY7" fmla="*/ 35378 h 495300"/>
              <a:gd name="connsiteX8" fmla="*/ 345621 w 470807"/>
              <a:gd name="connsiteY8" fmla="*/ 136071 h 495300"/>
              <a:gd name="connsiteX9" fmla="*/ 410935 w 470807"/>
              <a:gd name="connsiteY9" fmla="*/ 225878 h 495300"/>
              <a:gd name="connsiteX10" fmla="*/ 449035 w 470807"/>
              <a:gd name="connsiteY10" fmla="*/ 304800 h 495300"/>
              <a:gd name="connsiteX11" fmla="*/ 468085 w 470807"/>
              <a:gd name="connsiteY11" fmla="*/ 361950 h 495300"/>
              <a:gd name="connsiteX12" fmla="*/ 470807 w 470807"/>
              <a:gd name="connsiteY12" fmla="*/ 413657 h 495300"/>
              <a:gd name="connsiteX13" fmla="*/ 454478 w 470807"/>
              <a:gd name="connsiteY13" fmla="*/ 470807 h 495300"/>
              <a:gd name="connsiteX14" fmla="*/ 446314 w 470807"/>
              <a:gd name="connsiteY14" fmla="*/ 487136 h 495300"/>
              <a:gd name="connsiteX15" fmla="*/ 421821 w 470807"/>
              <a:gd name="connsiteY15" fmla="*/ 495300 h 495300"/>
              <a:gd name="connsiteX16" fmla="*/ 378278 w 470807"/>
              <a:gd name="connsiteY16" fmla="*/ 492578 h 495300"/>
              <a:gd name="connsiteX17" fmla="*/ 340178 w 470807"/>
              <a:gd name="connsiteY17" fmla="*/ 478971 h 495300"/>
              <a:gd name="connsiteX18" fmla="*/ 283028 w 470807"/>
              <a:gd name="connsiteY18" fmla="*/ 435428 h 495300"/>
              <a:gd name="connsiteX19" fmla="*/ 185057 w 470807"/>
              <a:gd name="connsiteY19" fmla="*/ 296636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0807" h="495300">
                <a:moveTo>
                  <a:pt x="185057" y="296636"/>
                </a:moveTo>
                <a:lnTo>
                  <a:pt x="89807" y="166007"/>
                </a:lnTo>
                <a:lnTo>
                  <a:pt x="8164" y="48986"/>
                </a:lnTo>
                <a:lnTo>
                  <a:pt x="0" y="29936"/>
                </a:lnTo>
                <a:lnTo>
                  <a:pt x="5443" y="8164"/>
                </a:lnTo>
                <a:lnTo>
                  <a:pt x="38100" y="0"/>
                </a:lnTo>
                <a:lnTo>
                  <a:pt x="76200" y="2721"/>
                </a:lnTo>
                <a:lnTo>
                  <a:pt x="149678" y="35378"/>
                </a:lnTo>
                <a:lnTo>
                  <a:pt x="345621" y="136071"/>
                </a:lnTo>
                <a:lnTo>
                  <a:pt x="410935" y="225878"/>
                </a:lnTo>
                <a:lnTo>
                  <a:pt x="449035" y="304800"/>
                </a:lnTo>
                <a:lnTo>
                  <a:pt x="468085" y="361950"/>
                </a:lnTo>
                <a:lnTo>
                  <a:pt x="470807" y="413657"/>
                </a:lnTo>
                <a:lnTo>
                  <a:pt x="454478" y="470807"/>
                </a:lnTo>
                <a:lnTo>
                  <a:pt x="446314" y="487136"/>
                </a:lnTo>
                <a:lnTo>
                  <a:pt x="421821" y="495300"/>
                </a:lnTo>
                <a:lnTo>
                  <a:pt x="378278" y="492578"/>
                </a:lnTo>
                <a:lnTo>
                  <a:pt x="340178" y="478971"/>
                </a:lnTo>
                <a:lnTo>
                  <a:pt x="283028" y="435428"/>
                </a:lnTo>
                <a:lnTo>
                  <a:pt x="185057" y="29663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1C14C56-C043-BA42-A637-367AA0B7CFDD}"/>
              </a:ext>
            </a:extLst>
          </p:cNvPr>
          <p:cNvSpPr/>
          <p:nvPr/>
        </p:nvSpPr>
        <p:spPr>
          <a:xfrm rot="16200000">
            <a:off x="3755232" y="2775744"/>
            <a:ext cx="4572000" cy="2103437"/>
          </a:xfrm>
          <a:custGeom>
            <a:avLst/>
            <a:gdLst>
              <a:gd name="connsiteX0" fmla="*/ 2689860 w 4572000"/>
              <a:gd name="connsiteY0" fmla="*/ 571500 h 2103120"/>
              <a:gd name="connsiteX1" fmla="*/ 2122170 w 4572000"/>
              <a:gd name="connsiteY1" fmla="*/ 674370 h 2103120"/>
              <a:gd name="connsiteX2" fmla="*/ 1977390 w 4572000"/>
              <a:gd name="connsiteY2" fmla="*/ 716280 h 2103120"/>
              <a:gd name="connsiteX3" fmla="*/ 1748790 w 4572000"/>
              <a:gd name="connsiteY3" fmla="*/ 788670 h 2103120"/>
              <a:gd name="connsiteX4" fmla="*/ 1588770 w 4572000"/>
              <a:gd name="connsiteY4" fmla="*/ 845820 h 2103120"/>
              <a:gd name="connsiteX5" fmla="*/ 1424940 w 4572000"/>
              <a:gd name="connsiteY5" fmla="*/ 918210 h 2103120"/>
              <a:gd name="connsiteX6" fmla="*/ 1230630 w 4572000"/>
              <a:gd name="connsiteY6" fmla="*/ 1028700 h 2103120"/>
              <a:gd name="connsiteX7" fmla="*/ 1043940 w 4572000"/>
              <a:gd name="connsiteY7" fmla="*/ 1135380 h 2103120"/>
              <a:gd name="connsiteX8" fmla="*/ 880110 w 4572000"/>
              <a:gd name="connsiteY8" fmla="*/ 1257300 h 2103120"/>
              <a:gd name="connsiteX9" fmla="*/ 754380 w 4572000"/>
              <a:gd name="connsiteY9" fmla="*/ 1375410 h 2103120"/>
              <a:gd name="connsiteX10" fmla="*/ 640080 w 4572000"/>
              <a:gd name="connsiteY10" fmla="*/ 1482090 h 2103120"/>
              <a:gd name="connsiteX11" fmla="*/ 552450 w 4572000"/>
              <a:gd name="connsiteY11" fmla="*/ 1581150 h 2103120"/>
              <a:gd name="connsiteX12" fmla="*/ 510540 w 4572000"/>
              <a:gd name="connsiteY12" fmla="*/ 1661160 h 2103120"/>
              <a:gd name="connsiteX13" fmla="*/ 491490 w 4572000"/>
              <a:gd name="connsiteY13" fmla="*/ 1725930 h 2103120"/>
              <a:gd name="connsiteX14" fmla="*/ 289560 w 4572000"/>
              <a:gd name="connsiteY14" fmla="*/ 2053590 h 2103120"/>
              <a:gd name="connsiteX15" fmla="*/ 160020 w 4572000"/>
              <a:gd name="connsiteY15" fmla="*/ 2091690 h 2103120"/>
              <a:gd name="connsiteX16" fmla="*/ 83820 w 4572000"/>
              <a:gd name="connsiteY16" fmla="*/ 2103120 h 2103120"/>
              <a:gd name="connsiteX17" fmla="*/ 45720 w 4572000"/>
              <a:gd name="connsiteY17" fmla="*/ 2095500 h 2103120"/>
              <a:gd name="connsiteX18" fmla="*/ 19050 w 4572000"/>
              <a:gd name="connsiteY18" fmla="*/ 2084070 h 2103120"/>
              <a:gd name="connsiteX19" fmla="*/ 7620 w 4572000"/>
              <a:gd name="connsiteY19" fmla="*/ 2057400 h 2103120"/>
              <a:gd name="connsiteX20" fmla="*/ 0 w 4572000"/>
              <a:gd name="connsiteY20" fmla="*/ 2011680 h 2103120"/>
              <a:gd name="connsiteX21" fmla="*/ 15240 w 4572000"/>
              <a:gd name="connsiteY21" fmla="*/ 1950720 h 2103120"/>
              <a:gd name="connsiteX22" fmla="*/ 68580 w 4572000"/>
              <a:gd name="connsiteY22" fmla="*/ 1863090 h 2103120"/>
              <a:gd name="connsiteX23" fmla="*/ 160020 w 4572000"/>
              <a:gd name="connsiteY23" fmla="*/ 1741170 h 2103120"/>
              <a:gd name="connsiteX24" fmla="*/ 255270 w 4572000"/>
              <a:gd name="connsiteY24" fmla="*/ 1623060 h 2103120"/>
              <a:gd name="connsiteX25" fmla="*/ 400050 w 4572000"/>
              <a:gd name="connsiteY25" fmla="*/ 1455420 h 2103120"/>
              <a:gd name="connsiteX26" fmla="*/ 560070 w 4572000"/>
              <a:gd name="connsiteY26" fmla="*/ 1291590 h 2103120"/>
              <a:gd name="connsiteX27" fmla="*/ 693420 w 4572000"/>
              <a:gd name="connsiteY27" fmla="*/ 1169670 h 2103120"/>
              <a:gd name="connsiteX28" fmla="*/ 929640 w 4572000"/>
              <a:gd name="connsiteY28" fmla="*/ 1009650 h 2103120"/>
              <a:gd name="connsiteX29" fmla="*/ 1104900 w 4572000"/>
              <a:gd name="connsiteY29" fmla="*/ 891540 h 2103120"/>
              <a:gd name="connsiteX30" fmla="*/ 1280160 w 4572000"/>
              <a:gd name="connsiteY30" fmla="*/ 792480 h 2103120"/>
              <a:gd name="connsiteX31" fmla="*/ 1508760 w 4572000"/>
              <a:gd name="connsiteY31" fmla="*/ 689610 h 2103120"/>
              <a:gd name="connsiteX32" fmla="*/ 1706880 w 4572000"/>
              <a:gd name="connsiteY32" fmla="*/ 621030 h 2103120"/>
              <a:gd name="connsiteX33" fmla="*/ 1965960 w 4572000"/>
              <a:gd name="connsiteY33" fmla="*/ 533400 h 2103120"/>
              <a:gd name="connsiteX34" fmla="*/ 2137410 w 4572000"/>
              <a:gd name="connsiteY34" fmla="*/ 491490 h 2103120"/>
              <a:gd name="connsiteX35" fmla="*/ 2419350 w 4572000"/>
              <a:gd name="connsiteY35" fmla="*/ 434340 h 2103120"/>
              <a:gd name="connsiteX36" fmla="*/ 2827020 w 4572000"/>
              <a:gd name="connsiteY36" fmla="*/ 365760 h 2103120"/>
              <a:gd name="connsiteX37" fmla="*/ 3288030 w 4572000"/>
              <a:gd name="connsiteY37" fmla="*/ 300990 h 2103120"/>
              <a:gd name="connsiteX38" fmla="*/ 3756660 w 4572000"/>
              <a:gd name="connsiteY38" fmla="*/ 247650 h 2103120"/>
              <a:gd name="connsiteX39" fmla="*/ 4278630 w 4572000"/>
              <a:gd name="connsiteY39" fmla="*/ 198120 h 2103120"/>
              <a:gd name="connsiteX40" fmla="*/ 4358640 w 4572000"/>
              <a:gd name="connsiteY40" fmla="*/ 133350 h 2103120"/>
              <a:gd name="connsiteX41" fmla="*/ 4457700 w 4572000"/>
              <a:gd name="connsiteY41" fmla="*/ 53340 h 2103120"/>
              <a:gd name="connsiteX42" fmla="*/ 4507230 w 4572000"/>
              <a:gd name="connsiteY42" fmla="*/ 11430 h 2103120"/>
              <a:gd name="connsiteX43" fmla="*/ 4537710 w 4572000"/>
              <a:gd name="connsiteY43" fmla="*/ 0 h 2103120"/>
              <a:gd name="connsiteX44" fmla="*/ 4560570 w 4572000"/>
              <a:gd name="connsiteY44" fmla="*/ 0 h 2103120"/>
              <a:gd name="connsiteX45" fmla="*/ 4568190 w 4572000"/>
              <a:gd name="connsiteY45" fmla="*/ 7620 h 2103120"/>
              <a:gd name="connsiteX46" fmla="*/ 4572000 w 4572000"/>
              <a:gd name="connsiteY46" fmla="*/ 41910 h 2103120"/>
              <a:gd name="connsiteX47" fmla="*/ 4552950 w 4572000"/>
              <a:gd name="connsiteY47" fmla="*/ 102870 h 2103120"/>
              <a:gd name="connsiteX48" fmla="*/ 4476750 w 4572000"/>
              <a:gd name="connsiteY48" fmla="*/ 224790 h 2103120"/>
              <a:gd name="connsiteX49" fmla="*/ 4343400 w 4572000"/>
              <a:gd name="connsiteY49" fmla="*/ 407670 h 2103120"/>
              <a:gd name="connsiteX50" fmla="*/ 4290060 w 4572000"/>
              <a:gd name="connsiteY50" fmla="*/ 464820 h 2103120"/>
              <a:gd name="connsiteX51" fmla="*/ 4240530 w 4572000"/>
              <a:gd name="connsiteY51" fmla="*/ 491490 h 2103120"/>
              <a:gd name="connsiteX52" fmla="*/ 4187190 w 4572000"/>
              <a:gd name="connsiteY52" fmla="*/ 487680 h 2103120"/>
              <a:gd name="connsiteX53" fmla="*/ 3989070 w 4572000"/>
              <a:gd name="connsiteY53" fmla="*/ 476250 h 2103120"/>
              <a:gd name="connsiteX54" fmla="*/ 3764280 w 4572000"/>
              <a:gd name="connsiteY54" fmla="*/ 464820 h 2103120"/>
              <a:gd name="connsiteX55" fmla="*/ 3497580 w 4572000"/>
              <a:gd name="connsiteY55" fmla="*/ 476250 h 2103120"/>
              <a:gd name="connsiteX56" fmla="*/ 3143250 w 4572000"/>
              <a:gd name="connsiteY56" fmla="*/ 510540 h 2103120"/>
              <a:gd name="connsiteX57" fmla="*/ 2689860 w 4572000"/>
              <a:gd name="connsiteY57" fmla="*/ 57150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572000" h="2103120">
                <a:moveTo>
                  <a:pt x="2689860" y="571500"/>
                </a:moveTo>
                <a:lnTo>
                  <a:pt x="2122170" y="674370"/>
                </a:lnTo>
                <a:lnTo>
                  <a:pt x="1977390" y="716280"/>
                </a:lnTo>
                <a:lnTo>
                  <a:pt x="1748790" y="788670"/>
                </a:lnTo>
                <a:lnTo>
                  <a:pt x="1588770" y="845820"/>
                </a:lnTo>
                <a:lnTo>
                  <a:pt x="1424940" y="918210"/>
                </a:lnTo>
                <a:lnTo>
                  <a:pt x="1230630" y="1028700"/>
                </a:lnTo>
                <a:lnTo>
                  <a:pt x="1043940" y="1135380"/>
                </a:lnTo>
                <a:lnTo>
                  <a:pt x="880110" y="1257300"/>
                </a:lnTo>
                <a:lnTo>
                  <a:pt x="754380" y="1375410"/>
                </a:lnTo>
                <a:lnTo>
                  <a:pt x="640080" y="1482090"/>
                </a:lnTo>
                <a:lnTo>
                  <a:pt x="552450" y="1581150"/>
                </a:lnTo>
                <a:lnTo>
                  <a:pt x="510540" y="1661160"/>
                </a:lnTo>
                <a:lnTo>
                  <a:pt x="491490" y="1725930"/>
                </a:lnTo>
                <a:lnTo>
                  <a:pt x="289560" y="2053590"/>
                </a:lnTo>
                <a:lnTo>
                  <a:pt x="160020" y="2091690"/>
                </a:lnTo>
                <a:lnTo>
                  <a:pt x="83820" y="2103120"/>
                </a:lnTo>
                <a:lnTo>
                  <a:pt x="45720" y="2095500"/>
                </a:lnTo>
                <a:lnTo>
                  <a:pt x="19050" y="2084070"/>
                </a:lnTo>
                <a:lnTo>
                  <a:pt x="7620" y="2057400"/>
                </a:lnTo>
                <a:lnTo>
                  <a:pt x="0" y="2011680"/>
                </a:lnTo>
                <a:lnTo>
                  <a:pt x="15240" y="1950720"/>
                </a:lnTo>
                <a:lnTo>
                  <a:pt x="68580" y="1863090"/>
                </a:lnTo>
                <a:lnTo>
                  <a:pt x="160020" y="1741170"/>
                </a:lnTo>
                <a:lnTo>
                  <a:pt x="255270" y="1623060"/>
                </a:lnTo>
                <a:lnTo>
                  <a:pt x="400050" y="1455420"/>
                </a:lnTo>
                <a:lnTo>
                  <a:pt x="560070" y="1291590"/>
                </a:lnTo>
                <a:lnTo>
                  <a:pt x="693420" y="1169670"/>
                </a:lnTo>
                <a:lnTo>
                  <a:pt x="929640" y="1009650"/>
                </a:lnTo>
                <a:lnTo>
                  <a:pt x="1104900" y="891540"/>
                </a:lnTo>
                <a:lnTo>
                  <a:pt x="1280160" y="792480"/>
                </a:lnTo>
                <a:lnTo>
                  <a:pt x="1508760" y="689610"/>
                </a:lnTo>
                <a:lnTo>
                  <a:pt x="1706880" y="621030"/>
                </a:lnTo>
                <a:lnTo>
                  <a:pt x="1965960" y="533400"/>
                </a:lnTo>
                <a:lnTo>
                  <a:pt x="2137410" y="491490"/>
                </a:lnTo>
                <a:lnTo>
                  <a:pt x="2419350" y="434340"/>
                </a:lnTo>
                <a:lnTo>
                  <a:pt x="2827020" y="365760"/>
                </a:lnTo>
                <a:lnTo>
                  <a:pt x="3288030" y="300990"/>
                </a:lnTo>
                <a:lnTo>
                  <a:pt x="3756660" y="247650"/>
                </a:lnTo>
                <a:lnTo>
                  <a:pt x="4278630" y="198120"/>
                </a:lnTo>
                <a:lnTo>
                  <a:pt x="4358640" y="133350"/>
                </a:lnTo>
                <a:lnTo>
                  <a:pt x="4457700" y="53340"/>
                </a:lnTo>
                <a:lnTo>
                  <a:pt x="4507230" y="11430"/>
                </a:lnTo>
                <a:lnTo>
                  <a:pt x="4537710" y="0"/>
                </a:lnTo>
                <a:lnTo>
                  <a:pt x="4560570" y="0"/>
                </a:lnTo>
                <a:lnTo>
                  <a:pt x="4568190" y="7620"/>
                </a:lnTo>
                <a:lnTo>
                  <a:pt x="4572000" y="41910"/>
                </a:lnTo>
                <a:lnTo>
                  <a:pt x="4552950" y="102870"/>
                </a:lnTo>
                <a:lnTo>
                  <a:pt x="4476750" y="224790"/>
                </a:lnTo>
                <a:lnTo>
                  <a:pt x="4343400" y="407670"/>
                </a:lnTo>
                <a:lnTo>
                  <a:pt x="4290060" y="464820"/>
                </a:lnTo>
                <a:lnTo>
                  <a:pt x="4240530" y="491490"/>
                </a:lnTo>
                <a:lnTo>
                  <a:pt x="4187190" y="487680"/>
                </a:lnTo>
                <a:lnTo>
                  <a:pt x="3989070" y="476250"/>
                </a:lnTo>
                <a:lnTo>
                  <a:pt x="3764280" y="464820"/>
                </a:lnTo>
                <a:lnTo>
                  <a:pt x="3497580" y="476250"/>
                </a:lnTo>
                <a:lnTo>
                  <a:pt x="3143250" y="510540"/>
                </a:lnTo>
                <a:lnTo>
                  <a:pt x="2689860" y="571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AD1BECD-67D5-5D43-8BBC-83A90C51A3A9}"/>
              </a:ext>
            </a:extLst>
          </p:cNvPr>
          <p:cNvSpPr/>
          <p:nvPr/>
        </p:nvSpPr>
        <p:spPr>
          <a:xfrm>
            <a:off x="6681788" y="4973638"/>
            <a:ext cx="452437" cy="898525"/>
          </a:xfrm>
          <a:custGeom>
            <a:avLst/>
            <a:gdLst>
              <a:gd name="connsiteX0" fmla="*/ 400050 w 452437"/>
              <a:gd name="connsiteY0" fmla="*/ 371475 h 897732"/>
              <a:gd name="connsiteX1" fmla="*/ 369093 w 452437"/>
              <a:gd name="connsiteY1" fmla="*/ 595313 h 897732"/>
              <a:gd name="connsiteX2" fmla="*/ 359568 w 452437"/>
              <a:gd name="connsiteY2" fmla="*/ 681038 h 897732"/>
              <a:gd name="connsiteX3" fmla="*/ 364331 w 452437"/>
              <a:gd name="connsiteY3" fmla="*/ 897732 h 897732"/>
              <a:gd name="connsiteX4" fmla="*/ 0 w 452437"/>
              <a:gd name="connsiteY4" fmla="*/ 640557 h 897732"/>
              <a:gd name="connsiteX5" fmla="*/ 54768 w 452437"/>
              <a:gd name="connsiteY5" fmla="*/ 642938 h 897732"/>
              <a:gd name="connsiteX6" fmla="*/ 107156 w 452437"/>
              <a:gd name="connsiteY6" fmla="*/ 633413 h 897732"/>
              <a:gd name="connsiteX7" fmla="*/ 147637 w 452437"/>
              <a:gd name="connsiteY7" fmla="*/ 614363 h 897732"/>
              <a:gd name="connsiteX8" fmla="*/ 180975 w 452437"/>
              <a:gd name="connsiteY8" fmla="*/ 583407 h 897732"/>
              <a:gd name="connsiteX9" fmla="*/ 214312 w 452437"/>
              <a:gd name="connsiteY9" fmla="*/ 540544 h 897732"/>
              <a:gd name="connsiteX10" fmla="*/ 245268 w 452437"/>
              <a:gd name="connsiteY10" fmla="*/ 461963 h 897732"/>
              <a:gd name="connsiteX11" fmla="*/ 316706 w 452437"/>
              <a:gd name="connsiteY11" fmla="*/ 261938 h 897732"/>
              <a:gd name="connsiteX12" fmla="*/ 397668 w 452437"/>
              <a:gd name="connsiteY12" fmla="*/ 40482 h 897732"/>
              <a:gd name="connsiteX13" fmla="*/ 404812 w 452437"/>
              <a:gd name="connsiteY13" fmla="*/ 21432 h 897732"/>
              <a:gd name="connsiteX14" fmla="*/ 414337 w 452437"/>
              <a:gd name="connsiteY14" fmla="*/ 7144 h 897732"/>
              <a:gd name="connsiteX15" fmla="*/ 428625 w 452437"/>
              <a:gd name="connsiteY15" fmla="*/ 0 h 897732"/>
              <a:gd name="connsiteX16" fmla="*/ 442912 w 452437"/>
              <a:gd name="connsiteY16" fmla="*/ 2382 h 897732"/>
              <a:gd name="connsiteX17" fmla="*/ 450056 w 452437"/>
              <a:gd name="connsiteY17" fmla="*/ 9525 h 897732"/>
              <a:gd name="connsiteX18" fmla="*/ 452437 w 452437"/>
              <a:gd name="connsiteY18" fmla="*/ 35719 h 897732"/>
              <a:gd name="connsiteX19" fmla="*/ 400050 w 452437"/>
              <a:gd name="connsiteY19" fmla="*/ 371475 h 89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52437" h="897732">
                <a:moveTo>
                  <a:pt x="400050" y="371475"/>
                </a:moveTo>
                <a:lnTo>
                  <a:pt x="369093" y="595313"/>
                </a:lnTo>
                <a:lnTo>
                  <a:pt x="359568" y="681038"/>
                </a:lnTo>
                <a:lnTo>
                  <a:pt x="364331" y="897732"/>
                </a:lnTo>
                <a:lnTo>
                  <a:pt x="0" y="640557"/>
                </a:lnTo>
                <a:lnTo>
                  <a:pt x="54768" y="642938"/>
                </a:lnTo>
                <a:lnTo>
                  <a:pt x="107156" y="633413"/>
                </a:lnTo>
                <a:lnTo>
                  <a:pt x="147637" y="614363"/>
                </a:lnTo>
                <a:lnTo>
                  <a:pt x="180975" y="583407"/>
                </a:lnTo>
                <a:lnTo>
                  <a:pt x="214312" y="540544"/>
                </a:lnTo>
                <a:lnTo>
                  <a:pt x="245268" y="461963"/>
                </a:lnTo>
                <a:lnTo>
                  <a:pt x="316706" y="261938"/>
                </a:lnTo>
                <a:lnTo>
                  <a:pt x="397668" y="40482"/>
                </a:lnTo>
                <a:lnTo>
                  <a:pt x="404812" y="21432"/>
                </a:lnTo>
                <a:lnTo>
                  <a:pt x="414337" y="7144"/>
                </a:lnTo>
                <a:lnTo>
                  <a:pt x="428625" y="0"/>
                </a:lnTo>
                <a:lnTo>
                  <a:pt x="442912" y="2382"/>
                </a:lnTo>
                <a:lnTo>
                  <a:pt x="450056" y="9525"/>
                </a:lnTo>
                <a:lnTo>
                  <a:pt x="452437" y="35719"/>
                </a:lnTo>
                <a:lnTo>
                  <a:pt x="400050" y="3714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FABF076-DF1D-4849-AD30-C50495BD1AB7}"/>
              </a:ext>
            </a:extLst>
          </p:cNvPr>
          <p:cNvSpPr/>
          <p:nvPr/>
        </p:nvSpPr>
        <p:spPr>
          <a:xfrm>
            <a:off x="5041900" y="4229100"/>
            <a:ext cx="1620838" cy="1570038"/>
          </a:xfrm>
          <a:custGeom>
            <a:avLst/>
            <a:gdLst>
              <a:gd name="connsiteX0" fmla="*/ 773907 w 1621804"/>
              <a:gd name="connsiteY0" fmla="*/ 1102519 h 1569244"/>
              <a:gd name="connsiteX1" fmla="*/ 507207 w 1621804"/>
              <a:gd name="connsiteY1" fmla="*/ 1309688 h 1569244"/>
              <a:gd name="connsiteX2" fmla="*/ 266700 w 1621804"/>
              <a:gd name="connsiteY2" fmla="*/ 1464469 h 1569244"/>
              <a:gd name="connsiteX3" fmla="*/ 61913 w 1621804"/>
              <a:gd name="connsiteY3" fmla="*/ 1569244 h 1569244"/>
              <a:gd name="connsiteX4" fmla="*/ 35719 w 1621804"/>
              <a:gd name="connsiteY4" fmla="*/ 1569244 h 1569244"/>
              <a:gd name="connsiteX5" fmla="*/ 4763 w 1621804"/>
              <a:gd name="connsiteY5" fmla="*/ 1559719 h 1569244"/>
              <a:gd name="connsiteX6" fmla="*/ 2382 w 1621804"/>
              <a:gd name="connsiteY6" fmla="*/ 1552575 h 1569244"/>
              <a:gd name="connsiteX7" fmla="*/ 0 w 1621804"/>
              <a:gd name="connsiteY7" fmla="*/ 1533525 h 1569244"/>
              <a:gd name="connsiteX8" fmla="*/ 19050 w 1621804"/>
              <a:gd name="connsiteY8" fmla="*/ 1512094 h 1569244"/>
              <a:gd name="connsiteX9" fmla="*/ 185738 w 1621804"/>
              <a:gd name="connsiteY9" fmla="*/ 1383506 h 1569244"/>
              <a:gd name="connsiteX10" fmla="*/ 366713 w 1621804"/>
              <a:gd name="connsiteY10" fmla="*/ 1233488 h 1569244"/>
              <a:gd name="connsiteX11" fmla="*/ 564357 w 1621804"/>
              <a:gd name="connsiteY11" fmla="*/ 1059656 h 1569244"/>
              <a:gd name="connsiteX12" fmla="*/ 838200 w 1621804"/>
              <a:gd name="connsiteY12" fmla="*/ 783431 h 1569244"/>
              <a:gd name="connsiteX13" fmla="*/ 995363 w 1621804"/>
              <a:gd name="connsiteY13" fmla="*/ 631031 h 1569244"/>
              <a:gd name="connsiteX14" fmla="*/ 1138238 w 1621804"/>
              <a:gd name="connsiteY14" fmla="*/ 454819 h 1569244"/>
              <a:gd name="connsiteX15" fmla="*/ 1233488 w 1621804"/>
              <a:gd name="connsiteY15" fmla="*/ 323850 h 1569244"/>
              <a:gd name="connsiteX16" fmla="*/ 1278732 w 1621804"/>
              <a:gd name="connsiteY16" fmla="*/ 259556 h 1569244"/>
              <a:gd name="connsiteX17" fmla="*/ 1285875 w 1621804"/>
              <a:gd name="connsiteY17" fmla="*/ 219075 h 1569244"/>
              <a:gd name="connsiteX18" fmla="*/ 1288257 w 1621804"/>
              <a:gd name="connsiteY18" fmla="*/ 169069 h 1569244"/>
              <a:gd name="connsiteX19" fmla="*/ 1281113 w 1621804"/>
              <a:gd name="connsiteY19" fmla="*/ 126206 h 1569244"/>
              <a:gd name="connsiteX20" fmla="*/ 1269207 w 1621804"/>
              <a:gd name="connsiteY20" fmla="*/ 100013 h 1569244"/>
              <a:gd name="connsiteX21" fmla="*/ 1243013 w 1621804"/>
              <a:gd name="connsiteY21" fmla="*/ 71438 h 1569244"/>
              <a:gd name="connsiteX22" fmla="*/ 1214438 w 1621804"/>
              <a:gd name="connsiteY22" fmla="*/ 47625 h 1569244"/>
              <a:gd name="connsiteX23" fmla="*/ 1200150 w 1621804"/>
              <a:gd name="connsiteY23" fmla="*/ 30956 h 1569244"/>
              <a:gd name="connsiteX24" fmla="*/ 1197769 w 1621804"/>
              <a:gd name="connsiteY24" fmla="*/ 14288 h 1569244"/>
              <a:gd name="connsiteX25" fmla="*/ 1200150 w 1621804"/>
              <a:gd name="connsiteY25" fmla="*/ 4763 h 1569244"/>
              <a:gd name="connsiteX26" fmla="*/ 1221582 w 1621804"/>
              <a:gd name="connsiteY26" fmla="*/ 0 h 1569244"/>
              <a:gd name="connsiteX27" fmla="*/ 1266825 w 1621804"/>
              <a:gd name="connsiteY27" fmla="*/ 0 h 1569244"/>
              <a:gd name="connsiteX28" fmla="*/ 1300163 w 1621804"/>
              <a:gd name="connsiteY28" fmla="*/ 7144 h 1569244"/>
              <a:gd name="connsiteX29" fmla="*/ 1371600 w 1621804"/>
              <a:gd name="connsiteY29" fmla="*/ 38100 h 1569244"/>
              <a:gd name="connsiteX30" fmla="*/ 1481138 w 1621804"/>
              <a:gd name="connsiteY30" fmla="*/ 95250 h 1569244"/>
              <a:gd name="connsiteX31" fmla="*/ 1538288 w 1621804"/>
              <a:gd name="connsiteY31" fmla="*/ 128588 h 1569244"/>
              <a:gd name="connsiteX32" fmla="*/ 1581150 w 1621804"/>
              <a:gd name="connsiteY32" fmla="*/ 164306 h 1569244"/>
              <a:gd name="connsiteX33" fmla="*/ 1602582 w 1621804"/>
              <a:gd name="connsiteY33" fmla="*/ 190500 h 1569244"/>
              <a:gd name="connsiteX34" fmla="*/ 1616869 w 1621804"/>
              <a:gd name="connsiteY34" fmla="*/ 216694 h 1569244"/>
              <a:gd name="connsiteX35" fmla="*/ 1621632 w 1621804"/>
              <a:gd name="connsiteY35" fmla="*/ 240506 h 1569244"/>
              <a:gd name="connsiteX36" fmla="*/ 1619250 w 1621804"/>
              <a:gd name="connsiteY36" fmla="*/ 261938 h 1569244"/>
              <a:gd name="connsiteX37" fmla="*/ 1607344 w 1621804"/>
              <a:gd name="connsiteY37" fmla="*/ 290513 h 1569244"/>
              <a:gd name="connsiteX38" fmla="*/ 1585913 w 1621804"/>
              <a:gd name="connsiteY38" fmla="*/ 309563 h 1569244"/>
              <a:gd name="connsiteX39" fmla="*/ 1509713 w 1621804"/>
              <a:gd name="connsiteY39" fmla="*/ 338138 h 1569244"/>
              <a:gd name="connsiteX40" fmla="*/ 1281113 w 1621804"/>
              <a:gd name="connsiteY40" fmla="*/ 609600 h 1569244"/>
              <a:gd name="connsiteX41" fmla="*/ 1078707 w 1621804"/>
              <a:gd name="connsiteY41" fmla="*/ 835819 h 1569244"/>
              <a:gd name="connsiteX42" fmla="*/ 942975 w 1621804"/>
              <a:gd name="connsiteY42" fmla="*/ 954881 h 1569244"/>
              <a:gd name="connsiteX43" fmla="*/ 773907 w 1621804"/>
              <a:gd name="connsiteY43" fmla="*/ 1102519 h 1569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21804" h="1569244">
                <a:moveTo>
                  <a:pt x="773907" y="1102519"/>
                </a:moveTo>
                <a:lnTo>
                  <a:pt x="507207" y="1309688"/>
                </a:lnTo>
                <a:lnTo>
                  <a:pt x="266700" y="1464469"/>
                </a:lnTo>
                <a:lnTo>
                  <a:pt x="61913" y="1569244"/>
                </a:lnTo>
                <a:lnTo>
                  <a:pt x="35719" y="1569244"/>
                </a:lnTo>
                <a:lnTo>
                  <a:pt x="4763" y="1559719"/>
                </a:lnTo>
                <a:lnTo>
                  <a:pt x="2382" y="1552575"/>
                </a:lnTo>
                <a:lnTo>
                  <a:pt x="0" y="1533525"/>
                </a:lnTo>
                <a:lnTo>
                  <a:pt x="19050" y="1512094"/>
                </a:lnTo>
                <a:lnTo>
                  <a:pt x="185738" y="1383506"/>
                </a:lnTo>
                <a:lnTo>
                  <a:pt x="366713" y="1233488"/>
                </a:lnTo>
                <a:lnTo>
                  <a:pt x="564357" y="1059656"/>
                </a:lnTo>
                <a:lnTo>
                  <a:pt x="838200" y="783431"/>
                </a:lnTo>
                <a:lnTo>
                  <a:pt x="995363" y="631031"/>
                </a:lnTo>
                <a:lnTo>
                  <a:pt x="1138238" y="454819"/>
                </a:lnTo>
                <a:lnTo>
                  <a:pt x="1233488" y="323850"/>
                </a:lnTo>
                <a:lnTo>
                  <a:pt x="1278732" y="259556"/>
                </a:lnTo>
                <a:lnTo>
                  <a:pt x="1285875" y="219075"/>
                </a:lnTo>
                <a:lnTo>
                  <a:pt x="1288257" y="169069"/>
                </a:lnTo>
                <a:lnTo>
                  <a:pt x="1281113" y="126206"/>
                </a:lnTo>
                <a:lnTo>
                  <a:pt x="1269207" y="100013"/>
                </a:lnTo>
                <a:lnTo>
                  <a:pt x="1243013" y="71438"/>
                </a:lnTo>
                <a:lnTo>
                  <a:pt x="1214438" y="47625"/>
                </a:lnTo>
                <a:lnTo>
                  <a:pt x="1200150" y="30956"/>
                </a:lnTo>
                <a:lnTo>
                  <a:pt x="1197769" y="14288"/>
                </a:lnTo>
                <a:lnTo>
                  <a:pt x="1200150" y="4763"/>
                </a:lnTo>
                <a:lnTo>
                  <a:pt x="1221582" y="0"/>
                </a:lnTo>
                <a:lnTo>
                  <a:pt x="1266825" y="0"/>
                </a:lnTo>
                <a:lnTo>
                  <a:pt x="1300163" y="7144"/>
                </a:lnTo>
                <a:lnTo>
                  <a:pt x="1371600" y="38100"/>
                </a:lnTo>
                <a:lnTo>
                  <a:pt x="1481138" y="95250"/>
                </a:lnTo>
                <a:lnTo>
                  <a:pt x="1538288" y="128588"/>
                </a:lnTo>
                <a:lnTo>
                  <a:pt x="1581150" y="164306"/>
                </a:lnTo>
                <a:lnTo>
                  <a:pt x="1602582" y="190500"/>
                </a:lnTo>
                <a:lnTo>
                  <a:pt x="1616869" y="216694"/>
                </a:lnTo>
                <a:cubicBezTo>
                  <a:pt x="1621804" y="238900"/>
                  <a:pt x="1621632" y="230807"/>
                  <a:pt x="1621632" y="240506"/>
                </a:cubicBezTo>
                <a:lnTo>
                  <a:pt x="1619250" y="261938"/>
                </a:lnTo>
                <a:lnTo>
                  <a:pt x="1607344" y="290513"/>
                </a:lnTo>
                <a:lnTo>
                  <a:pt x="1585913" y="309563"/>
                </a:lnTo>
                <a:lnTo>
                  <a:pt x="1509713" y="338138"/>
                </a:lnTo>
                <a:lnTo>
                  <a:pt x="1281113" y="609600"/>
                </a:lnTo>
                <a:lnTo>
                  <a:pt x="1078707" y="835819"/>
                </a:lnTo>
                <a:lnTo>
                  <a:pt x="942975" y="954881"/>
                </a:lnTo>
                <a:lnTo>
                  <a:pt x="773907" y="11025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2BA2B58-0BA4-9A4F-AED1-49A30ACEF232}"/>
              </a:ext>
            </a:extLst>
          </p:cNvPr>
          <p:cNvSpPr/>
          <p:nvPr/>
        </p:nvSpPr>
        <p:spPr>
          <a:xfrm>
            <a:off x="6034088" y="3427413"/>
            <a:ext cx="522287" cy="401637"/>
          </a:xfrm>
          <a:custGeom>
            <a:avLst/>
            <a:gdLst>
              <a:gd name="connsiteX0" fmla="*/ 285750 w 521493"/>
              <a:gd name="connsiteY0" fmla="*/ 326231 h 402431"/>
              <a:gd name="connsiteX1" fmla="*/ 233362 w 521493"/>
              <a:gd name="connsiteY1" fmla="*/ 254794 h 402431"/>
              <a:gd name="connsiteX2" fmla="*/ 192881 w 521493"/>
              <a:gd name="connsiteY2" fmla="*/ 209550 h 402431"/>
              <a:gd name="connsiteX3" fmla="*/ 128587 w 521493"/>
              <a:gd name="connsiteY3" fmla="*/ 152400 h 402431"/>
              <a:gd name="connsiteX4" fmla="*/ 45243 w 521493"/>
              <a:gd name="connsiteY4" fmla="*/ 92869 h 402431"/>
              <a:gd name="connsiteX5" fmla="*/ 11906 w 521493"/>
              <a:gd name="connsiteY5" fmla="*/ 64294 h 402431"/>
              <a:gd name="connsiteX6" fmla="*/ 0 w 521493"/>
              <a:gd name="connsiteY6" fmla="*/ 35719 h 402431"/>
              <a:gd name="connsiteX7" fmla="*/ 4762 w 521493"/>
              <a:gd name="connsiteY7" fmla="*/ 16669 h 402431"/>
              <a:gd name="connsiteX8" fmla="*/ 23812 w 521493"/>
              <a:gd name="connsiteY8" fmla="*/ 2381 h 402431"/>
              <a:gd name="connsiteX9" fmla="*/ 59531 w 521493"/>
              <a:gd name="connsiteY9" fmla="*/ 0 h 402431"/>
              <a:gd name="connsiteX10" fmla="*/ 192881 w 521493"/>
              <a:gd name="connsiteY10" fmla="*/ 28575 h 402431"/>
              <a:gd name="connsiteX11" fmla="*/ 283368 w 521493"/>
              <a:gd name="connsiteY11" fmla="*/ 52387 h 402431"/>
              <a:gd name="connsiteX12" fmla="*/ 352425 w 521493"/>
              <a:gd name="connsiteY12" fmla="*/ 80962 h 402431"/>
              <a:gd name="connsiteX13" fmla="*/ 402431 w 521493"/>
              <a:gd name="connsiteY13" fmla="*/ 111919 h 402431"/>
              <a:gd name="connsiteX14" fmla="*/ 438150 w 521493"/>
              <a:gd name="connsiteY14" fmla="*/ 140494 h 402431"/>
              <a:gd name="connsiteX15" fmla="*/ 471487 w 521493"/>
              <a:gd name="connsiteY15" fmla="*/ 183356 h 402431"/>
              <a:gd name="connsiteX16" fmla="*/ 495300 w 521493"/>
              <a:gd name="connsiteY16" fmla="*/ 226219 h 402431"/>
              <a:gd name="connsiteX17" fmla="*/ 516731 w 521493"/>
              <a:gd name="connsiteY17" fmla="*/ 271462 h 402431"/>
              <a:gd name="connsiteX18" fmla="*/ 521493 w 521493"/>
              <a:gd name="connsiteY18" fmla="*/ 316706 h 402431"/>
              <a:gd name="connsiteX19" fmla="*/ 514350 w 521493"/>
              <a:gd name="connsiteY19" fmla="*/ 369094 h 402431"/>
              <a:gd name="connsiteX20" fmla="*/ 502443 w 521493"/>
              <a:gd name="connsiteY20" fmla="*/ 390525 h 402431"/>
              <a:gd name="connsiteX21" fmla="*/ 485775 w 521493"/>
              <a:gd name="connsiteY21" fmla="*/ 402431 h 402431"/>
              <a:gd name="connsiteX22" fmla="*/ 457200 w 521493"/>
              <a:gd name="connsiteY22" fmla="*/ 400050 h 402431"/>
              <a:gd name="connsiteX23" fmla="*/ 426243 w 521493"/>
              <a:gd name="connsiteY23" fmla="*/ 397669 h 402431"/>
              <a:gd name="connsiteX24" fmla="*/ 381000 w 521493"/>
              <a:gd name="connsiteY24" fmla="*/ 385762 h 402431"/>
              <a:gd name="connsiteX25" fmla="*/ 345281 w 521493"/>
              <a:gd name="connsiteY25" fmla="*/ 371475 h 402431"/>
              <a:gd name="connsiteX26" fmla="*/ 285750 w 521493"/>
              <a:gd name="connsiteY26" fmla="*/ 3262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21493" h="402431">
                <a:moveTo>
                  <a:pt x="285750" y="326231"/>
                </a:moveTo>
                <a:lnTo>
                  <a:pt x="233362" y="254794"/>
                </a:lnTo>
                <a:lnTo>
                  <a:pt x="192881" y="209550"/>
                </a:lnTo>
                <a:lnTo>
                  <a:pt x="128587" y="152400"/>
                </a:lnTo>
                <a:lnTo>
                  <a:pt x="45243" y="92869"/>
                </a:lnTo>
                <a:lnTo>
                  <a:pt x="11906" y="64294"/>
                </a:lnTo>
                <a:lnTo>
                  <a:pt x="0" y="35719"/>
                </a:lnTo>
                <a:lnTo>
                  <a:pt x="4762" y="16669"/>
                </a:lnTo>
                <a:lnTo>
                  <a:pt x="23812" y="2381"/>
                </a:lnTo>
                <a:lnTo>
                  <a:pt x="59531" y="0"/>
                </a:lnTo>
                <a:lnTo>
                  <a:pt x="192881" y="28575"/>
                </a:lnTo>
                <a:lnTo>
                  <a:pt x="283368" y="52387"/>
                </a:lnTo>
                <a:lnTo>
                  <a:pt x="352425" y="80962"/>
                </a:lnTo>
                <a:lnTo>
                  <a:pt x="402431" y="111919"/>
                </a:lnTo>
                <a:lnTo>
                  <a:pt x="438150" y="140494"/>
                </a:lnTo>
                <a:lnTo>
                  <a:pt x="471487" y="183356"/>
                </a:lnTo>
                <a:lnTo>
                  <a:pt x="495300" y="226219"/>
                </a:lnTo>
                <a:lnTo>
                  <a:pt x="516731" y="271462"/>
                </a:lnTo>
                <a:lnTo>
                  <a:pt x="521493" y="316706"/>
                </a:lnTo>
                <a:lnTo>
                  <a:pt x="514350" y="369094"/>
                </a:lnTo>
                <a:lnTo>
                  <a:pt x="502443" y="390525"/>
                </a:lnTo>
                <a:lnTo>
                  <a:pt x="485775" y="402431"/>
                </a:lnTo>
                <a:lnTo>
                  <a:pt x="457200" y="400050"/>
                </a:lnTo>
                <a:lnTo>
                  <a:pt x="426243" y="397669"/>
                </a:lnTo>
                <a:lnTo>
                  <a:pt x="381000" y="385762"/>
                </a:lnTo>
                <a:lnTo>
                  <a:pt x="345281" y="371475"/>
                </a:lnTo>
                <a:lnTo>
                  <a:pt x="285750" y="3262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7B7D89D2-DFB1-4476-AE2B-DB584648DE6D}"/>
              </a:ext>
            </a:extLst>
          </p:cNvPr>
          <p:cNvGrpSpPr/>
          <p:nvPr/>
        </p:nvGrpSpPr>
        <p:grpSpPr>
          <a:xfrm>
            <a:off x="2458270" y="1568141"/>
            <a:ext cx="4683125" cy="4572000"/>
            <a:chOff x="2603500" y="1693863"/>
            <a:chExt cx="4683125" cy="4572000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6EC93543-091D-4DD2-9FB0-F70394972777}"/>
                </a:ext>
              </a:extLst>
            </p:cNvPr>
            <p:cNvSpPr/>
            <p:nvPr/>
          </p:nvSpPr>
          <p:spPr>
            <a:xfrm>
              <a:off x="2690813" y="2865438"/>
              <a:ext cx="1603375" cy="449262"/>
            </a:xfrm>
            <a:custGeom>
              <a:avLst/>
              <a:gdLst>
                <a:gd name="connsiteX0" fmla="*/ 1257300 w 1602581"/>
                <a:gd name="connsiteY0" fmla="*/ 221456 h 450056"/>
                <a:gd name="connsiteX1" fmla="*/ 1062037 w 1602581"/>
                <a:gd name="connsiteY1" fmla="*/ 250031 h 450056"/>
                <a:gd name="connsiteX2" fmla="*/ 776287 w 1602581"/>
                <a:gd name="connsiteY2" fmla="*/ 319087 h 450056"/>
                <a:gd name="connsiteX3" fmla="*/ 681037 w 1602581"/>
                <a:gd name="connsiteY3" fmla="*/ 333375 h 450056"/>
                <a:gd name="connsiteX4" fmla="*/ 585787 w 1602581"/>
                <a:gd name="connsiteY4" fmla="*/ 359569 h 450056"/>
                <a:gd name="connsiteX5" fmla="*/ 497681 w 1602581"/>
                <a:gd name="connsiteY5" fmla="*/ 390525 h 450056"/>
                <a:gd name="connsiteX6" fmla="*/ 416718 w 1602581"/>
                <a:gd name="connsiteY6" fmla="*/ 421481 h 450056"/>
                <a:gd name="connsiteX7" fmla="*/ 364331 w 1602581"/>
                <a:gd name="connsiteY7" fmla="*/ 440531 h 450056"/>
                <a:gd name="connsiteX8" fmla="*/ 326231 w 1602581"/>
                <a:gd name="connsiteY8" fmla="*/ 450056 h 450056"/>
                <a:gd name="connsiteX9" fmla="*/ 292893 w 1602581"/>
                <a:gd name="connsiteY9" fmla="*/ 450056 h 450056"/>
                <a:gd name="connsiteX10" fmla="*/ 257175 w 1602581"/>
                <a:gd name="connsiteY10" fmla="*/ 438150 h 450056"/>
                <a:gd name="connsiteX11" fmla="*/ 197643 w 1602581"/>
                <a:gd name="connsiteY11" fmla="*/ 404812 h 450056"/>
                <a:gd name="connsiteX12" fmla="*/ 100012 w 1602581"/>
                <a:gd name="connsiteY12" fmla="*/ 328612 h 450056"/>
                <a:gd name="connsiteX13" fmla="*/ 42862 w 1602581"/>
                <a:gd name="connsiteY13" fmla="*/ 266700 h 450056"/>
                <a:gd name="connsiteX14" fmla="*/ 16668 w 1602581"/>
                <a:gd name="connsiteY14" fmla="*/ 233362 h 450056"/>
                <a:gd name="connsiteX15" fmla="*/ 2381 w 1602581"/>
                <a:gd name="connsiteY15" fmla="*/ 200025 h 450056"/>
                <a:gd name="connsiteX16" fmla="*/ 0 w 1602581"/>
                <a:gd name="connsiteY16" fmla="*/ 178594 h 450056"/>
                <a:gd name="connsiteX17" fmla="*/ 4762 w 1602581"/>
                <a:gd name="connsiteY17" fmla="*/ 161925 h 450056"/>
                <a:gd name="connsiteX18" fmla="*/ 26193 w 1602581"/>
                <a:gd name="connsiteY18" fmla="*/ 152400 h 450056"/>
                <a:gd name="connsiteX19" fmla="*/ 50006 w 1602581"/>
                <a:gd name="connsiteY19" fmla="*/ 152400 h 450056"/>
                <a:gd name="connsiteX20" fmla="*/ 71437 w 1602581"/>
                <a:gd name="connsiteY20" fmla="*/ 166687 h 450056"/>
                <a:gd name="connsiteX21" fmla="*/ 114300 w 1602581"/>
                <a:gd name="connsiteY21" fmla="*/ 192881 h 450056"/>
                <a:gd name="connsiteX22" fmla="*/ 171450 w 1602581"/>
                <a:gd name="connsiteY22" fmla="*/ 221456 h 450056"/>
                <a:gd name="connsiteX23" fmla="*/ 214312 w 1602581"/>
                <a:gd name="connsiteY23" fmla="*/ 240506 h 450056"/>
                <a:gd name="connsiteX24" fmla="*/ 252412 w 1602581"/>
                <a:gd name="connsiteY24" fmla="*/ 247650 h 450056"/>
                <a:gd name="connsiteX25" fmla="*/ 342900 w 1602581"/>
                <a:gd name="connsiteY25" fmla="*/ 242887 h 450056"/>
                <a:gd name="connsiteX26" fmla="*/ 554831 w 1602581"/>
                <a:gd name="connsiteY26" fmla="*/ 204787 h 450056"/>
                <a:gd name="connsiteX27" fmla="*/ 866775 w 1602581"/>
                <a:gd name="connsiteY27" fmla="*/ 135731 h 450056"/>
                <a:gd name="connsiteX28" fmla="*/ 1069181 w 1602581"/>
                <a:gd name="connsiteY28" fmla="*/ 92869 h 450056"/>
                <a:gd name="connsiteX29" fmla="*/ 1204912 w 1602581"/>
                <a:gd name="connsiteY29" fmla="*/ 66675 h 450056"/>
                <a:gd name="connsiteX30" fmla="*/ 1250156 w 1602581"/>
                <a:gd name="connsiteY30" fmla="*/ 40481 h 450056"/>
                <a:gd name="connsiteX31" fmla="*/ 1290637 w 1602581"/>
                <a:gd name="connsiteY31" fmla="*/ 21431 h 450056"/>
                <a:gd name="connsiteX32" fmla="*/ 1331118 w 1602581"/>
                <a:gd name="connsiteY32" fmla="*/ 4762 h 450056"/>
                <a:gd name="connsiteX33" fmla="*/ 1362075 w 1602581"/>
                <a:gd name="connsiteY33" fmla="*/ 0 h 450056"/>
                <a:gd name="connsiteX34" fmla="*/ 1435893 w 1602581"/>
                <a:gd name="connsiteY34" fmla="*/ 7144 h 450056"/>
                <a:gd name="connsiteX35" fmla="*/ 1490662 w 1602581"/>
                <a:gd name="connsiteY35" fmla="*/ 23812 h 450056"/>
                <a:gd name="connsiteX36" fmla="*/ 1538287 w 1602581"/>
                <a:gd name="connsiteY36" fmla="*/ 50006 h 450056"/>
                <a:gd name="connsiteX37" fmla="*/ 1581150 w 1602581"/>
                <a:gd name="connsiteY37" fmla="*/ 78581 h 450056"/>
                <a:gd name="connsiteX38" fmla="*/ 1600200 w 1602581"/>
                <a:gd name="connsiteY38" fmla="*/ 100012 h 450056"/>
                <a:gd name="connsiteX39" fmla="*/ 1602581 w 1602581"/>
                <a:gd name="connsiteY39" fmla="*/ 114300 h 450056"/>
                <a:gd name="connsiteX40" fmla="*/ 1597818 w 1602581"/>
                <a:gd name="connsiteY40" fmla="*/ 138112 h 450056"/>
                <a:gd name="connsiteX41" fmla="*/ 1581150 w 1602581"/>
                <a:gd name="connsiteY41" fmla="*/ 161925 h 450056"/>
                <a:gd name="connsiteX42" fmla="*/ 1545431 w 1602581"/>
                <a:gd name="connsiteY42" fmla="*/ 183356 h 450056"/>
                <a:gd name="connsiteX43" fmla="*/ 1454943 w 1602581"/>
                <a:gd name="connsiteY43" fmla="*/ 200025 h 450056"/>
                <a:gd name="connsiteX44" fmla="*/ 1257300 w 1602581"/>
                <a:gd name="connsiteY44" fmla="*/ 2214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450056">
                  <a:moveTo>
                    <a:pt x="1257300" y="221456"/>
                  </a:moveTo>
                  <a:lnTo>
                    <a:pt x="1062037" y="250031"/>
                  </a:lnTo>
                  <a:lnTo>
                    <a:pt x="776287" y="319087"/>
                  </a:lnTo>
                  <a:lnTo>
                    <a:pt x="681037" y="333375"/>
                  </a:lnTo>
                  <a:lnTo>
                    <a:pt x="585787" y="359569"/>
                  </a:lnTo>
                  <a:lnTo>
                    <a:pt x="497681" y="390525"/>
                  </a:lnTo>
                  <a:lnTo>
                    <a:pt x="416718" y="421481"/>
                  </a:lnTo>
                  <a:lnTo>
                    <a:pt x="364331" y="440531"/>
                  </a:lnTo>
                  <a:lnTo>
                    <a:pt x="326231" y="450056"/>
                  </a:lnTo>
                  <a:lnTo>
                    <a:pt x="292893" y="450056"/>
                  </a:lnTo>
                  <a:lnTo>
                    <a:pt x="257175" y="438150"/>
                  </a:lnTo>
                  <a:lnTo>
                    <a:pt x="197643" y="404812"/>
                  </a:lnTo>
                  <a:lnTo>
                    <a:pt x="100012" y="328612"/>
                  </a:lnTo>
                  <a:lnTo>
                    <a:pt x="42862" y="266700"/>
                  </a:lnTo>
                  <a:lnTo>
                    <a:pt x="16668" y="233362"/>
                  </a:lnTo>
                  <a:lnTo>
                    <a:pt x="2381" y="200025"/>
                  </a:lnTo>
                  <a:lnTo>
                    <a:pt x="0" y="178594"/>
                  </a:lnTo>
                  <a:lnTo>
                    <a:pt x="4762" y="161925"/>
                  </a:lnTo>
                  <a:lnTo>
                    <a:pt x="26193" y="152400"/>
                  </a:lnTo>
                  <a:lnTo>
                    <a:pt x="50006" y="152400"/>
                  </a:lnTo>
                  <a:lnTo>
                    <a:pt x="71437" y="166687"/>
                  </a:lnTo>
                  <a:lnTo>
                    <a:pt x="114300" y="192881"/>
                  </a:lnTo>
                  <a:lnTo>
                    <a:pt x="171450" y="221456"/>
                  </a:lnTo>
                  <a:lnTo>
                    <a:pt x="214312" y="240506"/>
                  </a:lnTo>
                  <a:lnTo>
                    <a:pt x="252412" y="247650"/>
                  </a:lnTo>
                  <a:lnTo>
                    <a:pt x="342900" y="242887"/>
                  </a:lnTo>
                  <a:lnTo>
                    <a:pt x="554831" y="204787"/>
                  </a:lnTo>
                  <a:lnTo>
                    <a:pt x="866775" y="135731"/>
                  </a:lnTo>
                  <a:lnTo>
                    <a:pt x="1069181" y="92869"/>
                  </a:lnTo>
                  <a:lnTo>
                    <a:pt x="1204912" y="66675"/>
                  </a:lnTo>
                  <a:lnTo>
                    <a:pt x="1250156" y="40481"/>
                  </a:lnTo>
                  <a:lnTo>
                    <a:pt x="1290637" y="21431"/>
                  </a:lnTo>
                  <a:lnTo>
                    <a:pt x="1331118" y="4762"/>
                  </a:lnTo>
                  <a:lnTo>
                    <a:pt x="1362075" y="0"/>
                  </a:lnTo>
                  <a:lnTo>
                    <a:pt x="1435893" y="7144"/>
                  </a:lnTo>
                  <a:lnTo>
                    <a:pt x="1490662" y="23812"/>
                  </a:lnTo>
                  <a:lnTo>
                    <a:pt x="1538287" y="50006"/>
                  </a:lnTo>
                  <a:lnTo>
                    <a:pt x="1581150" y="78581"/>
                  </a:lnTo>
                  <a:lnTo>
                    <a:pt x="1600200" y="100012"/>
                  </a:lnTo>
                  <a:lnTo>
                    <a:pt x="1602581" y="114300"/>
                  </a:lnTo>
                  <a:lnTo>
                    <a:pt x="1597818" y="138112"/>
                  </a:lnTo>
                  <a:lnTo>
                    <a:pt x="1581150" y="161925"/>
                  </a:lnTo>
                  <a:lnTo>
                    <a:pt x="1545431" y="183356"/>
                  </a:lnTo>
                  <a:lnTo>
                    <a:pt x="1454943" y="200025"/>
                  </a:lnTo>
                  <a:lnTo>
                    <a:pt x="1257300" y="2214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6DB055F0-E6D8-47C6-9C61-CDBD5E2EDDBD}"/>
                </a:ext>
              </a:extLst>
            </p:cNvPr>
            <p:cNvSpPr/>
            <p:nvPr/>
          </p:nvSpPr>
          <p:spPr>
            <a:xfrm>
              <a:off x="4448175" y="1855788"/>
              <a:ext cx="627063" cy="887412"/>
            </a:xfrm>
            <a:custGeom>
              <a:avLst/>
              <a:gdLst>
                <a:gd name="connsiteX0" fmla="*/ 314325 w 626269"/>
                <a:gd name="connsiteY0" fmla="*/ 650081 h 888206"/>
                <a:gd name="connsiteX1" fmla="*/ 204788 w 626269"/>
                <a:gd name="connsiteY1" fmla="*/ 814387 h 888206"/>
                <a:gd name="connsiteX2" fmla="*/ 0 w 626269"/>
                <a:gd name="connsiteY2" fmla="*/ 888206 h 888206"/>
                <a:gd name="connsiteX3" fmla="*/ 7144 w 626269"/>
                <a:gd name="connsiteY3" fmla="*/ 847725 h 888206"/>
                <a:gd name="connsiteX4" fmla="*/ 45244 w 626269"/>
                <a:gd name="connsiteY4" fmla="*/ 783431 h 888206"/>
                <a:gd name="connsiteX5" fmla="*/ 97631 w 626269"/>
                <a:gd name="connsiteY5" fmla="*/ 711994 h 888206"/>
                <a:gd name="connsiteX6" fmla="*/ 157163 w 626269"/>
                <a:gd name="connsiteY6" fmla="*/ 633412 h 888206"/>
                <a:gd name="connsiteX7" fmla="*/ 209550 w 626269"/>
                <a:gd name="connsiteY7" fmla="*/ 561975 h 888206"/>
                <a:gd name="connsiteX8" fmla="*/ 261938 w 626269"/>
                <a:gd name="connsiteY8" fmla="*/ 490537 h 888206"/>
                <a:gd name="connsiteX9" fmla="*/ 311944 w 626269"/>
                <a:gd name="connsiteY9" fmla="*/ 400050 h 888206"/>
                <a:gd name="connsiteX10" fmla="*/ 345281 w 626269"/>
                <a:gd name="connsiteY10" fmla="*/ 330994 h 888206"/>
                <a:gd name="connsiteX11" fmla="*/ 357188 w 626269"/>
                <a:gd name="connsiteY11" fmla="*/ 285750 h 888206"/>
                <a:gd name="connsiteX12" fmla="*/ 359569 w 626269"/>
                <a:gd name="connsiteY12" fmla="*/ 250031 h 888206"/>
                <a:gd name="connsiteX13" fmla="*/ 352425 w 626269"/>
                <a:gd name="connsiteY13" fmla="*/ 204787 h 888206"/>
                <a:gd name="connsiteX14" fmla="*/ 323850 w 626269"/>
                <a:gd name="connsiteY14" fmla="*/ 123825 h 888206"/>
                <a:gd name="connsiteX15" fmla="*/ 292894 w 626269"/>
                <a:gd name="connsiteY15" fmla="*/ 59531 h 888206"/>
                <a:gd name="connsiteX16" fmla="*/ 285750 w 626269"/>
                <a:gd name="connsiteY16" fmla="*/ 28575 h 888206"/>
                <a:gd name="connsiteX17" fmla="*/ 288131 w 626269"/>
                <a:gd name="connsiteY17" fmla="*/ 11906 h 888206"/>
                <a:gd name="connsiteX18" fmla="*/ 297656 w 626269"/>
                <a:gd name="connsiteY18" fmla="*/ 2381 h 888206"/>
                <a:gd name="connsiteX19" fmla="*/ 316706 w 626269"/>
                <a:gd name="connsiteY19" fmla="*/ 0 h 888206"/>
                <a:gd name="connsiteX20" fmla="*/ 333375 w 626269"/>
                <a:gd name="connsiteY20" fmla="*/ 2381 h 888206"/>
                <a:gd name="connsiteX21" fmla="*/ 366713 w 626269"/>
                <a:gd name="connsiteY21" fmla="*/ 23812 h 888206"/>
                <a:gd name="connsiteX22" fmla="*/ 431006 w 626269"/>
                <a:gd name="connsiteY22" fmla="*/ 69056 h 888206"/>
                <a:gd name="connsiteX23" fmla="*/ 481013 w 626269"/>
                <a:gd name="connsiteY23" fmla="*/ 107156 h 888206"/>
                <a:gd name="connsiteX24" fmla="*/ 545306 w 626269"/>
                <a:gd name="connsiteY24" fmla="*/ 171450 h 888206"/>
                <a:gd name="connsiteX25" fmla="*/ 590550 w 626269"/>
                <a:gd name="connsiteY25" fmla="*/ 230981 h 888206"/>
                <a:gd name="connsiteX26" fmla="*/ 609600 w 626269"/>
                <a:gd name="connsiteY26" fmla="*/ 261937 h 888206"/>
                <a:gd name="connsiteX27" fmla="*/ 621506 w 626269"/>
                <a:gd name="connsiteY27" fmla="*/ 290512 h 888206"/>
                <a:gd name="connsiteX28" fmla="*/ 626269 w 626269"/>
                <a:gd name="connsiteY28" fmla="*/ 316706 h 888206"/>
                <a:gd name="connsiteX29" fmla="*/ 621506 w 626269"/>
                <a:gd name="connsiteY29" fmla="*/ 347662 h 888206"/>
                <a:gd name="connsiteX30" fmla="*/ 600075 w 626269"/>
                <a:gd name="connsiteY30" fmla="*/ 376237 h 888206"/>
                <a:gd name="connsiteX31" fmla="*/ 557213 w 626269"/>
                <a:gd name="connsiteY31" fmla="*/ 416719 h 888206"/>
                <a:gd name="connsiteX32" fmla="*/ 469106 w 626269"/>
                <a:gd name="connsiteY32" fmla="*/ 490537 h 888206"/>
                <a:gd name="connsiteX33" fmla="*/ 383381 w 626269"/>
                <a:gd name="connsiteY33" fmla="*/ 581025 h 888206"/>
                <a:gd name="connsiteX34" fmla="*/ 314325 w 626269"/>
                <a:gd name="connsiteY34" fmla="*/ 650081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6269" h="888206">
                  <a:moveTo>
                    <a:pt x="314325" y="650081"/>
                  </a:moveTo>
                  <a:lnTo>
                    <a:pt x="204788" y="814387"/>
                  </a:lnTo>
                  <a:lnTo>
                    <a:pt x="0" y="888206"/>
                  </a:lnTo>
                  <a:lnTo>
                    <a:pt x="7144" y="847725"/>
                  </a:lnTo>
                  <a:lnTo>
                    <a:pt x="45244" y="783431"/>
                  </a:lnTo>
                  <a:lnTo>
                    <a:pt x="97631" y="711994"/>
                  </a:lnTo>
                  <a:lnTo>
                    <a:pt x="157163" y="633412"/>
                  </a:lnTo>
                  <a:lnTo>
                    <a:pt x="209550" y="561975"/>
                  </a:lnTo>
                  <a:lnTo>
                    <a:pt x="261938" y="490537"/>
                  </a:lnTo>
                  <a:lnTo>
                    <a:pt x="311944" y="400050"/>
                  </a:lnTo>
                  <a:lnTo>
                    <a:pt x="345281" y="330994"/>
                  </a:lnTo>
                  <a:lnTo>
                    <a:pt x="357188" y="285750"/>
                  </a:lnTo>
                  <a:lnTo>
                    <a:pt x="359569" y="250031"/>
                  </a:lnTo>
                  <a:lnTo>
                    <a:pt x="352425" y="204787"/>
                  </a:lnTo>
                  <a:lnTo>
                    <a:pt x="323850" y="123825"/>
                  </a:lnTo>
                  <a:lnTo>
                    <a:pt x="292894" y="59531"/>
                  </a:lnTo>
                  <a:lnTo>
                    <a:pt x="285750" y="28575"/>
                  </a:lnTo>
                  <a:lnTo>
                    <a:pt x="288131" y="11906"/>
                  </a:lnTo>
                  <a:lnTo>
                    <a:pt x="297656" y="2381"/>
                  </a:lnTo>
                  <a:lnTo>
                    <a:pt x="316706" y="0"/>
                  </a:lnTo>
                  <a:lnTo>
                    <a:pt x="333375" y="2381"/>
                  </a:lnTo>
                  <a:lnTo>
                    <a:pt x="366713" y="23812"/>
                  </a:lnTo>
                  <a:lnTo>
                    <a:pt x="431006" y="69056"/>
                  </a:lnTo>
                  <a:lnTo>
                    <a:pt x="481013" y="107156"/>
                  </a:lnTo>
                  <a:lnTo>
                    <a:pt x="545306" y="171450"/>
                  </a:lnTo>
                  <a:lnTo>
                    <a:pt x="590550" y="230981"/>
                  </a:lnTo>
                  <a:lnTo>
                    <a:pt x="609600" y="261937"/>
                  </a:lnTo>
                  <a:lnTo>
                    <a:pt x="621506" y="290512"/>
                  </a:lnTo>
                  <a:lnTo>
                    <a:pt x="626269" y="316706"/>
                  </a:lnTo>
                  <a:lnTo>
                    <a:pt x="621506" y="347662"/>
                  </a:lnTo>
                  <a:lnTo>
                    <a:pt x="600075" y="376237"/>
                  </a:lnTo>
                  <a:lnTo>
                    <a:pt x="557213" y="416719"/>
                  </a:lnTo>
                  <a:lnTo>
                    <a:pt x="469106" y="490537"/>
                  </a:lnTo>
                  <a:lnTo>
                    <a:pt x="383381" y="581025"/>
                  </a:lnTo>
                  <a:lnTo>
                    <a:pt x="314325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37DA6CEB-23F1-445F-867E-52EAC1E54402}"/>
                </a:ext>
              </a:extLst>
            </p:cNvPr>
            <p:cNvSpPr/>
            <p:nvPr/>
          </p:nvSpPr>
          <p:spPr>
            <a:xfrm>
              <a:off x="6062663" y="1773238"/>
              <a:ext cx="417512" cy="762000"/>
            </a:xfrm>
            <a:custGeom>
              <a:avLst/>
              <a:gdLst>
                <a:gd name="connsiteX0" fmla="*/ 235743 w 416718"/>
                <a:gd name="connsiteY0" fmla="*/ 554832 h 762000"/>
                <a:gd name="connsiteX1" fmla="*/ 42862 w 416718"/>
                <a:gd name="connsiteY1" fmla="*/ 762000 h 762000"/>
                <a:gd name="connsiteX2" fmla="*/ 0 w 416718"/>
                <a:gd name="connsiteY2" fmla="*/ 566738 h 762000"/>
                <a:gd name="connsiteX3" fmla="*/ 52387 w 416718"/>
                <a:gd name="connsiteY3" fmla="*/ 483394 h 762000"/>
                <a:gd name="connsiteX4" fmla="*/ 121443 w 416718"/>
                <a:gd name="connsiteY4" fmla="*/ 359569 h 762000"/>
                <a:gd name="connsiteX5" fmla="*/ 152400 w 416718"/>
                <a:gd name="connsiteY5" fmla="*/ 290513 h 762000"/>
                <a:gd name="connsiteX6" fmla="*/ 166687 w 416718"/>
                <a:gd name="connsiteY6" fmla="*/ 230982 h 762000"/>
                <a:gd name="connsiteX7" fmla="*/ 169068 w 416718"/>
                <a:gd name="connsiteY7" fmla="*/ 192882 h 762000"/>
                <a:gd name="connsiteX8" fmla="*/ 169068 w 416718"/>
                <a:gd name="connsiteY8" fmla="*/ 154782 h 762000"/>
                <a:gd name="connsiteX9" fmla="*/ 161925 w 416718"/>
                <a:gd name="connsiteY9" fmla="*/ 116682 h 762000"/>
                <a:gd name="connsiteX10" fmla="*/ 138112 w 416718"/>
                <a:gd name="connsiteY10" fmla="*/ 78582 h 762000"/>
                <a:gd name="connsiteX11" fmla="*/ 128587 w 416718"/>
                <a:gd name="connsiteY11" fmla="*/ 64294 h 762000"/>
                <a:gd name="connsiteX12" fmla="*/ 114300 w 416718"/>
                <a:gd name="connsiteY12" fmla="*/ 35719 h 762000"/>
                <a:gd name="connsiteX13" fmla="*/ 111918 w 416718"/>
                <a:gd name="connsiteY13" fmla="*/ 19050 h 762000"/>
                <a:gd name="connsiteX14" fmla="*/ 119062 w 416718"/>
                <a:gd name="connsiteY14" fmla="*/ 7144 h 762000"/>
                <a:gd name="connsiteX15" fmla="*/ 145256 w 416718"/>
                <a:gd name="connsiteY15" fmla="*/ 0 h 762000"/>
                <a:gd name="connsiteX16" fmla="*/ 183356 w 416718"/>
                <a:gd name="connsiteY16" fmla="*/ 11907 h 762000"/>
                <a:gd name="connsiteX17" fmla="*/ 240506 w 416718"/>
                <a:gd name="connsiteY17" fmla="*/ 47625 h 762000"/>
                <a:gd name="connsiteX18" fmla="*/ 290512 w 416718"/>
                <a:gd name="connsiteY18" fmla="*/ 85725 h 762000"/>
                <a:gd name="connsiteX19" fmla="*/ 335756 w 416718"/>
                <a:gd name="connsiteY19" fmla="*/ 130969 h 762000"/>
                <a:gd name="connsiteX20" fmla="*/ 369093 w 416718"/>
                <a:gd name="connsiteY20" fmla="*/ 180975 h 762000"/>
                <a:gd name="connsiteX21" fmla="*/ 395287 w 416718"/>
                <a:gd name="connsiteY21" fmla="*/ 238125 h 762000"/>
                <a:gd name="connsiteX22" fmla="*/ 411956 w 416718"/>
                <a:gd name="connsiteY22" fmla="*/ 276225 h 762000"/>
                <a:gd name="connsiteX23" fmla="*/ 416718 w 416718"/>
                <a:gd name="connsiteY23" fmla="*/ 311944 h 762000"/>
                <a:gd name="connsiteX24" fmla="*/ 411956 w 416718"/>
                <a:gd name="connsiteY24" fmla="*/ 352425 h 762000"/>
                <a:gd name="connsiteX25" fmla="*/ 385762 w 416718"/>
                <a:gd name="connsiteY25" fmla="*/ 395288 h 762000"/>
                <a:gd name="connsiteX26" fmla="*/ 345281 w 416718"/>
                <a:gd name="connsiteY26" fmla="*/ 431007 h 762000"/>
                <a:gd name="connsiteX27" fmla="*/ 235743 w 416718"/>
                <a:gd name="connsiteY27" fmla="*/ 554832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6718" h="762000">
                  <a:moveTo>
                    <a:pt x="235743" y="554832"/>
                  </a:moveTo>
                  <a:lnTo>
                    <a:pt x="42862" y="762000"/>
                  </a:lnTo>
                  <a:lnTo>
                    <a:pt x="0" y="566738"/>
                  </a:lnTo>
                  <a:lnTo>
                    <a:pt x="52387" y="483394"/>
                  </a:lnTo>
                  <a:lnTo>
                    <a:pt x="121443" y="359569"/>
                  </a:lnTo>
                  <a:lnTo>
                    <a:pt x="152400" y="290513"/>
                  </a:lnTo>
                  <a:lnTo>
                    <a:pt x="166687" y="230982"/>
                  </a:lnTo>
                  <a:lnTo>
                    <a:pt x="169068" y="192882"/>
                  </a:lnTo>
                  <a:lnTo>
                    <a:pt x="169068" y="154782"/>
                  </a:lnTo>
                  <a:lnTo>
                    <a:pt x="161925" y="116682"/>
                  </a:lnTo>
                  <a:cubicBezTo>
                    <a:pt x="139916" y="80001"/>
                    <a:pt x="150311" y="90781"/>
                    <a:pt x="138112" y="78582"/>
                  </a:cubicBezTo>
                  <a:lnTo>
                    <a:pt x="128587" y="64294"/>
                  </a:lnTo>
                  <a:lnTo>
                    <a:pt x="114300" y="35719"/>
                  </a:lnTo>
                  <a:lnTo>
                    <a:pt x="111918" y="19050"/>
                  </a:lnTo>
                  <a:lnTo>
                    <a:pt x="119062" y="7144"/>
                  </a:lnTo>
                  <a:lnTo>
                    <a:pt x="145256" y="0"/>
                  </a:lnTo>
                  <a:lnTo>
                    <a:pt x="183356" y="11907"/>
                  </a:lnTo>
                  <a:lnTo>
                    <a:pt x="240506" y="47625"/>
                  </a:lnTo>
                  <a:lnTo>
                    <a:pt x="290512" y="85725"/>
                  </a:lnTo>
                  <a:lnTo>
                    <a:pt x="335756" y="130969"/>
                  </a:lnTo>
                  <a:lnTo>
                    <a:pt x="369093" y="180975"/>
                  </a:lnTo>
                  <a:lnTo>
                    <a:pt x="395287" y="238125"/>
                  </a:lnTo>
                  <a:lnTo>
                    <a:pt x="411956" y="276225"/>
                  </a:lnTo>
                  <a:lnTo>
                    <a:pt x="416718" y="311944"/>
                  </a:lnTo>
                  <a:lnTo>
                    <a:pt x="411956" y="352425"/>
                  </a:lnTo>
                  <a:lnTo>
                    <a:pt x="385762" y="395288"/>
                  </a:lnTo>
                  <a:lnTo>
                    <a:pt x="345281" y="431007"/>
                  </a:lnTo>
                  <a:lnTo>
                    <a:pt x="235743" y="554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2">
              <a:extLst>
                <a:ext uri="{FF2B5EF4-FFF2-40B4-BE49-F238E27FC236}">
                  <a16:creationId xmlns:a16="http://schemas.microsoft.com/office/drawing/2014/main" id="{8BE32470-5CF6-4A47-B6BD-D18B16C7C637}"/>
                </a:ext>
              </a:extLst>
            </p:cNvPr>
            <p:cNvSpPr/>
            <p:nvPr/>
          </p:nvSpPr>
          <p:spPr>
            <a:xfrm rot="16200000">
              <a:off x="1527175" y="3651251"/>
              <a:ext cx="4179887" cy="512762"/>
            </a:xfrm>
            <a:custGeom>
              <a:avLst/>
              <a:gdLst>
                <a:gd name="connsiteX0" fmla="*/ 1804087 w 4180115"/>
                <a:gd name="connsiteY0" fmla="*/ 367172 h 511923"/>
                <a:gd name="connsiteX1" fmla="*/ 1218024 w 4180115"/>
                <a:gd name="connsiteY1" fmla="*/ 363642 h 511923"/>
                <a:gd name="connsiteX2" fmla="*/ 515454 w 4180115"/>
                <a:gd name="connsiteY2" fmla="*/ 356581 h 511923"/>
                <a:gd name="connsiteX3" fmla="*/ 201239 w 4180115"/>
                <a:gd name="connsiteY3" fmla="*/ 356581 h 511923"/>
                <a:gd name="connsiteX4" fmla="*/ 109446 w 4180115"/>
                <a:gd name="connsiteY4" fmla="*/ 342459 h 511923"/>
                <a:gd name="connsiteX5" fmla="*/ 49427 w 4180115"/>
                <a:gd name="connsiteY5" fmla="*/ 324806 h 511923"/>
                <a:gd name="connsiteX6" fmla="*/ 10592 w 4180115"/>
                <a:gd name="connsiteY6" fmla="*/ 300093 h 511923"/>
                <a:gd name="connsiteX7" fmla="*/ 0 w 4180115"/>
                <a:gd name="connsiteY7" fmla="*/ 261257 h 511923"/>
                <a:gd name="connsiteX8" fmla="*/ 10592 w 4180115"/>
                <a:gd name="connsiteY8" fmla="*/ 222422 h 511923"/>
                <a:gd name="connsiteX9" fmla="*/ 31775 w 4180115"/>
                <a:gd name="connsiteY9" fmla="*/ 183586 h 511923"/>
                <a:gd name="connsiteX10" fmla="*/ 70610 w 4180115"/>
                <a:gd name="connsiteY10" fmla="*/ 155342 h 511923"/>
                <a:gd name="connsiteX11" fmla="*/ 112976 w 4180115"/>
                <a:gd name="connsiteY11" fmla="*/ 127098 h 511923"/>
                <a:gd name="connsiteX12" fmla="*/ 222422 w 4180115"/>
                <a:gd name="connsiteY12" fmla="*/ 98854 h 511923"/>
                <a:gd name="connsiteX13" fmla="*/ 430722 w 4180115"/>
                <a:gd name="connsiteY13" fmla="*/ 60018 h 511923"/>
                <a:gd name="connsiteX14" fmla="*/ 522515 w 4180115"/>
                <a:gd name="connsiteY14" fmla="*/ 81201 h 511923"/>
                <a:gd name="connsiteX15" fmla="*/ 653143 w 4180115"/>
                <a:gd name="connsiteY15" fmla="*/ 109445 h 511923"/>
                <a:gd name="connsiteX16" fmla="*/ 783772 w 4180115"/>
                <a:gd name="connsiteY16" fmla="*/ 130628 h 511923"/>
                <a:gd name="connsiteX17" fmla="*/ 932053 w 4180115"/>
                <a:gd name="connsiteY17" fmla="*/ 134159 h 511923"/>
                <a:gd name="connsiteX18" fmla="*/ 1228615 w 4180115"/>
                <a:gd name="connsiteY18" fmla="*/ 148281 h 511923"/>
                <a:gd name="connsiteX19" fmla="*/ 1666397 w 4180115"/>
                <a:gd name="connsiteY19" fmla="*/ 172994 h 511923"/>
                <a:gd name="connsiteX20" fmla="*/ 2351315 w 4180115"/>
                <a:gd name="connsiteY20" fmla="*/ 190647 h 511923"/>
                <a:gd name="connsiteX21" fmla="*/ 2990335 w 4180115"/>
                <a:gd name="connsiteY21" fmla="*/ 190647 h 511923"/>
                <a:gd name="connsiteX22" fmla="*/ 3353977 w 4180115"/>
                <a:gd name="connsiteY22" fmla="*/ 197708 h 511923"/>
                <a:gd name="connsiteX23" fmla="*/ 3809412 w 4180115"/>
                <a:gd name="connsiteY23" fmla="*/ 194177 h 511923"/>
                <a:gd name="connsiteX24" fmla="*/ 3872961 w 4180115"/>
                <a:gd name="connsiteY24" fmla="*/ 183586 h 511923"/>
                <a:gd name="connsiteX25" fmla="*/ 3947102 w 4180115"/>
                <a:gd name="connsiteY25" fmla="*/ 158872 h 511923"/>
                <a:gd name="connsiteX26" fmla="*/ 3989468 w 4180115"/>
                <a:gd name="connsiteY26" fmla="*/ 134159 h 511923"/>
                <a:gd name="connsiteX27" fmla="*/ 4024773 w 4180115"/>
                <a:gd name="connsiteY27" fmla="*/ 109445 h 511923"/>
                <a:gd name="connsiteX28" fmla="*/ 4053017 w 4180115"/>
                <a:gd name="connsiteY28" fmla="*/ 77671 h 511923"/>
                <a:gd name="connsiteX29" fmla="*/ 4091852 w 4180115"/>
                <a:gd name="connsiteY29" fmla="*/ 17652 h 511923"/>
                <a:gd name="connsiteX30" fmla="*/ 4113035 w 4180115"/>
                <a:gd name="connsiteY30" fmla="*/ 7061 h 511923"/>
                <a:gd name="connsiteX31" fmla="*/ 4144810 w 4180115"/>
                <a:gd name="connsiteY31" fmla="*/ 0 h 511923"/>
                <a:gd name="connsiteX32" fmla="*/ 4165993 w 4180115"/>
                <a:gd name="connsiteY32" fmla="*/ 7061 h 511923"/>
                <a:gd name="connsiteX33" fmla="*/ 4180115 w 4180115"/>
                <a:gd name="connsiteY33" fmla="*/ 28244 h 511923"/>
                <a:gd name="connsiteX34" fmla="*/ 4180115 w 4180115"/>
                <a:gd name="connsiteY34" fmla="*/ 63549 h 511923"/>
                <a:gd name="connsiteX35" fmla="*/ 4176584 w 4180115"/>
                <a:gd name="connsiteY35" fmla="*/ 105915 h 511923"/>
                <a:gd name="connsiteX36" fmla="*/ 4155401 w 4180115"/>
                <a:gd name="connsiteY36" fmla="*/ 172994 h 511923"/>
                <a:gd name="connsiteX37" fmla="*/ 4113035 w 4180115"/>
                <a:gd name="connsiteY37" fmla="*/ 257727 h 511923"/>
                <a:gd name="connsiteX38" fmla="*/ 4031834 w 4180115"/>
                <a:gd name="connsiteY38" fmla="*/ 370703 h 511923"/>
                <a:gd name="connsiteX39" fmla="*/ 3890613 w 4180115"/>
                <a:gd name="connsiteY39" fmla="*/ 504862 h 511923"/>
                <a:gd name="connsiteX40" fmla="*/ 3855308 w 4180115"/>
                <a:gd name="connsiteY40" fmla="*/ 511923 h 511923"/>
                <a:gd name="connsiteX41" fmla="*/ 3827064 w 4180115"/>
                <a:gd name="connsiteY41" fmla="*/ 487209 h 511923"/>
                <a:gd name="connsiteX42" fmla="*/ 3777637 w 4180115"/>
                <a:gd name="connsiteY42" fmla="*/ 444843 h 511923"/>
                <a:gd name="connsiteX43" fmla="*/ 3749393 w 4180115"/>
                <a:gd name="connsiteY43" fmla="*/ 427191 h 511923"/>
                <a:gd name="connsiteX44" fmla="*/ 3710558 w 4180115"/>
                <a:gd name="connsiteY44" fmla="*/ 409538 h 511923"/>
                <a:gd name="connsiteX45" fmla="*/ 3647009 w 4180115"/>
                <a:gd name="connsiteY45" fmla="*/ 398947 h 511923"/>
                <a:gd name="connsiteX46" fmla="*/ 3032702 w 4180115"/>
                <a:gd name="connsiteY46" fmla="*/ 398947 h 511923"/>
                <a:gd name="connsiteX47" fmla="*/ 2654938 w 4180115"/>
                <a:gd name="connsiteY47" fmla="*/ 398947 h 511923"/>
                <a:gd name="connsiteX48" fmla="*/ 2538431 w 4180115"/>
                <a:gd name="connsiteY48" fmla="*/ 370703 h 511923"/>
                <a:gd name="connsiteX49" fmla="*/ 1804087 w 4180115"/>
                <a:gd name="connsiteY49" fmla="*/ 367172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80115" h="511923">
                  <a:moveTo>
                    <a:pt x="1804087" y="367172"/>
                  </a:moveTo>
                  <a:lnTo>
                    <a:pt x="1218024" y="363642"/>
                  </a:lnTo>
                  <a:lnTo>
                    <a:pt x="515454" y="356581"/>
                  </a:lnTo>
                  <a:lnTo>
                    <a:pt x="201239" y="356581"/>
                  </a:lnTo>
                  <a:lnTo>
                    <a:pt x="109446" y="342459"/>
                  </a:lnTo>
                  <a:lnTo>
                    <a:pt x="49427" y="324806"/>
                  </a:lnTo>
                  <a:lnTo>
                    <a:pt x="10592" y="300093"/>
                  </a:lnTo>
                  <a:lnTo>
                    <a:pt x="0" y="261257"/>
                  </a:lnTo>
                  <a:lnTo>
                    <a:pt x="10592" y="222422"/>
                  </a:lnTo>
                  <a:lnTo>
                    <a:pt x="31775" y="183586"/>
                  </a:lnTo>
                  <a:lnTo>
                    <a:pt x="70610" y="155342"/>
                  </a:lnTo>
                  <a:lnTo>
                    <a:pt x="112976" y="127098"/>
                  </a:lnTo>
                  <a:lnTo>
                    <a:pt x="222422" y="98854"/>
                  </a:lnTo>
                  <a:lnTo>
                    <a:pt x="430722" y="60018"/>
                  </a:lnTo>
                  <a:lnTo>
                    <a:pt x="522515" y="81201"/>
                  </a:lnTo>
                  <a:lnTo>
                    <a:pt x="653143" y="109445"/>
                  </a:lnTo>
                  <a:lnTo>
                    <a:pt x="783772" y="130628"/>
                  </a:lnTo>
                  <a:lnTo>
                    <a:pt x="932053" y="134159"/>
                  </a:lnTo>
                  <a:lnTo>
                    <a:pt x="1228615" y="148281"/>
                  </a:lnTo>
                  <a:lnTo>
                    <a:pt x="1666397" y="172994"/>
                  </a:lnTo>
                  <a:lnTo>
                    <a:pt x="2351315" y="190647"/>
                  </a:lnTo>
                  <a:lnTo>
                    <a:pt x="2990335" y="190647"/>
                  </a:lnTo>
                  <a:lnTo>
                    <a:pt x="3353977" y="197708"/>
                  </a:lnTo>
                  <a:lnTo>
                    <a:pt x="3809412" y="194177"/>
                  </a:lnTo>
                  <a:lnTo>
                    <a:pt x="3872961" y="183586"/>
                  </a:lnTo>
                  <a:lnTo>
                    <a:pt x="3947102" y="158872"/>
                  </a:lnTo>
                  <a:lnTo>
                    <a:pt x="3989468" y="134159"/>
                  </a:lnTo>
                  <a:lnTo>
                    <a:pt x="4024773" y="109445"/>
                  </a:lnTo>
                  <a:lnTo>
                    <a:pt x="4053017" y="77671"/>
                  </a:lnTo>
                  <a:lnTo>
                    <a:pt x="4091852" y="17652"/>
                  </a:lnTo>
                  <a:lnTo>
                    <a:pt x="4113035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80115" y="28244"/>
                  </a:lnTo>
                  <a:lnTo>
                    <a:pt x="4180115" y="63549"/>
                  </a:lnTo>
                  <a:lnTo>
                    <a:pt x="4176584" y="105915"/>
                  </a:lnTo>
                  <a:lnTo>
                    <a:pt x="4155401" y="172994"/>
                  </a:lnTo>
                  <a:lnTo>
                    <a:pt x="4113035" y="257727"/>
                  </a:lnTo>
                  <a:lnTo>
                    <a:pt x="4031834" y="370703"/>
                  </a:lnTo>
                  <a:lnTo>
                    <a:pt x="3890613" y="504862"/>
                  </a:lnTo>
                  <a:lnTo>
                    <a:pt x="3855308" y="511923"/>
                  </a:lnTo>
                  <a:lnTo>
                    <a:pt x="3827064" y="487209"/>
                  </a:lnTo>
                  <a:lnTo>
                    <a:pt x="3777637" y="444843"/>
                  </a:lnTo>
                  <a:lnTo>
                    <a:pt x="3749393" y="427191"/>
                  </a:lnTo>
                  <a:lnTo>
                    <a:pt x="3710558" y="409538"/>
                  </a:lnTo>
                  <a:lnTo>
                    <a:pt x="3647009" y="398947"/>
                  </a:lnTo>
                  <a:lnTo>
                    <a:pt x="3032702" y="398947"/>
                  </a:lnTo>
                  <a:lnTo>
                    <a:pt x="2654938" y="398947"/>
                  </a:lnTo>
                  <a:lnTo>
                    <a:pt x="2538431" y="370703"/>
                  </a:lnTo>
                  <a:lnTo>
                    <a:pt x="1804087" y="36717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1">
              <a:extLst>
                <a:ext uri="{FF2B5EF4-FFF2-40B4-BE49-F238E27FC236}">
                  <a16:creationId xmlns:a16="http://schemas.microsoft.com/office/drawing/2014/main" id="{7C99C63F-1060-4C7A-9F83-AD7DD7DB192C}"/>
                </a:ext>
              </a:extLst>
            </p:cNvPr>
            <p:cNvSpPr/>
            <p:nvPr/>
          </p:nvSpPr>
          <p:spPr>
            <a:xfrm rot="16200000">
              <a:off x="2155031" y="3553619"/>
              <a:ext cx="1900238" cy="1003300"/>
            </a:xfrm>
            <a:custGeom>
              <a:avLst/>
              <a:gdLst>
                <a:gd name="connsiteX0" fmla="*/ 831056 w 1900238"/>
                <a:gd name="connsiteY0" fmla="*/ 650081 h 1002506"/>
                <a:gd name="connsiteX1" fmla="*/ 564356 w 1900238"/>
                <a:gd name="connsiteY1" fmla="*/ 476250 h 1002506"/>
                <a:gd name="connsiteX2" fmla="*/ 302419 w 1900238"/>
                <a:gd name="connsiteY2" fmla="*/ 295275 h 1002506"/>
                <a:gd name="connsiteX3" fmla="*/ 14288 w 1900238"/>
                <a:gd name="connsiteY3" fmla="*/ 85725 h 1002506"/>
                <a:gd name="connsiteX4" fmla="*/ 4763 w 1900238"/>
                <a:gd name="connsiteY4" fmla="*/ 69056 h 1002506"/>
                <a:gd name="connsiteX5" fmla="*/ 0 w 1900238"/>
                <a:gd name="connsiteY5" fmla="*/ 42862 h 1002506"/>
                <a:gd name="connsiteX6" fmla="*/ 2381 w 1900238"/>
                <a:gd name="connsiteY6" fmla="*/ 21431 h 1002506"/>
                <a:gd name="connsiteX7" fmla="*/ 4763 w 1900238"/>
                <a:gd name="connsiteY7" fmla="*/ 7143 h 1002506"/>
                <a:gd name="connsiteX8" fmla="*/ 11906 w 1900238"/>
                <a:gd name="connsiteY8" fmla="*/ 0 h 1002506"/>
                <a:gd name="connsiteX9" fmla="*/ 35719 w 1900238"/>
                <a:gd name="connsiteY9" fmla="*/ 0 h 1002506"/>
                <a:gd name="connsiteX10" fmla="*/ 233363 w 1900238"/>
                <a:gd name="connsiteY10" fmla="*/ 123825 h 1002506"/>
                <a:gd name="connsiteX11" fmla="*/ 521494 w 1900238"/>
                <a:gd name="connsiteY11" fmla="*/ 295275 h 1002506"/>
                <a:gd name="connsiteX12" fmla="*/ 866775 w 1900238"/>
                <a:gd name="connsiteY12" fmla="*/ 478631 h 1002506"/>
                <a:gd name="connsiteX13" fmla="*/ 1195388 w 1900238"/>
                <a:gd name="connsiteY13" fmla="*/ 633412 h 1002506"/>
                <a:gd name="connsiteX14" fmla="*/ 1457325 w 1900238"/>
                <a:gd name="connsiteY14" fmla="*/ 747712 h 1002506"/>
                <a:gd name="connsiteX15" fmla="*/ 1724025 w 1900238"/>
                <a:gd name="connsiteY15" fmla="*/ 850106 h 1002506"/>
                <a:gd name="connsiteX16" fmla="*/ 1866900 w 1900238"/>
                <a:gd name="connsiteY16" fmla="*/ 904875 h 1002506"/>
                <a:gd name="connsiteX17" fmla="*/ 1900238 w 1900238"/>
                <a:gd name="connsiteY17" fmla="*/ 1002506 h 1002506"/>
                <a:gd name="connsiteX18" fmla="*/ 1433513 w 1900238"/>
                <a:gd name="connsiteY18" fmla="*/ 992981 h 1002506"/>
                <a:gd name="connsiteX19" fmla="*/ 1290638 w 1900238"/>
                <a:gd name="connsiteY19" fmla="*/ 909637 h 1002506"/>
                <a:gd name="connsiteX20" fmla="*/ 1143000 w 1900238"/>
                <a:gd name="connsiteY20" fmla="*/ 828675 h 1002506"/>
                <a:gd name="connsiteX21" fmla="*/ 831056 w 1900238"/>
                <a:gd name="connsiteY21" fmla="*/ 650081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0238" h="1002506">
                  <a:moveTo>
                    <a:pt x="831056" y="650081"/>
                  </a:moveTo>
                  <a:lnTo>
                    <a:pt x="564356" y="476250"/>
                  </a:lnTo>
                  <a:lnTo>
                    <a:pt x="302419" y="295275"/>
                  </a:lnTo>
                  <a:lnTo>
                    <a:pt x="14288" y="85725"/>
                  </a:lnTo>
                  <a:lnTo>
                    <a:pt x="4763" y="69056"/>
                  </a:lnTo>
                  <a:lnTo>
                    <a:pt x="0" y="42862"/>
                  </a:lnTo>
                  <a:lnTo>
                    <a:pt x="2381" y="21431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233363" y="123825"/>
                  </a:lnTo>
                  <a:lnTo>
                    <a:pt x="521494" y="295275"/>
                  </a:lnTo>
                  <a:lnTo>
                    <a:pt x="866775" y="478631"/>
                  </a:lnTo>
                  <a:lnTo>
                    <a:pt x="1195388" y="633412"/>
                  </a:lnTo>
                  <a:lnTo>
                    <a:pt x="1457325" y="747712"/>
                  </a:lnTo>
                  <a:lnTo>
                    <a:pt x="1724025" y="850106"/>
                  </a:lnTo>
                  <a:lnTo>
                    <a:pt x="1866900" y="904875"/>
                  </a:lnTo>
                  <a:lnTo>
                    <a:pt x="1900238" y="1002506"/>
                  </a:lnTo>
                  <a:lnTo>
                    <a:pt x="1433513" y="992981"/>
                  </a:lnTo>
                  <a:lnTo>
                    <a:pt x="1290638" y="909637"/>
                  </a:lnTo>
                  <a:lnTo>
                    <a:pt x="1143000" y="828675"/>
                  </a:lnTo>
                  <a:lnTo>
                    <a:pt x="831056" y="6500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AE17B27D-909B-4EDB-8A5B-88C642B1DAE3}"/>
                </a:ext>
              </a:extLst>
            </p:cNvPr>
            <p:cNvSpPr/>
            <p:nvPr/>
          </p:nvSpPr>
          <p:spPr>
            <a:xfrm>
              <a:off x="3671888" y="3294063"/>
              <a:ext cx="579437" cy="669925"/>
            </a:xfrm>
            <a:custGeom>
              <a:avLst/>
              <a:gdLst>
                <a:gd name="connsiteX0" fmla="*/ 300037 w 578643"/>
                <a:gd name="connsiteY0" fmla="*/ 450056 h 671512"/>
                <a:gd name="connsiteX1" fmla="*/ 223837 w 578643"/>
                <a:gd name="connsiteY1" fmla="*/ 330994 h 671512"/>
                <a:gd name="connsiteX2" fmla="*/ 180975 w 578643"/>
                <a:gd name="connsiteY2" fmla="*/ 273844 h 671512"/>
                <a:gd name="connsiteX3" fmla="*/ 114300 w 578643"/>
                <a:gd name="connsiteY3" fmla="*/ 202406 h 671512"/>
                <a:gd name="connsiteX4" fmla="*/ 2381 w 578643"/>
                <a:gd name="connsiteY4" fmla="*/ 104775 h 671512"/>
                <a:gd name="connsiteX5" fmla="*/ 0 w 578643"/>
                <a:gd name="connsiteY5" fmla="*/ 0 h 671512"/>
                <a:gd name="connsiteX6" fmla="*/ 121443 w 578643"/>
                <a:gd name="connsiteY6" fmla="*/ 64294 h 671512"/>
                <a:gd name="connsiteX7" fmla="*/ 245268 w 578643"/>
                <a:gd name="connsiteY7" fmla="*/ 133350 h 671512"/>
                <a:gd name="connsiteX8" fmla="*/ 376237 w 578643"/>
                <a:gd name="connsiteY8" fmla="*/ 202406 h 671512"/>
                <a:gd name="connsiteX9" fmla="*/ 495300 w 578643"/>
                <a:gd name="connsiteY9" fmla="*/ 266700 h 671512"/>
                <a:gd name="connsiteX10" fmla="*/ 531018 w 578643"/>
                <a:gd name="connsiteY10" fmla="*/ 333375 h 671512"/>
                <a:gd name="connsiteX11" fmla="*/ 552450 w 578643"/>
                <a:gd name="connsiteY11" fmla="*/ 383381 h 671512"/>
                <a:gd name="connsiteX12" fmla="*/ 566737 w 578643"/>
                <a:gd name="connsiteY12" fmla="*/ 435769 h 671512"/>
                <a:gd name="connsiteX13" fmla="*/ 576262 w 578643"/>
                <a:gd name="connsiteY13" fmla="*/ 492919 h 671512"/>
                <a:gd name="connsiteX14" fmla="*/ 578643 w 578643"/>
                <a:gd name="connsiteY14" fmla="*/ 542925 h 671512"/>
                <a:gd name="connsiteX15" fmla="*/ 569118 w 578643"/>
                <a:gd name="connsiteY15" fmla="*/ 607219 h 671512"/>
                <a:gd name="connsiteX16" fmla="*/ 554831 w 578643"/>
                <a:gd name="connsiteY16" fmla="*/ 640556 h 671512"/>
                <a:gd name="connsiteX17" fmla="*/ 535781 w 578643"/>
                <a:gd name="connsiteY17" fmla="*/ 661987 h 671512"/>
                <a:gd name="connsiteX18" fmla="*/ 502443 w 578643"/>
                <a:gd name="connsiteY18" fmla="*/ 671512 h 671512"/>
                <a:gd name="connsiteX19" fmla="*/ 464343 w 578643"/>
                <a:gd name="connsiteY19" fmla="*/ 669131 h 671512"/>
                <a:gd name="connsiteX20" fmla="*/ 440531 w 578643"/>
                <a:gd name="connsiteY20" fmla="*/ 659606 h 671512"/>
                <a:gd name="connsiteX21" fmla="*/ 411956 w 578643"/>
                <a:gd name="connsiteY21" fmla="*/ 635794 h 671512"/>
                <a:gd name="connsiteX22" fmla="*/ 392906 w 578643"/>
                <a:gd name="connsiteY22" fmla="*/ 609600 h 671512"/>
                <a:gd name="connsiteX23" fmla="*/ 361950 w 578643"/>
                <a:gd name="connsiteY23" fmla="*/ 545306 h 671512"/>
                <a:gd name="connsiteX24" fmla="*/ 300037 w 578643"/>
                <a:gd name="connsiteY24" fmla="*/ 450056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8643" h="671512">
                  <a:moveTo>
                    <a:pt x="300037" y="450056"/>
                  </a:moveTo>
                  <a:lnTo>
                    <a:pt x="223837" y="330994"/>
                  </a:lnTo>
                  <a:lnTo>
                    <a:pt x="180975" y="273844"/>
                  </a:lnTo>
                  <a:lnTo>
                    <a:pt x="114300" y="202406"/>
                  </a:lnTo>
                  <a:lnTo>
                    <a:pt x="2381" y="104775"/>
                  </a:lnTo>
                  <a:cubicBezTo>
                    <a:pt x="1587" y="69850"/>
                    <a:pt x="794" y="34925"/>
                    <a:pt x="0" y="0"/>
                  </a:cubicBezTo>
                  <a:lnTo>
                    <a:pt x="121443" y="64294"/>
                  </a:lnTo>
                  <a:lnTo>
                    <a:pt x="245268" y="133350"/>
                  </a:lnTo>
                  <a:lnTo>
                    <a:pt x="376237" y="202406"/>
                  </a:lnTo>
                  <a:lnTo>
                    <a:pt x="495300" y="266700"/>
                  </a:lnTo>
                  <a:lnTo>
                    <a:pt x="531018" y="333375"/>
                  </a:lnTo>
                  <a:lnTo>
                    <a:pt x="552450" y="383381"/>
                  </a:lnTo>
                  <a:lnTo>
                    <a:pt x="566737" y="435769"/>
                  </a:lnTo>
                  <a:lnTo>
                    <a:pt x="576262" y="492919"/>
                  </a:lnTo>
                  <a:lnTo>
                    <a:pt x="578643" y="542925"/>
                  </a:lnTo>
                  <a:lnTo>
                    <a:pt x="569118" y="607219"/>
                  </a:lnTo>
                  <a:lnTo>
                    <a:pt x="554831" y="640556"/>
                  </a:lnTo>
                  <a:lnTo>
                    <a:pt x="535781" y="661987"/>
                  </a:lnTo>
                  <a:lnTo>
                    <a:pt x="502443" y="671512"/>
                  </a:lnTo>
                  <a:lnTo>
                    <a:pt x="464343" y="669131"/>
                  </a:lnTo>
                  <a:lnTo>
                    <a:pt x="440531" y="659606"/>
                  </a:lnTo>
                  <a:lnTo>
                    <a:pt x="411956" y="635794"/>
                  </a:lnTo>
                  <a:lnTo>
                    <a:pt x="392906" y="609600"/>
                  </a:lnTo>
                  <a:lnTo>
                    <a:pt x="361950" y="545306"/>
                  </a:lnTo>
                  <a:lnTo>
                    <a:pt x="300037" y="4500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B94003B6-4014-41D0-ACDA-003CE2968858}"/>
                </a:ext>
              </a:extLst>
            </p:cNvPr>
            <p:cNvSpPr/>
            <p:nvPr/>
          </p:nvSpPr>
          <p:spPr>
            <a:xfrm>
              <a:off x="4448175" y="2643188"/>
              <a:ext cx="550863" cy="444500"/>
            </a:xfrm>
            <a:custGeom>
              <a:avLst/>
              <a:gdLst>
                <a:gd name="connsiteX0" fmla="*/ 285750 w 550069"/>
                <a:gd name="connsiteY0" fmla="*/ 304800 h 445293"/>
                <a:gd name="connsiteX1" fmla="*/ 173831 w 550069"/>
                <a:gd name="connsiteY1" fmla="*/ 226218 h 445293"/>
                <a:gd name="connsiteX2" fmla="*/ 102394 w 550069"/>
                <a:gd name="connsiteY2" fmla="*/ 176212 h 445293"/>
                <a:gd name="connsiteX3" fmla="*/ 61913 w 550069"/>
                <a:gd name="connsiteY3" fmla="*/ 152400 h 445293"/>
                <a:gd name="connsiteX4" fmla="*/ 28575 w 550069"/>
                <a:gd name="connsiteY4" fmla="*/ 130968 h 445293"/>
                <a:gd name="connsiteX5" fmla="*/ 11906 w 550069"/>
                <a:gd name="connsiteY5" fmla="*/ 116681 h 445293"/>
                <a:gd name="connsiteX6" fmla="*/ 0 w 550069"/>
                <a:gd name="connsiteY6" fmla="*/ 97631 h 445293"/>
                <a:gd name="connsiteX7" fmla="*/ 7144 w 550069"/>
                <a:gd name="connsiteY7" fmla="*/ 69056 h 445293"/>
                <a:gd name="connsiteX8" fmla="*/ 185738 w 550069"/>
                <a:gd name="connsiteY8" fmla="*/ 0 h 445293"/>
                <a:gd name="connsiteX9" fmla="*/ 276225 w 550069"/>
                <a:gd name="connsiteY9" fmla="*/ 90487 h 445293"/>
                <a:gd name="connsiteX10" fmla="*/ 550069 w 550069"/>
                <a:gd name="connsiteY10" fmla="*/ 340518 h 445293"/>
                <a:gd name="connsiteX11" fmla="*/ 466725 w 550069"/>
                <a:gd name="connsiteY11" fmla="*/ 445293 h 445293"/>
                <a:gd name="connsiteX12" fmla="*/ 285750 w 550069"/>
                <a:gd name="connsiteY12" fmla="*/ 304800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0069" h="445293">
                  <a:moveTo>
                    <a:pt x="285750" y="304800"/>
                  </a:moveTo>
                  <a:lnTo>
                    <a:pt x="173831" y="226218"/>
                  </a:lnTo>
                  <a:lnTo>
                    <a:pt x="102394" y="176212"/>
                  </a:lnTo>
                  <a:lnTo>
                    <a:pt x="61913" y="152400"/>
                  </a:lnTo>
                  <a:lnTo>
                    <a:pt x="28575" y="130968"/>
                  </a:lnTo>
                  <a:lnTo>
                    <a:pt x="11906" y="116681"/>
                  </a:lnTo>
                  <a:lnTo>
                    <a:pt x="0" y="97631"/>
                  </a:lnTo>
                  <a:lnTo>
                    <a:pt x="7144" y="69056"/>
                  </a:lnTo>
                  <a:lnTo>
                    <a:pt x="185738" y="0"/>
                  </a:lnTo>
                  <a:lnTo>
                    <a:pt x="276225" y="90487"/>
                  </a:lnTo>
                  <a:lnTo>
                    <a:pt x="550069" y="340518"/>
                  </a:lnTo>
                  <a:lnTo>
                    <a:pt x="466725" y="445293"/>
                  </a:lnTo>
                  <a:lnTo>
                    <a:pt x="28575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2BD8F555-8E2D-40E9-A4AB-7B4E5B23CFDC}"/>
                </a:ext>
              </a:extLst>
            </p:cNvPr>
            <p:cNvSpPr/>
            <p:nvPr/>
          </p:nvSpPr>
          <p:spPr>
            <a:xfrm>
              <a:off x="4448175" y="2436813"/>
              <a:ext cx="862013" cy="1201737"/>
            </a:xfrm>
            <a:custGeom>
              <a:avLst/>
              <a:gdLst>
                <a:gd name="connsiteX0" fmla="*/ 414338 w 862013"/>
                <a:gd name="connsiteY0" fmla="*/ 895350 h 1202531"/>
                <a:gd name="connsiteX1" fmla="*/ 154781 w 862013"/>
                <a:gd name="connsiteY1" fmla="*/ 1202531 h 1202531"/>
                <a:gd name="connsiteX2" fmla="*/ 0 w 862013"/>
                <a:gd name="connsiteY2" fmla="*/ 1176337 h 1202531"/>
                <a:gd name="connsiteX3" fmla="*/ 9525 w 862013"/>
                <a:gd name="connsiteY3" fmla="*/ 1159669 h 1202531"/>
                <a:gd name="connsiteX4" fmla="*/ 38100 w 862013"/>
                <a:gd name="connsiteY4" fmla="*/ 1138237 h 1202531"/>
                <a:gd name="connsiteX5" fmla="*/ 73819 w 862013"/>
                <a:gd name="connsiteY5" fmla="*/ 1112044 h 1202531"/>
                <a:gd name="connsiteX6" fmla="*/ 116681 w 862013"/>
                <a:gd name="connsiteY6" fmla="*/ 1064419 h 1202531"/>
                <a:gd name="connsiteX7" fmla="*/ 214313 w 862013"/>
                <a:gd name="connsiteY7" fmla="*/ 938212 h 1202531"/>
                <a:gd name="connsiteX8" fmla="*/ 309563 w 862013"/>
                <a:gd name="connsiteY8" fmla="*/ 783431 h 1202531"/>
                <a:gd name="connsiteX9" fmla="*/ 409575 w 862013"/>
                <a:gd name="connsiteY9" fmla="*/ 604837 h 1202531"/>
                <a:gd name="connsiteX10" fmla="*/ 497681 w 862013"/>
                <a:gd name="connsiteY10" fmla="*/ 500062 h 1202531"/>
                <a:gd name="connsiteX11" fmla="*/ 554831 w 862013"/>
                <a:gd name="connsiteY11" fmla="*/ 366712 h 1202531"/>
                <a:gd name="connsiteX12" fmla="*/ 588169 w 862013"/>
                <a:gd name="connsiteY12" fmla="*/ 278606 h 1202531"/>
                <a:gd name="connsiteX13" fmla="*/ 602456 w 862013"/>
                <a:gd name="connsiteY13" fmla="*/ 238125 h 1202531"/>
                <a:gd name="connsiteX14" fmla="*/ 607219 w 862013"/>
                <a:gd name="connsiteY14" fmla="*/ 216694 h 1202531"/>
                <a:gd name="connsiteX15" fmla="*/ 607219 w 862013"/>
                <a:gd name="connsiteY15" fmla="*/ 183356 h 1202531"/>
                <a:gd name="connsiteX16" fmla="*/ 600075 w 862013"/>
                <a:gd name="connsiteY16" fmla="*/ 142875 h 1202531"/>
                <a:gd name="connsiteX17" fmla="*/ 590550 w 862013"/>
                <a:gd name="connsiteY17" fmla="*/ 109537 h 1202531"/>
                <a:gd name="connsiteX18" fmla="*/ 566738 w 862013"/>
                <a:gd name="connsiteY18" fmla="*/ 59531 h 1202531"/>
                <a:gd name="connsiteX19" fmla="*/ 559594 w 862013"/>
                <a:gd name="connsiteY19" fmla="*/ 38100 h 1202531"/>
                <a:gd name="connsiteX20" fmla="*/ 557213 w 862013"/>
                <a:gd name="connsiteY20" fmla="*/ 14287 h 1202531"/>
                <a:gd name="connsiteX21" fmla="*/ 566738 w 862013"/>
                <a:gd name="connsiteY21" fmla="*/ 4762 h 1202531"/>
                <a:gd name="connsiteX22" fmla="*/ 581025 w 862013"/>
                <a:gd name="connsiteY22" fmla="*/ 0 h 1202531"/>
                <a:gd name="connsiteX23" fmla="*/ 614363 w 862013"/>
                <a:gd name="connsiteY23" fmla="*/ 4762 h 1202531"/>
                <a:gd name="connsiteX24" fmla="*/ 650081 w 862013"/>
                <a:gd name="connsiteY24" fmla="*/ 26194 h 1202531"/>
                <a:gd name="connsiteX25" fmla="*/ 709613 w 862013"/>
                <a:gd name="connsiteY25" fmla="*/ 88106 h 1202531"/>
                <a:gd name="connsiteX26" fmla="*/ 814388 w 862013"/>
                <a:gd name="connsiteY26" fmla="*/ 195262 h 1202531"/>
                <a:gd name="connsiteX27" fmla="*/ 845344 w 862013"/>
                <a:gd name="connsiteY27" fmla="*/ 238125 h 1202531"/>
                <a:gd name="connsiteX28" fmla="*/ 854869 w 862013"/>
                <a:gd name="connsiteY28" fmla="*/ 266700 h 1202531"/>
                <a:gd name="connsiteX29" fmla="*/ 862013 w 862013"/>
                <a:gd name="connsiteY29" fmla="*/ 300037 h 1202531"/>
                <a:gd name="connsiteX30" fmla="*/ 857250 w 862013"/>
                <a:gd name="connsiteY30" fmla="*/ 335756 h 1202531"/>
                <a:gd name="connsiteX31" fmla="*/ 840581 w 862013"/>
                <a:gd name="connsiteY31" fmla="*/ 376237 h 1202531"/>
                <a:gd name="connsiteX32" fmla="*/ 804863 w 862013"/>
                <a:gd name="connsiteY32" fmla="*/ 414337 h 1202531"/>
                <a:gd name="connsiteX33" fmla="*/ 754856 w 862013"/>
                <a:gd name="connsiteY33" fmla="*/ 454819 h 1202531"/>
                <a:gd name="connsiteX34" fmla="*/ 704850 w 862013"/>
                <a:gd name="connsiteY34" fmla="*/ 502444 h 1202531"/>
                <a:gd name="connsiteX35" fmla="*/ 616744 w 862013"/>
                <a:gd name="connsiteY35" fmla="*/ 609600 h 1202531"/>
                <a:gd name="connsiteX36" fmla="*/ 531019 w 862013"/>
                <a:gd name="connsiteY36" fmla="*/ 726281 h 1202531"/>
                <a:gd name="connsiteX37" fmla="*/ 414338 w 862013"/>
                <a:gd name="connsiteY37" fmla="*/ 895350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202531">
                  <a:moveTo>
                    <a:pt x="414338" y="895350"/>
                  </a:moveTo>
                  <a:lnTo>
                    <a:pt x="154781" y="1202531"/>
                  </a:lnTo>
                  <a:lnTo>
                    <a:pt x="0" y="1176337"/>
                  </a:lnTo>
                  <a:lnTo>
                    <a:pt x="9525" y="1159669"/>
                  </a:lnTo>
                  <a:lnTo>
                    <a:pt x="38100" y="1138237"/>
                  </a:lnTo>
                  <a:lnTo>
                    <a:pt x="73819" y="1112044"/>
                  </a:lnTo>
                  <a:lnTo>
                    <a:pt x="116681" y="1064419"/>
                  </a:lnTo>
                  <a:lnTo>
                    <a:pt x="214313" y="938212"/>
                  </a:lnTo>
                  <a:lnTo>
                    <a:pt x="309563" y="783431"/>
                  </a:lnTo>
                  <a:lnTo>
                    <a:pt x="409575" y="604837"/>
                  </a:lnTo>
                  <a:lnTo>
                    <a:pt x="497681" y="500062"/>
                  </a:lnTo>
                  <a:lnTo>
                    <a:pt x="554831" y="366712"/>
                  </a:lnTo>
                  <a:lnTo>
                    <a:pt x="588169" y="278606"/>
                  </a:lnTo>
                  <a:lnTo>
                    <a:pt x="602456" y="238125"/>
                  </a:lnTo>
                  <a:lnTo>
                    <a:pt x="607219" y="216694"/>
                  </a:lnTo>
                  <a:lnTo>
                    <a:pt x="607219" y="183356"/>
                  </a:lnTo>
                  <a:lnTo>
                    <a:pt x="600075" y="142875"/>
                  </a:lnTo>
                  <a:lnTo>
                    <a:pt x="590550" y="109537"/>
                  </a:lnTo>
                  <a:lnTo>
                    <a:pt x="566738" y="59531"/>
                  </a:lnTo>
                  <a:lnTo>
                    <a:pt x="559594" y="38100"/>
                  </a:lnTo>
                  <a:lnTo>
                    <a:pt x="557213" y="14287"/>
                  </a:lnTo>
                  <a:lnTo>
                    <a:pt x="566738" y="4762"/>
                  </a:lnTo>
                  <a:lnTo>
                    <a:pt x="581025" y="0"/>
                  </a:lnTo>
                  <a:lnTo>
                    <a:pt x="614363" y="4762"/>
                  </a:lnTo>
                  <a:lnTo>
                    <a:pt x="650081" y="26194"/>
                  </a:lnTo>
                  <a:lnTo>
                    <a:pt x="709613" y="88106"/>
                  </a:lnTo>
                  <a:lnTo>
                    <a:pt x="814388" y="195262"/>
                  </a:lnTo>
                  <a:lnTo>
                    <a:pt x="845344" y="238125"/>
                  </a:lnTo>
                  <a:lnTo>
                    <a:pt x="854869" y="266700"/>
                  </a:lnTo>
                  <a:lnTo>
                    <a:pt x="862013" y="300037"/>
                  </a:lnTo>
                  <a:lnTo>
                    <a:pt x="857250" y="335756"/>
                  </a:lnTo>
                  <a:lnTo>
                    <a:pt x="840581" y="376237"/>
                  </a:lnTo>
                  <a:lnTo>
                    <a:pt x="804863" y="414337"/>
                  </a:lnTo>
                  <a:lnTo>
                    <a:pt x="754856" y="454819"/>
                  </a:lnTo>
                  <a:lnTo>
                    <a:pt x="704850" y="502444"/>
                  </a:lnTo>
                  <a:lnTo>
                    <a:pt x="616744" y="609600"/>
                  </a:lnTo>
                  <a:lnTo>
                    <a:pt x="531019" y="726281"/>
                  </a:lnTo>
                  <a:lnTo>
                    <a:pt x="414338" y="895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B4E3426D-6648-426A-995E-1491354B97B2}"/>
                </a:ext>
              </a:extLst>
            </p:cNvPr>
            <p:cNvSpPr/>
            <p:nvPr/>
          </p:nvSpPr>
          <p:spPr>
            <a:xfrm>
              <a:off x="4429125" y="3448050"/>
              <a:ext cx="776288" cy="428625"/>
            </a:xfrm>
            <a:custGeom>
              <a:avLst/>
              <a:gdLst>
                <a:gd name="connsiteX0" fmla="*/ 502444 w 776288"/>
                <a:gd name="connsiteY0" fmla="*/ 207169 h 428625"/>
                <a:gd name="connsiteX1" fmla="*/ 283369 w 776288"/>
                <a:gd name="connsiteY1" fmla="*/ 326231 h 428625"/>
                <a:gd name="connsiteX2" fmla="*/ 233363 w 776288"/>
                <a:gd name="connsiteY2" fmla="*/ 359569 h 428625"/>
                <a:gd name="connsiteX3" fmla="*/ 178594 w 776288"/>
                <a:gd name="connsiteY3" fmla="*/ 400050 h 428625"/>
                <a:gd name="connsiteX4" fmla="*/ 145256 w 776288"/>
                <a:gd name="connsiteY4" fmla="*/ 419100 h 428625"/>
                <a:gd name="connsiteX5" fmla="*/ 114300 w 776288"/>
                <a:gd name="connsiteY5" fmla="*/ 428625 h 428625"/>
                <a:gd name="connsiteX6" fmla="*/ 97631 w 776288"/>
                <a:gd name="connsiteY6" fmla="*/ 428625 h 428625"/>
                <a:gd name="connsiteX7" fmla="*/ 73819 w 776288"/>
                <a:gd name="connsiteY7" fmla="*/ 419100 h 428625"/>
                <a:gd name="connsiteX8" fmla="*/ 54769 w 776288"/>
                <a:gd name="connsiteY8" fmla="*/ 402431 h 428625"/>
                <a:gd name="connsiteX9" fmla="*/ 35719 w 776288"/>
                <a:gd name="connsiteY9" fmla="*/ 371475 h 428625"/>
                <a:gd name="connsiteX10" fmla="*/ 14288 w 776288"/>
                <a:gd name="connsiteY10" fmla="*/ 314325 h 428625"/>
                <a:gd name="connsiteX11" fmla="*/ 0 w 776288"/>
                <a:gd name="connsiteY11" fmla="*/ 247650 h 428625"/>
                <a:gd name="connsiteX12" fmla="*/ 0 w 776288"/>
                <a:gd name="connsiteY12" fmla="*/ 200025 h 428625"/>
                <a:gd name="connsiteX13" fmla="*/ 9525 w 776288"/>
                <a:gd name="connsiteY13" fmla="*/ 166688 h 428625"/>
                <a:gd name="connsiteX14" fmla="*/ 52388 w 776288"/>
                <a:gd name="connsiteY14" fmla="*/ 130969 h 428625"/>
                <a:gd name="connsiteX15" fmla="*/ 257175 w 776288"/>
                <a:gd name="connsiteY15" fmla="*/ 128588 h 428625"/>
                <a:gd name="connsiteX16" fmla="*/ 333375 w 776288"/>
                <a:gd name="connsiteY16" fmla="*/ 123825 h 428625"/>
                <a:gd name="connsiteX17" fmla="*/ 414338 w 776288"/>
                <a:gd name="connsiteY17" fmla="*/ 107156 h 428625"/>
                <a:gd name="connsiteX18" fmla="*/ 540544 w 776288"/>
                <a:gd name="connsiteY18" fmla="*/ 73819 h 428625"/>
                <a:gd name="connsiteX19" fmla="*/ 723900 w 776288"/>
                <a:gd name="connsiteY19" fmla="*/ 0 h 428625"/>
                <a:gd name="connsiteX20" fmla="*/ 776288 w 776288"/>
                <a:gd name="connsiteY20" fmla="*/ 83344 h 428625"/>
                <a:gd name="connsiteX21" fmla="*/ 502444 w 776288"/>
                <a:gd name="connsiteY21" fmla="*/ 2071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6288" h="428625">
                  <a:moveTo>
                    <a:pt x="502444" y="207169"/>
                  </a:moveTo>
                  <a:lnTo>
                    <a:pt x="283369" y="326231"/>
                  </a:lnTo>
                  <a:lnTo>
                    <a:pt x="233363" y="359569"/>
                  </a:lnTo>
                  <a:lnTo>
                    <a:pt x="178594" y="400050"/>
                  </a:lnTo>
                  <a:lnTo>
                    <a:pt x="145256" y="419100"/>
                  </a:lnTo>
                  <a:lnTo>
                    <a:pt x="114300" y="428625"/>
                  </a:lnTo>
                  <a:lnTo>
                    <a:pt x="97631" y="428625"/>
                  </a:lnTo>
                  <a:lnTo>
                    <a:pt x="73819" y="419100"/>
                  </a:lnTo>
                  <a:lnTo>
                    <a:pt x="54769" y="402431"/>
                  </a:lnTo>
                  <a:lnTo>
                    <a:pt x="35719" y="371475"/>
                  </a:lnTo>
                  <a:lnTo>
                    <a:pt x="14288" y="314325"/>
                  </a:lnTo>
                  <a:lnTo>
                    <a:pt x="0" y="247650"/>
                  </a:lnTo>
                  <a:lnTo>
                    <a:pt x="0" y="200025"/>
                  </a:lnTo>
                  <a:lnTo>
                    <a:pt x="9525" y="166688"/>
                  </a:lnTo>
                  <a:lnTo>
                    <a:pt x="52388" y="130969"/>
                  </a:lnTo>
                  <a:lnTo>
                    <a:pt x="257175" y="128588"/>
                  </a:lnTo>
                  <a:lnTo>
                    <a:pt x="333375" y="123825"/>
                  </a:lnTo>
                  <a:lnTo>
                    <a:pt x="414338" y="107156"/>
                  </a:lnTo>
                  <a:lnTo>
                    <a:pt x="540544" y="73819"/>
                  </a:lnTo>
                  <a:lnTo>
                    <a:pt x="723900" y="0"/>
                  </a:lnTo>
                  <a:lnTo>
                    <a:pt x="776288" y="83344"/>
                  </a:lnTo>
                  <a:lnTo>
                    <a:pt x="502444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5A7FB717-A21F-4E3F-AF86-84828C336E96}"/>
                </a:ext>
              </a:extLst>
            </p:cNvPr>
            <p:cNvSpPr/>
            <p:nvPr/>
          </p:nvSpPr>
          <p:spPr>
            <a:xfrm>
              <a:off x="5005388" y="3249613"/>
              <a:ext cx="390525" cy="581025"/>
            </a:xfrm>
            <a:custGeom>
              <a:avLst/>
              <a:gdLst>
                <a:gd name="connsiteX0" fmla="*/ 207168 w 390525"/>
                <a:gd name="connsiteY0" fmla="*/ 442913 h 581025"/>
                <a:gd name="connsiteX1" fmla="*/ 126206 w 390525"/>
                <a:gd name="connsiteY1" fmla="*/ 295275 h 581025"/>
                <a:gd name="connsiteX2" fmla="*/ 85725 w 390525"/>
                <a:gd name="connsiteY2" fmla="*/ 202407 h 581025"/>
                <a:gd name="connsiteX3" fmla="*/ 52387 w 390525"/>
                <a:gd name="connsiteY3" fmla="*/ 116682 h 581025"/>
                <a:gd name="connsiteX4" fmla="*/ 21431 w 390525"/>
                <a:gd name="connsiteY4" fmla="*/ 69057 h 581025"/>
                <a:gd name="connsiteX5" fmla="*/ 4762 w 390525"/>
                <a:gd name="connsiteY5" fmla="*/ 42863 h 581025"/>
                <a:gd name="connsiteX6" fmla="*/ 0 w 390525"/>
                <a:gd name="connsiteY6" fmla="*/ 19050 h 581025"/>
                <a:gd name="connsiteX7" fmla="*/ 4762 w 390525"/>
                <a:gd name="connsiteY7" fmla="*/ 4763 h 581025"/>
                <a:gd name="connsiteX8" fmla="*/ 21431 w 390525"/>
                <a:gd name="connsiteY8" fmla="*/ 0 h 581025"/>
                <a:gd name="connsiteX9" fmla="*/ 50006 w 390525"/>
                <a:gd name="connsiteY9" fmla="*/ 14288 h 581025"/>
                <a:gd name="connsiteX10" fmla="*/ 150018 w 390525"/>
                <a:gd name="connsiteY10" fmla="*/ 97632 h 581025"/>
                <a:gd name="connsiteX11" fmla="*/ 261937 w 390525"/>
                <a:gd name="connsiteY11" fmla="*/ 183357 h 581025"/>
                <a:gd name="connsiteX12" fmla="*/ 364331 w 390525"/>
                <a:gd name="connsiteY12" fmla="*/ 261938 h 581025"/>
                <a:gd name="connsiteX13" fmla="*/ 383381 w 390525"/>
                <a:gd name="connsiteY13" fmla="*/ 316707 h 581025"/>
                <a:gd name="connsiteX14" fmla="*/ 390525 w 390525"/>
                <a:gd name="connsiteY14" fmla="*/ 378619 h 581025"/>
                <a:gd name="connsiteX15" fmla="*/ 383381 w 390525"/>
                <a:gd name="connsiteY15" fmla="*/ 471488 h 581025"/>
                <a:gd name="connsiteX16" fmla="*/ 388143 w 390525"/>
                <a:gd name="connsiteY16" fmla="*/ 523875 h 581025"/>
                <a:gd name="connsiteX17" fmla="*/ 381000 w 390525"/>
                <a:gd name="connsiteY17" fmla="*/ 559594 h 581025"/>
                <a:gd name="connsiteX18" fmla="*/ 364331 w 390525"/>
                <a:gd name="connsiteY18" fmla="*/ 573882 h 581025"/>
                <a:gd name="connsiteX19" fmla="*/ 342900 w 390525"/>
                <a:gd name="connsiteY19" fmla="*/ 581025 h 581025"/>
                <a:gd name="connsiteX20" fmla="*/ 316706 w 390525"/>
                <a:gd name="connsiteY20" fmla="*/ 576263 h 581025"/>
                <a:gd name="connsiteX21" fmla="*/ 285750 w 390525"/>
                <a:gd name="connsiteY21" fmla="*/ 561975 h 581025"/>
                <a:gd name="connsiteX22" fmla="*/ 259556 w 390525"/>
                <a:gd name="connsiteY22" fmla="*/ 538163 h 581025"/>
                <a:gd name="connsiteX23" fmla="*/ 235743 w 390525"/>
                <a:gd name="connsiteY23" fmla="*/ 509588 h 581025"/>
                <a:gd name="connsiteX24" fmla="*/ 207168 w 390525"/>
                <a:gd name="connsiteY24" fmla="*/ 4429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581025">
                  <a:moveTo>
                    <a:pt x="207168" y="442913"/>
                  </a:moveTo>
                  <a:lnTo>
                    <a:pt x="126206" y="295275"/>
                  </a:lnTo>
                  <a:lnTo>
                    <a:pt x="85725" y="202407"/>
                  </a:lnTo>
                  <a:lnTo>
                    <a:pt x="52387" y="116682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1431" y="0"/>
                  </a:lnTo>
                  <a:lnTo>
                    <a:pt x="50006" y="14288"/>
                  </a:lnTo>
                  <a:lnTo>
                    <a:pt x="150018" y="97632"/>
                  </a:lnTo>
                  <a:lnTo>
                    <a:pt x="261937" y="183357"/>
                  </a:lnTo>
                  <a:lnTo>
                    <a:pt x="364331" y="261938"/>
                  </a:lnTo>
                  <a:lnTo>
                    <a:pt x="383381" y="316707"/>
                  </a:lnTo>
                  <a:lnTo>
                    <a:pt x="390525" y="378619"/>
                  </a:lnTo>
                  <a:lnTo>
                    <a:pt x="383381" y="471488"/>
                  </a:lnTo>
                  <a:lnTo>
                    <a:pt x="388143" y="523875"/>
                  </a:lnTo>
                  <a:lnTo>
                    <a:pt x="381000" y="559594"/>
                  </a:lnTo>
                  <a:lnTo>
                    <a:pt x="364331" y="573882"/>
                  </a:lnTo>
                  <a:lnTo>
                    <a:pt x="342900" y="581025"/>
                  </a:lnTo>
                  <a:lnTo>
                    <a:pt x="316706" y="576263"/>
                  </a:lnTo>
                  <a:lnTo>
                    <a:pt x="285750" y="561975"/>
                  </a:lnTo>
                  <a:lnTo>
                    <a:pt x="259556" y="538163"/>
                  </a:lnTo>
                  <a:lnTo>
                    <a:pt x="235743" y="509588"/>
                  </a:lnTo>
                  <a:lnTo>
                    <a:pt x="207168" y="4429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C6BDF377-EE06-4308-8E4C-DC0F9F404E67}"/>
                </a:ext>
              </a:extLst>
            </p:cNvPr>
            <p:cNvSpPr/>
            <p:nvPr/>
          </p:nvSpPr>
          <p:spPr>
            <a:xfrm>
              <a:off x="5932488" y="2303463"/>
              <a:ext cx="519112" cy="641350"/>
            </a:xfrm>
            <a:custGeom>
              <a:avLst/>
              <a:gdLst>
                <a:gd name="connsiteX0" fmla="*/ 273844 w 519112"/>
                <a:gd name="connsiteY0" fmla="*/ 478631 h 642937"/>
                <a:gd name="connsiteX1" fmla="*/ 107156 w 519112"/>
                <a:gd name="connsiteY1" fmla="*/ 316706 h 642937"/>
                <a:gd name="connsiteX2" fmla="*/ 9525 w 519112"/>
                <a:gd name="connsiteY2" fmla="*/ 228600 h 642937"/>
                <a:gd name="connsiteX3" fmla="*/ 0 w 519112"/>
                <a:gd name="connsiteY3" fmla="*/ 211931 h 642937"/>
                <a:gd name="connsiteX4" fmla="*/ 4762 w 519112"/>
                <a:gd name="connsiteY4" fmla="*/ 164306 h 642937"/>
                <a:gd name="connsiteX5" fmla="*/ 26194 w 519112"/>
                <a:gd name="connsiteY5" fmla="*/ 109537 h 642937"/>
                <a:gd name="connsiteX6" fmla="*/ 54769 w 519112"/>
                <a:gd name="connsiteY6" fmla="*/ 59531 h 642937"/>
                <a:gd name="connsiteX7" fmla="*/ 85725 w 519112"/>
                <a:gd name="connsiteY7" fmla="*/ 21431 h 642937"/>
                <a:gd name="connsiteX8" fmla="*/ 116681 w 519112"/>
                <a:gd name="connsiteY8" fmla="*/ 4762 h 642937"/>
                <a:gd name="connsiteX9" fmla="*/ 152400 w 519112"/>
                <a:gd name="connsiteY9" fmla="*/ 0 h 642937"/>
                <a:gd name="connsiteX10" fmla="*/ 221456 w 519112"/>
                <a:gd name="connsiteY10" fmla="*/ 197644 h 642937"/>
                <a:gd name="connsiteX11" fmla="*/ 269081 w 519112"/>
                <a:gd name="connsiteY11" fmla="*/ 242887 h 642937"/>
                <a:gd name="connsiteX12" fmla="*/ 342900 w 519112"/>
                <a:gd name="connsiteY12" fmla="*/ 319087 h 642937"/>
                <a:gd name="connsiteX13" fmla="*/ 421481 w 519112"/>
                <a:gd name="connsiteY13" fmla="*/ 419100 h 642937"/>
                <a:gd name="connsiteX14" fmla="*/ 519112 w 519112"/>
                <a:gd name="connsiteY14" fmla="*/ 535781 h 642937"/>
                <a:gd name="connsiteX15" fmla="*/ 428625 w 519112"/>
                <a:gd name="connsiteY15" fmla="*/ 642937 h 642937"/>
                <a:gd name="connsiteX16" fmla="*/ 273844 w 519112"/>
                <a:gd name="connsiteY16" fmla="*/ 4786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9112" h="642937">
                  <a:moveTo>
                    <a:pt x="273844" y="478631"/>
                  </a:moveTo>
                  <a:lnTo>
                    <a:pt x="107156" y="316706"/>
                  </a:lnTo>
                  <a:lnTo>
                    <a:pt x="9525" y="228600"/>
                  </a:lnTo>
                  <a:lnTo>
                    <a:pt x="0" y="211931"/>
                  </a:lnTo>
                  <a:lnTo>
                    <a:pt x="4762" y="164306"/>
                  </a:lnTo>
                  <a:lnTo>
                    <a:pt x="26194" y="109537"/>
                  </a:lnTo>
                  <a:lnTo>
                    <a:pt x="54769" y="59531"/>
                  </a:lnTo>
                  <a:lnTo>
                    <a:pt x="85725" y="21431"/>
                  </a:lnTo>
                  <a:lnTo>
                    <a:pt x="116681" y="4762"/>
                  </a:lnTo>
                  <a:lnTo>
                    <a:pt x="152400" y="0"/>
                  </a:lnTo>
                  <a:lnTo>
                    <a:pt x="221456" y="197644"/>
                  </a:lnTo>
                  <a:lnTo>
                    <a:pt x="269081" y="242887"/>
                  </a:lnTo>
                  <a:lnTo>
                    <a:pt x="342900" y="319087"/>
                  </a:lnTo>
                  <a:lnTo>
                    <a:pt x="421481" y="419100"/>
                  </a:lnTo>
                  <a:lnTo>
                    <a:pt x="519112" y="535781"/>
                  </a:lnTo>
                  <a:lnTo>
                    <a:pt x="428625" y="642937"/>
                  </a:lnTo>
                  <a:lnTo>
                    <a:pt x="273844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9ED739A5-602E-4142-A927-12D0947ABAE0}"/>
                </a:ext>
              </a:extLst>
            </p:cNvPr>
            <p:cNvSpPr/>
            <p:nvPr/>
          </p:nvSpPr>
          <p:spPr>
            <a:xfrm>
              <a:off x="5967413" y="2151063"/>
              <a:ext cx="979487" cy="1304925"/>
            </a:xfrm>
            <a:custGeom>
              <a:avLst/>
              <a:gdLst>
                <a:gd name="connsiteX0" fmla="*/ 659606 w 978693"/>
                <a:gd name="connsiteY0" fmla="*/ 616744 h 1304925"/>
                <a:gd name="connsiteX1" fmla="*/ 523875 w 978693"/>
                <a:gd name="connsiteY1" fmla="*/ 773906 h 1304925"/>
                <a:gd name="connsiteX2" fmla="*/ 459581 w 978693"/>
                <a:gd name="connsiteY2" fmla="*/ 842962 h 1304925"/>
                <a:gd name="connsiteX3" fmla="*/ 78581 w 978693"/>
                <a:gd name="connsiteY3" fmla="*/ 1304925 h 1304925"/>
                <a:gd name="connsiteX4" fmla="*/ 0 w 978693"/>
                <a:gd name="connsiteY4" fmla="*/ 1250156 h 1304925"/>
                <a:gd name="connsiteX5" fmla="*/ 140493 w 978693"/>
                <a:gd name="connsiteY5" fmla="*/ 1050131 h 1304925"/>
                <a:gd name="connsiteX6" fmla="*/ 359568 w 978693"/>
                <a:gd name="connsiteY6" fmla="*/ 762000 h 1304925"/>
                <a:gd name="connsiteX7" fmla="*/ 454818 w 978693"/>
                <a:gd name="connsiteY7" fmla="*/ 645319 h 1304925"/>
                <a:gd name="connsiteX8" fmla="*/ 638175 w 978693"/>
                <a:gd name="connsiteY8" fmla="*/ 357187 h 1304925"/>
                <a:gd name="connsiteX9" fmla="*/ 711993 w 978693"/>
                <a:gd name="connsiteY9" fmla="*/ 242887 h 1304925"/>
                <a:gd name="connsiteX10" fmla="*/ 721518 w 978693"/>
                <a:gd name="connsiteY10" fmla="*/ 216694 h 1304925"/>
                <a:gd name="connsiteX11" fmla="*/ 733425 w 978693"/>
                <a:gd name="connsiteY11" fmla="*/ 171450 h 1304925"/>
                <a:gd name="connsiteX12" fmla="*/ 735806 w 978693"/>
                <a:gd name="connsiteY12" fmla="*/ 119062 h 1304925"/>
                <a:gd name="connsiteX13" fmla="*/ 700087 w 978693"/>
                <a:gd name="connsiteY13" fmla="*/ 83344 h 1304925"/>
                <a:gd name="connsiteX14" fmla="*/ 681037 w 978693"/>
                <a:gd name="connsiteY14" fmla="*/ 54769 h 1304925"/>
                <a:gd name="connsiteX15" fmla="*/ 678656 w 978693"/>
                <a:gd name="connsiteY15" fmla="*/ 38100 h 1304925"/>
                <a:gd name="connsiteX16" fmla="*/ 681037 w 978693"/>
                <a:gd name="connsiteY16" fmla="*/ 21431 h 1304925"/>
                <a:gd name="connsiteX17" fmla="*/ 692943 w 978693"/>
                <a:gd name="connsiteY17" fmla="*/ 7144 h 1304925"/>
                <a:gd name="connsiteX18" fmla="*/ 721518 w 978693"/>
                <a:gd name="connsiteY18" fmla="*/ 0 h 1304925"/>
                <a:gd name="connsiteX19" fmla="*/ 735806 w 978693"/>
                <a:gd name="connsiteY19" fmla="*/ 0 h 1304925"/>
                <a:gd name="connsiteX20" fmla="*/ 752475 w 978693"/>
                <a:gd name="connsiteY20" fmla="*/ 4762 h 1304925"/>
                <a:gd name="connsiteX21" fmla="*/ 792956 w 978693"/>
                <a:gd name="connsiteY21" fmla="*/ 28575 h 1304925"/>
                <a:gd name="connsiteX22" fmla="*/ 823912 w 978693"/>
                <a:gd name="connsiteY22" fmla="*/ 50006 h 1304925"/>
                <a:gd name="connsiteX23" fmla="*/ 866775 w 978693"/>
                <a:gd name="connsiteY23" fmla="*/ 88106 h 1304925"/>
                <a:gd name="connsiteX24" fmla="*/ 912018 w 978693"/>
                <a:gd name="connsiteY24" fmla="*/ 130969 h 1304925"/>
                <a:gd name="connsiteX25" fmla="*/ 945356 w 978693"/>
                <a:gd name="connsiteY25" fmla="*/ 171450 h 1304925"/>
                <a:gd name="connsiteX26" fmla="*/ 964406 w 978693"/>
                <a:gd name="connsiteY26" fmla="*/ 204787 h 1304925"/>
                <a:gd name="connsiteX27" fmla="*/ 971550 w 978693"/>
                <a:gd name="connsiteY27" fmla="*/ 228600 h 1304925"/>
                <a:gd name="connsiteX28" fmla="*/ 976312 w 978693"/>
                <a:gd name="connsiteY28" fmla="*/ 259556 h 1304925"/>
                <a:gd name="connsiteX29" fmla="*/ 978693 w 978693"/>
                <a:gd name="connsiteY29" fmla="*/ 297656 h 1304925"/>
                <a:gd name="connsiteX30" fmla="*/ 966787 w 978693"/>
                <a:gd name="connsiteY30" fmla="*/ 330994 h 1304925"/>
                <a:gd name="connsiteX31" fmla="*/ 926306 w 978693"/>
                <a:gd name="connsiteY31" fmla="*/ 378619 h 1304925"/>
                <a:gd name="connsiteX32" fmla="*/ 869156 w 978693"/>
                <a:gd name="connsiteY32" fmla="*/ 433387 h 1304925"/>
                <a:gd name="connsiteX33" fmla="*/ 778668 w 978693"/>
                <a:gd name="connsiteY33" fmla="*/ 495300 h 1304925"/>
                <a:gd name="connsiteX34" fmla="*/ 659606 w 978693"/>
                <a:gd name="connsiteY34" fmla="*/ 6167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8693" h="1304925">
                  <a:moveTo>
                    <a:pt x="659606" y="616744"/>
                  </a:moveTo>
                  <a:lnTo>
                    <a:pt x="523875" y="773906"/>
                  </a:lnTo>
                  <a:lnTo>
                    <a:pt x="459581" y="842962"/>
                  </a:lnTo>
                  <a:lnTo>
                    <a:pt x="78581" y="1304925"/>
                  </a:lnTo>
                  <a:lnTo>
                    <a:pt x="0" y="1250156"/>
                  </a:lnTo>
                  <a:lnTo>
                    <a:pt x="140493" y="1050131"/>
                  </a:lnTo>
                  <a:lnTo>
                    <a:pt x="359568" y="762000"/>
                  </a:lnTo>
                  <a:lnTo>
                    <a:pt x="454818" y="645319"/>
                  </a:lnTo>
                  <a:lnTo>
                    <a:pt x="638175" y="357187"/>
                  </a:lnTo>
                  <a:lnTo>
                    <a:pt x="711993" y="242887"/>
                  </a:lnTo>
                  <a:lnTo>
                    <a:pt x="721518" y="216694"/>
                  </a:lnTo>
                  <a:lnTo>
                    <a:pt x="733425" y="171450"/>
                  </a:lnTo>
                  <a:lnTo>
                    <a:pt x="735806" y="119062"/>
                  </a:lnTo>
                  <a:lnTo>
                    <a:pt x="700087" y="83344"/>
                  </a:lnTo>
                  <a:lnTo>
                    <a:pt x="681037" y="54769"/>
                  </a:lnTo>
                  <a:lnTo>
                    <a:pt x="678656" y="38100"/>
                  </a:lnTo>
                  <a:lnTo>
                    <a:pt x="681037" y="21431"/>
                  </a:lnTo>
                  <a:lnTo>
                    <a:pt x="692943" y="7144"/>
                  </a:lnTo>
                  <a:lnTo>
                    <a:pt x="721518" y="0"/>
                  </a:lnTo>
                  <a:lnTo>
                    <a:pt x="735806" y="0"/>
                  </a:lnTo>
                  <a:lnTo>
                    <a:pt x="752475" y="4762"/>
                  </a:lnTo>
                  <a:lnTo>
                    <a:pt x="792956" y="28575"/>
                  </a:lnTo>
                  <a:lnTo>
                    <a:pt x="823912" y="50006"/>
                  </a:lnTo>
                  <a:lnTo>
                    <a:pt x="866775" y="88106"/>
                  </a:lnTo>
                  <a:lnTo>
                    <a:pt x="912018" y="130969"/>
                  </a:lnTo>
                  <a:lnTo>
                    <a:pt x="945356" y="171450"/>
                  </a:lnTo>
                  <a:lnTo>
                    <a:pt x="964406" y="204787"/>
                  </a:lnTo>
                  <a:lnTo>
                    <a:pt x="971550" y="228600"/>
                  </a:lnTo>
                  <a:lnTo>
                    <a:pt x="976312" y="259556"/>
                  </a:lnTo>
                  <a:lnTo>
                    <a:pt x="978693" y="297656"/>
                  </a:lnTo>
                  <a:lnTo>
                    <a:pt x="966787" y="330994"/>
                  </a:lnTo>
                  <a:lnTo>
                    <a:pt x="926306" y="378619"/>
                  </a:lnTo>
                  <a:lnTo>
                    <a:pt x="869156" y="433387"/>
                  </a:lnTo>
                  <a:lnTo>
                    <a:pt x="778668" y="495300"/>
                  </a:lnTo>
                  <a:lnTo>
                    <a:pt x="659606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3F529CE4-347A-48EA-8E69-5B4D26244A44}"/>
                </a:ext>
              </a:extLst>
            </p:cNvPr>
            <p:cNvSpPr/>
            <p:nvPr/>
          </p:nvSpPr>
          <p:spPr>
            <a:xfrm>
              <a:off x="5900738" y="3228975"/>
              <a:ext cx="914400" cy="381000"/>
            </a:xfrm>
            <a:custGeom>
              <a:avLst/>
              <a:gdLst>
                <a:gd name="connsiteX0" fmla="*/ 640556 w 914400"/>
                <a:gd name="connsiteY0" fmla="*/ 147638 h 381000"/>
                <a:gd name="connsiteX1" fmla="*/ 416718 w 914400"/>
                <a:gd name="connsiteY1" fmla="*/ 228600 h 381000"/>
                <a:gd name="connsiteX2" fmla="*/ 226218 w 914400"/>
                <a:gd name="connsiteY2" fmla="*/ 326231 h 381000"/>
                <a:gd name="connsiteX3" fmla="*/ 190500 w 914400"/>
                <a:gd name="connsiteY3" fmla="*/ 364331 h 381000"/>
                <a:gd name="connsiteX4" fmla="*/ 169068 w 914400"/>
                <a:gd name="connsiteY4" fmla="*/ 376238 h 381000"/>
                <a:gd name="connsiteX5" fmla="*/ 150018 w 914400"/>
                <a:gd name="connsiteY5" fmla="*/ 381000 h 381000"/>
                <a:gd name="connsiteX6" fmla="*/ 121443 w 914400"/>
                <a:gd name="connsiteY6" fmla="*/ 378619 h 381000"/>
                <a:gd name="connsiteX7" fmla="*/ 100012 w 914400"/>
                <a:gd name="connsiteY7" fmla="*/ 369094 h 381000"/>
                <a:gd name="connsiteX8" fmla="*/ 69056 w 914400"/>
                <a:gd name="connsiteY8" fmla="*/ 335756 h 381000"/>
                <a:gd name="connsiteX9" fmla="*/ 42862 w 914400"/>
                <a:gd name="connsiteY9" fmla="*/ 300038 h 381000"/>
                <a:gd name="connsiteX10" fmla="*/ 21431 w 914400"/>
                <a:gd name="connsiteY10" fmla="*/ 261938 h 381000"/>
                <a:gd name="connsiteX11" fmla="*/ 7143 w 914400"/>
                <a:gd name="connsiteY11" fmla="*/ 223838 h 381000"/>
                <a:gd name="connsiteX12" fmla="*/ 0 w 914400"/>
                <a:gd name="connsiteY12" fmla="*/ 171450 h 381000"/>
                <a:gd name="connsiteX13" fmla="*/ 2381 w 914400"/>
                <a:gd name="connsiteY13" fmla="*/ 140494 h 381000"/>
                <a:gd name="connsiteX14" fmla="*/ 11906 w 914400"/>
                <a:gd name="connsiteY14" fmla="*/ 130969 h 381000"/>
                <a:gd name="connsiteX15" fmla="*/ 119062 w 914400"/>
                <a:gd name="connsiteY15" fmla="*/ 123825 h 381000"/>
                <a:gd name="connsiteX16" fmla="*/ 242887 w 914400"/>
                <a:gd name="connsiteY16" fmla="*/ 133350 h 381000"/>
                <a:gd name="connsiteX17" fmla="*/ 507206 w 914400"/>
                <a:gd name="connsiteY17" fmla="*/ 76200 h 381000"/>
                <a:gd name="connsiteX18" fmla="*/ 873918 w 914400"/>
                <a:gd name="connsiteY18" fmla="*/ 0 h 381000"/>
                <a:gd name="connsiteX19" fmla="*/ 914400 w 914400"/>
                <a:gd name="connsiteY19" fmla="*/ 61913 h 381000"/>
                <a:gd name="connsiteX20" fmla="*/ 640556 w 914400"/>
                <a:gd name="connsiteY20" fmla="*/ 1476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4400" h="381000">
                  <a:moveTo>
                    <a:pt x="640556" y="147638"/>
                  </a:moveTo>
                  <a:lnTo>
                    <a:pt x="416718" y="228600"/>
                  </a:lnTo>
                  <a:lnTo>
                    <a:pt x="226218" y="326231"/>
                  </a:lnTo>
                  <a:lnTo>
                    <a:pt x="190500" y="364331"/>
                  </a:lnTo>
                  <a:lnTo>
                    <a:pt x="169068" y="376238"/>
                  </a:lnTo>
                  <a:lnTo>
                    <a:pt x="150018" y="381000"/>
                  </a:lnTo>
                  <a:lnTo>
                    <a:pt x="121443" y="378619"/>
                  </a:lnTo>
                  <a:lnTo>
                    <a:pt x="100012" y="369094"/>
                  </a:lnTo>
                  <a:lnTo>
                    <a:pt x="69056" y="335756"/>
                  </a:lnTo>
                  <a:lnTo>
                    <a:pt x="42862" y="300038"/>
                  </a:lnTo>
                  <a:lnTo>
                    <a:pt x="21431" y="261938"/>
                  </a:lnTo>
                  <a:lnTo>
                    <a:pt x="7143" y="223838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11906" y="130969"/>
                  </a:lnTo>
                  <a:lnTo>
                    <a:pt x="119062" y="123825"/>
                  </a:lnTo>
                  <a:lnTo>
                    <a:pt x="242887" y="133350"/>
                  </a:lnTo>
                  <a:lnTo>
                    <a:pt x="507206" y="76200"/>
                  </a:lnTo>
                  <a:lnTo>
                    <a:pt x="873918" y="0"/>
                  </a:lnTo>
                  <a:lnTo>
                    <a:pt x="914400" y="61913"/>
                  </a:lnTo>
                  <a:lnTo>
                    <a:pt x="640556" y="147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E91020FF-A3E1-40F1-A3A0-957D99B6EC7A}"/>
                </a:ext>
              </a:extLst>
            </p:cNvPr>
            <p:cNvSpPr/>
            <p:nvPr/>
          </p:nvSpPr>
          <p:spPr>
            <a:xfrm>
              <a:off x="6405563" y="2881313"/>
              <a:ext cx="657225" cy="719137"/>
            </a:xfrm>
            <a:custGeom>
              <a:avLst/>
              <a:gdLst>
                <a:gd name="connsiteX0" fmla="*/ 423862 w 657225"/>
                <a:gd name="connsiteY0" fmla="*/ 564356 h 719137"/>
                <a:gd name="connsiteX1" fmla="*/ 280987 w 657225"/>
                <a:gd name="connsiteY1" fmla="*/ 335756 h 719137"/>
                <a:gd name="connsiteX2" fmla="*/ 169068 w 657225"/>
                <a:gd name="connsiteY2" fmla="*/ 216693 h 719137"/>
                <a:gd name="connsiteX3" fmla="*/ 111918 w 657225"/>
                <a:gd name="connsiteY3" fmla="*/ 159543 h 719137"/>
                <a:gd name="connsiteX4" fmla="*/ 0 w 657225"/>
                <a:gd name="connsiteY4" fmla="*/ 76200 h 719137"/>
                <a:gd name="connsiteX5" fmla="*/ 52387 w 657225"/>
                <a:gd name="connsiteY5" fmla="*/ 0 h 719137"/>
                <a:gd name="connsiteX6" fmla="*/ 214312 w 657225"/>
                <a:gd name="connsiteY6" fmla="*/ 95250 h 719137"/>
                <a:gd name="connsiteX7" fmla="*/ 404812 w 657225"/>
                <a:gd name="connsiteY7" fmla="*/ 211931 h 719137"/>
                <a:gd name="connsiteX8" fmla="*/ 569118 w 657225"/>
                <a:gd name="connsiteY8" fmla="*/ 323850 h 719137"/>
                <a:gd name="connsiteX9" fmla="*/ 597693 w 657225"/>
                <a:gd name="connsiteY9" fmla="*/ 354806 h 719137"/>
                <a:gd name="connsiteX10" fmla="*/ 626268 w 657225"/>
                <a:gd name="connsiteY10" fmla="*/ 414337 h 719137"/>
                <a:gd name="connsiteX11" fmla="*/ 638175 w 657225"/>
                <a:gd name="connsiteY11" fmla="*/ 450056 h 719137"/>
                <a:gd name="connsiteX12" fmla="*/ 652462 w 657225"/>
                <a:gd name="connsiteY12" fmla="*/ 497681 h 719137"/>
                <a:gd name="connsiteX13" fmla="*/ 657225 w 657225"/>
                <a:gd name="connsiteY13" fmla="*/ 545306 h 719137"/>
                <a:gd name="connsiteX14" fmla="*/ 652462 w 657225"/>
                <a:gd name="connsiteY14" fmla="*/ 626268 h 719137"/>
                <a:gd name="connsiteX15" fmla="*/ 638175 w 657225"/>
                <a:gd name="connsiteY15" fmla="*/ 690562 h 719137"/>
                <a:gd name="connsiteX16" fmla="*/ 623887 w 657225"/>
                <a:gd name="connsiteY16" fmla="*/ 711993 h 719137"/>
                <a:gd name="connsiteX17" fmla="*/ 609600 w 657225"/>
                <a:gd name="connsiteY17" fmla="*/ 719137 h 719137"/>
                <a:gd name="connsiteX18" fmla="*/ 583406 w 657225"/>
                <a:gd name="connsiteY18" fmla="*/ 719137 h 719137"/>
                <a:gd name="connsiteX19" fmla="*/ 535781 w 657225"/>
                <a:gd name="connsiteY19" fmla="*/ 707231 h 719137"/>
                <a:gd name="connsiteX20" fmla="*/ 500062 w 657225"/>
                <a:gd name="connsiteY20" fmla="*/ 683418 h 719137"/>
                <a:gd name="connsiteX21" fmla="*/ 423862 w 657225"/>
                <a:gd name="connsiteY21" fmla="*/ 5643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7225" h="719137">
                  <a:moveTo>
                    <a:pt x="423862" y="564356"/>
                  </a:moveTo>
                  <a:lnTo>
                    <a:pt x="280987" y="335756"/>
                  </a:lnTo>
                  <a:lnTo>
                    <a:pt x="169068" y="216693"/>
                  </a:lnTo>
                  <a:lnTo>
                    <a:pt x="111918" y="159543"/>
                  </a:lnTo>
                  <a:lnTo>
                    <a:pt x="0" y="76200"/>
                  </a:lnTo>
                  <a:lnTo>
                    <a:pt x="52387" y="0"/>
                  </a:lnTo>
                  <a:lnTo>
                    <a:pt x="214312" y="95250"/>
                  </a:lnTo>
                  <a:lnTo>
                    <a:pt x="404812" y="211931"/>
                  </a:lnTo>
                  <a:lnTo>
                    <a:pt x="569118" y="323850"/>
                  </a:lnTo>
                  <a:lnTo>
                    <a:pt x="597693" y="354806"/>
                  </a:lnTo>
                  <a:lnTo>
                    <a:pt x="626268" y="414337"/>
                  </a:lnTo>
                  <a:lnTo>
                    <a:pt x="638175" y="450056"/>
                  </a:lnTo>
                  <a:lnTo>
                    <a:pt x="652462" y="497681"/>
                  </a:lnTo>
                  <a:lnTo>
                    <a:pt x="657225" y="545306"/>
                  </a:lnTo>
                  <a:lnTo>
                    <a:pt x="652462" y="626268"/>
                  </a:lnTo>
                  <a:lnTo>
                    <a:pt x="638175" y="690562"/>
                  </a:lnTo>
                  <a:lnTo>
                    <a:pt x="623887" y="711993"/>
                  </a:lnTo>
                  <a:lnTo>
                    <a:pt x="609600" y="719137"/>
                  </a:lnTo>
                  <a:lnTo>
                    <a:pt x="583406" y="719137"/>
                  </a:lnTo>
                  <a:lnTo>
                    <a:pt x="535781" y="707231"/>
                  </a:lnTo>
                  <a:lnTo>
                    <a:pt x="500062" y="683418"/>
                  </a:lnTo>
                  <a:lnTo>
                    <a:pt x="423862" y="564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E80057ED-5F01-4085-AA5D-99F12C4D3390}"/>
                </a:ext>
              </a:extLst>
            </p:cNvPr>
            <p:cNvSpPr/>
            <p:nvPr/>
          </p:nvSpPr>
          <p:spPr>
            <a:xfrm>
              <a:off x="3986213" y="3962400"/>
              <a:ext cx="3279775" cy="604838"/>
            </a:xfrm>
            <a:custGeom>
              <a:avLst/>
              <a:gdLst>
                <a:gd name="connsiteX0" fmla="*/ 1447800 w 3279321"/>
                <a:gd name="connsiteY0" fmla="*/ 370114 h 604157"/>
                <a:gd name="connsiteX1" fmla="*/ 1102178 w 3279321"/>
                <a:gd name="connsiteY1" fmla="*/ 432707 h 604157"/>
                <a:gd name="connsiteX2" fmla="*/ 816428 w 3279321"/>
                <a:gd name="connsiteY2" fmla="*/ 492579 h 604157"/>
                <a:gd name="connsiteX3" fmla="*/ 595993 w 3279321"/>
                <a:gd name="connsiteY3" fmla="*/ 557893 h 604157"/>
                <a:gd name="connsiteX4" fmla="*/ 530678 w 3279321"/>
                <a:gd name="connsiteY4" fmla="*/ 579664 h 604157"/>
                <a:gd name="connsiteX5" fmla="*/ 484414 w 3279321"/>
                <a:gd name="connsiteY5" fmla="*/ 598714 h 604157"/>
                <a:gd name="connsiteX6" fmla="*/ 432707 w 3279321"/>
                <a:gd name="connsiteY6" fmla="*/ 604157 h 604157"/>
                <a:gd name="connsiteX7" fmla="*/ 386443 w 3279321"/>
                <a:gd name="connsiteY7" fmla="*/ 598714 h 604157"/>
                <a:gd name="connsiteX8" fmla="*/ 326571 w 3279321"/>
                <a:gd name="connsiteY8" fmla="*/ 579664 h 604157"/>
                <a:gd name="connsiteX9" fmla="*/ 239486 w 3279321"/>
                <a:gd name="connsiteY9" fmla="*/ 541564 h 604157"/>
                <a:gd name="connsiteX10" fmla="*/ 149678 w 3279321"/>
                <a:gd name="connsiteY10" fmla="*/ 489857 h 604157"/>
                <a:gd name="connsiteX11" fmla="*/ 84364 w 3279321"/>
                <a:gd name="connsiteY11" fmla="*/ 443593 h 604157"/>
                <a:gd name="connsiteX12" fmla="*/ 16328 w 3279321"/>
                <a:gd name="connsiteY12" fmla="*/ 386443 h 604157"/>
                <a:gd name="connsiteX13" fmla="*/ 2721 w 3279321"/>
                <a:gd name="connsiteY13" fmla="*/ 361950 h 604157"/>
                <a:gd name="connsiteX14" fmla="*/ 0 w 3279321"/>
                <a:gd name="connsiteY14" fmla="*/ 332014 h 604157"/>
                <a:gd name="connsiteX15" fmla="*/ 2721 w 3279321"/>
                <a:gd name="connsiteY15" fmla="*/ 310243 h 604157"/>
                <a:gd name="connsiteX16" fmla="*/ 16328 w 3279321"/>
                <a:gd name="connsiteY16" fmla="*/ 299357 h 604157"/>
                <a:gd name="connsiteX17" fmla="*/ 38100 w 3279321"/>
                <a:gd name="connsiteY17" fmla="*/ 302079 h 604157"/>
                <a:gd name="connsiteX18" fmla="*/ 103414 w 3279321"/>
                <a:gd name="connsiteY18" fmla="*/ 332014 h 604157"/>
                <a:gd name="connsiteX19" fmla="*/ 182336 w 3279321"/>
                <a:gd name="connsiteY19" fmla="*/ 364671 h 604157"/>
                <a:gd name="connsiteX20" fmla="*/ 255814 w 3279321"/>
                <a:gd name="connsiteY20" fmla="*/ 386443 h 604157"/>
                <a:gd name="connsiteX21" fmla="*/ 304800 w 3279321"/>
                <a:gd name="connsiteY21" fmla="*/ 397329 h 604157"/>
                <a:gd name="connsiteX22" fmla="*/ 348343 w 3279321"/>
                <a:gd name="connsiteY22" fmla="*/ 400050 h 604157"/>
                <a:gd name="connsiteX23" fmla="*/ 443593 w 3279321"/>
                <a:gd name="connsiteY23" fmla="*/ 389164 h 604157"/>
                <a:gd name="connsiteX24" fmla="*/ 732064 w 3279321"/>
                <a:gd name="connsiteY24" fmla="*/ 342900 h 604157"/>
                <a:gd name="connsiteX25" fmla="*/ 1134836 w 3279321"/>
                <a:gd name="connsiteY25" fmla="*/ 274864 h 604157"/>
                <a:gd name="connsiteX26" fmla="*/ 1485900 w 3279321"/>
                <a:gd name="connsiteY26" fmla="*/ 209550 h 604157"/>
                <a:gd name="connsiteX27" fmla="*/ 1646464 w 3279321"/>
                <a:gd name="connsiteY27" fmla="*/ 176893 h 604157"/>
                <a:gd name="connsiteX28" fmla="*/ 1847850 w 3279321"/>
                <a:gd name="connsiteY28" fmla="*/ 149679 h 604157"/>
                <a:gd name="connsiteX29" fmla="*/ 2310493 w 3279321"/>
                <a:gd name="connsiteY29" fmla="*/ 100693 h 604157"/>
                <a:gd name="connsiteX30" fmla="*/ 2775857 w 3279321"/>
                <a:gd name="connsiteY30" fmla="*/ 65314 h 604157"/>
                <a:gd name="connsiteX31" fmla="*/ 2824843 w 3279321"/>
                <a:gd name="connsiteY31" fmla="*/ 51707 h 604157"/>
                <a:gd name="connsiteX32" fmla="*/ 2895600 w 3279321"/>
                <a:gd name="connsiteY32" fmla="*/ 16329 h 604157"/>
                <a:gd name="connsiteX33" fmla="*/ 2922814 w 3279321"/>
                <a:gd name="connsiteY33" fmla="*/ 0 h 604157"/>
                <a:gd name="connsiteX34" fmla="*/ 3028950 w 3279321"/>
                <a:gd name="connsiteY34" fmla="*/ 21771 h 604157"/>
                <a:gd name="connsiteX35" fmla="*/ 3118757 w 3279321"/>
                <a:gd name="connsiteY35" fmla="*/ 46264 h 604157"/>
                <a:gd name="connsiteX36" fmla="*/ 3165021 w 3279321"/>
                <a:gd name="connsiteY36" fmla="*/ 68036 h 604157"/>
                <a:gd name="connsiteX37" fmla="*/ 3214007 w 3279321"/>
                <a:gd name="connsiteY37" fmla="*/ 97971 h 604157"/>
                <a:gd name="connsiteX38" fmla="*/ 3260271 w 3279321"/>
                <a:gd name="connsiteY38" fmla="*/ 138793 h 604157"/>
                <a:gd name="connsiteX39" fmla="*/ 3279321 w 3279321"/>
                <a:gd name="connsiteY39" fmla="*/ 163286 h 604157"/>
                <a:gd name="connsiteX40" fmla="*/ 3279321 w 3279321"/>
                <a:gd name="connsiteY40" fmla="*/ 185057 h 604157"/>
                <a:gd name="connsiteX41" fmla="*/ 3265714 w 3279321"/>
                <a:gd name="connsiteY41" fmla="*/ 212271 h 604157"/>
                <a:gd name="connsiteX42" fmla="*/ 3241221 w 3279321"/>
                <a:gd name="connsiteY42" fmla="*/ 231321 h 604157"/>
                <a:gd name="connsiteX43" fmla="*/ 3189514 w 3279321"/>
                <a:gd name="connsiteY43" fmla="*/ 244929 h 604157"/>
                <a:gd name="connsiteX44" fmla="*/ 3061607 w 3279321"/>
                <a:gd name="connsiteY44" fmla="*/ 242207 h 604157"/>
                <a:gd name="connsiteX45" fmla="*/ 2647950 w 3279321"/>
                <a:gd name="connsiteY45" fmla="*/ 244929 h 604157"/>
                <a:gd name="connsiteX46" fmla="*/ 2332264 w 3279321"/>
                <a:gd name="connsiteY46" fmla="*/ 261257 h 604157"/>
                <a:gd name="connsiteX47" fmla="*/ 1866900 w 3279321"/>
                <a:gd name="connsiteY47" fmla="*/ 312964 h 604157"/>
                <a:gd name="connsiteX48" fmla="*/ 1447800 w 3279321"/>
                <a:gd name="connsiteY48" fmla="*/ 370114 h 60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79321" h="604157">
                  <a:moveTo>
                    <a:pt x="1447800" y="370114"/>
                  </a:moveTo>
                  <a:lnTo>
                    <a:pt x="1102178" y="432707"/>
                  </a:lnTo>
                  <a:lnTo>
                    <a:pt x="816428" y="492579"/>
                  </a:lnTo>
                  <a:lnTo>
                    <a:pt x="595993" y="557893"/>
                  </a:lnTo>
                  <a:lnTo>
                    <a:pt x="530678" y="579664"/>
                  </a:lnTo>
                  <a:lnTo>
                    <a:pt x="484414" y="598714"/>
                  </a:lnTo>
                  <a:lnTo>
                    <a:pt x="432707" y="604157"/>
                  </a:lnTo>
                  <a:lnTo>
                    <a:pt x="386443" y="598714"/>
                  </a:lnTo>
                  <a:lnTo>
                    <a:pt x="326571" y="579664"/>
                  </a:lnTo>
                  <a:lnTo>
                    <a:pt x="239486" y="541564"/>
                  </a:lnTo>
                  <a:lnTo>
                    <a:pt x="149678" y="489857"/>
                  </a:lnTo>
                  <a:lnTo>
                    <a:pt x="84364" y="443593"/>
                  </a:lnTo>
                  <a:lnTo>
                    <a:pt x="16328" y="386443"/>
                  </a:lnTo>
                  <a:lnTo>
                    <a:pt x="2721" y="361950"/>
                  </a:lnTo>
                  <a:lnTo>
                    <a:pt x="0" y="332014"/>
                  </a:lnTo>
                  <a:lnTo>
                    <a:pt x="2721" y="310243"/>
                  </a:lnTo>
                  <a:lnTo>
                    <a:pt x="16328" y="299357"/>
                  </a:lnTo>
                  <a:lnTo>
                    <a:pt x="38100" y="302079"/>
                  </a:lnTo>
                  <a:lnTo>
                    <a:pt x="103414" y="332014"/>
                  </a:lnTo>
                  <a:lnTo>
                    <a:pt x="182336" y="364671"/>
                  </a:lnTo>
                  <a:lnTo>
                    <a:pt x="255814" y="386443"/>
                  </a:lnTo>
                  <a:lnTo>
                    <a:pt x="304800" y="397329"/>
                  </a:lnTo>
                  <a:lnTo>
                    <a:pt x="348343" y="400050"/>
                  </a:lnTo>
                  <a:lnTo>
                    <a:pt x="443593" y="389164"/>
                  </a:lnTo>
                  <a:lnTo>
                    <a:pt x="732064" y="342900"/>
                  </a:lnTo>
                  <a:lnTo>
                    <a:pt x="1134836" y="274864"/>
                  </a:lnTo>
                  <a:lnTo>
                    <a:pt x="1485900" y="209550"/>
                  </a:lnTo>
                  <a:lnTo>
                    <a:pt x="1646464" y="176893"/>
                  </a:lnTo>
                  <a:lnTo>
                    <a:pt x="1847850" y="149679"/>
                  </a:lnTo>
                  <a:lnTo>
                    <a:pt x="2310493" y="100693"/>
                  </a:lnTo>
                  <a:lnTo>
                    <a:pt x="2775857" y="65314"/>
                  </a:lnTo>
                  <a:lnTo>
                    <a:pt x="2824843" y="51707"/>
                  </a:lnTo>
                  <a:lnTo>
                    <a:pt x="2895600" y="16329"/>
                  </a:lnTo>
                  <a:lnTo>
                    <a:pt x="2922814" y="0"/>
                  </a:lnTo>
                  <a:lnTo>
                    <a:pt x="3028950" y="21771"/>
                  </a:lnTo>
                  <a:lnTo>
                    <a:pt x="3118757" y="46264"/>
                  </a:lnTo>
                  <a:lnTo>
                    <a:pt x="3165021" y="68036"/>
                  </a:lnTo>
                  <a:lnTo>
                    <a:pt x="3214007" y="97971"/>
                  </a:lnTo>
                  <a:lnTo>
                    <a:pt x="3260271" y="138793"/>
                  </a:lnTo>
                  <a:lnTo>
                    <a:pt x="3279321" y="163286"/>
                  </a:lnTo>
                  <a:lnTo>
                    <a:pt x="3279321" y="185057"/>
                  </a:lnTo>
                  <a:lnTo>
                    <a:pt x="3265714" y="212271"/>
                  </a:lnTo>
                  <a:lnTo>
                    <a:pt x="3241221" y="231321"/>
                  </a:lnTo>
                  <a:lnTo>
                    <a:pt x="3189514" y="244929"/>
                  </a:lnTo>
                  <a:lnTo>
                    <a:pt x="3061607" y="242207"/>
                  </a:lnTo>
                  <a:lnTo>
                    <a:pt x="2647950" y="244929"/>
                  </a:lnTo>
                  <a:lnTo>
                    <a:pt x="2332264" y="261257"/>
                  </a:lnTo>
                  <a:lnTo>
                    <a:pt x="1866900" y="312964"/>
                  </a:lnTo>
                  <a:lnTo>
                    <a:pt x="1447800" y="3701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B2D97DBD-6F64-4CC6-ADCC-AC9E71E7BD1F}"/>
                </a:ext>
              </a:extLst>
            </p:cNvPr>
            <p:cNvSpPr/>
            <p:nvPr/>
          </p:nvSpPr>
          <p:spPr>
            <a:xfrm>
              <a:off x="4035425" y="4392613"/>
              <a:ext cx="1004888" cy="1463675"/>
            </a:xfrm>
            <a:custGeom>
              <a:avLst/>
              <a:gdLst>
                <a:gd name="connsiteX0" fmla="*/ 538842 w 1004207"/>
                <a:gd name="connsiteY0" fmla="*/ 952500 h 1464128"/>
                <a:gd name="connsiteX1" fmla="*/ 312964 w 1004207"/>
                <a:gd name="connsiteY1" fmla="*/ 1216478 h 1464128"/>
                <a:gd name="connsiteX2" fmla="*/ 103414 w 1004207"/>
                <a:gd name="connsiteY2" fmla="*/ 1426028 h 1464128"/>
                <a:gd name="connsiteX3" fmla="*/ 59871 w 1004207"/>
                <a:gd name="connsiteY3" fmla="*/ 1455964 h 1464128"/>
                <a:gd name="connsiteX4" fmla="*/ 35378 w 1004207"/>
                <a:gd name="connsiteY4" fmla="*/ 1464128 h 1464128"/>
                <a:gd name="connsiteX5" fmla="*/ 16328 w 1004207"/>
                <a:gd name="connsiteY5" fmla="*/ 1461407 h 1464128"/>
                <a:gd name="connsiteX6" fmla="*/ 2721 w 1004207"/>
                <a:gd name="connsiteY6" fmla="*/ 1450521 h 1464128"/>
                <a:gd name="connsiteX7" fmla="*/ 0 w 1004207"/>
                <a:gd name="connsiteY7" fmla="*/ 1434193 h 1464128"/>
                <a:gd name="connsiteX8" fmla="*/ 13607 w 1004207"/>
                <a:gd name="connsiteY8" fmla="*/ 1398814 h 1464128"/>
                <a:gd name="connsiteX9" fmla="*/ 70757 w 1004207"/>
                <a:gd name="connsiteY9" fmla="*/ 1330778 h 1464128"/>
                <a:gd name="connsiteX10" fmla="*/ 214992 w 1004207"/>
                <a:gd name="connsiteY10" fmla="*/ 1151164 h 1464128"/>
                <a:gd name="connsiteX11" fmla="*/ 348342 w 1004207"/>
                <a:gd name="connsiteY11" fmla="*/ 955221 h 1464128"/>
                <a:gd name="connsiteX12" fmla="*/ 470807 w 1004207"/>
                <a:gd name="connsiteY12" fmla="*/ 756557 h 1464128"/>
                <a:gd name="connsiteX13" fmla="*/ 566057 w 1004207"/>
                <a:gd name="connsiteY13" fmla="*/ 571500 h 1464128"/>
                <a:gd name="connsiteX14" fmla="*/ 639535 w 1004207"/>
                <a:gd name="connsiteY14" fmla="*/ 375557 h 1464128"/>
                <a:gd name="connsiteX15" fmla="*/ 655864 w 1004207"/>
                <a:gd name="connsiteY15" fmla="*/ 277585 h 1464128"/>
                <a:gd name="connsiteX16" fmla="*/ 655864 w 1004207"/>
                <a:gd name="connsiteY16" fmla="*/ 223157 h 1464128"/>
                <a:gd name="connsiteX17" fmla="*/ 650421 w 1004207"/>
                <a:gd name="connsiteY17" fmla="*/ 179614 h 1464128"/>
                <a:gd name="connsiteX18" fmla="*/ 642257 w 1004207"/>
                <a:gd name="connsiteY18" fmla="*/ 160564 h 1464128"/>
                <a:gd name="connsiteX19" fmla="*/ 620485 w 1004207"/>
                <a:gd name="connsiteY19" fmla="*/ 141514 h 1464128"/>
                <a:gd name="connsiteX20" fmla="*/ 478971 w 1004207"/>
                <a:gd name="connsiteY20" fmla="*/ 92528 h 1464128"/>
                <a:gd name="connsiteX21" fmla="*/ 674914 w 1004207"/>
                <a:gd name="connsiteY21" fmla="*/ 0 h 1464128"/>
                <a:gd name="connsiteX22" fmla="*/ 849085 w 1004207"/>
                <a:gd name="connsiteY22" fmla="*/ 103414 h 1464128"/>
                <a:gd name="connsiteX23" fmla="*/ 914400 w 1004207"/>
                <a:gd name="connsiteY23" fmla="*/ 144235 h 1464128"/>
                <a:gd name="connsiteX24" fmla="*/ 996042 w 1004207"/>
                <a:gd name="connsiteY24" fmla="*/ 217714 h 1464128"/>
                <a:gd name="connsiteX25" fmla="*/ 1004207 w 1004207"/>
                <a:gd name="connsiteY25" fmla="*/ 239485 h 1464128"/>
                <a:gd name="connsiteX26" fmla="*/ 998764 w 1004207"/>
                <a:gd name="connsiteY26" fmla="*/ 258535 h 1464128"/>
                <a:gd name="connsiteX27" fmla="*/ 963385 w 1004207"/>
                <a:gd name="connsiteY27" fmla="*/ 288471 h 1464128"/>
                <a:gd name="connsiteX28" fmla="*/ 930728 w 1004207"/>
                <a:gd name="connsiteY28" fmla="*/ 304800 h 1464128"/>
                <a:gd name="connsiteX29" fmla="*/ 838200 w 1004207"/>
                <a:gd name="connsiteY29" fmla="*/ 511628 h 1464128"/>
                <a:gd name="connsiteX30" fmla="*/ 696685 w 1004207"/>
                <a:gd name="connsiteY30" fmla="*/ 751114 h 1464128"/>
                <a:gd name="connsiteX31" fmla="*/ 538842 w 1004207"/>
                <a:gd name="connsiteY31" fmla="*/ 952500 h 146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04207" h="1464128">
                  <a:moveTo>
                    <a:pt x="538842" y="952500"/>
                  </a:moveTo>
                  <a:lnTo>
                    <a:pt x="312964" y="1216478"/>
                  </a:lnTo>
                  <a:lnTo>
                    <a:pt x="103414" y="1426028"/>
                  </a:lnTo>
                  <a:lnTo>
                    <a:pt x="59871" y="1455964"/>
                  </a:lnTo>
                  <a:lnTo>
                    <a:pt x="35378" y="1464128"/>
                  </a:lnTo>
                  <a:lnTo>
                    <a:pt x="16328" y="1461407"/>
                  </a:lnTo>
                  <a:lnTo>
                    <a:pt x="2721" y="1450521"/>
                  </a:lnTo>
                  <a:lnTo>
                    <a:pt x="0" y="1434193"/>
                  </a:lnTo>
                  <a:lnTo>
                    <a:pt x="13607" y="1398814"/>
                  </a:lnTo>
                  <a:lnTo>
                    <a:pt x="70757" y="1330778"/>
                  </a:lnTo>
                  <a:lnTo>
                    <a:pt x="214992" y="1151164"/>
                  </a:lnTo>
                  <a:lnTo>
                    <a:pt x="348342" y="955221"/>
                  </a:lnTo>
                  <a:lnTo>
                    <a:pt x="470807" y="756557"/>
                  </a:lnTo>
                  <a:lnTo>
                    <a:pt x="566057" y="571500"/>
                  </a:lnTo>
                  <a:lnTo>
                    <a:pt x="639535" y="375557"/>
                  </a:lnTo>
                  <a:lnTo>
                    <a:pt x="655864" y="277585"/>
                  </a:lnTo>
                  <a:lnTo>
                    <a:pt x="655864" y="223157"/>
                  </a:lnTo>
                  <a:lnTo>
                    <a:pt x="650421" y="179614"/>
                  </a:lnTo>
                  <a:lnTo>
                    <a:pt x="642257" y="160564"/>
                  </a:lnTo>
                  <a:lnTo>
                    <a:pt x="620485" y="141514"/>
                  </a:lnTo>
                  <a:lnTo>
                    <a:pt x="478971" y="92528"/>
                  </a:lnTo>
                  <a:lnTo>
                    <a:pt x="674914" y="0"/>
                  </a:lnTo>
                  <a:lnTo>
                    <a:pt x="849085" y="103414"/>
                  </a:lnTo>
                  <a:lnTo>
                    <a:pt x="914400" y="144235"/>
                  </a:lnTo>
                  <a:lnTo>
                    <a:pt x="996042" y="217714"/>
                  </a:lnTo>
                  <a:lnTo>
                    <a:pt x="1004207" y="239485"/>
                  </a:lnTo>
                  <a:lnTo>
                    <a:pt x="998764" y="258535"/>
                  </a:lnTo>
                  <a:lnTo>
                    <a:pt x="963385" y="288471"/>
                  </a:lnTo>
                  <a:lnTo>
                    <a:pt x="930728" y="304800"/>
                  </a:lnTo>
                  <a:lnTo>
                    <a:pt x="838200" y="511628"/>
                  </a:lnTo>
                  <a:lnTo>
                    <a:pt x="696685" y="751114"/>
                  </a:lnTo>
                  <a:lnTo>
                    <a:pt x="538842" y="9525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8">
              <a:extLst>
                <a:ext uri="{FF2B5EF4-FFF2-40B4-BE49-F238E27FC236}">
                  <a16:creationId xmlns:a16="http://schemas.microsoft.com/office/drawing/2014/main" id="{BC154F0B-6C15-4CB5-8FFB-05A340A6C48B}"/>
                </a:ext>
              </a:extLst>
            </p:cNvPr>
            <p:cNvSpPr/>
            <p:nvPr/>
          </p:nvSpPr>
          <p:spPr>
            <a:xfrm>
              <a:off x="5002213" y="4938713"/>
              <a:ext cx="469900" cy="495300"/>
            </a:xfrm>
            <a:custGeom>
              <a:avLst/>
              <a:gdLst>
                <a:gd name="connsiteX0" fmla="*/ 185057 w 470807"/>
                <a:gd name="connsiteY0" fmla="*/ 296636 h 495300"/>
                <a:gd name="connsiteX1" fmla="*/ 89807 w 470807"/>
                <a:gd name="connsiteY1" fmla="*/ 166007 h 495300"/>
                <a:gd name="connsiteX2" fmla="*/ 8164 w 470807"/>
                <a:gd name="connsiteY2" fmla="*/ 48986 h 495300"/>
                <a:gd name="connsiteX3" fmla="*/ 0 w 470807"/>
                <a:gd name="connsiteY3" fmla="*/ 29936 h 495300"/>
                <a:gd name="connsiteX4" fmla="*/ 5443 w 470807"/>
                <a:gd name="connsiteY4" fmla="*/ 8164 h 495300"/>
                <a:gd name="connsiteX5" fmla="*/ 38100 w 470807"/>
                <a:gd name="connsiteY5" fmla="*/ 0 h 495300"/>
                <a:gd name="connsiteX6" fmla="*/ 76200 w 470807"/>
                <a:gd name="connsiteY6" fmla="*/ 2721 h 495300"/>
                <a:gd name="connsiteX7" fmla="*/ 149678 w 470807"/>
                <a:gd name="connsiteY7" fmla="*/ 35378 h 495300"/>
                <a:gd name="connsiteX8" fmla="*/ 345621 w 470807"/>
                <a:gd name="connsiteY8" fmla="*/ 136071 h 495300"/>
                <a:gd name="connsiteX9" fmla="*/ 410935 w 470807"/>
                <a:gd name="connsiteY9" fmla="*/ 225878 h 495300"/>
                <a:gd name="connsiteX10" fmla="*/ 449035 w 470807"/>
                <a:gd name="connsiteY10" fmla="*/ 304800 h 495300"/>
                <a:gd name="connsiteX11" fmla="*/ 468085 w 470807"/>
                <a:gd name="connsiteY11" fmla="*/ 361950 h 495300"/>
                <a:gd name="connsiteX12" fmla="*/ 470807 w 470807"/>
                <a:gd name="connsiteY12" fmla="*/ 413657 h 495300"/>
                <a:gd name="connsiteX13" fmla="*/ 454478 w 470807"/>
                <a:gd name="connsiteY13" fmla="*/ 470807 h 495300"/>
                <a:gd name="connsiteX14" fmla="*/ 446314 w 470807"/>
                <a:gd name="connsiteY14" fmla="*/ 487136 h 495300"/>
                <a:gd name="connsiteX15" fmla="*/ 421821 w 470807"/>
                <a:gd name="connsiteY15" fmla="*/ 495300 h 495300"/>
                <a:gd name="connsiteX16" fmla="*/ 378278 w 470807"/>
                <a:gd name="connsiteY16" fmla="*/ 492578 h 495300"/>
                <a:gd name="connsiteX17" fmla="*/ 340178 w 470807"/>
                <a:gd name="connsiteY17" fmla="*/ 478971 h 495300"/>
                <a:gd name="connsiteX18" fmla="*/ 283028 w 470807"/>
                <a:gd name="connsiteY18" fmla="*/ 435428 h 495300"/>
                <a:gd name="connsiteX19" fmla="*/ 185057 w 470807"/>
                <a:gd name="connsiteY19" fmla="*/ 296636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0807" h="495300">
                  <a:moveTo>
                    <a:pt x="185057" y="296636"/>
                  </a:moveTo>
                  <a:lnTo>
                    <a:pt x="89807" y="166007"/>
                  </a:lnTo>
                  <a:lnTo>
                    <a:pt x="8164" y="48986"/>
                  </a:lnTo>
                  <a:lnTo>
                    <a:pt x="0" y="29936"/>
                  </a:lnTo>
                  <a:lnTo>
                    <a:pt x="5443" y="8164"/>
                  </a:lnTo>
                  <a:lnTo>
                    <a:pt x="38100" y="0"/>
                  </a:lnTo>
                  <a:lnTo>
                    <a:pt x="76200" y="2721"/>
                  </a:lnTo>
                  <a:lnTo>
                    <a:pt x="149678" y="35378"/>
                  </a:lnTo>
                  <a:lnTo>
                    <a:pt x="345621" y="136071"/>
                  </a:lnTo>
                  <a:lnTo>
                    <a:pt x="410935" y="225878"/>
                  </a:lnTo>
                  <a:lnTo>
                    <a:pt x="449035" y="304800"/>
                  </a:lnTo>
                  <a:lnTo>
                    <a:pt x="468085" y="361950"/>
                  </a:lnTo>
                  <a:lnTo>
                    <a:pt x="470807" y="413657"/>
                  </a:lnTo>
                  <a:lnTo>
                    <a:pt x="454478" y="470807"/>
                  </a:lnTo>
                  <a:lnTo>
                    <a:pt x="446314" y="487136"/>
                  </a:lnTo>
                  <a:lnTo>
                    <a:pt x="421821" y="495300"/>
                  </a:lnTo>
                  <a:lnTo>
                    <a:pt x="378278" y="492578"/>
                  </a:lnTo>
                  <a:lnTo>
                    <a:pt x="340178" y="478971"/>
                  </a:lnTo>
                  <a:lnTo>
                    <a:pt x="283028" y="435428"/>
                  </a:lnTo>
                  <a:lnTo>
                    <a:pt x="185057" y="29663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3">
              <a:extLst>
                <a:ext uri="{FF2B5EF4-FFF2-40B4-BE49-F238E27FC236}">
                  <a16:creationId xmlns:a16="http://schemas.microsoft.com/office/drawing/2014/main" id="{860101F1-28E8-4F28-B8C1-861235B58437}"/>
                </a:ext>
              </a:extLst>
            </p:cNvPr>
            <p:cNvSpPr/>
            <p:nvPr/>
          </p:nvSpPr>
          <p:spPr>
            <a:xfrm rot="16200000">
              <a:off x="3907632" y="2928144"/>
              <a:ext cx="4572000" cy="2103437"/>
            </a:xfrm>
            <a:custGeom>
              <a:avLst/>
              <a:gdLst>
                <a:gd name="connsiteX0" fmla="*/ 2689860 w 4572000"/>
                <a:gd name="connsiteY0" fmla="*/ 571500 h 2103120"/>
                <a:gd name="connsiteX1" fmla="*/ 2122170 w 4572000"/>
                <a:gd name="connsiteY1" fmla="*/ 674370 h 2103120"/>
                <a:gd name="connsiteX2" fmla="*/ 1977390 w 4572000"/>
                <a:gd name="connsiteY2" fmla="*/ 716280 h 2103120"/>
                <a:gd name="connsiteX3" fmla="*/ 1748790 w 4572000"/>
                <a:gd name="connsiteY3" fmla="*/ 788670 h 2103120"/>
                <a:gd name="connsiteX4" fmla="*/ 1588770 w 4572000"/>
                <a:gd name="connsiteY4" fmla="*/ 845820 h 2103120"/>
                <a:gd name="connsiteX5" fmla="*/ 1424940 w 4572000"/>
                <a:gd name="connsiteY5" fmla="*/ 918210 h 2103120"/>
                <a:gd name="connsiteX6" fmla="*/ 1230630 w 4572000"/>
                <a:gd name="connsiteY6" fmla="*/ 1028700 h 2103120"/>
                <a:gd name="connsiteX7" fmla="*/ 1043940 w 4572000"/>
                <a:gd name="connsiteY7" fmla="*/ 1135380 h 2103120"/>
                <a:gd name="connsiteX8" fmla="*/ 880110 w 4572000"/>
                <a:gd name="connsiteY8" fmla="*/ 1257300 h 2103120"/>
                <a:gd name="connsiteX9" fmla="*/ 754380 w 4572000"/>
                <a:gd name="connsiteY9" fmla="*/ 1375410 h 2103120"/>
                <a:gd name="connsiteX10" fmla="*/ 640080 w 4572000"/>
                <a:gd name="connsiteY10" fmla="*/ 1482090 h 2103120"/>
                <a:gd name="connsiteX11" fmla="*/ 552450 w 4572000"/>
                <a:gd name="connsiteY11" fmla="*/ 1581150 h 2103120"/>
                <a:gd name="connsiteX12" fmla="*/ 510540 w 4572000"/>
                <a:gd name="connsiteY12" fmla="*/ 1661160 h 2103120"/>
                <a:gd name="connsiteX13" fmla="*/ 491490 w 4572000"/>
                <a:gd name="connsiteY13" fmla="*/ 1725930 h 2103120"/>
                <a:gd name="connsiteX14" fmla="*/ 289560 w 4572000"/>
                <a:gd name="connsiteY14" fmla="*/ 2053590 h 2103120"/>
                <a:gd name="connsiteX15" fmla="*/ 160020 w 4572000"/>
                <a:gd name="connsiteY15" fmla="*/ 2091690 h 2103120"/>
                <a:gd name="connsiteX16" fmla="*/ 83820 w 4572000"/>
                <a:gd name="connsiteY16" fmla="*/ 2103120 h 2103120"/>
                <a:gd name="connsiteX17" fmla="*/ 45720 w 4572000"/>
                <a:gd name="connsiteY17" fmla="*/ 2095500 h 2103120"/>
                <a:gd name="connsiteX18" fmla="*/ 19050 w 4572000"/>
                <a:gd name="connsiteY18" fmla="*/ 2084070 h 2103120"/>
                <a:gd name="connsiteX19" fmla="*/ 7620 w 4572000"/>
                <a:gd name="connsiteY19" fmla="*/ 2057400 h 2103120"/>
                <a:gd name="connsiteX20" fmla="*/ 0 w 4572000"/>
                <a:gd name="connsiteY20" fmla="*/ 2011680 h 2103120"/>
                <a:gd name="connsiteX21" fmla="*/ 15240 w 4572000"/>
                <a:gd name="connsiteY21" fmla="*/ 1950720 h 2103120"/>
                <a:gd name="connsiteX22" fmla="*/ 68580 w 4572000"/>
                <a:gd name="connsiteY22" fmla="*/ 1863090 h 2103120"/>
                <a:gd name="connsiteX23" fmla="*/ 160020 w 4572000"/>
                <a:gd name="connsiteY23" fmla="*/ 1741170 h 2103120"/>
                <a:gd name="connsiteX24" fmla="*/ 255270 w 4572000"/>
                <a:gd name="connsiteY24" fmla="*/ 1623060 h 2103120"/>
                <a:gd name="connsiteX25" fmla="*/ 400050 w 4572000"/>
                <a:gd name="connsiteY25" fmla="*/ 1455420 h 2103120"/>
                <a:gd name="connsiteX26" fmla="*/ 560070 w 4572000"/>
                <a:gd name="connsiteY26" fmla="*/ 1291590 h 2103120"/>
                <a:gd name="connsiteX27" fmla="*/ 693420 w 4572000"/>
                <a:gd name="connsiteY27" fmla="*/ 1169670 h 2103120"/>
                <a:gd name="connsiteX28" fmla="*/ 929640 w 4572000"/>
                <a:gd name="connsiteY28" fmla="*/ 1009650 h 2103120"/>
                <a:gd name="connsiteX29" fmla="*/ 1104900 w 4572000"/>
                <a:gd name="connsiteY29" fmla="*/ 891540 h 2103120"/>
                <a:gd name="connsiteX30" fmla="*/ 1280160 w 4572000"/>
                <a:gd name="connsiteY30" fmla="*/ 792480 h 2103120"/>
                <a:gd name="connsiteX31" fmla="*/ 1508760 w 4572000"/>
                <a:gd name="connsiteY31" fmla="*/ 689610 h 2103120"/>
                <a:gd name="connsiteX32" fmla="*/ 1706880 w 4572000"/>
                <a:gd name="connsiteY32" fmla="*/ 621030 h 2103120"/>
                <a:gd name="connsiteX33" fmla="*/ 1965960 w 4572000"/>
                <a:gd name="connsiteY33" fmla="*/ 533400 h 2103120"/>
                <a:gd name="connsiteX34" fmla="*/ 2137410 w 4572000"/>
                <a:gd name="connsiteY34" fmla="*/ 491490 h 2103120"/>
                <a:gd name="connsiteX35" fmla="*/ 2419350 w 4572000"/>
                <a:gd name="connsiteY35" fmla="*/ 434340 h 2103120"/>
                <a:gd name="connsiteX36" fmla="*/ 2827020 w 4572000"/>
                <a:gd name="connsiteY36" fmla="*/ 365760 h 2103120"/>
                <a:gd name="connsiteX37" fmla="*/ 3288030 w 4572000"/>
                <a:gd name="connsiteY37" fmla="*/ 300990 h 2103120"/>
                <a:gd name="connsiteX38" fmla="*/ 3756660 w 4572000"/>
                <a:gd name="connsiteY38" fmla="*/ 247650 h 2103120"/>
                <a:gd name="connsiteX39" fmla="*/ 4278630 w 4572000"/>
                <a:gd name="connsiteY39" fmla="*/ 198120 h 2103120"/>
                <a:gd name="connsiteX40" fmla="*/ 4358640 w 4572000"/>
                <a:gd name="connsiteY40" fmla="*/ 133350 h 2103120"/>
                <a:gd name="connsiteX41" fmla="*/ 4457700 w 4572000"/>
                <a:gd name="connsiteY41" fmla="*/ 53340 h 2103120"/>
                <a:gd name="connsiteX42" fmla="*/ 4507230 w 4572000"/>
                <a:gd name="connsiteY42" fmla="*/ 11430 h 2103120"/>
                <a:gd name="connsiteX43" fmla="*/ 4537710 w 4572000"/>
                <a:gd name="connsiteY43" fmla="*/ 0 h 2103120"/>
                <a:gd name="connsiteX44" fmla="*/ 4560570 w 4572000"/>
                <a:gd name="connsiteY44" fmla="*/ 0 h 2103120"/>
                <a:gd name="connsiteX45" fmla="*/ 4568190 w 4572000"/>
                <a:gd name="connsiteY45" fmla="*/ 7620 h 2103120"/>
                <a:gd name="connsiteX46" fmla="*/ 4572000 w 4572000"/>
                <a:gd name="connsiteY46" fmla="*/ 41910 h 2103120"/>
                <a:gd name="connsiteX47" fmla="*/ 4552950 w 4572000"/>
                <a:gd name="connsiteY47" fmla="*/ 102870 h 2103120"/>
                <a:gd name="connsiteX48" fmla="*/ 4476750 w 4572000"/>
                <a:gd name="connsiteY48" fmla="*/ 224790 h 2103120"/>
                <a:gd name="connsiteX49" fmla="*/ 4343400 w 4572000"/>
                <a:gd name="connsiteY49" fmla="*/ 407670 h 2103120"/>
                <a:gd name="connsiteX50" fmla="*/ 4290060 w 4572000"/>
                <a:gd name="connsiteY50" fmla="*/ 464820 h 2103120"/>
                <a:gd name="connsiteX51" fmla="*/ 4240530 w 4572000"/>
                <a:gd name="connsiteY51" fmla="*/ 491490 h 2103120"/>
                <a:gd name="connsiteX52" fmla="*/ 4187190 w 4572000"/>
                <a:gd name="connsiteY52" fmla="*/ 487680 h 2103120"/>
                <a:gd name="connsiteX53" fmla="*/ 3989070 w 4572000"/>
                <a:gd name="connsiteY53" fmla="*/ 476250 h 2103120"/>
                <a:gd name="connsiteX54" fmla="*/ 3764280 w 4572000"/>
                <a:gd name="connsiteY54" fmla="*/ 464820 h 2103120"/>
                <a:gd name="connsiteX55" fmla="*/ 3497580 w 4572000"/>
                <a:gd name="connsiteY55" fmla="*/ 476250 h 2103120"/>
                <a:gd name="connsiteX56" fmla="*/ 3143250 w 4572000"/>
                <a:gd name="connsiteY56" fmla="*/ 510540 h 2103120"/>
                <a:gd name="connsiteX57" fmla="*/ 2689860 w 4572000"/>
                <a:gd name="connsiteY57" fmla="*/ 571500 h 210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572000" h="2103120">
                  <a:moveTo>
                    <a:pt x="2689860" y="571500"/>
                  </a:moveTo>
                  <a:lnTo>
                    <a:pt x="2122170" y="674370"/>
                  </a:lnTo>
                  <a:lnTo>
                    <a:pt x="1977390" y="716280"/>
                  </a:lnTo>
                  <a:lnTo>
                    <a:pt x="1748790" y="788670"/>
                  </a:lnTo>
                  <a:lnTo>
                    <a:pt x="1588770" y="845820"/>
                  </a:lnTo>
                  <a:lnTo>
                    <a:pt x="1424940" y="918210"/>
                  </a:lnTo>
                  <a:lnTo>
                    <a:pt x="1230630" y="1028700"/>
                  </a:lnTo>
                  <a:lnTo>
                    <a:pt x="1043940" y="1135380"/>
                  </a:lnTo>
                  <a:lnTo>
                    <a:pt x="880110" y="1257300"/>
                  </a:lnTo>
                  <a:lnTo>
                    <a:pt x="754380" y="1375410"/>
                  </a:lnTo>
                  <a:lnTo>
                    <a:pt x="640080" y="1482090"/>
                  </a:lnTo>
                  <a:lnTo>
                    <a:pt x="552450" y="1581150"/>
                  </a:lnTo>
                  <a:lnTo>
                    <a:pt x="510540" y="1661160"/>
                  </a:lnTo>
                  <a:lnTo>
                    <a:pt x="491490" y="1725930"/>
                  </a:lnTo>
                  <a:lnTo>
                    <a:pt x="289560" y="2053590"/>
                  </a:lnTo>
                  <a:lnTo>
                    <a:pt x="160020" y="2091690"/>
                  </a:lnTo>
                  <a:lnTo>
                    <a:pt x="83820" y="2103120"/>
                  </a:lnTo>
                  <a:lnTo>
                    <a:pt x="45720" y="2095500"/>
                  </a:lnTo>
                  <a:lnTo>
                    <a:pt x="19050" y="2084070"/>
                  </a:lnTo>
                  <a:lnTo>
                    <a:pt x="7620" y="2057400"/>
                  </a:lnTo>
                  <a:lnTo>
                    <a:pt x="0" y="2011680"/>
                  </a:lnTo>
                  <a:lnTo>
                    <a:pt x="15240" y="1950720"/>
                  </a:lnTo>
                  <a:lnTo>
                    <a:pt x="68580" y="1863090"/>
                  </a:lnTo>
                  <a:lnTo>
                    <a:pt x="160020" y="1741170"/>
                  </a:lnTo>
                  <a:lnTo>
                    <a:pt x="255270" y="1623060"/>
                  </a:lnTo>
                  <a:lnTo>
                    <a:pt x="400050" y="1455420"/>
                  </a:lnTo>
                  <a:lnTo>
                    <a:pt x="560070" y="1291590"/>
                  </a:lnTo>
                  <a:lnTo>
                    <a:pt x="693420" y="1169670"/>
                  </a:lnTo>
                  <a:lnTo>
                    <a:pt x="929640" y="1009650"/>
                  </a:lnTo>
                  <a:lnTo>
                    <a:pt x="1104900" y="891540"/>
                  </a:lnTo>
                  <a:lnTo>
                    <a:pt x="1280160" y="792480"/>
                  </a:lnTo>
                  <a:lnTo>
                    <a:pt x="1508760" y="689610"/>
                  </a:lnTo>
                  <a:lnTo>
                    <a:pt x="1706880" y="621030"/>
                  </a:lnTo>
                  <a:lnTo>
                    <a:pt x="1965960" y="533400"/>
                  </a:lnTo>
                  <a:lnTo>
                    <a:pt x="2137410" y="491490"/>
                  </a:lnTo>
                  <a:lnTo>
                    <a:pt x="2419350" y="434340"/>
                  </a:lnTo>
                  <a:lnTo>
                    <a:pt x="2827020" y="365760"/>
                  </a:lnTo>
                  <a:lnTo>
                    <a:pt x="3288030" y="300990"/>
                  </a:lnTo>
                  <a:lnTo>
                    <a:pt x="3756660" y="247650"/>
                  </a:lnTo>
                  <a:lnTo>
                    <a:pt x="4278630" y="198120"/>
                  </a:lnTo>
                  <a:lnTo>
                    <a:pt x="4358640" y="133350"/>
                  </a:lnTo>
                  <a:lnTo>
                    <a:pt x="4457700" y="53340"/>
                  </a:lnTo>
                  <a:lnTo>
                    <a:pt x="4507230" y="11430"/>
                  </a:lnTo>
                  <a:lnTo>
                    <a:pt x="4537710" y="0"/>
                  </a:lnTo>
                  <a:lnTo>
                    <a:pt x="4560570" y="0"/>
                  </a:lnTo>
                  <a:lnTo>
                    <a:pt x="4568190" y="7620"/>
                  </a:lnTo>
                  <a:lnTo>
                    <a:pt x="4572000" y="41910"/>
                  </a:lnTo>
                  <a:lnTo>
                    <a:pt x="4552950" y="102870"/>
                  </a:lnTo>
                  <a:lnTo>
                    <a:pt x="4476750" y="224790"/>
                  </a:lnTo>
                  <a:lnTo>
                    <a:pt x="4343400" y="407670"/>
                  </a:lnTo>
                  <a:lnTo>
                    <a:pt x="4290060" y="464820"/>
                  </a:lnTo>
                  <a:lnTo>
                    <a:pt x="4240530" y="491490"/>
                  </a:lnTo>
                  <a:lnTo>
                    <a:pt x="4187190" y="487680"/>
                  </a:lnTo>
                  <a:lnTo>
                    <a:pt x="3989070" y="476250"/>
                  </a:lnTo>
                  <a:lnTo>
                    <a:pt x="3764280" y="464820"/>
                  </a:lnTo>
                  <a:lnTo>
                    <a:pt x="3497580" y="476250"/>
                  </a:lnTo>
                  <a:lnTo>
                    <a:pt x="3143250" y="510540"/>
                  </a:lnTo>
                  <a:lnTo>
                    <a:pt x="2689860" y="571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5">
              <a:extLst>
                <a:ext uri="{FF2B5EF4-FFF2-40B4-BE49-F238E27FC236}">
                  <a16:creationId xmlns:a16="http://schemas.microsoft.com/office/drawing/2014/main" id="{24D9E323-8EE9-4696-A91C-8684C14C28E9}"/>
                </a:ext>
              </a:extLst>
            </p:cNvPr>
            <p:cNvSpPr/>
            <p:nvPr/>
          </p:nvSpPr>
          <p:spPr>
            <a:xfrm>
              <a:off x="6834188" y="5126038"/>
              <a:ext cx="452437" cy="898525"/>
            </a:xfrm>
            <a:custGeom>
              <a:avLst/>
              <a:gdLst>
                <a:gd name="connsiteX0" fmla="*/ 400050 w 452437"/>
                <a:gd name="connsiteY0" fmla="*/ 371475 h 897732"/>
                <a:gd name="connsiteX1" fmla="*/ 369093 w 452437"/>
                <a:gd name="connsiteY1" fmla="*/ 595313 h 897732"/>
                <a:gd name="connsiteX2" fmla="*/ 359568 w 452437"/>
                <a:gd name="connsiteY2" fmla="*/ 681038 h 897732"/>
                <a:gd name="connsiteX3" fmla="*/ 364331 w 452437"/>
                <a:gd name="connsiteY3" fmla="*/ 897732 h 897732"/>
                <a:gd name="connsiteX4" fmla="*/ 0 w 452437"/>
                <a:gd name="connsiteY4" fmla="*/ 640557 h 897732"/>
                <a:gd name="connsiteX5" fmla="*/ 54768 w 452437"/>
                <a:gd name="connsiteY5" fmla="*/ 642938 h 897732"/>
                <a:gd name="connsiteX6" fmla="*/ 107156 w 452437"/>
                <a:gd name="connsiteY6" fmla="*/ 633413 h 897732"/>
                <a:gd name="connsiteX7" fmla="*/ 147637 w 452437"/>
                <a:gd name="connsiteY7" fmla="*/ 614363 h 897732"/>
                <a:gd name="connsiteX8" fmla="*/ 180975 w 452437"/>
                <a:gd name="connsiteY8" fmla="*/ 583407 h 897732"/>
                <a:gd name="connsiteX9" fmla="*/ 214312 w 452437"/>
                <a:gd name="connsiteY9" fmla="*/ 540544 h 897732"/>
                <a:gd name="connsiteX10" fmla="*/ 245268 w 452437"/>
                <a:gd name="connsiteY10" fmla="*/ 461963 h 897732"/>
                <a:gd name="connsiteX11" fmla="*/ 316706 w 452437"/>
                <a:gd name="connsiteY11" fmla="*/ 261938 h 897732"/>
                <a:gd name="connsiteX12" fmla="*/ 397668 w 452437"/>
                <a:gd name="connsiteY12" fmla="*/ 40482 h 897732"/>
                <a:gd name="connsiteX13" fmla="*/ 404812 w 452437"/>
                <a:gd name="connsiteY13" fmla="*/ 21432 h 897732"/>
                <a:gd name="connsiteX14" fmla="*/ 414337 w 452437"/>
                <a:gd name="connsiteY14" fmla="*/ 7144 h 897732"/>
                <a:gd name="connsiteX15" fmla="*/ 428625 w 452437"/>
                <a:gd name="connsiteY15" fmla="*/ 0 h 897732"/>
                <a:gd name="connsiteX16" fmla="*/ 442912 w 452437"/>
                <a:gd name="connsiteY16" fmla="*/ 2382 h 897732"/>
                <a:gd name="connsiteX17" fmla="*/ 450056 w 452437"/>
                <a:gd name="connsiteY17" fmla="*/ 9525 h 897732"/>
                <a:gd name="connsiteX18" fmla="*/ 452437 w 452437"/>
                <a:gd name="connsiteY18" fmla="*/ 35719 h 897732"/>
                <a:gd name="connsiteX19" fmla="*/ 400050 w 452437"/>
                <a:gd name="connsiteY19" fmla="*/ 371475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2437" h="897732">
                  <a:moveTo>
                    <a:pt x="400050" y="371475"/>
                  </a:moveTo>
                  <a:lnTo>
                    <a:pt x="369093" y="595313"/>
                  </a:lnTo>
                  <a:lnTo>
                    <a:pt x="359568" y="681038"/>
                  </a:lnTo>
                  <a:lnTo>
                    <a:pt x="364331" y="897732"/>
                  </a:lnTo>
                  <a:lnTo>
                    <a:pt x="0" y="640557"/>
                  </a:lnTo>
                  <a:lnTo>
                    <a:pt x="54768" y="642938"/>
                  </a:lnTo>
                  <a:lnTo>
                    <a:pt x="107156" y="633413"/>
                  </a:lnTo>
                  <a:lnTo>
                    <a:pt x="147637" y="614363"/>
                  </a:lnTo>
                  <a:lnTo>
                    <a:pt x="180975" y="583407"/>
                  </a:lnTo>
                  <a:lnTo>
                    <a:pt x="214312" y="540544"/>
                  </a:lnTo>
                  <a:lnTo>
                    <a:pt x="245268" y="461963"/>
                  </a:lnTo>
                  <a:lnTo>
                    <a:pt x="316706" y="261938"/>
                  </a:lnTo>
                  <a:lnTo>
                    <a:pt x="397668" y="40482"/>
                  </a:lnTo>
                  <a:lnTo>
                    <a:pt x="404812" y="21432"/>
                  </a:lnTo>
                  <a:lnTo>
                    <a:pt x="414337" y="7144"/>
                  </a:lnTo>
                  <a:lnTo>
                    <a:pt x="428625" y="0"/>
                  </a:lnTo>
                  <a:lnTo>
                    <a:pt x="442912" y="2382"/>
                  </a:lnTo>
                  <a:lnTo>
                    <a:pt x="450056" y="9525"/>
                  </a:lnTo>
                  <a:lnTo>
                    <a:pt x="452437" y="35719"/>
                  </a:lnTo>
                  <a:lnTo>
                    <a:pt x="400050" y="3714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9">
              <a:extLst>
                <a:ext uri="{FF2B5EF4-FFF2-40B4-BE49-F238E27FC236}">
                  <a16:creationId xmlns:a16="http://schemas.microsoft.com/office/drawing/2014/main" id="{6297C42B-64E2-498D-9014-FE9104492D0F}"/>
                </a:ext>
              </a:extLst>
            </p:cNvPr>
            <p:cNvSpPr/>
            <p:nvPr/>
          </p:nvSpPr>
          <p:spPr>
            <a:xfrm>
              <a:off x="5194300" y="4381500"/>
              <a:ext cx="1620838" cy="1570038"/>
            </a:xfrm>
            <a:custGeom>
              <a:avLst/>
              <a:gdLst>
                <a:gd name="connsiteX0" fmla="*/ 773907 w 1621804"/>
                <a:gd name="connsiteY0" fmla="*/ 1102519 h 1569244"/>
                <a:gd name="connsiteX1" fmla="*/ 507207 w 1621804"/>
                <a:gd name="connsiteY1" fmla="*/ 1309688 h 1569244"/>
                <a:gd name="connsiteX2" fmla="*/ 266700 w 1621804"/>
                <a:gd name="connsiteY2" fmla="*/ 1464469 h 1569244"/>
                <a:gd name="connsiteX3" fmla="*/ 61913 w 1621804"/>
                <a:gd name="connsiteY3" fmla="*/ 1569244 h 1569244"/>
                <a:gd name="connsiteX4" fmla="*/ 35719 w 1621804"/>
                <a:gd name="connsiteY4" fmla="*/ 1569244 h 1569244"/>
                <a:gd name="connsiteX5" fmla="*/ 4763 w 1621804"/>
                <a:gd name="connsiteY5" fmla="*/ 1559719 h 1569244"/>
                <a:gd name="connsiteX6" fmla="*/ 2382 w 1621804"/>
                <a:gd name="connsiteY6" fmla="*/ 1552575 h 1569244"/>
                <a:gd name="connsiteX7" fmla="*/ 0 w 1621804"/>
                <a:gd name="connsiteY7" fmla="*/ 1533525 h 1569244"/>
                <a:gd name="connsiteX8" fmla="*/ 19050 w 1621804"/>
                <a:gd name="connsiteY8" fmla="*/ 1512094 h 1569244"/>
                <a:gd name="connsiteX9" fmla="*/ 185738 w 1621804"/>
                <a:gd name="connsiteY9" fmla="*/ 1383506 h 1569244"/>
                <a:gd name="connsiteX10" fmla="*/ 366713 w 1621804"/>
                <a:gd name="connsiteY10" fmla="*/ 1233488 h 1569244"/>
                <a:gd name="connsiteX11" fmla="*/ 564357 w 1621804"/>
                <a:gd name="connsiteY11" fmla="*/ 1059656 h 1569244"/>
                <a:gd name="connsiteX12" fmla="*/ 838200 w 1621804"/>
                <a:gd name="connsiteY12" fmla="*/ 783431 h 1569244"/>
                <a:gd name="connsiteX13" fmla="*/ 995363 w 1621804"/>
                <a:gd name="connsiteY13" fmla="*/ 631031 h 1569244"/>
                <a:gd name="connsiteX14" fmla="*/ 1138238 w 1621804"/>
                <a:gd name="connsiteY14" fmla="*/ 454819 h 1569244"/>
                <a:gd name="connsiteX15" fmla="*/ 1233488 w 1621804"/>
                <a:gd name="connsiteY15" fmla="*/ 323850 h 1569244"/>
                <a:gd name="connsiteX16" fmla="*/ 1278732 w 1621804"/>
                <a:gd name="connsiteY16" fmla="*/ 259556 h 1569244"/>
                <a:gd name="connsiteX17" fmla="*/ 1285875 w 1621804"/>
                <a:gd name="connsiteY17" fmla="*/ 219075 h 1569244"/>
                <a:gd name="connsiteX18" fmla="*/ 1288257 w 1621804"/>
                <a:gd name="connsiteY18" fmla="*/ 169069 h 1569244"/>
                <a:gd name="connsiteX19" fmla="*/ 1281113 w 1621804"/>
                <a:gd name="connsiteY19" fmla="*/ 126206 h 1569244"/>
                <a:gd name="connsiteX20" fmla="*/ 1269207 w 1621804"/>
                <a:gd name="connsiteY20" fmla="*/ 100013 h 1569244"/>
                <a:gd name="connsiteX21" fmla="*/ 1243013 w 1621804"/>
                <a:gd name="connsiteY21" fmla="*/ 71438 h 1569244"/>
                <a:gd name="connsiteX22" fmla="*/ 1214438 w 1621804"/>
                <a:gd name="connsiteY22" fmla="*/ 47625 h 1569244"/>
                <a:gd name="connsiteX23" fmla="*/ 1200150 w 1621804"/>
                <a:gd name="connsiteY23" fmla="*/ 30956 h 1569244"/>
                <a:gd name="connsiteX24" fmla="*/ 1197769 w 1621804"/>
                <a:gd name="connsiteY24" fmla="*/ 14288 h 1569244"/>
                <a:gd name="connsiteX25" fmla="*/ 1200150 w 1621804"/>
                <a:gd name="connsiteY25" fmla="*/ 4763 h 1569244"/>
                <a:gd name="connsiteX26" fmla="*/ 1221582 w 1621804"/>
                <a:gd name="connsiteY26" fmla="*/ 0 h 1569244"/>
                <a:gd name="connsiteX27" fmla="*/ 1266825 w 1621804"/>
                <a:gd name="connsiteY27" fmla="*/ 0 h 1569244"/>
                <a:gd name="connsiteX28" fmla="*/ 1300163 w 1621804"/>
                <a:gd name="connsiteY28" fmla="*/ 7144 h 1569244"/>
                <a:gd name="connsiteX29" fmla="*/ 1371600 w 1621804"/>
                <a:gd name="connsiteY29" fmla="*/ 38100 h 1569244"/>
                <a:gd name="connsiteX30" fmla="*/ 1481138 w 1621804"/>
                <a:gd name="connsiteY30" fmla="*/ 95250 h 1569244"/>
                <a:gd name="connsiteX31" fmla="*/ 1538288 w 1621804"/>
                <a:gd name="connsiteY31" fmla="*/ 128588 h 1569244"/>
                <a:gd name="connsiteX32" fmla="*/ 1581150 w 1621804"/>
                <a:gd name="connsiteY32" fmla="*/ 164306 h 1569244"/>
                <a:gd name="connsiteX33" fmla="*/ 1602582 w 1621804"/>
                <a:gd name="connsiteY33" fmla="*/ 190500 h 1569244"/>
                <a:gd name="connsiteX34" fmla="*/ 1616869 w 1621804"/>
                <a:gd name="connsiteY34" fmla="*/ 216694 h 1569244"/>
                <a:gd name="connsiteX35" fmla="*/ 1621632 w 1621804"/>
                <a:gd name="connsiteY35" fmla="*/ 240506 h 1569244"/>
                <a:gd name="connsiteX36" fmla="*/ 1619250 w 1621804"/>
                <a:gd name="connsiteY36" fmla="*/ 261938 h 1569244"/>
                <a:gd name="connsiteX37" fmla="*/ 1607344 w 1621804"/>
                <a:gd name="connsiteY37" fmla="*/ 290513 h 1569244"/>
                <a:gd name="connsiteX38" fmla="*/ 1585913 w 1621804"/>
                <a:gd name="connsiteY38" fmla="*/ 309563 h 1569244"/>
                <a:gd name="connsiteX39" fmla="*/ 1509713 w 1621804"/>
                <a:gd name="connsiteY39" fmla="*/ 338138 h 1569244"/>
                <a:gd name="connsiteX40" fmla="*/ 1281113 w 1621804"/>
                <a:gd name="connsiteY40" fmla="*/ 609600 h 1569244"/>
                <a:gd name="connsiteX41" fmla="*/ 1078707 w 1621804"/>
                <a:gd name="connsiteY41" fmla="*/ 835819 h 1569244"/>
                <a:gd name="connsiteX42" fmla="*/ 942975 w 1621804"/>
                <a:gd name="connsiteY42" fmla="*/ 954881 h 1569244"/>
                <a:gd name="connsiteX43" fmla="*/ 773907 w 1621804"/>
                <a:gd name="connsiteY43" fmla="*/ 1102519 h 156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1804" h="1569244">
                  <a:moveTo>
                    <a:pt x="773907" y="1102519"/>
                  </a:moveTo>
                  <a:lnTo>
                    <a:pt x="507207" y="1309688"/>
                  </a:lnTo>
                  <a:lnTo>
                    <a:pt x="266700" y="1464469"/>
                  </a:lnTo>
                  <a:lnTo>
                    <a:pt x="61913" y="1569244"/>
                  </a:lnTo>
                  <a:lnTo>
                    <a:pt x="35719" y="1569244"/>
                  </a:lnTo>
                  <a:lnTo>
                    <a:pt x="4763" y="1559719"/>
                  </a:lnTo>
                  <a:lnTo>
                    <a:pt x="2382" y="1552575"/>
                  </a:lnTo>
                  <a:lnTo>
                    <a:pt x="0" y="1533525"/>
                  </a:lnTo>
                  <a:lnTo>
                    <a:pt x="19050" y="1512094"/>
                  </a:lnTo>
                  <a:lnTo>
                    <a:pt x="185738" y="1383506"/>
                  </a:lnTo>
                  <a:lnTo>
                    <a:pt x="366713" y="1233488"/>
                  </a:lnTo>
                  <a:lnTo>
                    <a:pt x="564357" y="1059656"/>
                  </a:lnTo>
                  <a:lnTo>
                    <a:pt x="838200" y="783431"/>
                  </a:lnTo>
                  <a:lnTo>
                    <a:pt x="995363" y="631031"/>
                  </a:lnTo>
                  <a:lnTo>
                    <a:pt x="1138238" y="454819"/>
                  </a:lnTo>
                  <a:lnTo>
                    <a:pt x="1233488" y="323850"/>
                  </a:lnTo>
                  <a:lnTo>
                    <a:pt x="1278732" y="259556"/>
                  </a:lnTo>
                  <a:lnTo>
                    <a:pt x="1285875" y="219075"/>
                  </a:lnTo>
                  <a:lnTo>
                    <a:pt x="1288257" y="169069"/>
                  </a:lnTo>
                  <a:lnTo>
                    <a:pt x="1281113" y="126206"/>
                  </a:lnTo>
                  <a:lnTo>
                    <a:pt x="1269207" y="100013"/>
                  </a:lnTo>
                  <a:lnTo>
                    <a:pt x="1243013" y="71438"/>
                  </a:lnTo>
                  <a:lnTo>
                    <a:pt x="1214438" y="47625"/>
                  </a:lnTo>
                  <a:lnTo>
                    <a:pt x="1200150" y="30956"/>
                  </a:lnTo>
                  <a:lnTo>
                    <a:pt x="1197769" y="14288"/>
                  </a:lnTo>
                  <a:lnTo>
                    <a:pt x="1200150" y="4763"/>
                  </a:lnTo>
                  <a:lnTo>
                    <a:pt x="1221582" y="0"/>
                  </a:lnTo>
                  <a:lnTo>
                    <a:pt x="1266825" y="0"/>
                  </a:lnTo>
                  <a:lnTo>
                    <a:pt x="1300163" y="7144"/>
                  </a:lnTo>
                  <a:lnTo>
                    <a:pt x="1371600" y="38100"/>
                  </a:lnTo>
                  <a:lnTo>
                    <a:pt x="1481138" y="95250"/>
                  </a:lnTo>
                  <a:lnTo>
                    <a:pt x="1538288" y="128588"/>
                  </a:lnTo>
                  <a:lnTo>
                    <a:pt x="1581150" y="164306"/>
                  </a:lnTo>
                  <a:lnTo>
                    <a:pt x="1602582" y="190500"/>
                  </a:lnTo>
                  <a:lnTo>
                    <a:pt x="1616869" y="216694"/>
                  </a:lnTo>
                  <a:cubicBezTo>
                    <a:pt x="1621804" y="238900"/>
                    <a:pt x="1621632" y="230807"/>
                    <a:pt x="1621632" y="240506"/>
                  </a:cubicBezTo>
                  <a:lnTo>
                    <a:pt x="1619250" y="261938"/>
                  </a:lnTo>
                  <a:lnTo>
                    <a:pt x="1607344" y="290513"/>
                  </a:lnTo>
                  <a:lnTo>
                    <a:pt x="1585913" y="309563"/>
                  </a:lnTo>
                  <a:lnTo>
                    <a:pt x="1509713" y="338138"/>
                  </a:lnTo>
                  <a:lnTo>
                    <a:pt x="1281113" y="609600"/>
                  </a:lnTo>
                  <a:lnTo>
                    <a:pt x="1078707" y="835819"/>
                  </a:lnTo>
                  <a:lnTo>
                    <a:pt x="942975" y="954881"/>
                  </a:lnTo>
                  <a:lnTo>
                    <a:pt x="773907" y="11025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5">
              <a:extLst>
                <a:ext uri="{FF2B5EF4-FFF2-40B4-BE49-F238E27FC236}">
                  <a16:creationId xmlns:a16="http://schemas.microsoft.com/office/drawing/2014/main" id="{34E1F438-8018-49F7-8F13-8144A813AEBB}"/>
                </a:ext>
              </a:extLst>
            </p:cNvPr>
            <p:cNvSpPr/>
            <p:nvPr/>
          </p:nvSpPr>
          <p:spPr>
            <a:xfrm>
              <a:off x="6186488" y="3579813"/>
              <a:ext cx="522287" cy="401637"/>
            </a:xfrm>
            <a:custGeom>
              <a:avLst/>
              <a:gdLst>
                <a:gd name="connsiteX0" fmla="*/ 285750 w 521493"/>
                <a:gd name="connsiteY0" fmla="*/ 326231 h 402431"/>
                <a:gd name="connsiteX1" fmla="*/ 233362 w 521493"/>
                <a:gd name="connsiteY1" fmla="*/ 254794 h 402431"/>
                <a:gd name="connsiteX2" fmla="*/ 192881 w 521493"/>
                <a:gd name="connsiteY2" fmla="*/ 209550 h 402431"/>
                <a:gd name="connsiteX3" fmla="*/ 128587 w 521493"/>
                <a:gd name="connsiteY3" fmla="*/ 152400 h 402431"/>
                <a:gd name="connsiteX4" fmla="*/ 45243 w 521493"/>
                <a:gd name="connsiteY4" fmla="*/ 92869 h 402431"/>
                <a:gd name="connsiteX5" fmla="*/ 11906 w 521493"/>
                <a:gd name="connsiteY5" fmla="*/ 64294 h 402431"/>
                <a:gd name="connsiteX6" fmla="*/ 0 w 521493"/>
                <a:gd name="connsiteY6" fmla="*/ 35719 h 402431"/>
                <a:gd name="connsiteX7" fmla="*/ 4762 w 521493"/>
                <a:gd name="connsiteY7" fmla="*/ 16669 h 402431"/>
                <a:gd name="connsiteX8" fmla="*/ 23812 w 521493"/>
                <a:gd name="connsiteY8" fmla="*/ 2381 h 402431"/>
                <a:gd name="connsiteX9" fmla="*/ 59531 w 521493"/>
                <a:gd name="connsiteY9" fmla="*/ 0 h 402431"/>
                <a:gd name="connsiteX10" fmla="*/ 192881 w 521493"/>
                <a:gd name="connsiteY10" fmla="*/ 28575 h 402431"/>
                <a:gd name="connsiteX11" fmla="*/ 283368 w 521493"/>
                <a:gd name="connsiteY11" fmla="*/ 52387 h 402431"/>
                <a:gd name="connsiteX12" fmla="*/ 352425 w 521493"/>
                <a:gd name="connsiteY12" fmla="*/ 80962 h 402431"/>
                <a:gd name="connsiteX13" fmla="*/ 402431 w 521493"/>
                <a:gd name="connsiteY13" fmla="*/ 111919 h 402431"/>
                <a:gd name="connsiteX14" fmla="*/ 438150 w 521493"/>
                <a:gd name="connsiteY14" fmla="*/ 140494 h 402431"/>
                <a:gd name="connsiteX15" fmla="*/ 471487 w 521493"/>
                <a:gd name="connsiteY15" fmla="*/ 183356 h 402431"/>
                <a:gd name="connsiteX16" fmla="*/ 495300 w 521493"/>
                <a:gd name="connsiteY16" fmla="*/ 226219 h 402431"/>
                <a:gd name="connsiteX17" fmla="*/ 516731 w 521493"/>
                <a:gd name="connsiteY17" fmla="*/ 271462 h 402431"/>
                <a:gd name="connsiteX18" fmla="*/ 521493 w 521493"/>
                <a:gd name="connsiteY18" fmla="*/ 316706 h 402431"/>
                <a:gd name="connsiteX19" fmla="*/ 514350 w 521493"/>
                <a:gd name="connsiteY19" fmla="*/ 369094 h 402431"/>
                <a:gd name="connsiteX20" fmla="*/ 502443 w 521493"/>
                <a:gd name="connsiteY20" fmla="*/ 390525 h 402431"/>
                <a:gd name="connsiteX21" fmla="*/ 485775 w 521493"/>
                <a:gd name="connsiteY21" fmla="*/ 402431 h 402431"/>
                <a:gd name="connsiteX22" fmla="*/ 457200 w 521493"/>
                <a:gd name="connsiteY22" fmla="*/ 400050 h 402431"/>
                <a:gd name="connsiteX23" fmla="*/ 426243 w 521493"/>
                <a:gd name="connsiteY23" fmla="*/ 397669 h 402431"/>
                <a:gd name="connsiteX24" fmla="*/ 381000 w 521493"/>
                <a:gd name="connsiteY24" fmla="*/ 385762 h 402431"/>
                <a:gd name="connsiteX25" fmla="*/ 345281 w 521493"/>
                <a:gd name="connsiteY25" fmla="*/ 371475 h 402431"/>
                <a:gd name="connsiteX26" fmla="*/ 285750 w 521493"/>
                <a:gd name="connsiteY2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1493" h="402431">
                  <a:moveTo>
                    <a:pt x="285750" y="326231"/>
                  </a:moveTo>
                  <a:lnTo>
                    <a:pt x="233362" y="254794"/>
                  </a:lnTo>
                  <a:lnTo>
                    <a:pt x="192881" y="209550"/>
                  </a:lnTo>
                  <a:lnTo>
                    <a:pt x="128587" y="152400"/>
                  </a:lnTo>
                  <a:lnTo>
                    <a:pt x="45243" y="92869"/>
                  </a:lnTo>
                  <a:lnTo>
                    <a:pt x="11906" y="64294"/>
                  </a:lnTo>
                  <a:lnTo>
                    <a:pt x="0" y="35719"/>
                  </a:lnTo>
                  <a:lnTo>
                    <a:pt x="4762" y="16669"/>
                  </a:lnTo>
                  <a:lnTo>
                    <a:pt x="23812" y="2381"/>
                  </a:lnTo>
                  <a:lnTo>
                    <a:pt x="59531" y="0"/>
                  </a:lnTo>
                  <a:lnTo>
                    <a:pt x="192881" y="28575"/>
                  </a:lnTo>
                  <a:lnTo>
                    <a:pt x="283368" y="52387"/>
                  </a:lnTo>
                  <a:lnTo>
                    <a:pt x="352425" y="80962"/>
                  </a:lnTo>
                  <a:lnTo>
                    <a:pt x="402431" y="111919"/>
                  </a:lnTo>
                  <a:lnTo>
                    <a:pt x="438150" y="140494"/>
                  </a:lnTo>
                  <a:lnTo>
                    <a:pt x="471487" y="183356"/>
                  </a:lnTo>
                  <a:lnTo>
                    <a:pt x="495300" y="226219"/>
                  </a:lnTo>
                  <a:lnTo>
                    <a:pt x="516731" y="271462"/>
                  </a:lnTo>
                  <a:lnTo>
                    <a:pt x="521493" y="316706"/>
                  </a:lnTo>
                  <a:lnTo>
                    <a:pt x="514350" y="369094"/>
                  </a:lnTo>
                  <a:lnTo>
                    <a:pt x="502443" y="390525"/>
                  </a:lnTo>
                  <a:lnTo>
                    <a:pt x="485775" y="402431"/>
                  </a:lnTo>
                  <a:lnTo>
                    <a:pt x="457200" y="400050"/>
                  </a:lnTo>
                  <a:lnTo>
                    <a:pt x="426243" y="397669"/>
                  </a:lnTo>
                  <a:lnTo>
                    <a:pt x="381000" y="385762"/>
                  </a:lnTo>
                  <a:lnTo>
                    <a:pt x="345281" y="371475"/>
                  </a:lnTo>
                  <a:lnTo>
                    <a:pt x="285750" y="3262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2C6823D9-9345-40BF-A2A6-E1253AF1FCE0}"/>
              </a:ext>
            </a:extLst>
          </p:cNvPr>
          <p:cNvGrpSpPr/>
          <p:nvPr/>
        </p:nvGrpSpPr>
        <p:grpSpPr>
          <a:xfrm>
            <a:off x="2451100" y="1541463"/>
            <a:ext cx="4683125" cy="4572000"/>
            <a:chOff x="2451100" y="1541463"/>
            <a:chExt cx="4683125" cy="4572000"/>
          </a:xfrm>
        </p:grpSpPr>
        <p:sp>
          <p:nvSpPr>
            <p:cNvPr id="57" name="フリーフォーム 6">
              <a:extLst>
                <a:ext uri="{FF2B5EF4-FFF2-40B4-BE49-F238E27FC236}">
                  <a16:creationId xmlns:a16="http://schemas.microsoft.com/office/drawing/2014/main" id="{5687296A-8BC8-4D82-A296-8B4E1FD2DE0C}"/>
                </a:ext>
              </a:extLst>
            </p:cNvPr>
            <p:cNvSpPr/>
            <p:nvPr/>
          </p:nvSpPr>
          <p:spPr>
            <a:xfrm>
              <a:off x="2538413" y="2713038"/>
              <a:ext cx="1603375" cy="449262"/>
            </a:xfrm>
            <a:custGeom>
              <a:avLst/>
              <a:gdLst>
                <a:gd name="connsiteX0" fmla="*/ 1257300 w 1602581"/>
                <a:gd name="connsiteY0" fmla="*/ 221456 h 450056"/>
                <a:gd name="connsiteX1" fmla="*/ 1062037 w 1602581"/>
                <a:gd name="connsiteY1" fmla="*/ 250031 h 450056"/>
                <a:gd name="connsiteX2" fmla="*/ 776287 w 1602581"/>
                <a:gd name="connsiteY2" fmla="*/ 319087 h 450056"/>
                <a:gd name="connsiteX3" fmla="*/ 681037 w 1602581"/>
                <a:gd name="connsiteY3" fmla="*/ 333375 h 450056"/>
                <a:gd name="connsiteX4" fmla="*/ 585787 w 1602581"/>
                <a:gd name="connsiteY4" fmla="*/ 359569 h 450056"/>
                <a:gd name="connsiteX5" fmla="*/ 497681 w 1602581"/>
                <a:gd name="connsiteY5" fmla="*/ 390525 h 450056"/>
                <a:gd name="connsiteX6" fmla="*/ 416718 w 1602581"/>
                <a:gd name="connsiteY6" fmla="*/ 421481 h 450056"/>
                <a:gd name="connsiteX7" fmla="*/ 364331 w 1602581"/>
                <a:gd name="connsiteY7" fmla="*/ 440531 h 450056"/>
                <a:gd name="connsiteX8" fmla="*/ 326231 w 1602581"/>
                <a:gd name="connsiteY8" fmla="*/ 450056 h 450056"/>
                <a:gd name="connsiteX9" fmla="*/ 292893 w 1602581"/>
                <a:gd name="connsiteY9" fmla="*/ 450056 h 450056"/>
                <a:gd name="connsiteX10" fmla="*/ 257175 w 1602581"/>
                <a:gd name="connsiteY10" fmla="*/ 438150 h 450056"/>
                <a:gd name="connsiteX11" fmla="*/ 197643 w 1602581"/>
                <a:gd name="connsiteY11" fmla="*/ 404812 h 450056"/>
                <a:gd name="connsiteX12" fmla="*/ 100012 w 1602581"/>
                <a:gd name="connsiteY12" fmla="*/ 328612 h 450056"/>
                <a:gd name="connsiteX13" fmla="*/ 42862 w 1602581"/>
                <a:gd name="connsiteY13" fmla="*/ 266700 h 450056"/>
                <a:gd name="connsiteX14" fmla="*/ 16668 w 1602581"/>
                <a:gd name="connsiteY14" fmla="*/ 233362 h 450056"/>
                <a:gd name="connsiteX15" fmla="*/ 2381 w 1602581"/>
                <a:gd name="connsiteY15" fmla="*/ 200025 h 450056"/>
                <a:gd name="connsiteX16" fmla="*/ 0 w 1602581"/>
                <a:gd name="connsiteY16" fmla="*/ 178594 h 450056"/>
                <a:gd name="connsiteX17" fmla="*/ 4762 w 1602581"/>
                <a:gd name="connsiteY17" fmla="*/ 161925 h 450056"/>
                <a:gd name="connsiteX18" fmla="*/ 26193 w 1602581"/>
                <a:gd name="connsiteY18" fmla="*/ 152400 h 450056"/>
                <a:gd name="connsiteX19" fmla="*/ 50006 w 1602581"/>
                <a:gd name="connsiteY19" fmla="*/ 152400 h 450056"/>
                <a:gd name="connsiteX20" fmla="*/ 71437 w 1602581"/>
                <a:gd name="connsiteY20" fmla="*/ 166687 h 450056"/>
                <a:gd name="connsiteX21" fmla="*/ 114300 w 1602581"/>
                <a:gd name="connsiteY21" fmla="*/ 192881 h 450056"/>
                <a:gd name="connsiteX22" fmla="*/ 171450 w 1602581"/>
                <a:gd name="connsiteY22" fmla="*/ 221456 h 450056"/>
                <a:gd name="connsiteX23" fmla="*/ 214312 w 1602581"/>
                <a:gd name="connsiteY23" fmla="*/ 240506 h 450056"/>
                <a:gd name="connsiteX24" fmla="*/ 252412 w 1602581"/>
                <a:gd name="connsiteY24" fmla="*/ 247650 h 450056"/>
                <a:gd name="connsiteX25" fmla="*/ 342900 w 1602581"/>
                <a:gd name="connsiteY25" fmla="*/ 242887 h 450056"/>
                <a:gd name="connsiteX26" fmla="*/ 554831 w 1602581"/>
                <a:gd name="connsiteY26" fmla="*/ 204787 h 450056"/>
                <a:gd name="connsiteX27" fmla="*/ 866775 w 1602581"/>
                <a:gd name="connsiteY27" fmla="*/ 135731 h 450056"/>
                <a:gd name="connsiteX28" fmla="*/ 1069181 w 1602581"/>
                <a:gd name="connsiteY28" fmla="*/ 92869 h 450056"/>
                <a:gd name="connsiteX29" fmla="*/ 1204912 w 1602581"/>
                <a:gd name="connsiteY29" fmla="*/ 66675 h 450056"/>
                <a:gd name="connsiteX30" fmla="*/ 1250156 w 1602581"/>
                <a:gd name="connsiteY30" fmla="*/ 40481 h 450056"/>
                <a:gd name="connsiteX31" fmla="*/ 1290637 w 1602581"/>
                <a:gd name="connsiteY31" fmla="*/ 21431 h 450056"/>
                <a:gd name="connsiteX32" fmla="*/ 1331118 w 1602581"/>
                <a:gd name="connsiteY32" fmla="*/ 4762 h 450056"/>
                <a:gd name="connsiteX33" fmla="*/ 1362075 w 1602581"/>
                <a:gd name="connsiteY33" fmla="*/ 0 h 450056"/>
                <a:gd name="connsiteX34" fmla="*/ 1435893 w 1602581"/>
                <a:gd name="connsiteY34" fmla="*/ 7144 h 450056"/>
                <a:gd name="connsiteX35" fmla="*/ 1490662 w 1602581"/>
                <a:gd name="connsiteY35" fmla="*/ 23812 h 450056"/>
                <a:gd name="connsiteX36" fmla="*/ 1538287 w 1602581"/>
                <a:gd name="connsiteY36" fmla="*/ 50006 h 450056"/>
                <a:gd name="connsiteX37" fmla="*/ 1581150 w 1602581"/>
                <a:gd name="connsiteY37" fmla="*/ 78581 h 450056"/>
                <a:gd name="connsiteX38" fmla="*/ 1600200 w 1602581"/>
                <a:gd name="connsiteY38" fmla="*/ 100012 h 450056"/>
                <a:gd name="connsiteX39" fmla="*/ 1602581 w 1602581"/>
                <a:gd name="connsiteY39" fmla="*/ 114300 h 450056"/>
                <a:gd name="connsiteX40" fmla="*/ 1597818 w 1602581"/>
                <a:gd name="connsiteY40" fmla="*/ 138112 h 450056"/>
                <a:gd name="connsiteX41" fmla="*/ 1581150 w 1602581"/>
                <a:gd name="connsiteY41" fmla="*/ 161925 h 450056"/>
                <a:gd name="connsiteX42" fmla="*/ 1545431 w 1602581"/>
                <a:gd name="connsiteY42" fmla="*/ 183356 h 450056"/>
                <a:gd name="connsiteX43" fmla="*/ 1454943 w 1602581"/>
                <a:gd name="connsiteY43" fmla="*/ 200025 h 450056"/>
                <a:gd name="connsiteX44" fmla="*/ 1257300 w 1602581"/>
                <a:gd name="connsiteY44" fmla="*/ 2214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450056">
                  <a:moveTo>
                    <a:pt x="1257300" y="221456"/>
                  </a:moveTo>
                  <a:lnTo>
                    <a:pt x="1062037" y="250031"/>
                  </a:lnTo>
                  <a:lnTo>
                    <a:pt x="776287" y="319087"/>
                  </a:lnTo>
                  <a:lnTo>
                    <a:pt x="681037" y="333375"/>
                  </a:lnTo>
                  <a:lnTo>
                    <a:pt x="585787" y="359569"/>
                  </a:lnTo>
                  <a:lnTo>
                    <a:pt x="497681" y="390525"/>
                  </a:lnTo>
                  <a:lnTo>
                    <a:pt x="416718" y="421481"/>
                  </a:lnTo>
                  <a:lnTo>
                    <a:pt x="364331" y="440531"/>
                  </a:lnTo>
                  <a:lnTo>
                    <a:pt x="326231" y="450056"/>
                  </a:lnTo>
                  <a:lnTo>
                    <a:pt x="292893" y="450056"/>
                  </a:lnTo>
                  <a:lnTo>
                    <a:pt x="257175" y="438150"/>
                  </a:lnTo>
                  <a:lnTo>
                    <a:pt x="197643" y="404812"/>
                  </a:lnTo>
                  <a:lnTo>
                    <a:pt x="100012" y="328612"/>
                  </a:lnTo>
                  <a:lnTo>
                    <a:pt x="42862" y="266700"/>
                  </a:lnTo>
                  <a:lnTo>
                    <a:pt x="16668" y="233362"/>
                  </a:lnTo>
                  <a:lnTo>
                    <a:pt x="2381" y="200025"/>
                  </a:lnTo>
                  <a:lnTo>
                    <a:pt x="0" y="178594"/>
                  </a:lnTo>
                  <a:lnTo>
                    <a:pt x="4762" y="161925"/>
                  </a:lnTo>
                  <a:lnTo>
                    <a:pt x="26193" y="152400"/>
                  </a:lnTo>
                  <a:lnTo>
                    <a:pt x="50006" y="152400"/>
                  </a:lnTo>
                  <a:lnTo>
                    <a:pt x="71437" y="166687"/>
                  </a:lnTo>
                  <a:lnTo>
                    <a:pt x="114300" y="192881"/>
                  </a:lnTo>
                  <a:lnTo>
                    <a:pt x="171450" y="221456"/>
                  </a:lnTo>
                  <a:lnTo>
                    <a:pt x="214312" y="240506"/>
                  </a:lnTo>
                  <a:lnTo>
                    <a:pt x="252412" y="247650"/>
                  </a:lnTo>
                  <a:lnTo>
                    <a:pt x="342900" y="242887"/>
                  </a:lnTo>
                  <a:lnTo>
                    <a:pt x="554831" y="204787"/>
                  </a:lnTo>
                  <a:lnTo>
                    <a:pt x="866775" y="135731"/>
                  </a:lnTo>
                  <a:lnTo>
                    <a:pt x="1069181" y="92869"/>
                  </a:lnTo>
                  <a:lnTo>
                    <a:pt x="1204912" y="66675"/>
                  </a:lnTo>
                  <a:lnTo>
                    <a:pt x="1250156" y="40481"/>
                  </a:lnTo>
                  <a:lnTo>
                    <a:pt x="1290637" y="21431"/>
                  </a:lnTo>
                  <a:lnTo>
                    <a:pt x="1331118" y="4762"/>
                  </a:lnTo>
                  <a:lnTo>
                    <a:pt x="1362075" y="0"/>
                  </a:lnTo>
                  <a:lnTo>
                    <a:pt x="1435893" y="7144"/>
                  </a:lnTo>
                  <a:lnTo>
                    <a:pt x="1490662" y="23812"/>
                  </a:lnTo>
                  <a:lnTo>
                    <a:pt x="1538287" y="50006"/>
                  </a:lnTo>
                  <a:lnTo>
                    <a:pt x="1581150" y="78581"/>
                  </a:lnTo>
                  <a:lnTo>
                    <a:pt x="1600200" y="100012"/>
                  </a:lnTo>
                  <a:lnTo>
                    <a:pt x="1602581" y="114300"/>
                  </a:lnTo>
                  <a:lnTo>
                    <a:pt x="1597818" y="138112"/>
                  </a:lnTo>
                  <a:lnTo>
                    <a:pt x="1581150" y="161925"/>
                  </a:lnTo>
                  <a:lnTo>
                    <a:pt x="1545431" y="183356"/>
                  </a:lnTo>
                  <a:lnTo>
                    <a:pt x="1454943" y="200025"/>
                  </a:lnTo>
                  <a:lnTo>
                    <a:pt x="125730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8">
              <a:extLst>
                <a:ext uri="{FF2B5EF4-FFF2-40B4-BE49-F238E27FC236}">
                  <a16:creationId xmlns:a16="http://schemas.microsoft.com/office/drawing/2014/main" id="{022CE477-7DE1-43E8-A824-2C8C8D3620F7}"/>
                </a:ext>
              </a:extLst>
            </p:cNvPr>
            <p:cNvSpPr/>
            <p:nvPr/>
          </p:nvSpPr>
          <p:spPr>
            <a:xfrm>
              <a:off x="4295775" y="1703388"/>
              <a:ext cx="627063" cy="887412"/>
            </a:xfrm>
            <a:custGeom>
              <a:avLst/>
              <a:gdLst>
                <a:gd name="connsiteX0" fmla="*/ 314325 w 626269"/>
                <a:gd name="connsiteY0" fmla="*/ 650081 h 888206"/>
                <a:gd name="connsiteX1" fmla="*/ 204788 w 626269"/>
                <a:gd name="connsiteY1" fmla="*/ 814387 h 888206"/>
                <a:gd name="connsiteX2" fmla="*/ 0 w 626269"/>
                <a:gd name="connsiteY2" fmla="*/ 888206 h 888206"/>
                <a:gd name="connsiteX3" fmla="*/ 7144 w 626269"/>
                <a:gd name="connsiteY3" fmla="*/ 847725 h 888206"/>
                <a:gd name="connsiteX4" fmla="*/ 45244 w 626269"/>
                <a:gd name="connsiteY4" fmla="*/ 783431 h 888206"/>
                <a:gd name="connsiteX5" fmla="*/ 97631 w 626269"/>
                <a:gd name="connsiteY5" fmla="*/ 711994 h 888206"/>
                <a:gd name="connsiteX6" fmla="*/ 157163 w 626269"/>
                <a:gd name="connsiteY6" fmla="*/ 633412 h 888206"/>
                <a:gd name="connsiteX7" fmla="*/ 209550 w 626269"/>
                <a:gd name="connsiteY7" fmla="*/ 561975 h 888206"/>
                <a:gd name="connsiteX8" fmla="*/ 261938 w 626269"/>
                <a:gd name="connsiteY8" fmla="*/ 490537 h 888206"/>
                <a:gd name="connsiteX9" fmla="*/ 311944 w 626269"/>
                <a:gd name="connsiteY9" fmla="*/ 400050 h 888206"/>
                <a:gd name="connsiteX10" fmla="*/ 345281 w 626269"/>
                <a:gd name="connsiteY10" fmla="*/ 330994 h 888206"/>
                <a:gd name="connsiteX11" fmla="*/ 357188 w 626269"/>
                <a:gd name="connsiteY11" fmla="*/ 285750 h 888206"/>
                <a:gd name="connsiteX12" fmla="*/ 359569 w 626269"/>
                <a:gd name="connsiteY12" fmla="*/ 250031 h 888206"/>
                <a:gd name="connsiteX13" fmla="*/ 352425 w 626269"/>
                <a:gd name="connsiteY13" fmla="*/ 204787 h 888206"/>
                <a:gd name="connsiteX14" fmla="*/ 323850 w 626269"/>
                <a:gd name="connsiteY14" fmla="*/ 123825 h 888206"/>
                <a:gd name="connsiteX15" fmla="*/ 292894 w 626269"/>
                <a:gd name="connsiteY15" fmla="*/ 59531 h 888206"/>
                <a:gd name="connsiteX16" fmla="*/ 285750 w 626269"/>
                <a:gd name="connsiteY16" fmla="*/ 28575 h 888206"/>
                <a:gd name="connsiteX17" fmla="*/ 288131 w 626269"/>
                <a:gd name="connsiteY17" fmla="*/ 11906 h 888206"/>
                <a:gd name="connsiteX18" fmla="*/ 297656 w 626269"/>
                <a:gd name="connsiteY18" fmla="*/ 2381 h 888206"/>
                <a:gd name="connsiteX19" fmla="*/ 316706 w 626269"/>
                <a:gd name="connsiteY19" fmla="*/ 0 h 888206"/>
                <a:gd name="connsiteX20" fmla="*/ 333375 w 626269"/>
                <a:gd name="connsiteY20" fmla="*/ 2381 h 888206"/>
                <a:gd name="connsiteX21" fmla="*/ 366713 w 626269"/>
                <a:gd name="connsiteY21" fmla="*/ 23812 h 888206"/>
                <a:gd name="connsiteX22" fmla="*/ 431006 w 626269"/>
                <a:gd name="connsiteY22" fmla="*/ 69056 h 888206"/>
                <a:gd name="connsiteX23" fmla="*/ 481013 w 626269"/>
                <a:gd name="connsiteY23" fmla="*/ 107156 h 888206"/>
                <a:gd name="connsiteX24" fmla="*/ 545306 w 626269"/>
                <a:gd name="connsiteY24" fmla="*/ 171450 h 888206"/>
                <a:gd name="connsiteX25" fmla="*/ 590550 w 626269"/>
                <a:gd name="connsiteY25" fmla="*/ 230981 h 888206"/>
                <a:gd name="connsiteX26" fmla="*/ 609600 w 626269"/>
                <a:gd name="connsiteY26" fmla="*/ 261937 h 888206"/>
                <a:gd name="connsiteX27" fmla="*/ 621506 w 626269"/>
                <a:gd name="connsiteY27" fmla="*/ 290512 h 888206"/>
                <a:gd name="connsiteX28" fmla="*/ 626269 w 626269"/>
                <a:gd name="connsiteY28" fmla="*/ 316706 h 888206"/>
                <a:gd name="connsiteX29" fmla="*/ 621506 w 626269"/>
                <a:gd name="connsiteY29" fmla="*/ 347662 h 888206"/>
                <a:gd name="connsiteX30" fmla="*/ 600075 w 626269"/>
                <a:gd name="connsiteY30" fmla="*/ 376237 h 888206"/>
                <a:gd name="connsiteX31" fmla="*/ 557213 w 626269"/>
                <a:gd name="connsiteY31" fmla="*/ 416719 h 888206"/>
                <a:gd name="connsiteX32" fmla="*/ 469106 w 626269"/>
                <a:gd name="connsiteY32" fmla="*/ 490537 h 888206"/>
                <a:gd name="connsiteX33" fmla="*/ 383381 w 626269"/>
                <a:gd name="connsiteY33" fmla="*/ 581025 h 888206"/>
                <a:gd name="connsiteX34" fmla="*/ 314325 w 626269"/>
                <a:gd name="connsiteY34" fmla="*/ 650081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6269" h="888206">
                  <a:moveTo>
                    <a:pt x="314325" y="650081"/>
                  </a:moveTo>
                  <a:lnTo>
                    <a:pt x="204788" y="814387"/>
                  </a:lnTo>
                  <a:lnTo>
                    <a:pt x="0" y="888206"/>
                  </a:lnTo>
                  <a:lnTo>
                    <a:pt x="7144" y="847725"/>
                  </a:lnTo>
                  <a:lnTo>
                    <a:pt x="45244" y="783431"/>
                  </a:lnTo>
                  <a:lnTo>
                    <a:pt x="97631" y="711994"/>
                  </a:lnTo>
                  <a:lnTo>
                    <a:pt x="157163" y="633412"/>
                  </a:lnTo>
                  <a:lnTo>
                    <a:pt x="209550" y="561975"/>
                  </a:lnTo>
                  <a:lnTo>
                    <a:pt x="261938" y="490537"/>
                  </a:lnTo>
                  <a:lnTo>
                    <a:pt x="311944" y="400050"/>
                  </a:lnTo>
                  <a:lnTo>
                    <a:pt x="345281" y="330994"/>
                  </a:lnTo>
                  <a:lnTo>
                    <a:pt x="357188" y="285750"/>
                  </a:lnTo>
                  <a:lnTo>
                    <a:pt x="359569" y="250031"/>
                  </a:lnTo>
                  <a:lnTo>
                    <a:pt x="352425" y="204787"/>
                  </a:lnTo>
                  <a:lnTo>
                    <a:pt x="323850" y="123825"/>
                  </a:lnTo>
                  <a:lnTo>
                    <a:pt x="292894" y="59531"/>
                  </a:lnTo>
                  <a:lnTo>
                    <a:pt x="285750" y="28575"/>
                  </a:lnTo>
                  <a:lnTo>
                    <a:pt x="288131" y="11906"/>
                  </a:lnTo>
                  <a:lnTo>
                    <a:pt x="297656" y="2381"/>
                  </a:lnTo>
                  <a:lnTo>
                    <a:pt x="316706" y="0"/>
                  </a:lnTo>
                  <a:lnTo>
                    <a:pt x="333375" y="2381"/>
                  </a:lnTo>
                  <a:lnTo>
                    <a:pt x="366713" y="23812"/>
                  </a:lnTo>
                  <a:lnTo>
                    <a:pt x="431006" y="69056"/>
                  </a:lnTo>
                  <a:lnTo>
                    <a:pt x="481013" y="107156"/>
                  </a:lnTo>
                  <a:lnTo>
                    <a:pt x="545306" y="171450"/>
                  </a:lnTo>
                  <a:lnTo>
                    <a:pt x="590550" y="230981"/>
                  </a:lnTo>
                  <a:lnTo>
                    <a:pt x="609600" y="261937"/>
                  </a:lnTo>
                  <a:lnTo>
                    <a:pt x="621506" y="290512"/>
                  </a:lnTo>
                  <a:lnTo>
                    <a:pt x="626269" y="316706"/>
                  </a:lnTo>
                  <a:lnTo>
                    <a:pt x="621506" y="347662"/>
                  </a:lnTo>
                  <a:lnTo>
                    <a:pt x="600075" y="376237"/>
                  </a:lnTo>
                  <a:lnTo>
                    <a:pt x="557213" y="416719"/>
                  </a:lnTo>
                  <a:lnTo>
                    <a:pt x="469106" y="490537"/>
                  </a:lnTo>
                  <a:lnTo>
                    <a:pt x="383381" y="581025"/>
                  </a:lnTo>
                  <a:lnTo>
                    <a:pt x="314325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8">
              <a:extLst>
                <a:ext uri="{FF2B5EF4-FFF2-40B4-BE49-F238E27FC236}">
                  <a16:creationId xmlns:a16="http://schemas.microsoft.com/office/drawing/2014/main" id="{88B6903D-6E84-4D65-B42D-4A64543EF186}"/>
                </a:ext>
              </a:extLst>
            </p:cNvPr>
            <p:cNvSpPr/>
            <p:nvPr/>
          </p:nvSpPr>
          <p:spPr>
            <a:xfrm>
              <a:off x="5910263" y="1620838"/>
              <a:ext cx="417512" cy="762000"/>
            </a:xfrm>
            <a:custGeom>
              <a:avLst/>
              <a:gdLst>
                <a:gd name="connsiteX0" fmla="*/ 235743 w 416718"/>
                <a:gd name="connsiteY0" fmla="*/ 554832 h 762000"/>
                <a:gd name="connsiteX1" fmla="*/ 42862 w 416718"/>
                <a:gd name="connsiteY1" fmla="*/ 762000 h 762000"/>
                <a:gd name="connsiteX2" fmla="*/ 0 w 416718"/>
                <a:gd name="connsiteY2" fmla="*/ 566738 h 762000"/>
                <a:gd name="connsiteX3" fmla="*/ 52387 w 416718"/>
                <a:gd name="connsiteY3" fmla="*/ 483394 h 762000"/>
                <a:gd name="connsiteX4" fmla="*/ 121443 w 416718"/>
                <a:gd name="connsiteY4" fmla="*/ 359569 h 762000"/>
                <a:gd name="connsiteX5" fmla="*/ 152400 w 416718"/>
                <a:gd name="connsiteY5" fmla="*/ 290513 h 762000"/>
                <a:gd name="connsiteX6" fmla="*/ 166687 w 416718"/>
                <a:gd name="connsiteY6" fmla="*/ 230982 h 762000"/>
                <a:gd name="connsiteX7" fmla="*/ 169068 w 416718"/>
                <a:gd name="connsiteY7" fmla="*/ 192882 h 762000"/>
                <a:gd name="connsiteX8" fmla="*/ 169068 w 416718"/>
                <a:gd name="connsiteY8" fmla="*/ 154782 h 762000"/>
                <a:gd name="connsiteX9" fmla="*/ 161925 w 416718"/>
                <a:gd name="connsiteY9" fmla="*/ 116682 h 762000"/>
                <a:gd name="connsiteX10" fmla="*/ 138112 w 416718"/>
                <a:gd name="connsiteY10" fmla="*/ 78582 h 762000"/>
                <a:gd name="connsiteX11" fmla="*/ 128587 w 416718"/>
                <a:gd name="connsiteY11" fmla="*/ 64294 h 762000"/>
                <a:gd name="connsiteX12" fmla="*/ 114300 w 416718"/>
                <a:gd name="connsiteY12" fmla="*/ 35719 h 762000"/>
                <a:gd name="connsiteX13" fmla="*/ 111918 w 416718"/>
                <a:gd name="connsiteY13" fmla="*/ 19050 h 762000"/>
                <a:gd name="connsiteX14" fmla="*/ 119062 w 416718"/>
                <a:gd name="connsiteY14" fmla="*/ 7144 h 762000"/>
                <a:gd name="connsiteX15" fmla="*/ 145256 w 416718"/>
                <a:gd name="connsiteY15" fmla="*/ 0 h 762000"/>
                <a:gd name="connsiteX16" fmla="*/ 183356 w 416718"/>
                <a:gd name="connsiteY16" fmla="*/ 11907 h 762000"/>
                <a:gd name="connsiteX17" fmla="*/ 240506 w 416718"/>
                <a:gd name="connsiteY17" fmla="*/ 47625 h 762000"/>
                <a:gd name="connsiteX18" fmla="*/ 290512 w 416718"/>
                <a:gd name="connsiteY18" fmla="*/ 85725 h 762000"/>
                <a:gd name="connsiteX19" fmla="*/ 335756 w 416718"/>
                <a:gd name="connsiteY19" fmla="*/ 130969 h 762000"/>
                <a:gd name="connsiteX20" fmla="*/ 369093 w 416718"/>
                <a:gd name="connsiteY20" fmla="*/ 180975 h 762000"/>
                <a:gd name="connsiteX21" fmla="*/ 395287 w 416718"/>
                <a:gd name="connsiteY21" fmla="*/ 238125 h 762000"/>
                <a:gd name="connsiteX22" fmla="*/ 411956 w 416718"/>
                <a:gd name="connsiteY22" fmla="*/ 276225 h 762000"/>
                <a:gd name="connsiteX23" fmla="*/ 416718 w 416718"/>
                <a:gd name="connsiteY23" fmla="*/ 311944 h 762000"/>
                <a:gd name="connsiteX24" fmla="*/ 411956 w 416718"/>
                <a:gd name="connsiteY24" fmla="*/ 352425 h 762000"/>
                <a:gd name="connsiteX25" fmla="*/ 385762 w 416718"/>
                <a:gd name="connsiteY25" fmla="*/ 395288 h 762000"/>
                <a:gd name="connsiteX26" fmla="*/ 345281 w 416718"/>
                <a:gd name="connsiteY26" fmla="*/ 431007 h 762000"/>
                <a:gd name="connsiteX27" fmla="*/ 235743 w 416718"/>
                <a:gd name="connsiteY27" fmla="*/ 554832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6718" h="762000">
                  <a:moveTo>
                    <a:pt x="235743" y="554832"/>
                  </a:moveTo>
                  <a:lnTo>
                    <a:pt x="42862" y="762000"/>
                  </a:lnTo>
                  <a:lnTo>
                    <a:pt x="0" y="566738"/>
                  </a:lnTo>
                  <a:lnTo>
                    <a:pt x="52387" y="483394"/>
                  </a:lnTo>
                  <a:lnTo>
                    <a:pt x="121443" y="359569"/>
                  </a:lnTo>
                  <a:lnTo>
                    <a:pt x="152400" y="290513"/>
                  </a:lnTo>
                  <a:lnTo>
                    <a:pt x="166687" y="230982"/>
                  </a:lnTo>
                  <a:lnTo>
                    <a:pt x="169068" y="192882"/>
                  </a:lnTo>
                  <a:lnTo>
                    <a:pt x="169068" y="154782"/>
                  </a:lnTo>
                  <a:lnTo>
                    <a:pt x="161925" y="116682"/>
                  </a:lnTo>
                  <a:cubicBezTo>
                    <a:pt x="139916" y="80001"/>
                    <a:pt x="150311" y="90781"/>
                    <a:pt x="138112" y="78582"/>
                  </a:cubicBezTo>
                  <a:lnTo>
                    <a:pt x="128587" y="64294"/>
                  </a:lnTo>
                  <a:lnTo>
                    <a:pt x="114300" y="35719"/>
                  </a:lnTo>
                  <a:lnTo>
                    <a:pt x="111918" y="19050"/>
                  </a:lnTo>
                  <a:lnTo>
                    <a:pt x="119062" y="7144"/>
                  </a:lnTo>
                  <a:lnTo>
                    <a:pt x="145256" y="0"/>
                  </a:lnTo>
                  <a:lnTo>
                    <a:pt x="183356" y="11907"/>
                  </a:lnTo>
                  <a:lnTo>
                    <a:pt x="240506" y="47625"/>
                  </a:lnTo>
                  <a:lnTo>
                    <a:pt x="290512" y="85725"/>
                  </a:lnTo>
                  <a:lnTo>
                    <a:pt x="335756" y="130969"/>
                  </a:lnTo>
                  <a:lnTo>
                    <a:pt x="369093" y="180975"/>
                  </a:lnTo>
                  <a:lnTo>
                    <a:pt x="395287" y="238125"/>
                  </a:lnTo>
                  <a:lnTo>
                    <a:pt x="411956" y="276225"/>
                  </a:lnTo>
                  <a:lnTo>
                    <a:pt x="416718" y="311944"/>
                  </a:lnTo>
                  <a:lnTo>
                    <a:pt x="411956" y="352425"/>
                  </a:lnTo>
                  <a:lnTo>
                    <a:pt x="385762" y="395288"/>
                  </a:lnTo>
                  <a:lnTo>
                    <a:pt x="345281" y="431007"/>
                  </a:lnTo>
                  <a:lnTo>
                    <a:pt x="235743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2">
              <a:extLst>
                <a:ext uri="{FF2B5EF4-FFF2-40B4-BE49-F238E27FC236}">
                  <a16:creationId xmlns:a16="http://schemas.microsoft.com/office/drawing/2014/main" id="{CBC218F5-B3F3-4CBC-92FF-6E4F0FA06A80}"/>
                </a:ext>
              </a:extLst>
            </p:cNvPr>
            <p:cNvSpPr/>
            <p:nvPr/>
          </p:nvSpPr>
          <p:spPr>
            <a:xfrm rot="16200000">
              <a:off x="1374775" y="3498851"/>
              <a:ext cx="4179887" cy="512762"/>
            </a:xfrm>
            <a:custGeom>
              <a:avLst/>
              <a:gdLst>
                <a:gd name="connsiteX0" fmla="*/ 1804087 w 4180115"/>
                <a:gd name="connsiteY0" fmla="*/ 367172 h 511923"/>
                <a:gd name="connsiteX1" fmla="*/ 1218024 w 4180115"/>
                <a:gd name="connsiteY1" fmla="*/ 363642 h 511923"/>
                <a:gd name="connsiteX2" fmla="*/ 515454 w 4180115"/>
                <a:gd name="connsiteY2" fmla="*/ 356581 h 511923"/>
                <a:gd name="connsiteX3" fmla="*/ 201239 w 4180115"/>
                <a:gd name="connsiteY3" fmla="*/ 356581 h 511923"/>
                <a:gd name="connsiteX4" fmla="*/ 109446 w 4180115"/>
                <a:gd name="connsiteY4" fmla="*/ 342459 h 511923"/>
                <a:gd name="connsiteX5" fmla="*/ 49427 w 4180115"/>
                <a:gd name="connsiteY5" fmla="*/ 324806 h 511923"/>
                <a:gd name="connsiteX6" fmla="*/ 10592 w 4180115"/>
                <a:gd name="connsiteY6" fmla="*/ 300093 h 511923"/>
                <a:gd name="connsiteX7" fmla="*/ 0 w 4180115"/>
                <a:gd name="connsiteY7" fmla="*/ 261257 h 511923"/>
                <a:gd name="connsiteX8" fmla="*/ 10592 w 4180115"/>
                <a:gd name="connsiteY8" fmla="*/ 222422 h 511923"/>
                <a:gd name="connsiteX9" fmla="*/ 31775 w 4180115"/>
                <a:gd name="connsiteY9" fmla="*/ 183586 h 511923"/>
                <a:gd name="connsiteX10" fmla="*/ 70610 w 4180115"/>
                <a:gd name="connsiteY10" fmla="*/ 155342 h 511923"/>
                <a:gd name="connsiteX11" fmla="*/ 112976 w 4180115"/>
                <a:gd name="connsiteY11" fmla="*/ 127098 h 511923"/>
                <a:gd name="connsiteX12" fmla="*/ 222422 w 4180115"/>
                <a:gd name="connsiteY12" fmla="*/ 98854 h 511923"/>
                <a:gd name="connsiteX13" fmla="*/ 430722 w 4180115"/>
                <a:gd name="connsiteY13" fmla="*/ 60018 h 511923"/>
                <a:gd name="connsiteX14" fmla="*/ 522515 w 4180115"/>
                <a:gd name="connsiteY14" fmla="*/ 81201 h 511923"/>
                <a:gd name="connsiteX15" fmla="*/ 653143 w 4180115"/>
                <a:gd name="connsiteY15" fmla="*/ 109445 h 511923"/>
                <a:gd name="connsiteX16" fmla="*/ 783772 w 4180115"/>
                <a:gd name="connsiteY16" fmla="*/ 130628 h 511923"/>
                <a:gd name="connsiteX17" fmla="*/ 932053 w 4180115"/>
                <a:gd name="connsiteY17" fmla="*/ 134159 h 511923"/>
                <a:gd name="connsiteX18" fmla="*/ 1228615 w 4180115"/>
                <a:gd name="connsiteY18" fmla="*/ 148281 h 511923"/>
                <a:gd name="connsiteX19" fmla="*/ 1666397 w 4180115"/>
                <a:gd name="connsiteY19" fmla="*/ 172994 h 511923"/>
                <a:gd name="connsiteX20" fmla="*/ 2351315 w 4180115"/>
                <a:gd name="connsiteY20" fmla="*/ 190647 h 511923"/>
                <a:gd name="connsiteX21" fmla="*/ 2990335 w 4180115"/>
                <a:gd name="connsiteY21" fmla="*/ 190647 h 511923"/>
                <a:gd name="connsiteX22" fmla="*/ 3353977 w 4180115"/>
                <a:gd name="connsiteY22" fmla="*/ 197708 h 511923"/>
                <a:gd name="connsiteX23" fmla="*/ 3809412 w 4180115"/>
                <a:gd name="connsiteY23" fmla="*/ 194177 h 511923"/>
                <a:gd name="connsiteX24" fmla="*/ 3872961 w 4180115"/>
                <a:gd name="connsiteY24" fmla="*/ 183586 h 511923"/>
                <a:gd name="connsiteX25" fmla="*/ 3947102 w 4180115"/>
                <a:gd name="connsiteY25" fmla="*/ 158872 h 511923"/>
                <a:gd name="connsiteX26" fmla="*/ 3989468 w 4180115"/>
                <a:gd name="connsiteY26" fmla="*/ 134159 h 511923"/>
                <a:gd name="connsiteX27" fmla="*/ 4024773 w 4180115"/>
                <a:gd name="connsiteY27" fmla="*/ 109445 h 511923"/>
                <a:gd name="connsiteX28" fmla="*/ 4053017 w 4180115"/>
                <a:gd name="connsiteY28" fmla="*/ 77671 h 511923"/>
                <a:gd name="connsiteX29" fmla="*/ 4091852 w 4180115"/>
                <a:gd name="connsiteY29" fmla="*/ 17652 h 511923"/>
                <a:gd name="connsiteX30" fmla="*/ 4113035 w 4180115"/>
                <a:gd name="connsiteY30" fmla="*/ 7061 h 511923"/>
                <a:gd name="connsiteX31" fmla="*/ 4144810 w 4180115"/>
                <a:gd name="connsiteY31" fmla="*/ 0 h 511923"/>
                <a:gd name="connsiteX32" fmla="*/ 4165993 w 4180115"/>
                <a:gd name="connsiteY32" fmla="*/ 7061 h 511923"/>
                <a:gd name="connsiteX33" fmla="*/ 4180115 w 4180115"/>
                <a:gd name="connsiteY33" fmla="*/ 28244 h 511923"/>
                <a:gd name="connsiteX34" fmla="*/ 4180115 w 4180115"/>
                <a:gd name="connsiteY34" fmla="*/ 63549 h 511923"/>
                <a:gd name="connsiteX35" fmla="*/ 4176584 w 4180115"/>
                <a:gd name="connsiteY35" fmla="*/ 105915 h 511923"/>
                <a:gd name="connsiteX36" fmla="*/ 4155401 w 4180115"/>
                <a:gd name="connsiteY36" fmla="*/ 172994 h 511923"/>
                <a:gd name="connsiteX37" fmla="*/ 4113035 w 4180115"/>
                <a:gd name="connsiteY37" fmla="*/ 257727 h 511923"/>
                <a:gd name="connsiteX38" fmla="*/ 4031834 w 4180115"/>
                <a:gd name="connsiteY38" fmla="*/ 370703 h 511923"/>
                <a:gd name="connsiteX39" fmla="*/ 3890613 w 4180115"/>
                <a:gd name="connsiteY39" fmla="*/ 504862 h 511923"/>
                <a:gd name="connsiteX40" fmla="*/ 3855308 w 4180115"/>
                <a:gd name="connsiteY40" fmla="*/ 511923 h 511923"/>
                <a:gd name="connsiteX41" fmla="*/ 3827064 w 4180115"/>
                <a:gd name="connsiteY41" fmla="*/ 487209 h 511923"/>
                <a:gd name="connsiteX42" fmla="*/ 3777637 w 4180115"/>
                <a:gd name="connsiteY42" fmla="*/ 444843 h 511923"/>
                <a:gd name="connsiteX43" fmla="*/ 3749393 w 4180115"/>
                <a:gd name="connsiteY43" fmla="*/ 427191 h 511923"/>
                <a:gd name="connsiteX44" fmla="*/ 3710558 w 4180115"/>
                <a:gd name="connsiteY44" fmla="*/ 409538 h 511923"/>
                <a:gd name="connsiteX45" fmla="*/ 3647009 w 4180115"/>
                <a:gd name="connsiteY45" fmla="*/ 398947 h 511923"/>
                <a:gd name="connsiteX46" fmla="*/ 3032702 w 4180115"/>
                <a:gd name="connsiteY46" fmla="*/ 398947 h 511923"/>
                <a:gd name="connsiteX47" fmla="*/ 2654938 w 4180115"/>
                <a:gd name="connsiteY47" fmla="*/ 398947 h 511923"/>
                <a:gd name="connsiteX48" fmla="*/ 2538431 w 4180115"/>
                <a:gd name="connsiteY48" fmla="*/ 370703 h 511923"/>
                <a:gd name="connsiteX49" fmla="*/ 1804087 w 4180115"/>
                <a:gd name="connsiteY49" fmla="*/ 367172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80115" h="511923">
                  <a:moveTo>
                    <a:pt x="1804087" y="367172"/>
                  </a:moveTo>
                  <a:lnTo>
                    <a:pt x="1218024" y="363642"/>
                  </a:lnTo>
                  <a:lnTo>
                    <a:pt x="515454" y="356581"/>
                  </a:lnTo>
                  <a:lnTo>
                    <a:pt x="201239" y="356581"/>
                  </a:lnTo>
                  <a:lnTo>
                    <a:pt x="109446" y="342459"/>
                  </a:lnTo>
                  <a:lnTo>
                    <a:pt x="49427" y="324806"/>
                  </a:lnTo>
                  <a:lnTo>
                    <a:pt x="10592" y="300093"/>
                  </a:lnTo>
                  <a:lnTo>
                    <a:pt x="0" y="261257"/>
                  </a:lnTo>
                  <a:lnTo>
                    <a:pt x="10592" y="222422"/>
                  </a:lnTo>
                  <a:lnTo>
                    <a:pt x="31775" y="183586"/>
                  </a:lnTo>
                  <a:lnTo>
                    <a:pt x="70610" y="155342"/>
                  </a:lnTo>
                  <a:lnTo>
                    <a:pt x="112976" y="127098"/>
                  </a:lnTo>
                  <a:lnTo>
                    <a:pt x="222422" y="98854"/>
                  </a:lnTo>
                  <a:lnTo>
                    <a:pt x="430722" y="60018"/>
                  </a:lnTo>
                  <a:lnTo>
                    <a:pt x="522515" y="81201"/>
                  </a:lnTo>
                  <a:lnTo>
                    <a:pt x="653143" y="109445"/>
                  </a:lnTo>
                  <a:lnTo>
                    <a:pt x="783772" y="130628"/>
                  </a:lnTo>
                  <a:lnTo>
                    <a:pt x="932053" y="134159"/>
                  </a:lnTo>
                  <a:lnTo>
                    <a:pt x="1228615" y="148281"/>
                  </a:lnTo>
                  <a:lnTo>
                    <a:pt x="1666397" y="172994"/>
                  </a:lnTo>
                  <a:lnTo>
                    <a:pt x="2351315" y="190647"/>
                  </a:lnTo>
                  <a:lnTo>
                    <a:pt x="2990335" y="190647"/>
                  </a:lnTo>
                  <a:lnTo>
                    <a:pt x="3353977" y="197708"/>
                  </a:lnTo>
                  <a:lnTo>
                    <a:pt x="3809412" y="194177"/>
                  </a:lnTo>
                  <a:lnTo>
                    <a:pt x="3872961" y="183586"/>
                  </a:lnTo>
                  <a:lnTo>
                    <a:pt x="3947102" y="158872"/>
                  </a:lnTo>
                  <a:lnTo>
                    <a:pt x="3989468" y="134159"/>
                  </a:lnTo>
                  <a:lnTo>
                    <a:pt x="4024773" y="109445"/>
                  </a:lnTo>
                  <a:lnTo>
                    <a:pt x="4053017" y="77671"/>
                  </a:lnTo>
                  <a:lnTo>
                    <a:pt x="4091852" y="17652"/>
                  </a:lnTo>
                  <a:lnTo>
                    <a:pt x="4113035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80115" y="28244"/>
                  </a:lnTo>
                  <a:lnTo>
                    <a:pt x="4180115" y="63549"/>
                  </a:lnTo>
                  <a:lnTo>
                    <a:pt x="4176584" y="105915"/>
                  </a:lnTo>
                  <a:lnTo>
                    <a:pt x="4155401" y="172994"/>
                  </a:lnTo>
                  <a:lnTo>
                    <a:pt x="4113035" y="257727"/>
                  </a:lnTo>
                  <a:lnTo>
                    <a:pt x="4031834" y="370703"/>
                  </a:lnTo>
                  <a:lnTo>
                    <a:pt x="3890613" y="504862"/>
                  </a:lnTo>
                  <a:lnTo>
                    <a:pt x="3855308" y="511923"/>
                  </a:lnTo>
                  <a:lnTo>
                    <a:pt x="3827064" y="487209"/>
                  </a:lnTo>
                  <a:lnTo>
                    <a:pt x="3777637" y="444843"/>
                  </a:lnTo>
                  <a:lnTo>
                    <a:pt x="3749393" y="427191"/>
                  </a:lnTo>
                  <a:lnTo>
                    <a:pt x="3710558" y="409538"/>
                  </a:lnTo>
                  <a:lnTo>
                    <a:pt x="3647009" y="398947"/>
                  </a:lnTo>
                  <a:lnTo>
                    <a:pt x="3032702" y="398947"/>
                  </a:lnTo>
                  <a:lnTo>
                    <a:pt x="2654938" y="398947"/>
                  </a:lnTo>
                  <a:lnTo>
                    <a:pt x="2538431" y="370703"/>
                  </a:lnTo>
                  <a:lnTo>
                    <a:pt x="1804087" y="367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31">
              <a:extLst>
                <a:ext uri="{FF2B5EF4-FFF2-40B4-BE49-F238E27FC236}">
                  <a16:creationId xmlns:a16="http://schemas.microsoft.com/office/drawing/2014/main" id="{052E0802-2BAA-447E-B581-C3A5D34838D0}"/>
                </a:ext>
              </a:extLst>
            </p:cNvPr>
            <p:cNvSpPr/>
            <p:nvPr/>
          </p:nvSpPr>
          <p:spPr>
            <a:xfrm rot="16200000">
              <a:off x="2002631" y="3401219"/>
              <a:ext cx="1900238" cy="1003300"/>
            </a:xfrm>
            <a:custGeom>
              <a:avLst/>
              <a:gdLst>
                <a:gd name="connsiteX0" fmla="*/ 831056 w 1900238"/>
                <a:gd name="connsiteY0" fmla="*/ 650081 h 1002506"/>
                <a:gd name="connsiteX1" fmla="*/ 564356 w 1900238"/>
                <a:gd name="connsiteY1" fmla="*/ 476250 h 1002506"/>
                <a:gd name="connsiteX2" fmla="*/ 302419 w 1900238"/>
                <a:gd name="connsiteY2" fmla="*/ 295275 h 1002506"/>
                <a:gd name="connsiteX3" fmla="*/ 14288 w 1900238"/>
                <a:gd name="connsiteY3" fmla="*/ 85725 h 1002506"/>
                <a:gd name="connsiteX4" fmla="*/ 4763 w 1900238"/>
                <a:gd name="connsiteY4" fmla="*/ 69056 h 1002506"/>
                <a:gd name="connsiteX5" fmla="*/ 0 w 1900238"/>
                <a:gd name="connsiteY5" fmla="*/ 42862 h 1002506"/>
                <a:gd name="connsiteX6" fmla="*/ 2381 w 1900238"/>
                <a:gd name="connsiteY6" fmla="*/ 21431 h 1002506"/>
                <a:gd name="connsiteX7" fmla="*/ 4763 w 1900238"/>
                <a:gd name="connsiteY7" fmla="*/ 7143 h 1002506"/>
                <a:gd name="connsiteX8" fmla="*/ 11906 w 1900238"/>
                <a:gd name="connsiteY8" fmla="*/ 0 h 1002506"/>
                <a:gd name="connsiteX9" fmla="*/ 35719 w 1900238"/>
                <a:gd name="connsiteY9" fmla="*/ 0 h 1002506"/>
                <a:gd name="connsiteX10" fmla="*/ 233363 w 1900238"/>
                <a:gd name="connsiteY10" fmla="*/ 123825 h 1002506"/>
                <a:gd name="connsiteX11" fmla="*/ 521494 w 1900238"/>
                <a:gd name="connsiteY11" fmla="*/ 295275 h 1002506"/>
                <a:gd name="connsiteX12" fmla="*/ 866775 w 1900238"/>
                <a:gd name="connsiteY12" fmla="*/ 478631 h 1002506"/>
                <a:gd name="connsiteX13" fmla="*/ 1195388 w 1900238"/>
                <a:gd name="connsiteY13" fmla="*/ 633412 h 1002506"/>
                <a:gd name="connsiteX14" fmla="*/ 1457325 w 1900238"/>
                <a:gd name="connsiteY14" fmla="*/ 747712 h 1002506"/>
                <a:gd name="connsiteX15" fmla="*/ 1724025 w 1900238"/>
                <a:gd name="connsiteY15" fmla="*/ 850106 h 1002506"/>
                <a:gd name="connsiteX16" fmla="*/ 1866900 w 1900238"/>
                <a:gd name="connsiteY16" fmla="*/ 904875 h 1002506"/>
                <a:gd name="connsiteX17" fmla="*/ 1900238 w 1900238"/>
                <a:gd name="connsiteY17" fmla="*/ 1002506 h 1002506"/>
                <a:gd name="connsiteX18" fmla="*/ 1433513 w 1900238"/>
                <a:gd name="connsiteY18" fmla="*/ 992981 h 1002506"/>
                <a:gd name="connsiteX19" fmla="*/ 1290638 w 1900238"/>
                <a:gd name="connsiteY19" fmla="*/ 909637 h 1002506"/>
                <a:gd name="connsiteX20" fmla="*/ 1143000 w 1900238"/>
                <a:gd name="connsiteY20" fmla="*/ 828675 h 1002506"/>
                <a:gd name="connsiteX21" fmla="*/ 831056 w 1900238"/>
                <a:gd name="connsiteY21" fmla="*/ 650081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0238" h="1002506">
                  <a:moveTo>
                    <a:pt x="831056" y="650081"/>
                  </a:moveTo>
                  <a:lnTo>
                    <a:pt x="564356" y="476250"/>
                  </a:lnTo>
                  <a:lnTo>
                    <a:pt x="302419" y="295275"/>
                  </a:lnTo>
                  <a:lnTo>
                    <a:pt x="14288" y="85725"/>
                  </a:lnTo>
                  <a:lnTo>
                    <a:pt x="4763" y="69056"/>
                  </a:lnTo>
                  <a:lnTo>
                    <a:pt x="0" y="42862"/>
                  </a:lnTo>
                  <a:lnTo>
                    <a:pt x="2381" y="21431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233363" y="123825"/>
                  </a:lnTo>
                  <a:lnTo>
                    <a:pt x="521494" y="295275"/>
                  </a:lnTo>
                  <a:lnTo>
                    <a:pt x="866775" y="478631"/>
                  </a:lnTo>
                  <a:lnTo>
                    <a:pt x="1195388" y="633412"/>
                  </a:lnTo>
                  <a:lnTo>
                    <a:pt x="1457325" y="747712"/>
                  </a:lnTo>
                  <a:lnTo>
                    <a:pt x="1724025" y="850106"/>
                  </a:lnTo>
                  <a:lnTo>
                    <a:pt x="1866900" y="904875"/>
                  </a:lnTo>
                  <a:lnTo>
                    <a:pt x="1900238" y="1002506"/>
                  </a:lnTo>
                  <a:lnTo>
                    <a:pt x="1433513" y="992981"/>
                  </a:lnTo>
                  <a:lnTo>
                    <a:pt x="1290638" y="909637"/>
                  </a:lnTo>
                  <a:lnTo>
                    <a:pt x="1143000" y="828675"/>
                  </a:lnTo>
                  <a:lnTo>
                    <a:pt x="831056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7">
              <a:extLst>
                <a:ext uri="{FF2B5EF4-FFF2-40B4-BE49-F238E27FC236}">
                  <a16:creationId xmlns:a16="http://schemas.microsoft.com/office/drawing/2014/main" id="{17261F22-4937-4F21-B920-2FAA4E3317ED}"/>
                </a:ext>
              </a:extLst>
            </p:cNvPr>
            <p:cNvSpPr/>
            <p:nvPr/>
          </p:nvSpPr>
          <p:spPr>
            <a:xfrm>
              <a:off x="3519488" y="3141663"/>
              <a:ext cx="579437" cy="669925"/>
            </a:xfrm>
            <a:custGeom>
              <a:avLst/>
              <a:gdLst>
                <a:gd name="connsiteX0" fmla="*/ 300037 w 578643"/>
                <a:gd name="connsiteY0" fmla="*/ 450056 h 671512"/>
                <a:gd name="connsiteX1" fmla="*/ 223837 w 578643"/>
                <a:gd name="connsiteY1" fmla="*/ 330994 h 671512"/>
                <a:gd name="connsiteX2" fmla="*/ 180975 w 578643"/>
                <a:gd name="connsiteY2" fmla="*/ 273844 h 671512"/>
                <a:gd name="connsiteX3" fmla="*/ 114300 w 578643"/>
                <a:gd name="connsiteY3" fmla="*/ 202406 h 671512"/>
                <a:gd name="connsiteX4" fmla="*/ 2381 w 578643"/>
                <a:gd name="connsiteY4" fmla="*/ 104775 h 671512"/>
                <a:gd name="connsiteX5" fmla="*/ 0 w 578643"/>
                <a:gd name="connsiteY5" fmla="*/ 0 h 671512"/>
                <a:gd name="connsiteX6" fmla="*/ 121443 w 578643"/>
                <a:gd name="connsiteY6" fmla="*/ 64294 h 671512"/>
                <a:gd name="connsiteX7" fmla="*/ 245268 w 578643"/>
                <a:gd name="connsiteY7" fmla="*/ 133350 h 671512"/>
                <a:gd name="connsiteX8" fmla="*/ 376237 w 578643"/>
                <a:gd name="connsiteY8" fmla="*/ 202406 h 671512"/>
                <a:gd name="connsiteX9" fmla="*/ 495300 w 578643"/>
                <a:gd name="connsiteY9" fmla="*/ 266700 h 671512"/>
                <a:gd name="connsiteX10" fmla="*/ 531018 w 578643"/>
                <a:gd name="connsiteY10" fmla="*/ 333375 h 671512"/>
                <a:gd name="connsiteX11" fmla="*/ 552450 w 578643"/>
                <a:gd name="connsiteY11" fmla="*/ 383381 h 671512"/>
                <a:gd name="connsiteX12" fmla="*/ 566737 w 578643"/>
                <a:gd name="connsiteY12" fmla="*/ 435769 h 671512"/>
                <a:gd name="connsiteX13" fmla="*/ 576262 w 578643"/>
                <a:gd name="connsiteY13" fmla="*/ 492919 h 671512"/>
                <a:gd name="connsiteX14" fmla="*/ 578643 w 578643"/>
                <a:gd name="connsiteY14" fmla="*/ 542925 h 671512"/>
                <a:gd name="connsiteX15" fmla="*/ 569118 w 578643"/>
                <a:gd name="connsiteY15" fmla="*/ 607219 h 671512"/>
                <a:gd name="connsiteX16" fmla="*/ 554831 w 578643"/>
                <a:gd name="connsiteY16" fmla="*/ 640556 h 671512"/>
                <a:gd name="connsiteX17" fmla="*/ 535781 w 578643"/>
                <a:gd name="connsiteY17" fmla="*/ 661987 h 671512"/>
                <a:gd name="connsiteX18" fmla="*/ 502443 w 578643"/>
                <a:gd name="connsiteY18" fmla="*/ 671512 h 671512"/>
                <a:gd name="connsiteX19" fmla="*/ 464343 w 578643"/>
                <a:gd name="connsiteY19" fmla="*/ 669131 h 671512"/>
                <a:gd name="connsiteX20" fmla="*/ 440531 w 578643"/>
                <a:gd name="connsiteY20" fmla="*/ 659606 h 671512"/>
                <a:gd name="connsiteX21" fmla="*/ 411956 w 578643"/>
                <a:gd name="connsiteY21" fmla="*/ 635794 h 671512"/>
                <a:gd name="connsiteX22" fmla="*/ 392906 w 578643"/>
                <a:gd name="connsiteY22" fmla="*/ 609600 h 671512"/>
                <a:gd name="connsiteX23" fmla="*/ 361950 w 578643"/>
                <a:gd name="connsiteY23" fmla="*/ 545306 h 671512"/>
                <a:gd name="connsiteX24" fmla="*/ 300037 w 578643"/>
                <a:gd name="connsiteY24" fmla="*/ 450056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8643" h="671512">
                  <a:moveTo>
                    <a:pt x="300037" y="450056"/>
                  </a:moveTo>
                  <a:lnTo>
                    <a:pt x="223837" y="330994"/>
                  </a:lnTo>
                  <a:lnTo>
                    <a:pt x="180975" y="273844"/>
                  </a:lnTo>
                  <a:lnTo>
                    <a:pt x="114300" y="202406"/>
                  </a:lnTo>
                  <a:lnTo>
                    <a:pt x="2381" y="104775"/>
                  </a:lnTo>
                  <a:cubicBezTo>
                    <a:pt x="1587" y="69850"/>
                    <a:pt x="794" y="34925"/>
                    <a:pt x="0" y="0"/>
                  </a:cubicBezTo>
                  <a:lnTo>
                    <a:pt x="121443" y="64294"/>
                  </a:lnTo>
                  <a:lnTo>
                    <a:pt x="245268" y="133350"/>
                  </a:lnTo>
                  <a:lnTo>
                    <a:pt x="376237" y="202406"/>
                  </a:lnTo>
                  <a:lnTo>
                    <a:pt x="495300" y="266700"/>
                  </a:lnTo>
                  <a:lnTo>
                    <a:pt x="531018" y="333375"/>
                  </a:lnTo>
                  <a:lnTo>
                    <a:pt x="552450" y="383381"/>
                  </a:lnTo>
                  <a:lnTo>
                    <a:pt x="566737" y="435769"/>
                  </a:lnTo>
                  <a:lnTo>
                    <a:pt x="576262" y="492919"/>
                  </a:lnTo>
                  <a:lnTo>
                    <a:pt x="578643" y="542925"/>
                  </a:lnTo>
                  <a:lnTo>
                    <a:pt x="569118" y="607219"/>
                  </a:lnTo>
                  <a:lnTo>
                    <a:pt x="554831" y="640556"/>
                  </a:lnTo>
                  <a:lnTo>
                    <a:pt x="535781" y="661987"/>
                  </a:lnTo>
                  <a:lnTo>
                    <a:pt x="502443" y="671512"/>
                  </a:lnTo>
                  <a:lnTo>
                    <a:pt x="464343" y="669131"/>
                  </a:lnTo>
                  <a:lnTo>
                    <a:pt x="440531" y="659606"/>
                  </a:lnTo>
                  <a:lnTo>
                    <a:pt x="411956" y="635794"/>
                  </a:lnTo>
                  <a:lnTo>
                    <a:pt x="392906" y="609600"/>
                  </a:lnTo>
                  <a:lnTo>
                    <a:pt x="361950" y="545306"/>
                  </a:lnTo>
                  <a:lnTo>
                    <a:pt x="3000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">
              <a:extLst>
                <a:ext uri="{FF2B5EF4-FFF2-40B4-BE49-F238E27FC236}">
                  <a16:creationId xmlns:a16="http://schemas.microsoft.com/office/drawing/2014/main" id="{A142628C-2452-4B35-A12F-730812EF6959}"/>
                </a:ext>
              </a:extLst>
            </p:cNvPr>
            <p:cNvSpPr/>
            <p:nvPr/>
          </p:nvSpPr>
          <p:spPr>
            <a:xfrm>
              <a:off x="4295775" y="2490788"/>
              <a:ext cx="550863" cy="444500"/>
            </a:xfrm>
            <a:custGeom>
              <a:avLst/>
              <a:gdLst>
                <a:gd name="connsiteX0" fmla="*/ 285750 w 550069"/>
                <a:gd name="connsiteY0" fmla="*/ 304800 h 445293"/>
                <a:gd name="connsiteX1" fmla="*/ 173831 w 550069"/>
                <a:gd name="connsiteY1" fmla="*/ 226218 h 445293"/>
                <a:gd name="connsiteX2" fmla="*/ 102394 w 550069"/>
                <a:gd name="connsiteY2" fmla="*/ 176212 h 445293"/>
                <a:gd name="connsiteX3" fmla="*/ 61913 w 550069"/>
                <a:gd name="connsiteY3" fmla="*/ 152400 h 445293"/>
                <a:gd name="connsiteX4" fmla="*/ 28575 w 550069"/>
                <a:gd name="connsiteY4" fmla="*/ 130968 h 445293"/>
                <a:gd name="connsiteX5" fmla="*/ 11906 w 550069"/>
                <a:gd name="connsiteY5" fmla="*/ 116681 h 445293"/>
                <a:gd name="connsiteX6" fmla="*/ 0 w 550069"/>
                <a:gd name="connsiteY6" fmla="*/ 97631 h 445293"/>
                <a:gd name="connsiteX7" fmla="*/ 7144 w 550069"/>
                <a:gd name="connsiteY7" fmla="*/ 69056 h 445293"/>
                <a:gd name="connsiteX8" fmla="*/ 185738 w 550069"/>
                <a:gd name="connsiteY8" fmla="*/ 0 h 445293"/>
                <a:gd name="connsiteX9" fmla="*/ 276225 w 550069"/>
                <a:gd name="connsiteY9" fmla="*/ 90487 h 445293"/>
                <a:gd name="connsiteX10" fmla="*/ 550069 w 550069"/>
                <a:gd name="connsiteY10" fmla="*/ 340518 h 445293"/>
                <a:gd name="connsiteX11" fmla="*/ 466725 w 550069"/>
                <a:gd name="connsiteY11" fmla="*/ 445293 h 445293"/>
                <a:gd name="connsiteX12" fmla="*/ 285750 w 550069"/>
                <a:gd name="connsiteY12" fmla="*/ 304800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0069" h="445293">
                  <a:moveTo>
                    <a:pt x="285750" y="304800"/>
                  </a:moveTo>
                  <a:lnTo>
                    <a:pt x="173831" y="226218"/>
                  </a:lnTo>
                  <a:lnTo>
                    <a:pt x="102394" y="176212"/>
                  </a:lnTo>
                  <a:lnTo>
                    <a:pt x="61913" y="152400"/>
                  </a:lnTo>
                  <a:lnTo>
                    <a:pt x="28575" y="130968"/>
                  </a:lnTo>
                  <a:lnTo>
                    <a:pt x="11906" y="116681"/>
                  </a:lnTo>
                  <a:lnTo>
                    <a:pt x="0" y="97631"/>
                  </a:lnTo>
                  <a:lnTo>
                    <a:pt x="7144" y="69056"/>
                  </a:lnTo>
                  <a:lnTo>
                    <a:pt x="185738" y="0"/>
                  </a:lnTo>
                  <a:lnTo>
                    <a:pt x="276225" y="90487"/>
                  </a:lnTo>
                  <a:lnTo>
                    <a:pt x="550069" y="340518"/>
                  </a:lnTo>
                  <a:lnTo>
                    <a:pt x="466725" y="445293"/>
                  </a:lnTo>
                  <a:lnTo>
                    <a:pt x="2857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0">
              <a:extLst>
                <a:ext uri="{FF2B5EF4-FFF2-40B4-BE49-F238E27FC236}">
                  <a16:creationId xmlns:a16="http://schemas.microsoft.com/office/drawing/2014/main" id="{0E00A553-FC27-409A-8A58-06D7C64E7C9D}"/>
                </a:ext>
              </a:extLst>
            </p:cNvPr>
            <p:cNvSpPr/>
            <p:nvPr/>
          </p:nvSpPr>
          <p:spPr>
            <a:xfrm>
              <a:off x="4295775" y="2284413"/>
              <a:ext cx="862013" cy="1201737"/>
            </a:xfrm>
            <a:custGeom>
              <a:avLst/>
              <a:gdLst>
                <a:gd name="connsiteX0" fmla="*/ 414338 w 862013"/>
                <a:gd name="connsiteY0" fmla="*/ 895350 h 1202531"/>
                <a:gd name="connsiteX1" fmla="*/ 154781 w 862013"/>
                <a:gd name="connsiteY1" fmla="*/ 1202531 h 1202531"/>
                <a:gd name="connsiteX2" fmla="*/ 0 w 862013"/>
                <a:gd name="connsiteY2" fmla="*/ 1176337 h 1202531"/>
                <a:gd name="connsiteX3" fmla="*/ 9525 w 862013"/>
                <a:gd name="connsiteY3" fmla="*/ 1159669 h 1202531"/>
                <a:gd name="connsiteX4" fmla="*/ 38100 w 862013"/>
                <a:gd name="connsiteY4" fmla="*/ 1138237 h 1202531"/>
                <a:gd name="connsiteX5" fmla="*/ 73819 w 862013"/>
                <a:gd name="connsiteY5" fmla="*/ 1112044 h 1202531"/>
                <a:gd name="connsiteX6" fmla="*/ 116681 w 862013"/>
                <a:gd name="connsiteY6" fmla="*/ 1064419 h 1202531"/>
                <a:gd name="connsiteX7" fmla="*/ 214313 w 862013"/>
                <a:gd name="connsiteY7" fmla="*/ 938212 h 1202531"/>
                <a:gd name="connsiteX8" fmla="*/ 309563 w 862013"/>
                <a:gd name="connsiteY8" fmla="*/ 783431 h 1202531"/>
                <a:gd name="connsiteX9" fmla="*/ 409575 w 862013"/>
                <a:gd name="connsiteY9" fmla="*/ 604837 h 1202531"/>
                <a:gd name="connsiteX10" fmla="*/ 497681 w 862013"/>
                <a:gd name="connsiteY10" fmla="*/ 500062 h 1202531"/>
                <a:gd name="connsiteX11" fmla="*/ 554831 w 862013"/>
                <a:gd name="connsiteY11" fmla="*/ 366712 h 1202531"/>
                <a:gd name="connsiteX12" fmla="*/ 588169 w 862013"/>
                <a:gd name="connsiteY12" fmla="*/ 278606 h 1202531"/>
                <a:gd name="connsiteX13" fmla="*/ 602456 w 862013"/>
                <a:gd name="connsiteY13" fmla="*/ 238125 h 1202531"/>
                <a:gd name="connsiteX14" fmla="*/ 607219 w 862013"/>
                <a:gd name="connsiteY14" fmla="*/ 216694 h 1202531"/>
                <a:gd name="connsiteX15" fmla="*/ 607219 w 862013"/>
                <a:gd name="connsiteY15" fmla="*/ 183356 h 1202531"/>
                <a:gd name="connsiteX16" fmla="*/ 600075 w 862013"/>
                <a:gd name="connsiteY16" fmla="*/ 142875 h 1202531"/>
                <a:gd name="connsiteX17" fmla="*/ 590550 w 862013"/>
                <a:gd name="connsiteY17" fmla="*/ 109537 h 1202531"/>
                <a:gd name="connsiteX18" fmla="*/ 566738 w 862013"/>
                <a:gd name="connsiteY18" fmla="*/ 59531 h 1202531"/>
                <a:gd name="connsiteX19" fmla="*/ 559594 w 862013"/>
                <a:gd name="connsiteY19" fmla="*/ 38100 h 1202531"/>
                <a:gd name="connsiteX20" fmla="*/ 557213 w 862013"/>
                <a:gd name="connsiteY20" fmla="*/ 14287 h 1202531"/>
                <a:gd name="connsiteX21" fmla="*/ 566738 w 862013"/>
                <a:gd name="connsiteY21" fmla="*/ 4762 h 1202531"/>
                <a:gd name="connsiteX22" fmla="*/ 581025 w 862013"/>
                <a:gd name="connsiteY22" fmla="*/ 0 h 1202531"/>
                <a:gd name="connsiteX23" fmla="*/ 614363 w 862013"/>
                <a:gd name="connsiteY23" fmla="*/ 4762 h 1202531"/>
                <a:gd name="connsiteX24" fmla="*/ 650081 w 862013"/>
                <a:gd name="connsiteY24" fmla="*/ 26194 h 1202531"/>
                <a:gd name="connsiteX25" fmla="*/ 709613 w 862013"/>
                <a:gd name="connsiteY25" fmla="*/ 88106 h 1202531"/>
                <a:gd name="connsiteX26" fmla="*/ 814388 w 862013"/>
                <a:gd name="connsiteY26" fmla="*/ 195262 h 1202531"/>
                <a:gd name="connsiteX27" fmla="*/ 845344 w 862013"/>
                <a:gd name="connsiteY27" fmla="*/ 238125 h 1202531"/>
                <a:gd name="connsiteX28" fmla="*/ 854869 w 862013"/>
                <a:gd name="connsiteY28" fmla="*/ 266700 h 1202531"/>
                <a:gd name="connsiteX29" fmla="*/ 862013 w 862013"/>
                <a:gd name="connsiteY29" fmla="*/ 300037 h 1202531"/>
                <a:gd name="connsiteX30" fmla="*/ 857250 w 862013"/>
                <a:gd name="connsiteY30" fmla="*/ 335756 h 1202531"/>
                <a:gd name="connsiteX31" fmla="*/ 840581 w 862013"/>
                <a:gd name="connsiteY31" fmla="*/ 376237 h 1202531"/>
                <a:gd name="connsiteX32" fmla="*/ 804863 w 862013"/>
                <a:gd name="connsiteY32" fmla="*/ 414337 h 1202531"/>
                <a:gd name="connsiteX33" fmla="*/ 754856 w 862013"/>
                <a:gd name="connsiteY33" fmla="*/ 454819 h 1202531"/>
                <a:gd name="connsiteX34" fmla="*/ 704850 w 862013"/>
                <a:gd name="connsiteY34" fmla="*/ 502444 h 1202531"/>
                <a:gd name="connsiteX35" fmla="*/ 616744 w 862013"/>
                <a:gd name="connsiteY35" fmla="*/ 609600 h 1202531"/>
                <a:gd name="connsiteX36" fmla="*/ 531019 w 862013"/>
                <a:gd name="connsiteY36" fmla="*/ 726281 h 1202531"/>
                <a:gd name="connsiteX37" fmla="*/ 414338 w 862013"/>
                <a:gd name="connsiteY37" fmla="*/ 895350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202531">
                  <a:moveTo>
                    <a:pt x="414338" y="895350"/>
                  </a:moveTo>
                  <a:lnTo>
                    <a:pt x="154781" y="1202531"/>
                  </a:lnTo>
                  <a:lnTo>
                    <a:pt x="0" y="1176337"/>
                  </a:lnTo>
                  <a:lnTo>
                    <a:pt x="9525" y="1159669"/>
                  </a:lnTo>
                  <a:lnTo>
                    <a:pt x="38100" y="1138237"/>
                  </a:lnTo>
                  <a:lnTo>
                    <a:pt x="73819" y="1112044"/>
                  </a:lnTo>
                  <a:lnTo>
                    <a:pt x="116681" y="1064419"/>
                  </a:lnTo>
                  <a:lnTo>
                    <a:pt x="214313" y="938212"/>
                  </a:lnTo>
                  <a:lnTo>
                    <a:pt x="309563" y="783431"/>
                  </a:lnTo>
                  <a:lnTo>
                    <a:pt x="409575" y="604837"/>
                  </a:lnTo>
                  <a:lnTo>
                    <a:pt x="497681" y="500062"/>
                  </a:lnTo>
                  <a:lnTo>
                    <a:pt x="554831" y="366712"/>
                  </a:lnTo>
                  <a:lnTo>
                    <a:pt x="588169" y="278606"/>
                  </a:lnTo>
                  <a:lnTo>
                    <a:pt x="602456" y="238125"/>
                  </a:lnTo>
                  <a:lnTo>
                    <a:pt x="607219" y="216694"/>
                  </a:lnTo>
                  <a:lnTo>
                    <a:pt x="607219" y="183356"/>
                  </a:lnTo>
                  <a:lnTo>
                    <a:pt x="600075" y="142875"/>
                  </a:lnTo>
                  <a:lnTo>
                    <a:pt x="590550" y="109537"/>
                  </a:lnTo>
                  <a:lnTo>
                    <a:pt x="566738" y="59531"/>
                  </a:lnTo>
                  <a:lnTo>
                    <a:pt x="559594" y="38100"/>
                  </a:lnTo>
                  <a:lnTo>
                    <a:pt x="557213" y="14287"/>
                  </a:lnTo>
                  <a:lnTo>
                    <a:pt x="566738" y="4762"/>
                  </a:lnTo>
                  <a:lnTo>
                    <a:pt x="581025" y="0"/>
                  </a:lnTo>
                  <a:lnTo>
                    <a:pt x="614363" y="4762"/>
                  </a:lnTo>
                  <a:lnTo>
                    <a:pt x="650081" y="26194"/>
                  </a:lnTo>
                  <a:lnTo>
                    <a:pt x="709613" y="88106"/>
                  </a:lnTo>
                  <a:lnTo>
                    <a:pt x="814388" y="195262"/>
                  </a:lnTo>
                  <a:lnTo>
                    <a:pt x="845344" y="238125"/>
                  </a:lnTo>
                  <a:lnTo>
                    <a:pt x="854869" y="266700"/>
                  </a:lnTo>
                  <a:lnTo>
                    <a:pt x="862013" y="300037"/>
                  </a:lnTo>
                  <a:lnTo>
                    <a:pt x="857250" y="335756"/>
                  </a:lnTo>
                  <a:lnTo>
                    <a:pt x="840581" y="376237"/>
                  </a:lnTo>
                  <a:lnTo>
                    <a:pt x="804863" y="414337"/>
                  </a:lnTo>
                  <a:lnTo>
                    <a:pt x="754856" y="454819"/>
                  </a:lnTo>
                  <a:lnTo>
                    <a:pt x="704850" y="502444"/>
                  </a:lnTo>
                  <a:lnTo>
                    <a:pt x="616744" y="609600"/>
                  </a:lnTo>
                  <a:lnTo>
                    <a:pt x="531019" y="726281"/>
                  </a:lnTo>
                  <a:lnTo>
                    <a:pt x="414338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2">
              <a:extLst>
                <a:ext uri="{FF2B5EF4-FFF2-40B4-BE49-F238E27FC236}">
                  <a16:creationId xmlns:a16="http://schemas.microsoft.com/office/drawing/2014/main" id="{141BC5DF-6D34-443B-A636-29BC7C78BCC7}"/>
                </a:ext>
              </a:extLst>
            </p:cNvPr>
            <p:cNvSpPr/>
            <p:nvPr/>
          </p:nvSpPr>
          <p:spPr>
            <a:xfrm>
              <a:off x="4276725" y="3295650"/>
              <a:ext cx="776288" cy="428625"/>
            </a:xfrm>
            <a:custGeom>
              <a:avLst/>
              <a:gdLst>
                <a:gd name="connsiteX0" fmla="*/ 502444 w 776288"/>
                <a:gd name="connsiteY0" fmla="*/ 207169 h 428625"/>
                <a:gd name="connsiteX1" fmla="*/ 283369 w 776288"/>
                <a:gd name="connsiteY1" fmla="*/ 326231 h 428625"/>
                <a:gd name="connsiteX2" fmla="*/ 233363 w 776288"/>
                <a:gd name="connsiteY2" fmla="*/ 359569 h 428625"/>
                <a:gd name="connsiteX3" fmla="*/ 178594 w 776288"/>
                <a:gd name="connsiteY3" fmla="*/ 400050 h 428625"/>
                <a:gd name="connsiteX4" fmla="*/ 145256 w 776288"/>
                <a:gd name="connsiteY4" fmla="*/ 419100 h 428625"/>
                <a:gd name="connsiteX5" fmla="*/ 114300 w 776288"/>
                <a:gd name="connsiteY5" fmla="*/ 428625 h 428625"/>
                <a:gd name="connsiteX6" fmla="*/ 97631 w 776288"/>
                <a:gd name="connsiteY6" fmla="*/ 428625 h 428625"/>
                <a:gd name="connsiteX7" fmla="*/ 73819 w 776288"/>
                <a:gd name="connsiteY7" fmla="*/ 419100 h 428625"/>
                <a:gd name="connsiteX8" fmla="*/ 54769 w 776288"/>
                <a:gd name="connsiteY8" fmla="*/ 402431 h 428625"/>
                <a:gd name="connsiteX9" fmla="*/ 35719 w 776288"/>
                <a:gd name="connsiteY9" fmla="*/ 371475 h 428625"/>
                <a:gd name="connsiteX10" fmla="*/ 14288 w 776288"/>
                <a:gd name="connsiteY10" fmla="*/ 314325 h 428625"/>
                <a:gd name="connsiteX11" fmla="*/ 0 w 776288"/>
                <a:gd name="connsiteY11" fmla="*/ 247650 h 428625"/>
                <a:gd name="connsiteX12" fmla="*/ 0 w 776288"/>
                <a:gd name="connsiteY12" fmla="*/ 200025 h 428625"/>
                <a:gd name="connsiteX13" fmla="*/ 9525 w 776288"/>
                <a:gd name="connsiteY13" fmla="*/ 166688 h 428625"/>
                <a:gd name="connsiteX14" fmla="*/ 52388 w 776288"/>
                <a:gd name="connsiteY14" fmla="*/ 130969 h 428625"/>
                <a:gd name="connsiteX15" fmla="*/ 257175 w 776288"/>
                <a:gd name="connsiteY15" fmla="*/ 128588 h 428625"/>
                <a:gd name="connsiteX16" fmla="*/ 333375 w 776288"/>
                <a:gd name="connsiteY16" fmla="*/ 123825 h 428625"/>
                <a:gd name="connsiteX17" fmla="*/ 414338 w 776288"/>
                <a:gd name="connsiteY17" fmla="*/ 107156 h 428625"/>
                <a:gd name="connsiteX18" fmla="*/ 540544 w 776288"/>
                <a:gd name="connsiteY18" fmla="*/ 73819 h 428625"/>
                <a:gd name="connsiteX19" fmla="*/ 723900 w 776288"/>
                <a:gd name="connsiteY19" fmla="*/ 0 h 428625"/>
                <a:gd name="connsiteX20" fmla="*/ 776288 w 776288"/>
                <a:gd name="connsiteY20" fmla="*/ 83344 h 428625"/>
                <a:gd name="connsiteX21" fmla="*/ 502444 w 776288"/>
                <a:gd name="connsiteY21" fmla="*/ 2071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6288" h="428625">
                  <a:moveTo>
                    <a:pt x="502444" y="207169"/>
                  </a:moveTo>
                  <a:lnTo>
                    <a:pt x="283369" y="326231"/>
                  </a:lnTo>
                  <a:lnTo>
                    <a:pt x="233363" y="359569"/>
                  </a:lnTo>
                  <a:lnTo>
                    <a:pt x="178594" y="400050"/>
                  </a:lnTo>
                  <a:lnTo>
                    <a:pt x="145256" y="419100"/>
                  </a:lnTo>
                  <a:lnTo>
                    <a:pt x="114300" y="428625"/>
                  </a:lnTo>
                  <a:lnTo>
                    <a:pt x="97631" y="428625"/>
                  </a:lnTo>
                  <a:lnTo>
                    <a:pt x="73819" y="419100"/>
                  </a:lnTo>
                  <a:lnTo>
                    <a:pt x="54769" y="402431"/>
                  </a:lnTo>
                  <a:lnTo>
                    <a:pt x="35719" y="371475"/>
                  </a:lnTo>
                  <a:lnTo>
                    <a:pt x="14288" y="314325"/>
                  </a:lnTo>
                  <a:lnTo>
                    <a:pt x="0" y="247650"/>
                  </a:lnTo>
                  <a:lnTo>
                    <a:pt x="0" y="200025"/>
                  </a:lnTo>
                  <a:lnTo>
                    <a:pt x="9525" y="166688"/>
                  </a:lnTo>
                  <a:lnTo>
                    <a:pt x="52388" y="130969"/>
                  </a:lnTo>
                  <a:lnTo>
                    <a:pt x="257175" y="128588"/>
                  </a:lnTo>
                  <a:lnTo>
                    <a:pt x="333375" y="123825"/>
                  </a:lnTo>
                  <a:lnTo>
                    <a:pt x="414338" y="107156"/>
                  </a:lnTo>
                  <a:lnTo>
                    <a:pt x="540544" y="73819"/>
                  </a:lnTo>
                  <a:lnTo>
                    <a:pt x="723900" y="0"/>
                  </a:lnTo>
                  <a:lnTo>
                    <a:pt x="776288" y="83344"/>
                  </a:lnTo>
                  <a:lnTo>
                    <a:pt x="5024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3">
              <a:extLst>
                <a:ext uri="{FF2B5EF4-FFF2-40B4-BE49-F238E27FC236}">
                  <a16:creationId xmlns:a16="http://schemas.microsoft.com/office/drawing/2014/main" id="{60ABE7C6-9525-48D7-A566-920C12F959A2}"/>
                </a:ext>
              </a:extLst>
            </p:cNvPr>
            <p:cNvSpPr/>
            <p:nvPr/>
          </p:nvSpPr>
          <p:spPr>
            <a:xfrm>
              <a:off x="4852988" y="3097213"/>
              <a:ext cx="390525" cy="581025"/>
            </a:xfrm>
            <a:custGeom>
              <a:avLst/>
              <a:gdLst>
                <a:gd name="connsiteX0" fmla="*/ 207168 w 390525"/>
                <a:gd name="connsiteY0" fmla="*/ 442913 h 581025"/>
                <a:gd name="connsiteX1" fmla="*/ 126206 w 390525"/>
                <a:gd name="connsiteY1" fmla="*/ 295275 h 581025"/>
                <a:gd name="connsiteX2" fmla="*/ 85725 w 390525"/>
                <a:gd name="connsiteY2" fmla="*/ 202407 h 581025"/>
                <a:gd name="connsiteX3" fmla="*/ 52387 w 390525"/>
                <a:gd name="connsiteY3" fmla="*/ 116682 h 581025"/>
                <a:gd name="connsiteX4" fmla="*/ 21431 w 390525"/>
                <a:gd name="connsiteY4" fmla="*/ 69057 h 581025"/>
                <a:gd name="connsiteX5" fmla="*/ 4762 w 390525"/>
                <a:gd name="connsiteY5" fmla="*/ 42863 h 581025"/>
                <a:gd name="connsiteX6" fmla="*/ 0 w 390525"/>
                <a:gd name="connsiteY6" fmla="*/ 19050 h 581025"/>
                <a:gd name="connsiteX7" fmla="*/ 4762 w 390525"/>
                <a:gd name="connsiteY7" fmla="*/ 4763 h 581025"/>
                <a:gd name="connsiteX8" fmla="*/ 21431 w 390525"/>
                <a:gd name="connsiteY8" fmla="*/ 0 h 581025"/>
                <a:gd name="connsiteX9" fmla="*/ 50006 w 390525"/>
                <a:gd name="connsiteY9" fmla="*/ 14288 h 581025"/>
                <a:gd name="connsiteX10" fmla="*/ 150018 w 390525"/>
                <a:gd name="connsiteY10" fmla="*/ 97632 h 581025"/>
                <a:gd name="connsiteX11" fmla="*/ 261937 w 390525"/>
                <a:gd name="connsiteY11" fmla="*/ 183357 h 581025"/>
                <a:gd name="connsiteX12" fmla="*/ 364331 w 390525"/>
                <a:gd name="connsiteY12" fmla="*/ 261938 h 581025"/>
                <a:gd name="connsiteX13" fmla="*/ 383381 w 390525"/>
                <a:gd name="connsiteY13" fmla="*/ 316707 h 581025"/>
                <a:gd name="connsiteX14" fmla="*/ 390525 w 390525"/>
                <a:gd name="connsiteY14" fmla="*/ 378619 h 581025"/>
                <a:gd name="connsiteX15" fmla="*/ 383381 w 390525"/>
                <a:gd name="connsiteY15" fmla="*/ 471488 h 581025"/>
                <a:gd name="connsiteX16" fmla="*/ 388143 w 390525"/>
                <a:gd name="connsiteY16" fmla="*/ 523875 h 581025"/>
                <a:gd name="connsiteX17" fmla="*/ 381000 w 390525"/>
                <a:gd name="connsiteY17" fmla="*/ 559594 h 581025"/>
                <a:gd name="connsiteX18" fmla="*/ 364331 w 390525"/>
                <a:gd name="connsiteY18" fmla="*/ 573882 h 581025"/>
                <a:gd name="connsiteX19" fmla="*/ 342900 w 390525"/>
                <a:gd name="connsiteY19" fmla="*/ 581025 h 581025"/>
                <a:gd name="connsiteX20" fmla="*/ 316706 w 390525"/>
                <a:gd name="connsiteY20" fmla="*/ 576263 h 581025"/>
                <a:gd name="connsiteX21" fmla="*/ 285750 w 390525"/>
                <a:gd name="connsiteY21" fmla="*/ 561975 h 581025"/>
                <a:gd name="connsiteX22" fmla="*/ 259556 w 390525"/>
                <a:gd name="connsiteY22" fmla="*/ 538163 h 581025"/>
                <a:gd name="connsiteX23" fmla="*/ 235743 w 390525"/>
                <a:gd name="connsiteY23" fmla="*/ 509588 h 581025"/>
                <a:gd name="connsiteX24" fmla="*/ 207168 w 390525"/>
                <a:gd name="connsiteY24" fmla="*/ 4429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581025">
                  <a:moveTo>
                    <a:pt x="207168" y="442913"/>
                  </a:moveTo>
                  <a:lnTo>
                    <a:pt x="126206" y="295275"/>
                  </a:lnTo>
                  <a:lnTo>
                    <a:pt x="85725" y="202407"/>
                  </a:lnTo>
                  <a:lnTo>
                    <a:pt x="52387" y="116682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1431" y="0"/>
                  </a:lnTo>
                  <a:lnTo>
                    <a:pt x="50006" y="14288"/>
                  </a:lnTo>
                  <a:lnTo>
                    <a:pt x="150018" y="97632"/>
                  </a:lnTo>
                  <a:lnTo>
                    <a:pt x="261937" y="183357"/>
                  </a:lnTo>
                  <a:lnTo>
                    <a:pt x="364331" y="261938"/>
                  </a:lnTo>
                  <a:lnTo>
                    <a:pt x="383381" y="316707"/>
                  </a:lnTo>
                  <a:lnTo>
                    <a:pt x="390525" y="378619"/>
                  </a:lnTo>
                  <a:lnTo>
                    <a:pt x="383381" y="471488"/>
                  </a:lnTo>
                  <a:lnTo>
                    <a:pt x="388143" y="523875"/>
                  </a:lnTo>
                  <a:lnTo>
                    <a:pt x="381000" y="559594"/>
                  </a:lnTo>
                  <a:lnTo>
                    <a:pt x="364331" y="573882"/>
                  </a:lnTo>
                  <a:lnTo>
                    <a:pt x="342900" y="581025"/>
                  </a:lnTo>
                  <a:lnTo>
                    <a:pt x="316706" y="576263"/>
                  </a:lnTo>
                  <a:lnTo>
                    <a:pt x="285750" y="561975"/>
                  </a:lnTo>
                  <a:lnTo>
                    <a:pt x="259556" y="538163"/>
                  </a:lnTo>
                  <a:lnTo>
                    <a:pt x="235743" y="509588"/>
                  </a:lnTo>
                  <a:lnTo>
                    <a:pt x="207168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9">
              <a:extLst>
                <a:ext uri="{FF2B5EF4-FFF2-40B4-BE49-F238E27FC236}">
                  <a16:creationId xmlns:a16="http://schemas.microsoft.com/office/drawing/2014/main" id="{8AA7E6A9-8EE5-4463-B13F-1BB25C857E8C}"/>
                </a:ext>
              </a:extLst>
            </p:cNvPr>
            <p:cNvSpPr/>
            <p:nvPr/>
          </p:nvSpPr>
          <p:spPr>
            <a:xfrm>
              <a:off x="5780088" y="2151063"/>
              <a:ext cx="519112" cy="641350"/>
            </a:xfrm>
            <a:custGeom>
              <a:avLst/>
              <a:gdLst>
                <a:gd name="connsiteX0" fmla="*/ 273844 w 519112"/>
                <a:gd name="connsiteY0" fmla="*/ 478631 h 642937"/>
                <a:gd name="connsiteX1" fmla="*/ 107156 w 519112"/>
                <a:gd name="connsiteY1" fmla="*/ 316706 h 642937"/>
                <a:gd name="connsiteX2" fmla="*/ 9525 w 519112"/>
                <a:gd name="connsiteY2" fmla="*/ 228600 h 642937"/>
                <a:gd name="connsiteX3" fmla="*/ 0 w 519112"/>
                <a:gd name="connsiteY3" fmla="*/ 211931 h 642937"/>
                <a:gd name="connsiteX4" fmla="*/ 4762 w 519112"/>
                <a:gd name="connsiteY4" fmla="*/ 164306 h 642937"/>
                <a:gd name="connsiteX5" fmla="*/ 26194 w 519112"/>
                <a:gd name="connsiteY5" fmla="*/ 109537 h 642937"/>
                <a:gd name="connsiteX6" fmla="*/ 54769 w 519112"/>
                <a:gd name="connsiteY6" fmla="*/ 59531 h 642937"/>
                <a:gd name="connsiteX7" fmla="*/ 85725 w 519112"/>
                <a:gd name="connsiteY7" fmla="*/ 21431 h 642937"/>
                <a:gd name="connsiteX8" fmla="*/ 116681 w 519112"/>
                <a:gd name="connsiteY8" fmla="*/ 4762 h 642937"/>
                <a:gd name="connsiteX9" fmla="*/ 152400 w 519112"/>
                <a:gd name="connsiteY9" fmla="*/ 0 h 642937"/>
                <a:gd name="connsiteX10" fmla="*/ 221456 w 519112"/>
                <a:gd name="connsiteY10" fmla="*/ 197644 h 642937"/>
                <a:gd name="connsiteX11" fmla="*/ 269081 w 519112"/>
                <a:gd name="connsiteY11" fmla="*/ 242887 h 642937"/>
                <a:gd name="connsiteX12" fmla="*/ 342900 w 519112"/>
                <a:gd name="connsiteY12" fmla="*/ 319087 h 642937"/>
                <a:gd name="connsiteX13" fmla="*/ 421481 w 519112"/>
                <a:gd name="connsiteY13" fmla="*/ 419100 h 642937"/>
                <a:gd name="connsiteX14" fmla="*/ 519112 w 519112"/>
                <a:gd name="connsiteY14" fmla="*/ 535781 h 642937"/>
                <a:gd name="connsiteX15" fmla="*/ 428625 w 519112"/>
                <a:gd name="connsiteY15" fmla="*/ 642937 h 642937"/>
                <a:gd name="connsiteX16" fmla="*/ 273844 w 519112"/>
                <a:gd name="connsiteY16" fmla="*/ 4786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9112" h="642937">
                  <a:moveTo>
                    <a:pt x="273844" y="478631"/>
                  </a:moveTo>
                  <a:lnTo>
                    <a:pt x="107156" y="316706"/>
                  </a:lnTo>
                  <a:lnTo>
                    <a:pt x="9525" y="228600"/>
                  </a:lnTo>
                  <a:lnTo>
                    <a:pt x="0" y="211931"/>
                  </a:lnTo>
                  <a:lnTo>
                    <a:pt x="4762" y="164306"/>
                  </a:lnTo>
                  <a:lnTo>
                    <a:pt x="26194" y="109537"/>
                  </a:lnTo>
                  <a:lnTo>
                    <a:pt x="54769" y="59531"/>
                  </a:lnTo>
                  <a:lnTo>
                    <a:pt x="85725" y="21431"/>
                  </a:lnTo>
                  <a:lnTo>
                    <a:pt x="116681" y="4762"/>
                  </a:lnTo>
                  <a:lnTo>
                    <a:pt x="152400" y="0"/>
                  </a:lnTo>
                  <a:lnTo>
                    <a:pt x="221456" y="197644"/>
                  </a:lnTo>
                  <a:lnTo>
                    <a:pt x="269081" y="242887"/>
                  </a:lnTo>
                  <a:lnTo>
                    <a:pt x="342900" y="319087"/>
                  </a:lnTo>
                  <a:lnTo>
                    <a:pt x="421481" y="419100"/>
                  </a:lnTo>
                  <a:lnTo>
                    <a:pt x="519112" y="535781"/>
                  </a:lnTo>
                  <a:lnTo>
                    <a:pt x="428625" y="642937"/>
                  </a:lnTo>
                  <a:lnTo>
                    <a:pt x="273844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2">
              <a:extLst>
                <a:ext uri="{FF2B5EF4-FFF2-40B4-BE49-F238E27FC236}">
                  <a16:creationId xmlns:a16="http://schemas.microsoft.com/office/drawing/2014/main" id="{32773302-2C46-4BC3-9282-EDD0A6F73452}"/>
                </a:ext>
              </a:extLst>
            </p:cNvPr>
            <p:cNvSpPr/>
            <p:nvPr/>
          </p:nvSpPr>
          <p:spPr>
            <a:xfrm>
              <a:off x="5815013" y="1998663"/>
              <a:ext cx="979487" cy="1304925"/>
            </a:xfrm>
            <a:custGeom>
              <a:avLst/>
              <a:gdLst>
                <a:gd name="connsiteX0" fmla="*/ 659606 w 978693"/>
                <a:gd name="connsiteY0" fmla="*/ 616744 h 1304925"/>
                <a:gd name="connsiteX1" fmla="*/ 523875 w 978693"/>
                <a:gd name="connsiteY1" fmla="*/ 773906 h 1304925"/>
                <a:gd name="connsiteX2" fmla="*/ 459581 w 978693"/>
                <a:gd name="connsiteY2" fmla="*/ 842962 h 1304925"/>
                <a:gd name="connsiteX3" fmla="*/ 78581 w 978693"/>
                <a:gd name="connsiteY3" fmla="*/ 1304925 h 1304925"/>
                <a:gd name="connsiteX4" fmla="*/ 0 w 978693"/>
                <a:gd name="connsiteY4" fmla="*/ 1250156 h 1304925"/>
                <a:gd name="connsiteX5" fmla="*/ 140493 w 978693"/>
                <a:gd name="connsiteY5" fmla="*/ 1050131 h 1304925"/>
                <a:gd name="connsiteX6" fmla="*/ 359568 w 978693"/>
                <a:gd name="connsiteY6" fmla="*/ 762000 h 1304925"/>
                <a:gd name="connsiteX7" fmla="*/ 454818 w 978693"/>
                <a:gd name="connsiteY7" fmla="*/ 645319 h 1304925"/>
                <a:gd name="connsiteX8" fmla="*/ 638175 w 978693"/>
                <a:gd name="connsiteY8" fmla="*/ 357187 h 1304925"/>
                <a:gd name="connsiteX9" fmla="*/ 711993 w 978693"/>
                <a:gd name="connsiteY9" fmla="*/ 242887 h 1304925"/>
                <a:gd name="connsiteX10" fmla="*/ 721518 w 978693"/>
                <a:gd name="connsiteY10" fmla="*/ 216694 h 1304925"/>
                <a:gd name="connsiteX11" fmla="*/ 733425 w 978693"/>
                <a:gd name="connsiteY11" fmla="*/ 171450 h 1304925"/>
                <a:gd name="connsiteX12" fmla="*/ 735806 w 978693"/>
                <a:gd name="connsiteY12" fmla="*/ 119062 h 1304925"/>
                <a:gd name="connsiteX13" fmla="*/ 700087 w 978693"/>
                <a:gd name="connsiteY13" fmla="*/ 83344 h 1304925"/>
                <a:gd name="connsiteX14" fmla="*/ 681037 w 978693"/>
                <a:gd name="connsiteY14" fmla="*/ 54769 h 1304925"/>
                <a:gd name="connsiteX15" fmla="*/ 678656 w 978693"/>
                <a:gd name="connsiteY15" fmla="*/ 38100 h 1304925"/>
                <a:gd name="connsiteX16" fmla="*/ 681037 w 978693"/>
                <a:gd name="connsiteY16" fmla="*/ 21431 h 1304925"/>
                <a:gd name="connsiteX17" fmla="*/ 692943 w 978693"/>
                <a:gd name="connsiteY17" fmla="*/ 7144 h 1304925"/>
                <a:gd name="connsiteX18" fmla="*/ 721518 w 978693"/>
                <a:gd name="connsiteY18" fmla="*/ 0 h 1304925"/>
                <a:gd name="connsiteX19" fmla="*/ 735806 w 978693"/>
                <a:gd name="connsiteY19" fmla="*/ 0 h 1304925"/>
                <a:gd name="connsiteX20" fmla="*/ 752475 w 978693"/>
                <a:gd name="connsiteY20" fmla="*/ 4762 h 1304925"/>
                <a:gd name="connsiteX21" fmla="*/ 792956 w 978693"/>
                <a:gd name="connsiteY21" fmla="*/ 28575 h 1304925"/>
                <a:gd name="connsiteX22" fmla="*/ 823912 w 978693"/>
                <a:gd name="connsiteY22" fmla="*/ 50006 h 1304925"/>
                <a:gd name="connsiteX23" fmla="*/ 866775 w 978693"/>
                <a:gd name="connsiteY23" fmla="*/ 88106 h 1304925"/>
                <a:gd name="connsiteX24" fmla="*/ 912018 w 978693"/>
                <a:gd name="connsiteY24" fmla="*/ 130969 h 1304925"/>
                <a:gd name="connsiteX25" fmla="*/ 945356 w 978693"/>
                <a:gd name="connsiteY25" fmla="*/ 171450 h 1304925"/>
                <a:gd name="connsiteX26" fmla="*/ 964406 w 978693"/>
                <a:gd name="connsiteY26" fmla="*/ 204787 h 1304925"/>
                <a:gd name="connsiteX27" fmla="*/ 971550 w 978693"/>
                <a:gd name="connsiteY27" fmla="*/ 228600 h 1304925"/>
                <a:gd name="connsiteX28" fmla="*/ 976312 w 978693"/>
                <a:gd name="connsiteY28" fmla="*/ 259556 h 1304925"/>
                <a:gd name="connsiteX29" fmla="*/ 978693 w 978693"/>
                <a:gd name="connsiteY29" fmla="*/ 297656 h 1304925"/>
                <a:gd name="connsiteX30" fmla="*/ 966787 w 978693"/>
                <a:gd name="connsiteY30" fmla="*/ 330994 h 1304925"/>
                <a:gd name="connsiteX31" fmla="*/ 926306 w 978693"/>
                <a:gd name="connsiteY31" fmla="*/ 378619 h 1304925"/>
                <a:gd name="connsiteX32" fmla="*/ 869156 w 978693"/>
                <a:gd name="connsiteY32" fmla="*/ 433387 h 1304925"/>
                <a:gd name="connsiteX33" fmla="*/ 778668 w 978693"/>
                <a:gd name="connsiteY33" fmla="*/ 495300 h 1304925"/>
                <a:gd name="connsiteX34" fmla="*/ 659606 w 978693"/>
                <a:gd name="connsiteY34" fmla="*/ 6167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8693" h="1304925">
                  <a:moveTo>
                    <a:pt x="659606" y="616744"/>
                  </a:moveTo>
                  <a:lnTo>
                    <a:pt x="523875" y="773906"/>
                  </a:lnTo>
                  <a:lnTo>
                    <a:pt x="459581" y="842962"/>
                  </a:lnTo>
                  <a:lnTo>
                    <a:pt x="78581" y="1304925"/>
                  </a:lnTo>
                  <a:lnTo>
                    <a:pt x="0" y="1250156"/>
                  </a:lnTo>
                  <a:lnTo>
                    <a:pt x="140493" y="1050131"/>
                  </a:lnTo>
                  <a:lnTo>
                    <a:pt x="359568" y="762000"/>
                  </a:lnTo>
                  <a:lnTo>
                    <a:pt x="454818" y="645319"/>
                  </a:lnTo>
                  <a:lnTo>
                    <a:pt x="638175" y="357187"/>
                  </a:lnTo>
                  <a:lnTo>
                    <a:pt x="711993" y="242887"/>
                  </a:lnTo>
                  <a:lnTo>
                    <a:pt x="721518" y="216694"/>
                  </a:lnTo>
                  <a:lnTo>
                    <a:pt x="733425" y="171450"/>
                  </a:lnTo>
                  <a:lnTo>
                    <a:pt x="735806" y="119062"/>
                  </a:lnTo>
                  <a:lnTo>
                    <a:pt x="700087" y="83344"/>
                  </a:lnTo>
                  <a:lnTo>
                    <a:pt x="681037" y="54769"/>
                  </a:lnTo>
                  <a:lnTo>
                    <a:pt x="678656" y="38100"/>
                  </a:lnTo>
                  <a:lnTo>
                    <a:pt x="681037" y="21431"/>
                  </a:lnTo>
                  <a:lnTo>
                    <a:pt x="692943" y="7144"/>
                  </a:lnTo>
                  <a:lnTo>
                    <a:pt x="721518" y="0"/>
                  </a:lnTo>
                  <a:lnTo>
                    <a:pt x="735806" y="0"/>
                  </a:lnTo>
                  <a:lnTo>
                    <a:pt x="752475" y="4762"/>
                  </a:lnTo>
                  <a:lnTo>
                    <a:pt x="792956" y="28575"/>
                  </a:lnTo>
                  <a:lnTo>
                    <a:pt x="823912" y="50006"/>
                  </a:lnTo>
                  <a:lnTo>
                    <a:pt x="866775" y="88106"/>
                  </a:lnTo>
                  <a:lnTo>
                    <a:pt x="912018" y="130969"/>
                  </a:lnTo>
                  <a:lnTo>
                    <a:pt x="945356" y="171450"/>
                  </a:lnTo>
                  <a:lnTo>
                    <a:pt x="964406" y="204787"/>
                  </a:lnTo>
                  <a:lnTo>
                    <a:pt x="971550" y="228600"/>
                  </a:lnTo>
                  <a:lnTo>
                    <a:pt x="976312" y="259556"/>
                  </a:lnTo>
                  <a:lnTo>
                    <a:pt x="978693" y="297656"/>
                  </a:lnTo>
                  <a:lnTo>
                    <a:pt x="966787" y="330994"/>
                  </a:lnTo>
                  <a:lnTo>
                    <a:pt x="926306" y="378619"/>
                  </a:lnTo>
                  <a:lnTo>
                    <a:pt x="869156" y="433387"/>
                  </a:lnTo>
                  <a:lnTo>
                    <a:pt x="778668" y="495300"/>
                  </a:lnTo>
                  <a:lnTo>
                    <a:pt x="659606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78658F9D-A617-48C9-BCB3-12E439C1F466}"/>
                </a:ext>
              </a:extLst>
            </p:cNvPr>
            <p:cNvSpPr/>
            <p:nvPr/>
          </p:nvSpPr>
          <p:spPr>
            <a:xfrm>
              <a:off x="5748338" y="3076575"/>
              <a:ext cx="914400" cy="381000"/>
            </a:xfrm>
            <a:custGeom>
              <a:avLst/>
              <a:gdLst>
                <a:gd name="connsiteX0" fmla="*/ 640556 w 914400"/>
                <a:gd name="connsiteY0" fmla="*/ 147638 h 381000"/>
                <a:gd name="connsiteX1" fmla="*/ 416718 w 914400"/>
                <a:gd name="connsiteY1" fmla="*/ 228600 h 381000"/>
                <a:gd name="connsiteX2" fmla="*/ 226218 w 914400"/>
                <a:gd name="connsiteY2" fmla="*/ 326231 h 381000"/>
                <a:gd name="connsiteX3" fmla="*/ 190500 w 914400"/>
                <a:gd name="connsiteY3" fmla="*/ 364331 h 381000"/>
                <a:gd name="connsiteX4" fmla="*/ 169068 w 914400"/>
                <a:gd name="connsiteY4" fmla="*/ 376238 h 381000"/>
                <a:gd name="connsiteX5" fmla="*/ 150018 w 914400"/>
                <a:gd name="connsiteY5" fmla="*/ 381000 h 381000"/>
                <a:gd name="connsiteX6" fmla="*/ 121443 w 914400"/>
                <a:gd name="connsiteY6" fmla="*/ 378619 h 381000"/>
                <a:gd name="connsiteX7" fmla="*/ 100012 w 914400"/>
                <a:gd name="connsiteY7" fmla="*/ 369094 h 381000"/>
                <a:gd name="connsiteX8" fmla="*/ 69056 w 914400"/>
                <a:gd name="connsiteY8" fmla="*/ 335756 h 381000"/>
                <a:gd name="connsiteX9" fmla="*/ 42862 w 914400"/>
                <a:gd name="connsiteY9" fmla="*/ 300038 h 381000"/>
                <a:gd name="connsiteX10" fmla="*/ 21431 w 914400"/>
                <a:gd name="connsiteY10" fmla="*/ 261938 h 381000"/>
                <a:gd name="connsiteX11" fmla="*/ 7143 w 914400"/>
                <a:gd name="connsiteY11" fmla="*/ 223838 h 381000"/>
                <a:gd name="connsiteX12" fmla="*/ 0 w 914400"/>
                <a:gd name="connsiteY12" fmla="*/ 171450 h 381000"/>
                <a:gd name="connsiteX13" fmla="*/ 2381 w 914400"/>
                <a:gd name="connsiteY13" fmla="*/ 140494 h 381000"/>
                <a:gd name="connsiteX14" fmla="*/ 11906 w 914400"/>
                <a:gd name="connsiteY14" fmla="*/ 130969 h 381000"/>
                <a:gd name="connsiteX15" fmla="*/ 119062 w 914400"/>
                <a:gd name="connsiteY15" fmla="*/ 123825 h 381000"/>
                <a:gd name="connsiteX16" fmla="*/ 242887 w 914400"/>
                <a:gd name="connsiteY16" fmla="*/ 133350 h 381000"/>
                <a:gd name="connsiteX17" fmla="*/ 507206 w 914400"/>
                <a:gd name="connsiteY17" fmla="*/ 76200 h 381000"/>
                <a:gd name="connsiteX18" fmla="*/ 873918 w 914400"/>
                <a:gd name="connsiteY18" fmla="*/ 0 h 381000"/>
                <a:gd name="connsiteX19" fmla="*/ 914400 w 914400"/>
                <a:gd name="connsiteY19" fmla="*/ 61913 h 381000"/>
                <a:gd name="connsiteX20" fmla="*/ 640556 w 914400"/>
                <a:gd name="connsiteY20" fmla="*/ 1476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4400" h="381000">
                  <a:moveTo>
                    <a:pt x="640556" y="147638"/>
                  </a:moveTo>
                  <a:lnTo>
                    <a:pt x="416718" y="228600"/>
                  </a:lnTo>
                  <a:lnTo>
                    <a:pt x="226218" y="326231"/>
                  </a:lnTo>
                  <a:lnTo>
                    <a:pt x="190500" y="364331"/>
                  </a:lnTo>
                  <a:lnTo>
                    <a:pt x="169068" y="376238"/>
                  </a:lnTo>
                  <a:lnTo>
                    <a:pt x="150018" y="381000"/>
                  </a:lnTo>
                  <a:lnTo>
                    <a:pt x="121443" y="378619"/>
                  </a:lnTo>
                  <a:lnTo>
                    <a:pt x="100012" y="369094"/>
                  </a:lnTo>
                  <a:lnTo>
                    <a:pt x="69056" y="335756"/>
                  </a:lnTo>
                  <a:lnTo>
                    <a:pt x="42862" y="300038"/>
                  </a:lnTo>
                  <a:lnTo>
                    <a:pt x="21431" y="261938"/>
                  </a:lnTo>
                  <a:lnTo>
                    <a:pt x="7143" y="223838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11906" y="130969"/>
                  </a:lnTo>
                  <a:lnTo>
                    <a:pt x="119062" y="123825"/>
                  </a:lnTo>
                  <a:lnTo>
                    <a:pt x="242887" y="133350"/>
                  </a:lnTo>
                  <a:lnTo>
                    <a:pt x="507206" y="76200"/>
                  </a:lnTo>
                  <a:lnTo>
                    <a:pt x="873918" y="0"/>
                  </a:lnTo>
                  <a:lnTo>
                    <a:pt x="914400" y="61913"/>
                  </a:lnTo>
                  <a:lnTo>
                    <a:pt x="640556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4">
              <a:extLst>
                <a:ext uri="{FF2B5EF4-FFF2-40B4-BE49-F238E27FC236}">
                  <a16:creationId xmlns:a16="http://schemas.microsoft.com/office/drawing/2014/main" id="{6FEEAE37-6D4B-4964-9AE6-640B5C6B7BA5}"/>
                </a:ext>
              </a:extLst>
            </p:cNvPr>
            <p:cNvSpPr/>
            <p:nvPr/>
          </p:nvSpPr>
          <p:spPr>
            <a:xfrm>
              <a:off x="6253163" y="2728913"/>
              <a:ext cx="657225" cy="719137"/>
            </a:xfrm>
            <a:custGeom>
              <a:avLst/>
              <a:gdLst>
                <a:gd name="connsiteX0" fmla="*/ 423862 w 657225"/>
                <a:gd name="connsiteY0" fmla="*/ 564356 h 719137"/>
                <a:gd name="connsiteX1" fmla="*/ 280987 w 657225"/>
                <a:gd name="connsiteY1" fmla="*/ 335756 h 719137"/>
                <a:gd name="connsiteX2" fmla="*/ 169068 w 657225"/>
                <a:gd name="connsiteY2" fmla="*/ 216693 h 719137"/>
                <a:gd name="connsiteX3" fmla="*/ 111918 w 657225"/>
                <a:gd name="connsiteY3" fmla="*/ 159543 h 719137"/>
                <a:gd name="connsiteX4" fmla="*/ 0 w 657225"/>
                <a:gd name="connsiteY4" fmla="*/ 76200 h 719137"/>
                <a:gd name="connsiteX5" fmla="*/ 52387 w 657225"/>
                <a:gd name="connsiteY5" fmla="*/ 0 h 719137"/>
                <a:gd name="connsiteX6" fmla="*/ 214312 w 657225"/>
                <a:gd name="connsiteY6" fmla="*/ 95250 h 719137"/>
                <a:gd name="connsiteX7" fmla="*/ 404812 w 657225"/>
                <a:gd name="connsiteY7" fmla="*/ 211931 h 719137"/>
                <a:gd name="connsiteX8" fmla="*/ 569118 w 657225"/>
                <a:gd name="connsiteY8" fmla="*/ 323850 h 719137"/>
                <a:gd name="connsiteX9" fmla="*/ 597693 w 657225"/>
                <a:gd name="connsiteY9" fmla="*/ 354806 h 719137"/>
                <a:gd name="connsiteX10" fmla="*/ 626268 w 657225"/>
                <a:gd name="connsiteY10" fmla="*/ 414337 h 719137"/>
                <a:gd name="connsiteX11" fmla="*/ 638175 w 657225"/>
                <a:gd name="connsiteY11" fmla="*/ 450056 h 719137"/>
                <a:gd name="connsiteX12" fmla="*/ 652462 w 657225"/>
                <a:gd name="connsiteY12" fmla="*/ 497681 h 719137"/>
                <a:gd name="connsiteX13" fmla="*/ 657225 w 657225"/>
                <a:gd name="connsiteY13" fmla="*/ 545306 h 719137"/>
                <a:gd name="connsiteX14" fmla="*/ 652462 w 657225"/>
                <a:gd name="connsiteY14" fmla="*/ 626268 h 719137"/>
                <a:gd name="connsiteX15" fmla="*/ 638175 w 657225"/>
                <a:gd name="connsiteY15" fmla="*/ 690562 h 719137"/>
                <a:gd name="connsiteX16" fmla="*/ 623887 w 657225"/>
                <a:gd name="connsiteY16" fmla="*/ 711993 h 719137"/>
                <a:gd name="connsiteX17" fmla="*/ 609600 w 657225"/>
                <a:gd name="connsiteY17" fmla="*/ 719137 h 719137"/>
                <a:gd name="connsiteX18" fmla="*/ 583406 w 657225"/>
                <a:gd name="connsiteY18" fmla="*/ 719137 h 719137"/>
                <a:gd name="connsiteX19" fmla="*/ 535781 w 657225"/>
                <a:gd name="connsiteY19" fmla="*/ 707231 h 719137"/>
                <a:gd name="connsiteX20" fmla="*/ 500062 w 657225"/>
                <a:gd name="connsiteY20" fmla="*/ 683418 h 719137"/>
                <a:gd name="connsiteX21" fmla="*/ 423862 w 657225"/>
                <a:gd name="connsiteY21" fmla="*/ 5643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7225" h="719137">
                  <a:moveTo>
                    <a:pt x="423862" y="564356"/>
                  </a:moveTo>
                  <a:lnTo>
                    <a:pt x="280987" y="335756"/>
                  </a:lnTo>
                  <a:lnTo>
                    <a:pt x="169068" y="216693"/>
                  </a:lnTo>
                  <a:lnTo>
                    <a:pt x="111918" y="159543"/>
                  </a:lnTo>
                  <a:lnTo>
                    <a:pt x="0" y="76200"/>
                  </a:lnTo>
                  <a:lnTo>
                    <a:pt x="52387" y="0"/>
                  </a:lnTo>
                  <a:lnTo>
                    <a:pt x="214312" y="95250"/>
                  </a:lnTo>
                  <a:lnTo>
                    <a:pt x="404812" y="211931"/>
                  </a:lnTo>
                  <a:lnTo>
                    <a:pt x="569118" y="323850"/>
                  </a:lnTo>
                  <a:lnTo>
                    <a:pt x="597693" y="354806"/>
                  </a:lnTo>
                  <a:lnTo>
                    <a:pt x="626268" y="414337"/>
                  </a:lnTo>
                  <a:lnTo>
                    <a:pt x="638175" y="450056"/>
                  </a:lnTo>
                  <a:lnTo>
                    <a:pt x="652462" y="497681"/>
                  </a:lnTo>
                  <a:lnTo>
                    <a:pt x="657225" y="545306"/>
                  </a:lnTo>
                  <a:lnTo>
                    <a:pt x="652462" y="626268"/>
                  </a:lnTo>
                  <a:lnTo>
                    <a:pt x="638175" y="690562"/>
                  </a:lnTo>
                  <a:lnTo>
                    <a:pt x="623887" y="711993"/>
                  </a:lnTo>
                  <a:lnTo>
                    <a:pt x="609600" y="719137"/>
                  </a:lnTo>
                  <a:lnTo>
                    <a:pt x="583406" y="719137"/>
                  </a:lnTo>
                  <a:lnTo>
                    <a:pt x="535781" y="707231"/>
                  </a:lnTo>
                  <a:lnTo>
                    <a:pt x="500062" y="683418"/>
                  </a:lnTo>
                  <a:lnTo>
                    <a:pt x="423862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6">
              <a:extLst>
                <a:ext uri="{FF2B5EF4-FFF2-40B4-BE49-F238E27FC236}">
                  <a16:creationId xmlns:a16="http://schemas.microsoft.com/office/drawing/2014/main" id="{72217873-2E9F-4E1E-987D-D7930C7CAD86}"/>
                </a:ext>
              </a:extLst>
            </p:cNvPr>
            <p:cNvSpPr/>
            <p:nvPr/>
          </p:nvSpPr>
          <p:spPr>
            <a:xfrm>
              <a:off x="3833813" y="3810000"/>
              <a:ext cx="3279775" cy="604838"/>
            </a:xfrm>
            <a:custGeom>
              <a:avLst/>
              <a:gdLst>
                <a:gd name="connsiteX0" fmla="*/ 1447800 w 3279321"/>
                <a:gd name="connsiteY0" fmla="*/ 370114 h 604157"/>
                <a:gd name="connsiteX1" fmla="*/ 1102178 w 3279321"/>
                <a:gd name="connsiteY1" fmla="*/ 432707 h 604157"/>
                <a:gd name="connsiteX2" fmla="*/ 816428 w 3279321"/>
                <a:gd name="connsiteY2" fmla="*/ 492579 h 604157"/>
                <a:gd name="connsiteX3" fmla="*/ 595993 w 3279321"/>
                <a:gd name="connsiteY3" fmla="*/ 557893 h 604157"/>
                <a:gd name="connsiteX4" fmla="*/ 530678 w 3279321"/>
                <a:gd name="connsiteY4" fmla="*/ 579664 h 604157"/>
                <a:gd name="connsiteX5" fmla="*/ 484414 w 3279321"/>
                <a:gd name="connsiteY5" fmla="*/ 598714 h 604157"/>
                <a:gd name="connsiteX6" fmla="*/ 432707 w 3279321"/>
                <a:gd name="connsiteY6" fmla="*/ 604157 h 604157"/>
                <a:gd name="connsiteX7" fmla="*/ 386443 w 3279321"/>
                <a:gd name="connsiteY7" fmla="*/ 598714 h 604157"/>
                <a:gd name="connsiteX8" fmla="*/ 326571 w 3279321"/>
                <a:gd name="connsiteY8" fmla="*/ 579664 h 604157"/>
                <a:gd name="connsiteX9" fmla="*/ 239486 w 3279321"/>
                <a:gd name="connsiteY9" fmla="*/ 541564 h 604157"/>
                <a:gd name="connsiteX10" fmla="*/ 149678 w 3279321"/>
                <a:gd name="connsiteY10" fmla="*/ 489857 h 604157"/>
                <a:gd name="connsiteX11" fmla="*/ 84364 w 3279321"/>
                <a:gd name="connsiteY11" fmla="*/ 443593 h 604157"/>
                <a:gd name="connsiteX12" fmla="*/ 16328 w 3279321"/>
                <a:gd name="connsiteY12" fmla="*/ 386443 h 604157"/>
                <a:gd name="connsiteX13" fmla="*/ 2721 w 3279321"/>
                <a:gd name="connsiteY13" fmla="*/ 361950 h 604157"/>
                <a:gd name="connsiteX14" fmla="*/ 0 w 3279321"/>
                <a:gd name="connsiteY14" fmla="*/ 332014 h 604157"/>
                <a:gd name="connsiteX15" fmla="*/ 2721 w 3279321"/>
                <a:gd name="connsiteY15" fmla="*/ 310243 h 604157"/>
                <a:gd name="connsiteX16" fmla="*/ 16328 w 3279321"/>
                <a:gd name="connsiteY16" fmla="*/ 299357 h 604157"/>
                <a:gd name="connsiteX17" fmla="*/ 38100 w 3279321"/>
                <a:gd name="connsiteY17" fmla="*/ 302079 h 604157"/>
                <a:gd name="connsiteX18" fmla="*/ 103414 w 3279321"/>
                <a:gd name="connsiteY18" fmla="*/ 332014 h 604157"/>
                <a:gd name="connsiteX19" fmla="*/ 182336 w 3279321"/>
                <a:gd name="connsiteY19" fmla="*/ 364671 h 604157"/>
                <a:gd name="connsiteX20" fmla="*/ 255814 w 3279321"/>
                <a:gd name="connsiteY20" fmla="*/ 386443 h 604157"/>
                <a:gd name="connsiteX21" fmla="*/ 304800 w 3279321"/>
                <a:gd name="connsiteY21" fmla="*/ 397329 h 604157"/>
                <a:gd name="connsiteX22" fmla="*/ 348343 w 3279321"/>
                <a:gd name="connsiteY22" fmla="*/ 400050 h 604157"/>
                <a:gd name="connsiteX23" fmla="*/ 443593 w 3279321"/>
                <a:gd name="connsiteY23" fmla="*/ 389164 h 604157"/>
                <a:gd name="connsiteX24" fmla="*/ 732064 w 3279321"/>
                <a:gd name="connsiteY24" fmla="*/ 342900 h 604157"/>
                <a:gd name="connsiteX25" fmla="*/ 1134836 w 3279321"/>
                <a:gd name="connsiteY25" fmla="*/ 274864 h 604157"/>
                <a:gd name="connsiteX26" fmla="*/ 1485900 w 3279321"/>
                <a:gd name="connsiteY26" fmla="*/ 209550 h 604157"/>
                <a:gd name="connsiteX27" fmla="*/ 1646464 w 3279321"/>
                <a:gd name="connsiteY27" fmla="*/ 176893 h 604157"/>
                <a:gd name="connsiteX28" fmla="*/ 1847850 w 3279321"/>
                <a:gd name="connsiteY28" fmla="*/ 149679 h 604157"/>
                <a:gd name="connsiteX29" fmla="*/ 2310493 w 3279321"/>
                <a:gd name="connsiteY29" fmla="*/ 100693 h 604157"/>
                <a:gd name="connsiteX30" fmla="*/ 2775857 w 3279321"/>
                <a:gd name="connsiteY30" fmla="*/ 65314 h 604157"/>
                <a:gd name="connsiteX31" fmla="*/ 2824843 w 3279321"/>
                <a:gd name="connsiteY31" fmla="*/ 51707 h 604157"/>
                <a:gd name="connsiteX32" fmla="*/ 2895600 w 3279321"/>
                <a:gd name="connsiteY32" fmla="*/ 16329 h 604157"/>
                <a:gd name="connsiteX33" fmla="*/ 2922814 w 3279321"/>
                <a:gd name="connsiteY33" fmla="*/ 0 h 604157"/>
                <a:gd name="connsiteX34" fmla="*/ 3028950 w 3279321"/>
                <a:gd name="connsiteY34" fmla="*/ 21771 h 604157"/>
                <a:gd name="connsiteX35" fmla="*/ 3118757 w 3279321"/>
                <a:gd name="connsiteY35" fmla="*/ 46264 h 604157"/>
                <a:gd name="connsiteX36" fmla="*/ 3165021 w 3279321"/>
                <a:gd name="connsiteY36" fmla="*/ 68036 h 604157"/>
                <a:gd name="connsiteX37" fmla="*/ 3214007 w 3279321"/>
                <a:gd name="connsiteY37" fmla="*/ 97971 h 604157"/>
                <a:gd name="connsiteX38" fmla="*/ 3260271 w 3279321"/>
                <a:gd name="connsiteY38" fmla="*/ 138793 h 604157"/>
                <a:gd name="connsiteX39" fmla="*/ 3279321 w 3279321"/>
                <a:gd name="connsiteY39" fmla="*/ 163286 h 604157"/>
                <a:gd name="connsiteX40" fmla="*/ 3279321 w 3279321"/>
                <a:gd name="connsiteY40" fmla="*/ 185057 h 604157"/>
                <a:gd name="connsiteX41" fmla="*/ 3265714 w 3279321"/>
                <a:gd name="connsiteY41" fmla="*/ 212271 h 604157"/>
                <a:gd name="connsiteX42" fmla="*/ 3241221 w 3279321"/>
                <a:gd name="connsiteY42" fmla="*/ 231321 h 604157"/>
                <a:gd name="connsiteX43" fmla="*/ 3189514 w 3279321"/>
                <a:gd name="connsiteY43" fmla="*/ 244929 h 604157"/>
                <a:gd name="connsiteX44" fmla="*/ 3061607 w 3279321"/>
                <a:gd name="connsiteY44" fmla="*/ 242207 h 604157"/>
                <a:gd name="connsiteX45" fmla="*/ 2647950 w 3279321"/>
                <a:gd name="connsiteY45" fmla="*/ 244929 h 604157"/>
                <a:gd name="connsiteX46" fmla="*/ 2332264 w 3279321"/>
                <a:gd name="connsiteY46" fmla="*/ 261257 h 604157"/>
                <a:gd name="connsiteX47" fmla="*/ 1866900 w 3279321"/>
                <a:gd name="connsiteY47" fmla="*/ 312964 h 604157"/>
                <a:gd name="connsiteX48" fmla="*/ 1447800 w 3279321"/>
                <a:gd name="connsiteY48" fmla="*/ 370114 h 60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79321" h="604157">
                  <a:moveTo>
                    <a:pt x="1447800" y="370114"/>
                  </a:moveTo>
                  <a:lnTo>
                    <a:pt x="1102178" y="432707"/>
                  </a:lnTo>
                  <a:lnTo>
                    <a:pt x="816428" y="492579"/>
                  </a:lnTo>
                  <a:lnTo>
                    <a:pt x="595993" y="557893"/>
                  </a:lnTo>
                  <a:lnTo>
                    <a:pt x="530678" y="579664"/>
                  </a:lnTo>
                  <a:lnTo>
                    <a:pt x="484414" y="598714"/>
                  </a:lnTo>
                  <a:lnTo>
                    <a:pt x="432707" y="604157"/>
                  </a:lnTo>
                  <a:lnTo>
                    <a:pt x="386443" y="598714"/>
                  </a:lnTo>
                  <a:lnTo>
                    <a:pt x="326571" y="579664"/>
                  </a:lnTo>
                  <a:lnTo>
                    <a:pt x="239486" y="541564"/>
                  </a:lnTo>
                  <a:lnTo>
                    <a:pt x="149678" y="489857"/>
                  </a:lnTo>
                  <a:lnTo>
                    <a:pt x="84364" y="443593"/>
                  </a:lnTo>
                  <a:lnTo>
                    <a:pt x="16328" y="386443"/>
                  </a:lnTo>
                  <a:lnTo>
                    <a:pt x="2721" y="361950"/>
                  </a:lnTo>
                  <a:lnTo>
                    <a:pt x="0" y="332014"/>
                  </a:lnTo>
                  <a:lnTo>
                    <a:pt x="2721" y="310243"/>
                  </a:lnTo>
                  <a:lnTo>
                    <a:pt x="16328" y="299357"/>
                  </a:lnTo>
                  <a:lnTo>
                    <a:pt x="38100" y="302079"/>
                  </a:lnTo>
                  <a:lnTo>
                    <a:pt x="103414" y="332014"/>
                  </a:lnTo>
                  <a:lnTo>
                    <a:pt x="182336" y="364671"/>
                  </a:lnTo>
                  <a:lnTo>
                    <a:pt x="255814" y="386443"/>
                  </a:lnTo>
                  <a:lnTo>
                    <a:pt x="304800" y="397329"/>
                  </a:lnTo>
                  <a:lnTo>
                    <a:pt x="348343" y="400050"/>
                  </a:lnTo>
                  <a:lnTo>
                    <a:pt x="443593" y="389164"/>
                  </a:lnTo>
                  <a:lnTo>
                    <a:pt x="732064" y="342900"/>
                  </a:lnTo>
                  <a:lnTo>
                    <a:pt x="1134836" y="274864"/>
                  </a:lnTo>
                  <a:lnTo>
                    <a:pt x="1485900" y="209550"/>
                  </a:lnTo>
                  <a:lnTo>
                    <a:pt x="1646464" y="176893"/>
                  </a:lnTo>
                  <a:lnTo>
                    <a:pt x="1847850" y="149679"/>
                  </a:lnTo>
                  <a:lnTo>
                    <a:pt x="2310493" y="100693"/>
                  </a:lnTo>
                  <a:lnTo>
                    <a:pt x="2775857" y="65314"/>
                  </a:lnTo>
                  <a:lnTo>
                    <a:pt x="2824843" y="51707"/>
                  </a:lnTo>
                  <a:lnTo>
                    <a:pt x="2895600" y="16329"/>
                  </a:lnTo>
                  <a:lnTo>
                    <a:pt x="2922814" y="0"/>
                  </a:lnTo>
                  <a:lnTo>
                    <a:pt x="3028950" y="21771"/>
                  </a:lnTo>
                  <a:lnTo>
                    <a:pt x="3118757" y="46264"/>
                  </a:lnTo>
                  <a:lnTo>
                    <a:pt x="3165021" y="68036"/>
                  </a:lnTo>
                  <a:lnTo>
                    <a:pt x="3214007" y="97971"/>
                  </a:lnTo>
                  <a:lnTo>
                    <a:pt x="3260271" y="138793"/>
                  </a:lnTo>
                  <a:lnTo>
                    <a:pt x="3279321" y="163286"/>
                  </a:lnTo>
                  <a:lnTo>
                    <a:pt x="3279321" y="185057"/>
                  </a:lnTo>
                  <a:lnTo>
                    <a:pt x="3265714" y="212271"/>
                  </a:lnTo>
                  <a:lnTo>
                    <a:pt x="3241221" y="231321"/>
                  </a:lnTo>
                  <a:lnTo>
                    <a:pt x="3189514" y="244929"/>
                  </a:lnTo>
                  <a:lnTo>
                    <a:pt x="3061607" y="242207"/>
                  </a:lnTo>
                  <a:lnTo>
                    <a:pt x="2647950" y="244929"/>
                  </a:lnTo>
                  <a:lnTo>
                    <a:pt x="2332264" y="261257"/>
                  </a:lnTo>
                  <a:lnTo>
                    <a:pt x="1866900" y="312964"/>
                  </a:lnTo>
                  <a:lnTo>
                    <a:pt x="1447800" y="370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7">
              <a:extLst>
                <a:ext uri="{FF2B5EF4-FFF2-40B4-BE49-F238E27FC236}">
                  <a16:creationId xmlns:a16="http://schemas.microsoft.com/office/drawing/2014/main" id="{F439BFAC-90FC-4220-8D4E-55A50D991F33}"/>
                </a:ext>
              </a:extLst>
            </p:cNvPr>
            <p:cNvSpPr/>
            <p:nvPr/>
          </p:nvSpPr>
          <p:spPr>
            <a:xfrm>
              <a:off x="3883025" y="4240213"/>
              <a:ext cx="1004888" cy="1463675"/>
            </a:xfrm>
            <a:custGeom>
              <a:avLst/>
              <a:gdLst>
                <a:gd name="connsiteX0" fmla="*/ 538842 w 1004207"/>
                <a:gd name="connsiteY0" fmla="*/ 952500 h 1464128"/>
                <a:gd name="connsiteX1" fmla="*/ 312964 w 1004207"/>
                <a:gd name="connsiteY1" fmla="*/ 1216478 h 1464128"/>
                <a:gd name="connsiteX2" fmla="*/ 103414 w 1004207"/>
                <a:gd name="connsiteY2" fmla="*/ 1426028 h 1464128"/>
                <a:gd name="connsiteX3" fmla="*/ 59871 w 1004207"/>
                <a:gd name="connsiteY3" fmla="*/ 1455964 h 1464128"/>
                <a:gd name="connsiteX4" fmla="*/ 35378 w 1004207"/>
                <a:gd name="connsiteY4" fmla="*/ 1464128 h 1464128"/>
                <a:gd name="connsiteX5" fmla="*/ 16328 w 1004207"/>
                <a:gd name="connsiteY5" fmla="*/ 1461407 h 1464128"/>
                <a:gd name="connsiteX6" fmla="*/ 2721 w 1004207"/>
                <a:gd name="connsiteY6" fmla="*/ 1450521 h 1464128"/>
                <a:gd name="connsiteX7" fmla="*/ 0 w 1004207"/>
                <a:gd name="connsiteY7" fmla="*/ 1434193 h 1464128"/>
                <a:gd name="connsiteX8" fmla="*/ 13607 w 1004207"/>
                <a:gd name="connsiteY8" fmla="*/ 1398814 h 1464128"/>
                <a:gd name="connsiteX9" fmla="*/ 70757 w 1004207"/>
                <a:gd name="connsiteY9" fmla="*/ 1330778 h 1464128"/>
                <a:gd name="connsiteX10" fmla="*/ 214992 w 1004207"/>
                <a:gd name="connsiteY10" fmla="*/ 1151164 h 1464128"/>
                <a:gd name="connsiteX11" fmla="*/ 348342 w 1004207"/>
                <a:gd name="connsiteY11" fmla="*/ 955221 h 1464128"/>
                <a:gd name="connsiteX12" fmla="*/ 470807 w 1004207"/>
                <a:gd name="connsiteY12" fmla="*/ 756557 h 1464128"/>
                <a:gd name="connsiteX13" fmla="*/ 566057 w 1004207"/>
                <a:gd name="connsiteY13" fmla="*/ 571500 h 1464128"/>
                <a:gd name="connsiteX14" fmla="*/ 639535 w 1004207"/>
                <a:gd name="connsiteY14" fmla="*/ 375557 h 1464128"/>
                <a:gd name="connsiteX15" fmla="*/ 655864 w 1004207"/>
                <a:gd name="connsiteY15" fmla="*/ 277585 h 1464128"/>
                <a:gd name="connsiteX16" fmla="*/ 655864 w 1004207"/>
                <a:gd name="connsiteY16" fmla="*/ 223157 h 1464128"/>
                <a:gd name="connsiteX17" fmla="*/ 650421 w 1004207"/>
                <a:gd name="connsiteY17" fmla="*/ 179614 h 1464128"/>
                <a:gd name="connsiteX18" fmla="*/ 642257 w 1004207"/>
                <a:gd name="connsiteY18" fmla="*/ 160564 h 1464128"/>
                <a:gd name="connsiteX19" fmla="*/ 620485 w 1004207"/>
                <a:gd name="connsiteY19" fmla="*/ 141514 h 1464128"/>
                <a:gd name="connsiteX20" fmla="*/ 478971 w 1004207"/>
                <a:gd name="connsiteY20" fmla="*/ 92528 h 1464128"/>
                <a:gd name="connsiteX21" fmla="*/ 674914 w 1004207"/>
                <a:gd name="connsiteY21" fmla="*/ 0 h 1464128"/>
                <a:gd name="connsiteX22" fmla="*/ 849085 w 1004207"/>
                <a:gd name="connsiteY22" fmla="*/ 103414 h 1464128"/>
                <a:gd name="connsiteX23" fmla="*/ 914400 w 1004207"/>
                <a:gd name="connsiteY23" fmla="*/ 144235 h 1464128"/>
                <a:gd name="connsiteX24" fmla="*/ 996042 w 1004207"/>
                <a:gd name="connsiteY24" fmla="*/ 217714 h 1464128"/>
                <a:gd name="connsiteX25" fmla="*/ 1004207 w 1004207"/>
                <a:gd name="connsiteY25" fmla="*/ 239485 h 1464128"/>
                <a:gd name="connsiteX26" fmla="*/ 998764 w 1004207"/>
                <a:gd name="connsiteY26" fmla="*/ 258535 h 1464128"/>
                <a:gd name="connsiteX27" fmla="*/ 963385 w 1004207"/>
                <a:gd name="connsiteY27" fmla="*/ 288471 h 1464128"/>
                <a:gd name="connsiteX28" fmla="*/ 930728 w 1004207"/>
                <a:gd name="connsiteY28" fmla="*/ 304800 h 1464128"/>
                <a:gd name="connsiteX29" fmla="*/ 838200 w 1004207"/>
                <a:gd name="connsiteY29" fmla="*/ 511628 h 1464128"/>
                <a:gd name="connsiteX30" fmla="*/ 696685 w 1004207"/>
                <a:gd name="connsiteY30" fmla="*/ 751114 h 1464128"/>
                <a:gd name="connsiteX31" fmla="*/ 538842 w 1004207"/>
                <a:gd name="connsiteY31" fmla="*/ 952500 h 146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04207" h="1464128">
                  <a:moveTo>
                    <a:pt x="538842" y="952500"/>
                  </a:moveTo>
                  <a:lnTo>
                    <a:pt x="312964" y="1216478"/>
                  </a:lnTo>
                  <a:lnTo>
                    <a:pt x="103414" y="1426028"/>
                  </a:lnTo>
                  <a:lnTo>
                    <a:pt x="59871" y="1455964"/>
                  </a:lnTo>
                  <a:lnTo>
                    <a:pt x="35378" y="1464128"/>
                  </a:lnTo>
                  <a:lnTo>
                    <a:pt x="16328" y="1461407"/>
                  </a:lnTo>
                  <a:lnTo>
                    <a:pt x="2721" y="1450521"/>
                  </a:lnTo>
                  <a:lnTo>
                    <a:pt x="0" y="1434193"/>
                  </a:lnTo>
                  <a:lnTo>
                    <a:pt x="13607" y="1398814"/>
                  </a:lnTo>
                  <a:lnTo>
                    <a:pt x="70757" y="1330778"/>
                  </a:lnTo>
                  <a:lnTo>
                    <a:pt x="214992" y="1151164"/>
                  </a:lnTo>
                  <a:lnTo>
                    <a:pt x="348342" y="955221"/>
                  </a:lnTo>
                  <a:lnTo>
                    <a:pt x="470807" y="756557"/>
                  </a:lnTo>
                  <a:lnTo>
                    <a:pt x="566057" y="571500"/>
                  </a:lnTo>
                  <a:lnTo>
                    <a:pt x="639535" y="375557"/>
                  </a:lnTo>
                  <a:lnTo>
                    <a:pt x="655864" y="277585"/>
                  </a:lnTo>
                  <a:lnTo>
                    <a:pt x="655864" y="223157"/>
                  </a:lnTo>
                  <a:lnTo>
                    <a:pt x="650421" y="179614"/>
                  </a:lnTo>
                  <a:lnTo>
                    <a:pt x="642257" y="160564"/>
                  </a:lnTo>
                  <a:lnTo>
                    <a:pt x="620485" y="141514"/>
                  </a:lnTo>
                  <a:lnTo>
                    <a:pt x="478971" y="92528"/>
                  </a:lnTo>
                  <a:lnTo>
                    <a:pt x="674914" y="0"/>
                  </a:lnTo>
                  <a:lnTo>
                    <a:pt x="849085" y="103414"/>
                  </a:lnTo>
                  <a:lnTo>
                    <a:pt x="914400" y="144235"/>
                  </a:lnTo>
                  <a:lnTo>
                    <a:pt x="996042" y="217714"/>
                  </a:lnTo>
                  <a:lnTo>
                    <a:pt x="1004207" y="239485"/>
                  </a:lnTo>
                  <a:lnTo>
                    <a:pt x="998764" y="258535"/>
                  </a:lnTo>
                  <a:lnTo>
                    <a:pt x="963385" y="288471"/>
                  </a:lnTo>
                  <a:lnTo>
                    <a:pt x="930728" y="304800"/>
                  </a:lnTo>
                  <a:lnTo>
                    <a:pt x="838200" y="511628"/>
                  </a:lnTo>
                  <a:lnTo>
                    <a:pt x="696685" y="751114"/>
                  </a:lnTo>
                  <a:lnTo>
                    <a:pt x="538842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8">
              <a:extLst>
                <a:ext uri="{FF2B5EF4-FFF2-40B4-BE49-F238E27FC236}">
                  <a16:creationId xmlns:a16="http://schemas.microsoft.com/office/drawing/2014/main" id="{0701F22E-AD26-4172-B4FE-D563C13EB588}"/>
                </a:ext>
              </a:extLst>
            </p:cNvPr>
            <p:cNvSpPr/>
            <p:nvPr/>
          </p:nvSpPr>
          <p:spPr>
            <a:xfrm>
              <a:off x="4849813" y="4786313"/>
              <a:ext cx="469900" cy="495300"/>
            </a:xfrm>
            <a:custGeom>
              <a:avLst/>
              <a:gdLst>
                <a:gd name="connsiteX0" fmla="*/ 185057 w 470807"/>
                <a:gd name="connsiteY0" fmla="*/ 296636 h 495300"/>
                <a:gd name="connsiteX1" fmla="*/ 89807 w 470807"/>
                <a:gd name="connsiteY1" fmla="*/ 166007 h 495300"/>
                <a:gd name="connsiteX2" fmla="*/ 8164 w 470807"/>
                <a:gd name="connsiteY2" fmla="*/ 48986 h 495300"/>
                <a:gd name="connsiteX3" fmla="*/ 0 w 470807"/>
                <a:gd name="connsiteY3" fmla="*/ 29936 h 495300"/>
                <a:gd name="connsiteX4" fmla="*/ 5443 w 470807"/>
                <a:gd name="connsiteY4" fmla="*/ 8164 h 495300"/>
                <a:gd name="connsiteX5" fmla="*/ 38100 w 470807"/>
                <a:gd name="connsiteY5" fmla="*/ 0 h 495300"/>
                <a:gd name="connsiteX6" fmla="*/ 76200 w 470807"/>
                <a:gd name="connsiteY6" fmla="*/ 2721 h 495300"/>
                <a:gd name="connsiteX7" fmla="*/ 149678 w 470807"/>
                <a:gd name="connsiteY7" fmla="*/ 35378 h 495300"/>
                <a:gd name="connsiteX8" fmla="*/ 345621 w 470807"/>
                <a:gd name="connsiteY8" fmla="*/ 136071 h 495300"/>
                <a:gd name="connsiteX9" fmla="*/ 410935 w 470807"/>
                <a:gd name="connsiteY9" fmla="*/ 225878 h 495300"/>
                <a:gd name="connsiteX10" fmla="*/ 449035 w 470807"/>
                <a:gd name="connsiteY10" fmla="*/ 304800 h 495300"/>
                <a:gd name="connsiteX11" fmla="*/ 468085 w 470807"/>
                <a:gd name="connsiteY11" fmla="*/ 361950 h 495300"/>
                <a:gd name="connsiteX12" fmla="*/ 470807 w 470807"/>
                <a:gd name="connsiteY12" fmla="*/ 413657 h 495300"/>
                <a:gd name="connsiteX13" fmla="*/ 454478 w 470807"/>
                <a:gd name="connsiteY13" fmla="*/ 470807 h 495300"/>
                <a:gd name="connsiteX14" fmla="*/ 446314 w 470807"/>
                <a:gd name="connsiteY14" fmla="*/ 487136 h 495300"/>
                <a:gd name="connsiteX15" fmla="*/ 421821 w 470807"/>
                <a:gd name="connsiteY15" fmla="*/ 495300 h 495300"/>
                <a:gd name="connsiteX16" fmla="*/ 378278 w 470807"/>
                <a:gd name="connsiteY16" fmla="*/ 492578 h 495300"/>
                <a:gd name="connsiteX17" fmla="*/ 340178 w 470807"/>
                <a:gd name="connsiteY17" fmla="*/ 478971 h 495300"/>
                <a:gd name="connsiteX18" fmla="*/ 283028 w 470807"/>
                <a:gd name="connsiteY18" fmla="*/ 435428 h 495300"/>
                <a:gd name="connsiteX19" fmla="*/ 185057 w 470807"/>
                <a:gd name="connsiteY19" fmla="*/ 296636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0807" h="495300">
                  <a:moveTo>
                    <a:pt x="185057" y="296636"/>
                  </a:moveTo>
                  <a:lnTo>
                    <a:pt x="89807" y="166007"/>
                  </a:lnTo>
                  <a:lnTo>
                    <a:pt x="8164" y="48986"/>
                  </a:lnTo>
                  <a:lnTo>
                    <a:pt x="0" y="29936"/>
                  </a:lnTo>
                  <a:lnTo>
                    <a:pt x="5443" y="8164"/>
                  </a:lnTo>
                  <a:lnTo>
                    <a:pt x="38100" y="0"/>
                  </a:lnTo>
                  <a:lnTo>
                    <a:pt x="76200" y="2721"/>
                  </a:lnTo>
                  <a:lnTo>
                    <a:pt x="149678" y="35378"/>
                  </a:lnTo>
                  <a:lnTo>
                    <a:pt x="345621" y="136071"/>
                  </a:lnTo>
                  <a:lnTo>
                    <a:pt x="410935" y="225878"/>
                  </a:lnTo>
                  <a:lnTo>
                    <a:pt x="449035" y="304800"/>
                  </a:lnTo>
                  <a:lnTo>
                    <a:pt x="468085" y="361950"/>
                  </a:lnTo>
                  <a:lnTo>
                    <a:pt x="470807" y="413657"/>
                  </a:lnTo>
                  <a:lnTo>
                    <a:pt x="454478" y="470807"/>
                  </a:lnTo>
                  <a:lnTo>
                    <a:pt x="446314" y="487136"/>
                  </a:lnTo>
                  <a:lnTo>
                    <a:pt x="421821" y="495300"/>
                  </a:lnTo>
                  <a:lnTo>
                    <a:pt x="378278" y="492578"/>
                  </a:lnTo>
                  <a:lnTo>
                    <a:pt x="340178" y="478971"/>
                  </a:lnTo>
                  <a:lnTo>
                    <a:pt x="283028" y="435428"/>
                  </a:lnTo>
                  <a:lnTo>
                    <a:pt x="185057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33">
              <a:extLst>
                <a:ext uri="{FF2B5EF4-FFF2-40B4-BE49-F238E27FC236}">
                  <a16:creationId xmlns:a16="http://schemas.microsoft.com/office/drawing/2014/main" id="{9B17915B-D69A-4BA6-AADB-E3304035DF01}"/>
                </a:ext>
              </a:extLst>
            </p:cNvPr>
            <p:cNvSpPr/>
            <p:nvPr/>
          </p:nvSpPr>
          <p:spPr>
            <a:xfrm rot="16200000">
              <a:off x="3755232" y="2775744"/>
              <a:ext cx="4572000" cy="2103437"/>
            </a:xfrm>
            <a:custGeom>
              <a:avLst/>
              <a:gdLst>
                <a:gd name="connsiteX0" fmla="*/ 2689860 w 4572000"/>
                <a:gd name="connsiteY0" fmla="*/ 571500 h 2103120"/>
                <a:gd name="connsiteX1" fmla="*/ 2122170 w 4572000"/>
                <a:gd name="connsiteY1" fmla="*/ 674370 h 2103120"/>
                <a:gd name="connsiteX2" fmla="*/ 1977390 w 4572000"/>
                <a:gd name="connsiteY2" fmla="*/ 716280 h 2103120"/>
                <a:gd name="connsiteX3" fmla="*/ 1748790 w 4572000"/>
                <a:gd name="connsiteY3" fmla="*/ 788670 h 2103120"/>
                <a:gd name="connsiteX4" fmla="*/ 1588770 w 4572000"/>
                <a:gd name="connsiteY4" fmla="*/ 845820 h 2103120"/>
                <a:gd name="connsiteX5" fmla="*/ 1424940 w 4572000"/>
                <a:gd name="connsiteY5" fmla="*/ 918210 h 2103120"/>
                <a:gd name="connsiteX6" fmla="*/ 1230630 w 4572000"/>
                <a:gd name="connsiteY6" fmla="*/ 1028700 h 2103120"/>
                <a:gd name="connsiteX7" fmla="*/ 1043940 w 4572000"/>
                <a:gd name="connsiteY7" fmla="*/ 1135380 h 2103120"/>
                <a:gd name="connsiteX8" fmla="*/ 880110 w 4572000"/>
                <a:gd name="connsiteY8" fmla="*/ 1257300 h 2103120"/>
                <a:gd name="connsiteX9" fmla="*/ 754380 w 4572000"/>
                <a:gd name="connsiteY9" fmla="*/ 1375410 h 2103120"/>
                <a:gd name="connsiteX10" fmla="*/ 640080 w 4572000"/>
                <a:gd name="connsiteY10" fmla="*/ 1482090 h 2103120"/>
                <a:gd name="connsiteX11" fmla="*/ 552450 w 4572000"/>
                <a:gd name="connsiteY11" fmla="*/ 1581150 h 2103120"/>
                <a:gd name="connsiteX12" fmla="*/ 510540 w 4572000"/>
                <a:gd name="connsiteY12" fmla="*/ 1661160 h 2103120"/>
                <a:gd name="connsiteX13" fmla="*/ 491490 w 4572000"/>
                <a:gd name="connsiteY13" fmla="*/ 1725930 h 2103120"/>
                <a:gd name="connsiteX14" fmla="*/ 289560 w 4572000"/>
                <a:gd name="connsiteY14" fmla="*/ 2053590 h 2103120"/>
                <a:gd name="connsiteX15" fmla="*/ 160020 w 4572000"/>
                <a:gd name="connsiteY15" fmla="*/ 2091690 h 2103120"/>
                <a:gd name="connsiteX16" fmla="*/ 83820 w 4572000"/>
                <a:gd name="connsiteY16" fmla="*/ 2103120 h 2103120"/>
                <a:gd name="connsiteX17" fmla="*/ 45720 w 4572000"/>
                <a:gd name="connsiteY17" fmla="*/ 2095500 h 2103120"/>
                <a:gd name="connsiteX18" fmla="*/ 19050 w 4572000"/>
                <a:gd name="connsiteY18" fmla="*/ 2084070 h 2103120"/>
                <a:gd name="connsiteX19" fmla="*/ 7620 w 4572000"/>
                <a:gd name="connsiteY19" fmla="*/ 2057400 h 2103120"/>
                <a:gd name="connsiteX20" fmla="*/ 0 w 4572000"/>
                <a:gd name="connsiteY20" fmla="*/ 2011680 h 2103120"/>
                <a:gd name="connsiteX21" fmla="*/ 15240 w 4572000"/>
                <a:gd name="connsiteY21" fmla="*/ 1950720 h 2103120"/>
                <a:gd name="connsiteX22" fmla="*/ 68580 w 4572000"/>
                <a:gd name="connsiteY22" fmla="*/ 1863090 h 2103120"/>
                <a:gd name="connsiteX23" fmla="*/ 160020 w 4572000"/>
                <a:gd name="connsiteY23" fmla="*/ 1741170 h 2103120"/>
                <a:gd name="connsiteX24" fmla="*/ 255270 w 4572000"/>
                <a:gd name="connsiteY24" fmla="*/ 1623060 h 2103120"/>
                <a:gd name="connsiteX25" fmla="*/ 400050 w 4572000"/>
                <a:gd name="connsiteY25" fmla="*/ 1455420 h 2103120"/>
                <a:gd name="connsiteX26" fmla="*/ 560070 w 4572000"/>
                <a:gd name="connsiteY26" fmla="*/ 1291590 h 2103120"/>
                <a:gd name="connsiteX27" fmla="*/ 693420 w 4572000"/>
                <a:gd name="connsiteY27" fmla="*/ 1169670 h 2103120"/>
                <a:gd name="connsiteX28" fmla="*/ 929640 w 4572000"/>
                <a:gd name="connsiteY28" fmla="*/ 1009650 h 2103120"/>
                <a:gd name="connsiteX29" fmla="*/ 1104900 w 4572000"/>
                <a:gd name="connsiteY29" fmla="*/ 891540 h 2103120"/>
                <a:gd name="connsiteX30" fmla="*/ 1280160 w 4572000"/>
                <a:gd name="connsiteY30" fmla="*/ 792480 h 2103120"/>
                <a:gd name="connsiteX31" fmla="*/ 1508760 w 4572000"/>
                <a:gd name="connsiteY31" fmla="*/ 689610 h 2103120"/>
                <a:gd name="connsiteX32" fmla="*/ 1706880 w 4572000"/>
                <a:gd name="connsiteY32" fmla="*/ 621030 h 2103120"/>
                <a:gd name="connsiteX33" fmla="*/ 1965960 w 4572000"/>
                <a:gd name="connsiteY33" fmla="*/ 533400 h 2103120"/>
                <a:gd name="connsiteX34" fmla="*/ 2137410 w 4572000"/>
                <a:gd name="connsiteY34" fmla="*/ 491490 h 2103120"/>
                <a:gd name="connsiteX35" fmla="*/ 2419350 w 4572000"/>
                <a:gd name="connsiteY35" fmla="*/ 434340 h 2103120"/>
                <a:gd name="connsiteX36" fmla="*/ 2827020 w 4572000"/>
                <a:gd name="connsiteY36" fmla="*/ 365760 h 2103120"/>
                <a:gd name="connsiteX37" fmla="*/ 3288030 w 4572000"/>
                <a:gd name="connsiteY37" fmla="*/ 300990 h 2103120"/>
                <a:gd name="connsiteX38" fmla="*/ 3756660 w 4572000"/>
                <a:gd name="connsiteY38" fmla="*/ 247650 h 2103120"/>
                <a:gd name="connsiteX39" fmla="*/ 4278630 w 4572000"/>
                <a:gd name="connsiteY39" fmla="*/ 198120 h 2103120"/>
                <a:gd name="connsiteX40" fmla="*/ 4358640 w 4572000"/>
                <a:gd name="connsiteY40" fmla="*/ 133350 h 2103120"/>
                <a:gd name="connsiteX41" fmla="*/ 4457700 w 4572000"/>
                <a:gd name="connsiteY41" fmla="*/ 53340 h 2103120"/>
                <a:gd name="connsiteX42" fmla="*/ 4507230 w 4572000"/>
                <a:gd name="connsiteY42" fmla="*/ 11430 h 2103120"/>
                <a:gd name="connsiteX43" fmla="*/ 4537710 w 4572000"/>
                <a:gd name="connsiteY43" fmla="*/ 0 h 2103120"/>
                <a:gd name="connsiteX44" fmla="*/ 4560570 w 4572000"/>
                <a:gd name="connsiteY44" fmla="*/ 0 h 2103120"/>
                <a:gd name="connsiteX45" fmla="*/ 4568190 w 4572000"/>
                <a:gd name="connsiteY45" fmla="*/ 7620 h 2103120"/>
                <a:gd name="connsiteX46" fmla="*/ 4572000 w 4572000"/>
                <a:gd name="connsiteY46" fmla="*/ 41910 h 2103120"/>
                <a:gd name="connsiteX47" fmla="*/ 4552950 w 4572000"/>
                <a:gd name="connsiteY47" fmla="*/ 102870 h 2103120"/>
                <a:gd name="connsiteX48" fmla="*/ 4476750 w 4572000"/>
                <a:gd name="connsiteY48" fmla="*/ 224790 h 2103120"/>
                <a:gd name="connsiteX49" fmla="*/ 4343400 w 4572000"/>
                <a:gd name="connsiteY49" fmla="*/ 407670 h 2103120"/>
                <a:gd name="connsiteX50" fmla="*/ 4290060 w 4572000"/>
                <a:gd name="connsiteY50" fmla="*/ 464820 h 2103120"/>
                <a:gd name="connsiteX51" fmla="*/ 4240530 w 4572000"/>
                <a:gd name="connsiteY51" fmla="*/ 491490 h 2103120"/>
                <a:gd name="connsiteX52" fmla="*/ 4187190 w 4572000"/>
                <a:gd name="connsiteY52" fmla="*/ 487680 h 2103120"/>
                <a:gd name="connsiteX53" fmla="*/ 3989070 w 4572000"/>
                <a:gd name="connsiteY53" fmla="*/ 476250 h 2103120"/>
                <a:gd name="connsiteX54" fmla="*/ 3764280 w 4572000"/>
                <a:gd name="connsiteY54" fmla="*/ 464820 h 2103120"/>
                <a:gd name="connsiteX55" fmla="*/ 3497580 w 4572000"/>
                <a:gd name="connsiteY55" fmla="*/ 476250 h 2103120"/>
                <a:gd name="connsiteX56" fmla="*/ 3143250 w 4572000"/>
                <a:gd name="connsiteY56" fmla="*/ 510540 h 2103120"/>
                <a:gd name="connsiteX57" fmla="*/ 2689860 w 4572000"/>
                <a:gd name="connsiteY57" fmla="*/ 571500 h 210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572000" h="2103120">
                  <a:moveTo>
                    <a:pt x="2689860" y="571500"/>
                  </a:moveTo>
                  <a:lnTo>
                    <a:pt x="2122170" y="674370"/>
                  </a:lnTo>
                  <a:lnTo>
                    <a:pt x="1977390" y="716280"/>
                  </a:lnTo>
                  <a:lnTo>
                    <a:pt x="1748790" y="788670"/>
                  </a:lnTo>
                  <a:lnTo>
                    <a:pt x="1588770" y="845820"/>
                  </a:lnTo>
                  <a:lnTo>
                    <a:pt x="1424940" y="918210"/>
                  </a:lnTo>
                  <a:lnTo>
                    <a:pt x="1230630" y="1028700"/>
                  </a:lnTo>
                  <a:lnTo>
                    <a:pt x="1043940" y="1135380"/>
                  </a:lnTo>
                  <a:lnTo>
                    <a:pt x="880110" y="1257300"/>
                  </a:lnTo>
                  <a:lnTo>
                    <a:pt x="754380" y="1375410"/>
                  </a:lnTo>
                  <a:lnTo>
                    <a:pt x="640080" y="1482090"/>
                  </a:lnTo>
                  <a:lnTo>
                    <a:pt x="552450" y="1581150"/>
                  </a:lnTo>
                  <a:lnTo>
                    <a:pt x="510540" y="1661160"/>
                  </a:lnTo>
                  <a:lnTo>
                    <a:pt x="491490" y="1725930"/>
                  </a:lnTo>
                  <a:lnTo>
                    <a:pt x="289560" y="2053590"/>
                  </a:lnTo>
                  <a:lnTo>
                    <a:pt x="160020" y="2091690"/>
                  </a:lnTo>
                  <a:lnTo>
                    <a:pt x="83820" y="2103120"/>
                  </a:lnTo>
                  <a:lnTo>
                    <a:pt x="45720" y="2095500"/>
                  </a:lnTo>
                  <a:lnTo>
                    <a:pt x="19050" y="2084070"/>
                  </a:lnTo>
                  <a:lnTo>
                    <a:pt x="7620" y="2057400"/>
                  </a:lnTo>
                  <a:lnTo>
                    <a:pt x="0" y="2011680"/>
                  </a:lnTo>
                  <a:lnTo>
                    <a:pt x="15240" y="1950720"/>
                  </a:lnTo>
                  <a:lnTo>
                    <a:pt x="68580" y="1863090"/>
                  </a:lnTo>
                  <a:lnTo>
                    <a:pt x="160020" y="1741170"/>
                  </a:lnTo>
                  <a:lnTo>
                    <a:pt x="255270" y="1623060"/>
                  </a:lnTo>
                  <a:lnTo>
                    <a:pt x="400050" y="1455420"/>
                  </a:lnTo>
                  <a:lnTo>
                    <a:pt x="560070" y="1291590"/>
                  </a:lnTo>
                  <a:lnTo>
                    <a:pt x="693420" y="1169670"/>
                  </a:lnTo>
                  <a:lnTo>
                    <a:pt x="929640" y="1009650"/>
                  </a:lnTo>
                  <a:lnTo>
                    <a:pt x="1104900" y="891540"/>
                  </a:lnTo>
                  <a:lnTo>
                    <a:pt x="1280160" y="792480"/>
                  </a:lnTo>
                  <a:lnTo>
                    <a:pt x="1508760" y="689610"/>
                  </a:lnTo>
                  <a:lnTo>
                    <a:pt x="1706880" y="621030"/>
                  </a:lnTo>
                  <a:lnTo>
                    <a:pt x="1965960" y="533400"/>
                  </a:lnTo>
                  <a:lnTo>
                    <a:pt x="2137410" y="491490"/>
                  </a:lnTo>
                  <a:lnTo>
                    <a:pt x="2419350" y="434340"/>
                  </a:lnTo>
                  <a:lnTo>
                    <a:pt x="2827020" y="365760"/>
                  </a:lnTo>
                  <a:lnTo>
                    <a:pt x="3288030" y="300990"/>
                  </a:lnTo>
                  <a:lnTo>
                    <a:pt x="3756660" y="247650"/>
                  </a:lnTo>
                  <a:lnTo>
                    <a:pt x="4278630" y="198120"/>
                  </a:lnTo>
                  <a:lnTo>
                    <a:pt x="4358640" y="133350"/>
                  </a:lnTo>
                  <a:lnTo>
                    <a:pt x="4457700" y="53340"/>
                  </a:lnTo>
                  <a:lnTo>
                    <a:pt x="4507230" y="11430"/>
                  </a:lnTo>
                  <a:lnTo>
                    <a:pt x="4537710" y="0"/>
                  </a:lnTo>
                  <a:lnTo>
                    <a:pt x="4560570" y="0"/>
                  </a:lnTo>
                  <a:lnTo>
                    <a:pt x="4568190" y="7620"/>
                  </a:lnTo>
                  <a:lnTo>
                    <a:pt x="4572000" y="41910"/>
                  </a:lnTo>
                  <a:lnTo>
                    <a:pt x="4552950" y="102870"/>
                  </a:lnTo>
                  <a:lnTo>
                    <a:pt x="4476750" y="224790"/>
                  </a:lnTo>
                  <a:lnTo>
                    <a:pt x="4343400" y="407670"/>
                  </a:lnTo>
                  <a:lnTo>
                    <a:pt x="4290060" y="464820"/>
                  </a:lnTo>
                  <a:lnTo>
                    <a:pt x="4240530" y="491490"/>
                  </a:lnTo>
                  <a:lnTo>
                    <a:pt x="4187190" y="487680"/>
                  </a:lnTo>
                  <a:lnTo>
                    <a:pt x="3989070" y="476250"/>
                  </a:lnTo>
                  <a:lnTo>
                    <a:pt x="3764280" y="464820"/>
                  </a:lnTo>
                  <a:lnTo>
                    <a:pt x="3497580" y="476250"/>
                  </a:lnTo>
                  <a:lnTo>
                    <a:pt x="3143250" y="510540"/>
                  </a:lnTo>
                  <a:lnTo>
                    <a:pt x="2689860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35">
              <a:extLst>
                <a:ext uri="{FF2B5EF4-FFF2-40B4-BE49-F238E27FC236}">
                  <a16:creationId xmlns:a16="http://schemas.microsoft.com/office/drawing/2014/main" id="{299CE995-E2B7-4909-8806-17A4AF6E2AAB}"/>
                </a:ext>
              </a:extLst>
            </p:cNvPr>
            <p:cNvSpPr/>
            <p:nvPr/>
          </p:nvSpPr>
          <p:spPr>
            <a:xfrm>
              <a:off x="6681788" y="4973638"/>
              <a:ext cx="452437" cy="898525"/>
            </a:xfrm>
            <a:custGeom>
              <a:avLst/>
              <a:gdLst>
                <a:gd name="connsiteX0" fmla="*/ 400050 w 452437"/>
                <a:gd name="connsiteY0" fmla="*/ 371475 h 897732"/>
                <a:gd name="connsiteX1" fmla="*/ 369093 w 452437"/>
                <a:gd name="connsiteY1" fmla="*/ 595313 h 897732"/>
                <a:gd name="connsiteX2" fmla="*/ 359568 w 452437"/>
                <a:gd name="connsiteY2" fmla="*/ 681038 h 897732"/>
                <a:gd name="connsiteX3" fmla="*/ 364331 w 452437"/>
                <a:gd name="connsiteY3" fmla="*/ 897732 h 897732"/>
                <a:gd name="connsiteX4" fmla="*/ 0 w 452437"/>
                <a:gd name="connsiteY4" fmla="*/ 640557 h 897732"/>
                <a:gd name="connsiteX5" fmla="*/ 54768 w 452437"/>
                <a:gd name="connsiteY5" fmla="*/ 642938 h 897732"/>
                <a:gd name="connsiteX6" fmla="*/ 107156 w 452437"/>
                <a:gd name="connsiteY6" fmla="*/ 633413 h 897732"/>
                <a:gd name="connsiteX7" fmla="*/ 147637 w 452437"/>
                <a:gd name="connsiteY7" fmla="*/ 614363 h 897732"/>
                <a:gd name="connsiteX8" fmla="*/ 180975 w 452437"/>
                <a:gd name="connsiteY8" fmla="*/ 583407 h 897732"/>
                <a:gd name="connsiteX9" fmla="*/ 214312 w 452437"/>
                <a:gd name="connsiteY9" fmla="*/ 540544 h 897732"/>
                <a:gd name="connsiteX10" fmla="*/ 245268 w 452437"/>
                <a:gd name="connsiteY10" fmla="*/ 461963 h 897732"/>
                <a:gd name="connsiteX11" fmla="*/ 316706 w 452437"/>
                <a:gd name="connsiteY11" fmla="*/ 261938 h 897732"/>
                <a:gd name="connsiteX12" fmla="*/ 397668 w 452437"/>
                <a:gd name="connsiteY12" fmla="*/ 40482 h 897732"/>
                <a:gd name="connsiteX13" fmla="*/ 404812 w 452437"/>
                <a:gd name="connsiteY13" fmla="*/ 21432 h 897732"/>
                <a:gd name="connsiteX14" fmla="*/ 414337 w 452437"/>
                <a:gd name="connsiteY14" fmla="*/ 7144 h 897732"/>
                <a:gd name="connsiteX15" fmla="*/ 428625 w 452437"/>
                <a:gd name="connsiteY15" fmla="*/ 0 h 897732"/>
                <a:gd name="connsiteX16" fmla="*/ 442912 w 452437"/>
                <a:gd name="connsiteY16" fmla="*/ 2382 h 897732"/>
                <a:gd name="connsiteX17" fmla="*/ 450056 w 452437"/>
                <a:gd name="connsiteY17" fmla="*/ 9525 h 897732"/>
                <a:gd name="connsiteX18" fmla="*/ 452437 w 452437"/>
                <a:gd name="connsiteY18" fmla="*/ 35719 h 897732"/>
                <a:gd name="connsiteX19" fmla="*/ 400050 w 452437"/>
                <a:gd name="connsiteY19" fmla="*/ 371475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2437" h="897732">
                  <a:moveTo>
                    <a:pt x="400050" y="371475"/>
                  </a:moveTo>
                  <a:lnTo>
                    <a:pt x="369093" y="595313"/>
                  </a:lnTo>
                  <a:lnTo>
                    <a:pt x="359568" y="681038"/>
                  </a:lnTo>
                  <a:lnTo>
                    <a:pt x="364331" y="897732"/>
                  </a:lnTo>
                  <a:lnTo>
                    <a:pt x="0" y="640557"/>
                  </a:lnTo>
                  <a:lnTo>
                    <a:pt x="54768" y="642938"/>
                  </a:lnTo>
                  <a:lnTo>
                    <a:pt x="107156" y="633413"/>
                  </a:lnTo>
                  <a:lnTo>
                    <a:pt x="147637" y="614363"/>
                  </a:lnTo>
                  <a:lnTo>
                    <a:pt x="180975" y="583407"/>
                  </a:lnTo>
                  <a:lnTo>
                    <a:pt x="214312" y="540544"/>
                  </a:lnTo>
                  <a:lnTo>
                    <a:pt x="245268" y="461963"/>
                  </a:lnTo>
                  <a:lnTo>
                    <a:pt x="316706" y="261938"/>
                  </a:lnTo>
                  <a:lnTo>
                    <a:pt x="397668" y="40482"/>
                  </a:lnTo>
                  <a:lnTo>
                    <a:pt x="404812" y="21432"/>
                  </a:lnTo>
                  <a:lnTo>
                    <a:pt x="414337" y="7144"/>
                  </a:lnTo>
                  <a:lnTo>
                    <a:pt x="428625" y="0"/>
                  </a:lnTo>
                  <a:lnTo>
                    <a:pt x="442912" y="2382"/>
                  </a:lnTo>
                  <a:lnTo>
                    <a:pt x="450056" y="9525"/>
                  </a:lnTo>
                  <a:lnTo>
                    <a:pt x="452437" y="35719"/>
                  </a:lnTo>
                  <a:lnTo>
                    <a:pt x="4000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29">
              <a:extLst>
                <a:ext uri="{FF2B5EF4-FFF2-40B4-BE49-F238E27FC236}">
                  <a16:creationId xmlns:a16="http://schemas.microsoft.com/office/drawing/2014/main" id="{F869484E-C6DF-45F4-8C8D-FE4BCD84B4B5}"/>
                </a:ext>
              </a:extLst>
            </p:cNvPr>
            <p:cNvSpPr/>
            <p:nvPr/>
          </p:nvSpPr>
          <p:spPr>
            <a:xfrm>
              <a:off x="5041900" y="4229100"/>
              <a:ext cx="1620838" cy="1570038"/>
            </a:xfrm>
            <a:custGeom>
              <a:avLst/>
              <a:gdLst>
                <a:gd name="connsiteX0" fmla="*/ 773907 w 1621804"/>
                <a:gd name="connsiteY0" fmla="*/ 1102519 h 1569244"/>
                <a:gd name="connsiteX1" fmla="*/ 507207 w 1621804"/>
                <a:gd name="connsiteY1" fmla="*/ 1309688 h 1569244"/>
                <a:gd name="connsiteX2" fmla="*/ 266700 w 1621804"/>
                <a:gd name="connsiteY2" fmla="*/ 1464469 h 1569244"/>
                <a:gd name="connsiteX3" fmla="*/ 61913 w 1621804"/>
                <a:gd name="connsiteY3" fmla="*/ 1569244 h 1569244"/>
                <a:gd name="connsiteX4" fmla="*/ 35719 w 1621804"/>
                <a:gd name="connsiteY4" fmla="*/ 1569244 h 1569244"/>
                <a:gd name="connsiteX5" fmla="*/ 4763 w 1621804"/>
                <a:gd name="connsiteY5" fmla="*/ 1559719 h 1569244"/>
                <a:gd name="connsiteX6" fmla="*/ 2382 w 1621804"/>
                <a:gd name="connsiteY6" fmla="*/ 1552575 h 1569244"/>
                <a:gd name="connsiteX7" fmla="*/ 0 w 1621804"/>
                <a:gd name="connsiteY7" fmla="*/ 1533525 h 1569244"/>
                <a:gd name="connsiteX8" fmla="*/ 19050 w 1621804"/>
                <a:gd name="connsiteY8" fmla="*/ 1512094 h 1569244"/>
                <a:gd name="connsiteX9" fmla="*/ 185738 w 1621804"/>
                <a:gd name="connsiteY9" fmla="*/ 1383506 h 1569244"/>
                <a:gd name="connsiteX10" fmla="*/ 366713 w 1621804"/>
                <a:gd name="connsiteY10" fmla="*/ 1233488 h 1569244"/>
                <a:gd name="connsiteX11" fmla="*/ 564357 w 1621804"/>
                <a:gd name="connsiteY11" fmla="*/ 1059656 h 1569244"/>
                <a:gd name="connsiteX12" fmla="*/ 838200 w 1621804"/>
                <a:gd name="connsiteY12" fmla="*/ 783431 h 1569244"/>
                <a:gd name="connsiteX13" fmla="*/ 995363 w 1621804"/>
                <a:gd name="connsiteY13" fmla="*/ 631031 h 1569244"/>
                <a:gd name="connsiteX14" fmla="*/ 1138238 w 1621804"/>
                <a:gd name="connsiteY14" fmla="*/ 454819 h 1569244"/>
                <a:gd name="connsiteX15" fmla="*/ 1233488 w 1621804"/>
                <a:gd name="connsiteY15" fmla="*/ 323850 h 1569244"/>
                <a:gd name="connsiteX16" fmla="*/ 1278732 w 1621804"/>
                <a:gd name="connsiteY16" fmla="*/ 259556 h 1569244"/>
                <a:gd name="connsiteX17" fmla="*/ 1285875 w 1621804"/>
                <a:gd name="connsiteY17" fmla="*/ 219075 h 1569244"/>
                <a:gd name="connsiteX18" fmla="*/ 1288257 w 1621804"/>
                <a:gd name="connsiteY18" fmla="*/ 169069 h 1569244"/>
                <a:gd name="connsiteX19" fmla="*/ 1281113 w 1621804"/>
                <a:gd name="connsiteY19" fmla="*/ 126206 h 1569244"/>
                <a:gd name="connsiteX20" fmla="*/ 1269207 w 1621804"/>
                <a:gd name="connsiteY20" fmla="*/ 100013 h 1569244"/>
                <a:gd name="connsiteX21" fmla="*/ 1243013 w 1621804"/>
                <a:gd name="connsiteY21" fmla="*/ 71438 h 1569244"/>
                <a:gd name="connsiteX22" fmla="*/ 1214438 w 1621804"/>
                <a:gd name="connsiteY22" fmla="*/ 47625 h 1569244"/>
                <a:gd name="connsiteX23" fmla="*/ 1200150 w 1621804"/>
                <a:gd name="connsiteY23" fmla="*/ 30956 h 1569244"/>
                <a:gd name="connsiteX24" fmla="*/ 1197769 w 1621804"/>
                <a:gd name="connsiteY24" fmla="*/ 14288 h 1569244"/>
                <a:gd name="connsiteX25" fmla="*/ 1200150 w 1621804"/>
                <a:gd name="connsiteY25" fmla="*/ 4763 h 1569244"/>
                <a:gd name="connsiteX26" fmla="*/ 1221582 w 1621804"/>
                <a:gd name="connsiteY26" fmla="*/ 0 h 1569244"/>
                <a:gd name="connsiteX27" fmla="*/ 1266825 w 1621804"/>
                <a:gd name="connsiteY27" fmla="*/ 0 h 1569244"/>
                <a:gd name="connsiteX28" fmla="*/ 1300163 w 1621804"/>
                <a:gd name="connsiteY28" fmla="*/ 7144 h 1569244"/>
                <a:gd name="connsiteX29" fmla="*/ 1371600 w 1621804"/>
                <a:gd name="connsiteY29" fmla="*/ 38100 h 1569244"/>
                <a:gd name="connsiteX30" fmla="*/ 1481138 w 1621804"/>
                <a:gd name="connsiteY30" fmla="*/ 95250 h 1569244"/>
                <a:gd name="connsiteX31" fmla="*/ 1538288 w 1621804"/>
                <a:gd name="connsiteY31" fmla="*/ 128588 h 1569244"/>
                <a:gd name="connsiteX32" fmla="*/ 1581150 w 1621804"/>
                <a:gd name="connsiteY32" fmla="*/ 164306 h 1569244"/>
                <a:gd name="connsiteX33" fmla="*/ 1602582 w 1621804"/>
                <a:gd name="connsiteY33" fmla="*/ 190500 h 1569244"/>
                <a:gd name="connsiteX34" fmla="*/ 1616869 w 1621804"/>
                <a:gd name="connsiteY34" fmla="*/ 216694 h 1569244"/>
                <a:gd name="connsiteX35" fmla="*/ 1621632 w 1621804"/>
                <a:gd name="connsiteY35" fmla="*/ 240506 h 1569244"/>
                <a:gd name="connsiteX36" fmla="*/ 1619250 w 1621804"/>
                <a:gd name="connsiteY36" fmla="*/ 261938 h 1569244"/>
                <a:gd name="connsiteX37" fmla="*/ 1607344 w 1621804"/>
                <a:gd name="connsiteY37" fmla="*/ 290513 h 1569244"/>
                <a:gd name="connsiteX38" fmla="*/ 1585913 w 1621804"/>
                <a:gd name="connsiteY38" fmla="*/ 309563 h 1569244"/>
                <a:gd name="connsiteX39" fmla="*/ 1509713 w 1621804"/>
                <a:gd name="connsiteY39" fmla="*/ 338138 h 1569244"/>
                <a:gd name="connsiteX40" fmla="*/ 1281113 w 1621804"/>
                <a:gd name="connsiteY40" fmla="*/ 609600 h 1569244"/>
                <a:gd name="connsiteX41" fmla="*/ 1078707 w 1621804"/>
                <a:gd name="connsiteY41" fmla="*/ 835819 h 1569244"/>
                <a:gd name="connsiteX42" fmla="*/ 942975 w 1621804"/>
                <a:gd name="connsiteY42" fmla="*/ 954881 h 1569244"/>
                <a:gd name="connsiteX43" fmla="*/ 773907 w 1621804"/>
                <a:gd name="connsiteY43" fmla="*/ 1102519 h 156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1804" h="1569244">
                  <a:moveTo>
                    <a:pt x="773907" y="1102519"/>
                  </a:moveTo>
                  <a:lnTo>
                    <a:pt x="507207" y="1309688"/>
                  </a:lnTo>
                  <a:lnTo>
                    <a:pt x="266700" y="1464469"/>
                  </a:lnTo>
                  <a:lnTo>
                    <a:pt x="61913" y="1569244"/>
                  </a:lnTo>
                  <a:lnTo>
                    <a:pt x="35719" y="1569244"/>
                  </a:lnTo>
                  <a:lnTo>
                    <a:pt x="4763" y="1559719"/>
                  </a:lnTo>
                  <a:lnTo>
                    <a:pt x="2382" y="1552575"/>
                  </a:lnTo>
                  <a:lnTo>
                    <a:pt x="0" y="1533525"/>
                  </a:lnTo>
                  <a:lnTo>
                    <a:pt x="19050" y="1512094"/>
                  </a:lnTo>
                  <a:lnTo>
                    <a:pt x="185738" y="1383506"/>
                  </a:lnTo>
                  <a:lnTo>
                    <a:pt x="366713" y="1233488"/>
                  </a:lnTo>
                  <a:lnTo>
                    <a:pt x="564357" y="1059656"/>
                  </a:lnTo>
                  <a:lnTo>
                    <a:pt x="838200" y="783431"/>
                  </a:lnTo>
                  <a:lnTo>
                    <a:pt x="995363" y="631031"/>
                  </a:lnTo>
                  <a:lnTo>
                    <a:pt x="1138238" y="454819"/>
                  </a:lnTo>
                  <a:lnTo>
                    <a:pt x="1233488" y="323850"/>
                  </a:lnTo>
                  <a:lnTo>
                    <a:pt x="1278732" y="259556"/>
                  </a:lnTo>
                  <a:lnTo>
                    <a:pt x="1285875" y="219075"/>
                  </a:lnTo>
                  <a:lnTo>
                    <a:pt x="1288257" y="169069"/>
                  </a:lnTo>
                  <a:lnTo>
                    <a:pt x="1281113" y="126206"/>
                  </a:lnTo>
                  <a:lnTo>
                    <a:pt x="1269207" y="100013"/>
                  </a:lnTo>
                  <a:lnTo>
                    <a:pt x="1243013" y="71438"/>
                  </a:lnTo>
                  <a:lnTo>
                    <a:pt x="1214438" y="47625"/>
                  </a:lnTo>
                  <a:lnTo>
                    <a:pt x="1200150" y="30956"/>
                  </a:lnTo>
                  <a:lnTo>
                    <a:pt x="1197769" y="14288"/>
                  </a:lnTo>
                  <a:lnTo>
                    <a:pt x="1200150" y="4763"/>
                  </a:lnTo>
                  <a:lnTo>
                    <a:pt x="1221582" y="0"/>
                  </a:lnTo>
                  <a:lnTo>
                    <a:pt x="1266825" y="0"/>
                  </a:lnTo>
                  <a:lnTo>
                    <a:pt x="1300163" y="7144"/>
                  </a:lnTo>
                  <a:lnTo>
                    <a:pt x="1371600" y="38100"/>
                  </a:lnTo>
                  <a:lnTo>
                    <a:pt x="1481138" y="95250"/>
                  </a:lnTo>
                  <a:lnTo>
                    <a:pt x="1538288" y="128588"/>
                  </a:lnTo>
                  <a:lnTo>
                    <a:pt x="1581150" y="164306"/>
                  </a:lnTo>
                  <a:lnTo>
                    <a:pt x="1602582" y="190500"/>
                  </a:lnTo>
                  <a:lnTo>
                    <a:pt x="1616869" y="216694"/>
                  </a:lnTo>
                  <a:cubicBezTo>
                    <a:pt x="1621804" y="238900"/>
                    <a:pt x="1621632" y="230807"/>
                    <a:pt x="1621632" y="240506"/>
                  </a:cubicBezTo>
                  <a:lnTo>
                    <a:pt x="1619250" y="261938"/>
                  </a:lnTo>
                  <a:lnTo>
                    <a:pt x="1607344" y="290513"/>
                  </a:lnTo>
                  <a:lnTo>
                    <a:pt x="1585913" y="309563"/>
                  </a:lnTo>
                  <a:lnTo>
                    <a:pt x="1509713" y="338138"/>
                  </a:lnTo>
                  <a:lnTo>
                    <a:pt x="1281113" y="609600"/>
                  </a:lnTo>
                  <a:lnTo>
                    <a:pt x="1078707" y="835819"/>
                  </a:lnTo>
                  <a:lnTo>
                    <a:pt x="942975" y="954881"/>
                  </a:lnTo>
                  <a:lnTo>
                    <a:pt x="773907" y="1102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25">
              <a:extLst>
                <a:ext uri="{FF2B5EF4-FFF2-40B4-BE49-F238E27FC236}">
                  <a16:creationId xmlns:a16="http://schemas.microsoft.com/office/drawing/2014/main" id="{FB6034C4-1AA7-45E3-9DE6-7EF1B8F39546}"/>
                </a:ext>
              </a:extLst>
            </p:cNvPr>
            <p:cNvSpPr/>
            <p:nvPr/>
          </p:nvSpPr>
          <p:spPr>
            <a:xfrm>
              <a:off x="6034088" y="3427413"/>
              <a:ext cx="522287" cy="401637"/>
            </a:xfrm>
            <a:custGeom>
              <a:avLst/>
              <a:gdLst>
                <a:gd name="connsiteX0" fmla="*/ 285750 w 521493"/>
                <a:gd name="connsiteY0" fmla="*/ 326231 h 402431"/>
                <a:gd name="connsiteX1" fmla="*/ 233362 w 521493"/>
                <a:gd name="connsiteY1" fmla="*/ 254794 h 402431"/>
                <a:gd name="connsiteX2" fmla="*/ 192881 w 521493"/>
                <a:gd name="connsiteY2" fmla="*/ 209550 h 402431"/>
                <a:gd name="connsiteX3" fmla="*/ 128587 w 521493"/>
                <a:gd name="connsiteY3" fmla="*/ 152400 h 402431"/>
                <a:gd name="connsiteX4" fmla="*/ 45243 w 521493"/>
                <a:gd name="connsiteY4" fmla="*/ 92869 h 402431"/>
                <a:gd name="connsiteX5" fmla="*/ 11906 w 521493"/>
                <a:gd name="connsiteY5" fmla="*/ 64294 h 402431"/>
                <a:gd name="connsiteX6" fmla="*/ 0 w 521493"/>
                <a:gd name="connsiteY6" fmla="*/ 35719 h 402431"/>
                <a:gd name="connsiteX7" fmla="*/ 4762 w 521493"/>
                <a:gd name="connsiteY7" fmla="*/ 16669 h 402431"/>
                <a:gd name="connsiteX8" fmla="*/ 23812 w 521493"/>
                <a:gd name="connsiteY8" fmla="*/ 2381 h 402431"/>
                <a:gd name="connsiteX9" fmla="*/ 59531 w 521493"/>
                <a:gd name="connsiteY9" fmla="*/ 0 h 402431"/>
                <a:gd name="connsiteX10" fmla="*/ 192881 w 521493"/>
                <a:gd name="connsiteY10" fmla="*/ 28575 h 402431"/>
                <a:gd name="connsiteX11" fmla="*/ 283368 w 521493"/>
                <a:gd name="connsiteY11" fmla="*/ 52387 h 402431"/>
                <a:gd name="connsiteX12" fmla="*/ 352425 w 521493"/>
                <a:gd name="connsiteY12" fmla="*/ 80962 h 402431"/>
                <a:gd name="connsiteX13" fmla="*/ 402431 w 521493"/>
                <a:gd name="connsiteY13" fmla="*/ 111919 h 402431"/>
                <a:gd name="connsiteX14" fmla="*/ 438150 w 521493"/>
                <a:gd name="connsiteY14" fmla="*/ 140494 h 402431"/>
                <a:gd name="connsiteX15" fmla="*/ 471487 w 521493"/>
                <a:gd name="connsiteY15" fmla="*/ 183356 h 402431"/>
                <a:gd name="connsiteX16" fmla="*/ 495300 w 521493"/>
                <a:gd name="connsiteY16" fmla="*/ 226219 h 402431"/>
                <a:gd name="connsiteX17" fmla="*/ 516731 w 521493"/>
                <a:gd name="connsiteY17" fmla="*/ 271462 h 402431"/>
                <a:gd name="connsiteX18" fmla="*/ 521493 w 521493"/>
                <a:gd name="connsiteY18" fmla="*/ 316706 h 402431"/>
                <a:gd name="connsiteX19" fmla="*/ 514350 w 521493"/>
                <a:gd name="connsiteY19" fmla="*/ 369094 h 402431"/>
                <a:gd name="connsiteX20" fmla="*/ 502443 w 521493"/>
                <a:gd name="connsiteY20" fmla="*/ 390525 h 402431"/>
                <a:gd name="connsiteX21" fmla="*/ 485775 w 521493"/>
                <a:gd name="connsiteY21" fmla="*/ 402431 h 402431"/>
                <a:gd name="connsiteX22" fmla="*/ 457200 w 521493"/>
                <a:gd name="connsiteY22" fmla="*/ 400050 h 402431"/>
                <a:gd name="connsiteX23" fmla="*/ 426243 w 521493"/>
                <a:gd name="connsiteY23" fmla="*/ 397669 h 402431"/>
                <a:gd name="connsiteX24" fmla="*/ 381000 w 521493"/>
                <a:gd name="connsiteY24" fmla="*/ 385762 h 402431"/>
                <a:gd name="connsiteX25" fmla="*/ 345281 w 521493"/>
                <a:gd name="connsiteY25" fmla="*/ 371475 h 402431"/>
                <a:gd name="connsiteX26" fmla="*/ 285750 w 521493"/>
                <a:gd name="connsiteY2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1493" h="402431">
                  <a:moveTo>
                    <a:pt x="285750" y="326231"/>
                  </a:moveTo>
                  <a:lnTo>
                    <a:pt x="233362" y="254794"/>
                  </a:lnTo>
                  <a:lnTo>
                    <a:pt x="192881" y="209550"/>
                  </a:lnTo>
                  <a:lnTo>
                    <a:pt x="128587" y="152400"/>
                  </a:lnTo>
                  <a:lnTo>
                    <a:pt x="45243" y="92869"/>
                  </a:lnTo>
                  <a:lnTo>
                    <a:pt x="11906" y="64294"/>
                  </a:lnTo>
                  <a:lnTo>
                    <a:pt x="0" y="35719"/>
                  </a:lnTo>
                  <a:lnTo>
                    <a:pt x="4762" y="16669"/>
                  </a:lnTo>
                  <a:lnTo>
                    <a:pt x="23812" y="2381"/>
                  </a:lnTo>
                  <a:lnTo>
                    <a:pt x="59531" y="0"/>
                  </a:lnTo>
                  <a:lnTo>
                    <a:pt x="192881" y="28575"/>
                  </a:lnTo>
                  <a:lnTo>
                    <a:pt x="283368" y="52387"/>
                  </a:lnTo>
                  <a:lnTo>
                    <a:pt x="352425" y="80962"/>
                  </a:lnTo>
                  <a:lnTo>
                    <a:pt x="402431" y="111919"/>
                  </a:lnTo>
                  <a:lnTo>
                    <a:pt x="438150" y="140494"/>
                  </a:lnTo>
                  <a:lnTo>
                    <a:pt x="471487" y="183356"/>
                  </a:lnTo>
                  <a:lnTo>
                    <a:pt x="495300" y="226219"/>
                  </a:lnTo>
                  <a:lnTo>
                    <a:pt x="516731" y="271462"/>
                  </a:lnTo>
                  <a:lnTo>
                    <a:pt x="521493" y="316706"/>
                  </a:lnTo>
                  <a:lnTo>
                    <a:pt x="514350" y="369094"/>
                  </a:lnTo>
                  <a:lnTo>
                    <a:pt x="502443" y="390525"/>
                  </a:lnTo>
                  <a:lnTo>
                    <a:pt x="485775" y="402431"/>
                  </a:lnTo>
                  <a:lnTo>
                    <a:pt x="457200" y="400050"/>
                  </a:lnTo>
                  <a:lnTo>
                    <a:pt x="426243" y="397669"/>
                  </a:lnTo>
                  <a:lnTo>
                    <a:pt x="381000" y="385762"/>
                  </a:lnTo>
                  <a:lnTo>
                    <a:pt x="345281" y="371475"/>
                  </a:lnTo>
                  <a:lnTo>
                    <a:pt x="2857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377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379E62B-6255-4114-A299-5C2F98E6799C}"/>
              </a:ext>
            </a:extLst>
          </p:cNvPr>
          <p:cNvGrpSpPr/>
          <p:nvPr/>
        </p:nvGrpSpPr>
        <p:grpSpPr>
          <a:xfrm>
            <a:off x="2451100" y="1541463"/>
            <a:ext cx="4683125" cy="4572000"/>
            <a:chOff x="2451100" y="1541463"/>
            <a:chExt cx="4683125" cy="4572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D3084E3-06D6-7E4B-B5EC-27E6E74AA525}"/>
                </a:ext>
              </a:extLst>
            </p:cNvPr>
            <p:cNvSpPr/>
            <p:nvPr/>
          </p:nvSpPr>
          <p:spPr>
            <a:xfrm>
              <a:off x="2538413" y="2713038"/>
              <a:ext cx="1603375" cy="449262"/>
            </a:xfrm>
            <a:custGeom>
              <a:avLst/>
              <a:gdLst>
                <a:gd name="connsiteX0" fmla="*/ 1257300 w 1602581"/>
                <a:gd name="connsiteY0" fmla="*/ 221456 h 450056"/>
                <a:gd name="connsiteX1" fmla="*/ 1062037 w 1602581"/>
                <a:gd name="connsiteY1" fmla="*/ 250031 h 450056"/>
                <a:gd name="connsiteX2" fmla="*/ 776287 w 1602581"/>
                <a:gd name="connsiteY2" fmla="*/ 319087 h 450056"/>
                <a:gd name="connsiteX3" fmla="*/ 681037 w 1602581"/>
                <a:gd name="connsiteY3" fmla="*/ 333375 h 450056"/>
                <a:gd name="connsiteX4" fmla="*/ 585787 w 1602581"/>
                <a:gd name="connsiteY4" fmla="*/ 359569 h 450056"/>
                <a:gd name="connsiteX5" fmla="*/ 497681 w 1602581"/>
                <a:gd name="connsiteY5" fmla="*/ 390525 h 450056"/>
                <a:gd name="connsiteX6" fmla="*/ 416718 w 1602581"/>
                <a:gd name="connsiteY6" fmla="*/ 421481 h 450056"/>
                <a:gd name="connsiteX7" fmla="*/ 364331 w 1602581"/>
                <a:gd name="connsiteY7" fmla="*/ 440531 h 450056"/>
                <a:gd name="connsiteX8" fmla="*/ 326231 w 1602581"/>
                <a:gd name="connsiteY8" fmla="*/ 450056 h 450056"/>
                <a:gd name="connsiteX9" fmla="*/ 292893 w 1602581"/>
                <a:gd name="connsiteY9" fmla="*/ 450056 h 450056"/>
                <a:gd name="connsiteX10" fmla="*/ 257175 w 1602581"/>
                <a:gd name="connsiteY10" fmla="*/ 438150 h 450056"/>
                <a:gd name="connsiteX11" fmla="*/ 197643 w 1602581"/>
                <a:gd name="connsiteY11" fmla="*/ 404812 h 450056"/>
                <a:gd name="connsiteX12" fmla="*/ 100012 w 1602581"/>
                <a:gd name="connsiteY12" fmla="*/ 328612 h 450056"/>
                <a:gd name="connsiteX13" fmla="*/ 42862 w 1602581"/>
                <a:gd name="connsiteY13" fmla="*/ 266700 h 450056"/>
                <a:gd name="connsiteX14" fmla="*/ 16668 w 1602581"/>
                <a:gd name="connsiteY14" fmla="*/ 233362 h 450056"/>
                <a:gd name="connsiteX15" fmla="*/ 2381 w 1602581"/>
                <a:gd name="connsiteY15" fmla="*/ 200025 h 450056"/>
                <a:gd name="connsiteX16" fmla="*/ 0 w 1602581"/>
                <a:gd name="connsiteY16" fmla="*/ 178594 h 450056"/>
                <a:gd name="connsiteX17" fmla="*/ 4762 w 1602581"/>
                <a:gd name="connsiteY17" fmla="*/ 161925 h 450056"/>
                <a:gd name="connsiteX18" fmla="*/ 26193 w 1602581"/>
                <a:gd name="connsiteY18" fmla="*/ 152400 h 450056"/>
                <a:gd name="connsiteX19" fmla="*/ 50006 w 1602581"/>
                <a:gd name="connsiteY19" fmla="*/ 152400 h 450056"/>
                <a:gd name="connsiteX20" fmla="*/ 71437 w 1602581"/>
                <a:gd name="connsiteY20" fmla="*/ 166687 h 450056"/>
                <a:gd name="connsiteX21" fmla="*/ 114300 w 1602581"/>
                <a:gd name="connsiteY21" fmla="*/ 192881 h 450056"/>
                <a:gd name="connsiteX22" fmla="*/ 171450 w 1602581"/>
                <a:gd name="connsiteY22" fmla="*/ 221456 h 450056"/>
                <a:gd name="connsiteX23" fmla="*/ 214312 w 1602581"/>
                <a:gd name="connsiteY23" fmla="*/ 240506 h 450056"/>
                <a:gd name="connsiteX24" fmla="*/ 252412 w 1602581"/>
                <a:gd name="connsiteY24" fmla="*/ 247650 h 450056"/>
                <a:gd name="connsiteX25" fmla="*/ 342900 w 1602581"/>
                <a:gd name="connsiteY25" fmla="*/ 242887 h 450056"/>
                <a:gd name="connsiteX26" fmla="*/ 554831 w 1602581"/>
                <a:gd name="connsiteY26" fmla="*/ 204787 h 450056"/>
                <a:gd name="connsiteX27" fmla="*/ 866775 w 1602581"/>
                <a:gd name="connsiteY27" fmla="*/ 135731 h 450056"/>
                <a:gd name="connsiteX28" fmla="*/ 1069181 w 1602581"/>
                <a:gd name="connsiteY28" fmla="*/ 92869 h 450056"/>
                <a:gd name="connsiteX29" fmla="*/ 1204912 w 1602581"/>
                <a:gd name="connsiteY29" fmla="*/ 66675 h 450056"/>
                <a:gd name="connsiteX30" fmla="*/ 1250156 w 1602581"/>
                <a:gd name="connsiteY30" fmla="*/ 40481 h 450056"/>
                <a:gd name="connsiteX31" fmla="*/ 1290637 w 1602581"/>
                <a:gd name="connsiteY31" fmla="*/ 21431 h 450056"/>
                <a:gd name="connsiteX32" fmla="*/ 1331118 w 1602581"/>
                <a:gd name="connsiteY32" fmla="*/ 4762 h 450056"/>
                <a:gd name="connsiteX33" fmla="*/ 1362075 w 1602581"/>
                <a:gd name="connsiteY33" fmla="*/ 0 h 450056"/>
                <a:gd name="connsiteX34" fmla="*/ 1435893 w 1602581"/>
                <a:gd name="connsiteY34" fmla="*/ 7144 h 450056"/>
                <a:gd name="connsiteX35" fmla="*/ 1490662 w 1602581"/>
                <a:gd name="connsiteY35" fmla="*/ 23812 h 450056"/>
                <a:gd name="connsiteX36" fmla="*/ 1538287 w 1602581"/>
                <a:gd name="connsiteY36" fmla="*/ 50006 h 450056"/>
                <a:gd name="connsiteX37" fmla="*/ 1581150 w 1602581"/>
                <a:gd name="connsiteY37" fmla="*/ 78581 h 450056"/>
                <a:gd name="connsiteX38" fmla="*/ 1600200 w 1602581"/>
                <a:gd name="connsiteY38" fmla="*/ 100012 h 450056"/>
                <a:gd name="connsiteX39" fmla="*/ 1602581 w 1602581"/>
                <a:gd name="connsiteY39" fmla="*/ 114300 h 450056"/>
                <a:gd name="connsiteX40" fmla="*/ 1597818 w 1602581"/>
                <a:gd name="connsiteY40" fmla="*/ 138112 h 450056"/>
                <a:gd name="connsiteX41" fmla="*/ 1581150 w 1602581"/>
                <a:gd name="connsiteY41" fmla="*/ 161925 h 450056"/>
                <a:gd name="connsiteX42" fmla="*/ 1545431 w 1602581"/>
                <a:gd name="connsiteY42" fmla="*/ 183356 h 450056"/>
                <a:gd name="connsiteX43" fmla="*/ 1454943 w 1602581"/>
                <a:gd name="connsiteY43" fmla="*/ 200025 h 450056"/>
                <a:gd name="connsiteX44" fmla="*/ 1257300 w 1602581"/>
                <a:gd name="connsiteY44" fmla="*/ 2214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450056">
                  <a:moveTo>
                    <a:pt x="1257300" y="221456"/>
                  </a:moveTo>
                  <a:lnTo>
                    <a:pt x="1062037" y="250031"/>
                  </a:lnTo>
                  <a:lnTo>
                    <a:pt x="776287" y="319087"/>
                  </a:lnTo>
                  <a:lnTo>
                    <a:pt x="681037" y="333375"/>
                  </a:lnTo>
                  <a:lnTo>
                    <a:pt x="585787" y="359569"/>
                  </a:lnTo>
                  <a:lnTo>
                    <a:pt x="497681" y="390525"/>
                  </a:lnTo>
                  <a:lnTo>
                    <a:pt x="416718" y="421481"/>
                  </a:lnTo>
                  <a:lnTo>
                    <a:pt x="364331" y="440531"/>
                  </a:lnTo>
                  <a:lnTo>
                    <a:pt x="326231" y="450056"/>
                  </a:lnTo>
                  <a:lnTo>
                    <a:pt x="292893" y="450056"/>
                  </a:lnTo>
                  <a:lnTo>
                    <a:pt x="257175" y="438150"/>
                  </a:lnTo>
                  <a:lnTo>
                    <a:pt x="197643" y="404812"/>
                  </a:lnTo>
                  <a:lnTo>
                    <a:pt x="100012" y="328612"/>
                  </a:lnTo>
                  <a:lnTo>
                    <a:pt x="42862" y="266700"/>
                  </a:lnTo>
                  <a:lnTo>
                    <a:pt x="16668" y="233362"/>
                  </a:lnTo>
                  <a:lnTo>
                    <a:pt x="2381" y="200025"/>
                  </a:lnTo>
                  <a:lnTo>
                    <a:pt x="0" y="178594"/>
                  </a:lnTo>
                  <a:lnTo>
                    <a:pt x="4762" y="161925"/>
                  </a:lnTo>
                  <a:lnTo>
                    <a:pt x="26193" y="152400"/>
                  </a:lnTo>
                  <a:lnTo>
                    <a:pt x="50006" y="152400"/>
                  </a:lnTo>
                  <a:lnTo>
                    <a:pt x="71437" y="166687"/>
                  </a:lnTo>
                  <a:lnTo>
                    <a:pt x="114300" y="192881"/>
                  </a:lnTo>
                  <a:lnTo>
                    <a:pt x="171450" y="221456"/>
                  </a:lnTo>
                  <a:lnTo>
                    <a:pt x="214312" y="240506"/>
                  </a:lnTo>
                  <a:lnTo>
                    <a:pt x="252412" y="247650"/>
                  </a:lnTo>
                  <a:lnTo>
                    <a:pt x="342900" y="242887"/>
                  </a:lnTo>
                  <a:lnTo>
                    <a:pt x="554831" y="204787"/>
                  </a:lnTo>
                  <a:lnTo>
                    <a:pt x="866775" y="135731"/>
                  </a:lnTo>
                  <a:lnTo>
                    <a:pt x="1069181" y="92869"/>
                  </a:lnTo>
                  <a:lnTo>
                    <a:pt x="1204912" y="66675"/>
                  </a:lnTo>
                  <a:lnTo>
                    <a:pt x="1250156" y="40481"/>
                  </a:lnTo>
                  <a:lnTo>
                    <a:pt x="1290637" y="21431"/>
                  </a:lnTo>
                  <a:lnTo>
                    <a:pt x="1331118" y="4762"/>
                  </a:lnTo>
                  <a:lnTo>
                    <a:pt x="1362075" y="0"/>
                  </a:lnTo>
                  <a:lnTo>
                    <a:pt x="1435893" y="7144"/>
                  </a:lnTo>
                  <a:lnTo>
                    <a:pt x="1490662" y="23812"/>
                  </a:lnTo>
                  <a:lnTo>
                    <a:pt x="1538287" y="50006"/>
                  </a:lnTo>
                  <a:lnTo>
                    <a:pt x="1581150" y="78581"/>
                  </a:lnTo>
                  <a:lnTo>
                    <a:pt x="1600200" y="100012"/>
                  </a:lnTo>
                  <a:lnTo>
                    <a:pt x="1602581" y="114300"/>
                  </a:lnTo>
                  <a:lnTo>
                    <a:pt x="1597818" y="138112"/>
                  </a:lnTo>
                  <a:lnTo>
                    <a:pt x="1581150" y="161925"/>
                  </a:lnTo>
                  <a:lnTo>
                    <a:pt x="1545431" y="183356"/>
                  </a:lnTo>
                  <a:lnTo>
                    <a:pt x="1454943" y="200025"/>
                  </a:lnTo>
                  <a:lnTo>
                    <a:pt x="125730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FCEFFB4-0CD9-6D4A-B93D-7A8FC925EAE9}"/>
                </a:ext>
              </a:extLst>
            </p:cNvPr>
            <p:cNvSpPr/>
            <p:nvPr/>
          </p:nvSpPr>
          <p:spPr>
            <a:xfrm>
              <a:off x="4295775" y="1703388"/>
              <a:ext cx="627063" cy="887412"/>
            </a:xfrm>
            <a:custGeom>
              <a:avLst/>
              <a:gdLst>
                <a:gd name="connsiteX0" fmla="*/ 314325 w 626269"/>
                <a:gd name="connsiteY0" fmla="*/ 650081 h 888206"/>
                <a:gd name="connsiteX1" fmla="*/ 204788 w 626269"/>
                <a:gd name="connsiteY1" fmla="*/ 814387 h 888206"/>
                <a:gd name="connsiteX2" fmla="*/ 0 w 626269"/>
                <a:gd name="connsiteY2" fmla="*/ 888206 h 888206"/>
                <a:gd name="connsiteX3" fmla="*/ 7144 w 626269"/>
                <a:gd name="connsiteY3" fmla="*/ 847725 h 888206"/>
                <a:gd name="connsiteX4" fmla="*/ 45244 w 626269"/>
                <a:gd name="connsiteY4" fmla="*/ 783431 h 888206"/>
                <a:gd name="connsiteX5" fmla="*/ 97631 w 626269"/>
                <a:gd name="connsiteY5" fmla="*/ 711994 h 888206"/>
                <a:gd name="connsiteX6" fmla="*/ 157163 w 626269"/>
                <a:gd name="connsiteY6" fmla="*/ 633412 h 888206"/>
                <a:gd name="connsiteX7" fmla="*/ 209550 w 626269"/>
                <a:gd name="connsiteY7" fmla="*/ 561975 h 888206"/>
                <a:gd name="connsiteX8" fmla="*/ 261938 w 626269"/>
                <a:gd name="connsiteY8" fmla="*/ 490537 h 888206"/>
                <a:gd name="connsiteX9" fmla="*/ 311944 w 626269"/>
                <a:gd name="connsiteY9" fmla="*/ 400050 h 888206"/>
                <a:gd name="connsiteX10" fmla="*/ 345281 w 626269"/>
                <a:gd name="connsiteY10" fmla="*/ 330994 h 888206"/>
                <a:gd name="connsiteX11" fmla="*/ 357188 w 626269"/>
                <a:gd name="connsiteY11" fmla="*/ 285750 h 888206"/>
                <a:gd name="connsiteX12" fmla="*/ 359569 w 626269"/>
                <a:gd name="connsiteY12" fmla="*/ 250031 h 888206"/>
                <a:gd name="connsiteX13" fmla="*/ 352425 w 626269"/>
                <a:gd name="connsiteY13" fmla="*/ 204787 h 888206"/>
                <a:gd name="connsiteX14" fmla="*/ 323850 w 626269"/>
                <a:gd name="connsiteY14" fmla="*/ 123825 h 888206"/>
                <a:gd name="connsiteX15" fmla="*/ 292894 w 626269"/>
                <a:gd name="connsiteY15" fmla="*/ 59531 h 888206"/>
                <a:gd name="connsiteX16" fmla="*/ 285750 w 626269"/>
                <a:gd name="connsiteY16" fmla="*/ 28575 h 888206"/>
                <a:gd name="connsiteX17" fmla="*/ 288131 w 626269"/>
                <a:gd name="connsiteY17" fmla="*/ 11906 h 888206"/>
                <a:gd name="connsiteX18" fmla="*/ 297656 w 626269"/>
                <a:gd name="connsiteY18" fmla="*/ 2381 h 888206"/>
                <a:gd name="connsiteX19" fmla="*/ 316706 w 626269"/>
                <a:gd name="connsiteY19" fmla="*/ 0 h 888206"/>
                <a:gd name="connsiteX20" fmla="*/ 333375 w 626269"/>
                <a:gd name="connsiteY20" fmla="*/ 2381 h 888206"/>
                <a:gd name="connsiteX21" fmla="*/ 366713 w 626269"/>
                <a:gd name="connsiteY21" fmla="*/ 23812 h 888206"/>
                <a:gd name="connsiteX22" fmla="*/ 431006 w 626269"/>
                <a:gd name="connsiteY22" fmla="*/ 69056 h 888206"/>
                <a:gd name="connsiteX23" fmla="*/ 481013 w 626269"/>
                <a:gd name="connsiteY23" fmla="*/ 107156 h 888206"/>
                <a:gd name="connsiteX24" fmla="*/ 545306 w 626269"/>
                <a:gd name="connsiteY24" fmla="*/ 171450 h 888206"/>
                <a:gd name="connsiteX25" fmla="*/ 590550 w 626269"/>
                <a:gd name="connsiteY25" fmla="*/ 230981 h 888206"/>
                <a:gd name="connsiteX26" fmla="*/ 609600 w 626269"/>
                <a:gd name="connsiteY26" fmla="*/ 261937 h 888206"/>
                <a:gd name="connsiteX27" fmla="*/ 621506 w 626269"/>
                <a:gd name="connsiteY27" fmla="*/ 290512 h 888206"/>
                <a:gd name="connsiteX28" fmla="*/ 626269 w 626269"/>
                <a:gd name="connsiteY28" fmla="*/ 316706 h 888206"/>
                <a:gd name="connsiteX29" fmla="*/ 621506 w 626269"/>
                <a:gd name="connsiteY29" fmla="*/ 347662 h 888206"/>
                <a:gd name="connsiteX30" fmla="*/ 600075 w 626269"/>
                <a:gd name="connsiteY30" fmla="*/ 376237 h 888206"/>
                <a:gd name="connsiteX31" fmla="*/ 557213 w 626269"/>
                <a:gd name="connsiteY31" fmla="*/ 416719 h 888206"/>
                <a:gd name="connsiteX32" fmla="*/ 469106 w 626269"/>
                <a:gd name="connsiteY32" fmla="*/ 490537 h 888206"/>
                <a:gd name="connsiteX33" fmla="*/ 383381 w 626269"/>
                <a:gd name="connsiteY33" fmla="*/ 581025 h 888206"/>
                <a:gd name="connsiteX34" fmla="*/ 314325 w 626269"/>
                <a:gd name="connsiteY34" fmla="*/ 650081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6269" h="888206">
                  <a:moveTo>
                    <a:pt x="314325" y="650081"/>
                  </a:moveTo>
                  <a:lnTo>
                    <a:pt x="204788" y="814387"/>
                  </a:lnTo>
                  <a:lnTo>
                    <a:pt x="0" y="888206"/>
                  </a:lnTo>
                  <a:lnTo>
                    <a:pt x="7144" y="847725"/>
                  </a:lnTo>
                  <a:lnTo>
                    <a:pt x="45244" y="783431"/>
                  </a:lnTo>
                  <a:lnTo>
                    <a:pt x="97631" y="711994"/>
                  </a:lnTo>
                  <a:lnTo>
                    <a:pt x="157163" y="633412"/>
                  </a:lnTo>
                  <a:lnTo>
                    <a:pt x="209550" y="561975"/>
                  </a:lnTo>
                  <a:lnTo>
                    <a:pt x="261938" y="490537"/>
                  </a:lnTo>
                  <a:lnTo>
                    <a:pt x="311944" y="400050"/>
                  </a:lnTo>
                  <a:lnTo>
                    <a:pt x="345281" y="330994"/>
                  </a:lnTo>
                  <a:lnTo>
                    <a:pt x="357188" y="285750"/>
                  </a:lnTo>
                  <a:lnTo>
                    <a:pt x="359569" y="250031"/>
                  </a:lnTo>
                  <a:lnTo>
                    <a:pt x="352425" y="204787"/>
                  </a:lnTo>
                  <a:lnTo>
                    <a:pt x="323850" y="123825"/>
                  </a:lnTo>
                  <a:lnTo>
                    <a:pt x="292894" y="59531"/>
                  </a:lnTo>
                  <a:lnTo>
                    <a:pt x="285750" y="28575"/>
                  </a:lnTo>
                  <a:lnTo>
                    <a:pt x="288131" y="11906"/>
                  </a:lnTo>
                  <a:lnTo>
                    <a:pt x="297656" y="2381"/>
                  </a:lnTo>
                  <a:lnTo>
                    <a:pt x="316706" y="0"/>
                  </a:lnTo>
                  <a:lnTo>
                    <a:pt x="333375" y="2381"/>
                  </a:lnTo>
                  <a:lnTo>
                    <a:pt x="366713" y="23812"/>
                  </a:lnTo>
                  <a:lnTo>
                    <a:pt x="431006" y="69056"/>
                  </a:lnTo>
                  <a:lnTo>
                    <a:pt x="481013" y="107156"/>
                  </a:lnTo>
                  <a:lnTo>
                    <a:pt x="545306" y="171450"/>
                  </a:lnTo>
                  <a:lnTo>
                    <a:pt x="590550" y="230981"/>
                  </a:lnTo>
                  <a:lnTo>
                    <a:pt x="609600" y="261937"/>
                  </a:lnTo>
                  <a:lnTo>
                    <a:pt x="621506" y="290512"/>
                  </a:lnTo>
                  <a:lnTo>
                    <a:pt x="626269" y="316706"/>
                  </a:lnTo>
                  <a:lnTo>
                    <a:pt x="621506" y="347662"/>
                  </a:lnTo>
                  <a:lnTo>
                    <a:pt x="600075" y="376237"/>
                  </a:lnTo>
                  <a:lnTo>
                    <a:pt x="557213" y="416719"/>
                  </a:lnTo>
                  <a:lnTo>
                    <a:pt x="469106" y="490537"/>
                  </a:lnTo>
                  <a:lnTo>
                    <a:pt x="383381" y="581025"/>
                  </a:lnTo>
                  <a:lnTo>
                    <a:pt x="314325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8D80E23-A06A-C949-B4EF-EFF5FF47A063}"/>
                </a:ext>
              </a:extLst>
            </p:cNvPr>
            <p:cNvSpPr/>
            <p:nvPr/>
          </p:nvSpPr>
          <p:spPr>
            <a:xfrm>
              <a:off x="5910263" y="1620838"/>
              <a:ext cx="417512" cy="762000"/>
            </a:xfrm>
            <a:custGeom>
              <a:avLst/>
              <a:gdLst>
                <a:gd name="connsiteX0" fmla="*/ 235743 w 416718"/>
                <a:gd name="connsiteY0" fmla="*/ 554832 h 762000"/>
                <a:gd name="connsiteX1" fmla="*/ 42862 w 416718"/>
                <a:gd name="connsiteY1" fmla="*/ 762000 h 762000"/>
                <a:gd name="connsiteX2" fmla="*/ 0 w 416718"/>
                <a:gd name="connsiteY2" fmla="*/ 566738 h 762000"/>
                <a:gd name="connsiteX3" fmla="*/ 52387 w 416718"/>
                <a:gd name="connsiteY3" fmla="*/ 483394 h 762000"/>
                <a:gd name="connsiteX4" fmla="*/ 121443 w 416718"/>
                <a:gd name="connsiteY4" fmla="*/ 359569 h 762000"/>
                <a:gd name="connsiteX5" fmla="*/ 152400 w 416718"/>
                <a:gd name="connsiteY5" fmla="*/ 290513 h 762000"/>
                <a:gd name="connsiteX6" fmla="*/ 166687 w 416718"/>
                <a:gd name="connsiteY6" fmla="*/ 230982 h 762000"/>
                <a:gd name="connsiteX7" fmla="*/ 169068 w 416718"/>
                <a:gd name="connsiteY7" fmla="*/ 192882 h 762000"/>
                <a:gd name="connsiteX8" fmla="*/ 169068 w 416718"/>
                <a:gd name="connsiteY8" fmla="*/ 154782 h 762000"/>
                <a:gd name="connsiteX9" fmla="*/ 161925 w 416718"/>
                <a:gd name="connsiteY9" fmla="*/ 116682 h 762000"/>
                <a:gd name="connsiteX10" fmla="*/ 138112 w 416718"/>
                <a:gd name="connsiteY10" fmla="*/ 78582 h 762000"/>
                <a:gd name="connsiteX11" fmla="*/ 128587 w 416718"/>
                <a:gd name="connsiteY11" fmla="*/ 64294 h 762000"/>
                <a:gd name="connsiteX12" fmla="*/ 114300 w 416718"/>
                <a:gd name="connsiteY12" fmla="*/ 35719 h 762000"/>
                <a:gd name="connsiteX13" fmla="*/ 111918 w 416718"/>
                <a:gd name="connsiteY13" fmla="*/ 19050 h 762000"/>
                <a:gd name="connsiteX14" fmla="*/ 119062 w 416718"/>
                <a:gd name="connsiteY14" fmla="*/ 7144 h 762000"/>
                <a:gd name="connsiteX15" fmla="*/ 145256 w 416718"/>
                <a:gd name="connsiteY15" fmla="*/ 0 h 762000"/>
                <a:gd name="connsiteX16" fmla="*/ 183356 w 416718"/>
                <a:gd name="connsiteY16" fmla="*/ 11907 h 762000"/>
                <a:gd name="connsiteX17" fmla="*/ 240506 w 416718"/>
                <a:gd name="connsiteY17" fmla="*/ 47625 h 762000"/>
                <a:gd name="connsiteX18" fmla="*/ 290512 w 416718"/>
                <a:gd name="connsiteY18" fmla="*/ 85725 h 762000"/>
                <a:gd name="connsiteX19" fmla="*/ 335756 w 416718"/>
                <a:gd name="connsiteY19" fmla="*/ 130969 h 762000"/>
                <a:gd name="connsiteX20" fmla="*/ 369093 w 416718"/>
                <a:gd name="connsiteY20" fmla="*/ 180975 h 762000"/>
                <a:gd name="connsiteX21" fmla="*/ 395287 w 416718"/>
                <a:gd name="connsiteY21" fmla="*/ 238125 h 762000"/>
                <a:gd name="connsiteX22" fmla="*/ 411956 w 416718"/>
                <a:gd name="connsiteY22" fmla="*/ 276225 h 762000"/>
                <a:gd name="connsiteX23" fmla="*/ 416718 w 416718"/>
                <a:gd name="connsiteY23" fmla="*/ 311944 h 762000"/>
                <a:gd name="connsiteX24" fmla="*/ 411956 w 416718"/>
                <a:gd name="connsiteY24" fmla="*/ 352425 h 762000"/>
                <a:gd name="connsiteX25" fmla="*/ 385762 w 416718"/>
                <a:gd name="connsiteY25" fmla="*/ 395288 h 762000"/>
                <a:gd name="connsiteX26" fmla="*/ 345281 w 416718"/>
                <a:gd name="connsiteY26" fmla="*/ 431007 h 762000"/>
                <a:gd name="connsiteX27" fmla="*/ 235743 w 416718"/>
                <a:gd name="connsiteY27" fmla="*/ 554832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6718" h="762000">
                  <a:moveTo>
                    <a:pt x="235743" y="554832"/>
                  </a:moveTo>
                  <a:lnTo>
                    <a:pt x="42862" y="762000"/>
                  </a:lnTo>
                  <a:lnTo>
                    <a:pt x="0" y="566738"/>
                  </a:lnTo>
                  <a:lnTo>
                    <a:pt x="52387" y="483394"/>
                  </a:lnTo>
                  <a:lnTo>
                    <a:pt x="121443" y="359569"/>
                  </a:lnTo>
                  <a:lnTo>
                    <a:pt x="152400" y="290513"/>
                  </a:lnTo>
                  <a:lnTo>
                    <a:pt x="166687" y="230982"/>
                  </a:lnTo>
                  <a:lnTo>
                    <a:pt x="169068" y="192882"/>
                  </a:lnTo>
                  <a:lnTo>
                    <a:pt x="169068" y="154782"/>
                  </a:lnTo>
                  <a:lnTo>
                    <a:pt x="161925" y="116682"/>
                  </a:lnTo>
                  <a:cubicBezTo>
                    <a:pt x="139916" y="80001"/>
                    <a:pt x="150311" y="90781"/>
                    <a:pt x="138112" y="78582"/>
                  </a:cubicBezTo>
                  <a:lnTo>
                    <a:pt x="128587" y="64294"/>
                  </a:lnTo>
                  <a:lnTo>
                    <a:pt x="114300" y="35719"/>
                  </a:lnTo>
                  <a:lnTo>
                    <a:pt x="111918" y="19050"/>
                  </a:lnTo>
                  <a:lnTo>
                    <a:pt x="119062" y="7144"/>
                  </a:lnTo>
                  <a:lnTo>
                    <a:pt x="145256" y="0"/>
                  </a:lnTo>
                  <a:lnTo>
                    <a:pt x="183356" y="11907"/>
                  </a:lnTo>
                  <a:lnTo>
                    <a:pt x="240506" y="47625"/>
                  </a:lnTo>
                  <a:lnTo>
                    <a:pt x="290512" y="85725"/>
                  </a:lnTo>
                  <a:lnTo>
                    <a:pt x="335756" y="130969"/>
                  </a:lnTo>
                  <a:lnTo>
                    <a:pt x="369093" y="180975"/>
                  </a:lnTo>
                  <a:lnTo>
                    <a:pt x="395287" y="238125"/>
                  </a:lnTo>
                  <a:lnTo>
                    <a:pt x="411956" y="276225"/>
                  </a:lnTo>
                  <a:lnTo>
                    <a:pt x="416718" y="311944"/>
                  </a:lnTo>
                  <a:lnTo>
                    <a:pt x="411956" y="352425"/>
                  </a:lnTo>
                  <a:lnTo>
                    <a:pt x="385762" y="395288"/>
                  </a:lnTo>
                  <a:lnTo>
                    <a:pt x="345281" y="431007"/>
                  </a:lnTo>
                  <a:lnTo>
                    <a:pt x="235743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1CC3B121-59D3-E84A-8D28-8B2CB3300971}"/>
                </a:ext>
              </a:extLst>
            </p:cNvPr>
            <p:cNvSpPr/>
            <p:nvPr/>
          </p:nvSpPr>
          <p:spPr>
            <a:xfrm rot="16200000">
              <a:off x="1374775" y="3498851"/>
              <a:ext cx="4179887" cy="512762"/>
            </a:xfrm>
            <a:custGeom>
              <a:avLst/>
              <a:gdLst>
                <a:gd name="connsiteX0" fmla="*/ 1804087 w 4180115"/>
                <a:gd name="connsiteY0" fmla="*/ 367172 h 511923"/>
                <a:gd name="connsiteX1" fmla="*/ 1218024 w 4180115"/>
                <a:gd name="connsiteY1" fmla="*/ 363642 h 511923"/>
                <a:gd name="connsiteX2" fmla="*/ 515454 w 4180115"/>
                <a:gd name="connsiteY2" fmla="*/ 356581 h 511923"/>
                <a:gd name="connsiteX3" fmla="*/ 201239 w 4180115"/>
                <a:gd name="connsiteY3" fmla="*/ 356581 h 511923"/>
                <a:gd name="connsiteX4" fmla="*/ 109446 w 4180115"/>
                <a:gd name="connsiteY4" fmla="*/ 342459 h 511923"/>
                <a:gd name="connsiteX5" fmla="*/ 49427 w 4180115"/>
                <a:gd name="connsiteY5" fmla="*/ 324806 h 511923"/>
                <a:gd name="connsiteX6" fmla="*/ 10592 w 4180115"/>
                <a:gd name="connsiteY6" fmla="*/ 300093 h 511923"/>
                <a:gd name="connsiteX7" fmla="*/ 0 w 4180115"/>
                <a:gd name="connsiteY7" fmla="*/ 261257 h 511923"/>
                <a:gd name="connsiteX8" fmla="*/ 10592 w 4180115"/>
                <a:gd name="connsiteY8" fmla="*/ 222422 h 511923"/>
                <a:gd name="connsiteX9" fmla="*/ 31775 w 4180115"/>
                <a:gd name="connsiteY9" fmla="*/ 183586 h 511923"/>
                <a:gd name="connsiteX10" fmla="*/ 70610 w 4180115"/>
                <a:gd name="connsiteY10" fmla="*/ 155342 h 511923"/>
                <a:gd name="connsiteX11" fmla="*/ 112976 w 4180115"/>
                <a:gd name="connsiteY11" fmla="*/ 127098 h 511923"/>
                <a:gd name="connsiteX12" fmla="*/ 222422 w 4180115"/>
                <a:gd name="connsiteY12" fmla="*/ 98854 h 511923"/>
                <a:gd name="connsiteX13" fmla="*/ 430722 w 4180115"/>
                <a:gd name="connsiteY13" fmla="*/ 60018 h 511923"/>
                <a:gd name="connsiteX14" fmla="*/ 522515 w 4180115"/>
                <a:gd name="connsiteY14" fmla="*/ 81201 h 511923"/>
                <a:gd name="connsiteX15" fmla="*/ 653143 w 4180115"/>
                <a:gd name="connsiteY15" fmla="*/ 109445 h 511923"/>
                <a:gd name="connsiteX16" fmla="*/ 783772 w 4180115"/>
                <a:gd name="connsiteY16" fmla="*/ 130628 h 511923"/>
                <a:gd name="connsiteX17" fmla="*/ 932053 w 4180115"/>
                <a:gd name="connsiteY17" fmla="*/ 134159 h 511923"/>
                <a:gd name="connsiteX18" fmla="*/ 1228615 w 4180115"/>
                <a:gd name="connsiteY18" fmla="*/ 148281 h 511923"/>
                <a:gd name="connsiteX19" fmla="*/ 1666397 w 4180115"/>
                <a:gd name="connsiteY19" fmla="*/ 172994 h 511923"/>
                <a:gd name="connsiteX20" fmla="*/ 2351315 w 4180115"/>
                <a:gd name="connsiteY20" fmla="*/ 190647 h 511923"/>
                <a:gd name="connsiteX21" fmla="*/ 2990335 w 4180115"/>
                <a:gd name="connsiteY21" fmla="*/ 190647 h 511923"/>
                <a:gd name="connsiteX22" fmla="*/ 3353977 w 4180115"/>
                <a:gd name="connsiteY22" fmla="*/ 197708 h 511923"/>
                <a:gd name="connsiteX23" fmla="*/ 3809412 w 4180115"/>
                <a:gd name="connsiteY23" fmla="*/ 194177 h 511923"/>
                <a:gd name="connsiteX24" fmla="*/ 3872961 w 4180115"/>
                <a:gd name="connsiteY24" fmla="*/ 183586 h 511923"/>
                <a:gd name="connsiteX25" fmla="*/ 3947102 w 4180115"/>
                <a:gd name="connsiteY25" fmla="*/ 158872 h 511923"/>
                <a:gd name="connsiteX26" fmla="*/ 3989468 w 4180115"/>
                <a:gd name="connsiteY26" fmla="*/ 134159 h 511923"/>
                <a:gd name="connsiteX27" fmla="*/ 4024773 w 4180115"/>
                <a:gd name="connsiteY27" fmla="*/ 109445 h 511923"/>
                <a:gd name="connsiteX28" fmla="*/ 4053017 w 4180115"/>
                <a:gd name="connsiteY28" fmla="*/ 77671 h 511923"/>
                <a:gd name="connsiteX29" fmla="*/ 4091852 w 4180115"/>
                <a:gd name="connsiteY29" fmla="*/ 17652 h 511923"/>
                <a:gd name="connsiteX30" fmla="*/ 4113035 w 4180115"/>
                <a:gd name="connsiteY30" fmla="*/ 7061 h 511923"/>
                <a:gd name="connsiteX31" fmla="*/ 4144810 w 4180115"/>
                <a:gd name="connsiteY31" fmla="*/ 0 h 511923"/>
                <a:gd name="connsiteX32" fmla="*/ 4165993 w 4180115"/>
                <a:gd name="connsiteY32" fmla="*/ 7061 h 511923"/>
                <a:gd name="connsiteX33" fmla="*/ 4180115 w 4180115"/>
                <a:gd name="connsiteY33" fmla="*/ 28244 h 511923"/>
                <a:gd name="connsiteX34" fmla="*/ 4180115 w 4180115"/>
                <a:gd name="connsiteY34" fmla="*/ 63549 h 511923"/>
                <a:gd name="connsiteX35" fmla="*/ 4176584 w 4180115"/>
                <a:gd name="connsiteY35" fmla="*/ 105915 h 511923"/>
                <a:gd name="connsiteX36" fmla="*/ 4155401 w 4180115"/>
                <a:gd name="connsiteY36" fmla="*/ 172994 h 511923"/>
                <a:gd name="connsiteX37" fmla="*/ 4113035 w 4180115"/>
                <a:gd name="connsiteY37" fmla="*/ 257727 h 511923"/>
                <a:gd name="connsiteX38" fmla="*/ 4031834 w 4180115"/>
                <a:gd name="connsiteY38" fmla="*/ 370703 h 511923"/>
                <a:gd name="connsiteX39" fmla="*/ 3890613 w 4180115"/>
                <a:gd name="connsiteY39" fmla="*/ 504862 h 511923"/>
                <a:gd name="connsiteX40" fmla="*/ 3855308 w 4180115"/>
                <a:gd name="connsiteY40" fmla="*/ 511923 h 511923"/>
                <a:gd name="connsiteX41" fmla="*/ 3827064 w 4180115"/>
                <a:gd name="connsiteY41" fmla="*/ 487209 h 511923"/>
                <a:gd name="connsiteX42" fmla="*/ 3777637 w 4180115"/>
                <a:gd name="connsiteY42" fmla="*/ 444843 h 511923"/>
                <a:gd name="connsiteX43" fmla="*/ 3749393 w 4180115"/>
                <a:gd name="connsiteY43" fmla="*/ 427191 h 511923"/>
                <a:gd name="connsiteX44" fmla="*/ 3710558 w 4180115"/>
                <a:gd name="connsiteY44" fmla="*/ 409538 h 511923"/>
                <a:gd name="connsiteX45" fmla="*/ 3647009 w 4180115"/>
                <a:gd name="connsiteY45" fmla="*/ 398947 h 511923"/>
                <a:gd name="connsiteX46" fmla="*/ 3032702 w 4180115"/>
                <a:gd name="connsiteY46" fmla="*/ 398947 h 511923"/>
                <a:gd name="connsiteX47" fmla="*/ 2654938 w 4180115"/>
                <a:gd name="connsiteY47" fmla="*/ 398947 h 511923"/>
                <a:gd name="connsiteX48" fmla="*/ 2538431 w 4180115"/>
                <a:gd name="connsiteY48" fmla="*/ 370703 h 511923"/>
                <a:gd name="connsiteX49" fmla="*/ 1804087 w 4180115"/>
                <a:gd name="connsiteY49" fmla="*/ 367172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80115" h="511923">
                  <a:moveTo>
                    <a:pt x="1804087" y="367172"/>
                  </a:moveTo>
                  <a:lnTo>
                    <a:pt x="1218024" y="363642"/>
                  </a:lnTo>
                  <a:lnTo>
                    <a:pt x="515454" y="356581"/>
                  </a:lnTo>
                  <a:lnTo>
                    <a:pt x="201239" y="356581"/>
                  </a:lnTo>
                  <a:lnTo>
                    <a:pt x="109446" y="342459"/>
                  </a:lnTo>
                  <a:lnTo>
                    <a:pt x="49427" y="324806"/>
                  </a:lnTo>
                  <a:lnTo>
                    <a:pt x="10592" y="300093"/>
                  </a:lnTo>
                  <a:lnTo>
                    <a:pt x="0" y="261257"/>
                  </a:lnTo>
                  <a:lnTo>
                    <a:pt x="10592" y="222422"/>
                  </a:lnTo>
                  <a:lnTo>
                    <a:pt x="31775" y="183586"/>
                  </a:lnTo>
                  <a:lnTo>
                    <a:pt x="70610" y="155342"/>
                  </a:lnTo>
                  <a:lnTo>
                    <a:pt x="112976" y="127098"/>
                  </a:lnTo>
                  <a:lnTo>
                    <a:pt x="222422" y="98854"/>
                  </a:lnTo>
                  <a:lnTo>
                    <a:pt x="430722" y="60018"/>
                  </a:lnTo>
                  <a:lnTo>
                    <a:pt x="522515" y="81201"/>
                  </a:lnTo>
                  <a:lnTo>
                    <a:pt x="653143" y="109445"/>
                  </a:lnTo>
                  <a:lnTo>
                    <a:pt x="783772" y="130628"/>
                  </a:lnTo>
                  <a:lnTo>
                    <a:pt x="932053" y="134159"/>
                  </a:lnTo>
                  <a:lnTo>
                    <a:pt x="1228615" y="148281"/>
                  </a:lnTo>
                  <a:lnTo>
                    <a:pt x="1666397" y="172994"/>
                  </a:lnTo>
                  <a:lnTo>
                    <a:pt x="2351315" y="190647"/>
                  </a:lnTo>
                  <a:lnTo>
                    <a:pt x="2990335" y="190647"/>
                  </a:lnTo>
                  <a:lnTo>
                    <a:pt x="3353977" y="197708"/>
                  </a:lnTo>
                  <a:lnTo>
                    <a:pt x="3809412" y="194177"/>
                  </a:lnTo>
                  <a:lnTo>
                    <a:pt x="3872961" y="183586"/>
                  </a:lnTo>
                  <a:lnTo>
                    <a:pt x="3947102" y="158872"/>
                  </a:lnTo>
                  <a:lnTo>
                    <a:pt x="3989468" y="134159"/>
                  </a:lnTo>
                  <a:lnTo>
                    <a:pt x="4024773" y="109445"/>
                  </a:lnTo>
                  <a:lnTo>
                    <a:pt x="4053017" y="77671"/>
                  </a:lnTo>
                  <a:lnTo>
                    <a:pt x="4091852" y="17652"/>
                  </a:lnTo>
                  <a:lnTo>
                    <a:pt x="4113035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80115" y="28244"/>
                  </a:lnTo>
                  <a:lnTo>
                    <a:pt x="4180115" y="63549"/>
                  </a:lnTo>
                  <a:lnTo>
                    <a:pt x="4176584" y="105915"/>
                  </a:lnTo>
                  <a:lnTo>
                    <a:pt x="4155401" y="172994"/>
                  </a:lnTo>
                  <a:lnTo>
                    <a:pt x="4113035" y="257727"/>
                  </a:lnTo>
                  <a:lnTo>
                    <a:pt x="4031834" y="370703"/>
                  </a:lnTo>
                  <a:lnTo>
                    <a:pt x="3890613" y="504862"/>
                  </a:lnTo>
                  <a:lnTo>
                    <a:pt x="3855308" y="511923"/>
                  </a:lnTo>
                  <a:lnTo>
                    <a:pt x="3827064" y="487209"/>
                  </a:lnTo>
                  <a:lnTo>
                    <a:pt x="3777637" y="444843"/>
                  </a:lnTo>
                  <a:lnTo>
                    <a:pt x="3749393" y="427191"/>
                  </a:lnTo>
                  <a:lnTo>
                    <a:pt x="3710558" y="409538"/>
                  </a:lnTo>
                  <a:lnTo>
                    <a:pt x="3647009" y="398947"/>
                  </a:lnTo>
                  <a:lnTo>
                    <a:pt x="3032702" y="398947"/>
                  </a:lnTo>
                  <a:lnTo>
                    <a:pt x="2654938" y="398947"/>
                  </a:lnTo>
                  <a:lnTo>
                    <a:pt x="2538431" y="370703"/>
                  </a:lnTo>
                  <a:lnTo>
                    <a:pt x="1804087" y="367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637091F-DDE3-3446-8097-023FB0D005DE}"/>
                </a:ext>
              </a:extLst>
            </p:cNvPr>
            <p:cNvSpPr/>
            <p:nvPr/>
          </p:nvSpPr>
          <p:spPr>
            <a:xfrm rot="16200000">
              <a:off x="2002631" y="3401219"/>
              <a:ext cx="1900238" cy="1003300"/>
            </a:xfrm>
            <a:custGeom>
              <a:avLst/>
              <a:gdLst>
                <a:gd name="connsiteX0" fmla="*/ 831056 w 1900238"/>
                <a:gd name="connsiteY0" fmla="*/ 650081 h 1002506"/>
                <a:gd name="connsiteX1" fmla="*/ 564356 w 1900238"/>
                <a:gd name="connsiteY1" fmla="*/ 476250 h 1002506"/>
                <a:gd name="connsiteX2" fmla="*/ 302419 w 1900238"/>
                <a:gd name="connsiteY2" fmla="*/ 295275 h 1002506"/>
                <a:gd name="connsiteX3" fmla="*/ 14288 w 1900238"/>
                <a:gd name="connsiteY3" fmla="*/ 85725 h 1002506"/>
                <a:gd name="connsiteX4" fmla="*/ 4763 w 1900238"/>
                <a:gd name="connsiteY4" fmla="*/ 69056 h 1002506"/>
                <a:gd name="connsiteX5" fmla="*/ 0 w 1900238"/>
                <a:gd name="connsiteY5" fmla="*/ 42862 h 1002506"/>
                <a:gd name="connsiteX6" fmla="*/ 2381 w 1900238"/>
                <a:gd name="connsiteY6" fmla="*/ 21431 h 1002506"/>
                <a:gd name="connsiteX7" fmla="*/ 4763 w 1900238"/>
                <a:gd name="connsiteY7" fmla="*/ 7143 h 1002506"/>
                <a:gd name="connsiteX8" fmla="*/ 11906 w 1900238"/>
                <a:gd name="connsiteY8" fmla="*/ 0 h 1002506"/>
                <a:gd name="connsiteX9" fmla="*/ 35719 w 1900238"/>
                <a:gd name="connsiteY9" fmla="*/ 0 h 1002506"/>
                <a:gd name="connsiteX10" fmla="*/ 233363 w 1900238"/>
                <a:gd name="connsiteY10" fmla="*/ 123825 h 1002506"/>
                <a:gd name="connsiteX11" fmla="*/ 521494 w 1900238"/>
                <a:gd name="connsiteY11" fmla="*/ 295275 h 1002506"/>
                <a:gd name="connsiteX12" fmla="*/ 866775 w 1900238"/>
                <a:gd name="connsiteY12" fmla="*/ 478631 h 1002506"/>
                <a:gd name="connsiteX13" fmla="*/ 1195388 w 1900238"/>
                <a:gd name="connsiteY13" fmla="*/ 633412 h 1002506"/>
                <a:gd name="connsiteX14" fmla="*/ 1457325 w 1900238"/>
                <a:gd name="connsiteY14" fmla="*/ 747712 h 1002506"/>
                <a:gd name="connsiteX15" fmla="*/ 1724025 w 1900238"/>
                <a:gd name="connsiteY15" fmla="*/ 850106 h 1002506"/>
                <a:gd name="connsiteX16" fmla="*/ 1866900 w 1900238"/>
                <a:gd name="connsiteY16" fmla="*/ 904875 h 1002506"/>
                <a:gd name="connsiteX17" fmla="*/ 1900238 w 1900238"/>
                <a:gd name="connsiteY17" fmla="*/ 1002506 h 1002506"/>
                <a:gd name="connsiteX18" fmla="*/ 1433513 w 1900238"/>
                <a:gd name="connsiteY18" fmla="*/ 992981 h 1002506"/>
                <a:gd name="connsiteX19" fmla="*/ 1290638 w 1900238"/>
                <a:gd name="connsiteY19" fmla="*/ 909637 h 1002506"/>
                <a:gd name="connsiteX20" fmla="*/ 1143000 w 1900238"/>
                <a:gd name="connsiteY20" fmla="*/ 828675 h 1002506"/>
                <a:gd name="connsiteX21" fmla="*/ 831056 w 1900238"/>
                <a:gd name="connsiteY21" fmla="*/ 650081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0238" h="1002506">
                  <a:moveTo>
                    <a:pt x="831056" y="650081"/>
                  </a:moveTo>
                  <a:lnTo>
                    <a:pt x="564356" y="476250"/>
                  </a:lnTo>
                  <a:lnTo>
                    <a:pt x="302419" y="295275"/>
                  </a:lnTo>
                  <a:lnTo>
                    <a:pt x="14288" y="85725"/>
                  </a:lnTo>
                  <a:lnTo>
                    <a:pt x="4763" y="69056"/>
                  </a:lnTo>
                  <a:lnTo>
                    <a:pt x="0" y="42862"/>
                  </a:lnTo>
                  <a:lnTo>
                    <a:pt x="2381" y="21431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233363" y="123825"/>
                  </a:lnTo>
                  <a:lnTo>
                    <a:pt x="521494" y="295275"/>
                  </a:lnTo>
                  <a:lnTo>
                    <a:pt x="866775" y="478631"/>
                  </a:lnTo>
                  <a:lnTo>
                    <a:pt x="1195388" y="633412"/>
                  </a:lnTo>
                  <a:lnTo>
                    <a:pt x="1457325" y="747712"/>
                  </a:lnTo>
                  <a:lnTo>
                    <a:pt x="1724025" y="850106"/>
                  </a:lnTo>
                  <a:lnTo>
                    <a:pt x="1866900" y="904875"/>
                  </a:lnTo>
                  <a:lnTo>
                    <a:pt x="1900238" y="1002506"/>
                  </a:lnTo>
                  <a:lnTo>
                    <a:pt x="1433513" y="992981"/>
                  </a:lnTo>
                  <a:lnTo>
                    <a:pt x="1290638" y="909637"/>
                  </a:lnTo>
                  <a:lnTo>
                    <a:pt x="1143000" y="828675"/>
                  </a:lnTo>
                  <a:lnTo>
                    <a:pt x="831056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CF28FB0-879E-4F4F-A82F-89753D1255DD}"/>
                </a:ext>
              </a:extLst>
            </p:cNvPr>
            <p:cNvSpPr/>
            <p:nvPr/>
          </p:nvSpPr>
          <p:spPr>
            <a:xfrm>
              <a:off x="3519488" y="3141663"/>
              <a:ext cx="579437" cy="669925"/>
            </a:xfrm>
            <a:custGeom>
              <a:avLst/>
              <a:gdLst>
                <a:gd name="connsiteX0" fmla="*/ 300037 w 578643"/>
                <a:gd name="connsiteY0" fmla="*/ 450056 h 671512"/>
                <a:gd name="connsiteX1" fmla="*/ 223837 w 578643"/>
                <a:gd name="connsiteY1" fmla="*/ 330994 h 671512"/>
                <a:gd name="connsiteX2" fmla="*/ 180975 w 578643"/>
                <a:gd name="connsiteY2" fmla="*/ 273844 h 671512"/>
                <a:gd name="connsiteX3" fmla="*/ 114300 w 578643"/>
                <a:gd name="connsiteY3" fmla="*/ 202406 h 671512"/>
                <a:gd name="connsiteX4" fmla="*/ 2381 w 578643"/>
                <a:gd name="connsiteY4" fmla="*/ 104775 h 671512"/>
                <a:gd name="connsiteX5" fmla="*/ 0 w 578643"/>
                <a:gd name="connsiteY5" fmla="*/ 0 h 671512"/>
                <a:gd name="connsiteX6" fmla="*/ 121443 w 578643"/>
                <a:gd name="connsiteY6" fmla="*/ 64294 h 671512"/>
                <a:gd name="connsiteX7" fmla="*/ 245268 w 578643"/>
                <a:gd name="connsiteY7" fmla="*/ 133350 h 671512"/>
                <a:gd name="connsiteX8" fmla="*/ 376237 w 578643"/>
                <a:gd name="connsiteY8" fmla="*/ 202406 h 671512"/>
                <a:gd name="connsiteX9" fmla="*/ 495300 w 578643"/>
                <a:gd name="connsiteY9" fmla="*/ 266700 h 671512"/>
                <a:gd name="connsiteX10" fmla="*/ 531018 w 578643"/>
                <a:gd name="connsiteY10" fmla="*/ 333375 h 671512"/>
                <a:gd name="connsiteX11" fmla="*/ 552450 w 578643"/>
                <a:gd name="connsiteY11" fmla="*/ 383381 h 671512"/>
                <a:gd name="connsiteX12" fmla="*/ 566737 w 578643"/>
                <a:gd name="connsiteY12" fmla="*/ 435769 h 671512"/>
                <a:gd name="connsiteX13" fmla="*/ 576262 w 578643"/>
                <a:gd name="connsiteY13" fmla="*/ 492919 h 671512"/>
                <a:gd name="connsiteX14" fmla="*/ 578643 w 578643"/>
                <a:gd name="connsiteY14" fmla="*/ 542925 h 671512"/>
                <a:gd name="connsiteX15" fmla="*/ 569118 w 578643"/>
                <a:gd name="connsiteY15" fmla="*/ 607219 h 671512"/>
                <a:gd name="connsiteX16" fmla="*/ 554831 w 578643"/>
                <a:gd name="connsiteY16" fmla="*/ 640556 h 671512"/>
                <a:gd name="connsiteX17" fmla="*/ 535781 w 578643"/>
                <a:gd name="connsiteY17" fmla="*/ 661987 h 671512"/>
                <a:gd name="connsiteX18" fmla="*/ 502443 w 578643"/>
                <a:gd name="connsiteY18" fmla="*/ 671512 h 671512"/>
                <a:gd name="connsiteX19" fmla="*/ 464343 w 578643"/>
                <a:gd name="connsiteY19" fmla="*/ 669131 h 671512"/>
                <a:gd name="connsiteX20" fmla="*/ 440531 w 578643"/>
                <a:gd name="connsiteY20" fmla="*/ 659606 h 671512"/>
                <a:gd name="connsiteX21" fmla="*/ 411956 w 578643"/>
                <a:gd name="connsiteY21" fmla="*/ 635794 h 671512"/>
                <a:gd name="connsiteX22" fmla="*/ 392906 w 578643"/>
                <a:gd name="connsiteY22" fmla="*/ 609600 h 671512"/>
                <a:gd name="connsiteX23" fmla="*/ 361950 w 578643"/>
                <a:gd name="connsiteY23" fmla="*/ 545306 h 671512"/>
                <a:gd name="connsiteX24" fmla="*/ 300037 w 578643"/>
                <a:gd name="connsiteY24" fmla="*/ 450056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8643" h="671512">
                  <a:moveTo>
                    <a:pt x="300037" y="450056"/>
                  </a:moveTo>
                  <a:lnTo>
                    <a:pt x="223837" y="330994"/>
                  </a:lnTo>
                  <a:lnTo>
                    <a:pt x="180975" y="273844"/>
                  </a:lnTo>
                  <a:lnTo>
                    <a:pt x="114300" y="202406"/>
                  </a:lnTo>
                  <a:lnTo>
                    <a:pt x="2381" y="104775"/>
                  </a:lnTo>
                  <a:cubicBezTo>
                    <a:pt x="1587" y="69850"/>
                    <a:pt x="794" y="34925"/>
                    <a:pt x="0" y="0"/>
                  </a:cubicBezTo>
                  <a:lnTo>
                    <a:pt x="121443" y="64294"/>
                  </a:lnTo>
                  <a:lnTo>
                    <a:pt x="245268" y="133350"/>
                  </a:lnTo>
                  <a:lnTo>
                    <a:pt x="376237" y="202406"/>
                  </a:lnTo>
                  <a:lnTo>
                    <a:pt x="495300" y="266700"/>
                  </a:lnTo>
                  <a:lnTo>
                    <a:pt x="531018" y="333375"/>
                  </a:lnTo>
                  <a:lnTo>
                    <a:pt x="552450" y="383381"/>
                  </a:lnTo>
                  <a:lnTo>
                    <a:pt x="566737" y="435769"/>
                  </a:lnTo>
                  <a:lnTo>
                    <a:pt x="576262" y="492919"/>
                  </a:lnTo>
                  <a:lnTo>
                    <a:pt x="578643" y="542925"/>
                  </a:lnTo>
                  <a:lnTo>
                    <a:pt x="569118" y="607219"/>
                  </a:lnTo>
                  <a:lnTo>
                    <a:pt x="554831" y="640556"/>
                  </a:lnTo>
                  <a:lnTo>
                    <a:pt x="535781" y="661987"/>
                  </a:lnTo>
                  <a:lnTo>
                    <a:pt x="502443" y="671512"/>
                  </a:lnTo>
                  <a:lnTo>
                    <a:pt x="464343" y="669131"/>
                  </a:lnTo>
                  <a:lnTo>
                    <a:pt x="440531" y="659606"/>
                  </a:lnTo>
                  <a:lnTo>
                    <a:pt x="411956" y="635794"/>
                  </a:lnTo>
                  <a:lnTo>
                    <a:pt x="392906" y="609600"/>
                  </a:lnTo>
                  <a:lnTo>
                    <a:pt x="361950" y="545306"/>
                  </a:lnTo>
                  <a:lnTo>
                    <a:pt x="3000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66D964B-6F57-C945-9B42-47929664AB87}"/>
                </a:ext>
              </a:extLst>
            </p:cNvPr>
            <p:cNvSpPr/>
            <p:nvPr/>
          </p:nvSpPr>
          <p:spPr>
            <a:xfrm>
              <a:off x="4295775" y="2490788"/>
              <a:ext cx="550863" cy="444500"/>
            </a:xfrm>
            <a:custGeom>
              <a:avLst/>
              <a:gdLst>
                <a:gd name="connsiteX0" fmla="*/ 285750 w 550069"/>
                <a:gd name="connsiteY0" fmla="*/ 304800 h 445293"/>
                <a:gd name="connsiteX1" fmla="*/ 173831 w 550069"/>
                <a:gd name="connsiteY1" fmla="*/ 226218 h 445293"/>
                <a:gd name="connsiteX2" fmla="*/ 102394 w 550069"/>
                <a:gd name="connsiteY2" fmla="*/ 176212 h 445293"/>
                <a:gd name="connsiteX3" fmla="*/ 61913 w 550069"/>
                <a:gd name="connsiteY3" fmla="*/ 152400 h 445293"/>
                <a:gd name="connsiteX4" fmla="*/ 28575 w 550069"/>
                <a:gd name="connsiteY4" fmla="*/ 130968 h 445293"/>
                <a:gd name="connsiteX5" fmla="*/ 11906 w 550069"/>
                <a:gd name="connsiteY5" fmla="*/ 116681 h 445293"/>
                <a:gd name="connsiteX6" fmla="*/ 0 w 550069"/>
                <a:gd name="connsiteY6" fmla="*/ 97631 h 445293"/>
                <a:gd name="connsiteX7" fmla="*/ 7144 w 550069"/>
                <a:gd name="connsiteY7" fmla="*/ 69056 h 445293"/>
                <a:gd name="connsiteX8" fmla="*/ 185738 w 550069"/>
                <a:gd name="connsiteY8" fmla="*/ 0 h 445293"/>
                <a:gd name="connsiteX9" fmla="*/ 276225 w 550069"/>
                <a:gd name="connsiteY9" fmla="*/ 90487 h 445293"/>
                <a:gd name="connsiteX10" fmla="*/ 550069 w 550069"/>
                <a:gd name="connsiteY10" fmla="*/ 340518 h 445293"/>
                <a:gd name="connsiteX11" fmla="*/ 466725 w 550069"/>
                <a:gd name="connsiteY11" fmla="*/ 445293 h 445293"/>
                <a:gd name="connsiteX12" fmla="*/ 285750 w 550069"/>
                <a:gd name="connsiteY12" fmla="*/ 304800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0069" h="445293">
                  <a:moveTo>
                    <a:pt x="285750" y="304800"/>
                  </a:moveTo>
                  <a:lnTo>
                    <a:pt x="173831" y="226218"/>
                  </a:lnTo>
                  <a:lnTo>
                    <a:pt x="102394" y="176212"/>
                  </a:lnTo>
                  <a:lnTo>
                    <a:pt x="61913" y="152400"/>
                  </a:lnTo>
                  <a:lnTo>
                    <a:pt x="28575" y="130968"/>
                  </a:lnTo>
                  <a:lnTo>
                    <a:pt x="11906" y="116681"/>
                  </a:lnTo>
                  <a:lnTo>
                    <a:pt x="0" y="97631"/>
                  </a:lnTo>
                  <a:lnTo>
                    <a:pt x="7144" y="69056"/>
                  </a:lnTo>
                  <a:lnTo>
                    <a:pt x="185738" y="0"/>
                  </a:lnTo>
                  <a:lnTo>
                    <a:pt x="276225" y="90487"/>
                  </a:lnTo>
                  <a:lnTo>
                    <a:pt x="550069" y="340518"/>
                  </a:lnTo>
                  <a:lnTo>
                    <a:pt x="466725" y="445293"/>
                  </a:lnTo>
                  <a:lnTo>
                    <a:pt x="2857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B619519-3E2A-174A-98D6-1A2574005D9C}"/>
                </a:ext>
              </a:extLst>
            </p:cNvPr>
            <p:cNvSpPr/>
            <p:nvPr/>
          </p:nvSpPr>
          <p:spPr>
            <a:xfrm>
              <a:off x="4295775" y="2284413"/>
              <a:ext cx="862013" cy="1201737"/>
            </a:xfrm>
            <a:custGeom>
              <a:avLst/>
              <a:gdLst>
                <a:gd name="connsiteX0" fmla="*/ 414338 w 862013"/>
                <a:gd name="connsiteY0" fmla="*/ 895350 h 1202531"/>
                <a:gd name="connsiteX1" fmla="*/ 154781 w 862013"/>
                <a:gd name="connsiteY1" fmla="*/ 1202531 h 1202531"/>
                <a:gd name="connsiteX2" fmla="*/ 0 w 862013"/>
                <a:gd name="connsiteY2" fmla="*/ 1176337 h 1202531"/>
                <a:gd name="connsiteX3" fmla="*/ 9525 w 862013"/>
                <a:gd name="connsiteY3" fmla="*/ 1159669 h 1202531"/>
                <a:gd name="connsiteX4" fmla="*/ 38100 w 862013"/>
                <a:gd name="connsiteY4" fmla="*/ 1138237 h 1202531"/>
                <a:gd name="connsiteX5" fmla="*/ 73819 w 862013"/>
                <a:gd name="connsiteY5" fmla="*/ 1112044 h 1202531"/>
                <a:gd name="connsiteX6" fmla="*/ 116681 w 862013"/>
                <a:gd name="connsiteY6" fmla="*/ 1064419 h 1202531"/>
                <a:gd name="connsiteX7" fmla="*/ 214313 w 862013"/>
                <a:gd name="connsiteY7" fmla="*/ 938212 h 1202531"/>
                <a:gd name="connsiteX8" fmla="*/ 309563 w 862013"/>
                <a:gd name="connsiteY8" fmla="*/ 783431 h 1202531"/>
                <a:gd name="connsiteX9" fmla="*/ 409575 w 862013"/>
                <a:gd name="connsiteY9" fmla="*/ 604837 h 1202531"/>
                <a:gd name="connsiteX10" fmla="*/ 497681 w 862013"/>
                <a:gd name="connsiteY10" fmla="*/ 500062 h 1202531"/>
                <a:gd name="connsiteX11" fmla="*/ 554831 w 862013"/>
                <a:gd name="connsiteY11" fmla="*/ 366712 h 1202531"/>
                <a:gd name="connsiteX12" fmla="*/ 588169 w 862013"/>
                <a:gd name="connsiteY12" fmla="*/ 278606 h 1202531"/>
                <a:gd name="connsiteX13" fmla="*/ 602456 w 862013"/>
                <a:gd name="connsiteY13" fmla="*/ 238125 h 1202531"/>
                <a:gd name="connsiteX14" fmla="*/ 607219 w 862013"/>
                <a:gd name="connsiteY14" fmla="*/ 216694 h 1202531"/>
                <a:gd name="connsiteX15" fmla="*/ 607219 w 862013"/>
                <a:gd name="connsiteY15" fmla="*/ 183356 h 1202531"/>
                <a:gd name="connsiteX16" fmla="*/ 600075 w 862013"/>
                <a:gd name="connsiteY16" fmla="*/ 142875 h 1202531"/>
                <a:gd name="connsiteX17" fmla="*/ 590550 w 862013"/>
                <a:gd name="connsiteY17" fmla="*/ 109537 h 1202531"/>
                <a:gd name="connsiteX18" fmla="*/ 566738 w 862013"/>
                <a:gd name="connsiteY18" fmla="*/ 59531 h 1202531"/>
                <a:gd name="connsiteX19" fmla="*/ 559594 w 862013"/>
                <a:gd name="connsiteY19" fmla="*/ 38100 h 1202531"/>
                <a:gd name="connsiteX20" fmla="*/ 557213 w 862013"/>
                <a:gd name="connsiteY20" fmla="*/ 14287 h 1202531"/>
                <a:gd name="connsiteX21" fmla="*/ 566738 w 862013"/>
                <a:gd name="connsiteY21" fmla="*/ 4762 h 1202531"/>
                <a:gd name="connsiteX22" fmla="*/ 581025 w 862013"/>
                <a:gd name="connsiteY22" fmla="*/ 0 h 1202531"/>
                <a:gd name="connsiteX23" fmla="*/ 614363 w 862013"/>
                <a:gd name="connsiteY23" fmla="*/ 4762 h 1202531"/>
                <a:gd name="connsiteX24" fmla="*/ 650081 w 862013"/>
                <a:gd name="connsiteY24" fmla="*/ 26194 h 1202531"/>
                <a:gd name="connsiteX25" fmla="*/ 709613 w 862013"/>
                <a:gd name="connsiteY25" fmla="*/ 88106 h 1202531"/>
                <a:gd name="connsiteX26" fmla="*/ 814388 w 862013"/>
                <a:gd name="connsiteY26" fmla="*/ 195262 h 1202531"/>
                <a:gd name="connsiteX27" fmla="*/ 845344 w 862013"/>
                <a:gd name="connsiteY27" fmla="*/ 238125 h 1202531"/>
                <a:gd name="connsiteX28" fmla="*/ 854869 w 862013"/>
                <a:gd name="connsiteY28" fmla="*/ 266700 h 1202531"/>
                <a:gd name="connsiteX29" fmla="*/ 862013 w 862013"/>
                <a:gd name="connsiteY29" fmla="*/ 300037 h 1202531"/>
                <a:gd name="connsiteX30" fmla="*/ 857250 w 862013"/>
                <a:gd name="connsiteY30" fmla="*/ 335756 h 1202531"/>
                <a:gd name="connsiteX31" fmla="*/ 840581 w 862013"/>
                <a:gd name="connsiteY31" fmla="*/ 376237 h 1202531"/>
                <a:gd name="connsiteX32" fmla="*/ 804863 w 862013"/>
                <a:gd name="connsiteY32" fmla="*/ 414337 h 1202531"/>
                <a:gd name="connsiteX33" fmla="*/ 754856 w 862013"/>
                <a:gd name="connsiteY33" fmla="*/ 454819 h 1202531"/>
                <a:gd name="connsiteX34" fmla="*/ 704850 w 862013"/>
                <a:gd name="connsiteY34" fmla="*/ 502444 h 1202531"/>
                <a:gd name="connsiteX35" fmla="*/ 616744 w 862013"/>
                <a:gd name="connsiteY35" fmla="*/ 609600 h 1202531"/>
                <a:gd name="connsiteX36" fmla="*/ 531019 w 862013"/>
                <a:gd name="connsiteY36" fmla="*/ 726281 h 1202531"/>
                <a:gd name="connsiteX37" fmla="*/ 414338 w 862013"/>
                <a:gd name="connsiteY37" fmla="*/ 895350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202531">
                  <a:moveTo>
                    <a:pt x="414338" y="895350"/>
                  </a:moveTo>
                  <a:lnTo>
                    <a:pt x="154781" y="1202531"/>
                  </a:lnTo>
                  <a:lnTo>
                    <a:pt x="0" y="1176337"/>
                  </a:lnTo>
                  <a:lnTo>
                    <a:pt x="9525" y="1159669"/>
                  </a:lnTo>
                  <a:lnTo>
                    <a:pt x="38100" y="1138237"/>
                  </a:lnTo>
                  <a:lnTo>
                    <a:pt x="73819" y="1112044"/>
                  </a:lnTo>
                  <a:lnTo>
                    <a:pt x="116681" y="1064419"/>
                  </a:lnTo>
                  <a:lnTo>
                    <a:pt x="214313" y="938212"/>
                  </a:lnTo>
                  <a:lnTo>
                    <a:pt x="309563" y="783431"/>
                  </a:lnTo>
                  <a:lnTo>
                    <a:pt x="409575" y="604837"/>
                  </a:lnTo>
                  <a:lnTo>
                    <a:pt x="497681" y="500062"/>
                  </a:lnTo>
                  <a:lnTo>
                    <a:pt x="554831" y="366712"/>
                  </a:lnTo>
                  <a:lnTo>
                    <a:pt x="588169" y="278606"/>
                  </a:lnTo>
                  <a:lnTo>
                    <a:pt x="602456" y="238125"/>
                  </a:lnTo>
                  <a:lnTo>
                    <a:pt x="607219" y="216694"/>
                  </a:lnTo>
                  <a:lnTo>
                    <a:pt x="607219" y="183356"/>
                  </a:lnTo>
                  <a:lnTo>
                    <a:pt x="600075" y="142875"/>
                  </a:lnTo>
                  <a:lnTo>
                    <a:pt x="590550" y="109537"/>
                  </a:lnTo>
                  <a:lnTo>
                    <a:pt x="566738" y="59531"/>
                  </a:lnTo>
                  <a:lnTo>
                    <a:pt x="559594" y="38100"/>
                  </a:lnTo>
                  <a:lnTo>
                    <a:pt x="557213" y="14287"/>
                  </a:lnTo>
                  <a:lnTo>
                    <a:pt x="566738" y="4762"/>
                  </a:lnTo>
                  <a:lnTo>
                    <a:pt x="581025" y="0"/>
                  </a:lnTo>
                  <a:lnTo>
                    <a:pt x="614363" y="4762"/>
                  </a:lnTo>
                  <a:lnTo>
                    <a:pt x="650081" y="26194"/>
                  </a:lnTo>
                  <a:lnTo>
                    <a:pt x="709613" y="88106"/>
                  </a:lnTo>
                  <a:lnTo>
                    <a:pt x="814388" y="195262"/>
                  </a:lnTo>
                  <a:lnTo>
                    <a:pt x="845344" y="238125"/>
                  </a:lnTo>
                  <a:lnTo>
                    <a:pt x="854869" y="266700"/>
                  </a:lnTo>
                  <a:lnTo>
                    <a:pt x="862013" y="300037"/>
                  </a:lnTo>
                  <a:lnTo>
                    <a:pt x="857250" y="335756"/>
                  </a:lnTo>
                  <a:lnTo>
                    <a:pt x="840581" y="376237"/>
                  </a:lnTo>
                  <a:lnTo>
                    <a:pt x="804863" y="414337"/>
                  </a:lnTo>
                  <a:lnTo>
                    <a:pt x="754856" y="454819"/>
                  </a:lnTo>
                  <a:lnTo>
                    <a:pt x="704850" y="502444"/>
                  </a:lnTo>
                  <a:lnTo>
                    <a:pt x="616744" y="609600"/>
                  </a:lnTo>
                  <a:lnTo>
                    <a:pt x="531019" y="726281"/>
                  </a:lnTo>
                  <a:lnTo>
                    <a:pt x="414338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7A184E7-3E55-7A46-8FE6-4B4C58F66E55}"/>
                </a:ext>
              </a:extLst>
            </p:cNvPr>
            <p:cNvSpPr/>
            <p:nvPr/>
          </p:nvSpPr>
          <p:spPr>
            <a:xfrm>
              <a:off x="4276725" y="3295650"/>
              <a:ext cx="776288" cy="428625"/>
            </a:xfrm>
            <a:custGeom>
              <a:avLst/>
              <a:gdLst>
                <a:gd name="connsiteX0" fmla="*/ 502444 w 776288"/>
                <a:gd name="connsiteY0" fmla="*/ 207169 h 428625"/>
                <a:gd name="connsiteX1" fmla="*/ 283369 w 776288"/>
                <a:gd name="connsiteY1" fmla="*/ 326231 h 428625"/>
                <a:gd name="connsiteX2" fmla="*/ 233363 w 776288"/>
                <a:gd name="connsiteY2" fmla="*/ 359569 h 428625"/>
                <a:gd name="connsiteX3" fmla="*/ 178594 w 776288"/>
                <a:gd name="connsiteY3" fmla="*/ 400050 h 428625"/>
                <a:gd name="connsiteX4" fmla="*/ 145256 w 776288"/>
                <a:gd name="connsiteY4" fmla="*/ 419100 h 428625"/>
                <a:gd name="connsiteX5" fmla="*/ 114300 w 776288"/>
                <a:gd name="connsiteY5" fmla="*/ 428625 h 428625"/>
                <a:gd name="connsiteX6" fmla="*/ 97631 w 776288"/>
                <a:gd name="connsiteY6" fmla="*/ 428625 h 428625"/>
                <a:gd name="connsiteX7" fmla="*/ 73819 w 776288"/>
                <a:gd name="connsiteY7" fmla="*/ 419100 h 428625"/>
                <a:gd name="connsiteX8" fmla="*/ 54769 w 776288"/>
                <a:gd name="connsiteY8" fmla="*/ 402431 h 428625"/>
                <a:gd name="connsiteX9" fmla="*/ 35719 w 776288"/>
                <a:gd name="connsiteY9" fmla="*/ 371475 h 428625"/>
                <a:gd name="connsiteX10" fmla="*/ 14288 w 776288"/>
                <a:gd name="connsiteY10" fmla="*/ 314325 h 428625"/>
                <a:gd name="connsiteX11" fmla="*/ 0 w 776288"/>
                <a:gd name="connsiteY11" fmla="*/ 247650 h 428625"/>
                <a:gd name="connsiteX12" fmla="*/ 0 w 776288"/>
                <a:gd name="connsiteY12" fmla="*/ 200025 h 428625"/>
                <a:gd name="connsiteX13" fmla="*/ 9525 w 776288"/>
                <a:gd name="connsiteY13" fmla="*/ 166688 h 428625"/>
                <a:gd name="connsiteX14" fmla="*/ 52388 w 776288"/>
                <a:gd name="connsiteY14" fmla="*/ 130969 h 428625"/>
                <a:gd name="connsiteX15" fmla="*/ 257175 w 776288"/>
                <a:gd name="connsiteY15" fmla="*/ 128588 h 428625"/>
                <a:gd name="connsiteX16" fmla="*/ 333375 w 776288"/>
                <a:gd name="connsiteY16" fmla="*/ 123825 h 428625"/>
                <a:gd name="connsiteX17" fmla="*/ 414338 w 776288"/>
                <a:gd name="connsiteY17" fmla="*/ 107156 h 428625"/>
                <a:gd name="connsiteX18" fmla="*/ 540544 w 776288"/>
                <a:gd name="connsiteY18" fmla="*/ 73819 h 428625"/>
                <a:gd name="connsiteX19" fmla="*/ 723900 w 776288"/>
                <a:gd name="connsiteY19" fmla="*/ 0 h 428625"/>
                <a:gd name="connsiteX20" fmla="*/ 776288 w 776288"/>
                <a:gd name="connsiteY20" fmla="*/ 83344 h 428625"/>
                <a:gd name="connsiteX21" fmla="*/ 502444 w 776288"/>
                <a:gd name="connsiteY21" fmla="*/ 2071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6288" h="428625">
                  <a:moveTo>
                    <a:pt x="502444" y="207169"/>
                  </a:moveTo>
                  <a:lnTo>
                    <a:pt x="283369" y="326231"/>
                  </a:lnTo>
                  <a:lnTo>
                    <a:pt x="233363" y="359569"/>
                  </a:lnTo>
                  <a:lnTo>
                    <a:pt x="178594" y="400050"/>
                  </a:lnTo>
                  <a:lnTo>
                    <a:pt x="145256" y="419100"/>
                  </a:lnTo>
                  <a:lnTo>
                    <a:pt x="114300" y="428625"/>
                  </a:lnTo>
                  <a:lnTo>
                    <a:pt x="97631" y="428625"/>
                  </a:lnTo>
                  <a:lnTo>
                    <a:pt x="73819" y="419100"/>
                  </a:lnTo>
                  <a:lnTo>
                    <a:pt x="54769" y="402431"/>
                  </a:lnTo>
                  <a:lnTo>
                    <a:pt x="35719" y="371475"/>
                  </a:lnTo>
                  <a:lnTo>
                    <a:pt x="14288" y="314325"/>
                  </a:lnTo>
                  <a:lnTo>
                    <a:pt x="0" y="247650"/>
                  </a:lnTo>
                  <a:lnTo>
                    <a:pt x="0" y="200025"/>
                  </a:lnTo>
                  <a:lnTo>
                    <a:pt x="9525" y="166688"/>
                  </a:lnTo>
                  <a:lnTo>
                    <a:pt x="52388" y="130969"/>
                  </a:lnTo>
                  <a:lnTo>
                    <a:pt x="257175" y="128588"/>
                  </a:lnTo>
                  <a:lnTo>
                    <a:pt x="333375" y="123825"/>
                  </a:lnTo>
                  <a:lnTo>
                    <a:pt x="414338" y="107156"/>
                  </a:lnTo>
                  <a:lnTo>
                    <a:pt x="540544" y="73819"/>
                  </a:lnTo>
                  <a:lnTo>
                    <a:pt x="723900" y="0"/>
                  </a:lnTo>
                  <a:lnTo>
                    <a:pt x="776288" y="83344"/>
                  </a:lnTo>
                  <a:lnTo>
                    <a:pt x="5024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115A665-61AA-4346-81E1-4BBCBBF8B251}"/>
                </a:ext>
              </a:extLst>
            </p:cNvPr>
            <p:cNvSpPr/>
            <p:nvPr/>
          </p:nvSpPr>
          <p:spPr>
            <a:xfrm>
              <a:off x="4852988" y="3097213"/>
              <a:ext cx="390525" cy="581025"/>
            </a:xfrm>
            <a:custGeom>
              <a:avLst/>
              <a:gdLst>
                <a:gd name="connsiteX0" fmla="*/ 207168 w 390525"/>
                <a:gd name="connsiteY0" fmla="*/ 442913 h 581025"/>
                <a:gd name="connsiteX1" fmla="*/ 126206 w 390525"/>
                <a:gd name="connsiteY1" fmla="*/ 295275 h 581025"/>
                <a:gd name="connsiteX2" fmla="*/ 85725 w 390525"/>
                <a:gd name="connsiteY2" fmla="*/ 202407 h 581025"/>
                <a:gd name="connsiteX3" fmla="*/ 52387 w 390525"/>
                <a:gd name="connsiteY3" fmla="*/ 116682 h 581025"/>
                <a:gd name="connsiteX4" fmla="*/ 21431 w 390525"/>
                <a:gd name="connsiteY4" fmla="*/ 69057 h 581025"/>
                <a:gd name="connsiteX5" fmla="*/ 4762 w 390525"/>
                <a:gd name="connsiteY5" fmla="*/ 42863 h 581025"/>
                <a:gd name="connsiteX6" fmla="*/ 0 w 390525"/>
                <a:gd name="connsiteY6" fmla="*/ 19050 h 581025"/>
                <a:gd name="connsiteX7" fmla="*/ 4762 w 390525"/>
                <a:gd name="connsiteY7" fmla="*/ 4763 h 581025"/>
                <a:gd name="connsiteX8" fmla="*/ 21431 w 390525"/>
                <a:gd name="connsiteY8" fmla="*/ 0 h 581025"/>
                <a:gd name="connsiteX9" fmla="*/ 50006 w 390525"/>
                <a:gd name="connsiteY9" fmla="*/ 14288 h 581025"/>
                <a:gd name="connsiteX10" fmla="*/ 150018 w 390525"/>
                <a:gd name="connsiteY10" fmla="*/ 97632 h 581025"/>
                <a:gd name="connsiteX11" fmla="*/ 261937 w 390525"/>
                <a:gd name="connsiteY11" fmla="*/ 183357 h 581025"/>
                <a:gd name="connsiteX12" fmla="*/ 364331 w 390525"/>
                <a:gd name="connsiteY12" fmla="*/ 261938 h 581025"/>
                <a:gd name="connsiteX13" fmla="*/ 383381 w 390525"/>
                <a:gd name="connsiteY13" fmla="*/ 316707 h 581025"/>
                <a:gd name="connsiteX14" fmla="*/ 390525 w 390525"/>
                <a:gd name="connsiteY14" fmla="*/ 378619 h 581025"/>
                <a:gd name="connsiteX15" fmla="*/ 383381 w 390525"/>
                <a:gd name="connsiteY15" fmla="*/ 471488 h 581025"/>
                <a:gd name="connsiteX16" fmla="*/ 388143 w 390525"/>
                <a:gd name="connsiteY16" fmla="*/ 523875 h 581025"/>
                <a:gd name="connsiteX17" fmla="*/ 381000 w 390525"/>
                <a:gd name="connsiteY17" fmla="*/ 559594 h 581025"/>
                <a:gd name="connsiteX18" fmla="*/ 364331 w 390525"/>
                <a:gd name="connsiteY18" fmla="*/ 573882 h 581025"/>
                <a:gd name="connsiteX19" fmla="*/ 342900 w 390525"/>
                <a:gd name="connsiteY19" fmla="*/ 581025 h 581025"/>
                <a:gd name="connsiteX20" fmla="*/ 316706 w 390525"/>
                <a:gd name="connsiteY20" fmla="*/ 576263 h 581025"/>
                <a:gd name="connsiteX21" fmla="*/ 285750 w 390525"/>
                <a:gd name="connsiteY21" fmla="*/ 561975 h 581025"/>
                <a:gd name="connsiteX22" fmla="*/ 259556 w 390525"/>
                <a:gd name="connsiteY22" fmla="*/ 538163 h 581025"/>
                <a:gd name="connsiteX23" fmla="*/ 235743 w 390525"/>
                <a:gd name="connsiteY23" fmla="*/ 509588 h 581025"/>
                <a:gd name="connsiteX24" fmla="*/ 207168 w 390525"/>
                <a:gd name="connsiteY24" fmla="*/ 4429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581025">
                  <a:moveTo>
                    <a:pt x="207168" y="442913"/>
                  </a:moveTo>
                  <a:lnTo>
                    <a:pt x="126206" y="295275"/>
                  </a:lnTo>
                  <a:lnTo>
                    <a:pt x="85725" y="202407"/>
                  </a:lnTo>
                  <a:lnTo>
                    <a:pt x="52387" y="116682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1431" y="0"/>
                  </a:lnTo>
                  <a:lnTo>
                    <a:pt x="50006" y="14288"/>
                  </a:lnTo>
                  <a:lnTo>
                    <a:pt x="150018" y="97632"/>
                  </a:lnTo>
                  <a:lnTo>
                    <a:pt x="261937" y="183357"/>
                  </a:lnTo>
                  <a:lnTo>
                    <a:pt x="364331" y="261938"/>
                  </a:lnTo>
                  <a:lnTo>
                    <a:pt x="383381" y="316707"/>
                  </a:lnTo>
                  <a:lnTo>
                    <a:pt x="390525" y="378619"/>
                  </a:lnTo>
                  <a:lnTo>
                    <a:pt x="383381" y="471488"/>
                  </a:lnTo>
                  <a:lnTo>
                    <a:pt x="388143" y="523875"/>
                  </a:lnTo>
                  <a:lnTo>
                    <a:pt x="381000" y="559594"/>
                  </a:lnTo>
                  <a:lnTo>
                    <a:pt x="364331" y="573882"/>
                  </a:lnTo>
                  <a:lnTo>
                    <a:pt x="342900" y="581025"/>
                  </a:lnTo>
                  <a:lnTo>
                    <a:pt x="316706" y="576263"/>
                  </a:lnTo>
                  <a:lnTo>
                    <a:pt x="285750" y="561975"/>
                  </a:lnTo>
                  <a:lnTo>
                    <a:pt x="259556" y="538163"/>
                  </a:lnTo>
                  <a:lnTo>
                    <a:pt x="235743" y="509588"/>
                  </a:lnTo>
                  <a:lnTo>
                    <a:pt x="207168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07D2223-67AA-F544-95EC-598B30F0C5CB}"/>
                </a:ext>
              </a:extLst>
            </p:cNvPr>
            <p:cNvSpPr/>
            <p:nvPr/>
          </p:nvSpPr>
          <p:spPr>
            <a:xfrm>
              <a:off x="5780088" y="2151063"/>
              <a:ext cx="519112" cy="641350"/>
            </a:xfrm>
            <a:custGeom>
              <a:avLst/>
              <a:gdLst>
                <a:gd name="connsiteX0" fmla="*/ 273844 w 519112"/>
                <a:gd name="connsiteY0" fmla="*/ 478631 h 642937"/>
                <a:gd name="connsiteX1" fmla="*/ 107156 w 519112"/>
                <a:gd name="connsiteY1" fmla="*/ 316706 h 642937"/>
                <a:gd name="connsiteX2" fmla="*/ 9525 w 519112"/>
                <a:gd name="connsiteY2" fmla="*/ 228600 h 642937"/>
                <a:gd name="connsiteX3" fmla="*/ 0 w 519112"/>
                <a:gd name="connsiteY3" fmla="*/ 211931 h 642937"/>
                <a:gd name="connsiteX4" fmla="*/ 4762 w 519112"/>
                <a:gd name="connsiteY4" fmla="*/ 164306 h 642937"/>
                <a:gd name="connsiteX5" fmla="*/ 26194 w 519112"/>
                <a:gd name="connsiteY5" fmla="*/ 109537 h 642937"/>
                <a:gd name="connsiteX6" fmla="*/ 54769 w 519112"/>
                <a:gd name="connsiteY6" fmla="*/ 59531 h 642937"/>
                <a:gd name="connsiteX7" fmla="*/ 85725 w 519112"/>
                <a:gd name="connsiteY7" fmla="*/ 21431 h 642937"/>
                <a:gd name="connsiteX8" fmla="*/ 116681 w 519112"/>
                <a:gd name="connsiteY8" fmla="*/ 4762 h 642937"/>
                <a:gd name="connsiteX9" fmla="*/ 152400 w 519112"/>
                <a:gd name="connsiteY9" fmla="*/ 0 h 642937"/>
                <a:gd name="connsiteX10" fmla="*/ 221456 w 519112"/>
                <a:gd name="connsiteY10" fmla="*/ 197644 h 642937"/>
                <a:gd name="connsiteX11" fmla="*/ 269081 w 519112"/>
                <a:gd name="connsiteY11" fmla="*/ 242887 h 642937"/>
                <a:gd name="connsiteX12" fmla="*/ 342900 w 519112"/>
                <a:gd name="connsiteY12" fmla="*/ 319087 h 642937"/>
                <a:gd name="connsiteX13" fmla="*/ 421481 w 519112"/>
                <a:gd name="connsiteY13" fmla="*/ 419100 h 642937"/>
                <a:gd name="connsiteX14" fmla="*/ 519112 w 519112"/>
                <a:gd name="connsiteY14" fmla="*/ 535781 h 642937"/>
                <a:gd name="connsiteX15" fmla="*/ 428625 w 519112"/>
                <a:gd name="connsiteY15" fmla="*/ 642937 h 642937"/>
                <a:gd name="connsiteX16" fmla="*/ 273844 w 519112"/>
                <a:gd name="connsiteY16" fmla="*/ 4786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9112" h="642937">
                  <a:moveTo>
                    <a:pt x="273844" y="478631"/>
                  </a:moveTo>
                  <a:lnTo>
                    <a:pt x="107156" y="316706"/>
                  </a:lnTo>
                  <a:lnTo>
                    <a:pt x="9525" y="228600"/>
                  </a:lnTo>
                  <a:lnTo>
                    <a:pt x="0" y="211931"/>
                  </a:lnTo>
                  <a:lnTo>
                    <a:pt x="4762" y="164306"/>
                  </a:lnTo>
                  <a:lnTo>
                    <a:pt x="26194" y="109537"/>
                  </a:lnTo>
                  <a:lnTo>
                    <a:pt x="54769" y="59531"/>
                  </a:lnTo>
                  <a:lnTo>
                    <a:pt x="85725" y="21431"/>
                  </a:lnTo>
                  <a:lnTo>
                    <a:pt x="116681" y="4762"/>
                  </a:lnTo>
                  <a:lnTo>
                    <a:pt x="152400" y="0"/>
                  </a:lnTo>
                  <a:lnTo>
                    <a:pt x="221456" y="197644"/>
                  </a:lnTo>
                  <a:lnTo>
                    <a:pt x="269081" y="242887"/>
                  </a:lnTo>
                  <a:lnTo>
                    <a:pt x="342900" y="319087"/>
                  </a:lnTo>
                  <a:lnTo>
                    <a:pt x="421481" y="419100"/>
                  </a:lnTo>
                  <a:lnTo>
                    <a:pt x="519112" y="535781"/>
                  </a:lnTo>
                  <a:lnTo>
                    <a:pt x="428625" y="642937"/>
                  </a:lnTo>
                  <a:lnTo>
                    <a:pt x="273844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407C4D4-BC56-3943-8B71-5B2B52534BD7}"/>
                </a:ext>
              </a:extLst>
            </p:cNvPr>
            <p:cNvSpPr/>
            <p:nvPr/>
          </p:nvSpPr>
          <p:spPr>
            <a:xfrm>
              <a:off x="5815013" y="1998663"/>
              <a:ext cx="979487" cy="1304925"/>
            </a:xfrm>
            <a:custGeom>
              <a:avLst/>
              <a:gdLst>
                <a:gd name="connsiteX0" fmla="*/ 659606 w 978693"/>
                <a:gd name="connsiteY0" fmla="*/ 616744 h 1304925"/>
                <a:gd name="connsiteX1" fmla="*/ 523875 w 978693"/>
                <a:gd name="connsiteY1" fmla="*/ 773906 h 1304925"/>
                <a:gd name="connsiteX2" fmla="*/ 459581 w 978693"/>
                <a:gd name="connsiteY2" fmla="*/ 842962 h 1304925"/>
                <a:gd name="connsiteX3" fmla="*/ 78581 w 978693"/>
                <a:gd name="connsiteY3" fmla="*/ 1304925 h 1304925"/>
                <a:gd name="connsiteX4" fmla="*/ 0 w 978693"/>
                <a:gd name="connsiteY4" fmla="*/ 1250156 h 1304925"/>
                <a:gd name="connsiteX5" fmla="*/ 140493 w 978693"/>
                <a:gd name="connsiteY5" fmla="*/ 1050131 h 1304925"/>
                <a:gd name="connsiteX6" fmla="*/ 359568 w 978693"/>
                <a:gd name="connsiteY6" fmla="*/ 762000 h 1304925"/>
                <a:gd name="connsiteX7" fmla="*/ 454818 w 978693"/>
                <a:gd name="connsiteY7" fmla="*/ 645319 h 1304925"/>
                <a:gd name="connsiteX8" fmla="*/ 638175 w 978693"/>
                <a:gd name="connsiteY8" fmla="*/ 357187 h 1304925"/>
                <a:gd name="connsiteX9" fmla="*/ 711993 w 978693"/>
                <a:gd name="connsiteY9" fmla="*/ 242887 h 1304925"/>
                <a:gd name="connsiteX10" fmla="*/ 721518 w 978693"/>
                <a:gd name="connsiteY10" fmla="*/ 216694 h 1304925"/>
                <a:gd name="connsiteX11" fmla="*/ 733425 w 978693"/>
                <a:gd name="connsiteY11" fmla="*/ 171450 h 1304925"/>
                <a:gd name="connsiteX12" fmla="*/ 735806 w 978693"/>
                <a:gd name="connsiteY12" fmla="*/ 119062 h 1304925"/>
                <a:gd name="connsiteX13" fmla="*/ 700087 w 978693"/>
                <a:gd name="connsiteY13" fmla="*/ 83344 h 1304925"/>
                <a:gd name="connsiteX14" fmla="*/ 681037 w 978693"/>
                <a:gd name="connsiteY14" fmla="*/ 54769 h 1304925"/>
                <a:gd name="connsiteX15" fmla="*/ 678656 w 978693"/>
                <a:gd name="connsiteY15" fmla="*/ 38100 h 1304925"/>
                <a:gd name="connsiteX16" fmla="*/ 681037 w 978693"/>
                <a:gd name="connsiteY16" fmla="*/ 21431 h 1304925"/>
                <a:gd name="connsiteX17" fmla="*/ 692943 w 978693"/>
                <a:gd name="connsiteY17" fmla="*/ 7144 h 1304925"/>
                <a:gd name="connsiteX18" fmla="*/ 721518 w 978693"/>
                <a:gd name="connsiteY18" fmla="*/ 0 h 1304925"/>
                <a:gd name="connsiteX19" fmla="*/ 735806 w 978693"/>
                <a:gd name="connsiteY19" fmla="*/ 0 h 1304925"/>
                <a:gd name="connsiteX20" fmla="*/ 752475 w 978693"/>
                <a:gd name="connsiteY20" fmla="*/ 4762 h 1304925"/>
                <a:gd name="connsiteX21" fmla="*/ 792956 w 978693"/>
                <a:gd name="connsiteY21" fmla="*/ 28575 h 1304925"/>
                <a:gd name="connsiteX22" fmla="*/ 823912 w 978693"/>
                <a:gd name="connsiteY22" fmla="*/ 50006 h 1304925"/>
                <a:gd name="connsiteX23" fmla="*/ 866775 w 978693"/>
                <a:gd name="connsiteY23" fmla="*/ 88106 h 1304925"/>
                <a:gd name="connsiteX24" fmla="*/ 912018 w 978693"/>
                <a:gd name="connsiteY24" fmla="*/ 130969 h 1304925"/>
                <a:gd name="connsiteX25" fmla="*/ 945356 w 978693"/>
                <a:gd name="connsiteY25" fmla="*/ 171450 h 1304925"/>
                <a:gd name="connsiteX26" fmla="*/ 964406 w 978693"/>
                <a:gd name="connsiteY26" fmla="*/ 204787 h 1304925"/>
                <a:gd name="connsiteX27" fmla="*/ 971550 w 978693"/>
                <a:gd name="connsiteY27" fmla="*/ 228600 h 1304925"/>
                <a:gd name="connsiteX28" fmla="*/ 976312 w 978693"/>
                <a:gd name="connsiteY28" fmla="*/ 259556 h 1304925"/>
                <a:gd name="connsiteX29" fmla="*/ 978693 w 978693"/>
                <a:gd name="connsiteY29" fmla="*/ 297656 h 1304925"/>
                <a:gd name="connsiteX30" fmla="*/ 966787 w 978693"/>
                <a:gd name="connsiteY30" fmla="*/ 330994 h 1304925"/>
                <a:gd name="connsiteX31" fmla="*/ 926306 w 978693"/>
                <a:gd name="connsiteY31" fmla="*/ 378619 h 1304925"/>
                <a:gd name="connsiteX32" fmla="*/ 869156 w 978693"/>
                <a:gd name="connsiteY32" fmla="*/ 433387 h 1304925"/>
                <a:gd name="connsiteX33" fmla="*/ 778668 w 978693"/>
                <a:gd name="connsiteY33" fmla="*/ 495300 h 1304925"/>
                <a:gd name="connsiteX34" fmla="*/ 659606 w 978693"/>
                <a:gd name="connsiteY34" fmla="*/ 6167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8693" h="1304925">
                  <a:moveTo>
                    <a:pt x="659606" y="616744"/>
                  </a:moveTo>
                  <a:lnTo>
                    <a:pt x="523875" y="773906"/>
                  </a:lnTo>
                  <a:lnTo>
                    <a:pt x="459581" y="842962"/>
                  </a:lnTo>
                  <a:lnTo>
                    <a:pt x="78581" y="1304925"/>
                  </a:lnTo>
                  <a:lnTo>
                    <a:pt x="0" y="1250156"/>
                  </a:lnTo>
                  <a:lnTo>
                    <a:pt x="140493" y="1050131"/>
                  </a:lnTo>
                  <a:lnTo>
                    <a:pt x="359568" y="762000"/>
                  </a:lnTo>
                  <a:lnTo>
                    <a:pt x="454818" y="645319"/>
                  </a:lnTo>
                  <a:lnTo>
                    <a:pt x="638175" y="357187"/>
                  </a:lnTo>
                  <a:lnTo>
                    <a:pt x="711993" y="242887"/>
                  </a:lnTo>
                  <a:lnTo>
                    <a:pt x="721518" y="216694"/>
                  </a:lnTo>
                  <a:lnTo>
                    <a:pt x="733425" y="171450"/>
                  </a:lnTo>
                  <a:lnTo>
                    <a:pt x="735806" y="119062"/>
                  </a:lnTo>
                  <a:lnTo>
                    <a:pt x="700087" y="83344"/>
                  </a:lnTo>
                  <a:lnTo>
                    <a:pt x="681037" y="54769"/>
                  </a:lnTo>
                  <a:lnTo>
                    <a:pt x="678656" y="38100"/>
                  </a:lnTo>
                  <a:lnTo>
                    <a:pt x="681037" y="21431"/>
                  </a:lnTo>
                  <a:lnTo>
                    <a:pt x="692943" y="7144"/>
                  </a:lnTo>
                  <a:lnTo>
                    <a:pt x="721518" y="0"/>
                  </a:lnTo>
                  <a:lnTo>
                    <a:pt x="735806" y="0"/>
                  </a:lnTo>
                  <a:lnTo>
                    <a:pt x="752475" y="4762"/>
                  </a:lnTo>
                  <a:lnTo>
                    <a:pt x="792956" y="28575"/>
                  </a:lnTo>
                  <a:lnTo>
                    <a:pt x="823912" y="50006"/>
                  </a:lnTo>
                  <a:lnTo>
                    <a:pt x="866775" y="88106"/>
                  </a:lnTo>
                  <a:lnTo>
                    <a:pt x="912018" y="130969"/>
                  </a:lnTo>
                  <a:lnTo>
                    <a:pt x="945356" y="171450"/>
                  </a:lnTo>
                  <a:lnTo>
                    <a:pt x="964406" y="204787"/>
                  </a:lnTo>
                  <a:lnTo>
                    <a:pt x="971550" y="228600"/>
                  </a:lnTo>
                  <a:lnTo>
                    <a:pt x="976312" y="259556"/>
                  </a:lnTo>
                  <a:lnTo>
                    <a:pt x="978693" y="297656"/>
                  </a:lnTo>
                  <a:lnTo>
                    <a:pt x="966787" y="330994"/>
                  </a:lnTo>
                  <a:lnTo>
                    <a:pt x="926306" y="378619"/>
                  </a:lnTo>
                  <a:lnTo>
                    <a:pt x="869156" y="433387"/>
                  </a:lnTo>
                  <a:lnTo>
                    <a:pt x="778668" y="495300"/>
                  </a:lnTo>
                  <a:lnTo>
                    <a:pt x="659606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96799456-7B40-354E-A1D8-7A321E19F700}"/>
                </a:ext>
              </a:extLst>
            </p:cNvPr>
            <p:cNvSpPr/>
            <p:nvPr/>
          </p:nvSpPr>
          <p:spPr>
            <a:xfrm>
              <a:off x="5748338" y="3076575"/>
              <a:ext cx="914400" cy="381000"/>
            </a:xfrm>
            <a:custGeom>
              <a:avLst/>
              <a:gdLst>
                <a:gd name="connsiteX0" fmla="*/ 640556 w 914400"/>
                <a:gd name="connsiteY0" fmla="*/ 147638 h 381000"/>
                <a:gd name="connsiteX1" fmla="*/ 416718 w 914400"/>
                <a:gd name="connsiteY1" fmla="*/ 228600 h 381000"/>
                <a:gd name="connsiteX2" fmla="*/ 226218 w 914400"/>
                <a:gd name="connsiteY2" fmla="*/ 326231 h 381000"/>
                <a:gd name="connsiteX3" fmla="*/ 190500 w 914400"/>
                <a:gd name="connsiteY3" fmla="*/ 364331 h 381000"/>
                <a:gd name="connsiteX4" fmla="*/ 169068 w 914400"/>
                <a:gd name="connsiteY4" fmla="*/ 376238 h 381000"/>
                <a:gd name="connsiteX5" fmla="*/ 150018 w 914400"/>
                <a:gd name="connsiteY5" fmla="*/ 381000 h 381000"/>
                <a:gd name="connsiteX6" fmla="*/ 121443 w 914400"/>
                <a:gd name="connsiteY6" fmla="*/ 378619 h 381000"/>
                <a:gd name="connsiteX7" fmla="*/ 100012 w 914400"/>
                <a:gd name="connsiteY7" fmla="*/ 369094 h 381000"/>
                <a:gd name="connsiteX8" fmla="*/ 69056 w 914400"/>
                <a:gd name="connsiteY8" fmla="*/ 335756 h 381000"/>
                <a:gd name="connsiteX9" fmla="*/ 42862 w 914400"/>
                <a:gd name="connsiteY9" fmla="*/ 300038 h 381000"/>
                <a:gd name="connsiteX10" fmla="*/ 21431 w 914400"/>
                <a:gd name="connsiteY10" fmla="*/ 261938 h 381000"/>
                <a:gd name="connsiteX11" fmla="*/ 7143 w 914400"/>
                <a:gd name="connsiteY11" fmla="*/ 223838 h 381000"/>
                <a:gd name="connsiteX12" fmla="*/ 0 w 914400"/>
                <a:gd name="connsiteY12" fmla="*/ 171450 h 381000"/>
                <a:gd name="connsiteX13" fmla="*/ 2381 w 914400"/>
                <a:gd name="connsiteY13" fmla="*/ 140494 h 381000"/>
                <a:gd name="connsiteX14" fmla="*/ 11906 w 914400"/>
                <a:gd name="connsiteY14" fmla="*/ 130969 h 381000"/>
                <a:gd name="connsiteX15" fmla="*/ 119062 w 914400"/>
                <a:gd name="connsiteY15" fmla="*/ 123825 h 381000"/>
                <a:gd name="connsiteX16" fmla="*/ 242887 w 914400"/>
                <a:gd name="connsiteY16" fmla="*/ 133350 h 381000"/>
                <a:gd name="connsiteX17" fmla="*/ 507206 w 914400"/>
                <a:gd name="connsiteY17" fmla="*/ 76200 h 381000"/>
                <a:gd name="connsiteX18" fmla="*/ 873918 w 914400"/>
                <a:gd name="connsiteY18" fmla="*/ 0 h 381000"/>
                <a:gd name="connsiteX19" fmla="*/ 914400 w 914400"/>
                <a:gd name="connsiteY19" fmla="*/ 61913 h 381000"/>
                <a:gd name="connsiteX20" fmla="*/ 640556 w 914400"/>
                <a:gd name="connsiteY20" fmla="*/ 1476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4400" h="381000">
                  <a:moveTo>
                    <a:pt x="640556" y="147638"/>
                  </a:moveTo>
                  <a:lnTo>
                    <a:pt x="416718" y="228600"/>
                  </a:lnTo>
                  <a:lnTo>
                    <a:pt x="226218" y="326231"/>
                  </a:lnTo>
                  <a:lnTo>
                    <a:pt x="190500" y="364331"/>
                  </a:lnTo>
                  <a:lnTo>
                    <a:pt x="169068" y="376238"/>
                  </a:lnTo>
                  <a:lnTo>
                    <a:pt x="150018" y="381000"/>
                  </a:lnTo>
                  <a:lnTo>
                    <a:pt x="121443" y="378619"/>
                  </a:lnTo>
                  <a:lnTo>
                    <a:pt x="100012" y="369094"/>
                  </a:lnTo>
                  <a:lnTo>
                    <a:pt x="69056" y="335756"/>
                  </a:lnTo>
                  <a:lnTo>
                    <a:pt x="42862" y="300038"/>
                  </a:lnTo>
                  <a:lnTo>
                    <a:pt x="21431" y="261938"/>
                  </a:lnTo>
                  <a:lnTo>
                    <a:pt x="7143" y="223838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11906" y="130969"/>
                  </a:lnTo>
                  <a:lnTo>
                    <a:pt x="119062" y="123825"/>
                  </a:lnTo>
                  <a:lnTo>
                    <a:pt x="242887" y="133350"/>
                  </a:lnTo>
                  <a:lnTo>
                    <a:pt x="507206" y="76200"/>
                  </a:lnTo>
                  <a:lnTo>
                    <a:pt x="873918" y="0"/>
                  </a:lnTo>
                  <a:lnTo>
                    <a:pt x="914400" y="61913"/>
                  </a:lnTo>
                  <a:lnTo>
                    <a:pt x="640556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E3E31D8-FDE3-D34C-866B-6C4F7817A89C}"/>
                </a:ext>
              </a:extLst>
            </p:cNvPr>
            <p:cNvSpPr/>
            <p:nvPr/>
          </p:nvSpPr>
          <p:spPr>
            <a:xfrm>
              <a:off x="6253163" y="2728913"/>
              <a:ext cx="657225" cy="719137"/>
            </a:xfrm>
            <a:custGeom>
              <a:avLst/>
              <a:gdLst>
                <a:gd name="connsiteX0" fmla="*/ 423862 w 657225"/>
                <a:gd name="connsiteY0" fmla="*/ 564356 h 719137"/>
                <a:gd name="connsiteX1" fmla="*/ 280987 w 657225"/>
                <a:gd name="connsiteY1" fmla="*/ 335756 h 719137"/>
                <a:gd name="connsiteX2" fmla="*/ 169068 w 657225"/>
                <a:gd name="connsiteY2" fmla="*/ 216693 h 719137"/>
                <a:gd name="connsiteX3" fmla="*/ 111918 w 657225"/>
                <a:gd name="connsiteY3" fmla="*/ 159543 h 719137"/>
                <a:gd name="connsiteX4" fmla="*/ 0 w 657225"/>
                <a:gd name="connsiteY4" fmla="*/ 76200 h 719137"/>
                <a:gd name="connsiteX5" fmla="*/ 52387 w 657225"/>
                <a:gd name="connsiteY5" fmla="*/ 0 h 719137"/>
                <a:gd name="connsiteX6" fmla="*/ 214312 w 657225"/>
                <a:gd name="connsiteY6" fmla="*/ 95250 h 719137"/>
                <a:gd name="connsiteX7" fmla="*/ 404812 w 657225"/>
                <a:gd name="connsiteY7" fmla="*/ 211931 h 719137"/>
                <a:gd name="connsiteX8" fmla="*/ 569118 w 657225"/>
                <a:gd name="connsiteY8" fmla="*/ 323850 h 719137"/>
                <a:gd name="connsiteX9" fmla="*/ 597693 w 657225"/>
                <a:gd name="connsiteY9" fmla="*/ 354806 h 719137"/>
                <a:gd name="connsiteX10" fmla="*/ 626268 w 657225"/>
                <a:gd name="connsiteY10" fmla="*/ 414337 h 719137"/>
                <a:gd name="connsiteX11" fmla="*/ 638175 w 657225"/>
                <a:gd name="connsiteY11" fmla="*/ 450056 h 719137"/>
                <a:gd name="connsiteX12" fmla="*/ 652462 w 657225"/>
                <a:gd name="connsiteY12" fmla="*/ 497681 h 719137"/>
                <a:gd name="connsiteX13" fmla="*/ 657225 w 657225"/>
                <a:gd name="connsiteY13" fmla="*/ 545306 h 719137"/>
                <a:gd name="connsiteX14" fmla="*/ 652462 w 657225"/>
                <a:gd name="connsiteY14" fmla="*/ 626268 h 719137"/>
                <a:gd name="connsiteX15" fmla="*/ 638175 w 657225"/>
                <a:gd name="connsiteY15" fmla="*/ 690562 h 719137"/>
                <a:gd name="connsiteX16" fmla="*/ 623887 w 657225"/>
                <a:gd name="connsiteY16" fmla="*/ 711993 h 719137"/>
                <a:gd name="connsiteX17" fmla="*/ 609600 w 657225"/>
                <a:gd name="connsiteY17" fmla="*/ 719137 h 719137"/>
                <a:gd name="connsiteX18" fmla="*/ 583406 w 657225"/>
                <a:gd name="connsiteY18" fmla="*/ 719137 h 719137"/>
                <a:gd name="connsiteX19" fmla="*/ 535781 w 657225"/>
                <a:gd name="connsiteY19" fmla="*/ 707231 h 719137"/>
                <a:gd name="connsiteX20" fmla="*/ 500062 w 657225"/>
                <a:gd name="connsiteY20" fmla="*/ 683418 h 719137"/>
                <a:gd name="connsiteX21" fmla="*/ 423862 w 657225"/>
                <a:gd name="connsiteY21" fmla="*/ 5643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7225" h="719137">
                  <a:moveTo>
                    <a:pt x="423862" y="564356"/>
                  </a:moveTo>
                  <a:lnTo>
                    <a:pt x="280987" y="335756"/>
                  </a:lnTo>
                  <a:lnTo>
                    <a:pt x="169068" y="216693"/>
                  </a:lnTo>
                  <a:lnTo>
                    <a:pt x="111918" y="159543"/>
                  </a:lnTo>
                  <a:lnTo>
                    <a:pt x="0" y="76200"/>
                  </a:lnTo>
                  <a:lnTo>
                    <a:pt x="52387" y="0"/>
                  </a:lnTo>
                  <a:lnTo>
                    <a:pt x="214312" y="95250"/>
                  </a:lnTo>
                  <a:lnTo>
                    <a:pt x="404812" y="211931"/>
                  </a:lnTo>
                  <a:lnTo>
                    <a:pt x="569118" y="323850"/>
                  </a:lnTo>
                  <a:lnTo>
                    <a:pt x="597693" y="354806"/>
                  </a:lnTo>
                  <a:lnTo>
                    <a:pt x="626268" y="414337"/>
                  </a:lnTo>
                  <a:lnTo>
                    <a:pt x="638175" y="450056"/>
                  </a:lnTo>
                  <a:lnTo>
                    <a:pt x="652462" y="497681"/>
                  </a:lnTo>
                  <a:lnTo>
                    <a:pt x="657225" y="545306"/>
                  </a:lnTo>
                  <a:lnTo>
                    <a:pt x="652462" y="626268"/>
                  </a:lnTo>
                  <a:lnTo>
                    <a:pt x="638175" y="690562"/>
                  </a:lnTo>
                  <a:lnTo>
                    <a:pt x="623887" y="711993"/>
                  </a:lnTo>
                  <a:lnTo>
                    <a:pt x="609600" y="719137"/>
                  </a:lnTo>
                  <a:lnTo>
                    <a:pt x="583406" y="719137"/>
                  </a:lnTo>
                  <a:lnTo>
                    <a:pt x="535781" y="707231"/>
                  </a:lnTo>
                  <a:lnTo>
                    <a:pt x="500062" y="683418"/>
                  </a:lnTo>
                  <a:lnTo>
                    <a:pt x="423862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8826CA7A-AC12-294C-807B-10D4541FB7CB}"/>
                </a:ext>
              </a:extLst>
            </p:cNvPr>
            <p:cNvSpPr/>
            <p:nvPr/>
          </p:nvSpPr>
          <p:spPr>
            <a:xfrm>
              <a:off x="3833813" y="3810000"/>
              <a:ext cx="3279775" cy="604838"/>
            </a:xfrm>
            <a:custGeom>
              <a:avLst/>
              <a:gdLst>
                <a:gd name="connsiteX0" fmla="*/ 1447800 w 3279321"/>
                <a:gd name="connsiteY0" fmla="*/ 370114 h 604157"/>
                <a:gd name="connsiteX1" fmla="*/ 1102178 w 3279321"/>
                <a:gd name="connsiteY1" fmla="*/ 432707 h 604157"/>
                <a:gd name="connsiteX2" fmla="*/ 816428 w 3279321"/>
                <a:gd name="connsiteY2" fmla="*/ 492579 h 604157"/>
                <a:gd name="connsiteX3" fmla="*/ 595993 w 3279321"/>
                <a:gd name="connsiteY3" fmla="*/ 557893 h 604157"/>
                <a:gd name="connsiteX4" fmla="*/ 530678 w 3279321"/>
                <a:gd name="connsiteY4" fmla="*/ 579664 h 604157"/>
                <a:gd name="connsiteX5" fmla="*/ 484414 w 3279321"/>
                <a:gd name="connsiteY5" fmla="*/ 598714 h 604157"/>
                <a:gd name="connsiteX6" fmla="*/ 432707 w 3279321"/>
                <a:gd name="connsiteY6" fmla="*/ 604157 h 604157"/>
                <a:gd name="connsiteX7" fmla="*/ 386443 w 3279321"/>
                <a:gd name="connsiteY7" fmla="*/ 598714 h 604157"/>
                <a:gd name="connsiteX8" fmla="*/ 326571 w 3279321"/>
                <a:gd name="connsiteY8" fmla="*/ 579664 h 604157"/>
                <a:gd name="connsiteX9" fmla="*/ 239486 w 3279321"/>
                <a:gd name="connsiteY9" fmla="*/ 541564 h 604157"/>
                <a:gd name="connsiteX10" fmla="*/ 149678 w 3279321"/>
                <a:gd name="connsiteY10" fmla="*/ 489857 h 604157"/>
                <a:gd name="connsiteX11" fmla="*/ 84364 w 3279321"/>
                <a:gd name="connsiteY11" fmla="*/ 443593 h 604157"/>
                <a:gd name="connsiteX12" fmla="*/ 16328 w 3279321"/>
                <a:gd name="connsiteY12" fmla="*/ 386443 h 604157"/>
                <a:gd name="connsiteX13" fmla="*/ 2721 w 3279321"/>
                <a:gd name="connsiteY13" fmla="*/ 361950 h 604157"/>
                <a:gd name="connsiteX14" fmla="*/ 0 w 3279321"/>
                <a:gd name="connsiteY14" fmla="*/ 332014 h 604157"/>
                <a:gd name="connsiteX15" fmla="*/ 2721 w 3279321"/>
                <a:gd name="connsiteY15" fmla="*/ 310243 h 604157"/>
                <a:gd name="connsiteX16" fmla="*/ 16328 w 3279321"/>
                <a:gd name="connsiteY16" fmla="*/ 299357 h 604157"/>
                <a:gd name="connsiteX17" fmla="*/ 38100 w 3279321"/>
                <a:gd name="connsiteY17" fmla="*/ 302079 h 604157"/>
                <a:gd name="connsiteX18" fmla="*/ 103414 w 3279321"/>
                <a:gd name="connsiteY18" fmla="*/ 332014 h 604157"/>
                <a:gd name="connsiteX19" fmla="*/ 182336 w 3279321"/>
                <a:gd name="connsiteY19" fmla="*/ 364671 h 604157"/>
                <a:gd name="connsiteX20" fmla="*/ 255814 w 3279321"/>
                <a:gd name="connsiteY20" fmla="*/ 386443 h 604157"/>
                <a:gd name="connsiteX21" fmla="*/ 304800 w 3279321"/>
                <a:gd name="connsiteY21" fmla="*/ 397329 h 604157"/>
                <a:gd name="connsiteX22" fmla="*/ 348343 w 3279321"/>
                <a:gd name="connsiteY22" fmla="*/ 400050 h 604157"/>
                <a:gd name="connsiteX23" fmla="*/ 443593 w 3279321"/>
                <a:gd name="connsiteY23" fmla="*/ 389164 h 604157"/>
                <a:gd name="connsiteX24" fmla="*/ 732064 w 3279321"/>
                <a:gd name="connsiteY24" fmla="*/ 342900 h 604157"/>
                <a:gd name="connsiteX25" fmla="*/ 1134836 w 3279321"/>
                <a:gd name="connsiteY25" fmla="*/ 274864 h 604157"/>
                <a:gd name="connsiteX26" fmla="*/ 1485900 w 3279321"/>
                <a:gd name="connsiteY26" fmla="*/ 209550 h 604157"/>
                <a:gd name="connsiteX27" fmla="*/ 1646464 w 3279321"/>
                <a:gd name="connsiteY27" fmla="*/ 176893 h 604157"/>
                <a:gd name="connsiteX28" fmla="*/ 1847850 w 3279321"/>
                <a:gd name="connsiteY28" fmla="*/ 149679 h 604157"/>
                <a:gd name="connsiteX29" fmla="*/ 2310493 w 3279321"/>
                <a:gd name="connsiteY29" fmla="*/ 100693 h 604157"/>
                <a:gd name="connsiteX30" fmla="*/ 2775857 w 3279321"/>
                <a:gd name="connsiteY30" fmla="*/ 65314 h 604157"/>
                <a:gd name="connsiteX31" fmla="*/ 2824843 w 3279321"/>
                <a:gd name="connsiteY31" fmla="*/ 51707 h 604157"/>
                <a:gd name="connsiteX32" fmla="*/ 2895600 w 3279321"/>
                <a:gd name="connsiteY32" fmla="*/ 16329 h 604157"/>
                <a:gd name="connsiteX33" fmla="*/ 2922814 w 3279321"/>
                <a:gd name="connsiteY33" fmla="*/ 0 h 604157"/>
                <a:gd name="connsiteX34" fmla="*/ 3028950 w 3279321"/>
                <a:gd name="connsiteY34" fmla="*/ 21771 h 604157"/>
                <a:gd name="connsiteX35" fmla="*/ 3118757 w 3279321"/>
                <a:gd name="connsiteY35" fmla="*/ 46264 h 604157"/>
                <a:gd name="connsiteX36" fmla="*/ 3165021 w 3279321"/>
                <a:gd name="connsiteY36" fmla="*/ 68036 h 604157"/>
                <a:gd name="connsiteX37" fmla="*/ 3214007 w 3279321"/>
                <a:gd name="connsiteY37" fmla="*/ 97971 h 604157"/>
                <a:gd name="connsiteX38" fmla="*/ 3260271 w 3279321"/>
                <a:gd name="connsiteY38" fmla="*/ 138793 h 604157"/>
                <a:gd name="connsiteX39" fmla="*/ 3279321 w 3279321"/>
                <a:gd name="connsiteY39" fmla="*/ 163286 h 604157"/>
                <a:gd name="connsiteX40" fmla="*/ 3279321 w 3279321"/>
                <a:gd name="connsiteY40" fmla="*/ 185057 h 604157"/>
                <a:gd name="connsiteX41" fmla="*/ 3265714 w 3279321"/>
                <a:gd name="connsiteY41" fmla="*/ 212271 h 604157"/>
                <a:gd name="connsiteX42" fmla="*/ 3241221 w 3279321"/>
                <a:gd name="connsiteY42" fmla="*/ 231321 h 604157"/>
                <a:gd name="connsiteX43" fmla="*/ 3189514 w 3279321"/>
                <a:gd name="connsiteY43" fmla="*/ 244929 h 604157"/>
                <a:gd name="connsiteX44" fmla="*/ 3061607 w 3279321"/>
                <a:gd name="connsiteY44" fmla="*/ 242207 h 604157"/>
                <a:gd name="connsiteX45" fmla="*/ 2647950 w 3279321"/>
                <a:gd name="connsiteY45" fmla="*/ 244929 h 604157"/>
                <a:gd name="connsiteX46" fmla="*/ 2332264 w 3279321"/>
                <a:gd name="connsiteY46" fmla="*/ 261257 h 604157"/>
                <a:gd name="connsiteX47" fmla="*/ 1866900 w 3279321"/>
                <a:gd name="connsiteY47" fmla="*/ 312964 h 604157"/>
                <a:gd name="connsiteX48" fmla="*/ 1447800 w 3279321"/>
                <a:gd name="connsiteY48" fmla="*/ 370114 h 60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79321" h="604157">
                  <a:moveTo>
                    <a:pt x="1447800" y="370114"/>
                  </a:moveTo>
                  <a:lnTo>
                    <a:pt x="1102178" y="432707"/>
                  </a:lnTo>
                  <a:lnTo>
                    <a:pt x="816428" y="492579"/>
                  </a:lnTo>
                  <a:lnTo>
                    <a:pt x="595993" y="557893"/>
                  </a:lnTo>
                  <a:lnTo>
                    <a:pt x="530678" y="579664"/>
                  </a:lnTo>
                  <a:lnTo>
                    <a:pt x="484414" y="598714"/>
                  </a:lnTo>
                  <a:lnTo>
                    <a:pt x="432707" y="604157"/>
                  </a:lnTo>
                  <a:lnTo>
                    <a:pt x="386443" y="598714"/>
                  </a:lnTo>
                  <a:lnTo>
                    <a:pt x="326571" y="579664"/>
                  </a:lnTo>
                  <a:lnTo>
                    <a:pt x="239486" y="541564"/>
                  </a:lnTo>
                  <a:lnTo>
                    <a:pt x="149678" y="489857"/>
                  </a:lnTo>
                  <a:lnTo>
                    <a:pt x="84364" y="443593"/>
                  </a:lnTo>
                  <a:lnTo>
                    <a:pt x="16328" y="386443"/>
                  </a:lnTo>
                  <a:lnTo>
                    <a:pt x="2721" y="361950"/>
                  </a:lnTo>
                  <a:lnTo>
                    <a:pt x="0" y="332014"/>
                  </a:lnTo>
                  <a:lnTo>
                    <a:pt x="2721" y="310243"/>
                  </a:lnTo>
                  <a:lnTo>
                    <a:pt x="16328" y="299357"/>
                  </a:lnTo>
                  <a:lnTo>
                    <a:pt x="38100" y="302079"/>
                  </a:lnTo>
                  <a:lnTo>
                    <a:pt x="103414" y="332014"/>
                  </a:lnTo>
                  <a:lnTo>
                    <a:pt x="182336" y="364671"/>
                  </a:lnTo>
                  <a:lnTo>
                    <a:pt x="255814" y="386443"/>
                  </a:lnTo>
                  <a:lnTo>
                    <a:pt x="304800" y="397329"/>
                  </a:lnTo>
                  <a:lnTo>
                    <a:pt x="348343" y="400050"/>
                  </a:lnTo>
                  <a:lnTo>
                    <a:pt x="443593" y="389164"/>
                  </a:lnTo>
                  <a:lnTo>
                    <a:pt x="732064" y="342900"/>
                  </a:lnTo>
                  <a:lnTo>
                    <a:pt x="1134836" y="274864"/>
                  </a:lnTo>
                  <a:lnTo>
                    <a:pt x="1485900" y="209550"/>
                  </a:lnTo>
                  <a:lnTo>
                    <a:pt x="1646464" y="176893"/>
                  </a:lnTo>
                  <a:lnTo>
                    <a:pt x="1847850" y="149679"/>
                  </a:lnTo>
                  <a:lnTo>
                    <a:pt x="2310493" y="100693"/>
                  </a:lnTo>
                  <a:lnTo>
                    <a:pt x="2775857" y="65314"/>
                  </a:lnTo>
                  <a:lnTo>
                    <a:pt x="2824843" y="51707"/>
                  </a:lnTo>
                  <a:lnTo>
                    <a:pt x="2895600" y="16329"/>
                  </a:lnTo>
                  <a:lnTo>
                    <a:pt x="2922814" y="0"/>
                  </a:lnTo>
                  <a:lnTo>
                    <a:pt x="3028950" y="21771"/>
                  </a:lnTo>
                  <a:lnTo>
                    <a:pt x="3118757" y="46264"/>
                  </a:lnTo>
                  <a:lnTo>
                    <a:pt x="3165021" y="68036"/>
                  </a:lnTo>
                  <a:lnTo>
                    <a:pt x="3214007" y="97971"/>
                  </a:lnTo>
                  <a:lnTo>
                    <a:pt x="3260271" y="138793"/>
                  </a:lnTo>
                  <a:lnTo>
                    <a:pt x="3279321" y="163286"/>
                  </a:lnTo>
                  <a:lnTo>
                    <a:pt x="3279321" y="185057"/>
                  </a:lnTo>
                  <a:lnTo>
                    <a:pt x="3265714" y="212271"/>
                  </a:lnTo>
                  <a:lnTo>
                    <a:pt x="3241221" y="231321"/>
                  </a:lnTo>
                  <a:lnTo>
                    <a:pt x="3189514" y="244929"/>
                  </a:lnTo>
                  <a:lnTo>
                    <a:pt x="3061607" y="242207"/>
                  </a:lnTo>
                  <a:lnTo>
                    <a:pt x="2647950" y="244929"/>
                  </a:lnTo>
                  <a:lnTo>
                    <a:pt x="2332264" y="261257"/>
                  </a:lnTo>
                  <a:lnTo>
                    <a:pt x="1866900" y="312964"/>
                  </a:lnTo>
                  <a:lnTo>
                    <a:pt x="1447800" y="370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11A1B91-CAEC-2E47-B3D6-B91B04422400}"/>
                </a:ext>
              </a:extLst>
            </p:cNvPr>
            <p:cNvSpPr/>
            <p:nvPr/>
          </p:nvSpPr>
          <p:spPr>
            <a:xfrm>
              <a:off x="3883025" y="4240213"/>
              <a:ext cx="1004888" cy="1463675"/>
            </a:xfrm>
            <a:custGeom>
              <a:avLst/>
              <a:gdLst>
                <a:gd name="connsiteX0" fmla="*/ 538842 w 1004207"/>
                <a:gd name="connsiteY0" fmla="*/ 952500 h 1464128"/>
                <a:gd name="connsiteX1" fmla="*/ 312964 w 1004207"/>
                <a:gd name="connsiteY1" fmla="*/ 1216478 h 1464128"/>
                <a:gd name="connsiteX2" fmla="*/ 103414 w 1004207"/>
                <a:gd name="connsiteY2" fmla="*/ 1426028 h 1464128"/>
                <a:gd name="connsiteX3" fmla="*/ 59871 w 1004207"/>
                <a:gd name="connsiteY3" fmla="*/ 1455964 h 1464128"/>
                <a:gd name="connsiteX4" fmla="*/ 35378 w 1004207"/>
                <a:gd name="connsiteY4" fmla="*/ 1464128 h 1464128"/>
                <a:gd name="connsiteX5" fmla="*/ 16328 w 1004207"/>
                <a:gd name="connsiteY5" fmla="*/ 1461407 h 1464128"/>
                <a:gd name="connsiteX6" fmla="*/ 2721 w 1004207"/>
                <a:gd name="connsiteY6" fmla="*/ 1450521 h 1464128"/>
                <a:gd name="connsiteX7" fmla="*/ 0 w 1004207"/>
                <a:gd name="connsiteY7" fmla="*/ 1434193 h 1464128"/>
                <a:gd name="connsiteX8" fmla="*/ 13607 w 1004207"/>
                <a:gd name="connsiteY8" fmla="*/ 1398814 h 1464128"/>
                <a:gd name="connsiteX9" fmla="*/ 70757 w 1004207"/>
                <a:gd name="connsiteY9" fmla="*/ 1330778 h 1464128"/>
                <a:gd name="connsiteX10" fmla="*/ 214992 w 1004207"/>
                <a:gd name="connsiteY10" fmla="*/ 1151164 h 1464128"/>
                <a:gd name="connsiteX11" fmla="*/ 348342 w 1004207"/>
                <a:gd name="connsiteY11" fmla="*/ 955221 h 1464128"/>
                <a:gd name="connsiteX12" fmla="*/ 470807 w 1004207"/>
                <a:gd name="connsiteY12" fmla="*/ 756557 h 1464128"/>
                <a:gd name="connsiteX13" fmla="*/ 566057 w 1004207"/>
                <a:gd name="connsiteY13" fmla="*/ 571500 h 1464128"/>
                <a:gd name="connsiteX14" fmla="*/ 639535 w 1004207"/>
                <a:gd name="connsiteY14" fmla="*/ 375557 h 1464128"/>
                <a:gd name="connsiteX15" fmla="*/ 655864 w 1004207"/>
                <a:gd name="connsiteY15" fmla="*/ 277585 h 1464128"/>
                <a:gd name="connsiteX16" fmla="*/ 655864 w 1004207"/>
                <a:gd name="connsiteY16" fmla="*/ 223157 h 1464128"/>
                <a:gd name="connsiteX17" fmla="*/ 650421 w 1004207"/>
                <a:gd name="connsiteY17" fmla="*/ 179614 h 1464128"/>
                <a:gd name="connsiteX18" fmla="*/ 642257 w 1004207"/>
                <a:gd name="connsiteY18" fmla="*/ 160564 h 1464128"/>
                <a:gd name="connsiteX19" fmla="*/ 620485 w 1004207"/>
                <a:gd name="connsiteY19" fmla="*/ 141514 h 1464128"/>
                <a:gd name="connsiteX20" fmla="*/ 478971 w 1004207"/>
                <a:gd name="connsiteY20" fmla="*/ 92528 h 1464128"/>
                <a:gd name="connsiteX21" fmla="*/ 674914 w 1004207"/>
                <a:gd name="connsiteY21" fmla="*/ 0 h 1464128"/>
                <a:gd name="connsiteX22" fmla="*/ 849085 w 1004207"/>
                <a:gd name="connsiteY22" fmla="*/ 103414 h 1464128"/>
                <a:gd name="connsiteX23" fmla="*/ 914400 w 1004207"/>
                <a:gd name="connsiteY23" fmla="*/ 144235 h 1464128"/>
                <a:gd name="connsiteX24" fmla="*/ 996042 w 1004207"/>
                <a:gd name="connsiteY24" fmla="*/ 217714 h 1464128"/>
                <a:gd name="connsiteX25" fmla="*/ 1004207 w 1004207"/>
                <a:gd name="connsiteY25" fmla="*/ 239485 h 1464128"/>
                <a:gd name="connsiteX26" fmla="*/ 998764 w 1004207"/>
                <a:gd name="connsiteY26" fmla="*/ 258535 h 1464128"/>
                <a:gd name="connsiteX27" fmla="*/ 963385 w 1004207"/>
                <a:gd name="connsiteY27" fmla="*/ 288471 h 1464128"/>
                <a:gd name="connsiteX28" fmla="*/ 930728 w 1004207"/>
                <a:gd name="connsiteY28" fmla="*/ 304800 h 1464128"/>
                <a:gd name="connsiteX29" fmla="*/ 838200 w 1004207"/>
                <a:gd name="connsiteY29" fmla="*/ 511628 h 1464128"/>
                <a:gd name="connsiteX30" fmla="*/ 696685 w 1004207"/>
                <a:gd name="connsiteY30" fmla="*/ 751114 h 1464128"/>
                <a:gd name="connsiteX31" fmla="*/ 538842 w 1004207"/>
                <a:gd name="connsiteY31" fmla="*/ 952500 h 146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04207" h="1464128">
                  <a:moveTo>
                    <a:pt x="538842" y="952500"/>
                  </a:moveTo>
                  <a:lnTo>
                    <a:pt x="312964" y="1216478"/>
                  </a:lnTo>
                  <a:lnTo>
                    <a:pt x="103414" y="1426028"/>
                  </a:lnTo>
                  <a:lnTo>
                    <a:pt x="59871" y="1455964"/>
                  </a:lnTo>
                  <a:lnTo>
                    <a:pt x="35378" y="1464128"/>
                  </a:lnTo>
                  <a:lnTo>
                    <a:pt x="16328" y="1461407"/>
                  </a:lnTo>
                  <a:lnTo>
                    <a:pt x="2721" y="1450521"/>
                  </a:lnTo>
                  <a:lnTo>
                    <a:pt x="0" y="1434193"/>
                  </a:lnTo>
                  <a:lnTo>
                    <a:pt x="13607" y="1398814"/>
                  </a:lnTo>
                  <a:lnTo>
                    <a:pt x="70757" y="1330778"/>
                  </a:lnTo>
                  <a:lnTo>
                    <a:pt x="214992" y="1151164"/>
                  </a:lnTo>
                  <a:lnTo>
                    <a:pt x="348342" y="955221"/>
                  </a:lnTo>
                  <a:lnTo>
                    <a:pt x="470807" y="756557"/>
                  </a:lnTo>
                  <a:lnTo>
                    <a:pt x="566057" y="571500"/>
                  </a:lnTo>
                  <a:lnTo>
                    <a:pt x="639535" y="375557"/>
                  </a:lnTo>
                  <a:lnTo>
                    <a:pt x="655864" y="277585"/>
                  </a:lnTo>
                  <a:lnTo>
                    <a:pt x="655864" y="223157"/>
                  </a:lnTo>
                  <a:lnTo>
                    <a:pt x="650421" y="179614"/>
                  </a:lnTo>
                  <a:lnTo>
                    <a:pt x="642257" y="160564"/>
                  </a:lnTo>
                  <a:lnTo>
                    <a:pt x="620485" y="141514"/>
                  </a:lnTo>
                  <a:lnTo>
                    <a:pt x="478971" y="92528"/>
                  </a:lnTo>
                  <a:lnTo>
                    <a:pt x="674914" y="0"/>
                  </a:lnTo>
                  <a:lnTo>
                    <a:pt x="849085" y="103414"/>
                  </a:lnTo>
                  <a:lnTo>
                    <a:pt x="914400" y="144235"/>
                  </a:lnTo>
                  <a:lnTo>
                    <a:pt x="996042" y="217714"/>
                  </a:lnTo>
                  <a:lnTo>
                    <a:pt x="1004207" y="239485"/>
                  </a:lnTo>
                  <a:lnTo>
                    <a:pt x="998764" y="258535"/>
                  </a:lnTo>
                  <a:lnTo>
                    <a:pt x="963385" y="288471"/>
                  </a:lnTo>
                  <a:lnTo>
                    <a:pt x="930728" y="304800"/>
                  </a:lnTo>
                  <a:lnTo>
                    <a:pt x="838200" y="511628"/>
                  </a:lnTo>
                  <a:lnTo>
                    <a:pt x="696685" y="751114"/>
                  </a:lnTo>
                  <a:lnTo>
                    <a:pt x="538842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77E55A8-7EB4-9B48-9ABD-FC7A5FC377E0}"/>
                </a:ext>
              </a:extLst>
            </p:cNvPr>
            <p:cNvSpPr/>
            <p:nvPr/>
          </p:nvSpPr>
          <p:spPr>
            <a:xfrm>
              <a:off x="4849813" y="4786313"/>
              <a:ext cx="469900" cy="495300"/>
            </a:xfrm>
            <a:custGeom>
              <a:avLst/>
              <a:gdLst>
                <a:gd name="connsiteX0" fmla="*/ 185057 w 470807"/>
                <a:gd name="connsiteY0" fmla="*/ 296636 h 495300"/>
                <a:gd name="connsiteX1" fmla="*/ 89807 w 470807"/>
                <a:gd name="connsiteY1" fmla="*/ 166007 h 495300"/>
                <a:gd name="connsiteX2" fmla="*/ 8164 w 470807"/>
                <a:gd name="connsiteY2" fmla="*/ 48986 h 495300"/>
                <a:gd name="connsiteX3" fmla="*/ 0 w 470807"/>
                <a:gd name="connsiteY3" fmla="*/ 29936 h 495300"/>
                <a:gd name="connsiteX4" fmla="*/ 5443 w 470807"/>
                <a:gd name="connsiteY4" fmla="*/ 8164 h 495300"/>
                <a:gd name="connsiteX5" fmla="*/ 38100 w 470807"/>
                <a:gd name="connsiteY5" fmla="*/ 0 h 495300"/>
                <a:gd name="connsiteX6" fmla="*/ 76200 w 470807"/>
                <a:gd name="connsiteY6" fmla="*/ 2721 h 495300"/>
                <a:gd name="connsiteX7" fmla="*/ 149678 w 470807"/>
                <a:gd name="connsiteY7" fmla="*/ 35378 h 495300"/>
                <a:gd name="connsiteX8" fmla="*/ 345621 w 470807"/>
                <a:gd name="connsiteY8" fmla="*/ 136071 h 495300"/>
                <a:gd name="connsiteX9" fmla="*/ 410935 w 470807"/>
                <a:gd name="connsiteY9" fmla="*/ 225878 h 495300"/>
                <a:gd name="connsiteX10" fmla="*/ 449035 w 470807"/>
                <a:gd name="connsiteY10" fmla="*/ 304800 h 495300"/>
                <a:gd name="connsiteX11" fmla="*/ 468085 w 470807"/>
                <a:gd name="connsiteY11" fmla="*/ 361950 h 495300"/>
                <a:gd name="connsiteX12" fmla="*/ 470807 w 470807"/>
                <a:gd name="connsiteY12" fmla="*/ 413657 h 495300"/>
                <a:gd name="connsiteX13" fmla="*/ 454478 w 470807"/>
                <a:gd name="connsiteY13" fmla="*/ 470807 h 495300"/>
                <a:gd name="connsiteX14" fmla="*/ 446314 w 470807"/>
                <a:gd name="connsiteY14" fmla="*/ 487136 h 495300"/>
                <a:gd name="connsiteX15" fmla="*/ 421821 w 470807"/>
                <a:gd name="connsiteY15" fmla="*/ 495300 h 495300"/>
                <a:gd name="connsiteX16" fmla="*/ 378278 w 470807"/>
                <a:gd name="connsiteY16" fmla="*/ 492578 h 495300"/>
                <a:gd name="connsiteX17" fmla="*/ 340178 w 470807"/>
                <a:gd name="connsiteY17" fmla="*/ 478971 h 495300"/>
                <a:gd name="connsiteX18" fmla="*/ 283028 w 470807"/>
                <a:gd name="connsiteY18" fmla="*/ 435428 h 495300"/>
                <a:gd name="connsiteX19" fmla="*/ 185057 w 470807"/>
                <a:gd name="connsiteY19" fmla="*/ 296636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0807" h="495300">
                  <a:moveTo>
                    <a:pt x="185057" y="296636"/>
                  </a:moveTo>
                  <a:lnTo>
                    <a:pt x="89807" y="166007"/>
                  </a:lnTo>
                  <a:lnTo>
                    <a:pt x="8164" y="48986"/>
                  </a:lnTo>
                  <a:lnTo>
                    <a:pt x="0" y="29936"/>
                  </a:lnTo>
                  <a:lnTo>
                    <a:pt x="5443" y="8164"/>
                  </a:lnTo>
                  <a:lnTo>
                    <a:pt x="38100" y="0"/>
                  </a:lnTo>
                  <a:lnTo>
                    <a:pt x="76200" y="2721"/>
                  </a:lnTo>
                  <a:lnTo>
                    <a:pt x="149678" y="35378"/>
                  </a:lnTo>
                  <a:lnTo>
                    <a:pt x="345621" y="136071"/>
                  </a:lnTo>
                  <a:lnTo>
                    <a:pt x="410935" y="225878"/>
                  </a:lnTo>
                  <a:lnTo>
                    <a:pt x="449035" y="304800"/>
                  </a:lnTo>
                  <a:lnTo>
                    <a:pt x="468085" y="361950"/>
                  </a:lnTo>
                  <a:lnTo>
                    <a:pt x="470807" y="413657"/>
                  </a:lnTo>
                  <a:lnTo>
                    <a:pt x="454478" y="470807"/>
                  </a:lnTo>
                  <a:lnTo>
                    <a:pt x="446314" y="487136"/>
                  </a:lnTo>
                  <a:lnTo>
                    <a:pt x="421821" y="495300"/>
                  </a:lnTo>
                  <a:lnTo>
                    <a:pt x="378278" y="492578"/>
                  </a:lnTo>
                  <a:lnTo>
                    <a:pt x="340178" y="478971"/>
                  </a:lnTo>
                  <a:lnTo>
                    <a:pt x="283028" y="435428"/>
                  </a:lnTo>
                  <a:lnTo>
                    <a:pt x="185057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6C853DCE-F6CE-DA47-8857-6F4CF91F76BF}"/>
                </a:ext>
              </a:extLst>
            </p:cNvPr>
            <p:cNvSpPr/>
            <p:nvPr/>
          </p:nvSpPr>
          <p:spPr>
            <a:xfrm rot="16200000">
              <a:off x="3755232" y="2775744"/>
              <a:ext cx="4572000" cy="2103437"/>
            </a:xfrm>
            <a:custGeom>
              <a:avLst/>
              <a:gdLst>
                <a:gd name="connsiteX0" fmla="*/ 2689860 w 4572000"/>
                <a:gd name="connsiteY0" fmla="*/ 571500 h 2103120"/>
                <a:gd name="connsiteX1" fmla="*/ 2122170 w 4572000"/>
                <a:gd name="connsiteY1" fmla="*/ 674370 h 2103120"/>
                <a:gd name="connsiteX2" fmla="*/ 1977390 w 4572000"/>
                <a:gd name="connsiteY2" fmla="*/ 716280 h 2103120"/>
                <a:gd name="connsiteX3" fmla="*/ 1748790 w 4572000"/>
                <a:gd name="connsiteY3" fmla="*/ 788670 h 2103120"/>
                <a:gd name="connsiteX4" fmla="*/ 1588770 w 4572000"/>
                <a:gd name="connsiteY4" fmla="*/ 845820 h 2103120"/>
                <a:gd name="connsiteX5" fmla="*/ 1424940 w 4572000"/>
                <a:gd name="connsiteY5" fmla="*/ 918210 h 2103120"/>
                <a:gd name="connsiteX6" fmla="*/ 1230630 w 4572000"/>
                <a:gd name="connsiteY6" fmla="*/ 1028700 h 2103120"/>
                <a:gd name="connsiteX7" fmla="*/ 1043940 w 4572000"/>
                <a:gd name="connsiteY7" fmla="*/ 1135380 h 2103120"/>
                <a:gd name="connsiteX8" fmla="*/ 880110 w 4572000"/>
                <a:gd name="connsiteY8" fmla="*/ 1257300 h 2103120"/>
                <a:gd name="connsiteX9" fmla="*/ 754380 w 4572000"/>
                <a:gd name="connsiteY9" fmla="*/ 1375410 h 2103120"/>
                <a:gd name="connsiteX10" fmla="*/ 640080 w 4572000"/>
                <a:gd name="connsiteY10" fmla="*/ 1482090 h 2103120"/>
                <a:gd name="connsiteX11" fmla="*/ 552450 w 4572000"/>
                <a:gd name="connsiteY11" fmla="*/ 1581150 h 2103120"/>
                <a:gd name="connsiteX12" fmla="*/ 510540 w 4572000"/>
                <a:gd name="connsiteY12" fmla="*/ 1661160 h 2103120"/>
                <a:gd name="connsiteX13" fmla="*/ 491490 w 4572000"/>
                <a:gd name="connsiteY13" fmla="*/ 1725930 h 2103120"/>
                <a:gd name="connsiteX14" fmla="*/ 289560 w 4572000"/>
                <a:gd name="connsiteY14" fmla="*/ 2053590 h 2103120"/>
                <a:gd name="connsiteX15" fmla="*/ 160020 w 4572000"/>
                <a:gd name="connsiteY15" fmla="*/ 2091690 h 2103120"/>
                <a:gd name="connsiteX16" fmla="*/ 83820 w 4572000"/>
                <a:gd name="connsiteY16" fmla="*/ 2103120 h 2103120"/>
                <a:gd name="connsiteX17" fmla="*/ 45720 w 4572000"/>
                <a:gd name="connsiteY17" fmla="*/ 2095500 h 2103120"/>
                <a:gd name="connsiteX18" fmla="*/ 19050 w 4572000"/>
                <a:gd name="connsiteY18" fmla="*/ 2084070 h 2103120"/>
                <a:gd name="connsiteX19" fmla="*/ 7620 w 4572000"/>
                <a:gd name="connsiteY19" fmla="*/ 2057400 h 2103120"/>
                <a:gd name="connsiteX20" fmla="*/ 0 w 4572000"/>
                <a:gd name="connsiteY20" fmla="*/ 2011680 h 2103120"/>
                <a:gd name="connsiteX21" fmla="*/ 15240 w 4572000"/>
                <a:gd name="connsiteY21" fmla="*/ 1950720 h 2103120"/>
                <a:gd name="connsiteX22" fmla="*/ 68580 w 4572000"/>
                <a:gd name="connsiteY22" fmla="*/ 1863090 h 2103120"/>
                <a:gd name="connsiteX23" fmla="*/ 160020 w 4572000"/>
                <a:gd name="connsiteY23" fmla="*/ 1741170 h 2103120"/>
                <a:gd name="connsiteX24" fmla="*/ 255270 w 4572000"/>
                <a:gd name="connsiteY24" fmla="*/ 1623060 h 2103120"/>
                <a:gd name="connsiteX25" fmla="*/ 400050 w 4572000"/>
                <a:gd name="connsiteY25" fmla="*/ 1455420 h 2103120"/>
                <a:gd name="connsiteX26" fmla="*/ 560070 w 4572000"/>
                <a:gd name="connsiteY26" fmla="*/ 1291590 h 2103120"/>
                <a:gd name="connsiteX27" fmla="*/ 693420 w 4572000"/>
                <a:gd name="connsiteY27" fmla="*/ 1169670 h 2103120"/>
                <a:gd name="connsiteX28" fmla="*/ 929640 w 4572000"/>
                <a:gd name="connsiteY28" fmla="*/ 1009650 h 2103120"/>
                <a:gd name="connsiteX29" fmla="*/ 1104900 w 4572000"/>
                <a:gd name="connsiteY29" fmla="*/ 891540 h 2103120"/>
                <a:gd name="connsiteX30" fmla="*/ 1280160 w 4572000"/>
                <a:gd name="connsiteY30" fmla="*/ 792480 h 2103120"/>
                <a:gd name="connsiteX31" fmla="*/ 1508760 w 4572000"/>
                <a:gd name="connsiteY31" fmla="*/ 689610 h 2103120"/>
                <a:gd name="connsiteX32" fmla="*/ 1706880 w 4572000"/>
                <a:gd name="connsiteY32" fmla="*/ 621030 h 2103120"/>
                <a:gd name="connsiteX33" fmla="*/ 1965960 w 4572000"/>
                <a:gd name="connsiteY33" fmla="*/ 533400 h 2103120"/>
                <a:gd name="connsiteX34" fmla="*/ 2137410 w 4572000"/>
                <a:gd name="connsiteY34" fmla="*/ 491490 h 2103120"/>
                <a:gd name="connsiteX35" fmla="*/ 2419350 w 4572000"/>
                <a:gd name="connsiteY35" fmla="*/ 434340 h 2103120"/>
                <a:gd name="connsiteX36" fmla="*/ 2827020 w 4572000"/>
                <a:gd name="connsiteY36" fmla="*/ 365760 h 2103120"/>
                <a:gd name="connsiteX37" fmla="*/ 3288030 w 4572000"/>
                <a:gd name="connsiteY37" fmla="*/ 300990 h 2103120"/>
                <a:gd name="connsiteX38" fmla="*/ 3756660 w 4572000"/>
                <a:gd name="connsiteY38" fmla="*/ 247650 h 2103120"/>
                <a:gd name="connsiteX39" fmla="*/ 4278630 w 4572000"/>
                <a:gd name="connsiteY39" fmla="*/ 198120 h 2103120"/>
                <a:gd name="connsiteX40" fmla="*/ 4358640 w 4572000"/>
                <a:gd name="connsiteY40" fmla="*/ 133350 h 2103120"/>
                <a:gd name="connsiteX41" fmla="*/ 4457700 w 4572000"/>
                <a:gd name="connsiteY41" fmla="*/ 53340 h 2103120"/>
                <a:gd name="connsiteX42" fmla="*/ 4507230 w 4572000"/>
                <a:gd name="connsiteY42" fmla="*/ 11430 h 2103120"/>
                <a:gd name="connsiteX43" fmla="*/ 4537710 w 4572000"/>
                <a:gd name="connsiteY43" fmla="*/ 0 h 2103120"/>
                <a:gd name="connsiteX44" fmla="*/ 4560570 w 4572000"/>
                <a:gd name="connsiteY44" fmla="*/ 0 h 2103120"/>
                <a:gd name="connsiteX45" fmla="*/ 4568190 w 4572000"/>
                <a:gd name="connsiteY45" fmla="*/ 7620 h 2103120"/>
                <a:gd name="connsiteX46" fmla="*/ 4572000 w 4572000"/>
                <a:gd name="connsiteY46" fmla="*/ 41910 h 2103120"/>
                <a:gd name="connsiteX47" fmla="*/ 4552950 w 4572000"/>
                <a:gd name="connsiteY47" fmla="*/ 102870 h 2103120"/>
                <a:gd name="connsiteX48" fmla="*/ 4476750 w 4572000"/>
                <a:gd name="connsiteY48" fmla="*/ 224790 h 2103120"/>
                <a:gd name="connsiteX49" fmla="*/ 4343400 w 4572000"/>
                <a:gd name="connsiteY49" fmla="*/ 407670 h 2103120"/>
                <a:gd name="connsiteX50" fmla="*/ 4290060 w 4572000"/>
                <a:gd name="connsiteY50" fmla="*/ 464820 h 2103120"/>
                <a:gd name="connsiteX51" fmla="*/ 4240530 w 4572000"/>
                <a:gd name="connsiteY51" fmla="*/ 491490 h 2103120"/>
                <a:gd name="connsiteX52" fmla="*/ 4187190 w 4572000"/>
                <a:gd name="connsiteY52" fmla="*/ 487680 h 2103120"/>
                <a:gd name="connsiteX53" fmla="*/ 3989070 w 4572000"/>
                <a:gd name="connsiteY53" fmla="*/ 476250 h 2103120"/>
                <a:gd name="connsiteX54" fmla="*/ 3764280 w 4572000"/>
                <a:gd name="connsiteY54" fmla="*/ 464820 h 2103120"/>
                <a:gd name="connsiteX55" fmla="*/ 3497580 w 4572000"/>
                <a:gd name="connsiteY55" fmla="*/ 476250 h 2103120"/>
                <a:gd name="connsiteX56" fmla="*/ 3143250 w 4572000"/>
                <a:gd name="connsiteY56" fmla="*/ 510540 h 2103120"/>
                <a:gd name="connsiteX57" fmla="*/ 2689860 w 4572000"/>
                <a:gd name="connsiteY57" fmla="*/ 571500 h 210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572000" h="2103120">
                  <a:moveTo>
                    <a:pt x="2689860" y="571500"/>
                  </a:moveTo>
                  <a:lnTo>
                    <a:pt x="2122170" y="674370"/>
                  </a:lnTo>
                  <a:lnTo>
                    <a:pt x="1977390" y="716280"/>
                  </a:lnTo>
                  <a:lnTo>
                    <a:pt x="1748790" y="788670"/>
                  </a:lnTo>
                  <a:lnTo>
                    <a:pt x="1588770" y="845820"/>
                  </a:lnTo>
                  <a:lnTo>
                    <a:pt x="1424940" y="918210"/>
                  </a:lnTo>
                  <a:lnTo>
                    <a:pt x="1230630" y="1028700"/>
                  </a:lnTo>
                  <a:lnTo>
                    <a:pt x="1043940" y="1135380"/>
                  </a:lnTo>
                  <a:lnTo>
                    <a:pt x="880110" y="1257300"/>
                  </a:lnTo>
                  <a:lnTo>
                    <a:pt x="754380" y="1375410"/>
                  </a:lnTo>
                  <a:lnTo>
                    <a:pt x="640080" y="1482090"/>
                  </a:lnTo>
                  <a:lnTo>
                    <a:pt x="552450" y="1581150"/>
                  </a:lnTo>
                  <a:lnTo>
                    <a:pt x="510540" y="1661160"/>
                  </a:lnTo>
                  <a:lnTo>
                    <a:pt x="491490" y="1725930"/>
                  </a:lnTo>
                  <a:lnTo>
                    <a:pt x="289560" y="2053590"/>
                  </a:lnTo>
                  <a:lnTo>
                    <a:pt x="160020" y="2091690"/>
                  </a:lnTo>
                  <a:lnTo>
                    <a:pt x="83820" y="2103120"/>
                  </a:lnTo>
                  <a:lnTo>
                    <a:pt x="45720" y="2095500"/>
                  </a:lnTo>
                  <a:lnTo>
                    <a:pt x="19050" y="2084070"/>
                  </a:lnTo>
                  <a:lnTo>
                    <a:pt x="7620" y="2057400"/>
                  </a:lnTo>
                  <a:lnTo>
                    <a:pt x="0" y="2011680"/>
                  </a:lnTo>
                  <a:lnTo>
                    <a:pt x="15240" y="1950720"/>
                  </a:lnTo>
                  <a:lnTo>
                    <a:pt x="68580" y="1863090"/>
                  </a:lnTo>
                  <a:lnTo>
                    <a:pt x="160020" y="1741170"/>
                  </a:lnTo>
                  <a:lnTo>
                    <a:pt x="255270" y="1623060"/>
                  </a:lnTo>
                  <a:lnTo>
                    <a:pt x="400050" y="1455420"/>
                  </a:lnTo>
                  <a:lnTo>
                    <a:pt x="560070" y="1291590"/>
                  </a:lnTo>
                  <a:lnTo>
                    <a:pt x="693420" y="1169670"/>
                  </a:lnTo>
                  <a:lnTo>
                    <a:pt x="929640" y="1009650"/>
                  </a:lnTo>
                  <a:lnTo>
                    <a:pt x="1104900" y="891540"/>
                  </a:lnTo>
                  <a:lnTo>
                    <a:pt x="1280160" y="792480"/>
                  </a:lnTo>
                  <a:lnTo>
                    <a:pt x="1508760" y="689610"/>
                  </a:lnTo>
                  <a:lnTo>
                    <a:pt x="1706880" y="621030"/>
                  </a:lnTo>
                  <a:lnTo>
                    <a:pt x="1965960" y="533400"/>
                  </a:lnTo>
                  <a:lnTo>
                    <a:pt x="2137410" y="491490"/>
                  </a:lnTo>
                  <a:lnTo>
                    <a:pt x="2419350" y="434340"/>
                  </a:lnTo>
                  <a:lnTo>
                    <a:pt x="2827020" y="365760"/>
                  </a:lnTo>
                  <a:lnTo>
                    <a:pt x="3288030" y="300990"/>
                  </a:lnTo>
                  <a:lnTo>
                    <a:pt x="3756660" y="247650"/>
                  </a:lnTo>
                  <a:lnTo>
                    <a:pt x="4278630" y="198120"/>
                  </a:lnTo>
                  <a:lnTo>
                    <a:pt x="4358640" y="133350"/>
                  </a:lnTo>
                  <a:lnTo>
                    <a:pt x="4457700" y="53340"/>
                  </a:lnTo>
                  <a:lnTo>
                    <a:pt x="4507230" y="11430"/>
                  </a:lnTo>
                  <a:lnTo>
                    <a:pt x="4537710" y="0"/>
                  </a:lnTo>
                  <a:lnTo>
                    <a:pt x="4560570" y="0"/>
                  </a:lnTo>
                  <a:lnTo>
                    <a:pt x="4568190" y="7620"/>
                  </a:lnTo>
                  <a:lnTo>
                    <a:pt x="4572000" y="41910"/>
                  </a:lnTo>
                  <a:lnTo>
                    <a:pt x="4552950" y="102870"/>
                  </a:lnTo>
                  <a:lnTo>
                    <a:pt x="4476750" y="224790"/>
                  </a:lnTo>
                  <a:lnTo>
                    <a:pt x="4343400" y="407670"/>
                  </a:lnTo>
                  <a:lnTo>
                    <a:pt x="4290060" y="464820"/>
                  </a:lnTo>
                  <a:lnTo>
                    <a:pt x="4240530" y="491490"/>
                  </a:lnTo>
                  <a:lnTo>
                    <a:pt x="4187190" y="487680"/>
                  </a:lnTo>
                  <a:lnTo>
                    <a:pt x="3989070" y="476250"/>
                  </a:lnTo>
                  <a:lnTo>
                    <a:pt x="3764280" y="464820"/>
                  </a:lnTo>
                  <a:lnTo>
                    <a:pt x="3497580" y="476250"/>
                  </a:lnTo>
                  <a:lnTo>
                    <a:pt x="3143250" y="510540"/>
                  </a:lnTo>
                  <a:lnTo>
                    <a:pt x="2689860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24E226CD-EB42-0044-B18A-D2D7D1C63E0C}"/>
                </a:ext>
              </a:extLst>
            </p:cNvPr>
            <p:cNvSpPr/>
            <p:nvPr/>
          </p:nvSpPr>
          <p:spPr>
            <a:xfrm>
              <a:off x="6681788" y="4973638"/>
              <a:ext cx="452437" cy="898525"/>
            </a:xfrm>
            <a:custGeom>
              <a:avLst/>
              <a:gdLst>
                <a:gd name="connsiteX0" fmla="*/ 400050 w 452437"/>
                <a:gd name="connsiteY0" fmla="*/ 371475 h 897732"/>
                <a:gd name="connsiteX1" fmla="*/ 369093 w 452437"/>
                <a:gd name="connsiteY1" fmla="*/ 595313 h 897732"/>
                <a:gd name="connsiteX2" fmla="*/ 359568 w 452437"/>
                <a:gd name="connsiteY2" fmla="*/ 681038 h 897732"/>
                <a:gd name="connsiteX3" fmla="*/ 364331 w 452437"/>
                <a:gd name="connsiteY3" fmla="*/ 897732 h 897732"/>
                <a:gd name="connsiteX4" fmla="*/ 0 w 452437"/>
                <a:gd name="connsiteY4" fmla="*/ 640557 h 897732"/>
                <a:gd name="connsiteX5" fmla="*/ 54768 w 452437"/>
                <a:gd name="connsiteY5" fmla="*/ 642938 h 897732"/>
                <a:gd name="connsiteX6" fmla="*/ 107156 w 452437"/>
                <a:gd name="connsiteY6" fmla="*/ 633413 h 897732"/>
                <a:gd name="connsiteX7" fmla="*/ 147637 w 452437"/>
                <a:gd name="connsiteY7" fmla="*/ 614363 h 897732"/>
                <a:gd name="connsiteX8" fmla="*/ 180975 w 452437"/>
                <a:gd name="connsiteY8" fmla="*/ 583407 h 897732"/>
                <a:gd name="connsiteX9" fmla="*/ 214312 w 452437"/>
                <a:gd name="connsiteY9" fmla="*/ 540544 h 897732"/>
                <a:gd name="connsiteX10" fmla="*/ 245268 w 452437"/>
                <a:gd name="connsiteY10" fmla="*/ 461963 h 897732"/>
                <a:gd name="connsiteX11" fmla="*/ 316706 w 452437"/>
                <a:gd name="connsiteY11" fmla="*/ 261938 h 897732"/>
                <a:gd name="connsiteX12" fmla="*/ 397668 w 452437"/>
                <a:gd name="connsiteY12" fmla="*/ 40482 h 897732"/>
                <a:gd name="connsiteX13" fmla="*/ 404812 w 452437"/>
                <a:gd name="connsiteY13" fmla="*/ 21432 h 897732"/>
                <a:gd name="connsiteX14" fmla="*/ 414337 w 452437"/>
                <a:gd name="connsiteY14" fmla="*/ 7144 h 897732"/>
                <a:gd name="connsiteX15" fmla="*/ 428625 w 452437"/>
                <a:gd name="connsiteY15" fmla="*/ 0 h 897732"/>
                <a:gd name="connsiteX16" fmla="*/ 442912 w 452437"/>
                <a:gd name="connsiteY16" fmla="*/ 2382 h 897732"/>
                <a:gd name="connsiteX17" fmla="*/ 450056 w 452437"/>
                <a:gd name="connsiteY17" fmla="*/ 9525 h 897732"/>
                <a:gd name="connsiteX18" fmla="*/ 452437 w 452437"/>
                <a:gd name="connsiteY18" fmla="*/ 35719 h 897732"/>
                <a:gd name="connsiteX19" fmla="*/ 400050 w 452437"/>
                <a:gd name="connsiteY19" fmla="*/ 371475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2437" h="897732">
                  <a:moveTo>
                    <a:pt x="400050" y="371475"/>
                  </a:moveTo>
                  <a:lnTo>
                    <a:pt x="369093" y="595313"/>
                  </a:lnTo>
                  <a:lnTo>
                    <a:pt x="359568" y="681038"/>
                  </a:lnTo>
                  <a:lnTo>
                    <a:pt x="364331" y="897732"/>
                  </a:lnTo>
                  <a:lnTo>
                    <a:pt x="0" y="640557"/>
                  </a:lnTo>
                  <a:lnTo>
                    <a:pt x="54768" y="642938"/>
                  </a:lnTo>
                  <a:lnTo>
                    <a:pt x="107156" y="633413"/>
                  </a:lnTo>
                  <a:lnTo>
                    <a:pt x="147637" y="614363"/>
                  </a:lnTo>
                  <a:lnTo>
                    <a:pt x="180975" y="583407"/>
                  </a:lnTo>
                  <a:lnTo>
                    <a:pt x="214312" y="540544"/>
                  </a:lnTo>
                  <a:lnTo>
                    <a:pt x="245268" y="461963"/>
                  </a:lnTo>
                  <a:lnTo>
                    <a:pt x="316706" y="261938"/>
                  </a:lnTo>
                  <a:lnTo>
                    <a:pt x="397668" y="40482"/>
                  </a:lnTo>
                  <a:lnTo>
                    <a:pt x="404812" y="21432"/>
                  </a:lnTo>
                  <a:lnTo>
                    <a:pt x="414337" y="7144"/>
                  </a:lnTo>
                  <a:lnTo>
                    <a:pt x="428625" y="0"/>
                  </a:lnTo>
                  <a:lnTo>
                    <a:pt x="442912" y="2382"/>
                  </a:lnTo>
                  <a:lnTo>
                    <a:pt x="450056" y="9525"/>
                  </a:lnTo>
                  <a:lnTo>
                    <a:pt x="452437" y="35719"/>
                  </a:lnTo>
                  <a:lnTo>
                    <a:pt x="4000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830B3A0D-8F04-7042-A150-AD7663BF47B7}"/>
                </a:ext>
              </a:extLst>
            </p:cNvPr>
            <p:cNvSpPr/>
            <p:nvPr/>
          </p:nvSpPr>
          <p:spPr>
            <a:xfrm>
              <a:off x="5041900" y="4229100"/>
              <a:ext cx="1620838" cy="1570038"/>
            </a:xfrm>
            <a:custGeom>
              <a:avLst/>
              <a:gdLst>
                <a:gd name="connsiteX0" fmla="*/ 773907 w 1621804"/>
                <a:gd name="connsiteY0" fmla="*/ 1102519 h 1569244"/>
                <a:gd name="connsiteX1" fmla="*/ 507207 w 1621804"/>
                <a:gd name="connsiteY1" fmla="*/ 1309688 h 1569244"/>
                <a:gd name="connsiteX2" fmla="*/ 266700 w 1621804"/>
                <a:gd name="connsiteY2" fmla="*/ 1464469 h 1569244"/>
                <a:gd name="connsiteX3" fmla="*/ 61913 w 1621804"/>
                <a:gd name="connsiteY3" fmla="*/ 1569244 h 1569244"/>
                <a:gd name="connsiteX4" fmla="*/ 35719 w 1621804"/>
                <a:gd name="connsiteY4" fmla="*/ 1569244 h 1569244"/>
                <a:gd name="connsiteX5" fmla="*/ 4763 w 1621804"/>
                <a:gd name="connsiteY5" fmla="*/ 1559719 h 1569244"/>
                <a:gd name="connsiteX6" fmla="*/ 2382 w 1621804"/>
                <a:gd name="connsiteY6" fmla="*/ 1552575 h 1569244"/>
                <a:gd name="connsiteX7" fmla="*/ 0 w 1621804"/>
                <a:gd name="connsiteY7" fmla="*/ 1533525 h 1569244"/>
                <a:gd name="connsiteX8" fmla="*/ 19050 w 1621804"/>
                <a:gd name="connsiteY8" fmla="*/ 1512094 h 1569244"/>
                <a:gd name="connsiteX9" fmla="*/ 185738 w 1621804"/>
                <a:gd name="connsiteY9" fmla="*/ 1383506 h 1569244"/>
                <a:gd name="connsiteX10" fmla="*/ 366713 w 1621804"/>
                <a:gd name="connsiteY10" fmla="*/ 1233488 h 1569244"/>
                <a:gd name="connsiteX11" fmla="*/ 564357 w 1621804"/>
                <a:gd name="connsiteY11" fmla="*/ 1059656 h 1569244"/>
                <a:gd name="connsiteX12" fmla="*/ 838200 w 1621804"/>
                <a:gd name="connsiteY12" fmla="*/ 783431 h 1569244"/>
                <a:gd name="connsiteX13" fmla="*/ 995363 w 1621804"/>
                <a:gd name="connsiteY13" fmla="*/ 631031 h 1569244"/>
                <a:gd name="connsiteX14" fmla="*/ 1138238 w 1621804"/>
                <a:gd name="connsiteY14" fmla="*/ 454819 h 1569244"/>
                <a:gd name="connsiteX15" fmla="*/ 1233488 w 1621804"/>
                <a:gd name="connsiteY15" fmla="*/ 323850 h 1569244"/>
                <a:gd name="connsiteX16" fmla="*/ 1278732 w 1621804"/>
                <a:gd name="connsiteY16" fmla="*/ 259556 h 1569244"/>
                <a:gd name="connsiteX17" fmla="*/ 1285875 w 1621804"/>
                <a:gd name="connsiteY17" fmla="*/ 219075 h 1569244"/>
                <a:gd name="connsiteX18" fmla="*/ 1288257 w 1621804"/>
                <a:gd name="connsiteY18" fmla="*/ 169069 h 1569244"/>
                <a:gd name="connsiteX19" fmla="*/ 1281113 w 1621804"/>
                <a:gd name="connsiteY19" fmla="*/ 126206 h 1569244"/>
                <a:gd name="connsiteX20" fmla="*/ 1269207 w 1621804"/>
                <a:gd name="connsiteY20" fmla="*/ 100013 h 1569244"/>
                <a:gd name="connsiteX21" fmla="*/ 1243013 w 1621804"/>
                <a:gd name="connsiteY21" fmla="*/ 71438 h 1569244"/>
                <a:gd name="connsiteX22" fmla="*/ 1214438 w 1621804"/>
                <a:gd name="connsiteY22" fmla="*/ 47625 h 1569244"/>
                <a:gd name="connsiteX23" fmla="*/ 1200150 w 1621804"/>
                <a:gd name="connsiteY23" fmla="*/ 30956 h 1569244"/>
                <a:gd name="connsiteX24" fmla="*/ 1197769 w 1621804"/>
                <a:gd name="connsiteY24" fmla="*/ 14288 h 1569244"/>
                <a:gd name="connsiteX25" fmla="*/ 1200150 w 1621804"/>
                <a:gd name="connsiteY25" fmla="*/ 4763 h 1569244"/>
                <a:gd name="connsiteX26" fmla="*/ 1221582 w 1621804"/>
                <a:gd name="connsiteY26" fmla="*/ 0 h 1569244"/>
                <a:gd name="connsiteX27" fmla="*/ 1266825 w 1621804"/>
                <a:gd name="connsiteY27" fmla="*/ 0 h 1569244"/>
                <a:gd name="connsiteX28" fmla="*/ 1300163 w 1621804"/>
                <a:gd name="connsiteY28" fmla="*/ 7144 h 1569244"/>
                <a:gd name="connsiteX29" fmla="*/ 1371600 w 1621804"/>
                <a:gd name="connsiteY29" fmla="*/ 38100 h 1569244"/>
                <a:gd name="connsiteX30" fmla="*/ 1481138 w 1621804"/>
                <a:gd name="connsiteY30" fmla="*/ 95250 h 1569244"/>
                <a:gd name="connsiteX31" fmla="*/ 1538288 w 1621804"/>
                <a:gd name="connsiteY31" fmla="*/ 128588 h 1569244"/>
                <a:gd name="connsiteX32" fmla="*/ 1581150 w 1621804"/>
                <a:gd name="connsiteY32" fmla="*/ 164306 h 1569244"/>
                <a:gd name="connsiteX33" fmla="*/ 1602582 w 1621804"/>
                <a:gd name="connsiteY33" fmla="*/ 190500 h 1569244"/>
                <a:gd name="connsiteX34" fmla="*/ 1616869 w 1621804"/>
                <a:gd name="connsiteY34" fmla="*/ 216694 h 1569244"/>
                <a:gd name="connsiteX35" fmla="*/ 1621632 w 1621804"/>
                <a:gd name="connsiteY35" fmla="*/ 240506 h 1569244"/>
                <a:gd name="connsiteX36" fmla="*/ 1619250 w 1621804"/>
                <a:gd name="connsiteY36" fmla="*/ 261938 h 1569244"/>
                <a:gd name="connsiteX37" fmla="*/ 1607344 w 1621804"/>
                <a:gd name="connsiteY37" fmla="*/ 290513 h 1569244"/>
                <a:gd name="connsiteX38" fmla="*/ 1585913 w 1621804"/>
                <a:gd name="connsiteY38" fmla="*/ 309563 h 1569244"/>
                <a:gd name="connsiteX39" fmla="*/ 1509713 w 1621804"/>
                <a:gd name="connsiteY39" fmla="*/ 338138 h 1569244"/>
                <a:gd name="connsiteX40" fmla="*/ 1281113 w 1621804"/>
                <a:gd name="connsiteY40" fmla="*/ 609600 h 1569244"/>
                <a:gd name="connsiteX41" fmla="*/ 1078707 w 1621804"/>
                <a:gd name="connsiteY41" fmla="*/ 835819 h 1569244"/>
                <a:gd name="connsiteX42" fmla="*/ 942975 w 1621804"/>
                <a:gd name="connsiteY42" fmla="*/ 954881 h 1569244"/>
                <a:gd name="connsiteX43" fmla="*/ 773907 w 1621804"/>
                <a:gd name="connsiteY43" fmla="*/ 1102519 h 156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1804" h="1569244">
                  <a:moveTo>
                    <a:pt x="773907" y="1102519"/>
                  </a:moveTo>
                  <a:lnTo>
                    <a:pt x="507207" y="1309688"/>
                  </a:lnTo>
                  <a:lnTo>
                    <a:pt x="266700" y="1464469"/>
                  </a:lnTo>
                  <a:lnTo>
                    <a:pt x="61913" y="1569244"/>
                  </a:lnTo>
                  <a:lnTo>
                    <a:pt x="35719" y="1569244"/>
                  </a:lnTo>
                  <a:lnTo>
                    <a:pt x="4763" y="1559719"/>
                  </a:lnTo>
                  <a:lnTo>
                    <a:pt x="2382" y="1552575"/>
                  </a:lnTo>
                  <a:lnTo>
                    <a:pt x="0" y="1533525"/>
                  </a:lnTo>
                  <a:lnTo>
                    <a:pt x="19050" y="1512094"/>
                  </a:lnTo>
                  <a:lnTo>
                    <a:pt x="185738" y="1383506"/>
                  </a:lnTo>
                  <a:lnTo>
                    <a:pt x="366713" y="1233488"/>
                  </a:lnTo>
                  <a:lnTo>
                    <a:pt x="564357" y="1059656"/>
                  </a:lnTo>
                  <a:lnTo>
                    <a:pt x="838200" y="783431"/>
                  </a:lnTo>
                  <a:lnTo>
                    <a:pt x="995363" y="631031"/>
                  </a:lnTo>
                  <a:lnTo>
                    <a:pt x="1138238" y="454819"/>
                  </a:lnTo>
                  <a:lnTo>
                    <a:pt x="1233488" y="323850"/>
                  </a:lnTo>
                  <a:lnTo>
                    <a:pt x="1278732" y="259556"/>
                  </a:lnTo>
                  <a:lnTo>
                    <a:pt x="1285875" y="219075"/>
                  </a:lnTo>
                  <a:lnTo>
                    <a:pt x="1288257" y="169069"/>
                  </a:lnTo>
                  <a:lnTo>
                    <a:pt x="1281113" y="126206"/>
                  </a:lnTo>
                  <a:lnTo>
                    <a:pt x="1269207" y="100013"/>
                  </a:lnTo>
                  <a:lnTo>
                    <a:pt x="1243013" y="71438"/>
                  </a:lnTo>
                  <a:lnTo>
                    <a:pt x="1214438" y="47625"/>
                  </a:lnTo>
                  <a:lnTo>
                    <a:pt x="1200150" y="30956"/>
                  </a:lnTo>
                  <a:lnTo>
                    <a:pt x="1197769" y="14288"/>
                  </a:lnTo>
                  <a:lnTo>
                    <a:pt x="1200150" y="4763"/>
                  </a:lnTo>
                  <a:lnTo>
                    <a:pt x="1221582" y="0"/>
                  </a:lnTo>
                  <a:lnTo>
                    <a:pt x="1266825" y="0"/>
                  </a:lnTo>
                  <a:lnTo>
                    <a:pt x="1300163" y="7144"/>
                  </a:lnTo>
                  <a:lnTo>
                    <a:pt x="1371600" y="38100"/>
                  </a:lnTo>
                  <a:lnTo>
                    <a:pt x="1481138" y="95250"/>
                  </a:lnTo>
                  <a:lnTo>
                    <a:pt x="1538288" y="128588"/>
                  </a:lnTo>
                  <a:lnTo>
                    <a:pt x="1581150" y="164306"/>
                  </a:lnTo>
                  <a:lnTo>
                    <a:pt x="1602582" y="190500"/>
                  </a:lnTo>
                  <a:lnTo>
                    <a:pt x="1616869" y="216694"/>
                  </a:lnTo>
                  <a:cubicBezTo>
                    <a:pt x="1621804" y="238900"/>
                    <a:pt x="1621632" y="230807"/>
                    <a:pt x="1621632" y="240506"/>
                  </a:cubicBezTo>
                  <a:lnTo>
                    <a:pt x="1619250" y="261938"/>
                  </a:lnTo>
                  <a:lnTo>
                    <a:pt x="1607344" y="290513"/>
                  </a:lnTo>
                  <a:lnTo>
                    <a:pt x="1585913" y="309563"/>
                  </a:lnTo>
                  <a:lnTo>
                    <a:pt x="1509713" y="338138"/>
                  </a:lnTo>
                  <a:lnTo>
                    <a:pt x="1281113" y="609600"/>
                  </a:lnTo>
                  <a:lnTo>
                    <a:pt x="1078707" y="835819"/>
                  </a:lnTo>
                  <a:lnTo>
                    <a:pt x="942975" y="954881"/>
                  </a:lnTo>
                  <a:lnTo>
                    <a:pt x="773907" y="1102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07DA3FA-F0ED-D84E-A5BE-E771B1E7B47E}"/>
                </a:ext>
              </a:extLst>
            </p:cNvPr>
            <p:cNvSpPr/>
            <p:nvPr/>
          </p:nvSpPr>
          <p:spPr>
            <a:xfrm>
              <a:off x="6034088" y="3427413"/>
              <a:ext cx="522287" cy="401637"/>
            </a:xfrm>
            <a:custGeom>
              <a:avLst/>
              <a:gdLst>
                <a:gd name="connsiteX0" fmla="*/ 285750 w 521493"/>
                <a:gd name="connsiteY0" fmla="*/ 326231 h 402431"/>
                <a:gd name="connsiteX1" fmla="*/ 233362 w 521493"/>
                <a:gd name="connsiteY1" fmla="*/ 254794 h 402431"/>
                <a:gd name="connsiteX2" fmla="*/ 192881 w 521493"/>
                <a:gd name="connsiteY2" fmla="*/ 209550 h 402431"/>
                <a:gd name="connsiteX3" fmla="*/ 128587 w 521493"/>
                <a:gd name="connsiteY3" fmla="*/ 152400 h 402431"/>
                <a:gd name="connsiteX4" fmla="*/ 45243 w 521493"/>
                <a:gd name="connsiteY4" fmla="*/ 92869 h 402431"/>
                <a:gd name="connsiteX5" fmla="*/ 11906 w 521493"/>
                <a:gd name="connsiteY5" fmla="*/ 64294 h 402431"/>
                <a:gd name="connsiteX6" fmla="*/ 0 w 521493"/>
                <a:gd name="connsiteY6" fmla="*/ 35719 h 402431"/>
                <a:gd name="connsiteX7" fmla="*/ 4762 w 521493"/>
                <a:gd name="connsiteY7" fmla="*/ 16669 h 402431"/>
                <a:gd name="connsiteX8" fmla="*/ 23812 w 521493"/>
                <a:gd name="connsiteY8" fmla="*/ 2381 h 402431"/>
                <a:gd name="connsiteX9" fmla="*/ 59531 w 521493"/>
                <a:gd name="connsiteY9" fmla="*/ 0 h 402431"/>
                <a:gd name="connsiteX10" fmla="*/ 192881 w 521493"/>
                <a:gd name="connsiteY10" fmla="*/ 28575 h 402431"/>
                <a:gd name="connsiteX11" fmla="*/ 283368 w 521493"/>
                <a:gd name="connsiteY11" fmla="*/ 52387 h 402431"/>
                <a:gd name="connsiteX12" fmla="*/ 352425 w 521493"/>
                <a:gd name="connsiteY12" fmla="*/ 80962 h 402431"/>
                <a:gd name="connsiteX13" fmla="*/ 402431 w 521493"/>
                <a:gd name="connsiteY13" fmla="*/ 111919 h 402431"/>
                <a:gd name="connsiteX14" fmla="*/ 438150 w 521493"/>
                <a:gd name="connsiteY14" fmla="*/ 140494 h 402431"/>
                <a:gd name="connsiteX15" fmla="*/ 471487 w 521493"/>
                <a:gd name="connsiteY15" fmla="*/ 183356 h 402431"/>
                <a:gd name="connsiteX16" fmla="*/ 495300 w 521493"/>
                <a:gd name="connsiteY16" fmla="*/ 226219 h 402431"/>
                <a:gd name="connsiteX17" fmla="*/ 516731 w 521493"/>
                <a:gd name="connsiteY17" fmla="*/ 271462 h 402431"/>
                <a:gd name="connsiteX18" fmla="*/ 521493 w 521493"/>
                <a:gd name="connsiteY18" fmla="*/ 316706 h 402431"/>
                <a:gd name="connsiteX19" fmla="*/ 514350 w 521493"/>
                <a:gd name="connsiteY19" fmla="*/ 369094 h 402431"/>
                <a:gd name="connsiteX20" fmla="*/ 502443 w 521493"/>
                <a:gd name="connsiteY20" fmla="*/ 390525 h 402431"/>
                <a:gd name="connsiteX21" fmla="*/ 485775 w 521493"/>
                <a:gd name="connsiteY21" fmla="*/ 402431 h 402431"/>
                <a:gd name="connsiteX22" fmla="*/ 457200 w 521493"/>
                <a:gd name="connsiteY22" fmla="*/ 400050 h 402431"/>
                <a:gd name="connsiteX23" fmla="*/ 426243 w 521493"/>
                <a:gd name="connsiteY23" fmla="*/ 397669 h 402431"/>
                <a:gd name="connsiteX24" fmla="*/ 381000 w 521493"/>
                <a:gd name="connsiteY24" fmla="*/ 385762 h 402431"/>
                <a:gd name="connsiteX25" fmla="*/ 345281 w 521493"/>
                <a:gd name="connsiteY25" fmla="*/ 371475 h 402431"/>
                <a:gd name="connsiteX26" fmla="*/ 285750 w 521493"/>
                <a:gd name="connsiteY2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1493" h="402431">
                  <a:moveTo>
                    <a:pt x="285750" y="326231"/>
                  </a:moveTo>
                  <a:lnTo>
                    <a:pt x="233362" y="254794"/>
                  </a:lnTo>
                  <a:lnTo>
                    <a:pt x="192881" y="209550"/>
                  </a:lnTo>
                  <a:lnTo>
                    <a:pt x="128587" y="152400"/>
                  </a:lnTo>
                  <a:lnTo>
                    <a:pt x="45243" y="92869"/>
                  </a:lnTo>
                  <a:lnTo>
                    <a:pt x="11906" y="64294"/>
                  </a:lnTo>
                  <a:lnTo>
                    <a:pt x="0" y="35719"/>
                  </a:lnTo>
                  <a:lnTo>
                    <a:pt x="4762" y="16669"/>
                  </a:lnTo>
                  <a:lnTo>
                    <a:pt x="23812" y="2381"/>
                  </a:lnTo>
                  <a:lnTo>
                    <a:pt x="59531" y="0"/>
                  </a:lnTo>
                  <a:lnTo>
                    <a:pt x="192881" y="28575"/>
                  </a:lnTo>
                  <a:lnTo>
                    <a:pt x="283368" y="52387"/>
                  </a:lnTo>
                  <a:lnTo>
                    <a:pt x="352425" y="80962"/>
                  </a:lnTo>
                  <a:lnTo>
                    <a:pt x="402431" y="111919"/>
                  </a:lnTo>
                  <a:lnTo>
                    <a:pt x="438150" y="140494"/>
                  </a:lnTo>
                  <a:lnTo>
                    <a:pt x="471487" y="183356"/>
                  </a:lnTo>
                  <a:lnTo>
                    <a:pt x="495300" y="226219"/>
                  </a:lnTo>
                  <a:lnTo>
                    <a:pt x="516731" y="271462"/>
                  </a:lnTo>
                  <a:lnTo>
                    <a:pt x="521493" y="316706"/>
                  </a:lnTo>
                  <a:lnTo>
                    <a:pt x="514350" y="369094"/>
                  </a:lnTo>
                  <a:lnTo>
                    <a:pt x="502443" y="390525"/>
                  </a:lnTo>
                  <a:lnTo>
                    <a:pt x="485775" y="402431"/>
                  </a:lnTo>
                  <a:lnTo>
                    <a:pt x="457200" y="400050"/>
                  </a:lnTo>
                  <a:lnTo>
                    <a:pt x="426243" y="397669"/>
                  </a:lnTo>
                  <a:lnTo>
                    <a:pt x="381000" y="385762"/>
                  </a:lnTo>
                  <a:lnTo>
                    <a:pt x="345281" y="371475"/>
                  </a:lnTo>
                  <a:lnTo>
                    <a:pt x="2857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299244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C167E350-4DA5-244D-8A88-D5359CC4E70B}"/>
              </a:ext>
            </a:extLst>
          </p:cNvPr>
          <p:cNvSpPr/>
          <p:nvPr/>
        </p:nvSpPr>
        <p:spPr>
          <a:xfrm>
            <a:off x="3124200" y="1487488"/>
            <a:ext cx="922338" cy="1276350"/>
          </a:xfrm>
          <a:custGeom>
            <a:avLst/>
            <a:gdLst>
              <a:gd name="connsiteX0" fmla="*/ 357188 w 921544"/>
              <a:gd name="connsiteY0" fmla="*/ 581025 h 1276350"/>
              <a:gd name="connsiteX1" fmla="*/ 178594 w 921544"/>
              <a:gd name="connsiteY1" fmla="*/ 876300 h 1276350"/>
              <a:gd name="connsiteX2" fmla="*/ 80963 w 921544"/>
              <a:gd name="connsiteY2" fmla="*/ 1035844 h 1276350"/>
              <a:gd name="connsiteX3" fmla="*/ 26194 w 921544"/>
              <a:gd name="connsiteY3" fmla="*/ 1133475 h 1276350"/>
              <a:gd name="connsiteX4" fmla="*/ 0 w 921544"/>
              <a:gd name="connsiteY4" fmla="*/ 1185863 h 1276350"/>
              <a:gd name="connsiteX5" fmla="*/ 59531 w 921544"/>
              <a:gd name="connsiteY5" fmla="*/ 1276350 h 1276350"/>
              <a:gd name="connsiteX6" fmla="*/ 190500 w 921544"/>
              <a:gd name="connsiteY6" fmla="*/ 1121569 h 1276350"/>
              <a:gd name="connsiteX7" fmla="*/ 290513 w 921544"/>
              <a:gd name="connsiteY7" fmla="*/ 1012032 h 1276350"/>
              <a:gd name="connsiteX8" fmla="*/ 423863 w 921544"/>
              <a:gd name="connsiteY8" fmla="*/ 854869 h 1276350"/>
              <a:gd name="connsiteX9" fmla="*/ 521494 w 921544"/>
              <a:gd name="connsiteY9" fmla="*/ 742950 h 1276350"/>
              <a:gd name="connsiteX10" fmla="*/ 645319 w 921544"/>
              <a:gd name="connsiteY10" fmla="*/ 595313 h 1276350"/>
              <a:gd name="connsiteX11" fmla="*/ 759619 w 921544"/>
              <a:gd name="connsiteY11" fmla="*/ 457200 h 1276350"/>
              <a:gd name="connsiteX12" fmla="*/ 831056 w 921544"/>
              <a:gd name="connsiteY12" fmla="*/ 369094 h 1276350"/>
              <a:gd name="connsiteX13" fmla="*/ 842963 w 921544"/>
              <a:gd name="connsiteY13" fmla="*/ 357188 h 1276350"/>
              <a:gd name="connsiteX14" fmla="*/ 864394 w 921544"/>
              <a:gd name="connsiteY14" fmla="*/ 347663 h 1276350"/>
              <a:gd name="connsiteX15" fmla="*/ 892969 w 921544"/>
              <a:gd name="connsiteY15" fmla="*/ 330994 h 1276350"/>
              <a:gd name="connsiteX16" fmla="*/ 907256 w 921544"/>
              <a:gd name="connsiteY16" fmla="*/ 321469 h 1276350"/>
              <a:gd name="connsiteX17" fmla="*/ 919163 w 921544"/>
              <a:gd name="connsiteY17" fmla="*/ 302419 h 1276350"/>
              <a:gd name="connsiteX18" fmla="*/ 921544 w 921544"/>
              <a:gd name="connsiteY18" fmla="*/ 283369 h 1276350"/>
              <a:gd name="connsiteX19" fmla="*/ 919163 w 921544"/>
              <a:gd name="connsiteY19" fmla="*/ 264319 h 1276350"/>
              <a:gd name="connsiteX20" fmla="*/ 907256 w 921544"/>
              <a:gd name="connsiteY20" fmla="*/ 230982 h 1276350"/>
              <a:gd name="connsiteX21" fmla="*/ 881063 w 921544"/>
              <a:gd name="connsiteY21" fmla="*/ 195263 h 1276350"/>
              <a:gd name="connsiteX22" fmla="*/ 835819 w 921544"/>
              <a:gd name="connsiteY22" fmla="*/ 150019 h 1276350"/>
              <a:gd name="connsiteX23" fmla="*/ 783431 w 921544"/>
              <a:gd name="connsiteY23" fmla="*/ 104775 h 1276350"/>
              <a:gd name="connsiteX24" fmla="*/ 733425 w 921544"/>
              <a:gd name="connsiteY24" fmla="*/ 73819 h 1276350"/>
              <a:gd name="connsiteX25" fmla="*/ 695325 w 921544"/>
              <a:gd name="connsiteY25" fmla="*/ 52388 h 1276350"/>
              <a:gd name="connsiteX26" fmla="*/ 642938 w 921544"/>
              <a:gd name="connsiteY26" fmla="*/ 28575 h 1276350"/>
              <a:gd name="connsiteX27" fmla="*/ 595313 w 921544"/>
              <a:gd name="connsiteY27" fmla="*/ 14288 h 1276350"/>
              <a:gd name="connsiteX28" fmla="*/ 538163 w 921544"/>
              <a:gd name="connsiteY28" fmla="*/ 2382 h 1276350"/>
              <a:gd name="connsiteX29" fmla="*/ 495300 w 921544"/>
              <a:gd name="connsiteY29" fmla="*/ 0 h 1276350"/>
              <a:gd name="connsiteX30" fmla="*/ 457200 w 921544"/>
              <a:gd name="connsiteY30" fmla="*/ 4763 h 1276350"/>
              <a:gd name="connsiteX31" fmla="*/ 421481 w 921544"/>
              <a:gd name="connsiteY31" fmla="*/ 16669 h 1276350"/>
              <a:gd name="connsiteX32" fmla="*/ 407194 w 921544"/>
              <a:gd name="connsiteY32" fmla="*/ 30957 h 1276350"/>
              <a:gd name="connsiteX33" fmla="*/ 407194 w 921544"/>
              <a:gd name="connsiteY33" fmla="*/ 45244 h 1276350"/>
              <a:gd name="connsiteX34" fmla="*/ 416719 w 921544"/>
              <a:gd name="connsiteY34" fmla="*/ 59532 h 1276350"/>
              <a:gd name="connsiteX35" fmla="*/ 440531 w 921544"/>
              <a:gd name="connsiteY35" fmla="*/ 78582 h 1276350"/>
              <a:gd name="connsiteX36" fmla="*/ 478631 w 921544"/>
              <a:gd name="connsiteY36" fmla="*/ 97632 h 1276350"/>
              <a:gd name="connsiteX37" fmla="*/ 509588 w 921544"/>
              <a:gd name="connsiteY37" fmla="*/ 119063 h 1276350"/>
              <a:gd name="connsiteX38" fmla="*/ 531019 w 921544"/>
              <a:gd name="connsiteY38" fmla="*/ 138113 h 1276350"/>
              <a:gd name="connsiteX39" fmla="*/ 542925 w 921544"/>
              <a:gd name="connsiteY39" fmla="*/ 159544 h 1276350"/>
              <a:gd name="connsiteX40" fmla="*/ 550069 w 921544"/>
              <a:gd name="connsiteY40" fmla="*/ 185738 h 1276350"/>
              <a:gd name="connsiteX41" fmla="*/ 547688 w 921544"/>
              <a:gd name="connsiteY41" fmla="*/ 211932 h 1276350"/>
              <a:gd name="connsiteX42" fmla="*/ 535781 w 921544"/>
              <a:gd name="connsiteY42" fmla="*/ 252413 h 1276350"/>
              <a:gd name="connsiteX43" fmla="*/ 502444 w 921544"/>
              <a:gd name="connsiteY43" fmla="*/ 328613 h 1276350"/>
              <a:gd name="connsiteX44" fmla="*/ 433388 w 921544"/>
              <a:gd name="connsiteY44" fmla="*/ 454819 h 1276350"/>
              <a:gd name="connsiteX45" fmla="*/ 357188 w 921544"/>
              <a:gd name="connsiteY45" fmla="*/ 581025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21544" h="1276350">
                <a:moveTo>
                  <a:pt x="357188" y="581025"/>
                </a:moveTo>
                <a:lnTo>
                  <a:pt x="178594" y="876300"/>
                </a:lnTo>
                <a:lnTo>
                  <a:pt x="80963" y="1035844"/>
                </a:lnTo>
                <a:lnTo>
                  <a:pt x="26194" y="1133475"/>
                </a:lnTo>
                <a:lnTo>
                  <a:pt x="0" y="1185863"/>
                </a:lnTo>
                <a:lnTo>
                  <a:pt x="59531" y="1276350"/>
                </a:lnTo>
                <a:lnTo>
                  <a:pt x="190500" y="1121569"/>
                </a:lnTo>
                <a:lnTo>
                  <a:pt x="290513" y="1012032"/>
                </a:lnTo>
                <a:lnTo>
                  <a:pt x="423863" y="854869"/>
                </a:lnTo>
                <a:lnTo>
                  <a:pt x="521494" y="742950"/>
                </a:lnTo>
                <a:lnTo>
                  <a:pt x="645319" y="595313"/>
                </a:lnTo>
                <a:lnTo>
                  <a:pt x="759619" y="457200"/>
                </a:lnTo>
                <a:lnTo>
                  <a:pt x="831056" y="369094"/>
                </a:lnTo>
                <a:lnTo>
                  <a:pt x="842963" y="357188"/>
                </a:lnTo>
                <a:lnTo>
                  <a:pt x="864394" y="347663"/>
                </a:lnTo>
                <a:lnTo>
                  <a:pt x="892969" y="330994"/>
                </a:lnTo>
                <a:lnTo>
                  <a:pt x="907256" y="321469"/>
                </a:lnTo>
                <a:lnTo>
                  <a:pt x="919163" y="302419"/>
                </a:lnTo>
                <a:lnTo>
                  <a:pt x="921544" y="283369"/>
                </a:lnTo>
                <a:lnTo>
                  <a:pt x="919163" y="264319"/>
                </a:lnTo>
                <a:lnTo>
                  <a:pt x="907256" y="230982"/>
                </a:lnTo>
                <a:lnTo>
                  <a:pt x="881063" y="195263"/>
                </a:lnTo>
                <a:lnTo>
                  <a:pt x="835819" y="150019"/>
                </a:lnTo>
                <a:lnTo>
                  <a:pt x="783431" y="104775"/>
                </a:lnTo>
                <a:lnTo>
                  <a:pt x="733425" y="73819"/>
                </a:lnTo>
                <a:lnTo>
                  <a:pt x="695325" y="52388"/>
                </a:lnTo>
                <a:lnTo>
                  <a:pt x="642938" y="28575"/>
                </a:lnTo>
                <a:lnTo>
                  <a:pt x="595313" y="14288"/>
                </a:lnTo>
                <a:lnTo>
                  <a:pt x="538163" y="2382"/>
                </a:lnTo>
                <a:lnTo>
                  <a:pt x="495300" y="0"/>
                </a:lnTo>
                <a:lnTo>
                  <a:pt x="457200" y="4763"/>
                </a:lnTo>
                <a:lnTo>
                  <a:pt x="421481" y="16669"/>
                </a:lnTo>
                <a:lnTo>
                  <a:pt x="407194" y="30957"/>
                </a:lnTo>
                <a:lnTo>
                  <a:pt x="407194" y="45244"/>
                </a:lnTo>
                <a:lnTo>
                  <a:pt x="416719" y="59532"/>
                </a:lnTo>
                <a:lnTo>
                  <a:pt x="440531" y="78582"/>
                </a:lnTo>
                <a:lnTo>
                  <a:pt x="478631" y="97632"/>
                </a:lnTo>
                <a:lnTo>
                  <a:pt x="509588" y="119063"/>
                </a:lnTo>
                <a:lnTo>
                  <a:pt x="531019" y="138113"/>
                </a:lnTo>
                <a:lnTo>
                  <a:pt x="542925" y="159544"/>
                </a:lnTo>
                <a:lnTo>
                  <a:pt x="550069" y="185738"/>
                </a:lnTo>
                <a:lnTo>
                  <a:pt x="547688" y="211932"/>
                </a:lnTo>
                <a:lnTo>
                  <a:pt x="535781" y="252413"/>
                </a:lnTo>
                <a:lnTo>
                  <a:pt x="502444" y="328613"/>
                </a:lnTo>
                <a:lnTo>
                  <a:pt x="433388" y="454819"/>
                </a:lnTo>
                <a:lnTo>
                  <a:pt x="357188" y="581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0A1D8D0A-5C94-6345-B10B-2E462E6B4E4E}"/>
              </a:ext>
            </a:extLst>
          </p:cNvPr>
          <p:cNvSpPr/>
          <p:nvPr/>
        </p:nvSpPr>
        <p:spPr>
          <a:xfrm>
            <a:off x="2611438" y="4360863"/>
            <a:ext cx="812800" cy="1316037"/>
          </a:xfrm>
          <a:custGeom>
            <a:avLst/>
            <a:gdLst>
              <a:gd name="connsiteX0" fmla="*/ 542925 w 812007"/>
              <a:gd name="connsiteY0" fmla="*/ 661987 h 1316831"/>
              <a:gd name="connsiteX1" fmla="*/ 602457 w 812007"/>
              <a:gd name="connsiteY1" fmla="*/ 569119 h 1316831"/>
              <a:gd name="connsiteX2" fmla="*/ 683419 w 812007"/>
              <a:gd name="connsiteY2" fmla="*/ 433387 h 1316831"/>
              <a:gd name="connsiteX3" fmla="*/ 740569 w 812007"/>
              <a:gd name="connsiteY3" fmla="*/ 333375 h 1316831"/>
              <a:gd name="connsiteX4" fmla="*/ 747713 w 812007"/>
              <a:gd name="connsiteY4" fmla="*/ 319087 h 1316831"/>
              <a:gd name="connsiteX5" fmla="*/ 766763 w 812007"/>
              <a:gd name="connsiteY5" fmla="*/ 309562 h 1316831"/>
              <a:gd name="connsiteX6" fmla="*/ 790575 w 812007"/>
              <a:gd name="connsiteY6" fmla="*/ 295275 h 1316831"/>
              <a:gd name="connsiteX7" fmla="*/ 804863 w 812007"/>
              <a:gd name="connsiteY7" fmla="*/ 278606 h 1316831"/>
              <a:gd name="connsiteX8" fmla="*/ 812007 w 812007"/>
              <a:gd name="connsiteY8" fmla="*/ 259556 h 1316831"/>
              <a:gd name="connsiteX9" fmla="*/ 809625 w 812007"/>
              <a:gd name="connsiteY9" fmla="*/ 245269 h 1316831"/>
              <a:gd name="connsiteX10" fmla="*/ 790575 w 812007"/>
              <a:gd name="connsiteY10" fmla="*/ 221456 h 1316831"/>
              <a:gd name="connsiteX11" fmla="*/ 766763 w 812007"/>
              <a:gd name="connsiteY11" fmla="*/ 202406 h 1316831"/>
              <a:gd name="connsiteX12" fmla="*/ 735807 w 812007"/>
              <a:gd name="connsiteY12" fmla="*/ 164306 h 1316831"/>
              <a:gd name="connsiteX13" fmla="*/ 688182 w 812007"/>
              <a:gd name="connsiteY13" fmla="*/ 121444 h 1316831"/>
              <a:gd name="connsiteX14" fmla="*/ 638175 w 812007"/>
              <a:gd name="connsiteY14" fmla="*/ 90487 h 1316831"/>
              <a:gd name="connsiteX15" fmla="*/ 566738 w 812007"/>
              <a:gd name="connsiteY15" fmla="*/ 54769 h 1316831"/>
              <a:gd name="connsiteX16" fmla="*/ 476250 w 812007"/>
              <a:gd name="connsiteY16" fmla="*/ 23812 h 1316831"/>
              <a:gd name="connsiteX17" fmla="*/ 402432 w 812007"/>
              <a:gd name="connsiteY17" fmla="*/ 2381 h 1316831"/>
              <a:gd name="connsiteX18" fmla="*/ 376238 w 812007"/>
              <a:gd name="connsiteY18" fmla="*/ 0 h 1316831"/>
              <a:gd name="connsiteX19" fmla="*/ 364332 w 812007"/>
              <a:gd name="connsiteY19" fmla="*/ 2381 h 1316831"/>
              <a:gd name="connsiteX20" fmla="*/ 359569 w 812007"/>
              <a:gd name="connsiteY20" fmla="*/ 7144 h 1316831"/>
              <a:gd name="connsiteX21" fmla="*/ 357188 w 812007"/>
              <a:gd name="connsiteY21" fmla="*/ 21431 h 1316831"/>
              <a:gd name="connsiteX22" fmla="*/ 364332 w 812007"/>
              <a:gd name="connsiteY22" fmla="*/ 42862 h 1316831"/>
              <a:gd name="connsiteX23" fmla="*/ 395288 w 812007"/>
              <a:gd name="connsiteY23" fmla="*/ 78581 h 1316831"/>
              <a:gd name="connsiteX24" fmla="*/ 450057 w 812007"/>
              <a:gd name="connsiteY24" fmla="*/ 138112 h 1316831"/>
              <a:gd name="connsiteX25" fmla="*/ 473869 w 812007"/>
              <a:gd name="connsiteY25" fmla="*/ 171450 h 1316831"/>
              <a:gd name="connsiteX26" fmla="*/ 478632 w 812007"/>
              <a:gd name="connsiteY26" fmla="*/ 190500 h 1316831"/>
              <a:gd name="connsiteX27" fmla="*/ 476250 w 812007"/>
              <a:gd name="connsiteY27" fmla="*/ 257175 h 1316831"/>
              <a:gd name="connsiteX28" fmla="*/ 464344 w 812007"/>
              <a:gd name="connsiteY28" fmla="*/ 326231 h 1316831"/>
              <a:gd name="connsiteX29" fmla="*/ 423863 w 812007"/>
              <a:gd name="connsiteY29" fmla="*/ 481012 h 1316831"/>
              <a:gd name="connsiteX30" fmla="*/ 388144 w 812007"/>
              <a:gd name="connsiteY30" fmla="*/ 550069 h 1316831"/>
              <a:gd name="connsiteX31" fmla="*/ 297657 w 812007"/>
              <a:gd name="connsiteY31" fmla="*/ 709612 h 1316831"/>
              <a:gd name="connsiteX32" fmla="*/ 209550 w 812007"/>
              <a:gd name="connsiteY32" fmla="*/ 878681 h 1316831"/>
              <a:gd name="connsiteX33" fmla="*/ 121444 w 812007"/>
              <a:gd name="connsiteY33" fmla="*/ 1045369 h 1316831"/>
              <a:gd name="connsiteX34" fmla="*/ 61913 w 812007"/>
              <a:gd name="connsiteY34" fmla="*/ 1159669 h 1316831"/>
              <a:gd name="connsiteX35" fmla="*/ 2382 w 812007"/>
              <a:gd name="connsiteY35" fmla="*/ 1281112 h 1316831"/>
              <a:gd name="connsiteX36" fmla="*/ 0 w 812007"/>
              <a:gd name="connsiteY36" fmla="*/ 1302544 h 1316831"/>
              <a:gd name="connsiteX37" fmla="*/ 4763 w 812007"/>
              <a:gd name="connsiteY37" fmla="*/ 1312069 h 1316831"/>
              <a:gd name="connsiteX38" fmla="*/ 16669 w 812007"/>
              <a:gd name="connsiteY38" fmla="*/ 1316831 h 1316831"/>
              <a:gd name="connsiteX39" fmla="*/ 33338 w 812007"/>
              <a:gd name="connsiteY39" fmla="*/ 1314450 h 1316831"/>
              <a:gd name="connsiteX40" fmla="*/ 54769 w 812007"/>
              <a:gd name="connsiteY40" fmla="*/ 1300162 h 1316831"/>
              <a:gd name="connsiteX41" fmla="*/ 90488 w 812007"/>
              <a:gd name="connsiteY41" fmla="*/ 1259681 h 1316831"/>
              <a:gd name="connsiteX42" fmla="*/ 178594 w 812007"/>
              <a:gd name="connsiteY42" fmla="*/ 1159669 h 1316831"/>
              <a:gd name="connsiteX43" fmla="*/ 264319 w 812007"/>
              <a:gd name="connsiteY43" fmla="*/ 1054894 h 1316831"/>
              <a:gd name="connsiteX44" fmla="*/ 359569 w 812007"/>
              <a:gd name="connsiteY44" fmla="*/ 928687 h 1316831"/>
              <a:gd name="connsiteX45" fmla="*/ 459582 w 812007"/>
              <a:gd name="connsiteY45" fmla="*/ 788194 h 1316831"/>
              <a:gd name="connsiteX46" fmla="*/ 542925 w 812007"/>
              <a:gd name="connsiteY46" fmla="*/ 661987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12007" h="1316831">
                <a:moveTo>
                  <a:pt x="542925" y="661987"/>
                </a:moveTo>
                <a:lnTo>
                  <a:pt x="602457" y="569119"/>
                </a:lnTo>
                <a:lnTo>
                  <a:pt x="683419" y="433387"/>
                </a:lnTo>
                <a:lnTo>
                  <a:pt x="740569" y="333375"/>
                </a:lnTo>
                <a:lnTo>
                  <a:pt x="747713" y="319087"/>
                </a:lnTo>
                <a:lnTo>
                  <a:pt x="766763" y="309562"/>
                </a:lnTo>
                <a:lnTo>
                  <a:pt x="790575" y="295275"/>
                </a:lnTo>
                <a:lnTo>
                  <a:pt x="804863" y="278606"/>
                </a:lnTo>
                <a:lnTo>
                  <a:pt x="812007" y="259556"/>
                </a:lnTo>
                <a:lnTo>
                  <a:pt x="809625" y="245269"/>
                </a:lnTo>
                <a:lnTo>
                  <a:pt x="790575" y="221456"/>
                </a:lnTo>
                <a:lnTo>
                  <a:pt x="766763" y="202406"/>
                </a:lnTo>
                <a:lnTo>
                  <a:pt x="735807" y="164306"/>
                </a:lnTo>
                <a:lnTo>
                  <a:pt x="688182" y="121444"/>
                </a:lnTo>
                <a:lnTo>
                  <a:pt x="638175" y="90487"/>
                </a:lnTo>
                <a:lnTo>
                  <a:pt x="566738" y="54769"/>
                </a:lnTo>
                <a:lnTo>
                  <a:pt x="476250" y="23812"/>
                </a:lnTo>
                <a:lnTo>
                  <a:pt x="402432" y="2381"/>
                </a:lnTo>
                <a:lnTo>
                  <a:pt x="376238" y="0"/>
                </a:lnTo>
                <a:lnTo>
                  <a:pt x="364332" y="2381"/>
                </a:lnTo>
                <a:lnTo>
                  <a:pt x="359569" y="7144"/>
                </a:lnTo>
                <a:lnTo>
                  <a:pt x="357188" y="21431"/>
                </a:lnTo>
                <a:lnTo>
                  <a:pt x="364332" y="42862"/>
                </a:lnTo>
                <a:lnTo>
                  <a:pt x="395288" y="78581"/>
                </a:lnTo>
                <a:lnTo>
                  <a:pt x="450057" y="138112"/>
                </a:lnTo>
                <a:lnTo>
                  <a:pt x="473869" y="171450"/>
                </a:lnTo>
                <a:lnTo>
                  <a:pt x="478632" y="190500"/>
                </a:lnTo>
                <a:lnTo>
                  <a:pt x="476250" y="257175"/>
                </a:lnTo>
                <a:lnTo>
                  <a:pt x="464344" y="326231"/>
                </a:lnTo>
                <a:lnTo>
                  <a:pt x="423863" y="481012"/>
                </a:lnTo>
                <a:lnTo>
                  <a:pt x="388144" y="550069"/>
                </a:lnTo>
                <a:lnTo>
                  <a:pt x="297657" y="709612"/>
                </a:lnTo>
                <a:lnTo>
                  <a:pt x="209550" y="878681"/>
                </a:lnTo>
                <a:lnTo>
                  <a:pt x="121444" y="1045369"/>
                </a:lnTo>
                <a:lnTo>
                  <a:pt x="61913" y="1159669"/>
                </a:lnTo>
                <a:lnTo>
                  <a:pt x="2382" y="1281112"/>
                </a:lnTo>
                <a:lnTo>
                  <a:pt x="0" y="1302544"/>
                </a:lnTo>
                <a:lnTo>
                  <a:pt x="4763" y="1312069"/>
                </a:lnTo>
                <a:lnTo>
                  <a:pt x="16669" y="1316831"/>
                </a:lnTo>
                <a:lnTo>
                  <a:pt x="33338" y="1314450"/>
                </a:lnTo>
                <a:lnTo>
                  <a:pt x="54769" y="1300162"/>
                </a:lnTo>
                <a:lnTo>
                  <a:pt x="90488" y="1259681"/>
                </a:lnTo>
                <a:lnTo>
                  <a:pt x="178594" y="1159669"/>
                </a:lnTo>
                <a:lnTo>
                  <a:pt x="264319" y="1054894"/>
                </a:lnTo>
                <a:lnTo>
                  <a:pt x="359569" y="928687"/>
                </a:lnTo>
                <a:lnTo>
                  <a:pt x="459582" y="788194"/>
                </a:lnTo>
                <a:lnTo>
                  <a:pt x="542925" y="661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034F62A0-B2DD-104D-A382-735F37082178}"/>
              </a:ext>
            </a:extLst>
          </p:cNvPr>
          <p:cNvSpPr/>
          <p:nvPr/>
        </p:nvSpPr>
        <p:spPr>
          <a:xfrm>
            <a:off x="4086225" y="4262438"/>
            <a:ext cx="569913" cy="936625"/>
          </a:xfrm>
          <a:custGeom>
            <a:avLst/>
            <a:gdLst>
              <a:gd name="connsiteX0" fmla="*/ 204788 w 569119"/>
              <a:gd name="connsiteY0" fmla="*/ 438150 h 935831"/>
              <a:gd name="connsiteX1" fmla="*/ 138113 w 569119"/>
              <a:gd name="connsiteY1" fmla="*/ 292893 h 935831"/>
              <a:gd name="connsiteX2" fmla="*/ 76200 w 569119"/>
              <a:gd name="connsiteY2" fmla="*/ 169068 h 935831"/>
              <a:gd name="connsiteX3" fmla="*/ 11906 w 569119"/>
              <a:gd name="connsiteY3" fmla="*/ 66675 h 935831"/>
              <a:gd name="connsiteX4" fmla="*/ 2381 w 569119"/>
              <a:gd name="connsiteY4" fmla="*/ 40481 h 935831"/>
              <a:gd name="connsiteX5" fmla="*/ 0 w 569119"/>
              <a:gd name="connsiteY5" fmla="*/ 16668 h 935831"/>
              <a:gd name="connsiteX6" fmla="*/ 2381 w 569119"/>
              <a:gd name="connsiteY6" fmla="*/ 9525 h 935831"/>
              <a:gd name="connsiteX7" fmla="*/ 4763 w 569119"/>
              <a:gd name="connsiteY7" fmla="*/ 0 h 935831"/>
              <a:gd name="connsiteX8" fmla="*/ 21431 w 569119"/>
              <a:gd name="connsiteY8" fmla="*/ 2381 h 935831"/>
              <a:gd name="connsiteX9" fmla="*/ 45244 w 569119"/>
              <a:gd name="connsiteY9" fmla="*/ 9525 h 935831"/>
              <a:gd name="connsiteX10" fmla="*/ 66675 w 569119"/>
              <a:gd name="connsiteY10" fmla="*/ 23812 h 935831"/>
              <a:gd name="connsiteX11" fmla="*/ 116681 w 569119"/>
              <a:gd name="connsiteY11" fmla="*/ 66675 h 935831"/>
              <a:gd name="connsiteX12" fmla="*/ 195263 w 569119"/>
              <a:gd name="connsiteY12" fmla="*/ 138112 h 935831"/>
              <a:gd name="connsiteX13" fmla="*/ 295275 w 569119"/>
              <a:gd name="connsiteY13" fmla="*/ 223837 h 935831"/>
              <a:gd name="connsiteX14" fmla="*/ 385763 w 569119"/>
              <a:gd name="connsiteY14" fmla="*/ 307181 h 935831"/>
              <a:gd name="connsiteX15" fmla="*/ 454819 w 569119"/>
              <a:gd name="connsiteY15" fmla="*/ 369093 h 935831"/>
              <a:gd name="connsiteX16" fmla="*/ 478631 w 569119"/>
              <a:gd name="connsiteY16" fmla="*/ 388143 h 935831"/>
              <a:gd name="connsiteX17" fmla="*/ 490538 w 569119"/>
              <a:gd name="connsiteY17" fmla="*/ 407193 h 935831"/>
              <a:gd name="connsiteX18" fmla="*/ 516731 w 569119"/>
              <a:gd name="connsiteY18" fmla="*/ 485775 h 935831"/>
              <a:gd name="connsiteX19" fmla="*/ 533400 w 569119"/>
              <a:gd name="connsiteY19" fmla="*/ 542925 h 935831"/>
              <a:gd name="connsiteX20" fmla="*/ 547688 w 569119"/>
              <a:gd name="connsiteY20" fmla="*/ 597693 h 935831"/>
              <a:gd name="connsiteX21" fmla="*/ 559594 w 569119"/>
              <a:gd name="connsiteY21" fmla="*/ 666750 h 935831"/>
              <a:gd name="connsiteX22" fmla="*/ 569119 w 569119"/>
              <a:gd name="connsiteY22" fmla="*/ 764381 h 935831"/>
              <a:gd name="connsiteX23" fmla="*/ 569119 w 569119"/>
              <a:gd name="connsiteY23" fmla="*/ 828675 h 935831"/>
              <a:gd name="connsiteX24" fmla="*/ 561975 w 569119"/>
              <a:gd name="connsiteY24" fmla="*/ 869156 h 935831"/>
              <a:gd name="connsiteX25" fmla="*/ 552450 w 569119"/>
              <a:gd name="connsiteY25" fmla="*/ 892968 h 935831"/>
              <a:gd name="connsiteX26" fmla="*/ 531019 w 569119"/>
              <a:gd name="connsiteY26" fmla="*/ 916781 h 935831"/>
              <a:gd name="connsiteX27" fmla="*/ 511969 w 569119"/>
              <a:gd name="connsiteY27" fmla="*/ 928687 h 935831"/>
              <a:gd name="connsiteX28" fmla="*/ 488156 w 569119"/>
              <a:gd name="connsiteY28" fmla="*/ 935831 h 935831"/>
              <a:gd name="connsiteX29" fmla="*/ 469106 w 569119"/>
              <a:gd name="connsiteY29" fmla="*/ 935831 h 935831"/>
              <a:gd name="connsiteX30" fmla="*/ 445294 w 569119"/>
              <a:gd name="connsiteY30" fmla="*/ 926306 h 935831"/>
              <a:gd name="connsiteX31" fmla="*/ 416719 w 569119"/>
              <a:gd name="connsiteY31" fmla="*/ 907256 h 935831"/>
              <a:gd name="connsiteX32" fmla="*/ 390525 w 569119"/>
              <a:gd name="connsiteY32" fmla="*/ 873918 h 935831"/>
              <a:gd name="connsiteX33" fmla="*/ 371475 w 569119"/>
              <a:gd name="connsiteY33" fmla="*/ 842962 h 935831"/>
              <a:gd name="connsiteX34" fmla="*/ 338138 w 569119"/>
              <a:gd name="connsiteY34" fmla="*/ 752475 h 935831"/>
              <a:gd name="connsiteX35" fmla="*/ 271463 w 569119"/>
              <a:gd name="connsiteY35" fmla="*/ 590550 h 935831"/>
              <a:gd name="connsiteX36" fmla="*/ 204788 w 569119"/>
              <a:gd name="connsiteY36" fmla="*/ 438150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9119" h="935831">
                <a:moveTo>
                  <a:pt x="204788" y="438150"/>
                </a:moveTo>
                <a:lnTo>
                  <a:pt x="138113" y="292893"/>
                </a:lnTo>
                <a:lnTo>
                  <a:pt x="76200" y="169068"/>
                </a:lnTo>
                <a:lnTo>
                  <a:pt x="11906" y="66675"/>
                </a:lnTo>
                <a:lnTo>
                  <a:pt x="2381" y="40481"/>
                </a:lnTo>
                <a:lnTo>
                  <a:pt x="0" y="16668"/>
                </a:lnTo>
                <a:lnTo>
                  <a:pt x="2381" y="9525"/>
                </a:lnTo>
                <a:lnTo>
                  <a:pt x="4763" y="0"/>
                </a:lnTo>
                <a:lnTo>
                  <a:pt x="21431" y="2381"/>
                </a:lnTo>
                <a:lnTo>
                  <a:pt x="45244" y="9525"/>
                </a:lnTo>
                <a:lnTo>
                  <a:pt x="66675" y="23812"/>
                </a:lnTo>
                <a:lnTo>
                  <a:pt x="116681" y="66675"/>
                </a:lnTo>
                <a:lnTo>
                  <a:pt x="195263" y="138112"/>
                </a:lnTo>
                <a:lnTo>
                  <a:pt x="295275" y="223837"/>
                </a:lnTo>
                <a:lnTo>
                  <a:pt x="385763" y="307181"/>
                </a:lnTo>
                <a:lnTo>
                  <a:pt x="454819" y="369093"/>
                </a:lnTo>
                <a:lnTo>
                  <a:pt x="478631" y="388143"/>
                </a:lnTo>
                <a:lnTo>
                  <a:pt x="490538" y="407193"/>
                </a:lnTo>
                <a:lnTo>
                  <a:pt x="516731" y="485775"/>
                </a:lnTo>
                <a:lnTo>
                  <a:pt x="533400" y="542925"/>
                </a:lnTo>
                <a:lnTo>
                  <a:pt x="547688" y="597693"/>
                </a:lnTo>
                <a:lnTo>
                  <a:pt x="559594" y="666750"/>
                </a:lnTo>
                <a:lnTo>
                  <a:pt x="569119" y="764381"/>
                </a:lnTo>
                <a:lnTo>
                  <a:pt x="569119" y="828675"/>
                </a:lnTo>
                <a:lnTo>
                  <a:pt x="561975" y="869156"/>
                </a:lnTo>
                <a:lnTo>
                  <a:pt x="552450" y="892968"/>
                </a:lnTo>
                <a:lnTo>
                  <a:pt x="531019" y="916781"/>
                </a:lnTo>
                <a:lnTo>
                  <a:pt x="511969" y="928687"/>
                </a:lnTo>
                <a:lnTo>
                  <a:pt x="488156" y="935831"/>
                </a:lnTo>
                <a:lnTo>
                  <a:pt x="469106" y="935831"/>
                </a:lnTo>
                <a:lnTo>
                  <a:pt x="445294" y="926306"/>
                </a:lnTo>
                <a:lnTo>
                  <a:pt x="416719" y="907256"/>
                </a:lnTo>
                <a:lnTo>
                  <a:pt x="390525" y="873918"/>
                </a:lnTo>
                <a:lnTo>
                  <a:pt x="371475" y="842962"/>
                </a:lnTo>
                <a:lnTo>
                  <a:pt x="338138" y="752475"/>
                </a:lnTo>
                <a:lnTo>
                  <a:pt x="271463" y="590550"/>
                </a:lnTo>
                <a:lnTo>
                  <a:pt x="204788" y="438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84BD2DAA-25EC-1043-B1B2-0C95AD0DEE1A}"/>
              </a:ext>
            </a:extLst>
          </p:cNvPr>
          <p:cNvSpPr/>
          <p:nvPr/>
        </p:nvSpPr>
        <p:spPr>
          <a:xfrm>
            <a:off x="4379913" y="1576388"/>
            <a:ext cx="1296987" cy="1843087"/>
          </a:xfrm>
          <a:custGeom>
            <a:avLst/>
            <a:gdLst>
              <a:gd name="connsiteX0" fmla="*/ 983456 w 1297781"/>
              <a:gd name="connsiteY0" fmla="*/ 707231 h 1843087"/>
              <a:gd name="connsiteX1" fmla="*/ 1071562 w 1297781"/>
              <a:gd name="connsiteY1" fmla="*/ 578643 h 1843087"/>
              <a:gd name="connsiteX2" fmla="*/ 1143000 w 1297781"/>
              <a:gd name="connsiteY2" fmla="*/ 476250 h 1843087"/>
              <a:gd name="connsiteX3" fmla="*/ 1223962 w 1297781"/>
              <a:gd name="connsiteY3" fmla="*/ 350043 h 1843087"/>
              <a:gd name="connsiteX4" fmla="*/ 1245394 w 1297781"/>
              <a:gd name="connsiteY4" fmla="*/ 326231 h 1843087"/>
              <a:gd name="connsiteX5" fmla="*/ 1271587 w 1297781"/>
              <a:gd name="connsiteY5" fmla="*/ 304800 h 1843087"/>
              <a:gd name="connsiteX6" fmla="*/ 1290637 w 1297781"/>
              <a:gd name="connsiteY6" fmla="*/ 276225 h 1843087"/>
              <a:gd name="connsiteX7" fmla="*/ 1297781 w 1297781"/>
              <a:gd name="connsiteY7" fmla="*/ 257175 h 1843087"/>
              <a:gd name="connsiteX8" fmla="*/ 1297781 w 1297781"/>
              <a:gd name="connsiteY8" fmla="*/ 233362 h 1843087"/>
              <a:gd name="connsiteX9" fmla="*/ 1290637 w 1297781"/>
              <a:gd name="connsiteY9" fmla="*/ 211931 h 1843087"/>
              <a:gd name="connsiteX10" fmla="*/ 1266825 w 1297781"/>
              <a:gd name="connsiteY10" fmla="*/ 183356 h 1843087"/>
              <a:gd name="connsiteX11" fmla="*/ 1228725 w 1297781"/>
              <a:gd name="connsiteY11" fmla="*/ 145256 h 1843087"/>
              <a:gd name="connsiteX12" fmla="*/ 1178719 w 1297781"/>
              <a:gd name="connsiteY12" fmla="*/ 102393 h 1843087"/>
              <a:gd name="connsiteX13" fmla="*/ 1112044 w 1297781"/>
              <a:gd name="connsiteY13" fmla="*/ 61912 h 1843087"/>
              <a:gd name="connsiteX14" fmla="*/ 1045369 w 1297781"/>
              <a:gd name="connsiteY14" fmla="*/ 30956 h 1843087"/>
              <a:gd name="connsiteX15" fmla="*/ 954881 w 1297781"/>
              <a:gd name="connsiteY15" fmla="*/ 9525 h 1843087"/>
              <a:gd name="connsiteX16" fmla="*/ 902494 w 1297781"/>
              <a:gd name="connsiteY16" fmla="*/ 0 h 1843087"/>
              <a:gd name="connsiteX17" fmla="*/ 862012 w 1297781"/>
              <a:gd name="connsiteY17" fmla="*/ 0 h 1843087"/>
              <a:gd name="connsiteX18" fmla="*/ 807244 w 1297781"/>
              <a:gd name="connsiteY18" fmla="*/ 2381 h 1843087"/>
              <a:gd name="connsiteX19" fmla="*/ 766762 w 1297781"/>
              <a:gd name="connsiteY19" fmla="*/ 14287 h 1843087"/>
              <a:gd name="connsiteX20" fmla="*/ 752475 w 1297781"/>
              <a:gd name="connsiteY20" fmla="*/ 23812 h 1843087"/>
              <a:gd name="connsiteX21" fmla="*/ 750094 w 1297781"/>
              <a:gd name="connsiteY21" fmla="*/ 33337 h 1843087"/>
              <a:gd name="connsiteX22" fmla="*/ 757237 w 1297781"/>
              <a:gd name="connsiteY22" fmla="*/ 57150 h 1843087"/>
              <a:gd name="connsiteX23" fmla="*/ 776287 w 1297781"/>
              <a:gd name="connsiteY23" fmla="*/ 80962 h 1843087"/>
              <a:gd name="connsiteX24" fmla="*/ 800100 w 1297781"/>
              <a:gd name="connsiteY24" fmla="*/ 95250 h 1843087"/>
              <a:gd name="connsiteX25" fmla="*/ 823912 w 1297781"/>
              <a:gd name="connsiteY25" fmla="*/ 102393 h 1843087"/>
              <a:gd name="connsiteX26" fmla="*/ 845344 w 1297781"/>
              <a:gd name="connsiteY26" fmla="*/ 114300 h 1843087"/>
              <a:gd name="connsiteX27" fmla="*/ 857250 w 1297781"/>
              <a:gd name="connsiteY27" fmla="*/ 128587 h 1843087"/>
              <a:gd name="connsiteX28" fmla="*/ 869156 w 1297781"/>
              <a:gd name="connsiteY28" fmla="*/ 154781 h 1843087"/>
              <a:gd name="connsiteX29" fmla="*/ 876300 w 1297781"/>
              <a:gd name="connsiteY29" fmla="*/ 185737 h 1843087"/>
              <a:gd name="connsiteX30" fmla="*/ 878681 w 1297781"/>
              <a:gd name="connsiteY30" fmla="*/ 219075 h 1843087"/>
              <a:gd name="connsiteX31" fmla="*/ 873919 w 1297781"/>
              <a:gd name="connsiteY31" fmla="*/ 285750 h 1843087"/>
              <a:gd name="connsiteX32" fmla="*/ 859631 w 1297781"/>
              <a:gd name="connsiteY32" fmla="*/ 347662 h 1843087"/>
              <a:gd name="connsiteX33" fmla="*/ 807244 w 1297781"/>
              <a:gd name="connsiteY33" fmla="*/ 483393 h 1843087"/>
              <a:gd name="connsiteX34" fmla="*/ 719137 w 1297781"/>
              <a:gd name="connsiteY34" fmla="*/ 661987 h 1843087"/>
              <a:gd name="connsiteX35" fmla="*/ 661987 w 1297781"/>
              <a:gd name="connsiteY35" fmla="*/ 771525 h 1843087"/>
              <a:gd name="connsiteX36" fmla="*/ 559594 w 1297781"/>
              <a:gd name="connsiteY36" fmla="*/ 938212 h 1843087"/>
              <a:gd name="connsiteX37" fmla="*/ 404812 w 1297781"/>
              <a:gd name="connsiteY37" fmla="*/ 1178718 h 1843087"/>
              <a:gd name="connsiteX38" fmla="*/ 297656 w 1297781"/>
              <a:gd name="connsiteY38" fmla="*/ 1345406 h 1843087"/>
              <a:gd name="connsiteX39" fmla="*/ 209550 w 1297781"/>
              <a:gd name="connsiteY39" fmla="*/ 1481137 h 1843087"/>
              <a:gd name="connsiteX40" fmla="*/ 95250 w 1297781"/>
              <a:gd name="connsiteY40" fmla="*/ 1654968 h 1843087"/>
              <a:gd name="connsiteX41" fmla="*/ 14287 w 1297781"/>
              <a:gd name="connsiteY41" fmla="*/ 1776412 h 1843087"/>
              <a:gd name="connsiteX42" fmla="*/ 0 w 1297781"/>
              <a:gd name="connsiteY42" fmla="*/ 1809750 h 1843087"/>
              <a:gd name="connsiteX43" fmla="*/ 0 w 1297781"/>
              <a:gd name="connsiteY43" fmla="*/ 1824037 h 1843087"/>
              <a:gd name="connsiteX44" fmla="*/ 4762 w 1297781"/>
              <a:gd name="connsiteY44" fmla="*/ 1840706 h 1843087"/>
              <a:gd name="connsiteX45" fmla="*/ 19050 w 1297781"/>
              <a:gd name="connsiteY45" fmla="*/ 1843087 h 1843087"/>
              <a:gd name="connsiteX46" fmla="*/ 54769 w 1297781"/>
              <a:gd name="connsiteY46" fmla="*/ 1828800 h 1843087"/>
              <a:gd name="connsiteX47" fmla="*/ 85725 w 1297781"/>
              <a:gd name="connsiteY47" fmla="*/ 1802606 h 1843087"/>
              <a:gd name="connsiteX48" fmla="*/ 142875 w 1297781"/>
              <a:gd name="connsiteY48" fmla="*/ 1747837 h 1843087"/>
              <a:gd name="connsiteX49" fmla="*/ 238125 w 1297781"/>
              <a:gd name="connsiteY49" fmla="*/ 1650206 h 1843087"/>
              <a:gd name="connsiteX50" fmla="*/ 345281 w 1297781"/>
              <a:gd name="connsiteY50" fmla="*/ 1531143 h 1843087"/>
              <a:gd name="connsiteX51" fmla="*/ 431006 w 1297781"/>
              <a:gd name="connsiteY51" fmla="*/ 1431131 h 1843087"/>
              <a:gd name="connsiteX52" fmla="*/ 514350 w 1297781"/>
              <a:gd name="connsiteY52" fmla="*/ 1319212 h 1843087"/>
              <a:gd name="connsiteX53" fmla="*/ 597694 w 1297781"/>
              <a:gd name="connsiteY53" fmla="*/ 1245393 h 1843087"/>
              <a:gd name="connsiteX54" fmla="*/ 683419 w 1297781"/>
              <a:gd name="connsiteY54" fmla="*/ 1133475 h 1843087"/>
              <a:gd name="connsiteX55" fmla="*/ 773906 w 1297781"/>
              <a:gd name="connsiteY55" fmla="*/ 1007268 h 1843087"/>
              <a:gd name="connsiteX56" fmla="*/ 895350 w 1297781"/>
              <a:gd name="connsiteY56" fmla="*/ 833437 h 1843087"/>
              <a:gd name="connsiteX57" fmla="*/ 983456 w 1297781"/>
              <a:gd name="connsiteY57" fmla="*/ 707231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297781" h="1843087">
                <a:moveTo>
                  <a:pt x="983456" y="707231"/>
                </a:moveTo>
                <a:lnTo>
                  <a:pt x="1071562" y="578643"/>
                </a:lnTo>
                <a:lnTo>
                  <a:pt x="1143000" y="476250"/>
                </a:lnTo>
                <a:lnTo>
                  <a:pt x="1223962" y="350043"/>
                </a:lnTo>
                <a:lnTo>
                  <a:pt x="1245394" y="326231"/>
                </a:lnTo>
                <a:lnTo>
                  <a:pt x="1271587" y="304800"/>
                </a:lnTo>
                <a:lnTo>
                  <a:pt x="1290637" y="276225"/>
                </a:lnTo>
                <a:lnTo>
                  <a:pt x="1297781" y="257175"/>
                </a:lnTo>
                <a:lnTo>
                  <a:pt x="1297781" y="233362"/>
                </a:lnTo>
                <a:lnTo>
                  <a:pt x="1290637" y="211931"/>
                </a:lnTo>
                <a:lnTo>
                  <a:pt x="1266825" y="183356"/>
                </a:lnTo>
                <a:lnTo>
                  <a:pt x="1228725" y="145256"/>
                </a:lnTo>
                <a:lnTo>
                  <a:pt x="1178719" y="102393"/>
                </a:lnTo>
                <a:lnTo>
                  <a:pt x="1112044" y="61912"/>
                </a:lnTo>
                <a:lnTo>
                  <a:pt x="1045369" y="30956"/>
                </a:lnTo>
                <a:lnTo>
                  <a:pt x="954881" y="9525"/>
                </a:lnTo>
                <a:lnTo>
                  <a:pt x="902494" y="0"/>
                </a:lnTo>
                <a:lnTo>
                  <a:pt x="862012" y="0"/>
                </a:lnTo>
                <a:lnTo>
                  <a:pt x="807244" y="2381"/>
                </a:lnTo>
                <a:lnTo>
                  <a:pt x="766762" y="14287"/>
                </a:lnTo>
                <a:lnTo>
                  <a:pt x="752475" y="23812"/>
                </a:lnTo>
                <a:lnTo>
                  <a:pt x="750094" y="33337"/>
                </a:lnTo>
                <a:lnTo>
                  <a:pt x="757237" y="57150"/>
                </a:lnTo>
                <a:lnTo>
                  <a:pt x="776287" y="80962"/>
                </a:lnTo>
                <a:lnTo>
                  <a:pt x="800100" y="95250"/>
                </a:lnTo>
                <a:lnTo>
                  <a:pt x="823912" y="102393"/>
                </a:lnTo>
                <a:lnTo>
                  <a:pt x="845344" y="114300"/>
                </a:lnTo>
                <a:lnTo>
                  <a:pt x="857250" y="128587"/>
                </a:lnTo>
                <a:lnTo>
                  <a:pt x="869156" y="154781"/>
                </a:lnTo>
                <a:lnTo>
                  <a:pt x="876300" y="185737"/>
                </a:lnTo>
                <a:lnTo>
                  <a:pt x="878681" y="219075"/>
                </a:lnTo>
                <a:lnTo>
                  <a:pt x="873919" y="285750"/>
                </a:lnTo>
                <a:lnTo>
                  <a:pt x="859631" y="347662"/>
                </a:lnTo>
                <a:lnTo>
                  <a:pt x="807244" y="483393"/>
                </a:lnTo>
                <a:lnTo>
                  <a:pt x="719137" y="661987"/>
                </a:lnTo>
                <a:lnTo>
                  <a:pt x="661987" y="771525"/>
                </a:lnTo>
                <a:lnTo>
                  <a:pt x="559594" y="938212"/>
                </a:lnTo>
                <a:lnTo>
                  <a:pt x="404812" y="1178718"/>
                </a:lnTo>
                <a:lnTo>
                  <a:pt x="297656" y="1345406"/>
                </a:lnTo>
                <a:lnTo>
                  <a:pt x="209550" y="1481137"/>
                </a:lnTo>
                <a:lnTo>
                  <a:pt x="95250" y="1654968"/>
                </a:lnTo>
                <a:lnTo>
                  <a:pt x="14287" y="1776412"/>
                </a:lnTo>
                <a:lnTo>
                  <a:pt x="0" y="1809750"/>
                </a:lnTo>
                <a:lnTo>
                  <a:pt x="0" y="1824037"/>
                </a:lnTo>
                <a:lnTo>
                  <a:pt x="4762" y="1840706"/>
                </a:lnTo>
                <a:lnTo>
                  <a:pt x="19050" y="1843087"/>
                </a:lnTo>
                <a:lnTo>
                  <a:pt x="54769" y="1828800"/>
                </a:lnTo>
                <a:lnTo>
                  <a:pt x="85725" y="1802606"/>
                </a:lnTo>
                <a:lnTo>
                  <a:pt x="142875" y="1747837"/>
                </a:lnTo>
                <a:lnTo>
                  <a:pt x="238125" y="1650206"/>
                </a:lnTo>
                <a:lnTo>
                  <a:pt x="345281" y="1531143"/>
                </a:lnTo>
                <a:lnTo>
                  <a:pt x="431006" y="1431131"/>
                </a:lnTo>
                <a:lnTo>
                  <a:pt x="514350" y="1319212"/>
                </a:lnTo>
                <a:lnTo>
                  <a:pt x="597694" y="1245393"/>
                </a:lnTo>
                <a:lnTo>
                  <a:pt x="683419" y="1133475"/>
                </a:lnTo>
                <a:lnTo>
                  <a:pt x="773906" y="1007268"/>
                </a:lnTo>
                <a:lnTo>
                  <a:pt x="895350" y="833437"/>
                </a:lnTo>
                <a:lnTo>
                  <a:pt x="983456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13DBECC0-4A18-3E4F-8C32-8C45B90BBF43}"/>
              </a:ext>
            </a:extLst>
          </p:cNvPr>
          <p:cNvSpPr/>
          <p:nvPr/>
        </p:nvSpPr>
        <p:spPr>
          <a:xfrm>
            <a:off x="4932363" y="3544888"/>
            <a:ext cx="863600" cy="958850"/>
          </a:xfrm>
          <a:custGeom>
            <a:avLst/>
            <a:gdLst>
              <a:gd name="connsiteX0" fmla="*/ 414337 w 864394"/>
              <a:gd name="connsiteY0" fmla="*/ 552450 h 957263"/>
              <a:gd name="connsiteX1" fmla="*/ 309562 w 864394"/>
              <a:gd name="connsiteY1" fmla="*/ 419100 h 957263"/>
              <a:gd name="connsiteX2" fmla="*/ 204787 w 864394"/>
              <a:gd name="connsiteY2" fmla="*/ 292894 h 957263"/>
              <a:gd name="connsiteX3" fmla="*/ 97631 w 864394"/>
              <a:gd name="connsiteY3" fmla="*/ 161925 h 957263"/>
              <a:gd name="connsiteX4" fmla="*/ 30956 w 864394"/>
              <a:gd name="connsiteY4" fmla="*/ 83344 h 957263"/>
              <a:gd name="connsiteX5" fmla="*/ 9525 w 864394"/>
              <a:gd name="connsiteY5" fmla="*/ 52388 h 957263"/>
              <a:gd name="connsiteX6" fmla="*/ 0 w 864394"/>
              <a:gd name="connsiteY6" fmla="*/ 23813 h 957263"/>
              <a:gd name="connsiteX7" fmla="*/ 2381 w 864394"/>
              <a:gd name="connsiteY7" fmla="*/ 7144 h 957263"/>
              <a:gd name="connsiteX8" fmla="*/ 9525 w 864394"/>
              <a:gd name="connsiteY8" fmla="*/ 0 h 957263"/>
              <a:gd name="connsiteX9" fmla="*/ 35719 w 864394"/>
              <a:gd name="connsiteY9" fmla="*/ 4763 h 957263"/>
              <a:gd name="connsiteX10" fmla="*/ 66675 w 864394"/>
              <a:gd name="connsiteY10" fmla="*/ 19050 h 957263"/>
              <a:gd name="connsiteX11" fmla="*/ 128587 w 864394"/>
              <a:gd name="connsiteY11" fmla="*/ 54769 h 957263"/>
              <a:gd name="connsiteX12" fmla="*/ 252412 w 864394"/>
              <a:gd name="connsiteY12" fmla="*/ 128588 h 957263"/>
              <a:gd name="connsiteX13" fmla="*/ 359569 w 864394"/>
              <a:gd name="connsiteY13" fmla="*/ 192882 h 957263"/>
              <a:gd name="connsiteX14" fmla="*/ 485775 w 864394"/>
              <a:gd name="connsiteY14" fmla="*/ 276225 h 957263"/>
              <a:gd name="connsiteX15" fmla="*/ 604837 w 864394"/>
              <a:gd name="connsiteY15" fmla="*/ 364332 h 957263"/>
              <a:gd name="connsiteX16" fmla="*/ 685800 w 864394"/>
              <a:gd name="connsiteY16" fmla="*/ 435769 h 957263"/>
              <a:gd name="connsiteX17" fmla="*/ 742950 w 864394"/>
              <a:gd name="connsiteY17" fmla="*/ 492919 h 957263"/>
              <a:gd name="connsiteX18" fmla="*/ 776287 w 864394"/>
              <a:gd name="connsiteY18" fmla="*/ 569119 h 957263"/>
              <a:gd name="connsiteX19" fmla="*/ 826294 w 864394"/>
              <a:gd name="connsiteY19" fmla="*/ 697707 h 957263"/>
              <a:gd name="connsiteX20" fmla="*/ 859631 w 864394"/>
              <a:gd name="connsiteY20" fmla="*/ 809625 h 957263"/>
              <a:gd name="connsiteX21" fmla="*/ 864394 w 864394"/>
              <a:gd name="connsiteY21" fmla="*/ 852488 h 957263"/>
              <a:gd name="connsiteX22" fmla="*/ 864394 w 864394"/>
              <a:gd name="connsiteY22" fmla="*/ 890588 h 957263"/>
              <a:gd name="connsiteX23" fmla="*/ 857250 w 864394"/>
              <a:gd name="connsiteY23" fmla="*/ 931069 h 957263"/>
              <a:gd name="connsiteX24" fmla="*/ 845344 w 864394"/>
              <a:gd name="connsiteY24" fmla="*/ 950119 h 957263"/>
              <a:gd name="connsiteX25" fmla="*/ 823912 w 864394"/>
              <a:gd name="connsiteY25" fmla="*/ 957263 h 957263"/>
              <a:gd name="connsiteX26" fmla="*/ 797719 w 864394"/>
              <a:gd name="connsiteY26" fmla="*/ 957263 h 957263"/>
              <a:gd name="connsiteX27" fmla="*/ 750094 w 864394"/>
              <a:gd name="connsiteY27" fmla="*/ 945357 h 957263"/>
              <a:gd name="connsiteX28" fmla="*/ 719137 w 864394"/>
              <a:gd name="connsiteY28" fmla="*/ 926307 h 957263"/>
              <a:gd name="connsiteX29" fmla="*/ 661987 w 864394"/>
              <a:gd name="connsiteY29" fmla="*/ 864394 h 957263"/>
              <a:gd name="connsiteX30" fmla="*/ 552450 w 864394"/>
              <a:gd name="connsiteY30" fmla="*/ 733425 h 957263"/>
              <a:gd name="connsiteX31" fmla="*/ 452437 w 864394"/>
              <a:gd name="connsiteY31" fmla="*/ 597694 h 957263"/>
              <a:gd name="connsiteX32" fmla="*/ 414337 w 864394"/>
              <a:gd name="connsiteY32" fmla="*/ 552450 h 95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64394" h="957263">
                <a:moveTo>
                  <a:pt x="414337" y="552450"/>
                </a:moveTo>
                <a:lnTo>
                  <a:pt x="309562" y="419100"/>
                </a:lnTo>
                <a:lnTo>
                  <a:pt x="204787" y="292894"/>
                </a:lnTo>
                <a:lnTo>
                  <a:pt x="97631" y="161925"/>
                </a:lnTo>
                <a:lnTo>
                  <a:pt x="30956" y="83344"/>
                </a:lnTo>
                <a:lnTo>
                  <a:pt x="9525" y="52388"/>
                </a:lnTo>
                <a:lnTo>
                  <a:pt x="0" y="23813"/>
                </a:lnTo>
                <a:lnTo>
                  <a:pt x="2381" y="7144"/>
                </a:lnTo>
                <a:lnTo>
                  <a:pt x="9525" y="0"/>
                </a:lnTo>
                <a:lnTo>
                  <a:pt x="35719" y="4763"/>
                </a:lnTo>
                <a:lnTo>
                  <a:pt x="66675" y="19050"/>
                </a:lnTo>
                <a:lnTo>
                  <a:pt x="128587" y="54769"/>
                </a:lnTo>
                <a:lnTo>
                  <a:pt x="252412" y="128588"/>
                </a:lnTo>
                <a:lnTo>
                  <a:pt x="359569" y="192882"/>
                </a:lnTo>
                <a:lnTo>
                  <a:pt x="485775" y="276225"/>
                </a:lnTo>
                <a:lnTo>
                  <a:pt x="604837" y="364332"/>
                </a:lnTo>
                <a:lnTo>
                  <a:pt x="685800" y="435769"/>
                </a:lnTo>
                <a:lnTo>
                  <a:pt x="742950" y="492919"/>
                </a:lnTo>
                <a:lnTo>
                  <a:pt x="776287" y="569119"/>
                </a:lnTo>
                <a:lnTo>
                  <a:pt x="826294" y="697707"/>
                </a:lnTo>
                <a:lnTo>
                  <a:pt x="859631" y="809625"/>
                </a:lnTo>
                <a:lnTo>
                  <a:pt x="864394" y="852488"/>
                </a:lnTo>
                <a:lnTo>
                  <a:pt x="864394" y="890588"/>
                </a:lnTo>
                <a:lnTo>
                  <a:pt x="857250" y="931069"/>
                </a:lnTo>
                <a:lnTo>
                  <a:pt x="845344" y="950119"/>
                </a:lnTo>
                <a:lnTo>
                  <a:pt x="823912" y="957263"/>
                </a:lnTo>
                <a:lnTo>
                  <a:pt x="797719" y="957263"/>
                </a:lnTo>
                <a:lnTo>
                  <a:pt x="750094" y="945357"/>
                </a:lnTo>
                <a:lnTo>
                  <a:pt x="719137" y="926307"/>
                </a:lnTo>
                <a:lnTo>
                  <a:pt x="661987" y="864394"/>
                </a:lnTo>
                <a:lnTo>
                  <a:pt x="552450" y="733425"/>
                </a:lnTo>
                <a:lnTo>
                  <a:pt x="452437" y="597694"/>
                </a:lnTo>
                <a:lnTo>
                  <a:pt x="414337" y="552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D8568F9D-BB85-DE49-B4AA-D90118DD9A28}"/>
              </a:ext>
            </a:extLst>
          </p:cNvPr>
          <p:cNvSpPr/>
          <p:nvPr/>
        </p:nvSpPr>
        <p:spPr>
          <a:xfrm>
            <a:off x="2957513" y="2601913"/>
            <a:ext cx="663575" cy="685800"/>
          </a:xfrm>
          <a:custGeom>
            <a:avLst/>
            <a:gdLst>
              <a:gd name="connsiteX0" fmla="*/ 407193 w 664368"/>
              <a:gd name="connsiteY0" fmla="*/ 297657 h 685800"/>
              <a:gd name="connsiteX1" fmla="*/ 238125 w 664368"/>
              <a:gd name="connsiteY1" fmla="*/ 126207 h 685800"/>
              <a:gd name="connsiteX2" fmla="*/ 221456 w 664368"/>
              <a:gd name="connsiteY2" fmla="*/ 0 h 685800"/>
              <a:gd name="connsiteX3" fmla="*/ 166687 w 664368"/>
              <a:gd name="connsiteY3" fmla="*/ 9525 h 685800"/>
              <a:gd name="connsiteX4" fmla="*/ 123825 w 664368"/>
              <a:gd name="connsiteY4" fmla="*/ 26194 h 685800"/>
              <a:gd name="connsiteX5" fmla="*/ 85725 w 664368"/>
              <a:gd name="connsiteY5" fmla="*/ 47625 h 685800"/>
              <a:gd name="connsiteX6" fmla="*/ 59531 w 664368"/>
              <a:gd name="connsiteY6" fmla="*/ 69057 h 685800"/>
              <a:gd name="connsiteX7" fmla="*/ 35718 w 664368"/>
              <a:gd name="connsiteY7" fmla="*/ 95250 h 685800"/>
              <a:gd name="connsiteX8" fmla="*/ 16668 w 664368"/>
              <a:gd name="connsiteY8" fmla="*/ 128588 h 685800"/>
              <a:gd name="connsiteX9" fmla="*/ 7143 w 664368"/>
              <a:gd name="connsiteY9" fmla="*/ 159544 h 685800"/>
              <a:gd name="connsiteX10" fmla="*/ 0 w 664368"/>
              <a:gd name="connsiteY10" fmla="*/ 197644 h 685800"/>
              <a:gd name="connsiteX11" fmla="*/ 2381 w 664368"/>
              <a:gd name="connsiteY11" fmla="*/ 223838 h 685800"/>
              <a:gd name="connsiteX12" fmla="*/ 30956 w 664368"/>
              <a:gd name="connsiteY12" fmla="*/ 250032 h 685800"/>
              <a:gd name="connsiteX13" fmla="*/ 126206 w 664368"/>
              <a:gd name="connsiteY13" fmla="*/ 328613 h 685800"/>
              <a:gd name="connsiteX14" fmla="*/ 238125 w 664368"/>
              <a:gd name="connsiteY14" fmla="*/ 416719 h 685800"/>
              <a:gd name="connsiteX15" fmla="*/ 361950 w 664368"/>
              <a:gd name="connsiteY15" fmla="*/ 516732 h 685800"/>
              <a:gd name="connsiteX16" fmla="*/ 442912 w 664368"/>
              <a:gd name="connsiteY16" fmla="*/ 578644 h 685800"/>
              <a:gd name="connsiteX17" fmla="*/ 523875 w 664368"/>
              <a:gd name="connsiteY17" fmla="*/ 638175 h 685800"/>
              <a:gd name="connsiteX18" fmla="*/ 583406 w 664368"/>
              <a:gd name="connsiteY18" fmla="*/ 685800 h 685800"/>
              <a:gd name="connsiteX19" fmla="*/ 664368 w 664368"/>
              <a:gd name="connsiteY19" fmla="*/ 557213 h 685800"/>
              <a:gd name="connsiteX20" fmla="*/ 557212 w 664368"/>
              <a:gd name="connsiteY20" fmla="*/ 445294 h 685800"/>
              <a:gd name="connsiteX21" fmla="*/ 452437 w 664368"/>
              <a:gd name="connsiteY21" fmla="*/ 340519 h 685800"/>
              <a:gd name="connsiteX22" fmla="*/ 407193 w 664368"/>
              <a:gd name="connsiteY22" fmla="*/ 297657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64368" h="685800">
                <a:moveTo>
                  <a:pt x="407193" y="297657"/>
                </a:moveTo>
                <a:lnTo>
                  <a:pt x="238125" y="126207"/>
                </a:lnTo>
                <a:lnTo>
                  <a:pt x="221456" y="0"/>
                </a:lnTo>
                <a:lnTo>
                  <a:pt x="166687" y="9525"/>
                </a:lnTo>
                <a:lnTo>
                  <a:pt x="123825" y="26194"/>
                </a:lnTo>
                <a:lnTo>
                  <a:pt x="85725" y="47625"/>
                </a:lnTo>
                <a:lnTo>
                  <a:pt x="59531" y="69057"/>
                </a:lnTo>
                <a:lnTo>
                  <a:pt x="35718" y="95250"/>
                </a:lnTo>
                <a:lnTo>
                  <a:pt x="16668" y="128588"/>
                </a:lnTo>
                <a:lnTo>
                  <a:pt x="7143" y="159544"/>
                </a:lnTo>
                <a:lnTo>
                  <a:pt x="0" y="197644"/>
                </a:lnTo>
                <a:lnTo>
                  <a:pt x="2381" y="223838"/>
                </a:lnTo>
                <a:lnTo>
                  <a:pt x="30956" y="250032"/>
                </a:lnTo>
                <a:lnTo>
                  <a:pt x="126206" y="328613"/>
                </a:lnTo>
                <a:lnTo>
                  <a:pt x="238125" y="416719"/>
                </a:lnTo>
                <a:lnTo>
                  <a:pt x="361950" y="516732"/>
                </a:lnTo>
                <a:lnTo>
                  <a:pt x="442912" y="578644"/>
                </a:lnTo>
                <a:lnTo>
                  <a:pt x="523875" y="638175"/>
                </a:lnTo>
                <a:lnTo>
                  <a:pt x="583406" y="685800"/>
                </a:lnTo>
                <a:lnTo>
                  <a:pt x="664368" y="557213"/>
                </a:lnTo>
                <a:lnTo>
                  <a:pt x="557212" y="445294"/>
                </a:lnTo>
                <a:lnTo>
                  <a:pt x="452437" y="340519"/>
                </a:lnTo>
                <a:lnTo>
                  <a:pt x="407193" y="2976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564E2FCE-94D1-CB4C-99D0-B3670DD02A4B}"/>
              </a:ext>
            </a:extLst>
          </p:cNvPr>
          <p:cNvSpPr/>
          <p:nvPr/>
        </p:nvSpPr>
        <p:spPr>
          <a:xfrm>
            <a:off x="2932113" y="2122488"/>
            <a:ext cx="1511300" cy="1822450"/>
          </a:xfrm>
          <a:custGeom>
            <a:avLst/>
            <a:gdLst>
              <a:gd name="connsiteX0" fmla="*/ 754856 w 1512094"/>
              <a:gd name="connsiteY0" fmla="*/ 866775 h 1824037"/>
              <a:gd name="connsiteX1" fmla="*/ 838200 w 1512094"/>
              <a:gd name="connsiteY1" fmla="*/ 764381 h 1824037"/>
              <a:gd name="connsiteX2" fmla="*/ 923925 w 1512094"/>
              <a:gd name="connsiteY2" fmla="*/ 654844 h 1824037"/>
              <a:gd name="connsiteX3" fmla="*/ 1042987 w 1512094"/>
              <a:gd name="connsiteY3" fmla="*/ 500062 h 1824037"/>
              <a:gd name="connsiteX4" fmla="*/ 1085850 w 1512094"/>
              <a:gd name="connsiteY4" fmla="*/ 438150 h 1824037"/>
              <a:gd name="connsiteX5" fmla="*/ 1116806 w 1512094"/>
              <a:gd name="connsiteY5" fmla="*/ 388144 h 1824037"/>
              <a:gd name="connsiteX6" fmla="*/ 1138237 w 1512094"/>
              <a:gd name="connsiteY6" fmla="*/ 347662 h 1824037"/>
              <a:gd name="connsiteX7" fmla="*/ 1150144 w 1512094"/>
              <a:gd name="connsiteY7" fmla="*/ 319087 h 1824037"/>
              <a:gd name="connsiteX8" fmla="*/ 1164431 w 1512094"/>
              <a:gd name="connsiteY8" fmla="*/ 280987 h 1824037"/>
              <a:gd name="connsiteX9" fmla="*/ 1171575 w 1512094"/>
              <a:gd name="connsiteY9" fmla="*/ 238125 h 1824037"/>
              <a:gd name="connsiteX10" fmla="*/ 1169194 w 1512094"/>
              <a:gd name="connsiteY10" fmla="*/ 207169 h 1824037"/>
              <a:gd name="connsiteX11" fmla="*/ 1162050 w 1512094"/>
              <a:gd name="connsiteY11" fmla="*/ 159544 h 1824037"/>
              <a:gd name="connsiteX12" fmla="*/ 1145381 w 1512094"/>
              <a:gd name="connsiteY12" fmla="*/ 109537 h 1824037"/>
              <a:gd name="connsiteX13" fmla="*/ 1121569 w 1512094"/>
              <a:gd name="connsiteY13" fmla="*/ 61912 h 1824037"/>
              <a:gd name="connsiteX14" fmla="*/ 1112044 w 1512094"/>
              <a:gd name="connsiteY14" fmla="*/ 30956 h 1824037"/>
              <a:gd name="connsiteX15" fmla="*/ 1109662 w 1512094"/>
              <a:gd name="connsiteY15" fmla="*/ 21431 h 1824037"/>
              <a:gd name="connsiteX16" fmla="*/ 1112044 w 1512094"/>
              <a:gd name="connsiteY16" fmla="*/ 4762 h 1824037"/>
              <a:gd name="connsiteX17" fmla="*/ 1126331 w 1512094"/>
              <a:gd name="connsiteY17" fmla="*/ 0 h 1824037"/>
              <a:gd name="connsiteX18" fmla="*/ 1143000 w 1512094"/>
              <a:gd name="connsiteY18" fmla="*/ 0 h 1824037"/>
              <a:gd name="connsiteX19" fmla="*/ 1188244 w 1512094"/>
              <a:gd name="connsiteY19" fmla="*/ 26194 h 1824037"/>
              <a:gd name="connsiteX20" fmla="*/ 1278731 w 1512094"/>
              <a:gd name="connsiteY20" fmla="*/ 90487 h 1824037"/>
              <a:gd name="connsiteX21" fmla="*/ 1369219 w 1512094"/>
              <a:gd name="connsiteY21" fmla="*/ 159544 h 1824037"/>
              <a:gd name="connsiteX22" fmla="*/ 1423987 w 1512094"/>
              <a:gd name="connsiteY22" fmla="*/ 202406 h 1824037"/>
              <a:gd name="connsiteX23" fmla="*/ 1464469 w 1512094"/>
              <a:gd name="connsiteY23" fmla="*/ 242887 h 1824037"/>
              <a:gd name="connsiteX24" fmla="*/ 1490662 w 1512094"/>
              <a:gd name="connsiteY24" fmla="*/ 280987 h 1824037"/>
              <a:gd name="connsiteX25" fmla="*/ 1504950 w 1512094"/>
              <a:gd name="connsiteY25" fmla="*/ 309562 h 1824037"/>
              <a:gd name="connsiteX26" fmla="*/ 1512094 w 1512094"/>
              <a:gd name="connsiteY26" fmla="*/ 335756 h 1824037"/>
              <a:gd name="connsiteX27" fmla="*/ 1509712 w 1512094"/>
              <a:gd name="connsiteY27" fmla="*/ 352425 h 1824037"/>
              <a:gd name="connsiteX28" fmla="*/ 1502569 w 1512094"/>
              <a:gd name="connsiteY28" fmla="*/ 369094 h 1824037"/>
              <a:gd name="connsiteX29" fmla="*/ 1488281 w 1512094"/>
              <a:gd name="connsiteY29" fmla="*/ 383381 h 1824037"/>
              <a:gd name="connsiteX30" fmla="*/ 1454944 w 1512094"/>
              <a:gd name="connsiteY30" fmla="*/ 397669 h 1824037"/>
              <a:gd name="connsiteX31" fmla="*/ 1385887 w 1512094"/>
              <a:gd name="connsiteY31" fmla="*/ 466725 h 1824037"/>
              <a:gd name="connsiteX32" fmla="*/ 1304925 w 1512094"/>
              <a:gd name="connsiteY32" fmla="*/ 545306 h 1824037"/>
              <a:gd name="connsiteX33" fmla="*/ 1219200 w 1512094"/>
              <a:gd name="connsiteY33" fmla="*/ 642937 h 1824037"/>
              <a:gd name="connsiteX34" fmla="*/ 1092994 w 1512094"/>
              <a:gd name="connsiteY34" fmla="*/ 792956 h 1824037"/>
              <a:gd name="connsiteX35" fmla="*/ 902494 w 1512094"/>
              <a:gd name="connsiteY35" fmla="*/ 1009650 h 1824037"/>
              <a:gd name="connsiteX36" fmla="*/ 750094 w 1512094"/>
              <a:gd name="connsiteY36" fmla="*/ 1181100 h 1824037"/>
              <a:gd name="connsiteX37" fmla="*/ 583406 w 1512094"/>
              <a:gd name="connsiteY37" fmla="*/ 1366837 h 1824037"/>
              <a:gd name="connsiteX38" fmla="*/ 461962 w 1512094"/>
              <a:gd name="connsiteY38" fmla="*/ 1500187 h 1824037"/>
              <a:gd name="connsiteX39" fmla="*/ 352425 w 1512094"/>
              <a:gd name="connsiteY39" fmla="*/ 1616869 h 1824037"/>
              <a:gd name="connsiteX40" fmla="*/ 164306 w 1512094"/>
              <a:gd name="connsiteY40" fmla="*/ 1824037 h 1824037"/>
              <a:gd name="connsiteX41" fmla="*/ 0 w 1512094"/>
              <a:gd name="connsiteY41" fmla="*/ 1819275 h 1824037"/>
              <a:gd name="connsiteX42" fmla="*/ 88106 w 1512094"/>
              <a:gd name="connsiteY42" fmla="*/ 1704975 h 1824037"/>
              <a:gd name="connsiteX43" fmla="*/ 161925 w 1512094"/>
              <a:gd name="connsiteY43" fmla="*/ 1616869 h 1824037"/>
              <a:gd name="connsiteX44" fmla="*/ 261937 w 1512094"/>
              <a:gd name="connsiteY44" fmla="*/ 1497806 h 1824037"/>
              <a:gd name="connsiteX45" fmla="*/ 390525 w 1512094"/>
              <a:gd name="connsiteY45" fmla="*/ 1345406 h 1824037"/>
              <a:gd name="connsiteX46" fmla="*/ 559594 w 1512094"/>
              <a:gd name="connsiteY46" fmla="*/ 1133475 h 1824037"/>
              <a:gd name="connsiteX47" fmla="*/ 647700 w 1512094"/>
              <a:gd name="connsiteY47" fmla="*/ 1002506 h 1824037"/>
              <a:gd name="connsiteX48" fmla="*/ 754856 w 1512094"/>
              <a:gd name="connsiteY48" fmla="*/ 866775 h 182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12094" h="1824037">
                <a:moveTo>
                  <a:pt x="754856" y="866775"/>
                </a:moveTo>
                <a:lnTo>
                  <a:pt x="838200" y="764381"/>
                </a:lnTo>
                <a:lnTo>
                  <a:pt x="923925" y="654844"/>
                </a:lnTo>
                <a:lnTo>
                  <a:pt x="1042987" y="500062"/>
                </a:lnTo>
                <a:lnTo>
                  <a:pt x="1085850" y="438150"/>
                </a:lnTo>
                <a:lnTo>
                  <a:pt x="1116806" y="388144"/>
                </a:lnTo>
                <a:lnTo>
                  <a:pt x="1138237" y="347662"/>
                </a:lnTo>
                <a:lnTo>
                  <a:pt x="1150144" y="319087"/>
                </a:lnTo>
                <a:lnTo>
                  <a:pt x="1164431" y="280987"/>
                </a:lnTo>
                <a:lnTo>
                  <a:pt x="1171575" y="238125"/>
                </a:lnTo>
                <a:lnTo>
                  <a:pt x="1169194" y="207169"/>
                </a:lnTo>
                <a:lnTo>
                  <a:pt x="1162050" y="159544"/>
                </a:lnTo>
                <a:lnTo>
                  <a:pt x="1145381" y="109537"/>
                </a:lnTo>
                <a:lnTo>
                  <a:pt x="1121569" y="61912"/>
                </a:lnTo>
                <a:lnTo>
                  <a:pt x="1112044" y="30956"/>
                </a:lnTo>
                <a:lnTo>
                  <a:pt x="1109662" y="21431"/>
                </a:lnTo>
                <a:lnTo>
                  <a:pt x="1112044" y="4762"/>
                </a:lnTo>
                <a:lnTo>
                  <a:pt x="1126331" y="0"/>
                </a:lnTo>
                <a:lnTo>
                  <a:pt x="1143000" y="0"/>
                </a:lnTo>
                <a:lnTo>
                  <a:pt x="1188244" y="26194"/>
                </a:lnTo>
                <a:lnTo>
                  <a:pt x="1278731" y="90487"/>
                </a:lnTo>
                <a:lnTo>
                  <a:pt x="1369219" y="159544"/>
                </a:lnTo>
                <a:lnTo>
                  <a:pt x="1423987" y="202406"/>
                </a:lnTo>
                <a:lnTo>
                  <a:pt x="1464469" y="242887"/>
                </a:lnTo>
                <a:lnTo>
                  <a:pt x="1490662" y="280987"/>
                </a:lnTo>
                <a:lnTo>
                  <a:pt x="1504950" y="309562"/>
                </a:lnTo>
                <a:lnTo>
                  <a:pt x="1512094" y="335756"/>
                </a:lnTo>
                <a:lnTo>
                  <a:pt x="1509712" y="352425"/>
                </a:lnTo>
                <a:lnTo>
                  <a:pt x="1502569" y="369094"/>
                </a:lnTo>
                <a:lnTo>
                  <a:pt x="1488281" y="383381"/>
                </a:lnTo>
                <a:lnTo>
                  <a:pt x="1454944" y="397669"/>
                </a:lnTo>
                <a:lnTo>
                  <a:pt x="1385887" y="466725"/>
                </a:lnTo>
                <a:lnTo>
                  <a:pt x="1304925" y="545306"/>
                </a:lnTo>
                <a:lnTo>
                  <a:pt x="1219200" y="642937"/>
                </a:lnTo>
                <a:lnTo>
                  <a:pt x="1092994" y="792956"/>
                </a:lnTo>
                <a:lnTo>
                  <a:pt x="902494" y="1009650"/>
                </a:lnTo>
                <a:lnTo>
                  <a:pt x="750094" y="1181100"/>
                </a:lnTo>
                <a:lnTo>
                  <a:pt x="583406" y="1366837"/>
                </a:lnTo>
                <a:lnTo>
                  <a:pt x="461962" y="1500187"/>
                </a:lnTo>
                <a:lnTo>
                  <a:pt x="352425" y="1616869"/>
                </a:lnTo>
                <a:lnTo>
                  <a:pt x="164306" y="1824037"/>
                </a:lnTo>
                <a:lnTo>
                  <a:pt x="0" y="1819275"/>
                </a:lnTo>
                <a:lnTo>
                  <a:pt x="88106" y="1704975"/>
                </a:lnTo>
                <a:lnTo>
                  <a:pt x="161925" y="1616869"/>
                </a:lnTo>
                <a:lnTo>
                  <a:pt x="261937" y="1497806"/>
                </a:lnTo>
                <a:lnTo>
                  <a:pt x="390525" y="1345406"/>
                </a:lnTo>
                <a:lnTo>
                  <a:pt x="559594" y="1133475"/>
                </a:lnTo>
                <a:lnTo>
                  <a:pt x="647700" y="1002506"/>
                </a:lnTo>
                <a:lnTo>
                  <a:pt x="754856" y="866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0F900969-2913-C441-B2E0-D3CD27DA22C7}"/>
              </a:ext>
            </a:extLst>
          </p:cNvPr>
          <p:cNvSpPr/>
          <p:nvPr/>
        </p:nvSpPr>
        <p:spPr>
          <a:xfrm>
            <a:off x="2827338" y="3657600"/>
            <a:ext cx="1441450" cy="541338"/>
          </a:xfrm>
          <a:custGeom>
            <a:avLst/>
            <a:gdLst>
              <a:gd name="connsiteX0" fmla="*/ 642937 w 1443037"/>
              <a:gd name="connsiteY0" fmla="*/ 169069 h 540544"/>
              <a:gd name="connsiteX1" fmla="*/ 869156 w 1443037"/>
              <a:gd name="connsiteY1" fmla="*/ 119063 h 540544"/>
              <a:gd name="connsiteX2" fmla="*/ 1066800 w 1443037"/>
              <a:gd name="connsiteY2" fmla="*/ 76200 h 540544"/>
              <a:gd name="connsiteX3" fmla="*/ 1262062 w 1443037"/>
              <a:gd name="connsiteY3" fmla="*/ 33338 h 540544"/>
              <a:gd name="connsiteX4" fmla="*/ 1419225 w 1443037"/>
              <a:gd name="connsiteY4" fmla="*/ 0 h 540544"/>
              <a:gd name="connsiteX5" fmla="*/ 1443037 w 1443037"/>
              <a:gd name="connsiteY5" fmla="*/ 85725 h 540544"/>
              <a:gd name="connsiteX6" fmla="*/ 1295400 w 1443037"/>
              <a:gd name="connsiteY6" fmla="*/ 140494 h 540544"/>
              <a:gd name="connsiteX7" fmla="*/ 1038225 w 1443037"/>
              <a:gd name="connsiteY7" fmla="*/ 245269 h 540544"/>
              <a:gd name="connsiteX8" fmla="*/ 912019 w 1443037"/>
              <a:gd name="connsiteY8" fmla="*/ 295275 h 540544"/>
              <a:gd name="connsiteX9" fmla="*/ 771525 w 1443037"/>
              <a:gd name="connsiteY9" fmla="*/ 333375 h 540544"/>
              <a:gd name="connsiteX10" fmla="*/ 642937 w 1443037"/>
              <a:gd name="connsiteY10" fmla="*/ 383381 h 540544"/>
              <a:gd name="connsiteX11" fmla="*/ 435769 w 1443037"/>
              <a:gd name="connsiteY11" fmla="*/ 454819 h 540544"/>
              <a:gd name="connsiteX12" fmla="*/ 347662 w 1443037"/>
              <a:gd name="connsiteY12" fmla="*/ 481013 h 540544"/>
              <a:gd name="connsiteX13" fmla="*/ 328612 w 1443037"/>
              <a:gd name="connsiteY13" fmla="*/ 488156 h 540544"/>
              <a:gd name="connsiteX14" fmla="*/ 326231 w 1443037"/>
              <a:gd name="connsiteY14" fmla="*/ 500063 h 540544"/>
              <a:gd name="connsiteX15" fmla="*/ 314325 w 1443037"/>
              <a:gd name="connsiteY15" fmla="*/ 523875 h 540544"/>
              <a:gd name="connsiteX16" fmla="*/ 295275 w 1443037"/>
              <a:gd name="connsiteY16" fmla="*/ 535781 h 540544"/>
              <a:gd name="connsiteX17" fmla="*/ 271462 w 1443037"/>
              <a:gd name="connsiteY17" fmla="*/ 540544 h 540544"/>
              <a:gd name="connsiteX18" fmla="*/ 250031 w 1443037"/>
              <a:gd name="connsiteY18" fmla="*/ 538163 h 540544"/>
              <a:gd name="connsiteX19" fmla="*/ 211931 w 1443037"/>
              <a:gd name="connsiteY19" fmla="*/ 523875 h 540544"/>
              <a:gd name="connsiteX20" fmla="*/ 183356 w 1443037"/>
              <a:gd name="connsiteY20" fmla="*/ 511969 h 540544"/>
              <a:gd name="connsiteX21" fmla="*/ 135731 w 1443037"/>
              <a:gd name="connsiteY21" fmla="*/ 492919 h 540544"/>
              <a:gd name="connsiteX22" fmla="*/ 97631 w 1443037"/>
              <a:gd name="connsiteY22" fmla="*/ 473869 h 540544"/>
              <a:gd name="connsiteX23" fmla="*/ 66675 w 1443037"/>
              <a:gd name="connsiteY23" fmla="*/ 452438 h 540544"/>
              <a:gd name="connsiteX24" fmla="*/ 47625 w 1443037"/>
              <a:gd name="connsiteY24" fmla="*/ 433388 h 540544"/>
              <a:gd name="connsiteX25" fmla="*/ 26194 w 1443037"/>
              <a:gd name="connsiteY25" fmla="*/ 402431 h 540544"/>
              <a:gd name="connsiteX26" fmla="*/ 7144 w 1443037"/>
              <a:gd name="connsiteY26" fmla="*/ 357188 h 540544"/>
              <a:gd name="connsiteX27" fmla="*/ 0 w 1443037"/>
              <a:gd name="connsiteY27" fmla="*/ 311944 h 540544"/>
              <a:gd name="connsiteX28" fmla="*/ 4762 w 1443037"/>
              <a:gd name="connsiteY28" fmla="*/ 297656 h 540544"/>
              <a:gd name="connsiteX29" fmla="*/ 26194 w 1443037"/>
              <a:gd name="connsiteY29" fmla="*/ 280988 h 540544"/>
              <a:gd name="connsiteX30" fmla="*/ 73819 w 1443037"/>
              <a:gd name="connsiteY30" fmla="*/ 259556 h 540544"/>
              <a:gd name="connsiteX31" fmla="*/ 135731 w 1443037"/>
              <a:gd name="connsiteY31" fmla="*/ 242888 h 540544"/>
              <a:gd name="connsiteX32" fmla="*/ 180975 w 1443037"/>
              <a:gd name="connsiteY32" fmla="*/ 233363 h 540544"/>
              <a:gd name="connsiteX33" fmla="*/ 311944 w 1443037"/>
              <a:gd name="connsiteY33" fmla="*/ 233363 h 540544"/>
              <a:gd name="connsiteX34" fmla="*/ 361950 w 1443037"/>
              <a:gd name="connsiteY34" fmla="*/ 228600 h 540544"/>
              <a:gd name="connsiteX35" fmla="*/ 454819 w 1443037"/>
              <a:gd name="connsiteY35" fmla="*/ 211931 h 540544"/>
              <a:gd name="connsiteX36" fmla="*/ 642937 w 1443037"/>
              <a:gd name="connsiteY36" fmla="*/ 169069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43037" h="540544">
                <a:moveTo>
                  <a:pt x="642937" y="169069"/>
                </a:moveTo>
                <a:lnTo>
                  <a:pt x="869156" y="119063"/>
                </a:lnTo>
                <a:lnTo>
                  <a:pt x="1066800" y="76200"/>
                </a:lnTo>
                <a:lnTo>
                  <a:pt x="1262062" y="33338"/>
                </a:lnTo>
                <a:lnTo>
                  <a:pt x="1419225" y="0"/>
                </a:lnTo>
                <a:lnTo>
                  <a:pt x="1443037" y="85725"/>
                </a:lnTo>
                <a:lnTo>
                  <a:pt x="1295400" y="140494"/>
                </a:lnTo>
                <a:lnTo>
                  <a:pt x="1038225" y="245269"/>
                </a:lnTo>
                <a:lnTo>
                  <a:pt x="912019" y="295275"/>
                </a:lnTo>
                <a:lnTo>
                  <a:pt x="771525" y="333375"/>
                </a:lnTo>
                <a:lnTo>
                  <a:pt x="642937" y="383381"/>
                </a:lnTo>
                <a:lnTo>
                  <a:pt x="435769" y="454819"/>
                </a:lnTo>
                <a:lnTo>
                  <a:pt x="347662" y="481013"/>
                </a:lnTo>
                <a:lnTo>
                  <a:pt x="328612" y="488156"/>
                </a:lnTo>
                <a:lnTo>
                  <a:pt x="326231" y="500063"/>
                </a:lnTo>
                <a:lnTo>
                  <a:pt x="314325" y="523875"/>
                </a:lnTo>
                <a:lnTo>
                  <a:pt x="295275" y="535781"/>
                </a:lnTo>
                <a:lnTo>
                  <a:pt x="271462" y="540544"/>
                </a:lnTo>
                <a:lnTo>
                  <a:pt x="250031" y="538163"/>
                </a:lnTo>
                <a:lnTo>
                  <a:pt x="211931" y="523875"/>
                </a:lnTo>
                <a:lnTo>
                  <a:pt x="183356" y="511969"/>
                </a:lnTo>
                <a:lnTo>
                  <a:pt x="135731" y="492919"/>
                </a:lnTo>
                <a:lnTo>
                  <a:pt x="97631" y="473869"/>
                </a:lnTo>
                <a:lnTo>
                  <a:pt x="66675" y="452438"/>
                </a:lnTo>
                <a:lnTo>
                  <a:pt x="47625" y="433388"/>
                </a:lnTo>
                <a:lnTo>
                  <a:pt x="26194" y="402431"/>
                </a:lnTo>
                <a:lnTo>
                  <a:pt x="7144" y="357188"/>
                </a:lnTo>
                <a:lnTo>
                  <a:pt x="0" y="311944"/>
                </a:lnTo>
                <a:lnTo>
                  <a:pt x="4762" y="297656"/>
                </a:lnTo>
                <a:lnTo>
                  <a:pt x="26194" y="280988"/>
                </a:lnTo>
                <a:lnTo>
                  <a:pt x="73819" y="259556"/>
                </a:lnTo>
                <a:lnTo>
                  <a:pt x="135731" y="242888"/>
                </a:lnTo>
                <a:lnTo>
                  <a:pt x="180975" y="233363"/>
                </a:lnTo>
                <a:lnTo>
                  <a:pt x="311944" y="233363"/>
                </a:lnTo>
                <a:lnTo>
                  <a:pt x="361950" y="228600"/>
                </a:lnTo>
                <a:lnTo>
                  <a:pt x="454819" y="211931"/>
                </a:lnTo>
                <a:lnTo>
                  <a:pt x="642937" y="169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9C76420-E836-F74A-8AB1-8D8F5CAC70D2}"/>
              </a:ext>
            </a:extLst>
          </p:cNvPr>
          <p:cNvSpPr/>
          <p:nvPr/>
        </p:nvSpPr>
        <p:spPr>
          <a:xfrm>
            <a:off x="3971925" y="3284538"/>
            <a:ext cx="561975" cy="819150"/>
          </a:xfrm>
          <a:custGeom>
            <a:avLst/>
            <a:gdLst>
              <a:gd name="connsiteX0" fmla="*/ 114300 w 561975"/>
              <a:gd name="connsiteY0" fmla="*/ 228600 h 819150"/>
              <a:gd name="connsiteX1" fmla="*/ 71438 w 561975"/>
              <a:gd name="connsiteY1" fmla="*/ 150019 h 819150"/>
              <a:gd name="connsiteX2" fmla="*/ 33338 w 561975"/>
              <a:gd name="connsiteY2" fmla="*/ 90487 h 819150"/>
              <a:gd name="connsiteX3" fmla="*/ 7144 w 561975"/>
              <a:gd name="connsiteY3" fmla="*/ 40481 h 819150"/>
              <a:gd name="connsiteX4" fmla="*/ 0 w 561975"/>
              <a:gd name="connsiteY4" fmla="*/ 16669 h 819150"/>
              <a:gd name="connsiteX5" fmla="*/ 2381 w 561975"/>
              <a:gd name="connsiteY5" fmla="*/ 4762 h 819150"/>
              <a:gd name="connsiteX6" fmla="*/ 4763 w 561975"/>
              <a:gd name="connsiteY6" fmla="*/ 0 h 819150"/>
              <a:gd name="connsiteX7" fmla="*/ 19050 w 561975"/>
              <a:gd name="connsiteY7" fmla="*/ 0 h 819150"/>
              <a:gd name="connsiteX8" fmla="*/ 35719 w 561975"/>
              <a:gd name="connsiteY8" fmla="*/ 2381 h 819150"/>
              <a:gd name="connsiteX9" fmla="*/ 59531 w 561975"/>
              <a:gd name="connsiteY9" fmla="*/ 11906 h 819150"/>
              <a:gd name="connsiteX10" fmla="*/ 109538 w 561975"/>
              <a:gd name="connsiteY10" fmla="*/ 50006 h 819150"/>
              <a:gd name="connsiteX11" fmla="*/ 178594 w 561975"/>
              <a:gd name="connsiteY11" fmla="*/ 104775 h 819150"/>
              <a:gd name="connsiteX12" fmla="*/ 278606 w 561975"/>
              <a:gd name="connsiteY12" fmla="*/ 176212 h 819150"/>
              <a:gd name="connsiteX13" fmla="*/ 373856 w 561975"/>
              <a:gd name="connsiteY13" fmla="*/ 240506 h 819150"/>
              <a:gd name="connsiteX14" fmla="*/ 459581 w 561975"/>
              <a:gd name="connsiteY14" fmla="*/ 297656 h 819150"/>
              <a:gd name="connsiteX15" fmla="*/ 473869 w 561975"/>
              <a:gd name="connsiteY15" fmla="*/ 321469 h 819150"/>
              <a:gd name="connsiteX16" fmla="*/ 500063 w 561975"/>
              <a:gd name="connsiteY16" fmla="*/ 373856 h 819150"/>
              <a:gd name="connsiteX17" fmla="*/ 521494 w 561975"/>
              <a:gd name="connsiteY17" fmla="*/ 433387 h 819150"/>
              <a:gd name="connsiteX18" fmla="*/ 538163 w 561975"/>
              <a:gd name="connsiteY18" fmla="*/ 495300 h 819150"/>
              <a:gd name="connsiteX19" fmla="*/ 554831 w 561975"/>
              <a:gd name="connsiteY19" fmla="*/ 583406 h 819150"/>
              <a:gd name="connsiteX20" fmla="*/ 561975 w 561975"/>
              <a:gd name="connsiteY20" fmla="*/ 650081 h 819150"/>
              <a:gd name="connsiteX21" fmla="*/ 559594 w 561975"/>
              <a:gd name="connsiteY21" fmla="*/ 716756 h 819150"/>
              <a:gd name="connsiteX22" fmla="*/ 550069 w 561975"/>
              <a:gd name="connsiteY22" fmla="*/ 762000 h 819150"/>
              <a:gd name="connsiteX23" fmla="*/ 540544 w 561975"/>
              <a:gd name="connsiteY23" fmla="*/ 781050 h 819150"/>
              <a:gd name="connsiteX24" fmla="*/ 514350 w 561975"/>
              <a:gd name="connsiteY24" fmla="*/ 804862 h 819150"/>
              <a:gd name="connsiteX25" fmla="*/ 492919 w 561975"/>
              <a:gd name="connsiteY25" fmla="*/ 816769 h 819150"/>
              <a:gd name="connsiteX26" fmla="*/ 478631 w 561975"/>
              <a:gd name="connsiteY26" fmla="*/ 819150 h 819150"/>
              <a:gd name="connsiteX27" fmla="*/ 469106 w 561975"/>
              <a:gd name="connsiteY27" fmla="*/ 816769 h 819150"/>
              <a:gd name="connsiteX28" fmla="*/ 435769 w 561975"/>
              <a:gd name="connsiteY28" fmla="*/ 800100 h 819150"/>
              <a:gd name="connsiteX29" fmla="*/ 411956 w 561975"/>
              <a:gd name="connsiteY29" fmla="*/ 778669 h 819150"/>
              <a:gd name="connsiteX30" fmla="*/ 359569 w 561975"/>
              <a:gd name="connsiteY30" fmla="*/ 702469 h 819150"/>
              <a:gd name="connsiteX31" fmla="*/ 300038 w 561975"/>
              <a:gd name="connsiteY31" fmla="*/ 600075 h 819150"/>
              <a:gd name="connsiteX32" fmla="*/ 261938 w 561975"/>
              <a:gd name="connsiteY32" fmla="*/ 528637 h 819150"/>
              <a:gd name="connsiteX33" fmla="*/ 223838 w 561975"/>
              <a:gd name="connsiteY33" fmla="*/ 459581 h 819150"/>
              <a:gd name="connsiteX34" fmla="*/ 114300 w 561975"/>
              <a:gd name="connsiteY34" fmla="*/ 22860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61975" h="819150">
                <a:moveTo>
                  <a:pt x="114300" y="228600"/>
                </a:moveTo>
                <a:lnTo>
                  <a:pt x="71438" y="150019"/>
                </a:lnTo>
                <a:lnTo>
                  <a:pt x="33338" y="90487"/>
                </a:lnTo>
                <a:lnTo>
                  <a:pt x="7144" y="40481"/>
                </a:lnTo>
                <a:lnTo>
                  <a:pt x="0" y="16669"/>
                </a:lnTo>
                <a:lnTo>
                  <a:pt x="2381" y="4762"/>
                </a:lnTo>
                <a:lnTo>
                  <a:pt x="4763" y="0"/>
                </a:lnTo>
                <a:lnTo>
                  <a:pt x="19050" y="0"/>
                </a:lnTo>
                <a:lnTo>
                  <a:pt x="35719" y="2381"/>
                </a:lnTo>
                <a:lnTo>
                  <a:pt x="59531" y="11906"/>
                </a:lnTo>
                <a:lnTo>
                  <a:pt x="109538" y="50006"/>
                </a:lnTo>
                <a:lnTo>
                  <a:pt x="178594" y="104775"/>
                </a:lnTo>
                <a:lnTo>
                  <a:pt x="278606" y="176212"/>
                </a:lnTo>
                <a:lnTo>
                  <a:pt x="373856" y="240506"/>
                </a:lnTo>
                <a:lnTo>
                  <a:pt x="459581" y="297656"/>
                </a:lnTo>
                <a:lnTo>
                  <a:pt x="473869" y="321469"/>
                </a:lnTo>
                <a:lnTo>
                  <a:pt x="500063" y="373856"/>
                </a:lnTo>
                <a:lnTo>
                  <a:pt x="521494" y="433387"/>
                </a:lnTo>
                <a:lnTo>
                  <a:pt x="538163" y="495300"/>
                </a:lnTo>
                <a:lnTo>
                  <a:pt x="554831" y="583406"/>
                </a:lnTo>
                <a:lnTo>
                  <a:pt x="561975" y="650081"/>
                </a:lnTo>
                <a:cubicBezTo>
                  <a:pt x="561181" y="672306"/>
                  <a:pt x="560388" y="694531"/>
                  <a:pt x="559594" y="716756"/>
                </a:cubicBezTo>
                <a:lnTo>
                  <a:pt x="550069" y="762000"/>
                </a:lnTo>
                <a:lnTo>
                  <a:pt x="540544" y="781050"/>
                </a:lnTo>
                <a:lnTo>
                  <a:pt x="514350" y="804862"/>
                </a:lnTo>
                <a:lnTo>
                  <a:pt x="492919" y="816769"/>
                </a:lnTo>
                <a:lnTo>
                  <a:pt x="478631" y="819150"/>
                </a:lnTo>
                <a:lnTo>
                  <a:pt x="469106" y="816769"/>
                </a:lnTo>
                <a:lnTo>
                  <a:pt x="435769" y="800100"/>
                </a:lnTo>
                <a:lnTo>
                  <a:pt x="411956" y="778669"/>
                </a:lnTo>
                <a:lnTo>
                  <a:pt x="359569" y="702469"/>
                </a:lnTo>
                <a:lnTo>
                  <a:pt x="300038" y="600075"/>
                </a:lnTo>
                <a:lnTo>
                  <a:pt x="261938" y="528637"/>
                </a:lnTo>
                <a:lnTo>
                  <a:pt x="223838" y="459581"/>
                </a:lnTo>
                <a:lnTo>
                  <a:pt x="114300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602EED08-8468-B648-9D61-AEAC2ED0DB6E}"/>
              </a:ext>
            </a:extLst>
          </p:cNvPr>
          <p:cNvSpPr/>
          <p:nvPr/>
        </p:nvSpPr>
        <p:spPr>
          <a:xfrm>
            <a:off x="3559175" y="3905250"/>
            <a:ext cx="319088" cy="2111375"/>
          </a:xfrm>
          <a:custGeom>
            <a:avLst/>
            <a:gdLst>
              <a:gd name="connsiteX0" fmla="*/ 291192 w 318407"/>
              <a:gd name="connsiteY0" fmla="*/ 691243 h 2111829"/>
              <a:gd name="connsiteX1" fmla="*/ 293914 w 318407"/>
              <a:gd name="connsiteY1" fmla="*/ 424543 h 2111829"/>
              <a:gd name="connsiteX2" fmla="*/ 299357 w 318407"/>
              <a:gd name="connsiteY2" fmla="*/ 378279 h 2111829"/>
              <a:gd name="connsiteX3" fmla="*/ 304800 w 318407"/>
              <a:gd name="connsiteY3" fmla="*/ 326571 h 2111829"/>
              <a:gd name="connsiteX4" fmla="*/ 312964 w 318407"/>
              <a:gd name="connsiteY4" fmla="*/ 255814 h 2111829"/>
              <a:gd name="connsiteX5" fmla="*/ 318407 w 318407"/>
              <a:gd name="connsiteY5" fmla="*/ 187779 h 2111829"/>
              <a:gd name="connsiteX6" fmla="*/ 310242 w 318407"/>
              <a:gd name="connsiteY6" fmla="*/ 166007 h 2111829"/>
              <a:gd name="connsiteX7" fmla="*/ 263978 w 318407"/>
              <a:gd name="connsiteY7" fmla="*/ 103414 h 2111829"/>
              <a:gd name="connsiteX8" fmla="*/ 223157 w 318407"/>
              <a:gd name="connsiteY8" fmla="*/ 57150 h 2111829"/>
              <a:gd name="connsiteX9" fmla="*/ 168728 w 318407"/>
              <a:gd name="connsiteY9" fmla="*/ 0 h 2111829"/>
              <a:gd name="connsiteX10" fmla="*/ 27214 w 318407"/>
              <a:gd name="connsiteY10" fmla="*/ 48986 h 2111829"/>
              <a:gd name="connsiteX11" fmla="*/ 70757 w 318407"/>
              <a:gd name="connsiteY11" fmla="*/ 108857 h 2111829"/>
              <a:gd name="connsiteX12" fmla="*/ 81642 w 318407"/>
              <a:gd name="connsiteY12" fmla="*/ 136071 h 2111829"/>
              <a:gd name="connsiteX13" fmla="*/ 89807 w 318407"/>
              <a:gd name="connsiteY13" fmla="*/ 182336 h 2111829"/>
              <a:gd name="connsiteX14" fmla="*/ 95250 w 318407"/>
              <a:gd name="connsiteY14" fmla="*/ 312964 h 2111829"/>
              <a:gd name="connsiteX15" fmla="*/ 97971 w 318407"/>
              <a:gd name="connsiteY15" fmla="*/ 606879 h 2111829"/>
              <a:gd name="connsiteX16" fmla="*/ 92528 w 318407"/>
              <a:gd name="connsiteY16" fmla="*/ 868136 h 2111829"/>
              <a:gd name="connsiteX17" fmla="*/ 78921 w 318407"/>
              <a:gd name="connsiteY17" fmla="*/ 1058636 h 2111829"/>
              <a:gd name="connsiteX18" fmla="*/ 62592 w 318407"/>
              <a:gd name="connsiteY18" fmla="*/ 1230086 h 2111829"/>
              <a:gd name="connsiteX19" fmla="*/ 46264 w 318407"/>
              <a:gd name="connsiteY19" fmla="*/ 1344386 h 2111829"/>
              <a:gd name="connsiteX20" fmla="*/ 32657 w 318407"/>
              <a:gd name="connsiteY20" fmla="*/ 1417864 h 2111829"/>
              <a:gd name="connsiteX21" fmla="*/ 13607 w 318407"/>
              <a:gd name="connsiteY21" fmla="*/ 1529443 h 2111829"/>
              <a:gd name="connsiteX22" fmla="*/ 0 w 318407"/>
              <a:gd name="connsiteY22" fmla="*/ 1665514 h 2111829"/>
              <a:gd name="connsiteX23" fmla="*/ 2721 w 318407"/>
              <a:gd name="connsiteY23" fmla="*/ 1760764 h 2111829"/>
              <a:gd name="connsiteX24" fmla="*/ 10885 w 318407"/>
              <a:gd name="connsiteY24" fmla="*/ 1820636 h 2111829"/>
              <a:gd name="connsiteX25" fmla="*/ 43542 w 318407"/>
              <a:gd name="connsiteY25" fmla="*/ 1921329 h 2111829"/>
              <a:gd name="connsiteX26" fmla="*/ 89807 w 318407"/>
              <a:gd name="connsiteY26" fmla="*/ 2024743 h 2111829"/>
              <a:gd name="connsiteX27" fmla="*/ 111578 w 318407"/>
              <a:gd name="connsiteY27" fmla="*/ 2068286 h 2111829"/>
              <a:gd name="connsiteX28" fmla="*/ 130628 w 318407"/>
              <a:gd name="connsiteY28" fmla="*/ 2087336 h 2111829"/>
              <a:gd name="connsiteX29" fmla="*/ 157842 w 318407"/>
              <a:gd name="connsiteY29" fmla="*/ 2106386 h 2111829"/>
              <a:gd name="connsiteX30" fmla="*/ 168728 w 318407"/>
              <a:gd name="connsiteY30" fmla="*/ 2109107 h 2111829"/>
              <a:gd name="connsiteX31" fmla="*/ 193221 w 318407"/>
              <a:gd name="connsiteY31" fmla="*/ 2111829 h 2111829"/>
              <a:gd name="connsiteX32" fmla="*/ 220435 w 318407"/>
              <a:gd name="connsiteY32" fmla="*/ 2100943 h 2111829"/>
              <a:gd name="connsiteX33" fmla="*/ 236764 w 318407"/>
              <a:gd name="connsiteY33" fmla="*/ 2081893 h 2111829"/>
              <a:gd name="connsiteX34" fmla="*/ 261257 w 318407"/>
              <a:gd name="connsiteY34" fmla="*/ 2013857 h 2111829"/>
              <a:gd name="connsiteX35" fmla="*/ 283028 w 318407"/>
              <a:gd name="connsiteY35" fmla="*/ 1934936 h 2111829"/>
              <a:gd name="connsiteX36" fmla="*/ 288471 w 318407"/>
              <a:gd name="connsiteY36" fmla="*/ 1894114 h 2111829"/>
              <a:gd name="connsiteX37" fmla="*/ 293914 w 318407"/>
              <a:gd name="connsiteY37" fmla="*/ 1834243 h 2111829"/>
              <a:gd name="connsiteX38" fmla="*/ 291192 w 318407"/>
              <a:gd name="connsiteY38" fmla="*/ 1690007 h 2111829"/>
              <a:gd name="connsiteX39" fmla="*/ 291192 w 318407"/>
              <a:gd name="connsiteY39" fmla="*/ 1287236 h 2111829"/>
              <a:gd name="connsiteX40" fmla="*/ 291192 w 318407"/>
              <a:gd name="connsiteY40" fmla="*/ 691243 h 211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8407" h="2111829">
                <a:moveTo>
                  <a:pt x="291192" y="691243"/>
                </a:moveTo>
                <a:cubicBezTo>
                  <a:pt x="292099" y="602343"/>
                  <a:pt x="293007" y="513443"/>
                  <a:pt x="293914" y="424543"/>
                </a:cubicBezTo>
                <a:lnTo>
                  <a:pt x="299357" y="378279"/>
                </a:lnTo>
                <a:lnTo>
                  <a:pt x="304800" y="326571"/>
                </a:lnTo>
                <a:lnTo>
                  <a:pt x="312964" y="255814"/>
                </a:lnTo>
                <a:lnTo>
                  <a:pt x="318407" y="187779"/>
                </a:lnTo>
                <a:lnTo>
                  <a:pt x="310242" y="166007"/>
                </a:lnTo>
                <a:lnTo>
                  <a:pt x="263978" y="103414"/>
                </a:lnTo>
                <a:lnTo>
                  <a:pt x="223157" y="57150"/>
                </a:lnTo>
                <a:lnTo>
                  <a:pt x="168728" y="0"/>
                </a:lnTo>
                <a:lnTo>
                  <a:pt x="27214" y="48986"/>
                </a:lnTo>
                <a:lnTo>
                  <a:pt x="70757" y="108857"/>
                </a:lnTo>
                <a:lnTo>
                  <a:pt x="81642" y="136071"/>
                </a:lnTo>
                <a:lnTo>
                  <a:pt x="89807" y="182336"/>
                </a:lnTo>
                <a:lnTo>
                  <a:pt x="95250" y="312964"/>
                </a:lnTo>
                <a:cubicBezTo>
                  <a:pt x="96165" y="410936"/>
                  <a:pt x="97971" y="508903"/>
                  <a:pt x="97971" y="606879"/>
                </a:cubicBezTo>
                <a:lnTo>
                  <a:pt x="92528" y="868136"/>
                </a:lnTo>
                <a:lnTo>
                  <a:pt x="78921" y="1058636"/>
                </a:lnTo>
                <a:lnTo>
                  <a:pt x="62592" y="1230086"/>
                </a:lnTo>
                <a:lnTo>
                  <a:pt x="46264" y="1344386"/>
                </a:lnTo>
                <a:lnTo>
                  <a:pt x="32657" y="1417864"/>
                </a:lnTo>
                <a:lnTo>
                  <a:pt x="13607" y="1529443"/>
                </a:lnTo>
                <a:lnTo>
                  <a:pt x="0" y="1665514"/>
                </a:lnTo>
                <a:lnTo>
                  <a:pt x="2721" y="1760764"/>
                </a:lnTo>
                <a:lnTo>
                  <a:pt x="10885" y="1820636"/>
                </a:lnTo>
                <a:lnTo>
                  <a:pt x="43542" y="1921329"/>
                </a:lnTo>
                <a:lnTo>
                  <a:pt x="89807" y="2024743"/>
                </a:lnTo>
                <a:lnTo>
                  <a:pt x="111578" y="2068286"/>
                </a:lnTo>
                <a:lnTo>
                  <a:pt x="130628" y="2087336"/>
                </a:lnTo>
                <a:lnTo>
                  <a:pt x="157842" y="2106386"/>
                </a:lnTo>
                <a:lnTo>
                  <a:pt x="168728" y="2109107"/>
                </a:lnTo>
                <a:lnTo>
                  <a:pt x="193221" y="2111829"/>
                </a:lnTo>
                <a:lnTo>
                  <a:pt x="220435" y="2100943"/>
                </a:lnTo>
                <a:lnTo>
                  <a:pt x="236764" y="2081893"/>
                </a:lnTo>
                <a:lnTo>
                  <a:pt x="261257" y="2013857"/>
                </a:lnTo>
                <a:lnTo>
                  <a:pt x="283028" y="1934936"/>
                </a:lnTo>
                <a:lnTo>
                  <a:pt x="288471" y="1894114"/>
                </a:lnTo>
                <a:lnTo>
                  <a:pt x="293914" y="1834243"/>
                </a:lnTo>
                <a:cubicBezTo>
                  <a:pt x="293007" y="1786164"/>
                  <a:pt x="292099" y="1738086"/>
                  <a:pt x="291192" y="1690007"/>
                </a:cubicBezTo>
                <a:lnTo>
                  <a:pt x="291192" y="1287236"/>
                </a:lnTo>
                <a:lnTo>
                  <a:pt x="291192" y="6912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AD82CCC0-663A-CB47-B95F-E52A91CC98C8}"/>
              </a:ext>
            </a:extLst>
          </p:cNvPr>
          <p:cNvSpPr/>
          <p:nvPr/>
        </p:nvSpPr>
        <p:spPr>
          <a:xfrm>
            <a:off x="4846638" y="2493963"/>
            <a:ext cx="2344737" cy="514350"/>
          </a:xfrm>
          <a:custGeom>
            <a:avLst/>
            <a:gdLst>
              <a:gd name="connsiteX0" fmla="*/ 1007269 w 2345531"/>
              <a:gd name="connsiteY0" fmla="*/ 200025 h 514350"/>
              <a:gd name="connsiteX1" fmla="*/ 785812 w 2345531"/>
              <a:gd name="connsiteY1" fmla="*/ 245269 h 514350"/>
              <a:gd name="connsiteX2" fmla="*/ 521494 w 2345531"/>
              <a:gd name="connsiteY2" fmla="*/ 302419 h 514350"/>
              <a:gd name="connsiteX3" fmla="*/ 447675 w 2345531"/>
              <a:gd name="connsiteY3" fmla="*/ 316706 h 514350"/>
              <a:gd name="connsiteX4" fmla="*/ 378619 w 2345531"/>
              <a:gd name="connsiteY4" fmla="*/ 321469 h 514350"/>
              <a:gd name="connsiteX5" fmla="*/ 280987 w 2345531"/>
              <a:gd name="connsiteY5" fmla="*/ 323850 h 514350"/>
              <a:gd name="connsiteX6" fmla="*/ 183356 w 2345531"/>
              <a:gd name="connsiteY6" fmla="*/ 314325 h 514350"/>
              <a:gd name="connsiteX7" fmla="*/ 71437 w 2345531"/>
              <a:gd name="connsiteY7" fmla="*/ 297656 h 514350"/>
              <a:gd name="connsiteX8" fmla="*/ 0 w 2345531"/>
              <a:gd name="connsiteY8" fmla="*/ 404812 h 514350"/>
              <a:gd name="connsiteX9" fmla="*/ 135731 w 2345531"/>
              <a:gd name="connsiteY9" fmla="*/ 466725 h 514350"/>
              <a:gd name="connsiteX10" fmla="*/ 235744 w 2345531"/>
              <a:gd name="connsiteY10" fmla="*/ 507206 h 514350"/>
              <a:gd name="connsiteX11" fmla="*/ 259556 w 2345531"/>
              <a:gd name="connsiteY11" fmla="*/ 514350 h 514350"/>
              <a:gd name="connsiteX12" fmla="*/ 271462 w 2345531"/>
              <a:gd name="connsiteY12" fmla="*/ 514350 h 514350"/>
              <a:gd name="connsiteX13" fmla="*/ 350044 w 2345531"/>
              <a:gd name="connsiteY13" fmla="*/ 504825 h 514350"/>
              <a:gd name="connsiteX14" fmla="*/ 533400 w 2345531"/>
              <a:gd name="connsiteY14" fmla="*/ 476250 h 514350"/>
              <a:gd name="connsiteX15" fmla="*/ 840581 w 2345531"/>
              <a:gd name="connsiteY15" fmla="*/ 419100 h 514350"/>
              <a:gd name="connsiteX16" fmla="*/ 1176337 w 2345531"/>
              <a:gd name="connsiteY16" fmla="*/ 354806 h 514350"/>
              <a:gd name="connsiteX17" fmla="*/ 1388269 w 2345531"/>
              <a:gd name="connsiteY17" fmla="*/ 311944 h 514350"/>
              <a:gd name="connsiteX18" fmla="*/ 1557337 w 2345531"/>
              <a:gd name="connsiteY18" fmla="*/ 278606 h 514350"/>
              <a:gd name="connsiteX19" fmla="*/ 1721644 w 2345531"/>
              <a:gd name="connsiteY19" fmla="*/ 245269 h 514350"/>
              <a:gd name="connsiteX20" fmla="*/ 1838325 w 2345531"/>
              <a:gd name="connsiteY20" fmla="*/ 221456 h 514350"/>
              <a:gd name="connsiteX21" fmla="*/ 1854994 w 2345531"/>
              <a:gd name="connsiteY21" fmla="*/ 221456 h 514350"/>
              <a:gd name="connsiteX22" fmla="*/ 1883569 w 2345531"/>
              <a:gd name="connsiteY22" fmla="*/ 226219 h 514350"/>
              <a:gd name="connsiteX23" fmla="*/ 1907381 w 2345531"/>
              <a:gd name="connsiteY23" fmla="*/ 235744 h 514350"/>
              <a:gd name="connsiteX24" fmla="*/ 1933575 w 2345531"/>
              <a:gd name="connsiteY24" fmla="*/ 250031 h 514350"/>
              <a:gd name="connsiteX25" fmla="*/ 2247900 w 2345531"/>
              <a:gd name="connsiteY25" fmla="*/ 385762 h 514350"/>
              <a:gd name="connsiteX26" fmla="*/ 2266950 w 2345531"/>
              <a:gd name="connsiteY26" fmla="*/ 335756 h 514350"/>
              <a:gd name="connsiteX27" fmla="*/ 2288381 w 2345531"/>
              <a:gd name="connsiteY27" fmla="*/ 297656 h 514350"/>
              <a:gd name="connsiteX28" fmla="*/ 2307431 w 2345531"/>
              <a:gd name="connsiteY28" fmla="*/ 271462 h 514350"/>
              <a:gd name="connsiteX29" fmla="*/ 2328862 w 2345531"/>
              <a:gd name="connsiteY29" fmla="*/ 252412 h 514350"/>
              <a:gd name="connsiteX30" fmla="*/ 2343150 w 2345531"/>
              <a:gd name="connsiteY30" fmla="*/ 230981 h 514350"/>
              <a:gd name="connsiteX31" fmla="*/ 2345531 w 2345531"/>
              <a:gd name="connsiteY31" fmla="*/ 207169 h 514350"/>
              <a:gd name="connsiteX32" fmla="*/ 2343150 w 2345531"/>
              <a:gd name="connsiteY32" fmla="*/ 190500 h 514350"/>
              <a:gd name="connsiteX33" fmla="*/ 2328862 w 2345531"/>
              <a:gd name="connsiteY33" fmla="*/ 171450 h 514350"/>
              <a:gd name="connsiteX34" fmla="*/ 2297906 w 2345531"/>
              <a:gd name="connsiteY34" fmla="*/ 150019 h 514350"/>
              <a:gd name="connsiteX35" fmla="*/ 2250281 w 2345531"/>
              <a:gd name="connsiteY35" fmla="*/ 126206 h 514350"/>
              <a:gd name="connsiteX36" fmla="*/ 2088356 w 2345531"/>
              <a:gd name="connsiteY36" fmla="*/ 71437 h 514350"/>
              <a:gd name="connsiteX37" fmla="*/ 1902619 w 2345531"/>
              <a:gd name="connsiteY37" fmla="*/ 14287 h 514350"/>
              <a:gd name="connsiteX38" fmla="*/ 1845469 w 2345531"/>
              <a:gd name="connsiteY38" fmla="*/ 0 h 514350"/>
              <a:gd name="connsiteX39" fmla="*/ 1835944 w 2345531"/>
              <a:gd name="connsiteY39" fmla="*/ 2381 h 514350"/>
              <a:gd name="connsiteX40" fmla="*/ 1790700 w 2345531"/>
              <a:gd name="connsiteY40" fmla="*/ 11906 h 514350"/>
              <a:gd name="connsiteX41" fmla="*/ 1669256 w 2345531"/>
              <a:gd name="connsiteY41" fmla="*/ 54769 h 514350"/>
              <a:gd name="connsiteX42" fmla="*/ 1635919 w 2345531"/>
              <a:gd name="connsiteY42" fmla="*/ 66675 h 514350"/>
              <a:gd name="connsiteX43" fmla="*/ 1528762 w 2345531"/>
              <a:gd name="connsiteY43" fmla="*/ 85725 h 514350"/>
              <a:gd name="connsiteX44" fmla="*/ 1323975 w 2345531"/>
              <a:gd name="connsiteY44" fmla="*/ 128587 h 514350"/>
              <a:gd name="connsiteX45" fmla="*/ 1007269 w 2345531"/>
              <a:gd name="connsiteY45" fmla="*/ 20002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45531" h="514350">
                <a:moveTo>
                  <a:pt x="1007269" y="200025"/>
                </a:moveTo>
                <a:lnTo>
                  <a:pt x="785812" y="245269"/>
                </a:lnTo>
                <a:lnTo>
                  <a:pt x="521494" y="302419"/>
                </a:lnTo>
                <a:lnTo>
                  <a:pt x="447675" y="316706"/>
                </a:lnTo>
                <a:lnTo>
                  <a:pt x="378619" y="321469"/>
                </a:lnTo>
                <a:lnTo>
                  <a:pt x="280987" y="323850"/>
                </a:lnTo>
                <a:lnTo>
                  <a:pt x="183356" y="314325"/>
                </a:lnTo>
                <a:lnTo>
                  <a:pt x="71437" y="297656"/>
                </a:lnTo>
                <a:lnTo>
                  <a:pt x="0" y="404812"/>
                </a:lnTo>
                <a:lnTo>
                  <a:pt x="135731" y="466725"/>
                </a:lnTo>
                <a:lnTo>
                  <a:pt x="235744" y="507206"/>
                </a:lnTo>
                <a:lnTo>
                  <a:pt x="259556" y="514350"/>
                </a:lnTo>
                <a:lnTo>
                  <a:pt x="271462" y="514350"/>
                </a:lnTo>
                <a:lnTo>
                  <a:pt x="350044" y="504825"/>
                </a:lnTo>
                <a:lnTo>
                  <a:pt x="533400" y="476250"/>
                </a:lnTo>
                <a:lnTo>
                  <a:pt x="840581" y="419100"/>
                </a:lnTo>
                <a:lnTo>
                  <a:pt x="1176337" y="354806"/>
                </a:lnTo>
                <a:lnTo>
                  <a:pt x="1388269" y="311944"/>
                </a:lnTo>
                <a:lnTo>
                  <a:pt x="1557337" y="278606"/>
                </a:lnTo>
                <a:lnTo>
                  <a:pt x="1721644" y="245269"/>
                </a:lnTo>
                <a:lnTo>
                  <a:pt x="1838325" y="221456"/>
                </a:lnTo>
                <a:lnTo>
                  <a:pt x="1854994" y="221456"/>
                </a:lnTo>
                <a:lnTo>
                  <a:pt x="1883569" y="226219"/>
                </a:lnTo>
                <a:lnTo>
                  <a:pt x="1907381" y="235744"/>
                </a:lnTo>
                <a:lnTo>
                  <a:pt x="1933575" y="250031"/>
                </a:lnTo>
                <a:lnTo>
                  <a:pt x="2247900" y="385762"/>
                </a:lnTo>
                <a:lnTo>
                  <a:pt x="2266950" y="335756"/>
                </a:lnTo>
                <a:lnTo>
                  <a:pt x="2288381" y="297656"/>
                </a:lnTo>
                <a:lnTo>
                  <a:pt x="2307431" y="271462"/>
                </a:lnTo>
                <a:lnTo>
                  <a:pt x="2328862" y="252412"/>
                </a:lnTo>
                <a:lnTo>
                  <a:pt x="2343150" y="230981"/>
                </a:lnTo>
                <a:lnTo>
                  <a:pt x="2345531" y="207169"/>
                </a:lnTo>
                <a:lnTo>
                  <a:pt x="2343150" y="190500"/>
                </a:lnTo>
                <a:lnTo>
                  <a:pt x="2328862" y="171450"/>
                </a:lnTo>
                <a:lnTo>
                  <a:pt x="2297906" y="150019"/>
                </a:lnTo>
                <a:lnTo>
                  <a:pt x="2250281" y="126206"/>
                </a:lnTo>
                <a:lnTo>
                  <a:pt x="2088356" y="71437"/>
                </a:lnTo>
                <a:lnTo>
                  <a:pt x="1902619" y="14287"/>
                </a:lnTo>
                <a:lnTo>
                  <a:pt x="1845469" y="0"/>
                </a:lnTo>
                <a:lnTo>
                  <a:pt x="1835944" y="2381"/>
                </a:lnTo>
                <a:lnTo>
                  <a:pt x="1790700" y="11906"/>
                </a:lnTo>
                <a:lnTo>
                  <a:pt x="1669256" y="54769"/>
                </a:lnTo>
                <a:lnTo>
                  <a:pt x="1635919" y="66675"/>
                </a:lnTo>
                <a:lnTo>
                  <a:pt x="1528762" y="85725"/>
                </a:lnTo>
                <a:lnTo>
                  <a:pt x="1323975" y="128587"/>
                </a:lnTo>
                <a:lnTo>
                  <a:pt x="1007269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DA472DA-DD2F-C943-88D5-DFA15D1576BA}"/>
              </a:ext>
            </a:extLst>
          </p:cNvPr>
          <p:cNvSpPr/>
          <p:nvPr/>
        </p:nvSpPr>
        <p:spPr>
          <a:xfrm>
            <a:off x="5997575" y="2682875"/>
            <a:ext cx="1109663" cy="3357563"/>
          </a:xfrm>
          <a:custGeom>
            <a:avLst/>
            <a:gdLst>
              <a:gd name="connsiteX0" fmla="*/ 719385 w 1109414"/>
              <a:gd name="connsiteY0" fmla="*/ 923067 h 3358578"/>
              <a:gd name="connsiteX1" fmla="*/ 741054 w 1109414"/>
              <a:gd name="connsiteY1" fmla="*/ 797391 h 3358578"/>
              <a:gd name="connsiteX2" fmla="*/ 767056 w 1109414"/>
              <a:gd name="connsiteY2" fmla="*/ 624045 h 3358578"/>
              <a:gd name="connsiteX3" fmla="*/ 797391 w 1109414"/>
              <a:gd name="connsiteY3" fmla="*/ 407363 h 3358578"/>
              <a:gd name="connsiteX4" fmla="*/ 814726 w 1109414"/>
              <a:gd name="connsiteY4" fmla="*/ 277353 h 3358578"/>
              <a:gd name="connsiteX5" fmla="*/ 823393 w 1109414"/>
              <a:gd name="connsiteY5" fmla="*/ 173346 h 3358578"/>
              <a:gd name="connsiteX6" fmla="*/ 819059 w 1109414"/>
              <a:gd name="connsiteY6" fmla="*/ 117008 h 3358578"/>
              <a:gd name="connsiteX7" fmla="*/ 806058 w 1109414"/>
              <a:gd name="connsiteY7" fmla="*/ 78006 h 3358578"/>
              <a:gd name="connsiteX8" fmla="*/ 784390 w 1109414"/>
              <a:gd name="connsiteY8" fmla="*/ 56337 h 3358578"/>
              <a:gd name="connsiteX9" fmla="*/ 728053 w 1109414"/>
              <a:gd name="connsiteY9" fmla="*/ 0 h 3358578"/>
              <a:gd name="connsiteX10" fmla="*/ 1109414 w 1109414"/>
              <a:gd name="connsiteY10" fmla="*/ 143010 h 3358578"/>
              <a:gd name="connsiteX11" fmla="*/ 1096413 w 1109414"/>
              <a:gd name="connsiteY11" fmla="*/ 190680 h 3358578"/>
              <a:gd name="connsiteX12" fmla="*/ 1083412 w 1109414"/>
              <a:gd name="connsiteY12" fmla="*/ 234017 h 3358578"/>
              <a:gd name="connsiteX13" fmla="*/ 1070411 w 1109414"/>
              <a:gd name="connsiteY13" fmla="*/ 286021 h 3358578"/>
              <a:gd name="connsiteX14" fmla="*/ 1048743 w 1109414"/>
              <a:gd name="connsiteY14" fmla="*/ 411697 h 3358578"/>
              <a:gd name="connsiteX15" fmla="*/ 1001073 w 1109414"/>
              <a:gd name="connsiteY15" fmla="*/ 710718 h 3358578"/>
              <a:gd name="connsiteX16" fmla="*/ 923067 w 1109414"/>
              <a:gd name="connsiteY16" fmla="*/ 1131082 h 3358578"/>
              <a:gd name="connsiteX17" fmla="*/ 875397 w 1109414"/>
              <a:gd name="connsiteY17" fmla="*/ 1378100 h 3358578"/>
              <a:gd name="connsiteX18" fmla="*/ 819059 w 1109414"/>
              <a:gd name="connsiteY18" fmla="*/ 1638119 h 3358578"/>
              <a:gd name="connsiteX19" fmla="*/ 767056 w 1109414"/>
              <a:gd name="connsiteY19" fmla="*/ 1876470 h 3358578"/>
              <a:gd name="connsiteX20" fmla="*/ 702051 w 1109414"/>
              <a:gd name="connsiteY20" fmla="*/ 2149490 h 3358578"/>
              <a:gd name="connsiteX21" fmla="*/ 654381 w 1109414"/>
              <a:gd name="connsiteY21" fmla="*/ 2344504 h 3358578"/>
              <a:gd name="connsiteX22" fmla="*/ 606711 w 1109414"/>
              <a:gd name="connsiteY22" fmla="*/ 2509183 h 3358578"/>
              <a:gd name="connsiteX23" fmla="*/ 541706 w 1109414"/>
              <a:gd name="connsiteY23" fmla="*/ 2691196 h 3358578"/>
              <a:gd name="connsiteX24" fmla="*/ 463700 w 1109414"/>
              <a:gd name="connsiteY24" fmla="*/ 2868876 h 3358578"/>
              <a:gd name="connsiteX25" fmla="*/ 377027 w 1109414"/>
              <a:gd name="connsiteY25" fmla="*/ 3037888 h 3358578"/>
              <a:gd name="connsiteX26" fmla="*/ 277353 w 1109414"/>
              <a:gd name="connsiteY26" fmla="*/ 3198233 h 3358578"/>
              <a:gd name="connsiteX27" fmla="*/ 186347 w 1109414"/>
              <a:gd name="connsiteY27" fmla="*/ 3310908 h 3358578"/>
              <a:gd name="connsiteX28" fmla="*/ 143010 w 1109414"/>
              <a:gd name="connsiteY28" fmla="*/ 3345577 h 3358578"/>
              <a:gd name="connsiteX29" fmla="*/ 108341 w 1109414"/>
              <a:gd name="connsiteY29" fmla="*/ 3358578 h 3358578"/>
              <a:gd name="connsiteX30" fmla="*/ 91006 w 1109414"/>
              <a:gd name="connsiteY30" fmla="*/ 3358578 h 3358578"/>
              <a:gd name="connsiteX31" fmla="*/ 60671 w 1109414"/>
              <a:gd name="connsiteY31" fmla="*/ 3345577 h 3358578"/>
              <a:gd name="connsiteX32" fmla="*/ 30335 w 1109414"/>
              <a:gd name="connsiteY32" fmla="*/ 3315242 h 3358578"/>
              <a:gd name="connsiteX33" fmla="*/ 13001 w 1109414"/>
              <a:gd name="connsiteY33" fmla="*/ 3284906 h 3358578"/>
              <a:gd name="connsiteX34" fmla="*/ 0 w 1109414"/>
              <a:gd name="connsiteY34" fmla="*/ 3237236 h 3358578"/>
              <a:gd name="connsiteX35" fmla="*/ 216682 w 1109414"/>
              <a:gd name="connsiteY35" fmla="*/ 2717198 h 3358578"/>
              <a:gd name="connsiteX36" fmla="*/ 251351 w 1109414"/>
              <a:gd name="connsiteY36" fmla="*/ 2643526 h 3358578"/>
              <a:gd name="connsiteX37" fmla="*/ 303355 w 1109414"/>
              <a:gd name="connsiteY37" fmla="*/ 2517850 h 3358578"/>
              <a:gd name="connsiteX38" fmla="*/ 359693 w 1109414"/>
              <a:gd name="connsiteY38" fmla="*/ 2374840 h 3358578"/>
              <a:gd name="connsiteX39" fmla="*/ 407363 w 1109414"/>
              <a:gd name="connsiteY39" fmla="*/ 2236163 h 3358578"/>
              <a:gd name="connsiteX40" fmla="*/ 459366 w 1109414"/>
              <a:gd name="connsiteY40" fmla="*/ 2071484 h 3358578"/>
              <a:gd name="connsiteX41" fmla="*/ 498369 w 1109414"/>
              <a:gd name="connsiteY41" fmla="*/ 1937141 h 3358578"/>
              <a:gd name="connsiteX42" fmla="*/ 537372 w 1109414"/>
              <a:gd name="connsiteY42" fmla="*/ 1798464 h 3358578"/>
              <a:gd name="connsiteX43" fmla="*/ 576375 w 1109414"/>
              <a:gd name="connsiteY43" fmla="*/ 1633786 h 3358578"/>
              <a:gd name="connsiteX44" fmla="*/ 615378 w 1109414"/>
              <a:gd name="connsiteY44" fmla="*/ 1473441 h 3358578"/>
              <a:gd name="connsiteX45" fmla="*/ 663048 w 1109414"/>
              <a:gd name="connsiteY45" fmla="*/ 1230756 h 3358578"/>
              <a:gd name="connsiteX46" fmla="*/ 719385 w 1109414"/>
              <a:gd name="connsiteY46" fmla="*/ 923067 h 3358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09414" h="3358578">
                <a:moveTo>
                  <a:pt x="719385" y="923067"/>
                </a:moveTo>
                <a:lnTo>
                  <a:pt x="741054" y="797391"/>
                </a:lnTo>
                <a:lnTo>
                  <a:pt x="767056" y="624045"/>
                </a:lnTo>
                <a:lnTo>
                  <a:pt x="797391" y="407363"/>
                </a:lnTo>
                <a:lnTo>
                  <a:pt x="814726" y="277353"/>
                </a:lnTo>
                <a:lnTo>
                  <a:pt x="823393" y="173346"/>
                </a:lnTo>
                <a:lnTo>
                  <a:pt x="819059" y="117008"/>
                </a:lnTo>
                <a:lnTo>
                  <a:pt x="806058" y="78006"/>
                </a:lnTo>
                <a:lnTo>
                  <a:pt x="784390" y="56337"/>
                </a:lnTo>
                <a:lnTo>
                  <a:pt x="728053" y="0"/>
                </a:lnTo>
                <a:lnTo>
                  <a:pt x="1109414" y="143010"/>
                </a:lnTo>
                <a:lnTo>
                  <a:pt x="1096413" y="190680"/>
                </a:lnTo>
                <a:lnTo>
                  <a:pt x="1083412" y="234017"/>
                </a:lnTo>
                <a:lnTo>
                  <a:pt x="1070411" y="286021"/>
                </a:lnTo>
                <a:lnTo>
                  <a:pt x="1048743" y="411697"/>
                </a:lnTo>
                <a:lnTo>
                  <a:pt x="1001073" y="710718"/>
                </a:lnTo>
                <a:lnTo>
                  <a:pt x="923067" y="1131082"/>
                </a:lnTo>
                <a:lnTo>
                  <a:pt x="875397" y="1378100"/>
                </a:lnTo>
                <a:lnTo>
                  <a:pt x="819059" y="1638119"/>
                </a:lnTo>
                <a:lnTo>
                  <a:pt x="767056" y="1876470"/>
                </a:lnTo>
                <a:lnTo>
                  <a:pt x="702051" y="2149490"/>
                </a:lnTo>
                <a:lnTo>
                  <a:pt x="654381" y="2344504"/>
                </a:lnTo>
                <a:lnTo>
                  <a:pt x="606711" y="2509183"/>
                </a:lnTo>
                <a:lnTo>
                  <a:pt x="541706" y="2691196"/>
                </a:lnTo>
                <a:lnTo>
                  <a:pt x="463700" y="2868876"/>
                </a:lnTo>
                <a:lnTo>
                  <a:pt x="377027" y="3037888"/>
                </a:lnTo>
                <a:lnTo>
                  <a:pt x="277353" y="3198233"/>
                </a:lnTo>
                <a:lnTo>
                  <a:pt x="186347" y="3310908"/>
                </a:lnTo>
                <a:lnTo>
                  <a:pt x="143010" y="3345577"/>
                </a:lnTo>
                <a:lnTo>
                  <a:pt x="108341" y="3358578"/>
                </a:lnTo>
                <a:lnTo>
                  <a:pt x="91006" y="3358578"/>
                </a:lnTo>
                <a:lnTo>
                  <a:pt x="60671" y="3345577"/>
                </a:lnTo>
                <a:lnTo>
                  <a:pt x="30335" y="3315242"/>
                </a:lnTo>
                <a:lnTo>
                  <a:pt x="13001" y="3284906"/>
                </a:lnTo>
                <a:lnTo>
                  <a:pt x="0" y="3237236"/>
                </a:lnTo>
                <a:lnTo>
                  <a:pt x="216682" y="2717198"/>
                </a:lnTo>
                <a:lnTo>
                  <a:pt x="251351" y="2643526"/>
                </a:lnTo>
                <a:lnTo>
                  <a:pt x="303355" y="2517850"/>
                </a:lnTo>
                <a:lnTo>
                  <a:pt x="359693" y="2374840"/>
                </a:lnTo>
                <a:lnTo>
                  <a:pt x="407363" y="2236163"/>
                </a:lnTo>
                <a:lnTo>
                  <a:pt x="459366" y="2071484"/>
                </a:lnTo>
                <a:lnTo>
                  <a:pt x="498369" y="1937141"/>
                </a:lnTo>
                <a:lnTo>
                  <a:pt x="537372" y="1798464"/>
                </a:lnTo>
                <a:lnTo>
                  <a:pt x="576375" y="1633786"/>
                </a:lnTo>
                <a:lnTo>
                  <a:pt x="615378" y="1473441"/>
                </a:lnTo>
                <a:lnTo>
                  <a:pt x="663048" y="1230756"/>
                </a:lnTo>
                <a:lnTo>
                  <a:pt x="719385" y="9230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6A05B5D9-84A2-1F4C-89E5-2030A32A0C8E}"/>
              </a:ext>
            </a:extLst>
          </p:cNvPr>
          <p:cNvSpPr/>
          <p:nvPr/>
        </p:nvSpPr>
        <p:spPr>
          <a:xfrm>
            <a:off x="5305425" y="5199063"/>
            <a:ext cx="966788" cy="773112"/>
          </a:xfrm>
          <a:custGeom>
            <a:avLst/>
            <a:gdLst>
              <a:gd name="connsiteX0" fmla="*/ 216694 w 966788"/>
              <a:gd name="connsiteY0" fmla="*/ 95250 h 773906"/>
              <a:gd name="connsiteX1" fmla="*/ 350044 w 966788"/>
              <a:gd name="connsiteY1" fmla="*/ 161925 h 773906"/>
              <a:gd name="connsiteX2" fmla="*/ 490538 w 966788"/>
              <a:gd name="connsiteY2" fmla="*/ 226219 h 773906"/>
              <a:gd name="connsiteX3" fmla="*/ 590550 w 966788"/>
              <a:gd name="connsiteY3" fmla="*/ 266700 h 773906"/>
              <a:gd name="connsiteX4" fmla="*/ 683419 w 966788"/>
              <a:gd name="connsiteY4" fmla="*/ 297656 h 773906"/>
              <a:gd name="connsiteX5" fmla="*/ 714375 w 966788"/>
              <a:gd name="connsiteY5" fmla="*/ 304800 h 773906"/>
              <a:gd name="connsiteX6" fmla="*/ 745331 w 966788"/>
              <a:gd name="connsiteY6" fmla="*/ 309562 h 773906"/>
              <a:gd name="connsiteX7" fmla="*/ 783431 w 966788"/>
              <a:gd name="connsiteY7" fmla="*/ 311944 h 773906"/>
              <a:gd name="connsiteX8" fmla="*/ 816769 w 966788"/>
              <a:gd name="connsiteY8" fmla="*/ 309562 h 773906"/>
              <a:gd name="connsiteX9" fmla="*/ 845344 w 966788"/>
              <a:gd name="connsiteY9" fmla="*/ 295275 h 773906"/>
              <a:gd name="connsiteX10" fmla="*/ 871538 w 966788"/>
              <a:gd name="connsiteY10" fmla="*/ 273844 h 773906"/>
              <a:gd name="connsiteX11" fmla="*/ 916781 w 966788"/>
              <a:gd name="connsiteY11" fmla="*/ 211931 h 773906"/>
              <a:gd name="connsiteX12" fmla="*/ 966788 w 966788"/>
              <a:gd name="connsiteY12" fmla="*/ 228600 h 773906"/>
              <a:gd name="connsiteX13" fmla="*/ 711994 w 966788"/>
              <a:gd name="connsiteY13" fmla="*/ 773906 h 773906"/>
              <a:gd name="connsiteX14" fmla="*/ 692944 w 966788"/>
              <a:gd name="connsiteY14" fmla="*/ 719137 h 773906"/>
              <a:gd name="connsiteX15" fmla="*/ 676275 w 966788"/>
              <a:gd name="connsiteY15" fmla="*/ 692944 h 773906"/>
              <a:gd name="connsiteX16" fmla="*/ 633413 w 966788"/>
              <a:gd name="connsiteY16" fmla="*/ 642937 h 773906"/>
              <a:gd name="connsiteX17" fmla="*/ 564356 w 966788"/>
              <a:gd name="connsiteY17" fmla="*/ 564356 h 773906"/>
              <a:gd name="connsiteX18" fmla="*/ 497681 w 966788"/>
              <a:gd name="connsiteY18" fmla="*/ 481012 h 773906"/>
              <a:gd name="connsiteX19" fmla="*/ 476250 w 966788"/>
              <a:gd name="connsiteY19" fmla="*/ 450056 h 773906"/>
              <a:gd name="connsiteX20" fmla="*/ 397669 w 966788"/>
              <a:gd name="connsiteY20" fmla="*/ 378619 h 773906"/>
              <a:gd name="connsiteX21" fmla="*/ 302419 w 966788"/>
              <a:gd name="connsiteY21" fmla="*/ 295275 h 773906"/>
              <a:gd name="connsiteX22" fmla="*/ 202406 w 966788"/>
              <a:gd name="connsiteY22" fmla="*/ 211931 h 773906"/>
              <a:gd name="connsiteX23" fmla="*/ 121444 w 966788"/>
              <a:gd name="connsiteY23" fmla="*/ 147637 h 773906"/>
              <a:gd name="connsiteX24" fmla="*/ 59531 w 966788"/>
              <a:gd name="connsiteY24" fmla="*/ 95250 h 773906"/>
              <a:gd name="connsiteX25" fmla="*/ 21431 w 966788"/>
              <a:gd name="connsiteY25" fmla="*/ 66675 h 773906"/>
              <a:gd name="connsiteX26" fmla="*/ 9525 w 966788"/>
              <a:gd name="connsiteY26" fmla="*/ 52387 h 773906"/>
              <a:gd name="connsiteX27" fmla="*/ 0 w 966788"/>
              <a:gd name="connsiteY27" fmla="*/ 19050 h 773906"/>
              <a:gd name="connsiteX28" fmla="*/ 2381 w 966788"/>
              <a:gd name="connsiteY28" fmla="*/ 9525 h 773906"/>
              <a:gd name="connsiteX29" fmla="*/ 11906 w 966788"/>
              <a:gd name="connsiteY29" fmla="*/ 0 h 773906"/>
              <a:gd name="connsiteX30" fmla="*/ 21431 w 966788"/>
              <a:gd name="connsiteY30" fmla="*/ 0 h 773906"/>
              <a:gd name="connsiteX31" fmla="*/ 52388 w 966788"/>
              <a:gd name="connsiteY31" fmla="*/ 11906 h 773906"/>
              <a:gd name="connsiteX32" fmla="*/ 130969 w 966788"/>
              <a:gd name="connsiteY32" fmla="*/ 52387 h 773906"/>
              <a:gd name="connsiteX33" fmla="*/ 216694 w 966788"/>
              <a:gd name="connsiteY33" fmla="*/ 95250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66788" h="773906">
                <a:moveTo>
                  <a:pt x="216694" y="95250"/>
                </a:moveTo>
                <a:lnTo>
                  <a:pt x="350044" y="161925"/>
                </a:lnTo>
                <a:lnTo>
                  <a:pt x="490538" y="226219"/>
                </a:lnTo>
                <a:lnTo>
                  <a:pt x="590550" y="266700"/>
                </a:lnTo>
                <a:lnTo>
                  <a:pt x="683419" y="297656"/>
                </a:lnTo>
                <a:lnTo>
                  <a:pt x="714375" y="304800"/>
                </a:lnTo>
                <a:lnTo>
                  <a:pt x="745331" y="309562"/>
                </a:lnTo>
                <a:lnTo>
                  <a:pt x="783431" y="311944"/>
                </a:lnTo>
                <a:lnTo>
                  <a:pt x="816769" y="309562"/>
                </a:lnTo>
                <a:lnTo>
                  <a:pt x="845344" y="295275"/>
                </a:lnTo>
                <a:lnTo>
                  <a:pt x="871538" y="273844"/>
                </a:lnTo>
                <a:lnTo>
                  <a:pt x="916781" y="211931"/>
                </a:lnTo>
                <a:lnTo>
                  <a:pt x="966788" y="228600"/>
                </a:lnTo>
                <a:lnTo>
                  <a:pt x="711994" y="773906"/>
                </a:lnTo>
                <a:lnTo>
                  <a:pt x="692944" y="719137"/>
                </a:lnTo>
                <a:lnTo>
                  <a:pt x="676275" y="692944"/>
                </a:lnTo>
                <a:lnTo>
                  <a:pt x="633413" y="642937"/>
                </a:lnTo>
                <a:lnTo>
                  <a:pt x="564356" y="564356"/>
                </a:lnTo>
                <a:lnTo>
                  <a:pt x="497681" y="481012"/>
                </a:lnTo>
                <a:lnTo>
                  <a:pt x="476250" y="450056"/>
                </a:lnTo>
                <a:lnTo>
                  <a:pt x="397669" y="378619"/>
                </a:lnTo>
                <a:lnTo>
                  <a:pt x="302419" y="295275"/>
                </a:lnTo>
                <a:lnTo>
                  <a:pt x="202406" y="211931"/>
                </a:lnTo>
                <a:lnTo>
                  <a:pt x="121444" y="147637"/>
                </a:lnTo>
                <a:lnTo>
                  <a:pt x="59531" y="95250"/>
                </a:lnTo>
                <a:lnTo>
                  <a:pt x="21431" y="66675"/>
                </a:lnTo>
                <a:lnTo>
                  <a:pt x="9525" y="52387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0"/>
                </a:lnTo>
                <a:lnTo>
                  <a:pt x="21431" y="0"/>
                </a:lnTo>
                <a:lnTo>
                  <a:pt x="52388" y="11906"/>
                </a:lnTo>
                <a:lnTo>
                  <a:pt x="130969" y="52387"/>
                </a:lnTo>
                <a:lnTo>
                  <a:pt x="216694" y="95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9E978A0-E1F5-4229-A186-37BC858F9819}"/>
              </a:ext>
            </a:extLst>
          </p:cNvPr>
          <p:cNvGrpSpPr/>
          <p:nvPr/>
        </p:nvGrpSpPr>
        <p:grpSpPr>
          <a:xfrm>
            <a:off x="2611438" y="1487488"/>
            <a:ext cx="4579937" cy="4552950"/>
            <a:chOff x="2763838" y="1639888"/>
            <a:chExt cx="4579937" cy="4552950"/>
          </a:xfrm>
        </p:grpSpPr>
        <p:sp>
          <p:nvSpPr>
            <p:cNvPr id="15" name="フリーフォーム 73">
              <a:extLst>
                <a:ext uri="{FF2B5EF4-FFF2-40B4-BE49-F238E27FC236}">
                  <a16:creationId xmlns:a16="http://schemas.microsoft.com/office/drawing/2014/main" id="{429A948B-9F55-477C-B990-CDA829516095}"/>
                </a:ext>
              </a:extLst>
            </p:cNvPr>
            <p:cNvSpPr/>
            <p:nvPr/>
          </p:nvSpPr>
          <p:spPr>
            <a:xfrm>
              <a:off x="3276600" y="1639888"/>
              <a:ext cx="922338" cy="1276350"/>
            </a:xfrm>
            <a:custGeom>
              <a:avLst/>
              <a:gdLst>
                <a:gd name="connsiteX0" fmla="*/ 357188 w 921544"/>
                <a:gd name="connsiteY0" fmla="*/ 581025 h 1276350"/>
                <a:gd name="connsiteX1" fmla="*/ 178594 w 921544"/>
                <a:gd name="connsiteY1" fmla="*/ 876300 h 1276350"/>
                <a:gd name="connsiteX2" fmla="*/ 80963 w 921544"/>
                <a:gd name="connsiteY2" fmla="*/ 1035844 h 1276350"/>
                <a:gd name="connsiteX3" fmla="*/ 26194 w 921544"/>
                <a:gd name="connsiteY3" fmla="*/ 1133475 h 1276350"/>
                <a:gd name="connsiteX4" fmla="*/ 0 w 921544"/>
                <a:gd name="connsiteY4" fmla="*/ 1185863 h 1276350"/>
                <a:gd name="connsiteX5" fmla="*/ 59531 w 921544"/>
                <a:gd name="connsiteY5" fmla="*/ 1276350 h 1276350"/>
                <a:gd name="connsiteX6" fmla="*/ 190500 w 921544"/>
                <a:gd name="connsiteY6" fmla="*/ 1121569 h 1276350"/>
                <a:gd name="connsiteX7" fmla="*/ 290513 w 921544"/>
                <a:gd name="connsiteY7" fmla="*/ 1012032 h 1276350"/>
                <a:gd name="connsiteX8" fmla="*/ 423863 w 921544"/>
                <a:gd name="connsiteY8" fmla="*/ 854869 h 1276350"/>
                <a:gd name="connsiteX9" fmla="*/ 521494 w 921544"/>
                <a:gd name="connsiteY9" fmla="*/ 742950 h 1276350"/>
                <a:gd name="connsiteX10" fmla="*/ 645319 w 921544"/>
                <a:gd name="connsiteY10" fmla="*/ 595313 h 1276350"/>
                <a:gd name="connsiteX11" fmla="*/ 759619 w 921544"/>
                <a:gd name="connsiteY11" fmla="*/ 457200 h 1276350"/>
                <a:gd name="connsiteX12" fmla="*/ 831056 w 921544"/>
                <a:gd name="connsiteY12" fmla="*/ 369094 h 1276350"/>
                <a:gd name="connsiteX13" fmla="*/ 842963 w 921544"/>
                <a:gd name="connsiteY13" fmla="*/ 357188 h 1276350"/>
                <a:gd name="connsiteX14" fmla="*/ 864394 w 921544"/>
                <a:gd name="connsiteY14" fmla="*/ 347663 h 1276350"/>
                <a:gd name="connsiteX15" fmla="*/ 892969 w 921544"/>
                <a:gd name="connsiteY15" fmla="*/ 330994 h 1276350"/>
                <a:gd name="connsiteX16" fmla="*/ 907256 w 921544"/>
                <a:gd name="connsiteY16" fmla="*/ 321469 h 1276350"/>
                <a:gd name="connsiteX17" fmla="*/ 919163 w 921544"/>
                <a:gd name="connsiteY17" fmla="*/ 302419 h 1276350"/>
                <a:gd name="connsiteX18" fmla="*/ 921544 w 921544"/>
                <a:gd name="connsiteY18" fmla="*/ 283369 h 1276350"/>
                <a:gd name="connsiteX19" fmla="*/ 919163 w 921544"/>
                <a:gd name="connsiteY19" fmla="*/ 264319 h 1276350"/>
                <a:gd name="connsiteX20" fmla="*/ 907256 w 921544"/>
                <a:gd name="connsiteY20" fmla="*/ 230982 h 1276350"/>
                <a:gd name="connsiteX21" fmla="*/ 881063 w 921544"/>
                <a:gd name="connsiteY21" fmla="*/ 195263 h 1276350"/>
                <a:gd name="connsiteX22" fmla="*/ 835819 w 921544"/>
                <a:gd name="connsiteY22" fmla="*/ 150019 h 1276350"/>
                <a:gd name="connsiteX23" fmla="*/ 783431 w 921544"/>
                <a:gd name="connsiteY23" fmla="*/ 104775 h 1276350"/>
                <a:gd name="connsiteX24" fmla="*/ 733425 w 921544"/>
                <a:gd name="connsiteY24" fmla="*/ 73819 h 1276350"/>
                <a:gd name="connsiteX25" fmla="*/ 695325 w 921544"/>
                <a:gd name="connsiteY25" fmla="*/ 52388 h 1276350"/>
                <a:gd name="connsiteX26" fmla="*/ 642938 w 921544"/>
                <a:gd name="connsiteY26" fmla="*/ 28575 h 1276350"/>
                <a:gd name="connsiteX27" fmla="*/ 595313 w 921544"/>
                <a:gd name="connsiteY27" fmla="*/ 14288 h 1276350"/>
                <a:gd name="connsiteX28" fmla="*/ 538163 w 921544"/>
                <a:gd name="connsiteY28" fmla="*/ 2382 h 1276350"/>
                <a:gd name="connsiteX29" fmla="*/ 495300 w 921544"/>
                <a:gd name="connsiteY29" fmla="*/ 0 h 1276350"/>
                <a:gd name="connsiteX30" fmla="*/ 457200 w 921544"/>
                <a:gd name="connsiteY30" fmla="*/ 4763 h 1276350"/>
                <a:gd name="connsiteX31" fmla="*/ 421481 w 921544"/>
                <a:gd name="connsiteY31" fmla="*/ 16669 h 1276350"/>
                <a:gd name="connsiteX32" fmla="*/ 407194 w 921544"/>
                <a:gd name="connsiteY32" fmla="*/ 30957 h 1276350"/>
                <a:gd name="connsiteX33" fmla="*/ 407194 w 921544"/>
                <a:gd name="connsiteY33" fmla="*/ 45244 h 1276350"/>
                <a:gd name="connsiteX34" fmla="*/ 416719 w 921544"/>
                <a:gd name="connsiteY34" fmla="*/ 59532 h 1276350"/>
                <a:gd name="connsiteX35" fmla="*/ 440531 w 921544"/>
                <a:gd name="connsiteY35" fmla="*/ 78582 h 1276350"/>
                <a:gd name="connsiteX36" fmla="*/ 478631 w 921544"/>
                <a:gd name="connsiteY36" fmla="*/ 97632 h 1276350"/>
                <a:gd name="connsiteX37" fmla="*/ 509588 w 921544"/>
                <a:gd name="connsiteY37" fmla="*/ 119063 h 1276350"/>
                <a:gd name="connsiteX38" fmla="*/ 531019 w 921544"/>
                <a:gd name="connsiteY38" fmla="*/ 138113 h 1276350"/>
                <a:gd name="connsiteX39" fmla="*/ 542925 w 921544"/>
                <a:gd name="connsiteY39" fmla="*/ 159544 h 1276350"/>
                <a:gd name="connsiteX40" fmla="*/ 550069 w 921544"/>
                <a:gd name="connsiteY40" fmla="*/ 185738 h 1276350"/>
                <a:gd name="connsiteX41" fmla="*/ 547688 w 921544"/>
                <a:gd name="connsiteY41" fmla="*/ 211932 h 1276350"/>
                <a:gd name="connsiteX42" fmla="*/ 535781 w 921544"/>
                <a:gd name="connsiteY42" fmla="*/ 252413 h 1276350"/>
                <a:gd name="connsiteX43" fmla="*/ 502444 w 921544"/>
                <a:gd name="connsiteY43" fmla="*/ 328613 h 1276350"/>
                <a:gd name="connsiteX44" fmla="*/ 433388 w 921544"/>
                <a:gd name="connsiteY44" fmla="*/ 454819 h 1276350"/>
                <a:gd name="connsiteX45" fmla="*/ 357188 w 921544"/>
                <a:gd name="connsiteY45" fmla="*/ 5810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21544" h="1276350">
                  <a:moveTo>
                    <a:pt x="357188" y="581025"/>
                  </a:moveTo>
                  <a:lnTo>
                    <a:pt x="178594" y="876300"/>
                  </a:lnTo>
                  <a:lnTo>
                    <a:pt x="80963" y="1035844"/>
                  </a:lnTo>
                  <a:lnTo>
                    <a:pt x="26194" y="1133475"/>
                  </a:lnTo>
                  <a:lnTo>
                    <a:pt x="0" y="1185863"/>
                  </a:lnTo>
                  <a:lnTo>
                    <a:pt x="59531" y="1276350"/>
                  </a:lnTo>
                  <a:lnTo>
                    <a:pt x="190500" y="1121569"/>
                  </a:lnTo>
                  <a:lnTo>
                    <a:pt x="290513" y="1012032"/>
                  </a:lnTo>
                  <a:lnTo>
                    <a:pt x="423863" y="854869"/>
                  </a:lnTo>
                  <a:lnTo>
                    <a:pt x="521494" y="742950"/>
                  </a:lnTo>
                  <a:lnTo>
                    <a:pt x="645319" y="595313"/>
                  </a:lnTo>
                  <a:lnTo>
                    <a:pt x="759619" y="457200"/>
                  </a:lnTo>
                  <a:lnTo>
                    <a:pt x="831056" y="369094"/>
                  </a:lnTo>
                  <a:lnTo>
                    <a:pt x="842963" y="357188"/>
                  </a:lnTo>
                  <a:lnTo>
                    <a:pt x="864394" y="347663"/>
                  </a:lnTo>
                  <a:lnTo>
                    <a:pt x="892969" y="330994"/>
                  </a:lnTo>
                  <a:lnTo>
                    <a:pt x="907256" y="321469"/>
                  </a:lnTo>
                  <a:lnTo>
                    <a:pt x="919163" y="302419"/>
                  </a:lnTo>
                  <a:lnTo>
                    <a:pt x="921544" y="283369"/>
                  </a:lnTo>
                  <a:lnTo>
                    <a:pt x="919163" y="264319"/>
                  </a:lnTo>
                  <a:lnTo>
                    <a:pt x="907256" y="230982"/>
                  </a:lnTo>
                  <a:lnTo>
                    <a:pt x="881063" y="195263"/>
                  </a:lnTo>
                  <a:lnTo>
                    <a:pt x="835819" y="150019"/>
                  </a:lnTo>
                  <a:lnTo>
                    <a:pt x="783431" y="104775"/>
                  </a:lnTo>
                  <a:lnTo>
                    <a:pt x="733425" y="73819"/>
                  </a:lnTo>
                  <a:lnTo>
                    <a:pt x="695325" y="52388"/>
                  </a:lnTo>
                  <a:lnTo>
                    <a:pt x="642938" y="28575"/>
                  </a:lnTo>
                  <a:lnTo>
                    <a:pt x="595313" y="14288"/>
                  </a:lnTo>
                  <a:lnTo>
                    <a:pt x="538163" y="2382"/>
                  </a:lnTo>
                  <a:lnTo>
                    <a:pt x="495300" y="0"/>
                  </a:lnTo>
                  <a:lnTo>
                    <a:pt x="457200" y="4763"/>
                  </a:lnTo>
                  <a:lnTo>
                    <a:pt x="421481" y="16669"/>
                  </a:lnTo>
                  <a:lnTo>
                    <a:pt x="407194" y="30957"/>
                  </a:lnTo>
                  <a:lnTo>
                    <a:pt x="407194" y="45244"/>
                  </a:lnTo>
                  <a:lnTo>
                    <a:pt x="416719" y="59532"/>
                  </a:lnTo>
                  <a:lnTo>
                    <a:pt x="440531" y="78582"/>
                  </a:lnTo>
                  <a:lnTo>
                    <a:pt x="478631" y="97632"/>
                  </a:lnTo>
                  <a:lnTo>
                    <a:pt x="509588" y="119063"/>
                  </a:lnTo>
                  <a:lnTo>
                    <a:pt x="531019" y="138113"/>
                  </a:lnTo>
                  <a:lnTo>
                    <a:pt x="542925" y="159544"/>
                  </a:lnTo>
                  <a:lnTo>
                    <a:pt x="550069" y="185738"/>
                  </a:lnTo>
                  <a:lnTo>
                    <a:pt x="547688" y="211932"/>
                  </a:lnTo>
                  <a:lnTo>
                    <a:pt x="535781" y="252413"/>
                  </a:lnTo>
                  <a:lnTo>
                    <a:pt x="502444" y="328613"/>
                  </a:lnTo>
                  <a:lnTo>
                    <a:pt x="433388" y="454819"/>
                  </a:lnTo>
                  <a:lnTo>
                    <a:pt x="357188" y="581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9">
              <a:extLst>
                <a:ext uri="{FF2B5EF4-FFF2-40B4-BE49-F238E27FC236}">
                  <a16:creationId xmlns:a16="http://schemas.microsoft.com/office/drawing/2014/main" id="{3E2D5B7E-344E-45B7-9D6B-23BF40E95EB7}"/>
                </a:ext>
              </a:extLst>
            </p:cNvPr>
            <p:cNvSpPr/>
            <p:nvPr/>
          </p:nvSpPr>
          <p:spPr>
            <a:xfrm>
              <a:off x="2763838" y="4513263"/>
              <a:ext cx="812800" cy="1316037"/>
            </a:xfrm>
            <a:custGeom>
              <a:avLst/>
              <a:gdLst>
                <a:gd name="connsiteX0" fmla="*/ 542925 w 812007"/>
                <a:gd name="connsiteY0" fmla="*/ 661987 h 1316831"/>
                <a:gd name="connsiteX1" fmla="*/ 602457 w 812007"/>
                <a:gd name="connsiteY1" fmla="*/ 569119 h 1316831"/>
                <a:gd name="connsiteX2" fmla="*/ 683419 w 812007"/>
                <a:gd name="connsiteY2" fmla="*/ 433387 h 1316831"/>
                <a:gd name="connsiteX3" fmla="*/ 740569 w 812007"/>
                <a:gd name="connsiteY3" fmla="*/ 333375 h 1316831"/>
                <a:gd name="connsiteX4" fmla="*/ 747713 w 812007"/>
                <a:gd name="connsiteY4" fmla="*/ 319087 h 1316831"/>
                <a:gd name="connsiteX5" fmla="*/ 766763 w 812007"/>
                <a:gd name="connsiteY5" fmla="*/ 309562 h 1316831"/>
                <a:gd name="connsiteX6" fmla="*/ 790575 w 812007"/>
                <a:gd name="connsiteY6" fmla="*/ 295275 h 1316831"/>
                <a:gd name="connsiteX7" fmla="*/ 804863 w 812007"/>
                <a:gd name="connsiteY7" fmla="*/ 278606 h 1316831"/>
                <a:gd name="connsiteX8" fmla="*/ 812007 w 812007"/>
                <a:gd name="connsiteY8" fmla="*/ 259556 h 1316831"/>
                <a:gd name="connsiteX9" fmla="*/ 809625 w 812007"/>
                <a:gd name="connsiteY9" fmla="*/ 245269 h 1316831"/>
                <a:gd name="connsiteX10" fmla="*/ 790575 w 812007"/>
                <a:gd name="connsiteY10" fmla="*/ 221456 h 1316831"/>
                <a:gd name="connsiteX11" fmla="*/ 766763 w 812007"/>
                <a:gd name="connsiteY11" fmla="*/ 202406 h 1316831"/>
                <a:gd name="connsiteX12" fmla="*/ 735807 w 812007"/>
                <a:gd name="connsiteY12" fmla="*/ 164306 h 1316831"/>
                <a:gd name="connsiteX13" fmla="*/ 688182 w 812007"/>
                <a:gd name="connsiteY13" fmla="*/ 121444 h 1316831"/>
                <a:gd name="connsiteX14" fmla="*/ 638175 w 812007"/>
                <a:gd name="connsiteY14" fmla="*/ 90487 h 1316831"/>
                <a:gd name="connsiteX15" fmla="*/ 566738 w 812007"/>
                <a:gd name="connsiteY15" fmla="*/ 54769 h 1316831"/>
                <a:gd name="connsiteX16" fmla="*/ 476250 w 812007"/>
                <a:gd name="connsiteY16" fmla="*/ 23812 h 1316831"/>
                <a:gd name="connsiteX17" fmla="*/ 402432 w 812007"/>
                <a:gd name="connsiteY17" fmla="*/ 2381 h 1316831"/>
                <a:gd name="connsiteX18" fmla="*/ 376238 w 812007"/>
                <a:gd name="connsiteY18" fmla="*/ 0 h 1316831"/>
                <a:gd name="connsiteX19" fmla="*/ 364332 w 812007"/>
                <a:gd name="connsiteY19" fmla="*/ 2381 h 1316831"/>
                <a:gd name="connsiteX20" fmla="*/ 359569 w 812007"/>
                <a:gd name="connsiteY20" fmla="*/ 7144 h 1316831"/>
                <a:gd name="connsiteX21" fmla="*/ 357188 w 812007"/>
                <a:gd name="connsiteY21" fmla="*/ 21431 h 1316831"/>
                <a:gd name="connsiteX22" fmla="*/ 364332 w 812007"/>
                <a:gd name="connsiteY22" fmla="*/ 42862 h 1316831"/>
                <a:gd name="connsiteX23" fmla="*/ 395288 w 812007"/>
                <a:gd name="connsiteY23" fmla="*/ 78581 h 1316831"/>
                <a:gd name="connsiteX24" fmla="*/ 450057 w 812007"/>
                <a:gd name="connsiteY24" fmla="*/ 138112 h 1316831"/>
                <a:gd name="connsiteX25" fmla="*/ 473869 w 812007"/>
                <a:gd name="connsiteY25" fmla="*/ 171450 h 1316831"/>
                <a:gd name="connsiteX26" fmla="*/ 478632 w 812007"/>
                <a:gd name="connsiteY26" fmla="*/ 190500 h 1316831"/>
                <a:gd name="connsiteX27" fmla="*/ 476250 w 812007"/>
                <a:gd name="connsiteY27" fmla="*/ 257175 h 1316831"/>
                <a:gd name="connsiteX28" fmla="*/ 464344 w 812007"/>
                <a:gd name="connsiteY28" fmla="*/ 326231 h 1316831"/>
                <a:gd name="connsiteX29" fmla="*/ 423863 w 812007"/>
                <a:gd name="connsiteY29" fmla="*/ 481012 h 1316831"/>
                <a:gd name="connsiteX30" fmla="*/ 388144 w 812007"/>
                <a:gd name="connsiteY30" fmla="*/ 550069 h 1316831"/>
                <a:gd name="connsiteX31" fmla="*/ 297657 w 812007"/>
                <a:gd name="connsiteY31" fmla="*/ 709612 h 1316831"/>
                <a:gd name="connsiteX32" fmla="*/ 209550 w 812007"/>
                <a:gd name="connsiteY32" fmla="*/ 878681 h 1316831"/>
                <a:gd name="connsiteX33" fmla="*/ 121444 w 812007"/>
                <a:gd name="connsiteY33" fmla="*/ 1045369 h 1316831"/>
                <a:gd name="connsiteX34" fmla="*/ 61913 w 812007"/>
                <a:gd name="connsiteY34" fmla="*/ 1159669 h 1316831"/>
                <a:gd name="connsiteX35" fmla="*/ 2382 w 812007"/>
                <a:gd name="connsiteY35" fmla="*/ 1281112 h 1316831"/>
                <a:gd name="connsiteX36" fmla="*/ 0 w 812007"/>
                <a:gd name="connsiteY36" fmla="*/ 1302544 h 1316831"/>
                <a:gd name="connsiteX37" fmla="*/ 4763 w 812007"/>
                <a:gd name="connsiteY37" fmla="*/ 1312069 h 1316831"/>
                <a:gd name="connsiteX38" fmla="*/ 16669 w 812007"/>
                <a:gd name="connsiteY38" fmla="*/ 1316831 h 1316831"/>
                <a:gd name="connsiteX39" fmla="*/ 33338 w 812007"/>
                <a:gd name="connsiteY39" fmla="*/ 1314450 h 1316831"/>
                <a:gd name="connsiteX40" fmla="*/ 54769 w 812007"/>
                <a:gd name="connsiteY40" fmla="*/ 1300162 h 1316831"/>
                <a:gd name="connsiteX41" fmla="*/ 90488 w 812007"/>
                <a:gd name="connsiteY41" fmla="*/ 1259681 h 1316831"/>
                <a:gd name="connsiteX42" fmla="*/ 178594 w 812007"/>
                <a:gd name="connsiteY42" fmla="*/ 1159669 h 1316831"/>
                <a:gd name="connsiteX43" fmla="*/ 264319 w 812007"/>
                <a:gd name="connsiteY43" fmla="*/ 1054894 h 1316831"/>
                <a:gd name="connsiteX44" fmla="*/ 359569 w 812007"/>
                <a:gd name="connsiteY44" fmla="*/ 928687 h 1316831"/>
                <a:gd name="connsiteX45" fmla="*/ 459582 w 812007"/>
                <a:gd name="connsiteY45" fmla="*/ 788194 h 1316831"/>
                <a:gd name="connsiteX46" fmla="*/ 542925 w 812007"/>
                <a:gd name="connsiteY46" fmla="*/ 661987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2007" h="1316831">
                  <a:moveTo>
                    <a:pt x="542925" y="661987"/>
                  </a:moveTo>
                  <a:lnTo>
                    <a:pt x="602457" y="569119"/>
                  </a:lnTo>
                  <a:lnTo>
                    <a:pt x="683419" y="433387"/>
                  </a:lnTo>
                  <a:lnTo>
                    <a:pt x="740569" y="333375"/>
                  </a:lnTo>
                  <a:lnTo>
                    <a:pt x="747713" y="319087"/>
                  </a:lnTo>
                  <a:lnTo>
                    <a:pt x="766763" y="309562"/>
                  </a:lnTo>
                  <a:lnTo>
                    <a:pt x="790575" y="295275"/>
                  </a:lnTo>
                  <a:lnTo>
                    <a:pt x="804863" y="278606"/>
                  </a:lnTo>
                  <a:lnTo>
                    <a:pt x="812007" y="259556"/>
                  </a:lnTo>
                  <a:lnTo>
                    <a:pt x="809625" y="245269"/>
                  </a:lnTo>
                  <a:lnTo>
                    <a:pt x="790575" y="221456"/>
                  </a:lnTo>
                  <a:lnTo>
                    <a:pt x="766763" y="202406"/>
                  </a:lnTo>
                  <a:lnTo>
                    <a:pt x="735807" y="164306"/>
                  </a:lnTo>
                  <a:lnTo>
                    <a:pt x="688182" y="121444"/>
                  </a:lnTo>
                  <a:lnTo>
                    <a:pt x="638175" y="90487"/>
                  </a:lnTo>
                  <a:lnTo>
                    <a:pt x="566738" y="54769"/>
                  </a:lnTo>
                  <a:lnTo>
                    <a:pt x="476250" y="23812"/>
                  </a:lnTo>
                  <a:lnTo>
                    <a:pt x="402432" y="2381"/>
                  </a:lnTo>
                  <a:lnTo>
                    <a:pt x="376238" y="0"/>
                  </a:lnTo>
                  <a:lnTo>
                    <a:pt x="364332" y="2381"/>
                  </a:lnTo>
                  <a:lnTo>
                    <a:pt x="359569" y="7144"/>
                  </a:lnTo>
                  <a:lnTo>
                    <a:pt x="357188" y="21431"/>
                  </a:lnTo>
                  <a:lnTo>
                    <a:pt x="364332" y="42862"/>
                  </a:lnTo>
                  <a:lnTo>
                    <a:pt x="395288" y="78581"/>
                  </a:lnTo>
                  <a:lnTo>
                    <a:pt x="450057" y="138112"/>
                  </a:lnTo>
                  <a:lnTo>
                    <a:pt x="473869" y="171450"/>
                  </a:lnTo>
                  <a:lnTo>
                    <a:pt x="478632" y="190500"/>
                  </a:lnTo>
                  <a:lnTo>
                    <a:pt x="476250" y="257175"/>
                  </a:lnTo>
                  <a:lnTo>
                    <a:pt x="464344" y="326231"/>
                  </a:lnTo>
                  <a:lnTo>
                    <a:pt x="423863" y="481012"/>
                  </a:lnTo>
                  <a:lnTo>
                    <a:pt x="388144" y="550069"/>
                  </a:lnTo>
                  <a:lnTo>
                    <a:pt x="297657" y="709612"/>
                  </a:lnTo>
                  <a:lnTo>
                    <a:pt x="209550" y="878681"/>
                  </a:lnTo>
                  <a:lnTo>
                    <a:pt x="121444" y="1045369"/>
                  </a:lnTo>
                  <a:lnTo>
                    <a:pt x="61913" y="1159669"/>
                  </a:lnTo>
                  <a:lnTo>
                    <a:pt x="2382" y="1281112"/>
                  </a:lnTo>
                  <a:lnTo>
                    <a:pt x="0" y="1302544"/>
                  </a:lnTo>
                  <a:lnTo>
                    <a:pt x="4763" y="1312069"/>
                  </a:lnTo>
                  <a:lnTo>
                    <a:pt x="16669" y="1316831"/>
                  </a:lnTo>
                  <a:lnTo>
                    <a:pt x="33338" y="1314450"/>
                  </a:lnTo>
                  <a:lnTo>
                    <a:pt x="54769" y="1300162"/>
                  </a:lnTo>
                  <a:lnTo>
                    <a:pt x="90488" y="1259681"/>
                  </a:lnTo>
                  <a:lnTo>
                    <a:pt x="178594" y="1159669"/>
                  </a:lnTo>
                  <a:lnTo>
                    <a:pt x="264319" y="1054894"/>
                  </a:lnTo>
                  <a:lnTo>
                    <a:pt x="359569" y="928687"/>
                  </a:lnTo>
                  <a:lnTo>
                    <a:pt x="459582" y="788194"/>
                  </a:lnTo>
                  <a:lnTo>
                    <a:pt x="542925" y="661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0">
              <a:extLst>
                <a:ext uri="{FF2B5EF4-FFF2-40B4-BE49-F238E27FC236}">
                  <a16:creationId xmlns:a16="http://schemas.microsoft.com/office/drawing/2014/main" id="{412F2BBE-D238-4B16-836A-3620757D74BC}"/>
                </a:ext>
              </a:extLst>
            </p:cNvPr>
            <p:cNvSpPr/>
            <p:nvPr/>
          </p:nvSpPr>
          <p:spPr>
            <a:xfrm>
              <a:off x="4238625" y="4414838"/>
              <a:ext cx="569913" cy="936625"/>
            </a:xfrm>
            <a:custGeom>
              <a:avLst/>
              <a:gdLst>
                <a:gd name="connsiteX0" fmla="*/ 204788 w 569119"/>
                <a:gd name="connsiteY0" fmla="*/ 438150 h 935831"/>
                <a:gd name="connsiteX1" fmla="*/ 138113 w 569119"/>
                <a:gd name="connsiteY1" fmla="*/ 292893 h 935831"/>
                <a:gd name="connsiteX2" fmla="*/ 76200 w 569119"/>
                <a:gd name="connsiteY2" fmla="*/ 169068 h 935831"/>
                <a:gd name="connsiteX3" fmla="*/ 11906 w 569119"/>
                <a:gd name="connsiteY3" fmla="*/ 66675 h 935831"/>
                <a:gd name="connsiteX4" fmla="*/ 2381 w 569119"/>
                <a:gd name="connsiteY4" fmla="*/ 40481 h 935831"/>
                <a:gd name="connsiteX5" fmla="*/ 0 w 569119"/>
                <a:gd name="connsiteY5" fmla="*/ 16668 h 935831"/>
                <a:gd name="connsiteX6" fmla="*/ 2381 w 569119"/>
                <a:gd name="connsiteY6" fmla="*/ 9525 h 935831"/>
                <a:gd name="connsiteX7" fmla="*/ 4763 w 569119"/>
                <a:gd name="connsiteY7" fmla="*/ 0 h 935831"/>
                <a:gd name="connsiteX8" fmla="*/ 21431 w 569119"/>
                <a:gd name="connsiteY8" fmla="*/ 2381 h 935831"/>
                <a:gd name="connsiteX9" fmla="*/ 45244 w 569119"/>
                <a:gd name="connsiteY9" fmla="*/ 9525 h 935831"/>
                <a:gd name="connsiteX10" fmla="*/ 66675 w 569119"/>
                <a:gd name="connsiteY10" fmla="*/ 23812 h 935831"/>
                <a:gd name="connsiteX11" fmla="*/ 116681 w 569119"/>
                <a:gd name="connsiteY11" fmla="*/ 66675 h 935831"/>
                <a:gd name="connsiteX12" fmla="*/ 195263 w 569119"/>
                <a:gd name="connsiteY12" fmla="*/ 138112 h 935831"/>
                <a:gd name="connsiteX13" fmla="*/ 295275 w 569119"/>
                <a:gd name="connsiteY13" fmla="*/ 223837 h 935831"/>
                <a:gd name="connsiteX14" fmla="*/ 385763 w 569119"/>
                <a:gd name="connsiteY14" fmla="*/ 307181 h 935831"/>
                <a:gd name="connsiteX15" fmla="*/ 454819 w 569119"/>
                <a:gd name="connsiteY15" fmla="*/ 369093 h 935831"/>
                <a:gd name="connsiteX16" fmla="*/ 478631 w 569119"/>
                <a:gd name="connsiteY16" fmla="*/ 388143 h 935831"/>
                <a:gd name="connsiteX17" fmla="*/ 490538 w 569119"/>
                <a:gd name="connsiteY17" fmla="*/ 407193 h 935831"/>
                <a:gd name="connsiteX18" fmla="*/ 516731 w 569119"/>
                <a:gd name="connsiteY18" fmla="*/ 485775 h 935831"/>
                <a:gd name="connsiteX19" fmla="*/ 533400 w 569119"/>
                <a:gd name="connsiteY19" fmla="*/ 542925 h 935831"/>
                <a:gd name="connsiteX20" fmla="*/ 547688 w 569119"/>
                <a:gd name="connsiteY20" fmla="*/ 597693 h 935831"/>
                <a:gd name="connsiteX21" fmla="*/ 559594 w 569119"/>
                <a:gd name="connsiteY21" fmla="*/ 666750 h 935831"/>
                <a:gd name="connsiteX22" fmla="*/ 569119 w 569119"/>
                <a:gd name="connsiteY22" fmla="*/ 764381 h 935831"/>
                <a:gd name="connsiteX23" fmla="*/ 569119 w 569119"/>
                <a:gd name="connsiteY23" fmla="*/ 828675 h 935831"/>
                <a:gd name="connsiteX24" fmla="*/ 561975 w 569119"/>
                <a:gd name="connsiteY24" fmla="*/ 869156 h 935831"/>
                <a:gd name="connsiteX25" fmla="*/ 552450 w 569119"/>
                <a:gd name="connsiteY25" fmla="*/ 892968 h 935831"/>
                <a:gd name="connsiteX26" fmla="*/ 531019 w 569119"/>
                <a:gd name="connsiteY26" fmla="*/ 916781 h 935831"/>
                <a:gd name="connsiteX27" fmla="*/ 511969 w 569119"/>
                <a:gd name="connsiteY27" fmla="*/ 928687 h 935831"/>
                <a:gd name="connsiteX28" fmla="*/ 488156 w 569119"/>
                <a:gd name="connsiteY28" fmla="*/ 935831 h 935831"/>
                <a:gd name="connsiteX29" fmla="*/ 469106 w 569119"/>
                <a:gd name="connsiteY29" fmla="*/ 935831 h 935831"/>
                <a:gd name="connsiteX30" fmla="*/ 445294 w 569119"/>
                <a:gd name="connsiteY30" fmla="*/ 926306 h 935831"/>
                <a:gd name="connsiteX31" fmla="*/ 416719 w 569119"/>
                <a:gd name="connsiteY31" fmla="*/ 907256 h 935831"/>
                <a:gd name="connsiteX32" fmla="*/ 390525 w 569119"/>
                <a:gd name="connsiteY32" fmla="*/ 873918 h 935831"/>
                <a:gd name="connsiteX33" fmla="*/ 371475 w 569119"/>
                <a:gd name="connsiteY33" fmla="*/ 842962 h 935831"/>
                <a:gd name="connsiteX34" fmla="*/ 338138 w 569119"/>
                <a:gd name="connsiteY34" fmla="*/ 752475 h 935831"/>
                <a:gd name="connsiteX35" fmla="*/ 271463 w 569119"/>
                <a:gd name="connsiteY35" fmla="*/ 590550 h 935831"/>
                <a:gd name="connsiteX36" fmla="*/ 204788 w 569119"/>
                <a:gd name="connsiteY36" fmla="*/ 4381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119" h="935831">
                  <a:moveTo>
                    <a:pt x="204788" y="438150"/>
                  </a:moveTo>
                  <a:lnTo>
                    <a:pt x="138113" y="292893"/>
                  </a:lnTo>
                  <a:lnTo>
                    <a:pt x="76200" y="169068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4763" y="0"/>
                  </a:lnTo>
                  <a:lnTo>
                    <a:pt x="21431" y="2381"/>
                  </a:lnTo>
                  <a:lnTo>
                    <a:pt x="45244" y="9525"/>
                  </a:lnTo>
                  <a:lnTo>
                    <a:pt x="66675" y="23812"/>
                  </a:lnTo>
                  <a:lnTo>
                    <a:pt x="116681" y="66675"/>
                  </a:lnTo>
                  <a:lnTo>
                    <a:pt x="195263" y="138112"/>
                  </a:lnTo>
                  <a:lnTo>
                    <a:pt x="295275" y="223837"/>
                  </a:lnTo>
                  <a:lnTo>
                    <a:pt x="385763" y="307181"/>
                  </a:lnTo>
                  <a:lnTo>
                    <a:pt x="454819" y="369093"/>
                  </a:lnTo>
                  <a:lnTo>
                    <a:pt x="478631" y="388143"/>
                  </a:lnTo>
                  <a:lnTo>
                    <a:pt x="490538" y="407193"/>
                  </a:lnTo>
                  <a:lnTo>
                    <a:pt x="516731" y="485775"/>
                  </a:lnTo>
                  <a:lnTo>
                    <a:pt x="533400" y="542925"/>
                  </a:lnTo>
                  <a:lnTo>
                    <a:pt x="547688" y="597693"/>
                  </a:lnTo>
                  <a:lnTo>
                    <a:pt x="559594" y="666750"/>
                  </a:lnTo>
                  <a:lnTo>
                    <a:pt x="569119" y="764381"/>
                  </a:lnTo>
                  <a:lnTo>
                    <a:pt x="569119" y="828675"/>
                  </a:lnTo>
                  <a:lnTo>
                    <a:pt x="561975" y="869156"/>
                  </a:lnTo>
                  <a:lnTo>
                    <a:pt x="552450" y="892968"/>
                  </a:lnTo>
                  <a:lnTo>
                    <a:pt x="531019" y="916781"/>
                  </a:lnTo>
                  <a:lnTo>
                    <a:pt x="511969" y="928687"/>
                  </a:lnTo>
                  <a:lnTo>
                    <a:pt x="488156" y="935831"/>
                  </a:lnTo>
                  <a:lnTo>
                    <a:pt x="469106" y="935831"/>
                  </a:lnTo>
                  <a:lnTo>
                    <a:pt x="445294" y="926306"/>
                  </a:lnTo>
                  <a:lnTo>
                    <a:pt x="416719" y="907256"/>
                  </a:lnTo>
                  <a:lnTo>
                    <a:pt x="390525" y="873918"/>
                  </a:lnTo>
                  <a:lnTo>
                    <a:pt x="371475" y="842962"/>
                  </a:lnTo>
                  <a:lnTo>
                    <a:pt x="338138" y="752475"/>
                  </a:lnTo>
                  <a:lnTo>
                    <a:pt x="271463" y="590550"/>
                  </a:lnTo>
                  <a:lnTo>
                    <a:pt x="204788" y="438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1">
              <a:extLst>
                <a:ext uri="{FF2B5EF4-FFF2-40B4-BE49-F238E27FC236}">
                  <a16:creationId xmlns:a16="http://schemas.microsoft.com/office/drawing/2014/main" id="{D1F5F764-0076-4D51-BFFD-B57E8BC67FE9}"/>
                </a:ext>
              </a:extLst>
            </p:cNvPr>
            <p:cNvSpPr/>
            <p:nvPr/>
          </p:nvSpPr>
          <p:spPr>
            <a:xfrm>
              <a:off x="4532313" y="1728788"/>
              <a:ext cx="1296987" cy="1843087"/>
            </a:xfrm>
            <a:custGeom>
              <a:avLst/>
              <a:gdLst>
                <a:gd name="connsiteX0" fmla="*/ 983456 w 1297781"/>
                <a:gd name="connsiteY0" fmla="*/ 707231 h 1843087"/>
                <a:gd name="connsiteX1" fmla="*/ 1071562 w 1297781"/>
                <a:gd name="connsiteY1" fmla="*/ 578643 h 1843087"/>
                <a:gd name="connsiteX2" fmla="*/ 1143000 w 1297781"/>
                <a:gd name="connsiteY2" fmla="*/ 476250 h 1843087"/>
                <a:gd name="connsiteX3" fmla="*/ 1223962 w 1297781"/>
                <a:gd name="connsiteY3" fmla="*/ 350043 h 1843087"/>
                <a:gd name="connsiteX4" fmla="*/ 1245394 w 1297781"/>
                <a:gd name="connsiteY4" fmla="*/ 326231 h 1843087"/>
                <a:gd name="connsiteX5" fmla="*/ 1271587 w 1297781"/>
                <a:gd name="connsiteY5" fmla="*/ 304800 h 1843087"/>
                <a:gd name="connsiteX6" fmla="*/ 1290637 w 1297781"/>
                <a:gd name="connsiteY6" fmla="*/ 276225 h 1843087"/>
                <a:gd name="connsiteX7" fmla="*/ 1297781 w 1297781"/>
                <a:gd name="connsiteY7" fmla="*/ 257175 h 1843087"/>
                <a:gd name="connsiteX8" fmla="*/ 1297781 w 1297781"/>
                <a:gd name="connsiteY8" fmla="*/ 233362 h 1843087"/>
                <a:gd name="connsiteX9" fmla="*/ 1290637 w 1297781"/>
                <a:gd name="connsiteY9" fmla="*/ 211931 h 1843087"/>
                <a:gd name="connsiteX10" fmla="*/ 1266825 w 1297781"/>
                <a:gd name="connsiteY10" fmla="*/ 183356 h 1843087"/>
                <a:gd name="connsiteX11" fmla="*/ 1228725 w 1297781"/>
                <a:gd name="connsiteY11" fmla="*/ 145256 h 1843087"/>
                <a:gd name="connsiteX12" fmla="*/ 1178719 w 1297781"/>
                <a:gd name="connsiteY12" fmla="*/ 102393 h 1843087"/>
                <a:gd name="connsiteX13" fmla="*/ 1112044 w 1297781"/>
                <a:gd name="connsiteY13" fmla="*/ 61912 h 1843087"/>
                <a:gd name="connsiteX14" fmla="*/ 1045369 w 1297781"/>
                <a:gd name="connsiteY14" fmla="*/ 30956 h 1843087"/>
                <a:gd name="connsiteX15" fmla="*/ 954881 w 1297781"/>
                <a:gd name="connsiteY15" fmla="*/ 9525 h 1843087"/>
                <a:gd name="connsiteX16" fmla="*/ 902494 w 1297781"/>
                <a:gd name="connsiteY16" fmla="*/ 0 h 1843087"/>
                <a:gd name="connsiteX17" fmla="*/ 862012 w 1297781"/>
                <a:gd name="connsiteY17" fmla="*/ 0 h 1843087"/>
                <a:gd name="connsiteX18" fmla="*/ 807244 w 1297781"/>
                <a:gd name="connsiteY18" fmla="*/ 2381 h 1843087"/>
                <a:gd name="connsiteX19" fmla="*/ 766762 w 1297781"/>
                <a:gd name="connsiteY19" fmla="*/ 14287 h 1843087"/>
                <a:gd name="connsiteX20" fmla="*/ 752475 w 1297781"/>
                <a:gd name="connsiteY20" fmla="*/ 23812 h 1843087"/>
                <a:gd name="connsiteX21" fmla="*/ 750094 w 1297781"/>
                <a:gd name="connsiteY21" fmla="*/ 33337 h 1843087"/>
                <a:gd name="connsiteX22" fmla="*/ 757237 w 1297781"/>
                <a:gd name="connsiteY22" fmla="*/ 57150 h 1843087"/>
                <a:gd name="connsiteX23" fmla="*/ 776287 w 1297781"/>
                <a:gd name="connsiteY23" fmla="*/ 80962 h 1843087"/>
                <a:gd name="connsiteX24" fmla="*/ 800100 w 1297781"/>
                <a:gd name="connsiteY24" fmla="*/ 95250 h 1843087"/>
                <a:gd name="connsiteX25" fmla="*/ 823912 w 1297781"/>
                <a:gd name="connsiteY25" fmla="*/ 102393 h 1843087"/>
                <a:gd name="connsiteX26" fmla="*/ 845344 w 1297781"/>
                <a:gd name="connsiteY26" fmla="*/ 114300 h 1843087"/>
                <a:gd name="connsiteX27" fmla="*/ 857250 w 1297781"/>
                <a:gd name="connsiteY27" fmla="*/ 128587 h 1843087"/>
                <a:gd name="connsiteX28" fmla="*/ 869156 w 1297781"/>
                <a:gd name="connsiteY28" fmla="*/ 154781 h 1843087"/>
                <a:gd name="connsiteX29" fmla="*/ 876300 w 1297781"/>
                <a:gd name="connsiteY29" fmla="*/ 185737 h 1843087"/>
                <a:gd name="connsiteX30" fmla="*/ 878681 w 1297781"/>
                <a:gd name="connsiteY30" fmla="*/ 219075 h 1843087"/>
                <a:gd name="connsiteX31" fmla="*/ 873919 w 1297781"/>
                <a:gd name="connsiteY31" fmla="*/ 285750 h 1843087"/>
                <a:gd name="connsiteX32" fmla="*/ 859631 w 1297781"/>
                <a:gd name="connsiteY32" fmla="*/ 347662 h 1843087"/>
                <a:gd name="connsiteX33" fmla="*/ 807244 w 1297781"/>
                <a:gd name="connsiteY33" fmla="*/ 483393 h 1843087"/>
                <a:gd name="connsiteX34" fmla="*/ 719137 w 1297781"/>
                <a:gd name="connsiteY34" fmla="*/ 661987 h 1843087"/>
                <a:gd name="connsiteX35" fmla="*/ 661987 w 1297781"/>
                <a:gd name="connsiteY35" fmla="*/ 771525 h 1843087"/>
                <a:gd name="connsiteX36" fmla="*/ 559594 w 1297781"/>
                <a:gd name="connsiteY36" fmla="*/ 938212 h 1843087"/>
                <a:gd name="connsiteX37" fmla="*/ 404812 w 1297781"/>
                <a:gd name="connsiteY37" fmla="*/ 1178718 h 1843087"/>
                <a:gd name="connsiteX38" fmla="*/ 297656 w 1297781"/>
                <a:gd name="connsiteY38" fmla="*/ 1345406 h 1843087"/>
                <a:gd name="connsiteX39" fmla="*/ 209550 w 1297781"/>
                <a:gd name="connsiteY39" fmla="*/ 1481137 h 1843087"/>
                <a:gd name="connsiteX40" fmla="*/ 95250 w 1297781"/>
                <a:gd name="connsiteY40" fmla="*/ 1654968 h 1843087"/>
                <a:gd name="connsiteX41" fmla="*/ 14287 w 1297781"/>
                <a:gd name="connsiteY41" fmla="*/ 1776412 h 1843087"/>
                <a:gd name="connsiteX42" fmla="*/ 0 w 1297781"/>
                <a:gd name="connsiteY42" fmla="*/ 1809750 h 1843087"/>
                <a:gd name="connsiteX43" fmla="*/ 0 w 1297781"/>
                <a:gd name="connsiteY43" fmla="*/ 1824037 h 1843087"/>
                <a:gd name="connsiteX44" fmla="*/ 4762 w 1297781"/>
                <a:gd name="connsiteY44" fmla="*/ 1840706 h 1843087"/>
                <a:gd name="connsiteX45" fmla="*/ 19050 w 1297781"/>
                <a:gd name="connsiteY45" fmla="*/ 1843087 h 1843087"/>
                <a:gd name="connsiteX46" fmla="*/ 54769 w 1297781"/>
                <a:gd name="connsiteY46" fmla="*/ 1828800 h 1843087"/>
                <a:gd name="connsiteX47" fmla="*/ 85725 w 1297781"/>
                <a:gd name="connsiteY47" fmla="*/ 1802606 h 1843087"/>
                <a:gd name="connsiteX48" fmla="*/ 142875 w 1297781"/>
                <a:gd name="connsiteY48" fmla="*/ 1747837 h 1843087"/>
                <a:gd name="connsiteX49" fmla="*/ 238125 w 1297781"/>
                <a:gd name="connsiteY49" fmla="*/ 1650206 h 1843087"/>
                <a:gd name="connsiteX50" fmla="*/ 345281 w 1297781"/>
                <a:gd name="connsiteY50" fmla="*/ 1531143 h 1843087"/>
                <a:gd name="connsiteX51" fmla="*/ 431006 w 1297781"/>
                <a:gd name="connsiteY51" fmla="*/ 1431131 h 1843087"/>
                <a:gd name="connsiteX52" fmla="*/ 514350 w 1297781"/>
                <a:gd name="connsiteY52" fmla="*/ 1319212 h 1843087"/>
                <a:gd name="connsiteX53" fmla="*/ 597694 w 1297781"/>
                <a:gd name="connsiteY53" fmla="*/ 1245393 h 1843087"/>
                <a:gd name="connsiteX54" fmla="*/ 683419 w 1297781"/>
                <a:gd name="connsiteY54" fmla="*/ 1133475 h 1843087"/>
                <a:gd name="connsiteX55" fmla="*/ 773906 w 1297781"/>
                <a:gd name="connsiteY55" fmla="*/ 1007268 h 1843087"/>
                <a:gd name="connsiteX56" fmla="*/ 895350 w 1297781"/>
                <a:gd name="connsiteY56" fmla="*/ 833437 h 1843087"/>
                <a:gd name="connsiteX57" fmla="*/ 983456 w 1297781"/>
                <a:gd name="connsiteY57" fmla="*/ 707231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97781" h="1843087">
                  <a:moveTo>
                    <a:pt x="983456" y="707231"/>
                  </a:moveTo>
                  <a:lnTo>
                    <a:pt x="1071562" y="578643"/>
                  </a:lnTo>
                  <a:lnTo>
                    <a:pt x="1143000" y="476250"/>
                  </a:lnTo>
                  <a:lnTo>
                    <a:pt x="1223962" y="350043"/>
                  </a:lnTo>
                  <a:lnTo>
                    <a:pt x="1245394" y="326231"/>
                  </a:lnTo>
                  <a:lnTo>
                    <a:pt x="1271587" y="304800"/>
                  </a:lnTo>
                  <a:lnTo>
                    <a:pt x="1290637" y="276225"/>
                  </a:lnTo>
                  <a:lnTo>
                    <a:pt x="1297781" y="257175"/>
                  </a:lnTo>
                  <a:lnTo>
                    <a:pt x="1297781" y="233362"/>
                  </a:lnTo>
                  <a:lnTo>
                    <a:pt x="1290637" y="211931"/>
                  </a:lnTo>
                  <a:lnTo>
                    <a:pt x="1266825" y="183356"/>
                  </a:lnTo>
                  <a:lnTo>
                    <a:pt x="1228725" y="145256"/>
                  </a:lnTo>
                  <a:lnTo>
                    <a:pt x="1178719" y="102393"/>
                  </a:lnTo>
                  <a:lnTo>
                    <a:pt x="1112044" y="61912"/>
                  </a:lnTo>
                  <a:lnTo>
                    <a:pt x="1045369" y="30956"/>
                  </a:lnTo>
                  <a:lnTo>
                    <a:pt x="954881" y="9525"/>
                  </a:lnTo>
                  <a:lnTo>
                    <a:pt x="902494" y="0"/>
                  </a:lnTo>
                  <a:lnTo>
                    <a:pt x="862012" y="0"/>
                  </a:lnTo>
                  <a:lnTo>
                    <a:pt x="807244" y="2381"/>
                  </a:lnTo>
                  <a:lnTo>
                    <a:pt x="766762" y="14287"/>
                  </a:lnTo>
                  <a:lnTo>
                    <a:pt x="752475" y="23812"/>
                  </a:lnTo>
                  <a:lnTo>
                    <a:pt x="750094" y="33337"/>
                  </a:lnTo>
                  <a:lnTo>
                    <a:pt x="757237" y="57150"/>
                  </a:lnTo>
                  <a:lnTo>
                    <a:pt x="776287" y="80962"/>
                  </a:lnTo>
                  <a:lnTo>
                    <a:pt x="800100" y="95250"/>
                  </a:lnTo>
                  <a:lnTo>
                    <a:pt x="823912" y="102393"/>
                  </a:lnTo>
                  <a:lnTo>
                    <a:pt x="845344" y="114300"/>
                  </a:lnTo>
                  <a:lnTo>
                    <a:pt x="857250" y="128587"/>
                  </a:lnTo>
                  <a:lnTo>
                    <a:pt x="869156" y="154781"/>
                  </a:lnTo>
                  <a:lnTo>
                    <a:pt x="876300" y="185737"/>
                  </a:lnTo>
                  <a:lnTo>
                    <a:pt x="878681" y="219075"/>
                  </a:lnTo>
                  <a:lnTo>
                    <a:pt x="873919" y="285750"/>
                  </a:lnTo>
                  <a:lnTo>
                    <a:pt x="859631" y="347662"/>
                  </a:lnTo>
                  <a:lnTo>
                    <a:pt x="807244" y="483393"/>
                  </a:lnTo>
                  <a:lnTo>
                    <a:pt x="719137" y="661987"/>
                  </a:lnTo>
                  <a:lnTo>
                    <a:pt x="661987" y="771525"/>
                  </a:lnTo>
                  <a:lnTo>
                    <a:pt x="559594" y="938212"/>
                  </a:lnTo>
                  <a:lnTo>
                    <a:pt x="404812" y="1178718"/>
                  </a:lnTo>
                  <a:lnTo>
                    <a:pt x="297656" y="1345406"/>
                  </a:lnTo>
                  <a:lnTo>
                    <a:pt x="209550" y="1481137"/>
                  </a:lnTo>
                  <a:lnTo>
                    <a:pt x="95250" y="1654968"/>
                  </a:lnTo>
                  <a:lnTo>
                    <a:pt x="14287" y="1776412"/>
                  </a:lnTo>
                  <a:lnTo>
                    <a:pt x="0" y="1809750"/>
                  </a:lnTo>
                  <a:lnTo>
                    <a:pt x="0" y="1824037"/>
                  </a:lnTo>
                  <a:lnTo>
                    <a:pt x="4762" y="1840706"/>
                  </a:lnTo>
                  <a:lnTo>
                    <a:pt x="19050" y="1843087"/>
                  </a:lnTo>
                  <a:lnTo>
                    <a:pt x="54769" y="1828800"/>
                  </a:lnTo>
                  <a:lnTo>
                    <a:pt x="85725" y="1802606"/>
                  </a:lnTo>
                  <a:lnTo>
                    <a:pt x="142875" y="1747837"/>
                  </a:lnTo>
                  <a:lnTo>
                    <a:pt x="238125" y="1650206"/>
                  </a:lnTo>
                  <a:lnTo>
                    <a:pt x="345281" y="1531143"/>
                  </a:lnTo>
                  <a:lnTo>
                    <a:pt x="431006" y="1431131"/>
                  </a:lnTo>
                  <a:lnTo>
                    <a:pt x="514350" y="1319212"/>
                  </a:lnTo>
                  <a:lnTo>
                    <a:pt x="597694" y="1245393"/>
                  </a:lnTo>
                  <a:lnTo>
                    <a:pt x="683419" y="1133475"/>
                  </a:lnTo>
                  <a:lnTo>
                    <a:pt x="773906" y="1007268"/>
                  </a:lnTo>
                  <a:lnTo>
                    <a:pt x="895350" y="833437"/>
                  </a:lnTo>
                  <a:lnTo>
                    <a:pt x="983456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4C180594-BAF9-4291-A264-B2E441ADAFA3}"/>
                </a:ext>
              </a:extLst>
            </p:cNvPr>
            <p:cNvSpPr/>
            <p:nvPr/>
          </p:nvSpPr>
          <p:spPr>
            <a:xfrm>
              <a:off x="5084763" y="3697288"/>
              <a:ext cx="863600" cy="958850"/>
            </a:xfrm>
            <a:custGeom>
              <a:avLst/>
              <a:gdLst>
                <a:gd name="connsiteX0" fmla="*/ 414337 w 864394"/>
                <a:gd name="connsiteY0" fmla="*/ 552450 h 957263"/>
                <a:gd name="connsiteX1" fmla="*/ 309562 w 864394"/>
                <a:gd name="connsiteY1" fmla="*/ 419100 h 957263"/>
                <a:gd name="connsiteX2" fmla="*/ 204787 w 864394"/>
                <a:gd name="connsiteY2" fmla="*/ 292894 h 957263"/>
                <a:gd name="connsiteX3" fmla="*/ 97631 w 864394"/>
                <a:gd name="connsiteY3" fmla="*/ 161925 h 957263"/>
                <a:gd name="connsiteX4" fmla="*/ 30956 w 864394"/>
                <a:gd name="connsiteY4" fmla="*/ 83344 h 957263"/>
                <a:gd name="connsiteX5" fmla="*/ 9525 w 864394"/>
                <a:gd name="connsiteY5" fmla="*/ 52388 h 957263"/>
                <a:gd name="connsiteX6" fmla="*/ 0 w 864394"/>
                <a:gd name="connsiteY6" fmla="*/ 23813 h 957263"/>
                <a:gd name="connsiteX7" fmla="*/ 2381 w 864394"/>
                <a:gd name="connsiteY7" fmla="*/ 7144 h 957263"/>
                <a:gd name="connsiteX8" fmla="*/ 9525 w 864394"/>
                <a:gd name="connsiteY8" fmla="*/ 0 h 957263"/>
                <a:gd name="connsiteX9" fmla="*/ 35719 w 864394"/>
                <a:gd name="connsiteY9" fmla="*/ 4763 h 957263"/>
                <a:gd name="connsiteX10" fmla="*/ 66675 w 864394"/>
                <a:gd name="connsiteY10" fmla="*/ 19050 h 957263"/>
                <a:gd name="connsiteX11" fmla="*/ 128587 w 864394"/>
                <a:gd name="connsiteY11" fmla="*/ 54769 h 957263"/>
                <a:gd name="connsiteX12" fmla="*/ 252412 w 864394"/>
                <a:gd name="connsiteY12" fmla="*/ 128588 h 957263"/>
                <a:gd name="connsiteX13" fmla="*/ 359569 w 864394"/>
                <a:gd name="connsiteY13" fmla="*/ 192882 h 957263"/>
                <a:gd name="connsiteX14" fmla="*/ 485775 w 864394"/>
                <a:gd name="connsiteY14" fmla="*/ 276225 h 957263"/>
                <a:gd name="connsiteX15" fmla="*/ 604837 w 864394"/>
                <a:gd name="connsiteY15" fmla="*/ 364332 h 957263"/>
                <a:gd name="connsiteX16" fmla="*/ 685800 w 864394"/>
                <a:gd name="connsiteY16" fmla="*/ 435769 h 957263"/>
                <a:gd name="connsiteX17" fmla="*/ 742950 w 864394"/>
                <a:gd name="connsiteY17" fmla="*/ 492919 h 957263"/>
                <a:gd name="connsiteX18" fmla="*/ 776287 w 864394"/>
                <a:gd name="connsiteY18" fmla="*/ 569119 h 957263"/>
                <a:gd name="connsiteX19" fmla="*/ 826294 w 864394"/>
                <a:gd name="connsiteY19" fmla="*/ 697707 h 957263"/>
                <a:gd name="connsiteX20" fmla="*/ 859631 w 864394"/>
                <a:gd name="connsiteY20" fmla="*/ 809625 h 957263"/>
                <a:gd name="connsiteX21" fmla="*/ 864394 w 864394"/>
                <a:gd name="connsiteY21" fmla="*/ 852488 h 957263"/>
                <a:gd name="connsiteX22" fmla="*/ 864394 w 864394"/>
                <a:gd name="connsiteY22" fmla="*/ 890588 h 957263"/>
                <a:gd name="connsiteX23" fmla="*/ 857250 w 864394"/>
                <a:gd name="connsiteY23" fmla="*/ 931069 h 957263"/>
                <a:gd name="connsiteX24" fmla="*/ 845344 w 864394"/>
                <a:gd name="connsiteY24" fmla="*/ 950119 h 957263"/>
                <a:gd name="connsiteX25" fmla="*/ 823912 w 864394"/>
                <a:gd name="connsiteY25" fmla="*/ 957263 h 957263"/>
                <a:gd name="connsiteX26" fmla="*/ 797719 w 864394"/>
                <a:gd name="connsiteY26" fmla="*/ 957263 h 957263"/>
                <a:gd name="connsiteX27" fmla="*/ 750094 w 864394"/>
                <a:gd name="connsiteY27" fmla="*/ 945357 h 957263"/>
                <a:gd name="connsiteX28" fmla="*/ 719137 w 864394"/>
                <a:gd name="connsiteY28" fmla="*/ 926307 h 957263"/>
                <a:gd name="connsiteX29" fmla="*/ 661987 w 864394"/>
                <a:gd name="connsiteY29" fmla="*/ 864394 h 957263"/>
                <a:gd name="connsiteX30" fmla="*/ 552450 w 864394"/>
                <a:gd name="connsiteY30" fmla="*/ 733425 h 957263"/>
                <a:gd name="connsiteX31" fmla="*/ 452437 w 864394"/>
                <a:gd name="connsiteY31" fmla="*/ 597694 h 957263"/>
                <a:gd name="connsiteX32" fmla="*/ 414337 w 864394"/>
                <a:gd name="connsiteY32" fmla="*/ 55245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64394" h="957263">
                  <a:moveTo>
                    <a:pt x="414337" y="552450"/>
                  </a:moveTo>
                  <a:lnTo>
                    <a:pt x="309562" y="419100"/>
                  </a:lnTo>
                  <a:lnTo>
                    <a:pt x="204787" y="292894"/>
                  </a:lnTo>
                  <a:lnTo>
                    <a:pt x="97631" y="161925"/>
                  </a:lnTo>
                  <a:lnTo>
                    <a:pt x="30956" y="83344"/>
                  </a:lnTo>
                  <a:lnTo>
                    <a:pt x="9525" y="52388"/>
                  </a:lnTo>
                  <a:lnTo>
                    <a:pt x="0" y="23813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35719" y="4763"/>
                  </a:lnTo>
                  <a:lnTo>
                    <a:pt x="66675" y="19050"/>
                  </a:lnTo>
                  <a:lnTo>
                    <a:pt x="128587" y="54769"/>
                  </a:lnTo>
                  <a:lnTo>
                    <a:pt x="252412" y="128588"/>
                  </a:lnTo>
                  <a:lnTo>
                    <a:pt x="359569" y="192882"/>
                  </a:lnTo>
                  <a:lnTo>
                    <a:pt x="485775" y="276225"/>
                  </a:lnTo>
                  <a:lnTo>
                    <a:pt x="604837" y="364332"/>
                  </a:lnTo>
                  <a:lnTo>
                    <a:pt x="685800" y="435769"/>
                  </a:lnTo>
                  <a:lnTo>
                    <a:pt x="742950" y="492919"/>
                  </a:lnTo>
                  <a:lnTo>
                    <a:pt x="776287" y="569119"/>
                  </a:lnTo>
                  <a:lnTo>
                    <a:pt x="826294" y="697707"/>
                  </a:lnTo>
                  <a:lnTo>
                    <a:pt x="859631" y="809625"/>
                  </a:lnTo>
                  <a:lnTo>
                    <a:pt x="864394" y="852488"/>
                  </a:lnTo>
                  <a:lnTo>
                    <a:pt x="864394" y="890588"/>
                  </a:lnTo>
                  <a:lnTo>
                    <a:pt x="857250" y="931069"/>
                  </a:lnTo>
                  <a:lnTo>
                    <a:pt x="845344" y="950119"/>
                  </a:lnTo>
                  <a:lnTo>
                    <a:pt x="823912" y="957263"/>
                  </a:lnTo>
                  <a:lnTo>
                    <a:pt x="797719" y="957263"/>
                  </a:lnTo>
                  <a:lnTo>
                    <a:pt x="750094" y="945357"/>
                  </a:lnTo>
                  <a:lnTo>
                    <a:pt x="719137" y="926307"/>
                  </a:lnTo>
                  <a:lnTo>
                    <a:pt x="661987" y="864394"/>
                  </a:lnTo>
                  <a:lnTo>
                    <a:pt x="552450" y="733425"/>
                  </a:lnTo>
                  <a:lnTo>
                    <a:pt x="452437" y="597694"/>
                  </a:lnTo>
                  <a:lnTo>
                    <a:pt x="414337" y="552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4A9A272E-B751-4585-B604-70BD8866523D}"/>
                </a:ext>
              </a:extLst>
            </p:cNvPr>
            <p:cNvSpPr/>
            <p:nvPr/>
          </p:nvSpPr>
          <p:spPr>
            <a:xfrm>
              <a:off x="3109913" y="2754313"/>
              <a:ext cx="663575" cy="685800"/>
            </a:xfrm>
            <a:custGeom>
              <a:avLst/>
              <a:gdLst>
                <a:gd name="connsiteX0" fmla="*/ 407193 w 664368"/>
                <a:gd name="connsiteY0" fmla="*/ 297657 h 685800"/>
                <a:gd name="connsiteX1" fmla="*/ 238125 w 664368"/>
                <a:gd name="connsiteY1" fmla="*/ 126207 h 685800"/>
                <a:gd name="connsiteX2" fmla="*/ 221456 w 664368"/>
                <a:gd name="connsiteY2" fmla="*/ 0 h 685800"/>
                <a:gd name="connsiteX3" fmla="*/ 166687 w 664368"/>
                <a:gd name="connsiteY3" fmla="*/ 9525 h 685800"/>
                <a:gd name="connsiteX4" fmla="*/ 123825 w 664368"/>
                <a:gd name="connsiteY4" fmla="*/ 26194 h 685800"/>
                <a:gd name="connsiteX5" fmla="*/ 85725 w 664368"/>
                <a:gd name="connsiteY5" fmla="*/ 47625 h 685800"/>
                <a:gd name="connsiteX6" fmla="*/ 59531 w 664368"/>
                <a:gd name="connsiteY6" fmla="*/ 69057 h 685800"/>
                <a:gd name="connsiteX7" fmla="*/ 35718 w 664368"/>
                <a:gd name="connsiteY7" fmla="*/ 95250 h 685800"/>
                <a:gd name="connsiteX8" fmla="*/ 16668 w 664368"/>
                <a:gd name="connsiteY8" fmla="*/ 128588 h 685800"/>
                <a:gd name="connsiteX9" fmla="*/ 7143 w 664368"/>
                <a:gd name="connsiteY9" fmla="*/ 159544 h 685800"/>
                <a:gd name="connsiteX10" fmla="*/ 0 w 664368"/>
                <a:gd name="connsiteY10" fmla="*/ 197644 h 685800"/>
                <a:gd name="connsiteX11" fmla="*/ 2381 w 664368"/>
                <a:gd name="connsiteY11" fmla="*/ 223838 h 685800"/>
                <a:gd name="connsiteX12" fmla="*/ 30956 w 664368"/>
                <a:gd name="connsiteY12" fmla="*/ 250032 h 685800"/>
                <a:gd name="connsiteX13" fmla="*/ 126206 w 664368"/>
                <a:gd name="connsiteY13" fmla="*/ 328613 h 685800"/>
                <a:gd name="connsiteX14" fmla="*/ 238125 w 664368"/>
                <a:gd name="connsiteY14" fmla="*/ 416719 h 685800"/>
                <a:gd name="connsiteX15" fmla="*/ 361950 w 664368"/>
                <a:gd name="connsiteY15" fmla="*/ 516732 h 685800"/>
                <a:gd name="connsiteX16" fmla="*/ 442912 w 664368"/>
                <a:gd name="connsiteY16" fmla="*/ 578644 h 685800"/>
                <a:gd name="connsiteX17" fmla="*/ 523875 w 664368"/>
                <a:gd name="connsiteY17" fmla="*/ 638175 h 685800"/>
                <a:gd name="connsiteX18" fmla="*/ 583406 w 664368"/>
                <a:gd name="connsiteY18" fmla="*/ 685800 h 685800"/>
                <a:gd name="connsiteX19" fmla="*/ 664368 w 664368"/>
                <a:gd name="connsiteY19" fmla="*/ 557213 h 685800"/>
                <a:gd name="connsiteX20" fmla="*/ 557212 w 664368"/>
                <a:gd name="connsiteY20" fmla="*/ 445294 h 685800"/>
                <a:gd name="connsiteX21" fmla="*/ 452437 w 664368"/>
                <a:gd name="connsiteY21" fmla="*/ 340519 h 685800"/>
                <a:gd name="connsiteX22" fmla="*/ 407193 w 664368"/>
                <a:gd name="connsiteY22" fmla="*/ 297657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4368" h="685800">
                  <a:moveTo>
                    <a:pt x="407193" y="297657"/>
                  </a:moveTo>
                  <a:lnTo>
                    <a:pt x="238125" y="126207"/>
                  </a:lnTo>
                  <a:lnTo>
                    <a:pt x="221456" y="0"/>
                  </a:lnTo>
                  <a:lnTo>
                    <a:pt x="166687" y="9525"/>
                  </a:lnTo>
                  <a:lnTo>
                    <a:pt x="123825" y="26194"/>
                  </a:lnTo>
                  <a:lnTo>
                    <a:pt x="85725" y="47625"/>
                  </a:lnTo>
                  <a:lnTo>
                    <a:pt x="59531" y="69057"/>
                  </a:lnTo>
                  <a:lnTo>
                    <a:pt x="35718" y="95250"/>
                  </a:lnTo>
                  <a:lnTo>
                    <a:pt x="16668" y="128588"/>
                  </a:lnTo>
                  <a:lnTo>
                    <a:pt x="7143" y="159544"/>
                  </a:lnTo>
                  <a:lnTo>
                    <a:pt x="0" y="197644"/>
                  </a:lnTo>
                  <a:lnTo>
                    <a:pt x="2381" y="223838"/>
                  </a:lnTo>
                  <a:lnTo>
                    <a:pt x="30956" y="250032"/>
                  </a:lnTo>
                  <a:lnTo>
                    <a:pt x="126206" y="328613"/>
                  </a:lnTo>
                  <a:lnTo>
                    <a:pt x="238125" y="416719"/>
                  </a:lnTo>
                  <a:lnTo>
                    <a:pt x="361950" y="516732"/>
                  </a:lnTo>
                  <a:lnTo>
                    <a:pt x="442912" y="578644"/>
                  </a:lnTo>
                  <a:lnTo>
                    <a:pt x="523875" y="638175"/>
                  </a:lnTo>
                  <a:lnTo>
                    <a:pt x="583406" y="685800"/>
                  </a:lnTo>
                  <a:lnTo>
                    <a:pt x="664368" y="557213"/>
                  </a:lnTo>
                  <a:lnTo>
                    <a:pt x="557212" y="445294"/>
                  </a:lnTo>
                  <a:lnTo>
                    <a:pt x="452437" y="340519"/>
                  </a:lnTo>
                  <a:lnTo>
                    <a:pt x="407193" y="2976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F1F47D21-F40F-45A9-A812-F65642771824}"/>
                </a:ext>
              </a:extLst>
            </p:cNvPr>
            <p:cNvSpPr/>
            <p:nvPr/>
          </p:nvSpPr>
          <p:spPr>
            <a:xfrm>
              <a:off x="3084513" y="2274888"/>
              <a:ext cx="1511300" cy="1822450"/>
            </a:xfrm>
            <a:custGeom>
              <a:avLst/>
              <a:gdLst>
                <a:gd name="connsiteX0" fmla="*/ 754856 w 1512094"/>
                <a:gd name="connsiteY0" fmla="*/ 866775 h 1824037"/>
                <a:gd name="connsiteX1" fmla="*/ 838200 w 1512094"/>
                <a:gd name="connsiteY1" fmla="*/ 764381 h 1824037"/>
                <a:gd name="connsiteX2" fmla="*/ 923925 w 1512094"/>
                <a:gd name="connsiteY2" fmla="*/ 654844 h 1824037"/>
                <a:gd name="connsiteX3" fmla="*/ 1042987 w 1512094"/>
                <a:gd name="connsiteY3" fmla="*/ 500062 h 1824037"/>
                <a:gd name="connsiteX4" fmla="*/ 1085850 w 1512094"/>
                <a:gd name="connsiteY4" fmla="*/ 438150 h 1824037"/>
                <a:gd name="connsiteX5" fmla="*/ 1116806 w 1512094"/>
                <a:gd name="connsiteY5" fmla="*/ 388144 h 1824037"/>
                <a:gd name="connsiteX6" fmla="*/ 1138237 w 1512094"/>
                <a:gd name="connsiteY6" fmla="*/ 347662 h 1824037"/>
                <a:gd name="connsiteX7" fmla="*/ 1150144 w 1512094"/>
                <a:gd name="connsiteY7" fmla="*/ 319087 h 1824037"/>
                <a:gd name="connsiteX8" fmla="*/ 1164431 w 1512094"/>
                <a:gd name="connsiteY8" fmla="*/ 280987 h 1824037"/>
                <a:gd name="connsiteX9" fmla="*/ 1171575 w 1512094"/>
                <a:gd name="connsiteY9" fmla="*/ 238125 h 1824037"/>
                <a:gd name="connsiteX10" fmla="*/ 1169194 w 1512094"/>
                <a:gd name="connsiteY10" fmla="*/ 207169 h 1824037"/>
                <a:gd name="connsiteX11" fmla="*/ 1162050 w 1512094"/>
                <a:gd name="connsiteY11" fmla="*/ 159544 h 1824037"/>
                <a:gd name="connsiteX12" fmla="*/ 1145381 w 1512094"/>
                <a:gd name="connsiteY12" fmla="*/ 109537 h 1824037"/>
                <a:gd name="connsiteX13" fmla="*/ 1121569 w 1512094"/>
                <a:gd name="connsiteY13" fmla="*/ 61912 h 1824037"/>
                <a:gd name="connsiteX14" fmla="*/ 1112044 w 1512094"/>
                <a:gd name="connsiteY14" fmla="*/ 30956 h 1824037"/>
                <a:gd name="connsiteX15" fmla="*/ 1109662 w 1512094"/>
                <a:gd name="connsiteY15" fmla="*/ 21431 h 1824037"/>
                <a:gd name="connsiteX16" fmla="*/ 1112044 w 1512094"/>
                <a:gd name="connsiteY16" fmla="*/ 4762 h 1824037"/>
                <a:gd name="connsiteX17" fmla="*/ 1126331 w 1512094"/>
                <a:gd name="connsiteY17" fmla="*/ 0 h 1824037"/>
                <a:gd name="connsiteX18" fmla="*/ 1143000 w 1512094"/>
                <a:gd name="connsiteY18" fmla="*/ 0 h 1824037"/>
                <a:gd name="connsiteX19" fmla="*/ 1188244 w 1512094"/>
                <a:gd name="connsiteY19" fmla="*/ 26194 h 1824037"/>
                <a:gd name="connsiteX20" fmla="*/ 1278731 w 1512094"/>
                <a:gd name="connsiteY20" fmla="*/ 90487 h 1824037"/>
                <a:gd name="connsiteX21" fmla="*/ 1369219 w 1512094"/>
                <a:gd name="connsiteY21" fmla="*/ 159544 h 1824037"/>
                <a:gd name="connsiteX22" fmla="*/ 1423987 w 1512094"/>
                <a:gd name="connsiteY22" fmla="*/ 202406 h 1824037"/>
                <a:gd name="connsiteX23" fmla="*/ 1464469 w 1512094"/>
                <a:gd name="connsiteY23" fmla="*/ 242887 h 1824037"/>
                <a:gd name="connsiteX24" fmla="*/ 1490662 w 1512094"/>
                <a:gd name="connsiteY24" fmla="*/ 280987 h 1824037"/>
                <a:gd name="connsiteX25" fmla="*/ 1504950 w 1512094"/>
                <a:gd name="connsiteY25" fmla="*/ 309562 h 1824037"/>
                <a:gd name="connsiteX26" fmla="*/ 1512094 w 1512094"/>
                <a:gd name="connsiteY26" fmla="*/ 335756 h 1824037"/>
                <a:gd name="connsiteX27" fmla="*/ 1509712 w 1512094"/>
                <a:gd name="connsiteY27" fmla="*/ 352425 h 1824037"/>
                <a:gd name="connsiteX28" fmla="*/ 1502569 w 1512094"/>
                <a:gd name="connsiteY28" fmla="*/ 369094 h 1824037"/>
                <a:gd name="connsiteX29" fmla="*/ 1488281 w 1512094"/>
                <a:gd name="connsiteY29" fmla="*/ 383381 h 1824037"/>
                <a:gd name="connsiteX30" fmla="*/ 1454944 w 1512094"/>
                <a:gd name="connsiteY30" fmla="*/ 397669 h 1824037"/>
                <a:gd name="connsiteX31" fmla="*/ 1385887 w 1512094"/>
                <a:gd name="connsiteY31" fmla="*/ 466725 h 1824037"/>
                <a:gd name="connsiteX32" fmla="*/ 1304925 w 1512094"/>
                <a:gd name="connsiteY32" fmla="*/ 545306 h 1824037"/>
                <a:gd name="connsiteX33" fmla="*/ 1219200 w 1512094"/>
                <a:gd name="connsiteY33" fmla="*/ 642937 h 1824037"/>
                <a:gd name="connsiteX34" fmla="*/ 1092994 w 1512094"/>
                <a:gd name="connsiteY34" fmla="*/ 792956 h 1824037"/>
                <a:gd name="connsiteX35" fmla="*/ 902494 w 1512094"/>
                <a:gd name="connsiteY35" fmla="*/ 1009650 h 1824037"/>
                <a:gd name="connsiteX36" fmla="*/ 750094 w 1512094"/>
                <a:gd name="connsiteY36" fmla="*/ 1181100 h 1824037"/>
                <a:gd name="connsiteX37" fmla="*/ 583406 w 1512094"/>
                <a:gd name="connsiteY37" fmla="*/ 1366837 h 1824037"/>
                <a:gd name="connsiteX38" fmla="*/ 461962 w 1512094"/>
                <a:gd name="connsiteY38" fmla="*/ 1500187 h 1824037"/>
                <a:gd name="connsiteX39" fmla="*/ 352425 w 1512094"/>
                <a:gd name="connsiteY39" fmla="*/ 1616869 h 1824037"/>
                <a:gd name="connsiteX40" fmla="*/ 164306 w 1512094"/>
                <a:gd name="connsiteY40" fmla="*/ 1824037 h 1824037"/>
                <a:gd name="connsiteX41" fmla="*/ 0 w 1512094"/>
                <a:gd name="connsiteY41" fmla="*/ 1819275 h 1824037"/>
                <a:gd name="connsiteX42" fmla="*/ 88106 w 1512094"/>
                <a:gd name="connsiteY42" fmla="*/ 1704975 h 1824037"/>
                <a:gd name="connsiteX43" fmla="*/ 161925 w 1512094"/>
                <a:gd name="connsiteY43" fmla="*/ 1616869 h 1824037"/>
                <a:gd name="connsiteX44" fmla="*/ 261937 w 1512094"/>
                <a:gd name="connsiteY44" fmla="*/ 1497806 h 1824037"/>
                <a:gd name="connsiteX45" fmla="*/ 390525 w 1512094"/>
                <a:gd name="connsiteY45" fmla="*/ 1345406 h 1824037"/>
                <a:gd name="connsiteX46" fmla="*/ 559594 w 1512094"/>
                <a:gd name="connsiteY46" fmla="*/ 1133475 h 1824037"/>
                <a:gd name="connsiteX47" fmla="*/ 647700 w 1512094"/>
                <a:gd name="connsiteY47" fmla="*/ 1002506 h 1824037"/>
                <a:gd name="connsiteX48" fmla="*/ 754856 w 1512094"/>
                <a:gd name="connsiteY48" fmla="*/ 866775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12094" h="1824037">
                  <a:moveTo>
                    <a:pt x="754856" y="866775"/>
                  </a:moveTo>
                  <a:lnTo>
                    <a:pt x="838200" y="764381"/>
                  </a:lnTo>
                  <a:lnTo>
                    <a:pt x="923925" y="654844"/>
                  </a:lnTo>
                  <a:lnTo>
                    <a:pt x="1042987" y="500062"/>
                  </a:lnTo>
                  <a:lnTo>
                    <a:pt x="1085850" y="438150"/>
                  </a:lnTo>
                  <a:lnTo>
                    <a:pt x="1116806" y="388144"/>
                  </a:lnTo>
                  <a:lnTo>
                    <a:pt x="1138237" y="347662"/>
                  </a:lnTo>
                  <a:lnTo>
                    <a:pt x="1150144" y="319087"/>
                  </a:lnTo>
                  <a:lnTo>
                    <a:pt x="1164431" y="280987"/>
                  </a:lnTo>
                  <a:lnTo>
                    <a:pt x="1171575" y="238125"/>
                  </a:lnTo>
                  <a:lnTo>
                    <a:pt x="1169194" y="207169"/>
                  </a:lnTo>
                  <a:lnTo>
                    <a:pt x="1162050" y="159544"/>
                  </a:lnTo>
                  <a:lnTo>
                    <a:pt x="1145381" y="109537"/>
                  </a:lnTo>
                  <a:lnTo>
                    <a:pt x="1121569" y="61912"/>
                  </a:lnTo>
                  <a:lnTo>
                    <a:pt x="1112044" y="30956"/>
                  </a:lnTo>
                  <a:lnTo>
                    <a:pt x="1109662" y="21431"/>
                  </a:lnTo>
                  <a:lnTo>
                    <a:pt x="1112044" y="4762"/>
                  </a:lnTo>
                  <a:lnTo>
                    <a:pt x="1126331" y="0"/>
                  </a:lnTo>
                  <a:lnTo>
                    <a:pt x="1143000" y="0"/>
                  </a:lnTo>
                  <a:lnTo>
                    <a:pt x="1188244" y="26194"/>
                  </a:lnTo>
                  <a:lnTo>
                    <a:pt x="1278731" y="90487"/>
                  </a:lnTo>
                  <a:lnTo>
                    <a:pt x="1369219" y="159544"/>
                  </a:lnTo>
                  <a:lnTo>
                    <a:pt x="1423987" y="202406"/>
                  </a:lnTo>
                  <a:lnTo>
                    <a:pt x="1464469" y="242887"/>
                  </a:lnTo>
                  <a:lnTo>
                    <a:pt x="1490662" y="280987"/>
                  </a:lnTo>
                  <a:lnTo>
                    <a:pt x="1504950" y="309562"/>
                  </a:lnTo>
                  <a:lnTo>
                    <a:pt x="1512094" y="335756"/>
                  </a:lnTo>
                  <a:lnTo>
                    <a:pt x="1509712" y="352425"/>
                  </a:lnTo>
                  <a:lnTo>
                    <a:pt x="1502569" y="369094"/>
                  </a:lnTo>
                  <a:lnTo>
                    <a:pt x="1488281" y="383381"/>
                  </a:lnTo>
                  <a:lnTo>
                    <a:pt x="1454944" y="397669"/>
                  </a:lnTo>
                  <a:lnTo>
                    <a:pt x="1385887" y="466725"/>
                  </a:lnTo>
                  <a:lnTo>
                    <a:pt x="1304925" y="545306"/>
                  </a:lnTo>
                  <a:lnTo>
                    <a:pt x="1219200" y="642937"/>
                  </a:lnTo>
                  <a:lnTo>
                    <a:pt x="1092994" y="792956"/>
                  </a:lnTo>
                  <a:lnTo>
                    <a:pt x="902494" y="1009650"/>
                  </a:lnTo>
                  <a:lnTo>
                    <a:pt x="750094" y="1181100"/>
                  </a:lnTo>
                  <a:lnTo>
                    <a:pt x="583406" y="1366837"/>
                  </a:lnTo>
                  <a:lnTo>
                    <a:pt x="461962" y="1500187"/>
                  </a:lnTo>
                  <a:lnTo>
                    <a:pt x="352425" y="1616869"/>
                  </a:lnTo>
                  <a:lnTo>
                    <a:pt x="164306" y="1824037"/>
                  </a:lnTo>
                  <a:lnTo>
                    <a:pt x="0" y="1819275"/>
                  </a:lnTo>
                  <a:lnTo>
                    <a:pt x="88106" y="1704975"/>
                  </a:lnTo>
                  <a:lnTo>
                    <a:pt x="161925" y="1616869"/>
                  </a:lnTo>
                  <a:lnTo>
                    <a:pt x="261937" y="1497806"/>
                  </a:lnTo>
                  <a:lnTo>
                    <a:pt x="390525" y="1345406"/>
                  </a:lnTo>
                  <a:lnTo>
                    <a:pt x="559594" y="1133475"/>
                  </a:lnTo>
                  <a:lnTo>
                    <a:pt x="647700" y="1002506"/>
                  </a:lnTo>
                  <a:lnTo>
                    <a:pt x="754856" y="866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6">
              <a:extLst>
                <a:ext uri="{FF2B5EF4-FFF2-40B4-BE49-F238E27FC236}">
                  <a16:creationId xmlns:a16="http://schemas.microsoft.com/office/drawing/2014/main" id="{FBC7ACE7-868E-4E6B-B959-519D5421DC53}"/>
                </a:ext>
              </a:extLst>
            </p:cNvPr>
            <p:cNvSpPr/>
            <p:nvPr/>
          </p:nvSpPr>
          <p:spPr>
            <a:xfrm>
              <a:off x="2979738" y="3810000"/>
              <a:ext cx="1441450" cy="541338"/>
            </a:xfrm>
            <a:custGeom>
              <a:avLst/>
              <a:gdLst>
                <a:gd name="connsiteX0" fmla="*/ 642937 w 1443037"/>
                <a:gd name="connsiteY0" fmla="*/ 169069 h 540544"/>
                <a:gd name="connsiteX1" fmla="*/ 869156 w 1443037"/>
                <a:gd name="connsiteY1" fmla="*/ 119063 h 540544"/>
                <a:gd name="connsiteX2" fmla="*/ 1066800 w 1443037"/>
                <a:gd name="connsiteY2" fmla="*/ 76200 h 540544"/>
                <a:gd name="connsiteX3" fmla="*/ 1262062 w 1443037"/>
                <a:gd name="connsiteY3" fmla="*/ 33338 h 540544"/>
                <a:gd name="connsiteX4" fmla="*/ 1419225 w 1443037"/>
                <a:gd name="connsiteY4" fmla="*/ 0 h 540544"/>
                <a:gd name="connsiteX5" fmla="*/ 1443037 w 1443037"/>
                <a:gd name="connsiteY5" fmla="*/ 85725 h 540544"/>
                <a:gd name="connsiteX6" fmla="*/ 1295400 w 1443037"/>
                <a:gd name="connsiteY6" fmla="*/ 140494 h 540544"/>
                <a:gd name="connsiteX7" fmla="*/ 1038225 w 1443037"/>
                <a:gd name="connsiteY7" fmla="*/ 245269 h 540544"/>
                <a:gd name="connsiteX8" fmla="*/ 912019 w 1443037"/>
                <a:gd name="connsiteY8" fmla="*/ 295275 h 540544"/>
                <a:gd name="connsiteX9" fmla="*/ 771525 w 1443037"/>
                <a:gd name="connsiteY9" fmla="*/ 333375 h 540544"/>
                <a:gd name="connsiteX10" fmla="*/ 642937 w 1443037"/>
                <a:gd name="connsiteY10" fmla="*/ 383381 h 540544"/>
                <a:gd name="connsiteX11" fmla="*/ 435769 w 1443037"/>
                <a:gd name="connsiteY11" fmla="*/ 454819 h 540544"/>
                <a:gd name="connsiteX12" fmla="*/ 347662 w 1443037"/>
                <a:gd name="connsiteY12" fmla="*/ 481013 h 540544"/>
                <a:gd name="connsiteX13" fmla="*/ 328612 w 1443037"/>
                <a:gd name="connsiteY13" fmla="*/ 488156 h 540544"/>
                <a:gd name="connsiteX14" fmla="*/ 326231 w 1443037"/>
                <a:gd name="connsiteY14" fmla="*/ 500063 h 540544"/>
                <a:gd name="connsiteX15" fmla="*/ 314325 w 1443037"/>
                <a:gd name="connsiteY15" fmla="*/ 523875 h 540544"/>
                <a:gd name="connsiteX16" fmla="*/ 295275 w 1443037"/>
                <a:gd name="connsiteY16" fmla="*/ 535781 h 540544"/>
                <a:gd name="connsiteX17" fmla="*/ 271462 w 1443037"/>
                <a:gd name="connsiteY17" fmla="*/ 540544 h 540544"/>
                <a:gd name="connsiteX18" fmla="*/ 250031 w 1443037"/>
                <a:gd name="connsiteY18" fmla="*/ 538163 h 540544"/>
                <a:gd name="connsiteX19" fmla="*/ 211931 w 1443037"/>
                <a:gd name="connsiteY19" fmla="*/ 523875 h 540544"/>
                <a:gd name="connsiteX20" fmla="*/ 183356 w 1443037"/>
                <a:gd name="connsiteY20" fmla="*/ 511969 h 540544"/>
                <a:gd name="connsiteX21" fmla="*/ 135731 w 1443037"/>
                <a:gd name="connsiteY21" fmla="*/ 492919 h 540544"/>
                <a:gd name="connsiteX22" fmla="*/ 97631 w 1443037"/>
                <a:gd name="connsiteY22" fmla="*/ 473869 h 540544"/>
                <a:gd name="connsiteX23" fmla="*/ 66675 w 1443037"/>
                <a:gd name="connsiteY23" fmla="*/ 452438 h 540544"/>
                <a:gd name="connsiteX24" fmla="*/ 47625 w 1443037"/>
                <a:gd name="connsiteY24" fmla="*/ 433388 h 540544"/>
                <a:gd name="connsiteX25" fmla="*/ 26194 w 1443037"/>
                <a:gd name="connsiteY25" fmla="*/ 402431 h 540544"/>
                <a:gd name="connsiteX26" fmla="*/ 7144 w 1443037"/>
                <a:gd name="connsiteY26" fmla="*/ 357188 h 540544"/>
                <a:gd name="connsiteX27" fmla="*/ 0 w 1443037"/>
                <a:gd name="connsiteY27" fmla="*/ 311944 h 540544"/>
                <a:gd name="connsiteX28" fmla="*/ 4762 w 1443037"/>
                <a:gd name="connsiteY28" fmla="*/ 297656 h 540544"/>
                <a:gd name="connsiteX29" fmla="*/ 26194 w 1443037"/>
                <a:gd name="connsiteY29" fmla="*/ 280988 h 540544"/>
                <a:gd name="connsiteX30" fmla="*/ 73819 w 1443037"/>
                <a:gd name="connsiteY30" fmla="*/ 259556 h 540544"/>
                <a:gd name="connsiteX31" fmla="*/ 135731 w 1443037"/>
                <a:gd name="connsiteY31" fmla="*/ 242888 h 540544"/>
                <a:gd name="connsiteX32" fmla="*/ 180975 w 1443037"/>
                <a:gd name="connsiteY32" fmla="*/ 233363 h 540544"/>
                <a:gd name="connsiteX33" fmla="*/ 311944 w 1443037"/>
                <a:gd name="connsiteY33" fmla="*/ 233363 h 540544"/>
                <a:gd name="connsiteX34" fmla="*/ 361950 w 1443037"/>
                <a:gd name="connsiteY34" fmla="*/ 228600 h 540544"/>
                <a:gd name="connsiteX35" fmla="*/ 454819 w 1443037"/>
                <a:gd name="connsiteY35" fmla="*/ 211931 h 540544"/>
                <a:gd name="connsiteX36" fmla="*/ 642937 w 1443037"/>
                <a:gd name="connsiteY36" fmla="*/ 1690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43037" h="540544">
                  <a:moveTo>
                    <a:pt x="642937" y="169069"/>
                  </a:moveTo>
                  <a:lnTo>
                    <a:pt x="869156" y="119063"/>
                  </a:lnTo>
                  <a:lnTo>
                    <a:pt x="1066800" y="76200"/>
                  </a:lnTo>
                  <a:lnTo>
                    <a:pt x="1262062" y="33338"/>
                  </a:lnTo>
                  <a:lnTo>
                    <a:pt x="1419225" y="0"/>
                  </a:lnTo>
                  <a:lnTo>
                    <a:pt x="1443037" y="85725"/>
                  </a:lnTo>
                  <a:lnTo>
                    <a:pt x="1295400" y="140494"/>
                  </a:lnTo>
                  <a:lnTo>
                    <a:pt x="1038225" y="245269"/>
                  </a:lnTo>
                  <a:lnTo>
                    <a:pt x="912019" y="295275"/>
                  </a:lnTo>
                  <a:lnTo>
                    <a:pt x="771525" y="333375"/>
                  </a:lnTo>
                  <a:lnTo>
                    <a:pt x="642937" y="383381"/>
                  </a:lnTo>
                  <a:lnTo>
                    <a:pt x="435769" y="454819"/>
                  </a:lnTo>
                  <a:lnTo>
                    <a:pt x="347662" y="481013"/>
                  </a:lnTo>
                  <a:lnTo>
                    <a:pt x="328612" y="488156"/>
                  </a:lnTo>
                  <a:lnTo>
                    <a:pt x="326231" y="500063"/>
                  </a:lnTo>
                  <a:lnTo>
                    <a:pt x="314325" y="523875"/>
                  </a:lnTo>
                  <a:lnTo>
                    <a:pt x="295275" y="535781"/>
                  </a:lnTo>
                  <a:lnTo>
                    <a:pt x="271462" y="540544"/>
                  </a:lnTo>
                  <a:lnTo>
                    <a:pt x="250031" y="538163"/>
                  </a:lnTo>
                  <a:lnTo>
                    <a:pt x="211931" y="523875"/>
                  </a:lnTo>
                  <a:lnTo>
                    <a:pt x="183356" y="511969"/>
                  </a:lnTo>
                  <a:lnTo>
                    <a:pt x="135731" y="492919"/>
                  </a:lnTo>
                  <a:lnTo>
                    <a:pt x="97631" y="473869"/>
                  </a:lnTo>
                  <a:lnTo>
                    <a:pt x="66675" y="452438"/>
                  </a:lnTo>
                  <a:lnTo>
                    <a:pt x="47625" y="433388"/>
                  </a:lnTo>
                  <a:lnTo>
                    <a:pt x="26194" y="402431"/>
                  </a:lnTo>
                  <a:lnTo>
                    <a:pt x="7144" y="357188"/>
                  </a:lnTo>
                  <a:lnTo>
                    <a:pt x="0" y="311944"/>
                  </a:lnTo>
                  <a:lnTo>
                    <a:pt x="4762" y="297656"/>
                  </a:lnTo>
                  <a:lnTo>
                    <a:pt x="26194" y="280988"/>
                  </a:lnTo>
                  <a:lnTo>
                    <a:pt x="73819" y="259556"/>
                  </a:lnTo>
                  <a:lnTo>
                    <a:pt x="135731" y="242888"/>
                  </a:lnTo>
                  <a:lnTo>
                    <a:pt x="180975" y="233363"/>
                  </a:lnTo>
                  <a:lnTo>
                    <a:pt x="311944" y="233363"/>
                  </a:lnTo>
                  <a:lnTo>
                    <a:pt x="361950" y="228600"/>
                  </a:lnTo>
                  <a:lnTo>
                    <a:pt x="454819" y="211931"/>
                  </a:lnTo>
                  <a:lnTo>
                    <a:pt x="642937" y="169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2C065976-0EF0-49F9-9DDF-375AEE58B3AD}"/>
                </a:ext>
              </a:extLst>
            </p:cNvPr>
            <p:cNvSpPr/>
            <p:nvPr/>
          </p:nvSpPr>
          <p:spPr>
            <a:xfrm>
              <a:off x="4124325" y="3436938"/>
              <a:ext cx="561975" cy="819150"/>
            </a:xfrm>
            <a:custGeom>
              <a:avLst/>
              <a:gdLst>
                <a:gd name="connsiteX0" fmla="*/ 114300 w 561975"/>
                <a:gd name="connsiteY0" fmla="*/ 228600 h 819150"/>
                <a:gd name="connsiteX1" fmla="*/ 71438 w 561975"/>
                <a:gd name="connsiteY1" fmla="*/ 150019 h 819150"/>
                <a:gd name="connsiteX2" fmla="*/ 33338 w 561975"/>
                <a:gd name="connsiteY2" fmla="*/ 90487 h 819150"/>
                <a:gd name="connsiteX3" fmla="*/ 7144 w 561975"/>
                <a:gd name="connsiteY3" fmla="*/ 40481 h 819150"/>
                <a:gd name="connsiteX4" fmla="*/ 0 w 561975"/>
                <a:gd name="connsiteY4" fmla="*/ 16669 h 819150"/>
                <a:gd name="connsiteX5" fmla="*/ 2381 w 561975"/>
                <a:gd name="connsiteY5" fmla="*/ 4762 h 819150"/>
                <a:gd name="connsiteX6" fmla="*/ 4763 w 561975"/>
                <a:gd name="connsiteY6" fmla="*/ 0 h 819150"/>
                <a:gd name="connsiteX7" fmla="*/ 19050 w 561975"/>
                <a:gd name="connsiteY7" fmla="*/ 0 h 819150"/>
                <a:gd name="connsiteX8" fmla="*/ 35719 w 561975"/>
                <a:gd name="connsiteY8" fmla="*/ 2381 h 819150"/>
                <a:gd name="connsiteX9" fmla="*/ 59531 w 561975"/>
                <a:gd name="connsiteY9" fmla="*/ 11906 h 819150"/>
                <a:gd name="connsiteX10" fmla="*/ 109538 w 561975"/>
                <a:gd name="connsiteY10" fmla="*/ 50006 h 819150"/>
                <a:gd name="connsiteX11" fmla="*/ 178594 w 561975"/>
                <a:gd name="connsiteY11" fmla="*/ 104775 h 819150"/>
                <a:gd name="connsiteX12" fmla="*/ 278606 w 561975"/>
                <a:gd name="connsiteY12" fmla="*/ 176212 h 819150"/>
                <a:gd name="connsiteX13" fmla="*/ 373856 w 561975"/>
                <a:gd name="connsiteY13" fmla="*/ 240506 h 819150"/>
                <a:gd name="connsiteX14" fmla="*/ 459581 w 561975"/>
                <a:gd name="connsiteY14" fmla="*/ 297656 h 819150"/>
                <a:gd name="connsiteX15" fmla="*/ 473869 w 561975"/>
                <a:gd name="connsiteY15" fmla="*/ 321469 h 819150"/>
                <a:gd name="connsiteX16" fmla="*/ 500063 w 561975"/>
                <a:gd name="connsiteY16" fmla="*/ 373856 h 819150"/>
                <a:gd name="connsiteX17" fmla="*/ 521494 w 561975"/>
                <a:gd name="connsiteY17" fmla="*/ 433387 h 819150"/>
                <a:gd name="connsiteX18" fmla="*/ 538163 w 561975"/>
                <a:gd name="connsiteY18" fmla="*/ 495300 h 819150"/>
                <a:gd name="connsiteX19" fmla="*/ 554831 w 561975"/>
                <a:gd name="connsiteY19" fmla="*/ 583406 h 819150"/>
                <a:gd name="connsiteX20" fmla="*/ 561975 w 561975"/>
                <a:gd name="connsiteY20" fmla="*/ 650081 h 819150"/>
                <a:gd name="connsiteX21" fmla="*/ 559594 w 561975"/>
                <a:gd name="connsiteY21" fmla="*/ 716756 h 819150"/>
                <a:gd name="connsiteX22" fmla="*/ 550069 w 561975"/>
                <a:gd name="connsiteY22" fmla="*/ 762000 h 819150"/>
                <a:gd name="connsiteX23" fmla="*/ 540544 w 561975"/>
                <a:gd name="connsiteY23" fmla="*/ 781050 h 819150"/>
                <a:gd name="connsiteX24" fmla="*/ 514350 w 561975"/>
                <a:gd name="connsiteY24" fmla="*/ 804862 h 819150"/>
                <a:gd name="connsiteX25" fmla="*/ 492919 w 561975"/>
                <a:gd name="connsiteY25" fmla="*/ 816769 h 819150"/>
                <a:gd name="connsiteX26" fmla="*/ 478631 w 561975"/>
                <a:gd name="connsiteY26" fmla="*/ 819150 h 819150"/>
                <a:gd name="connsiteX27" fmla="*/ 469106 w 561975"/>
                <a:gd name="connsiteY27" fmla="*/ 816769 h 819150"/>
                <a:gd name="connsiteX28" fmla="*/ 435769 w 561975"/>
                <a:gd name="connsiteY28" fmla="*/ 800100 h 819150"/>
                <a:gd name="connsiteX29" fmla="*/ 411956 w 561975"/>
                <a:gd name="connsiteY29" fmla="*/ 778669 h 819150"/>
                <a:gd name="connsiteX30" fmla="*/ 359569 w 561975"/>
                <a:gd name="connsiteY30" fmla="*/ 702469 h 819150"/>
                <a:gd name="connsiteX31" fmla="*/ 300038 w 561975"/>
                <a:gd name="connsiteY31" fmla="*/ 600075 h 819150"/>
                <a:gd name="connsiteX32" fmla="*/ 261938 w 561975"/>
                <a:gd name="connsiteY32" fmla="*/ 528637 h 819150"/>
                <a:gd name="connsiteX33" fmla="*/ 223838 w 561975"/>
                <a:gd name="connsiteY33" fmla="*/ 459581 h 819150"/>
                <a:gd name="connsiteX34" fmla="*/ 114300 w 561975"/>
                <a:gd name="connsiteY34" fmla="*/ 22860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1975" h="819150">
                  <a:moveTo>
                    <a:pt x="114300" y="228600"/>
                  </a:moveTo>
                  <a:lnTo>
                    <a:pt x="71438" y="150019"/>
                  </a:lnTo>
                  <a:lnTo>
                    <a:pt x="33338" y="90487"/>
                  </a:lnTo>
                  <a:lnTo>
                    <a:pt x="7144" y="40481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35719" y="2381"/>
                  </a:lnTo>
                  <a:lnTo>
                    <a:pt x="59531" y="11906"/>
                  </a:lnTo>
                  <a:lnTo>
                    <a:pt x="109538" y="50006"/>
                  </a:lnTo>
                  <a:lnTo>
                    <a:pt x="178594" y="104775"/>
                  </a:lnTo>
                  <a:lnTo>
                    <a:pt x="278606" y="176212"/>
                  </a:lnTo>
                  <a:lnTo>
                    <a:pt x="373856" y="240506"/>
                  </a:lnTo>
                  <a:lnTo>
                    <a:pt x="459581" y="297656"/>
                  </a:lnTo>
                  <a:lnTo>
                    <a:pt x="473869" y="321469"/>
                  </a:lnTo>
                  <a:lnTo>
                    <a:pt x="500063" y="373856"/>
                  </a:lnTo>
                  <a:lnTo>
                    <a:pt x="521494" y="433387"/>
                  </a:lnTo>
                  <a:lnTo>
                    <a:pt x="538163" y="495300"/>
                  </a:lnTo>
                  <a:lnTo>
                    <a:pt x="554831" y="583406"/>
                  </a:lnTo>
                  <a:lnTo>
                    <a:pt x="561975" y="650081"/>
                  </a:lnTo>
                  <a:cubicBezTo>
                    <a:pt x="561181" y="672306"/>
                    <a:pt x="560388" y="694531"/>
                    <a:pt x="559594" y="716756"/>
                  </a:cubicBezTo>
                  <a:lnTo>
                    <a:pt x="550069" y="762000"/>
                  </a:lnTo>
                  <a:lnTo>
                    <a:pt x="540544" y="781050"/>
                  </a:lnTo>
                  <a:lnTo>
                    <a:pt x="514350" y="804862"/>
                  </a:lnTo>
                  <a:lnTo>
                    <a:pt x="492919" y="816769"/>
                  </a:lnTo>
                  <a:lnTo>
                    <a:pt x="478631" y="819150"/>
                  </a:lnTo>
                  <a:lnTo>
                    <a:pt x="469106" y="816769"/>
                  </a:lnTo>
                  <a:lnTo>
                    <a:pt x="435769" y="800100"/>
                  </a:lnTo>
                  <a:lnTo>
                    <a:pt x="411956" y="778669"/>
                  </a:lnTo>
                  <a:lnTo>
                    <a:pt x="359569" y="702469"/>
                  </a:lnTo>
                  <a:lnTo>
                    <a:pt x="300038" y="600075"/>
                  </a:lnTo>
                  <a:lnTo>
                    <a:pt x="261938" y="528637"/>
                  </a:lnTo>
                  <a:lnTo>
                    <a:pt x="223838" y="459581"/>
                  </a:lnTo>
                  <a:lnTo>
                    <a:pt x="114300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8">
              <a:extLst>
                <a:ext uri="{FF2B5EF4-FFF2-40B4-BE49-F238E27FC236}">
                  <a16:creationId xmlns:a16="http://schemas.microsoft.com/office/drawing/2014/main" id="{84E08392-6C6D-4C35-BD2D-A6797ED861D4}"/>
                </a:ext>
              </a:extLst>
            </p:cNvPr>
            <p:cNvSpPr/>
            <p:nvPr/>
          </p:nvSpPr>
          <p:spPr>
            <a:xfrm>
              <a:off x="3711575" y="4057650"/>
              <a:ext cx="319088" cy="2111375"/>
            </a:xfrm>
            <a:custGeom>
              <a:avLst/>
              <a:gdLst>
                <a:gd name="connsiteX0" fmla="*/ 291192 w 318407"/>
                <a:gd name="connsiteY0" fmla="*/ 691243 h 2111829"/>
                <a:gd name="connsiteX1" fmla="*/ 293914 w 318407"/>
                <a:gd name="connsiteY1" fmla="*/ 424543 h 2111829"/>
                <a:gd name="connsiteX2" fmla="*/ 299357 w 318407"/>
                <a:gd name="connsiteY2" fmla="*/ 378279 h 2111829"/>
                <a:gd name="connsiteX3" fmla="*/ 304800 w 318407"/>
                <a:gd name="connsiteY3" fmla="*/ 326571 h 2111829"/>
                <a:gd name="connsiteX4" fmla="*/ 312964 w 318407"/>
                <a:gd name="connsiteY4" fmla="*/ 255814 h 2111829"/>
                <a:gd name="connsiteX5" fmla="*/ 318407 w 318407"/>
                <a:gd name="connsiteY5" fmla="*/ 187779 h 2111829"/>
                <a:gd name="connsiteX6" fmla="*/ 310242 w 318407"/>
                <a:gd name="connsiteY6" fmla="*/ 166007 h 2111829"/>
                <a:gd name="connsiteX7" fmla="*/ 263978 w 318407"/>
                <a:gd name="connsiteY7" fmla="*/ 103414 h 2111829"/>
                <a:gd name="connsiteX8" fmla="*/ 223157 w 318407"/>
                <a:gd name="connsiteY8" fmla="*/ 57150 h 2111829"/>
                <a:gd name="connsiteX9" fmla="*/ 168728 w 318407"/>
                <a:gd name="connsiteY9" fmla="*/ 0 h 2111829"/>
                <a:gd name="connsiteX10" fmla="*/ 27214 w 318407"/>
                <a:gd name="connsiteY10" fmla="*/ 48986 h 2111829"/>
                <a:gd name="connsiteX11" fmla="*/ 70757 w 318407"/>
                <a:gd name="connsiteY11" fmla="*/ 108857 h 2111829"/>
                <a:gd name="connsiteX12" fmla="*/ 81642 w 318407"/>
                <a:gd name="connsiteY12" fmla="*/ 136071 h 2111829"/>
                <a:gd name="connsiteX13" fmla="*/ 89807 w 318407"/>
                <a:gd name="connsiteY13" fmla="*/ 182336 h 2111829"/>
                <a:gd name="connsiteX14" fmla="*/ 95250 w 318407"/>
                <a:gd name="connsiteY14" fmla="*/ 312964 h 2111829"/>
                <a:gd name="connsiteX15" fmla="*/ 97971 w 318407"/>
                <a:gd name="connsiteY15" fmla="*/ 606879 h 2111829"/>
                <a:gd name="connsiteX16" fmla="*/ 92528 w 318407"/>
                <a:gd name="connsiteY16" fmla="*/ 868136 h 2111829"/>
                <a:gd name="connsiteX17" fmla="*/ 78921 w 318407"/>
                <a:gd name="connsiteY17" fmla="*/ 1058636 h 2111829"/>
                <a:gd name="connsiteX18" fmla="*/ 62592 w 318407"/>
                <a:gd name="connsiteY18" fmla="*/ 1230086 h 2111829"/>
                <a:gd name="connsiteX19" fmla="*/ 46264 w 318407"/>
                <a:gd name="connsiteY19" fmla="*/ 1344386 h 2111829"/>
                <a:gd name="connsiteX20" fmla="*/ 32657 w 318407"/>
                <a:gd name="connsiteY20" fmla="*/ 1417864 h 2111829"/>
                <a:gd name="connsiteX21" fmla="*/ 13607 w 318407"/>
                <a:gd name="connsiteY21" fmla="*/ 1529443 h 2111829"/>
                <a:gd name="connsiteX22" fmla="*/ 0 w 318407"/>
                <a:gd name="connsiteY22" fmla="*/ 1665514 h 2111829"/>
                <a:gd name="connsiteX23" fmla="*/ 2721 w 318407"/>
                <a:gd name="connsiteY23" fmla="*/ 1760764 h 2111829"/>
                <a:gd name="connsiteX24" fmla="*/ 10885 w 318407"/>
                <a:gd name="connsiteY24" fmla="*/ 1820636 h 2111829"/>
                <a:gd name="connsiteX25" fmla="*/ 43542 w 318407"/>
                <a:gd name="connsiteY25" fmla="*/ 1921329 h 2111829"/>
                <a:gd name="connsiteX26" fmla="*/ 89807 w 318407"/>
                <a:gd name="connsiteY26" fmla="*/ 2024743 h 2111829"/>
                <a:gd name="connsiteX27" fmla="*/ 111578 w 318407"/>
                <a:gd name="connsiteY27" fmla="*/ 2068286 h 2111829"/>
                <a:gd name="connsiteX28" fmla="*/ 130628 w 318407"/>
                <a:gd name="connsiteY28" fmla="*/ 2087336 h 2111829"/>
                <a:gd name="connsiteX29" fmla="*/ 157842 w 318407"/>
                <a:gd name="connsiteY29" fmla="*/ 2106386 h 2111829"/>
                <a:gd name="connsiteX30" fmla="*/ 168728 w 318407"/>
                <a:gd name="connsiteY30" fmla="*/ 2109107 h 2111829"/>
                <a:gd name="connsiteX31" fmla="*/ 193221 w 318407"/>
                <a:gd name="connsiteY31" fmla="*/ 2111829 h 2111829"/>
                <a:gd name="connsiteX32" fmla="*/ 220435 w 318407"/>
                <a:gd name="connsiteY32" fmla="*/ 2100943 h 2111829"/>
                <a:gd name="connsiteX33" fmla="*/ 236764 w 318407"/>
                <a:gd name="connsiteY33" fmla="*/ 2081893 h 2111829"/>
                <a:gd name="connsiteX34" fmla="*/ 261257 w 318407"/>
                <a:gd name="connsiteY34" fmla="*/ 2013857 h 2111829"/>
                <a:gd name="connsiteX35" fmla="*/ 283028 w 318407"/>
                <a:gd name="connsiteY35" fmla="*/ 1934936 h 2111829"/>
                <a:gd name="connsiteX36" fmla="*/ 288471 w 318407"/>
                <a:gd name="connsiteY36" fmla="*/ 1894114 h 2111829"/>
                <a:gd name="connsiteX37" fmla="*/ 293914 w 318407"/>
                <a:gd name="connsiteY37" fmla="*/ 1834243 h 2111829"/>
                <a:gd name="connsiteX38" fmla="*/ 291192 w 318407"/>
                <a:gd name="connsiteY38" fmla="*/ 1690007 h 2111829"/>
                <a:gd name="connsiteX39" fmla="*/ 291192 w 318407"/>
                <a:gd name="connsiteY39" fmla="*/ 1287236 h 2111829"/>
                <a:gd name="connsiteX40" fmla="*/ 291192 w 318407"/>
                <a:gd name="connsiteY40" fmla="*/ 691243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407" h="2111829">
                  <a:moveTo>
                    <a:pt x="291192" y="691243"/>
                  </a:moveTo>
                  <a:cubicBezTo>
                    <a:pt x="292099" y="602343"/>
                    <a:pt x="293007" y="513443"/>
                    <a:pt x="293914" y="424543"/>
                  </a:cubicBezTo>
                  <a:lnTo>
                    <a:pt x="299357" y="378279"/>
                  </a:lnTo>
                  <a:lnTo>
                    <a:pt x="304800" y="326571"/>
                  </a:lnTo>
                  <a:lnTo>
                    <a:pt x="312964" y="255814"/>
                  </a:lnTo>
                  <a:lnTo>
                    <a:pt x="318407" y="187779"/>
                  </a:lnTo>
                  <a:lnTo>
                    <a:pt x="310242" y="166007"/>
                  </a:lnTo>
                  <a:lnTo>
                    <a:pt x="263978" y="103414"/>
                  </a:lnTo>
                  <a:lnTo>
                    <a:pt x="223157" y="57150"/>
                  </a:lnTo>
                  <a:lnTo>
                    <a:pt x="168728" y="0"/>
                  </a:lnTo>
                  <a:lnTo>
                    <a:pt x="27214" y="48986"/>
                  </a:lnTo>
                  <a:lnTo>
                    <a:pt x="70757" y="108857"/>
                  </a:lnTo>
                  <a:lnTo>
                    <a:pt x="81642" y="136071"/>
                  </a:lnTo>
                  <a:lnTo>
                    <a:pt x="89807" y="182336"/>
                  </a:lnTo>
                  <a:lnTo>
                    <a:pt x="95250" y="312964"/>
                  </a:lnTo>
                  <a:cubicBezTo>
                    <a:pt x="96165" y="410936"/>
                    <a:pt x="97971" y="508903"/>
                    <a:pt x="97971" y="606879"/>
                  </a:cubicBezTo>
                  <a:lnTo>
                    <a:pt x="92528" y="868136"/>
                  </a:lnTo>
                  <a:lnTo>
                    <a:pt x="78921" y="1058636"/>
                  </a:lnTo>
                  <a:lnTo>
                    <a:pt x="62592" y="1230086"/>
                  </a:lnTo>
                  <a:lnTo>
                    <a:pt x="46264" y="1344386"/>
                  </a:lnTo>
                  <a:lnTo>
                    <a:pt x="32657" y="1417864"/>
                  </a:lnTo>
                  <a:lnTo>
                    <a:pt x="13607" y="1529443"/>
                  </a:lnTo>
                  <a:lnTo>
                    <a:pt x="0" y="1665514"/>
                  </a:lnTo>
                  <a:lnTo>
                    <a:pt x="2721" y="1760764"/>
                  </a:lnTo>
                  <a:lnTo>
                    <a:pt x="10885" y="1820636"/>
                  </a:lnTo>
                  <a:lnTo>
                    <a:pt x="43542" y="1921329"/>
                  </a:lnTo>
                  <a:lnTo>
                    <a:pt x="89807" y="2024743"/>
                  </a:lnTo>
                  <a:lnTo>
                    <a:pt x="111578" y="2068286"/>
                  </a:lnTo>
                  <a:lnTo>
                    <a:pt x="130628" y="2087336"/>
                  </a:lnTo>
                  <a:lnTo>
                    <a:pt x="157842" y="2106386"/>
                  </a:lnTo>
                  <a:lnTo>
                    <a:pt x="168728" y="2109107"/>
                  </a:lnTo>
                  <a:lnTo>
                    <a:pt x="193221" y="2111829"/>
                  </a:lnTo>
                  <a:lnTo>
                    <a:pt x="220435" y="2100943"/>
                  </a:lnTo>
                  <a:lnTo>
                    <a:pt x="236764" y="2081893"/>
                  </a:lnTo>
                  <a:lnTo>
                    <a:pt x="261257" y="2013857"/>
                  </a:lnTo>
                  <a:lnTo>
                    <a:pt x="283028" y="1934936"/>
                  </a:lnTo>
                  <a:lnTo>
                    <a:pt x="288471" y="1894114"/>
                  </a:lnTo>
                  <a:lnTo>
                    <a:pt x="293914" y="1834243"/>
                  </a:lnTo>
                  <a:cubicBezTo>
                    <a:pt x="293007" y="1786164"/>
                    <a:pt x="292099" y="1738086"/>
                    <a:pt x="291192" y="1690007"/>
                  </a:cubicBezTo>
                  <a:lnTo>
                    <a:pt x="291192" y="1287236"/>
                  </a:lnTo>
                  <a:lnTo>
                    <a:pt x="291192" y="6912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2">
              <a:extLst>
                <a:ext uri="{FF2B5EF4-FFF2-40B4-BE49-F238E27FC236}">
                  <a16:creationId xmlns:a16="http://schemas.microsoft.com/office/drawing/2014/main" id="{90674456-79C4-4EDB-B371-09D7D0E78944}"/>
                </a:ext>
              </a:extLst>
            </p:cNvPr>
            <p:cNvSpPr/>
            <p:nvPr/>
          </p:nvSpPr>
          <p:spPr>
            <a:xfrm>
              <a:off x="4999038" y="2646363"/>
              <a:ext cx="2344737" cy="514350"/>
            </a:xfrm>
            <a:custGeom>
              <a:avLst/>
              <a:gdLst>
                <a:gd name="connsiteX0" fmla="*/ 1007269 w 2345531"/>
                <a:gd name="connsiteY0" fmla="*/ 200025 h 514350"/>
                <a:gd name="connsiteX1" fmla="*/ 785812 w 2345531"/>
                <a:gd name="connsiteY1" fmla="*/ 245269 h 514350"/>
                <a:gd name="connsiteX2" fmla="*/ 521494 w 2345531"/>
                <a:gd name="connsiteY2" fmla="*/ 302419 h 514350"/>
                <a:gd name="connsiteX3" fmla="*/ 447675 w 2345531"/>
                <a:gd name="connsiteY3" fmla="*/ 316706 h 514350"/>
                <a:gd name="connsiteX4" fmla="*/ 378619 w 2345531"/>
                <a:gd name="connsiteY4" fmla="*/ 321469 h 514350"/>
                <a:gd name="connsiteX5" fmla="*/ 280987 w 2345531"/>
                <a:gd name="connsiteY5" fmla="*/ 323850 h 514350"/>
                <a:gd name="connsiteX6" fmla="*/ 183356 w 2345531"/>
                <a:gd name="connsiteY6" fmla="*/ 314325 h 514350"/>
                <a:gd name="connsiteX7" fmla="*/ 71437 w 2345531"/>
                <a:gd name="connsiteY7" fmla="*/ 297656 h 514350"/>
                <a:gd name="connsiteX8" fmla="*/ 0 w 2345531"/>
                <a:gd name="connsiteY8" fmla="*/ 404812 h 514350"/>
                <a:gd name="connsiteX9" fmla="*/ 135731 w 2345531"/>
                <a:gd name="connsiteY9" fmla="*/ 466725 h 514350"/>
                <a:gd name="connsiteX10" fmla="*/ 235744 w 2345531"/>
                <a:gd name="connsiteY10" fmla="*/ 507206 h 514350"/>
                <a:gd name="connsiteX11" fmla="*/ 259556 w 2345531"/>
                <a:gd name="connsiteY11" fmla="*/ 514350 h 514350"/>
                <a:gd name="connsiteX12" fmla="*/ 271462 w 2345531"/>
                <a:gd name="connsiteY12" fmla="*/ 514350 h 514350"/>
                <a:gd name="connsiteX13" fmla="*/ 350044 w 2345531"/>
                <a:gd name="connsiteY13" fmla="*/ 504825 h 514350"/>
                <a:gd name="connsiteX14" fmla="*/ 533400 w 2345531"/>
                <a:gd name="connsiteY14" fmla="*/ 476250 h 514350"/>
                <a:gd name="connsiteX15" fmla="*/ 840581 w 2345531"/>
                <a:gd name="connsiteY15" fmla="*/ 419100 h 514350"/>
                <a:gd name="connsiteX16" fmla="*/ 1176337 w 2345531"/>
                <a:gd name="connsiteY16" fmla="*/ 354806 h 514350"/>
                <a:gd name="connsiteX17" fmla="*/ 1388269 w 2345531"/>
                <a:gd name="connsiteY17" fmla="*/ 311944 h 514350"/>
                <a:gd name="connsiteX18" fmla="*/ 1557337 w 2345531"/>
                <a:gd name="connsiteY18" fmla="*/ 278606 h 514350"/>
                <a:gd name="connsiteX19" fmla="*/ 1721644 w 2345531"/>
                <a:gd name="connsiteY19" fmla="*/ 245269 h 514350"/>
                <a:gd name="connsiteX20" fmla="*/ 1838325 w 2345531"/>
                <a:gd name="connsiteY20" fmla="*/ 221456 h 514350"/>
                <a:gd name="connsiteX21" fmla="*/ 1854994 w 2345531"/>
                <a:gd name="connsiteY21" fmla="*/ 221456 h 514350"/>
                <a:gd name="connsiteX22" fmla="*/ 1883569 w 2345531"/>
                <a:gd name="connsiteY22" fmla="*/ 226219 h 514350"/>
                <a:gd name="connsiteX23" fmla="*/ 1907381 w 2345531"/>
                <a:gd name="connsiteY23" fmla="*/ 235744 h 514350"/>
                <a:gd name="connsiteX24" fmla="*/ 1933575 w 2345531"/>
                <a:gd name="connsiteY24" fmla="*/ 250031 h 514350"/>
                <a:gd name="connsiteX25" fmla="*/ 2247900 w 2345531"/>
                <a:gd name="connsiteY25" fmla="*/ 385762 h 514350"/>
                <a:gd name="connsiteX26" fmla="*/ 2266950 w 2345531"/>
                <a:gd name="connsiteY26" fmla="*/ 335756 h 514350"/>
                <a:gd name="connsiteX27" fmla="*/ 2288381 w 2345531"/>
                <a:gd name="connsiteY27" fmla="*/ 297656 h 514350"/>
                <a:gd name="connsiteX28" fmla="*/ 2307431 w 2345531"/>
                <a:gd name="connsiteY28" fmla="*/ 271462 h 514350"/>
                <a:gd name="connsiteX29" fmla="*/ 2328862 w 2345531"/>
                <a:gd name="connsiteY29" fmla="*/ 252412 h 514350"/>
                <a:gd name="connsiteX30" fmla="*/ 2343150 w 2345531"/>
                <a:gd name="connsiteY30" fmla="*/ 230981 h 514350"/>
                <a:gd name="connsiteX31" fmla="*/ 2345531 w 2345531"/>
                <a:gd name="connsiteY31" fmla="*/ 207169 h 514350"/>
                <a:gd name="connsiteX32" fmla="*/ 2343150 w 2345531"/>
                <a:gd name="connsiteY32" fmla="*/ 190500 h 514350"/>
                <a:gd name="connsiteX33" fmla="*/ 2328862 w 2345531"/>
                <a:gd name="connsiteY33" fmla="*/ 171450 h 514350"/>
                <a:gd name="connsiteX34" fmla="*/ 2297906 w 2345531"/>
                <a:gd name="connsiteY34" fmla="*/ 150019 h 514350"/>
                <a:gd name="connsiteX35" fmla="*/ 2250281 w 2345531"/>
                <a:gd name="connsiteY35" fmla="*/ 126206 h 514350"/>
                <a:gd name="connsiteX36" fmla="*/ 2088356 w 2345531"/>
                <a:gd name="connsiteY36" fmla="*/ 71437 h 514350"/>
                <a:gd name="connsiteX37" fmla="*/ 1902619 w 2345531"/>
                <a:gd name="connsiteY37" fmla="*/ 14287 h 514350"/>
                <a:gd name="connsiteX38" fmla="*/ 1845469 w 2345531"/>
                <a:gd name="connsiteY38" fmla="*/ 0 h 514350"/>
                <a:gd name="connsiteX39" fmla="*/ 1835944 w 2345531"/>
                <a:gd name="connsiteY39" fmla="*/ 2381 h 514350"/>
                <a:gd name="connsiteX40" fmla="*/ 1790700 w 2345531"/>
                <a:gd name="connsiteY40" fmla="*/ 11906 h 514350"/>
                <a:gd name="connsiteX41" fmla="*/ 1669256 w 2345531"/>
                <a:gd name="connsiteY41" fmla="*/ 54769 h 514350"/>
                <a:gd name="connsiteX42" fmla="*/ 1635919 w 2345531"/>
                <a:gd name="connsiteY42" fmla="*/ 66675 h 514350"/>
                <a:gd name="connsiteX43" fmla="*/ 1528762 w 2345531"/>
                <a:gd name="connsiteY43" fmla="*/ 85725 h 514350"/>
                <a:gd name="connsiteX44" fmla="*/ 1323975 w 2345531"/>
                <a:gd name="connsiteY44" fmla="*/ 128587 h 514350"/>
                <a:gd name="connsiteX45" fmla="*/ 1007269 w 2345531"/>
                <a:gd name="connsiteY45" fmla="*/ 2000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45531" h="514350">
                  <a:moveTo>
                    <a:pt x="1007269" y="200025"/>
                  </a:moveTo>
                  <a:lnTo>
                    <a:pt x="785812" y="245269"/>
                  </a:lnTo>
                  <a:lnTo>
                    <a:pt x="521494" y="302419"/>
                  </a:lnTo>
                  <a:lnTo>
                    <a:pt x="447675" y="316706"/>
                  </a:lnTo>
                  <a:lnTo>
                    <a:pt x="378619" y="321469"/>
                  </a:lnTo>
                  <a:lnTo>
                    <a:pt x="280987" y="323850"/>
                  </a:lnTo>
                  <a:lnTo>
                    <a:pt x="183356" y="314325"/>
                  </a:lnTo>
                  <a:lnTo>
                    <a:pt x="71437" y="297656"/>
                  </a:lnTo>
                  <a:lnTo>
                    <a:pt x="0" y="404812"/>
                  </a:lnTo>
                  <a:lnTo>
                    <a:pt x="135731" y="466725"/>
                  </a:lnTo>
                  <a:lnTo>
                    <a:pt x="235744" y="507206"/>
                  </a:lnTo>
                  <a:lnTo>
                    <a:pt x="259556" y="514350"/>
                  </a:lnTo>
                  <a:lnTo>
                    <a:pt x="271462" y="514350"/>
                  </a:lnTo>
                  <a:lnTo>
                    <a:pt x="350044" y="504825"/>
                  </a:lnTo>
                  <a:lnTo>
                    <a:pt x="533400" y="476250"/>
                  </a:lnTo>
                  <a:lnTo>
                    <a:pt x="840581" y="419100"/>
                  </a:lnTo>
                  <a:lnTo>
                    <a:pt x="1176337" y="354806"/>
                  </a:lnTo>
                  <a:lnTo>
                    <a:pt x="1388269" y="311944"/>
                  </a:lnTo>
                  <a:lnTo>
                    <a:pt x="1557337" y="278606"/>
                  </a:lnTo>
                  <a:lnTo>
                    <a:pt x="1721644" y="245269"/>
                  </a:lnTo>
                  <a:lnTo>
                    <a:pt x="1838325" y="221456"/>
                  </a:lnTo>
                  <a:lnTo>
                    <a:pt x="1854994" y="221456"/>
                  </a:lnTo>
                  <a:lnTo>
                    <a:pt x="1883569" y="226219"/>
                  </a:lnTo>
                  <a:lnTo>
                    <a:pt x="1907381" y="235744"/>
                  </a:lnTo>
                  <a:lnTo>
                    <a:pt x="1933575" y="250031"/>
                  </a:lnTo>
                  <a:lnTo>
                    <a:pt x="2247900" y="385762"/>
                  </a:lnTo>
                  <a:lnTo>
                    <a:pt x="2266950" y="335756"/>
                  </a:lnTo>
                  <a:lnTo>
                    <a:pt x="2288381" y="297656"/>
                  </a:lnTo>
                  <a:lnTo>
                    <a:pt x="2307431" y="271462"/>
                  </a:lnTo>
                  <a:lnTo>
                    <a:pt x="2328862" y="252412"/>
                  </a:lnTo>
                  <a:lnTo>
                    <a:pt x="2343150" y="230981"/>
                  </a:lnTo>
                  <a:lnTo>
                    <a:pt x="2345531" y="207169"/>
                  </a:lnTo>
                  <a:lnTo>
                    <a:pt x="2343150" y="190500"/>
                  </a:lnTo>
                  <a:lnTo>
                    <a:pt x="2328862" y="171450"/>
                  </a:lnTo>
                  <a:lnTo>
                    <a:pt x="2297906" y="150019"/>
                  </a:lnTo>
                  <a:lnTo>
                    <a:pt x="2250281" y="126206"/>
                  </a:lnTo>
                  <a:lnTo>
                    <a:pt x="2088356" y="71437"/>
                  </a:lnTo>
                  <a:lnTo>
                    <a:pt x="1902619" y="14287"/>
                  </a:lnTo>
                  <a:lnTo>
                    <a:pt x="1845469" y="0"/>
                  </a:lnTo>
                  <a:lnTo>
                    <a:pt x="1835944" y="2381"/>
                  </a:lnTo>
                  <a:lnTo>
                    <a:pt x="1790700" y="11906"/>
                  </a:lnTo>
                  <a:lnTo>
                    <a:pt x="1669256" y="54769"/>
                  </a:lnTo>
                  <a:lnTo>
                    <a:pt x="1635919" y="66675"/>
                  </a:lnTo>
                  <a:lnTo>
                    <a:pt x="1528762" y="85725"/>
                  </a:lnTo>
                  <a:lnTo>
                    <a:pt x="1323975" y="128587"/>
                  </a:lnTo>
                  <a:lnTo>
                    <a:pt x="1007269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4">
              <a:extLst>
                <a:ext uri="{FF2B5EF4-FFF2-40B4-BE49-F238E27FC236}">
                  <a16:creationId xmlns:a16="http://schemas.microsoft.com/office/drawing/2014/main" id="{41648F73-745E-4006-82DF-213689A808DE}"/>
                </a:ext>
              </a:extLst>
            </p:cNvPr>
            <p:cNvSpPr/>
            <p:nvPr/>
          </p:nvSpPr>
          <p:spPr>
            <a:xfrm>
              <a:off x="6149975" y="2835275"/>
              <a:ext cx="1109663" cy="3357563"/>
            </a:xfrm>
            <a:custGeom>
              <a:avLst/>
              <a:gdLst>
                <a:gd name="connsiteX0" fmla="*/ 719385 w 1109414"/>
                <a:gd name="connsiteY0" fmla="*/ 923067 h 3358578"/>
                <a:gd name="connsiteX1" fmla="*/ 741054 w 1109414"/>
                <a:gd name="connsiteY1" fmla="*/ 797391 h 3358578"/>
                <a:gd name="connsiteX2" fmla="*/ 767056 w 1109414"/>
                <a:gd name="connsiteY2" fmla="*/ 624045 h 3358578"/>
                <a:gd name="connsiteX3" fmla="*/ 797391 w 1109414"/>
                <a:gd name="connsiteY3" fmla="*/ 407363 h 3358578"/>
                <a:gd name="connsiteX4" fmla="*/ 814726 w 1109414"/>
                <a:gd name="connsiteY4" fmla="*/ 277353 h 3358578"/>
                <a:gd name="connsiteX5" fmla="*/ 823393 w 1109414"/>
                <a:gd name="connsiteY5" fmla="*/ 173346 h 3358578"/>
                <a:gd name="connsiteX6" fmla="*/ 819059 w 1109414"/>
                <a:gd name="connsiteY6" fmla="*/ 117008 h 3358578"/>
                <a:gd name="connsiteX7" fmla="*/ 806058 w 1109414"/>
                <a:gd name="connsiteY7" fmla="*/ 78006 h 3358578"/>
                <a:gd name="connsiteX8" fmla="*/ 784390 w 1109414"/>
                <a:gd name="connsiteY8" fmla="*/ 56337 h 3358578"/>
                <a:gd name="connsiteX9" fmla="*/ 728053 w 1109414"/>
                <a:gd name="connsiteY9" fmla="*/ 0 h 3358578"/>
                <a:gd name="connsiteX10" fmla="*/ 1109414 w 1109414"/>
                <a:gd name="connsiteY10" fmla="*/ 143010 h 3358578"/>
                <a:gd name="connsiteX11" fmla="*/ 1096413 w 1109414"/>
                <a:gd name="connsiteY11" fmla="*/ 190680 h 3358578"/>
                <a:gd name="connsiteX12" fmla="*/ 1083412 w 1109414"/>
                <a:gd name="connsiteY12" fmla="*/ 234017 h 3358578"/>
                <a:gd name="connsiteX13" fmla="*/ 1070411 w 1109414"/>
                <a:gd name="connsiteY13" fmla="*/ 286021 h 3358578"/>
                <a:gd name="connsiteX14" fmla="*/ 1048743 w 1109414"/>
                <a:gd name="connsiteY14" fmla="*/ 411697 h 3358578"/>
                <a:gd name="connsiteX15" fmla="*/ 1001073 w 1109414"/>
                <a:gd name="connsiteY15" fmla="*/ 710718 h 3358578"/>
                <a:gd name="connsiteX16" fmla="*/ 923067 w 1109414"/>
                <a:gd name="connsiteY16" fmla="*/ 1131082 h 3358578"/>
                <a:gd name="connsiteX17" fmla="*/ 875397 w 1109414"/>
                <a:gd name="connsiteY17" fmla="*/ 1378100 h 3358578"/>
                <a:gd name="connsiteX18" fmla="*/ 819059 w 1109414"/>
                <a:gd name="connsiteY18" fmla="*/ 1638119 h 3358578"/>
                <a:gd name="connsiteX19" fmla="*/ 767056 w 1109414"/>
                <a:gd name="connsiteY19" fmla="*/ 1876470 h 3358578"/>
                <a:gd name="connsiteX20" fmla="*/ 702051 w 1109414"/>
                <a:gd name="connsiteY20" fmla="*/ 2149490 h 3358578"/>
                <a:gd name="connsiteX21" fmla="*/ 654381 w 1109414"/>
                <a:gd name="connsiteY21" fmla="*/ 2344504 h 3358578"/>
                <a:gd name="connsiteX22" fmla="*/ 606711 w 1109414"/>
                <a:gd name="connsiteY22" fmla="*/ 2509183 h 3358578"/>
                <a:gd name="connsiteX23" fmla="*/ 541706 w 1109414"/>
                <a:gd name="connsiteY23" fmla="*/ 2691196 h 3358578"/>
                <a:gd name="connsiteX24" fmla="*/ 463700 w 1109414"/>
                <a:gd name="connsiteY24" fmla="*/ 2868876 h 3358578"/>
                <a:gd name="connsiteX25" fmla="*/ 377027 w 1109414"/>
                <a:gd name="connsiteY25" fmla="*/ 3037888 h 3358578"/>
                <a:gd name="connsiteX26" fmla="*/ 277353 w 1109414"/>
                <a:gd name="connsiteY26" fmla="*/ 3198233 h 3358578"/>
                <a:gd name="connsiteX27" fmla="*/ 186347 w 1109414"/>
                <a:gd name="connsiteY27" fmla="*/ 3310908 h 3358578"/>
                <a:gd name="connsiteX28" fmla="*/ 143010 w 1109414"/>
                <a:gd name="connsiteY28" fmla="*/ 3345577 h 3358578"/>
                <a:gd name="connsiteX29" fmla="*/ 108341 w 1109414"/>
                <a:gd name="connsiteY29" fmla="*/ 3358578 h 3358578"/>
                <a:gd name="connsiteX30" fmla="*/ 91006 w 1109414"/>
                <a:gd name="connsiteY30" fmla="*/ 3358578 h 3358578"/>
                <a:gd name="connsiteX31" fmla="*/ 60671 w 1109414"/>
                <a:gd name="connsiteY31" fmla="*/ 3345577 h 3358578"/>
                <a:gd name="connsiteX32" fmla="*/ 30335 w 1109414"/>
                <a:gd name="connsiteY32" fmla="*/ 3315242 h 3358578"/>
                <a:gd name="connsiteX33" fmla="*/ 13001 w 1109414"/>
                <a:gd name="connsiteY33" fmla="*/ 3284906 h 3358578"/>
                <a:gd name="connsiteX34" fmla="*/ 0 w 1109414"/>
                <a:gd name="connsiteY34" fmla="*/ 3237236 h 3358578"/>
                <a:gd name="connsiteX35" fmla="*/ 216682 w 1109414"/>
                <a:gd name="connsiteY35" fmla="*/ 2717198 h 3358578"/>
                <a:gd name="connsiteX36" fmla="*/ 251351 w 1109414"/>
                <a:gd name="connsiteY36" fmla="*/ 2643526 h 3358578"/>
                <a:gd name="connsiteX37" fmla="*/ 303355 w 1109414"/>
                <a:gd name="connsiteY37" fmla="*/ 2517850 h 3358578"/>
                <a:gd name="connsiteX38" fmla="*/ 359693 w 1109414"/>
                <a:gd name="connsiteY38" fmla="*/ 2374840 h 3358578"/>
                <a:gd name="connsiteX39" fmla="*/ 407363 w 1109414"/>
                <a:gd name="connsiteY39" fmla="*/ 2236163 h 3358578"/>
                <a:gd name="connsiteX40" fmla="*/ 459366 w 1109414"/>
                <a:gd name="connsiteY40" fmla="*/ 2071484 h 3358578"/>
                <a:gd name="connsiteX41" fmla="*/ 498369 w 1109414"/>
                <a:gd name="connsiteY41" fmla="*/ 1937141 h 3358578"/>
                <a:gd name="connsiteX42" fmla="*/ 537372 w 1109414"/>
                <a:gd name="connsiteY42" fmla="*/ 1798464 h 3358578"/>
                <a:gd name="connsiteX43" fmla="*/ 576375 w 1109414"/>
                <a:gd name="connsiteY43" fmla="*/ 1633786 h 3358578"/>
                <a:gd name="connsiteX44" fmla="*/ 615378 w 1109414"/>
                <a:gd name="connsiteY44" fmla="*/ 1473441 h 3358578"/>
                <a:gd name="connsiteX45" fmla="*/ 663048 w 1109414"/>
                <a:gd name="connsiteY45" fmla="*/ 1230756 h 3358578"/>
                <a:gd name="connsiteX46" fmla="*/ 719385 w 1109414"/>
                <a:gd name="connsiteY46" fmla="*/ 923067 h 33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9414" h="3358578">
                  <a:moveTo>
                    <a:pt x="719385" y="923067"/>
                  </a:moveTo>
                  <a:lnTo>
                    <a:pt x="741054" y="797391"/>
                  </a:lnTo>
                  <a:lnTo>
                    <a:pt x="767056" y="624045"/>
                  </a:lnTo>
                  <a:lnTo>
                    <a:pt x="797391" y="407363"/>
                  </a:lnTo>
                  <a:lnTo>
                    <a:pt x="814726" y="277353"/>
                  </a:lnTo>
                  <a:lnTo>
                    <a:pt x="823393" y="173346"/>
                  </a:lnTo>
                  <a:lnTo>
                    <a:pt x="819059" y="117008"/>
                  </a:lnTo>
                  <a:lnTo>
                    <a:pt x="806058" y="78006"/>
                  </a:lnTo>
                  <a:lnTo>
                    <a:pt x="784390" y="56337"/>
                  </a:lnTo>
                  <a:lnTo>
                    <a:pt x="728053" y="0"/>
                  </a:lnTo>
                  <a:lnTo>
                    <a:pt x="1109414" y="143010"/>
                  </a:lnTo>
                  <a:lnTo>
                    <a:pt x="1096413" y="190680"/>
                  </a:lnTo>
                  <a:lnTo>
                    <a:pt x="1083412" y="234017"/>
                  </a:lnTo>
                  <a:lnTo>
                    <a:pt x="1070411" y="286021"/>
                  </a:lnTo>
                  <a:lnTo>
                    <a:pt x="1048743" y="411697"/>
                  </a:lnTo>
                  <a:lnTo>
                    <a:pt x="1001073" y="710718"/>
                  </a:lnTo>
                  <a:lnTo>
                    <a:pt x="923067" y="1131082"/>
                  </a:lnTo>
                  <a:lnTo>
                    <a:pt x="875397" y="1378100"/>
                  </a:lnTo>
                  <a:lnTo>
                    <a:pt x="819059" y="1638119"/>
                  </a:lnTo>
                  <a:lnTo>
                    <a:pt x="767056" y="1876470"/>
                  </a:lnTo>
                  <a:lnTo>
                    <a:pt x="702051" y="2149490"/>
                  </a:lnTo>
                  <a:lnTo>
                    <a:pt x="654381" y="2344504"/>
                  </a:lnTo>
                  <a:lnTo>
                    <a:pt x="606711" y="2509183"/>
                  </a:lnTo>
                  <a:lnTo>
                    <a:pt x="541706" y="2691196"/>
                  </a:lnTo>
                  <a:lnTo>
                    <a:pt x="463700" y="2868876"/>
                  </a:lnTo>
                  <a:lnTo>
                    <a:pt x="377027" y="3037888"/>
                  </a:lnTo>
                  <a:lnTo>
                    <a:pt x="277353" y="3198233"/>
                  </a:lnTo>
                  <a:lnTo>
                    <a:pt x="186347" y="3310908"/>
                  </a:lnTo>
                  <a:lnTo>
                    <a:pt x="143010" y="3345577"/>
                  </a:lnTo>
                  <a:lnTo>
                    <a:pt x="108341" y="3358578"/>
                  </a:lnTo>
                  <a:lnTo>
                    <a:pt x="91006" y="3358578"/>
                  </a:lnTo>
                  <a:lnTo>
                    <a:pt x="60671" y="3345577"/>
                  </a:lnTo>
                  <a:lnTo>
                    <a:pt x="30335" y="3315242"/>
                  </a:lnTo>
                  <a:lnTo>
                    <a:pt x="13001" y="3284906"/>
                  </a:lnTo>
                  <a:lnTo>
                    <a:pt x="0" y="3237236"/>
                  </a:lnTo>
                  <a:lnTo>
                    <a:pt x="216682" y="2717198"/>
                  </a:lnTo>
                  <a:lnTo>
                    <a:pt x="251351" y="2643526"/>
                  </a:lnTo>
                  <a:lnTo>
                    <a:pt x="303355" y="2517850"/>
                  </a:lnTo>
                  <a:lnTo>
                    <a:pt x="359693" y="2374840"/>
                  </a:lnTo>
                  <a:lnTo>
                    <a:pt x="407363" y="2236163"/>
                  </a:lnTo>
                  <a:lnTo>
                    <a:pt x="459366" y="2071484"/>
                  </a:lnTo>
                  <a:lnTo>
                    <a:pt x="498369" y="1937141"/>
                  </a:lnTo>
                  <a:lnTo>
                    <a:pt x="537372" y="1798464"/>
                  </a:lnTo>
                  <a:lnTo>
                    <a:pt x="576375" y="1633786"/>
                  </a:lnTo>
                  <a:lnTo>
                    <a:pt x="615378" y="1473441"/>
                  </a:lnTo>
                  <a:lnTo>
                    <a:pt x="663048" y="1230756"/>
                  </a:lnTo>
                  <a:lnTo>
                    <a:pt x="719385" y="9230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5">
              <a:extLst>
                <a:ext uri="{FF2B5EF4-FFF2-40B4-BE49-F238E27FC236}">
                  <a16:creationId xmlns:a16="http://schemas.microsoft.com/office/drawing/2014/main" id="{BABF054B-ABA2-47F3-BA7A-0D850AFEAA43}"/>
                </a:ext>
              </a:extLst>
            </p:cNvPr>
            <p:cNvSpPr/>
            <p:nvPr/>
          </p:nvSpPr>
          <p:spPr>
            <a:xfrm>
              <a:off x="5457825" y="5351463"/>
              <a:ext cx="966788" cy="773112"/>
            </a:xfrm>
            <a:custGeom>
              <a:avLst/>
              <a:gdLst>
                <a:gd name="connsiteX0" fmla="*/ 216694 w 966788"/>
                <a:gd name="connsiteY0" fmla="*/ 95250 h 773906"/>
                <a:gd name="connsiteX1" fmla="*/ 350044 w 966788"/>
                <a:gd name="connsiteY1" fmla="*/ 161925 h 773906"/>
                <a:gd name="connsiteX2" fmla="*/ 490538 w 966788"/>
                <a:gd name="connsiteY2" fmla="*/ 226219 h 773906"/>
                <a:gd name="connsiteX3" fmla="*/ 590550 w 966788"/>
                <a:gd name="connsiteY3" fmla="*/ 266700 h 773906"/>
                <a:gd name="connsiteX4" fmla="*/ 683419 w 966788"/>
                <a:gd name="connsiteY4" fmla="*/ 297656 h 773906"/>
                <a:gd name="connsiteX5" fmla="*/ 714375 w 966788"/>
                <a:gd name="connsiteY5" fmla="*/ 304800 h 773906"/>
                <a:gd name="connsiteX6" fmla="*/ 745331 w 966788"/>
                <a:gd name="connsiteY6" fmla="*/ 309562 h 773906"/>
                <a:gd name="connsiteX7" fmla="*/ 783431 w 966788"/>
                <a:gd name="connsiteY7" fmla="*/ 311944 h 773906"/>
                <a:gd name="connsiteX8" fmla="*/ 816769 w 966788"/>
                <a:gd name="connsiteY8" fmla="*/ 309562 h 773906"/>
                <a:gd name="connsiteX9" fmla="*/ 845344 w 966788"/>
                <a:gd name="connsiteY9" fmla="*/ 295275 h 773906"/>
                <a:gd name="connsiteX10" fmla="*/ 871538 w 966788"/>
                <a:gd name="connsiteY10" fmla="*/ 273844 h 773906"/>
                <a:gd name="connsiteX11" fmla="*/ 916781 w 966788"/>
                <a:gd name="connsiteY11" fmla="*/ 211931 h 773906"/>
                <a:gd name="connsiteX12" fmla="*/ 966788 w 966788"/>
                <a:gd name="connsiteY12" fmla="*/ 228600 h 773906"/>
                <a:gd name="connsiteX13" fmla="*/ 711994 w 966788"/>
                <a:gd name="connsiteY13" fmla="*/ 773906 h 773906"/>
                <a:gd name="connsiteX14" fmla="*/ 692944 w 966788"/>
                <a:gd name="connsiteY14" fmla="*/ 719137 h 773906"/>
                <a:gd name="connsiteX15" fmla="*/ 676275 w 966788"/>
                <a:gd name="connsiteY15" fmla="*/ 692944 h 773906"/>
                <a:gd name="connsiteX16" fmla="*/ 633413 w 966788"/>
                <a:gd name="connsiteY16" fmla="*/ 642937 h 773906"/>
                <a:gd name="connsiteX17" fmla="*/ 564356 w 966788"/>
                <a:gd name="connsiteY17" fmla="*/ 564356 h 773906"/>
                <a:gd name="connsiteX18" fmla="*/ 497681 w 966788"/>
                <a:gd name="connsiteY18" fmla="*/ 481012 h 773906"/>
                <a:gd name="connsiteX19" fmla="*/ 476250 w 966788"/>
                <a:gd name="connsiteY19" fmla="*/ 450056 h 773906"/>
                <a:gd name="connsiteX20" fmla="*/ 397669 w 966788"/>
                <a:gd name="connsiteY20" fmla="*/ 378619 h 773906"/>
                <a:gd name="connsiteX21" fmla="*/ 302419 w 966788"/>
                <a:gd name="connsiteY21" fmla="*/ 295275 h 773906"/>
                <a:gd name="connsiteX22" fmla="*/ 202406 w 966788"/>
                <a:gd name="connsiteY22" fmla="*/ 211931 h 773906"/>
                <a:gd name="connsiteX23" fmla="*/ 121444 w 966788"/>
                <a:gd name="connsiteY23" fmla="*/ 147637 h 773906"/>
                <a:gd name="connsiteX24" fmla="*/ 59531 w 966788"/>
                <a:gd name="connsiteY24" fmla="*/ 95250 h 773906"/>
                <a:gd name="connsiteX25" fmla="*/ 21431 w 966788"/>
                <a:gd name="connsiteY25" fmla="*/ 66675 h 773906"/>
                <a:gd name="connsiteX26" fmla="*/ 9525 w 966788"/>
                <a:gd name="connsiteY26" fmla="*/ 52387 h 773906"/>
                <a:gd name="connsiteX27" fmla="*/ 0 w 966788"/>
                <a:gd name="connsiteY27" fmla="*/ 19050 h 773906"/>
                <a:gd name="connsiteX28" fmla="*/ 2381 w 966788"/>
                <a:gd name="connsiteY28" fmla="*/ 9525 h 773906"/>
                <a:gd name="connsiteX29" fmla="*/ 11906 w 966788"/>
                <a:gd name="connsiteY29" fmla="*/ 0 h 773906"/>
                <a:gd name="connsiteX30" fmla="*/ 21431 w 966788"/>
                <a:gd name="connsiteY30" fmla="*/ 0 h 773906"/>
                <a:gd name="connsiteX31" fmla="*/ 52388 w 966788"/>
                <a:gd name="connsiteY31" fmla="*/ 11906 h 773906"/>
                <a:gd name="connsiteX32" fmla="*/ 130969 w 966788"/>
                <a:gd name="connsiteY32" fmla="*/ 52387 h 773906"/>
                <a:gd name="connsiteX33" fmla="*/ 216694 w 966788"/>
                <a:gd name="connsiteY33" fmla="*/ 95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6788" h="773906">
                  <a:moveTo>
                    <a:pt x="216694" y="95250"/>
                  </a:moveTo>
                  <a:lnTo>
                    <a:pt x="350044" y="161925"/>
                  </a:lnTo>
                  <a:lnTo>
                    <a:pt x="490538" y="226219"/>
                  </a:lnTo>
                  <a:lnTo>
                    <a:pt x="590550" y="266700"/>
                  </a:lnTo>
                  <a:lnTo>
                    <a:pt x="683419" y="297656"/>
                  </a:lnTo>
                  <a:lnTo>
                    <a:pt x="714375" y="304800"/>
                  </a:lnTo>
                  <a:lnTo>
                    <a:pt x="745331" y="309562"/>
                  </a:lnTo>
                  <a:lnTo>
                    <a:pt x="783431" y="311944"/>
                  </a:lnTo>
                  <a:lnTo>
                    <a:pt x="816769" y="309562"/>
                  </a:lnTo>
                  <a:lnTo>
                    <a:pt x="845344" y="295275"/>
                  </a:lnTo>
                  <a:lnTo>
                    <a:pt x="871538" y="273844"/>
                  </a:lnTo>
                  <a:lnTo>
                    <a:pt x="916781" y="211931"/>
                  </a:lnTo>
                  <a:lnTo>
                    <a:pt x="966788" y="228600"/>
                  </a:lnTo>
                  <a:lnTo>
                    <a:pt x="711994" y="773906"/>
                  </a:lnTo>
                  <a:lnTo>
                    <a:pt x="692944" y="719137"/>
                  </a:lnTo>
                  <a:lnTo>
                    <a:pt x="676275" y="692944"/>
                  </a:lnTo>
                  <a:lnTo>
                    <a:pt x="633413" y="642937"/>
                  </a:lnTo>
                  <a:lnTo>
                    <a:pt x="564356" y="564356"/>
                  </a:lnTo>
                  <a:lnTo>
                    <a:pt x="497681" y="481012"/>
                  </a:lnTo>
                  <a:lnTo>
                    <a:pt x="476250" y="450056"/>
                  </a:lnTo>
                  <a:lnTo>
                    <a:pt x="397669" y="378619"/>
                  </a:lnTo>
                  <a:lnTo>
                    <a:pt x="302419" y="295275"/>
                  </a:lnTo>
                  <a:lnTo>
                    <a:pt x="202406" y="211931"/>
                  </a:lnTo>
                  <a:lnTo>
                    <a:pt x="121444" y="147637"/>
                  </a:lnTo>
                  <a:lnTo>
                    <a:pt x="59531" y="9525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30969" y="52387"/>
                  </a:lnTo>
                  <a:lnTo>
                    <a:pt x="216694" y="95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71BE0E54-E3E1-46A7-9B97-DE7037E7E145}"/>
              </a:ext>
            </a:extLst>
          </p:cNvPr>
          <p:cNvGrpSpPr/>
          <p:nvPr/>
        </p:nvGrpSpPr>
        <p:grpSpPr>
          <a:xfrm>
            <a:off x="2611438" y="1484915"/>
            <a:ext cx="4579937" cy="4552950"/>
            <a:chOff x="2611438" y="1487488"/>
            <a:chExt cx="4579937" cy="4552950"/>
          </a:xfrm>
        </p:grpSpPr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58184F59-E261-46A2-AAE2-90DCDF4422DC}"/>
                </a:ext>
              </a:extLst>
            </p:cNvPr>
            <p:cNvSpPr/>
            <p:nvPr/>
          </p:nvSpPr>
          <p:spPr>
            <a:xfrm>
              <a:off x="3124200" y="1487488"/>
              <a:ext cx="922338" cy="1276350"/>
            </a:xfrm>
            <a:custGeom>
              <a:avLst/>
              <a:gdLst>
                <a:gd name="connsiteX0" fmla="*/ 357188 w 921544"/>
                <a:gd name="connsiteY0" fmla="*/ 581025 h 1276350"/>
                <a:gd name="connsiteX1" fmla="*/ 178594 w 921544"/>
                <a:gd name="connsiteY1" fmla="*/ 876300 h 1276350"/>
                <a:gd name="connsiteX2" fmla="*/ 80963 w 921544"/>
                <a:gd name="connsiteY2" fmla="*/ 1035844 h 1276350"/>
                <a:gd name="connsiteX3" fmla="*/ 26194 w 921544"/>
                <a:gd name="connsiteY3" fmla="*/ 1133475 h 1276350"/>
                <a:gd name="connsiteX4" fmla="*/ 0 w 921544"/>
                <a:gd name="connsiteY4" fmla="*/ 1185863 h 1276350"/>
                <a:gd name="connsiteX5" fmla="*/ 59531 w 921544"/>
                <a:gd name="connsiteY5" fmla="*/ 1276350 h 1276350"/>
                <a:gd name="connsiteX6" fmla="*/ 190500 w 921544"/>
                <a:gd name="connsiteY6" fmla="*/ 1121569 h 1276350"/>
                <a:gd name="connsiteX7" fmla="*/ 290513 w 921544"/>
                <a:gd name="connsiteY7" fmla="*/ 1012032 h 1276350"/>
                <a:gd name="connsiteX8" fmla="*/ 423863 w 921544"/>
                <a:gd name="connsiteY8" fmla="*/ 854869 h 1276350"/>
                <a:gd name="connsiteX9" fmla="*/ 521494 w 921544"/>
                <a:gd name="connsiteY9" fmla="*/ 742950 h 1276350"/>
                <a:gd name="connsiteX10" fmla="*/ 645319 w 921544"/>
                <a:gd name="connsiteY10" fmla="*/ 595313 h 1276350"/>
                <a:gd name="connsiteX11" fmla="*/ 759619 w 921544"/>
                <a:gd name="connsiteY11" fmla="*/ 457200 h 1276350"/>
                <a:gd name="connsiteX12" fmla="*/ 831056 w 921544"/>
                <a:gd name="connsiteY12" fmla="*/ 369094 h 1276350"/>
                <a:gd name="connsiteX13" fmla="*/ 842963 w 921544"/>
                <a:gd name="connsiteY13" fmla="*/ 357188 h 1276350"/>
                <a:gd name="connsiteX14" fmla="*/ 864394 w 921544"/>
                <a:gd name="connsiteY14" fmla="*/ 347663 h 1276350"/>
                <a:gd name="connsiteX15" fmla="*/ 892969 w 921544"/>
                <a:gd name="connsiteY15" fmla="*/ 330994 h 1276350"/>
                <a:gd name="connsiteX16" fmla="*/ 907256 w 921544"/>
                <a:gd name="connsiteY16" fmla="*/ 321469 h 1276350"/>
                <a:gd name="connsiteX17" fmla="*/ 919163 w 921544"/>
                <a:gd name="connsiteY17" fmla="*/ 302419 h 1276350"/>
                <a:gd name="connsiteX18" fmla="*/ 921544 w 921544"/>
                <a:gd name="connsiteY18" fmla="*/ 283369 h 1276350"/>
                <a:gd name="connsiteX19" fmla="*/ 919163 w 921544"/>
                <a:gd name="connsiteY19" fmla="*/ 264319 h 1276350"/>
                <a:gd name="connsiteX20" fmla="*/ 907256 w 921544"/>
                <a:gd name="connsiteY20" fmla="*/ 230982 h 1276350"/>
                <a:gd name="connsiteX21" fmla="*/ 881063 w 921544"/>
                <a:gd name="connsiteY21" fmla="*/ 195263 h 1276350"/>
                <a:gd name="connsiteX22" fmla="*/ 835819 w 921544"/>
                <a:gd name="connsiteY22" fmla="*/ 150019 h 1276350"/>
                <a:gd name="connsiteX23" fmla="*/ 783431 w 921544"/>
                <a:gd name="connsiteY23" fmla="*/ 104775 h 1276350"/>
                <a:gd name="connsiteX24" fmla="*/ 733425 w 921544"/>
                <a:gd name="connsiteY24" fmla="*/ 73819 h 1276350"/>
                <a:gd name="connsiteX25" fmla="*/ 695325 w 921544"/>
                <a:gd name="connsiteY25" fmla="*/ 52388 h 1276350"/>
                <a:gd name="connsiteX26" fmla="*/ 642938 w 921544"/>
                <a:gd name="connsiteY26" fmla="*/ 28575 h 1276350"/>
                <a:gd name="connsiteX27" fmla="*/ 595313 w 921544"/>
                <a:gd name="connsiteY27" fmla="*/ 14288 h 1276350"/>
                <a:gd name="connsiteX28" fmla="*/ 538163 w 921544"/>
                <a:gd name="connsiteY28" fmla="*/ 2382 h 1276350"/>
                <a:gd name="connsiteX29" fmla="*/ 495300 w 921544"/>
                <a:gd name="connsiteY29" fmla="*/ 0 h 1276350"/>
                <a:gd name="connsiteX30" fmla="*/ 457200 w 921544"/>
                <a:gd name="connsiteY30" fmla="*/ 4763 h 1276350"/>
                <a:gd name="connsiteX31" fmla="*/ 421481 w 921544"/>
                <a:gd name="connsiteY31" fmla="*/ 16669 h 1276350"/>
                <a:gd name="connsiteX32" fmla="*/ 407194 w 921544"/>
                <a:gd name="connsiteY32" fmla="*/ 30957 h 1276350"/>
                <a:gd name="connsiteX33" fmla="*/ 407194 w 921544"/>
                <a:gd name="connsiteY33" fmla="*/ 45244 h 1276350"/>
                <a:gd name="connsiteX34" fmla="*/ 416719 w 921544"/>
                <a:gd name="connsiteY34" fmla="*/ 59532 h 1276350"/>
                <a:gd name="connsiteX35" fmla="*/ 440531 w 921544"/>
                <a:gd name="connsiteY35" fmla="*/ 78582 h 1276350"/>
                <a:gd name="connsiteX36" fmla="*/ 478631 w 921544"/>
                <a:gd name="connsiteY36" fmla="*/ 97632 h 1276350"/>
                <a:gd name="connsiteX37" fmla="*/ 509588 w 921544"/>
                <a:gd name="connsiteY37" fmla="*/ 119063 h 1276350"/>
                <a:gd name="connsiteX38" fmla="*/ 531019 w 921544"/>
                <a:gd name="connsiteY38" fmla="*/ 138113 h 1276350"/>
                <a:gd name="connsiteX39" fmla="*/ 542925 w 921544"/>
                <a:gd name="connsiteY39" fmla="*/ 159544 h 1276350"/>
                <a:gd name="connsiteX40" fmla="*/ 550069 w 921544"/>
                <a:gd name="connsiteY40" fmla="*/ 185738 h 1276350"/>
                <a:gd name="connsiteX41" fmla="*/ 547688 w 921544"/>
                <a:gd name="connsiteY41" fmla="*/ 211932 h 1276350"/>
                <a:gd name="connsiteX42" fmla="*/ 535781 w 921544"/>
                <a:gd name="connsiteY42" fmla="*/ 252413 h 1276350"/>
                <a:gd name="connsiteX43" fmla="*/ 502444 w 921544"/>
                <a:gd name="connsiteY43" fmla="*/ 328613 h 1276350"/>
                <a:gd name="connsiteX44" fmla="*/ 433388 w 921544"/>
                <a:gd name="connsiteY44" fmla="*/ 454819 h 1276350"/>
                <a:gd name="connsiteX45" fmla="*/ 357188 w 921544"/>
                <a:gd name="connsiteY45" fmla="*/ 5810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21544" h="1276350">
                  <a:moveTo>
                    <a:pt x="357188" y="581025"/>
                  </a:moveTo>
                  <a:lnTo>
                    <a:pt x="178594" y="876300"/>
                  </a:lnTo>
                  <a:lnTo>
                    <a:pt x="80963" y="1035844"/>
                  </a:lnTo>
                  <a:lnTo>
                    <a:pt x="26194" y="1133475"/>
                  </a:lnTo>
                  <a:lnTo>
                    <a:pt x="0" y="1185863"/>
                  </a:lnTo>
                  <a:lnTo>
                    <a:pt x="59531" y="1276350"/>
                  </a:lnTo>
                  <a:lnTo>
                    <a:pt x="190500" y="1121569"/>
                  </a:lnTo>
                  <a:lnTo>
                    <a:pt x="290513" y="1012032"/>
                  </a:lnTo>
                  <a:lnTo>
                    <a:pt x="423863" y="854869"/>
                  </a:lnTo>
                  <a:lnTo>
                    <a:pt x="521494" y="742950"/>
                  </a:lnTo>
                  <a:lnTo>
                    <a:pt x="645319" y="595313"/>
                  </a:lnTo>
                  <a:lnTo>
                    <a:pt x="759619" y="457200"/>
                  </a:lnTo>
                  <a:lnTo>
                    <a:pt x="831056" y="369094"/>
                  </a:lnTo>
                  <a:lnTo>
                    <a:pt x="842963" y="357188"/>
                  </a:lnTo>
                  <a:lnTo>
                    <a:pt x="864394" y="347663"/>
                  </a:lnTo>
                  <a:lnTo>
                    <a:pt x="892969" y="330994"/>
                  </a:lnTo>
                  <a:lnTo>
                    <a:pt x="907256" y="321469"/>
                  </a:lnTo>
                  <a:lnTo>
                    <a:pt x="919163" y="302419"/>
                  </a:lnTo>
                  <a:lnTo>
                    <a:pt x="921544" y="283369"/>
                  </a:lnTo>
                  <a:lnTo>
                    <a:pt x="919163" y="264319"/>
                  </a:lnTo>
                  <a:lnTo>
                    <a:pt x="907256" y="230982"/>
                  </a:lnTo>
                  <a:lnTo>
                    <a:pt x="881063" y="195263"/>
                  </a:lnTo>
                  <a:lnTo>
                    <a:pt x="835819" y="150019"/>
                  </a:lnTo>
                  <a:lnTo>
                    <a:pt x="783431" y="104775"/>
                  </a:lnTo>
                  <a:lnTo>
                    <a:pt x="733425" y="73819"/>
                  </a:lnTo>
                  <a:lnTo>
                    <a:pt x="695325" y="52388"/>
                  </a:lnTo>
                  <a:lnTo>
                    <a:pt x="642938" y="28575"/>
                  </a:lnTo>
                  <a:lnTo>
                    <a:pt x="595313" y="14288"/>
                  </a:lnTo>
                  <a:lnTo>
                    <a:pt x="538163" y="2382"/>
                  </a:lnTo>
                  <a:lnTo>
                    <a:pt x="495300" y="0"/>
                  </a:lnTo>
                  <a:lnTo>
                    <a:pt x="457200" y="4763"/>
                  </a:lnTo>
                  <a:lnTo>
                    <a:pt x="421481" y="16669"/>
                  </a:lnTo>
                  <a:lnTo>
                    <a:pt x="407194" y="30957"/>
                  </a:lnTo>
                  <a:lnTo>
                    <a:pt x="407194" y="45244"/>
                  </a:lnTo>
                  <a:lnTo>
                    <a:pt x="416719" y="59532"/>
                  </a:lnTo>
                  <a:lnTo>
                    <a:pt x="440531" y="78582"/>
                  </a:lnTo>
                  <a:lnTo>
                    <a:pt x="478631" y="97632"/>
                  </a:lnTo>
                  <a:lnTo>
                    <a:pt x="509588" y="119063"/>
                  </a:lnTo>
                  <a:lnTo>
                    <a:pt x="531019" y="138113"/>
                  </a:lnTo>
                  <a:lnTo>
                    <a:pt x="542925" y="159544"/>
                  </a:lnTo>
                  <a:lnTo>
                    <a:pt x="550069" y="185738"/>
                  </a:lnTo>
                  <a:lnTo>
                    <a:pt x="547688" y="211932"/>
                  </a:lnTo>
                  <a:lnTo>
                    <a:pt x="535781" y="252413"/>
                  </a:lnTo>
                  <a:lnTo>
                    <a:pt x="502444" y="328613"/>
                  </a:lnTo>
                  <a:lnTo>
                    <a:pt x="433388" y="454819"/>
                  </a:lnTo>
                  <a:lnTo>
                    <a:pt x="357188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9">
              <a:extLst>
                <a:ext uri="{FF2B5EF4-FFF2-40B4-BE49-F238E27FC236}">
                  <a16:creationId xmlns:a16="http://schemas.microsoft.com/office/drawing/2014/main" id="{1B69AF01-F548-432F-8FBF-8793F0B458F2}"/>
                </a:ext>
              </a:extLst>
            </p:cNvPr>
            <p:cNvSpPr/>
            <p:nvPr/>
          </p:nvSpPr>
          <p:spPr>
            <a:xfrm>
              <a:off x="2611438" y="4360863"/>
              <a:ext cx="812800" cy="1316037"/>
            </a:xfrm>
            <a:custGeom>
              <a:avLst/>
              <a:gdLst>
                <a:gd name="connsiteX0" fmla="*/ 542925 w 812007"/>
                <a:gd name="connsiteY0" fmla="*/ 661987 h 1316831"/>
                <a:gd name="connsiteX1" fmla="*/ 602457 w 812007"/>
                <a:gd name="connsiteY1" fmla="*/ 569119 h 1316831"/>
                <a:gd name="connsiteX2" fmla="*/ 683419 w 812007"/>
                <a:gd name="connsiteY2" fmla="*/ 433387 h 1316831"/>
                <a:gd name="connsiteX3" fmla="*/ 740569 w 812007"/>
                <a:gd name="connsiteY3" fmla="*/ 333375 h 1316831"/>
                <a:gd name="connsiteX4" fmla="*/ 747713 w 812007"/>
                <a:gd name="connsiteY4" fmla="*/ 319087 h 1316831"/>
                <a:gd name="connsiteX5" fmla="*/ 766763 w 812007"/>
                <a:gd name="connsiteY5" fmla="*/ 309562 h 1316831"/>
                <a:gd name="connsiteX6" fmla="*/ 790575 w 812007"/>
                <a:gd name="connsiteY6" fmla="*/ 295275 h 1316831"/>
                <a:gd name="connsiteX7" fmla="*/ 804863 w 812007"/>
                <a:gd name="connsiteY7" fmla="*/ 278606 h 1316831"/>
                <a:gd name="connsiteX8" fmla="*/ 812007 w 812007"/>
                <a:gd name="connsiteY8" fmla="*/ 259556 h 1316831"/>
                <a:gd name="connsiteX9" fmla="*/ 809625 w 812007"/>
                <a:gd name="connsiteY9" fmla="*/ 245269 h 1316831"/>
                <a:gd name="connsiteX10" fmla="*/ 790575 w 812007"/>
                <a:gd name="connsiteY10" fmla="*/ 221456 h 1316831"/>
                <a:gd name="connsiteX11" fmla="*/ 766763 w 812007"/>
                <a:gd name="connsiteY11" fmla="*/ 202406 h 1316831"/>
                <a:gd name="connsiteX12" fmla="*/ 735807 w 812007"/>
                <a:gd name="connsiteY12" fmla="*/ 164306 h 1316831"/>
                <a:gd name="connsiteX13" fmla="*/ 688182 w 812007"/>
                <a:gd name="connsiteY13" fmla="*/ 121444 h 1316831"/>
                <a:gd name="connsiteX14" fmla="*/ 638175 w 812007"/>
                <a:gd name="connsiteY14" fmla="*/ 90487 h 1316831"/>
                <a:gd name="connsiteX15" fmla="*/ 566738 w 812007"/>
                <a:gd name="connsiteY15" fmla="*/ 54769 h 1316831"/>
                <a:gd name="connsiteX16" fmla="*/ 476250 w 812007"/>
                <a:gd name="connsiteY16" fmla="*/ 23812 h 1316831"/>
                <a:gd name="connsiteX17" fmla="*/ 402432 w 812007"/>
                <a:gd name="connsiteY17" fmla="*/ 2381 h 1316831"/>
                <a:gd name="connsiteX18" fmla="*/ 376238 w 812007"/>
                <a:gd name="connsiteY18" fmla="*/ 0 h 1316831"/>
                <a:gd name="connsiteX19" fmla="*/ 364332 w 812007"/>
                <a:gd name="connsiteY19" fmla="*/ 2381 h 1316831"/>
                <a:gd name="connsiteX20" fmla="*/ 359569 w 812007"/>
                <a:gd name="connsiteY20" fmla="*/ 7144 h 1316831"/>
                <a:gd name="connsiteX21" fmla="*/ 357188 w 812007"/>
                <a:gd name="connsiteY21" fmla="*/ 21431 h 1316831"/>
                <a:gd name="connsiteX22" fmla="*/ 364332 w 812007"/>
                <a:gd name="connsiteY22" fmla="*/ 42862 h 1316831"/>
                <a:gd name="connsiteX23" fmla="*/ 395288 w 812007"/>
                <a:gd name="connsiteY23" fmla="*/ 78581 h 1316831"/>
                <a:gd name="connsiteX24" fmla="*/ 450057 w 812007"/>
                <a:gd name="connsiteY24" fmla="*/ 138112 h 1316831"/>
                <a:gd name="connsiteX25" fmla="*/ 473869 w 812007"/>
                <a:gd name="connsiteY25" fmla="*/ 171450 h 1316831"/>
                <a:gd name="connsiteX26" fmla="*/ 478632 w 812007"/>
                <a:gd name="connsiteY26" fmla="*/ 190500 h 1316831"/>
                <a:gd name="connsiteX27" fmla="*/ 476250 w 812007"/>
                <a:gd name="connsiteY27" fmla="*/ 257175 h 1316831"/>
                <a:gd name="connsiteX28" fmla="*/ 464344 w 812007"/>
                <a:gd name="connsiteY28" fmla="*/ 326231 h 1316831"/>
                <a:gd name="connsiteX29" fmla="*/ 423863 w 812007"/>
                <a:gd name="connsiteY29" fmla="*/ 481012 h 1316831"/>
                <a:gd name="connsiteX30" fmla="*/ 388144 w 812007"/>
                <a:gd name="connsiteY30" fmla="*/ 550069 h 1316831"/>
                <a:gd name="connsiteX31" fmla="*/ 297657 w 812007"/>
                <a:gd name="connsiteY31" fmla="*/ 709612 h 1316831"/>
                <a:gd name="connsiteX32" fmla="*/ 209550 w 812007"/>
                <a:gd name="connsiteY32" fmla="*/ 878681 h 1316831"/>
                <a:gd name="connsiteX33" fmla="*/ 121444 w 812007"/>
                <a:gd name="connsiteY33" fmla="*/ 1045369 h 1316831"/>
                <a:gd name="connsiteX34" fmla="*/ 61913 w 812007"/>
                <a:gd name="connsiteY34" fmla="*/ 1159669 h 1316831"/>
                <a:gd name="connsiteX35" fmla="*/ 2382 w 812007"/>
                <a:gd name="connsiteY35" fmla="*/ 1281112 h 1316831"/>
                <a:gd name="connsiteX36" fmla="*/ 0 w 812007"/>
                <a:gd name="connsiteY36" fmla="*/ 1302544 h 1316831"/>
                <a:gd name="connsiteX37" fmla="*/ 4763 w 812007"/>
                <a:gd name="connsiteY37" fmla="*/ 1312069 h 1316831"/>
                <a:gd name="connsiteX38" fmla="*/ 16669 w 812007"/>
                <a:gd name="connsiteY38" fmla="*/ 1316831 h 1316831"/>
                <a:gd name="connsiteX39" fmla="*/ 33338 w 812007"/>
                <a:gd name="connsiteY39" fmla="*/ 1314450 h 1316831"/>
                <a:gd name="connsiteX40" fmla="*/ 54769 w 812007"/>
                <a:gd name="connsiteY40" fmla="*/ 1300162 h 1316831"/>
                <a:gd name="connsiteX41" fmla="*/ 90488 w 812007"/>
                <a:gd name="connsiteY41" fmla="*/ 1259681 h 1316831"/>
                <a:gd name="connsiteX42" fmla="*/ 178594 w 812007"/>
                <a:gd name="connsiteY42" fmla="*/ 1159669 h 1316831"/>
                <a:gd name="connsiteX43" fmla="*/ 264319 w 812007"/>
                <a:gd name="connsiteY43" fmla="*/ 1054894 h 1316831"/>
                <a:gd name="connsiteX44" fmla="*/ 359569 w 812007"/>
                <a:gd name="connsiteY44" fmla="*/ 928687 h 1316831"/>
                <a:gd name="connsiteX45" fmla="*/ 459582 w 812007"/>
                <a:gd name="connsiteY45" fmla="*/ 788194 h 1316831"/>
                <a:gd name="connsiteX46" fmla="*/ 542925 w 812007"/>
                <a:gd name="connsiteY46" fmla="*/ 661987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2007" h="1316831">
                  <a:moveTo>
                    <a:pt x="542925" y="661987"/>
                  </a:moveTo>
                  <a:lnTo>
                    <a:pt x="602457" y="569119"/>
                  </a:lnTo>
                  <a:lnTo>
                    <a:pt x="683419" y="433387"/>
                  </a:lnTo>
                  <a:lnTo>
                    <a:pt x="740569" y="333375"/>
                  </a:lnTo>
                  <a:lnTo>
                    <a:pt x="747713" y="319087"/>
                  </a:lnTo>
                  <a:lnTo>
                    <a:pt x="766763" y="309562"/>
                  </a:lnTo>
                  <a:lnTo>
                    <a:pt x="790575" y="295275"/>
                  </a:lnTo>
                  <a:lnTo>
                    <a:pt x="804863" y="278606"/>
                  </a:lnTo>
                  <a:lnTo>
                    <a:pt x="812007" y="259556"/>
                  </a:lnTo>
                  <a:lnTo>
                    <a:pt x="809625" y="245269"/>
                  </a:lnTo>
                  <a:lnTo>
                    <a:pt x="790575" y="221456"/>
                  </a:lnTo>
                  <a:lnTo>
                    <a:pt x="766763" y="202406"/>
                  </a:lnTo>
                  <a:lnTo>
                    <a:pt x="735807" y="164306"/>
                  </a:lnTo>
                  <a:lnTo>
                    <a:pt x="688182" y="121444"/>
                  </a:lnTo>
                  <a:lnTo>
                    <a:pt x="638175" y="90487"/>
                  </a:lnTo>
                  <a:lnTo>
                    <a:pt x="566738" y="54769"/>
                  </a:lnTo>
                  <a:lnTo>
                    <a:pt x="476250" y="23812"/>
                  </a:lnTo>
                  <a:lnTo>
                    <a:pt x="402432" y="2381"/>
                  </a:lnTo>
                  <a:lnTo>
                    <a:pt x="376238" y="0"/>
                  </a:lnTo>
                  <a:lnTo>
                    <a:pt x="364332" y="2381"/>
                  </a:lnTo>
                  <a:lnTo>
                    <a:pt x="359569" y="7144"/>
                  </a:lnTo>
                  <a:lnTo>
                    <a:pt x="357188" y="21431"/>
                  </a:lnTo>
                  <a:lnTo>
                    <a:pt x="364332" y="42862"/>
                  </a:lnTo>
                  <a:lnTo>
                    <a:pt x="395288" y="78581"/>
                  </a:lnTo>
                  <a:lnTo>
                    <a:pt x="450057" y="138112"/>
                  </a:lnTo>
                  <a:lnTo>
                    <a:pt x="473869" y="171450"/>
                  </a:lnTo>
                  <a:lnTo>
                    <a:pt x="478632" y="190500"/>
                  </a:lnTo>
                  <a:lnTo>
                    <a:pt x="476250" y="257175"/>
                  </a:lnTo>
                  <a:lnTo>
                    <a:pt x="464344" y="326231"/>
                  </a:lnTo>
                  <a:lnTo>
                    <a:pt x="423863" y="481012"/>
                  </a:lnTo>
                  <a:lnTo>
                    <a:pt x="388144" y="550069"/>
                  </a:lnTo>
                  <a:lnTo>
                    <a:pt x="297657" y="709612"/>
                  </a:lnTo>
                  <a:lnTo>
                    <a:pt x="209550" y="878681"/>
                  </a:lnTo>
                  <a:lnTo>
                    <a:pt x="121444" y="1045369"/>
                  </a:lnTo>
                  <a:lnTo>
                    <a:pt x="61913" y="1159669"/>
                  </a:lnTo>
                  <a:lnTo>
                    <a:pt x="2382" y="1281112"/>
                  </a:lnTo>
                  <a:lnTo>
                    <a:pt x="0" y="1302544"/>
                  </a:lnTo>
                  <a:lnTo>
                    <a:pt x="4763" y="1312069"/>
                  </a:lnTo>
                  <a:lnTo>
                    <a:pt x="16669" y="1316831"/>
                  </a:lnTo>
                  <a:lnTo>
                    <a:pt x="33338" y="1314450"/>
                  </a:lnTo>
                  <a:lnTo>
                    <a:pt x="54769" y="1300162"/>
                  </a:lnTo>
                  <a:lnTo>
                    <a:pt x="90488" y="1259681"/>
                  </a:lnTo>
                  <a:lnTo>
                    <a:pt x="178594" y="1159669"/>
                  </a:lnTo>
                  <a:lnTo>
                    <a:pt x="264319" y="1054894"/>
                  </a:lnTo>
                  <a:lnTo>
                    <a:pt x="359569" y="928687"/>
                  </a:lnTo>
                  <a:lnTo>
                    <a:pt x="459582" y="788194"/>
                  </a:lnTo>
                  <a:lnTo>
                    <a:pt x="542925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0">
              <a:extLst>
                <a:ext uri="{FF2B5EF4-FFF2-40B4-BE49-F238E27FC236}">
                  <a16:creationId xmlns:a16="http://schemas.microsoft.com/office/drawing/2014/main" id="{165E34FE-CC4F-4262-95A8-FDA8FFFCD7DC}"/>
                </a:ext>
              </a:extLst>
            </p:cNvPr>
            <p:cNvSpPr/>
            <p:nvPr/>
          </p:nvSpPr>
          <p:spPr>
            <a:xfrm>
              <a:off x="4086225" y="4262438"/>
              <a:ext cx="569913" cy="936625"/>
            </a:xfrm>
            <a:custGeom>
              <a:avLst/>
              <a:gdLst>
                <a:gd name="connsiteX0" fmla="*/ 204788 w 569119"/>
                <a:gd name="connsiteY0" fmla="*/ 438150 h 935831"/>
                <a:gd name="connsiteX1" fmla="*/ 138113 w 569119"/>
                <a:gd name="connsiteY1" fmla="*/ 292893 h 935831"/>
                <a:gd name="connsiteX2" fmla="*/ 76200 w 569119"/>
                <a:gd name="connsiteY2" fmla="*/ 169068 h 935831"/>
                <a:gd name="connsiteX3" fmla="*/ 11906 w 569119"/>
                <a:gd name="connsiteY3" fmla="*/ 66675 h 935831"/>
                <a:gd name="connsiteX4" fmla="*/ 2381 w 569119"/>
                <a:gd name="connsiteY4" fmla="*/ 40481 h 935831"/>
                <a:gd name="connsiteX5" fmla="*/ 0 w 569119"/>
                <a:gd name="connsiteY5" fmla="*/ 16668 h 935831"/>
                <a:gd name="connsiteX6" fmla="*/ 2381 w 569119"/>
                <a:gd name="connsiteY6" fmla="*/ 9525 h 935831"/>
                <a:gd name="connsiteX7" fmla="*/ 4763 w 569119"/>
                <a:gd name="connsiteY7" fmla="*/ 0 h 935831"/>
                <a:gd name="connsiteX8" fmla="*/ 21431 w 569119"/>
                <a:gd name="connsiteY8" fmla="*/ 2381 h 935831"/>
                <a:gd name="connsiteX9" fmla="*/ 45244 w 569119"/>
                <a:gd name="connsiteY9" fmla="*/ 9525 h 935831"/>
                <a:gd name="connsiteX10" fmla="*/ 66675 w 569119"/>
                <a:gd name="connsiteY10" fmla="*/ 23812 h 935831"/>
                <a:gd name="connsiteX11" fmla="*/ 116681 w 569119"/>
                <a:gd name="connsiteY11" fmla="*/ 66675 h 935831"/>
                <a:gd name="connsiteX12" fmla="*/ 195263 w 569119"/>
                <a:gd name="connsiteY12" fmla="*/ 138112 h 935831"/>
                <a:gd name="connsiteX13" fmla="*/ 295275 w 569119"/>
                <a:gd name="connsiteY13" fmla="*/ 223837 h 935831"/>
                <a:gd name="connsiteX14" fmla="*/ 385763 w 569119"/>
                <a:gd name="connsiteY14" fmla="*/ 307181 h 935831"/>
                <a:gd name="connsiteX15" fmla="*/ 454819 w 569119"/>
                <a:gd name="connsiteY15" fmla="*/ 369093 h 935831"/>
                <a:gd name="connsiteX16" fmla="*/ 478631 w 569119"/>
                <a:gd name="connsiteY16" fmla="*/ 388143 h 935831"/>
                <a:gd name="connsiteX17" fmla="*/ 490538 w 569119"/>
                <a:gd name="connsiteY17" fmla="*/ 407193 h 935831"/>
                <a:gd name="connsiteX18" fmla="*/ 516731 w 569119"/>
                <a:gd name="connsiteY18" fmla="*/ 485775 h 935831"/>
                <a:gd name="connsiteX19" fmla="*/ 533400 w 569119"/>
                <a:gd name="connsiteY19" fmla="*/ 542925 h 935831"/>
                <a:gd name="connsiteX20" fmla="*/ 547688 w 569119"/>
                <a:gd name="connsiteY20" fmla="*/ 597693 h 935831"/>
                <a:gd name="connsiteX21" fmla="*/ 559594 w 569119"/>
                <a:gd name="connsiteY21" fmla="*/ 666750 h 935831"/>
                <a:gd name="connsiteX22" fmla="*/ 569119 w 569119"/>
                <a:gd name="connsiteY22" fmla="*/ 764381 h 935831"/>
                <a:gd name="connsiteX23" fmla="*/ 569119 w 569119"/>
                <a:gd name="connsiteY23" fmla="*/ 828675 h 935831"/>
                <a:gd name="connsiteX24" fmla="*/ 561975 w 569119"/>
                <a:gd name="connsiteY24" fmla="*/ 869156 h 935831"/>
                <a:gd name="connsiteX25" fmla="*/ 552450 w 569119"/>
                <a:gd name="connsiteY25" fmla="*/ 892968 h 935831"/>
                <a:gd name="connsiteX26" fmla="*/ 531019 w 569119"/>
                <a:gd name="connsiteY26" fmla="*/ 916781 h 935831"/>
                <a:gd name="connsiteX27" fmla="*/ 511969 w 569119"/>
                <a:gd name="connsiteY27" fmla="*/ 928687 h 935831"/>
                <a:gd name="connsiteX28" fmla="*/ 488156 w 569119"/>
                <a:gd name="connsiteY28" fmla="*/ 935831 h 935831"/>
                <a:gd name="connsiteX29" fmla="*/ 469106 w 569119"/>
                <a:gd name="connsiteY29" fmla="*/ 935831 h 935831"/>
                <a:gd name="connsiteX30" fmla="*/ 445294 w 569119"/>
                <a:gd name="connsiteY30" fmla="*/ 926306 h 935831"/>
                <a:gd name="connsiteX31" fmla="*/ 416719 w 569119"/>
                <a:gd name="connsiteY31" fmla="*/ 907256 h 935831"/>
                <a:gd name="connsiteX32" fmla="*/ 390525 w 569119"/>
                <a:gd name="connsiteY32" fmla="*/ 873918 h 935831"/>
                <a:gd name="connsiteX33" fmla="*/ 371475 w 569119"/>
                <a:gd name="connsiteY33" fmla="*/ 842962 h 935831"/>
                <a:gd name="connsiteX34" fmla="*/ 338138 w 569119"/>
                <a:gd name="connsiteY34" fmla="*/ 752475 h 935831"/>
                <a:gd name="connsiteX35" fmla="*/ 271463 w 569119"/>
                <a:gd name="connsiteY35" fmla="*/ 590550 h 935831"/>
                <a:gd name="connsiteX36" fmla="*/ 204788 w 569119"/>
                <a:gd name="connsiteY36" fmla="*/ 4381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119" h="935831">
                  <a:moveTo>
                    <a:pt x="204788" y="438150"/>
                  </a:moveTo>
                  <a:lnTo>
                    <a:pt x="138113" y="292893"/>
                  </a:lnTo>
                  <a:lnTo>
                    <a:pt x="76200" y="169068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4763" y="0"/>
                  </a:lnTo>
                  <a:lnTo>
                    <a:pt x="21431" y="2381"/>
                  </a:lnTo>
                  <a:lnTo>
                    <a:pt x="45244" y="9525"/>
                  </a:lnTo>
                  <a:lnTo>
                    <a:pt x="66675" y="23812"/>
                  </a:lnTo>
                  <a:lnTo>
                    <a:pt x="116681" y="66675"/>
                  </a:lnTo>
                  <a:lnTo>
                    <a:pt x="195263" y="138112"/>
                  </a:lnTo>
                  <a:lnTo>
                    <a:pt x="295275" y="223837"/>
                  </a:lnTo>
                  <a:lnTo>
                    <a:pt x="385763" y="307181"/>
                  </a:lnTo>
                  <a:lnTo>
                    <a:pt x="454819" y="369093"/>
                  </a:lnTo>
                  <a:lnTo>
                    <a:pt x="478631" y="388143"/>
                  </a:lnTo>
                  <a:lnTo>
                    <a:pt x="490538" y="407193"/>
                  </a:lnTo>
                  <a:lnTo>
                    <a:pt x="516731" y="485775"/>
                  </a:lnTo>
                  <a:lnTo>
                    <a:pt x="533400" y="542925"/>
                  </a:lnTo>
                  <a:lnTo>
                    <a:pt x="547688" y="597693"/>
                  </a:lnTo>
                  <a:lnTo>
                    <a:pt x="559594" y="666750"/>
                  </a:lnTo>
                  <a:lnTo>
                    <a:pt x="569119" y="764381"/>
                  </a:lnTo>
                  <a:lnTo>
                    <a:pt x="569119" y="828675"/>
                  </a:lnTo>
                  <a:lnTo>
                    <a:pt x="561975" y="869156"/>
                  </a:lnTo>
                  <a:lnTo>
                    <a:pt x="552450" y="892968"/>
                  </a:lnTo>
                  <a:lnTo>
                    <a:pt x="531019" y="916781"/>
                  </a:lnTo>
                  <a:lnTo>
                    <a:pt x="511969" y="928687"/>
                  </a:lnTo>
                  <a:lnTo>
                    <a:pt x="488156" y="935831"/>
                  </a:lnTo>
                  <a:lnTo>
                    <a:pt x="469106" y="935831"/>
                  </a:lnTo>
                  <a:lnTo>
                    <a:pt x="445294" y="926306"/>
                  </a:lnTo>
                  <a:lnTo>
                    <a:pt x="416719" y="907256"/>
                  </a:lnTo>
                  <a:lnTo>
                    <a:pt x="390525" y="873918"/>
                  </a:lnTo>
                  <a:lnTo>
                    <a:pt x="371475" y="842962"/>
                  </a:lnTo>
                  <a:lnTo>
                    <a:pt x="338138" y="752475"/>
                  </a:lnTo>
                  <a:lnTo>
                    <a:pt x="271463" y="590550"/>
                  </a:lnTo>
                  <a:lnTo>
                    <a:pt x="204788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41C5470B-C31B-44D5-AE63-34C74AF70639}"/>
                </a:ext>
              </a:extLst>
            </p:cNvPr>
            <p:cNvSpPr/>
            <p:nvPr/>
          </p:nvSpPr>
          <p:spPr>
            <a:xfrm>
              <a:off x="4379913" y="1576388"/>
              <a:ext cx="1296987" cy="1843087"/>
            </a:xfrm>
            <a:custGeom>
              <a:avLst/>
              <a:gdLst>
                <a:gd name="connsiteX0" fmla="*/ 983456 w 1297781"/>
                <a:gd name="connsiteY0" fmla="*/ 707231 h 1843087"/>
                <a:gd name="connsiteX1" fmla="*/ 1071562 w 1297781"/>
                <a:gd name="connsiteY1" fmla="*/ 578643 h 1843087"/>
                <a:gd name="connsiteX2" fmla="*/ 1143000 w 1297781"/>
                <a:gd name="connsiteY2" fmla="*/ 476250 h 1843087"/>
                <a:gd name="connsiteX3" fmla="*/ 1223962 w 1297781"/>
                <a:gd name="connsiteY3" fmla="*/ 350043 h 1843087"/>
                <a:gd name="connsiteX4" fmla="*/ 1245394 w 1297781"/>
                <a:gd name="connsiteY4" fmla="*/ 326231 h 1843087"/>
                <a:gd name="connsiteX5" fmla="*/ 1271587 w 1297781"/>
                <a:gd name="connsiteY5" fmla="*/ 304800 h 1843087"/>
                <a:gd name="connsiteX6" fmla="*/ 1290637 w 1297781"/>
                <a:gd name="connsiteY6" fmla="*/ 276225 h 1843087"/>
                <a:gd name="connsiteX7" fmla="*/ 1297781 w 1297781"/>
                <a:gd name="connsiteY7" fmla="*/ 257175 h 1843087"/>
                <a:gd name="connsiteX8" fmla="*/ 1297781 w 1297781"/>
                <a:gd name="connsiteY8" fmla="*/ 233362 h 1843087"/>
                <a:gd name="connsiteX9" fmla="*/ 1290637 w 1297781"/>
                <a:gd name="connsiteY9" fmla="*/ 211931 h 1843087"/>
                <a:gd name="connsiteX10" fmla="*/ 1266825 w 1297781"/>
                <a:gd name="connsiteY10" fmla="*/ 183356 h 1843087"/>
                <a:gd name="connsiteX11" fmla="*/ 1228725 w 1297781"/>
                <a:gd name="connsiteY11" fmla="*/ 145256 h 1843087"/>
                <a:gd name="connsiteX12" fmla="*/ 1178719 w 1297781"/>
                <a:gd name="connsiteY12" fmla="*/ 102393 h 1843087"/>
                <a:gd name="connsiteX13" fmla="*/ 1112044 w 1297781"/>
                <a:gd name="connsiteY13" fmla="*/ 61912 h 1843087"/>
                <a:gd name="connsiteX14" fmla="*/ 1045369 w 1297781"/>
                <a:gd name="connsiteY14" fmla="*/ 30956 h 1843087"/>
                <a:gd name="connsiteX15" fmla="*/ 954881 w 1297781"/>
                <a:gd name="connsiteY15" fmla="*/ 9525 h 1843087"/>
                <a:gd name="connsiteX16" fmla="*/ 902494 w 1297781"/>
                <a:gd name="connsiteY16" fmla="*/ 0 h 1843087"/>
                <a:gd name="connsiteX17" fmla="*/ 862012 w 1297781"/>
                <a:gd name="connsiteY17" fmla="*/ 0 h 1843087"/>
                <a:gd name="connsiteX18" fmla="*/ 807244 w 1297781"/>
                <a:gd name="connsiteY18" fmla="*/ 2381 h 1843087"/>
                <a:gd name="connsiteX19" fmla="*/ 766762 w 1297781"/>
                <a:gd name="connsiteY19" fmla="*/ 14287 h 1843087"/>
                <a:gd name="connsiteX20" fmla="*/ 752475 w 1297781"/>
                <a:gd name="connsiteY20" fmla="*/ 23812 h 1843087"/>
                <a:gd name="connsiteX21" fmla="*/ 750094 w 1297781"/>
                <a:gd name="connsiteY21" fmla="*/ 33337 h 1843087"/>
                <a:gd name="connsiteX22" fmla="*/ 757237 w 1297781"/>
                <a:gd name="connsiteY22" fmla="*/ 57150 h 1843087"/>
                <a:gd name="connsiteX23" fmla="*/ 776287 w 1297781"/>
                <a:gd name="connsiteY23" fmla="*/ 80962 h 1843087"/>
                <a:gd name="connsiteX24" fmla="*/ 800100 w 1297781"/>
                <a:gd name="connsiteY24" fmla="*/ 95250 h 1843087"/>
                <a:gd name="connsiteX25" fmla="*/ 823912 w 1297781"/>
                <a:gd name="connsiteY25" fmla="*/ 102393 h 1843087"/>
                <a:gd name="connsiteX26" fmla="*/ 845344 w 1297781"/>
                <a:gd name="connsiteY26" fmla="*/ 114300 h 1843087"/>
                <a:gd name="connsiteX27" fmla="*/ 857250 w 1297781"/>
                <a:gd name="connsiteY27" fmla="*/ 128587 h 1843087"/>
                <a:gd name="connsiteX28" fmla="*/ 869156 w 1297781"/>
                <a:gd name="connsiteY28" fmla="*/ 154781 h 1843087"/>
                <a:gd name="connsiteX29" fmla="*/ 876300 w 1297781"/>
                <a:gd name="connsiteY29" fmla="*/ 185737 h 1843087"/>
                <a:gd name="connsiteX30" fmla="*/ 878681 w 1297781"/>
                <a:gd name="connsiteY30" fmla="*/ 219075 h 1843087"/>
                <a:gd name="connsiteX31" fmla="*/ 873919 w 1297781"/>
                <a:gd name="connsiteY31" fmla="*/ 285750 h 1843087"/>
                <a:gd name="connsiteX32" fmla="*/ 859631 w 1297781"/>
                <a:gd name="connsiteY32" fmla="*/ 347662 h 1843087"/>
                <a:gd name="connsiteX33" fmla="*/ 807244 w 1297781"/>
                <a:gd name="connsiteY33" fmla="*/ 483393 h 1843087"/>
                <a:gd name="connsiteX34" fmla="*/ 719137 w 1297781"/>
                <a:gd name="connsiteY34" fmla="*/ 661987 h 1843087"/>
                <a:gd name="connsiteX35" fmla="*/ 661987 w 1297781"/>
                <a:gd name="connsiteY35" fmla="*/ 771525 h 1843087"/>
                <a:gd name="connsiteX36" fmla="*/ 559594 w 1297781"/>
                <a:gd name="connsiteY36" fmla="*/ 938212 h 1843087"/>
                <a:gd name="connsiteX37" fmla="*/ 404812 w 1297781"/>
                <a:gd name="connsiteY37" fmla="*/ 1178718 h 1843087"/>
                <a:gd name="connsiteX38" fmla="*/ 297656 w 1297781"/>
                <a:gd name="connsiteY38" fmla="*/ 1345406 h 1843087"/>
                <a:gd name="connsiteX39" fmla="*/ 209550 w 1297781"/>
                <a:gd name="connsiteY39" fmla="*/ 1481137 h 1843087"/>
                <a:gd name="connsiteX40" fmla="*/ 95250 w 1297781"/>
                <a:gd name="connsiteY40" fmla="*/ 1654968 h 1843087"/>
                <a:gd name="connsiteX41" fmla="*/ 14287 w 1297781"/>
                <a:gd name="connsiteY41" fmla="*/ 1776412 h 1843087"/>
                <a:gd name="connsiteX42" fmla="*/ 0 w 1297781"/>
                <a:gd name="connsiteY42" fmla="*/ 1809750 h 1843087"/>
                <a:gd name="connsiteX43" fmla="*/ 0 w 1297781"/>
                <a:gd name="connsiteY43" fmla="*/ 1824037 h 1843087"/>
                <a:gd name="connsiteX44" fmla="*/ 4762 w 1297781"/>
                <a:gd name="connsiteY44" fmla="*/ 1840706 h 1843087"/>
                <a:gd name="connsiteX45" fmla="*/ 19050 w 1297781"/>
                <a:gd name="connsiteY45" fmla="*/ 1843087 h 1843087"/>
                <a:gd name="connsiteX46" fmla="*/ 54769 w 1297781"/>
                <a:gd name="connsiteY46" fmla="*/ 1828800 h 1843087"/>
                <a:gd name="connsiteX47" fmla="*/ 85725 w 1297781"/>
                <a:gd name="connsiteY47" fmla="*/ 1802606 h 1843087"/>
                <a:gd name="connsiteX48" fmla="*/ 142875 w 1297781"/>
                <a:gd name="connsiteY48" fmla="*/ 1747837 h 1843087"/>
                <a:gd name="connsiteX49" fmla="*/ 238125 w 1297781"/>
                <a:gd name="connsiteY49" fmla="*/ 1650206 h 1843087"/>
                <a:gd name="connsiteX50" fmla="*/ 345281 w 1297781"/>
                <a:gd name="connsiteY50" fmla="*/ 1531143 h 1843087"/>
                <a:gd name="connsiteX51" fmla="*/ 431006 w 1297781"/>
                <a:gd name="connsiteY51" fmla="*/ 1431131 h 1843087"/>
                <a:gd name="connsiteX52" fmla="*/ 514350 w 1297781"/>
                <a:gd name="connsiteY52" fmla="*/ 1319212 h 1843087"/>
                <a:gd name="connsiteX53" fmla="*/ 597694 w 1297781"/>
                <a:gd name="connsiteY53" fmla="*/ 1245393 h 1843087"/>
                <a:gd name="connsiteX54" fmla="*/ 683419 w 1297781"/>
                <a:gd name="connsiteY54" fmla="*/ 1133475 h 1843087"/>
                <a:gd name="connsiteX55" fmla="*/ 773906 w 1297781"/>
                <a:gd name="connsiteY55" fmla="*/ 1007268 h 1843087"/>
                <a:gd name="connsiteX56" fmla="*/ 895350 w 1297781"/>
                <a:gd name="connsiteY56" fmla="*/ 833437 h 1843087"/>
                <a:gd name="connsiteX57" fmla="*/ 983456 w 1297781"/>
                <a:gd name="connsiteY57" fmla="*/ 707231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97781" h="1843087">
                  <a:moveTo>
                    <a:pt x="983456" y="707231"/>
                  </a:moveTo>
                  <a:lnTo>
                    <a:pt x="1071562" y="578643"/>
                  </a:lnTo>
                  <a:lnTo>
                    <a:pt x="1143000" y="476250"/>
                  </a:lnTo>
                  <a:lnTo>
                    <a:pt x="1223962" y="350043"/>
                  </a:lnTo>
                  <a:lnTo>
                    <a:pt x="1245394" y="326231"/>
                  </a:lnTo>
                  <a:lnTo>
                    <a:pt x="1271587" y="304800"/>
                  </a:lnTo>
                  <a:lnTo>
                    <a:pt x="1290637" y="276225"/>
                  </a:lnTo>
                  <a:lnTo>
                    <a:pt x="1297781" y="257175"/>
                  </a:lnTo>
                  <a:lnTo>
                    <a:pt x="1297781" y="233362"/>
                  </a:lnTo>
                  <a:lnTo>
                    <a:pt x="1290637" y="211931"/>
                  </a:lnTo>
                  <a:lnTo>
                    <a:pt x="1266825" y="183356"/>
                  </a:lnTo>
                  <a:lnTo>
                    <a:pt x="1228725" y="145256"/>
                  </a:lnTo>
                  <a:lnTo>
                    <a:pt x="1178719" y="102393"/>
                  </a:lnTo>
                  <a:lnTo>
                    <a:pt x="1112044" y="61912"/>
                  </a:lnTo>
                  <a:lnTo>
                    <a:pt x="1045369" y="30956"/>
                  </a:lnTo>
                  <a:lnTo>
                    <a:pt x="954881" y="9525"/>
                  </a:lnTo>
                  <a:lnTo>
                    <a:pt x="902494" y="0"/>
                  </a:lnTo>
                  <a:lnTo>
                    <a:pt x="862012" y="0"/>
                  </a:lnTo>
                  <a:lnTo>
                    <a:pt x="807244" y="2381"/>
                  </a:lnTo>
                  <a:lnTo>
                    <a:pt x="766762" y="14287"/>
                  </a:lnTo>
                  <a:lnTo>
                    <a:pt x="752475" y="23812"/>
                  </a:lnTo>
                  <a:lnTo>
                    <a:pt x="750094" y="33337"/>
                  </a:lnTo>
                  <a:lnTo>
                    <a:pt x="757237" y="57150"/>
                  </a:lnTo>
                  <a:lnTo>
                    <a:pt x="776287" y="80962"/>
                  </a:lnTo>
                  <a:lnTo>
                    <a:pt x="800100" y="95250"/>
                  </a:lnTo>
                  <a:lnTo>
                    <a:pt x="823912" y="102393"/>
                  </a:lnTo>
                  <a:lnTo>
                    <a:pt x="845344" y="114300"/>
                  </a:lnTo>
                  <a:lnTo>
                    <a:pt x="857250" y="128587"/>
                  </a:lnTo>
                  <a:lnTo>
                    <a:pt x="869156" y="154781"/>
                  </a:lnTo>
                  <a:lnTo>
                    <a:pt x="876300" y="185737"/>
                  </a:lnTo>
                  <a:lnTo>
                    <a:pt x="878681" y="219075"/>
                  </a:lnTo>
                  <a:lnTo>
                    <a:pt x="873919" y="285750"/>
                  </a:lnTo>
                  <a:lnTo>
                    <a:pt x="859631" y="347662"/>
                  </a:lnTo>
                  <a:lnTo>
                    <a:pt x="807244" y="483393"/>
                  </a:lnTo>
                  <a:lnTo>
                    <a:pt x="719137" y="661987"/>
                  </a:lnTo>
                  <a:lnTo>
                    <a:pt x="661987" y="771525"/>
                  </a:lnTo>
                  <a:lnTo>
                    <a:pt x="559594" y="938212"/>
                  </a:lnTo>
                  <a:lnTo>
                    <a:pt x="404812" y="1178718"/>
                  </a:lnTo>
                  <a:lnTo>
                    <a:pt x="297656" y="1345406"/>
                  </a:lnTo>
                  <a:lnTo>
                    <a:pt x="209550" y="1481137"/>
                  </a:lnTo>
                  <a:lnTo>
                    <a:pt x="95250" y="1654968"/>
                  </a:lnTo>
                  <a:lnTo>
                    <a:pt x="14287" y="1776412"/>
                  </a:lnTo>
                  <a:lnTo>
                    <a:pt x="0" y="1809750"/>
                  </a:lnTo>
                  <a:lnTo>
                    <a:pt x="0" y="1824037"/>
                  </a:lnTo>
                  <a:lnTo>
                    <a:pt x="4762" y="1840706"/>
                  </a:lnTo>
                  <a:lnTo>
                    <a:pt x="19050" y="1843087"/>
                  </a:lnTo>
                  <a:lnTo>
                    <a:pt x="54769" y="1828800"/>
                  </a:lnTo>
                  <a:lnTo>
                    <a:pt x="85725" y="1802606"/>
                  </a:lnTo>
                  <a:lnTo>
                    <a:pt x="142875" y="1747837"/>
                  </a:lnTo>
                  <a:lnTo>
                    <a:pt x="238125" y="1650206"/>
                  </a:lnTo>
                  <a:lnTo>
                    <a:pt x="345281" y="1531143"/>
                  </a:lnTo>
                  <a:lnTo>
                    <a:pt x="431006" y="1431131"/>
                  </a:lnTo>
                  <a:lnTo>
                    <a:pt x="514350" y="1319212"/>
                  </a:lnTo>
                  <a:lnTo>
                    <a:pt x="597694" y="1245393"/>
                  </a:lnTo>
                  <a:lnTo>
                    <a:pt x="683419" y="1133475"/>
                  </a:lnTo>
                  <a:lnTo>
                    <a:pt x="773906" y="1007268"/>
                  </a:lnTo>
                  <a:lnTo>
                    <a:pt x="895350" y="833437"/>
                  </a:lnTo>
                  <a:lnTo>
                    <a:pt x="983456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3">
              <a:extLst>
                <a:ext uri="{FF2B5EF4-FFF2-40B4-BE49-F238E27FC236}">
                  <a16:creationId xmlns:a16="http://schemas.microsoft.com/office/drawing/2014/main" id="{9B92614D-F60F-428C-BE7C-196E2F8900B9}"/>
                </a:ext>
              </a:extLst>
            </p:cNvPr>
            <p:cNvSpPr/>
            <p:nvPr/>
          </p:nvSpPr>
          <p:spPr>
            <a:xfrm>
              <a:off x="4932363" y="3544888"/>
              <a:ext cx="863600" cy="958850"/>
            </a:xfrm>
            <a:custGeom>
              <a:avLst/>
              <a:gdLst>
                <a:gd name="connsiteX0" fmla="*/ 414337 w 864394"/>
                <a:gd name="connsiteY0" fmla="*/ 552450 h 957263"/>
                <a:gd name="connsiteX1" fmla="*/ 309562 w 864394"/>
                <a:gd name="connsiteY1" fmla="*/ 419100 h 957263"/>
                <a:gd name="connsiteX2" fmla="*/ 204787 w 864394"/>
                <a:gd name="connsiteY2" fmla="*/ 292894 h 957263"/>
                <a:gd name="connsiteX3" fmla="*/ 97631 w 864394"/>
                <a:gd name="connsiteY3" fmla="*/ 161925 h 957263"/>
                <a:gd name="connsiteX4" fmla="*/ 30956 w 864394"/>
                <a:gd name="connsiteY4" fmla="*/ 83344 h 957263"/>
                <a:gd name="connsiteX5" fmla="*/ 9525 w 864394"/>
                <a:gd name="connsiteY5" fmla="*/ 52388 h 957263"/>
                <a:gd name="connsiteX6" fmla="*/ 0 w 864394"/>
                <a:gd name="connsiteY6" fmla="*/ 23813 h 957263"/>
                <a:gd name="connsiteX7" fmla="*/ 2381 w 864394"/>
                <a:gd name="connsiteY7" fmla="*/ 7144 h 957263"/>
                <a:gd name="connsiteX8" fmla="*/ 9525 w 864394"/>
                <a:gd name="connsiteY8" fmla="*/ 0 h 957263"/>
                <a:gd name="connsiteX9" fmla="*/ 35719 w 864394"/>
                <a:gd name="connsiteY9" fmla="*/ 4763 h 957263"/>
                <a:gd name="connsiteX10" fmla="*/ 66675 w 864394"/>
                <a:gd name="connsiteY10" fmla="*/ 19050 h 957263"/>
                <a:gd name="connsiteX11" fmla="*/ 128587 w 864394"/>
                <a:gd name="connsiteY11" fmla="*/ 54769 h 957263"/>
                <a:gd name="connsiteX12" fmla="*/ 252412 w 864394"/>
                <a:gd name="connsiteY12" fmla="*/ 128588 h 957263"/>
                <a:gd name="connsiteX13" fmla="*/ 359569 w 864394"/>
                <a:gd name="connsiteY13" fmla="*/ 192882 h 957263"/>
                <a:gd name="connsiteX14" fmla="*/ 485775 w 864394"/>
                <a:gd name="connsiteY14" fmla="*/ 276225 h 957263"/>
                <a:gd name="connsiteX15" fmla="*/ 604837 w 864394"/>
                <a:gd name="connsiteY15" fmla="*/ 364332 h 957263"/>
                <a:gd name="connsiteX16" fmla="*/ 685800 w 864394"/>
                <a:gd name="connsiteY16" fmla="*/ 435769 h 957263"/>
                <a:gd name="connsiteX17" fmla="*/ 742950 w 864394"/>
                <a:gd name="connsiteY17" fmla="*/ 492919 h 957263"/>
                <a:gd name="connsiteX18" fmla="*/ 776287 w 864394"/>
                <a:gd name="connsiteY18" fmla="*/ 569119 h 957263"/>
                <a:gd name="connsiteX19" fmla="*/ 826294 w 864394"/>
                <a:gd name="connsiteY19" fmla="*/ 697707 h 957263"/>
                <a:gd name="connsiteX20" fmla="*/ 859631 w 864394"/>
                <a:gd name="connsiteY20" fmla="*/ 809625 h 957263"/>
                <a:gd name="connsiteX21" fmla="*/ 864394 w 864394"/>
                <a:gd name="connsiteY21" fmla="*/ 852488 h 957263"/>
                <a:gd name="connsiteX22" fmla="*/ 864394 w 864394"/>
                <a:gd name="connsiteY22" fmla="*/ 890588 h 957263"/>
                <a:gd name="connsiteX23" fmla="*/ 857250 w 864394"/>
                <a:gd name="connsiteY23" fmla="*/ 931069 h 957263"/>
                <a:gd name="connsiteX24" fmla="*/ 845344 w 864394"/>
                <a:gd name="connsiteY24" fmla="*/ 950119 h 957263"/>
                <a:gd name="connsiteX25" fmla="*/ 823912 w 864394"/>
                <a:gd name="connsiteY25" fmla="*/ 957263 h 957263"/>
                <a:gd name="connsiteX26" fmla="*/ 797719 w 864394"/>
                <a:gd name="connsiteY26" fmla="*/ 957263 h 957263"/>
                <a:gd name="connsiteX27" fmla="*/ 750094 w 864394"/>
                <a:gd name="connsiteY27" fmla="*/ 945357 h 957263"/>
                <a:gd name="connsiteX28" fmla="*/ 719137 w 864394"/>
                <a:gd name="connsiteY28" fmla="*/ 926307 h 957263"/>
                <a:gd name="connsiteX29" fmla="*/ 661987 w 864394"/>
                <a:gd name="connsiteY29" fmla="*/ 864394 h 957263"/>
                <a:gd name="connsiteX30" fmla="*/ 552450 w 864394"/>
                <a:gd name="connsiteY30" fmla="*/ 733425 h 957263"/>
                <a:gd name="connsiteX31" fmla="*/ 452437 w 864394"/>
                <a:gd name="connsiteY31" fmla="*/ 597694 h 957263"/>
                <a:gd name="connsiteX32" fmla="*/ 414337 w 864394"/>
                <a:gd name="connsiteY32" fmla="*/ 55245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64394" h="957263">
                  <a:moveTo>
                    <a:pt x="414337" y="552450"/>
                  </a:moveTo>
                  <a:lnTo>
                    <a:pt x="309562" y="419100"/>
                  </a:lnTo>
                  <a:lnTo>
                    <a:pt x="204787" y="292894"/>
                  </a:lnTo>
                  <a:lnTo>
                    <a:pt x="97631" y="161925"/>
                  </a:lnTo>
                  <a:lnTo>
                    <a:pt x="30956" y="83344"/>
                  </a:lnTo>
                  <a:lnTo>
                    <a:pt x="9525" y="52388"/>
                  </a:lnTo>
                  <a:lnTo>
                    <a:pt x="0" y="23813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35719" y="4763"/>
                  </a:lnTo>
                  <a:lnTo>
                    <a:pt x="66675" y="19050"/>
                  </a:lnTo>
                  <a:lnTo>
                    <a:pt x="128587" y="54769"/>
                  </a:lnTo>
                  <a:lnTo>
                    <a:pt x="252412" y="128588"/>
                  </a:lnTo>
                  <a:lnTo>
                    <a:pt x="359569" y="192882"/>
                  </a:lnTo>
                  <a:lnTo>
                    <a:pt x="485775" y="276225"/>
                  </a:lnTo>
                  <a:lnTo>
                    <a:pt x="604837" y="364332"/>
                  </a:lnTo>
                  <a:lnTo>
                    <a:pt x="685800" y="435769"/>
                  </a:lnTo>
                  <a:lnTo>
                    <a:pt x="742950" y="492919"/>
                  </a:lnTo>
                  <a:lnTo>
                    <a:pt x="776287" y="569119"/>
                  </a:lnTo>
                  <a:lnTo>
                    <a:pt x="826294" y="697707"/>
                  </a:lnTo>
                  <a:lnTo>
                    <a:pt x="859631" y="809625"/>
                  </a:lnTo>
                  <a:lnTo>
                    <a:pt x="864394" y="852488"/>
                  </a:lnTo>
                  <a:lnTo>
                    <a:pt x="864394" y="890588"/>
                  </a:lnTo>
                  <a:lnTo>
                    <a:pt x="857250" y="931069"/>
                  </a:lnTo>
                  <a:lnTo>
                    <a:pt x="845344" y="950119"/>
                  </a:lnTo>
                  <a:lnTo>
                    <a:pt x="823912" y="957263"/>
                  </a:lnTo>
                  <a:lnTo>
                    <a:pt x="797719" y="957263"/>
                  </a:lnTo>
                  <a:lnTo>
                    <a:pt x="750094" y="945357"/>
                  </a:lnTo>
                  <a:lnTo>
                    <a:pt x="719137" y="926307"/>
                  </a:lnTo>
                  <a:lnTo>
                    <a:pt x="661987" y="864394"/>
                  </a:lnTo>
                  <a:lnTo>
                    <a:pt x="552450" y="733425"/>
                  </a:lnTo>
                  <a:lnTo>
                    <a:pt x="452437" y="597694"/>
                  </a:lnTo>
                  <a:lnTo>
                    <a:pt x="4143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4">
              <a:extLst>
                <a:ext uri="{FF2B5EF4-FFF2-40B4-BE49-F238E27FC236}">
                  <a16:creationId xmlns:a16="http://schemas.microsoft.com/office/drawing/2014/main" id="{F6EB0CD3-C050-486D-814B-954CD11CA87E}"/>
                </a:ext>
              </a:extLst>
            </p:cNvPr>
            <p:cNvSpPr/>
            <p:nvPr/>
          </p:nvSpPr>
          <p:spPr>
            <a:xfrm>
              <a:off x="2957513" y="2601913"/>
              <a:ext cx="663575" cy="685800"/>
            </a:xfrm>
            <a:custGeom>
              <a:avLst/>
              <a:gdLst>
                <a:gd name="connsiteX0" fmla="*/ 407193 w 664368"/>
                <a:gd name="connsiteY0" fmla="*/ 297657 h 685800"/>
                <a:gd name="connsiteX1" fmla="*/ 238125 w 664368"/>
                <a:gd name="connsiteY1" fmla="*/ 126207 h 685800"/>
                <a:gd name="connsiteX2" fmla="*/ 221456 w 664368"/>
                <a:gd name="connsiteY2" fmla="*/ 0 h 685800"/>
                <a:gd name="connsiteX3" fmla="*/ 166687 w 664368"/>
                <a:gd name="connsiteY3" fmla="*/ 9525 h 685800"/>
                <a:gd name="connsiteX4" fmla="*/ 123825 w 664368"/>
                <a:gd name="connsiteY4" fmla="*/ 26194 h 685800"/>
                <a:gd name="connsiteX5" fmla="*/ 85725 w 664368"/>
                <a:gd name="connsiteY5" fmla="*/ 47625 h 685800"/>
                <a:gd name="connsiteX6" fmla="*/ 59531 w 664368"/>
                <a:gd name="connsiteY6" fmla="*/ 69057 h 685800"/>
                <a:gd name="connsiteX7" fmla="*/ 35718 w 664368"/>
                <a:gd name="connsiteY7" fmla="*/ 95250 h 685800"/>
                <a:gd name="connsiteX8" fmla="*/ 16668 w 664368"/>
                <a:gd name="connsiteY8" fmla="*/ 128588 h 685800"/>
                <a:gd name="connsiteX9" fmla="*/ 7143 w 664368"/>
                <a:gd name="connsiteY9" fmla="*/ 159544 h 685800"/>
                <a:gd name="connsiteX10" fmla="*/ 0 w 664368"/>
                <a:gd name="connsiteY10" fmla="*/ 197644 h 685800"/>
                <a:gd name="connsiteX11" fmla="*/ 2381 w 664368"/>
                <a:gd name="connsiteY11" fmla="*/ 223838 h 685800"/>
                <a:gd name="connsiteX12" fmla="*/ 30956 w 664368"/>
                <a:gd name="connsiteY12" fmla="*/ 250032 h 685800"/>
                <a:gd name="connsiteX13" fmla="*/ 126206 w 664368"/>
                <a:gd name="connsiteY13" fmla="*/ 328613 h 685800"/>
                <a:gd name="connsiteX14" fmla="*/ 238125 w 664368"/>
                <a:gd name="connsiteY14" fmla="*/ 416719 h 685800"/>
                <a:gd name="connsiteX15" fmla="*/ 361950 w 664368"/>
                <a:gd name="connsiteY15" fmla="*/ 516732 h 685800"/>
                <a:gd name="connsiteX16" fmla="*/ 442912 w 664368"/>
                <a:gd name="connsiteY16" fmla="*/ 578644 h 685800"/>
                <a:gd name="connsiteX17" fmla="*/ 523875 w 664368"/>
                <a:gd name="connsiteY17" fmla="*/ 638175 h 685800"/>
                <a:gd name="connsiteX18" fmla="*/ 583406 w 664368"/>
                <a:gd name="connsiteY18" fmla="*/ 685800 h 685800"/>
                <a:gd name="connsiteX19" fmla="*/ 664368 w 664368"/>
                <a:gd name="connsiteY19" fmla="*/ 557213 h 685800"/>
                <a:gd name="connsiteX20" fmla="*/ 557212 w 664368"/>
                <a:gd name="connsiteY20" fmla="*/ 445294 h 685800"/>
                <a:gd name="connsiteX21" fmla="*/ 452437 w 664368"/>
                <a:gd name="connsiteY21" fmla="*/ 340519 h 685800"/>
                <a:gd name="connsiteX22" fmla="*/ 407193 w 664368"/>
                <a:gd name="connsiteY22" fmla="*/ 297657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4368" h="685800">
                  <a:moveTo>
                    <a:pt x="407193" y="297657"/>
                  </a:moveTo>
                  <a:lnTo>
                    <a:pt x="238125" y="126207"/>
                  </a:lnTo>
                  <a:lnTo>
                    <a:pt x="221456" y="0"/>
                  </a:lnTo>
                  <a:lnTo>
                    <a:pt x="166687" y="9525"/>
                  </a:lnTo>
                  <a:lnTo>
                    <a:pt x="123825" y="26194"/>
                  </a:lnTo>
                  <a:lnTo>
                    <a:pt x="85725" y="47625"/>
                  </a:lnTo>
                  <a:lnTo>
                    <a:pt x="59531" y="69057"/>
                  </a:lnTo>
                  <a:lnTo>
                    <a:pt x="35718" y="95250"/>
                  </a:lnTo>
                  <a:lnTo>
                    <a:pt x="16668" y="128588"/>
                  </a:lnTo>
                  <a:lnTo>
                    <a:pt x="7143" y="159544"/>
                  </a:lnTo>
                  <a:lnTo>
                    <a:pt x="0" y="197644"/>
                  </a:lnTo>
                  <a:lnTo>
                    <a:pt x="2381" y="223838"/>
                  </a:lnTo>
                  <a:lnTo>
                    <a:pt x="30956" y="250032"/>
                  </a:lnTo>
                  <a:lnTo>
                    <a:pt x="126206" y="328613"/>
                  </a:lnTo>
                  <a:lnTo>
                    <a:pt x="238125" y="416719"/>
                  </a:lnTo>
                  <a:lnTo>
                    <a:pt x="361950" y="516732"/>
                  </a:lnTo>
                  <a:lnTo>
                    <a:pt x="442912" y="578644"/>
                  </a:lnTo>
                  <a:lnTo>
                    <a:pt x="523875" y="638175"/>
                  </a:lnTo>
                  <a:lnTo>
                    <a:pt x="583406" y="685800"/>
                  </a:lnTo>
                  <a:lnTo>
                    <a:pt x="664368" y="557213"/>
                  </a:lnTo>
                  <a:lnTo>
                    <a:pt x="557212" y="445294"/>
                  </a:lnTo>
                  <a:lnTo>
                    <a:pt x="452437" y="340519"/>
                  </a:lnTo>
                  <a:lnTo>
                    <a:pt x="407193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5">
              <a:extLst>
                <a:ext uri="{FF2B5EF4-FFF2-40B4-BE49-F238E27FC236}">
                  <a16:creationId xmlns:a16="http://schemas.microsoft.com/office/drawing/2014/main" id="{F97D2991-3803-4BC6-8C6A-C58169181CB0}"/>
                </a:ext>
              </a:extLst>
            </p:cNvPr>
            <p:cNvSpPr/>
            <p:nvPr/>
          </p:nvSpPr>
          <p:spPr>
            <a:xfrm>
              <a:off x="2932113" y="2122488"/>
              <a:ext cx="1511300" cy="1822450"/>
            </a:xfrm>
            <a:custGeom>
              <a:avLst/>
              <a:gdLst>
                <a:gd name="connsiteX0" fmla="*/ 754856 w 1512094"/>
                <a:gd name="connsiteY0" fmla="*/ 866775 h 1824037"/>
                <a:gd name="connsiteX1" fmla="*/ 838200 w 1512094"/>
                <a:gd name="connsiteY1" fmla="*/ 764381 h 1824037"/>
                <a:gd name="connsiteX2" fmla="*/ 923925 w 1512094"/>
                <a:gd name="connsiteY2" fmla="*/ 654844 h 1824037"/>
                <a:gd name="connsiteX3" fmla="*/ 1042987 w 1512094"/>
                <a:gd name="connsiteY3" fmla="*/ 500062 h 1824037"/>
                <a:gd name="connsiteX4" fmla="*/ 1085850 w 1512094"/>
                <a:gd name="connsiteY4" fmla="*/ 438150 h 1824037"/>
                <a:gd name="connsiteX5" fmla="*/ 1116806 w 1512094"/>
                <a:gd name="connsiteY5" fmla="*/ 388144 h 1824037"/>
                <a:gd name="connsiteX6" fmla="*/ 1138237 w 1512094"/>
                <a:gd name="connsiteY6" fmla="*/ 347662 h 1824037"/>
                <a:gd name="connsiteX7" fmla="*/ 1150144 w 1512094"/>
                <a:gd name="connsiteY7" fmla="*/ 319087 h 1824037"/>
                <a:gd name="connsiteX8" fmla="*/ 1164431 w 1512094"/>
                <a:gd name="connsiteY8" fmla="*/ 280987 h 1824037"/>
                <a:gd name="connsiteX9" fmla="*/ 1171575 w 1512094"/>
                <a:gd name="connsiteY9" fmla="*/ 238125 h 1824037"/>
                <a:gd name="connsiteX10" fmla="*/ 1169194 w 1512094"/>
                <a:gd name="connsiteY10" fmla="*/ 207169 h 1824037"/>
                <a:gd name="connsiteX11" fmla="*/ 1162050 w 1512094"/>
                <a:gd name="connsiteY11" fmla="*/ 159544 h 1824037"/>
                <a:gd name="connsiteX12" fmla="*/ 1145381 w 1512094"/>
                <a:gd name="connsiteY12" fmla="*/ 109537 h 1824037"/>
                <a:gd name="connsiteX13" fmla="*/ 1121569 w 1512094"/>
                <a:gd name="connsiteY13" fmla="*/ 61912 h 1824037"/>
                <a:gd name="connsiteX14" fmla="*/ 1112044 w 1512094"/>
                <a:gd name="connsiteY14" fmla="*/ 30956 h 1824037"/>
                <a:gd name="connsiteX15" fmla="*/ 1109662 w 1512094"/>
                <a:gd name="connsiteY15" fmla="*/ 21431 h 1824037"/>
                <a:gd name="connsiteX16" fmla="*/ 1112044 w 1512094"/>
                <a:gd name="connsiteY16" fmla="*/ 4762 h 1824037"/>
                <a:gd name="connsiteX17" fmla="*/ 1126331 w 1512094"/>
                <a:gd name="connsiteY17" fmla="*/ 0 h 1824037"/>
                <a:gd name="connsiteX18" fmla="*/ 1143000 w 1512094"/>
                <a:gd name="connsiteY18" fmla="*/ 0 h 1824037"/>
                <a:gd name="connsiteX19" fmla="*/ 1188244 w 1512094"/>
                <a:gd name="connsiteY19" fmla="*/ 26194 h 1824037"/>
                <a:gd name="connsiteX20" fmla="*/ 1278731 w 1512094"/>
                <a:gd name="connsiteY20" fmla="*/ 90487 h 1824037"/>
                <a:gd name="connsiteX21" fmla="*/ 1369219 w 1512094"/>
                <a:gd name="connsiteY21" fmla="*/ 159544 h 1824037"/>
                <a:gd name="connsiteX22" fmla="*/ 1423987 w 1512094"/>
                <a:gd name="connsiteY22" fmla="*/ 202406 h 1824037"/>
                <a:gd name="connsiteX23" fmla="*/ 1464469 w 1512094"/>
                <a:gd name="connsiteY23" fmla="*/ 242887 h 1824037"/>
                <a:gd name="connsiteX24" fmla="*/ 1490662 w 1512094"/>
                <a:gd name="connsiteY24" fmla="*/ 280987 h 1824037"/>
                <a:gd name="connsiteX25" fmla="*/ 1504950 w 1512094"/>
                <a:gd name="connsiteY25" fmla="*/ 309562 h 1824037"/>
                <a:gd name="connsiteX26" fmla="*/ 1512094 w 1512094"/>
                <a:gd name="connsiteY26" fmla="*/ 335756 h 1824037"/>
                <a:gd name="connsiteX27" fmla="*/ 1509712 w 1512094"/>
                <a:gd name="connsiteY27" fmla="*/ 352425 h 1824037"/>
                <a:gd name="connsiteX28" fmla="*/ 1502569 w 1512094"/>
                <a:gd name="connsiteY28" fmla="*/ 369094 h 1824037"/>
                <a:gd name="connsiteX29" fmla="*/ 1488281 w 1512094"/>
                <a:gd name="connsiteY29" fmla="*/ 383381 h 1824037"/>
                <a:gd name="connsiteX30" fmla="*/ 1454944 w 1512094"/>
                <a:gd name="connsiteY30" fmla="*/ 397669 h 1824037"/>
                <a:gd name="connsiteX31" fmla="*/ 1385887 w 1512094"/>
                <a:gd name="connsiteY31" fmla="*/ 466725 h 1824037"/>
                <a:gd name="connsiteX32" fmla="*/ 1304925 w 1512094"/>
                <a:gd name="connsiteY32" fmla="*/ 545306 h 1824037"/>
                <a:gd name="connsiteX33" fmla="*/ 1219200 w 1512094"/>
                <a:gd name="connsiteY33" fmla="*/ 642937 h 1824037"/>
                <a:gd name="connsiteX34" fmla="*/ 1092994 w 1512094"/>
                <a:gd name="connsiteY34" fmla="*/ 792956 h 1824037"/>
                <a:gd name="connsiteX35" fmla="*/ 902494 w 1512094"/>
                <a:gd name="connsiteY35" fmla="*/ 1009650 h 1824037"/>
                <a:gd name="connsiteX36" fmla="*/ 750094 w 1512094"/>
                <a:gd name="connsiteY36" fmla="*/ 1181100 h 1824037"/>
                <a:gd name="connsiteX37" fmla="*/ 583406 w 1512094"/>
                <a:gd name="connsiteY37" fmla="*/ 1366837 h 1824037"/>
                <a:gd name="connsiteX38" fmla="*/ 461962 w 1512094"/>
                <a:gd name="connsiteY38" fmla="*/ 1500187 h 1824037"/>
                <a:gd name="connsiteX39" fmla="*/ 352425 w 1512094"/>
                <a:gd name="connsiteY39" fmla="*/ 1616869 h 1824037"/>
                <a:gd name="connsiteX40" fmla="*/ 164306 w 1512094"/>
                <a:gd name="connsiteY40" fmla="*/ 1824037 h 1824037"/>
                <a:gd name="connsiteX41" fmla="*/ 0 w 1512094"/>
                <a:gd name="connsiteY41" fmla="*/ 1819275 h 1824037"/>
                <a:gd name="connsiteX42" fmla="*/ 88106 w 1512094"/>
                <a:gd name="connsiteY42" fmla="*/ 1704975 h 1824037"/>
                <a:gd name="connsiteX43" fmla="*/ 161925 w 1512094"/>
                <a:gd name="connsiteY43" fmla="*/ 1616869 h 1824037"/>
                <a:gd name="connsiteX44" fmla="*/ 261937 w 1512094"/>
                <a:gd name="connsiteY44" fmla="*/ 1497806 h 1824037"/>
                <a:gd name="connsiteX45" fmla="*/ 390525 w 1512094"/>
                <a:gd name="connsiteY45" fmla="*/ 1345406 h 1824037"/>
                <a:gd name="connsiteX46" fmla="*/ 559594 w 1512094"/>
                <a:gd name="connsiteY46" fmla="*/ 1133475 h 1824037"/>
                <a:gd name="connsiteX47" fmla="*/ 647700 w 1512094"/>
                <a:gd name="connsiteY47" fmla="*/ 1002506 h 1824037"/>
                <a:gd name="connsiteX48" fmla="*/ 754856 w 1512094"/>
                <a:gd name="connsiteY48" fmla="*/ 866775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12094" h="1824037">
                  <a:moveTo>
                    <a:pt x="754856" y="866775"/>
                  </a:moveTo>
                  <a:lnTo>
                    <a:pt x="838200" y="764381"/>
                  </a:lnTo>
                  <a:lnTo>
                    <a:pt x="923925" y="654844"/>
                  </a:lnTo>
                  <a:lnTo>
                    <a:pt x="1042987" y="500062"/>
                  </a:lnTo>
                  <a:lnTo>
                    <a:pt x="1085850" y="438150"/>
                  </a:lnTo>
                  <a:lnTo>
                    <a:pt x="1116806" y="388144"/>
                  </a:lnTo>
                  <a:lnTo>
                    <a:pt x="1138237" y="347662"/>
                  </a:lnTo>
                  <a:lnTo>
                    <a:pt x="1150144" y="319087"/>
                  </a:lnTo>
                  <a:lnTo>
                    <a:pt x="1164431" y="280987"/>
                  </a:lnTo>
                  <a:lnTo>
                    <a:pt x="1171575" y="238125"/>
                  </a:lnTo>
                  <a:lnTo>
                    <a:pt x="1169194" y="207169"/>
                  </a:lnTo>
                  <a:lnTo>
                    <a:pt x="1162050" y="159544"/>
                  </a:lnTo>
                  <a:lnTo>
                    <a:pt x="1145381" y="109537"/>
                  </a:lnTo>
                  <a:lnTo>
                    <a:pt x="1121569" y="61912"/>
                  </a:lnTo>
                  <a:lnTo>
                    <a:pt x="1112044" y="30956"/>
                  </a:lnTo>
                  <a:lnTo>
                    <a:pt x="1109662" y="21431"/>
                  </a:lnTo>
                  <a:lnTo>
                    <a:pt x="1112044" y="4762"/>
                  </a:lnTo>
                  <a:lnTo>
                    <a:pt x="1126331" y="0"/>
                  </a:lnTo>
                  <a:lnTo>
                    <a:pt x="1143000" y="0"/>
                  </a:lnTo>
                  <a:lnTo>
                    <a:pt x="1188244" y="26194"/>
                  </a:lnTo>
                  <a:lnTo>
                    <a:pt x="1278731" y="90487"/>
                  </a:lnTo>
                  <a:lnTo>
                    <a:pt x="1369219" y="159544"/>
                  </a:lnTo>
                  <a:lnTo>
                    <a:pt x="1423987" y="202406"/>
                  </a:lnTo>
                  <a:lnTo>
                    <a:pt x="1464469" y="242887"/>
                  </a:lnTo>
                  <a:lnTo>
                    <a:pt x="1490662" y="280987"/>
                  </a:lnTo>
                  <a:lnTo>
                    <a:pt x="1504950" y="309562"/>
                  </a:lnTo>
                  <a:lnTo>
                    <a:pt x="1512094" y="335756"/>
                  </a:lnTo>
                  <a:lnTo>
                    <a:pt x="1509712" y="352425"/>
                  </a:lnTo>
                  <a:lnTo>
                    <a:pt x="1502569" y="369094"/>
                  </a:lnTo>
                  <a:lnTo>
                    <a:pt x="1488281" y="383381"/>
                  </a:lnTo>
                  <a:lnTo>
                    <a:pt x="1454944" y="397669"/>
                  </a:lnTo>
                  <a:lnTo>
                    <a:pt x="1385887" y="466725"/>
                  </a:lnTo>
                  <a:lnTo>
                    <a:pt x="1304925" y="545306"/>
                  </a:lnTo>
                  <a:lnTo>
                    <a:pt x="1219200" y="642937"/>
                  </a:lnTo>
                  <a:lnTo>
                    <a:pt x="1092994" y="792956"/>
                  </a:lnTo>
                  <a:lnTo>
                    <a:pt x="902494" y="1009650"/>
                  </a:lnTo>
                  <a:lnTo>
                    <a:pt x="750094" y="1181100"/>
                  </a:lnTo>
                  <a:lnTo>
                    <a:pt x="583406" y="1366837"/>
                  </a:lnTo>
                  <a:lnTo>
                    <a:pt x="461962" y="1500187"/>
                  </a:lnTo>
                  <a:lnTo>
                    <a:pt x="352425" y="1616869"/>
                  </a:lnTo>
                  <a:lnTo>
                    <a:pt x="164306" y="1824037"/>
                  </a:lnTo>
                  <a:lnTo>
                    <a:pt x="0" y="1819275"/>
                  </a:lnTo>
                  <a:lnTo>
                    <a:pt x="88106" y="1704975"/>
                  </a:lnTo>
                  <a:lnTo>
                    <a:pt x="161925" y="1616869"/>
                  </a:lnTo>
                  <a:lnTo>
                    <a:pt x="261937" y="1497806"/>
                  </a:lnTo>
                  <a:lnTo>
                    <a:pt x="390525" y="1345406"/>
                  </a:lnTo>
                  <a:lnTo>
                    <a:pt x="559594" y="1133475"/>
                  </a:lnTo>
                  <a:lnTo>
                    <a:pt x="647700" y="1002506"/>
                  </a:lnTo>
                  <a:lnTo>
                    <a:pt x="754856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6">
              <a:extLst>
                <a:ext uri="{FF2B5EF4-FFF2-40B4-BE49-F238E27FC236}">
                  <a16:creationId xmlns:a16="http://schemas.microsoft.com/office/drawing/2014/main" id="{68C39260-E6B2-470B-BDFC-AA20E110BFF6}"/>
                </a:ext>
              </a:extLst>
            </p:cNvPr>
            <p:cNvSpPr/>
            <p:nvPr/>
          </p:nvSpPr>
          <p:spPr>
            <a:xfrm>
              <a:off x="2827338" y="3657600"/>
              <a:ext cx="1441450" cy="541338"/>
            </a:xfrm>
            <a:custGeom>
              <a:avLst/>
              <a:gdLst>
                <a:gd name="connsiteX0" fmla="*/ 642937 w 1443037"/>
                <a:gd name="connsiteY0" fmla="*/ 169069 h 540544"/>
                <a:gd name="connsiteX1" fmla="*/ 869156 w 1443037"/>
                <a:gd name="connsiteY1" fmla="*/ 119063 h 540544"/>
                <a:gd name="connsiteX2" fmla="*/ 1066800 w 1443037"/>
                <a:gd name="connsiteY2" fmla="*/ 76200 h 540544"/>
                <a:gd name="connsiteX3" fmla="*/ 1262062 w 1443037"/>
                <a:gd name="connsiteY3" fmla="*/ 33338 h 540544"/>
                <a:gd name="connsiteX4" fmla="*/ 1419225 w 1443037"/>
                <a:gd name="connsiteY4" fmla="*/ 0 h 540544"/>
                <a:gd name="connsiteX5" fmla="*/ 1443037 w 1443037"/>
                <a:gd name="connsiteY5" fmla="*/ 85725 h 540544"/>
                <a:gd name="connsiteX6" fmla="*/ 1295400 w 1443037"/>
                <a:gd name="connsiteY6" fmla="*/ 140494 h 540544"/>
                <a:gd name="connsiteX7" fmla="*/ 1038225 w 1443037"/>
                <a:gd name="connsiteY7" fmla="*/ 245269 h 540544"/>
                <a:gd name="connsiteX8" fmla="*/ 912019 w 1443037"/>
                <a:gd name="connsiteY8" fmla="*/ 295275 h 540544"/>
                <a:gd name="connsiteX9" fmla="*/ 771525 w 1443037"/>
                <a:gd name="connsiteY9" fmla="*/ 333375 h 540544"/>
                <a:gd name="connsiteX10" fmla="*/ 642937 w 1443037"/>
                <a:gd name="connsiteY10" fmla="*/ 383381 h 540544"/>
                <a:gd name="connsiteX11" fmla="*/ 435769 w 1443037"/>
                <a:gd name="connsiteY11" fmla="*/ 454819 h 540544"/>
                <a:gd name="connsiteX12" fmla="*/ 347662 w 1443037"/>
                <a:gd name="connsiteY12" fmla="*/ 481013 h 540544"/>
                <a:gd name="connsiteX13" fmla="*/ 328612 w 1443037"/>
                <a:gd name="connsiteY13" fmla="*/ 488156 h 540544"/>
                <a:gd name="connsiteX14" fmla="*/ 326231 w 1443037"/>
                <a:gd name="connsiteY14" fmla="*/ 500063 h 540544"/>
                <a:gd name="connsiteX15" fmla="*/ 314325 w 1443037"/>
                <a:gd name="connsiteY15" fmla="*/ 523875 h 540544"/>
                <a:gd name="connsiteX16" fmla="*/ 295275 w 1443037"/>
                <a:gd name="connsiteY16" fmla="*/ 535781 h 540544"/>
                <a:gd name="connsiteX17" fmla="*/ 271462 w 1443037"/>
                <a:gd name="connsiteY17" fmla="*/ 540544 h 540544"/>
                <a:gd name="connsiteX18" fmla="*/ 250031 w 1443037"/>
                <a:gd name="connsiteY18" fmla="*/ 538163 h 540544"/>
                <a:gd name="connsiteX19" fmla="*/ 211931 w 1443037"/>
                <a:gd name="connsiteY19" fmla="*/ 523875 h 540544"/>
                <a:gd name="connsiteX20" fmla="*/ 183356 w 1443037"/>
                <a:gd name="connsiteY20" fmla="*/ 511969 h 540544"/>
                <a:gd name="connsiteX21" fmla="*/ 135731 w 1443037"/>
                <a:gd name="connsiteY21" fmla="*/ 492919 h 540544"/>
                <a:gd name="connsiteX22" fmla="*/ 97631 w 1443037"/>
                <a:gd name="connsiteY22" fmla="*/ 473869 h 540544"/>
                <a:gd name="connsiteX23" fmla="*/ 66675 w 1443037"/>
                <a:gd name="connsiteY23" fmla="*/ 452438 h 540544"/>
                <a:gd name="connsiteX24" fmla="*/ 47625 w 1443037"/>
                <a:gd name="connsiteY24" fmla="*/ 433388 h 540544"/>
                <a:gd name="connsiteX25" fmla="*/ 26194 w 1443037"/>
                <a:gd name="connsiteY25" fmla="*/ 402431 h 540544"/>
                <a:gd name="connsiteX26" fmla="*/ 7144 w 1443037"/>
                <a:gd name="connsiteY26" fmla="*/ 357188 h 540544"/>
                <a:gd name="connsiteX27" fmla="*/ 0 w 1443037"/>
                <a:gd name="connsiteY27" fmla="*/ 311944 h 540544"/>
                <a:gd name="connsiteX28" fmla="*/ 4762 w 1443037"/>
                <a:gd name="connsiteY28" fmla="*/ 297656 h 540544"/>
                <a:gd name="connsiteX29" fmla="*/ 26194 w 1443037"/>
                <a:gd name="connsiteY29" fmla="*/ 280988 h 540544"/>
                <a:gd name="connsiteX30" fmla="*/ 73819 w 1443037"/>
                <a:gd name="connsiteY30" fmla="*/ 259556 h 540544"/>
                <a:gd name="connsiteX31" fmla="*/ 135731 w 1443037"/>
                <a:gd name="connsiteY31" fmla="*/ 242888 h 540544"/>
                <a:gd name="connsiteX32" fmla="*/ 180975 w 1443037"/>
                <a:gd name="connsiteY32" fmla="*/ 233363 h 540544"/>
                <a:gd name="connsiteX33" fmla="*/ 311944 w 1443037"/>
                <a:gd name="connsiteY33" fmla="*/ 233363 h 540544"/>
                <a:gd name="connsiteX34" fmla="*/ 361950 w 1443037"/>
                <a:gd name="connsiteY34" fmla="*/ 228600 h 540544"/>
                <a:gd name="connsiteX35" fmla="*/ 454819 w 1443037"/>
                <a:gd name="connsiteY35" fmla="*/ 211931 h 540544"/>
                <a:gd name="connsiteX36" fmla="*/ 642937 w 1443037"/>
                <a:gd name="connsiteY36" fmla="*/ 1690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43037" h="540544">
                  <a:moveTo>
                    <a:pt x="642937" y="169069"/>
                  </a:moveTo>
                  <a:lnTo>
                    <a:pt x="869156" y="119063"/>
                  </a:lnTo>
                  <a:lnTo>
                    <a:pt x="1066800" y="76200"/>
                  </a:lnTo>
                  <a:lnTo>
                    <a:pt x="1262062" y="33338"/>
                  </a:lnTo>
                  <a:lnTo>
                    <a:pt x="1419225" y="0"/>
                  </a:lnTo>
                  <a:lnTo>
                    <a:pt x="1443037" y="85725"/>
                  </a:lnTo>
                  <a:lnTo>
                    <a:pt x="1295400" y="140494"/>
                  </a:lnTo>
                  <a:lnTo>
                    <a:pt x="1038225" y="245269"/>
                  </a:lnTo>
                  <a:lnTo>
                    <a:pt x="912019" y="295275"/>
                  </a:lnTo>
                  <a:lnTo>
                    <a:pt x="771525" y="333375"/>
                  </a:lnTo>
                  <a:lnTo>
                    <a:pt x="642937" y="383381"/>
                  </a:lnTo>
                  <a:lnTo>
                    <a:pt x="435769" y="454819"/>
                  </a:lnTo>
                  <a:lnTo>
                    <a:pt x="347662" y="481013"/>
                  </a:lnTo>
                  <a:lnTo>
                    <a:pt x="328612" y="488156"/>
                  </a:lnTo>
                  <a:lnTo>
                    <a:pt x="326231" y="500063"/>
                  </a:lnTo>
                  <a:lnTo>
                    <a:pt x="314325" y="523875"/>
                  </a:lnTo>
                  <a:lnTo>
                    <a:pt x="295275" y="535781"/>
                  </a:lnTo>
                  <a:lnTo>
                    <a:pt x="271462" y="540544"/>
                  </a:lnTo>
                  <a:lnTo>
                    <a:pt x="250031" y="538163"/>
                  </a:lnTo>
                  <a:lnTo>
                    <a:pt x="211931" y="523875"/>
                  </a:lnTo>
                  <a:lnTo>
                    <a:pt x="183356" y="511969"/>
                  </a:lnTo>
                  <a:lnTo>
                    <a:pt x="135731" y="492919"/>
                  </a:lnTo>
                  <a:lnTo>
                    <a:pt x="97631" y="473869"/>
                  </a:lnTo>
                  <a:lnTo>
                    <a:pt x="66675" y="452438"/>
                  </a:lnTo>
                  <a:lnTo>
                    <a:pt x="47625" y="433388"/>
                  </a:lnTo>
                  <a:lnTo>
                    <a:pt x="26194" y="402431"/>
                  </a:lnTo>
                  <a:lnTo>
                    <a:pt x="7144" y="357188"/>
                  </a:lnTo>
                  <a:lnTo>
                    <a:pt x="0" y="311944"/>
                  </a:lnTo>
                  <a:lnTo>
                    <a:pt x="4762" y="297656"/>
                  </a:lnTo>
                  <a:lnTo>
                    <a:pt x="26194" y="280988"/>
                  </a:lnTo>
                  <a:lnTo>
                    <a:pt x="73819" y="259556"/>
                  </a:lnTo>
                  <a:lnTo>
                    <a:pt x="135731" y="242888"/>
                  </a:lnTo>
                  <a:lnTo>
                    <a:pt x="180975" y="233363"/>
                  </a:lnTo>
                  <a:lnTo>
                    <a:pt x="311944" y="233363"/>
                  </a:lnTo>
                  <a:lnTo>
                    <a:pt x="361950" y="228600"/>
                  </a:lnTo>
                  <a:lnTo>
                    <a:pt x="454819" y="211931"/>
                  </a:lnTo>
                  <a:lnTo>
                    <a:pt x="64293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7">
              <a:extLst>
                <a:ext uri="{FF2B5EF4-FFF2-40B4-BE49-F238E27FC236}">
                  <a16:creationId xmlns:a16="http://schemas.microsoft.com/office/drawing/2014/main" id="{64D4C4EB-72D1-424D-BD2C-5D72F1875E84}"/>
                </a:ext>
              </a:extLst>
            </p:cNvPr>
            <p:cNvSpPr/>
            <p:nvPr/>
          </p:nvSpPr>
          <p:spPr>
            <a:xfrm>
              <a:off x="3971925" y="3284538"/>
              <a:ext cx="561975" cy="819150"/>
            </a:xfrm>
            <a:custGeom>
              <a:avLst/>
              <a:gdLst>
                <a:gd name="connsiteX0" fmla="*/ 114300 w 561975"/>
                <a:gd name="connsiteY0" fmla="*/ 228600 h 819150"/>
                <a:gd name="connsiteX1" fmla="*/ 71438 w 561975"/>
                <a:gd name="connsiteY1" fmla="*/ 150019 h 819150"/>
                <a:gd name="connsiteX2" fmla="*/ 33338 w 561975"/>
                <a:gd name="connsiteY2" fmla="*/ 90487 h 819150"/>
                <a:gd name="connsiteX3" fmla="*/ 7144 w 561975"/>
                <a:gd name="connsiteY3" fmla="*/ 40481 h 819150"/>
                <a:gd name="connsiteX4" fmla="*/ 0 w 561975"/>
                <a:gd name="connsiteY4" fmla="*/ 16669 h 819150"/>
                <a:gd name="connsiteX5" fmla="*/ 2381 w 561975"/>
                <a:gd name="connsiteY5" fmla="*/ 4762 h 819150"/>
                <a:gd name="connsiteX6" fmla="*/ 4763 w 561975"/>
                <a:gd name="connsiteY6" fmla="*/ 0 h 819150"/>
                <a:gd name="connsiteX7" fmla="*/ 19050 w 561975"/>
                <a:gd name="connsiteY7" fmla="*/ 0 h 819150"/>
                <a:gd name="connsiteX8" fmla="*/ 35719 w 561975"/>
                <a:gd name="connsiteY8" fmla="*/ 2381 h 819150"/>
                <a:gd name="connsiteX9" fmla="*/ 59531 w 561975"/>
                <a:gd name="connsiteY9" fmla="*/ 11906 h 819150"/>
                <a:gd name="connsiteX10" fmla="*/ 109538 w 561975"/>
                <a:gd name="connsiteY10" fmla="*/ 50006 h 819150"/>
                <a:gd name="connsiteX11" fmla="*/ 178594 w 561975"/>
                <a:gd name="connsiteY11" fmla="*/ 104775 h 819150"/>
                <a:gd name="connsiteX12" fmla="*/ 278606 w 561975"/>
                <a:gd name="connsiteY12" fmla="*/ 176212 h 819150"/>
                <a:gd name="connsiteX13" fmla="*/ 373856 w 561975"/>
                <a:gd name="connsiteY13" fmla="*/ 240506 h 819150"/>
                <a:gd name="connsiteX14" fmla="*/ 459581 w 561975"/>
                <a:gd name="connsiteY14" fmla="*/ 297656 h 819150"/>
                <a:gd name="connsiteX15" fmla="*/ 473869 w 561975"/>
                <a:gd name="connsiteY15" fmla="*/ 321469 h 819150"/>
                <a:gd name="connsiteX16" fmla="*/ 500063 w 561975"/>
                <a:gd name="connsiteY16" fmla="*/ 373856 h 819150"/>
                <a:gd name="connsiteX17" fmla="*/ 521494 w 561975"/>
                <a:gd name="connsiteY17" fmla="*/ 433387 h 819150"/>
                <a:gd name="connsiteX18" fmla="*/ 538163 w 561975"/>
                <a:gd name="connsiteY18" fmla="*/ 495300 h 819150"/>
                <a:gd name="connsiteX19" fmla="*/ 554831 w 561975"/>
                <a:gd name="connsiteY19" fmla="*/ 583406 h 819150"/>
                <a:gd name="connsiteX20" fmla="*/ 561975 w 561975"/>
                <a:gd name="connsiteY20" fmla="*/ 650081 h 819150"/>
                <a:gd name="connsiteX21" fmla="*/ 559594 w 561975"/>
                <a:gd name="connsiteY21" fmla="*/ 716756 h 819150"/>
                <a:gd name="connsiteX22" fmla="*/ 550069 w 561975"/>
                <a:gd name="connsiteY22" fmla="*/ 762000 h 819150"/>
                <a:gd name="connsiteX23" fmla="*/ 540544 w 561975"/>
                <a:gd name="connsiteY23" fmla="*/ 781050 h 819150"/>
                <a:gd name="connsiteX24" fmla="*/ 514350 w 561975"/>
                <a:gd name="connsiteY24" fmla="*/ 804862 h 819150"/>
                <a:gd name="connsiteX25" fmla="*/ 492919 w 561975"/>
                <a:gd name="connsiteY25" fmla="*/ 816769 h 819150"/>
                <a:gd name="connsiteX26" fmla="*/ 478631 w 561975"/>
                <a:gd name="connsiteY26" fmla="*/ 819150 h 819150"/>
                <a:gd name="connsiteX27" fmla="*/ 469106 w 561975"/>
                <a:gd name="connsiteY27" fmla="*/ 816769 h 819150"/>
                <a:gd name="connsiteX28" fmla="*/ 435769 w 561975"/>
                <a:gd name="connsiteY28" fmla="*/ 800100 h 819150"/>
                <a:gd name="connsiteX29" fmla="*/ 411956 w 561975"/>
                <a:gd name="connsiteY29" fmla="*/ 778669 h 819150"/>
                <a:gd name="connsiteX30" fmla="*/ 359569 w 561975"/>
                <a:gd name="connsiteY30" fmla="*/ 702469 h 819150"/>
                <a:gd name="connsiteX31" fmla="*/ 300038 w 561975"/>
                <a:gd name="connsiteY31" fmla="*/ 600075 h 819150"/>
                <a:gd name="connsiteX32" fmla="*/ 261938 w 561975"/>
                <a:gd name="connsiteY32" fmla="*/ 528637 h 819150"/>
                <a:gd name="connsiteX33" fmla="*/ 223838 w 561975"/>
                <a:gd name="connsiteY33" fmla="*/ 459581 h 819150"/>
                <a:gd name="connsiteX34" fmla="*/ 114300 w 561975"/>
                <a:gd name="connsiteY34" fmla="*/ 22860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1975" h="819150">
                  <a:moveTo>
                    <a:pt x="114300" y="228600"/>
                  </a:moveTo>
                  <a:lnTo>
                    <a:pt x="71438" y="150019"/>
                  </a:lnTo>
                  <a:lnTo>
                    <a:pt x="33338" y="90487"/>
                  </a:lnTo>
                  <a:lnTo>
                    <a:pt x="7144" y="40481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35719" y="2381"/>
                  </a:lnTo>
                  <a:lnTo>
                    <a:pt x="59531" y="11906"/>
                  </a:lnTo>
                  <a:lnTo>
                    <a:pt x="109538" y="50006"/>
                  </a:lnTo>
                  <a:lnTo>
                    <a:pt x="178594" y="104775"/>
                  </a:lnTo>
                  <a:lnTo>
                    <a:pt x="278606" y="176212"/>
                  </a:lnTo>
                  <a:lnTo>
                    <a:pt x="373856" y="240506"/>
                  </a:lnTo>
                  <a:lnTo>
                    <a:pt x="459581" y="297656"/>
                  </a:lnTo>
                  <a:lnTo>
                    <a:pt x="473869" y="321469"/>
                  </a:lnTo>
                  <a:lnTo>
                    <a:pt x="500063" y="373856"/>
                  </a:lnTo>
                  <a:lnTo>
                    <a:pt x="521494" y="433387"/>
                  </a:lnTo>
                  <a:lnTo>
                    <a:pt x="538163" y="495300"/>
                  </a:lnTo>
                  <a:lnTo>
                    <a:pt x="554831" y="583406"/>
                  </a:lnTo>
                  <a:lnTo>
                    <a:pt x="561975" y="650081"/>
                  </a:lnTo>
                  <a:cubicBezTo>
                    <a:pt x="561181" y="672306"/>
                    <a:pt x="560388" y="694531"/>
                    <a:pt x="559594" y="716756"/>
                  </a:cubicBezTo>
                  <a:lnTo>
                    <a:pt x="550069" y="762000"/>
                  </a:lnTo>
                  <a:lnTo>
                    <a:pt x="540544" y="781050"/>
                  </a:lnTo>
                  <a:lnTo>
                    <a:pt x="514350" y="804862"/>
                  </a:lnTo>
                  <a:lnTo>
                    <a:pt x="492919" y="816769"/>
                  </a:lnTo>
                  <a:lnTo>
                    <a:pt x="478631" y="819150"/>
                  </a:lnTo>
                  <a:lnTo>
                    <a:pt x="469106" y="816769"/>
                  </a:lnTo>
                  <a:lnTo>
                    <a:pt x="435769" y="800100"/>
                  </a:lnTo>
                  <a:lnTo>
                    <a:pt x="411956" y="778669"/>
                  </a:lnTo>
                  <a:lnTo>
                    <a:pt x="359569" y="702469"/>
                  </a:lnTo>
                  <a:lnTo>
                    <a:pt x="300038" y="600075"/>
                  </a:lnTo>
                  <a:lnTo>
                    <a:pt x="261938" y="528637"/>
                  </a:lnTo>
                  <a:lnTo>
                    <a:pt x="223838" y="459581"/>
                  </a:lnTo>
                  <a:lnTo>
                    <a:pt x="1143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8">
              <a:extLst>
                <a:ext uri="{FF2B5EF4-FFF2-40B4-BE49-F238E27FC236}">
                  <a16:creationId xmlns:a16="http://schemas.microsoft.com/office/drawing/2014/main" id="{EF04D171-1ADE-405D-B437-B874121782AB}"/>
                </a:ext>
              </a:extLst>
            </p:cNvPr>
            <p:cNvSpPr/>
            <p:nvPr/>
          </p:nvSpPr>
          <p:spPr>
            <a:xfrm>
              <a:off x="3559175" y="3905250"/>
              <a:ext cx="319088" cy="2111375"/>
            </a:xfrm>
            <a:custGeom>
              <a:avLst/>
              <a:gdLst>
                <a:gd name="connsiteX0" fmla="*/ 291192 w 318407"/>
                <a:gd name="connsiteY0" fmla="*/ 691243 h 2111829"/>
                <a:gd name="connsiteX1" fmla="*/ 293914 w 318407"/>
                <a:gd name="connsiteY1" fmla="*/ 424543 h 2111829"/>
                <a:gd name="connsiteX2" fmla="*/ 299357 w 318407"/>
                <a:gd name="connsiteY2" fmla="*/ 378279 h 2111829"/>
                <a:gd name="connsiteX3" fmla="*/ 304800 w 318407"/>
                <a:gd name="connsiteY3" fmla="*/ 326571 h 2111829"/>
                <a:gd name="connsiteX4" fmla="*/ 312964 w 318407"/>
                <a:gd name="connsiteY4" fmla="*/ 255814 h 2111829"/>
                <a:gd name="connsiteX5" fmla="*/ 318407 w 318407"/>
                <a:gd name="connsiteY5" fmla="*/ 187779 h 2111829"/>
                <a:gd name="connsiteX6" fmla="*/ 310242 w 318407"/>
                <a:gd name="connsiteY6" fmla="*/ 166007 h 2111829"/>
                <a:gd name="connsiteX7" fmla="*/ 263978 w 318407"/>
                <a:gd name="connsiteY7" fmla="*/ 103414 h 2111829"/>
                <a:gd name="connsiteX8" fmla="*/ 223157 w 318407"/>
                <a:gd name="connsiteY8" fmla="*/ 57150 h 2111829"/>
                <a:gd name="connsiteX9" fmla="*/ 168728 w 318407"/>
                <a:gd name="connsiteY9" fmla="*/ 0 h 2111829"/>
                <a:gd name="connsiteX10" fmla="*/ 27214 w 318407"/>
                <a:gd name="connsiteY10" fmla="*/ 48986 h 2111829"/>
                <a:gd name="connsiteX11" fmla="*/ 70757 w 318407"/>
                <a:gd name="connsiteY11" fmla="*/ 108857 h 2111829"/>
                <a:gd name="connsiteX12" fmla="*/ 81642 w 318407"/>
                <a:gd name="connsiteY12" fmla="*/ 136071 h 2111829"/>
                <a:gd name="connsiteX13" fmla="*/ 89807 w 318407"/>
                <a:gd name="connsiteY13" fmla="*/ 182336 h 2111829"/>
                <a:gd name="connsiteX14" fmla="*/ 95250 w 318407"/>
                <a:gd name="connsiteY14" fmla="*/ 312964 h 2111829"/>
                <a:gd name="connsiteX15" fmla="*/ 97971 w 318407"/>
                <a:gd name="connsiteY15" fmla="*/ 606879 h 2111829"/>
                <a:gd name="connsiteX16" fmla="*/ 92528 w 318407"/>
                <a:gd name="connsiteY16" fmla="*/ 868136 h 2111829"/>
                <a:gd name="connsiteX17" fmla="*/ 78921 w 318407"/>
                <a:gd name="connsiteY17" fmla="*/ 1058636 h 2111829"/>
                <a:gd name="connsiteX18" fmla="*/ 62592 w 318407"/>
                <a:gd name="connsiteY18" fmla="*/ 1230086 h 2111829"/>
                <a:gd name="connsiteX19" fmla="*/ 46264 w 318407"/>
                <a:gd name="connsiteY19" fmla="*/ 1344386 h 2111829"/>
                <a:gd name="connsiteX20" fmla="*/ 32657 w 318407"/>
                <a:gd name="connsiteY20" fmla="*/ 1417864 h 2111829"/>
                <a:gd name="connsiteX21" fmla="*/ 13607 w 318407"/>
                <a:gd name="connsiteY21" fmla="*/ 1529443 h 2111829"/>
                <a:gd name="connsiteX22" fmla="*/ 0 w 318407"/>
                <a:gd name="connsiteY22" fmla="*/ 1665514 h 2111829"/>
                <a:gd name="connsiteX23" fmla="*/ 2721 w 318407"/>
                <a:gd name="connsiteY23" fmla="*/ 1760764 h 2111829"/>
                <a:gd name="connsiteX24" fmla="*/ 10885 w 318407"/>
                <a:gd name="connsiteY24" fmla="*/ 1820636 h 2111829"/>
                <a:gd name="connsiteX25" fmla="*/ 43542 w 318407"/>
                <a:gd name="connsiteY25" fmla="*/ 1921329 h 2111829"/>
                <a:gd name="connsiteX26" fmla="*/ 89807 w 318407"/>
                <a:gd name="connsiteY26" fmla="*/ 2024743 h 2111829"/>
                <a:gd name="connsiteX27" fmla="*/ 111578 w 318407"/>
                <a:gd name="connsiteY27" fmla="*/ 2068286 h 2111829"/>
                <a:gd name="connsiteX28" fmla="*/ 130628 w 318407"/>
                <a:gd name="connsiteY28" fmla="*/ 2087336 h 2111829"/>
                <a:gd name="connsiteX29" fmla="*/ 157842 w 318407"/>
                <a:gd name="connsiteY29" fmla="*/ 2106386 h 2111829"/>
                <a:gd name="connsiteX30" fmla="*/ 168728 w 318407"/>
                <a:gd name="connsiteY30" fmla="*/ 2109107 h 2111829"/>
                <a:gd name="connsiteX31" fmla="*/ 193221 w 318407"/>
                <a:gd name="connsiteY31" fmla="*/ 2111829 h 2111829"/>
                <a:gd name="connsiteX32" fmla="*/ 220435 w 318407"/>
                <a:gd name="connsiteY32" fmla="*/ 2100943 h 2111829"/>
                <a:gd name="connsiteX33" fmla="*/ 236764 w 318407"/>
                <a:gd name="connsiteY33" fmla="*/ 2081893 h 2111829"/>
                <a:gd name="connsiteX34" fmla="*/ 261257 w 318407"/>
                <a:gd name="connsiteY34" fmla="*/ 2013857 h 2111829"/>
                <a:gd name="connsiteX35" fmla="*/ 283028 w 318407"/>
                <a:gd name="connsiteY35" fmla="*/ 1934936 h 2111829"/>
                <a:gd name="connsiteX36" fmla="*/ 288471 w 318407"/>
                <a:gd name="connsiteY36" fmla="*/ 1894114 h 2111829"/>
                <a:gd name="connsiteX37" fmla="*/ 293914 w 318407"/>
                <a:gd name="connsiteY37" fmla="*/ 1834243 h 2111829"/>
                <a:gd name="connsiteX38" fmla="*/ 291192 w 318407"/>
                <a:gd name="connsiteY38" fmla="*/ 1690007 h 2111829"/>
                <a:gd name="connsiteX39" fmla="*/ 291192 w 318407"/>
                <a:gd name="connsiteY39" fmla="*/ 1287236 h 2111829"/>
                <a:gd name="connsiteX40" fmla="*/ 291192 w 318407"/>
                <a:gd name="connsiteY40" fmla="*/ 691243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407" h="2111829">
                  <a:moveTo>
                    <a:pt x="291192" y="691243"/>
                  </a:moveTo>
                  <a:cubicBezTo>
                    <a:pt x="292099" y="602343"/>
                    <a:pt x="293007" y="513443"/>
                    <a:pt x="293914" y="424543"/>
                  </a:cubicBezTo>
                  <a:lnTo>
                    <a:pt x="299357" y="378279"/>
                  </a:lnTo>
                  <a:lnTo>
                    <a:pt x="304800" y="326571"/>
                  </a:lnTo>
                  <a:lnTo>
                    <a:pt x="312964" y="255814"/>
                  </a:lnTo>
                  <a:lnTo>
                    <a:pt x="318407" y="187779"/>
                  </a:lnTo>
                  <a:lnTo>
                    <a:pt x="310242" y="166007"/>
                  </a:lnTo>
                  <a:lnTo>
                    <a:pt x="263978" y="103414"/>
                  </a:lnTo>
                  <a:lnTo>
                    <a:pt x="223157" y="57150"/>
                  </a:lnTo>
                  <a:lnTo>
                    <a:pt x="168728" y="0"/>
                  </a:lnTo>
                  <a:lnTo>
                    <a:pt x="27214" y="48986"/>
                  </a:lnTo>
                  <a:lnTo>
                    <a:pt x="70757" y="108857"/>
                  </a:lnTo>
                  <a:lnTo>
                    <a:pt x="81642" y="136071"/>
                  </a:lnTo>
                  <a:lnTo>
                    <a:pt x="89807" y="182336"/>
                  </a:lnTo>
                  <a:lnTo>
                    <a:pt x="95250" y="312964"/>
                  </a:lnTo>
                  <a:cubicBezTo>
                    <a:pt x="96165" y="410936"/>
                    <a:pt x="97971" y="508903"/>
                    <a:pt x="97971" y="606879"/>
                  </a:cubicBezTo>
                  <a:lnTo>
                    <a:pt x="92528" y="868136"/>
                  </a:lnTo>
                  <a:lnTo>
                    <a:pt x="78921" y="1058636"/>
                  </a:lnTo>
                  <a:lnTo>
                    <a:pt x="62592" y="1230086"/>
                  </a:lnTo>
                  <a:lnTo>
                    <a:pt x="46264" y="1344386"/>
                  </a:lnTo>
                  <a:lnTo>
                    <a:pt x="32657" y="1417864"/>
                  </a:lnTo>
                  <a:lnTo>
                    <a:pt x="13607" y="1529443"/>
                  </a:lnTo>
                  <a:lnTo>
                    <a:pt x="0" y="1665514"/>
                  </a:lnTo>
                  <a:lnTo>
                    <a:pt x="2721" y="1760764"/>
                  </a:lnTo>
                  <a:lnTo>
                    <a:pt x="10885" y="1820636"/>
                  </a:lnTo>
                  <a:lnTo>
                    <a:pt x="43542" y="1921329"/>
                  </a:lnTo>
                  <a:lnTo>
                    <a:pt x="89807" y="2024743"/>
                  </a:lnTo>
                  <a:lnTo>
                    <a:pt x="111578" y="2068286"/>
                  </a:lnTo>
                  <a:lnTo>
                    <a:pt x="130628" y="2087336"/>
                  </a:lnTo>
                  <a:lnTo>
                    <a:pt x="157842" y="2106386"/>
                  </a:lnTo>
                  <a:lnTo>
                    <a:pt x="168728" y="2109107"/>
                  </a:lnTo>
                  <a:lnTo>
                    <a:pt x="193221" y="2111829"/>
                  </a:lnTo>
                  <a:lnTo>
                    <a:pt x="220435" y="2100943"/>
                  </a:lnTo>
                  <a:lnTo>
                    <a:pt x="236764" y="2081893"/>
                  </a:lnTo>
                  <a:lnTo>
                    <a:pt x="261257" y="2013857"/>
                  </a:lnTo>
                  <a:lnTo>
                    <a:pt x="283028" y="1934936"/>
                  </a:lnTo>
                  <a:lnTo>
                    <a:pt x="288471" y="1894114"/>
                  </a:lnTo>
                  <a:lnTo>
                    <a:pt x="293914" y="1834243"/>
                  </a:lnTo>
                  <a:cubicBezTo>
                    <a:pt x="293007" y="1786164"/>
                    <a:pt x="292099" y="1738086"/>
                    <a:pt x="291192" y="1690007"/>
                  </a:cubicBezTo>
                  <a:lnTo>
                    <a:pt x="291192" y="1287236"/>
                  </a:lnTo>
                  <a:lnTo>
                    <a:pt x="291192" y="691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2">
              <a:extLst>
                <a:ext uri="{FF2B5EF4-FFF2-40B4-BE49-F238E27FC236}">
                  <a16:creationId xmlns:a16="http://schemas.microsoft.com/office/drawing/2014/main" id="{A88F6374-F42C-43B6-A2C5-7138E16B29A5}"/>
                </a:ext>
              </a:extLst>
            </p:cNvPr>
            <p:cNvSpPr/>
            <p:nvPr/>
          </p:nvSpPr>
          <p:spPr>
            <a:xfrm>
              <a:off x="4846638" y="2493963"/>
              <a:ext cx="2344737" cy="514350"/>
            </a:xfrm>
            <a:custGeom>
              <a:avLst/>
              <a:gdLst>
                <a:gd name="connsiteX0" fmla="*/ 1007269 w 2345531"/>
                <a:gd name="connsiteY0" fmla="*/ 200025 h 514350"/>
                <a:gd name="connsiteX1" fmla="*/ 785812 w 2345531"/>
                <a:gd name="connsiteY1" fmla="*/ 245269 h 514350"/>
                <a:gd name="connsiteX2" fmla="*/ 521494 w 2345531"/>
                <a:gd name="connsiteY2" fmla="*/ 302419 h 514350"/>
                <a:gd name="connsiteX3" fmla="*/ 447675 w 2345531"/>
                <a:gd name="connsiteY3" fmla="*/ 316706 h 514350"/>
                <a:gd name="connsiteX4" fmla="*/ 378619 w 2345531"/>
                <a:gd name="connsiteY4" fmla="*/ 321469 h 514350"/>
                <a:gd name="connsiteX5" fmla="*/ 280987 w 2345531"/>
                <a:gd name="connsiteY5" fmla="*/ 323850 h 514350"/>
                <a:gd name="connsiteX6" fmla="*/ 183356 w 2345531"/>
                <a:gd name="connsiteY6" fmla="*/ 314325 h 514350"/>
                <a:gd name="connsiteX7" fmla="*/ 71437 w 2345531"/>
                <a:gd name="connsiteY7" fmla="*/ 297656 h 514350"/>
                <a:gd name="connsiteX8" fmla="*/ 0 w 2345531"/>
                <a:gd name="connsiteY8" fmla="*/ 404812 h 514350"/>
                <a:gd name="connsiteX9" fmla="*/ 135731 w 2345531"/>
                <a:gd name="connsiteY9" fmla="*/ 466725 h 514350"/>
                <a:gd name="connsiteX10" fmla="*/ 235744 w 2345531"/>
                <a:gd name="connsiteY10" fmla="*/ 507206 h 514350"/>
                <a:gd name="connsiteX11" fmla="*/ 259556 w 2345531"/>
                <a:gd name="connsiteY11" fmla="*/ 514350 h 514350"/>
                <a:gd name="connsiteX12" fmla="*/ 271462 w 2345531"/>
                <a:gd name="connsiteY12" fmla="*/ 514350 h 514350"/>
                <a:gd name="connsiteX13" fmla="*/ 350044 w 2345531"/>
                <a:gd name="connsiteY13" fmla="*/ 504825 h 514350"/>
                <a:gd name="connsiteX14" fmla="*/ 533400 w 2345531"/>
                <a:gd name="connsiteY14" fmla="*/ 476250 h 514350"/>
                <a:gd name="connsiteX15" fmla="*/ 840581 w 2345531"/>
                <a:gd name="connsiteY15" fmla="*/ 419100 h 514350"/>
                <a:gd name="connsiteX16" fmla="*/ 1176337 w 2345531"/>
                <a:gd name="connsiteY16" fmla="*/ 354806 h 514350"/>
                <a:gd name="connsiteX17" fmla="*/ 1388269 w 2345531"/>
                <a:gd name="connsiteY17" fmla="*/ 311944 h 514350"/>
                <a:gd name="connsiteX18" fmla="*/ 1557337 w 2345531"/>
                <a:gd name="connsiteY18" fmla="*/ 278606 h 514350"/>
                <a:gd name="connsiteX19" fmla="*/ 1721644 w 2345531"/>
                <a:gd name="connsiteY19" fmla="*/ 245269 h 514350"/>
                <a:gd name="connsiteX20" fmla="*/ 1838325 w 2345531"/>
                <a:gd name="connsiteY20" fmla="*/ 221456 h 514350"/>
                <a:gd name="connsiteX21" fmla="*/ 1854994 w 2345531"/>
                <a:gd name="connsiteY21" fmla="*/ 221456 h 514350"/>
                <a:gd name="connsiteX22" fmla="*/ 1883569 w 2345531"/>
                <a:gd name="connsiteY22" fmla="*/ 226219 h 514350"/>
                <a:gd name="connsiteX23" fmla="*/ 1907381 w 2345531"/>
                <a:gd name="connsiteY23" fmla="*/ 235744 h 514350"/>
                <a:gd name="connsiteX24" fmla="*/ 1933575 w 2345531"/>
                <a:gd name="connsiteY24" fmla="*/ 250031 h 514350"/>
                <a:gd name="connsiteX25" fmla="*/ 2247900 w 2345531"/>
                <a:gd name="connsiteY25" fmla="*/ 385762 h 514350"/>
                <a:gd name="connsiteX26" fmla="*/ 2266950 w 2345531"/>
                <a:gd name="connsiteY26" fmla="*/ 335756 h 514350"/>
                <a:gd name="connsiteX27" fmla="*/ 2288381 w 2345531"/>
                <a:gd name="connsiteY27" fmla="*/ 297656 h 514350"/>
                <a:gd name="connsiteX28" fmla="*/ 2307431 w 2345531"/>
                <a:gd name="connsiteY28" fmla="*/ 271462 h 514350"/>
                <a:gd name="connsiteX29" fmla="*/ 2328862 w 2345531"/>
                <a:gd name="connsiteY29" fmla="*/ 252412 h 514350"/>
                <a:gd name="connsiteX30" fmla="*/ 2343150 w 2345531"/>
                <a:gd name="connsiteY30" fmla="*/ 230981 h 514350"/>
                <a:gd name="connsiteX31" fmla="*/ 2345531 w 2345531"/>
                <a:gd name="connsiteY31" fmla="*/ 207169 h 514350"/>
                <a:gd name="connsiteX32" fmla="*/ 2343150 w 2345531"/>
                <a:gd name="connsiteY32" fmla="*/ 190500 h 514350"/>
                <a:gd name="connsiteX33" fmla="*/ 2328862 w 2345531"/>
                <a:gd name="connsiteY33" fmla="*/ 171450 h 514350"/>
                <a:gd name="connsiteX34" fmla="*/ 2297906 w 2345531"/>
                <a:gd name="connsiteY34" fmla="*/ 150019 h 514350"/>
                <a:gd name="connsiteX35" fmla="*/ 2250281 w 2345531"/>
                <a:gd name="connsiteY35" fmla="*/ 126206 h 514350"/>
                <a:gd name="connsiteX36" fmla="*/ 2088356 w 2345531"/>
                <a:gd name="connsiteY36" fmla="*/ 71437 h 514350"/>
                <a:gd name="connsiteX37" fmla="*/ 1902619 w 2345531"/>
                <a:gd name="connsiteY37" fmla="*/ 14287 h 514350"/>
                <a:gd name="connsiteX38" fmla="*/ 1845469 w 2345531"/>
                <a:gd name="connsiteY38" fmla="*/ 0 h 514350"/>
                <a:gd name="connsiteX39" fmla="*/ 1835944 w 2345531"/>
                <a:gd name="connsiteY39" fmla="*/ 2381 h 514350"/>
                <a:gd name="connsiteX40" fmla="*/ 1790700 w 2345531"/>
                <a:gd name="connsiteY40" fmla="*/ 11906 h 514350"/>
                <a:gd name="connsiteX41" fmla="*/ 1669256 w 2345531"/>
                <a:gd name="connsiteY41" fmla="*/ 54769 h 514350"/>
                <a:gd name="connsiteX42" fmla="*/ 1635919 w 2345531"/>
                <a:gd name="connsiteY42" fmla="*/ 66675 h 514350"/>
                <a:gd name="connsiteX43" fmla="*/ 1528762 w 2345531"/>
                <a:gd name="connsiteY43" fmla="*/ 85725 h 514350"/>
                <a:gd name="connsiteX44" fmla="*/ 1323975 w 2345531"/>
                <a:gd name="connsiteY44" fmla="*/ 128587 h 514350"/>
                <a:gd name="connsiteX45" fmla="*/ 1007269 w 2345531"/>
                <a:gd name="connsiteY45" fmla="*/ 2000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45531" h="514350">
                  <a:moveTo>
                    <a:pt x="1007269" y="200025"/>
                  </a:moveTo>
                  <a:lnTo>
                    <a:pt x="785812" y="245269"/>
                  </a:lnTo>
                  <a:lnTo>
                    <a:pt x="521494" y="302419"/>
                  </a:lnTo>
                  <a:lnTo>
                    <a:pt x="447675" y="316706"/>
                  </a:lnTo>
                  <a:lnTo>
                    <a:pt x="378619" y="321469"/>
                  </a:lnTo>
                  <a:lnTo>
                    <a:pt x="280987" y="323850"/>
                  </a:lnTo>
                  <a:lnTo>
                    <a:pt x="183356" y="314325"/>
                  </a:lnTo>
                  <a:lnTo>
                    <a:pt x="71437" y="297656"/>
                  </a:lnTo>
                  <a:lnTo>
                    <a:pt x="0" y="404812"/>
                  </a:lnTo>
                  <a:lnTo>
                    <a:pt x="135731" y="466725"/>
                  </a:lnTo>
                  <a:lnTo>
                    <a:pt x="235744" y="507206"/>
                  </a:lnTo>
                  <a:lnTo>
                    <a:pt x="259556" y="514350"/>
                  </a:lnTo>
                  <a:lnTo>
                    <a:pt x="271462" y="514350"/>
                  </a:lnTo>
                  <a:lnTo>
                    <a:pt x="350044" y="504825"/>
                  </a:lnTo>
                  <a:lnTo>
                    <a:pt x="533400" y="476250"/>
                  </a:lnTo>
                  <a:lnTo>
                    <a:pt x="840581" y="419100"/>
                  </a:lnTo>
                  <a:lnTo>
                    <a:pt x="1176337" y="354806"/>
                  </a:lnTo>
                  <a:lnTo>
                    <a:pt x="1388269" y="311944"/>
                  </a:lnTo>
                  <a:lnTo>
                    <a:pt x="1557337" y="278606"/>
                  </a:lnTo>
                  <a:lnTo>
                    <a:pt x="1721644" y="245269"/>
                  </a:lnTo>
                  <a:lnTo>
                    <a:pt x="1838325" y="221456"/>
                  </a:lnTo>
                  <a:lnTo>
                    <a:pt x="1854994" y="221456"/>
                  </a:lnTo>
                  <a:lnTo>
                    <a:pt x="1883569" y="226219"/>
                  </a:lnTo>
                  <a:lnTo>
                    <a:pt x="1907381" y="235744"/>
                  </a:lnTo>
                  <a:lnTo>
                    <a:pt x="1933575" y="250031"/>
                  </a:lnTo>
                  <a:lnTo>
                    <a:pt x="2247900" y="385762"/>
                  </a:lnTo>
                  <a:lnTo>
                    <a:pt x="2266950" y="335756"/>
                  </a:lnTo>
                  <a:lnTo>
                    <a:pt x="2288381" y="297656"/>
                  </a:lnTo>
                  <a:lnTo>
                    <a:pt x="2307431" y="271462"/>
                  </a:lnTo>
                  <a:lnTo>
                    <a:pt x="2328862" y="252412"/>
                  </a:lnTo>
                  <a:lnTo>
                    <a:pt x="2343150" y="230981"/>
                  </a:lnTo>
                  <a:lnTo>
                    <a:pt x="2345531" y="207169"/>
                  </a:lnTo>
                  <a:lnTo>
                    <a:pt x="2343150" y="190500"/>
                  </a:lnTo>
                  <a:lnTo>
                    <a:pt x="2328862" y="171450"/>
                  </a:lnTo>
                  <a:lnTo>
                    <a:pt x="2297906" y="150019"/>
                  </a:lnTo>
                  <a:lnTo>
                    <a:pt x="2250281" y="126206"/>
                  </a:lnTo>
                  <a:lnTo>
                    <a:pt x="2088356" y="71437"/>
                  </a:lnTo>
                  <a:lnTo>
                    <a:pt x="1902619" y="14287"/>
                  </a:lnTo>
                  <a:lnTo>
                    <a:pt x="1845469" y="0"/>
                  </a:lnTo>
                  <a:lnTo>
                    <a:pt x="1835944" y="2381"/>
                  </a:lnTo>
                  <a:lnTo>
                    <a:pt x="1790700" y="11906"/>
                  </a:lnTo>
                  <a:lnTo>
                    <a:pt x="1669256" y="54769"/>
                  </a:lnTo>
                  <a:lnTo>
                    <a:pt x="1635919" y="66675"/>
                  </a:lnTo>
                  <a:lnTo>
                    <a:pt x="1528762" y="85725"/>
                  </a:lnTo>
                  <a:lnTo>
                    <a:pt x="1323975" y="128587"/>
                  </a:lnTo>
                  <a:lnTo>
                    <a:pt x="100726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4">
              <a:extLst>
                <a:ext uri="{FF2B5EF4-FFF2-40B4-BE49-F238E27FC236}">
                  <a16:creationId xmlns:a16="http://schemas.microsoft.com/office/drawing/2014/main" id="{A2398B10-513C-4154-9A44-2E653675EEF6}"/>
                </a:ext>
              </a:extLst>
            </p:cNvPr>
            <p:cNvSpPr/>
            <p:nvPr/>
          </p:nvSpPr>
          <p:spPr>
            <a:xfrm>
              <a:off x="5997575" y="2682875"/>
              <a:ext cx="1109663" cy="3357563"/>
            </a:xfrm>
            <a:custGeom>
              <a:avLst/>
              <a:gdLst>
                <a:gd name="connsiteX0" fmla="*/ 719385 w 1109414"/>
                <a:gd name="connsiteY0" fmla="*/ 923067 h 3358578"/>
                <a:gd name="connsiteX1" fmla="*/ 741054 w 1109414"/>
                <a:gd name="connsiteY1" fmla="*/ 797391 h 3358578"/>
                <a:gd name="connsiteX2" fmla="*/ 767056 w 1109414"/>
                <a:gd name="connsiteY2" fmla="*/ 624045 h 3358578"/>
                <a:gd name="connsiteX3" fmla="*/ 797391 w 1109414"/>
                <a:gd name="connsiteY3" fmla="*/ 407363 h 3358578"/>
                <a:gd name="connsiteX4" fmla="*/ 814726 w 1109414"/>
                <a:gd name="connsiteY4" fmla="*/ 277353 h 3358578"/>
                <a:gd name="connsiteX5" fmla="*/ 823393 w 1109414"/>
                <a:gd name="connsiteY5" fmla="*/ 173346 h 3358578"/>
                <a:gd name="connsiteX6" fmla="*/ 819059 w 1109414"/>
                <a:gd name="connsiteY6" fmla="*/ 117008 h 3358578"/>
                <a:gd name="connsiteX7" fmla="*/ 806058 w 1109414"/>
                <a:gd name="connsiteY7" fmla="*/ 78006 h 3358578"/>
                <a:gd name="connsiteX8" fmla="*/ 784390 w 1109414"/>
                <a:gd name="connsiteY8" fmla="*/ 56337 h 3358578"/>
                <a:gd name="connsiteX9" fmla="*/ 728053 w 1109414"/>
                <a:gd name="connsiteY9" fmla="*/ 0 h 3358578"/>
                <a:gd name="connsiteX10" fmla="*/ 1109414 w 1109414"/>
                <a:gd name="connsiteY10" fmla="*/ 143010 h 3358578"/>
                <a:gd name="connsiteX11" fmla="*/ 1096413 w 1109414"/>
                <a:gd name="connsiteY11" fmla="*/ 190680 h 3358578"/>
                <a:gd name="connsiteX12" fmla="*/ 1083412 w 1109414"/>
                <a:gd name="connsiteY12" fmla="*/ 234017 h 3358578"/>
                <a:gd name="connsiteX13" fmla="*/ 1070411 w 1109414"/>
                <a:gd name="connsiteY13" fmla="*/ 286021 h 3358578"/>
                <a:gd name="connsiteX14" fmla="*/ 1048743 w 1109414"/>
                <a:gd name="connsiteY14" fmla="*/ 411697 h 3358578"/>
                <a:gd name="connsiteX15" fmla="*/ 1001073 w 1109414"/>
                <a:gd name="connsiteY15" fmla="*/ 710718 h 3358578"/>
                <a:gd name="connsiteX16" fmla="*/ 923067 w 1109414"/>
                <a:gd name="connsiteY16" fmla="*/ 1131082 h 3358578"/>
                <a:gd name="connsiteX17" fmla="*/ 875397 w 1109414"/>
                <a:gd name="connsiteY17" fmla="*/ 1378100 h 3358578"/>
                <a:gd name="connsiteX18" fmla="*/ 819059 w 1109414"/>
                <a:gd name="connsiteY18" fmla="*/ 1638119 h 3358578"/>
                <a:gd name="connsiteX19" fmla="*/ 767056 w 1109414"/>
                <a:gd name="connsiteY19" fmla="*/ 1876470 h 3358578"/>
                <a:gd name="connsiteX20" fmla="*/ 702051 w 1109414"/>
                <a:gd name="connsiteY20" fmla="*/ 2149490 h 3358578"/>
                <a:gd name="connsiteX21" fmla="*/ 654381 w 1109414"/>
                <a:gd name="connsiteY21" fmla="*/ 2344504 h 3358578"/>
                <a:gd name="connsiteX22" fmla="*/ 606711 w 1109414"/>
                <a:gd name="connsiteY22" fmla="*/ 2509183 h 3358578"/>
                <a:gd name="connsiteX23" fmla="*/ 541706 w 1109414"/>
                <a:gd name="connsiteY23" fmla="*/ 2691196 h 3358578"/>
                <a:gd name="connsiteX24" fmla="*/ 463700 w 1109414"/>
                <a:gd name="connsiteY24" fmla="*/ 2868876 h 3358578"/>
                <a:gd name="connsiteX25" fmla="*/ 377027 w 1109414"/>
                <a:gd name="connsiteY25" fmla="*/ 3037888 h 3358578"/>
                <a:gd name="connsiteX26" fmla="*/ 277353 w 1109414"/>
                <a:gd name="connsiteY26" fmla="*/ 3198233 h 3358578"/>
                <a:gd name="connsiteX27" fmla="*/ 186347 w 1109414"/>
                <a:gd name="connsiteY27" fmla="*/ 3310908 h 3358578"/>
                <a:gd name="connsiteX28" fmla="*/ 143010 w 1109414"/>
                <a:gd name="connsiteY28" fmla="*/ 3345577 h 3358578"/>
                <a:gd name="connsiteX29" fmla="*/ 108341 w 1109414"/>
                <a:gd name="connsiteY29" fmla="*/ 3358578 h 3358578"/>
                <a:gd name="connsiteX30" fmla="*/ 91006 w 1109414"/>
                <a:gd name="connsiteY30" fmla="*/ 3358578 h 3358578"/>
                <a:gd name="connsiteX31" fmla="*/ 60671 w 1109414"/>
                <a:gd name="connsiteY31" fmla="*/ 3345577 h 3358578"/>
                <a:gd name="connsiteX32" fmla="*/ 30335 w 1109414"/>
                <a:gd name="connsiteY32" fmla="*/ 3315242 h 3358578"/>
                <a:gd name="connsiteX33" fmla="*/ 13001 w 1109414"/>
                <a:gd name="connsiteY33" fmla="*/ 3284906 h 3358578"/>
                <a:gd name="connsiteX34" fmla="*/ 0 w 1109414"/>
                <a:gd name="connsiteY34" fmla="*/ 3237236 h 3358578"/>
                <a:gd name="connsiteX35" fmla="*/ 216682 w 1109414"/>
                <a:gd name="connsiteY35" fmla="*/ 2717198 h 3358578"/>
                <a:gd name="connsiteX36" fmla="*/ 251351 w 1109414"/>
                <a:gd name="connsiteY36" fmla="*/ 2643526 h 3358578"/>
                <a:gd name="connsiteX37" fmla="*/ 303355 w 1109414"/>
                <a:gd name="connsiteY37" fmla="*/ 2517850 h 3358578"/>
                <a:gd name="connsiteX38" fmla="*/ 359693 w 1109414"/>
                <a:gd name="connsiteY38" fmla="*/ 2374840 h 3358578"/>
                <a:gd name="connsiteX39" fmla="*/ 407363 w 1109414"/>
                <a:gd name="connsiteY39" fmla="*/ 2236163 h 3358578"/>
                <a:gd name="connsiteX40" fmla="*/ 459366 w 1109414"/>
                <a:gd name="connsiteY40" fmla="*/ 2071484 h 3358578"/>
                <a:gd name="connsiteX41" fmla="*/ 498369 w 1109414"/>
                <a:gd name="connsiteY41" fmla="*/ 1937141 h 3358578"/>
                <a:gd name="connsiteX42" fmla="*/ 537372 w 1109414"/>
                <a:gd name="connsiteY42" fmla="*/ 1798464 h 3358578"/>
                <a:gd name="connsiteX43" fmla="*/ 576375 w 1109414"/>
                <a:gd name="connsiteY43" fmla="*/ 1633786 h 3358578"/>
                <a:gd name="connsiteX44" fmla="*/ 615378 w 1109414"/>
                <a:gd name="connsiteY44" fmla="*/ 1473441 h 3358578"/>
                <a:gd name="connsiteX45" fmla="*/ 663048 w 1109414"/>
                <a:gd name="connsiteY45" fmla="*/ 1230756 h 3358578"/>
                <a:gd name="connsiteX46" fmla="*/ 719385 w 1109414"/>
                <a:gd name="connsiteY46" fmla="*/ 923067 h 33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9414" h="3358578">
                  <a:moveTo>
                    <a:pt x="719385" y="923067"/>
                  </a:moveTo>
                  <a:lnTo>
                    <a:pt x="741054" y="797391"/>
                  </a:lnTo>
                  <a:lnTo>
                    <a:pt x="767056" y="624045"/>
                  </a:lnTo>
                  <a:lnTo>
                    <a:pt x="797391" y="407363"/>
                  </a:lnTo>
                  <a:lnTo>
                    <a:pt x="814726" y="277353"/>
                  </a:lnTo>
                  <a:lnTo>
                    <a:pt x="823393" y="173346"/>
                  </a:lnTo>
                  <a:lnTo>
                    <a:pt x="819059" y="117008"/>
                  </a:lnTo>
                  <a:lnTo>
                    <a:pt x="806058" y="78006"/>
                  </a:lnTo>
                  <a:lnTo>
                    <a:pt x="784390" y="56337"/>
                  </a:lnTo>
                  <a:lnTo>
                    <a:pt x="728053" y="0"/>
                  </a:lnTo>
                  <a:lnTo>
                    <a:pt x="1109414" y="143010"/>
                  </a:lnTo>
                  <a:lnTo>
                    <a:pt x="1096413" y="190680"/>
                  </a:lnTo>
                  <a:lnTo>
                    <a:pt x="1083412" y="234017"/>
                  </a:lnTo>
                  <a:lnTo>
                    <a:pt x="1070411" y="286021"/>
                  </a:lnTo>
                  <a:lnTo>
                    <a:pt x="1048743" y="411697"/>
                  </a:lnTo>
                  <a:lnTo>
                    <a:pt x="1001073" y="710718"/>
                  </a:lnTo>
                  <a:lnTo>
                    <a:pt x="923067" y="1131082"/>
                  </a:lnTo>
                  <a:lnTo>
                    <a:pt x="875397" y="1378100"/>
                  </a:lnTo>
                  <a:lnTo>
                    <a:pt x="819059" y="1638119"/>
                  </a:lnTo>
                  <a:lnTo>
                    <a:pt x="767056" y="1876470"/>
                  </a:lnTo>
                  <a:lnTo>
                    <a:pt x="702051" y="2149490"/>
                  </a:lnTo>
                  <a:lnTo>
                    <a:pt x="654381" y="2344504"/>
                  </a:lnTo>
                  <a:lnTo>
                    <a:pt x="606711" y="2509183"/>
                  </a:lnTo>
                  <a:lnTo>
                    <a:pt x="541706" y="2691196"/>
                  </a:lnTo>
                  <a:lnTo>
                    <a:pt x="463700" y="2868876"/>
                  </a:lnTo>
                  <a:lnTo>
                    <a:pt x="377027" y="3037888"/>
                  </a:lnTo>
                  <a:lnTo>
                    <a:pt x="277353" y="3198233"/>
                  </a:lnTo>
                  <a:lnTo>
                    <a:pt x="186347" y="3310908"/>
                  </a:lnTo>
                  <a:lnTo>
                    <a:pt x="143010" y="3345577"/>
                  </a:lnTo>
                  <a:lnTo>
                    <a:pt x="108341" y="3358578"/>
                  </a:lnTo>
                  <a:lnTo>
                    <a:pt x="91006" y="3358578"/>
                  </a:lnTo>
                  <a:lnTo>
                    <a:pt x="60671" y="3345577"/>
                  </a:lnTo>
                  <a:lnTo>
                    <a:pt x="30335" y="3315242"/>
                  </a:lnTo>
                  <a:lnTo>
                    <a:pt x="13001" y="3284906"/>
                  </a:lnTo>
                  <a:lnTo>
                    <a:pt x="0" y="3237236"/>
                  </a:lnTo>
                  <a:lnTo>
                    <a:pt x="216682" y="2717198"/>
                  </a:lnTo>
                  <a:lnTo>
                    <a:pt x="251351" y="2643526"/>
                  </a:lnTo>
                  <a:lnTo>
                    <a:pt x="303355" y="2517850"/>
                  </a:lnTo>
                  <a:lnTo>
                    <a:pt x="359693" y="2374840"/>
                  </a:lnTo>
                  <a:lnTo>
                    <a:pt x="407363" y="2236163"/>
                  </a:lnTo>
                  <a:lnTo>
                    <a:pt x="459366" y="2071484"/>
                  </a:lnTo>
                  <a:lnTo>
                    <a:pt x="498369" y="1937141"/>
                  </a:lnTo>
                  <a:lnTo>
                    <a:pt x="537372" y="1798464"/>
                  </a:lnTo>
                  <a:lnTo>
                    <a:pt x="576375" y="1633786"/>
                  </a:lnTo>
                  <a:lnTo>
                    <a:pt x="615378" y="1473441"/>
                  </a:lnTo>
                  <a:lnTo>
                    <a:pt x="663048" y="1230756"/>
                  </a:lnTo>
                  <a:lnTo>
                    <a:pt x="719385" y="923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5">
              <a:extLst>
                <a:ext uri="{FF2B5EF4-FFF2-40B4-BE49-F238E27FC236}">
                  <a16:creationId xmlns:a16="http://schemas.microsoft.com/office/drawing/2014/main" id="{65C8632B-327E-46B3-8FFE-CD39B0D0CFEE}"/>
                </a:ext>
              </a:extLst>
            </p:cNvPr>
            <p:cNvSpPr/>
            <p:nvPr/>
          </p:nvSpPr>
          <p:spPr>
            <a:xfrm>
              <a:off x="5305425" y="5199063"/>
              <a:ext cx="966788" cy="773112"/>
            </a:xfrm>
            <a:custGeom>
              <a:avLst/>
              <a:gdLst>
                <a:gd name="connsiteX0" fmla="*/ 216694 w 966788"/>
                <a:gd name="connsiteY0" fmla="*/ 95250 h 773906"/>
                <a:gd name="connsiteX1" fmla="*/ 350044 w 966788"/>
                <a:gd name="connsiteY1" fmla="*/ 161925 h 773906"/>
                <a:gd name="connsiteX2" fmla="*/ 490538 w 966788"/>
                <a:gd name="connsiteY2" fmla="*/ 226219 h 773906"/>
                <a:gd name="connsiteX3" fmla="*/ 590550 w 966788"/>
                <a:gd name="connsiteY3" fmla="*/ 266700 h 773906"/>
                <a:gd name="connsiteX4" fmla="*/ 683419 w 966788"/>
                <a:gd name="connsiteY4" fmla="*/ 297656 h 773906"/>
                <a:gd name="connsiteX5" fmla="*/ 714375 w 966788"/>
                <a:gd name="connsiteY5" fmla="*/ 304800 h 773906"/>
                <a:gd name="connsiteX6" fmla="*/ 745331 w 966788"/>
                <a:gd name="connsiteY6" fmla="*/ 309562 h 773906"/>
                <a:gd name="connsiteX7" fmla="*/ 783431 w 966788"/>
                <a:gd name="connsiteY7" fmla="*/ 311944 h 773906"/>
                <a:gd name="connsiteX8" fmla="*/ 816769 w 966788"/>
                <a:gd name="connsiteY8" fmla="*/ 309562 h 773906"/>
                <a:gd name="connsiteX9" fmla="*/ 845344 w 966788"/>
                <a:gd name="connsiteY9" fmla="*/ 295275 h 773906"/>
                <a:gd name="connsiteX10" fmla="*/ 871538 w 966788"/>
                <a:gd name="connsiteY10" fmla="*/ 273844 h 773906"/>
                <a:gd name="connsiteX11" fmla="*/ 916781 w 966788"/>
                <a:gd name="connsiteY11" fmla="*/ 211931 h 773906"/>
                <a:gd name="connsiteX12" fmla="*/ 966788 w 966788"/>
                <a:gd name="connsiteY12" fmla="*/ 228600 h 773906"/>
                <a:gd name="connsiteX13" fmla="*/ 711994 w 966788"/>
                <a:gd name="connsiteY13" fmla="*/ 773906 h 773906"/>
                <a:gd name="connsiteX14" fmla="*/ 692944 w 966788"/>
                <a:gd name="connsiteY14" fmla="*/ 719137 h 773906"/>
                <a:gd name="connsiteX15" fmla="*/ 676275 w 966788"/>
                <a:gd name="connsiteY15" fmla="*/ 692944 h 773906"/>
                <a:gd name="connsiteX16" fmla="*/ 633413 w 966788"/>
                <a:gd name="connsiteY16" fmla="*/ 642937 h 773906"/>
                <a:gd name="connsiteX17" fmla="*/ 564356 w 966788"/>
                <a:gd name="connsiteY17" fmla="*/ 564356 h 773906"/>
                <a:gd name="connsiteX18" fmla="*/ 497681 w 966788"/>
                <a:gd name="connsiteY18" fmla="*/ 481012 h 773906"/>
                <a:gd name="connsiteX19" fmla="*/ 476250 w 966788"/>
                <a:gd name="connsiteY19" fmla="*/ 450056 h 773906"/>
                <a:gd name="connsiteX20" fmla="*/ 397669 w 966788"/>
                <a:gd name="connsiteY20" fmla="*/ 378619 h 773906"/>
                <a:gd name="connsiteX21" fmla="*/ 302419 w 966788"/>
                <a:gd name="connsiteY21" fmla="*/ 295275 h 773906"/>
                <a:gd name="connsiteX22" fmla="*/ 202406 w 966788"/>
                <a:gd name="connsiteY22" fmla="*/ 211931 h 773906"/>
                <a:gd name="connsiteX23" fmla="*/ 121444 w 966788"/>
                <a:gd name="connsiteY23" fmla="*/ 147637 h 773906"/>
                <a:gd name="connsiteX24" fmla="*/ 59531 w 966788"/>
                <a:gd name="connsiteY24" fmla="*/ 95250 h 773906"/>
                <a:gd name="connsiteX25" fmla="*/ 21431 w 966788"/>
                <a:gd name="connsiteY25" fmla="*/ 66675 h 773906"/>
                <a:gd name="connsiteX26" fmla="*/ 9525 w 966788"/>
                <a:gd name="connsiteY26" fmla="*/ 52387 h 773906"/>
                <a:gd name="connsiteX27" fmla="*/ 0 w 966788"/>
                <a:gd name="connsiteY27" fmla="*/ 19050 h 773906"/>
                <a:gd name="connsiteX28" fmla="*/ 2381 w 966788"/>
                <a:gd name="connsiteY28" fmla="*/ 9525 h 773906"/>
                <a:gd name="connsiteX29" fmla="*/ 11906 w 966788"/>
                <a:gd name="connsiteY29" fmla="*/ 0 h 773906"/>
                <a:gd name="connsiteX30" fmla="*/ 21431 w 966788"/>
                <a:gd name="connsiteY30" fmla="*/ 0 h 773906"/>
                <a:gd name="connsiteX31" fmla="*/ 52388 w 966788"/>
                <a:gd name="connsiteY31" fmla="*/ 11906 h 773906"/>
                <a:gd name="connsiteX32" fmla="*/ 130969 w 966788"/>
                <a:gd name="connsiteY32" fmla="*/ 52387 h 773906"/>
                <a:gd name="connsiteX33" fmla="*/ 216694 w 966788"/>
                <a:gd name="connsiteY33" fmla="*/ 95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6788" h="773906">
                  <a:moveTo>
                    <a:pt x="216694" y="95250"/>
                  </a:moveTo>
                  <a:lnTo>
                    <a:pt x="350044" y="161925"/>
                  </a:lnTo>
                  <a:lnTo>
                    <a:pt x="490538" y="226219"/>
                  </a:lnTo>
                  <a:lnTo>
                    <a:pt x="590550" y="266700"/>
                  </a:lnTo>
                  <a:lnTo>
                    <a:pt x="683419" y="297656"/>
                  </a:lnTo>
                  <a:lnTo>
                    <a:pt x="714375" y="304800"/>
                  </a:lnTo>
                  <a:lnTo>
                    <a:pt x="745331" y="309562"/>
                  </a:lnTo>
                  <a:lnTo>
                    <a:pt x="783431" y="311944"/>
                  </a:lnTo>
                  <a:lnTo>
                    <a:pt x="816769" y="309562"/>
                  </a:lnTo>
                  <a:lnTo>
                    <a:pt x="845344" y="295275"/>
                  </a:lnTo>
                  <a:lnTo>
                    <a:pt x="871538" y="273844"/>
                  </a:lnTo>
                  <a:lnTo>
                    <a:pt x="916781" y="211931"/>
                  </a:lnTo>
                  <a:lnTo>
                    <a:pt x="966788" y="228600"/>
                  </a:lnTo>
                  <a:lnTo>
                    <a:pt x="711994" y="773906"/>
                  </a:lnTo>
                  <a:lnTo>
                    <a:pt x="692944" y="719137"/>
                  </a:lnTo>
                  <a:lnTo>
                    <a:pt x="676275" y="692944"/>
                  </a:lnTo>
                  <a:lnTo>
                    <a:pt x="633413" y="642937"/>
                  </a:lnTo>
                  <a:lnTo>
                    <a:pt x="564356" y="564356"/>
                  </a:lnTo>
                  <a:lnTo>
                    <a:pt x="497681" y="481012"/>
                  </a:lnTo>
                  <a:lnTo>
                    <a:pt x="476250" y="450056"/>
                  </a:lnTo>
                  <a:lnTo>
                    <a:pt x="397669" y="378619"/>
                  </a:lnTo>
                  <a:lnTo>
                    <a:pt x="302419" y="295275"/>
                  </a:lnTo>
                  <a:lnTo>
                    <a:pt x="202406" y="211931"/>
                  </a:lnTo>
                  <a:lnTo>
                    <a:pt x="121444" y="147637"/>
                  </a:lnTo>
                  <a:lnTo>
                    <a:pt x="59531" y="9525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30969" y="52387"/>
                  </a:lnTo>
                  <a:lnTo>
                    <a:pt x="2166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8918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154822CF-BA5A-D847-ACDE-F7E65BB7BB86}"/>
              </a:ext>
            </a:extLst>
          </p:cNvPr>
          <p:cNvSpPr/>
          <p:nvPr/>
        </p:nvSpPr>
        <p:spPr>
          <a:xfrm>
            <a:off x="2455863" y="1398588"/>
            <a:ext cx="1566862" cy="1868487"/>
          </a:xfrm>
          <a:custGeom>
            <a:avLst/>
            <a:gdLst>
              <a:gd name="connsiteX0" fmla="*/ 1085850 w 1566862"/>
              <a:gd name="connsiteY0" fmla="*/ 914400 h 1869281"/>
              <a:gd name="connsiteX1" fmla="*/ 1181100 w 1566862"/>
              <a:gd name="connsiteY1" fmla="*/ 800100 h 1869281"/>
              <a:gd name="connsiteX2" fmla="*/ 1269206 w 1566862"/>
              <a:gd name="connsiteY2" fmla="*/ 690562 h 1869281"/>
              <a:gd name="connsiteX3" fmla="*/ 1371600 w 1566862"/>
              <a:gd name="connsiteY3" fmla="*/ 552450 h 1869281"/>
              <a:gd name="connsiteX4" fmla="*/ 1412081 w 1566862"/>
              <a:gd name="connsiteY4" fmla="*/ 497681 h 1869281"/>
              <a:gd name="connsiteX5" fmla="*/ 1464469 w 1566862"/>
              <a:gd name="connsiteY5" fmla="*/ 435769 h 1869281"/>
              <a:gd name="connsiteX6" fmla="*/ 1500187 w 1566862"/>
              <a:gd name="connsiteY6" fmla="*/ 397669 h 1869281"/>
              <a:gd name="connsiteX7" fmla="*/ 1533525 w 1566862"/>
              <a:gd name="connsiteY7" fmla="*/ 366712 h 1869281"/>
              <a:gd name="connsiteX8" fmla="*/ 1552575 w 1566862"/>
              <a:gd name="connsiteY8" fmla="*/ 352425 h 1869281"/>
              <a:gd name="connsiteX9" fmla="*/ 1559719 w 1566862"/>
              <a:gd name="connsiteY9" fmla="*/ 345281 h 1869281"/>
              <a:gd name="connsiteX10" fmla="*/ 1564481 w 1566862"/>
              <a:gd name="connsiteY10" fmla="*/ 328612 h 1869281"/>
              <a:gd name="connsiteX11" fmla="*/ 1566862 w 1566862"/>
              <a:gd name="connsiteY11" fmla="*/ 304800 h 1869281"/>
              <a:gd name="connsiteX12" fmla="*/ 1562100 w 1566862"/>
              <a:gd name="connsiteY12" fmla="*/ 273844 h 1869281"/>
              <a:gd name="connsiteX13" fmla="*/ 1550194 w 1566862"/>
              <a:gd name="connsiteY13" fmla="*/ 235744 h 1869281"/>
              <a:gd name="connsiteX14" fmla="*/ 1521619 w 1566862"/>
              <a:gd name="connsiteY14" fmla="*/ 195262 h 1869281"/>
              <a:gd name="connsiteX15" fmla="*/ 1495425 w 1566862"/>
              <a:gd name="connsiteY15" fmla="*/ 166687 h 1869281"/>
              <a:gd name="connsiteX16" fmla="*/ 1419225 w 1566862"/>
              <a:gd name="connsiteY16" fmla="*/ 121444 h 1869281"/>
              <a:gd name="connsiteX17" fmla="*/ 1338262 w 1566862"/>
              <a:gd name="connsiteY17" fmla="*/ 76200 h 1869281"/>
              <a:gd name="connsiteX18" fmla="*/ 1259681 w 1566862"/>
              <a:gd name="connsiteY18" fmla="*/ 40481 h 1869281"/>
              <a:gd name="connsiteX19" fmla="*/ 1204912 w 1566862"/>
              <a:gd name="connsiteY19" fmla="*/ 21431 h 1869281"/>
              <a:gd name="connsiteX20" fmla="*/ 1147762 w 1566862"/>
              <a:gd name="connsiteY20" fmla="*/ 7144 h 1869281"/>
              <a:gd name="connsiteX21" fmla="*/ 1114425 w 1566862"/>
              <a:gd name="connsiteY21" fmla="*/ 0 h 1869281"/>
              <a:gd name="connsiteX22" fmla="*/ 1076325 w 1566862"/>
              <a:gd name="connsiteY22" fmla="*/ 0 h 1869281"/>
              <a:gd name="connsiteX23" fmla="*/ 1052512 w 1566862"/>
              <a:gd name="connsiteY23" fmla="*/ 4762 h 1869281"/>
              <a:gd name="connsiteX24" fmla="*/ 1042987 w 1566862"/>
              <a:gd name="connsiteY24" fmla="*/ 16669 h 1869281"/>
              <a:gd name="connsiteX25" fmla="*/ 1050131 w 1566862"/>
              <a:gd name="connsiteY25" fmla="*/ 33337 h 1869281"/>
              <a:gd name="connsiteX26" fmla="*/ 1073944 w 1566862"/>
              <a:gd name="connsiteY26" fmla="*/ 59531 h 1869281"/>
              <a:gd name="connsiteX27" fmla="*/ 1097756 w 1566862"/>
              <a:gd name="connsiteY27" fmla="*/ 76200 h 1869281"/>
              <a:gd name="connsiteX28" fmla="*/ 1145381 w 1566862"/>
              <a:gd name="connsiteY28" fmla="*/ 116681 h 1869281"/>
              <a:gd name="connsiteX29" fmla="*/ 1193006 w 1566862"/>
              <a:gd name="connsiteY29" fmla="*/ 164306 h 1869281"/>
              <a:gd name="connsiteX30" fmla="*/ 1214437 w 1566862"/>
              <a:gd name="connsiteY30" fmla="*/ 195262 h 1869281"/>
              <a:gd name="connsiteX31" fmla="*/ 1214437 w 1566862"/>
              <a:gd name="connsiteY31" fmla="*/ 211931 h 1869281"/>
              <a:gd name="connsiteX32" fmla="*/ 1204912 w 1566862"/>
              <a:gd name="connsiteY32" fmla="*/ 259556 h 1869281"/>
              <a:gd name="connsiteX33" fmla="*/ 1178719 w 1566862"/>
              <a:gd name="connsiteY33" fmla="*/ 335756 h 1869281"/>
              <a:gd name="connsiteX34" fmla="*/ 1140619 w 1566862"/>
              <a:gd name="connsiteY34" fmla="*/ 409575 h 1869281"/>
              <a:gd name="connsiteX35" fmla="*/ 1085850 w 1566862"/>
              <a:gd name="connsiteY35" fmla="*/ 507206 h 1869281"/>
              <a:gd name="connsiteX36" fmla="*/ 981075 w 1566862"/>
              <a:gd name="connsiteY36" fmla="*/ 657225 h 1869281"/>
              <a:gd name="connsiteX37" fmla="*/ 842962 w 1566862"/>
              <a:gd name="connsiteY37" fmla="*/ 842962 h 1869281"/>
              <a:gd name="connsiteX38" fmla="*/ 640556 w 1566862"/>
              <a:gd name="connsiteY38" fmla="*/ 1095375 h 1869281"/>
              <a:gd name="connsiteX39" fmla="*/ 492919 w 1566862"/>
              <a:gd name="connsiteY39" fmla="*/ 1273969 h 1869281"/>
              <a:gd name="connsiteX40" fmla="*/ 311944 w 1566862"/>
              <a:gd name="connsiteY40" fmla="*/ 1485900 h 1869281"/>
              <a:gd name="connsiteX41" fmla="*/ 135731 w 1566862"/>
              <a:gd name="connsiteY41" fmla="*/ 1674019 h 1869281"/>
              <a:gd name="connsiteX42" fmla="*/ 23812 w 1566862"/>
              <a:gd name="connsiteY42" fmla="*/ 1795462 h 1869281"/>
              <a:gd name="connsiteX43" fmla="*/ 7144 w 1566862"/>
              <a:gd name="connsiteY43" fmla="*/ 1819275 h 1869281"/>
              <a:gd name="connsiteX44" fmla="*/ 0 w 1566862"/>
              <a:gd name="connsiteY44" fmla="*/ 1840706 h 1869281"/>
              <a:gd name="connsiteX45" fmla="*/ 2381 w 1566862"/>
              <a:gd name="connsiteY45" fmla="*/ 1854994 h 1869281"/>
              <a:gd name="connsiteX46" fmla="*/ 9525 w 1566862"/>
              <a:gd name="connsiteY46" fmla="*/ 1864519 h 1869281"/>
              <a:gd name="connsiteX47" fmla="*/ 16669 w 1566862"/>
              <a:gd name="connsiteY47" fmla="*/ 1869281 h 1869281"/>
              <a:gd name="connsiteX48" fmla="*/ 45244 w 1566862"/>
              <a:gd name="connsiteY48" fmla="*/ 1862137 h 1869281"/>
              <a:gd name="connsiteX49" fmla="*/ 123825 w 1566862"/>
              <a:gd name="connsiteY49" fmla="*/ 1807369 h 1869281"/>
              <a:gd name="connsiteX50" fmla="*/ 290512 w 1566862"/>
              <a:gd name="connsiteY50" fmla="*/ 1674019 h 1869281"/>
              <a:gd name="connsiteX51" fmla="*/ 452437 w 1566862"/>
              <a:gd name="connsiteY51" fmla="*/ 1540669 h 1869281"/>
              <a:gd name="connsiteX52" fmla="*/ 640556 w 1566862"/>
              <a:gd name="connsiteY52" fmla="*/ 1378744 h 1869281"/>
              <a:gd name="connsiteX53" fmla="*/ 892969 w 1566862"/>
              <a:gd name="connsiteY53" fmla="*/ 1128712 h 1869281"/>
              <a:gd name="connsiteX54" fmla="*/ 1085850 w 1566862"/>
              <a:gd name="connsiteY54" fmla="*/ 914400 h 1869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566862" h="1869281">
                <a:moveTo>
                  <a:pt x="1085850" y="914400"/>
                </a:moveTo>
                <a:lnTo>
                  <a:pt x="1181100" y="800100"/>
                </a:lnTo>
                <a:lnTo>
                  <a:pt x="1269206" y="690562"/>
                </a:lnTo>
                <a:lnTo>
                  <a:pt x="1371600" y="552450"/>
                </a:lnTo>
                <a:lnTo>
                  <a:pt x="1412081" y="497681"/>
                </a:lnTo>
                <a:lnTo>
                  <a:pt x="1464469" y="435769"/>
                </a:lnTo>
                <a:lnTo>
                  <a:pt x="1500187" y="397669"/>
                </a:lnTo>
                <a:lnTo>
                  <a:pt x="1533525" y="366712"/>
                </a:lnTo>
                <a:lnTo>
                  <a:pt x="1552575" y="352425"/>
                </a:lnTo>
                <a:lnTo>
                  <a:pt x="1559719" y="345281"/>
                </a:lnTo>
                <a:lnTo>
                  <a:pt x="1564481" y="328612"/>
                </a:lnTo>
                <a:lnTo>
                  <a:pt x="1566862" y="304800"/>
                </a:lnTo>
                <a:lnTo>
                  <a:pt x="1562100" y="273844"/>
                </a:lnTo>
                <a:lnTo>
                  <a:pt x="1550194" y="235744"/>
                </a:lnTo>
                <a:lnTo>
                  <a:pt x="1521619" y="195262"/>
                </a:lnTo>
                <a:lnTo>
                  <a:pt x="1495425" y="166687"/>
                </a:lnTo>
                <a:lnTo>
                  <a:pt x="1419225" y="121444"/>
                </a:lnTo>
                <a:lnTo>
                  <a:pt x="1338262" y="76200"/>
                </a:lnTo>
                <a:lnTo>
                  <a:pt x="1259681" y="40481"/>
                </a:lnTo>
                <a:lnTo>
                  <a:pt x="1204912" y="21431"/>
                </a:lnTo>
                <a:lnTo>
                  <a:pt x="1147762" y="7144"/>
                </a:lnTo>
                <a:lnTo>
                  <a:pt x="1114425" y="0"/>
                </a:lnTo>
                <a:lnTo>
                  <a:pt x="1076325" y="0"/>
                </a:lnTo>
                <a:lnTo>
                  <a:pt x="1052512" y="4762"/>
                </a:lnTo>
                <a:lnTo>
                  <a:pt x="1042987" y="16669"/>
                </a:lnTo>
                <a:lnTo>
                  <a:pt x="1050131" y="33337"/>
                </a:lnTo>
                <a:lnTo>
                  <a:pt x="1073944" y="59531"/>
                </a:lnTo>
                <a:lnTo>
                  <a:pt x="1097756" y="76200"/>
                </a:lnTo>
                <a:lnTo>
                  <a:pt x="1145381" y="116681"/>
                </a:lnTo>
                <a:lnTo>
                  <a:pt x="1193006" y="164306"/>
                </a:lnTo>
                <a:lnTo>
                  <a:pt x="1214437" y="195262"/>
                </a:lnTo>
                <a:lnTo>
                  <a:pt x="1214437" y="211931"/>
                </a:lnTo>
                <a:lnTo>
                  <a:pt x="1204912" y="259556"/>
                </a:lnTo>
                <a:lnTo>
                  <a:pt x="1178719" y="335756"/>
                </a:lnTo>
                <a:lnTo>
                  <a:pt x="1140619" y="409575"/>
                </a:lnTo>
                <a:lnTo>
                  <a:pt x="1085850" y="507206"/>
                </a:lnTo>
                <a:lnTo>
                  <a:pt x="981075" y="657225"/>
                </a:lnTo>
                <a:lnTo>
                  <a:pt x="842962" y="842962"/>
                </a:lnTo>
                <a:lnTo>
                  <a:pt x="640556" y="1095375"/>
                </a:lnTo>
                <a:lnTo>
                  <a:pt x="492919" y="1273969"/>
                </a:lnTo>
                <a:lnTo>
                  <a:pt x="311944" y="1485900"/>
                </a:lnTo>
                <a:lnTo>
                  <a:pt x="135731" y="1674019"/>
                </a:lnTo>
                <a:lnTo>
                  <a:pt x="23812" y="1795462"/>
                </a:lnTo>
                <a:lnTo>
                  <a:pt x="7144" y="1819275"/>
                </a:lnTo>
                <a:lnTo>
                  <a:pt x="0" y="1840706"/>
                </a:lnTo>
                <a:lnTo>
                  <a:pt x="2381" y="1854994"/>
                </a:lnTo>
                <a:lnTo>
                  <a:pt x="9525" y="1864519"/>
                </a:lnTo>
                <a:lnTo>
                  <a:pt x="16669" y="1869281"/>
                </a:lnTo>
                <a:lnTo>
                  <a:pt x="45244" y="1862137"/>
                </a:lnTo>
                <a:lnTo>
                  <a:pt x="123825" y="1807369"/>
                </a:lnTo>
                <a:lnTo>
                  <a:pt x="290512" y="1674019"/>
                </a:lnTo>
                <a:lnTo>
                  <a:pt x="452437" y="1540669"/>
                </a:lnTo>
                <a:lnTo>
                  <a:pt x="640556" y="1378744"/>
                </a:lnTo>
                <a:lnTo>
                  <a:pt x="892969" y="1128712"/>
                </a:lnTo>
                <a:lnTo>
                  <a:pt x="1085850" y="914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CAB1293-F251-C549-B2AA-01DCF9823579}"/>
              </a:ext>
            </a:extLst>
          </p:cNvPr>
          <p:cNvSpPr/>
          <p:nvPr/>
        </p:nvSpPr>
        <p:spPr>
          <a:xfrm>
            <a:off x="5056188" y="1976438"/>
            <a:ext cx="1809750" cy="452437"/>
          </a:xfrm>
          <a:custGeom>
            <a:avLst/>
            <a:gdLst>
              <a:gd name="connsiteX0" fmla="*/ 619125 w 1809750"/>
              <a:gd name="connsiteY0" fmla="*/ 214312 h 452437"/>
              <a:gd name="connsiteX1" fmla="*/ 859631 w 1809750"/>
              <a:gd name="connsiteY1" fmla="*/ 178593 h 452437"/>
              <a:gd name="connsiteX2" fmla="*/ 1066800 w 1809750"/>
              <a:gd name="connsiteY2" fmla="*/ 140493 h 452437"/>
              <a:gd name="connsiteX3" fmla="*/ 1243012 w 1809750"/>
              <a:gd name="connsiteY3" fmla="*/ 102393 h 452437"/>
              <a:gd name="connsiteX4" fmla="*/ 1290637 w 1809750"/>
              <a:gd name="connsiteY4" fmla="*/ 90487 h 452437"/>
              <a:gd name="connsiteX5" fmla="*/ 1331119 w 1809750"/>
              <a:gd name="connsiteY5" fmla="*/ 71437 h 452437"/>
              <a:gd name="connsiteX6" fmla="*/ 1426369 w 1809750"/>
              <a:gd name="connsiteY6" fmla="*/ 23812 h 452437"/>
              <a:gd name="connsiteX7" fmla="*/ 1488281 w 1809750"/>
              <a:gd name="connsiteY7" fmla="*/ 4762 h 452437"/>
              <a:gd name="connsiteX8" fmla="*/ 1545431 w 1809750"/>
              <a:gd name="connsiteY8" fmla="*/ 0 h 452437"/>
              <a:gd name="connsiteX9" fmla="*/ 1593056 w 1809750"/>
              <a:gd name="connsiteY9" fmla="*/ 4762 h 452437"/>
              <a:gd name="connsiteX10" fmla="*/ 1662112 w 1809750"/>
              <a:gd name="connsiteY10" fmla="*/ 21431 h 452437"/>
              <a:gd name="connsiteX11" fmla="*/ 1721644 w 1809750"/>
              <a:gd name="connsiteY11" fmla="*/ 40481 h 452437"/>
              <a:gd name="connsiteX12" fmla="*/ 1769269 w 1809750"/>
              <a:gd name="connsiteY12" fmla="*/ 61912 h 452437"/>
              <a:gd name="connsiteX13" fmla="*/ 1800225 w 1809750"/>
              <a:gd name="connsiteY13" fmla="*/ 83343 h 452437"/>
              <a:gd name="connsiteX14" fmla="*/ 1807369 w 1809750"/>
              <a:gd name="connsiteY14" fmla="*/ 95250 h 452437"/>
              <a:gd name="connsiteX15" fmla="*/ 1809750 w 1809750"/>
              <a:gd name="connsiteY15" fmla="*/ 111918 h 452437"/>
              <a:gd name="connsiteX16" fmla="*/ 1807369 w 1809750"/>
              <a:gd name="connsiteY16" fmla="*/ 145256 h 452437"/>
              <a:gd name="connsiteX17" fmla="*/ 1790700 w 1809750"/>
              <a:gd name="connsiteY17" fmla="*/ 180975 h 452437"/>
              <a:gd name="connsiteX18" fmla="*/ 1762125 w 1809750"/>
              <a:gd name="connsiteY18" fmla="*/ 207168 h 452437"/>
              <a:gd name="connsiteX19" fmla="*/ 1726406 w 1809750"/>
              <a:gd name="connsiteY19" fmla="*/ 228600 h 452437"/>
              <a:gd name="connsiteX20" fmla="*/ 1671637 w 1809750"/>
              <a:gd name="connsiteY20" fmla="*/ 250031 h 452437"/>
              <a:gd name="connsiteX21" fmla="*/ 1588294 w 1809750"/>
              <a:gd name="connsiteY21" fmla="*/ 271462 h 452437"/>
              <a:gd name="connsiteX22" fmla="*/ 1469231 w 1809750"/>
              <a:gd name="connsiteY22" fmla="*/ 297656 h 452437"/>
              <a:gd name="connsiteX23" fmla="*/ 1331119 w 1809750"/>
              <a:gd name="connsiteY23" fmla="*/ 323850 h 452437"/>
              <a:gd name="connsiteX24" fmla="*/ 1145381 w 1809750"/>
              <a:gd name="connsiteY24" fmla="*/ 354806 h 452437"/>
              <a:gd name="connsiteX25" fmla="*/ 954881 w 1809750"/>
              <a:gd name="connsiteY25" fmla="*/ 378618 h 452437"/>
              <a:gd name="connsiteX26" fmla="*/ 812006 w 1809750"/>
              <a:gd name="connsiteY26" fmla="*/ 392906 h 452437"/>
              <a:gd name="connsiteX27" fmla="*/ 647700 w 1809750"/>
              <a:gd name="connsiteY27" fmla="*/ 411956 h 452437"/>
              <a:gd name="connsiteX28" fmla="*/ 395287 w 1809750"/>
              <a:gd name="connsiteY28" fmla="*/ 431006 h 452437"/>
              <a:gd name="connsiteX29" fmla="*/ 190500 w 1809750"/>
              <a:gd name="connsiteY29" fmla="*/ 445293 h 452437"/>
              <a:gd name="connsiteX30" fmla="*/ 69056 w 1809750"/>
              <a:gd name="connsiteY30" fmla="*/ 452437 h 452437"/>
              <a:gd name="connsiteX31" fmla="*/ 0 w 1809750"/>
              <a:gd name="connsiteY31" fmla="*/ 276225 h 452437"/>
              <a:gd name="connsiteX32" fmla="*/ 135731 w 1809750"/>
              <a:gd name="connsiteY32" fmla="*/ 266700 h 452437"/>
              <a:gd name="connsiteX33" fmla="*/ 333375 w 1809750"/>
              <a:gd name="connsiteY33" fmla="*/ 247650 h 452437"/>
              <a:gd name="connsiteX34" fmla="*/ 528637 w 1809750"/>
              <a:gd name="connsiteY34" fmla="*/ 226218 h 452437"/>
              <a:gd name="connsiteX35" fmla="*/ 619125 w 1809750"/>
              <a:gd name="connsiteY35" fmla="*/ 214312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09750" h="452437">
                <a:moveTo>
                  <a:pt x="619125" y="214312"/>
                </a:moveTo>
                <a:lnTo>
                  <a:pt x="859631" y="178593"/>
                </a:lnTo>
                <a:lnTo>
                  <a:pt x="1066800" y="140493"/>
                </a:lnTo>
                <a:lnTo>
                  <a:pt x="1243012" y="102393"/>
                </a:lnTo>
                <a:lnTo>
                  <a:pt x="1290637" y="90487"/>
                </a:lnTo>
                <a:lnTo>
                  <a:pt x="1331119" y="71437"/>
                </a:lnTo>
                <a:lnTo>
                  <a:pt x="1426369" y="23812"/>
                </a:lnTo>
                <a:lnTo>
                  <a:pt x="1488281" y="4762"/>
                </a:lnTo>
                <a:lnTo>
                  <a:pt x="1545431" y="0"/>
                </a:lnTo>
                <a:lnTo>
                  <a:pt x="1593056" y="4762"/>
                </a:lnTo>
                <a:lnTo>
                  <a:pt x="1662112" y="21431"/>
                </a:lnTo>
                <a:lnTo>
                  <a:pt x="1721644" y="40481"/>
                </a:lnTo>
                <a:lnTo>
                  <a:pt x="1769269" y="61912"/>
                </a:lnTo>
                <a:lnTo>
                  <a:pt x="1800225" y="83343"/>
                </a:lnTo>
                <a:lnTo>
                  <a:pt x="1807369" y="95250"/>
                </a:lnTo>
                <a:lnTo>
                  <a:pt x="1809750" y="111918"/>
                </a:lnTo>
                <a:lnTo>
                  <a:pt x="1807369" y="145256"/>
                </a:lnTo>
                <a:lnTo>
                  <a:pt x="1790700" y="180975"/>
                </a:lnTo>
                <a:lnTo>
                  <a:pt x="1762125" y="207168"/>
                </a:lnTo>
                <a:lnTo>
                  <a:pt x="1726406" y="228600"/>
                </a:lnTo>
                <a:lnTo>
                  <a:pt x="1671637" y="250031"/>
                </a:lnTo>
                <a:lnTo>
                  <a:pt x="1588294" y="271462"/>
                </a:lnTo>
                <a:lnTo>
                  <a:pt x="1469231" y="297656"/>
                </a:lnTo>
                <a:lnTo>
                  <a:pt x="1331119" y="323850"/>
                </a:lnTo>
                <a:lnTo>
                  <a:pt x="1145381" y="354806"/>
                </a:lnTo>
                <a:lnTo>
                  <a:pt x="954881" y="378618"/>
                </a:lnTo>
                <a:lnTo>
                  <a:pt x="812006" y="392906"/>
                </a:lnTo>
                <a:lnTo>
                  <a:pt x="647700" y="411956"/>
                </a:lnTo>
                <a:lnTo>
                  <a:pt x="395287" y="431006"/>
                </a:lnTo>
                <a:lnTo>
                  <a:pt x="190500" y="445293"/>
                </a:lnTo>
                <a:lnTo>
                  <a:pt x="69056" y="452437"/>
                </a:lnTo>
                <a:lnTo>
                  <a:pt x="0" y="276225"/>
                </a:lnTo>
                <a:lnTo>
                  <a:pt x="135731" y="266700"/>
                </a:lnTo>
                <a:lnTo>
                  <a:pt x="333375" y="247650"/>
                </a:lnTo>
                <a:lnTo>
                  <a:pt x="528637" y="226218"/>
                </a:lnTo>
                <a:lnTo>
                  <a:pt x="619125" y="2143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CA2E35A8-A36B-FE44-AD4B-236B8733E309}"/>
              </a:ext>
            </a:extLst>
          </p:cNvPr>
          <p:cNvSpPr/>
          <p:nvPr/>
        </p:nvSpPr>
        <p:spPr>
          <a:xfrm>
            <a:off x="3862388" y="1878013"/>
            <a:ext cx="881062" cy="612775"/>
          </a:xfrm>
          <a:custGeom>
            <a:avLst/>
            <a:gdLst>
              <a:gd name="connsiteX0" fmla="*/ 338137 w 881062"/>
              <a:gd name="connsiteY0" fmla="*/ 295275 h 611982"/>
              <a:gd name="connsiteX1" fmla="*/ 173831 w 881062"/>
              <a:gd name="connsiteY1" fmla="*/ 171450 h 611982"/>
              <a:gd name="connsiteX2" fmla="*/ 42862 w 881062"/>
              <a:gd name="connsiteY2" fmla="*/ 71438 h 611982"/>
              <a:gd name="connsiteX3" fmla="*/ 11906 w 881062"/>
              <a:gd name="connsiteY3" fmla="*/ 50007 h 611982"/>
              <a:gd name="connsiteX4" fmla="*/ 2381 w 881062"/>
              <a:gd name="connsiteY4" fmla="*/ 35719 h 611982"/>
              <a:gd name="connsiteX5" fmla="*/ 0 w 881062"/>
              <a:gd name="connsiteY5" fmla="*/ 30957 h 611982"/>
              <a:gd name="connsiteX6" fmla="*/ 0 w 881062"/>
              <a:gd name="connsiteY6" fmla="*/ 30957 h 611982"/>
              <a:gd name="connsiteX7" fmla="*/ 7143 w 881062"/>
              <a:gd name="connsiteY7" fmla="*/ 7144 h 611982"/>
              <a:gd name="connsiteX8" fmla="*/ 52387 w 881062"/>
              <a:gd name="connsiteY8" fmla="*/ 0 h 611982"/>
              <a:gd name="connsiteX9" fmla="*/ 107156 w 881062"/>
              <a:gd name="connsiteY9" fmla="*/ 4763 h 611982"/>
              <a:gd name="connsiteX10" fmla="*/ 171450 w 881062"/>
              <a:gd name="connsiteY10" fmla="*/ 16669 h 611982"/>
              <a:gd name="connsiteX11" fmla="*/ 209550 w 881062"/>
              <a:gd name="connsiteY11" fmla="*/ 30957 h 611982"/>
              <a:gd name="connsiteX12" fmla="*/ 304800 w 881062"/>
              <a:gd name="connsiteY12" fmla="*/ 61913 h 611982"/>
              <a:gd name="connsiteX13" fmla="*/ 450056 w 881062"/>
              <a:gd name="connsiteY13" fmla="*/ 114300 h 611982"/>
              <a:gd name="connsiteX14" fmla="*/ 585787 w 881062"/>
              <a:gd name="connsiteY14" fmla="*/ 166688 h 611982"/>
              <a:gd name="connsiteX15" fmla="*/ 669131 w 881062"/>
              <a:gd name="connsiteY15" fmla="*/ 204788 h 611982"/>
              <a:gd name="connsiteX16" fmla="*/ 711993 w 881062"/>
              <a:gd name="connsiteY16" fmla="*/ 228600 h 611982"/>
              <a:gd name="connsiteX17" fmla="*/ 745331 w 881062"/>
              <a:gd name="connsiteY17" fmla="*/ 257175 h 611982"/>
              <a:gd name="connsiteX18" fmla="*/ 776287 w 881062"/>
              <a:gd name="connsiteY18" fmla="*/ 288132 h 611982"/>
              <a:gd name="connsiteX19" fmla="*/ 804862 w 881062"/>
              <a:gd name="connsiteY19" fmla="*/ 323850 h 611982"/>
              <a:gd name="connsiteX20" fmla="*/ 828675 w 881062"/>
              <a:gd name="connsiteY20" fmla="*/ 364332 h 611982"/>
              <a:gd name="connsiteX21" fmla="*/ 842962 w 881062"/>
              <a:gd name="connsiteY21" fmla="*/ 400050 h 611982"/>
              <a:gd name="connsiteX22" fmla="*/ 862012 w 881062"/>
              <a:gd name="connsiteY22" fmla="*/ 433388 h 611982"/>
              <a:gd name="connsiteX23" fmla="*/ 873918 w 881062"/>
              <a:gd name="connsiteY23" fmla="*/ 464344 h 611982"/>
              <a:gd name="connsiteX24" fmla="*/ 878681 w 881062"/>
              <a:gd name="connsiteY24" fmla="*/ 485775 h 611982"/>
              <a:gd name="connsiteX25" fmla="*/ 881062 w 881062"/>
              <a:gd name="connsiteY25" fmla="*/ 514350 h 611982"/>
              <a:gd name="connsiteX26" fmla="*/ 876300 w 881062"/>
              <a:gd name="connsiteY26" fmla="*/ 550069 h 611982"/>
              <a:gd name="connsiteX27" fmla="*/ 862012 w 881062"/>
              <a:gd name="connsiteY27" fmla="*/ 583407 h 611982"/>
              <a:gd name="connsiteX28" fmla="*/ 847725 w 881062"/>
              <a:gd name="connsiteY28" fmla="*/ 600075 h 611982"/>
              <a:gd name="connsiteX29" fmla="*/ 819150 w 881062"/>
              <a:gd name="connsiteY29" fmla="*/ 611982 h 611982"/>
              <a:gd name="connsiteX30" fmla="*/ 797718 w 881062"/>
              <a:gd name="connsiteY30" fmla="*/ 611982 h 611982"/>
              <a:gd name="connsiteX31" fmla="*/ 766762 w 881062"/>
              <a:gd name="connsiteY31" fmla="*/ 604838 h 611982"/>
              <a:gd name="connsiteX32" fmla="*/ 716756 w 881062"/>
              <a:gd name="connsiteY32" fmla="*/ 581025 h 611982"/>
              <a:gd name="connsiteX33" fmla="*/ 645318 w 881062"/>
              <a:gd name="connsiteY33" fmla="*/ 538163 h 611982"/>
              <a:gd name="connsiteX34" fmla="*/ 540543 w 881062"/>
              <a:gd name="connsiteY34" fmla="*/ 452438 h 611982"/>
              <a:gd name="connsiteX35" fmla="*/ 395287 w 881062"/>
              <a:gd name="connsiteY35" fmla="*/ 338138 h 611982"/>
              <a:gd name="connsiteX36" fmla="*/ 338137 w 881062"/>
              <a:gd name="connsiteY36" fmla="*/ 295275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81062" h="611982">
                <a:moveTo>
                  <a:pt x="338137" y="295275"/>
                </a:moveTo>
                <a:lnTo>
                  <a:pt x="173831" y="171450"/>
                </a:lnTo>
                <a:lnTo>
                  <a:pt x="42862" y="71438"/>
                </a:lnTo>
                <a:lnTo>
                  <a:pt x="11906" y="50007"/>
                </a:lnTo>
                <a:lnTo>
                  <a:pt x="2381" y="35719"/>
                </a:lnTo>
                <a:lnTo>
                  <a:pt x="0" y="30957"/>
                </a:lnTo>
                <a:lnTo>
                  <a:pt x="0" y="30957"/>
                </a:lnTo>
                <a:lnTo>
                  <a:pt x="7143" y="7144"/>
                </a:lnTo>
                <a:lnTo>
                  <a:pt x="52387" y="0"/>
                </a:lnTo>
                <a:lnTo>
                  <a:pt x="107156" y="4763"/>
                </a:lnTo>
                <a:lnTo>
                  <a:pt x="171450" y="16669"/>
                </a:lnTo>
                <a:lnTo>
                  <a:pt x="209550" y="30957"/>
                </a:lnTo>
                <a:lnTo>
                  <a:pt x="304800" y="61913"/>
                </a:lnTo>
                <a:lnTo>
                  <a:pt x="450056" y="114300"/>
                </a:lnTo>
                <a:lnTo>
                  <a:pt x="585787" y="166688"/>
                </a:lnTo>
                <a:lnTo>
                  <a:pt x="669131" y="204788"/>
                </a:lnTo>
                <a:lnTo>
                  <a:pt x="711993" y="228600"/>
                </a:lnTo>
                <a:lnTo>
                  <a:pt x="745331" y="257175"/>
                </a:lnTo>
                <a:lnTo>
                  <a:pt x="776287" y="288132"/>
                </a:lnTo>
                <a:lnTo>
                  <a:pt x="804862" y="323850"/>
                </a:lnTo>
                <a:lnTo>
                  <a:pt x="828675" y="364332"/>
                </a:lnTo>
                <a:lnTo>
                  <a:pt x="842962" y="400050"/>
                </a:lnTo>
                <a:lnTo>
                  <a:pt x="862012" y="433388"/>
                </a:lnTo>
                <a:lnTo>
                  <a:pt x="873918" y="464344"/>
                </a:lnTo>
                <a:lnTo>
                  <a:pt x="878681" y="485775"/>
                </a:lnTo>
                <a:lnTo>
                  <a:pt x="881062" y="514350"/>
                </a:lnTo>
                <a:lnTo>
                  <a:pt x="876300" y="550069"/>
                </a:lnTo>
                <a:lnTo>
                  <a:pt x="862012" y="583407"/>
                </a:lnTo>
                <a:lnTo>
                  <a:pt x="847725" y="600075"/>
                </a:lnTo>
                <a:lnTo>
                  <a:pt x="819150" y="611982"/>
                </a:lnTo>
                <a:lnTo>
                  <a:pt x="797718" y="611982"/>
                </a:lnTo>
                <a:lnTo>
                  <a:pt x="766762" y="604838"/>
                </a:lnTo>
                <a:lnTo>
                  <a:pt x="716756" y="581025"/>
                </a:lnTo>
                <a:lnTo>
                  <a:pt x="645318" y="538163"/>
                </a:lnTo>
                <a:lnTo>
                  <a:pt x="540543" y="452438"/>
                </a:lnTo>
                <a:lnTo>
                  <a:pt x="395287" y="338138"/>
                </a:lnTo>
                <a:lnTo>
                  <a:pt x="338137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DA9D190B-C460-894C-84D4-CD77F2CA8529}"/>
              </a:ext>
            </a:extLst>
          </p:cNvPr>
          <p:cNvSpPr/>
          <p:nvPr/>
        </p:nvSpPr>
        <p:spPr>
          <a:xfrm>
            <a:off x="3484563" y="2414588"/>
            <a:ext cx="433387" cy="682625"/>
          </a:xfrm>
          <a:custGeom>
            <a:avLst/>
            <a:gdLst>
              <a:gd name="connsiteX0" fmla="*/ 414337 w 433387"/>
              <a:gd name="connsiteY0" fmla="*/ 414337 h 683418"/>
              <a:gd name="connsiteX1" fmla="*/ 423862 w 433387"/>
              <a:gd name="connsiteY1" fmla="*/ 285750 h 683418"/>
              <a:gd name="connsiteX2" fmla="*/ 431006 w 433387"/>
              <a:gd name="connsiteY2" fmla="*/ 188118 h 683418"/>
              <a:gd name="connsiteX3" fmla="*/ 433387 w 433387"/>
              <a:gd name="connsiteY3" fmla="*/ 157162 h 683418"/>
              <a:gd name="connsiteX4" fmla="*/ 428625 w 433387"/>
              <a:gd name="connsiteY4" fmla="*/ 130968 h 683418"/>
              <a:gd name="connsiteX5" fmla="*/ 395287 w 433387"/>
              <a:gd name="connsiteY5" fmla="*/ 100012 h 683418"/>
              <a:gd name="connsiteX6" fmla="*/ 323850 w 433387"/>
              <a:gd name="connsiteY6" fmla="*/ 61912 h 683418"/>
              <a:gd name="connsiteX7" fmla="*/ 216694 w 433387"/>
              <a:gd name="connsiteY7" fmla="*/ 19050 h 683418"/>
              <a:gd name="connsiteX8" fmla="*/ 176212 w 433387"/>
              <a:gd name="connsiteY8" fmla="*/ 7143 h 683418"/>
              <a:gd name="connsiteX9" fmla="*/ 114300 w 433387"/>
              <a:gd name="connsiteY9" fmla="*/ 0 h 683418"/>
              <a:gd name="connsiteX10" fmla="*/ 42862 w 433387"/>
              <a:gd name="connsiteY10" fmla="*/ 0 h 683418"/>
              <a:gd name="connsiteX11" fmla="*/ 14287 w 433387"/>
              <a:gd name="connsiteY11" fmla="*/ 7143 h 683418"/>
              <a:gd name="connsiteX12" fmla="*/ 4762 w 433387"/>
              <a:gd name="connsiteY12" fmla="*/ 11906 h 683418"/>
              <a:gd name="connsiteX13" fmla="*/ 0 w 433387"/>
              <a:gd name="connsiteY13" fmla="*/ 23812 h 683418"/>
              <a:gd name="connsiteX14" fmla="*/ 2381 w 433387"/>
              <a:gd name="connsiteY14" fmla="*/ 38100 h 683418"/>
              <a:gd name="connsiteX15" fmla="*/ 14287 w 433387"/>
              <a:gd name="connsiteY15" fmla="*/ 54768 h 683418"/>
              <a:gd name="connsiteX16" fmla="*/ 38100 w 433387"/>
              <a:gd name="connsiteY16" fmla="*/ 76200 h 683418"/>
              <a:gd name="connsiteX17" fmla="*/ 78581 w 433387"/>
              <a:gd name="connsiteY17" fmla="*/ 109537 h 683418"/>
              <a:gd name="connsiteX18" fmla="*/ 109537 w 433387"/>
              <a:gd name="connsiteY18" fmla="*/ 140493 h 683418"/>
              <a:gd name="connsiteX19" fmla="*/ 145256 w 433387"/>
              <a:gd name="connsiteY19" fmla="*/ 183356 h 683418"/>
              <a:gd name="connsiteX20" fmla="*/ 173831 w 433387"/>
              <a:gd name="connsiteY20" fmla="*/ 228600 h 683418"/>
              <a:gd name="connsiteX21" fmla="*/ 183356 w 433387"/>
              <a:gd name="connsiteY21" fmla="*/ 254793 h 683418"/>
              <a:gd name="connsiteX22" fmla="*/ 188119 w 433387"/>
              <a:gd name="connsiteY22" fmla="*/ 295275 h 683418"/>
              <a:gd name="connsiteX23" fmla="*/ 188119 w 433387"/>
              <a:gd name="connsiteY23" fmla="*/ 683418 h 683418"/>
              <a:gd name="connsiteX24" fmla="*/ 385762 w 433387"/>
              <a:gd name="connsiteY24" fmla="*/ 650081 h 683418"/>
              <a:gd name="connsiteX25" fmla="*/ 404812 w 433387"/>
              <a:gd name="connsiteY25" fmla="*/ 485775 h 683418"/>
              <a:gd name="connsiteX26" fmla="*/ 414337 w 433387"/>
              <a:gd name="connsiteY26" fmla="*/ 414337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33387" h="683418">
                <a:moveTo>
                  <a:pt x="414337" y="414337"/>
                </a:moveTo>
                <a:lnTo>
                  <a:pt x="423862" y="285750"/>
                </a:lnTo>
                <a:lnTo>
                  <a:pt x="431006" y="188118"/>
                </a:lnTo>
                <a:lnTo>
                  <a:pt x="433387" y="157162"/>
                </a:lnTo>
                <a:lnTo>
                  <a:pt x="428625" y="130968"/>
                </a:lnTo>
                <a:lnTo>
                  <a:pt x="395287" y="100012"/>
                </a:lnTo>
                <a:lnTo>
                  <a:pt x="323850" y="61912"/>
                </a:lnTo>
                <a:lnTo>
                  <a:pt x="216694" y="19050"/>
                </a:lnTo>
                <a:lnTo>
                  <a:pt x="176212" y="7143"/>
                </a:lnTo>
                <a:lnTo>
                  <a:pt x="114300" y="0"/>
                </a:lnTo>
                <a:lnTo>
                  <a:pt x="42862" y="0"/>
                </a:lnTo>
                <a:lnTo>
                  <a:pt x="14287" y="7143"/>
                </a:lnTo>
                <a:lnTo>
                  <a:pt x="4762" y="11906"/>
                </a:lnTo>
                <a:lnTo>
                  <a:pt x="0" y="23812"/>
                </a:lnTo>
                <a:lnTo>
                  <a:pt x="2381" y="38100"/>
                </a:lnTo>
                <a:lnTo>
                  <a:pt x="14287" y="54768"/>
                </a:lnTo>
                <a:lnTo>
                  <a:pt x="38100" y="76200"/>
                </a:lnTo>
                <a:lnTo>
                  <a:pt x="78581" y="109537"/>
                </a:lnTo>
                <a:lnTo>
                  <a:pt x="109537" y="140493"/>
                </a:lnTo>
                <a:lnTo>
                  <a:pt x="145256" y="183356"/>
                </a:lnTo>
                <a:lnTo>
                  <a:pt x="173831" y="228600"/>
                </a:lnTo>
                <a:lnTo>
                  <a:pt x="183356" y="254793"/>
                </a:lnTo>
                <a:lnTo>
                  <a:pt x="188119" y="295275"/>
                </a:lnTo>
                <a:lnTo>
                  <a:pt x="188119" y="683418"/>
                </a:lnTo>
                <a:lnTo>
                  <a:pt x="385762" y="650081"/>
                </a:lnTo>
                <a:lnTo>
                  <a:pt x="404812" y="485775"/>
                </a:lnTo>
                <a:lnTo>
                  <a:pt x="414337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7CE1FAA-AFF4-BF46-A5C6-9196F87B09AB}"/>
              </a:ext>
            </a:extLst>
          </p:cNvPr>
          <p:cNvSpPr/>
          <p:nvPr/>
        </p:nvSpPr>
        <p:spPr>
          <a:xfrm>
            <a:off x="3151188" y="2871788"/>
            <a:ext cx="1323975" cy="1450975"/>
          </a:xfrm>
          <a:custGeom>
            <a:avLst/>
            <a:gdLst>
              <a:gd name="connsiteX0" fmla="*/ 378619 w 1323975"/>
              <a:gd name="connsiteY0" fmla="*/ 216693 h 1450181"/>
              <a:gd name="connsiteX1" fmla="*/ 152400 w 1323975"/>
              <a:gd name="connsiteY1" fmla="*/ 276225 h 1450181"/>
              <a:gd name="connsiteX2" fmla="*/ 64294 w 1323975"/>
              <a:gd name="connsiteY2" fmla="*/ 300037 h 1450181"/>
              <a:gd name="connsiteX3" fmla="*/ 0 w 1323975"/>
              <a:gd name="connsiteY3" fmla="*/ 314325 h 1450181"/>
              <a:gd name="connsiteX4" fmla="*/ 80962 w 1323975"/>
              <a:gd name="connsiteY4" fmla="*/ 433387 h 1450181"/>
              <a:gd name="connsiteX5" fmla="*/ 288131 w 1323975"/>
              <a:gd name="connsiteY5" fmla="*/ 388143 h 1450181"/>
              <a:gd name="connsiteX6" fmla="*/ 616744 w 1323975"/>
              <a:gd name="connsiteY6" fmla="*/ 314325 h 1450181"/>
              <a:gd name="connsiteX7" fmla="*/ 835819 w 1323975"/>
              <a:gd name="connsiteY7" fmla="*/ 266700 h 1450181"/>
              <a:gd name="connsiteX8" fmla="*/ 883444 w 1323975"/>
              <a:gd name="connsiteY8" fmla="*/ 269081 h 1450181"/>
              <a:gd name="connsiteX9" fmla="*/ 921544 w 1323975"/>
              <a:gd name="connsiteY9" fmla="*/ 278606 h 1450181"/>
              <a:gd name="connsiteX10" fmla="*/ 935831 w 1323975"/>
              <a:gd name="connsiteY10" fmla="*/ 285750 h 1450181"/>
              <a:gd name="connsiteX11" fmla="*/ 942975 w 1323975"/>
              <a:gd name="connsiteY11" fmla="*/ 295275 h 1450181"/>
              <a:gd name="connsiteX12" fmla="*/ 945356 w 1323975"/>
              <a:gd name="connsiteY12" fmla="*/ 311943 h 1450181"/>
              <a:gd name="connsiteX13" fmla="*/ 938212 w 1323975"/>
              <a:gd name="connsiteY13" fmla="*/ 421481 h 1450181"/>
              <a:gd name="connsiteX14" fmla="*/ 921544 w 1323975"/>
              <a:gd name="connsiteY14" fmla="*/ 657225 h 1450181"/>
              <a:gd name="connsiteX15" fmla="*/ 923925 w 1323975"/>
              <a:gd name="connsiteY15" fmla="*/ 781050 h 1450181"/>
              <a:gd name="connsiteX16" fmla="*/ 907256 w 1323975"/>
              <a:gd name="connsiteY16" fmla="*/ 1019175 h 1450181"/>
              <a:gd name="connsiteX17" fmla="*/ 878681 w 1323975"/>
              <a:gd name="connsiteY17" fmla="*/ 1276350 h 1450181"/>
              <a:gd name="connsiteX18" fmla="*/ 883444 w 1323975"/>
              <a:gd name="connsiteY18" fmla="*/ 1409700 h 1450181"/>
              <a:gd name="connsiteX19" fmla="*/ 916781 w 1323975"/>
              <a:gd name="connsiteY19" fmla="*/ 1431131 h 1450181"/>
              <a:gd name="connsiteX20" fmla="*/ 942975 w 1323975"/>
              <a:gd name="connsiteY20" fmla="*/ 1440656 h 1450181"/>
              <a:gd name="connsiteX21" fmla="*/ 959644 w 1323975"/>
              <a:gd name="connsiteY21" fmla="*/ 1447800 h 1450181"/>
              <a:gd name="connsiteX22" fmla="*/ 985837 w 1323975"/>
              <a:gd name="connsiteY22" fmla="*/ 1450181 h 1450181"/>
              <a:gd name="connsiteX23" fmla="*/ 1016794 w 1323975"/>
              <a:gd name="connsiteY23" fmla="*/ 1440656 h 1450181"/>
              <a:gd name="connsiteX24" fmla="*/ 1035844 w 1323975"/>
              <a:gd name="connsiteY24" fmla="*/ 1426368 h 1450181"/>
              <a:gd name="connsiteX25" fmla="*/ 1050131 w 1323975"/>
              <a:gd name="connsiteY25" fmla="*/ 1409700 h 1450181"/>
              <a:gd name="connsiteX26" fmla="*/ 1062037 w 1323975"/>
              <a:gd name="connsiteY26" fmla="*/ 1383506 h 1450181"/>
              <a:gd name="connsiteX27" fmla="*/ 1076325 w 1323975"/>
              <a:gd name="connsiteY27" fmla="*/ 1350168 h 1450181"/>
              <a:gd name="connsiteX28" fmla="*/ 1081087 w 1323975"/>
              <a:gd name="connsiteY28" fmla="*/ 1321593 h 1450181"/>
              <a:gd name="connsiteX29" fmla="*/ 1095375 w 1323975"/>
              <a:gd name="connsiteY29" fmla="*/ 1150143 h 1450181"/>
              <a:gd name="connsiteX30" fmla="*/ 1114425 w 1323975"/>
              <a:gd name="connsiteY30" fmla="*/ 973931 h 1450181"/>
              <a:gd name="connsiteX31" fmla="*/ 1135856 w 1323975"/>
              <a:gd name="connsiteY31" fmla="*/ 795337 h 1450181"/>
              <a:gd name="connsiteX32" fmla="*/ 1150144 w 1323975"/>
              <a:gd name="connsiteY32" fmla="*/ 681037 h 1450181"/>
              <a:gd name="connsiteX33" fmla="*/ 1164431 w 1323975"/>
              <a:gd name="connsiteY33" fmla="*/ 581025 h 1450181"/>
              <a:gd name="connsiteX34" fmla="*/ 1178719 w 1323975"/>
              <a:gd name="connsiteY34" fmla="*/ 502443 h 1450181"/>
              <a:gd name="connsiteX35" fmla="*/ 1193006 w 1323975"/>
              <a:gd name="connsiteY35" fmla="*/ 440531 h 1450181"/>
              <a:gd name="connsiteX36" fmla="*/ 1209675 w 1323975"/>
              <a:gd name="connsiteY36" fmla="*/ 390525 h 1450181"/>
              <a:gd name="connsiteX37" fmla="*/ 1223962 w 1323975"/>
              <a:gd name="connsiteY37" fmla="*/ 347662 h 1450181"/>
              <a:gd name="connsiteX38" fmla="*/ 1245394 w 1323975"/>
              <a:gd name="connsiteY38" fmla="*/ 300037 h 1450181"/>
              <a:gd name="connsiteX39" fmla="*/ 1262062 w 1323975"/>
              <a:gd name="connsiteY39" fmla="*/ 273843 h 1450181"/>
              <a:gd name="connsiteX40" fmla="*/ 1290637 w 1323975"/>
              <a:gd name="connsiteY40" fmla="*/ 238125 h 1450181"/>
              <a:gd name="connsiteX41" fmla="*/ 1316831 w 1323975"/>
              <a:gd name="connsiteY41" fmla="*/ 214312 h 1450181"/>
              <a:gd name="connsiteX42" fmla="*/ 1321594 w 1323975"/>
              <a:gd name="connsiteY42" fmla="*/ 204787 h 1450181"/>
              <a:gd name="connsiteX43" fmla="*/ 1323975 w 1323975"/>
              <a:gd name="connsiteY43" fmla="*/ 190500 h 1450181"/>
              <a:gd name="connsiteX44" fmla="*/ 1309687 w 1323975"/>
              <a:gd name="connsiteY44" fmla="*/ 147637 h 1450181"/>
              <a:gd name="connsiteX45" fmla="*/ 1283494 w 1323975"/>
              <a:gd name="connsiteY45" fmla="*/ 111918 h 1450181"/>
              <a:gd name="connsiteX46" fmla="*/ 1247775 w 1323975"/>
              <a:gd name="connsiteY46" fmla="*/ 73818 h 1450181"/>
              <a:gd name="connsiteX47" fmla="*/ 1219200 w 1323975"/>
              <a:gd name="connsiteY47" fmla="*/ 47625 h 1450181"/>
              <a:gd name="connsiteX48" fmla="*/ 1195387 w 1323975"/>
              <a:gd name="connsiteY48" fmla="*/ 28575 h 1450181"/>
              <a:gd name="connsiteX49" fmla="*/ 1152525 w 1323975"/>
              <a:gd name="connsiteY49" fmla="*/ 7143 h 1450181"/>
              <a:gd name="connsiteX50" fmla="*/ 1114425 w 1323975"/>
              <a:gd name="connsiteY50" fmla="*/ 0 h 1450181"/>
              <a:gd name="connsiteX51" fmla="*/ 1071562 w 1323975"/>
              <a:gd name="connsiteY51" fmla="*/ 11906 h 1450181"/>
              <a:gd name="connsiteX52" fmla="*/ 1019175 w 1323975"/>
              <a:gd name="connsiteY52" fmla="*/ 38100 h 1450181"/>
              <a:gd name="connsiteX53" fmla="*/ 783431 w 1323975"/>
              <a:gd name="connsiteY53" fmla="*/ 116681 h 1450181"/>
              <a:gd name="connsiteX54" fmla="*/ 378619 w 1323975"/>
              <a:gd name="connsiteY54" fmla="*/ 216693 h 145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323975" h="1450181">
                <a:moveTo>
                  <a:pt x="378619" y="216693"/>
                </a:moveTo>
                <a:lnTo>
                  <a:pt x="152400" y="276225"/>
                </a:lnTo>
                <a:lnTo>
                  <a:pt x="64294" y="300037"/>
                </a:lnTo>
                <a:lnTo>
                  <a:pt x="0" y="314325"/>
                </a:lnTo>
                <a:lnTo>
                  <a:pt x="80962" y="433387"/>
                </a:lnTo>
                <a:lnTo>
                  <a:pt x="288131" y="388143"/>
                </a:lnTo>
                <a:lnTo>
                  <a:pt x="616744" y="314325"/>
                </a:lnTo>
                <a:lnTo>
                  <a:pt x="835819" y="266700"/>
                </a:lnTo>
                <a:lnTo>
                  <a:pt x="883444" y="269081"/>
                </a:lnTo>
                <a:lnTo>
                  <a:pt x="921544" y="278606"/>
                </a:lnTo>
                <a:lnTo>
                  <a:pt x="935831" y="285750"/>
                </a:lnTo>
                <a:lnTo>
                  <a:pt x="942975" y="295275"/>
                </a:lnTo>
                <a:lnTo>
                  <a:pt x="945356" y="311943"/>
                </a:lnTo>
                <a:lnTo>
                  <a:pt x="938212" y="421481"/>
                </a:lnTo>
                <a:lnTo>
                  <a:pt x="921544" y="657225"/>
                </a:lnTo>
                <a:cubicBezTo>
                  <a:pt x="922338" y="698500"/>
                  <a:pt x="923131" y="739775"/>
                  <a:pt x="923925" y="781050"/>
                </a:cubicBezTo>
                <a:lnTo>
                  <a:pt x="907256" y="1019175"/>
                </a:lnTo>
                <a:lnTo>
                  <a:pt x="878681" y="1276350"/>
                </a:lnTo>
                <a:lnTo>
                  <a:pt x="883444" y="1409700"/>
                </a:lnTo>
                <a:lnTo>
                  <a:pt x="916781" y="1431131"/>
                </a:lnTo>
                <a:lnTo>
                  <a:pt x="942975" y="1440656"/>
                </a:lnTo>
                <a:lnTo>
                  <a:pt x="959644" y="1447800"/>
                </a:lnTo>
                <a:lnTo>
                  <a:pt x="985837" y="1450181"/>
                </a:lnTo>
                <a:lnTo>
                  <a:pt x="1016794" y="1440656"/>
                </a:lnTo>
                <a:lnTo>
                  <a:pt x="1035844" y="1426368"/>
                </a:lnTo>
                <a:lnTo>
                  <a:pt x="1050131" y="1409700"/>
                </a:lnTo>
                <a:lnTo>
                  <a:pt x="1062037" y="1383506"/>
                </a:lnTo>
                <a:lnTo>
                  <a:pt x="1076325" y="1350168"/>
                </a:lnTo>
                <a:lnTo>
                  <a:pt x="1081087" y="1321593"/>
                </a:lnTo>
                <a:lnTo>
                  <a:pt x="1095375" y="1150143"/>
                </a:lnTo>
                <a:lnTo>
                  <a:pt x="1114425" y="973931"/>
                </a:lnTo>
                <a:lnTo>
                  <a:pt x="1135856" y="795337"/>
                </a:lnTo>
                <a:lnTo>
                  <a:pt x="1150144" y="681037"/>
                </a:lnTo>
                <a:lnTo>
                  <a:pt x="1164431" y="581025"/>
                </a:lnTo>
                <a:lnTo>
                  <a:pt x="1178719" y="502443"/>
                </a:lnTo>
                <a:lnTo>
                  <a:pt x="1193006" y="440531"/>
                </a:lnTo>
                <a:lnTo>
                  <a:pt x="1209675" y="390525"/>
                </a:lnTo>
                <a:lnTo>
                  <a:pt x="1223962" y="347662"/>
                </a:lnTo>
                <a:lnTo>
                  <a:pt x="1245394" y="300037"/>
                </a:lnTo>
                <a:lnTo>
                  <a:pt x="1262062" y="273843"/>
                </a:lnTo>
                <a:lnTo>
                  <a:pt x="1290637" y="238125"/>
                </a:lnTo>
                <a:lnTo>
                  <a:pt x="1316831" y="214312"/>
                </a:lnTo>
                <a:lnTo>
                  <a:pt x="1321594" y="204787"/>
                </a:lnTo>
                <a:lnTo>
                  <a:pt x="1323975" y="190500"/>
                </a:lnTo>
                <a:lnTo>
                  <a:pt x="1309687" y="147637"/>
                </a:lnTo>
                <a:lnTo>
                  <a:pt x="1283494" y="111918"/>
                </a:lnTo>
                <a:lnTo>
                  <a:pt x="1247775" y="73818"/>
                </a:lnTo>
                <a:lnTo>
                  <a:pt x="1219200" y="47625"/>
                </a:lnTo>
                <a:lnTo>
                  <a:pt x="1195387" y="28575"/>
                </a:lnTo>
                <a:lnTo>
                  <a:pt x="1152525" y="7143"/>
                </a:lnTo>
                <a:lnTo>
                  <a:pt x="1114425" y="0"/>
                </a:lnTo>
                <a:lnTo>
                  <a:pt x="1071562" y="11906"/>
                </a:lnTo>
                <a:lnTo>
                  <a:pt x="1019175" y="38100"/>
                </a:lnTo>
                <a:lnTo>
                  <a:pt x="783431" y="116681"/>
                </a:lnTo>
                <a:lnTo>
                  <a:pt x="378619" y="2166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8A96D04A-D8E8-D246-9E63-79924F7694FD}"/>
              </a:ext>
            </a:extLst>
          </p:cNvPr>
          <p:cNvSpPr/>
          <p:nvPr/>
        </p:nvSpPr>
        <p:spPr>
          <a:xfrm>
            <a:off x="3224213" y="3486150"/>
            <a:ext cx="889000" cy="427038"/>
          </a:xfrm>
          <a:custGeom>
            <a:avLst/>
            <a:gdLst>
              <a:gd name="connsiteX0" fmla="*/ 361950 w 888206"/>
              <a:gd name="connsiteY0" fmla="*/ 159544 h 426244"/>
              <a:gd name="connsiteX1" fmla="*/ 888206 w 888206"/>
              <a:gd name="connsiteY1" fmla="*/ 0 h 426244"/>
              <a:gd name="connsiteX2" fmla="*/ 881062 w 888206"/>
              <a:gd name="connsiteY2" fmla="*/ 180975 h 426244"/>
              <a:gd name="connsiteX3" fmla="*/ 528637 w 888206"/>
              <a:gd name="connsiteY3" fmla="*/ 276225 h 426244"/>
              <a:gd name="connsiteX4" fmla="*/ 2381 w 888206"/>
              <a:gd name="connsiteY4" fmla="*/ 426244 h 426244"/>
              <a:gd name="connsiteX5" fmla="*/ 0 w 888206"/>
              <a:gd name="connsiteY5" fmla="*/ 273844 h 426244"/>
              <a:gd name="connsiteX6" fmla="*/ 361950 w 888206"/>
              <a:gd name="connsiteY6" fmla="*/ 15954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8206" h="426244">
                <a:moveTo>
                  <a:pt x="361950" y="159544"/>
                </a:moveTo>
                <a:lnTo>
                  <a:pt x="888206" y="0"/>
                </a:lnTo>
                <a:lnTo>
                  <a:pt x="881062" y="180975"/>
                </a:lnTo>
                <a:lnTo>
                  <a:pt x="528637" y="276225"/>
                </a:lnTo>
                <a:lnTo>
                  <a:pt x="2381" y="426244"/>
                </a:lnTo>
                <a:cubicBezTo>
                  <a:pt x="1587" y="375444"/>
                  <a:pt x="794" y="324644"/>
                  <a:pt x="0" y="273844"/>
                </a:cubicBezTo>
                <a:lnTo>
                  <a:pt x="361950" y="159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3F64BAE0-5545-F24D-A417-4D2AA2B4DD49}"/>
              </a:ext>
            </a:extLst>
          </p:cNvPr>
          <p:cNvSpPr/>
          <p:nvPr/>
        </p:nvSpPr>
        <p:spPr>
          <a:xfrm>
            <a:off x="3198813" y="4113213"/>
            <a:ext cx="873125" cy="387350"/>
          </a:xfrm>
          <a:custGeom>
            <a:avLst/>
            <a:gdLst>
              <a:gd name="connsiteX0" fmla="*/ 361950 w 873919"/>
              <a:gd name="connsiteY0" fmla="*/ 123825 h 388144"/>
              <a:gd name="connsiteX1" fmla="*/ 650081 w 873919"/>
              <a:gd name="connsiteY1" fmla="*/ 52387 h 388144"/>
              <a:gd name="connsiteX2" fmla="*/ 873919 w 873919"/>
              <a:gd name="connsiteY2" fmla="*/ 0 h 388144"/>
              <a:gd name="connsiteX3" fmla="*/ 869156 w 873919"/>
              <a:gd name="connsiteY3" fmla="*/ 164306 h 388144"/>
              <a:gd name="connsiteX4" fmla="*/ 773906 w 873919"/>
              <a:gd name="connsiteY4" fmla="*/ 176212 h 388144"/>
              <a:gd name="connsiteX5" fmla="*/ 538162 w 873919"/>
              <a:gd name="connsiteY5" fmla="*/ 219075 h 388144"/>
              <a:gd name="connsiteX6" fmla="*/ 328612 w 873919"/>
              <a:gd name="connsiteY6" fmla="*/ 273844 h 388144"/>
              <a:gd name="connsiteX7" fmla="*/ 114300 w 873919"/>
              <a:gd name="connsiteY7" fmla="*/ 340519 h 388144"/>
              <a:gd name="connsiteX8" fmla="*/ 0 w 873919"/>
              <a:gd name="connsiteY8" fmla="*/ 388144 h 388144"/>
              <a:gd name="connsiteX9" fmla="*/ 11906 w 873919"/>
              <a:gd name="connsiteY9" fmla="*/ 228600 h 388144"/>
              <a:gd name="connsiteX10" fmla="*/ 135731 w 873919"/>
              <a:gd name="connsiteY10" fmla="*/ 188119 h 388144"/>
              <a:gd name="connsiteX11" fmla="*/ 361950 w 873919"/>
              <a:gd name="connsiteY11" fmla="*/ 123825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919" h="388144">
                <a:moveTo>
                  <a:pt x="361950" y="123825"/>
                </a:moveTo>
                <a:lnTo>
                  <a:pt x="650081" y="52387"/>
                </a:lnTo>
                <a:lnTo>
                  <a:pt x="873919" y="0"/>
                </a:lnTo>
                <a:lnTo>
                  <a:pt x="869156" y="164306"/>
                </a:lnTo>
                <a:lnTo>
                  <a:pt x="773906" y="176212"/>
                </a:lnTo>
                <a:lnTo>
                  <a:pt x="538162" y="219075"/>
                </a:lnTo>
                <a:lnTo>
                  <a:pt x="328612" y="273844"/>
                </a:lnTo>
                <a:lnTo>
                  <a:pt x="114300" y="340519"/>
                </a:lnTo>
                <a:lnTo>
                  <a:pt x="0" y="388144"/>
                </a:lnTo>
                <a:lnTo>
                  <a:pt x="11906" y="228600"/>
                </a:lnTo>
                <a:lnTo>
                  <a:pt x="135731" y="188119"/>
                </a:lnTo>
                <a:lnTo>
                  <a:pt x="361950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E60BDA47-6318-9142-956B-52D152F79F61}"/>
              </a:ext>
            </a:extLst>
          </p:cNvPr>
          <p:cNvSpPr/>
          <p:nvPr/>
        </p:nvSpPr>
        <p:spPr>
          <a:xfrm>
            <a:off x="2903538" y="3043238"/>
            <a:ext cx="369887" cy="2838450"/>
          </a:xfrm>
          <a:custGeom>
            <a:avLst/>
            <a:gdLst>
              <a:gd name="connsiteX0" fmla="*/ 365760 w 369418"/>
              <a:gd name="connsiteY0" fmla="*/ 435255 h 2838298"/>
              <a:gd name="connsiteX1" fmla="*/ 365760 w 369418"/>
              <a:gd name="connsiteY1" fmla="*/ 237744 h 2838298"/>
              <a:gd name="connsiteX2" fmla="*/ 336500 w 369418"/>
              <a:gd name="connsiteY2" fmla="*/ 124359 h 2838298"/>
              <a:gd name="connsiteX3" fmla="*/ 274320 w 369418"/>
              <a:gd name="connsiteY3" fmla="*/ 113386 h 2838298"/>
              <a:gd name="connsiteX4" fmla="*/ 223114 w 369418"/>
              <a:gd name="connsiteY4" fmla="*/ 95098 h 2838298"/>
              <a:gd name="connsiteX5" fmla="*/ 168250 w 369418"/>
              <a:gd name="connsiteY5" fmla="*/ 62179 h 2838298"/>
              <a:gd name="connsiteX6" fmla="*/ 120701 w 369418"/>
              <a:gd name="connsiteY6" fmla="*/ 32919 h 2838298"/>
              <a:gd name="connsiteX7" fmla="*/ 84125 w 369418"/>
              <a:gd name="connsiteY7" fmla="*/ 7315 h 2838298"/>
              <a:gd name="connsiteX8" fmla="*/ 47549 w 369418"/>
              <a:gd name="connsiteY8" fmla="*/ 0 h 2838298"/>
              <a:gd name="connsiteX9" fmla="*/ 25604 w 369418"/>
              <a:gd name="connsiteY9" fmla="*/ 0 h 2838298"/>
              <a:gd name="connsiteX10" fmla="*/ 10973 w 369418"/>
              <a:gd name="connsiteY10" fmla="*/ 3658 h 2838298"/>
              <a:gd name="connsiteX11" fmla="*/ 0 w 369418"/>
              <a:gd name="connsiteY11" fmla="*/ 10973 h 2838298"/>
              <a:gd name="connsiteX12" fmla="*/ 3658 w 369418"/>
              <a:gd name="connsiteY12" fmla="*/ 29261 h 2838298"/>
              <a:gd name="connsiteX13" fmla="*/ 25604 w 369418"/>
              <a:gd name="connsiteY13" fmla="*/ 65837 h 2838298"/>
              <a:gd name="connsiteX14" fmla="*/ 62180 w 369418"/>
              <a:gd name="connsiteY14" fmla="*/ 128016 h 2838298"/>
              <a:gd name="connsiteX15" fmla="*/ 95098 w 369418"/>
              <a:gd name="connsiteY15" fmla="*/ 193853 h 2838298"/>
              <a:gd name="connsiteX16" fmla="*/ 117044 w 369418"/>
              <a:gd name="connsiteY16" fmla="*/ 248717 h 2838298"/>
              <a:gd name="connsiteX17" fmla="*/ 135332 w 369418"/>
              <a:gd name="connsiteY17" fmla="*/ 296266 h 2838298"/>
              <a:gd name="connsiteX18" fmla="*/ 142647 w 369418"/>
              <a:gd name="connsiteY18" fmla="*/ 351130 h 2838298"/>
              <a:gd name="connsiteX19" fmla="*/ 142647 w 369418"/>
              <a:gd name="connsiteY19" fmla="*/ 618135 h 2838298"/>
              <a:gd name="connsiteX20" fmla="*/ 142647 w 369418"/>
              <a:gd name="connsiteY20" fmla="*/ 918058 h 2838298"/>
              <a:gd name="connsiteX21" fmla="*/ 135332 w 369418"/>
              <a:gd name="connsiteY21" fmla="*/ 1441095 h 2838298"/>
              <a:gd name="connsiteX22" fmla="*/ 128016 w 369418"/>
              <a:gd name="connsiteY22" fmla="*/ 1700784 h 2838298"/>
              <a:gd name="connsiteX23" fmla="*/ 117044 w 369418"/>
              <a:gd name="connsiteY23" fmla="*/ 1795882 h 2838298"/>
              <a:gd name="connsiteX24" fmla="*/ 80468 w 369418"/>
              <a:gd name="connsiteY24" fmla="*/ 2059229 h 2838298"/>
              <a:gd name="connsiteX25" fmla="*/ 54864 w 369418"/>
              <a:gd name="connsiteY25" fmla="*/ 2304288 h 2838298"/>
              <a:gd name="connsiteX26" fmla="*/ 32919 w 369418"/>
              <a:gd name="connsiteY26" fmla="*/ 2476195 h 2838298"/>
              <a:gd name="connsiteX27" fmla="*/ 32919 w 369418"/>
              <a:gd name="connsiteY27" fmla="*/ 2545690 h 2838298"/>
              <a:gd name="connsiteX28" fmla="*/ 36576 w 369418"/>
              <a:gd name="connsiteY28" fmla="*/ 2604211 h 2838298"/>
              <a:gd name="connsiteX29" fmla="*/ 47549 w 369418"/>
              <a:gd name="connsiteY29" fmla="*/ 2670048 h 2838298"/>
              <a:gd name="connsiteX30" fmla="*/ 62180 w 369418"/>
              <a:gd name="connsiteY30" fmla="*/ 2717597 h 2838298"/>
              <a:gd name="connsiteX31" fmla="*/ 87783 w 369418"/>
              <a:gd name="connsiteY31" fmla="*/ 2768803 h 2838298"/>
              <a:gd name="connsiteX32" fmla="*/ 109728 w 369418"/>
              <a:gd name="connsiteY32" fmla="*/ 2794407 h 2838298"/>
              <a:gd name="connsiteX33" fmla="*/ 149962 w 369418"/>
              <a:gd name="connsiteY33" fmla="*/ 2827325 h 2838298"/>
              <a:gd name="connsiteX34" fmla="*/ 182880 w 369418"/>
              <a:gd name="connsiteY34" fmla="*/ 2838298 h 2838298"/>
              <a:gd name="connsiteX35" fmla="*/ 204826 w 369418"/>
              <a:gd name="connsiteY35" fmla="*/ 2830983 h 2838298"/>
              <a:gd name="connsiteX36" fmla="*/ 281636 w 369418"/>
              <a:gd name="connsiteY36" fmla="*/ 2373783 h 2838298"/>
              <a:gd name="connsiteX37" fmla="*/ 288951 w 369418"/>
              <a:gd name="connsiteY37" fmla="*/ 2194560 h 2838298"/>
              <a:gd name="connsiteX38" fmla="*/ 307239 w 369418"/>
              <a:gd name="connsiteY38" fmla="*/ 1967789 h 2838298"/>
              <a:gd name="connsiteX39" fmla="*/ 332842 w 369418"/>
              <a:gd name="connsiteY39" fmla="*/ 1602029 h 2838298"/>
              <a:gd name="connsiteX40" fmla="*/ 347472 w 369418"/>
              <a:gd name="connsiteY40" fmla="*/ 1430122 h 2838298"/>
              <a:gd name="connsiteX41" fmla="*/ 369418 w 369418"/>
              <a:gd name="connsiteY41" fmla="*/ 1280160 h 2838298"/>
              <a:gd name="connsiteX42" fmla="*/ 365760 w 369418"/>
              <a:gd name="connsiteY42" fmla="*/ 435255 h 283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69418" h="2838298">
                <a:moveTo>
                  <a:pt x="365760" y="435255"/>
                </a:moveTo>
                <a:lnTo>
                  <a:pt x="365760" y="237744"/>
                </a:lnTo>
                <a:lnTo>
                  <a:pt x="336500" y="124359"/>
                </a:lnTo>
                <a:lnTo>
                  <a:pt x="274320" y="113386"/>
                </a:lnTo>
                <a:lnTo>
                  <a:pt x="223114" y="95098"/>
                </a:lnTo>
                <a:lnTo>
                  <a:pt x="168250" y="62179"/>
                </a:lnTo>
                <a:lnTo>
                  <a:pt x="120701" y="32919"/>
                </a:lnTo>
                <a:lnTo>
                  <a:pt x="84125" y="7315"/>
                </a:lnTo>
                <a:lnTo>
                  <a:pt x="47549" y="0"/>
                </a:lnTo>
                <a:lnTo>
                  <a:pt x="25604" y="0"/>
                </a:lnTo>
                <a:lnTo>
                  <a:pt x="10973" y="3658"/>
                </a:lnTo>
                <a:lnTo>
                  <a:pt x="0" y="10973"/>
                </a:lnTo>
                <a:lnTo>
                  <a:pt x="3658" y="29261"/>
                </a:lnTo>
                <a:lnTo>
                  <a:pt x="25604" y="65837"/>
                </a:lnTo>
                <a:lnTo>
                  <a:pt x="62180" y="128016"/>
                </a:lnTo>
                <a:lnTo>
                  <a:pt x="95098" y="193853"/>
                </a:lnTo>
                <a:lnTo>
                  <a:pt x="117044" y="248717"/>
                </a:lnTo>
                <a:lnTo>
                  <a:pt x="135332" y="296266"/>
                </a:lnTo>
                <a:lnTo>
                  <a:pt x="142647" y="351130"/>
                </a:lnTo>
                <a:lnTo>
                  <a:pt x="142647" y="618135"/>
                </a:lnTo>
                <a:lnTo>
                  <a:pt x="142647" y="918058"/>
                </a:lnTo>
                <a:lnTo>
                  <a:pt x="135332" y="1441095"/>
                </a:lnTo>
                <a:lnTo>
                  <a:pt x="128016" y="1700784"/>
                </a:lnTo>
                <a:lnTo>
                  <a:pt x="117044" y="1795882"/>
                </a:lnTo>
                <a:lnTo>
                  <a:pt x="80468" y="2059229"/>
                </a:lnTo>
                <a:lnTo>
                  <a:pt x="54864" y="2304288"/>
                </a:lnTo>
                <a:lnTo>
                  <a:pt x="32919" y="2476195"/>
                </a:lnTo>
                <a:lnTo>
                  <a:pt x="32919" y="2545690"/>
                </a:lnTo>
                <a:lnTo>
                  <a:pt x="36576" y="2604211"/>
                </a:lnTo>
                <a:lnTo>
                  <a:pt x="47549" y="2670048"/>
                </a:lnTo>
                <a:lnTo>
                  <a:pt x="62180" y="2717597"/>
                </a:lnTo>
                <a:lnTo>
                  <a:pt x="87783" y="2768803"/>
                </a:lnTo>
                <a:lnTo>
                  <a:pt x="109728" y="2794407"/>
                </a:lnTo>
                <a:lnTo>
                  <a:pt x="149962" y="2827325"/>
                </a:lnTo>
                <a:lnTo>
                  <a:pt x="182880" y="2838298"/>
                </a:lnTo>
                <a:lnTo>
                  <a:pt x="204826" y="2830983"/>
                </a:lnTo>
                <a:lnTo>
                  <a:pt x="281636" y="2373783"/>
                </a:lnTo>
                <a:lnTo>
                  <a:pt x="288951" y="2194560"/>
                </a:lnTo>
                <a:lnTo>
                  <a:pt x="307239" y="1967789"/>
                </a:lnTo>
                <a:lnTo>
                  <a:pt x="332842" y="1602029"/>
                </a:lnTo>
                <a:lnTo>
                  <a:pt x="347472" y="1430122"/>
                </a:lnTo>
                <a:lnTo>
                  <a:pt x="369418" y="1280160"/>
                </a:lnTo>
                <a:cubicBezTo>
                  <a:pt x="368199" y="1005840"/>
                  <a:pt x="366979" y="731520"/>
                  <a:pt x="365760" y="435255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E0D7342-0E25-7549-A250-43B6DF11EB2B}"/>
              </a:ext>
            </a:extLst>
          </p:cNvPr>
          <p:cNvSpPr/>
          <p:nvPr/>
        </p:nvSpPr>
        <p:spPr>
          <a:xfrm>
            <a:off x="3052763" y="4999038"/>
            <a:ext cx="1160462" cy="877887"/>
          </a:xfrm>
          <a:custGeom>
            <a:avLst/>
            <a:gdLst>
              <a:gd name="connsiteX0" fmla="*/ 604837 w 1159668"/>
              <a:gd name="connsiteY0" fmla="*/ 469106 h 878681"/>
              <a:gd name="connsiteX1" fmla="*/ 433387 w 1159668"/>
              <a:gd name="connsiteY1" fmla="*/ 595312 h 878681"/>
              <a:gd name="connsiteX2" fmla="*/ 235743 w 1159668"/>
              <a:gd name="connsiteY2" fmla="*/ 740569 h 878681"/>
              <a:gd name="connsiteX3" fmla="*/ 73818 w 1159668"/>
              <a:gd name="connsiteY3" fmla="*/ 864394 h 878681"/>
              <a:gd name="connsiteX4" fmla="*/ 52387 w 1159668"/>
              <a:gd name="connsiteY4" fmla="*/ 878681 h 878681"/>
              <a:gd name="connsiteX5" fmla="*/ 26193 w 1159668"/>
              <a:gd name="connsiteY5" fmla="*/ 878681 h 878681"/>
              <a:gd name="connsiteX6" fmla="*/ 0 w 1159668"/>
              <a:gd name="connsiteY6" fmla="*/ 869156 h 878681"/>
              <a:gd name="connsiteX7" fmla="*/ 130968 w 1159668"/>
              <a:gd name="connsiteY7" fmla="*/ 383381 h 878681"/>
              <a:gd name="connsiteX8" fmla="*/ 138112 w 1159668"/>
              <a:gd name="connsiteY8" fmla="*/ 445294 h 878681"/>
              <a:gd name="connsiteX9" fmla="*/ 150018 w 1159668"/>
              <a:gd name="connsiteY9" fmla="*/ 469106 h 878681"/>
              <a:gd name="connsiteX10" fmla="*/ 164306 w 1159668"/>
              <a:gd name="connsiteY10" fmla="*/ 478631 h 878681"/>
              <a:gd name="connsiteX11" fmla="*/ 180975 w 1159668"/>
              <a:gd name="connsiteY11" fmla="*/ 483394 h 878681"/>
              <a:gd name="connsiteX12" fmla="*/ 192881 w 1159668"/>
              <a:gd name="connsiteY12" fmla="*/ 481012 h 878681"/>
              <a:gd name="connsiteX13" fmla="*/ 204787 w 1159668"/>
              <a:gd name="connsiteY13" fmla="*/ 473869 h 878681"/>
              <a:gd name="connsiteX14" fmla="*/ 288131 w 1159668"/>
              <a:gd name="connsiteY14" fmla="*/ 423862 h 878681"/>
              <a:gd name="connsiteX15" fmla="*/ 431006 w 1159668"/>
              <a:gd name="connsiteY15" fmla="*/ 342900 h 878681"/>
              <a:gd name="connsiteX16" fmla="*/ 578643 w 1159668"/>
              <a:gd name="connsiteY16" fmla="*/ 261937 h 878681"/>
              <a:gd name="connsiteX17" fmla="*/ 800100 w 1159668"/>
              <a:gd name="connsiteY17" fmla="*/ 150019 h 878681"/>
              <a:gd name="connsiteX18" fmla="*/ 990600 w 1159668"/>
              <a:gd name="connsiteY18" fmla="*/ 59531 h 878681"/>
              <a:gd name="connsiteX19" fmla="*/ 1123950 w 1159668"/>
              <a:gd name="connsiteY19" fmla="*/ 0 h 878681"/>
              <a:gd name="connsiteX20" fmla="*/ 1159668 w 1159668"/>
              <a:gd name="connsiteY20" fmla="*/ 66675 h 878681"/>
              <a:gd name="connsiteX21" fmla="*/ 1040606 w 1159668"/>
              <a:gd name="connsiteY21" fmla="*/ 150019 h 878681"/>
              <a:gd name="connsiteX22" fmla="*/ 854868 w 1159668"/>
              <a:gd name="connsiteY22" fmla="*/ 285750 h 878681"/>
              <a:gd name="connsiteX23" fmla="*/ 604837 w 1159668"/>
              <a:gd name="connsiteY23" fmla="*/ 469106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59668" h="878681">
                <a:moveTo>
                  <a:pt x="604837" y="469106"/>
                </a:moveTo>
                <a:lnTo>
                  <a:pt x="433387" y="595312"/>
                </a:lnTo>
                <a:lnTo>
                  <a:pt x="235743" y="740569"/>
                </a:lnTo>
                <a:lnTo>
                  <a:pt x="73818" y="864394"/>
                </a:lnTo>
                <a:lnTo>
                  <a:pt x="52387" y="878681"/>
                </a:lnTo>
                <a:lnTo>
                  <a:pt x="26193" y="878681"/>
                </a:lnTo>
                <a:lnTo>
                  <a:pt x="0" y="869156"/>
                </a:lnTo>
                <a:lnTo>
                  <a:pt x="130968" y="383381"/>
                </a:lnTo>
                <a:lnTo>
                  <a:pt x="138112" y="445294"/>
                </a:lnTo>
                <a:lnTo>
                  <a:pt x="150018" y="469106"/>
                </a:lnTo>
                <a:lnTo>
                  <a:pt x="164306" y="478631"/>
                </a:lnTo>
                <a:lnTo>
                  <a:pt x="180975" y="483394"/>
                </a:lnTo>
                <a:lnTo>
                  <a:pt x="192881" y="481012"/>
                </a:lnTo>
                <a:lnTo>
                  <a:pt x="204787" y="473869"/>
                </a:lnTo>
                <a:lnTo>
                  <a:pt x="288131" y="423862"/>
                </a:lnTo>
                <a:lnTo>
                  <a:pt x="431006" y="342900"/>
                </a:lnTo>
                <a:lnTo>
                  <a:pt x="578643" y="261937"/>
                </a:lnTo>
                <a:lnTo>
                  <a:pt x="800100" y="150019"/>
                </a:lnTo>
                <a:lnTo>
                  <a:pt x="990600" y="59531"/>
                </a:lnTo>
                <a:lnTo>
                  <a:pt x="1123950" y="0"/>
                </a:lnTo>
                <a:lnTo>
                  <a:pt x="1159668" y="66675"/>
                </a:lnTo>
                <a:lnTo>
                  <a:pt x="1040606" y="150019"/>
                </a:lnTo>
                <a:lnTo>
                  <a:pt x="854868" y="285750"/>
                </a:lnTo>
                <a:lnTo>
                  <a:pt x="604837" y="469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651FDBA-CC3D-AB42-980D-155E5960AC63}"/>
              </a:ext>
            </a:extLst>
          </p:cNvPr>
          <p:cNvSpPr/>
          <p:nvPr/>
        </p:nvSpPr>
        <p:spPr>
          <a:xfrm>
            <a:off x="3881438" y="4533900"/>
            <a:ext cx="571500" cy="817563"/>
          </a:xfrm>
          <a:custGeom>
            <a:avLst/>
            <a:gdLst>
              <a:gd name="connsiteX0" fmla="*/ 290512 w 571500"/>
              <a:gd name="connsiteY0" fmla="*/ 171450 h 816769"/>
              <a:gd name="connsiteX1" fmla="*/ 230981 w 571500"/>
              <a:gd name="connsiteY1" fmla="*/ 126206 h 816769"/>
              <a:gd name="connsiteX2" fmla="*/ 147637 w 571500"/>
              <a:gd name="connsiteY2" fmla="*/ 66675 h 816769"/>
              <a:gd name="connsiteX3" fmla="*/ 64293 w 571500"/>
              <a:gd name="connsiteY3" fmla="*/ 16669 h 816769"/>
              <a:gd name="connsiteX4" fmla="*/ 42862 w 571500"/>
              <a:gd name="connsiteY4" fmla="*/ 4763 h 816769"/>
              <a:gd name="connsiteX5" fmla="*/ 21431 w 571500"/>
              <a:gd name="connsiteY5" fmla="*/ 0 h 816769"/>
              <a:gd name="connsiteX6" fmla="*/ 4762 w 571500"/>
              <a:gd name="connsiteY6" fmla="*/ 4763 h 816769"/>
              <a:gd name="connsiteX7" fmla="*/ 0 w 571500"/>
              <a:gd name="connsiteY7" fmla="*/ 11906 h 816769"/>
              <a:gd name="connsiteX8" fmla="*/ 7143 w 571500"/>
              <a:gd name="connsiteY8" fmla="*/ 35719 h 816769"/>
              <a:gd name="connsiteX9" fmla="*/ 23812 w 571500"/>
              <a:gd name="connsiteY9" fmla="*/ 69056 h 816769"/>
              <a:gd name="connsiteX10" fmla="*/ 64293 w 571500"/>
              <a:gd name="connsiteY10" fmla="*/ 109538 h 816769"/>
              <a:gd name="connsiteX11" fmla="*/ 111918 w 571500"/>
              <a:gd name="connsiteY11" fmla="*/ 166688 h 816769"/>
              <a:gd name="connsiteX12" fmla="*/ 150018 w 571500"/>
              <a:gd name="connsiteY12" fmla="*/ 221456 h 816769"/>
              <a:gd name="connsiteX13" fmla="*/ 180975 w 571500"/>
              <a:gd name="connsiteY13" fmla="*/ 269081 h 816769"/>
              <a:gd name="connsiteX14" fmla="*/ 209550 w 571500"/>
              <a:gd name="connsiteY14" fmla="*/ 323850 h 816769"/>
              <a:gd name="connsiteX15" fmla="*/ 233362 w 571500"/>
              <a:gd name="connsiteY15" fmla="*/ 383381 h 816769"/>
              <a:gd name="connsiteX16" fmla="*/ 250031 w 571500"/>
              <a:gd name="connsiteY16" fmla="*/ 435769 h 816769"/>
              <a:gd name="connsiteX17" fmla="*/ 264318 w 571500"/>
              <a:gd name="connsiteY17" fmla="*/ 488156 h 816769"/>
              <a:gd name="connsiteX18" fmla="*/ 304800 w 571500"/>
              <a:gd name="connsiteY18" fmla="*/ 538163 h 816769"/>
              <a:gd name="connsiteX19" fmla="*/ 328612 w 571500"/>
              <a:gd name="connsiteY19" fmla="*/ 607219 h 816769"/>
              <a:gd name="connsiteX20" fmla="*/ 357187 w 571500"/>
              <a:gd name="connsiteY20" fmla="*/ 671513 h 816769"/>
              <a:gd name="connsiteX21" fmla="*/ 378618 w 571500"/>
              <a:gd name="connsiteY21" fmla="*/ 711994 h 816769"/>
              <a:gd name="connsiteX22" fmla="*/ 407193 w 571500"/>
              <a:gd name="connsiteY22" fmla="*/ 757238 h 816769"/>
              <a:gd name="connsiteX23" fmla="*/ 431006 w 571500"/>
              <a:gd name="connsiteY23" fmla="*/ 785813 h 816769"/>
              <a:gd name="connsiteX24" fmla="*/ 452437 w 571500"/>
              <a:gd name="connsiteY24" fmla="*/ 804863 h 816769"/>
              <a:gd name="connsiteX25" fmla="*/ 471487 w 571500"/>
              <a:gd name="connsiteY25" fmla="*/ 812006 h 816769"/>
              <a:gd name="connsiteX26" fmla="*/ 490537 w 571500"/>
              <a:gd name="connsiteY26" fmla="*/ 816769 h 816769"/>
              <a:gd name="connsiteX27" fmla="*/ 526256 w 571500"/>
              <a:gd name="connsiteY27" fmla="*/ 807244 h 816769"/>
              <a:gd name="connsiteX28" fmla="*/ 545306 w 571500"/>
              <a:gd name="connsiteY28" fmla="*/ 795338 h 816769"/>
              <a:gd name="connsiteX29" fmla="*/ 552450 w 571500"/>
              <a:gd name="connsiteY29" fmla="*/ 773906 h 816769"/>
              <a:gd name="connsiteX30" fmla="*/ 561975 w 571500"/>
              <a:gd name="connsiteY30" fmla="*/ 719138 h 816769"/>
              <a:gd name="connsiteX31" fmla="*/ 571500 w 571500"/>
              <a:gd name="connsiteY31" fmla="*/ 628650 h 816769"/>
              <a:gd name="connsiteX32" fmla="*/ 571500 w 571500"/>
              <a:gd name="connsiteY32" fmla="*/ 559594 h 816769"/>
              <a:gd name="connsiteX33" fmla="*/ 561975 w 571500"/>
              <a:gd name="connsiteY33" fmla="*/ 485775 h 816769"/>
              <a:gd name="connsiteX34" fmla="*/ 542925 w 571500"/>
              <a:gd name="connsiteY34" fmla="*/ 431006 h 816769"/>
              <a:gd name="connsiteX35" fmla="*/ 519112 w 571500"/>
              <a:gd name="connsiteY35" fmla="*/ 388144 h 816769"/>
              <a:gd name="connsiteX36" fmla="*/ 488156 w 571500"/>
              <a:gd name="connsiteY36" fmla="*/ 350044 h 816769"/>
              <a:gd name="connsiteX37" fmla="*/ 440531 w 571500"/>
              <a:gd name="connsiteY37" fmla="*/ 297656 h 816769"/>
              <a:gd name="connsiteX38" fmla="*/ 345281 w 571500"/>
              <a:gd name="connsiteY38" fmla="*/ 209550 h 816769"/>
              <a:gd name="connsiteX39" fmla="*/ 290512 w 571500"/>
              <a:gd name="connsiteY39" fmla="*/ 171450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71500" h="816769">
                <a:moveTo>
                  <a:pt x="290512" y="171450"/>
                </a:moveTo>
                <a:lnTo>
                  <a:pt x="230981" y="126206"/>
                </a:lnTo>
                <a:lnTo>
                  <a:pt x="147637" y="66675"/>
                </a:lnTo>
                <a:lnTo>
                  <a:pt x="64293" y="16669"/>
                </a:lnTo>
                <a:lnTo>
                  <a:pt x="42862" y="4763"/>
                </a:lnTo>
                <a:lnTo>
                  <a:pt x="21431" y="0"/>
                </a:lnTo>
                <a:lnTo>
                  <a:pt x="4762" y="4763"/>
                </a:lnTo>
                <a:lnTo>
                  <a:pt x="0" y="11906"/>
                </a:lnTo>
                <a:lnTo>
                  <a:pt x="7143" y="35719"/>
                </a:lnTo>
                <a:lnTo>
                  <a:pt x="23812" y="69056"/>
                </a:lnTo>
                <a:lnTo>
                  <a:pt x="64293" y="109538"/>
                </a:lnTo>
                <a:lnTo>
                  <a:pt x="111918" y="166688"/>
                </a:lnTo>
                <a:lnTo>
                  <a:pt x="150018" y="221456"/>
                </a:lnTo>
                <a:lnTo>
                  <a:pt x="180975" y="269081"/>
                </a:lnTo>
                <a:lnTo>
                  <a:pt x="209550" y="323850"/>
                </a:lnTo>
                <a:lnTo>
                  <a:pt x="233362" y="383381"/>
                </a:lnTo>
                <a:lnTo>
                  <a:pt x="250031" y="435769"/>
                </a:lnTo>
                <a:lnTo>
                  <a:pt x="264318" y="488156"/>
                </a:lnTo>
                <a:lnTo>
                  <a:pt x="304800" y="538163"/>
                </a:lnTo>
                <a:lnTo>
                  <a:pt x="328612" y="607219"/>
                </a:lnTo>
                <a:lnTo>
                  <a:pt x="357187" y="671513"/>
                </a:lnTo>
                <a:lnTo>
                  <a:pt x="378618" y="711994"/>
                </a:lnTo>
                <a:lnTo>
                  <a:pt x="407193" y="757238"/>
                </a:lnTo>
                <a:lnTo>
                  <a:pt x="431006" y="785813"/>
                </a:lnTo>
                <a:lnTo>
                  <a:pt x="452437" y="804863"/>
                </a:lnTo>
                <a:lnTo>
                  <a:pt x="471487" y="812006"/>
                </a:lnTo>
                <a:lnTo>
                  <a:pt x="490537" y="816769"/>
                </a:lnTo>
                <a:lnTo>
                  <a:pt x="526256" y="807244"/>
                </a:lnTo>
                <a:lnTo>
                  <a:pt x="545306" y="795338"/>
                </a:lnTo>
                <a:lnTo>
                  <a:pt x="552450" y="773906"/>
                </a:lnTo>
                <a:lnTo>
                  <a:pt x="561975" y="719138"/>
                </a:lnTo>
                <a:lnTo>
                  <a:pt x="571500" y="628650"/>
                </a:lnTo>
                <a:lnTo>
                  <a:pt x="571500" y="559594"/>
                </a:lnTo>
                <a:lnTo>
                  <a:pt x="561975" y="485775"/>
                </a:lnTo>
                <a:lnTo>
                  <a:pt x="542925" y="431006"/>
                </a:lnTo>
                <a:lnTo>
                  <a:pt x="519112" y="388144"/>
                </a:lnTo>
                <a:lnTo>
                  <a:pt x="488156" y="350044"/>
                </a:lnTo>
                <a:lnTo>
                  <a:pt x="440531" y="297656"/>
                </a:lnTo>
                <a:lnTo>
                  <a:pt x="345281" y="209550"/>
                </a:lnTo>
                <a:lnTo>
                  <a:pt x="290512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EBC54B0-7528-464C-A373-7BD3AF649DF2}"/>
              </a:ext>
            </a:extLst>
          </p:cNvPr>
          <p:cNvSpPr/>
          <p:nvPr/>
        </p:nvSpPr>
        <p:spPr>
          <a:xfrm rot="16200000">
            <a:off x="2928938" y="3455988"/>
            <a:ext cx="3619500" cy="908050"/>
          </a:xfrm>
          <a:custGeom>
            <a:avLst/>
            <a:gdLst>
              <a:gd name="connsiteX0" fmla="*/ 1984375 w 3619500"/>
              <a:gd name="connsiteY0" fmla="*/ 593725 h 908050"/>
              <a:gd name="connsiteX1" fmla="*/ 2174875 w 3619500"/>
              <a:gd name="connsiteY1" fmla="*/ 612775 h 908050"/>
              <a:gd name="connsiteX2" fmla="*/ 2371725 w 3619500"/>
              <a:gd name="connsiteY2" fmla="*/ 625475 h 908050"/>
              <a:gd name="connsiteX3" fmla="*/ 2657475 w 3619500"/>
              <a:gd name="connsiteY3" fmla="*/ 638175 h 908050"/>
              <a:gd name="connsiteX4" fmla="*/ 2971800 w 3619500"/>
              <a:gd name="connsiteY4" fmla="*/ 638175 h 908050"/>
              <a:gd name="connsiteX5" fmla="*/ 3206750 w 3619500"/>
              <a:gd name="connsiteY5" fmla="*/ 638175 h 908050"/>
              <a:gd name="connsiteX6" fmla="*/ 3276600 w 3619500"/>
              <a:gd name="connsiteY6" fmla="*/ 638175 h 908050"/>
              <a:gd name="connsiteX7" fmla="*/ 3340100 w 3619500"/>
              <a:gd name="connsiteY7" fmla="*/ 635000 h 908050"/>
              <a:gd name="connsiteX8" fmla="*/ 3387725 w 3619500"/>
              <a:gd name="connsiteY8" fmla="*/ 628650 h 908050"/>
              <a:gd name="connsiteX9" fmla="*/ 3438525 w 3619500"/>
              <a:gd name="connsiteY9" fmla="*/ 612775 h 908050"/>
              <a:gd name="connsiteX10" fmla="*/ 3486150 w 3619500"/>
              <a:gd name="connsiteY10" fmla="*/ 584200 h 908050"/>
              <a:gd name="connsiteX11" fmla="*/ 3524250 w 3619500"/>
              <a:gd name="connsiteY11" fmla="*/ 552450 h 908050"/>
              <a:gd name="connsiteX12" fmla="*/ 3556000 w 3619500"/>
              <a:gd name="connsiteY12" fmla="*/ 514350 h 908050"/>
              <a:gd name="connsiteX13" fmla="*/ 3571875 w 3619500"/>
              <a:gd name="connsiteY13" fmla="*/ 498475 h 908050"/>
              <a:gd name="connsiteX14" fmla="*/ 3594100 w 3619500"/>
              <a:gd name="connsiteY14" fmla="*/ 492125 h 908050"/>
              <a:gd name="connsiteX15" fmla="*/ 3606800 w 3619500"/>
              <a:gd name="connsiteY15" fmla="*/ 492125 h 908050"/>
              <a:gd name="connsiteX16" fmla="*/ 3613150 w 3619500"/>
              <a:gd name="connsiteY16" fmla="*/ 498475 h 908050"/>
              <a:gd name="connsiteX17" fmla="*/ 3619500 w 3619500"/>
              <a:gd name="connsiteY17" fmla="*/ 511175 h 908050"/>
              <a:gd name="connsiteX18" fmla="*/ 3606800 w 3619500"/>
              <a:gd name="connsiteY18" fmla="*/ 546100 h 908050"/>
              <a:gd name="connsiteX19" fmla="*/ 3546475 w 3619500"/>
              <a:gd name="connsiteY19" fmla="*/ 673100 h 908050"/>
              <a:gd name="connsiteX20" fmla="*/ 3473450 w 3619500"/>
              <a:gd name="connsiteY20" fmla="*/ 812800 h 908050"/>
              <a:gd name="connsiteX21" fmla="*/ 3302000 w 3619500"/>
              <a:gd name="connsiteY21" fmla="*/ 908050 h 908050"/>
              <a:gd name="connsiteX22" fmla="*/ 3133725 w 3619500"/>
              <a:gd name="connsiteY22" fmla="*/ 904875 h 908050"/>
              <a:gd name="connsiteX23" fmla="*/ 2809875 w 3619500"/>
              <a:gd name="connsiteY23" fmla="*/ 895350 h 908050"/>
              <a:gd name="connsiteX24" fmla="*/ 2454275 w 3619500"/>
              <a:gd name="connsiteY24" fmla="*/ 885825 h 908050"/>
              <a:gd name="connsiteX25" fmla="*/ 2295525 w 3619500"/>
              <a:gd name="connsiteY25" fmla="*/ 885825 h 908050"/>
              <a:gd name="connsiteX26" fmla="*/ 2070100 w 3619500"/>
              <a:gd name="connsiteY26" fmla="*/ 863600 h 908050"/>
              <a:gd name="connsiteX27" fmla="*/ 1806575 w 3619500"/>
              <a:gd name="connsiteY27" fmla="*/ 825500 h 908050"/>
              <a:gd name="connsiteX28" fmla="*/ 1587500 w 3619500"/>
              <a:gd name="connsiteY28" fmla="*/ 784225 h 908050"/>
              <a:gd name="connsiteX29" fmla="*/ 1409700 w 3619500"/>
              <a:gd name="connsiteY29" fmla="*/ 742950 h 908050"/>
              <a:gd name="connsiteX30" fmla="*/ 1225550 w 3619500"/>
              <a:gd name="connsiteY30" fmla="*/ 692150 h 908050"/>
              <a:gd name="connsiteX31" fmla="*/ 1057275 w 3619500"/>
              <a:gd name="connsiteY31" fmla="*/ 635000 h 908050"/>
              <a:gd name="connsiteX32" fmla="*/ 923925 w 3619500"/>
              <a:gd name="connsiteY32" fmla="*/ 574675 h 908050"/>
              <a:gd name="connsiteX33" fmla="*/ 727075 w 3619500"/>
              <a:gd name="connsiteY33" fmla="*/ 485775 h 908050"/>
              <a:gd name="connsiteX34" fmla="*/ 523875 w 3619500"/>
              <a:gd name="connsiteY34" fmla="*/ 377825 h 908050"/>
              <a:gd name="connsiteX35" fmla="*/ 352425 w 3619500"/>
              <a:gd name="connsiteY35" fmla="*/ 276225 h 908050"/>
              <a:gd name="connsiteX36" fmla="*/ 206375 w 3619500"/>
              <a:gd name="connsiteY36" fmla="*/ 184150 h 908050"/>
              <a:gd name="connsiteX37" fmla="*/ 79375 w 3619500"/>
              <a:gd name="connsiteY37" fmla="*/ 101600 h 908050"/>
              <a:gd name="connsiteX38" fmla="*/ 22225 w 3619500"/>
              <a:gd name="connsiteY38" fmla="*/ 66675 h 908050"/>
              <a:gd name="connsiteX39" fmla="*/ 6350 w 3619500"/>
              <a:gd name="connsiteY39" fmla="*/ 47625 h 908050"/>
              <a:gd name="connsiteX40" fmla="*/ 0 w 3619500"/>
              <a:gd name="connsiteY40" fmla="*/ 25400 h 908050"/>
              <a:gd name="connsiteX41" fmla="*/ 3175 w 3619500"/>
              <a:gd name="connsiteY41" fmla="*/ 9525 h 908050"/>
              <a:gd name="connsiteX42" fmla="*/ 19050 w 3619500"/>
              <a:gd name="connsiteY42" fmla="*/ 0 h 908050"/>
              <a:gd name="connsiteX43" fmla="*/ 47625 w 3619500"/>
              <a:gd name="connsiteY43" fmla="*/ 6350 h 908050"/>
              <a:gd name="connsiteX44" fmla="*/ 133350 w 3619500"/>
              <a:gd name="connsiteY44" fmla="*/ 50800 h 908050"/>
              <a:gd name="connsiteX45" fmla="*/ 231775 w 3619500"/>
              <a:gd name="connsiteY45" fmla="*/ 101600 h 908050"/>
              <a:gd name="connsiteX46" fmla="*/ 327025 w 3619500"/>
              <a:gd name="connsiteY46" fmla="*/ 146050 h 908050"/>
              <a:gd name="connsiteX47" fmla="*/ 501650 w 3619500"/>
              <a:gd name="connsiteY47" fmla="*/ 225425 h 908050"/>
              <a:gd name="connsiteX48" fmla="*/ 714375 w 3619500"/>
              <a:gd name="connsiteY48" fmla="*/ 311150 h 908050"/>
              <a:gd name="connsiteX49" fmla="*/ 920750 w 3619500"/>
              <a:gd name="connsiteY49" fmla="*/ 384175 h 908050"/>
              <a:gd name="connsiteX50" fmla="*/ 1187450 w 3619500"/>
              <a:gd name="connsiteY50" fmla="*/ 463550 h 908050"/>
              <a:gd name="connsiteX51" fmla="*/ 1447800 w 3619500"/>
              <a:gd name="connsiteY51" fmla="*/ 520700 h 908050"/>
              <a:gd name="connsiteX52" fmla="*/ 1797050 w 3619500"/>
              <a:gd name="connsiteY52" fmla="*/ 574675 h 908050"/>
              <a:gd name="connsiteX53" fmla="*/ 1984375 w 3619500"/>
              <a:gd name="connsiteY53" fmla="*/ 593725 h 90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619500" h="908050">
                <a:moveTo>
                  <a:pt x="1984375" y="593725"/>
                </a:moveTo>
                <a:lnTo>
                  <a:pt x="2174875" y="612775"/>
                </a:lnTo>
                <a:lnTo>
                  <a:pt x="2371725" y="625475"/>
                </a:lnTo>
                <a:lnTo>
                  <a:pt x="2657475" y="638175"/>
                </a:lnTo>
                <a:lnTo>
                  <a:pt x="2971800" y="638175"/>
                </a:lnTo>
                <a:lnTo>
                  <a:pt x="3206750" y="638175"/>
                </a:lnTo>
                <a:lnTo>
                  <a:pt x="3276600" y="638175"/>
                </a:lnTo>
                <a:lnTo>
                  <a:pt x="3340100" y="635000"/>
                </a:lnTo>
                <a:lnTo>
                  <a:pt x="3387725" y="628650"/>
                </a:lnTo>
                <a:lnTo>
                  <a:pt x="3438525" y="612775"/>
                </a:lnTo>
                <a:lnTo>
                  <a:pt x="3486150" y="584200"/>
                </a:lnTo>
                <a:lnTo>
                  <a:pt x="3524250" y="552450"/>
                </a:lnTo>
                <a:lnTo>
                  <a:pt x="3556000" y="514350"/>
                </a:lnTo>
                <a:lnTo>
                  <a:pt x="3571875" y="498475"/>
                </a:lnTo>
                <a:lnTo>
                  <a:pt x="3594100" y="492125"/>
                </a:lnTo>
                <a:lnTo>
                  <a:pt x="3606800" y="492125"/>
                </a:lnTo>
                <a:lnTo>
                  <a:pt x="3613150" y="498475"/>
                </a:lnTo>
                <a:lnTo>
                  <a:pt x="3619500" y="511175"/>
                </a:lnTo>
                <a:lnTo>
                  <a:pt x="3606800" y="546100"/>
                </a:lnTo>
                <a:lnTo>
                  <a:pt x="3546475" y="673100"/>
                </a:lnTo>
                <a:lnTo>
                  <a:pt x="3473450" y="812800"/>
                </a:lnTo>
                <a:lnTo>
                  <a:pt x="3302000" y="908050"/>
                </a:lnTo>
                <a:lnTo>
                  <a:pt x="3133725" y="904875"/>
                </a:lnTo>
                <a:lnTo>
                  <a:pt x="2809875" y="895350"/>
                </a:lnTo>
                <a:lnTo>
                  <a:pt x="2454275" y="885825"/>
                </a:lnTo>
                <a:lnTo>
                  <a:pt x="2295525" y="885825"/>
                </a:lnTo>
                <a:lnTo>
                  <a:pt x="2070100" y="863600"/>
                </a:lnTo>
                <a:lnTo>
                  <a:pt x="1806575" y="825500"/>
                </a:lnTo>
                <a:lnTo>
                  <a:pt x="1587500" y="784225"/>
                </a:lnTo>
                <a:lnTo>
                  <a:pt x="1409700" y="742950"/>
                </a:lnTo>
                <a:lnTo>
                  <a:pt x="1225550" y="692150"/>
                </a:lnTo>
                <a:lnTo>
                  <a:pt x="1057275" y="635000"/>
                </a:lnTo>
                <a:lnTo>
                  <a:pt x="923925" y="574675"/>
                </a:lnTo>
                <a:lnTo>
                  <a:pt x="727075" y="485775"/>
                </a:lnTo>
                <a:lnTo>
                  <a:pt x="523875" y="377825"/>
                </a:lnTo>
                <a:lnTo>
                  <a:pt x="352425" y="276225"/>
                </a:lnTo>
                <a:lnTo>
                  <a:pt x="206375" y="184150"/>
                </a:lnTo>
                <a:lnTo>
                  <a:pt x="79375" y="101600"/>
                </a:lnTo>
                <a:lnTo>
                  <a:pt x="22225" y="66675"/>
                </a:lnTo>
                <a:lnTo>
                  <a:pt x="6350" y="47625"/>
                </a:lnTo>
                <a:lnTo>
                  <a:pt x="0" y="25400"/>
                </a:lnTo>
                <a:lnTo>
                  <a:pt x="3175" y="9525"/>
                </a:lnTo>
                <a:lnTo>
                  <a:pt x="19050" y="0"/>
                </a:lnTo>
                <a:lnTo>
                  <a:pt x="47625" y="6350"/>
                </a:lnTo>
                <a:lnTo>
                  <a:pt x="133350" y="50800"/>
                </a:lnTo>
                <a:lnTo>
                  <a:pt x="231775" y="101600"/>
                </a:lnTo>
                <a:lnTo>
                  <a:pt x="327025" y="146050"/>
                </a:lnTo>
                <a:lnTo>
                  <a:pt x="501650" y="225425"/>
                </a:lnTo>
                <a:lnTo>
                  <a:pt x="714375" y="311150"/>
                </a:lnTo>
                <a:lnTo>
                  <a:pt x="920750" y="384175"/>
                </a:lnTo>
                <a:lnTo>
                  <a:pt x="1187450" y="463550"/>
                </a:lnTo>
                <a:lnTo>
                  <a:pt x="1447800" y="520700"/>
                </a:lnTo>
                <a:lnTo>
                  <a:pt x="1797050" y="574675"/>
                </a:lnTo>
                <a:lnTo>
                  <a:pt x="1984375" y="593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141E1B48-B81B-FF47-BBD2-279BA3865265}"/>
              </a:ext>
            </a:extLst>
          </p:cNvPr>
          <p:cNvSpPr/>
          <p:nvPr/>
        </p:nvSpPr>
        <p:spPr>
          <a:xfrm>
            <a:off x="5100638" y="3040063"/>
            <a:ext cx="1700212" cy="428625"/>
          </a:xfrm>
          <a:custGeom>
            <a:avLst/>
            <a:gdLst>
              <a:gd name="connsiteX0" fmla="*/ 645318 w 1700212"/>
              <a:gd name="connsiteY0" fmla="*/ 164307 h 428625"/>
              <a:gd name="connsiteX1" fmla="*/ 871537 w 1700212"/>
              <a:gd name="connsiteY1" fmla="*/ 114300 h 428625"/>
              <a:gd name="connsiteX2" fmla="*/ 1073943 w 1700212"/>
              <a:gd name="connsiteY2" fmla="*/ 64294 h 428625"/>
              <a:gd name="connsiteX3" fmla="*/ 1150143 w 1700212"/>
              <a:gd name="connsiteY3" fmla="*/ 42863 h 428625"/>
              <a:gd name="connsiteX4" fmla="*/ 1223962 w 1700212"/>
              <a:gd name="connsiteY4" fmla="*/ 9525 h 428625"/>
              <a:gd name="connsiteX5" fmla="*/ 1245393 w 1700212"/>
              <a:gd name="connsiteY5" fmla="*/ 4763 h 428625"/>
              <a:gd name="connsiteX6" fmla="*/ 1276350 w 1700212"/>
              <a:gd name="connsiteY6" fmla="*/ 0 h 428625"/>
              <a:gd name="connsiteX7" fmla="*/ 1326356 w 1700212"/>
              <a:gd name="connsiteY7" fmla="*/ 2382 h 428625"/>
              <a:gd name="connsiteX8" fmla="*/ 1369218 w 1700212"/>
              <a:gd name="connsiteY8" fmla="*/ 11907 h 428625"/>
              <a:gd name="connsiteX9" fmla="*/ 1445418 w 1700212"/>
              <a:gd name="connsiteY9" fmla="*/ 35719 h 428625"/>
              <a:gd name="connsiteX10" fmla="*/ 1521618 w 1700212"/>
              <a:gd name="connsiteY10" fmla="*/ 69057 h 428625"/>
              <a:gd name="connsiteX11" fmla="*/ 1581150 w 1700212"/>
              <a:gd name="connsiteY11" fmla="*/ 95250 h 428625"/>
              <a:gd name="connsiteX12" fmla="*/ 1626393 w 1700212"/>
              <a:gd name="connsiteY12" fmla="*/ 123825 h 428625"/>
              <a:gd name="connsiteX13" fmla="*/ 1659731 w 1700212"/>
              <a:gd name="connsiteY13" fmla="*/ 147638 h 428625"/>
              <a:gd name="connsiteX14" fmla="*/ 1678781 w 1700212"/>
              <a:gd name="connsiteY14" fmla="*/ 166688 h 428625"/>
              <a:gd name="connsiteX15" fmla="*/ 1693068 w 1700212"/>
              <a:gd name="connsiteY15" fmla="*/ 188119 h 428625"/>
              <a:gd name="connsiteX16" fmla="*/ 1700212 w 1700212"/>
              <a:gd name="connsiteY16" fmla="*/ 211932 h 428625"/>
              <a:gd name="connsiteX17" fmla="*/ 1693068 w 1700212"/>
              <a:gd name="connsiteY17" fmla="*/ 238125 h 428625"/>
              <a:gd name="connsiteX18" fmla="*/ 1671637 w 1700212"/>
              <a:gd name="connsiteY18" fmla="*/ 278607 h 428625"/>
              <a:gd name="connsiteX19" fmla="*/ 1643062 w 1700212"/>
              <a:gd name="connsiteY19" fmla="*/ 309563 h 428625"/>
              <a:gd name="connsiteX20" fmla="*/ 1626393 w 1700212"/>
              <a:gd name="connsiteY20" fmla="*/ 323850 h 428625"/>
              <a:gd name="connsiteX21" fmla="*/ 1288256 w 1700212"/>
              <a:gd name="connsiteY21" fmla="*/ 230982 h 428625"/>
              <a:gd name="connsiteX22" fmla="*/ 1126331 w 1700212"/>
              <a:gd name="connsiteY22" fmla="*/ 254794 h 428625"/>
              <a:gd name="connsiteX23" fmla="*/ 869156 w 1700212"/>
              <a:gd name="connsiteY23" fmla="*/ 297657 h 428625"/>
              <a:gd name="connsiteX24" fmla="*/ 619125 w 1700212"/>
              <a:gd name="connsiteY24" fmla="*/ 345282 h 428625"/>
              <a:gd name="connsiteX25" fmla="*/ 400050 w 1700212"/>
              <a:gd name="connsiteY25" fmla="*/ 392907 h 428625"/>
              <a:gd name="connsiteX26" fmla="*/ 292893 w 1700212"/>
              <a:gd name="connsiteY26" fmla="*/ 416719 h 428625"/>
              <a:gd name="connsiteX27" fmla="*/ 238125 w 1700212"/>
              <a:gd name="connsiteY27" fmla="*/ 426244 h 428625"/>
              <a:gd name="connsiteX28" fmla="*/ 202406 w 1700212"/>
              <a:gd name="connsiteY28" fmla="*/ 428625 h 428625"/>
              <a:gd name="connsiteX29" fmla="*/ 164306 w 1700212"/>
              <a:gd name="connsiteY29" fmla="*/ 426244 h 428625"/>
              <a:gd name="connsiteX30" fmla="*/ 104775 w 1700212"/>
              <a:gd name="connsiteY30" fmla="*/ 411957 h 428625"/>
              <a:gd name="connsiteX31" fmla="*/ 54768 w 1700212"/>
              <a:gd name="connsiteY31" fmla="*/ 388144 h 428625"/>
              <a:gd name="connsiteX32" fmla="*/ 0 w 1700212"/>
              <a:gd name="connsiteY32" fmla="*/ 352425 h 428625"/>
              <a:gd name="connsiteX33" fmla="*/ 16668 w 1700212"/>
              <a:gd name="connsiteY33" fmla="*/ 192882 h 428625"/>
              <a:gd name="connsiteX34" fmla="*/ 116681 w 1700212"/>
              <a:gd name="connsiteY34" fmla="*/ 223838 h 428625"/>
              <a:gd name="connsiteX35" fmla="*/ 171450 w 1700212"/>
              <a:gd name="connsiteY35" fmla="*/ 230982 h 428625"/>
              <a:gd name="connsiteX36" fmla="*/ 238125 w 1700212"/>
              <a:gd name="connsiteY36" fmla="*/ 233363 h 428625"/>
              <a:gd name="connsiteX37" fmla="*/ 300037 w 1700212"/>
              <a:gd name="connsiteY37" fmla="*/ 228600 h 428625"/>
              <a:gd name="connsiteX38" fmla="*/ 645318 w 1700212"/>
              <a:gd name="connsiteY38" fmla="*/ 164307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00212" h="428625">
                <a:moveTo>
                  <a:pt x="645318" y="164307"/>
                </a:moveTo>
                <a:lnTo>
                  <a:pt x="871537" y="114300"/>
                </a:lnTo>
                <a:lnTo>
                  <a:pt x="1073943" y="64294"/>
                </a:lnTo>
                <a:lnTo>
                  <a:pt x="1150143" y="42863"/>
                </a:lnTo>
                <a:lnTo>
                  <a:pt x="1223962" y="9525"/>
                </a:lnTo>
                <a:lnTo>
                  <a:pt x="1245393" y="4763"/>
                </a:lnTo>
                <a:lnTo>
                  <a:pt x="1276350" y="0"/>
                </a:lnTo>
                <a:lnTo>
                  <a:pt x="1326356" y="2382"/>
                </a:lnTo>
                <a:lnTo>
                  <a:pt x="1369218" y="11907"/>
                </a:lnTo>
                <a:lnTo>
                  <a:pt x="1445418" y="35719"/>
                </a:lnTo>
                <a:lnTo>
                  <a:pt x="1521618" y="69057"/>
                </a:lnTo>
                <a:lnTo>
                  <a:pt x="1581150" y="95250"/>
                </a:lnTo>
                <a:lnTo>
                  <a:pt x="1626393" y="123825"/>
                </a:lnTo>
                <a:lnTo>
                  <a:pt x="1659731" y="147638"/>
                </a:lnTo>
                <a:lnTo>
                  <a:pt x="1678781" y="166688"/>
                </a:lnTo>
                <a:lnTo>
                  <a:pt x="1693068" y="188119"/>
                </a:lnTo>
                <a:lnTo>
                  <a:pt x="1700212" y="211932"/>
                </a:lnTo>
                <a:lnTo>
                  <a:pt x="1693068" y="238125"/>
                </a:lnTo>
                <a:lnTo>
                  <a:pt x="1671637" y="278607"/>
                </a:lnTo>
                <a:lnTo>
                  <a:pt x="1643062" y="309563"/>
                </a:lnTo>
                <a:lnTo>
                  <a:pt x="1626393" y="323850"/>
                </a:lnTo>
                <a:lnTo>
                  <a:pt x="1288256" y="230982"/>
                </a:lnTo>
                <a:lnTo>
                  <a:pt x="1126331" y="254794"/>
                </a:lnTo>
                <a:lnTo>
                  <a:pt x="869156" y="297657"/>
                </a:lnTo>
                <a:lnTo>
                  <a:pt x="619125" y="345282"/>
                </a:lnTo>
                <a:lnTo>
                  <a:pt x="400050" y="392907"/>
                </a:lnTo>
                <a:lnTo>
                  <a:pt x="292893" y="416719"/>
                </a:lnTo>
                <a:lnTo>
                  <a:pt x="238125" y="426244"/>
                </a:lnTo>
                <a:lnTo>
                  <a:pt x="202406" y="428625"/>
                </a:lnTo>
                <a:lnTo>
                  <a:pt x="164306" y="426244"/>
                </a:lnTo>
                <a:lnTo>
                  <a:pt x="104775" y="411957"/>
                </a:lnTo>
                <a:lnTo>
                  <a:pt x="54768" y="388144"/>
                </a:lnTo>
                <a:lnTo>
                  <a:pt x="0" y="352425"/>
                </a:lnTo>
                <a:lnTo>
                  <a:pt x="16668" y="192882"/>
                </a:lnTo>
                <a:lnTo>
                  <a:pt x="116681" y="223838"/>
                </a:lnTo>
                <a:lnTo>
                  <a:pt x="171450" y="230982"/>
                </a:lnTo>
                <a:lnTo>
                  <a:pt x="238125" y="233363"/>
                </a:lnTo>
                <a:lnTo>
                  <a:pt x="300037" y="228600"/>
                </a:lnTo>
                <a:lnTo>
                  <a:pt x="645318" y="164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EE977BB-B993-E344-A700-005ECDAC6C8F}"/>
              </a:ext>
            </a:extLst>
          </p:cNvPr>
          <p:cNvSpPr/>
          <p:nvPr/>
        </p:nvSpPr>
        <p:spPr>
          <a:xfrm>
            <a:off x="4694238" y="3243263"/>
            <a:ext cx="2068512" cy="2516187"/>
          </a:xfrm>
          <a:custGeom>
            <a:avLst/>
            <a:gdLst>
              <a:gd name="connsiteX0" fmla="*/ 1628158 w 2068912"/>
              <a:gd name="connsiteY0" fmla="*/ 345367 h 2516244"/>
              <a:gd name="connsiteX1" fmla="*/ 1697231 w 2068912"/>
              <a:gd name="connsiteY1" fmla="*/ 118411 h 2516244"/>
              <a:gd name="connsiteX2" fmla="*/ 1710388 w 2068912"/>
              <a:gd name="connsiteY2" fmla="*/ 62495 h 2516244"/>
              <a:gd name="connsiteX3" fmla="*/ 1710388 w 2068912"/>
              <a:gd name="connsiteY3" fmla="*/ 46049 h 2516244"/>
              <a:gd name="connsiteX4" fmla="*/ 1697231 w 2068912"/>
              <a:gd name="connsiteY4" fmla="*/ 0 h 2516244"/>
              <a:gd name="connsiteX5" fmla="*/ 2068912 w 2068912"/>
              <a:gd name="connsiteY5" fmla="*/ 78941 h 2516244"/>
              <a:gd name="connsiteX6" fmla="*/ 2039309 w 2068912"/>
              <a:gd name="connsiteY6" fmla="*/ 121700 h 2516244"/>
              <a:gd name="connsiteX7" fmla="*/ 2009706 w 2068912"/>
              <a:gd name="connsiteY7" fmla="*/ 184195 h 2516244"/>
              <a:gd name="connsiteX8" fmla="*/ 1911030 w 2068912"/>
              <a:gd name="connsiteY8" fmla="*/ 404572 h 2516244"/>
              <a:gd name="connsiteX9" fmla="*/ 1835378 w 2068912"/>
              <a:gd name="connsiteY9" fmla="*/ 562454 h 2516244"/>
              <a:gd name="connsiteX10" fmla="*/ 1776172 w 2068912"/>
              <a:gd name="connsiteY10" fmla="*/ 687444 h 2516244"/>
              <a:gd name="connsiteX11" fmla="*/ 1697231 w 2068912"/>
              <a:gd name="connsiteY11" fmla="*/ 838748 h 2516244"/>
              <a:gd name="connsiteX12" fmla="*/ 1615001 w 2068912"/>
              <a:gd name="connsiteY12" fmla="*/ 983473 h 2516244"/>
              <a:gd name="connsiteX13" fmla="*/ 1552506 w 2068912"/>
              <a:gd name="connsiteY13" fmla="*/ 1092017 h 2516244"/>
              <a:gd name="connsiteX14" fmla="*/ 1447252 w 2068912"/>
              <a:gd name="connsiteY14" fmla="*/ 1276213 h 2516244"/>
              <a:gd name="connsiteX15" fmla="*/ 1391335 w 2068912"/>
              <a:gd name="connsiteY15" fmla="*/ 1371600 h 2516244"/>
              <a:gd name="connsiteX16" fmla="*/ 1220296 w 2068912"/>
              <a:gd name="connsiteY16" fmla="*/ 1575531 h 2516244"/>
              <a:gd name="connsiteX17" fmla="*/ 1121620 w 2068912"/>
              <a:gd name="connsiteY17" fmla="*/ 1697231 h 2516244"/>
              <a:gd name="connsiteX18" fmla="*/ 1036100 w 2068912"/>
              <a:gd name="connsiteY18" fmla="*/ 1792618 h 2516244"/>
              <a:gd name="connsiteX19" fmla="*/ 894664 w 2068912"/>
              <a:gd name="connsiteY19" fmla="*/ 1943922 h 2516244"/>
              <a:gd name="connsiteX20" fmla="*/ 763096 w 2068912"/>
              <a:gd name="connsiteY20" fmla="*/ 2062334 h 2516244"/>
              <a:gd name="connsiteX21" fmla="*/ 647974 w 2068912"/>
              <a:gd name="connsiteY21" fmla="*/ 2151142 h 2516244"/>
              <a:gd name="connsiteX22" fmla="*/ 513116 w 2068912"/>
              <a:gd name="connsiteY22" fmla="*/ 2249818 h 2516244"/>
              <a:gd name="connsiteX23" fmla="*/ 361813 w 2068912"/>
              <a:gd name="connsiteY23" fmla="*/ 2345205 h 2516244"/>
              <a:gd name="connsiteX24" fmla="*/ 131568 w 2068912"/>
              <a:gd name="connsiteY24" fmla="*/ 2470195 h 2516244"/>
              <a:gd name="connsiteX25" fmla="*/ 49338 w 2068912"/>
              <a:gd name="connsiteY25" fmla="*/ 2509666 h 2516244"/>
              <a:gd name="connsiteX26" fmla="*/ 19735 w 2068912"/>
              <a:gd name="connsiteY26" fmla="*/ 2516244 h 2516244"/>
              <a:gd name="connsiteX27" fmla="*/ 6578 w 2068912"/>
              <a:gd name="connsiteY27" fmla="*/ 2509666 h 2516244"/>
              <a:gd name="connsiteX28" fmla="*/ 0 w 2068912"/>
              <a:gd name="connsiteY28" fmla="*/ 2496509 h 2516244"/>
              <a:gd name="connsiteX29" fmla="*/ 0 w 2068912"/>
              <a:gd name="connsiteY29" fmla="*/ 2486641 h 2516244"/>
              <a:gd name="connsiteX30" fmla="*/ 0 w 2068912"/>
              <a:gd name="connsiteY30" fmla="*/ 2473485 h 2516244"/>
              <a:gd name="connsiteX31" fmla="*/ 13157 w 2068912"/>
              <a:gd name="connsiteY31" fmla="*/ 2457039 h 2516244"/>
              <a:gd name="connsiteX32" fmla="*/ 108544 w 2068912"/>
              <a:gd name="connsiteY32" fmla="*/ 2397833 h 2516244"/>
              <a:gd name="connsiteX33" fmla="*/ 249980 w 2068912"/>
              <a:gd name="connsiteY33" fmla="*/ 2295867 h 2516244"/>
              <a:gd name="connsiteX34" fmla="*/ 384837 w 2068912"/>
              <a:gd name="connsiteY34" fmla="*/ 2190613 h 2516244"/>
              <a:gd name="connsiteX35" fmla="*/ 549298 w 2068912"/>
              <a:gd name="connsiteY35" fmla="*/ 2045887 h 2516244"/>
              <a:gd name="connsiteX36" fmla="*/ 710469 w 2068912"/>
              <a:gd name="connsiteY36" fmla="*/ 1891295 h 2516244"/>
              <a:gd name="connsiteX37" fmla="*/ 838748 w 2068912"/>
              <a:gd name="connsiteY37" fmla="*/ 1749859 h 2516244"/>
              <a:gd name="connsiteX38" fmla="*/ 970316 w 2068912"/>
              <a:gd name="connsiteY38" fmla="*/ 1595266 h 2516244"/>
              <a:gd name="connsiteX39" fmla="*/ 1098595 w 2068912"/>
              <a:gd name="connsiteY39" fmla="*/ 1427516 h 2516244"/>
              <a:gd name="connsiteX40" fmla="*/ 1170958 w 2068912"/>
              <a:gd name="connsiteY40" fmla="*/ 1322262 h 2516244"/>
              <a:gd name="connsiteX41" fmla="*/ 1256477 w 2068912"/>
              <a:gd name="connsiteY41" fmla="*/ 1147934 h 2516244"/>
              <a:gd name="connsiteX42" fmla="*/ 1348575 w 2068912"/>
              <a:gd name="connsiteY42" fmla="*/ 993341 h 2516244"/>
              <a:gd name="connsiteX43" fmla="*/ 1420938 w 2068912"/>
              <a:gd name="connsiteY43" fmla="*/ 855194 h 2516244"/>
              <a:gd name="connsiteX44" fmla="*/ 1486722 w 2068912"/>
              <a:gd name="connsiteY44" fmla="*/ 710469 h 2516244"/>
              <a:gd name="connsiteX45" fmla="*/ 1575531 w 2068912"/>
              <a:gd name="connsiteY45" fmla="*/ 493381 h 2516244"/>
              <a:gd name="connsiteX46" fmla="*/ 1628158 w 2068912"/>
              <a:gd name="connsiteY46" fmla="*/ 345367 h 251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68912" h="2516244">
                <a:moveTo>
                  <a:pt x="1628158" y="345367"/>
                </a:moveTo>
                <a:lnTo>
                  <a:pt x="1697231" y="118411"/>
                </a:lnTo>
                <a:lnTo>
                  <a:pt x="1710388" y="62495"/>
                </a:lnTo>
                <a:lnTo>
                  <a:pt x="1710388" y="46049"/>
                </a:lnTo>
                <a:lnTo>
                  <a:pt x="1697231" y="0"/>
                </a:lnTo>
                <a:lnTo>
                  <a:pt x="2068912" y="78941"/>
                </a:lnTo>
                <a:lnTo>
                  <a:pt x="2039309" y="121700"/>
                </a:lnTo>
                <a:lnTo>
                  <a:pt x="2009706" y="184195"/>
                </a:lnTo>
                <a:lnTo>
                  <a:pt x="1911030" y="404572"/>
                </a:lnTo>
                <a:lnTo>
                  <a:pt x="1835378" y="562454"/>
                </a:lnTo>
                <a:lnTo>
                  <a:pt x="1776172" y="687444"/>
                </a:lnTo>
                <a:lnTo>
                  <a:pt x="1697231" y="838748"/>
                </a:lnTo>
                <a:lnTo>
                  <a:pt x="1615001" y="983473"/>
                </a:lnTo>
                <a:lnTo>
                  <a:pt x="1552506" y="1092017"/>
                </a:lnTo>
                <a:lnTo>
                  <a:pt x="1447252" y="1276213"/>
                </a:lnTo>
                <a:lnTo>
                  <a:pt x="1391335" y="1371600"/>
                </a:lnTo>
                <a:lnTo>
                  <a:pt x="1220296" y="1575531"/>
                </a:lnTo>
                <a:lnTo>
                  <a:pt x="1121620" y="1697231"/>
                </a:lnTo>
                <a:lnTo>
                  <a:pt x="1036100" y="1792618"/>
                </a:lnTo>
                <a:lnTo>
                  <a:pt x="894664" y="1943922"/>
                </a:lnTo>
                <a:lnTo>
                  <a:pt x="763096" y="2062334"/>
                </a:lnTo>
                <a:lnTo>
                  <a:pt x="647974" y="2151142"/>
                </a:lnTo>
                <a:lnTo>
                  <a:pt x="513116" y="2249818"/>
                </a:lnTo>
                <a:lnTo>
                  <a:pt x="361813" y="2345205"/>
                </a:lnTo>
                <a:lnTo>
                  <a:pt x="131568" y="2470195"/>
                </a:lnTo>
                <a:lnTo>
                  <a:pt x="49338" y="2509666"/>
                </a:lnTo>
                <a:lnTo>
                  <a:pt x="19735" y="2516244"/>
                </a:lnTo>
                <a:lnTo>
                  <a:pt x="6578" y="2509666"/>
                </a:lnTo>
                <a:lnTo>
                  <a:pt x="0" y="2496509"/>
                </a:lnTo>
                <a:lnTo>
                  <a:pt x="0" y="2486641"/>
                </a:lnTo>
                <a:lnTo>
                  <a:pt x="0" y="2473485"/>
                </a:lnTo>
                <a:lnTo>
                  <a:pt x="13157" y="2457039"/>
                </a:lnTo>
                <a:lnTo>
                  <a:pt x="108544" y="2397833"/>
                </a:lnTo>
                <a:lnTo>
                  <a:pt x="249980" y="2295867"/>
                </a:lnTo>
                <a:lnTo>
                  <a:pt x="384837" y="2190613"/>
                </a:lnTo>
                <a:lnTo>
                  <a:pt x="549298" y="2045887"/>
                </a:lnTo>
                <a:lnTo>
                  <a:pt x="710469" y="1891295"/>
                </a:lnTo>
                <a:lnTo>
                  <a:pt x="838748" y="1749859"/>
                </a:lnTo>
                <a:lnTo>
                  <a:pt x="970316" y="1595266"/>
                </a:lnTo>
                <a:lnTo>
                  <a:pt x="1098595" y="1427516"/>
                </a:lnTo>
                <a:lnTo>
                  <a:pt x="1170958" y="1322262"/>
                </a:lnTo>
                <a:lnTo>
                  <a:pt x="1256477" y="1147934"/>
                </a:lnTo>
                <a:lnTo>
                  <a:pt x="1348575" y="993341"/>
                </a:lnTo>
                <a:lnTo>
                  <a:pt x="1420938" y="855194"/>
                </a:lnTo>
                <a:lnTo>
                  <a:pt x="1486722" y="710469"/>
                </a:lnTo>
                <a:lnTo>
                  <a:pt x="1575531" y="493381"/>
                </a:lnTo>
                <a:lnTo>
                  <a:pt x="1628158" y="3453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7717FD96-C5C3-D043-AC0E-53A5C2D95C6E}"/>
              </a:ext>
            </a:extLst>
          </p:cNvPr>
          <p:cNvSpPr/>
          <p:nvPr/>
        </p:nvSpPr>
        <p:spPr>
          <a:xfrm>
            <a:off x="5270500" y="3810000"/>
            <a:ext cx="2260600" cy="2008188"/>
          </a:xfrm>
          <a:custGeom>
            <a:avLst/>
            <a:gdLst>
              <a:gd name="connsiteX0" fmla="*/ 857733 w 2261530"/>
              <a:gd name="connsiteY0" fmla="*/ 1135916 h 2009104"/>
              <a:gd name="connsiteX1" fmla="*/ 762429 w 2261530"/>
              <a:gd name="connsiteY1" fmla="*/ 1014855 h 2009104"/>
              <a:gd name="connsiteX2" fmla="*/ 690308 w 2261530"/>
              <a:gd name="connsiteY2" fmla="*/ 919551 h 2009104"/>
              <a:gd name="connsiteX3" fmla="*/ 576973 w 2261530"/>
              <a:gd name="connsiteY3" fmla="*/ 734095 h 2009104"/>
              <a:gd name="connsiteX4" fmla="*/ 476518 w 2261530"/>
              <a:gd name="connsiteY4" fmla="*/ 587276 h 2009104"/>
              <a:gd name="connsiteX5" fmla="*/ 412124 w 2261530"/>
              <a:gd name="connsiteY5" fmla="*/ 497124 h 2009104"/>
              <a:gd name="connsiteX6" fmla="*/ 342578 w 2261530"/>
              <a:gd name="connsiteY6" fmla="*/ 401821 h 2009104"/>
              <a:gd name="connsiteX7" fmla="*/ 283335 w 2261530"/>
              <a:gd name="connsiteY7" fmla="*/ 321972 h 2009104"/>
              <a:gd name="connsiteX8" fmla="*/ 208638 w 2261530"/>
              <a:gd name="connsiteY8" fmla="*/ 239547 h 2009104"/>
              <a:gd name="connsiteX9" fmla="*/ 131364 w 2261530"/>
              <a:gd name="connsiteY9" fmla="*/ 154546 h 2009104"/>
              <a:gd name="connsiteX10" fmla="*/ 64394 w 2261530"/>
              <a:gd name="connsiteY10" fmla="*/ 87576 h 2009104"/>
              <a:gd name="connsiteX11" fmla="*/ 10303 w 2261530"/>
              <a:gd name="connsiteY11" fmla="*/ 43788 h 2009104"/>
              <a:gd name="connsiteX12" fmla="*/ 0 w 2261530"/>
              <a:gd name="connsiteY12" fmla="*/ 25757 h 2009104"/>
              <a:gd name="connsiteX13" fmla="*/ 2576 w 2261530"/>
              <a:gd name="connsiteY13" fmla="*/ 7727 h 2009104"/>
              <a:gd name="connsiteX14" fmla="*/ 18030 w 2261530"/>
              <a:gd name="connsiteY14" fmla="*/ 0 h 2009104"/>
              <a:gd name="connsiteX15" fmla="*/ 48940 w 2261530"/>
              <a:gd name="connsiteY15" fmla="*/ 5151 h 2009104"/>
              <a:gd name="connsiteX16" fmla="*/ 92728 w 2261530"/>
              <a:gd name="connsiteY16" fmla="*/ 18030 h 2009104"/>
              <a:gd name="connsiteX17" fmla="*/ 139092 w 2261530"/>
              <a:gd name="connsiteY17" fmla="*/ 41212 h 2009104"/>
              <a:gd name="connsiteX18" fmla="*/ 175153 w 2261530"/>
              <a:gd name="connsiteY18" fmla="*/ 61818 h 2009104"/>
              <a:gd name="connsiteX19" fmla="*/ 216365 w 2261530"/>
              <a:gd name="connsiteY19" fmla="*/ 92728 h 2009104"/>
              <a:gd name="connsiteX20" fmla="*/ 262729 w 2261530"/>
              <a:gd name="connsiteY20" fmla="*/ 136516 h 2009104"/>
              <a:gd name="connsiteX21" fmla="*/ 327123 w 2261530"/>
              <a:gd name="connsiteY21" fmla="*/ 203486 h 2009104"/>
              <a:gd name="connsiteX22" fmla="*/ 515155 w 2261530"/>
              <a:gd name="connsiteY22" fmla="*/ 404396 h 2009104"/>
              <a:gd name="connsiteX23" fmla="*/ 685156 w 2261530"/>
              <a:gd name="connsiteY23" fmla="*/ 582125 h 2009104"/>
              <a:gd name="connsiteX24" fmla="*/ 801066 w 2261530"/>
              <a:gd name="connsiteY24" fmla="*/ 788187 h 2009104"/>
              <a:gd name="connsiteX25" fmla="*/ 888642 w 2261530"/>
              <a:gd name="connsiteY25" fmla="*/ 880915 h 2009104"/>
              <a:gd name="connsiteX26" fmla="*/ 1027734 w 2261530"/>
              <a:gd name="connsiteY26" fmla="*/ 1022582 h 2009104"/>
              <a:gd name="connsiteX27" fmla="*/ 1166826 w 2261530"/>
              <a:gd name="connsiteY27" fmla="*/ 1161674 h 2009104"/>
              <a:gd name="connsiteX28" fmla="*/ 1275008 w 2261530"/>
              <a:gd name="connsiteY28" fmla="*/ 1269857 h 2009104"/>
              <a:gd name="connsiteX29" fmla="*/ 1360009 w 2261530"/>
              <a:gd name="connsiteY29" fmla="*/ 1352281 h 2009104"/>
              <a:gd name="connsiteX30" fmla="*/ 1452737 w 2261530"/>
              <a:gd name="connsiteY30" fmla="*/ 1439858 h 2009104"/>
              <a:gd name="connsiteX31" fmla="*/ 1530010 w 2261530"/>
              <a:gd name="connsiteY31" fmla="*/ 1509404 h 2009104"/>
              <a:gd name="connsiteX32" fmla="*/ 1586677 w 2261530"/>
              <a:gd name="connsiteY32" fmla="*/ 1558343 h 2009104"/>
              <a:gd name="connsiteX33" fmla="*/ 1622738 w 2261530"/>
              <a:gd name="connsiteY33" fmla="*/ 1589253 h 2009104"/>
              <a:gd name="connsiteX34" fmla="*/ 1712890 w 2261530"/>
              <a:gd name="connsiteY34" fmla="*/ 1651071 h 2009104"/>
              <a:gd name="connsiteX35" fmla="*/ 1857133 w 2261530"/>
              <a:gd name="connsiteY35" fmla="*/ 1736072 h 2009104"/>
              <a:gd name="connsiteX36" fmla="*/ 1980771 w 2261530"/>
              <a:gd name="connsiteY36" fmla="*/ 1805618 h 2009104"/>
              <a:gd name="connsiteX37" fmla="*/ 2099256 w 2261530"/>
              <a:gd name="connsiteY37" fmla="*/ 1864861 h 2009104"/>
              <a:gd name="connsiteX38" fmla="*/ 2207439 w 2261530"/>
              <a:gd name="connsiteY38" fmla="*/ 1913800 h 2009104"/>
              <a:gd name="connsiteX39" fmla="*/ 2243500 w 2261530"/>
              <a:gd name="connsiteY39" fmla="*/ 1929255 h 2009104"/>
              <a:gd name="connsiteX40" fmla="*/ 2253803 w 2261530"/>
              <a:gd name="connsiteY40" fmla="*/ 1939558 h 2009104"/>
              <a:gd name="connsiteX41" fmla="*/ 2261530 w 2261530"/>
              <a:gd name="connsiteY41" fmla="*/ 1949861 h 2009104"/>
              <a:gd name="connsiteX42" fmla="*/ 2261530 w 2261530"/>
              <a:gd name="connsiteY42" fmla="*/ 1962740 h 2009104"/>
              <a:gd name="connsiteX43" fmla="*/ 2243500 w 2261530"/>
              <a:gd name="connsiteY43" fmla="*/ 1985922 h 2009104"/>
              <a:gd name="connsiteX44" fmla="*/ 2212590 w 2261530"/>
              <a:gd name="connsiteY44" fmla="*/ 2003952 h 2009104"/>
              <a:gd name="connsiteX45" fmla="*/ 2179105 w 2261530"/>
              <a:gd name="connsiteY45" fmla="*/ 2009104 h 2009104"/>
              <a:gd name="connsiteX46" fmla="*/ 2088953 w 2261530"/>
              <a:gd name="connsiteY46" fmla="*/ 2003952 h 2009104"/>
              <a:gd name="connsiteX47" fmla="*/ 1900922 w 2261530"/>
              <a:gd name="connsiteY47" fmla="*/ 1996225 h 2009104"/>
              <a:gd name="connsiteX48" fmla="*/ 1725769 w 2261530"/>
              <a:gd name="connsiteY48" fmla="*/ 1988498 h 2009104"/>
              <a:gd name="connsiteX49" fmla="*/ 1689708 w 2261530"/>
              <a:gd name="connsiteY49" fmla="*/ 1985922 h 2009104"/>
              <a:gd name="connsiteX50" fmla="*/ 1653647 w 2261530"/>
              <a:gd name="connsiteY50" fmla="*/ 1980770 h 2009104"/>
              <a:gd name="connsiteX51" fmla="*/ 1622738 w 2261530"/>
              <a:gd name="connsiteY51" fmla="*/ 1970467 h 2009104"/>
              <a:gd name="connsiteX52" fmla="*/ 1581526 w 2261530"/>
              <a:gd name="connsiteY52" fmla="*/ 1947285 h 2009104"/>
              <a:gd name="connsiteX53" fmla="*/ 1535162 w 2261530"/>
              <a:gd name="connsiteY53" fmla="*/ 1916376 h 2009104"/>
              <a:gd name="connsiteX54" fmla="*/ 1475919 w 2261530"/>
              <a:gd name="connsiteY54" fmla="*/ 1872588 h 2009104"/>
              <a:gd name="connsiteX55" fmla="*/ 1403797 w 2261530"/>
              <a:gd name="connsiteY55" fmla="*/ 1805618 h 2009104"/>
              <a:gd name="connsiteX56" fmla="*/ 1298190 w 2261530"/>
              <a:gd name="connsiteY56" fmla="*/ 1689708 h 2009104"/>
              <a:gd name="connsiteX57" fmla="*/ 1171977 w 2261530"/>
              <a:gd name="connsiteY57" fmla="*/ 1530010 h 2009104"/>
              <a:gd name="connsiteX58" fmla="*/ 1040613 w 2261530"/>
              <a:gd name="connsiteY58" fmla="*/ 1365160 h 2009104"/>
              <a:gd name="connsiteX59" fmla="*/ 857733 w 2261530"/>
              <a:gd name="connsiteY59" fmla="*/ 1135916 h 200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61530" h="2009104">
                <a:moveTo>
                  <a:pt x="857733" y="1135916"/>
                </a:moveTo>
                <a:lnTo>
                  <a:pt x="762429" y="1014855"/>
                </a:lnTo>
                <a:lnTo>
                  <a:pt x="690308" y="919551"/>
                </a:lnTo>
                <a:lnTo>
                  <a:pt x="576973" y="734095"/>
                </a:lnTo>
                <a:lnTo>
                  <a:pt x="476518" y="587276"/>
                </a:lnTo>
                <a:lnTo>
                  <a:pt x="412124" y="497124"/>
                </a:lnTo>
                <a:lnTo>
                  <a:pt x="342578" y="401821"/>
                </a:lnTo>
                <a:lnTo>
                  <a:pt x="283335" y="321972"/>
                </a:lnTo>
                <a:lnTo>
                  <a:pt x="208638" y="239547"/>
                </a:lnTo>
                <a:lnTo>
                  <a:pt x="131364" y="154546"/>
                </a:lnTo>
                <a:lnTo>
                  <a:pt x="64394" y="87576"/>
                </a:lnTo>
                <a:lnTo>
                  <a:pt x="10303" y="43788"/>
                </a:lnTo>
                <a:lnTo>
                  <a:pt x="0" y="25757"/>
                </a:lnTo>
                <a:lnTo>
                  <a:pt x="2576" y="7727"/>
                </a:lnTo>
                <a:lnTo>
                  <a:pt x="18030" y="0"/>
                </a:lnTo>
                <a:lnTo>
                  <a:pt x="48940" y="5151"/>
                </a:lnTo>
                <a:lnTo>
                  <a:pt x="92728" y="18030"/>
                </a:lnTo>
                <a:lnTo>
                  <a:pt x="139092" y="41212"/>
                </a:lnTo>
                <a:lnTo>
                  <a:pt x="175153" y="61818"/>
                </a:lnTo>
                <a:lnTo>
                  <a:pt x="216365" y="92728"/>
                </a:lnTo>
                <a:lnTo>
                  <a:pt x="262729" y="136516"/>
                </a:lnTo>
                <a:lnTo>
                  <a:pt x="327123" y="203486"/>
                </a:lnTo>
                <a:lnTo>
                  <a:pt x="515155" y="404396"/>
                </a:lnTo>
                <a:lnTo>
                  <a:pt x="685156" y="582125"/>
                </a:lnTo>
                <a:lnTo>
                  <a:pt x="801066" y="788187"/>
                </a:lnTo>
                <a:lnTo>
                  <a:pt x="888642" y="880915"/>
                </a:lnTo>
                <a:lnTo>
                  <a:pt x="1027734" y="1022582"/>
                </a:lnTo>
                <a:lnTo>
                  <a:pt x="1166826" y="1161674"/>
                </a:lnTo>
                <a:lnTo>
                  <a:pt x="1275008" y="1269857"/>
                </a:lnTo>
                <a:lnTo>
                  <a:pt x="1360009" y="1352281"/>
                </a:lnTo>
                <a:lnTo>
                  <a:pt x="1452737" y="1439858"/>
                </a:lnTo>
                <a:lnTo>
                  <a:pt x="1530010" y="1509404"/>
                </a:lnTo>
                <a:lnTo>
                  <a:pt x="1586677" y="1558343"/>
                </a:lnTo>
                <a:lnTo>
                  <a:pt x="1622738" y="1589253"/>
                </a:lnTo>
                <a:lnTo>
                  <a:pt x="1712890" y="1651071"/>
                </a:lnTo>
                <a:lnTo>
                  <a:pt x="1857133" y="1736072"/>
                </a:lnTo>
                <a:lnTo>
                  <a:pt x="1980771" y="1805618"/>
                </a:lnTo>
                <a:lnTo>
                  <a:pt x="2099256" y="1864861"/>
                </a:lnTo>
                <a:lnTo>
                  <a:pt x="2207439" y="1913800"/>
                </a:lnTo>
                <a:lnTo>
                  <a:pt x="2243500" y="1929255"/>
                </a:lnTo>
                <a:lnTo>
                  <a:pt x="2253803" y="1939558"/>
                </a:lnTo>
                <a:lnTo>
                  <a:pt x="2261530" y="1949861"/>
                </a:lnTo>
                <a:lnTo>
                  <a:pt x="2261530" y="1962740"/>
                </a:lnTo>
                <a:lnTo>
                  <a:pt x="2243500" y="1985922"/>
                </a:lnTo>
                <a:lnTo>
                  <a:pt x="2212590" y="2003952"/>
                </a:lnTo>
                <a:lnTo>
                  <a:pt x="2179105" y="2009104"/>
                </a:lnTo>
                <a:lnTo>
                  <a:pt x="2088953" y="2003952"/>
                </a:lnTo>
                <a:lnTo>
                  <a:pt x="1900922" y="1996225"/>
                </a:lnTo>
                <a:lnTo>
                  <a:pt x="1725769" y="1988498"/>
                </a:lnTo>
                <a:lnTo>
                  <a:pt x="1689708" y="1985922"/>
                </a:lnTo>
                <a:lnTo>
                  <a:pt x="1653647" y="1980770"/>
                </a:lnTo>
                <a:lnTo>
                  <a:pt x="1622738" y="1970467"/>
                </a:lnTo>
                <a:lnTo>
                  <a:pt x="1581526" y="1947285"/>
                </a:lnTo>
                <a:lnTo>
                  <a:pt x="1535162" y="1916376"/>
                </a:lnTo>
                <a:lnTo>
                  <a:pt x="1475919" y="1872588"/>
                </a:lnTo>
                <a:lnTo>
                  <a:pt x="1403797" y="1805618"/>
                </a:lnTo>
                <a:lnTo>
                  <a:pt x="1298190" y="1689708"/>
                </a:lnTo>
                <a:lnTo>
                  <a:pt x="1171977" y="1530010"/>
                </a:lnTo>
                <a:lnTo>
                  <a:pt x="1040613" y="1365160"/>
                </a:lnTo>
                <a:lnTo>
                  <a:pt x="857733" y="11359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0E772CF-56CF-4B16-B935-92D1DF93371D}"/>
              </a:ext>
            </a:extLst>
          </p:cNvPr>
          <p:cNvGrpSpPr/>
          <p:nvPr/>
        </p:nvGrpSpPr>
        <p:grpSpPr>
          <a:xfrm>
            <a:off x="2455863" y="1389063"/>
            <a:ext cx="5075237" cy="4483100"/>
            <a:chOff x="2608263" y="1550988"/>
            <a:chExt cx="5075237" cy="4483100"/>
          </a:xfrm>
        </p:grpSpPr>
        <p:sp>
          <p:nvSpPr>
            <p:cNvPr id="44" name="フリーフォーム 62">
              <a:extLst>
                <a:ext uri="{FF2B5EF4-FFF2-40B4-BE49-F238E27FC236}">
                  <a16:creationId xmlns:a16="http://schemas.microsoft.com/office/drawing/2014/main" id="{D3208E59-FDE0-4FA4-ABAC-AF2938C54F9B}"/>
                </a:ext>
              </a:extLst>
            </p:cNvPr>
            <p:cNvSpPr/>
            <p:nvPr/>
          </p:nvSpPr>
          <p:spPr>
            <a:xfrm>
              <a:off x="2608263" y="1550988"/>
              <a:ext cx="1566862" cy="1868487"/>
            </a:xfrm>
            <a:custGeom>
              <a:avLst/>
              <a:gdLst>
                <a:gd name="connsiteX0" fmla="*/ 1085850 w 1566862"/>
                <a:gd name="connsiteY0" fmla="*/ 914400 h 1869281"/>
                <a:gd name="connsiteX1" fmla="*/ 1181100 w 1566862"/>
                <a:gd name="connsiteY1" fmla="*/ 800100 h 1869281"/>
                <a:gd name="connsiteX2" fmla="*/ 1269206 w 1566862"/>
                <a:gd name="connsiteY2" fmla="*/ 690562 h 1869281"/>
                <a:gd name="connsiteX3" fmla="*/ 1371600 w 1566862"/>
                <a:gd name="connsiteY3" fmla="*/ 552450 h 1869281"/>
                <a:gd name="connsiteX4" fmla="*/ 1412081 w 1566862"/>
                <a:gd name="connsiteY4" fmla="*/ 497681 h 1869281"/>
                <a:gd name="connsiteX5" fmla="*/ 1464469 w 1566862"/>
                <a:gd name="connsiteY5" fmla="*/ 435769 h 1869281"/>
                <a:gd name="connsiteX6" fmla="*/ 1500187 w 1566862"/>
                <a:gd name="connsiteY6" fmla="*/ 397669 h 1869281"/>
                <a:gd name="connsiteX7" fmla="*/ 1533525 w 1566862"/>
                <a:gd name="connsiteY7" fmla="*/ 366712 h 1869281"/>
                <a:gd name="connsiteX8" fmla="*/ 1552575 w 1566862"/>
                <a:gd name="connsiteY8" fmla="*/ 352425 h 1869281"/>
                <a:gd name="connsiteX9" fmla="*/ 1559719 w 1566862"/>
                <a:gd name="connsiteY9" fmla="*/ 345281 h 1869281"/>
                <a:gd name="connsiteX10" fmla="*/ 1564481 w 1566862"/>
                <a:gd name="connsiteY10" fmla="*/ 328612 h 1869281"/>
                <a:gd name="connsiteX11" fmla="*/ 1566862 w 1566862"/>
                <a:gd name="connsiteY11" fmla="*/ 304800 h 1869281"/>
                <a:gd name="connsiteX12" fmla="*/ 1562100 w 1566862"/>
                <a:gd name="connsiteY12" fmla="*/ 273844 h 1869281"/>
                <a:gd name="connsiteX13" fmla="*/ 1550194 w 1566862"/>
                <a:gd name="connsiteY13" fmla="*/ 235744 h 1869281"/>
                <a:gd name="connsiteX14" fmla="*/ 1521619 w 1566862"/>
                <a:gd name="connsiteY14" fmla="*/ 195262 h 1869281"/>
                <a:gd name="connsiteX15" fmla="*/ 1495425 w 1566862"/>
                <a:gd name="connsiteY15" fmla="*/ 166687 h 1869281"/>
                <a:gd name="connsiteX16" fmla="*/ 1419225 w 1566862"/>
                <a:gd name="connsiteY16" fmla="*/ 121444 h 1869281"/>
                <a:gd name="connsiteX17" fmla="*/ 1338262 w 1566862"/>
                <a:gd name="connsiteY17" fmla="*/ 76200 h 1869281"/>
                <a:gd name="connsiteX18" fmla="*/ 1259681 w 1566862"/>
                <a:gd name="connsiteY18" fmla="*/ 40481 h 1869281"/>
                <a:gd name="connsiteX19" fmla="*/ 1204912 w 1566862"/>
                <a:gd name="connsiteY19" fmla="*/ 21431 h 1869281"/>
                <a:gd name="connsiteX20" fmla="*/ 1147762 w 1566862"/>
                <a:gd name="connsiteY20" fmla="*/ 7144 h 1869281"/>
                <a:gd name="connsiteX21" fmla="*/ 1114425 w 1566862"/>
                <a:gd name="connsiteY21" fmla="*/ 0 h 1869281"/>
                <a:gd name="connsiteX22" fmla="*/ 1076325 w 1566862"/>
                <a:gd name="connsiteY22" fmla="*/ 0 h 1869281"/>
                <a:gd name="connsiteX23" fmla="*/ 1052512 w 1566862"/>
                <a:gd name="connsiteY23" fmla="*/ 4762 h 1869281"/>
                <a:gd name="connsiteX24" fmla="*/ 1042987 w 1566862"/>
                <a:gd name="connsiteY24" fmla="*/ 16669 h 1869281"/>
                <a:gd name="connsiteX25" fmla="*/ 1050131 w 1566862"/>
                <a:gd name="connsiteY25" fmla="*/ 33337 h 1869281"/>
                <a:gd name="connsiteX26" fmla="*/ 1073944 w 1566862"/>
                <a:gd name="connsiteY26" fmla="*/ 59531 h 1869281"/>
                <a:gd name="connsiteX27" fmla="*/ 1097756 w 1566862"/>
                <a:gd name="connsiteY27" fmla="*/ 76200 h 1869281"/>
                <a:gd name="connsiteX28" fmla="*/ 1145381 w 1566862"/>
                <a:gd name="connsiteY28" fmla="*/ 116681 h 1869281"/>
                <a:gd name="connsiteX29" fmla="*/ 1193006 w 1566862"/>
                <a:gd name="connsiteY29" fmla="*/ 164306 h 1869281"/>
                <a:gd name="connsiteX30" fmla="*/ 1214437 w 1566862"/>
                <a:gd name="connsiteY30" fmla="*/ 195262 h 1869281"/>
                <a:gd name="connsiteX31" fmla="*/ 1214437 w 1566862"/>
                <a:gd name="connsiteY31" fmla="*/ 211931 h 1869281"/>
                <a:gd name="connsiteX32" fmla="*/ 1204912 w 1566862"/>
                <a:gd name="connsiteY32" fmla="*/ 259556 h 1869281"/>
                <a:gd name="connsiteX33" fmla="*/ 1178719 w 1566862"/>
                <a:gd name="connsiteY33" fmla="*/ 335756 h 1869281"/>
                <a:gd name="connsiteX34" fmla="*/ 1140619 w 1566862"/>
                <a:gd name="connsiteY34" fmla="*/ 409575 h 1869281"/>
                <a:gd name="connsiteX35" fmla="*/ 1085850 w 1566862"/>
                <a:gd name="connsiteY35" fmla="*/ 507206 h 1869281"/>
                <a:gd name="connsiteX36" fmla="*/ 981075 w 1566862"/>
                <a:gd name="connsiteY36" fmla="*/ 657225 h 1869281"/>
                <a:gd name="connsiteX37" fmla="*/ 842962 w 1566862"/>
                <a:gd name="connsiteY37" fmla="*/ 842962 h 1869281"/>
                <a:gd name="connsiteX38" fmla="*/ 640556 w 1566862"/>
                <a:gd name="connsiteY38" fmla="*/ 1095375 h 1869281"/>
                <a:gd name="connsiteX39" fmla="*/ 492919 w 1566862"/>
                <a:gd name="connsiteY39" fmla="*/ 1273969 h 1869281"/>
                <a:gd name="connsiteX40" fmla="*/ 311944 w 1566862"/>
                <a:gd name="connsiteY40" fmla="*/ 1485900 h 1869281"/>
                <a:gd name="connsiteX41" fmla="*/ 135731 w 1566862"/>
                <a:gd name="connsiteY41" fmla="*/ 1674019 h 1869281"/>
                <a:gd name="connsiteX42" fmla="*/ 23812 w 1566862"/>
                <a:gd name="connsiteY42" fmla="*/ 1795462 h 1869281"/>
                <a:gd name="connsiteX43" fmla="*/ 7144 w 1566862"/>
                <a:gd name="connsiteY43" fmla="*/ 1819275 h 1869281"/>
                <a:gd name="connsiteX44" fmla="*/ 0 w 1566862"/>
                <a:gd name="connsiteY44" fmla="*/ 1840706 h 1869281"/>
                <a:gd name="connsiteX45" fmla="*/ 2381 w 1566862"/>
                <a:gd name="connsiteY45" fmla="*/ 1854994 h 1869281"/>
                <a:gd name="connsiteX46" fmla="*/ 9525 w 1566862"/>
                <a:gd name="connsiteY46" fmla="*/ 1864519 h 1869281"/>
                <a:gd name="connsiteX47" fmla="*/ 16669 w 1566862"/>
                <a:gd name="connsiteY47" fmla="*/ 1869281 h 1869281"/>
                <a:gd name="connsiteX48" fmla="*/ 45244 w 1566862"/>
                <a:gd name="connsiteY48" fmla="*/ 1862137 h 1869281"/>
                <a:gd name="connsiteX49" fmla="*/ 123825 w 1566862"/>
                <a:gd name="connsiteY49" fmla="*/ 1807369 h 1869281"/>
                <a:gd name="connsiteX50" fmla="*/ 290512 w 1566862"/>
                <a:gd name="connsiteY50" fmla="*/ 1674019 h 1869281"/>
                <a:gd name="connsiteX51" fmla="*/ 452437 w 1566862"/>
                <a:gd name="connsiteY51" fmla="*/ 1540669 h 1869281"/>
                <a:gd name="connsiteX52" fmla="*/ 640556 w 1566862"/>
                <a:gd name="connsiteY52" fmla="*/ 1378744 h 1869281"/>
                <a:gd name="connsiteX53" fmla="*/ 892969 w 1566862"/>
                <a:gd name="connsiteY53" fmla="*/ 1128712 h 1869281"/>
                <a:gd name="connsiteX54" fmla="*/ 1085850 w 1566862"/>
                <a:gd name="connsiteY54" fmla="*/ 914400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66862" h="1869281">
                  <a:moveTo>
                    <a:pt x="1085850" y="914400"/>
                  </a:moveTo>
                  <a:lnTo>
                    <a:pt x="1181100" y="800100"/>
                  </a:lnTo>
                  <a:lnTo>
                    <a:pt x="1269206" y="690562"/>
                  </a:lnTo>
                  <a:lnTo>
                    <a:pt x="1371600" y="552450"/>
                  </a:lnTo>
                  <a:lnTo>
                    <a:pt x="1412081" y="497681"/>
                  </a:lnTo>
                  <a:lnTo>
                    <a:pt x="1464469" y="435769"/>
                  </a:lnTo>
                  <a:lnTo>
                    <a:pt x="1500187" y="397669"/>
                  </a:lnTo>
                  <a:lnTo>
                    <a:pt x="1533525" y="366712"/>
                  </a:lnTo>
                  <a:lnTo>
                    <a:pt x="1552575" y="352425"/>
                  </a:lnTo>
                  <a:lnTo>
                    <a:pt x="1559719" y="345281"/>
                  </a:lnTo>
                  <a:lnTo>
                    <a:pt x="1564481" y="328612"/>
                  </a:lnTo>
                  <a:lnTo>
                    <a:pt x="1566862" y="304800"/>
                  </a:lnTo>
                  <a:lnTo>
                    <a:pt x="1562100" y="273844"/>
                  </a:lnTo>
                  <a:lnTo>
                    <a:pt x="1550194" y="235744"/>
                  </a:lnTo>
                  <a:lnTo>
                    <a:pt x="1521619" y="195262"/>
                  </a:lnTo>
                  <a:lnTo>
                    <a:pt x="1495425" y="166687"/>
                  </a:lnTo>
                  <a:lnTo>
                    <a:pt x="1419225" y="121444"/>
                  </a:lnTo>
                  <a:lnTo>
                    <a:pt x="1338262" y="76200"/>
                  </a:lnTo>
                  <a:lnTo>
                    <a:pt x="1259681" y="40481"/>
                  </a:lnTo>
                  <a:lnTo>
                    <a:pt x="1204912" y="21431"/>
                  </a:lnTo>
                  <a:lnTo>
                    <a:pt x="1147762" y="7144"/>
                  </a:lnTo>
                  <a:lnTo>
                    <a:pt x="1114425" y="0"/>
                  </a:lnTo>
                  <a:lnTo>
                    <a:pt x="1076325" y="0"/>
                  </a:lnTo>
                  <a:lnTo>
                    <a:pt x="1052512" y="4762"/>
                  </a:lnTo>
                  <a:lnTo>
                    <a:pt x="1042987" y="16669"/>
                  </a:lnTo>
                  <a:lnTo>
                    <a:pt x="1050131" y="33337"/>
                  </a:lnTo>
                  <a:lnTo>
                    <a:pt x="1073944" y="59531"/>
                  </a:lnTo>
                  <a:lnTo>
                    <a:pt x="1097756" y="76200"/>
                  </a:lnTo>
                  <a:lnTo>
                    <a:pt x="1145381" y="116681"/>
                  </a:lnTo>
                  <a:lnTo>
                    <a:pt x="1193006" y="164306"/>
                  </a:lnTo>
                  <a:lnTo>
                    <a:pt x="1214437" y="195262"/>
                  </a:lnTo>
                  <a:lnTo>
                    <a:pt x="1214437" y="211931"/>
                  </a:lnTo>
                  <a:lnTo>
                    <a:pt x="1204912" y="259556"/>
                  </a:lnTo>
                  <a:lnTo>
                    <a:pt x="1178719" y="335756"/>
                  </a:lnTo>
                  <a:lnTo>
                    <a:pt x="1140619" y="409575"/>
                  </a:lnTo>
                  <a:lnTo>
                    <a:pt x="1085850" y="507206"/>
                  </a:lnTo>
                  <a:lnTo>
                    <a:pt x="981075" y="657225"/>
                  </a:lnTo>
                  <a:lnTo>
                    <a:pt x="842962" y="842962"/>
                  </a:lnTo>
                  <a:lnTo>
                    <a:pt x="640556" y="1095375"/>
                  </a:lnTo>
                  <a:lnTo>
                    <a:pt x="492919" y="1273969"/>
                  </a:lnTo>
                  <a:lnTo>
                    <a:pt x="311944" y="1485900"/>
                  </a:lnTo>
                  <a:lnTo>
                    <a:pt x="135731" y="1674019"/>
                  </a:lnTo>
                  <a:lnTo>
                    <a:pt x="23812" y="1795462"/>
                  </a:lnTo>
                  <a:lnTo>
                    <a:pt x="7144" y="1819275"/>
                  </a:lnTo>
                  <a:lnTo>
                    <a:pt x="0" y="1840706"/>
                  </a:lnTo>
                  <a:lnTo>
                    <a:pt x="2381" y="1854994"/>
                  </a:lnTo>
                  <a:lnTo>
                    <a:pt x="9525" y="1864519"/>
                  </a:lnTo>
                  <a:lnTo>
                    <a:pt x="16669" y="1869281"/>
                  </a:lnTo>
                  <a:lnTo>
                    <a:pt x="45244" y="1862137"/>
                  </a:lnTo>
                  <a:lnTo>
                    <a:pt x="123825" y="1807369"/>
                  </a:lnTo>
                  <a:lnTo>
                    <a:pt x="290512" y="1674019"/>
                  </a:lnTo>
                  <a:lnTo>
                    <a:pt x="452437" y="1540669"/>
                  </a:lnTo>
                  <a:lnTo>
                    <a:pt x="640556" y="1378744"/>
                  </a:lnTo>
                  <a:lnTo>
                    <a:pt x="892969" y="1128712"/>
                  </a:lnTo>
                  <a:lnTo>
                    <a:pt x="1085850" y="914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D81D0F7C-E197-4AA9-8A47-86FAB2A6C28D}"/>
                </a:ext>
              </a:extLst>
            </p:cNvPr>
            <p:cNvSpPr/>
            <p:nvPr/>
          </p:nvSpPr>
          <p:spPr>
            <a:xfrm>
              <a:off x="5208588" y="2128838"/>
              <a:ext cx="1809750" cy="452437"/>
            </a:xfrm>
            <a:custGeom>
              <a:avLst/>
              <a:gdLst>
                <a:gd name="connsiteX0" fmla="*/ 619125 w 1809750"/>
                <a:gd name="connsiteY0" fmla="*/ 214312 h 452437"/>
                <a:gd name="connsiteX1" fmla="*/ 859631 w 1809750"/>
                <a:gd name="connsiteY1" fmla="*/ 178593 h 452437"/>
                <a:gd name="connsiteX2" fmla="*/ 1066800 w 1809750"/>
                <a:gd name="connsiteY2" fmla="*/ 140493 h 452437"/>
                <a:gd name="connsiteX3" fmla="*/ 1243012 w 1809750"/>
                <a:gd name="connsiteY3" fmla="*/ 102393 h 452437"/>
                <a:gd name="connsiteX4" fmla="*/ 1290637 w 1809750"/>
                <a:gd name="connsiteY4" fmla="*/ 90487 h 452437"/>
                <a:gd name="connsiteX5" fmla="*/ 1331119 w 1809750"/>
                <a:gd name="connsiteY5" fmla="*/ 71437 h 452437"/>
                <a:gd name="connsiteX6" fmla="*/ 1426369 w 1809750"/>
                <a:gd name="connsiteY6" fmla="*/ 23812 h 452437"/>
                <a:gd name="connsiteX7" fmla="*/ 1488281 w 1809750"/>
                <a:gd name="connsiteY7" fmla="*/ 4762 h 452437"/>
                <a:gd name="connsiteX8" fmla="*/ 1545431 w 1809750"/>
                <a:gd name="connsiteY8" fmla="*/ 0 h 452437"/>
                <a:gd name="connsiteX9" fmla="*/ 1593056 w 1809750"/>
                <a:gd name="connsiteY9" fmla="*/ 4762 h 452437"/>
                <a:gd name="connsiteX10" fmla="*/ 1662112 w 1809750"/>
                <a:gd name="connsiteY10" fmla="*/ 21431 h 452437"/>
                <a:gd name="connsiteX11" fmla="*/ 1721644 w 1809750"/>
                <a:gd name="connsiteY11" fmla="*/ 40481 h 452437"/>
                <a:gd name="connsiteX12" fmla="*/ 1769269 w 1809750"/>
                <a:gd name="connsiteY12" fmla="*/ 61912 h 452437"/>
                <a:gd name="connsiteX13" fmla="*/ 1800225 w 1809750"/>
                <a:gd name="connsiteY13" fmla="*/ 83343 h 452437"/>
                <a:gd name="connsiteX14" fmla="*/ 1807369 w 1809750"/>
                <a:gd name="connsiteY14" fmla="*/ 95250 h 452437"/>
                <a:gd name="connsiteX15" fmla="*/ 1809750 w 1809750"/>
                <a:gd name="connsiteY15" fmla="*/ 111918 h 452437"/>
                <a:gd name="connsiteX16" fmla="*/ 1807369 w 1809750"/>
                <a:gd name="connsiteY16" fmla="*/ 145256 h 452437"/>
                <a:gd name="connsiteX17" fmla="*/ 1790700 w 1809750"/>
                <a:gd name="connsiteY17" fmla="*/ 180975 h 452437"/>
                <a:gd name="connsiteX18" fmla="*/ 1762125 w 1809750"/>
                <a:gd name="connsiteY18" fmla="*/ 207168 h 452437"/>
                <a:gd name="connsiteX19" fmla="*/ 1726406 w 1809750"/>
                <a:gd name="connsiteY19" fmla="*/ 228600 h 452437"/>
                <a:gd name="connsiteX20" fmla="*/ 1671637 w 1809750"/>
                <a:gd name="connsiteY20" fmla="*/ 250031 h 452437"/>
                <a:gd name="connsiteX21" fmla="*/ 1588294 w 1809750"/>
                <a:gd name="connsiteY21" fmla="*/ 271462 h 452437"/>
                <a:gd name="connsiteX22" fmla="*/ 1469231 w 1809750"/>
                <a:gd name="connsiteY22" fmla="*/ 297656 h 452437"/>
                <a:gd name="connsiteX23" fmla="*/ 1331119 w 1809750"/>
                <a:gd name="connsiteY23" fmla="*/ 323850 h 452437"/>
                <a:gd name="connsiteX24" fmla="*/ 1145381 w 1809750"/>
                <a:gd name="connsiteY24" fmla="*/ 354806 h 452437"/>
                <a:gd name="connsiteX25" fmla="*/ 954881 w 1809750"/>
                <a:gd name="connsiteY25" fmla="*/ 378618 h 452437"/>
                <a:gd name="connsiteX26" fmla="*/ 812006 w 1809750"/>
                <a:gd name="connsiteY26" fmla="*/ 392906 h 452437"/>
                <a:gd name="connsiteX27" fmla="*/ 647700 w 1809750"/>
                <a:gd name="connsiteY27" fmla="*/ 411956 h 452437"/>
                <a:gd name="connsiteX28" fmla="*/ 395287 w 1809750"/>
                <a:gd name="connsiteY28" fmla="*/ 431006 h 452437"/>
                <a:gd name="connsiteX29" fmla="*/ 190500 w 1809750"/>
                <a:gd name="connsiteY29" fmla="*/ 445293 h 452437"/>
                <a:gd name="connsiteX30" fmla="*/ 69056 w 1809750"/>
                <a:gd name="connsiteY30" fmla="*/ 452437 h 452437"/>
                <a:gd name="connsiteX31" fmla="*/ 0 w 1809750"/>
                <a:gd name="connsiteY31" fmla="*/ 276225 h 452437"/>
                <a:gd name="connsiteX32" fmla="*/ 135731 w 1809750"/>
                <a:gd name="connsiteY32" fmla="*/ 266700 h 452437"/>
                <a:gd name="connsiteX33" fmla="*/ 333375 w 1809750"/>
                <a:gd name="connsiteY33" fmla="*/ 247650 h 452437"/>
                <a:gd name="connsiteX34" fmla="*/ 528637 w 1809750"/>
                <a:gd name="connsiteY34" fmla="*/ 226218 h 452437"/>
                <a:gd name="connsiteX35" fmla="*/ 619125 w 1809750"/>
                <a:gd name="connsiteY35" fmla="*/ 2143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09750" h="452437">
                  <a:moveTo>
                    <a:pt x="619125" y="214312"/>
                  </a:moveTo>
                  <a:lnTo>
                    <a:pt x="859631" y="178593"/>
                  </a:lnTo>
                  <a:lnTo>
                    <a:pt x="1066800" y="140493"/>
                  </a:lnTo>
                  <a:lnTo>
                    <a:pt x="1243012" y="102393"/>
                  </a:lnTo>
                  <a:lnTo>
                    <a:pt x="1290637" y="90487"/>
                  </a:lnTo>
                  <a:lnTo>
                    <a:pt x="1331119" y="71437"/>
                  </a:lnTo>
                  <a:lnTo>
                    <a:pt x="1426369" y="23812"/>
                  </a:lnTo>
                  <a:lnTo>
                    <a:pt x="1488281" y="4762"/>
                  </a:lnTo>
                  <a:lnTo>
                    <a:pt x="1545431" y="0"/>
                  </a:lnTo>
                  <a:lnTo>
                    <a:pt x="1593056" y="4762"/>
                  </a:lnTo>
                  <a:lnTo>
                    <a:pt x="1662112" y="21431"/>
                  </a:lnTo>
                  <a:lnTo>
                    <a:pt x="1721644" y="40481"/>
                  </a:lnTo>
                  <a:lnTo>
                    <a:pt x="1769269" y="61912"/>
                  </a:lnTo>
                  <a:lnTo>
                    <a:pt x="1800225" y="83343"/>
                  </a:lnTo>
                  <a:lnTo>
                    <a:pt x="1807369" y="95250"/>
                  </a:lnTo>
                  <a:lnTo>
                    <a:pt x="1809750" y="111918"/>
                  </a:lnTo>
                  <a:lnTo>
                    <a:pt x="1807369" y="145256"/>
                  </a:lnTo>
                  <a:lnTo>
                    <a:pt x="1790700" y="180975"/>
                  </a:lnTo>
                  <a:lnTo>
                    <a:pt x="1762125" y="207168"/>
                  </a:lnTo>
                  <a:lnTo>
                    <a:pt x="1726406" y="228600"/>
                  </a:lnTo>
                  <a:lnTo>
                    <a:pt x="1671637" y="250031"/>
                  </a:lnTo>
                  <a:lnTo>
                    <a:pt x="1588294" y="271462"/>
                  </a:lnTo>
                  <a:lnTo>
                    <a:pt x="1469231" y="297656"/>
                  </a:lnTo>
                  <a:lnTo>
                    <a:pt x="1331119" y="323850"/>
                  </a:lnTo>
                  <a:lnTo>
                    <a:pt x="1145381" y="354806"/>
                  </a:lnTo>
                  <a:lnTo>
                    <a:pt x="954881" y="378618"/>
                  </a:lnTo>
                  <a:lnTo>
                    <a:pt x="812006" y="392906"/>
                  </a:lnTo>
                  <a:lnTo>
                    <a:pt x="647700" y="411956"/>
                  </a:lnTo>
                  <a:lnTo>
                    <a:pt x="395287" y="431006"/>
                  </a:lnTo>
                  <a:lnTo>
                    <a:pt x="190500" y="445293"/>
                  </a:lnTo>
                  <a:lnTo>
                    <a:pt x="69056" y="452437"/>
                  </a:lnTo>
                  <a:lnTo>
                    <a:pt x="0" y="276225"/>
                  </a:lnTo>
                  <a:lnTo>
                    <a:pt x="135731" y="266700"/>
                  </a:lnTo>
                  <a:lnTo>
                    <a:pt x="333375" y="247650"/>
                  </a:lnTo>
                  <a:lnTo>
                    <a:pt x="528637" y="226218"/>
                  </a:lnTo>
                  <a:lnTo>
                    <a:pt x="619125" y="2143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63">
              <a:extLst>
                <a:ext uri="{FF2B5EF4-FFF2-40B4-BE49-F238E27FC236}">
                  <a16:creationId xmlns:a16="http://schemas.microsoft.com/office/drawing/2014/main" id="{ED3EA124-FD8C-40D0-9ABF-5AD31EE819F6}"/>
                </a:ext>
              </a:extLst>
            </p:cNvPr>
            <p:cNvSpPr/>
            <p:nvPr/>
          </p:nvSpPr>
          <p:spPr>
            <a:xfrm>
              <a:off x="4014788" y="2030413"/>
              <a:ext cx="881062" cy="612775"/>
            </a:xfrm>
            <a:custGeom>
              <a:avLst/>
              <a:gdLst>
                <a:gd name="connsiteX0" fmla="*/ 338137 w 881062"/>
                <a:gd name="connsiteY0" fmla="*/ 295275 h 611982"/>
                <a:gd name="connsiteX1" fmla="*/ 173831 w 881062"/>
                <a:gd name="connsiteY1" fmla="*/ 171450 h 611982"/>
                <a:gd name="connsiteX2" fmla="*/ 42862 w 881062"/>
                <a:gd name="connsiteY2" fmla="*/ 71438 h 611982"/>
                <a:gd name="connsiteX3" fmla="*/ 11906 w 881062"/>
                <a:gd name="connsiteY3" fmla="*/ 50007 h 611982"/>
                <a:gd name="connsiteX4" fmla="*/ 2381 w 881062"/>
                <a:gd name="connsiteY4" fmla="*/ 35719 h 611982"/>
                <a:gd name="connsiteX5" fmla="*/ 0 w 881062"/>
                <a:gd name="connsiteY5" fmla="*/ 30957 h 611982"/>
                <a:gd name="connsiteX6" fmla="*/ 0 w 881062"/>
                <a:gd name="connsiteY6" fmla="*/ 30957 h 611982"/>
                <a:gd name="connsiteX7" fmla="*/ 7143 w 881062"/>
                <a:gd name="connsiteY7" fmla="*/ 7144 h 611982"/>
                <a:gd name="connsiteX8" fmla="*/ 52387 w 881062"/>
                <a:gd name="connsiteY8" fmla="*/ 0 h 611982"/>
                <a:gd name="connsiteX9" fmla="*/ 107156 w 881062"/>
                <a:gd name="connsiteY9" fmla="*/ 4763 h 611982"/>
                <a:gd name="connsiteX10" fmla="*/ 171450 w 881062"/>
                <a:gd name="connsiteY10" fmla="*/ 16669 h 611982"/>
                <a:gd name="connsiteX11" fmla="*/ 209550 w 881062"/>
                <a:gd name="connsiteY11" fmla="*/ 30957 h 611982"/>
                <a:gd name="connsiteX12" fmla="*/ 304800 w 881062"/>
                <a:gd name="connsiteY12" fmla="*/ 61913 h 611982"/>
                <a:gd name="connsiteX13" fmla="*/ 450056 w 881062"/>
                <a:gd name="connsiteY13" fmla="*/ 114300 h 611982"/>
                <a:gd name="connsiteX14" fmla="*/ 585787 w 881062"/>
                <a:gd name="connsiteY14" fmla="*/ 166688 h 611982"/>
                <a:gd name="connsiteX15" fmla="*/ 669131 w 881062"/>
                <a:gd name="connsiteY15" fmla="*/ 204788 h 611982"/>
                <a:gd name="connsiteX16" fmla="*/ 711993 w 881062"/>
                <a:gd name="connsiteY16" fmla="*/ 228600 h 611982"/>
                <a:gd name="connsiteX17" fmla="*/ 745331 w 881062"/>
                <a:gd name="connsiteY17" fmla="*/ 257175 h 611982"/>
                <a:gd name="connsiteX18" fmla="*/ 776287 w 881062"/>
                <a:gd name="connsiteY18" fmla="*/ 288132 h 611982"/>
                <a:gd name="connsiteX19" fmla="*/ 804862 w 881062"/>
                <a:gd name="connsiteY19" fmla="*/ 323850 h 611982"/>
                <a:gd name="connsiteX20" fmla="*/ 828675 w 881062"/>
                <a:gd name="connsiteY20" fmla="*/ 364332 h 611982"/>
                <a:gd name="connsiteX21" fmla="*/ 842962 w 881062"/>
                <a:gd name="connsiteY21" fmla="*/ 400050 h 611982"/>
                <a:gd name="connsiteX22" fmla="*/ 862012 w 881062"/>
                <a:gd name="connsiteY22" fmla="*/ 433388 h 611982"/>
                <a:gd name="connsiteX23" fmla="*/ 873918 w 881062"/>
                <a:gd name="connsiteY23" fmla="*/ 464344 h 611982"/>
                <a:gd name="connsiteX24" fmla="*/ 878681 w 881062"/>
                <a:gd name="connsiteY24" fmla="*/ 485775 h 611982"/>
                <a:gd name="connsiteX25" fmla="*/ 881062 w 881062"/>
                <a:gd name="connsiteY25" fmla="*/ 514350 h 611982"/>
                <a:gd name="connsiteX26" fmla="*/ 876300 w 881062"/>
                <a:gd name="connsiteY26" fmla="*/ 550069 h 611982"/>
                <a:gd name="connsiteX27" fmla="*/ 862012 w 881062"/>
                <a:gd name="connsiteY27" fmla="*/ 583407 h 611982"/>
                <a:gd name="connsiteX28" fmla="*/ 847725 w 881062"/>
                <a:gd name="connsiteY28" fmla="*/ 600075 h 611982"/>
                <a:gd name="connsiteX29" fmla="*/ 819150 w 881062"/>
                <a:gd name="connsiteY29" fmla="*/ 611982 h 611982"/>
                <a:gd name="connsiteX30" fmla="*/ 797718 w 881062"/>
                <a:gd name="connsiteY30" fmla="*/ 611982 h 611982"/>
                <a:gd name="connsiteX31" fmla="*/ 766762 w 881062"/>
                <a:gd name="connsiteY31" fmla="*/ 604838 h 611982"/>
                <a:gd name="connsiteX32" fmla="*/ 716756 w 881062"/>
                <a:gd name="connsiteY32" fmla="*/ 581025 h 611982"/>
                <a:gd name="connsiteX33" fmla="*/ 645318 w 881062"/>
                <a:gd name="connsiteY33" fmla="*/ 538163 h 611982"/>
                <a:gd name="connsiteX34" fmla="*/ 540543 w 881062"/>
                <a:gd name="connsiteY34" fmla="*/ 452438 h 611982"/>
                <a:gd name="connsiteX35" fmla="*/ 395287 w 881062"/>
                <a:gd name="connsiteY35" fmla="*/ 338138 h 611982"/>
                <a:gd name="connsiteX36" fmla="*/ 338137 w 881062"/>
                <a:gd name="connsiteY36" fmla="*/ 295275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1062" h="611982">
                  <a:moveTo>
                    <a:pt x="338137" y="295275"/>
                  </a:moveTo>
                  <a:lnTo>
                    <a:pt x="173831" y="171450"/>
                  </a:lnTo>
                  <a:lnTo>
                    <a:pt x="42862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30957"/>
                  </a:lnTo>
                  <a:lnTo>
                    <a:pt x="0" y="30957"/>
                  </a:lnTo>
                  <a:lnTo>
                    <a:pt x="7143" y="7144"/>
                  </a:lnTo>
                  <a:lnTo>
                    <a:pt x="52387" y="0"/>
                  </a:lnTo>
                  <a:lnTo>
                    <a:pt x="107156" y="4763"/>
                  </a:lnTo>
                  <a:lnTo>
                    <a:pt x="171450" y="16669"/>
                  </a:lnTo>
                  <a:lnTo>
                    <a:pt x="209550" y="30957"/>
                  </a:lnTo>
                  <a:lnTo>
                    <a:pt x="304800" y="61913"/>
                  </a:lnTo>
                  <a:lnTo>
                    <a:pt x="450056" y="114300"/>
                  </a:lnTo>
                  <a:lnTo>
                    <a:pt x="585787" y="166688"/>
                  </a:lnTo>
                  <a:lnTo>
                    <a:pt x="669131" y="204788"/>
                  </a:lnTo>
                  <a:lnTo>
                    <a:pt x="711993" y="228600"/>
                  </a:lnTo>
                  <a:lnTo>
                    <a:pt x="745331" y="257175"/>
                  </a:lnTo>
                  <a:lnTo>
                    <a:pt x="776287" y="288132"/>
                  </a:lnTo>
                  <a:lnTo>
                    <a:pt x="804862" y="323850"/>
                  </a:lnTo>
                  <a:lnTo>
                    <a:pt x="828675" y="364332"/>
                  </a:lnTo>
                  <a:lnTo>
                    <a:pt x="842962" y="400050"/>
                  </a:lnTo>
                  <a:lnTo>
                    <a:pt x="862012" y="433388"/>
                  </a:lnTo>
                  <a:lnTo>
                    <a:pt x="873918" y="464344"/>
                  </a:lnTo>
                  <a:lnTo>
                    <a:pt x="878681" y="485775"/>
                  </a:lnTo>
                  <a:lnTo>
                    <a:pt x="881062" y="514350"/>
                  </a:lnTo>
                  <a:lnTo>
                    <a:pt x="876300" y="550069"/>
                  </a:lnTo>
                  <a:lnTo>
                    <a:pt x="862012" y="583407"/>
                  </a:lnTo>
                  <a:lnTo>
                    <a:pt x="847725" y="600075"/>
                  </a:lnTo>
                  <a:lnTo>
                    <a:pt x="819150" y="611982"/>
                  </a:lnTo>
                  <a:lnTo>
                    <a:pt x="797718" y="611982"/>
                  </a:lnTo>
                  <a:lnTo>
                    <a:pt x="766762" y="604838"/>
                  </a:lnTo>
                  <a:lnTo>
                    <a:pt x="716756" y="581025"/>
                  </a:lnTo>
                  <a:lnTo>
                    <a:pt x="645318" y="538163"/>
                  </a:lnTo>
                  <a:lnTo>
                    <a:pt x="540543" y="452438"/>
                  </a:lnTo>
                  <a:lnTo>
                    <a:pt x="395287" y="338138"/>
                  </a:lnTo>
                  <a:lnTo>
                    <a:pt x="338137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64">
              <a:extLst>
                <a:ext uri="{FF2B5EF4-FFF2-40B4-BE49-F238E27FC236}">
                  <a16:creationId xmlns:a16="http://schemas.microsoft.com/office/drawing/2014/main" id="{7D4AC31E-1406-45B3-A582-7FAEA523ACD7}"/>
                </a:ext>
              </a:extLst>
            </p:cNvPr>
            <p:cNvSpPr/>
            <p:nvPr/>
          </p:nvSpPr>
          <p:spPr>
            <a:xfrm>
              <a:off x="3636963" y="2566988"/>
              <a:ext cx="433387" cy="682625"/>
            </a:xfrm>
            <a:custGeom>
              <a:avLst/>
              <a:gdLst>
                <a:gd name="connsiteX0" fmla="*/ 414337 w 433387"/>
                <a:gd name="connsiteY0" fmla="*/ 414337 h 683418"/>
                <a:gd name="connsiteX1" fmla="*/ 423862 w 433387"/>
                <a:gd name="connsiteY1" fmla="*/ 285750 h 683418"/>
                <a:gd name="connsiteX2" fmla="*/ 431006 w 433387"/>
                <a:gd name="connsiteY2" fmla="*/ 188118 h 683418"/>
                <a:gd name="connsiteX3" fmla="*/ 433387 w 433387"/>
                <a:gd name="connsiteY3" fmla="*/ 157162 h 683418"/>
                <a:gd name="connsiteX4" fmla="*/ 428625 w 433387"/>
                <a:gd name="connsiteY4" fmla="*/ 130968 h 683418"/>
                <a:gd name="connsiteX5" fmla="*/ 395287 w 433387"/>
                <a:gd name="connsiteY5" fmla="*/ 100012 h 683418"/>
                <a:gd name="connsiteX6" fmla="*/ 323850 w 433387"/>
                <a:gd name="connsiteY6" fmla="*/ 61912 h 683418"/>
                <a:gd name="connsiteX7" fmla="*/ 216694 w 433387"/>
                <a:gd name="connsiteY7" fmla="*/ 19050 h 683418"/>
                <a:gd name="connsiteX8" fmla="*/ 176212 w 433387"/>
                <a:gd name="connsiteY8" fmla="*/ 7143 h 683418"/>
                <a:gd name="connsiteX9" fmla="*/ 114300 w 433387"/>
                <a:gd name="connsiteY9" fmla="*/ 0 h 683418"/>
                <a:gd name="connsiteX10" fmla="*/ 42862 w 433387"/>
                <a:gd name="connsiteY10" fmla="*/ 0 h 683418"/>
                <a:gd name="connsiteX11" fmla="*/ 14287 w 433387"/>
                <a:gd name="connsiteY11" fmla="*/ 7143 h 683418"/>
                <a:gd name="connsiteX12" fmla="*/ 4762 w 433387"/>
                <a:gd name="connsiteY12" fmla="*/ 11906 h 683418"/>
                <a:gd name="connsiteX13" fmla="*/ 0 w 433387"/>
                <a:gd name="connsiteY13" fmla="*/ 23812 h 683418"/>
                <a:gd name="connsiteX14" fmla="*/ 2381 w 433387"/>
                <a:gd name="connsiteY14" fmla="*/ 38100 h 683418"/>
                <a:gd name="connsiteX15" fmla="*/ 14287 w 433387"/>
                <a:gd name="connsiteY15" fmla="*/ 54768 h 683418"/>
                <a:gd name="connsiteX16" fmla="*/ 38100 w 433387"/>
                <a:gd name="connsiteY16" fmla="*/ 76200 h 683418"/>
                <a:gd name="connsiteX17" fmla="*/ 78581 w 433387"/>
                <a:gd name="connsiteY17" fmla="*/ 109537 h 683418"/>
                <a:gd name="connsiteX18" fmla="*/ 109537 w 433387"/>
                <a:gd name="connsiteY18" fmla="*/ 140493 h 683418"/>
                <a:gd name="connsiteX19" fmla="*/ 145256 w 433387"/>
                <a:gd name="connsiteY19" fmla="*/ 183356 h 683418"/>
                <a:gd name="connsiteX20" fmla="*/ 173831 w 433387"/>
                <a:gd name="connsiteY20" fmla="*/ 228600 h 683418"/>
                <a:gd name="connsiteX21" fmla="*/ 183356 w 433387"/>
                <a:gd name="connsiteY21" fmla="*/ 254793 h 683418"/>
                <a:gd name="connsiteX22" fmla="*/ 188119 w 433387"/>
                <a:gd name="connsiteY22" fmla="*/ 295275 h 683418"/>
                <a:gd name="connsiteX23" fmla="*/ 188119 w 433387"/>
                <a:gd name="connsiteY23" fmla="*/ 683418 h 683418"/>
                <a:gd name="connsiteX24" fmla="*/ 385762 w 433387"/>
                <a:gd name="connsiteY24" fmla="*/ 650081 h 683418"/>
                <a:gd name="connsiteX25" fmla="*/ 404812 w 433387"/>
                <a:gd name="connsiteY25" fmla="*/ 485775 h 683418"/>
                <a:gd name="connsiteX26" fmla="*/ 414337 w 433387"/>
                <a:gd name="connsiteY26" fmla="*/ 414337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3387" h="683418">
                  <a:moveTo>
                    <a:pt x="414337" y="414337"/>
                  </a:moveTo>
                  <a:lnTo>
                    <a:pt x="423862" y="285750"/>
                  </a:lnTo>
                  <a:lnTo>
                    <a:pt x="431006" y="188118"/>
                  </a:lnTo>
                  <a:lnTo>
                    <a:pt x="433387" y="157162"/>
                  </a:lnTo>
                  <a:lnTo>
                    <a:pt x="428625" y="130968"/>
                  </a:lnTo>
                  <a:lnTo>
                    <a:pt x="395287" y="100012"/>
                  </a:lnTo>
                  <a:lnTo>
                    <a:pt x="323850" y="61912"/>
                  </a:lnTo>
                  <a:lnTo>
                    <a:pt x="216694" y="19050"/>
                  </a:lnTo>
                  <a:lnTo>
                    <a:pt x="176212" y="7143"/>
                  </a:lnTo>
                  <a:lnTo>
                    <a:pt x="114300" y="0"/>
                  </a:lnTo>
                  <a:lnTo>
                    <a:pt x="42862" y="0"/>
                  </a:lnTo>
                  <a:lnTo>
                    <a:pt x="14287" y="7143"/>
                  </a:lnTo>
                  <a:lnTo>
                    <a:pt x="4762" y="11906"/>
                  </a:lnTo>
                  <a:lnTo>
                    <a:pt x="0" y="23812"/>
                  </a:lnTo>
                  <a:lnTo>
                    <a:pt x="2381" y="38100"/>
                  </a:lnTo>
                  <a:lnTo>
                    <a:pt x="14287" y="54768"/>
                  </a:lnTo>
                  <a:lnTo>
                    <a:pt x="38100" y="76200"/>
                  </a:lnTo>
                  <a:lnTo>
                    <a:pt x="78581" y="109537"/>
                  </a:lnTo>
                  <a:lnTo>
                    <a:pt x="109537" y="140493"/>
                  </a:lnTo>
                  <a:lnTo>
                    <a:pt x="145256" y="183356"/>
                  </a:lnTo>
                  <a:lnTo>
                    <a:pt x="173831" y="228600"/>
                  </a:lnTo>
                  <a:lnTo>
                    <a:pt x="183356" y="254793"/>
                  </a:lnTo>
                  <a:lnTo>
                    <a:pt x="188119" y="295275"/>
                  </a:lnTo>
                  <a:lnTo>
                    <a:pt x="188119" y="683418"/>
                  </a:lnTo>
                  <a:lnTo>
                    <a:pt x="385762" y="650081"/>
                  </a:lnTo>
                  <a:lnTo>
                    <a:pt x="404812" y="485775"/>
                  </a:lnTo>
                  <a:lnTo>
                    <a:pt x="414337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65">
              <a:extLst>
                <a:ext uri="{FF2B5EF4-FFF2-40B4-BE49-F238E27FC236}">
                  <a16:creationId xmlns:a16="http://schemas.microsoft.com/office/drawing/2014/main" id="{837CFBEA-25F1-4AEF-88C1-00EA6FE49E0A}"/>
                </a:ext>
              </a:extLst>
            </p:cNvPr>
            <p:cNvSpPr/>
            <p:nvPr/>
          </p:nvSpPr>
          <p:spPr>
            <a:xfrm>
              <a:off x="3303588" y="3024188"/>
              <a:ext cx="1323975" cy="1450975"/>
            </a:xfrm>
            <a:custGeom>
              <a:avLst/>
              <a:gdLst>
                <a:gd name="connsiteX0" fmla="*/ 378619 w 1323975"/>
                <a:gd name="connsiteY0" fmla="*/ 216693 h 1450181"/>
                <a:gd name="connsiteX1" fmla="*/ 152400 w 1323975"/>
                <a:gd name="connsiteY1" fmla="*/ 276225 h 1450181"/>
                <a:gd name="connsiteX2" fmla="*/ 64294 w 1323975"/>
                <a:gd name="connsiteY2" fmla="*/ 300037 h 1450181"/>
                <a:gd name="connsiteX3" fmla="*/ 0 w 1323975"/>
                <a:gd name="connsiteY3" fmla="*/ 314325 h 1450181"/>
                <a:gd name="connsiteX4" fmla="*/ 80962 w 1323975"/>
                <a:gd name="connsiteY4" fmla="*/ 433387 h 1450181"/>
                <a:gd name="connsiteX5" fmla="*/ 288131 w 1323975"/>
                <a:gd name="connsiteY5" fmla="*/ 388143 h 1450181"/>
                <a:gd name="connsiteX6" fmla="*/ 616744 w 1323975"/>
                <a:gd name="connsiteY6" fmla="*/ 314325 h 1450181"/>
                <a:gd name="connsiteX7" fmla="*/ 835819 w 1323975"/>
                <a:gd name="connsiteY7" fmla="*/ 266700 h 1450181"/>
                <a:gd name="connsiteX8" fmla="*/ 883444 w 1323975"/>
                <a:gd name="connsiteY8" fmla="*/ 269081 h 1450181"/>
                <a:gd name="connsiteX9" fmla="*/ 921544 w 1323975"/>
                <a:gd name="connsiteY9" fmla="*/ 278606 h 1450181"/>
                <a:gd name="connsiteX10" fmla="*/ 935831 w 1323975"/>
                <a:gd name="connsiteY10" fmla="*/ 285750 h 1450181"/>
                <a:gd name="connsiteX11" fmla="*/ 942975 w 1323975"/>
                <a:gd name="connsiteY11" fmla="*/ 295275 h 1450181"/>
                <a:gd name="connsiteX12" fmla="*/ 945356 w 1323975"/>
                <a:gd name="connsiteY12" fmla="*/ 311943 h 1450181"/>
                <a:gd name="connsiteX13" fmla="*/ 938212 w 1323975"/>
                <a:gd name="connsiteY13" fmla="*/ 421481 h 1450181"/>
                <a:gd name="connsiteX14" fmla="*/ 921544 w 1323975"/>
                <a:gd name="connsiteY14" fmla="*/ 657225 h 1450181"/>
                <a:gd name="connsiteX15" fmla="*/ 923925 w 1323975"/>
                <a:gd name="connsiteY15" fmla="*/ 781050 h 1450181"/>
                <a:gd name="connsiteX16" fmla="*/ 907256 w 1323975"/>
                <a:gd name="connsiteY16" fmla="*/ 1019175 h 1450181"/>
                <a:gd name="connsiteX17" fmla="*/ 878681 w 1323975"/>
                <a:gd name="connsiteY17" fmla="*/ 1276350 h 1450181"/>
                <a:gd name="connsiteX18" fmla="*/ 883444 w 1323975"/>
                <a:gd name="connsiteY18" fmla="*/ 1409700 h 1450181"/>
                <a:gd name="connsiteX19" fmla="*/ 916781 w 1323975"/>
                <a:gd name="connsiteY19" fmla="*/ 1431131 h 1450181"/>
                <a:gd name="connsiteX20" fmla="*/ 942975 w 1323975"/>
                <a:gd name="connsiteY20" fmla="*/ 1440656 h 1450181"/>
                <a:gd name="connsiteX21" fmla="*/ 959644 w 1323975"/>
                <a:gd name="connsiteY21" fmla="*/ 1447800 h 1450181"/>
                <a:gd name="connsiteX22" fmla="*/ 985837 w 1323975"/>
                <a:gd name="connsiteY22" fmla="*/ 1450181 h 1450181"/>
                <a:gd name="connsiteX23" fmla="*/ 1016794 w 1323975"/>
                <a:gd name="connsiteY23" fmla="*/ 1440656 h 1450181"/>
                <a:gd name="connsiteX24" fmla="*/ 1035844 w 1323975"/>
                <a:gd name="connsiteY24" fmla="*/ 1426368 h 1450181"/>
                <a:gd name="connsiteX25" fmla="*/ 1050131 w 1323975"/>
                <a:gd name="connsiteY25" fmla="*/ 1409700 h 1450181"/>
                <a:gd name="connsiteX26" fmla="*/ 1062037 w 1323975"/>
                <a:gd name="connsiteY26" fmla="*/ 1383506 h 1450181"/>
                <a:gd name="connsiteX27" fmla="*/ 1076325 w 1323975"/>
                <a:gd name="connsiteY27" fmla="*/ 1350168 h 1450181"/>
                <a:gd name="connsiteX28" fmla="*/ 1081087 w 1323975"/>
                <a:gd name="connsiteY28" fmla="*/ 1321593 h 1450181"/>
                <a:gd name="connsiteX29" fmla="*/ 1095375 w 1323975"/>
                <a:gd name="connsiteY29" fmla="*/ 1150143 h 1450181"/>
                <a:gd name="connsiteX30" fmla="*/ 1114425 w 1323975"/>
                <a:gd name="connsiteY30" fmla="*/ 973931 h 1450181"/>
                <a:gd name="connsiteX31" fmla="*/ 1135856 w 1323975"/>
                <a:gd name="connsiteY31" fmla="*/ 795337 h 1450181"/>
                <a:gd name="connsiteX32" fmla="*/ 1150144 w 1323975"/>
                <a:gd name="connsiteY32" fmla="*/ 681037 h 1450181"/>
                <a:gd name="connsiteX33" fmla="*/ 1164431 w 1323975"/>
                <a:gd name="connsiteY33" fmla="*/ 581025 h 1450181"/>
                <a:gd name="connsiteX34" fmla="*/ 1178719 w 1323975"/>
                <a:gd name="connsiteY34" fmla="*/ 502443 h 1450181"/>
                <a:gd name="connsiteX35" fmla="*/ 1193006 w 1323975"/>
                <a:gd name="connsiteY35" fmla="*/ 440531 h 1450181"/>
                <a:gd name="connsiteX36" fmla="*/ 1209675 w 1323975"/>
                <a:gd name="connsiteY36" fmla="*/ 390525 h 1450181"/>
                <a:gd name="connsiteX37" fmla="*/ 1223962 w 1323975"/>
                <a:gd name="connsiteY37" fmla="*/ 347662 h 1450181"/>
                <a:gd name="connsiteX38" fmla="*/ 1245394 w 1323975"/>
                <a:gd name="connsiteY38" fmla="*/ 300037 h 1450181"/>
                <a:gd name="connsiteX39" fmla="*/ 1262062 w 1323975"/>
                <a:gd name="connsiteY39" fmla="*/ 273843 h 1450181"/>
                <a:gd name="connsiteX40" fmla="*/ 1290637 w 1323975"/>
                <a:gd name="connsiteY40" fmla="*/ 238125 h 1450181"/>
                <a:gd name="connsiteX41" fmla="*/ 1316831 w 1323975"/>
                <a:gd name="connsiteY41" fmla="*/ 214312 h 1450181"/>
                <a:gd name="connsiteX42" fmla="*/ 1321594 w 1323975"/>
                <a:gd name="connsiteY42" fmla="*/ 204787 h 1450181"/>
                <a:gd name="connsiteX43" fmla="*/ 1323975 w 1323975"/>
                <a:gd name="connsiteY43" fmla="*/ 190500 h 1450181"/>
                <a:gd name="connsiteX44" fmla="*/ 1309687 w 1323975"/>
                <a:gd name="connsiteY44" fmla="*/ 147637 h 1450181"/>
                <a:gd name="connsiteX45" fmla="*/ 1283494 w 1323975"/>
                <a:gd name="connsiteY45" fmla="*/ 111918 h 1450181"/>
                <a:gd name="connsiteX46" fmla="*/ 1247775 w 1323975"/>
                <a:gd name="connsiteY46" fmla="*/ 73818 h 1450181"/>
                <a:gd name="connsiteX47" fmla="*/ 1219200 w 1323975"/>
                <a:gd name="connsiteY47" fmla="*/ 47625 h 1450181"/>
                <a:gd name="connsiteX48" fmla="*/ 1195387 w 1323975"/>
                <a:gd name="connsiteY48" fmla="*/ 28575 h 1450181"/>
                <a:gd name="connsiteX49" fmla="*/ 1152525 w 1323975"/>
                <a:gd name="connsiteY49" fmla="*/ 7143 h 1450181"/>
                <a:gd name="connsiteX50" fmla="*/ 1114425 w 1323975"/>
                <a:gd name="connsiteY50" fmla="*/ 0 h 1450181"/>
                <a:gd name="connsiteX51" fmla="*/ 1071562 w 1323975"/>
                <a:gd name="connsiteY51" fmla="*/ 11906 h 1450181"/>
                <a:gd name="connsiteX52" fmla="*/ 1019175 w 1323975"/>
                <a:gd name="connsiteY52" fmla="*/ 38100 h 1450181"/>
                <a:gd name="connsiteX53" fmla="*/ 783431 w 1323975"/>
                <a:gd name="connsiteY53" fmla="*/ 116681 h 1450181"/>
                <a:gd name="connsiteX54" fmla="*/ 378619 w 1323975"/>
                <a:gd name="connsiteY54" fmla="*/ 216693 h 145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23975" h="1450181">
                  <a:moveTo>
                    <a:pt x="378619" y="216693"/>
                  </a:moveTo>
                  <a:lnTo>
                    <a:pt x="152400" y="276225"/>
                  </a:lnTo>
                  <a:lnTo>
                    <a:pt x="64294" y="300037"/>
                  </a:lnTo>
                  <a:lnTo>
                    <a:pt x="0" y="314325"/>
                  </a:lnTo>
                  <a:lnTo>
                    <a:pt x="80962" y="433387"/>
                  </a:lnTo>
                  <a:lnTo>
                    <a:pt x="288131" y="388143"/>
                  </a:lnTo>
                  <a:lnTo>
                    <a:pt x="616744" y="314325"/>
                  </a:lnTo>
                  <a:lnTo>
                    <a:pt x="835819" y="266700"/>
                  </a:lnTo>
                  <a:lnTo>
                    <a:pt x="883444" y="269081"/>
                  </a:lnTo>
                  <a:lnTo>
                    <a:pt x="921544" y="278606"/>
                  </a:lnTo>
                  <a:lnTo>
                    <a:pt x="935831" y="285750"/>
                  </a:lnTo>
                  <a:lnTo>
                    <a:pt x="942975" y="295275"/>
                  </a:lnTo>
                  <a:lnTo>
                    <a:pt x="945356" y="311943"/>
                  </a:lnTo>
                  <a:lnTo>
                    <a:pt x="938212" y="421481"/>
                  </a:lnTo>
                  <a:lnTo>
                    <a:pt x="921544" y="657225"/>
                  </a:lnTo>
                  <a:cubicBezTo>
                    <a:pt x="922338" y="698500"/>
                    <a:pt x="923131" y="739775"/>
                    <a:pt x="923925" y="781050"/>
                  </a:cubicBezTo>
                  <a:lnTo>
                    <a:pt x="907256" y="1019175"/>
                  </a:lnTo>
                  <a:lnTo>
                    <a:pt x="878681" y="1276350"/>
                  </a:lnTo>
                  <a:lnTo>
                    <a:pt x="883444" y="1409700"/>
                  </a:lnTo>
                  <a:lnTo>
                    <a:pt x="916781" y="1431131"/>
                  </a:lnTo>
                  <a:lnTo>
                    <a:pt x="942975" y="1440656"/>
                  </a:lnTo>
                  <a:lnTo>
                    <a:pt x="959644" y="1447800"/>
                  </a:lnTo>
                  <a:lnTo>
                    <a:pt x="985837" y="1450181"/>
                  </a:lnTo>
                  <a:lnTo>
                    <a:pt x="1016794" y="1440656"/>
                  </a:lnTo>
                  <a:lnTo>
                    <a:pt x="1035844" y="1426368"/>
                  </a:lnTo>
                  <a:lnTo>
                    <a:pt x="1050131" y="1409700"/>
                  </a:lnTo>
                  <a:lnTo>
                    <a:pt x="1062037" y="1383506"/>
                  </a:lnTo>
                  <a:lnTo>
                    <a:pt x="1076325" y="1350168"/>
                  </a:lnTo>
                  <a:lnTo>
                    <a:pt x="1081087" y="1321593"/>
                  </a:lnTo>
                  <a:lnTo>
                    <a:pt x="1095375" y="1150143"/>
                  </a:lnTo>
                  <a:lnTo>
                    <a:pt x="1114425" y="973931"/>
                  </a:lnTo>
                  <a:lnTo>
                    <a:pt x="1135856" y="795337"/>
                  </a:lnTo>
                  <a:lnTo>
                    <a:pt x="1150144" y="681037"/>
                  </a:lnTo>
                  <a:lnTo>
                    <a:pt x="1164431" y="581025"/>
                  </a:lnTo>
                  <a:lnTo>
                    <a:pt x="1178719" y="502443"/>
                  </a:lnTo>
                  <a:lnTo>
                    <a:pt x="1193006" y="440531"/>
                  </a:lnTo>
                  <a:lnTo>
                    <a:pt x="1209675" y="390525"/>
                  </a:lnTo>
                  <a:lnTo>
                    <a:pt x="1223962" y="347662"/>
                  </a:lnTo>
                  <a:lnTo>
                    <a:pt x="1245394" y="300037"/>
                  </a:lnTo>
                  <a:lnTo>
                    <a:pt x="1262062" y="273843"/>
                  </a:lnTo>
                  <a:lnTo>
                    <a:pt x="1290637" y="238125"/>
                  </a:lnTo>
                  <a:lnTo>
                    <a:pt x="1316831" y="214312"/>
                  </a:lnTo>
                  <a:lnTo>
                    <a:pt x="1321594" y="204787"/>
                  </a:lnTo>
                  <a:lnTo>
                    <a:pt x="1323975" y="190500"/>
                  </a:lnTo>
                  <a:lnTo>
                    <a:pt x="1309687" y="147637"/>
                  </a:lnTo>
                  <a:lnTo>
                    <a:pt x="1283494" y="111918"/>
                  </a:lnTo>
                  <a:lnTo>
                    <a:pt x="1247775" y="73818"/>
                  </a:lnTo>
                  <a:lnTo>
                    <a:pt x="1219200" y="47625"/>
                  </a:lnTo>
                  <a:lnTo>
                    <a:pt x="1195387" y="28575"/>
                  </a:lnTo>
                  <a:lnTo>
                    <a:pt x="1152525" y="7143"/>
                  </a:lnTo>
                  <a:lnTo>
                    <a:pt x="1114425" y="0"/>
                  </a:lnTo>
                  <a:lnTo>
                    <a:pt x="1071562" y="11906"/>
                  </a:lnTo>
                  <a:lnTo>
                    <a:pt x="1019175" y="38100"/>
                  </a:lnTo>
                  <a:lnTo>
                    <a:pt x="783431" y="116681"/>
                  </a:lnTo>
                  <a:lnTo>
                    <a:pt x="378619" y="2166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66">
              <a:extLst>
                <a:ext uri="{FF2B5EF4-FFF2-40B4-BE49-F238E27FC236}">
                  <a16:creationId xmlns:a16="http://schemas.microsoft.com/office/drawing/2014/main" id="{D9C50E84-7CFA-4309-BF62-9D4B6723632E}"/>
                </a:ext>
              </a:extLst>
            </p:cNvPr>
            <p:cNvSpPr/>
            <p:nvPr/>
          </p:nvSpPr>
          <p:spPr>
            <a:xfrm>
              <a:off x="3376613" y="3638550"/>
              <a:ext cx="889000" cy="427038"/>
            </a:xfrm>
            <a:custGeom>
              <a:avLst/>
              <a:gdLst>
                <a:gd name="connsiteX0" fmla="*/ 361950 w 888206"/>
                <a:gd name="connsiteY0" fmla="*/ 159544 h 426244"/>
                <a:gd name="connsiteX1" fmla="*/ 888206 w 888206"/>
                <a:gd name="connsiteY1" fmla="*/ 0 h 426244"/>
                <a:gd name="connsiteX2" fmla="*/ 881062 w 888206"/>
                <a:gd name="connsiteY2" fmla="*/ 180975 h 426244"/>
                <a:gd name="connsiteX3" fmla="*/ 528637 w 888206"/>
                <a:gd name="connsiteY3" fmla="*/ 276225 h 426244"/>
                <a:gd name="connsiteX4" fmla="*/ 2381 w 888206"/>
                <a:gd name="connsiteY4" fmla="*/ 426244 h 426244"/>
                <a:gd name="connsiteX5" fmla="*/ 0 w 888206"/>
                <a:gd name="connsiteY5" fmla="*/ 273844 h 426244"/>
                <a:gd name="connsiteX6" fmla="*/ 361950 w 888206"/>
                <a:gd name="connsiteY6" fmla="*/ 1595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206" h="426244">
                  <a:moveTo>
                    <a:pt x="361950" y="159544"/>
                  </a:moveTo>
                  <a:lnTo>
                    <a:pt x="888206" y="0"/>
                  </a:lnTo>
                  <a:lnTo>
                    <a:pt x="881062" y="180975"/>
                  </a:lnTo>
                  <a:lnTo>
                    <a:pt x="528637" y="276225"/>
                  </a:lnTo>
                  <a:lnTo>
                    <a:pt x="2381" y="426244"/>
                  </a:lnTo>
                  <a:cubicBezTo>
                    <a:pt x="1587" y="375444"/>
                    <a:pt x="794" y="324644"/>
                    <a:pt x="0" y="273844"/>
                  </a:cubicBezTo>
                  <a:lnTo>
                    <a:pt x="361950" y="159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67">
              <a:extLst>
                <a:ext uri="{FF2B5EF4-FFF2-40B4-BE49-F238E27FC236}">
                  <a16:creationId xmlns:a16="http://schemas.microsoft.com/office/drawing/2014/main" id="{7E66512B-E876-4B00-A4A8-9E6357218FBB}"/>
                </a:ext>
              </a:extLst>
            </p:cNvPr>
            <p:cNvSpPr/>
            <p:nvPr/>
          </p:nvSpPr>
          <p:spPr>
            <a:xfrm>
              <a:off x="3351213" y="4265613"/>
              <a:ext cx="873125" cy="387350"/>
            </a:xfrm>
            <a:custGeom>
              <a:avLst/>
              <a:gdLst>
                <a:gd name="connsiteX0" fmla="*/ 361950 w 873919"/>
                <a:gd name="connsiteY0" fmla="*/ 123825 h 388144"/>
                <a:gd name="connsiteX1" fmla="*/ 650081 w 873919"/>
                <a:gd name="connsiteY1" fmla="*/ 52387 h 388144"/>
                <a:gd name="connsiteX2" fmla="*/ 873919 w 873919"/>
                <a:gd name="connsiteY2" fmla="*/ 0 h 388144"/>
                <a:gd name="connsiteX3" fmla="*/ 869156 w 873919"/>
                <a:gd name="connsiteY3" fmla="*/ 164306 h 388144"/>
                <a:gd name="connsiteX4" fmla="*/ 773906 w 873919"/>
                <a:gd name="connsiteY4" fmla="*/ 176212 h 388144"/>
                <a:gd name="connsiteX5" fmla="*/ 538162 w 873919"/>
                <a:gd name="connsiteY5" fmla="*/ 219075 h 388144"/>
                <a:gd name="connsiteX6" fmla="*/ 328612 w 873919"/>
                <a:gd name="connsiteY6" fmla="*/ 273844 h 388144"/>
                <a:gd name="connsiteX7" fmla="*/ 114300 w 873919"/>
                <a:gd name="connsiteY7" fmla="*/ 340519 h 388144"/>
                <a:gd name="connsiteX8" fmla="*/ 0 w 873919"/>
                <a:gd name="connsiteY8" fmla="*/ 388144 h 388144"/>
                <a:gd name="connsiteX9" fmla="*/ 11906 w 873919"/>
                <a:gd name="connsiteY9" fmla="*/ 228600 h 388144"/>
                <a:gd name="connsiteX10" fmla="*/ 135731 w 873919"/>
                <a:gd name="connsiteY10" fmla="*/ 188119 h 388144"/>
                <a:gd name="connsiteX11" fmla="*/ 361950 w 873919"/>
                <a:gd name="connsiteY11" fmla="*/ 1238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3919" h="388144">
                  <a:moveTo>
                    <a:pt x="361950" y="123825"/>
                  </a:moveTo>
                  <a:lnTo>
                    <a:pt x="650081" y="52387"/>
                  </a:lnTo>
                  <a:lnTo>
                    <a:pt x="873919" y="0"/>
                  </a:lnTo>
                  <a:lnTo>
                    <a:pt x="869156" y="164306"/>
                  </a:lnTo>
                  <a:lnTo>
                    <a:pt x="773906" y="176212"/>
                  </a:lnTo>
                  <a:lnTo>
                    <a:pt x="538162" y="219075"/>
                  </a:lnTo>
                  <a:lnTo>
                    <a:pt x="328612" y="273844"/>
                  </a:lnTo>
                  <a:lnTo>
                    <a:pt x="114300" y="340519"/>
                  </a:lnTo>
                  <a:lnTo>
                    <a:pt x="0" y="388144"/>
                  </a:lnTo>
                  <a:lnTo>
                    <a:pt x="11906" y="228600"/>
                  </a:lnTo>
                  <a:lnTo>
                    <a:pt x="135731" y="188119"/>
                  </a:lnTo>
                  <a:lnTo>
                    <a:pt x="361950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68">
              <a:extLst>
                <a:ext uri="{FF2B5EF4-FFF2-40B4-BE49-F238E27FC236}">
                  <a16:creationId xmlns:a16="http://schemas.microsoft.com/office/drawing/2014/main" id="{1A1156EA-6E91-4F4E-8D0E-068636C28F45}"/>
                </a:ext>
              </a:extLst>
            </p:cNvPr>
            <p:cNvSpPr/>
            <p:nvPr/>
          </p:nvSpPr>
          <p:spPr>
            <a:xfrm>
              <a:off x="3055938" y="3195638"/>
              <a:ext cx="369887" cy="2838450"/>
            </a:xfrm>
            <a:custGeom>
              <a:avLst/>
              <a:gdLst>
                <a:gd name="connsiteX0" fmla="*/ 365760 w 369418"/>
                <a:gd name="connsiteY0" fmla="*/ 435255 h 2838298"/>
                <a:gd name="connsiteX1" fmla="*/ 365760 w 369418"/>
                <a:gd name="connsiteY1" fmla="*/ 237744 h 2838298"/>
                <a:gd name="connsiteX2" fmla="*/ 336500 w 369418"/>
                <a:gd name="connsiteY2" fmla="*/ 124359 h 2838298"/>
                <a:gd name="connsiteX3" fmla="*/ 274320 w 369418"/>
                <a:gd name="connsiteY3" fmla="*/ 113386 h 2838298"/>
                <a:gd name="connsiteX4" fmla="*/ 223114 w 369418"/>
                <a:gd name="connsiteY4" fmla="*/ 95098 h 2838298"/>
                <a:gd name="connsiteX5" fmla="*/ 168250 w 369418"/>
                <a:gd name="connsiteY5" fmla="*/ 62179 h 2838298"/>
                <a:gd name="connsiteX6" fmla="*/ 120701 w 369418"/>
                <a:gd name="connsiteY6" fmla="*/ 32919 h 2838298"/>
                <a:gd name="connsiteX7" fmla="*/ 84125 w 369418"/>
                <a:gd name="connsiteY7" fmla="*/ 7315 h 2838298"/>
                <a:gd name="connsiteX8" fmla="*/ 47549 w 369418"/>
                <a:gd name="connsiteY8" fmla="*/ 0 h 2838298"/>
                <a:gd name="connsiteX9" fmla="*/ 25604 w 369418"/>
                <a:gd name="connsiteY9" fmla="*/ 0 h 2838298"/>
                <a:gd name="connsiteX10" fmla="*/ 10973 w 369418"/>
                <a:gd name="connsiteY10" fmla="*/ 3658 h 2838298"/>
                <a:gd name="connsiteX11" fmla="*/ 0 w 369418"/>
                <a:gd name="connsiteY11" fmla="*/ 10973 h 2838298"/>
                <a:gd name="connsiteX12" fmla="*/ 3658 w 369418"/>
                <a:gd name="connsiteY12" fmla="*/ 29261 h 2838298"/>
                <a:gd name="connsiteX13" fmla="*/ 25604 w 369418"/>
                <a:gd name="connsiteY13" fmla="*/ 65837 h 2838298"/>
                <a:gd name="connsiteX14" fmla="*/ 62180 w 369418"/>
                <a:gd name="connsiteY14" fmla="*/ 128016 h 2838298"/>
                <a:gd name="connsiteX15" fmla="*/ 95098 w 369418"/>
                <a:gd name="connsiteY15" fmla="*/ 193853 h 2838298"/>
                <a:gd name="connsiteX16" fmla="*/ 117044 w 369418"/>
                <a:gd name="connsiteY16" fmla="*/ 248717 h 2838298"/>
                <a:gd name="connsiteX17" fmla="*/ 135332 w 369418"/>
                <a:gd name="connsiteY17" fmla="*/ 296266 h 2838298"/>
                <a:gd name="connsiteX18" fmla="*/ 142647 w 369418"/>
                <a:gd name="connsiteY18" fmla="*/ 351130 h 2838298"/>
                <a:gd name="connsiteX19" fmla="*/ 142647 w 369418"/>
                <a:gd name="connsiteY19" fmla="*/ 618135 h 2838298"/>
                <a:gd name="connsiteX20" fmla="*/ 142647 w 369418"/>
                <a:gd name="connsiteY20" fmla="*/ 918058 h 2838298"/>
                <a:gd name="connsiteX21" fmla="*/ 135332 w 369418"/>
                <a:gd name="connsiteY21" fmla="*/ 1441095 h 2838298"/>
                <a:gd name="connsiteX22" fmla="*/ 128016 w 369418"/>
                <a:gd name="connsiteY22" fmla="*/ 1700784 h 2838298"/>
                <a:gd name="connsiteX23" fmla="*/ 117044 w 369418"/>
                <a:gd name="connsiteY23" fmla="*/ 1795882 h 2838298"/>
                <a:gd name="connsiteX24" fmla="*/ 80468 w 369418"/>
                <a:gd name="connsiteY24" fmla="*/ 2059229 h 2838298"/>
                <a:gd name="connsiteX25" fmla="*/ 54864 w 369418"/>
                <a:gd name="connsiteY25" fmla="*/ 2304288 h 2838298"/>
                <a:gd name="connsiteX26" fmla="*/ 32919 w 369418"/>
                <a:gd name="connsiteY26" fmla="*/ 2476195 h 2838298"/>
                <a:gd name="connsiteX27" fmla="*/ 32919 w 369418"/>
                <a:gd name="connsiteY27" fmla="*/ 2545690 h 2838298"/>
                <a:gd name="connsiteX28" fmla="*/ 36576 w 369418"/>
                <a:gd name="connsiteY28" fmla="*/ 2604211 h 2838298"/>
                <a:gd name="connsiteX29" fmla="*/ 47549 w 369418"/>
                <a:gd name="connsiteY29" fmla="*/ 2670048 h 2838298"/>
                <a:gd name="connsiteX30" fmla="*/ 62180 w 369418"/>
                <a:gd name="connsiteY30" fmla="*/ 2717597 h 2838298"/>
                <a:gd name="connsiteX31" fmla="*/ 87783 w 369418"/>
                <a:gd name="connsiteY31" fmla="*/ 2768803 h 2838298"/>
                <a:gd name="connsiteX32" fmla="*/ 109728 w 369418"/>
                <a:gd name="connsiteY32" fmla="*/ 2794407 h 2838298"/>
                <a:gd name="connsiteX33" fmla="*/ 149962 w 369418"/>
                <a:gd name="connsiteY33" fmla="*/ 2827325 h 2838298"/>
                <a:gd name="connsiteX34" fmla="*/ 182880 w 369418"/>
                <a:gd name="connsiteY34" fmla="*/ 2838298 h 2838298"/>
                <a:gd name="connsiteX35" fmla="*/ 204826 w 369418"/>
                <a:gd name="connsiteY35" fmla="*/ 2830983 h 2838298"/>
                <a:gd name="connsiteX36" fmla="*/ 281636 w 369418"/>
                <a:gd name="connsiteY36" fmla="*/ 2373783 h 2838298"/>
                <a:gd name="connsiteX37" fmla="*/ 288951 w 369418"/>
                <a:gd name="connsiteY37" fmla="*/ 2194560 h 2838298"/>
                <a:gd name="connsiteX38" fmla="*/ 307239 w 369418"/>
                <a:gd name="connsiteY38" fmla="*/ 1967789 h 2838298"/>
                <a:gd name="connsiteX39" fmla="*/ 332842 w 369418"/>
                <a:gd name="connsiteY39" fmla="*/ 1602029 h 2838298"/>
                <a:gd name="connsiteX40" fmla="*/ 347472 w 369418"/>
                <a:gd name="connsiteY40" fmla="*/ 1430122 h 2838298"/>
                <a:gd name="connsiteX41" fmla="*/ 369418 w 369418"/>
                <a:gd name="connsiteY41" fmla="*/ 1280160 h 2838298"/>
                <a:gd name="connsiteX42" fmla="*/ 365760 w 369418"/>
                <a:gd name="connsiteY42" fmla="*/ 435255 h 283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9418" h="2838298">
                  <a:moveTo>
                    <a:pt x="365760" y="435255"/>
                  </a:moveTo>
                  <a:lnTo>
                    <a:pt x="365760" y="237744"/>
                  </a:lnTo>
                  <a:lnTo>
                    <a:pt x="336500" y="124359"/>
                  </a:lnTo>
                  <a:lnTo>
                    <a:pt x="274320" y="113386"/>
                  </a:lnTo>
                  <a:lnTo>
                    <a:pt x="223114" y="95098"/>
                  </a:lnTo>
                  <a:lnTo>
                    <a:pt x="168250" y="62179"/>
                  </a:lnTo>
                  <a:lnTo>
                    <a:pt x="120701" y="32919"/>
                  </a:lnTo>
                  <a:lnTo>
                    <a:pt x="84125" y="7315"/>
                  </a:lnTo>
                  <a:lnTo>
                    <a:pt x="47549" y="0"/>
                  </a:lnTo>
                  <a:lnTo>
                    <a:pt x="25604" y="0"/>
                  </a:lnTo>
                  <a:lnTo>
                    <a:pt x="10973" y="3658"/>
                  </a:lnTo>
                  <a:lnTo>
                    <a:pt x="0" y="10973"/>
                  </a:lnTo>
                  <a:lnTo>
                    <a:pt x="3658" y="29261"/>
                  </a:lnTo>
                  <a:lnTo>
                    <a:pt x="25604" y="65837"/>
                  </a:lnTo>
                  <a:lnTo>
                    <a:pt x="62180" y="128016"/>
                  </a:lnTo>
                  <a:lnTo>
                    <a:pt x="95098" y="193853"/>
                  </a:lnTo>
                  <a:lnTo>
                    <a:pt x="117044" y="248717"/>
                  </a:lnTo>
                  <a:lnTo>
                    <a:pt x="135332" y="296266"/>
                  </a:lnTo>
                  <a:lnTo>
                    <a:pt x="142647" y="351130"/>
                  </a:lnTo>
                  <a:lnTo>
                    <a:pt x="142647" y="618135"/>
                  </a:lnTo>
                  <a:lnTo>
                    <a:pt x="142647" y="918058"/>
                  </a:lnTo>
                  <a:lnTo>
                    <a:pt x="135332" y="1441095"/>
                  </a:lnTo>
                  <a:lnTo>
                    <a:pt x="128016" y="1700784"/>
                  </a:lnTo>
                  <a:lnTo>
                    <a:pt x="117044" y="1795882"/>
                  </a:lnTo>
                  <a:lnTo>
                    <a:pt x="80468" y="2059229"/>
                  </a:lnTo>
                  <a:lnTo>
                    <a:pt x="54864" y="2304288"/>
                  </a:lnTo>
                  <a:lnTo>
                    <a:pt x="32919" y="2476195"/>
                  </a:lnTo>
                  <a:lnTo>
                    <a:pt x="32919" y="2545690"/>
                  </a:lnTo>
                  <a:lnTo>
                    <a:pt x="36576" y="2604211"/>
                  </a:lnTo>
                  <a:lnTo>
                    <a:pt x="47549" y="2670048"/>
                  </a:lnTo>
                  <a:lnTo>
                    <a:pt x="62180" y="2717597"/>
                  </a:lnTo>
                  <a:lnTo>
                    <a:pt x="87783" y="2768803"/>
                  </a:lnTo>
                  <a:lnTo>
                    <a:pt x="109728" y="2794407"/>
                  </a:lnTo>
                  <a:lnTo>
                    <a:pt x="149962" y="2827325"/>
                  </a:lnTo>
                  <a:lnTo>
                    <a:pt x="182880" y="2838298"/>
                  </a:lnTo>
                  <a:lnTo>
                    <a:pt x="204826" y="2830983"/>
                  </a:lnTo>
                  <a:lnTo>
                    <a:pt x="281636" y="2373783"/>
                  </a:lnTo>
                  <a:lnTo>
                    <a:pt x="288951" y="2194560"/>
                  </a:lnTo>
                  <a:lnTo>
                    <a:pt x="307239" y="1967789"/>
                  </a:lnTo>
                  <a:lnTo>
                    <a:pt x="332842" y="1602029"/>
                  </a:lnTo>
                  <a:lnTo>
                    <a:pt x="347472" y="1430122"/>
                  </a:lnTo>
                  <a:lnTo>
                    <a:pt x="369418" y="1280160"/>
                  </a:lnTo>
                  <a:cubicBezTo>
                    <a:pt x="368199" y="1005840"/>
                    <a:pt x="366979" y="731520"/>
                    <a:pt x="365760" y="435255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69">
              <a:extLst>
                <a:ext uri="{FF2B5EF4-FFF2-40B4-BE49-F238E27FC236}">
                  <a16:creationId xmlns:a16="http://schemas.microsoft.com/office/drawing/2014/main" id="{DB949408-9BF0-4090-9546-9E379C8BD51A}"/>
                </a:ext>
              </a:extLst>
            </p:cNvPr>
            <p:cNvSpPr/>
            <p:nvPr/>
          </p:nvSpPr>
          <p:spPr>
            <a:xfrm>
              <a:off x="3205163" y="5151438"/>
              <a:ext cx="1160462" cy="877887"/>
            </a:xfrm>
            <a:custGeom>
              <a:avLst/>
              <a:gdLst>
                <a:gd name="connsiteX0" fmla="*/ 604837 w 1159668"/>
                <a:gd name="connsiteY0" fmla="*/ 469106 h 878681"/>
                <a:gd name="connsiteX1" fmla="*/ 433387 w 1159668"/>
                <a:gd name="connsiteY1" fmla="*/ 595312 h 878681"/>
                <a:gd name="connsiteX2" fmla="*/ 235743 w 1159668"/>
                <a:gd name="connsiteY2" fmla="*/ 740569 h 878681"/>
                <a:gd name="connsiteX3" fmla="*/ 73818 w 1159668"/>
                <a:gd name="connsiteY3" fmla="*/ 864394 h 878681"/>
                <a:gd name="connsiteX4" fmla="*/ 52387 w 1159668"/>
                <a:gd name="connsiteY4" fmla="*/ 878681 h 878681"/>
                <a:gd name="connsiteX5" fmla="*/ 26193 w 1159668"/>
                <a:gd name="connsiteY5" fmla="*/ 878681 h 878681"/>
                <a:gd name="connsiteX6" fmla="*/ 0 w 1159668"/>
                <a:gd name="connsiteY6" fmla="*/ 869156 h 878681"/>
                <a:gd name="connsiteX7" fmla="*/ 130968 w 1159668"/>
                <a:gd name="connsiteY7" fmla="*/ 383381 h 878681"/>
                <a:gd name="connsiteX8" fmla="*/ 138112 w 1159668"/>
                <a:gd name="connsiteY8" fmla="*/ 445294 h 878681"/>
                <a:gd name="connsiteX9" fmla="*/ 150018 w 1159668"/>
                <a:gd name="connsiteY9" fmla="*/ 469106 h 878681"/>
                <a:gd name="connsiteX10" fmla="*/ 164306 w 1159668"/>
                <a:gd name="connsiteY10" fmla="*/ 478631 h 878681"/>
                <a:gd name="connsiteX11" fmla="*/ 180975 w 1159668"/>
                <a:gd name="connsiteY11" fmla="*/ 483394 h 878681"/>
                <a:gd name="connsiteX12" fmla="*/ 192881 w 1159668"/>
                <a:gd name="connsiteY12" fmla="*/ 481012 h 878681"/>
                <a:gd name="connsiteX13" fmla="*/ 204787 w 1159668"/>
                <a:gd name="connsiteY13" fmla="*/ 473869 h 878681"/>
                <a:gd name="connsiteX14" fmla="*/ 288131 w 1159668"/>
                <a:gd name="connsiteY14" fmla="*/ 423862 h 878681"/>
                <a:gd name="connsiteX15" fmla="*/ 431006 w 1159668"/>
                <a:gd name="connsiteY15" fmla="*/ 342900 h 878681"/>
                <a:gd name="connsiteX16" fmla="*/ 578643 w 1159668"/>
                <a:gd name="connsiteY16" fmla="*/ 261937 h 878681"/>
                <a:gd name="connsiteX17" fmla="*/ 800100 w 1159668"/>
                <a:gd name="connsiteY17" fmla="*/ 150019 h 878681"/>
                <a:gd name="connsiteX18" fmla="*/ 990600 w 1159668"/>
                <a:gd name="connsiteY18" fmla="*/ 59531 h 878681"/>
                <a:gd name="connsiteX19" fmla="*/ 1123950 w 1159668"/>
                <a:gd name="connsiteY19" fmla="*/ 0 h 878681"/>
                <a:gd name="connsiteX20" fmla="*/ 1159668 w 1159668"/>
                <a:gd name="connsiteY20" fmla="*/ 66675 h 878681"/>
                <a:gd name="connsiteX21" fmla="*/ 1040606 w 1159668"/>
                <a:gd name="connsiteY21" fmla="*/ 150019 h 878681"/>
                <a:gd name="connsiteX22" fmla="*/ 854868 w 1159668"/>
                <a:gd name="connsiteY22" fmla="*/ 285750 h 878681"/>
                <a:gd name="connsiteX23" fmla="*/ 604837 w 1159668"/>
                <a:gd name="connsiteY23" fmla="*/ 469106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59668" h="878681">
                  <a:moveTo>
                    <a:pt x="604837" y="469106"/>
                  </a:moveTo>
                  <a:lnTo>
                    <a:pt x="433387" y="595312"/>
                  </a:lnTo>
                  <a:lnTo>
                    <a:pt x="235743" y="740569"/>
                  </a:lnTo>
                  <a:lnTo>
                    <a:pt x="73818" y="864394"/>
                  </a:lnTo>
                  <a:lnTo>
                    <a:pt x="52387" y="878681"/>
                  </a:lnTo>
                  <a:lnTo>
                    <a:pt x="26193" y="878681"/>
                  </a:lnTo>
                  <a:lnTo>
                    <a:pt x="0" y="869156"/>
                  </a:lnTo>
                  <a:lnTo>
                    <a:pt x="130968" y="383381"/>
                  </a:lnTo>
                  <a:lnTo>
                    <a:pt x="138112" y="445294"/>
                  </a:lnTo>
                  <a:lnTo>
                    <a:pt x="150018" y="469106"/>
                  </a:lnTo>
                  <a:lnTo>
                    <a:pt x="164306" y="478631"/>
                  </a:lnTo>
                  <a:lnTo>
                    <a:pt x="180975" y="483394"/>
                  </a:lnTo>
                  <a:lnTo>
                    <a:pt x="192881" y="481012"/>
                  </a:lnTo>
                  <a:lnTo>
                    <a:pt x="204787" y="473869"/>
                  </a:lnTo>
                  <a:lnTo>
                    <a:pt x="288131" y="423862"/>
                  </a:lnTo>
                  <a:lnTo>
                    <a:pt x="431006" y="342900"/>
                  </a:lnTo>
                  <a:lnTo>
                    <a:pt x="578643" y="261937"/>
                  </a:lnTo>
                  <a:lnTo>
                    <a:pt x="800100" y="150019"/>
                  </a:lnTo>
                  <a:lnTo>
                    <a:pt x="990600" y="59531"/>
                  </a:lnTo>
                  <a:lnTo>
                    <a:pt x="1123950" y="0"/>
                  </a:lnTo>
                  <a:lnTo>
                    <a:pt x="1159668" y="66675"/>
                  </a:lnTo>
                  <a:lnTo>
                    <a:pt x="1040606" y="150019"/>
                  </a:lnTo>
                  <a:lnTo>
                    <a:pt x="854868" y="285750"/>
                  </a:lnTo>
                  <a:lnTo>
                    <a:pt x="604837" y="469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0">
              <a:extLst>
                <a:ext uri="{FF2B5EF4-FFF2-40B4-BE49-F238E27FC236}">
                  <a16:creationId xmlns:a16="http://schemas.microsoft.com/office/drawing/2014/main" id="{D6B790EC-97E3-41BE-B91A-4C595443AE21}"/>
                </a:ext>
              </a:extLst>
            </p:cNvPr>
            <p:cNvSpPr/>
            <p:nvPr/>
          </p:nvSpPr>
          <p:spPr>
            <a:xfrm>
              <a:off x="4033838" y="4686300"/>
              <a:ext cx="571500" cy="817563"/>
            </a:xfrm>
            <a:custGeom>
              <a:avLst/>
              <a:gdLst>
                <a:gd name="connsiteX0" fmla="*/ 290512 w 571500"/>
                <a:gd name="connsiteY0" fmla="*/ 171450 h 816769"/>
                <a:gd name="connsiteX1" fmla="*/ 230981 w 571500"/>
                <a:gd name="connsiteY1" fmla="*/ 126206 h 816769"/>
                <a:gd name="connsiteX2" fmla="*/ 147637 w 571500"/>
                <a:gd name="connsiteY2" fmla="*/ 66675 h 816769"/>
                <a:gd name="connsiteX3" fmla="*/ 64293 w 571500"/>
                <a:gd name="connsiteY3" fmla="*/ 16669 h 816769"/>
                <a:gd name="connsiteX4" fmla="*/ 42862 w 571500"/>
                <a:gd name="connsiteY4" fmla="*/ 4763 h 816769"/>
                <a:gd name="connsiteX5" fmla="*/ 21431 w 571500"/>
                <a:gd name="connsiteY5" fmla="*/ 0 h 816769"/>
                <a:gd name="connsiteX6" fmla="*/ 4762 w 571500"/>
                <a:gd name="connsiteY6" fmla="*/ 4763 h 816769"/>
                <a:gd name="connsiteX7" fmla="*/ 0 w 571500"/>
                <a:gd name="connsiteY7" fmla="*/ 11906 h 816769"/>
                <a:gd name="connsiteX8" fmla="*/ 7143 w 571500"/>
                <a:gd name="connsiteY8" fmla="*/ 35719 h 816769"/>
                <a:gd name="connsiteX9" fmla="*/ 23812 w 571500"/>
                <a:gd name="connsiteY9" fmla="*/ 69056 h 816769"/>
                <a:gd name="connsiteX10" fmla="*/ 64293 w 571500"/>
                <a:gd name="connsiteY10" fmla="*/ 109538 h 816769"/>
                <a:gd name="connsiteX11" fmla="*/ 111918 w 571500"/>
                <a:gd name="connsiteY11" fmla="*/ 166688 h 816769"/>
                <a:gd name="connsiteX12" fmla="*/ 150018 w 571500"/>
                <a:gd name="connsiteY12" fmla="*/ 221456 h 816769"/>
                <a:gd name="connsiteX13" fmla="*/ 180975 w 571500"/>
                <a:gd name="connsiteY13" fmla="*/ 269081 h 816769"/>
                <a:gd name="connsiteX14" fmla="*/ 209550 w 571500"/>
                <a:gd name="connsiteY14" fmla="*/ 323850 h 816769"/>
                <a:gd name="connsiteX15" fmla="*/ 233362 w 571500"/>
                <a:gd name="connsiteY15" fmla="*/ 383381 h 816769"/>
                <a:gd name="connsiteX16" fmla="*/ 250031 w 571500"/>
                <a:gd name="connsiteY16" fmla="*/ 435769 h 816769"/>
                <a:gd name="connsiteX17" fmla="*/ 264318 w 571500"/>
                <a:gd name="connsiteY17" fmla="*/ 488156 h 816769"/>
                <a:gd name="connsiteX18" fmla="*/ 304800 w 571500"/>
                <a:gd name="connsiteY18" fmla="*/ 538163 h 816769"/>
                <a:gd name="connsiteX19" fmla="*/ 328612 w 571500"/>
                <a:gd name="connsiteY19" fmla="*/ 607219 h 816769"/>
                <a:gd name="connsiteX20" fmla="*/ 357187 w 571500"/>
                <a:gd name="connsiteY20" fmla="*/ 671513 h 816769"/>
                <a:gd name="connsiteX21" fmla="*/ 378618 w 571500"/>
                <a:gd name="connsiteY21" fmla="*/ 711994 h 816769"/>
                <a:gd name="connsiteX22" fmla="*/ 407193 w 571500"/>
                <a:gd name="connsiteY22" fmla="*/ 757238 h 816769"/>
                <a:gd name="connsiteX23" fmla="*/ 431006 w 571500"/>
                <a:gd name="connsiteY23" fmla="*/ 785813 h 816769"/>
                <a:gd name="connsiteX24" fmla="*/ 452437 w 571500"/>
                <a:gd name="connsiteY24" fmla="*/ 804863 h 816769"/>
                <a:gd name="connsiteX25" fmla="*/ 471487 w 571500"/>
                <a:gd name="connsiteY25" fmla="*/ 812006 h 816769"/>
                <a:gd name="connsiteX26" fmla="*/ 490537 w 571500"/>
                <a:gd name="connsiteY26" fmla="*/ 816769 h 816769"/>
                <a:gd name="connsiteX27" fmla="*/ 526256 w 571500"/>
                <a:gd name="connsiteY27" fmla="*/ 807244 h 816769"/>
                <a:gd name="connsiteX28" fmla="*/ 545306 w 571500"/>
                <a:gd name="connsiteY28" fmla="*/ 795338 h 816769"/>
                <a:gd name="connsiteX29" fmla="*/ 552450 w 571500"/>
                <a:gd name="connsiteY29" fmla="*/ 773906 h 816769"/>
                <a:gd name="connsiteX30" fmla="*/ 561975 w 571500"/>
                <a:gd name="connsiteY30" fmla="*/ 719138 h 816769"/>
                <a:gd name="connsiteX31" fmla="*/ 571500 w 571500"/>
                <a:gd name="connsiteY31" fmla="*/ 628650 h 816769"/>
                <a:gd name="connsiteX32" fmla="*/ 571500 w 571500"/>
                <a:gd name="connsiteY32" fmla="*/ 559594 h 816769"/>
                <a:gd name="connsiteX33" fmla="*/ 561975 w 571500"/>
                <a:gd name="connsiteY33" fmla="*/ 485775 h 816769"/>
                <a:gd name="connsiteX34" fmla="*/ 542925 w 571500"/>
                <a:gd name="connsiteY34" fmla="*/ 431006 h 816769"/>
                <a:gd name="connsiteX35" fmla="*/ 519112 w 571500"/>
                <a:gd name="connsiteY35" fmla="*/ 388144 h 816769"/>
                <a:gd name="connsiteX36" fmla="*/ 488156 w 571500"/>
                <a:gd name="connsiteY36" fmla="*/ 350044 h 816769"/>
                <a:gd name="connsiteX37" fmla="*/ 440531 w 571500"/>
                <a:gd name="connsiteY37" fmla="*/ 297656 h 816769"/>
                <a:gd name="connsiteX38" fmla="*/ 345281 w 571500"/>
                <a:gd name="connsiteY38" fmla="*/ 209550 h 816769"/>
                <a:gd name="connsiteX39" fmla="*/ 290512 w 571500"/>
                <a:gd name="connsiteY39" fmla="*/ 171450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1500" h="816769">
                  <a:moveTo>
                    <a:pt x="290512" y="171450"/>
                  </a:moveTo>
                  <a:lnTo>
                    <a:pt x="230981" y="126206"/>
                  </a:lnTo>
                  <a:lnTo>
                    <a:pt x="147637" y="66675"/>
                  </a:lnTo>
                  <a:lnTo>
                    <a:pt x="64293" y="16669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11906"/>
                  </a:lnTo>
                  <a:lnTo>
                    <a:pt x="7143" y="35719"/>
                  </a:lnTo>
                  <a:lnTo>
                    <a:pt x="23812" y="69056"/>
                  </a:lnTo>
                  <a:lnTo>
                    <a:pt x="64293" y="109538"/>
                  </a:lnTo>
                  <a:lnTo>
                    <a:pt x="111918" y="166688"/>
                  </a:lnTo>
                  <a:lnTo>
                    <a:pt x="150018" y="221456"/>
                  </a:lnTo>
                  <a:lnTo>
                    <a:pt x="180975" y="269081"/>
                  </a:lnTo>
                  <a:lnTo>
                    <a:pt x="209550" y="323850"/>
                  </a:lnTo>
                  <a:lnTo>
                    <a:pt x="233362" y="383381"/>
                  </a:lnTo>
                  <a:lnTo>
                    <a:pt x="250031" y="435769"/>
                  </a:lnTo>
                  <a:lnTo>
                    <a:pt x="264318" y="488156"/>
                  </a:lnTo>
                  <a:lnTo>
                    <a:pt x="304800" y="538163"/>
                  </a:lnTo>
                  <a:lnTo>
                    <a:pt x="328612" y="607219"/>
                  </a:lnTo>
                  <a:lnTo>
                    <a:pt x="357187" y="671513"/>
                  </a:lnTo>
                  <a:lnTo>
                    <a:pt x="378618" y="711994"/>
                  </a:lnTo>
                  <a:lnTo>
                    <a:pt x="407193" y="757238"/>
                  </a:lnTo>
                  <a:lnTo>
                    <a:pt x="431006" y="785813"/>
                  </a:lnTo>
                  <a:lnTo>
                    <a:pt x="452437" y="804863"/>
                  </a:lnTo>
                  <a:lnTo>
                    <a:pt x="471487" y="812006"/>
                  </a:lnTo>
                  <a:lnTo>
                    <a:pt x="490537" y="816769"/>
                  </a:lnTo>
                  <a:lnTo>
                    <a:pt x="526256" y="807244"/>
                  </a:lnTo>
                  <a:lnTo>
                    <a:pt x="545306" y="795338"/>
                  </a:lnTo>
                  <a:lnTo>
                    <a:pt x="552450" y="773906"/>
                  </a:lnTo>
                  <a:lnTo>
                    <a:pt x="561975" y="719138"/>
                  </a:lnTo>
                  <a:lnTo>
                    <a:pt x="571500" y="628650"/>
                  </a:lnTo>
                  <a:lnTo>
                    <a:pt x="571500" y="559594"/>
                  </a:lnTo>
                  <a:lnTo>
                    <a:pt x="561975" y="485775"/>
                  </a:lnTo>
                  <a:lnTo>
                    <a:pt x="542925" y="431006"/>
                  </a:lnTo>
                  <a:lnTo>
                    <a:pt x="519112" y="388144"/>
                  </a:lnTo>
                  <a:lnTo>
                    <a:pt x="488156" y="350044"/>
                  </a:lnTo>
                  <a:lnTo>
                    <a:pt x="440531" y="297656"/>
                  </a:lnTo>
                  <a:lnTo>
                    <a:pt x="345281" y="209550"/>
                  </a:lnTo>
                  <a:lnTo>
                    <a:pt x="290512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76">
              <a:extLst>
                <a:ext uri="{FF2B5EF4-FFF2-40B4-BE49-F238E27FC236}">
                  <a16:creationId xmlns:a16="http://schemas.microsoft.com/office/drawing/2014/main" id="{CB8B6233-101E-4C8E-BEDD-D1BA29E240FA}"/>
                </a:ext>
              </a:extLst>
            </p:cNvPr>
            <p:cNvSpPr/>
            <p:nvPr/>
          </p:nvSpPr>
          <p:spPr>
            <a:xfrm rot="16200000">
              <a:off x="3081338" y="3608388"/>
              <a:ext cx="3619500" cy="908050"/>
            </a:xfrm>
            <a:custGeom>
              <a:avLst/>
              <a:gdLst>
                <a:gd name="connsiteX0" fmla="*/ 1984375 w 3619500"/>
                <a:gd name="connsiteY0" fmla="*/ 593725 h 908050"/>
                <a:gd name="connsiteX1" fmla="*/ 2174875 w 3619500"/>
                <a:gd name="connsiteY1" fmla="*/ 612775 h 908050"/>
                <a:gd name="connsiteX2" fmla="*/ 2371725 w 3619500"/>
                <a:gd name="connsiteY2" fmla="*/ 625475 h 908050"/>
                <a:gd name="connsiteX3" fmla="*/ 2657475 w 3619500"/>
                <a:gd name="connsiteY3" fmla="*/ 638175 h 908050"/>
                <a:gd name="connsiteX4" fmla="*/ 2971800 w 3619500"/>
                <a:gd name="connsiteY4" fmla="*/ 638175 h 908050"/>
                <a:gd name="connsiteX5" fmla="*/ 3206750 w 3619500"/>
                <a:gd name="connsiteY5" fmla="*/ 638175 h 908050"/>
                <a:gd name="connsiteX6" fmla="*/ 3276600 w 3619500"/>
                <a:gd name="connsiteY6" fmla="*/ 638175 h 908050"/>
                <a:gd name="connsiteX7" fmla="*/ 3340100 w 3619500"/>
                <a:gd name="connsiteY7" fmla="*/ 635000 h 908050"/>
                <a:gd name="connsiteX8" fmla="*/ 3387725 w 3619500"/>
                <a:gd name="connsiteY8" fmla="*/ 628650 h 908050"/>
                <a:gd name="connsiteX9" fmla="*/ 3438525 w 3619500"/>
                <a:gd name="connsiteY9" fmla="*/ 612775 h 908050"/>
                <a:gd name="connsiteX10" fmla="*/ 3486150 w 3619500"/>
                <a:gd name="connsiteY10" fmla="*/ 584200 h 908050"/>
                <a:gd name="connsiteX11" fmla="*/ 3524250 w 3619500"/>
                <a:gd name="connsiteY11" fmla="*/ 552450 h 908050"/>
                <a:gd name="connsiteX12" fmla="*/ 3556000 w 3619500"/>
                <a:gd name="connsiteY12" fmla="*/ 514350 h 908050"/>
                <a:gd name="connsiteX13" fmla="*/ 3571875 w 3619500"/>
                <a:gd name="connsiteY13" fmla="*/ 498475 h 908050"/>
                <a:gd name="connsiteX14" fmla="*/ 3594100 w 3619500"/>
                <a:gd name="connsiteY14" fmla="*/ 492125 h 908050"/>
                <a:gd name="connsiteX15" fmla="*/ 3606800 w 3619500"/>
                <a:gd name="connsiteY15" fmla="*/ 492125 h 908050"/>
                <a:gd name="connsiteX16" fmla="*/ 3613150 w 3619500"/>
                <a:gd name="connsiteY16" fmla="*/ 498475 h 908050"/>
                <a:gd name="connsiteX17" fmla="*/ 3619500 w 3619500"/>
                <a:gd name="connsiteY17" fmla="*/ 511175 h 908050"/>
                <a:gd name="connsiteX18" fmla="*/ 3606800 w 3619500"/>
                <a:gd name="connsiteY18" fmla="*/ 546100 h 908050"/>
                <a:gd name="connsiteX19" fmla="*/ 3546475 w 3619500"/>
                <a:gd name="connsiteY19" fmla="*/ 673100 h 908050"/>
                <a:gd name="connsiteX20" fmla="*/ 3473450 w 3619500"/>
                <a:gd name="connsiteY20" fmla="*/ 812800 h 908050"/>
                <a:gd name="connsiteX21" fmla="*/ 3302000 w 3619500"/>
                <a:gd name="connsiteY21" fmla="*/ 908050 h 908050"/>
                <a:gd name="connsiteX22" fmla="*/ 3133725 w 3619500"/>
                <a:gd name="connsiteY22" fmla="*/ 904875 h 908050"/>
                <a:gd name="connsiteX23" fmla="*/ 2809875 w 3619500"/>
                <a:gd name="connsiteY23" fmla="*/ 895350 h 908050"/>
                <a:gd name="connsiteX24" fmla="*/ 2454275 w 3619500"/>
                <a:gd name="connsiteY24" fmla="*/ 885825 h 908050"/>
                <a:gd name="connsiteX25" fmla="*/ 2295525 w 3619500"/>
                <a:gd name="connsiteY25" fmla="*/ 885825 h 908050"/>
                <a:gd name="connsiteX26" fmla="*/ 2070100 w 3619500"/>
                <a:gd name="connsiteY26" fmla="*/ 863600 h 908050"/>
                <a:gd name="connsiteX27" fmla="*/ 1806575 w 3619500"/>
                <a:gd name="connsiteY27" fmla="*/ 825500 h 908050"/>
                <a:gd name="connsiteX28" fmla="*/ 1587500 w 3619500"/>
                <a:gd name="connsiteY28" fmla="*/ 784225 h 908050"/>
                <a:gd name="connsiteX29" fmla="*/ 1409700 w 3619500"/>
                <a:gd name="connsiteY29" fmla="*/ 742950 h 908050"/>
                <a:gd name="connsiteX30" fmla="*/ 1225550 w 3619500"/>
                <a:gd name="connsiteY30" fmla="*/ 692150 h 908050"/>
                <a:gd name="connsiteX31" fmla="*/ 1057275 w 3619500"/>
                <a:gd name="connsiteY31" fmla="*/ 635000 h 908050"/>
                <a:gd name="connsiteX32" fmla="*/ 923925 w 3619500"/>
                <a:gd name="connsiteY32" fmla="*/ 574675 h 908050"/>
                <a:gd name="connsiteX33" fmla="*/ 727075 w 3619500"/>
                <a:gd name="connsiteY33" fmla="*/ 485775 h 908050"/>
                <a:gd name="connsiteX34" fmla="*/ 523875 w 3619500"/>
                <a:gd name="connsiteY34" fmla="*/ 377825 h 908050"/>
                <a:gd name="connsiteX35" fmla="*/ 352425 w 3619500"/>
                <a:gd name="connsiteY35" fmla="*/ 276225 h 908050"/>
                <a:gd name="connsiteX36" fmla="*/ 206375 w 3619500"/>
                <a:gd name="connsiteY36" fmla="*/ 184150 h 908050"/>
                <a:gd name="connsiteX37" fmla="*/ 79375 w 3619500"/>
                <a:gd name="connsiteY37" fmla="*/ 101600 h 908050"/>
                <a:gd name="connsiteX38" fmla="*/ 22225 w 3619500"/>
                <a:gd name="connsiteY38" fmla="*/ 66675 h 908050"/>
                <a:gd name="connsiteX39" fmla="*/ 6350 w 3619500"/>
                <a:gd name="connsiteY39" fmla="*/ 47625 h 908050"/>
                <a:gd name="connsiteX40" fmla="*/ 0 w 3619500"/>
                <a:gd name="connsiteY40" fmla="*/ 25400 h 908050"/>
                <a:gd name="connsiteX41" fmla="*/ 3175 w 3619500"/>
                <a:gd name="connsiteY41" fmla="*/ 9525 h 908050"/>
                <a:gd name="connsiteX42" fmla="*/ 19050 w 3619500"/>
                <a:gd name="connsiteY42" fmla="*/ 0 h 908050"/>
                <a:gd name="connsiteX43" fmla="*/ 47625 w 3619500"/>
                <a:gd name="connsiteY43" fmla="*/ 6350 h 908050"/>
                <a:gd name="connsiteX44" fmla="*/ 133350 w 3619500"/>
                <a:gd name="connsiteY44" fmla="*/ 50800 h 908050"/>
                <a:gd name="connsiteX45" fmla="*/ 231775 w 3619500"/>
                <a:gd name="connsiteY45" fmla="*/ 101600 h 908050"/>
                <a:gd name="connsiteX46" fmla="*/ 327025 w 3619500"/>
                <a:gd name="connsiteY46" fmla="*/ 146050 h 908050"/>
                <a:gd name="connsiteX47" fmla="*/ 501650 w 3619500"/>
                <a:gd name="connsiteY47" fmla="*/ 225425 h 908050"/>
                <a:gd name="connsiteX48" fmla="*/ 714375 w 3619500"/>
                <a:gd name="connsiteY48" fmla="*/ 311150 h 908050"/>
                <a:gd name="connsiteX49" fmla="*/ 920750 w 3619500"/>
                <a:gd name="connsiteY49" fmla="*/ 384175 h 908050"/>
                <a:gd name="connsiteX50" fmla="*/ 1187450 w 3619500"/>
                <a:gd name="connsiteY50" fmla="*/ 463550 h 908050"/>
                <a:gd name="connsiteX51" fmla="*/ 1447800 w 3619500"/>
                <a:gd name="connsiteY51" fmla="*/ 520700 h 908050"/>
                <a:gd name="connsiteX52" fmla="*/ 1797050 w 3619500"/>
                <a:gd name="connsiteY52" fmla="*/ 574675 h 908050"/>
                <a:gd name="connsiteX53" fmla="*/ 1984375 w 3619500"/>
                <a:gd name="connsiteY53" fmla="*/ 593725 h 9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19500" h="908050">
                  <a:moveTo>
                    <a:pt x="1984375" y="593725"/>
                  </a:moveTo>
                  <a:lnTo>
                    <a:pt x="2174875" y="612775"/>
                  </a:lnTo>
                  <a:lnTo>
                    <a:pt x="2371725" y="625475"/>
                  </a:lnTo>
                  <a:lnTo>
                    <a:pt x="2657475" y="638175"/>
                  </a:lnTo>
                  <a:lnTo>
                    <a:pt x="2971800" y="638175"/>
                  </a:lnTo>
                  <a:lnTo>
                    <a:pt x="3206750" y="638175"/>
                  </a:lnTo>
                  <a:lnTo>
                    <a:pt x="3276600" y="638175"/>
                  </a:lnTo>
                  <a:lnTo>
                    <a:pt x="3340100" y="635000"/>
                  </a:lnTo>
                  <a:lnTo>
                    <a:pt x="3387725" y="628650"/>
                  </a:lnTo>
                  <a:lnTo>
                    <a:pt x="3438525" y="612775"/>
                  </a:lnTo>
                  <a:lnTo>
                    <a:pt x="3486150" y="584200"/>
                  </a:lnTo>
                  <a:lnTo>
                    <a:pt x="3524250" y="552450"/>
                  </a:lnTo>
                  <a:lnTo>
                    <a:pt x="3556000" y="514350"/>
                  </a:lnTo>
                  <a:lnTo>
                    <a:pt x="3571875" y="498475"/>
                  </a:lnTo>
                  <a:lnTo>
                    <a:pt x="3594100" y="492125"/>
                  </a:lnTo>
                  <a:lnTo>
                    <a:pt x="3606800" y="492125"/>
                  </a:lnTo>
                  <a:lnTo>
                    <a:pt x="3613150" y="498475"/>
                  </a:lnTo>
                  <a:lnTo>
                    <a:pt x="3619500" y="511175"/>
                  </a:lnTo>
                  <a:lnTo>
                    <a:pt x="3606800" y="546100"/>
                  </a:lnTo>
                  <a:lnTo>
                    <a:pt x="3546475" y="673100"/>
                  </a:lnTo>
                  <a:lnTo>
                    <a:pt x="3473450" y="812800"/>
                  </a:lnTo>
                  <a:lnTo>
                    <a:pt x="3302000" y="908050"/>
                  </a:lnTo>
                  <a:lnTo>
                    <a:pt x="3133725" y="904875"/>
                  </a:lnTo>
                  <a:lnTo>
                    <a:pt x="2809875" y="895350"/>
                  </a:lnTo>
                  <a:lnTo>
                    <a:pt x="2454275" y="885825"/>
                  </a:lnTo>
                  <a:lnTo>
                    <a:pt x="2295525" y="885825"/>
                  </a:lnTo>
                  <a:lnTo>
                    <a:pt x="2070100" y="863600"/>
                  </a:lnTo>
                  <a:lnTo>
                    <a:pt x="1806575" y="825500"/>
                  </a:lnTo>
                  <a:lnTo>
                    <a:pt x="1587500" y="784225"/>
                  </a:lnTo>
                  <a:lnTo>
                    <a:pt x="1409700" y="742950"/>
                  </a:lnTo>
                  <a:lnTo>
                    <a:pt x="1225550" y="692150"/>
                  </a:lnTo>
                  <a:lnTo>
                    <a:pt x="1057275" y="635000"/>
                  </a:lnTo>
                  <a:lnTo>
                    <a:pt x="923925" y="574675"/>
                  </a:lnTo>
                  <a:lnTo>
                    <a:pt x="727075" y="485775"/>
                  </a:lnTo>
                  <a:lnTo>
                    <a:pt x="523875" y="377825"/>
                  </a:lnTo>
                  <a:lnTo>
                    <a:pt x="352425" y="276225"/>
                  </a:lnTo>
                  <a:lnTo>
                    <a:pt x="206375" y="184150"/>
                  </a:lnTo>
                  <a:lnTo>
                    <a:pt x="79375" y="101600"/>
                  </a:lnTo>
                  <a:lnTo>
                    <a:pt x="22225" y="66675"/>
                  </a:lnTo>
                  <a:lnTo>
                    <a:pt x="6350" y="47625"/>
                  </a:lnTo>
                  <a:lnTo>
                    <a:pt x="0" y="25400"/>
                  </a:lnTo>
                  <a:lnTo>
                    <a:pt x="3175" y="9525"/>
                  </a:lnTo>
                  <a:lnTo>
                    <a:pt x="19050" y="0"/>
                  </a:lnTo>
                  <a:lnTo>
                    <a:pt x="47625" y="6350"/>
                  </a:lnTo>
                  <a:lnTo>
                    <a:pt x="133350" y="50800"/>
                  </a:lnTo>
                  <a:lnTo>
                    <a:pt x="231775" y="101600"/>
                  </a:lnTo>
                  <a:lnTo>
                    <a:pt x="327025" y="146050"/>
                  </a:lnTo>
                  <a:lnTo>
                    <a:pt x="501650" y="225425"/>
                  </a:lnTo>
                  <a:lnTo>
                    <a:pt x="714375" y="311150"/>
                  </a:lnTo>
                  <a:lnTo>
                    <a:pt x="920750" y="384175"/>
                  </a:lnTo>
                  <a:lnTo>
                    <a:pt x="1187450" y="463550"/>
                  </a:lnTo>
                  <a:lnTo>
                    <a:pt x="1447800" y="520700"/>
                  </a:lnTo>
                  <a:lnTo>
                    <a:pt x="1797050" y="574675"/>
                  </a:lnTo>
                  <a:lnTo>
                    <a:pt x="1984375" y="593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72">
              <a:extLst>
                <a:ext uri="{FF2B5EF4-FFF2-40B4-BE49-F238E27FC236}">
                  <a16:creationId xmlns:a16="http://schemas.microsoft.com/office/drawing/2014/main" id="{A0189FB4-E2E5-4F66-A38A-84C6BF277C60}"/>
                </a:ext>
              </a:extLst>
            </p:cNvPr>
            <p:cNvSpPr/>
            <p:nvPr/>
          </p:nvSpPr>
          <p:spPr>
            <a:xfrm>
              <a:off x="5253038" y="3192463"/>
              <a:ext cx="1700212" cy="428625"/>
            </a:xfrm>
            <a:custGeom>
              <a:avLst/>
              <a:gdLst>
                <a:gd name="connsiteX0" fmla="*/ 645318 w 1700212"/>
                <a:gd name="connsiteY0" fmla="*/ 164307 h 428625"/>
                <a:gd name="connsiteX1" fmla="*/ 871537 w 1700212"/>
                <a:gd name="connsiteY1" fmla="*/ 114300 h 428625"/>
                <a:gd name="connsiteX2" fmla="*/ 1073943 w 1700212"/>
                <a:gd name="connsiteY2" fmla="*/ 64294 h 428625"/>
                <a:gd name="connsiteX3" fmla="*/ 1150143 w 1700212"/>
                <a:gd name="connsiteY3" fmla="*/ 42863 h 428625"/>
                <a:gd name="connsiteX4" fmla="*/ 1223962 w 1700212"/>
                <a:gd name="connsiteY4" fmla="*/ 9525 h 428625"/>
                <a:gd name="connsiteX5" fmla="*/ 1245393 w 1700212"/>
                <a:gd name="connsiteY5" fmla="*/ 4763 h 428625"/>
                <a:gd name="connsiteX6" fmla="*/ 1276350 w 1700212"/>
                <a:gd name="connsiteY6" fmla="*/ 0 h 428625"/>
                <a:gd name="connsiteX7" fmla="*/ 1326356 w 1700212"/>
                <a:gd name="connsiteY7" fmla="*/ 2382 h 428625"/>
                <a:gd name="connsiteX8" fmla="*/ 1369218 w 1700212"/>
                <a:gd name="connsiteY8" fmla="*/ 11907 h 428625"/>
                <a:gd name="connsiteX9" fmla="*/ 1445418 w 1700212"/>
                <a:gd name="connsiteY9" fmla="*/ 35719 h 428625"/>
                <a:gd name="connsiteX10" fmla="*/ 1521618 w 1700212"/>
                <a:gd name="connsiteY10" fmla="*/ 69057 h 428625"/>
                <a:gd name="connsiteX11" fmla="*/ 1581150 w 1700212"/>
                <a:gd name="connsiteY11" fmla="*/ 95250 h 428625"/>
                <a:gd name="connsiteX12" fmla="*/ 1626393 w 1700212"/>
                <a:gd name="connsiteY12" fmla="*/ 123825 h 428625"/>
                <a:gd name="connsiteX13" fmla="*/ 1659731 w 1700212"/>
                <a:gd name="connsiteY13" fmla="*/ 147638 h 428625"/>
                <a:gd name="connsiteX14" fmla="*/ 1678781 w 1700212"/>
                <a:gd name="connsiteY14" fmla="*/ 166688 h 428625"/>
                <a:gd name="connsiteX15" fmla="*/ 1693068 w 1700212"/>
                <a:gd name="connsiteY15" fmla="*/ 188119 h 428625"/>
                <a:gd name="connsiteX16" fmla="*/ 1700212 w 1700212"/>
                <a:gd name="connsiteY16" fmla="*/ 211932 h 428625"/>
                <a:gd name="connsiteX17" fmla="*/ 1693068 w 1700212"/>
                <a:gd name="connsiteY17" fmla="*/ 238125 h 428625"/>
                <a:gd name="connsiteX18" fmla="*/ 1671637 w 1700212"/>
                <a:gd name="connsiteY18" fmla="*/ 278607 h 428625"/>
                <a:gd name="connsiteX19" fmla="*/ 1643062 w 1700212"/>
                <a:gd name="connsiteY19" fmla="*/ 309563 h 428625"/>
                <a:gd name="connsiteX20" fmla="*/ 1626393 w 1700212"/>
                <a:gd name="connsiteY20" fmla="*/ 323850 h 428625"/>
                <a:gd name="connsiteX21" fmla="*/ 1288256 w 1700212"/>
                <a:gd name="connsiteY21" fmla="*/ 230982 h 428625"/>
                <a:gd name="connsiteX22" fmla="*/ 1126331 w 1700212"/>
                <a:gd name="connsiteY22" fmla="*/ 254794 h 428625"/>
                <a:gd name="connsiteX23" fmla="*/ 869156 w 1700212"/>
                <a:gd name="connsiteY23" fmla="*/ 297657 h 428625"/>
                <a:gd name="connsiteX24" fmla="*/ 619125 w 1700212"/>
                <a:gd name="connsiteY24" fmla="*/ 345282 h 428625"/>
                <a:gd name="connsiteX25" fmla="*/ 400050 w 1700212"/>
                <a:gd name="connsiteY25" fmla="*/ 392907 h 428625"/>
                <a:gd name="connsiteX26" fmla="*/ 292893 w 1700212"/>
                <a:gd name="connsiteY26" fmla="*/ 416719 h 428625"/>
                <a:gd name="connsiteX27" fmla="*/ 238125 w 1700212"/>
                <a:gd name="connsiteY27" fmla="*/ 426244 h 428625"/>
                <a:gd name="connsiteX28" fmla="*/ 202406 w 1700212"/>
                <a:gd name="connsiteY28" fmla="*/ 428625 h 428625"/>
                <a:gd name="connsiteX29" fmla="*/ 164306 w 1700212"/>
                <a:gd name="connsiteY29" fmla="*/ 426244 h 428625"/>
                <a:gd name="connsiteX30" fmla="*/ 104775 w 1700212"/>
                <a:gd name="connsiteY30" fmla="*/ 411957 h 428625"/>
                <a:gd name="connsiteX31" fmla="*/ 54768 w 1700212"/>
                <a:gd name="connsiteY31" fmla="*/ 388144 h 428625"/>
                <a:gd name="connsiteX32" fmla="*/ 0 w 1700212"/>
                <a:gd name="connsiteY32" fmla="*/ 352425 h 428625"/>
                <a:gd name="connsiteX33" fmla="*/ 16668 w 1700212"/>
                <a:gd name="connsiteY33" fmla="*/ 192882 h 428625"/>
                <a:gd name="connsiteX34" fmla="*/ 116681 w 1700212"/>
                <a:gd name="connsiteY34" fmla="*/ 223838 h 428625"/>
                <a:gd name="connsiteX35" fmla="*/ 171450 w 1700212"/>
                <a:gd name="connsiteY35" fmla="*/ 230982 h 428625"/>
                <a:gd name="connsiteX36" fmla="*/ 238125 w 1700212"/>
                <a:gd name="connsiteY36" fmla="*/ 233363 h 428625"/>
                <a:gd name="connsiteX37" fmla="*/ 300037 w 1700212"/>
                <a:gd name="connsiteY37" fmla="*/ 228600 h 428625"/>
                <a:gd name="connsiteX38" fmla="*/ 645318 w 1700212"/>
                <a:gd name="connsiteY38" fmla="*/ 16430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0212" h="428625">
                  <a:moveTo>
                    <a:pt x="645318" y="164307"/>
                  </a:moveTo>
                  <a:lnTo>
                    <a:pt x="871537" y="114300"/>
                  </a:lnTo>
                  <a:lnTo>
                    <a:pt x="1073943" y="64294"/>
                  </a:lnTo>
                  <a:lnTo>
                    <a:pt x="1150143" y="42863"/>
                  </a:lnTo>
                  <a:lnTo>
                    <a:pt x="1223962" y="9525"/>
                  </a:lnTo>
                  <a:lnTo>
                    <a:pt x="1245393" y="4763"/>
                  </a:lnTo>
                  <a:lnTo>
                    <a:pt x="1276350" y="0"/>
                  </a:lnTo>
                  <a:lnTo>
                    <a:pt x="1326356" y="2382"/>
                  </a:lnTo>
                  <a:lnTo>
                    <a:pt x="1369218" y="11907"/>
                  </a:lnTo>
                  <a:lnTo>
                    <a:pt x="1445418" y="35719"/>
                  </a:lnTo>
                  <a:lnTo>
                    <a:pt x="1521618" y="69057"/>
                  </a:lnTo>
                  <a:lnTo>
                    <a:pt x="1581150" y="95250"/>
                  </a:lnTo>
                  <a:lnTo>
                    <a:pt x="1626393" y="123825"/>
                  </a:lnTo>
                  <a:lnTo>
                    <a:pt x="1659731" y="147638"/>
                  </a:lnTo>
                  <a:lnTo>
                    <a:pt x="1678781" y="166688"/>
                  </a:lnTo>
                  <a:lnTo>
                    <a:pt x="1693068" y="188119"/>
                  </a:lnTo>
                  <a:lnTo>
                    <a:pt x="1700212" y="211932"/>
                  </a:lnTo>
                  <a:lnTo>
                    <a:pt x="1693068" y="238125"/>
                  </a:lnTo>
                  <a:lnTo>
                    <a:pt x="1671637" y="278607"/>
                  </a:lnTo>
                  <a:lnTo>
                    <a:pt x="1643062" y="309563"/>
                  </a:lnTo>
                  <a:lnTo>
                    <a:pt x="1626393" y="323850"/>
                  </a:lnTo>
                  <a:lnTo>
                    <a:pt x="1288256" y="230982"/>
                  </a:lnTo>
                  <a:lnTo>
                    <a:pt x="1126331" y="254794"/>
                  </a:lnTo>
                  <a:lnTo>
                    <a:pt x="869156" y="297657"/>
                  </a:lnTo>
                  <a:lnTo>
                    <a:pt x="619125" y="345282"/>
                  </a:lnTo>
                  <a:lnTo>
                    <a:pt x="400050" y="392907"/>
                  </a:lnTo>
                  <a:lnTo>
                    <a:pt x="292893" y="416719"/>
                  </a:lnTo>
                  <a:lnTo>
                    <a:pt x="238125" y="426244"/>
                  </a:lnTo>
                  <a:lnTo>
                    <a:pt x="202406" y="428625"/>
                  </a:lnTo>
                  <a:lnTo>
                    <a:pt x="164306" y="426244"/>
                  </a:lnTo>
                  <a:lnTo>
                    <a:pt x="104775" y="411957"/>
                  </a:lnTo>
                  <a:lnTo>
                    <a:pt x="54768" y="388144"/>
                  </a:lnTo>
                  <a:lnTo>
                    <a:pt x="0" y="352425"/>
                  </a:lnTo>
                  <a:lnTo>
                    <a:pt x="16668" y="192882"/>
                  </a:lnTo>
                  <a:lnTo>
                    <a:pt x="116681" y="223838"/>
                  </a:lnTo>
                  <a:lnTo>
                    <a:pt x="171450" y="230982"/>
                  </a:lnTo>
                  <a:lnTo>
                    <a:pt x="238125" y="233363"/>
                  </a:lnTo>
                  <a:lnTo>
                    <a:pt x="300037" y="228600"/>
                  </a:lnTo>
                  <a:lnTo>
                    <a:pt x="645318" y="164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74">
              <a:extLst>
                <a:ext uri="{FF2B5EF4-FFF2-40B4-BE49-F238E27FC236}">
                  <a16:creationId xmlns:a16="http://schemas.microsoft.com/office/drawing/2014/main" id="{2D0E2F2C-F0F5-4751-AB70-C5C8842CBA5A}"/>
                </a:ext>
              </a:extLst>
            </p:cNvPr>
            <p:cNvSpPr/>
            <p:nvPr/>
          </p:nvSpPr>
          <p:spPr>
            <a:xfrm>
              <a:off x="4846638" y="3395663"/>
              <a:ext cx="2068512" cy="2516187"/>
            </a:xfrm>
            <a:custGeom>
              <a:avLst/>
              <a:gdLst>
                <a:gd name="connsiteX0" fmla="*/ 1628158 w 2068912"/>
                <a:gd name="connsiteY0" fmla="*/ 345367 h 2516244"/>
                <a:gd name="connsiteX1" fmla="*/ 1697231 w 2068912"/>
                <a:gd name="connsiteY1" fmla="*/ 118411 h 2516244"/>
                <a:gd name="connsiteX2" fmla="*/ 1710388 w 2068912"/>
                <a:gd name="connsiteY2" fmla="*/ 62495 h 2516244"/>
                <a:gd name="connsiteX3" fmla="*/ 1710388 w 2068912"/>
                <a:gd name="connsiteY3" fmla="*/ 46049 h 2516244"/>
                <a:gd name="connsiteX4" fmla="*/ 1697231 w 2068912"/>
                <a:gd name="connsiteY4" fmla="*/ 0 h 2516244"/>
                <a:gd name="connsiteX5" fmla="*/ 2068912 w 2068912"/>
                <a:gd name="connsiteY5" fmla="*/ 78941 h 2516244"/>
                <a:gd name="connsiteX6" fmla="*/ 2039309 w 2068912"/>
                <a:gd name="connsiteY6" fmla="*/ 121700 h 2516244"/>
                <a:gd name="connsiteX7" fmla="*/ 2009706 w 2068912"/>
                <a:gd name="connsiteY7" fmla="*/ 184195 h 2516244"/>
                <a:gd name="connsiteX8" fmla="*/ 1911030 w 2068912"/>
                <a:gd name="connsiteY8" fmla="*/ 404572 h 2516244"/>
                <a:gd name="connsiteX9" fmla="*/ 1835378 w 2068912"/>
                <a:gd name="connsiteY9" fmla="*/ 562454 h 2516244"/>
                <a:gd name="connsiteX10" fmla="*/ 1776172 w 2068912"/>
                <a:gd name="connsiteY10" fmla="*/ 687444 h 2516244"/>
                <a:gd name="connsiteX11" fmla="*/ 1697231 w 2068912"/>
                <a:gd name="connsiteY11" fmla="*/ 838748 h 2516244"/>
                <a:gd name="connsiteX12" fmla="*/ 1615001 w 2068912"/>
                <a:gd name="connsiteY12" fmla="*/ 983473 h 2516244"/>
                <a:gd name="connsiteX13" fmla="*/ 1552506 w 2068912"/>
                <a:gd name="connsiteY13" fmla="*/ 1092017 h 2516244"/>
                <a:gd name="connsiteX14" fmla="*/ 1447252 w 2068912"/>
                <a:gd name="connsiteY14" fmla="*/ 1276213 h 2516244"/>
                <a:gd name="connsiteX15" fmla="*/ 1391335 w 2068912"/>
                <a:gd name="connsiteY15" fmla="*/ 1371600 h 2516244"/>
                <a:gd name="connsiteX16" fmla="*/ 1220296 w 2068912"/>
                <a:gd name="connsiteY16" fmla="*/ 1575531 h 2516244"/>
                <a:gd name="connsiteX17" fmla="*/ 1121620 w 2068912"/>
                <a:gd name="connsiteY17" fmla="*/ 1697231 h 2516244"/>
                <a:gd name="connsiteX18" fmla="*/ 1036100 w 2068912"/>
                <a:gd name="connsiteY18" fmla="*/ 1792618 h 2516244"/>
                <a:gd name="connsiteX19" fmla="*/ 894664 w 2068912"/>
                <a:gd name="connsiteY19" fmla="*/ 1943922 h 2516244"/>
                <a:gd name="connsiteX20" fmla="*/ 763096 w 2068912"/>
                <a:gd name="connsiteY20" fmla="*/ 2062334 h 2516244"/>
                <a:gd name="connsiteX21" fmla="*/ 647974 w 2068912"/>
                <a:gd name="connsiteY21" fmla="*/ 2151142 h 2516244"/>
                <a:gd name="connsiteX22" fmla="*/ 513116 w 2068912"/>
                <a:gd name="connsiteY22" fmla="*/ 2249818 h 2516244"/>
                <a:gd name="connsiteX23" fmla="*/ 361813 w 2068912"/>
                <a:gd name="connsiteY23" fmla="*/ 2345205 h 2516244"/>
                <a:gd name="connsiteX24" fmla="*/ 131568 w 2068912"/>
                <a:gd name="connsiteY24" fmla="*/ 2470195 h 2516244"/>
                <a:gd name="connsiteX25" fmla="*/ 49338 w 2068912"/>
                <a:gd name="connsiteY25" fmla="*/ 2509666 h 2516244"/>
                <a:gd name="connsiteX26" fmla="*/ 19735 w 2068912"/>
                <a:gd name="connsiteY26" fmla="*/ 2516244 h 2516244"/>
                <a:gd name="connsiteX27" fmla="*/ 6578 w 2068912"/>
                <a:gd name="connsiteY27" fmla="*/ 2509666 h 2516244"/>
                <a:gd name="connsiteX28" fmla="*/ 0 w 2068912"/>
                <a:gd name="connsiteY28" fmla="*/ 2496509 h 2516244"/>
                <a:gd name="connsiteX29" fmla="*/ 0 w 2068912"/>
                <a:gd name="connsiteY29" fmla="*/ 2486641 h 2516244"/>
                <a:gd name="connsiteX30" fmla="*/ 0 w 2068912"/>
                <a:gd name="connsiteY30" fmla="*/ 2473485 h 2516244"/>
                <a:gd name="connsiteX31" fmla="*/ 13157 w 2068912"/>
                <a:gd name="connsiteY31" fmla="*/ 2457039 h 2516244"/>
                <a:gd name="connsiteX32" fmla="*/ 108544 w 2068912"/>
                <a:gd name="connsiteY32" fmla="*/ 2397833 h 2516244"/>
                <a:gd name="connsiteX33" fmla="*/ 249980 w 2068912"/>
                <a:gd name="connsiteY33" fmla="*/ 2295867 h 2516244"/>
                <a:gd name="connsiteX34" fmla="*/ 384837 w 2068912"/>
                <a:gd name="connsiteY34" fmla="*/ 2190613 h 2516244"/>
                <a:gd name="connsiteX35" fmla="*/ 549298 w 2068912"/>
                <a:gd name="connsiteY35" fmla="*/ 2045887 h 2516244"/>
                <a:gd name="connsiteX36" fmla="*/ 710469 w 2068912"/>
                <a:gd name="connsiteY36" fmla="*/ 1891295 h 2516244"/>
                <a:gd name="connsiteX37" fmla="*/ 838748 w 2068912"/>
                <a:gd name="connsiteY37" fmla="*/ 1749859 h 2516244"/>
                <a:gd name="connsiteX38" fmla="*/ 970316 w 2068912"/>
                <a:gd name="connsiteY38" fmla="*/ 1595266 h 2516244"/>
                <a:gd name="connsiteX39" fmla="*/ 1098595 w 2068912"/>
                <a:gd name="connsiteY39" fmla="*/ 1427516 h 2516244"/>
                <a:gd name="connsiteX40" fmla="*/ 1170958 w 2068912"/>
                <a:gd name="connsiteY40" fmla="*/ 1322262 h 2516244"/>
                <a:gd name="connsiteX41" fmla="*/ 1256477 w 2068912"/>
                <a:gd name="connsiteY41" fmla="*/ 1147934 h 2516244"/>
                <a:gd name="connsiteX42" fmla="*/ 1348575 w 2068912"/>
                <a:gd name="connsiteY42" fmla="*/ 993341 h 2516244"/>
                <a:gd name="connsiteX43" fmla="*/ 1420938 w 2068912"/>
                <a:gd name="connsiteY43" fmla="*/ 855194 h 2516244"/>
                <a:gd name="connsiteX44" fmla="*/ 1486722 w 2068912"/>
                <a:gd name="connsiteY44" fmla="*/ 710469 h 2516244"/>
                <a:gd name="connsiteX45" fmla="*/ 1575531 w 2068912"/>
                <a:gd name="connsiteY45" fmla="*/ 493381 h 2516244"/>
                <a:gd name="connsiteX46" fmla="*/ 1628158 w 2068912"/>
                <a:gd name="connsiteY46" fmla="*/ 345367 h 251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8912" h="2516244">
                  <a:moveTo>
                    <a:pt x="1628158" y="345367"/>
                  </a:moveTo>
                  <a:lnTo>
                    <a:pt x="1697231" y="118411"/>
                  </a:lnTo>
                  <a:lnTo>
                    <a:pt x="1710388" y="62495"/>
                  </a:lnTo>
                  <a:lnTo>
                    <a:pt x="1710388" y="46049"/>
                  </a:lnTo>
                  <a:lnTo>
                    <a:pt x="1697231" y="0"/>
                  </a:lnTo>
                  <a:lnTo>
                    <a:pt x="2068912" y="78941"/>
                  </a:lnTo>
                  <a:lnTo>
                    <a:pt x="2039309" y="121700"/>
                  </a:lnTo>
                  <a:lnTo>
                    <a:pt x="2009706" y="184195"/>
                  </a:lnTo>
                  <a:lnTo>
                    <a:pt x="1911030" y="404572"/>
                  </a:lnTo>
                  <a:lnTo>
                    <a:pt x="1835378" y="562454"/>
                  </a:lnTo>
                  <a:lnTo>
                    <a:pt x="1776172" y="687444"/>
                  </a:lnTo>
                  <a:lnTo>
                    <a:pt x="1697231" y="838748"/>
                  </a:lnTo>
                  <a:lnTo>
                    <a:pt x="1615001" y="983473"/>
                  </a:lnTo>
                  <a:lnTo>
                    <a:pt x="1552506" y="1092017"/>
                  </a:lnTo>
                  <a:lnTo>
                    <a:pt x="1447252" y="1276213"/>
                  </a:lnTo>
                  <a:lnTo>
                    <a:pt x="1391335" y="1371600"/>
                  </a:lnTo>
                  <a:lnTo>
                    <a:pt x="1220296" y="1575531"/>
                  </a:lnTo>
                  <a:lnTo>
                    <a:pt x="1121620" y="1697231"/>
                  </a:lnTo>
                  <a:lnTo>
                    <a:pt x="1036100" y="1792618"/>
                  </a:lnTo>
                  <a:lnTo>
                    <a:pt x="894664" y="1943922"/>
                  </a:lnTo>
                  <a:lnTo>
                    <a:pt x="763096" y="2062334"/>
                  </a:lnTo>
                  <a:lnTo>
                    <a:pt x="647974" y="2151142"/>
                  </a:lnTo>
                  <a:lnTo>
                    <a:pt x="513116" y="2249818"/>
                  </a:lnTo>
                  <a:lnTo>
                    <a:pt x="361813" y="2345205"/>
                  </a:lnTo>
                  <a:lnTo>
                    <a:pt x="131568" y="2470195"/>
                  </a:lnTo>
                  <a:lnTo>
                    <a:pt x="49338" y="2509666"/>
                  </a:lnTo>
                  <a:lnTo>
                    <a:pt x="19735" y="2516244"/>
                  </a:lnTo>
                  <a:lnTo>
                    <a:pt x="6578" y="2509666"/>
                  </a:lnTo>
                  <a:lnTo>
                    <a:pt x="0" y="2496509"/>
                  </a:lnTo>
                  <a:lnTo>
                    <a:pt x="0" y="2486641"/>
                  </a:lnTo>
                  <a:lnTo>
                    <a:pt x="0" y="2473485"/>
                  </a:lnTo>
                  <a:lnTo>
                    <a:pt x="13157" y="2457039"/>
                  </a:lnTo>
                  <a:lnTo>
                    <a:pt x="108544" y="2397833"/>
                  </a:lnTo>
                  <a:lnTo>
                    <a:pt x="249980" y="2295867"/>
                  </a:lnTo>
                  <a:lnTo>
                    <a:pt x="384837" y="2190613"/>
                  </a:lnTo>
                  <a:lnTo>
                    <a:pt x="549298" y="2045887"/>
                  </a:lnTo>
                  <a:lnTo>
                    <a:pt x="710469" y="1891295"/>
                  </a:lnTo>
                  <a:lnTo>
                    <a:pt x="838748" y="1749859"/>
                  </a:lnTo>
                  <a:lnTo>
                    <a:pt x="970316" y="1595266"/>
                  </a:lnTo>
                  <a:lnTo>
                    <a:pt x="1098595" y="1427516"/>
                  </a:lnTo>
                  <a:lnTo>
                    <a:pt x="1170958" y="1322262"/>
                  </a:lnTo>
                  <a:lnTo>
                    <a:pt x="1256477" y="1147934"/>
                  </a:lnTo>
                  <a:lnTo>
                    <a:pt x="1348575" y="993341"/>
                  </a:lnTo>
                  <a:lnTo>
                    <a:pt x="1420938" y="855194"/>
                  </a:lnTo>
                  <a:lnTo>
                    <a:pt x="1486722" y="710469"/>
                  </a:lnTo>
                  <a:lnTo>
                    <a:pt x="1575531" y="493381"/>
                  </a:lnTo>
                  <a:lnTo>
                    <a:pt x="1628158" y="3453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73">
              <a:extLst>
                <a:ext uri="{FF2B5EF4-FFF2-40B4-BE49-F238E27FC236}">
                  <a16:creationId xmlns:a16="http://schemas.microsoft.com/office/drawing/2014/main" id="{B9BF74B5-9763-4574-A646-13F5AD111537}"/>
                </a:ext>
              </a:extLst>
            </p:cNvPr>
            <p:cNvSpPr/>
            <p:nvPr/>
          </p:nvSpPr>
          <p:spPr>
            <a:xfrm>
              <a:off x="5422900" y="3962400"/>
              <a:ext cx="2260600" cy="2008188"/>
            </a:xfrm>
            <a:custGeom>
              <a:avLst/>
              <a:gdLst>
                <a:gd name="connsiteX0" fmla="*/ 857733 w 2261530"/>
                <a:gd name="connsiteY0" fmla="*/ 1135916 h 2009104"/>
                <a:gd name="connsiteX1" fmla="*/ 762429 w 2261530"/>
                <a:gd name="connsiteY1" fmla="*/ 1014855 h 2009104"/>
                <a:gd name="connsiteX2" fmla="*/ 690308 w 2261530"/>
                <a:gd name="connsiteY2" fmla="*/ 919551 h 2009104"/>
                <a:gd name="connsiteX3" fmla="*/ 576973 w 2261530"/>
                <a:gd name="connsiteY3" fmla="*/ 734095 h 2009104"/>
                <a:gd name="connsiteX4" fmla="*/ 476518 w 2261530"/>
                <a:gd name="connsiteY4" fmla="*/ 587276 h 2009104"/>
                <a:gd name="connsiteX5" fmla="*/ 412124 w 2261530"/>
                <a:gd name="connsiteY5" fmla="*/ 497124 h 2009104"/>
                <a:gd name="connsiteX6" fmla="*/ 342578 w 2261530"/>
                <a:gd name="connsiteY6" fmla="*/ 401821 h 2009104"/>
                <a:gd name="connsiteX7" fmla="*/ 283335 w 2261530"/>
                <a:gd name="connsiteY7" fmla="*/ 321972 h 2009104"/>
                <a:gd name="connsiteX8" fmla="*/ 208638 w 2261530"/>
                <a:gd name="connsiteY8" fmla="*/ 239547 h 2009104"/>
                <a:gd name="connsiteX9" fmla="*/ 131364 w 2261530"/>
                <a:gd name="connsiteY9" fmla="*/ 154546 h 2009104"/>
                <a:gd name="connsiteX10" fmla="*/ 64394 w 2261530"/>
                <a:gd name="connsiteY10" fmla="*/ 87576 h 2009104"/>
                <a:gd name="connsiteX11" fmla="*/ 10303 w 2261530"/>
                <a:gd name="connsiteY11" fmla="*/ 43788 h 2009104"/>
                <a:gd name="connsiteX12" fmla="*/ 0 w 2261530"/>
                <a:gd name="connsiteY12" fmla="*/ 25757 h 2009104"/>
                <a:gd name="connsiteX13" fmla="*/ 2576 w 2261530"/>
                <a:gd name="connsiteY13" fmla="*/ 7727 h 2009104"/>
                <a:gd name="connsiteX14" fmla="*/ 18030 w 2261530"/>
                <a:gd name="connsiteY14" fmla="*/ 0 h 2009104"/>
                <a:gd name="connsiteX15" fmla="*/ 48940 w 2261530"/>
                <a:gd name="connsiteY15" fmla="*/ 5151 h 2009104"/>
                <a:gd name="connsiteX16" fmla="*/ 92728 w 2261530"/>
                <a:gd name="connsiteY16" fmla="*/ 18030 h 2009104"/>
                <a:gd name="connsiteX17" fmla="*/ 139092 w 2261530"/>
                <a:gd name="connsiteY17" fmla="*/ 41212 h 2009104"/>
                <a:gd name="connsiteX18" fmla="*/ 175153 w 2261530"/>
                <a:gd name="connsiteY18" fmla="*/ 61818 h 2009104"/>
                <a:gd name="connsiteX19" fmla="*/ 216365 w 2261530"/>
                <a:gd name="connsiteY19" fmla="*/ 92728 h 2009104"/>
                <a:gd name="connsiteX20" fmla="*/ 262729 w 2261530"/>
                <a:gd name="connsiteY20" fmla="*/ 136516 h 2009104"/>
                <a:gd name="connsiteX21" fmla="*/ 327123 w 2261530"/>
                <a:gd name="connsiteY21" fmla="*/ 203486 h 2009104"/>
                <a:gd name="connsiteX22" fmla="*/ 515155 w 2261530"/>
                <a:gd name="connsiteY22" fmla="*/ 404396 h 2009104"/>
                <a:gd name="connsiteX23" fmla="*/ 685156 w 2261530"/>
                <a:gd name="connsiteY23" fmla="*/ 582125 h 2009104"/>
                <a:gd name="connsiteX24" fmla="*/ 801066 w 2261530"/>
                <a:gd name="connsiteY24" fmla="*/ 788187 h 2009104"/>
                <a:gd name="connsiteX25" fmla="*/ 888642 w 2261530"/>
                <a:gd name="connsiteY25" fmla="*/ 880915 h 2009104"/>
                <a:gd name="connsiteX26" fmla="*/ 1027734 w 2261530"/>
                <a:gd name="connsiteY26" fmla="*/ 1022582 h 2009104"/>
                <a:gd name="connsiteX27" fmla="*/ 1166826 w 2261530"/>
                <a:gd name="connsiteY27" fmla="*/ 1161674 h 2009104"/>
                <a:gd name="connsiteX28" fmla="*/ 1275008 w 2261530"/>
                <a:gd name="connsiteY28" fmla="*/ 1269857 h 2009104"/>
                <a:gd name="connsiteX29" fmla="*/ 1360009 w 2261530"/>
                <a:gd name="connsiteY29" fmla="*/ 1352281 h 2009104"/>
                <a:gd name="connsiteX30" fmla="*/ 1452737 w 2261530"/>
                <a:gd name="connsiteY30" fmla="*/ 1439858 h 2009104"/>
                <a:gd name="connsiteX31" fmla="*/ 1530010 w 2261530"/>
                <a:gd name="connsiteY31" fmla="*/ 1509404 h 2009104"/>
                <a:gd name="connsiteX32" fmla="*/ 1586677 w 2261530"/>
                <a:gd name="connsiteY32" fmla="*/ 1558343 h 2009104"/>
                <a:gd name="connsiteX33" fmla="*/ 1622738 w 2261530"/>
                <a:gd name="connsiteY33" fmla="*/ 1589253 h 2009104"/>
                <a:gd name="connsiteX34" fmla="*/ 1712890 w 2261530"/>
                <a:gd name="connsiteY34" fmla="*/ 1651071 h 2009104"/>
                <a:gd name="connsiteX35" fmla="*/ 1857133 w 2261530"/>
                <a:gd name="connsiteY35" fmla="*/ 1736072 h 2009104"/>
                <a:gd name="connsiteX36" fmla="*/ 1980771 w 2261530"/>
                <a:gd name="connsiteY36" fmla="*/ 1805618 h 2009104"/>
                <a:gd name="connsiteX37" fmla="*/ 2099256 w 2261530"/>
                <a:gd name="connsiteY37" fmla="*/ 1864861 h 2009104"/>
                <a:gd name="connsiteX38" fmla="*/ 2207439 w 2261530"/>
                <a:gd name="connsiteY38" fmla="*/ 1913800 h 2009104"/>
                <a:gd name="connsiteX39" fmla="*/ 2243500 w 2261530"/>
                <a:gd name="connsiteY39" fmla="*/ 1929255 h 2009104"/>
                <a:gd name="connsiteX40" fmla="*/ 2253803 w 2261530"/>
                <a:gd name="connsiteY40" fmla="*/ 1939558 h 2009104"/>
                <a:gd name="connsiteX41" fmla="*/ 2261530 w 2261530"/>
                <a:gd name="connsiteY41" fmla="*/ 1949861 h 2009104"/>
                <a:gd name="connsiteX42" fmla="*/ 2261530 w 2261530"/>
                <a:gd name="connsiteY42" fmla="*/ 1962740 h 2009104"/>
                <a:gd name="connsiteX43" fmla="*/ 2243500 w 2261530"/>
                <a:gd name="connsiteY43" fmla="*/ 1985922 h 2009104"/>
                <a:gd name="connsiteX44" fmla="*/ 2212590 w 2261530"/>
                <a:gd name="connsiteY44" fmla="*/ 2003952 h 2009104"/>
                <a:gd name="connsiteX45" fmla="*/ 2179105 w 2261530"/>
                <a:gd name="connsiteY45" fmla="*/ 2009104 h 2009104"/>
                <a:gd name="connsiteX46" fmla="*/ 2088953 w 2261530"/>
                <a:gd name="connsiteY46" fmla="*/ 2003952 h 2009104"/>
                <a:gd name="connsiteX47" fmla="*/ 1900922 w 2261530"/>
                <a:gd name="connsiteY47" fmla="*/ 1996225 h 2009104"/>
                <a:gd name="connsiteX48" fmla="*/ 1725769 w 2261530"/>
                <a:gd name="connsiteY48" fmla="*/ 1988498 h 2009104"/>
                <a:gd name="connsiteX49" fmla="*/ 1689708 w 2261530"/>
                <a:gd name="connsiteY49" fmla="*/ 1985922 h 2009104"/>
                <a:gd name="connsiteX50" fmla="*/ 1653647 w 2261530"/>
                <a:gd name="connsiteY50" fmla="*/ 1980770 h 2009104"/>
                <a:gd name="connsiteX51" fmla="*/ 1622738 w 2261530"/>
                <a:gd name="connsiteY51" fmla="*/ 1970467 h 2009104"/>
                <a:gd name="connsiteX52" fmla="*/ 1581526 w 2261530"/>
                <a:gd name="connsiteY52" fmla="*/ 1947285 h 2009104"/>
                <a:gd name="connsiteX53" fmla="*/ 1535162 w 2261530"/>
                <a:gd name="connsiteY53" fmla="*/ 1916376 h 2009104"/>
                <a:gd name="connsiteX54" fmla="*/ 1475919 w 2261530"/>
                <a:gd name="connsiteY54" fmla="*/ 1872588 h 2009104"/>
                <a:gd name="connsiteX55" fmla="*/ 1403797 w 2261530"/>
                <a:gd name="connsiteY55" fmla="*/ 1805618 h 2009104"/>
                <a:gd name="connsiteX56" fmla="*/ 1298190 w 2261530"/>
                <a:gd name="connsiteY56" fmla="*/ 1689708 h 2009104"/>
                <a:gd name="connsiteX57" fmla="*/ 1171977 w 2261530"/>
                <a:gd name="connsiteY57" fmla="*/ 1530010 h 2009104"/>
                <a:gd name="connsiteX58" fmla="*/ 1040613 w 2261530"/>
                <a:gd name="connsiteY58" fmla="*/ 1365160 h 2009104"/>
                <a:gd name="connsiteX59" fmla="*/ 857733 w 2261530"/>
                <a:gd name="connsiteY59" fmla="*/ 1135916 h 200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61530" h="2009104">
                  <a:moveTo>
                    <a:pt x="857733" y="1135916"/>
                  </a:moveTo>
                  <a:lnTo>
                    <a:pt x="762429" y="1014855"/>
                  </a:lnTo>
                  <a:lnTo>
                    <a:pt x="690308" y="919551"/>
                  </a:lnTo>
                  <a:lnTo>
                    <a:pt x="576973" y="734095"/>
                  </a:lnTo>
                  <a:lnTo>
                    <a:pt x="476518" y="587276"/>
                  </a:lnTo>
                  <a:lnTo>
                    <a:pt x="412124" y="497124"/>
                  </a:lnTo>
                  <a:lnTo>
                    <a:pt x="342578" y="401821"/>
                  </a:lnTo>
                  <a:lnTo>
                    <a:pt x="283335" y="321972"/>
                  </a:lnTo>
                  <a:lnTo>
                    <a:pt x="208638" y="239547"/>
                  </a:lnTo>
                  <a:lnTo>
                    <a:pt x="131364" y="154546"/>
                  </a:lnTo>
                  <a:lnTo>
                    <a:pt x="64394" y="87576"/>
                  </a:lnTo>
                  <a:lnTo>
                    <a:pt x="10303" y="43788"/>
                  </a:lnTo>
                  <a:lnTo>
                    <a:pt x="0" y="25757"/>
                  </a:lnTo>
                  <a:lnTo>
                    <a:pt x="2576" y="7727"/>
                  </a:lnTo>
                  <a:lnTo>
                    <a:pt x="18030" y="0"/>
                  </a:lnTo>
                  <a:lnTo>
                    <a:pt x="48940" y="5151"/>
                  </a:lnTo>
                  <a:lnTo>
                    <a:pt x="92728" y="18030"/>
                  </a:lnTo>
                  <a:lnTo>
                    <a:pt x="139092" y="41212"/>
                  </a:lnTo>
                  <a:lnTo>
                    <a:pt x="175153" y="61818"/>
                  </a:lnTo>
                  <a:lnTo>
                    <a:pt x="216365" y="92728"/>
                  </a:lnTo>
                  <a:lnTo>
                    <a:pt x="262729" y="136516"/>
                  </a:lnTo>
                  <a:lnTo>
                    <a:pt x="327123" y="203486"/>
                  </a:lnTo>
                  <a:lnTo>
                    <a:pt x="515155" y="404396"/>
                  </a:lnTo>
                  <a:lnTo>
                    <a:pt x="685156" y="582125"/>
                  </a:lnTo>
                  <a:lnTo>
                    <a:pt x="801066" y="788187"/>
                  </a:lnTo>
                  <a:lnTo>
                    <a:pt x="888642" y="880915"/>
                  </a:lnTo>
                  <a:lnTo>
                    <a:pt x="1027734" y="1022582"/>
                  </a:lnTo>
                  <a:lnTo>
                    <a:pt x="1166826" y="1161674"/>
                  </a:lnTo>
                  <a:lnTo>
                    <a:pt x="1275008" y="1269857"/>
                  </a:lnTo>
                  <a:lnTo>
                    <a:pt x="1360009" y="1352281"/>
                  </a:lnTo>
                  <a:lnTo>
                    <a:pt x="1452737" y="1439858"/>
                  </a:lnTo>
                  <a:lnTo>
                    <a:pt x="1530010" y="1509404"/>
                  </a:lnTo>
                  <a:lnTo>
                    <a:pt x="1586677" y="1558343"/>
                  </a:lnTo>
                  <a:lnTo>
                    <a:pt x="1622738" y="1589253"/>
                  </a:lnTo>
                  <a:lnTo>
                    <a:pt x="1712890" y="1651071"/>
                  </a:lnTo>
                  <a:lnTo>
                    <a:pt x="1857133" y="1736072"/>
                  </a:lnTo>
                  <a:lnTo>
                    <a:pt x="1980771" y="1805618"/>
                  </a:lnTo>
                  <a:lnTo>
                    <a:pt x="2099256" y="1864861"/>
                  </a:lnTo>
                  <a:lnTo>
                    <a:pt x="2207439" y="1913800"/>
                  </a:lnTo>
                  <a:lnTo>
                    <a:pt x="2243500" y="1929255"/>
                  </a:lnTo>
                  <a:lnTo>
                    <a:pt x="2253803" y="1939558"/>
                  </a:lnTo>
                  <a:lnTo>
                    <a:pt x="2261530" y="1949861"/>
                  </a:lnTo>
                  <a:lnTo>
                    <a:pt x="2261530" y="1962740"/>
                  </a:lnTo>
                  <a:lnTo>
                    <a:pt x="2243500" y="1985922"/>
                  </a:lnTo>
                  <a:lnTo>
                    <a:pt x="2212590" y="2003952"/>
                  </a:lnTo>
                  <a:lnTo>
                    <a:pt x="2179105" y="2009104"/>
                  </a:lnTo>
                  <a:lnTo>
                    <a:pt x="2088953" y="2003952"/>
                  </a:lnTo>
                  <a:lnTo>
                    <a:pt x="1900922" y="1996225"/>
                  </a:lnTo>
                  <a:lnTo>
                    <a:pt x="1725769" y="1988498"/>
                  </a:lnTo>
                  <a:lnTo>
                    <a:pt x="1689708" y="1985922"/>
                  </a:lnTo>
                  <a:lnTo>
                    <a:pt x="1653647" y="1980770"/>
                  </a:lnTo>
                  <a:lnTo>
                    <a:pt x="1622738" y="1970467"/>
                  </a:lnTo>
                  <a:lnTo>
                    <a:pt x="1581526" y="1947285"/>
                  </a:lnTo>
                  <a:lnTo>
                    <a:pt x="1535162" y="1916376"/>
                  </a:lnTo>
                  <a:lnTo>
                    <a:pt x="1475919" y="1872588"/>
                  </a:lnTo>
                  <a:lnTo>
                    <a:pt x="1403797" y="1805618"/>
                  </a:lnTo>
                  <a:lnTo>
                    <a:pt x="1298190" y="1689708"/>
                  </a:lnTo>
                  <a:lnTo>
                    <a:pt x="1171977" y="1530010"/>
                  </a:lnTo>
                  <a:lnTo>
                    <a:pt x="1040613" y="1365160"/>
                  </a:lnTo>
                  <a:lnTo>
                    <a:pt x="857733" y="11359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A15400EC-1387-4BBD-880C-688E1F51D6AF}"/>
              </a:ext>
            </a:extLst>
          </p:cNvPr>
          <p:cNvGrpSpPr/>
          <p:nvPr/>
        </p:nvGrpSpPr>
        <p:grpSpPr>
          <a:xfrm>
            <a:off x="2455863" y="1398588"/>
            <a:ext cx="5075237" cy="4483100"/>
            <a:chOff x="2455863" y="1398588"/>
            <a:chExt cx="5075237" cy="4483100"/>
          </a:xfrm>
        </p:grpSpPr>
        <p:sp>
          <p:nvSpPr>
            <p:cNvPr id="61" name="フリーフォーム 62">
              <a:extLst>
                <a:ext uri="{FF2B5EF4-FFF2-40B4-BE49-F238E27FC236}">
                  <a16:creationId xmlns:a16="http://schemas.microsoft.com/office/drawing/2014/main" id="{AD1095FA-FB33-419D-A0B9-5941315FCA82}"/>
                </a:ext>
              </a:extLst>
            </p:cNvPr>
            <p:cNvSpPr/>
            <p:nvPr/>
          </p:nvSpPr>
          <p:spPr>
            <a:xfrm>
              <a:off x="2455863" y="1398588"/>
              <a:ext cx="1566862" cy="1868487"/>
            </a:xfrm>
            <a:custGeom>
              <a:avLst/>
              <a:gdLst>
                <a:gd name="connsiteX0" fmla="*/ 1085850 w 1566862"/>
                <a:gd name="connsiteY0" fmla="*/ 914400 h 1869281"/>
                <a:gd name="connsiteX1" fmla="*/ 1181100 w 1566862"/>
                <a:gd name="connsiteY1" fmla="*/ 800100 h 1869281"/>
                <a:gd name="connsiteX2" fmla="*/ 1269206 w 1566862"/>
                <a:gd name="connsiteY2" fmla="*/ 690562 h 1869281"/>
                <a:gd name="connsiteX3" fmla="*/ 1371600 w 1566862"/>
                <a:gd name="connsiteY3" fmla="*/ 552450 h 1869281"/>
                <a:gd name="connsiteX4" fmla="*/ 1412081 w 1566862"/>
                <a:gd name="connsiteY4" fmla="*/ 497681 h 1869281"/>
                <a:gd name="connsiteX5" fmla="*/ 1464469 w 1566862"/>
                <a:gd name="connsiteY5" fmla="*/ 435769 h 1869281"/>
                <a:gd name="connsiteX6" fmla="*/ 1500187 w 1566862"/>
                <a:gd name="connsiteY6" fmla="*/ 397669 h 1869281"/>
                <a:gd name="connsiteX7" fmla="*/ 1533525 w 1566862"/>
                <a:gd name="connsiteY7" fmla="*/ 366712 h 1869281"/>
                <a:gd name="connsiteX8" fmla="*/ 1552575 w 1566862"/>
                <a:gd name="connsiteY8" fmla="*/ 352425 h 1869281"/>
                <a:gd name="connsiteX9" fmla="*/ 1559719 w 1566862"/>
                <a:gd name="connsiteY9" fmla="*/ 345281 h 1869281"/>
                <a:gd name="connsiteX10" fmla="*/ 1564481 w 1566862"/>
                <a:gd name="connsiteY10" fmla="*/ 328612 h 1869281"/>
                <a:gd name="connsiteX11" fmla="*/ 1566862 w 1566862"/>
                <a:gd name="connsiteY11" fmla="*/ 304800 h 1869281"/>
                <a:gd name="connsiteX12" fmla="*/ 1562100 w 1566862"/>
                <a:gd name="connsiteY12" fmla="*/ 273844 h 1869281"/>
                <a:gd name="connsiteX13" fmla="*/ 1550194 w 1566862"/>
                <a:gd name="connsiteY13" fmla="*/ 235744 h 1869281"/>
                <a:gd name="connsiteX14" fmla="*/ 1521619 w 1566862"/>
                <a:gd name="connsiteY14" fmla="*/ 195262 h 1869281"/>
                <a:gd name="connsiteX15" fmla="*/ 1495425 w 1566862"/>
                <a:gd name="connsiteY15" fmla="*/ 166687 h 1869281"/>
                <a:gd name="connsiteX16" fmla="*/ 1419225 w 1566862"/>
                <a:gd name="connsiteY16" fmla="*/ 121444 h 1869281"/>
                <a:gd name="connsiteX17" fmla="*/ 1338262 w 1566862"/>
                <a:gd name="connsiteY17" fmla="*/ 76200 h 1869281"/>
                <a:gd name="connsiteX18" fmla="*/ 1259681 w 1566862"/>
                <a:gd name="connsiteY18" fmla="*/ 40481 h 1869281"/>
                <a:gd name="connsiteX19" fmla="*/ 1204912 w 1566862"/>
                <a:gd name="connsiteY19" fmla="*/ 21431 h 1869281"/>
                <a:gd name="connsiteX20" fmla="*/ 1147762 w 1566862"/>
                <a:gd name="connsiteY20" fmla="*/ 7144 h 1869281"/>
                <a:gd name="connsiteX21" fmla="*/ 1114425 w 1566862"/>
                <a:gd name="connsiteY21" fmla="*/ 0 h 1869281"/>
                <a:gd name="connsiteX22" fmla="*/ 1076325 w 1566862"/>
                <a:gd name="connsiteY22" fmla="*/ 0 h 1869281"/>
                <a:gd name="connsiteX23" fmla="*/ 1052512 w 1566862"/>
                <a:gd name="connsiteY23" fmla="*/ 4762 h 1869281"/>
                <a:gd name="connsiteX24" fmla="*/ 1042987 w 1566862"/>
                <a:gd name="connsiteY24" fmla="*/ 16669 h 1869281"/>
                <a:gd name="connsiteX25" fmla="*/ 1050131 w 1566862"/>
                <a:gd name="connsiteY25" fmla="*/ 33337 h 1869281"/>
                <a:gd name="connsiteX26" fmla="*/ 1073944 w 1566862"/>
                <a:gd name="connsiteY26" fmla="*/ 59531 h 1869281"/>
                <a:gd name="connsiteX27" fmla="*/ 1097756 w 1566862"/>
                <a:gd name="connsiteY27" fmla="*/ 76200 h 1869281"/>
                <a:gd name="connsiteX28" fmla="*/ 1145381 w 1566862"/>
                <a:gd name="connsiteY28" fmla="*/ 116681 h 1869281"/>
                <a:gd name="connsiteX29" fmla="*/ 1193006 w 1566862"/>
                <a:gd name="connsiteY29" fmla="*/ 164306 h 1869281"/>
                <a:gd name="connsiteX30" fmla="*/ 1214437 w 1566862"/>
                <a:gd name="connsiteY30" fmla="*/ 195262 h 1869281"/>
                <a:gd name="connsiteX31" fmla="*/ 1214437 w 1566862"/>
                <a:gd name="connsiteY31" fmla="*/ 211931 h 1869281"/>
                <a:gd name="connsiteX32" fmla="*/ 1204912 w 1566862"/>
                <a:gd name="connsiteY32" fmla="*/ 259556 h 1869281"/>
                <a:gd name="connsiteX33" fmla="*/ 1178719 w 1566862"/>
                <a:gd name="connsiteY33" fmla="*/ 335756 h 1869281"/>
                <a:gd name="connsiteX34" fmla="*/ 1140619 w 1566862"/>
                <a:gd name="connsiteY34" fmla="*/ 409575 h 1869281"/>
                <a:gd name="connsiteX35" fmla="*/ 1085850 w 1566862"/>
                <a:gd name="connsiteY35" fmla="*/ 507206 h 1869281"/>
                <a:gd name="connsiteX36" fmla="*/ 981075 w 1566862"/>
                <a:gd name="connsiteY36" fmla="*/ 657225 h 1869281"/>
                <a:gd name="connsiteX37" fmla="*/ 842962 w 1566862"/>
                <a:gd name="connsiteY37" fmla="*/ 842962 h 1869281"/>
                <a:gd name="connsiteX38" fmla="*/ 640556 w 1566862"/>
                <a:gd name="connsiteY38" fmla="*/ 1095375 h 1869281"/>
                <a:gd name="connsiteX39" fmla="*/ 492919 w 1566862"/>
                <a:gd name="connsiteY39" fmla="*/ 1273969 h 1869281"/>
                <a:gd name="connsiteX40" fmla="*/ 311944 w 1566862"/>
                <a:gd name="connsiteY40" fmla="*/ 1485900 h 1869281"/>
                <a:gd name="connsiteX41" fmla="*/ 135731 w 1566862"/>
                <a:gd name="connsiteY41" fmla="*/ 1674019 h 1869281"/>
                <a:gd name="connsiteX42" fmla="*/ 23812 w 1566862"/>
                <a:gd name="connsiteY42" fmla="*/ 1795462 h 1869281"/>
                <a:gd name="connsiteX43" fmla="*/ 7144 w 1566862"/>
                <a:gd name="connsiteY43" fmla="*/ 1819275 h 1869281"/>
                <a:gd name="connsiteX44" fmla="*/ 0 w 1566862"/>
                <a:gd name="connsiteY44" fmla="*/ 1840706 h 1869281"/>
                <a:gd name="connsiteX45" fmla="*/ 2381 w 1566862"/>
                <a:gd name="connsiteY45" fmla="*/ 1854994 h 1869281"/>
                <a:gd name="connsiteX46" fmla="*/ 9525 w 1566862"/>
                <a:gd name="connsiteY46" fmla="*/ 1864519 h 1869281"/>
                <a:gd name="connsiteX47" fmla="*/ 16669 w 1566862"/>
                <a:gd name="connsiteY47" fmla="*/ 1869281 h 1869281"/>
                <a:gd name="connsiteX48" fmla="*/ 45244 w 1566862"/>
                <a:gd name="connsiteY48" fmla="*/ 1862137 h 1869281"/>
                <a:gd name="connsiteX49" fmla="*/ 123825 w 1566862"/>
                <a:gd name="connsiteY49" fmla="*/ 1807369 h 1869281"/>
                <a:gd name="connsiteX50" fmla="*/ 290512 w 1566862"/>
                <a:gd name="connsiteY50" fmla="*/ 1674019 h 1869281"/>
                <a:gd name="connsiteX51" fmla="*/ 452437 w 1566862"/>
                <a:gd name="connsiteY51" fmla="*/ 1540669 h 1869281"/>
                <a:gd name="connsiteX52" fmla="*/ 640556 w 1566862"/>
                <a:gd name="connsiteY52" fmla="*/ 1378744 h 1869281"/>
                <a:gd name="connsiteX53" fmla="*/ 892969 w 1566862"/>
                <a:gd name="connsiteY53" fmla="*/ 1128712 h 1869281"/>
                <a:gd name="connsiteX54" fmla="*/ 1085850 w 1566862"/>
                <a:gd name="connsiteY54" fmla="*/ 914400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66862" h="1869281">
                  <a:moveTo>
                    <a:pt x="1085850" y="914400"/>
                  </a:moveTo>
                  <a:lnTo>
                    <a:pt x="1181100" y="800100"/>
                  </a:lnTo>
                  <a:lnTo>
                    <a:pt x="1269206" y="690562"/>
                  </a:lnTo>
                  <a:lnTo>
                    <a:pt x="1371600" y="552450"/>
                  </a:lnTo>
                  <a:lnTo>
                    <a:pt x="1412081" y="497681"/>
                  </a:lnTo>
                  <a:lnTo>
                    <a:pt x="1464469" y="435769"/>
                  </a:lnTo>
                  <a:lnTo>
                    <a:pt x="1500187" y="397669"/>
                  </a:lnTo>
                  <a:lnTo>
                    <a:pt x="1533525" y="366712"/>
                  </a:lnTo>
                  <a:lnTo>
                    <a:pt x="1552575" y="352425"/>
                  </a:lnTo>
                  <a:lnTo>
                    <a:pt x="1559719" y="345281"/>
                  </a:lnTo>
                  <a:lnTo>
                    <a:pt x="1564481" y="328612"/>
                  </a:lnTo>
                  <a:lnTo>
                    <a:pt x="1566862" y="304800"/>
                  </a:lnTo>
                  <a:lnTo>
                    <a:pt x="1562100" y="273844"/>
                  </a:lnTo>
                  <a:lnTo>
                    <a:pt x="1550194" y="235744"/>
                  </a:lnTo>
                  <a:lnTo>
                    <a:pt x="1521619" y="195262"/>
                  </a:lnTo>
                  <a:lnTo>
                    <a:pt x="1495425" y="166687"/>
                  </a:lnTo>
                  <a:lnTo>
                    <a:pt x="1419225" y="121444"/>
                  </a:lnTo>
                  <a:lnTo>
                    <a:pt x="1338262" y="76200"/>
                  </a:lnTo>
                  <a:lnTo>
                    <a:pt x="1259681" y="40481"/>
                  </a:lnTo>
                  <a:lnTo>
                    <a:pt x="1204912" y="21431"/>
                  </a:lnTo>
                  <a:lnTo>
                    <a:pt x="1147762" y="7144"/>
                  </a:lnTo>
                  <a:lnTo>
                    <a:pt x="1114425" y="0"/>
                  </a:lnTo>
                  <a:lnTo>
                    <a:pt x="1076325" y="0"/>
                  </a:lnTo>
                  <a:lnTo>
                    <a:pt x="1052512" y="4762"/>
                  </a:lnTo>
                  <a:lnTo>
                    <a:pt x="1042987" y="16669"/>
                  </a:lnTo>
                  <a:lnTo>
                    <a:pt x="1050131" y="33337"/>
                  </a:lnTo>
                  <a:lnTo>
                    <a:pt x="1073944" y="59531"/>
                  </a:lnTo>
                  <a:lnTo>
                    <a:pt x="1097756" y="76200"/>
                  </a:lnTo>
                  <a:lnTo>
                    <a:pt x="1145381" y="116681"/>
                  </a:lnTo>
                  <a:lnTo>
                    <a:pt x="1193006" y="164306"/>
                  </a:lnTo>
                  <a:lnTo>
                    <a:pt x="1214437" y="195262"/>
                  </a:lnTo>
                  <a:lnTo>
                    <a:pt x="1214437" y="211931"/>
                  </a:lnTo>
                  <a:lnTo>
                    <a:pt x="1204912" y="259556"/>
                  </a:lnTo>
                  <a:lnTo>
                    <a:pt x="1178719" y="335756"/>
                  </a:lnTo>
                  <a:lnTo>
                    <a:pt x="1140619" y="409575"/>
                  </a:lnTo>
                  <a:lnTo>
                    <a:pt x="1085850" y="507206"/>
                  </a:lnTo>
                  <a:lnTo>
                    <a:pt x="981075" y="657225"/>
                  </a:lnTo>
                  <a:lnTo>
                    <a:pt x="842962" y="842962"/>
                  </a:lnTo>
                  <a:lnTo>
                    <a:pt x="640556" y="1095375"/>
                  </a:lnTo>
                  <a:lnTo>
                    <a:pt x="492919" y="1273969"/>
                  </a:lnTo>
                  <a:lnTo>
                    <a:pt x="311944" y="1485900"/>
                  </a:lnTo>
                  <a:lnTo>
                    <a:pt x="135731" y="1674019"/>
                  </a:lnTo>
                  <a:lnTo>
                    <a:pt x="23812" y="1795462"/>
                  </a:lnTo>
                  <a:lnTo>
                    <a:pt x="7144" y="1819275"/>
                  </a:lnTo>
                  <a:lnTo>
                    <a:pt x="0" y="1840706"/>
                  </a:lnTo>
                  <a:lnTo>
                    <a:pt x="2381" y="1854994"/>
                  </a:lnTo>
                  <a:lnTo>
                    <a:pt x="9525" y="1864519"/>
                  </a:lnTo>
                  <a:lnTo>
                    <a:pt x="16669" y="1869281"/>
                  </a:lnTo>
                  <a:lnTo>
                    <a:pt x="45244" y="1862137"/>
                  </a:lnTo>
                  <a:lnTo>
                    <a:pt x="123825" y="1807369"/>
                  </a:lnTo>
                  <a:lnTo>
                    <a:pt x="290512" y="1674019"/>
                  </a:lnTo>
                  <a:lnTo>
                    <a:pt x="452437" y="1540669"/>
                  </a:lnTo>
                  <a:lnTo>
                    <a:pt x="640556" y="1378744"/>
                  </a:lnTo>
                  <a:lnTo>
                    <a:pt x="892969" y="1128712"/>
                  </a:lnTo>
                  <a:lnTo>
                    <a:pt x="1085850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71">
              <a:extLst>
                <a:ext uri="{FF2B5EF4-FFF2-40B4-BE49-F238E27FC236}">
                  <a16:creationId xmlns:a16="http://schemas.microsoft.com/office/drawing/2014/main" id="{EC202CB4-3788-4F96-9F18-30046D9A9C54}"/>
                </a:ext>
              </a:extLst>
            </p:cNvPr>
            <p:cNvSpPr/>
            <p:nvPr/>
          </p:nvSpPr>
          <p:spPr>
            <a:xfrm>
              <a:off x="5056188" y="1976438"/>
              <a:ext cx="1809750" cy="452437"/>
            </a:xfrm>
            <a:custGeom>
              <a:avLst/>
              <a:gdLst>
                <a:gd name="connsiteX0" fmla="*/ 619125 w 1809750"/>
                <a:gd name="connsiteY0" fmla="*/ 214312 h 452437"/>
                <a:gd name="connsiteX1" fmla="*/ 859631 w 1809750"/>
                <a:gd name="connsiteY1" fmla="*/ 178593 h 452437"/>
                <a:gd name="connsiteX2" fmla="*/ 1066800 w 1809750"/>
                <a:gd name="connsiteY2" fmla="*/ 140493 h 452437"/>
                <a:gd name="connsiteX3" fmla="*/ 1243012 w 1809750"/>
                <a:gd name="connsiteY3" fmla="*/ 102393 h 452437"/>
                <a:gd name="connsiteX4" fmla="*/ 1290637 w 1809750"/>
                <a:gd name="connsiteY4" fmla="*/ 90487 h 452437"/>
                <a:gd name="connsiteX5" fmla="*/ 1331119 w 1809750"/>
                <a:gd name="connsiteY5" fmla="*/ 71437 h 452437"/>
                <a:gd name="connsiteX6" fmla="*/ 1426369 w 1809750"/>
                <a:gd name="connsiteY6" fmla="*/ 23812 h 452437"/>
                <a:gd name="connsiteX7" fmla="*/ 1488281 w 1809750"/>
                <a:gd name="connsiteY7" fmla="*/ 4762 h 452437"/>
                <a:gd name="connsiteX8" fmla="*/ 1545431 w 1809750"/>
                <a:gd name="connsiteY8" fmla="*/ 0 h 452437"/>
                <a:gd name="connsiteX9" fmla="*/ 1593056 w 1809750"/>
                <a:gd name="connsiteY9" fmla="*/ 4762 h 452437"/>
                <a:gd name="connsiteX10" fmla="*/ 1662112 w 1809750"/>
                <a:gd name="connsiteY10" fmla="*/ 21431 h 452437"/>
                <a:gd name="connsiteX11" fmla="*/ 1721644 w 1809750"/>
                <a:gd name="connsiteY11" fmla="*/ 40481 h 452437"/>
                <a:gd name="connsiteX12" fmla="*/ 1769269 w 1809750"/>
                <a:gd name="connsiteY12" fmla="*/ 61912 h 452437"/>
                <a:gd name="connsiteX13" fmla="*/ 1800225 w 1809750"/>
                <a:gd name="connsiteY13" fmla="*/ 83343 h 452437"/>
                <a:gd name="connsiteX14" fmla="*/ 1807369 w 1809750"/>
                <a:gd name="connsiteY14" fmla="*/ 95250 h 452437"/>
                <a:gd name="connsiteX15" fmla="*/ 1809750 w 1809750"/>
                <a:gd name="connsiteY15" fmla="*/ 111918 h 452437"/>
                <a:gd name="connsiteX16" fmla="*/ 1807369 w 1809750"/>
                <a:gd name="connsiteY16" fmla="*/ 145256 h 452437"/>
                <a:gd name="connsiteX17" fmla="*/ 1790700 w 1809750"/>
                <a:gd name="connsiteY17" fmla="*/ 180975 h 452437"/>
                <a:gd name="connsiteX18" fmla="*/ 1762125 w 1809750"/>
                <a:gd name="connsiteY18" fmla="*/ 207168 h 452437"/>
                <a:gd name="connsiteX19" fmla="*/ 1726406 w 1809750"/>
                <a:gd name="connsiteY19" fmla="*/ 228600 h 452437"/>
                <a:gd name="connsiteX20" fmla="*/ 1671637 w 1809750"/>
                <a:gd name="connsiteY20" fmla="*/ 250031 h 452437"/>
                <a:gd name="connsiteX21" fmla="*/ 1588294 w 1809750"/>
                <a:gd name="connsiteY21" fmla="*/ 271462 h 452437"/>
                <a:gd name="connsiteX22" fmla="*/ 1469231 w 1809750"/>
                <a:gd name="connsiteY22" fmla="*/ 297656 h 452437"/>
                <a:gd name="connsiteX23" fmla="*/ 1331119 w 1809750"/>
                <a:gd name="connsiteY23" fmla="*/ 323850 h 452437"/>
                <a:gd name="connsiteX24" fmla="*/ 1145381 w 1809750"/>
                <a:gd name="connsiteY24" fmla="*/ 354806 h 452437"/>
                <a:gd name="connsiteX25" fmla="*/ 954881 w 1809750"/>
                <a:gd name="connsiteY25" fmla="*/ 378618 h 452437"/>
                <a:gd name="connsiteX26" fmla="*/ 812006 w 1809750"/>
                <a:gd name="connsiteY26" fmla="*/ 392906 h 452437"/>
                <a:gd name="connsiteX27" fmla="*/ 647700 w 1809750"/>
                <a:gd name="connsiteY27" fmla="*/ 411956 h 452437"/>
                <a:gd name="connsiteX28" fmla="*/ 395287 w 1809750"/>
                <a:gd name="connsiteY28" fmla="*/ 431006 h 452437"/>
                <a:gd name="connsiteX29" fmla="*/ 190500 w 1809750"/>
                <a:gd name="connsiteY29" fmla="*/ 445293 h 452437"/>
                <a:gd name="connsiteX30" fmla="*/ 69056 w 1809750"/>
                <a:gd name="connsiteY30" fmla="*/ 452437 h 452437"/>
                <a:gd name="connsiteX31" fmla="*/ 0 w 1809750"/>
                <a:gd name="connsiteY31" fmla="*/ 276225 h 452437"/>
                <a:gd name="connsiteX32" fmla="*/ 135731 w 1809750"/>
                <a:gd name="connsiteY32" fmla="*/ 266700 h 452437"/>
                <a:gd name="connsiteX33" fmla="*/ 333375 w 1809750"/>
                <a:gd name="connsiteY33" fmla="*/ 247650 h 452437"/>
                <a:gd name="connsiteX34" fmla="*/ 528637 w 1809750"/>
                <a:gd name="connsiteY34" fmla="*/ 226218 h 452437"/>
                <a:gd name="connsiteX35" fmla="*/ 619125 w 1809750"/>
                <a:gd name="connsiteY35" fmla="*/ 2143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09750" h="452437">
                  <a:moveTo>
                    <a:pt x="619125" y="214312"/>
                  </a:moveTo>
                  <a:lnTo>
                    <a:pt x="859631" y="178593"/>
                  </a:lnTo>
                  <a:lnTo>
                    <a:pt x="1066800" y="140493"/>
                  </a:lnTo>
                  <a:lnTo>
                    <a:pt x="1243012" y="102393"/>
                  </a:lnTo>
                  <a:lnTo>
                    <a:pt x="1290637" y="90487"/>
                  </a:lnTo>
                  <a:lnTo>
                    <a:pt x="1331119" y="71437"/>
                  </a:lnTo>
                  <a:lnTo>
                    <a:pt x="1426369" y="23812"/>
                  </a:lnTo>
                  <a:lnTo>
                    <a:pt x="1488281" y="4762"/>
                  </a:lnTo>
                  <a:lnTo>
                    <a:pt x="1545431" y="0"/>
                  </a:lnTo>
                  <a:lnTo>
                    <a:pt x="1593056" y="4762"/>
                  </a:lnTo>
                  <a:lnTo>
                    <a:pt x="1662112" y="21431"/>
                  </a:lnTo>
                  <a:lnTo>
                    <a:pt x="1721644" y="40481"/>
                  </a:lnTo>
                  <a:lnTo>
                    <a:pt x="1769269" y="61912"/>
                  </a:lnTo>
                  <a:lnTo>
                    <a:pt x="1800225" y="83343"/>
                  </a:lnTo>
                  <a:lnTo>
                    <a:pt x="1807369" y="95250"/>
                  </a:lnTo>
                  <a:lnTo>
                    <a:pt x="1809750" y="111918"/>
                  </a:lnTo>
                  <a:lnTo>
                    <a:pt x="1807369" y="145256"/>
                  </a:lnTo>
                  <a:lnTo>
                    <a:pt x="1790700" y="180975"/>
                  </a:lnTo>
                  <a:lnTo>
                    <a:pt x="1762125" y="207168"/>
                  </a:lnTo>
                  <a:lnTo>
                    <a:pt x="1726406" y="228600"/>
                  </a:lnTo>
                  <a:lnTo>
                    <a:pt x="1671637" y="250031"/>
                  </a:lnTo>
                  <a:lnTo>
                    <a:pt x="1588294" y="271462"/>
                  </a:lnTo>
                  <a:lnTo>
                    <a:pt x="1469231" y="297656"/>
                  </a:lnTo>
                  <a:lnTo>
                    <a:pt x="1331119" y="323850"/>
                  </a:lnTo>
                  <a:lnTo>
                    <a:pt x="1145381" y="354806"/>
                  </a:lnTo>
                  <a:lnTo>
                    <a:pt x="954881" y="378618"/>
                  </a:lnTo>
                  <a:lnTo>
                    <a:pt x="812006" y="392906"/>
                  </a:lnTo>
                  <a:lnTo>
                    <a:pt x="647700" y="411956"/>
                  </a:lnTo>
                  <a:lnTo>
                    <a:pt x="395287" y="431006"/>
                  </a:lnTo>
                  <a:lnTo>
                    <a:pt x="190500" y="445293"/>
                  </a:lnTo>
                  <a:lnTo>
                    <a:pt x="69056" y="452437"/>
                  </a:lnTo>
                  <a:lnTo>
                    <a:pt x="0" y="276225"/>
                  </a:lnTo>
                  <a:lnTo>
                    <a:pt x="135731" y="266700"/>
                  </a:lnTo>
                  <a:lnTo>
                    <a:pt x="333375" y="247650"/>
                  </a:lnTo>
                  <a:lnTo>
                    <a:pt x="528637" y="226218"/>
                  </a:lnTo>
                  <a:lnTo>
                    <a:pt x="619125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63">
              <a:extLst>
                <a:ext uri="{FF2B5EF4-FFF2-40B4-BE49-F238E27FC236}">
                  <a16:creationId xmlns:a16="http://schemas.microsoft.com/office/drawing/2014/main" id="{2AD207EB-36A1-4395-A14C-E52F92831F27}"/>
                </a:ext>
              </a:extLst>
            </p:cNvPr>
            <p:cNvSpPr/>
            <p:nvPr/>
          </p:nvSpPr>
          <p:spPr>
            <a:xfrm>
              <a:off x="3862388" y="1878013"/>
              <a:ext cx="881062" cy="612775"/>
            </a:xfrm>
            <a:custGeom>
              <a:avLst/>
              <a:gdLst>
                <a:gd name="connsiteX0" fmla="*/ 338137 w 881062"/>
                <a:gd name="connsiteY0" fmla="*/ 295275 h 611982"/>
                <a:gd name="connsiteX1" fmla="*/ 173831 w 881062"/>
                <a:gd name="connsiteY1" fmla="*/ 171450 h 611982"/>
                <a:gd name="connsiteX2" fmla="*/ 42862 w 881062"/>
                <a:gd name="connsiteY2" fmla="*/ 71438 h 611982"/>
                <a:gd name="connsiteX3" fmla="*/ 11906 w 881062"/>
                <a:gd name="connsiteY3" fmla="*/ 50007 h 611982"/>
                <a:gd name="connsiteX4" fmla="*/ 2381 w 881062"/>
                <a:gd name="connsiteY4" fmla="*/ 35719 h 611982"/>
                <a:gd name="connsiteX5" fmla="*/ 0 w 881062"/>
                <a:gd name="connsiteY5" fmla="*/ 30957 h 611982"/>
                <a:gd name="connsiteX6" fmla="*/ 0 w 881062"/>
                <a:gd name="connsiteY6" fmla="*/ 30957 h 611982"/>
                <a:gd name="connsiteX7" fmla="*/ 7143 w 881062"/>
                <a:gd name="connsiteY7" fmla="*/ 7144 h 611982"/>
                <a:gd name="connsiteX8" fmla="*/ 52387 w 881062"/>
                <a:gd name="connsiteY8" fmla="*/ 0 h 611982"/>
                <a:gd name="connsiteX9" fmla="*/ 107156 w 881062"/>
                <a:gd name="connsiteY9" fmla="*/ 4763 h 611982"/>
                <a:gd name="connsiteX10" fmla="*/ 171450 w 881062"/>
                <a:gd name="connsiteY10" fmla="*/ 16669 h 611982"/>
                <a:gd name="connsiteX11" fmla="*/ 209550 w 881062"/>
                <a:gd name="connsiteY11" fmla="*/ 30957 h 611982"/>
                <a:gd name="connsiteX12" fmla="*/ 304800 w 881062"/>
                <a:gd name="connsiteY12" fmla="*/ 61913 h 611982"/>
                <a:gd name="connsiteX13" fmla="*/ 450056 w 881062"/>
                <a:gd name="connsiteY13" fmla="*/ 114300 h 611982"/>
                <a:gd name="connsiteX14" fmla="*/ 585787 w 881062"/>
                <a:gd name="connsiteY14" fmla="*/ 166688 h 611982"/>
                <a:gd name="connsiteX15" fmla="*/ 669131 w 881062"/>
                <a:gd name="connsiteY15" fmla="*/ 204788 h 611982"/>
                <a:gd name="connsiteX16" fmla="*/ 711993 w 881062"/>
                <a:gd name="connsiteY16" fmla="*/ 228600 h 611982"/>
                <a:gd name="connsiteX17" fmla="*/ 745331 w 881062"/>
                <a:gd name="connsiteY17" fmla="*/ 257175 h 611982"/>
                <a:gd name="connsiteX18" fmla="*/ 776287 w 881062"/>
                <a:gd name="connsiteY18" fmla="*/ 288132 h 611982"/>
                <a:gd name="connsiteX19" fmla="*/ 804862 w 881062"/>
                <a:gd name="connsiteY19" fmla="*/ 323850 h 611982"/>
                <a:gd name="connsiteX20" fmla="*/ 828675 w 881062"/>
                <a:gd name="connsiteY20" fmla="*/ 364332 h 611982"/>
                <a:gd name="connsiteX21" fmla="*/ 842962 w 881062"/>
                <a:gd name="connsiteY21" fmla="*/ 400050 h 611982"/>
                <a:gd name="connsiteX22" fmla="*/ 862012 w 881062"/>
                <a:gd name="connsiteY22" fmla="*/ 433388 h 611982"/>
                <a:gd name="connsiteX23" fmla="*/ 873918 w 881062"/>
                <a:gd name="connsiteY23" fmla="*/ 464344 h 611982"/>
                <a:gd name="connsiteX24" fmla="*/ 878681 w 881062"/>
                <a:gd name="connsiteY24" fmla="*/ 485775 h 611982"/>
                <a:gd name="connsiteX25" fmla="*/ 881062 w 881062"/>
                <a:gd name="connsiteY25" fmla="*/ 514350 h 611982"/>
                <a:gd name="connsiteX26" fmla="*/ 876300 w 881062"/>
                <a:gd name="connsiteY26" fmla="*/ 550069 h 611982"/>
                <a:gd name="connsiteX27" fmla="*/ 862012 w 881062"/>
                <a:gd name="connsiteY27" fmla="*/ 583407 h 611982"/>
                <a:gd name="connsiteX28" fmla="*/ 847725 w 881062"/>
                <a:gd name="connsiteY28" fmla="*/ 600075 h 611982"/>
                <a:gd name="connsiteX29" fmla="*/ 819150 w 881062"/>
                <a:gd name="connsiteY29" fmla="*/ 611982 h 611982"/>
                <a:gd name="connsiteX30" fmla="*/ 797718 w 881062"/>
                <a:gd name="connsiteY30" fmla="*/ 611982 h 611982"/>
                <a:gd name="connsiteX31" fmla="*/ 766762 w 881062"/>
                <a:gd name="connsiteY31" fmla="*/ 604838 h 611982"/>
                <a:gd name="connsiteX32" fmla="*/ 716756 w 881062"/>
                <a:gd name="connsiteY32" fmla="*/ 581025 h 611982"/>
                <a:gd name="connsiteX33" fmla="*/ 645318 w 881062"/>
                <a:gd name="connsiteY33" fmla="*/ 538163 h 611982"/>
                <a:gd name="connsiteX34" fmla="*/ 540543 w 881062"/>
                <a:gd name="connsiteY34" fmla="*/ 452438 h 611982"/>
                <a:gd name="connsiteX35" fmla="*/ 395287 w 881062"/>
                <a:gd name="connsiteY35" fmla="*/ 338138 h 611982"/>
                <a:gd name="connsiteX36" fmla="*/ 338137 w 881062"/>
                <a:gd name="connsiteY36" fmla="*/ 295275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1062" h="611982">
                  <a:moveTo>
                    <a:pt x="338137" y="295275"/>
                  </a:moveTo>
                  <a:lnTo>
                    <a:pt x="173831" y="171450"/>
                  </a:lnTo>
                  <a:lnTo>
                    <a:pt x="42862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30957"/>
                  </a:lnTo>
                  <a:lnTo>
                    <a:pt x="0" y="30957"/>
                  </a:lnTo>
                  <a:lnTo>
                    <a:pt x="7143" y="7144"/>
                  </a:lnTo>
                  <a:lnTo>
                    <a:pt x="52387" y="0"/>
                  </a:lnTo>
                  <a:lnTo>
                    <a:pt x="107156" y="4763"/>
                  </a:lnTo>
                  <a:lnTo>
                    <a:pt x="171450" y="16669"/>
                  </a:lnTo>
                  <a:lnTo>
                    <a:pt x="209550" y="30957"/>
                  </a:lnTo>
                  <a:lnTo>
                    <a:pt x="304800" y="61913"/>
                  </a:lnTo>
                  <a:lnTo>
                    <a:pt x="450056" y="114300"/>
                  </a:lnTo>
                  <a:lnTo>
                    <a:pt x="585787" y="166688"/>
                  </a:lnTo>
                  <a:lnTo>
                    <a:pt x="669131" y="204788"/>
                  </a:lnTo>
                  <a:lnTo>
                    <a:pt x="711993" y="228600"/>
                  </a:lnTo>
                  <a:lnTo>
                    <a:pt x="745331" y="257175"/>
                  </a:lnTo>
                  <a:lnTo>
                    <a:pt x="776287" y="288132"/>
                  </a:lnTo>
                  <a:lnTo>
                    <a:pt x="804862" y="323850"/>
                  </a:lnTo>
                  <a:lnTo>
                    <a:pt x="828675" y="364332"/>
                  </a:lnTo>
                  <a:lnTo>
                    <a:pt x="842962" y="400050"/>
                  </a:lnTo>
                  <a:lnTo>
                    <a:pt x="862012" y="433388"/>
                  </a:lnTo>
                  <a:lnTo>
                    <a:pt x="873918" y="464344"/>
                  </a:lnTo>
                  <a:lnTo>
                    <a:pt x="878681" y="485775"/>
                  </a:lnTo>
                  <a:lnTo>
                    <a:pt x="881062" y="514350"/>
                  </a:lnTo>
                  <a:lnTo>
                    <a:pt x="876300" y="550069"/>
                  </a:lnTo>
                  <a:lnTo>
                    <a:pt x="862012" y="583407"/>
                  </a:lnTo>
                  <a:lnTo>
                    <a:pt x="847725" y="600075"/>
                  </a:lnTo>
                  <a:lnTo>
                    <a:pt x="819150" y="611982"/>
                  </a:lnTo>
                  <a:lnTo>
                    <a:pt x="797718" y="611982"/>
                  </a:lnTo>
                  <a:lnTo>
                    <a:pt x="766762" y="604838"/>
                  </a:lnTo>
                  <a:lnTo>
                    <a:pt x="716756" y="581025"/>
                  </a:lnTo>
                  <a:lnTo>
                    <a:pt x="645318" y="538163"/>
                  </a:lnTo>
                  <a:lnTo>
                    <a:pt x="540543" y="452438"/>
                  </a:lnTo>
                  <a:lnTo>
                    <a:pt x="395287" y="338138"/>
                  </a:lnTo>
                  <a:lnTo>
                    <a:pt x="3381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64">
              <a:extLst>
                <a:ext uri="{FF2B5EF4-FFF2-40B4-BE49-F238E27FC236}">
                  <a16:creationId xmlns:a16="http://schemas.microsoft.com/office/drawing/2014/main" id="{FAEA36A7-D675-4B5C-87B4-F42FC4D9BCD2}"/>
                </a:ext>
              </a:extLst>
            </p:cNvPr>
            <p:cNvSpPr/>
            <p:nvPr/>
          </p:nvSpPr>
          <p:spPr>
            <a:xfrm>
              <a:off x="3484563" y="2414588"/>
              <a:ext cx="433387" cy="682625"/>
            </a:xfrm>
            <a:custGeom>
              <a:avLst/>
              <a:gdLst>
                <a:gd name="connsiteX0" fmla="*/ 414337 w 433387"/>
                <a:gd name="connsiteY0" fmla="*/ 414337 h 683418"/>
                <a:gd name="connsiteX1" fmla="*/ 423862 w 433387"/>
                <a:gd name="connsiteY1" fmla="*/ 285750 h 683418"/>
                <a:gd name="connsiteX2" fmla="*/ 431006 w 433387"/>
                <a:gd name="connsiteY2" fmla="*/ 188118 h 683418"/>
                <a:gd name="connsiteX3" fmla="*/ 433387 w 433387"/>
                <a:gd name="connsiteY3" fmla="*/ 157162 h 683418"/>
                <a:gd name="connsiteX4" fmla="*/ 428625 w 433387"/>
                <a:gd name="connsiteY4" fmla="*/ 130968 h 683418"/>
                <a:gd name="connsiteX5" fmla="*/ 395287 w 433387"/>
                <a:gd name="connsiteY5" fmla="*/ 100012 h 683418"/>
                <a:gd name="connsiteX6" fmla="*/ 323850 w 433387"/>
                <a:gd name="connsiteY6" fmla="*/ 61912 h 683418"/>
                <a:gd name="connsiteX7" fmla="*/ 216694 w 433387"/>
                <a:gd name="connsiteY7" fmla="*/ 19050 h 683418"/>
                <a:gd name="connsiteX8" fmla="*/ 176212 w 433387"/>
                <a:gd name="connsiteY8" fmla="*/ 7143 h 683418"/>
                <a:gd name="connsiteX9" fmla="*/ 114300 w 433387"/>
                <a:gd name="connsiteY9" fmla="*/ 0 h 683418"/>
                <a:gd name="connsiteX10" fmla="*/ 42862 w 433387"/>
                <a:gd name="connsiteY10" fmla="*/ 0 h 683418"/>
                <a:gd name="connsiteX11" fmla="*/ 14287 w 433387"/>
                <a:gd name="connsiteY11" fmla="*/ 7143 h 683418"/>
                <a:gd name="connsiteX12" fmla="*/ 4762 w 433387"/>
                <a:gd name="connsiteY12" fmla="*/ 11906 h 683418"/>
                <a:gd name="connsiteX13" fmla="*/ 0 w 433387"/>
                <a:gd name="connsiteY13" fmla="*/ 23812 h 683418"/>
                <a:gd name="connsiteX14" fmla="*/ 2381 w 433387"/>
                <a:gd name="connsiteY14" fmla="*/ 38100 h 683418"/>
                <a:gd name="connsiteX15" fmla="*/ 14287 w 433387"/>
                <a:gd name="connsiteY15" fmla="*/ 54768 h 683418"/>
                <a:gd name="connsiteX16" fmla="*/ 38100 w 433387"/>
                <a:gd name="connsiteY16" fmla="*/ 76200 h 683418"/>
                <a:gd name="connsiteX17" fmla="*/ 78581 w 433387"/>
                <a:gd name="connsiteY17" fmla="*/ 109537 h 683418"/>
                <a:gd name="connsiteX18" fmla="*/ 109537 w 433387"/>
                <a:gd name="connsiteY18" fmla="*/ 140493 h 683418"/>
                <a:gd name="connsiteX19" fmla="*/ 145256 w 433387"/>
                <a:gd name="connsiteY19" fmla="*/ 183356 h 683418"/>
                <a:gd name="connsiteX20" fmla="*/ 173831 w 433387"/>
                <a:gd name="connsiteY20" fmla="*/ 228600 h 683418"/>
                <a:gd name="connsiteX21" fmla="*/ 183356 w 433387"/>
                <a:gd name="connsiteY21" fmla="*/ 254793 h 683418"/>
                <a:gd name="connsiteX22" fmla="*/ 188119 w 433387"/>
                <a:gd name="connsiteY22" fmla="*/ 295275 h 683418"/>
                <a:gd name="connsiteX23" fmla="*/ 188119 w 433387"/>
                <a:gd name="connsiteY23" fmla="*/ 683418 h 683418"/>
                <a:gd name="connsiteX24" fmla="*/ 385762 w 433387"/>
                <a:gd name="connsiteY24" fmla="*/ 650081 h 683418"/>
                <a:gd name="connsiteX25" fmla="*/ 404812 w 433387"/>
                <a:gd name="connsiteY25" fmla="*/ 485775 h 683418"/>
                <a:gd name="connsiteX26" fmla="*/ 414337 w 433387"/>
                <a:gd name="connsiteY26" fmla="*/ 414337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3387" h="683418">
                  <a:moveTo>
                    <a:pt x="414337" y="414337"/>
                  </a:moveTo>
                  <a:lnTo>
                    <a:pt x="423862" y="285750"/>
                  </a:lnTo>
                  <a:lnTo>
                    <a:pt x="431006" y="188118"/>
                  </a:lnTo>
                  <a:lnTo>
                    <a:pt x="433387" y="157162"/>
                  </a:lnTo>
                  <a:lnTo>
                    <a:pt x="428625" y="130968"/>
                  </a:lnTo>
                  <a:lnTo>
                    <a:pt x="395287" y="100012"/>
                  </a:lnTo>
                  <a:lnTo>
                    <a:pt x="323850" y="61912"/>
                  </a:lnTo>
                  <a:lnTo>
                    <a:pt x="216694" y="19050"/>
                  </a:lnTo>
                  <a:lnTo>
                    <a:pt x="176212" y="7143"/>
                  </a:lnTo>
                  <a:lnTo>
                    <a:pt x="114300" y="0"/>
                  </a:lnTo>
                  <a:lnTo>
                    <a:pt x="42862" y="0"/>
                  </a:lnTo>
                  <a:lnTo>
                    <a:pt x="14287" y="7143"/>
                  </a:lnTo>
                  <a:lnTo>
                    <a:pt x="4762" y="11906"/>
                  </a:lnTo>
                  <a:lnTo>
                    <a:pt x="0" y="23812"/>
                  </a:lnTo>
                  <a:lnTo>
                    <a:pt x="2381" y="38100"/>
                  </a:lnTo>
                  <a:lnTo>
                    <a:pt x="14287" y="54768"/>
                  </a:lnTo>
                  <a:lnTo>
                    <a:pt x="38100" y="76200"/>
                  </a:lnTo>
                  <a:lnTo>
                    <a:pt x="78581" y="109537"/>
                  </a:lnTo>
                  <a:lnTo>
                    <a:pt x="109537" y="140493"/>
                  </a:lnTo>
                  <a:lnTo>
                    <a:pt x="145256" y="183356"/>
                  </a:lnTo>
                  <a:lnTo>
                    <a:pt x="173831" y="228600"/>
                  </a:lnTo>
                  <a:lnTo>
                    <a:pt x="183356" y="254793"/>
                  </a:lnTo>
                  <a:lnTo>
                    <a:pt x="188119" y="295275"/>
                  </a:lnTo>
                  <a:lnTo>
                    <a:pt x="188119" y="683418"/>
                  </a:lnTo>
                  <a:lnTo>
                    <a:pt x="385762" y="650081"/>
                  </a:lnTo>
                  <a:lnTo>
                    <a:pt x="404812" y="485775"/>
                  </a:lnTo>
                  <a:lnTo>
                    <a:pt x="4143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65">
              <a:extLst>
                <a:ext uri="{FF2B5EF4-FFF2-40B4-BE49-F238E27FC236}">
                  <a16:creationId xmlns:a16="http://schemas.microsoft.com/office/drawing/2014/main" id="{1E54E541-E59B-4046-8AC5-264F819F7946}"/>
                </a:ext>
              </a:extLst>
            </p:cNvPr>
            <p:cNvSpPr/>
            <p:nvPr/>
          </p:nvSpPr>
          <p:spPr>
            <a:xfrm>
              <a:off x="3151188" y="2871788"/>
              <a:ext cx="1323975" cy="1450975"/>
            </a:xfrm>
            <a:custGeom>
              <a:avLst/>
              <a:gdLst>
                <a:gd name="connsiteX0" fmla="*/ 378619 w 1323975"/>
                <a:gd name="connsiteY0" fmla="*/ 216693 h 1450181"/>
                <a:gd name="connsiteX1" fmla="*/ 152400 w 1323975"/>
                <a:gd name="connsiteY1" fmla="*/ 276225 h 1450181"/>
                <a:gd name="connsiteX2" fmla="*/ 64294 w 1323975"/>
                <a:gd name="connsiteY2" fmla="*/ 300037 h 1450181"/>
                <a:gd name="connsiteX3" fmla="*/ 0 w 1323975"/>
                <a:gd name="connsiteY3" fmla="*/ 314325 h 1450181"/>
                <a:gd name="connsiteX4" fmla="*/ 80962 w 1323975"/>
                <a:gd name="connsiteY4" fmla="*/ 433387 h 1450181"/>
                <a:gd name="connsiteX5" fmla="*/ 288131 w 1323975"/>
                <a:gd name="connsiteY5" fmla="*/ 388143 h 1450181"/>
                <a:gd name="connsiteX6" fmla="*/ 616744 w 1323975"/>
                <a:gd name="connsiteY6" fmla="*/ 314325 h 1450181"/>
                <a:gd name="connsiteX7" fmla="*/ 835819 w 1323975"/>
                <a:gd name="connsiteY7" fmla="*/ 266700 h 1450181"/>
                <a:gd name="connsiteX8" fmla="*/ 883444 w 1323975"/>
                <a:gd name="connsiteY8" fmla="*/ 269081 h 1450181"/>
                <a:gd name="connsiteX9" fmla="*/ 921544 w 1323975"/>
                <a:gd name="connsiteY9" fmla="*/ 278606 h 1450181"/>
                <a:gd name="connsiteX10" fmla="*/ 935831 w 1323975"/>
                <a:gd name="connsiteY10" fmla="*/ 285750 h 1450181"/>
                <a:gd name="connsiteX11" fmla="*/ 942975 w 1323975"/>
                <a:gd name="connsiteY11" fmla="*/ 295275 h 1450181"/>
                <a:gd name="connsiteX12" fmla="*/ 945356 w 1323975"/>
                <a:gd name="connsiteY12" fmla="*/ 311943 h 1450181"/>
                <a:gd name="connsiteX13" fmla="*/ 938212 w 1323975"/>
                <a:gd name="connsiteY13" fmla="*/ 421481 h 1450181"/>
                <a:gd name="connsiteX14" fmla="*/ 921544 w 1323975"/>
                <a:gd name="connsiteY14" fmla="*/ 657225 h 1450181"/>
                <a:gd name="connsiteX15" fmla="*/ 923925 w 1323975"/>
                <a:gd name="connsiteY15" fmla="*/ 781050 h 1450181"/>
                <a:gd name="connsiteX16" fmla="*/ 907256 w 1323975"/>
                <a:gd name="connsiteY16" fmla="*/ 1019175 h 1450181"/>
                <a:gd name="connsiteX17" fmla="*/ 878681 w 1323975"/>
                <a:gd name="connsiteY17" fmla="*/ 1276350 h 1450181"/>
                <a:gd name="connsiteX18" fmla="*/ 883444 w 1323975"/>
                <a:gd name="connsiteY18" fmla="*/ 1409700 h 1450181"/>
                <a:gd name="connsiteX19" fmla="*/ 916781 w 1323975"/>
                <a:gd name="connsiteY19" fmla="*/ 1431131 h 1450181"/>
                <a:gd name="connsiteX20" fmla="*/ 942975 w 1323975"/>
                <a:gd name="connsiteY20" fmla="*/ 1440656 h 1450181"/>
                <a:gd name="connsiteX21" fmla="*/ 959644 w 1323975"/>
                <a:gd name="connsiteY21" fmla="*/ 1447800 h 1450181"/>
                <a:gd name="connsiteX22" fmla="*/ 985837 w 1323975"/>
                <a:gd name="connsiteY22" fmla="*/ 1450181 h 1450181"/>
                <a:gd name="connsiteX23" fmla="*/ 1016794 w 1323975"/>
                <a:gd name="connsiteY23" fmla="*/ 1440656 h 1450181"/>
                <a:gd name="connsiteX24" fmla="*/ 1035844 w 1323975"/>
                <a:gd name="connsiteY24" fmla="*/ 1426368 h 1450181"/>
                <a:gd name="connsiteX25" fmla="*/ 1050131 w 1323975"/>
                <a:gd name="connsiteY25" fmla="*/ 1409700 h 1450181"/>
                <a:gd name="connsiteX26" fmla="*/ 1062037 w 1323975"/>
                <a:gd name="connsiteY26" fmla="*/ 1383506 h 1450181"/>
                <a:gd name="connsiteX27" fmla="*/ 1076325 w 1323975"/>
                <a:gd name="connsiteY27" fmla="*/ 1350168 h 1450181"/>
                <a:gd name="connsiteX28" fmla="*/ 1081087 w 1323975"/>
                <a:gd name="connsiteY28" fmla="*/ 1321593 h 1450181"/>
                <a:gd name="connsiteX29" fmla="*/ 1095375 w 1323975"/>
                <a:gd name="connsiteY29" fmla="*/ 1150143 h 1450181"/>
                <a:gd name="connsiteX30" fmla="*/ 1114425 w 1323975"/>
                <a:gd name="connsiteY30" fmla="*/ 973931 h 1450181"/>
                <a:gd name="connsiteX31" fmla="*/ 1135856 w 1323975"/>
                <a:gd name="connsiteY31" fmla="*/ 795337 h 1450181"/>
                <a:gd name="connsiteX32" fmla="*/ 1150144 w 1323975"/>
                <a:gd name="connsiteY32" fmla="*/ 681037 h 1450181"/>
                <a:gd name="connsiteX33" fmla="*/ 1164431 w 1323975"/>
                <a:gd name="connsiteY33" fmla="*/ 581025 h 1450181"/>
                <a:gd name="connsiteX34" fmla="*/ 1178719 w 1323975"/>
                <a:gd name="connsiteY34" fmla="*/ 502443 h 1450181"/>
                <a:gd name="connsiteX35" fmla="*/ 1193006 w 1323975"/>
                <a:gd name="connsiteY35" fmla="*/ 440531 h 1450181"/>
                <a:gd name="connsiteX36" fmla="*/ 1209675 w 1323975"/>
                <a:gd name="connsiteY36" fmla="*/ 390525 h 1450181"/>
                <a:gd name="connsiteX37" fmla="*/ 1223962 w 1323975"/>
                <a:gd name="connsiteY37" fmla="*/ 347662 h 1450181"/>
                <a:gd name="connsiteX38" fmla="*/ 1245394 w 1323975"/>
                <a:gd name="connsiteY38" fmla="*/ 300037 h 1450181"/>
                <a:gd name="connsiteX39" fmla="*/ 1262062 w 1323975"/>
                <a:gd name="connsiteY39" fmla="*/ 273843 h 1450181"/>
                <a:gd name="connsiteX40" fmla="*/ 1290637 w 1323975"/>
                <a:gd name="connsiteY40" fmla="*/ 238125 h 1450181"/>
                <a:gd name="connsiteX41" fmla="*/ 1316831 w 1323975"/>
                <a:gd name="connsiteY41" fmla="*/ 214312 h 1450181"/>
                <a:gd name="connsiteX42" fmla="*/ 1321594 w 1323975"/>
                <a:gd name="connsiteY42" fmla="*/ 204787 h 1450181"/>
                <a:gd name="connsiteX43" fmla="*/ 1323975 w 1323975"/>
                <a:gd name="connsiteY43" fmla="*/ 190500 h 1450181"/>
                <a:gd name="connsiteX44" fmla="*/ 1309687 w 1323975"/>
                <a:gd name="connsiteY44" fmla="*/ 147637 h 1450181"/>
                <a:gd name="connsiteX45" fmla="*/ 1283494 w 1323975"/>
                <a:gd name="connsiteY45" fmla="*/ 111918 h 1450181"/>
                <a:gd name="connsiteX46" fmla="*/ 1247775 w 1323975"/>
                <a:gd name="connsiteY46" fmla="*/ 73818 h 1450181"/>
                <a:gd name="connsiteX47" fmla="*/ 1219200 w 1323975"/>
                <a:gd name="connsiteY47" fmla="*/ 47625 h 1450181"/>
                <a:gd name="connsiteX48" fmla="*/ 1195387 w 1323975"/>
                <a:gd name="connsiteY48" fmla="*/ 28575 h 1450181"/>
                <a:gd name="connsiteX49" fmla="*/ 1152525 w 1323975"/>
                <a:gd name="connsiteY49" fmla="*/ 7143 h 1450181"/>
                <a:gd name="connsiteX50" fmla="*/ 1114425 w 1323975"/>
                <a:gd name="connsiteY50" fmla="*/ 0 h 1450181"/>
                <a:gd name="connsiteX51" fmla="*/ 1071562 w 1323975"/>
                <a:gd name="connsiteY51" fmla="*/ 11906 h 1450181"/>
                <a:gd name="connsiteX52" fmla="*/ 1019175 w 1323975"/>
                <a:gd name="connsiteY52" fmla="*/ 38100 h 1450181"/>
                <a:gd name="connsiteX53" fmla="*/ 783431 w 1323975"/>
                <a:gd name="connsiteY53" fmla="*/ 116681 h 1450181"/>
                <a:gd name="connsiteX54" fmla="*/ 378619 w 1323975"/>
                <a:gd name="connsiteY54" fmla="*/ 216693 h 145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23975" h="1450181">
                  <a:moveTo>
                    <a:pt x="378619" y="216693"/>
                  </a:moveTo>
                  <a:lnTo>
                    <a:pt x="152400" y="276225"/>
                  </a:lnTo>
                  <a:lnTo>
                    <a:pt x="64294" y="300037"/>
                  </a:lnTo>
                  <a:lnTo>
                    <a:pt x="0" y="314325"/>
                  </a:lnTo>
                  <a:lnTo>
                    <a:pt x="80962" y="433387"/>
                  </a:lnTo>
                  <a:lnTo>
                    <a:pt x="288131" y="388143"/>
                  </a:lnTo>
                  <a:lnTo>
                    <a:pt x="616744" y="314325"/>
                  </a:lnTo>
                  <a:lnTo>
                    <a:pt x="835819" y="266700"/>
                  </a:lnTo>
                  <a:lnTo>
                    <a:pt x="883444" y="269081"/>
                  </a:lnTo>
                  <a:lnTo>
                    <a:pt x="921544" y="278606"/>
                  </a:lnTo>
                  <a:lnTo>
                    <a:pt x="935831" y="285750"/>
                  </a:lnTo>
                  <a:lnTo>
                    <a:pt x="942975" y="295275"/>
                  </a:lnTo>
                  <a:lnTo>
                    <a:pt x="945356" y="311943"/>
                  </a:lnTo>
                  <a:lnTo>
                    <a:pt x="938212" y="421481"/>
                  </a:lnTo>
                  <a:lnTo>
                    <a:pt x="921544" y="657225"/>
                  </a:lnTo>
                  <a:cubicBezTo>
                    <a:pt x="922338" y="698500"/>
                    <a:pt x="923131" y="739775"/>
                    <a:pt x="923925" y="781050"/>
                  </a:cubicBezTo>
                  <a:lnTo>
                    <a:pt x="907256" y="1019175"/>
                  </a:lnTo>
                  <a:lnTo>
                    <a:pt x="878681" y="1276350"/>
                  </a:lnTo>
                  <a:lnTo>
                    <a:pt x="883444" y="1409700"/>
                  </a:lnTo>
                  <a:lnTo>
                    <a:pt x="916781" y="1431131"/>
                  </a:lnTo>
                  <a:lnTo>
                    <a:pt x="942975" y="1440656"/>
                  </a:lnTo>
                  <a:lnTo>
                    <a:pt x="959644" y="1447800"/>
                  </a:lnTo>
                  <a:lnTo>
                    <a:pt x="985837" y="1450181"/>
                  </a:lnTo>
                  <a:lnTo>
                    <a:pt x="1016794" y="1440656"/>
                  </a:lnTo>
                  <a:lnTo>
                    <a:pt x="1035844" y="1426368"/>
                  </a:lnTo>
                  <a:lnTo>
                    <a:pt x="1050131" y="1409700"/>
                  </a:lnTo>
                  <a:lnTo>
                    <a:pt x="1062037" y="1383506"/>
                  </a:lnTo>
                  <a:lnTo>
                    <a:pt x="1076325" y="1350168"/>
                  </a:lnTo>
                  <a:lnTo>
                    <a:pt x="1081087" y="1321593"/>
                  </a:lnTo>
                  <a:lnTo>
                    <a:pt x="1095375" y="1150143"/>
                  </a:lnTo>
                  <a:lnTo>
                    <a:pt x="1114425" y="973931"/>
                  </a:lnTo>
                  <a:lnTo>
                    <a:pt x="1135856" y="795337"/>
                  </a:lnTo>
                  <a:lnTo>
                    <a:pt x="1150144" y="681037"/>
                  </a:lnTo>
                  <a:lnTo>
                    <a:pt x="1164431" y="581025"/>
                  </a:lnTo>
                  <a:lnTo>
                    <a:pt x="1178719" y="502443"/>
                  </a:lnTo>
                  <a:lnTo>
                    <a:pt x="1193006" y="440531"/>
                  </a:lnTo>
                  <a:lnTo>
                    <a:pt x="1209675" y="390525"/>
                  </a:lnTo>
                  <a:lnTo>
                    <a:pt x="1223962" y="347662"/>
                  </a:lnTo>
                  <a:lnTo>
                    <a:pt x="1245394" y="300037"/>
                  </a:lnTo>
                  <a:lnTo>
                    <a:pt x="1262062" y="273843"/>
                  </a:lnTo>
                  <a:lnTo>
                    <a:pt x="1290637" y="238125"/>
                  </a:lnTo>
                  <a:lnTo>
                    <a:pt x="1316831" y="214312"/>
                  </a:lnTo>
                  <a:lnTo>
                    <a:pt x="1321594" y="204787"/>
                  </a:lnTo>
                  <a:lnTo>
                    <a:pt x="1323975" y="190500"/>
                  </a:lnTo>
                  <a:lnTo>
                    <a:pt x="1309687" y="147637"/>
                  </a:lnTo>
                  <a:lnTo>
                    <a:pt x="1283494" y="111918"/>
                  </a:lnTo>
                  <a:lnTo>
                    <a:pt x="1247775" y="73818"/>
                  </a:lnTo>
                  <a:lnTo>
                    <a:pt x="1219200" y="47625"/>
                  </a:lnTo>
                  <a:lnTo>
                    <a:pt x="1195387" y="28575"/>
                  </a:lnTo>
                  <a:lnTo>
                    <a:pt x="1152525" y="7143"/>
                  </a:lnTo>
                  <a:lnTo>
                    <a:pt x="1114425" y="0"/>
                  </a:lnTo>
                  <a:lnTo>
                    <a:pt x="1071562" y="11906"/>
                  </a:lnTo>
                  <a:lnTo>
                    <a:pt x="1019175" y="38100"/>
                  </a:lnTo>
                  <a:lnTo>
                    <a:pt x="783431" y="116681"/>
                  </a:lnTo>
                  <a:lnTo>
                    <a:pt x="378619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66">
              <a:extLst>
                <a:ext uri="{FF2B5EF4-FFF2-40B4-BE49-F238E27FC236}">
                  <a16:creationId xmlns:a16="http://schemas.microsoft.com/office/drawing/2014/main" id="{AF51B7B6-53B9-43C3-BF6C-41FA0E4527D4}"/>
                </a:ext>
              </a:extLst>
            </p:cNvPr>
            <p:cNvSpPr/>
            <p:nvPr/>
          </p:nvSpPr>
          <p:spPr>
            <a:xfrm>
              <a:off x="3224213" y="3486150"/>
              <a:ext cx="889000" cy="427038"/>
            </a:xfrm>
            <a:custGeom>
              <a:avLst/>
              <a:gdLst>
                <a:gd name="connsiteX0" fmla="*/ 361950 w 888206"/>
                <a:gd name="connsiteY0" fmla="*/ 159544 h 426244"/>
                <a:gd name="connsiteX1" fmla="*/ 888206 w 888206"/>
                <a:gd name="connsiteY1" fmla="*/ 0 h 426244"/>
                <a:gd name="connsiteX2" fmla="*/ 881062 w 888206"/>
                <a:gd name="connsiteY2" fmla="*/ 180975 h 426244"/>
                <a:gd name="connsiteX3" fmla="*/ 528637 w 888206"/>
                <a:gd name="connsiteY3" fmla="*/ 276225 h 426244"/>
                <a:gd name="connsiteX4" fmla="*/ 2381 w 888206"/>
                <a:gd name="connsiteY4" fmla="*/ 426244 h 426244"/>
                <a:gd name="connsiteX5" fmla="*/ 0 w 888206"/>
                <a:gd name="connsiteY5" fmla="*/ 273844 h 426244"/>
                <a:gd name="connsiteX6" fmla="*/ 361950 w 888206"/>
                <a:gd name="connsiteY6" fmla="*/ 1595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206" h="426244">
                  <a:moveTo>
                    <a:pt x="361950" y="159544"/>
                  </a:moveTo>
                  <a:lnTo>
                    <a:pt x="888206" y="0"/>
                  </a:lnTo>
                  <a:lnTo>
                    <a:pt x="881062" y="180975"/>
                  </a:lnTo>
                  <a:lnTo>
                    <a:pt x="528637" y="276225"/>
                  </a:lnTo>
                  <a:lnTo>
                    <a:pt x="2381" y="426244"/>
                  </a:lnTo>
                  <a:cubicBezTo>
                    <a:pt x="1587" y="375444"/>
                    <a:pt x="794" y="324644"/>
                    <a:pt x="0" y="273844"/>
                  </a:cubicBezTo>
                  <a:lnTo>
                    <a:pt x="3619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67">
              <a:extLst>
                <a:ext uri="{FF2B5EF4-FFF2-40B4-BE49-F238E27FC236}">
                  <a16:creationId xmlns:a16="http://schemas.microsoft.com/office/drawing/2014/main" id="{68E24A2C-7911-4CA4-B7EF-AE141F1294D9}"/>
                </a:ext>
              </a:extLst>
            </p:cNvPr>
            <p:cNvSpPr/>
            <p:nvPr/>
          </p:nvSpPr>
          <p:spPr>
            <a:xfrm>
              <a:off x="3198813" y="4113213"/>
              <a:ext cx="873125" cy="387350"/>
            </a:xfrm>
            <a:custGeom>
              <a:avLst/>
              <a:gdLst>
                <a:gd name="connsiteX0" fmla="*/ 361950 w 873919"/>
                <a:gd name="connsiteY0" fmla="*/ 123825 h 388144"/>
                <a:gd name="connsiteX1" fmla="*/ 650081 w 873919"/>
                <a:gd name="connsiteY1" fmla="*/ 52387 h 388144"/>
                <a:gd name="connsiteX2" fmla="*/ 873919 w 873919"/>
                <a:gd name="connsiteY2" fmla="*/ 0 h 388144"/>
                <a:gd name="connsiteX3" fmla="*/ 869156 w 873919"/>
                <a:gd name="connsiteY3" fmla="*/ 164306 h 388144"/>
                <a:gd name="connsiteX4" fmla="*/ 773906 w 873919"/>
                <a:gd name="connsiteY4" fmla="*/ 176212 h 388144"/>
                <a:gd name="connsiteX5" fmla="*/ 538162 w 873919"/>
                <a:gd name="connsiteY5" fmla="*/ 219075 h 388144"/>
                <a:gd name="connsiteX6" fmla="*/ 328612 w 873919"/>
                <a:gd name="connsiteY6" fmla="*/ 273844 h 388144"/>
                <a:gd name="connsiteX7" fmla="*/ 114300 w 873919"/>
                <a:gd name="connsiteY7" fmla="*/ 340519 h 388144"/>
                <a:gd name="connsiteX8" fmla="*/ 0 w 873919"/>
                <a:gd name="connsiteY8" fmla="*/ 388144 h 388144"/>
                <a:gd name="connsiteX9" fmla="*/ 11906 w 873919"/>
                <a:gd name="connsiteY9" fmla="*/ 228600 h 388144"/>
                <a:gd name="connsiteX10" fmla="*/ 135731 w 873919"/>
                <a:gd name="connsiteY10" fmla="*/ 188119 h 388144"/>
                <a:gd name="connsiteX11" fmla="*/ 361950 w 873919"/>
                <a:gd name="connsiteY11" fmla="*/ 1238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3919" h="388144">
                  <a:moveTo>
                    <a:pt x="361950" y="123825"/>
                  </a:moveTo>
                  <a:lnTo>
                    <a:pt x="650081" y="52387"/>
                  </a:lnTo>
                  <a:lnTo>
                    <a:pt x="873919" y="0"/>
                  </a:lnTo>
                  <a:lnTo>
                    <a:pt x="869156" y="164306"/>
                  </a:lnTo>
                  <a:lnTo>
                    <a:pt x="773906" y="176212"/>
                  </a:lnTo>
                  <a:lnTo>
                    <a:pt x="538162" y="219075"/>
                  </a:lnTo>
                  <a:lnTo>
                    <a:pt x="328612" y="273844"/>
                  </a:lnTo>
                  <a:lnTo>
                    <a:pt x="114300" y="340519"/>
                  </a:lnTo>
                  <a:lnTo>
                    <a:pt x="0" y="388144"/>
                  </a:lnTo>
                  <a:lnTo>
                    <a:pt x="11906" y="228600"/>
                  </a:lnTo>
                  <a:lnTo>
                    <a:pt x="135731" y="188119"/>
                  </a:lnTo>
                  <a:lnTo>
                    <a:pt x="3619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68">
              <a:extLst>
                <a:ext uri="{FF2B5EF4-FFF2-40B4-BE49-F238E27FC236}">
                  <a16:creationId xmlns:a16="http://schemas.microsoft.com/office/drawing/2014/main" id="{80281E96-DBA3-436B-956A-19EB26131058}"/>
                </a:ext>
              </a:extLst>
            </p:cNvPr>
            <p:cNvSpPr/>
            <p:nvPr/>
          </p:nvSpPr>
          <p:spPr>
            <a:xfrm>
              <a:off x="2903538" y="3043238"/>
              <a:ext cx="369887" cy="2838450"/>
            </a:xfrm>
            <a:custGeom>
              <a:avLst/>
              <a:gdLst>
                <a:gd name="connsiteX0" fmla="*/ 365760 w 369418"/>
                <a:gd name="connsiteY0" fmla="*/ 435255 h 2838298"/>
                <a:gd name="connsiteX1" fmla="*/ 365760 w 369418"/>
                <a:gd name="connsiteY1" fmla="*/ 237744 h 2838298"/>
                <a:gd name="connsiteX2" fmla="*/ 336500 w 369418"/>
                <a:gd name="connsiteY2" fmla="*/ 124359 h 2838298"/>
                <a:gd name="connsiteX3" fmla="*/ 274320 w 369418"/>
                <a:gd name="connsiteY3" fmla="*/ 113386 h 2838298"/>
                <a:gd name="connsiteX4" fmla="*/ 223114 w 369418"/>
                <a:gd name="connsiteY4" fmla="*/ 95098 h 2838298"/>
                <a:gd name="connsiteX5" fmla="*/ 168250 w 369418"/>
                <a:gd name="connsiteY5" fmla="*/ 62179 h 2838298"/>
                <a:gd name="connsiteX6" fmla="*/ 120701 w 369418"/>
                <a:gd name="connsiteY6" fmla="*/ 32919 h 2838298"/>
                <a:gd name="connsiteX7" fmla="*/ 84125 w 369418"/>
                <a:gd name="connsiteY7" fmla="*/ 7315 h 2838298"/>
                <a:gd name="connsiteX8" fmla="*/ 47549 w 369418"/>
                <a:gd name="connsiteY8" fmla="*/ 0 h 2838298"/>
                <a:gd name="connsiteX9" fmla="*/ 25604 w 369418"/>
                <a:gd name="connsiteY9" fmla="*/ 0 h 2838298"/>
                <a:gd name="connsiteX10" fmla="*/ 10973 w 369418"/>
                <a:gd name="connsiteY10" fmla="*/ 3658 h 2838298"/>
                <a:gd name="connsiteX11" fmla="*/ 0 w 369418"/>
                <a:gd name="connsiteY11" fmla="*/ 10973 h 2838298"/>
                <a:gd name="connsiteX12" fmla="*/ 3658 w 369418"/>
                <a:gd name="connsiteY12" fmla="*/ 29261 h 2838298"/>
                <a:gd name="connsiteX13" fmla="*/ 25604 w 369418"/>
                <a:gd name="connsiteY13" fmla="*/ 65837 h 2838298"/>
                <a:gd name="connsiteX14" fmla="*/ 62180 w 369418"/>
                <a:gd name="connsiteY14" fmla="*/ 128016 h 2838298"/>
                <a:gd name="connsiteX15" fmla="*/ 95098 w 369418"/>
                <a:gd name="connsiteY15" fmla="*/ 193853 h 2838298"/>
                <a:gd name="connsiteX16" fmla="*/ 117044 w 369418"/>
                <a:gd name="connsiteY16" fmla="*/ 248717 h 2838298"/>
                <a:gd name="connsiteX17" fmla="*/ 135332 w 369418"/>
                <a:gd name="connsiteY17" fmla="*/ 296266 h 2838298"/>
                <a:gd name="connsiteX18" fmla="*/ 142647 w 369418"/>
                <a:gd name="connsiteY18" fmla="*/ 351130 h 2838298"/>
                <a:gd name="connsiteX19" fmla="*/ 142647 w 369418"/>
                <a:gd name="connsiteY19" fmla="*/ 618135 h 2838298"/>
                <a:gd name="connsiteX20" fmla="*/ 142647 w 369418"/>
                <a:gd name="connsiteY20" fmla="*/ 918058 h 2838298"/>
                <a:gd name="connsiteX21" fmla="*/ 135332 w 369418"/>
                <a:gd name="connsiteY21" fmla="*/ 1441095 h 2838298"/>
                <a:gd name="connsiteX22" fmla="*/ 128016 w 369418"/>
                <a:gd name="connsiteY22" fmla="*/ 1700784 h 2838298"/>
                <a:gd name="connsiteX23" fmla="*/ 117044 w 369418"/>
                <a:gd name="connsiteY23" fmla="*/ 1795882 h 2838298"/>
                <a:gd name="connsiteX24" fmla="*/ 80468 w 369418"/>
                <a:gd name="connsiteY24" fmla="*/ 2059229 h 2838298"/>
                <a:gd name="connsiteX25" fmla="*/ 54864 w 369418"/>
                <a:gd name="connsiteY25" fmla="*/ 2304288 h 2838298"/>
                <a:gd name="connsiteX26" fmla="*/ 32919 w 369418"/>
                <a:gd name="connsiteY26" fmla="*/ 2476195 h 2838298"/>
                <a:gd name="connsiteX27" fmla="*/ 32919 w 369418"/>
                <a:gd name="connsiteY27" fmla="*/ 2545690 h 2838298"/>
                <a:gd name="connsiteX28" fmla="*/ 36576 w 369418"/>
                <a:gd name="connsiteY28" fmla="*/ 2604211 h 2838298"/>
                <a:gd name="connsiteX29" fmla="*/ 47549 w 369418"/>
                <a:gd name="connsiteY29" fmla="*/ 2670048 h 2838298"/>
                <a:gd name="connsiteX30" fmla="*/ 62180 w 369418"/>
                <a:gd name="connsiteY30" fmla="*/ 2717597 h 2838298"/>
                <a:gd name="connsiteX31" fmla="*/ 87783 w 369418"/>
                <a:gd name="connsiteY31" fmla="*/ 2768803 h 2838298"/>
                <a:gd name="connsiteX32" fmla="*/ 109728 w 369418"/>
                <a:gd name="connsiteY32" fmla="*/ 2794407 h 2838298"/>
                <a:gd name="connsiteX33" fmla="*/ 149962 w 369418"/>
                <a:gd name="connsiteY33" fmla="*/ 2827325 h 2838298"/>
                <a:gd name="connsiteX34" fmla="*/ 182880 w 369418"/>
                <a:gd name="connsiteY34" fmla="*/ 2838298 h 2838298"/>
                <a:gd name="connsiteX35" fmla="*/ 204826 w 369418"/>
                <a:gd name="connsiteY35" fmla="*/ 2830983 h 2838298"/>
                <a:gd name="connsiteX36" fmla="*/ 281636 w 369418"/>
                <a:gd name="connsiteY36" fmla="*/ 2373783 h 2838298"/>
                <a:gd name="connsiteX37" fmla="*/ 288951 w 369418"/>
                <a:gd name="connsiteY37" fmla="*/ 2194560 h 2838298"/>
                <a:gd name="connsiteX38" fmla="*/ 307239 w 369418"/>
                <a:gd name="connsiteY38" fmla="*/ 1967789 h 2838298"/>
                <a:gd name="connsiteX39" fmla="*/ 332842 w 369418"/>
                <a:gd name="connsiteY39" fmla="*/ 1602029 h 2838298"/>
                <a:gd name="connsiteX40" fmla="*/ 347472 w 369418"/>
                <a:gd name="connsiteY40" fmla="*/ 1430122 h 2838298"/>
                <a:gd name="connsiteX41" fmla="*/ 369418 w 369418"/>
                <a:gd name="connsiteY41" fmla="*/ 1280160 h 2838298"/>
                <a:gd name="connsiteX42" fmla="*/ 365760 w 369418"/>
                <a:gd name="connsiteY42" fmla="*/ 435255 h 283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9418" h="2838298">
                  <a:moveTo>
                    <a:pt x="365760" y="435255"/>
                  </a:moveTo>
                  <a:lnTo>
                    <a:pt x="365760" y="237744"/>
                  </a:lnTo>
                  <a:lnTo>
                    <a:pt x="336500" y="124359"/>
                  </a:lnTo>
                  <a:lnTo>
                    <a:pt x="274320" y="113386"/>
                  </a:lnTo>
                  <a:lnTo>
                    <a:pt x="223114" y="95098"/>
                  </a:lnTo>
                  <a:lnTo>
                    <a:pt x="168250" y="62179"/>
                  </a:lnTo>
                  <a:lnTo>
                    <a:pt x="120701" y="32919"/>
                  </a:lnTo>
                  <a:lnTo>
                    <a:pt x="84125" y="7315"/>
                  </a:lnTo>
                  <a:lnTo>
                    <a:pt x="47549" y="0"/>
                  </a:lnTo>
                  <a:lnTo>
                    <a:pt x="25604" y="0"/>
                  </a:lnTo>
                  <a:lnTo>
                    <a:pt x="10973" y="3658"/>
                  </a:lnTo>
                  <a:lnTo>
                    <a:pt x="0" y="10973"/>
                  </a:lnTo>
                  <a:lnTo>
                    <a:pt x="3658" y="29261"/>
                  </a:lnTo>
                  <a:lnTo>
                    <a:pt x="25604" y="65837"/>
                  </a:lnTo>
                  <a:lnTo>
                    <a:pt x="62180" y="128016"/>
                  </a:lnTo>
                  <a:lnTo>
                    <a:pt x="95098" y="193853"/>
                  </a:lnTo>
                  <a:lnTo>
                    <a:pt x="117044" y="248717"/>
                  </a:lnTo>
                  <a:lnTo>
                    <a:pt x="135332" y="296266"/>
                  </a:lnTo>
                  <a:lnTo>
                    <a:pt x="142647" y="351130"/>
                  </a:lnTo>
                  <a:lnTo>
                    <a:pt x="142647" y="618135"/>
                  </a:lnTo>
                  <a:lnTo>
                    <a:pt x="142647" y="918058"/>
                  </a:lnTo>
                  <a:lnTo>
                    <a:pt x="135332" y="1441095"/>
                  </a:lnTo>
                  <a:lnTo>
                    <a:pt x="128016" y="1700784"/>
                  </a:lnTo>
                  <a:lnTo>
                    <a:pt x="117044" y="1795882"/>
                  </a:lnTo>
                  <a:lnTo>
                    <a:pt x="80468" y="2059229"/>
                  </a:lnTo>
                  <a:lnTo>
                    <a:pt x="54864" y="2304288"/>
                  </a:lnTo>
                  <a:lnTo>
                    <a:pt x="32919" y="2476195"/>
                  </a:lnTo>
                  <a:lnTo>
                    <a:pt x="32919" y="2545690"/>
                  </a:lnTo>
                  <a:lnTo>
                    <a:pt x="36576" y="2604211"/>
                  </a:lnTo>
                  <a:lnTo>
                    <a:pt x="47549" y="2670048"/>
                  </a:lnTo>
                  <a:lnTo>
                    <a:pt x="62180" y="2717597"/>
                  </a:lnTo>
                  <a:lnTo>
                    <a:pt x="87783" y="2768803"/>
                  </a:lnTo>
                  <a:lnTo>
                    <a:pt x="109728" y="2794407"/>
                  </a:lnTo>
                  <a:lnTo>
                    <a:pt x="149962" y="2827325"/>
                  </a:lnTo>
                  <a:lnTo>
                    <a:pt x="182880" y="2838298"/>
                  </a:lnTo>
                  <a:lnTo>
                    <a:pt x="204826" y="2830983"/>
                  </a:lnTo>
                  <a:lnTo>
                    <a:pt x="281636" y="2373783"/>
                  </a:lnTo>
                  <a:lnTo>
                    <a:pt x="288951" y="2194560"/>
                  </a:lnTo>
                  <a:lnTo>
                    <a:pt x="307239" y="1967789"/>
                  </a:lnTo>
                  <a:lnTo>
                    <a:pt x="332842" y="1602029"/>
                  </a:lnTo>
                  <a:lnTo>
                    <a:pt x="347472" y="1430122"/>
                  </a:lnTo>
                  <a:lnTo>
                    <a:pt x="369418" y="1280160"/>
                  </a:lnTo>
                  <a:cubicBezTo>
                    <a:pt x="368199" y="1005840"/>
                    <a:pt x="366979" y="731520"/>
                    <a:pt x="365760" y="4352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69">
              <a:extLst>
                <a:ext uri="{FF2B5EF4-FFF2-40B4-BE49-F238E27FC236}">
                  <a16:creationId xmlns:a16="http://schemas.microsoft.com/office/drawing/2014/main" id="{0E348A34-EB49-46F4-BFFE-0F027F9A32FF}"/>
                </a:ext>
              </a:extLst>
            </p:cNvPr>
            <p:cNvSpPr/>
            <p:nvPr/>
          </p:nvSpPr>
          <p:spPr>
            <a:xfrm>
              <a:off x="3052763" y="4999038"/>
              <a:ext cx="1160462" cy="877887"/>
            </a:xfrm>
            <a:custGeom>
              <a:avLst/>
              <a:gdLst>
                <a:gd name="connsiteX0" fmla="*/ 604837 w 1159668"/>
                <a:gd name="connsiteY0" fmla="*/ 469106 h 878681"/>
                <a:gd name="connsiteX1" fmla="*/ 433387 w 1159668"/>
                <a:gd name="connsiteY1" fmla="*/ 595312 h 878681"/>
                <a:gd name="connsiteX2" fmla="*/ 235743 w 1159668"/>
                <a:gd name="connsiteY2" fmla="*/ 740569 h 878681"/>
                <a:gd name="connsiteX3" fmla="*/ 73818 w 1159668"/>
                <a:gd name="connsiteY3" fmla="*/ 864394 h 878681"/>
                <a:gd name="connsiteX4" fmla="*/ 52387 w 1159668"/>
                <a:gd name="connsiteY4" fmla="*/ 878681 h 878681"/>
                <a:gd name="connsiteX5" fmla="*/ 26193 w 1159668"/>
                <a:gd name="connsiteY5" fmla="*/ 878681 h 878681"/>
                <a:gd name="connsiteX6" fmla="*/ 0 w 1159668"/>
                <a:gd name="connsiteY6" fmla="*/ 869156 h 878681"/>
                <a:gd name="connsiteX7" fmla="*/ 130968 w 1159668"/>
                <a:gd name="connsiteY7" fmla="*/ 383381 h 878681"/>
                <a:gd name="connsiteX8" fmla="*/ 138112 w 1159668"/>
                <a:gd name="connsiteY8" fmla="*/ 445294 h 878681"/>
                <a:gd name="connsiteX9" fmla="*/ 150018 w 1159668"/>
                <a:gd name="connsiteY9" fmla="*/ 469106 h 878681"/>
                <a:gd name="connsiteX10" fmla="*/ 164306 w 1159668"/>
                <a:gd name="connsiteY10" fmla="*/ 478631 h 878681"/>
                <a:gd name="connsiteX11" fmla="*/ 180975 w 1159668"/>
                <a:gd name="connsiteY11" fmla="*/ 483394 h 878681"/>
                <a:gd name="connsiteX12" fmla="*/ 192881 w 1159668"/>
                <a:gd name="connsiteY12" fmla="*/ 481012 h 878681"/>
                <a:gd name="connsiteX13" fmla="*/ 204787 w 1159668"/>
                <a:gd name="connsiteY13" fmla="*/ 473869 h 878681"/>
                <a:gd name="connsiteX14" fmla="*/ 288131 w 1159668"/>
                <a:gd name="connsiteY14" fmla="*/ 423862 h 878681"/>
                <a:gd name="connsiteX15" fmla="*/ 431006 w 1159668"/>
                <a:gd name="connsiteY15" fmla="*/ 342900 h 878681"/>
                <a:gd name="connsiteX16" fmla="*/ 578643 w 1159668"/>
                <a:gd name="connsiteY16" fmla="*/ 261937 h 878681"/>
                <a:gd name="connsiteX17" fmla="*/ 800100 w 1159668"/>
                <a:gd name="connsiteY17" fmla="*/ 150019 h 878681"/>
                <a:gd name="connsiteX18" fmla="*/ 990600 w 1159668"/>
                <a:gd name="connsiteY18" fmla="*/ 59531 h 878681"/>
                <a:gd name="connsiteX19" fmla="*/ 1123950 w 1159668"/>
                <a:gd name="connsiteY19" fmla="*/ 0 h 878681"/>
                <a:gd name="connsiteX20" fmla="*/ 1159668 w 1159668"/>
                <a:gd name="connsiteY20" fmla="*/ 66675 h 878681"/>
                <a:gd name="connsiteX21" fmla="*/ 1040606 w 1159668"/>
                <a:gd name="connsiteY21" fmla="*/ 150019 h 878681"/>
                <a:gd name="connsiteX22" fmla="*/ 854868 w 1159668"/>
                <a:gd name="connsiteY22" fmla="*/ 285750 h 878681"/>
                <a:gd name="connsiteX23" fmla="*/ 604837 w 1159668"/>
                <a:gd name="connsiteY23" fmla="*/ 469106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59668" h="878681">
                  <a:moveTo>
                    <a:pt x="604837" y="469106"/>
                  </a:moveTo>
                  <a:lnTo>
                    <a:pt x="433387" y="595312"/>
                  </a:lnTo>
                  <a:lnTo>
                    <a:pt x="235743" y="740569"/>
                  </a:lnTo>
                  <a:lnTo>
                    <a:pt x="73818" y="864394"/>
                  </a:lnTo>
                  <a:lnTo>
                    <a:pt x="52387" y="878681"/>
                  </a:lnTo>
                  <a:lnTo>
                    <a:pt x="26193" y="878681"/>
                  </a:lnTo>
                  <a:lnTo>
                    <a:pt x="0" y="869156"/>
                  </a:lnTo>
                  <a:lnTo>
                    <a:pt x="130968" y="383381"/>
                  </a:lnTo>
                  <a:lnTo>
                    <a:pt x="138112" y="445294"/>
                  </a:lnTo>
                  <a:lnTo>
                    <a:pt x="150018" y="469106"/>
                  </a:lnTo>
                  <a:lnTo>
                    <a:pt x="164306" y="478631"/>
                  </a:lnTo>
                  <a:lnTo>
                    <a:pt x="180975" y="483394"/>
                  </a:lnTo>
                  <a:lnTo>
                    <a:pt x="192881" y="481012"/>
                  </a:lnTo>
                  <a:lnTo>
                    <a:pt x="204787" y="473869"/>
                  </a:lnTo>
                  <a:lnTo>
                    <a:pt x="288131" y="423862"/>
                  </a:lnTo>
                  <a:lnTo>
                    <a:pt x="431006" y="342900"/>
                  </a:lnTo>
                  <a:lnTo>
                    <a:pt x="578643" y="261937"/>
                  </a:lnTo>
                  <a:lnTo>
                    <a:pt x="800100" y="150019"/>
                  </a:lnTo>
                  <a:lnTo>
                    <a:pt x="990600" y="59531"/>
                  </a:lnTo>
                  <a:lnTo>
                    <a:pt x="1123950" y="0"/>
                  </a:lnTo>
                  <a:lnTo>
                    <a:pt x="1159668" y="66675"/>
                  </a:lnTo>
                  <a:lnTo>
                    <a:pt x="1040606" y="150019"/>
                  </a:lnTo>
                  <a:lnTo>
                    <a:pt x="854868" y="285750"/>
                  </a:lnTo>
                  <a:lnTo>
                    <a:pt x="604837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70">
              <a:extLst>
                <a:ext uri="{FF2B5EF4-FFF2-40B4-BE49-F238E27FC236}">
                  <a16:creationId xmlns:a16="http://schemas.microsoft.com/office/drawing/2014/main" id="{DE750AD3-F87B-470D-9F1D-E67828C8B8B3}"/>
                </a:ext>
              </a:extLst>
            </p:cNvPr>
            <p:cNvSpPr/>
            <p:nvPr/>
          </p:nvSpPr>
          <p:spPr>
            <a:xfrm>
              <a:off x="3881438" y="4533900"/>
              <a:ext cx="571500" cy="817563"/>
            </a:xfrm>
            <a:custGeom>
              <a:avLst/>
              <a:gdLst>
                <a:gd name="connsiteX0" fmla="*/ 290512 w 571500"/>
                <a:gd name="connsiteY0" fmla="*/ 171450 h 816769"/>
                <a:gd name="connsiteX1" fmla="*/ 230981 w 571500"/>
                <a:gd name="connsiteY1" fmla="*/ 126206 h 816769"/>
                <a:gd name="connsiteX2" fmla="*/ 147637 w 571500"/>
                <a:gd name="connsiteY2" fmla="*/ 66675 h 816769"/>
                <a:gd name="connsiteX3" fmla="*/ 64293 w 571500"/>
                <a:gd name="connsiteY3" fmla="*/ 16669 h 816769"/>
                <a:gd name="connsiteX4" fmla="*/ 42862 w 571500"/>
                <a:gd name="connsiteY4" fmla="*/ 4763 h 816769"/>
                <a:gd name="connsiteX5" fmla="*/ 21431 w 571500"/>
                <a:gd name="connsiteY5" fmla="*/ 0 h 816769"/>
                <a:gd name="connsiteX6" fmla="*/ 4762 w 571500"/>
                <a:gd name="connsiteY6" fmla="*/ 4763 h 816769"/>
                <a:gd name="connsiteX7" fmla="*/ 0 w 571500"/>
                <a:gd name="connsiteY7" fmla="*/ 11906 h 816769"/>
                <a:gd name="connsiteX8" fmla="*/ 7143 w 571500"/>
                <a:gd name="connsiteY8" fmla="*/ 35719 h 816769"/>
                <a:gd name="connsiteX9" fmla="*/ 23812 w 571500"/>
                <a:gd name="connsiteY9" fmla="*/ 69056 h 816769"/>
                <a:gd name="connsiteX10" fmla="*/ 64293 w 571500"/>
                <a:gd name="connsiteY10" fmla="*/ 109538 h 816769"/>
                <a:gd name="connsiteX11" fmla="*/ 111918 w 571500"/>
                <a:gd name="connsiteY11" fmla="*/ 166688 h 816769"/>
                <a:gd name="connsiteX12" fmla="*/ 150018 w 571500"/>
                <a:gd name="connsiteY12" fmla="*/ 221456 h 816769"/>
                <a:gd name="connsiteX13" fmla="*/ 180975 w 571500"/>
                <a:gd name="connsiteY13" fmla="*/ 269081 h 816769"/>
                <a:gd name="connsiteX14" fmla="*/ 209550 w 571500"/>
                <a:gd name="connsiteY14" fmla="*/ 323850 h 816769"/>
                <a:gd name="connsiteX15" fmla="*/ 233362 w 571500"/>
                <a:gd name="connsiteY15" fmla="*/ 383381 h 816769"/>
                <a:gd name="connsiteX16" fmla="*/ 250031 w 571500"/>
                <a:gd name="connsiteY16" fmla="*/ 435769 h 816769"/>
                <a:gd name="connsiteX17" fmla="*/ 264318 w 571500"/>
                <a:gd name="connsiteY17" fmla="*/ 488156 h 816769"/>
                <a:gd name="connsiteX18" fmla="*/ 304800 w 571500"/>
                <a:gd name="connsiteY18" fmla="*/ 538163 h 816769"/>
                <a:gd name="connsiteX19" fmla="*/ 328612 w 571500"/>
                <a:gd name="connsiteY19" fmla="*/ 607219 h 816769"/>
                <a:gd name="connsiteX20" fmla="*/ 357187 w 571500"/>
                <a:gd name="connsiteY20" fmla="*/ 671513 h 816769"/>
                <a:gd name="connsiteX21" fmla="*/ 378618 w 571500"/>
                <a:gd name="connsiteY21" fmla="*/ 711994 h 816769"/>
                <a:gd name="connsiteX22" fmla="*/ 407193 w 571500"/>
                <a:gd name="connsiteY22" fmla="*/ 757238 h 816769"/>
                <a:gd name="connsiteX23" fmla="*/ 431006 w 571500"/>
                <a:gd name="connsiteY23" fmla="*/ 785813 h 816769"/>
                <a:gd name="connsiteX24" fmla="*/ 452437 w 571500"/>
                <a:gd name="connsiteY24" fmla="*/ 804863 h 816769"/>
                <a:gd name="connsiteX25" fmla="*/ 471487 w 571500"/>
                <a:gd name="connsiteY25" fmla="*/ 812006 h 816769"/>
                <a:gd name="connsiteX26" fmla="*/ 490537 w 571500"/>
                <a:gd name="connsiteY26" fmla="*/ 816769 h 816769"/>
                <a:gd name="connsiteX27" fmla="*/ 526256 w 571500"/>
                <a:gd name="connsiteY27" fmla="*/ 807244 h 816769"/>
                <a:gd name="connsiteX28" fmla="*/ 545306 w 571500"/>
                <a:gd name="connsiteY28" fmla="*/ 795338 h 816769"/>
                <a:gd name="connsiteX29" fmla="*/ 552450 w 571500"/>
                <a:gd name="connsiteY29" fmla="*/ 773906 h 816769"/>
                <a:gd name="connsiteX30" fmla="*/ 561975 w 571500"/>
                <a:gd name="connsiteY30" fmla="*/ 719138 h 816769"/>
                <a:gd name="connsiteX31" fmla="*/ 571500 w 571500"/>
                <a:gd name="connsiteY31" fmla="*/ 628650 h 816769"/>
                <a:gd name="connsiteX32" fmla="*/ 571500 w 571500"/>
                <a:gd name="connsiteY32" fmla="*/ 559594 h 816769"/>
                <a:gd name="connsiteX33" fmla="*/ 561975 w 571500"/>
                <a:gd name="connsiteY33" fmla="*/ 485775 h 816769"/>
                <a:gd name="connsiteX34" fmla="*/ 542925 w 571500"/>
                <a:gd name="connsiteY34" fmla="*/ 431006 h 816769"/>
                <a:gd name="connsiteX35" fmla="*/ 519112 w 571500"/>
                <a:gd name="connsiteY35" fmla="*/ 388144 h 816769"/>
                <a:gd name="connsiteX36" fmla="*/ 488156 w 571500"/>
                <a:gd name="connsiteY36" fmla="*/ 350044 h 816769"/>
                <a:gd name="connsiteX37" fmla="*/ 440531 w 571500"/>
                <a:gd name="connsiteY37" fmla="*/ 297656 h 816769"/>
                <a:gd name="connsiteX38" fmla="*/ 345281 w 571500"/>
                <a:gd name="connsiteY38" fmla="*/ 209550 h 816769"/>
                <a:gd name="connsiteX39" fmla="*/ 290512 w 571500"/>
                <a:gd name="connsiteY39" fmla="*/ 171450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1500" h="816769">
                  <a:moveTo>
                    <a:pt x="290512" y="171450"/>
                  </a:moveTo>
                  <a:lnTo>
                    <a:pt x="230981" y="126206"/>
                  </a:lnTo>
                  <a:lnTo>
                    <a:pt x="147637" y="66675"/>
                  </a:lnTo>
                  <a:lnTo>
                    <a:pt x="64293" y="16669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11906"/>
                  </a:lnTo>
                  <a:lnTo>
                    <a:pt x="7143" y="35719"/>
                  </a:lnTo>
                  <a:lnTo>
                    <a:pt x="23812" y="69056"/>
                  </a:lnTo>
                  <a:lnTo>
                    <a:pt x="64293" y="109538"/>
                  </a:lnTo>
                  <a:lnTo>
                    <a:pt x="111918" y="166688"/>
                  </a:lnTo>
                  <a:lnTo>
                    <a:pt x="150018" y="221456"/>
                  </a:lnTo>
                  <a:lnTo>
                    <a:pt x="180975" y="269081"/>
                  </a:lnTo>
                  <a:lnTo>
                    <a:pt x="209550" y="323850"/>
                  </a:lnTo>
                  <a:lnTo>
                    <a:pt x="233362" y="383381"/>
                  </a:lnTo>
                  <a:lnTo>
                    <a:pt x="250031" y="435769"/>
                  </a:lnTo>
                  <a:lnTo>
                    <a:pt x="264318" y="488156"/>
                  </a:lnTo>
                  <a:lnTo>
                    <a:pt x="304800" y="538163"/>
                  </a:lnTo>
                  <a:lnTo>
                    <a:pt x="328612" y="607219"/>
                  </a:lnTo>
                  <a:lnTo>
                    <a:pt x="357187" y="671513"/>
                  </a:lnTo>
                  <a:lnTo>
                    <a:pt x="378618" y="711994"/>
                  </a:lnTo>
                  <a:lnTo>
                    <a:pt x="407193" y="757238"/>
                  </a:lnTo>
                  <a:lnTo>
                    <a:pt x="431006" y="785813"/>
                  </a:lnTo>
                  <a:lnTo>
                    <a:pt x="452437" y="804863"/>
                  </a:lnTo>
                  <a:lnTo>
                    <a:pt x="471487" y="812006"/>
                  </a:lnTo>
                  <a:lnTo>
                    <a:pt x="490537" y="816769"/>
                  </a:lnTo>
                  <a:lnTo>
                    <a:pt x="526256" y="807244"/>
                  </a:lnTo>
                  <a:lnTo>
                    <a:pt x="545306" y="795338"/>
                  </a:lnTo>
                  <a:lnTo>
                    <a:pt x="552450" y="773906"/>
                  </a:lnTo>
                  <a:lnTo>
                    <a:pt x="561975" y="719138"/>
                  </a:lnTo>
                  <a:lnTo>
                    <a:pt x="571500" y="628650"/>
                  </a:lnTo>
                  <a:lnTo>
                    <a:pt x="571500" y="559594"/>
                  </a:lnTo>
                  <a:lnTo>
                    <a:pt x="561975" y="485775"/>
                  </a:lnTo>
                  <a:lnTo>
                    <a:pt x="542925" y="431006"/>
                  </a:lnTo>
                  <a:lnTo>
                    <a:pt x="519112" y="388144"/>
                  </a:lnTo>
                  <a:lnTo>
                    <a:pt x="488156" y="350044"/>
                  </a:lnTo>
                  <a:lnTo>
                    <a:pt x="440531" y="297656"/>
                  </a:lnTo>
                  <a:lnTo>
                    <a:pt x="345281" y="209550"/>
                  </a:lnTo>
                  <a:lnTo>
                    <a:pt x="290512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76">
              <a:extLst>
                <a:ext uri="{FF2B5EF4-FFF2-40B4-BE49-F238E27FC236}">
                  <a16:creationId xmlns:a16="http://schemas.microsoft.com/office/drawing/2014/main" id="{75DDB993-A2B2-48DB-9B29-3C7002813A90}"/>
                </a:ext>
              </a:extLst>
            </p:cNvPr>
            <p:cNvSpPr/>
            <p:nvPr/>
          </p:nvSpPr>
          <p:spPr>
            <a:xfrm rot="16200000">
              <a:off x="2928938" y="3455988"/>
              <a:ext cx="3619500" cy="908050"/>
            </a:xfrm>
            <a:custGeom>
              <a:avLst/>
              <a:gdLst>
                <a:gd name="connsiteX0" fmla="*/ 1984375 w 3619500"/>
                <a:gd name="connsiteY0" fmla="*/ 593725 h 908050"/>
                <a:gd name="connsiteX1" fmla="*/ 2174875 w 3619500"/>
                <a:gd name="connsiteY1" fmla="*/ 612775 h 908050"/>
                <a:gd name="connsiteX2" fmla="*/ 2371725 w 3619500"/>
                <a:gd name="connsiteY2" fmla="*/ 625475 h 908050"/>
                <a:gd name="connsiteX3" fmla="*/ 2657475 w 3619500"/>
                <a:gd name="connsiteY3" fmla="*/ 638175 h 908050"/>
                <a:gd name="connsiteX4" fmla="*/ 2971800 w 3619500"/>
                <a:gd name="connsiteY4" fmla="*/ 638175 h 908050"/>
                <a:gd name="connsiteX5" fmla="*/ 3206750 w 3619500"/>
                <a:gd name="connsiteY5" fmla="*/ 638175 h 908050"/>
                <a:gd name="connsiteX6" fmla="*/ 3276600 w 3619500"/>
                <a:gd name="connsiteY6" fmla="*/ 638175 h 908050"/>
                <a:gd name="connsiteX7" fmla="*/ 3340100 w 3619500"/>
                <a:gd name="connsiteY7" fmla="*/ 635000 h 908050"/>
                <a:gd name="connsiteX8" fmla="*/ 3387725 w 3619500"/>
                <a:gd name="connsiteY8" fmla="*/ 628650 h 908050"/>
                <a:gd name="connsiteX9" fmla="*/ 3438525 w 3619500"/>
                <a:gd name="connsiteY9" fmla="*/ 612775 h 908050"/>
                <a:gd name="connsiteX10" fmla="*/ 3486150 w 3619500"/>
                <a:gd name="connsiteY10" fmla="*/ 584200 h 908050"/>
                <a:gd name="connsiteX11" fmla="*/ 3524250 w 3619500"/>
                <a:gd name="connsiteY11" fmla="*/ 552450 h 908050"/>
                <a:gd name="connsiteX12" fmla="*/ 3556000 w 3619500"/>
                <a:gd name="connsiteY12" fmla="*/ 514350 h 908050"/>
                <a:gd name="connsiteX13" fmla="*/ 3571875 w 3619500"/>
                <a:gd name="connsiteY13" fmla="*/ 498475 h 908050"/>
                <a:gd name="connsiteX14" fmla="*/ 3594100 w 3619500"/>
                <a:gd name="connsiteY14" fmla="*/ 492125 h 908050"/>
                <a:gd name="connsiteX15" fmla="*/ 3606800 w 3619500"/>
                <a:gd name="connsiteY15" fmla="*/ 492125 h 908050"/>
                <a:gd name="connsiteX16" fmla="*/ 3613150 w 3619500"/>
                <a:gd name="connsiteY16" fmla="*/ 498475 h 908050"/>
                <a:gd name="connsiteX17" fmla="*/ 3619500 w 3619500"/>
                <a:gd name="connsiteY17" fmla="*/ 511175 h 908050"/>
                <a:gd name="connsiteX18" fmla="*/ 3606800 w 3619500"/>
                <a:gd name="connsiteY18" fmla="*/ 546100 h 908050"/>
                <a:gd name="connsiteX19" fmla="*/ 3546475 w 3619500"/>
                <a:gd name="connsiteY19" fmla="*/ 673100 h 908050"/>
                <a:gd name="connsiteX20" fmla="*/ 3473450 w 3619500"/>
                <a:gd name="connsiteY20" fmla="*/ 812800 h 908050"/>
                <a:gd name="connsiteX21" fmla="*/ 3302000 w 3619500"/>
                <a:gd name="connsiteY21" fmla="*/ 908050 h 908050"/>
                <a:gd name="connsiteX22" fmla="*/ 3133725 w 3619500"/>
                <a:gd name="connsiteY22" fmla="*/ 904875 h 908050"/>
                <a:gd name="connsiteX23" fmla="*/ 2809875 w 3619500"/>
                <a:gd name="connsiteY23" fmla="*/ 895350 h 908050"/>
                <a:gd name="connsiteX24" fmla="*/ 2454275 w 3619500"/>
                <a:gd name="connsiteY24" fmla="*/ 885825 h 908050"/>
                <a:gd name="connsiteX25" fmla="*/ 2295525 w 3619500"/>
                <a:gd name="connsiteY25" fmla="*/ 885825 h 908050"/>
                <a:gd name="connsiteX26" fmla="*/ 2070100 w 3619500"/>
                <a:gd name="connsiteY26" fmla="*/ 863600 h 908050"/>
                <a:gd name="connsiteX27" fmla="*/ 1806575 w 3619500"/>
                <a:gd name="connsiteY27" fmla="*/ 825500 h 908050"/>
                <a:gd name="connsiteX28" fmla="*/ 1587500 w 3619500"/>
                <a:gd name="connsiteY28" fmla="*/ 784225 h 908050"/>
                <a:gd name="connsiteX29" fmla="*/ 1409700 w 3619500"/>
                <a:gd name="connsiteY29" fmla="*/ 742950 h 908050"/>
                <a:gd name="connsiteX30" fmla="*/ 1225550 w 3619500"/>
                <a:gd name="connsiteY30" fmla="*/ 692150 h 908050"/>
                <a:gd name="connsiteX31" fmla="*/ 1057275 w 3619500"/>
                <a:gd name="connsiteY31" fmla="*/ 635000 h 908050"/>
                <a:gd name="connsiteX32" fmla="*/ 923925 w 3619500"/>
                <a:gd name="connsiteY32" fmla="*/ 574675 h 908050"/>
                <a:gd name="connsiteX33" fmla="*/ 727075 w 3619500"/>
                <a:gd name="connsiteY33" fmla="*/ 485775 h 908050"/>
                <a:gd name="connsiteX34" fmla="*/ 523875 w 3619500"/>
                <a:gd name="connsiteY34" fmla="*/ 377825 h 908050"/>
                <a:gd name="connsiteX35" fmla="*/ 352425 w 3619500"/>
                <a:gd name="connsiteY35" fmla="*/ 276225 h 908050"/>
                <a:gd name="connsiteX36" fmla="*/ 206375 w 3619500"/>
                <a:gd name="connsiteY36" fmla="*/ 184150 h 908050"/>
                <a:gd name="connsiteX37" fmla="*/ 79375 w 3619500"/>
                <a:gd name="connsiteY37" fmla="*/ 101600 h 908050"/>
                <a:gd name="connsiteX38" fmla="*/ 22225 w 3619500"/>
                <a:gd name="connsiteY38" fmla="*/ 66675 h 908050"/>
                <a:gd name="connsiteX39" fmla="*/ 6350 w 3619500"/>
                <a:gd name="connsiteY39" fmla="*/ 47625 h 908050"/>
                <a:gd name="connsiteX40" fmla="*/ 0 w 3619500"/>
                <a:gd name="connsiteY40" fmla="*/ 25400 h 908050"/>
                <a:gd name="connsiteX41" fmla="*/ 3175 w 3619500"/>
                <a:gd name="connsiteY41" fmla="*/ 9525 h 908050"/>
                <a:gd name="connsiteX42" fmla="*/ 19050 w 3619500"/>
                <a:gd name="connsiteY42" fmla="*/ 0 h 908050"/>
                <a:gd name="connsiteX43" fmla="*/ 47625 w 3619500"/>
                <a:gd name="connsiteY43" fmla="*/ 6350 h 908050"/>
                <a:gd name="connsiteX44" fmla="*/ 133350 w 3619500"/>
                <a:gd name="connsiteY44" fmla="*/ 50800 h 908050"/>
                <a:gd name="connsiteX45" fmla="*/ 231775 w 3619500"/>
                <a:gd name="connsiteY45" fmla="*/ 101600 h 908050"/>
                <a:gd name="connsiteX46" fmla="*/ 327025 w 3619500"/>
                <a:gd name="connsiteY46" fmla="*/ 146050 h 908050"/>
                <a:gd name="connsiteX47" fmla="*/ 501650 w 3619500"/>
                <a:gd name="connsiteY47" fmla="*/ 225425 h 908050"/>
                <a:gd name="connsiteX48" fmla="*/ 714375 w 3619500"/>
                <a:gd name="connsiteY48" fmla="*/ 311150 h 908050"/>
                <a:gd name="connsiteX49" fmla="*/ 920750 w 3619500"/>
                <a:gd name="connsiteY49" fmla="*/ 384175 h 908050"/>
                <a:gd name="connsiteX50" fmla="*/ 1187450 w 3619500"/>
                <a:gd name="connsiteY50" fmla="*/ 463550 h 908050"/>
                <a:gd name="connsiteX51" fmla="*/ 1447800 w 3619500"/>
                <a:gd name="connsiteY51" fmla="*/ 520700 h 908050"/>
                <a:gd name="connsiteX52" fmla="*/ 1797050 w 3619500"/>
                <a:gd name="connsiteY52" fmla="*/ 574675 h 908050"/>
                <a:gd name="connsiteX53" fmla="*/ 1984375 w 3619500"/>
                <a:gd name="connsiteY53" fmla="*/ 593725 h 9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19500" h="908050">
                  <a:moveTo>
                    <a:pt x="1984375" y="593725"/>
                  </a:moveTo>
                  <a:lnTo>
                    <a:pt x="2174875" y="612775"/>
                  </a:lnTo>
                  <a:lnTo>
                    <a:pt x="2371725" y="625475"/>
                  </a:lnTo>
                  <a:lnTo>
                    <a:pt x="2657475" y="638175"/>
                  </a:lnTo>
                  <a:lnTo>
                    <a:pt x="2971800" y="638175"/>
                  </a:lnTo>
                  <a:lnTo>
                    <a:pt x="3206750" y="638175"/>
                  </a:lnTo>
                  <a:lnTo>
                    <a:pt x="3276600" y="638175"/>
                  </a:lnTo>
                  <a:lnTo>
                    <a:pt x="3340100" y="635000"/>
                  </a:lnTo>
                  <a:lnTo>
                    <a:pt x="3387725" y="628650"/>
                  </a:lnTo>
                  <a:lnTo>
                    <a:pt x="3438525" y="612775"/>
                  </a:lnTo>
                  <a:lnTo>
                    <a:pt x="3486150" y="584200"/>
                  </a:lnTo>
                  <a:lnTo>
                    <a:pt x="3524250" y="552450"/>
                  </a:lnTo>
                  <a:lnTo>
                    <a:pt x="3556000" y="514350"/>
                  </a:lnTo>
                  <a:lnTo>
                    <a:pt x="3571875" y="498475"/>
                  </a:lnTo>
                  <a:lnTo>
                    <a:pt x="3594100" y="492125"/>
                  </a:lnTo>
                  <a:lnTo>
                    <a:pt x="3606800" y="492125"/>
                  </a:lnTo>
                  <a:lnTo>
                    <a:pt x="3613150" y="498475"/>
                  </a:lnTo>
                  <a:lnTo>
                    <a:pt x="3619500" y="511175"/>
                  </a:lnTo>
                  <a:lnTo>
                    <a:pt x="3606800" y="546100"/>
                  </a:lnTo>
                  <a:lnTo>
                    <a:pt x="3546475" y="673100"/>
                  </a:lnTo>
                  <a:lnTo>
                    <a:pt x="3473450" y="812800"/>
                  </a:lnTo>
                  <a:lnTo>
                    <a:pt x="3302000" y="908050"/>
                  </a:lnTo>
                  <a:lnTo>
                    <a:pt x="3133725" y="904875"/>
                  </a:lnTo>
                  <a:lnTo>
                    <a:pt x="2809875" y="895350"/>
                  </a:lnTo>
                  <a:lnTo>
                    <a:pt x="2454275" y="885825"/>
                  </a:lnTo>
                  <a:lnTo>
                    <a:pt x="2295525" y="885825"/>
                  </a:lnTo>
                  <a:lnTo>
                    <a:pt x="2070100" y="863600"/>
                  </a:lnTo>
                  <a:lnTo>
                    <a:pt x="1806575" y="825500"/>
                  </a:lnTo>
                  <a:lnTo>
                    <a:pt x="1587500" y="784225"/>
                  </a:lnTo>
                  <a:lnTo>
                    <a:pt x="1409700" y="742950"/>
                  </a:lnTo>
                  <a:lnTo>
                    <a:pt x="1225550" y="692150"/>
                  </a:lnTo>
                  <a:lnTo>
                    <a:pt x="1057275" y="635000"/>
                  </a:lnTo>
                  <a:lnTo>
                    <a:pt x="923925" y="574675"/>
                  </a:lnTo>
                  <a:lnTo>
                    <a:pt x="727075" y="485775"/>
                  </a:lnTo>
                  <a:lnTo>
                    <a:pt x="523875" y="377825"/>
                  </a:lnTo>
                  <a:lnTo>
                    <a:pt x="352425" y="276225"/>
                  </a:lnTo>
                  <a:lnTo>
                    <a:pt x="206375" y="184150"/>
                  </a:lnTo>
                  <a:lnTo>
                    <a:pt x="79375" y="101600"/>
                  </a:lnTo>
                  <a:lnTo>
                    <a:pt x="22225" y="66675"/>
                  </a:lnTo>
                  <a:lnTo>
                    <a:pt x="6350" y="47625"/>
                  </a:lnTo>
                  <a:lnTo>
                    <a:pt x="0" y="25400"/>
                  </a:lnTo>
                  <a:lnTo>
                    <a:pt x="3175" y="9525"/>
                  </a:lnTo>
                  <a:lnTo>
                    <a:pt x="19050" y="0"/>
                  </a:lnTo>
                  <a:lnTo>
                    <a:pt x="47625" y="6350"/>
                  </a:lnTo>
                  <a:lnTo>
                    <a:pt x="133350" y="50800"/>
                  </a:lnTo>
                  <a:lnTo>
                    <a:pt x="231775" y="101600"/>
                  </a:lnTo>
                  <a:lnTo>
                    <a:pt x="327025" y="146050"/>
                  </a:lnTo>
                  <a:lnTo>
                    <a:pt x="501650" y="225425"/>
                  </a:lnTo>
                  <a:lnTo>
                    <a:pt x="714375" y="311150"/>
                  </a:lnTo>
                  <a:lnTo>
                    <a:pt x="920750" y="384175"/>
                  </a:lnTo>
                  <a:lnTo>
                    <a:pt x="1187450" y="463550"/>
                  </a:lnTo>
                  <a:lnTo>
                    <a:pt x="1447800" y="520700"/>
                  </a:lnTo>
                  <a:lnTo>
                    <a:pt x="1797050" y="574675"/>
                  </a:lnTo>
                  <a:lnTo>
                    <a:pt x="1984375" y="593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72">
              <a:extLst>
                <a:ext uri="{FF2B5EF4-FFF2-40B4-BE49-F238E27FC236}">
                  <a16:creationId xmlns:a16="http://schemas.microsoft.com/office/drawing/2014/main" id="{5C05E0A8-2A55-49BB-AF54-3E981D6BA911}"/>
                </a:ext>
              </a:extLst>
            </p:cNvPr>
            <p:cNvSpPr/>
            <p:nvPr/>
          </p:nvSpPr>
          <p:spPr>
            <a:xfrm>
              <a:off x="5100638" y="3040063"/>
              <a:ext cx="1700212" cy="428625"/>
            </a:xfrm>
            <a:custGeom>
              <a:avLst/>
              <a:gdLst>
                <a:gd name="connsiteX0" fmla="*/ 645318 w 1700212"/>
                <a:gd name="connsiteY0" fmla="*/ 164307 h 428625"/>
                <a:gd name="connsiteX1" fmla="*/ 871537 w 1700212"/>
                <a:gd name="connsiteY1" fmla="*/ 114300 h 428625"/>
                <a:gd name="connsiteX2" fmla="*/ 1073943 w 1700212"/>
                <a:gd name="connsiteY2" fmla="*/ 64294 h 428625"/>
                <a:gd name="connsiteX3" fmla="*/ 1150143 w 1700212"/>
                <a:gd name="connsiteY3" fmla="*/ 42863 h 428625"/>
                <a:gd name="connsiteX4" fmla="*/ 1223962 w 1700212"/>
                <a:gd name="connsiteY4" fmla="*/ 9525 h 428625"/>
                <a:gd name="connsiteX5" fmla="*/ 1245393 w 1700212"/>
                <a:gd name="connsiteY5" fmla="*/ 4763 h 428625"/>
                <a:gd name="connsiteX6" fmla="*/ 1276350 w 1700212"/>
                <a:gd name="connsiteY6" fmla="*/ 0 h 428625"/>
                <a:gd name="connsiteX7" fmla="*/ 1326356 w 1700212"/>
                <a:gd name="connsiteY7" fmla="*/ 2382 h 428625"/>
                <a:gd name="connsiteX8" fmla="*/ 1369218 w 1700212"/>
                <a:gd name="connsiteY8" fmla="*/ 11907 h 428625"/>
                <a:gd name="connsiteX9" fmla="*/ 1445418 w 1700212"/>
                <a:gd name="connsiteY9" fmla="*/ 35719 h 428625"/>
                <a:gd name="connsiteX10" fmla="*/ 1521618 w 1700212"/>
                <a:gd name="connsiteY10" fmla="*/ 69057 h 428625"/>
                <a:gd name="connsiteX11" fmla="*/ 1581150 w 1700212"/>
                <a:gd name="connsiteY11" fmla="*/ 95250 h 428625"/>
                <a:gd name="connsiteX12" fmla="*/ 1626393 w 1700212"/>
                <a:gd name="connsiteY12" fmla="*/ 123825 h 428625"/>
                <a:gd name="connsiteX13" fmla="*/ 1659731 w 1700212"/>
                <a:gd name="connsiteY13" fmla="*/ 147638 h 428625"/>
                <a:gd name="connsiteX14" fmla="*/ 1678781 w 1700212"/>
                <a:gd name="connsiteY14" fmla="*/ 166688 h 428625"/>
                <a:gd name="connsiteX15" fmla="*/ 1693068 w 1700212"/>
                <a:gd name="connsiteY15" fmla="*/ 188119 h 428625"/>
                <a:gd name="connsiteX16" fmla="*/ 1700212 w 1700212"/>
                <a:gd name="connsiteY16" fmla="*/ 211932 h 428625"/>
                <a:gd name="connsiteX17" fmla="*/ 1693068 w 1700212"/>
                <a:gd name="connsiteY17" fmla="*/ 238125 h 428625"/>
                <a:gd name="connsiteX18" fmla="*/ 1671637 w 1700212"/>
                <a:gd name="connsiteY18" fmla="*/ 278607 h 428625"/>
                <a:gd name="connsiteX19" fmla="*/ 1643062 w 1700212"/>
                <a:gd name="connsiteY19" fmla="*/ 309563 h 428625"/>
                <a:gd name="connsiteX20" fmla="*/ 1626393 w 1700212"/>
                <a:gd name="connsiteY20" fmla="*/ 323850 h 428625"/>
                <a:gd name="connsiteX21" fmla="*/ 1288256 w 1700212"/>
                <a:gd name="connsiteY21" fmla="*/ 230982 h 428625"/>
                <a:gd name="connsiteX22" fmla="*/ 1126331 w 1700212"/>
                <a:gd name="connsiteY22" fmla="*/ 254794 h 428625"/>
                <a:gd name="connsiteX23" fmla="*/ 869156 w 1700212"/>
                <a:gd name="connsiteY23" fmla="*/ 297657 h 428625"/>
                <a:gd name="connsiteX24" fmla="*/ 619125 w 1700212"/>
                <a:gd name="connsiteY24" fmla="*/ 345282 h 428625"/>
                <a:gd name="connsiteX25" fmla="*/ 400050 w 1700212"/>
                <a:gd name="connsiteY25" fmla="*/ 392907 h 428625"/>
                <a:gd name="connsiteX26" fmla="*/ 292893 w 1700212"/>
                <a:gd name="connsiteY26" fmla="*/ 416719 h 428625"/>
                <a:gd name="connsiteX27" fmla="*/ 238125 w 1700212"/>
                <a:gd name="connsiteY27" fmla="*/ 426244 h 428625"/>
                <a:gd name="connsiteX28" fmla="*/ 202406 w 1700212"/>
                <a:gd name="connsiteY28" fmla="*/ 428625 h 428625"/>
                <a:gd name="connsiteX29" fmla="*/ 164306 w 1700212"/>
                <a:gd name="connsiteY29" fmla="*/ 426244 h 428625"/>
                <a:gd name="connsiteX30" fmla="*/ 104775 w 1700212"/>
                <a:gd name="connsiteY30" fmla="*/ 411957 h 428625"/>
                <a:gd name="connsiteX31" fmla="*/ 54768 w 1700212"/>
                <a:gd name="connsiteY31" fmla="*/ 388144 h 428625"/>
                <a:gd name="connsiteX32" fmla="*/ 0 w 1700212"/>
                <a:gd name="connsiteY32" fmla="*/ 352425 h 428625"/>
                <a:gd name="connsiteX33" fmla="*/ 16668 w 1700212"/>
                <a:gd name="connsiteY33" fmla="*/ 192882 h 428625"/>
                <a:gd name="connsiteX34" fmla="*/ 116681 w 1700212"/>
                <a:gd name="connsiteY34" fmla="*/ 223838 h 428625"/>
                <a:gd name="connsiteX35" fmla="*/ 171450 w 1700212"/>
                <a:gd name="connsiteY35" fmla="*/ 230982 h 428625"/>
                <a:gd name="connsiteX36" fmla="*/ 238125 w 1700212"/>
                <a:gd name="connsiteY36" fmla="*/ 233363 h 428625"/>
                <a:gd name="connsiteX37" fmla="*/ 300037 w 1700212"/>
                <a:gd name="connsiteY37" fmla="*/ 228600 h 428625"/>
                <a:gd name="connsiteX38" fmla="*/ 645318 w 1700212"/>
                <a:gd name="connsiteY38" fmla="*/ 16430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0212" h="428625">
                  <a:moveTo>
                    <a:pt x="645318" y="164307"/>
                  </a:moveTo>
                  <a:lnTo>
                    <a:pt x="871537" y="114300"/>
                  </a:lnTo>
                  <a:lnTo>
                    <a:pt x="1073943" y="64294"/>
                  </a:lnTo>
                  <a:lnTo>
                    <a:pt x="1150143" y="42863"/>
                  </a:lnTo>
                  <a:lnTo>
                    <a:pt x="1223962" y="9525"/>
                  </a:lnTo>
                  <a:lnTo>
                    <a:pt x="1245393" y="4763"/>
                  </a:lnTo>
                  <a:lnTo>
                    <a:pt x="1276350" y="0"/>
                  </a:lnTo>
                  <a:lnTo>
                    <a:pt x="1326356" y="2382"/>
                  </a:lnTo>
                  <a:lnTo>
                    <a:pt x="1369218" y="11907"/>
                  </a:lnTo>
                  <a:lnTo>
                    <a:pt x="1445418" y="35719"/>
                  </a:lnTo>
                  <a:lnTo>
                    <a:pt x="1521618" y="69057"/>
                  </a:lnTo>
                  <a:lnTo>
                    <a:pt x="1581150" y="95250"/>
                  </a:lnTo>
                  <a:lnTo>
                    <a:pt x="1626393" y="123825"/>
                  </a:lnTo>
                  <a:lnTo>
                    <a:pt x="1659731" y="147638"/>
                  </a:lnTo>
                  <a:lnTo>
                    <a:pt x="1678781" y="166688"/>
                  </a:lnTo>
                  <a:lnTo>
                    <a:pt x="1693068" y="188119"/>
                  </a:lnTo>
                  <a:lnTo>
                    <a:pt x="1700212" y="211932"/>
                  </a:lnTo>
                  <a:lnTo>
                    <a:pt x="1693068" y="238125"/>
                  </a:lnTo>
                  <a:lnTo>
                    <a:pt x="1671637" y="278607"/>
                  </a:lnTo>
                  <a:lnTo>
                    <a:pt x="1643062" y="309563"/>
                  </a:lnTo>
                  <a:lnTo>
                    <a:pt x="1626393" y="323850"/>
                  </a:lnTo>
                  <a:lnTo>
                    <a:pt x="1288256" y="230982"/>
                  </a:lnTo>
                  <a:lnTo>
                    <a:pt x="1126331" y="254794"/>
                  </a:lnTo>
                  <a:lnTo>
                    <a:pt x="869156" y="297657"/>
                  </a:lnTo>
                  <a:lnTo>
                    <a:pt x="619125" y="345282"/>
                  </a:lnTo>
                  <a:lnTo>
                    <a:pt x="400050" y="392907"/>
                  </a:lnTo>
                  <a:lnTo>
                    <a:pt x="292893" y="416719"/>
                  </a:lnTo>
                  <a:lnTo>
                    <a:pt x="238125" y="426244"/>
                  </a:lnTo>
                  <a:lnTo>
                    <a:pt x="202406" y="428625"/>
                  </a:lnTo>
                  <a:lnTo>
                    <a:pt x="164306" y="426244"/>
                  </a:lnTo>
                  <a:lnTo>
                    <a:pt x="104775" y="411957"/>
                  </a:lnTo>
                  <a:lnTo>
                    <a:pt x="54768" y="388144"/>
                  </a:lnTo>
                  <a:lnTo>
                    <a:pt x="0" y="352425"/>
                  </a:lnTo>
                  <a:lnTo>
                    <a:pt x="16668" y="192882"/>
                  </a:lnTo>
                  <a:lnTo>
                    <a:pt x="116681" y="223838"/>
                  </a:lnTo>
                  <a:lnTo>
                    <a:pt x="171450" y="230982"/>
                  </a:lnTo>
                  <a:lnTo>
                    <a:pt x="238125" y="233363"/>
                  </a:lnTo>
                  <a:lnTo>
                    <a:pt x="300037" y="228600"/>
                  </a:lnTo>
                  <a:lnTo>
                    <a:pt x="645318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74">
              <a:extLst>
                <a:ext uri="{FF2B5EF4-FFF2-40B4-BE49-F238E27FC236}">
                  <a16:creationId xmlns:a16="http://schemas.microsoft.com/office/drawing/2014/main" id="{5C9A7473-6E81-4684-8507-AAF11FC4F260}"/>
                </a:ext>
              </a:extLst>
            </p:cNvPr>
            <p:cNvSpPr/>
            <p:nvPr/>
          </p:nvSpPr>
          <p:spPr>
            <a:xfrm>
              <a:off x="4694238" y="3243263"/>
              <a:ext cx="2068512" cy="2516187"/>
            </a:xfrm>
            <a:custGeom>
              <a:avLst/>
              <a:gdLst>
                <a:gd name="connsiteX0" fmla="*/ 1628158 w 2068912"/>
                <a:gd name="connsiteY0" fmla="*/ 345367 h 2516244"/>
                <a:gd name="connsiteX1" fmla="*/ 1697231 w 2068912"/>
                <a:gd name="connsiteY1" fmla="*/ 118411 h 2516244"/>
                <a:gd name="connsiteX2" fmla="*/ 1710388 w 2068912"/>
                <a:gd name="connsiteY2" fmla="*/ 62495 h 2516244"/>
                <a:gd name="connsiteX3" fmla="*/ 1710388 w 2068912"/>
                <a:gd name="connsiteY3" fmla="*/ 46049 h 2516244"/>
                <a:gd name="connsiteX4" fmla="*/ 1697231 w 2068912"/>
                <a:gd name="connsiteY4" fmla="*/ 0 h 2516244"/>
                <a:gd name="connsiteX5" fmla="*/ 2068912 w 2068912"/>
                <a:gd name="connsiteY5" fmla="*/ 78941 h 2516244"/>
                <a:gd name="connsiteX6" fmla="*/ 2039309 w 2068912"/>
                <a:gd name="connsiteY6" fmla="*/ 121700 h 2516244"/>
                <a:gd name="connsiteX7" fmla="*/ 2009706 w 2068912"/>
                <a:gd name="connsiteY7" fmla="*/ 184195 h 2516244"/>
                <a:gd name="connsiteX8" fmla="*/ 1911030 w 2068912"/>
                <a:gd name="connsiteY8" fmla="*/ 404572 h 2516244"/>
                <a:gd name="connsiteX9" fmla="*/ 1835378 w 2068912"/>
                <a:gd name="connsiteY9" fmla="*/ 562454 h 2516244"/>
                <a:gd name="connsiteX10" fmla="*/ 1776172 w 2068912"/>
                <a:gd name="connsiteY10" fmla="*/ 687444 h 2516244"/>
                <a:gd name="connsiteX11" fmla="*/ 1697231 w 2068912"/>
                <a:gd name="connsiteY11" fmla="*/ 838748 h 2516244"/>
                <a:gd name="connsiteX12" fmla="*/ 1615001 w 2068912"/>
                <a:gd name="connsiteY12" fmla="*/ 983473 h 2516244"/>
                <a:gd name="connsiteX13" fmla="*/ 1552506 w 2068912"/>
                <a:gd name="connsiteY13" fmla="*/ 1092017 h 2516244"/>
                <a:gd name="connsiteX14" fmla="*/ 1447252 w 2068912"/>
                <a:gd name="connsiteY14" fmla="*/ 1276213 h 2516244"/>
                <a:gd name="connsiteX15" fmla="*/ 1391335 w 2068912"/>
                <a:gd name="connsiteY15" fmla="*/ 1371600 h 2516244"/>
                <a:gd name="connsiteX16" fmla="*/ 1220296 w 2068912"/>
                <a:gd name="connsiteY16" fmla="*/ 1575531 h 2516244"/>
                <a:gd name="connsiteX17" fmla="*/ 1121620 w 2068912"/>
                <a:gd name="connsiteY17" fmla="*/ 1697231 h 2516244"/>
                <a:gd name="connsiteX18" fmla="*/ 1036100 w 2068912"/>
                <a:gd name="connsiteY18" fmla="*/ 1792618 h 2516244"/>
                <a:gd name="connsiteX19" fmla="*/ 894664 w 2068912"/>
                <a:gd name="connsiteY19" fmla="*/ 1943922 h 2516244"/>
                <a:gd name="connsiteX20" fmla="*/ 763096 w 2068912"/>
                <a:gd name="connsiteY20" fmla="*/ 2062334 h 2516244"/>
                <a:gd name="connsiteX21" fmla="*/ 647974 w 2068912"/>
                <a:gd name="connsiteY21" fmla="*/ 2151142 h 2516244"/>
                <a:gd name="connsiteX22" fmla="*/ 513116 w 2068912"/>
                <a:gd name="connsiteY22" fmla="*/ 2249818 h 2516244"/>
                <a:gd name="connsiteX23" fmla="*/ 361813 w 2068912"/>
                <a:gd name="connsiteY23" fmla="*/ 2345205 h 2516244"/>
                <a:gd name="connsiteX24" fmla="*/ 131568 w 2068912"/>
                <a:gd name="connsiteY24" fmla="*/ 2470195 h 2516244"/>
                <a:gd name="connsiteX25" fmla="*/ 49338 w 2068912"/>
                <a:gd name="connsiteY25" fmla="*/ 2509666 h 2516244"/>
                <a:gd name="connsiteX26" fmla="*/ 19735 w 2068912"/>
                <a:gd name="connsiteY26" fmla="*/ 2516244 h 2516244"/>
                <a:gd name="connsiteX27" fmla="*/ 6578 w 2068912"/>
                <a:gd name="connsiteY27" fmla="*/ 2509666 h 2516244"/>
                <a:gd name="connsiteX28" fmla="*/ 0 w 2068912"/>
                <a:gd name="connsiteY28" fmla="*/ 2496509 h 2516244"/>
                <a:gd name="connsiteX29" fmla="*/ 0 w 2068912"/>
                <a:gd name="connsiteY29" fmla="*/ 2486641 h 2516244"/>
                <a:gd name="connsiteX30" fmla="*/ 0 w 2068912"/>
                <a:gd name="connsiteY30" fmla="*/ 2473485 h 2516244"/>
                <a:gd name="connsiteX31" fmla="*/ 13157 w 2068912"/>
                <a:gd name="connsiteY31" fmla="*/ 2457039 h 2516244"/>
                <a:gd name="connsiteX32" fmla="*/ 108544 w 2068912"/>
                <a:gd name="connsiteY32" fmla="*/ 2397833 h 2516244"/>
                <a:gd name="connsiteX33" fmla="*/ 249980 w 2068912"/>
                <a:gd name="connsiteY33" fmla="*/ 2295867 h 2516244"/>
                <a:gd name="connsiteX34" fmla="*/ 384837 w 2068912"/>
                <a:gd name="connsiteY34" fmla="*/ 2190613 h 2516244"/>
                <a:gd name="connsiteX35" fmla="*/ 549298 w 2068912"/>
                <a:gd name="connsiteY35" fmla="*/ 2045887 h 2516244"/>
                <a:gd name="connsiteX36" fmla="*/ 710469 w 2068912"/>
                <a:gd name="connsiteY36" fmla="*/ 1891295 h 2516244"/>
                <a:gd name="connsiteX37" fmla="*/ 838748 w 2068912"/>
                <a:gd name="connsiteY37" fmla="*/ 1749859 h 2516244"/>
                <a:gd name="connsiteX38" fmla="*/ 970316 w 2068912"/>
                <a:gd name="connsiteY38" fmla="*/ 1595266 h 2516244"/>
                <a:gd name="connsiteX39" fmla="*/ 1098595 w 2068912"/>
                <a:gd name="connsiteY39" fmla="*/ 1427516 h 2516244"/>
                <a:gd name="connsiteX40" fmla="*/ 1170958 w 2068912"/>
                <a:gd name="connsiteY40" fmla="*/ 1322262 h 2516244"/>
                <a:gd name="connsiteX41" fmla="*/ 1256477 w 2068912"/>
                <a:gd name="connsiteY41" fmla="*/ 1147934 h 2516244"/>
                <a:gd name="connsiteX42" fmla="*/ 1348575 w 2068912"/>
                <a:gd name="connsiteY42" fmla="*/ 993341 h 2516244"/>
                <a:gd name="connsiteX43" fmla="*/ 1420938 w 2068912"/>
                <a:gd name="connsiteY43" fmla="*/ 855194 h 2516244"/>
                <a:gd name="connsiteX44" fmla="*/ 1486722 w 2068912"/>
                <a:gd name="connsiteY44" fmla="*/ 710469 h 2516244"/>
                <a:gd name="connsiteX45" fmla="*/ 1575531 w 2068912"/>
                <a:gd name="connsiteY45" fmla="*/ 493381 h 2516244"/>
                <a:gd name="connsiteX46" fmla="*/ 1628158 w 2068912"/>
                <a:gd name="connsiteY46" fmla="*/ 345367 h 251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8912" h="2516244">
                  <a:moveTo>
                    <a:pt x="1628158" y="345367"/>
                  </a:moveTo>
                  <a:lnTo>
                    <a:pt x="1697231" y="118411"/>
                  </a:lnTo>
                  <a:lnTo>
                    <a:pt x="1710388" y="62495"/>
                  </a:lnTo>
                  <a:lnTo>
                    <a:pt x="1710388" y="46049"/>
                  </a:lnTo>
                  <a:lnTo>
                    <a:pt x="1697231" y="0"/>
                  </a:lnTo>
                  <a:lnTo>
                    <a:pt x="2068912" y="78941"/>
                  </a:lnTo>
                  <a:lnTo>
                    <a:pt x="2039309" y="121700"/>
                  </a:lnTo>
                  <a:lnTo>
                    <a:pt x="2009706" y="184195"/>
                  </a:lnTo>
                  <a:lnTo>
                    <a:pt x="1911030" y="404572"/>
                  </a:lnTo>
                  <a:lnTo>
                    <a:pt x="1835378" y="562454"/>
                  </a:lnTo>
                  <a:lnTo>
                    <a:pt x="1776172" y="687444"/>
                  </a:lnTo>
                  <a:lnTo>
                    <a:pt x="1697231" y="838748"/>
                  </a:lnTo>
                  <a:lnTo>
                    <a:pt x="1615001" y="983473"/>
                  </a:lnTo>
                  <a:lnTo>
                    <a:pt x="1552506" y="1092017"/>
                  </a:lnTo>
                  <a:lnTo>
                    <a:pt x="1447252" y="1276213"/>
                  </a:lnTo>
                  <a:lnTo>
                    <a:pt x="1391335" y="1371600"/>
                  </a:lnTo>
                  <a:lnTo>
                    <a:pt x="1220296" y="1575531"/>
                  </a:lnTo>
                  <a:lnTo>
                    <a:pt x="1121620" y="1697231"/>
                  </a:lnTo>
                  <a:lnTo>
                    <a:pt x="1036100" y="1792618"/>
                  </a:lnTo>
                  <a:lnTo>
                    <a:pt x="894664" y="1943922"/>
                  </a:lnTo>
                  <a:lnTo>
                    <a:pt x="763096" y="2062334"/>
                  </a:lnTo>
                  <a:lnTo>
                    <a:pt x="647974" y="2151142"/>
                  </a:lnTo>
                  <a:lnTo>
                    <a:pt x="513116" y="2249818"/>
                  </a:lnTo>
                  <a:lnTo>
                    <a:pt x="361813" y="2345205"/>
                  </a:lnTo>
                  <a:lnTo>
                    <a:pt x="131568" y="2470195"/>
                  </a:lnTo>
                  <a:lnTo>
                    <a:pt x="49338" y="2509666"/>
                  </a:lnTo>
                  <a:lnTo>
                    <a:pt x="19735" y="2516244"/>
                  </a:lnTo>
                  <a:lnTo>
                    <a:pt x="6578" y="2509666"/>
                  </a:lnTo>
                  <a:lnTo>
                    <a:pt x="0" y="2496509"/>
                  </a:lnTo>
                  <a:lnTo>
                    <a:pt x="0" y="2486641"/>
                  </a:lnTo>
                  <a:lnTo>
                    <a:pt x="0" y="2473485"/>
                  </a:lnTo>
                  <a:lnTo>
                    <a:pt x="13157" y="2457039"/>
                  </a:lnTo>
                  <a:lnTo>
                    <a:pt x="108544" y="2397833"/>
                  </a:lnTo>
                  <a:lnTo>
                    <a:pt x="249980" y="2295867"/>
                  </a:lnTo>
                  <a:lnTo>
                    <a:pt x="384837" y="2190613"/>
                  </a:lnTo>
                  <a:lnTo>
                    <a:pt x="549298" y="2045887"/>
                  </a:lnTo>
                  <a:lnTo>
                    <a:pt x="710469" y="1891295"/>
                  </a:lnTo>
                  <a:lnTo>
                    <a:pt x="838748" y="1749859"/>
                  </a:lnTo>
                  <a:lnTo>
                    <a:pt x="970316" y="1595266"/>
                  </a:lnTo>
                  <a:lnTo>
                    <a:pt x="1098595" y="1427516"/>
                  </a:lnTo>
                  <a:lnTo>
                    <a:pt x="1170958" y="1322262"/>
                  </a:lnTo>
                  <a:lnTo>
                    <a:pt x="1256477" y="1147934"/>
                  </a:lnTo>
                  <a:lnTo>
                    <a:pt x="1348575" y="993341"/>
                  </a:lnTo>
                  <a:lnTo>
                    <a:pt x="1420938" y="855194"/>
                  </a:lnTo>
                  <a:lnTo>
                    <a:pt x="1486722" y="710469"/>
                  </a:lnTo>
                  <a:lnTo>
                    <a:pt x="1575531" y="493381"/>
                  </a:lnTo>
                  <a:lnTo>
                    <a:pt x="1628158" y="3453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73">
              <a:extLst>
                <a:ext uri="{FF2B5EF4-FFF2-40B4-BE49-F238E27FC236}">
                  <a16:creationId xmlns:a16="http://schemas.microsoft.com/office/drawing/2014/main" id="{842A99C4-B18A-47A9-AD48-CAB33D6BF40D}"/>
                </a:ext>
              </a:extLst>
            </p:cNvPr>
            <p:cNvSpPr/>
            <p:nvPr/>
          </p:nvSpPr>
          <p:spPr>
            <a:xfrm>
              <a:off x="5270500" y="3810000"/>
              <a:ext cx="2260600" cy="2008188"/>
            </a:xfrm>
            <a:custGeom>
              <a:avLst/>
              <a:gdLst>
                <a:gd name="connsiteX0" fmla="*/ 857733 w 2261530"/>
                <a:gd name="connsiteY0" fmla="*/ 1135916 h 2009104"/>
                <a:gd name="connsiteX1" fmla="*/ 762429 w 2261530"/>
                <a:gd name="connsiteY1" fmla="*/ 1014855 h 2009104"/>
                <a:gd name="connsiteX2" fmla="*/ 690308 w 2261530"/>
                <a:gd name="connsiteY2" fmla="*/ 919551 h 2009104"/>
                <a:gd name="connsiteX3" fmla="*/ 576973 w 2261530"/>
                <a:gd name="connsiteY3" fmla="*/ 734095 h 2009104"/>
                <a:gd name="connsiteX4" fmla="*/ 476518 w 2261530"/>
                <a:gd name="connsiteY4" fmla="*/ 587276 h 2009104"/>
                <a:gd name="connsiteX5" fmla="*/ 412124 w 2261530"/>
                <a:gd name="connsiteY5" fmla="*/ 497124 h 2009104"/>
                <a:gd name="connsiteX6" fmla="*/ 342578 w 2261530"/>
                <a:gd name="connsiteY6" fmla="*/ 401821 h 2009104"/>
                <a:gd name="connsiteX7" fmla="*/ 283335 w 2261530"/>
                <a:gd name="connsiteY7" fmla="*/ 321972 h 2009104"/>
                <a:gd name="connsiteX8" fmla="*/ 208638 w 2261530"/>
                <a:gd name="connsiteY8" fmla="*/ 239547 h 2009104"/>
                <a:gd name="connsiteX9" fmla="*/ 131364 w 2261530"/>
                <a:gd name="connsiteY9" fmla="*/ 154546 h 2009104"/>
                <a:gd name="connsiteX10" fmla="*/ 64394 w 2261530"/>
                <a:gd name="connsiteY10" fmla="*/ 87576 h 2009104"/>
                <a:gd name="connsiteX11" fmla="*/ 10303 w 2261530"/>
                <a:gd name="connsiteY11" fmla="*/ 43788 h 2009104"/>
                <a:gd name="connsiteX12" fmla="*/ 0 w 2261530"/>
                <a:gd name="connsiteY12" fmla="*/ 25757 h 2009104"/>
                <a:gd name="connsiteX13" fmla="*/ 2576 w 2261530"/>
                <a:gd name="connsiteY13" fmla="*/ 7727 h 2009104"/>
                <a:gd name="connsiteX14" fmla="*/ 18030 w 2261530"/>
                <a:gd name="connsiteY14" fmla="*/ 0 h 2009104"/>
                <a:gd name="connsiteX15" fmla="*/ 48940 w 2261530"/>
                <a:gd name="connsiteY15" fmla="*/ 5151 h 2009104"/>
                <a:gd name="connsiteX16" fmla="*/ 92728 w 2261530"/>
                <a:gd name="connsiteY16" fmla="*/ 18030 h 2009104"/>
                <a:gd name="connsiteX17" fmla="*/ 139092 w 2261530"/>
                <a:gd name="connsiteY17" fmla="*/ 41212 h 2009104"/>
                <a:gd name="connsiteX18" fmla="*/ 175153 w 2261530"/>
                <a:gd name="connsiteY18" fmla="*/ 61818 h 2009104"/>
                <a:gd name="connsiteX19" fmla="*/ 216365 w 2261530"/>
                <a:gd name="connsiteY19" fmla="*/ 92728 h 2009104"/>
                <a:gd name="connsiteX20" fmla="*/ 262729 w 2261530"/>
                <a:gd name="connsiteY20" fmla="*/ 136516 h 2009104"/>
                <a:gd name="connsiteX21" fmla="*/ 327123 w 2261530"/>
                <a:gd name="connsiteY21" fmla="*/ 203486 h 2009104"/>
                <a:gd name="connsiteX22" fmla="*/ 515155 w 2261530"/>
                <a:gd name="connsiteY22" fmla="*/ 404396 h 2009104"/>
                <a:gd name="connsiteX23" fmla="*/ 685156 w 2261530"/>
                <a:gd name="connsiteY23" fmla="*/ 582125 h 2009104"/>
                <a:gd name="connsiteX24" fmla="*/ 801066 w 2261530"/>
                <a:gd name="connsiteY24" fmla="*/ 788187 h 2009104"/>
                <a:gd name="connsiteX25" fmla="*/ 888642 w 2261530"/>
                <a:gd name="connsiteY25" fmla="*/ 880915 h 2009104"/>
                <a:gd name="connsiteX26" fmla="*/ 1027734 w 2261530"/>
                <a:gd name="connsiteY26" fmla="*/ 1022582 h 2009104"/>
                <a:gd name="connsiteX27" fmla="*/ 1166826 w 2261530"/>
                <a:gd name="connsiteY27" fmla="*/ 1161674 h 2009104"/>
                <a:gd name="connsiteX28" fmla="*/ 1275008 w 2261530"/>
                <a:gd name="connsiteY28" fmla="*/ 1269857 h 2009104"/>
                <a:gd name="connsiteX29" fmla="*/ 1360009 w 2261530"/>
                <a:gd name="connsiteY29" fmla="*/ 1352281 h 2009104"/>
                <a:gd name="connsiteX30" fmla="*/ 1452737 w 2261530"/>
                <a:gd name="connsiteY30" fmla="*/ 1439858 h 2009104"/>
                <a:gd name="connsiteX31" fmla="*/ 1530010 w 2261530"/>
                <a:gd name="connsiteY31" fmla="*/ 1509404 h 2009104"/>
                <a:gd name="connsiteX32" fmla="*/ 1586677 w 2261530"/>
                <a:gd name="connsiteY32" fmla="*/ 1558343 h 2009104"/>
                <a:gd name="connsiteX33" fmla="*/ 1622738 w 2261530"/>
                <a:gd name="connsiteY33" fmla="*/ 1589253 h 2009104"/>
                <a:gd name="connsiteX34" fmla="*/ 1712890 w 2261530"/>
                <a:gd name="connsiteY34" fmla="*/ 1651071 h 2009104"/>
                <a:gd name="connsiteX35" fmla="*/ 1857133 w 2261530"/>
                <a:gd name="connsiteY35" fmla="*/ 1736072 h 2009104"/>
                <a:gd name="connsiteX36" fmla="*/ 1980771 w 2261530"/>
                <a:gd name="connsiteY36" fmla="*/ 1805618 h 2009104"/>
                <a:gd name="connsiteX37" fmla="*/ 2099256 w 2261530"/>
                <a:gd name="connsiteY37" fmla="*/ 1864861 h 2009104"/>
                <a:gd name="connsiteX38" fmla="*/ 2207439 w 2261530"/>
                <a:gd name="connsiteY38" fmla="*/ 1913800 h 2009104"/>
                <a:gd name="connsiteX39" fmla="*/ 2243500 w 2261530"/>
                <a:gd name="connsiteY39" fmla="*/ 1929255 h 2009104"/>
                <a:gd name="connsiteX40" fmla="*/ 2253803 w 2261530"/>
                <a:gd name="connsiteY40" fmla="*/ 1939558 h 2009104"/>
                <a:gd name="connsiteX41" fmla="*/ 2261530 w 2261530"/>
                <a:gd name="connsiteY41" fmla="*/ 1949861 h 2009104"/>
                <a:gd name="connsiteX42" fmla="*/ 2261530 w 2261530"/>
                <a:gd name="connsiteY42" fmla="*/ 1962740 h 2009104"/>
                <a:gd name="connsiteX43" fmla="*/ 2243500 w 2261530"/>
                <a:gd name="connsiteY43" fmla="*/ 1985922 h 2009104"/>
                <a:gd name="connsiteX44" fmla="*/ 2212590 w 2261530"/>
                <a:gd name="connsiteY44" fmla="*/ 2003952 h 2009104"/>
                <a:gd name="connsiteX45" fmla="*/ 2179105 w 2261530"/>
                <a:gd name="connsiteY45" fmla="*/ 2009104 h 2009104"/>
                <a:gd name="connsiteX46" fmla="*/ 2088953 w 2261530"/>
                <a:gd name="connsiteY46" fmla="*/ 2003952 h 2009104"/>
                <a:gd name="connsiteX47" fmla="*/ 1900922 w 2261530"/>
                <a:gd name="connsiteY47" fmla="*/ 1996225 h 2009104"/>
                <a:gd name="connsiteX48" fmla="*/ 1725769 w 2261530"/>
                <a:gd name="connsiteY48" fmla="*/ 1988498 h 2009104"/>
                <a:gd name="connsiteX49" fmla="*/ 1689708 w 2261530"/>
                <a:gd name="connsiteY49" fmla="*/ 1985922 h 2009104"/>
                <a:gd name="connsiteX50" fmla="*/ 1653647 w 2261530"/>
                <a:gd name="connsiteY50" fmla="*/ 1980770 h 2009104"/>
                <a:gd name="connsiteX51" fmla="*/ 1622738 w 2261530"/>
                <a:gd name="connsiteY51" fmla="*/ 1970467 h 2009104"/>
                <a:gd name="connsiteX52" fmla="*/ 1581526 w 2261530"/>
                <a:gd name="connsiteY52" fmla="*/ 1947285 h 2009104"/>
                <a:gd name="connsiteX53" fmla="*/ 1535162 w 2261530"/>
                <a:gd name="connsiteY53" fmla="*/ 1916376 h 2009104"/>
                <a:gd name="connsiteX54" fmla="*/ 1475919 w 2261530"/>
                <a:gd name="connsiteY54" fmla="*/ 1872588 h 2009104"/>
                <a:gd name="connsiteX55" fmla="*/ 1403797 w 2261530"/>
                <a:gd name="connsiteY55" fmla="*/ 1805618 h 2009104"/>
                <a:gd name="connsiteX56" fmla="*/ 1298190 w 2261530"/>
                <a:gd name="connsiteY56" fmla="*/ 1689708 h 2009104"/>
                <a:gd name="connsiteX57" fmla="*/ 1171977 w 2261530"/>
                <a:gd name="connsiteY57" fmla="*/ 1530010 h 2009104"/>
                <a:gd name="connsiteX58" fmla="*/ 1040613 w 2261530"/>
                <a:gd name="connsiteY58" fmla="*/ 1365160 h 2009104"/>
                <a:gd name="connsiteX59" fmla="*/ 857733 w 2261530"/>
                <a:gd name="connsiteY59" fmla="*/ 1135916 h 200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61530" h="2009104">
                  <a:moveTo>
                    <a:pt x="857733" y="1135916"/>
                  </a:moveTo>
                  <a:lnTo>
                    <a:pt x="762429" y="1014855"/>
                  </a:lnTo>
                  <a:lnTo>
                    <a:pt x="690308" y="919551"/>
                  </a:lnTo>
                  <a:lnTo>
                    <a:pt x="576973" y="734095"/>
                  </a:lnTo>
                  <a:lnTo>
                    <a:pt x="476518" y="587276"/>
                  </a:lnTo>
                  <a:lnTo>
                    <a:pt x="412124" y="497124"/>
                  </a:lnTo>
                  <a:lnTo>
                    <a:pt x="342578" y="401821"/>
                  </a:lnTo>
                  <a:lnTo>
                    <a:pt x="283335" y="321972"/>
                  </a:lnTo>
                  <a:lnTo>
                    <a:pt x="208638" y="239547"/>
                  </a:lnTo>
                  <a:lnTo>
                    <a:pt x="131364" y="154546"/>
                  </a:lnTo>
                  <a:lnTo>
                    <a:pt x="64394" y="87576"/>
                  </a:lnTo>
                  <a:lnTo>
                    <a:pt x="10303" y="43788"/>
                  </a:lnTo>
                  <a:lnTo>
                    <a:pt x="0" y="25757"/>
                  </a:lnTo>
                  <a:lnTo>
                    <a:pt x="2576" y="7727"/>
                  </a:lnTo>
                  <a:lnTo>
                    <a:pt x="18030" y="0"/>
                  </a:lnTo>
                  <a:lnTo>
                    <a:pt x="48940" y="5151"/>
                  </a:lnTo>
                  <a:lnTo>
                    <a:pt x="92728" y="18030"/>
                  </a:lnTo>
                  <a:lnTo>
                    <a:pt x="139092" y="41212"/>
                  </a:lnTo>
                  <a:lnTo>
                    <a:pt x="175153" y="61818"/>
                  </a:lnTo>
                  <a:lnTo>
                    <a:pt x="216365" y="92728"/>
                  </a:lnTo>
                  <a:lnTo>
                    <a:pt x="262729" y="136516"/>
                  </a:lnTo>
                  <a:lnTo>
                    <a:pt x="327123" y="203486"/>
                  </a:lnTo>
                  <a:lnTo>
                    <a:pt x="515155" y="404396"/>
                  </a:lnTo>
                  <a:lnTo>
                    <a:pt x="685156" y="582125"/>
                  </a:lnTo>
                  <a:lnTo>
                    <a:pt x="801066" y="788187"/>
                  </a:lnTo>
                  <a:lnTo>
                    <a:pt x="888642" y="880915"/>
                  </a:lnTo>
                  <a:lnTo>
                    <a:pt x="1027734" y="1022582"/>
                  </a:lnTo>
                  <a:lnTo>
                    <a:pt x="1166826" y="1161674"/>
                  </a:lnTo>
                  <a:lnTo>
                    <a:pt x="1275008" y="1269857"/>
                  </a:lnTo>
                  <a:lnTo>
                    <a:pt x="1360009" y="1352281"/>
                  </a:lnTo>
                  <a:lnTo>
                    <a:pt x="1452737" y="1439858"/>
                  </a:lnTo>
                  <a:lnTo>
                    <a:pt x="1530010" y="1509404"/>
                  </a:lnTo>
                  <a:lnTo>
                    <a:pt x="1586677" y="1558343"/>
                  </a:lnTo>
                  <a:lnTo>
                    <a:pt x="1622738" y="1589253"/>
                  </a:lnTo>
                  <a:lnTo>
                    <a:pt x="1712890" y="1651071"/>
                  </a:lnTo>
                  <a:lnTo>
                    <a:pt x="1857133" y="1736072"/>
                  </a:lnTo>
                  <a:lnTo>
                    <a:pt x="1980771" y="1805618"/>
                  </a:lnTo>
                  <a:lnTo>
                    <a:pt x="2099256" y="1864861"/>
                  </a:lnTo>
                  <a:lnTo>
                    <a:pt x="2207439" y="1913800"/>
                  </a:lnTo>
                  <a:lnTo>
                    <a:pt x="2243500" y="1929255"/>
                  </a:lnTo>
                  <a:lnTo>
                    <a:pt x="2253803" y="1939558"/>
                  </a:lnTo>
                  <a:lnTo>
                    <a:pt x="2261530" y="1949861"/>
                  </a:lnTo>
                  <a:lnTo>
                    <a:pt x="2261530" y="1962740"/>
                  </a:lnTo>
                  <a:lnTo>
                    <a:pt x="2243500" y="1985922"/>
                  </a:lnTo>
                  <a:lnTo>
                    <a:pt x="2212590" y="2003952"/>
                  </a:lnTo>
                  <a:lnTo>
                    <a:pt x="2179105" y="2009104"/>
                  </a:lnTo>
                  <a:lnTo>
                    <a:pt x="2088953" y="2003952"/>
                  </a:lnTo>
                  <a:lnTo>
                    <a:pt x="1900922" y="1996225"/>
                  </a:lnTo>
                  <a:lnTo>
                    <a:pt x="1725769" y="1988498"/>
                  </a:lnTo>
                  <a:lnTo>
                    <a:pt x="1689708" y="1985922"/>
                  </a:lnTo>
                  <a:lnTo>
                    <a:pt x="1653647" y="1980770"/>
                  </a:lnTo>
                  <a:lnTo>
                    <a:pt x="1622738" y="1970467"/>
                  </a:lnTo>
                  <a:lnTo>
                    <a:pt x="1581526" y="1947285"/>
                  </a:lnTo>
                  <a:lnTo>
                    <a:pt x="1535162" y="1916376"/>
                  </a:lnTo>
                  <a:lnTo>
                    <a:pt x="1475919" y="1872588"/>
                  </a:lnTo>
                  <a:lnTo>
                    <a:pt x="1403797" y="1805618"/>
                  </a:lnTo>
                  <a:lnTo>
                    <a:pt x="1298190" y="1689708"/>
                  </a:lnTo>
                  <a:lnTo>
                    <a:pt x="1171977" y="1530010"/>
                  </a:lnTo>
                  <a:lnTo>
                    <a:pt x="1040613" y="1365160"/>
                  </a:lnTo>
                  <a:lnTo>
                    <a:pt x="857733" y="11359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39354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0E0A4D-29C3-4523-81C3-FCFF6120AFAA}"/>
              </a:ext>
            </a:extLst>
          </p:cNvPr>
          <p:cNvGrpSpPr/>
          <p:nvPr/>
        </p:nvGrpSpPr>
        <p:grpSpPr>
          <a:xfrm>
            <a:off x="2455863" y="1398588"/>
            <a:ext cx="5075237" cy="4483100"/>
            <a:chOff x="2455863" y="1398588"/>
            <a:chExt cx="5075237" cy="4483100"/>
          </a:xfrm>
        </p:grpSpPr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26072491-B700-834D-B43F-ED49B821E476}"/>
                </a:ext>
              </a:extLst>
            </p:cNvPr>
            <p:cNvSpPr/>
            <p:nvPr/>
          </p:nvSpPr>
          <p:spPr>
            <a:xfrm>
              <a:off x="2455863" y="1398588"/>
              <a:ext cx="1566862" cy="1868487"/>
            </a:xfrm>
            <a:custGeom>
              <a:avLst/>
              <a:gdLst>
                <a:gd name="connsiteX0" fmla="*/ 1085850 w 1566862"/>
                <a:gd name="connsiteY0" fmla="*/ 914400 h 1869281"/>
                <a:gd name="connsiteX1" fmla="*/ 1181100 w 1566862"/>
                <a:gd name="connsiteY1" fmla="*/ 800100 h 1869281"/>
                <a:gd name="connsiteX2" fmla="*/ 1269206 w 1566862"/>
                <a:gd name="connsiteY2" fmla="*/ 690562 h 1869281"/>
                <a:gd name="connsiteX3" fmla="*/ 1371600 w 1566862"/>
                <a:gd name="connsiteY3" fmla="*/ 552450 h 1869281"/>
                <a:gd name="connsiteX4" fmla="*/ 1412081 w 1566862"/>
                <a:gd name="connsiteY4" fmla="*/ 497681 h 1869281"/>
                <a:gd name="connsiteX5" fmla="*/ 1464469 w 1566862"/>
                <a:gd name="connsiteY5" fmla="*/ 435769 h 1869281"/>
                <a:gd name="connsiteX6" fmla="*/ 1500187 w 1566862"/>
                <a:gd name="connsiteY6" fmla="*/ 397669 h 1869281"/>
                <a:gd name="connsiteX7" fmla="*/ 1533525 w 1566862"/>
                <a:gd name="connsiteY7" fmla="*/ 366712 h 1869281"/>
                <a:gd name="connsiteX8" fmla="*/ 1552575 w 1566862"/>
                <a:gd name="connsiteY8" fmla="*/ 352425 h 1869281"/>
                <a:gd name="connsiteX9" fmla="*/ 1559719 w 1566862"/>
                <a:gd name="connsiteY9" fmla="*/ 345281 h 1869281"/>
                <a:gd name="connsiteX10" fmla="*/ 1564481 w 1566862"/>
                <a:gd name="connsiteY10" fmla="*/ 328612 h 1869281"/>
                <a:gd name="connsiteX11" fmla="*/ 1566862 w 1566862"/>
                <a:gd name="connsiteY11" fmla="*/ 304800 h 1869281"/>
                <a:gd name="connsiteX12" fmla="*/ 1562100 w 1566862"/>
                <a:gd name="connsiteY12" fmla="*/ 273844 h 1869281"/>
                <a:gd name="connsiteX13" fmla="*/ 1550194 w 1566862"/>
                <a:gd name="connsiteY13" fmla="*/ 235744 h 1869281"/>
                <a:gd name="connsiteX14" fmla="*/ 1521619 w 1566862"/>
                <a:gd name="connsiteY14" fmla="*/ 195262 h 1869281"/>
                <a:gd name="connsiteX15" fmla="*/ 1495425 w 1566862"/>
                <a:gd name="connsiteY15" fmla="*/ 166687 h 1869281"/>
                <a:gd name="connsiteX16" fmla="*/ 1419225 w 1566862"/>
                <a:gd name="connsiteY16" fmla="*/ 121444 h 1869281"/>
                <a:gd name="connsiteX17" fmla="*/ 1338262 w 1566862"/>
                <a:gd name="connsiteY17" fmla="*/ 76200 h 1869281"/>
                <a:gd name="connsiteX18" fmla="*/ 1259681 w 1566862"/>
                <a:gd name="connsiteY18" fmla="*/ 40481 h 1869281"/>
                <a:gd name="connsiteX19" fmla="*/ 1204912 w 1566862"/>
                <a:gd name="connsiteY19" fmla="*/ 21431 h 1869281"/>
                <a:gd name="connsiteX20" fmla="*/ 1147762 w 1566862"/>
                <a:gd name="connsiteY20" fmla="*/ 7144 h 1869281"/>
                <a:gd name="connsiteX21" fmla="*/ 1114425 w 1566862"/>
                <a:gd name="connsiteY21" fmla="*/ 0 h 1869281"/>
                <a:gd name="connsiteX22" fmla="*/ 1076325 w 1566862"/>
                <a:gd name="connsiteY22" fmla="*/ 0 h 1869281"/>
                <a:gd name="connsiteX23" fmla="*/ 1052512 w 1566862"/>
                <a:gd name="connsiteY23" fmla="*/ 4762 h 1869281"/>
                <a:gd name="connsiteX24" fmla="*/ 1042987 w 1566862"/>
                <a:gd name="connsiteY24" fmla="*/ 16669 h 1869281"/>
                <a:gd name="connsiteX25" fmla="*/ 1050131 w 1566862"/>
                <a:gd name="connsiteY25" fmla="*/ 33337 h 1869281"/>
                <a:gd name="connsiteX26" fmla="*/ 1073944 w 1566862"/>
                <a:gd name="connsiteY26" fmla="*/ 59531 h 1869281"/>
                <a:gd name="connsiteX27" fmla="*/ 1097756 w 1566862"/>
                <a:gd name="connsiteY27" fmla="*/ 76200 h 1869281"/>
                <a:gd name="connsiteX28" fmla="*/ 1145381 w 1566862"/>
                <a:gd name="connsiteY28" fmla="*/ 116681 h 1869281"/>
                <a:gd name="connsiteX29" fmla="*/ 1193006 w 1566862"/>
                <a:gd name="connsiteY29" fmla="*/ 164306 h 1869281"/>
                <a:gd name="connsiteX30" fmla="*/ 1214437 w 1566862"/>
                <a:gd name="connsiteY30" fmla="*/ 195262 h 1869281"/>
                <a:gd name="connsiteX31" fmla="*/ 1214437 w 1566862"/>
                <a:gd name="connsiteY31" fmla="*/ 211931 h 1869281"/>
                <a:gd name="connsiteX32" fmla="*/ 1204912 w 1566862"/>
                <a:gd name="connsiteY32" fmla="*/ 259556 h 1869281"/>
                <a:gd name="connsiteX33" fmla="*/ 1178719 w 1566862"/>
                <a:gd name="connsiteY33" fmla="*/ 335756 h 1869281"/>
                <a:gd name="connsiteX34" fmla="*/ 1140619 w 1566862"/>
                <a:gd name="connsiteY34" fmla="*/ 409575 h 1869281"/>
                <a:gd name="connsiteX35" fmla="*/ 1085850 w 1566862"/>
                <a:gd name="connsiteY35" fmla="*/ 507206 h 1869281"/>
                <a:gd name="connsiteX36" fmla="*/ 981075 w 1566862"/>
                <a:gd name="connsiteY36" fmla="*/ 657225 h 1869281"/>
                <a:gd name="connsiteX37" fmla="*/ 842962 w 1566862"/>
                <a:gd name="connsiteY37" fmla="*/ 842962 h 1869281"/>
                <a:gd name="connsiteX38" fmla="*/ 640556 w 1566862"/>
                <a:gd name="connsiteY38" fmla="*/ 1095375 h 1869281"/>
                <a:gd name="connsiteX39" fmla="*/ 492919 w 1566862"/>
                <a:gd name="connsiteY39" fmla="*/ 1273969 h 1869281"/>
                <a:gd name="connsiteX40" fmla="*/ 311944 w 1566862"/>
                <a:gd name="connsiteY40" fmla="*/ 1485900 h 1869281"/>
                <a:gd name="connsiteX41" fmla="*/ 135731 w 1566862"/>
                <a:gd name="connsiteY41" fmla="*/ 1674019 h 1869281"/>
                <a:gd name="connsiteX42" fmla="*/ 23812 w 1566862"/>
                <a:gd name="connsiteY42" fmla="*/ 1795462 h 1869281"/>
                <a:gd name="connsiteX43" fmla="*/ 7144 w 1566862"/>
                <a:gd name="connsiteY43" fmla="*/ 1819275 h 1869281"/>
                <a:gd name="connsiteX44" fmla="*/ 0 w 1566862"/>
                <a:gd name="connsiteY44" fmla="*/ 1840706 h 1869281"/>
                <a:gd name="connsiteX45" fmla="*/ 2381 w 1566862"/>
                <a:gd name="connsiteY45" fmla="*/ 1854994 h 1869281"/>
                <a:gd name="connsiteX46" fmla="*/ 9525 w 1566862"/>
                <a:gd name="connsiteY46" fmla="*/ 1864519 h 1869281"/>
                <a:gd name="connsiteX47" fmla="*/ 16669 w 1566862"/>
                <a:gd name="connsiteY47" fmla="*/ 1869281 h 1869281"/>
                <a:gd name="connsiteX48" fmla="*/ 45244 w 1566862"/>
                <a:gd name="connsiteY48" fmla="*/ 1862137 h 1869281"/>
                <a:gd name="connsiteX49" fmla="*/ 123825 w 1566862"/>
                <a:gd name="connsiteY49" fmla="*/ 1807369 h 1869281"/>
                <a:gd name="connsiteX50" fmla="*/ 290512 w 1566862"/>
                <a:gd name="connsiteY50" fmla="*/ 1674019 h 1869281"/>
                <a:gd name="connsiteX51" fmla="*/ 452437 w 1566862"/>
                <a:gd name="connsiteY51" fmla="*/ 1540669 h 1869281"/>
                <a:gd name="connsiteX52" fmla="*/ 640556 w 1566862"/>
                <a:gd name="connsiteY52" fmla="*/ 1378744 h 1869281"/>
                <a:gd name="connsiteX53" fmla="*/ 892969 w 1566862"/>
                <a:gd name="connsiteY53" fmla="*/ 1128712 h 1869281"/>
                <a:gd name="connsiteX54" fmla="*/ 1085850 w 1566862"/>
                <a:gd name="connsiteY54" fmla="*/ 914400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66862" h="1869281">
                  <a:moveTo>
                    <a:pt x="1085850" y="914400"/>
                  </a:moveTo>
                  <a:lnTo>
                    <a:pt x="1181100" y="800100"/>
                  </a:lnTo>
                  <a:lnTo>
                    <a:pt x="1269206" y="690562"/>
                  </a:lnTo>
                  <a:lnTo>
                    <a:pt x="1371600" y="552450"/>
                  </a:lnTo>
                  <a:lnTo>
                    <a:pt x="1412081" y="497681"/>
                  </a:lnTo>
                  <a:lnTo>
                    <a:pt x="1464469" y="435769"/>
                  </a:lnTo>
                  <a:lnTo>
                    <a:pt x="1500187" y="397669"/>
                  </a:lnTo>
                  <a:lnTo>
                    <a:pt x="1533525" y="366712"/>
                  </a:lnTo>
                  <a:lnTo>
                    <a:pt x="1552575" y="352425"/>
                  </a:lnTo>
                  <a:lnTo>
                    <a:pt x="1559719" y="345281"/>
                  </a:lnTo>
                  <a:lnTo>
                    <a:pt x="1564481" y="328612"/>
                  </a:lnTo>
                  <a:lnTo>
                    <a:pt x="1566862" y="304800"/>
                  </a:lnTo>
                  <a:lnTo>
                    <a:pt x="1562100" y="273844"/>
                  </a:lnTo>
                  <a:lnTo>
                    <a:pt x="1550194" y="235744"/>
                  </a:lnTo>
                  <a:lnTo>
                    <a:pt x="1521619" y="195262"/>
                  </a:lnTo>
                  <a:lnTo>
                    <a:pt x="1495425" y="166687"/>
                  </a:lnTo>
                  <a:lnTo>
                    <a:pt x="1419225" y="121444"/>
                  </a:lnTo>
                  <a:lnTo>
                    <a:pt x="1338262" y="76200"/>
                  </a:lnTo>
                  <a:lnTo>
                    <a:pt x="1259681" y="40481"/>
                  </a:lnTo>
                  <a:lnTo>
                    <a:pt x="1204912" y="21431"/>
                  </a:lnTo>
                  <a:lnTo>
                    <a:pt x="1147762" y="7144"/>
                  </a:lnTo>
                  <a:lnTo>
                    <a:pt x="1114425" y="0"/>
                  </a:lnTo>
                  <a:lnTo>
                    <a:pt x="1076325" y="0"/>
                  </a:lnTo>
                  <a:lnTo>
                    <a:pt x="1052512" y="4762"/>
                  </a:lnTo>
                  <a:lnTo>
                    <a:pt x="1042987" y="16669"/>
                  </a:lnTo>
                  <a:lnTo>
                    <a:pt x="1050131" y="33337"/>
                  </a:lnTo>
                  <a:lnTo>
                    <a:pt x="1073944" y="59531"/>
                  </a:lnTo>
                  <a:lnTo>
                    <a:pt x="1097756" y="76200"/>
                  </a:lnTo>
                  <a:lnTo>
                    <a:pt x="1145381" y="116681"/>
                  </a:lnTo>
                  <a:lnTo>
                    <a:pt x="1193006" y="164306"/>
                  </a:lnTo>
                  <a:lnTo>
                    <a:pt x="1214437" y="195262"/>
                  </a:lnTo>
                  <a:lnTo>
                    <a:pt x="1214437" y="211931"/>
                  </a:lnTo>
                  <a:lnTo>
                    <a:pt x="1204912" y="259556"/>
                  </a:lnTo>
                  <a:lnTo>
                    <a:pt x="1178719" y="335756"/>
                  </a:lnTo>
                  <a:lnTo>
                    <a:pt x="1140619" y="409575"/>
                  </a:lnTo>
                  <a:lnTo>
                    <a:pt x="1085850" y="507206"/>
                  </a:lnTo>
                  <a:lnTo>
                    <a:pt x="981075" y="657225"/>
                  </a:lnTo>
                  <a:lnTo>
                    <a:pt x="842962" y="842962"/>
                  </a:lnTo>
                  <a:lnTo>
                    <a:pt x="640556" y="1095375"/>
                  </a:lnTo>
                  <a:lnTo>
                    <a:pt x="492919" y="1273969"/>
                  </a:lnTo>
                  <a:lnTo>
                    <a:pt x="311944" y="1485900"/>
                  </a:lnTo>
                  <a:lnTo>
                    <a:pt x="135731" y="1674019"/>
                  </a:lnTo>
                  <a:lnTo>
                    <a:pt x="23812" y="1795462"/>
                  </a:lnTo>
                  <a:lnTo>
                    <a:pt x="7144" y="1819275"/>
                  </a:lnTo>
                  <a:lnTo>
                    <a:pt x="0" y="1840706"/>
                  </a:lnTo>
                  <a:lnTo>
                    <a:pt x="2381" y="1854994"/>
                  </a:lnTo>
                  <a:lnTo>
                    <a:pt x="9525" y="1864519"/>
                  </a:lnTo>
                  <a:lnTo>
                    <a:pt x="16669" y="1869281"/>
                  </a:lnTo>
                  <a:lnTo>
                    <a:pt x="45244" y="1862137"/>
                  </a:lnTo>
                  <a:lnTo>
                    <a:pt x="123825" y="1807369"/>
                  </a:lnTo>
                  <a:lnTo>
                    <a:pt x="290512" y="1674019"/>
                  </a:lnTo>
                  <a:lnTo>
                    <a:pt x="452437" y="1540669"/>
                  </a:lnTo>
                  <a:lnTo>
                    <a:pt x="640556" y="1378744"/>
                  </a:lnTo>
                  <a:lnTo>
                    <a:pt x="892969" y="1128712"/>
                  </a:lnTo>
                  <a:lnTo>
                    <a:pt x="1085850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3FD26726-E3E5-4446-B5AB-76D35F958370}"/>
                </a:ext>
              </a:extLst>
            </p:cNvPr>
            <p:cNvSpPr/>
            <p:nvPr/>
          </p:nvSpPr>
          <p:spPr>
            <a:xfrm>
              <a:off x="5056188" y="1976438"/>
              <a:ext cx="1809750" cy="452437"/>
            </a:xfrm>
            <a:custGeom>
              <a:avLst/>
              <a:gdLst>
                <a:gd name="connsiteX0" fmla="*/ 619125 w 1809750"/>
                <a:gd name="connsiteY0" fmla="*/ 214312 h 452437"/>
                <a:gd name="connsiteX1" fmla="*/ 859631 w 1809750"/>
                <a:gd name="connsiteY1" fmla="*/ 178593 h 452437"/>
                <a:gd name="connsiteX2" fmla="*/ 1066800 w 1809750"/>
                <a:gd name="connsiteY2" fmla="*/ 140493 h 452437"/>
                <a:gd name="connsiteX3" fmla="*/ 1243012 w 1809750"/>
                <a:gd name="connsiteY3" fmla="*/ 102393 h 452437"/>
                <a:gd name="connsiteX4" fmla="*/ 1290637 w 1809750"/>
                <a:gd name="connsiteY4" fmla="*/ 90487 h 452437"/>
                <a:gd name="connsiteX5" fmla="*/ 1331119 w 1809750"/>
                <a:gd name="connsiteY5" fmla="*/ 71437 h 452437"/>
                <a:gd name="connsiteX6" fmla="*/ 1426369 w 1809750"/>
                <a:gd name="connsiteY6" fmla="*/ 23812 h 452437"/>
                <a:gd name="connsiteX7" fmla="*/ 1488281 w 1809750"/>
                <a:gd name="connsiteY7" fmla="*/ 4762 h 452437"/>
                <a:gd name="connsiteX8" fmla="*/ 1545431 w 1809750"/>
                <a:gd name="connsiteY8" fmla="*/ 0 h 452437"/>
                <a:gd name="connsiteX9" fmla="*/ 1593056 w 1809750"/>
                <a:gd name="connsiteY9" fmla="*/ 4762 h 452437"/>
                <a:gd name="connsiteX10" fmla="*/ 1662112 w 1809750"/>
                <a:gd name="connsiteY10" fmla="*/ 21431 h 452437"/>
                <a:gd name="connsiteX11" fmla="*/ 1721644 w 1809750"/>
                <a:gd name="connsiteY11" fmla="*/ 40481 h 452437"/>
                <a:gd name="connsiteX12" fmla="*/ 1769269 w 1809750"/>
                <a:gd name="connsiteY12" fmla="*/ 61912 h 452437"/>
                <a:gd name="connsiteX13" fmla="*/ 1800225 w 1809750"/>
                <a:gd name="connsiteY13" fmla="*/ 83343 h 452437"/>
                <a:gd name="connsiteX14" fmla="*/ 1807369 w 1809750"/>
                <a:gd name="connsiteY14" fmla="*/ 95250 h 452437"/>
                <a:gd name="connsiteX15" fmla="*/ 1809750 w 1809750"/>
                <a:gd name="connsiteY15" fmla="*/ 111918 h 452437"/>
                <a:gd name="connsiteX16" fmla="*/ 1807369 w 1809750"/>
                <a:gd name="connsiteY16" fmla="*/ 145256 h 452437"/>
                <a:gd name="connsiteX17" fmla="*/ 1790700 w 1809750"/>
                <a:gd name="connsiteY17" fmla="*/ 180975 h 452437"/>
                <a:gd name="connsiteX18" fmla="*/ 1762125 w 1809750"/>
                <a:gd name="connsiteY18" fmla="*/ 207168 h 452437"/>
                <a:gd name="connsiteX19" fmla="*/ 1726406 w 1809750"/>
                <a:gd name="connsiteY19" fmla="*/ 228600 h 452437"/>
                <a:gd name="connsiteX20" fmla="*/ 1671637 w 1809750"/>
                <a:gd name="connsiteY20" fmla="*/ 250031 h 452437"/>
                <a:gd name="connsiteX21" fmla="*/ 1588294 w 1809750"/>
                <a:gd name="connsiteY21" fmla="*/ 271462 h 452437"/>
                <a:gd name="connsiteX22" fmla="*/ 1469231 w 1809750"/>
                <a:gd name="connsiteY22" fmla="*/ 297656 h 452437"/>
                <a:gd name="connsiteX23" fmla="*/ 1331119 w 1809750"/>
                <a:gd name="connsiteY23" fmla="*/ 323850 h 452437"/>
                <a:gd name="connsiteX24" fmla="*/ 1145381 w 1809750"/>
                <a:gd name="connsiteY24" fmla="*/ 354806 h 452437"/>
                <a:gd name="connsiteX25" fmla="*/ 954881 w 1809750"/>
                <a:gd name="connsiteY25" fmla="*/ 378618 h 452437"/>
                <a:gd name="connsiteX26" fmla="*/ 812006 w 1809750"/>
                <a:gd name="connsiteY26" fmla="*/ 392906 h 452437"/>
                <a:gd name="connsiteX27" fmla="*/ 647700 w 1809750"/>
                <a:gd name="connsiteY27" fmla="*/ 411956 h 452437"/>
                <a:gd name="connsiteX28" fmla="*/ 395287 w 1809750"/>
                <a:gd name="connsiteY28" fmla="*/ 431006 h 452437"/>
                <a:gd name="connsiteX29" fmla="*/ 190500 w 1809750"/>
                <a:gd name="connsiteY29" fmla="*/ 445293 h 452437"/>
                <a:gd name="connsiteX30" fmla="*/ 69056 w 1809750"/>
                <a:gd name="connsiteY30" fmla="*/ 452437 h 452437"/>
                <a:gd name="connsiteX31" fmla="*/ 0 w 1809750"/>
                <a:gd name="connsiteY31" fmla="*/ 276225 h 452437"/>
                <a:gd name="connsiteX32" fmla="*/ 135731 w 1809750"/>
                <a:gd name="connsiteY32" fmla="*/ 266700 h 452437"/>
                <a:gd name="connsiteX33" fmla="*/ 333375 w 1809750"/>
                <a:gd name="connsiteY33" fmla="*/ 247650 h 452437"/>
                <a:gd name="connsiteX34" fmla="*/ 528637 w 1809750"/>
                <a:gd name="connsiteY34" fmla="*/ 226218 h 452437"/>
                <a:gd name="connsiteX35" fmla="*/ 619125 w 1809750"/>
                <a:gd name="connsiteY35" fmla="*/ 2143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09750" h="452437">
                  <a:moveTo>
                    <a:pt x="619125" y="214312"/>
                  </a:moveTo>
                  <a:lnTo>
                    <a:pt x="859631" y="178593"/>
                  </a:lnTo>
                  <a:lnTo>
                    <a:pt x="1066800" y="140493"/>
                  </a:lnTo>
                  <a:lnTo>
                    <a:pt x="1243012" y="102393"/>
                  </a:lnTo>
                  <a:lnTo>
                    <a:pt x="1290637" y="90487"/>
                  </a:lnTo>
                  <a:lnTo>
                    <a:pt x="1331119" y="71437"/>
                  </a:lnTo>
                  <a:lnTo>
                    <a:pt x="1426369" y="23812"/>
                  </a:lnTo>
                  <a:lnTo>
                    <a:pt x="1488281" y="4762"/>
                  </a:lnTo>
                  <a:lnTo>
                    <a:pt x="1545431" y="0"/>
                  </a:lnTo>
                  <a:lnTo>
                    <a:pt x="1593056" y="4762"/>
                  </a:lnTo>
                  <a:lnTo>
                    <a:pt x="1662112" y="21431"/>
                  </a:lnTo>
                  <a:lnTo>
                    <a:pt x="1721644" y="40481"/>
                  </a:lnTo>
                  <a:lnTo>
                    <a:pt x="1769269" y="61912"/>
                  </a:lnTo>
                  <a:lnTo>
                    <a:pt x="1800225" y="83343"/>
                  </a:lnTo>
                  <a:lnTo>
                    <a:pt x="1807369" y="95250"/>
                  </a:lnTo>
                  <a:lnTo>
                    <a:pt x="1809750" y="111918"/>
                  </a:lnTo>
                  <a:lnTo>
                    <a:pt x="1807369" y="145256"/>
                  </a:lnTo>
                  <a:lnTo>
                    <a:pt x="1790700" y="180975"/>
                  </a:lnTo>
                  <a:lnTo>
                    <a:pt x="1762125" y="207168"/>
                  </a:lnTo>
                  <a:lnTo>
                    <a:pt x="1726406" y="228600"/>
                  </a:lnTo>
                  <a:lnTo>
                    <a:pt x="1671637" y="250031"/>
                  </a:lnTo>
                  <a:lnTo>
                    <a:pt x="1588294" y="271462"/>
                  </a:lnTo>
                  <a:lnTo>
                    <a:pt x="1469231" y="297656"/>
                  </a:lnTo>
                  <a:lnTo>
                    <a:pt x="1331119" y="323850"/>
                  </a:lnTo>
                  <a:lnTo>
                    <a:pt x="1145381" y="354806"/>
                  </a:lnTo>
                  <a:lnTo>
                    <a:pt x="954881" y="378618"/>
                  </a:lnTo>
                  <a:lnTo>
                    <a:pt x="812006" y="392906"/>
                  </a:lnTo>
                  <a:lnTo>
                    <a:pt x="647700" y="411956"/>
                  </a:lnTo>
                  <a:lnTo>
                    <a:pt x="395287" y="431006"/>
                  </a:lnTo>
                  <a:lnTo>
                    <a:pt x="190500" y="445293"/>
                  </a:lnTo>
                  <a:lnTo>
                    <a:pt x="69056" y="452437"/>
                  </a:lnTo>
                  <a:lnTo>
                    <a:pt x="0" y="276225"/>
                  </a:lnTo>
                  <a:lnTo>
                    <a:pt x="135731" y="266700"/>
                  </a:lnTo>
                  <a:lnTo>
                    <a:pt x="333375" y="247650"/>
                  </a:lnTo>
                  <a:lnTo>
                    <a:pt x="528637" y="226218"/>
                  </a:lnTo>
                  <a:lnTo>
                    <a:pt x="619125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5565714D-1B47-F94B-A27D-99419360AE2D}"/>
                </a:ext>
              </a:extLst>
            </p:cNvPr>
            <p:cNvSpPr/>
            <p:nvPr/>
          </p:nvSpPr>
          <p:spPr>
            <a:xfrm>
              <a:off x="3862388" y="1878013"/>
              <a:ext cx="881062" cy="612775"/>
            </a:xfrm>
            <a:custGeom>
              <a:avLst/>
              <a:gdLst>
                <a:gd name="connsiteX0" fmla="*/ 338137 w 881062"/>
                <a:gd name="connsiteY0" fmla="*/ 295275 h 611982"/>
                <a:gd name="connsiteX1" fmla="*/ 173831 w 881062"/>
                <a:gd name="connsiteY1" fmla="*/ 171450 h 611982"/>
                <a:gd name="connsiteX2" fmla="*/ 42862 w 881062"/>
                <a:gd name="connsiteY2" fmla="*/ 71438 h 611982"/>
                <a:gd name="connsiteX3" fmla="*/ 11906 w 881062"/>
                <a:gd name="connsiteY3" fmla="*/ 50007 h 611982"/>
                <a:gd name="connsiteX4" fmla="*/ 2381 w 881062"/>
                <a:gd name="connsiteY4" fmla="*/ 35719 h 611982"/>
                <a:gd name="connsiteX5" fmla="*/ 0 w 881062"/>
                <a:gd name="connsiteY5" fmla="*/ 30957 h 611982"/>
                <a:gd name="connsiteX6" fmla="*/ 0 w 881062"/>
                <a:gd name="connsiteY6" fmla="*/ 30957 h 611982"/>
                <a:gd name="connsiteX7" fmla="*/ 7143 w 881062"/>
                <a:gd name="connsiteY7" fmla="*/ 7144 h 611982"/>
                <a:gd name="connsiteX8" fmla="*/ 52387 w 881062"/>
                <a:gd name="connsiteY8" fmla="*/ 0 h 611982"/>
                <a:gd name="connsiteX9" fmla="*/ 107156 w 881062"/>
                <a:gd name="connsiteY9" fmla="*/ 4763 h 611982"/>
                <a:gd name="connsiteX10" fmla="*/ 171450 w 881062"/>
                <a:gd name="connsiteY10" fmla="*/ 16669 h 611982"/>
                <a:gd name="connsiteX11" fmla="*/ 209550 w 881062"/>
                <a:gd name="connsiteY11" fmla="*/ 30957 h 611982"/>
                <a:gd name="connsiteX12" fmla="*/ 304800 w 881062"/>
                <a:gd name="connsiteY12" fmla="*/ 61913 h 611982"/>
                <a:gd name="connsiteX13" fmla="*/ 450056 w 881062"/>
                <a:gd name="connsiteY13" fmla="*/ 114300 h 611982"/>
                <a:gd name="connsiteX14" fmla="*/ 585787 w 881062"/>
                <a:gd name="connsiteY14" fmla="*/ 166688 h 611982"/>
                <a:gd name="connsiteX15" fmla="*/ 669131 w 881062"/>
                <a:gd name="connsiteY15" fmla="*/ 204788 h 611982"/>
                <a:gd name="connsiteX16" fmla="*/ 711993 w 881062"/>
                <a:gd name="connsiteY16" fmla="*/ 228600 h 611982"/>
                <a:gd name="connsiteX17" fmla="*/ 745331 w 881062"/>
                <a:gd name="connsiteY17" fmla="*/ 257175 h 611982"/>
                <a:gd name="connsiteX18" fmla="*/ 776287 w 881062"/>
                <a:gd name="connsiteY18" fmla="*/ 288132 h 611982"/>
                <a:gd name="connsiteX19" fmla="*/ 804862 w 881062"/>
                <a:gd name="connsiteY19" fmla="*/ 323850 h 611982"/>
                <a:gd name="connsiteX20" fmla="*/ 828675 w 881062"/>
                <a:gd name="connsiteY20" fmla="*/ 364332 h 611982"/>
                <a:gd name="connsiteX21" fmla="*/ 842962 w 881062"/>
                <a:gd name="connsiteY21" fmla="*/ 400050 h 611982"/>
                <a:gd name="connsiteX22" fmla="*/ 862012 w 881062"/>
                <a:gd name="connsiteY22" fmla="*/ 433388 h 611982"/>
                <a:gd name="connsiteX23" fmla="*/ 873918 w 881062"/>
                <a:gd name="connsiteY23" fmla="*/ 464344 h 611982"/>
                <a:gd name="connsiteX24" fmla="*/ 878681 w 881062"/>
                <a:gd name="connsiteY24" fmla="*/ 485775 h 611982"/>
                <a:gd name="connsiteX25" fmla="*/ 881062 w 881062"/>
                <a:gd name="connsiteY25" fmla="*/ 514350 h 611982"/>
                <a:gd name="connsiteX26" fmla="*/ 876300 w 881062"/>
                <a:gd name="connsiteY26" fmla="*/ 550069 h 611982"/>
                <a:gd name="connsiteX27" fmla="*/ 862012 w 881062"/>
                <a:gd name="connsiteY27" fmla="*/ 583407 h 611982"/>
                <a:gd name="connsiteX28" fmla="*/ 847725 w 881062"/>
                <a:gd name="connsiteY28" fmla="*/ 600075 h 611982"/>
                <a:gd name="connsiteX29" fmla="*/ 819150 w 881062"/>
                <a:gd name="connsiteY29" fmla="*/ 611982 h 611982"/>
                <a:gd name="connsiteX30" fmla="*/ 797718 w 881062"/>
                <a:gd name="connsiteY30" fmla="*/ 611982 h 611982"/>
                <a:gd name="connsiteX31" fmla="*/ 766762 w 881062"/>
                <a:gd name="connsiteY31" fmla="*/ 604838 h 611982"/>
                <a:gd name="connsiteX32" fmla="*/ 716756 w 881062"/>
                <a:gd name="connsiteY32" fmla="*/ 581025 h 611982"/>
                <a:gd name="connsiteX33" fmla="*/ 645318 w 881062"/>
                <a:gd name="connsiteY33" fmla="*/ 538163 h 611982"/>
                <a:gd name="connsiteX34" fmla="*/ 540543 w 881062"/>
                <a:gd name="connsiteY34" fmla="*/ 452438 h 611982"/>
                <a:gd name="connsiteX35" fmla="*/ 395287 w 881062"/>
                <a:gd name="connsiteY35" fmla="*/ 338138 h 611982"/>
                <a:gd name="connsiteX36" fmla="*/ 338137 w 881062"/>
                <a:gd name="connsiteY36" fmla="*/ 295275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1062" h="611982">
                  <a:moveTo>
                    <a:pt x="338137" y="295275"/>
                  </a:moveTo>
                  <a:lnTo>
                    <a:pt x="173831" y="171450"/>
                  </a:lnTo>
                  <a:lnTo>
                    <a:pt x="42862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30957"/>
                  </a:lnTo>
                  <a:lnTo>
                    <a:pt x="0" y="30957"/>
                  </a:lnTo>
                  <a:lnTo>
                    <a:pt x="7143" y="7144"/>
                  </a:lnTo>
                  <a:lnTo>
                    <a:pt x="52387" y="0"/>
                  </a:lnTo>
                  <a:lnTo>
                    <a:pt x="107156" y="4763"/>
                  </a:lnTo>
                  <a:lnTo>
                    <a:pt x="171450" y="16669"/>
                  </a:lnTo>
                  <a:lnTo>
                    <a:pt x="209550" y="30957"/>
                  </a:lnTo>
                  <a:lnTo>
                    <a:pt x="304800" y="61913"/>
                  </a:lnTo>
                  <a:lnTo>
                    <a:pt x="450056" y="114300"/>
                  </a:lnTo>
                  <a:lnTo>
                    <a:pt x="585787" y="166688"/>
                  </a:lnTo>
                  <a:lnTo>
                    <a:pt x="669131" y="204788"/>
                  </a:lnTo>
                  <a:lnTo>
                    <a:pt x="711993" y="228600"/>
                  </a:lnTo>
                  <a:lnTo>
                    <a:pt x="745331" y="257175"/>
                  </a:lnTo>
                  <a:lnTo>
                    <a:pt x="776287" y="288132"/>
                  </a:lnTo>
                  <a:lnTo>
                    <a:pt x="804862" y="323850"/>
                  </a:lnTo>
                  <a:lnTo>
                    <a:pt x="828675" y="364332"/>
                  </a:lnTo>
                  <a:lnTo>
                    <a:pt x="842962" y="400050"/>
                  </a:lnTo>
                  <a:lnTo>
                    <a:pt x="862012" y="433388"/>
                  </a:lnTo>
                  <a:lnTo>
                    <a:pt x="873918" y="464344"/>
                  </a:lnTo>
                  <a:lnTo>
                    <a:pt x="878681" y="485775"/>
                  </a:lnTo>
                  <a:lnTo>
                    <a:pt x="881062" y="514350"/>
                  </a:lnTo>
                  <a:lnTo>
                    <a:pt x="876300" y="550069"/>
                  </a:lnTo>
                  <a:lnTo>
                    <a:pt x="862012" y="583407"/>
                  </a:lnTo>
                  <a:lnTo>
                    <a:pt x="847725" y="600075"/>
                  </a:lnTo>
                  <a:lnTo>
                    <a:pt x="819150" y="611982"/>
                  </a:lnTo>
                  <a:lnTo>
                    <a:pt x="797718" y="611982"/>
                  </a:lnTo>
                  <a:lnTo>
                    <a:pt x="766762" y="604838"/>
                  </a:lnTo>
                  <a:lnTo>
                    <a:pt x="716756" y="581025"/>
                  </a:lnTo>
                  <a:lnTo>
                    <a:pt x="645318" y="538163"/>
                  </a:lnTo>
                  <a:lnTo>
                    <a:pt x="540543" y="452438"/>
                  </a:lnTo>
                  <a:lnTo>
                    <a:pt x="395287" y="338138"/>
                  </a:lnTo>
                  <a:lnTo>
                    <a:pt x="3381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F99B3F8E-5FD1-EB48-B0D3-445C9FB7899A}"/>
                </a:ext>
              </a:extLst>
            </p:cNvPr>
            <p:cNvSpPr/>
            <p:nvPr/>
          </p:nvSpPr>
          <p:spPr>
            <a:xfrm>
              <a:off x="3484563" y="2414588"/>
              <a:ext cx="433387" cy="682625"/>
            </a:xfrm>
            <a:custGeom>
              <a:avLst/>
              <a:gdLst>
                <a:gd name="connsiteX0" fmla="*/ 414337 w 433387"/>
                <a:gd name="connsiteY0" fmla="*/ 414337 h 683418"/>
                <a:gd name="connsiteX1" fmla="*/ 423862 w 433387"/>
                <a:gd name="connsiteY1" fmla="*/ 285750 h 683418"/>
                <a:gd name="connsiteX2" fmla="*/ 431006 w 433387"/>
                <a:gd name="connsiteY2" fmla="*/ 188118 h 683418"/>
                <a:gd name="connsiteX3" fmla="*/ 433387 w 433387"/>
                <a:gd name="connsiteY3" fmla="*/ 157162 h 683418"/>
                <a:gd name="connsiteX4" fmla="*/ 428625 w 433387"/>
                <a:gd name="connsiteY4" fmla="*/ 130968 h 683418"/>
                <a:gd name="connsiteX5" fmla="*/ 395287 w 433387"/>
                <a:gd name="connsiteY5" fmla="*/ 100012 h 683418"/>
                <a:gd name="connsiteX6" fmla="*/ 323850 w 433387"/>
                <a:gd name="connsiteY6" fmla="*/ 61912 h 683418"/>
                <a:gd name="connsiteX7" fmla="*/ 216694 w 433387"/>
                <a:gd name="connsiteY7" fmla="*/ 19050 h 683418"/>
                <a:gd name="connsiteX8" fmla="*/ 176212 w 433387"/>
                <a:gd name="connsiteY8" fmla="*/ 7143 h 683418"/>
                <a:gd name="connsiteX9" fmla="*/ 114300 w 433387"/>
                <a:gd name="connsiteY9" fmla="*/ 0 h 683418"/>
                <a:gd name="connsiteX10" fmla="*/ 42862 w 433387"/>
                <a:gd name="connsiteY10" fmla="*/ 0 h 683418"/>
                <a:gd name="connsiteX11" fmla="*/ 14287 w 433387"/>
                <a:gd name="connsiteY11" fmla="*/ 7143 h 683418"/>
                <a:gd name="connsiteX12" fmla="*/ 4762 w 433387"/>
                <a:gd name="connsiteY12" fmla="*/ 11906 h 683418"/>
                <a:gd name="connsiteX13" fmla="*/ 0 w 433387"/>
                <a:gd name="connsiteY13" fmla="*/ 23812 h 683418"/>
                <a:gd name="connsiteX14" fmla="*/ 2381 w 433387"/>
                <a:gd name="connsiteY14" fmla="*/ 38100 h 683418"/>
                <a:gd name="connsiteX15" fmla="*/ 14287 w 433387"/>
                <a:gd name="connsiteY15" fmla="*/ 54768 h 683418"/>
                <a:gd name="connsiteX16" fmla="*/ 38100 w 433387"/>
                <a:gd name="connsiteY16" fmla="*/ 76200 h 683418"/>
                <a:gd name="connsiteX17" fmla="*/ 78581 w 433387"/>
                <a:gd name="connsiteY17" fmla="*/ 109537 h 683418"/>
                <a:gd name="connsiteX18" fmla="*/ 109537 w 433387"/>
                <a:gd name="connsiteY18" fmla="*/ 140493 h 683418"/>
                <a:gd name="connsiteX19" fmla="*/ 145256 w 433387"/>
                <a:gd name="connsiteY19" fmla="*/ 183356 h 683418"/>
                <a:gd name="connsiteX20" fmla="*/ 173831 w 433387"/>
                <a:gd name="connsiteY20" fmla="*/ 228600 h 683418"/>
                <a:gd name="connsiteX21" fmla="*/ 183356 w 433387"/>
                <a:gd name="connsiteY21" fmla="*/ 254793 h 683418"/>
                <a:gd name="connsiteX22" fmla="*/ 188119 w 433387"/>
                <a:gd name="connsiteY22" fmla="*/ 295275 h 683418"/>
                <a:gd name="connsiteX23" fmla="*/ 188119 w 433387"/>
                <a:gd name="connsiteY23" fmla="*/ 683418 h 683418"/>
                <a:gd name="connsiteX24" fmla="*/ 385762 w 433387"/>
                <a:gd name="connsiteY24" fmla="*/ 650081 h 683418"/>
                <a:gd name="connsiteX25" fmla="*/ 404812 w 433387"/>
                <a:gd name="connsiteY25" fmla="*/ 485775 h 683418"/>
                <a:gd name="connsiteX26" fmla="*/ 414337 w 433387"/>
                <a:gd name="connsiteY26" fmla="*/ 414337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3387" h="683418">
                  <a:moveTo>
                    <a:pt x="414337" y="414337"/>
                  </a:moveTo>
                  <a:lnTo>
                    <a:pt x="423862" y="285750"/>
                  </a:lnTo>
                  <a:lnTo>
                    <a:pt x="431006" y="188118"/>
                  </a:lnTo>
                  <a:lnTo>
                    <a:pt x="433387" y="157162"/>
                  </a:lnTo>
                  <a:lnTo>
                    <a:pt x="428625" y="130968"/>
                  </a:lnTo>
                  <a:lnTo>
                    <a:pt x="395287" y="100012"/>
                  </a:lnTo>
                  <a:lnTo>
                    <a:pt x="323850" y="61912"/>
                  </a:lnTo>
                  <a:lnTo>
                    <a:pt x="216694" y="19050"/>
                  </a:lnTo>
                  <a:lnTo>
                    <a:pt x="176212" y="7143"/>
                  </a:lnTo>
                  <a:lnTo>
                    <a:pt x="114300" y="0"/>
                  </a:lnTo>
                  <a:lnTo>
                    <a:pt x="42862" y="0"/>
                  </a:lnTo>
                  <a:lnTo>
                    <a:pt x="14287" y="7143"/>
                  </a:lnTo>
                  <a:lnTo>
                    <a:pt x="4762" y="11906"/>
                  </a:lnTo>
                  <a:lnTo>
                    <a:pt x="0" y="23812"/>
                  </a:lnTo>
                  <a:lnTo>
                    <a:pt x="2381" y="38100"/>
                  </a:lnTo>
                  <a:lnTo>
                    <a:pt x="14287" y="54768"/>
                  </a:lnTo>
                  <a:lnTo>
                    <a:pt x="38100" y="76200"/>
                  </a:lnTo>
                  <a:lnTo>
                    <a:pt x="78581" y="109537"/>
                  </a:lnTo>
                  <a:lnTo>
                    <a:pt x="109537" y="140493"/>
                  </a:lnTo>
                  <a:lnTo>
                    <a:pt x="145256" y="183356"/>
                  </a:lnTo>
                  <a:lnTo>
                    <a:pt x="173831" y="228600"/>
                  </a:lnTo>
                  <a:lnTo>
                    <a:pt x="183356" y="254793"/>
                  </a:lnTo>
                  <a:lnTo>
                    <a:pt x="188119" y="295275"/>
                  </a:lnTo>
                  <a:lnTo>
                    <a:pt x="188119" y="683418"/>
                  </a:lnTo>
                  <a:lnTo>
                    <a:pt x="385762" y="650081"/>
                  </a:lnTo>
                  <a:lnTo>
                    <a:pt x="404812" y="485775"/>
                  </a:lnTo>
                  <a:lnTo>
                    <a:pt x="4143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69102707-AE5E-3348-B442-93FF79A55437}"/>
                </a:ext>
              </a:extLst>
            </p:cNvPr>
            <p:cNvSpPr/>
            <p:nvPr/>
          </p:nvSpPr>
          <p:spPr>
            <a:xfrm>
              <a:off x="3151188" y="2871788"/>
              <a:ext cx="1323975" cy="1450975"/>
            </a:xfrm>
            <a:custGeom>
              <a:avLst/>
              <a:gdLst>
                <a:gd name="connsiteX0" fmla="*/ 378619 w 1323975"/>
                <a:gd name="connsiteY0" fmla="*/ 216693 h 1450181"/>
                <a:gd name="connsiteX1" fmla="*/ 152400 w 1323975"/>
                <a:gd name="connsiteY1" fmla="*/ 276225 h 1450181"/>
                <a:gd name="connsiteX2" fmla="*/ 64294 w 1323975"/>
                <a:gd name="connsiteY2" fmla="*/ 300037 h 1450181"/>
                <a:gd name="connsiteX3" fmla="*/ 0 w 1323975"/>
                <a:gd name="connsiteY3" fmla="*/ 314325 h 1450181"/>
                <a:gd name="connsiteX4" fmla="*/ 80962 w 1323975"/>
                <a:gd name="connsiteY4" fmla="*/ 433387 h 1450181"/>
                <a:gd name="connsiteX5" fmla="*/ 288131 w 1323975"/>
                <a:gd name="connsiteY5" fmla="*/ 388143 h 1450181"/>
                <a:gd name="connsiteX6" fmla="*/ 616744 w 1323975"/>
                <a:gd name="connsiteY6" fmla="*/ 314325 h 1450181"/>
                <a:gd name="connsiteX7" fmla="*/ 835819 w 1323975"/>
                <a:gd name="connsiteY7" fmla="*/ 266700 h 1450181"/>
                <a:gd name="connsiteX8" fmla="*/ 883444 w 1323975"/>
                <a:gd name="connsiteY8" fmla="*/ 269081 h 1450181"/>
                <a:gd name="connsiteX9" fmla="*/ 921544 w 1323975"/>
                <a:gd name="connsiteY9" fmla="*/ 278606 h 1450181"/>
                <a:gd name="connsiteX10" fmla="*/ 935831 w 1323975"/>
                <a:gd name="connsiteY10" fmla="*/ 285750 h 1450181"/>
                <a:gd name="connsiteX11" fmla="*/ 942975 w 1323975"/>
                <a:gd name="connsiteY11" fmla="*/ 295275 h 1450181"/>
                <a:gd name="connsiteX12" fmla="*/ 945356 w 1323975"/>
                <a:gd name="connsiteY12" fmla="*/ 311943 h 1450181"/>
                <a:gd name="connsiteX13" fmla="*/ 938212 w 1323975"/>
                <a:gd name="connsiteY13" fmla="*/ 421481 h 1450181"/>
                <a:gd name="connsiteX14" fmla="*/ 921544 w 1323975"/>
                <a:gd name="connsiteY14" fmla="*/ 657225 h 1450181"/>
                <a:gd name="connsiteX15" fmla="*/ 923925 w 1323975"/>
                <a:gd name="connsiteY15" fmla="*/ 781050 h 1450181"/>
                <a:gd name="connsiteX16" fmla="*/ 907256 w 1323975"/>
                <a:gd name="connsiteY16" fmla="*/ 1019175 h 1450181"/>
                <a:gd name="connsiteX17" fmla="*/ 878681 w 1323975"/>
                <a:gd name="connsiteY17" fmla="*/ 1276350 h 1450181"/>
                <a:gd name="connsiteX18" fmla="*/ 883444 w 1323975"/>
                <a:gd name="connsiteY18" fmla="*/ 1409700 h 1450181"/>
                <a:gd name="connsiteX19" fmla="*/ 916781 w 1323975"/>
                <a:gd name="connsiteY19" fmla="*/ 1431131 h 1450181"/>
                <a:gd name="connsiteX20" fmla="*/ 942975 w 1323975"/>
                <a:gd name="connsiteY20" fmla="*/ 1440656 h 1450181"/>
                <a:gd name="connsiteX21" fmla="*/ 959644 w 1323975"/>
                <a:gd name="connsiteY21" fmla="*/ 1447800 h 1450181"/>
                <a:gd name="connsiteX22" fmla="*/ 985837 w 1323975"/>
                <a:gd name="connsiteY22" fmla="*/ 1450181 h 1450181"/>
                <a:gd name="connsiteX23" fmla="*/ 1016794 w 1323975"/>
                <a:gd name="connsiteY23" fmla="*/ 1440656 h 1450181"/>
                <a:gd name="connsiteX24" fmla="*/ 1035844 w 1323975"/>
                <a:gd name="connsiteY24" fmla="*/ 1426368 h 1450181"/>
                <a:gd name="connsiteX25" fmla="*/ 1050131 w 1323975"/>
                <a:gd name="connsiteY25" fmla="*/ 1409700 h 1450181"/>
                <a:gd name="connsiteX26" fmla="*/ 1062037 w 1323975"/>
                <a:gd name="connsiteY26" fmla="*/ 1383506 h 1450181"/>
                <a:gd name="connsiteX27" fmla="*/ 1076325 w 1323975"/>
                <a:gd name="connsiteY27" fmla="*/ 1350168 h 1450181"/>
                <a:gd name="connsiteX28" fmla="*/ 1081087 w 1323975"/>
                <a:gd name="connsiteY28" fmla="*/ 1321593 h 1450181"/>
                <a:gd name="connsiteX29" fmla="*/ 1095375 w 1323975"/>
                <a:gd name="connsiteY29" fmla="*/ 1150143 h 1450181"/>
                <a:gd name="connsiteX30" fmla="*/ 1114425 w 1323975"/>
                <a:gd name="connsiteY30" fmla="*/ 973931 h 1450181"/>
                <a:gd name="connsiteX31" fmla="*/ 1135856 w 1323975"/>
                <a:gd name="connsiteY31" fmla="*/ 795337 h 1450181"/>
                <a:gd name="connsiteX32" fmla="*/ 1150144 w 1323975"/>
                <a:gd name="connsiteY32" fmla="*/ 681037 h 1450181"/>
                <a:gd name="connsiteX33" fmla="*/ 1164431 w 1323975"/>
                <a:gd name="connsiteY33" fmla="*/ 581025 h 1450181"/>
                <a:gd name="connsiteX34" fmla="*/ 1178719 w 1323975"/>
                <a:gd name="connsiteY34" fmla="*/ 502443 h 1450181"/>
                <a:gd name="connsiteX35" fmla="*/ 1193006 w 1323975"/>
                <a:gd name="connsiteY35" fmla="*/ 440531 h 1450181"/>
                <a:gd name="connsiteX36" fmla="*/ 1209675 w 1323975"/>
                <a:gd name="connsiteY36" fmla="*/ 390525 h 1450181"/>
                <a:gd name="connsiteX37" fmla="*/ 1223962 w 1323975"/>
                <a:gd name="connsiteY37" fmla="*/ 347662 h 1450181"/>
                <a:gd name="connsiteX38" fmla="*/ 1245394 w 1323975"/>
                <a:gd name="connsiteY38" fmla="*/ 300037 h 1450181"/>
                <a:gd name="connsiteX39" fmla="*/ 1262062 w 1323975"/>
                <a:gd name="connsiteY39" fmla="*/ 273843 h 1450181"/>
                <a:gd name="connsiteX40" fmla="*/ 1290637 w 1323975"/>
                <a:gd name="connsiteY40" fmla="*/ 238125 h 1450181"/>
                <a:gd name="connsiteX41" fmla="*/ 1316831 w 1323975"/>
                <a:gd name="connsiteY41" fmla="*/ 214312 h 1450181"/>
                <a:gd name="connsiteX42" fmla="*/ 1321594 w 1323975"/>
                <a:gd name="connsiteY42" fmla="*/ 204787 h 1450181"/>
                <a:gd name="connsiteX43" fmla="*/ 1323975 w 1323975"/>
                <a:gd name="connsiteY43" fmla="*/ 190500 h 1450181"/>
                <a:gd name="connsiteX44" fmla="*/ 1309687 w 1323975"/>
                <a:gd name="connsiteY44" fmla="*/ 147637 h 1450181"/>
                <a:gd name="connsiteX45" fmla="*/ 1283494 w 1323975"/>
                <a:gd name="connsiteY45" fmla="*/ 111918 h 1450181"/>
                <a:gd name="connsiteX46" fmla="*/ 1247775 w 1323975"/>
                <a:gd name="connsiteY46" fmla="*/ 73818 h 1450181"/>
                <a:gd name="connsiteX47" fmla="*/ 1219200 w 1323975"/>
                <a:gd name="connsiteY47" fmla="*/ 47625 h 1450181"/>
                <a:gd name="connsiteX48" fmla="*/ 1195387 w 1323975"/>
                <a:gd name="connsiteY48" fmla="*/ 28575 h 1450181"/>
                <a:gd name="connsiteX49" fmla="*/ 1152525 w 1323975"/>
                <a:gd name="connsiteY49" fmla="*/ 7143 h 1450181"/>
                <a:gd name="connsiteX50" fmla="*/ 1114425 w 1323975"/>
                <a:gd name="connsiteY50" fmla="*/ 0 h 1450181"/>
                <a:gd name="connsiteX51" fmla="*/ 1071562 w 1323975"/>
                <a:gd name="connsiteY51" fmla="*/ 11906 h 1450181"/>
                <a:gd name="connsiteX52" fmla="*/ 1019175 w 1323975"/>
                <a:gd name="connsiteY52" fmla="*/ 38100 h 1450181"/>
                <a:gd name="connsiteX53" fmla="*/ 783431 w 1323975"/>
                <a:gd name="connsiteY53" fmla="*/ 116681 h 1450181"/>
                <a:gd name="connsiteX54" fmla="*/ 378619 w 1323975"/>
                <a:gd name="connsiteY54" fmla="*/ 216693 h 145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23975" h="1450181">
                  <a:moveTo>
                    <a:pt x="378619" y="216693"/>
                  </a:moveTo>
                  <a:lnTo>
                    <a:pt x="152400" y="276225"/>
                  </a:lnTo>
                  <a:lnTo>
                    <a:pt x="64294" y="300037"/>
                  </a:lnTo>
                  <a:lnTo>
                    <a:pt x="0" y="314325"/>
                  </a:lnTo>
                  <a:lnTo>
                    <a:pt x="80962" y="433387"/>
                  </a:lnTo>
                  <a:lnTo>
                    <a:pt x="288131" y="388143"/>
                  </a:lnTo>
                  <a:lnTo>
                    <a:pt x="616744" y="314325"/>
                  </a:lnTo>
                  <a:lnTo>
                    <a:pt x="835819" y="266700"/>
                  </a:lnTo>
                  <a:lnTo>
                    <a:pt x="883444" y="269081"/>
                  </a:lnTo>
                  <a:lnTo>
                    <a:pt x="921544" y="278606"/>
                  </a:lnTo>
                  <a:lnTo>
                    <a:pt x="935831" y="285750"/>
                  </a:lnTo>
                  <a:lnTo>
                    <a:pt x="942975" y="295275"/>
                  </a:lnTo>
                  <a:lnTo>
                    <a:pt x="945356" y="311943"/>
                  </a:lnTo>
                  <a:lnTo>
                    <a:pt x="938212" y="421481"/>
                  </a:lnTo>
                  <a:lnTo>
                    <a:pt x="921544" y="657225"/>
                  </a:lnTo>
                  <a:cubicBezTo>
                    <a:pt x="922338" y="698500"/>
                    <a:pt x="923131" y="739775"/>
                    <a:pt x="923925" y="781050"/>
                  </a:cubicBezTo>
                  <a:lnTo>
                    <a:pt x="907256" y="1019175"/>
                  </a:lnTo>
                  <a:lnTo>
                    <a:pt x="878681" y="1276350"/>
                  </a:lnTo>
                  <a:lnTo>
                    <a:pt x="883444" y="1409700"/>
                  </a:lnTo>
                  <a:lnTo>
                    <a:pt x="916781" y="1431131"/>
                  </a:lnTo>
                  <a:lnTo>
                    <a:pt x="942975" y="1440656"/>
                  </a:lnTo>
                  <a:lnTo>
                    <a:pt x="959644" y="1447800"/>
                  </a:lnTo>
                  <a:lnTo>
                    <a:pt x="985837" y="1450181"/>
                  </a:lnTo>
                  <a:lnTo>
                    <a:pt x="1016794" y="1440656"/>
                  </a:lnTo>
                  <a:lnTo>
                    <a:pt x="1035844" y="1426368"/>
                  </a:lnTo>
                  <a:lnTo>
                    <a:pt x="1050131" y="1409700"/>
                  </a:lnTo>
                  <a:lnTo>
                    <a:pt x="1062037" y="1383506"/>
                  </a:lnTo>
                  <a:lnTo>
                    <a:pt x="1076325" y="1350168"/>
                  </a:lnTo>
                  <a:lnTo>
                    <a:pt x="1081087" y="1321593"/>
                  </a:lnTo>
                  <a:lnTo>
                    <a:pt x="1095375" y="1150143"/>
                  </a:lnTo>
                  <a:lnTo>
                    <a:pt x="1114425" y="973931"/>
                  </a:lnTo>
                  <a:lnTo>
                    <a:pt x="1135856" y="795337"/>
                  </a:lnTo>
                  <a:lnTo>
                    <a:pt x="1150144" y="681037"/>
                  </a:lnTo>
                  <a:lnTo>
                    <a:pt x="1164431" y="581025"/>
                  </a:lnTo>
                  <a:lnTo>
                    <a:pt x="1178719" y="502443"/>
                  </a:lnTo>
                  <a:lnTo>
                    <a:pt x="1193006" y="440531"/>
                  </a:lnTo>
                  <a:lnTo>
                    <a:pt x="1209675" y="390525"/>
                  </a:lnTo>
                  <a:lnTo>
                    <a:pt x="1223962" y="347662"/>
                  </a:lnTo>
                  <a:lnTo>
                    <a:pt x="1245394" y="300037"/>
                  </a:lnTo>
                  <a:lnTo>
                    <a:pt x="1262062" y="273843"/>
                  </a:lnTo>
                  <a:lnTo>
                    <a:pt x="1290637" y="238125"/>
                  </a:lnTo>
                  <a:lnTo>
                    <a:pt x="1316831" y="214312"/>
                  </a:lnTo>
                  <a:lnTo>
                    <a:pt x="1321594" y="204787"/>
                  </a:lnTo>
                  <a:lnTo>
                    <a:pt x="1323975" y="190500"/>
                  </a:lnTo>
                  <a:lnTo>
                    <a:pt x="1309687" y="147637"/>
                  </a:lnTo>
                  <a:lnTo>
                    <a:pt x="1283494" y="111918"/>
                  </a:lnTo>
                  <a:lnTo>
                    <a:pt x="1247775" y="73818"/>
                  </a:lnTo>
                  <a:lnTo>
                    <a:pt x="1219200" y="47625"/>
                  </a:lnTo>
                  <a:lnTo>
                    <a:pt x="1195387" y="28575"/>
                  </a:lnTo>
                  <a:lnTo>
                    <a:pt x="1152525" y="7143"/>
                  </a:lnTo>
                  <a:lnTo>
                    <a:pt x="1114425" y="0"/>
                  </a:lnTo>
                  <a:lnTo>
                    <a:pt x="1071562" y="11906"/>
                  </a:lnTo>
                  <a:lnTo>
                    <a:pt x="1019175" y="38100"/>
                  </a:lnTo>
                  <a:lnTo>
                    <a:pt x="783431" y="116681"/>
                  </a:lnTo>
                  <a:lnTo>
                    <a:pt x="378619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CCC9F0BE-48E1-A34A-AE9A-CDFF7ABF4A14}"/>
                </a:ext>
              </a:extLst>
            </p:cNvPr>
            <p:cNvSpPr/>
            <p:nvPr/>
          </p:nvSpPr>
          <p:spPr>
            <a:xfrm>
              <a:off x="3224213" y="3486150"/>
              <a:ext cx="889000" cy="427038"/>
            </a:xfrm>
            <a:custGeom>
              <a:avLst/>
              <a:gdLst>
                <a:gd name="connsiteX0" fmla="*/ 361950 w 888206"/>
                <a:gd name="connsiteY0" fmla="*/ 159544 h 426244"/>
                <a:gd name="connsiteX1" fmla="*/ 888206 w 888206"/>
                <a:gd name="connsiteY1" fmla="*/ 0 h 426244"/>
                <a:gd name="connsiteX2" fmla="*/ 881062 w 888206"/>
                <a:gd name="connsiteY2" fmla="*/ 180975 h 426244"/>
                <a:gd name="connsiteX3" fmla="*/ 528637 w 888206"/>
                <a:gd name="connsiteY3" fmla="*/ 276225 h 426244"/>
                <a:gd name="connsiteX4" fmla="*/ 2381 w 888206"/>
                <a:gd name="connsiteY4" fmla="*/ 426244 h 426244"/>
                <a:gd name="connsiteX5" fmla="*/ 0 w 888206"/>
                <a:gd name="connsiteY5" fmla="*/ 273844 h 426244"/>
                <a:gd name="connsiteX6" fmla="*/ 361950 w 888206"/>
                <a:gd name="connsiteY6" fmla="*/ 1595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206" h="426244">
                  <a:moveTo>
                    <a:pt x="361950" y="159544"/>
                  </a:moveTo>
                  <a:lnTo>
                    <a:pt x="888206" y="0"/>
                  </a:lnTo>
                  <a:lnTo>
                    <a:pt x="881062" y="180975"/>
                  </a:lnTo>
                  <a:lnTo>
                    <a:pt x="528637" y="276225"/>
                  </a:lnTo>
                  <a:lnTo>
                    <a:pt x="2381" y="426244"/>
                  </a:lnTo>
                  <a:cubicBezTo>
                    <a:pt x="1587" y="375444"/>
                    <a:pt x="794" y="324644"/>
                    <a:pt x="0" y="273844"/>
                  </a:cubicBezTo>
                  <a:lnTo>
                    <a:pt x="3619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8EF8D82D-F9F7-3A49-9B55-5126B1A7FB5E}"/>
                </a:ext>
              </a:extLst>
            </p:cNvPr>
            <p:cNvSpPr/>
            <p:nvPr/>
          </p:nvSpPr>
          <p:spPr>
            <a:xfrm>
              <a:off x="3198813" y="4113213"/>
              <a:ext cx="873125" cy="387350"/>
            </a:xfrm>
            <a:custGeom>
              <a:avLst/>
              <a:gdLst>
                <a:gd name="connsiteX0" fmla="*/ 361950 w 873919"/>
                <a:gd name="connsiteY0" fmla="*/ 123825 h 388144"/>
                <a:gd name="connsiteX1" fmla="*/ 650081 w 873919"/>
                <a:gd name="connsiteY1" fmla="*/ 52387 h 388144"/>
                <a:gd name="connsiteX2" fmla="*/ 873919 w 873919"/>
                <a:gd name="connsiteY2" fmla="*/ 0 h 388144"/>
                <a:gd name="connsiteX3" fmla="*/ 869156 w 873919"/>
                <a:gd name="connsiteY3" fmla="*/ 164306 h 388144"/>
                <a:gd name="connsiteX4" fmla="*/ 773906 w 873919"/>
                <a:gd name="connsiteY4" fmla="*/ 176212 h 388144"/>
                <a:gd name="connsiteX5" fmla="*/ 538162 w 873919"/>
                <a:gd name="connsiteY5" fmla="*/ 219075 h 388144"/>
                <a:gd name="connsiteX6" fmla="*/ 328612 w 873919"/>
                <a:gd name="connsiteY6" fmla="*/ 273844 h 388144"/>
                <a:gd name="connsiteX7" fmla="*/ 114300 w 873919"/>
                <a:gd name="connsiteY7" fmla="*/ 340519 h 388144"/>
                <a:gd name="connsiteX8" fmla="*/ 0 w 873919"/>
                <a:gd name="connsiteY8" fmla="*/ 388144 h 388144"/>
                <a:gd name="connsiteX9" fmla="*/ 11906 w 873919"/>
                <a:gd name="connsiteY9" fmla="*/ 228600 h 388144"/>
                <a:gd name="connsiteX10" fmla="*/ 135731 w 873919"/>
                <a:gd name="connsiteY10" fmla="*/ 188119 h 388144"/>
                <a:gd name="connsiteX11" fmla="*/ 361950 w 873919"/>
                <a:gd name="connsiteY11" fmla="*/ 1238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3919" h="388144">
                  <a:moveTo>
                    <a:pt x="361950" y="123825"/>
                  </a:moveTo>
                  <a:lnTo>
                    <a:pt x="650081" y="52387"/>
                  </a:lnTo>
                  <a:lnTo>
                    <a:pt x="873919" y="0"/>
                  </a:lnTo>
                  <a:lnTo>
                    <a:pt x="869156" y="164306"/>
                  </a:lnTo>
                  <a:lnTo>
                    <a:pt x="773906" y="176212"/>
                  </a:lnTo>
                  <a:lnTo>
                    <a:pt x="538162" y="219075"/>
                  </a:lnTo>
                  <a:lnTo>
                    <a:pt x="328612" y="273844"/>
                  </a:lnTo>
                  <a:lnTo>
                    <a:pt x="114300" y="340519"/>
                  </a:lnTo>
                  <a:lnTo>
                    <a:pt x="0" y="388144"/>
                  </a:lnTo>
                  <a:lnTo>
                    <a:pt x="11906" y="228600"/>
                  </a:lnTo>
                  <a:lnTo>
                    <a:pt x="135731" y="188119"/>
                  </a:lnTo>
                  <a:lnTo>
                    <a:pt x="3619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77DFD70E-DC14-F744-8376-9B60C9922410}"/>
                </a:ext>
              </a:extLst>
            </p:cNvPr>
            <p:cNvSpPr/>
            <p:nvPr/>
          </p:nvSpPr>
          <p:spPr>
            <a:xfrm>
              <a:off x="2903538" y="3043238"/>
              <a:ext cx="369887" cy="2838450"/>
            </a:xfrm>
            <a:custGeom>
              <a:avLst/>
              <a:gdLst>
                <a:gd name="connsiteX0" fmla="*/ 365760 w 369418"/>
                <a:gd name="connsiteY0" fmla="*/ 435255 h 2838298"/>
                <a:gd name="connsiteX1" fmla="*/ 365760 w 369418"/>
                <a:gd name="connsiteY1" fmla="*/ 237744 h 2838298"/>
                <a:gd name="connsiteX2" fmla="*/ 336500 w 369418"/>
                <a:gd name="connsiteY2" fmla="*/ 124359 h 2838298"/>
                <a:gd name="connsiteX3" fmla="*/ 274320 w 369418"/>
                <a:gd name="connsiteY3" fmla="*/ 113386 h 2838298"/>
                <a:gd name="connsiteX4" fmla="*/ 223114 w 369418"/>
                <a:gd name="connsiteY4" fmla="*/ 95098 h 2838298"/>
                <a:gd name="connsiteX5" fmla="*/ 168250 w 369418"/>
                <a:gd name="connsiteY5" fmla="*/ 62179 h 2838298"/>
                <a:gd name="connsiteX6" fmla="*/ 120701 w 369418"/>
                <a:gd name="connsiteY6" fmla="*/ 32919 h 2838298"/>
                <a:gd name="connsiteX7" fmla="*/ 84125 w 369418"/>
                <a:gd name="connsiteY7" fmla="*/ 7315 h 2838298"/>
                <a:gd name="connsiteX8" fmla="*/ 47549 w 369418"/>
                <a:gd name="connsiteY8" fmla="*/ 0 h 2838298"/>
                <a:gd name="connsiteX9" fmla="*/ 25604 w 369418"/>
                <a:gd name="connsiteY9" fmla="*/ 0 h 2838298"/>
                <a:gd name="connsiteX10" fmla="*/ 10973 w 369418"/>
                <a:gd name="connsiteY10" fmla="*/ 3658 h 2838298"/>
                <a:gd name="connsiteX11" fmla="*/ 0 w 369418"/>
                <a:gd name="connsiteY11" fmla="*/ 10973 h 2838298"/>
                <a:gd name="connsiteX12" fmla="*/ 3658 w 369418"/>
                <a:gd name="connsiteY12" fmla="*/ 29261 h 2838298"/>
                <a:gd name="connsiteX13" fmla="*/ 25604 w 369418"/>
                <a:gd name="connsiteY13" fmla="*/ 65837 h 2838298"/>
                <a:gd name="connsiteX14" fmla="*/ 62180 w 369418"/>
                <a:gd name="connsiteY14" fmla="*/ 128016 h 2838298"/>
                <a:gd name="connsiteX15" fmla="*/ 95098 w 369418"/>
                <a:gd name="connsiteY15" fmla="*/ 193853 h 2838298"/>
                <a:gd name="connsiteX16" fmla="*/ 117044 w 369418"/>
                <a:gd name="connsiteY16" fmla="*/ 248717 h 2838298"/>
                <a:gd name="connsiteX17" fmla="*/ 135332 w 369418"/>
                <a:gd name="connsiteY17" fmla="*/ 296266 h 2838298"/>
                <a:gd name="connsiteX18" fmla="*/ 142647 w 369418"/>
                <a:gd name="connsiteY18" fmla="*/ 351130 h 2838298"/>
                <a:gd name="connsiteX19" fmla="*/ 142647 w 369418"/>
                <a:gd name="connsiteY19" fmla="*/ 618135 h 2838298"/>
                <a:gd name="connsiteX20" fmla="*/ 142647 w 369418"/>
                <a:gd name="connsiteY20" fmla="*/ 918058 h 2838298"/>
                <a:gd name="connsiteX21" fmla="*/ 135332 w 369418"/>
                <a:gd name="connsiteY21" fmla="*/ 1441095 h 2838298"/>
                <a:gd name="connsiteX22" fmla="*/ 128016 w 369418"/>
                <a:gd name="connsiteY22" fmla="*/ 1700784 h 2838298"/>
                <a:gd name="connsiteX23" fmla="*/ 117044 w 369418"/>
                <a:gd name="connsiteY23" fmla="*/ 1795882 h 2838298"/>
                <a:gd name="connsiteX24" fmla="*/ 80468 w 369418"/>
                <a:gd name="connsiteY24" fmla="*/ 2059229 h 2838298"/>
                <a:gd name="connsiteX25" fmla="*/ 54864 w 369418"/>
                <a:gd name="connsiteY25" fmla="*/ 2304288 h 2838298"/>
                <a:gd name="connsiteX26" fmla="*/ 32919 w 369418"/>
                <a:gd name="connsiteY26" fmla="*/ 2476195 h 2838298"/>
                <a:gd name="connsiteX27" fmla="*/ 32919 w 369418"/>
                <a:gd name="connsiteY27" fmla="*/ 2545690 h 2838298"/>
                <a:gd name="connsiteX28" fmla="*/ 36576 w 369418"/>
                <a:gd name="connsiteY28" fmla="*/ 2604211 h 2838298"/>
                <a:gd name="connsiteX29" fmla="*/ 47549 w 369418"/>
                <a:gd name="connsiteY29" fmla="*/ 2670048 h 2838298"/>
                <a:gd name="connsiteX30" fmla="*/ 62180 w 369418"/>
                <a:gd name="connsiteY30" fmla="*/ 2717597 h 2838298"/>
                <a:gd name="connsiteX31" fmla="*/ 87783 w 369418"/>
                <a:gd name="connsiteY31" fmla="*/ 2768803 h 2838298"/>
                <a:gd name="connsiteX32" fmla="*/ 109728 w 369418"/>
                <a:gd name="connsiteY32" fmla="*/ 2794407 h 2838298"/>
                <a:gd name="connsiteX33" fmla="*/ 149962 w 369418"/>
                <a:gd name="connsiteY33" fmla="*/ 2827325 h 2838298"/>
                <a:gd name="connsiteX34" fmla="*/ 182880 w 369418"/>
                <a:gd name="connsiteY34" fmla="*/ 2838298 h 2838298"/>
                <a:gd name="connsiteX35" fmla="*/ 204826 w 369418"/>
                <a:gd name="connsiteY35" fmla="*/ 2830983 h 2838298"/>
                <a:gd name="connsiteX36" fmla="*/ 281636 w 369418"/>
                <a:gd name="connsiteY36" fmla="*/ 2373783 h 2838298"/>
                <a:gd name="connsiteX37" fmla="*/ 288951 w 369418"/>
                <a:gd name="connsiteY37" fmla="*/ 2194560 h 2838298"/>
                <a:gd name="connsiteX38" fmla="*/ 307239 w 369418"/>
                <a:gd name="connsiteY38" fmla="*/ 1967789 h 2838298"/>
                <a:gd name="connsiteX39" fmla="*/ 332842 w 369418"/>
                <a:gd name="connsiteY39" fmla="*/ 1602029 h 2838298"/>
                <a:gd name="connsiteX40" fmla="*/ 347472 w 369418"/>
                <a:gd name="connsiteY40" fmla="*/ 1430122 h 2838298"/>
                <a:gd name="connsiteX41" fmla="*/ 369418 w 369418"/>
                <a:gd name="connsiteY41" fmla="*/ 1280160 h 2838298"/>
                <a:gd name="connsiteX42" fmla="*/ 365760 w 369418"/>
                <a:gd name="connsiteY42" fmla="*/ 435255 h 283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9418" h="2838298">
                  <a:moveTo>
                    <a:pt x="365760" y="435255"/>
                  </a:moveTo>
                  <a:lnTo>
                    <a:pt x="365760" y="237744"/>
                  </a:lnTo>
                  <a:lnTo>
                    <a:pt x="336500" y="124359"/>
                  </a:lnTo>
                  <a:lnTo>
                    <a:pt x="274320" y="113386"/>
                  </a:lnTo>
                  <a:lnTo>
                    <a:pt x="223114" y="95098"/>
                  </a:lnTo>
                  <a:lnTo>
                    <a:pt x="168250" y="62179"/>
                  </a:lnTo>
                  <a:lnTo>
                    <a:pt x="120701" y="32919"/>
                  </a:lnTo>
                  <a:lnTo>
                    <a:pt x="84125" y="7315"/>
                  </a:lnTo>
                  <a:lnTo>
                    <a:pt x="47549" y="0"/>
                  </a:lnTo>
                  <a:lnTo>
                    <a:pt x="25604" y="0"/>
                  </a:lnTo>
                  <a:lnTo>
                    <a:pt x="10973" y="3658"/>
                  </a:lnTo>
                  <a:lnTo>
                    <a:pt x="0" y="10973"/>
                  </a:lnTo>
                  <a:lnTo>
                    <a:pt x="3658" y="29261"/>
                  </a:lnTo>
                  <a:lnTo>
                    <a:pt x="25604" y="65837"/>
                  </a:lnTo>
                  <a:lnTo>
                    <a:pt x="62180" y="128016"/>
                  </a:lnTo>
                  <a:lnTo>
                    <a:pt x="95098" y="193853"/>
                  </a:lnTo>
                  <a:lnTo>
                    <a:pt x="117044" y="248717"/>
                  </a:lnTo>
                  <a:lnTo>
                    <a:pt x="135332" y="296266"/>
                  </a:lnTo>
                  <a:lnTo>
                    <a:pt x="142647" y="351130"/>
                  </a:lnTo>
                  <a:lnTo>
                    <a:pt x="142647" y="618135"/>
                  </a:lnTo>
                  <a:lnTo>
                    <a:pt x="142647" y="918058"/>
                  </a:lnTo>
                  <a:lnTo>
                    <a:pt x="135332" y="1441095"/>
                  </a:lnTo>
                  <a:lnTo>
                    <a:pt x="128016" y="1700784"/>
                  </a:lnTo>
                  <a:lnTo>
                    <a:pt x="117044" y="1795882"/>
                  </a:lnTo>
                  <a:lnTo>
                    <a:pt x="80468" y="2059229"/>
                  </a:lnTo>
                  <a:lnTo>
                    <a:pt x="54864" y="2304288"/>
                  </a:lnTo>
                  <a:lnTo>
                    <a:pt x="32919" y="2476195"/>
                  </a:lnTo>
                  <a:lnTo>
                    <a:pt x="32919" y="2545690"/>
                  </a:lnTo>
                  <a:lnTo>
                    <a:pt x="36576" y="2604211"/>
                  </a:lnTo>
                  <a:lnTo>
                    <a:pt x="47549" y="2670048"/>
                  </a:lnTo>
                  <a:lnTo>
                    <a:pt x="62180" y="2717597"/>
                  </a:lnTo>
                  <a:lnTo>
                    <a:pt x="87783" y="2768803"/>
                  </a:lnTo>
                  <a:lnTo>
                    <a:pt x="109728" y="2794407"/>
                  </a:lnTo>
                  <a:lnTo>
                    <a:pt x="149962" y="2827325"/>
                  </a:lnTo>
                  <a:lnTo>
                    <a:pt x="182880" y="2838298"/>
                  </a:lnTo>
                  <a:lnTo>
                    <a:pt x="204826" y="2830983"/>
                  </a:lnTo>
                  <a:lnTo>
                    <a:pt x="281636" y="2373783"/>
                  </a:lnTo>
                  <a:lnTo>
                    <a:pt x="288951" y="2194560"/>
                  </a:lnTo>
                  <a:lnTo>
                    <a:pt x="307239" y="1967789"/>
                  </a:lnTo>
                  <a:lnTo>
                    <a:pt x="332842" y="1602029"/>
                  </a:lnTo>
                  <a:lnTo>
                    <a:pt x="347472" y="1430122"/>
                  </a:lnTo>
                  <a:lnTo>
                    <a:pt x="369418" y="1280160"/>
                  </a:lnTo>
                  <a:cubicBezTo>
                    <a:pt x="368199" y="1005840"/>
                    <a:pt x="366979" y="731520"/>
                    <a:pt x="365760" y="4352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DCF3F312-E79D-E549-B18F-FD4E99CEC42B}"/>
                </a:ext>
              </a:extLst>
            </p:cNvPr>
            <p:cNvSpPr/>
            <p:nvPr/>
          </p:nvSpPr>
          <p:spPr>
            <a:xfrm>
              <a:off x="3052763" y="4999038"/>
              <a:ext cx="1160462" cy="877887"/>
            </a:xfrm>
            <a:custGeom>
              <a:avLst/>
              <a:gdLst>
                <a:gd name="connsiteX0" fmla="*/ 604837 w 1159668"/>
                <a:gd name="connsiteY0" fmla="*/ 469106 h 878681"/>
                <a:gd name="connsiteX1" fmla="*/ 433387 w 1159668"/>
                <a:gd name="connsiteY1" fmla="*/ 595312 h 878681"/>
                <a:gd name="connsiteX2" fmla="*/ 235743 w 1159668"/>
                <a:gd name="connsiteY2" fmla="*/ 740569 h 878681"/>
                <a:gd name="connsiteX3" fmla="*/ 73818 w 1159668"/>
                <a:gd name="connsiteY3" fmla="*/ 864394 h 878681"/>
                <a:gd name="connsiteX4" fmla="*/ 52387 w 1159668"/>
                <a:gd name="connsiteY4" fmla="*/ 878681 h 878681"/>
                <a:gd name="connsiteX5" fmla="*/ 26193 w 1159668"/>
                <a:gd name="connsiteY5" fmla="*/ 878681 h 878681"/>
                <a:gd name="connsiteX6" fmla="*/ 0 w 1159668"/>
                <a:gd name="connsiteY6" fmla="*/ 869156 h 878681"/>
                <a:gd name="connsiteX7" fmla="*/ 130968 w 1159668"/>
                <a:gd name="connsiteY7" fmla="*/ 383381 h 878681"/>
                <a:gd name="connsiteX8" fmla="*/ 138112 w 1159668"/>
                <a:gd name="connsiteY8" fmla="*/ 445294 h 878681"/>
                <a:gd name="connsiteX9" fmla="*/ 150018 w 1159668"/>
                <a:gd name="connsiteY9" fmla="*/ 469106 h 878681"/>
                <a:gd name="connsiteX10" fmla="*/ 164306 w 1159668"/>
                <a:gd name="connsiteY10" fmla="*/ 478631 h 878681"/>
                <a:gd name="connsiteX11" fmla="*/ 180975 w 1159668"/>
                <a:gd name="connsiteY11" fmla="*/ 483394 h 878681"/>
                <a:gd name="connsiteX12" fmla="*/ 192881 w 1159668"/>
                <a:gd name="connsiteY12" fmla="*/ 481012 h 878681"/>
                <a:gd name="connsiteX13" fmla="*/ 204787 w 1159668"/>
                <a:gd name="connsiteY13" fmla="*/ 473869 h 878681"/>
                <a:gd name="connsiteX14" fmla="*/ 288131 w 1159668"/>
                <a:gd name="connsiteY14" fmla="*/ 423862 h 878681"/>
                <a:gd name="connsiteX15" fmla="*/ 431006 w 1159668"/>
                <a:gd name="connsiteY15" fmla="*/ 342900 h 878681"/>
                <a:gd name="connsiteX16" fmla="*/ 578643 w 1159668"/>
                <a:gd name="connsiteY16" fmla="*/ 261937 h 878681"/>
                <a:gd name="connsiteX17" fmla="*/ 800100 w 1159668"/>
                <a:gd name="connsiteY17" fmla="*/ 150019 h 878681"/>
                <a:gd name="connsiteX18" fmla="*/ 990600 w 1159668"/>
                <a:gd name="connsiteY18" fmla="*/ 59531 h 878681"/>
                <a:gd name="connsiteX19" fmla="*/ 1123950 w 1159668"/>
                <a:gd name="connsiteY19" fmla="*/ 0 h 878681"/>
                <a:gd name="connsiteX20" fmla="*/ 1159668 w 1159668"/>
                <a:gd name="connsiteY20" fmla="*/ 66675 h 878681"/>
                <a:gd name="connsiteX21" fmla="*/ 1040606 w 1159668"/>
                <a:gd name="connsiteY21" fmla="*/ 150019 h 878681"/>
                <a:gd name="connsiteX22" fmla="*/ 854868 w 1159668"/>
                <a:gd name="connsiteY22" fmla="*/ 285750 h 878681"/>
                <a:gd name="connsiteX23" fmla="*/ 604837 w 1159668"/>
                <a:gd name="connsiteY23" fmla="*/ 469106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59668" h="878681">
                  <a:moveTo>
                    <a:pt x="604837" y="469106"/>
                  </a:moveTo>
                  <a:lnTo>
                    <a:pt x="433387" y="595312"/>
                  </a:lnTo>
                  <a:lnTo>
                    <a:pt x="235743" y="740569"/>
                  </a:lnTo>
                  <a:lnTo>
                    <a:pt x="73818" y="864394"/>
                  </a:lnTo>
                  <a:lnTo>
                    <a:pt x="52387" y="878681"/>
                  </a:lnTo>
                  <a:lnTo>
                    <a:pt x="26193" y="878681"/>
                  </a:lnTo>
                  <a:lnTo>
                    <a:pt x="0" y="869156"/>
                  </a:lnTo>
                  <a:lnTo>
                    <a:pt x="130968" y="383381"/>
                  </a:lnTo>
                  <a:lnTo>
                    <a:pt x="138112" y="445294"/>
                  </a:lnTo>
                  <a:lnTo>
                    <a:pt x="150018" y="469106"/>
                  </a:lnTo>
                  <a:lnTo>
                    <a:pt x="164306" y="478631"/>
                  </a:lnTo>
                  <a:lnTo>
                    <a:pt x="180975" y="483394"/>
                  </a:lnTo>
                  <a:lnTo>
                    <a:pt x="192881" y="481012"/>
                  </a:lnTo>
                  <a:lnTo>
                    <a:pt x="204787" y="473869"/>
                  </a:lnTo>
                  <a:lnTo>
                    <a:pt x="288131" y="423862"/>
                  </a:lnTo>
                  <a:lnTo>
                    <a:pt x="431006" y="342900"/>
                  </a:lnTo>
                  <a:lnTo>
                    <a:pt x="578643" y="261937"/>
                  </a:lnTo>
                  <a:lnTo>
                    <a:pt x="800100" y="150019"/>
                  </a:lnTo>
                  <a:lnTo>
                    <a:pt x="990600" y="59531"/>
                  </a:lnTo>
                  <a:lnTo>
                    <a:pt x="1123950" y="0"/>
                  </a:lnTo>
                  <a:lnTo>
                    <a:pt x="1159668" y="66675"/>
                  </a:lnTo>
                  <a:lnTo>
                    <a:pt x="1040606" y="150019"/>
                  </a:lnTo>
                  <a:lnTo>
                    <a:pt x="854868" y="285750"/>
                  </a:lnTo>
                  <a:lnTo>
                    <a:pt x="604837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1FCC084C-F5CF-454A-91A2-08206C7B2333}"/>
                </a:ext>
              </a:extLst>
            </p:cNvPr>
            <p:cNvSpPr/>
            <p:nvPr/>
          </p:nvSpPr>
          <p:spPr>
            <a:xfrm>
              <a:off x="3881438" y="4533900"/>
              <a:ext cx="571500" cy="817563"/>
            </a:xfrm>
            <a:custGeom>
              <a:avLst/>
              <a:gdLst>
                <a:gd name="connsiteX0" fmla="*/ 290512 w 571500"/>
                <a:gd name="connsiteY0" fmla="*/ 171450 h 816769"/>
                <a:gd name="connsiteX1" fmla="*/ 230981 w 571500"/>
                <a:gd name="connsiteY1" fmla="*/ 126206 h 816769"/>
                <a:gd name="connsiteX2" fmla="*/ 147637 w 571500"/>
                <a:gd name="connsiteY2" fmla="*/ 66675 h 816769"/>
                <a:gd name="connsiteX3" fmla="*/ 64293 w 571500"/>
                <a:gd name="connsiteY3" fmla="*/ 16669 h 816769"/>
                <a:gd name="connsiteX4" fmla="*/ 42862 w 571500"/>
                <a:gd name="connsiteY4" fmla="*/ 4763 h 816769"/>
                <a:gd name="connsiteX5" fmla="*/ 21431 w 571500"/>
                <a:gd name="connsiteY5" fmla="*/ 0 h 816769"/>
                <a:gd name="connsiteX6" fmla="*/ 4762 w 571500"/>
                <a:gd name="connsiteY6" fmla="*/ 4763 h 816769"/>
                <a:gd name="connsiteX7" fmla="*/ 0 w 571500"/>
                <a:gd name="connsiteY7" fmla="*/ 11906 h 816769"/>
                <a:gd name="connsiteX8" fmla="*/ 7143 w 571500"/>
                <a:gd name="connsiteY8" fmla="*/ 35719 h 816769"/>
                <a:gd name="connsiteX9" fmla="*/ 23812 w 571500"/>
                <a:gd name="connsiteY9" fmla="*/ 69056 h 816769"/>
                <a:gd name="connsiteX10" fmla="*/ 64293 w 571500"/>
                <a:gd name="connsiteY10" fmla="*/ 109538 h 816769"/>
                <a:gd name="connsiteX11" fmla="*/ 111918 w 571500"/>
                <a:gd name="connsiteY11" fmla="*/ 166688 h 816769"/>
                <a:gd name="connsiteX12" fmla="*/ 150018 w 571500"/>
                <a:gd name="connsiteY12" fmla="*/ 221456 h 816769"/>
                <a:gd name="connsiteX13" fmla="*/ 180975 w 571500"/>
                <a:gd name="connsiteY13" fmla="*/ 269081 h 816769"/>
                <a:gd name="connsiteX14" fmla="*/ 209550 w 571500"/>
                <a:gd name="connsiteY14" fmla="*/ 323850 h 816769"/>
                <a:gd name="connsiteX15" fmla="*/ 233362 w 571500"/>
                <a:gd name="connsiteY15" fmla="*/ 383381 h 816769"/>
                <a:gd name="connsiteX16" fmla="*/ 250031 w 571500"/>
                <a:gd name="connsiteY16" fmla="*/ 435769 h 816769"/>
                <a:gd name="connsiteX17" fmla="*/ 264318 w 571500"/>
                <a:gd name="connsiteY17" fmla="*/ 488156 h 816769"/>
                <a:gd name="connsiteX18" fmla="*/ 304800 w 571500"/>
                <a:gd name="connsiteY18" fmla="*/ 538163 h 816769"/>
                <a:gd name="connsiteX19" fmla="*/ 328612 w 571500"/>
                <a:gd name="connsiteY19" fmla="*/ 607219 h 816769"/>
                <a:gd name="connsiteX20" fmla="*/ 357187 w 571500"/>
                <a:gd name="connsiteY20" fmla="*/ 671513 h 816769"/>
                <a:gd name="connsiteX21" fmla="*/ 378618 w 571500"/>
                <a:gd name="connsiteY21" fmla="*/ 711994 h 816769"/>
                <a:gd name="connsiteX22" fmla="*/ 407193 w 571500"/>
                <a:gd name="connsiteY22" fmla="*/ 757238 h 816769"/>
                <a:gd name="connsiteX23" fmla="*/ 431006 w 571500"/>
                <a:gd name="connsiteY23" fmla="*/ 785813 h 816769"/>
                <a:gd name="connsiteX24" fmla="*/ 452437 w 571500"/>
                <a:gd name="connsiteY24" fmla="*/ 804863 h 816769"/>
                <a:gd name="connsiteX25" fmla="*/ 471487 w 571500"/>
                <a:gd name="connsiteY25" fmla="*/ 812006 h 816769"/>
                <a:gd name="connsiteX26" fmla="*/ 490537 w 571500"/>
                <a:gd name="connsiteY26" fmla="*/ 816769 h 816769"/>
                <a:gd name="connsiteX27" fmla="*/ 526256 w 571500"/>
                <a:gd name="connsiteY27" fmla="*/ 807244 h 816769"/>
                <a:gd name="connsiteX28" fmla="*/ 545306 w 571500"/>
                <a:gd name="connsiteY28" fmla="*/ 795338 h 816769"/>
                <a:gd name="connsiteX29" fmla="*/ 552450 w 571500"/>
                <a:gd name="connsiteY29" fmla="*/ 773906 h 816769"/>
                <a:gd name="connsiteX30" fmla="*/ 561975 w 571500"/>
                <a:gd name="connsiteY30" fmla="*/ 719138 h 816769"/>
                <a:gd name="connsiteX31" fmla="*/ 571500 w 571500"/>
                <a:gd name="connsiteY31" fmla="*/ 628650 h 816769"/>
                <a:gd name="connsiteX32" fmla="*/ 571500 w 571500"/>
                <a:gd name="connsiteY32" fmla="*/ 559594 h 816769"/>
                <a:gd name="connsiteX33" fmla="*/ 561975 w 571500"/>
                <a:gd name="connsiteY33" fmla="*/ 485775 h 816769"/>
                <a:gd name="connsiteX34" fmla="*/ 542925 w 571500"/>
                <a:gd name="connsiteY34" fmla="*/ 431006 h 816769"/>
                <a:gd name="connsiteX35" fmla="*/ 519112 w 571500"/>
                <a:gd name="connsiteY35" fmla="*/ 388144 h 816769"/>
                <a:gd name="connsiteX36" fmla="*/ 488156 w 571500"/>
                <a:gd name="connsiteY36" fmla="*/ 350044 h 816769"/>
                <a:gd name="connsiteX37" fmla="*/ 440531 w 571500"/>
                <a:gd name="connsiteY37" fmla="*/ 297656 h 816769"/>
                <a:gd name="connsiteX38" fmla="*/ 345281 w 571500"/>
                <a:gd name="connsiteY38" fmla="*/ 209550 h 816769"/>
                <a:gd name="connsiteX39" fmla="*/ 290512 w 571500"/>
                <a:gd name="connsiteY39" fmla="*/ 171450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1500" h="816769">
                  <a:moveTo>
                    <a:pt x="290512" y="171450"/>
                  </a:moveTo>
                  <a:lnTo>
                    <a:pt x="230981" y="126206"/>
                  </a:lnTo>
                  <a:lnTo>
                    <a:pt x="147637" y="66675"/>
                  </a:lnTo>
                  <a:lnTo>
                    <a:pt x="64293" y="16669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11906"/>
                  </a:lnTo>
                  <a:lnTo>
                    <a:pt x="7143" y="35719"/>
                  </a:lnTo>
                  <a:lnTo>
                    <a:pt x="23812" y="69056"/>
                  </a:lnTo>
                  <a:lnTo>
                    <a:pt x="64293" y="109538"/>
                  </a:lnTo>
                  <a:lnTo>
                    <a:pt x="111918" y="166688"/>
                  </a:lnTo>
                  <a:lnTo>
                    <a:pt x="150018" y="221456"/>
                  </a:lnTo>
                  <a:lnTo>
                    <a:pt x="180975" y="269081"/>
                  </a:lnTo>
                  <a:lnTo>
                    <a:pt x="209550" y="323850"/>
                  </a:lnTo>
                  <a:lnTo>
                    <a:pt x="233362" y="383381"/>
                  </a:lnTo>
                  <a:lnTo>
                    <a:pt x="250031" y="435769"/>
                  </a:lnTo>
                  <a:lnTo>
                    <a:pt x="264318" y="488156"/>
                  </a:lnTo>
                  <a:lnTo>
                    <a:pt x="304800" y="538163"/>
                  </a:lnTo>
                  <a:lnTo>
                    <a:pt x="328612" y="607219"/>
                  </a:lnTo>
                  <a:lnTo>
                    <a:pt x="357187" y="671513"/>
                  </a:lnTo>
                  <a:lnTo>
                    <a:pt x="378618" y="711994"/>
                  </a:lnTo>
                  <a:lnTo>
                    <a:pt x="407193" y="757238"/>
                  </a:lnTo>
                  <a:lnTo>
                    <a:pt x="431006" y="785813"/>
                  </a:lnTo>
                  <a:lnTo>
                    <a:pt x="452437" y="804863"/>
                  </a:lnTo>
                  <a:lnTo>
                    <a:pt x="471487" y="812006"/>
                  </a:lnTo>
                  <a:lnTo>
                    <a:pt x="490537" y="816769"/>
                  </a:lnTo>
                  <a:lnTo>
                    <a:pt x="526256" y="807244"/>
                  </a:lnTo>
                  <a:lnTo>
                    <a:pt x="545306" y="795338"/>
                  </a:lnTo>
                  <a:lnTo>
                    <a:pt x="552450" y="773906"/>
                  </a:lnTo>
                  <a:lnTo>
                    <a:pt x="561975" y="719138"/>
                  </a:lnTo>
                  <a:lnTo>
                    <a:pt x="571500" y="628650"/>
                  </a:lnTo>
                  <a:lnTo>
                    <a:pt x="571500" y="559594"/>
                  </a:lnTo>
                  <a:lnTo>
                    <a:pt x="561975" y="485775"/>
                  </a:lnTo>
                  <a:lnTo>
                    <a:pt x="542925" y="431006"/>
                  </a:lnTo>
                  <a:lnTo>
                    <a:pt x="519112" y="388144"/>
                  </a:lnTo>
                  <a:lnTo>
                    <a:pt x="488156" y="350044"/>
                  </a:lnTo>
                  <a:lnTo>
                    <a:pt x="440531" y="297656"/>
                  </a:lnTo>
                  <a:lnTo>
                    <a:pt x="345281" y="209550"/>
                  </a:lnTo>
                  <a:lnTo>
                    <a:pt x="290512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76171BE8-206D-924E-94E2-75026855E89E}"/>
                </a:ext>
              </a:extLst>
            </p:cNvPr>
            <p:cNvSpPr/>
            <p:nvPr/>
          </p:nvSpPr>
          <p:spPr>
            <a:xfrm rot="16200000">
              <a:off x="2928938" y="3455988"/>
              <a:ext cx="3619500" cy="908050"/>
            </a:xfrm>
            <a:custGeom>
              <a:avLst/>
              <a:gdLst>
                <a:gd name="connsiteX0" fmla="*/ 1984375 w 3619500"/>
                <a:gd name="connsiteY0" fmla="*/ 593725 h 908050"/>
                <a:gd name="connsiteX1" fmla="*/ 2174875 w 3619500"/>
                <a:gd name="connsiteY1" fmla="*/ 612775 h 908050"/>
                <a:gd name="connsiteX2" fmla="*/ 2371725 w 3619500"/>
                <a:gd name="connsiteY2" fmla="*/ 625475 h 908050"/>
                <a:gd name="connsiteX3" fmla="*/ 2657475 w 3619500"/>
                <a:gd name="connsiteY3" fmla="*/ 638175 h 908050"/>
                <a:gd name="connsiteX4" fmla="*/ 2971800 w 3619500"/>
                <a:gd name="connsiteY4" fmla="*/ 638175 h 908050"/>
                <a:gd name="connsiteX5" fmla="*/ 3206750 w 3619500"/>
                <a:gd name="connsiteY5" fmla="*/ 638175 h 908050"/>
                <a:gd name="connsiteX6" fmla="*/ 3276600 w 3619500"/>
                <a:gd name="connsiteY6" fmla="*/ 638175 h 908050"/>
                <a:gd name="connsiteX7" fmla="*/ 3340100 w 3619500"/>
                <a:gd name="connsiteY7" fmla="*/ 635000 h 908050"/>
                <a:gd name="connsiteX8" fmla="*/ 3387725 w 3619500"/>
                <a:gd name="connsiteY8" fmla="*/ 628650 h 908050"/>
                <a:gd name="connsiteX9" fmla="*/ 3438525 w 3619500"/>
                <a:gd name="connsiteY9" fmla="*/ 612775 h 908050"/>
                <a:gd name="connsiteX10" fmla="*/ 3486150 w 3619500"/>
                <a:gd name="connsiteY10" fmla="*/ 584200 h 908050"/>
                <a:gd name="connsiteX11" fmla="*/ 3524250 w 3619500"/>
                <a:gd name="connsiteY11" fmla="*/ 552450 h 908050"/>
                <a:gd name="connsiteX12" fmla="*/ 3556000 w 3619500"/>
                <a:gd name="connsiteY12" fmla="*/ 514350 h 908050"/>
                <a:gd name="connsiteX13" fmla="*/ 3571875 w 3619500"/>
                <a:gd name="connsiteY13" fmla="*/ 498475 h 908050"/>
                <a:gd name="connsiteX14" fmla="*/ 3594100 w 3619500"/>
                <a:gd name="connsiteY14" fmla="*/ 492125 h 908050"/>
                <a:gd name="connsiteX15" fmla="*/ 3606800 w 3619500"/>
                <a:gd name="connsiteY15" fmla="*/ 492125 h 908050"/>
                <a:gd name="connsiteX16" fmla="*/ 3613150 w 3619500"/>
                <a:gd name="connsiteY16" fmla="*/ 498475 h 908050"/>
                <a:gd name="connsiteX17" fmla="*/ 3619500 w 3619500"/>
                <a:gd name="connsiteY17" fmla="*/ 511175 h 908050"/>
                <a:gd name="connsiteX18" fmla="*/ 3606800 w 3619500"/>
                <a:gd name="connsiteY18" fmla="*/ 546100 h 908050"/>
                <a:gd name="connsiteX19" fmla="*/ 3546475 w 3619500"/>
                <a:gd name="connsiteY19" fmla="*/ 673100 h 908050"/>
                <a:gd name="connsiteX20" fmla="*/ 3473450 w 3619500"/>
                <a:gd name="connsiteY20" fmla="*/ 812800 h 908050"/>
                <a:gd name="connsiteX21" fmla="*/ 3302000 w 3619500"/>
                <a:gd name="connsiteY21" fmla="*/ 908050 h 908050"/>
                <a:gd name="connsiteX22" fmla="*/ 3133725 w 3619500"/>
                <a:gd name="connsiteY22" fmla="*/ 904875 h 908050"/>
                <a:gd name="connsiteX23" fmla="*/ 2809875 w 3619500"/>
                <a:gd name="connsiteY23" fmla="*/ 895350 h 908050"/>
                <a:gd name="connsiteX24" fmla="*/ 2454275 w 3619500"/>
                <a:gd name="connsiteY24" fmla="*/ 885825 h 908050"/>
                <a:gd name="connsiteX25" fmla="*/ 2295525 w 3619500"/>
                <a:gd name="connsiteY25" fmla="*/ 885825 h 908050"/>
                <a:gd name="connsiteX26" fmla="*/ 2070100 w 3619500"/>
                <a:gd name="connsiteY26" fmla="*/ 863600 h 908050"/>
                <a:gd name="connsiteX27" fmla="*/ 1806575 w 3619500"/>
                <a:gd name="connsiteY27" fmla="*/ 825500 h 908050"/>
                <a:gd name="connsiteX28" fmla="*/ 1587500 w 3619500"/>
                <a:gd name="connsiteY28" fmla="*/ 784225 h 908050"/>
                <a:gd name="connsiteX29" fmla="*/ 1409700 w 3619500"/>
                <a:gd name="connsiteY29" fmla="*/ 742950 h 908050"/>
                <a:gd name="connsiteX30" fmla="*/ 1225550 w 3619500"/>
                <a:gd name="connsiteY30" fmla="*/ 692150 h 908050"/>
                <a:gd name="connsiteX31" fmla="*/ 1057275 w 3619500"/>
                <a:gd name="connsiteY31" fmla="*/ 635000 h 908050"/>
                <a:gd name="connsiteX32" fmla="*/ 923925 w 3619500"/>
                <a:gd name="connsiteY32" fmla="*/ 574675 h 908050"/>
                <a:gd name="connsiteX33" fmla="*/ 727075 w 3619500"/>
                <a:gd name="connsiteY33" fmla="*/ 485775 h 908050"/>
                <a:gd name="connsiteX34" fmla="*/ 523875 w 3619500"/>
                <a:gd name="connsiteY34" fmla="*/ 377825 h 908050"/>
                <a:gd name="connsiteX35" fmla="*/ 352425 w 3619500"/>
                <a:gd name="connsiteY35" fmla="*/ 276225 h 908050"/>
                <a:gd name="connsiteX36" fmla="*/ 206375 w 3619500"/>
                <a:gd name="connsiteY36" fmla="*/ 184150 h 908050"/>
                <a:gd name="connsiteX37" fmla="*/ 79375 w 3619500"/>
                <a:gd name="connsiteY37" fmla="*/ 101600 h 908050"/>
                <a:gd name="connsiteX38" fmla="*/ 22225 w 3619500"/>
                <a:gd name="connsiteY38" fmla="*/ 66675 h 908050"/>
                <a:gd name="connsiteX39" fmla="*/ 6350 w 3619500"/>
                <a:gd name="connsiteY39" fmla="*/ 47625 h 908050"/>
                <a:gd name="connsiteX40" fmla="*/ 0 w 3619500"/>
                <a:gd name="connsiteY40" fmla="*/ 25400 h 908050"/>
                <a:gd name="connsiteX41" fmla="*/ 3175 w 3619500"/>
                <a:gd name="connsiteY41" fmla="*/ 9525 h 908050"/>
                <a:gd name="connsiteX42" fmla="*/ 19050 w 3619500"/>
                <a:gd name="connsiteY42" fmla="*/ 0 h 908050"/>
                <a:gd name="connsiteX43" fmla="*/ 47625 w 3619500"/>
                <a:gd name="connsiteY43" fmla="*/ 6350 h 908050"/>
                <a:gd name="connsiteX44" fmla="*/ 133350 w 3619500"/>
                <a:gd name="connsiteY44" fmla="*/ 50800 h 908050"/>
                <a:gd name="connsiteX45" fmla="*/ 231775 w 3619500"/>
                <a:gd name="connsiteY45" fmla="*/ 101600 h 908050"/>
                <a:gd name="connsiteX46" fmla="*/ 327025 w 3619500"/>
                <a:gd name="connsiteY46" fmla="*/ 146050 h 908050"/>
                <a:gd name="connsiteX47" fmla="*/ 501650 w 3619500"/>
                <a:gd name="connsiteY47" fmla="*/ 225425 h 908050"/>
                <a:gd name="connsiteX48" fmla="*/ 714375 w 3619500"/>
                <a:gd name="connsiteY48" fmla="*/ 311150 h 908050"/>
                <a:gd name="connsiteX49" fmla="*/ 920750 w 3619500"/>
                <a:gd name="connsiteY49" fmla="*/ 384175 h 908050"/>
                <a:gd name="connsiteX50" fmla="*/ 1187450 w 3619500"/>
                <a:gd name="connsiteY50" fmla="*/ 463550 h 908050"/>
                <a:gd name="connsiteX51" fmla="*/ 1447800 w 3619500"/>
                <a:gd name="connsiteY51" fmla="*/ 520700 h 908050"/>
                <a:gd name="connsiteX52" fmla="*/ 1797050 w 3619500"/>
                <a:gd name="connsiteY52" fmla="*/ 574675 h 908050"/>
                <a:gd name="connsiteX53" fmla="*/ 1984375 w 3619500"/>
                <a:gd name="connsiteY53" fmla="*/ 593725 h 9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19500" h="908050">
                  <a:moveTo>
                    <a:pt x="1984375" y="593725"/>
                  </a:moveTo>
                  <a:lnTo>
                    <a:pt x="2174875" y="612775"/>
                  </a:lnTo>
                  <a:lnTo>
                    <a:pt x="2371725" y="625475"/>
                  </a:lnTo>
                  <a:lnTo>
                    <a:pt x="2657475" y="638175"/>
                  </a:lnTo>
                  <a:lnTo>
                    <a:pt x="2971800" y="638175"/>
                  </a:lnTo>
                  <a:lnTo>
                    <a:pt x="3206750" y="638175"/>
                  </a:lnTo>
                  <a:lnTo>
                    <a:pt x="3276600" y="638175"/>
                  </a:lnTo>
                  <a:lnTo>
                    <a:pt x="3340100" y="635000"/>
                  </a:lnTo>
                  <a:lnTo>
                    <a:pt x="3387725" y="628650"/>
                  </a:lnTo>
                  <a:lnTo>
                    <a:pt x="3438525" y="612775"/>
                  </a:lnTo>
                  <a:lnTo>
                    <a:pt x="3486150" y="584200"/>
                  </a:lnTo>
                  <a:lnTo>
                    <a:pt x="3524250" y="552450"/>
                  </a:lnTo>
                  <a:lnTo>
                    <a:pt x="3556000" y="514350"/>
                  </a:lnTo>
                  <a:lnTo>
                    <a:pt x="3571875" y="498475"/>
                  </a:lnTo>
                  <a:lnTo>
                    <a:pt x="3594100" y="492125"/>
                  </a:lnTo>
                  <a:lnTo>
                    <a:pt x="3606800" y="492125"/>
                  </a:lnTo>
                  <a:lnTo>
                    <a:pt x="3613150" y="498475"/>
                  </a:lnTo>
                  <a:lnTo>
                    <a:pt x="3619500" y="511175"/>
                  </a:lnTo>
                  <a:lnTo>
                    <a:pt x="3606800" y="546100"/>
                  </a:lnTo>
                  <a:lnTo>
                    <a:pt x="3546475" y="673100"/>
                  </a:lnTo>
                  <a:lnTo>
                    <a:pt x="3473450" y="812800"/>
                  </a:lnTo>
                  <a:lnTo>
                    <a:pt x="3302000" y="908050"/>
                  </a:lnTo>
                  <a:lnTo>
                    <a:pt x="3133725" y="904875"/>
                  </a:lnTo>
                  <a:lnTo>
                    <a:pt x="2809875" y="895350"/>
                  </a:lnTo>
                  <a:lnTo>
                    <a:pt x="2454275" y="885825"/>
                  </a:lnTo>
                  <a:lnTo>
                    <a:pt x="2295525" y="885825"/>
                  </a:lnTo>
                  <a:lnTo>
                    <a:pt x="2070100" y="863600"/>
                  </a:lnTo>
                  <a:lnTo>
                    <a:pt x="1806575" y="825500"/>
                  </a:lnTo>
                  <a:lnTo>
                    <a:pt x="1587500" y="784225"/>
                  </a:lnTo>
                  <a:lnTo>
                    <a:pt x="1409700" y="742950"/>
                  </a:lnTo>
                  <a:lnTo>
                    <a:pt x="1225550" y="692150"/>
                  </a:lnTo>
                  <a:lnTo>
                    <a:pt x="1057275" y="635000"/>
                  </a:lnTo>
                  <a:lnTo>
                    <a:pt x="923925" y="574675"/>
                  </a:lnTo>
                  <a:lnTo>
                    <a:pt x="727075" y="485775"/>
                  </a:lnTo>
                  <a:lnTo>
                    <a:pt x="523875" y="377825"/>
                  </a:lnTo>
                  <a:lnTo>
                    <a:pt x="352425" y="276225"/>
                  </a:lnTo>
                  <a:lnTo>
                    <a:pt x="206375" y="184150"/>
                  </a:lnTo>
                  <a:lnTo>
                    <a:pt x="79375" y="101600"/>
                  </a:lnTo>
                  <a:lnTo>
                    <a:pt x="22225" y="66675"/>
                  </a:lnTo>
                  <a:lnTo>
                    <a:pt x="6350" y="47625"/>
                  </a:lnTo>
                  <a:lnTo>
                    <a:pt x="0" y="25400"/>
                  </a:lnTo>
                  <a:lnTo>
                    <a:pt x="3175" y="9525"/>
                  </a:lnTo>
                  <a:lnTo>
                    <a:pt x="19050" y="0"/>
                  </a:lnTo>
                  <a:lnTo>
                    <a:pt x="47625" y="6350"/>
                  </a:lnTo>
                  <a:lnTo>
                    <a:pt x="133350" y="50800"/>
                  </a:lnTo>
                  <a:lnTo>
                    <a:pt x="231775" y="101600"/>
                  </a:lnTo>
                  <a:lnTo>
                    <a:pt x="327025" y="146050"/>
                  </a:lnTo>
                  <a:lnTo>
                    <a:pt x="501650" y="225425"/>
                  </a:lnTo>
                  <a:lnTo>
                    <a:pt x="714375" y="311150"/>
                  </a:lnTo>
                  <a:lnTo>
                    <a:pt x="920750" y="384175"/>
                  </a:lnTo>
                  <a:lnTo>
                    <a:pt x="1187450" y="463550"/>
                  </a:lnTo>
                  <a:lnTo>
                    <a:pt x="1447800" y="520700"/>
                  </a:lnTo>
                  <a:lnTo>
                    <a:pt x="1797050" y="574675"/>
                  </a:lnTo>
                  <a:lnTo>
                    <a:pt x="1984375" y="593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69A6022A-4041-E345-9990-F388918B438E}"/>
                </a:ext>
              </a:extLst>
            </p:cNvPr>
            <p:cNvSpPr/>
            <p:nvPr/>
          </p:nvSpPr>
          <p:spPr>
            <a:xfrm>
              <a:off x="5100638" y="3040063"/>
              <a:ext cx="1700212" cy="428625"/>
            </a:xfrm>
            <a:custGeom>
              <a:avLst/>
              <a:gdLst>
                <a:gd name="connsiteX0" fmla="*/ 645318 w 1700212"/>
                <a:gd name="connsiteY0" fmla="*/ 164307 h 428625"/>
                <a:gd name="connsiteX1" fmla="*/ 871537 w 1700212"/>
                <a:gd name="connsiteY1" fmla="*/ 114300 h 428625"/>
                <a:gd name="connsiteX2" fmla="*/ 1073943 w 1700212"/>
                <a:gd name="connsiteY2" fmla="*/ 64294 h 428625"/>
                <a:gd name="connsiteX3" fmla="*/ 1150143 w 1700212"/>
                <a:gd name="connsiteY3" fmla="*/ 42863 h 428625"/>
                <a:gd name="connsiteX4" fmla="*/ 1223962 w 1700212"/>
                <a:gd name="connsiteY4" fmla="*/ 9525 h 428625"/>
                <a:gd name="connsiteX5" fmla="*/ 1245393 w 1700212"/>
                <a:gd name="connsiteY5" fmla="*/ 4763 h 428625"/>
                <a:gd name="connsiteX6" fmla="*/ 1276350 w 1700212"/>
                <a:gd name="connsiteY6" fmla="*/ 0 h 428625"/>
                <a:gd name="connsiteX7" fmla="*/ 1326356 w 1700212"/>
                <a:gd name="connsiteY7" fmla="*/ 2382 h 428625"/>
                <a:gd name="connsiteX8" fmla="*/ 1369218 w 1700212"/>
                <a:gd name="connsiteY8" fmla="*/ 11907 h 428625"/>
                <a:gd name="connsiteX9" fmla="*/ 1445418 w 1700212"/>
                <a:gd name="connsiteY9" fmla="*/ 35719 h 428625"/>
                <a:gd name="connsiteX10" fmla="*/ 1521618 w 1700212"/>
                <a:gd name="connsiteY10" fmla="*/ 69057 h 428625"/>
                <a:gd name="connsiteX11" fmla="*/ 1581150 w 1700212"/>
                <a:gd name="connsiteY11" fmla="*/ 95250 h 428625"/>
                <a:gd name="connsiteX12" fmla="*/ 1626393 w 1700212"/>
                <a:gd name="connsiteY12" fmla="*/ 123825 h 428625"/>
                <a:gd name="connsiteX13" fmla="*/ 1659731 w 1700212"/>
                <a:gd name="connsiteY13" fmla="*/ 147638 h 428625"/>
                <a:gd name="connsiteX14" fmla="*/ 1678781 w 1700212"/>
                <a:gd name="connsiteY14" fmla="*/ 166688 h 428625"/>
                <a:gd name="connsiteX15" fmla="*/ 1693068 w 1700212"/>
                <a:gd name="connsiteY15" fmla="*/ 188119 h 428625"/>
                <a:gd name="connsiteX16" fmla="*/ 1700212 w 1700212"/>
                <a:gd name="connsiteY16" fmla="*/ 211932 h 428625"/>
                <a:gd name="connsiteX17" fmla="*/ 1693068 w 1700212"/>
                <a:gd name="connsiteY17" fmla="*/ 238125 h 428625"/>
                <a:gd name="connsiteX18" fmla="*/ 1671637 w 1700212"/>
                <a:gd name="connsiteY18" fmla="*/ 278607 h 428625"/>
                <a:gd name="connsiteX19" fmla="*/ 1643062 w 1700212"/>
                <a:gd name="connsiteY19" fmla="*/ 309563 h 428625"/>
                <a:gd name="connsiteX20" fmla="*/ 1626393 w 1700212"/>
                <a:gd name="connsiteY20" fmla="*/ 323850 h 428625"/>
                <a:gd name="connsiteX21" fmla="*/ 1288256 w 1700212"/>
                <a:gd name="connsiteY21" fmla="*/ 230982 h 428625"/>
                <a:gd name="connsiteX22" fmla="*/ 1126331 w 1700212"/>
                <a:gd name="connsiteY22" fmla="*/ 254794 h 428625"/>
                <a:gd name="connsiteX23" fmla="*/ 869156 w 1700212"/>
                <a:gd name="connsiteY23" fmla="*/ 297657 h 428625"/>
                <a:gd name="connsiteX24" fmla="*/ 619125 w 1700212"/>
                <a:gd name="connsiteY24" fmla="*/ 345282 h 428625"/>
                <a:gd name="connsiteX25" fmla="*/ 400050 w 1700212"/>
                <a:gd name="connsiteY25" fmla="*/ 392907 h 428625"/>
                <a:gd name="connsiteX26" fmla="*/ 292893 w 1700212"/>
                <a:gd name="connsiteY26" fmla="*/ 416719 h 428625"/>
                <a:gd name="connsiteX27" fmla="*/ 238125 w 1700212"/>
                <a:gd name="connsiteY27" fmla="*/ 426244 h 428625"/>
                <a:gd name="connsiteX28" fmla="*/ 202406 w 1700212"/>
                <a:gd name="connsiteY28" fmla="*/ 428625 h 428625"/>
                <a:gd name="connsiteX29" fmla="*/ 164306 w 1700212"/>
                <a:gd name="connsiteY29" fmla="*/ 426244 h 428625"/>
                <a:gd name="connsiteX30" fmla="*/ 104775 w 1700212"/>
                <a:gd name="connsiteY30" fmla="*/ 411957 h 428625"/>
                <a:gd name="connsiteX31" fmla="*/ 54768 w 1700212"/>
                <a:gd name="connsiteY31" fmla="*/ 388144 h 428625"/>
                <a:gd name="connsiteX32" fmla="*/ 0 w 1700212"/>
                <a:gd name="connsiteY32" fmla="*/ 352425 h 428625"/>
                <a:gd name="connsiteX33" fmla="*/ 16668 w 1700212"/>
                <a:gd name="connsiteY33" fmla="*/ 192882 h 428625"/>
                <a:gd name="connsiteX34" fmla="*/ 116681 w 1700212"/>
                <a:gd name="connsiteY34" fmla="*/ 223838 h 428625"/>
                <a:gd name="connsiteX35" fmla="*/ 171450 w 1700212"/>
                <a:gd name="connsiteY35" fmla="*/ 230982 h 428625"/>
                <a:gd name="connsiteX36" fmla="*/ 238125 w 1700212"/>
                <a:gd name="connsiteY36" fmla="*/ 233363 h 428625"/>
                <a:gd name="connsiteX37" fmla="*/ 300037 w 1700212"/>
                <a:gd name="connsiteY37" fmla="*/ 228600 h 428625"/>
                <a:gd name="connsiteX38" fmla="*/ 645318 w 1700212"/>
                <a:gd name="connsiteY38" fmla="*/ 16430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0212" h="428625">
                  <a:moveTo>
                    <a:pt x="645318" y="164307"/>
                  </a:moveTo>
                  <a:lnTo>
                    <a:pt x="871537" y="114300"/>
                  </a:lnTo>
                  <a:lnTo>
                    <a:pt x="1073943" y="64294"/>
                  </a:lnTo>
                  <a:lnTo>
                    <a:pt x="1150143" y="42863"/>
                  </a:lnTo>
                  <a:lnTo>
                    <a:pt x="1223962" y="9525"/>
                  </a:lnTo>
                  <a:lnTo>
                    <a:pt x="1245393" y="4763"/>
                  </a:lnTo>
                  <a:lnTo>
                    <a:pt x="1276350" y="0"/>
                  </a:lnTo>
                  <a:lnTo>
                    <a:pt x="1326356" y="2382"/>
                  </a:lnTo>
                  <a:lnTo>
                    <a:pt x="1369218" y="11907"/>
                  </a:lnTo>
                  <a:lnTo>
                    <a:pt x="1445418" y="35719"/>
                  </a:lnTo>
                  <a:lnTo>
                    <a:pt x="1521618" y="69057"/>
                  </a:lnTo>
                  <a:lnTo>
                    <a:pt x="1581150" y="95250"/>
                  </a:lnTo>
                  <a:lnTo>
                    <a:pt x="1626393" y="123825"/>
                  </a:lnTo>
                  <a:lnTo>
                    <a:pt x="1659731" y="147638"/>
                  </a:lnTo>
                  <a:lnTo>
                    <a:pt x="1678781" y="166688"/>
                  </a:lnTo>
                  <a:lnTo>
                    <a:pt x="1693068" y="188119"/>
                  </a:lnTo>
                  <a:lnTo>
                    <a:pt x="1700212" y="211932"/>
                  </a:lnTo>
                  <a:lnTo>
                    <a:pt x="1693068" y="238125"/>
                  </a:lnTo>
                  <a:lnTo>
                    <a:pt x="1671637" y="278607"/>
                  </a:lnTo>
                  <a:lnTo>
                    <a:pt x="1643062" y="309563"/>
                  </a:lnTo>
                  <a:lnTo>
                    <a:pt x="1626393" y="323850"/>
                  </a:lnTo>
                  <a:lnTo>
                    <a:pt x="1288256" y="230982"/>
                  </a:lnTo>
                  <a:lnTo>
                    <a:pt x="1126331" y="254794"/>
                  </a:lnTo>
                  <a:lnTo>
                    <a:pt x="869156" y="297657"/>
                  </a:lnTo>
                  <a:lnTo>
                    <a:pt x="619125" y="345282"/>
                  </a:lnTo>
                  <a:lnTo>
                    <a:pt x="400050" y="392907"/>
                  </a:lnTo>
                  <a:lnTo>
                    <a:pt x="292893" y="416719"/>
                  </a:lnTo>
                  <a:lnTo>
                    <a:pt x="238125" y="426244"/>
                  </a:lnTo>
                  <a:lnTo>
                    <a:pt x="202406" y="428625"/>
                  </a:lnTo>
                  <a:lnTo>
                    <a:pt x="164306" y="426244"/>
                  </a:lnTo>
                  <a:lnTo>
                    <a:pt x="104775" y="411957"/>
                  </a:lnTo>
                  <a:lnTo>
                    <a:pt x="54768" y="388144"/>
                  </a:lnTo>
                  <a:lnTo>
                    <a:pt x="0" y="352425"/>
                  </a:lnTo>
                  <a:lnTo>
                    <a:pt x="16668" y="192882"/>
                  </a:lnTo>
                  <a:lnTo>
                    <a:pt x="116681" y="223838"/>
                  </a:lnTo>
                  <a:lnTo>
                    <a:pt x="171450" y="230982"/>
                  </a:lnTo>
                  <a:lnTo>
                    <a:pt x="238125" y="233363"/>
                  </a:lnTo>
                  <a:lnTo>
                    <a:pt x="300037" y="228600"/>
                  </a:lnTo>
                  <a:lnTo>
                    <a:pt x="645318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9A638F0F-7822-C74E-A284-BBC5B42D4272}"/>
                </a:ext>
              </a:extLst>
            </p:cNvPr>
            <p:cNvSpPr/>
            <p:nvPr/>
          </p:nvSpPr>
          <p:spPr>
            <a:xfrm>
              <a:off x="4694238" y="3243263"/>
              <a:ext cx="2068512" cy="2516187"/>
            </a:xfrm>
            <a:custGeom>
              <a:avLst/>
              <a:gdLst>
                <a:gd name="connsiteX0" fmla="*/ 1628158 w 2068912"/>
                <a:gd name="connsiteY0" fmla="*/ 345367 h 2516244"/>
                <a:gd name="connsiteX1" fmla="*/ 1697231 w 2068912"/>
                <a:gd name="connsiteY1" fmla="*/ 118411 h 2516244"/>
                <a:gd name="connsiteX2" fmla="*/ 1710388 w 2068912"/>
                <a:gd name="connsiteY2" fmla="*/ 62495 h 2516244"/>
                <a:gd name="connsiteX3" fmla="*/ 1710388 w 2068912"/>
                <a:gd name="connsiteY3" fmla="*/ 46049 h 2516244"/>
                <a:gd name="connsiteX4" fmla="*/ 1697231 w 2068912"/>
                <a:gd name="connsiteY4" fmla="*/ 0 h 2516244"/>
                <a:gd name="connsiteX5" fmla="*/ 2068912 w 2068912"/>
                <a:gd name="connsiteY5" fmla="*/ 78941 h 2516244"/>
                <a:gd name="connsiteX6" fmla="*/ 2039309 w 2068912"/>
                <a:gd name="connsiteY6" fmla="*/ 121700 h 2516244"/>
                <a:gd name="connsiteX7" fmla="*/ 2009706 w 2068912"/>
                <a:gd name="connsiteY7" fmla="*/ 184195 h 2516244"/>
                <a:gd name="connsiteX8" fmla="*/ 1911030 w 2068912"/>
                <a:gd name="connsiteY8" fmla="*/ 404572 h 2516244"/>
                <a:gd name="connsiteX9" fmla="*/ 1835378 w 2068912"/>
                <a:gd name="connsiteY9" fmla="*/ 562454 h 2516244"/>
                <a:gd name="connsiteX10" fmla="*/ 1776172 w 2068912"/>
                <a:gd name="connsiteY10" fmla="*/ 687444 h 2516244"/>
                <a:gd name="connsiteX11" fmla="*/ 1697231 w 2068912"/>
                <a:gd name="connsiteY11" fmla="*/ 838748 h 2516244"/>
                <a:gd name="connsiteX12" fmla="*/ 1615001 w 2068912"/>
                <a:gd name="connsiteY12" fmla="*/ 983473 h 2516244"/>
                <a:gd name="connsiteX13" fmla="*/ 1552506 w 2068912"/>
                <a:gd name="connsiteY13" fmla="*/ 1092017 h 2516244"/>
                <a:gd name="connsiteX14" fmla="*/ 1447252 w 2068912"/>
                <a:gd name="connsiteY14" fmla="*/ 1276213 h 2516244"/>
                <a:gd name="connsiteX15" fmla="*/ 1391335 w 2068912"/>
                <a:gd name="connsiteY15" fmla="*/ 1371600 h 2516244"/>
                <a:gd name="connsiteX16" fmla="*/ 1220296 w 2068912"/>
                <a:gd name="connsiteY16" fmla="*/ 1575531 h 2516244"/>
                <a:gd name="connsiteX17" fmla="*/ 1121620 w 2068912"/>
                <a:gd name="connsiteY17" fmla="*/ 1697231 h 2516244"/>
                <a:gd name="connsiteX18" fmla="*/ 1036100 w 2068912"/>
                <a:gd name="connsiteY18" fmla="*/ 1792618 h 2516244"/>
                <a:gd name="connsiteX19" fmla="*/ 894664 w 2068912"/>
                <a:gd name="connsiteY19" fmla="*/ 1943922 h 2516244"/>
                <a:gd name="connsiteX20" fmla="*/ 763096 w 2068912"/>
                <a:gd name="connsiteY20" fmla="*/ 2062334 h 2516244"/>
                <a:gd name="connsiteX21" fmla="*/ 647974 w 2068912"/>
                <a:gd name="connsiteY21" fmla="*/ 2151142 h 2516244"/>
                <a:gd name="connsiteX22" fmla="*/ 513116 w 2068912"/>
                <a:gd name="connsiteY22" fmla="*/ 2249818 h 2516244"/>
                <a:gd name="connsiteX23" fmla="*/ 361813 w 2068912"/>
                <a:gd name="connsiteY23" fmla="*/ 2345205 h 2516244"/>
                <a:gd name="connsiteX24" fmla="*/ 131568 w 2068912"/>
                <a:gd name="connsiteY24" fmla="*/ 2470195 h 2516244"/>
                <a:gd name="connsiteX25" fmla="*/ 49338 w 2068912"/>
                <a:gd name="connsiteY25" fmla="*/ 2509666 h 2516244"/>
                <a:gd name="connsiteX26" fmla="*/ 19735 w 2068912"/>
                <a:gd name="connsiteY26" fmla="*/ 2516244 h 2516244"/>
                <a:gd name="connsiteX27" fmla="*/ 6578 w 2068912"/>
                <a:gd name="connsiteY27" fmla="*/ 2509666 h 2516244"/>
                <a:gd name="connsiteX28" fmla="*/ 0 w 2068912"/>
                <a:gd name="connsiteY28" fmla="*/ 2496509 h 2516244"/>
                <a:gd name="connsiteX29" fmla="*/ 0 w 2068912"/>
                <a:gd name="connsiteY29" fmla="*/ 2486641 h 2516244"/>
                <a:gd name="connsiteX30" fmla="*/ 0 w 2068912"/>
                <a:gd name="connsiteY30" fmla="*/ 2473485 h 2516244"/>
                <a:gd name="connsiteX31" fmla="*/ 13157 w 2068912"/>
                <a:gd name="connsiteY31" fmla="*/ 2457039 h 2516244"/>
                <a:gd name="connsiteX32" fmla="*/ 108544 w 2068912"/>
                <a:gd name="connsiteY32" fmla="*/ 2397833 h 2516244"/>
                <a:gd name="connsiteX33" fmla="*/ 249980 w 2068912"/>
                <a:gd name="connsiteY33" fmla="*/ 2295867 h 2516244"/>
                <a:gd name="connsiteX34" fmla="*/ 384837 w 2068912"/>
                <a:gd name="connsiteY34" fmla="*/ 2190613 h 2516244"/>
                <a:gd name="connsiteX35" fmla="*/ 549298 w 2068912"/>
                <a:gd name="connsiteY35" fmla="*/ 2045887 h 2516244"/>
                <a:gd name="connsiteX36" fmla="*/ 710469 w 2068912"/>
                <a:gd name="connsiteY36" fmla="*/ 1891295 h 2516244"/>
                <a:gd name="connsiteX37" fmla="*/ 838748 w 2068912"/>
                <a:gd name="connsiteY37" fmla="*/ 1749859 h 2516244"/>
                <a:gd name="connsiteX38" fmla="*/ 970316 w 2068912"/>
                <a:gd name="connsiteY38" fmla="*/ 1595266 h 2516244"/>
                <a:gd name="connsiteX39" fmla="*/ 1098595 w 2068912"/>
                <a:gd name="connsiteY39" fmla="*/ 1427516 h 2516244"/>
                <a:gd name="connsiteX40" fmla="*/ 1170958 w 2068912"/>
                <a:gd name="connsiteY40" fmla="*/ 1322262 h 2516244"/>
                <a:gd name="connsiteX41" fmla="*/ 1256477 w 2068912"/>
                <a:gd name="connsiteY41" fmla="*/ 1147934 h 2516244"/>
                <a:gd name="connsiteX42" fmla="*/ 1348575 w 2068912"/>
                <a:gd name="connsiteY42" fmla="*/ 993341 h 2516244"/>
                <a:gd name="connsiteX43" fmla="*/ 1420938 w 2068912"/>
                <a:gd name="connsiteY43" fmla="*/ 855194 h 2516244"/>
                <a:gd name="connsiteX44" fmla="*/ 1486722 w 2068912"/>
                <a:gd name="connsiteY44" fmla="*/ 710469 h 2516244"/>
                <a:gd name="connsiteX45" fmla="*/ 1575531 w 2068912"/>
                <a:gd name="connsiteY45" fmla="*/ 493381 h 2516244"/>
                <a:gd name="connsiteX46" fmla="*/ 1628158 w 2068912"/>
                <a:gd name="connsiteY46" fmla="*/ 345367 h 251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8912" h="2516244">
                  <a:moveTo>
                    <a:pt x="1628158" y="345367"/>
                  </a:moveTo>
                  <a:lnTo>
                    <a:pt x="1697231" y="118411"/>
                  </a:lnTo>
                  <a:lnTo>
                    <a:pt x="1710388" y="62495"/>
                  </a:lnTo>
                  <a:lnTo>
                    <a:pt x="1710388" y="46049"/>
                  </a:lnTo>
                  <a:lnTo>
                    <a:pt x="1697231" y="0"/>
                  </a:lnTo>
                  <a:lnTo>
                    <a:pt x="2068912" y="78941"/>
                  </a:lnTo>
                  <a:lnTo>
                    <a:pt x="2039309" y="121700"/>
                  </a:lnTo>
                  <a:lnTo>
                    <a:pt x="2009706" y="184195"/>
                  </a:lnTo>
                  <a:lnTo>
                    <a:pt x="1911030" y="404572"/>
                  </a:lnTo>
                  <a:lnTo>
                    <a:pt x="1835378" y="562454"/>
                  </a:lnTo>
                  <a:lnTo>
                    <a:pt x="1776172" y="687444"/>
                  </a:lnTo>
                  <a:lnTo>
                    <a:pt x="1697231" y="838748"/>
                  </a:lnTo>
                  <a:lnTo>
                    <a:pt x="1615001" y="983473"/>
                  </a:lnTo>
                  <a:lnTo>
                    <a:pt x="1552506" y="1092017"/>
                  </a:lnTo>
                  <a:lnTo>
                    <a:pt x="1447252" y="1276213"/>
                  </a:lnTo>
                  <a:lnTo>
                    <a:pt x="1391335" y="1371600"/>
                  </a:lnTo>
                  <a:lnTo>
                    <a:pt x="1220296" y="1575531"/>
                  </a:lnTo>
                  <a:lnTo>
                    <a:pt x="1121620" y="1697231"/>
                  </a:lnTo>
                  <a:lnTo>
                    <a:pt x="1036100" y="1792618"/>
                  </a:lnTo>
                  <a:lnTo>
                    <a:pt x="894664" y="1943922"/>
                  </a:lnTo>
                  <a:lnTo>
                    <a:pt x="763096" y="2062334"/>
                  </a:lnTo>
                  <a:lnTo>
                    <a:pt x="647974" y="2151142"/>
                  </a:lnTo>
                  <a:lnTo>
                    <a:pt x="513116" y="2249818"/>
                  </a:lnTo>
                  <a:lnTo>
                    <a:pt x="361813" y="2345205"/>
                  </a:lnTo>
                  <a:lnTo>
                    <a:pt x="131568" y="2470195"/>
                  </a:lnTo>
                  <a:lnTo>
                    <a:pt x="49338" y="2509666"/>
                  </a:lnTo>
                  <a:lnTo>
                    <a:pt x="19735" y="2516244"/>
                  </a:lnTo>
                  <a:lnTo>
                    <a:pt x="6578" y="2509666"/>
                  </a:lnTo>
                  <a:lnTo>
                    <a:pt x="0" y="2496509"/>
                  </a:lnTo>
                  <a:lnTo>
                    <a:pt x="0" y="2486641"/>
                  </a:lnTo>
                  <a:lnTo>
                    <a:pt x="0" y="2473485"/>
                  </a:lnTo>
                  <a:lnTo>
                    <a:pt x="13157" y="2457039"/>
                  </a:lnTo>
                  <a:lnTo>
                    <a:pt x="108544" y="2397833"/>
                  </a:lnTo>
                  <a:lnTo>
                    <a:pt x="249980" y="2295867"/>
                  </a:lnTo>
                  <a:lnTo>
                    <a:pt x="384837" y="2190613"/>
                  </a:lnTo>
                  <a:lnTo>
                    <a:pt x="549298" y="2045887"/>
                  </a:lnTo>
                  <a:lnTo>
                    <a:pt x="710469" y="1891295"/>
                  </a:lnTo>
                  <a:lnTo>
                    <a:pt x="838748" y="1749859"/>
                  </a:lnTo>
                  <a:lnTo>
                    <a:pt x="970316" y="1595266"/>
                  </a:lnTo>
                  <a:lnTo>
                    <a:pt x="1098595" y="1427516"/>
                  </a:lnTo>
                  <a:lnTo>
                    <a:pt x="1170958" y="1322262"/>
                  </a:lnTo>
                  <a:lnTo>
                    <a:pt x="1256477" y="1147934"/>
                  </a:lnTo>
                  <a:lnTo>
                    <a:pt x="1348575" y="993341"/>
                  </a:lnTo>
                  <a:lnTo>
                    <a:pt x="1420938" y="855194"/>
                  </a:lnTo>
                  <a:lnTo>
                    <a:pt x="1486722" y="710469"/>
                  </a:lnTo>
                  <a:lnTo>
                    <a:pt x="1575531" y="493381"/>
                  </a:lnTo>
                  <a:lnTo>
                    <a:pt x="1628158" y="3453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B298AD0C-23FE-824C-AB97-E195AC033421}"/>
                </a:ext>
              </a:extLst>
            </p:cNvPr>
            <p:cNvSpPr/>
            <p:nvPr/>
          </p:nvSpPr>
          <p:spPr>
            <a:xfrm>
              <a:off x="5270500" y="3810000"/>
              <a:ext cx="2260600" cy="2008188"/>
            </a:xfrm>
            <a:custGeom>
              <a:avLst/>
              <a:gdLst>
                <a:gd name="connsiteX0" fmla="*/ 857733 w 2261530"/>
                <a:gd name="connsiteY0" fmla="*/ 1135916 h 2009104"/>
                <a:gd name="connsiteX1" fmla="*/ 762429 w 2261530"/>
                <a:gd name="connsiteY1" fmla="*/ 1014855 h 2009104"/>
                <a:gd name="connsiteX2" fmla="*/ 690308 w 2261530"/>
                <a:gd name="connsiteY2" fmla="*/ 919551 h 2009104"/>
                <a:gd name="connsiteX3" fmla="*/ 576973 w 2261530"/>
                <a:gd name="connsiteY3" fmla="*/ 734095 h 2009104"/>
                <a:gd name="connsiteX4" fmla="*/ 476518 w 2261530"/>
                <a:gd name="connsiteY4" fmla="*/ 587276 h 2009104"/>
                <a:gd name="connsiteX5" fmla="*/ 412124 w 2261530"/>
                <a:gd name="connsiteY5" fmla="*/ 497124 h 2009104"/>
                <a:gd name="connsiteX6" fmla="*/ 342578 w 2261530"/>
                <a:gd name="connsiteY6" fmla="*/ 401821 h 2009104"/>
                <a:gd name="connsiteX7" fmla="*/ 283335 w 2261530"/>
                <a:gd name="connsiteY7" fmla="*/ 321972 h 2009104"/>
                <a:gd name="connsiteX8" fmla="*/ 208638 w 2261530"/>
                <a:gd name="connsiteY8" fmla="*/ 239547 h 2009104"/>
                <a:gd name="connsiteX9" fmla="*/ 131364 w 2261530"/>
                <a:gd name="connsiteY9" fmla="*/ 154546 h 2009104"/>
                <a:gd name="connsiteX10" fmla="*/ 64394 w 2261530"/>
                <a:gd name="connsiteY10" fmla="*/ 87576 h 2009104"/>
                <a:gd name="connsiteX11" fmla="*/ 10303 w 2261530"/>
                <a:gd name="connsiteY11" fmla="*/ 43788 h 2009104"/>
                <a:gd name="connsiteX12" fmla="*/ 0 w 2261530"/>
                <a:gd name="connsiteY12" fmla="*/ 25757 h 2009104"/>
                <a:gd name="connsiteX13" fmla="*/ 2576 w 2261530"/>
                <a:gd name="connsiteY13" fmla="*/ 7727 h 2009104"/>
                <a:gd name="connsiteX14" fmla="*/ 18030 w 2261530"/>
                <a:gd name="connsiteY14" fmla="*/ 0 h 2009104"/>
                <a:gd name="connsiteX15" fmla="*/ 48940 w 2261530"/>
                <a:gd name="connsiteY15" fmla="*/ 5151 h 2009104"/>
                <a:gd name="connsiteX16" fmla="*/ 92728 w 2261530"/>
                <a:gd name="connsiteY16" fmla="*/ 18030 h 2009104"/>
                <a:gd name="connsiteX17" fmla="*/ 139092 w 2261530"/>
                <a:gd name="connsiteY17" fmla="*/ 41212 h 2009104"/>
                <a:gd name="connsiteX18" fmla="*/ 175153 w 2261530"/>
                <a:gd name="connsiteY18" fmla="*/ 61818 h 2009104"/>
                <a:gd name="connsiteX19" fmla="*/ 216365 w 2261530"/>
                <a:gd name="connsiteY19" fmla="*/ 92728 h 2009104"/>
                <a:gd name="connsiteX20" fmla="*/ 262729 w 2261530"/>
                <a:gd name="connsiteY20" fmla="*/ 136516 h 2009104"/>
                <a:gd name="connsiteX21" fmla="*/ 327123 w 2261530"/>
                <a:gd name="connsiteY21" fmla="*/ 203486 h 2009104"/>
                <a:gd name="connsiteX22" fmla="*/ 515155 w 2261530"/>
                <a:gd name="connsiteY22" fmla="*/ 404396 h 2009104"/>
                <a:gd name="connsiteX23" fmla="*/ 685156 w 2261530"/>
                <a:gd name="connsiteY23" fmla="*/ 582125 h 2009104"/>
                <a:gd name="connsiteX24" fmla="*/ 801066 w 2261530"/>
                <a:gd name="connsiteY24" fmla="*/ 788187 h 2009104"/>
                <a:gd name="connsiteX25" fmla="*/ 888642 w 2261530"/>
                <a:gd name="connsiteY25" fmla="*/ 880915 h 2009104"/>
                <a:gd name="connsiteX26" fmla="*/ 1027734 w 2261530"/>
                <a:gd name="connsiteY26" fmla="*/ 1022582 h 2009104"/>
                <a:gd name="connsiteX27" fmla="*/ 1166826 w 2261530"/>
                <a:gd name="connsiteY27" fmla="*/ 1161674 h 2009104"/>
                <a:gd name="connsiteX28" fmla="*/ 1275008 w 2261530"/>
                <a:gd name="connsiteY28" fmla="*/ 1269857 h 2009104"/>
                <a:gd name="connsiteX29" fmla="*/ 1360009 w 2261530"/>
                <a:gd name="connsiteY29" fmla="*/ 1352281 h 2009104"/>
                <a:gd name="connsiteX30" fmla="*/ 1452737 w 2261530"/>
                <a:gd name="connsiteY30" fmla="*/ 1439858 h 2009104"/>
                <a:gd name="connsiteX31" fmla="*/ 1530010 w 2261530"/>
                <a:gd name="connsiteY31" fmla="*/ 1509404 h 2009104"/>
                <a:gd name="connsiteX32" fmla="*/ 1586677 w 2261530"/>
                <a:gd name="connsiteY32" fmla="*/ 1558343 h 2009104"/>
                <a:gd name="connsiteX33" fmla="*/ 1622738 w 2261530"/>
                <a:gd name="connsiteY33" fmla="*/ 1589253 h 2009104"/>
                <a:gd name="connsiteX34" fmla="*/ 1712890 w 2261530"/>
                <a:gd name="connsiteY34" fmla="*/ 1651071 h 2009104"/>
                <a:gd name="connsiteX35" fmla="*/ 1857133 w 2261530"/>
                <a:gd name="connsiteY35" fmla="*/ 1736072 h 2009104"/>
                <a:gd name="connsiteX36" fmla="*/ 1980771 w 2261530"/>
                <a:gd name="connsiteY36" fmla="*/ 1805618 h 2009104"/>
                <a:gd name="connsiteX37" fmla="*/ 2099256 w 2261530"/>
                <a:gd name="connsiteY37" fmla="*/ 1864861 h 2009104"/>
                <a:gd name="connsiteX38" fmla="*/ 2207439 w 2261530"/>
                <a:gd name="connsiteY38" fmla="*/ 1913800 h 2009104"/>
                <a:gd name="connsiteX39" fmla="*/ 2243500 w 2261530"/>
                <a:gd name="connsiteY39" fmla="*/ 1929255 h 2009104"/>
                <a:gd name="connsiteX40" fmla="*/ 2253803 w 2261530"/>
                <a:gd name="connsiteY40" fmla="*/ 1939558 h 2009104"/>
                <a:gd name="connsiteX41" fmla="*/ 2261530 w 2261530"/>
                <a:gd name="connsiteY41" fmla="*/ 1949861 h 2009104"/>
                <a:gd name="connsiteX42" fmla="*/ 2261530 w 2261530"/>
                <a:gd name="connsiteY42" fmla="*/ 1962740 h 2009104"/>
                <a:gd name="connsiteX43" fmla="*/ 2243500 w 2261530"/>
                <a:gd name="connsiteY43" fmla="*/ 1985922 h 2009104"/>
                <a:gd name="connsiteX44" fmla="*/ 2212590 w 2261530"/>
                <a:gd name="connsiteY44" fmla="*/ 2003952 h 2009104"/>
                <a:gd name="connsiteX45" fmla="*/ 2179105 w 2261530"/>
                <a:gd name="connsiteY45" fmla="*/ 2009104 h 2009104"/>
                <a:gd name="connsiteX46" fmla="*/ 2088953 w 2261530"/>
                <a:gd name="connsiteY46" fmla="*/ 2003952 h 2009104"/>
                <a:gd name="connsiteX47" fmla="*/ 1900922 w 2261530"/>
                <a:gd name="connsiteY47" fmla="*/ 1996225 h 2009104"/>
                <a:gd name="connsiteX48" fmla="*/ 1725769 w 2261530"/>
                <a:gd name="connsiteY48" fmla="*/ 1988498 h 2009104"/>
                <a:gd name="connsiteX49" fmla="*/ 1689708 w 2261530"/>
                <a:gd name="connsiteY49" fmla="*/ 1985922 h 2009104"/>
                <a:gd name="connsiteX50" fmla="*/ 1653647 w 2261530"/>
                <a:gd name="connsiteY50" fmla="*/ 1980770 h 2009104"/>
                <a:gd name="connsiteX51" fmla="*/ 1622738 w 2261530"/>
                <a:gd name="connsiteY51" fmla="*/ 1970467 h 2009104"/>
                <a:gd name="connsiteX52" fmla="*/ 1581526 w 2261530"/>
                <a:gd name="connsiteY52" fmla="*/ 1947285 h 2009104"/>
                <a:gd name="connsiteX53" fmla="*/ 1535162 w 2261530"/>
                <a:gd name="connsiteY53" fmla="*/ 1916376 h 2009104"/>
                <a:gd name="connsiteX54" fmla="*/ 1475919 w 2261530"/>
                <a:gd name="connsiteY54" fmla="*/ 1872588 h 2009104"/>
                <a:gd name="connsiteX55" fmla="*/ 1403797 w 2261530"/>
                <a:gd name="connsiteY55" fmla="*/ 1805618 h 2009104"/>
                <a:gd name="connsiteX56" fmla="*/ 1298190 w 2261530"/>
                <a:gd name="connsiteY56" fmla="*/ 1689708 h 2009104"/>
                <a:gd name="connsiteX57" fmla="*/ 1171977 w 2261530"/>
                <a:gd name="connsiteY57" fmla="*/ 1530010 h 2009104"/>
                <a:gd name="connsiteX58" fmla="*/ 1040613 w 2261530"/>
                <a:gd name="connsiteY58" fmla="*/ 1365160 h 2009104"/>
                <a:gd name="connsiteX59" fmla="*/ 857733 w 2261530"/>
                <a:gd name="connsiteY59" fmla="*/ 1135916 h 200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61530" h="2009104">
                  <a:moveTo>
                    <a:pt x="857733" y="1135916"/>
                  </a:moveTo>
                  <a:lnTo>
                    <a:pt x="762429" y="1014855"/>
                  </a:lnTo>
                  <a:lnTo>
                    <a:pt x="690308" y="919551"/>
                  </a:lnTo>
                  <a:lnTo>
                    <a:pt x="576973" y="734095"/>
                  </a:lnTo>
                  <a:lnTo>
                    <a:pt x="476518" y="587276"/>
                  </a:lnTo>
                  <a:lnTo>
                    <a:pt x="412124" y="497124"/>
                  </a:lnTo>
                  <a:lnTo>
                    <a:pt x="342578" y="401821"/>
                  </a:lnTo>
                  <a:lnTo>
                    <a:pt x="283335" y="321972"/>
                  </a:lnTo>
                  <a:lnTo>
                    <a:pt x="208638" y="239547"/>
                  </a:lnTo>
                  <a:lnTo>
                    <a:pt x="131364" y="154546"/>
                  </a:lnTo>
                  <a:lnTo>
                    <a:pt x="64394" y="87576"/>
                  </a:lnTo>
                  <a:lnTo>
                    <a:pt x="10303" y="43788"/>
                  </a:lnTo>
                  <a:lnTo>
                    <a:pt x="0" y="25757"/>
                  </a:lnTo>
                  <a:lnTo>
                    <a:pt x="2576" y="7727"/>
                  </a:lnTo>
                  <a:lnTo>
                    <a:pt x="18030" y="0"/>
                  </a:lnTo>
                  <a:lnTo>
                    <a:pt x="48940" y="5151"/>
                  </a:lnTo>
                  <a:lnTo>
                    <a:pt x="92728" y="18030"/>
                  </a:lnTo>
                  <a:lnTo>
                    <a:pt x="139092" y="41212"/>
                  </a:lnTo>
                  <a:lnTo>
                    <a:pt x="175153" y="61818"/>
                  </a:lnTo>
                  <a:lnTo>
                    <a:pt x="216365" y="92728"/>
                  </a:lnTo>
                  <a:lnTo>
                    <a:pt x="262729" y="136516"/>
                  </a:lnTo>
                  <a:lnTo>
                    <a:pt x="327123" y="203486"/>
                  </a:lnTo>
                  <a:lnTo>
                    <a:pt x="515155" y="404396"/>
                  </a:lnTo>
                  <a:lnTo>
                    <a:pt x="685156" y="582125"/>
                  </a:lnTo>
                  <a:lnTo>
                    <a:pt x="801066" y="788187"/>
                  </a:lnTo>
                  <a:lnTo>
                    <a:pt x="888642" y="880915"/>
                  </a:lnTo>
                  <a:lnTo>
                    <a:pt x="1027734" y="1022582"/>
                  </a:lnTo>
                  <a:lnTo>
                    <a:pt x="1166826" y="1161674"/>
                  </a:lnTo>
                  <a:lnTo>
                    <a:pt x="1275008" y="1269857"/>
                  </a:lnTo>
                  <a:lnTo>
                    <a:pt x="1360009" y="1352281"/>
                  </a:lnTo>
                  <a:lnTo>
                    <a:pt x="1452737" y="1439858"/>
                  </a:lnTo>
                  <a:lnTo>
                    <a:pt x="1530010" y="1509404"/>
                  </a:lnTo>
                  <a:lnTo>
                    <a:pt x="1586677" y="1558343"/>
                  </a:lnTo>
                  <a:lnTo>
                    <a:pt x="1622738" y="1589253"/>
                  </a:lnTo>
                  <a:lnTo>
                    <a:pt x="1712890" y="1651071"/>
                  </a:lnTo>
                  <a:lnTo>
                    <a:pt x="1857133" y="1736072"/>
                  </a:lnTo>
                  <a:lnTo>
                    <a:pt x="1980771" y="1805618"/>
                  </a:lnTo>
                  <a:lnTo>
                    <a:pt x="2099256" y="1864861"/>
                  </a:lnTo>
                  <a:lnTo>
                    <a:pt x="2207439" y="1913800"/>
                  </a:lnTo>
                  <a:lnTo>
                    <a:pt x="2243500" y="1929255"/>
                  </a:lnTo>
                  <a:lnTo>
                    <a:pt x="2253803" y="1939558"/>
                  </a:lnTo>
                  <a:lnTo>
                    <a:pt x="2261530" y="1949861"/>
                  </a:lnTo>
                  <a:lnTo>
                    <a:pt x="2261530" y="1962740"/>
                  </a:lnTo>
                  <a:lnTo>
                    <a:pt x="2243500" y="1985922"/>
                  </a:lnTo>
                  <a:lnTo>
                    <a:pt x="2212590" y="2003952"/>
                  </a:lnTo>
                  <a:lnTo>
                    <a:pt x="2179105" y="2009104"/>
                  </a:lnTo>
                  <a:lnTo>
                    <a:pt x="2088953" y="2003952"/>
                  </a:lnTo>
                  <a:lnTo>
                    <a:pt x="1900922" y="1996225"/>
                  </a:lnTo>
                  <a:lnTo>
                    <a:pt x="1725769" y="1988498"/>
                  </a:lnTo>
                  <a:lnTo>
                    <a:pt x="1689708" y="1985922"/>
                  </a:lnTo>
                  <a:lnTo>
                    <a:pt x="1653647" y="1980770"/>
                  </a:lnTo>
                  <a:lnTo>
                    <a:pt x="1622738" y="1970467"/>
                  </a:lnTo>
                  <a:lnTo>
                    <a:pt x="1581526" y="1947285"/>
                  </a:lnTo>
                  <a:lnTo>
                    <a:pt x="1535162" y="1916376"/>
                  </a:lnTo>
                  <a:lnTo>
                    <a:pt x="1475919" y="1872588"/>
                  </a:lnTo>
                  <a:lnTo>
                    <a:pt x="1403797" y="1805618"/>
                  </a:lnTo>
                  <a:lnTo>
                    <a:pt x="1298190" y="1689708"/>
                  </a:lnTo>
                  <a:lnTo>
                    <a:pt x="1171977" y="1530010"/>
                  </a:lnTo>
                  <a:lnTo>
                    <a:pt x="1040613" y="1365160"/>
                  </a:lnTo>
                  <a:lnTo>
                    <a:pt x="857733" y="11359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8926491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5B1F650-D0D5-BA4D-9262-2FBD6E3E3492}"/>
              </a:ext>
            </a:extLst>
          </p:cNvPr>
          <p:cNvSpPr/>
          <p:nvPr/>
        </p:nvSpPr>
        <p:spPr>
          <a:xfrm>
            <a:off x="3114675" y="1912938"/>
            <a:ext cx="804863" cy="622300"/>
          </a:xfrm>
          <a:custGeom>
            <a:avLst/>
            <a:gdLst>
              <a:gd name="connsiteX0" fmla="*/ 514350 w 804863"/>
              <a:gd name="connsiteY0" fmla="*/ 466725 h 623887"/>
              <a:gd name="connsiteX1" fmla="*/ 416719 w 804863"/>
              <a:gd name="connsiteY1" fmla="*/ 371475 h 623887"/>
              <a:gd name="connsiteX2" fmla="*/ 333375 w 804863"/>
              <a:gd name="connsiteY2" fmla="*/ 295275 h 623887"/>
              <a:gd name="connsiteX3" fmla="*/ 233363 w 804863"/>
              <a:gd name="connsiteY3" fmla="*/ 214312 h 623887"/>
              <a:gd name="connsiteX4" fmla="*/ 138113 w 804863"/>
              <a:gd name="connsiteY4" fmla="*/ 145256 h 623887"/>
              <a:gd name="connsiteX5" fmla="*/ 26194 w 804863"/>
              <a:gd name="connsiteY5" fmla="*/ 73819 h 623887"/>
              <a:gd name="connsiteX6" fmla="*/ 7144 w 804863"/>
              <a:gd name="connsiteY6" fmla="*/ 57150 h 623887"/>
              <a:gd name="connsiteX7" fmla="*/ 2381 w 804863"/>
              <a:gd name="connsiteY7" fmla="*/ 42862 h 623887"/>
              <a:gd name="connsiteX8" fmla="*/ 0 w 804863"/>
              <a:gd name="connsiteY8" fmla="*/ 23812 h 623887"/>
              <a:gd name="connsiteX9" fmla="*/ 7144 w 804863"/>
              <a:gd name="connsiteY9" fmla="*/ 9525 h 623887"/>
              <a:gd name="connsiteX10" fmla="*/ 26194 w 804863"/>
              <a:gd name="connsiteY10" fmla="*/ 0 h 623887"/>
              <a:gd name="connsiteX11" fmla="*/ 119063 w 804863"/>
              <a:gd name="connsiteY11" fmla="*/ 14287 h 623887"/>
              <a:gd name="connsiteX12" fmla="*/ 276225 w 804863"/>
              <a:gd name="connsiteY12" fmla="*/ 47625 h 623887"/>
              <a:gd name="connsiteX13" fmla="*/ 435769 w 804863"/>
              <a:gd name="connsiteY13" fmla="*/ 85725 h 623887"/>
              <a:gd name="connsiteX14" fmla="*/ 585788 w 804863"/>
              <a:gd name="connsiteY14" fmla="*/ 135731 h 623887"/>
              <a:gd name="connsiteX15" fmla="*/ 631031 w 804863"/>
              <a:gd name="connsiteY15" fmla="*/ 176212 h 623887"/>
              <a:gd name="connsiteX16" fmla="*/ 690563 w 804863"/>
              <a:gd name="connsiteY16" fmla="*/ 242887 h 623887"/>
              <a:gd name="connsiteX17" fmla="*/ 740569 w 804863"/>
              <a:gd name="connsiteY17" fmla="*/ 304800 h 623887"/>
              <a:gd name="connsiteX18" fmla="*/ 771525 w 804863"/>
              <a:gd name="connsiteY18" fmla="*/ 357187 h 623887"/>
              <a:gd name="connsiteX19" fmla="*/ 792956 w 804863"/>
              <a:gd name="connsiteY19" fmla="*/ 404812 h 623887"/>
              <a:gd name="connsiteX20" fmla="*/ 802481 w 804863"/>
              <a:gd name="connsiteY20" fmla="*/ 452437 h 623887"/>
              <a:gd name="connsiteX21" fmla="*/ 804863 w 804863"/>
              <a:gd name="connsiteY21" fmla="*/ 488156 h 623887"/>
              <a:gd name="connsiteX22" fmla="*/ 802481 w 804863"/>
              <a:gd name="connsiteY22" fmla="*/ 526256 h 623887"/>
              <a:gd name="connsiteX23" fmla="*/ 790575 w 804863"/>
              <a:gd name="connsiteY23" fmla="*/ 569119 h 623887"/>
              <a:gd name="connsiteX24" fmla="*/ 771525 w 804863"/>
              <a:gd name="connsiteY24" fmla="*/ 602456 h 623887"/>
              <a:gd name="connsiteX25" fmla="*/ 742950 w 804863"/>
              <a:gd name="connsiteY25" fmla="*/ 619125 h 623887"/>
              <a:gd name="connsiteX26" fmla="*/ 709613 w 804863"/>
              <a:gd name="connsiteY26" fmla="*/ 623887 h 623887"/>
              <a:gd name="connsiteX27" fmla="*/ 681038 w 804863"/>
              <a:gd name="connsiteY27" fmla="*/ 621506 h 623887"/>
              <a:gd name="connsiteX28" fmla="*/ 647700 w 804863"/>
              <a:gd name="connsiteY28" fmla="*/ 604837 h 623887"/>
              <a:gd name="connsiteX29" fmla="*/ 514350 w 804863"/>
              <a:gd name="connsiteY29" fmla="*/ 466725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04863" h="623887">
                <a:moveTo>
                  <a:pt x="514350" y="466725"/>
                </a:moveTo>
                <a:lnTo>
                  <a:pt x="416719" y="371475"/>
                </a:lnTo>
                <a:lnTo>
                  <a:pt x="333375" y="295275"/>
                </a:lnTo>
                <a:lnTo>
                  <a:pt x="233363" y="214312"/>
                </a:lnTo>
                <a:lnTo>
                  <a:pt x="138113" y="145256"/>
                </a:lnTo>
                <a:lnTo>
                  <a:pt x="26194" y="73819"/>
                </a:lnTo>
                <a:lnTo>
                  <a:pt x="7144" y="57150"/>
                </a:lnTo>
                <a:lnTo>
                  <a:pt x="2381" y="42862"/>
                </a:lnTo>
                <a:lnTo>
                  <a:pt x="0" y="23812"/>
                </a:lnTo>
                <a:lnTo>
                  <a:pt x="7144" y="9525"/>
                </a:lnTo>
                <a:lnTo>
                  <a:pt x="26194" y="0"/>
                </a:lnTo>
                <a:lnTo>
                  <a:pt x="119063" y="14287"/>
                </a:lnTo>
                <a:lnTo>
                  <a:pt x="276225" y="47625"/>
                </a:lnTo>
                <a:lnTo>
                  <a:pt x="435769" y="85725"/>
                </a:lnTo>
                <a:lnTo>
                  <a:pt x="585788" y="135731"/>
                </a:lnTo>
                <a:lnTo>
                  <a:pt x="631031" y="176212"/>
                </a:lnTo>
                <a:lnTo>
                  <a:pt x="690563" y="242887"/>
                </a:lnTo>
                <a:lnTo>
                  <a:pt x="740569" y="304800"/>
                </a:lnTo>
                <a:lnTo>
                  <a:pt x="771525" y="357187"/>
                </a:lnTo>
                <a:lnTo>
                  <a:pt x="792956" y="404812"/>
                </a:lnTo>
                <a:lnTo>
                  <a:pt x="802481" y="452437"/>
                </a:lnTo>
                <a:lnTo>
                  <a:pt x="804863" y="488156"/>
                </a:lnTo>
                <a:lnTo>
                  <a:pt x="802481" y="526256"/>
                </a:lnTo>
                <a:lnTo>
                  <a:pt x="790575" y="569119"/>
                </a:lnTo>
                <a:lnTo>
                  <a:pt x="771525" y="602456"/>
                </a:lnTo>
                <a:lnTo>
                  <a:pt x="742950" y="619125"/>
                </a:lnTo>
                <a:lnTo>
                  <a:pt x="709613" y="623887"/>
                </a:lnTo>
                <a:lnTo>
                  <a:pt x="681038" y="621506"/>
                </a:lnTo>
                <a:lnTo>
                  <a:pt x="647700" y="604837"/>
                </a:lnTo>
                <a:lnTo>
                  <a:pt x="514350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A755C60-DCAD-AA46-9E4E-8C392B56597B}"/>
              </a:ext>
            </a:extLst>
          </p:cNvPr>
          <p:cNvSpPr/>
          <p:nvPr/>
        </p:nvSpPr>
        <p:spPr>
          <a:xfrm>
            <a:off x="2732088" y="3009900"/>
            <a:ext cx="762000" cy="581025"/>
          </a:xfrm>
          <a:custGeom>
            <a:avLst/>
            <a:gdLst>
              <a:gd name="connsiteX0" fmla="*/ 442912 w 762000"/>
              <a:gd name="connsiteY0" fmla="*/ 492919 h 581025"/>
              <a:gd name="connsiteX1" fmla="*/ 373856 w 762000"/>
              <a:gd name="connsiteY1" fmla="*/ 442913 h 581025"/>
              <a:gd name="connsiteX2" fmla="*/ 309562 w 762000"/>
              <a:gd name="connsiteY2" fmla="*/ 390525 h 581025"/>
              <a:gd name="connsiteX3" fmla="*/ 252412 w 762000"/>
              <a:gd name="connsiteY3" fmla="*/ 335756 h 581025"/>
              <a:gd name="connsiteX4" fmla="*/ 161925 w 762000"/>
              <a:gd name="connsiteY4" fmla="*/ 235744 h 581025"/>
              <a:gd name="connsiteX5" fmla="*/ 47625 w 762000"/>
              <a:gd name="connsiteY5" fmla="*/ 100013 h 581025"/>
              <a:gd name="connsiteX6" fmla="*/ 2381 w 762000"/>
              <a:gd name="connsiteY6" fmla="*/ 45244 h 581025"/>
              <a:gd name="connsiteX7" fmla="*/ 0 w 762000"/>
              <a:gd name="connsiteY7" fmla="*/ 26194 h 581025"/>
              <a:gd name="connsiteX8" fmla="*/ 2381 w 762000"/>
              <a:gd name="connsiteY8" fmla="*/ 9525 h 581025"/>
              <a:gd name="connsiteX9" fmla="*/ 16669 w 762000"/>
              <a:gd name="connsiteY9" fmla="*/ 0 h 581025"/>
              <a:gd name="connsiteX10" fmla="*/ 45244 w 762000"/>
              <a:gd name="connsiteY10" fmla="*/ 2381 h 581025"/>
              <a:gd name="connsiteX11" fmla="*/ 176212 w 762000"/>
              <a:gd name="connsiteY11" fmla="*/ 64294 h 581025"/>
              <a:gd name="connsiteX12" fmla="*/ 319087 w 762000"/>
              <a:gd name="connsiteY12" fmla="*/ 114300 h 581025"/>
              <a:gd name="connsiteX13" fmla="*/ 452437 w 762000"/>
              <a:gd name="connsiteY13" fmla="*/ 157163 h 581025"/>
              <a:gd name="connsiteX14" fmla="*/ 588169 w 762000"/>
              <a:gd name="connsiteY14" fmla="*/ 200025 h 581025"/>
              <a:gd name="connsiteX15" fmla="*/ 628650 w 762000"/>
              <a:gd name="connsiteY15" fmla="*/ 219075 h 581025"/>
              <a:gd name="connsiteX16" fmla="*/ 669131 w 762000"/>
              <a:gd name="connsiteY16" fmla="*/ 245269 h 581025"/>
              <a:gd name="connsiteX17" fmla="*/ 704850 w 762000"/>
              <a:gd name="connsiteY17" fmla="*/ 278606 h 581025"/>
              <a:gd name="connsiteX18" fmla="*/ 728662 w 762000"/>
              <a:gd name="connsiteY18" fmla="*/ 311944 h 581025"/>
              <a:gd name="connsiteX19" fmla="*/ 745331 w 762000"/>
              <a:gd name="connsiteY19" fmla="*/ 345281 h 581025"/>
              <a:gd name="connsiteX20" fmla="*/ 757237 w 762000"/>
              <a:gd name="connsiteY20" fmla="*/ 371475 h 581025"/>
              <a:gd name="connsiteX21" fmla="*/ 762000 w 762000"/>
              <a:gd name="connsiteY21" fmla="*/ 411956 h 581025"/>
              <a:gd name="connsiteX22" fmla="*/ 762000 w 762000"/>
              <a:gd name="connsiteY22" fmla="*/ 464344 h 581025"/>
              <a:gd name="connsiteX23" fmla="*/ 752475 w 762000"/>
              <a:gd name="connsiteY23" fmla="*/ 516731 h 581025"/>
              <a:gd name="connsiteX24" fmla="*/ 738187 w 762000"/>
              <a:gd name="connsiteY24" fmla="*/ 547688 h 581025"/>
              <a:gd name="connsiteX25" fmla="*/ 716756 w 762000"/>
              <a:gd name="connsiteY25" fmla="*/ 566738 h 581025"/>
              <a:gd name="connsiteX26" fmla="*/ 688181 w 762000"/>
              <a:gd name="connsiteY26" fmla="*/ 581025 h 581025"/>
              <a:gd name="connsiteX27" fmla="*/ 654844 w 762000"/>
              <a:gd name="connsiteY27" fmla="*/ 578644 h 581025"/>
              <a:gd name="connsiteX28" fmla="*/ 588169 w 762000"/>
              <a:gd name="connsiteY28" fmla="*/ 564356 h 581025"/>
              <a:gd name="connsiteX29" fmla="*/ 535781 w 762000"/>
              <a:gd name="connsiteY29" fmla="*/ 547688 h 581025"/>
              <a:gd name="connsiteX30" fmla="*/ 442912 w 762000"/>
              <a:gd name="connsiteY30" fmla="*/ 4929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62000" h="581025">
                <a:moveTo>
                  <a:pt x="442912" y="492919"/>
                </a:moveTo>
                <a:lnTo>
                  <a:pt x="373856" y="442913"/>
                </a:lnTo>
                <a:lnTo>
                  <a:pt x="309562" y="390525"/>
                </a:lnTo>
                <a:lnTo>
                  <a:pt x="252412" y="335756"/>
                </a:lnTo>
                <a:lnTo>
                  <a:pt x="161925" y="235744"/>
                </a:lnTo>
                <a:lnTo>
                  <a:pt x="47625" y="100013"/>
                </a:lnTo>
                <a:lnTo>
                  <a:pt x="2381" y="45244"/>
                </a:lnTo>
                <a:lnTo>
                  <a:pt x="0" y="26194"/>
                </a:lnTo>
                <a:lnTo>
                  <a:pt x="2381" y="9525"/>
                </a:lnTo>
                <a:lnTo>
                  <a:pt x="16669" y="0"/>
                </a:lnTo>
                <a:lnTo>
                  <a:pt x="45244" y="2381"/>
                </a:lnTo>
                <a:lnTo>
                  <a:pt x="176212" y="64294"/>
                </a:lnTo>
                <a:lnTo>
                  <a:pt x="319087" y="114300"/>
                </a:lnTo>
                <a:lnTo>
                  <a:pt x="452437" y="157163"/>
                </a:lnTo>
                <a:lnTo>
                  <a:pt x="588169" y="200025"/>
                </a:lnTo>
                <a:lnTo>
                  <a:pt x="628650" y="219075"/>
                </a:lnTo>
                <a:lnTo>
                  <a:pt x="669131" y="245269"/>
                </a:lnTo>
                <a:lnTo>
                  <a:pt x="704850" y="278606"/>
                </a:lnTo>
                <a:lnTo>
                  <a:pt x="728662" y="311944"/>
                </a:lnTo>
                <a:lnTo>
                  <a:pt x="745331" y="345281"/>
                </a:lnTo>
                <a:lnTo>
                  <a:pt x="757237" y="371475"/>
                </a:lnTo>
                <a:lnTo>
                  <a:pt x="762000" y="411956"/>
                </a:lnTo>
                <a:lnTo>
                  <a:pt x="762000" y="464344"/>
                </a:lnTo>
                <a:lnTo>
                  <a:pt x="752475" y="516731"/>
                </a:lnTo>
                <a:lnTo>
                  <a:pt x="738187" y="547688"/>
                </a:lnTo>
                <a:lnTo>
                  <a:pt x="716756" y="566738"/>
                </a:lnTo>
                <a:lnTo>
                  <a:pt x="688181" y="581025"/>
                </a:lnTo>
                <a:lnTo>
                  <a:pt x="654844" y="578644"/>
                </a:lnTo>
                <a:lnTo>
                  <a:pt x="588169" y="564356"/>
                </a:lnTo>
                <a:lnTo>
                  <a:pt x="535781" y="547688"/>
                </a:lnTo>
                <a:lnTo>
                  <a:pt x="442912" y="492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D006915-56C7-9148-A54D-F15C975BBCCD}"/>
              </a:ext>
            </a:extLst>
          </p:cNvPr>
          <p:cNvSpPr/>
          <p:nvPr/>
        </p:nvSpPr>
        <p:spPr>
          <a:xfrm>
            <a:off x="2679700" y="5135563"/>
            <a:ext cx="590550" cy="588962"/>
          </a:xfrm>
          <a:custGeom>
            <a:avLst/>
            <a:gdLst>
              <a:gd name="connsiteX0" fmla="*/ 352425 w 590550"/>
              <a:gd name="connsiteY0" fmla="*/ 507207 h 588169"/>
              <a:gd name="connsiteX1" fmla="*/ 264319 w 590550"/>
              <a:gd name="connsiteY1" fmla="*/ 435769 h 588169"/>
              <a:gd name="connsiteX2" fmla="*/ 202407 w 590550"/>
              <a:gd name="connsiteY2" fmla="*/ 376238 h 588169"/>
              <a:gd name="connsiteX3" fmla="*/ 152400 w 590550"/>
              <a:gd name="connsiteY3" fmla="*/ 319088 h 588169"/>
              <a:gd name="connsiteX4" fmla="*/ 102394 w 590550"/>
              <a:gd name="connsiteY4" fmla="*/ 250032 h 588169"/>
              <a:gd name="connsiteX5" fmla="*/ 59532 w 590550"/>
              <a:gd name="connsiteY5" fmla="*/ 176213 h 588169"/>
              <a:gd name="connsiteX6" fmla="*/ 26194 w 590550"/>
              <a:gd name="connsiteY6" fmla="*/ 111919 h 588169"/>
              <a:gd name="connsiteX7" fmla="*/ 7144 w 590550"/>
              <a:gd name="connsiteY7" fmla="*/ 66675 h 588169"/>
              <a:gd name="connsiteX8" fmla="*/ 0 w 590550"/>
              <a:gd name="connsiteY8" fmla="*/ 35719 h 588169"/>
              <a:gd name="connsiteX9" fmla="*/ 0 w 590550"/>
              <a:gd name="connsiteY9" fmla="*/ 16669 h 588169"/>
              <a:gd name="connsiteX10" fmla="*/ 9525 w 590550"/>
              <a:gd name="connsiteY10" fmla="*/ 0 h 588169"/>
              <a:gd name="connsiteX11" fmla="*/ 28575 w 590550"/>
              <a:gd name="connsiteY11" fmla="*/ 0 h 588169"/>
              <a:gd name="connsiteX12" fmla="*/ 52388 w 590550"/>
              <a:gd name="connsiteY12" fmla="*/ 7144 h 588169"/>
              <a:gd name="connsiteX13" fmla="*/ 140494 w 590550"/>
              <a:gd name="connsiteY13" fmla="*/ 57150 h 588169"/>
              <a:gd name="connsiteX14" fmla="*/ 192882 w 590550"/>
              <a:gd name="connsiteY14" fmla="*/ 78582 h 588169"/>
              <a:gd name="connsiteX15" fmla="*/ 297657 w 590550"/>
              <a:gd name="connsiteY15" fmla="*/ 102394 h 588169"/>
              <a:gd name="connsiteX16" fmla="*/ 590550 w 590550"/>
              <a:gd name="connsiteY16" fmla="*/ 421482 h 588169"/>
              <a:gd name="connsiteX17" fmla="*/ 573882 w 590550"/>
              <a:gd name="connsiteY17" fmla="*/ 492919 h 588169"/>
              <a:gd name="connsiteX18" fmla="*/ 557213 w 590550"/>
              <a:gd name="connsiteY18" fmla="*/ 538163 h 588169"/>
              <a:gd name="connsiteX19" fmla="*/ 533400 w 590550"/>
              <a:gd name="connsiteY19" fmla="*/ 573882 h 588169"/>
              <a:gd name="connsiteX20" fmla="*/ 514350 w 590550"/>
              <a:gd name="connsiteY20" fmla="*/ 583407 h 588169"/>
              <a:gd name="connsiteX21" fmla="*/ 497682 w 590550"/>
              <a:gd name="connsiteY21" fmla="*/ 588169 h 588169"/>
              <a:gd name="connsiteX22" fmla="*/ 469107 w 590550"/>
              <a:gd name="connsiteY22" fmla="*/ 585788 h 588169"/>
              <a:gd name="connsiteX23" fmla="*/ 419100 w 590550"/>
              <a:gd name="connsiteY23" fmla="*/ 564357 h 588169"/>
              <a:gd name="connsiteX24" fmla="*/ 352425 w 590550"/>
              <a:gd name="connsiteY24" fmla="*/ 507207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0550" h="588169">
                <a:moveTo>
                  <a:pt x="352425" y="507207"/>
                </a:moveTo>
                <a:lnTo>
                  <a:pt x="264319" y="435769"/>
                </a:lnTo>
                <a:lnTo>
                  <a:pt x="202407" y="376238"/>
                </a:lnTo>
                <a:lnTo>
                  <a:pt x="152400" y="319088"/>
                </a:lnTo>
                <a:lnTo>
                  <a:pt x="102394" y="250032"/>
                </a:lnTo>
                <a:lnTo>
                  <a:pt x="59532" y="176213"/>
                </a:lnTo>
                <a:lnTo>
                  <a:pt x="26194" y="111919"/>
                </a:lnTo>
                <a:lnTo>
                  <a:pt x="7144" y="66675"/>
                </a:lnTo>
                <a:lnTo>
                  <a:pt x="0" y="35719"/>
                </a:lnTo>
                <a:lnTo>
                  <a:pt x="0" y="16669"/>
                </a:lnTo>
                <a:lnTo>
                  <a:pt x="9525" y="0"/>
                </a:lnTo>
                <a:lnTo>
                  <a:pt x="28575" y="0"/>
                </a:lnTo>
                <a:lnTo>
                  <a:pt x="52388" y="7144"/>
                </a:lnTo>
                <a:lnTo>
                  <a:pt x="140494" y="57150"/>
                </a:lnTo>
                <a:lnTo>
                  <a:pt x="192882" y="78582"/>
                </a:lnTo>
                <a:lnTo>
                  <a:pt x="297657" y="102394"/>
                </a:lnTo>
                <a:lnTo>
                  <a:pt x="590550" y="421482"/>
                </a:lnTo>
                <a:lnTo>
                  <a:pt x="573882" y="492919"/>
                </a:lnTo>
                <a:lnTo>
                  <a:pt x="557213" y="538163"/>
                </a:lnTo>
                <a:lnTo>
                  <a:pt x="533400" y="573882"/>
                </a:lnTo>
                <a:lnTo>
                  <a:pt x="514350" y="583407"/>
                </a:lnTo>
                <a:lnTo>
                  <a:pt x="497682" y="588169"/>
                </a:lnTo>
                <a:lnTo>
                  <a:pt x="469107" y="585788"/>
                </a:lnTo>
                <a:lnTo>
                  <a:pt x="419100" y="564357"/>
                </a:lnTo>
                <a:lnTo>
                  <a:pt x="352425" y="5072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0D759A4-C722-6E46-BFD7-23C3A17AAF1E}"/>
              </a:ext>
            </a:extLst>
          </p:cNvPr>
          <p:cNvSpPr/>
          <p:nvPr/>
        </p:nvSpPr>
        <p:spPr>
          <a:xfrm>
            <a:off x="5184775" y="1887538"/>
            <a:ext cx="609600" cy="1139825"/>
          </a:xfrm>
          <a:custGeom>
            <a:avLst/>
            <a:gdLst>
              <a:gd name="connsiteX0" fmla="*/ 230982 w 609600"/>
              <a:gd name="connsiteY0" fmla="*/ 762000 h 1138238"/>
              <a:gd name="connsiteX1" fmla="*/ 233363 w 609600"/>
              <a:gd name="connsiteY1" fmla="*/ 323850 h 1138238"/>
              <a:gd name="connsiteX2" fmla="*/ 226219 w 609600"/>
              <a:gd name="connsiteY2" fmla="*/ 283369 h 1138238"/>
              <a:gd name="connsiteX3" fmla="*/ 207169 w 609600"/>
              <a:gd name="connsiteY3" fmla="*/ 235744 h 1138238"/>
              <a:gd name="connsiteX4" fmla="*/ 171450 w 609600"/>
              <a:gd name="connsiteY4" fmla="*/ 188119 h 1138238"/>
              <a:gd name="connsiteX5" fmla="*/ 128588 w 609600"/>
              <a:gd name="connsiteY5" fmla="*/ 145257 h 1138238"/>
              <a:gd name="connsiteX6" fmla="*/ 69057 w 609600"/>
              <a:gd name="connsiteY6" fmla="*/ 97632 h 1138238"/>
              <a:gd name="connsiteX7" fmla="*/ 26194 w 609600"/>
              <a:gd name="connsiteY7" fmla="*/ 73819 h 1138238"/>
              <a:gd name="connsiteX8" fmla="*/ 4763 w 609600"/>
              <a:gd name="connsiteY8" fmla="*/ 50007 h 1138238"/>
              <a:gd name="connsiteX9" fmla="*/ 0 w 609600"/>
              <a:gd name="connsiteY9" fmla="*/ 26194 h 1138238"/>
              <a:gd name="connsiteX10" fmla="*/ 7144 w 609600"/>
              <a:gd name="connsiteY10" fmla="*/ 9525 h 1138238"/>
              <a:gd name="connsiteX11" fmla="*/ 35719 w 609600"/>
              <a:gd name="connsiteY11" fmla="*/ 0 h 1138238"/>
              <a:gd name="connsiteX12" fmla="*/ 66675 w 609600"/>
              <a:gd name="connsiteY12" fmla="*/ 0 h 1138238"/>
              <a:gd name="connsiteX13" fmla="*/ 138113 w 609600"/>
              <a:gd name="connsiteY13" fmla="*/ 14288 h 1138238"/>
              <a:gd name="connsiteX14" fmla="*/ 221457 w 609600"/>
              <a:gd name="connsiteY14" fmla="*/ 33338 h 1138238"/>
              <a:gd name="connsiteX15" fmla="*/ 316707 w 609600"/>
              <a:gd name="connsiteY15" fmla="*/ 61913 h 1138238"/>
              <a:gd name="connsiteX16" fmla="*/ 404813 w 609600"/>
              <a:gd name="connsiteY16" fmla="*/ 95250 h 1138238"/>
              <a:gd name="connsiteX17" fmla="*/ 478632 w 609600"/>
              <a:gd name="connsiteY17" fmla="*/ 133350 h 1138238"/>
              <a:gd name="connsiteX18" fmla="*/ 523875 w 609600"/>
              <a:gd name="connsiteY18" fmla="*/ 164307 h 1138238"/>
              <a:gd name="connsiteX19" fmla="*/ 569119 w 609600"/>
              <a:gd name="connsiteY19" fmla="*/ 200025 h 1138238"/>
              <a:gd name="connsiteX20" fmla="*/ 600075 w 609600"/>
              <a:gd name="connsiteY20" fmla="*/ 235744 h 1138238"/>
              <a:gd name="connsiteX21" fmla="*/ 609600 w 609600"/>
              <a:gd name="connsiteY21" fmla="*/ 271463 h 1138238"/>
              <a:gd name="connsiteX22" fmla="*/ 602457 w 609600"/>
              <a:gd name="connsiteY22" fmla="*/ 300038 h 1138238"/>
              <a:gd name="connsiteX23" fmla="*/ 576263 w 609600"/>
              <a:gd name="connsiteY23" fmla="*/ 323850 h 1138238"/>
              <a:gd name="connsiteX24" fmla="*/ 545307 w 609600"/>
              <a:gd name="connsiteY24" fmla="*/ 342900 h 1138238"/>
              <a:gd name="connsiteX25" fmla="*/ 521494 w 609600"/>
              <a:gd name="connsiteY25" fmla="*/ 369094 h 1138238"/>
              <a:gd name="connsiteX26" fmla="*/ 495300 w 609600"/>
              <a:gd name="connsiteY26" fmla="*/ 411957 h 1138238"/>
              <a:gd name="connsiteX27" fmla="*/ 478632 w 609600"/>
              <a:gd name="connsiteY27" fmla="*/ 466725 h 1138238"/>
              <a:gd name="connsiteX28" fmla="*/ 471488 w 609600"/>
              <a:gd name="connsiteY28" fmla="*/ 557213 h 1138238"/>
              <a:gd name="connsiteX29" fmla="*/ 450057 w 609600"/>
              <a:gd name="connsiteY29" fmla="*/ 1100138 h 1138238"/>
              <a:gd name="connsiteX30" fmla="*/ 223838 w 609600"/>
              <a:gd name="connsiteY30" fmla="*/ 1138238 h 1138238"/>
              <a:gd name="connsiteX31" fmla="*/ 230982 w 609600"/>
              <a:gd name="connsiteY31" fmla="*/ 762000 h 113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9600" h="1138238">
                <a:moveTo>
                  <a:pt x="230982" y="762000"/>
                </a:moveTo>
                <a:cubicBezTo>
                  <a:pt x="231776" y="615950"/>
                  <a:pt x="232569" y="469900"/>
                  <a:pt x="233363" y="323850"/>
                </a:cubicBezTo>
                <a:lnTo>
                  <a:pt x="226219" y="283369"/>
                </a:lnTo>
                <a:lnTo>
                  <a:pt x="207169" y="235744"/>
                </a:lnTo>
                <a:lnTo>
                  <a:pt x="171450" y="188119"/>
                </a:lnTo>
                <a:lnTo>
                  <a:pt x="128588" y="145257"/>
                </a:lnTo>
                <a:lnTo>
                  <a:pt x="69057" y="97632"/>
                </a:lnTo>
                <a:lnTo>
                  <a:pt x="26194" y="73819"/>
                </a:lnTo>
                <a:lnTo>
                  <a:pt x="4763" y="50007"/>
                </a:lnTo>
                <a:lnTo>
                  <a:pt x="0" y="26194"/>
                </a:lnTo>
                <a:lnTo>
                  <a:pt x="7144" y="9525"/>
                </a:lnTo>
                <a:lnTo>
                  <a:pt x="35719" y="0"/>
                </a:lnTo>
                <a:lnTo>
                  <a:pt x="66675" y="0"/>
                </a:lnTo>
                <a:lnTo>
                  <a:pt x="138113" y="14288"/>
                </a:lnTo>
                <a:lnTo>
                  <a:pt x="221457" y="33338"/>
                </a:lnTo>
                <a:lnTo>
                  <a:pt x="316707" y="61913"/>
                </a:lnTo>
                <a:lnTo>
                  <a:pt x="404813" y="95250"/>
                </a:lnTo>
                <a:lnTo>
                  <a:pt x="478632" y="133350"/>
                </a:lnTo>
                <a:lnTo>
                  <a:pt x="523875" y="164307"/>
                </a:lnTo>
                <a:lnTo>
                  <a:pt x="569119" y="200025"/>
                </a:lnTo>
                <a:lnTo>
                  <a:pt x="600075" y="235744"/>
                </a:lnTo>
                <a:lnTo>
                  <a:pt x="609600" y="271463"/>
                </a:lnTo>
                <a:lnTo>
                  <a:pt x="602457" y="300038"/>
                </a:lnTo>
                <a:lnTo>
                  <a:pt x="576263" y="323850"/>
                </a:lnTo>
                <a:lnTo>
                  <a:pt x="545307" y="342900"/>
                </a:lnTo>
                <a:lnTo>
                  <a:pt x="521494" y="369094"/>
                </a:lnTo>
                <a:lnTo>
                  <a:pt x="495300" y="411957"/>
                </a:lnTo>
                <a:lnTo>
                  <a:pt x="478632" y="466725"/>
                </a:lnTo>
                <a:lnTo>
                  <a:pt x="471488" y="557213"/>
                </a:lnTo>
                <a:lnTo>
                  <a:pt x="450057" y="1100138"/>
                </a:lnTo>
                <a:lnTo>
                  <a:pt x="223838" y="1138238"/>
                </a:lnTo>
                <a:lnTo>
                  <a:pt x="230982" y="762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3B25E60-374D-464A-AE11-70A7D290085D}"/>
              </a:ext>
            </a:extLst>
          </p:cNvPr>
          <p:cNvSpPr/>
          <p:nvPr/>
        </p:nvSpPr>
        <p:spPr>
          <a:xfrm>
            <a:off x="2933700" y="3838575"/>
            <a:ext cx="898525" cy="1760538"/>
          </a:xfrm>
          <a:custGeom>
            <a:avLst/>
            <a:gdLst>
              <a:gd name="connsiteX0" fmla="*/ 616744 w 897731"/>
              <a:gd name="connsiteY0" fmla="*/ 840581 h 1759744"/>
              <a:gd name="connsiteX1" fmla="*/ 452438 w 897731"/>
              <a:gd name="connsiteY1" fmla="*/ 1283494 h 1759744"/>
              <a:gd name="connsiteX2" fmla="*/ 373856 w 897731"/>
              <a:gd name="connsiteY2" fmla="*/ 1481138 h 1759744"/>
              <a:gd name="connsiteX3" fmla="*/ 352425 w 897731"/>
              <a:gd name="connsiteY3" fmla="*/ 1552575 h 1759744"/>
              <a:gd name="connsiteX4" fmla="*/ 342900 w 897731"/>
              <a:gd name="connsiteY4" fmla="*/ 1604963 h 1759744"/>
              <a:gd name="connsiteX5" fmla="*/ 338138 w 897731"/>
              <a:gd name="connsiteY5" fmla="*/ 1662113 h 1759744"/>
              <a:gd name="connsiteX6" fmla="*/ 333375 w 897731"/>
              <a:gd name="connsiteY6" fmla="*/ 1724025 h 1759744"/>
              <a:gd name="connsiteX7" fmla="*/ 290513 w 897731"/>
              <a:gd name="connsiteY7" fmla="*/ 1759744 h 1759744"/>
              <a:gd name="connsiteX8" fmla="*/ 0 w 897731"/>
              <a:gd name="connsiteY8" fmla="*/ 1421606 h 1759744"/>
              <a:gd name="connsiteX9" fmla="*/ 42863 w 897731"/>
              <a:gd name="connsiteY9" fmla="*/ 1400175 h 1759744"/>
              <a:gd name="connsiteX10" fmla="*/ 119063 w 897731"/>
              <a:gd name="connsiteY10" fmla="*/ 1304925 h 1759744"/>
              <a:gd name="connsiteX11" fmla="*/ 250031 w 897731"/>
              <a:gd name="connsiteY11" fmla="*/ 1109663 h 1759744"/>
              <a:gd name="connsiteX12" fmla="*/ 402431 w 897731"/>
              <a:gd name="connsiteY12" fmla="*/ 838200 h 1759744"/>
              <a:gd name="connsiteX13" fmla="*/ 547688 w 897731"/>
              <a:gd name="connsiteY13" fmla="*/ 576263 h 1759744"/>
              <a:gd name="connsiteX14" fmla="*/ 673894 w 897731"/>
              <a:gd name="connsiteY14" fmla="*/ 335756 h 1759744"/>
              <a:gd name="connsiteX15" fmla="*/ 747713 w 897731"/>
              <a:gd name="connsiteY15" fmla="*/ 207169 h 1759744"/>
              <a:gd name="connsiteX16" fmla="*/ 819150 w 897731"/>
              <a:gd name="connsiteY16" fmla="*/ 66675 h 1759744"/>
              <a:gd name="connsiteX17" fmla="*/ 838200 w 897731"/>
              <a:gd name="connsiteY17" fmla="*/ 30956 h 1759744"/>
              <a:gd name="connsiteX18" fmla="*/ 857250 w 897731"/>
              <a:gd name="connsiteY18" fmla="*/ 7144 h 1759744"/>
              <a:gd name="connsiteX19" fmla="*/ 871538 w 897731"/>
              <a:gd name="connsiteY19" fmla="*/ 0 h 1759744"/>
              <a:gd name="connsiteX20" fmla="*/ 883444 w 897731"/>
              <a:gd name="connsiteY20" fmla="*/ 0 h 1759744"/>
              <a:gd name="connsiteX21" fmla="*/ 895350 w 897731"/>
              <a:gd name="connsiteY21" fmla="*/ 9525 h 1759744"/>
              <a:gd name="connsiteX22" fmla="*/ 897731 w 897731"/>
              <a:gd name="connsiteY22" fmla="*/ 40481 h 1759744"/>
              <a:gd name="connsiteX23" fmla="*/ 866775 w 897731"/>
              <a:gd name="connsiteY23" fmla="*/ 130969 h 1759744"/>
              <a:gd name="connsiteX24" fmla="*/ 802481 w 897731"/>
              <a:gd name="connsiteY24" fmla="*/ 314325 h 1759744"/>
              <a:gd name="connsiteX25" fmla="*/ 731044 w 897731"/>
              <a:gd name="connsiteY25" fmla="*/ 507206 h 1759744"/>
              <a:gd name="connsiteX26" fmla="*/ 616744 w 897731"/>
              <a:gd name="connsiteY26" fmla="*/ 840581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97731" h="1759744">
                <a:moveTo>
                  <a:pt x="616744" y="840581"/>
                </a:moveTo>
                <a:lnTo>
                  <a:pt x="452438" y="1283494"/>
                </a:lnTo>
                <a:lnTo>
                  <a:pt x="373856" y="1481138"/>
                </a:lnTo>
                <a:lnTo>
                  <a:pt x="352425" y="1552575"/>
                </a:lnTo>
                <a:lnTo>
                  <a:pt x="342900" y="1604963"/>
                </a:lnTo>
                <a:lnTo>
                  <a:pt x="338138" y="1662113"/>
                </a:lnTo>
                <a:lnTo>
                  <a:pt x="333375" y="1724025"/>
                </a:lnTo>
                <a:lnTo>
                  <a:pt x="290513" y="1759744"/>
                </a:lnTo>
                <a:lnTo>
                  <a:pt x="0" y="1421606"/>
                </a:lnTo>
                <a:lnTo>
                  <a:pt x="42863" y="1400175"/>
                </a:lnTo>
                <a:lnTo>
                  <a:pt x="119063" y="1304925"/>
                </a:lnTo>
                <a:lnTo>
                  <a:pt x="250031" y="1109663"/>
                </a:lnTo>
                <a:lnTo>
                  <a:pt x="402431" y="838200"/>
                </a:lnTo>
                <a:lnTo>
                  <a:pt x="547688" y="576263"/>
                </a:lnTo>
                <a:lnTo>
                  <a:pt x="673894" y="335756"/>
                </a:lnTo>
                <a:lnTo>
                  <a:pt x="747713" y="207169"/>
                </a:lnTo>
                <a:lnTo>
                  <a:pt x="819150" y="66675"/>
                </a:lnTo>
                <a:lnTo>
                  <a:pt x="838200" y="30956"/>
                </a:lnTo>
                <a:lnTo>
                  <a:pt x="857250" y="7144"/>
                </a:lnTo>
                <a:lnTo>
                  <a:pt x="871538" y="0"/>
                </a:lnTo>
                <a:lnTo>
                  <a:pt x="883444" y="0"/>
                </a:lnTo>
                <a:lnTo>
                  <a:pt x="895350" y="9525"/>
                </a:lnTo>
                <a:lnTo>
                  <a:pt x="897731" y="40481"/>
                </a:lnTo>
                <a:lnTo>
                  <a:pt x="866775" y="130969"/>
                </a:lnTo>
                <a:lnTo>
                  <a:pt x="802481" y="314325"/>
                </a:lnTo>
                <a:lnTo>
                  <a:pt x="731044" y="507206"/>
                </a:lnTo>
                <a:lnTo>
                  <a:pt x="616744" y="840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D4C4931-5773-7F45-9179-E7F4AF52386A}"/>
              </a:ext>
            </a:extLst>
          </p:cNvPr>
          <p:cNvSpPr/>
          <p:nvPr/>
        </p:nvSpPr>
        <p:spPr>
          <a:xfrm>
            <a:off x="4152900" y="2757488"/>
            <a:ext cx="2755900" cy="558800"/>
          </a:xfrm>
          <a:custGeom>
            <a:avLst/>
            <a:gdLst>
              <a:gd name="connsiteX0" fmla="*/ 1433513 w 2755106"/>
              <a:gd name="connsiteY0" fmla="*/ 342900 h 559593"/>
              <a:gd name="connsiteX1" fmla="*/ 1059656 w 2755106"/>
              <a:gd name="connsiteY1" fmla="*/ 416718 h 559593"/>
              <a:gd name="connsiteX2" fmla="*/ 826294 w 2755106"/>
              <a:gd name="connsiteY2" fmla="*/ 473868 h 559593"/>
              <a:gd name="connsiteX3" fmla="*/ 542925 w 2755106"/>
              <a:gd name="connsiteY3" fmla="*/ 559593 h 559593"/>
              <a:gd name="connsiteX4" fmla="*/ 390525 w 2755106"/>
              <a:gd name="connsiteY4" fmla="*/ 559593 h 559593"/>
              <a:gd name="connsiteX5" fmla="*/ 354806 w 2755106"/>
              <a:gd name="connsiteY5" fmla="*/ 559593 h 559593"/>
              <a:gd name="connsiteX6" fmla="*/ 314325 w 2755106"/>
              <a:gd name="connsiteY6" fmla="*/ 547687 h 559593"/>
              <a:gd name="connsiteX7" fmla="*/ 273844 w 2755106"/>
              <a:gd name="connsiteY7" fmla="*/ 526256 h 559593"/>
              <a:gd name="connsiteX8" fmla="*/ 200025 w 2755106"/>
              <a:gd name="connsiteY8" fmla="*/ 478631 h 559593"/>
              <a:gd name="connsiteX9" fmla="*/ 133350 w 2755106"/>
              <a:gd name="connsiteY9" fmla="*/ 414337 h 559593"/>
              <a:gd name="connsiteX10" fmla="*/ 54769 w 2755106"/>
              <a:gd name="connsiteY10" fmla="*/ 328612 h 559593"/>
              <a:gd name="connsiteX11" fmla="*/ 14288 w 2755106"/>
              <a:gd name="connsiteY11" fmla="*/ 283368 h 559593"/>
              <a:gd name="connsiteX12" fmla="*/ 0 w 2755106"/>
              <a:gd name="connsiteY12" fmla="*/ 250031 h 559593"/>
              <a:gd name="connsiteX13" fmla="*/ 0 w 2755106"/>
              <a:gd name="connsiteY13" fmla="*/ 228600 h 559593"/>
              <a:gd name="connsiteX14" fmla="*/ 4763 w 2755106"/>
              <a:gd name="connsiteY14" fmla="*/ 219075 h 559593"/>
              <a:gd name="connsiteX15" fmla="*/ 19050 w 2755106"/>
              <a:gd name="connsiteY15" fmla="*/ 211931 h 559593"/>
              <a:gd name="connsiteX16" fmla="*/ 50006 w 2755106"/>
              <a:gd name="connsiteY16" fmla="*/ 219075 h 559593"/>
              <a:gd name="connsiteX17" fmla="*/ 142875 w 2755106"/>
              <a:gd name="connsiteY17" fmla="*/ 261937 h 559593"/>
              <a:gd name="connsiteX18" fmla="*/ 216694 w 2755106"/>
              <a:gd name="connsiteY18" fmla="*/ 290512 h 559593"/>
              <a:gd name="connsiteX19" fmla="*/ 273844 w 2755106"/>
              <a:gd name="connsiteY19" fmla="*/ 307181 h 559593"/>
              <a:gd name="connsiteX20" fmla="*/ 328613 w 2755106"/>
              <a:gd name="connsiteY20" fmla="*/ 314325 h 559593"/>
              <a:gd name="connsiteX21" fmla="*/ 442913 w 2755106"/>
              <a:gd name="connsiteY21" fmla="*/ 314325 h 559593"/>
              <a:gd name="connsiteX22" fmla="*/ 542925 w 2755106"/>
              <a:gd name="connsiteY22" fmla="*/ 307181 h 559593"/>
              <a:gd name="connsiteX23" fmla="*/ 671513 w 2755106"/>
              <a:gd name="connsiteY23" fmla="*/ 290512 h 559593"/>
              <a:gd name="connsiteX24" fmla="*/ 1257300 w 2755106"/>
              <a:gd name="connsiteY24" fmla="*/ 204787 h 559593"/>
              <a:gd name="connsiteX25" fmla="*/ 1481138 w 2755106"/>
              <a:gd name="connsiteY25" fmla="*/ 157162 h 559593"/>
              <a:gd name="connsiteX26" fmla="*/ 1793081 w 2755106"/>
              <a:gd name="connsiteY26" fmla="*/ 116681 h 559593"/>
              <a:gd name="connsiteX27" fmla="*/ 2219325 w 2755106"/>
              <a:gd name="connsiteY27" fmla="*/ 66675 h 559593"/>
              <a:gd name="connsiteX28" fmla="*/ 2240756 w 2755106"/>
              <a:gd name="connsiteY28" fmla="*/ 42862 h 559593"/>
              <a:gd name="connsiteX29" fmla="*/ 2274094 w 2755106"/>
              <a:gd name="connsiteY29" fmla="*/ 19050 h 559593"/>
              <a:gd name="connsiteX30" fmla="*/ 2326481 w 2755106"/>
              <a:gd name="connsiteY30" fmla="*/ 2381 h 559593"/>
              <a:gd name="connsiteX31" fmla="*/ 2378869 w 2755106"/>
              <a:gd name="connsiteY31" fmla="*/ 0 h 559593"/>
              <a:gd name="connsiteX32" fmla="*/ 2412206 w 2755106"/>
              <a:gd name="connsiteY32" fmla="*/ 9525 h 559593"/>
              <a:gd name="connsiteX33" fmla="*/ 2590800 w 2755106"/>
              <a:gd name="connsiteY33" fmla="*/ 71437 h 559593"/>
              <a:gd name="connsiteX34" fmla="*/ 2678906 w 2755106"/>
              <a:gd name="connsiteY34" fmla="*/ 116681 h 559593"/>
              <a:gd name="connsiteX35" fmla="*/ 2738438 w 2755106"/>
              <a:gd name="connsiteY35" fmla="*/ 154781 h 559593"/>
              <a:gd name="connsiteX36" fmla="*/ 2752725 w 2755106"/>
              <a:gd name="connsiteY36" fmla="*/ 188118 h 559593"/>
              <a:gd name="connsiteX37" fmla="*/ 2755106 w 2755106"/>
              <a:gd name="connsiteY37" fmla="*/ 233362 h 559593"/>
              <a:gd name="connsiteX38" fmla="*/ 2738438 w 2755106"/>
              <a:gd name="connsiteY38" fmla="*/ 257175 h 559593"/>
              <a:gd name="connsiteX39" fmla="*/ 2693194 w 2755106"/>
              <a:gd name="connsiteY39" fmla="*/ 285750 h 559593"/>
              <a:gd name="connsiteX40" fmla="*/ 2655094 w 2755106"/>
              <a:gd name="connsiteY40" fmla="*/ 290512 h 559593"/>
              <a:gd name="connsiteX41" fmla="*/ 2390775 w 2755106"/>
              <a:gd name="connsiteY41" fmla="*/ 280987 h 559593"/>
              <a:gd name="connsiteX42" fmla="*/ 2035969 w 2755106"/>
              <a:gd name="connsiteY42" fmla="*/ 283368 h 559593"/>
              <a:gd name="connsiteX43" fmla="*/ 1831181 w 2755106"/>
              <a:gd name="connsiteY43" fmla="*/ 292893 h 559593"/>
              <a:gd name="connsiteX44" fmla="*/ 1735931 w 2755106"/>
              <a:gd name="connsiteY44" fmla="*/ 292893 h 559593"/>
              <a:gd name="connsiteX45" fmla="*/ 1433513 w 2755106"/>
              <a:gd name="connsiteY45" fmla="*/ 342900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755106" h="559593">
                <a:moveTo>
                  <a:pt x="1433513" y="342900"/>
                </a:moveTo>
                <a:lnTo>
                  <a:pt x="1059656" y="416718"/>
                </a:lnTo>
                <a:lnTo>
                  <a:pt x="826294" y="473868"/>
                </a:lnTo>
                <a:lnTo>
                  <a:pt x="542925" y="559593"/>
                </a:lnTo>
                <a:lnTo>
                  <a:pt x="390525" y="559593"/>
                </a:lnTo>
                <a:lnTo>
                  <a:pt x="354806" y="559593"/>
                </a:lnTo>
                <a:lnTo>
                  <a:pt x="314325" y="547687"/>
                </a:lnTo>
                <a:lnTo>
                  <a:pt x="273844" y="526256"/>
                </a:lnTo>
                <a:lnTo>
                  <a:pt x="200025" y="478631"/>
                </a:lnTo>
                <a:lnTo>
                  <a:pt x="133350" y="414337"/>
                </a:lnTo>
                <a:lnTo>
                  <a:pt x="54769" y="328612"/>
                </a:lnTo>
                <a:lnTo>
                  <a:pt x="14288" y="283368"/>
                </a:lnTo>
                <a:lnTo>
                  <a:pt x="0" y="250031"/>
                </a:lnTo>
                <a:lnTo>
                  <a:pt x="0" y="228600"/>
                </a:lnTo>
                <a:lnTo>
                  <a:pt x="4763" y="219075"/>
                </a:lnTo>
                <a:lnTo>
                  <a:pt x="19050" y="211931"/>
                </a:lnTo>
                <a:lnTo>
                  <a:pt x="50006" y="219075"/>
                </a:lnTo>
                <a:lnTo>
                  <a:pt x="142875" y="261937"/>
                </a:lnTo>
                <a:lnTo>
                  <a:pt x="216694" y="290512"/>
                </a:lnTo>
                <a:lnTo>
                  <a:pt x="273844" y="307181"/>
                </a:lnTo>
                <a:lnTo>
                  <a:pt x="328613" y="314325"/>
                </a:lnTo>
                <a:lnTo>
                  <a:pt x="442913" y="314325"/>
                </a:lnTo>
                <a:lnTo>
                  <a:pt x="542925" y="307181"/>
                </a:lnTo>
                <a:lnTo>
                  <a:pt x="671513" y="290512"/>
                </a:lnTo>
                <a:lnTo>
                  <a:pt x="1257300" y="204787"/>
                </a:lnTo>
                <a:lnTo>
                  <a:pt x="1481138" y="157162"/>
                </a:lnTo>
                <a:lnTo>
                  <a:pt x="1793081" y="116681"/>
                </a:lnTo>
                <a:lnTo>
                  <a:pt x="2219325" y="66675"/>
                </a:lnTo>
                <a:lnTo>
                  <a:pt x="2240756" y="42862"/>
                </a:lnTo>
                <a:lnTo>
                  <a:pt x="2274094" y="19050"/>
                </a:lnTo>
                <a:lnTo>
                  <a:pt x="2326481" y="2381"/>
                </a:lnTo>
                <a:lnTo>
                  <a:pt x="2378869" y="0"/>
                </a:lnTo>
                <a:lnTo>
                  <a:pt x="2412206" y="9525"/>
                </a:lnTo>
                <a:lnTo>
                  <a:pt x="2590800" y="71437"/>
                </a:lnTo>
                <a:lnTo>
                  <a:pt x="2678906" y="116681"/>
                </a:lnTo>
                <a:lnTo>
                  <a:pt x="2738438" y="154781"/>
                </a:lnTo>
                <a:lnTo>
                  <a:pt x="2752725" y="188118"/>
                </a:lnTo>
                <a:lnTo>
                  <a:pt x="2755106" y="233362"/>
                </a:lnTo>
                <a:lnTo>
                  <a:pt x="2738438" y="257175"/>
                </a:lnTo>
                <a:lnTo>
                  <a:pt x="2693194" y="285750"/>
                </a:lnTo>
                <a:lnTo>
                  <a:pt x="2655094" y="290512"/>
                </a:lnTo>
                <a:lnTo>
                  <a:pt x="2390775" y="280987"/>
                </a:lnTo>
                <a:lnTo>
                  <a:pt x="2035969" y="283368"/>
                </a:lnTo>
                <a:lnTo>
                  <a:pt x="1831181" y="292893"/>
                </a:lnTo>
                <a:lnTo>
                  <a:pt x="1735931" y="292893"/>
                </a:lnTo>
                <a:lnTo>
                  <a:pt x="1433513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48A8FE1-DF99-3846-8ED5-750E528D9E43}"/>
              </a:ext>
            </a:extLst>
          </p:cNvPr>
          <p:cNvSpPr/>
          <p:nvPr/>
        </p:nvSpPr>
        <p:spPr>
          <a:xfrm rot="16200000">
            <a:off x="3928269" y="3879056"/>
            <a:ext cx="1854200" cy="636588"/>
          </a:xfrm>
          <a:custGeom>
            <a:avLst/>
            <a:gdLst>
              <a:gd name="connsiteX0" fmla="*/ 897731 w 1854993"/>
              <a:gd name="connsiteY0" fmla="*/ 540543 h 635793"/>
              <a:gd name="connsiteX1" fmla="*/ 569118 w 1854993"/>
              <a:gd name="connsiteY1" fmla="*/ 592931 h 635793"/>
              <a:gd name="connsiteX2" fmla="*/ 428625 w 1854993"/>
              <a:gd name="connsiteY2" fmla="*/ 628650 h 635793"/>
              <a:gd name="connsiteX3" fmla="*/ 366712 w 1854993"/>
              <a:gd name="connsiteY3" fmla="*/ 635793 h 635793"/>
              <a:gd name="connsiteX4" fmla="*/ 319087 w 1854993"/>
              <a:gd name="connsiteY4" fmla="*/ 635793 h 635793"/>
              <a:gd name="connsiteX5" fmla="*/ 226218 w 1854993"/>
              <a:gd name="connsiteY5" fmla="*/ 628650 h 635793"/>
              <a:gd name="connsiteX6" fmla="*/ 178593 w 1854993"/>
              <a:gd name="connsiteY6" fmla="*/ 616743 h 635793"/>
              <a:gd name="connsiteX7" fmla="*/ 111918 w 1854993"/>
              <a:gd name="connsiteY7" fmla="*/ 592931 h 635793"/>
              <a:gd name="connsiteX8" fmla="*/ 19050 w 1854993"/>
              <a:gd name="connsiteY8" fmla="*/ 557212 h 635793"/>
              <a:gd name="connsiteX9" fmla="*/ 0 w 1854993"/>
              <a:gd name="connsiteY9" fmla="*/ 454818 h 635793"/>
              <a:gd name="connsiteX10" fmla="*/ 333375 w 1854993"/>
              <a:gd name="connsiteY10" fmla="*/ 454818 h 635793"/>
              <a:gd name="connsiteX11" fmla="*/ 516731 w 1854993"/>
              <a:gd name="connsiteY11" fmla="*/ 414337 h 635793"/>
              <a:gd name="connsiteX12" fmla="*/ 866775 w 1854993"/>
              <a:gd name="connsiteY12" fmla="*/ 345281 h 635793"/>
              <a:gd name="connsiteX13" fmla="*/ 1300162 w 1854993"/>
              <a:gd name="connsiteY13" fmla="*/ 259556 h 635793"/>
              <a:gd name="connsiteX14" fmla="*/ 1452562 w 1854993"/>
              <a:gd name="connsiteY14" fmla="*/ 226218 h 635793"/>
              <a:gd name="connsiteX15" fmla="*/ 1514475 w 1854993"/>
              <a:gd name="connsiteY15" fmla="*/ 202406 h 635793"/>
              <a:gd name="connsiteX16" fmla="*/ 1609725 w 1854993"/>
              <a:gd name="connsiteY16" fmla="*/ 159543 h 635793"/>
              <a:gd name="connsiteX17" fmla="*/ 1695450 w 1854993"/>
              <a:gd name="connsiteY17" fmla="*/ 109537 h 635793"/>
              <a:gd name="connsiteX18" fmla="*/ 1850231 w 1854993"/>
              <a:gd name="connsiteY18" fmla="*/ 0 h 635793"/>
              <a:gd name="connsiteX19" fmla="*/ 1854993 w 1854993"/>
              <a:gd name="connsiteY19" fmla="*/ 123825 h 635793"/>
              <a:gd name="connsiteX20" fmla="*/ 1538287 w 1854993"/>
              <a:gd name="connsiteY20" fmla="*/ 409575 h 635793"/>
              <a:gd name="connsiteX21" fmla="*/ 1514475 w 1854993"/>
              <a:gd name="connsiteY21" fmla="*/ 438150 h 635793"/>
              <a:gd name="connsiteX22" fmla="*/ 1483518 w 1854993"/>
              <a:gd name="connsiteY22" fmla="*/ 461962 h 635793"/>
              <a:gd name="connsiteX23" fmla="*/ 1457325 w 1854993"/>
              <a:gd name="connsiteY23" fmla="*/ 471487 h 635793"/>
              <a:gd name="connsiteX24" fmla="*/ 1407318 w 1854993"/>
              <a:gd name="connsiteY24" fmla="*/ 476250 h 635793"/>
              <a:gd name="connsiteX25" fmla="*/ 1345406 w 1854993"/>
              <a:gd name="connsiteY25" fmla="*/ 476250 h 635793"/>
              <a:gd name="connsiteX26" fmla="*/ 1250156 w 1854993"/>
              <a:gd name="connsiteY26" fmla="*/ 490537 h 635793"/>
              <a:gd name="connsiteX27" fmla="*/ 897731 w 1854993"/>
              <a:gd name="connsiteY27" fmla="*/ 540543 h 635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54993" h="635793">
                <a:moveTo>
                  <a:pt x="897731" y="540543"/>
                </a:moveTo>
                <a:lnTo>
                  <a:pt x="569118" y="592931"/>
                </a:lnTo>
                <a:lnTo>
                  <a:pt x="428625" y="628650"/>
                </a:lnTo>
                <a:lnTo>
                  <a:pt x="366712" y="635793"/>
                </a:lnTo>
                <a:lnTo>
                  <a:pt x="319087" y="635793"/>
                </a:lnTo>
                <a:lnTo>
                  <a:pt x="226218" y="628650"/>
                </a:lnTo>
                <a:lnTo>
                  <a:pt x="178593" y="616743"/>
                </a:lnTo>
                <a:lnTo>
                  <a:pt x="111918" y="592931"/>
                </a:lnTo>
                <a:lnTo>
                  <a:pt x="19050" y="557212"/>
                </a:lnTo>
                <a:lnTo>
                  <a:pt x="0" y="454818"/>
                </a:lnTo>
                <a:lnTo>
                  <a:pt x="333375" y="454818"/>
                </a:lnTo>
                <a:lnTo>
                  <a:pt x="516731" y="414337"/>
                </a:lnTo>
                <a:lnTo>
                  <a:pt x="866775" y="345281"/>
                </a:lnTo>
                <a:lnTo>
                  <a:pt x="1300162" y="259556"/>
                </a:lnTo>
                <a:lnTo>
                  <a:pt x="1452562" y="226218"/>
                </a:lnTo>
                <a:lnTo>
                  <a:pt x="1514475" y="202406"/>
                </a:lnTo>
                <a:lnTo>
                  <a:pt x="1609725" y="159543"/>
                </a:lnTo>
                <a:lnTo>
                  <a:pt x="1695450" y="109537"/>
                </a:lnTo>
                <a:lnTo>
                  <a:pt x="1850231" y="0"/>
                </a:lnTo>
                <a:lnTo>
                  <a:pt x="1854993" y="123825"/>
                </a:lnTo>
                <a:lnTo>
                  <a:pt x="1538287" y="409575"/>
                </a:lnTo>
                <a:lnTo>
                  <a:pt x="1514475" y="438150"/>
                </a:lnTo>
                <a:lnTo>
                  <a:pt x="1483518" y="461962"/>
                </a:lnTo>
                <a:lnTo>
                  <a:pt x="1457325" y="471487"/>
                </a:lnTo>
                <a:lnTo>
                  <a:pt x="1407318" y="476250"/>
                </a:lnTo>
                <a:lnTo>
                  <a:pt x="1345406" y="476250"/>
                </a:lnTo>
                <a:lnTo>
                  <a:pt x="1250156" y="490537"/>
                </a:lnTo>
                <a:lnTo>
                  <a:pt x="897731" y="5405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534BD69-67EA-1A43-8F21-F6F61E20BE15}"/>
              </a:ext>
            </a:extLst>
          </p:cNvPr>
          <p:cNvSpPr/>
          <p:nvPr/>
        </p:nvSpPr>
        <p:spPr>
          <a:xfrm rot="16200000">
            <a:off x="5106988" y="3729038"/>
            <a:ext cx="2047875" cy="600075"/>
          </a:xfrm>
          <a:custGeom>
            <a:avLst/>
            <a:gdLst>
              <a:gd name="connsiteX0" fmla="*/ 664369 w 2047875"/>
              <a:gd name="connsiteY0" fmla="*/ 295275 h 600075"/>
              <a:gd name="connsiteX1" fmla="*/ 319088 w 2047875"/>
              <a:gd name="connsiteY1" fmla="*/ 204788 h 600075"/>
              <a:gd name="connsiteX2" fmla="*/ 2381 w 2047875"/>
              <a:gd name="connsiteY2" fmla="*/ 121444 h 600075"/>
              <a:gd name="connsiteX3" fmla="*/ 0 w 2047875"/>
              <a:gd name="connsiteY3" fmla="*/ 0 h 600075"/>
              <a:gd name="connsiteX4" fmla="*/ 335756 w 2047875"/>
              <a:gd name="connsiteY4" fmla="*/ 57150 h 600075"/>
              <a:gd name="connsiteX5" fmla="*/ 823913 w 2047875"/>
              <a:gd name="connsiteY5" fmla="*/ 142875 h 600075"/>
              <a:gd name="connsiteX6" fmla="*/ 1035844 w 2047875"/>
              <a:gd name="connsiteY6" fmla="*/ 180975 h 600075"/>
              <a:gd name="connsiteX7" fmla="*/ 1143000 w 2047875"/>
              <a:gd name="connsiteY7" fmla="*/ 195263 h 600075"/>
              <a:gd name="connsiteX8" fmla="*/ 1240631 w 2047875"/>
              <a:gd name="connsiteY8" fmla="*/ 209550 h 600075"/>
              <a:gd name="connsiteX9" fmla="*/ 1364456 w 2047875"/>
              <a:gd name="connsiteY9" fmla="*/ 221457 h 600075"/>
              <a:gd name="connsiteX10" fmla="*/ 1481138 w 2047875"/>
              <a:gd name="connsiteY10" fmla="*/ 228600 h 600075"/>
              <a:gd name="connsiteX11" fmla="*/ 1597819 w 2047875"/>
              <a:gd name="connsiteY11" fmla="*/ 230982 h 600075"/>
              <a:gd name="connsiteX12" fmla="*/ 1669256 w 2047875"/>
              <a:gd name="connsiteY12" fmla="*/ 228600 h 600075"/>
              <a:gd name="connsiteX13" fmla="*/ 1728788 w 2047875"/>
              <a:gd name="connsiteY13" fmla="*/ 214313 h 600075"/>
              <a:gd name="connsiteX14" fmla="*/ 1833563 w 2047875"/>
              <a:gd name="connsiteY14" fmla="*/ 173832 h 600075"/>
              <a:gd name="connsiteX15" fmla="*/ 2047875 w 2047875"/>
              <a:gd name="connsiteY15" fmla="*/ 40482 h 600075"/>
              <a:gd name="connsiteX16" fmla="*/ 2043113 w 2047875"/>
              <a:gd name="connsiteY16" fmla="*/ 114300 h 600075"/>
              <a:gd name="connsiteX17" fmla="*/ 1950244 w 2047875"/>
              <a:gd name="connsiteY17" fmla="*/ 257175 h 600075"/>
              <a:gd name="connsiteX18" fmla="*/ 1852613 w 2047875"/>
              <a:gd name="connsiteY18" fmla="*/ 426244 h 600075"/>
              <a:gd name="connsiteX19" fmla="*/ 1795463 w 2047875"/>
              <a:gd name="connsiteY19" fmla="*/ 523875 h 600075"/>
              <a:gd name="connsiteX20" fmla="*/ 1752600 w 2047875"/>
              <a:gd name="connsiteY20" fmla="*/ 573882 h 600075"/>
              <a:gd name="connsiteX21" fmla="*/ 1726406 w 2047875"/>
              <a:gd name="connsiteY21" fmla="*/ 592932 h 600075"/>
              <a:gd name="connsiteX22" fmla="*/ 1688306 w 2047875"/>
              <a:gd name="connsiteY22" fmla="*/ 600075 h 600075"/>
              <a:gd name="connsiteX23" fmla="*/ 1647825 w 2047875"/>
              <a:gd name="connsiteY23" fmla="*/ 585788 h 600075"/>
              <a:gd name="connsiteX24" fmla="*/ 1595438 w 2047875"/>
              <a:gd name="connsiteY24" fmla="*/ 552450 h 600075"/>
              <a:gd name="connsiteX25" fmla="*/ 1509713 w 2047875"/>
              <a:gd name="connsiteY25" fmla="*/ 500063 h 600075"/>
              <a:gd name="connsiteX26" fmla="*/ 1131094 w 2047875"/>
              <a:gd name="connsiteY26" fmla="*/ 407194 h 600075"/>
              <a:gd name="connsiteX27" fmla="*/ 664369 w 2047875"/>
              <a:gd name="connsiteY27" fmla="*/ 295275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47875" h="600075">
                <a:moveTo>
                  <a:pt x="664369" y="295275"/>
                </a:moveTo>
                <a:lnTo>
                  <a:pt x="319088" y="204788"/>
                </a:lnTo>
                <a:lnTo>
                  <a:pt x="2381" y="121444"/>
                </a:lnTo>
                <a:cubicBezTo>
                  <a:pt x="1587" y="80963"/>
                  <a:pt x="794" y="40481"/>
                  <a:pt x="0" y="0"/>
                </a:cubicBezTo>
                <a:lnTo>
                  <a:pt x="335756" y="57150"/>
                </a:lnTo>
                <a:lnTo>
                  <a:pt x="823913" y="142875"/>
                </a:lnTo>
                <a:lnTo>
                  <a:pt x="1035844" y="180975"/>
                </a:lnTo>
                <a:lnTo>
                  <a:pt x="1143000" y="195263"/>
                </a:lnTo>
                <a:lnTo>
                  <a:pt x="1240631" y="209550"/>
                </a:lnTo>
                <a:lnTo>
                  <a:pt x="1364456" y="221457"/>
                </a:lnTo>
                <a:lnTo>
                  <a:pt x="1481138" y="228600"/>
                </a:lnTo>
                <a:lnTo>
                  <a:pt x="1597819" y="230982"/>
                </a:lnTo>
                <a:lnTo>
                  <a:pt x="1669256" y="228600"/>
                </a:lnTo>
                <a:lnTo>
                  <a:pt x="1728788" y="214313"/>
                </a:lnTo>
                <a:lnTo>
                  <a:pt x="1833563" y="173832"/>
                </a:lnTo>
                <a:lnTo>
                  <a:pt x="2047875" y="40482"/>
                </a:lnTo>
                <a:lnTo>
                  <a:pt x="2043113" y="114300"/>
                </a:lnTo>
                <a:lnTo>
                  <a:pt x="1950244" y="257175"/>
                </a:lnTo>
                <a:lnTo>
                  <a:pt x="1852613" y="426244"/>
                </a:lnTo>
                <a:lnTo>
                  <a:pt x="1795463" y="523875"/>
                </a:lnTo>
                <a:lnTo>
                  <a:pt x="1752600" y="573882"/>
                </a:lnTo>
                <a:lnTo>
                  <a:pt x="1726406" y="592932"/>
                </a:lnTo>
                <a:lnTo>
                  <a:pt x="1688306" y="600075"/>
                </a:lnTo>
                <a:lnTo>
                  <a:pt x="1647825" y="585788"/>
                </a:lnTo>
                <a:lnTo>
                  <a:pt x="1595438" y="552450"/>
                </a:lnTo>
                <a:lnTo>
                  <a:pt x="1509713" y="500063"/>
                </a:lnTo>
                <a:lnTo>
                  <a:pt x="1131094" y="407194"/>
                </a:lnTo>
                <a:lnTo>
                  <a:pt x="664369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9F610B4-4363-CF42-BE96-C865F1ADF731}"/>
              </a:ext>
            </a:extLst>
          </p:cNvPr>
          <p:cNvSpPr/>
          <p:nvPr/>
        </p:nvSpPr>
        <p:spPr>
          <a:xfrm>
            <a:off x="3749675" y="4876800"/>
            <a:ext cx="3514725" cy="612775"/>
          </a:xfrm>
          <a:custGeom>
            <a:avLst/>
            <a:gdLst>
              <a:gd name="connsiteX0" fmla="*/ 2041525 w 3514725"/>
              <a:gd name="connsiteY0" fmla="*/ 304800 h 612775"/>
              <a:gd name="connsiteX1" fmla="*/ 1765300 w 3514725"/>
              <a:gd name="connsiteY1" fmla="*/ 330200 h 612775"/>
              <a:gd name="connsiteX2" fmla="*/ 1520825 w 3514725"/>
              <a:gd name="connsiteY2" fmla="*/ 358775 h 612775"/>
              <a:gd name="connsiteX3" fmla="*/ 1295400 w 3514725"/>
              <a:gd name="connsiteY3" fmla="*/ 400050 h 612775"/>
              <a:gd name="connsiteX4" fmla="*/ 993775 w 3514725"/>
              <a:gd name="connsiteY4" fmla="*/ 466725 h 612775"/>
              <a:gd name="connsiteX5" fmla="*/ 635000 w 3514725"/>
              <a:gd name="connsiteY5" fmla="*/ 558800 h 612775"/>
              <a:gd name="connsiteX6" fmla="*/ 463550 w 3514725"/>
              <a:gd name="connsiteY6" fmla="*/ 612775 h 612775"/>
              <a:gd name="connsiteX7" fmla="*/ 425450 w 3514725"/>
              <a:gd name="connsiteY7" fmla="*/ 609600 h 612775"/>
              <a:gd name="connsiteX8" fmla="*/ 377825 w 3514725"/>
              <a:gd name="connsiteY8" fmla="*/ 590550 h 612775"/>
              <a:gd name="connsiteX9" fmla="*/ 298450 w 3514725"/>
              <a:gd name="connsiteY9" fmla="*/ 533400 h 612775"/>
              <a:gd name="connsiteX10" fmla="*/ 184150 w 3514725"/>
              <a:gd name="connsiteY10" fmla="*/ 438150 h 612775"/>
              <a:gd name="connsiteX11" fmla="*/ 66675 w 3514725"/>
              <a:gd name="connsiteY11" fmla="*/ 317500 h 612775"/>
              <a:gd name="connsiteX12" fmla="*/ 12700 w 3514725"/>
              <a:gd name="connsiteY12" fmla="*/ 257175 h 612775"/>
              <a:gd name="connsiteX13" fmla="*/ 3175 w 3514725"/>
              <a:gd name="connsiteY13" fmla="*/ 238125 h 612775"/>
              <a:gd name="connsiteX14" fmla="*/ 0 w 3514725"/>
              <a:gd name="connsiteY14" fmla="*/ 212725 h 612775"/>
              <a:gd name="connsiteX15" fmla="*/ 0 w 3514725"/>
              <a:gd name="connsiteY15" fmla="*/ 193675 h 612775"/>
              <a:gd name="connsiteX16" fmla="*/ 12700 w 3514725"/>
              <a:gd name="connsiteY16" fmla="*/ 190500 h 612775"/>
              <a:gd name="connsiteX17" fmla="*/ 34925 w 3514725"/>
              <a:gd name="connsiteY17" fmla="*/ 193675 h 612775"/>
              <a:gd name="connsiteX18" fmla="*/ 73025 w 3514725"/>
              <a:gd name="connsiteY18" fmla="*/ 212725 h 612775"/>
              <a:gd name="connsiteX19" fmla="*/ 171450 w 3514725"/>
              <a:gd name="connsiteY19" fmla="*/ 260350 h 612775"/>
              <a:gd name="connsiteX20" fmla="*/ 250825 w 3514725"/>
              <a:gd name="connsiteY20" fmla="*/ 292100 h 612775"/>
              <a:gd name="connsiteX21" fmla="*/ 323850 w 3514725"/>
              <a:gd name="connsiteY21" fmla="*/ 311150 h 612775"/>
              <a:gd name="connsiteX22" fmla="*/ 384175 w 3514725"/>
              <a:gd name="connsiteY22" fmla="*/ 320675 h 612775"/>
              <a:gd name="connsiteX23" fmla="*/ 428625 w 3514725"/>
              <a:gd name="connsiteY23" fmla="*/ 323850 h 612775"/>
              <a:gd name="connsiteX24" fmla="*/ 495300 w 3514725"/>
              <a:gd name="connsiteY24" fmla="*/ 320675 h 612775"/>
              <a:gd name="connsiteX25" fmla="*/ 787400 w 3514725"/>
              <a:gd name="connsiteY25" fmla="*/ 276225 h 612775"/>
              <a:gd name="connsiteX26" fmla="*/ 1235075 w 3514725"/>
              <a:gd name="connsiteY26" fmla="*/ 203200 h 612775"/>
              <a:gd name="connsiteX27" fmla="*/ 1362075 w 3514725"/>
              <a:gd name="connsiteY27" fmla="*/ 180975 h 612775"/>
              <a:gd name="connsiteX28" fmla="*/ 2092325 w 3514725"/>
              <a:gd name="connsiteY28" fmla="*/ 114300 h 612775"/>
              <a:gd name="connsiteX29" fmla="*/ 2241550 w 3514725"/>
              <a:gd name="connsiteY29" fmla="*/ 95250 h 612775"/>
              <a:gd name="connsiteX30" fmla="*/ 2828925 w 3514725"/>
              <a:gd name="connsiteY30" fmla="*/ 69850 h 612775"/>
              <a:gd name="connsiteX31" fmla="*/ 2917825 w 3514725"/>
              <a:gd name="connsiteY31" fmla="*/ 31750 h 612775"/>
              <a:gd name="connsiteX32" fmla="*/ 3016250 w 3514725"/>
              <a:gd name="connsiteY32" fmla="*/ 0 h 612775"/>
              <a:gd name="connsiteX33" fmla="*/ 3063875 w 3514725"/>
              <a:gd name="connsiteY33" fmla="*/ 12700 h 612775"/>
              <a:gd name="connsiteX34" fmla="*/ 3197225 w 3514725"/>
              <a:gd name="connsiteY34" fmla="*/ 50800 h 612775"/>
              <a:gd name="connsiteX35" fmla="*/ 3343275 w 3514725"/>
              <a:gd name="connsiteY35" fmla="*/ 111125 h 612775"/>
              <a:gd name="connsiteX36" fmla="*/ 3451225 w 3514725"/>
              <a:gd name="connsiteY36" fmla="*/ 171450 h 612775"/>
              <a:gd name="connsiteX37" fmla="*/ 3492500 w 3514725"/>
              <a:gd name="connsiteY37" fmla="*/ 206375 h 612775"/>
              <a:gd name="connsiteX38" fmla="*/ 3511550 w 3514725"/>
              <a:gd name="connsiteY38" fmla="*/ 238125 h 612775"/>
              <a:gd name="connsiteX39" fmla="*/ 3514725 w 3514725"/>
              <a:gd name="connsiteY39" fmla="*/ 276225 h 612775"/>
              <a:gd name="connsiteX40" fmla="*/ 3505200 w 3514725"/>
              <a:gd name="connsiteY40" fmla="*/ 307975 h 612775"/>
              <a:gd name="connsiteX41" fmla="*/ 3489325 w 3514725"/>
              <a:gd name="connsiteY41" fmla="*/ 333375 h 612775"/>
              <a:gd name="connsiteX42" fmla="*/ 3451225 w 3514725"/>
              <a:gd name="connsiteY42" fmla="*/ 352425 h 612775"/>
              <a:gd name="connsiteX43" fmla="*/ 3394075 w 3514725"/>
              <a:gd name="connsiteY43" fmla="*/ 358775 h 612775"/>
              <a:gd name="connsiteX44" fmla="*/ 3330575 w 3514725"/>
              <a:gd name="connsiteY44" fmla="*/ 355600 h 612775"/>
              <a:gd name="connsiteX45" fmla="*/ 3130550 w 3514725"/>
              <a:gd name="connsiteY45" fmla="*/ 314325 h 612775"/>
              <a:gd name="connsiteX46" fmla="*/ 2886075 w 3514725"/>
              <a:gd name="connsiteY46" fmla="*/ 288925 h 612775"/>
              <a:gd name="connsiteX47" fmla="*/ 2600325 w 3514725"/>
              <a:gd name="connsiteY47" fmla="*/ 292100 h 612775"/>
              <a:gd name="connsiteX48" fmla="*/ 2041525 w 3514725"/>
              <a:gd name="connsiteY48" fmla="*/ 304800 h 61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514725" h="612775">
                <a:moveTo>
                  <a:pt x="2041525" y="304800"/>
                </a:moveTo>
                <a:lnTo>
                  <a:pt x="1765300" y="330200"/>
                </a:lnTo>
                <a:lnTo>
                  <a:pt x="1520825" y="358775"/>
                </a:lnTo>
                <a:lnTo>
                  <a:pt x="1295400" y="400050"/>
                </a:lnTo>
                <a:lnTo>
                  <a:pt x="993775" y="466725"/>
                </a:lnTo>
                <a:lnTo>
                  <a:pt x="635000" y="558800"/>
                </a:lnTo>
                <a:lnTo>
                  <a:pt x="463550" y="612775"/>
                </a:lnTo>
                <a:lnTo>
                  <a:pt x="425450" y="609600"/>
                </a:lnTo>
                <a:lnTo>
                  <a:pt x="377825" y="590550"/>
                </a:lnTo>
                <a:lnTo>
                  <a:pt x="298450" y="533400"/>
                </a:lnTo>
                <a:lnTo>
                  <a:pt x="184150" y="438150"/>
                </a:lnTo>
                <a:lnTo>
                  <a:pt x="66675" y="317500"/>
                </a:lnTo>
                <a:lnTo>
                  <a:pt x="12700" y="257175"/>
                </a:lnTo>
                <a:lnTo>
                  <a:pt x="3175" y="238125"/>
                </a:lnTo>
                <a:lnTo>
                  <a:pt x="0" y="212725"/>
                </a:lnTo>
                <a:lnTo>
                  <a:pt x="0" y="193675"/>
                </a:lnTo>
                <a:lnTo>
                  <a:pt x="12700" y="190500"/>
                </a:lnTo>
                <a:lnTo>
                  <a:pt x="34925" y="193675"/>
                </a:lnTo>
                <a:lnTo>
                  <a:pt x="73025" y="212725"/>
                </a:lnTo>
                <a:lnTo>
                  <a:pt x="171450" y="260350"/>
                </a:lnTo>
                <a:lnTo>
                  <a:pt x="250825" y="292100"/>
                </a:lnTo>
                <a:lnTo>
                  <a:pt x="323850" y="311150"/>
                </a:lnTo>
                <a:lnTo>
                  <a:pt x="384175" y="320675"/>
                </a:lnTo>
                <a:lnTo>
                  <a:pt x="428625" y="323850"/>
                </a:lnTo>
                <a:lnTo>
                  <a:pt x="495300" y="320675"/>
                </a:lnTo>
                <a:lnTo>
                  <a:pt x="787400" y="276225"/>
                </a:lnTo>
                <a:lnTo>
                  <a:pt x="1235075" y="203200"/>
                </a:lnTo>
                <a:lnTo>
                  <a:pt x="1362075" y="180975"/>
                </a:lnTo>
                <a:lnTo>
                  <a:pt x="2092325" y="114300"/>
                </a:lnTo>
                <a:lnTo>
                  <a:pt x="2241550" y="95250"/>
                </a:lnTo>
                <a:lnTo>
                  <a:pt x="2828925" y="69850"/>
                </a:lnTo>
                <a:lnTo>
                  <a:pt x="2917825" y="31750"/>
                </a:lnTo>
                <a:lnTo>
                  <a:pt x="3016250" y="0"/>
                </a:lnTo>
                <a:lnTo>
                  <a:pt x="3063875" y="12700"/>
                </a:lnTo>
                <a:lnTo>
                  <a:pt x="3197225" y="50800"/>
                </a:lnTo>
                <a:lnTo>
                  <a:pt x="3343275" y="111125"/>
                </a:lnTo>
                <a:lnTo>
                  <a:pt x="3451225" y="171450"/>
                </a:lnTo>
                <a:lnTo>
                  <a:pt x="3492500" y="206375"/>
                </a:lnTo>
                <a:lnTo>
                  <a:pt x="3511550" y="238125"/>
                </a:lnTo>
                <a:lnTo>
                  <a:pt x="3514725" y="276225"/>
                </a:lnTo>
                <a:lnTo>
                  <a:pt x="3505200" y="307975"/>
                </a:lnTo>
                <a:lnTo>
                  <a:pt x="3489325" y="333375"/>
                </a:lnTo>
                <a:lnTo>
                  <a:pt x="3451225" y="352425"/>
                </a:lnTo>
                <a:lnTo>
                  <a:pt x="3394075" y="358775"/>
                </a:lnTo>
                <a:lnTo>
                  <a:pt x="3330575" y="355600"/>
                </a:lnTo>
                <a:lnTo>
                  <a:pt x="3130550" y="314325"/>
                </a:lnTo>
                <a:lnTo>
                  <a:pt x="2886075" y="288925"/>
                </a:lnTo>
                <a:lnTo>
                  <a:pt x="2600325" y="292100"/>
                </a:lnTo>
                <a:lnTo>
                  <a:pt x="2041525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4ABFAC2-59BA-47FD-A1A4-66CB5BAC3DEE}"/>
              </a:ext>
            </a:extLst>
          </p:cNvPr>
          <p:cNvGrpSpPr/>
          <p:nvPr/>
        </p:nvGrpSpPr>
        <p:grpSpPr>
          <a:xfrm>
            <a:off x="2712421" y="1887538"/>
            <a:ext cx="4584700" cy="3836987"/>
            <a:chOff x="2832100" y="2039938"/>
            <a:chExt cx="4584700" cy="3836987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59654E25-BDB3-4C5E-AB22-EC0A787D28A0}"/>
                </a:ext>
              </a:extLst>
            </p:cNvPr>
            <p:cNvSpPr/>
            <p:nvPr/>
          </p:nvSpPr>
          <p:spPr>
            <a:xfrm>
              <a:off x="3267075" y="2065338"/>
              <a:ext cx="804863" cy="622300"/>
            </a:xfrm>
            <a:custGeom>
              <a:avLst/>
              <a:gdLst>
                <a:gd name="connsiteX0" fmla="*/ 514350 w 804863"/>
                <a:gd name="connsiteY0" fmla="*/ 466725 h 623887"/>
                <a:gd name="connsiteX1" fmla="*/ 416719 w 804863"/>
                <a:gd name="connsiteY1" fmla="*/ 371475 h 623887"/>
                <a:gd name="connsiteX2" fmla="*/ 333375 w 804863"/>
                <a:gd name="connsiteY2" fmla="*/ 295275 h 623887"/>
                <a:gd name="connsiteX3" fmla="*/ 233363 w 804863"/>
                <a:gd name="connsiteY3" fmla="*/ 214312 h 623887"/>
                <a:gd name="connsiteX4" fmla="*/ 138113 w 804863"/>
                <a:gd name="connsiteY4" fmla="*/ 145256 h 623887"/>
                <a:gd name="connsiteX5" fmla="*/ 26194 w 804863"/>
                <a:gd name="connsiteY5" fmla="*/ 73819 h 623887"/>
                <a:gd name="connsiteX6" fmla="*/ 7144 w 804863"/>
                <a:gd name="connsiteY6" fmla="*/ 57150 h 623887"/>
                <a:gd name="connsiteX7" fmla="*/ 2381 w 804863"/>
                <a:gd name="connsiteY7" fmla="*/ 42862 h 623887"/>
                <a:gd name="connsiteX8" fmla="*/ 0 w 804863"/>
                <a:gd name="connsiteY8" fmla="*/ 23812 h 623887"/>
                <a:gd name="connsiteX9" fmla="*/ 7144 w 804863"/>
                <a:gd name="connsiteY9" fmla="*/ 9525 h 623887"/>
                <a:gd name="connsiteX10" fmla="*/ 26194 w 804863"/>
                <a:gd name="connsiteY10" fmla="*/ 0 h 623887"/>
                <a:gd name="connsiteX11" fmla="*/ 119063 w 804863"/>
                <a:gd name="connsiteY11" fmla="*/ 14287 h 623887"/>
                <a:gd name="connsiteX12" fmla="*/ 276225 w 804863"/>
                <a:gd name="connsiteY12" fmla="*/ 47625 h 623887"/>
                <a:gd name="connsiteX13" fmla="*/ 435769 w 804863"/>
                <a:gd name="connsiteY13" fmla="*/ 85725 h 623887"/>
                <a:gd name="connsiteX14" fmla="*/ 585788 w 804863"/>
                <a:gd name="connsiteY14" fmla="*/ 135731 h 623887"/>
                <a:gd name="connsiteX15" fmla="*/ 631031 w 804863"/>
                <a:gd name="connsiteY15" fmla="*/ 176212 h 623887"/>
                <a:gd name="connsiteX16" fmla="*/ 690563 w 804863"/>
                <a:gd name="connsiteY16" fmla="*/ 242887 h 623887"/>
                <a:gd name="connsiteX17" fmla="*/ 740569 w 804863"/>
                <a:gd name="connsiteY17" fmla="*/ 304800 h 623887"/>
                <a:gd name="connsiteX18" fmla="*/ 771525 w 804863"/>
                <a:gd name="connsiteY18" fmla="*/ 357187 h 623887"/>
                <a:gd name="connsiteX19" fmla="*/ 792956 w 804863"/>
                <a:gd name="connsiteY19" fmla="*/ 404812 h 623887"/>
                <a:gd name="connsiteX20" fmla="*/ 802481 w 804863"/>
                <a:gd name="connsiteY20" fmla="*/ 452437 h 623887"/>
                <a:gd name="connsiteX21" fmla="*/ 804863 w 804863"/>
                <a:gd name="connsiteY21" fmla="*/ 488156 h 623887"/>
                <a:gd name="connsiteX22" fmla="*/ 802481 w 804863"/>
                <a:gd name="connsiteY22" fmla="*/ 526256 h 623887"/>
                <a:gd name="connsiteX23" fmla="*/ 790575 w 804863"/>
                <a:gd name="connsiteY23" fmla="*/ 569119 h 623887"/>
                <a:gd name="connsiteX24" fmla="*/ 771525 w 804863"/>
                <a:gd name="connsiteY24" fmla="*/ 602456 h 623887"/>
                <a:gd name="connsiteX25" fmla="*/ 742950 w 804863"/>
                <a:gd name="connsiteY25" fmla="*/ 619125 h 623887"/>
                <a:gd name="connsiteX26" fmla="*/ 709613 w 804863"/>
                <a:gd name="connsiteY26" fmla="*/ 623887 h 623887"/>
                <a:gd name="connsiteX27" fmla="*/ 681038 w 804863"/>
                <a:gd name="connsiteY27" fmla="*/ 621506 h 623887"/>
                <a:gd name="connsiteX28" fmla="*/ 647700 w 804863"/>
                <a:gd name="connsiteY28" fmla="*/ 604837 h 623887"/>
                <a:gd name="connsiteX29" fmla="*/ 514350 w 804863"/>
                <a:gd name="connsiteY29" fmla="*/ 466725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4863" h="623887">
                  <a:moveTo>
                    <a:pt x="514350" y="466725"/>
                  </a:moveTo>
                  <a:lnTo>
                    <a:pt x="416719" y="371475"/>
                  </a:lnTo>
                  <a:lnTo>
                    <a:pt x="333375" y="295275"/>
                  </a:lnTo>
                  <a:lnTo>
                    <a:pt x="233363" y="214312"/>
                  </a:lnTo>
                  <a:lnTo>
                    <a:pt x="138113" y="145256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2381" y="42862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19063" y="14287"/>
                  </a:lnTo>
                  <a:lnTo>
                    <a:pt x="276225" y="47625"/>
                  </a:lnTo>
                  <a:lnTo>
                    <a:pt x="435769" y="85725"/>
                  </a:lnTo>
                  <a:lnTo>
                    <a:pt x="585788" y="135731"/>
                  </a:lnTo>
                  <a:lnTo>
                    <a:pt x="631031" y="176212"/>
                  </a:lnTo>
                  <a:lnTo>
                    <a:pt x="690563" y="242887"/>
                  </a:lnTo>
                  <a:lnTo>
                    <a:pt x="740569" y="304800"/>
                  </a:lnTo>
                  <a:lnTo>
                    <a:pt x="771525" y="357187"/>
                  </a:lnTo>
                  <a:lnTo>
                    <a:pt x="792956" y="404812"/>
                  </a:lnTo>
                  <a:lnTo>
                    <a:pt x="802481" y="452437"/>
                  </a:lnTo>
                  <a:lnTo>
                    <a:pt x="804863" y="488156"/>
                  </a:lnTo>
                  <a:lnTo>
                    <a:pt x="802481" y="526256"/>
                  </a:lnTo>
                  <a:lnTo>
                    <a:pt x="790575" y="569119"/>
                  </a:lnTo>
                  <a:lnTo>
                    <a:pt x="771525" y="602456"/>
                  </a:lnTo>
                  <a:lnTo>
                    <a:pt x="742950" y="619125"/>
                  </a:lnTo>
                  <a:lnTo>
                    <a:pt x="709613" y="623887"/>
                  </a:lnTo>
                  <a:lnTo>
                    <a:pt x="681038" y="621506"/>
                  </a:lnTo>
                  <a:lnTo>
                    <a:pt x="647700" y="604837"/>
                  </a:lnTo>
                  <a:lnTo>
                    <a:pt x="514350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B16E3D5-F181-4CCE-A0A5-AC44AA897212}"/>
                </a:ext>
              </a:extLst>
            </p:cNvPr>
            <p:cNvSpPr/>
            <p:nvPr/>
          </p:nvSpPr>
          <p:spPr>
            <a:xfrm>
              <a:off x="2884488" y="3162300"/>
              <a:ext cx="762000" cy="581025"/>
            </a:xfrm>
            <a:custGeom>
              <a:avLst/>
              <a:gdLst>
                <a:gd name="connsiteX0" fmla="*/ 442912 w 762000"/>
                <a:gd name="connsiteY0" fmla="*/ 492919 h 581025"/>
                <a:gd name="connsiteX1" fmla="*/ 373856 w 762000"/>
                <a:gd name="connsiteY1" fmla="*/ 442913 h 581025"/>
                <a:gd name="connsiteX2" fmla="*/ 309562 w 762000"/>
                <a:gd name="connsiteY2" fmla="*/ 390525 h 581025"/>
                <a:gd name="connsiteX3" fmla="*/ 252412 w 762000"/>
                <a:gd name="connsiteY3" fmla="*/ 335756 h 581025"/>
                <a:gd name="connsiteX4" fmla="*/ 161925 w 762000"/>
                <a:gd name="connsiteY4" fmla="*/ 235744 h 581025"/>
                <a:gd name="connsiteX5" fmla="*/ 47625 w 762000"/>
                <a:gd name="connsiteY5" fmla="*/ 100013 h 581025"/>
                <a:gd name="connsiteX6" fmla="*/ 2381 w 762000"/>
                <a:gd name="connsiteY6" fmla="*/ 45244 h 581025"/>
                <a:gd name="connsiteX7" fmla="*/ 0 w 762000"/>
                <a:gd name="connsiteY7" fmla="*/ 26194 h 581025"/>
                <a:gd name="connsiteX8" fmla="*/ 2381 w 762000"/>
                <a:gd name="connsiteY8" fmla="*/ 9525 h 581025"/>
                <a:gd name="connsiteX9" fmla="*/ 16669 w 762000"/>
                <a:gd name="connsiteY9" fmla="*/ 0 h 581025"/>
                <a:gd name="connsiteX10" fmla="*/ 45244 w 762000"/>
                <a:gd name="connsiteY10" fmla="*/ 2381 h 581025"/>
                <a:gd name="connsiteX11" fmla="*/ 176212 w 762000"/>
                <a:gd name="connsiteY11" fmla="*/ 64294 h 581025"/>
                <a:gd name="connsiteX12" fmla="*/ 319087 w 762000"/>
                <a:gd name="connsiteY12" fmla="*/ 114300 h 581025"/>
                <a:gd name="connsiteX13" fmla="*/ 452437 w 762000"/>
                <a:gd name="connsiteY13" fmla="*/ 157163 h 581025"/>
                <a:gd name="connsiteX14" fmla="*/ 588169 w 762000"/>
                <a:gd name="connsiteY14" fmla="*/ 200025 h 581025"/>
                <a:gd name="connsiteX15" fmla="*/ 628650 w 762000"/>
                <a:gd name="connsiteY15" fmla="*/ 219075 h 581025"/>
                <a:gd name="connsiteX16" fmla="*/ 669131 w 762000"/>
                <a:gd name="connsiteY16" fmla="*/ 245269 h 581025"/>
                <a:gd name="connsiteX17" fmla="*/ 704850 w 762000"/>
                <a:gd name="connsiteY17" fmla="*/ 278606 h 581025"/>
                <a:gd name="connsiteX18" fmla="*/ 728662 w 762000"/>
                <a:gd name="connsiteY18" fmla="*/ 311944 h 581025"/>
                <a:gd name="connsiteX19" fmla="*/ 745331 w 762000"/>
                <a:gd name="connsiteY19" fmla="*/ 345281 h 581025"/>
                <a:gd name="connsiteX20" fmla="*/ 757237 w 762000"/>
                <a:gd name="connsiteY20" fmla="*/ 371475 h 581025"/>
                <a:gd name="connsiteX21" fmla="*/ 762000 w 762000"/>
                <a:gd name="connsiteY21" fmla="*/ 411956 h 581025"/>
                <a:gd name="connsiteX22" fmla="*/ 762000 w 762000"/>
                <a:gd name="connsiteY22" fmla="*/ 464344 h 581025"/>
                <a:gd name="connsiteX23" fmla="*/ 752475 w 762000"/>
                <a:gd name="connsiteY23" fmla="*/ 516731 h 581025"/>
                <a:gd name="connsiteX24" fmla="*/ 738187 w 762000"/>
                <a:gd name="connsiteY24" fmla="*/ 547688 h 581025"/>
                <a:gd name="connsiteX25" fmla="*/ 716756 w 762000"/>
                <a:gd name="connsiteY25" fmla="*/ 566738 h 581025"/>
                <a:gd name="connsiteX26" fmla="*/ 688181 w 762000"/>
                <a:gd name="connsiteY26" fmla="*/ 581025 h 581025"/>
                <a:gd name="connsiteX27" fmla="*/ 654844 w 762000"/>
                <a:gd name="connsiteY27" fmla="*/ 578644 h 581025"/>
                <a:gd name="connsiteX28" fmla="*/ 588169 w 762000"/>
                <a:gd name="connsiteY28" fmla="*/ 564356 h 581025"/>
                <a:gd name="connsiteX29" fmla="*/ 535781 w 762000"/>
                <a:gd name="connsiteY29" fmla="*/ 547688 h 581025"/>
                <a:gd name="connsiteX30" fmla="*/ 442912 w 762000"/>
                <a:gd name="connsiteY30" fmla="*/ 4929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000" h="581025">
                  <a:moveTo>
                    <a:pt x="442912" y="492919"/>
                  </a:moveTo>
                  <a:lnTo>
                    <a:pt x="373856" y="442913"/>
                  </a:lnTo>
                  <a:lnTo>
                    <a:pt x="309562" y="390525"/>
                  </a:lnTo>
                  <a:lnTo>
                    <a:pt x="252412" y="335756"/>
                  </a:lnTo>
                  <a:lnTo>
                    <a:pt x="161925" y="235744"/>
                  </a:lnTo>
                  <a:lnTo>
                    <a:pt x="47625" y="1000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45244" y="2381"/>
                  </a:lnTo>
                  <a:lnTo>
                    <a:pt x="176212" y="64294"/>
                  </a:lnTo>
                  <a:lnTo>
                    <a:pt x="319087" y="114300"/>
                  </a:lnTo>
                  <a:lnTo>
                    <a:pt x="452437" y="157163"/>
                  </a:lnTo>
                  <a:lnTo>
                    <a:pt x="588169" y="200025"/>
                  </a:lnTo>
                  <a:lnTo>
                    <a:pt x="628650" y="219075"/>
                  </a:lnTo>
                  <a:lnTo>
                    <a:pt x="669131" y="245269"/>
                  </a:lnTo>
                  <a:lnTo>
                    <a:pt x="704850" y="278606"/>
                  </a:lnTo>
                  <a:lnTo>
                    <a:pt x="728662" y="311944"/>
                  </a:lnTo>
                  <a:lnTo>
                    <a:pt x="745331" y="345281"/>
                  </a:lnTo>
                  <a:lnTo>
                    <a:pt x="757237" y="371475"/>
                  </a:lnTo>
                  <a:lnTo>
                    <a:pt x="762000" y="411956"/>
                  </a:lnTo>
                  <a:lnTo>
                    <a:pt x="762000" y="464344"/>
                  </a:lnTo>
                  <a:lnTo>
                    <a:pt x="752475" y="516731"/>
                  </a:lnTo>
                  <a:lnTo>
                    <a:pt x="738187" y="547688"/>
                  </a:lnTo>
                  <a:lnTo>
                    <a:pt x="716756" y="566738"/>
                  </a:lnTo>
                  <a:lnTo>
                    <a:pt x="688181" y="581025"/>
                  </a:lnTo>
                  <a:lnTo>
                    <a:pt x="654844" y="578644"/>
                  </a:lnTo>
                  <a:lnTo>
                    <a:pt x="588169" y="564356"/>
                  </a:lnTo>
                  <a:lnTo>
                    <a:pt x="535781" y="547688"/>
                  </a:lnTo>
                  <a:lnTo>
                    <a:pt x="442912" y="492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C2D699EF-3E6E-40CE-904E-EDDC55B8746F}"/>
                </a:ext>
              </a:extLst>
            </p:cNvPr>
            <p:cNvSpPr/>
            <p:nvPr/>
          </p:nvSpPr>
          <p:spPr>
            <a:xfrm>
              <a:off x="2832100" y="5287963"/>
              <a:ext cx="590550" cy="588962"/>
            </a:xfrm>
            <a:custGeom>
              <a:avLst/>
              <a:gdLst>
                <a:gd name="connsiteX0" fmla="*/ 352425 w 590550"/>
                <a:gd name="connsiteY0" fmla="*/ 507207 h 588169"/>
                <a:gd name="connsiteX1" fmla="*/ 264319 w 590550"/>
                <a:gd name="connsiteY1" fmla="*/ 435769 h 588169"/>
                <a:gd name="connsiteX2" fmla="*/ 202407 w 590550"/>
                <a:gd name="connsiteY2" fmla="*/ 376238 h 588169"/>
                <a:gd name="connsiteX3" fmla="*/ 152400 w 590550"/>
                <a:gd name="connsiteY3" fmla="*/ 319088 h 588169"/>
                <a:gd name="connsiteX4" fmla="*/ 102394 w 590550"/>
                <a:gd name="connsiteY4" fmla="*/ 250032 h 588169"/>
                <a:gd name="connsiteX5" fmla="*/ 59532 w 590550"/>
                <a:gd name="connsiteY5" fmla="*/ 176213 h 588169"/>
                <a:gd name="connsiteX6" fmla="*/ 26194 w 590550"/>
                <a:gd name="connsiteY6" fmla="*/ 111919 h 588169"/>
                <a:gd name="connsiteX7" fmla="*/ 7144 w 590550"/>
                <a:gd name="connsiteY7" fmla="*/ 66675 h 588169"/>
                <a:gd name="connsiteX8" fmla="*/ 0 w 590550"/>
                <a:gd name="connsiteY8" fmla="*/ 35719 h 588169"/>
                <a:gd name="connsiteX9" fmla="*/ 0 w 590550"/>
                <a:gd name="connsiteY9" fmla="*/ 16669 h 588169"/>
                <a:gd name="connsiteX10" fmla="*/ 9525 w 590550"/>
                <a:gd name="connsiteY10" fmla="*/ 0 h 588169"/>
                <a:gd name="connsiteX11" fmla="*/ 28575 w 590550"/>
                <a:gd name="connsiteY11" fmla="*/ 0 h 588169"/>
                <a:gd name="connsiteX12" fmla="*/ 52388 w 590550"/>
                <a:gd name="connsiteY12" fmla="*/ 7144 h 588169"/>
                <a:gd name="connsiteX13" fmla="*/ 140494 w 590550"/>
                <a:gd name="connsiteY13" fmla="*/ 57150 h 588169"/>
                <a:gd name="connsiteX14" fmla="*/ 192882 w 590550"/>
                <a:gd name="connsiteY14" fmla="*/ 78582 h 588169"/>
                <a:gd name="connsiteX15" fmla="*/ 297657 w 590550"/>
                <a:gd name="connsiteY15" fmla="*/ 102394 h 588169"/>
                <a:gd name="connsiteX16" fmla="*/ 590550 w 590550"/>
                <a:gd name="connsiteY16" fmla="*/ 421482 h 588169"/>
                <a:gd name="connsiteX17" fmla="*/ 573882 w 590550"/>
                <a:gd name="connsiteY17" fmla="*/ 492919 h 588169"/>
                <a:gd name="connsiteX18" fmla="*/ 557213 w 590550"/>
                <a:gd name="connsiteY18" fmla="*/ 538163 h 588169"/>
                <a:gd name="connsiteX19" fmla="*/ 533400 w 590550"/>
                <a:gd name="connsiteY19" fmla="*/ 573882 h 588169"/>
                <a:gd name="connsiteX20" fmla="*/ 514350 w 590550"/>
                <a:gd name="connsiteY20" fmla="*/ 583407 h 588169"/>
                <a:gd name="connsiteX21" fmla="*/ 497682 w 590550"/>
                <a:gd name="connsiteY21" fmla="*/ 588169 h 588169"/>
                <a:gd name="connsiteX22" fmla="*/ 469107 w 590550"/>
                <a:gd name="connsiteY22" fmla="*/ 585788 h 588169"/>
                <a:gd name="connsiteX23" fmla="*/ 419100 w 590550"/>
                <a:gd name="connsiteY23" fmla="*/ 564357 h 588169"/>
                <a:gd name="connsiteX24" fmla="*/ 352425 w 590550"/>
                <a:gd name="connsiteY24" fmla="*/ 507207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88169">
                  <a:moveTo>
                    <a:pt x="352425" y="507207"/>
                  </a:moveTo>
                  <a:lnTo>
                    <a:pt x="264319" y="435769"/>
                  </a:lnTo>
                  <a:lnTo>
                    <a:pt x="202407" y="376238"/>
                  </a:lnTo>
                  <a:lnTo>
                    <a:pt x="152400" y="319088"/>
                  </a:lnTo>
                  <a:lnTo>
                    <a:pt x="102394" y="250032"/>
                  </a:lnTo>
                  <a:lnTo>
                    <a:pt x="59532" y="176213"/>
                  </a:lnTo>
                  <a:lnTo>
                    <a:pt x="26194" y="111919"/>
                  </a:lnTo>
                  <a:lnTo>
                    <a:pt x="7144" y="66675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2388" y="7144"/>
                  </a:lnTo>
                  <a:lnTo>
                    <a:pt x="140494" y="57150"/>
                  </a:lnTo>
                  <a:lnTo>
                    <a:pt x="192882" y="78582"/>
                  </a:lnTo>
                  <a:lnTo>
                    <a:pt x="297657" y="102394"/>
                  </a:lnTo>
                  <a:lnTo>
                    <a:pt x="590550" y="421482"/>
                  </a:lnTo>
                  <a:lnTo>
                    <a:pt x="573882" y="492919"/>
                  </a:lnTo>
                  <a:lnTo>
                    <a:pt x="557213" y="538163"/>
                  </a:lnTo>
                  <a:lnTo>
                    <a:pt x="533400" y="573882"/>
                  </a:lnTo>
                  <a:lnTo>
                    <a:pt x="514350" y="583407"/>
                  </a:lnTo>
                  <a:lnTo>
                    <a:pt x="497682" y="588169"/>
                  </a:lnTo>
                  <a:lnTo>
                    <a:pt x="469107" y="585788"/>
                  </a:lnTo>
                  <a:lnTo>
                    <a:pt x="419100" y="564357"/>
                  </a:lnTo>
                  <a:lnTo>
                    <a:pt x="352425" y="5072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E2A31124-680D-4F09-B98B-967C7E720375}"/>
                </a:ext>
              </a:extLst>
            </p:cNvPr>
            <p:cNvSpPr/>
            <p:nvPr/>
          </p:nvSpPr>
          <p:spPr>
            <a:xfrm>
              <a:off x="5337175" y="2039938"/>
              <a:ext cx="609600" cy="1139825"/>
            </a:xfrm>
            <a:custGeom>
              <a:avLst/>
              <a:gdLst>
                <a:gd name="connsiteX0" fmla="*/ 230982 w 609600"/>
                <a:gd name="connsiteY0" fmla="*/ 762000 h 1138238"/>
                <a:gd name="connsiteX1" fmla="*/ 233363 w 609600"/>
                <a:gd name="connsiteY1" fmla="*/ 323850 h 1138238"/>
                <a:gd name="connsiteX2" fmla="*/ 226219 w 609600"/>
                <a:gd name="connsiteY2" fmla="*/ 283369 h 1138238"/>
                <a:gd name="connsiteX3" fmla="*/ 207169 w 609600"/>
                <a:gd name="connsiteY3" fmla="*/ 235744 h 1138238"/>
                <a:gd name="connsiteX4" fmla="*/ 171450 w 609600"/>
                <a:gd name="connsiteY4" fmla="*/ 188119 h 1138238"/>
                <a:gd name="connsiteX5" fmla="*/ 128588 w 609600"/>
                <a:gd name="connsiteY5" fmla="*/ 145257 h 1138238"/>
                <a:gd name="connsiteX6" fmla="*/ 69057 w 609600"/>
                <a:gd name="connsiteY6" fmla="*/ 97632 h 1138238"/>
                <a:gd name="connsiteX7" fmla="*/ 26194 w 609600"/>
                <a:gd name="connsiteY7" fmla="*/ 73819 h 1138238"/>
                <a:gd name="connsiteX8" fmla="*/ 4763 w 609600"/>
                <a:gd name="connsiteY8" fmla="*/ 50007 h 1138238"/>
                <a:gd name="connsiteX9" fmla="*/ 0 w 609600"/>
                <a:gd name="connsiteY9" fmla="*/ 26194 h 1138238"/>
                <a:gd name="connsiteX10" fmla="*/ 7144 w 609600"/>
                <a:gd name="connsiteY10" fmla="*/ 9525 h 1138238"/>
                <a:gd name="connsiteX11" fmla="*/ 35719 w 609600"/>
                <a:gd name="connsiteY11" fmla="*/ 0 h 1138238"/>
                <a:gd name="connsiteX12" fmla="*/ 66675 w 609600"/>
                <a:gd name="connsiteY12" fmla="*/ 0 h 1138238"/>
                <a:gd name="connsiteX13" fmla="*/ 138113 w 609600"/>
                <a:gd name="connsiteY13" fmla="*/ 14288 h 1138238"/>
                <a:gd name="connsiteX14" fmla="*/ 221457 w 609600"/>
                <a:gd name="connsiteY14" fmla="*/ 33338 h 1138238"/>
                <a:gd name="connsiteX15" fmla="*/ 316707 w 609600"/>
                <a:gd name="connsiteY15" fmla="*/ 61913 h 1138238"/>
                <a:gd name="connsiteX16" fmla="*/ 404813 w 609600"/>
                <a:gd name="connsiteY16" fmla="*/ 95250 h 1138238"/>
                <a:gd name="connsiteX17" fmla="*/ 478632 w 609600"/>
                <a:gd name="connsiteY17" fmla="*/ 133350 h 1138238"/>
                <a:gd name="connsiteX18" fmla="*/ 523875 w 609600"/>
                <a:gd name="connsiteY18" fmla="*/ 164307 h 1138238"/>
                <a:gd name="connsiteX19" fmla="*/ 569119 w 609600"/>
                <a:gd name="connsiteY19" fmla="*/ 200025 h 1138238"/>
                <a:gd name="connsiteX20" fmla="*/ 600075 w 609600"/>
                <a:gd name="connsiteY20" fmla="*/ 235744 h 1138238"/>
                <a:gd name="connsiteX21" fmla="*/ 609600 w 609600"/>
                <a:gd name="connsiteY21" fmla="*/ 271463 h 1138238"/>
                <a:gd name="connsiteX22" fmla="*/ 602457 w 609600"/>
                <a:gd name="connsiteY22" fmla="*/ 300038 h 1138238"/>
                <a:gd name="connsiteX23" fmla="*/ 576263 w 609600"/>
                <a:gd name="connsiteY23" fmla="*/ 323850 h 1138238"/>
                <a:gd name="connsiteX24" fmla="*/ 545307 w 609600"/>
                <a:gd name="connsiteY24" fmla="*/ 342900 h 1138238"/>
                <a:gd name="connsiteX25" fmla="*/ 521494 w 609600"/>
                <a:gd name="connsiteY25" fmla="*/ 369094 h 1138238"/>
                <a:gd name="connsiteX26" fmla="*/ 495300 w 609600"/>
                <a:gd name="connsiteY26" fmla="*/ 411957 h 1138238"/>
                <a:gd name="connsiteX27" fmla="*/ 478632 w 609600"/>
                <a:gd name="connsiteY27" fmla="*/ 466725 h 1138238"/>
                <a:gd name="connsiteX28" fmla="*/ 471488 w 609600"/>
                <a:gd name="connsiteY28" fmla="*/ 557213 h 1138238"/>
                <a:gd name="connsiteX29" fmla="*/ 450057 w 609600"/>
                <a:gd name="connsiteY29" fmla="*/ 1100138 h 1138238"/>
                <a:gd name="connsiteX30" fmla="*/ 223838 w 609600"/>
                <a:gd name="connsiteY30" fmla="*/ 1138238 h 1138238"/>
                <a:gd name="connsiteX31" fmla="*/ 230982 w 609600"/>
                <a:gd name="connsiteY31" fmla="*/ 762000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9600" h="1138238">
                  <a:moveTo>
                    <a:pt x="230982" y="762000"/>
                  </a:moveTo>
                  <a:cubicBezTo>
                    <a:pt x="231776" y="615950"/>
                    <a:pt x="232569" y="469900"/>
                    <a:pt x="233363" y="323850"/>
                  </a:cubicBezTo>
                  <a:lnTo>
                    <a:pt x="226219" y="283369"/>
                  </a:lnTo>
                  <a:lnTo>
                    <a:pt x="207169" y="235744"/>
                  </a:lnTo>
                  <a:lnTo>
                    <a:pt x="171450" y="188119"/>
                  </a:lnTo>
                  <a:lnTo>
                    <a:pt x="128588" y="145257"/>
                  </a:lnTo>
                  <a:lnTo>
                    <a:pt x="69057" y="97632"/>
                  </a:lnTo>
                  <a:lnTo>
                    <a:pt x="26194" y="73819"/>
                  </a:lnTo>
                  <a:lnTo>
                    <a:pt x="4763" y="50007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35719" y="0"/>
                  </a:lnTo>
                  <a:lnTo>
                    <a:pt x="66675" y="0"/>
                  </a:lnTo>
                  <a:lnTo>
                    <a:pt x="138113" y="14288"/>
                  </a:lnTo>
                  <a:lnTo>
                    <a:pt x="221457" y="33338"/>
                  </a:lnTo>
                  <a:lnTo>
                    <a:pt x="316707" y="61913"/>
                  </a:lnTo>
                  <a:lnTo>
                    <a:pt x="404813" y="95250"/>
                  </a:lnTo>
                  <a:lnTo>
                    <a:pt x="478632" y="133350"/>
                  </a:lnTo>
                  <a:lnTo>
                    <a:pt x="523875" y="164307"/>
                  </a:lnTo>
                  <a:lnTo>
                    <a:pt x="569119" y="200025"/>
                  </a:lnTo>
                  <a:lnTo>
                    <a:pt x="600075" y="235744"/>
                  </a:lnTo>
                  <a:lnTo>
                    <a:pt x="609600" y="271463"/>
                  </a:lnTo>
                  <a:lnTo>
                    <a:pt x="602457" y="300038"/>
                  </a:lnTo>
                  <a:lnTo>
                    <a:pt x="576263" y="323850"/>
                  </a:lnTo>
                  <a:lnTo>
                    <a:pt x="545307" y="342900"/>
                  </a:lnTo>
                  <a:lnTo>
                    <a:pt x="521494" y="369094"/>
                  </a:lnTo>
                  <a:lnTo>
                    <a:pt x="495300" y="411957"/>
                  </a:lnTo>
                  <a:lnTo>
                    <a:pt x="478632" y="466725"/>
                  </a:lnTo>
                  <a:lnTo>
                    <a:pt x="471488" y="557213"/>
                  </a:lnTo>
                  <a:lnTo>
                    <a:pt x="450057" y="1100138"/>
                  </a:lnTo>
                  <a:lnTo>
                    <a:pt x="223838" y="1138238"/>
                  </a:lnTo>
                  <a:lnTo>
                    <a:pt x="230982" y="762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C41E89C8-E043-4AAC-9DF6-F9587B82E05A}"/>
                </a:ext>
              </a:extLst>
            </p:cNvPr>
            <p:cNvSpPr/>
            <p:nvPr/>
          </p:nvSpPr>
          <p:spPr>
            <a:xfrm>
              <a:off x="3086100" y="3990975"/>
              <a:ext cx="898525" cy="1760538"/>
            </a:xfrm>
            <a:custGeom>
              <a:avLst/>
              <a:gdLst>
                <a:gd name="connsiteX0" fmla="*/ 616744 w 897731"/>
                <a:gd name="connsiteY0" fmla="*/ 840581 h 1759744"/>
                <a:gd name="connsiteX1" fmla="*/ 452438 w 897731"/>
                <a:gd name="connsiteY1" fmla="*/ 1283494 h 1759744"/>
                <a:gd name="connsiteX2" fmla="*/ 373856 w 897731"/>
                <a:gd name="connsiteY2" fmla="*/ 1481138 h 1759744"/>
                <a:gd name="connsiteX3" fmla="*/ 352425 w 897731"/>
                <a:gd name="connsiteY3" fmla="*/ 1552575 h 1759744"/>
                <a:gd name="connsiteX4" fmla="*/ 342900 w 897731"/>
                <a:gd name="connsiteY4" fmla="*/ 1604963 h 1759744"/>
                <a:gd name="connsiteX5" fmla="*/ 338138 w 897731"/>
                <a:gd name="connsiteY5" fmla="*/ 1662113 h 1759744"/>
                <a:gd name="connsiteX6" fmla="*/ 333375 w 897731"/>
                <a:gd name="connsiteY6" fmla="*/ 1724025 h 1759744"/>
                <a:gd name="connsiteX7" fmla="*/ 290513 w 897731"/>
                <a:gd name="connsiteY7" fmla="*/ 1759744 h 1759744"/>
                <a:gd name="connsiteX8" fmla="*/ 0 w 897731"/>
                <a:gd name="connsiteY8" fmla="*/ 1421606 h 1759744"/>
                <a:gd name="connsiteX9" fmla="*/ 42863 w 897731"/>
                <a:gd name="connsiteY9" fmla="*/ 1400175 h 1759744"/>
                <a:gd name="connsiteX10" fmla="*/ 119063 w 897731"/>
                <a:gd name="connsiteY10" fmla="*/ 1304925 h 1759744"/>
                <a:gd name="connsiteX11" fmla="*/ 250031 w 897731"/>
                <a:gd name="connsiteY11" fmla="*/ 1109663 h 1759744"/>
                <a:gd name="connsiteX12" fmla="*/ 402431 w 897731"/>
                <a:gd name="connsiteY12" fmla="*/ 838200 h 1759744"/>
                <a:gd name="connsiteX13" fmla="*/ 547688 w 897731"/>
                <a:gd name="connsiteY13" fmla="*/ 576263 h 1759744"/>
                <a:gd name="connsiteX14" fmla="*/ 673894 w 897731"/>
                <a:gd name="connsiteY14" fmla="*/ 335756 h 1759744"/>
                <a:gd name="connsiteX15" fmla="*/ 747713 w 897731"/>
                <a:gd name="connsiteY15" fmla="*/ 207169 h 1759744"/>
                <a:gd name="connsiteX16" fmla="*/ 819150 w 897731"/>
                <a:gd name="connsiteY16" fmla="*/ 66675 h 1759744"/>
                <a:gd name="connsiteX17" fmla="*/ 838200 w 897731"/>
                <a:gd name="connsiteY17" fmla="*/ 30956 h 1759744"/>
                <a:gd name="connsiteX18" fmla="*/ 857250 w 897731"/>
                <a:gd name="connsiteY18" fmla="*/ 7144 h 1759744"/>
                <a:gd name="connsiteX19" fmla="*/ 871538 w 897731"/>
                <a:gd name="connsiteY19" fmla="*/ 0 h 1759744"/>
                <a:gd name="connsiteX20" fmla="*/ 883444 w 897731"/>
                <a:gd name="connsiteY20" fmla="*/ 0 h 1759744"/>
                <a:gd name="connsiteX21" fmla="*/ 895350 w 897731"/>
                <a:gd name="connsiteY21" fmla="*/ 9525 h 1759744"/>
                <a:gd name="connsiteX22" fmla="*/ 897731 w 897731"/>
                <a:gd name="connsiteY22" fmla="*/ 40481 h 1759744"/>
                <a:gd name="connsiteX23" fmla="*/ 866775 w 897731"/>
                <a:gd name="connsiteY23" fmla="*/ 130969 h 1759744"/>
                <a:gd name="connsiteX24" fmla="*/ 802481 w 897731"/>
                <a:gd name="connsiteY24" fmla="*/ 314325 h 1759744"/>
                <a:gd name="connsiteX25" fmla="*/ 731044 w 897731"/>
                <a:gd name="connsiteY25" fmla="*/ 507206 h 1759744"/>
                <a:gd name="connsiteX26" fmla="*/ 616744 w 897731"/>
                <a:gd name="connsiteY26" fmla="*/ 840581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97731" h="1759744">
                  <a:moveTo>
                    <a:pt x="616744" y="840581"/>
                  </a:moveTo>
                  <a:lnTo>
                    <a:pt x="452438" y="1283494"/>
                  </a:lnTo>
                  <a:lnTo>
                    <a:pt x="373856" y="1481138"/>
                  </a:lnTo>
                  <a:lnTo>
                    <a:pt x="352425" y="1552575"/>
                  </a:lnTo>
                  <a:lnTo>
                    <a:pt x="342900" y="1604963"/>
                  </a:lnTo>
                  <a:lnTo>
                    <a:pt x="338138" y="1662113"/>
                  </a:lnTo>
                  <a:lnTo>
                    <a:pt x="333375" y="1724025"/>
                  </a:lnTo>
                  <a:lnTo>
                    <a:pt x="290513" y="1759744"/>
                  </a:lnTo>
                  <a:lnTo>
                    <a:pt x="0" y="1421606"/>
                  </a:lnTo>
                  <a:lnTo>
                    <a:pt x="42863" y="1400175"/>
                  </a:lnTo>
                  <a:lnTo>
                    <a:pt x="119063" y="1304925"/>
                  </a:lnTo>
                  <a:lnTo>
                    <a:pt x="250031" y="1109663"/>
                  </a:lnTo>
                  <a:lnTo>
                    <a:pt x="402431" y="838200"/>
                  </a:lnTo>
                  <a:lnTo>
                    <a:pt x="547688" y="576263"/>
                  </a:lnTo>
                  <a:lnTo>
                    <a:pt x="673894" y="335756"/>
                  </a:lnTo>
                  <a:lnTo>
                    <a:pt x="747713" y="207169"/>
                  </a:lnTo>
                  <a:lnTo>
                    <a:pt x="819150" y="66675"/>
                  </a:lnTo>
                  <a:lnTo>
                    <a:pt x="838200" y="30956"/>
                  </a:lnTo>
                  <a:lnTo>
                    <a:pt x="857250" y="7144"/>
                  </a:lnTo>
                  <a:lnTo>
                    <a:pt x="871538" y="0"/>
                  </a:lnTo>
                  <a:lnTo>
                    <a:pt x="883444" y="0"/>
                  </a:lnTo>
                  <a:lnTo>
                    <a:pt x="895350" y="9525"/>
                  </a:lnTo>
                  <a:lnTo>
                    <a:pt x="897731" y="40481"/>
                  </a:lnTo>
                  <a:lnTo>
                    <a:pt x="866775" y="130969"/>
                  </a:lnTo>
                  <a:lnTo>
                    <a:pt x="802481" y="314325"/>
                  </a:lnTo>
                  <a:lnTo>
                    <a:pt x="731044" y="507206"/>
                  </a:lnTo>
                  <a:lnTo>
                    <a:pt x="616744" y="840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F07FD263-49A8-4ACA-A2B0-7AE98B2EA8A6}"/>
                </a:ext>
              </a:extLst>
            </p:cNvPr>
            <p:cNvSpPr/>
            <p:nvPr/>
          </p:nvSpPr>
          <p:spPr>
            <a:xfrm>
              <a:off x="4305300" y="2909888"/>
              <a:ext cx="2755900" cy="558800"/>
            </a:xfrm>
            <a:custGeom>
              <a:avLst/>
              <a:gdLst>
                <a:gd name="connsiteX0" fmla="*/ 1433513 w 2755106"/>
                <a:gd name="connsiteY0" fmla="*/ 342900 h 559593"/>
                <a:gd name="connsiteX1" fmla="*/ 1059656 w 2755106"/>
                <a:gd name="connsiteY1" fmla="*/ 416718 h 559593"/>
                <a:gd name="connsiteX2" fmla="*/ 826294 w 2755106"/>
                <a:gd name="connsiteY2" fmla="*/ 473868 h 559593"/>
                <a:gd name="connsiteX3" fmla="*/ 542925 w 2755106"/>
                <a:gd name="connsiteY3" fmla="*/ 559593 h 559593"/>
                <a:gd name="connsiteX4" fmla="*/ 390525 w 2755106"/>
                <a:gd name="connsiteY4" fmla="*/ 559593 h 559593"/>
                <a:gd name="connsiteX5" fmla="*/ 354806 w 2755106"/>
                <a:gd name="connsiteY5" fmla="*/ 559593 h 559593"/>
                <a:gd name="connsiteX6" fmla="*/ 314325 w 2755106"/>
                <a:gd name="connsiteY6" fmla="*/ 547687 h 559593"/>
                <a:gd name="connsiteX7" fmla="*/ 273844 w 2755106"/>
                <a:gd name="connsiteY7" fmla="*/ 526256 h 559593"/>
                <a:gd name="connsiteX8" fmla="*/ 200025 w 2755106"/>
                <a:gd name="connsiteY8" fmla="*/ 478631 h 559593"/>
                <a:gd name="connsiteX9" fmla="*/ 133350 w 2755106"/>
                <a:gd name="connsiteY9" fmla="*/ 414337 h 559593"/>
                <a:gd name="connsiteX10" fmla="*/ 54769 w 2755106"/>
                <a:gd name="connsiteY10" fmla="*/ 328612 h 559593"/>
                <a:gd name="connsiteX11" fmla="*/ 14288 w 2755106"/>
                <a:gd name="connsiteY11" fmla="*/ 283368 h 559593"/>
                <a:gd name="connsiteX12" fmla="*/ 0 w 2755106"/>
                <a:gd name="connsiteY12" fmla="*/ 250031 h 559593"/>
                <a:gd name="connsiteX13" fmla="*/ 0 w 2755106"/>
                <a:gd name="connsiteY13" fmla="*/ 228600 h 559593"/>
                <a:gd name="connsiteX14" fmla="*/ 4763 w 2755106"/>
                <a:gd name="connsiteY14" fmla="*/ 219075 h 559593"/>
                <a:gd name="connsiteX15" fmla="*/ 19050 w 2755106"/>
                <a:gd name="connsiteY15" fmla="*/ 211931 h 559593"/>
                <a:gd name="connsiteX16" fmla="*/ 50006 w 2755106"/>
                <a:gd name="connsiteY16" fmla="*/ 219075 h 559593"/>
                <a:gd name="connsiteX17" fmla="*/ 142875 w 2755106"/>
                <a:gd name="connsiteY17" fmla="*/ 261937 h 559593"/>
                <a:gd name="connsiteX18" fmla="*/ 216694 w 2755106"/>
                <a:gd name="connsiteY18" fmla="*/ 290512 h 559593"/>
                <a:gd name="connsiteX19" fmla="*/ 273844 w 2755106"/>
                <a:gd name="connsiteY19" fmla="*/ 307181 h 559593"/>
                <a:gd name="connsiteX20" fmla="*/ 328613 w 2755106"/>
                <a:gd name="connsiteY20" fmla="*/ 314325 h 559593"/>
                <a:gd name="connsiteX21" fmla="*/ 442913 w 2755106"/>
                <a:gd name="connsiteY21" fmla="*/ 314325 h 559593"/>
                <a:gd name="connsiteX22" fmla="*/ 542925 w 2755106"/>
                <a:gd name="connsiteY22" fmla="*/ 307181 h 559593"/>
                <a:gd name="connsiteX23" fmla="*/ 671513 w 2755106"/>
                <a:gd name="connsiteY23" fmla="*/ 290512 h 559593"/>
                <a:gd name="connsiteX24" fmla="*/ 1257300 w 2755106"/>
                <a:gd name="connsiteY24" fmla="*/ 204787 h 559593"/>
                <a:gd name="connsiteX25" fmla="*/ 1481138 w 2755106"/>
                <a:gd name="connsiteY25" fmla="*/ 157162 h 559593"/>
                <a:gd name="connsiteX26" fmla="*/ 1793081 w 2755106"/>
                <a:gd name="connsiteY26" fmla="*/ 116681 h 559593"/>
                <a:gd name="connsiteX27" fmla="*/ 2219325 w 2755106"/>
                <a:gd name="connsiteY27" fmla="*/ 66675 h 559593"/>
                <a:gd name="connsiteX28" fmla="*/ 2240756 w 2755106"/>
                <a:gd name="connsiteY28" fmla="*/ 42862 h 559593"/>
                <a:gd name="connsiteX29" fmla="*/ 2274094 w 2755106"/>
                <a:gd name="connsiteY29" fmla="*/ 19050 h 559593"/>
                <a:gd name="connsiteX30" fmla="*/ 2326481 w 2755106"/>
                <a:gd name="connsiteY30" fmla="*/ 2381 h 559593"/>
                <a:gd name="connsiteX31" fmla="*/ 2378869 w 2755106"/>
                <a:gd name="connsiteY31" fmla="*/ 0 h 559593"/>
                <a:gd name="connsiteX32" fmla="*/ 2412206 w 2755106"/>
                <a:gd name="connsiteY32" fmla="*/ 9525 h 559593"/>
                <a:gd name="connsiteX33" fmla="*/ 2590800 w 2755106"/>
                <a:gd name="connsiteY33" fmla="*/ 71437 h 559593"/>
                <a:gd name="connsiteX34" fmla="*/ 2678906 w 2755106"/>
                <a:gd name="connsiteY34" fmla="*/ 116681 h 559593"/>
                <a:gd name="connsiteX35" fmla="*/ 2738438 w 2755106"/>
                <a:gd name="connsiteY35" fmla="*/ 154781 h 559593"/>
                <a:gd name="connsiteX36" fmla="*/ 2752725 w 2755106"/>
                <a:gd name="connsiteY36" fmla="*/ 188118 h 559593"/>
                <a:gd name="connsiteX37" fmla="*/ 2755106 w 2755106"/>
                <a:gd name="connsiteY37" fmla="*/ 233362 h 559593"/>
                <a:gd name="connsiteX38" fmla="*/ 2738438 w 2755106"/>
                <a:gd name="connsiteY38" fmla="*/ 257175 h 559593"/>
                <a:gd name="connsiteX39" fmla="*/ 2693194 w 2755106"/>
                <a:gd name="connsiteY39" fmla="*/ 285750 h 559593"/>
                <a:gd name="connsiteX40" fmla="*/ 2655094 w 2755106"/>
                <a:gd name="connsiteY40" fmla="*/ 290512 h 559593"/>
                <a:gd name="connsiteX41" fmla="*/ 2390775 w 2755106"/>
                <a:gd name="connsiteY41" fmla="*/ 280987 h 559593"/>
                <a:gd name="connsiteX42" fmla="*/ 2035969 w 2755106"/>
                <a:gd name="connsiteY42" fmla="*/ 283368 h 559593"/>
                <a:gd name="connsiteX43" fmla="*/ 1831181 w 2755106"/>
                <a:gd name="connsiteY43" fmla="*/ 292893 h 559593"/>
                <a:gd name="connsiteX44" fmla="*/ 1735931 w 2755106"/>
                <a:gd name="connsiteY44" fmla="*/ 292893 h 559593"/>
                <a:gd name="connsiteX45" fmla="*/ 1433513 w 2755106"/>
                <a:gd name="connsiteY45" fmla="*/ 342900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755106" h="559593">
                  <a:moveTo>
                    <a:pt x="1433513" y="342900"/>
                  </a:moveTo>
                  <a:lnTo>
                    <a:pt x="1059656" y="416718"/>
                  </a:lnTo>
                  <a:lnTo>
                    <a:pt x="826294" y="473868"/>
                  </a:lnTo>
                  <a:lnTo>
                    <a:pt x="542925" y="559593"/>
                  </a:lnTo>
                  <a:lnTo>
                    <a:pt x="390525" y="559593"/>
                  </a:lnTo>
                  <a:lnTo>
                    <a:pt x="354806" y="559593"/>
                  </a:lnTo>
                  <a:lnTo>
                    <a:pt x="314325" y="547687"/>
                  </a:lnTo>
                  <a:lnTo>
                    <a:pt x="273844" y="526256"/>
                  </a:lnTo>
                  <a:lnTo>
                    <a:pt x="200025" y="478631"/>
                  </a:lnTo>
                  <a:lnTo>
                    <a:pt x="133350" y="414337"/>
                  </a:lnTo>
                  <a:lnTo>
                    <a:pt x="54769" y="328612"/>
                  </a:lnTo>
                  <a:lnTo>
                    <a:pt x="14288" y="283368"/>
                  </a:lnTo>
                  <a:lnTo>
                    <a:pt x="0" y="250031"/>
                  </a:lnTo>
                  <a:lnTo>
                    <a:pt x="0" y="228600"/>
                  </a:lnTo>
                  <a:lnTo>
                    <a:pt x="4763" y="219075"/>
                  </a:lnTo>
                  <a:lnTo>
                    <a:pt x="19050" y="211931"/>
                  </a:lnTo>
                  <a:lnTo>
                    <a:pt x="50006" y="219075"/>
                  </a:lnTo>
                  <a:lnTo>
                    <a:pt x="142875" y="261937"/>
                  </a:lnTo>
                  <a:lnTo>
                    <a:pt x="216694" y="290512"/>
                  </a:lnTo>
                  <a:lnTo>
                    <a:pt x="273844" y="307181"/>
                  </a:lnTo>
                  <a:lnTo>
                    <a:pt x="328613" y="314325"/>
                  </a:lnTo>
                  <a:lnTo>
                    <a:pt x="442913" y="314325"/>
                  </a:lnTo>
                  <a:lnTo>
                    <a:pt x="542925" y="307181"/>
                  </a:lnTo>
                  <a:lnTo>
                    <a:pt x="671513" y="290512"/>
                  </a:lnTo>
                  <a:lnTo>
                    <a:pt x="1257300" y="204787"/>
                  </a:lnTo>
                  <a:lnTo>
                    <a:pt x="1481138" y="157162"/>
                  </a:lnTo>
                  <a:lnTo>
                    <a:pt x="1793081" y="116681"/>
                  </a:lnTo>
                  <a:lnTo>
                    <a:pt x="2219325" y="66675"/>
                  </a:lnTo>
                  <a:lnTo>
                    <a:pt x="2240756" y="42862"/>
                  </a:lnTo>
                  <a:lnTo>
                    <a:pt x="2274094" y="19050"/>
                  </a:lnTo>
                  <a:lnTo>
                    <a:pt x="2326481" y="2381"/>
                  </a:lnTo>
                  <a:lnTo>
                    <a:pt x="2378869" y="0"/>
                  </a:lnTo>
                  <a:lnTo>
                    <a:pt x="2412206" y="9525"/>
                  </a:lnTo>
                  <a:lnTo>
                    <a:pt x="2590800" y="71437"/>
                  </a:lnTo>
                  <a:lnTo>
                    <a:pt x="2678906" y="116681"/>
                  </a:lnTo>
                  <a:lnTo>
                    <a:pt x="2738438" y="154781"/>
                  </a:lnTo>
                  <a:lnTo>
                    <a:pt x="2752725" y="188118"/>
                  </a:lnTo>
                  <a:lnTo>
                    <a:pt x="2755106" y="233362"/>
                  </a:lnTo>
                  <a:lnTo>
                    <a:pt x="2738438" y="257175"/>
                  </a:lnTo>
                  <a:lnTo>
                    <a:pt x="2693194" y="285750"/>
                  </a:lnTo>
                  <a:lnTo>
                    <a:pt x="2655094" y="290512"/>
                  </a:lnTo>
                  <a:lnTo>
                    <a:pt x="2390775" y="280987"/>
                  </a:lnTo>
                  <a:lnTo>
                    <a:pt x="2035969" y="283368"/>
                  </a:lnTo>
                  <a:lnTo>
                    <a:pt x="1831181" y="292893"/>
                  </a:lnTo>
                  <a:lnTo>
                    <a:pt x="1735931" y="292893"/>
                  </a:lnTo>
                  <a:lnTo>
                    <a:pt x="1433513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7341E35C-45FF-47DE-9AA0-9721A3263A61}"/>
                </a:ext>
              </a:extLst>
            </p:cNvPr>
            <p:cNvSpPr/>
            <p:nvPr/>
          </p:nvSpPr>
          <p:spPr>
            <a:xfrm rot="16200000">
              <a:off x="4080669" y="4031456"/>
              <a:ext cx="1854200" cy="636588"/>
            </a:xfrm>
            <a:custGeom>
              <a:avLst/>
              <a:gdLst>
                <a:gd name="connsiteX0" fmla="*/ 897731 w 1854993"/>
                <a:gd name="connsiteY0" fmla="*/ 540543 h 635793"/>
                <a:gd name="connsiteX1" fmla="*/ 569118 w 1854993"/>
                <a:gd name="connsiteY1" fmla="*/ 592931 h 635793"/>
                <a:gd name="connsiteX2" fmla="*/ 428625 w 1854993"/>
                <a:gd name="connsiteY2" fmla="*/ 628650 h 635793"/>
                <a:gd name="connsiteX3" fmla="*/ 366712 w 1854993"/>
                <a:gd name="connsiteY3" fmla="*/ 635793 h 635793"/>
                <a:gd name="connsiteX4" fmla="*/ 319087 w 1854993"/>
                <a:gd name="connsiteY4" fmla="*/ 635793 h 635793"/>
                <a:gd name="connsiteX5" fmla="*/ 226218 w 1854993"/>
                <a:gd name="connsiteY5" fmla="*/ 628650 h 635793"/>
                <a:gd name="connsiteX6" fmla="*/ 178593 w 1854993"/>
                <a:gd name="connsiteY6" fmla="*/ 616743 h 635793"/>
                <a:gd name="connsiteX7" fmla="*/ 111918 w 1854993"/>
                <a:gd name="connsiteY7" fmla="*/ 592931 h 635793"/>
                <a:gd name="connsiteX8" fmla="*/ 19050 w 1854993"/>
                <a:gd name="connsiteY8" fmla="*/ 557212 h 635793"/>
                <a:gd name="connsiteX9" fmla="*/ 0 w 1854993"/>
                <a:gd name="connsiteY9" fmla="*/ 454818 h 635793"/>
                <a:gd name="connsiteX10" fmla="*/ 333375 w 1854993"/>
                <a:gd name="connsiteY10" fmla="*/ 454818 h 635793"/>
                <a:gd name="connsiteX11" fmla="*/ 516731 w 1854993"/>
                <a:gd name="connsiteY11" fmla="*/ 414337 h 635793"/>
                <a:gd name="connsiteX12" fmla="*/ 866775 w 1854993"/>
                <a:gd name="connsiteY12" fmla="*/ 345281 h 635793"/>
                <a:gd name="connsiteX13" fmla="*/ 1300162 w 1854993"/>
                <a:gd name="connsiteY13" fmla="*/ 259556 h 635793"/>
                <a:gd name="connsiteX14" fmla="*/ 1452562 w 1854993"/>
                <a:gd name="connsiteY14" fmla="*/ 226218 h 635793"/>
                <a:gd name="connsiteX15" fmla="*/ 1514475 w 1854993"/>
                <a:gd name="connsiteY15" fmla="*/ 202406 h 635793"/>
                <a:gd name="connsiteX16" fmla="*/ 1609725 w 1854993"/>
                <a:gd name="connsiteY16" fmla="*/ 159543 h 635793"/>
                <a:gd name="connsiteX17" fmla="*/ 1695450 w 1854993"/>
                <a:gd name="connsiteY17" fmla="*/ 109537 h 635793"/>
                <a:gd name="connsiteX18" fmla="*/ 1850231 w 1854993"/>
                <a:gd name="connsiteY18" fmla="*/ 0 h 635793"/>
                <a:gd name="connsiteX19" fmla="*/ 1854993 w 1854993"/>
                <a:gd name="connsiteY19" fmla="*/ 123825 h 635793"/>
                <a:gd name="connsiteX20" fmla="*/ 1538287 w 1854993"/>
                <a:gd name="connsiteY20" fmla="*/ 409575 h 635793"/>
                <a:gd name="connsiteX21" fmla="*/ 1514475 w 1854993"/>
                <a:gd name="connsiteY21" fmla="*/ 438150 h 635793"/>
                <a:gd name="connsiteX22" fmla="*/ 1483518 w 1854993"/>
                <a:gd name="connsiteY22" fmla="*/ 461962 h 635793"/>
                <a:gd name="connsiteX23" fmla="*/ 1457325 w 1854993"/>
                <a:gd name="connsiteY23" fmla="*/ 471487 h 635793"/>
                <a:gd name="connsiteX24" fmla="*/ 1407318 w 1854993"/>
                <a:gd name="connsiteY24" fmla="*/ 476250 h 635793"/>
                <a:gd name="connsiteX25" fmla="*/ 1345406 w 1854993"/>
                <a:gd name="connsiteY25" fmla="*/ 476250 h 635793"/>
                <a:gd name="connsiteX26" fmla="*/ 1250156 w 1854993"/>
                <a:gd name="connsiteY26" fmla="*/ 490537 h 635793"/>
                <a:gd name="connsiteX27" fmla="*/ 897731 w 1854993"/>
                <a:gd name="connsiteY27" fmla="*/ 540543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54993" h="635793">
                  <a:moveTo>
                    <a:pt x="897731" y="540543"/>
                  </a:moveTo>
                  <a:lnTo>
                    <a:pt x="569118" y="592931"/>
                  </a:lnTo>
                  <a:lnTo>
                    <a:pt x="428625" y="628650"/>
                  </a:lnTo>
                  <a:lnTo>
                    <a:pt x="366712" y="635793"/>
                  </a:lnTo>
                  <a:lnTo>
                    <a:pt x="319087" y="635793"/>
                  </a:lnTo>
                  <a:lnTo>
                    <a:pt x="226218" y="628650"/>
                  </a:lnTo>
                  <a:lnTo>
                    <a:pt x="178593" y="616743"/>
                  </a:lnTo>
                  <a:lnTo>
                    <a:pt x="111918" y="592931"/>
                  </a:lnTo>
                  <a:lnTo>
                    <a:pt x="19050" y="557212"/>
                  </a:lnTo>
                  <a:lnTo>
                    <a:pt x="0" y="454818"/>
                  </a:lnTo>
                  <a:lnTo>
                    <a:pt x="333375" y="454818"/>
                  </a:lnTo>
                  <a:lnTo>
                    <a:pt x="516731" y="414337"/>
                  </a:lnTo>
                  <a:lnTo>
                    <a:pt x="866775" y="345281"/>
                  </a:lnTo>
                  <a:lnTo>
                    <a:pt x="1300162" y="259556"/>
                  </a:lnTo>
                  <a:lnTo>
                    <a:pt x="1452562" y="226218"/>
                  </a:lnTo>
                  <a:lnTo>
                    <a:pt x="1514475" y="202406"/>
                  </a:lnTo>
                  <a:lnTo>
                    <a:pt x="1609725" y="159543"/>
                  </a:lnTo>
                  <a:lnTo>
                    <a:pt x="1695450" y="109537"/>
                  </a:lnTo>
                  <a:lnTo>
                    <a:pt x="1850231" y="0"/>
                  </a:lnTo>
                  <a:lnTo>
                    <a:pt x="1854993" y="123825"/>
                  </a:lnTo>
                  <a:lnTo>
                    <a:pt x="1538287" y="409575"/>
                  </a:lnTo>
                  <a:lnTo>
                    <a:pt x="1514475" y="438150"/>
                  </a:lnTo>
                  <a:lnTo>
                    <a:pt x="1483518" y="461962"/>
                  </a:lnTo>
                  <a:lnTo>
                    <a:pt x="1457325" y="471487"/>
                  </a:lnTo>
                  <a:lnTo>
                    <a:pt x="1407318" y="476250"/>
                  </a:lnTo>
                  <a:lnTo>
                    <a:pt x="1345406" y="476250"/>
                  </a:lnTo>
                  <a:lnTo>
                    <a:pt x="1250156" y="490537"/>
                  </a:lnTo>
                  <a:lnTo>
                    <a:pt x="897731" y="5405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DB729016-1DE3-4D3B-9ECD-C5B1D9BD228C}"/>
                </a:ext>
              </a:extLst>
            </p:cNvPr>
            <p:cNvSpPr/>
            <p:nvPr/>
          </p:nvSpPr>
          <p:spPr>
            <a:xfrm rot="16200000">
              <a:off x="5259388" y="3881438"/>
              <a:ext cx="2047875" cy="600075"/>
            </a:xfrm>
            <a:custGeom>
              <a:avLst/>
              <a:gdLst>
                <a:gd name="connsiteX0" fmla="*/ 664369 w 2047875"/>
                <a:gd name="connsiteY0" fmla="*/ 295275 h 600075"/>
                <a:gd name="connsiteX1" fmla="*/ 319088 w 2047875"/>
                <a:gd name="connsiteY1" fmla="*/ 204788 h 600075"/>
                <a:gd name="connsiteX2" fmla="*/ 2381 w 2047875"/>
                <a:gd name="connsiteY2" fmla="*/ 121444 h 600075"/>
                <a:gd name="connsiteX3" fmla="*/ 0 w 2047875"/>
                <a:gd name="connsiteY3" fmla="*/ 0 h 600075"/>
                <a:gd name="connsiteX4" fmla="*/ 335756 w 2047875"/>
                <a:gd name="connsiteY4" fmla="*/ 57150 h 600075"/>
                <a:gd name="connsiteX5" fmla="*/ 823913 w 2047875"/>
                <a:gd name="connsiteY5" fmla="*/ 142875 h 600075"/>
                <a:gd name="connsiteX6" fmla="*/ 1035844 w 2047875"/>
                <a:gd name="connsiteY6" fmla="*/ 180975 h 600075"/>
                <a:gd name="connsiteX7" fmla="*/ 1143000 w 2047875"/>
                <a:gd name="connsiteY7" fmla="*/ 195263 h 600075"/>
                <a:gd name="connsiteX8" fmla="*/ 1240631 w 2047875"/>
                <a:gd name="connsiteY8" fmla="*/ 209550 h 600075"/>
                <a:gd name="connsiteX9" fmla="*/ 1364456 w 2047875"/>
                <a:gd name="connsiteY9" fmla="*/ 221457 h 600075"/>
                <a:gd name="connsiteX10" fmla="*/ 1481138 w 2047875"/>
                <a:gd name="connsiteY10" fmla="*/ 228600 h 600075"/>
                <a:gd name="connsiteX11" fmla="*/ 1597819 w 2047875"/>
                <a:gd name="connsiteY11" fmla="*/ 230982 h 600075"/>
                <a:gd name="connsiteX12" fmla="*/ 1669256 w 2047875"/>
                <a:gd name="connsiteY12" fmla="*/ 228600 h 600075"/>
                <a:gd name="connsiteX13" fmla="*/ 1728788 w 2047875"/>
                <a:gd name="connsiteY13" fmla="*/ 214313 h 600075"/>
                <a:gd name="connsiteX14" fmla="*/ 1833563 w 2047875"/>
                <a:gd name="connsiteY14" fmla="*/ 173832 h 600075"/>
                <a:gd name="connsiteX15" fmla="*/ 2047875 w 2047875"/>
                <a:gd name="connsiteY15" fmla="*/ 40482 h 600075"/>
                <a:gd name="connsiteX16" fmla="*/ 2043113 w 2047875"/>
                <a:gd name="connsiteY16" fmla="*/ 114300 h 600075"/>
                <a:gd name="connsiteX17" fmla="*/ 1950244 w 2047875"/>
                <a:gd name="connsiteY17" fmla="*/ 257175 h 600075"/>
                <a:gd name="connsiteX18" fmla="*/ 1852613 w 2047875"/>
                <a:gd name="connsiteY18" fmla="*/ 426244 h 600075"/>
                <a:gd name="connsiteX19" fmla="*/ 1795463 w 2047875"/>
                <a:gd name="connsiteY19" fmla="*/ 523875 h 600075"/>
                <a:gd name="connsiteX20" fmla="*/ 1752600 w 2047875"/>
                <a:gd name="connsiteY20" fmla="*/ 573882 h 600075"/>
                <a:gd name="connsiteX21" fmla="*/ 1726406 w 2047875"/>
                <a:gd name="connsiteY21" fmla="*/ 592932 h 600075"/>
                <a:gd name="connsiteX22" fmla="*/ 1688306 w 2047875"/>
                <a:gd name="connsiteY22" fmla="*/ 600075 h 600075"/>
                <a:gd name="connsiteX23" fmla="*/ 1647825 w 2047875"/>
                <a:gd name="connsiteY23" fmla="*/ 585788 h 600075"/>
                <a:gd name="connsiteX24" fmla="*/ 1595438 w 2047875"/>
                <a:gd name="connsiteY24" fmla="*/ 552450 h 600075"/>
                <a:gd name="connsiteX25" fmla="*/ 1509713 w 2047875"/>
                <a:gd name="connsiteY25" fmla="*/ 500063 h 600075"/>
                <a:gd name="connsiteX26" fmla="*/ 1131094 w 2047875"/>
                <a:gd name="connsiteY26" fmla="*/ 407194 h 600075"/>
                <a:gd name="connsiteX27" fmla="*/ 664369 w 2047875"/>
                <a:gd name="connsiteY27" fmla="*/ 2952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875" h="600075">
                  <a:moveTo>
                    <a:pt x="664369" y="295275"/>
                  </a:moveTo>
                  <a:lnTo>
                    <a:pt x="319088" y="204788"/>
                  </a:lnTo>
                  <a:lnTo>
                    <a:pt x="2381" y="121444"/>
                  </a:lnTo>
                  <a:cubicBezTo>
                    <a:pt x="1587" y="80963"/>
                    <a:pt x="794" y="40481"/>
                    <a:pt x="0" y="0"/>
                  </a:cubicBezTo>
                  <a:lnTo>
                    <a:pt x="335756" y="57150"/>
                  </a:lnTo>
                  <a:lnTo>
                    <a:pt x="823913" y="142875"/>
                  </a:lnTo>
                  <a:lnTo>
                    <a:pt x="1035844" y="180975"/>
                  </a:lnTo>
                  <a:lnTo>
                    <a:pt x="1143000" y="195263"/>
                  </a:lnTo>
                  <a:lnTo>
                    <a:pt x="1240631" y="209550"/>
                  </a:lnTo>
                  <a:lnTo>
                    <a:pt x="1364456" y="221457"/>
                  </a:lnTo>
                  <a:lnTo>
                    <a:pt x="1481138" y="228600"/>
                  </a:lnTo>
                  <a:lnTo>
                    <a:pt x="1597819" y="230982"/>
                  </a:lnTo>
                  <a:lnTo>
                    <a:pt x="1669256" y="228600"/>
                  </a:lnTo>
                  <a:lnTo>
                    <a:pt x="1728788" y="214313"/>
                  </a:lnTo>
                  <a:lnTo>
                    <a:pt x="1833563" y="173832"/>
                  </a:lnTo>
                  <a:lnTo>
                    <a:pt x="2047875" y="40482"/>
                  </a:lnTo>
                  <a:lnTo>
                    <a:pt x="2043113" y="114300"/>
                  </a:lnTo>
                  <a:lnTo>
                    <a:pt x="1950244" y="257175"/>
                  </a:lnTo>
                  <a:lnTo>
                    <a:pt x="1852613" y="426244"/>
                  </a:lnTo>
                  <a:lnTo>
                    <a:pt x="1795463" y="523875"/>
                  </a:lnTo>
                  <a:lnTo>
                    <a:pt x="1752600" y="573882"/>
                  </a:lnTo>
                  <a:lnTo>
                    <a:pt x="1726406" y="592932"/>
                  </a:lnTo>
                  <a:lnTo>
                    <a:pt x="1688306" y="600075"/>
                  </a:lnTo>
                  <a:lnTo>
                    <a:pt x="1647825" y="585788"/>
                  </a:lnTo>
                  <a:lnTo>
                    <a:pt x="1595438" y="552450"/>
                  </a:lnTo>
                  <a:lnTo>
                    <a:pt x="1509713" y="500063"/>
                  </a:lnTo>
                  <a:lnTo>
                    <a:pt x="1131094" y="407194"/>
                  </a:lnTo>
                  <a:lnTo>
                    <a:pt x="664369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D9D78A6E-BFB7-483C-AD1D-E6EE178E81B3}"/>
                </a:ext>
              </a:extLst>
            </p:cNvPr>
            <p:cNvSpPr/>
            <p:nvPr/>
          </p:nvSpPr>
          <p:spPr>
            <a:xfrm>
              <a:off x="3902075" y="5029200"/>
              <a:ext cx="3514725" cy="612775"/>
            </a:xfrm>
            <a:custGeom>
              <a:avLst/>
              <a:gdLst>
                <a:gd name="connsiteX0" fmla="*/ 2041525 w 3514725"/>
                <a:gd name="connsiteY0" fmla="*/ 304800 h 612775"/>
                <a:gd name="connsiteX1" fmla="*/ 1765300 w 3514725"/>
                <a:gd name="connsiteY1" fmla="*/ 330200 h 612775"/>
                <a:gd name="connsiteX2" fmla="*/ 1520825 w 3514725"/>
                <a:gd name="connsiteY2" fmla="*/ 358775 h 612775"/>
                <a:gd name="connsiteX3" fmla="*/ 1295400 w 3514725"/>
                <a:gd name="connsiteY3" fmla="*/ 400050 h 612775"/>
                <a:gd name="connsiteX4" fmla="*/ 993775 w 3514725"/>
                <a:gd name="connsiteY4" fmla="*/ 466725 h 612775"/>
                <a:gd name="connsiteX5" fmla="*/ 635000 w 3514725"/>
                <a:gd name="connsiteY5" fmla="*/ 558800 h 612775"/>
                <a:gd name="connsiteX6" fmla="*/ 463550 w 3514725"/>
                <a:gd name="connsiteY6" fmla="*/ 612775 h 612775"/>
                <a:gd name="connsiteX7" fmla="*/ 425450 w 3514725"/>
                <a:gd name="connsiteY7" fmla="*/ 609600 h 612775"/>
                <a:gd name="connsiteX8" fmla="*/ 377825 w 3514725"/>
                <a:gd name="connsiteY8" fmla="*/ 590550 h 612775"/>
                <a:gd name="connsiteX9" fmla="*/ 298450 w 3514725"/>
                <a:gd name="connsiteY9" fmla="*/ 533400 h 612775"/>
                <a:gd name="connsiteX10" fmla="*/ 184150 w 3514725"/>
                <a:gd name="connsiteY10" fmla="*/ 438150 h 612775"/>
                <a:gd name="connsiteX11" fmla="*/ 66675 w 3514725"/>
                <a:gd name="connsiteY11" fmla="*/ 317500 h 612775"/>
                <a:gd name="connsiteX12" fmla="*/ 12700 w 3514725"/>
                <a:gd name="connsiteY12" fmla="*/ 257175 h 612775"/>
                <a:gd name="connsiteX13" fmla="*/ 3175 w 3514725"/>
                <a:gd name="connsiteY13" fmla="*/ 238125 h 612775"/>
                <a:gd name="connsiteX14" fmla="*/ 0 w 3514725"/>
                <a:gd name="connsiteY14" fmla="*/ 212725 h 612775"/>
                <a:gd name="connsiteX15" fmla="*/ 0 w 3514725"/>
                <a:gd name="connsiteY15" fmla="*/ 193675 h 612775"/>
                <a:gd name="connsiteX16" fmla="*/ 12700 w 3514725"/>
                <a:gd name="connsiteY16" fmla="*/ 190500 h 612775"/>
                <a:gd name="connsiteX17" fmla="*/ 34925 w 3514725"/>
                <a:gd name="connsiteY17" fmla="*/ 193675 h 612775"/>
                <a:gd name="connsiteX18" fmla="*/ 73025 w 3514725"/>
                <a:gd name="connsiteY18" fmla="*/ 212725 h 612775"/>
                <a:gd name="connsiteX19" fmla="*/ 171450 w 3514725"/>
                <a:gd name="connsiteY19" fmla="*/ 260350 h 612775"/>
                <a:gd name="connsiteX20" fmla="*/ 250825 w 3514725"/>
                <a:gd name="connsiteY20" fmla="*/ 292100 h 612775"/>
                <a:gd name="connsiteX21" fmla="*/ 323850 w 3514725"/>
                <a:gd name="connsiteY21" fmla="*/ 311150 h 612775"/>
                <a:gd name="connsiteX22" fmla="*/ 384175 w 3514725"/>
                <a:gd name="connsiteY22" fmla="*/ 320675 h 612775"/>
                <a:gd name="connsiteX23" fmla="*/ 428625 w 3514725"/>
                <a:gd name="connsiteY23" fmla="*/ 323850 h 612775"/>
                <a:gd name="connsiteX24" fmla="*/ 495300 w 3514725"/>
                <a:gd name="connsiteY24" fmla="*/ 320675 h 612775"/>
                <a:gd name="connsiteX25" fmla="*/ 787400 w 3514725"/>
                <a:gd name="connsiteY25" fmla="*/ 276225 h 612775"/>
                <a:gd name="connsiteX26" fmla="*/ 1235075 w 3514725"/>
                <a:gd name="connsiteY26" fmla="*/ 203200 h 612775"/>
                <a:gd name="connsiteX27" fmla="*/ 1362075 w 3514725"/>
                <a:gd name="connsiteY27" fmla="*/ 180975 h 612775"/>
                <a:gd name="connsiteX28" fmla="*/ 2092325 w 3514725"/>
                <a:gd name="connsiteY28" fmla="*/ 114300 h 612775"/>
                <a:gd name="connsiteX29" fmla="*/ 2241550 w 3514725"/>
                <a:gd name="connsiteY29" fmla="*/ 95250 h 612775"/>
                <a:gd name="connsiteX30" fmla="*/ 2828925 w 3514725"/>
                <a:gd name="connsiteY30" fmla="*/ 69850 h 612775"/>
                <a:gd name="connsiteX31" fmla="*/ 2917825 w 3514725"/>
                <a:gd name="connsiteY31" fmla="*/ 31750 h 612775"/>
                <a:gd name="connsiteX32" fmla="*/ 3016250 w 3514725"/>
                <a:gd name="connsiteY32" fmla="*/ 0 h 612775"/>
                <a:gd name="connsiteX33" fmla="*/ 3063875 w 3514725"/>
                <a:gd name="connsiteY33" fmla="*/ 12700 h 612775"/>
                <a:gd name="connsiteX34" fmla="*/ 3197225 w 3514725"/>
                <a:gd name="connsiteY34" fmla="*/ 50800 h 612775"/>
                <a:gd name="connsiteX35" fmla="*/ 3343275 w 3514725"/>
                <a:gd name="connsiteY35" fmla="*/ 111125 h 612775"/>
                <a:gd name="connsiteX36" fmla="*/ 3451225 w 3514725"/>
                <a:gd name="connsiteY36" fmla="*/ 171450 h 612775"/>
                <a:gd name="connsiteX37" fmla="*/ 3492500 w 3514725"/>
                <a:gd name="connsiteY37" fmla="*/ 206375 h 612775"/>
                <a:gd name="connsiteX38" fmla="*/ 3511550 w 3514725"/>
                <a:gd name="connsiteY38" fmla="*/ 238125 h 612775"/>
                <a:gd name="connsiteX39" fmla="*/ 3514725 w 3514725"/>
                <a:gd name="connsiteY39" fmla="*/ 276225 h 612775"/>
                <a:gd name="connsiteX40" fmla="*/ 3505200 w 3514725"/>
                <a:gd name="connsiteY40" fmla="*/ 307975 h 612775"/>
                <a:gd name="connsiteX41" fmla="*/ 3489325 w 3514725"/>
                <a:gd name="connsiteY41" fmla="*/ 333375 h 612775"/>
                <a:gd name="connsiteX42" fmla="*/ 3451225 w 3514725"/>
                <a:gd name="connsiteY42" fmla="*/ 352425 h 612775"/>
                <a:gd name="connsiteX43" fmla="*/ 3394075 w 3514725"/>
                <a:gd name="connsiteY43" fmla="*/ 358775 h 612775"/>
                <a:gd name="connsiteX44" fmla="*/ 3330575 w 3514725"/>
                <a:gd name="connsiteY44" fmla="*/ 355600 h 612775"/>
                <a:gd name="connsiteX45" fmla="*/ 3130550 w 3514725"/>
                <a:gd name="connsiteY45" fmla="*/ 314325 h 612775"/>
                <a:gd name="connsiteX46" fmla="*/ 2886075 w 3514725"/>
                <a:gd name="connsiteY46" fmla="*/ 288925 h 612775"/>
                <a:gd name="connsiteX47" fmla="*/ 2600325 w 3514725"/>
                <a:gd name="connsiteY47" fmla="*/ 292100 h 612775"/>
                <a:gd name="connsiteX48" fmla="*/ 2041525 w 3514725"/>
                <a:gd name="connsiteY48" fmla="*/ 304800 h 6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14725" h="612775">
                  <a:moveTo>
                    <a:pt x="2041525" y="304800"/>
                  </a:moveTo>
                  <a:lnTo>
                    <a:pt x="1765300" y="330200"/>
                  </a:lnTo>
                  <a:lnTo>
                    <a:pt x="1520825" y="358775"/>
                  </a:lnTo>
                  <a:lnTo>
                    <a:pt x="1295400" y="400050"/>
                  </a:lnTo>
                  <a:lnTo>
                    <a:pt x="993775" y="466725"/>
                  </a:lnTo>
                  <a:lnTo>
                    <a:pt x="635000" y="558800"/>
                  </a:lnTo>
                  <a:lnTo>
                    <a:pt x="463550" y="612775"/>
                  </a:lnTo>
                  <a:lnTo>
                    <a:pt x="425450" y="609600"/>
                  </a:lnTo>
                  <a:lnTo>
                    <a:pt x="377825" y="590550"/>
                  </a:lnTo>
                  <a:lnTo>
                    <a:pt x="298450" y="533400"/>
                  </a:lnTo>
                  <a:lnTo>
                    <a:pt x="184150" y="438150"/>
                  </a:lnTo>
                  <a:lnTo>
                    <a:pt x="66675" y="317500"/>
                  </a:lnTo>
                  <a:lnTo>
                    <a:pt x="12700" y="257175"/>
                  </a:lnTo>
                  <a:lnTo>
                    <a:pt x="3175" y="238125"/>
                  </a:lnTo>
                  <a:lnTo>
                    <a:pt x="0" y="212725"/>
                  </a:lnTo>
                  <a:lnTo>
                    <a:pt x="0" y="193675"/>
                  </a:lnTo>
                  <a:lnTo>
                    <a:pt x="12700" y="190500"/>
                  </a:lnTo>
                  <a:lnTo>
                    <a:pt x="34925" y="193675"/>
                  </a:lnTo>
                  <a:lnTo>
                    <a:pt x="73025" y="212725"/>
                  </a:lnTo>
                  <a:lnTo>
                    <a:pt x="171450" y="260350"/>
                  </a:lnTo>
                  <a:lnTo>
                    <a:pt x="250825" y="292100"/>
                  </a:lnTo>
                  <a:lnTo>
                    <a:pt x="323850" y="311150"/>
                  </a:lnTo>
                  <a:lnTo>
                    <a:pt x="384175" y="320675"/>
                  </a:lnTo>
                  <a:lnTo>
                    <a:pt x="428625" y="323850"/>
                  </a:lnTo>
                  <a:lnTo>
                    <a:pt x="495300" y="320675"/>
                  </a:lnTo>
                  <a:lnTo>
                    <a:pt x="787400" y="276225"/>
                  </a:lnTo>
                  <a:lnTo>
                    <a:pt x="1235075" y="203200"/>
                  </a:lnTo>
                  <a:lnTo>
                    <a:pt x="1362075" y="180975"/>
                  </a:lnTo>
                  <a:lnTo>
                    <a:pt x="2092325" y="114300"/>
                  </a:lnTo>
                  <a:lnTo>
                    <a:pt x="2241550" y="95250"/>
                  </a:lnTo>
                  <a:lnTo>
                    <a:pt x="2828925" y="69850"/>
                  </a:lnTo>
                  <a:lnTo>
                    <a:pt x="2917825" y="31750"/>
                  </a:lnTo>
                  <a:lnTo>
                    <a:pt x="3016250" y="0"/>
                  </a:lnTo>
                  <a:lnTo>
                    <a:pt x="3063875" y="12700"/>
                  </a:lnTo>
                  <a:lnTo>
                    <a:pt x="3197225" y="50800"/>
                  </a:lnTo>
                  <a:lnTo>
                    <a:pt x="3343275" y="111125"/>
                  </a:lnTo>
                  <a:lnTo>
                    <a:pt x="3451225" y="171450"/>
                  </a:lnTo>
                  <a:lnTo>
                    <a:pt x="3492500" y="206375"/>
                  </a:lnTo>
                  <a:lnTo>
                    <a:pt x="3511550" y="238125"/>
                  </a:lnTo>
                  <a:lnTo>
                    <a:pt x="3514725" y="276225"/>
                  </a:lnTo>
                  <a:lnTo>
                    <a:pt x="3505200" y="307975"/>
                  </a:lnTo>
                  <a:lnTo>
                    <a:pt x="3489325" y="333375"/>
                  </a:lnTo>
                  <a:lnTo>
                    <a:pt x="3451225" y="352425"/>
                  </a:lnTo>
                  <a:lnTo>
                    <a:pt x="3394075" y="358775"/>
                  </a:lnTo>
                  <a:lnTo>
                    <a:pt x="3330575" y="355600"/>
                  </a:lnTo>
                  <a:lnTo>
                    <a:pt x="3130550" y="314325"/>
                  </a:lnTo>
                  <a:lnTo>
                    <a:pt x="2886075" y="288925"/>
                  </a:lnTo>
                  <a:lnTo>
                    <a:pt x="2600325" y="292100"/>
                  </a:lnTo>
                  <a:lnTo>
                    <a:pt x="2041525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2567D9F-DA41-43E8-90FC-8CE096C48095}"/>
              </a:ext>
            </a:extLst>
          </p:cNvPr>
          <p:cNvGrpSpPr/>
          <p:nvPr/>
        </p:nvGrpSpPr>
        <p:grpSpPr>
          <a:xfrm>
            <a:off x="2679700" y="1887538"/>
            <a:ext cx="4584700" cy="3836987"/>
            <a:chOff x="2679700" y="1887538"/>
            <a:chExt cx="4584700" cy="383698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DD9F0CBC-FBC0-4D21-B296-B9E7FB60E779}"/>
                </a:ext>
              </a:extLst>
            </p:cNvPr>
            <p:cNvSpPr/>
            <p:nvPr/>
          </p:nvSpPr>
          <p:spPr>
            <a:xfrm>
              <a:off x="3114675" y="1912938"/>
              <a:ext cx="804863" cy="622300"/>
            </a:xfrm>
            <a:custGeom>
              <a:avLst/>
              <a:gdLst>
                <a:gd name="connsiteX0" fmla="*/ 514350 w 804863"/>
                <a:gd name="connsiteY0" fmla="*/ 466725 h 623887"/>
                <a:gd name="connsiteX1" fmla="*/ 416719 w 804863"/>
                <a:gd name="connsiteY1" fmla="*/ 371475 h 623887"/>
                <a:gd name="connsiteX2" fmla="*/ 333375 w 804863"/>
                <a:gd name="connsiteY2" fmla="*/ 295275 h 623887"/>
                <a:gd name="connsiteX3" fmla="*/ 233363 w 804863"/>
                <a:gd name="connsiteY3" fmla="*/ 214312 h 623887"/>
                <a:gd name="connsiteX4" fmla="*/ 138113 w 804863"/>
                <a:gd name="connsiteY4" fmla="*/ 145256 h 623887"/>
                <a:gd name="connsiteX5" fmla="*/ 26194 w 804863"/>
                <a:gd name="connsiteY5" fmla="*/ 73819 h 623887"/>
                <a:gd name="connsiteX6" fmla="*/ 7144 w 804863"/>
                <a:gd name="connsiteY6" fmla="*/ 57150 h 623887"/>
                <a:gd name="connsiteX7" fmla="*/ 2381 w 804863"/>
                <a:gd name="connsiteY7" fmla="*/ 42862 h 623887"/>
                <a:gd name="connsiteX8" fmla="*/ 0 w 804863"/>
                <a:gd name="connsiteY8" fmla="*/ 23812 h 623887"/>
                <a:gd name="connsiteX9" fmla="*/ 7144 w 804863"/>
                <a:gd name="connsiteY9" fmla="*/ 9525 h 623887"/>
                <a:gd name="connsiteX10" fmla="*/ 26194 w 804863"/>
                <a:gd name="connsiteY10" fmla="*/ 0 h 623887"/>
                <a:gd name="connsiteX11" fmla="*/ 119063 w 804863"/>
                <a:gd name="connsiteY11" fmla="*/ 14287 h 623887"/>
                <a:gd name="connsiteX12" fmla="*/ 276225 w 804863"/>
                <a:gd name="connsiteY12" fmla="*/ 47625 h 623887"/>
                <a:gd name="connsiteX13" fmla="*/ 435769 w 804863"/>
                <a:gd name="connsiteY13" fmla="*/ 85725 h 623887"/>
                <a:gd name="connsiteX14" fmla="*/ 585788 w 804863"/>
                <a:gd name="connsiteY14" fmla="*/ 135731 h 623887"/>
                <a:gd name="connsiteX15" fmla="*/ 631031 w 804863"/>
                <a:gd name="connsiteY15" fmla="*/ 176212 h 623887"/>
                <a:gd name="connsiteX16" fmla="*/ 690563 w 804863"/>
                <a:gd name="connsiteY16" fmla="*/ 242887 h 623887"/>
                <a:gd name="connsiteX17" fmla="*/ 740569 w 804863"/>
                <a:gd name="connsiteY17" fmla="*/ 304800 h 623887"/>
                <a:gd name="connsiteX18" fmla="*/ 771525 w 804863"/>
                <a:gd name="connsiteY18" fmla="*/ 357187 h 623887"/>
                <a:gd name="connsiteX19" fmla="*/ 792956 w 804863"/>
                <a:gd name="connsiteY19" fmla="*/ 404812 h 623887"/>
                <a:gd name="connsiteX20" fmla="*/ 802481 w 804863"/>
                <a:gd name="connsiteY20" fmla="*/ 452437 h 623887"/>
                <a:gd name="connsiteX21" fmla="*/ 804863 w 804863"/>
                <a:gd name="connsiteY21" fmla="*/ 488156 h 623887"/>
                <a:gd name="connsiteX22" fmla="*/ 802481 w 804863"/>
                <a:gd name="connsiteY22" fmla="*/ 526256 h 623887"/>
                <a:gd name="connsiteX23" fmla="*/ 790575 w 804863"/>
                <a:gd name="connsiteY23" fmla="*/ 569119 h 623887"/>
                <a:gd name="connsiteX24" fmla="*/ 771525 w 804863"/>
                <a:gd name="connsiteY24" fmla="*/ 602456 h 623887"/>
                <a:gd name="connsiteX25" fmla="*/ 742950 w 804863"/>
                <a:gd name="connsiteY25" fmla="*/ 619125 h 623887"/>
                <a:gd name="connsiteX26" fmla="*/ 709613 w 804863"/>
                <a:gd name="connsiteY26" fmla="*/ 623887 h 623887"/>
                <a:gd name="connsiteX27" fmla="*/ 681038 w 804863"/>
                <a:gd name="connsiteY27" fmla="*/ 621506 h 623887"/>
                <a:gd name="connsiteX28" fmla="*/ 647700 w 804863"/>
                <a:gd name="connsiteY28" fmla="*/ 604837 h 623887"/>
                <a:gd name="connsiteX29" fmla="*/ 514350 w 804863"/>
                <a:gd name="connsiteY29" fmla="*/ 466725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4863" h="623887">
                  <a:moveTo>
                    <a:pt x="514350" y="466725"/>
                  </a:moveTo>
                  <a:lnTo>
                    <a:pt x="416719" y="371475"/>
                  </a:lnTo>
                  <a:lnTo>
                    <a:pt x="333375" y="295275"/>
                  </a:lnTo>
                  <a:lnTo>
                    <a:pt x="233363" y="214312"/>
                  </a:lnTo>
                  <a:lnTo>
                    <a:pt x="138113" y="145256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2381" y="42862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19063" y="14287"/>
                  </a:lnTo>
                  <a:lnTo>
                    <a:pt x="276225" y="47625"/>
                  </a:lnTo>
                  <a:lnTo>
                    <a:pt x="435769" y="85725"/>
                  </a:lnTo>
                  <a:lnTo>
                    <a:pt x="585788" y="135731"/>
                  </a:lnTo>
                  <a:lnTo>
                    <a:pt x="631031" y="176212"/>
                  </a:lnTo>
                  <a:lnTo>
                    <a:pt x="690563" y="242887"/>
                  </a:lnTo>
                  <a:lnTo>
                    <a:pt x="740569" y="304800"/>
                  </a:lnTo>
                  <a:lnTo>
                    <a:pt x="771525" y="357187"/>
                  </a:lnTo>
                  <a:lnTo>
                    <a:pt x="792956" y="404812"/>
                  </a:lnTo>
                  <a:lnTo>
                    <a:pt x="802481" y="452437"/>
                  </a:lnTo>
                  <a:lnTo>
                    <a:pt x="804863" y="488156"/>
                  </a:lnTo>
                  <a:lnTo>
                    <a:pt x="802481" y="526256"/>
                  </a:lnTo>
                  <a:lnTo>
                    <a:pt x="790575" y="569119"/>
                  </a:lnTo>
                  <a:lnTo>
                    <a:pt x="771525" y="602456"/>
                  </a:lnTo>
                  <a:lnTo>
                    <a:pt x="742950" y="619125"/>
                  </a:lnTo>
                  <a:lnTo>
                    <a:pt x="709613" y="623887"/>
                  </a:lnTo>
                  <a:lnTo>
                    <a:pt x="681038" y="621506"/>
                  </a:lnTo>
                  <a:lnTo>
                    <a:pt x="647700" y="604837"/>
                  </a:lnTo>
                  <a:lnTo>
                    <a:pt x="5143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2203F962-4D68-4491-9D92-114998BBAB45}"/>
                </a:ext>
              </a:extLst>
            </p:cNvPr>
            <p:cNvSpPr/>
            <p:nvPr/>
          </p:nvSpPr>
          <p:spPr>
            <a:xfrm>
              <a:off x="2732088" y="3009900"/>
              <a:ext cx="762000" cy="581025"/>
            </a:xfrm>
            <a:custGeom>
              <a:avLst/>
              <a:gdLst>
                <a:gd name="connsiteX0" fmla="*/ 442912 w 762000"/>
                <a:gd name="connsiteY0" fmla="*/ 492919 h 581025"/>
                <a:gd name="connsiteX1" fmla="*/ 373856 w 762000"/>
                <a:gd name="connsiteY1" fmla="*/ 442913 h 581025"/>
                <a:gd name="connsiteX2" fmla="*/ 309562 w 762000"/>
                <a:gd name="connsiteY2" fmla="*/ 390525 h 581025"/>
                <a:gd name="connsiteX3" fmla="*/ 252412 w 762000"/>
                <a:gd name="connsiteY3" fmla="*/ 335756 h 581025"/>
                <a:gd name="connsiteX4" fmla="*/ 161925 w 762000"/>
                <a:gd name="connsiteY4" fmla="*/ 235744 h 581025"/>
                <a:gd name="connsiteX5" fmla="*/ 47625 w 762000"/>
                <a:gd name="connsiteY5" fmla="*/ 100013 h 581025"/>
                <a:gd name="connsiteX6" fmla="*/ 2381 w 762000"/>
                <a:gd name="connsiteY6" fmla="*/ 45244 h 581025"/>
                <a:gd name="connsiteX7" fmla="*/ 0 w 762000"/>
                <a:gd name="connsiteY7" fmla="*/ 26194 h 581025"/>
                <a:gd name="connsiteX8" fmla="*/ 2381 w 762000"/>
                <a:gd name="connsiteY8" fmla="*/ 9525 h 581025"/>
                <a:gd name="connsiteX9" fmla="*/ 16669 w 762000"/>
                <a:gd name="connsiteY9" fmla="*/ 0 h 581025"/>
                <a:gd name="connsiteX10" fmla="*/ 45244 w 762000"/>
                <a:gd name="connsiteY10" fmla="*/ 2381 h 581025"/>
                <a:gd name="connsiteX11" fmla="*/ 176212 w 762000"/>
                <a:gd name="connsiteY11" fmla="*/ 64294 h 581025"/>
                <a:gd name="connsiteX12" fmla="*/ 319087 w 762000"/>
                <a:gd name="connsiteY12" fmla="*/ 114300 h 581025"/>
                <a:gd name="connsiteX13" fmla="*/ 452437 w 762000"/>
                <a:gd name="connsiteY13" fmla="*/ 157163 h 581025"/>
                <a:gd name="connsiteX14" fmla="*/ 588169 w 762000"/>
                <a:gd name="connsiteY14" fmla="*/ 200025 h 581025"/>
                <a:gd name="connsiteX15" fmla="*/ 628650 w 762000"/>
                <a:gd name="connsiteY15" fmla="*/ 219075 h 581025"/>
                <a:gd name="connsiteX16" fmla="*/ 669131 w 762000"/>
                <a:gd name="connsiteY16" fmla="*/ 245269 h 581025"/>
                <a:gd name="connsiteX17" fmla="*/ 704850 w 762000"/>
                <a:gd name="connsiteY17" fmla="*/ 278606 h 581025"/>
                <a:gd name="connsiteX18" fmla="*/ 728662 w 762000"/>
                <a:gd name="connsiteY18" fmla="*/ 311944 h 581025"/>
                <a:gd name="connsiteX19" fmla="*/ 745331 w 762000"/>
                <a:gd name="connsiteY19" fmla="*/ 345281 h 581025"/>
                <a:gd name="connsiteX20" fmla="*/ 757237 w 762000"/>
                <a:gd name="connsiteY20" fmla="*/ 371475 h 581025"/>
                <a:gd name="connsiteX21" fmla="*/ 762000 w 762000"/>
                <a:gd name="connsiteY21" fmla="*/ 411956 h 581025"/>
                <a:gd name="connsiteX22" fmla="*/ 762000 w 762000"/>
                <a:gd name="connsiteY22" fmla="*/ 464344 h 581025"/>
                <a:gd name="connsiteX23" fmla="*/ 752475 w 762000"/>
                <a:gd name="connsiteY23" fmla="*/ 516731 h 581025"/>
                <a:gd name="connsiteX24" fmla="*/ 738187 w 762000"/>
                <a:gd name="connsiteY24" fmla="*/ 547688 h 581025"/>
                <a:gd name="connsiteX25" fmla="*/ 716756 w 762000"/>
                <a:gd name="connsiteY25" fmla="*/ 566738 h 581025"/>
                <a:gd name="connsiteX26" fmla="*/ 688181 w 762000"/>
                <a:gd name="connsiteY26" fmla="*/ 581025 h 581025"/>
                <a:gd name="connsiteX27" fmla="*/ 654844 w 762000"/>
                <a:gd name="connsiteY27" fmla="*/ 578644 h 581025"/>
                <a:gd name="connsiteX28" fmla="*/ 588169 w 762000"/>
                <a:gd name="connsiteY28" fmla="*/ 564356 h 581025"/>
                <a:gd name="connsiteX29" fmla="*/ 535781 w 762000"/>
                <a:gd name="connsiteY29" fmla="*/ 547688 h 581025"/>
                <a:gd name="connsiteX30" fmla="*/ 442912 w 762000"/>
                <a:gd name="connsiteY30" fmla="*/ 4929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000" h="581025">
                  <a:moveTo>
                    <a:pt x="442912" y="492919"/>
                  </a:moveTo>
                  <a:lnTo>
                    <a:pt x="373856" y="442913"/>
                  </a:lnTo>
                  <a:lnTo>
                    <a:pt x="309562" y="390525"/>
                  </a:lnTo>
                  <a:lnTo>
                    <a:pt x="252412" y="335756"/>
                  </a:lnTo>
                  <a:lnTo>
                    <a:pt x="161925" y="235744"/>
                  </a:lnTo>
                  <a:lnTo>
                    <a:pt x="47625" y="1000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45244" y="2381"/>
                  </a:lnTo>
                  <a:lnTo>
                    <a:pt x="176212" y="64294"/>
                  </a:lnTo>
                  <a:lnTo>
                    <a:pt x="319087" y="114300"/>
                  </a:lnTo>
                  <a:lnTo>
                    <a:pt x="452437" y="157163"/>
                  </a:lnTo>
                  <a:lnTo>
                    <a:pt x="588169" y="200025"/>
                  </a:lnTo>
                  <a:lnTo>
                    <a:pt x="628650" y="219075"/>
                  </a:lnTo>
                  <a:lnTo>
                    <a:pt x="669131" y="245269"/>
                  </a:lnTo>
                  <a:lnTo>
                    <a:pt x="704850" y="278606"/>
                  </a:lnTo>
                  <a:lnTo>
                    <a:pt x="728662" y="311944"/>
                  </a:lnTo>
                  <a:lnTo>
                    <a:pt x="745331" y="345281"/>
                  </a:lnTo>
                  <a:lnTo>
                    <a:pt x="757237" y="371475"/>
                  </a:lnTo>
                  <a:lnTo>
                    <a:pt x="762000" y="411956"/>
                  </a:lnTo>
                  <a:lnTo>
                    <a:pt x="762000" y="464344"/>
                  </a:lnTo>
                  <a:lnTo>
                    <a:pt x="752475" y="516731"/>
                  </a:lnTo>
                  <a:lnTo>
                    <a:pt x="738187" y="547688"/>
                  </a:lnTo>
                  <a:lnTo>
                    <a:pt x="716756" y="566738"/>
                  </a:lnTo>
                  <a:lnTo>
                    <a:pt x="688181" y="581025"/>
                  </a:lnTo>
                  <a:lnTo>
                    <a:pt x="654844" y="578644"/>
                  </a:lnTo>
                  <a:lnTo>
                    <a:pt x="588169" y="564356"/>
                  </a:lnTo>
                  <a:lnTo>
                    <a:pt x="535781" y="547688"/>
                  </a:lnTo>
                  <a:lnTo>
                    <a:pt x="4429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2748EBB4-5486-487E-8E61-064CD595D19D}"/>
                </a:ext>
              </a:extLst>
            </p:cNvPr>
            <p:cNvSpPr/>
            <p:nvPr/>
          </p:nvSpPr>
          <p:spPr>
            <a:xfrm>
              <a:off x="2679700" y="5135563"/>
              <a:ext cx="590550" cy="588962"/>
            </a:xfrm>
            <a:custGeom>
              <a:avLst/>
              <a:gdLst>
                <a:gd name="connsiteX0" fmla="*/ 352425 w 590550"/>
                <a:gd name="connsiteY0" fmla="*/ 507207 h 588169"/>
                <a:gd name="connsiteX1" fmla="*/ 264319 w 590550"/>
                <a:gd name="connsiteY1" fmla="*/ 435769 h 588169"/>
                <a:gd name="connsiteX2" fmla="*/ 202407 w 590550"/>
                <a:gd name="connsiteY2" fmla="*/ 376238 h 588169"/>
                <a:gd name="connsiteX3" fmla="*/ 152400 w 590550"/>
                <a:gd name="connsiteY3" fmla="*/ 319088 h 588169"/>
                <a:gd name="connsiteX4" fmla="*/ 102394 w 590550"/>
                <a:gd name="connsiteY4" fmla="*/ 250032 h 588169"/>
                <a:gd name="connsiteX5" fmla="*/ 59532 w 590550"/>
                <a:gd name="connsiteY5" fmla="*/ 176213 h 588169"/>
                <a:gd name="connsiteX6" fmla="*/ 26194 w 590550"/>
                <a:gd name="connsiteY6" fmla="*/ 111919 h 588169"/>
                <a:gd name="connsiteX7" fmla="*/ 7144 w 590550"/>
                <a:gd name="connsiteY7" fmla="*/ 66675 h 588169"/>
                <a:gd name="connsiteX8" fmla="*/ 0 w 590550"/>
                <a:gd name="connsiteY8" fmla="*/ 35719 h 588169"/>
                <a:gd name="connsiteX9" fmla="*/ 0 w 590550"/>
                <a:gd name="connsiteY9" fmla="*/ 16669 h 588169"/>
                <a:gd name="connsiteX10" fmla="*/ 9525 w 590550"/>
                <a:gd name="connsiteY10" fmla="*/ 0 h 588169"/>
                <a:gd name="connsiteX11" fmla="*/ 28575 w 590550"/>
                <a:gd name="connsiteY11" fmla="*/ 0 h 588169"/>
                <a:gd name="connsiteX12" fmla="*/ 52388 w 590550"/>
                <a:gd name="connsiteY12" fmla="*/ 7144 h 588169"/>
                <a:gd name="connsiteX13" fmla="*/ 140494 w 590550"/>
                <a:gd name="connsiteY13" fmla="*/ 57150 h 588169"/>
                <a:gd name="connsiteX14" fmla="*/ 192882 w 590550"/>
                <a:gd name="connsiteY14" fmla="*/ 78582 h 588169"/>
                <a:gd name="connsiteX15" fmla="*/ 297657 w 590550"/>
                <a:gd name="connsiteY15" fmla="*/ 102394 h 588169"/>
                <a:gd name="connsiteX16" fmla="*/ 590550 w 590550"/>
                <a:gd name="connsiteY16" fmla="*/ 421482 h 588169"/>
                <a:gd name="connsiteX17" fmla="*/ 573882 w 590550"/>
                <a:gd name="connsiteY17" fmla="*/ 492919 h 588169"/>
                <a:gd name="connsiteX18" fmla="*/ 557213 w 590550"/>
                <a:gd name="connsiteY18" fmla="*/ 538163 h 588169"/>
                <a:gd name="connsiteX19" fmla="*/ 533400 w 590550"/>
                <a:gd name="connsiteY19" fmla="*/ 573882 h 588169"/>
                <a:gd name="connsiteX20" fmla="*/ 514350 w 590550"/>
                <a:gd name="connsiteY20" fmla="*/ 583407 h 588169"/>
                <a:gd name="connsiteX21" fmla="*/ 497682 w 590550"/>
                <a:gd name="connsiteY21" fmla="*/ 588169 h 588169"/>
                <a:gd name="connsiteX22" fmla="*/ 469107 w 590550"/>
                <a:gd name="connsiteY22" fmla="*/ 585788 h 588169"/>
                <a:gd name="connsiteX23" fmla="*/ 419100 w 590550"/>
                <a:gd name="connsiteY23" fmla="*/ 564357 h 588169"/>
                <a:gd name="connsiteX24" fmla="*/ 352425 w 590550"/>
                <a:gd name="connsiteY24" fmla="*/ 507207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88169">
                  <a:moveTo>
                    <a:pt x="352425" y="507207"/>
                  </a:moveTo>
                  <a:lnTo>
                    <a:pt x="264319" y="435769"/>
                  </a:lnTo>
                  <a:lnTo>
                    <a:pt x="202407" y="376238"/>
                  </a:lnTo>
                  <a:lnTo>
                    <a:pt x="152400" y="319088"/>
                  </a:lnTo>
                  <a:lnTo>
                    <a:pt x="102394" y="250032"/>
                  </a:lnTo>
                  <a:lnTo>
                    <a:pt x="59532" y="176213"/>
                  </a:lnTo>
                  <a:lnTo>
                    <a:pt x="26194" y="111919"/>
                  </a:lnTo>
                  <a:lnTo>
                    <a:pt x="7144" y="66675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2388" y="7144"/>
                  </a:lnTo>
                  <a:lnTo>
                    <a:pt x="140494" y="57150"/>
                  </a:lnTo>
                  <a:lnTo>
                    <a:pt x="192882" y="78582"/>
                  </a:lnTo>
                  <a:lnTo>
                    <a:pt x="297657" y="102394"/>
                  </a:lnTo>
                  <a:lnTo>
                    <a:pt x="590550" y="421482"/>
                  </a:lnTo>
                  <a:lnTo>
                    <a:pt x="573882" y="492919"/>
                  </a:lnTo>
                  <a:lnTo>
                    <a:pt x="557213" y="538163"/>
                  </a:lnTo>
                  <a:lnTo>
                    <a:pt x="533400" y="573882"/>
                  </a:lnTo>
                  <a:lnTo>
                    <a:pt x="514350" y="583407"/>
                  </a:lnTo>
                  <a:lnTo>
                    <a:pt x="497682" y="588169"/>
                  </a:lnTo>
                  <a:lnTo>
                    <a:pt x="469107" y="585788"/>
                  </a:lnTo>
                  <a:lnTo>
                    <a:pt x="419100" y="564357"/>
                  </a:lnTo>
                  <a:lnTo>
                    <a:pt x="352425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0B1F96CA-C862-4D40-BE2A-BEB210831470}"/>
                </a:ext>
              </a:extLst>
            </p:cNvPr>
            <p:cNvSpPr/>
            <p:nvPr/>
          </p:nvSpPr>
          <p:spPr>
            <a:xfrm>
              <a:off x="5184775" y="1887538"/>
              <a:ext cx="609600" cy="1139825"/>
            </a:xfrm>
            <a:custGeom>
              <a:avLst/>
              <a:gdLst>
                <a:gd name="connsiteX0" fmla="*/ 230982 w 609600"/>
                <a:gd name="connsiteY0" fmla="*/ 762000 h 1138238"/>
                <a:gd name="connsiteX1" fmla="*/ 233363 w 609600"/>
                <a:gd name="connsiteY1" fmla="*/ 323850 h 1138238"/>
                <a:gd name="connsiteX2" fmla="*/ 226219 w 609600"/>
                <a:gd name="connsiteY2" fmla="*/ 283369 h 1138238"/>
                <a:gd name="connsiteX3" fmla="*/ 207169 w 609600"/>
                <a:gd name="connsiteY3" fmla="*/ 235744 h 1138238"/>
                <a:gd name="connsiteX4" fmla="*/ 171450 w 609600"/>
                <a:gd name="connsiteY4" fmla="*/ 188119 h 1138238"/>
                <a:gd name="connsiteX5" fmla="*/ 128588 w 609600"/>
                <a:gd name="connsiteY5" fmla="*/ 145257 h 1138238"/>
                <a:gd name="connsiteX6" fmla="*/ 69057 w 609600"/>
                <a:gd name="connsiteY6" fmla="*/ 97632 h 1138238"/>
                <a:gd name="connsiteX7" fmla="*/ 26194 w 609600"/>
                <a:gd name="connsiteY7" fmla="*/ 73819 h 1138238"/>
                <a:gd name="connsiteX8" fmla="*/ 4763 w 609600"/>
                <a:gd name="connsiteY8" fmla="*/ 50007 h 1138238"/>
                <a:gd name="connsiteX9" fmla="*/ 0 w 609600"/>
                <a:gd name="connsiteY9" fmla="*/ 26194 h 1138238"/>
                <a:gd name="connsiteX10" fmla="*/ 7144 w 609600"/>
                <a:gd name="connsiteY10" fmla="*/ 9525 h 1138238"/>
                <a:gd name="connsiteX11" fmla="*/ 35719 w 609600"/>
                <a:gd name="connsiteY11" fmla="*/ 0 h 1138238"/>
                <a:gd name="connsiteX12" fmla="*/ 66675 w 609600"/>
                <a:gd name="connsiteY12" fmla="*/ 0 h 1138238"/>
                <a:gd name="connsiteX13" fmla="*/ 138113 w 609600"/>
                <a:gd name="connsiteY13" fmla="*/ 14288 h 1138238"/>
                <a:gd name="connsiteX14" fmla="*/ 221457 w 609600"/>
                <a:gd name="connsiteY14" fmla="*/ 33338 h 1138238"/>
                <a:gd name="connsiteX15" fmla="*/ 316707 w 609600"/>
                <a:gd name="connsiteY15" fmla="*/ 61913 h 1138238"/>
                <a:gd name="connsiteX16" fmla="*/ 404813 w 609600"/>
                <a:gd name="connsiteY16" fmla="*/ 95250 h 1138238"/>
                <a:gd name="connsiteX17" fmla="*/ 478632 w 609600"/>
                <a:gd name="connsiteY17" fmla="*/ 133350 h 1138238"/>
                <a:gd name="connsiteX18" fmla="*/ 523875 w 609600"/>
                <a:gd name="connsiteY18" fmla="*/ 164307 h 1138238"/>
                <a:gd name="connsiteX19" fmla="*/ 569119 w 609600"/>
                <a:gd name="connsiteY19" fmla="*/ 200025 h 1138238"/>
                <a:gd name="connsiteX20" fmla="*/ 600075 w 609600"/>
                <a:gd name="connsiteY20" fmla="*/ 235744 h 1138238"/>
                <a:gd name="connsiteX21" fmla="*/ 609600 w 609600"/>
                <a:gd name="connsiteY21" fmla="*/ 271463 h 1138238"/>
                <a:gd name="connsiteX22" fmla="*/ 602457 w 609600"/>
                <a:gd name="connsiteY22" fmla="*/ 300038 h 1138238"/>
                <a:gd name="connsiteX23" fmla="*/ 576263 w 609600"/>
                <a:gd name="connsiteY23" fmla="*/ 323850 h 1138238"/>
                <a:gd name="connsiteX24" fmla="*/ 545307 w 609600"/>
                <a:gd name="connsiteY24" fmla="*/ 342900 h 1138238"/>
                <a:gd name="connsiteX25" fmla="*/ 521494 w 609600"/>
                <a:gd name="connsiteY25" fmla="*/ 369094 h 1138238"/>
                <a:gd name="connsiteX26" fmla="*/ 495300 w 609600"/>
                <a:gd name="connsiteY26" fmla="*/ 411957 h 1138238"/>
                <a:gd name="connsiteX27" fmla="*/ 478632 w 609600"/>
                <a:gd name="connsiteY27" fmla="*/ 466725 h 1138238"/>
                <a:gd name="connsiteX28" fmla="*/ 471488 w 609600"/>
                <a:gd name="connsiteY28" fmla="*/ 557213 h 1138238"/>
                <a:gd name="connsiteX29" fmla="*/ 450057 w 609600"/>
                <a:gd name="connsiteY29" fmla="*/ 1100138 h 1138238"/>
                <a:gd name="connsiteX30" fmla="*/ 223838 w 609600"/>
                <a:gd name="connsiteY30" fmla="*/ 1138238 h 1138238"/>
                <a:gd name="connsiteX31" fmla="*/ 230982 w 609600"/>
                <a:gd name="connsiteY31" fmla="*/ 762000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9600" h="1138238">
                  <a:moveTo>
                    <a:pt x="230982" y="762000"/>
                  </a:moveTo>
                  <a:cubicBezTo>
                    <a:pt x="231776" y="615950"/>
                    <a:pt x="232569" y="469900"/>
                    <a:pt x="233363" y="323850"/>
                  </a:cubicBezTo>
                  <a:lnTo>
                    <a:pt x="226219" y="283369"/>
                  </a:lnTo>
                  <a:lnTo>
                    <a:pt x="207169" y="235744"/>
                  </a:lnTo>
                  <a:lnTo>
                    <a:pt x="171450" y="188119"/>
                  </a:lnTo>
                  <a:lnTo>
                    <a:pt x="128588" y="145257"/>
                  </a:lnTo>
                  <a:lnTo>
                    <a:pt x="69057" y="97632"/>
                  </a:lnTo>
                  <a:lnTo>
                    <a:pt x="26194" y="73819"/>
                  </a:lnTo>
                  <a:lnTo>
                    <a:pt x="4763" y="50007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35719" y="0"/>
                  </a:lnTo>
                  <a:lnTo>
                    <a:pt x="66675" y="0"/>
                  </a:lnTo>
                  <a:lnTo>
                    <a:pt x="138113" y="14288"/>
                  </a:lnTo>
                  <a:lnTo>
                    <a:pt x="221457" y="33338"/>
                  </a:lnTo>
                  <a:lnTo>
                    <a:pt x="316707" y="61913"/>
                  </a:lnTo>
                  <a:lnTo>
                    <a:pt x="404813" y="95250"/>
                  </a:lnTo>
                  <a:lnTo>
                    <a:pt x="478632" y="133350"/>
                  </a:lnTo>
                  <a:lnTo>
                    <a:pt x="523875" y="164307"/>
                  </a:lnTo>
                  <a:lnTo>
                    <a:pt x="569119" y="200025"/>
                  </a:lnTo>
                  <a:lnTo>
                    <a:pt x="600075" y="235744"/>
                  </a:lnTo>
                  <a:lnTo>
                    <a:pt x="609600" y="271463"/>
                  </a:lnTo>
                  <a:lnTo>
                    <a:pt x="602457" y="300038"/>
                  </a:lnTo>
                  <a:lnTo>
                    <a:pt x="576263" y="323850"/>
                  </a:lnTo>
                  <a:lnTo>
                    <a:pt x="545307" y="342900"/>
                  </a:lnTo>
                  <a:lnTo>
                    <a:pt x="521494" y="369094"/>
                  </a:lnTo>
                  <a:lnTo>
                    <a:pt x="495300" y="411957"/>
                  </a:lnTo>
                  <a:lnTo>
                    <a:pt x="478632" y="466725"/>
                  </a:lnTo>
                  <a:lnTo>
                    <a:pt x="471488" y="557213"/>
                  </a:lnTo>
                  <a:lnTo>
                    <a:pt x="450057" y="1100138"/>
                  </a:lnTo>
                  <a:lnTo>
                    <a:pt x="223838" y="1138238"/>
                  </a:lnTo>
                  <a:lnTo>
                    <a:pt x="230982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67D65493-7E6B-484D-B89A-5890A1CF5786}"/>
                </a:ext>
              </a:extLst>
            </p:cNvPr>
            <p:cNvSpPr/>
            <p:nvPr/>
          </p:nvSpPr>
          <p:spPr>
            <a:xfrm>
              <a:off x="2933700" y="3838575"/>
              <a:ext cx="898525" cy="1760538"/>
            </a:xfrm>
            <a:custGeom>
              <a:avLst/>
              <a:gdLst>
                <a:gd name="connsiteX0" fmla="*/ 616744 w 897731"/>
                <a:gd name="connsiteY0" fmla="*/ 840581 h 1759744"/>
                <a:gd name="connsiteX1" fmla="*/ 452438 w 897731"/>
                <a:gd name="connsiteY1" fmla="*/ 1283494 h 1759744"/>
                <a:gd name="connsiteX2" fmla="*/ 373856 w 897731"/>
                <a:gd name="connsiteY2" fmla="*/ 1481138 h 1759744"/>
                <a:gd name="connsiteX3" fmla="*/ 352425 w 897731"/>
                <a:gd name="connsiteY3" fmla="*/ 1552575 h 1759744"/>
                <a:gd name="connsiteX4" fmla="*/ 342900 w 897731"/>
                <a:gd name="connsiteY4" fmla="*/ 1604963 h 1759744"/>
                <a:gd name="connsiteX5" fmla="*/ 338138 w 897731"/>
                <a:gd name="connsiteY5" fmla="*/ 1662113 h 1759744"/>
                <a:gd name="connsiteX6" fmla="*/ 333375 w 897731"/>
                <a:gd name="connsiteY6" fmla="*/ 1724025 h 1759744"/>
                <a:gd name="connsiteX7" fmla="*/ 290513 w 897731"/>
                <a:gd name="connsiteY7" fmla="*/ 1759744 h 1759744"/>
                <a:gd name="connsiteX8" fmla="*/ 0 w 897731"/>
                <a:gd name="connsiteY8" fmla="*/ 1421606 h 1759744"/>
                <a:gd name="connsiteX9" fmla="*/ 42863 w 897731"/>
                <a:gd name="connsiteY9" fmla="*/ 1400175 h 1759744"/>
                <a:gd name="connsiteX10" fmla="*/ 119063 w 897731"/>
                <a:gd name="connsiteY10" fmla="*/ 1304925 h 1759744"/>
                <a:gd name="connsiteX11" fmla="*/ 250031 w 897731"/>
                <a:gd name="connsiteY11" fmla="*/ 1109663 h 1759744"/>
                <a:gd name="connsiteX12" fmla="*/ 402431 w 897731"/>
                <a:gd name="connsiteY12" fmla="*/ 838200 h 1759744"/>
                <a:gd name="connsiteX13" fmla="*/ 547688 w 897731"/>
                <a:gd name="connsiteY13" fmla="*/ 576263 h 1759744"/>
                <a:gd name="connsiteX14" fmla="*/ 673894 w 897731"/>
                <a:gd name="connsiteY14" fmla="*/ 335756 h 1759744"/>
                <a:gd name="connsiteX15" fmla="*/ 747713 w 897731"/>
                <a:gd name="connsiteY15" fmla="*/ 207169 h 1759744"/>
                <a:gd name="connsiteX16" fmla="*/ 819150 w 897731"/>
                <a:gd name="connsiteY16" fmla="*/ 66675 h 1759744"/>
                <a:gd name="connsiteX17" fmla="*/ 838200 w 897731"/>
                <a:gd name="connsiteY17" fmla="*/ 30956 h 1759744"/>
                <a:gd name="connsiteX18" fmla="*/ 857250 w 897731"/>
                <a:gd name="connsiteY18" fmla="*/ 7144 h 1759744"/>
                <a:gd name="connsiteX19" fmla="*/ 871538 w 897731"/>
                <a:gd name="connsiteY19" fmla="*/ 0 h 1759744"/>
                <a:gd name="connsiteX20" fmla="*/ 883444 w 897731"/>
                <a:gd name="connsiteY20" fmla="*/ 0 h 1759744"/>
                <a:gd name="connsiteX21" fmla="*/ 895350 w 897731"/>
                <a:gd name="connsiteY21" fmla="*/ 9525 h 1759744"/>
                <a:gd name="connsiteX22" fmla="*/ 897731 w 897731"/>
                <a:gd name="connsiteY22" fmla="*/ 40481 h 1759744"/>
                <a:gd name="connsiteX23" fmla="*/ 866775 w 897731"/>
                <a:gd name="connsiteY23" fmla="*/ 130969 h 1759744"/>
                <a:gd name="connsiteX24" fmla="*/ 802481 w 897731"/>
                <a:gd name="connsiteY24" fmla="*/ 314325 h 1759744"/>
                <a:gd name="connsiteX25" fmla="*/ 731044 w 897731"/>
                <a:gd name="connsiteY25" fmla="*/ 507206 h 1759744"/>
                <a:gd name="connsiteX26" fmla="*/ 616744 w 897731"/>
                <a:gd name="connsiteY26" fmla="*/ 840581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97731" h="1759744">
                  <a:moveTo>
                    <a:pt x="616744" y="840581"/>
                  </a:moveTo>
                  <a:lnTo>
                    <a:pt x="452438" y="1283494"/>
                  </a:lnTo>
                  <a:lnTo>
                    <a:pt x="373856" y="1481138"/>
                  </a:lnTo>
                  <a:lnTo>
                    <a:pt x="352425" y="1552575"/>
                  </a:lnTo>
                  <a:lnTo>
                    <a:pt x="342900" y="1604963"/>
                  </a:lnTo>
                  <a:lnTo>
                    <a:pt x="338138" y="1662113"/>
                  </a:lnTo>
                  <a:lnTo>
                    <a:pt x="333375" y="1724025"/>
                  </a:lnTo>
                  <a:lnTo>
                    <a:pt x="290513" y="1759744"/>
                  </a:lnTo>
                  <a:lnTo>
                    <a:pt x="0" y="1421606"/>
                  </a:lnTo>
                  <a:lnTo>
                    <a:pt x="42863" y="1400175"/>
                  </a:lnTo>
                  <a:lnTo>
                    <a:pt x="119063" y="1304925"/>
                  </a:lnTo>
                  <a:lnTo>
                    <a:pt x="250031" y="1109663"/>
                  </a:lnTo>
                  <a:lnTo>
                    <a:pt x="402431" y="838200"/>
                  </a:lnTo>
                  <a:lnTo>
                    <a:pt x="547688" y="576263"/>
                  </a:lnTo>
                  <a:lnTo>
                    <a:pt x="673894" y="335756"/>
                  </a:lnTo>
                  <a:lnTo>
                    <a:pt x="747713" y="207169"/>
                  </a:lnTo>
                  <a:lnTo>
                    <a:pt x="819150" y="66675"/>
                  </a:lnTo>
                  <a:lnTo>
                    <a:pt x="838200" y="30956"/>
                  </a:lnTo>
                  <a:lnTo>
                    <a:pt x="857250" y="7144"/>
                  </a:lnTo>
                  <a:lnTo>
                    <a:pt x="871538" y="0"/>
                  </a:lnTo>
                  <a:lnTo>
                    <a:pt x="883444" y="0"/>
                  </a:lnTo>
                  <a:lnTo>
                    <a:pt x="895350" y="9525"/>
                  </a:lnTo>
                  <a:lnTo>
                    <a:pt x="897731" y="40481"/>
                  </a:lnTo>
                  <a:lnTo>
                    <a:pt x="866775" y="130969"/>
                  </a:lnTo>
                  <a:lnTo>
                    <a:pt x="802481" y="314325"/>
                  </a:lnTo>
                  <a:lnTo>
                    <a:pt x="731044" y="507206"/>
                  </a:lnTo>
                  <a:lnTo>
                    <a:pt x="616744" y="840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F2511B8E-D65D-4D6B-B1EC-8E73A1BEA7E6}"/>
                </a:ext>
              </a:extLst>
            </p:cNvPr>
            <p:cNvSpPr/>
            <p:nvPr/>
          </p:nvSpPr>
          <p:spPr>
            <a:xfrm>
              <a:off x="4152900" y="2757488"/>
              <a:ext cx="2755900" cy="558800"/>
            </a:xfrm>
            <a:custGeom>
              <a:avLst/>
              <a:gdLst>
                <a:gd name="connsiteX0" fmla="*/ 1433513 w 2755106"/>
                <a:gd name="connsiteY0" fmla="*/ 342900 h 559593"/>
                <a:gd name="connsiteX1" fmla="*/ 1059656 w 2755106"/>
                <a:gd name="connsiteY1" fmla="*/ 416718 h 559593"/>
                <a:gd name="connsiteX2" fmla="*/ 826294 w 2755106"/>
                <a:gd name="connsiteY2" fmla="*/ 473868 h 559593"/>
                <a:gd name="connsiteX3" fmla="*/ 542925 w 2755106"/>
                <a:gd name="connsiteY3" fmla="*/ 559593 h 559593"/>
                <a:gd name="connsiteX4" fmla="*/ 390525 w 2755106"/>
                <a:gd name="connsiteY4" fmla="*/ 559593 h 559593"/>
                <a:gd name="connsiteX5" fmla="*/ 354806 w 2755106"/>
                <a:gd name="connsiteY5" fmla="*/ 559593 h 559593"/>
                <a:gd name="connsiteX6" fmla="*/ 314325 w 2755106"/>
                <a:gd name="connsiteY6" fmla="*/ 547687 h 559593"/>
                <a:gd name="connsiteX7" fmla="*/ 273844 w 2755106"/>
                <a:gd name="connsiteY7" fmla="*/ 526256 h 559593"/>
                <a:gd name="connsiteX8" fmla="*/ 200025 w 2755106"/>
                <a:gd name="connsiteY8" fmla="*/ 478631 h 559593"/>
                <a:gd name="connsiteX9" fmla="*/ 133350 w 2755106"/>
                <a:gd name="connsiteY9" fmla="*/ 414337 h 559593"/>
                <a:gd name="connsiteX10" fmla="*/ 54769 w 2755106"/>
                <a:gd name="connsiteY10" fmla="*/ 328612 h 559593"/>
                <a:gd name="connsiteX11" fmla="*/ 14288 w 2755106"/>
                <a:gd name="connsiteY11" fmla="*/ 283368 h 559593"/>
                <a:gd name="connsiteX12" fmla="*/ 0 w 2755106"/>
                <a:gd name="connsiteY12" fmla="*/ 250031 h 559593"/>
                <a:gd name="connsiteX13" fmla="*/ 0 w 2755106"/>
                <a:gd name="connsiteY13" fmla="*/ 228600 h 559593"/>
                <a:gd name="connsiteX14" fmla="*/ 4763 w 2755106"/>
                <a:gd name="connsiteY14" fmla="*/ 219075 h 559593"/>
                <a:gd name="connsiteX15" fmla="*/ 19050 w 2755106"/>
                <a:gd name="connsiteY15" fmla="*/ 211931 h 559593"/>
                <a:gd name="connsiteX16" fmla="*/ 50006 w 2755106"/>
                <a:gd name="connsiteY16" fmla="*/ 219075 h 559593"/>
                <a:gd name="connsiteX17" fmla="*/ 142875 w 2755106"/>
                <a:gd name="connsiteY17" fmla="*/ 261937 h 559593"/>
                <a:gd name="connsiteX18" fmla="*/ 216694 w 2755106"/>
                <a:gd name="connsiteY18" fmla="*/ 290512 h 559593"/>
                <a:gd name="connsiteX19" fmla="*/ 273844 w 2755106"/>
                <a:gd name="connsiteY19" fmla="*/ 307181 h 559593"/>
                <a:gd name="connsiteX20" fmla="*/ 328613 w 2755106"/>
                <a:gd name="connsiteY20" fmla="*/ 314325 h 559593"/>
                <a:gd name="connsiteX21" fmla="*/ 442913 w 2755106"/>
                <a:gd name="connsiteY21" fmla="*/ 314325 h 559593"/>
                <a:gd name="connsiteX22" fmla="*/ 542925 w 2755106"/>
                <a:gd name="connsiteY22" fmla="*/ 307181 h 559593"/>
                <a:gd name="connsiteX23" fmla="*/ 671513 w 2755106"/>
                <a:gd name="connsiteY23" fmla="*/ 290512 h 559593"/>
                <a:gd name="connsiteX24" fmla="*/ 1257300 w 2755106"/>
                <a:gd name="connsiteY24" fmla="*/ 204787 h 559593"/>
                <a:gd name="connsiteX25" fmla="*/ 1481138 w 2755106"/>
                <a:gd name="connsiteY25" fmla="*/ 157162 h 559593"/>
                <a:gd name="connsiteX26" fmla="*/ 1793081 w 2755106"/>
                <a:gd name="connsiteY26" fmla="*/ 116681 h 559593"/>
                <a:gd name="connsiteX27" fmla="*/ 2219325 w 2755106"/>
                <a:gd name="connsiteY27" fmla="*/ 66675 h 559593"/>
                <a:gd name="connsiteX28" fmla="*/ 2240756 w 2755106"/>
                <a:gd name="connsiteY28" fmla="*/ 42862 h 559593"/>
                <a:gd name="connsiteX29" fmla="*/ 2274094 w 2755106"/>
                <a:gd name="connsiteY29" fmla="*/ 19050 h 559593"/>
                <a:gd name="connsiteX30" fmla="*/ 2326481 w 2755106"/>
                <a:gd name="connsiteY30" fmla="*/ 2381 h 559593"/>
                <a:gd name="connsiteX31" fmla="*/ 2378869 w 2755106"/>
                <a:gd name="connsiteY31" fmla="*/ 0 h 559593"/>
                <a:gd name="connsiteX32" fmla="*/ 2412206 w 2755106"/>
                <a:gd name="connsiteY32" fmla="*/ 9525 h 559593"/>
                <a:gd name="connsiteX33" fmla="*/ 2590800 w 2755106"/>
                <a:gd name="connsiteY33" fmla="*/ 71437 h 559593"/>
                <a:gd name="connsiteX34" fmla="*/ 2678906 w 2755106"/>
                <a:gd name="connsiteY34" fmla="*/ 116681 h 559593"/>
                <a:gd name="connsiteX35" fmla="*/ 2738438 w 2755106"/>
                <a:gd name="connsiteY35" fmla="*/ 154781 h 559593"/>
                <a:gd name="connsiteX36" fmla="*/ 2752725 w 2755106"/>
                <a:gd name="connsiteY36" fmla="*/ 188118 h 559593"/>
                <a:gd name="connsiteX37" fmla="*/ 2755106 w 2755106"/>
                <a:gd name="connsiteY37" fmla="*/ 233362 h 559593"/>
                <a:gd name="connsiteX38" fmla="*/ 2738438 w 2755106"/>
                <a:gd name="connsiteY38" fmla="*/ 257175 h 559593"/>
                <a:gd name="connsiteX39" fmla="*/ 2693194 w 2755106"/>
                <a:gd name="connsiteY39" fmla="*/ 285750 h 559593"/>
                <a:gd name="connsiteX40" fmla="*/ 2655094 w 2755106"/>
                <a:gd name="connsiteY40" fmla="*/ 290512 h 559593"/>
                <a:gd name="connsiteX41" fmla="*/ 2390775 w 2755106"/>
                <a:gd name="connsiteY41" fmla="*/ 280987 h 559593"/>
                <a:gd name="connsiteX42" fmla="*/ 2035969 w 2755106"/>
                <a:gd name="connsiteY42" fmla="*/ 283368 h 559593"/>
                <a:gd name="connsiteX43" fmla="*/ 1831181 w 2755106"/>
                <a:gd name="connsiteY43" fmla="*/ 292893 h 559593"/>
                <a:gd name="connsiteX44" fmla="*/ 1735931 w 2755106"/>
                <a:gd name="connsiteY44" fmla="*/ 292893 h 559593"/>
                <a:gd name="connsiteX45" fmla="*/ 1433513 w 2755106"/>
                <a:gd name="connsiteY45" fmla="*/ 342900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755106" h="559593">
                  <a:moveTo>
                    <a:pt x="1433513" y="342900"/>
                  </a:moveTo>
                  <a:lnTo>
                    <a:pt x="1059656" y="416718"/>
                  </a:lnTo>
                  <a:lnTo>
                    <a:pt x="826294" y="473868"/>
                  </a:lnTo>
                  <a:lnTo>
                    <a:pt x="542925" y="559593"/>
                  </a:lnTo>
                  <a:lnTo>
                    <a:pt x="390525" y="559593"/>
                  </a:lnTo>
                  <a:lnTo>
                    <a:pt x="354806" y="559593"/>
                  </a:lnTo>
                  <a:lnTo>
                    <a:pt x="314325" y="547687"/>
                  </a:lnTo>
                  <a:lnTo>
                    <a:pt x="273844" y="526256"/>
                  </a:lnTo>
                  <a:lnTo>
                    <a:pt x="200025" y="478631"/>
                  </a:lnTo>
                  <a:lnTo>
                    <a:pt x="133350" y="414337"/>
                  </a:lnTo>
                  <a:lnTo>
                    <a:pt x="54769" y="328612"/>
                  </a:lnTo>
                  <a:lnTo>
                    <a:pt x="14288" y="283368"/>
                  </a:lnTo>
                  <a:lnTo>
                    <a:pt x="0" y="250031"/>
                  </a:lnTo>
                  <a:lnTo>
                    <a:pt x="0" y="228600"/>
                  </a:lnTo>
                  <a:lnTo>
                    <a:pt x="4763" y="219075"/>
                  </a:lnTo>
                  <a:lnTo>
                    <a:pt x="19050" y="211931"/>
                  </a:lnTo>
                  <a:lnTo>
                    <a:pt x="50006" y="219075"/>
                  </a:lnTo>
                  <a:lnTo>
                    <a:pt x="142875" y="261937"/>
                  </a:lnTo>
                  <a:lnTo>
                    <a:pt x="216694" y="290512"/>
                  </a:lnTo>
                  <a:lnTo>
                    <a:pt x="273844" y="307181"/>
                  </a:lnTo>
                  <a:lnTo>
                    <a:pt x="328613" y="314325"/>
                  </a:lnTo>
                  <a:lnTo>
                    <a:pt x="442913" y="314325"/>
                  </a:lnTo>
                  <a:lnTo>
                    <a:pt x="542925" y="307181"/>
                  </a:lnTo>
                  <a:lnTo>
                    <a:pt x="671513" y="290512"/>
                  </a:lnTo>
                  <a:lnTo>
                    <a:pt x="1257300" y="204787"/>
                  </a:lnTo>
                  <a:lnTo>
                    <a:pt x="1481138" y="157162"/>
                  </a:lnTo>
                  <a:lnTo>
                    <a:pt x="1793081" y="116681"/>
                  </a:lnTo>
                  <a:lnTo>
                    <a:pt x="2219325" y="66675"/>
                  </a:lnTo>
                  <a:lnTo>
                    <a:pt x="2240756" y="42862"/>
                  </a:lnTo>
                  <a:lnTo>
                    <a:pt x="2274094" y="19050"/>
                  </a:lnTo>
                  <a:lnTo>
                    <a:pt x="2326481" y="2381"/>
                  </a:lnTo>
                  <a:lnTo>
                    <a:pt x="2378869" y="0"/>
                  </a:lnTo>
                  <a:lnTo>
                    <a:pt x="2412206" y="9525"/>
                  </a:lnTo>
                  <a:lnTo>
                    <a:pt x="2590800" y="71437"/>
                  </a:lnTo>
                  <a:lnTo>
                    <a:pt x="2678906" y="116681"/>
                  </a:lnTo>
                  <a:lnTo>
                    <a:pt x="2738438" y="154781"/>
                  </a:lnTo>
                  <a:lnTo>
                    <a:pt x="2752725" y="188118"/>
                  </a:lnTo>
                  <a:lnTo>
                    <a:pt x="2755106" y="233362"/>
                  </a:lnTo>
                  <a:lnTo>
                    <a:pt x="2738438" y="257175"/>
                  </a:lnTo>
                  <a:lnTo>
                    <a:pt x="2693194" y="285750"/>
                  </a:lnTo>
                  <a:lnTo>
                    <a:pt x="2655094" y="290512"/>
                  </a:lnTo>
                  <a:lnTo>
                    <a:pt x="2390775" y="280987"/>
                  </a:lnTo>
                  <a:lnTo>
                    <a:pt x="2035969" y="283368"/>
                  </a:lnTo>
                  <a:lnTo>
                    <a:pt x="1831181" y="292893"/>
                  </a:lnTo>
                  <a:lnTo>
                    <a:pt x="1735931" y="292893"/>
                  </a:lnTo>
                  <a:lnTo>
                    <a:pt x="14335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DD96B2A-6494-45E7-9BF2-9F261CF43655}"/>
                </a:ext>
              </a:extLst>
            </p:cNvPr>
            <p:cNvSpPr/>
            <p:nvPr/>
          </p:nvSpPr>
          <p:spPr>
            <a:xfrm rot="16200000">
              <a:off x="3928269" y="3879056"/>
              <a:ext cx="1854200" cy="636588"/>
            </a:xfrm>
            <a:custGeom>
              <a:avLst/>
              <a:gdLst>
                <a:gd name="connsiteX0" fmla="*/ 897731 w 1854993"/>
                <a:gd name="connsiteY0" fmla="*/ 540543 h 635793"/>
                <a:gd name="connsiteX1" fmla="*/ 569118 w 1854993"/>
                <a:gd name="connsiteY1" fmla="*/ 592931 h 635793"/>
                <a:gd name="connsiteX2" fmla="*/ 428625 w 1854993"/>
                <a:gd name="connsiteY2" fmla="*/ 628650 h 635793"/>
                <a:gd name="connsiteX3" fmla="*/ 366712 w 1854993"/>
                <a:gd name="connsiteY3" fmla="*/ 635793 h 635793"/>
                <a:gd name="connsiteX4" fmla="*/ 319087 w 1854993"/>
                <a:gd name="connsiteY4" fmla="*/ 635793 h 635793"/>
                <a:gd name="connsiteX5" fmla="*/ 226218 w 1854993"/>
                <a:gd name="connsiteY5" fmla="*/ 628650 h 635793"/>
                <a:gd name="connsiteX6" fmla="*/ 178593 w 1854993"/>
                <a:gd name="connsiteY6" fmla="*/ 616743 h 635793"/>
                <a:gd name="connsiteX7" fmla="*/ 111918 w 1854993"/>
                <a:gd name="connsiteY7" fmla="*/ 592931 h 635793"/>
                <a:gd name="connsiteX8" fmla="*/ 19050 w 1854993"/>
                <a:gd name="connsiteY8" fmla="*/ 557212 h 635793"/>
                <a:gd name="connsiteX9" fmla="*/ 0 w 1854993"/>
                <a:gd name="connsiteY9" fmla="*/ 454818 h 635793"/>
                <a:gd name="connsiteX10" fmla="*/ 333375 w 1854993"/>
                <a:gd name="connsiteY10" fmla="*/ 454818 h 635793"/>
                <a:gd name="connsiteX11" fmla="*/ 516731 w 1854993"/>
                <a:gd name="connsiteY11" fmla="*/ 414337 h 635793"/>
                <a:gd name="connsiteX12" fmla="*/ 866775 w 1854993"/>
                <a:gd name="connsiteY12" fmla="*/ 345281 h 635793"/>
                <a:gd name="connsiteX13" fmla="*/ 1300162 w 1854993"/>
                <a:gd name="connsiteY13" fmla="*/ 259556 h 635793"/>
                <a:gd name="connsiteX14" fmla="*/ 1452562 w 1854993"/>
                <a:gd name="connsiteY14" fmla="*/ 226218 h 635793"/>
                <a:gd name="connsiteX15" fmla="*/ 1514475 w 1854993"/>
                <a:gd name="connsiteY15" fmla="*/ 202406 h 635793"/>
                <a:gd name="connsiteX16" fmla="*/ 1609725 w 1854993"/>
                <a:gd name="connsiteY16" fmla="*/ 159543 h 635793"/>
                <a:gd name="connsiteX17" fmla="*/ 1695450 w 1854993"/>
                <a:gd name="connsiteY17" fmla="*/ 109537 h 635793"/>
                <a:gd name="connsiteX18" fmla="*/ 1850231 w 1854993"/>
                <a:gd name="connsiteY18" fmla="*/ 0 h 635793"/>
                <a:gd name="connsiteX19" fmla="*/ 1854993 w 1854993"/>
                <a:gd name="connsiteY19" fmla="*/ 123825 h 635793"/>
                <a:gd name="connsiteX20" fmla="*/ 1538287 w 1854993"/>
                <a:gd name="connsiteY20" fmla="*/ 409575 h 635793"/>
                <a:gd name="connsiteX21" fmla="*/ 1514475 w 1854993"/>
                <a:gd name="connsiteY21" fmla="*/ 438150 h 635793"/>
                <a:gd name="connsiteX22" fmla="*/ 1483518 w 1854993"/>
                <a:gd name="connsiteY22" fmla="*/ 461962 h 635793"/>
                <a:gd name="connsiteX23" fmla="*/ 1457325 w 1854993"/>
                <a:gd name="connsiteY23" fmla="*/ 471487 h 635793"/>
                <a:gd name="connsiteX24" fmla="*/ 1407318 w 1854993"/>
                <a:gd name="connsiteY24" fmla="*/ 476250 h 635793"/>
                <a:gd name="connsiteX25" fmla="*/ 1345406 w 1854993"/>
                <a:gd name="connsiteY25" fmla="*/ 476250 h 635793"/>
                <a:gd name="connsiteX26" fmla="*/ 1250156 w 1854993"/>
                <a:gd name="connsiteY26" fmla="*/ 490537 h 635793"/>
                <a:gd name="connsiteX27" fmla="*/ 897731 w 1854993"/>
                <a:gd name="connsiteY27" fmla="*/ 540543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54993" h="635793">
                  <a:moveTo>
                    <a:pt x="897731" y="540543"/>
                  </a:moveTo>
                  <a:lnTo>
                    <a:pt x="569118" y="592931"/>
                  </a:lnTo>
                  <a:lnTo>
                    <a:pt x="428625" y="628650"/>
                  </a:lnTo>
                  <a:lnTo>
                    <a:pt x="366712" y="635793"/>
                  </a:lnTo>
                  <a:lnTo>
                    <a:pt x="319087" y="635793"/>
                  </a:lnTo>
                  <a:lnTo>
                    <a:pt x="226218" y="628650"/>
                  </a:lnTo>
                  <a:lnTo>
                    <a:pt x="178593" y="616743"/>
                  </a:lnTo>
                  <a:lnTo>
                    <a:pt x="111918" y="592931"/>
                  </a:lnTo>
                  <a:lnTo>
                    <a:pt x="19050" y="557212"/>
                  </a:lnTo>
                  <a:lnTo>
                    <a:pt x="0" y="454818"/>
                  </a:lnTo>
                  <a:lnTo>
                    <a:pt x="333375" y="454818"/>
                  </a:lnTo>
                  <a:lnTo>
                    <a:pt x="516731" y="414337"/>
                  </a:lnTo>
                  <a:lnTo>
                    <a:pt x="866775" y="345281"/>
                  </a:lnTo>
                  <a:lnTo>
                    <a:pt x="1300162" y="259556"/>
                  </a:lnTo>
                  <a:lnTo>
                    <a:pt x="1452562" y="226218"/>
                  </a:lnTo>
                  <a:lnTo>
                    <a:pt x="1514475" y="202406"/>
                  </a:lnTo>
                  <a:lnTo>
                    <a:pt x="1609725" y="159543"/>
                  </a:lnTo>
                  <a:lnTo>
                    <a:pt x="1695450" y="109537"/>
                  </a:lnTo>
                  <a:lnTo>
                    <a:pt x="1850231" y="0"/>
                  </a:lnTo>
                  <a:lnTo>
                    <a:pt x="1854993" y="123825"/>
                  </a:lnTo>
                  <a:lnTo>
                    <a:pt x="1538287" y="409575"/>
                  </a:lnTo>
                  <a:lnTo>
                    <a:pt x="1514475" y="438150"/>
                  </a:lnTo>
                  <a:lnTo>
                    <a:pt x="1483518" y="461962"/>
                  </a:lnTo>
                  <a:lnTo>
                    <a:pt x="1457325" y="471487"/>
                  </a:lnTo>
                  <a:lnTo>
                    <a:pt x="1407318" y="476250"/>
                  </a:lnTo>
                  <a:lnTo>
                    <a:pt x="1345406" y="476250"/>
                  </a:lnTo>
                  <a:lnTo>
                    <a:pt x="1250156" y="490537"/>
                  </a:lnTo>
                  <a:lnTo>
                    <a:pt x="897731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28B06B19-5719-4C2F-BAB2-2CABD69A5539}"/>
                </a:ext>
              </a:extLst>
            </p:cNvPr>
            <p:cNvSpPr/>
            <p:nvPr/>
          </p:nvSpPr>
          <p:spPr>
            <a:xfrm rot="16200000">
              <a:off x="5106988" y="3729038"/>
              <a:ext cx="2047875" cy="600075"/>
            </a:xfrm>
            <a:custGeom>
              <a:avLst/>
              <a:gdLst>
                <a:gd name="connsiteX0" fmla="*/ 664369 w 2047875"/>
                <a:gd name="connsiteY0" fmla="*/ 295275 h 600075"/>
                <a:gd name="connsiteX1" fmla="*/ 319088 w 2047875"/>
                <a:gd name="connsiteY1" fmla="*/ 204788 h 600075"/>
                <a:gd name="connsiteX2" fmla="*/ 2381 w 2047875"/>
                <a:gd name="connsiteY2" fmla="*/ 121444 h 600075"/>
                <a:gd name="connsiteX3" fmla="*/ 0 w 2047875"/>
                <a:gd name="connsiteY3" fmla="*/ 0 h 600075"/>
                <a:gd name="connsiteX4" fmla="*/ 335756 w 2047875"/>
                <a:gd name="connsiteY4" fmla="*/ 57150 h 600075"/>
                <a:gd name="connsiteX5" fmla="*/ 823913 w 2047875"/>
                <a:gd name="connsiteY5" fmla="*/ 142875 h 600075"/>
                <a:gd name="connsiteX6" fmla="*/ 1035844 w 2047875"/>
                <a:gd name="connsiteY6" fmla="*/ 180975 h 600075"/>
                <a:gd name="connsiteX7" fmla="*/ 1143000 w 2047875"/>
                <a:gd name="connsiteY7" fmla="*/ 195263 h 600075"/>
                <a:gd name="connsiteX8" fmla="*/ 1240631 w 2047875"/>
                <a:gd name="connsiteY8" fmla="*/ 209550 h 600075"/>
                <a:gd name="connsiteX9" fmla="*/ 1364456 w 2047875"/>
                <a:gd name="connsiteY9" fmla="*/ 221457 h 600075"/>
                <a:gd name="connsiteX10" fmla="*/ 1481138 w 2047875"/>
                <a:gd name="connsiteY10" fmla="*/ 228600 h 600075"/>
                <a:gd name="connsiteX11" fmla="*/ 1597819 w 2047875"/>
                <a:gd name="connsiteY11" fmla="*/ 230982 h 600075"/>
                <a:gd name="connsiteX12" fmla="*/ 1669256 w 2047875"/>
                <a:gd name="connsiteY12" fmla="*/ 228600 h 600075"/>
                <a:gd name="connsiteX13" fmla="*/ 1728788 w 2047875"/>
                <a:gd name="connsiteY13" fmla="*/ 214313 h 600075"/>
                <a:gd name="connsiteX14" fmla="*/ 1833563 w 2047875"/>
                <a:gd name="connsiteY14" fmla="*/ 173832 h 600075"/>
                <a:gd name="connsiteX15" fmla="*/ 2047875 w 2047875"/>
                <a:gd name="connsiteY15" fmla="*/ 40482 h 600075"/>
                <a:gd name="connsiteX16" fmla="*/ 2043113 w 2047875"/>
                <a:gd name="connsiteY16" fmla="*/ 114300 h 600075"/>
                <a:gd name="connsiteX17" fmla="*/ 1950244 w 2047875"/>
                <a:gd name="connsiteY17" fmla="*/ 257175 h 600075"/>
                <a:gd name="connsiteX18" fmla="*/ 1852613 w 2047875"/>
                <a:gd name="connsiteY18" fmla="*/ 426244 h 600075"/>
                <a:gd name="connsiteX19" fmla="*/ 1795463 w 2047875"/>
                <a:gd name="connsiteY19" fmla="*/ 523875 h 600075"/>
                <a:gd name="connsiteX20" fmla="*/ 1752600 w 2047875"/>
                <a:gd name="connsiteY20" fmla="*/ 573882 h 600075"/>
                <a:gd name="connsiteX21" fmla="*/ 1726406 w 2047875"/>
                <a:gd name="connsiteY21" fmla="*/ 592932 h 600075"/>
                <a:gd name="connsiteX22" fmla="*/ 1688306 w 2047875"/>
                <a:gd name="connsiteY22" fmla="*/ 600075 h 600075"/>
                <a:gd name="connsiteX23" fmla="*/ 1647825 w 2047875"/>
                <a:gd name="connsiteY23" fmla="*/ 585788 h 600075"/>
                <a:gd name="connsiteX24" fmla="*/ 1595438 w 2047875"/>
                <a:gd name="connsiteY24" fmla="*/ 552450 h 600075"/>
                <a:gd name="connsiteX25" fmla="*/ 1509713 w 2047875"/>
                <a:gd name="connsiteY25" fmla="*/ 500063 h 600075"/>
                <a:gd name="connsiteX26" fmla="*/ 1131094 w 2047875"/>
                <a:gd name="connsiteY26" fmla="*/ 407194 h 600075"/>
                <a:gd name="connsiteX27" fmla="*/ 664369 w 2047875"/>
                <a:gd name="connsiteY27" fmla="*/ 2952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875" h="600075">
                  <a:moveTo>
                    <a:pt x="664369" y="295275"/>
                  </a:moveTo>
                  <a:lnTo>
                    <a:pt x="319088" y="204788"/>
                  </a:lnTo>
                  <a:lnTo>
                    <a:pt x="2381" y="121444"/>
                  </a:lnTo>
                  <a:cubicBezTo>
                    <a:pt x="1587" y="80963"/>
                    <a:pt x="794" y="40481"/>
                    <a:pt x="0" y="0"/>
                  </a:cubicBezTo>
                  <a:lnTo>
                    <a:pt x="335756" y="57150"/>
                  </a:lnTo>
                  <a:lnTo>
                    <a:pt x="823913" y="142875"/>
                  </a:lnTo>
                  <a:lnTo>
                    <a:pt x="1035844" y="180975"/>
                  </a:lnTo>
                  <a:lnTo>
                    <a:pt x="1143000" y="195263"/>
                  </a:lnTo>
                  <a:lnTo>
                    <a:pt x="1240631" y="209550"/>
                  </a:lnTo>
                  <a:lnTo>
                    <a:pt x="1364456" y="221457"/>
                  </a:lnTo>
                  <a:lnTo>
                    <a:pt x="1481138" y="228600"/>
                  </a:lnTo>
                  <a:lnTo>
                    <a:pt x="1597819" y="230982"/>
                  </a:lnTo>
                  <a:lnTo>
                    <a:pt x="1669256" y="228600"/>
                  </a:lnTo>
                  <a:lnTo>
                    <a:pt x="1728788" y="214313"/>
                  </a:lnTo>
                  <a:lnTo>
                    <a:pt x="1833563" y="173832"/>
                  </a:lnTo>
                  <a:lnTo>
                    <a:pt x="2047875" y="40482"/>
                  </a:lnTo>
                  <a:lnTo>
                    <a:pt x="2043113" y="114300"/>
                  </a:lnTo>
                  <a:lnTo>
                    <a:pt x="1950244" y="257175"/>
                  </a:lnTo>
                  <a:lnTo>
                    <a:pt x="1852613" y="426244"/>
                  </a:lnTo>
                  <a:lnTo>
                    <a:pt x="1795463" y="523875"/>
                  </a:lnTo>
                  <a:lnTo>
                    <a:pt x="1752600" y="573882"/>
                  </a:lnTo>
                  <a:lnTo>
                    <a:pt x="1726406" y="592932"/>
                  </a:lnTo>
                  <a:lnTo>
                    <a:pt x="1688306" y="600075"/>
                  </a:lnTo>
                  <a:lnTo>
                    <a:pt x="1647825" y="585788"/>
                  </a:lnTo>
                  <a:lnTo>
                    <a:pt x="1595438" y="552450"/>
                  </a:lnTo>
                  <a:lnTo>
                    <a:pt x="1509713" y="500063"/>
                  </a:lnTo>
                  <a:lnTo>
                    <a:pt x="1131094" y="407194"/>
                  </a:lnTo>
                  <a:lnTo>
                    <a:pt x="66436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0E750973-80EF-41ED-B778-97E15D356932}"/>
                </a:ext>
              </a:extLst>
            </p:cNvPr>
            <p:cNvSpPr/>
            <p:nvPr/>
          </p:nvSpPr>
          <p:spPr>
            <a:xfrm>
              <a:off x="3749675" y="4876800"/>
              <a:ext cx="3514725" cy="612775"/>
            </a:xfrm>
            <a:custGeom>
              <a:avLst/>
              <a:gdLst>
                <a:gd name="connsiteX0" fmla="*/ 2041525 w 3514725"/>
                <a:gd name="connsiteY0" fmla="*/ 304800 h 612775"/>
                <a:gd name="connsiteX1" fmla="*/ 1765300 w 3514725"/>
                <a:gd name="connsiteY1" fmla="*/ 330200 h 612775"/>
                <a:gd name="connsiteX2" fmla="*/ 1520825 w 3514725"/>
                <a:gd name="connsiteY2" fmla="*/ 358775 h 612775"/>
                <a:gd name="connsiteX3" fmla="*/ 1295400 w 3514725"/>
                <a:gd name="connsiteY3" fmla="*/ 400050 h 612775"/>
                <a:gd name="connsiteX4" fmla="*/ 993775 w 3514725"/>
                <a:gd name="connsiteY4" fmla="*/ 466725 h 612775"/>
                <a:gd name="connsiteX5" fmla="*/ 635000 w 3514725"/>
                <a:gd name="connsiteY5" fmla="*/ 558800 h 612775"/>
                <a:gd name="connsiteX6" fmla="*/ 463550 w 3514725"/>
                <a:gd name="connsiteY6" fmla="*/ 612775 h 612775"/>
                <a:gd name="connsiteX7" fmla="*/ 425450 w 3514725"/>
                <a:gd name="connsiteY7" fmla="*/ 609600 h 612775"/>
                <a:gd name="connsiteX8" fmla="*/ 377825 w 3514725"/>
                <a:gd name="connsiteY8" fmla="*/ 590550 h 612775"/>
                <a:gd name="connsiteX9" fmla="*/ 298450 w 3514725"/>
                <a:gd name="connsiteY9" fmla="*/ 533400 h 612775"/>
                <a:gd name="connsiteX10" fmla="*/ 184150 w 3514725"/>
                <a:gd name="connsiteY10" fmla="*/ 438150 h 612775"/>
                <a:gd name="connsiteX11" fmla="*/ 66675 w 3514725"/>
                <a:gd name="connsiteY11" fmla="*/ 317500 h 612775"/>
                <a:gd name="connsiteX12" fmla="*/ 12700 w 3514725"/>
                <a:gd name="connsiteY12" fmla="*/ 257175 h 612775"/>
                <a:gd name="connsiteX13" fmla="*/ 3175 w 3514725"/>
                <a:gd name="connsiteY13" fmla="*/ 238125 h 612775"/>
                <a:gd name="connsiteX14" fmla="*/ 0 w 3514725"/>
                <a:gd name="connsiteY14" fmla="*/ 212725 h 612775"/>
                <a:gd name="connsiteX15" fmla="*/ 0 w 3514725"/>
                <a:gd name="connsiteY15" fmla="*/ 193675 h 612775"/>
                <a:gd name="connsiteX16" fmla="*/ 12700 w 3514725"/>
                <a:gd name="connsiteY16" fmla="*/ 190500 h 612775"/>
                <a:gd name="connsiteX17" fmla="*/ 34925 w 3514725"/>
                <a:gd name="connsiteY17" fmla="*/ 193675 h 612775"/>
                <a:gd name="connsiteX18" fmla="*/ 73025 w 3514725"/>
                <a:gd name="connsiteY18" fmla="*/ 212725 h 612775"/>
                <a:gd name="connsiteX19" fmla="*/ 171450 w 3514725"/>
                <a:gd name="connsiteY19" fmla="*/ 260350 h 612775"/>
                <a:gd name="connsiteX20" fmla="*/ 250825 w 3514725"/>
                <a:gd name="connsiteY20" fmla="*/ 292100 h 612775"/>
                <a:gd name="connsiteX21" fmla="*/ 323850 w 3514725"/>
                <a:gd name="connsiteY21" fmla="*/ 311150 h 612775"/>
                <a:gd name="connsiteX22" fmla="*/ 384175 w 3514725"/>
                <a:gd name="connsiteY22" fmla="*/ 320675 h 612775"/>
                <a:gd name="connsiteX23" fmla="*/ 428625 w 3514725"/>
                <a:gd name="connsiteY23" fmla="*/ 323850 h 612775"/>
                <a:gd name="connsiteX24" fmla="*/ 495300 w 3514725"/>
                <a:gd name="connsiteY24" fmla="*/ 320675 h 612775"/>
                <a:gd name="connsiteX25" fmla="*/ 787400 w 3514725"/>
                <a:gd name="connsiteY25" fmla="*/ 276225 h 612775"/>
                <a:gd name="connsiteX26" fmla="*/ 1235075 w 3514725"/>
                <a:gd name="connsiteY26" fmla="*/ 203200 h 612775"/>
                <a:gd name="connsiteX27" fmla="*/ 1362075 w 3514725"/>
                <a:gd name="connsiteY27" fmla="*/ 180975 h 612775"/>
                <a:gd name="connsiteX28" fmla="*/ 2092325 w 3514725"/>
                <a:gd name="connsiteY28" fmla="*/ 114300 h 612775"/>
                <a:gd name="connsiteX29" fmla="*/ 2241550 w 3514725"/>
                <a:gd name="connsiteY29" fmla="*/ 95250 h 612775"/>
                <a:gd name="connsiteX30" fmla="*/ 2828925 w 3514725"/>
                <a:gd name="connsiteY30" fmla="*/ 69850 h 612775"/>
                <a:gd name="connsiteX31" fmla="*/ 2917825 w 3514725"/>
                <a:gd name="connsiteY31" fmla="*/ 31750 h 612775"/>
                <a:gd name="connsiteX32" fmla="*/ 3016250 w 3514725"/>
                <a:gd name="connsiteY32" fmla="*/ 0 h 612775"/>
                <a:gd name="connsiteX33" fmla="*/ 3063875 w 3514725"/>
                <a:gd name="connsiteY33" fmla="*/ 12700 h 612775"/>
                <a:gd name="connsiteX34" fmla="*/ 3197225 w 3514725"/>
                <a:gd name="connsiteY34" fmla="*/ 50800 h 612775"/>
                <a:gd name="connsiteX35" fmla="*/ 3343275 w 3514725"/>
                <a:gd name="connsiteY35" fmla="*/ 111125 h 612775"/>
                <a:gd name="connsiteX36" fmla="*/ 3451225 w 3514725"/>
                <a:gd name="connsiteY36" fmla="*/ 171450 h 612775"/>
                <a:gd name="connsiteX37" fmla="*/ 3492500 w 3514725"/>
                <a:gd name="connsiteY37" fmla="*/ 206375 h 612775"/>
                <a:gd name="connsiteX38" fmla="*/ 3511550 w 3514725"/>
                <a:gd name="connsiteY38" fmla="*/ 238125 h 612775"/>
                <a:gd name="connsiteX39" fmla="*/ 3514725 w 3514725"/>
                <a:gd name="connsiteY39" fmla="*/ 276225 h 612775"/>
                <a:gd name="connsiteX40" fmla="*/ 3505200 w 3514725"/>
                <a:gd name="connsiteY40" fmla="*/ 307975 h 612775"/>
                <a:gd name="connsiteX41" fmla="*/ 3489325 w 3514725"/>
                <a:gd name="connsiteY41" fmla="*/ 333375 h 612775"/>
                <a:gd name="connsiteX42" fmla="*/ 3451225 w 3514725"/>
                <a:gd name="connsiteY42" fmla="*/ 352425 h 612775"/>
                <a:gd name="connsiteX43" fmla="*/ 3394075 w 3514725"/>
                <a:gd name="connsiteY43" fmla="*/ 358775 h 612775"/>
                <a:gd name="connsiteX44" fmla="*/ 3330575 w 3514725"/>
                <a:gd name="connsiteY44" fmla="*/ 355600 h 612775"/>
                <a:gd name="connsiteX45" fmla="*/ 3130550 w 3514725"/>
                <a:gd name="connsiteY45" fmla="*/ 314325 h 612775"/>
                <a:gd name="connsiteX46" fmla="*/ 2886075 w 3514725"/>
                <a:gd name="connsiteY46" fmla="*/ 288925 h 612775"/>
                <a:gd name="connsiteX47" fmla="*/ 2600325 w 3514725"/>
                <a:gd name="connsiteY47" fmla="*/ 292100 h 612775"/>
                <a:gd name="connsiteX48" fmla="*/ 2041525 w 3514725"/>
                <a:gd name="connsiteY48" fmla="*/ 304800 h 6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14725" h="612775">
                  <a:moveTo>
                    <a:pt x="2041525" y="304800"/>
                  </a:moveTo>
                  <a:lnTo>
                    <a:pt x="1765300" y="330200"/>
                  </a:lnTo>
                  <a:lnTo>
                    <a:pt x="1520825" y="358775"/>
                  </a:lnTo>
                  <a:lnTo>
                    <a:pt x="1295400" y="400050"/>
                  </a:lnTo>
                  <a:lnTo>
                    <a:pt x="993775" y="466725"/>
                  </a:lnTo>
                  <a:lnTo>
                    <a:pt x="635000" y="558800"/>
                  </a:lnTo>
                  <a:lnTo>
                    <a:pt x="463550" y="612775"/>
                  </a:lnTo>
                  <a:lnTo>
                    <a:pt x="425450" y="609600"/>
                  </a:lnTo>
                  <a:lnTo>
                    <a:pt x="377825" y="590550"/>
                  </a:lnTo>
                  <a:lnTo>
                    <a:pt x="298450" y="533400"/>
                  </a:lnTo>
                  <a:lnTo>
                    <a:pt x="184150" y="438150"/>
                  </a:lnTo>
                  <a:lnTo>
                    <a:pt x="66675" y="317500"/>
                  </a:lnTo>
                  <a:lnTo>
                    <a:pt x="12700" y="257175"/>
                  </a:lnTo>
                  <a:lnTo>
                    <a:pt x="3175" y="238125"/>
                  </a:lnTo>
                  <a:lnTo>
                    <a:pt x="0" y="212725"/>
                  </a:lnTo>
                  <a:lnTo>
                    <a:pt x="0" y="193675"/>
                  </a:lnTo>
                  <a:lnTo>
                    <a:pt x="12700" y="190500"/>
                  </a:lnTo>
                  <a:lnTo>
                    <a:pt x="34925" y="193675"/>
                  </a:lnTo>
                  <a:lnTo>
                    <a:pt x="73025" y="212725"/>
                  </a:lnTo>
                  <a:lnTo>
                    <a:pt x="171450" y="260350"/>
                  </a:lnTo>
                  <a:lnTo>
                    <a:pt x="250825" y="292100"/>
                  </a:lnTo>
                  <a:lnTo>
                    <a:pt x="323850" y="311150"/>
                  </a:lnTo>
                  <a:lnTo>
                    <a:pt x="384175" y="320675"/>
                  </a:lnTo>
                  <a:lnTo>
                    <a:pt x="428625" y="323850"/>
                  </a:lnTo>
                  <a:lnTo>
                    <a:pt x="495300" y="320675"/>
                  </a:lnTo>
                  <a:lnTo>
                    <a:pt x="787400" y="276225"/>
                  </a:lnTo>
                  <a:lnTo>
                    <a:pt x="1235075" y="203200"/>
                  </a:lnTo>
                  <a:lnTo>
                    <a:pt x="1362075" y="180975"/>
                  </a:lnTo>
                  <a:lnTo>
                    <a:pt x="2092325" y="114300"/>
                  </a:lnTo>
                  <a:lnTo>
                    <a:pt x="2241550" y="95250"/>
                  </a:lnTo>
                  <a:lnTo>
                    <a:pt x="2828925" y="69850"/>
                  </a:lnTo>
                  <a:lnTo>
                    <a:pt x="2917825" y="31750"/>
                  </a:lnTo>
                  <a:lnTo>
                    <a:pt x="3016250" y="0"/>
                  </a:lnTo>
                  <a:lnTo>
                    <a:pt x="3063875" y="12700"/>
                  </a:lnTo>
                  <a:lnTo>
                    <a:pt x="3197225" y="50800"/>
                  </a:lnTo>
                  <a:lnTo>
                    <a:pt x="3343275" y="111125"/>
                  </a:lnTo>
                  <a:lnTo>
                    <a:pt x="3451225" y="171450"/>
                  </a:lnTo>
                  <a:lnTo>
                    <a:pt x="3492500" y="206375"/>
                  </a:lnTo>
                  <a:lnTo>
                    <a:pt x="3511550" y="238125"/>
                  </a:lnTo>
                  <a:lnTo>
                    <a:pt x="3514725" y="276225"/>
                  </a:lnTo>
                  <a:lnTo>
                    <a:pt x="3505200" y="307975"/>
                  </a:lnTo>
                  <a:lnTo>
                    <a:pt x="3489325" y="333375"/>
                  </a:lnTo>
                  <a:lnTo>
                    <a:pt x="3451225" y="352425"/>
                  </a:lnTo>
                  <a:lnTo>
                    <a:pt x="3394075" y="358775"/>
                  </a:lnTo>
                  <a:lnTo>
                    <a:pt x="3330575" y="355600"/>
                  </a:lnTo>
                  <a:lnTo>
                    <a:pt x="3130550" y="314325"/>
                  </a:lnTo>
                  <a:lnTo>
                    <a:pt x="2886075" y="288925"/>
                  </a:lnTo>
                  <a:lnTo>
                    <a:pt x="2600325" y="292100"/>
                  </a:lnTo>
                  <a:lnTo>
                    <a:pt x="204152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9341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A08B094-9DD4-4DFC-96F9-FEACFFEB5AE7}"/>
              </a:ext>
            </a:extLst>
          </p:cNvPr>
          <p:cNvGrpSpPr/>
          <p:nvPr/>
        </p:nvGrpSpPr>
        <p:grpSpPr>
          <a:xfrm>
            <a:off x="2679700" y="1887538"/>
            <a:ext cx="4584700" cy="3836987"/>
            <a:chOff x="2679700" y="1887538"/>
            <a:chExt cx="4584700" cy="38369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0DDBDFA-BE57-7C4F-BD42-E32909FC6D1B}"/>
                </a:ext>
              </a:extLst>
            </p:cNvPr>
            <p:cNvSpPr/>
            <p:nvPr/>
          </p:nvSpPr>
          <p:spPr>
            <a:xfrm>
              <a:off x="3114675" y="1912938"/>
              <a:ext cx="804863" cy="622300"/>
            </a:xfrm>
            <a:custGeom>
              <a:avLst/>
              <a:gdLst>
                <a:gd name="connsiteX0" fmla="*/ 514350 w 804863"/>
                <a:gd name="connsiteY0" fmla="*/ 466725 h 623887"/>
                <a:gd name="connsiteX1" fmla="*/ 416719 w 804863"/>
                <a:gd name="connsiteY1" fmla="*/ 371475 h 623887"/>
                <a:gd name="connsiteX2" fmla="*/ 333375 w 804863"/>
                <a:gd name="connsiteY2" fmla="*/ 295275 h 623887"/>
                <a:gd name="connsiteX3" fmla="*/ 233363 w 804863"/>
                <a:gd name="connsiteY3" fmla="*/ 214312 h 623887"/>
                <a:gd name="connsiteX4" fmla="*/ 138113 w 804863"/>
                <a:gd name="connsiteY4" fmla="*/ 145256 h 623887"/>
                <a:gd name="connsiteX5" fmla="*/ 26194 w 804863"/>
                <a:gd name="connsiteY5" fmla="*/ 73819 h 623887"/>
                <a:gd name="connsiteX6" fmla="*/ 7144 w 804863"/>
                <a:gd name="connsiteY6" fmla="*/ 57150 h 623887"/>
                <a:gd name="connsiteX7" fmla="*/ 2381 w 804863"/>
                <a:gd name="connsiteY7" fmla="*/ 42862 h 623887"/>
                <a:gd name="connsiteX8" fmla="*/ 0 w 804863"/>
                <a:gd name="connsiteY8" fmla="*/ 23812 h 623887"/>
                <a:gd name="connsiteX9" fmla="*/ 7144 w 804863"/>
                <a:gd name="connsiteY9" fmla="*/ 9525 h 623887"/>
                <a:gd name="connsiteX10" fmla="*/ 26194 w 804863"/>
                <a:gd name="connsiteY10" fmla="*/ 0 h 623887"/>
                <a:gd name="connsiteX11" fmla="*/ 119063 w 804863"/>
                <a:gd name="connsiteY11" fmla="*/ 14287 h 623887"/>
                <a:gd name="connsiteX12" fmla="*/ 276225 w 804863"/>
                <a:gd name="connsiteY12" fmla="*/ 47625 h 623887"/>
                <a:gd name="connsiteX13" fmla="*/ 435769 w 804863"/>
                <a:gd name="connsiteY13" fmla="*/ 85725 h 623887"/>
                <a:gd name="connsiteX14" fmla="*/ 585788 w 804863"/>
                <a:gd name="connsiteY14" fmla="*/ 135731 h 623887"/>
                <a:gd name="connsiteX15" fmla="*/ 631031 w 804863"/>
                <a:gd name="connsiteY15" fmla="*/ 176212 h 623887"/>
                <a:gd name="connsiteX16" fmla="*/ 690563 w 804863"/>
                <a:gd name="connsiteY16" fmla="*/ 242887 h 623887"/>
                <a:gd name="connsiteX17" fmla="*/ 740569 w 804863"/>
                <a:gd name="connsiteY17" fmla="*/ 304800 h 623887"/>
                <a:gd name="connsiteX18" fmla="*/ 771525 w 804863"/>
                <a:gd name="connsiteY18" fmla="*/ 357187 h 623887"/>
                <a:gd name="connsiteX19" fmla="*/ 792956 w 804863"/>
                <a:gd name="connsiteY19" fmla="*/ 404812 h 623887"/>
                <a:gd name="connsiteX20" fmla="*/ 802481 w 804863"/>
                <a:gd name="connsiteY20" fmla="*/ 452437 h 623887"/>
                <a:gd name="connsiteX21" fmla="*/ 804863 w 804863"/>
                <a:gd name="connsiteY21" fmla="*/ 488156 h 623887"/>
                <a:gd name="connsiteX22" fmla="*/ 802481 w 804863"/>
                <a:gd name="connsiteY22" fmla="*/ 526256 h 623887"/>
                <a:gd name="connsiteX23" fmla="*/ 790575 w 804863"/>
                <a:gd name="connsiteY23" fmla="*/ 569119 h 623887"/>
                <a:gd name="connsiteX24" fmla="*/ 771525 w 804863"/>
                <a:gd name="connsiteY24" fmla="*/ 602456 h 623887"/>
                <a:gd name="connsiteX25" fmla="*/ 742950 w 804863"/>
                <a:gd name="connsiteY25" fmla="*/ 619125 h 623887"/>
                <a:gd name="connsiteX26" fmla="*/ 709613 w 804863"/>
                <a:gd name="connsiteY26" fmla="*/ 623887 h 623887"/>
                <a:gd name="connsiteX27" fmla="*/ 681038 w 804863"/>
                <a:gd name="connsiteY27" fmla="*/ 621506 h 623887"/>
                <a:gd name="connsiteX28" fmla="*/ 647700 w 804863"/>
                <a:gd name="connsiteY28" fmla="*/ 604837 h 623887"/>
                <a:gd name="connsiteX29" fmla="*/ 514350 w 804863"/>
                <a:gd name="connsiteY29" fmla="*/ 466725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4863" h="623887">
                  <a:moveTo>
                    <a:pt x="514350" y="466725"/>
                  </a:moveTo>
                  <a:lnTo>
                    <a:pt x="416719" y="371475"/>
                  </a:lnTo>
                  <a:lnTo>
                    <a:pt x="333375" y="295275"/>
                  </a:lnTo>
                  <a:lnTo>
                    <a:pt x="233363" y="214312"/>
                  </a:lnTo>
                  <a:lnTo>
                    <a:pt x="138113" y="145256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2381" y="42862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19063" y="14287"/>
                  </a:lnTo>
                  <a:lnTo>
                    <a:pt x="276225" y="47625"/>
                  </a:lnTo>
                  <a:lnTo>
                    <a:pt x="435769" y="85725"/>
                  </a:lnTo>
                  <a:lnTo>
                    <a:pt x="585788" y="135731"/>
                  </a:lnTo>
                  <a:lnTo>
                    <a:pt x="631031" y="176212"/>
                  </a:lnTo>
                  <a:lnTo>
                    <a:pt x="690563" y="242887"/>
                  </a:lnTo>
                  <a:lnTo>
                    <a:pt x="740569" y="304800"/>
                  </a:lnTo>
                  <a:lnTo>
                    <a:pt x="771525" y="357187"/>
                  </a:lnTo>
                  <a:lnTo>
                    <a:pt x="792956" y="404812"/>
                  </a:lnTo>
                  <a:lnTo>
                    <a:pt x="802481" y="452437"/>
                  </a:lnTo>
                  <a:lnTo>
                    <a:pt x="804863" y="488156"/>
                  </a:lnTo>
                  <a:lnTo>
                    <a:pt x="802481" y="526256"/>
                  </a:lnTo>
                  <a:lnTo>
                    <a:pt x="790575" y="569119"/>
                  </a:lnTo>
                  <a:lnTo>
                    <a:pt x="771525" y="602456"/>
                  </a:lnTo>
                  <a:lnTo>
                    <a:pt x="742950" y="619125"/>
                  </a:lnTo>
                  <a:lnTo>
                    <a:pt x="709613" y="623887"/>
                  </a:lnTo>
                  <a:lnTo>
                    <a:pt x="681038" y="621506"/>
                  </a:lnTo>
                  <a:lnTo>
                    <a:pt x="647700" y="604837"/>
                  </a:lnTo>
                  <a:lnTo>
                    <a:pt x="5143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E2DE18B-7ED8-1D4A-95AF-41543F78A986}"/>
                </a:ext>
              </a:extLst>
            </p:cNvPr>
            <p:cNvSpPr/>
            <p:nvPr/>
          </p:nvSpPr>
          <p:spPr>
            <a:xfrm>
              <a:off x="2732088" y="3009900"/>
              <a:ext cx="762000" cy="581025"/>
            </a:xfrm>
            <a:custGeom>
              <a:avLst/>
              <a:gdLst>
                <a:gd name="connsiteX0" fmla="*/ 442912 w 762000"/>
                <a:gd name="connsiteY0" fmla="*/ 492919 h 581025"/>
                <a:gd name="connsiteX1" fmla="*/ 373856 w 762000"/>
                <a:gd name="connsiteY1" fmla="*/ 442913 h 581025"/>
                <a:gd name="connsiteX2" fmla="*/ 309562 w 762000"/>
                <a:gd name="connsiteY2" fmla="*/ 390525 h 581025"/>
                <a:gd name="connsiteX3" fmla="*/ 252412 w 762000"/>
                <a:gd name="connsiteY3" fmla="*/ 335756 h 581025"/>
                <a:gd name="connsiteX4" fmla="*/ 161925 w 762000"/>
                <a:gd name="connsiteY4" fmla="*/ 235744 h 581025"/>
                <a:gd name="connsiteX5" fmla="*/ 47625 w 762000"/>
                <a:gd name="connsiteY5" fmla="*/ 100013 h 581025"/>
                <a:gd name="connsiteX6" fmla="*/ 2381 w 762000"/>
                <a:gd name="connsiteY6" fmla="*/ 45244 h 581025"/>
                <a:gd name="connsiteX7" fmla="*/ 0 w 762000"/>
                <a:gd name="connsiteY7" fmla="*/ 26194 h 581025"/>
                <a:gd name="connsiteX8" fmla="*/ 2381 w 762000"/>
                <a:gd name="connsiteY8" fmla="*/ 9525 h 581025"/>
                <a:gd name="connsiteX9" fmla="*/ 16669 w 762000"/>
                <a:gd name="connsiteY9" fmla="*/ 0 h 581025"/>
                <a:gd name="connsiteX10" fmla="*/ 45244 w 762000"/>
                <a:gd name="connsiteY10" fmla="*/ 2381 h 581025"/>
                <a:gd name="connsiteX11" fmla="*/ 176212 w 762000"/>
                <a:gd name="connsiteY11" fmla="*/ 64294 h 581025"/>
                <a:gd name="connsiteX12" fmla="*/ 319087 w 762000"/>
                <a:gd name="connsiteY12" fmla="*/ 114300 h 581025"/>
                <a:gd name="connsiteX13" fmla="*/ 452437 w 762000"/>
                <a:gd name="connsiteY13" fmla="*/ 157163 h 581025"/>
                <a:gd name="connsiteX14" fmla="*/ 588169 w 762000"/>
                <a:gd name="connsiteY14" fmla="*/ 200025 h 581025"/>
                <a:gd name="connsiteX15" fmla="*/ 628650 w 762000"/>
                <a:gd name="connsiteY15" fmla="*/ 219075 h 581025"/>
                <a:gd name="connsiteX16" fmla="*/ 669131 w 762000"/>
                <a:gd name="connsiteY16" fmla="*/ 245269 h 581025"/>
                <a:gd name="connsiteX17" fmla="*/ 704850 w 762000"/>
                <a:gd name="connsiteY17" fmla="*/ 278606 h 581025"/>
                <a:gd name="connsiteX18" fmla="*/ 728662 w 762000"/>
                <a:gd name="connsiteY18" fmla="*/ 311944 h 581025"/>
                <a:gd name="connsiteX19" fmla="*/ 745331 w 762000"/>
                <a:gd name="connsiteY19" fmla="*/ 345281 h 581025"/>
                <a:gd name="connsiteX20" fmla="*/ 757237 w 762000"/>
                <a:gd name="connsiteY20" fmla="*/ 371475 h 581025"/>
                <a:gd name="connsiteX21" fmla="*/ 762000 w 762000"/>
                <a:gd name="connsiteY21" fmla="*/ 411956 h 581025"/>
                <a:gd name="connsiteX22" fmla="*/ 762000 w 762000"/>
                <a:gd name="connsiteY22" fmla="*/ 464344 h 581025"/>
                <a:gd name="connsiteX23" fmla="*/ 752475 w 762000"/>
                <a:gd name="connsiteY23" fmla="*/ 516731 h 581025"/>
                <a:gd name="connsiteX24" fmla="*/ 738187 w 762000"/>
                <a:gd name="connsiteY24" fmla="*/ 547688 h 581025"/>
                <a:gd name="connsiteX25" fmla="*/ 716756 w 762000"/>
                <a:gd name="connsiteY25" fmla="*/ 566738 h 581025"/>
                <a:gd name="connsiteX26" fmla="*/ 688181 w 762000"/>
                <a:gd name="connsiteY26" fmla="*/ 581025 h 581025"/>
                <a:gd name="connsiteX27" fmla="*/ 654844 w 762000"/>
                <a:gd name="connsiteY27" fmla="*/ 578644 h 581025"/>
                <a:gd name="connsiteX28" fmla="*/ 588169 w 762000"/>
                <a:gd name="connsiteY28" fmla="*/ 564356 h 581025"/>
                <a:gd name="connsiteX29" fmla="*/ 535781 w 762000"/>
                <a:gd name="connsiteY29" fmla="*/ 547688 h 581025"/>
                <a:gd name="connsiteX30" fmla="*/ 442912 w 762000"/>
                <a:gd name="connsiteY30" fmla="*/ 4929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000" h="581025">
                  <a:moveTo>
                    <a:pt x="442912" y="492919"/>
                  </a:moveTo>
                  <a:lnTo>
                    <a:pt x="373856" y="442913"/>
                  </a:lnTo>
                  <a:lnTo>
                    <a:pt x="309562" y="390525"/>
                  </a:lnTo>
                  <a:lnTo>
                    <a:pt x="252412" y="335756"/>
                  </a:lnTo>
                  <a:lnTo>
                    <a:pt x="161925" y="235744"/>
                  </a:lnTo>
                  <a:lnTo>
                    <a:pt x="47625" y="1000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45244" y="2381"/>
                  </a:lnTo>
                  <a:lnTo>
                    <a:pt x="176212" y="64294"/>
                  </a:lnTo>
                  <a:lnTo>
                    <a:pt x="319087" y="114300"/>
                  </a:lnTo>
                  <a:lnTo>
                    <a:pt x="452437" y="157163"/>
                  </a:lnTo>
                  <a:lnTo>
                    <a:pt x="588169" y="200025"/>
                  </a:lnTo>
                  <a:lnTo>
                    <a:pt x="628650" y="219075"/>
                  </a:lnTo>
                  <a:lnTo>
                    <a:pt x="669131" y="245269"/>
                  </a:lnTo>
                  <a:lnTo>
                    <a:pt x="704850" y="278606"/>
                  </a:lnTo>
                  <a:lnTo>
                    <a:pt x="728662" y="311944"/>
                  </a:lnTo>
                  <a:lnTo>
                    <a:pt x="745331" y="345281"/>
                  </a:lnTo>
                  <a:lnTo>
                    <a:pt x="757237" y="371475"/>
                  </a:lnTo>
                  <a:lnTo>
                    <a:pt x="762000" y="411956"/>
                  </a:lnTo>
                  <a:lnTo>
                    <a:pt x="762000" y="464344"/>
                  </a:lnTo>
                  <a:lnTo>
                    <a:pt x="752475" y="516731"/>
                  </a:lnTo>
                  <a:lnTo>
                    <a:pt x="738187" y="547688"/>
                  </a:lnTo>
                  <a:lnTo>
                    <a:pt x="716756" y="566738"/>
                  </a:lnTo>
                  <a:lnTo>
                    <a:pt x="688181" y="581025"/>
                  </a:lnTo>
                  <a:lnTo>
                    <a:pt x="654844" y="578644"/>
                  </a:lnTo>
                  <a:lnTo>
                    <a:pt x="588169" y="564356"/>
                  </a:lnTo>
                  <a:lnTo>
                    <a:pt x="535781" y="547688"/>
                  </a:lnTo>
                  <a:lnTo>
                    <a:pt x="4429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30257A6-E09D-6E40-BE25-B920B0BCA5E3}"/>
                </a:ext>
              </a:extLst>
            </p:cNvPr>
            <p:cNvSpPr/>
            <p:nvPr/>
          </p:nvSpPr>
          <p:spPr>
            <a:xfrm>
              <a:off x="2679700" y="5135563"/>
              <a:ext cx="590550" cy="588962"/>
            </a:xfrm>
            <a:custGeom>
              <a:avLst/>
              <a:gdLst>
                <a:gd name="connsiteX0" fmla="*/ 352425 w 590550"/>
                <a:gd name="connsiteY0" fmla="*/ 507207 h 588169"/>
                <a:gd name="connsiteX1" fmla="*/ 264319 w 590550"/>
                <a:gd name="connsiteY1" fmla="*/ 435769 h 588169"/>
                <a:gd name="connsiteX2" fmla="*/ 202407 w 590550"/>
                <a:gd name="connsiteY2" fmla="*/ 376238 h 588169"/>
                <a:gd name="connsiteX3" fmla="*/ 152400 w 590550"/>
                <a:gd name="connsiteY3" fmla="*/ 319088 h 588169"/>
                <a:gd name="connsiteX4" fmla="*/ 102394 w 590550"/>
                <a:gd name="connsiteY4" fmla="*/ 250032 h 588169"/>
                <a:gd name="connsiteX5" fmla="*/ 59532 w 590550"/>
                <a:gd name="connsiteY5" fmla="*/ 176213 h 588169"/>
                <a:gd name="connsiteX6" fmla="*/ 26194 w 590550"/>
                <a:gd name="connsiteY6" fmla="*/ 111919 h 588169"/>
                <a:gd name="connsiteX7" fmla="*/ 7144 w 590550"/>
                <a:gd name="connsiteY7" fmla="*/ 66675 h 588169"/>
                <a:gd name="connsiteX8" fmla="*/ 0 w 590550"/>
                <a:gd name="connsiteY8" fmla="*/ 35719 h 588169"/>
                <a:gd name="connsiteX9" fmla="*/ 0 w 590550"/>
                <a:gd name="connsiteY9" fmla="*/ 16669 h 588169"/>
                <a:gd name="connsiteX10" fmla="*/ 9525 w 590550"/>
                <a:gd name="connsiteY10" fmla="*/ 0 h 588169"/>
                <a:gd name="connsiteX11" fmla="*/ 28575 w 590550"/>
                <a:gd name="connsiteY11" fmla="*/ 0 h 588169"/>
                <a:gd name="connsiteX12" fmla="*/ 52388 w 590550"/>
                <a:gd name="connsiteY12" fmla="*/ 7144 h 588169"/>
                <a:gd name="connsiteX13" fmla="*/ 140494 w 590550"/>
                <a:gd name="connsiteY13" fmla="*/ 57150 h 588169"/>
                <a:gd name="connsiteX14" fmla="*/ 192882 w 590550"/>
                <a:gd name="connsiteY14" fmla="*/ 78582 h 588169"/>
                <a:gd name="connsiteX15" fmla="*/ 297657 w 590550"/>
                <a:gd name="connsiteY15" fmla="*/ 102394 h 588169"/>
                <a:gd name="connsiteX16" fmla="*/ 590550 w 590550"/>
                <a:gd name="connsiteY16" fmla="*/ 421482 h 588169"/>
                <a:gd name="connsiteX17" fmla="*/ 573882 w 590550"/>
                <a:gd name="connsiteY17" fmla="*/ 492919 h 588169"/>
                <a:gd name="connsiteX18" fmla="*/ 557213 w 590550"/>
                <a:gd name="connsiteY18" fmla="*/ 538163 h 588169"/>
                <a:gd name="connsiteX19" fmla="*/ 533400 w 590550"/>
                <a:gd name="connsiteY19" fmla="*/ 573882 h 588169"/>
                <a:gd name="connsiteX20" fmla="*/ 514350 w 590550"/>
                <a:gd name="connsiteY20" fmla="*/ 583407 h 588169"/>
                <a:gd name="connsiteX21" fmla="*/ 497682 w 590550"/>
                <a:gd name="connsiteY21" fmla="*/ 588169 h 588169"/>
                <a:gd name="connsiteX22" fmla="*/ 469107 w 590550"/>
                <a:gd name="connsiteY22" fmla="*/ 585788 h 588169"/>
                <a:gd name="connsiteX23" fmla="*/ 419100 w 590550"/>
                <a:gd name="connsiteY23" fmla="*/ 564357 h 588169"/>
                <a:gd name="connsiteX24" fmla="*/ 352425 w 590550"/>
                <a:gd name="connsiteY24" fmla="*/ 507207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88169">
                  <a:moveTo>
                    <a:pt x="352425" y="507207"/>
                  </a:moveTo>
                  <a:lnTo>
                    <a:pt x="264319" y="435769"/>
                  </a:lnTo>
                  <a:lnTo>
                    <a:pt x="202407" y="376238"/>
                  </a:lnTo>
                  <a:lnTo>
                    <a:pt x="152400" y="319088"/>
                  </a:lnTo>
                  <a:lnTo>
                    <a:pt x="102394" y="250032"/>
                  </a:lnTo>
                  <a:lnTo>
                    <a:pt x="59532" y="176213"/>
                  </a:lnTo>
                  <a:lnTo>
                    <a:pt x="26194" y="111919"/>
                  </a:lnTo>
                  <a:lnTo>
                    <a:pt x="7144" y="66675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2388" y="7144"/>
                  </a:lnTo>
                  <a:lnTo>
                    <a:pt x="140494" y="57150"/>
                  </a:lnTo>
                  <a:lnTo>
                    <a:pt x="192882" y="78582"/>
                  </a:lnTo>
                  <a:lnTo>
                    <a:pt x="297657" y="102394"/>
                  </a:lnTo>
                  <a:lnTo>
                    <a:pt x="590550" y="421482"/>
                  </a:lnTo>
                  <a:lnTo>
                    <a:pt x="573882" y="492919"/>
                  </a:lnTo>
                  <a:lnTo>
                    <a:pt x="557213" y="538163"/>
                  </a:lnTo>
                  <a:lnTo>
                    <a:pt x="533400" y="573882"/>
                  </a:lnTo>
                  <a:lnTo>
                    <a:pt x="514350" y="583407"/>
                  </a:lnTo>
                  <a:lnTo>
                    <a:pt x="497682" y="588169"/>
                  </a:lnTo>
                  <a:lnTo>
                    <a:pt x="469107" y="585788"/>
                  </a:lnTo>
                  <a:lnTo>
                    <a:pt x="419100" y="564357"/>
                  </a:lnTo>
                  <a:lnTo>
                    <a:pt x="352425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8FA73E8-620D-F74E-9A02-A4B96986C013}"/>
                </a:ext>
              </a:extLst>
            </p:cNvPr>
            <p:cNvSpPr/>
            <p:nvPr/>
          </p:nvSpPr>
          <p:spPr>
            <a:xfrm>
              <a:off x="5184775" y="1887538"/>
              <a:ext cx="609600" cy="1139825"/>
            </a:xfrm>
            <a:custGeom>
              <a:avLst/>
              <a:gdLst>
                <a:gd name="connsiteX0" fmla="*/ 230982 w 609600"/>
                <a:gd name="connsiteY0" fmla="*/ 762000 h 1138238"/>
                <a:gd name="connsiteX1" fmla="*/ 233363 w 609600"/>
                <a:gd name="connsiteY1" fmla="*/ 323850 h 1138238"/>
                <a:gd name="connsiteX2" fmla="*/ 226219 w 609600"/>
                <a:gd name="connsiteY2" fmla="*/ 283369 h 1138238"/>
                <a:gd name="connsiteX3" fmla="*/ 207169 w 609600"/>
                <a:gd name="connsiteY3" fmla="*/ 235744 h 1138238"/>
                <a:gd name="connsiteX4" fmla="*/ 171450 w 609600"/>
                <a:gd name="connsiteY4" fmla="*/ 188119 h 1138238"/>
                <a:gd name="connsiteX5" fmla="*/ 128588 w 609600"/>
                <a:gd name="connsiteY5" fmla="*/ 145257 h 1138238"/>
                <a:gd name="connsiteX6" fmla="*/ 69057 w 609600"/>
                <a:gd name="connsiteY6" fmla="*/ 97632 h 1138238"/>
                <a:gd name="connsiteX7" fmla="*/ 26194 w 609600"/>
                <a:gd name="connsiteY7" fmla="*/ 73819 h 1138238"/>
                <a:gd name="connsiteX8" fmla="*/ 4763 w 609600"/>
                <a:gd name="connsiteY8" fmla="*/ 50007 h 1138238"/>
                <a:gd name="connsiteX9" fmla="*/ 0 w 609600"/>
                <a:gd name="connsiteY9" fmla="*/ 26194 h 1138238"/>
                <a:gd name="connsiteX10" fmla="*/ 7144 w 609600"/>
                <a:gd name="connsiteY10" fmla="*/ 9525 h 1138238"/>
                <a:gd name="connsiteX11" fmla="*/ 35719 w 609600"/>
                <a:gd name="connsiteY11" fmla="*/ 0 h 1138238"/>
                <a:gd name="connsiteX12" fmla="*/ 66675 w 609600"/>
                <a:gd name="connsiteY12" fmla="*/ 0 h 1138238"/>
                <a:gd name="connsiteX13" fmla="*/ 138113 w 609600"/>
                <a:gd name="connsiteY13" fmla="*/ 14288 h 1138238"/>
                <a:gd name="connsiteX14" fmla="*/ 221457 w 609600"/>
                <a:gd name="connsiteY14" fmla="*/ 33338 h 1138238"/>
                <a:gd name="connsiteX15" fmla="*/ 316707 w 609600"/>
                <a:gd name="connsiteY15" fmla="*/ 61913 h 1138238"/>
                <a:gd name="connsiteX16" fmla="*/ 404813 w 609600"/>
                <a:gd name="connsiteY16" fmla="*/ 95250 h 1138238"/>
                <a:gd name="connsiteX17" fmla="*/ 478632 w 609600"/>
                <a:gd name="connsiteY17" fmla="*/ 133350 h 1138238"/>
                <a:gd name="connsiteX18" fmla="*/ 523875 w 609600"/>
                <a:gd name="connsiteY18" fmla="*/ 164307 h 1138238"/>
                <a:gd name="connsiteX19" fmla="*/ 569119 w 609600"/>
                <a:gd name="connsiteY19" fmla="*/ 200025 h 1138238"/>
                <a:gd name="connsiteX20" fmla="*/ 600075 w 609600"/>
                <a:gd name="connsiteY20" fmla="*/ 235744 h 1138238"/>
                <a:gd name="connsiteX21" fmla="*/ 609600 w 609600"/>
                <a:gd name="connsiteY21" fmla="*/ 271463 h 1138238"/>
                <a:gd name="connsiteX22" fmla="*/ 602457 w 609600"/>
                <a:gd name="connsiteY22" fmla="*/ 300038 h 1138238"/>
                <a:gd name="connsiteX23" fmla="*/ 576263 w 609600"/>
                <a:gd name="connsiteY23" fmla="*/ 323850 h 1138238"/>
                <a:gd name="connsiteX24" fmla="*/ 545307 w 609600"/>
                <a:gd name="connsiteY24" fmla="*/ 342900 h 1138238"/>
                <a:gd name="connsiteX25" fmla="*/ 521494 w 609600"/>
                <a:gd name="connsiteY25" fmla="*/ 369094 h 1138238"/>
                <a:gd name="connsiteX26" fmla="*/ 495300 w 609600"/>
                <a:gd name="connsiteY26" fmla="*/ 411957 h 1138238"/>
                <a:gd name="connsiteX27" fmla="*/ 478632 w 609600"/>
                <a:gd name="connsiteY27" fmla="*/ 466725 h 1138238"/>
                <a:gd name="connsiteX28" fmla="*/ 471488 w 609600"/>
                <a:gd name="connsiteY28" fmla="*/ 557213 h 1138238"/>
                <a:gd name="connsiteX29" fmla="*/ 450057 w 609600"/>
                <a:gd name="connsiteY29" fmla="*/ 1100138 h 1138238"/>
                <a:gd name="connsiteX30" fmla="*/ 223838 w 609600"/>
                <a:gd name="connsiteY30" fmla="*/ 1138238 h 1138238"/>
                <a:gd name="connsiteX31" fmla="*/ 230982 w 609600"/>
                <a:gd name="connsiteY31" fmla="*/ 762000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9600" h="1138238">
                  <a:moveTo>
                    <a:pt x="230982" y="762000"/>
                  </a:moveTo>
                  <a:cubicBezTo>
                    <a:pt x="231776" y="615950"/>
                    <a:pt x="232569" y="469900"/>
                    <a:pt x="233363" y="323850"/>
                  </a:cubicBezTo>
                  <a:lnTo>
                    <a:pt x="226219" y="283369"/>
                  </a:lnTo>
                  <a:lnTo>
                    <a:pt x="207169" y="235744"/>
                  </a:lnTo>
                  <a:lnTo>
                    <a:pt x="171450" y="188119"/>
                  </a:lnTo>
                  <a:lnTo>
                    <a:pt x="128588" y="145257"/>
                  </a:lnTo>
                  <a:lnTo>
                    <a:pt x="69057" y="97632"/>
                  </a:lnTo>
                  <a:lnTo>
                    <a:pt x="26194" y="73819"/>
                  </a:lnTo>
                  <a:lnTo>
                    <a:pt x="4763" y="50007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35719" y="0"/>
                  </a:lnTo>
                  <a:lnTo>
                    <a:pt x="66675" y="0"/>
                  </a:lnTo>
                  <a:lnTo>
                    <a:pt x="138113" y="14288"/>
                  </a:lnTo>
                  <a:lnTo>
                    <a:pt x="221457" y="33338"/>
                  </a:lnTo>
                  <a:lnTo>
                    <a:pt x="316707" y="61913"/>
                  </a:lnTo>
                  <a:lnTo>
                    <a:pt x="404813" y="95250"/>
                  </a:lnTo>
                  <a:lnTo>
                    <a:pt x="478632" y="133350"/>
                  </a:lnTo>
                  <a:lnTo>
                    <a:pt x="523875" y="164307"/>
                  </a:lnTo>
                  <a:lnTo>
                    <a:pt x="569119" y="200025"/>
                  </a:lnTo>
                  <a:lnTo>
                    <a:pt x="600075" y="235744"/>
                  </a:lnTo>
                  <a:lnTo>
                    <a:pt x="609600" y="271463"/>
                  </a:lnTo>
                  <a:lnTo>
                    <a:pt x="602457" y="300038"/>
                  </a:lnTo>
                  <a:lnTo>
                    <a:pt x="576263" y="323850"/>
                  </a:lnTo>
                  <a:lnTo>
                    <a:pt x="545307" y="342900"/>
                  </a:lnTo>
                  <a:lnTo>
                    <a:pt x="521494" y="369094"/>
                  </a:lnTo>
                  <a:lnTo>
                    <a:pt x="495300" y="411957"/>
                  </a:lnTo>
                  <a:lnTo>
                    <a:pt x="478632" y="466725"/>
                  </a:lnTo>
                  <a:lnTo>
                    <a:pt x="471488" y="557213"/>
                  </a:lnTo>
                  <a:lnTo>
                    <a:pt x="450057" y="1100138"/>
                  </a:lnTo>
                  <a:lnTo>
                    <a:pt x="223838" y="1138238"/>
                  </a:lnTo>
                  <a:lnTo>
                    <a:pt x="230982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C6E77DB-50AF-2640-816F-9E401CAF7B8B}"/>
                </a:ext>
              </a:extLst>
            </p:cNvPr>
            <p:cNvSpPr/>
            <p:nvPr/>
          </p:nvSpPr>
          <p:spPr>
            <a:xfrm>
              <a:off x="2933700" y="3838575"/>
              <a:ext cx="898525" cy="1760538"/>
            </a:xfrm>
            <a:custGeom>
              <a:avLst/>
              <a:gdLst>
                <a:gd name="connsiteX0" fmla="*/ 616744 w 897731"/>
                <a:gd name="connsiteY0" fmla="*/ 840581 h 1759744"/>
                <a:gd name="connsiteX1" fmla="*/ 452438 w 897731"/>
                <a:gd name="connsiteY1" fmla="*/ 1283494 h 1759744"/>
                <a:gd name="connsiteX2" fmla="*/ 373856 w 897731"/>
                <a:gd name="connsiteY2" fmla="*/ 1481138 h 1759744"/>
                <a:gd name="connsiteX3" fmla="*/ 352425 w 897731"/>
                <a:gd name="connsiteY3" fmla="*/ 1552575 h 1759744"/>
                <a:gd name="connsiteX4" fmla="*/ 342900 w 897731"/>
                <a:gd name="connsiteY4" fmla="*/ 1604963 h 1759744"/>
                <a:gd name="connsiteX5" fmla="*/ 338138 w 897731"/>
                <a:gd name="connsiteY5" fmla="*/ 1662113 h 1759744"/>
                <a:gd name="connsiteX6" fmla="*/ 333375 w 897731"/>
                <a:gd name="connsiteY6" fmla="*/ 1724025 h 1759744"/>
                <a:gd name="connsiteX7" fmla="*/ 290513 w 897731"/>
                <a:gd name="connsiteY7" fmla="*/ 1759744 h 1759744"/>
                <a:gd name="connsiteX8" fmla="*/ 0 w 897731"/>
                <a:gd name="connsiteY8" fmla="*/ 1421606 h 1759744"/>
                <a:gd name="connsiteX9" fmla="*/ 42863 w 897731"/>
                <a:gd name="connsiteY9" fmla="*/ 1400175 h 1759744"/>
                <a:gd name="connsiteX10" fmla="*/ 119063 w 897731"/>
                <a:gd name="connsiteY10" fmla="*/ 1304925 h 1759744"/>
                <a:gd name="connsiteX11" fmla="*/ 250031 w 897731"/>
                <a:gd name="connsiteY11" fmla="*/ 1109663 h 1759744"/>
                <a:gd name="connsiteX12" fmla="*/ 402431 w 897731"/>
                <a:gd name="connsiteY12" fmla="*/ 838200 h 1759744"/>
                <a:gd name="connsiteX13" fmla="*/ 547688 w 897731"/>
                <a:gd name="connsiteY13" fmla="*/ 576263 h 1759744"/>
                <a:gd name="connsiteX14" fmla="*/ 673894 w 897731"/>
                <a:gd name="connsiteY14" fmla="*/ 335756 h 1759744"/>
                <a:gd name="connsiteX15" fmla="*/ 747713 w 897731"/>
                <a:gd name="connsiteY15" fmla="*/ 207169 h 1759744"/>
                <a:gd name="connsiteX16" fmla="*/ 819150 w 897731"/>
                <a:gd name="connsiteY16" fmla="*/ 66675 h 1759744"/>
                <a:gd name="connsiteX17" fmla="*/ 838200 w 897731"/>
                <a:gd name="connsiteY17" fmla="*/ 30956 h 1759744"/>
                <a:gd name="connsiteX18" fmla="*/ 857250 w 897731"/>
                <a:gd name="connsiteY18" fmla="*/ 7144 h 1759744"/>
                <a:gd name="connsiteX19" fmla="*/ 871538 w 897731"/>
                <a:gd name="connsiteY19" fmla="*/ 0 h 1759744"/>
                <a:gd name="connsiteX20" fmla="*/ 883444 w 897731"/>
                <a:gd name="connsiteY20" fmla="*/ 0 h 1759744"/>
                <a:gd name="connsiteX21" fmla="*/ 895350 w 897731"/>
                <a:gd name="connsiteY21" fmla="*/ 9525 h 1759744"/>
                <a:gd name="connsiteX22" fmla="*/ 897731 w 897731"/>
                <a:gd name="connsiteY22" fmla="*/ 40481 h 1759744"/>
                <a:gd name="connsiteX23" fmla="*/ 866775 w 897731"/>
                <a:gd name="connsiteY23" fmla="*/ 130969 h 1759744"/>
                <a:gd name="connsiteX24" fmla="*/ 802481 w 897731"/>
                <a:gd name="connsiteY24" fmla="*/ 314325 h 1759744"/>
                <a:gd name="connsiteX25" fmla="*/ 731044 w 897731"/>
                <a:gd name="connsiteY25" fmla="*/ 507206 h 1759744"/>
                <a:gd name="connsiteX26" fmla="*/ 616744 w 897731"/>
                <a:gd name="connsiteY26" fmla="*/ 840581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97731" h="1759744">
                  <a:moveTo>
                    <a:pt x="616744" y="840581"/>
                  </a:moveTo>
                  <a:lnTo>
                    <a:pt x="452438" y="1283494"/>
                  </a:lnTo>
                  <a:lnTo>
                    <a:pt x="373856" y="1481138"/>
                  </a:lnTo>
                  <a:lnTo>
                    <a:pt x="352425" y="1552575"/>
                  </a:lnTo>
                  <a:lnTo>
                    <a:pt x="342900" y="1604963"/>
                  </a:lnTo>
                  <a:lnTo>
                    <a:pt x="338138" y="1662113"/>
                  </a:lnTo>
                  <a:lnTo>
                    <a:pt x="333375" y="1724025"/>
                  </a:lnTo>
                  <a:lnTo>
                    <a:pt x="290513" y="1759744"/>
                  </a:lnTo>
                  <a:lnTo>
                    <a:pt x="0" y="1421606"/>
                  </a:lnTo>
                  <a:lnTo>
                    <a:pt x="42863" y="1400175"/>
                  </a:lnTo>
                  <a:lnTo>
                    <a:pt x="119063" y="1304925"/>
                  </a:lnTo>
                  <a:lnTo>
                    <a:pt x="250031" y="1109663"/>
                  </a:lnTo>
                  <a:lnTo>
                    <a:pt x="402431" y="838200"/>
                  </a:lnTo>
                  <a:lnTo>
                    <a:pt x="547688" y="576263"/>
                  </a:lnTo>
                  <a:lnTo>
                    <a:pt x="673894" y="335756"/>
                  </a:lnTo>
                  <a:lnTo>
                    <a:pt x="747713" y="207169"/>
                  </a:lnTo>
                  <a:lnTo>
                    <a:pt x="819150" y="66675"/>
                  </a:lnTo>
                  <a:lnTo>
                    <a:pt x="838200" y="30956"/>
                  </a:lnTo>
                  <a:lnTo>
                    <a:pt x="857250" y="7144"/>
                  </a:lnTo>
                  <a:lnTo>
                    <a:pt x="871538" y="0"/>
                  </a:lnTo>
                  <a:lnTo>
                    <a:pt x="883444" y="0"/>
                  </a:lnTo>
                  <a:lnTo>
                    <a:pt x="895350" y="9525"/>
                  </a:lnTo>
                  <a:lnTo>
                    <a:pt x="897731" y="40481"/>
                  </a:lnTo>
                  <a:lnTo>
                    <a:pt x="866775" y="130969"/>
                  </a:lnTo>
                  <a:lnTo>
                    <a:pt x="802481" y="314325"/>
                  </a:lnTo>
                  <a:lnTo>
                    <a:pt x="731044" y="507206"/>
                  </a:lnTo>
                  <a:lnTo>
                    <a:pt x="616744" y="840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0AF435C-8284-3C4B-9C0F-5367F4DAC22A}"/>
                </a:ext>
              </a:extLst>
            </p:cNvPr>
            <p:cNvSpPr/>
            <p:nvPr/>
          </p:nvSpPr>
          <p:spPr>
            <a:xfrm>
              <a:off x="4152900" y="2757488"/>
              <a:ext cx="2755900" cy="558800"/>
            </a:xfrm>
            <a:custGeom>
              <a:avLst/>
              <a:gdLst>
                <a:gd name="connsiteX0" fmla="*/ 1433513 w 2755106"/>
                <a:gd name="connsiteY0" fmla="*/ 342900 h 559593"/>
                <a:gd name="connsiteX1" fmla="*/ 1059656 w 2755106"/>
                <a:gd name="connsiteY1" fmla="*/ 416718 h 559593"/>
                <a:gd name="connsiteX2" fmla="*/ 826294 w 2755106"/>
                <a:gd name="connsiteY2" fmla="*/ 473868 h 559593"/>
                <a:gd name="connsiteX3" fmla="*/ 542925 w 2755106"/>
                <a:gd name="connsiteY3" fmla="*/ 559593 h 559593"/>
                <a:gd name="connsiteX4" fmla="*/ 390525 w 2755106"/>
                <a:gd name="connsiteY4" fmla="*/ 559593 h 559593"/>
                <a:gd name="connsiteX5" fmla="*/ 354806 w 2755106"/>
                <a:gd name="connsiteY5" fmla="*/ 559593 h 559593"/>
                <a:gd name="connsiteX6" fmla="*/ 314325 w 2755106"/>
                <a:gd name="connsiteY6" fmla="*/ 547687 h 559593"/>
                <a:gd name="connsiteX7" fmla="*/ 273844 w 2755106"/>
                <a:gd name="connsiteY7" fmla="*/ 526256 h 559593"/>
                <a:gd name="connsiteX8" fmla="*/ 200025 w 2755106"/>
                <a:gd name="connsiteY8" fmla="*/ 478631 h 559593"/>
                <a:gd name="connsiteX9" fmla="*/ 133350 w 2755106"/>
                <a:gd name="connsiteY9" fmla="*/ 414337 h 559593"/>
                <a:gd name="connsiteX10" fmla="*/ 54769 w 2755106"/>
                <a:gd name="connsiteY10" fmla="*/ 328612 h 559593"/>
                <a:gd name="connsiteX11" fmla="*/ 14288 w 2755106"/>
                <a:gd name="connsiteY11" fmla="*/ 283368 h 559593"/>
                <a:gd name="connsiteX12" fmla="*/ 0 w 2755106"/>
                <a:gd name="connsiteY12" fmla="*/ 250031 h 559593"/>
                <a:gd name="connsiteX13" fmla="*/ 0 w 2755106"/>
                <a:gd name="connsiteY13" fmla="*/ 228600 h 559593"/>
                <a:gd name="connsiteX14" fmla="*/ 4763 w 2755106"/>
                <a:gd name="connsiteY14" fmla="*/ 219075 h 559593"/>
                <a:gd name="connsiteX15" fmla="*/ 19050 w 2755106"/>
                <a:gd name="connsiteY15" fmla="*/ 211931 h 559593"/>
                <a:gd name="connsiteX16" fmla="*/ 50006 w 2755106"/>
                <a:gd name="connsiteY16" fmla="*/ 219075 h 559593"/>
                <a:gd name="connsiteX17" fmla="*/ 142875 w 2755106"/>
                <a:gd name="connsiteY17" fmla="*/ 261937 h 559593"/>
                <a:gd name="connsiteX18" fmla="*/ 216694 w 2755106"/>
                <a:gd name="connsiteY18" fmla="*/ 290512 h 559593"/>
                <a:gd name="connsiteX19" fmla="*/ 273844 w 2755106"/>
                <a:gd name="connsiteY19" fmla="*/ 307181 h 559593"/>
                <a:gd name="connsiteX20" fmla="*/ 328613 w 2755106"/>
                <a:gd name="connsiteY20" fmla="*/ 314325 h 559593"/>
                <a:gd name="connsiteX21" fmla="*/ 442913 w 2755106"/>
                <a:gd name="connsiteY21" fmla="*/ 314325 h 559593"/>
                <a:gd name="connsiteX22" fmla="*/ 542925 w 2755106"/>
                <a:gd name="connsiteY22" fmla="*/ 307181 h 559593"/>
                <a:gd name="connsiteX23" fmla="*/ 671513 w 2755106"/>
                <a:gd name="connsiteY23" fmla="*/ 290512 h 559593"/>
                <a:gd name="connsiteX24" fmla="*/ 1257300 w 2755106"/>
                <a:gd name="connsiteY24" fmla="*/ 204787 h 559593"/>
                <a:gd name="connsiteX25" fmla="*/ 1481138 w 2755106"/>
                <a:gd name="connsiteY25" fmla="*/ 157162 h 559593"/>
                <a:gd name="connsiteX26" fmla="*/ 1793081 w 2755106"/>
                <a:gd name="connsiteY26" fmla="*/ 116681 h 559593"/>
                <a:gd name="connsiteX27" fmla="*/ 2219325 w 2755106"/>
                <a:gd name="connsiteY27" fmla="*/ 66675 h 559593"/>
                <a:gd name="connsiteX28" fmla="*/ 2240756 w 2755106"/>
                <a:gd name="connsiteY28" fmla="*/ 42862 h 559593"/>
                <a:gd name="connsiteX29" fmla="*/ 2274094 w 2755106"/>
                <a:gd name="connsiteY29" fmla="*/ 19050 h 559593"/>
                <a:gd name="connsiteX30" fmla="*/ 2326481 w 2755106"/>
                <a:gd name="connsiteY30" fmla="*/ 2381 h 559593"/>
                <a:gd name="connsiteX31" fmla="*/ 2378869 w 2755106"/>
                <a:gd name="connsiteY31" fmla="*/ 0 h 559593"/>
                <a:gd name="connsiteX32" fmla="*/ 2412206 w 2755106"/>
                <a:gd name="connsiteY32" fmla="*/ 9525 h 559593"/>
                <a:gd name="connsiteX33" fmla="*/ 2590800 w 2755106"/>
                <a:gd name="connsiteY33" fmla="*/ 71437 h 559593"/>
                <a:gd name="connsiteX34" fmla="*/ 2678906 w 2755106"/>
                <a:gd name="connsiteY34" fmla="*/ 116681 h 559593"/>
                <a:gd name="connsiteX35" fmla="*/ 2738438 w 2755106"/>
                <a:gd name="connsiteY35" fmla="*/ 154781 h 559593"/>
                <a:gd name="connsiteX36" fmla="*/ 2752725 w 2755106"/>
                <a:gd name="connsiteY36" fmla="*/ 188118 h 559593"/>
                <a:gd name="connsiteX37" fmla="*/ 2755106 w 2755106"/>
                <a:gd name="connsiteY37" fmla="*/ 233362 h 559593"/>
                <a:gd name="connsiteX38" fmla="*/ 2738438 w 2755106"/>
                <a:gd name="connsiteY38" fmla="*/ 257175 h 559593"/>
                <a:gd name="connsiteX39" fmla="*/ 2693194 w 2755106"/>
                <a:gd name="connsiteY39" fmla="*/ 285750 h 559593"/>
                <a:gd name="connsiteX40" fmla="*/ 2655094 w 2755106"/>
                <a:gd name="connsiteY40" fmla="*/ 290512 h 559593"/>
                <a:gd name="connsiteX41" fmla="*/ 2390775 w 2755106"/>
                <a:gd name="connsiteY41" fmla="*/ 280987 h 559593"/>
                <a:gd name="connsiteX42" fmla="*/ 2035969 w 2755106"/>
                <a:gd name="connsiteY42" fmla="*/ 283368 h 559593"/>
                <a:gd name="connsiteX43" fmla="*/ 1831181 w 2755106"/>
                <a:gd name="connsiteY43" fmla="*/ 292893 h 559593"/>
                <a:gd name="connsiteX44" fmla="*/ 1735931 w 2755106"/>
                <a:gd name="connsiteY44" fmla="*/ 292893 h 559593"/>
                <a:gd name="connsiteX45" fmla="*/ 1433513 w 2755106"/>
                <a:gd name="connsiteY45" fmla="*/ 342900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755106" h="559593">
                  <a:moveTo>
                    <a:pt x="1433513" y="342900"/>
                  </a:moveTo>
                  <a:lnTo>
                    <a:pt x="1059656" y="416718"/>
                  </a:lnTo>
                  <a:lnTo>
                    <a:pt x="826294" y="473868"/>
                  </a:lnTo>
                  <a:lnTo>
                    <a:pt x="542925" y="559593"/>
                  </a:lnTo>
                  <a:lnTo>
                    <a:pt x="390525" y="559593"/>
                  </a:lnTo>
                  <a:lnTo>
                    <a:pt x="354806" y="559593"/>
                  </a:lnTo>
                  <a:lnTo>
                    <a:pt x="314325" y="547687"/>
                  </a:lnTo>
                  <a:lnTo>
                    <a:pt x="273844" y="526256"/>
                  </a:lnTo>
                  <a:lnTo>
                    <a:pt x="200025" y="478631"/>
                  </a:lnTo>
                  <a:lnTo>
                    <a:pt x="133350" y="414337"/>
                  </a:lnTo>
                  <a:lnTo>
                    <a:pt x="54769" y="328612"/>
                  </a:lnTo>
                  <a:lnTo>
                    <a:pt x="14288" y="283368"/>
                  </a:lnTo>
                  <a:lnTo>
                    <a:pt x="0" y="250031"/>
                  </a:lnTo>
                  <a:lnTo>
                    <a:pt x="0" y="228600"/>
                  </a:lnTo>
                  <a:lnTo>
                    <a:pt x="4763" y="219075"/>
                  </a:lnTo>
                  <a:lnTo>
                    <a:pt x="19050" y="211931"/>
                  </a:lnTo>
                  <a:lnTo>
                    <a:pt x="50006" y="219075"/>
                  </a:lnTo>
                  <a:lnTo>
                    <a:pt x="142875" y="261937"/>
                  </a:lnTo>
                  <a:lnTo>
                    <a:pt x="216694" y="290512"/>
                  </a:lnTo>
                  <a:lnTo>
                    <a:pt x="273844" y="307181"/>
                  </a:lnTo>
                  <a:lnTo>
                    <a:pt x="328613" y="314325"/>
                  </a:lnTo>
                  <a:lnTo>
                    <a:pt x="442913" y="314325"/>
                  </a:lnTo>
                  <a:lnTo>
                    <a:pt x="542925" y="307181"/>
                  </a:lnTo>
                  <a:lnTo>
                    <a:pt x="671513" y="290512"/>
                  </a:lnTo>
                  <a:lnTo>
                    <a:pt x="1257300" y="204787"/>
                  </a:lnTo>
                  <a:lnTo>
                    <a:pt x="1481138" y="157162"/>
                  </a:lnTo>
                  <a:lnTo>
                    <a:pt x="1793081" y="116681"/>
                  </a:lnTo>
                  <a:lnTo>
                    <a:pt x="2219325" y="66675"/>
                  </a:lnTo>
                  <a:lnTo>
                    <a:pt x="2240756" y="42862"/>
                  </a:lnTo>
                  <a:lnTo>
                    <a:pt x="2274094" y="19050"/>
                  </a:lnTo>
                  <a:lnTo>
                    <a:pt x="2326481" y="2381"/>
                  </a:lnTo>
                  <a:lnTo>
                    <a:pt x="2378869" y="0"/>
                  </a:lnTo>
                  <a:lnTo>
                    <a:pt x="2412206" y="9525"/>
                  </a:lnTo>
                  <a:lnTo>
                    <a:pt x="2590800" y="71437"/>
                  </a:lnTo>
                  <a:lnTo>
                    <a:pt x="2678906" y="116681"/>
                  </a:lnTo>
                  <a:lnTo>
                    <a:pt x="2738438" y="154781"/>
                  </a:lnTo>
                  <a:lnTo>
                    <a:pt x="2752725" y="188118"/>
                  </a:lnTo>
                  <a:lnTo>
                    <a:pt x="2755106" y="233362"/>
                  </a:lnTo>
                  <a:lnTo>
                    <a:pt x="2738438" y="257175"/>
                  </a:lnTo>
                  <a:lnTo>
                    <a:pt x="2693194" y="285750"/>
                  </a:lnTo>
                  <a:lnTo>
                    <a:pt x="2655094" y="290512"/>
                  </a:lnTo>
                  <a:lnTo>
                    <a:pt x="2390775" y="280987"/>
                  </a:lnTo>
                  <a:lnTo>
                    <a:pt x="2035969" y="283368"/>
                  </a:lnTo>
                  <a:lnTo>
                    <a:pt x="1831181" y="292893"/>
                  </a:lnTo>
                  <a:lnTo>
                    <a:pt x="1735931" y="292893"/>
                  </a:lnTo>
                  <a:lnTo>
                    <a:pt x="14335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2A92B6C-1FBB-A844-901D-87FE1CC3A832}"/>
                </a:ext>
              </a:extLst>
            </p:cNvPr>
            <p:cNvSpPr/>
            <p:nvPr/>
          </p:nvSpPr>
          <p:spPr>
            <a:xfrm rot="16200000">
              <a:off x="3928269" y="3879056"/>
              <a:ext cx="1854200" cy="636588"/>
            </a:xfrm>
            <a:custGeom>
              <a:avLst/>
              <a:gdLst>
                <a:gd name="connsiteX0" fmla="*/ 897731 w 1854993"/>
                <a:gd name="connsiteY0" fmla="*/ 540543 h 635793"/>
                <a:gd name="connsiteX1" fmla="*/ 569118 w 1854993"/>
                <a:gd name="connsiteY1" fmla="*/ 592931 h 635793"/>
                <a:gd name="connsiteX2" fmla="*/ 428625 w 1854993"/>
                <a:gd name="connsiteY2" fmla="*/ 628650 h 635793"/>
                <a:gd name="connsiteX3" fmla="*/ 366712 w 1854993"/>
                <a:gd name="connsiteY3" fmla="*/ 635793 h 635793"/>
                <a:gd name="connsiteX4" fmla="*/ 319087 w 1854993"/>
                <a:gd name="connsiteY4" fmla="*/ 635793 h 635793"/>
                <a:gd name="connsiteX5" fmla="*/ 226218 w 1854993"/>
                <a:gd name="connsiteY5" fmla="*/ 628650 h 635793"/>
                <a:gd name="connsiteX6" fmla="*/ 178593 w 1854993"/>
                <a:gd name="connsiteY6" fmla="*/ 616743 h 635793"/>
                <a:gd name="connsiteX7" fmla="*/ 111918 w 1854993"/>
                <a:gd name="connsiteY7" fmla="*/ 592931 h 635793"/>
                <a:gd name="connsiteX8" fmla="*/ 19050 w 1854993"/>
                <a:gd name="connsiteY8" fmla="*/ 557212 h 635793"/>
                <a:gd name="connsiteX9" fmla="*/ 0 w 1854993"/>
                <a:gd name="connsiteY9" fmla="*/ 454818 h 635793"/>
                <a:gd name="connsiteX10" fmla="*/ 333375 w 1854993"/>
                <a:gd name="connsiteY10" fmla="*/ 454818 h 635793"/>
                <a:gd name="connsiteX11" fmla="*/ 516731 w 1854993"/>
                <a:gd name="connsiteY11" fmla="*/ 414337 h 635793"/>
                <a:gd name="connsiteX12" fmla="*/ 866775 w 1854993"/>
                <a:gd name="connsiteY12" fmla="*/ 345281 h 635793"/>
                <a:gd name="connsiteX13" fmla="*/ 1300162 w 1854993"/>
                <a:gd name="connsiteY13" fmla="*/ 259556 h 635793"/>
                <a:gd name="connsiteX14" fmla="*/ 1452562 w 1854993"/>
                <a:gd name="connsiteY14" fmla="*/ 226218 h 635793"/>
                <a:gd name="connsiteX15" fmla="*/ 1514475 w 1854993"/>
                <a:gd name="connsiteY15" fmla="*/ 202406 h 635793"/>
                <a:gd name="connsiteX16" fmla="*/ 1609725 w 1854993"/>
                <a:gd name="connsiteY16" fmla="*/ 159543 h 635793"/>
                <a:gd name="connsiteX17" fmla="*/ 1695450 w 1854993"/>
                <a:gd name="connsiteY17" fmla="*/ 109537 h 635793"/>
                <a:gd name="connsiteX18" fmla="*/ 1850231 w 1854993"/>
                <a:gd name="connsiteY18" fmla="*/ 0 h 635793"/>
                <a:gd name="connsiteX19" fmla="*/ 1854993 w 1854993"/>
                <a:gd name="connsiteY19" fmla="*/ 123825 h 635793"/>
                <a:gd name="connsiteX20" fmla="*/ 1538287 w 1854993"/>
                <a:gd name="connsiteY20" fmla="*/ 409575 h 635793"/>
                <a:gd name="connsiteX21" fmla="*/ 1514475 w 1854993"/>
                <a:gd name="connsiteY21" fmla="*/ 438150 h 635793"/>
                <a:gd name="connsiteX22" fmla="*/ 1483518 w 1854993"/>
                <a:gd name="connsiteY22" fmla="*/ 461962 h 635793"/>
                <a:gd name="connsiteX23" fmla="*/ 1457325 w 1854993"/>
                <a:gd name="connsiteY23" fmla="*/ 471487 h 635793"/>
                <a:gd name="connsiteX24" fmla="*/ 1407318 w 1854993"/>
                <a:gd name="connsiteY24" fmla="*/ 476250 h 635793"/>
                <a:gd name="connsiteX25" fmla="*/ 1345406 w 1854993"/>
                <a:gd name="connsiteY25" fmla="*/ 476250 h 635793"/>
                <a:gd name="connsiteX26" fmla="*/ 1250156 w 1854993"/>
                <a:gd name="connsiteY26" fmla="*/ 490537 h 635793"/>
                <a:gd name="connsiteX27" fmla="*/ 897731 w 1854993"/>
                <a:gd name="connsiteY27" fmla="*/ 540543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54993" h="635793">
                  <a:moveTo>
                    <a:pt x="897731" y="540543"/>
                  </a:moveTo>
                  <a:lnTo>
                    <a:pt x="569118" y="592931"/>
                  </a:lnTo>
                  <a:lnTo>
                    <a:pt x="428625" y="628650"/>
                  </a:lnTo>
                  <a:lnTo>
                    <a:pt x="366712" y="635793"/>
                  </a:lnTo>
                  <a:lnTo>
                    <a:pt x="319087" y="635793"/>
                  </a:lnTo>
                  <a:lnTo>
                    <a:pt x="226218" y="628650"/>
                  </a:lnTo>
                  <a:lnTo>
                    <a:pt x="178593" y="616743"/>
                  </a:lnTo>
                  <a:lnTo>
                    <a:pt x="111918" y="592931"/>
                  </a:lnTo>
                  <a:lnTo>
                    <a:pt x="19050" y="557212"/>
                  </a:lnTo>
                  <a:lnTo>
                    <a:pt x="0" y="454818"/>
                  </a:lnTo>
                  <a:lnTo>
                    <a:pt x="333375" y="454818"/>
                  </a:lnTo>
                  <a:lnTo>
                    <a:pt x="516731" y="414337"/>
                  </a:lnTo>
                  <a:lnTo>
                    <a:pt x="866775" y="345281"/>
                  </a:lnTo>
                  <a:lnTo>
                    <a:pt x="1300162" y="259556"/>
                  </a:lnTo>
                  <a:lnTo>
                    <a:pt x="1452562" y="226218"/>
                  </a:lnTo>
                  <a:lnTo>
                    <a:pt x="1514475" y="202406"/>
                  </a:lnTo>
                  <a:lnTo>
                    <a:pt x="1609725" y="159543"/>
                  </a:lnTo>
                  <a:lnTo>
                    <a:pt x="1695450" y="109537"/>
                  </a:lnTo>
                  <a:lnTo>
                    <a:pt x="1850231" y="0"/>
                  </a:lnTo>
                  <a:lnTo>
                    <a:pt x="1854993" y="123825"/>
                  </a:lnTo>
                  <a:lnTo>
                    <a:pt x="1538287" y="409575"/>
                  </a:lnTo>
                  <a:lnTo>
                    <a:pt x="1514475" y="438150"/>
                  </a:lnTo>
                  <a:lnTo>
                    <a:pt x="1483518" y="461962"/>
                  </a:lnTo>
                  <a:lnTo>
                    <a:pt x="1457325" y="471487"/>
                  </a:lnTo>
                  <a:lnTo>
                    <a:pt x="1407318" y="476250"/>
                  </a:lnTo>
                  <a:lnTo>
                    <a:pt x="1345406" y="476250"/>
                  </a:lnTo>
                  <a:lnTo>
                    <a:pt x="1250156" y="490537"/>
                  </a:lnTo>
                  <a:lnTo>
                    <a:pt x="897731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C561438-4A1B-2E46-B2AE-EDF406E28B75}"/>
                </a:ext>
              </a:extLst>
            </p:cNvPr>
            <p:cNvSpPr/>
            <p:nvPr/>
          </p:nvSpPr>
          <p:spPr>
            <a:xfrm rot="16200000">
              <a:off x="5106988" y="3729038"/>
              <a:ext cx="2047875" cy="600075"/>
            </a:xfrm>
            <a:custGeom>
              <a:avLst/>
              <a:gdLst>
                <a:gd name="connsiteX0" fmla="*/ 664369 w 2047875"/>
                <a:gd name="connsiteY0" fmla="*/ 295275 h 600075"/>
                <a:gd name="connsiteX1" fmla="*/ 319088 w 2047875"/>
                <a:gd name="connsiteY1" fmla="*/ 204788 h 600075"/>
                <a:gd name="connsiteX2" fmla="*/ 2381 w 2047875"/>
                <a:gd name="connsiteY2" fmla="*/ 121444 h 600075"/>
                <a:gd name="connsiteX3" fmla="*/ 0 w 2047875"/>
                <a:gd name="connsiteY3" fmla="*/ 0 h 600075"/>
                <a:gd name="connsiteX4" fmla="*/ 335756 w 2047875"/>
                <a:gd name="connsiteY4" fmla="*/ 57150 h 600075"/>
                <a:gd name="connsiteX5" fmla="*/ 823913 w 2047875"/>
                <a:gd name="connsiteY5" fmla="*/ 142875 h 600075"/>
                <a:gd name="connsiteX6" fmla="*/ 1035844 w 2047875"/>
                <a:gd name="connsiteY6" fmla="*/ 180975 h 600075"/>
                <a:gd name="connsiteX7" fmla="*/ 1143000 w 2047875"/>
                <a:gd name="connsiteY7" fmla="*/ 195263 h 600075"/>
                <a:gd name="connsiteX8" fmla="*/ 1240631 w 2047875"/>
                <a:gd name="connsiteY8" fmla="*/ 209550 h 600075"/>
                <a:gd name="connsiteX9" fmla="*/ 1364456 w 2047875"/>
                <a:gd name="connsiteY9" fmla="*/ 221457 h 600075"/>
                <a:gd name="connsiteX10" fmla="*/ 1481138 w 2047875"/>
                <a:gd name="connsiteY10" fmla="*/ 228600 h 600075"/>
                <a:gd name="connsiteX11" fmla="*/ 1597819 w 2047875"/>
                <a:gd name="connsiteY11" fmla="*/ 230982 h 600075"/>
                <a:gd name="connsiteX12" fmla="*/ 1669256 w 2047875"/>
                <a:gd name="connsiteY12" fmla="*/ 228600 h 600075"/>
                <a:gd name="connsiteX13" fmla="*/ 1728788 w 2047875"/>
                <a:gd name="connsiteY13" fmla="*/ 214313 h 600075"/>
                <a:gd name="connsiteX14" fmla="*/ 1833563 w 2047875"/>
                <a:gd name="connsiteY14" fmla="*/ 173832 h 600075"/>
                <a:gd name="connsiteX15" fmla="*/ 2047875 w 2047875"/>
                <a:gd name="connsiteY15" fmla="*/ 40482 h 600075"/>
                <a:gd name="connsiteX16" fmla="*/ 2043113 w 2047875"/>
                <a:gd name="connsiteY16" fmla="*/ 114300 h 600075"/>
                <a:gd name="connsiteX17" fmla="*/ 1950244 w 2047875"/>
                <a:gd name="connsiteY17" fmla="*/ 257175 h 600075"/>
                <a:gd name="connsiteX18" fmla="*/ 1852613 w 2047875"/>
                <a:gd name="connsiteY18" fmla="*/ 426244 h 600075"/>
                <a:gd name="connsiteX19" fmla="*/ 1795463 w 2047875"/>
                <a:gd name="connsiteY19" fmla="*/ 523875 h 600075"/>
                <a:gd name="connsiteX20" fmla="*/ 1752600 w 2047875"/>
                <a:gd name="connsiteY20" fmla="*/ 573882 h 600075"/>
                <a:gd name="connsiteX21" fmla="*/ 1726406 w 2047875"/>
                <a:gd name="connsiteY21" fmla="*/ 592932 h 600075"/>
                <a:gd name="connsiteX22" fmla="*/ 1688306 w 2047875"/>
                <a:gd name="connsiteY22" fmla="*/ 600075 h 600075"/>
                <a:gd name="connsiteX23" fmla="*/ 1647825 w 2047875"/>
                <a:gd name="connsiteY23" fmla="*/ 585788 h 600075"/>
                <a:gd name="connsiteX24" fmla="*/ 1595438 w 2047875"/>
                <a:gd name="connsiteY24" fmla="*/ 552450 h 600075"/>
                <a:gd name="connsiteX25" fmla="*/ 1509713 w 2047875"/>
                <a:gd name="connsiteY25" fmla="*/ 500063 h 600075"/>
                <a:gd name="connsiteX26" fmla="*/ 1131094 w 2047875"/>
                <a:gd name="connsiteY26" fmla="*/ 407194 h 600075"/>
                <a:gd name="connsiteX27" fmla="*/ 664369 w 2047875"/>
                <a:gd name="connsiteY27" fmla="*/ 2952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875" h="600075">
                  <a:moveTo>
                    <a:pt x="664369" y="295275"/>
                  </a:moveTo>
                  <a:lnTo>
                    <a:pt x="319088" y="204788"/>
                  </a:lnTo>
                  <a:lnTo>
                    <a:pt x="2381" y="121444"/>
                  </a:lnTo>
                  <a:cubicBezTo>
                    <a:pt x="1587" y="80963"/>
                    <a:pt x="794" y="40481"/>
                    <a:pt x="0" y="0"/>
                  </a:cubicBezTo>
                  <a:lnTo>
                    <a:pt x="335756" y="57150"/>
                  </a:lnTo>
                  <a:lnTo>
                    <a:pt x="823913" y="142875"/>
                  </a:lnTo>
                  <a:lnTo>
                    <a:pt x="1035844" y="180975"/>
                  </a:lnTo>
                  <a:lnTo>
                    <a:pt x="1143000" y="195263"/>
                  </a:lnTo>
                  <a:lnTo>
                    <a:pt x="1240631" y="209550"/>
                  </a:lnTo>
                  <a:lnTo>
                    <a:pt x="1364456" y="221457"/>
                  </a:lnTo>
                  <a:lnTo>
                    <a:pt x="1481138" y="228600"/>
                  </a:lnTo>
                  <a:lnTo>
                    <a:pt x="1597819" y="230982"/>
                  </a:lnTo>
                  <a:lnTo>
                    <a:pt x="1669256" y="228600"/>
                  </a:lnTo>
                  <a:lnTo>
                    <a:pt x="1728788" y="214313"/>
                  </a:lnTo>
                  <a:lnTo>
                    <a:pt x="1833563" y="173832"/>
                  </a:lnTo>
                  <a:lnTo>
                    <a:pt x="2047875" y="40482"/>
                  </a:lnTo>
                  <a:lnTo>
                    <a:pt x="2043113" y="114300"/>
                  </a:lnTo>
                  <a:lnTo>
                    <a:pt x="1950244" y="257175"/>
                  </a:lnTo>
                  <a:lnTo>
                    <a:pt x="1852613" y="426244"/>
                  </a:lnTo>
                  <a:lnTo>
                    <a:pt x="1795463" y="523875"/>
                  </a:lnTo>
                  <a:lnTo>
                    <a:pt x="1752600" y="573882"/>
                  </a:lnTo>
                  <a:lnTo>
                    <a:pt x="1726406" y="592932"/>
                  </a:lnTo>
                  <a:lnTo>
                    <a:pt x="1688306" y="600075"/>
                  </a:lnTo>
                  <a:lnTo>
                    <a:pt x="1647825" y="585788"/>
                  </a:lnTo>
                  <a:lnTo>
                    <a:pt x="1595438" y="552450"/>
                  </a:lnTo>
                  <a:lnTo>
                    <a:pt x="1509713" y="500063"/>
                  </a:lnTo>
                  <a:lnTo>
                    <a:pt x="1131094" y="407194"/>
                  </a:lnTo>
                  <a:lnTo>
                    <a:pt x="66436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345E74E-9C3B-6D49-93EE-B35529270D80}"/>
                </a:ext>
              </a:extLst>
            </p:cNvPr>
            <p:cNvSpPr/>
            <p:nvPr/>
          </p:nvSpPr>
          <p:spPr>
            <a:xfrm>
              <a:off x="3749675" y="4876800"/>
              <a:ext cx="3514725" cy="612775"/>
            </a:xfrm>
            <a:custGeom>
              <a:avLst/>
              <a:gdLst>
                <a:gd name="connsiteX0" fmla="*/ 2041525 w 3514725"/>
                <a:gd name="connsiteY0" fmla="*/ 304800 h 612775"/>
                <a:gd name="connsiteX1" fmla="*/ 1765300 w 3514725"/>
                <a:gd name="connsiteY1" fmla="*/ 330200 h 612775"/>
                <a:gd name="connsiteX2" fmla="*/ 1520825 w 3514725"/>
                <a:gd name="connsiteY2" fmla="*/ 358775 h 612775"/>
                <a:gd name="connsiteX3" fmla="*/ 1295400 w 3514725"/>
                <a:gd name="connsiteY3" fmla="*/ 400050 h 612775"/>
                <a:gd name="connsiteX4" fmla="*/ 993775 w 3514725"/>
                <a:gd name="connsiteY4" fmla="*/ 466725 h 612775"/>
                <a:gd name="connsiteX5" fmla="*/ 635000 w 3514725"/>
                <a:gd name="connsiteY5" fmla="*/ 558800 h 612775"/>
                <a:gd name="connsiteX6" fmla="*/ 463550 w 3514725"/>
                <a:gd name="connsiteY6" fmla="*/ 612775 h 612775"/>
                <a:gd name="connsiteX7" fmla="*/ 425450 w 3514725"/>
                <a:gd name="connsiteY7" fmla="*/ 609600 h 612775"/>
                <a:gd name="connsiteX8" fmla="*/ 377825 w 3514725"/>
                <a:gd name="connsiteY8" fmla="*/ 590550 h 612775"/>
                <a:gd name="connsiteX9" fmla="*/ 298450 w 3514725"/>
                <a:gd name="connsiteY9" fmla="*/ 533400 h 612775"/>
                <a:gd name="connsiteX10" fmla="*/ 184150 w 3514725"/>
                <a:gd name="connsiteY10" fmla="*/ 438150 h 612775"/>
                <a:gd name="connsiteX11" fmla="*/ 66675 w 3514725"/>
                <a:gd name="connsiteY11" fmla="*/ 317500 h 612775"/>
                <a:gd name="connsiteX12" fmla="*/ 12700 w 3514725"/>
                <a:gd name="connsiteY12" fmla="*/ 257175 h 612775"/>
                <a:gd name="connsiteX13" fmla="*/ 3175 w 3514725"/>
                <a:gd name="connsiteY13" fmla="*/ 238125 h 612775"/>
                <a:gd name="connsiteX14" fmla="*/ 0 w 3514725"/>
                <a:gd name="connsiteY14" fmla="*/ 212725 h 612775"/>
                <a:gd name="connsiteX15" fmla="*/ 0 w 3514725"/>
                <a:gd name="connsiteY15" fmla="*/ 193675 h 612775"/>
                <a:gd name="connsiteX16" fmla="*/ 12700 w 3514725"/>
                <a:gd name="connsiteY16" fmla="*/ 190500 h 612775"/>
                <a:gd name="connsiteX17" fmla="*/ 34925 w 3514725"/>
                <a:gd name="connsiteY17" fmla="*/ 193675 h 612775"/>
                <a:gd name="connsiteX18" fmla="*/ 73025 w 3514725"/>
                <a:gd name="connsiteY18" fmla="*/ 212725 h 612775"/>
                <a:gd name="connsiteX19" fmla="*/ 171450 w 3514725"/>
                <a:gd name="connsiteY19" fmla="*/ 260350 h 612775"/>
                <a:gd name="connsiteX20" fmla="*/ 250825 w 3514725"/>
                <a:gd name="connsiteY20" fmla="*/ 292100 h 612775"/>
                <a:gd name="connsiteX21" fmla="*/ 323850 w 3514725"/>
                <a:gd name="connsiteY21" fmla="*/ 311150 h 612775"/>
                <a:gd name="connsiteX22" fmla="*/ 384175 w 3514725"/>
                <a:gd name="connsiteY22" fmla="*/ 320675 h 612775"/>
                <a:gd name="connsiteX23" fmla="*/ 428625 w 3514725"/>
                <a:gd name="connsiteY23" fmla="*/ 323850 h 612775"/>
                <a:gd name="connsiteX24" fmla="*/ 495300 w 3514725"/>
                <a:gd name="connsiteY24" fmla="*/ 320675 h 612775"/>
                <a:gd name="connsiteX25" fmla="*/ 787400 w 3514725"/>
                <a:gd name="connsiteY25" fmla="*/ 276225 h 612775"/>
                <a:gd name="connsiteX26" fmla="*/ 1235075 w 3514725"/>
                <a:gd name="connsiteY26" fmla="*/ 203200 h 612775"/>
                <a:gd name="connsiteX27" fmla="*/ 1362075 w 3514725"/>
                <a:gd name="connsiteY27" fmla="*/ 180975 h 612775"/>
                <a:gd name="connsiteX28" fmla="*/ 2092325 w 3514725"/>
                <a:gd name="connsiteY28" fmla="*/ 114300 h 612775"/>
                <a:gd name="connsiteX29" fmla="*/ 2241550 w 3514725"/>
                <a:gd name="connsiteY29" fmla="*/ 95250 h 612775"/>
                <a:gd name="connsiteX30" fmla="*/ 2828925 w 3514725"/>
                <a:gd name="connsiteY30" fmla="*/ 69850 h 612775"/>
                <a:gd name="connsiteX31" fmla="*/ 2917825 w 3514725"/>
                <a:gd name="connsiteY31" fmla="*/ 31750 h 612775"/>
                <a:gd name="connsiteX32" fmla="*/ 3016250 w 3514725"/>
                <a:gd name="connsiteY32" fmla="*/ 0 h 612775"/>
                <a:gd name="connsiteX33" fmla="*/ 3063875 w 3514725"/>
                <a:gd name="connsiteY33" fmla="*/ 12700 h 612775"/>
                <a:gd name="connsiteX34" fmla="*/ 3197225 w 3514725"/>
                <a:gd name="connsiteY34" fmla="*/ 50800 h 612775"/>
                <a:gd name="connsiteX35" fmla="*/ 3343275 w 3514725"/>
                <a:gd name="connsiteY35" fmla="*/ 111125 h 612775"/>
                <a:gd name="connsiteX36" fmla="*/ 3451225 w 3514725"/>
                <a:gd name="connsiteY36" fmla="*/ 171450 h 612775"/>
                <a:gd name="connsiteX37" fmla="*/ 3492500 w 3514725"/>
                <a:gd name="connsiteY37" fmla="*/ 206375 h 612775"/>
                <a:gd name="connsiteX38" fmla="*/ 3511550 w 3514725"/>
                <a:gd name="connsiteY38" fmla="*/ 238125 h 612775"/>
                <a:gd name="connsiteX39" fmla="*/ 3514725 w 3514725"/>
                <a:gd name="connsiteY39" fmla="*/ 276225 h 612775"/>
                <a:gd name="connsiteX40" fmla="*/ 3505200 w 3514725"/>
                <a:gd name="connsiteY40" fmla="*/ 307975 h 612775"/>
                <a:gd name="connsiteX41" fmla="*/ 3489325 w 3514725"/>
                <a:gd name="connsiteY41" fmla="*/ 333375 h 612775"/>
                <a:gd name="connsiteX42" fmla="*/ 3451225 w 3514725"/>
                <a:gd name="connsiteY42" fmla="*/ 352425 h 612775"/>
                <a:gd name="connsiteX43" fmla="*/ 3394075 w 3514725"/>
                <a:gd name="connsiteY43" fmla="*/ 358775 h 612775"/>
                <a:gd name="connsiteX44" fmla="*/ 3330575 w 3514725"/>
                <a:gd name="connsiteY44" fmla="*/ 355600 h 612775"/>
                <a:gd name="connsiteX45" fmla="*/ 3130550 w 3514725"/>
                <a:gd name="connsiteY45" fmla="*/ 314325 h 612775"/>
                <a:gd name="connsiteX46" fmla="*/ 2886075 w 3514725"/>
                <a:gd name="connsiteY46" fmla="*/ 288925 h 612775"/>
                <a:gd name="connsiteX47" fmla="*/ 2600325 w 3514725"/>
                <a:gd name="connsiteY47" fmla="*/ 292100 h 612775"/>
                <a:gd name="connsiteX48" fmla="*/ 2041525 w 3514725"/>
                <a:gd name="connsiteY48" fmla="*/ 304800 h 6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14725" h="612775">
                  <a:moveTo>
                    <a:pt x="2041525" y="304800"/>
                  </a:moveTo>
                  <a:lnTo>
                    <a:pt x="1765300" y="330200"/>
                  </a:lnTo>
                  <a:lnTo>
                    <a:pt x="1520825" y="358775"/>
                  </a:lnTo>
                  <a:lnTo>
                    <a:pt x="1295400" y="400050"/>
                  </a:lnTo>
                  <a:lnTo>
                    <a:pt x="993775" y="466725"/>
                  </a:lnTo>
                  <a:lnTo>
                    <a:pt x="635000" y="558800"/>
                  </a:lnTo>
                  <a:lnTo>
                    <a:pt x="463550" y="612775"/>
                  </a:lnTo>
                  <a:lnTo>
                    <a:pt x="425450" y="609600"/>
                  </a:lnTo>
                  <a:lnTo>
                    <a:pt x="377825" y="590550"/>
                  </a:lnTo>
                  <a:lnTo>
                    <a:pt x="298450" y="533400"/>
                  </a:lnTo>
                  <a:lnTo>
                    <a:pt x="184150" y="438150"/>
                  </a:lnTo>
                  <a:lnTo>
                    <a:pt x="66675" y="317500"/>
                  </a:lnTo>
                  <a:lnTo>
                    <a:pt x="12700" y="257175"/>
                  </a:lnTo>
                  <a:lnTo>
                    <a:pt x="3175" y="238125"/>
                  </a:lnTo>
                  <a:lnTo>
                    <a:pt x="0" y="212725"/>
                  </a:lnTo>
                  <a:lnTo>
                    <a:pt x="0" y="193675"/>
                  </a:lnTo>
                  <a:lnTo>
                    <a:pt x="12700" y="190500"/>
                  </a:lnTo>
                  <a:lnTo>
                    <a:pt x="34925" y="193675"/>
                  </a:lnTo>
                  <a:lnTo>
                    <a:pt x="73025" y="212725"/>
                  </a:lnTo>
                  <a:lnTo>
                    <a:pt x="171450" y="260350"/>
                  </a:lnTo>
                  <a:lnTo>
                    <a:pt x="250825" y="292100"/>
                  </a:lnTo>
                  <a:lnTo>
                    <a:pt x="323850" y="311150"/>
                  </a:lnTo>
                  <a:lnTo>
                    <a:pt x="384175" y="320675"/>
                  </a:lnTo>
                  <a:lnTo>
                    <a:pt x="428625" y="323850"/>
                  </a:lnTo>
                  <a:lnTo>
                    <a:pt x="495300" y="320675"/>
                  </a:lnTo>
                  <a:lnTo>
                    <a:pt x="787400" y="276225"/>
                  </a:lnTo>
                  <a:lnTo>
                    <a:pt x="1235075" y="203200"/>
                  </a:lnTo>
                  <a:lnTo>
                    <a:pt x="1362075" y="180975"/>
                  </a:lnTo>
                  <a:lnTo>
                    <a:pt x="2092325" y="114300"/>
                  </a:lnTo>
                  <a:lnTo>
                    <a:pt x="2241550" y="95250"/>
                  </a:lnTo>
                  <a:lnTo>
                    <a:pt x="2828925" y="69850"/>
                  </a:lnTo>
                  <a:lnTo>
                    <a:pt x="2917825" y="31750"/>
                  </a:lnTo>
                  <a:lnTo>
                    <a:pt x="3016250" y="0"/>
                  </a:lnTo>
                  <a:lnTo>
                    <a:pt x="3063875" y="12700"/>
                  </a:lnTo>
                  <a:lnTo>
                    <a:pt x="3197225" y="50800"/>
                  </a:lnTo>
                  <a:lnTo>
                    <a:pt x="3343275" y="111125"/>
                  </a:lnTo>
                  <a:lnTo>
                    <a:pt x="3451225" y="171450"/>
                  </a:lnTo>
                  <a:lnTo>
                    <a:pt x="3492500" y="206375"/>
                  </a:lnTo>
                  <a:lnTo>
                    <a:pt x="3511550" y="238125"/>
                  </a:lnTo>
                  <a:lnTo>
                    <a:pt x="3514725" y="276225"/>
                  </a:lnTo>
                  <a:lnTo>
                    <a:pt x="3505200" y="307975"/>
                  </a:lnTo>
                  <a:lnTo>
                    <a:pt x="3489325" y="333375"/>
                  </a:lnTo>
                  <a:lnTo>
                    <a:pt x="3451225" y="352425"/>
                  </a:lnTo>
                  <a:lnTo>
                    <a:pt x="3394075" y="358775"/>
                  </a:lnTo>
                  <a:lnTo>
                    <a:pt x="3330575" y="355600"/>
                  </a:lnTo>
                  <a:lnTo>
                    <a:pt x="3130550" y="314325"/>
                  </a:lnTo>
                  <a:lnTo>
                    <a:pt x="2886075" y="288925"/>
                  </a:lnTo>
                  <a:lnTo>
                    <a:pt x="2600325" y="292100"/>
                  </a:lnTo>
                  <a:lnTo>
                    <a:pt x="204152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581480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4E1E99F0-6515-9A40-AF4D-D0E8F2795D01}"/>
              </a:ext>
            </a:extLst>
          </p:cNvPr>
          <p:cNvSpPr/>
          <p:nvPr/>
        </p:nvSpPr>
        <p:spPr>
          <a:xfrm>
            <a:off x="2713038" y="1905000"/>
            <a:ext cx="625475" cy="1323975"/>
          </a:xfrm>
          <a:custGeom>
            <a:avLst/>
            <a:gdLst>
              <a:gd name="connsiteX0" fmla="*/ 504825 w 626269"/>
              <a:gd name="connsiteY0" fmla="*/ 321469 h 1323975"/>
              <a:gd name="connsiteX1" fmla="*/ 488156 w 626269"/>
              <a:gd name="connsiteY1" fmla="*/ 228600 h 1323975"/>
              <a:gd name="connsiteX2" fmla="*/ 423862 w 626269"/>
              <a:gd name="connsiteY2" fmla="*/ 95250 h 1323975"/>
              <a:gd name="connsiteX3" fmla="*/ 364331 w 626269"/>
              <a:gd name="connsiteY3" fmla="*/ 73819 h 1323975"/>
              <a:gd name="connsiteX4" fmla="*/ 295275 w 626269"/>
              <a:gd name="connsiteY4" fmla="*/ 52388 h 1323975"/>
              <a:gd name="connsiteX5" fmla="*/ 233362 w 626269"/>
              <a:gd name="connsiteY5" fmla="*/ 35719 h 1323975"/>
              <a:gd name="connsiteX6" fmla="*/ 161925 w 626269"/>
              <a:gd name="connsiteY6" fmla="*/ 21431 h 1323975"/>
              <a:gd name="connsiteX7" fmla="*/ 71437 w 626269"/>
              <a:gd name="connsiteY7" fmla="*/ 4763 h 1323975"/>
              <a:gd name="connsiteX8" fmla="*/ 19050 w 626269"/>
              <a:gd name="connsiteY8" fmla="*/ 0 h 1323975"/>
              <a:gd name="connsiteX9" fmla="*/ 4762 w 626269"/>
              <a:gd name="connsiteY9" fmla="*/ 4763 h 1323975"/>
              <a:gd name="connsiteX10" fmla="*/ 0 w 626269"/>
              <a:gd name="connsiteY10" fmla="*/ 14288 h 1323975"/>
              <a:gd name="connsiteX11" fmla="*/ 2381 w 626269"/>
              <a:gd name="connsiteY11" fmla="*/ 23813 h 1323975"/>
              <a:gd name="connsiteX12" fmla="*/ 14287 w 626269"/>
              <a:gd name="connsiteY12" fmla="*/ 45244 h 1323975"/>
              <a:gd name="connsiteX13" fmla="*/ 30956 w 626269"/>
              <a:gd name="connsiteY13" fmla="*/ 57150 h 1323975"/>
              <a:gd name="connsiteX14" fmla="*/ 66675 w 626269"/>
              <a:gd name="connsiteY14" fmla="*/ 76200 h 1323975"/>
              <a:gd name="connsiteX15" fmla="*/ 123825 w 626269"/>
              <a:gd name="connsiteY15" fmla="*/ 114300 h 1323975"/>
              <a:gd name="connsiteX16" fmla="*/ 166687 w 626269"/>
              <a:gd name="connsiteY16" fmla="*/ 150019 h 1323975"/>
              <a:gd name="connsiteX17" fmla="*/ 192881 w 626269"/>
              <a:gd name="connsiteY17" fmla="*/ 173831 h 1323975"/>
              <a:gd name="connsiteX18" fmla="*/ 202406 w 626269"/>
              <a:gd name="connsiteY18" fmla="*/ 185738 h 1323975"/>
              <a:gd name="connsiteX19" fmla="*/ 238125 w 626269"/>
              <a:gd name="connsiteY19" fmla="*/ 276225 h 1323975"/>
              <a:gd name="connsiteX20" fmla="*/ 295275 w 626269"/>
              <a:gd name="connsiteY20" fmla="*/ 476250 h 1323975"/>
              <a:gd name="connsiteX21" fmla="*/ 309562 w 626269"/>
              <a:gd name="connsiteY21" fmla="*/ 528638 h 1323975"/>
              <a:gd name="connsiteX22" fmla="*/ 328612 w 626269"/>
              <a:gd name="connsiteY22" fmla="*/ 607219 h 1323975"/>
              <a:gd name="connsiteX23" fmla="*/ 347662 w 626269"/>
              <a:gd name="connsiteY23" fmla="*/ 690563 h 1323975"/>
              <a:gd name="connsiteX24" fmla="*/ 373856 w 626269"/>
              <a:gd name="connsiteY24" fmla="*/ 826294 h 1323975"/>
              <a:gd name="connsiteX25" fmla="*/ 378619 w 626269"/>
              <a:gd name="connsiteY25" fmla="*/ 852488 h 1323975"/>
              <a:gd name="connsiteX26" fmla="*/ 378619 w 626269"/>
              <a:gd name="connsiteY26" fmla="*/ 931069 h 1323975"/>
              <a:gd name="connsiteX27" fmla="*/ 361950 w 626269"/>
              <a:gd name="connsiteY27" fmla="*/ 1059656 h 1323975"/>
              <a:gd name="connsiteX28" fmla="*/ 361950 w 626269"/>
              <a:gd name="connsiteY28" fmla="*/ 1076325 h 1323975"/>
              <a:gd name="connsiteX29" fmla="*/ 373856 w 626269"/>
              <a:gd name="connsiteY29" fmla="*/ 1114425 h 1323975"/>
              <a:gd name="connsiteX30" fmla="*/ 416719 w 626269"/>
              <a:gd name="connsiteY30" fmla="*/ 1188244 h 1323975"/>
              <a:gd name="connsiteX31" fmla="*/ 459581 w 626269"/>
              <a:gd name="connsiteY31" fmla="*/ 1247775 h 1323975"/>
              <a:gd name="connsiteX32" fmla="*/ 500062 w 626269"/>
              <a:gd name="connsiteY32" fmla="*/ 1288256 h 1323975"/>
              <a:gd name="connsiteX33" fmla="*/ 535781 w 626269"/>
              <a:gd name="connsiteY33" fmla="*/ 1314450 h 1323975"/>
              <a:gd name="connsiteX34" fmla="*/ 561975 w 626269"/>
              <a:gd name="connsiteY34" fmla="*/ 1323975 h 1323975"/>
              <a:gd name="connsiteX35" fmla="*/ 578644 w 626269"/>
              <a:gd name="connsiteY35" fmla="*/ 1321594 h 1323975"/>
              <a:gd name="connsiteX36" fmla="*/ 585787 w 626269"/>
              <a:gd name="connsiteY36" fmla="*/ 1314450 h 1323975"/>
              <a:gd name="connsiteX37" fmla="*/ 597694 w 626269"/>
              <a:gd name="connsiteY37" fmla="*/ 1293019 h 1323975"/>
              <a:gd name="connsiteX38" fmla="*/ 604837 w 626269"/>
              <a:gd name="connsiteY38" fmla="*/ 1271588 h 1323975"/>
              <a:gd name="connsiteX39" fmla="*/ 614362 w 626269"/>
              <a:gd name="connsiteY39" fmla="*/ 1243013 h 1323975"/>
              <a:gd name="connsiteX40" fmla="*/ 621506 w 626269"/>
              <a:gd name="connsiteY40" fmla="*/ 1202531 h 1323975"/>
              <a:gd name="connsiteX41" fmla="*/ 626269 w 626269"/>
              <a:gd name="connsiteY41" fmla="*/ 1166813 h 1323975"/>
              <a:gd name="connsiteX42" fmla="*/ 626269 w 626269"/>
              <a:gd name="connsiteY42" fmla="*/ 1131094 h 1323975"/>
              <a:gd name="connsiteX43" fmla="*/ 626269 w 626269"/>
              <a:gd name="connsiteY43" fmla="*/ 1097756 h 1323975"/>
              <a:gd name="connsiteX44" fmla="*/ 600075 w 626269"/>
              <a:gd name="connsiteY44" fmla="*/ 942975 h 1323975"/>
              <a:gd name="connsiteX45" fmla="*/ 569119 w 626269"/>
              <a:gd name="connsiteY45" fmla="*/ 707231 h 1323975"/>
              <a:gd name="connsiteX46" fmla="*/ 538162 w 626269"/>
              <a:gd name="connsiteY46" fmla="*/ 511969 h 1323975"/>
              <a:gd name="connsiteX47" fmla="*/ 504825 w 626269"/>
              <a:gd name="connsiteY47" fmla="*/ 321469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26269" h="1323975">
                <a:moveTo>
                  <a:pt x="504825" y="321469"/>
                </a:moveTo>
                <a:lnTo>
                  <a:pt x="488156" y="228600"/>
                </a:lnTo>
                <a:lnTo>
                  <a:pt x="423862" y="95250"/>
                </a:lnTo>
                <a:lnTo>
                  <a:pt x="364331" y="73819"/>
                </a:lnTo>
                <a:lnTo>
                  <a:pt x="295275" y="52388"/>
                </a:lnTo>
                <a:lnTo>
                  <a:pt x="233362" y="35719"/>
                </a:lnTo>
                <a:lnTo>
                  <a:pt x="161925" y="21431"/>
                </a:lnTo>
                <a:lnTo>
                  <a:pt x="71437" y="4763"/>
                </a:lnTo>
                <a:lnTo>
                  <a:pt x="19050" y="0"/>
                </a:lnTo>
                <a:lnTo>
                  <a:pt x="4762" y="4763"/>
                </a:lnTo>
                <a:lnTo>
                  <a:pt x="0" y="14288"/>
                </a:lnTo>
                <a:lnTo>
                  <a:pt x="2381" y="23813"/>
                </a:lnTo>
                <a:lnTo>
                  <a:pt x="14287" y="45244"/>
                </a:lnTo>
                <a:lnTo>
                  <a:pt x="30956" y="57150"/>
                </a:lnTo>
                <a:lnTo>
                  <a:pt x="66675" y="76200"/>
                </a:lnTo>
                <a:lnTo>
                  <a:pt x="123825" y="114300"/>
                </a:lnTo>
                <a:lnTo>
                  <a:pt x="166687" y="150019"/>
                </a:lnTo>
                <a:lnTo>
                  <a:pt x="192881" y="173831"/>
                </a:lnTo>
                <a:lnTo>
                  <a:pt x="202406" y="185738"/>
                </a:lnTo>
                <a:lnTo>
                  <a:pt x="238125" y="276225"/>
                </a:lnTo>
                <a:lnTo>
                  <a:pt x="295275" y="476250"/>
                </a:lnTo>
                <a:lnTo>
                  <a:pt x="309562" y="528638"/>
                </a:lnTo>
                <a:lnTo>
                  <a:pt x="328612" y="607219"/>
                </a:lnTo>
                <a:lnTo>
                  <a:pt x="347662" y="690563"/>
                </a:lnTo>
                <a:lnTo>
                  <a:pt x="373856" y="826294"/>
                </a:lnTo>
                <a:lnTo>
                  <a:pt x="378619" y="852488"/>
                </a:lnTo>
                <a:lnTo>
                  <a:pt x="378619" y="931069"/>
                </a:lnTo>
                <a:lnTo>
                  <a:pt x="361950" y="1059656"/>
                </a:lnTo>
                <a:lnTo>
                  <a:pt x="361950" y="1076325"/>
                </a:lnTo>
                <a:lnTo>
                  <a:pt x="373856" y="1114425"/>
                </a:lnTo>
                <a:lnTo>
                  <a:pt x="416719" y="1188244"/>
                </a:lnTo>
                <a:lnTo>
                  <a:pt x="459581" y="1247775"/>
                </a:lnTo>
                <a:lnTo>
                  <a:pt x="500062" y="1288256"/>
                </a:lnTo>
                <a:lnTo>
                  <a:pt x="535781" y="1314450"/>
                </a:lnTo>
                <a:lnTo>
                  <a:pt x="561975" y="1323975"/>
                </a:lnTo>
                <a:lnTo>
                  <a:pt x="578644" y="1321594"/>
                </a:lnTo>
                <a:lnTo>
                  <a:pt x="585787" y="1314450"/>
                </a:lnTo>
                <a:lnTo>
                  <a:pt x="597694" y="1293019"/>
                </a:lnTo>
                <a:lnTo>
                  <a:pt x="604837" y="1271588"/>
                </a:lnTo>
                <a:lnTo>
                  <a:pt x="614362" y="1243013"/>
                </a:lnTo>
                <a:lnTo>
                  <a:pt x="621506" y="1202531"/>
                </a:lnTo>
                <a:lnTo>
                  <a:pt x="626269" y="1166813"/>
                </a:lnTo>
                <a:lnTo>
                  <a:pt x="626269" y="1131094"/>
                </a:lnTo>
                <a:lnTo>
                  <a:pt x="626269" y="1097756"/>
                </a:lnTo>
                <a:lnTo>
                  <a:pt x="600075" y="942975"/>
                </a:lnTo>
                <a:lnTo>
                  <a:pt x="569119" y="707231"/>
                </a:lnTo>
                <a:lnTo>
                  <a:pt x="538162" y="511969"/>
                </a:lnTo>
                <a:lnTo>
                  <a:pt x="504825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14A2EA85-4143-7D47-AB02-FEF5F2A53F78}"/>
              </a:ext>
            </a:extLst>
          </p:cNvPr>
          <p:cNvSpPr/>
          <p:nvPr/>
        </p:nvSpPr>
        <p:spPr>
          <a:xfrm>
            <a:off x="5448300" y="2252663"/>
            <a:ext cx="481013" cy="2112962"/>
          </a:xfrm>
          <a:custGeom>
            <a:avLst/>
            <a:gdLst>
              <a:gd name="connsiteX0" fmla="*/ 187779 w 481693"/>
              <a:gd name="connsiteY0" fmla="*/ 544286 h 2111828"/>
              <a:gd name="connsiteX1" fmla="*/ 187779 w 481693"/>
              <a:gd name="connsiteY1" fmla="*/ 263978 h 2111828"/>
              <a:gd name="connsiteX2" fmla="*/ 179614 w 481693"/>
              <a:gd name="connsiteY2" fmla="*/ 231321 h 2111828"/>
              <a:gd name="connsiteX3" fmla="*/ 157843 w 481693"/>
              <a:gd name="connsiteY3" fmla="*/ 185057 h 2111828"/>
              <a:gd name="connsiteX4" fmla="*/ 141514 w 481693"/>
              <a:gd name="connsiteY4" fmla="*/ 157843 h 2111828"/>
              <a:gd name="connsiteX5" fmla="*/ 117021 w 481693"/>
              <a:gd name="connsiteY5" fmla="*/ 127907 h 2111828"/>
              <a:gd name="connsiteX6" fmla="*/ 100693 w 481693"/>
              <a:gd name="connsiteY6" fmla="*/ 111578 h 2111828"/>
              <a:gd name="connsiteX7" fmla="*/ 70757 w 481693"/>
              <a:gd name="connsiteY7" fmla="*/ 87086 h 2111828"/>
              <a:gd name="connsiteX8" fmla="*/ 35379 w 481693"/>
              <a:gd name="connsiteY8" fmla="*/ 68036 h 2111828"/>
              <a:gd name="connsiteX9" fmla="*/ 16329 w 481693"/>
              <a:gd name="connsiteY9" fmla="*/ 59871 h 2111828"/>
              <a:gd name="connsiteX10" fmla="*/ 5443 w 481693"/>
              <a:gd name="connsiteY10" fmla="*/ 48986 h 2111828"/>
              <a:gd name="connsiteX11" fmla="*/ 0 w 481693"/>
              <a:gd name="connsiteY11" fmla="*/ 27214 h 2111828"/>
              <a:gd name="connsiteX12" fmla="*/ 0 w 481693"/>
              <a:gd name="connsiteY12" fmla="*/ 13607 h 2111828"/>
              <a:gd name="connsiteX13" fmla="*/ 2721 w 481693"/>
              <a:gd name="connsiteY13" fmla="*/ 5443 h 2111828"/>
              <a:gd name="connsiteX14" fmla="*/ 13607 w 481693"/>
              <a:gd name="connsiteY14" fmla="*/ 0 h 2111828"/>
              <a:gd name="connsiteX15" fmla="*/ 38100 w 481693"/>
              <a:gd name="connsiteY15" fmla="*/ 2721 h 2111828"/>
              <a:gd name="connsiteX16" fmla="*/ 103414 w 481693"/>
              <a:gd name="connsiteY16" fmla="*/ 24493 h 2111828"/>
              <a:gd name="connsiteX17" fmla="*/ 166007 w 481693"/>
              <a:gd name="connsiteY17" fmla="*/ 40821 h 2111828"/>
              <a:gd name="connsiteX18" fmla="*/ 239486 w 481693"/>
              <a:gd name="connsiteY18" fmla="*/ 65314 h 2111828"/>
              <a:gd name="connsiteX19" fmla="*/ 280307 w 481693"/>
              <a:gd name="connsiteY19" fmla="*/ 81643 h 2111828"/>
              <a:gd name="connsiteX20" fmla="*/ 340179 w 481693"/>
              <a:gd name="connsiteY20" fmla="*/ 108857 h 2111828"/>
              <a:gd name="connsiteX21" fmla="*/ 383721 w 481693"/>
              <a:gd name="connsiteY21" fmla="*/ 133350 h 2111828"/>
              <a:gd name="connsiteX22" fmla="*/ 413657 w 481693"/>
              <a:gd name="connsiteY22" fmla="*/ 152400 h 2111828"/>
              <a:gd name="connsiteX23" fmla="*/ 438150 w 481693"/>
              <a:gd name="connsiteY23" fmla="*/ 174171 h 2111828"/>
              <a:gd name="connsiteX24" fmla="*/ 459921 w 481693"/>
              <a:gd name="connsiteY24" fmla="*/ 201386 h 2111828"/>
              <a:gd name="connsiteX25" fmla="*/ 470807 w 481693"/>
              <a:gd name="connsiteY25" fmla="*/ 223157 h 2111828"/>
              <a:gd name="connsiteX26" fmla="*/ 481693 w 481693"/>
              <a:gd name="connsiteY26" fmla="*/ 253093 h 2111828"/>
              <a:gd name="connsiteX27" fmla="*/ 481693 w 481693"/>
              <a:gd name="connsiteY27" fmla="*/ 274864 h 2111828"/>
              <a:gd name="connsiteX28" fmla="*/ 465364 w 481693"/>
              <a:gd name="connsiteY28" fmla="*/ 321128 h 2111828"/>
              <a:gd name="connsiteX29" fmla="*/ 432707 w 481693"/>
              <a:gd name="connsiteY29" fmla="*/ 421821 h 2111828"/>
              <a:gd name="connsiteX30" fmla="*/ 416379 w 481693"/>
              <a:gd name="connsiteY30" fmla="*/ 487136 h 2111828"/>
              <a:gd name="connsiteX31" fmla="*/ 410936 w 481693"/>
              <a:gd name="connsiteY31" fmla="*/ 555171 h 2111828"/>
              <a:gd name="connsiteX32" fmla="*/ 413657 w 481693"/>
              <a:gd name="connsiteY32" fmla="*/ 1096736 h 2111828"/>
              <a:gd name="connsiteX33" fmla="*/ 413657 w 481693"/>
              <a:gd name="connsiteY33" fmla="*/ 1929493 h 2111828"/>
              <a:gd name="connsiteX34" fmla="*/ 410936 w 481693"/>
              <a:gd name="connsiteY34" fmla="*/ 1981200 h 2111828"/>
              <a:gd name="connsiteX35" fmla="*/ 402771 w 481693"/>
              <a:gd name="connsiteY35" fmla="*/ 2019300 h 2111828"/>
              <a:gd name="connsiteX36" fmla="*/ 383721 w 481693"/>
              <a:gd name="connsiteY36" fmla="*/ 2054678 h 2111828"/>
              <a:gd name="connsiteX37" fmla="*/ 351064 w 481693"/>
              <a:gd name="connsiteY37" fmla="*/ 2087336 h 2111828"/>
              <a:gd name="connsiteX38" fmla="*/ 321129 w 481693"/>
              <a:gd name="connsiteY38" fmla="*/ 2106386 h 2111828"/>
              <a:gd name="connsiteX39" fmla="*/ 304800 w 481693"/>
              <a:gd name="connsiteY39" fmla="*/ 2111828 h 2111828"/>
              <a:gd name="connsiteX40" fmla="*/ 291193 w 481693"/>
              <a:gd name="connsiteY40" fmla="*/ 2111828 h 2111828"/>
              <a:gd name="connsiteX41" fmla="*/ 263979 w 481693"/>
              <a:gd name="connsiteY41" fmla="*/ 2098221 h 2111828"/>
              <a:gd name="connsiteX42" fmla="*/ 239486 w 481693"/>
              <a:gd name="connsiteY42" fmla="*/ 2060121 h 2111828"/>
              <a:gd name="connsiteX43" fmla="*/ 193221 w 481693"/>
              <a:gd name="connsiteY43" fmla="*/ 1951264 h 2111828"/>
              <a:gd name="connsiteX44" fmla="*/ 144236 w 481693"/>
              <a:gd name="connsiteY44" fmla="*/ 1828800 h 2111828"/>
              <a:gd name="connsiteX45" fmla="*/ 117021 w 481693"/>
              <a:gd name="connsiteY45" fmla="*/ 1738993 h 2111828"/>
              <a:gd name="connsiteX46" fmla="*/ 103414 w 481693"/>
              <a:gd name="connsiteY46" fmla="*/ 1681843 h 2111828"/>
              <a:gd name="connsiteX47" fmla="*/ 100693 w 481693"/>
              <a:gd name="connsiteY47" fmla="*/ 1630136 h 2111828"/>
              <a:gd name="connsiteX48" fmla="*/ 103414 w 481693"/>
              <a:gd name="connsiteY48" fmla="*/ 1597478 h 2111828"/>
              <a:gd name="connsiteX49" fmla="*/ 117021 w 481693"/>
              <a:gd name="connsiteY49" fmla="*/ 1562100 h 2111828"/>
              <a:gd name="connsiteX50" fmla="*/ 136071 w 481693"/>
              <a:gd name="connsiteY50" fmla="*/ 1526721 h 2111828"/>
              <a:gd name="connsiteX51" fmla="*/ 149679 w 481693"/>
              <a:gd name="connsiteY51" fmla="*/ 1494064 h 2111828"/>
              <a:gd name="connsiteX52" fmla="*/ 168729 w 481693"/>
              <a:gd name="connsiteY52" fmla="*/ 1420586 h 2111828"/>
              <a:gd name="connsiteX53" fmla="*/ 179614 w 481693"/>
              <a:gd name="connsiteY53" fmla="*/ 1347107 h 2111828"/>
              <a:gd name="connsiteX54" fmla="*/ 185057 w 481693"/>
              <a:gd name="connsiteY54" fmla="*/ 1262743 h 2111828"/>
              <a:gd name="connsiteX55" fmla="*/ 190500 w 481693"/>
              <a:gd name="connsiteY55" fmla="*/ 1110343 h 2111828"/>
              <a:gd name="connsiteX56" fmla="*/ 187779 w 481693"/>
              <a:gd name="connsiteY56" fmla="*/ 544286 h 211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81693" h="2111828">
                <a:moveTo>
                  <a:pt x="187779" y="544286"/>
                </a:moveTo>
                <a:lnTo>
                  <a:pt x="187779" y="263978"/>
                </a:lnTo>
                <a:lnTo>
                  <a:pt x="179614" y="231321"/>
                </a:lnTo>
                <a:lnTo>
                  <a:pt x="157843" y="185057"/>
                </a:lnTo>
                <a:lnTo>
                  <a:pt x="141514" y="157843"/>
                </a:lnTo>
                <a:lnTo>
                  <a:pt x="117021" y="127907"/>
                </a:lnTo>
                <a:lnTo>
                  <a:pt x="100693" y="111578"/>
                </a:lnTo>
                <a:lnTo>
                  <a:pt x="70757" y="87086"/>
                </a:lnTo>
                <a:lnTo>
                  <a:pt x="35379" y="68036"/>
                </a:lnTo>
                <a:lnTo>
                  <a:pt x="16329" y="59871"/>
                </a:lnTo>
                <a:lnTo>
                  <a:pt x="5443" y="48986"/>
                </a:lnTo>
                <a:lnTo>
                  <a:pt x="0" y="27214"/>
                </a:lnTo>
                <a:lnTo>
                  <a:pt x="0" y="13607"/>
                </a:lnTo>
                <a:lnTo>
                  <a:pt x="2721" y="5443"/>
                </a:lnTo>
                <a:lnTo>
                  <a:pt x="13607" y="0"/>
                </a:lnTo>
                <a:lnTo>
                  <a:pt x="38100" y="2721"/>
                </a:lnTo>
                <a:lnTo>
                  <a:pt x="103414" y="24493"/>
                </a:lnTo>
                <a:lnTo>
                  <a:pt x="166007" y="40821"/>
                </a:lnTo>
                <a:lnTo>
                  <a:pt x="239486" y="65314"/>
                </a:lnTo>
                <a:lnTo>
                  <a:pt x="280307" y="81643"/>
                </a:lnTo>
                <a:lnTo>
                  <a:pt x="340179" y="108857"/>
                </a:lnTo>
                <a:lnTo>
                  <a:pt x="383721" y="133350"/>
                </a:lnTo>
                <a:lnTo>
                  <a:pt x="413657" y="152400"/>
                </a:lnTo>
                <a:lnTo>
                  <a:pt x="438150" y="174171"/>
                </a:lnTo>
                <a:lnTo>
                  <a:pt x="459921" y="201386"/>
                </a:lnTo>
                <a:lnTo>
                  <a:pt x="470807" y="223157"/>
                </a:lnTo>
                <a:lnTo>
                  <a:pt x="481693" y="253093"/>
                </a:lnTo>
                <a:lnTo>
                  <a:pt x="481693" y="274864"/>
                </a:lnTo>
                <a:lnTo>
                  <a:pt x="465364" y="321128"/>
                </a:lnTo>
                <a:lnTo>
                  <a:pt x="432707" y="421821"/>
                </a:lnTo>
                <a:lnTo>
                  <a:pt x="416379" y="487136"/>
                </a:lnTo>
                <a:lnTo>
                  <a:pt x="410936" y="555171"/>
                </a:lnTo>
                <a:lnTo>
                  <a:pt x="413657" y="1096736"/>
                </a:lnTo>
                <a:lnTo>
                  <a:pt x="413657" y="1929493"/>
                </a:lnTo>
                <a:lnTo>
                  <a:pt x="410936" y="1981200"/>
                </a:lnTo>
                <a:lnTo>
                  <a:pt x="402771" y="2019300"/>
                </a:lnTo>
                <a:lnTo>
                  <a:pt x="383721" y="2054678"/>
                </a:lnTo>
                <a:lnTo>
                  <a:pt x="351064" y="2087336"/>
                </a:lnTo>
                <a:lnTo>
                  <a:pt x="321129" y="2106386"/>
                </a:lnTo>
                <a:lnTo>
                  <a:pt x="304800" y="2111828"/>
                </a:lnTo>
                <a:lnTo>
                  <a:pt x="291193" y="2111828"/>
                </a:lnTo>
                <a:lnTo>
                  <a:pt x="263979" y="2098221"/>
                </a:lnTo>
                <a:lnTo>
                  <a:pt x="239486" y="2060121"/>
                </a:lnTo>
                <a:lnTo>
                  <a:pt x="193221" y="1951264"/>
                </a:lnTo>
                <a:lnTo>
                  <a:pt x="144236" y="1828800"/>
                </a:lnTo>
                <a:lnTo>
                  <a:pt x="117021" y="1738993"/>
                </a:lnTo>
                <a:lnTo>
                  <a:pt x="103414" y="1681843"/>
                </a:lnTo>
                <a:lnTo>
                  <a:pt x="100693" y="1630136"/>
                </a:lnTo>
                <a:lnTo>
                  <a:pt x="103414" y="1597478"/>
                </a:lnTo>
                <a:lnTo>
                  <a:pt x="117021" y="1562100"/>
                </a:lnTo>
                <a:lnTo>
                  <a:pt x="136071" y="1526721"/>
                </a:lnTo>
                <a:lnTo>
                  <a:pt x="149679" y="1494064"/>
                </a:lnTo>
                <a:lnTo>
                  <a:pt x="168729" y="1420586"/>
                </a:lnTo>
                <a:lnTo>
                  <a:pt x="179614" y="1347107"/>
                </a:lnTo>
                <a:lnTo>
                  <a:pt x="185057" y="1262743"/>
                </a:lnTo>
                <a:lnTo>
                  <a:pt x="190500" y="1110343"/>
                </a:lnTo>
                <a:lnTo>
                  <a:pt x="187779" y="54428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A0B76DBF-1E5E-4D4D-9C25-1C23A6EB7786}"/>
              </a:ext>
            </a:extLst>
          </p:cNvPr>
          <p:cNvSpPr/>
          <p:nvPr/>
        </p:nvSpPr>
        <p:spPr>
          <a:xfrm>
            <a:off x="3086100" y="1687513"/>
            <a:ext cx="1903413" cy="1228725"/>
          </a:xfrm>
          <a:custGeom>
            <a:avLst/>
            <a:gdLst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0644 w 1902619"/>
              <a:gd name="connsiteY18" fmla="*/ 1057275 h 1228725"/>
              <a:gd name="connsiteX19" fmla="*/ 1276350 w 1902619"/>
              <a:gd name="connsiteY19" fmla="*/ 1140619 h 1228725"/>
              <a:gd name="connsiteX20" fmla="*/ 1293019 w 1902619"/>
              <a:gd name="connsiteY20" fmla="*/ 1178719 h 1228725"/>
              <a:gd name="connsiteX21" fmla="*/ 1304925 w 1902619"/>
              <a:gd name="connsiteY21" fmla="*/ 1197769 h 1228725"/>
              <a:gd name="connsiteX22" fmla="*/ 1321594 w 1902619"/>
              <a:gd name="connsiteY22" fmla="*/ 1212057 h 1228725"/>
              <a:gd name="connsiteX23" fmla="*/ 1347788 w 1902619"/>
              <a:gd name="connsiteY23" fmla="*/ 1221582 h 1228725"/>
              <a:gd name="connsiteX24" fmla="*/ 1373981 w 1902619"/>
              <a:gd name="connsiteY24" fmla="*/ 1228725 h 1228725"/>
              <a:gd name="connsiteX25" fmla="*/ 1397794 w 1902619"/>
              <a:gd name="connsiteY25" fmla="*/ 1226344 h 1228725"/>
              <a:gd name="connsiteX26" fmla="*/ 1435894 w 1902619"/>
              <a:gd name="connsiteY26" fmla="*/ 1204913 h 1228725"/>
              <a:gd name="connsiteX27" fmla="*/ 1476375 w 1902619"/>
              <a:gd name="connsiteY27" fmla="*/ 1171575 h 1228725"/>
              <a:gd name="connsiteX28" fmla="*/ 1500188 w 1902619"/>
              <a:gd name="connsiteY28" fmla="*/ 1143000 h 1228725"/>
              <a:gd name="connsiteX29" fmla="*/ 1516856 w 1902619"/>
              <a:gd name="connsiteY29" fmla="*/ 1114425 h 1228725"/>
              <a:gd name="connsiteX30" fmla="*/ 1531144 w 1902619"/>
              <a:gd name="connsiteY30" fmla="*/ 1090613 h 1228725"/>
              <a:gd name="connsiteX31" fmla="*/ 1557338 w 1902619"/>
              <a:gd name="connsiteY31" fmla="*/ 1021557 h 1228725"/>
              <a:gd name="connsiteX32" fmla="*/ 1638300 w 1902619"/>
              <a:gd name="connsiteY32" fmla="*/ 797719 h 1228725"/>
              <a:gd name="connsiteX33" fmla="*/ 1721644 w 1902619"/>
              <a:gd name="connsiteY33" fmla="*/ 564357 h 1228725"/>
              <a:gd name="connsiteX34" fmla="*/ 1766888 w 1902619"/>
              <a:gd name="connsiteY34" fmla="*/ 435769 h 1228725"/>
              <a:gd name="connsiteX35" fmla="*/ 1774031 w 1902619"/>
              <a:gd name="connsiteY35" fmla="*/ 421482 h 1228725"/>
              <a:gd name="connsiteX36" fmla="*/ 1804988 w 1902619"/>
              <a:gd name="connsiteY36" fmla="*/ 390525 h 1228725"/>
              <a:gd name="connsiteX37" fmla="*/ 1862138 w 1902619"/>
              <a:gd name="connsiteY37" fmla="*/ 328613 h 1228725"/>
              <a:gd name="connsiteX38" fmla="*/ 1902619 w 1902619"/>
              <a:gd name="connsiteY38" fmla="*/ 273844 h 1228725"/>
              <a:gd name="connsiteX39" fmla="*/ 1902619 w 1902619"/>
              <a:gd name="connsiteY39" fmla="*/ 269082 h 1228725"/>
              <a:gd name="connsiteX40" fmla="*/ 1902619 w 1902619"/>
              <a:gd name="connsiteY40" fmla="*/ 261938 h 1228725"/>
              <a:gd name="connsiteX41" fmla="*/ 1893094 w 1902619"/>
              <a:gd name="connsiteY41" fmla="*/ 247650 h 1228725"/>
              <a:gd name="connsiteX42" fmla="*/ 1845469 w 1902619"/>
              <a:gd name="connsiteY42" fmla="*/ 202407 h 1228725"/>
              <a:gd name="connsiteX43" fmla="*/ 1788319 w 1902619"/>
              <a:gd name="connsiteY43" fmla="*/ 159544 h 1228725"/>
              <a:gd name="connsiteX44" fmla="*/ 1683544 w 1902619"/>
              <a:gd name="connsiteY44" fmla="*/ 95250 h 1228725"/>
              <a:gd name="connsiteX45" fmla="*/ 1571625 w 1902619"/>
              <a:gd name="connsiteY45" fmla="*/ 40482 h 1228725"/>
              <a:gd name="connsiteX46" fmla="*/ 1497806 w 1902619"/>
              <a:gd name="connsiteY46" fmla="*/ 4763 h 1228725"/>
              <a:gd name="connsiteX47" fmla="*/ 1476375 w 1902619"/>
              <a:gd name="connsiteY47" fmla="*/ 0 h 1228725"/>
              <a:gd name="connsiteX48" fmla="*/ 1445419 w 1902619"/>
              <a:gd name="connsiteY48" fmla="*/ 16669 h 1228725"/>
              <a:gd name="connsiteX49" fmla="*/ 1400175 w 1902619"/>
              <a:gd name="connsiteY49" fmla="*/ 45244 h 1228725"/>
              <a:gd name="connsiteX50" fmla="*/ 1328738 w 1902619"/>
              <a:gd name="connsiteY50" fmla="*/ 88107 h 1228725"/>
              <a:gd name="connsiteX51" fmla="*/ 1216819 w 1902619"/>
              <a:gd name="connsiteY51" fmla="*/ 107157 h 1228725"/>
              <a:gd name="connsiteX52" fmla="*/ 902494 w 1902619"/>
              <a:gd name="connsiteY52" fmla="*/ 161925 h 1228725"/>
              <a:gd name="connsiteX53" fmla="*/ 709613 w 1902619"/>
              <a:gd name="connsiteY53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40644 w 1902619"/>
              <a:gd name="connsiteY19" fmla="*/ 1057275 h 1228725"/>
              <a:gd name="connsiteX20" fmla="*/ 1276350 w 1902619"/>
              <a:gd name="connsiteY20" fmla="*/ 1140619 h 1228725"/>
              <a:gd name="connsiteX21" fmla="*/ 1293019 w 1902619"/>
              <a:gd name="connsiteY21" fmla="*/ 1178719 h 1228725"/>
              <a:gd name="connsiteX22" fmla="*/ 1304925 w 1902619"/>
              <a:gd name="connsiteY22" fmla="*/ 1197769 h 1228725"/>
              <a:gd name="connsiteX23" fmla="*/ 1321594 w 1902619"/>
              <a:gd name="connsiteY23" fmla="*/ 1212057 h 1228725"/>
              <a:gd name="connsiteX24" fmla="*/ 1347788 w 1902619"/>
              <a:gd name="connsiteY24" fmla="*/ 1221582 h 1228725"/>
              <a:gd name="connsiteX25" fmla="*/ 1373981 w 1902619"/>
              <a:gd name="connsiteY25" fmla="*/ 1228725 h 1228725"/>
              <a:gd name="connsiteX26" fmla="*/ 1397794 w 1902619"/>
              <a:gd name="connsiteY26" fmla="*/ 1226344 h 1228725"/>
              <a:gd name="connsiteX27" fmla="*/ 1435894 w 1902619"/>
              <a:gd name="connsiteY27" fmla="*/ 1204913 h 1228725"/>
              <a:gd name="connsiteX28" fmla="*/ 1476375 w 1902619"/>
              <a:gd name="connsiteY28" fmla="*/ 1171575 h 1228725"/>
              <a:gd name="connsiteX29" fmla="*/ 1500188 w 1902619"/>
              <a:gd name="connsiteY29" fmla="*/ 1143000 h 1228725"/>
              <a:gd name="connsiteX30" fmla="*/ 1516856 w 1902619"/>
              <a:gd name="connsiteY30" fmla="*/ 1114425 h 1228725"/>
              <a:gd name="connsiteX31" fmla="*/ 1531144 w 1902619"/>
              <a:gd name="connsiteY31" fmla="*/ 1090613 h 1228725"/>
              <a:gd name="connsiteX32" fmla="*/ 1557338 w 1902619"/>
              <a:gd name="connsiteY32" fmla="*/ 1021557 h 1228725"/>
              <a:gd name="connsiteX33" fmla="*/ 1638300 w 1902619"/>
              <a:gd name="connsiteY33" fmla="*/ 797719 h 1228725"/>
              <a:gd name="connsiteX34" fmla="*/ 1721644 w 1902619"/>
              <a:gd name="connsiteY34" fmla="*/ 564357 h 1228725"/>
              <a:gd name="connsiteX35" fmla="*/ 1766888 w 1902619"/>
              <a:gd name="connsiteY35" fmla="*/ 435769 h 1228725"/>
              <a:gd name="connsiteX36" fmla="*/ 1774031 w 1902619"/>
              <a:gd name="connsiteY36" fmla="*/ 421482 h 1228725"/>
              <a:gd name="connsiteX37" fmla="*/ 1804988 w 1902619"/>
              <a:gd name="connsiteY37" fmla="*/ 390525 h 1228725"/>
              <a:gd name="connsiteX38" fmla="*/ 1862138 w 1902619"/>
              <a:gd name="connsiteY38" fmla="*/ 328613 h 1228725"/>
              <a:gd name="connsiteX39" fmla="*/ 1902619 w 1902619"/>
              <a:gd name="connsiteY39" fmla="*/ 273844 h 1228725"/>
              <a:gd name="connsiteX40" fmla="*/ 1902619 w 1902619"/>
              <a:gd name="connsiteY40" fmla="*/ 269082 h 1228725"/>
              <a:gd name="connsiteX41" fmla="*/ 1902619 w 1902619"/>
              <a:gd name="connsiteY41" fmla="*/ 261938 h 1228725"/>
              <a:gd name="connsiteX42" fmla="*/ 1893094 w 1902619"/>
              <a:gd name="connsiteY42" fmla="*/ 247650 h 1228725"/>
              <a:gd name="connsiteX43" fmla="*/ 1845469 w 1902619"/>
              <a:gd name="connsiteY43" fmla="*/ 202407 h 1228725"/>
              <a:gd name="connsiteX44" fmla="*/ 1788319 w 1902619"/>
              <a:gd name="connsiteY44" fmla="*/ 159544 h 1228725"/>
              <a:gd name="connsiteX45" fmla="*/ 1683544 w 1902619"/>
              <a:gd name="connsiteY45" fmla="*/ 95250 h 1228725"/>
              <a:gd name="connsiteX46" fmla="*/ 1571625 w 1902619"/>
              <a:gd name="connsiteY46" fmla="*/ 40482 h 1228725"/>
              <a:gd name="connsiteX47" fmla="*/ 1497806 w 1902619"/>
              <a:gd name="connsiteY47" fmla="*/ 4763 h 1228725"/>
              <a:gd name="connsiteX48" fmla="*/ 1476375 w 1902619"/>
              <a:gd name="connsiteY48" fmla="*/ 0 h 1228725"/>
              <a:gd name="connsiteX49" fmla="*/ 1445419 w 1902619"/>
              <a:gd name="connsiteY49" fmla="*/ 16669 h 1228725"/>
              <a:gd name="connsiteX50" fmla="*/ 1400175 w 1902619"/>
              <a:gd name="connsiteY50" fmla="*/ 45244 h 1228725"/>
              <a:gd name="connsiteX51" fmla="*/ 1328738 w 1902619"/>
              <a:gd name="connsiteY51" fmla="*/ 88107 h 1228725"/>
              <a:gd name="connsiteX52" fmla="*/ 1216819 w 1902619"/>
              <a:gd name="connsiteY52" fmla="*/ 107157 h 1228725"/>
              <a:gd name="connsiteX53" fmla="*/ 902494 w 1902619"/>
              <a:gd name="connsiteY53" fmla="*/ 161925 h 1228725"/>
              <a:gd name="connsiteX54" fmla="*/ 709613 w 1902619"/>
              <a:gd name="connsiteY54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40644 w 1902619"/>
              <a:gd name="connsiteY19" fmla="*/ 1057275 h 1228725"/>
              <a:gd name="connsiteX20" fmla="*/ 1287684 w 1902619"/>
              <a:gd name="connsiteY20" fmla="*/ 1127101 h 1228725"/>
              <a:gd name="connsiteX21" fmla="*/ 1276350 w 1902619"/>
              <a:gd name="connsiteY21" fmla="*/ 1140619 h 1228725"/>
              <a:gd name="connsiteX22" fmla="*/ 1293019 w 1902619"/>
              <a:gd name="connsiteY22" fmla="*/ 1178719 h 1228725"/>
              <a:gd name="connsiteX23" fmla="*/ 1304925 w 1902619"/>
              <a:gd name="connsiteY23" fmla="*/ 1197769 h 1228725"/>
              <a:gd name="connsiteX24" fmla="*/ 1321594 w 1902619"/>
              <a:gd name="connsiteY24" fmla="*/ 1212057 h 1228725"/>
              <a:gd name="connsiteX25" fmla="*/ 1347788 w 1902619"/>
              <a:gd name="connsiteY25" fmla="*/ 1221582 h 1228725"/>
              <a:gd name="connsiteX26" fmla="*/ 1373981 w 1902619"/>
              <a:gd name="connsiteY26" fmla="*/ 1228725 h 1228725"/>
              <a:gd name="connsiteX27" fmla="*/ 1397794 w 1902619"/>
              <a:gd name="connsiteY27" fmla="*/ 1226344 h 1228725"/>
              <a:gd name="connsiteX28" fmla="*/ 1435894 w 1902619"/>
              <a:gd name="connsiteY28" fmla="*/ 1204913 h 1228725"/>
              <a:gd name="connsiteX29" fmla="*/ 1476375 w 1902619"/>
              <a:gd name="connsiteY29" fmla="*/ 1171575 h 1228725"/>
              <a:gd name="connsiteX30" fmla="*/ 1500188 w 1902619"/>
              <a:gd name="connsiteY30" fmla="*/ 1143000 h 1228725"/>
              <a:gd name="connsiteX31" fmla="*/ 1516856 w 1902619"/>
              <a:gd name="connsiteY31" fmla="*/ 1114425 h 1228725"/>
              <a:gd name="connsiteX32" fmla="*/ 1531144 w 1902619"/>
              <a:gd name="connsiteY32" fmla="*/ 1090613 h 1228725"/>
              <a:gd name="connsiteX33" fmla="*/ 1557338 w 1902619"/>
              <a:gd name="connsiteY33" fmla="*/ 1021557 h 1228725"/>
              <a:gd name="connsiteX34" fmla="*/ 1638300 w 1902619"/>
              <a:gd name="connsiteY34" fmla="*/ 797719 h 1228725"/>
              <a:gd name="connsiteX35" fmla="*/ 1721644 w 1902619"/>
              <a:gd name="connsiteY35" fmla="*/ 564357 h 1228725"/>
              <a:gd name="connsiteX36" fmla="*/ 1766888 w 1902619"/>
              <a:gd name="connsiteY36" fmla="*/ 435769 h 1228725"/>
              <a:gd name="connsiteX37" fmla="*/ 1774031 w 1902619"/>
              <a:gd name="connsiteY37" fmla="*/ 421482 h 1228725"/>
              <a:gd name="connsiteX38" fmla="*/ 1804988 w 1902619"/>
              <a:gd name="connsiteY38" fmla="*/ 390525 h 1228725"/>
              <a:gd name="connsiteX39" fmla="*/ 1862138 w 1902619"/>
              <a:gd name="connsiteY39" fmla="*/ 328613 h 1228725"/>
              <a:gd name="connsiteX40" fmla="*/ 1902619 w 1902619"/>
              <a:gd name="connsiteY40" fmla="*/ 273844 h 1228725"/>
              <a:gd name="connsiteX41" fmla="*/ 1902619 w 1902619"/>
              <a:gd name="connsiteY41" fmla="*/ 269082 h 1228725"/>
              <a:gd name="connsiteX42" fmla="*/ 1902619 w 1902619"/>
              <a:gd name="connsiteY42" fmla="*/ 261938 h 1228725"/>
              <a:gd name="connsiteX43" fmla="*/ 1893094 w 1902619"/>
              <a:gd name="connsiteY43" fmla="*/ 247650 h 1228725"/>
              <a:gd name="connsiteX44" fmla="*/ 1845469 w 1902619"/>
              <a:gd name="connsiteY44" fmla="*/ 202407 h 1228725"/>
              <a:gd name="connsiteX45" fmla="*/ 1788319 w 1902619"/>
              <a:gd name="connsiteY45" fmla="*/ 159544 h 1228725"/>
              <a:gd name="connsiteX46" fmla="*/ 1683544 w 1902619"/>
              <a:gd name="connsiteY46" fmla="*/ 95250 h 1228725"/>
              <a:gd name="connsiteX47" fmla="*/ 1571625 w 1902619"/>
              <a:gd name="connsiteY47" fmla="*/ 40482 h 1228725"/>
              <a:gd name="connsiteX48" fmla="*/ 1497806 w 1902619"/>
              <a:gd name="connsiteY48" fmla="*/ 4763 h 1228725"/>
              <a:gd name="connsiteX49" fmla="*/ 1476375 w 1902619"/>
              <a:gd name="connsiteY49" fmla="*/ 0 h 1228725"/>
              <a:gd name="connsiteX50" fmla="*/ 1445419 w 1902619"/>
              <a:gd name="connsiteY50" fmla="*/ 16669 h 1228725"/>
              <a:gd name="connsiteX51" fmla="*/ 1400175 w 1902619"/>
              <a:gd name="connsiteY51" fmla="*/ 45244 h 1228725"/>
              <a:gd name="connsiteX52" fmla="*/ 1328738 w 1902619"/>
              <a:gd name="connsiteY52" fmla="*/ 88107 h 1228725"/>
              <a:gd name="connsiteX53" fmla="*/ 1216819 w 1902619"/>
              <a:gd name="connsiteY53" fmla="*/ 107157 h 1228725"/>
              <a:gd name="connsiteX54" fmla="*/ 902494 w 1902619"/>
              <a:gd name="connsiteY54" fmla="*/ 161925 h 1228725"/>
              <a:gd name="connsiteX55" fmla="*/ 709613 w 1902619"/>
              <a:gd name="connsiteY55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40644 w 1902619"/>
              <a:gd name="connsiteY19" fmla="*/ 1057275 h 1228725"/>
              <a:gd name="connsiteX20" fmla="*/ 1321043 w 1902619"/>
              <a:gd name="connsiteY20" fmla="*/ 1084262 h 1228725"/>
              <a:gd name="connsiteX21" fmla="*/ 1287684 w 1902619"/>
              <a:gd name="connsiteY21" fmla="*/ 1127101 h 1228725"/>
              <a:gd name="connsiteX22" fmla="*/ 1276350 w 1902619"/>
              <a:gd name="connsiteY22" fmla="*/ 1140619 h 1228725"/>
              <a:gd name="connsiteX23" fmla="*/ 1293019 w 1902619"/>
              <a:gd name="connsiteY23" fmla="*/ 1178719 h 1228725"/>
              <a:gd name="connsiteX24" fmla="*/ 1304925 w 1902619"/>
              <a:gd name="connsiteY24" fmla="*/ 1197769 h 1228725"/>
              <a:gd name="connsiteX25" fmla="*/ 1321594 w 1902619"/>
              <a:gd name="connsiteY25" fmla="*/ 1212057 h 1228725"/>
              <a:gd name="connsiteX26" fmla="*/ 1347788 w 1902619"/>
              <a:gd name="connsiteY26" fmla="*/ 1221582 h 1228725"/>
              <a:gd name="connsiteX27" fmla="*/ 1373981 w 1902619"/>
              <a:gd name="connsiteY27" fmla="*/ 1228725 h 1228725"/>
              <a:gd name="connsiteX28" fmla="*/ 1397794 w 1902619"/>
              <a:gd name="connsiteY28" fmla="*/ 1226344 h 1228725"/>
              <a:gd name="connsiteX29" fmla="*/ 1435894 w 1902619"/>
              <a:gd name="connsiteY29" fmla="*/ 1204913 h 1228725"/>
              <a:gd name="connsiteX30" fmla="*/ 1476375 w 1902619"/>
              <a:gd name="connsiteY30" fmla="*/ 1171575 h 1228725"/>
              <a:gd name="connsiteX31" fmla="*/ 1500188 w 1902619"/>
              <a:gd name="connsiteY31" fmla="*/ 1143000 h 1228725"/>
              <a:gd name="connsiteX32" fmla="*/ 1516856 w 1902619"/>
              <a:gd name="connsiteY32" fmla="*/ 1114425 h 1228725"/>
              <a:gd name="connsiteX33" fmla="*/ 1531144 w 1902619"/>
              <a:gd name="connsiteY33" fmla="*/ 1090613 h 1228725"/>
              <a:gd name="connsiteX34" fmla="*/ 1557338 w 1902619"/>
              <a:gd name="connsiteY34" fmla="*/ 1021557 h 1228725"/>
              <a:gd name="connsiteX35" fmla="*/ 1638300 w 1902619"/>
              <a:gd name="connsiteY35" fmla="*/ 797719 h 1228725"/>
              <a:gd name="connsiteX36" fmla="*/ 1721644 w 1902619"/>
              <a:gd name="connsiteY36" fmla="*/ 564357 h 1228725"/>
              <a:gd name="connsiteX37" fmla="*/ 1766888 w 1902619"/>
              <a:gd name="connsiteY37" fmla="*/ 435769 h 1228725"/>
              <a:gd name="connsiteX38" fmla="*/ 1774031 w 1902619"/>
              <a:gd name="connsiteY38" fmla="*/ 421482 h 1228725"/>
              <a:gd name="connsiteX39" fmla="*/ 1804988 w 1902619"/>
              <a:gd name="connsiteY39" fmla="*/ 390525 h 1228725"/>
              <a:gd name="connsiteX40" fmla="*/ 1862138 w 1902619"/>
              <a:gd name="connsiteY40" fmla="*/ 328613 h 1228725"/>
              <a:gd name="connsiteX41" fmla="*/ 1902619 w 1902619"/>
              <a:gd name="connsiteY41" fmla="*/ 273844 h 1228725"/>
              <a:gd name="connsiteX42" fmla="*/ 1902619 w 1902619"/>
              <a:gd name="connsiteY42" fmla="*/ 269082 h 1228725"/>
              <a:gd name="connsiteX43" fmla="*/ 1902619 w 1902619"/>
              <a:gd name="connsiteY43" fmla="*/ 261938 h 1228725"/>
              <a:gd name="connsiteX44" fmla="*/ 1893094 w 1902619"/>
              <a:gd name="connsiteY44" fmla="*/ 247650 h 1228725"/>
              <a:gd name="connsiteX45" fmla="*/ 1845469 w 1902619"/>
              <a:gd name="connsiteY45" fmla="*/ 202407 h 1228725"/>
              <a:gd name="connsiteX46" fmla="*/ 1788319 w 1902619"/>
              <a:gd name="connsiteY46" fmla="*/ 159544 h 1228725"/>
              <a:gd name="connsiteX47" fmla="*/ 1683544 w 1902619"/>
              <a:gd name="connsiteY47" fmla="*/ 95250 h 1228725"/>
              <a:gd name="connsiteX48" fmla="*/ 1571625 w 1902619"/>
              <a:gd name="connsiteY48" fmla="*/ 40482 h 1228725"/>
              <a:gd name="connsiteX49" fmla="*/ 1497806 w 1902619"/>
              <a:gd name="connsiteY49" fmla="*/ 4763 h 1228725"/>
              <a:gd name="connsiteX50" fmla="*/ 1476375 w 1902619"/>
              <a:gd name="connsiteY50" fmla="*/ 0 h 1228725"/>
              <a:gd name="connsiteX51" fmla="*/ 1445419 w 1902619"/>
              <a:gd name="connsiteY51" fmla="*/ 16669 h 1228725"/>
              <a:gd name="connsiteX52" fmla="*/ 1400175 w 1902619"/>
              <a:gd name="connsiteY52" fmla="*/ 45244 h 1228725"/>
              <a:gd name="connsiteX53" fmla="*/ 1328738 w 1902619"/>
              <a:gd name="connsiteY53" fmla="*/ 88107 h 1228725"/>
              <a:gd name="connsiteX54" fmla="*/ 1216819 w 1902619"/>
              <a:gd name="connsiteY54" fmla="*/ 107157 h 1228725"/>
              <a:gd name="connsiteX55" fmla="*/ 902494 w 1902619"/>
              <a:gd name="connsiteY55" fmla="*/ 161925 h 1228725"/>
              <a:gd name="connsiteX56" fmla="*/ 709613 w 1902619"/>
              <a:gd name="connsiteY56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21043 w 1902619"/>
              <a:gd name="connsiteY19" fmla="*/ 1084262 h 1228725"/>
              <a:gd name="connsiteX20" fmla="*/ 1287684 w 1902619"/>
              <a:gd name="connsiteY20" fmla="*/ 1127101 h 1228725"/>
              <a:gd name="connsiteX21" fmla="*/ 1276350 w 1902619"/>
              <a:gd name="connsiteY21" fmla="*/ 1140619 h 1228725"/>
              <a:gd name="connsiteX22" fmla="*/ 1293019 w 1902619"/>
              <a:gd name="connsiteY22" fmla="*/ 1178719 h 1228725"/>
              <a:gd name="connsiteX23" fmla="*/ 1304925 w 1902619"/>
              <a:gd name="connsiteY23" fmla="*/ 1197769 h 1228725"/>
              <a:gd name="connsiteX24" fmla="*/ 1321594 w 1902619"/>
              <a:gd name="connsiteY24" fmla="*/ 1212057 h 1228725"/>
              <a:gd name="connsiteX25" fmla="*/ 1347788 w 1902619"/>
              <a:gd name="connsiteY25" fmla="*/ 1221582 h 1228725"/>
              <a:gd name="connsiteX26" fmla="*/ 1373981 w 1902619"/>
              <a:gd name="connsiteY26" fmla="*/ 1228725 h 1228725"/>
              <a:gd name="connsiteX27" fmla="*/ 1397794 w 1902619"/>
              <a:gd name="connsiteY27" fmla="*/ 1226344 h 1228725"/>
              <a:gd name="connsiteX28" fmla="*/ 1435894 w 1902619"/>
              <a:gd name="connsiteY28" fmla="*/ 1204913 h 1228725"/>
              <a:gd name="connsiteX29" fmla="*/ 1476375 w 1902619"/>
              <a:gd name="connsiteY29" fmla="*/ 1171575 h 1228725"/>
              <a:gd name="connsiteX30" fmla="*/ 1500188 w 1902619"/>
              <a:gd name="connsiteY30" fmla="*/ 1143000 h 1228725"/>
              <a:gd name="connsiteX31" fmla="*/ 1516856 w 1902619"/>
              <a:gd name="connsiteY31" fmla="*/ 1114425 h 1228725"/>
              <a:gd name="connsiteX32" fmla="*/ 1531144 w 1902619"/>
              <a:gd name="connsiteY32" fmla="*/ 1090613 h 1228725"/>
              <a:gd name="connsiteX33" fmla="*/ 1557338 w 1902619"/>
              <a:gd name="connsiteY33" fmla="*/ 1021557 h 1228725"/>
              <a:gd name="connsiteX34" fmla="*/ 1638300 w 1902619"/>
              <a:gd name="connsiteY34" fmla="*/ 797719 h 1228725"/>
              <a:gd name="connsiteX35" fmla="*/ 1721644 w 1902619"/>
              <a:gd name="connsiteY35" fmla="*/ 564357 h 1228725"/>
              <a:gd name="connsiteX36" fmla="*/ 1766888 w 1902619"/>
              <a:gd name="connsiteY36" fmla="*/ 435769 h 1228725"/>
              <a:gd name="connsiteX37" fmla="*/ 1774031 w 1902619"/>
              <a:gd name="connsiteY37" fmla="*/ 421482 h 1228725"/>
              <a:gd name="connsiteX38" fmla="*/ 1804988 w 1902619"/>
              <a:gd name="connsiteY38" fmla="*/ 390525 h 1228725"/>
              <a:gd name="connsiteX39" fmla="*/ 1862138 w 1902619"/>
              <a:gd name="connsiteY39" fmla="*/ 328613 h 1228725"/>
              <a:gd name="connsiteX40" fmla="*/ 1902619 w 1902619"/>
              <a:gd name="connsiteY40" fmla="*/ 273844 h 1228725"/>
              <a:gd name="connsiteX41" fmla="*/ 1902619 w 1902619"/>
              <a:gd name="connsiteY41" fmla="*/ 269082 h 1228725"/>
              <a:gd name="connsiteX42" fmla="*/ 1902619 w 1902619"/>
              <a:gd name="connsiteY42" fmla="*/ 261938 h 1228725"/>
              <a:gd name="connsiteX43" fmla="*/ 1893094 w 1902619"/>
              <a:gd name="connsiteY43" fmla="*/ 247650 h 1228725"/>
              <a:gd name="connsiteX44" fmla="*/ 1845469 w 1902619"/>
              <a:gd name="connsiteY44" fmla="*/ 202407 h 1228725"/>
              <a:gd name="connsiteX45" fmla="*/ 1788319 w 1902619"/>
              <a:gd name="connsiteY45" fmla="*/ 159544 h 1228725"/>
              <a:gd name="connsiteX46" fmla="*/ 1683544 w 1902619"/>
              <a:gd name="connsiteY46" fmla="*/ 95250 h 1228725"/>
              <a:gd name="connsiteX47" fmla="*/ 1571625 w 1902619"/>
              <a:gd name="connsiteY47" fmla="*/ 40482 h 1228725"/>
              <a:gd name="connsiteX48" fmla="*/ 1497806 w 1902619"/>
              <a:gd name="connsiteY48" fmla="*/ 4763 h 1228725"/>
              <a:gd name="connsiteX49" fmla="*/ 1476375 w 1902619"/>
              <a:gd name="connsiteY49" fmla="*/ 0 h 1228725"/>
              <a:gd name="connsiteX50" fmla="*/ 1445419 w 1902619"/>
              <a:gd name="connsiteY50" fmla="*/ 16669 h 1228725"/>
              <a:gd name="connsiteX51" fmla="*/ 1400175 w 1902619"/>
              <a:gd name="connsiteY51" fmla="*/ 45244 h 1228725"/>
              <a:gd name="connsiteX52" fmla="*/ 1328738 w 1902619"/>
              <a:gd name="connsiteY52" fmla="*/ 88107 h 1228725"/>
              <a:gd name="connsiteX53" fmla="*/ 1216819 w 1902619"/>
              <a:gd name="connsiteY53" fmla="*/ 107157 h 1228725"/>
              <a:gd name="connsiteX54" fmla="*/ 902494 w 1902619"/>
              <a:gd name="connsiteY54" fmla="*/ 161925 h 1228725"/>
              <a:gd name="connsiteX55" fmla="*/ 709613 w 1902619"/>
              <a:gd name="connsiteY55" fmla="*/ 197644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02619" h="1228725">
                <a:moveTo>
                  <a:pt x="709613" y="197644"/>
                </a:moveTo>
                <a:lnTo>
                  <a:pt x="216694" y="283369"/>
                </a:lnTo>
                <a:lnTo>
                  <a:pt x="0" y="321469"/>
                </a:lnTo>
                <a:lnTo>
                  <a:pt x="71438" y="481013"/>
                </a:lnTo>
                <a:lnTo>
                  <a:pt x="421481" y="409575"/>
                </a:lnTo>
                <a:lnTo>
                  <a:pt x="788194" y="338138"/>
                </a:lnTo>
                <a:lnTo>
                  <a:pt x="1181100" y="259557"/>
                </a:lnTo>
                <a:lnTo>
                  <a:pt x="1378744" y="221457"/>
                </a:lnTo>
                <a:lnTo>
                  <a:pt x="1395413" y="221457"/>
                </a:lnTo>
                <a:lnTo>
                  <a:pt x="1414463" y="221457"/>
                </a:lnTo>
                <a:lnTo>
                  <a:pt x="1440656" y="226219"/>
                </a:lnTo>
                <a:lnTo>
                  <a:pt x="1452563" y="230982"/>
                </a:lnTo>
                <a:lnTo>
                  <a:pt x="1466850" y="245269"/>
                </a:lnTo>
                <a:lnTo>
                  <a:pt x="1476375" y="269082"/>
                </a:lnTo>
                <a:lnTo>
                  <a:pt x="1478756" y="302419"/>
                </a:lnTo>
                <a:cubicBezTo>
                  <a:pt x="1477962" y="322263"/>
                  <a:pt x="1477169" y="342106"/>
                  <a:pt x="1476375" y="361950"/>
                </a:cubicBezTo>
                <a:lnTo>
                  <a:pt x="1435894" y="623888"/>
                </a:lnTo>
                <a:lnTo>
                  <a:pt x="1393031" y="831057"/>
                </a:lnTo>
                <a:lnTo>
                  <a:pt x="1342465" y="1043781"/>
                </a:lnTo>
                <a:lnTo>
                  <a:pt x="1321043" y="1084262"/>
                </a:lnTo>
                <a:lnTo>
                  <a:pt x="1287684" y="1127101"/>
                </a:lnTo>
                <a:lnTo>
                  <a:pt x="1276350" y="1140619"/>
                </a:lnTo>
                <a:lnTo>
                  <a:pt x="1293019" y="1178719"/>
                </a:lnTo>
                <a:lnTo>
                  <a:pt x="1304925" y="1197769"/>
                </a:lnTo>
                <a:lnTo>
                  <a:pt x="1321594" y="1212057"/>
                </a:lnTo>
                <a:lnTo>
                  <a:pt x="1347788" y="1221582"/>
                </a:lnTo>
                <a:lnTo>
                  <a:pt x="1373981" y="1228725"/>
                </a:lnTo>
                <a:lnTo>
                  <a:pt x="1397794" y="1226344"/>
                </a:lnTo>
                <a:lnTo>
                  <a:pt x="1435894" y="1204913"/>
                </a:lnTo>
                <a:lnTo>
                  <a:pt x="1476375" y="1171575"/>
                </a:lnTo>
                <a:lnTo>
                  <a:pt x="1500188" y="1143000"/>
                </a:lnTo>
                <a:lnTo>
                  <a:pt x="1516856" y="1114425"/>
                </a:lnTo>
                <a:lnTo>
                  <a:pt x="1531144" y="1090613"/>
                </a:lnTo>
                <a:lnTo>
                  <a:pt x="1557338" y="1021557"/>
                </a:lnTo>
                <a:lnTo>
                  <a:pt x="1638300" y="797719"/>
                </a:lnTo>
                <a:lnTo>
                  <a:pt x="1721644" y="564357"/>
                </a:lnTo>
                <a:lnTo>
                  <a:pt x="1766888" y="435769"/>
                </a:lnTo>
                <a:lnTo>
                  <a:pt x="1774031" y="421482"/>
                </a:lnTo>
                <a:lnTo>
                  <a:pt x="1804988" y="390525"/>
                </a:lnTo>
                <a:lnTo>
                  <a:pt x="1862138" y="328613"/>
                </a:lnTo>
                <a:lnTo>
                  <a:pt x="1902619" y="273844"/>
                </a:lnTo>
                <a:lnTo>
                  <a:pt x="1902619" y="269082"/>
                </a:lnTo>
                <a:lnTo>
                  <a:pt x="1902619" y="261938"/>
                </a:lnTo>
                <a:lnTo>
                  <a:pt x="1893094" y="247650"/>
                </a:lnTo>
                <a:lnTo>
                  <a:pt x="1845469" y="202407"/>
                </a:lnTo>
                <a:lnTo>
                  <a:pt x="1788319" y="159544"/>
                </a:lnTo>
                <a:lnTo>
                  <a:pt x="1683544" y="95250"/>
                </a:lnTo>
                <a:lnTo>
                  <a:pt x="1571625" y="40482"/>
                </a:lnTo>
                <a:lnTo>
                  <a:pt x="1497806" y="4763"/>
                </a:lnTo>
                <a:lnTo>
                  <a:pt x="1476375" y="0"/>
                </a:lnTo>
                <a:lnTo>
                  <a:pt x="1445419" y="16669"/>
                </a:lnTo>
                <a:lnTo>
                  <a:pt x="1400175" y="45244"/>
                </a:lnTo>
                <a:lnTo>
                  <a:pt x="1328738" y="88107"/>
                </a:lnTo>
                <a:lnTo>
                  <a:pt x="1216819" y="107157"/>
                </a:lnTo>
                <a:lnTo>
                  <a:pt x="902494" y="161925"/>
                </a:lnTo>
                <a:lnTo>
                  <a:pt x="709613" y="197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315F3D3-755D-5349-B8FC-8BBF01401E83}"/>
              </a:ext>
            </a:extLst>
          </p:cNvPr>
          <p:cNvSpPr/>
          <p:nvPr/>
        </p:nvSpPr>
        <p:spPr>
          <a:xfrm>
            <a:off x="3279775" y="2693988"/>
            <a:ext cx="1192213" cy="339725"/>
          </a:xfrm>
          <a:custGeom>
            <a:avLst/>
            <a:gdLst>
              <a:gd name="connsiteX0" fmla="*/ 466725 w 1193007"/>
              <a:gd name="connsiteY0" fmla="*/ 121444 h 340519"/>
              <a:gd name="connsiteX1" fmla="*/ 916782 w 1193007"/>
              <a:gd name="connsiteY1" fmla="*/ 33337 h 340519"/>
              <a:gd name="connsiteX2" fmla="*/ 1071563 w 1193007"/>
              <a:gd name="connsiteY2" fmla="*/ 0 h 340519"/>
              <a:gd name="connsiteX3" fmla="*/ 1085850 w 1193007"/>
              <a:gd name="connsiteY3" fmla="*/ 0 h 340519"/>
              <a:gd name="connsiteX4" fmla="*/ 1119188 w 1193007"/>
              <a:gd name="connsiteY4" fmla="*/ 11906 h 340519"/>
              <a:gd name="connsiteX5" fmla="*/ 1193007 w 1193007"/>
              <a:gd name="connsiteY5" fmla="*/ 35719 h 340519"/>
              <a:gd name="connsiteX6" fmla="*/ 1140619 w 1193007"/>
              <a:gd name="connsiteY6" fmla="*/ 123825 h 340519"/>
              <a:gd name="connsiteX7" fmla="*/ 978694 w 1193007"/>
              <a:gd name="connsiteY7" fmla="*/ 157162 h 340519"/>
              <a:gd name="connsiteX8" fmla="*/ 626269 w 1193007"/>
              <a:gd name="connsiteY8" fmla="*/ 238125 h 340519"/>
              <a:gd name="connsiteX9" fmla="*/ 569119 w 1193007"/>
              <a:gd name="connsiteY9" fmla="*/ 252412 h 340519"/>
              <a:gd name="connsiteX10" fmla="*/ 338138 w 1193007"/>
              <a:gd name="connsiteY10" fmla="*/ 292894 h 340519"/>
              <a:gd name="connsiteX11" fmla="*/ 145257 w 1193007"/>
              <a:gd name="connsiteY11" fmla="*/ 321469 h 340519"/>
              <a:gd name="connsiteX12" fmla="*/ 28575 w 1193007"/>
              <a:gd name="connsiteY12" fmla="*/ 340519 h 340519"/>
              <a:gd name="connsiteX13" fmla="*/ 0 w 1193007"/>
              <a:gd name="connsiteY13" fmla="*/ 173831 h 340519"/>
              <a:gd name="connsiteX14" fmla="*/ 83344 w 1193007"/>
              <a:gd name="connsiteY14" fmla="*/ 190500 h 340519"/>
              <a:gd name="connsiteX15" fmla="*/ 126207 w 1193007"/>
              <a:gd name="connsiteY15" fmla="*/ 190500 h 340519"/>
              <a:gd name="connsiteX16" fmla="*/ 235744 w 1193007"/>
              <a:gd name="connsiteY16" fmla="*/ 166687 h 340519"/>
              <a:gd name="connsiteX17" fmla="*/ 466725 w 1193007"/>
              <a:gd name="connsiteY17" fmla="*/ 12144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93007" h="340519">
                <a:moveTo>
                  <a:pt x="466725" y="121444"/>
                </a:moveTo>
                <a:lnTo>
                  <a:pt x="916782" y="33337"/>
                </a:lnTo>
                <a:lnTo>
                  <a:pt x="1071563" y="0"/>
                </a:lnTo>
                <a:lnTo>
                  <a:pt x="1085850" y="0"/>
                </a:lnTo>
                <a:lnTo>
                  <a:pt x="1119188" y="11906"/>
                </a:lnTo>
                <a:lnTo>
                  <a:pt x="1193007" y="35719"/>
                </a:lnTo>
                <a:lnTo>
                  <a:pt x="1140619" y="123825"/>
                </a:lnTo>
                <a:lnTo>
                  <a:pt x="978694" y="157162"/>
                </a:lnTo>
                <a:lnTo>
                  <a:pt x="626269" y="238125"/>
                </a:lnTo>
                <a:lnTo>
                  <a:pt x="569119" y="252412"/>
                </a:lnTo>
                <a:lnTo>
                  <a:pt x="338138" y="292894"/>
                </a:lnTo>
                <a:lnTo>
                  <a:pt x="145257" y="321469"/>
                </a:lnTo>
                <a:lnTo>
                  <a:pt x="28575" y="340519"/>
                </a:lnTo>
                <a:lnTo>
                  <a:pt x="0" y="173831"/>
                </a:lnTo>
                <a:lnTo>
                  <a:pt x="83344" y="190500"/>
                </a:lnTo>
                <a:lnTo>
                  <a:pt x="126207" y="190500"/>
                </a:lnTo>
                <a:lnTo>
                  <a:pt x="235744" y="166687"/>
                </a:lnTo>
                <a:lnTo>
                  <a:pt x="466725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0929B86C-71C2-FE4E-8B42-785B8D2BB173}"/>
              </a:ext>
            </a:extLst>
          </p:cNvPr>
          <p:cNvSpPr/>
          <p:nvPr/>
        </p:nvSpPr>
        <p:spPr>
          <a:xfrm>
            <a:off x="3665538" y="3389313"/>
            <a:ext cx="1168400" cy="384175"/>
          </a:xfrm>
          <a:custGeom>
            <a:avLst/>
            <a:gdLst>
              <a:gd name="connsiteX0" fmla="*/ 476250 w 1169194"/>
              <a:gd name="connsiteY0" fmla="*/ 116681 h 385762"/>
              <a:gd name="connsiteX1" fmla="*/ 759619 w 1169194"/>
              <a:gd name="connsiteY1" fmla="*/ 47625 h 385762"/>
              <a:gd name="connsiteX2" fmla="*/ 785812 w 1169194"/>
              <a:gd name="connsiteY2" fmla="*/ 33337 h 385762"/>
              <a:gd name="connsiteX3" fmla="*/ 840581 w 1169194"/>
              <a:gd name="connsiteY3" fmla="*/ 4762 h 385762"/>
              <a:gd name="connsiteX4" fmla="*/ 859631 w 1169194"/>
              <a:gd name="connsiteY4" fmla="*/ 0 h 385762"/>
              <a:gd name="connsiteX5" fmla="*/ 871537 w 1169194"/>
              <a:gd name="connsiteY5" fmla="*/ 0 h 385762"/>
              <a:gd name="connsiteX6" fmla="*/ 907256 w 1169194"/>
              <a:gd name="connsiteY6" fmla="*/ 11906 h 385762"/>
              <a:gd name="connsiteX7" fmla="*/ 988219 w 1169194"/>
              <a:gd name="connsiteY7" fmla="*/ 45244 h 385762"/>
              <a:gd name="connsiteX8" fmla="*/ 1081087 w 1169194"/>
              <a:gd name="connsiteY8" fmla="*/ 97631 h 385762"/>
              <a:gd name="connsiteX9" fmla="*/ 1116806 w 1169194"/>
              <a:gd name="connsiteY9" fmla="*/ 123825 h 385762"/>
              <a:gd name="connsiteX10" fmla="*/ 1140619 w 1169194"/>
              <a:gd name="connsiteY10" fmla="*/ 142875 h 385762"/>
              <a:gd name="connsiteX11" fmla="*/ 1154906 w 1169194"/>
              <a:gd name="connsiteY11" fmla="*/ 154781 h 385762"/>
              <a:gd name="connsiteX12" fmla="*/ 1162050 w 1169194"/>
              <a:gd name="connsiteY12" fmla="*/ 164306 h 385762"/>
              <a:gd name="connsiteX13" fmla="*/ 1166812 w 1169194"/>
              <a:gd name="connsiteY13" fmla="*/ 178594 h 385762"/>
              <a:gd name="connsiteX14" fmla="*/ 1169194 w 1169194"/>
              <a:gd name="connsiteY14" fmla="*/ 195262 h 385762"/>
              <a:gd name="connsiteX15" fmla="*/ 1169194 w 1169194"/>
              <a:gd name="connsiteY15" fmla="*/ 214312 h 385762"/>
              <a:gd name="connsiteX16" fmla="*/ 1157287 w 1169194"/>
              <a:gd name="connsiteY16" fmla="*/ 233362 h 385762"/>
              <a:gd name="connsiteX17" fmla="*/ 1133475 w 1169194"/>
              <a:gd name="connsiteY17" fmla="*/ 257175 h 385762"/>
              <a:gd name="connsiteX18" fmla="*/ 1085850 w 1169194"/>
              <a:gd name="connsiteY18" fmla="*/ 276225 h 385762"/>
              <a:gd name="connsiteX19" fmla="*/ 752475 w 1169194"/>
              <a:gd name="connsiteY19" fmla="*/ 238125 h 385762"/>
              <a:gd name="connsiteX20" fmla="*/ 685800 w 1169194"/>
              <a:gd name="connsiteY20" fmla="*/ 245269 h 385762"/>
              <a:gd name="connsiteX21" fmla="*/ 302419 w 1169194"/>
              <a:gd name="connsiteY21" fmla="*/ 326231 h 385762"/>
              <a:gd name="connsiteX22" fmla="*/ 0 w 1169194"/>
              <a:gd name="connsiteY22" fmla="*/ 385762 h 385762"/>
              <a:gd name="connsiteX23" fmla="*/ 85725 w 1169194"/>
              <a:gd name="connsiteY23" fmla="*/ 207169 h 385762"/>
              <a:gd name="connsiteX24" fmla="*/ 309562 w 1169194"/>
              <a:gd name="connsiteY24" fmla="*/ 157162 h 385762"/>
              <a:gd name="connsiteX25" fmla="*/ 476250 w 1169194"/>
              <a:gd name="connsiteY25" fmla="*/ 116681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69194" h="385762">
                <a:moveTo>
                  <a:pt x="476250" y="116681"/>
                </a:moveTo>
                <a:lnTo>
                  <a:pt x="759619" y="47625"/>
                </a:lnTo>
                <a:lnTo>
                  <a:pt x="785812" y="33337"/>
                </a:lnTo>
                <a:lnTo>
                  <a:pt x="840581" y="4762"/>
                </a:lnTo>
                <a:lnTo>
                  <a:pt x="859631" y="0"/>
                </a:lnTo>
                <a:lnTo>
                  <a:pt x="871537" y="0"/>
                </a:lnTo>
                <a:lnTo>
                  <a:pt x="907256" y="11906"/>
                </a:lnTo>
                <a:lnTo>
                  <a:pt x="988219" y="45244"/>
                </a:lnTo>
                <a:lnTo>
                  <a:pt x="1081087" y="97631"/>
                </a:lnTo>
                <a:lnTo>
                  <a:pt x="1116806" y="123825"/>
                </a:lnTo>
                <a:lnTo>
                  <a:pt x="1140619" y="142875"/>
                </a:lnTo>
                <a:lnTo>
                  <a:pt x="1154906" y="154781"/>
                </a:lnTo>
                <a:lnTo>
                  <a:pt x="1162050" y="164306"/>
                </a:lnTo>
                <a:lnTo>
                  <a:pt x="1166812" y="178594"/>
                </a:lnTo>
                <a:lnTo>
                  <a:pt x="1169194" y="195262"/>
                </a:lnTo>
                <a:lnTo>
                  <a:pt x="1169194" y="214312"/>
                </a:lnTo>
                <a:lnTo>
                  <a:pt x="1157287" y="233362"/>
                </a:lnTo>
                <a:lnTo>
                  <a:pt x="1133475" y="257175"/>
                </a:lnTo>
                <a:lnTo>
                  <a:pt x="1085850" y="276225"/>
                </a:lnTo>
                <a:lnTo>
                  <a:pt x="752475" y="238125"/>
                </a:lnTo>
                <a:lnTo>
                  <a:pt x="685800" y="245269"/>
                </a:lnTo>
                <a:lnTo>
                  <a:pt x="302419" y="326231"/>
                </a:lnTo>
                <a:lnTo>
                  <a:pt x="0" y="385762"/>
                </a:lnTo>
                <a:lnTo>
                  <a:pt x="85725" y="207169"/>
                </a:lnTo>
                <a:lnTo>
                  <a:pt x="309562" y="157162"/>
                </a:lnTo>
                <a:lnTo>
                  <a:pt x="476250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15FE5450-D389-5A43-A288-A19156D388D7}"/>
              </a:ext>
            </a:extLst>
          </p:cNvPr>
          <p:cNvSpPr/>
          <p:nvPr/>
        </p:nvSpPr>
        <p:spPr>
          <a:xfrm>
            <a:off x="3541713" y="3600450"/>
            <a:ext cx="1238250" cy="2239963"/>
          </a:xfrm>
          <a:custGeom>
            <a:avLst/>
            <a:gdLst>
              <a:gd name="connsiteX0" fmla="*/ 822067 w 1239057"/>
              <a:gd name="connsiteY0" fmla="*/ 479539 h 2239834"/>
              <a:gd name="connsiteX1" fmla="*/ 857809 w 1239057"/>
              <a:gd name="connsiteY1" fmla="*/ 339550 h 2239834"/>
              <a:gd name="connsiteX2" fmla="*/ 893551 w 1239057"/>
              <a:gd name="connsiteY2" fmla="*/ 181689 h 2239834"/>
              <a:gd name="connsiteX3" fmla="*/ 914400 w 1239057"/>
              <a:gd name="connsiteY3" fmla="*/ 71485 h 2239834"/>
              <a:gd name="connsiteX4" fmla="*/ 905465 w 1239057"/>
              <a:gd name="connsiteY4" fmla="*/ 41699 h 2239834"/>
              <a:gd name="connsiteX5" fmla="*/ 884615 w 1239057"/>
              <a:gd name="connsiteY5" fmla="*/ 26807 h 2239834"/>
              <a:gd name="connsiteX6" fmla="*/ 833981 w 1239057"/>
              <a:gd name="connsiteY6" fmla="*/ 0 h 2239834"/>
              <a:gd name="connsiteX7" fmla="*/ 1239057 w 1239057"/>
              <a:gd name="connsiteY7" fmla="*/ 47656 h 2239834"/>
              <a:gd name="connsiteX8" fmla="*/ 1209272 w 1239057"/>
              <a:gd name="connsiteY8" fmla="*/ 65528 h 2239834"/>
              <a:gd name="connsiteX9" fmla="*/ 1185444 w 1239057"/>
              <a:gd name="connsiteY9" fmla="*/ 89356 h 2239834"/>
              <a:gd name="connsiteX10" fmla="*/ 1167573 w 1239057"/>
              <a:gd name="connsiteY10" fmla="*/ 113184 h 2239834"/>
              <a:gd name="connsiteX11" fmla="*/ 1146724 w 1239057"/>
              <a:gd name="connsiteY11" fmla="*/ 148926 h 2239834"/>
              <a:gd name="connsiteX12" fmla="*/ 1128853 w 1239057"/>
              <a:gd name="connsiteY12" fmla="*/ 211474 h 2239834"/>
              <a:gd name="connsiteX13" fmla="*/ 1075240 w 1239057"/>
              <a:gd name="connsiteY13" fmla="*/ 437840 h 2239834"/>
              <a:gd name="connsiteX14" fmla="*/ 1015669 w 1239057"/>
              <a:gd name="connsiteY14" fmla="*/ 646335 h 2239834"/>
              <a:gd name="connsiteX15" fmla="*/ 962056 w 1239057"/>
              <a:gd name="connsiteY15" fmla="*/ 807174 h 2239834"/>
              <a:gd name="connsiteX16" fmla="*/ 899508 w 1239057"/>
              <a:gd name="connsiteY16" fmla="*/ 988863 h 2239834"/>
              <a:gd name="connsiteX17" fmla="*/ 825045 w 1239057"/>
              <a:gd name="connsiteY17" fmla="*/ 1176509 h 2239834"/>
              <a:gd name="connsiteX18" fmla="*/ 762497 w 1239057"/>
              <a:gd name="connsiteY18" fmla="*/ 1322455 h 2239834"/>
              <a:gd name="connsiteX19" fmla="*/ 670163 w 1239057"/>
              <a:gd name="connsiteY19" fmla="*/ 1519036 h 2239834"/>
              <a:gd name="connsiteX20" fmla="*/ 601658 w 1239057"/>
              <a:gd name="connsiteY20" fmla="*/ 1656047 h 2239834"/>
              <a:gd name="connsiteX21" fmla="*/ 512303 w 1239057"/>
              <a:gd name="connsiteY21" fmla="*/ 1807951 h 2239834"/>
              <a:gd name="connsiteX22" fmla="*/ 443797 w 1239057"/>
              <a:gd name="connsiteY22" fmla="*/ 1921134 h 2239834"/>
              <a:gd name="connsiteX23" fmla="*/ 375292 w 1239057"/>
              <a:gd name="connsiteY23" fmla="*/ 2016446 h 2239834"/>
              <a:gd name="connsiteX24" fmla="*/ 306786 w 1239057"/>
              <a:gd name="connsiteY24" fmla="*/ 2093887 h 2239834"/>
              <a:gd name="connsiteX25" fmla="*/ 253173 w 1239057"/>
              <a:gd name="connsiteY25" fmla="*/ 2153457 h 2239834"/>
              <a:gd name="connsiteX26" fmla="*/ 202539 w 1239057"/>
              <a:gd name="connsiteY26" fmla="*/ 2192178 h 2239834"/>
              <a:gd name="connsiteX27" fmla="*/ 154883 w 1239057"/>
              <a:gd name="connsiteY27" fmla="*/ 2218984 h 2239834"/>
              <a:gd name="connsiteX28" fmla="*/ 122119 w 1239057"/>
              <a:gd name="connsiteY28" fmla="*/ 2230898 h 2239834"/>
              <a:gd name="connsiteX29" fmla="*/ 74463 w 1239057"/>
              <a:gd name="connsiteY29" fmla="*/ 2239834 h 2239834"/>
              <a:gd name="connsiteX30" fmla="*/ 47656 w 1239057"/>
              <a:gd name="connsiteY30" fmla="*/ 2239834 h 2239834"/>
              <a:gd name="connsiteX31" fmla="*/ 35742 w 1239057"/>
              <a:gd name="connsiteY31" fmla="*/ 2233877 h 2239834"/>
              <a:gd name="connsiteX32" fmla="*/ 20850 w 1239057"/>
              <a:gd name="connsiteY32" fmla="*/ 2213027 h 2239834"/>
              <a:gd name="connsiteX33" fmla="*/ 11914 w 1239057"/>
              <a:gd name="connsiteY33" fmla="*/ 2183242 h 2239834"/>
              <a:gd name="connsiteX34" fmla="*/ 2979 w 1239057"/>
              <a:gd name="connsiteY34" fmla="*/ 2144522 h 2239834"/>
              <a:gd name="connsiteX35" fmla="*/ 0 w 1239057"/>
              <a:gd name="connsiteY35" fmla="*/ 2087930 h 2239834"/>
              <a:gd name="connsiteX36" fmla="*/ 0 w 1239057"/>
              <a:gd name="connsiteY36" fmla="*/ 2064102 h 2239834"/>
              <a:gd name="connsiteX37" fmla="*/ 253173 w 1239057"/>
              <a:gd name="connsiteY37" fmla="*/ 1748381 h 2239834"/>
              <a:gd name="connsiteX38" fmla="*/ 336571 w 1239057"/>
              <a:gd name="connsiteY38" fmla="*/ 1614348 h 2239834"/>
              <a:gd name="connsiteX39" fmla="*/ 446776 w 1239057"/>
              <a:gd name="connsiteY39" fmla="*/ 1426703 h 2239834"/>
              <a:gd name="connsiteX40" fmla="*/ 509324 w 1239057"/>
              <a:gd name="connsiteY40" fmla="*/ 1313520 h 2239834"/>
              <a:gd name="connsiteX41" fmla="*/ 577830 w 1239057"/>
              <a:gd name="connsiteY41" fmla="*/ 1173530 h 2239834"/>
              <a:gd name="connsiteX42" fmla="*/ 628464 w 1239057"/>
              <a:gd name="connsiteY42" fmla="*/ 1063326 h 2239834"/>
              <a:gd name="connsiteX43" fmla="*/ 679099 w 1239057"/>
              <a:gd name="connsiteY43" fmla="*/ 929293 h 2239834"/>
              <a:gd name="connsiteX44" fmla="*/ 732712 w 1239057"/>
              <a:gd name="connsiteY44" fmla="*/ 786325 h 2239834"/>
              <a:gd name="connsiteX45" fmla="*/ 792282 w 1239057"/>
              <a:gd name="connsiteY45" fmla="*/ 589744 h 2239834"/>
              <a:gd name="connsiteX46" fmla="*/ 822067 w 1239057"/>
              <a:gd name="connsiteY46" fmla="*/ 479539 h 2239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39057" h="2239834">
                <a:moveTo>
                  <a:pt x="822067" y="479539"/>
                </a:moveTo>
                <a:lnTo>
                  <a:pt x="857809" y="339550"/>
                </a:lnTo>
                <a:lnTo>
                  <a:pt x="893551" y="181689"/>
                </a:lnTo>
                <a:lnTo>
                  <a:pt x="914400" y="71485"/>
                </a:lnTo>
                <a:lnTo>
                  <a:pt x="905465" y="41699"/>
                </a:lnTo>
                <a:lnTo>
                  <a:pt x="884615" y="26807"/>
                </a:lnTo>
                <a:lnTo>
                  <a:pt x="833981" y="0"/>
                </a:lnTo>
                <a:lnTo>
                  <a:pt x="1239057" y="47656"/>
                </a:lnTo>
                <a:lnTo>
                  <a:pt x="1209272" y="65528"/>
                </a:lnTo>
                <a:lnTo>
                  <a:pt x="1185444" y="89356"/>
                </a:lnTo>
                <a:lnTo>
                  <a:pt x="1167573" y="113184"/>
                </a:lnTo>
                <a:lnTo>
                  <a:pt x="1146724" y="148926"/>
                </a:lnTo>
                <a:lnTo>
                  <a:pt x="1128853" y="211474"/>
                </a:lnTo>
                <a:lnTo>
                  <a:pt x="1075240" y="437840"/>
                </a:lnTo>
                <a:lnTo>
                  <a:pt x="1015669" y="646335"/>
                </a:lnTo>
                <a:lnTo>
                  <a:pt x="962056" y="807174"/>
                </a:lnTo>
                <a:lnTo>
                  <a:pt x="899508" y="988863"/>
                </a:lnTo>
                <a:lnTo>
                  <a:pt x="825045" y="1176509"/>
                </a:lnTo>
                <a:lnTo>
                  <a:pt x="762497" y="1322455"/>
                </a:lnTo>
                <a:lnTo>
                  <a:pt x="670163" y="1519036"/>
                </a:lnTo>
                <a:lnTo>
                  <a:pt x="601658" y="1656047"/>
                </a:lnTo>
                <a:lnTo>
                  <a:pt x="512303" y="1807951"/>
                </a:lnTo>
                <a:lnTo>
                  <a:pt x="443797" y="1921134"/>
                </a:lnTo>
                <a:lnTo>
                  <a:pt x="375292" y="2016446"/>
                </a:lnTo>
                <a:lnTo>
                  <a:pt x="306786" y="2093887"/>
                </a:lnTo>
                <a:lnTo>
                  <a:pt x="253173" y="2153457"/>
                </a:lnTo>
                <a:lnTo>
                  <a:pt x="202539" y="2192178"/>
                </a:lnTo>
                <a:lnTo>
                  <a:pt x="154883" y="2218984"/>
                </a:lnTo>
                <a:lnTo>
                  <a:pt x="122119" y="2230898"/>
                </a:lnTo>
                <a:lnTo>
                  <a:pt x="74463" y="2239834"/>
                </a:lnTo>
                <a:lnTo>
                  <a:pt x="47656" y="2239834"/>
                </a:lnTo>
                <a:lnTo>
                  <a:pt x="35742" y="2233877"/>
                </a:lnTo>
                <a:lnTo>
                  <a:pt x="20850" y="2213027"/>
                </a:lnTo>
                <a:lnTo>
                  <a:pt x="11914" y="2183242"/>
                </a:lnTo>
                <a:lnTo>
                  <a:pt x="2979" y="2144522"/>
                </a:lnTo>
                <a:lnTo>
                  <a:pt x="0" y="2087930"/>
                </a:lnTo>
                <a:lnTo>
                  <a:pt x="0" y="2064102"/>
                </a:lnTo>
                <a:lnTo>
                  <a:pt x="253173" y="1748381"/>
                </a:lnTo>
                <a:lnTo>
                  <a:pt x="336571" y="1614348"/>
                </a:lnTo>
                <a:lnTo>
                  <a:pt x="446776" y="1426703"/>
                </a:lnTo>
                <a:lnTo>
                  <a:pt x="509324" y="1313520"/>
                </a:lnTo>
                <a:lnTo>
                  <a:pt x="577830" y="1173530"/>
                </a:lnTo>
                <a:lnTo>
                  <a:pt x="628464" y="1063326"/>
                </a:lnTo>
                <a:lnTo>
                  <a:pt x="679099" y="929293"/>
                </a:lnTo>
                <a:lnTo>
                  <a:pt x="732712" y="786325"/>
                </a:lnTo>
                <a:lnTo>
                  <a:pt x="792282" y="589744"/>
                </a:lnTo>
                <a:lnTo>
                  <a:pt x="822067" y="47953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B0512C17-689F-5B44-B7DB-C0D0B8B9F337}"/>
              </a:ext>
            </a:extLst>
          </p:cNvPr>
          <p:cNvSpPr/>
          <p:nvPr/>
        </p:nvSpPr>
        <p:spPr>
          <a:xfrm>
            <a:off x="3189288" y="5110163"/>
            <a:ext cx="647700" cy="623887"/>
          </a:xfrm>
          <a:custGeom>
            <a:avLst/>
            <a:gdLst>
              <a:gd name="connsiteX0" fmla="*/ 173831 w 647700"/>
              <a:gd name="connsiteY0" fmla="*/ 100012 h 623887"/>
              <a:gd name="connsiteX1" fmla="*/ 295275 w 647700"/>
              <a:gd name="connsiteY1" fmla="*/ 178593 h 623887"/>
              <a:gd name="connsiteX2" fmla="*/ 342900 w 647700"/>
              <a:gd name="connsiteY2" fmla="*/ 207168 h 623887"/>
              <a:gd name="connsiteX3" fmla="*/ 385762 w 647700"/>
              <a:gd name="connsiteY3" fmla="*/ 230981 h 623887"/>
              <a:gd name="connsiteX4" fmla="*/ 445294 w 647700"/>
              <a:gd name="connsiteY4" fmla="*/ 257175 h 623887"/>
              <a:gd name="connsiteX5" fmla="*/ 473869 w 647700"/>
              <a:gd name="connsiteY5" fmla="*/ 266700 h 623887"/>
              <a:gd name="connsiteX6" fmla="*/ 519112 w 647700"/>
              <a:gd name="connsiteY6" fmla="*/ 276225 h 623887"/>
              <a:gd name="connsiteX7" fmla="*/ 547687 w 647700"/>
              <a:gd name="connsiteY7" fmla="*/ 276225 h 623887"/>
              <a:gd name="connsiteX8" fmla="*/ 576262 w 647700"/>
              <a:gd name="connsiteY8" fmla="*/ 264318 h 623887"/>
              <a:gd name="connsiteX9" fmla="*/ 602456 w 647700"/>
              <a:gd name="connsiteY9" fmla="*/ 250031 h 623887"/>
              <a:gd name="connsiteX10" fmla="*/ 647700 w 647700"/>
              <a:gd name="connsiteY10" fmla="*/ 176212 h 623887"/>
              <a:gd name="connsiteX11" fmla="*/ 354806 w 647700"/>
              <a:gd name="connsiteY11" fmla="*/ 623887 h 623887"/>
              <a:gd name="connsiteX12" fmla="*/ 350044 w 647700"/>
              <a:gd name="connsiteY12" fmla="*/ 554831 h 623887"/>
              <a:gd name="connsiteX13" fmla="*/ 342900 w 647700"/>
              <a:gd name="connsiteY13" fmla="*/ 528637 h 623887"/>
              <a:gd name="connsiteX14" fmla="*/ 323850 w 647700"/>
              <a:gd name="connsiteY14" fmla="*/ 483393 h 623887"/>
              <a:gd name="connsiteX15" fmla="*/ 288131 w 647700"/>
              <a:gd name="connsiteY15" fmla="*/ 419100 h 623887"/>
              <a:gd name="connsiteX16" fmla="*/ 250031 w 647700"/>
              <a:gd name="connsiteY16" fmla="*/ 352425 h 623887"/>
              <a:gd name="connsiteX17" fmla="*/ 200025 w 647700"/>
              <a:gd name="connsiteY17" fmla="*/ 283368 h 623887"/>
              <a:gd name="connsiteX18" fmla="*/ 128587 w 647700"/>
              <a:gd name="connsiteY18" fmla="*/ 190500 h 623887"/>
              <a:gd name="connsiteX19" fmla="*/ 52387 w 647700"/>
              <a:gd name="connsiteY19" fmla="*/ 102393 h 623887"/>
              <a:gd name="connsiteX20" fmla="*/ 23812 w 647700"/>
              <a:gd name="connsiteY20" fmla="*/ 69056 h 623887"/>
              <a:gd name="connsiteX21" fmla="*/ 9525 w 647700"/>
              <a:gd name="connsiteY21" fmla="*/ 52387 h 623887"/>
              <a:gd name="connsiteX22" fmla="*/ 0 w 647700"/>
              <a:gd name="connsiteY22" fmla="*/ 26193 h 623887"/>
              <a:gd name="connsiteX23" fmla="*/ 0 w 647700"/>
              <a:gd name="connsiteY23" fmla="*/ 9525 h 623887"/>
              <a:gd name="connsiteX24" fmla="*/ 7144 w 647700"/>
              <a:gd name="connsiteY24" fmla="*/ 2381 h 623887"/>
              <a:gd name="connsiteX25" fmla="*/ 11906 w 647700"/>
              <a:gd name="connsiteY25" fmla="*/ 0 h 623887"/>
              <a:gd name="connsiteX26" fmla="*/ 33337 w 647700"/>
              <a:gd name="connsiteY26" fmla="*/ 0 h 623887"/>
              <a:gd name="connsiteX27" fmla="*/ 69056 w 647700"/>
              <a:gd name="connsiteY27" fmla="*/ 16668 h 623887"/>
              <a:gd name="connsiteX28" fmla="*/ 104775 w 647700"/>
              <a:gd name="connsiteY28" fmla="*/ 45243 h 623887"/>
              <a:gd name="connsiteX29" fmla="*/ 173831 w 647700"/>
              <a:gd name="connsiteY29" fmla="*/ 100012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47700" h="623887">
                <a:moveTo>
                  <a:pt x="173831" y="100012"/>
                </a:moveTo>
                <a:lnTo>
                  <a:pt x="295275" y="178593"/>
                </a:lnTo>
                <a:lnTo>
                  <a:pt x="342900" y="207168"/>
                </a:lnTo>
                <a:lnTo>
                  <a:pt x="385762" y="230981"/>
                </a:lnTo>
                <a:lnTo>
                  <a:pt x="445294" y="257175"/>
                </a:lnTo>
                <a:lnTo>
                  <a:pt x="473869" y="266700"/>
                </a:lnTo>
                <a:lnTo>
                  <a:pt x="519112" y="276225"/>
                </a:lnTo>
                <a:lnTo>
                  <a:pt x="547687" y="276225"/>
                </a:lnTo>
                <a:lnTo>
                  <a:pt x="576262" y="264318"/>
                </a:lnTo>
                <a:lnTo>
                  <a:pt x="602456" y="250031"/>
                </a:lnTo>
                <a:lnTo>
                  <a:pt x="647700" y="176212"/>
                </a:lnTo>
                <a:lnTo>
                  <a:pt x="354806" y="623887"/>
                </a:lnTo>
                <a:lnTo>
                  <a:pt x="350044" y="554831"/>
                </a:lnTo>
                <a:lnTo>
                  <a:pt x="342900" y="528637"/>
                </a:lnTo>
                <a:lnTo>
                  <a:pt x="323850" y="483393"/>
                </a:lnTo>
                <a:lnTo>
                  <a:pt x="288131" y="419100"/>
                </a:lnTo>
                <a:lnTo>
                  <a:pt x="250031" y="352425"/>
                </a:lnTo>
                <a:lnTo>
                  <a:pt x="200025" y="283368"/>
                </a:lnTo>
                <a:lnTo>
                  <a:pt x="128587" y="190500"/>
                </a:lnTo>
                <a:lnTo>
                  <a:pt x="52387" y="102393"/>
                </a:lnTo>
                <a:lnTo>
                  <a:pt x="23812" y="69056"/>
                </a:lnTo>
                <a:lnTo>
                  <a:pt x="9525" y="52387"/>
                </a:lnTo>
                <a:lnTo>
                  <a:pt x="0" y="26193"/>
                </a:lnTo>
                <a:lnTo>
                  <a:pt x="0" y="9525"/>
                </a:lnTo>
                <a:lnTo>
                  <a:pt x="7144" y="2381"/>
                </a:lnTo>
                <a:lnTo>
                  <a:pt x="11906" y="0"/>
                </a:lnTo>
                <a:lnTo>
                  <a:pt x="33337" y="0"/>
                </a:lnTo>
                <a:lnTo>
                  <a:pt x="69056" y="16668"/>
                </a:lnTo>
                <a:lnTo>
                  <a:pt x="104775" y="45243"/>
                </a:lnTo>
                <a:lnTo>
                  <a:pt x="173831" y="100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98E9E0F-33FA-1146-8EF1-BF8E2056013B}"/>
              </a:ext>
            </a:extLst>
          </p:cNvPr>
          <p:cNvSpPr/>
          <p:nvPr/>
        </p:nvSpPr>
        <p:spPr>
          <a:xfrm>
            <a:off x="2498725" y="2914650"/>
            <a:ext cx="1539875" cy="2362200"/>
          </a:xfrm>
          <a:custGeom>
            <a:avLst/>
            <a:gdLst>
              <a:gd name="connsiteX0" fmla="*/ 1120775 w 1539875"/>
              <a:gd name="connsiteY0" fmla="*/ 1025525 h 2362200"/>
              <a:gd name="connsiteX1" fmla="*/ 1177925 w 1539875"/>
              <a:gd name="connsiteY1" fmla="*/ 927100 h 2362200"/>
              <a:gd name="connsiteX2" fmla="*/ 1235075 w 1539875"/>
              <a:gd name="connsiteY2" fmla="*/ 819150 h 2362200"/>
              <a:gd name="connsiteX3" fmla="*/ 1323975 w 1539875"/>
              <a:gd name="connsiteY3" fmla="*/ 635000 h 2362200"/>
              <a:gd name="connsiteX4" fmla="*/ 1403350 w 1539875"/>
              <a:gd name="connsiteY4" fmla="*/ 425450 h 2362200"/>
              <a:gd name="connsiteX5" fmla="*/ 1460500 w 1539875"/>
              <a:gd name="connsiteY5" fmla="*/ 282575 h 2362200"/>
              <a:gd name="connsiteX6" fmla="*/ 1473200 w 1539875"/>
              <a:gd name="connsiteY6" fmla="*/ 260350 h 2362200"/>
              <a:gd name="connsiteX7" fmla="*/ 1498600 w 1539875"/>
              <a:gd name="connsiteY7" fmla="*/ 250825 h 2362200"/>
              <a:gd name="connsiteX8" fmla="*/ 1517650 w 1539875"/>
              <a:gd name="connsiteY8" fmla="*/ 234950 h 2362200"/>
              <a:gd name="connsiteX9" fmla="*/ 1533525 w 1539875"/>
              <a:gd name="connsiteY9" fmla="*/ 212725 h 2362200"/>
              <a:gd name="connsiteX10" fmla="*/ 1539875 w 1539875"/>
              <a:gd name="connsiteY10" fmla="*/ 196850 h 2362200"/>
              <a:gd name="connsiteX11" fmla="*/ 1539875 w 1539875"/>
              <a:gd name="connsiteY11" fmla="*/ 187325 h 2362200"/>
              <a:gd name="connsiteX12" fmla="*/ 1520825 w 1539875"/>
              <a:gd name="connsiteY12" fmla="*/ 155575 h 2362200"/>
              <a:gd name="connsiteX13" fmla="*/ 1479550 w 1539875"/>
              <a:gd name="connsiteY13" fmla="*/ 104775 h 2362200"/>
              <a:gd name="connsiteX14" fmla="*/ 1441450 w 1539875"/>
              <a:gd name="connsiteY14" fmla="*/ 66675 h 2362200"/>
              <a:gd name="connsiteX15" fmla="*/ 1412875 w 1539875"/>
              <a:gd name="connsiteY15" fmla="*/ 44450 h 2362200"/>
              <a:gd name="connsiteX16" fmla="*/ 1339850 w 1539875"/>
              <a:gd name="connsiteY16" fmla="*/ 0 h 2362200"/>
              <a:gd name="connsiteX17" fmla="*/ 1114425 w 1539875"/>
              <a:gd name="connsiteY17" fmla="*/ 47625 h 2362200"/>
              <a:gd name="connsiteX18" fmla="*/ 1162050 w 1539875"/>
              <a:gd name="connsiteY18" fmla="*/ 101600 h 2362200"/>
              <a:gd name="connsiteX19" fmla="*/ 1187450 w 1539875"/>
              <a:gd name="connsiteY19" fmla="*/ 133350 h 2362200"/>
              <a:gd name="connsiteX20" fmla="*/ 1206500 w 1539875"/>
              <a:gd name="connsiteY20" fmla="*/ 155575 h 2362200"/>
              <a:gd name="connsiteX21" fmla="*/ 1216025 w 1539875"/>
              <a:gd name="connsiteY21" fmla="*/ 171450 h 2362200"/>
              <a:gd name="connsiteX22" fmla="*/ 1216025 w 1539875"/>
              <a:gd name="connsiteY22" fmla="*/ 184150 h 2362200"/>
              <a:gd name="connsiteX23" fmla="*/ 1203325 w 1539875"/>
              <a:gd name="connsiteY23" fmla="*/ 260350 h 2362200"/>
              <a:gd name="connsiteX24" fmla="*/ 1155700 w 1539875"/>
              <a:gd name="connsiteY24" fmla="*/ 441325 h 2362200"/>
              <a:gd name="connsiteX25" fmla="*/ 1085850 w 1539875"/>
              <a:gd name="connsiteY25" fmla="*/ 641350 h 2362200"/>
              <a:gd name="connsiteX26" fmla="*/ 1009650 w 1539875"/>
              <a:gd name="connsiteY26" fmla="*/ 825500 h 2362200"/>
              <a:gd name="connsiteX27" fmla="*/ 949325 w 1539875"/>
              <a:gd name="connsiteY27" fmla="*/ 958850 h 2362200"/>
              <a:gd name="connsiteX28" fmla="*/ 882650 w 1539875"/>
              <a:gd name="connsiteY28" fmla="*/ 1101725 h 2362200"/>
              <a:gd name="connsiteX29" fmla="*/ 765175 w 1539875"/>
              <a:gd name="connsiteY29" fmla="*/ 1311275 h 2362200"/>
              <a:gd name="connsiteX30" fmla="*/ 682625 w 1539875"/>
              <a:gd name="connsiteY30" fmla="*/ 1447800 h 2362200"/>
              <a:gd name="connsiteX31" fmla="*/ 568325 w 1539875"/>
              <a:gd name="connsiteY31" fmla="*/ 1616075 h 2362200"/>
              <a:gd name="connsiteX32" fmla="*/ 450850 w 1539875"/>
              <a:gd name="connsiteY32" fmla="*/ 1774825 h 2362200"/>
              <a:gd name="connsiteX33" fmla="*/ 330200 w 1539875"/>
              <a:gd name="connsiteY33" fmla="*/ 1927225 h 2362200"/>
              <a:gd name="connsiteX34" fmla="*/ 174625 w 1539875"/>
              <a:gd name="connsiteY34" fmla="*/ 2117725 h 2362200"/>
              <a:gd name="connsiteX35" fmla="*/ 9525 w 1539875"/>
              <a:gd name="connsiteY35" fmla="*/ 2305050 h 2362200"/>
              <a:gd name="connsiteX36" fmla="*/ 3175 w 1539875"/>
              <a:gd name="connsiteY36" fmla="*/ 2320925 h 2362200"/>
              <a:gd name="connsiteX37" fmla="*/ 0 w 1539875"/>
              <a:gd name="connsiteY37" fmla="*/ 2336800 h 2362200"/>
              <a:gd name="connsiteX38" fmla="*/ 6350 w 1539875"/>
              <a:gd name="connsiteY38" fmla="*/ 2355850 h 2362200"/>
              <a:gd name="connsiteX39" fmla="*/ 12700 w 1539875"/>
              <a:gd name="connsiteY39" fmla="*/ 2362200 h 2362200"/>
              <a:gd name="connsiteX40" fmla="*/ 41275 w 1539875"/>
              <a:gd name="connsiteY40" fmla="*/ 2359025 h 2362200"/>
              <a:gd name="connsiteX41" fmla="*/ 130175 w 1539875"/>
              <a:gd name="connsiteY41" fmla="*/ 2298700 h 2362200"/>
              <a:gd name="connsiteX42" fmla="*/ 241300 w 1539875"/>
              <a:gd name="connsiteY42" fmla="*/ 2200275 h 2362200"/>
              <a:gd name="connsiteX43" fmla="*/ 349250 w 1539875"/>
              <a:gd name="connsiteY43" fmla="*/ 2098675 h 2362200"/>
              <a:gd name="connsiteX44" fmla="*/ 463550 w 1539875"/>
              <a:gd name="connsiteY44" fmla="*/ 1978025 h 2362200"/>
              <a:gd name="connsiteX45" fmla="*/ 552450 w 1539875"/>
              <a:gd name="connsiteY45" fmla="*/ 1876425 h 2362200"/>
              <a:gd name="connsiteX46" fmla="*/ 650875 w 1539875"/>
              <a:gd name="connsiteY46" fmla="*/ 1755775 h 2362200"/>
              <a:gd name="connsiteX47" fmla="*/ 768350 w 1539875"/>
              <a:gd name="connsiteY47" fmla="*/ 1593850 h 2362200"/>
              <a:gd name="connsiteX48" fmla="*/ 920750 w 1539875"/>
              <a:gd name="connsiteY48" fmla="*/ 1368425 h 2362200"/>
              <a:gd name="connsiteX49" fmla="*/ 1054100 w 1539875"/>
              <a:gd name="connsiteY49" fmla="*/ 1149350 h 2362200"/>
              <a:gd name="connsiteX50" fmla="*/ 1120775 w 1539875"/>
              <a:gd name="connsiteY50" fmla="*/ 1025525 h 236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39875" h="2362200">
                <a:moveTo>
                  <a:pt x="1120775" y="1025525"/>
                </a:moveTo>
                <a:lnTo>
                  <a:pt x="1177925" y="927100"/>
                </a:lnTo>
                <a:lnTo>
                  <a:pt x="1235075" y="819150"/>
                </a:lnTo>
                <a:lnTo>
                  <a:pt x="1323975" y="635000"/>
                </a:lnTo>
                <a:lnTo>
                  <a:pt x="1403350" y="425450"/>
                </a:lnTo>
                <a:lnTo>
                  <a:pt x="1460500" y="282575"/>
                </a:lnTo>
                <a:lnTo>
                  <a:pt x="1473200" y="260350"/>
                </a:lnTo>
                <a:lnTo>
                  <a:pt x="1498600" y="250825"/>
                </a:lnTo>
                <a:lnTo>
                  <a:pt x="1517650" y="234950"/>
                </a:lnTo>
                <a:lnTo>
                  <a:pt x="1533525" y="212725"/>
                </a:lnTo>
                <a:lnTo>
                  <a:pt x="1539875" y="196850"/>
                </a:lnTo>
                <a:lnTo>
                  <a:pt x="1539875" y="187325"/>
                </a:lnTo>
                <a:lnTo>
                  <a:pt x="1520825" y="155575"/>
                </a:lnTo>
                <a:lnTo>
                  <a:pt x="1479550" y="104775"/>
                </a:lnTo>
                <a:lnTo>
                  <a:pt x="1441450" y="66675"/>
                </a:lnTo>
                <a:lnTo>
                  <a:pt x="1412875" y="44450"/>
                </a:lnTo>
                <a:lnTo>
                  <a:pt x="1339850" y="0"/>
                </a:lnTo>
                <a:lnTo>
                  <a:pt x="1114425" y="47625"/>
                </a:lnTo>
                <a:lnTo>
                  <a:pt x="1162050" y="101600"/>
                </a:lnTo>
                <a:lnTo>
                  <a:pt x="1187450" y="133350"/>
                </a:lnTo>
                <a:lnTo>
                  <a:pt x="1206500" y="155575"/>
                </a:lnTo>
                <a:lnTo>
                  <a:pt x="1216025" y="171450"/>
                </a:lnTo>
                <a:lnTo>
                  <a:pt x="1216025" y="184150"/>
                </a:lnTo>
                <a:lnTo>
                  <a:pt x="1203325" y="260350"/>
                </a:lnTo>
                <a:lnTo>
                  <a:pt x="1155700" y="441325"/>
                </a:lnTo>
                <a:lnTo>
                  <a:pt x="1085850" y="641350"/>
                </a:lnTo>
                <a:lnTo>
                  <a:pt x="1009650" y="825500"/>
                </a:lnTo>
                <a:lnTo>
                  <a:pt x="949325" y="958850"/>
                </a:lnTo>
                <a:lnTo>
                  <a:pt x="882650" y="1101725"/>
                </a:lnTo>
                <a:lnTo>
                  <a:pt x="765175" y="1311275"/>
                </a:lnTo>
                <a:lnTo>
                  <a:pt x="682625" y="1447800"/>
                </a:lnTo>
                <a:lnTo>
                  <a:pt x="568325" y="1616075"/>
                </a:lnTo>
                <a:lnTo>
                  <a:pt x="450850" y="1774825"/>
                </a:lnTo>
                <a:lnTo>
                  <a:pt x="330200" y="1927225"/>
                </a:lnTo>
                <a:lnTo>
                  <a:pt x="174625" y="2117725"/>
                </a:lnTo>
                <a:lnTo>
                  <a:pt x="9525" y="2305050"/>
                </a:lnTo>
                <a:lnTo>
                  <a:pt x="3175" y="2320925"/>
                </a:lnTo>
                <a:lnTo>
                  <a:pt x="0" y="2336800"/>
                </a:lnTo>
                <a:lnTo>
                  <a:pt x="6350" y="2355850"/>
                </a:lnTo>
                <a:lnTo>
                  <a:pt x="12700" y="2362200"/>
                </a:lnTo>
                <a:lnTo>
                  <a:pt x="41275" y="2359025"/>
                </a:lnTo>
                <a:lnTo>
                  <a:pt x="130175" y="2298700"/>
                </a:lnTo>
                <a:lnTo>
                  <a:pt x="241300" y="2200275"/>
                </a:lnTo>
                <a:lnTo>
                  <a:pt x="349250" y="2098675"/>
                </a:lnTo>
                <a:lnTo>
                  <a:pt x="463550" y="1978025"/>
                </a:lnTo>
                <a:lnTo>
                  <a:pt x="552450" y="1876425"/>
                </a:lnTo>
                <a:lnTo>
                  <a:pt x="650875" y="1755775"/>
                </a:lnTo>
                <a:lnTo>
                  <a:pt x="768350" y="1593850"/>
                </a:lnTo>
                <a:lnTo>
                  <a:pt x="920750" y="1368425"/>
                </a:lnTo>
                <a:lnTo>
                  <a:pt x="1054100" y="1149350"/>
                </a:lnTo>
                <a:lnTo>
                  <a:pt x="1120775" y="1025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FCE3000E-7947-D248-AAFE-9FE49B6FF2E9}"/>
              </a:ext>
            </a:extLst>
          </p:cNvPr>
          <p:cNvSpPr/>
          <p:nvPr/>
        </p:nvSpPr>
        <p:spPr>
          <a:xfrm rot="16200000">
            <a:off x="4481512" y="3533776"/>
            <a:ext cx="4443413" cy="639762"/>
          </a:xfrm>
          <a:custGeom>
            <a:avLst/>
            <a:gdLst>
              <a:gd name="connsiteX0" fmla="*/ 2352863 w 4441888"/>
              <a:gd name="connsiteY0" fmla="*/ 325280 h 639718"/>
              <a:gd name="connsiteX1" fmla="*/ 3964810 w 4441888"/>
              <a:gd name="connsiteY1" fmla="*/ 325280 h 639718"/>
              <a:gd name="connsiteX2" fmla="*/ 4015409 w 4441888"/>
              <a:gd name="connsiteY2" fmla="*/ 321666 h 639718"/>
              <a:gd name="connsiteX3" fmla="*/ 4069622 w 4441888"/>
              <a:gd name="connsiteY3" fmla="*/ 307209 h 639718"/>
              <a:gd name="connsiteX4" fmla="*/ 4127450 w 4441888"/>
              <a:gd name="connsiteY4" fmla="*/ 278295 h 639718"/>
              <a:gd name="connsiteX5" fmla="*/ 4203349 w 4441888"/>
              <a:gd name="connsiteY5" fmla="*/ 224082 h 639718"/>
              <a:gd name="connsiteX6" fmla="*/ 4275633 w 4441888"/>
              <a:gd name="connsiteY6" fmla="*/ 148183 h 639718"/>
              <a:gd name="connsiteX7" fmla="*/ 4340689 w 4441888"/>
              <a:gd name="connsiteY7" fmla="*/ 68670 h 639718"/>
              <a:gd name="connsiteX8" fmla="*/ 4373217 w 4441888"/>
              <a:gd name="connsiteY8" fmla="*/ 25299 h 639718"/>
              <a:gd name="connsiteX9" fmla="*/ 4398517 w 4441888"/>
              <a:gd name="connsiteY9" fmla="*/ 3614 h 639718"/>
              <a:gd name="connsiteX10" fmla="*/ 4409360 w 4441888"/>
              <a:gd name="connsiteY10" fmla="*/ 0 h 639718"/>
              <a:gd name="connsiteX11" fmla="*/ 4420202 w 4441888"/>
              <a:gd name="connsiteY11" fmla="*/ 0 h 639718"/>
              <a:gd name="connsiteX12" fmla="*/ 4431045 w 4441888"/>
              <a:gd name="connsiteY12" fmla="*/ 0 h 639718"/>
              <a:gd name="connsiteX13" fmla="*/ 4441888 w 4441888"/>
              <a:gd name="connsiteY13" fmla="*/ 10842 h 639718"/>
              <a:gd name="connsiteX14" fmla="*/ 4431045 w 4441888"/>
              <a:gd name="connsiteY14" fmla="*/ 54213 h 639718"/>
              <a:gd name="connsiteX15" fmla="*/ 4409360 w 4441888"/>
              <a:gd name="connsiteY15" fmla="*/ 151797 h 639718"/>
              <a:gd name="connsiteX16" fmla="*/ 4384060 w 4441888"/>
              <a:gd name="connsiteY16" fmla="*/ 278295 h 639718"/>
              <a:gd name="connsiteX17" fmla="*/ 4362375 w 4441888"/>
              <a:gd name="connsiteY17" fmla="*/ 321666 h 639718"/>
              <a:gd name="connsiteX18" fmla="*/ 4315390 w 4441888"/>
              <a:gd name="connsiteY18" fmla="*/ 412022 h 639718"/>
              <a:gd name="connsiteX19" fmla="*/ 4243105 w 4441888"/>
              <a:gd name="connsiteY19" fmla="*/ 527677 h 639718"/>
              <a:gd name="connsiteX20" fmla="*/ 4203349 w 4441888"/>
              <a:gd name="connsiteY20" fmla="*/ 574662 h 639718"/>
              <a:gd name="connsiteX21" fmla="*/ 4178049 w 4441888"/>
              <a:gd name="connsiteY21" fmla="*/ 596347 h 639718"/>
              <a:gd name="connsiteX22" fmla="*/ 4159978 w 4441888"/>
              <a:gd name="connsiteY22" fmla="*/ 621647 h 639718"/>
              <a:gd name="connsiteX23" fmla="*/ 4123836 w 4441888"/>
              <a:gd name="connsiteY23" fmla="*/ 639718 h 639718"/>
              <a:gd name="connsiteX24" fmla="*/ 4076851 w 4441888"/>
              <a:gd name="connsiteY24" fmla="*/ 636104 h 639718"/>
              <a:gd name="connsiteX25" fmla="*/ 4026251 w 4441888"/>
              <a:gd name="connsiteY25" fmla="*/ 618033 h 639718"/>
              <a:gd name="connsiteX26" fmla="*/ 3975652 w 4441888"/>
              <a:gd name="connsiteY26" fmla="*/ 585505 h 639718"/>
              <a:gd name="connsiteX27" fmla="*/ 3943124 w 4441888"/>
              <a:gd name="connsiteY27" fmla="*/ 552977 h 639718"/>
              <a:gd name="connsiteX28" fmla="*/ 3809398 w 4441888"/>
              <a:gd name="connsiteY28" fmla="*/ 549362 h 639718"/>
              <a:gd name="connsiteX29" fmla="*/ 3245578 w 4441888"/>
              <a:gd name="connsiteY29" fmla="*/ 549362 h 639718"/>
              <a:gd name="connsiteX30" fmla="*/ 2450447 w 4441888"/>
              <a:gd name="connsiteY30" fmla="*/ 549362 h 639718"/>
              <a:gd name="connsiteX31" fmla="*/ 1944455 w 4441888"/>
              <a:gd name="connsiteY31" fmla="*/ 549362 h 639718"/>
              <a:gd name="connsiteX32" fmla="*/ 1377021 w 4441888"/>
              <a:gd name="connsiteY32" fmla="*/ 549362 h 639718"/>
              <a:gd name="connsiteX33" fmla="*/ 1080655 w 4441888"/>
              <a:gd name="connsiteY33" fmla="*/ 549362 h 639718"/>
              <a:gd name="connsiteX34" fmla="*/ 972228 w 4441888"/>
              <a:gd name="connsiteY34" fmla="*/ 556591 h 639718"/>
              <a:gd name="connsiteX35" fmla="*/ 712003 w 4441888"/>
              <a:gd name="connsiteY35" fmla="*/ 574662 h 639718"/>
              <a:gd name="connsiteX36" fmla="*/ 477078 w 4441888"/>
              <a:gd name="connsiteY36" fmla="*/ 592733 h 639718"/>
              <a:gd name="connsiteX37" fmla="*/ 433708 w 4441888"/>
              <a:gd name="connsiteY37" fmla="*/ 585505 h 639718"/>
              <a:gd name="connsiteX38" fmla="*/ 354195 w 4441888"/>
              <a:gd name="connsiteY38" fmla="*/ 567434 h 639718"/>
              <a:gd name="connsiteX39" fmla="*/ 242153 w 4441888"/>
              <a:gd name="connsiteY39" fmla="*/ 531291 h 639718"/>
              <a:gd name="connsiteX40" fmla="*/ 159026 w 4441888"/>
              <a:gd name="connsiteY40" fmla="*/ 495149 h 639718"/>
              <a:gd name="connsiteX41" fmla="*/ 68670 w 4441888"/>
              <a:gd name="connsiteY41" fmla="*/ 448164 h 639718"/>
              <a:gd name="connsiteX42" fmla="*/ 25300 w 4441888"/>
              <a:gd name="connsiteY42" fmla="*/ 422864 h 639718"/>
              <a:gd name="connsiteX43" fmla="*/ 10843 w 4441888"/>
              <a:gd name="connsiteY43" fmla="*/ 408407 h 639718"/>
              <a:gd name="connsiteX44" fmla="*/ 3614 w 4441888"/>
              <a:gd name="connsiteY44" fmla="*/ 393951 h 639718"/>
              <a:gd name="connsiteX45" fmla="*/ 0 w 4441888"/>
              <a:gd name="connsiteY45" fmla="*/ 379494 h 639718"/>
              <a:gd name="connsiteX46" fmla="*/ 0 w 4441888"/>
              <a:gd name="connsiteY46" fmla="*/ 372265 h 639718"/>
              <a:gd name="connsiteX47" fmla="*/ 7229 w 4441888"/>
              <a:gd name="connsiteY47" fmla="*/ 350580 h 639718"/>
              <a:gd name="connsiteX48" fmla="*/ 43371 w 4441888"/>
              <a:gd name="connsiteY48" fmla="*/ 307209 h 639718"/>
              <a:gd name="connsiteX49" fmla="*/ 97584 w 4441888"/>
              <a:gd name="connsiteY49" fmla="*/ 267452 h 639718"/>
              <a:gd name="connsiteX50" fmla="*/ 137341 w 4441888"/>
              <a:gd name="connsiteY50" fmla="*/ 242153 h 639718"/>
              <a:gd name="connsiteX51" fmla="*/ 166255 w 4441888"/>
              <a:gd name="connsiteY51" fmla="*/ 227696 h 639718"/>
              <a:gd name="connsiteX52" fmla="*/ 209625 w 4441888"/>
              <a:gd name="connsiteY52" fmla="*/ 216853 h 639718"/>
              <a:gd name="connsiteX53" fmla="*/ 625262 w 4441888"/>
              <a:gd name="connsiteY53" fmla="*/ 321666 h 639718"/>
              <a:gd name="connsiteX54" fmla="*/ 899943 w 4441888"/>
              <a:gd name="connsiteY54" fmla="*/ 325280 h 639718"/>
              <a:gd name="connsiteX55" fmla="*/ 1485448 w 4441888"/>
              <a:gd name="connsiteY55" fmla="*/ 325280 h 639718"/>
              <a:gd name="connsiteX56" fmla="*/ 2352863 w 4441888"/>
              <a:gd name="connsiteY56" fmla="*/ 325280 h 639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441888" h="639718">
                <a:moveTo>
                  <a:pt x="2352863" y="325280"/>
                </a:moveTo>
                <a:lnTo>
                  <a:pt x="3964810" y="325280"/>
                </a:lnTo>
                <a:lnTo>
                  <a:pt x="4015409" y="321666"/>
                </a:lnTo>
                <a:lnTo>
                  <a:pt x="4069622" y="307209"/>
                </a:lnTo>
                <a:lnTo>
                  <a:pt x="4127450" y="278295"/>
                </a:lnTo>
                <a:lnTo>
                  <a:pt x="4203349" y="224082"/>
                </a:lnTo>
                <a:lnTo>
                  <a:pt x="4275633" y="148183"/>
                </a:lnTo>
                <a:lnTo>
                  <a:pt x="4340689" y="68670"/>
                </a:lnTo>
                <a:lnTo>
                  <a:pt x="4373217" y="25299"/>
                </a:lnTo>
                <a:lnTo>
                  <a:pt x="4398517" y="3614"/>
                </a:lnTo>
                <a:lnTo>
                  <a:pt x="4409360" y="0"/>
                </a:lnTo>
                <a:lnTo>
                  <a:pt x="4420202" y="0"/>
                </a:lnTo>
                <a:lnTo>
                  <a:pt x="4431045" y="0"/>
                </a:lnTo>
                <a:lnTo>
                  <a:pt x="4441888" y="10842"/>
                </a:lnTo>
                <a:lnTo>
                  <a:pt x="4431045" y="54213"/>
                </a:lnTo>
                <a:lnTo>
                  <a:pt x="4409360" y="151797"/>
                </a:lnTo>
                <a:lnTo>
                  <a:pt x="4384060" y="278295"/>
                </a:lnTo>
                <a:lnTo>
                  <a:pt x="4362375" y="321666"/>
                </a:lnTo>
                <a:lnTo>
                  <a:pt x="4315390" y="412022"/>
                </a:lnTo>
                <a:lnTo>
                  <a:pt x="4243105" y="527677"/>
                </a:lnTo>
                <a:lnTo>
                  <a:pt x="4203349" y="574662"/>
                </a:lnTo>
                <a:lnTo>
                  <a:pt x="4178049" y="596347"/>
                </a:lnTo>
                <a:lnTo>
                  <a:pt x="4159978" y="621647"/>
                </a:lnTo>
                <a:lnTo>
                  <a:pt x="4123836" y="639718"/>
                </a:lnTo>
                <a:lnTo>
                  <a:pt x="4076851" y="636104"/>
                </a:lnTo>
                <a:lnTo>
                  <a:pt x="4026251" y="618033"/>
                </a:lnTo>
                <a:lnTo>
                  <a:pt x="3975652" y="585505"/>
                </a:lnTo>
                <a:lnTo>
                  <a:pt x="3943124" y="552977"/>
                </a:lnTo>
                <a:lnTo>
                  <a:pt x="3809398" y="549362"/>
                </a:lnTo>
                <a:lnTo>
                  <a:pt x="3245578" y="549362"/>
                </a:lnTo>
                <a:lnTo>
                  <a:pt x="2450447" y="549362"/>
                </a:lnTo>
                <a:lnTo>
                  <a:pt x="1944455" y="549362"/>
                </a:lnTo>
                <a:lnTo>
                  <a:pt x="1377021" y="549362"/>
                </a:lnTo>
                <a:lnTo>
                  <a:pt x="1080655" y="549362"/>
                </a:lnTo>
                <a:lnTo>
                  <a:pt x="972228" y="556591"/>
                </a:lnTo>
                <a:lnTo>
                  <a:pt x="712003" y="574662"/>
                </a:lnTo>
                <a:lnTo>
                  <a:pt x="477078" y="592733"/>
                </a:lnTo>
                <a:lnTo>
                  <a:pt x="433708" y="585505"/>
                </a:lnTo>
                <a:lnTo>
                  <a:pt x="354195" y="567434"/>
                </a:lnTo>
                <a:lnTo>
                  <a:pt x="242153" y="531291"/>
                </a:lnTo>
                <a:lnTo>
                  <a:pt x="159026" y="495149"/>
                </a:lnTo>
                <a:lnTo>
                  <a:pt x="68670" y="448164"/>
                </a:lnTo>
                <a:lnTo>
                  <a:pt x="25300" y="422864"/>
                </a:lnTo>
                <a:lnTo>
                  <a:pt x="10843" y="408407"/>
                </a:lnTo>
                <a:lnTo>
                  <a:pt x="3614" y="393951"/>
                </a:lnTo>
                <a:lnTo>
                  <a:pt x="0" y="379494"/>
                </a:lnTo>
                <a:lnTo>
                  <a:pt x="0" y="372265"/>
                </a:lnTo>
                <a:lnTo>
                  <a:pt x="7229" y="350580"/>
                </a:lnTo>
                <a:lnTo>
                  <a:pt x="43371" y="307209"/>
                </a:lnTo>
                <a:lnTo>
                  <a:pt x="97584" y="267452"/>
                </a:lnTo>
                <a:lnTo>
                  <a:pt x="137341" y="242153"/>
                </a:lnTo>
                <a:lnTo>
                  <a:pt x="166255" y="227696"/>
                </a:lnTo>
                <a:lnTo>
                  <a:pt x="209625" y="216853"/>
                </a:lnTo>
                <a:lnTo>
                  <a:pt x="625262" y="321666"/>
                </a:lnTo>
                <a:lnTo>
                  <a:pt x="899943" y="325280"/>
                </a:lnTo>
                <a:lnTo>
                  <a:pt x="1485448" y="325280"/>
                </a:lnTo>
                <a:lnTo>
                  <a:pt x="2352863" y="3252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11462B61-733E-DC44-8F19-F4FFF4C3F0D2}"/>
              </a:ext>
            </a:extLst>
          </p:cNvPr>
          <p:cNvSpPr/>
          <p:nvPr/>
        </p:nvSpPr>
        <p:spPr>
          <a:xfrm>
            <a:off x="5981700" y="5314950"/>
            <a:ext cx="725488" cy="604838"/>
          </a:xfrm>
          <a:custGeom>
            <a:avLst/>
            <a:gdLst>
              <a:gd name="connsiteX0" fmla="*/ 266700 w 726281"/>
              <a:gd name="connsiteY0" fmla="*/ 97631 h 604838"/>
              <a:gd name="connsiteX1" fmla="*/ 402431 w 726281"/>
              <a:gd name="connsiteY1" fmla="*/ 150019 h 604838"/>
              <a:gd name="connsiteX2" fmla="*/ 509588 w 726281"/>
              <a:gd name="connsiteY2" fmla="*/ 188119 h 604838"/>
              <a:gd name="connsiteX3" fmla="*/ 588169 w 726281"/>
              <a:gd name="connsiteY3" fmla="*/ 209550 h 604838"/>
              <a:gd name="connsiteX4" fmla="*/ 631031 w 726281"/>
              <a:gd name="connsiteY4" fmla="*/ 214313 h 604838"/>
              <a:gd name="connsiteX5" fmla="*/ 652463 w 726281"/>
              <a:gd name="connsiteY5" fmla="*/ 211931 h 604838"/>
              <a:gd name="connsiteX6" fmla="*/ 681038 w 726281"/>
              <a:gd name="connsiteY6" fmla="*/ 202406 h 604838"/>
              <a:gd name="connsiteX7" fmla="*/ 702469 w 726281"/>
              <a:gd name="connsiteY7" fmla="*/ 185738 h 604838"/>
              <a:gd name="connsiteX8" fmla="*/ 716756 w 726281"/>
              <a:gd name="connsiteY8" fmla="*/ 166688 h 604838"/>
              <a:gd name="connsiteX9" fmla="*/ 726281 w 726281"/>
              <a:gd name="connsiteY9" fmla="*/ 135731 h 604838"/>
              <a:gd name="connsiteX10" fmla="*/ 638175 w 726281"/>
              <a:gd name="connsiteY10" fmla="*/ 604838 h 604838"/>
              <a:gd name="connsiteX11" fmla="*/ 626269 w 726281"/>
              <a:gd name="connsiteY11" fmla="*/ 573881 h 604838"/>
              <a:gd name="connsiteX12" fmla="*/ 616744 w 726281"/>
              <a:gd name="connsiteY12" fmla="*/ 547688 h 604838"/>
              <a:gd name="connsiteX13" fmla="*/ 595313 w 726281"/>
              <a:gd name="connsiteY13" fmla="*/ 516731 h 604838"/>
              <a:gd name="connsiteX14" fmla="*/ 550069 w 726281"/>
              <a:gd name="connsiteY14" fmla="*/ 461963 h 604838"/>
              <a:gd name="connsiteX15" fmla="*/ 495300 w 726281"/>
              <a:gd name="connsiteY15" fmla="*/ 397669 h 604838"/>
              <a:gd name="connsiteX16" fmla="*/ 442913 w 726281"/>
              <a:gd name="connsiteY16" fmla="*/ 347663 h 604838"/>
              <a:gd name="connsiteX17" fmla="*/ 376238 w 726281"/>
              <a:gd name="connsiteY17" fmla="*/ 290513 h 604838"/>
              <a:gd name="connsiteX18" fmla="*/ 321469 w 726281"/>
              <a:gd name="connsiteY18" fmla="*/ 245269 h 604838"/>
              <a:gd name="connsiteX19" fmla="*/ 252413 w 726281"/>
              <a:gd name="connsiteY19" fmla="*/ 197644 h 604838"/>
              <a:gd name="connsiteX20" fmla="*/ 183356 w 726281"/>
              <a:gd name="connsiteY20" fmla="*/ 150019 h 604838"/>
              <a:gd name="connsiteX21" fmla="*/ 90488 w 726281"/>
              <a:gd name="connsiteY21" fmla="*/ 97631 h 604838"/>
              <a:gd name="connsiteX22" fmla="*/ 21431 w 726281"/>
              <a:gd name="connsiteY22" fmla="*/ 61913 h 604838"/>
              <a:gd name="connsiteX23" fmla="*/ 14288 w 726281"/>
              <a:gd name="connsiteY23" fmla="*/ 52388 h 604838"/>
              <a:gd name="connsiteX24" fmla="*/ 4763 w 726281"/>
              <a:gd name="connsiteY24" fmla="*/ 38100 h 604838"/>
              <a:gd name="connsiteX25" fmla="*/ 0 w 726281"/>
              <a:gd name="connsiteY25" fmla="*/ 21431 h 604838"/>
              <a:gd name="connsiteX26" fmla="*/ 0 w 726281"/>
              <a:gd name="connsiteY26" fmla="*/ 11906 h 604838"/>
              <a:gd name="connsiteX27" fmla="*/ 7144 w 726281"/>
              <a:gd name="connsiteY27" fmla="*/ 0 h 604838"/>
              <a:gd name="connsiteX28" fmla="*/ 23813 w 726281"/>
              <a:gd name="connsiteY28" fmla="*/ 0 h 604838"/>
              <a:gd name="connsiteX29" fmla="*/ 50006 w 726281"/>
              <a:gd name="connsiteY29" fmla="*/ 9525 h 604838"/>
              <a:gd name="connsiteX30" fmla="*/ 126206 w 726281"/>
              <a:gd name="connsiteY30" fmla="*/ 42863 h 604838"/>
              <a:gd name="connsiteX31" fmla="*/ 266700 w 726281"/>
              <a:gd name="connsiteY31" fmla="*/ 97631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26281" h="604838">
                <a:moveTo>
                  <a:pt x="266700" y="97631"/>
                </a:moveTo>
                <a:lnTo>
                  <a:pt x="402431" y="150019"/>
                </a:lnTo>
                <a:lnTo>
                  <a:pt x="509588" y="188119"/>
                </a:lnTo>
                <a:lnTo>
                  <a:pt x="588169" y="209550"/>
                </a:lnTo>
                <a:lnTo>
                  <a:pt x="631031" y="214313"/>
                </a:lnTo>
                <a:lnTo>
                  <a:pt x="652463" y="211931"/>
                </a:lnTo>
                <a:lnTo>
                  <a:pt x="681038" y="202406"/>
                </a:lnTo>
                <a:lnTo>
                  <a:pt x="702469" y="185738"/>
                </a:lnTo>
                <a:lnTo>
                  <a:pt x="716756" y="166688"/>
                </a:lnTo>
                <a:lnTo>
                  <a:pt x="726281" y="135731"/>
                </a:lnTo>
                <a:lnTo>
                  <a:pt x="638175" y="604838"/>
                </a:lnTo>
                <a:lnTo>
                  <a:pt x="626269" y="573881"/>
                </a:lnTo>
                <a:lnTo>
                  <a:pt x="616744" y="547688"/>
                </a:lnTo>
                <a:lnTo>
                  <a:pt x="595313" y="516731"/>
                </a:lnTo>
                <a:lnTo>
                  <a:pt x="550069" y="461963"/>
                </a:lnTo>
                <a:lnTo>
                  <a:pt x="495300" y="397669"/>
                </a:lnTo>
                <a:lnTo>
                  <a:pt x="442913" y="347663"/>
                </a:lnTo>
                <a:lnTo>
                  <a:pt x="376238" y="290513"/>
                </a:lnTo>
                <a:lnTo>
                  <a:pt x="321469" y="245269"/>
                </a:lnTo>
                <a:lnTo>
                  <a:pt x="252413" y="197644"/>
                </a:lnTo>
                <a:lnTo>
                  <a:pt x="183356" y="150019"/>
                </a:lnTo>
                <a:lnTo>
                  <a:pt x="90488" y="97631"/>
                </a:lnTo>
                <a:lnTo>
                  <a:pt x="21431" y="61913"/>
                </a:lnTo>
                <a:lnTo>
                  <a:pt x="14288" y="52388"/>
                </a:lnTo>
                <a:lnTo>
                  <a:pt x="4763" y="38100"/>
                </a:lnTo>
                <a:lnTo>
                  <a:pt x="0" y="21431"/>
                </a:lnTo>
                <a:lnTo>
                  <a:pt x="0" y="11906"/>
                </a:lnTo>
                <a:lnTo>
                  <a:pt x="7144" y="0"/>
                </a:lnTo>
                <a:lnTo>
                  <a:pt x="23813" y="0"/>
                </a:lnTo>
                <a:lnTo>
                  <a:pt x="50006" y="9525"/>
                </a:lnTo>
                <a:lnTo>
                  <a:pt x="126206" y="42863"/>
                </a:lnTo>
                <a:lnTo>
                  <a:pt x="266700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00C4300-9986-476F-8342-825D6DCE2890}"/>
              </a:ext>
            </a:extLst>
          </p:cNvPr>
          <p:cNvGrpSpPr/>
          <p:nvPr/>
        </p:nvGrpSpPr>
        <p:grpSpPr>
          <a:xfrm>
            <a:off x="2466625" y="1631951"/>
            <a:ext cx="4524375" cy="4443413"/>
            <a:chOff x="2651125" y="1784350"/>
            <a:chExt cx="4524375" cy="4443413"/>
          </a:xfrm>
        </p:grpSpPr>
        <p:sp>
          <p:nvSpPr>
            <p:cNvPr id="12" name="フリーフォーム 57">
              <a:extLst>
                <a:ext uri="{FF2B5EF4-FFF2-40B4-BE49-F238E27FC236}">
                  <a16:creationId xmlns:a16="http://schemas.microsoft.com/office/drawing/2014/main" id="{E5D8A735-087A-422E-85FE-F48BBD58CEE7}"/>
                </a:ext>
              </a:extLst>
            </p:cNvPr>
            <p:cNvSpPr/>
            <p:nvPr/>
          </p:nvSpPr>
          <p:spPr>
            <a:xfrm>
              <a:off x="2865438" y="2057400"/>
              <a:ext cx="625475" cy="1323975"/>
            </a:xfrm>
            <a:custGeom>
              <a:avLst/>
              <a:gdLst>
                <a:gd name="connsiteX0" fmla="*/ 504825 w 626269"/>
                <a:gd name="connsiteY0" fmla="*/ 321469 h 1323975"/>
                <a:gd name="connsiteX1" fmla="*/ 488156 w 626269"/>
                <a:gd name="connsiteY1" fmla="*/ 228600 h 1323975"/>
                <a:gd name="connsiteX2" fmla="*/ 423862 w 626269"/>
                <a:gd name="connsiteY2" fmla="*/ 95250 h 1323975"/>
                <a:gd name="connsiteX3" fmla="*/ 364331 w 626269"/>
                <a:gd name="connsiteY3" fmla="*/ 73819 h 1323975"/>
                <a:gd name="connsiteX4" fmla="*/ 295275 w 626269"/>
                <a:gd name="connsiteY4" fmla="*/ 52388 h 1323975"/>
                <a:gd name="connsiteX5" fmla="*/ 233362 w 626269"/>
                <a:gd name="connsiteY5" fmla="*/ 35719 h 1323975"/>
                <a:gd name="connsiteX6" fmla="*/ 161925 w 626269"/>
                <a:gd name="connsiteY6" fmla="*/ 21431 h 1323975"/>
                <a:gd name="connsiteX7" fmla="*/ 71437 w 626269"/>
                <a:gd name="connsiteY7" fmla="*/ 4763 h 1323975"/>
                <a:gd name="connsiteX8" fmla="*/ 19050 w 626269"/>
                <a:gd name="connsiteY8" fmla="*/ 0 h 1323975"/>
                <a:gd name="connsiteX9" fmla="*/ 4762 w 626269"/>
                <a:gd name="connsiteY9" fmla="*/ 4763 h 1323975"/>
                <a:gd name="connsiteX10" fmla="*/ 0 w 626269"/>
                <a:gd name="connsiteY10" fmla="*/ 14288 h 1323975"/>
                <a:gd name="connsiteX11" fmla="*/ 2381 w 626269"/>
                <a:gd name="connsiteY11" fmla="*/ 23813 h 1323975"/>
                <a:gd name="connsiteX12" fmla="*/ 14287 w 626269"/>
                <a:gd name="connsiteY12" fmla="*/ 45244 h 1323975"/>
                <a:gd name="connsiteX13" fmla="*/ 30956 w 626269"/>
                <a:gd name="connsiteY13" fmla="*/ 57150 h 1323975"/>
                <a:gd name="connsiteX14" fmla="*/ 66675 w 626269"/>
                <a:gd name="connsiteY14" fmla="*/ 76200 h 1323975"/>
                <a:gd name="connsiteX15" fmla="*/ 123825 w 626269"/>
                <a:gd name="connsiteY15" fmla="*/ 114300 h 1323975"/>
                <a:gd name="connsiteX16" fmla="*/ 166687 w 626269"/>
                <a:gd name="connsiteY16" fmla="*/ 150019 h 1323975"/>
                <a:gd name="connsiteX17" fmla="*/ 192881 w 626269"/>
                <a:gd name="connsiteY17" fmla="*/ 173831 h 1323975"/>
                <a:gd name="connsiteX18" fmla="*/ 202406 w 626269"/>
                <a:gd name="connsiteY18" fmla="*/ 185738 h 1323975"/>
                <a:gd name="connsiteX19" fmla="*/ 238125 w 626269"/>
                <a:gd name="connsiteY19" fmla="*/ 276225 h 1323975"/>
                <a:gd name="connsiteX20" fmla="*/ 295275 w 626269"/>
                <a:gd name="connsiteY20" fmla="*/ 476250 h 1323975"/>
                <a:gd name="connsiteX21" fmla="*/ 309562 w 626269"/>
                <a:gd name="connsiteY21" fmla="*/ 528638 h 1323975"/>
                <a:gd name="connsiteX22" fmla="*/ 328612 w 626269"/>
                <a:gd name="connsiteY22" fmla="*/ 607219 h 1323975"/>
                <a:gd name="connsiteX23" fmla="*/ 347662 w 626269"/>
                <a:gd name="connsiteY23" fmla="*/ 690563 h 1323975"/>
                <a:gd name="connsiteX24" fmla="*/ 373856 w 626269"/>
                <a:gd name="connsiteY24" fmla="*/ 826294 h 1323975"/>
                <a:gd name="connsiteX25" fmla="*/ 378619 w 626269"/>
                <a:gd name="connsiteY25" fmla="*/ 852488 h 1323975"/>
                <a:gd name="connsiteX26" fmla="*/ 378619 w 626269"/>
                <a:gd name="connsiteY26" fmla="*/ 931069 h 1323975"/>
                <a:gd name="connsiteX27" fmla="*/ 361950 w 626269"/>
                <a:gd name="connsiteY27" fmla="*/ 1059656 h 1323975"/>
                <a:gd name="connsiteX28" fmla="*/ 361950 w 626269"/>
                <a:gd name="connsiteY28" fmla="*/ 1076325 h 1323975"/>
                <a:gd name="connsiteX29" fmla="*/ 373856 w 626269"/>
                <a:gd name="connsiteY29" fmla="*/ 1114425 h 1323975"/>
                <a:gd name="connsiteX30" fmla="*/ 416719 w 626269"/>
                <a:gd name="connsiteY30" fmla="*/ 1188244 h 1323975"/>
                <a:gd name="connsiteX31" fmla="*/ 459581 w 626269"/>
                <a:gd name="connsiteY31" fmla="*/ 1247775 h 1323975"/>
                <a:gd name="connsiteX32" fmla="*/ 500062 w 626269"/>
                <a:gd name="connsiteY32" fmla="*/ 1288256 h 1323975"/>
                <a:gd name="connsiteX33" fmla="*/ 535781 w 626269"/>
                <a:gd name="connsiteY33" fmla="*/ 1314450 h 1323975"/>
                <a:gd name="connsiteX34" fmla="*/ 561975 w 626269"/>
                <a:gd name="connsiteY34" fmla="*/ 1323975 h 1323975"/>
                <a:gd name="connsiteX35" fmla="*/ 578644 w 626269"/>
                <a:gd name="connsiteY35" fmla="*/ 1321594 h 1323975"/>
                <a:gd name="connsiteX36" fmla="*/ 585787 w 626269"/>
                <a:gd name="connsiteY36" fmla="*/ 1314450 h 1323975"/>
                <a:gd name="connsiteX37" fmla="*/ 597694 w 626269"/>
                <a:gd name="connsiteY37" fmla="*/ 1293019 h 1323975"/>
                <a:gd name="connsiteX38" fmla="*/ 604837 w 626269"/>
                <a:gd name="connsiteY38" fmla="*/ 1271588 h 1323975"/>
                <a:gd name="connsiteX39" fmla="*/ 614362 w 626269"/>
                <a:gd name="connsiteY39" fmla="*/ 1243013 h 1323975"/>
                <a:gd name="connsiteX40" fmla="*/ 621506 w 626269"/>
                <a:gd name="connsiteY40" fmla="*/ 1202531 h 1323975"/>
                <a:gd name="connsiteX41" fmla="*/ 626269 w 626269"/>
                <a:gd name="connsiteY41" fmla="*/ 1166813 h 1323975"/>
                <a:gd name="connsiteX42" fmla="*/ 626269 w 626269"/>
                <a:gd name="connsiteY42" fmla="*/ 1131094 h 1323975"/>
                <a:gd name="connsiteX43" fmla="*/ 626269 w 626269"/>
                <a:gd name="connsiteY43" fmla="*/ 1097756 h 1323975"/>
                <a:gd name="connsiteX44" fmla="*/ 600075 w 626269"/>
                <a:gd name="connsiteY44" fmla="*/ 942975 h 1323975"/>
                <a:gd name="connsiteX45" fmla="*/ 569119 w 626269"/>
                <a:gd name="connsiteY45" fmla="*/ 707231 h 1323975"/>
                <a:gd name="connsiteX46" fmla="*/ 538162 w 626269"/>
                <a:gd name="connsiteY46" fmla="*/ 511969 h 1323975"/>
                <a:gd name="connsiteX47" fmla="*/ 504825 w 626269"/>
                <a:gd name="connsiteY47" fmla="*/ 3214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6269" h="1323975">
                  <a:moveTo>
                    <a:pt x="504825" y="321469"/>
                  </a:moveTo>
                  <a:lnTo>
                    <a:pt x="488156" y="228600"/>
                  </a:lnTo>
                  <a:lnTo>
                    <a:pt x="423862" y="95250"/>
                  </a:lnTo>
                  <a:lnTo>
                    <a:pt x="364331" y="73819"/>
                  </a:lnTo>
                  <a:lnTo>
                    <a:pt x="295275" y="52388"/>
                  </a:lnTo>
                  <a:lnTo>
                    <a:pt x="233362" y="35719"/>
                  </a:lnTo>
                  <a:lnTo>
                    <a:pt x="161925" y="21431"/>
                  </a:lnTo>
                  <a:lnTo>
                    <a:pt x="71437" y="4763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3813"/>
                  </a:lnTo>
                  <a:lnTo>
                    <a:pt x="14287" y="45244"/>
                  </a:lnTo>
                  <a:lnTo>
                    <a:pt x="30956" y="57150"/>
                  </a:lnTo>
                  <a:lnTo>
                    <a:pt x="66675" y="76200"/>
                  </a:lnTo>
                  <a:lnTo>
                    <a:pt x="123825" y="114300"/>
                  </a:lnTo>
                  <a:lnTo>
                    <a:pt x="166687" y="150019"/>
                  </a:lnTo>
                  <a:lnTo>
                    <a:pt x="192881" y="173831"/>
                  </a:lnTo>
                  <a:lnTo>
                    <a:pt x="202406" y="185738"/>
                  </a:lnTo>
                  <a:lnTo>
                    <a:pt x="238125" y="276225"/>
                  </a:lnTo>
                  <a:lnTo>
                    <a:pt x="295275" y="476250"/>
                  </a:lnTo>
                  <a:lnTo>
                    <a:pt x="309562" y="528638"/>
                  </a:lnTo>
                  <a:lnTo>
                    <a:pt x="328612" y="607219"/>
                  </a:lnTo>
                  <a:lnTo>
                    <a:pt x="347662" y="690563"/>
                  </a:lnTo>
                  <a:lnTo>
                    <a:pt x="373856" y="826294"/>
                  </a:lnTo>
                  <a:lnTo>
                    <a:pt x="378619" y="852488"/>
                  </a:lnTo>
                  <a:lnTo>
                    <a:pt x="378619" y="931069"/>
                  </a:lnTo>
                  <a:lnTo>
                    <a:pt x="361950" y="1059656"/>
                  </a:lnTo>
                  <a:lnTo>
                    <a:pt x="361950" y="1076325"/>
                  </a:lnTo>
                  <a:lnTo>
                    <a:pt x="373856" y="1114425"/>
                  </a:lnTo>
                  <a:lnTo>
                    <a:pt x="416719" y="1188244"/>
                  </a:lnTo>
                  <a:lnTo>
                    <a:pt x="459581" y="1247775"/>
                  </a:lnTo>
                  <a:lnTo>
                    <a:pt x="500062" y="1288256"/>
                  </a:lnTo>
                  <a:lnTo>
                    <a:pt x="535781" y="1314450"/>
                  </a:lnTo>
                  <a:lnTo>
                    <a:pt x="561975" y="1323975"/>
                  </a:lnTo>
                  <a:lnTo>
                    <a:pt x="578644" y="1321594"/>
                  </a:lnTo>
                  <a:lnTo>
                    <a:pt x="585787" y="1314450"/>
                  </a:lnTo>
                  <a:lnTo>
                    <a:pt x="597694" y="1293019"/>
                  </a:lnTo>
                  <a:lnTo>
                    <a:pt x="604837" y="1271588"/>
                  </a:lnTo>
                  <a:lnTo>
                    <a:pt x="614362" y="1243013"/>
                  </a:lnTo>
                  <a:lnTo>
                    <a:pt x="621506" y="1202531"/>
                  </a:lnTo>
                  <a:lnTo>
                    <a:pt x="626269" y="1166813"/>
                  </a:lnTo>
                  <a:lnTo>
                    <a:pt x="626269" y="1131094"/>
                  </a:lnTo>
                  <a:lnTo>
                    <a:pt x="626269" y="1097756"/>
                  </a:lnTo>
                  <a:lnTo>
                    <a:pt x="600075" y="942975"/>
                  </a:lnTo>
                  <a:lnTo>
                    <a:pt x="569119" y="707231"/>
                  </a:lnTo>
                  <a:lnTo>
                    <a:pt x="538162" y="511969"/>
                  </a:lnTo>
                  <a:lnTo>
                    <a:pt x="504825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A819195E-3284-44E0-8753-EB74E44F3136}"/>
                </a:ext>
              </a:extLst>
            </p:cNvPr>
            <p:cNvSpPr/>
            <p:nvPr/>
          </p:nvSpPr>
          <p:spPr>
            <a:xfrm>
              <a:off x="5600700" y="2405063"/>
              <a:ext cx="481013" cy="2112962"/>
            </a:xfrm>
            <a:custGeom>
              <a:avLst/>
              <a:gdLst>
                <a:gd name="connsiteX0" fmla="*/ 187779 w 481693"/>
                <a:gd name="connsiteY0" fmla="*/ 544286 h 2111828"/>
                <a:gd name="connsiteX1" fmla="*/ 187779 w 481693"/>
                <a:gd name="connsiteY1" fmla="*/ 263978 h 2111828"/>
                <a:gd name="connsiteX2" fmla="*/ 179614 w 481693"/>
                <a:gd name="connsiteY2" fmla="*/ 231321 h 2111828"/>
                <a:gd name="connsiteX3" fmla="*/ 157843 w 481693"/>
                <a:gd name="connsiteY3" fmla="*/ 185057 h 2111828"/>
                <a:gd name="connsiteX4" fmla="*/ 141514 w 481693"/>
                <a:gd name="connsiteY4" fmla="*/ 157843 h 2111828"/>
                <a:gd name="connsiteX5" fmla="*/ 117021 w 481693"/>
                <a:gd name="connsiteY5" fmla="*/ 127907 h 2111828"/>
                <a:gd name="connsiteX6" fmla="*/ 100693 w 481693"/>
                <a:gd name="connsiteY6" fmla="*/ 111578 h 2111828"/>
                <a:gd name="connsiteX7" fmla="*/ 70757 w 481693"/>
                <a:gd name="connsiteY7" fmla="*/ 87086 h 2111828"/>
                <a:gd name="connsiteX8" fmla="*/ 35379 w 481693"/>
                <a:gd name="connsiteY8" fmla="*/ 68036 h 2111828"/>
                <a:gd name="connsiteX9" fmla="*/ 16329 w 481693"/>
                <a:gd name="connsiteY9" fmla="*/ 59871 h 2111828"/>
                <a:gd name="connsiteX10" fmla="*/ 5443 w 481693"/>
                <a:gd name="connsiteY10" fmla="*/ 48986 h 2111828"/>
                <a:gd name="connsiteX11" fmla="*/ 0 w 481693"/>
                <a:gd name="connsiteY11" fmla="*/ 27214 h 2111828"/>
                <a:gd name="connsiteX12" fmla="*/ 0 w 481693"/>
                <a:gd name="connsiteY12" fmla="*/ 13607 h 2111828"/>
                <a:gd name="connsiteX13" fmla="*/ 2721 w 481693"/>
                <a:gd name="connsiteY13" fmla="*/ 5443 h 2111828"/>
                <a:gd name="connsiteX14" fmla="*/ 13607 w 481693"/>
                <a:gd name="connsiteY14" fmla="*/ 0 h 2111828"/>
                <a:gd name="connsiteX15" fmla="*/ 38100 w 481693"/>
                <a:gd name="connsiteY15" fmla="*/ 2721 h 2111828"/>
                <a:gd name="connsiteX16" fmla="*/ 103414 w 481693"/>
                <a:gd name="connsiteY16" fmla="*/ 24493 h 2111828"/>
                <a:gd name="connsiteX17" fmla="*/ 166007 w 481693"/>
                <a:gd name="connsiteY17" fmla="*/ 40821 h 2111828"/>
                <a:gd name="connsiteX18" fmla="*/ 239486 w 481693"/>
                <a:gd name="connsiteY18" fmla="*/ 65314 h 2111828"/>
                <a:gd name="connsiteX19" fmla="*/ 280307 w 481693"/>
                <a:gd name="connsiteY19" fmla="*/ 81643 h 2111828"/>
                <a:gd name="connsiteX20" fmla="*/ 340179 w 481693"/>
                <a:gd name="connsiteY20" fmla="*/ 108857 h 2111828"/>
                <a:gd name="connsiteX21" fmla="*/ 383721 w 481693"/>
                <a:gd name="connsiteY21" fmla="*/ 133350 h 2111828"/>
                <a:gd name="connsiteX22" fmla="*/ 413657 w 481693"/>
                <a:gd name="connsiteY22" fmla="*/ 152400 h 2111828"/>
                <a:gd name="connsiteX23" fmla="*/ 438150 w 481693"/>
                <a:gd name="connsiteY23" fmla="*/ 174171 h 2111828"/>
                <a:gd name="connsiteX24" fmla="*/ 459921 w 481693"/>
                <a:gd name="connsiteY24" fmla="*/ 201386 h 2111828"/>
                <a:gd name="connsiteX25" fmla="*/ 470807 w 481693"/>
                <a:gd name="connsiteY25" fmla="*/ 223157 h 2111828"/>
                <a:gd name="connsiteX26" fmla="*/ 481693 w 481693"/>
                <a:gd name="connsiteY26" fmla="*/ 253093 h 2111828"/>
                <a:gd name="connsiteX27" fmla="*/ 481693 w 481693"/>
                <a:gd name="connsiteY27" fmla="*/ 274864 h 2111828"/>
                <a:gd name="connsiteX28" fmla="*/ 465364 w 481693"/>
                <a:gd name="connsiteY28" fmla="*/ 321128 h 2111828"/>
                <a:gd name="connsiteX29" fmla="*/ 432707 w 481693"/>
                <a:gd name="connsiteY29" fmla="*/ 421821 h 2111828"/>
                <a:gd name="connsiteX30" fmla="*/ 416379 w 481693"/>
                <a:gd name="connsiteY30" fmla="*/ 487136 h 2111828"/>
                <a:gd name="connsiteX31" fmla="*/ 410936 w 481693"/>
                <a:gd name="connsiteY31" fmla="*/ 555171 h 2111828"/>
                <a:gd name="connsiteX32" fmla="*/ 413657 w 481693"/>
                <a:gd name="connsiteY32" fmla="*/ 1096736 h 2111828"/>
                <a:gd name="connsiteX33" fmla="*/ 413657 w 481693"/>
                <a:gd name="connsiteY33" fmla="*/ 1929493 h 2111828"/>
                <a:gd name="connsiteX34" fmla="*/ 410936 w 481693"/>
                <a:gd name="connsiteY34" fmla="*/ 1981200 h 2111828"/>
                <a:gd name="connsiteX35" fmla="*/ 402771 w 481693"/>
                <a:gd name="connsiteY35" fmla="*/ 2019300 h 2111828"/>
                <a:gd name="connsiteX36" fmla="*/ 383721 w 481693"/>
                <a:gd name="connsiteY36" fmla="*/ 2054678 h 2111828"/>
                <a:gd name="connsiteX37" fmla="*/ 351064 w 481693"/>
                <a:gd name="connsiteY37" fmla="*/ 2087336 h 2111828"/>
                <a:gd name="connsiteX38" fmla="*/ 321129 w 481693"/>
                <a:gd name="connsiteY38" fmla="*/ 2106386 h 2111828"/>
                <a:gd name="connsiteX39" fmla="*/ 304800 w 481693"/>
                <a:gd name="connsiteY39" fmla="*/ 2111828 h 2111828"/>
                <a:gd name="connsiteX40" fmla="*/ 291193 w 481693"/>
                <a:gd name="connsiteY40" fmla="*/ 2111828 h 2111828"/>
                <a:gd name="connsiteX41" fmla="*/ 263979 w 481693"/>
                <a:gd name="connsiteY41" fmla="*/ 2098221 h 2111828"/>
                <a:gd name="connsiteX42" fmla="*/ 239486 w 481693"/>
                <a:gd name="connsiteY42" fmla="*/ 2060121 h 2111828"/>
                <a:gd name="connsiteX43" fmla="*/ 193221 w 481693"/>
                <a:gd name="connsiteY43" fmla="*/ 1951264 h 2111828"/>
                <a:gd name="connsiteX44" fmla="*/ 144236 w 481693"/>
                <a:gd name="connsiteY44" fmla="*/ 1828800 h 2111828"/>
                <a:gd name="connsiteX45" fmla="*/ 117021 w 481693"/>
                <a:gd name="connsiteY45" fmla="*/ 1738993 h 2111828"/>
                <a:gd name="connsiteX46" fmla="*/ 103414 w 481693"/>
                <a:gd name="connsiteY46" fmla="*/ 1681843 h 2111828"/>
                <a:gd name="connsiteX47" fmla="*/ 100693 w 481693"/>
                <a:gd name="connsiteY47" fmla="*/ 1630136 h 2111828"/>
                <a:gd name="connsiteX48" fmla="*/ 103414 w 481693"/>
                <a:gd name="connsiteY48" fmla="*/ 1597478 h 2111828"/>
                <a:gd name="connsiteX49" fmla="*/ 117021 w 481693"/>
                <a:gd name="connsiteY49" fmla="*/ 1562100 h 2111828"/>
                <a:gd name="connsiteX50" fmla="*/ 136071 w 481693"/>
                <a:gd name="connsiteY50" fmla="*/ 1526721 h 2111828"/>
                <a:gd name="connsiteX51" fmla="*/ 149679 w 481693"/>
                <a:gd name="connsiteY51" fmla="*/ 1494064 h 2111828"/>
                <a:gd name="connsiteX52" fmla="*/ 168729 w 481693"/>
                <a:gd name="connsiteY52" fmla="*/ 1420586 h 2111828"/>
                <a:gd name="connsiteX53" fmla="*/ 179614 w 481693"/>
                <a:gd name="connsiteY53" fmla="*/ 1347107 h 2111828"/>
                <a:gd name="connsiteX54" fmla="*/ 185057 w 481693"/>
                <a:gd name="connsiteY54" fmla="*/ 1262743 h 2111828"/>
                <a:gd name="connsiteX55" fmla="*/ 190500 w 481693"/>
                <a:gd name="connsiteY55" fmla="*/ 1110343 h 2111828"/>
                <a:gd name="connsiteX56" fmla="*/ 187779 w 481693"/>
                <a:gd name="connsiteY56" fmla="*/ 544286 h 2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81693" h="2111828">
                  <a:moveTo>
                    <a:pt x="187779" y="544286"/>
                  </a:moveTo>
                  <a:lnTo>
                    <a:pt x="187779" y="263978"/>
                  </a:lnTo>
                  <a:lnTo>
                    <a:pt x="179614" y="231321"/>
                  </a:lnTo>
                  <a:lnTo>
                    <a:pt x="157843" y="185057"/>
                  </a:lnTo>
                  <a:lnTo>
                    <a:pt x="141514" y="157843"/>
                  </a:lnTo>
                  <a:lnTo>
                    <a:pt x="117021" y="127907"/>
                  </a:lnTo>
                  <a:lnTo>
                    <a:pt x="100693" y="111578"/>
                  </a:lnTo>
                  <a:lnTo>
                    <a:pt x="70757" y="87086"/>
                  </a:lnTo>
                  <a:lnTo>
                    <a:pt x="35379" y="68036"/>
                  </a:lnTo>
                  <a:lnTo>
                    <a:pt x="16329" y="59871"/>
                  </a:lnTo>
                  <a:lnTo>
                    <a:pt x="5443" y="48986"/>
                  </a:lnTo>
                  <a:lnTo>
                    <a:pt x="0" y="27214"/>
                  </a:lnTo>
                  <a:lnTo>
                    <a:pt x="0" y="13607"/>
                  </a:lnTo>
                  <a:lnTo>
                    <a:pt x="2721" y="5443"/>
                  </a:lnTo>
                  <a:lnTo>
                    <a:pt x="13607" y="0"/>
                  </a:lnTo>
                  <a:lnTo>
                    <a:pt x="38100" y="2721"/>
                  </a:lnTo>
                  <a:lnTo>
                    <a:pt x="103414" y="24493"/>
                  </a:lnTo>
                  <a:lnTo>
                    <a:pt x="166007" y="40821"/>
                  </a:lnTo>
                  <a:lnTo>
                    <a:pt x="239486" y="65314"/>
                  </a:lnTo>
                  <a:lnTo>
                    <a:pt x="280307" y="81643"/>
                  </a:lnTo>
                  <a:lnTo>
                    <a:pt x="340179" y="108857"/>
                  </a:lnTo>
                  <a:lnTo>
                    <a:pt x="383721" y="133350"/>
                  </a:lnTo>
                  <a:lnTo>
                    <a:pt x="413657" y="152400"/>
                  </a:lnTo>
                  <a:lnTo>
                    <a:pt x="438150" y="174171"/>
                  </a:lnTo>
                  <a:lnTo>
                    <a:pt x="459921" y="201386"/>
                  </a:lnTo>
                  <a:lnTo>
                    <a:pt x="470807" y="223157"/>
                  </a:lnTo>
                  <a:lnTo>
                    <a:pt x="481693" y="253093"/>
                  </a:lnTo>
                  <a:lnTo>
                    <a:pt x="481693" y="274864"/>
                  </a:lnTo>
                  <a:lnTo>
                    <a:pt x="465364" y="321128"/>
                  </a:lnTo>
                  <a:lnTo>
                    <a:pt x="432707" y="421821"/>
                  </a:lnTo>
                  <a:lnTo>
                    <a:pt x="416379" y="487136"/>
                  </a:lnTo>
                  <a:lnTo>
                    <a:pt x="410936" y="555171"/>
                  </a:lnTo>
                  <a:lnTo>
                    <a:pt x="413657" y="1096736"/>
                  </a:lnTo>
                  <a:lnTo>
                    <a:pt x="413657" y="1929493"/>
                  </a:lnTo>
                  <a:lnTo>
                    <a:pt x="410936" y="1981200"/>
                  </a:lnTo>
                  <a:lnTo>
                    <a:pt x="402771" y="2019300"/>
                  </a:lnTo>
                  <a:lnTo>
                    <a:pt x="383721" y="2054678"/>
                  </a:lnTo>
                  <a:lnTo>
                    <a:pt x="351064" y="2087336"/>
                  </a:lnTo>
                  <a:lnTo>
                    <a:pt x="321129" y="2106386"/>
                  </a:lnTo>
                  <a:lnTo>
                    <a:pt x="304800" y="2111828"/>
                  </a:lnTo>
                  <a:lnTo>
                    <a:pt x="291193" y="2111828"/>
                  </a:lnTo>
                  <a:lnTo>
                    <a:pt x="263979" y="2098221"/>
                  </a:lnTo>
                  <a:lnTo>
                    <a:pt x="239486" y="2060121"/>
                  </a:lnTo>
                  <a:lnTo>
                    <a:pt x="193221" y="1951264"/>
                  </a:lnTo>
                  <a:lnTo>
                    <a:pt x="144236" y="1828800"/>
                  </a:lnTo>
                  <a:lnTo>
                    <a:pt x="117021" y="1738993"/>
                  </a:lnTo>
                  <a:lnTo>
                    <a:pt x="103414" y="1681843"/>
                  </a:lnTo>
                  <a:lnTo>
                    <a:pt x="100693" y="1630136"/>
                  </a:lnTo>
                  <a:lnTo>
                    <a:pt x="103414" y="1597478"/>
                  </a:lnTo>
                  <a:lnTo>
                    <a:pt x="117021" y="1562100"/>
                  </a:lnTo>
                  <a:lnTo>
                    <a:pt x="136071" y="1526721"/>
                  </a:lnTo>
                  <a:lnTo>
                    <a:pt x="149679" y="1494064"/>
                  </a:lnTo>
                  <a:lnTo>
                    <a:pt x="168729" y="1420586"/>
                  </a:lnTo>
                  <a:lnTo>
                    <a:pt x="179614" y="1347107"/>
                  </a:lnTo>
                  <a:lnTo>
                    <a:pt x="185057" y="1262743"/>
                  </a:lnTo>
                  <a:lnTo>
                    <a:pt x="190500" y="1110343"/>
                  </a:lnTo>
                  <a:lnTo>
                    <a:pt x="187779" y="54428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8">
              <a:extLst>
                <a:ext uri="{FF2B5EF4-FFF2-40B4-BE49-F238E27FC236}">
                  <a16:creationId xmlns:a16="http://schemas.microsoft.com/office/drawing/2014/main" id="{7A8CF93F-5EA0-48E2-9A84-151AD1186049}"/>
                </a:ext>
              </a:extLst>
            </p:cNvPr>
            <p:cNvSpPr/>
            <p:nvPr/>
          </p:nvSpPr>
          <p:spPr>
            <a:xfrm>
              <a:off x="3238500" y="1839913"/>
              <a:ext cx="1903413" cy="1228725"/>
            </a:xfrm>
            <a:custGeom>
              <a:avLst/>
              <a:gdLst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0644 w 1902619"/>
                <a:gd name="connsiteY18" fmla="*/ 1057275 h 1228725"/>
                <a:gd name="connsiteX19" fmla="*/ 1276350 w 1902619"/>
                <a:gd name="connsiteY19" fmla="*/ 1140619 h 1228725"/>
                <a:gd name="connsiteX20" fmla="*/ 1293019 w 1902619"/>
                <a:gd name="connsiteY20" fmla="*/ 1178719 h 1228725"/>
                <a:gd name="connsiteX21" fmla="*/ 1304925 w 1902619"/>
                <a:gd name="connsiteY21" fmla="*/ 1197769 h 1228725"/>
                <a:gd name="connsiteX22" fmla="*/ 1321594 w 1902619"/>
                <a:gd name="connsiteY22" fmla="*/ 1212057 h 1228725"/>
                <a:gd name="connsiteX23" fmla="*/ 1347788 w 1902619"/>
                <a:gd name="connsiteY23" fmla="*/ 1221582 h 1228725"/>
                <a:gd name="connsiteX24" fmla="*/ 1373981 w 1902619"/>
                <a:gd name="connsiteY24" fmla="*/ 1228725 h 1228725"/>
                <a:gd name="connsiteX25" fmla="*/ 1397794 w 1902619"/>
                <a:gd name="connsiteY25" fmla="*/ 1226344 h 1228725"/>
                <a:gd name="connsiteX26" fmla="*/ 1435894 w 1902619"/>
                <a:gd name="connsiteY26" fmla="*/ 1204913 h 1228725"/>
                <a:gd name="connsiteX27" fmla="*/ 1476375 w 1902619"/>
                <a:gd name="connsiteY27" fmla="*/ 1171575 h 1228725"/>
                <a:gd name="connsiteX28" fmla="*/ 1500188 w 1902619"/>
                <a:gd name="connsiteY28" fmla="*/ 1143000 h 1228725"/>
                <a:gd name="connsiteX29" fmla="*/ 1516856 w 1902619"/>
                <a:gd name="connsiteY29" fmla="*/ 1114425 h 1228725"/>
                <a:gd name="connsiteX30" fmla="*/ 1531144 w 1902619"/>
                <a:gd name="connsiteY30" fmla="*/ 1090613 h 1228725"/>
                <a:gd name="connsiteX31" fmla="*/ 1557338 w 1902619"/>
                <a:gd name="connsiteY31" fmla="*/ 1021557 h 1228725"/>
                <a:gd name="connsiteX32" fmla="*/ 1638300 w 1902619"/>
                <a:gd name="connsiteY32" fmla="*/ 797719 h 1228725"/>
                <a:gd name="connsiteX33" fmla="*/ 1721644 w 1902619"/>
                <a:gd name="connsiteY33" fmla="*/ 564357 h 1228725"/>
                <a:gd name="connsiteX34" fmla="*/ 1766888 w 1902619"/>
                <a:gd name="connsiteY34" fmla="*/ 435769 h 1228725"/>
                <a:gd name="connsiteX35" fmla="*/ 1774031 w 1902619"/>
                <a:gd name="connsiteY35" fmla="*/ 421482 h 1228725"/>
                <a:gd name="connsiteX36" fmla="*/ 1804988 w 1902619"/>
                <a:gd name="connsiteY36" fmla="*/ 390525 h 1228725"/>
                <a:gd name="connsiteX37" fmla="*/ 1862138 w 1902619"/>
                <a:gd name="connsiteY37" fmla="*/ 328613 h 1228725"/>
                <a:gd name="connsiteX38" fmla="*/ 1902619 w 1902619"/>
                <a:gd name="connsiteY38" fmla="*/ 273844 h 1228725"/>
                <a:gd name="connsiteX39" fmla="*/ 1902619 w 1902619"/>
                <a:gd name="connsiteY39" fmla="*/ 269082 h 1228725"/>
                <a:gd name="connsiteX40" fmla="*/ 1902619 w 1902619"/>
                <a:gd name="connsiteY40" fmla="*/ 261938 h 1228725"/>
                <a:gd name="connsiteX41" fmla="*/ 1893094 w 1902619"/>
                <a:gd name="connsiteY41" fmla="*/ 247650 h 1228725"/>
                <a:gd name="connsiteX42" fmla="*/ 1845469 w 1902619"/>
                <a:gd name="connsiteY42" fmla="*/ 202407 h 1228725"/>
                <a:gd name="connsiteX43" fmla="*/ 1788319 w 1902619"/>
                <a:gd name="connsiteY43" fmla="*/ 159544 h 1228725"/>
                <a:gd name="connsiteX44" fmla="*/ 1683544 w 1902619"/>
                <a:gd name="connsiteY44" fmla="*/ 95250 h 1228725"/>
                <a:gd name="connsiteX45" fmla="*/ 1571625 w 1902619"/>
                <a:gd name="connsiteY45" fmla="*/ 40482 h 1228725"/>
                <a:gd name="connsiteX46" fmla="*/ 1497806 w 1902619"/>
                <a:gd name="connsiteY46" fmla="*/ 4763 h 1228725"/>
                <a:gd name="connsiteX47" fmla="*/ 1476375 w 1902619"/>
                <a:gd name="connsiteY47" fmla="*/ 0 h 1228725"/>
                <a:gd name="connsiteX48" fmla="*/ 1445419 w 1902619"/>
                <a:gd name="connsiteY48" fmla="*/ 16669 h 1228725"/>
                <a:gd name="connsiteX49" fmla="*/ 1400175 w 1902619"/>
                <a:gd name="connsiteY49" fmla="*/ 45244 h 1228725"/>
                <a:gd name="connsiteX50" fmla="*/ 1328738 w 1902619"/>
                <a:gd name="connsiteY50" fmla="*/ 88107 h 1228725"/>
                <a:gd name="connsiteX51" fmla="*/ 1216819 w 1902619"/>
                <a:gd name="connsiteY51" fmla="*/ 107157 h 1228725"/>
                <a:gd name="connsiteX52" fmla="*/ 902494 w 1902619"/>
                <a:gd name="connsiteY52" fmla="*/ 161925 h 1228725"/>
                <a:gd name="connsiteX53" fmla="*/ 709613 w 1902619"/>
                <a:gd name="connsiteY53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76350 w 1902619"/>
                <a:gd name="connsiteY20" fmla="*/ 1140619 h 1228725"/>
                <a:gd name="connsiteX21" fmla="*/ 1293019 w 1902619"/>
                <a:gd name="connsiteY21" fmla="*/ 1178719 h 1228725"/>
                <a:gd name="connsiteX22" fmla="*/ 1304925 w 1902619"/>
                <a:gd name="connsiteY22" fmla="*/ 1197769 h 1228725"/>
                <a:gd name="connsiteX23" fmla="*/ 1321594 w 1902619"/>
                <a:gd name="connsiteY23" fmla="*/ 1212057 h 1228725"/>
                <a:gd name="connsiteX24" fmla="*/ 1347788 w 1902619"/>
                <a:gd name="connsiteY24" fmla="*/ 1221582 h 1228725"/>
                <a:gd name="connsiteX25" fmla="*/ 1373981 w 1902619"/>
                <a:gd name="connsiteY25" fmla="*/ 1228725 h 1228725"/>
                <a:gd name="connsiteX26" fmla="*/ 1397794 w 1902619"/>
                <a:gd name="connsiteY26" fmla="*/ 1226344 h 1228725"/>
                <a:gd name="connsiteX27" fmla="*/ 1435894 w 1902619"/>
                <a:gd name="connsiteY27" fmla="*/ 1204913 h 1228725"/>
                <a:gd name="connsiteX28" fmla="*/ 1476375 w 1902619"/>
                <a:gd name="connsiteY28" fmla="*/ 1171575 h 1228725"/>
                <a:gd name="connsiteX29" fmla="*/ 1500188 w 1902619"/>
                <a:gd name="connsiteY29" fmla="*/ 1143000 h 1228725"/>
                <a:gd name="connsiteX30" fmla="*/ 1516856 w 1902619"/>
                <a:gd name="connsiteY30" fmla="*/ 1114425 h 1228725"/>
                <a:gd name="connsiteX31" fmla="*/ 1531144 w 1902619"/>
                <a:gd name="connsiteY31" fmla="*/ 1090613 h 1228725"/>
                <a:gd name="connsiteX32" fmla="*/ 1557338 w 1902619"/>
                <a:gd name="connsiteY32" fmla="*/ 1021557 h 1228725"/>
                <a:gd name="connsiteX33" fmla="*/ 1638300 w 1902619"/>
                <a:gd name="connsiteY33" fmla="*/ 797719 h 1228725"/>
                <a:gd name="connsiteX34" fmla="*/ 1721644 w 1902619"/>
                <a:gd name="connsiteY34" fmla="*/ 564357 h 1228725"/>
                <a:gd name="connsiteX35" fmla="*/ 1766888 w 1902619"/>
                <a:gd name="connsiteY35" fmla="*/ 435769 h 1228725"/>
                <a:gd name="connsiteX36" fmla="*/ 1774031 w 1902619"/>
                <a:gd name="connsiteY36" fmla="*/ 421482 h 1228725"/>
                <a:gd name="connsiteX37" fmla="*/ 1804988 w 1902619"/>
                <a:gd name="connsiteY37" fmla="*/ 390525 h 1228725"/>
                <a:gd name="connsiteX38" fmla="*/ 1862138 w 1902619"/>
                <a:gd name="connsiteY38" fmla="*/ 328613 h 1228725"/>
                <a:gd name="connsiteX39" fmla="*/ 1902619 w 1902619"/>
                <a:gd name="connsiteY39" fmla="*/ 273844 h 1228725"/>
                <a:gd name="connsiteX40" fmla="*/ 1902619 w 1902619"/>
                <a:gd name="connsiteY40" fmla="*/ 269082 h 1228725"/>
                <a:gd name="connsiteX41" fmla="*/ 1902619 w 1902619"/>
                <a:gd name="connsiteY41" fmla="*/ 261938 h 1228725"/>
                <a:gd name="connsiteX42" fmla="*/ 1893094 w 1902619"/>
                <a:gd name="connsiteY42" fmla="*/ 247650 h 1228725"/>
                <a:gd name="connsiteX43" fmla="*/ 1845469 w 1902619"/>
                <a:gd name="connsiteY43" fmla="*/ 202407 h 1228725"/>
                <a:gd name="connsiteX44" fmla="*/ 1788319 w 1902619"/>
                <a:gd name="connsiteY44" fmla="*/ 159544 h 1228725"/>
                <a:gd name="connsiteX45" fmla="*/ 1683544 w 1902619"/>
                <a:gd name="connsiteY45" fmla="*/ 95250 h 1228725"/>
                <a:gd name="connsiteX46" fmla="*/ 1571625 w 1902619"/>
                <a:gd name="connsiteY46" fmla="*/ 40482 h 1228725"/>
                <a:gd name="connsiteX47" fmla="*/ 1497806 w 1902619"/>
                <a:gd name="connsiteY47" fmla="*/ 4763 h 1228725"/>
                <a:gd name="connsiteX48" fmla="*/ 1476375 w 1902619"/>
                <a:gd name="connsiteY48" fmla="*/ 0 h 1228725"/>
                <a:gd name="connsiteX49" fmla="*/ 1445419 w 1902619"/>
                <a:gd name="connsiteY49" fmla="*/ 16669 h 1228725"/>
                <a:gd name="connsiteX50" fmla="*/ 1400175 w 1902619"/>
                <a:gd name="connsiteY50" fmla="*/ 45244 h 1228725"/>
                <a:gd name="connsiteX51" fmla="*/ 1328738 w 1902619"/>
                <a:gd name="connsiteY51" fmla="*/ 88107 h 1228725"/>
                <a:gd name="connsiteX52" fmla="*/ 1216819 w 1902619"/>
                <a:gd name="connsiteY52" fmla="*/ 107157 h 1228725"/>
                <a:gd name="connsiteX53" fmla="*/ 902494 w 1902619"/>
                <a:gd name="connsiteY53" fmla="*/ 161925 h 1228725"/>
                <a:gd name="connsiteX54" fmla="*/ 709613 w 1902619"/>
                <a:gd name="connsiteY54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321043 w 1902619"/>
                <a:gd name="connsiteY20" fmla="*/ 1084262 h 1228725"/>
                <a:gd name="connsiteX21" fmla="*/ 1287684 w 1902619"/>
                <a:gd name="connsiteY21" fmla="*/ 1127101 h 1228725"/>
                <a:gd name="connsiteX22" fmla="*/ 1276350 w 1902619"/>
                <a:gd name="connsiteY22" fmla="*/ 1140619 h 1228725"/>
                <a:gd name="connsiteX23" fmla="*/ 1293019 w 1902619"/>
                <a:gd name="connsiteY23" fmla="*/ 1178719 h 1228725"/>
                <a:gd name="connsiteX24" fmla="*/ 1304925 w 1902619"/>
                <a:gd name="connsiteY24" fmla="*/ 1197769 h 1228725"/>
                <a:gd name="connsiteX25" fmla="*/ 1321594 w 1902619"/>
                <a:gd name="connsiteY25" fmla="*/ 1212057 h 1228725"/>
                <a:gd name="connsiteX26" fmla="*/ 1347788 w 1902619"/>
                <a:gd name="connsiteY26" fmla="*/ 1221582 h 1228725"/>
                <a:gd name="connsiteX27" fmla="*/ 1373981 w 1902619"/>
                <a:gd name="connsiteY27" fmla="*/ 1228725 h 1228725"/>
                <a:gd name="connsiteX28" fmla="*/ 1397794 w 1902619"/>
                <a:gd name="connsiteY28" fmla="*/ 1226344 h 1228725"/>
                <a:gd name="connsiteX29" fmla="*/ 1435894 w 1902619"/>
                <a:gd name="connsiteY29" fmla="*/ 1204913 h 1228725"/>
                <a:gd name="connsiteX30" fmla="*/ 1476375 w 1902619"/>
                <a:gd name="connsiteY30" fmla="*/ 1171575 h 1228725"/>
                <a:gd name="connsiteX31" fmla="*/ 1500188 w 1902619"/>
                <a:gd name="connsiteY31" fmla="*/ 1143000 h 1228725"/>
                <a:gd name="connsiteX32" fmla="*/ 1516856 w 1902619"/>
                <a:gd name="connsiteY32" fmla="*/ 1114425 h 1228725"/>
                <a:gd name="connsiteX33" fmla="*/ 1531144 w 1902619"/>
                <a:gd name="connsiteY33" fmla="*/ 1090613 h 1228725"/>
                <a:gd name="connsiteX34" fmla="*/ 1557338 w 1902619"/>
                <a:gd name="connsiteY34" fmla="*/ 1021557 h 1228725"/>
                <a:gd name="connsiteX35" fmla="*/ 1638300 w 1902619"/>
                <a:gd name="connsiteY35" fmla="*/ 797719 h 1228725"/>
                <a:gd name="connsiteX36" fmla="*/ 1721644 w 1902619"/>
                <a:gd name="connsiteY36" fmla="*/ 564357 h 1228725"/>
                <a:gd name="connsiteX37" fmla="*/ 1766888 w 1902619"/>
                <a:gd name="connsiteY37" fmla="*/ 435769 h 1228725"/>
                <a:gd name="connsiteX38" fmla="*/ 1774031 w 1902619"/>
                <a:gd name="connsiteY38" fmla="*/ 421482 h 1228725"/>
                <a:gd name="connsiteX39" fmla="*/ 1804988 w 1902619"/>
                <a:gd name="connsiteY39" fmla="*/ 390525 h 1228725"/>
                <a:gd name="connsiteX40" fmla="*/ 1862138 w 1902619"/>
                <a:gd name="connsiteY40" fmla="*/ 328613 h 1228725"/>
                <a:gd name="connsiteX41" fmla="*/ 1902619 w 1902619"/>
                <a:gd name="connsiteY41" fmla="*/ 273844 h 1228725"/>
                <a:gd name="connsiteX42" fmla="*/ 1902619 w 1902619"/>
                <a:gd name="connsiteY42" fmla="*/ 269082 h 1228725"/>
                <a:gd name="connsiteX43" fmla="*/ 1902619 w 1902619"/>
                <a:gd name="connsiteY43" fmla="*/ 261938 h 1228725"/>
                <a:gd name="connsiteX44" fmla="*/ 1893094 w 1902619"/>
                <a:gd name="connsiteY44" fmla="*/ 247650 h 1228725"/>
                <a:gd name="connsiteX45" fmla="*/ 1845469 w 1902619"/>
                <a:gd name="connsiteY45" fmla="*/ 202407 h 1228725"/>
                <a:gd name="connsiteX46" fmla="*/ 1788319 w 1902619"/>
                <a:gd name="connsiteY46" fmla="*/ 159544 h 1228725"/>
                <a:gd name="connsiteX47" fmla="*/ 1683544 w 1902619"/>
                <a:gd name="connsiteY47" fmla="*/ 95250 h 1228725"/>
                <a:gd name="connsiteX48" fmla="*/ 1571625 w 1902619"/>
                <a:gd name="connsiteY48" fmla="*/ 40482 h 1228725"/>
                <a:gd name="connsiteX49" fmla="*/ 1497806 w 1902619"/>
                <a:gd name="connsiteY49" fmla="*/ 4763 h 1228725"/>
                <a:gd name="connsiteX50" fmla="*/ 1476375 w 1902619"/>
                <a:gd name="connsiteY50" fmla="*/ 0 h 1228725"/>
                <a:gd name="connsiteX51" fmla="*/ 1445419 w 1902619"/>
                <a:gd name="connsiteY51" fmla="*/ 16669 h 1228725"/>
                <a:gd name="connsiteX52" fmla="*/ 1400175 w 1902619"/>
                <a:gd name="connsiteY52" fmla="*/ 45244 h 1228725"/>
                <a:gd name="connsiteX53" fmla="*/ 1328738 w 1902619"/>
                <a:gd name="connsiteY53" fmla="*/ 88107 h 1228725"/>
                <a:gd name="connsiteX54" fmla="*/ 1216819 w 1902619"/>
                <a:gd name="connsiteY54" fmla="*/ 107157 h 1228725"/>
                <a:gd name="connsiteX55" fmla="*/ 902494 w 1902619"/>
                <a:gd name="connsiteY55" fmla="*/ 161925 h 1228725"/>
                <a:gd name="connsiteX56" fmla="*/ 709613 w 1902619"/>
                <a:gd name="connsiteY56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21043 w 1902619"/>
                <a:gd name="connsiteY19" fmla="*/ 1084262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2619" h="1228725">
                  <a:moveTo>
                    <a:pt x="709613" y="197644"/>
                  </a:moveTo>
                  <a:lnTo>
                    <a:pt x="216694" y="283369"/>
                  </a:lnTo>
                  <a:lnTo>
                    <a:pt x="0" y="321469"/>
                  </a:lnTo>
                  <a:lnTo>
                    <a:pt x="71438" y="481013"/>
                  </a:lnTo>
                  <a:lnTo>
                    <a:pt x="421481" y="409575"/>
                  </a:lnTo>
                  <a:lnTo>
                    <a:pt x="788194" y="338138"/>
                  </a:lnTo>
                  <a:lnTo>
                    <a:pt x="1181100" y="259557"/>
                  </a:lnTo>
                  <a:lnTo>
                    <a:pt x="1378744" y="221457"/>
                  </a:lnTo>
                  <a:lnTo>
                    <a:pt x="1395413" y="221457"/>
                  </a:lnTo>
                  <a:lnTo>
                    <a:pt x="1414463" y="221457"/>
                  </a:lnTo>
                  <a:lnTo>
                    <a:pt x="1440656" y="226219"/>
                  </a:lnTo>
                  <a:lnTo>
                    <a:pt x="1452563" y="230982"/>
                  </a:lnTo>
                  <a:lnTo>
                    <a:pt x="1466850" y="245269"/>
                  </a:lnTo>
                  <a:lnTo>
                    <a:pt x="1476375" y="269082"/>
                  </a:lnTo>
                  <a:lnTo>
                    <a:pt x="1478756" y="302419"/>
                  </a:lnTo>
                  <a:cubicBezTo>
                    <a:pt x="1477962" y="322263"/>
                    <a:pt x="1477169" y="342106"/>
                    <a:pt x="1476375" y="361950"/>
                  </a:cubicBezTo>
                  <a:lnTo>
                    <a:pt x="1435894" y="623888"/>
                  </a:lnTo>
                  <a:lnTo>
                    <a:pt x="1393031" y="831057"/>
                  </a:lnTo>
                  <a:lnTo>
                    <a:pt x="1342465" y="1043781"/>
                  </a:lnTo>
                  <a:lnTo>
                    <a:pt x="1321043" y="1084262"/>
                  </a:lnTo>
                  <a:lnTo>
                    <a:pt x="1287684" y="1127101"/>
                  </a:lnTo>
                  <a:lnTo>
                    <a:pt x="1276350" y="1140619"/>
                  </a:lnTo>
                  <a:lnTo>
                    <a:pt x="1293019" y="1178719"/>
                  </a:lnTo>
                  <a:lnTo>
                    <a:pt x="1304925" y="1197769"/>
                  </a:lnTo>
                  <a:lnTo>
                    <a:pt x="1321594" y="1212057"/>
                  </a:lnTo>
                  <a:lnTo>
                    <a:pt x="1347788" y="1221582"/>
                  </a:lnTo>
                  <a:lnTo>
                    <a:pt x="1373981" y="1228725"/>
                  </a:lnTo>
                  <a:lnTo>
                    <a:pt x="1397794" y="1226344"/>
                  </a:lnTo>
                  <a:lnTo>
                    <a:pt x="1435894" y="1204913"/>
                  </a:lnTo>
                  <a:lnTo>
                    <a:pt x="1476375" y="1171575"/>
                  </a:lnTo>
                  <a:lnTo>
                    <a:pt x="1500188" y="1143000"/>
                  </a:lnTo>
                  <a:lnTo>
                    <a:pt x="1516856" y="1114425"/>
                  </a:lnTo>
                  <a:lnTo>
                    <a:pt x="1531144" y="1090613"/>
                  </a:lnTo>
                  <a:lnTo>
                    <a:pt x="1557338" y="1021557"/>
                  </a:lnTo>
                  <a:lnTo>
                    <a:pt x="1638300" y="797719"/>
                  </a:lnTo>
                  <a:lnTo>
                    <a:pt x="1721644" y="564357"/>
                  </a:lnTo>
                  <a:lnTo>
                    <a:pt x="1766888" y="435769"/>
                  </a:lnTo>
                  <a:lnTo>
                    <a:pt x="1774031" y="421482"/>
                  </a:lnTo>
                  <a:lnTo>
                    <a:pt x="1804988" y="390525"/>
                  </a:lnTo>
                  <a:lnTo>
                    <a:pt x="1862138" y="328613"/>
                  </a:lnTo>
                  <a:lnTo>
                    <a:pt x="1902619" y="273844"/>
                  </a:lnTo>
                  <a:lnTo>
                    <a:pt x="1902619" y="269082"/>
                  </a:lnTo>
                  <a:lnTo>
                    <a:pt x="1902619" y="261938"/>
                  </a:lnTo>
                  <a:lnTo>
                    <a:pt x="1893094" y="247650"/>
                  </a:lnTo>
                  <a:lnTo>
                    <a:pt x="1845469" y="202407"/>
                  </a:lnTo>
                  <a:lnTo>
                    <a:pt x="1788319" y="159544"/>
                  </a:lnTo>
                  <a:lnTo>
                    <a:pt x="1683544" y="95250"/>
                  </a:lnTo>
                  <a:lnTo>
                    <a:pt x="1571625" y="40482"/>
                  </a:lnTo>
                  <a:lnTo>
                    <a:pt x="1497806" y="4763"/>
                  </a:lnTo>
                  <a:lnTo>
                    <a:pt x="1476375" y="0"/>
                  </a:lnTo>
                  <a:lnTo>
                    <a:pt x="1445419" y="16669"/>
                  </a:lnTo>
                  <a:lnTo>
                    <a:pt x="1400175" y="45244"/>
                  </a:lnTo>
                  <a:lnTo>
                    <a:pt x="1328738" y="88107"/>
                  </a:lnTo>
                  <a:lnTo>
                    <a:pt x="1216819" y="107157"/>
                  </a:lnTo>
                  <a:lnTo>
                    <a:pt x="902494" y="161925"/>
                  </a:lnTo>
                  <a:lnTo>
                    <a:pt x="709613" y="197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9">
              <a:extLst>
                <a:ext uri="{FF2B5EF4-FFF2-40B4-BE49-F238E27FC236}">
                  <a16:creationId xmlns:a16="http://schemas.microsoft.com/office/drawing/2014/main" id="{FEC376DF-317B-4482-90CF-B153BFD71584}"/>
                </a:ext>
              </a:extLst>
            </p:cNvPr>
            <p:cNvSpPr/>
            <p:nvPr/>
          </p:nvSpPr>
          <p:spPr>
            <a:xfrm>
              <a:off x="3432175" y="2846388"/>
              <a:ext cx="1192213" cy="339725"/>
            </a:xfrm>
            <a:custGeom>
              <a:avLst/>
              <a:gdLst>
                <a:gd name="connsiteX0" fmla="*/ 466725 w 1193007"/>
                <a:gd name="connsiteY0" fmla="*/ 121444 h 340519"/>
                <a:gd name="connsiteX1" fmla="*/ 916782 w 1193007"/>
                <a:gd name="connsiteY1" fmla="*/ 33337 h 340519"/>
                <a:gd name="connsiteX2" fmla="*/ 1071563 w 1193007"/>
                <a:gd name="connsiteY2" fmla="*/ 0 h 340519"/>
                <a:gd name="connsiteX3" fmla="*/ 1085850 w 1193007"/>
                <a:gd name="connsiteY3" fmla="*/ 0 h 340519"/>
                <a:gd name="connsiteX4" fmla="*/ 1119188 w 1193007"/>
                <a:gd name="connsiteY4" fmla="*/ 11906 h 340519"/>
                <a:gd name="connsiteX5" fmla="*/ 1193007 w 1193007"/>
                <a:gd name="connsiteY5" fmla="*/ 35719 h 340519"/>
                <a:gd name="connsiteX6" fmla="*/ 1140619 w 1193007"/>
                <a:gd name="connsiteY6" fmla="*/ 123825 h 340519"/>
                <a:gd name="connsiteX7" fmla="*/ 978694 w 1193007"/>
                <a:gd name="connsiteY7" fmla="*/ 157162 h 340519"/>
                <a:gd name="connsiteX8" fmla="*/ 626269 w 1193007"/>
                <a:gd name="connsiteY8" fmla="*/ 238125 h 340519"/>
                <a:gd name="connsiteX9" fmla="*/ 569119 w 1193007"/>
                <a:gd name="connsiteY9" fmla="*/ 252412 h 340519"/>
                <a:gd name="connsiteX10" fmla="*/ 338138 w 1193007"/>
                <a:gd name="connsiteY10" fmla="*/ 292894 h 340519"/>
                <a:gd name="connsiteX11" fmla="*/ 145257 w 1193007"/>
                <a:gd name="connsiteY11" fmla="*/ 321469 h 340519"/>
                <a:gd name="connsiteX12" fmla="*/ 28575 w 1193007"/>
                <a:gd name="connsiteY12" fmla="*/ 340519 h 340519"/>
                <a:gd name="connsiteX13" fmla="*/ 0 w 1193007"/>
                <a:gd name="connsiteY13" fmla="*/ 173831 h 340519"/>
                <a:gd name="connsiteX14" fmla="*/ 83344 w 1193007"/>
                <a:gd name="connsiteY14" fmla="*/ 190500 h 340519"/>
                <a:gd name="connsiteX15" fmla="*/ 126207 w 1193007"/>
                <a:gd name="connsiteY15" fmla="*/ 190500 h 340519"/>
                <a:gd name="connsiteX16" fmla="*/ 235744 w 1193007"/>
                <a:gd name="connsiteY16" fmla="*/ 166687 h 340519"/>
                <a:gd name="connsiteX17" fmla="*/ 466725 w 1193007"/>
                <a:gd name="connsiteY17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3007" h="340519">
                  <a:moveTo>
                    <a:pt x="466725" y="121444"/>
                  </a:moveTo>
                  <a:lnTo>
                    <a:pt x="916782" y="33337"/>
                  </a:lnTo>
                  <a:lnTo>
                    <a:pt x="1071563" y="0"/>
                  </a:lnTo>
                  <a:lnTo>
                    <a:pt x="1085850" y="0"/>
                  </a:lnTo>
                  <a:lnTo>
                    <a:pt x="1119188" y="11906"/>
                  </a:lnTo>
                  <a:lnTo>
                    <a:pt x="1193007" y="35719"/>
                  </a:lnTo>
                  <a:lnTo>
                    <a:pt x="1140619" y="123825"/>
                  </a:lnTo>
                  <a:lnTo>
                    <a:pt x="978694" y="157162"/>
                  </a:lnTo>
                  <a:lnTo>
                    <a:pt x="626269" y="238125"/>
                  </a:lnTo>
                  <a:lnTo>
                    <a:pt x="569119" y="252412"/>
                  </a:lnTo>
                  <a:lnTo>
                    <a:pt x="338138" y="292894"/>
                  </a:lnTo>
                  <a:lnTo>
                    <a:pt x="145257" y="321469"/>
                  </a:lnTo>
                  <a:lnTo>
                    <a:pt x="28575" y="340519"/>
                  </a:lnTo>
                  <a:lnTo>
                    <a:pt x="0" y="173831"/>
                  </a:lnTo>
                  <a:lnTo>
                    <a:pt x="83344" y="190500"/>
                  </a:lnTo>
                  <a:lnTo>
                    <a:pt x="126207" y="190500"/>
                  </a:lnTo>
                  <a:lnTo>
                    <a:pt x="235744" y="166687"/>
                  </a:lnTo>
                  <a:lnTo>
                    <a:pt x="466725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1">
              <a:extLst>
                <a:ext uri="{FF2B5EF4-FFF2-40B4-BE49-F238E27FC236}">
                  <a16:creationId xmlns:a16="http://schemas.microsoft.com/office/drawing/2014/main" id="{F3169A6E-8C08-4A5F-8CF1-6852471E8669}"/>
                </a:ext>
              </a:extLst>
            </p:cNvPr>
            <p:cNvSpPr/>
            <p:nvPr/>
          </p:nvSpPr>
          <p:spPr>
            <a:xfrm>
              <a:off x="3817938" y="3541713"/>
              <a:ext cx="1168400" cy="384175"/>
            </a:xfrm>
            <a:custGeom>
              <a:avLst/>
              <a:gdLst>
                <a:gd name="connsiteX0" fmla="*/ 476250 w 1169194"/>
                <a:gd name="connsiteY0" fmla="*/ 116681 h 385762"/>
                <a:gd name="connsiteX1" fmla="*/ 759619 w 1169194"/>
                <a:gd name="connsiteY1" fmla="*/ 47625 h 385762"/>
                <a:gd name="connsiteX2" fmla="*/ 785812 w 1169194"/>
                <a:gd name="connsiteY2" fmla="*/ 33337 h 385762"/>
                <a:gd name="connsiteX3" fmla="*/ 840581 w 1169194"/>
                <a:gd name="connsiteY3" fmla="*/ 4762 h 385762"/>
                <a:gd name="connsiteX4" fmla="*/ 859631 w 1169194"/>
                <a:gd name="connsiteY4" fmla="*/ 0 h 385762"/>
                <a:gd name="connsiteX5" fmla="*/ 871537 w 1169194"/>
                <a:gd name="connsiteY5" fmla="*/ 0 h 385762"/>
                <a:gd name="connsiteX6" fmla="*/ 907256 w 1169194"/>
                <a:gd name="connsiteY6" fmla="*/ 11906 h 385762"/>
                <a:gd name="connsiteX7" fmla="*/ 988219 w 1169194"/>
                <a:gd name="connsiteY7" fmla="*/ 45244 h 385762"/>
                <a:gd name="connsiteX8" fmla="*/ 1081087 w 1169194"/>
                <a:gd name="connsiteY8" fmla="*/ 97631 h 385762"/>
                <a:gd name="connsiteX9" fmla="*/ 1116806 w 1169194"/>
                <a:gd name="connsiteY9" fmla="*/ 123825 h 385762"/>
                <a:gd name="connsiteX10" fmla="*/ 1140619 w 1169194"/>
                <a:gd name="connsiteY10" fmla="*/ 142875 h 385762"/>
                <a:gd name="connsiteX11" fmla="*/ 1154906 w 1169194"/>
                <a:gd name="connsiteY11" fmla="*/ 154781 h 385762"/>
                <a:gd name="connsiteX12" fmla="*/ 1162050 w 1169194"/>
                <a:gd name="connsiteY12" fmla="*/ 164306 h 385762"/>
                <a:gd name="connsiteX13" fmla="*/ 1166812 w 1169194"/>
                <a:gd name="connsiteY13" fmla="*/ 178594 h 385762"/>
                <a:gd name="connsiteX14" fmla="*/ 1169194 w 1169194"/>
                <a:gd name="connsiteY14" fmla="*/ 195262 h 385762"/>
                <a:gd name="connsiteX15" fmla="*/ 1169194 w 1169194"/>
                <a:gd name="connsiteY15" fmla="*/ 214312 h 385762"/>
                <a:gd name="connsiteX16" fmla="*/ 1157287 w 1169194"/>
                <a:gd name="connsiteY16" fmla="*/ 233362 h 385762"/>
                <a:gd name="connsiteX17" fmla="*/ 1133475 w 1169194"/>
                <a:gd name="connsiteY17" fmla="*/ 257175 h 385762"/>
                <a:gd name="connsiteX18" fmla="*/ 1085850 w 1169194"/>
                <a:gd name="connsiteY18" fmla="*/ 276225 h 385762"/>
                <a:gd name="connsiteX19" fmla="*/ 752475 w 1169194"/>
                <a:gd name="connsiteY19" fmla="*/ 238125 h 385762"/>
                <a:gd name="connsiteX20" fmla="*/ 685800 w 1169194"/>
                <a:gd name="connsiteY20" fmla="*/ 245269 h 385762"/>
                <a:gd name="connsiteX21" fmla="*/ 302419 w 1169194"/>
                <a:gd name="connsiteY21" fmla="*/ 326231 h 385762"/>
                <a:gd name="connsiteX22" fmla="*/ 0 w 1169194"/>
                <a:gd name="connsiteY22" fmla="*/ 385762 h 385762"/>
                <a:gd name="connsiteX23" fmla="*/ 85725 w 1169194"/>
                <a:gd name="connsiteY23" fmla="*/ 207169 h 385762"/>
                <a:gd name="connsiteX24" fmla="*/ 309562 w 1169194"/>
                <a:gd name="connsiteY24" fmla="*/ 157162 h 385762"/>
                <a:gd name="connsiteX25" fmla="*/ 476250 w 1169194"/>
                <a:gd name="connsiteY25" fmla="*/ 1166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9194" h="385762">
                  <a:moveTo>
                    <a:pt x="476250" y="116681"/>
                  </a:moveTo>
                  <a:lnTo>
                    <a:pt x="759619" y="47625"/>
                  </a:lnTo>
                  <a:lnTo>
                    <a:pt x="785812" y="33337"/>
                  </a:lnTo>
                  <a:lnTo>
                    <a:pt x="840581" y="4762"/>
                  </a:lnTo>
                  <a:lnTo>
                    <a:pt x="859631" y="0"/>
                  </a:lnTo>
                  <a:lnTo>
                    <a:pt x="871537" y="0"/>
                  </a:lnTo>
                  <a:lnTo>
                    <a:pt x="907256" y="11906"/>
                  </a:lnTo>
                  <a:lnTo>
                    <a:pt x="988219" y="45244"/>
                  </a:lnTo>
                  <a:lnTo>
                    <a:pt x="1081087" y="97631"/>
                  </a:lnTo>
                  <a:lnTo>
                    <a:pt x="1116806" y="123825"/>
                  </a:lnTo>
                  <a:lnTo>
                    <a:pt x="1140619" y="142875"/>
                  </a:lnTo>
                  <a:lnTo>
                    <a:pt x="1154906" y="154781"/>
                  </a:lnTo>
                  <a:lnTo>
                    <a:pt x="1162050" y="164306"/>
                  </a:lnTo>
                  <a:lnTo>
                    <a:pt x="1166812" y="178594"/>
                  </a:lnTo>
                  <a:lnTo>
                    <a:pt x="1169194" y="195262"/>
                  </a:lnTo>
                  <a:lnTo>
                    <a:pt x="1169194" y="214312"/>
                  </a:lnTo>
                  <a:lnTo>
                    <a:pt x="1157287" y="233362"/>
                  </a:lnTo>
                  <a:lnTo>
                    <a:pt x="1133475" y="257175"/>
                  </a:lnTo>
                  <a:lnTo>
                    <a:pt x="1085850" y="276225"/>
                  </a:lnTo>
                  <a:lnTo>
                    <a:pt x="752475" y="238125"/>
                  </a:lnTo>
                  <a:lnTo>
                    <a:pt x="685800" y="245269"/>
                  </a:lnTo>
                  <a:lnTo>
                    <a:pt x="302419" y="326231"/>
                  </a:lnTo>
                  <a:lnTo>
                    <a:pt x="0" y="385762"/>
                  </a:lnTo>
                  <a:lnTo>
                    <a:pt x="85725" y="207169"/>
                  </a:lnTo>
                  <a:lnTo>
                    <a:pt x="309562" y="157162"/>
                  </a:lnTo>
                  <a:lnTo>
                    <a:pt x="476250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2">
              <a:extLst>
                <a:ext uri="{FF2B5EF4-FFF2-40B4-BE49-F238E27FC236}">
                  <a16:creationId xmlns:a16="http://schemas.microsoft.com/office/drawing/2014/main" id="{806F45EB-7057-45E2-A330-17C5DBC67D8C}"/>
                </a:ext>
              </a:extLst>
            </p:cNvPr>
            <p:cNvSpPr/>
            <p:nvPr/>
          </p:nvSpPr>
          <p:spPr>
            <a:xfrm>
              <a:off x="3694113" y="3752850"/>
              <a:ext cx="1238250" cy="2239963"/>
            </a:xfrm>
            <a:custGeom>
              <a:avLst/>
              <a:gdLst>
                <a:gd name="connsiteX0" fmla="*/ 822067 w 1239057"/>
                <a:gd name="connsiteY0" fmla="*/ 479539 h 2239834"/>
                <a:gd name="connsiteX1" fmla="*/ 857809 w 1239057"/>
                <a:gd name="connsiteY1" fmla="*/ 339550 h 2239834"/>
                <a:gd name="connsiteX2" fmla="*/ 893551 w 1239057"/>
                <a:gd name="connsiteY2" fmla="*/ 181689 h 2239834"/>
                <a:gd name="connsiteX3" fmla="*/ 914400 w 1239057"/>
                <a:gd name="connsiteY3" fmla="*/ 71485 h 2239834"/>
                <a:gd name="connsiteX4" fmla="*/ 905465 w 1239057"/>
                <a:gd name="connsiteY4" fmla="*/ 41699 h 2239834"/>
                <a:gd name="connsiteX5" fmla="*/ 884615 w 1239057"/>
                <a:gd name="connsiteY5" fmla="*/ 26807 h 2239834"/>
                <a:gd name="connsiteX6" fmla="*/ 833981 w 1239057"/>
                <a:gd name="connsiteY6" fmla="*/ 0 h 2239834"/>
                <a:gd name="connsiteX7" fmla="*/ 1239057 w 1239057"/>
                <a:gd name="connsiteY7" fmla="*/ 47656 h 2239834"/>
                <a:gd name="connsiteX8" fmla="*/ 1209272 w 1239057"/>
                <a:gd name="connsiteY8" fmla="*/ 65528 h 2239834"/>
                <a:gd name="connsiteX9" fmla="*/ 1185444 w 1239057"/>
                <a:gd name="connsiteY9" fmla="*/ 89356 h 2239834"/>
                <a:gd name="connsiteX10" fmla="*/ 1167573 w 1239057"/>
                <a:gd name="connsiteY10" fmla="*/ 113184 h 2239834"/>
                <a:gd name="connsiteX11" fmla="*/ 1146724 w 1239057"/>
                <a:gd name="connsiteY11" fmla="*/ 148926 h 2239834"/>
                <a:gd name="connsiteX12" fmla="*/ 1128853 w 1239057"/>
                <a:gd name="connsiteY12" fmla="*/ 211474 h 2239834"/>
                <a:gd name="connsiteX13" fmla="*/ 1075240 w 1239057"/>
                <a:gd name="connsiteY13" fmla="*/ 437840 h 2239834"/>
                <a:gd name="connsiteX14" fmla="*/ 1015669 w 1239057"/>
                <a:gd name="connsiteY14" fmla="*/ 646335 h 2239834"/>
                <a:gd name="connsiteX15" fmla="*/ 962056 w 1239057"/>
                <a:gd name="connsiteY15" fmla="*/ 807174 h 2239834"/>
                <a:gd name="connsiteX16" fmla="*/ 899508 w 1239057"/>
                <a:gd name="connsiteY16" fmla="*/ 988863 h 2239834"/>
                <a:gd name="connsiteX17" fmla="*/ 825045 w 1239057"/>
                <a:gd name="connsiteY17" fmla="*/ 1176509 h 2239834"/>
                <a:gd name="connsiteX18" fmla="*/ 762497 w 1239057"/>
                <a:gd name="connsiteY18" fmla="*/ 1322455 h 2239834"/>
                <a:gd name="connsiteX19" fmla="*/ 670163 w 1239057"/>
                <a:gd name="connsiteY19" fmla="*/ 1519036 h 2239834"/>
                <a:gd name="connsiteX20" fmla="*/ 601658 w 1239057"/>
                <a:gd name="connsiteY20" fmla="*/ 1656047 h 2239834"/>
                <a:gd name="connsiteX21" fmla="*/ 512303 w 1239057"/>
                <a:gd name="connsiteY21" fmla="*/ 1807951 h 2239834"/>
                <a:gd name="connsiteX22" fmla="*/ 443797 w 1239057"/>
                <a:gd name="connsiteY22" fmla="*/ 1921134 h 2239834"/>
                <a:gd name="connsiteX23" fmla="*/ 375292 w 1239057"/>
                <a:gd name="connsiteY23" fmla="*/ 2016446 h 2239834"/>
                <a:gd name="connsiteX24" fmla="*/ 306786 w 1239057"/>
                <a:gd name="connsiteY24" fmla="*/ 2093887 h 2239834"/>
                <a:gd name="connsiteX25" fmla="*/ 253173 w 1239057"/>
                <a:gd name="connsiteY25" fmla="*/ 2153457 h 2239834"/>
                <a:gd name="connsiteX26" fmla="*/ 202539 w 1239057"/>
                <a:gd name="connsiteY26" fmla="*/ 2192178 h 2239834"/>
                <a:gd name="connsiteX27" fmla="*/ 154883 w 1239057"/>
                <a:gd name="connsiteY27" fmla="*/ 2218984 h 2239834"/>
                <a:gd name="connsiteX28" fmla="*/ 122119 w 1239057"/>
                <a:gd name="connsiteY28" fmla="*/ 2230898 h 2239834"/>
                <a:gd name="connsiteX29" fmla="*/ 74463 w 1239057"/>
                <a:gd name="connsiteY29" fmla="*/ 2239834 h 2239834"/>
                <a:gd name="connsiteX30" fmla="*/ 47656 w 1239057"/>
                <a:gd name="connsiteY30" fmla="*/ 2239834 h 2239834"/>
                <a:gd name="connsiteX31" fmla="*/ 35742 w 1239057"/>
                <a:gd name="connsiteY31" fmla="*/ 2233877 h 2239834"/>
                <a:gd name="connsiteX32" fmla="*/ 20850 w 1239057"/>
                <a:gd name="connsiteY32" fmla="*/ 2213027 h 2239834"/>
                <a:gd name="connsiteX33" fmla="*/ 11914 w 1239057"/>
                <a:gd name="connsiteY33" fmla="*/ 2183242 h 2239834"/>
                <a:gd name="connsiteX34" fmla="*/ 2979 w 1239057"/>
                <a:gd name="connsiteY34" fmla="*/ 2144522 h 2239834"/>
                <a:gd name="connsiteX35" fmla="*/ 0 w 1239057"/>
                <a:gd name="connsiteY35" fmla="*/ 2087930 h 2239834"/>
                <a:gd name="connsiteX36" fmla="*/ 0 w 1239057"/>
                <a:gd name="connsiteY36" fmla="*/ 2064102 h 2239834"/>
                <a:gd name="connsiteX37" fmla="*/ 253173 w 1239057"/>
                <a:gd name="connsiteY37" fmla="*/ 1748381 h 2239834"/>
                <a:gd name="connsiteX38" fmla="*/ 336571 w 1239057"/>
                <a:gd name="connsiteY38" fmla="*/ 1614348 h 2239834"/>
                <a:gd name="connsiteX39" fmla="*/ 446776 w 1239057"/>
                <a:gd name="connsiteY39" fmla="*/ 1426703 h 2239834"/>
                <a:gd name="connsiteX40" fmla="*/ 509324 w 1239057"/>
                <a:gd name="connsiteY40" fmla="*/ 1313520 h 2239834"/>
                <a:gd name="connsiteX41" fmla="*/ 577830 w 1239057"/>
                <a:gd name="connsiteY41" fmla="*/ 1173530 h 2239834"/>
                <a:gd name="connsiteX42" fmla="*/ 628464 w 1239057"/>
                <a:gd name="connsiteY42" fmla="*/ 1063326 h 2239834"/>
                <a:gd name="connsiteX43" fmla="*/ 679099 w 1239057"/>
                <a:gd name="connsiteY43" fmla="*/ 929293 h 2239834"/>
                <a:gd name="connsiteX44" fmla="*/ 732712 w 1239057"/>
                <a:gd name="connsiteY44" fmla="*/ 786325 h 2239834"/>
                <a:gd name="connsiteX45" fmla="*/ 792282 w 1239057"/>
                <a:gd name="connsiteY45" fmla="*/ 589744 h 2239834"/>
                <a:gd name="connsiteX46" fmla="*/ 822067 w 1239057"/>
                <a:gd name="connsiteY46" fmla="*/ 479539 h 223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39057" h="2239834">
                  <a:moveTo>
                    <a:pt x="822067" y="479539"/>
                  </a:moveTo>
                  <a:lnTo>
                    <a:pt x="857809" y="339550"/>
                  </a:lnTo>
                  <a:lnTo>
                    <a:pt x="893551" y="181689"/>
                  </a:lnTo>
                  <a:lnTo>
                    <a:pt x="914400" y="71485"/>
                  </a:lnTo>
                  <a:lnTo>
                    <a:pt x="905465" y="41699"/>
                  </a:lnTo>
                  <a:lnTo>
                    <a:pt x="884615" y="26807"/>
                  </a:lnTo>
                  <a:lnTo>
                    <a:pt x="833981" y="0"/>
                  </a:lnTo>
                  <a:lnTo>
                    <a:pt x="1239057" y="47656"/>
                  </a:lnTo>
                  <a:lnTo>
                    <a:pt x="1209272" y="65528"/>
                  </a:lnTo>
                  <a:lnTo>
                    <a:pt x="1185444" y="89356"/>
                  </a:lnTo>
                  <a:lnTo>
                    <a:pt x="1167573" y="113184"/>
                  </a:lnTo>
                  <a:lnTo>
                    <a:pt x="1146724" y="148926"/>
                  </a:lnTo>
                  <a:lnTo>
                    <a:pt x="1128853" y="211474"/>
                  </a:lnTo>
                  <a:lnTo>
                    <a:pt x="1075240" y="437840"/>
                  </a:lnTo>
                  <a:lnTo>
                    <a:pt x="1015669" y="646335"/>
                  </a:lnTo>
                  <a:lnTo>
                    <a:pt x="962056" y="807174"/>
                  </a:lnTo>
                  <a:lnTo>
                    <a:pt x="899508" y="988863"/>
                  </a:lnTo>
                  <a:lnTo>
                    <a:pt x="825045" y="1176509"/>
                  </a:lnTo>
                  <a:lnTo>
                    <a:pt x="762497" y="1322455"/>
                  </a:lnTo>
                  <a:lnTo>
                    <a:pt x="670163" y="1519036"/>
                  </a:lnTo>
                  <a:lnTo>
                    <a:pt x="601658" y="1656047"/>
                  </a:lnTo>
                  <a:lnTo>
                    <a:pt x="512303" y="1807951"/>
                  </a:lnTo>
                  <a:lnTo>
                    <a:pt x="443797" y="1921134"/>
                  </a:lnTo>
                  <a:lnTo>
                    <a:pt x="375292" y="2016446"/>
                  </a:lnTo>
                  <a:lnTo>
                    <a:pt x="306786" y="2093887"/>
                  </a:lnTo>
                  <a:lnTo>
                    <a:pt x="253173" y="2153457"/>
                  </a:lnTo>
                  <a:lnTo>
                    <a:pt x="202539" y="2192178"/>
                  </a:lnTo>
                  <a:lnTo>
                    <a:pt x="154883" y="2218984"/>
                  </a:lnTo>
                  <a:lnTo>
                    <a:pt x="122119" y="2230898"/>
                  </a:lnTo>
                  <a:lnTo>
                    <a:pt x="74463" y="2239834"/>
                  </a:lnTo>
                  <a:lnTo>
                    <a:pt x="47656" y="2239834"/>
                  </a:lnTo>
                  <a:lnTo>
                    <a:pt x="35742" y="2233877"/>
                  </a:lnTo>
                  <a:lnTo>
                    <a:pt x="20850" y="2213027"/>
                  </a:lnTo>
                  <a:lnTo>
                    <a:pt x="11914" y="2183242"/>
                  </a:lnTo>
                  <a:lnTo>
                    <a:pt x="2979" y="2144522"/>
                  </a:lnTo>
                  <a:lnTo>
                    <a:pt x="0" y="2087930"/>
                  </a:lnTo>
                  <a:lnTo>
                    <a:pt x="0" y="2064102"/>
                  </a:lnTo>
                  <a:lnTo>
                    <a:pt x="253173" y="1748381"/>
                  </a:lnTo>
                  <a:lnTo>
                    <a:pt x="336571" y="1614348"/>
                  </a:lnTo>
                  <a:lnTo>
                    <a:pt x="446776" y="1426703"/>
                  </a:lnTo>
                  <a:lnTo>
                    <a:pt x="509324" y="1313520"/>
                  </a:lnTo>
                  <a:lnTo>
                    <a:pt x="577830" y="1173530"/>
                  </a:lnTo>
                  <a:lnTo>
                    <a:pt x="628464" y="1063326"/>
                  </a:lnTo>
                  <a:lnTo>
                    <a:pt x="679099" y="929293"/>
                  </a:lnTo>
                  <a:lnTo>
                    <a:pt x="732712" y="786325"/>
                  </a:lnTo>
                  <a:lnTo>
                    <a:pt x="792282" y="589744"/>
                  </a:lnTo>
                  <a:lnTo>
                    <a:pt x="822067" y="47953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3">
              <a:extLst>
                <a:ext uri="{FF2B5EF4-FFF2-40B4-BE49-F238E27FC236}">
                  <a16:creationId xmlns:a16="http://schemas.microsoft.com/office/drawing/2014/main" id="{ACD6FD85-43DD-4C57-9C8B-80B3E6FBE58E}"/>
                </a:ext>
              </a:extLst>
            </p:cNvPr>
            <p:cNvSpPr/>
            <p:nvPr/>
          </p:nvSpPr>
          <p:spPr>
            <a:xfrm>
              <a:off x="3341688" y="5262563"/>
              <a:ext cx="647700" cy="623887"/>
            </a:xfrm>
            <a:custGeom>
              <a:avLst/>
              <a:gdLst>
                <a:gd name="connsiteX0" fmla="*/ 173831 w 647700"/>
                <a:gd name="connsiteY0" fmla="*/ 100012 h 623887"/>
                <a:gd name="connsiteX1" fmla="*/ 295275 w 647700"/>
                <a:gd name="connsiteY1" fmla="*/ 178593 h 623887"/>
                <a:gd name="connsiteX2" fmla="*/ 342900 w 647700"/>
                <a:gd name="connsiteY2" fmla="*/ 207168 h 623887"/>
                <a:gd name="connsiteX3" fmla="*/ 385762 w 647700"/>
                <a:gd name="connsiteY3" fmla="*/ 230981 h 623887"/>
                <a:gd name="connsiteX4" fmla="*/ 445294 w 647700"/>
                <a:gd name="connsiteY4" fmla="*/ 257175 h 623887"/>
                <a:gd name="connsiteX5" fmla="*/ 473869 w 647700"/>
                <a:gd name="connsiteY5" fmla="*/ 266700 h 623887"/>
                <a:gd name="connsiteX6" fmla="*/ 519112 w 647700"/>
                <a:gd name="connsiteY6" fmla="*/ 276225 h 623887"/>
                <a:gd name="connsiteX7" fmla="*/ 547687 w 647700"/>
                <a:gd name="connsiteY7" fmla="*/ 276225 h 623887"/>
                <a:gd name="connsiteX8" fmla="*/ 576262 w 647700"/>
                <a:gd name="connsiteY8" fmla="*/ 264318 h 623887"/>
                <a:gd name="connsiteX9" fmla="*/ 602456 w 647700"/>
                <a:gd name="connsiteY9" fmla="*/ 250031 h 623887"/>
                <a:gd name="connsiteX10" fmla="*/ 647700 w 647700"/>
                <a:gd name="connsiteY10" fmla="*/ 176212 h 623887"/>
                <a:gd name="connsiteX11" fmla="*/ 354806 w 647700"/>
                <a:gd name="connsiteY11" fmla="*/ 623887 h 623887"/>
                <a:gd name="connsiteX12" fmla="*/ 350044 w 647700"/>
                <a:gd name="connsiteY12" fmla="*/ 554831 h 623887"/>
                <a:gd name="connsiteX13" fmla="*/ 342900 w 647700"/>
                <a:gd name="connsiteY13" fmla="*/ 528637 h 623887"/>
                <a:gd name="connsiteX14" fmla="*/ 323850 w 647700"/>
                <a:gd name="connsiteY14" fmla="*/ 483393 h 623887"/>
                <a:gd name="connsiteX15" fmla="*/ 288131 w 647700"/>
                <a:gd name="connsiteY15" fmla="*/ 419100 h 623887"/>
                <a:gd name="connsiteX16" fmla="*/ 250031 w 647700"/>
                <a:gd name="connsiteY16" fmla="*/ 352425 h 623887"/>
                <a:gd name="connsiteX17" fmla="*/ 200025 w 647700"/>
                <a:gd name="connsiteY17" fmla="*/ 283368 h 623887"/>
                <a:gd name="connsiteX18" fmla="*/ 128587 w 647700"/>
                <a:gd name="connsiteY18" fmla="*/ 190500 h 623887"/>
                <a:gd name="connsiteX19" fmla="*/ 52387 w 647700"/>
                <a:gd name="connsiteY19" fmla="*/ 102393 h 623887"/>
                <a:gd name="connsiteX20" fmla="*/ 23812 w 647700"/>
                <a:gd name="connsiteY20" fmla="*/ 69056 h 623887"/>
                <a:gd name="connsiteX21" fmla="*/ 9525 w 647700"/>
                <a:gd name="connsiteY21" fmla="*/ 52387 h 623887"/>
                <a:gd name="connsiteX22" fmla="*/ 0 w 647700"/>
                <a:gd name="connsiteY22" fmla="*/ 26193 h 623887"/>
                <a:gd name="connsiteX23" fmla="*/ 0 w 647700"/>
                <a:gd name="connsiteY23" fmla="*/ 9525 h 623887"/>
                <a:gd name="connsiteX24" fmla="*/ 7144 w 647700"/>
                <a:gd name="connsiteY24" fmla="*/ 2381 h 623887"/>
                <a:gd name="connsiteX25" fmla="*/ 11906 w 647700"/>
                <a:gd name="connsiteY25" fmla="*/ 0 h 623887"/>
                <a:gd name="connsiteX26" fmla="*/ 33337 w 647700"/>
                <a:gd name="connsiteY26" fmla="*/ 0 h 623887"/>
                <a:gd name="connsiteX27" fmla="*/ 69056 w 647700"/>
                <a:gd name="connsiteY27" fmla="*/ 16668 h 623887"/>
                <a:gd name="connsiteX28" fmla="*/ 104775 w 647700"/>
                <a:gd name="connsiteY28" fmla="*/ 45243 h 623887"/>
                <a:gd name="connsiteX29" fmla="*/ 173831 w 647700"/>
                <a:gd name="connsiteY29" fmla="*/ 100012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7700" h="623887">
                  <a:moveTo>
                    <a:pt x="173831" y="100012"/>
                  </a:moveTo>
                  <a:lnTo>
                    <a:pt x="295275" y="178593"/>
                  </a:lnTo>
                  <a:lnTo>
                    <a:pt x="342900" y="207168"/>
                  </a:lnTo>
                  <a:lnTo>
                    <a:pt x="385762" y="230981"/>
                  </a:lnTo>
                  <a:lnTo>
                    <a:pt x="445294" y="257175"/>
                  </a:lnTo>
                  <a:lnTo>
                    <a:pt x="473869" y="266700"/>
                  </a:lnTo>
                  <a:lnTo>
                    <a:pt x="519112" y="276225"/>
                  </a:lnTo>
                  <a:lnTo>
                    <a:pt x="547687" y="276225"/>
                  </a:lnTo>
                  <a:lnTo>
                    <a:pt x="576262" y="264318"/>
                  </a:lnTo>
                  <a:lnTo>
                    <a:pt x="602456" y="250031"/>
                  </a:lnTo>
                  <a:lnTo>
                    <a:pt x="647700" y="176212"/>
                  </a:lnTo>
                  <a:lnTo>
                    <a:pt x="354806" y="623887"/>
                  </a:lnTo>
                  <a:lnTo>
                    <a:pt x="350044" y="554831"/>
                  </a:lnTo>
                  <a:lnTo>
                    <a:pt x="342900" y="528637"/>
                  </a:lnTo>
                  <a:lnTo>
                    <a:pt x="323850" y="483393"/>
                  </a:lnTo>
                  <a:lnTo>
                    <a:pt x="288131" y="419100"/>
                  </a:lnTo>
                  <a:lnTo>
                    <a:pt x="250031" y="352425"/>
                  </a:lnTo>
                  <a:lnTo>
                    <a:pt x="200025" y="283368"/>
                  </a:lnTo>
                  <a:lnTo>
                    <a:pt x="128587" y="190500"/>
                  </a:lnTo>
                  <a:lnTo>
                    <a:pt x="52387" y="102393"/>
                  </a:lnTo>
                  <a:lnTo>
                    <a:pt x="23812" y="69056"/>
                  </a:lnTo>
                  <a:lnTo>
                    <a:pt x="9525" y="52387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7144" y="2381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69056" y="16668"/>
                  </a:lnTo>
                  <a:lnTo>
                    <a:pt x="104775" y="45243"/>
                  </a:lnTo>
                  <a:lnTo>
                    <a:pt x="173831" y="100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0">
              <a:extLst>
                <a:ext uri="{FF2B5EF4-FFF2-40B4-BE49-F238E27FC236}">
                  <a16:creationId xmlns:a16="http://schemas.microsoft.com/office/drawing/2014/main" id="{4F940A34-4300-4414-A474-350EAE54B2DA}"/>
                </a:ext>
              </a:extLst>
            </p:cNvPr>
            <p:cNvSpPr/>
            <p:nvPr/>
          </p:nvSpPr>
          <p:spPr>
            <a:xfrm>
              <a:off x="2651125" y="3067050"/>
              <a:ext cx="1539875" cy="2362200"/>
            </a:xfrm>
            <a:custGeom>
              <a:avLst/>
              <a:gdLst>
                <a:gd name="connsiteX0" fmla="*/ 1120775 w 1539875"/>
                <a:gd name="connsiteY0" fmla="*/ 1025525 h 2362200"/>
                <a:gd name="connsiteX1" fmla="*/ 1177925 w 1539875"/>
                <a:gd name="connsiteY1" fmla="*/ 927100 h 2362200"/>
                <a:gd name="connsiteX2" fmla="*/ 1235075 w 1539875"/>
                <a:gd name="connsiteY2" fmla="*/ 819150 h 2362200"/>
                <a:gd name="connsiteX3" fmla="*/ 1323975 w 1539875"/>
                <a:gd name="connsiteY3" fmla="*/ 635000 h 2362200"/>
                <a:gd name="connsiteX4" fmla="*/ 1403350 w 1539875"/>
                <a:gd name="connsiteY4" fmla="*/ 425450 h 2362200"/>
                <a:gd name="connsiteX5" fmla="*/ 1460500 w 1539875"/>
                <a:gd name="connsiteY5" fmla="*/ 282575 h 2362200"/>
                <a:gd name="connsiteX6" fmla="*/ 1473200 w 1539875"/>
                <a:gd name="connsiteY6" fmla="*/ 260350 h 2362200"/>
                <a:gd name="connsiteX7" fmla="*/ 1498600 w 1539875"/>
                <a:gd name="connsiteY7" fmla="*/ 250825 h 2362200"/>
                <a:gd name="connsiteX8" fmla="*/ 1517650 w 1539875"/>
                <a:gd name="connsiteY8" fmla="*/ 234950 h 2362200"/>
                <a:gd name="connsiteX9" fmla="*/ 1533525 w 1539875"/>
                <a:gd name="connsiteY9" fmla="*/ 212725 h 2362200"/>
                <a:gd name="connsiteX10" fmla="*/ 1539875 w 1539875"/>
                <a:gd name="connsiteY10" fmla="*/ 196850 h 2362200"/>
                <a:gd name="connsiteX11" fmla="*/ 1539875 w 1539875"/>
                <a:gd name="connsiteY11" fmla="*/ 187325 h 2362200"/>
                <a:gd name="connsiteX12" fmla="*/ 1520825 w 1539875"/>
                <a:gd name="connsiteY12" fmla="*/ 155575 h 2362200"/>
                <a:gd name="connsiteX13" fmla="*/ 1479550 w 1539875"/>
                <a:gd name="connsiteY13" fmla="*/ 104775 h 2362200"/>
                <a:gd name="connsiteX14" fmla="*/ 1441450 w 1539875"/>
                <a:gd name="connsiteY14" fmla="*/ 66675 h 2362200"/>
                <a:gd name="connsiteX15" fmla="*/ 1412875 w 1539875"/>
                <a:gd name="connsiteY15" fmla="*/ 44450 h 2362200"/>
                <a:gd name="connsiteX16" fmla="*/ 1339850 w 1539875"/>
                <a:gd name="connsiteY16" fmla="*/ 0 h 2362200"/>
                <a:gd name="connsiteX17" fmla="*/ 1114425 w 1539875"/>
                <a:gd name="connsiteY17" fmla="*/ 47625 h 2362200"/>
                <a:gd name="connsiteX18" fmla="*/ 1162050 w 1539875"/>
                <a:gd name="connsiteY18" fmla="*/ 101600 h 2362200"/>
                <a:gd name="connsiteX19" fmla="*/ 1187450 w 1539875"/>
                <a:gd name="connsiteY19" fmla="*/ 133350 h 2362200"/>
                <a:gd name="connsiteX20" fmla="*/ 1206500 w 1539875"/>
                <a:gd name="connsiteY20" fmla="*/ 155575 h 2362200"/>
                <a:gd name="connsiteX21" fmla="*/ 1216025 w 1539875"/>
                <a:gd name="connsiteY21" fmla="*/ 171450 h 2362200"/>
                <a:gd name="connsiteX22" fmla="*/ 1216025 w 1539875"/>
                <a:gd name="connsiteY22" fmla="*/ 184150 h 2362200"/>
                <a:gd name="connsiteX23" fmla="*/ 1203325 w 1539875"/>
                <a:gd name="connsiteY23" fmla="*/ 260350 h 2362200"/>
                <a:gd name="connsiteX24" fmla="*/ 1155700 w 1539875"/>
                <a:gd name="connsiteY24" fmla="*/ 441325 h 2362200"/>
                <a:gd name="connsiteX25" fmla="*/ 1085850 w 1539875"/>
                <a:gd name="connsiteY25" fmla="*/ 641350 h 2362200"/>
                <a:gd name="connsiteX26" fmla="*/ 1009650 w 1539875"/>
                <a:gd name="connsiteY26" fmla="*/ 825500 h 2362200"/>
                <a:gd name="connsiteX27" fmla="*/ 949325 w 1539875"/>
                <a:gd name="connsiteY27" fmla="*/ 958850 h 2362200"/>
                <a:gd name="connsiteX28" fmla="*/ 882650 w 1539875"/>
                <a:gd name="connsiteY28" fmla="*/ 1101725 h 2362200"/>
                <a:gd name="connsiteX29" fmla="*/ 765175 w 1539875"/>
                <a:gd name="connsiteY29" fmla="*/ 1311275 h 2362200"/>
                <a:gd name="connsiteX30" fmla="*/ 682625 w 1539875"/>
                <a:gd name="connsiteY30" fmla="*/ 1447800 h 2362200"/>
                <a:gd name="connsiteX31" fmla="*/ 568325 w 1539875"/>
                <a:gd name="connsiteY31" fmla="*/ 1616075 h 2362200"/>
                <a:gd name="connsiteX32" fmla="*/ 450850 w 1539875"/>
                <a:gd name="connsiteY32" fmla="*/ 1774825 h 2362200"/>
                <a:gd name="connsiteX33" fmla="*/ 330200 w 1539875"/>
                <a:gd name="connsiteY33" fmla="*/ 1927225 h 2362200"/>
                <a:gd name="connsiteX34" fmla="*/ 174625 w 1539875"/>
                <a:gd name="connsiteY34" fmla="*/ 2117725 h 2362200"/>
                <a:gd name="connsiteX35" fmla="*/ 9525 w 1539875"/>
                <a:gd name="connsiteY35" fmla="*/ 2305050 h 2362200"/>
                <a:gd name="connsiteX36" fmla="*/ 3175 w 1539875"/>
                <a:gd name="connsiteY36" fmla="*/ 2320925 h 2362200"/>
                <a:gd name="connsiteX37" fmla="*/ 0 w 1539875"/>
                <a:gd name="connsiteY37" fmla="*/ 2336800 h 2362200"/>
                <a:gd name="connsiteX38" fmla="*/ 6350 w 1539875"/>
                <a:gd name="connsiteY38" fmla="*/ 2355850 h 2362200"/>
                <a:gd name="connsiteX39" fmla="*/ 12700 w 1539875"/>
                <a:gd name="connsiteY39" fmla="*/ 2362200 h 2362200"/>
                <a:gd name="connsiteX40" fmla="*/ 41275 w 1539875"/>
                <a:gd name="connsiteY40" fmla="*/ 2359025 h 2362200"/>
                <a:gd name="connsiteX41" fmla="*/ 130175 w 1539875"/>
                <a:gd name="connsiteY41" fmla="*/ 2298700 h 2362200"/>
                <a:gd name="connsiteX42" fmla="*/ 241300 w 1539875"/>
                <a:gd name="connsiteY42" fmla="*/ 2200275 h 2362200"/>
                <a:gd name="connsiteX43" fmla="*/ 349250 w 1539875"/>
                <a:gd name="connsiteY43" fmla="*/ 2098675 h 2362200"/>
                <a:gd name="connsiteX44" fmla="*/ 463550 w 1539875"/>
                <a:gd name="connsiteY44" fmla="*/ 1978025 h 2362200"/>
                <a:gd name="connsiteX45" fmla="*/ 552450 w 1539875"/>
                <a:gd name="connsiteY45" fmla="*/ 1876425 h 2362200"/>
                <a:gd name="connsiteX46" fmla="*/ 650875 w 1539875"/>
                <a:gd name="connsiteY46" fmla="*/ 1755775 h 2362200"/>
                <a:gd name="connsiteX47" fmla="*/ 768350 w 1539875"/>
                <a:gd name="connsiteY47" fmla="*/ 1593850 h 2362200"/>
                <a:gd name="connsiteX48" fmla="*/ 920750 w 1539875"/>
                <a:gd name="connsiteY48" fmla="*/ 1368425 h 2362200"/>
                <a:gd name="connsiteX49" fmla="*/ 1054100 w 1539875"/>
                <a:gd name="connsiteY49" fmla="*/ 1149350 h 2362200"/>
                <a:gd name="connsiteX50" fmla="*/ 1120775 w 1539875"/>
                <a:gd name="connsiteY50" fmla="*/ 1025525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9875" h="2362200">
                  <a:moveTo>
                    <a:pt x="1120775" y="1025525"/>
                  </a:moveTo>
                  <a:lnTo>
                    <a:pt x="1177925" y="927100"/>
                  </a:lnTo>
                  <a:lnTo>
                    <a:pt x="1235075" y="819150"/>
                  </a:lnTo>
                  <a:lnTo>
                    <a:pt x="1323975" y="635000"/>
                  </a:lnTo>
                  <a:lnTo>
                    <a:pt x="1403350" y="425450"/>
                  </a:lnTo>
                  <a:lnTo>
                    <a:pt x="1460500" y="282575"/>
                  </a:lnTo>
                  <a:lnTo>
                    <a:pt x="1473200" y="260350"/>
                  </a:lnTo>
                  <a:lnTo>
                    <a:pt x="1498600" y="250825"/>
                  </a:lnTo>
                  <a:lnTo>
                    <a:pt x="1517650" y="234950"/>
                  </a:lnTo>
                  <a:lnTo>
                    <a:pt x="1533525" y="212725"/>
                  </a:lnTo>
                  <a:lnTo>
                    <a:pt x="1539875" y="196850"/>
                  </a:lnTo>
                  <a:lnTo>
                    <a:pt x="1539875" y="187325"/>
                  </a:lnTo>
                  <a:lnTo>
                    <a:pt x="1520825" y="155575"/>
                  </a:lnTo>
                  <a:lnTo>
                    <a:pt x="1479550" y="104775"/>
                  </a:lnTo>
                  <a:lnTo>
                    <a:pt x="1441450" y="66675"/>
                  </a:lnTo>
                  <a:lnTo>
                    <a:pt x="1412875" y="44450"/>
                  </a:lnTo>
                  <a:lnTo>
                    <a:pt x="1339850" y="0"/>
                  </a:lnTo>
                  <a:lnTo>
                    <a:pt x="1114425" y="47625"/>
                  </a:lnTo>
                  <a:lnTo>
                    <a:pt x="1162050" y="101600"/>
                  </a:lnTo>
                  <a:lnTo>
                    <a:pt x="1187450" y="133350"/>
                  </a:lnTo>
                  <a:lnTo>
                    <a:pt x="1206500" y="155575"/>
                  </a:lnTo>
                  <a:lnTo>
                    <a:pt x="1216025" y="171450"/>
                  </a:lnTo>
                  <a:lnTo>
                    <a:pt x="1216025" y="184150"/>
                  </a:lnTo>
                  <a:lnTo>
                    <a:pt x="1203325" y="260350"/>
                  </a:lnTo>
                  <a:lnTo>
                    <a:pt x="1155700" y="441325"/>
                  </a:lnTo>
                  <a:lnTo>
                    <a:pt x="1085850" y="641350"/>
                  </a:lnTo>
                  <a:lnTo>
                    <a:pt x="1009650" y="825500"/>
                  </a:lnTo>
                  <a:lnTo>
                    <a:pt x="949325" y="958850"/>
                  </a:lnTo>
                  <a:lnTo>
                    <a:pt x="882650" y="1101725"/>
                  </a:lnTo>
                  <a:lnTo>
                    <a:pt x="765175" y="1311275"/>
                  </a:lnTo>
                  <a:lnTo>
                    <a:pt x="682625" y="1447800"/>
                  </a:lnTo>
                  <a:lnTo>
                    <a:pt x="568325" y="1616075"/>
                  </a:lnTo>
                  <a:lnTo>
                    <a:pt x="450850" y="1774825"/>
                  </a:lnTo>
                  <a:lnTo>
                    <a:pt x="330200" y="1927225"/>
                  </a:lnTo>
                  <a:lnTo>
                    <a:pt x="174625" y="2117725"/>
                  </a:lnTo>
                  <a:lnTo>
                    <a:pt x="9525" y="2305050"/>
                  </a:lnTo>
                  <a:lnTo>
                    <a:pt x="3175" y="2320925"/>
                  </a:lnTo>
                  <a:lnTo>
                    <a:pt x="0" y="2336800"/>
                  </a:lnTo>
                  <a:lnTo>
                    <a:pt x="6350" y="2355850"/>
                  </a:lnTo>
                  <a:lnTo>
                    <a:pt x="12700" y="2362200"/>
                  </a:lnTo>
                  <a:lnTo>
                    <a:pt x="41275" y="2359025"/>
                  </a:lnTo>
                  <a:lnTo>
                    <a:pt x="130175" y="2298700"/>
                  </a:lnTo>
                  <a:lnTo>
                    <a:pt x="241300" y="2200275"/>
                  </a:lnTo>
                  <a:lnTo>
                    <a:pt x="349250" y="2098675"/>
                  </a:lnTo>
                  <a:lnTo>
                    <a:pt x="463550" y="1978025"/>
                  </a:lnTo>
                  <a:lnTo>
                    <a:pt x="552450" y="1876425"/>
                  </a:lnTo>
                  <a:lnTo>
                    <a:pt x="650875" y="1755775"/>
                  </a:lnTo>
                  <a:lnTo>
                    <a:pt x="768350" y="1593850"/>
                  </a:lnTo>
                  <a:lnTo>
                    <a:pt x="920750" y="1368425"/>
                  </a:lnTo>
                  <a:lnTo>
                    <a:pt x="1054100" y="1149350"/>
                  </a:lnTo>
                  <a:lnTo>
                    <a:pt x="1120775" y="1025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6">
              <a:extLst>
                <a:ext uri="{FF2B5EF4-FFF2-40B4-BE49-F238E27FC236}">
                  <a16:creationId xmlns:a16="http://schemas.microsoft.com/office/drawing/2014/main" id="{729276A7-9617-4282-AE88-45D4F846B658}"/>
                </a:ext>
              </a:extLst>
            </p:cNvPr>
            <p:cNvSpPr/>
            <p:nvPr/>
          </p:nvSpPr>
          <p:spPr>
            <a:xfrm rot="16200000">
              <a:off x="4633912" y="3686176"/>
              <a:ext cx="4443413" cy="639762"/>
            </a:xfrm>
            <a:custGeom>
              <a:avLst/>
              <a:gdLst>
                <a:gd name="connsiteX0" fmla="*/ 2352863 w 4441888"/>
                <a:gd name="connsiteY0" fmla="*/ 325280 h 639718"/>
                <a:gd name="connsiteX1" fmla="*/ 3964810 w 4441888"/>
                <a:gd name="connsiteY1" fmla="*/ 325280 h 639718"/>
                <a:gd name="connsiteX2" fmla="*/ 4015409 w 4441888"/>
                <a:gd name="connsiteY2" fmla="*/ 321666 h 639718"/>
                <a:gd name="connsiteX3" fmla="*/ 4069622 w 4441888"/>
                <a:gd name="connsiteY3" fmla="*/ 307209 h 639718"/>
                <a:gd name="connsiteX4" fmla="*/ 4127450 w 4441888"/>
                <a:gd name="connsiteY4" fmla="*/ 278295 h 639718"/>
                <a:gd name="connsiteX5" fmla="*/ 4203349 w 4441888"/>
                <a:gd name="connsiteY5" fmla="*/ 224082 h 639718"/>
                <a:gd name="connsiteX6" fmla="*/ 4275633 w 4441888"/>
                <a:gd name="connsiteY6" fmla="*/ 148183 h 639718"/>
                <a:gd name="connsiteX7" fmla="*/ 4340689 w 4441888"/>
                <a:gd name="connsiteY7" fmla="*/ 68670 h 639718"/>
                <a:gd name="connsiteX8" fmla="*/ 4373217 w 4441888"/>
                <a:gd name="connsiteY8" fmla="*/ 25299 h 639718"/>
                <a:gd name="connsiteX9" fmla="*/ 4398517 w 4441888"/>
                <a:gd name="connsiteY9" fmla="*/ 3614 h 639718"/>
                <a:gd name="connsiteX10" fmla="*/ 4409360 w 4441888"/>
                <a:gd name="connsiteY10" fmla="*/ 0 h 639718"/>
                <a:gd name="connsiteX11" fmla="*/ 4420202 w 4441888"/>
                <a:gd name="connsiteY11" fmla="*/ 0 h 639718"/>
                <a:gd name="connsiteX12" fmla="*/ 4431045 w 4441888"/>
                <a:gd name="connsiteY12" fmla="*/ 0 h 639718"/>
                <a:gd name="connsiteX13" fmla="*/ 4441888 w 4441888"/>
                <a:gd name="connsiteY13" fmla="*/ 10842 h 639718"/>
                <a:gd name="connsiteX14" fmla="*/ 4431045 w 4441888"/>
                <a:gd name="connsiteY14" fmla="*/ 54213 h 639718"/>
                <a:gd name="connsiteX15" fmla="*/ 4409360 w 4441888"/>
                <a:gd name="connsiteY15" fmla="*/ 151797 h 639718"/>
                <a:gd name="connsiteX16" fmla="*/ 4384060 w 4441888"/>
                <a:gd name="connsiteY16" fmla="*/ 278295 h 639718"/>
                <a:gd name="connsiteX17" fmla="*/ 4362375 w 4441888"/>
                <a:gd name="connsiteY17" fmla="*/ 321666 h 639718"/>
                <a:gd name="connsiteX18" fmla="*/ 4315390 w 4441888"/>
                <a:gd name="connsiteY18" fmla="*/ 412022 h 639718"/>
                <a:gd name="connsiteX19" fmla="*/ 4243105 w 4441888"/>
                <a:gd name="connsiteY19" fmla="*/ 527677 h 639718"/>
                <a:gd name="connsiteX20" fmla="*/ 4203349 w 4441888"/>
                <a:gd name="connsiteY20" fmla="*/ 574662 h 639718"/>
                <a:gd name="connsiteX21" fmla="*/ 4178049 w 4441888"/>
                <a:gd name="connsiteY21" fmla="*/ 596347 h 639718"/>
                <a:gd name="connsiteX22" fmla="*/ 4159978 w 4441888"/>
                <a:gd name="connsiteY22" fmla="*/ 621647 h 639718"/>
                <a:gd name="connsiteX23" fmla="*/ 4123836 w 4441888"/>
                <a:gd name="connsiteY23" fmla="*/ 639718 h 639718"/>
                <a:gd name="connsiteX24" fmla="*/ 4076851 w 4441888"/>
                <a:gd name="connsiteY24" fmla="*/ 636104 h 639718"/>
                <a:gd name="connsiteX25" fmla="*/ 4026251 w 4441888"/>
                <a:gd name="connsiteY25" fmla="*/ 618033 h 639718"/>
                <a:gd name="connsiteX26" fmla="*/ 3975652 w 4441888"/>
                <a:gd name="connsiteY26" fmla="*/ 585505 h 639718"/>
                <a:gd name="connsiteX27" fmla="*/ 3943124 w 4441888"/>
                <a:gd name="connsiteY27" fmla="*/ 552977 h 639718"/>
                <a:gd name="connsiteX28" fmla="*/ 3809398 w 4441888"/>
                <a:gd name="connsiteY28" fmla="*/ 549362 h 639718"/>
                <a:gd name="connsiteX29" fmla="*/ 3245578 w 4441888"/>
                <a:gd name="connsiteY29" fmla="*/ 549362 h 639718"/>
                <a:gd name="connsiteX30" fmla="*/ 2450447 w 4441888"/>
                <a:gd name="connsiteY30" fmla="*/ 549362 h 639718"/>
                <a:gd name="connsiteX31" fmla="*/ 1944455 w 4441888"/>
                <a:gd name="connsiteY31" fmla="*/ 549362 h 639718"/>
                <a:gd name="connsiteX32" fmla="*/ 1377021 w 4441888"/>
                <a:gd name="connsiteY32" fmla="*/ 549362 h 639718"/>
                <a:gd name="connsiteX33" fmla="*/ 1080655 w 4441888"/>
                <a:gd name="connsiteY33" fmla="*/ 549362 h 639718"/>
                <a:gd name="connsiteX34" fmla="*/ 972228 w 4441888"/>
                <a:gd name="connsiteY34" fmla="*/ 556591 h 639718"/>
                <a:gd name="connsiteX35" fmla="*/ 712003 w 4441888"/>
                <a:gd name="connsiteY35" fmla="*/ 574662 h 639718"/>
                <a:gd name="connsiteX36" fmla="*/ 477078 w 4441888"/>
                <a:gd name="connsiteY36" fmla="*/ 592733 h 639718"/>
                <a:gd name="connsiteX37" fmla="*/ 433708 w 4441888"/>
                <a:gd name="connsiteY37" fmla="*/ 585505 h 639718"/>
                <a:gd name="connsiteX38" fmla="*/ 354195 w 4441888"/>
                <a:gd name="connsiteY38" fmla="*/ 567434 h 639718"/>
                <a:gd name="connsiteX39" fmla="*/ 242153 w 4441888"/>
                <a:gd name="connsiteY39" fmla="*/ 531291 h 639718"/>
                <a:gd name="connsiteX40" fmla="*/ 159026 w 4441888"/>
                <a:gd name="connsiteY40" fmla="*/ 495149 h 639718"/>
                <a:gd name="connsiteX41" fmla="*/ 68670 w 4441888"/>
                <a:gd name="connsiteY41" fmla="*/ 448164 h 639718"/>
                <a:gd name="connsiteX42" fmla="*/ 25300 w 4441888"/>
                <a:gd name="connsiteY42" fmla="*/ 422864 h 639718"/>
                <a:gd name="connsiteX43" fmla="*/ 10843 w 4441888"/>
                <a:gd name="connsiteY43" fmla="*/ 408407 h 639718"/>
                <a:gd name="connsiteX44" fmla="*/ 3614 w 4441888"/>
                <a:gd name="connsiteY44" fmla="*/ 393951 h 639718"/>
                <a:gd name="connsiteX45" fmla="*/ 0 w 4441888"/>
                <a:gd name="connsiteY45" fmla="*/ 379494 h 639718"/>
                <a:gd name="connsiteX46" fmla="*/ 0 w 4441888"/>
                <a:gd name="connsiteY46" fmla="*/ 372265 h 639718"/>
                <a:gd name="connsiteX47" fmla="*/ 7229 w 4441888"/>
                <a:gd name="connsiteY47" fmla="*/ 350580 h 639718"/>
                <a:gd name="connsiteX48" fmla="*/ 43371 w 4441888"/>
                <a:gd name="connsiteY48" fmla="*/ 307209 h 639718"/>
                <a:gd name="connsiteX49" fmla="*/ 97584 w 4441888"/>
                <a:gd name="connsiteY49" fmla="*/ 267452 h 639718"/>
                <a:gd name="connsiteX50" fmla="*/ 137341 w 4441888"/>
                <a:gd name="connsiteY50" fmla="*/ 242153 h 639718"/>
                <a:gd name="connsiteX51" fmla="*/ 166255 w 4441888"/>
                <a:gd name="connsiteY51" fmla="*/ 227696 h 639718"/>
                <a:gd name="connsiteX52" fmla="*/ 209625 w 4441888"/>
                <a:gd name="connsiteY52" fmla="*/ 216853 h 639718"/>
                <a:gd name="connsiteX53" fmla="*/ 625262 w 4441888"/>
                <a:gd name="connsiteY53" fmla="*/ 321666 h 639718"/>
                <a:gd name="connsiteX54" fmla="*/ 899943 w 4441888"/>
                <a:gd name="connsiteY54" fmla="*/ 325280 h 639718"/>
                <a:gd name="connsiteX55" fmla="*/ 1485448 w 4441888"/>
                <a:gd name="connsiteY55" fmla="*/ 325280 h 639718"/>
                <a:gd name="connsiteX56" fmla="*/ 2352863 w 4441888"/>
                <a:gd name="connsiteY56" fmla="*/ 325280 h 63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41888" h="639718">
                  <a:moveTo>
                    <a:pt x="2352863" y="325280"/>
                  </a:moveTo>
                  <a:lnTo>
                    <a:pt x="3964810" y="325280"/>
                  </a:lnTo>
                  <a:lnTo>
                    <a:pt x="4015409" y="321666"/>
                  </a:lnTo>
                  <a:lnTo>
                    <a:pt x="4069622" y="307209"/>
                  </a:lnTo>
                  <a:lnTo>
                    <a:pt x="4127450" y="278295"/>
                  </a:lnTo>
                  <a:lnTo>
                    <a:pt x="4203349" y="224082"/>
                  </a:lnTo>
                  <a:lnTo>
                    <a:pt x="4275633" y="148183"/>
                  </a:lnTo>
                  <a:lnTo>
                    <a:pt x="4340689" y="68670"/>
                  </a:lnTo>
                  <a:lnTo>
                    <a:pt x="4373217" y="25299"/>
                  </a:lnTo>
                  <a:lnTo>
                    <a:pt x="4398517" y="3614"/>
                  </a:lnTo>
                  <a:lnTo>
                    <a:pt x="4409360" y="0"/>
                  </a:lnTo>
                  <a:lnTo>
                    <a:pt x="4420202" y="0"/>
                  </a:lnTo>
                  <a:lnTo>
                    <a:pt x="4431045" y="0"/>
                  </a:lnTo>
                  <a:lnTo>
                    <a:pt x="4441888" y="10842"/>
                  </a:lnTo>
                  <a:lnTo>
                    <a:pt x="4431045" y="54213"/>
                  </a:lnTo>
                  <a:lnTo>
                    <a:pt x="4409360" y="151797"/>
                  </a:lnTo>
                  <a:lnTo>
                    <a:pt x="4384060" y="278295"/>
                  </a:lnTo>
                  <a:lnTo>
                    <a:pt x="4362375" y="321666"/>
                  </a:lnTo>
                  <a:lnTo>
                    <a:pt x="4315390" y="412022"/>
                  </a:lnTo>
                  <a:lnTo>
                    <a:pt x="4243105" y="527677"/>
                  </a:lnTo>
                  <a:lnTo>
                    <a:pt x="4203349" y="574662"/>
                  </a:lnTo>
                  <a:lnTo>
                    <a:pt x="4178049" y="596347"/>
                  </a:lnTo>
                  <a:lnTo>
                    <a:pt x="4159978" y="621647"/>
                  </a:lnTo>
                  <a:lnTo>
                    <a:pt x="4123836" y="639718"/>
                  </a:lnTo>
                  <a:lnTo>
                    <a:pt x="4076851" y="636104"/>
                  </a:lnTo>
                  <a:lnTo>
                    <a:pt x="4026251" y="618033"/>
                  </a:lnTo>
                  <a:lnTo>
                    <a:pt x="3975652" y="585505"/>
                  </a:lnTo>
                  <a:lnTo>
                    <a:pt x="3943124" y="552977"/>
                  </a:lnTo>
                  <a:lnTo>
                    <a:pt x="3809398" y="549362"/>
                  </a:lnTo>
                  <a:lnTo>
                    <a:pt x="3245578" y="549362"/>
                  </a:lnTo>
                  <a:lnTo>
                    <a:pt x="2450447" y="549362"/>
                  </a:lnTo>
                  <a:lnTo>
                    <a:pt x="1944455" y="549362"/>
                  </a:lnTo>
                  <a:lnTo>
                    <a:pt x="1377021" y="549362"/>
                  </a:lnTo>
                  <a:lnTo>
                    <a:pt x="1080655" y="549362"/>
                  </a:lnTo>
                  <a:lnTo>
                    <a:pt x="972228" y="556591"/>
                  </a:lnTo>
                  <a:lnTo>
                    <a:pt x="712003" y="574662"/>
                  </a:lnTo>
                  <a:lnTo>
                    <a:pt x="477078" y="592733"/>
                  </a:lnTo>
                  <a:lnTo>
                    <a:pt x="433708" y="585505"/>
                  </a:lnTo>
                  <a:lnTo>
                    <a:pt x="354195" y="567434"/>
                  </a:lnTo>
                  <a:lnTo>
                    <a:pt x="242153" y="531291"/>
                  </a:lnTo>
                  <a:lnTo>
                    <a:pt x="159026" y="495149"/>
                  </a:lnTo>
                  <a:lnTo>
                    <a:pt x="68670" y="448164"/>
                  </a:lnTo>
                  <a:lnTo>
                    <a:pt x="25300" y="422864"/>
                  </a:lnTo>
                  <a:lnTo>
                    <a:pt x="10843" y="408407"/>
                  </a:lnTo>
                  <a:lnTo>
                    <a:pt x="3614" y="393951"/>
                  </a:lnTo>
                  <a:lnTo>
                    <a:pt x="0" y="379494"/>
                  </a:lnTo>
                  <a:lnTo>
                    <a:pt x="0" y="372265"/>
                  </a:lnTo>
                  <a:lnTo>
                    <a:pt x="7229" y="350580"/>
                  </a:lnTo>
                  <a:lnTo>
                    <a:pt x="43371" y="307209"/>
                  </a:lnTo>
                  <a:lnTo>
                    <a:pt x="97584" y="267452"/>
                  </a:lnTo>
                  <a:lnTo>
                    <a:pt x="137341" y="242153"/>
                  </a:lnTo>
                  <a:lnTo>
                    <a:pt x="166255" y="227696"/>
                  </a:lnTo>
                  <a:lnTo>
                    <a:pt x="209625" y="216853"/>
                  </a:lnTo>
                  <a:lnTo>
                    <a:pt x="625262" y="321666"/>
                  </a:lnTo>
                  <a:lnTo>
                    <a:pt x="899943" y="325280"/>
                  </a:lnTo>
                  <a:lnTo>
                    <a:pt x="1485448" y="325280"/>
                  </a:lnTo>
                  <a:lnTo>
                    <a:pt x="2352863" y="3252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6547A0A4-B944-4E49-8391-5F7CA7A00530}"/>
                </a:ext>
              </a:extLst>
            </p:cNvPr>
            <p:cNvSpPr/>
            <p:nvPr/>
          </p:nvSpPr>
          <p:spPr>
            <a:xfrm>
              <a:off x="6134100" y="5467350"/>
              <a:ext cx="725488" cy="604838"/>
            </a:xfrm>
            <a:custGeom>
              <a:avLst/>
              <a:gdLst>
                <a:gd name="connsiteX0" fmla="*/ 266700 w 726281"/>
                <a:gd name="connsiteY0" fmla="*/ 97631 h 604838"/>
                <a:gd name="connsiteX1" fmla="*/ 402431 w 726281"/>
                <a:gd name="connsiteY1" fmla="*/ 150019 h 604838"/>
                <a:gd name="connsiteX2" fmla="*/ 509588 w 726281"/>
                <a:gd name="connsiteY2" fmla="*/ 188119 h 604838"/>
                <a:gd name="connsiteX3" fmla="*/ 588169 w 726281"/>
                <a:gd name="connsiteY3" fmla="*/ 209550 h 604838"/>
                <a:gd name="connsiteX4" fmla="*/ 631031 w 726281"/>
                <a:gd name="connsiteY4" fmla="*/ 214313 h 604838"/>
                <a:gd name="connsiteX5" fmla="*/ 652463 w 726281"/>
                <a:gd name="connsiteY5" fmla="*/ 211931 h 604838"/>
                <a:gd name="connsiteX6" fmla="*/ 681038 w 726281"/>
                <a:gd name="connsiteY6" fmla="*/ 202406 h 604838"/>
                <a:gd name="connsiteX7" fmla="*/ 702469 w 726281"/>
                <a:gd name="connsiteY7" fmla="*/ 185738 h 604838"/>
                <a:gd name="connsiteX8" fmla="*/ 716756 w 726281"/>
                <a:gd name="connsiteY8" fmla="*/ 166688 h 604838"/>
                <a:gd name="connsiteX9" fmla="*/ 726281 w 726281"/>
                <a:gd name="connsiteY9" fmla="*/ 135731 h 604838"/>
                <a:gd name="connsiteX10" fmla="*/ 638175 w 726281"/>
                <a:gd name="connsiteY10" fmla="*/ 604838 h 604838"/>
                <a:gd name="connsiteX11" fmla="*/ 626269 w 726281"/>
                <a:gd name="connsiteY11" fmla="*/ 573881 h 604838"/>
                <a:gd name="connsiteX12" fmla="*/ 616744 w 726281"/>
                <a:gd name="connsiteY12" fmla="*/ 547688 h 604838"/>
                <a:gd name="connsiteX13" fmla="*/ 595313 w 726281"/>
                <a:gd name="connsiteY13" fmla="*/ 516731 h 604838"/>
                <a:gd name="connsiteX14" fmla="*/ 550069 w 726281"/>
                <a:gd name="connsiteY14" fmla="*/ 461963 h 604838"/>
                <a:gd name="connsiteX15" fmla="*/ 495300 w 726281"/>
                <a:gd name="connsiteY15" fmla="*/ 397669 h 604838"/>
                <a:gd name="connsiteX16" fmla="*/ 442913 w 726281"/>
                <a:gd name="connsiteY16" fmla="*/ 347663 h 604838"/>
                <a:gd name="connsiteX17" fmla="*/ 376238 w 726281"/>
                <a:gd name="connsiteY17" fmla="*/ 290513 h 604838"/>
                <a:gd name="connsiteX18" fmla="*/ 321469 w 726281"/>
                <a:gd name="connsiteY18" fmla="*/ 245269 h 604838"/>
                <a:gd name="connsiteX19" fmla="*/ 252413 w 726281"/>
                <a:gd name="connsiteY19" fmla="*/ 197644 h 604838"/>
                <a:gd name="connsiteX20" fmla="*/ 183356 w 726281"/>
                <a:gd name="connsiteY20" fmla="*/ 150019 h 604838"/>
                <a:gd name="connsiteX21" fmla="*/ 90488 w 726281"/>
                <a:gd name="connsiteY21" fmla="*/ 97631 h 604838"/>
                <a:gd name="connsiteX22" fmla="*/ 21431 w 726281"/>
                <a:gd name="connsiteY22" fmla="*/ 61913 h 604838"/>
                <a:gd name="connsiteX23" fmla="*/ 14288 w 726281"/>
                <a:gd name="connsiteY23" fmla="*/ 52388 h 604838"/>
                <a:gd name="connsiteX24" fmla="*/ 4763 w 726281"/>
                <a:gd name="connsiteY24" fmla="*/ 38100 h 604838"/>
                <a:gd name="connsiteX25" fmla="*/ 0 w 726281"/>
                <a:gd name="connsiteY25" fmla="*/ 21431 h 604838"/>
                <a:gd name="connsiteX26" fmla="*/ 0 w 726281"/>
                <a:gd name="connsiteY26" fmla="*/ 11906 h 604838"/>
                <a:gd name="connsiteX27" fmla="*/ 7144 w 726281"/>
                <a:gd name="connsiteY27" fmla="*/ 0 h 604838"/>
                <a:gd name="connsiteX28" fmla="*/ 23813 w 726281"/>
                <a:gd name="connsiteY28" fmla="*/ 0 h 604838"/>
                <a:gd name="connsiteX29" fmla="*/ 50006 w 726281"/>
                <a:gd name="connsiteY29" fmla="*/ 9525 h 604838"/>
                <a:gd name="connsiteX30" fmla="*/ 126206 w 726281"/>
                <a:gd name="connsiteY30" fmla="*/ 42863 h 604838"/>
                <a:gd name="connsiteX31" fmla="*/ 266700 w 726281"/>
                <a:gd name="connsiteY31" fmla="*/ 97631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6281" h="604838">
                  <a:moveTo>
                    <a:pt x="266700" y="97631"/>
                  </a:moveTo>
                  <a:lnTo>
                    <a:pt x="402431" y="150019"/>
                  </a:lnTo>
                  <a:lnTo>
                    <a:pt x="509588" y="188119"/>
                  </a:lnTo>
                  <a:lnTo>
                    <a:pt x="588169" y="209550"/>
                  </a:lnTo>
                  <a:lnTo>
                    <a:pt x="631031" y="214313"/>
                  </a:lnTo>
                  <a:lnTo>
                    <a:pt x="652463" y="211931"/>
                  </a:lnTo>
                  <a:lnTo>
                    <a:pt x="681038" y="202406"/>
                  </a:lnTo>
                  <a:lnTo>
                    <a:pt x="702469" y="185738"/>
                  </a:lnTo>
                  <a:lnTo>
                    <a:pt x="716756" y="166688"/>
                  </a:lnTo>
                  <a:lnTo>
                    <a:pt x="726281" y="135731"/>
                  </a:lnTo>
                  <a:lnTo>
                    <a:pt x="638175" y="604838"/>
                  </a:lnTo>
                  <a:lnTo>
                    <a:pt x="626269" y="573881"/>
                  </a:lnTo>
                  <a:lnTo>
                    <a:pt x="616744" y="547688"/>
                  </a:lnTo>
                  <a:lnTo>
                    <a:pt x="595313" y="516731"/>
                  </a:lnTo>
                  <a:lnTo>
                    <a:pt x="550069" y="461963"/>
                  </a:lnTo>
                  <a:lnTo>
                    <a:pt x="495300" y="397669"/>
                  </a:lnTo>
                  <a:lnTo>
                    <a:pt x="442913" y="347663"/>
                  </a:lnTo>
                  <a:lnTo>
                    <a:pt x="376238" y="290513"/>
                  </a:lnTo>
                  <a:lnTo>
                    <a:pt x="321469" y="245269"/>
                  </a:lnTo>
                  <a:lnTo>
                    <a:pt x="252413" y="197644"/>
                  </a:lnTo>
                  <a:lnTo>
                    <a:pt x="183356" y="150019"/>
                  </a:lnTo>
                  <a:lnTo>
                    <a:pt x="90488" y="97631"/>
                  </a:lnTo>
                  <a:lnTo>
                    <a:pt x="21431" y="61913"/>
                  </a:lnTo>
                  <a:lnTo>
                    <a:pt x="14288" y="52388"/>
                  </a:lnTo>
                  <a:lnTo>
                    <a:pt x="4763" y="38100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50006" y="9525"/>
                  </a:lnTo>
                  <a:lnTo>
                    <a:pt x="126206" y="42863"/>
                  </a:lnTo>
                  <a:lnTo>
                    <a:pt x="266700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DAA43C4-FC18-45DC-87DD-2E502CDEC43F}"/>
              </a:ext>
            </a:extLst>
          </p:cNvPr>
          <p:cNvGrpSpPr/>
          <p:nvPr/>
        </p:nvGrpSpPr>
        <p:grpSpPr>
          <a:xfrm>
            <a:off x="2498725" y="1631950"/>
            <a:ext cx="4524375" cy="4443413"/>
            <a:chOff x="2498725" y="1631950"/>
            <a:chExt cx="4524375" cy="4443413"/>
          </a:xfrm>
        </p:grpSpPr>
        <p:sp>
          <p:nvSpPr>
            <p:cNvPr id="24" name="フリーフォーム 57">
              <a:extLst>
                <a:ext uri="{FF2B5EF4-FFF2-40B4-BE49-F238E27FC236}">
                  <a16:creationId xmlns:a16="http://schemas.microsoft.com/office/drawing/2014/main" id="{73AA935D-0AA4-4F7E-8477-823E08BD3C8D}"/>
                </a:ext>
              </a:extLst>
            </p:cNvPr>
            <p:cNvSpPr/>
            <p:nvPr/>
          </p:nvSpPr>
          <p:spPr>
            <a:xfrm>
              <a:off x="2713038" y="1905000"/>
              <a:ext cx="625475" cy="1323975"/>
            </a:xfrm>
            <a:custGeom>
              <a:avLst/>
              <a:gdLst>
                <a:gd name="connsiteX0" fmla="*/ 504825 w 626269"/>
                <a:gd name="connsiteY0" fmla="*/ 321469 h 1323975"/>
                <a:gd name="connsiteX1" fmla="*/ 488156 w 626269"/>
                <a:gd name="connsiteY1" fmla="*/ 228600 h 1323975"/>
                <a:gd name="connsiteX2" fmla="*/ 423862 w 626269"/>
                <a:gd name="connsiteY2" fmla="*/ 95250 h 1323975"/>
                <a:gd name="connsiteX3" fmla="*/ 364331 w 626269"/>
                <a:gd name="connsiteY3" fmla="*/ 73819 h 1323975"/>
                <a:gd name="connsiteX4" fmla="*/ 295275 w 626269"/>
                <a:gd name="connsiteY4" fmla="*/ 52388 h 1323975"/>
                <a:gd name="connsiteX5" fmla="*/ 233362 w 626269"/>
                <a:gd name="connsiteY5" fmla="*/ 35719 h 1323975"/>
                <a:gd name="connsiteX6" fmla="*/ 161925 w 626269"/>
                <a:gd name="connsiteY6" fmla="*/ 21431 h 1323975"/>
                <a:gd name="connsiteX7" fmla="*/ 71437 w 626269"/>
                <a:gd name="connsiteY7" fmla="*/ 4763 h 1323975"/>
                <a:gd name="connsiteX8" fmla="*/ 19050 w 626269"/>
                <a:gd name="connsiteY8" fmla="*/ 0 h 1323975"/>
                <a:gd name="connsiteX9" fmla="*/ 4762 w 626269"/>
                <a:gd name="connsiteY9" fmla="*/ 4763 h 1323975"/>
                <a:gd name="connsiteX10" fmla="*/ 0 w 626269"/>
                <a:gd name="connsiteY10" fmla="*/ 14288 h 1323975"/>
                <a:gd name="connsiteX11" fmla="*/ 2381 w 626269"/>
                <a:gd name="connsiteY11" fmla="*/ 23813 h 1323975"/>
                <a:gd name="connsiteX12" fmla="*/ 14287 w 626269"/>
                <a:gd name="connsiteY12" fmla="*/ 45244 h 1323975"/>
                <a:gd name="connsiteX13" fmla="*/ 30956 w 626269"/>
                <a:gd name="connsiteY13" fmla="*/ 57150 h 1323975"/>
                <a:gd name="connsiteX14" fmla="*/ 66675 w 626269"/>
                <a:gd name="connsiteY14" fmla="*/ 76200 h 1323975"/>
                <a:gd name="connsiteX15" fmla="*/ 123825 w 626269"/>
                <a:gd name="connsiteY15" fmla="*/ 114300 h 1323975"/>
                <a:gd name="connsiteX16" fmla="*/ 166687 w 626269"/>
                <a:gd name="connsiteY16" fmla="*/ 150019 h 1323975"/>
                <a:gd name="connsiteX17" fmla="*/ 192881 w 626269"/>
                <a:gd name="connsiteY17" fmla="*/ 173831 h 1323975"/>
                <a:gd name="connsiteX18" fmla="*/ 202406 w 626269"/>
                <a:gd name="connsiteY18" fmla="*/ 185738 h 1323975"/>
                <a:gd name="connsiteX19" fmla="*/ 238125 w 626269"/>
                <a:gd name="connsiteY19" fmla="*/ 276225 h 1323975"/>
                <a:gd name="connsiteX20" fmla="*/ 295275 w 626269"/>
                <a:gd name="connsiteY20" fmla="*/ 476250 h 1323975"/>
                <a:gd name="connsiteX21" fmla="*/ 309562 w 626269"/>
                <a:gd name="connsiteY21" fmla="*/ 528638 h 1323975"/>
                <a:gd name="connsiteX22" fmla="*/ 328612 w 626269"/>
                <a:gd name="connsiteY22" fmla="*/ 607219 h 1323975"/>
                <a:gd name="connsiteX23" fmla="*/ 347662 w 626269"/>
                <a:gd name="connsiteY23" fmla="*/ 690563 h 1323975"/>
                <a:gd name="connsiteX24" fmla="*/ 373856 w 626269"/>
                <a:gd name="connsiteY24" fmla="*/ 826294 h 1323975"/>
                <a:gd name="connsiteX25" fmla="*/ 378619 w 626269"/>
                <a:gd name="connsiteY25" fmla="*/ 852488 h 1323975"/>
                <a:gd name="connsiteX26" fmla="*/ 378619 w 626269"/>
                <a:gd name="connsiteY26" fmla="*/ 931069 h 1323975"/>
                <a:gd name="connsiteX27" fmla="*/ 361950 w 626269"/>
                <a:gd name="connsiteY27" fmla="*/ 1059656 h 1323975"/>
                <a:gd name="connsiteX28" fmla="*/ 361950 w 626269"/>
                <a:gd name="connsiteY28" fmla="*/ 1076325 h 1323975"/>
                <a:gd name="connsiteX29" fmla="*/ 373856 w 626269"/>
                <a:gd name="connsiteY29" fmla="*/ 1114425 h 1323975"/>
                <a:gd name="connsiteX30" fmla="*/ 416719 w 626269"/>
                <a:gd name="connsiteY30" fmla="*/ 1188244 h 1323975"/>
                <a:gd name="connsiteX31" fmla="*/ 459581 w 626269"/>
                <a:gd name="connsiteY31" fmla="*/ 1247775 h 1323975"/>
                <a:gd name="connsiteX32" fmla="*/ 500062 w 626269"/>
                <a:gd name="connsiteY32" fmla="*/ 1288256 h 1323975"/>
                <a:gd name="connsiteX33" fmla="*/ 535781 w 626269"/>
                <a:gd name="connsiteY33" fmla="*/ 1314450 h 1323975"/>
                <a:gd name="connsiteX34" fmla="*/ 561975 w 626269"/>
                <a:gd name="connsiteY34" fmla="*/ 1323975 h 1323975"/>
                <a:gd name="connsiteX35" fmla="*/ 578644 w 626269"/>
                <a:gd name="connsiteY35" fmla="*/ 1321594 h 1323975"/>
                <a:gd name="connsiteX36" fmla="*/ 585787 w 626269"/>
                <a:gd name="connsiteY36" fmla="*/ 1314450 h 1323975"/>
                <a:gd name="connsiteX37" fmla="*/ 597694 w 626269"/>
                <a:gd name="connsiteY37" fmla="*/ 1293019 h 1323975"/>
                <a:gd name="connsiteX38" fmla="*/ 604837 w 626269"/>
                <a:gd name="connsiteY38" fmla="*/ 1271588 h 1323975"/>
                <a:gd name="connsiteX39" fmla="*/ 614362 w 626269"/>
                <a:gd name="connsiteY39" fmla="*/ 1243013 h 1323975"/>
                <a:gd name="connsiteX40" fmla="*/ 621506 w 626269"/>
                <a:gd name="connsiteY40" fmla="*/ 1202531 h 1323975"/>
                <a:gd name="connsiteX41" fmla="*/ 626269 w 626269"/>
                <a:gd name="connsiteY41" fmla="*/ 1166813 h 1323975"/>
                <a:gd name="connsiteX42" fmla="*/ 626269 w 626269"/>
                <a:gd name="connsiteY42" fmla="*/ 1131094 h 1323975"/>
                <a:gd name="connsiteX43" fmla="*/ 626269 w 626269"/>
                <a:gd name="connsiteY43" fmla="*/ 1097756 h 1323975"/>
                <a:gd name="connsiteX44" fmla="*/ 600075 w 626269"/>
                <a:gd name="connsiteY44" fmla="*/ 942975 h 1323975"/>
                <a:gd name="connsiteX45" fmla="*/ 569119 w 626269"/>
                <a:gd name="connsiteY45" fmla="*/ 707231 h 1323975"/>
                <a:gd name="connsiteX46" fmla="*/ 538162 w 626269"/>
                <a:gd name="connsiteY46" fmla="*/ 511969 h 1323975"/>
                <a:gd name="connsiteX47" fmla="*/ 504825 w 626269"/>
                <a:gd name="connsiteY47" fmla="*/ 3214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6269" h="1323975">
                  <a:moveTo>
                    <a:pt x="504825" y="321469"/>
                  </a:moveTo>
                  <a:lnTo>
                    <a:pt x="488156" y="228600"/>
                  </a:lnTo>
                  <a:lnTo>
                    <a:pt x="423862" y="95250"/>
                  </a:lnTo>
                  <a:lnTo>
                    <a:pt x="364331" y="73819"/>
                  </a:lnTo>
                  <a:lnTo>
                    <a:pt x="295275" y="52388"/>
                  </a:lnTo>
                  <a:lnTo>
                    <a:pt x="233362" y="35719"/>
                  </a:lnTo>
                  <a:lnTo>
                    <a:pt x="161925" y="21431"/>
                  </a:lnTo>
                  <a:lnTo>
                    <a:pt x="71437" y="4763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3813"/>
                  </a:lnTo>
                  <a:lnTo>
                    <a:pt x="14287" y="45244"/>
                  </a:lnTo>
                  <a:lnTo>
                    <a:pt x="30956" y="57150"/>
                  </a:lnTo>
                  <a:lnTo>
                    <a:pt x="66675" y="76200"/>
                  </a:lnTo>
                  <a:lnTo>
                    <a:pt x="123825" y="114300"/>
                  </a:lnTo>
                  <a:lnTo>
                    <a:pt x="166687" y="150019"/>
                  </a:lnTo>
                  <a:lnTo>
                    <a:pt x="192881" y="173831"/>
                  </a:lnTo>
                  <a:lnTo>
                    <a:pt x="202406" y="185738"/>
                  </a:lnTo>
                  <a:lnTo>
                    <a:pt x="238125" y="276225"/>
                  </a:lnTo>
                  <a:lnTo>
                    <a:pt x="295275" y="476250"/>
                  </a:lnTo>
                  <a:lnTo>
                    <a:pt x="309562" y="528638"/>
                  </a:lnTo>
                  <a:lnTo>
                    <a:pt x="328612" y="607219"/>
                  </a:lnTo>
                  <a:lnTo>
                    <a:pt x="347662" y="690563"/>
                  </a:lnTo>
                  <a:lnTo>
                    <a:pt x="373856" y="826294"/>
                  </a:lnTo>
                  <a:lnTo>
                    <a:pt x="378619" y="852488"/>
                  </a:lnTo>
                  <a:lnTo>
                    <a:pt x="378619" y="931069"/>
                  </a:lnTo>
                  <a:lnTo>
                    <a:pt x="361950" y="1059656"/>
                  </a:lnTo>
                  <a:lnTo>
                    <a:pt x="361950" y="1076325"/>
                  </a:lnTo>
                  <a:lnTo>
                    <a:pt x="373856" y="1114425"/>
                  </a:lnTo>
                  <a:lnTo>
                    <a:pt x="416719" y="1188244"/>
                  </a:lnTo>
                  <a:lnTo>
                    <a:pt x="459581" y="1247775"/>
                  </a:lnTo>
                  <a:lnTo>
                    <a:pt x="500062" y="1288256"/>
                  </a:lnTo>
                  <a:lnTo>
                    <a:pt x="535781" y="1314450"/>
                  </a:lnTo>
                  <a:lnTo>
                    <a:pt x="561975" y="1323975"/>
                  </a:lnTo>
                  <a:lnTo>
                    <a:pt x="578644" y="1321594"/>
                  </a:lnTo>
                  <a:lnTo>
                    <a:pt x="585787" y="1314450"/>
                  </a:lnTo>
                  <a:lnTo>
                    <a:pt x="597694" y="1293019"/>
                  </a:lnTo>
                  <a:lnTo>
                    <a:pt x="604837" y="1271588"/>
                  </a:lnTo>
                  <a:lnTo>
                    <a:pt x="614362" y="1243013"/>
                  </a:lnTo>
                  <a:lnTo>
                    <a:pt x="621506" y="1202531"/>
                  </a:lnTo>
                  <a:lnTo>
                    <a:pt x="626269" y="1166813"/>
                  </a:lnTo>
                  <a:lnTo>
                    <a:pt x="626269" y="1131094"/>
                  </a:lnTo>
                  <a:lnTo>
                    <a:pt x="626269" y="1097756"/>
                  </a:lnTo>
                  <a:lnTo>
                    <a:pt x="600075" y="942975"/>
                  </a:lnTo>
                  <a:lnTo>
                    <a:pt x="569119" y="707231"/>
                  </a:lnTo>
                  <a:lnTo>
                    <a:pt x="538162" y="511969"/>
                  </a:lnTo>
                  <a:lnTo>
                    <a:pt x="50482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5" name="フリーフォーム 64">
              <a:extLst>
                <a:ext uri="{FF2B5EF4-FFF2-40B4-BE49-F238E27FC236}">
                  <a16:creationId xmlns:a16="http://schemas.microsoft.com/office/drawing/2014/main" id="{27DFE825-6C3C-459B-B397-85D45D118E78}"/>
                </a:ext>
              </a:extLst>
            </p:cNvPr>
            <p:cNvSpPr/>
            <p:nvPr/>
          </p:nvSpPr>
          <p:spPr>
            <a:xfrm>
              <a:off x="5448300" y="2252663"/>
              <a:ext cx="481013" cy="2112962"/>
            </a:xfrm>
            <a:custGeom>
              <a:avLst/>
              <a:gdLst>
                <a:gd name="connsiteX0" fmla="*/ 187779 w 481693"/>
                <a:gd name="connsiteY0" fmla="*/ 544286 h 2111828"/>
                <a:gd name="connsiteX1" fmla="*/ 187779 w 481693"/>
                <a:gd name="connsiteY1" fmla="*/ 263978 h 2111828"/>
                <a:gd name="connsiteX2" fmla="*/ 179614 w 481693"/>
                <a:gd name="connsiteY2" fmla="*/ 231321 h 2111828"/>
                <a:gd name="connsiteX3" fmla="*/ 157843 w 481693"/>
                <a:gd name="connsiteY3" fmla="*/ 185057 h 2111828"/>
                <a:gd name="connsiteX4" fmla="*/ 141514 w 481693"/>
                <a:gd name="connsiteY4" fmla="*/ 157843 h 2111828"/>
                <a:gd name="connsiteX5" fmla="*/ 117021 w 481693"/>
                <a:gd name="connsiteY5" fmla="*/ 127907 h 2111828"/>
                <a:gd name="connsiteX6" fmla="*/ 100693 w 481693"/>
                <a:gd name="connsiteY6" fmla="*/ 111578 h 2111828"/>
                <a:gd name="connsiteX7" fmla="*/ 70757 w 481693"/>
                <a:gd name="connsiteY7" fmla="*/ 87086 h 2111828"/>
                <a:gd name="connsiteX8" fmla="*/ 35379 w 481693"/>
                <a:gd name="connsiteY8" fmla="*/ 68036 h 2111828"/>
                <a:gd name="connsiteX9" fmla="*/ 16329 w 481693"/>
                <a:gd name="connsiteY9" fmla="*/ 59871 h 2111828"/>
                <a:gd name="connsiteX10" fmla="*/ 5443 w 481693"/>
                <a:gd name="connsiteY10" fmla="*/ 48986 h 2111828"/>
                <a:gd name="connsiteX11" fmla="*/ 0 w 481693"/>
                <a:gd name="connsiteY11" fmla="*/ 27214 h 2111828"/>
                <a:gd name="connsiteX12" fmla="*/ 0 w 481693"/>
                <a:gd name="connsiteY12" fmla="*/ 13607 h 2111828"/>
                <a:gd name="connsiteX13" fmla="*/ 2721 w 481693"/>
                <a:gd name="connsiteY13" fmla="*/ 5443 h 2111828"/>
                <a:gd name="connsiteX14" fmla="*/ 13607 w 481693"/>
                <a:gd name="connsiteY14" fmla="*/ 0 h 2111828"/>
                <a:gd name="connsiteX15" fmla="*/ 38100 w 481693"/>
                <a:gd name="connsiteY15" fmla="*/ 2721 h 2111828"/>
                <a:gd name="connsiteX16" fmla="*/ 103414 w 481693"/>
                <a:gd name="connsiteY16" fmla="*/ 24493 h 2111828"/>
                <a:gd name="connsiteX17" fmla="*/ 166007 w 481693"/>
                <a:gd name="connsiteY17" fmla="*/ 40821 h 2111828"/>
                <a:gd name="connsiteX18" fmla="*/ 239486 w 481693"/>
                <a:gd name="connsiteY18" fmla="*/ 65314 h 2111828"/>
                <a:gd name="connsiteX19" fmla="*/ 280307 w 481693"/>
                <a:gd name="connsiteY19" fmla="*/ 81643 h 2111828"/>
                <a:gd name="connsiteX20" fmla="*/ 340179 w 481693"/>
                <a:gd name="connsiteY20" fmla="*/ 108857 h 2111828"/>
                <a:gd name="connsiteX21" fmla="*/ 383721 w 481693"/>
                <a:gd name="connsiteY21" fmla="*/ 133350 h 2111828"/>
                <a:gd name="connsiteX22" fmla="*/ 413657 w 481693"/>
                <a:gd name="connsiteY22" fmla="*/ 152400 h 2111828"/>
                <a:gd name="connsiteX23" fmla="*/ 438150 w 481693"/>
                <a:gd name="connsiteY23" fmla="*/ 174171 h 2111828"/>
                <a:gd name="connsiteX24" fmla="*/ 459921 w 481693"/>
                <a:gd name="connsiteY24" fmla="*/ 201386 h 2111828"/>
                <a:gd name="connsiteX25" fmla="*/ 470807 w 481693"/>
                <a:gd name="connsiteY25" fmla="*/ 223157 h 2111828"/>
                <a:gd name="connsiteX26" fmla="*/ 481693 w 481693"/>
                <a:gd name="connsiteY26" fmla="*/ 253093 h 2111828"/>
                <a:gd name="connsiteX27" fmla="*/ 481693 w 481693"/>
                <a:gd name="connsiteY27" fmla="*/ 274864 h 2111828"/>
                <a:gd name="connsiteX28" fmla="*/ 465364 w 481693"/>
                <a:gd name="connsiteY28" fmla="*/ 321128 h 2111828"/>
                <a:gd name="connsiteX29" fmla="*/ 432707 w 481693"/>
                <a:gd name="connsiteY29" fmla="*/ 421821 h 2111828"/>
                <a:gd name="connsiteX30" fmla="*/ 416379 w 481693"/>
                <a:gd name="connsiteY30" fmla="*/ 487136 h 2111828"/>
                <a:gd name="connsiteX31" fmla="*/ 410936 w 481693"/>
                <a:gd name="connsiteY31" fmla="*/ 555171 h 2111828"/>
                <a:gd name="connsiteX32" fmla="*/ 413657 w 481693"/>
                <a:gd name="connsiteY32" fmla="*/ 1096736 h 2111828"/>
                <a:gd name="connsiteX33" fmla="*/ 413657 w 481693"/>
                <a:gd name="connsiteY33" fmla="*/ 1929493 h 2111828"/>
                <a:gd name="connsiteX34" fmla="*/ 410936 w 481693"/>
                <a:gd name="connsiteY34" fmla="*/ 1981200 h 2111828"/>
                <a:gd name="connsiteX35" fmla="*/ 402771 w 481693"/>
                <a:gd name="connsiteY35" fmla="*/ 2019300 h 2111828"/>
                <a:gd name="connsiteX36" fmla="*/ 383721 w 481693"/>
                <a:gd name="connsiteY36" fmla="*/ 2054678 h 2111828"/>
                <a:gd name="connsiteX37" fmla="*/ 351064 w 481693"/>
                <a:gd name="connsiteY37" fmla="*/ 2087336 h 2111828"/>
                <a:gd name="connsiteX38" fmla="*/ 321129 w 481693"/>
                <a:gd name="connsiteY38" fmla="*/ 2106386 h 2111828"/>
                <a:gd name="connsiteX39" fmla="*/ 304800 w 481693"/>
                <a:gd name="connsiteY39" fmla="*/ 2111828 h 2111828"/>
                <a:gd name="connsiteX40" fmla="*/ 291193 w 481693"/>
                <a:gd name="connsiteY40" fmla="*/ 2111828 h 2111828"/>
                <a:gd name="connsiteX41" fmla="*/ 263979 w 481693"/>
                <a:gd name="connsiteY41" fmla="*/ 2098221 h 2111828"/>
                <a:gd name="connsiteX42" fmla="*/ 239486 w 481693"/>
                <a:gd name="connsiteY42" fmla="*/ 2060121 h 2111828"/>
                <a:gd name="connsiteX43" fmla="*/ 193221 w 481693"/>
                <a:gd name="connsiteY43" fmla="*/ 1951264 h 2111828"/>
                <a:gd name="connsiteX44" fmla="*/ 144236 w 481693"/>
                <a:gd name="connsiteY44" fmla="*/ 1828800 h 2111828"/>
                <a:gd name="connsiteX45" fmla="*/ 117021 w 481693"/>
                <a:gd name="connsiteY45" fmla="*/ 1738993 h 2111828"/>
                <a:gd name="connsiteX46" fmla="*/ 103414 w 481693"/>
                <a:gd name="connsiteY46" fmla="*/ 1681843 h 2111828"/>
                <a:gd name="connsiteX47" fmla="*/ 100693 w 481693"/>
                <a:gd name="connsiteY47" fmla="*/ 1630136 h 2111828"/>
                <a:gd name="connsiteX48" fmla="*/ 103414 w 481693"/>
                <a:gd name="connsiteY48" fmla="*/ 1597478 h 2111828"/>
                <a:gd name="connsiteX49" fmla="*/ 117021 w 481693"/>
                <a:gd name="connsiteY49" fmla="*/ 1562100 h 2111828"/>
                <a:gd name="connsiteX50" fmla="*/ 136071 w 481693"/>
                <a:gd name="connsiteY50" fmla="*/ 1526721 h 2111828"/>
                <a:gd name="connsiteX51" fmla="*/ 149679 w 481693"/>
                <a:gd name="connsiteY51" fmla="*/ 1494064 h 2111828"/>
                <a:gd name="connsiteX52" fmla="*/ 168729 w 481693"/>
                <a:gd name="connsiteY52" fmla="*/ 1420586 h 2111828"/>
                <a:gd name="connsiteX53" fmla="*/ 179614 w 481693"/>
                <a:gd name="connsiteY53" fmla="*/ 1347107 h 2111828"/>
                <a:gd name="connsiteX54" fmla="*/ 185057 w 481693"/>
                <a:gd name="connsiteY54" fmla="*/ 1262743 h 2111828"/>
                <a:gd name="connsiteX55" fmla="*/ 190500 w 481693"/>
                <a:gd name="connsiteY55" fmla="*/ 1110343 h 2111828"/>
                <a:gd name="connsiteX56" fmla="*/ 187779 w 481693"/>
                <a:gd name="connsiteY56" fmla="*/ 544286 h 2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81693" h="2111828">
                  <a:moveTo>
                    <a:pt x="187779" y="544286"/>
                  </a:moveTo>
                  <a:lnTo>
                    <a:pt x="187779" y="263978"/>
                  </a:lnTo>
                  <a:lnTo>
                    <a:pt x="179614" y="231321"/>
                  </a:lnTo>
                  <a:lnTo>
                    <a:pt x="157843" y="185057"/>
                  </a:lnTo>
                  <a:lnTo>
                    <a:pt x="141514" y="157843"/>
                  </a:lnTo>
                  <a:lnTo>
                    <a:pt x="117021" y="127907"/>
                  </a:lnTo>
                  <a:lnTo>
                    <a:pt x="100693" y="111578"/>
                  </a:lnTo>
                  <a:lnTo>
                    <a:pt x="70757" y="87086"/>
                  </a:lnTo>
                  <a:lnTo>
                    <a:pt x="35379" y="68036"/>
                  </a:lnTo>
                  <a:lnTo>
                    <a:pt x="16329" y="59871"/>
                  </a:lnTo>
                  <a:lnTo>
                    <a:pt x="5443" y="48986"/>
                  </a:lnTo>
                  <a:lnTo>
                    <a:pt x="0" y="27214"/>
                  </a:lnTo>
                  <a:lnTo>
                    <a:pt x="0" y="13607"/>
                  </a:lnTo>
                  <a:lnTo>
                    <a:pt x="2721" y="5443"/>
                  </a:lnTo>
                  <a:lnTo>
                    <a:pt x="13607" y="0"/>
                  </a:lnTo>
                  <a:lnTo>
                    <a:pt x="38100" y="2721"/>
                  </a:lnTo>
                  <a:lnTo>
                    <a:pt x="103414" y="24493"/>
                  </a:lnTo>
                  <a:lnTo>
                    <a:pt x="166007" y="40821"/>
                  </a:lnTo>
                  <a:lnTo>
                    <a:pt x="239486" y="65314"/>
                  </a:lnTo>
                  <a:lnTo>
                    <a:pt x="280307" y="81643"/>
                  </a:lnTo>
                  <a:lnTo>
                    <a:pt x="340179" y="108857"/>
                  </a:lnTo>
                  <a:lnTo>
                    <a:pt x="383721" y="133350"/>
                  </a:lnTo>
                  <a:lnTo>
                    <a:pt x="413657" y="152400"/>
                  </a:lnTo>
                  <a:lnTo>
                    <a:pt x="438150" y="174171"/>
                  </a:lnTo>
                  <a:lnTo>
                    <a:pt x="459921" y="201386"/>
                  </a:lnTo>
                  <a:lnTo>
                    <a:pt x="470807" y="223157"/>
                  </a:lnTo>
                  <a:lnTo>
                    <a:pt x="481693" y="253093"/>
                  </a:lnTo>
                  <a:lnTo>
                    <a:pt x="481693" y="274864"/>
                  </a:lnTo>
                  <a:lnTo>
                    <a:pt x="465364" y="321128"/>
                  </a:lnTo>
                  <a:lnTo>
                    <a:pt x="432707" y="421821"/>
                  </a:lnTo>
                  <a:lnTo>
                    <a:pt x="416379" y="487136"/>
                  </a:lnTo>
                  <a:lnTo>
                    <a:pt x="410936" y="555171"/>
                  </a:lnTo>
                  <a:lnTo>
                    <a:pt x="413657" y="1096736"/>
                  </a:lnTo>
                  <a:lnTo>
                    <a:pt x="413657" y="1929493"/>
                  </a:lnTo>
                  <a:lnTo>
                    <a:pt x="410936" y="1981200"/>
                  </a:lnTo>
                  <a:lnTo>
                    <a:pt x="402771" y="2019300"/>
                  </a:lnTo>
                  <a:lnTo>
                    <a:pt x="383721" y="2054678"/>
                  </a:lnTo>
                  <a:lnTo>
                    <a:pt x="351064" y="2087336"/>
                  </a:lnTo>
                  <a:lnTo>
                    <a:pt x="321129" y="2106386"/>
                  </a:lnTo>
                  <a:lnTo>
                    <a:pt x="304800" y="2111828"/>
                  </a:lnTo>
                  <a:lnTo>
                    <a:pt x="291193" y="2111828"/>
                  </a:lnTo>
                  <a:lnTo>
                    <a:pt x="263979" y="2098221"/>
                  </a:lnTo>
                  <a:lnTo>
                    <a:pt x="239486" y="2060121"/>
                  </a:lnTo>
                  <a:lnTo>
                    <a:pt x="193221" y="1951264"/>
                  </a:lnTo>
                  <a:lnTo>
                    <a:pt x="144236" y="1828800"/>
                  </a:lnTo>
                  <a:lnTo>
                    <a:pt x="117021" y="1738993"/>
                  </a:lnTo>
                  <a:lnTo>
                    <a:pt x="103414" y="1681843"/>
                  </a:lnTo>
                  <a:lnTo>
                    <a:pt x="100693" y="1630136"/>
                  </a:lnTo>
                  <a:lnTo>
                    <a:pt x="103414" y="1597478"/>
                  </a:lnTo>
                  <a:lnTo>
                    <a:pt x="117021" y="1562100"/>
                  </a:lnTo>
                  <a:lnTo>
                    <a:pt x="136071" y="1526721"/>
                  </a:lnTo>
                  <a:lnTo>
                    <a:pt x="149679" y="1494064"/>
                  </a:lnTo>
                  <a:lnTo>
                    <a:pt x="168729" y="1420586"/>
                  </a:lnTo>
                  <a:lnTo>
                    <a:pt x="179614" y="1347107"/>
                  </a:lnTo>
                  <a:lnTo>
                    <a:pt x="185057" y="1262743"/>
                  </a:lnTo>
                  <a:lnTo>
                    <a:pt x="190500" y="1110343"/>
                  </a:lnTo>
                  <a:lnTo>
                    <a:pt x="187779" y="544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8">
              <a:extLst>
                <a:ext uri="{FF2B5EF4-FFF2-40B4-BE49-F238E27FC236}">
                  <a16:creationId xmlns:a16="http://schemas.microsoft.com/office/drawing/2014/main" id="{0795E4B4-2410-4408-8AA7-7505453ACE80}"/>
                </a:ext>
              </a:extLst>
            </p:cNvPr>
            <p:cNvSpPr/>
            <p:nvPr/>
          </p:nvSpPr>
          <p:spPr>
            <a:xfrm>
              <a:off x="3086100" y="1687513"/>
              <a:ext cx="1903413" cy="1228725"/>
            </a:xfrm>
            <a:custGeom>
              <a:avLst/>
              <a:gdLst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0644 w 1902619"/>
                <a:gd name="connsiteY18" fmla="*/ 1057275 h 1228725"/>
                <a:gd name="connsiteX19" fmla="*/ 1276350 w 1902619"/>
                <a:gd name="connsiteY19" fmla="*/ 1140619 h 1228725"/>
                <a:gd name="connsiteX20" fmla="*/ 1293019 w 1902619"/>
                <a:gd name="connsiteY20" fmla="*/ 1178719 h 1228725"/>
                <a:gd name="connsiteX21" fmla="*/ 1304925 w 1902619"/>
                <a:gd name="connsiteY21" fmla="*/ 1197769 h 1228725"/>
                <a:gd name="connsiteX22" fmla="*/ 1321594 w 1902619"/>
                <a:gd name="connsiteY22" fmla="*/ 1212057 h 1228725"/>
                <a:gd name="connsiteX23" fmla="*/ 1347788 w 1902619"/>
                <a:gd name="connsiteY23" fmla="*/ 1221582 h 1228725"/>
                <a:gd name="connsiteX24" fmla="*/ 1373981 w 1902619"/>
                <a:gd name="connsiteY24" fmla="*/ 1228725 h 1228725"/>
                <a:gd name="connsiteX25" fmla="*/ 1397794 w 1902619"/>
                <a:gd name="connsiteY25" fmla="*/ 1226344 h 1228725"/>
                <a:gd name="connsiteX26" fmla="*/ 1435894 w 1902619"/>
                <a:gd name="connsiteY26" fmla="*/ 1204913 h 1228725"/>
                <a:gd name="connsiteX27" fmla="*/ 1476375 w 1902619"/>
                <a:gd name="connsiteY27" fmla="*/ 1171575 h 1228725"/>
                <a:gd name="connsiteX28" fmla="*/ 1500188 w 1902619"/>
                <a:gd name="connsiteY28" fmla="*/ 1143000 h 1228725"/>
                <a:gd name="connsiteX29" fmla="*/ 1516856 w 1902619"/>
                <a:gd name="connsiteY29" fmla="*/ 1114425 h 1228725"/>
                <a:gd name="connsiteX30" fmla="*/ 1531144 w 1902619"/>
                <a:gd name="connsiteY30" fmla="*/ 1090613 h 1228725"/>
                <a:gd name="connsiteX31" fmla="*/ 1557338 w 1902619"/>
                <a:gd name="connsiteY31" fmla="*/ 1021557 h 1228725"/>
                <a:gd name="connsiteX32" fmla="*/ 1638300 w 1902619"/>
                <a:gd name="connsiteY32" fmla="*/ 797719 h 1228725"/>
                <a:gd name="connsiteX33" fmla="*/ 1721644 w 1902619"/>
                <a:gd name="connsiteY33" fmla="*/ 564357 h 1228725"/>
                <a:gd name="connsiteX34" fmla="*/ 1766888 w 1902619"/>
                <a:gd name="connsiteY34" fmla="*/ 435769 h 1228725"/>
                <a:gd name="connsiteX35" fmla="*/ 1774031 w 1902619"/>
                <a:gd name="connsiteY35" fmla="*/ 421482 h 1228725"/>
                <a:gd name="connsiteX36" fmla="*/ 1804988 w 1902619"/>
                <a:gd name="connsiteY36" fmla="*/ 390525 h 1228725"/>
                <a:gd name="connsiteX37" fmla="*/ 1862138 w 1902619"/>
                <a:gd name="connsiteY37" fmla="*/ 328613 h 1228725"/>
                <a:gd name="connsiteX38" fmla="*/ 1902619 w 1902619"/>
                <a:gd name="connsiteY38" fmla="*/ 273844 h 1228725"/>
                <a:gd name="connsiteX39" fmla="*/ 1902619 w 1902619"/>
                <a:gd name="connsiteY39" fmla="*/ 269082 h 1228725"/>
                <a:gd name="connsiteX40" fmla="*/ 1902619 w 1902619"/>
                <a:gd name="connsiteY40" fmla="*/ 261938 h 1228725"/>
                <a:gd name="connsiteX41" fmla="*/ 1893094 w 1902619"/>
                <a:gd name="connsiteY41" fmla="*/ 247650 h 1228725"/>
                <a:gd name="connsiteX42" fmla="*/ 1845469 w 1902619"/>
                <a:gd name="connsiteY42" fmla="*/ 202407 h 1228725"/>
                <a:gd name="connsiteX43" fmla="*/ 1788319 w 1902619"/>
                <a:gd name="connsiteY43" fmla="*/ 159544 h 1228725"/>
                <a:gd name="connsiteX44" fmla="*/ 1683544 w 1902619"/>
                <a:gd name="connsiteY44" fmla="*/ 95250 h 1228725"/>
                <a:gd name="connsiteX45" fmla="*/ 1571625 w 1902619"/>
                <a:gd name="connsiteY45" fmla="*/ 40482 h 1228725"/>
                <a:gd name="connsiteX46" fmla="*/ 1497806 w 1902619"/>
                <a:gd name="connsiteY46" fmla="*/ 4763 h 1228725"/>
                <a:gd name="connsiteX47" fmla="*/ 1476375 w 1902619"/>
                <a:gd name="connsiteY47" fmla="*/ 0 h 1228725"/>
                <a:gd name="connsiteX48" fmla="*/ 1445419 w 1902619"/>
                <a:gd name="connsiteY48" fmla="*/ 16669 h 1228725"/>
                <a:gd name="connsiteX49" fmla="*/ 1400175 w 1902619"/>
                <a:gd name="connsiteY49" fmla="*/ 45244 h 1228725"/>
                <a:gd name="connsiteX50" fmla="*/ 1328738 w 1902619"/>
                <a:gd name="connsiteY50" fmla="*/ 88107 h 1228725"/>
                <a:gd name="connsiteX51" fmla="*/ 1216819 w 1902619"/>
                <a:gd name="connsiteY51" fmla="*/ 107157 h 1228725"/>
                <a:gd name="connsiteX52" fmla="*/ 902494 w 1902619"/>
                <a:gd name="connsiteY52" fmla="*/ 161925 h 1228725"/>
                <a:gd name="connsiteX53" fmla="*/ 709613 w 1902619"/>
                <a:gd name="connsiteY53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76350 w 1902619"/>
                <a:gd name="connsiteY20" fmla="*/ 1140619 h 1228725"/>
                <a:gd name="connsiteX21" fmla="*/ 1293019 w 1902619"/>
                <a:gd name="connsiteY21" fmla="*/ 1178719 h 1228725"/>
                <a:gd name="connsiteX22" fmla="*/ 1304925 w 1902619"/>
                <a:gd name="connsiteY22" fmla="*/ 1197769 h 1228725"/>
                <a:gd name="connsiteX23" fmla="*/ 1321594 w 1902619"/>
                <a:gd name="connsiteY23" fmla="*/ 1212057 h 1228725"/>
                <a:gd name="connsiteX24" fmla="*/ 1347788 w 1902619"/>
                <a:gd name="connsiteY24" fmla="*/ 1221582 h 1228725"/>
                <a:gd name="connsiteX25" fmla="*/ 1373981 w 1902619"/>
                <a:gd name="connsiteY25" fmla="*/ 1228725 h 1228725"/>
                <a:gd name="connsiteX26" fmla="*/ 1397794 w 1902619"/>
                <a:gd name="connsiteY26" fmla="*/ 1226344 h 1228725"/>
                <a:gd name="connsiteX27" fmla="*/ 1435894 w 1902619"/>
                <a:gd name="connsiteY27" fmla="*/ 1204913 h 1228725"/>
                <a:gd name="connsiteX28" fmla="*/ 1476375 w 1902619"/>
                <a:gd name="connsiteY28" fmla="*/ 1171575 h 1228725"/>
                <a:gd name="connsiteX29" fmla="*/ 1500188 w 1902619"/>
                <a:gd name="connsiteY29" fmla="*/ 1143000 h 1228725"/>
                <a:gd name="connsiteX30" fmla="*/ 1516856 w 1902619"/>
                <a:gd name="connsiteY30" fmla="*/ 1114425 h 1228725"/>
                <a:gd name="connsiteX31" fmla="*/ 1531144 w 1902619"/>
                <a:gd name="connsiteY31" fmla="*/ 1090613 h 1228725"/>
                <a:gd name="connsiteX32" fmla="*/ 1557338 w 1902619"/>
                <a:gd name="connsiteY32" fmla="*/ 1021557 h 1228725"/>
                <a:gd name="connsiteX33" fmla="*/ 1638300 w 1902619"/>
                <a:gd name="connsiteY33" fmla="*/ 797719 h 1228725"/>
                <a:gd name="connsiteX34" fmla="*/ 1721644 w 1902619"/>
                <a:gd name="connsiteY34" fmla="*/ 564357 h 1228725"/>
                <a:gd name="connsiteX35" fmla="*/ 1766888 w 1902619"/>
                <a:gd name="connsiteY35" fmla="*/ 435769 h 1228725"/>
                <a:gd name="connsiteX36" fmla="*/ 1774031 w 1902619"/>
                <a:gd name="connsiteY36" fmla="*/ 421482 h 1228725"/>
                <a:gd name="connsiteX37" fmla="*/ 1804988 w 1902619"/>
                <a:gd name="connsiteY37" fmla="*/ 390525 h 1228725"/>
                <a:gd name="connsiteX38" fmla="*/ 1862138 w 1902619"/>
                <a:gd name="connsiteY38" fmla="*/ 328613 h 1228725"/>
                <a:gd name="connsiteX39" fmla="*/ 1902619 w 1902619"/>
                <a:gd name="connsiteY39" fmla="*/ 273844 h 1228725"/>
                <a:gd name="connsiteX40" fmla="*/ 1902619 w 1902619"/>
                <a:gd name="connsiteY40" fmla="*/ 269082 h 1228725"/>
                <a:gd name="connsiteX41" fmla="*/ 1902619 w 1902619"/>
                <a:gd name="connsiteY41" fmla="*/ 261938 h 1228725"/>
                <a:gd name="connsiteX42" fmla="*/ 1893094 w 1902619"/>
                <a:gd name="connsiteY42" fmla="*/ 247650 h 1228725"/>
                <a:gd name="connsiteX43" fmla="*/ 1845469 w 1902619"/>
                <a:gd name="connsiteY43" fmla="*/ 202407 h 1228725"/>
                <a:gd name="connsiteX44" fmla="*/ 1788319 w 1902619"/>
                <a:gd name="connsiteY44" fmla="*/ 159544 h 1228725"/>
                <a:gd name="connsiteX45" fmla="*/ 1683544 w 1902619"/>
                <a:gd name="connsiteY45" fmla="*/ 95250 h 1228725"/>
                <a:gd name="connsiteX46" fmla="*/ 1571625 w 1902619"/>
                <a:gd name="connsiteY46" fmla="*/ 40482 h 1228725"/>
                <a:gd name="connsiteX47" fmla="*/ 1497806 w 1902619"/>
                <a:gd name="connsiteY47" fmla="*/ 4763 h 1228725"/>
                <a:gd name="connsiteX48" fmla="*/ 1476375 w 1902619"/>
                <a:gd name="connsiteY48" fmla="*/ 0 h 1228725"/>
                <a:gd name="connsiteX49" fmla="*/ 1445419 w 1902619"/>
                <a:gd name="connsiteY49" fmla="*/ 16669 h 1228725"/>
                <a:gd name="connsiteX50" fmla="*/ 1400175 w 1902619"/>
                <a:gd name="connsiteY50" fmla="*/ 45244 h 1228725"/>
                <a:gd name="connsiteX51" fmla="*/ 1328738 w 1902619"/>
                <a:gd name="connsiteY51" fmla="*/ 88107 h 1228725"/>
                <a:gd name="connsiteX52" fmla="*/ 1216819 w 1902619"/>
                <a:gd name="connsiteY52" fmla="*/ 107157 h 1228725"/>
                <a:gd name="connsiteX53" fmla="*/ 902494 w 1902619"/>
                <a:gd name="connsiteY53" fmla="*/ 161925 h 1228725"/>
                <a:gd name="connsiteX54" fmla="*/ 709613 w 1902619"/>
                <a:gd name="connsiteY54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321043 w 1902619"/>
                <a:gd name="connsiteY20" fmla="*/ 1084262 h 1228725"/>
                <a:gd name="connsiteX21" fmla="*/ 1287684 w 1902619"/>
                <a:gd name="connsiteY21" fmla="*/ 1127101 h 1228725"/>
                <a:gd name="connsiteX22" fmla="*/ 1276350 w 1902619"/>
                <a:gd name="connsiteY22" fmla="*/ 1140619 h 1228725"/>
                <a:gd name="connsiteX23" fmla="*/ 1293019 w 1902619"/>
                <a:gd name="connsiteY23" fmla="*/ 1178719 h 1228725"/>
                <a:gd name="connsiteX24" fmla="*/ 1304925 w 1902619"/>
                <a:gd name="connsiteY24" fmla="*/ 1197769 h 1228725"/>
                <a:gd name="connsiteX25" fmla="*/ 1321594 w 1902619"/>
                <a:gd name="connsiteY25" fmla="*/ 1212057 h 1228725"/>
                <a:gd name="connsiteX26" fmla="*/ 1347788 w 1902619"/>
                <a:gd name="connsiteY26" fmla="*/ 1221582 h 1228725"/>
                <a:gd name="connsiteX27" fmla="*/ 1373981 w 1902619"/>
                <a:gd name="connsiteY27" fmla="*/ 1228725 h 1228725"/>
                <a:gd name="connsiteX28" fmla="*/ 1397794 w 1902619"/>
                <a:gd name="connsiteY28" fmla="*/ 1226344 h 1228725"/>
                <a:gd name="connsiteX29" fmla="*/ 1435894 w 1902619"/>
                <a:gd name="connsiteY29" fmla="*/ 1204913 h 1228725"/>
                <a:gd name="connsiteX30" fmla="*/ 1476375 w 1902619"/>
                <a:gd name="connsiteY30" fmla="*/ 1171575 h 1228725"/>
                <a:gd name="connsiteX31" fmla="*/ 1500188 w 1902619"/>
                <a:gd name="connsiteY31" fmla="*/ 1143000 h 1228725"/>
                <a:gd name="connsiteX32" fmla="*/ 1516856 w 1902619"/>
                <a:gd name="connsiteY32" fmla="*/ 1114425 h 1228725"/>
                <a:gd name="connsiteX33" fmla="*/ 1531144 w 1902619"/>
                <a:gd name="connsiteY33" fmla="*/ 1090613 h 1228725"/>
                <a:gd name="connsiteX34" fmla="*/ 1557338 w 1902619"/>
                <a:gd name="connsiteY34" fmla="*/ 1021557 h 1228725"/>
                <a:gd name="connsiteX35" fmla="*/ 1638300 w 1902619"/>
                <a:gd name="connsiteY35" fmla="*/ 797719 h 1228725"/>
                <a:gd name="connsiteX36" fmla="*/ 1721644 w 1902619"/>
                <a:gd name="connsiteY36" fmla="*/ 564357 h 1228725"/>
                <a:gd name="connsiteX37" fmla="*/ 1766888 w 1902619"/>
                <a:gd name="connsiteY37" fmla="*/ 435769 h 1228725"/>
                <a:gd name="connsiteX38" fmla="*/ 1774031 w 1902619"/>
                <a:gd name="connsiteY38" fmla="*/ 421482 h 1228725"/>
                <a:gd name="connsiteX39" fmla="*/ 1804988 w 1902619"/>
                <a:gd name="connsiteY39" fmla="*/ 390525 h 1228725"/>
                <a:gd name="connsiteX40" fmla="*/ 1862138 w 1902619"/>
                <a:gd name="connsiteY40" fmla="*/ 328613 h 1228725"/>
                <a:gd name="connsiteX41" fmla="*/ 1902619 w 1902619"/>
                <a:gd name="connsiteY41" fmla="*/ 273844 h 1228725"/>
                <a:gd name="connsiteX42" fmla="*/ 1902619 w 1902619"/>
                <a:gd name="connsiteY42" fmla="*/ 269082 h 1228725"/>
                <a:gd name="connsiteX43" fmla="*/ 1902619 w 1902619"/>
                <a:gd name="connsiteY43" fmla="*/ 261938 h 1228725"/>
                <a:gd name="connsiteX44" fmla="*/ 1893094 w 1902619"/>
                <a:gd name="connsiteY44" fmla="*/ 247650 h 1228725"/>
                <a:gd name="connsiteX45" fmla="*/ 1845469 w 1902619"/>
                <a:gd name="connsiteY45" fmla="*/ 202407 h 1228725"/>
                <a:gd name="connsiteX46" fmla="*/ 1788319 w 1902619"/>
                <a:gd name="connsiteY46" fmla="*/ 159544 h 1228725"/>
                <a:gd name="connsiteX47" fmla="*/ 1683544 w 1902619"/>
                <a:gd name="connsiteY47" fmla="*/ 95250 h 1228725"/>
                <a:gd name="connsiteX48" fmla="*/ 1571625 w 1902619"/>
                <a:gd name="connsiteY48" fmla="*/ 40482 h 1228725"/>
                <a:gd name="connsiteX49" fmla="*/ 1497806 w 1902619"/>
                <a:gd name="connsiteY49" fmla="*/ 4763 h 1228725"/>
                <a:gd name="connsiteX50" fmla="*/ 1476375 w 1902619"/>
                <a:gd name="connsiteY50" fmla="*/ 0 h 1228725"/>
                <a:gd name="connsiteX51" fmla="*/ 1445419 w 1902619"/>
                <a:gd name="connsiteY51" fmla="*/ 16669 h 1228725"/>
                <a:gd name="connsiteX52" fmla="*/ 1400175 w 1902619"/>
                <a:gd name="connsiteY52" fmla="*/ 45244 h 1228725"/>
                <a:gd name="connsiteX53" fmla="*/ 1328738 w 1902619"/>
                <a:gd name="connsiteY53" fmla="*/ 88107 h 1228725"/>
                <a:gd name="connsiteX54" fmla="*/ 1216819 w 1902619"/>
                <a:gd name="connsiteY54" fmla="*/ 107157 h 1228725"/>
                <a:gd name="connsiteX55" fmla="*/ 902494 w 1902619"/>
                <a:gd name="connsiteY55" fmla="*/ 161925 h 1228725"/>
                <a:gd name="connsiteX56" fmla="*/ 709613 w 1902619"/>
                <a:gd name="connsiteY56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21043 w 1902619"/>
                <a:gd name="connsiteY19" fmla="*/ 1084262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2619" h="1228725">
                  <a:moveTo>
                    <a:pt x="709613" y="197644"/>
                  </a:moveTo>
                  <a:lnTo>
                    <a:pt x="216694" y="283369"/>
                  </a:lnTo>
                  <a:lnTo>
                    <a:pt x="0" y="321469"/>
                  </a:lnTo>
                  <a:lnTo>
                    <a:pt x="71438" y="481013"/>
                  </a:lnTo>
                  <a:lnTo>
                    <a:pt x="421481" y="409575"/>
                  </a:lnTo>
                  <a:lnTo>
                    <a:pt x="788194" y="338138"/>
                  </a:lnTo>
                  <a:lnTo>
                    <a:pt x="1181100" y="259557"/>
                  </a:lnTo>
                  <a:lnTo>
                    <a:pt x="1378744" y="221457"/>
                  </a:lnTo>
                  <a:lnTo>
                    <a:pt x="1395413" y="221457"/>
                  </a:lnTo>
                  <a:lnTo>
                    <a:pt x="1414463" y="221457"/>
                  </a:lnTo>
                  <a:lnTo>
                    <a:pt x="1440656" y="226219"/>
                  </a:lnTo>
                  <a:lnTo>
                    <a:pt x="1452563" y="230982"/>
                  </a:lnTo>
                  <a:lnTo>
                    <a:pt x="1466850" y="245269"/>
                  </a:lnTo>
                  <a:lnTo>
                    <a:pt x="1476375" y="269082"/>
                  </a:lnTo>
                  <a:lnTo>
                    <a:pt x="1478756" y="302419"/>
                  </a:lnTo>
                  <a:cubicBezTo>
                    <a:pt x="1477962" y="322263"/>
                    <a:pt x="1477169" y="342106"/>
                    <a:pt x="1476375" y="361950"/>
                  </a:cubicBezTo>
                  <a:lnTo>
                    <a:pt x="1435894" y="623888"/>
                  </a:lnTo>
                  <a:lnTo>
                    <a:pt x="1393031" y="831057"/>
                  </a:lnTo>
                  <a:lnTo>
                    <a:pt x="1342465" y="1043781"/>
                  </a:lnTo>
                  <a:lnTo>
                    <a:pt x="1321043" y="1084262"/>
                  </a:lnTo>
                  <a:lnTo>
                    <a:pt x="1287684" y="1127101"/>
                  </a:lnTo>
                  <a:lnTo>
                    <a:pt x="1276350" y="1140619"/>
                  </a:lnTo>
                  <a:lnTo>
                    <a:pt x="1293019" y="1178719"/>
                  </a:lnTo>
                  <a:lnTo>
                    <a:pt x="1304925" y="1197769"/>
                  </a:lnTo>
                  <a:lnTo>
                    <a:pt x="1321594" y="1212057"/>
                  </a:lnTo>
                  <a:lnTo>
                    <a:pt x="1347788" y="1221582"/>
                  </a:lnTo>
                  <a:lnTo>
                    <a:pt x="1373981" y="1228725"/>
                  </a:lnTo>
                  <a:lnTo>
                    <a:pt x="1397794" y="1226344"/>
                  </a:lnTo>
                  <a:lnTo>
                    <a:pt x="1435894" y="1204913"/>
                  </a:lnTo>
                  <a:lnTo>
                    <a:pt x="1476375" y="1171575"/>
                  </a:lnTo>
                  <a:lnTo>
                    <a:pt x="1500188" y="1143000"/>
                  </a:lnTo>
                  <a:lnTo>
                    <a:pt x="1516856" y="1114425"/>
                  </a:lnTo>
                  <a:lnTo>
                    <a:pt x="1531144" y="1090613"/>
                  </a:lnTo>
                  <a:lnTo>
                    <a:pt x="1557338" y="1021557"/>
                  </a:lnTo>
                  <a:lnTo>
                    <a:pt x="1638300" y="797719"/>
                  </a:lnTo>
                  <a:lnTo>
                    <a:pt x="1721644" y="564357"/>
                  </a:lnTo>
                  <a:lnTo>
                    <a:pt x="1766888" y="435769"/>
                  </a:lnTo>
                  <a:lnTo>
                    <a:pt x="1774031" y="421482"/>
                  </a:lnTo>
                  <a:lnTo>
                    <a:pt x="1804988" y="390525"/>
                  </a:lnTo>
                  <a:lnTo>
                    <a:pt x="1862138" y="328613"/>
                  </a:lnTo>
                  <a:lnTo>
                    <a:pt x="1902619" y="273844"/>
                  </a:lnTo>
                  <a:lnTo>
                    <a:pt x="1902619" y="269082"/>
                  </a:lnTo>
                  <a:lnTo>
                    <a:pt x="1902619" y="261938"/>
                  </a:lnTo>
                  <a:lnTo>
                    <a:pt x="1893094" y="247650"/>
                  </a:lnTo>
                  <a:lnTo>
                    <a:pt x="1845469" y="202407"/>
                  </a:lnTo>
                  <a:lnTo>
                    <a:pt x="1788319" y="159544"/>
                  </a:lnTo>
                  <a:lnTo>
                    <a:pt x="1683544" y="95250"/>
                  </a:lnTo>
                  <a:lnTo>
                    <a:pt x="1571625" y="40482"/>
                  </a:lnTo>
                  <a:lnTo>
                    <a:pt x="1497806" y="4763"/>
                  </a:lnTo>
                  <a:lnTo>
                    <a:pt x="1476375" y="0"/>
                  </a:lnTo>
                  <a:lnTo>
                    <a:pt x="1445419" y="16669"/>
                  </a:lnTo>
                  <a:lnTo>
                    <a:pt x="1400175" y="45244"/>
                  </a:lnTo>
                  <a:lnTo>
                    <a:pt x="1328738" y="88107"/>
                  </a:lnTo>
                  <a:lnTo>
                    <a:pt x="1216819" y="107157"/>
                  </a:lnTo>
                  <a:lnTo>
                    <a:pt x="902494" y="161925"/>
                  </a:lnTo>
                  <a:lnTo>
                    <a:pt x="709613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9">
              <a:extLst>
                <a:ext uri="{FF2B5EF4-FFF2-40B4-BE49-F238E27FC236}">
                  <a16:creationId xmlns:a16="http://schemas.microsoft.com/office/drawing/2014/main" id="{63A98DD2-0886-47D1-8D15-7BCB7ACF424E}"/>
                </a:ext>
              </a:extLst>
            </p:cNvPr>
            <p:cNvSpPr/>
            <p:nvPr/>
          </p:nvSpPr>
          <p:spPr>
            <a:xfrm>
              <a:off x="3279775" y="2693988"/>
              <a:ext cx="1192213" cy="339725"/>
            </a:xfrm>
            <a:custGeom>
              <a:avLst/>
              <a:gdLst>
                <a:gd name="connsiteX0" fmla="*/ 466725 w 1193007"/>
                <a:gd name="connsiteY0" fmla="*/ 121444 h 340519"/>
                <a:gd name="connsiteX1" fmla="*/ 916782 w 1193007"/>
                <a:gd name="connsiteY1" fmla="*/ 33337 h 340519"/>
                <a:gd name="connsiteX2" fmla="*/ 1071563 w 1193007"/>
                <a:gd name="connsiteY2" fmla="*/ 0 h 340519"/>
                <a:gd name="connsiteX3" fmla="*/ 1085850 w 1193007"/>
                <a:gd name="connsiteY3" fmla="*/ 0 h 340519"/>
                <a:gd name="connsiteX4" fmla="*/ 1119188 w 1193007"/>
                <a:gd name="connsiteY4" fmla="*/ 11906 h 340519"/>
                <a:gd name="connsiteX5" fmla="*/ 1193007 w 1193007"/>
                <a:gd name="connsiteY5" fmla="*/ 35719 h 340519"/>
                <a:gd name="connsiteX6" fmla="*/ 1140619 w 1193007"/>
                <a:gd name="connsiteY6" fmla="*/ 123825 h 340519"/>
                <a:gd name="connsiteX7" fmla="*/ 978694 w 1193007"/>
                <a:gd name="connsiteY7" fmla="*/ 157162 h 340519"/>
                <a:gd name="connsiteX8" fmla="*/ 626269 w 1193007"/>
                <a:gd name="connsiteY8" fmla="*/ 238125 h 340519"/>
                <a:gd name="connsiteX9" fmla="*/ 569119 w 1193007"/>
                <a:gd name="connsiteY9" fmla="*/ 252412 h 340519"/>
                <a:gd name="connsiteX10" fmla="*/ 338138 w 1193007"/>
                <a:gd name="connsiteY10" fmla="*/ 292894 h 340519"/>
                <a:gd name="connsiteX11" fmla="*/ 145257 w 1193007"/>
                <a:gd name="connsiteY11" fmla="*/ 321469 h 340519"/>
                <a:gd name="connsiteX12" fmla="*/ 28575 w 1193007"/>
                <a:gd name="connsiteY12" fmla="*/ 340519 h 340519"/>
                <a:gd name="connsiteX13" fmla="*/ 0 w 1193007"/>
                <a:gd name="connsiteY13" fmla="*/ 173831 h 340519"/>
                <a:gd name="connsiteX14" fmla="*/ 83344 w 1193007"/>
                <a:gd name="connsiteY14" fmla="*/ 190500 h 340519"/>
                <a:gd name="connsiteX15" fmla="*/ 126207 w 1193007"/>
                <a:gd name="connsiteY15" fmla="*/ 190500 h 340519"/>
                <a:gd name="connsiteX16" fmla="*/ 235744 w 1193007"/>
                <a:gd name="connsiteY16" fmla="*/ 166687 h 340519"/>
                <a:gd name="connsiteX17" fmla="*/ 466725 w 1193007"/>
                <a:gd name="connsiteY17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3007" h="340519">
                  <a:moveTo>
                    <a:pt x="466725" y="121444"/>
                  </a:moveTo>
                  <a:lnTo>
                    <a:pt x="916782" y="33337"/>
                  </a:lnTo>
                  <a:lnTo>
                    <a:pt x="1071563" y="0"/>
                  </a:lnTo>
                  <a:lnTo>
                    <a:pt x="1085850" y="0"/>
                  </a:lnTo>
                  <a:lnTo>
                    <a:pt x="1119188" y="11906"/>
                  </a:lnTo>
                  <a:lnTo>
                    <a:pt x="1193007" y="35719"/>
                  </a:lnTo>
                  <a:lnTo>
                    <a:pt x="1140619" y="123825"/>
                  </a:lnTo>
                  <a:lnTo>
                    <a:pt x="978694" y="157162"/>
                  </a:lnTo>
                  <a:lnTo>
                    <a:pt x="626269" y="238125"/>
                  </a:lnTo>
                  <a:lnTo>
                    <a:pt x="569119" y="252412"/>
                  </a:lnTo>
                  <a:lnTo>
                    <a:pt x="338138" y="292894"/>
                  </a:lnTo>
                  <a:lnTo>
                    <a:pt x="145257" y="321469"/>
                  </a:lnTo>
                  <a:lnTo>
                    <a:pt x="28575" y="340519"/>
                  </a:lnTo>
                  <a:lnTo>
                    <a:pt x="0" y="173831"/>
                  </a:lnTo>
                  <a:lnTo>
                    <a:pt x="83344" y="190500"/>
                  </a:lnTo>
                  <a:lnTo>
                    <a:pt x="126207" y="190500"/>
                  </a:lnTo>
                  <a:lnTo>
                    <a:pt x="235744" y="166687"/>
                  </a:lnTo>
                  <a:lnTo>
                    <a:pt x="46672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1">
              <a:extLst>
                <a:ext uri="{FF2B5EF4-FFF2-40B4-BE49-F238E27FC236}">
                  <a16:creationId xmlns:a16="http://schemas.microsoft.com/office/drawing/2014/main" id="{8D762D1B-7F30-4502-8166-1989FB6B4C86}"/>
                </a:ext>
              </a:extLst>
            </p:cNvPr>
            <p:cNvSpPr/>
            <p:nvPr/>
          </p:nvSpPr>
          <p:spPr>
            <a:xfrm>
              <a:off x="3665538" y="3389313"/>
              <a:ext cx="1168400" cy="384175"/>
            </a:xfrm>
            <a:custGeom>
              <a:avLst/>
              <a:gdLst>
                <a:gd name="connsiteX0" fmla="*/ 476250 w 1169194"/>
                <a:gd name="connsiteY0" fmla="*/ 116681 h 385762"/>
                <a:gd name="connsiteX1" fmla="*/ 759619 w 1169194"/>
                <a:gd name="connsiteY1" fmla="*/ 47625 h 385762"/>
                <a:gd name="connsiteX2" fmla="*/ 785812 w 1169194"/>
                <a:gd name="connsiteY2" fmla="*/ 33337 h 385762"/>
                <a:gd name="connsiteX3" fmla="*/ 840581 w 1169194"/>
                <a:gd name="connsiteY3" fmla="*/ 4762 h 385762"/>
                <a:gd name="connsiteX4" fmla="*/ 859631 w 1169194"/>
                <a:gd name="connsiteY4" fmla="*/ 0 h 385762"/>
                <a:gd name="connsiteX5" fmla="*/ 871537 w 1169194"/>
                <a:gd name="connsiteY5" fmla="*/ 0 h 385762"/>
                <a:gd name="connsiteX6" fmla="*/ 907256 w 1169194"/>
                <a:gd name="connsiteY6" fmla="*/ 11906 h 385762"/>
                <a:gd name="connsiteX7" fmla="*/ 988219 w 1169194"/>
                <a:gd name="connsiteY7" fmla="*/ 45244 h 385762"/>
                <a:gd name="connsiteX8" fmla="*/ 1081087 w 1169194"/>
                <a:gd name="connsiteY8" fmla="*/ 97631 h 385762"/>
                <a:gd name="connsiteX9" fmla="*/ 1116806 w 1169194"/>
                <a:gd name="connsiteY9" fmla="*/ 123825 h 385762"/>
                <a:gd name="connsiteX10" fmla="*/ 1140619 w 1169194"/>
                <a:gd name="connsiteY10" fmla="*/ 142875 h 385762"/>
                <a:gd name="connsiteX11" fmla="*/ 1154906 w 1169194"/>
                <a:gd name="connsiteY11" fmla="*/ 154781 h 385762"/>
                <a:gd name="connsiteX12" fmla="*/ 1162050 w 1169194"/>
                <a:gd name="connsiteY12" fmla="*/ 164306 h 385762"/>
                <a:gd name="connsiteX13" fmla="*/ 1166812 w 1169194"/>
                <a:gd name="connsiteY13" fmla="*/ 178594 h 385762"/>
                <a:gd name="connsiteX14" fmla="*/ 1169194 w 1169194"/>
                <a:gd name="connsiteY14" fmla="*/ 195262 h 385762"/>
                <a:gd name="connsiteX15" fmla="*/ 1169194 w 1169194"/>
                <a:gd name="connsiteY15" fmla="*/ 214312 h 385762"/>
                <a:gd name="connsiteX16" fmla="*/ 1157287 w 1169194"/>
                <a:gd name="connsiteY16" fmla="*/ 233362 h 385762"/>
                <a:gd name="connsiteX17" fmla="*/ 1133475 w 1169194"/>
                <a:gd name="connsiteY17" fmla="*/ 257175 h 385762"/>
                <a:gd name="connsiteX18" fmla="*/ 1085850 w 1169194"/>
                <a:gd name="connsiteY18" fmla="*/ 276225 h 385762"/>
                <a:gd name="connsiteX19" fmla="*/ 752475 w 1169194"/>
                <a:gd name="connsiteY19" fmla="*/ 238125 h 385762"/>
                <a:gd name="connsiteX20" fmla="*/ 685800 w 1169194"/>
                <a:gd name="connsiteY20" fmla="*/ 245269 h 385762"/>
                <a:gd name="connsiteX21" fmla="*/ 302419 w 1169194"/>
                <a:gd name="connsiteY21" fmla="*/ 326231 h 385762"/>
                <a:gd name="connsiteX22" fmla="*/ 0 w 1169194"/>
                <a:gd name="connsiteY22" fmla="*/ 385762 h 385762"/>
                <a:gd name="connsiteX23" fmla="*/ 85725 w 1169194"/>
                <a:gd name="connsiteY23" fmla="*/ 207169 h 385762"/>
                <a:gd name="connsiteX24" fmla="*/ 309562 w 1169194"/>
                <a:gd name="connsiteY24" fmla="*/ 157162 h 385762"/>
                <a:gd name="connsiteX25" fmla="*/ 476250 w 1169194"/>
                <a:gd name="connsiteY25" fmla="*/ 1166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9194" h="385762">
                  <a:moveTo>
                    <a:pt x="476250" y="116681"/>
                  </a:moveTo>
                  <a:lnTo>
                    <a:pt x="759619" y="47625"/>
                  </a:lnTo>
                  <a:lnTo>
                    <a:pt x="785812" y="33337"/>
                  </a:lnTo>
                  <a:lnTo>
                    <a:pt x="840581" y="4762"/>
                  </a:lnTo>
                  <a:lnTo>
                    <a:pt x="859631" y="0"/>
                  </a:lnTo>
                  <a:lnTo>
                    <a:pt x="871537" y="0"/>
                  </a:lnTo>
                  <a:lnTo>
                    <a:pt x="907256" y="11906"/>
                  </a:lnTo>
                  <a:lnTo>
                    <a:pt x="988219" y="45244"/>
                  </a:lnTo>
                  <a:lnTo>
                    <a:pt x="1081087" y="97631"/>
                  </a:lnTo>
                  <a:lnTo>
                    <a:pt x="1116806" y="123825"/>
                  </a:lnTo>
                  <a:lnTo>
                    <a:pt x="1140619" y="142875"/>
                  </a:lnTo>
                  <a:lnTo>
                    <a:pt x="1154906" y="154781"/>
                  </a:lnTo>
                  <a:lnTo>
                    <a:pt x="1162050" y="164306"/>
                  </a:lnTo>
                  <a:lnTo>
                    <a:pt x="1166812" y="178594"/>
                  </a:lnTo>
                  <a:lnTo>
                    <a:pt x="1169194" y="195262"/>
                  </a:lnTo>
                  <a:lnTo>
                    <a:pt x="1169194" y="214312"/>
                  </a:lnTo>
                  <a:lnTo>
                    <a:pt x="1157287" y="233362"/>
                  </a:lnTo>
                  <a:lnTo>
                    <a:pt x="1133475" y="257175"/>
                  </a:lnTo>
                  <a:lnTo>
                    <a:pt x="1085850" y="276225"/>
                  </a:lnTo>
                  <a:lnTo>
                    <a:pt x="752475" y="238125"/>
                  </a:lnTo>
                  <a:lnTo>
                    <a:pt x="685800" y="245269"/>
                  </a:lnTo>
                  <a:lnTo>
                    <a:pt x="302419" y="326231"/>
                  </a:lnTo>
                  <a:lnTo>
                    <a:pt x="0" y="385762"/>
                  </a:lnTo>
                  <a:lnTo>
                    <a:pt x="85725" y="207169"/>
                  </a:lnTo>
                  <a:lnTo>
                    <a:pt x="309562" y="157162"/>
                  </a:lnTo>
                  <a:lnTo>
                    <a:pt x="476250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2E6A5F3C-F26C-4168-9B89-30ACEFF0676B}"/>
                </a:ext>
              </a:extLst>
            </p:cNvPr>
            <p:cNvSpPr/>
            <p:nvPr/>
          </p:nvSpPr>
          <p:spPr>
            <a:xfrm>
              <a:off x="3541713" y="3600450"/>
              <a:ext cx="1238250" cy="2239963"/>
            </a:xfrm>
            <a:custGeom>
              <a:avLst/>
              <a:gdLst>
                <a:gd name="connsiteX0" fmla="*/ 822067 w 1239057"/>
                <a:gd name="connsiteY0" fmla="*/ 479539 h 2239834"/>
                <a:gd name="connsiteX1" fmla="*/ 857809 w 1239057"/>
                <a:gd name="connsiteY1" fmla="*/ 339550 h 2239834"/>
                <a:gd name="connsiteX2" fmla="*/ 893551 w 1239057"/>
                <a:gd name="connsiteY2" fmla="*/ 181689 h 2239834"/>
                <a:gd name="connsiteX3" fmla="*/ 914400 w 1239057"/>
                <a:gd name="connsiteY3" fmla="*/ 71485 h 2239834"/>
                <a:gd name="connsiteX4" fmla="*/ 905465 w 1239057"/>
                <a:gd name="connsiteY4" fmla="*/ 41699 h 2239834"/>
                <a:gd name="connsiteX5" fmla="*/ 884615 w 1239057"/>
                <a:gd name="connsiteY5" fmla="*/ 26807 h 2239834"/>
                <a:gd name="connsiteX6" fmla="*/ 833981 w 1239057"/>
                <a:gd name="connsiteY6" fmla="*/ 0 h 2239834"/>
                <a:gd name="connsiteX7" fmla="*/ 1239057 w 1239057"/>
                <a:gd name="connsiteY7" fmla="*/ 47656 h 2239834"/>
                <a:gd name="connsiteX8" fmla="*/ 1209272 w 1239057"/>
                <a:gd name="connsiteY8" fmla="*/ 65528 h 2239834"/>
                <a:gd name="connsiteX9" fmla="*/ 1185444 w 1239057"/>
                <a:gd name="connsiteY9" fmla="*/ 89356 h 2239834"/>
                <a:gd name="connsiteX10" fmla="*/ 1167573 w 1239057"/>
                <a:gd name="connsiteY10" fmla="*/ 113184 h 2239834"/>
                <a:gd name="connsiteX11" fmla="*/ 1146724 w 1239057"/>
                <a:gd name="connsiteY11" fmla="*/ 148926 h 2239834"/>
                <a:gd name="connsiteX12" fmla="*/ 1128853 w 1239057"/>
                <a:gd name="connsiteY12" fmla="*/ 211474 h 2239834"/>
                <a:gd name="connsiteX13" fmla="*/ 1075240 w 1239057"/>
                <a:gd name="connsiteY13" fmla="*/ 437840 h 2239834"/>
                <a:gd name="connsiteX14" fmla="*/ 1015669 w 1239057"/>
                <a:gd name="connsiteY14" fmla="*/ 646335 h 2239834"/>
                <a:gd name="connsiteX15" fmla="*/ 962056 w 1239057"/>
                <a:gd name="connsiteY15" fmla="*/ 807174 h 2239834"/>
                <a:gd name="connsiteX16" fmla="*/ 899508 w 1239057"/>
                <a:gd name="connsiteY16" fmla="*/ 988863 h 2239834"/>
                <a:gd name="connsiteX17" fmla="*/ 825045 w 1239057"/>
                <a:gd name="connsiteY17" fmla="*/ 1176509 h 2239834"/>
                <a:gd name="connsiteX18" fmla="*/ 762497 w 1239057"/>
                <a:gd name="connsiteY18" fmla="*/ 1322455 h 2239834"/>
                <a:gd name="connsiteX19" fmla="*/ 670163 w 1239057"/>
                <a:gd name="connsiteY19" fmla="*/ 1519036 h 2239834"/>
                <a:gd name="connsiteX20" fmla="*/ 601658 w 1239057"/>
                <a:gd name="connsiteY20" fmla="*/ 1656047 h 2239834"/>
                <a:gd name="connsiteX21" fmla="*/ 512303 w 1239057"/>
                <a:gd name="connsiteY21" fmla="*/ 1807951 h 2239834"/>
                <a:gd name="connsiteX22" fmla="*/ 443797 w 1239057"/>
                <a:gd name="connsiteY22" fmla="*/ 1921134 h 2239834"/>
                <a:gd name="connsiteX23" fmla="*/ 375292 w 1239057"/>
                <a:gd name="connsiteY23" fmla="*/ 2016446 h 2239834"/>
                <a:gd name="connsiteX24" fmla="*/ 306786 w 1239057"/>
                <a:gd name="connsiteY24" fmla="*/ 2093887 h 2239834"/>
                <a:gd name="connsiteX25" fmla="*/ 253173 w 1239057"/>
                <a:gd name="connsiteY25" fmla="*/ 2153457 h 2239834"/>
                <a:gd name="connsiteX26" fmla="*/ 202539 w 1239057"/>
                <a:gd name="connsiteY26" fmla="*/ 2192178 h 2239834"/>
                <a:gd name="connsiteX27" fmla="*/ 154883 w 1239057"/>
                <a:gd name="connsiteY27" fmla="*/ 2218984 h 2239834"/>
                <a:gd name="connsiteX28" fmla="*/ 122119 w 1239057"/>
                <a:gd name="connsiteY28" fmla="*/ 2230898 h 2239834"/>
                <a:gd name="connsiteX29" fmla="*/ 74463 w 1239057"/>
                <a:gd name="connsiteY29" fmla="*/ 2239834 h 2239834"/>
                <a:gd name="connsiteX30" fmla="*/ 47656 w 1239057"/>
                <a:gd name="connsiteY30" fmla="*/ 2239834 h 2239834"/>
                <a:gd name="connsiteX31" fmla="*/ 35742 w 1239057"/>
                <a:gd name="connsiteY31" fmla="*/ 2233877 h 2239834"/>
                <a:gd name="connsiteX32" fmla="*/ 20850 w 1239057"/>
                <a:gd name="connsiteY32" fmla="*/ 2213027 h 2239834"/>
                <a:gd name="connsiteX33" fmla="*/ 11914 w 1239057"/>
                <a:gd name="connsiteY33" fmla="*/ 2183242 h 2239834"/>
                <a:gd name="connsiteX34" fmla="*/ 2979 w 1239057"/>
                <a:gd name="connsiteY34" fmla="*/ 2144522 h 2239834"/>
                <a:gd name="connsiteX35" fmla="*/ 0 w 1239057"/>
                <a:gd name="connsiteY35" fmla="*/ 2087930 h 2239834"/>
                <a:gd name="connsiteX36" fmla="*/ 0 w 1239057"/>
                <a:gd name="connsiteY36" fmla="*/ 2064102 h 2239834"/>
                <a:gd name="connsiteX37" fmla="*/ 253173 w 1239057"/>
                <a:gd name="connsiteY37" fmla="*/ 1748381 h 2239834"/>
                <a:gd name="connsiteX38" fmla="*/ 336571 w 1239057"/>
                <a:gd name="connsiteY38" fmla="*/ 1614348 h 2239834"/>
                <a:gd name="connsiteX39" fmla="*/ 446776 w 1239057"/>
                <a:gd name="connsiteY39" fmla="*/ 1426703 h 2239834"/>
                <a:gd name="connsiteX40" fmla="*/ 509324 w 1239057"/>
                <a:gd name="connsiteY40" fmla="*/ 1313520 h 2239834"/>
                <a:gd name="connsiteX41" fmla="*/ 577830 w 1239057"/>
                <a:gd name="connsiteY41" fmla="*/ 1173530 h 2239834"/>
                <a:gd name="connsiteX42" fmla="*/ 628464 w 1239057"/>
                <a:gd name="connsiteY42" fmla="*/ 1063326 h 2239834"/>
                <a:gd name="connsiteX43" fmla="*/ 679099 w 1239057"/>
                <a:gd name="connsiteY43" fmla="*/ 929293 h 2239834"/>
                <a:gd name="connsiteX44" fmla="*/ 732712 w 1239057"/>
                <a:gd name="connsiteY44" fmla="*/ 786325 h 2239834"/>
                <a:gd name="connsiteX45" fmla="*/ 792282 w 1239057"/>
                <a:gd name="connsiteY45" fmla="*/ 589744 h 2239834"/>
                <a:gd name="connsiteX46" fmla="*/ 822067 w 1239057"/>
                <a:gd name="connsiteY46" fmla="*/ 479539 h 223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39057" h="2239834">
                  <a:moveTo>
                    <a:pt x="822067" y="479539"/>
                  </a:moveTo>
                  <a:lnTo>
                    <a:pt x="857809" y="339550"/>
                  </a:lnTo>
                  <a:lnTo>
                    <a:pt x="893551" y="181689"/>
                  </a:lnTo>
                  <a:lnTo>
                    <a:pt x="914400" y="71485"/>
                  </a:lnTo>
                  <a:lnTo>
                    <a:pt x="905465" y="41699"/>
                  </a:lnTo>
                  <a:lnTo>
                    <a:pt x="884615" y="26807"/>
                  </a:lnTo>
                  <a:lnTo>
                    <a:pt x="833981" y="0"/>
                  </a:lnTo>
                  <a:lnTo>
                    <a:pt x="1239057" y="47656"/>
                  </a:lnTo>
                  <a:lnTo>
                    <a:pt x="1209272" y="65528"/>
                  </a:lnTo>
                  <a:lnTo>
                    <a:pt x="1185444" y="89356"/>
                  </a:lnTo>
                  <a:lnTo>
                    <a:pt x="1167573" y="113184"/>
                  </a:lnTo>
                  <a:lnTo>
                    <a:pt x="1146724" y="148926"/>
                  </a:lnTo>
                  <a:lnTo>
                    <a:pt x="1128853" y="211474"/>
                  </a:lnTo>
                  <a:lnTo>
                    <a:pt x="1075240" y="437840"/>
                  </a:lnTo>
                  <a:lnTo>
                    <a:pt x="1015669" y="646335"/>
                  </a:lnTo>
                  <a:lnTo>
                    <a:pt x="962056" y="807174"/>
                  </a:lnTo>
                  <a:lnTo>
                    <a:pt x="899508" y="988863"/>
                  </a:lnTo>
                  <a:lnTo>
                    <a:pt x="825045" y="1176509"/>
                  </a:lnTo>
                  <a:lnTo>
                    <a:pt x="762497" y="1322455"/>
                  </a:lnTo>
                  <a:lnTo>
                    <a:pt x="670163" y="1519036"/>
                  </a:lnTo>
                  <a:lnTo>
                    <a:pt x="601658" y="1656047"/>
                  </a:lnTo>
                  <a:lnTo>
                    <a:pt x="512303" y="1807951"/>
                  </a:lnTo>
                  <a:lnTo>
                    <a:pt x="443797" y="1921134"/>
                  </a:lnTo>
                  <a:lnTo>
                    <a:pt x="375292" y="2016446"/>
                  </a:lnTo>
                  <a:lnTo>
                    <a:pt x="306786" y="2093887"/>
                  </a:lnTo>
                  <a:lnTo>
                    <a:pt x="253173" y="2153457"/>
                  </a:lnTo>
                  <a:lnTo>
                    <a:pt x="202539" y="2192178"/>
                  </a:lnTo>
                  <a:lnTo>
                    <a:pt x="154883" y="2218984"/>
                  </a:lnTo>
                  <a:lnTo>
                    <a:pt x="122119" y="2230898"/>
                  </a:lnTo>
                  <a:lnTo>
                    <a:pt x="74463" y="2239834"/>
                  </a:lnTo>
                  <a:lnTo>
                    <a:pt x="47656" y="2239834"/>
                  </a:lnTo>
                  <a:lnTo>
                    <a:pt x="35742" y="2233877"/>
                  </a:lnTo>
                  <a:lnTo>
                    <a:pt x="20850" y="2213027"/>
                  </a:lnTo>
                  <a:lnTo>
                    <a:pt x="11914" y="2183242"/>
                  </a:lnTo>
                  <a:lnTo>
                    <a:pt x="2979" y="2144522"/>
                  </a:lnTo>
                  <a:lnTo>
                    <a:pt x="0" y="2087930"/>
                  </a:lnTo>
                  <a:lnTo>
                    <a:pt x="0" y="2064102"/>
                  </a:lnTo>
                  <a:lnTo>
                    <a:pt x="253173" y="1748381"/>
                  </a:lnTo>
                  <a:lnTo>
                    <a:pt x="336571" y="1614348"/>
                  </a:lnTo>
                  <a:lnTo>
                    <a:pt x="446776" y="1426703"/>
                  </a:lnTo>
                  <a:lnTo>
                    <a:pt x="509324" y="1313520"/>
                  </a:lnTo>
                  <a:lnTo>
                    <a:pt x="577830" y="1173530"/>
                  </a:lnTo>
                  <a:lnTo>
                    <a:pt x="628464" y="1063326"/>
                  </a:lnTo>
                  <a:lnTo>
                    <a:pt x="679099" y="929293"/>
                  </a:lnTo>
                  <a:lnTo>
                    <a:pt x="732712" y="786325"/>
                  </a:lnTo>
                  <a:lnTo>
                    <a:pt x="792282" y="589744"/>
                  </a:lnTo>
                  <a:lnTo>
                    <a:pt x="822067" y="4795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1E40D13C-56C1-42D6-B480-12DF0441736C}"/>
                </a:ext>
              </a:extLst>
            </p:cNvPr>
            <p:cNvSpPr/>
            <p:nvPr/>
          </p:nvSpPr>
          <p:spPr>
            <a:xfrm>
              <a:off x="3189288" y="5110163"/>
              <a:ext cx="647700" cy="623887"/>
            </a:xfrm>
            <a:custGeom>
              <a:avLst/>
              <a:gdLst>
                <a:gd name="connsiteX0" fmla="*/ 173831 w 647700"/>
                <a:gd name="connsiteY0" fmla="*/ 100012 h 623887"/>
                <a:gd name="connsiteX1" fmla="*/ 295275 w 647700"/>
                <a:gd name="connsiteY1" fmla="*/ 178593 h 623887"/>
                <a:gd name="connsiteX2" fmla="*/ 342900 w 647700"/>
                <a:gd name="connsiteY2" fmla="*/ 207168 h 623887"/>
                <a:gd name="connsiteX3" fmla="*/ 385762 w 647700"/>
                <a:gd name="connsiteY3" fmla="*/ 230981 h 623887"/>
                <a:gd name="connsiteX4" fmla="*/ 445294 w 647700"/>
                <a:gd name="connsiteY4" fmla="*/ 257175 h 623887"/>
                <a:gd name="connsiteX5" fmla="*/ 473869 w 647700"/>
                <a:gd name="connsiteY5" fmla="*/ 266700 h 623887"/>
                <a:gd name="connsiteX6" fmla="*/ 519112 w 647700"/>
                <a:gd name="connsiteY6" fmla="*/ 276225 h 623887"/>
                <a:gd name="connsiteX7" fmla="*/ 547687 w 647700"/>
                <a:gd name="connsiteY7" fmla="*/ 276225 h 623887"/>
                <a:gd name="connsiteX8" fmla="*/ 576262 w 647700"/>
                <a:gd name="connsiteY8" fmla="*/ 264318 h 623887"/>
                <a:gd name="connsiteX9" fmla="*/ 602456 w 647700"/>
                <a:gd name="connsiteY9" fmla="*/ 250031 h 623887"/>
                <a:gd name="connsiteX10" fmla="*/ 647700 w 647700"/>
                <a:gd name="connsiteY10" fmla="*/ 176212 h 623887"/>
                <a:gd name="connsiteX11" fmla="*/ 354806 w 647700"/>
                <a:gd name="connsiteY11" fmla="*/ 623887 h 623887"/>
                <a:gd name="connsiteX12" fmla="*/ 350044 w 647700"/>
                <a:gd name="connsiteY12" fmla="*/ 554831 h 623887"/>
                <a:gd name="connsiteX13" fmla="*/ 342900 w 647700"/>
                <a:gd name="connsiteY13" fmla="*/ 528637 h 623887"/>
                <a:gd name="connsiteX14" fmla="*/ 323850 w 647700"/>
                <a:gd name="connsiteY14" fmla="*/ 483393 h 623887"/>
                <a:gd name="connsiteX15" fmla="*/ 288131 w 647700"/>
                <a:gd name="connsiteY15" fmla="*/ 419100 h 623887"/>
                <a:gd name="connsiteX16" fmla="*/ 250031 w 647700"/>
                <a:gd name="connsiteY16" fmla="*/ 352425 h 623887"/>
                <a:gd name="connsiteX17" fmla="*/ 200025 w 647700"/>
                <a:gd name="connsiteY17" fmla="*/ 283368 h 623887"/>
                <a:gd name="connsiteX18" fmla="*/ 128587 w 647700"/>
                <a:gd name="connsiteY18" fmla="*/ 190500 h 623887"/>
                <a:gd name="connsiteX19" fmla="*/ 52387 w 647700"/>
                <a:gd name="connsiteY19" fmla="*/ 102393 h 623887"/>
                <a:gd name="connsiteX20" fmla="*/ 23812 w 647700"/>
                <a:gd name="connsiteY20" fmla="*/ 69056 h 623887"/>
                <a:gd name="connsiteX21" fmla="*/ 9525 w 647700"/>
                <a:gd name="connsiteY21" fmla="*/ 52387 h 623887"/>
                <a:gd name="connsiteX22" fmla="*/ 0 w 647700"/>
                <a:gd name="connsiteY22" fmla="*/ 26193 h 623887"/>
                <a:gd name="connsiteX23" fmla="*/ 0 w 647700"/>
                <a:gd name="connsiteY23" fmla="*/ 9525 h 623887"/>
                <a:gd name="connsiteX24" fmla="*/ 7144 w 647700"/>
                <a:gd name="connsiteY24" fmla="*/ 2381 h 623887"/>
                <a:gd name="connsiteX25" fmla="*/ 11906 w 647700"/>
                <a:gd name="connsiteY25" fmla="*/ 0 h 623887"/>
                <a:gd name="connsiteX26" fmla="*/ 33337 w 647700"/>
                <a:gd name="connsiteY26" fmla="*/ 0 h 623887"/>
                <a:gd name="connsiteX27" fmla="*/ 69056 w 647700"/>
                <a:gd name="connsiteY27" fmla="*/ 16668 h 623887"/>
                <a:gd name="connsiteX28" fmla="*/ 104775 w 647700"/>
                <a:gd name="connsiteY28" fmla="*/ 45243 h 623887"/>
                <a:gd name="connsiteX29" fmla="*/ 173831 w 647700"/>
                <a:gd name="connsiteY29" fmla="*/ 100012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7700" h="623887">
                  <a:moveTo>
                    <a:pt x="173831" y="100012"/>
                  </a:moveTo>
                  <a:lnTo>
                    <a:pt x="295275" y="178593"/>
                  </a:lnTo>
                  <a:lnTo>
                    <a:pt x="342900" y="207168"/>
                  </a:lnTo>
                  <a:lnTo>
                    <a:pt x="385762" y="230981"/>
                  </a:lnTo>
                  <a:lnTo>
                    <a:pt x="445294" y="257175"/>
                  </a:lnTo>
                  <a:lnTo>
                    <a:pt x="473869" y="266700"/>
                  </a:lnTo>
                  <a:lnTo>
                    <a:pt x="519112" y="276225"/>
                  </a:lnTo>
                  <a:lnTo>
                    <a:pt x="547687" y="276225"/>
                  </a:lnTo>
                  <a:lnTo>
                    <a:pt x="576262" y="264318"/>
                  </a:lnTo>
                  <a:lnTo>
                    <a:pt x="602456" y="250031"/>
                  </a:lnTo>
                  <a:lnTo>
                    <a:pt x="647700" y="176212"/>
                  </a:lnTo>
                  <a:lnTo>
                    <a:pt x="354806" y="623887"/>
                  </a:lnTo>
                  <a:lnTo>
                    <a:pt x="350044" y="554831"/>
                  </a:lnTo>
                  <a:lnTo>
                    <a:pt x="342900" y="528637"/>
                  </a:lnTo>
                  <a:lnTo>
                    <a:pt x="323850" y="483393"/>
                  </a:lnTo>
                  <a:lnTo>
                    <a:pt x="288131" y="419100"/>
                  </a:lnTo>
                  <a:lnTo>
                    <a:pt x="250031" y="352425"/>
                  </a:lnTo>
                  <a:lnTo>
                    <a:pt x="200025" y="283368"/>
                  </a:lnTo>
                  <a:lnTo>
                    <a:pt x="128587" y="190500"/>
                  </a:lnTo>
                  <a:lnTo>
                    <a:pt x="52387" y="102393"/>
                  </a:lnTo>
                  <a:lnTo>
                    <a:pt x="23812" y="69056"/>
                  </a:lnTo>
                  <a:lnTo>
                    <a:pt x="9525" y="52387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7144" y="2381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69056" y="16668"/>
                  </a:lnTo>
                  <a:lnTo>
                    <a:pt x="104775" y="45243"/>
                  </a:lnTo>
                  <a:lnTo>
                    <a:pt x="173831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98D8BDFC-8DD3-4128-B0F9-BA12F8069ECB}"/>
                </a:ext>
              </a:extLst>
            </p:cNvPr>
            <p:cNvSpPr/>
            <p:nvPr/>
          </p:nvSpPr>
          <p:spPr>
            <a:xfrm>
              <a:off x="2498725" y="2914650"/>
              <a:ext cx="1539875" cy="2362200"/>
            </a:xfrm>
            <a:custGeom>
              <a:avLst/>
              <a:gdLst>
                <a:gd name="connsiteX0" fmla="*/ 1120775 w 1539875"/>
                <a:gd name="connsiteY0" fmla="*/ 1025525 h 2362200"/>
                <a:gd name="connsiteX1" fmla="*/ 1177925 w 1539875"/>
                <a:gd name="connsiteY1" fmla="*/ 927100 h 2362200"/>
                <a:gd name="connsiteX2" fmla="*/ 1235075 w 1539875"/>
                <a:gd name="connsiteY2" fmla="*/ 819150 h 2362200"/>
                <a:gd name="connsiteX3" fmla="*/ 1323975 w 1539875"/>
                <a:gd name="connsiteY3" fmla="*/ 635000 h 2362200"/>
                <a:gd name="connsiteX4" fmla="*/ 1403350 w 1539875"/>
                <a:gd name="connsiteY4" fmla="*/ 425450 h 2362200"/>
                <a:gd name="connsiteX5" fmla="*/ 1460500 w 1539875"/>
                <a:gd name="connsiteY5" fmla="*/ 282575 h 2362200"/>
                <a:gd name="connsiteX6" fmla="*/ 1473200 w 1539875"/>
                <a:gd name="connsiteY6" fmla="*/ 260350 h 2362200"/>
                <a:gd name="connsiteX7" fmla="*/ 1498600 w 1539875"/>
                <a:gd name="connsiteY7" fmla="*/ 250825 h 2362200"/>
                <a:gd name="connsiteX8" fmla="*/ 1517650 w 1539875"/>
                <a:gd name="connsiteY8" fmla="*/ 234950 h 2362200"/>
                <a:gd name="connsiteX9" fmla="*/ 1533525 w 1539875"/>
                <a:gd name="connsiteY9" fmla="*/ 212725 h 2362200"/>
                <a:gd name="connsiteX10" fmla="*/ 1539875 w 1539875"/>
                <a:gd name="connsiteY10" fmla="*/ 196850 h 2362200"/>
                <a:gd name="connsiteX11" fmla="*/ 1539875 w 1539875"/>
                <a:gd name="connsiteY11" fmla="*/ 187325 h 2362200"/>
                <a:gd name="connsiteX12" fmla="*/ 1520825 w 1539875"/>
                <a:gd name="connsiteY12" fmla="*/ 155575 h 2362200"/>
                <a:gd name="connsiteX13" fmla="*/ 1479550 w 1539875"/>
                <a:gd name="connsiteY13" fmla="*/ 104775 h 2362200"/>
                <a:gd name="connsiteX14" fmla="*/ 1441450 w 1539875"/>
                <a:gd name="connsiteY14" fmla="*/ 66675 h 2362200"/>
                <a:gd name="connsiteX15" fmla="*/ 1412875 w 1539875"/>
                <a:gd name="connsiteY15" fmla="*/ 44450 h 2362200"/>
                <a:gd name="connsiteX16" fmla="*/ 1339850 w 1539875"/>
                <a:gd name="connsiteY16" fmla="*/ 0 h 2362200"/>
                <a:gd name="connsiteX17" fmla="*/ 1114425 w 1539875"/>
                <a:gd name="connsiteY17" fmla="*/ 47625 h 2362200"/>
                <a:gd name="connsiteX18" fmla="*/ 1162050 w 1539875"/>
                <a:gd name="connsiteY18" fmla="*/ 101600 h 2362200"/>
                <a:gd name="connsiteX19" fmla="*/ 1187450 w 1539875"/>
                <a:gd name="connsiteY19" fmla="*/ 133350 h 2362200"/>
                <a:gd name="connsiteX20" fmla="*/ 1206500 w 1539875"/>
                <a:gd name="connsiteY20" fmla="*/ 155575 h 2362200"/>
                <a:gd name="connsiteX21" fmla="*/ 1216025 w 1539875"/>
                <a:gd name="connsiteY21" fmla="*/ 171450 h 2362200"/>
                <a:gd name="connsiteX22" fmla="*/ 1216025 w 1539875"/>
                <a:gd name="connsiteY22" fmla="*/ 184150 h 2362200"/>
                <a:gd name="connsiteX23" fmla="*/ 1203325 w 1539875"/>
                <a:gd name="connsiteY23" fmla="*/ 260350 h 2362200"/>
                <a:gd name="connsiteX24" fmla="*/ 1155700 w 1539875"/>
                <a:gd name="connsiteY24" fmla="*/ 441325 h 2362200"/>
                <a:gd name="connsiteX25" fmla="*/ 1085850 w 1539875"/>
                <a:gd name="connsiteY25" fmla="*/ 641350 h 2362200"/>
                <a:gd name="connsiteX26" fmla="*/ 1009650 w 1539875"/>
                <a:gd name="connsiteY26" fmla="*/ 825500 h 2362200"/>
                <a:gd name="connsiteX27" fmla="*/ 949325 w 1539875"/>
                <a:gd name="connsiteY27" fmla="*/ 958850 h 2362200"/>
                <a:gd name="connsiteX28" fmla="*/ 882650 w 1539875"/>
                <a:gd name="connsiteY28" fmla="*/ 1101725 h 2362200"/>
                <a:gd name="connsiteX29" fmla="*/ 765175 w 1539875"/>
                <a:gd name="connsiteY29" fmla="*/ 1311275 h 2362200"/>
                <a:gd name="connsiteX30" fmla="*/ 682625 w 1539875"/>
                <a:gd name="connsiteY30" fmla="*/ 1447800 h 2362200"/>
                <a:gd name="connsiteX31" fmla="*/ 568325 w 1539875"/>
                <a:gd name="connsiteY31" fmla="*/ 1616075 h 2362200"/>
                <a:gd name="connsiteX32" fmla="*/ 450850 w 1539875"/>
                <a:gd name="connsiteY32" fmla="*/ 1774825 h 2362200"/>
                <a:gd name="connsiteX33" fmla="*/ 330200 w 1539875"/>
                <a:gd name="connsiteY33" fmla="*/ 1927225 h 2362200"/>
                <a:gd name="connsiteX34" fmla="*/ 174625 w 1539875"/>
                <a:gd name="connsiteY34" fmla="*/ 2117725 h 2362200"/>
                <a:gd name="connsiteX35" fmla="*/ 9525 w 1539875"/>
                <a:gd name="connsiteY35" fmla="*/ 2305050 h 2362200"/>
                <a:gd name="connsiteX36" fmla="*/ 3175 w 1539875"/>
                <a:gd name="connsiteY36" fmla="*/ 2320925 h 2362200"/>
                <a:gd name="connsiteX37" fmla="*/ 0 w 1539875"/>
                <a:gd name="connsiteY37" fmla="*/ 2336800 h 2362200"/>
                <a:gd name="connsiteX38" fmla="*/ 6350 w 1539875"/>
                <a:gd name="connsiteY38" fmla="*/ 2355850 h 2362200"/>
                <a:gd name="connsiteX39" fmla="*/ 12700 w 1539875"/>
                <a:gd name="connsiteY39" fmla="*/ 2362200 h 2362200"/>
                <a:gd name="connsiteX40" fmla="*/ 41275 w 1539875"/>
                <a:gd name="connsiteY40" fmla="*/ 2359025 h 2362200"/>
                <a:gd name="connsiteX41" fmla="*/ 130175 w 1539875"/>
                <a:gd name="connsiteY41" fmla="*/ 2298700 h 2362200"/>
                <a:gd name="connsiteX42" fmla="*/ 241300 w 1539875"/>
                <a:gd name="connsiteY42" fmla="*/ 2200275 h 2362200"/>
                <a:gd name="connsiteX43" fmla="*/ 349250 w 1539875"/>
                <a:gd name="connsiteY43" fmla="*/ 2098675 h 2362200"/>
                <a:gd name="connsiteX44" fmla="*/ 463550 w 1539875"/>
                <a:gd name="connsiteY44" fmla="*/ 1978025 h 2362200"/>
                <a:gd name="connsiteX45" fmla="*/ 552450 w 1539875"/>
                <a:gd name="connsiteY45" fmla="*/ 1876425 h 2362200"/>
                <a:gd name="connsiteX46" fmla="*/ 650875 w 1539875"/>
                <a:gd name="connsiteY46" fmla="*/ 1755775 h 2362200"/>
                <a:gd name="connsiteX47" fmla="*/ 768350 w 1539875"/>
                <a:gd name="connsiteY47" fmla="*/ 1593850 h 2362200"/>
                <a:gd name="connsiteX48" fmla="*/ 920750 w 1539875"/>
                <a:gd name="connsiteY48" fmla="*/ 1368425 h 2362200"/>
                <a:gd name="connsiteX49" fmla="*/ 1054100 w 1539875"/>
                <a:gd name="connsiteY49" fmla="*/ 1149350 h 2362200"/>
                <a:gd name="connsiteX50" fmla="*/ 1120775 w 1539875"/>
                <a:gd name="connsiteY50" fmla="*/ 1025525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9875" h="2362200">
                  <a:moveTo>
                    <a:pt x="1120775" y="1025525"/>
                  </a:moveTo>
                  <a:lnTo>
                    <a:pt x="1177925" y="927100"/>
                  </a:lnTo>
                  <a:lnTo>
                    <a:pt x="1235075" y="819150"/>
                  </a:lnTo>
                  <a:lnTo>
                    <a:pt x="1323975" y="635000"/>
                  </a:lnTo>
                  <a:lnTo>
                    <a:pt x="1403350" y="425450"/>
                  </a:lnTo>
                  <a:lnTo>
                    <a:pt x="1460500" y="282575"/>
                  </a:lnTo>
                  <a:lnTo>
                    <a:pt x="1473200" y="260350"/>
                  </a:lnTo>
                  <a:lnTo>
                    <a:pt x="1498600" y="250825"/>
                  </a:lnTo>
                  <a:lnTo>
                    <a:pt x="1517650" y="234950"/>
                  </a:lnTo>
                  <a:lnTo>
                    <a:pt x="1533525" y="212725"/>
                  </a:lnTo>
                  <a:lnTo>
                    <a:pt x="1539875" y="196850"/>
                  </a:lnTo>
                  <a:lnTo>
                    <a:pt x="1539875" y="187325"/>
                  </a:lnTo>
                  <a:lnTo>
                    <a:pt x="1520825" y="155575"/>
                  </a:lnTo>
                  <a:lnTo>
                    <a:pt x="1479550" y="104775"/>
                  </a:lnTo>
                  <a:lnTo>
                    <a:pt x="1441450" y="66675"/>
                  </a:lnTo>
                  <a:lnTo>
                    <a:pt x="1412875" y="44450"/>
                  </a:lnTo>
                  <a:lnTo>
                    <a:pt x="1339850" y="0"/>
                  </a:lnTo>
                  <a:lnTo>
                    <a:pt x="1114425" y="47625"/>
                  </a:lnTo>
                  <a:lnTo>
                    <a:pt x="1162050" y="101600"/>
                  </a:lnTo>
                  <a:lnTo>
                    <a:pt x="1187450" y="133350"/>
                  </a:lnTo>
                  <a:lnTo>
                    <a:pt x="1206500" y="155575"/>
                  </a:lnTo>
                  <a:lnTo>
                    <a:pt x="1216025" y="171450"/>
                  </a:lnTo>
                  <a:lnTo>
                    <a:pt x="1216025" y="184150"/>
                  </a:lnTo>
                  <a:lnTo>
                    <a:pt x="1203325" y="260350"/>
                  </a:lnTo>
                  <a:lnTo>
                    <a:pt x="1155700" y="441325"/>
                  </a:lnTo>
                  <a:lnTo>
                    <a:pt x="1085850" y="641350"/>
                  </a:lnTo>
                  <a:lnTo>
                    <a:pt x="1009650" y="825500"/>
                  </a:lnTo>
                  <a:lnTo>
                    <a:pt x="949325" y="958850"/>
                  </a:lnTo>
                  <a:lnTo>
                    <a:pt x="882650" y="1101725"/>
                  </a:lnTo>
                  <a:lnTo>
                    <a:pt x="765175" y="1311275"/>
                  </a:lnTo>
                  <a:lnTo>
                    <a:pt x="682625" y="1447800"/>
                  </a:lnTo>
                  <a:lnTo>
                    <a:pt x="568325" y="1616075"/>
                  </a:lnTo>
                  <a:lnTo>
                    <a:pt x="450850" y="1774825"/>
                  </a:lnTo>
                  <a:lnTo>
                    <a:pt x="330200" y="1927225"/>
                  </a:lnTo>
                  <a:lnTo>
                    <a:pt x="174625" y="2117725"/>
                  </a:lnTo>
                  <a:lnTo>
                    <a:pt x="9525" y="2305050"/>
                  </a:lnTo>
                  <a:lnTo>
                    <a:pt x="3175" y="2320925"/>
                  </a:lnTo>
                  <a:lnTo>
                    <a:pt x="0" y="2336800"/>
                  </a:lnTo>
                  <a:lnTo>
                    <a:pt x="6350" y="2355850"/>
                  </a:lnTo>
                  <a:lnTo>
                    <a:pt x="12700" y="2362200"/>
                  </a:lnTo>
                  <a:lnTo>
                    <a:pt x="41275" y="2359025"/>
                  </a:lnTo>
                  <a:lnTo>
                    <a:pt x="130175" y="2298700"/>
                  </a:lnTo>
                  <a:lnTo>
                    <a:pt x="241300" y="2200275"/>
                  </a:lnTo>
                  <a:lnTo>
                    <a:pt x="349250" y="2098675"/>
                  </a:lnTo>
                  <a:lnTo>
                    <a:pt x="463550" y="1978025"/>
                  </a:lnTo>
                  <a:lnTo>
                    <a:pt x="552450" y="1876425"/>
                  </a:lnTo>
                  <a:lnTo>
                    <a:pt x="650875" y="1755775"/>
                  </a:lnTo>
                  <a:lnTo>
                    <a:pt x="768350" y="1593850"/>
                  </a:lnTo>
                  <a:lnTo>
                    <a:pt x="920750" y="1368425"/>
                  </a:lnTo>
                  <a:lnTo>
                    <a:pt x="1054100" y="1149350"/>
                  </a:lnTo>
                  <a:lnTo>
                    <a:pt x="11207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6">
              <a:extLst>
                <a:ext uri="{FF2B5EF4-FFF2-40B4-BE49-F238E27FC236}">
                  <a16:creationId xmlns:a16="http://schemas.microsoft.com/office/drawing/2014/main" id="{EEB9D2ED-DC22-4380-B705-A5574C7C840A}"/>
                </a:ext>
              </a:extLst>
            </p:cNvPr>
            <p:cNvSpPr/>
            <p:nvPr/>
          </p:nvSpPr>
          <p:spPr>
            <a:xfrm rot="16200000">
              <a:off x="4481512" y="3533776"/>
              <a:ext cx="4443413" cy="639762"/>
            </a:xfrm>
            <a:custGeom>
              <a:avLst/>
              <a:gdLst>
                <a:gd name="connsiteX0" fmla="*/ 2352863 w 4441888"/>
                <a:gd name="connsiteY0" fmla="*/ 325280 h 639718"/>
                <a:gd name="connsiteX1" fmla="*/ 3964810 w 4441888"/>
                <a:gd name="connsiteY1" fmla="*/ 325280 h 639718"/>
                <a:gd name="connsiteX2" fmla="*/ 4015409 w 4441888"/>
                <a:gd name="connsiteY2" fmla="*/ 321666 h 639718"/>
                <a:gd name="connsiteX3" fmla="*/ 4069622 w 4441888"/>
                <a:gd name="connsiteY3" fmla="*/ 307209 h 639718"/>
                <a:gd name="connsiteX4" fmla="*/ 4127450 w 4441888"/>
                <a:gd name="connsiteY4" fmla="*/ 278295 h 639718"/>
                <a:gd name="connsiteX5" fmla="*/ 4203349 w 4441888"/>
                <a:gd name="connsiteY5" fmla="*/ 224082 h 639718"/>
                <a:gd name="connsiteX6" fmla="*/ 4275633 w 4441888"/>
                <a:gd name="connsiteY6" fmla="*/ 148183 h 639718"/>
                <a:gd name="connsiteX7" fmla="*/ 4340689 w 4441888"/>
                <a:gd name="connsiteY7" fmla="*/ 68670 h 639718"/>
                <a:gd name="connsiteX8" fmla="*/ 4373217 w 4441888"/>
                <a:gd name="connsiteY8" fmla="*/ 25299 h 639718"/>
                <a:gd name="connsiteX9" fmla="*/ 4398517 w 4441888"/>
                <a:gd name="connsiteY9" fmla="*/ 3614 h 639718"/>
                <a:gd name="connsiteX10" fmla="*/ 4409360 w 4441888"/>
                <a:gd name="connsiteY10" fmla="*/ 0 h 639718"/>
                <a:gd name="connsiteX11" fmla="*/ 4420202 w 4441888"/>
                <a:gd name="connsiteY11" fmla="*/ 0 h 639718"/>
                <a:gd name="connsiteX12" fmla="*/ 4431045 w 4441888"/>
                <a:gd name="connsiteY12" fmla="*/ 0 h 639718"/>
                <a:gd name="connsiteX13" fmla="*/ 4441888 w 4441888"/>
                <a:gd name="connsiteY13" fmla="*/ 10842 h 639718"/>
                <a:gd name="connsiteX14" fmla="*/ 4431045 w 4441888"/>
                <a:gd name="connsiteY14" fmla="*/ 54213 h 639718"/>
                <a:gd name="connsiteX15" fmla="*/ 4409360 w 4441888"/>
                <a:gd name="connsiteY15" fmla="*/ 151797 h 639718"/>
                <a:gd name="connsiteX16" fmla="*/ 4384060 w 4441888"/>
                <a:gd name="connsiteY16" fmla="*/ 278295 h 639718"/>
                <a:gd name="connsiteX17" fmla="*/ 4362375 w 4441888"/>
                <a:gd name="connsiteY17" fmla="*/ 321666 h 639718"/>
                <a:gd name="connsiteX18" fmla="*/ 4315390 w 4441888"/>
                <a:gd name="connsiteY18" fmla="*/ 412022 h 639718"/>
                <a:gd name="connsiteX19" fmla="*/ 4243105 w 4441888"/>
                <a:gd name="connsiteY19" fmla="*/ 527677 h 639718"/>
                <a:gd name="connsiteX20" fmla="*/ 4203349 w 4441888"/>
                <a:gd name="connsiteY20" fmla="*/ 574662 h 639718"/>
                <a:gd name="connsiteX21" fmla="*/ 4178049 w 4441888"/>
                <a:gd name="connsiteY21" fmla="*/ 596347 h 639718"/>
                <a:gd name="connsiteX22" fmla="*/ 4159978 w 4441888"/>
                <a:gd name="connsiteY22" fmla="*/ 621647 h 639718"/>
                <a:gd name="connsiteX23" fmla="*/ 4123836 w 4441888"/>
                <a:gd name="connsiteY23" fmla="*/ 639718 h 639718"/>
                <a:gd name="connsiteX24" fmla="*/ 4076851 w 4441888"/>
                <a:gd name="connsiteY24" fmla="*/ 636104 h 639718"/>
                <a:gd name="connsiteX25" fmla="*/ 4026251 w 4441888"/>
                <a:gd name="connsiteY25" fmla="*/ 618033 h 639718"/>
                <a:gd name="connsiteX26" fmla="*/ 3975652 w 4441888"/>
                <a:gd name="connsiteY26" fmla="*/ 585505 h 639718"/>
                <a:gd name="connsiteX27" fmla="*/ 3943124 w 4441888"/>
                <a:gd name="connsiteY27" fmla="*/ 552977 h 639718"/>
                <a:gd name="connsiteX28" fmla="*/ 3809398 w 4441888"/>
                <a:gd name="connsiteY28" fmla="*/ 549362 h 639718"/>
                <a:gd name="connsiteX29" fmla="*/ 3245578 w 4441888"/>
                <a:gd name="connsiteY29" fmla="*/ 549362 h 639718"/>
                <a:gd name="connsiteX30" fmla="*/ 2450447 w 4441888"/>
                <a:gd name="connsiteY30" fmla="*/ 549362 h 639718"/>
                <a:gd name="connsiteX31" fmla="*/ 1944455 w 4441888"/>
                <a:gd name="connsiteY31" fmla="*/ 549362 h 639718"/>
                <a:gd name="connsiteX32" fmla="*/ 1377021 w 4441888"/>
                <a:gd name="connsiteY32" fmla="*/ 549362 h 639718"/>
                <a:gd name="connsiteX33" fmla="*/ 1080655 w 4441888"/>
                <a:gd name="connsiteY33" fmla="*/ 549362 h 639718"/>
                <a:gd name="connsiteX34" fmla="*/ 972228 w 4441888"/>
                <a:gd name="connsiteY34" fmla="*/ 556591 h 639718"/>
                <a:gd name="connsiteX35" fmla="*/ 712003 w 4441888"/>
                <a:gd name="connsiteY35" fmla="*/ 574662 h 639718"/>
                <a:gd name="connsiteX36" fmla="*/ 477078 w 4441888"/>
                <a:gd name="connsiteY36" fmla="*/ 592733 h 639718"/>
                <a:gd name="connsiteX37" fmla="*/ 433708 w 4441888"/>
                <a:gd name="connsiteY37" fmla="*/ 585505 h 639718"/>
                <a:gd name="connsiteX38" fmla="*/ 354195 w 4441888"/>
                <a:gd name="connsiteY38" fmla="*/ 567434 h 639718"/>
                <a:gd name="connsiteX39" fmla="*/ 242153 w 4441888"/>
                <a:gd name="connsiteY39" fmla="*/ 531291 h 639718"/>
                <a:gd name="connsiteX40" fmla="*/ 159026 w 4441888"/>
                <a:gd name="connsiteY40" fmla="*/ 495149 h 639718"/>
                <a:gd name="connsiteX41" fmla="*/ 68670 w 4441888"/>
                <a:gd name="connsiteY41" fmla="*/ 448164 h 639718"/>
                <a:gd name="connsiteX42" fmla="*/ 25300 w 4441888"/>
                <a:gd name="connsiteY42" fmla="*/ 422864 h 639718"/>
                <a:gd name="connsiteX43" fmla="*/ 10843 w 4441888"/>
                <a:gd name="connsiteY43" fmla="*/ 408407 h 639718"/>
                <a:gd name="connsiteX44" fmla="*/ 3614 w 4441888"/>
                <a:gd name="connsiteY44" fmla="*/ 393951 h 639718"/>
                <a:gd name="connsiteX45" fmla="*/ 0 w 4441888"/>
                <a:gd name="connsiteY45" fmla="*/ 379494 h 639718"/>
                <a:gd name="connsiteX46" fmla="*/ 0 w 4441888"/>
                <a:gd name="connsiteY46" fmla="*/ 372265 h 639718"/>
                <a:gd name="connsiteX47" fmla="*/ 7229 w 4441888"/>
                <a:gd name="connsiteY47" fmla="*/ 350580 h 639718"/>
                <a:gd name="connsiteX48" fmla="*/ 43371 w 4441888"/>
                <a:gd name="connsiteY48" fmla="*/ 307209 h 639718"/>
                <a:gd name="connsiteX49" fmla="*/ 97584 w 4441888"/>
                <a:gd name="connsiteY49" fmla="*/ 267452 h 639718"/>
                <a:gd name="connsiteX50" fmla="*/ 137341 w 4441888"/>
                <a:gd name="connsiteY50" fmla="*/ 242153 h 639718"/>
                <a:gd name="connsiteX51" fmla="*/ 166255 w 4441888"/>
                <a:gd name="connsiteY51" fmla="*/ 227696 h 639718"/>
                <a:gd name="connsiteX52" fmla="*/ 209625 w 4441888"/>
                <a:gd name="connsiteY52" fmla="*/ 216853 h 639718"/>
                <a:gd name="connsiteX53" fmla="*/ 625262 w 4441888"/>
                <a:gd name="connsiteY53" fmla="*/ 321666 h 639718"/>
                <a:gd name="connsiteX54" fmla="*/ 899943 w 4441888"/>
                <a:gd name="connsiteY54" fmla="*/ 325280 h 639718"/>
                <a:gd name="connsiteX55" fmla="*/ 1485448 w 4441888"/>
                <a:gd name="connsiteY55" fmla="*/ 325280 h 639718"/>
                <a:gd name="connsiteX56" fmla="*/ 2352863 w 4441888"/>
                <a:gd name="connsiteY56" fmla="*/ 325280 h 63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41888" h="639718">
                  <a:moveTo>
                    <a:pt x="2352863" y="325280"/>
                  </a:moveTo>
                  <a:lnTo>
                    <a:pt x="3964810" y="325280"/>
                  </a:lnTo>
                  <a:lnTo>
                    <a:pt x="4015409" y="321666"/>
                  </a:lnTo>
                  <a:lnTo>
                    <a:pt x="4069622" y="307209"/>
                  </a:lnTo>
                  <a:lnTo>
                    <a:pt x="4127450" y="278295"/>
                  </a:lnTo>
                  <a:lnTo>
                    <a:pt x="4203349" y="224082"/>
                  </a:lnTo>
                  <a:lnTo>
                    <a:pt x="4275633" y="148183"/>
                  </a:lnTo>
                  <a:lnTo>
                    <a:pt x="4340689" y="68670"/>
                  </a:lnTo>
                  <a:lnTo>
                    <a:pt x="4373217" y="25299"/>
                  </a:lnTo>
                  <a:lnTo>
                    <a:pt x="4398517" y="3614"/>
                  </a:lnTo>
                  <a:lnTo>
                    <a:pt x="4409360" y="0"/>
                  </a:lnTo>
                  <a:lnTo>
                    <a:pt x="4420202" y="0"/>
                  </a:lnTo>
                  <a:lnTo>
                    <a:pt x="4431045" y="0"/>
                  </a:lnTo>
                  <a:lnTo>
                    <a:pt x="4441888" y="10842"/>
                  </a:lnTo>
                  <a:lnTo>
                    <a:pt x="4431045" y="54213"/>
                  </a:lnTo>
                  <a:lnTo>
                    <a:pt x="4409360" y="151797"/>
                  </a:lnTo>
                  <a:lnTo>
                    <a:pt x="4384060" y="278295"/>
                  </a:lnTo>
                  <a:lnTo>
                    <a:pt x="4362375" y="321666"/>
                  </a:lnTo>
                  <a:lnTo>
                    <a:pt x="4315390" y="412022"/>
                  </a:lnTo>
                  <a:lnTo>
                    <a:pt x="4243105" y="527677"/>
                  </a:lnTo>
                  <a:lnTo>
                    <a:pt x="4203349" y="574662"/>
                  </a:lnTo>
                  <a:lnTo>
                    <a:pt x="4178049" y="596347"/>
                  </a:lnTo>
                  <a:lnTo>
                    <a:pt x="4159978" y="621647"/>
                  </a:lnTo>
                  <a:lnTo>
                    <a:pt x="4123836" y="639718"/>
                  </a:lnTo>
                  <a:lnTo>
                    <a:pt x="4076851" y="636104"/>
                  </a:lnTo>
                  <a:lnTo>
                    <a:pt x="4026251" y="618033"/>
                  </a:lnTo>
                  <a:lnTo>
                    <a:pt x="3975652" y="585505"/>
                  </a:lnTo>
                  <a:lnTo>
                    <a:pt x="3943124" y="552977"/>
                  </a:lnTo>
                  <a:lnTo>
                    <a:pt x="3809398" y="549362"/>
                  </a:lnTo>
                  <a:lnTo>
                    <a:pt x="3245578" y="549362"/>
                  </a:lnTo>
                  <a:lnTo>
                    <a:pt x="2450447" y="549362"/>
                  </a:lnTo>
                  <a:lnTo>
                    <a:pt x="1944455" y="549362"/>
                  </a:lnTo>
                  <a:lnTo>
                    <a:pt x="1377021" y="549362"/>
                  </a:lnTo>
                  <a:lnTo>
                    <a:pt x="1080655" y="549362"/>
                  </a:lnTo>
                  <a:lnTo>
                    <a:pt x="972228" y="556591"/>
                  </a:lnTo>
                  <a:lnTo>
                    <a:pt x="712003" y="574662"/>
                  </a:lnTo>
                  <a:lnTo>
                    <a:pt x="477078" y="592733"/>
                  </a:lnTo>
                  <a:lnTo>
                    <a:pt x="433708" y="585505"/>
                  </a:lnTo>
                  <a:lnTo>
                    <a:pt x="354195" y="567434"/>
                  </a:lnTo>
                  <a:lnTo>
                    <a:pt x="242153" y="531291"/>
                  </a:lnTo>
                  <a:lnTo>
                    <a:pt x="159026" y="495149"/>
                  </a:lnTo>
                  <a:lnTo>
                    <a:pt x="68670" y="448164"/>
                  </a:lnTo>
                  <a:lnTo>
                    <a:pt x="25300" y="422864"/>
                  </a:lnTo>
                  <a:lnTo>
                    <a:pt x="10843" y="408407"/>
                  </a:lnTo>
                  <a:lnTo>
                    <a:pt x="3614" y="393951"/>
                  </a:lnTo>
                  <a:lnTo>
                    <a:pt x="0" y="379494"/>
                  </a:lnTo>
                  <a:lnTo>
                    <a:pt x="0" y="372265"/>
                  </a:lnTo>
                  <a:lnTo>
                    <a:pt x="7229" y="350580"/>
                  </a:lnTo>
                  <a:lnTo>
                    <a:pt x="43371" y="307209"/>
                  </a:lnTo>
                  <a:lnTo>
                    <a:pt x="97584" y="267452"/>
                  </a:lnTo>
                  <a:lnTo>
                    <a:pt x="137341" y="242153"/>
                  </a:lnTo>
                  <a:lnTo>
                    <a:pt x="166255" y="227696"/>
                  </a:lnTo>
                  <a:lnTo>
                    <a:pt x="209625" y="216853"/>
                  </a:lnTo>
                  <a:lnTo>
                    <a:pt x="625262" y="321666"/>
                  </a:lnTo>
                  <a:lnTo>
                    <a:pt x="899943" y="325280"/>
                  </a:lnTo>
                  <a:lnTo>
                    <a:pt x="1485448" y="325280"/>
                  </a:lnTo>
                  <a:lnTo>
                    <a:pt x="2352863" y="325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8">
              <a:extLst>
                <a:ext uri="{FF2B5EF4-FFF2-40B4-BE49-F238E27FC236}">
                  <a16:creationId xmlns:a16="http://schemas.microsoft.com/office/drawing/2014/main" id="{1BB69ACC-3CE3-47C3-A197-F136072BDE59}"/>
                </a:ext>
              </a:extLst>
            </p:cNvPr>
            <p:cNvSpPr/>
            <p:nvPr/>
          </p:nvSpPr>
          <p:spPr>
            <a:xfrm>
              <a:off x="5981700" y="5314950"/>
              <a:ext cx="725488" cy="604838"/>
            </a:xfrm>
            <a:custGeom>
              <a:avLst/>
              <a:gdLst>
                <a:gd name="connsiteX0" fmla="*/ 266700 w 726281"/>
                <a:gd name="connsiteY0" fmla="*/ 97631 h 604838"/>
                <a:gd name="connsiteX1" fmla="*/ 402431 w 726281"/>
                <a:gd name="connsiteY1" fmla="*/ 150019 h 604838"/>
                <a:gd name="connsiteX2" fmla="*/ 509588 w 726281"/>
                <a:gd name="connsiteY2" fmla="*/ 188119 h 604838"/>
                <a:gd name="connsiteX3" fmla="*/ 588169 w 726281"/>
                <a:gd name="connsiteY3" fmla="*/ 209550 h 604838"/>
                <a:gd name="connsiteX4" fmla="*/ 631031 w 726281"/>
                <a:gd name="connsiteY4" fmla="*/ 214313 h 604838"/>
                <a:gd name="connsiteX5" fmla="*/ 652463 w 726281"/>
                <a:gd name="connsiteY5" fmla="*/ 211931 h 604838"/>
                <a:gd name="connsiteX6" fmla="*/ 681038 w 726281"/>
                <a:gd name="connsiteY6" fmla="*/ 202406 h 604838"/>
                <a:gd name="connsiteX7" fmla="*/ 702469 w 726281"/>
                <a:gd name="connsiteY7" fmla="*/ 185738 h 604838"/>
                <a:gd name="connsiteX8" fmla="*/ 716756 w 726281"/>
                <a:gd name="connsiteY8" fmla="*/ 166688 h 604838"/>
                <a:gd name="connsiteX9" fmla="*/ 726281 w 726281"/>
                <a:gd name="connsiteY9" fmla="*/ 135731 h 604838"/>
                <a:gd name="connsiteX10" fmla="*/ 638175 w 726281"/>
                <a:gd name="connsiteY10" fmla="*/ 604838 h 604838"/>
                <a:gd name="connsiteX11" fmla="*/ 626269 w 726281"/>
                <a:gd name="connsiteY11" fmla="*/ 573881 h 604838"/>
                <a:gd name="connsiteX12" fmla="*/ 616744 w 726281"/>
                <a:gd name="connsiteY12" fmla="*/ 547688 h 604838"/>
                <a:gd name="connsiteX13" fmla="*/ 595313 w 726281"/>
                <a:gd name="connsiteY13" fmla="*/ 516731 h 604838"/>
                <a:gd name="connsiteX14" fmla="*/ 550069 w 726281"/>
                <a:gd name="connsiteY14" fmla="*/ 461963 h 604838"/>
                <a:gd name="connsiteX15" fmla="*/ 495300 w 726281"/>
                <a:gd name="connsiteY15" fmla="*/ 397669 h 604838"/>
                <a:gd name="connsiteX16" fmla="*/ 442913 w 726281"/>
                <a:gd name="connsiteY16" fmla="*/ 347663 h 604838"/>
                <a:gd name="connsiteX17" fmla="*/ 376238 w 726281"/>
                <a:gd name="connsiteY17" fmla="*/ 290513 h 604838"/>
                <a:gd name="connsiteX18" fmla="*/ 321469 w 726281"/>
                <a:gd name="connsiteY18" fmla="*/ 245269 h 604838"/>
                <a:gd name="connsiteX19" fmla="*/ 252413 w 726281"/>
                <a:gd name="connsiteY19" fmla="*/ 197644 h 604838"/>
                <a:gd name="connsiteX20" fmla="*/ 183356 w 726281"/>
                <a:gd name="connsiteY20" fmla="*/ 150019 h 604838"/>
                <a:gd name="connsiteX21" fmla="*/ 90488 w 726281"/>
                <a:gd name="connsiteY21" fmla="*/ 97631 h 604838"/>
                <a:gd name="connsiteX22" fmla="*/ 21431 w 726281"/>
                <a:gd name="connsiteY22" fmla="*/ 61913 h 604838"/>
                <a:gd name="connsiteX23" fmla="*/ 14288 w 726281"/>
                <a:gd name="connsiteY23" fmla="*/ 52388 h 604838"/>
                <a:gd name="connsiteX24" fmla="*/ 4763 w 726281"/>
                <a:gd name="connsiteY24" fmla="*/ 38100 h 604838"/>
                <a:gd name="connsiteX25" fmla="*/ 0 w 726281"/>
                <a:gd name="connsiteY25" fmla="*/ 21431 h 604838"/>
                <a:gd name="connsiteX26" fmla="*/ 0 w 726281"/>
                <a:gd name="connsiteY26" fmla="*/ 11906 h 604838"/>
                <a:gd name="connsiteX27" fmla="*/ 7144 w 726281"/>
                <a:gd name="connsiteY27" fmla="*/ 0 h 604838"/>
                <a:gd name="connsiteX28" fmla="*/ 23813 w 726281"/>
                <a:gd name="connsiteY28" fmla="*/ 0 h 604838"/>
                <a:gd name="connsiteX29" fmla="*/ 50006 w 726281"/>
                <a:gd name="connsiteY29" fmla="*/ 9525 h 604838"/>
                <a:gd name="connsiteX30" fmla="*/ 126206 w 726281"/>
                <a:gd name="connsiteY30" fmla="*/ 42863 h 604838"/>
                <a:gd name="connsiteX31" fmla="*/ 266700 w 726281"/>
                <a:gd name="connsiteY31" fmla="*/ 97631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6281" h="604838">
                  <a:moveTo>
                    <a:pt x="266700" y="97631"/>
                  </a:moveTo>
                  <a:lnTo>
                    <a:pt x="402431" y="150019"/>
                  </a:lnTo>
                  <a:lnTo>
                    <a:pt x="509588" y="188119"/>
                  </a:lnTo>
                  <a:lnTo>
                    <a:pt x="588169" y="209550"/>
                  </a:lnTo>
                  <a:lnTo>
                    <a:pt x="631031" y="214313"/>
                  </a:lnTo>
                  <a:lnTo>
                    <a:pt x="652463" y="211931"/>
                  </a:lnTo>
                  <a:lnTo>
                    <a:pt x="681038" y="202406"/>
                  </a:lnTo>
                  <a:lnTo>
                    <a:pt x="702469" y="185738"/>
                  </a:lnTo>
                  <a:lnTo>
                    <a:pt x="716756" y="166688"/>
                  </a:lnTo>
                  <a:lnTo>
                    <a:pt x="726281" y="135731"/>
                  </a:lnTo>
                  <a:lnTo>
                    <a:pt x="638175" y="604838"/>
                  </a:lnTo>
                  <a:lnTo>
                    <a:pt x="626269" y="573881"/>
                  </a:lnTo>
                  <a:lnTo>
                    <a:pt x="616744" y="547688"/>
                  </a:lnTo>
                  <a:lnTo>
                    <a:pt x="595313" y="516731"/>
                  </a:lnTo>
                  <a:lnTo>
                    <a:pt x="550069" y="461963"/>
                  </a:lnTo>
                  <a:lnTo>
                    <a:pt x="495300" y="397669"/>
                  </a:lnTo>
                  <a:lnTo>
                    <a:pt x="442913" y="347663"/>
                  </a:lnTo>
                  <a:lnTo>
                    <a:pt x="376238" y="290513"/>
                  </a:lnTo>
                  <a:lnTo>
                    <a:pt x="321469" y="245269"/>
                  </a:lnTo>
                  <a:lnTo>
                    <a:pt x="252413" y="197644"/>
                  </a:lnTo>
                  <a:lnTo>
                    <a:pt x="183356" y="150019"/>
                  </a:lnTo>
                  <a:lnTo>
                    <a:pt x="90488" y="97631"/>
                  </a:lnTo>
                  <a:lnTo>
                    <a:pt x="21431" y="61913"/>
                  </a:lnTo>
                  <a:lnTo>
                    <a:pt x="14288" y="52388"/>
                  </a:lnTo>
                  <a:lnTo>
                    <a:pt x="4763" y="38100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50006" y="9525"/>
                  </a:lnTo>
                  <a:lnTo>
                    <a:pt x="126206" y="42863"/>
                  </a:lnTo>
                  <a:lnTo>
                    <a:pt x="26670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5877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21CC1E8-2AAD-4BED-AE65-4346F4941824}"/>
              </a:ext>
            </a:extLst>
          </p:cNvPr>
          <p:cNvGrpSpPr/>
          <p:nvPr/>
        </p:nvGrpSpPr>
        <p:grpSpPr>
          <a:xfrm>
            <a:off x="2498725" y="1631950"/>
            <a:ext cx="4524375" cy="4443413"/>
            <a:chOff x="2498725" y="1631950"/>
            <a:chExt cx="4524375" cy="4443413"/>
          </a:xfrm>
        </p:grpSpPr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050FF5D6-041D-034F-A6B8-0FDBCE6A98F3}"/>
                </a:ext>
              </a:extLst>
            </p:cNvPr>
            <p:cNvSpPr/>
            <p:nvPr/>
          </p:nvSpPr>
          <p:spPr>
            <a:xfrm>
              <a:off x="2713038" y="1905000"/>
              <a:ext cx="625475" cy="1323975"/>
            </a:xfrm>
            <a:custGeom>
              <a:avLst/>
              <a:gdLst>
                <a:gd name="connsiteX0" fmla="*/ 504825 w 626269"/>
                <a:gd name="connsiteY0" fmla="*/ 321469 h 1323975"/>
                <a:gd name="connsiteX1" fmla="*/ 488156 w 626269"/>
                <a:gd name="connsiteY1" fmla="*/ 228600 h 1323975"/>
                <a:gd name="connsiteX2" fmla="*/ 423862 w 626269"/>
                <a:gd name="connsiteY2" fmla="*/ 95250 h 1323975"/>
                <a:gd name="connsiteX3" fmla="*/ 364331 w 626269"/>
                <a:gd name="connsiteY3" fmla="*/ 73819 h 1323975"/>
                <a:gd name="connsiteX4" fmla="*/ 295275 w 626269"/>
                <a:gd name="connsiteY4" fmla="*/ 52388 h 1323975"/>
                <a:gd name="connsiteX5" fmla="*/ 233362 w 626269"/>
                <a:gd name="connsiteY5" fmla="*/ 35719 h 1323975"/>
                <a:gd name="connsiteX6" fmla="*/ 161925 w 626269"/>
                <a:gd name="connsiteY6" fmla="*/ 21431 h 1323975"/>
                <a:gd name="connsiteX7" fmla="*/ 71437 w 626269"/>
                <a:gd name="connsiteY7" fmla="*/ 4763 h 1323975"/>
                <a:gd name="connsiteX8" fmla="*/ 19050 w 626269"/>
                <a:gd name="connsiteY8" fmla="*/ 0 h 1323975"/>
                <a:gd name="connsiteX9" fmla="*/ 4762 w 626269"/>
                <a:gd name="connsiteY9" fmla="*/ 4763 h 1323975"/>
                <a:gd name="connsiteX10" fmla="*/ 0 w 626269"/>
                <a:gd name="connsiteY10" fmla="*/ 14288 h 1323975"/>
                <a:gd name="connsiteX11" fmla="*/ 2381 w 626269"/>
                <a:gd name="connsiteY11" fmla="*/ 23813 h 1323975"/>
                <a:gd name="connsiteX12" fmla="*/ 14287 w 626269"/>
                <a:gd name="connsiteY12" fmla="*/ 45244 h 1323975"/>
                <a:gd name="connsiteX13" fmla="*/ 30956 w 626269"/>
                <a:gd name="connsiteY13" fmla="*/ 57150 h 1323975"/>
                <a:gd name="connsiteX14" fmla="*/ 66675 w 626269"/>
                <a:gd name="connsiteY14" fmla="*/ 76200 h 1323975"/>
                <a:gd name="connsiteX15" fmla="*/ 123825 w 626269"/>
                <a:gd name="connsiteY15" fmla="*/ 114300 h 1323975"/>
                <a:gd name="connsiteX16" fmla="*/ 166687 w 626269"/>
                <a:gd name="connsiteY16" fmla="*/ 150019 h 1323975"/>
                <a:gd name="connsiteX17" fmla="*/ 192881 w 626269"/>
                <a:gd name="connsiteY17" fmla="*/ 173831 h 1323975"/>
                <a:gd name="connsiteX18" fmla="*/ 202406 w 626269"/>
                <a:gd name="connsiteY18" fmla="*/ 185738 h 1323975"/>
                <a:gd name="connsiteX19" fmla="*/ 238125 w 626269"/>
                <a:gd name="connsiteY19" fmla="*/ 276225 h 1323975"/>
                <a:gd name="connsiteX20" fmla="*/ 295275 w 626269"/>
                <a:gd name="connsiteY20" fmla="*/ 476250 h 1323975"/>
                <a:gd name="connsiteX21" fmla="*/ 309562 w 626269"/>
                <a:gd name="connsiteY21" fmla="*/ 528638 h 1323975"/>
                <a:gd name="connsiteX22" fmla="*/ 328612 w 626269"/>
                <a:gd name="connsiteY22" fmla="*/ 607219 h 1323975"/>
                <a:gd name="connsiteX23" fmla="*/ 347662 w 626269"/>
                <a:gd name="connsiteY23" fmla="*/ 690563 h 1323975"/>
                <a:gd name="connsiteX24" fmla="*/ 373856 w 626269"/>
                <a:gd name="connsiteY24" fmla="*/ 826294 h 1323975"/>
                <a:gd name="connsiteX25" fmla="*/ 378619 w 626269"/>
                <a:gd name="connsiteY25" fmla="*/ 852488 h 1323975"/>
                <a:gd name="connsiteX26" fmla="*/ 378619 w 626269"/>
                <a:gd name="connsiteY26" fmla="*/ 931069 h 1323975"/>
                <a:gd name="connsiteX27" fmla="*/ 361950 w 626269"/>
                <a:gd name="connsiteY27" fmla="*/ 1059656 h 1323975"/>
                <a:gd name="connsiteX28" fmla="*/ 361950 w 626269"/>
                <a:gd name="connsiteY28" fmla="*/ 1076325 h 1323975"/>
                <a:gd name="connsiteX29" fmla="*/ 373856 w 626269"/>
                <a:gd name="connsiteY29" fmla="*/ 1114425 h 1323975"/>
                <a:gd name="connsiteX30" fmla="*/ 416719 w 626269"/>
                <a:gd name="connsiteY30" fmla="*/ 1188244 h 1323975"/>
                <a:gd name="connsiteX31" fmla="*/ 459581 w 626269"/>
                <a:gd name="connsiteY31" fmla="*/ 1247775 h 1323975"/>
                <a:gd name="connsiteX32" fmla="*/ 500062 w 626269"/>
                <a:gd name="connsiteY32" fmla="*/ 1288256 h 1323975"/>
                <a:gd name="connsiteX33" fmla="*/ 535781 w 626269"/>
                <a:gd name="connsiteY33" fmla="*/ 1314450 h 1323975"/>
                <a:gd name="connsiteX34" fmla="*/ 561975 w 626269"/>
                <a:gd name="connsiteY34" fmla="*/ 1323975 h 1323975"/>
                <a:gd name="connsiteX35" fmla="*/ 578644 w 626269"/>
                <a:gd name="connsiteY35" fmla="*/ 1321594 h 1323975"/>
                <a:gd name="connsiteX36" fmla="*/ 585787 w 626269"/>
                <a:gd name="connsiteY36" fmla="*/ 1314450 h 1323975"/>
                <a:gd name="connsiteX37" fmla="*/ 597694 w 626269"/>
                <a:gd name="connsiteY37" fmla="*/ 1293019 h 1323975"/>
                <a:gd name="connsiteX38" fmla="*/ 604837 w 626269"/>
                <a:gd name="connsiteY38" fmla="*/ 1271588 h 1323975"/>
                <a:gd name="connsiteX39" fmla="*/ 614362 w 626269"/>
                <a:gd name="connsiteY39" fmla="*/ 1243013 h 1323975"/>
                <a:gd name="connsiteX40" fmla="*/ 621506 w 626269"/>
                <a:gd name="connsiteY40" fmla="*/ 1202531 h 1323975"/>
                <a:gd name="connsiteX41" fmla="*/ 626269 w 626269"/>
                <a:gd name="connsiteY41" fmla="*/ 1166813 h 1323975"/>
                <a:gd name="connsiteX42" fmla="*/ 626269 w 626269"/>
                <a:gd name="connsiteY42" fmla="*/ 1131094 h 1323975"/>
                <a:gd name="connsiteX43" fmla="*/ 626269 w 626269"/>
                <a:gd name="connsiteY43" fmla="*/ 1097756 h 1323975"/>
                <a:gd name="connsiteX44" fmla="*/ 600075 w 626269"/>
                <a:gd name="connsiteY44" fmla="*/ 942975 h 1323975"/>
                <a:gd name="connsiteX45" fmla="*/ 569119 w 626269"/>
                <a:gd name="connsiteY45" fmla="*/ 707231 h 1323975"/>
                <a:gd name="connsiteX46" fmla="*/ 538162 w 626269"/>
                <a:gd name="connsiteY46" fmla="*/ 511969 h 1323975"/>
                <a:gd name="connsiteX47" fmla="*/ 504825 w 626269"/>
                <a:gd name="connsiteY47" fmla="*/ 3214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6269" h="1323975">
                  <a:moveTo>
                    <a:pt x="504825" y="321469"/>
                  </a:moveTo>
                  <a:lnTo>
                    <a:pt x="488156" y="228600"/>
                  </a:lnTo>
                  <a:lnTo>
                    <a:pt x="423862" y="95250"/>
                  </a:lnTo>
                  <a:lnTo>
                    <a:pt x="364331" y="73819"/>
                  </a:lnTo>
                  <a:lnTo>
                    <a:pt x="295275" y="52388"/>
                  </a:lnTo>
                  <a:lnTo>
                    <a:pt x="233362" y="35719"/>
                  </a:lnTo>
                  <a:lnTo>
                    <a:pt x="161925" y="21431"/>
                  </a:lnTo>
                  <a:lnTo>
                    <a:pt x="71437" y="4763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3813"/>
                  </a:lnTo>
                  <a:lnTo>
                    <a:pt x="14287" y="45244"/>
                  </a:lnTo>
                  <a:lnTo>
                    <a:pt x="30956" y="57150"/>
                  </a:lnTo>
                  <a:lnTo>
                    <a:pt x="66675" y="76200"/>
                  </a:lnTo>
                  <a:lnTo>
                    <a:pt x="123825" y="114300"/>
                  </a:lnTo>
                  <a:lnTo>
                    <a:pt x="166687" y="150019"/>
                  </a:lnTo>
                  <a:lnTo>
                    <a:pt x="192881" y="173831"/>
                  </a:lnTo>
                  <a:lnTo>
                    <a:pt x="202406" y="185738"/>
                  </a:lnTo>
                  <a:lnTo>
                    <a:pt x="238125" y="276225"/>
                  </a:lnTo>
                  <a:lnTo>
                    <a:pt x="295275" y="476250"/>
                  </a:lnTo>
                  <a:lnTo>
                    <a:pt x="309562" y="528638"/>
                  </a:lnTo>
                  <a:lnTo>
                    <a:pt x="328612" y="607219"/>
                  </a:lnTo>
                  <a:lnTo>
                    <a:pt x="347662" y="690563"/>
                  </a:lnTo>
                  <a:lnTo>
                    <a:pt x="373856" y="826294"/>
                  </a:lnTo>
                  <a:lnTo>
                    <a:pt x="378619" y="852488"/>
                  </a:lnTo>
                  <a:lnTo>
                    <a:pt x="378619" y="931069"/>
                  </a:lnTo>
                  <a:lnTo>
                    <a:pt x="361950" y="1059656"/>
                  </a:lnTo>
                  <a:lnTo>
                    <a:pt x="361950" y="1076325"/>
                  </a:lnTo>
                  <a:lnTo>
                    <a:pt x="373856" y="1114425"/>
                  </a:lnTo>
                  <a:lnTo>
                    <a:pt x="416719" y="1188244"/>
                  </a:lnTo>
                  <a:lnTo>
                    <a:pt x="459581" y="1247775"/>
                  </a:lnTo>
                  <a:lnTo>
                    <a:pt x="500062" y="1288256"/>
                  </a:lnTo>
                  <a:lnTo>
                    <a:pt x="535781" y="1314450"/>
                  </a:lnTo>
                  <a:lnTo>
                    <a:pt x="561975" y="1323975"/>
                  </a:lnTo>
                  <a:lnTo>
                    <a:pt x="578644" y="1321594"/>
                  </a:lnTo>
                  <a:lnTo>
                    <a:pt x="585787" y="1314450"/>
                  </a:lnTo>
                  <a:lnTo>
                    <a:pt x="597694" y="1293019"/>
                  </a:lnTo>
                  <a:lnTo>
                    <a:pt x="604837" y="1271588"/>
                  </a:lnTo>
                  <a:lnTo>
                    <a:pt x="614362" y="1243013"/>
                  </a:lnTo>
                  <a:lnTo>
                    <a:pt x="621506" y="1202531"/>
                  </a:lnTo>
                  <a:lnTo>
                    <a:pt x="626269" y="1166813"/>
                  </a:lnTo>
                  <a:lnTo>
                    <a:pt x="626269" y="1131094"/>
                  </a:lnTo>
                  <a:lnTo>
                    <a:pt x="626269" y="1097756"/>
                  </a:lnTo>
                  <a:lnTo>
                    <a:pt x="600075" y="942975"/>
                  </a:lnTo>
                  <a:lnTo>
                    <a:pt x="569119" y="707231"/>
                  </a:lnTo>
                  <a:lnTo>
                    <a:pt x="538162" y="511969"/>
                  </a:lnTo>
                  <a:lnTo>
                    <a:pt x="50482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2CC8B828-100B-8843-8027-F2743017D083}"/>
                </a:ext>
              </a:extLst>
            </p:cNvPr>
            <p:cNvSpPr/>
            <p:nvPr/>
          </p:nvSpPr>
          <p:spPr>
            <a:xfrm>
              <a:off x="5448300" y="2252663"/>
              <a:ext cx="481013" cy="2112962"/>
            </a:xfrm>
            <a:custGeom>
              <a:avLst/>
              <a:gdLst>
                <a:gd name="connsiteX0" fmla="*/ 187779 w 481693"/>
                <a:gd name="connsiteY0" fmla="*/ 544286 h 2111828"/>
                <a:gd name="connsiteX1" fmla="*/ 187779 w 481693"/>
                <a:gd name="connsiteY1" fmla="*/ 263978 h 2111828"/>
                <a:gd name="connsiteX2" fmla="*/ 179614 w 481693"/>
                <a:gd name="connsiteY2" fmla="*/ 231321 h 2111828"/>
                <a:gd name="connsiteX3" fmla="*/ 157843 w 481693"/>
                <a:gd name="connsiteY3" fmla="*/ 185057 h 2111828"/>
                <a:gd name="connsiteX4" fmla="*/ 141514 w 481693"/>
                <a:gd name="connsiteY4" fmla="*/ 157843 h 2111828"/>
                <a:gd name="connsiteX5" fmla="*/ 117021 w 481693"/>
                <a:gd name="connsiteY5" fmla="*/ 127907 h 2111828"/>
                <a:gd name="connsiteX6" fmla="*/ 100693 w 481693"/>
                <a:gd name="connsiteY6" fmla="*/ 111578 h 2111828"/>
                <a:gd name="connsiteX7" fmla="*/ 70757 w 481693"/>
                <a:gd name="connsiteY7" fmla="*/ 87086 h 2111828"/>
                <a:gd name="connsiteX8" fmla="*/ 35379 w 481693"/>
                <a:gd name="connsiteY8" fmla="*/ 68036 h 2111828"/>
                <a:gd name="connsiteX9" fmla="*/ 16329 w 481693"/>
                <a:gd name="connsiteY9" fmla="*/ 59871 h 2111828"/>
                <a:gd name="connsiteX10" fmla="*/ 5443 w 481693"/>
                <a:gd name="connsiteY10" fmla="*/ 48986 h 2111828"/>
                <a:gd name="connsiteX11" fmla="*/ 0 w 481693"/>
                <a:gd name="connsiteY11" fmla="*/ 27214 h 2111828"/>
                <a:gd name="connsiteX12" fmla="*/ 0 w 481693"/>
                <a:gd name="connsiteY12" fmla="*/ 13607 h 2111828"/>
                <a:gd name="connsiteX13" fmla="*/ 2721 w 481693"/>
                <a:gd name="connsiteY13" fmla="*/ 5443 h 2111828"/>
                <a:gd name="connsiteX14" fmla="*/ 13607 w 481693"/>
                <a:gd name="connsiteY14" fmla="*/ 0 h 2111828"/>
                <a:gd name="connsiteX15" fmla="*/ 38100 w 481693"/>
                <a:gd name="connsiteY15" fmla="*/ 2721 h 2111828"/>
                <a:gd name="connsiteX16" fmla="*/ 103414 w 481693"/>
                <a:gd name="connsiteY16" fmla="*/ 24493 h 2111828"/>
                <a:gd name="connsiteX17" fmla="*/ 166007 w 481693"/>
                <a:gd name="connsiteY17" fmla="*/ 40821 h 2111828"/>
                <a:gd name="connsiteX18" fmla="*/ 239486 w 481693"/>
                <a:gd name="connsiteY18" fmla="*/ 65314 h 2111828"/>
                <a:gd name="connsiteX19" fmla="*/ 280307 w 481693"/>
                <a:gd name="connsiteY19" fmla="*/ 81643 h 2111828"/>
                <a:gd name="connsiteX20" fmla="*/ 340179 w 481693"/>
                <a:gd name="connsiteY20" fmla="*/ 108857 h 2111828"/>
                <a:gd name="connsiteX21" fmla="*/ 383721 w 481693"/>
                <a:gd name="connsiteY21" fmla="*/ 133350 h 2111828"/>
                <a:gd name="connsiteX22" fmla="*/ 413657 w 481693"/>
                <a:gd name="connsiteY22" fmla="*/ 152400 h 2111828"/>
                <a:gd name="connsiteX23" fmla="*/ 438150 w 481693"/>
                <a:gd name="connsiteY23" fmla="*/ 174171 h 2111828"/>
                <a:gd name="connsiteX24" fmla="*/ 459921 w 481693"/>
                <a:gd name="connsiteY24" fmla="*/ 201386 h 2111828"/>
                <a:gd name="connsiteX25" fmla="*/ 470807 w 481693"/>
                <a:gd name="connsiteY25" fmla="*/ 223157 h 2111828"/>
                <a:gd name="connsiteX26" fmla="*/ 481693 w 481693"/>
                <a:gd name="connsiteY26" fmla="*/ 253093 h 2111828"/>
                <a:gd name="connsiteX27" fmla="*/ 481693 w 481693"/>
                <a:gd name="connsiteY27" fmla="*/ 274864 h 2111828"/>
                <a:gd name="connsiteX28" fmla="*/ 465364 w 481693"/>
                <a:gd name="connsiteY28" fmla="*/ 321128 h 2111828"/>
                <a:gd name="connsiteX29" fmla="*/ 432707 w 481693"/>
                <a:gd name="connsiteY29" fmla="*/ 421821 h 2111828"/>
                <a:gd name="connsiteX30" fmla="*/ 416379 w 481693"/>
                <a:gd name="connsiteY30" fmla="*/ 487136 h 2111828"/>
                <a:gd name="connsiteX31" fmla="*/ 410936 w 481693"/>
                <a:gd name="connsiteY31" fmla="*/ 555171 h 2111828"/>
                <a:gd name="connsiteX32" fmla="*/ 413657 w 481693"/>
                <a:gd name="connsiteY32" fmla="*/ 1096736 h 2111828"/>
                <a:gd name="connsiteX33" fmla="*/ 413657 w 481693"/>
                <a:gd name="connsiteY33" fmla="*/ 1929493 h 2111828"/>
                <a:gd name="connsiteX34" fmla="*/ 410936 w 481693"/>
                <a:gd name="connsiteY34" fmla="*/ 1981200 h 2111828"/>
                <a:gd name="connsiteX35" fmla="*/ 402771 w 481693"/>
                <a:gd name="connsiteY35" fmla="*/ 2019300 h 2111828"/>
                <a:gd name="connsiteX36" fmla="*/ 383721 w 481693"/>
                <a:gd name="connsiteY36" fmla="*/ 2054678 h 2111828"/>
                <a:gd name="connsiteX37" fmla="*/ 351064 w 481693"/>
                <a:gd name="connsiteY37" fmla="*/ 2087336 h 2111828"/>
                <a:gd name="connsiteX38" fmla="*/ 321129 w 481693"/>
                <a:gd name="connsiteY38" fmla="*/ 2106386 h 2111828"/>
                <a:gd name="connsiteX39" fmla="*/ 304800 w 481693"/>
                <a:gd name="connsiteY39" fmla="*/ 2111828 h 2111828"/>
                <a:gd name="connsiteX40" fmla="*/ 291193 w 481693"/>
                <a:gd name="connsiteY40" fmla="*/ 2111828 h 2111828"/>
                <a:gd name="connsiteX41" fmla="*/ 263979 w 481693"/>
                <a:gd name="connsiteY41" fmla="*/ 2098221 h 2111828"/>
                <a:gd name="connsiteX42" fmla="*/ 239486 w 481693"/>
                <a:gd name="connsiteY42" fmla="*/ 2060121 h 2111828"/>
                <a:gd name="connsiteX43" fmla="*/ 193221 w 481693"/>
                <a:gd name="connsiteY43" fmla="*/ 1951264 h 2111828"/>
                <a:gd name="connsiteX44" fmla="*/ 144236 w 481693"/>
                <a:gd name="connsiteY44" fmla="*/ 1828800 h 2111828"/>
                <a:gd name="connsiteX45" fmla="*/ 117021 w 481693"/>
                <a:gd name="connsiteY45" fmla="*/ 1738993 h 2111828"/>
                <a:gd name="connsiteX46" fmla="*/ 103414 w 481693"/>
                <a:gd name="connsiteY46" fmla="*/ 1681843 h 2111828"/>
                <a:gd name="connsiteX47" fmla="*/ 100693 w 481693"/>
                <a:gd name="connsiteY47" fmla="*/ 1630136 h 2111828"/>
                <a:gd name="connsiteX48" fmla="*/ 103414 w 481693"/>
                <a:gd name="connsiteY48" fmla="*/ 1597478 h 2111828"/>
                <a:gd name="connsiteX49" fmla="*/ 117021 w 481693"/>
                <a:gd name="connsiteY49" fmla="*/ 1562100 h 2111828"/>
                <a:gd name="connsiteX50" fmla="*/ 136071 w 481693"/>
                <a:gd name="connsiteY50" fmla="*/ 1526721 h 2111828"/>
                <a:gd name="connsiteX51" fmla="*/ 149679 w 481693"/>
                <a:gd name="connsiteY51" fmla="*/ 1494064 h 2111828"/>
                <a:gd name="connsiteX52" fmla="*/ 168729 w 481693"/>
                <a:gd name="connsiteY52" fmla="*/ 1420586 h 2111828"/>
                <a:gd name="connsiteX53" fmla="*/ 179614 w 481693"/>
                <a:gd name="connsiteY53" fmla="*/ 1347107 h 2111828"/>
                <a:gd name="connsiteX54" fmla="*/ 185057 w 481693"/>
                <a:gd name="connsiteY54" fmla="*/ 1262743 h 2111828"/>
                <a:gd name="connsiteX55" fmla="*/ 190500 w 481693"/>
                <a:gd name="connsiteY55" fmla="*/ 1110343 h 2111828"/>
                <a:gd name="connsiteX56" fmla="*/ 187779 w 481693"/>
                <a:gd name="connsiteY56" fmla="*/ 544286 h 2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81693" h="2111828">
                  <a:moveTo>
                    <a:pt x="187779" y="544286"/>
                  </a:moveTo>
                  <a:lnTo>
                    <a:pt x="187779" y="263978"/>
                  </a:lnTo>
                  <a:lnTo>
                    <a:pt x="179614" y="231321"/>
                  </a:lnTo>
                  <a:lnTo>
                    <a:pt x="157843" y="185057"/>
                  </a:lnTo>
                  <a:lnTo>
                    <a:pt x="141514" y="157843"/>
                  </a:lnTo>
                  <a:lnTo>
                    <a:pt x="117021" y="127907"/>
                  </a:lnTo>
                  <a:lnTo>
                    <a:pt x="100693" y="111578"/>
                  </a:lnTo>
                  <a:lnTo>
                    <a:pt x="70757" y="87086"/>
                  </a:lnTo>
                  <a:lnTo>
                    <a:pt x="35379" y="68036"/>
                  </a:lnTo>
                  <a:lnTo>
                    <a:pt x="16329" y="59871"/>
                  </a:lnTo>
                  <a:lnTo>
                    <a:pt x="5443" y="48986"/>
                  </a:lnTo>
                  <a:lnTo>
                    <a:pt x="0" y="27214"/>
                  </a:lnTo>
                  <a:lnTo>
                    <a:pt x="0" y="13607"/>
                  </a:lnTo>
                  <a:lnTo>
                    <a:pt x="2721" y="5443"/>
                  </a:lnTo>
                  <a:lnTo>
                    <a:pt x="13607" y="0"/>
                  </a:lnTo>
                  <a:lnTo>
                    <a:pt x="38100" y="2721"/>
                  </a:lnTo>
                  <a:lnTo>
                    <a:pt x="103414" y="24493"/>
                  </a:lnTo>
                  <a:lnTo>
                    <a:pt x="166007" y="40821"/>
                  </a:lnTo>
                  <a:lnTo>
                    <a:pt x="239486" y="65314"/>
                  </a:lnTo>
                  <a:lnTo>
                    <a:pt x="280307" y="81643"/>
                  </a:lnTo>
                  <a:lnTo>
                    <a:pt x="340179" y="108857"/>
                  </a:lnTo>
                  <a:lnTo>
                    <a:pt x="383721" y="133350"/>
                  </a:lnTo>
                  <a:lnTo>
                    <a:pt x="413657" y="152400"/>
                  </a:lnTo>
                  <a:lnTo>
                    <a:pt x="438150" y="174171"/>
                  </a:lnTo>
                  <a:lnTo>
                    <a:pt x="459921" y="201386"/>
                  </a:lnTo>
                  <a:lnTo>
                    <a:pt x="470807" y="223157"/>
                  </a:lnTo>
                  <a:lnTo>
                    <a:pt x="481693" y="253093"/>
                  </a:lnTo>
                  <a:lnTo>
                    <a:pt x="481693" y="274864"/>
                  </a:lnTo>
                  <a:lnTo>
                    <a:pt x="465364" y="321128"/>
                  </a:lnTo>
                  <a:lnTo>
                    <a:pt x="432707" y="421821"/>
                  </a:lnTo>
                  <a:lnTo>
                    <a:pt x="416379" y="487136"/>
                  </a:lnTo>
                  <a:lnTo>
                    <a:pt x="410936" y="555171"/>
                  </a:lnTo>
                  <a:lnTo>
                    <a:pt x="413657" y="1096736"/>
                  </a:lnTo>
                  <a:lnTo>
                    <a:pt x="413657" y="1929493"/>
                  </a:lnTo>
                  <a:lnTo>
                    <a:pt x="410936" y="1981200"/>
                  </a:lnTo>
                  <a:lnTo>
                    <a:pt x="402771" y="2019300"/>
                  </a:lnTo>
                  <a:lnTo>
                    <a:pt x="383721" y="2054678"/>
                  </a:lnTo>
                  <a:lnTo>
                    <a:pt x="351064" y="2087336"/>
                  </a:lnTo>
                  <a:lnTo>
                    <a:pt x="321129" y="2106386"/>
                  </a:lnTo>
                  <a:lnTo>
                    <a:pt x="304800" y="2111828"/>
                  </a:lnTo>
                  <a:lnTo>
                    <a:pt x="291193" y="2111828"/>
                  </a:lnTo>
                  <a:lnTo>
                    <a:pt x="263979" y="2098221"/>
                  </a:lnTo>
                  <a:lnTo>
                    <a:pt x="239486" y="2060121"/>
                  </a:lnTo>
                  <a:lnTo>
                    <a:pt x="193221" y="1951264"/>
                  </a:lnTo>
                  <a:lnTo>
                    <a:pt x="144236" y="1828800"/>
                  </a:lnTo>
                  <a:lnTo>
                    <a:pt x="117021" y="1738993"/>
                  </a:lnTo>
                  <a:lnTo>
                    <a:pt x="103414" y="1681843"/>
                  </a:lnTo>
                  <a:lnTo>
                    <a:pt x="100693" y="1630136"/>
                  </a:lnTo>
                  <a:lnTo>
                    <a:pt x="103414" y="1597478"/>
                  </a:lnTo>
                  <a:lnTo>
                    <a:pt x="117021" y="1562100"/>
                  </a:lnTo>
                  <a:lnTo>
                    <a:pt x="136071" y="1526721"/>
                  </a:lnTo>
                  <a:lnTo>
                    <a:pt x="149679" y="1494064"/>
                  </a:lnTo>
                  <a:lnTo>
                    <a:pt x="168729" y="1420586"/>
                  </a:lnTo>
                  <a:lnTo>
                    <a:pt x="179614" y="1347107"/>
                  </a:lnTo>
                  <a:lnTo>
                    <a:pt x="185057" y="1262743"/>
                  </a:lnTo>
                  <a:lnTo>
                    <a:pt x="190500" y="1110343"/>
                  </a:lnTo>
                  <a:lnTo>
                    <a:pt x="187779" y="544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0287A772-AA1D-6A49-AFEE-BD598857122F}"/>
                </a:ext>
              </a:extLst>
            </p:cNvPr>
            <p:cNvSpPr/>
            <p:nvPr/>
          </p:nvSpPr>
          <p:spPr>
            <a:xfrm>
              <a:off x="3086100" y="1687513"/>
              <a:ext cx="1903413" cy="1228725"/>
            </a:xfrm>
            <a:custGeom>
              <a:avLst/>
              <a:gdLst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0644 w 1902619"/>
                <a:gd name="connsiteY18" fmla="*/ 1057275 h 1228725"/>
                <a:gd name="connsiteX19" fmla="*/ 1276350 w 1902619"/>
                <a:gd name="connsiteY19" fmla="*/ 1140619 h 1228725"/>
                <a:gd name="connsiteX20" fmla="*/ 1293019 w 1902619"/>
                <a:gd name="connsiteY20" fmla="*/ 1178719 h 1228725"/>
                <a:gd name="connsiteX21" fmla="*/ 1304925 w 1902619"/>
                <a:gd name="connsiteY21" fmla="*/ 1197769 h 1228725"/>
                <a:gd name="connsiteX22" fmla="*/ 1321594 w 1902619"/>
                <a:gd name="connsiteY22" fmla="*/ 1212057 h 1228725"/>
                <a:gd name="connsiteX23" fmla="*/ 1347788 w 1902619"/>
                <a:gd name="connsiteY23" fmla="*/ 1221582 h 1228725"/>
                <a:gd name="connsiteX24" fmla="*/ 1373981 w 1902619"/>
                <a:gd name="connsiteY24" fmla="*/ 1228725 h 1228725"/>
                <a:gd name="connsiteX25" fmla="*/ 1397794 w 1902619"/>
                <a:gd name="connsiteY25" fmla="*/ 1226344 h 1228725"/>
                <a:gd name="connsiteX26" fmla="*/ 1435894 w 1902619"/>
                <a:gd name="connsiteY26" fmla="*/ 1204913 h 1228725"/>
                <a:gd name="connsiteX27" fmla="*/ 1476375 w 1902619"/>
                <a:gd name="connsiteY27" fmla="*/ 1171575 h 1228725"/>
                <a:gd name="connsiteX28" fmla="*/ 1500188 w 1902619"/>
                <a:gd name="connsiteY28" fmla="*/ 1143000 h 1228725"/>
                <a:gd name="connsiteX29" fmla="*/ 1516856 w 1902619"/>
                <a:gd name="connsiteY29" fmla="*/ 1114425 h 1228725"/>
                <a:gd name="connsiteX30" fmla="*/ 1531144 w 1902619"/>
                <a:gd name="connsiteY30" fmla="*/ 1090613 h 1228725"/>
                <a:gd name="connsiteX31" fmla="*/ 1557338 w 1902619"/>
                <a:gd name="connsiteY31" fmla="*/ 1021557 h 1228725"/>
                <a:gd name="connsiteX32" fmla="*/ 1638300 w 1902619"/>
                <a:gd name="connsiteY32" fmla="*/ 797719 h 1228725"/>
                <a:gd name="connsiteX33" fmla="*/ 1721644 w 1902619"/>
                <a:gd name="connsiteY33" fmla="*/ 564357 h 1228725"/>
                <a:gd name="connsiteX34" fmla="*/ 1766888 w 1902619"/>
                <a:gd name="connsiteY34" fmla="*/ 435769 h 1228725"/>
                <a:gd name="connsiteX35" fmla="*/ 1774031 w 1902619"/>
                <a:gd name="connsiteY35" fmla="*/ 421482 h 1228725"/>
                <a:gd name="connsiteX36" fmla="*/ 1804988 w 1902619"/>
                <a:gd name="connsiteY36" fmla="*/ 390525 h 1228725"/>
                <a:gd name="connsiteX37" fmla="*/ 1862138 w 1902619"/>
                <a:gd name="connsiteY37" fmla="*/ 328613 h 1228725"/>
                <a:gd name="connsiteX38" fmla="*/ 1902619 w 1902619"/>
                <a:gd name="connsiteY38" fmla="*/ 273844 h 1228725"/>
                <a:gd name="connsiteX39" fmla="*/ 1902619 w 1902619"/>
                <a:gd name="connsiteY39" fmla="*/ 269082 h 1228725"/>
                <a:gd name="connsiteX40" fmla="*/ 1902619 w 1902619"/>
                <a:gd name="connsiteY40" fmla="*/ 261938 h 1228725"/>
                <a:gd name="connsiteX41" fmla="*/ 1893094 w 1902619"/>
                <a:gd name="connsiteY41" fmla="*/ 247650 h 1228725"/>
                <a:gd name="connsiteX42" fmla="*/ 1845469 w 1902619"/>
                <a:gd name="connsiteY42" fmla="*/ 202407 h 1228725"/>
                <a:gd name="connsiteX43" fmla="*/ 1788319 w 1902619"/>
                <a:gd name="connsiteY43" fmla="*/ 159544 h 1228725"/>
                <a:gd name="connsiteX44" fmla="*/ 1683544 w 1902619"/>
                <a:gd name="connsiteY44" fmla="*/ 95250 h 1228725"/>
                <a:gd name="connsiteX45" fmla="*/ 1571625 w 1902619"/>
                <a:gd name="connsiteY45" fmla="*/ 40482 h 1228725"/>
                <a:gd name="connsiteX46" fmla="*/ 1497806 w 1902619"/>
                <a:gd name="connsiteY46" fmla="*/ 4763 h 1228725"/>
                <a:gd name="connsiteX47" fmla="*/ 1476375 w 1902619"/>
                <a:gd name="connsiteY47" fmla="*/ 0 h 1228725"/>
                <a:gd name="connsiteX48" fmla="*/ 1445419 w 1902619"/>
                <a:gd name="connsiteY48" fmla="*/ 16669 h 1228725"/>
                <a:gd name="connsiteX49" fmla="*/ 1400175 w 1902619"/>
                <a:gd name="connsiteY49" fmla="*/ 45244 h 1228725"/>
                <a:gd name="connsiteX50" fmla="*/ 1328738 w 1902619"/>
                <a:gd name="connsiteY50" fmla="*/ 88107 h 1228725"/>
                <a:gd name="connsiteX51" fmla="*/ 1216819 w 1902619"/>
                <a:gd name="connsiteY51" fmla="*/ 107157 h 1228725"/>
                <a:gd name="connsiteX52" fmla="*/ 902494 w 1902619"/>
                <a:gd name="connsiteY52" fmla="*/ 161925 h 1228725"/>
                <a:gd name="connsiteX53" fmla="*/ 709613 w 1902619"/>
                <a:gd name="connsiteY53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76350 w 1902619"/>
                <a:gd name="connsiteY20" fmla="*/ 1140619 h 1228725"/>
                <a:gd name="connsiteX21" fmla="*/ 1293019 w 1902619"/>
                <a:gd name="connsiteY21" fmla="*/ 1178719 h 1228725"/>
                <a:gd name="connsiteX22" fmla="*/ 1304925 w 1902619"/>
                <a:gd name="connsiteY22" fmla="*/ 1197769 h 1228725"/>
                <a:gd name="connsiteX23" fmla="*/ 1321594 w 1902619"/>
                <a:gd name="connsiteY23" fmla="*/ 1212057 h 1228725"/>
                <a:gd name="connsiteX24" fmla="*/ 1347788 w 1902619"/>
                <a:gd name="connsiteY24" fmla="*/ 1221582 h 1228725"/>
                <a:gd name="connsiteX25" fmla="*/ 1373981 w 1902619"/>
                <a:gd name="connsiteY25" fmla="*/ 1228725 h 1228725"/>
                <a:gd name="connsiteX26" fmla="*/ 1397794 w 1902619"/>
                <a:gd name="connsiteY26" fmla="*/ 1226344 h 1228725"/>
                <a:gd name="connsiteX27" fmla="*/ 1435894 w 1902619"/>
                <a:gd name="connsiteY27" fmla="*/ 1204913 h 1228725"/>
                <a:gd name="connsiteX28" fmla="*/ 1476375 w 1902619"/>
                <a:gd name="connsiteY28" fmla="*/ 1171575 h 1228725"/>
                <a:gd name="connsiteX29" fmla="*/ 1500188 w 1902619"/>
                <a:gd name="connsiteY29" fmla="*/ 1143000 h 1228725"/>
                <a:gd name="connsiteX30" fmla="*/ 1516856 w 1902619"/>
                <a:gd name="connsiteY30" fmla="*/ 1114425 h 1228725"/>
                <a:gd name="connsiteX31" fmla="*/ 1531144 w 1902619"/>
                <a:gd name="connsiteY31" fmla="*/ 1090613 h 1228725"/>
                <a:gd name="connsiteX32" fmla="*/ 1557338 w 1902619"/>
                <a:gd name="connsiteY32" fmla="*/ 1021557 h 1228725"/>
                <a:gd name="connsiteX33" fmla="*/ 1638300 w 1902619"/>
                <a:gd name="connsiteY33" fmla="*/ 797719 h 1228725"/>
                <a:gd name="connsiteX34" fmla="*/ 1721644 w 1902619"/>
                <a:gd name="connsiteY34" fmla="*/ 564357 h 1228725"/>
                <a:gd name="connsiteX35" fmla="*/ 1766888 w 1902619"/>
                <a:gd name="connsiteY35" fmla="*/ 435769 h 1228725"/>
                <a:gd name="connsiteX36" fmla="*/ 1774031 w 1902619"/>
                <a:gd name="connsiteY36" fmla="*/ 421482 h 1228725"/>
                <a:gd name="connsiteX37" fmla="*/ 1804988 w 1902619"/>
                <a:gd name="connsiteY37" fmla="*/ 390525 h 1228725"/>
                <a:gd name="connsiteX38" fmla="*/ 1862138 w 1902619"/>
                <a:gd name="connsiteY38" fmla="*/ 328613 h 1228725"/>
                <a:gd name="connsiteX39" fmla="*/ 1902619 w 1902619"/>
                <a:gd name="connsiteY39" fmla="*/ 273844 h 1228725"/>
                <a:gd name="connsiteX40" fmla="*/ 1902619 w 1902619"/>
                <a:gd name="connsiteY40" fmla="*/ 269082 h 1228725"/>
                <a:gd name="connsiteX41" fmla="*/ 1902619 w 1902619"/>
                <a:gd name="connsiteY41" fmla="*/ 261938 h 1228725"/>
                <a:gd name="connsiteX42" fmla="*/ 1893094 w 1902619"/>
                <a:gd name="connsiteY42" fmla="*/ 247650 h 1228725"/>
                <a:gd name="connsiteX43" fmla="*/ 1845469 w 1902619"/>
                <a:gd name="connsiteY43" fmla="*/ 202407 h 1228725"/>
                <a:gd name="connsiteX44" fmla="*/ 1788319 w 1902619"/>
                <a:gd name="connsiteY44" fmla="*/ 159544 h 1228725"/>
                <a:gd name="connsiteX45" fmla="*/ 1683544 w 1902619"/>
                <a:gd name="connsiteY45" fmla="*/ 95250 h 1228725"/>
                <a:gd name="connsiteX46" fmla="*/ 1571625 w 1902619"/>
                <a:gd name="connsiteY46" fmla="*/ 40482 h 1228725"/>
                <a:gd name="connsiteX47" fmla="*/ 1497806 w 1902619"/>
                <a:gd name="connsiteY47" fmla="*/ 4763 h 1228725"/>
                <a:gd name="connsiteX48" fmla="*/ 1476375 w 1902619"/>
                <a:gd name="connsiteY48" fmla="*/ 0 h 1228725"/>
                <a:gd name="connsiteX49" fmla="*/ 1445419 w 1902619"/>
                <a:gd name="connsiteY49" fmla="*/ 16669 h 1228725"/>
                <a:gd name="connsiteX50" fmla="*/ 1400175 w 1902619"/>
                <a:gd name="connsiteY50" fmla="*/ 45244 h 1228725"/>
                <a:gd name="connsiteX51" fmla="*/ 1328738 w 1902619"/>
                <a:gd name="connsiteY51" fmla="*/ 88107 h 1228725"/>
                <a:gd name="connsiteX52" fmla="*/ 1216819 w 1902619"/>
                <a:gd name="connsiteY52" fmla="*/ 107157 h 1228725"/>
                <a:gd name="connsiteX53" fmla="*/ 902494 w 1902619"/>
                <a:gd name="connsiteY53" fmla="*/ 161925 h 1228725"/>
                <a:gd name="connsiteX54" fmla="*/ 709613 w 1902619"/>
                <a:gd name="connsiteY54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321043 w 1902619"/>
                <a:gd name="connsiteY20" fmla="*/ 1084262 h 1228725"/>
                <a:gd name="connsiteX21" fmla="*/ 1287684 w 1902619"/>
                <a:gd name="connsiteY21" fmla="*/ 1127101 h 1228725"/>
                <a:gd name="connsiteX22" fmla="*/ 1276350 w 1902619"/>
                <a:gd name="connsiteY22" fmla="*/ 1140619 h 1228725"/>
                <a:gd name="connsiteX23" fmla="*/ 1293019 w 1902619"/>
                <a:gd name="connsiteY23" fmla="*/ 1178719 h 1228725"/>
                <a:gd name="connsiteX24" fmla="*/ 1304925 w 1902619"/>
                <a:gd name="connsiteY24" fmla="*/ 1197769 h 1228725"/>
                <a:gd name="connsiteX25" fmla="*/ 1321594 w 1902619"/>
                <a:gd name="connsiteY25" fmla="*/ 1212057 h 1228725"/>
                <a:gd name="connsiteX26" fmla="*/ 1347788 w 1902619"/>
                <a:gd name="connsiteY26" fmla="*/ 1221582 h 1228725"/>
                <a:gd name="connsiteX27" fmla="*/ 1373981 w 1902619"/>
                <a:gd name="connsiteY27" fmla="*/ 1228725 h 1228725"/>
                <a:gd name="connsiteX28" fmla="*/ 1397794 w 1902619"/>
                <a:gd name="connsiteY28" fmla="*/ 1226344 h 1228725"/>
                <a:gd name="connsiteX29" fmla="*/ 1435894 w 1902619"/>
                <a:gd name="connsiteY29" fmla="*/ 1204913 h 1228725"/>
                <a:gd name="connsiteX30" fmla="*/ 1476375 w 1902619"/>
                <a:gd name="connsiteY30" fmla="*/ 1171575 h 1228725"/>
                <a:gd name="connsiteX31" fmla="*/ 1500188 w 1902619"/>
                <a:gd name="connsiteY31" fmla="*/ 1143000 h 1228725"/>
                <a:gd name="connsiteX32" fmla="*/ 1516856 w 1902619"/>
                <a:gd name="connsiteY32" fmla="*/ 1114425 h 1228725"/>
                <a:gd name="connsiteX33" fmla="*/ 1531144 w 1902619"/>
                <a:gd name="connsiteY33" fmla="*/ 1090613 h 1228725"/>
                <a:gd name="connsiteX34" fmla="*/ 1557338 w 1902619"/>
                <a:gd name="connsiteY34" fmla="*/ 1021557 h 1228725"/>
                <a:gd name="connsiteX35" fmla="*/ 1638300 w 1902619"/>
                <a:gd name="connsiteY35" fmla="*/ 797719 h 1228725"/>
                <a:gd name="connsiteX36" fmla="*/ 1721644 w 1902619"/>
                <a:gd name="connsiteY36" fmla="*/ 564357 h 1228725"/>
                <a:gd name="connsiteX37" fmla="*/ 1766888 w 1902619"/>
                <a:gd name="connsiteY37" fmla="*/ 435769 h 1228725"/>
                <a:gd name="connsiteX38" fmla="*/ 1774031 w 1902619"/>
                <a:gd name="connsiteY38" fmla="*/ 421482 h 1228725"/>
                <a:gd name="connsiteX39" fmla="*/ 1804988 w 1902619"/>
                <a:gd name="connsiteY39" fmla="*/ 390525 h 1228725"/>
                <a:gd name="connsiteX40" fmla="*/ 1862138 w 1902619"/>
                <a:gd name="connsiteY40" fmla="*/ 328613 h 1228725"/>
                <a:gd name="connsiteX41" fmla="*/ 1902619 w 1902619"/>
                <a:gd name="connsiteY41" fmla="*/ 273844 h 1228725"/>
                <a:gd name="connsiteX42" fmla="*/ 1902619 w 1902619"/>
                <a:gd name="connsiteY42" fmla="*/ 269082 h 1228725"/>
                <a:gd name="connsiteX43" fmla="*/ 1902619 w 1902619"/>
                <a:gd name="connsiteY43" fmla="*/ 261938 h 1228725"/>
                <a:gd name="connsiteX44" fmla="*/ 1893094 w 1902619"/>
                <a:gd name="connsiteY44" fmla="*/ 247650 h 1228725"/>
                <a:gd name="connsiteX45" fmla="*/ 1845469 w 1902619"/>
                <a:gd name="connsiteY45" fmla="*/ 202407 h 1228725"/>
                <a:gd name="connsiteX46" fmla="*/ 1788319 w 1902619"/>
                <a:gd name="connsiteY46" fmla="*/ 159544 h 1228725"/>
                <a:gd name="connsiteX47" fmla="*/ 1683544 w 1902619"/>
                <a:gd name="connsiteY47" fmla="*/ 95250 h 1228725"/>
                <a:gd name="connsiteX48" fmla="*/ 1571625 w 1902619"/>
                <a:gd name="connsiteY48" fmla="*/ 40482 h 1228725"/>
                <a:gd name="connsiteX49" fmla="*/ 1497806 w 1902619"/>
                <a:gd name="connsiteY49" fmla="*/ 4763 h 1228725"/>
                <a:gd name="connsiteX50" fmla="*/ 1476375 w 1902619"/>
                <a:gd name="connsiteY50" fmla="*/ 0 h 1228725"/>
                <a:gd name="connsiteX51" fmla="*/ 1445419 w 1902619"/>
                <a:gd name="connsiteY51" fmla="*/ 16669 h 1228725"/>
                <a:gd name="connsiteX52" fmla="*/ 1400175 w 1902619"/>
                <a:gd name="connsiteY52" fmla="*/ 45244 h 1228725"/>
                <a:gd name="connsiteX53" fmla="*/ 1328738 w 1902619"/>
                <a:gd name="connsiteY53" fmla="*/ 88107 h 1228725"/>
                <a:gd name="connsiteX54" fmla="*/ 1216819 w 1902619"/>
                <a:gd name="connsiteY54" fmla="*/ 107157 h 1228725"/>
                <a:gd name="connsiteX55" fmla="*/ 902494 w 1902619"/>
                <a:gd name="connsiteY55" fmla="*/ 161925 h 1228725"/>
                <a:gd name="connsiteX56" fmla="*/ 709613 w 1902619"/>
                <a:gd name="connsiteY56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21043 w 1902619"/>
                <a:gd name="connsiteY19" fmla="*/ 1084262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2619" h="1228725">
                  <a:moveTo>
                    <a:pt x="709613" y="197644"/>
                  </a:moveTo>
                  <a:lnTo>
                    <a:pt x="216694" y="283369"/>
                  </a:lnTo>
                  <a:lnTo>
                    <a:pt x="0" y="321469"/>
                  </a:lnTo>
                  <a:lnTo>
                    <a:pt x="71438" y="481013"/>
                  </a:lnTo>
                  <a:lnTo>
                    <a:pt x="421481" y="409575"/>
                  </a:lnTo>
                  <a:lnTo>
                    <a:pt x="788194" y="338138"/>
                  </a:lnTo>
                  <a:lnTo>
                    <a:pt x="1181100" y="259557"/>
                  </a:lnTo>
                  <a:lnTo>
                    <a:pt x="1378744" y="221457"/>
                  </a:lnTo>
                  <a:lnTo>
                    <a:pt x="1395413" y="221457"/>
                  </a:lnTo>
                  <a:lnTo>
                    <a:pt x="1414463" y="221457"/>
                  </a:lnTo>
                  <a:lnTo>
                    <a:pt x="1440656" y="226219"/>
                  </a:lnTo>
                  <a:lnTo>
                    <a:pt x="1452563" y="230982"/>
                  </a:lnTo>
                  <a:lnTo>
                    <a:pt x="1466850" y="245269"/>
                  </a:lnTo>
                  <a:lnTo>
                    <a:pt x="1476375" y="269082"/>
                  </a:lnTo>
                  <a:lnTo>
                    <a:pt x="1478756" y="302419"/>
                  </a:lnTo>
                  <a:cubicBezTo>
                    <a:pt x="1477962" y="322263"/>
                    <a:pt x="1477169" y="342106"/>
                    <a:pt x="1476375" y="361950"/>
                  </a:cubicBezTo>
                  <a:lnTo>
                    <a:pt x="1435894" y="623888"/>
                  </a:lnTo>
                  <a:lnTo>
                    <a:pt x="1393031" y="831057"/>
                  </a:lnTo>
                  <a:lnTo>
                    <a:pt x="1342465" y="1043781"/>
                  </a:lnTo>
                  <a:lnTo>
                    <a:pt x="1321043" y="1084262"/>
                  </a:lnTo>
                  <a:lnTo>
                    <a:pt x="1287684" y="1127101"/>
                  </a:lnTo>
                  <a:lnTo>
                    <a:pt x="1276350" y="1140619"/>
                  </a:lnTo>
                  <a:lnTo>
                    <a:pt x="1293019" y="1178719"/>
                  </a:lnTo>
                  <a:lnTo>
                    <a:pt x="1304925" y="1197769"/>
                  </a:lnTo>
                  <a:lnTo>
                    <a:pt x="1321594" y="1212057"/>
                  </a:lnTo>
                  <a:lnTo>
                    <a:pt x="1347788" y="1221582"/>
                  </a:lnTo>
                  <a:lnTo>
                    <a:pt x="1373981" y="1228725"/>
                  </a:lnTo>
                  <a:lnTo>
                    <a:pt x="1397794" y="1226344"/>
                  </a:lnTo>
                  <a:lnTo>
                    <a:pt x="1435894" y="1204913"/>
                  </a:lnTo>
                  <a:lnTo>
                    <a:pt x="1476375" y="1171575"/>
                  </a:lnTo>
                  <a:lnTo>
                    <a:pt x="1500188" y="1143000"/>
                  </a:lnTo>
                  <a:lnTo>
                    <a:pt x="1516856" y="1114425"/>
                  </a:lnTo>
                  <a:lnTo>
                    <a:pt x="1531144" y="1090613"/>
                  </a:lnTo>
                  <a:lnTo>
                    <a:pt x="1557338" y="1021557"/>
                  </a:lnTo>
                  <a:lnTo>
                    <a:pt x="1638300" y="797719"/>
                  </a:lnTo>
                  <a:lnTo>
                    <a:pt x="1721644" y="564357"/>
                  </a:lnTo>
                  <a:lnTo>
                    <a:pt x="1766888" y="435769"/>
                  </a:lnTo>
                  <a:lnTo>
                    <a:pt x="1774031" y="421482"/>
                  </a:lnTo>
                  <a:lnTo>
                    <a:pt x="1804988" y="390525"/>
                  </a:lnTo>
                  <a:lnTo>
                    <a:pt x="1862138" y="328613"/>
                  </a:lnTo>
                  <a:lnTo>
                    <a:pt x="1902619" y="273844"/>
                  </a:lnTo>
                  <a:lnTo>
                    <a:pt x="1902619" y="269082"/>
                  </a:lnTo>
                  <a:lnTo>
                    <a:pt x="1902619" y="261938"/>
                  </a:lnTo>
                  <a:lnTo>
                    <a:pt x="1893094" y="247650"/>
                  </a:lnTo>
                  <a:lnTo>
                    <a:pt x="1845469" y="202407"/>
                  </a:lnTo>
                  <a:lnTo>
                    <a:pt x="1788319" y="159544"/>
                  </a:lnTo>
                  <a:lnTo>
                    <a:pt x="1683544" y="95250"/>
                  </a:lnTo>
                  <a:lnTo>
                    <a:pt x="1571625" y="40482"/>
                  </a:lnTo>
                  <a:lnTo>
                    <a:pt x="1497806" y="4763"/>
                  </a:lnTo>
                  <a:lnTo>
                    <a:pt x="1476375" y="0"/>
                  </a:lnTo>
                  <a:lnTo>
                    <a:pt x="1445419" y="16669"/>
                  </a:lnTo>
                  <a:lnTo>
                    <a:pt x="1400175" y="45244"/>
                  </a:lnTo>
                  <a:lnTo>
                    <a:pt x="1328738" y="88107"/>
                  </a:lnTo>
                  <a:lnTo>
                    <a:pt x="1216819" y="107157"/>
                  </a:lnTo>
                  <a:lnTo>
                    <a:pt x="902494" y="161925"/>
                  </a:lnTo>
                  <a:lnTo>
                    <a:pt x="709613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EEA66AFA-E68D-374B-BE91-80B9F9684D5E}"/>
                </a:ext>
              </a:extLst>
            </p:cNvPr>
            <p:cNvSpPr/>
            <p:nvPr/>
          </p:nvSpPr>
          <p:spPr>
            <a:xfrm>
              <a:off x="3279775" y="2693988"/>
              <a:ext cx="1192213" cy="339725"/>
            </a:xfrm>
            <a:custGeom>
              <a:avLst/>
              <a:gdLst>
                <a:gd name="connsiteX0" fmla="*/ 466725 w 1193007"/>
                <a:gd name="connsiteY0" fmla="*/ 121444 h 340519"/>
                <a:gd name="connsiteX1" fmla="*/ 916782 w 1193007"/>
                <a:gd name="connsiteY1" fmla="*/ 33337 h 340519"/>
                <a:gd name="connsiteX2" fmla="*/ 1071563 w 1193007"/>
                <a:gd name="connsiteY2" fmla="*/ 0 h 340519"/>
                <a:gd name="connsiteX3" fmla="*/ 1085850 w 1193007"/>
                <a:gd name="connsiteY3" fmla="*/ 0 h 340519"/>
                <a:gd name="connsiteX4" fmla="*/ 1119188 w 1193007"/>
                <a:gd name="connsiteY4" fmla="*/ 11906 h 340519"/>
                <a:gd name="connsiteX5" fmla="*/ 1193007 w 1193007"/>
                <a:gd name="connsiteY5" fmla="*/ 35719 h 340519"/>
                <a:gd name="connsiteX6" fmla="*/ 1140619 w 1193007"/>
                <a:gd name="connsiteY6" fmla="*/ 123825 h 340519"/>
                <a:gd name="connsiteX7" fmla="*/ 978694 w 1193007"/>
                <a:gd name="connsiteY7" fmla="*/ 157162 h 340519"/>
                <a:gd name="connsiteX8" fmla="*/ 626269 w 1193007"/>
                <a:gd name="connsiteY8" fmla="*/ 238125 h 340519"/>
                <a:gd name="connsiteX9" fmla="*/ 569119 w 1193007"/>
                <a:gd name="connsiteY9" fmla="*/ 252412 h 340519"/>
                <a:gd name="connsiteX10" fmla="*/ 338138 w 1193007"/>
                <a:gd name="connsiteY10" fmla="*/ 292894 h 340519"/>
                <a:gd name="connsiteX11" fmla="*/ 145257 w 1193007"/>
                <a:gd name="connsiteY11" fmla="*/ 321469 h 340519"/>
                <a:gd name="connsiteX12" fmla="*/ 28575 w 1193007"/>
                <a:gd name="connsiteY12" fmla="*/ 340519 h 340519"/>
                <a:gd name="connsiteX13" fmla="*/ 0 w 1193007"/>
                <a:gd name="connsiteY13" fmla="*/ 173831 h 340519"/>
                <a:gd name="connsiteX14" fmla="*/ 83344 w 1193007"/>
                <a:gd name="connsiteY14" fmla="*/ 190500 h 340519"/>
                <a:gd name="connsiteX15" fmla="*/ 126207 w 1193007"/>
                <a:gd name="connsiteY15" fmla="*/ 190500 h 340519"/>
                <a:gd name="connsiteX16" fmla="*/ 235744 w 1193007"/>
                <a:gd name="connsiteY16" fmla="*/ 166687 h 340519"/>
                <a:gd name="connsiteX17" fmla="*/ 466725 w 1193007"/>
                <a:gd name="connsiteY17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3007" h="340519">
                  <a:moveTo>
                    <a:pt x="466725" y="121444"/>
                  </a:moveTo>
                  <a:lnTo>
                    <a:pt x="916782" y="33337"/>
                  </a:lnTo>
                  <a:lnTo>
                    <a:pt x="1071563" y="0"/>
                  </a:lnTo>
                  <a:lnTo>
                    <a:pt x="1085850" y="0"/>
                  </a:lnTo>
                  <a:lnTo>
                    <a:pt x="1119188" y="11906"/>
                  </a:lnTo>
                  <a:lnTo>
                    <a:pt x="1193007" y="35719"/>
                  </a:lnTo>
                  <a:lnTo>
                    <a:pt x="1140619" y="123825"/>
                  </a:lnTo>
                  <a:lnTo>
                    <a:pt x="978694" y="157162"/>
                  </a:lnTo>
                  <a:lnTo>
                    <a:pt x="626269" y="238125"/>
                  </a:lnTo>
                  <a:lnTo>
                    <a:pt x="569119" y="252412"/>
                  </a:lnTo>
                  <a:lnTo>
                    <a:pt x="338138" y="292894"/>
                  </a:lnTo>
                  <a:lnTo>
                    <a:pt x="145257" y="321469"/>
                  </a:lnTo>
                  <a:lnTo>
                    <a:pt x="28575" y="340519"/>
                  </a:lnTo>
                  <a:lnTo>
                    <a:pt x="0" y="173831"/>
                  </a:lnTo>
                  <a:lnTo>
                    <a:pt x="83344" y="190500"/>
                  </a:lnTo>
                  <a:lnTo>
                    <a:pt x="126207" y="190500"/>
                  </a:lnTo>
                  <a:lnTo>
                    <a:pt x="235744" y="166687"/>
                  </a:lnTo>
                  <a:lnTo>
                    <a:pt x="46672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A1FAFAC7-73C3-1941-966A-7F1C0B45C671}"/>
                </a:ext>
              </a:extLst>
            </p:cNvPr>
            <p:cNvSpPr/>
            <p:nvPr/>
          </p:nvSpPr>
          <p:spPr>
            <a:xfrm>
              <a:off x="3665538" y="3389313"/>
              <a:ext cx="1168400" cy="384175"/>
            </a:xfrm>
            <a:custGeom>
              <a:avLst/>
              <a:gdLst>
                <a:gd name="connsiteX0" fmla="*/ 476250 w 1169194"/>
                <a:gd name="connsiteY0" fmla="*/ 116681 h 385762"/>
                <a:gd name="connsiteX1" fmla="*/ 759619 w 1169194"/>
                <a:gd name="connsiteY1" fmla="*/ 47625 h 385762"/>
                <a:gd name="connsiteX2" fmla="*/ 785812 w 1169194"/>
                <a:gd name="connsiteY2" fmla="*/ 33337 h 385762"/>
                <a:gd name="connsiteX3" fmla="*/ 840581 w 1169194"/>
                <a:gd name="connsiteY3" fmla="*/ 4762 h 385762"/>
                <a:gd name="connsiteX4" fmla="*/ 859631 w 1169194"/>
                <a:gd name="connsiteY4" fmla="*/ 0 h 385762"/>
                <a:gd name="connsiteX5" fmla="*/ 871537 w 1169194"/>
                <a:gd name="connsiteY5" fmla="*/ 0 h 385762"/>
                <a:gd name="connsiteX6" fmla="*/ 907256 w 1169194"/>
                <a:gd name="connsiteY6" fmla="*/ 11906 h 385762"/>
                <a:gd name="connsiteX7" fmla="*/ 988219 w 1169194"/>
                <a:gd name="connsiteY7" fmla="*/ 45244 h 385762"/>
                <a:gd name="connsiteX8" fmla="*/ 1081087 w 1169194"/>
                <a:gd name="connsiteY8" fmla="*/ 97631 h 385762"/>
                <a:gd name="connsiteX9" fmla="*/ 1116806 w 1169194"/>
                <a:gd name="connsiteY9" fmla="*/ 123825 h 385762"/>
                <a:gd name="connsiteX10" fmla="*/ 1140619 w 1169194"/>
                <a:gd name="connsiteY10" fmla="*/ 142875 h 385762"/>
                <a:gd name="connsiteX11" fmla="*/ 1154906 w 1169194"/>
                <a:gd name="connsiteY11" fmla="*/ 154781 h 385762"/>
                <a:gd name="connsiteX12" fmla="*/ 1162050 w 1169194"/>
                <a:gd name="connsiteY12" fmla="*/ 164306 h 385762"/>
                <a:gd name="connsiteX13" fmla="*/ 1166812 w 1169194"/>
                <a:gd name="connsiteY13" fmla="*/ 178594 h 385762"/>
                <a:gd name="connsiteX14" fmla="*/ 1169194 w 1169194"/>
                <a:gd name="connsiteY14" fmla="*/ 195262 h 385762"/>
                <a:gd name="connsiteX15" fmla="*/ 1169194 w 1169194"/>
                <a:gd name="connsiteY15" fmla="*/ 214312 h 385762"/>
                <a:gd name="connsiteX16" fmla="*/ 1157287 w 1169194"/>
                <a:gd name="connsiteY16" fmla="*/ 233362 h 385762"/>
                <a:gd name="connsiteX17" fmla="*/ 1133475 w 1169194"/>
                <a:gd name="connsiteY17" fmla="*/ 257175 h 385762"/>
                <a:gd name="connsiteX18" fmla="*/ 1085850 w 1169194"/>
                <a:gd name="connsiteY18" fmla="*/ 276225 h 385762"/>
                <a:gd name="connsiteX19" fmla="*/ 752475 w 1169194"/>
                <a:gd name="connsiteY19" fmla="*/ 238125 h 385762"/>
                <a:gd name="connsiteX20" fmla="*/ 685800 w 1169194"/>
                <a:gd name="connsiteY20" fmla="*/ 245269 h 385762"/>
                <a:gd name="connsiteX21" fmla="*/ 302419 w 1169194"/>
                <a:gd name="connsiteY21" fmla="*/ 326231 h 385762"/>
                <a:gd name="connsiteX22" fmla="*/ 0 w 1169194"/>
                <a:gd name="connsiteY22" fmla="*/ 385762 h 385762"/>
                <a:gd name="connsiteX23" fmla="*/ 85725 w 1169194"/>
                <a:gd name="connsiteY23" fmla="*/ 207169 h 385762"/>
                <a:gd name="connsiteX24" fmla="*/ 309562 w 1169194"/>
                <a:gd name="connsiteY24" fmla="*/ 157162 h 385762"/>
                <a:gd name="connsiteX25" fmla="*/ 476250 w 1169194"/>
                <a:gd name="connsiteY25" fmla="*/ 1166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9194" h="385762">
                  <a:moveTo>
                    <a:pt x="476250" y="116681"/>
                  </a:moveTo>
                  <a:lnTo>
                    <a:pt x="759619" y="47625"/>
                  </a:lnTo>
                  <a:lnTo>
                    <a:pt x="785812" y="33337"/>
                  </a:lnTo>
                  <a:lnTo>
                    <a:pt x="840581" y="4762"/>
                  </a:lnTo>
                  <a:lnTo>
                    <a:pt x="859631" y="0"/>
                  </a:lnTo>
                  <a:lnTo>
                    <a:pt x="871537" y="0"/>
                  </a:lnTo>
                  <a:lnTo>
                    <a:pt x="907256" y="11906"/>
                  </a:lnTo>
                  <a:lnTo>
                    <a:pt x="988219" y="45244"/>
                  </a:lnTo>
                  <a:lnTo>
                    <a:pt x="1081087" y="97631"/>
                  </a:lnTo>
                  <a:lnTo>
                    <a:pt x="1116806" y="123825"/>
                  </a:lnTo>
                  <a:lnTo>
                    <a:pt x="1140619" y="142875"/>
                  </a:lnTo>
                  <a:lnTo>
                    <a:pt x="1154906" y="154781"/>
                  </a:lnTo>
                  <a:lnTo>
                    <a:pt x="1162050" y="164306"/>
                  </a:lnTo>
                  <a:lnTo>
                    <a:pt x="1166812" y="178594"/>
                  </a:lnTo>
                  <a:lnTo>
                    <a:pt x="1169194" y="195262"/>
                  </a:lnTo>
                  <a:lnTo>
                    <a:pt x="1169194" y="214312"/>
                  </a:lnTo>
                  <a:lnTo>
                    <a:pt x="1157287" y="233362"/>
                  </a:lnTo>
                  <a:lnTo>
                    <a:pt x="1133475" y="257175"/>
                  </a:lnTo>
                  <a:lnTo>
                    <a:pt x="1085850" y="276225"/>
                  </a:lnTo>
                  <a:lnTo>
                    <a:pt x="752475" y="238125"/>
                  </a:lnTo>
                  <a:lnTo>
                    <a:pt x="685800" y="245269"/>
                  </a:lnTo>
                  <a:lnTo>
                    <a:pt x="302419" y="326231"/>
                  </a:lnTo>
                  <a:lnTo>
                    <a:pt x="0" y="385762"/>
                  </a:lnTo>
                  <a:lnTo>
                    <a:pt x="85725" y="207169"/>
                  </a:lnTo>
                  <a:lnTo>
                    <a:pt x="309562" y="157162"/>
                  </a:lnTo>
                  <a:lnTo>
                    <a:pt x="476250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A6FC4E30-BDF8-6C41-B500-745A8512F191}"/>
                </a:ext>
              </a:extLst>
            </p:cNvPr>
            <p:cNvSpPr/>
            <p:nvPr/>
          </p:nvSpPr>
          <p:spPr>
            <a:xfrm>
              <a:off x="3541713" y="3600450"/>
              <a:ext cx="1238250" cy="2239963"/>
            </a:xfrm>
            <a:custGeom>
              <a:avLst/>
              <a:gdLst>
                <a:gd name="connsiteX0" fmla="*/ 822067 w 1239057"/>
                <a:gd name="connsiteY0" fmla="*/ 479539 h 2239834"/>
                <a:gd name="connsiteX1" fmla="*/ 857809 w 1239057"/>
                <a:gd name="connsiteY1" fmla="*/ 339550 h 2239834"/>
                <a:gd name="connsiteX2" fmla="*/ 893551 w 1239057"/>
                <a:gd name="connsiteY2" fmla="*/ 181689 h 2239834"/>
                <a:gd name="connsiteX3" fmla="*/ 914400 w 1239057"/>
                <a:gd name="connsiteY3" fmla="*/ 71485 h 2239834"/>
                <a:gd name="connsiteX4" fmla="*/ 905465 w 1239057"/>
                <a:gd name="connsiteY4" fmla="*/ 41699 h 2239834"/>
                <a:gd name="connsiteX5" fmla="*/ 884615 w 1239057"/>
                <a:gd name="connsiteY5" fmla="*/ 26807 h 2239834"/>
                <a:gd name="connsiteX6" fmla="*/ 833981 w 1239057"/>
                <a:gd name="connsiteY6" fmla="*/ 0 h 2239834"/>
                <a:gd name="connsiteX7" fmla="*/ 1239057 w 1239057"/>
                <a:gd name="connsiteY7" fmla="*/ 47656 h 2239834"/>
                <a:gd name="connsiteX8" fmla="*/ 1209272 w 1239057"/>
                <a:gd name="connsiteY8" fmla="*/ 65528 h 2239834"/>
                <a:gd name="connsiteX9" fmla="*/ 1185444 w 1239057"/>
                <a:gd name="connsiteY9" fmla="*/ 89356 h 2239834"/>
                <a:gd name="connsiteX10" fmla="*/ 1167573 w 1239057"/>
                <a:gd name="connsiteY10" fmla="*/ 113184 h 2239834"/>
                <a:gd name="connsiteX11" fmla="*/ 1146724 w 1239057"/>
                <a:gd name="connsiteY11" fmla="*/ 148926 h 2239834"/>
                <a:gd name="connsiteX12" fmla="*/ 1128853 w 1239057"/>
                <a:gd name="connsiteY12" fmla="*/ 211474 h 2239834"/>
                <a:gd name="connsiteX13" fmla="*/ 1075240 w 1239057"/>
                <a:gd name="connsiteY13" fmla="*/ 437840 h 2239834"/>
                <a:gd name="connsiteX14" fmla="*/ 1015669 w 1239057"/>
                <a:gd name="connsiteY14" fmla="*/ 646335 h 2239834"/>
                <a:gd name="connsiteX15" fmla="*/ 962056 w 1239057"/>
                <a:gd name="connsiteY15" fmla="*/ 807174 h 2239834"/>
                <a:gd name="connsiteX16" fmla="*/ 899508 w 1239057"/>
                <a:gd name="connsiteY16" fmla="*/ 988863 h 2239834"/>
                <a:gd name="connsiteX17" fmla="*/ 825045 w 1239057"/>
                <a:gd name="connsiteY17" fmla="*/ 1176509 h 2239834"/>
                <a:gd name="connsiteX18" fmla="*/ 762497 w 1239057"/>
                <a:gd name="connsiteY18" fmla="*/ 1322455 h 2239834"/>
                <a:gd name="connsiteX19" fmla="*/ 670163 w 1239057"/>
                <a:gd name="connsiteY19" fmla="*/ 1519036 h 2239834"/>
                <a:gd name="connsiteX20" fmla="*/ 601658 w 1239057"/>
                <a:gd name="connsiteY20" fmla="*/ 1656047 h 2239834"/>
                <a:gd name="connsiteX21" fmla="*/ 512303 w 1239057"/>
                <a:gd name="connsiteY21" fmla="*/ 1807951 h 2239834"/>
                <a:gd name="connsiteX22" fmla="*/ 443797 w 1239057"/>
                <a:gd name="connsiteY22" fmla="*/ 1921134 h 2239834"/>
                <a:gd name="connsiteX23" fmla="*/ 375292 w 1239057"/>
                <a:gd name="connsiteY23" fmla="*/ 2016446 h 2239834"/>
                <a:gd name="connsiteX24" fmla="*/ 306786 w 1239057"/>
                <a:gd name="connsiteY24" fmla="*/ 2093887 h 2239834"/>
                <a:gd name="connsiteX25" fmla="*/ 253173 w 1239057"/>
                <a:gd name="connsiteY25" fmla="*/ 2153457 h 2239834"/>
                <a:gd name="connsiteX26" fmla="*/ 202539 w 1239057"/>
                <a:gd name="connsiteY26" fmla="*/ 2192178 h 2239834"/>
                <a:gd name="connsiteX27" fmla="*/ 154883 w 1239057"/>
                <a:gd name="connsiteY27" fmla="*/ 2218984 h 2239834"/>
                <a:gd name="connsiteX28" fmla="*/ 122119 w 1239057"/>
                <a:gd name="connsiteY28" fmla="*/ 2230898 h 2239834"/>
                <a:gd name="connsiteX29" fmla="*/ 74463 w 1239057"/>
                <a:gd name="connsiteY29" fmla="*/ 2239834 h 2239834"/>
                <a:gd name="connsiteX30" fmla="*/ 47656 w 1239057"/>
                <a:gd name="connsiteY30" fmla="*/ 2239834 h 2239834"/>
                <a:gd name="connsiteX31" fmla="*/ 35742 w 1239057"/>
                <a:gd name="connsiteY31" fmla="*/ 2233877 h 2239834"/>
                <a:gd name="connsiteX32" fmla="*/ 20850 w 1239057"/>
                <a:gd name="connsiteY32" fmla="*/ 2213027 h 2239834"/>
                <a:gd name="connsiteX33" fmla="*/ 11914 w 1239057"/>
                <a:gd name="connsiteY33" fmla="*/ 2183242 h 2239834"/>
                <a:gd name="connsiteX34" fmla="*/ 2979 w 1239057"/>
                <a:gd name="connsiteY34" fmla="*/ 2144522 h 2239834"/>
                <a:gd name="connsiteX35" fmla="*/ 0 w 1239057"/>
                <a:gd name="connsiteY35" fmla="*/ 2087930 h 2239834"/>
                <a:gd name="connsiteX36" fmla="*/ 0 w 1239057"/>
                <a:gd name="connsiteY36" fmla="*/ 2064102 h 2239834"/>
                <a:gd name="connsiteX37" fmla="*/ 253173 w 1239057"/>
                <a:gd name="connsiteY37" fmla="*/ 1748381 h 2239834"/>
                <a:gd name="connsiteX38" fmla="*/ 336571 w 1239057"/>
                <a:gd name="connsiteY38" fmla="*/ 1614348 h 2239834"/>
                <a:gd name="connsiteX39" fmla="*/ 446776 w 1239057"/>
                <a:gd name="connsiteY39" fmla="*/ 1426703 h 2239834"/>
                <a:gd name="connsiteX40" fmla="*/ 509324 w 1239057"/>
                <a:gd name="connsiteY40" fmla="*/ 1313520 h 2239834"/>
                <a:gd name="connsiteX41" fmla="*/ 577830 w 1239057"/>
                <a:gd name="connsiteY41" fmla="*/ 1173530 h 2239834"/>
                <a:gd name="connsiteX42" fmla="*/ 628464 w 1239057"/>
                <a:gd name="connsiteY42" fmla="*/ 1063326 h 2239834"/>
                <a:gd name="connsiteX43" fmla="*/ 679099 w 1239057"/>
                <a:gd name="connsiteY43" fmla="*/ 929293 h 2239834"/>
                <a:gd name="connsiteX44" fmla="*/ 732712 w 1239057"/>
                <a:gd name="connsiteY44" fmla="*/ 786325 h 2239834"/>
                <a:gd name="connsiteX45" fmla="*/ 792282 w 1239057"/>
                <a:gd name="connsiteY45" fmla="*/ 589744 h 2239834"/>
                <a:gd name="connsiteX46" fmla="*/ 822067 w 1239057"/>
                <a:gd name="connsiteY46" fmla="*/ 479539 h 223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39057" h="2239834">
                  <a:moveTo>
                    <a:pt x="822067" y="479539"/>
                  </a:moveTo>
                  <a:lnTo>
                    <a:pt x="857809" y="339550"/>
                  </a:lnTo>
                  <a:lnTo>
                    <a:pt x="893551" y="181689"/>
                  </a:lnTo>
                  <a:lnTo>
                    <a:pt x="914400" y="71485"/>
                  </a:lnTo>
                  <a:lnTo>
                    <a:pt x="905465" y="41699"/>
                  </a:lnTo>
                  <a:lnTo>
                    <a:pt x="884615" y="26807"/>
                  </a:lnTo>
                  <a:lnTo>
                    <a:pt x="833981" y="0"/>
                  </a:lnTo>
                  <a:lnTo>
                    <a:pt x="1239057" y="47656"/>
                  </a:lnTo>
                  <a:lnTo>
                    <a:pt x="1209272" y="65528"/>
                  </a:lnTo>
                  <a:lnTo>
                    <a:pt x="1185444" y="89356"/>
                  </a:lnTo>
                  <a:lnTo>
                    <a:pt x="1167573" y="113184"/>
                  </a:lnTo>
                  <a:lnTo>
                    <a:pt x="1146724" y="148926"/>
                  </a:lnTo>
                  <a:lnTo>
                    <a:pt x="1128853" y="211474"/>
                  </a:lnTo>
                  <a:lnTo>
                    <a:pt x="1075240" y="437840"/>
                  </a:lnTo>
                  <a:lnTo>
                    <a:pt x="1015669" y="646335"/>
                  </a:lnTo>
                  <a:lnTo>
                    <a:pt x="962056" y="807174"/>
                  </a:lnTo>
                  <a:lnTo>
                    <a:pt x="899508" y="988863"/>
                  </a:lnTo>
                  <a:lnTo>
                    <a:pt x="825045" y="1176509"/>
                  </a:lnTo>
                  <a:lnTo>
                    <a:pt x="762497" y="1322455"/>
                  </a:lnTo>
                  <a:lnTo>
                    <a:pt x="670163" y="1519036"/>
                  </a:lnTo>
                  <a:lnTo>
                    <a:pt x="601658" y="1656047"/>
                  </a:lnTo>
                  <a:lnTo>
                    <a:pt x="512303" y="1807951"/>
                  </a:lnTo>
                  <a:lnTo>
                    <a:pt x="443797" y="1921134"/>
                  </a:lnTo>
                  <a:lnTo>
                    <a:pt x="375292" y="2016446"/>
                  </a:lnTo>
                  <a:lnTo>
                    <a:pt x="306786" y="2093887"/>
                  </a:lnTo>
                  <a:lnTo>
                    <a:pt x="253173" y="2153457"/>
                  </a:lnTo>
                  <a:lnTo>
                    <a:pt x="202539" y="2192178"/>
                  </a:lnTo>
                  <a:lnTo>
                    <a:pt x="154883" y="2218984"/>
                  </a:lnTo>
                  <a:lnTo>
                    <a:pt x="122119" y="2230898"/>
                  </a:lnTo>
                  <a:lnTo>
                    <a:pt x="74463" y="2239834"/>
                  </a:lnTo>
                  <a:lnTo>
                    <a:pt x="47656" y="2239834"/>
                  </a:lnTo>
                  <a:lnTo>
                    <a:pt x="35742" y="2233877"/>
                  </a:lnTo>
                  <a:lnTo>
                    <a:pt x="20850" y="2213027"/>
                  </a:lnTo>
                  <a:lnTo>
                    <a:pt x="11914" y="2183242"/>
                  </a:lnTo>
                  <a:lnTo>
                    <a:pt x="2979" y="2144522"/>
                  </a:lnTo>
                  <a:lnTo>
                    <a:pt x="0" y="2087930"/>
                  </a:lnTo>
                  <a:lnTo>
                    <a:pt x="0" y="2064102"/>
                  </a:lnTo>
                  <a:lnTo>
                    <a:pt x="253173" y="1748381"/>
                  </a:lnTo>
                  <a:lnTo>
                    <a:pt x="336571" y="1614348"/>
                  </a:lnTo>
                  <a:lnTo>
                    <a:pt x="446776" y="1426703"/>
                  </a:lnTo>
                  <a:lnTo>
                    <a:pt x="509324" y="1313520"/>
                  </a:lnTo>
                  <a:lnTo>
                    <a:pt x="577830" y="1173530"/>
                  </a:lnTo>
                  <a:lnTo>
                    <a:pt x="628464" y="1063326"/>
                  </a:lnTo>
                  <a:lnTo>
                    <a:pt x="679099" y="929293"/>
                  </a:lnTo>
                  <a:lnTo>
                    <a:pt x="732712" y="786325"/>
                  </a:lnTo>
                  <a:lnTo>
                    <a:pt x="792282" y="589744"/>
                  </a:lnTo>
                  <a:lnTo>
                    <a:pt x="822067" y="4795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48722DE6-E11E-834E-A924-00FC399F14F1}"/>
                </a:ext>
              </a:extLst>
            </p:cNvPr>
            <p:cNvSpPr/>
            <p:nvPr/>
          </p:nvSpPr>
          <p:spPr>
            <a:xfrm>
              <a:off x="3189288" y="5110163"/>
              <a:ext cx="647700" cy="623887"/>
            </a:xfrm>
            <a:custGeom>
              <a:avLst/>
              <a:gdLst>
                <a:gd name="connsiteX0" fmla="*/ 173831 w 647700"/>
                <a:gd name="connsiteY0" fmla="*/ 100012 h 623887"/>
                <a:gd name="connsiteX1" fmla="*/ 295275 w 647700"/>
                <a:gd name="connsiteY1" fmla="*/ 178593 h 623887"/>
                <a:gd name="connsiteX2" fmla="*/ 342900 w 647700"/>
                <a:gd name="connsiteY2" fmla="*/ 207168 h 623887"/>
                <a:gd name="connsiteX3" fmla="*/ 385762 w 647700"/>
                <a:gd name="connsiteY3" fmla="*/ 230981 h 623887"/>
                <a:gd name="connsiteX4" fmla="*/ 445294 w 647700"/>
                <a:gd name="connsiteY4" fmla="*/ 257175 h 623887"/>
                <a:gd name="connsiteX5" fmla="*/ 473869 w 647700"/>
                <a:gd name="connsiteY5" fmla="*/ 266700 h 623887"/>
                <a:gd name="connsiteX6" fmla="*/ 519112 w 647700"/>
                <a:gd name="connsiteY6" fmla="*/ 276225 h 623887"/>
                <a:gd name="connsiteX7" fmla="*/ 547687 w 647700"/>
                <a:gd name="connsiteY7" fmla="*/ 276225 h 623887"/>
                <a:gd name="connsiteX8" fmla="*/ 576262 w 647700"/>
                <a:gd name="connsiteY8" fmla="*/ 264318 h 623887"/>
                <a:gd name="connsiteX9" fmla="*/ 602456 w 647700"/>
                <a:gd name="connsiteY9" fmla="*/ 250031 h 623887"/>
                <a:gd name="connsiteX10" fmla="*/ 647700 w 647700"/>
                <a:gd name="connsiteY10" fmla="*/ 176212 h 623887"/>
                <a:gd name="connsiteX11" fmla="*/ 354806 w 647700"/>
                <a:gd name="connsiteY11" fmla="*/ 623887 h 623887"/>
                <a:gd name="connsiteX12" fmla="*/ 350044 w 647700"/>
                <a:gd name="connsiteY12" fmla="*/ 554831 h 623887"/>
                <a:gd name="connsiteX13" fmla="*/ 342900 w 647700"/>
                <a:gd name="connsiteY13" fmla="*/ 528637 h 623887"/>
                <a:gd name="connsiteX14" fmla="*/ 323850 w 647700"/>
                <a:gd name="connsiteY14" fmla="*/ 483393 h 623887"/>
                <a:gd name="connsiteX15" fmla="*/ 288131 w 647700"/>
                <a:gd name="connsiteY15" fmla="*/ 419100 h 623887"/>
                <a:gd name="connsiteX16" fmla="*/ 250031 w 647700"/>
                <a:gd name="connsiteY16" fmla="*/ 352425 h 623887"/>
                <a:gd name="connsiteX17" fmla="*/ 200025 w 647700"/>
                <a:gd name="connsiteY17" fmla="*/ 283368 h 623887"/>
                <a:gd name="connsiteX18" fmla="*/ 128587 w 647700"/>
                <a:gd name="connsiteY18" fmla="*/ 190500 h 623887"/>
                <a:gd name="connsiteX19" fmla="*/ 52387 w 647700"/>
                <a:gd name="connsiteY19" fmla="*/ 102393 h 623887"/>
                <a:gd name="connsiteX20" fmla="*/ 23812 w 647700"/>
                <a:gd name="connsiteY20" fmla="*/ 69056 h 623887"/>
                <a:gd name="connsiteX21" fmla="*/ 9525 w 647700"/>
                <a:gd name="connsiteY21" fmla="*/ 52387 h 623887"/>
                <a:gd name="connsiteX22" fmla="*/ 0 w 647700"/>
                <a:gd name="connsiteY22" fmla="*/ 26193 h 623887"/>
                <a:gd name="connsiteX23" fmla="*/ 0 w 647700"/>
                <a:gd name="connsiteY23" fmla="*/ 9525 h 623887"/>
                <a:gd name="connsiteX24" fmla="*/ 7144 w 647700"/>
                <a:gd name="connsiteY24" fmla="*/ 2381 h 623887"/>
                <a:gd name="connsiteX25" fmla="*/ 11906 w 647700"/>
                <a:gd name="connsiteY25" fmla="*/ 0 h 623887"/>
                <a:gd name="connsiteX26" fmla="*/ 33337 w 647700"/>
                <a:gd name="connsiteY26" fmla="*/ 0 h 623887"/>
                <a:gd name="connsiteX27" fmla="*/ 69056 w 647700"/>
                <a:gd name="connsiteY27" fmla="*/ 16668 h 623887"/>
                <a:gd name="connsiteX28" fmla="*/ 104775 w 647700"/>
                <a:gd name="connsiteY28" fmla="*/ 45243 h 623887"/>
                <a:gd name="connsiteX29" fmla="*/ 173831 w 647700"/>
                <a:gd name="connsiteY29" fmla="*/ 100012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7700" h="623887">
                  <a:moveTo>
                    <a:pt x="173831" y="100012"/>
                  </a:moveTo>
                  <a:lnTo>
                    <a:pt x="295275" y="178593"/>
                  </a:lnTo>
                  <a:lnTo>
                    <a:pt x="342900" y="207168"/>
                  </a:lnTo>
                  <a:lnTo>
                    <a:pt x="385762" y="230981"/>
                  </a:lnTo>
                  <a:lnTo>
                    <a:pt x="445294" y="257175"/>
                  </a:lnTo>
                  <a:lnTo>
                    <a:pt x="473869" y="266700"/>
                  </a:lnTo>
                  <a:lnTo>
                    <a:pt x="519112" y="276225"/>
                  </a:lnTo>
                  <a:lnTo>
                    <a:pt x="547687" y="276225"/>
                  </a:lnTo>
                  <a:lnTo>
                    <a:pt x="576262" y="264318"/>
                  </a:lnTo>
                  <a:lnTo>
                    <a:pt x="602456" y="250031"/>
                  </a:lnTo>
                  <a:lnTo>
                    <a:pt x="647700" y="176212"/>
                  </a:lnTo>
                  <a:lnTo>
                    <a:pt x="354806" y="623887"/>
                  </a:lnTo>
                  <a:lnTo>
                    <a:pt x="350044" y="554831"/>
                  </a:lnTo>
                  <a:lnTo>
                    <a:pt x="342900" y="528637"/>
                  </a:lnTo>
                  <a:lnTo>
                    <a:pt x="323850" y="483393"/>
                  </a:lnTo>
                  <a:lnTo>
                    <a:pt x="288131" y="419100"/>
                  </a:lnTo>
                  <a:lnTo>
                    <a:pt x="250031" y="352425"/>
                  </a:lnTo>
                  <a:lnTo>
                    <a:pt x="200025" y="283368"/>
                  </a:lnTo>
                  <a:lnTo>
                    <a:pt x="128587" y="190500"/>
                  </a:lnTo>
                  <a:lnTo>
                    <a:pt x="52387" y="102393"/>
                  </a:lnTo>
                  <a:lnTo>
                    <a:pt x="23812" y="69056"/>
                  </a:lnTo>
                  <a:lnTo>
                    <a:pt x="9525" y="52387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7144" y="2381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69056" y="16668"/>
                  </a:lnTo>
                  <a:lnTo>
                    <a:pt x="104775" y="45243"/>
                  </a:lnTo>
                  <a:lnTo>
                    <a:pt x="173831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B62182F5-26F7-604F-AF51-1ED1F96927D9}"/>
                </a:ext>
              </a:extLst>
            </p:cNvPr>
            <p:cNvSpPr/>
            <p:nvPr/>
          </p:nvSpPr>
          <p:spPr>
            <a:xfrm>
              <a:off x="2498725" y="2914650"/>
              <a:ext cx="1539875" cy="2362200"/>
            </a:xfrm>
            <a:custGeom>
              <a:avLst/>
              <a:gdLst>
                <a:gd name="connsiteX0" fmla="*/ 1120775 w 1539875"/>
                <a:gd name="connsiteY0" fmla="*/ 1025525 h 2362200"/>
                <a:gd name="connsiteX1" fmla="*/ 1177925 w 1539875"/>
                <a:gd name="connsiteY1" fmla="*/ 927100 h 2362200"/>
                <a:gd name="connsiteX2" fmla="*/ 1235075 w 1539875"/>
                <a:gd name="connsiteY2" fmla="*/ 819150 h 2362200"/>
                <a:gd name="connsiteX3" fmla="*/ 1323975 w 1539875"/>
                <a:gd name="connsiteY3" fmla="*/ 635000 h 2362200"/>
                <a:gd name="connsiteX4" fmla="*/ 1403350 w 1539875"/>
                <a:gd name="connsiteY4" fmla="*/ 425450 h 2362200"/>
                <a:gd name="connsiteX5" fmla="*/ 1460500 w 1539875"/>
                <a:gd name="connsiteY5" fmla="*/ 282575 h 2362200"/>
                <a:gd name="connsiteX6" fmla="*/ 1473200 w 1539875"/>
                <a:gd name="connsiteY6" fmla="*/ 260350 h 2362200"/>
                <a:gd name="connsiteX7" fmla="*/ 1498600 w 1539875"/>
                <a:gd name="connsiteY7" fmla="*/ 250825 h 2362200"/>
                <a:gd name="connsiteX8" fmla="*/ 1517650 w 1539875"/>
                <a:gd name="connsiteY8" fmla="*/ 234950 h 2362200"/>
                <a:gd name="connsiteX9" fmla="*/ 1533525 w 1539875"/>
                <a:gd name="connsiteY9" fmla="*/ 212725 h 2362200"/>
                <a:gd name="connsiteX10" fmla="*/ 1539875 w 1539875"/>
                <a:gd name="connsiteY10" fmla="*/ 196850 h 2362200"/>
                <a:gd name="connsiteX11" fmla="*/ 1539875 w 1539875"/>
                <a:gd name="connsiteY11" fmla="*/ 187325 h 2362200"/>
                <a:gd name="connsiteX12" fmla="*/ 1520825 w 1539875"/>
                <a:gd name="connsiteY12" fmla="*/ 155575 h 2362200"/>
                <a:gd name="connsiteX13" fmla="*/ 1479550 w 1539875"/>
                <a:gd name="connsiteY13" fmla="*/ 104775 h 2362200"/>
                <a:gd name="connsiteX14" fmla="*/ 1441450 w 1539875"/>
                <a:gd name="connsiteY14" fmla="*/ 66675 h 2362200"/>
                <a:gd name="connsiteX15" fmla="*/ 1412875 w 1539875"/>
                <a:gd name="connsiteY15" fmla="*/ 44450 h 2362200"/>
                <a:gd name="connsiteX16" fmla="*/ 1339850 w 1539875"/>
                <a:gd name="connsiteY16" fmla="*/ 0 h 2362200"/>
                <a:gd name="connsiteX17" fmla="*/ 1114425 w 1539875"/>
                <a:gd name="connsiteY17" fmla="*/ 47625 h 2362200"/>
                <a:gd name="connsiteX18" fmla="*/ 1162050 w 1539875"/>
                <a:gd name="connsiteY18" fmla="*/ 101600 h 2362200"/>
                <a:gd name="connsiteX19" fmla="*/ 1187450 w 1539875"/>
                <a:gd name="connsiteY19" fmla="*/ 133350 h 2362200"/>
                <a:gd name="connsiteX20" fmla="*/ 1206500 w 1539875"/>
                <a:gd name="connsiteY20" fmla="*/ 155575 h 2362200"/>
                <a:gd name="connsiteX21" fmla="*/ 1216025 w 1539875"/>
                <a:gd name="connsiteY21" fmla="*/ 171450 h 2362200"/>
                <a:gd name="connsiteX22" fmla="*/ 1216025 w 1539875"/>
                <a:gd name="connsiteY22" fmla="*/ 184150 h 2362200"/>
                <a:gd name="connsiteX23" fmla="*/ 1203325 w 1539875"/>
                <a:gd name="connsiteY23" fmla="*/ 260350 h 2362200"/>
                <a:gd name="connsiteX24" fmla="*/ 1155700 w 1539875"/>
                <a:gd name="connsiteY24" fmla="*/ 441325 h 2362200"/>
                <a:gd name="connsiteX25" fmla="*/ 1085850 w 1539875"/>
                <a:gd name="connsiteY25" fmla="*/ 641350 h 2362200"/>
                <a:gd name="connsiteX26" fmla="*/ 1009650 w 1539875"/>
                <a:gd name="connsiteY26" fmla="*/ 825500 h 2362200"/>
                <a:gd name="connsiteX27" fmla="*/ 949325 w 1539875"/>
                <a:gd name="connsiteY27" fmla="*/ 958850 h 2362200"/>
                <a:gd name="connsiteX28" fmla="*/ 882650 w 1539875"/>
                <a:gd name="connsiteY28" fmla="*/ 1101725 h 2362200"/>
                <a:gd name="connsiteX29" fmla="*/ 765175 w 1539875"/>
                <a:gd name="connsiteY29" fmla="*/ 1311275 h 2362200"/>
                <a:gd name="connsiteX30" fmla="*/ 682625 w 1539875"/>
                <a:gd name="connsiteY30" fmla="*/ 1447800 h 2362200"/>
                <a:gd name="connsiteX31" fmla="*/ 568325 w 1539875"/>
                <a:gd name="connsiteY31" fmla="*/ 1616075 h 2362200"/>
                <a:gd name="connsiteX32" fmla="*/ 450850 w 1539875"/>
                <a:gd name="connsiteY32" fmla="*/ 1774825 h 2362200"/>
                <a:gd name="connsiteX33" fmla="*/ 330200 w 1539875"/>
                <a:gd name="connsiteY33" fmla="*/ 1927225 h 2362200"/>
                <a:gd name="connsiteX34" fmla="*/ 174625 w 1539875"/>
                <a:gd name="connsiteY34" fmla="*/ 2117725 h 2362200"/>
                <a:gd name="connsiteX35" fmla="*/ 9525 w 1539875"/>
                <a:gd name="connsiteY35" fmla="*/ 2305050 h 2362200"/>
                <a:gd name="connsiteX36" fmla="*/ 3175 w 1539875"/>
                <a:gd name="connsiteY36" fmla="*/ 2320925 h 2362200"/>
                <a:gd name="connsiteX37" fmla="*/ 0 w 1539875"/>
                <a:gd name="connsiteY37" fmla="*/ 2336800 h 2362200"/>
                <a:gd name="connsiteX38" fmla="*/ 6350 w 1539875"/>
                <a:gd name="connsiteY38" fmla="*/ 2355850 h 2362200"/>
                <a:gd name="connsiteX39" fmla="*/ 12700 w 1539875"/>
                <a:gd name="connsiteY39" fmla="*/ 2362200 h 2362200"/>
                <a:gd name="connsiteX40" fmla="*/ 41275 w 1539875"/>
                <a:gd name="connsiteY40" fmla="*/ 2359025 h 2362200"/>
                <a:gd name="connsiteX41" fmla="*/ 130175 w 1539875"/>
                <a:gd name="connsiteY41" fmla="*/ 2298700 h 2362200"/>
                <a:gd name="connsiteX42" fmla="*/ 241300 w 1539875"/>
                <a:gd name="connsiteY42" fmla="*/ 2200275 h 2362200"/>
                <a:gd name="connsiteX43" fmla="*/ 349250 w 1539875"/>
                <a:gd name="connsiteY43" fmla="*/ 2098675 h 2362200"/>
                <a:gd name="connsiteX44" fmla="*/ 463550 w 1539875"/>
                <a:gd name="connsiteY44" fmla="*/ 1978025 h 2362200"/>
                <a:gd name="connsiteX45" fmla="*/ 552450 w 1539875"/>
                <a:gd name="connsiteY45" fmla="*/ 1876425 h 2362200"/>
                <a:gd name="connsiteX46" fmla="*/ 650875 w 1539875"/>
                <a:gd name="connsiteY46" fmla="*/ 1755775 h 2362200"/>
                <a:gd name="connsiteX47" fmla="*/ 768350 w 1539875"/>
                <a:gd name="connsiteY47" fmla="*/ 1593850 h 2362200"/>
                <a:gd name="connsiteX48" fmla="*/ 920750 w 1539875"/>
                <a:gd name="connsiteY48" fmla="*/ 1368425 h 2362200"/>
                <a:gd name="connsiteX49" fmla="*/ 1054100 w 1539875"/>
                <a:gd name="connsiteY49" fmla="*/ 1149350 h 2362200"/>
                <a:gd name="connsiteX50" fmla="*/ 1120775 w 1539875"/>
                <a:gd name="connsiteY50" fmla="*/ 1025525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9875" h="2362200">
                  <a:moveTo>
                    <a:pt x="1120775" y="1025525"/>
                  </a:moveTo>
                  <a:lnTo>
                    <a:pt x="1177925" y="927100"/>
                  </a:lnTo>
                  <a:lnTo>
                    <a:pt x="1235075" y="819150"/>
                  </a:lnTo>
                  <a:lnTo>
                    <a:pt x="1323975" y="635000"/>
                  </a:lnTo>
                  <a:lnTo>
                    <a:pt x="1403350" y="425450"/>
                  </a:lnTo>
                  <a:lnTo>
                    <a:pt x="1460500" y="282575"/>
                  </a:lnTo>
                  <a:lnTo>
                    <a:pt x="1473200" y="260350"/>
                  </a:lnTo>
                  <a:lnTo>
                    <a:pt x="1498600" y="250825"/>
                  </a:lnTo>
                  <a:lnTo>
                    <a:pt x="1517650" y="234950"/>
                  </a:lnTo>
                  <a:lnTo>
                    <a:pt x="1533525" y="212725"/>
                  </a:lnTo>
                  <a:lnTo>
                    <a:pt x="1539875" y="196850"/>
                  </a:lnTo>
                  <a:lnTo>
                    <a:pt x="1539875" y="187325"/>
                  </a:lnTo>
                  <a:lnTo>
                    <a:pt x="1520825" y="155575"/>
                  </a:lnTo>
                  <a:lnTo>
                    <a:pt x="1479550" y="104775"/>
                  </a:lnTo>
                  <a:lnTo>
                    <a:pt x="1441450" y="66675"/>
                  </a:lnTo>
                  <a:lnTo>
                    <a:pt x="1412875" y="44450"/>
                  </a:lnTo>
                  <a:lnTo>
                    <a:pt x="1339850" y="0"/>
                  </a:lnTo>
                  <a:lnTo>
                    <a:pt x="1114425" y="47625"/>
                  </a:lnTo>
                  <a:lnTo>
                    <a:pt x="1162050" y="101600"/>
                  </a:lnTo>
                  <a:lnTo>
                    <a:pt x="1187450" y="133350"/>
                  </a:lnTo>
                  <a:lnTo>
                    <a:pt x="1206500" y="155575"/>
                  </a:lnTo>
                  <a:lnTo>
                    <a:pt x="1216025" y="171450"/>
                  </a:lnTo>
                  <a:lnTo>
                    <a:pt x="1216025" y="184150"/>
                  </a:lnTo>
                  <a:lnTo>
                    <a:pt x="1203325" y="260350"/>
                  </a:lnTo>
                  <a:lnTo>
                    <a:pt x="1155700" y="441325"/>
                  </a:lnTo>
                  <a:lnTo>
                    <a:pt x="1085850" y="641350"/>
                  </a:lnTo>
                  <a:lnTo>
                    <a:pt x="1009650" y="825500"/>
                  </a:lnTo>
                  <a:lnTo>
                    <a:pt x="949325" y="958850"/>
                  </a:lnTo>
                  <a:lnTo>
                    <a:pt x="882650" y="1101725"/>
                  </a:lnTo>
                  <a:lnTo>
                    <a:pt x="765175" y="1311275"/>
                  </a:lnTo>
                  <a:lnTo>
                    <a:pt x="682625" y="1447800"/>
                  </a:lnTo>
                  <a:lnTo>
                    <a:pt x="568325" y="1616075"/>
                  </a:lnTo>
                  <a:lnTo>
                    <a:pt x="450850" y="1774825"/>
                  </a:lnTo>
                  <a:lnTo>
                    <a:pt x="330200" y="1927225"/>
                  </a:lnTo>
                  <a:lnTo>
                    <a:pt x="174625" y="2117725"/>
                  </a:lnTo>
                  <a:lnTo>
                    <a:pt x="9525" y="2305050"/>
                  </a:lnTo>
                  <a:lnTo>
                    <a:pt x="3175" y="2320925"/>
                  </a:lnTo>
                  <a:lnTo>
                    <a:pt x="0" y="2336800"/>
                  </a:lnTo>
                  <a:lnTo>
                    <a:pt x="6350" y="2355850"/>
                  </a:lnTo>
                  <a:lnTo>
                    <a:pt x="12700" y="2362200"/>
                  </a:lnTo>
                  <a:lnTo>
                    <a:pt x="41275" y="2359025"/>
                  </a:lnTo>
                  <a:lnTo>
                    <a:pt x="130175" y="2298700"/>
                  </a:lnTo>
                  <a:lnTo>
                    <a:pt x="241300" y="2200275"/>
                  </a:lnTo>
                  <a:lnTo>
                    <a:pt x="349250" y="2098675"/>
                  </a:lnTo>
                  <a:lnTo>
                    <a:pt x="463550" y="1978025"/>
                  </a:lnTo>
                  <a:lnTo>
                    <a:pt x="552450" y="1876425"/>
                  </a:lnTo>
                  <a:lnTo>
                    <a:pt x="650875" y="1755775"/>
                  </a:lnTo>
                  <a:lnTo>
                    <a:pt x="768350" y="1593850"/>
                  </a:lnTo>
                  <a:lnTo>
                    <a:pt x="920750" y="1368425"/>
                  </a:lnTo>
                  <a:lnTo>
                    <a:pt x="1054100" y="1149350"/>
                  </a:lnTo>
                  <a:lnTo>
                    <a:pt x="11207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FE2519F2-670E-224F-82A4-07B49F16D0B8}"/>
                </a:ext>
              </a:extLst>
            </p:cNvPr>
            <p:cNvSpPr/>
            <p:nvPr/>
          </p:nvSpPr>
          <p:spPr>
            <a:xfrm rot="16200000">
              <a:off x="4481512" y="3533776"/>
              <a:ext cx="4443413" cy="639762"/>
            </a:xfrm>
            <a:custGeom>
              <a:avLst/>
              <a:gdLst>
                <a:gd name="connsiteX0" fmla="*/ 2352863 w 4441888"/>
                <a:gd name="connsiteY0" fmla="*/ 325280 h 639718"/>
                <a:gd name="connsiteX1" fmla="*/ 3964810 w 4441888"/>
                <a:gd name="connsiteY1" fmla="*/ 325280 h 639718"/>
                <a:gd name="connsiteX2" fmla="*/ 4015409 w 4441888"/>
                <a:gd name="connsiteY2" fmla="*/ 321666 h 639718"/>
                <a:gd name="connsiteX3" fmla="*/ 4069622 w 4441888"/>
                <a:gd name="connsiteY3" fmla="*/ 307209 h 639718"/>
                <a:gd name="connsiteX4" fmla="*/ 4127450 w 4441888"/>
                <a:gd name="connsiteY4" fmla="*/ 278295 h 639718"/>
                <a:gd name="connsiteX5" fmla="*/ 4203349 w 4441888"/>
                <a:gd name="connsiteY5" fmla="*/ 224082 h 639718"/>
                <a:gd name="connsiteX6" fmla="*/ 4275633 w 4441888"/>
                <a:gd name="connsiteY6" fmla="*/ 148183 h 639718"/>
                <a:gd name="connsiteX7" fmla="*/ 4340689 w 4441888"/>
                <a:gd name="connsiteY7" fmla="*/ 68670 h 639718"/>
                <a:gd name="connsiteX8" fmla="*/ 4373217 w 4441888"/>
                <a:gd name="connsiteY8" fmla="*/ 25299 h 639718"/>
                <a:gd name="connsiteX9" fmla="*/ 4398517 w 4441888"/>
                <a:gd name="connsiteY9" fmla="*/ 3614 h 639718"/>
                <a:gd name="connsiteX10" fmla="*/ 4409360 w 4441888"/>
                <a:gd name="connsiteY10" fmla="*/ 0 h 639718"/>
                <a:gd name="connsiteX11" fmla="*/ 4420202 w 4441888"/>
                <a:gd name="connsiteY11" fmla="*/ 0 h 639718"/>
                <a:gd name="connsiteX12" fmla="*/ 4431045 w 4441888"/>
                <a:gd name="connsiteY12" fmla="*/ 0 h 639718"/>
                <a:gd name="connsiteX13" fmla="*/ 4441888 w 4441888"/>
                <a:gd name="connsiteY13" fmla="*/ 10842 h 639718"/>
                <a:gd name="connsiteX14" fmla="*/ 4431045 w 4441888"/>
                <a:gd name="connsiteY14" fmla="*/ 54213 h 639718"/>
                <a:gd name="connsiteX15" fmla="*/ 4409360 w 4441888"/>
                <a:gd name="connsiteY15" fmla="*/ 151797 h 639718"/>
                <a:gd name="connsiteX16" fmla="*/ 4384060 w 4441888"/>
                <a:gd name="connsiteY16" fmla="*/ 278295 h 639718"/>
                <a:gd name="connsiteX17" fmla="*/ 4362375 w 4441888"/>
                <a:gd name="connsiteY17" fmla="*/ 321666 h 639718"/>
                <a:gd name="connsiteX18" fmla="*/ 4315390 w 4441888"/>
                <a:gd name="connsiteY18" fmla="*/ 412022 h 639718"/>
                <a:gd name="connsiteX19" fmla="*/ 4243105 w 4441888"/>
                <a:gd name="connsiteY19" fmla="*/ 527677 h 639718"/>
                <a:gd name="connsiteX20" fmla="*/ 4203349 w 4441888"/>
                <a:gd name="connsiteY20" fmla="*/ 574662 h 639718"/>
                <a:gd name="connsiteX21" fmla="*/ 4178049 w 4441888"/>
                <a:gd name="connsiteY21" fmla="*/ 596347 h 639718"/>
                <a:gd name="connsiteX22" fmla="*/ 4159978 w 4441888"/>
                <a:gd name="connsiteY22" fmla="*/ 621647 h 639718"/>
                <a:gd name="connsiteX23" fmla="*/ 4123836 w 4441888"/>
                <a:gd name="connsiteY23" fmla="*/ 639718 h 639718"/>
                <a:gd name="connsiteX24" fmla="*/ 4076851 w 4441888"/>
                <a:gd name="connsiteY24" fmla="*/ 636104 h 639718"/>
                <a:gd name="connsiteX25" fmla="*/ 4026251 w 4441888"/>
                <a:gd name="connsiteY25" fmla="*/ 618033 h 639718"/>
                <a:gd name="connsiteX26" fmla="*/ 3975652 w 4441888"/>
                <a:gd name="connsiteY26" fmla="*/ 585505 h 639718"/>
                <a:gd name="connsiteX27" fmla="*/ 3943124 w 4441888"/>
                <a:gd name="connsiteY27" fmla="*/ 552977 h 639718"/>
                <a:gd name="connsiteX28" fmla="*/ 3809398 w 4441888"/>
                <a:gd name="connsiteY28" fmla="*/ 549362 h 639718"/>
                <a:gd name="connsiteX29" fmla="*/ 3245578 w 4441888"/>
                <a:gd name="connsiteY29" fmla="*/ 549362 h 639718"/>
                <a:gd name="connsiteX30" fmla="*/ 2450447 w 4441888"/>
                <a:gd name="connsiteY30" fmla="*/ 549362 h 639718"/>
                <a:gd name="connsiteX31" fmla="*/ 1944455 w 4441888"/>
                <a:gd name="connsiteY31" fmla="*/ 549362 h 639718"/>
                <a:gd name="connsiteX32" fmla="*/ 1377021 w 4441888"/>
                <a:gd name="connsiteY32" fmla="*/ 549362 h 639718"/>
                <a:gd name="connsiteX33" fmla="*/ 1080655 w 4441888"/>
                <a:gd name="connsiteY33" fmla="*/ 549362 h 639718"/>
                <a:gd name="connsiteX34" fmla="*/ 972228 w 4441888"/>
                <a:gd name="connsiteY34" fmla="*/ 556591 h 639718"/>
                <a:gd name="connsiteX35" fmla="*/ 712003 w 4441888"/>
                <a:gd name="connsiteY35" fmla="*/ 574662 h 639718"/>
                <a:gd name="connsiteX36" fmla="*/ 477078 w 4441888"/>
                <a:gd name="connsiteY36" fmla="*/ 592733 h 639718"/>
                <a:gd name="connsiteX37" fmla="*/ 433708 w 4441888"/>
                <a:gd name="connsiteY37" fmla="*/ 585505 h 639718"/>
                <a:gd name="connsiteX38" fmla="*/ 354195 w 4441888"/>
                <a:gd name="connsiteY38" fmla="*/ 567434 h 639718"/>
                <a:gd name="connsiteX39" fmla="*/ 242153 w 4441888"/>
                <a:gd name="connsiteY39" fmla="*/ 531291 h 639718"/>
                <a:gd name="connsiteX40" fmla="*/ 159026 w 4441888"/>
                <a:gd name="connsiteY40" fmla="*/ 495149 h 639718"/>
                <a:gd name="connsiteX41" fmla="*/ 68670 w 4441888"/>
                <a:gd name="connsiteY41" fmla="*/ 448164 h 639718"/>
                <a:gd name="connsiteX42" fmla="*/ 25300 w 4441888"/>
                <a:gd name="connsiteY42" fmla="*/ 422864 h 639718"/>
                <a:gd name="connsiteX43" fmla="*/ 10843 w 4441888"/>
                <a:gd name="connsiteY43" fmla="*/ 408407 h 639718"/>
                <a:gd name="connsiteX44" fmla="*/ 3614 w 4441888"/>
                <a:gd name="connsiteY44" fmla="*/ 393951 h 639718"/>
                <a:gd name="connsiteX45" fmla="*/ 0 w 4441888"/>
                <a:gd name="connsiteY45" fmla="*/ 379494 h 639718"/>
                <a:gd name="connsiteX46" fmla="*/ 0 w 4441888"/>
                <a:gd name="connsiteY46" fmla="*/ 372265 h 639718"/>
                <a:gd name="connsiteX47" fmla="*/ 7229 w 4441888"/>
                <a:gd name="connsiteY47" fmla="*/ 350580 h 639718"/>
                <a:gd name="connsiteX48" fmla="*/ 43371 w 4441888"/>
                <a:gd name="connsiteY48" fmla="*/ 307209 h 639718"/>
                <a:gd name="connsiteX49" fmla="*/ 97584 w 4441888"/>
                <a:gd name="connsiteY49" fmla="*/ 267452 h 639718"/>
                <a:gd name="connsiteX50" fmla="*/ 137341 w 4441888"/>
                <a:gd name="connsiteY50" fmla="*/ 242153 h 639718"/>
                <a:gd name="connsiteX51" fmla="*/ 166255 w 4441888"/>
                <a:gd name="connsiteY51" fmla="*/ 227696 h 639718"/>
                <a:gd name="connsiteX52" fmla="*/ 209625 w 4441888"/>
                <a:gd name="connsiteY52" fmla="*/ 216853 h 639718"/>
                <a:gd name="connsiteX53" fmla="*/ 625262 w 4441888"/>
                <a:gd name="connsiteY53" fmla="*/ 321666 h 639718"/>
                <a:gd name="connsiteX54" fmla="*/ 899943 w 4441888"/>
                <a:gd name="connsiteY54" fmla="*/ 325280 h 639718"/>
                <a:gd name="connsiteX55" fmla="*/ 1485448 w 4441888"/>
                <a:gd name="connsiteY55" fmla="*/ 325280 h 639718"/>
                <a:gd name="connsiteX56" fmla="*/ 2352863 w 4441888"/>
                <a:gd name="connsiteY56" fmla="*/ 325280 h 63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41888" h="639718">
                  <a:moveTo>
                    <a:pt x="2352863" y="325280"/>
                  </a:moveTo>
                  <a:lnTo>
                    <a:pt x="3964810" y="325280"/>
                  </a:lnTo>
                  <a:lnTo>
                    <a:pt x="4015409" y="321666"/>
                  </a:lnTo>
                  <a:lnTo>
                    <a:pt x="4069622" y="307209"/>
                  </a:lnTo>
                  <a:lnTo>
                    <a:pt x="4127450" y="278295"/>
                  </a:lnTo>
                  <a:lnTo>
                    <a:pt x="4203349" y="224082"/>
                  </a:lnTo>
                  <a:lnTo>
                    <a:pt x="4275633" y="148183"/>
                  </a:lnTo>
                  <a:lnTo>
                    <a:pt x="4340689" y="68670"/>
                  </a:lnTo>
                  <a:lnTo>
                    <a:pt x="4373217" y="25299"/>
                  </a:lnTo>
                  <a:lnTo>
                    <a:pt x="4398517" y="3614"/>
                  </a:lnTo>
                  <a:lnTo>
                    <a:pt x="4409360" y="0"/>
                  </a:lnTo>
                  <a:lnTo>
                    <a:pt x="4420202" y="0"/>
                  </a:lnTo>
                  <a:lnTo>
                    <a:pt x="4431045" y="0"/>
                  </a:lnTo>
                  <a:lnTo>
                    <a:pt x="4441888" y="10842"/>
                  </a:lnTo>
                  <a:lnTo>
                    <a:pt x="4431045" y="54213"/>
                  </a:lnTo>
                  <a:lnTo>
                    <a:pt x="4409360" y="151797"/>
                  </a:lnTo>
                  <a:lnTo>
                    <a:pt x="4384060" y="278295"/>
                  </a:lnTo>
                  <a:lnTo>
                    <a:pt x="4362375" y="321666"/>
                  </a:lnTo>
                  <a:lnTo>
                    <a:pt x="4315390" y="412022"/>
                  </a:lnTo>
                  <a:lnTo>
                    <a:pt x="4243105" y="527677"/>
                  </a:lnTo>
                  <a:lnTo>
                    <a:pt x="4203349" y="574662"/>
                  </a:lnTo>
                  <a:lnTo>
                    <a:pt x="4178049" y="596347"/>
                  </a:lnTo>
                  <a:lnTo>
                    <a:pt x="4159978" y="621647"/>
                  </a:lnTo>
                  <a:lnTo>
                    <a:pt x="4123836" y="639718"/>
                  </a:lnTo>
                  <a:lnTo>
                    <a:pt x="4076851" y="636104"/>
                  </a:lnTo>
                  <a:lnTo>
                    <a:pt x="4026251" y="618033"/>
                  </a:lnTo>
                  <a:lnTo>
                    <a:pt x="3975652" y="585505"/>
                  </a:lnTo>
                  <a:lnTo>
                    <a:pt x="3943124" y="552977"/>
                  </a:lnTo>
                  <a:lnTo>
                    <a:pt x="3809398" y="549362"/>
                  </a:lnTo>
                  <a:lnTo>
                    <a:pt x="3245578" y="549362"/>
                  </a:lnTo>
                  <a:lnTo>
                    <a:pt x="2450447" y="549362"/>
                  </a:lnTo>
                  <a:lnTo>
                    <a:pt x="1944455" y="549362"/>
                  </a:lnTo>
                  <a:lnTo>
                    <a:pt x="1377021" y="549362"/>
                  </a:lnTo>
                  <a:lnTo>
                    <a:pt x="1080655" y="549362"/>
                  </a:lnTo>
                  <a:lnTo>
                    <a:pt x="972228" y="556591"/>
                  </a:lnTo>
                  <a:lnTo>
                    <a:pt x="712003" y="574662"/>
                  </a:lnTo>
                  <a:lnTo>
                    <a:pt x="477078" y="592733"/>
                  </a:lnTo>
                  <a:lnTo>
                    <a:pt x="433708" y="585505"/>
                  </a:lnTo>
                  <a:lnTo>
                    <a:pt x="354195" y="567434"/>
                  </a:lnTo>
                  <a:lnTo>
                    <a:pt x="242153" y="531291"/>
                  </a:lnTo>
                  <a:lnTo>
                    <a:pt x="159026" y="495149"/>
                  </a:lnTo>
                  <a:lnTo>
                    <a:pt x="68670" y="448164"/>
                  </a:lnTo>
                  <a:lnTo>
                    <a:pt x="25300" y="422864"/>
                  </a:lnTo>
                  <a:lnTo>
                    <a:pt x="10843" y="408407"/>
                  </a:lnTo>
                  <a:lnTo>
                    <a:pt x="3614" y="393951"/>
                  </a:lnTo>
                  <a:lnTo>
                    <a:pt x="0" y="379494"/>
                  </a:lnTo>
                  <a:lnTo>
                    <a:pt x="0" y="372265"/>
                  </a:lnTo>
                  <a:lnTo>
                    <a:pt x="7229" y="350580"/>
                  </a:lnTo>
                  <a:lnTo>
                    <a:pt x="43371" y="307209"/>
                  </a:lnTo>
                  <a:lnTo>
                    <a:pt x="97584" y="267452"/>
                  </a:lnTo>
                  <a:lnTo>
                    <a:pt x="137341" y="242153"/>
                  </a:lnTo>
                  <a:lnTo>
                    <a:pt x="166255" y="227696"/>
                  </a:lnTo>
                  <a:lnTo>
                    <a:pt x="209625" y="216853"/>
                  </a:lnTo>
                  <a:lnTo>
                    <a:pt x="625262" y="321666"/>
                  </a:lnTo>
                  <a:lnTo>
                    <a:pt x="899943" y="325280"/>
                  </a:lnTo>
                  <a:lnTo>
                    <a:pt x="1485448" y="325280"/>
                  </a:lnTo>
                  <a:lnTo>
                    <a:pt x="2352863" y="325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A794B817-073F-0748-BF5E-6F6F73B113B6}"/>
                </a:ext>
              </a:extLst>
            </p:cNvPr>
            <p:cNvSpPr/>
            <p:nvPr/>
          </p:nvSpPr>
          <p:spPr>
            <a:xfrm>
              <a:off x="5981700" y="5314950"/>
              <a:ext cx="725488" cy="604838"/>
            </a:xfrm>
            <a:custGeom>
              <a:avLst/>
              <a:gdLst>
                <a:gd name="connsiteX0" fmla="*/ 266700 w 726281"/>
                <a:gd name="connsiteY0" fmla="*/ 97631 h 604838"/>
                <a:gd name="connsiteX1" fmla="*/ 402431 w 726281"/>
                <a:gd name="connsiteY1" fmla="*/ 150019 h 604838"/>
                <a:gd name="connsiteX2" fmla="*/ 509588 w 726281"/>
                <a:gd name="connsiteY2" fmla="*/ 188119 h 604838"/>
                <a:gd name="connsiteX3" fmla="*/ 588169 w 726281"/>
                <a:gd name="connsiteY3" fmla="*/ 209550 h 604838"/>
                <a:gd name="connsiteX4" fmla="*/ 631031 w 726281"/>
                <a:gd name="connsiteY4" fmla="*/ 214313 h 604838"/>
                <a:gd name="connsiteX5" fmla="*/ 652463 w 726281"/>
                <a:gd name="connsiteY5" fmla="*/ 211931 h 604838"/>
                <a:gd name="connsiteX6" fmla="*/ 681038 w 726281"/>
                <a:gd name="connsiteY6" fmla="*/ 202406 h 604838"/>
                <a:gd name="connsiteX7" fmla="*/ 702469 w 726281"/>
                <a:gd name="connsiteY7" fmla="*/ 185738 h 604838"/>
                <a:gd name="connsiteX8" fmla="*/ 716756 w 726281"/>
                <a:gd name="connsiteY8" fmla="*/ 166688 h 604838"/>
                <a:gd name="connsiteX9" fmla="*/ 726281 w 726281"/>
                <a:gd name="connsiteY9" fmla="*/ 135731 h 604838"/>
                <a:gd name="connsiteX10" fmla="*/ 638175 w 726281"/>
                <a:gd name="connsiteY10" fmla="*/ 604838 h 604838"/>
                <a:gd name="connsiteX11" fmla="*/ 626269 w 726281"/>
                <a:gd name="connsiteY11" fmla="*/ 573881 h 604838"/>
                <a:gd name="connsiteX12" fmla="*/ 616744 w 726281"/>
                <a:gd name="connsiteY12" fmla="*/ 547688 h 604838"/>
                <a:gd name="connsiteX13" fmla="*/ 595313 w 726281"/>
                <a:gd name="connsiteY13" fmla="*/ 516731 h 604838"/>
                <a:gd name="connsiteX14" fmla="*/ 550069 w 726281"/>
                <a:gd name="connsiteY14" fmla="*/ 461963 h 604838"/>
                <a:gd name="connsiteX15" fmla="*/ 495300 w 726281"/>
                <a:gd name="connsiteY15" fmla="*/ 397669 h 604838"/>
                <a:gd name="connsiteX16" fmla="*/ 442913 w 726281"/>
                <a:gd name="connsiteY16" fmla="*/ 347663 h 604838"/>
                <a:gd name="connsiteX17" fmla="*/ 376238 w 726281"/>
                <a:gd name="connsiteY17" fmla="*/ 290513 h 604838"/>
                <a:gd name="connsiteX18" fmla="*/ 321469 w 726281"/>
                <a:gd name="connsiteY18" fmla="*/ 245269 h 604838"/>
                <a:gd name="connsiteX19" fmla="*/ 252413 w 726281"/>
                <a:gd name="connsiteY19" fmla="*/ 197644 h 604838"/>
                <a:gd name="connsiteX20" fmla="*/ 183356 w 726281"/>
                <a:gd name="connsiteY20" fmla="*/ 150019 h 604838"/>
                <a:gd name="connsiteX21" fmla="*/ 90488 w 726281"/>
                <a:gd name="connsiteY21" fmla="*/ 97631 h 604838"/>
                <a:gd name="connsiteX22" fmla="*/ 21431 w 726281"/>
                <a:gd name="connsiteY22" fmla="*/ 61913 h 604838"/>
                <a:gd name="connsiteX23" fmla="*/ 14288 w 726281"/>
                <a:gd name="connsiteY23" fmla="*/ 52388 h 604838"/>
                <a:gd name="connsiteX24" fmla="*/ 4763 w 726281"/>
                <a:gd name="connsiteY24" fmla="*/ 38100 h 604838"/>
                <a:gd name="connsiteX25" fmla="*/ 0 w 726281"/>
                <a:gd name="connsiteY25" fmla="*/ 21431 h 604838"/>
                <a:gd name="connsiteX26" fmla="*/ 0 w 726281"/>
                <a:gd name="connsiteY26" fmla="*/ 11906 h 604838"/>
                <a:gd name="connsiteX27" fmla="*/ 7144 w 726281"/>
                <a:gd name="connsiteY27" fmla="*/ 0 h 604838"/>
                <a:gd name="connsiteX28" fmla="*/ 23813 w 726281"/>
                <a:gd name="connsiteY28" fmla="*/ 0 h 604838"/>
                <a:gd name="connsiteX29" fmla="*/ 50006 w 726281"/>
                <a:gd name="connsiteY29" fmla="*/ 9525 h 604838"/>
                <a:gd name="connsiteX30" fmla="*/ 126206 w 726281"/>
                <a:gd name="connsiteY30" fmla="*/ 42863 h 604838"/>
                <a:gd name="connsiteX31" fmla="*/ 266700 w 726281"/>
                <a:gd name="connsiteY31" fmla="*/ 97631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6281" h="604838">
                  <a:moveTo>
                    <a:pt x="266700" y="97631"/>
                  </a:moveTo>
                  <a:lnTo>
                    <a:pt x="402431" y="150019"/>
                  </a:lnTo>
                  <a:lnTo>
                    <a:pt x="509588" y="188119"/>
                  </a:lnTo>
                  <a:lnTo>
                    <a:pt x="588169" y="209550"/>
                  </a:lnTo>
                  <a:lnTo>
                    <a:pt x="631031" y="214313"/>
                  </a:lnTo>
                  <a:lnTo>
                    <a:pt x="652463" y="211931"/>
                  </a:lnTo>
                  <a:lnTo>
                    <a:pt x="681038" y="202406"/>
                  </a:lnTo>
                  <a:lnTo>
                    <a:pt x="702469" y="185738"/>
                  </a:lnTo>
                  <a:lnTo>
                    <a:pt x="716756" y="166688"/>
                  </a:lnTo>
                  <a:lnTo>
                    <a:pt x="726281" y="135731"/>
                  </a:lnTo>
                  <a:lnTo>
                    <a:pt x="638175" y="604838"/>
                  </a:lnTo>
                  <a:lnTo>
                    <a:pt x="626269" y="573881"/>
                  </a:lnTo>
                  <a:lnTo>
                    <a:pt x="616744" y="547688"/>
                  </a:lnTo>
                  <a:lnTo>
                    <a:pt x="595313" y="516731"/>
                  </a:lnTo>
                  <a:lnTo>
                    <a:pt x="550069" y="461963"/>
                  </a:lnTo>
                  <a:lnTo>
                    <a:pt x="495300" y="397669"/>
                  </a:lnTo>
                  <a:lnTo>
                    <a:pt x="442913" y="347663"/>
                  </a:lnTo>
                  <a:lnTo>
                    <a:pt x="376238" y="290513"/>
                  </a:lnTo>
                  <a:lnTo>
                    <a:pt x="321469" y="245269"/>
                  </a:lnTo>
                  <a:lnTo>
                    <a:pt x="252413" y="197644"/>
                  </a:lnTo>
                  <a:lnTo>
                    <a:pt x="183356" y="150019"/>
                  </a:lnTo>
                  <a:lnTo>
                    <a:pt x="90488" y="97631"/>
                  </a:lnTo>
                  <a:lnTo>
                    <a:pt x="21431" y="61913"/>
                  </a:lnTo>
                  <a:lnTo>
                    <a:pt x="14288" y="52388"/>
                  </a:lnTo>
                  <a:lnTo>
                    <a:pt x="4763" y="38100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50006" y="9525"/>
                  </a:lnTo>
                  <a:lnTo>
                    <a:pt x="126206" y="42863"/>
                  </a:lnTo>
                  <a:lnTo>
                    <a:pt x="26670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9335994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013B7499-2AA2-1946-BC26-BBEB07D7EB73}"/>
              </a:ext>
            </a:extLst>
          </p:cNvPr>
          <p:cNvSpPr/>
          <p:nvPr/>
        </p:nvSpPr>
        <p:spPr>
          <a:xfrm>
            <a:off x="3724275" y="1439863"/>
            <a:ext cx="2589213" cy="555625"/>
          </a:xfrm>
          <a:custGeom>
            <a:avLst/>
            <a:gdLst>
              <a:gd name="connsiteX0" fmla="*/ 1390650 w 2588419"/>
              <a:gd name="connsiteY0" fmla="*/ 140494 h 554832"/>
              <a:gd name="connsiteX1" fmla="*/ 1757363 w 2588419"/>
              <a:gd name="connsiteY1" fmla="*/ 90488 h 554832"/>
              <a:gd name="connsiteX2" fmla="*/ 1995488 w 2588419"/>
              <a:gd name="connsiteY2" fmla="*/ 57150 h 554832"/>
              <a:gd name="connsiteX3" fmla="*/ 2062163 w 2588419"/>
              <a:gd name="connsiteY3" fmla="*/ 47625 h 554832"/>
              <a:gd name="connsiteX4" fmla="*/ 2121694 w 2588419"/>
              <a:gd name="connsiteY4" fmla="*/ 28575 h 554832"/>
              <a:gd name="connsiteX5" fmla="*/ 2190750 w 2588419"/>
              <a:gd name="connsiteY5" fmla="*/ 2382 h 554832"/>
              <a:gd name="connsiteX6" fmla="*/ 2224088 w 2588419"/>
              <a:gd name="connsiteY6" fmla="*/ 0 h 554832"/>
              <a:gd name="connsiteX7" fmla="*/ 2264569 w 2588419"/>
              <a:gd name="connsiteY7" fmla="*/ 7144 h 554832"/>
              <a:gd name="connsiteX8" fmla="*/ 2307431 w 2588419"/>
              <a:gd name="connsiteY8" fmla="*/ 21432 h 554832"/>
              <a:gd name="connsiteX9" fmla="*/ 2345531 w 2588419"/>
              <a:gd name="connsiteY9" fmla="*/ 38100 h 554832"/>
              <a:gd name="connsiteX10" fmla="*/ 2381250 w 2588419"/>
              <a:gd name="connsiteY10" fmla="*/ 59532 h 554832"/>
              <a:gd name="connsiteX11" fmla="*/ 2433638 w 2588419"/>
              <a:gd name="connsiteY11" fmla="*/ 95250 h 554832"/>
              <a:gd name="connsiteX12" fmla="*/ 2478881 w 2588419"/>
              <a:gd name="connsiteY12" fmla="*/ 130969 h 554832"/>
              <a:gd name="connsiteX13" fmla="*/ 2536031 w 2588419"/>
              <a:gd name="connsiteY13" fmla="*/ 178594 h 554832"/>
              <a:gd name="connsiteX14" fmla="*/ 2571750 w 2588419"/>
              <a:gd name="connsiteY14" fmla="*/ 211932 h 554832"/>
              <a:gd name="connsiteX15" fmla="*/ 2583656 w 2588419"/>
              <a:gd name="connsiteY15" fmla="*/ 228600 h 554832"/>
              <a:gd name="connsiteX16" fmla="*/ 2588419 w 2588419"/>
              <a:gd name="connsiteY16" fmla="*/ 250032 h 554832"/>
              <a:gd name="connsiteX17" fmla="*/ 2586038 w 2588419"/>
              <a:gd name="connsiteY17" fmla="*/ 278607 h 554832"/>
              <a:gd name="connsiteX18" fmla="*/ 2574131 w 2588419"/>
              <a:gd name="connsiteY18" fmla="*/ 300038 h 554832"/>
              <a:gd name="connsiteX19" fmla="*/ 2555081 w 2588419"/>
              <a:gd name="connsiteY19" fmla="*/ 309563 h 554832"/>
              <a:gd name="connsiteX20" fmla="*/ 2524125 w 2588419"/>
              <a:gd name="connsiteY20" fmla="*/ 316707 h 554832"/>
              <a:gd name="connsiteX21" fmla="*/ 2019300 w 2588419"/>
              <a:gd name="connsiteY21" fmla="*/ 247650 h 554832"/>
              <a:gd name="connsiteX22" fmla="*/ 1876425 w 2588419"/>
              <a:gd name="connsiteY22" fmla="*/ 261938 h 554832"/>
              <a:gd name="connsiteX23" fmla="*/ 1640681 w 2588419"/>
              <a:gd name="connsiteY23" fmla="*/ 295275 h 554832"/>
              <a:gd name="connsiteX24" fmla="*/ 1457325 w 2588419"/>
              <a:gd name="connsiteY24" fmla="*/ 323850 h 554832"/>
              <a:gd name="connsiteX25" fmla="*/ 1243013 w 2588419"/>
              <a:gd name="connsiteY25" fmla="*/ 364332 h 554832"/>
              <a:gd name="connsiteX26" fmla="*/ 1004888 w 2588419"/>
              <a:gd name="connsiteY26" fmla="*/ 404813 h 554832"/>
              <a:gd name="connsiteX27" fmla="*/ 802481 w 2588419"/>
              <a:gd name="connsiteY27" fmla="*/ 450057 h 554832"/>
              <a:gd name="connsiteX28" fmla="*/ 581025 w 2588419"/>
              <a:gd name="connsiteY28" fmla="*/ 497682 h 554832"/>
              <a:gd name="connsiteX29" fmla="*/ 435769 w 2588419"/>
              <a:gd name="connsiteY29" fmla="*/ 535782 h 554832"/>
              <a:gd name="connsiteX30" fmla="*/ 385763 w 2588419"/>
              <a:gd name="connsiteY30" fmla="*/ 552450 h 554832"/>
              <a:gd name="connsiteX31" fmla="*/ 369094 w 2588419"/>
              <a:gd name="connsiteY31" fmla="*/ 554832 h 554832"/>
              <a:gd name="connsiteX32" fmla="*/ 352425 w 2588419"/>
              <a:gd name="connsiteY32" fmla="*/ 550069 h 554832"/>
              <a:gd name="connsiteX33" fmla="*/ 304800 w 2588419"/>
              <a:gd name="connsiteY33" fmla="*/ 514350 h 554832"/>
              <a:gd name="connsiteX34" fmla="*/ 230981 w 2588419"/>
              <a:gd name="connsiteY34" fmla="*/ 454819 h 554832"/>
              <a:gd name="connsiteX35" fmla="*/ 133350 w 2588419"/>
              <a:gd name="connsiteY35" fmla="*/ 361950 h 554832"/>
              <a:gd name="connsiteX36" fmla="*/ 64294 w 2588419"/>
              <a:gd name="connsiteY36" fmla="*/ 288132 h 554832"/>
              <a:gd name="connsiteX37" fmla="*/ 21431 w 2588419"/>
              <a:gd name="connsiteY37" fmla="*/ 230982 h 554832"/>
              <a:gd name="connsiteX38" fmla="*/ 4763 w 2588419"/>
              <a:gd name="connsiteY38" fmla="*/ 202407 h 554832"/>
              <a:gd name="connsiteX39" fmla="*/ 0 w 2588419"/>
              <a:gd name="connsiteY39" fmla="*/ 180975 h 554832"/>
              <a:gd name="connsiteX40" fmla="*/ 7144 w 2588419"/>
              <a:gd name="connsiteY40" fmla="*/ 166688 h 554832"/>
              <a:gd name="connsiteX41" fmla="*/ 21431 w 2588419"/>
              <a:gd name="connsiteY41" fmla="*/ 164307 h 554832"/>
              <a:gd name="connsiteX42" fmla="*/ 42863 w 2588419"/>
              <a:gd name="connsiteY42" fmla="*/ 171450 h 554832"/>
              <a:gd name="connsiteX43" fmla="*/ 95250 w 2588419"/>
              <a:gd name="connsiteY43" fmla="*/ 200025 h 554832"/>
              <a:gd name="connsiteX44" fmla="*/ 157163 w 2588419"/>
              <a:gd name="connsiteY44" fmla="*/ 228600 h 554832"/>
              <a:gd name="connsiteX45" fmla="*/ 211931 w 2588419"/>
              <a:gd name="connsiteY45" fmla="*/ 247650 h 554832"/>
              <a:gd name="connsiteX46" fmla="*/ 285750 w 2588419"/>
              <a:gd name="connsiteY46" fmla="*/ 264319 h 554832"/>
              <a:gd name="connsiteX47" fmla="*/ 359569 w 2588419"/>
              <a:gd name="connsiteY47" fmla="*/ 273844 h 554832"/>
              <a:gd name="connsiteX48" fmla="*/ 416719 w 2588419"/>
              <a:gd name="connsiteY48" fmla="*/ 273844 h 554832"/>
              <a:gd name="connsiteX49" fmla="*/ 561975 w 2588419"/>
              <a:gd name="connsiteY49" fmla="*/ 254794 h 554832"/>
              <a:gd name="connsiteX50" fmla="*/ 797719 w 2588419"/>
              <a:gd name="connsiteY50" fmla="*/ 223838 h 554832"/>
              <a:gd name="connsiteX51" fmla="*/ 1100138 w 2588419"/>
              <a:gd name="connsiteY51" fmla="*/ 183357 h 554832"/>
              <a:gd name="connsiteX52" fmla="*/ 1390650 w 2588419"/>
              <a:gd name="connsiteY52" fmla="*/ 140494 h 554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88419" h="554832">
                <a:moveTo>
                  <a:pt x="1390650" y="140494"/>
                </a:moveTo>
                <a:lnTo>
                  <a:pt x="1757363" y="90488"/>
                </a:lnTo>
                <a:lnTo>
                  <a:pt x="1995488" y="57150"/>
                </a:lnTo>
                <a:lnTo>
                  <a:pt x="2062163" y="47625"/>
                </a:lnTo>
                <a:lnTo>
                  <a:pt x="2121694" y="28575"/>
                </a:lnTo>
                <a:lnTo>
                  <a:pt x="2190750" y="2382"/>
                </a:lnTo>
                <a:lnTo>
                  <a:pt x="2224088" y="0"/>
                </a:lnTo>
                <a:lnTo>
                  <a:pt x="2264569" y="7144"/>
                </a:lnTo>
                <a:lnTo>
                  <a:pt x="2307431" y="21432"/>
                </a:lnTo>
                <a:lnTo>
                  <a:pt x="2345531" y="38100"/>
                </a:lnTo>
                <a:lnTo>
                  <a:pt x="2381250" y="59532"/>
                </a:lnTo>
                <a:lnTo>
                  <a:pt x="2433638" y="95250"/>
                </a:lnTo>
                <a:lnTo>
                  <a:pt x="2478881" y="130969"/>
                </a:lnTo>
                <a:lnTo>
                  <a:pt x="2536031" y="178594"/>
                </a:lnTo>
                <a:lnTo>
                  <a:pt x="2571750" y="211932"/>
                </a:lnTo>
                <a:lnTo>
                  <a:pt x="2583656" y="228600"/>
                </a:lnTo>
                <a:lnTo>
                  <a:pt x="2588419" y="250032"/>
                </a:lnTo>
                <a:lnTo>
                  <a:pt x="2586038" y="278607"/>
                </a:lnTo>
                <a:lnTo>
                  <a:pt x="2574131" y="300038"/>
                </a:lnTo>
                <a:lnTo>
                  <a:pt x="2555081" y="309563"/>
                </a:lnTo>
                <a:lnTo>
                  <a:pt x="2524125" y="316707"/>
                </a:lnTo>
                <a:lnTo>
                  <a:pt x="2019300" y="247650"/>
                </a:lnTo>
                <a:lnTo>
                  <a:pt x="1876425" y="261938"/>
                </a:lnTo>
                <a:lnTo>
                  <a:pt x="1640681" y="295275"/>
                </a:lnTo>
                <a:lnTo>
                  <a:pt x="1457325" y="323850"/>
                </a:lnTo>
                <a:lnTo>
                  <a:pt x="1243013" y="364332"/>
                </a:lnTo>
                <a:lnTo>
                  <a:pt x="1004888" y="404813"/>
                </a:lnTo>
                <a:lnTo>
                  <a:pt x="802481" y="450057"/>
                </a:lnTo>
                <a:lnTo>
                  <a:pt x="581025" y="497682"/>
                </a:lnTo>
                <a:lnTo>
                  <a:pt x="435769" y="535782"/>
                </a:lnTo>
                <a:lnTo>
                  <a:pt x="385763" y="552450"/>
                </a:lnTo>
                <a:lnTo>
                  <a:pt x="369094" y="554832"/>
                </a:lnTo>
                <a:lnTo>
                  <a:pt x="352425" y="550069"/>
                </a:lnTo>
                <a:lnTo>
                  <a:pt x="304800" y="514350"/>
                </a:lnTo>
                <a:lnTo>
                  <a:pt x="230981" y="454819"/>
                </a:lnTo>
                <a:lnTo>
                  <a:pt x="133350" y="361950"/>
                </a:lnTo>
                <a:lnTo>
                  <a:pt x="64294" y="288132"/>
                </a:lnTo>
                <a:lnTo>
                  <a:pt x="21431" y="230982"/>
                </a:lnTo>
                <a:lnTo>
                  <a:pt x="4763" y="202407"/>
                </a:lnTo>
                <a:lnTo>
                  <a:pt x="0" y="180975"/>
                </a:lnTo>
                <a:lnTo>
                  <a:pt x="7144" y="166688"/>
                </a:lnTo>
                <a:lnTo>
                  <a:pt x="21431" y="164307"/>
                </a:lnTo>
                <a:lnTo>
                  <a:pt x="42863" y="171450"/>
                </a:lnTo>
                <a:lnTo>
                  <a:pt x="95250" y="200025"/>
                </a:lnTo>
                <a:lnTo>
                  <a:pt x="157163" y="228600"/>
                </a:lnTo>
                <a:lnTo>
                  <a:pt x="211931" y="247650"/>
                </a:lnTo>
                <a:lnTo>
                  <a:pt x="285750" y="264319"/>
                </a:lnTo>
                <a:lnTo>
                  <a:pt x="359569" y="273844"/>
                </a:lnTo>
                <a:lnTo>
                  <a:pt x="416719" y="273844"/>
                </a:lnTo>
                <a:lnTo>
                  <a:pt x="561975" y="254794"/>
                </a:lnTo>
                <a:lnTo>
                  <a:pt x="797719" y="223838"/>
                </a:lnTo>
                <a:lnTo>
                  <a:pt x="1100138" y="183357"/>
                </a:lnTo>
                <a:lnTo>
                  <a:pt x="1390650" y="1404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5D945F15-B8A2-9740-BFD3-1A52489CDD0F}"/>
              </a:ext>
            </a:extLst>
          </p:cNvPr>
          <p:cNvSpPr/>
          <p:nvPr/>
        </p:nvSpPr>
        <p:spPr>
          <a:xfrm>
            <a:off x="3352800" y="2493963"/>
            <a:ext cx="566738" cy="1543050"/>
          </a:xfrm>
          <a:custGeom>
            <a:avLst/>
            <a:gdLst>
              <a:gd name="connsiteX0" fmla="*/ 509588 w 566738"/>
              <a:gd name="connsiteY0" fmla="*/ 950119 h 1543050"/>
              <a:gd name="connsiteX1" fmla="*/ 497681 w 566738"/>
              <a:gd name="connsiteY1" fmla="*/ 842962 h 1543050"/>
              <a:gd name="connsiteX2" fmla="*/ 478631 w 566738"/>
              <a:gd name="connsiteY2" fmla="*/ 711994 h 1543050"/>
              <a:gd name="connsiteX3" fmla="*/ 452438 w 566738"/>
              <a:gd name="connsiteY3" fmla="*/ 304800 h 1543050"/>
              <a:gd name="connsiteX4" fmla="*/ 316706 w 566738"/>
              <a:gd name="connsiteY4" fmla="*/ 109537 h 1543050"/>
              <a:gd name="connsiteX5" fmla="*/ 259556 w 566738"/>
              <a:gd name="connsiteY5" fmla="*/ 80962 h 1543050"/>
              <a:gd name="connsiteX6" fmla="*/ 161925 w 566738"/>
              <a:gd name="connsiteY6" fmla="*/ 38100 h 1543050"/>
              <a:gd name="connsiteX7" fmla="*/ 95250 w 566738"/>
              <a:gd name="connsiteY7" fmla="*/ 14287 h 1543050"/>
              <a:gd name="connsiteX8" fmla="*/ 61913 w 566738"/>
              <a:gd name="connsiteY8" fmla="*/ 2381 h 1543050"/>
              <a:gd name="connsiteX9" fmla="*/ 30956 w 566738"/>
              <a:gd name="connsiteY9" fmla="*/ 0 h 1543050"/>
              <a:gd name="connsiteX10" fmla="*/ 11906 w 566738"/>
              <a:gd name="connsiteY10" fmla="*/ 4762 h 1543050"/>
              <a:gd name="connsiteX11" fmla="*/ 4763 w 566738"/>
              <a:gd name="connsiteY11" fmla="*/ 11906 h 1543050"/>
              <a:gd name="connsiteX12" fmla="*/ 0 w 566738"/>
              <a:gd name="connsiteY12" fmla="*/ 23812 h 1543050"/>
              <a:gd name="connsiteX13" fmla="*/ 9525 w 566738"/>
              <a:gd name="connsiteY13" fmla="*/ 45244 h 1543050"/>
              <a:gd name="connsiteX14" fmla="*/ 26194 w 566738"/>
              <a:gd name="connsiteY14" fmla="*/ 61912 h 1543050"/>
              <a:gd name="connsiteX15" fmla="*/ 54769 w 566738"/>
              <a:gd name="connsiteY15" fmla="*/ 90487 h 1543050"/>
              <a:gd name="connsiteX16" fmla="*/ 85725 w 566738"/>
              <a:gd name="connsiteY16" fmla="*/ 128587 h 1543050"/>
              <a:gd name="connsiteX17" fmla="*/ 128588 w 566738"/>
              <a:gd name="connsiteY17" fmla="*/ 204787 h 1543050"/>
              <a:gd name="connsiteX18" fmla="*/ 161925 w 566738"/>
              <a:gd name="connsiteY18" fmla="*/ 290512 h 1543050"/>
              <a:gd name="connsiteX19" fmla="*/ 200025 w 566738"/>
              <a:gd name="connsiteY19" fmla="*/ 411956 h 1543050"/>
              <a:gd name="connsiteX20" fmla="*/ 228600 w 566738"/>
              <a:gd name="connsiteY20" fmla="*/ 528637 h 1543050"/>
              <a:gd name="connsiteX21" fmla="*/ 252413 w 566738"/>
              <a:gd name="connsiteY21" fmla="*/ 647700 h 1543050"/>
              <a:gd name="connsiteX22" fmla="*/ 259556 w 566738"/>
              <a:gd name="connsiteY22" fmla="*/ 752475 h 1543050"/>
              <a:gd name="connsiteX23" fmla="*/ 273844 w 566738"/>
              <a:gd name="connsiteY23" fmla="*/ 1004887 h 1543050"/>
              <a:gd name="connsiteX24" fmla="*/ 278606 w 566738"/>
              <a:gd name="connsiteY24" fmla="*/ 1131094 h 1543050"/>
              <a:gd name="connsiteX25" fmla="*/ 280988 w 566738"/>
              <a:gd name="connsiteY25" fmla="*/ 1185862 h 1543050"/>
              <a:gd name="connsiteX26" fmla="*/ 290513 w 566738"/>
              <a:gd name="connsiteY26" fmla="*/ 1262062 h 1543050"/>
              <a:gd name="connsiteX27" fmla="*/ 307181 w 566738"/>
              <a:gd name="connsiteY27" fmla="*/ 1335881 h 1543050"/>
              <a:gd name="connsiteX28" fmla="*/ 323850 w 566738"/>
              <a:gd name="connsiteY28" fmla="*/ 1390650 h 1543050"/>
              <a:gd name="connsiteX29" fmla="*/ 364331 w 566738"/>
              <a:gd name="connsiteY29" fmla="*/ 1454944 h 1543050"/>
              <a:gd name="connsiteX30" fmla="*/ 402431 w 566738"/>
              <a:gd name="connsiteY30" fmla="*/ 1500187 h 1543050"/>
              <a:gd name="connsiteX31" fmla="*/ 431006 w 566738"/>
              <a:gd name="connsiteY31" fmla="*/ 1526381 h 1543050"/>
              <a:gd name="connsiteX32" fmla="*/ 454819 w 566738"/>
              <a:gd name="connsiteY32" fmla="*/ 1535906 h 1543050"/>
              <a:gd name="connsiteX33" fmla="*/ 492919 w 566738"/>
              <a:gd name="connsiteY33" fmla="*/ 1543050 h 1543050"/>
              <a:gd name="connsiteX34" fmla="*/ 511969 w 566738"/>
              <a:gd name="connsiteY34" fmla="*/ 1540669 h 1543050"/>
              <a:gd name="connsiteX35" fmla="*/ 535781 w 566738"/>
              <a:gd name="connsiteY35" fmla="*/ 1533525 h 1543050"/>
              <a:gd name="connsiteX36" fmla="*/ 552450 w 566738"/>
              <a:gd name="connsiteY36" fmla="*/ 1519237 h 1543050"/>
              <a:gd name="connsiteX37" fmla="*/ 559594 w 566738"/>
              <a:gd name="connsiteY37" fmla="*/ 1502569 h 1543050"/>
              <a:gd name="connsiteX38" fmla="*/ 564356 w 566738"/>
              <a:gd name="connsiteY38" fmla="*/ 1476375 h 1543050"/>
              <a:gd name="connsiteX39" fmla="*/ 566738 w 566738"/>
              <a:gd name="connsiteY39" fmla="*/ 1445419 h 1543050"/>
              <a:gd name="connsiteX40" fmla="*/ 566738 w 566738"/>
              <a:gd name="connsiteY40" fmla="*/ 1407319 h 1543050"/>
              <a:gd name="connsiteX41" fmla="*/ 545306 w 566738"/>
              <a:gd name="connsiteY41" fmla="*/ 1293019 h 1543050"/>
              <a:gd name="connsiteX42" fmla="*/ 509588 w 566738"/>
              <a:gd name="connsiteY42" fmla="*/ 950119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66738" h="1543050">
                <a:moveTo>
                  <a:pt x="509588" y="950119"/>
                </a:moveTo>
                <a:lnTo>
                  <a:pt x="497681" y="842962"/>
                </a:lnTo>
                <a:lnTo>
                  <a:pt x="478631" y="711994"/>
                </a:lnTo>
                <a:lnTo>
                  <a:pt x="452438" y="304800"/>
                </a:lnTo>
                <a:lnTo>
                  <a:pt x="316706" y="109537"/>
                </a:lnTo>
                <a:lnTo>
                  <a:pt x="259556" y="80962"/>
                </a:lnTo>
                <a:lnTo>
                  <a:pt x="161925" y="38100"/>
                </a:lnTo>
                <a:lnTo>
                  <a:pt x="95250" y="14287"/>
                </a:lnTo>
                <a:lnTo>
                  <a:pt x="61913" y="2381"/>
                </a:lnTo>
                <a:lnTo>
                  <a:pt x="30956" y="0"/>
                </a:lnTo>
                <a:lnTo>
                  <a:pt x="11906" y="4762"/>
                </a:lnTo>
                <a:lnTo>
                  <a:pt x="4763" y="11906"/>
                </a:lnTo>
                <a:lnTo>
                  <a:pt x="0" y="23812"/>
                </a:lnTo>
                <a:lnTo>
                  <a:pt x="9525" y="45244"/>
                </a:lnTo>
                <a:lnTo>
                  <a:pt x="26194" y="61912"/>
                </a:lnTo>
                <a:lnTo>
                  <a:pt x="54769" y="90487"/>
                </a:lnTo>
                <a:lnTo>
                  <a:pt x="85725" y="128587"/>
                </a:lnTo>
                <a:lnTo>
                  <a:pt x="128588" y="204787"/>
                </a:lnTo>
                <a:lnTo>
                  <a:pt x="161925" y="290512"/>
                </a:lnTo>
                <a:lnTo>
                  <a:pt x="200025" y="411956"/>
                </a:lnTo>
                <a:lnTo>
                  <a:pt x="228600" y="528637"/>
                </a:lnTo>
                <a:lnTo>
                  <a:pt x="252413" y="647700"/>
                </a:lnTo>
                <a:lnTo>
                  <a:pt x="259556" y="752475"/>
                </a:lnTo>
                <a:lnTo>
                  <a:pt x="273844" y="1004887"/>
                </a:lnTo>
                <a:lnTo>
                  <a:pt x="278606" y="1131094"/>
                </a:lnTo>
                <a:lnTo>
                  <a:pt x="280988" y="1185862"/>
                </a:lnTo>
                <a:lnTo>
                  <a:pt x="290513" y="1262062"/>
                </a:lnTo>
                <a:lnTo>
                  <a:pt x="307181" y="1335881"/>
                </a:lnTo>
                <a:lnTo>
                  <a:pt x="323850" y="1390650"/>
                </a:lnTo>
                <a:lnTo>
                  <a:pt x="364331" y="1454944"/>
                </a:lnTo>
                <a:lnTo>
                  <a:pt x="402431" y="1500187"/>
                </a:lnTo>
                <a:lnTo>
                  <a:pt x="431006" y="1526381"/>
                </a:lnTo>
                <a:lnTo>
                  <a:pt x="454819" y="1535906"/>
                </a:lnTo>
                <a:lnTo>
                  <a:pt x="492919" y="1543050"/>
                </a:lnTo>
                <a:lnTo>
                  <a:pt x="511969" y="1540669"/>
                </a:lnTo>
                <a:lnTo>
                  <a:pt x="535781" y="1533525"/>
                </a:lnTo>
                <a:lnTo>
                  <a:pt x="552450" y="1519237"/>
                </a:lnTo>
                <a:lnTo>
                  <a:pt x="559594" y="1502569"/>
                </a:lnTo>
                <a:lnTo>
                  <a:pt x="564356" y="1476375"/>
                </a:lnTo>
                <a:lnTo>
                  <a:pt x="566738" y="1445419"/>
                </a:lnTo>
                <a:lnTo>
                  <a:pt x="566738" y="1407319"/>
                </a:lnTo>
                <a:lnTo>
                  <a:pt x="545306" y="1293019"/>
                </a:lnTo>
                <a:lnTo>
                  <a:pt x="509588" y="950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8742466A-4E86-2349-A10C-957A7A8B6309}"/>
              </a:ext>
            </a:extLst>
          </p:cNvPr>
          <p:cNvSpPr/>
          <p:nvPr/>
        </p:nvSpPr>
        <p:spPr>
          <a:xfrm>
            <a:off x="3287713" y="4149725"/>
            <a:ext cx="3338512" cy="639763"/>
          </a:xfrm>
          <a:custGeom>
            <a:avLst/>
            <a:gdLst>
              <a:gd name="connsiteX0" fmla="*/ 1937657 w 3339193"/>
              <a:gd name="connsiteY0" fmla="*/ 146957 h 639535"/>
              <a:gd name="connsiteX1" fmla="*/ 2163535 w 3339193"/>
              <a:gd name="connsiteY1" fmla="*/ 117021 h 639535"/>
              <a:gd name="connsiteX2" fmla="*/ 2403021 w 3339193"/>
              <a:gd name="connsiteY2" fmla="*/ 89807 h 639535"/>
              <a:gd name="connsiteX3" fmla="*/ 2647950 w 3339193"/>
              <a:gd name="connsiteY3" fmla="*/ 62592 h 639535"/>
              <a:gd name="connsiteX4" fmla="*/ 2805793 w 3339193"/>
              <a:gd name="connsiteY4" fmla="*/ 46264 h 639535"/>
              <a:gd name="connsiteX5" fmla="*/ 2887435 w 3339193"/>
              <a:gd name="connsiteY5" fmla="*/ 38100 h 639535"/>
              <a:gd name="connsiteX6" fmla="*/ 2925535 w 3339193"/>
              <a:gd name="connsiteY6" fmla="*/ 19050 h 639535"/>
              <a:gd name="connsiteX7" fmla="*/ 2960914 w 3339193"/>
              <a:gd name="connsiteY7" fmla="*/ 0 h 639535"/>
              <a:gd name="connsiteX8" fmla="*/ 2974521 w 3339193"/>
              <a:gd name="connsiteY8" fmla="*/ 0 h 639535"/>
              <a:gd name="connsiteX9" fmla="*/ 2990850 w 3339193"/>
              <a:gd name="connsiteY9" fmla="*/ 5442 h 639535"/>
              <a:gd name="connsiteX10" fmla="*/ 3053443 w 3339193"/>
              <a:gd name="connsiteY10" fmla="*/ 40821 h 639535"/>
              <a:gd name="connsiteX11" fmla="*/ 3129643 w 3339193"/>
              <a:gd name="connsiteY11" fmla="*/ 92528 h 639535"/>
              <a:gd name="connsiteX12" fmla="*/ 3203121 w 3339193"/>
              <a:gd name="connsiteY12" fmla="*/ 144235 h 639535"/>
              <a:gd name="connsiteX13" fmla="*/ 3265714 w 3339193"/>
              <a:gd name="connsiteY13" fmla="*/ 195942 h 639535"/>
              <a:gd name="connsiteX14" fmla="*/ 3306535 w 3339193"/>
              <a:gd name="connsiteY14" fmla="*/ 236764 h 639535"/>
              <a:gd name="connsiteX15" fmla="*/ 3331028 w 3339193"/>
              <a:gd name="connsiteY15" fmla="*/ 266700 h 639535"/>
              <a:gd name="connsiteX16" fmla="*/ 3339193 w 3339193"/>
              <a:gd name="connsiteY16" fmla="*/ 285750 h 639535"/>
              <a:gd name="connsiteX17" fmla="*/ 3339193 w 3339193"/>
              <a:gd name="connsiteY17" fmla="*/ 310242 h 639535"/>
              <a:gd name="connsiteX18" fmla="*/ 3328307 w 3339193"/>
              <a:gd name="connsiteY18" fmla="*/ 334735 h 639535"/>
              <a:gd name="connsiteX19" fmla="*/ 3298371 w 3339193"/>
              <a:gd name="connsiteY19" fmla="*/ 364671 h 639535"/>
              <a:gd name="connsiteX20" fmla="*/ 3216728 w 3339193"/>
              <a:gd name="connsiteY20" fmla="*/ 446314 h 639535"/>
              <a:gd name="connsiteX21" fmla="*/ 3173185 w 3339193"/>
              <a:gd name="connsiteY21" fmla="*/ 489857 h 639535"/>
              <a:gd name="connsiteX22" fmla="*/ 2909207 w 3339193"/>
              <a:gd name="connsiteY22" fmla="*/ 285750 h 639535"/>
              <a:gd name="connsiteX23" fmla="*/ 2860221 w 3339193"/>
              <a:gd name="connsiteY23" fmla="*/ 272142 h 639535"/>
              <a:gd name="connsiteX24" fmla="*/ 2745921 w 3339193"/>
              <a:gd name="connsiteY24" fmla="*/ 263978 h 639535"/>
              <a:gd name="connsiteX25" fmla="*/ 2596243 w 3339193"/>
              <a:gd name="connsiteY25" fmla="*/ 261257 h 639535"/>
              <a:gd name="connsiteX26" fmla="*/ 2381250 w 3339193"/>
              <a:gd name="connsiteY26" fmla="*/ 274864 h 639535"/>
              <a:gd name="connsiteX27" fmla="*/ 2098221 w 3339193"/>
              <a:gd name="connsiteY27" fmla="*/ 302078 h 639535"/>
              <a:gd name="connsiteX28" fmla="*/ 1714500 w 3339193"/>
              <a:gd name="connsiteY28" fmla="*/ 342900 h 639535"/>
              <a:gd name="connsiteX29" fmla="*/ 1600200 w 3339193"/>
              <a:gd name="connsiteY29" fmla="*/ 356507 h 639535"/>
              <a:gd name="connsiteX30" fmla="*/ 1352550 w 3339193"/>
              <a:gd name="connsiteY30" fmla="*/ 397328 h 639535"/>
              <a:gd name="connsiteX31" fmla="*/ 1295400 w 3339193"/>
              <a:gd name="connsiteY31" fmla="*/ 405492 h 639535"/>
              <a:gd name="connsiteX32" fmla="*/ 1145721 w 3339193"/>
              <a:gd name="connsiteY32" fmla="*/ 427264 h 639535"/>
              <a:gd name="connsiteX33" fmla="*/ 966107 w 3339193"/>
              <a:gd name="connsiteY33" fmla="*/ 459921 h 639535"/>
              <a:gd name="connsiteX34" fmla="*/ 802821 w 3339193"/>
              <a:gd name="connsiteY34" fmla="*/ 500742 h 639535"/>
              <a:gd name="connsiteX35" fmla="*/ 517071 w 3339193"/>
              <a:gd name="connsiteY35" fmla="*/ 576942 h 639535"/>
              <a:gd name="connsiteX36" fmla="*/ 318407 w 3339193"/>
              <a:gd name="connsiteY36" fmla="*/ 636814 h 639535"/>
              <a:gd name="connsiteX37" fmla="*/ 293914 w 3339193"/>
              <a:gd name="connsiteY37" fmla="*/ 639535 h 639535"/>
              <a:gd name="connsiteX38" fmla="*/ 255814 w 3339193"/>
              <a:gd name="connsiteY38" fmla="*/ 617764 h 639535"/>
              <a:gd name="connsiteX39" fmla="*/ 193221 w 3339193"/>
              <a:gd name="connsiteY39" fmla="*/ 571500 h 639535"/>
              <a:gd name="connsiteX40" fmla="*/ 138793 w 3339193"/>
              <a:gd name="connsiteY40" fmla="*/ 525235 h 639535"/>
              <a:gd name="connsiteX41" fmla="*/ 100693 w 3339193"/>
              <a:gd name="connsiteY41" fmla="*/ 489857 h 639535"/>
              <a:gd name="connsiteX42" fmla="*/ 68035 w 3339193"/>
              <a:gd name="connsiteY42" fmla="*/ 451757 h 639535"/>
              <a:gd name="connsiteX43" fmla="*/ 43543 w 3339193"/>
              <a:gd name="connsiteY43" fmla="*/ 413657 h 639535"/>
              <a:gd name="connsiteX44" fmla="*/ 19050 w 3339193"/>
              <a:gd name="connsiteY44" fmla="*/ 370114 h 639535"/>
              <a:gd name="connsiteX45" fmla="*/ 5443 w 3339193"/>
              <a:gd name="connsiteY45" fmla="*/ 329292 h 639535"/>
              <a:gd name="connsiteX46" fmla="*/ 0 w 3339193"/>
              <a:gd name="connsiteY46" fmla="*/ 293914 h 639535"/>
              <a:gd name="connsiteX47" fmla="*/ 5443 w 3339193"/>
              <a:gd name="connsiteY47" fmla="*/ 266700 h 639535"/>
              <a:gd name="connsiteX48" fmla="*/ 13607 w 3339193"/>
              <a:gd name="connsiteY48" fmla="*/ 258535 h 639535"/>
              <a:gd name="connsiteX49" fmla="*/ 24493 w 3339193"/>
              <a:gd name="connsiteY49" fmla="*/ 258535 h 639535"/>
              <a:gd name="connsiteX50" fmla="*/ 43543 w 3339193"/>
              <a:gd name="connsiteY50" fmla="*/ 266700 h 639535"/>
              <a:gd name="connsiteX51" fmla="*/ 68035 w 3339193"/>
              <a:gd name="connsiteY51" fmla="*/ 283028 h 639535"/>
              <a:gd name="connsiteX52" fmla="*/ 125185 w 3339193"/>
              <a:gd name="connsiteY52" fmla="*/ 312964 h 639535"/>
              <a:gd name="connsiteX53" fmla="*/ 176893 w 3339193"/>
              <a:gd name="connsiteY53" fmla="*/ 332014 h 639535"/>
              <a:gd name="connsiteX54" fmla="*/ 236764 w 3339193"/>
              <a:gd name="connsiteY54" fmla="*/ 345621 h 639535"/>
              <a:gd name="connsiteX55" fmla="*/ 302078 w 3339193"/>
              <a:gd name="connsiteY55" fmla="*/ 353785 h 639535"/>
              <a:gd name="connsiteX56" fmla="*/ 421821 w 3339193"/>
              <a:gd name="connsiteY56" fmla="*/ 348342 h 639535"/>
              <a:gd name="connsiteX57" fmla="*/ 631371 w 3339193"/>
              <a:gd name="connsiteY57" fmla="*/ 329292 h 639535"/>
              <a:gd name="connsiteX58" fmla="*/ 832757 w 3339193"/>
              <a:gd name="connsiteY58" fmla="*/ 307521 h 639535"/>
              <a:gd name="connsiteX59" fmla="*/ 1167493 w 3339193"/>
              <a:gd name="connsiteY59" fmla="*/ 253092 h 639535"/>
              <a:gd name="connsiteX60" fmla="*/ 1502228 w 3339193"/>
              <a:gd name="connsiteY60" fmla="*/ 190500 h 639535"/>
              <a:gd name="connsiteX61" fmla="*/ 1744435 w 3339193"/>
              <a:gd name="connsiteY61" fmla="*/ 174171 h 639535"/>
              <a:gd name="connsiteX62" fmla="*/ 1937657 w 3339193"/>
              <a:gd name="connsiteY62" fmla="*/ 146957 h 63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39193" h="639535">
                <a:moveTo>
                  <a:pt x="1937657" y="146957"/>
                </a:moveTo>
                <a:lnTo>
                  <a:pt x="2163535" y="117021"/>
                </a:lnTo>
                <a:lnTo>
                  <a:pt x="2403021" y="89807"/>
                </a:lnTo>
                <a:lnTo>
                  <a:pt x="2647950" y="62592"/>
                </a:lnTo>
                <a:lnTo>
                  <a:pt x="2805793" y="46264"/>
                </a:lnTo>
                <a:lnTo>
                  <a:pt x="2887435" y="38100"/>
                </a:lnTo>
                <a:lnTo>
                  <a:pt x="2925535" y="19050"/>
                </a:lnTo>
                <a:lnTo>
                  <a:pt x="2960914" y="0"/>
                </a:lnTo>
                <a:lnTo>
                  <a:pt x="2974521" y="0"/>
                </a:lnTo>
                <a:lnTo>
                  <a:pt x="2990850" y="5442"/>
                </a:lnTo>
                <a:lnTo>
                  <a:pt x="3053443" y="40821"/>
                </a:lnTo>
                <a:lnTo>
                  <a:pt x="3129643" y="92528"/>
                </a:lnTo>
                <a:lnTo>
                  <a:pt x="3203121" y="144235"/>
                </a:lnTo>
                <a:lnTo>
                  <a:pt x="3265714" y="195942"/>
                </a:lnTo>
                <a:lnTo>
                  <a:pt x="3306535" y="236764"/>
                </a:lnTo>
                <a:lnTo>
                  <a:pt x="3331028" y="266700"/>
                </a:lnTo>
                <a:lnTo>
                  <a:pt x="3339193" y="285750"/>
                </a:lnTo>
                <a:lnTo>
                  <a:pt x="3339193" y="310242"/>
                </a:lnTo>
                <a:lnTo>
                  <a:pt x="3328307" y="334735"/>
                </a:lnTo>
                <a:lnTo>
                  <a:pt x="3298371" y="364671"/>
                </a:lnTo>
                <a:lnTo>
                  <a:pt x="3216728" y="446314"/>
                </a:lnTo>
                <a:lnTo>
                  <a:pt x="3173185" y="489857"/>
                </a:lnTo>
                <a:lnTo>
                  <a:pt x="2909207" y="285750"/>
                </a:lnTo>
                <a:lnTo>
                  <a:pt x="2860221" y="272142"/>
                </a:lnTo>
                <a:lnTo>
                  <a:pt x="2745921" y="263978"/>
                </a:lnTo>
                <a:lnTo>
                  <a:pt x="2596243" y="261257"/>
                </a:lnTo>
                <a:lnTo>
                  <a:pt x="2381250" y="274864"/>
                </a:lnTo>
                <a:lnTo>
                  <a:pt x="2098221" y="302078"/>
                </a:lnTo>
                <a:lnTo>
                  <a:pt x="1714500" y="342900"/>
                </a:lnTo>
                <a:lnTo>
                  <a:pt x="1600200" y="356507"/>
                </a:lnTo>
                <a:lnTo>
                  <a:pt x="1352550" y="397328"/>
                </a:lnTo>
                <a:lnTo>
                  <a:pt x="1295400" y="405492"/>
                </a:lnTo>
                <a:lnTo>
                  <a:pt x="1145721" y="427264"/>
                </a:lnTo>
                <a:lnTo>
                  <a:pt x="966107" y="459921"/>
                </a:lnTo>
                <a:lnTo>
                  <a:pt x="802821" y="500742"/>
                </a:lnTo>
                <a:lnTo>
                  <a:pt x="517071" y="576942"/>
                </a:lnTo>
                <a:lnTo>
                  <a:pt x="318407" y="636814"/>
                </a:lnTo>
                <a:lnTo>
                  <a:pt x="293914" y="639535"/>
                </a:lnTo>
                <a:lnTo>
                  <a:pt x="255814" y="617764"/>
                </a:lnTo>
                <a:lnTo>
                  <a:pt x="193221" y="571500"/>
                </a:lnTo>
                <a:lnTo>
                  <a:pt x="138793" y="525235"/>
                </a:lnTo>
                <a:lnTo>
                  <a:pt x="100693" y="489857"/>
                </a:lnTo>
                <a:lnTo>
                  <a:pt x="68035" y="451757"/>
                </a:lnTo>
                <a:lnTo>
                  <a:pt x="43543" y="413657"/>
                </a:lnTo>
                <a:lnTo>
                  <a:pt x="19050" y="370114"/>
                </a:lnTo>
                <a:lnTo>
                  <a:pt x="5443" y="329292"/>
                </a:lnTo>
                <a:lnTo>
                  <a:pt x="0" y="293914"/>
                </a:lnTo>
                <a:lnTo>
                  <a:pt x="5443" y="266700"/>
                </a:lnTo>
                <a:lnTo>
                  <a:pt x="13607" y="258535"/>
                </a:lnTo>
                <a:lnTo>
                  <a:pt x="24493" y="258535"/>
                </a:lnTo>
                <a:lnTo>
                  <a:pt x="43543" y="266700"/>
                </a:lnTo>
                <a:lnTo>
                  <a:pt x="68035" y="283028"/>
                </a:lnTo>
                <a:lnTo>
                  <a:pt x="125185" y="312964"/>
                </a:lnTo>
                <a:lnTo>
                  <a:pt x="176893" y="332014"/>
                </a:lnTo>
                <a:lnTo>
                  <a:pt x="236764" y="345621"/>
                </a:lnTo>
                <a:lnTo>
                  <a:pt x="302078" y="353785"/>
                </a:lnTo>
                <a:lnTo>
                  <a:pt x="421821" y="348342"/>
                </a:lnTo>
                <a:lnTo>
                  <a:pt x="631371" y="329292"/>
                </a:lnTo>
                <a:lnTo>
                  <a:pt x="832757" y="307521"/>
                </a:lnTo>
                <a:lnTo>
                  <a:pt x="1167493" y="253092"/>
                </a:lnTo>
                <a:lnTo>
                  <a:pt x="1502228" y="190500"/>
                </a:lnTo>
                <a:lnTo>
                  <a:pt x="1744435" y="174171"/>
                </a:lnTo>
                <a:lnTo>
                  <a:pt x="1937657" y="1469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343682B-BC85-C34D-9435-258CD7A0AB46}"/>
              </a:ext>
            </a:extLst>
          </p:cNvPr>
          <p:cNvSpPr/>
          <p:nvPr/>
        </p:nvSpPr>
        <p:spPr>
          <a:xfrm>
            <a:off x="5056188" y="1646238"/>
            <a:ext cx="1222375" cy="654050"/>
          </a:xfrm>
          <a:custGeom>
            <a:avLst/>
            <a:gdLst>
              <a:gd name="connsiteX0" fmla="*/ 230981 w 1223962"/>
              <a:gd name="connsiteY0" fmla="*/ 442912 h 654844"/>
              <a:gd name="connsiteX1" fmla="*/ 328612 w 1223962"/>
              <a:gd name="connsiteY1" fmla="*/ 366712 h 654844"/>
              <a:gd name="connsiteX2" fmla="*/ 421481 w 1223962"/>
              <a:gd name="connsiteY2" fmla="*/ 290512 h 654844"/>
              <a:gd name="connsiteX3" fmla="*/ 533400 w 1223962"/>
              <a:gd name="connsiteY3" fmla="*/ 192881 h 654844"/>
              <a:gd name="connsiteX4" fmla="*/ 631031 w 1223962"/>
              <a:gd name="connsiteY4" fmla="*/ 95250 h 654844"/>
              <a:gd name="connsiteX5" fmla="*/ 657225 w 1223962"/>
              <a:gd name="connsiteY5" fmla="*/ 61912 h 654844"/>
              <a:gd name="connsiteX6" fmla="*/ 697706 w 1223962"/>
              <a:gd name="connsiteY6" fmla="*/ 0 h 654844"/>
              <a:gd name="connsiteX7" fmla="*/ 1223962 w 1223962"/>
              <a:gd name="connsiteY7" fmla="*/ 102394 h 654844"/>
              <a:gd name="connsiteX8" fmla="*/ 1193006 w 1223962"/>
              <a:gd name="connsiteY8" fmla="*/ 109537 h 654844"/>
              <a:gd name="connsiteX9" fmla="*/ 1135856 w 1223962"/>
              <a:gd name="connsiteY9" fmla="*/ 128587 h 654844"/>
              <a:gd name="connsiteX10" fmla="*/ 1004887 w 1223962"/>
              <a:gd name="connsiteY10" fmla="*/ 190500 h 654844"/>
              <a:gd name="connsiteX11" fmla="*/ 788194 w 1223962"/>
              <a:gd name="connsiteY11" fmla="*/ 295275 h 654844"/>
              <a:gd name="connsiteX12" fmla="*/ 623887 w 1223962"/>
              <a:gd name="connsiteY12" fmla="*/ 376237 h 654844"/>
              <a:gd name="connsiteX13" fmla="*/ 364331 w 1223962"/>
              <a:gd name="connsiteY13" fmla="*/ 507206 h 654844"/>
              <a:gd name="connsiteX14" fmla="*/ 116681 w 1223962"/>
              <a:gd name="connsiteY14" fmla="*/ 631031 h 654844"/>
              <a:gd name="connsiteX15" fmla="*/ 61912 w 1223962"/>
              <a:gd name="connsiteY15" fmla="*/ 654844 h 654844"/>
              <a:gd name="connsiteX16" fmla="*/ 0 w 1223962"/>
              <a:gd name="connsiteY16" fmla="*/ 604837 h 654844"/>
              <a:gd name="connsiteX17" fmla="*/ 92869 w 1223962"/>
              <a:gd name="connsiteY17" fmla="*/ 547687 h 654844"/>
              <a:gd name="connsiteX18" fmla="*/ 230981 w 1223962"/>
              <a:gd name="connsiteY18" fmla="*/ 442912 h 65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23962" h="654844">
                <a:moveTo>
                  <a:pt x="230981" y="442912"/>
                </a:moveTo>
                <a:lnTo>
                  <a:pt x="328612" y="366712"/>
                </a:lnTo>
                <a:lnTo>
                  <a:pt x="421481" y="290512"/>
                </a:lnTo>
                <a:lnTo>
                  <a:pt x="533400" y="192881"/>
                </a:lnTo>
                <a:lnTo>
                  <a:pt x="631031" y="95250"/>
                </a:lnTo>
                <a:lnTo>
                  <a:pt x="657225" y="61912"/>
                </a:lnTo>
                <a:lnTo>
                  <a:pt x="697706" y="0"/>
                </a:lnTo>
                <a:lnTo>
                  <a:pt x="1223962" y="102394"/>
                </a:lnTo>
                <a:lnTo>
                  <a:pt x="1193006" y="109537"/>
                </a:lnTo>
                <a:lnTo>
                  <a:pt x="1135856" y="128587"/>
                </a:lnTo>
                <a:lnTo>
                  <a:pt x="1004887" y="190500"/>
                </a:lnTo>
                <a:lnTo>
                  <a:pt x="788194" y="295275"/>
                </a:lnTo>
                <a:lnTo>
                  <a:pt x="623887" y="376237"/>
                </a:lnTo>
                <a:lnTo>
                  <a:pt x="364331" y="507206"/>
                </a:lnTo>
                <a:lnTo>
                  <a:pt x="116681" y="631031"/>
                </a:lnTo>
                <a:lnTo>
                  <a:pt x="61912" y="654844"/>
                </a:lnTo>
                <a:lnTo>
                  <a:pt x="0" y="604837"/>
                </a:lnTo>
                <a:lnTo>
                  <a:pt x="92869" y="547687"/>
                </a:lnTo>
                <a:lnTo>
                  <a:pt x="230981" y="442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945B9CE8-B902-8344-91DB-3630599FA005}"/>
              </a:ext>
            </a:extLst>
          </p:cNvPr>
          <p:cNvSpPr/>
          <p:nvPr/>
        </p:nvSpPr>
        <p:spPr>
          <a:xfrm>
            <a:off x="4325938" y="2065338"/>
            <a:ext cx="979487" cy="498475"/>
          </a:xfrm>
          <a:custGeom>
            <a:avLst/>
            <a:gdLst>
              <a:gd name="connsiteX0" fmla="*/ 497682 w 978694"/>
              <a:gd name="connsiteY0" fmla="*/ 269081 h 500062"/>
              <a:gd name="connsiteX1" fmla="*/ 621507 w 978694"/>
              <a:gd name="connsiteY1" fmla="*/ 340519 h 500062"/>
              <a:gd name="connsiteX2" fmla="*/ 742950 w 978694"/>
              <a:gd name="connsiteY2" fmla="*/ 423862 h 500062"/>
              <a:gd name="connsiteX3" fmla="*/ 804863 w 978694"/>
              <a:gd name="connsiteY3" fmla="*/ 471487 h 500062"/>
              <a:gd name="connsiteX4" fmla="*/ 883444 w 978694"/>
              <a:gd name="connsiteY4" fmla="*/ 500062 h 500062"/>
              <a:gd name="connsiteX5" fmla="*/ 978694 w 978694"/>
              <a:gd name="connsiteY5" fmla="*/ 452437 h 500062"/>
              <a:gd name="connsiteX6" fmla="*/ 973932 w 978694"/>
              <a:gd name="connsiteY6" fmla="*/ 385762 h 500062"/>
              <a:gd name="connsiteX7" fmla="*/ 966788 w 978694"/>
              <a:gd name="connsiteY7" fmla="*/ 345281 h 500062"/>
              <a:gd name="connsiteX8" fmla="*/ 947738 w 978694"/>
              <a:gd name="connsiteY8" fmla="*/ 297656 h 500062"/>
              <a:gd name="connsiteX9" fmla="*/ 919163 w 978694"/>
              <a:gd name="connsiteY9" fmla="*/ 252412 h 500062"/>
              <a:gd name="connsiteX10" fmla="*/ 888207 w 978694"/>
              <a:gd name="connsiteY10" fmla="*/ 221456 h 500062"/>
              <a:gd name="connsiteX11" fmla="*/ 850107 w 978694"/>
              <a:gd name="connsiteY11" fmla="*/ 192881 h 500062"/>
              <a:gd name="connsiteX12" fmla="*/ 776288 w 978694"/>
              <a:gd name="connsiteY12" fmla="*/ 159544 h 500062"/>
              <a:gd name="connsiteX13" fmla="*/ 711994 w 978694"/>
              <a:gd name="connsiteY13" fmla="*/ 119062 h 500062"/>
              <a:gd name="connsiteX14" fmla="*/ 657225 w 978694"/>
              <a:gd name="connsiteY14" fmla="*/ 92869 h 500062"/>
              <a:gd name="connsiteX15" fmla="*/ 597694 w 978694"/>
              <a:gd name="connsiteY15" fmla="*/ 69056 h 500062"/>
              <a:gd name="connsiteX16" fmla="*/ 538163 w 978694"/>
              <a:gd name="connsiteY16" fmla="*/ 47625 h 500062"/>
              <a:gd name="connsiteX17" fmla="*/ 473869 w 978694"/>
              <a:gd name="connsiteY17" fmla="*/ 33337 h 500062"/>
              <a:gd name="connsiteX18" fmla="*/ 426244 w 978694"/>
              <a:gd name="connsiteY18" fmla="*/ 28575 h 500062"/>
              <a:gd name="connsiteX19" fmla="*/ 359569 w 978694"/>
              <a:gd name="connsiteY19" fmla="*/ 23812 h 500062"/>
              <a:gd name="connsiteX20" fmla="*/ 302419 w 978694"/>
              <a:gd name="connsiteY20" fmla="*/ 16669 h 500062"/>
              <a:gd name="connsiteX21" fmla="*/ 202407 w 978694"/>
              <a:gd name="connsiteY21" fmla="*/ 4762 h 500062"/>
              <a:gd name="connsiteX22" fmla="*/ 135732 w 978694"/>
              <a:gd name="connsiteY22" fmla="*/ 0 h 500062"/>
              <a:gd name="connsiteX23" fmla="*/ 57150 w 978694"/>
              <a:gd name="connsiteY23" fmla="*/ 4762 h 500062"/>
              <a:gd name="connsiteX24" fmla="*/ 14288 w 978694"/>
              <a:gd name="connsiteY24" fmla="*/ 11906 h 500062"/>
              <a:gd name="connsiteX25" fmla="*/ 2382 w 978694"/>
              <a:gd name="connsiteY25" fmla="*/ 19050 h 500062"/>
              <a:gd name="connsiteX26" fmla="*/ 0 w 978694"/>
              <a:gd name="connsiteY26" fmla="*/ 33337 h 500062"/>
              <a:gd name="connsiteX27" fmla="*/ 16669 w 978694"/>
              <a:gd name="connsiteY27" fmla="*/ 69056 h 500062"/>
              <a:gd name="connsiteX28" fmla="*/ 30957 w 978694"/>
              <a:gd name="connsiteY28" fmla="*/ 76200 h 500062"/>
              <a:gd name="connsiteX29" fmla="*/ 119063 w 978694"/>
              <a:gd name="connsiteY29" fmla="*/ 102394 h 500062"/>
              <a:gd name="connsiteX30" fmla="*/ 233363 w 978694"/>
              <a:gd name="connsiteY30" fmla="*/ 145256 h 500062"/>
              <a:gd name="connsiteX31" fmla="*/ 364332 w 978694"/>
              <a:gd name="connsiteY31" fmla="*/ 200025 h 500062"/>
              <a:gd name="connsiteX32" fmla="*/ 497682 w 978694"/>
              <a:gd name="connsiteY32" fmla="*/ 269081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78694" h="500062">
                <a:moveTo>
                  <a:pt x="497682" y="269081"/>
                </a:moveTo>
                <a:lnTo>
                  <a:pt x="621507" y="340519"/>
                </a:lnTo>
                <a:lnTo>
                  <a:pt x="742950" y="423862"/>
                </a:lnTo>
                <a:lnTo>
                  <a:pt x="804863" y="471487"/>
                </a:lnTo>
                <a:lnTo>
                  <a:pt x="883444" y="500062"/>
                </a:lnTo>
                <a:lnTo>
                  <a:pt x="978694" y="452437"/>
                </a:lnTo>
                <a:lnTo>
                  <a:pt x="973932" y="385762"/>
                </a:lnTo>
                <a:lnTo>
                  <a:pt x="966788" y="345281"/>
                </a:lnTo>
                <a:lnTo>
                  <a:pt x="947738" y="297656"/>
                </a:lnTo>
                <a:lnTo>
                  <a:pt x="919163" y="252412"/>
                </a:lnTo>
                <a:lnTo>
                  <a:pt x="888207" y="221456"/>
                </a:lnTo>
                <a:lnTo>
                  <a:pt x="850107" y="192881"/>
                </a:lnTo>
                <a:lnTo>
                  <a:pt x="776288" y="159544"/>
                </a:lnTo>
                <a:lnTo>
                  <a:pt x="711994" y="119062"/>
                </a:lnTo>
                <a:lnTo>
                  <a:pt x="657225" y="92869"/>
                </a:lnTo>
                <a:lnTo>
                  <a:pt x="597694" y="69056"/>
                </a:lnTo>
                <a:lnTo>
                  <a:pt x="538163" y="47625"/>
                </a:lnTo>
                <a:lnTo>
                  <a:pt x="473869" y="33337"/>
                </a:lnTo>
                <a:lnTo>
                  <a:pt x="426244" y="28575"/>
                </a:lnTo>
                <a:lnTo>
                  <a:pt x="359569" y="23812"/>
                </a:lnTo>
                <a:lnTo>
                  <a:pt x="302419" y="16669"/>
                </a:lnTo>
                <a:lnTo>
                  <a:pt x="202407" y="4762"/>
                </a:lnTo>
                <a:lnTo>
                  <a:pt x="135732" y="0"/>
                </a:lnTo>
                <a:lnTo>
                  <a:pt x="57150" y="4762"/>
                </a:lnTo>
                <a:lnTo>
                  <a:pt x="14288" y="11906"/>
                </a:lnTo>
                <a:lnTo>
                  <a:pt x="2382" y="19050"/>
                </a:lnTo>
                <a:lnTo>
                  <a:pt x="0" y="33337"/>
                </a:lnTo>
                <a:lnTo>
                  <a:pt x="16669" y="69056"/>
                </a:lnTo>
                <a:lnTo>
                  <a:pt x="30957" y="76200"/>
                </a:lnTo>
                <a:lnTo>
                  <a:pt x="119063" y="102394"/>
                </a:lnTo>
                <a:lnTo>
                  <a:pt x="233363" y="145256"/>
                </a:lnTo>
                <a:lnTo>
                  <a:pt x="364332" y="200025"/>
                </a:lnTo>
                <a:lnTo>
                  <a:pt x="497682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B767EBE-5602-CE44-8DD0-DC75E3FB165A}"/>
              </a:ext>
            </a:extLst>
          </p:cNvPr>
          <p:cNvSpPr/>
          <p:nvPr/>
        </p:nvSpPr>
        <p:spPr>
          <a:xfrm>
            <a:off x="3621088" y="2338388"/>
            <a:ext cx="3117850" cy="1527175"/>
          </a:xfrm>
          <a:custGeom>
            <a:avLst/>
            <a:gdLst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73199 w 3116687"/>
              <a:gd name="connsiteY50" fmla="*/ 1249251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24597 w 3116687"/>
              <a:gd name="connsiteY50" fmla="*/ 1463790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24597 w 3116687"/>
              <a:gd name="connsiteY50" fmla="*/ 1463790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35879 w 3116687"/>
              <a:gd name="connsiteY50" fmla="*/ 1417084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16811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16811 w 3116687"/>
              <a:gd name="connsiteY50" fmla="*/ 1469481 h 1527435"/>
              <a:gd name="connsiteX51" fmla="*/ 2609669 w 3116687"/>
              <a:gd name="connsiteY51" fmla="*/ 1469481 h 1527435"/>
              <a:gd name="connsiteX52" fmla="*/ 2535879 w 3116687"/>
              <a:gd name="connsiteY52" fmla="*/ 1417084 h 1527435"/>
              <a:gd name="connsiteX53" fmla="*/ 2598957 w 3116687"/>
              <a:gd name="connsiteY53" fmla="*/ 1120462 h 1527435"/>
              <a:gd name="connsiteX54" fmla="*/ 2635018 w 3116687"/>
              <a:gd name="connsiteY54" fmla="*/ 955613 h 1527435"/>
              <a:gd name="connsiteX55" fmla="*/ 2668503 w 3116687"/>
              <a:gd name="connsiteY55" fmla="*/ 795915 h 1527435"/>
              <a:gd name="connsiteX56" fmla="*/ 2686533 w 3116687"/>
              <a:gd name="connsiteY56" fmla="*/ 695460 h 1527435"/>
              <a:gd name="connsiteX57" fmla="*/ 2707139 w 3116687"/>
              <a:gd name="connsiteY57" fmla="*/ 334851 h 1527435"/>
              <a:gd name="connsiteX58" fmla="*/ 2707139 w 3116687"/>
              <a:gd name="connsiteY58" fmla="*/ 309093 h 1527435"/>
              <a:gd name="connsiteX59" fmla="*/ 2699412 w 3116687"/>
              <a:gd name="connsiteY59" fmla="*/ 291063 h 1527435"/>
              <a:gd name="connsiteX60" fmla="*/ 2686533 w 3116687"/>
              <a:gd name="connsiteY60" fmla="*/ 275608 h 1527435"/>
              <a:gd name="connsiteX61" fmla="*/ 2668503 w 3116687"/>
              <a:gd name="connsiteY61" fmla="*/ 267881 h 1527435"/>
              <a:gd name="connsiteX62" fmla="*/ 2601533 w 3116687"/>
              <a:gd name="connsiteY62" fmla="*/ 262729 h 1527435"/>
              <a:gd name="connsiteX63" fmla="*/ 2354258 w 3116687"/>
              <a:gd name="connsiteY63" fmla="*/ 270457 h 1527435"/>
              <a:gd name="connsiteX64" fmla="*/ 2137893 w 3116687"/>
              <a:gd name="connsiteY64" fmla="*/ 280760 h 1527435"/>
              <a:gd name="connsiteX65" fmla="*/ 1813346 w 3116687"/>
              <a:gd name="connsiteY65" fmla="*/ 303942 h 1527435"/>
              <a:gd name="connsiteX66" fmla="*/ 1535162 w 3116687"/>
              <a:gd name="connsiteY66" fmla="*/ 332275 h 1527435"/>
              <a:gd name="connsiteX67" fmla="*/ 1264706 w 3116687"/>
              <a:gd name="connsiteY67" fmla="*/ 376063 h 1527435"/>
              <a:gd name="connsiteX68" fmla="*/ 1068947 w 3116687"/>
              <a:gd name="connsiteY68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09669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09669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09669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09669 w 3116687"/>
              <a:gd name="connsiteY49" fmla="*/ 1469481 h 1527435"/>
              <a:gd name="connsiteX50" fmla="*/ 2535879 w 3116687"/>
              <a:gd name="connsiteY50" fmla="*/ 1417084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116687" h="1527435">
                <a:moveTo>
                  <a:pt x="1068947" y="396670"/>
                </a:moveTo>
                <a:lnTo>
                  <a:pt x="646520" y="440458"/>
                </a:lnTo>
                <a:lnTo>
                  <a:pt x="226668" y="484246"/>
                </a:lnTo>
                <a:lnTo>
                  <a:pt x="87576" y="494549"/>
                </a:lnTo>
                <a:lnTo>
                  <a:pt x="0" y="242123"/>
                </a:lnTo>
                <a:lnTo>
                  <a:pt x="46364" y="265305"/>
                </a:lnTo>
                <a:lnTo>
                  <a:pt x="85001" y="280760"/>
                </a:lnTo>
                <a:lnTo>
                  <a:pt x="126213" y="291063"/>
                </a:lnTo>
                <a:lnTo>
                  <a:pt x="172577" y="301366"/>
                </a:lnTo>
                <a:lnTo>
                  <a:pt x="229244" y="309093"/>
                </a:lnTo>
                <a:lnTo>
                  <a:pt x="306517" y="311669"/>
                </a:lnTo>
                <a:lnTo>
                  <a:pt x="378639" y="306518"/>
                </a:lnTo>
                <a:lnTo>
                  <a:pt x="618186" y="280760"/>
                </a:lnTo>
                <a:lnTo>
                  <a:pt x="880915" y="249851"/>
                </a:lnTo>
                <a:lnTo>
                  <a:pt x="1223493" y="208638"/>
                </a:lnTo>
                <a:lnTo>
                  <a:pt x="1517131" y="170002"/>
                </a:lnTo>
                <a:lnTo>
                  <a:pt x="1751527" y="146820"/>
                </a:lnTo>
                <a:lnTo>
                  <a:pt x="1973044" y="126213"/>
                </a:lnTo>
                <a:lnTo>
                  <a:pt x="2240924" y="97880"/>
                </a:lnTo>
                <a:lnTo>
                  <a:pt x="2480471" y="74698"/>
                </a:lnTo>
                <a:lnTo>
                  <a:pt x="2591229" y="61819"/>
                </a:lnTo>
                <a:lnTo>
                  <a:pt x="2647896" y="41213"/>
                </a:lnTo>
                <a:lnTo>
                  <a:pt x="2756079" y="0"/>
                </a:lnTo>
                <a:lnTo>
                  <a:pt x="2776685" y="0"/>
                </a:lnTo>
                <a:lnTo>
                  <a:pt x="2792140" y="2576"/>
                </a:lnTo>
                <a:lnTo>
                  <a:pt x="2843655" y="38637"/>
                </a:lnTo>
                <a:lnTo>
                  <a:pt x="2980171" y="128789"/>
                </a:lnTo>
                <a:lnTo>
                  <a:pt x="3049717" y="170002"/>
                </a:lnTo>
                <a:lnTo>
                  <a:pt x="3090930" y="195759"/>
                </a:lnTo>
                <a:lnTo>
                  <a:pt x="3103809" y="213790"/>
                </a:lnTo>
                <a:lnTo>
                  <a:pt x="3111536" y="229244"/>
                </a:lnTo>
                <a:lnTo>
                  <a:pt x="3116687" y="242123"/>
                </a:lnTo>
                <a:lnTo>
                  <a:pt x="3116687" y="260154"/>
                </a:lnTo>
                <a:lnTo>
                  <a:pt x="3111536" y="283336"/>
                </a:lnTo>
                <a:lnTo>
                  <a:pt x="3093506" y="306518"/>
                </a:lnTo>
                <a:lnTo>
                  <a:pt x="3067748" y="332275"/>
                </a:lnTo>
                <a:lnTo>
                  <a:pt x="3026535" y="479094"/>
                </a:lnTo>
                <a:lnTo>
                  <a:pt x="2956989" y="741823"/>
                </a:lnTo>
                <a:lnTo>
                  <a:pt x="2877140" y="1022583"/>
                </a:lnTo>
                <a:lnTo>
                  <a:pt x="2799867" y="1300767"/>
                </a:lnTo>
                <a:lnTo>
                  <a:pt x="2756079" y="1468192"/>
                </a:lnTo>
                <a:lnTo>
                  <a:pt x="2738049" y="1496525"/>
                </a:lnTo>
                <a:lnTo>
                  <a:pt x="2722594" y="1514556"/>
                </a:lnTo>
                <a:lnTo>
                  <a:pt x="2707139" y="1522283"/>
                </a:lnTo>
                <a:lnTo>
                  <a:pt x="2691685" y="1527435"/>
                </a:lnTo>
                <a:lnTo>
                  <a:pt x="2681382" y="1527435"/>
                </a:lnTo>
                <a:lnTo>
                  <a:pt x="2655624" y="1522283"/>
                </a:lnTo>
                <a:lnTo>
                  <a:pt x="2645321" y="1511980"/>
                </a:lnTo>
                <a:lnTo>
                  <a:pt x="2632442" y="1491374"/>
                </a:lnTo>
                <a:lnTo>
                  <a:pt x="2609669" y="1469481"/>
                </a:lnTo>
                <a:cubicBezTo>
                  <a:pt x="2557915" y="1421298"/>
                  <a:pt x="2560476" y="1434550"/>
                  <a:pt x="2535879" y="1417084"/>
                </a:cubicBezTo>
                <a:lnTo>
                  <a:pt x="2598957" y="1120462"/>
                </a:lnTo>
                <a:lnTo>
                  <a:pt x="2635018" y="955613"/>
                </a:lnTo>
                <a:lnTo>
                  <a:pt x="2668503" y="795915"/>
                </a:lnTo>
                <a:lnTo>
                  <a:pt x="2686533" y="695460"/>
                </a:lnTo>
                <a:lnTo>
                  <a:pt x="2707139" y="334851"/>
                </a:lnTo>
                <a:lnTo>
                  <a:pt x="2707139" y="309093"/>
                </a:lnTo>
                <a:lnTo>
                  <a:pt x="2699412" y="291063"/>
                </a:lnTo>
                <a:lnTo>
                  <a:pt x="2686533" y="275608"/>
                </a:lnTo>
                <a:lnTo>
                  <a:pt x="2668503" y="267881"/>
                </a:lnTo>
                <a:lnTo>
                  <a:pt x="2601533" y="262729"/>
                </a:lnTo>
                <a:lnTo>
                  <a:pt x="2354258" y="270457"/>
                </a:lnTo>
                <a:lnTo>
                  <a:pt x="2137893" y="280760"/>
                </a:lnTo>
                <a:lnTo>
                  <a:pt x="1813346" y="303942"/>
                </a:lnTo>
                <a:lnTo>
                  <a:pt x="1535162" y="332275"/>
                </a:lnTo>
                <a:lnTo>
                  <a:pt x="1264706" y="376063"/>
                </a:lnTo>
                <a:lnTo>
                  <a:pt x="1068947" y="3966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6830B3F-AAA8-D14E-A215-7153B885E441}"/>
              </a:ext>
            </a:extLst>
          </p:cNvPr>
          <p:cNvSpPr/>
          <p:nvPr/>
        </p:nvSpPr>
        <p:spPr>
          <a:xfrm>
            <a:off x="4859338" y="2617788"/>
            <a:ext cx="311150" cy="1077912"/>
          </a:xfrm>
          <a:custGeom>
            <a:avLst/>
            <a:gdLst>
              <a:gd name="connsiteX0" fmla="*/ 285750 w 309563"/>
              <a:gd name="connsiteY0" fmla="*/ 704850 h 1078706"/>
              <a:gd name="connsiteX1" fmla="*/ 285750 w 309563"/>
              <a:gd name="connsiteY1" fmla="*/ 564356 h 1078706"/>
              <a:gd name="connsiteX2" fmla="*/ 283369 w 309563"/>
              <a:gd name="connsiteY2" fmla="*/ 435769 h 1078706"/>
              <a:gd name="connsiteX3" fmla="*/ 297657 w 309563"/>
              <a:gd name="connsiteY3" fmla="*/ 307181 h 1078706"/>
              <a:gd name="connsiteX4" fmla="*/ 304800 w 309563"/>
              <a:gd name="connsiteY4" fmla="*/ 209550 h 1078706"/>
              <a:gd name="connsiteX5" fmla="*/ 309563 w 309563"/>
              <a:gd name="connsiteY5" fmla="*/ 111919 h 1078706"/>
              <a:gd name="connsiteX6" fmla="*/ 309563 w 309563"/>
              <a:gd name="connsiteY6" fmla="*/ 0 h 1078706"/>
              <a:gd name="connsiteX7" fmla="*/ 0 w 309563"/>
              <a:gd name="connsiteY7" fmla="*/ 40481 h 1078706"/>
              <a:gd name="connsiteX8" fmla="*/ 33338 w 309563"/>
              <a:gd name="connsiteY8" fmla="*/ 138112 h 1078706"/>
              <a:gd name="connsiteX9" fmla="*/ 47625 w 309563"/>
              <a:gd name="connsiteY9" fmla="*/ 207169 h 1078706"/>
              <a:gd name="connsiteX10" fmla="*/ 57150 w 309563"/>
              <a:gd name="connsiteY10" fmla="*/ 285750 h 1078706"/>
              <a:gd name="connsiteX11" fmla="*/ 61913 w 309563"/>
              <a:gd name="connsiteY11" fmla="*/ 388144 h 1078706"/>
              <a:gd name="connsiteX12" fmla="*/ 64294 w 309563"/>
              <a:gd name="connsiteY12" fmla="*/ 483394 h 1078706"/>
              <a:gd name="connsiteX13" fmla="*/ 59532 w 309563"/>
              <a:gd name="connsiteY13" fmla="*/ 619125 h 1078706"/>
              <a:gd name="connsiteX14" fmla="*/ 66675 w 309563"/>
              <a:gd name="connsiteY14" fmla="*/ 1038225 h 1078706"/>
              <a:gd name="connsiteX15" fmla="*/ 66675 w 309563"/>
              <a:gd name="connsiteY15" fmla="*/ 1078706 h 1078706"/>
              <a:gd name="connsiteX16" fmla="*/ 285750 w 309563"/>
              <a:gd name="connsiteY16" fmla="*/ 1062037 h 1078706"/>
              <a:gd name="connsiteX17" fmla="*/ 285750 w 309563"/>
              <a:gd name="connsiteY17" fmla="*/ 704850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563" h="1078706">
                <a:moveTo>
                  <a:pt x="285750" y="704850"/>
                </a:moveTo>
                <a:lnTo>
                  <a:pt x="285750" y="564356"/>
                </a:lnTo>
                <a:cubicBezTo>
                  <a:pt x="284956" y="521494"/>
                  <a:pt x="284163" y="478631"/>
                  <a:pt x="283369" y="435769"/>
                </a:cubicBezTo>
                <a:lnTo>
                  <a:pt x="297657" y="307181"/>
                </a:lnTo>
                <a:lnTo>
                  <a:pt x="304800" y="209550"/>
                </a:lnTo>
                <a:lnTo>
                  <a:pt x="309563" y="111919"/>
                </a:lnTo>
                <a:lnTo>
                  <a:pt x="309563" y="0"/>
                </a:lnTo>
                <a:lnTo>
                  <a:pt x="0" y="40481"/>
                </a:lnTo>
                <a:lnTo>
                  <a:pt x="33338" y="138112"/>
                </a:lnTo>
                <a:lnTo>
                  <a:pt x="47625" y="207169"/>
                </a:lnTo>
                <a:lnTo>
                  <a:pt x="57150" y="285750"/>
                </a:lnTo>
                <a:lnTo>
                  <a:pt x="61913" y="388144"/>
                </a:lnTo>
                <a:cubicBezTo>
                  <a:pt x="62707" y="419894"/>
                  <a:pt x="63500" y="451644"/>
                  <a:pt x="64294" y="483394"/>
                </a:cubicBezTo>
                <a:lnTo>
                  <a:pt x="59532" y="619125"/>
                </a:lnTo>
                <a:lnTo>
                  <a:pt x="66675" y="1038225"/>
                </a:lnTo>
                <a:lnTo>
                  <a:pt x="66675" y="1078706"/>
                </a:lnTo>
                <a:lnTo>
                  <a:pt x="285750" y="1062037"/>
                </a:lnTo>
                <a:lnTo>
                  <a:pt x="285750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1166F7B3-71E8-2C44-BE20-5790C66DC06A}"/>
              </a:ext>
            </a:extLst>
          </p:cNvPr>
          <p:cNvSpPr/>
          <p:nvPr/>
        </p:nvSpPr>
        <p:spPr>
          <a:xfrm>
            <a:off x="3789363" y="2973388"/>
            <a:ext cx="2565400" cy="396875"/>
          </a:xfrm>
          <a:custGeom>
            <a:avLst/>
            <a:gdLst>
              <a:gd name="connsiteX0" fmla="*/ 959644 w 2566987"/>
              <a:gd name="connsiteY0" fmla="*/ 116682 h 395288"/>
              <a:gd name="connsiteX1" fmla="*/ 1154906 w 2566987"/>
              <a:gd name="connsiteY1" fmla="*/ 97632 h 395288"/>
              <a:gd name="connsiteX2" fmla="*/ 1343025 w 2566987"/>
              <a:gd name="connsiteY2" fmla="*/ 52388 h 395288"/>
              <a:gd name="connsiteX3" fmla="*/ 1612106 w 2566987"/>
              <a:gd name="connsiteY3" fmla="*/ 30957 h 395288"/>
              <a:gd name="connsiteX4" fmla="*/ 1793081 w 2566987"/>
              <a:gd name="connsiteY4" fmla="*/ 16669 h 395288"/>
              <a:gd name="connsiteX5" fmla="*/ 2012156 w 2566987"/>
              <a:gd name="connsiteY5" fmla="*/ 4763 h 395288"/>
              <a:gd name="connsiteX6" fmla="*/ 2159794 w 2566987"/>
              <a:gd name="connsiteY6" fmla="*/ 0 h 395288"/>
              <a:gd name="connsiteX7" fmla="*/ 2293144 w 2566987"/>
              <a:gd name="connsiteY7" fmla="*/ 2382 h 395288"/>
              <a:gd name="connsiteX8" fmla="*/ 2378869 w 2566987"/>
              <a:gd name="connsiteY8" fmla="*/ 7144 h 395288"/>
              <a:gd name="connsiteX9" fmla="*/ 2450306 w 2566987"/>
              <a:gd name="connsiteY9" fmla="*/ 16669 h 395288"/>
              <a:gd name="connsiteX10" fmla="*/ 2562225 w 2566987"/>
              <a:gd name="connsiteY10" fmla="*/ 40482 h 395288"/>
              <a:gd name="connsiteX11" fmla="*/ 2566987 w 2566987"/>
              <a:gd name="connsiteY11" fmla="*/ 188119 h 395288"/>
              <a:gd name="connsiteX12" fmla="*/ 2309812 w 2566987"/>
              <a:gd name="connsiteY12" fmla="*/ 180975 h 395288"/>
              <a:gd name="connsiteX13" fmla="*/ 2140744 w 2566987"/>
              <a:gd name="connsiteY13" fmla="*/ 180975 h 395288"/>
              <a:gd name="connsiteX14" fmla="*/ 1940719 w 2566987"/>
              <a:gd name="connsiteY14" fmla="*/ 185738 h 395288"/>
              <a:gd name="connsiteX15" fmla="*/ 1645444 w 2566987"/>
              <a:gd name="connsiteY15" fmla="*/ 204788 h 395288"/>
              <a:gd name="connsiteX16" fmla="*/ 1454944 w 2566987"/>
              <a:gd name="connsiteY16" fmla="*/ 221457 h 395288"/>
              <a:gd name="connsiteX17" fmla="*/ 1333500 w 2566987"/>
              <a:gd name="connsiteY17" fmla="*/ 235744 h 395288"/>
              <a:gd name="connsiteX18" fmla="*/ 1143000 w 2566987"/>
              <a:gd name="connsiteY18" fmla="*/ 273844 h 395288"/>
              <a:gd name="connsiteX19" fmla="*/ 957262 w 2566987"/>
              <a:gd name="connsiteY19" fmla="*/ 295275 h 395288"/>
              <a:gd name="connsiteX20" fmla="*/ 647700 w 2566987"/>
              <a:gd name="connsiteY20" fmla="*/ 328613 h 395288"/>
              <a:gd name="connsiteX21" fmla="*/ 371475 w 2566987"/>
              <a:gd name="connsiteY21" fmla="*/ 357188 h 395288"/>
              <a:gd name="connsiteX22" fmla="*/ 4762 w 2566987"/>
              <a:gd name="connsiteY22" fmla="*/ 395288 h 395288"/>
              <a:gd name="connsiteX23" fmla="*/ 0 w 2566987"/>
              <a:gd name="connsiteY23" fmla="*/ 214313 h 395288"/>
              <a:gd name="connsiteX24" fmla="*/ 185737 w 2566987"/>
              <a:gd name="connsiteY24" fmla="*/ 195263 h 395288"/>
              <a:gd name="connsiteX25" fmla="*/ 578644 w 2566987"/>
              <a:gd name="connsiteY25" fmla="*/ 154782 h 395288"/>
              <a:gd name="connsiteX26" fmla="*/ 890587 w 2566987"/>
              <a:gd name="connsiteY26" fmla="*/ 123825 h 395288"/>
              <a:gd name="connsiteX27" fmla="*/ 959644 w 2566987"/>
              <a:gd name="connsiteY27" fmla="*/ 116682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566987" h="395288">
                <a:moveTo>
                  <a:pt x="959644" y="116682"/>
                </a:moveTo>
                <a:lnTo>
                  <a:pt x="1154906" y="97632"/>
                </a:lnTo>
                <a:lnTo>
                  <a:pt x="1343025" y="52388"/>
                </a:lnTo>
                <a:lnTo>
                  <a:pt x="1612106" y="30957"/>
                </a:lnTo>
                <a:lnTo>
                  <a:pt x="1793081" y="16669"/>
                </a:lnTo>
                <a:lnTo>
                  <a:pt x="2012156" y="4763"/>
                </a:lnTo>
                <a:lnTo>
                  <a:pt x="2159794" y="0"/>
                </a:lnTo>
                <a:lnTo>
                  <a:pt x="2293144" y="2382"/>
                </a:lnTo>
                <a:lnTo>
                  <a:pt x="2378869" y="7144"/>
                </a:lnTo>
                <a:lnTo>
                  <a:pt x="2450306" y="16669"/>
                </a:lnTo>
                <a:lnTo>
                  <a:pt x="2562225" y="40482"/>
                </a:lnTo>
                <a:lnTo>
                  <a:pt x="2566987" y="188119"/>
                </a:lnTo>
                <a:lnTo>
                  <a:pt x="2309812" y="180975"/>
                </a:lnTo>
                <a:lnTo>
                  <a:pt x="2140744" y="180975"/>
                </a:lnTo>
                <a:lnTo>
                  <a:pt x="1940719" y="185738"/>
                </a:lnTo>
                <a:lnTo>
                  <a:pt x="1645444" y="204788"/>
                </a:lnTo>
                <a:lnTo>
                  <a:pt x="1454944" y="221457"/>
                </a:lnTo>
                <a:lnTo>
                  <a:pt x="1333500" y="235744"/>
                </a:lnTo>
                <a:lnTo>
                  <a:pt x="1143000" y="273844"/>
                </a:lnTo>
                <a:lnTo>
                  <a:pt x="957262" y="295275"/>
                </a:lnTo>
                <a:lnTo>
                  <a:pt x="647700" y="328613"/>
                </a:lnTo>
                <a:lnTo>
                  <a:pt x="371475" y="357188"/>
                </a:lnTo>
                <a:lnTo>
                  <a:pt x="4762" y="395288"/>
                </a:lnTo>
                <a:lnTo>
                  <a:pt x="0" y="214313"/>
                </a:lnTo>
                <a:lnTo>
                  <a:pt x="185737" y="195263"/>
                </a:lnTo>
                <a:lnTo>
                  <a:pt x="578644" y="154782"/>
                </a:lnTo>
                <a:lnTo>
                  <a:pt x="890587" y="123825"/>
                </a:lnTo>
                <a:lnTo>
                  <a:pt x="959644" y="116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A47E2C43-4245-BA45-AE47-6D253AEDFA58}"/>
              </a:ext>
            </a:extLst>
          </p:cNvPr>
          <p:cNvSpPr/>
          <p:nvPr/>
        </p:nvSpPr>
        <p:spPr>
          <a:xfrm>
            <a:off x="3841750" y="3540125"/>
            <a:ext cx="2387600" cy="387350"/>
          </a:xfrm>
          <a:custGeom>
            <a:avLst/>
            <a:gdLst>
              <a:gd name="connsiteX0" fmla="*/ 1390650 w 2387600"/>
              <a:gd name="connsiteY0" fmla="*/ 241300 h 387350"/>
              <a:gd name="connsiteX1" fmla="*/ 2047875 w 2387600"/>
              <a:gd name="connsiteY1" fmla="*/ 187325 h 387350"/>
              <a:gd name="connsiteX2" fmla="*/ 2120900 w 2387600"/>
              <a:gd name="connsiteY2" fmla="*/ 180975 h 387350"/>
              <a:gd name="connsiteX3" fmla="*/ 2212975 w 2387600"/>
              <a:gd name="connsiteY3" fmla="*/ 180975 h 387350"/>
              <a:gd name="connsiteX4" fmla="*/ 2254250 w 2387600"/>
              <a:gd name="connsiteY4" fmla="*/ 187325 h 387350"/>
              <a:gd name="connsiteX5" fmla="*/ 2320925 w 2387600"/>
              <a:gd name="connsiteY5" fmla="*/ 215900 h 387350"/>
              <a:gd name="connsiteX6" fmla="*/ 2346325 w 2387600"/>
              <a:gd name="connsiteY6" fmla="*/ 225425 h 387350"/>
              <a:gd name="connsiteX7" fmla="*/ 2387600 w 2387600"/>
              <a:gd name="connsiteY7" fmla="*/ 31750 h 387350"/>
              <a:gd name="connsiteX8" fmla="*/ 2330450 w 2387600"/>
              <a:gd name="connsiteY8" fmla="*/ 15875 h 387350"/>
              <a:gd name="connsiteX9" fmla="*/ 2257425 w 2387600"/>
              <a:gd name="connsiteY9" fmla="*/ 3175 h 387350"/>
              <a:gd name="connsiteX10" fmla="*/ 2174875 w 2387600"/>
              <a:gd name="connsiteY10" fmla="*/ 0 h 387350"/>
              <a:gd name="connsiteX11" fmla="*/ 1984375 w 2387600"/>
              <a:gd name="connsiteY11" fmla="*/ 9525 h 387350"/>
              <a:gd name="connsiteX12" fmla="*/ 1314450 w 2387600"/>
              <a:gd name="connsiteY12" fmla="*/ 60325 h 387350"/>
              <a:gd name="connsiteX13" fmla="*/ 952500 w 2387600"/>
              <a:gd name="connsiteY13" fmla="*/ 104775 h 387350"/>
              <a:gd name="connsiteX14" fmla="*/ 234950 w 2387600"/>
              <a:gd name="connsiteY14" fmla="*/ 200025 h 387350"/>
              <a:gd name="connsiteX15" fmla="*/ 0 w 2387600"/>
              <a:gd name="connsiteY15" fmla="*/ 231775 h 387350"/>
              <a:gd name="connsiteX16" fmla="*/ 47625 w 2387600"/>
              <a:gd name="connsiteY16" fmla="*/ 387350 h 387350"/>
              <a:gd name="connsiteX17" fmla="*/ 234950 w 2387600"/>
              <a:gd name="connsiteY17" fmla="*/ 365125 h 387350"/>
              <a:gd name="connsiteX18" fmla="*/ 882650 w 2387600"/>
              <a:gd name="connsiteY18" fmla="*/ 295275 h 387350"/>
              <a:gd name="connsiteX19" fmla="*/ 1044575 w 2387600"/>
              <a:gd name="connsiteY19" fmla="*/ 273050 h 387350"/>
              <a:gd name="connsiteX20" fmla="*/ 1168400 w 2387600"/>
              <a:gd name="connsiteY20" fmla="*/ 260350 h 387350"/>
              <a:gd name="connsiteX21" fmla="*/ 1390650 w 2387600"/>
              <a:gd name="connsiteY21" fmla="*/ 241300 h 3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87600" h="387350">
                <a:moveTo>
                  <a:pt x="1390650" y="241300"/>
                </a:moveTo>
                <a:lnTo>
                  <a:pt x="2047875" y="187325"/>
                </a:lnTo>
                <a:lnTo>
                  <a:pt x="2120900" y="180975"/>
                </a:lnTo>
                <a:lnTo>
                  <a:pt x="2212975" y="180975"/>
                </a:lnTo>
                <a:lnTo>
                  <a:pt x="2254250" y="187325"/>
                </a:lnTo>
                <a:lnTo>
                  <a:pt x="2320925" y="215900"/>
                </a:lnTo>
                <a:lnTo>
                  <a:pt x="2346325" y="225425"/>
                </a:lnTo>
                <a:lnTo>
                  <a:pt x="2387600" y="31750"/>
                </a:lnTo>
                <a:lnTo>
                  <a:pt x="2330450" y="15875"/>
                </a:lnTo>
                <a:lnTo>
                  <a:pt x="2257425" y="3175"/>
                </a:lnTo>
                <a:lnTo>
                  <a:pt x="2174875" y="0"/>
                </a:lnTo>
                <a:lnTo>
                  <a:pt x="1984375" y="9525"/>
                </a:lnTo>
                <a:lnTo>
                  <a:pt x="1314450" y="60325"/>
                </a:lnTo>
                <a:lnTo>
                  <a:pt x="952500" y="104775"/>
                </a:lnTo>
                <a:lnTo>
                  <a:pt x="234950" y="200025"/>
                </a:lnTo>
                <a:lnTo>
                  <a:pt x="0" y="231775"/>
                </a:lnTo>
                <a:lnTo>
                  <a:pt x="47625" y="387350"/>
                </a:lnTo>
                <a:lnTo>
                  <a:pt x="234950" y="365125"/>
                </a:lnTo>
                <a:lnTo>
                  <a:pt x="882650" y="295275"/>
                </a:lnTo>
                <a:lnTo>
                  <a:pt x="1044575" y="273050"/>
                </a:lnTo>
                <a:lnTo>
                  <a:pt x="1168400" y="260350"/>
                </a:lnTo>
                <a:lnTo>
                  <a:pt x="1390650" y="241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AF13F0C9-DEDE-FF4E-93E9-C331537B9DEC}"/>
              </a:ext>
            </a:extLst>
          </p:cNvPr>
          <p:cNvSpPr/>
          <p:nvPr/>
        </p:nvSpPr>
        <p:spPr>
          <a:xfrm>
            <a:off x="5391150" y="4395788"/>
            <a:ext cx="1093788" cy="1654175"/>
          </a:xfrm>
          <a:custGeom>
            <a:avLst/>
            <a:gdLst>
              <a:gd name="connsiteX0" fmla="*/ 525236 w 1094014"/>
              <a:gd name="connsiteY0" fmla="*/ 764722 h 1654629"/>
              <a:gd name="connsiteX1" fmla="*/ 557893 w 1094014"/>
              <a:gd name="connsiteY1" fmla="*/ 699407 h 1654629"/>
              <a:gd name="connsiteX2" fmla="*/ 604157 w 1094014"/>
              <a:gd name="connsiteY2" fmla="*/ 606879 h 1654629"/>
              <a:gd name="connsiteX3" fmla="*/ 647700 w 1094014"/>
              <a:gd name="connsiteY3" fmla="*/ 517072 h 1654629"/>
              <a:gd name="connsiteX4" fmla="*/ 710293 w 1094014"/>
              <a:gd name="connsiteY4" fmla="*/ 375557 h 1654629"/>
              <a:gd name="connsiteX5" fmla="*/ 762000 w 1094014"/>
              <a:gd name="connsiteY5" fmla="*/ 244929 h 1654629"/>
              <a:gd name="connsiteX6" fmla="*/ 791936 w 1094014"/>
              <a:gd name="connsiteY6" fmla="*/ 166007 h 1654629"/>
              <a:gd name="connsiteX7" fmla="*/ 805543 w 1094014"/>
              <a:gd name="connsiteY7" fmla="*/ 130629 h 1654629"/>
              <a:gd name="connsiteX8" fmla="*/ 810986 w 1094014"/>
              <a:gd name="connsiteY8" fmla="*/ 111579 h 1654629"/>
              <a:gd name="connsiteX9" fmla="*/ 816429 w 1094014"/>
              <a:gd name="connsiteY9" fmla="*/ 78922 h 1654629"/>
              <a:gd name="connsiteX10" fmla="*/ 816429 w 1094014"/>
              <a:gd name="connsiteY10" fmla="*/ 59872 h 1654629"/>
              <a:gd name="connsiteX11" fmla="*/ 805543 w 1094014"/>
              <a:gd name="connsiteY11" fmla="*/ 0 h 1654629"/>
              <a:gd name="connsiteX12" fmla="*/ 1094014 w 1094014"/>
              <a:gd name="connsiteY12" fmla="*/ 214993 h 1654629"/>
              <a:gd name="connsiteX13" fmla="*/ 1072243 w 1094014"/>
              <a:gd name="connsiteY13" fmla="*/ 244929 h 1654629"/>
              <a:gd name="connsiteX14" fmla="*/ 1045029 w 1094014"/>
              <a:gd name="connsiteY14" fmla="*/ 296636 h 1654629"/>
              <a:gd name="connsiteX15" fmla="*/ 987879 w 1094014"/>
              <a:gd name="connsiteY15" fmla="*/ 421822 h 1654629"/>
              <a:gd name="connsiteX16" fmla="*/ 922564 w 1094014"/>
              <a:gd name="connsiteY16" fmla="*/ 552450 h 1654629"/>
              <a:gd name="connsiteX17" fmla="*/ 835479 w 1094014"/>
              <a:gd name="connsiteY17" fmla="*/ 723900 h 1654629"/>
              <a:gd name="connsiteX18" fmla="*/ 775607 w 1094014"/>
              <a:gd name="connsiteY18" fmla="*/ 835479 h 1654629"/>
              <a:gd name="connsiteX19" fmla="*/ 696686 w 1094014"/>
              <a:gd name="connsiteY19" fmla="*/ 979714 h 1654629"/>
              <a:gd name="connsiteX20" fmla="*/ 625929 w 1094014"/>
              <a:gd name="connsiteY20" fmla="*/ 1104900 h 1654629"/>
              <a:gd name="connsiteX21" fmla="*/ 563336 w 1094014"/>
              <a:gd name="connsiteY21" fmla="*/ 1200150 h 1654629"/>
              <a:gd name="connsiteX22" fmla="*/ 489857 w 1094014"/>
              <a:gd name="connsiteY22" fmla="*/ 1298122 h 1654629"/>
              <a:gd name="connsiteX23" fmla="*/ 419100 w 1094014"/>
              <a:gd name="connsiteY23" fmla="*/ 1379764 h 1654629"/>
              <a:gd name="connsiteX24" fmla="*/ 353786 w 1094014"/>
              <a:gd name="connsiteY24" fmla="*/ 1445079 h 1654629"/>
              <a:gd name="connsiteX25" fmla="*/ 272143 w 1094014"/>
              <a:gd name="connsiteY25" fmla="*/ 1521279 h 1654629"/>
              <a:gd name="connsiteX26" fmla="*/ 187779 w 1094014"/>
              <a:gd name="connsiteY26" fmla="*/ 1586593 h 1654629"/>
              <a:gd name="connsiteX27" fmla="*/ 114300 w 1094014"/>
              <a:gd name="connsiteY27" fmla="*/ 1638300 h 1654629"/>
              <a:gd name="connsiteX28" fmla="*/ 76200 w 1094014"/>
              <a:gd name="connsiteY28" fmla="*/ 1654629 h 1654629"/>
              <a:gd name="connsiteX29" fmla="*/ 48986 w 1094014"/>
              <a:gd name="connsiteY29" fmla="*/ 1651907 h 1654629"/>
              <a:gd name="connsiteX30" fmla="*/ 27214 w 1094014"/>
              <a:gd name="connsiteY30" fmla="*/ 1646464 h 1654629"/>
              <a:gd name="connsiteX31" fmla="*/ 10886 w 1094014"/>
              <a:gd name="connsiteY31" fmla="*/ 1630136 h 1654629"/>
              <a:gd name="connsiteX32" fmla="*/ 2721 w 1094014"/>
              <a:gd name="connsiteY32" fmla="*/ 1605643 h 1654629"/>
              <a:gd name="connsiteX33" fmla="*/ 0 w 1094014"/>
              <a:gd name="connsiteY33" fmla="*/ 1592036 h 1654629"/>
              <a:gd name="connsiteX34" fmla="*/ 228600 w 1094014"/>
              <a:gd name="connsiteY34" fmla="*/ 1221922 h 1654629"/>
              <a:gd name="connsiteX35" fmla="*/ 266700 w 1094014"/>
              <a:gd name="connsiteY35" fmla="*/ 1175657 h 1654629"/>
              <a:gd name="connsiteX36" fmla="*/ 321129 w 1094014"/>
              <a:gd name="connsiteY36" fmla="*/ 1096736 h 1654629"/>
              <a:gd name="connsiteX37" fmla="*/ 408214 w 1094014"/>
              <a:gd name="connsiteY37" fmla="*/ 968829 h 1654629"/>
              <a:gd name="connsiteX38" fmla="*/ 525236 w 1094014"/>
              <a:gd name="connsiteY38" fmla="*/ 764722 h 16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4014" h="1654629">
                <a:moveTo>
                  <a:pt x="525236" y="764722"/>
                </a:moveTo>
                <a:lnTo>
                  <a:pt x="557893" y="699407"/>
                </a:lnTo>
                <a:lnTo>
                  <a:pt x="604157" y="606879"/>
                </a:lnTo>
                <a:lnTo>
                  <a:pt x="647700" y="517072"/>
                </a:lnTo>
                <a:lnTo>
                  <a:pt x="710293" y="375557"/>
                </a:lnTo>
                <a:lnTo>
                  <a:pt x="762000" y="244929"/>
                </a:lnTo>
                <a:lnTo>
                  <a:pt x="791936" y="166007"/>
                </a:lnTo>
                <a:lnTo>
                  <a:pt x="805543" y="130629"/>
                </a:lnTo>
                <a:lnTo>
                  <a:pt x="810986" y="111579"/>
                </a:lnTo>
                <a:lnTo>
                  <a:pt x="816429" y="78922"/>
                </a:lnTo>
                <a:lnTo>
                  <a:pt x="816429" y="59872"/>
                </a:lnTo>
                <a:lnTo>
                  <a:pt x="805543" y="0"/>
                </a:lnTo>
                <a:lnTo>
                  <a:pt x="1094014" y="214993"/>
                </a:lnTo>
                <a:lnTo>
                  <a:pt x="1072243" y="244929"/>
                </a:lnTo>
                <a:lnTo>
                  <a:pt x="1045029" y="296636"/>
                </a:lnTo>
                <a:lnTo>
                  <a:pt x="987879" y="421822"/>
                </a:lnTo>
                <a:lnTo>
                  <a:pt x="922564" y="552450"/>
                </a:lnTo>
                <a:lnTo>
                  <a:pt x="835479" y="723900"/>
                </a:lnTo>
                <a:lnTo>
                  <a:pt x="775607" y="835479"/>
                </a:lnTo>
                <a:lnTo>
                  <a:pt x="696686" y="979714"/>
                </a:lnTo>
                <a:lnTo>
                  <a:pt x="625929" y="1104900"/>
                </a:lnTo>
                <a:lnTo>
                  <a:pt x="563336" y="1200150"/>
                </a:lnTo>
                <a:lnTo>
                  <a:pt x="489857" y="1298122"/>
                </a:lnTo>
                <a:lnTo>
                  <a:pt x="419100" y="1379764"/>
                </a:lnTo>
                <a:lnTo>
                  <a:pt x="353786" y="1445079"/>
                </a:lnTo>
                <a:lnTo>
                  <a:pt x="272143" y="1521279"/>
                </a:lnTo>
                <a:lnTo>
                  <a:pt x="187779" y="1586593"/>
                </a:lnTo>
                <a:lnTo>
                  <a:pt x="114300" y="1638300"/>
                </a:lnTo>
                <a:lnTo>
                  <a:pt x="76200" y="1654629"/>
                </a:lnTo>
                <a:lnTo>
                  <a:pt x="48986" y="1651907"/>
                </a:lnTo>
                <a:lnTo>
                  <a:pt x="27214" y="1646464"/>
                </a:lnTo>
                <a:lnTo>
                  <a:pt x="10886" y="1630136"/>
                </a:lnTo>
                <a:lnTo>
                  <a:pt x="2721" y="1605643"/>
                </a:lnTo>
                <a:lnTo>
                  <a:pt x="0" y="1592036"/>
                </a:lnTo>
                <a:lnTo>
                  <a:pt x="228600" y="1221922"/>
                </a:lnTo>
                <a:lnTo>
                  <a:pt x="266700" y="1175657"/>
                </a:lnTo>
                <a:lnTo>
                  <a:pt x="321129" y="1096736"/>
                </a:lnTo>
                <a:lnTo>
                  <a:pt x="408214" y="968829"/>
                </a:lnTo>
                <a:lnTo>
                  <a:pt x="525236" y="7647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71A607FB-DCAC-AA42-B555-2F98F15FAE2A}"/>
              </a:ext>
            </a:extLst>
          </p:cNvPr>
          <p:cNvSpPr/>
          <p:nvPr/>
        </p:nvSpPr>
        <p:spPr>
          <a:xfrm>
            <a:off x="4910138" y="5380038"/>
            <a:ext cx="847725" cy="647700"/>
          </a:xfrm>
          <a:custGeom>
            <a:avLst/>
            <a:gdLst>
              <a:gd name="connsiteX0" fmla="*/ 188118 w 847725"/>
              <a:gd name="connsiteY0" fmla="*/ 73819 h 647700"/>
              <a:gd name="connsiteX1" fmla="*/ 352425 w 847725"/>
              <a:gd name="connsiteY1" fmla="*/ 150019 h 647700"/>
              <a:gd name="connsiteX2" fmla="*/ 450056 w 847725"/>
              <a:gd name="connsiteY2" fmla="*/ 192881 h 647700"/>
              <a:gd name="connsiteX3" fmla="*/ 504825 w 847725"/>
              <a:gd name="connsiteY3" fmla="*/ 219075 h 647700"/>
              <a:gd name="connsiteX4" fmla="*/ 540543 w 847725"/>
              <a:gd name="connsiteY4" fmla="*/ 235744 h 647700"/>
              <a:gd name="connsiteX5" fmla="*/ 571500 w 847725"/>
              <a:gd name="connsiteY5" fmla="*/ 250031 h 647700"/>
              <a:gd name="connsiteX6" fmla="*/ 604837 w 847725"/>
              <a:gd name="connsiteY6" fmla="*/ 257175 h 647700"/>
              <a:gd name="connsiteX7" fmla="*/ 628650 w 847725"/>
              <a:gd name="connsiteY7" fmla="*/ 259556 h 647700"/>
              <a:gd name="connsiteX8" fmla="*/ 654843 w 847725"/>
              <a:gd name="connsiteY8" fmla="*/ 257175 h 647700"/>
              <a:gd name="connsiteX9" fmla="*/ 697706 w 847725"/>
              <a:gd name="connsiteY9" fmla="*/ 245269 h 647700"/>
              <a:gd name="connsiteX10" fmla="*/ 731043 w 847725"/>
              <a:gd name="connsiteY10" fmla="*/ 219075 h 647700"/>
              <a:gd name="connsiteX11" fmla="*/ 847725 w 847725"/>
              <a:gd name="connsiteY11" fmla="*/ 152400 h 647700"/>
              <a:gd name="connsiteX12" fmla="*/ 495300 w 847725"/>
              <a:gd name="connsiteY12" fmla="*/ 647700 h 647700"/>
              <a:gd name="connsiteX13" fmla="*/ 481012 w 847725"/>
              <a:gd name="connsiteY13" fmla="*/ 607219 h 647700"/>
              <a:gd name="connsiteX14" fmla="*/ 461962 w 847725"/>
              <a:gd name="connsiteY14" fmla="*/ 531019 h 647700"/>
              <a:gd name="connsiteX15" fmla="*/ 442912 w 847725"/>
              <a:gd name="connsiteY15" fmla="*/ 471487 h 647700"/>
              <a:gd name="connsiteX16" fmla="*/ 421481 w 847725"/>
              <a:gd name="connsiteY16" fmla="*/ 416719 h 647700"/>
              <a:gd name="connsiteX17" fmla="*/ 402431 w 847725"/>
              <a:gd name="connsiteY17" fmla="*/ 381000 h 647700"/>
              <a:gd name="connsiteX18" fmla="*/ 378618 w 847725"/>
              <a:gd name="connsiteY18" fmla="*/ 357187 h 647700"/>
              <a:gd name="connsiteX19" fmla="*/ 297656 w 847725"/>
              <a:gd name="connsiteY19" fmla="*/ 283369 h 647700"/>
              <a:gd name="connsiteX20" fmla="*/ 209550 w 847725"/>
              <a:gd name="connsiteY20" fmla="*/ 211931 h 647700"/>
              <a:gd name="connsiteX21" fmla="*/ 114300 w 847725"/>
              <a:gd name="connsiteY21" fmla="*/ 133350 h 647700"/>
              <a:gd name="connsiteX22" fmla="*/ 35718 w 847725"/>
              <a:gd name="connsiteY22" fmla="*/ 76200 h 647700"/>
              <a:gd name="connsiteX23" fmla="*/ 14287 w 847725"/>
              <a:gd name="connsiteY23" fmla="*/ 57150 h 647700"/>
              <a:gd name="connsiteX24" fmla="*/ 4762 w 847725"/>
              <a:gd name="connsiteY24" fmla="*/ 40481 h 647700"/>
              <a:gd name="connsiteX25" fmla="*/ 0 w 847725"/>
              <a:gd name="connsiteY25" fmla="*/ 23812 h 647700"/>
              <a:gd name="connsiteX26" fmla="*/ 0 w 847725"/>
              <a:gd name="connsiteY26" fmla="*/ 11906 h 647700"/>
              <a:gd name="connsiteX27" fmla="*/ 2381 w 847725"/>
              <a:gd name="connsiteY27" fmla="*/ 2381 h 647700"/>
              <a:gd name="connsiteX28" fmla="*/ 14287 w 847725"/>
              <a:gd name="connsiteY28" fmla="*/ 0 h 647700"/>
              <a:gd name="connsiteX29" fmla="*/ 26193 w 847725"/>
              <a:gd name="connsiteY29" fmla="*/ 2381 h 647700"/>
              <a:gd name="connsiteX30" fmla="*/ 83343 w 847725"/>
              <a:gd name="connsiteY30" fmla="*/ 26194 h 647700"/>
              <a:gd name="connsiteX31" fmla="*/ 188118 w 847725"/>
              <a:gd name="connsiteY31" fmla="*/ 73819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47725" h="647700">
                <a:moveTo>
                  <a:pt x="188118" y="73819"/>
                </a:moveTo>
                <a:lnTo>
                  <a:pt x="352425" y="150019"/>
                </a:lnTo>
                <a:lnTo>
                  <a:pt x="450056" y="192881"/>
                </a:lnTo>
                <a:lnTo>
                  <a:pt x="504825" y="219075"/>
                </a:lnTo>
                <a:lnTo>
                  <a:pt x="540543" y="235744"/>
                </a:lnTo>
                <a:lnTo>
                  <a:pt x="571500" y="250031"/>
                </a:lnTo>
                <a:lnTo>
                  <a:pt x="604837" y="257175"/>
                </a:lnTo>
                <a:lnTo>
                  <a:pt x="628650" y="259556"/>
                </a:lnTo>
                <a:lnTo>
                  <a:pt x="654843" y="257175"/>
                </a:lnTo>
                <a:lnTo>
                  <a:pt x="697706" y="245269"/>
                </a:lnTo>
                <a:lnTo>
                  <a:pt x="731043" y="219075"/>
                </a:lnTo>
                <a:lnTo>
                  <a:pt x="847725" y="152400"/>
                </a:lnTo>
                <a:lnTo>
                  <a:pt x="495300" y="647700"/>
                </a:lnTo>
                <a:lnTo>
                  <a:pt x="481012" y="607219"/>
                </a:lnTo>
                <a:lnTo>
                  <a:pt x="461962" y="531019"/>
                </a:lnTo>
                <a:lnTo>
                  <a:pt x="442912" y="471487"/>
                </a:lnTo>
                <a:lnTo>
                  <a:pt x="421481" y="416719"/>
                </a:lnTo>
                <a:lnTo>
                  <a:pt x="402431" y="381000"/>
                </a:lnTo>
                <a:lnTo>
                  <a:pt x="378618" y="357187"/>
                </a:lnTo>
                <a:lnTo>
                  <a:pt x="297656" y="283369"/>
                </a:lnTo>
                <a:lnTo>
                  <a:pt x="209550" y="211931"/>
                </a:lnTo>
                <a:lnTo>
                  <a:pt x="114300" y="133350"/>
                </a:lnTo>
                <a:lnTo>
                  <a:pt x="35718" y="76200"/>
                </a:lnTo>
                <a:lnTo>
                  <a:pt x="14287" y="57150"/>
                </a:lnTo>
                <a:lnTo>
                  <a:pt x="4762" y="40481"/>
                </a:lnTo>
                <a:lnTo>
                  <a:pt x="0" y="23812"/>
                </a:lnTo>
                <a:lnTo>
                  <a:pt x="0" y="11906"/>
                </a:lnTo>
                <a:lnTo>
                  <a:pt x="2381" y="2381"/>
                </a:lnTo>
                <a:lnTo>
                  <a:pt x="14287" y="0"/>
                </a:lnTo>
                <a:lnTo>
                  <a:pt x="26193" y="2381"/>
                </a:lnTo>
                <a:lnTo>
                  <a:pt x="83343" y="26194"/>
                </a:lnTo>
                <a:lnTo>
                  <a:pt x="188118" y="73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99A71AEF-0D65-B648-BAA1-552698E38CD4}"/>
              </a:ext>
            </a:extLst>
          </p:cNvPr>
          <p:cNvSpPr/>
          <p:nvPr/>
        </p:nvSpPr>
        <p:spPr>
          <a:xfrm>
            <a:off x="3013075" y="3784600"/>
            <a:ext cx="2178050" cy="2292350"/>
          </a:xfrm>
          <a:custGeom>
            <a:avLst/>
            <a:gdLst>
              <a:gd name="connsiteX0" fmla="*/ 1828800 w 2178050"/>
              <a:gd name="connsiteY0" fmla="*/ 844550 h 2292350"/>
              <a:gd name="connsiteX1" fmla="*/ 1917700 w 2178050"/>
              <a:gd name="connsiteY1" fmla="*/ 704850 h 2292350"/>
              <a:gd name="connsiteX2" fmla="*/ 2012950 w 2178050"/>
              <a:gd name="connsiteY2" fmla="*/ 546100 h 2292350"/>
              <a:gd name="connsiteX3" fmla="*/ 2085975 w 2178050"/>
              <a:gd name="connsiteY3" fmla="*/ 463550 h 2292350"/>
              <a:gd name="connsiteX4" fmla="*/ 2152650 w 2178050"/>
              <a:gd name="connsiteY4" fmla="*/ 377825 h 2292350"/>
              <a:gd name="connsiteX5" fmla="*/ 2178050 w 2178050"/>
              <a:gd name="connsiteY5" fmla="*/ 330200 h 2292350"/>
              <a:gd name="connsiteX6" fmla="*/ 2178050 w 2178050"/>
              <a:gd name="connsiteY6" fmla="*/ 320675 h 2292350"/>
              <a:gd name="connsiteX7" fmla="*/ 2171700 w 2178050"/>
              <a:gd name="connsiteY7" fmla="*/ 295275 h 2292350"/>
              <a:gd name="connsiteX8" fmla="*/ 2159000 w 2178050"/>
              <a:gd name="connsiteY8" fmla="*/ 263525 h 2292350"/>
              <a:gd name="connsiteX9" fmla="*/ 2120900 w 2178050"/>
              <a:gd name="connsiteY9" fmla="*/ 215900 h 2292350"/>
              <a:gd name="connsiteX10" fmla="*/ 2073275 w 2178050"/>
              <a:gd name="connsiteY10" fmla="*/ 168275 h 2292350"/>
              <a:gd name="connsiteX11" fmla="*/ 2028825 w 2178050"/>
              <a:gd name="connsiteY11" fmla="*/ 133350 h 2292350"/>
              <a:gd name="connsiteX12" fmla="*/ 1965325 w 2178050"/>
              <a:gd name="connsiteY12" fmla="*/ 88900 h 2292350"/>
              <a:gd name="connsiteX13" fmla="*/ 1908175 w 2178050"/>
              <a:gd name="connsiteY13" fmla="*/ 50800 h 2292350"/>
              <a:gd name="connsiteX14" fmla="*/ 1825625 w 2178050"/>
              <a:gd name="connsiteY14" fmla="*/ 0 h 2292350"/>
              <a:gd name="connsiteX15" fmla="*/ 1727200 w 2178050"/>
              <a:gd name="connsiteY15" fmla="*/ 19050 h 2292350"/>
              <a:gd name="connsiteX16" fmla="*/ 1781175 w 2178050"/>
              <a:gd name="connsiteY16" fmla="*/ 73025 h 2292350"/>
              <a:gd name="connsiteX17" fmla="*/ 1803400 w 2178050"/>
              <a:gd name="connsiteY17" fmla="*/ 101600 h 2292350"/>
              <a:gd name="connsiteX18" fmla="*/ 1835150 w 2178050"/>
              <a:gd name="connsiteY18" fmla="*/ 152400 h 2292350"/>
              <a:gd name="connsiteX19" fmla="*/ 1851025 w 2178050"/>
              <a:gd name="connsiteY19" fmla="*/ 193675 h 2292350"/>
              <a:gd name="connsiteX20" fmla="*/ 1854200 w 2178050"/>
              <a:gd name="connsiteY20" fmla="*/ 225425 h 2292350"/>
              <a:gd name="connsiteX21" fmla="*/ 1851025 w 2178050"/>
              <a:gd name="connsiteY21" fmla="*/ 269875 h 2292350"/>
              <a:gd name="connsiteX22" fmla="*/ 1809750 w 2178050"/>
              <a:gd name="connsiteY22" fmla="*/ 374650 h 2292350"/>
              <a:gd name="connsiteX23" fmla="*/ 1736725 w 2178050"/>
              <a:gd name="connsiteY23" fmla="*/ 542925 h 2292350"/>
              <a:gd name="connsiteX24" fmla="*/ 1711325 w 2178050"/>
              <a:gd name="connsiteY24" fmla="*/ 596900 h 2292350"/>
              <a:gd name="connsiteX25" fmla="*/ 1587500 w 2178050"/>
              <a:gd name="connsiteY25" fmla="*/ 815975 h 2292350"/>
              <a:gd name="connsiteX26" fmla="*/ 1514475 w 2178050"/>
              <a:gd name="connsiteY26" fmla="*/ 933450 h 2292350"/>
              <a:gd name="connsiteX27" fmla="*/ 1431925 w 2178050"/>
              <a:gd name="connsiteY27" fmla="*/ 1050925 h 2292350"/>
              <a:gd name="connsiteX28" fmla="*/ 1320800 w 2178050"/>
              <a:gd name="connsiteY28" fmla="*/ 1193800 h 2292350"/>
              <a:gd name="connsiteX29" fmla="*/ 1190625 w 2178050"/>
              <a:gd name="connsiteY29" fmla="*/ 1346200 h 2292350"/>
              <a:gd name="connsiteX30" fmla="*/ 1069975 w 2178050"/>
              <a:gd name="connsiteY30" fmla="*/ 1470025 h 2292350"/>
              <a:gd name="connsiteX31" fmla="*/ 885825 w 2178050"/>
              <a:gd name="connsiteY31" fmla="*/ 1635125 h 2292350"/>
              <a:gd name="connsiteX32" fmla="*/ 812800 w 2178050"/>
              <a:gd name="connsiteY32" fmla="*/ 1698625 h 2292350"/>
              <a:gd name="connsiteX33" fmla="*/ 638175 w 2178050"/>
              <a:gd name="connsiteY33" fmla="*/ 1828800 h 2292350"/>
              <a:gd name="connsiteX34" fmla="*/ 466725 w 2178050"/>
              <a:gd name="connsiteY34" fmla="*/ 1946275 h 2292350"/>
              <a:gd name="connsiteX35" fmla="*/ 327025 w 2178050"/>
              <a:gd name="connsiteY35" fmla="*/ 2041525 h 2292350"/>
              <a:gd name="connsiteX36" fmla="*/ 47625 w 2178050"/>
              <a:gd name="connsiteY36" fmla="*/ 2212975 h 2292350"/>
              <a:gd name="connsiteX37" fmla="*/ 9525 w 2178050"/>
              <a:gd name="connsiteY37" fmla="*/ 2238375 h 2292350"/>
              <a:gd name="connsiteX38" fmla="*/ 0 w 2178050"/>
              <a:gd name="connsiteY38" fmla="*/ 2263775 h 2292350"/>
              <a:gd name="connsiteX39" fmla="*/ 0 w 2178050"/>
              <a:gd name="connsiteY39" fmla="*/ 2279650 h 2292350"/>
              <a:gd name="connsiteX40" fmla="*/ 3175 w 2178050"/>
              <a:gd name="connsiteY40" fmla="*/ 2286000 h 2292350"/>
              <a:gd name="connsiteX41" fmla="*/ 19050 w 2178050"/>
              <a:gd name="connsiteY41" fmla="*/ 2292350 h 2292350"/>
              <a:gd name="connsiteX42" fmla="*/ 34925 w 2178050"/>
              <a:gd name="connsiteY42" fmla="*/ 2289175 h 2292350"/>
              <a:gd name="connsiteX43" fmla="*/ 234950 w 2178050"/>
              <a:gd name="connsiteY43" fmla="*/ 2200275 h 2292350"/>
              <a:gd name="connsiteX44" fmla="*/ 434975 w 2178050"/>
              <a:gd name="connsiteY44" fmla="*/ 2098675 h 2292350"/>
              <a:gd name="connsiteX45" fmla="*/ 615950 w 2178050"/>
              <a:gd name="connsiteY45" fmla="*/ 2000250 h 2292350"/>
              <a:gd name="connsiteX46" fmla="*/ 793750 w 2178050"/>
              <a:gd name="connsiteY46" fmla="*/ 1892300 h 2292350"/>
              <a:gd name="connsiteX47" fmla="*/ 939800 w 2178050"/>
              <a:gd name="connsiteY47" fmla="*/ 1793875 h 2292350"/>
              <a:gd name="connsiteX48" fmla="*/ 1050925 w 2178050"/>
              <a:gd name="connsiteY48" fmla="*/ 1708150 h 2292350"/>
              <a:gd name="connsiteX49" fmla="*/ 1187450 w 2178050"/>
              <a:gd name="connsiteY49" fmla="*/ 1600200 h 2292350"/>
              <a:gd name="connsiteX50" fmla="*/ 1330325 w 2178050"/>
              <a:gd name="connsiteY50" fmla="*/ 1463675 h 2292350"/>
              <a:gd name="connsiteX51" fmla="*/ 1463675 w 2178050"/>
              <a:gd name="connsiteY51" fmla="*/ 1323975 h 2292350"/>
              <a:gd name="connsiteX52" fmla="*/ 1584325 w 2178050"/>
              <a:gd name="connsiteY52" fmla="*/ 1181100 h 2292350"/>
              <a:gd name="connsiteX53" fmla="*/ 1689100 w 2178050"/>
              <a:gd name="connsiteY53" fmla="*/ 1047750 h 2292350"/>
              <a:gd name="connsiteX54" fmla="*/ 1828800 w 2178050"/>
              <a:gd name="connsiteY54" fmla="*/ 844550 h 229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78050" h="2292350">
                <a:moveTo>
                  <a:pt x="1828800" y="844550"/>
                </a:moveTo>
                <a:lnTo>
                  <a:pt x="1917700" y="704850"/>
                </a:lnTo>
                <a:lnTo>
                  <a:pt x="2012950" y="546100"/>
                </a:lnTo>
                <a:lnTo>
                  <a:pt x="2085975" y="463550"/>
                </a:lnTo>
                <a:lnTo>
                  <a:pt x="2152650" y="377825"/>
                </a:lnTo>
                <a:lnTo>
                  <a:pt x="2178050" y="330200"/>
                </a:lnTo>
                <a:lnTo>
                  <a:pt x="2178050" y="320675"/>
                </a:lnTo>
                <a:lnTo>
                  <a:pt x="2171700" y="295275"/>
                </a:lnTo>
                <a:lnTo>
                  <a:pt x="2159000" y="263525"/>
                </a:lnTo>
                <a:lnTo>
                  <a:pt x="2120900" y="215900"/>
                </a:lnTo>
                <a:lnTo>
                  <a:pt x="2073275" y="168275"/>
                </a:lnTo>
                <a:lnTo>
                  <a:pt x="2028825" y="133350"/>
                </a:lnTo>
                <a:lnTo>
                  <a:pt x="1965325" y="88900"/>
                </a:lnTo>
                <a:lnTo>
                  <a:pt x="1908175" y="50800"/>
                </a:lnTo>
                <a:lnTo>
                  <a:pt x="1825625" y="0"/>
                </a:lnTo>
                <a:lnTo>
                  <a:pt x="1727200" y="19050"/>
                </a:lnTo>
                <a:lnTo>
                  <a:pt x="1781175" y="73025"/>
                </a:lnTo>
                <a:lnTo>
                  <a:pt x="1803400" y="101600"/>
                </a:lnTo>
                <a:lnTo>
                  <a:pt x="1835150" y="152400"/>
                </a:lnTo>
                <a:lnTo>
                  <a:pt x="1851025" y="193675"/>
                </a:lnTo>
                <a:lnTo>
                  <a:pt x="1854200" y="225425"/>
                </a:lnTo>
                <a:lnTo>
                  <a:pt x="1851025" y="269875"/>
                </a:lnTo>
                <a:lnTo>
                  <a:pt x="1809750" y="374650"/>
                </a:lnTo>
                <a:lnTo>
                  <a:pt x="1736725" y="542925"/>
                </a:lnTo>
                <a:lnTo>
                  <a:pt x="1711325" y="596900"/>
                </a:lnTo>
                <a:lnTo>
                  <a:pt x="1587500" y="815975"/>
                </a:lnTo>
                <a:lnTo>
                  <a:pt x="1514475" y="933450"/>
                </a:lnTo>
                <a:lnTo>
                  <a:pt x="1431925" y="1050925"/>
                </a:lnTo>
                <a:lnTo>
                  <a:pt x="1320800" y="1193800"/>
                </a:lnTo>
                <a:lnTo>
                  <a:pt x="1190625" y="1346200"/>
                </a:lnTo>
                <a:lnTo>
                  <a:pt x="1069975" y="1470025"/>
                </a:lnTo>
                <a:lnTo>
                  <a:pt x="885825" y="1635125"/>
                </a:lnTo>
                <a:lnTo>
                  <a:pt x="812800" y="1698625"/>
                </a:lnTo>
                <a:lnTo>
                  <a:pt x="638175" y="1828800"/>
                </a:lnTo>
                <a:lnTo>
                  <a:pt x="466725" y="1946275"/>
                </a:lnTo>
                <a:lnTo>
                  <a:pt x="327025" y="2041525"/>
                </a:lnTo>
                <a:lnTo>
                  <a:pt x="47625" y="2212975"/>
                </a:lnTo>
                <a:lnTo>
                  <a:pt x="9525" y="2238375"/>
                </a:lnTo>
                <a:lnTo>
                  <a:pt x="0" y="2263775"/>
                </a:lnTo>
                <a:lnTo>
                  <a:pt x="0" y="2279650"/>
                </a:lnTo>
                <a:lnTo>
                  <a:pt x="3175" y="2286000"/>
                </a:lnTo>
                <a:lnTo>
                  <a:pt x="19050" y="2292350"/>
                </a:lnTo>
                <a:lnTo>
                  <a:pt x="34925" y="2289175"/>
                </a:lnTo>
                <a:lnTo>
                  <a:pt x="234950" y="2200275"/>
                </a:lnTo>
                <a:lnTo>
                  <a:pt x="434975" y="2098675"/>
                </a:lnTo>
                <a:lnTo>
                  <a:pt x="615950" y="2000250"/>
                </a:lnTo>
                <a:lnTo>
                  <a:pt x="793750" y="1892300"/>
                </a:lnTo>
                <a:lnTo>
                  <a:pt x="939800" y="1793875"/>
                </a:lnTo>
                <a:lnTo>
                  <a:pt x="1050925" y="1708150"/>
                </a:lnTo>
                <a:lnTo>
                  <a:pt x="1187450" y="1600200"/>
                </a:lnTo>
                <a:lnTo>
                  <a:pt x="1330325" y="1463675"/>
                </a:lnTo>
                <a:lnTo>
                  <a:pt x="1463675" y="1323975"/>
                </a:lnTo>
                <a:lnTo>
                  <a:pt x="1584325" y="1181100"/>
                </a:lnTo>
                <a:lnTo>
                  <a:pt x="1689100" y="1047750"/>
                </a:lnTo>
                <a:lnTo>
                  <a:pt x="1828800" y="844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455CE0-5C37-4677-B3E9-B7CD639C63AF}"/>
              </a:ext>
            </a:extLst>
          </p:cNvPr>
          <p:cNvGrpSpPr/>
          <p:nvPr/>
        </p:nvGrpSpPr>
        <p:grpSpPr>
          <a:xfrm>
            <a:off x="3013075" y="1439863"/>
            <a:ext cx="3725863" cy="4637087"/>
            <a:chOff x="3165475" y="1592263"/>
            <a:chExt cx="3725863" cy="4637087"/>
          </a:xfrm>
        </p:grpSpPr>
        <p:sp>
          <p:nvSpPr>
            <p:cNvPr id="14" name="フリーフォーム 86">
              <a:extLst>
                <a:ext uri="{FF2B5EF4-FFF2-40B4-BE49-F238E27FC236}">
                  <a16:creationId xmlns:a16="http://schemas.microsoft.com/office/drawing/2014/main" id="{67175FE1-07F6-418F-84B3-9781347C2623}"/>
                </a:ext>
              </a:extLst>
            </p:cNvPr>
            <p:cNvSpPr/>
            <p:nvPr/>
          </p:nvSpPr>
          <p:spPr>
            <a:xfrm>
              <a:off x="3876675" y="1592263"/>
              <a:ext cx="2589213" cy="555625"/>
            </a:xfrm>
            <a:custGeom>
              <a:avLst/>
              <a:gdLst>
                <a:gd name="connsiteX0" fmla="*/ 1390650 w 2588419"/>
                <a:gd name="connsiteY0" fmla="*/ 140494 h 554832"/>
                <a:gd name="connsiteX1" fmla="*/ 1757363 w 2588419"/>
                <a:gd name="connsiteY1" fmla="*/ 90488 h 554832"/>
                <a:gd name="connsiteX2" fmla="*/ 1995488 w 2588419"/>
                <a:gd name="connsiteY2" fmla="*/ 57150 h 554832"/>
                <a:gd name="connsiteX3" fmla="*/ 2062163 w 2588419"/>
                <a:gd name="connsiteY3" fmla="*/ 47625 h 554832"/>
                <a:gd name="connsiteX4" fmla="*/ 2121694 w 2588419"/>
                <a:gd name="connsiteY4" fmla="*/ 28575 h 554832"/>
                <a:gd name="connsiteX5" fmla="*/ 2190750 w 2588419"/>
                <a:gd name="connsiteY5" fmla="*/ 2382 h 554832"/>
                <a:gd name="connsiteX6" fmla="*/ 2224088 w 2588419"/>
                <a:gd name="connsiteY6" fmla="*/ 0 h 554832"/>
                <a:gd name="connsiteX7" fmla="*/ 2264569 w 2588419"/>
                <a:gd name="connsiteY7" fmla="*/ 7144 h 554832"/>
                <a:gd name="connsiteX8" fmla="*/ 2307431 w 2588419"/>
                <a:gd name="connsiteY8" fmla="*/ 21432 h 554832"/>
                <a:gd name="connsiteX9" fmla="*/ 2345531 w 2588419"/>
                <a:gd name="connsiteY9" fmla="*/ 38100 h 554832"/>
                <a:gd name="connsiteX10" fmla="*/ 2381250 w 2588419"/>
                <a:gd name="connsiteY10" fmla="*/ 59532 h 554832"/>
                <a:gd name="connsiteX11" fmla="*/ 2433638 w 2588419"/>
                <a:gd name="connsiteY11" fmla="*/ 95250 h 554832"/>
                <a:gd name="connsiteX12" fmla="*/ 2478881 w 2588419"/>
                <a:gd name="connsiteY12" fmla="*/ 130969 h 554832"/>
                <a:gd name="connsiteX13" fmla="*/ 2536031 w 2588419"/>
                <a:gd name="connsiteY13" fmla="*/ 178594 h 554832"/>
                <a:gd name="connsiteX14" fmla="*/ 2571750 w 2588419"/>
                <a:gd name="connsiteY14" fmla="*/ 211932 h 554832"/>
                <a:gd name="connsiteX15" fmla="*/ 2583656 w 2588419"/>
                <a:gd name="connsiteY15" fmla="*/ 228600 h 554832"/>
                <a:gd name="connsiteX16" fmla="*/ 2588419 w 2588419"/>
                <a:gd name="connsiteY16" fmla="*/ 250032 h 554832"/>
                <a:gd name="connsiteX17" fmla="*/ 2586038 w 2588419"/>
                <a:gd name="connsiteY17" fmla="*/ 278607 h 554832"/>
                <a:gd name="connsiteX18" fmla="*/ 2574131 w 2588419"/>
                <a:gd name="connsiteY18" fmla="*/ 300038 h 554832"/>
                <a:gd name="connsiteX19" fmla="*/ 2555081 w 2588419"/>
                <a:gd name="connsiteY19" fmla="*/ 309563 h 554832"/>
                <a:gd name="connsiteX20" fmla="*/ 2524125 w 2588419"/>
                <a:gd name="connsiteY20" fmla="*/ 316707 h 554832"/>
                <a:gd name="connsiteX21" fmla="*/ 2019300 w 2588419"/>
                <a:gd name="connsiteY21" fmla="*/ 247650 h 554832"/>
                <a:gd name="connsiteX22" fmla="*/ 1876425 w 2588419"/>
                <a:gd name="connsiteY22" fmla="*/ 261938 h 554832"/>
                <a:gd name="connsiteX23" fmla="*/ 1640681 w 2588419"/>
                <a:gd name="connsiteY23" fmla="*/ 295275 h 554832"/>
                <a:gd name="connsiteX24" fmla="*/ 1457325 w 2588419"/>
                <a:gd name="connsiteY24" fmla="*/ 323850 h 554832"/>
                <a:gd name="connsiteX25" fmla="*/ 1243013 w 2588419"/>
                <a:gd name="connsiteY25" fmla="*/ 364332 h 554832"/>
                <a:gd name="connsiteX26" fmla="*/ 1004888 w 2588419"/>
                <a:gd name="connsiteY26" fmla="*/ 404813 h 554832"/>
                <a:gd name="connsiteX27" fmla="*/ 802481 w 2588419"/>
                <a:gd name="connsiteY27" fmla="*/ 450057 h 554832"/>
                <a:gd name="connsiteX28" fmla="*/ 581025 w 2588419"/>
                <a:gd name="connsiteY28" fmla="*/ 497682 h 554832"/>
                <a:gd name="connsiteX29" fmla="*/ 435769 w 2588419"/>
                <a:gd name="connsiteY29" fmla="*/ 535782 h 554832"/>
                <a:gd name="connsiteX30" fmla="*/ 385763 w 2588419"/>
                <a:gd name="connsiteY30" fmla="*/ 552450 h 554832"/>
                <a:gd name="connsiteX31" fmla="*/ 369094 w 2588419"/>
                <a:gd name="connsiteY31" fmla="*/ 554832 h 554832"/>
                <a:gd name="connsiteX32" fmla="*/ 352425 w 2588419"/>
                <a:gd name="connsiteY32" fmla="*/ 550069 h 554832"/>
                <a:gd name="connsiteX33" fmla="*/ 304800 w 2588419"/>
                <a:gd name="connsiteY33" fmla="*/ 514350 h 554832"/>
                <a:gd name="connsiteX34" fmla="*/ 230981 w 2588419"/>
                <a:gd name="connsiteY34" fmla="*/ 454819 h 554832"/>
                <a:gd name="connsiteX35" fmla="*/ 133350 w 2588419"/>
                <a:gd name="connsiteY35" fmla="*/ 361950 h 554832"/>
                <a:gd name="connsiteX36" fmla="*/ 64294 w 2588419"/>
                <a:gd name="connsiteY36" fmla="*/ 288132 h 554832"/>
                <a:gd name="connsiteX37" fmla="*/ 21431 w 2588419"/>
                <a:gd name="connsiteY37" fmla="*/ 230982 h 554832"/>
                <a:gd name="connsiteX38" fmla="*/ 4763 w 2588419"/>
                <a:gd name="connsiteY38" fmla="*/ 202407 h 554832"/>
                <a:gd name="connsiteX39" fmla="*/ 0 w 2588419"/>
                <a:gd name="connsiteY39" fmla="*/ 180975 h 554832"/>
                <a:gd name="connsiteX40" fmla="*/ 7144 w 2588419"/>
                <a:gd name="connsiteY40" fmla="*/ 166688 h 554832"/>
                <a:gd name="connsiteX41" fmla="*/ 21431 w 2588419"/>
                <a:gd name="connsiteY41" fmla="*/ 164307 h 554832"/>
                <a:gd name="connsiteX42" fmla="*/ 42863 w 2588419"/>
                <a:gd name="connsiteY42" fmla="*/ 171450 h 554832"/>
                <a:gd name="connsiteX43" fmla="*/ 95250 w 2588419"/>
                <a:gd name="connsiteY43" fmla="*/ 200025 h 554832"/>
                <a:gd name="connsiteX44" fmla="*/ 157163 w 2588419"/>
                <a:gd name="connsiteY44" fmla="*/ 228600 h 554832"/>
                <a:gd name="connsiteX45" fmla="*/ 211931 w 2588419"/>
                <a:gd name="connsiteY45" fmla="*/ 247650 h 554832"/>
                <a:gd name="connsiteX46" fmla="*/ 285750 w 2588419"/>
                <a:gd name="connsiteY46" fmla="*/ 264319 h 554832"/>
                <a:gd name="connsiteX47" fmla="*/ 359569 w 2588419"/>
                <a:gd name="connsiteY47" fmla="*/ 273844 h 554832"/>
                <a:gd name="connsiteX48" fmla="*/ 416719 w 2588419"/>
                <a:gd name="connsiteY48" fmla="*/ 273844 h 554832"/>
                <a:gd name="connsiteX49" fmla="*/ 561975 w 2588419"/>
                <a:gd name="connsiteY49" fmla="*/ 254794 h 554832"/>
                <a:gd name="connsiteX50" fmla="*/ 797719 w 2588419"/>
                <a:gd name="connsiteY50" fmla="*/ 223838 h 554832"/>
                <a:gd name="connsiteX51" fmla="*/ 1100138 w 2588419"/>
                <a:gd name="connsiteY51" fmla="*/ 183357 h 554832"/>
                <a:gd name="connsiteX52" fmla="*/ 1390650 w 2588419"/>
                <a:gd name="connsiteY52" fmla="*/ 140494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88419" h="554832">
                  <a:moveTo>
                    <a:pt x="1390650" y="140494"/>
                  </a:moveTo>
                  <a:lnTo>
                    <a:pt x="1757363" y="90488"/>
                  </a:lnTo>
                  <a:lnTo>
                    <a:pt x="1995488" y="57150"/>
                  </a:lnTo>
                  <a:lnTo>
                    <a:pt x="2062163" y="47625"/>
                  </a:lnTo>
                  <a:lnTo>
                    <a:pt x="2121694" y="28575"/>
                  </a:lnTo>
                  <a:lnTo>
                    <a:pt x="2190750" y="2382"/>
                  </a:lnTo>
                  <a:lnTo>
                    <a:pt x="2224088" y="0"/>
                  </a:lnTo>
                  <a:lnTo>
                    <a:pt x="2264569" y="7144"/>
                  </a:lnTo>
                  <a:lnTo>
                    <a:pt x="2307431" y="21432"/>
                  </a:lnTo>
                  <a:lnTo>
                    <a:pt x="2345531" y="38100"/>
                  </a:lnTo>
                  <a:lnTo>
                    <a:pt x="2381250" y="59532"/>
                  </a:lnTo>
                  <a:lnTo>
                    <a:pt x="2433638" y="95250"/>
                  </a:lnTo>
                  <a:lnTo>
                    <a:pt x="2478881" y="130969"/>
                  </a:lnTo>
                  <a:lnTo>
                    <a:pt x="2536031" y="178594"/>
                  </a:lnTo>
                  <a:lnTo>
                    <a:pt x="2571750" y="211932"/>
                  </a:lnTo>
                  <a:lnTo>
                    <a:pt x="2583656" y="228600"/>
                  </a:lnTo>
                  <a:lnTo>
                    <a:pt x="2588419" y="250032"/>
                  </a:lnTo>
                  <a:lnTo>
                    <a:pt x="2586038" y="278607"/>
                  </a:lnTo>
                  <a:lnTo>
                    <a:pt x="2574131" y="300038"/>
                  </a:lnTo>
                  <a:lnTo>
                    <a:pt x="2555081" y="309563"/>
                  </a:lnTo>
                  <a:lnTo>
                    <a:pt x="2524125" y="316707"/>
                  </a:lnTo>
                  <a:lnTo>
                    <a:pt x="2019300" y="247650"/>
                  </a:lnTo>
                  <a:lnTo>
                    <a:pt x="1876425" y="261938"/>
                  </a:lnTo>
                  <a:lnTo>
                    <a:pt x="1640681" y="295275"/>
                  </a:lnTo>
                  <a:lnTo>
                    <a:pt x="1457325" y="323850"/>
                  </a:lnTo>
                  <a:lnTo>
                    <a:pt x="1243013" y="364332"/>
                  </a:lnTo>
                  <a:lnTo>
                    <a:pt x="1004888" y="404813"/>
                  </a:lnTo>
                  <a:lnTo>
                    <a:pt x="802481" y="450057"/>
                  </a:lnTo>
                  <a:lnTo>
                    <a:pt x="581025" y="497682"/>
                  </a:lnTo>
                  <a:lnTo>
                    <a:pt x="435769" y="535782"/>
                  </a:lnTo>
                  <a:lnTo>
                    <a:pt x="385763" y="552450"/>
                  </a:lnTo>
                  <a:lnTo>
                    <a:pt x="369094" y="554832"/>
                  </a:lnTo>
                  <a:lnTo>
                    <a:pt x="352425" y="550069"/>
                  </a:lnTo>
                  <a:lnTo>
                    <a:pt x="304800" y="514350"/>
                  </a:lnTo>
                  <a:lnTo>
                    <a:pt x="230981" y="454819"/>
                  </a:lnTo>
                  <a:lnTo>
                    <a:pt x="133350" y="361950"/>
                  </a:lnTo>
                  <a:lnTo>
                    <a:pt x="64294" y="288132"/>
                  </a:lnTo>
                  <a:lnTo>
                    <a:pt x="21431" y="230982"/>
                  </a:lnTo>
                  <a:lnTo>
                    <a:pt x="4763" y="202407"/>
                  </a:lnTo>
                  <a:lnTo>
                    <a:pt x="0" y="180975"/>
                  </a:lnTo>
                  <a:lnTo>
                    <a:pt x="7144" y="166688"/>
                  </a:lnTo>
                  <a:lnTo>
                    <a:pt x="21431" y="164307"/>
                  </a:lnTo>
                  <a:lnTo>
                    <a:pt x="42863" y="171450"/>
                  </a:lnTo>
                  <a:lnTo>
                    <a:pt x="95250" y="200025"/>
                  </a:lnTo>
                  <a:lnTo>
                    <a:pt x="157163" y="228600"/>
                  </a:lnTo>
                  <a:lnTo>
                    <a:pt x="211931" y="247650"/>
                  </a:lnTo>
                  <a:lnTo>
                    <a:pt x="285750" y="264319"/>
                  </a:lnTo>
                  <a:lnTo>
                    <a:pt x="359569" y="273844"/>
                  </a:lnTo>
                  <a:lnTo>
                    <a:pt x="416719" y="273844"/>
                  </a:lnTo>
                  <a:lnTo>
                    <a:pt x="561975" y="254794"/>
                  </a:lnTo>
                  <a:lnTo>
                    <a:pt x="797719" y="223838"/>
                  </a:lnTo>
                  <a:lnTo>
                    <a:pt x="1100138" y="183357"/>
                  </a:lnTo>
                  <a:lnTo>
                    <a:pt x="1390650" y="1404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9">
              <a:extLst>
                <a:ext uri="{FF2B5EF4-FFF2-40B4-BE49-F238E27FC236}">
                  <a16:creationId xmlns:a16="http://schemas.microsoft.com/office/drawing/2014/main" id="{8A3F8D1D-5BD2-4BA1-AF20-0EA985D0A19A}"/>
                </a:ext>
              </a:extLst>
            </p:cNvPr>
            <p:cNvSpPr/>
            <p:nvPr/>
          </p:nvSpPr>
          <p:spPr>
            <a:xfrm>
              <a:off x="3505200" y="2646363"/>
              <a:ext cx="566738" cy="1543050"/>
            </a:xfrm>
            <a:custGeom>
              <a:avLst/>
              <a:gdLst>
                <a:gd name="connsiteX0" fmla="*/ 509588 w 566738"/>
                <a:gd name="connsiteY0" fmla="*/ 950119 h 1543050"/>
                <a:gd name="connsiteX1" fmla="*/ 497681 w 566738"/>
                <a:gd name="connsiteY1" fmla="*/ 842962 h 1543050"/>
                <a:gd name="connsiteX2" fmla="*/ 478631 w 566738"/>
                <a:gd name="connsiteY2" fmla="*/ 711994 h 1543050"/>
                <a:gd name="connsiteX3" fmla="*/ 452438 w 566738"/>
                <a:gd name="connsiteY3" fmla="*/ 304800 h 1543050"/>
                <a:gd name="connsiteX4" fmla="*/ 316706 w 566738"/>
                <a:gd name="connsiteY4" fmla="*/ 109537 h 1543050"/>
                <a:gd name="connsiteX5" fmla="*/ 259556 w 566738"/>
                <a:gd name="connsiteY5" fmla="*/ 80962 h 1543050"/>
                <a:gd name="connsiteX6" fmla="*/ 161925 w 566738"/>
                <a:gd name="connsiteY6" fmla="*/ 38100 h 1543050"/>
                <a:gd name="connsiteX7" fmla="*/ 95250 w 566738"/>
                <a:gd name="connsiteY7" fmla="*/ 14287 h 1543050"/>
                <a:gd name="connsiteX8" fmla="*/ 61913 w 566738"/>
                <a:gd name="connsiteY8" fmla="*/ 2381 h 1543050"/>
                <a:gd name="connsiteX9" fmla="*/ 30956 w 566738"/>
                <a:gd name="connsiteY9" fmla="*/ 0 h 1543050"/>
                <a:gd name="connsiteX10" fmla="*/ 11906 w 566738"/>
                <a:gd name="connsiteY10" fmla="*/ 4762 h 1543050"/>
                <a:gd name="connsiteX11" fmla="*/ 4763 w 566738"/>
                <a:gd name="connsiteY11" fmla="*/ 11906 h 1543050"/>
                <a:gd name="connsiteX12" fmla="*/ 0 w 566738"/>
                <a:gd name="connsiteY12" fmla="*/ 23812 h 1543050"/>
                <a:gd name="connsiteX13" fmla="*/ 9525 w 566738"/>
                <a:gd name="connsiteY13" fmla="*/ 45244 h 1543050"/>
                <a:gd name="connsiteX14" fmla="*/ 26194 w 566738"/>
                <a:gd name="connsiteY14" fmla="*/ 61912 h 1543050"/>
                <a:gd name="connsiteX15" fmla="*/ 54769 w 566738"/>
                <a:gd name="connsiteY15" fmla="*/ 90487 h 1543050"/>
                <a:gd name="connsiteX16" fmla="*/ 85725 w 566738"/>
                <a:gd name="connsiteY16" fmla="*/ 128587 h 1543050"/>
                <a:gd name="connsiteX17" fmla="*/ 128588 w 566738"/>
                <a:gd name="connsiteY17" fmla="*/ 204787 h 1543050"/>
                <a:gd name="connsiteX18" fmla="*/ 161925 w 566738"/>
                <a:gd name="connsiteY18" fmla="*/ 290512 h 1543050"/>
                <a:gd name="connsiteX19" fmla="*/ 200025 w 566738"/>
                <a:gd name="connsiteY19" fmla="*/ 411956 h 1543050"/>
                <a:gd name="connsiteX20" fmla="*/ 228600 w 566738"/>
                <a:gd name="connsiteY20" fmla="*/ 528637 h 1543050"/>
                <a:gd name="connsiteX21" fmla="*/ 252413 w 566738"/>
                <a:gd name="connsiteY21" fmla="*/ 647700 h 1543050"/>
                <a:gd name="connsiteX22" fmla="*/ 259556 w 566738"/>
                <a:gd name="connsiteY22" fmla="*/ 752475 h 1543050"/>
                <a:gd name="connsiteX23" fmla="*/ 273844 w 566738"/>
                <a:gd name="connsiteY23" fmla="*/ 1004887 h 1543050"/>
                <a:gd name="connsiteX24" fmla="*/ 278606 w 566738"/>
                <a:gd name="connsiteY24" fmla="*/ 1131094 h 1543050"/>
                <a:gd name="connsiteX25" fmla="*/ 280988 w 566738"/>
                <a:gd name="connsiteY25" fmla="*/ 1185862 h 1543050"/>
                <a:gd name="connsiteX26" fmla="*/ 290513 w 566738"/>
                <a:gd name="connsiteY26" fmla="*/ 1262062 h 1543050"/>
                <a:gd name="connsiteX27" fmla="*/ 307181 w 566738"/>
                <a:gd name="connsiteY27" fmla="*/ 1335881 h 1543050"/>
                <a:gd name="connsiteX28" fmla="*/ 323850 w 566738"/>
                <a:gd name="connsiteY28" fmla="*/ 1390650 h 1543050"/>
                <a:gd name="connsiteX29" fmla="*/ 364331 w 566738"/>
                <a:gd name="connsiteY29" fmla="*/ 1454944 h 1543050"/>
                <a:gd name="connsiteX30" fmla="*/ 402431 w 566738"/>
                <a:gd name="connsiteY30" fmla="*/ 1500187 h 1543050"/>
                <a:gd name="connsiteX31" fmla="*/ 431006 w 566738"/>
                <a:gd name="connsiteY31" fmla="*/ 1526381 h 1543050"/>
                <a:gd name="connsiteX32" fmla="*/ 454819 w 566738"/>
                <a:gd name="connsiteY32" fmla="*/ 1535906 h 1543050"/>
                <a:gd name="connsiteX33" fmla="*/ 492919 w 566738"/>
                <a:gd name="connsiteY33" fmla="*/ 1543050 h 1543050"/>
                <a:gd name="connsiteX34" fmla="*/ 511969 w 566738"/>
                <a:gd name="connsiteY34" fmla="*/ 1540669 h 1543050"/>
                <a:gd name="connsiteX35" fmla="*/ 535781 w 566738"/>
                <a:gd name="connsiteY35" fmla="*/ 1533525 h 1543050"/>
                <a:gd name="connsiteX36" fmla="*/ 552450 w 566738"/>
                <a:gd name="connsiteY36" fmla="*/ 1519237 h 1543050"/>
                <a:gd name="connsiteX37" fmla="*/ 559594 w 566738"/>
                <a:gd name="connsiteY37" fmla="*/ 1502569 h 1543050"/>
                <a:gd name="connsiteX38" fmla="*/ 564356 w 566738"/>
                <a:gd name="connsiteY38" fmla="*/ 1476375 h 1543050"/>
                <a:gd name="connsiteX39" fmla="*/ 566738 w 566738"/>
                <a:gd name="connsiteY39" fmla="*/ 1445419 h 1543050"/>
                <a:gd name="connsiteX40" fmla="*/ 566738 w 566738"/>
                <a:gd name="connsiteY40" fmla="*/ 1407319 h 1543050"/>
                <a:gd name="connsiteX41" fmla="*/ 545306 w 566738"/>
                <a:gd name="connsiteY41" fmla="*/ 1293019 h 1543050"/>
                <a:gd name="connsiteX42" fmla="*/ 509588 w 566738"/>
                <a:gd name="connsiteY42" fmla="*/ 950119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6738" h="1543050">
                  <a:moveTo>
                    <a:pt x="509588" y="950119"/>
                  </a:moveTo>
                  <a:lnTo>
                    <a:pt x="497681" y="842962"/>
                  </a:lnTo>
                  <a:lnTo>
                    <a:pt x="478631" y="711994"/>
                  </a:lnTo>
                  <a:lnTo>
                    <a:pt x="452438" y="304800"/>
                  </a:lnTo>
                  <a:lnTo>
                    <a:pt x="316706" y="109537"/>
                  </a:lnTo>
                  <a:lnTo>
                    <a:pt x="259556" y="80962"/>
                  </a:lnTo>
                  <a:lnTo>
                    <a:pt x="161925" y="38100"/>
                  </a:lnTo>
                  <a:lnTo>
                    <a:pt x="95250" y="14287"/>
                  </a:lnTo>
                  <a:lnTo>
                    <a:pt x="61913" y="2381"/>
                  </a:lnTo>
                  <a:lnTo>
                    <a:pt x="30956" y="0"/>
                  </a:lnTo>
                  <a:lnTo>
                    <a:pt x="11906" y="4762"/>
                  </a:lnTo>
                  <a:lnTo>
                    <a:pt x="4763" y="11906"/>
                  </a:lnTo>
                  <a:lnTo>
                    <a:pt x="0" y="23812"/>
                  </a:lnTo>
                  <a:lnTo>
                    <a:pt x="9525" y="45244"/>
                  </a:lnTo>
                  <a:lnTo>
                    <a:pt x="26194" y="61912"/>
                  </a:lnTo>
                  <a:lnTo>
                    <a:pt x="54769" y="90487"/>
                  </a:lnTo>
                  <a:lnTo>
                    <a:pt x="85725" y="128587"/>
                  </a:lnTo>
                  <a:lnTo>
                    <a:pt x="128588" y="204787"/>
                  </a:lnTo>
                  <a:lnTo>
                    <a:pt x="161925" y="290512"/>
                  </a:lnTo>
                  <a:lnTo>
                    <a:pt x="200025" y="411956"/>
                  </a:lnTo>
                  <a:lnTo>
                    <a:pt x="228600" y="528637"/>
                  </a:lnTo>
                  <a:lnTo>
                    <a:pt x="252413" y="647700"/>
                  </a:lnTo>
                  <a:lnTo>
                    <a:pt x="259556" y="752475"/>
                  </a:lnTo>
                  <a:lnTo>
                    <a:pt x="273844" y="1004887"/>
                  </a:lnTo>
                  <a:lnTo>
                    <a:pt x="278606" y="1131094"/>
                  </a:lnTo>
                  <a:lnTo>
                    <a:pt x="280988" y="1185862"/>
                  </a:lnTo>
                  <a:lnTo>
                    <a:pt x="290513" y="1262062"/>
                  </a:lnTo>
                  <a:lnTo>
                    <a:pt x="307181" y="1335881"/>
                  </a:lnTo>
                  <a:lnTo>
                    <a:pt x="323850" y="1390650"/>
                  </a:lnTo>
                  <a:lnTo>
                    <a:pt x="364331" y="1454944"/>
                  </a:lnTo>
                  <a:lnTo>
                    <a:pt x="402431" y="1500187"/>
                  </a:lnTo>
                  <a:lnTo>
                    <a:pt x="431006" y="1526381"/>
                  </a:lnTo>
                  <a:lnTo>
                    <a:pt x="454819" y="1535906"/>
                  </a:lnTo>
                  <a:lnTo>
                    <a:pt x="492919" y="1543050"/>
                  </a:lnTo>
                  <a:lnTo>
                    <a:pt x="511969" y="1540669"/>
                  </a:lnTo>
                  <a:lnTo>
                    <a:pt x="535781" y="1533525"/>
                  </a:lnTo>
                  <a:lnTo>
                    <a:pt x="552450" y="1519237"/>
                  </a:lnTo>
                  <a:lnTo>
                    <a:pt x="559594" y="1502569"/>
                  </a:lnTo>
                  <a:lnTo>
                    <a:pt x="564356" y="1476375"/>
                  </a:lnTo>
                  <a:lnTo>
                    <a:pt x="566738" y="1445419"/>
                  </a:lnTo>
                  <a:lnTo>
                    <a:pt x="566738" y="1407319"/>
                  </a:lnTo>
                  <a:lnTo>
                    <a:pt x="545306" y="1293019"/>
                  </a:lnTo>
                  <a:lnTo>
                    <a:pt x="509588" y="950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4">
              <a:extLst>
                <a:ext uri="{FF2B5EF4-FFF2-40B4-BE49-F238E27FC236}">
                  <a16:creationId xmlns:a16="http://schemas.microsoft.com/office/drawing/2014/main" id="{C9A70FB3-E65A-4CB7-8ABF-211DEB4A2333}"/>
                </a:ext>
              </a:extLst>
            </p:cNvPr>
            <p:cNvSpPr/>
            <p:nvPr/>
          </p:nvSpPr>
          <p:spPr>
            <a:xfrm>
              <a:off x="3440113" y="4302125"/>
              <a:ext cx="3338512" cy="639763"/>
            </a:xfrm>
            <a:custGeom>
              <a:avLst/>
              <a:gdLst>
                <a:gd name="connsiteX0" fmla="*/ 1937657 w 3339193"/>
                <a:gd name="connsiteY0" fmla="*/ 146957 h 639535"/>
                <a:gd name="connsiteX1" fmla="*/ 2163535 w 3339193"/>
                <a:gd name="connsiteY1" fmla="*/ 117021 h 639535"/>
                <a:gd name="connsiteX2" fmla="*/ 2403021 w 3339193"/>
                <a:gd name="connsiteY2" fmla="*/ 89807 h 639535"/>
                <a:gd name="connsiteX3" fmla="*/ 2647950 w 3339193"/>
                <a:gd name="connsiteY3" fmla="*/ 62592 h 639535"/>
                <a:gd name="connsiteX4" fmla="*/ 2805793 w 3339193"/>
                <a:gd name="connsiteY4" fmla="*/ 46264 h 639535"/>
                <a:gd name="connsiteX5" fmla="*/ 2887435 w 3339193"/>
                <a:gd name="connsiteY5" fmla="*/ 38100 h 639535"/>
                <a:gd name="connsiteX6" fmla="*/ 2925535 w 3339193"/>
                <a:gd name="connsiteY6" fmla="*/ 19050 h 639535"/>
                <a:gd name="connsiteX7" fmla="*/ 2960914 w 3339193"/>
                <a:gd name="connsiteY7" fmla="*/ 0 h 639535"/>
                <a:gd name="connsiteX8" fmla="*/ 2974521 w 3339193"/>
                <a:gd name="connsiteY8" fmla="*/ 0 h 639535"/>
                <a:gd name="connsiteX9" fmla="*/ 2990850 w 3339193"/>
                <a:gd name="connsiteY9" fmla="*/ 5442 h 639535"/>
                <a:gd name="connsiteX10" fmla="*/ 3053443 w 3339193"/>
                <a:gd name="connsiteY10" fmla="*/ 40821 h 639535"/>
                <a:gd name="connsiteX11" fmla="*/ 3129643 w 3339193"/>
                <a:gd name="connsiteY11" fmla="*/ 92528 h 639535"/>
                <a:gd name="connsiteX12" fmla="*/ 3203121 w 3339193"/>
                <a:gd name="connsiteY12" fmla="*/ 144235 h 639535"/>
                <a:gd name="connsiteX13" fmla="*/ 3265714 w 3339193"/>
                <a:gd name="connsiteY13" fmla="*/ 195942 h 639535"/>
                <a:gd name="connsiteX14" fmla="*/ 3306535 w 3339193"/>
                <a:gd name="connsiteY14" fmla="*/ 236764 h 639535"/>
                <a:gd name="connsiteX15" fmla="*/ 3331028 w 3339193"/>
                <a:gd name="connsiteY15" fmla="*/ 266700 h 639535"/>
                <a:gd name="connsiteX16" fmla="*/ 3339193 w 3339193"/>
                <a:gd name="connsiteY16" fmla="*/ 285750 h 639535"/>
                <a:gd name="connsiteX17" fmla="*/ 3339193 w 3339193"/>
                <a:gd name="connsiteY17" fmla="*/ 310242 h 639535"/>
                <a:gd name="connsiteX18" fmla="*/ 3328307 w 3339193"/>
                <a:gd name="connsiteY18" fmla="*/ 334735 h 639535"/>
                <a:gd name="connsiteX19" fmla="*/ 3298371 w 3339193"/>
                <a:gd name="connsiteY19" fmla="*/ 364671 h 639535"/>
                <a:gd name="connsiteX20" fmla="*/ 3216728 w 3339193"/>
                <a:gd name="connsiteY20" fmla="*/ 446314 h 639535"/>
                <a:gd name="connsiteX21" fmla="*/ 3173185 w 3339193"/>
                <a:gd name="connsiteY21" fmla="*/ 489857 h 639535"/>
                <a:gd name="connsiteX22" fmla="*/ 2909207 w 3339193"/>
                <a:gd name="connsiteY22" fmla="*/ 285750 h 639535"/>
                <a:gd name="connsiteX23" fmla="*/ 2860221 w 3339193"/>
                <a:gd name="connsiteY23" fmla="*/ 272142 h 639535"/>
                <a:gd name="connsiteX24" fmla="*/ 2745921 w 3339193"/>
                <a:gd name="connsiteY24" fmla="*/ 263978 h 639535"/>
                <a:gd name="connsiteX25" fmla="*/ 2596243 w 3339193"/>
                <a:gd name="connsiteY25" fmla="*/ 261257 h 639535"/>
                <a:gd name="connsiteX26" fmla="*/ 2381250 w 3339193"/>
                <a:gd name="connsiteY26" fmla="*/ 274864 h 639535"/>
                <a:gd name="connsiteX27" fmla="*/ 2098221 w 3339193"/>
                <a:gd name="connsiteY27" fmla="*/ 302078 h 639535"/>
                <a:gd name="connsiteX28" fmla="*/ 1714500 w 3339193"/>
                <a:gd name="connsiteY28" fmla="*/ 342900 h 639535"/>
                <a:gd name="connsiteX29" fmla="*/ 1600200 w 3339193"/>
                <a:gd name="connsiteY29" fmla="*/ 356507 h 639535"/>
                <a:gd name="connsiteX30" fmla="*/ 1352550 w 3339193"/>
                <a:gd name="connsiteY30" fmla="*/ 397328 h 639535"/>
                <a:gd name="connsiteX31" fmla="*/ 1295400 w 3339193"/>
                <a:gd name="connsiteY31" fmla="*/ 405492 h 639535"/>
                <a:gd name="connsiteX32" fmla="*/ 1145721 w 3339193"/>
                <a:gd name="connsiteY32" fmla="*/ 427264 h 639535"/>
                <a:gd name="connsiteX33" fmla="*/ 966107 w 3339193"/>
                <a:gd name="connsiteY33" fmla="*/ 459921 h 639535"/>
                <a:gd name="connsiteX34" fmla="*/ 802821 w 3339193"/>
                <a:gd name="connsiteY34" fmla="*/ 500742 h 639535"/>
                <a:gd name="connsiteX35" fmla="*/ 517071 w 3339193"/>
                <a:gd name="connsiteY35" fmla="*/ 576942 h 639535"/>
                <a:gd name="connsiteX36" fmla="*/ 318407 w 3339193"/>
                <a:gd name="connsiteY36" fmla="*/ 636814 h 639535"/>
                <a:gd name="connsiteX37" fmla="*/ 293914 w 3339193"/>
                <a:gd name="connsiteY37" fmla="*/ 639535 h 639535"/>
                <a:gd name="connsiteX38" fmla="*/ 255814 w 3339193"/>
                <a:gd name="connsiteY38" fmla="*/ 617764 h 639535"/>
                <a:gd name="connsiteX39" fmla="*/ 193221 w 3339193"/>
                <a:gd name="connsiteY39" fmla="*/ 571500 h 639535"/>
                <a:gd name="connsiteX40" fmla="*/ 138793 w 3339193"/>
                <a:gd name="connsiteY40" fmla="*/ 525235 h 639535"/>
                <a:gd name="connsiteX41" fmla="*/ 100693 w 3339193"/>
                <a:gd name="connsiteY41" fmla="*/ 489857 h 639535"/>
                <a:gd name="connsiteX42" fmla="*/ 68035 w 3339193"/>
                <a:gd name="connsiteY42" fmla="*/ 451757 h 639535"/>
                <a:gd name="connsiteX43" fmla="*/ 43543 w 3339193"/>
                <a:gd name="connsiteY43" fmla="*/ 413657 h 639535"/>
                <a:gd name="connsiteX44" fmla="*/ 19050 w 3339193"/>
                <a:gd name="connsiteY44" fmla="*/ 370114 h 639535"/>
                <a:gd name="connsiteX45" fmla="*/ 5443 w 3339193"/>
                <a:gd name="connsiteY45" fmla="*/ 329292 h 639535"/>
                <a:gd name="connsiteX46" fmla="*/ 0 w 3339193"/>
                <a:gd name="connsiteY46" fmla="*/ 293914 h 639535"/>
                <a:gd name="connsiteX47" fmla="*/ 5443 w 3339193"/>
                <a:gd name="connsiteY47" fmla="*/ 266700 h 639535"/>
                <a:gd name="connsiteX48" fmla="*/ 13607 w 3339193"/>
                <a:gd name="connsiteY48" fmla="*/ 258535 h 639535"/>
                <a:gd name="connsiteX49" fmla="*/ 24493 w 3339193"/>
                <a:gd name="connsiteY49" fmla="*/ 258535 h 639535"/>
                <a:gd name="connsiteX50" fmla="*/ 43543 w 3339193"/>
                <a:gd name="connsiteY50" fmla="*/ 266700 h 639535"/>
                <a:gd name="connsiteX51" fmla="*/ 68035 w 3339193"/>
                <a:gd name="connsiteY51" fmla="*/ 283028 h 639535"/>
                <a:gd name="connsiteX52" fmla="*/ 125185 w 3339193"/>
                <a:gd name="connsiteY52" fmla="*/ 312964 h 639535"/>
                <a:gd name="connsiteX53" fmla="*/ 176893 w 3339193"/>
                <a:gd name="connsiteY53" fmla="*/ 332014 h 639535"/>
                <a:gd name="connsiteX54" fmla="*/ 236764 w 3339193"/>
                <a:gd name="connsiteY54" fmla="*/ 345621 h 639535"/>
                <a:gd name="connsiteX55" fmla="*/ 302078 w 3339193"/>
                <a:gd name="connsiteY55" fmla="*/ 353785 h 639535"/>
                <a:gd name="connsiteX56" fmla="*/ 421821 w 3339193"/>
                <a:gd name="connsiteY56" fmla="*/ 348342 h 639535"/>
                <a:gd name="connsiteX57" fmla="*/ 631371 w 3339193"/>
                <a:gd name="connsiteY57" fmla="*/ 329292 h 639535"/>
                <a:gd name="connsiteX58" fmla="*/ 832757 w 3339193"/>
                <a:gd name="connsiteY58" fmla="*/ 307521 h 639535"/>
                <a:gd name="connsiteX59" fmla="*/ 1167493 w 3339193"/>
                <a:gd name="connsiteY59" fmla="*/ 253092 h 639535"/>
                <a:gd name="connsiteX60" fmla="*/ 1502228 w 3339193"/>
                <a:gd name="connsiteY60" fmla="*/ 190500 h 639535"/>
                <a:gd name="connsiteX61" fmla="*/ 1744435 w 3339193"/>
                <a:gd name="connsiteY61" fmla="*/ 174171 h 639535"/>
                <a:gd name="connsiteX62" fmla="*/ 1937657 w 3339193"/>
                <a:gd name="connsiteY62" fmla="*/ 146957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39535">
                  <a:moveTo>
                    <a:pt x="1937657" y="146957"/>
                  </a:moveTo>
                  <a:lnTo>
                    <a:pt x="2163535" y="117021"/>
                  </a:lnTo>
                  <a:lnTo>
                    <a:pt x="2403021" y="89807"/>
                  </a:lnTo>
                  <a:lnTo>
                    <a:pt x="2647950" y="62592"/>
                  </a:lnTo>
                  <a:lnTo>
                    <a:pt x="2805793" y="46264"/>
                  </a:lnTo>
                  <a:lnTo>
                    <a:pt x="2887435" y="38100"/>
                  </a:lnTo>
                  <a:lnTo>
                    <a:pt x="2925535" y="19050"/>
                  </a:lnTo>
                  <a:lnTo>
                    <a:pt x="2960914" y="0"/>
                  </a:lnTo>
                  <a:lnTo>
                    <a:pt x="2974521" y="0"/>
                  </a:lnTo>
                  <a:lnTo>
                    <a:pt x="2990850" y="5442"/>
                  </a:lnTo>
                  <a:lnTo>
                    <a:pt x="3053443" y="40821"/>
                  </a:lnTo>
                  <a:lnTo>
                    <a:pt x="3129643" y="92528"/>
                  </a:lnTo>
                  <a:lnTo>
                    <a:pt x="3203121" y="144235"/>
                  </a:lnTo>
                  <a:lnTo>
                    <a:pt x="3265714" y="195942"/>
                  </a:lnTo>
                  <a:lnTo>
                    <a:pt x="3306535" y="236764"/>
                  </a:lnTo>
                  <a:lnTo>
                    <a:pt x="3331028" y="266700"/>
                  </a:lnTo>
                  <a:lnTo>
                    <a:pt x="3339193" y="285750"/>
                  </a:lnTo>
                  <a:lnTo>
                    <a:pt x="3339193" y="310242"/>
                  </a:lnTo>
                  <a:lnTo>
                    <a:pt x="3328307" y="334735"/>
                  </a:lnTo>
                  <a:lnTo>
                    <a:pt x="3298371" y="364671"/>
                  </a:lnTo>
                  <a:lnTo>
                    <a:pt x="3216728" y="446314"/>
                  </a:lnTo>
                  <a:lnTo>
                    <a:pt x="3173185" y="489857"/>
                  </a:lnTo>
                  <a:lnTo>
                    <a:pt x="2909207" y="285750"/>
                  </a:lnTo>
                  <a:lnTo>
                    <a:pt x="2860221" y="272142"/>
                  </a:lnTo>
                  <a:lnTo>
                    <a:pt x="2745921" y="263978"/>
                  </a:lnTo>
                  <a:lnTo>
                    <a:pt x="2596243" y="261257"/>
                  </a:lnTo>
                  <a:lnTo>
                    <a:pt x="2381250" y="274864"/>
                  </a:lnTo>
                  <a:lnTo>
                    <a:pt x="2098221" y="302078"/>
                  </a:lnTo>
                  <a:lnTo>
                    <a:pt x="1714500" y="342900"/>
                  </a:lnTo>
                  <a:lnTo>
                    <a:pt x="1600200" y="356507"/>
                  </a:lnTo>
                  <a:lnTo>
                    <a:pt x="1352550" y="397328"/>
                  </a:lnTo>
                  <a:lnTo>
                    <a:pt x="1295400" y="405492"/>
                  </a:lnTo>
                  <a:lnTo>
                    <a:pt x="1145721" y="427264"/>
                  </a:lnTo>
                  <a:lnTo>
                    <a:pt x="966107" y="459921"/>
                  </a:lnTo>
                  <a:lnTo>
                    <a:pt x="802821" y="500742"/>
                  </a:lnTo>
                  <a:lnTo>
                    <a:pt x="517071" y="576942"/>
                  </a:lnTo>
                  <a:lnTo>
                    <a:pt x="318407" y="636814"/>
                  </a:lnTo>
                  <a:lnTo>
                    <a:pt x="293914" y="639535"/>
                  </a:lnTo>
                  <a:lnTo>
                    <a:pt x="255814" y="617764"/>
                  </a:lnTo>
                  <a:lnTo>
                    <a:pt x="193221" y="571500"/>
                  </a:lnTo>
                  <a:lnTo>
                    <a:pt x="138793" y="525235"/>
                  </a:lnTo>
                  <a:lnTo>
                    <a:pt x="100693" y="489857"/>
                  </a:lnTo>
                  <a:lnTo>
                    <a:pt x="68035" y="451757"/>
                  </a:lnTo>
                  <a:lnTo>
                    <a:pt x="43543" y="413657"/>
                  </a:lnTo>
                  <a:lnTo>
                    <a:pt x="19050" y="370114"/>
                  </a:lnTo>
                  <a:lnTo>
                    <a:pt x="5443" y="329292"/>
                  </a:lnTo>
                  <a:lnTo>
                    <a:pt x="0" y="293914"/>
                  </a:lnTo>
                  <a:lnTo>
                    <a:pt x="5443" y="266700"/>
                  </a:lnTo>
                  <a:lnTo>
                    <a:pt x="13607" y="258535"/>
                  </a:lnTo>
                  <a:lnTo>
                    <a:pt x="24493" y="258535"/>
                  </a:lnTo>
                  <a:lnTo>
                    <a:pt x="43543" y="266700"/>
                  </a:lnTo>
                  <a:lnTo>
                    <a:pt x="68035" y="283028"/>
                  </a:lnTo>
                  <a:lnTo>
                    <a:pt x="125185" y="312964"/>
                  </a:lnTo>
                  <a:lnTo>
                    <a:pt x="176893" y="332014"/>
                  </a:lnTo>
                  <a:lnTo>
                    <a:pt x="236764" y="345621"/>
                  </a:lnTo>
                  <a:lnTo>
                    <a:pt x="302078" y="353785"/>
                  </a:lnTo>
                  <a:lnTo>
                    <a:pt x="421821" y="348342"/>
                  </a:lnTo>
                  <a:lnTo>
                    <a:pt x="631371" y="329292"/>
                  </a:lnTo>
                  <a:lnTo>
                    <a:pt x="832757" y="307521"/>
                  </a:lnTo>
                  <a:lnTo>
                    <a:pt x="1167493" y="253092"/>
                  </a:lnTo>
                  <a:lnTo>
                    <a:pt x="1502228" y="190500"/>
                  </a:lnTo>
                  <a:lnTo>
                    <a:pt x="1744435" y="174171"/>
                  </a:lnTo>
                  <a:lnTo>
                    <a:pt x="1937657" y="1469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7">
              <a:extLst>
                <a:ext uri="{FF2B5EF4-FFF2-40B4-BE49-F238E27FC236}">
                  <a16:creationId xmlns:a16="http://schemas.microsoft.com/office/drawing/2014/main" id="{348641C5-78F7-47FA-AC86-166F04B08C64}"/>
                </a:ext>
              </a:extLst>
            </p:cNvPr>
            <p:cNvSpPr/>
            <p:nvPr/>
          </p:nvSpPr>
          <p:spPr>
            <a:xfrm>
              <a:off x="5208588" y="1798638"/>
              <a:ext cx="1222375" cy="654050"/>
            </a:xfrm>
            <a:custGeom>
              <a:avLst/>
              <a:gdLst>
                <a:gd name="connsiteX0" fmla="*/ 230981 w 1223962"/>
                <a:gd name="connsiteY0" fmla="*/ 442912 h 654844"/>
                <a:gd name="connsiteX1" fmla="*/ 328612 w 1223962"/>
                <a:gd name="connsiteY1" fmla="*/ 366712 h 654844"/>
                <a:gd name="connsiteX2" fmla="*/ 421481 w 1223962"/>
                <a:gd name="connsiteY2" fmla="*/ 290512 h 654844"/>
                <a:gd name="connsiteX3" fmla="*/ 533400 w 1223962"/>
                <a:gd name="connsiteY3" fmla="*/ 192881 h 654844"/>
                <a:gd name="connsiteX4" fmla="*/ 631031 w 1223962"/>
                <a:gd name="connsiteY4" fmla="*/ 95250 h 654844"/>
                <a:gd name="connsiteX5" fmla="*/ 657225 w 1223962"/>
                <a:gd name="connsiteY5" fmla="*/ 61912 h 654844"/>
                <a:gd name="connsiteX6" fmla="*/ 697706 w 1223962"/>
                <a:gd name="connsiteY6" fmla="*/ 0 h 654844"/>
                <a:gd name="connsiteX7" fmla="*/ 1223962 w 1223962"/>
                <a:gd name="connsiteY7" fmla="*/ 102394 h 654844"/>
                <a:gd name="connsiteX8" fmla="*/ 1193006 w 1223962"/>
                <a:gd name="connsiteY8" fmla="*/ 109537 h 654844"/>
                <a:gd name="connsiteX9" fmla="*/ 1135856 w 1223962"/>
                <a:gd name="connsiteY9" fmla="*/ 128587 h 654844"/>
                <a:gd name="connsiteX10" fmla="*/ 1004887 w 1223962"/>
                <a:gd name="connsiteY10" fmla="*/ 190500 h 654844"/>
                <a:gd name="connsiteX11" fmla="*/ 788194 w 1223962"/>
                <a:gd name="connsiteY11" fmla="*/ 295275 h 654844"/>
                <a:gd name="connsiteX12" fmla="*/ 623887 w 1223962"/>
                <a:gd name="connsiteY12" fmla="*/ 376237 h 654844"/>
                <a:gd name="connsiteX13" fmla="*/ 364331 w 1223962"/>
                <a:gd name="connsiteY13" fmla="*/ 507206 h 654844"/>
                <a:gd name="connsiteX14" fmla="*/ 116681 w 1223962"/>
                <a:gd name="connsiteY14" fmla="*/ 631031 h 654844"/>
                <a:gd name="connsiteX15" fmla="*/ 61912 w 1223962"/>
                <a:gd name="connsiteY15" fmla="*/ 654844 h 654844"/>
                <a:gd name="connsiteX16" fmla="*/ 0 w 1223962"/>
                <a:gd name="connsiteY16" fmla="*/ 604837 h 654844"/>
                <a:gd name="connsiteX17" fmla="*/ 92869 w 1223962"/>
                <a:gd name="connsiteY17" fmla="*/ 547687 h 654844"/>
                <a:gd name="connsiteX18" fmla="*/ 230981 w 1223962"/>
                <a:gd name="connsiteY18" fmla="*/ 442912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962" h="654844">
                  <a:moveTo>
                    <a:pt x="230981" y="442912"/>
                  </a:moveTo>
                  <a:lnTo>
                    <a:pt x="328612" y="366712"/>
                  </a:lnTo>
                  <a:lnTo>
                    <a:pt x="421481" y="290512"/>
                  </a:lnTo>
                  <a:lnTo>
                    <a:pt x="533400" y="192881"/>
                  </a:lnTo>
                  <a:lnTo>
                    <a:pt x="631031" y="95250"/>
                  </a:lnTo>
                  <a:lnTo>
                    <a:pt x="657225" y="61912"/>
                  </a:lnTo>
                  <a:lnTo>
                    <a:pt x="697706" y="0"/>
                  </a:lnTo>
                  <a:lnTo>
                    <a:pt x="1223962" y="102394"/>
                  </a:lnTo>
                  <a:lnTo>
                    <a:pt x="1193006" y="109537"/>
                  </a:lnTo>
                  <a:lnTo>
                    <a:pt x="1135856" y="128587"/>
                  </a:lnTo>
                  <a:lnTo>
                    <a:pt x="1004887" y="190500"/>
                  </a:lnTo>
                  <a:lnTo>
                    <a:pt x="788194" y="295275"/>
                  </a:lnTo>
                  <a:lnTo>
                    <a:pt x="623887" y="376237"/>
                  </a:lnTo>
                  <a:lnTo>
                    <a:pt x="364331" y="507206"/>
                  </a:lnTo>
                  <a:lnTo>
                    <a:pt x="116681" y="631031"/>
                  </a:lnTo>
                  <a:lnTo>
                    <a:pt x="61912" y="654844"/>
                  </a:lnTo>
                  <a:lnTo>
                    <a:pt x="0" y="604837"/>
                  </a:lnTo>
                  <a:lnTo>
                    <a:pt x="92869" y="547687"/>
                  </a:lnTo>
                  <a:lnTo>
                    <a:pt x="230981" y="442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8">
              <a:extLst>
                <a:ext uri="{FF2B5EF4-FFF2-40B4-BE49-F238E27FC236}">
                  <a16:creationId xmlns:a16="http://schemas.microsoft.com/office/drawing/2014/main" id="{7DA94BA1-323A-4D5D-AB6B-D2F0BC4D54C2}"/>
                </a:ext>
              </a:extLst>
            </p:cNvPr>
            <p:cNvSpPr/>
            <p:nvPr/>
          </p:nvSpPr>
          <p:spPr>
            <a:xfrm>
              <a:off x="4478338" y="2217738"/>
              <a:ext cx="979487" cy="498475"/>
            </a:xfrm>
            <a:custGeom>
              <a:avLst/>
              <a:gdLst>
                <a:gd name="connsiteX0" fmla="*/ 497682 w 978694"/>
                <a:gd name="connsiteY0" fmla="*/ 269081 h 500062"/>
                <a:gd name="connsiteX1" fmla="*/ 621507 w 978694"/>
                <a:gd name="connsiteY1" fmla="*/ 340519 h 500062"/>
                <a:gd name="connsiteX2" fmla="*/ 742950 w 978694"/>
                <a:gd name="connsiteY2" fmla="*/ 423862 h 500062"/>
                <a:gd name="connsiteX3" fmla="*/ 804863 w 978694"/>
                <a:gd name="connsiteY3" fmla="*/ 471487 h 500062"/>
                <a:gd name="connsiteX4" fmla="*/ 883444 w 978694"/>
                <a:gd name="connsiteY4" fmla="*/ 500062 h 500062"/>
                <a:gd name="connsiteX5" fmla="*/ 978694 w 978694"/>
                <a:gd name="connsiteY5" fmla="*/ 452437 h 500062"/>
                <a:gd name="connsiteX6" fmla="*/ 973932 w 978694"/>
                <a:gd name="connsiteY6" fmla="*/ 385762 h 500062"/>
                <a:gd name="connsiteX7" fmla="*/ 966788 w 978694"/>
                <a:gd name="connsiteY7" fmla="*/ 345281 h 500062"/>
                <a:gd name="connsiteX8" fmla="*/ 947738 w 978694"/>
                <a:gd name="connsiteY8" fmla="*/ 297656 h 500062"/>
                <a:gd name="connsiteX9" fmla="*/ 919163 w 978694"/>
                <a:gd name="connsiteY9" fmla="*/ 252412 h 500062"/>
                <a:gd name="connsiteX10" fmla="*/ 888207 w 978694"/>
                <a:gd name="connsiteY10" fmla="*/ 221456 h 500062"/>
                <a:gd name="connsiteX11" fmla="*/ 850107 w 978694"/>
                <a:gd name="connsiteY11" fmla="*/ 192881 h 500062"/>
                <a:gd name="connsiteX12" fmla="*/ 776288 w 978694"/>
                <a:gd name="connsiteY12" fmla="*/ 159544 h 500062"/>
                <a:gd name="connsiteX13" fmla="*/ 711994 w 978694"/>
                <a:gd name="connsiteY13" fmla="*/ 119062 h 500062"/>
                <a:gd name="connsiteX14" fmla="*/ 657225 w 978694"/>
                <a:gd name="connsiteY14" fmla="*/ 92869 h 500062"/>
                <a:gd name="connsiteX15" fmla="*/ 597694 w 978694"/>
                <a:gd name="connsiteY15" fmla="*/ 69056 h 500062"/>
                <a:gd name="connsiteX16" fmla="*/ 538163 w 978694"/>
                <a:gd name="connsiteY16" fmla="*/ 47625 h 500062"/>
                <a:gd name="connsiteX17" fmla="*/ 473869 w 978694"/>
                <a:gd name="connsiteY17" fmla="*/ 33337 h 500062"/>
                <a:gd name="connsiteX18" fmla="*/ 426244 w 978694"/>
                <a:gd name="connsiteY18" fmla="*/ 28575 h 500062"/>
                <a:gd name="connsiteX19" fmla="*/ 359569 w 978694"/>
                <a:gd name="connsiteY19" fmla="*/ 23812 h 500062"/>
                <a:gd name="connsiteX20" fmla="*/ 302419 w 978694"/>
                <a:gd name="connsiteY20" fmla="*/ 16669 h 500062"/>
                <a:gd name="connsiteX21" fmla="*/ 202407 w 978694"/>
                <a:gd name="connsiteY21" fmla="*/ 4762 h 500062"/>
                <a:gd name="connsiteX22" fmla="*/ 135732 w 978694"/>
                <a:gd name="connsiteY22" fmla="*/ 0 h 500062"/>
                <a:gd name="connsiteX23" fmla="*/ 57150 w 978694"/>
                <a:gd name="connsiteY23" fmla="*/ 4762 h 500062"/>
                <a:gd name="connsiteX24" fmla="*/ 14288 w 978694"/>
                <a:gd name="connsiteY24" fmla="*/ 11906 h 500062"/>
                <a:gd name="connsiteX25" fmla="*/ 2382 w 978694"/>
                <a:gd name="connsiteY25" fmla="*/ 19050 h 500062"/>
                <a:gd name="connsiteX26" fmla="*/ 0 w 978694"/>
                <a:gd name="connsiteY26" fmla="*/ 33337 h 500062"/>
                <a:gd name="connsiteX27" fmla="*/ 16669 w 978694"/>
                <a:gd name="connsiteY27" fmla="*/ 69056 h 500062"/>
                <a:gd name="connsiteX28" fmla="*/ 30957 w 978694"/>
                <a:gd name="connsiteY28" fmla="*/ 76200 h 500062"/>
                <a:gd name="connsiteX29" fmla="*/ 119063 w 978694"/>
                <a:gd name="connsiteY29" fmla="*/ 102394 h 500062"/>
                <a:gd name="connsiteX30" fmla="*/ 233363 w 978694"/>
                <a:gd name="connsiteY30" fmla="*/ 145256 h 500062"/>
                <a:gd name="connsiteX31" fmla="*/ 364332 w 978694"/>
                <a:gd name="connsiteY31" fmla="*/ 200025 h 500062"/>
                <a:gd name="connsiteX32" fmla="*/ 497682 w 978694"/>
                <a:gd name="connsiteY32" fmla="*/ 269081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8694" h="500062">
                  <a:moveTo>
                    <a:pt x="497682" y="269081"/>
                  </a:moveTo>
                  <a:lnTo>
                    <a:pt x="621507" y="340519"/>
                  </a:lnTo>
                  <a:lnTo>
                    <a:pt x="742950" y="423862"/>
                  </a:lnTo>
                  <a:lnTo>
                    <a:pt x="804863" y="471487"/>
                  </a:lnTo>
                  <a:lnTo>
                    <a:pt x="883444" y="500062"/>
                  </a:lnTo>
                  <a:lnTo>
                    <a:pt x="978694" y="452437"/>
                  </a:lnTo>
                  <a:lnTo>
                    <a:pt x="973932" y="385762"/>
                  </a:lnTo>
                  <a:lnTo>
                    <a:pt x="966788" y="345281"/>
                  </a:lnTo>
                  <a:lnTo>
                    <a:pt x="947738" y="297656"/>
                  </a:lnTo>
                  <a:lnTo>
                    <a:pt x="919163" y="252412"/>
                  </a:lnTo>
                  <a:lnTo>
                    <a:pt x="888207" y="221456"/>
                  </a:lnTo>
                  <a:lnTo>
                    <a:pt x="850107" y="192881"/>
                  </a:lnTo>
                  <a:lnTo>
                    <a:pt x="776288" y="159544"/>
                  </a:lnTo>
                  <a:lnTo>
                    <a:pt x="711994" y="119062"/>
                  </a:lnTo>
                  <a:lnTo>
                    <a:pt x="657225" y="92869"/>
                  </a:lnTo>
                  <a:lnTo>
                    <a:pt x="597694" y="69056"/>
                  </a:lnTo>
                  <a:lnTo>
                    <a:pt x="538163" y="47625"/>
                  </a:lnTo>
                  <a:lnTo>
                    <a:pt x="473869" y="33337"/>
                  </a:lnTo>
                  <a:lnTo>
                    <a:pt x="426244" y="28575"/>
                  </a:lnTo>
                  <a:lnTo>
                    <a:pt x="359569" y="23812"/>
                  </a:lnTo>
                  <a:lnTo>
                    <a:pt x="302419" y="16669"/>
                  </a:lnTo>
                  <a:lnTo>
                    <a:pt x="202407" y="4762"/>
                  </a:lnTo>
                  <a:lnTo>
                    <a:pt x="135732" y="0"/>
                  </a:lnTo>
                  <a:lnTo>
                    <a:pt x="57150" y="4762"/>
                  </a:lnTo>
                  <a:lnTo>
                    <a:pt x="14288" y="11906"/>
                  </a:lnTo>
                  <a:lnTo>
                    <a:pt x="2382" y="19050"/>
                  </a:lnTo>
                  <a:lnTo>
                    <a:pt x="0" y="33337"/>
                  </a:lnTo>
                  <a:lnTo>
                    <a:pt x="16669" y="69056"/>
                  </a:lnTo>
                  <a:lnTo>
                    <a:pt x="30957" y="76200"/>
                  </a:lnTo>
                  <a:lnTo>
                    <a:pt x="119063" y="102394"/>
                  </a:lnTo>
                  <a:lnTo>
                    <a:pt x="233363" y="145256"/>
                  </a:lnTo>
                  <a:lnTo>
                    <a:pt x="364332" y="200025"/>
                  </a:lnTo>
                  <a:lnTo>
                    <a:pt x="497682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0">
              <a:extLst>
                <a:ext uri="{FF2B5EF4-FFF2-40B4-BE49-F238E27FC236}">
                  <a16:creationId xmlns:a16="http://schemas.microsoft.com/office/drawing/2014/main" id="{3D3A3E12-A8E3-4F75-8304-77E7DE0DF894}"/>
                </a:ext>
              </a:extLst>
            </p:cNvPr>
            <p:cNvSpPr/>
            <p:nvPr/>
          </p:nvSpPr>
          <p:spPr>
            <a:xfrm>
              <a:off x="3773488" y="2490788"/>
              <a:ext cx="3117850" cy="1527175"/>
            </a:xfrm>
            <a:custGeom>
              <a:avLst/>
              <a:gdLst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73199 w 3116687"/>
                <a:gd name="connsiteY50" fmla="*/ 1249251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609669 w 3116687"/>
                <a:gd name="connsiteY51" fmla="*/ 1469481 h 1527435"/>
                <a:gd name="connsiteX52" fmla="*/ 2535879 w 3116687"/>
                <a:gd name="connsiteY52" fmla="*/ 1417084 h 1527435"/>
                <a:gd name="connsiteX53" fmla="*/ 2598957 w 3116687"/>
                <a:gd name="connsiteY53" fmla="*/ 1120462 h 1527435"/>
                <a:gd name="connsiteX54" fmla="*/ 2635018 w 3116687"/>
                <a:gd name="connsiteY54" fmla="*/ 955613 h 1527435"/>
                <a:gd name="connsiteX55" fmla="*/ 2668503 w 3116687"/>
                <a:gd name="connsiteY55" fmla="*/ 795915 h 1527435"/>
                <a:gd name="connsiteX56" fmla="*/ 2686533 w 3116687"/>
                <a:gd name="connsiteY56" fmla="*/ 695460 h 1527435"/>
                <a:gd name="connsiteX57" fmla="*/ 2707139 w 3116687"/>
                <a:gd name="connsiteY57" fmla="*/ 334851 h 1527435"/>
                <a:gd name="connsiteX58" fmla="*/ 2707139 w 3116687"/>
                <a:gd name="connsiteY58" fmla="*/ 309093 h 1527435"/>
                <a:gd name="connsiteX59" fmla="*/ 2699412 w 3116687"/>
                <a:gd name="connsiteY59" fmla="*/ 291063 h 1527435"/>
                <a:gd name="connsiteX60" fmla="*/ 2686533 w 3116687"/>
                <a:gd name="connsiteY60" fmla="*/ 275608 h 1527435"/>
                <a:gd name="connsiteX61" fmla="*/ 2668503 w 3116687"/>
                <a:gd name="connsiteY61" fmla="*/ 267881 h 1527435"/>
                <a:gd name="connsiteX62" fmla="*/ 2601533 w 3116687"/>
                <a:gd name="connsiteY62" fmla="*/ 262729 h 1527435"/>
                <a:gd name="connsiteX63" fmla="*/ 2354258 w 3116687"/>
                <a:gd name="connsiteY63" fmla="*/ 270457 h 1527435"/>
                <a:gd name="connsiteX64" fmla="*/ 2137893 w 3116687"/>
                <a:gd name="connsiteY64" fmla="*/ 280760 h 1527435"/>
                <a:gd name="connsiteX65" fmla="*/ 1813346 w 3116687"/>
                <a:gd name="connsiteY65" fmla="*/ 303942 h 1527435"/>
                <a:gd name="connsiteX66" fmla="*/ 1535162 w 3116687"/>
                <a:gd name="connsiteY66" fmla="*/ 332275 h 1527435"/>
                <a:gd name="connsiteX67" fmla="*/ 1264706 w 3116687"/>
                <a:gd name="connsiteY67" fmla="*/ 376063 h 1527435"/>
                <a:gd name="connsiteX68" fmla="*/ 1068947 w 3116687"/>
                <a:gd name="connsiteY68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09669 w 3116687"/>
                <a:gd name="connsiteY49" fmla="*/ 1469481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116687" h="1527435">
                  <a:moveTo>
                    <a:pt x="1068947" y="396670"/>
                  </a:moveTo>
                  <a:lnTo>
                    <a:pt x="646520" y="440458"/>
                  </a:lnTo>
                  <a:lnTo>
                    <a:pt x="226668" y="484246"/>
                  </a:lnTo>
                  <a:lnTo>
                    <a:pt x="87576" y="494549"/>
                  </a:lnTo>
                  <a:lnTo>
                    <a:pt x="0" y="242123"/>
                  </a:lnTo>
                  <a:lnTo>
                    <a:pt x="46364" y="265305"/>
                  </a:lnTo>
                  <a:lnTo>
                    <a:pt x="85001" y="280760"/>
                  </a:lnTo>
                  <a:lnTo>
                    <a:pt x="126213" y="291063"/>
                  </a:lnTo>
                  <a:lnTo>
                    <a:pt x="172577" y="301366"/>
                  </a:lnTo>
                  <a:lnTo>
                    <a:pt x="229244" y="309093"/>
                  </a:lnTo>
                  <a:lnTo>
                    <a:pt x="306517" y="311669"/>
                  </a:lnTo>
                  <a:lnTo>
                    <a:pt x="378639" y="306518"/>
                  </a:lnTo>
                  <a:lnTo>
                    <a:pt x="618186" y="280760"/>
                  </a:lnTo>
                  <a:lnTo>
                    <a:pt x="880915" y="249851"/>
                  </a:lnTo>
                  <a:lnTo>
                    <a:pt x="1223493" y="208638"/>
                  </a:lnTo>
                  <a:lnTo>
                    <a:pt x="1517131" y="170002"/>
                  </a:lnTo>
                  <a:lnTo>
                    <a:pt x="1751527" y="146820"/>
                  </a:lnTo>
                  <a:lnTo>
                    <a:pt x="1973044" y="126213"/>
                  </a:lnTo>
                  <a:lnTo>
                    <a:pt x="2240924" y="97880"/>
                  </a:lnTo>
                  <a:lnTo>
                    <a:pt x="2480471" y="74698"/>
                  </a:lnTo>
                  <a:lnTo>
                    <a:pt x="2591229" y="61819"/>
                  </a:lnTo>
                  <a:lnTo>
                    <a:pt x="2647896" y="41213"/>
                  </a:lnTo>
                  <a:lnTo>
                    <a:pt x="2756079" y="0"/>
                  </a:lnTo>
                  <a:lnTo>
                    <a:pt x="2776685" y="0"/>
                  </a:lnTo>
                  <a:lnTo>
                    <a:pt x="2792140" y="2576"/>
                  </a:lnTo>
                  <a:lnTo>
                    <a:pt x="2843655" y="38637"/>
                  </a:lnTo>
                  <a:lnTo>
                    <a:pt x="2980171" y="128789"/>
                  </a:lnTo>
                  <a:lnTo>
                    <a:pt x="3049717" y="170002"/>
                  </a:lnTo>
                  <a:lnTo>
                    <a:pt x="3090930" y="195759"/>
                  </a:lnTo>
                  <a:lnTo>
                    <a:pt x="3103809" y="213790"/>
                  </a:lnTo>
                  <a:lnTo>
                    <a:pt x="3111536" y="229244"/>
                  </a:lnTo>
                  <a:lnTo>
                    <a:pt x="3116687" y="242123"/>
                  </a:lnTo>
                  <a:lnTo>
                    <a:pt x="3116687" y="260154"/>
                  </a:lnTo>
                  <a:lnTo>
                    <a:pt x="3111536" y="283336"/>
                  </a:lnTo>
                  <a:lnTo>
                    <a:pt x="3093506" y="306518"/>
                  </a:lnTo>
                  <a:lnTo>
                    <a:pt x="3067748" y="332275"/>
                  </a:lnTo>
                  <a:lnTo>
                    <a:pt x="3026535" y="479094"/>
                  </a:lnTo>
                  <a:lnTo>
                    <a:pt x="2956989" y="741823"/>
                  </a:lnTo>
                  <a:lnTo>
                    <a:pt x="2877140" y="1022583"/>
                  </a:lnTo>
                  <a:lnTo>
                    <a:pt x="2799867" y="1300767"/>
                  </a:lnTo>
                  <a:lnTo>
                    <a:pt x="2756079" y="1468192"/>
                  </a:lnTo>
                  <a:lnTo>
                    <a:pt x="2738049" y="1496525"/>
                  </a:lnTo>
                  <a:lnTo>
                    <a:pt x="2722594" y="1514556"/>
                  </a:lnTo>
                  <a:lnTo>
                    <a:pt x="2707139" y="1522283"/>
                  </a:lnTo>
                  <a:lnTo>
                    <a:pt x="2691685" y="1527435"/>
                  </a:lnTo>
                  <a:lnTo>
                    <a:pt x="2681382" y="1527435"/>
                  </a:lnTo>
                  <a:lnTo>
                    <a:pt x="2655624" y="1522283"/>
                  </a:lnTo>
                  <a:lnTo>
                    <a:pt x="2645321" y="1511980"/>
                  </a:lnTo>
                  <a:lnTo>
                    <a:pt x="2632442" y="1491374"/>
                  </a:lnTo>
                  <a:lnTo>
                    <a:pt x="2609669" y="1469481"/>
                  </a:lnTo>
                  <a:cubicBezTo>
                    <a:pt x="2557915" y="1421298"/>
                    <a:pt x="2560476" y="1434550"/>
                    <a:pt x="2535879" y="1417084"/>
                  </a:cubicBezTo>
                  <a:lnTo>
                    <a:pt x="2598957" y="1120462"/>
                  </a:lnTo>
                  <a:lnTo>
                    <a:pt x="2635018" y="955613"/>
                  </a:lnTo>
                  <a:lnTo>
                    <a:pt x="2668503" y="795915"/>
                  </a:lnTo>
                  <a:lnTo>
                    <a:pt x="2686533" y="695460"/>
                  </a:lnTo>
                  <a:lnTo>
                    <a:pt x="2707139" y="334851"/>
                  </a:lnTo>
                  <a:lnTo>
                    <a:pt x="2707139" y="309093"/>
                  </a:lnTo>
                  <a:lnTo>
                    <a:pt x="2699412" y="291063"/>
                  </a:lnTo>
                  <a:lnTo>
                    <a:pt x="2686533" y="275608"/>
                  </a:lnTo>
                  <a:lnTo>
                    <a:pt x="2668503" y="267881"/>
                  </a:lnTo>
                  <a:lnTo>
                    <a:pt x="2601533" y="262729"/>
                  </a:lnTo>
                  <a:lnTo>
                    <a:pt x="2354258" y="270457"/>
                  </a:lnTo>
                  <a:lnTo>
                    <a:pt x="2137893" y="280760"/>
                  </a:lnTo>
                  <a:lnTo>
                    <a:pt x="1813346" y="303942"/>
                  </a:lnTo>
                  <a:lnTo>
                    <a:pt x="1535162" y="332275"/>
                  </a:lnTo>
                  <a:lnTo>
                    <a:pt x="1264706" y="376063"/>
                  </a:lnTo>
                  <a:lnTo>
                    <a:pt x="1068947" y="3966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1">
              <a:extLst>
                <a:ext uri="{FF2B5EF4-FFF2-40B4-BE49-F238E27FC236}">
                  <a16:creationId xmlns:a16="http://schemas.microsoft.com/office/drawing/2014/main" id="{FB0F7CAE-E4B4-42CF-A9E3-7035F461112C}"/>
                </a:ext>
              </a:extLst>
            </p:cNvPr>
            <p:cNvSpPr/>
            <p:nvPr/>
          </p:nvSpPr>
          <p:spPr>
            <a:xfrm>
              <a:off x="5011738" y="2770188"/>
              <a:ext cx="311150" cy="1077912"/>
            </a:xfrm>
            <a:custGeom>
              <a:avLst/>
              <a:gdLst>
                <a:gd name="connsiteX0" fmla="*/ 285750 w 309563"/>
                <a:gd name="connsiteY0" fmla="*/ 704850 h 1078706"/>
                <a:gd name="connsiteX1" fmla="*/ 285750 w 309563"/>
                <a:gd name="connsiteY1" fmla="*/ 564356 h 1078706"/>
                <a:gd name="connsiteX2" fmla="*/ 283369 w 309563"/>
                <a:gd name="connsiteY2" fmla="*/ 435769 h 1078706"/>
                <a:gd name="connsiteX3" fmla="*/ 297657 w 309563"/>
                <a:gd name="connsiteY3" fmla="*/ 307181 h 1078706"/>
                <a:gd name="connsiteX4" fmla="*/ 304800 w 309563"/>
                <a:gd name="connsiteY4" fmla="*/ 209550 h 1078706"/>
                <a:gd name="connsiteX5" fmla="*/ 309563 w 309563"/>
                <a:gd name="connsiteY5" fmla="*/ 111919 h 1078706"/>
                <a:gd name="connsiteX6" fmla="*/ 309563 w 309563"/>
                <a:gd name="connsiteY6" fmla="*/ 0 h 1078706"/>
                <a:gd name="connsiteX7" fmla="*/ 0 w 309563"/>
                <a:gd name="connsiteY7" fmla="*/ 40481 h 1078706"/>
                <a:gd name="connsiteX8" fmla="*/ 33338 w 309563"/>
                <a:gd name="connsiteY8" fmla="*/ 138112 h 1078706"/>
                <a:gd name="connsiteX9" fmla="*/ 47625 w 309563"/>
                <a:gd name="connsiteY9" fmla="*/ 207169 h 1078706"/>
                <a:gd name="connsiteX10" fmla="*/ 57150 w 309563"/>
                <a:gd name="connsiteY10" fmla="*/ 285750 h 1078706"/>
                <a:gd name="connsiteX11" fmla="*/ 61913 w 309563"/>
                <a:gd name="connsiteY11" fmla="*/ 388144 h 1078706"/>
                <a:gd name="connsiteX12" fmla="*/ 64294 w 309563"/>
                <a:gd name="connsiteY12" fmla="*/ 483394 h 1078706"/>
                <a:gd name="connsiteX13" fmla="*/ 59532 w 309563"/>
                <a:gd name="connsiteY13" fmla="*/ 619125 h 1078706"/>
                <a:gd name="connsiteX14" fmla="*/ 66675 w 309563"/>
                <a:gd name="connsiteY14" fmla="*/ 1038225 h 1078706"/>
                <a:gd name="connsiteX15" fmla="*/ 66675 w 309563"/>
                <a:gd name="connsiteY15" fmla="*/ 1078706 h 1078706"/>
                <a:gd name="connsiteX16" fmla="*/ 285750 w 309563"/>
                <a:gd name="connsiteY16" fmla="*/ 1062037 h 1078706"/>
                <a:gd name="connsiteX17" fmla="*/ 285750 w 309563"/>
                <a:gd name="connsiteY17" fmla="*/ 70485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9563" h="1078706">
                  <a:moveTo>
                    <a:pt x="285750" y="704850"/>
                  </a:moveTo>
                  <a:lnTo>
                    <a:pt x="285750" y="564356"/>
                  </a:lnTo>
                  <a:cubicBezTo>
                    <a:pt x="284956" y="521494"/>
                    <a:pt x="284163" y="478631"/>
                    <a:pt x="283369" y="435769"/>
                  </a:cubicBezTo>
                  <a:lnTo>
                    <a:pt x="297657" y="307181"/>
                  </a:lnTo>
                  <a:lnTo>
                    <a:pt x="304800" y="209550"/>
                  </a:lnTo>
                  <a:lnTo>
                    <a:pt x="309563" y="111919"/>
                  </a:lnTo>
                  <a:lnTo>
                    <a:pt x="309563" y="0"/>
                  </a:lnTo>
                  <a:lnTo>
                    <a:pt x="0" y="40481"/>
                  </a:lnTo>
                  <a:lnTo>
                    <a:pt x="33338" y="138112"/>
                  </a:lnTo>
                  <a:lnTo>
                    <a:pt x="47625" y="207169"/>
                  </a:lnTo>
                  <a:lnTo>
                    <a:pt x="57150" y="285750"/>
                  </a:lnTo>
                  <a:lnTo>
                    <a:pt x="61913" y="388144"/>
                  </a:lnTo>
                  <a:cubicBezTo>
                    <a:pt x="62707" y="419894"/>
                    <a:pt x="63500" y="451644"/>
                    <a:pt x="64294" y="483394"/>
                  </a:cubicBezTo>
                  <a:lnTo>
                    <a:pt x="59532" y="619125"/>
                  </a:lnTo>
                  <a:lnTo>
                    <a:pt x="66675" y="1038225"/>
                  </a:lnTo>
                  <a:lnTo>
                    <a:pt x="66675" y="1078706"/>
                  </a:lnTo>
                  <a:lnTo>
                    <a:pt x="285750" y="1062037"/>
                  </a:lnTo>
                  <a:lnTo>
                    <a:pt x="285750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2">
              <a:extLst>
                <a:ext uri="{FF2B5EF4-FFF2-40B4-BE49-F238E27FC236}">
                  <a16:creationId xmlns:a16="http://schemas.microsoft.com/office/drawing/2014/main" id="{8BA32F8E-D15B-467A-B5E1-E2D68FCB5AB7}"/>
                </a:ext>
              </a:extLst>
            </p:cNvPr>
            <p:cNvSpPr/>
            <p:nvPr/>
          </p:nvSpPr>
          <p:spPr>
            <a:xfrm>
              <a:off x="3941763" y="3125788"/>
              <a:ext cx="2565400" cy="396875"/>
            </a:xfrm>
            <a:custGeom>
              <a:avLst/>
              <a:gdLst>
                <a:gd name="connsiteX0" fmla="*/ 959644 w 2566987"/>
                <a:gd name="connsiteY0" fmla="*/ 116682 h 395288"/>
                <a:gd name="connsiteX1" fmla="*/ 1154906 w 2566987"/>
                <a:gd name="connsiteY1" fmla="*/ 97632 h 395288"/>
                <a:gd name="connsiteX2" fmla="*/ 1343025 w 2566987"/>
                <a:gd name="connsiteY2" fmla="*/ 52388 h 395288"/>
                <a:gd name="connsiteX3" fmla="*/ 1612106 w 2566987"/>
                <a:gd name="connsiteY3" fmla="*/ 30957 h 395288"/>
                <a:gd name="connsiteX4" fmla="*/ 1793081 w 2566987"/>
                <a:gd name="connsiteY4" fmla="*/ 16669 h 395288"/>
                <a:gd name="connsiteX5" fmla="*/ 2012156 w 2566987"/>
                <a:gd name="connsiteY5" fmla="*/ 4763 h 395288"/>
                <a:gd name="connsiteX6" fmla="*/ 2159794 w 2566987"/>
                <a:gd name="connsiteY6" fmla="*/ 0 h 395288"/>
                <a:gd name="connsiteX7" fmla="*/ 2293144 w 2566987"/>
                <a:gd name="connsiteY7" fmla="*/ 2382 h 395288"/>
                <a:gd name="connsiteX8" fmla="*/ 2378869 w 2566987"/>
                <a:gd name="connsiteY8" fmla="*/ 7144 h 395288"/>
                <a:gd name="connsiteX9" fmla="*/ 2450306 w 2566987"/>
                <a:gd name="connsiteY9" fmla="*/ 16669 h 395288"/>
                <a:gd name="connsiteX10" fmla="*/ 2562225 w 2566987"/>
                <a:gd name="connsiteY10" fmla="*/ 40482 h 395288"/>
                <a:gd name="connsiteX11" fmla="*/ 2566987 w 2566987"/>
                <a:gd name="connsiteY11" fmla="*/ 188119 h 395288"/>
                <a:gd name="connsiteX12" fmla="*/ 2309812 w 2566987"/>
                <a:gd name="connsiteY12" fmla="*/ 180975 h 395288"/>
                <a:gd name="connsiteX13" fmla="*/ 2140744 w 2566987"/>
                <a:gd name="connsiteY13" fmla="*/ 180975 h 395288"/>
                <a:gd name="connsiteX14" fmla="*/ 1940719 w 2566987"/>
                <a:gd name="connsiteY14" fmla="*/ 185738 h 395288"/>
                <a:gd name="connsiteX15" fmla="*/ 1645444 w 2566987"/>
                <a:gd name="connsiteY15" fmla="*/ 204788 h 395288"/>
                <a:gd name="connsiteX16" fmla="*/ 1454944 w 2566987"/>
                <a:gd name="connsiteY16" fmla="*/ 221457 h 395288"/>
                <a:gd name="connsiteX17" fmla="*/ 1333500 w 2566987"/>
                <a:gd name="connsiteY17" fmla="*/ 235744 h 395288"/>
                <a:gd name="connsiteX18" fmla="*/ 1143000 w 2566987"/>
                <a:gd name="connsiteY18" fmla="*/ 273844 h 395288"/>
                <a:gd name="connsiteX19" fmla="*/ 957262 w 2566987"/>
                <a:gd name="connsiteY19" fmla="*/ 295275 h 395288"/>
                <a:gd name="connsiteX20" fmla="*/ 647700 w 2566987"/>
                <a:gd name="connsiteY20" fmla="*/ 328613 h 395288"/>
                <a:gd name="connsiteX21" fmla="*/ 371475 w 2566987"/>
                <a:gd name="connsiteY21" fmla="*/ 357188 h 395288"/>
                <a:gd name="connsiteX22" fmla="*/ 4762 w 2566987"/>
                <a:gd name="connsiteY22" fmla="*/ 395288 h 395288"/>
                <a:gd name="connsiteX23" fmla="*/ 0 w 2566987"/>
                <a:gd name="connsiteY23" fmla="*/ 214313 h 395288"/>
                <a:gd name="connsiteX24" fmla="*/ 185737 w 2566987"/>
                <a:gd name="connsiteY24" fmla="*/ 195263 h 395288"/>
                <a:gd name="connsiteX25" fmla="*/ 578644 w 2566987"/>
                <a:gd name="connsiteY25" fmla="*/ 154782 h 395288"/>
                <a:gd name="connsiteX26" fmla="*/ 890587 w 2566987"/>
                <a:gd name="connsiteY26" fmla="*/ 123825 h 395288"/>
                <a:gd name="connsiteX27" fmla="*/ 959644 w 2566987"/>
                <a:gd name="connsiteY27" fmla="*/ 116682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6987" h="395288">
                  <a:moveTo>
                    <a:pt x="959644" y="116682"/>
                  </a:moveTo>
                  <a:lnTo>
                    <a:pt x="1154906" y="97632"/>
                  </a:lnTo>
                  <a:lnTo>
                    <a:pt x="1343025" y="52388"/>
                  </a:lnTo>
                  <a:lnTo>
                    <a:pt x="1612106" y="30957"/>
                  </a:lnTo>
                  <a:lnTo>
                    <a:pt x="1793081" y="16669"/>
                  </a:lnTo>
                  <a:lnTo>
                    <a:pt x="2012156" y="4763"/>
                  </a:lnTo>
                  <a:lnTo>
                    <a:pt x="2159794" y="0"/>
                  </a:lnTo>
                  <a:lnTo>
                    <a:pt x="2293144" y="2382"/>
                  </a:lnTo>
                  <a:lnTo>
                    <a:pt x="2378869" y="7144"/>
                  </a:lnTo>
                  <a:lnTo>
                    <a:pt x="2450306" y="16669"/>
                  </a:lnTo>
                  <a:lnTo>
                    <a:pt x="2562225" y="40482"/>
                  </a:lnTo>
                  <a:lnTo>
                    <a:pt x="2566987" y="188119"/>
                  </a:lnTo>
                  <a:lnTo>
                    <a:pt x="2309812" y="180975"/>
                  </a:lnTo>
                  <a:lnTo>
                    <a:pt x="2140744" y="180975"/>
                  </a:lnTo>
                  <a:lnTo>
                    <a:pt x="1940719" y="185738"/>
                  </a:lnTo>
                  <a:lnTo>
                    <a:pt x="1645444" y="204788"/>
                  </a:lnTo>
                  <a:lnTo>
                    <a:pt x="1454944" y="221457"/>
                  </a:lnTo>
                  <a:lnTo>
                    <a:pt x="1333500" y="235744"/>
                  </a:lnTo>
                  <a:lnTo>
                    <a:pt x="1143000" y="273844"/>
                  </a:lnTo>
                  <a:lnTo>
                    <a:pt x="957262" y="295275"/>
                  </a:lnTo>
                  <a:lnTo>
                    <a:pt x="647700" y="328613"/>
                  </a:lnTo>
                  <a:lnTo>
                    <a:pt x="371475" y="357188"/>
                  </a:lnTo>
                  <a:lnTo>
                    <a:pt x="4762" y="395288"/>
                  </a:lnTo>
                  <a:lnTo>
                    <a:pt x="0" y="214313"/>
                  </a:lnTo>
                  <a:lnTo>
                    <a:pt x="185737" y="195263"/>
                  </a:lnTo>
                  <a:lnTo>
                    <a:pt x="578644" y="154782"/>
                  </a:lnTo>
                  <a:lnTo>
                    <a:pt x="890587" y="123825"/>
                  </a:lnTo>
                  <a:lnTo>
                    <a:pt x="959644" y="116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">
              <a:extLst>
                <a:ext uri="{FF2B5EF4-FFF2-40B4-BE49-F238E27FC236}">
                  <a16:creationId xmlns:a16="http://schemas.microsoft.com/office/drawing/2014/main" id="{91048BAA-04E1-4558-9063-8420C28F3C09}"/>
                </a:ext>
              </a:extLst>
            </p:cNvPr>
            <p:cNvSpPr/>
            <p:nvPr/>
          </p:nvSpPr>
          <p:spPr>
            <a:xfrm>
              <a:off x="3994150" y="3692525"/>
              <a:ext cx="2387600" cy="387350"/>
            </a:xfrm>
            <a:custGeom>
              <a:avLst/>
              <a:gdLst>
                <a:gd name="connsiteX0" fmla="*/ 1390650 w 2387600"/>
                <a:gd name="connsiteY0" fmla="*/ 241300 h 387350"/>
                <a:gd name="connsiteX1" fmla="*/ 2047875 w 2387600"/>
                <a:gd name="connsiteY1" fmla="*/ 187325 h 387350"/>
                <a:gd name="connsiteX2" fmla="*/ 2120900 w 2387600"/>
                <a:gd name="connsiteY2" fmla="*/ 180975 h 387350"/>
                <a:gd name="connsiteX3" fmla="*/ 2212975 w 2387600"/>
                <a:gd name="connsiteY3" fmla="*/ 180975 h 387350"/>
                <a:gd name="connsiteX4" fmla="*/ 2254250 w 2387600"/>
                <a:gd name="connsiteY4" fmla="*/ 187325 h 387350"/>
                <a:gd name="connsiteX5" fmla="*/ 2320925 w 2387600"/>
                <a:gd name="connsiteY5" fmla="*/ 215900 h 387350"/>
                <a:gd name="connsiteX6" fmla="*/ 2346325 w 2387600"/>
                <a:gd name="connsiteY6" fmla="*/ 225425 h 387350"/>
                <a:gd name="connsiteX7" fmla="*/ 2387600 w 2387600"/>
                <a:gd name="connsiteY7" fmla="*/ 31750 h 387350"/>
                <a:gd name="connsiteX8" fmla="*/ 2330450 w 2387600"/>
                <a:gd name="connsiteY8" fmla="*/ 15875 h 387350"/>
                <a:gd name="connsiteX9" fmla="*/ 2257425 w 2387600"/>
                <a:gd name="connsiteY9" fmla="*/ 3175 h 387350"/>
                <a:gd name="connsiteX10" fmla="*/ 2174875 w 2387600"/>
                <a:gd name="connsiteY10" fmla="*/ 0 h 387350"/>
                <a:gd name="connsiteX11" fmla="*/ 1984375 w 2387600"/>
                <a:gd name="connsiteY11" fmla="*/ 9525 h 387350"/>
                <a:gd name="connsiteX12" fmla="*/ 1314450 w 2387600"/>
                <a:gd name="connsiteY12" fmla="*/ 60325 h 387350"/>
                <a:gd name="connsiteX13" fmla="*/ 952500 w 2387600"/>
                <a:gd name="connsiteY13" fmla="*/ 104775 h 387350"/>
                <a:gd name="connsiteX14" fmla="*/ 234950 w 2387600"/>
                <a:gd name="connsiteY14" fmla="*/ 200025 h 387350"/>
                <a:gd name="connsiteX15" fmla="*/ 0 w 2387600"/>
                <a:gd name="connsiteY15" fmla="*/ 231775 h 387350"/>
                <a:gd name="connsiteX16" fmla="*/ 47625 w 2387600"/>
                <a:gd name="connsiteY16" fmla="*/ 387350 h 387350"/>
                <a:gd name="connsiteX17" fmla="*/ 234950 w 2387600"/>
                <a:gd name="connsiteY17" fmla="*/ 365125 h 387350"/>
                <a:gd name="connsiteX18" fmla="*/ 882650 w 2387600"/>
                <a:gd name="connsiteY18" fmla="*/ 295275 h 387350"/>
                <a:gd name="connsiteX19" fmla="*/ 1044575 w 2387600"/>
                <a:gd name="connsiteY19" fmla="*/ 273050 h 387350"/>
                <a:gd name="connsiteX20" fmla="*/ 1168400 w 2387600"/>
                <a:gd name="connsiteY20" fmla="*/ 260350 h 387350"/>
                <a:gd name="connsiteX21" fmla="*/ 1390650 w 2387600"/>
                <a:gd name="connsiteY21" fmla="*/ 241300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87600" h="387350">
                  <a:moveTo>
                    <a:pt x="1390650" y="241300"/>
                  </a:moveTo>
                  <a:lnTo>
                    <a:pt x="2047875" y="187325"/>
                  </a:lnTo>
                  <a:lnTo>
                    <a:pt x="2120900" y="180975"/>
                  </a:lnTo>
                  <a:lnTo>
                    <a:pt x="2212975" y="180975"/>
                  </a:lnTo>
                  <a:lnTo>
                    <a:pt x="2254250" y="187325"/>
                  </a:lnTo>
                  <a:lnTo>
                    <a:pt x="2320925" y="215900"/>
                  </a:lnTo>
                  <a:lnTo>
                    <a:pt x="2346325" y="225425"/>
                  </a:lnTo>
                  <a:lnTo>
                    <a:pt x="2387600" y="31750"/>
                  </a:lnTo>
                  <a:lnTo>
                    <a:pt x="2330450" y="15875"/>
                  </a:lnTo>
                  <a:lnTo>
                    <a:pt x="2257425" y="3175"/>
                  </a:lnTo>
                  <a:lnTo>
                    <a:pt x="2174875" y="0"/>
                  </a:lnTo>
                  <a:lnTo>
                    <a:pt x="1984375" y="9525"/>
                  </a:lnTo>
                  <a:lnTo>
                    <a:pt x="1314450" y="60325"/>
                  </a:lnTo>
                  <a:lnTo>
                    <a:pt x="952500" y="104775"/>
                  </a:lnTo>
                  <a:lnTo>
                    <a:pt x="234950" y="200025"/>
                  </a:lnTo>
                  <a:lnTo>
                    <a:pt x="0" y="231775"/>
                  </a:lnTo>
                  <a:lnTo>
                    <a:pt x="47625" y="387350"/>
                  </a:lnTo>
                  <a:lnTo>
                    <a:pt x="234950" y="365125"/>
                  </a:lnTo>
                  <a:lnTo>
                    <a:pt x="882650" y="295275"/>
                  </a:lnTo>
                  <a:lnTo>
                    <a:pt x="1044575" y="273050"/>
                  </a:lnTo>
                  <a:lnTo>
                    <a:pt x="1168400" y="260350"/>
                  </a:lnTo>
                  <a:lnTo>
                    <a:pt x="1390650" y="241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5">
              <a:extLst>
                <a:ext uri="{FF2B5EF4-FFF2-40B4-BE49-F238E27FC236}">
                  <a16:creationId xmlns:a16="http://schemas.microsoft.com/office/drawing/2014/main" id="{2FDFF258-E4F8-411B-9A5B-481C1A71CE5D}"/>
                </a:ext>
              </a:extLst>
            </p:cNvPr>
            <p:cNvSpPr/>
            <p:nvPr/>
          </p:nvSpPr>
          <p:spPr>
            <a:xfrm>
              <a:off x="5543550" y="4548188"/>
              <a:ext cx="1093788" cy="1654175"/>
            </a:xfrm>
            <a:custGeom>
              <a:avLst/>
              <a:gdLst>
                <a:gd name="connsiteX0" fmla="*/ 525236 w 1094014"/>
                <a:gd name="connsiteY0" fmla="*/ 764722 h 1654629"/>
                <a:gd name="connsiteX1" fmla="*/ 557893 w 1094014"/>
                <a:gd name="connsiteY1" fmla="*/ 699407 h 1654629"/>
                <a:gd name="connsiteX2" fmla="*/ 604157 w 1094014"/>
                <a:gd name="connsiteY2" fmla="*/ 606879 h 1654629"/>
                <a:gd name="connsiteX3" fmla="*/ 647700 w 1094014"/>
                <a:gd name="connsiteY3" fmla="*/ 517072 h 1654629"/>
                <a:gd name="connsiteX4" fmla="*/ 710293 w 1094014"/>
                <a:gd name="connsiteY4" fmla="*/ 375557 h 1654629"/>
                <a:gd name="connsiteX5" fmla="*/ 762000 w 1094014"/>
                <a:gd name="connsiteY5" fmla="*/ 244929 h 1654629"/>
                <a:gd name="connsiteX6" fmla="*/ 791936 w 1094014"/>
                <a:gd name="connsiteY6" fmla="*/ 166007 h 1654629"/>
                <a:gd name="connsiteX7" fmla="*/ 805543 w 1094014"/>
                <a:gd name="connsiteY7" fmla="*/ 130629 h 1654629"/>
                <a:gd name="connsiteX8" fmla="*/ 810986 w 1094014"/>
                <a:gd name="connsiteY8" fmla="*/ 111579 h 1654629"/>
                <a:gd name="connsiteX9" fmla="*/ 816429 w 1094014"/>
                <a:gd name="connsiteY9" fmla="*/ 78922 h 1654629"/>
                <a:gd name="connsiteX10" fmla="*/ 816429 w 1094014"/>
                <a:gd name="connsiteY10" fmla="*/ 59872 h 1654629"/>
                <a:gd name="connsiteX11" fmla="*/ 805543 w 1094014"/>
                <a:gd name="connsiteY11" fmla="*/ 0 h 1654629"/>
                <a:gd name="connsiteX12" fmla="*/ 1094014 w 1094014"/>
                <a:gd name="connsiteY12" fmla="*/ 214993 h 1654629"/>
                <a:gd name="connsiteX13" fmla="*/ 1072243 w 1094014"/>
                <a:gd name="connsiteY13" fmla="*/ 244929 h 1654629"/>
                <a:gd name="connsiteX14" fmla="*/ 1045029 w 1094014"/>
                <a:gd name="connsiteY14" fmla="*/ 296636 h 1654629"/>
                <a:gd name="connsiteX15" fmla="*/ 987879 w 1094014"/>
                <a:gd name="connsiteY15" fmla="*/ 421822 h 1654629"/>
                <a:gd name="connsiteX16" fmla="*/ 922564 w 1094014"/>
                <a:gd name="connsiteY16" fmla="*/ 552450 h 1654629"/>
                <a:gd name="connsiteX17" fmla="*/ 835479 w 1094014"/>
                <a:gd name="connsiteY17" fmla="*/ 723900 h 1654629"/>
                <a:gd name="connsiteX18" fmla="*/ 775607 w 1094014"/>
                <a:gd name="connsiteY18" fmla="*/ 835479 h 1654629"/>
                <a:gd name="connsiteX19" fmla="*/ 696686 w 1094014"/>
                <a:gd name="connsiteY19" fmla="*/ 979714 h 1654629"/>
                <a:gd name="connsiteX20" fmla="*/ 625929 w 1094014"/>
                <a:gd name="connsiteY20" fmla="*/ 1104900 h 1654629"/>
                <a:gd name="connsiteX21" fmla="*/ 563336 w 1094014"/>
                <a:gd name="connsiteY21" fmla="*/ 1200150 h 1654629"/>
                <a:gd name="connsiteX22" fmla="*/ 489857 w 1094014"/>
                <a:gd name="connsiteY22" fmla="*/ 1298122 h 1654629"/>
                <a:gd name="connsiteX23" fmla="*/ 419100 w 1094014"/>
                <a:gd name="connsiteY23" fmla="*/ 1379764 h 1654629"/>
                <a:gd name="connsiteX24" fmla="*/ 353786 w 1094014"/>
                <a:gd name="connsiteY24" fmla="*/ 1445079 h 1654629"/>
                <a:gd name="connsiteX25" fmla="*/ 272143 w 1094014"/>
                <a:gd name="connsiteY25" fmla="*/ 1521279 h 1654629"/>
                <a:gd name="connsiteX26" fmla="*/ 187779 w 1094014"/>
                <a:gd name="connsiteY26" fmla="*/ 1586593 h 1654629"/>
                <a:gd name="connsiteX27" fmla="*/ 114300 w 1094014"/>
                <a:gd name="connsiteY27" fmla="*/ 1638300 h 1654629"/>
                <a:gd name="connsiteX28" fmla="*/ 76200 w 1094014"/>
                <a:gd name="connsiteY28" fmla="*/ 1654629 h 1654629"/>
                <a:gd name="connsiteX29" fmla="*/ 48986 w 1094014"/>
                <a:gd name="connsiteY29" fmla="*/ 1651907 h 1654629"/>
                <a:gd name="connsiteX30" fmla="*/ 27214 w 1094014"/>
                <a:gd name="connsiteY30" fmla="*/ 1646464 h 1654629"/>
                <a:gd name="connsiteX31" fmla="*/ 10886 w 1094014"/>
                <a:gd name="connsiteY31" fmla="*/ 1630136 h 1654629"/>
                <a:gd name="connsiteX32" fmla="*/ 2721 w 1094014"/>
                <a:gd name="connsiteY32" fmla="*/ 1605643 h 1654629"/>
                <a:gd name="connsiteX33" fmla="*/ 0 w 1094014"/>
                <a:gd name="connsiteY33" fmla="*/ 1592036 h 1654629"/>
                <a:gd name="connsiteX34" fmla="*/ 228600 w 1094014"/>
                <a:gd name="connsiteY34" fmla="*/ 1221922 h 1654629"/>
                <a:gd name="connsiteX35" fmla="*/ 266700 w 1094014"/>
                <a:gd name="connsiteY35" fmla="*/ 1175657 h 1654629"/>
                <a:gd name="connsiteX36" fmla="*/ 321129 w 1094014"/>
                <a:gd name="connsiteY36" fmla="*/ 1096736 h 1654629"/>
                <a:gd name="connsiteX37" fmla="*/ 408214 w 1094014"/>
                <a:gd name="connsiteY37" fmla="*/ 968829 h 1654629"/>
                <a:gd name="connsiteX38" fmla="*/ 525236 w 1094014"/>
                <a:gd name="connsiteY38" fmla="*/ 764722 h 16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014" h="1654629">
                  <a:moveTo>
                    <a:pt x="525236" y="764722"/>
                  </a:moveTo>
                  <a:lnTo>
                    <a:pt x="557893" y="699407"/>
                  </a:lnTo>
                  <a:lnTo>
                    <a:pt x="604157" y="606879"/>
                  </a:lnTo>
                  <a:lnTo>
                    <a:pt x="647700" y="517072"/>
                  </a:lnTo>
                  <a:lnTo>
                    <a:pt x="710293" y="375557"/>
                  </a:lnTo>
                  <a:lnTo>
                    <a:pt x="762000" y="244929"/>
                  </a:lnTo>
                  <a:lnTo>
                    <a:pt x="791936" y="166007"/>
                  </a:lnTo>
                  <a:lnTo>
                    <a:pt x="805543" y="130629"/>
                  </a:lnTo>
                  <a:lnTo>
                    <a:pt x="810986" y="111579"/>
                  </a:lnTo>
                  <a:lnTo>
                    <a:pt x="816429" y="78922"/>
                  </a:lnTo>
                  <a:lnTo>
                    <a:pt x="816429" y="59872"/>
                  </a:lnTo>
                  <a:lnTo>
                    <a:pt x="805543" y="0"/>
                  </a:lnTo>
                  <a:lnTo>
                    <a:pt x="1094014" y="214993"/>
                  </a:lnTo>
                  <a:lnTo>
                    <a:pt x="1072243" y="244929"/>
                  </a:lnTo>
                  <a:lnTo>
                    <a:pt x="1045029" y="296636"/>
                  </a:lnTo>
                  <a:lnTo>
                    <a:pt x="987879" y="421822"/>
                  </a:lnTo>
                  <a:lnTo>
                    <a:pt x="922564" y="552450"/>
                  </a:lnTo>
                  <a:lnTo>
                    <a:pt x="835479" y="723900"/>
                  </a:lnTo>
                  <a:lnTo>
                    <a:pt x="775607" y="835479"/>
                  </a:lnTo>
                  <a:lnTo>
                    <a:pt x="696686" y="979714"/>
                  </a:lnTo>
                  <a:lnTo>
                    <a:pt x="625929" y="1104900"/>
                  </a:lnTo>
                  <a:lnTo>
                    <a:pt x="563336" y="1200150"/>
                  </a:lnTo>
                  <a:lnTo>
                    <a:pt x="489857" y="1298122"/>
                  </a:lnTo>
                  <a:lnTo>
                    <a:pt x="419100" y="1379764"/>
                  </a:lnTo>
                  <a:lnTo>
                    <a:pt x="353786" y="1445079"/>
                  </a:lnTo>
                  <a:lnTo>
                    <a:pt x="272143" y="1521279"/>
                  </a:lnTo>
                  <a:lnTo>
                    <a:pt x="187779" y="1586593"/>
                  </a:lnTo>
                  <a:lnTo>
                    <a:pt x="114300" y="1638300"/>
                  </a:lnTo>
                  <a:lnTo>
                    <a:pt x="76200" y="1654629"/>
                  </a:lnTo>
                  <a:lnTo>
                    <a:pt x="48986" y="1651907"/>
                  </a:lnTo>
                  <a:lnTo>
                    <a:pt x="27214" y="1646464"/>
                  </a:lnTo>
                  <a:lnTo>
                    <a:pt x="10886" y="1630136"/>
                  </a:lnTo>
                  <a:lnTo>
                    <a:pt x="2721" y="1605643"/>
                  </a:lnTo>
                  <a:lnTo>
                    <a:pt x="0" y="1592036"/>
                  </a:lnTo>
                  <a:lnTo>
                    <a:pt x="228600" y="1221922"/>
                  </a:lnTo>
                  <a:lnTo>
                    <a:pt x="266700" y="1175657"/>
                  </a:lnTo>
                  <a:lnTo>
                    <a:pt x="321129" y="1096736"/>
                  </a:lnTo>
                  <a:lnTo>
                    <a:pt x="408214" y="968829"/>
                  </a:lnTo>
                  <a:lnTo>
                    <a:pt x="525236" y="7647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6">
              <a:extLst>
                <a:ext uri="{FF2B5EF4-FFF2-40B4-BE49-F238E27FC236}">
                  <a16:creationId xmlns:a16="http://schemas.microsoft.com/office/drawing/2014/main" id="{A1483EB8-E3F3-42ED-9C47-EC1BE1DBCCE5}"/>
                </a:ext>
              </a:extLst>
            </p:cNvPr>
            <p:cNvSpPr/>
            <p:nvPr/>
          </p:nvSpPr>
          <p:spPr>
            <a:xfrm>
              <a:off x="5062538" y="5532438"/>
              <a:ext cx="847725" cy="647700"/>
            </a:xfrm>
            <a:custGeom>
              <a:avLst/>
              <a:gdLst>
                <a:gd name="connsiteX0" fmla="*/ 188118 w 847725"/>
                <a:gd name="connsiteY0" fmla="*/ 73819 h 647700"/>
                <a:gd name="connsiteX1" fmla="*/ 352425 w 847725"/>
                <a:gd name="connsiteY1" fmla="*/ 150019 h 647700"/>
                <a:gd name="connsiteX2" fmla="*/ 450056 w 847725"/>
                <a:gd name="connsiteY2" fmla="*/ 192881 h 647700"/>
                <a:gd name="connsiteX3" fmla="*/ 504825 w 847725"/>
                <a:gd name="connsiteY3" fmla="*/ 219075 h 647700"/>
                <a:gd name="connsiteX4" fmla="*/ 540543 w 847725"/>
                <a:gd name="connsiteY4" fmla="*/ 235744 h 647700"/>
                <a:gd name="connsiteX5" fmla="*/ 571500 w 847725"/>
                <a:gd name="connsiteY5" fmla="*/ 250031 h 647700"/>
                <a:gd name="connsiteX6" fmla="*/ 604837 w 847725"/>
                <a:gd name="connsiteY6" fmla="*/ 257175 h 647700"/>
                <a:gd name="connsiteX7" fmla="*/ 628650 w 847725"/>
                <a:gd name="connsiteY7" fmla="*/ 259556 h 647700"/>
                <a:gd name="connsiteX8" fmla="*/ 654843 w 847725"/>
                <a:gd name="connsiteY8" fmla="*/ 257175 h 647700"/>
                <a:gd name="connsiteX9" fmla="*/ 697706 w 847725"/>
                <a:gd name="connsiteY9" fmla="*/ 245269 h 647700"/>
                <a:gd name="connsiteX10" fmla="*/ 731043 w 847725"/>
                <a:gd name="connsiteY10" fmla="*/ 219075 h 647700"/>
                <a:gd name="connsiteX11" fmla="*/ 847725 w 847725"/>
                <a:gd name="connsiteY11" fmla="*/ 152400 h 647700"/>
                <a:gd name="connsiteX12" fmla="*/ 495300 w 847725"/>
                <a:gd name="connsiteY12" fmla="*/ 647700 h 647700"/>
                <a:gd name="connsiteX13" fmla="*/ 481012 w 847725"/>
                <a:gd name="connsiteY13" fmla="*/ 607219 h 647700"/>
                <a:gd name="connsiteX14" fmla="*/ 461962 w 847725"/>
                <a:gd name="connsiteY14" fmla="*/ 531019 h 647700"/>
                <a:gd name="connsiteX15" fmla="*/ 442912 w 847725"/>
                <a:gd name="connsiteY15" fmla="*/ 471487 h 647700"/>
                <a:gd name="connsiteX16" fmla="*/ 421481 w 847725"/>
                <a:gd name="connsiteY16" fmla="*/ 416719 h 647700"/>
                <a:gd name="connsiteX17" fmla="*/ 402431 w 847725"/>
                <a:gd name="connsiteY17" fmla="*/ 381000 h 647700"/>
                <a:gd name="connsiteX18" fmla="*/ 378618 w 847725"/>
                <a:gd name="connsiteY18" fmla="*/ 357187 h 647700"/>
                <a:gd name="connsiteX19" fmla="*/ 297656 w 847725"/>
                <a:gd name="connsiteY19" fmla="*/ 283369 h 647700"/>
                <a:gd name="connsiteX20" fmla="*/ 209550 w 847725"/>
                <a:gd name="connsiteY20" fmla="*/ 211931 h 647700"/>
                <a:gd name="connsiteX21" fmla="*/ 114300 w 847725"/>
                <a:gd name="connsiteY21" fmla="*/ 133350 h 647700"/>
                <a:gd name="connsiteX22" fmla="*/ 35718 w 847725"/>
                <a:gd name="connsiteY22" fmla="*/ 76200 h 647700"/>
                <a:gd name="connsiteX23" fmla="*/ 14287 w 847725"/>
                <a:gd name="connsiteY23" fmla="*/ 57150 h 647700"/>
                <a:gd name="connsiteX24" fmla="*/ 4762 w 847725"/>
                <a:gd name="connsiteY24" fmla="*/ 40481 h 647700"/>
                <a:gd name="connsiteX25" fmla="*/ 0 w 847725"/>
                <a:gd name="connsiteY25" fmla="*/ 23812 h 647700"/>
                <a:gd name="connsiteX26" fmla="*/ 0 w 847725"/>
                <a:gd name="connsiteY26" fmla="*/ 11906 h 647700"/>
                <a:gd name="connsiteX27" fmla="*/ 2381 w 847725"/>
                <a:gd name="connsiteY27" fmla="*/ 2381 h 647700"/>
                <a:gd name="connsiteX28" fmla="*/ 14287 w 847725"/>
                <a:gd name="connsiteY28" fmla="*/ 0 h 647700"/>
                <a:gd name="connsiteX29" fmla="*/ 26193 w 847725"/>
                <a:gd name="connsiteY29" fmla="*/ 2381 h 647700"/>
                <a:gd name="connsiteX30" fmla="*/ 83343 w 847725"/>
                <a:gd name="connsiteY30" fmla="*/ 26194 h 647700"/>
                <a:gd name="connsiteX31" fmla="*/ 188118 w 847725"/>
                <a:gd name="connsiteY31" fmla="*/ 73819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7725" h="647700">
                  <a:moveTo>
                    <a:pt x="188118" y="73819"/>
                  </a:moveTo>
                  <a:lnTo>
                    <a:pt x="352425" y="150019"/>
                  </a:lnTo>
                  <a:lnTo>
                    <a:pt x="450056" y="192881"/>
                  </a:lnTo>
                  <a:lnTo>
                    <a:pt x="504825" y="219075"/>
                  </a:lnTo>
                  <a:lnTo>
                    <a:pt x="540543" y="235744"/>
                  </a:lnTo>
                  <a:lnTo>
                    <a:pt x="571500" y="250031"/>
                  </a:lnTo>
                  <a:lnTo>
                    <a:pt x="604837" y="257175"/>
                  </a:lnTo>
                  <a:lnTo>
                    <a:pt x="628650" y="259556"/>
                  </a:lnTo>
                  <a:lnTo>
                    <a:pt x="654843" y="257175"/>
                  </a:lnTo>
                  <a:lnTo>
                    <a:pt x="697706" y="245269"/>
                  </a:lnTo>
                  <a:lnTo>
                    <a:pt x="731043" y="219075"/>
                  </a:lnTo>
                  <a:lnTo>
                    <a:pt x="847725" y="152400"/>
                  </a:lnTo>
                  <a:lnTo>
                    <a:pt x="495300" y="647700"/>
                  </a:lnTo>
                  <a:lnTo>
                    <a:pt x="481012" y="607219"/>
                  </a:lnTo>
                  <a:lnTo>
                    <a:pt x="461962" y="531019"/>
                  </a:lnTo>
                  <a:lnTo>
                    <a:pt x="442912" y="471487"/>
                  </a:lnTo>
                  <a:lnTo>
                    <a:pt x="421481" y="416719"/>
                  </a:lnTo>
                  <a:lnTo>
                    <a:pt x="402431" y="381000"/>
                  </a:lnTo>
                  <a:lnTo>
                    <a:pt x="378618" y="357187"/>
                  </a:lnTo>
                  <a:lnTo>
                    <a:pt x="297656" y="283369"/>
                  </a:lnTo>
                  <a:lnTo>
                    <a:pt x="209550" y="211931"/>
                  </a:lnTo>
                  <a:lnTo>
                    <a:pt x="114300" y="133350"/>
                  </a:lnTo>
                  <a:lnTo>
                    <a:pt x="35718" y="76200"/>
                  </a:lnTo>
                  <a:lnTo>
                    <a:pt x="14287" y="57150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2381"/>
                  </a:lnTo>
                  <a:lnTo>
                    <a:pt x="14287" y="0"/>
                  </a:lnTo>
                  <a:lnTo>
                    <a:pt x="26193" y="2381"/>
                  </a:lnTo>
                  <a:lnTo>
                    <a:pt x="83343" y="26194"/>
                  </a:lnTo>
                  <a:lnTo>
                    <a:pt x="188118" y="73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7">
              <a:extLst>
                <a:ext uri="{FF2B5EF4-FFF2-40B4-BE49-F238E27FC236}">
                  <a16:creationId xmlns:a16="http://schemas.microsoft.com/office/drawing/2014/main" id="{4EA19524-5819-49D8-A7EE-36878D58CBBB}"/>
                </a:ext>
              </a:extLst>
            </p:cNvPr>
            <p:cNvSpPr/>
            <p:nvPr/>
          </p:nvSpPr>
          <p:spPr>
            <a:xfrm>
              <a:off x="3165475" y="3937000"/>
              <a:ext cx="2178050" cy="2292350"/>
            </a:xfrm>
            <a:custGeom>
              <a:avLst/>
              <a:gdLst>
                <a:gd name="connsiteX0" fmla="*/ 1828800 w 2178050"/>
                <a:gd name="connsiteY0" fmla="*/ 844550 h 2292350"/>
                <a:gd name="connsiteX1" fmla="*/ 1917700 w 2178050"/>
                <a:gd name="connsiteY1" fmla="*/ 704850 h 2292350"/>
                <a:gd name="connsiteX2" fmla="*/ 2012950 w 2178050"/>
                <a:gd name="connsiteY2" fmla="*/ 546100 h 2292350"/>
                <a:gd name="connsiteX3" fmla="*/ 2085975 w 2178050"/>
                <a:gd name="connsiteY3" fmla="*/ 463550 h 2292350"/>
                <a:gd name="connsiteX4" fmla="*/ 2152650 w 2178050"/>
                <a:gd name="connsiteY4" fmla="*/ 377825 h 2292350"/>
                <a:gd name="connsiteX5" fmla="*/ 2178050 w 2178050"/>
                <a:gd name="connsiteY5" fmla="*/ 330200 h 2292350"/>
                <a:gd name="connsiteX6" fmla="*/ 2178050 w 2178050"/>
                <a:gd name="connsiteY6" fmla="*/ 320675 h 2292350"/>
                <a:gd name="connsiteX7" fmla="*/ 2171700 w 2178050"/>
                <a:gd name="connsiteY7" fmla="*/ 295275 h 2292350"/>
                <a:gd name="connsiteX8" fmla="*/ 2159000 w 2178050"/>
                <a:gd name="connsiteY8" fmla="*/ 263525 h 2292350"/>
                <a:gd name="connsiteX9" fmla="*/ 2120900 w 2178050"/>
                <a:gd name="connsiteY9" fmla="*/ 215900 h 2292350"/>
                <a:gd name="connsiteX10" fmla="*/ 2073275 w 2178050"/>
                <a:gd name="connsiteY10" fmla="*/ 168275 h 2292350"/>
                <a:gd name="connsiteX11" fmla="*/ 2028825 w 2178050"/>
                <a:gd name="connsiteY11" fmla="*/ 133350 h 2292350"/>
                <a:gd name="connsiteX12" fmla="*/ 1965325 w 2178050"/>
                <a:gd name="connsiteY12" fmla="*/ 88900 h 2292350"/>
                <a:gd name="connsiteX13" fmla="*/ 1908175 w 2178050"/>
                <a:gd name="connsiteY13" fmla="*/ 50800 h 2292350"/>
                <a:gd name="connsiteX14" fmla="*/ 1825625 w 2178050"/>
                <a:gd name="connsiteY14" fmla="*/ 0 h 2292350"/>
                <a:gd name="connsiteX15" fmla="*/ 1727200 w 2178050"/>
                <a:gd name="connsiteY15" fmla="*/ 19050 h 2292350"/>
                <a:gd name="connsiteX16" fmla="*/ 1781175 w 2178050"/>
                <a:gd name="connsiteY16" fmla="*/ 73025 h 2292350"/>
                <a:gd name="connsiteX17" fmla="*/ 1803400 w 2178050"/>
                <a:gd name="connsiteY17" fmla="*/ 101600 h 2292350"/>
                <a:gd name="connsiteX18" fmla="*/ 1835150 w 2178050"/>
                <a:gd name="connsiteY18" fmla="*/ 152400 h 2292350"/>
                <a:gd name="connsiteX19" fmla="*/ 1851025 w 2178050"/>
                <a:gd name="connsiteY19" fmla="*/ 193675 h 2292350"/>
                <a:gd name="connsiteX20" fmla="*/ 1854200 w 2178050"/>
                <a:gd name="connsiteY20" fmla="*/ 225425 h 2292350"/>
                <a:gd name="connsiteX21" fmla="*/ 1851025 w 2178050"/>
                <a:gd name="connsiteY21" fmla="*/ 269875 h 2292350"/>
                <a:gd name="connsiteX22" fmla="*/ 1809750 w 2178050"/>
                <a:gd name="connsiteY22" fmla="*/ 374650 h 2292350"/>
                <a:gd name="connsiteX23" fmla="*/ 1736725 w 2178050"/>
                <a:gd name="connsiteY23" fmla="*/ 542925 h 2292350"/>
                <a:gd name="connsiteX24" fmla="*/ 1711325 w 2178050"/>
                <a:gd name="connsiteY24" fmla="*/ 596900 h 2292350"/>
                <a:gd name="connsiteX25" fmla="*/ 1587500 w 2178050"/>
                <a:gd name="connsiteY25" fmla="*/ 815975 h 2292350"/>
                <a:gd name="connsiteX26" fmla="*/ 1514475 w 2178050"/>
                <a:gd name="connsiteY26" fmla="*/ 933450 h 2292350"/>
                <a:gd name="connsiteX27" fmla="*/ 1431925 w 2178050"/>
                <a:gd name="connsiteY27" fmla="*/ 1050925 h 2292350"/>
                <a:gd name="connsiteX28" fmla="*/ 1320800 w 2178050"/>
                <a:gd name="connsiteY28" fmla="*/ 1193800 h 2292350"/>
                <a:gd name="connsiteX29" fmla="*/ 1190625 w 2178050"/>
                <a:gd name="connsiteY29" fmla="*/ 1346200 h 2292350"/>
                <a:gd name="connsiteX30" fmla="*/ 1069975 w 2178050"/>
                <a:gd name="connsiteY30" fmla="*/ 1470025 h 2292350"/>
                <a:gd name="connsiteX31" fmla="*/ 885825 w 2178050"/>
                <a:gd name="connsiteY31" fmla="*/ 1635125 h 2292350"/>
                <a:gd name="connsiteX32" fmla="*/ 812800 w 2178050"/>
                <a:gd name="connsiteY32" fmla="*/ 1698625 h 2292350"/>
                <a:gd name="connsiteX33" fmla="*/ 638175 w 2178050"/>
                <a:gd name="connsiteY33" fmla="*/ 1828800 h 2292350"/>
                <a:gd name="connsiteX34" fmla="*/ 466725 w 2178050"/>
                <a:gd name="connsiteY34" fmla="*/ 1946275 h 2292350"/>
                <a:gd name="connsiteX35" fmla="*/ 327025 w 2178050"/>
                <a:gd name="connsiteY35" fmla="*/ 2041525 h 2292350"/>
                <a:gd name="connsiteX36" fmla="*/ 47625 w 2178050"/>
                <a:gd name="connsiteY36" fmla="*/ 2212975 h 2292350"/>
                <a:gd name="connsiteX37" fmla="*/ 9525 w 2178050"/>
                <a:gd name="connsiteY37" fmla="*/ 2238375 h 2292350"/>
                <a:gd name="connsiteX38" fmla="*/ 0 w 2178050"/>
                <a:gd name="connsiteY38" fmla="*/ 2263775 h 2292350"/>
                <a:gd name="connsiteX39" fmla="*/ 0 w 2178050"/>
                <a:gd name="connsiteY39" fmla="*/ 2279650 h 2292350"/>
                <a:gd name="connsiteX40" fmla="*/ 3175 w 2178050"/>
                <a:gd name="connsiteY40" fmla="*/ 2286000 h 2292350"/>
                <a:gd name="connsiteX41" fmla="*/ 19050 w 2178050"/>
                <a:gd name="connsiteY41" fmla="*/ 2292350 h 2292350"/>
                <a:gd name="connsiteX42" fmla="*/ 34925 w 2178050"/>
                <a:gd name="connsiteY42" fmla="*/ 2289175 h 2292350"/>
                <a:gd name="connsiteX43" fmla="*/ 234950 w 2178050"/>
                <a:gd name="connsiteY43" fmla="*/ 2200275 h 2292350"/>
                <a:gd name="connsiteX44" fmla="*/ 434975 w 2178050"/>
                <a:gd name="connsiteY44" fmla="*/ 2098675 h 2292350"/>
                <a:gd name="connsiteX45" fmla="*/ 615950 w 2178050"/>
                <a:gd name="connsiteY45" fmla="*/ 2000250 h 2292350"/>
                <a:gd name="connsiteX46" fmla="*/ 793750 w 2178050"/>
                <a:gd name="connsiteY46" fmla="*/ 1892300 h 2292350"/>
                <a:gd name="connsiteX47" fmla="*/ 939800 w 2178050"/>
                <a:gd name="connsiteY47" fmla="*/ 1793875 h 2292350"/>
                <a:gd name="connsiteX48" fmla="*/ 1050925 w 2178050"/>
                <a:gd name="connsiteY48" fmla="*/ 1708150 h 2292350"/>
                <a:gd name="connsiteX49" fmla="*/ 1187450 w 2178050"/>
                <a:gd name="connsiteY49" fmla="*/ 1600200 h 2292350"/>
                <a:gd name="connsiteX50" fmla="*/ 1330325 w 2178050"/>
                <a:gd name="connsiteY50" fmla="*/ 1463675 h 2292350"/>
                <a:gd name="connsiteX51" fmla="*/ 1463675 w 2178050"/>
                <a:gd name="connsiteY51" fmla="*/ 1323975 h 2292350"/>
                <a:gd name="connsiteX52" fmla="*/ 1584325 w 2178050"/>
                <a:gd name="connsiteY52" fmla="*/ 1181100 h 2292350"/>
                <a:gd name="connsiteX53" fmla="*/ 1689100 w 2178050"/>
                <a:gd name="connsiteY53" fmla="*/ 1047750 h 2292350"/>
                <a:gd name="connsiteX54" fmla="*/ 1828800 w 2178050"/>
                <a:gd name="connsiteY54" fmla="*/ 844550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78050" h="2292350">
                  <a:moveTo>
                    <a:pt x="1828800" y="844550"/>
                  </a:moveTo>
                  <a:lnTo>
                    <a:pt x="1917700" y="704850"/>
                  </a:lnTo>
                  <a:lnTo>
                    <a:pt x="2012950" y="546100"/>
                  </a:lnTo>
                  <a:lnTo>
                    <a:pt x="2085975" y="463550"/>
                  </a:lnTo>
                  <a:lnTo>
                    <a:pt x="2152650" y="377825"/>
                  </a:lnTo>
                  <a:lnTo>
                    <a:pt x="2178050" y="330200"/>
                  </a:lnTo>
                  <a:lnTo>
                    <a:pt x="2178050" y="320675"/>
                  </a:lnTo>
                  <a:lnTo>
                    <a:pt x="2171700" y="295275"/>
                  </a:lnTo>
                  <a:lnTo>
                    <a:pt x="2159000" y="263525"/>
                  </a:lnTo>
                  <a:lnTo>
                    <a:pt x="2120900" y="215900"/>
                  </a:lnTo>
                  <a:lnTo>
                    <a:pt x="2073275" y="168275"/>
                  </a:lnTo>
                  <a:lnTo>
                    <a:pt x="2028825" y="133350"/>
                  </a:lnTo>
                  <a:lnTo>
                    <a:pt x="1965325" y="88900"/>
                  </a:lnTo>
                  <a:lnTo>
                    <a:pt x="1908175" y="50800"/>
                  </a:lnTo>
                  <a:lnTo>
                    <a:pt x="1825625" y="0"/>
                  </a:lnTo>
                  <a:lnTo>
                    <a:pt x="1727200" y="19050"/>
                  </a:lnTo>
                  <a:lnTo>
                    <a:pt x="1781175" y="73025"/>
                  </a:lnTo>
                  <a:lnTo>
                    <a:pt x="1803400" y="101600"/>
                  </a:lnTo>
                  <a:lnTo>
                    <a:pt x="1835150" y="152400"/>
                  </a:lnTo>
                  <a:lnTo>
                    <a:pt x="1851025" y="193675"/>
                  </a:lnTo>
                  <a:lnTo>
                    <a:pt x="1854200" y="225425"/>
                  </a:lnTo>
                  <a:lnTo>
                    <a:pt x="1851025" y="269875"/>
                  </a:lnTo>
                  <a:lnTo>
                    <a:pt x="1809750" y="374650"/>
                  </a:lnTo>
                  <a:lnTo>
                    <a:pt x="1736725" y="542925"/>
                  </a:lnTo>
                  <a:lnTo>
                    <a:pt x="1711325" y="596900"/>
                  </a:lnTo>
                  <a:lnTo>
                    <a:pt x="1587500" y="815975"/>
                  </a:lnTo>
                  <a:lnTo>
                    <a:pt x="1514475" y="933450"/>
                  </a:lnTo>
                  <a:lnTo>
                    <a:pt x="1431925" y="1050925"/>
                  </a:lnTo>
                  <a:lnTo>
                    <a:pt x="1320800" y="1193800"/>
                  </a:lnTo>
                  <a:lnTo>
                    <a:pt x="1190625" y="1346200"/>
                  </a:lnTo>
                  <a:lnTo>
                    <a:pt x="1069975" y="1470025"/>
                  </a:lnTo>
                  <a:lnTo>
                    <a:pt x="885825" y="1635125"/>
                  </a:lnTo>
                  <a:lnTo>
                    <a:pt x="812800" y="1698625"/>
                  </a:lnTo>
                  <a:lnTo>
                    <a:pt x="638175" y="1828800"/>
                  </a:lnTo>
                  <a:lnTo>
                    <a:pt x="466725" y="1946275"/>
                  </a:lnTo>
                  <a:lnTo>
                    <a:pt x="327025" y="2041525"/>
                  </a:lnTo>
                  <a:lnTo>
                    <a:pt x="47625" y="2212975"/>
                  </a:lnTo>
                  <a:lnTo>
                    <a:pt x="9525" y="2238375"/>
                  </a:lnTo>
                  <a:lnTo>
                    <a:pt x="0" y="2263775"/>
                  </a:lnTo>
                  <a:lnTo>
                    <a:pt x="0" y="2279650"/>
                  </a:lnTo>
                  <a:lnTo>
                    <a:pt x="3175" y="2286000"/>
                  </a:lnTo>
                  <a:lnTo>
                    <a:pt x="19050" y="2292350"/>
                  </a:lnTo>
                  <a:lnTo>
                    <a:pt x="34925" y="2289175"/>
                  </a:lnTo>
                  <a:lnTo>
                    <a:pt x="234950" y="2200275"/>
                  </a:lnTo>
                  <a:lnTo>
                    <a:pt x="434975" y="2098675"/>
                  </a:lnTo>
                  <a:lnTo>
                    <a:pt x="615950" y="2000250"/>
                  </a:lnTo>
                  <a:lnTo>
                    <a:pt x="793750" y="1892300"/>
                  </a:lnTo>
                  <a:lnTo>
                    <a:pt x="939800" y="1793875"/>
                  </a:lnTo>
                  <a:lnTo>
                    <a:pt x="1050925" y="1708150"/>
                  </a:lnTo>
                  <a:lnTo>
                    <a:pt x="1187450" y="1600200"/>
                  </a:lnTo>
                  <a:lnTo>
                    <a:pt x="1330325" y="1463675"/>
                  </a:lnTo>
                  <a:lnTo>
                    <a:pt x="1463675" y="1323975"/>
                  </a:lnTo>
                  <a:lnTo>
                    <a:pt x="1584325" y="1181100"/>
                  </a:lnTo>
                  <a:lnTo>
                    <a:pt x="1689100" y="1047750"/>
                  </a:lnTo>
                  <a:lnTo>
                    <a:pt x="1828800" y="844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7D6192DB-01CB-4F5F-A87D-6739A2829C59}"/>
              </a:ext>
            </a:extLst>
          </p:cNvPr>
          <p:cNvGrpSpPr/>
          <p:nvPr/>
        </p:nvGrpSpPr>
        <p:grpSpPr>
          <a:xfrm>
            <a:off x="2996406" y="1439863"/>
            <a:ext cx="3725863" cy="4637087"/>
            <a:chOff x="3013075" y="1439863"/>
            <a:chExt cx="3725863" cy="4637087"/>
          </a:xfrm>
        </p:grpSpPr>
        <p:sp>
          <p:nvSpPr>
            <p:cNvPr id="28" name="フリーフォーム 86">
              <a:extLst>
                <a:ext uri="{FF2B5EF4-FFF2-40B4-BE49-F238E27FC236}">
                  <a16:creationId xmlns:a16="http://schemas.microsoft.com/office/drawing/2014/main" id="{1152DCEB-9D0F-4A78-9493-086889730727}"/>
                </a:ext>
              </a:extLst>
            </p:cNvPr>
            <p:cNvSpPr/>
            <p:nvPr/>
          </p:nvSpPr>
          <p:spPr>
            <a:xfrm>
              <a:off x="3724275" y="1439863"/>
              <a:ext cx="2589213" cy="555625"/>
            </a:xfrm>
            <a:custGeom>
              <a:avLst/>
              <a:gdLst>
                <a:gd name="connsiteX0" fmla="*/ 1390650 w 2588419"/>
                <a:gd name="connsiteY0" fmla="*/ 140494 h 554832"/>
                <a:gd name="connsiteX1" fmla="*/ 1757363 w 2588419"/>
                <a:gd name="connsiteY1" fmla="*/ 90488 h 554832"/>
                <a:gd name="connsiteX2" fmla="*/ 1995488 w 2588419"/>
                <a:gd name="connsiteY2" fmla="*/ 57150 h 554832"/>
                <a:gd name="connsiteX3" fmla="*/ 2062163 w 2588419"/>
                <a:gd name="connsiteY3" fmla="*/ 47625 h 554832"/>
                <a:gd name="connsiteX4" fmla="*/ 2121694 w 2588419"/>
                <a:gd name="connsiteY4" fmla="*/ 28575 h 554832"/>
                <a:gd name="connsiteX5" fmla="*/ 2190750 w 2588419"/>
                <a:gd name="connsiteY5" fmla="*/ 2382 h 554832"/>
                <a:gd name="connsiteX6" fmla="*/ 2224088 w 2588419"/>
                <a:gd name="connsiteY6" fmla="*/ 0 h 554832"/>
                <a:gd name="connsiteX7" fmla="*/ 2264569 w 2588419"/>
                <a:gd name="connsiteY7" fmla="*/ 7144 h 554832"/>
                <a:gd name="connsiteX8" fmla="*/ 2307431 w 2588419"/>
                <a:gd name="connsiteY8" fmla="*/ 21432 h 554832"/>
                <a:gd name="connsiteX9" fmla="*/ 2345531 w 2588419"/>
                <a:gd name="connsiteY9" fmla="*/ 38100 h 554832"/>
                <a:gd name="connsiteX10" fmla="*/ 2381250 w 2588419"/>
                <a:gd name="connsiteY10" fmla="*/ 59532 h 554832"/>
                <a:gd name="connsiteX11" fmla="*/ 2433638 w 2588419"/>
                <a:gd name="connsiteY11" fmla="*/ 95250 h 554832"/>
                <a:gd name="connsiteX12" fmla="*/ 2478881 w 2588419"/>
                <a:gd name="connsiteY12" fmla="*/ 130969 h 554832"/>
                <a:gd name="connsiteX13" fmla="*/ 2536031 w 2588419"/>
                <a:gd name="connsiteY13" fmla="*/ 178594 h 554832"/>
                <a:gd name="connsiteX14" fmla="*/ 2571750 w 2588419"/>
                <a:gd name="connsiteY14" fmla="*/ 211932 h 554832"/>
                <a:gd name="connsiteX15" fmla="*/ 2583656 w 2588419"/>
                <a:gd name="connsiteY15" fmla="*/ 228600 h 554832"/>
                <a:gd name="connsiteX16" fmla="*/ 2588419 w 2588419"/>
                <a:gd name="connsiteY16" fmla="*/ 250032 h 554832"/>
                <a:gd name="connsiteX17" fmla="*/ 2586038 w 2588419"/>
                <a:gd name="connsiteY17" fmla="*/ 278607 h 554832"/>
                <a:gd name="connsiteX18" fmla="*/ 2574131 w 2588419"/>
                <a:gd name="connsiteY18" fmla="*/ 300038 h 554832"/>
                <a:gd name="connsiteX19" fmla="*/ 2555081 w 2588419"/>
                <a:gd name="connsiteY19" fmla="*/ 309563 h 554832"/>
                <a:gd name="connsiteX20" fmla="*/ 2524125 w 2588419"/>
                <a:gd name="connsiteY20" fmla="*/ 316707 h 554832"/>
                <a:gd name="connsiteX21" fmla="*/ 2019300 w 2588419"/>
                <a:gd name="connsiteY21" fmla="*/ 247650 h 554832"/>
                <a:gd name="connsiteX22" fmla="*/ 1876425 w 2588419"/>
                <a:gd name="connsiteY22" fmla="*/ 261938 h 554832"/>
                <a:gd name="connsiteX23" fmla="*/ 1640681 w 2588419"/>
                <a:gd name="connsiteY23" fmla="*/ 295275 h 554832"/>
                <a:gd name="connsiteX24" fmla="*/ 1457325 w 2588419"/>
                <a:gd name="connsiteY24" fmla="*/ 323850 h 554832"/>
                <a:gd name="connsiteX25" fmla="*/ 1243013 w 2588419"/>
                <a:gd name="connsiteY25" fmla="*/ 364332 h 554832"/>
                <a:gd name="connsiteX26" fmla="*/ 1004888 w 2588419"/>
                <a:gd name="connsiteY26" fmla="*/ 404813 h 554832"/>
                <a:gd name="connsiteX27" fmla="*/ 802481 w 2588419"/>
                <a:gd name="connsiteY27" fmla="*/ 450057 h 554832"/>
                <a:gd name="connsiteX28" fmla="*/ 581025 w 2588419"/>
                <a:gd name="connsiteY28" fmla="*/ 497682 h 554832"/>
                <a:gd name="connsiteX29" fmla="*/ 435769 w 2588419"/>
                <a:gd name="connsiteY29" fmla="*/ 535782 h 554832"/>
                <a:gd name="connsiteX30" fmla="*/ 385763 w 2588419"/>
                <a:gd name="connsiteY30" fmla="*/ 552450 h 554832"/>
                <a:gd name="connsiteX31" fmla="*/ 369094 w 2588419"/>
                <a:gd name="connsiteY31" fmla="*/ 554832 h 554832"/>
                <a:gd name="connsiteX32" fmla="*/ 352425 w 2588419"/>
                <a:gd name="connsiteY32" fmla="*/ 550069 h 554832"/>
                <a:gd name="connsiteX33" fmla="*/ 304800 w 2588419"/>
                <a:gd name="connsiteY33" fmla="*/ 514350 h 554832"/>
                <a:gd name="connsiteX34" fmla="*/ 230981 w 2588419"/>
                <a:gd name="connsiteY34" fmla="*/ 454819 h 554832"/>
                <a:gd name="connsiteX35" fmla="*/ 133350 w 2588419"/>
                <a:gd name="connsiteY35" fmla="*/ 361950 h 554832"/>
                <a:gd name="connsiteX36" fmla="*/ 64294 w 2588419"/>
                <a:gd name="connsiteY36" fmla="*/ 288132 h 554832"/>
                <a:gd name="connsiteX37" fmla="*/ 21431 w 2588419"/>
                <a:gd name="connsiteY37" fmla="*/ 230982 h 554832"/>
                <a:gd name="connsiteX38" fmla="*/ 4763 w 2588419"/>
                <a:gd name="connsiteY38" fmla="*/ 202407 h 554832"/>
                <a:gd name="connsiteX39" fmla="*/ 0 w 2588419"/>
                <a:gd name="connsiteY39" fmla="*/ 180975 h 554832"/>
                <a:gd name="connsiteX40" fmla="*/ 7144 w 2588419"/>
                <a:gd name="connsiteY40" fmla="*/ 166688 h 554832"/>
                <a:gd name="connsiteX41" fmla="*/ 21431 w 2588419"/>
                <a:gd name="connsiteY41" fmla="*/ 164307 h 554832"/>
                <a:gd name="connsiteX42" fmla="*/ 42863 w 2588419"/>
                <a:gd name="connsiteY42" fmla="*/ 171450 h 554832"/>
                <a:gd name="connsiteX43" fmla="*/ 95250 w 2588419"/>
                <a:gd name="connsiteY43" fmla="*/ 200025 h 554832"/>
                <a:gd name="connsiteX44" fmla="*/ 157163 w 2588419"/>
                <a:gd name="connsiteY44" fmla="*/ 228600 h 554832"/>
                <a:gd name="connsiteX45" fmla="*/ 211931 w 2588419"/>
                <a:gd name="connsiteY45" fmla="*/ 247650 h 554832"/>
                <a:gd name="connsiteX46" fmla="*/ 285750 w 2588419"/>
                <a:gd name="connsiteY46" fmla="*/ 264319 h 554832"/>
                <a:gd name="connsiteX47" fmla="*/ 359569 w 2588419"/>
                <a:gd name="connsiteY47" fmla="*/ 273844 h 554832"/>
                <a:gd name="connsiteX48" fmla="*/ 416719 w 2588419"/>
                <a:gd name="connsiteY48" fmla="*/ 273844 h 554832"/>
                <a:gd name="connsiteX49" fmla="*/ 561975 w 2588419"/>
                <a:gd name="connsiteY49" fmla="*/ 254794 h 554832"/>
                <a:gd name="connsiteX50" fmla="*/ 797719 w 2588419"/>
                <a:gd name="connsiteY50" fmla="*/ 223838 h 554832"/>
                <a:gd name="connsiteX51" fmla="*/ 1100138 w 2588419"/>
                <a:gd name="connsiteY51" fmla="*/ 183357 h 554832"/>
                <a:gd name="connsiteX52" fmla="*/ 1390650 w 2588419"/>
                <a:gd name="connsiteY52" fmla="*/ 140494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88419" h="554832">
                  <a:moveTo>
                    <a:pt x="1390650" y="140494"/>
                  </a:moveTo>
                  <a:lnTo>
                    <a:pt x="1757363" y="90488"/>
                  </a:lnTo>
                  <a:lnTo>
                    <a:pt x="1995488" y="57150"/>
                  </a:lnTo>
                  <a:lnTo>
                    <a:pt x="2062163" y="47625"/>
                  </a:lnTo>
                  <a:lnTo>
                    <a:pt x="2121694" y="28575"/>
                  </a:lnTo>
                  <a:lnTo>
                    <a:pt x="2190750" y="2382"/>
                  </a:lnTo>
                  <a:lnTo>
                    <a:pt x="2224088" y="0"/>
                  </a:lnTo>
                  <a:lnTo>
                    <a:pt x="2264569" y="7144"/>
                  </a:lnTo>
                  <a:lnTo>
                    <a:pt x="2307431" y="21432"/>
                  </a:lnTo>
                  <a:lnTo>
                    <a:pt x="2345531" y="38100"/>
                  </a:lnTo>
                  <a:lnTo>
                    <a:pt x="2381250" y="59532"/>
                  </a:lnTo>
                  <a:lnTo>
                    <a:pt x="2433638" y="95250"/>
                  </a:lnTo>
                  <a:lnTo>
                    <a:pt x="2478881" y="130969"/>
                  </a:lnTo>
                  <a:lnTo>
                    <a:pt x="2536031" y="178594"/>
                  </a:lnTo>
                  <a:lnTo>
                    <a:pt x="2571750" y="211932"/>
                  </a:lnTo>
                  <a:lnTo>
                    <a:pt x="2583656" y="228600"/>
                  </a:lnTo>
                  <a:lnTo>
                    <a:pt x="2588419" y="250032"/>
                  </a:lnTo>
                  <a:lnTo>
                    <a:pt x="2586038" y="278607"/>
                  </a:lnTo>
                  <a:lnTo>
                    <a:pt x="2574131" y="300038"/>
                  </a:lnTo>
                  <a:lnTo>
                    <a:pt x="2555081" y="309563"/>
                  </a:lnTo>
                  <a:lnTo>
                    <a:pt x="2524125" y="316707"/>
                  </a:lnTo>
                  <a:lnTo>
                    <a:pt x="2019300" y="247650"/>
                  </a:lnTo>
                  <a:lnTo>
                    <a:pt x="1876425" y="261938"/>
                  </a:lnTo>
                  <a:lnTo>
                    <a:pt x="1640681" y="295275"/>
                  </a:lnTo>
                  <a:lnTo>
                    <a:pt x="1457325" y="323850"/>
                  </a:lnTo>
                  <a:lnTo>
                    <a:pt x="1243013" y="364332"/>
                  </a:lnTo>
                  <a:lnTo>
                    <a:pt x="1004888" y="404813"/>
                  </a:lnTo>
                  <a:lnTo>
                    <a:pt x="802481" y="450057"/>
                  </a:lnTo>
                  <a:lnTo>
                    <a:pt x="581025" y="497682"/>
                  </a:lnTo>
                  <a:lnTo>
                    <a:pt x="435769" y="535782"/>
                  </a:lnTo>
                  <a:lnTo>
                    <a:pt x="385763" y="552450"/>
                  </a:lnTo>
                  <a:lnTo>
                    <a:pt x="369094" y="554832"/>
                  </a:lnTo>
                  <a:lnTo>
                    <a:pt x="352425" y="550069"/>
                  </a:lnTo>
                  <a:lnTo>
                    <a:pt x="304800" y="514350"/>
                  </a:lnTo>
                  <a:lnTo>
                    <a:pt x="230981" y="454819"/>
                  </a:lnTo>
                  <a:lnTo>
                    <a:pt x="133350" y="361950"/>
                  </a:lnTo>
                  <a:lnTo>
                    <a:pt x="64294" y="288132"/>
                  </a:lnTo>
                  <a:lnTo>
                    <a:pt x="21431" y="230982"/>
                  </a:lnTo>
                  <a:lnTo>
                    <a:pt x="4763" y="202407"/>
                  </a:lnTo>
                  <a:lnTo>
                    <a:pt x="0" y="180975"/>
                  </a:lnTo>
                  <a:lnTo>
                    <a:pt x="7144" y="166688"/>
                  </a:lnTo>
                  <a:lnTo>
                    <a:pt x="21431" y="164307"/>
                  </a:lnTo>
                  <a:lnTo>
                    <a:pt x="42863" y="171450"/>
                  </a:lnTo>
                  <a:lnTo>
                    <a:pt x="95250" y="200025"/>
                  </a:lnTo>
                  <a:lnTo>
                    <a:pt x="157163" y="228600"/>
                  </a:lnTo>
                  <a:lnTo>
                    <a:pt x="211931" y="247650"/>
                  </a:lnTo>
                  <a:lnTo>
                    <a:pt x="285750" y="264319"/>
                  </a:lnTo>
                  <a:lnTo>
                    <a:pt x="359569" y="273844"/>
                  </a:lnTo>
                  <a:lnTo>
                    <a:pt x="416719" y="273844"/>
                  </a:lnTo>
                  <a:lnTo>
                    <a:pt x="561975" y="254794"/>
                  </a:lnTo>
                  <a:lnTo>
                    <a:pt x="797719" y="223838"/>
                  </a:lnTo>
                  <a:lnTo>
                    <a:pt x="1100138" y="183357"/>
                  </a:lnTo>
                  <a:lnTo>
                    <a:pt x="139065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9">
              <a:extLst>
                <a:ext uri="{FF2B5EF4-FFF2-40B4-BE49-F238E27FC236}">
                  <a16:creationId xmlns:a16="http://schemas.microsoft.com/office/drawing/2014/main" id="{A2313707-0A1F-471F-9DBF-F4EABBF97D97}"/>
                </a:ext>
              </a:extLst>
            </p:cNvPr>
            <p:cNvSpPr/>
            <p:nvPr/>
          </p:nvSpPr>
          <p:spPr>
            <a:xfrm>
              <a:off x="3352800" y="2493963"/>
              <a:ext cx="566738" cy="1543050"/>
            </a:xfrm>
            <a:custGeom>
              <a:avLst/>
              <a:gdLst>
                <a:gd name="connsiteX0" fmla="*/ 509588 w 566738"/>
                <a:gd name="connsiteY0" fmla="*/ 950119 h 1543050"/>
                <a:gd name="connsiteX1" fmla="*/ 497681 w 566738"/>
                <a:gd name="connsiteY1" fmla="*/ 842962 h 1543050"/>
                <a:gd name="connsiteX2" fmla="*/ 478631 w 566738"/>
                <a:gd name="connsiteY2" fmla="*/ 711994 h 1543050"/>
                <a:gd name="connsiteX3" fmla="*/ 452438 w 566738"/>
                <a:gd name="connsiteY3" fmla="*/ 304800 h 1543050"/>
                <a:gd name="connsiteX4" fmla="*/ 316706 w 566738"/>
                <a:gd name="connsiteY4" fmla="*/ 109537 h 1543050"/>
                <a:gd name="connsiteX5" fmla="*/ 259556 w 566738"/>
                <a:gd name="connsiteY5" fmla="*/ 80962 h 1543050"/>
                <a:gd name="connsiteX6" fmla="*/ 161925 w 566738"/>
                <a:gd name="connsiteY6" fmla="*/ 38100 h 1543050"/>
                <a:gd name="connsiteX7" fmla="*/ 95250 w 566738"/>
                <a:gd name="connsiteY7" fmla="*/ 14287 h 1543050"/>
                <a:gd name="connsiteX8" fmla="*/ 61913 w 566738"/>
                <a:gd name="connsiteY8" fmla="*/ 2381 h 1543050"/>
                <a:gd name="connsiteX9" fmla="*/ 30956 w 566738"/>
                <a:gd name="connsiteY9" fmla="*/ 0 h 1543050"/>
                <a:gd name="connsiteX10" fmla="*/ 11906 w 566738"/>
                <a:gd name="connsiteY10" fmla="*/ 4762 h 1543050"/>
                <a:gd name="connsiteX11" fmla="*/ 4763 w 566738"/>
                <a:gd name="connsiteY11" fmla="*/ 11906 h 1543050"/>
                <a:gd name="connsiteX12" fmla="*/ 0 w 566738"/>
                <a:gd name="connsiteY12" fmla="*/ 23812 h 1543050"/>
                <a:gd name="connsiteX13" fmla="*/ 9525 w 566738"/>
                <a:gd name="connsiteY13" fmla="*/ 45244 h 1543050"/>
                <a:gd name="connsiteX14" fmla="*/ 26194 w 566738"/>
                <a:gd name="connsiteY14" fmla="*/ 61912 h 1543050"/>
                <a:gd name="connsiteX15" fmla="*/ 54769 w 566738"/>
                <a:gd name="connsiteY15" fmla="*/ 90487 h 1543050"/>
                <a:gd name="connsiteX16" fmla="*/ 85725 w 566738"/>
                <a:gd name="connsiteY16" fmla="*/ 128587 h 1543050"/>
                <a:gd name="connsiteX17" fmla="*/ 128588 w 566738"/>
                <a:gd name="connsiteY17" fmla="*/ 204787 h 1543050"/>
                <a:gd name="connsiteX18" fmla="*/ 161925 w 566738"/>
                <a:gd name="connsiteY18" fmla="*/ 290512 h 1543050"/>
                <a:gd name="connsiteX19" fmla="*/ 200025 w 566738"/>
                <a:gd name="connsiteY19" fmla="*/ 411956 h 1543050"/>
                <a:gd name="connsiteX20" fmla="*/ 228600 w 566738"/>
                <a:gd name="connsiteY20" fmla="*/ 528637 h 1543050"/>
                <a:gd name="connsiteX21" fmla="*/ 252413 w 566738"/>
                <a:gd name="connsiteY21" fmla="*/ 647700 h 1543050"/>
                <a:gd name="connsiteX22" fmla="*/ 259556 w 566738"/>
                <a:gd name="connsiteY22" fmla="*/ 752475 h 1543050"/>
                <a:gd name="connsiteX23" fmla="*/ 273844 w 566738"/>
                <a:gd name="connsiteY23" fmla="*/ 1004887 h 1543050"/>
                <a:gd name="connsiteX24" fmla="*/ 278606 w 566738"/>
                <a:gd name="connsiteY24" fmla="*/ 1131094 h 1543050"/>
                <a:gd name="connsiteX25" fmla="*/ 280988 w 566738"/>
                <a:gd name="connsiteY25" fmla="*/ 1185862 h 1543050"/>
                <a:gd name="connsiteX26" fmla="*/ 290513 w 566738"/>
                <a:gd name="connsiteY26" fmla="*/ 1262062 h 1543050"/>
                <a:gd name="connsiteX27" fmla="*/ 307181 w 566738"/>
                <a:gd name="connsiteY27" fmla="*/ 1335881 h 1543050"/>
                <a:gd name="connsiteX28" fmla="*/ 323850 w 566738"/>
                <a:gd name="connsiteY28" fmla="*/ 1390650 h 1543050"/>
                <a:gd name="connsiteX29" fmla="*/ 364331 w 566738"/>
                <a:gd name="connsiteY29" fmla="*/ 1454944 h 1543050"/>
                <a:gd name="connsiteX30" fmla="*/ 402431 w 566738"/>
                <a:gd name="connsiteY30" fmla="*/ 1500187 h 1543050"/>
                <a:gd name="connsiteX31" fmla="*/ 431006 w 566738"/>
                <a:gd name="connsiteY31" fmla="*/ 1526381 h 1543050"/>
                <a:gd name="connsiteX32" fmla="*/ 454819 w 566738"/>
                <a:gd name="connsiteY32" fmla="*/ 1535906 h 1543050"/>
                <a:gd name="connsiteX33" fmla="*/ 492919 w 566738"/>
                <a:gd name="connsiteY33" fmla="*/ 1543050 h 1543050"/>
                <a:gd name="connsiteX34" fmla="*/ 511969 w 566738"/>
                <a:gd name="connsiteY34" fmla="*/ 1540669 h 1543050"/>
                <a:gd name="connsiteX35" fmla="*/ 535781 w 566738"/>
                <a:gd name="connsiteY35" fmla="*/ 1533525 h 1543050"/>
                <a:gd name="connsiteX36" fmla="*/ 552450 w 566738"/>
                <a:gd name="connsiteY36" fmla="*/ 1519237 h 1543050"/>
                <a:gd name="connsiteX37" fmla="*/ 559594 w 566738"/>
                <a:gd name="connsiteY37" fmla="*/ 1502569 h 1543050"/>
                <a:gd name="connsiteX38" fmla="*/ 564356 w 566738"/>
                <a:gd name="connsiteY38" fmla="*/ 1476375 h 1543050"/>
                <a:gd name="connsiteX39" fmla="*/ 566738 w 566738"/>
                <a:gd name="connsiteY39" fmla="*/ 1445419 h 1543050"/>
                <a:gd name="connsiteX40" fmla="*/ 566738 w 566738"/>
                <a:gd name="connsiteY40" fmla="*/ 1407319 h 1543050"/>
                <a:gd name="connsiteX41" fmla="*/ 545306 w 566738"/>
                <a:gd name="connsiteY41" fmla="*/ 1293019 h 1543050"/>
                <a:gd name="connsiteX42" fmla="*/ 509588 w 566738"/>
                <a:gd name="connsiteY42" fmla="*/ 950119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6738" h="1543050">
                  <a:moveTo>
                    <a:pt x="509588" y="950119"/>
                  </a:moveTo>
                  <a:lnTo>
                    <a:pt x="497681" y="842962"/>
                  </a:lnTo>
                  <a:lnTo>
                    <a:pt x="478631" y="711994"/>
                  </a:lnTo>
                  <a:lnTo>
                    <a:pt x="452438" y="304800"/>
                  </a:lnTo>
                  <a:lnTo>
                    <a:pt x="316706" y="109537"/>
                  </a:lnTo>
                  <a:lnTo>
                    <a:pt x="259556" y="80962"/>
                  </a:lnTo>
                  <a:lnTo>
                    <a:pt x="161925" y="38100"/>
                  </a:lnTo>
                  <a:lnTo>
                    <a:pt x="95250" y="14287"/>
                  </a:lnTo>
                  <a:lnTo>
                    <a:pt x="61913" y="2381"/>
                  </a:lnTo>
                  <a:lnTo>
                    <a:pt x="30956" y="0"/>
                  </a:lnTo>
                  <a:lnTo>
                    <a:pt x="11906" y="4762"/>
                  </a:lnTo>
                  <a:lnTo>
                    <a:pt x="4763" y="11906"/>
                  </a:lnTo>
                  <a:lnTo>
                    <a:pt x="0" y="23812"/>
                  </a:lnTo>
                  <a:lnTo>
                    <a:pt x="9525" y="45244"/>
                  </a:lnTo>
                  <a:lnTo>
                    <a:pt x="26194" y="61912"/>
                  </a:lnTo>
                  <a:lnTo>
                    <a:pt x="54769" y="90487"/>
                  </a:lnTo>
                  <a:lnTo>
                    <a:pt x="85725" y="128587"/>
                  </a:lnTo>
                  <a:lnTo>
                    <a:pt x="128588" y="204787"/>
                  </a:lnTo>
                  <a:lnTo>
                    <a:pt x="161925" y="290512"/>
                  </a:lnTo>
                  <a:lnTo>
                    <a:pt x="200025" y="411956"/>
                  </a:lnTo>
                  <a:lnTo>
                    <a:pt x="228600" y="528637"/>
                  </a:lnTo>
                  <a:lnTo>
                    <a:pt x="252413" y="647700"/>
                  </a:lnTo>
                  <a:lnTo>
                    <a:pt x="259556" y="752475"/>
                  </a:lnTo>
                  <a:lnTo>
                    <a:pt x="273844" y="1004887"/>
                  </a:lnTo>
                  <a:lnTo>
                    <a:pt x="278606" y="1131094"/>
                  </a:lnTo>
                  <a:lnTo>
                    <a:pt x="280988" y="1185862"/>
                  </a:lnTo>
                  <a:lnTo>
                    <a:pt x="290513" y="1262062"/>
                  </a:lnTo>
                  <a:lnTo>
                    <a:pt x="307181" y="1335881"/>
                  </a:lnTo>
                  <a:lnTo>
                    <a:pt x="323850" y="1390650"/>
                  </a:lnTo>
                  <a:lnTo>
                    <a:pt x="364331" y="1454944"/>
                  </a:lnTo>
                  <a:lnTo>
                    <a:pt x="402431" y="1500187"/>
                  </a:lnTo>
                  <a:lnTo>
                    <a:pt x="431006" y="1526381"/>
                  </a:lnTo>
                  <a:lnTo>
                    <a:pt x="454819" y="1535906"/>
                  </a:lnTo>
                  <a:lnTo>
                    <a:pt x="492919" y="1543050"/>
                  </a:lnTo>
                  <a:lnTo>
                    <a:pt x="511969" y="1540669"/>
                  </a:lnTo>
                  <a:lnTo>
                    <a:pt x="535781" y="1533525"/>
                  </a:lnTo>
                  <a:lnTo>
                    <a:pt x="552450" y="1519237"/>
                  </a:lnTo>
                  <a:lnTo>
                    <a:pt x="559594" y="1502569"/>
                  </a:lnTo>
                  <a:lnTo>
                    <a:pt x="564356" y="1476375"/>
                  </a:lnTo>
                  <a:lnTo>
                    <a:pt x="566738" y="1445419"/>
                  </a:lnTo>
                  <a:lnTo>
                    <a:pt x="566738" y="1407319"/>
                  </a:lnTo>
                  <a:lnTo>
                    <a:pt x="545306" y="1293019"/>
                  </a:lnTo>
                  <a:lnTo>
                    <a:pt x="509588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4">
              <a:extLst>
                <a:ext uri="{FF2B5EF4-FFF2-40B4-BE49-F238E27FC236}">
                  <a16:creationId xmlns:a16="http://schemas.microsoft.com/office/drawing/2014/main" id="{BADABF4B-0FF5-4BCB-816B-A423322CCE8E}"/>
                </a:ext>
              </a:extLst>
            </p:cNvPr>
            <p:cNvSpPr/>
            <p:nvPr/>
          </p:nvSpPr>
          <p:spPr>
            <a:xfrm>
              <a:off x="3287713" y="4149725"/>
              <a:ext cx="3338512" cy="639763"/>
            </a:xfrm>
            <a:custGeom>
              <a:avLst/>
              <a:gdLst>
                <a:gd name="connsiteX0" fmla="*/ 1937657 w 3339193"/>
                <a:gd name="connsiteY0" fmla="*/ 146957 h 639535"/>
                <a:gd name="connsiteX1" fmla="*/ 2163535 w 3339193"/>
                <a:gd name="connsiteY1" fmla="*/ 117021 h 639535"/>
                <a:gd name="connsiteX2" fmla="*/ 2403021 w 3339193"/>
                <a:gd name="connsiteY2" fmla="*/ 89807 h 639535"/>
                <a:gd name="connsiteX3" fmla="*/ 2647950 w 3339193"/>
                <a:gd name="connsiteY3" fmla="*/ 62592 h 639535"/>
                <a:gd name="connsiteX4" fmla="*/ 2805793 w 3339193"/>
                <a:gd name="connsiteY4" fmla="*/ 46264 h 639535"/>
                <a:gd name="connsiteX5" fmla="*/ 2887435 w 3339193"/>
                <a:gd name="connsiteY5" fmla="*/ 38100 h 639535"/>
                <a:gd name="connsiteX6" fmla="*/ 2925535 w 3339193"/>
                <a:gd name="connsiteY6" fmla="*/ 19050 h 639535"/>
                <a:gd name="connsiteX7" fmla="*/ 2960914 w 3339193"/>
                <a:gd name="connsiteY7" fmla="*/ 0 h 639535"/>
                <a:gd name="connsiteX8" fmla="*/ 2974521 w 3339193"/>
                <a:gd name="connsiteY8" fmla="*/ 0 h 639535"/>
                <a:gd name="connsiteX9" fmla="*/ 2990850 w 3339193"/>
                <a:gd name="connsiteY9" fmla="*/ 5442 h 639535"/>
                <a:gd name="connsiteX10" fmla="*/ 3053443 w 3339193"/>
                <a:gd name="connsiteY10" fmla="*/ 40821 h 639535"/>
                <a:gd name="connsiteX11" fmla="*/ 3129643 w 3339193"/>
                <a:gd name="connsiteY11" fmla="*/ 92528 h 639535"/>
                <a:gd name="connsiteX12" fmla="*/ 3203121 w 3339193"/>
                <a:gd name="connsiteY12" fmla="*/ 144235 h 639535"/>
                <a:gd name="connsiteX13" fmla="*/ 3265714 w 3339193"/>
                <a:gd name="connsiteY13" fmla="*/ 195942 h 639535"/>
                <a:gd name="connsiteX14" fmla="*/ 3306535 w 3339193"/>
                <a:gd name="connsiteY14" fmla="*/ 236764 h 639535"/>
                <a:gd name="connsiteX15" fmla="*/ 3331028 w 3339193"/>
                <a:gd name="connsiteY15" fmla="*/ 266700 h 639535"/>
                <a:gd name="connsiteX16" fmla="*/ 3339193 w 3339193"/>
                <a:gd name="connsiteY16" fmla="*/ 285750 h 639535"/>
                <a:gd name="connsiteX17" fmla="*/ 3339193 w 3339193"/>
                <a:gd name="connsiteY17" fmla="*/ 310242 h 639535"/>
                <a:gd name="connsiteX18" fmla="*/ 3328307 w 3339193"/>
                <a:gd name="connsiteY18" fmla="*/ 334735 h 639535"/>
                <a:gd name="connsiteX19" fmla="*/ 3298371 w 3339193"/>
                <a:gd name="connsiteY19" fmla="*/ 364671 h 639535"/>
                <a:gd name="connsiteX20" fmla="*/ 3216728 w 3339193"/>
                <a:gd name="connsiteY20" fmla="*/ 446314 h 639535"/>
                <a:gd name="connsiteX21" fmla="*/ 3173185 w 3339193"/>
                <a:gd name="connsiteY21" fmla="*/ 489857 h 639535"/>
                <a:gd name="connsiteX22" fmla="*/ 2909207 w 3339193"/>
                <a:gd name="connsiteY22" fmla="*/ 285750 h 639535"/>
                <a:gd name="connsiteX23" fmla="*/ 2860221 w 3339193"/>
                <a:gd name="connsiteY23" fmla="*/ 272142 h 639535"/>
                <a:gd name="connsiteX24" fmla="*/ 2745921 w 3339193"/>
                <a:gd name="connsiteY24" fmla="*/ 263978 h 639535"/>
                <a:gd name="connsiteX25" fmla="*/ 2596243 w 3339193"/>
                <a:gd name="connsiteY25" fmla="*/ 261257 h 639535"/>
                <a:gd name="connsiteX26" fmla="*/ 2381250 w 3339193"/>
                <a:gd name="connsiteY26" fmla="*/ 274864 h 639535"/>
                <a:gd name="connsiteX27" fmla="*/ 2098221 w 3339193"/>
                <a:gd name="connsiteY27" fmla="*/ 302078 h 639535"/>
                <a:gd name="connsiteX28" fmla="*/ 1714500 w 3339193"/>
                <a:gd name="connsiteY28" fmla="*/ 342900 h 639535"/>
                <a:gd name="connsiteX29" fmla="*/ 1600200 w 3339193"/>
                <a:gd name="connsiteY29" fmla="*/ 356507 h 639535"/>
                <a:gd name="connsiteX30" fmla="*/ 1352550 w 3339193"/>
                <a:gd name="connsiteY30" fmla="*/ 397328 h 639535"/>
                <a:gd name="connsiteX31" fmla="*/ 1295400 w 3339193"/>
                <a:gd name="connsiteY31" fmla="*/ 405492 h 639535"/>
                <a:gd name="connsiteX32" fmla="*/ 1145721 w 3339193"/>
                <a:gd name="connsiteY32" fmla="*/ 427264 h 639535"/>
                <a:gd name="connsiteX33" fmla="*/ 966107 w 3339193"/>
                <a:gd name="connsiteY33" fmla="*/ 459921 h 639535"/>
                <a:gd name="connsiteX34" fmla="*/ 802821 w 3339193"/>
                <a:gd name="connsiteY34" fmla="*/ 500742 h 639535"/>
                <a:gd name="connsiteX35" fmla="*/ 517071 w 3339193"/>
                <a:gd name="connsiteY35" fmla="*/ 576942 h 639535"/>
                <a:gd name="connsiteX36" fmla="*/ 318407 w 3339193"/>
                <a:gd name="connsiteY36" fmla="*/ 636814 h 639535"/>
                <a:gd name="connsiteX37" fmla="*/ 293914 w 3339193"/>
                <a:gd name="connsiteY37" fmla="*/ 639535 h 639535"/>
                <a:gd name="connsiteX38" fmla="*/ 255814 w 3339193"/>
                <a:gd name="connsiteY38" fmla="*/ 617764 h 639535"/>
                <a:gd name="connsiteX39" fmla="*/ 193221 w 3339193"/>
                <a:gd name="connsiteY39" fmla="*/ 571500 h 639535"/>
                <a:gd name="connsiteX40" fmla="*/ 138793 w 3339193"/>
                <a:gd name="connsiteY40" fmla="*/ 525235 h 639535"/>
                <a:gd name="connsiteX41" fmla="*/ 100693 w 3339193"/>
                <a:gd name="connsiteY41" fmla="*/ 489857 h 639535"/>
                <a:gd name="connsiteX42" fmla="*/ 68035 w 3339193"/>
                <a:gd name="connsiteY42" fmla="*/ 451757 h 639535"/>
                <a:gd name="connsiteX43" fmla="*/ 43543 w 3339193"/>
                <a:gd name="connsiteY43" fmla="*/ 413657 h 639535"/>
                <a:gd name="connsiteX44" fmla="*/ 19050 w 3339193"/>
                <a:gd name="connsiteY44" fmla="*/ 370114 h 639535"/>
                <a:gd name="connsiteX45" fmla="*/ 5443 w 3339193"/>
                <a:gd name="connsiteY45" fmla="*/ 329292 h 639535"/>
                <a:gd name="connsiteX46" fmla="*/ 0 w 3339193"/>
                <a:gd name="connsiteY46" fmla="*/ 293914 h 639535"/>
                <a:gd name="connsiteX47" fmla="*/ 5443 w 3339193"/>
                <a:gd name="connsiteY47" fmla="*/ 266700 h 639535"/>
                <a:gd name="connsiteX48" fmla="*/ 13607 w 3339193"/>
                <a:gd name="connsiteY48" fmla="*/ 258535 h 639535"/>
                <a:gd name="connsiteX49" fmla="*/ 24493 w 3339193"/>
                <a:gd name="connsiteY49" fmla="*/ 258535 h 639535"/>
                <a:gd name="connsiteX50" fmla="*/ 43543 w 3339193"/>
                <a:gd name="connsiteY50" fmla="*/ 266700 h 639535"/>
                <a:gd name="connsiteX51" fmla="*/ 68035 w 3339193"/>
                <a:gd name="connsiteY51" fmla="*/ 283028 h 639535"/>
                <a:gd name="connsiteX52" fmla="*/ 125185 w 3339193"/>
                <a:gd name="connsiteY52" fmla="*/ 312964 h 639535"/>
                <a:gd name="connsiteX53" fmla="*/ 176893 w 3339193"/>
                <a:gd name="connsiteY53" fmla="*/ 332014 h 639535"/>
                <a:gd name="connsiteX54" fmla="*/ 236764 w 3339193"/>
                <a:gd name="connsiteY54" fmla="*/ 345621 h 639535"/>
                <a:gd name="connsiteX55" fmla="*/ 302078 w 3339193"/>
                <a:gd name="connsiteY55" fmla="*/ 353785 h 639535"/>
                <a:gd name="connsiteX56" fmla="*/ 421821 w 3339193"/>
                <a:gd name="connsiteY56" fmla="*/ 348342 h 639535"/>
                <a:gd name="connsiteX57" fmla="*/ 631371 w 3339193"/>
                <a:gd name="connsiteY57" fmla="*/ 329292 h 639535"/>
                <a:gd name="connsiteX58" fmla="*/ 832757 w 3339193"/>
                <a:gd name="connsiteY58" fmla="*/ 307521 h 639535"/>
                <a:gd name="connsiteX59" fmla="*/ 1167493 w 3339193"/>
                <a:gd name="connsiteY59" fmla="*/ 253092 h 639535"/>
                <a:gd name="connsiteX60" fmla="*/ 1502228 w 3339193"/>
                <a:gd name="connsiteY60" fmla="*/ 190500 h 639535"/>
                <a:gd name="connsiteX61" fmla="*/ 1744435 w 3339193"/>
                <a:gd name="connsiteY61" fmla="*/ 174171 h 639535"/>
                <a:gd name="connsiteX62" fmla="*/ 1937657 w 3339193"/>
                <a:gd name="connsiteY62" fmla="*/ 146957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39535">
                  <a:moveTo>
                    <a:pt x="1937657" y="146957"/>
                  </a:moveTo>
                  <a:lnTo>
                    <a:pt x="2163535" y="117021"/>
                  </a:lnTo>
                  <a:lnTo>
                    <a:pt x="2403021" y="89807"/>
                  </a:lnTo>
                  <a:lnTo>
                    <a:pt x="2647950" y="62592"/>
                  </a:lnTo>
                  <a:lnTo>
                    <a:pt x="2805793" y="46264"/>
                  </a:lnTo>
                  <a:lnTo>
                    <a:pt x="2887435" y="38100"/>
                  </a:lnTo>
                  <a:lnTo>
                    <a:pt x="2925535" y="19050"/>
                  </a:lnTo>
                  <a:lnTo>
                    <a:pt x="2960914" y="0"/>
                  </a:lnTo>
                  <a:lnTo>
                    <a:pt x="2974521" y="0"/>
                  </a:lnTo>
                  <a:lnTo>
                    <a:pt x="2990850" y="5442"/>
                  </a:lnTo>
                  <a:lnTo>
                    <a:pt x="3053443" y="40821"/>
                  </a:lnTo>
                  <a:lnTo>
                    <a:pt x="3129643" y="92528"/>
                  </a:lnTo>
                  <a:lnTo>
                    <a:pt x="3203121" y="144235"/>
                  </a:lnTo>
                  <a:lnTo>
                    <a:pt x="3265714" y="195942"/>
                  </a:lnTo>
                  <a:lnTo>
                    <a:pt x="3306535" y="236764"/>
                  </a:lnTo>
                  <a:lnTo>
                    <a:pt x="3331028" y="266700"/>
                  </a:lnTo>
                  <a:lnTo>
                    <a:pt x="3339193" y="285750"/>
                  </a:lnTo>
                  <a:lnTo>
                    <a:pt x="3339193" y="310242"/>
                  </a:lnTo>
                  <a:lnTo>
                    <a:pt x="3328307" y="334735"/>
                  </a:lnTo>
                  <a:lnTo>
                    <a:pt x="3298371" y="364671"/>
                  </a:lnTo>
                  <a:lnTo>
                    <a:pt x="3216728" y="446314"/>
                  </a:lnTo>
                  <a:lnTo>
                    <a:pt x="3173185" y="489857"/>
                  </a:lnTo>
                  <a:lnTo>
                    <a:pt x="2909207" y="285750"/>
                  </a:lnTo>
                  <a:lnTo>
                    <a:pt x="2860221" y="272142"/>
                  </a:lnTo>
                  <a:lnTo>
                    <a:pt x="2745921" y="263978"/>
                  </a:lnTo>
                  <a:lnTo>
                    <a:pt x="2596243" y="261257"/>
                  </a:lnTo>
                  <a:lnTo>
                    <a:pt x="2381250" y="274864"/>
                  </a:lnTo>
                  <a:lnTo>
                    <a:pt x="2098221" y="302078"/>
                  </a:lnTo>
                  <a:lnTo>
                    <a:pt x="1714500" y="342900"/>
                  </a:lnTo>
                  <a:lnTo>
                    <a:pt x="1600200" y="356507"/>
                  </a:lnTo>
                  <a:lnTo>
                    <a:pt x="1352550" y="397328"/>
                  </a:lnTo>
                  <a:lnTo>
                    <a:pt x="1295400" y="405492"/>
                  </a:lnTo>
                  <a:lnTo>
                    <a:pt x="1145721" y="427264"/>
                  </a:lnTo>
                  <a:lnTo>
                    <a:pt x="966107" y="459921"/>
                  </a:lnTo>
                  <a:lnTo>
                    <a:pt x="802821" y="500742"/>
                  </a:lnTo>
                  <a:lnTo>
                    <a:pt x="517071" y="576942"/>
                  </a:lnTo>
                  <a:lnTo>
                    <a:pt x="318407" y="636814"/>
                  </a:lnTo>
                  <a:lnTo>
                    <a:pt x="293914" y="639535"/>
                  </a:lnTo>
                  <a:lnTo>
                    <a:pt x="255814" y="617764"/>
                  </a:lnTo>
                  <a:lnTo>
                    <a:pt x="193221" y="571500"/>
                  </a:lnTo>
                  <a:lnTo>
                    <a:pt x="138793" y="525235"/>
                  </a:lnTo>
                  <a:lnTo>
                    <a:pt x="100693" y="489857"/>
                  </a:lnTo>
                  <a:lnTo>
                    <a:pt x="68035" y="451757"/>
                  </a:lnTo>
                  <a:lnTo>
                    <a:pt x="43543" y="413657"/>
                  </a:lnTo>
                  <a:lnTo>
                    <a:pt x="19050" y="370114"/>
                  </a:lnTo>
                  <a:lnTo>
                    <a:pt x="5443" y="329292"/>
                  </a:lnTo>
                  <a:lnTo>
                    <a:pt x="0" y="293914"/>
                  </a:lnTo>
                  <a:lnTo>
                    <a:pt x="5443" y="266700"/>
                  </a:lnTo>
                  <a:lnTo>
                    <a:pt x="13607" y="258535"/>
                  </a:lnTo>
                  <a:lnTo>
                    <a:pt x="24493" y="258535"/>
                  </a:lnTo>
                  <a:lnTo>
                    <a:pt x="43543" y="266700"/>
                  </a:lnTo>
                  <a:lnTo>
                    <a:pt x="68035" y="283028"/>
                  </a:lnTo>
                  <a:lnTo>
                    <a:pt x="125185" y="312964"/>
                  </a:lnTo>
                  <a:lnTo>
                    <a:pt x="176893" y="332014"/>
                  </a:lnTo>
                  <a:lnTo>
                    <a:pt x="236764" y="345621"/>
                  </a:lnTo>
                  <a:lnTo>
                    <a:pt x="302078" y="353785"/>
                  </a:lnTo>
                  <a:lnTo>
                    <a:pt x="421821" y="348342"/>
                  </a:lnTo>
                  <a:lnTo>
                    <a:pt x="631371" y="329292"/>
                  </a:lnTo>
                  <a:lnTo>
                    <a:pt x="832757" y="307521"/>
                  </a:lnTo>
                  <a:lnTo>
                    <a:pt x="1167493" y="253092"/>
                  </a:lnTo>
                  <a:lnTo>
                    <a:pt x="1502228" y="190500"/>
                  </a:lnTo>
                  <a:lnTo>
                    <a:pt x="1744435" y="174171"/>
                  </a:lnTo>
                  <a:lnTo>
                    <a:pt x="1937657" y="146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7">
              <a:extLst>
                <a:ext uri="{FF2B5EF4-FFF2-40B4-BE49-F238E27FC236}">
                  <a16:creationId xmlns:a16="http://schemas.microsoft.com/office/drawing/2014/main" id="{865181A6-CC89-47E4-91FF-20457FC8C641}"/>
                </a:ext>
              </a:extLst>
            </p:cNvPr>
            <p:cNvSpPr/>
            <p:nvPr/>
          </p:nvSpPr>
          <p:spPr>
            <a:xfrm>
              <a:off x="5056188" y="1646238"/>
              <a:ext cx="1222375" cy="654050"/>
            </a:xfrm>
            <a:custGeom>
              <a:avLst/>
              <a:gdLst>
                <a:gd name="connsiteX0" fmla="*/ 230981 w 1223962"/>
                <a:gd name="connsiteY0" fmla="*/ 442912 h 654844"/>
                <a:gd name="connsiteX1" fmla="*/ 328612 w 1223962"/>
                <a:gd name="connsiteY1" fmla="*/ 366712 h 654844"/>
                <a:gd name="connsiteX2" fmla="*/ 421481 w 1223962"/>
                <a:gd name="connsiteY2" fmla="*/ 290512 h 654844"/>
                <a:gd name="connsiteX3" fmla="*/ 533400 w 1223962"/>
                <a:gd name="connsiteY3" fmla="*/ 192881 h 654844"/>
                <a:gd name="connsiteX4" fmla="*/ 631031 w 1223962"/>
                <a:gd name="connsiteY4" fmla="*/ 95250 h 654844"/>
                <a:gd name="connsiteX5" fmla="*/ 657225 w 1223962"/>
                <a:gd name="connsiteY5" fmla="*/ 61912 h 654844"/>
                <a:gd name="connsiteX6" fmla="*/ 697706 w 1223962"/>
                <a:gd name="connsiteY6" fmla="*/ 0 h 654844"/>
                <a:gd name="connsiteX7" fmla="*/ 1223962 w 1223962"/>
                <a:gd name="connsiteY7" fmla="*/ 102394 h 654844"/>
                <a:gd name="connsiteX8" fmla="*/ 1193006 w 1223962"/>
                <a:gd name="connsiteY8" fmla="*/ 109537 h 654844"/>
                <a:gd name="connsiteX9" fmla="*/ 1135856 w 1223962"/>
                <a:gd name="connsiteY9" fmla="*/ 128587 h 654844"/>
                <a:gd name="connsiteX10" fmla="*/ 1004887 w 1223962"/>
                <a:gd name="connsiteY10" fmla="*/ 190500 h 654844"/>
                <a:gd name="connsiteX11" fmla="*/ 788194 w 1223962"/>
                <a:gd name="connsiteY11" fmla="*/ 295275 h 654844"/>
                <a:gd name="connsiteX12" fmla="*/ 623887 w 1223962"/>
                <a:gd name="connsiteY12" fmla="*/ 376237 h 654844"/>
                <a:gd name="connsiteX13" fmla="*/ 364331 w 1223962"/>
                <a:gd name="connsiteY13" fmla="*/ 507206 h 654844"/>
                <a:gd name="connsiteX14" fmla="*/ 116681 w 1223962"/>
                <a:gd name="connsiteY14" fmla="*/ 631031 h 654844"/>
                <a:gd name="connsiteX15" fmla="*/ 61912 w 1223962"/>
                <a:gd name="connsiteY15" fmla="*/ 654844 h 654844"/>
                <a:gd name="connsiteX16" fmla="*/ 0 w 1223962"/>
                <a:gd name="connsiteY16" fmla="*/ 604837 h 654844"/>
                <a:gd name="connsiteX17" fmla="*/ 92869 w 1223962"/>
                <a:gd name="connsiteY17" fmla="*/ 547687 h 654844"/>
                <a:gd name="connsiteX18" fmla="*/ 230981 w 1223962"/>
                <a:gd name="connsiteY18" fmla="*/ 442912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962" h="654844">
                  <a:moveTo>
                    <a:pt x="230981" y="442912"/>
                  </a:moveTo>
                  <a:lnTo>
                    <a:pt x="328612" y="366712"/>
                  </a:lnTo>
                  <a:lnTo>
                    <a:pt x="421481" y="290512"/>
                  </a:lnTo>
                  <a:lnTo>
                    <a:pt x="533400" y="192881"/>
                  </a:lnTo>
                  <a:lnTo>
                    <a:pt x="631031" y="95250"/>
                  </a:lnTo>
                  <a:lnTo>
                    <a:pt x="657225" y="61912"/>
                  </a:lnTo>
                  <a:lnTo>
                    <a:pt x="697706" y="0"/>
                  </a:lnTo>
                  <a:lnTo>
                    <a:pt x="1223962" y="102394"/>
                  </a:lnTo>
                  <a:lnTo>
                    <a:pt x="1193006" y="109537"/>
                  </a:lnTo>
                  <a:lnTo>
                    <a:pt x="1135856" y="128587"/>
                  </a:lnTo>
                  <a:lnTo>
                    <a:pt x="1004887" y="190500"/>
                  </a:lnTo>
                  <a:lnTo>
                    <a:pt x="788194" y="295275"/>
                  </a:lnTo>
                  <a:lnTo>
                    <a:pt x="623887" y="376237"/>
                  </a:lnTo>
                  <a:lnTo>
                    <a:pt x="364331" y="507206"/>
                  </a:lnTo>
                  <a:lnTo>
                    <a:pt x="116681" y="631031"/>
                  </a:lnTo>
                  <a:lnTo>
                    <a:pt x="61912" y="654844"/>
                  </a:lnTo>
                  <a:lnTo>
                    <a:pt x="0" y="604837"/>
                  </a:lnTo>
                  <a:lnTo>
                    <a:pt x="92869" y="547687"/>
                  </a:lnTo>
                  <a:lnTo>
                    <a:pt x="230981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8">
              <a:extLst>
                <a:ext uri="{FF2B5EF4-FFF2-40B4-BE49-F238E27FC236}">
                  <a16:creationId xmlns:a16="http://schemas.microsoft.com/office/drawing/2014/main" id="{7DCF70BF-0B30-4A25-9650-DA02C5574FA0}"/>
                </a:ext>
              </a:extLst>
            </p:cNvPr>
            <p:cNvSpPr/>
            <p:nvPr/>
          </p:nvSpPr>
          <p:spPr>
            <a:xfrm>
              <a:off x="4325938" y="2065338"/>
              <a:ext cx="979487" cy="498475"/>
            </a:xfrm>
            <a:custGeom>
              <a:avLst/>
              <a:gdLst>
                <a:gd name="connsiteX0" fmla="*/ 497682 w 978694"/>
                <a:gd name="connsiteY0" fmla="*/ 269081 h 500062"/>
                <a:gd name="connsiteX1" fmla="*/ 621507 w 978694"/>
                <a:gd name="connsiteY1" fmla="*/ 340519 h 500062"/>
                <a:gd name="connsiteX2" fmla="*/ 742950 w 978694"/>
                <a:gd name="connsiteY2" fmla="*/ 423862 h 500062"/>
                <a:gd name="connsiteX3" fmla="*/ 804863 w 978694"/>
                <a:gd name="connsiteY3" fmla="*/ 471487 h 500062"/>
                <a:gd name="connsiteX4" fmla="*/ 883444 w 978694"/>
                <a:gd name="connsiteY4" fmla="*/ 500062 h 500062"/>
                <a:gd name="connsiteX5" fmla="*/ 978694 w 978694"/>
                <a:gd name="connsiteY5" fmla="*/ 452437 h 500062"/>
                <a:gd name="connsiteX6" fmla="*/ 973932 w 978694"/>
                <a:gd name="connsiteY6" fmla="*/ 385762 h 500062"/>
                <a:gd name="connsiteX7" fmla="*/ 966788 w 978694"/>
                <a:gd name="connsiteY7" fmla="*/ 345281 h 500062"/>
                <a:gd name="connsiteX8" fmla="*/ 947738 w 978694"/>
                <a:gd name="connsiteY8" fmla="*/ 297656 h 500062"/>
                <a:gd name="connsiteX9" fmla="*/ 919163 w 978694"/>
                <a:gd name="connsiteY9" fmla="*/ 252412 h 500062"/>
                <a:gd name="connsiteX10" fmla="*/ 888207 w 978694"/>
                <a:gd name="connsiteY10" fmla="*/ 221456 h 500062"/>
                <a:gd name="connsiteX11" fmla="*/ 850107 w 978694"/>
                <a:gd name="connsiteY11" fmla="*/ 192881 h 500062"/>
                <a:gd name="connsiteX12" fmla="*/ 776288 w 978694"/>
                <a:gd name="connsiteY12" fmla="*/ 159544 h 500062"/>
                <a:gd name="connsiteX13" fmla="*/ 711994 w 978694"/>
                <a:gd name="connsiteY13" fmla="*/ 119062 h 500062"/>
                <a:gd name="connsiteX14" fmla="*/ 657225 w 978694"/>
                <a:gd name="connsiteY14" fmla="*/ 92869 h 500062"/>
                <a:gd name="connsiteX15" fmla="*/ 597694 w 978694"/>
                <a:gd name="connsiteY15" fmla="*/ 69056 h 500062"/>
                <a:gd name="connsiteX16" fmla="*/ 538163 w 978694"/>
                <a:gd name="connsiteY16" fmla="*/ 47625 h 500062"/>
                <a:gd name="connsiteX17" fmla="*/ 473869 w 978694"/>
                <a:gd name="connsiteY17" fmla="*/ 33337 h 500062"/>
                <a:gd name="connsiteX18" fmla="*/ 426244 w 978694"/>
                <a:gd name="connsiteY18" fmla="*/ 28575 h 500062"/>
                <a:gd name="connsiteX19" fmla="*/ 359569 w 978694"/>
                <a:gd name="connsiteY19" fmla="*/ 23812 h 500062"/>
                <a:gd name="connsiteX20" fmla="*/ 302419 w 978694"/>
                <a:gd name="connsiteY20" fmla="*/ 16669 h 500062"/>
                <a:gd name="connsiteX21" fmla="*/ 202407 w 978694"/>
                <a:gd name="connsiteY21" fmla="*/ 4762 h 500062"/>
                <a:gd name="connsiteX22" fmla="*/ 135732 w 978694"/>
                <a:gd name="connsiteY22" fmla="*/ 0 h 500062"/>
                <a:gd name="connsiteX23" fmla="*/ 57150 w 978694"/>
                <a:gd name="connsiteY23" fmla="*/ 4762 h 500062"/>
                <a:gd name="connsiteX24" fmla="*/ 14288 w 978694"/>
                <a:gd name="connsiteY24" fmla="*/ 11906 h 500062"/>
                <a:gd name="connsiteX25" fmla="*/ 2382 w 978694"/>
                <a:gd name="connsiteY25" fmla="*/ 19050 h 500062"/>
                <a:gd name="connsiteX26" fmla="*/ 0 w 978694"/>
                <a:gd name="connsiteY26" fmla="*/ 33337 h 500062"/>
                <a:gd name="connsiteX27" fmla="*/ 16669 w 978694"/>
                <a:gd name="connsiteY27" fmla="*/ 69056 h 500062"/>
                <a:gd name="connsiteX28" fmla="*/ 30957 w 978694"/>
                <a:gd name="connsiteY28" fmla="*/ 76200 h 500062"/>
                <a:gd name="connsiteX29" fmla="*/ 119063 w 978694"/>
                <a:gd name="connsiteY29" fmla="*/ 102394 h 500062"/>
                <a:gd name="connsiteX30" fmla="*/ 233363 w 978694"/>
                <a:gd name="connsiteY30" fmla="*/ 145256 h 500062"/>
                <a:gd name="connsiteX31" fmla="*/ 364332 w 978694"/>
                <a:gd name="connsiteY31" fmla="*/ 200025 h 500062"/>
                <a:gd name="connsiteX32" fmla="*/ 497682 w 978694"/>
                <a:gd name="connsiteY32" fmla="*/ 269081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8694" h="500062">
                  <a:moveTo>
                    <a:pt x="497682" y="269081"/>
                  </a:moveTo>
                  <a:lnTo>
                    <a:pt x="621507" y="340519"/>
                  </a:lnTo>
                  <a:lnTo>
                    <a:pt x="742950" y="423862"/>
                  </a:lnTo>
                  <a:lnTo>
                    <a:pt x="804863" y="471487"/>
                  </a:lnTo>
                  <a:lnTo>
                    <a:pt x="883444" y="500062"/>
                  </a:lnTo>
                  <a:lnTo>
                    <a:pt x="978694" y="452437"/>
                  </a:lnTo>
                  <a:lnTo>
                    <a:pt x="973932" y="385762"/>
                  </a:lnTo>
                  <a:lnTo>
                    <a:pt x="966788" y="345281"/>
                  </a:lnTo>
                  <a:lnTo>
                    <a:pt x="947738" y="297656"/>
                  </a:lnTo>
                  <a:lnTo>
                    <a:pt x="919163" y="252412"/>
                  </a:lnTo>
                  <a:lnTo>
                    <a:pt x="888207" y="221456"/>
                  </a:lnTo>
                  <a:lnTo>
                    <a:pt x="850107" y="192881"/>
                  </a:lnTo>
                  <a:lnTo>
                    <a:pt x="776288" y="159544"/>
                  </a:lnTo>
                  <a:lnTo>
                    <a:pt x="711994" y="119062"/>
                  </a:lnTo>
                  <a:lnTo>
                    <a:pt x="657225" y="92869"/>
                  </a:lnTo>
                  <a:lnTo>
                    <a:pt x="597694" y="69056"/>
                  </a:lnTo>
                  <a:lnTo>
                    <a:pt x="538163" y="47625"/>
                  </a:lnTo>
                  <a:lnTo>
                    <a:pt x="473869" y="33337"/>
                  </a:lnTo>
                  <a:lnTo>
                    <a:pt x="426244" y="28575"/>
                  </a:lnTo>
                  <a:lnTo>
                    <a:pt x="359569" y="23812"/>
                  </a:lnTo>
                  <a:lnTo>
                    <a:pt x="302419" y="16669"/>
                  </a:lnTo>
                  <a:lnTo>
                    <a:pt x="202407" y="4762"/>
                  </a:lnTo>
                  <a:lnTo>
                    <a:pt x="135732" y="0"/>
                  </a:lnTo>
                  <a:lnTo>
                    <a:pt x="57150" y="4762"/>
                  </a:lnTo>
                  <a:lnTo>
                    <a:pt x="14288" y="11906"/>
                  </a:lnTo>
                  <a:lnTo>
                    <a:pt x="2382" y="19050"/>
                  </a:lnTo>
                  <a:lnTo>
                    <a:pt x="0" y="33337"/>
                  </a:lnTo>
                  <a:lnTo>
                    <a:pt x="16669" y="69056"/>
                  </a:lnTo>
                  <a:lnTo>
                    <a:pt x="30957" y="76200"/>
                  </a:lnTo>
                  <a:lnTo>
                    <a:pt x="119063" y="102394"/>
                  </a:lnTo>
                  <a:lnTo>
                    <a:pt x="233363" y="145256"/>
                  </a:lnTo>
                  <a:lnTo>
                    <a:pt x="364332" y="200025"/>
                  </a:lnTo>
                  <a:lnTo>
                    <a:pt x="497682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0">
              <a:extLst>
                <a:ext uri="{FF2B5EF4-FFF2-40B4-BE49-F238E27FC236}">
                  <a16:creationId xmlns:a16="http://schemas.microsoft.com/office/drawing/2014/main" id="{461E6EEE-B4BD-4FC7-BB26-6FE9AAE61F81}"/>
                </a:ext>
              </a:extLst>
            </p:cNvPr>
            <p:cNvSpPr/>
            <p:nvPr/>
          </p:nvSpPr>
          <p:spPr>
            <a:xfrm>
              <a:off x="3621088" y="2338388"/>
              <a:ext cx="3117850" cy="1527175"/>
            </a:xfrm>
            <a:custGeom>
              <a:avLst/>
              <a:gdLst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73199 w 3116687"/>
                <a:gd name="connsiteY50" fmla="*/ 1249251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609669 w 3116687"/>
                <a:gd name="connsiteY51" fmla="*/ 1469481 h 1527435"/>
                <a:gd name="connsiteX52" fmla="*/ 2535879 w 3116687"/>
                <a:gd name="connsiteY52" fmla="*/ 1417084 h 1527435"/>
                <a:gd name="connsiteX53" fmla="*/ 2598957 w 3116687"/>
                <a:gd name="connsiteY53" fmla="*/ 1120462 h 1527435"/>
                <a:gd name="connsiteX54" fmla="*/ 2635018 w 3116687"/>
                <a:gd name="connsiteY54" fmla="*/ 955613 h 1527435"/>
                <a:gd name="connsiteX55" fmla="*/ 2668503 w 3116687"/>
                <a:gd name="connsiteY55" fmla="*/ 795915 h 1527435"/>
                <a:gd name="connsiteX56" fmla="*/ 2686533 w 3116687"/>
                <a:gd name="connsiteY56" fmla="*/ 695460 h 1527435"/>
                <a:gd name="connsiteX57" fmla="*/ 2707139 w 3116687"/>
                <a:gd name="connsiteY57" fmla="*/ 334851 h 1527435"/>
                <a:gd name="connsiteX58" fmla="*/ 2707139 w 3116687"/>
                <a:gd name="connsiteY58" fmla="*/ 309093 h 1527435"/>
                <a:gd name="connsiteX59" fmla="*/ 2699412 w 3116687"/>
                <a:gd name="connsiteY59" fmla="*/ 291063 h 1527435"/>
                <a:gd name="connsiteX60" fmla="*/ 2686533 w 3116687"/>
                <a:gd name="connsiteY60" fmla="*/ 275608 h 1527435"/>
                <a:gd name="connsiteX61" fmla="*/ 2668503 w 3116687"/>
                <a:gd name="connsiteY61" fmla="*/ 267881 h 1527435"/>
                <a:gd name="connsiteX62" fmla="*/ 2601533 w 3116687"/>
                <a:gd name="connsiteY62" fmla="*/ 262729 h 1527435"/>
                <a:gd name="connsiteX63" fmla="*/ 2354258 w 3116687"/>
                <a:gd name="connsiteY63" fmla="*/ 270457 h 1527435"/>
                <a:gd name="connsiteX64" fmla="*/ 2137893 w 3116687"/>
                <a:gd name="connsiteY64" fmla="*/ 280760 h 1527435"/>
                <a:gd name="connsiteX65" fmla="*/ 1813346 w 3116687"/>
                <a:gd name="connsiteY65" fmla="*/ 303942 h 1527435"/>
                <a:gd name="connsiteX66" fmla="*/ 1535162 w 3116687"/>
                <a:gd name="connsiteY66" fmla="*/ 332275 h 1527435"/>
                <a:gd name="connsiteX67" fmla="*/ 1264706 w 3116687"/>
                <a:gd name="connsiteY67" fmla="*/ 376063 h 1527435"/>
                <a:gd name="connsiteX68" fmla="*/ 1068947 w 3116687"/>
                <a:gd name="connsiteY68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09669 w 3116687"/>
                <a:gd name="connsiteY49" fmla="*/ 1469481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116687" h="1527435">
                  <a:moveTo>
                    <a:pt x="1068947" y="396670"/>
                  </a:moveTo>
                  <a:lnTo>
                    <a:pt x="646520" y="440458"/>
                  </a:lnTo>
                  <a:lnTo>
                    <a:pt x="226668" y="484246"/>
                  </a:lnTo>
                  <a:lnTo>
                    <a:pt x="87576" y="494549"/>
                  </a:lnTo>
                  <a:lnTo>
                    <a:pt x="0" y="242123"/>
                  </a:lnTo>
                  <a:lnTo>
                    <a:pt x="46364" y="265305"/>
                  </a:lnTo>
                  <a:lnTo>
                    <a:pt x="85001" y="280760"/>
                  </a:lnTo>
                  <a:lnTo>
                    <a:pt x="126213" y="291063"/>
                  </a:lnTo>
                  <a:lnTo>
                    <a:pt x="172577" y="301366"/>
                  </a:lnTo>
                  <a:lnTo>
                    <a:pt x="229244" y="309093"/>
                  </a:lnTo>
                  <a:lnTo>
                    <a:pt x="306517" y="311669"/>
                  </a:lnTo>
                  <a:lnTo>
                    <a:pt x="378639" y="306518"/>
                  </a:lnTo>
                  <a:lnTo>
                    <a:pt x="618186" y="280760"/>
                  </a:lnTo>
                  <a:lnTo>
                    <a:pt x="880915" y="249851"/>
                  </a:lnTo>
                  <a:lnTo>
                    <a:pt x="1223493" y="208638"/>
                  </a:lnTo>
                  <a:lnTo>
                    <a:pt x="1517131" y="170002"/>
                  </a:lnTo>
                  <a:lnTo>
                    <a:pt x="1751527" y="146820"/>
                  </a:lnTo>
                  <a:lnTo>
                    <a:pt x="1973044" y="126213"/>
                  </a:lnTo>
                  <a:lnTo>
                    <a:pt x="2240924" y="97880"/>
                  </a:lnTo>
                  <a:lnTo>
                    <a:pt x="2480471" y="74698"/>
                  </a:lnTo>
                  <a:lnTo>
                    <a:pt x="2591229" y="61819"/>
                  </a:lnTo>
                  <a:lnTo>
                    <a:pt x="2647896" y="41213"/>
                  </a:lnTo>
                  <a:lnTo>
                    <a:pt x="2756079" y="0"/>
                  </a:lnTo>
                  <a:lnTo>
                    <a:pt x="2776685" y="0"/>
                  </a:lnTo>
                  <a:lnTo>
                    <a:pt x="2792140" y="2576"/>
                  </a:lnTo>
                  <a:lnTo>
                    <a:pt x="2843655" y="38637"/>
                  </a:lnTo>
                  <a:lnTo>
                    <a:pt x="2980171" y="128789"/>
                  </a:lnTo>
                  <a:lnTo>
                    <a:pt x="3049717" y="170002"/>
                  </a:lnTo>
                  <a:lnTo>
                    <a:pt x="3090930" y="195759"/>
                  </a:lnTo>
                  <a:lnTo>
                    <a:pt x="3103809" y="213790"/>
                  </a:lnTo>
                  <a:lnTo>
                    <a:pt x="3111536" y="229244"/>
                  </a:lnTo>
                  <a:lnTo>
                    <a:pt x="3116687" y="242123"/>
                  </a:lnTo>
                  <a:lnTo>
                    <a:pt x="3116687" y="260154"/>
                  </a:lnTo>
                  <a:lnTo>
                    <a:pt x="3111536" y="283336"/>
                  </a:lnTo>
                  <a:lnTo>
                    <a:pt x="3093506" y="306518"/>
                  </a:lnTo>
                  <a:lnTo>
                    <a:pt x="3067748" y="332275"/>
                  </a:lnTo>
                  <a:lnTo>
                    <a:pt x="3026535" y="479094"/>
                  </a:lnTo>
                  <a:lnTo>
                    <a:pt x="2956989" y="741823"/>
                  </a:lnTo>
                  <a:lnTo>
                    <a:pt x="2877140" y="1022583"/>
                  </a:lnTo>
                  <a:lnTo>
                    <a:pt x="2799867" y="1300767"/>
                  </a:lnTo>
                  <a:lnTo>
                    <a:pt x="2756079" y="1468192"/>
                  </a:lnTo>
                  <a:lnTo>
                    <a:pt x="2738049" y="1496525"/>
                  </a:lnTo>
                  <a:lnTo>
                    <a:pt x="2722594" y="1514556"/>
                  </a:lnTo>
                  <a:lnTo>
                    <a:pt x="2707139" y="1522283"/>
                  </a:lnTo>
                  <a:lnTo>
                    <a:pt x="2691685" y="1527435"/>
                  </a:lnTo>
                  <a:lnTo>
                    <a:pt x="2681382" y="1527435"/>
                  </a:lnTo>
                  <a:lnTo>
                    <a:pt x="2655624" y="1522283"/>
                  </a:lnTo>
                  <a:lnTo>
                    <a:pt x="2645321" y="1511980"/>
                  </a:lnTo>
                  <a:lnTo>
                    <a:pt x="2632442" y="1491374"/>
                  </a:lnTo>
                  <a:lnTo>
                    <a:pt x="2609669" y="1469481"/>
                  </a:lnTo>
                  <a:cubicBezTo>
                    <a:pt x="2557915" y="1421298"/>
                    <a:pt x="2560476" y="1434550"/>
                    <a:pt x="2535879" y="1417084"/>
                  </a:cubicBezTo>
                  <a:lnTo>
                    <a:pt x="2598957" y="1120462"/>
                  </a:lnTo>
                  <a:lnTo>
                    <a:pt x="2635018" y="955613"/>
                  </a:lnTo>
                  <a:lnTo>
                    <a:pt x="2668503" y="795915"/>
                  </a:lnTo>
                  <a:lnTo>
                    <a:pt x="2686533" y="695460"/>
                  </a:lnTo>
                  <a:lnTo>
                    <a:pt x="2707139" y="334851"/>
                  </a:lnTo>
                  <a:lnTo>
                    <a:pt x="2707139" y="309093"/>
                  </a:lnTo>
                  <a:lnTo>
                    <a:pt x="2699412" y="291063"/>
                  </a:lnTo>
                  <a:lnTo>
                    <a:pt x="2686533" y="275608"/>
                  </a:lnTo>
                  <a:lnTo>
                    <a:pt x="2668503" y="267881"/>
                  </a:lnTo>
                  <a:lnTo>
                    <a:pt x="2601533" y="262729"/>
                  </a:lnTo>
                  <a:lnTo>
                    <a:pt x="2354258" y="270457"/>
                  </a:lnTo>
                  <a:lnTo>
                    <a:pt x="2137893" y="280760"/>
                  </a:lnTo>
                  <a:lnTo>
                    <a:pt x="1813346" y="303942"/>
                  </a:lnTo>
                  <a:lnTo>
                    <a:pt x="1535162" y="332275"/>
                  </a:lnTo>
                  <a:lnTo>
                    <a:pt x="1264706" y="376063"/>
                  </a:lnTo>
                  <a:lnTo>
                    <a:pt x="1068947" y="396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1">
              <a:extLst>
                <a:ext uri="{FF2B5EF4-FFF2-40B4-BE49-F238E27FC236}">
                  <a16:creationId xmlns:a16="http://schemas.microsoft.com/office/drawing/2014/main" id="{9D5E16EA-AD00-400D-B05F-C59F9A78C458}"/>
                </a:ext>
              </a:extLst>
            </p:cNvPr>
            <p:cNvSpPr/>
            <p:nvPr/>
          </p:nvSpPr>
          <p:spPr>
            <a:xfrm>
              <a:off x="4859338" y="2617788"/>
              <a:ext cx="311150" cy="1077912"/>
            </a:xfrm>
            <a:custGeom>
              <a:avLst/>
              <a:gdLst>
                <a:gd name="connsiteX0" fmla="*/ 285750 w 309563"/>
                <a:gd name="connsiteY0" fmla="*/ 704850 h 1078706"/>
                <a:gd name="connsiteX1" fmla="*/ 285750 w 309563"/>
                <a:gd name="connsiteY1" fmla="*/ 564356 h 1078706"/>
                <a:gd name="connsiteX2" fmla="*/ 283369 w 309563"/>
                <a:gd name="connsiteY2" fmla="*/ 435769 h 1078706"/>
                <a:gd name="connsiteX3" fmla="*/ 297657 w 309563"/>
                <a:gd name="connsiteY3" fmla="*/ 307181 h 1078706"/>
                <a:gd name="connsiteX4" fmla="*/ 304800 w 309563"/>
                <a:gd name="connsiteY4" fmla="*/ 209550 h 1078706"/>
                <a:gd name="connsiteX5" fmla="*/ 309563 w 309563"/>
                <a:gd name="connsiteY5" fmla="*/ 111919 h 1078706"/>
                <a:gd name="connsiteX6" fmla="*/ 309563 w 309563"/>
                <a:gd name="connsiteY6" fmla="*/ 0 h 1078706"/>
                <a:gd name="connsiteX7" fmla="*/ 0 w 309563"/>
                <a:gd name="connsiteY7" fmla="*/ 40481 h 1078706"/>
                <a:gd name="connsiteX8" fmla="*/ 33338 w 309563"/>
                <a:gd name="connsiteY8" fmla="*/ 138112 h 1078706"/>
                <a:gd name="connsiteX9" fmla="*/ 47625 w 309563"/>
                <a:gd name="connsiteY9" fmla="*/ 207169 h 1078706"/>
                <a:gd name="connsiteX10" fmla="*/ 57150 w 309563"/>
                <a:gd name="connsiteY10" fmla="*/ 285750 h 1078706"/>
                <a:gd name="connsiteX11" fmla="*/ 61913 w 309563"/>
                <a:gd name="connsiteY11" fmla="*/ 388144 h 1078706"/>
                <a:gd name="connsiteX12" fmla="*/ 64294 w 309563"/>
                <a:gd name="connsiteY12" fmla="*/ 483394 h 1078706"/>
                <a:gd name="connsiteX13" fmla="*/ 59532 w 309563"/>
                <a:gd name="connsiteY13" fmla="*/ 619125 h 1078706"/>
                <a:gd name="connsiteX14" fmla="*/ 66675 w 309563"/>
                <a:gd name="connsiteY14" fmla="*/ 1038225 h 1078706"/>
                <a:gd name="connsiteX15" fmla="*/ 66675 w 309563"/>
                <a:gd name="connsiteY15" fmla="*/ 1078706 h 1078706"/>
                <a:gd name="connsiteX16" fmla="*/ 285750 w 309563"/>
                <a:gd name="connsiteY16" fmla="*/ 1062037 h 1078706"/>
                <a:gd name="connsiteX17" fmla="*/ 285750 w 309563"/>
                <a:gd name="connsiteY17" fmla="*/ 70485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9563" h="1078706">
                  <a:moveTo>
                    <a:pt x="285750" y="704850"/>
                  </a:moveTo>
                  <a:lnTo>
                    <a:pt x="285750" y="564356"/>
                  </a:lnTo>
                  <a:cubicBezTo>
                    <a:pt x="284956" y="521494"/>
                    <a:pt x="284163" y="478631"/>
                    <a:pt x="283369" y="435769"/>
                  </a:cubicBezTo>
                  <a:lnTo>
                    <a:pt x="297657" y="307181"/>
                  </a:lnTo>
                  <a:lnTo>
                    <a:pt x="304800" y="209550"/>
                  </a:lnTo>
                  <a:lnTo>
                    <a:pt x="309563" y="111919"/>
                  </a:lnTo>
                  <a:lnTo>
                    <a:pt x="309563" y="0"/>
                  </a:lnTo>
                  <a:lnTo>
                    <a:pt x="0" y="40481"/>
                  </a:lnTo>
                  <a:lnTo>
                    <a:pt x="33338" y="138112"/>
                  </a:lnTo>
                  <a:lnTo>
                    <a:pt x="47625" y="207169"/>
                  </a:lnTo>
                  <a:lnTo>
                    <a:pt x="57150" y="285750"/>
                  </a:lnTo>
                  <a:lnTo>
                    <a:pt x="61913" y="388144"/>
                  </a:lnTo>
                  <a:cubicBezTo>
                    <a:pt x="62707" y="419894"/>
                    <a:pt x="63500" y="451644"/>
                    <a:pt x="64294" y="483394"/>
                  </a:cubicBezTo>
                  <a:lnTo>
                    <a:pt x="59532" y="619125"/>
                  </a:lnTo>
                  <a:lnTo>
                    <a:pt x="66675" y="1038225"/>
                  </a:lnTo>
                  <a:lnTo>
                    <a:pt x="66675" y="1078706"/>
                  </a:lnTo>
                  <a:lnTo>
                    <a:pt x="285750" y="1062037"/>
                  </a:lnTo>
                  <a:lnTo>
                    <a:pt x="285750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2">
              <a:extLst>
                <a:ext uri="{FF2B5EF4-FFF2-40B4-BE49-F238E27FC236}">
                  <a16:creationId xmlns:a16="http://schemas.microsoft.com/office/drawing/2014/main" id="{DD7ACD94-6641-4B6B-9300-93A4BD75F003}"/>
                </a:ext>
              </a:extLst>
            </p:cNvPr>
            <p:cNvSpPr/>
            <p:nvPr/>
          </p:nvSpPr>
          <p:spPr>
            <a:xfrm>
              <a:off x="3789363" y="2973388"/>
              <a:ext cx="2565400" cy="396875"/>
            </a:xfrm>
            <a:custGeom>
              <a:avLst/>
              <a:gdLst>
                <a:gd name="connsiteX0" fmla="*/ 959644 w 2566987"/>
                <a:gd name="connsiteY0" fmla="*/ 116682 h 395288"/>
                <a:gd name="connsiteX1" fmla="*/ 1154906 w 2566987"/>
                <a:gd name="connsiteY1" fmla="*/ 97632 h 395288"/>
                <a:gd name="connsiteX2" fmla="*/ 1343025 w 2566987"/>
                <a:gd name="connsiteY2" fmla="*/ 52388 h 395288"/>
                <a:gd name="connsiteX3" fmla="*/ 1612106 w 2566987"/>
                <a:gd name="connsiteY3" fmla="*/ 30957 h 395288"/>
                <a:gd name="connsiteX4" fmla="*/ 1793081 w 2566987"/>
                <a:gd name="connsiteY4" fmla="*/ 16669 h 395288"/>
                <a:gd name="connsiteX5" fmla="*/ 2012156 w 2566987"/>
                <a:gd name="connsiteY5" fmla="*/ 4763 h 395288"/>
                <a:gd name="connsiteX6" fmla="*/ 2159794 w 2566987"/>
                <a:gd name="connsiteY6" fmla="*/ 0 h 395288"/>
                <a:gd name="connsiteX7" fmla="*/ 2293144 w 2566987"/>
                <a:gd name="connsiteY7" fmla="*/ 2382 h 395288"/>
                <a:gd name="connsiteX8" fmla="*/ 2378869 w 2566987"/>
                <a:gd name="connsiteY8" fmla="*/ 7144 h 395288"/>
                <a:gd name="connsiteX9" fmla="*/ 2450306 w 2566987"/>
                <a:gd name="connsiteY9" fmla="*/ 16669 h 395288"/>
                <a:gd name="connsiteX10" fmla="*/ 2562225 w 2566987"/>
                <a:gd name="connsiteY10" fmla="*/ 40482 h 395288"/>
                <a:gd name="connsiteX11" fmla="*/ 2566987 w 2566987"/>
                <a:gd name="connsiteY11" fmla="*/ 188119 h 395288"/>
                <a:gd name="connsiteX12" fmla="*/ 2309812 w 2566987"/>
                <a:gd name="connsiteY12" fmla="*/ 180975 h 395288"/>
                <a:gd name="connsiteX13" fmla="*/ 2140744 w 2566987"/>
                <a:gd name="connsiteY13" fmla="*/ 180975 h 395288"/>
                <a:gd name="connsiteX14" fmla="*/ 1940719 w 2566987"/>
                <a:gd name="connsiteY14" fmla="*/ 185738 h 395288"/>
                <a:gd name="connsiteX15" fmla="*/ 1645444 w 2566987"/>
                <a:gd name="connsiteY15" fmla="*/ 204788 h 395288"/>
                <a:gd name="connsiteX16" fmla="*/ 1454944 w 2566987"/>
                <a:gd name="connsiteY16" fmla="*/ 221457 h 395288"/>
                <a:gd name="connsiteX17" fmla="*/ 1333500 w 2566987"/>
                <a:gd name="connsiteY17" fmla="*/ 235744 h 395288"/>
                <a:gd name="connsiteX18" fmla="*/ 1143000 w 2566987"/>
                <a:gd name="connsiteY18" fmla="*/ 273844 h 395288"/>
                <a:gd name="connsiteX19" fmla="*/ 957262 w 2566987"/>
                <a:gd name="connsiteY19" fmla="*/ 295275 h 395288"/>
                <a:gd name="connsiteX20" fmla="*/ 647700 w 2566987"/>
                <a:gd name="connsiteY20" fmla="*/ 328613 h 395288"/>
                <a:gd name="connsiteX21" fmla="*/ 371475 w 2566987"/>
                <a:gd name="connsiteY21" fmla="*/ 357188 h 395288"/>
                <a:gd name="connsiteX22" fmla="*/ 4762 w 2566987"/>
                <a:gd name="connsiteY22" fmla="*/ 395288 h 395288"/>
                <a:gd name="connsiteX23" fmla="*/ 0 w 2566987"/>
                <a:gd name="connsiteY23" fmla="*/ 214313 h 395288"/>
                <a:gd name="connsiteX24" fmla="*/ 185737 w 2566987"/>
                <a:gd name="connsiteY24" fmla="*/ 195263 h 395288"/>
                <a:gd name="connsiteX25" fmla="*/ 578644 w 2566987"/>
                <a:gd name="connsiteY25" fmla="*/ 154782 h 395288"/>
                <a:gd name="connsiteX26" fmla="*/ 890587 w 2566987"/>
                <a:gd name="connsiteY26" fmla="*/ 123825 h 395288"/>
                <a:gd name="connsiteX27" fmla="*/ 959644 w 2566987"/>
                <a:gd name="connsiteY27" fmla="*/ 116682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6987" h="395288">
                  <a:moveTo>
                    <a:pt x="959644" y="116682"/>
                  </a:moveTo>
                  <a:lnTo>
                    <a:pt x="1154906" y="97632"/>
                  </a:lnTo>
                  <a:lnTo>
                    <a:pt x="1343025" y="52388"/>
                  </a:lnTo>
                  <a:lnTo>
                    <a:pt x="1612106" y="30957"/>
                  </a:lnTo>
                  <a:lnTo>
                    <a:pt x="1793081" y="16669"/>
                  </a:lnTo>
                  <a:lnTo>
                    <a:pt x="2012156" y="4763"/>
                  </a:lnTo>
                  <a:lnTo>
                    <a:pt x="2159794" y="0"/>
                  </a:lnTo>
                  <a:lnTo>
                    <a:pt x="2293144" y="2382"/>
                  </a:lnTo>
                  <a:lnTo>
                    <a:pt x="2378869" y="7144"/>
                  </a:lnTo>
                  <a:lnTo>
                    <a:pt x="2450306" y="16669"/>
                  </a:lnTo>
                  <a:lnTo>
                    <a:pt x="2562225" y="40482"/>
                  </a:lnTo>
                  <a:lnTo>
                    <a:pt x="2566987" y="188119"/>
                  </a:lnTo>
                  <a:lnTo>
                    <a:pt x="2309812" y="180975"/>
                  </a:lnTo>
                  <a:lnTo>
                    <a:pt x="2140744" y="180975"/>
                  </a:lnTo>
                  <a:lnTo>
                    <a:pt x="1940719" y="185738"/>
                  </a:lnTo>
                  <a:lnTo>
                    <a:pt x="1645444" y="204788"/>
                  </a:lnTo>
                  <a:lnTo>
                    <a:pt x="1454944" y="221457"/>
                  </a:lnTo>
                  <a:lnTo>
                    <a:pt x="1333500" y="235744"/>
                  </a:lnTo>
                  <a:lnTo>
                    <a:pt x="1143000" y="273844"/>
                  </a:lnTo>
                  <a:lnTo>
                    <a:pt x="957262" y="295275"/>
                  </a:lnTo>
                  <a:lnTo>
                    <a:pt x="647700" y="328613"/>
                  </a:lnTo>
                  <a:lnTo>
                    <a:pt x="371475" y="357188"/>
                  </a:lnTo>
                  <a:lnTo>
                    <a:pt x="4762" y="395288"/>
                  </a:lnTo>
                  <a:lnTo>
                    <a:pt x="0" y="214313"/>
                  </a:lnTo>
                  <a:lnTo>
                    <a:pt x="185737" y="195263"/>
                  </a:lnTo>
                  <a:lnTo>
                    <a:pt x="578644" y="154782"/>
                  </a:lnTo>
                  <a:lnTo>
                    <a:pt x="890587" y="123825"/>
                  </a:lnTo>
                  <a:lnTo>
                    <a:pt x="959644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">
              <a:extLst>
                <a:ext uri="{FF2B5EF4-FFF2-40B4-BE49-F238E27FC236}">
                  <a16:creationId xmlns:a16="http://schemas.microsoft.com/office/drawing/2014/main" id="{64ED61E2-23B8-403E-A81F-C9061E9319D1}"/>
                </a:ext>
              </a:extLst>
            </p:cNvPr>
            <p:cNvSpPr/>
            <p:nvPr/>
          </p:nvSpPr>
          <p:spPr>
            <a:xfrm>
              <a:off x="3841750" y="3540125"/>
              <a:ext cx="2387600" cy="387350"/>
            </a:xfrm>
            <a:custGeom>
              <a:avLst/>
              <a:gdLst>
                <a:gd name="connsiteX0" fmla="*/ 1390650 w 2387600"/>
                <a:gd name="connsiteY0" fmla="*/ 241300 h 387350"/>
                <a:gd name="connsiteX1" fmla="*/ 2047875 w 2387600"/>
                <a:gd name="connsiteY1" fmla="*/ 187325 h 387350"/>
                <a:gd name="connsiteX2" fmla="*/ 2120900 w 2387600"/>
                <a:gd name="connsiteY2" fmla="*/ 180975 h 387350"/>
                <a:gd name="connsiteX3" fmla="*/ 2212975 w 2387600"/>
                <a:gd name="connsiteY3" fmla="*/ 180975 h 387350"/>
                <a:gd name="connsiteX4" fmla="*/ 2254250 w 2387600"/>
                <a:gd name="connsiteY4" fmla="*/ 187325 h 387350"/>
                <a:gd name="connsiteX5" fmla="*/ 2320925 w 2387600"/>
                <a:gd name="connsiteY5" fmla="*/ 215900 h 387350"/>
                <a:gd name="connsiteX6" fmla="*/ 2346325 w 2387600"/>
                <a:gd name="connsiteY6" fmla="*/ 225425 h 387350"/>
                <a:gd name="connsiteX7" fmla="*/ 2387600 w 2387600"/>
                <a:gd name="connsiteY7" fmla="*/ 31750 h 387350"/>
                <a:gd name="connsiteX8" fmla="*/ 2330450 w 2387600"/>
                <a:gd name="connsiteY8" fmla="*/ 15875 h 387350"/>
                <a:gd name="connsiteX9" fmla="*/ 2257425 w 2387600"/>
                <a:gd name="connsiteY9" fmla="*/ 3175 h 387350"/>
                <a:gd name="connsiteX10" fmla="*/ 2174875 w 2387600"/>
                <a:gd name="connsiteY10" fmla="*/ 0 h 387350"/>
                <a:gd name="connsiteX11" fmla="*/ 1984375 w 2387600"/>
                <a:gd name="connsiteY11" fmla="*/ 9525 h 387350"/>
                <a:gd name="connsiteX12" fmla="*/ 1314450 w 2387600"/>
                <a:gd name="connsiteY12" fmla="*/ 60325 h 387350"/>
                <a:gd name="connsiteX13" fmla="*/ 952500 w 2387600"/>
                <a:gd name="connsiteY13" fmla="*/ 104775 h 387350"/>
                <a:gd name="connsiteX14" fmla="*/ 234950 w 2387600"/>
                <a:gd name="connsiteY14" fmla="*/ 200025 h 387350"/>
                <a:gd name="connsiteX15" fmla="*/ 0 w 2387600"/>
                <a:gd name="connsiteY15" fmla="*/ 231775 h 387350"/>
                <a:gd name="connsiteX16" fmla="*/ 47625 w 2387600"/>
                <a:gd name="connsiteY16" fmla="*/ 387350 h 387350"/>
                <a:gd name="connsiteX17" fmla="*/ 234950 w 2387600"/>
                <a:gd name="connsiteY17" fmla="*/ 365125 h 387350"/>
                <a:gd name="connsiteX18" fmla="*/ 882650 w 2387600"/>
                <a:gd name="connsiteY18" fmla="*/ 295275 h 387350"/>
                <a:gd name="connsiteX19" fmla="*/ 1044575 w 2387600"/>
                <a:gd name="connsiteY19" fmla="*/ 273050 h 387350"/>
                <a:gd name="connsiteX20" fmla="*/ 1168400 w 2387600"/>
                <a:gd name="connsiteY20" fmla="*/ 260350 h 387350"/>
                <a:gd name="connsiteX21" fmla="*/ 1390650 w 2387600"/>
                <a:gd name="connsiteY21" fmla="*/ 241300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87600" h="387350">
                  <a:moveTo>
                    <a:pt x="1390650" y="241300"/>
                  </a:moveTo>
                  <a:lnTo>
                    <a:pt x="2047875" y="187325"/>
                  </a:lnTo>
                  <a:lnTo>
                    <a:pt x="2120900" y="180975"/>
                  </a:lnTo>
                  <a:lnTo>
                    <a:pt x="2212975" y="180975"/>
                  </a:lnTo>
                  <a:lnTo>
                    <a:pt x="2254250" y="187325"/>
                  </a:lnTo>
                  <a:lnTo>
                    <a:pt x="2320925" y="215900"/>
                  </a:lnTo>
                  <a:lnTo>
                    <a:pt x="2346325" y="225425"/>
                  </a:lnTo>
                  <a:lnTo>
                    <a:pt x="2387600" y="31750"/>
                  </a:lnTo>
                  <a:lnTo>
                    <a:pt x="2330450" y="15875"/>
                  </a:lnTo>
                  <a:lnTo>
                    <a:pt x="2257425" y="3175"/>
                  </a:lnTo>
                  <a:lnTo>
                    <a:pt x="2174875" y="0"/>
                  </a:lnTo>
                  <a:lnTo>
                    <a:pt x="1984375" y="9525"/>
                  </a:lnTo>
                  <a:lnTo>
                    <a:pt x="1314450" y="60325"/>
                  </a:lnTo>
                  <a:lnTo>
                    <a:pt x="952500" y="104775"/>
                  </a:lnTo>
                  <a:lnTo>
                    <a:pt x="234950" y="200025"/>
                  </a:lnTo>
                  <a:lnTo>
                    <a:pt x="0" y="231775"/>
                  </a:lnTo>
                  <a:lnTo>
                    <a:pt x="47625" y="387350"/>
                  </a:lnTo>
                  <a:lnTo>
                    <a:pt x="234950" y="365125"/>
                  </a:lnTo>
                  <a:lnTo>
                    <a:pt x="882650" y="295275"/>
                  </a:lnTo>
                  <a:lnTo>
                    <a:pt x="1044575" y="273050"/>
                  </a:lnTo>
                  <a:lnTo>
                    <a:pt x="1168400" y="260350"/>
                  </a:lnTo>
                  <a:lnTo>
                    <a:pt x="1390650" y="241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5">
              <a:extLst>
                <a:ext uri="{FF2B5EF4-FFF2-40B4-BE49-F238E27FC236}">
                  <a16:creationId xmlns:a16="http://schemas.microsoft.com/office/drawing/2014/main" id="{223B8FE4-6058-40CD-A670-750689CD0FC2}"/>
                </a:ext>
              </a:extLst>
            </p:cNvPr>
            <p:cNvSpPr/>
            <p:nvPr/>
          </p:nvSpPr>
          <p:spPr>
            <a:xfrm>
              <a:off x="5391150" y="4395788"/>
              <a:ext cx="1093788" cy="1654175"/>
            </a:xfrm>
            <a:custGeom>
              <a:avLst/>
              <a:gdLst>
                <a:gd name="connsiteX0" fmla="*/ 525236 w 1094014"/>
                <a:gd name="connsiteY0" fmla="*/ 764722 h 1654629"/>
                <a:gd name="connsiteX1" fmla="*/ 557893 w 1094014"/>
                <a:gd name="connsiteY1" fmla="*/ 699407 h 1654629"/>
                <a:gd name="connsiteX2" fmla="*/ 604157 w 1094014"/>
                <a:gd name="connsiteY2" fmla="*/ 606879 h 1654629"/>
                <a:gd name="connsiteX3" fmla="*/ 647700 w 1094014"/>
                <a:gd name="connsiteY3" fmla="*/ 517072 h 1654629"/>
                <a:gd name="connsiteX4" fmla="*/ 710293 w 1094014"/>
                <a:gd name="connsiteY4" fmla="*/ 375557 h 1654629"/>
                <a:gd name="connsiteX5" fmla="*/ 762000 w 1094014"/>
                <a:gd name="connsiteY5" fmla="*/ 244929 h 1654629"/>
                <a:gd name="connsiteX6" fmla="*/ 791936 w 1094014"/>
                <a:gd name="connsiteY6" fmla="*/ 166007 h 1654629"/>
                <a:gd name="connsiteX7" fmla="*/ 805543 w 1094014"/>
                <a:gd name="connsiteY7" fmla="*/ 130629 h 1654629"/>
                <a:gd name="connsiteX8" fmla="*/ 810986 w 1094014"/>
                <a:gd name="connsiteY8" fmla="*/ 111579 h 1654629"/>
                <a:gd name="connsiteX9" fmla="*/ 816429 w 1094014"/>
                <a:gd name="connsiteY9" fmla="*/ 78922 h 1654629"/>
                <a:gd name="connsiteX10" fmla="*/ 816429 w 1094014"/>
                <a:gd name="connsiteY10" fmla="*/ 59872 h 1654629"/>
                <a:gd name="connsiteX11" fmla="*/ 805543 w 1094014"/>
                <a:gd name="connsiteY11" fmla="*/ 0 h 1654629"/>
                <a:gd name="connsiteX12" fmla="*/ 1094014 w 1094014"/>
                <a:gd name="connsiteY12" fmla="*/ 214993 h 1654629"/>
                <a:gd name="connsiteX13" fmla="*/ 1072243 w 1094014"/>
                <a:gd name="connsiteY13" fmla="*/ 244929 h 1654629"/>
                <a:gd name="connsiteX14" fmla="*/ 1045029 w 1094014"/>
                <a:gd name="connsiteY14" fmla="*/ 296636 h 1654629"/>
                <a:gd name="connsiteX15" fmla="*/ 987879 w 1094014"/>
                <a:gd name="connsiteY15" fmla="*/ 421822 h 1654629"/>
                <a:gd name="connsiteX16" fmla="*/ 922564 w 1094014"/>
                <a:gd name="connsiteY16" fmla="*/ 552450 h 1654629"/>
                <a:gd name="connsiteX17" fmla="*/ 835479 w 1094014"/>
                <a:gd name="connsiteY17" fmla="*/ 723900 h 1654629"/>
                <a:gd name="connsiteX18" fmla="*/ 775607 w 1094014"/>
                <a:gd name="connsiteY18" fmla="*/ 835479 h 1654629"/>
                <a:gd name="connsiteX19" fmla="*/ 696686 w 1094014"/>
                <a:gd name="connsiteY19" fmla="*/ 979714 h 1654629"/>
                <a:gd name="connsiteX20" fmla="*/ 625929 w 1094014"/>
                <a:gd name="connsiteY20" fmla="*/ 1104900 h 1654629"/>
                <a:gd name="connsiteX21" fmla="*/ 563336 w 1094014"/>
                <a:gd name="connsiteY21" fmla="*/ 1200150 h 1654629"/>
                <a:gd name="connsiteX22" fmla="*/ 489857 w 1094014"/>
                <a:gd name="connsiteY22" fmla="*/ 1298122 h 1654629"/>
                <a:gd name="connsiteX23" fmla="*/ 419100 w 1094014"/>
                <a:gd name="connsiteY23" fmla="*/ 1379764 h 1654629"/>
                <a:gd name="connsiteX24" fmla="*/ 353786 w 1094014"/>
                <a:gd name="connsiteY24" fmla="*/ 1445079 h 1654629"/>
                <a:gd name="connsiteX25" fmla="*/ 272143 w 1094014"/>
                <a:gd name="connsiteY25" fmla="*/ 1521279 h 1654629"/>
                <a:gd name="connsiteX26" fmla="*/ 187779 w 1094014"/>
                <a:gd name="connsiteY26" fmla="*/ 1586593 h 1654629"/>
                <a:gd name="connsiteX27" fmla="*/ 114300 w 1094014"/>
                <a:gd name="connsiteY27" fmla="*/ 1638300 h 1654629"/>
                <a:gd name="connsiteX28" fmla="*/ 76200 w 1094014"/>
                <a:gd name="connsiteY28" fmla="*/ 1654629 h 1654629"/>
                <a:gd name="connsiteX29" fmla="*/ 48986 w 1094014"/>
                <a:gd name="connsiteY29" fmla="*/ 1651907 h 1654629"/>
                <a:gd name="connsiteX30" fmla="*/ 27214 w 1094014"/>
                <a:gd name="connsiteY30" fmla="*/ 1646464 h 1654629"/>
                <a:gd name="connsiteX31" fmla="*/ 10886 w 1094014"/>
                <a:gd name="connsiteY31" fmla="*/ 1630136 h 1654629"/>
                <a:gd name="connsiteX32" fmla="*/ 2721 w 1094014"/>
                <a:gd name="connsiteY32" fmla="*/ 1605643 h 1654629"/>
                <a:gd name="connsiteX33" fmla="*/ 0 w 1094014"/>
                <a:gd name="connsiteY33" fmla="*/ 1592036 h 1654629"/>
                <a:gd name="connsiteX34" fmla="*/ 228600 w 1094014"/>
                <a:gd name="connsiteY34" fmla="*/ 1221922 h 1654629"/>
                <a:gd name="connsiteX35" fmla="*/ 266700 w 1094014"/>
                <a:gd name="connsiteY35" fmla="*/ 1175657 h 1654629"/>
                <a:gd name="connsiteX36" fmla="*/ 321129 w 1094014"/>
                <a:gd name="connsiteY36" fmla="*/ 1096736 h 1654629"/>
                <a:gd name="connsiteX37" fmla="*/ 408214 w 1094014"/>
                <a:gd name="connsiteY37" fmla="*/ 968829 h 1654629"/>
                <a:gd name="connsiteX38" fmla="*/ 525236 w 1094014"/>
                <a:gd name="connsiteY38" fmla="*/ 764722 h 16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014" h="1654629">
                  <a:moveTo>
                    <a:pt x="525236" y="764722"/>
                  </a:moveTo>
                  <a:lnTo>
                    <a:pt x="557893" y="699407"/>
                  </a:lnTo>
                  <a:lnTo>
                    <a:pt x="604157" y="606879"/>
                  </a:lnTo>
                  <a:lnTo>
                    <a:pt x="647700" y="517072"/>
                  </a:lnTo>
                  <a:lnTo>
                    <a:pt x="710293" y="375557"/>
                  </a:lnTo>
                  <a:lnTo>
                    <a:pt x="762000" y="244929"/>
                  </a:lnTo>
                  <a:lnTo>
                    <a:pt x="791936" y="166007"/>
                  </a:lnTo>
                  <a:lnTo>
                    <a:pt x="805543" y="130629"/>
                  </a:lnTo>
                  <a:lnTo>
                    <a:pt x="810986" y="111579"/>
                  </a:lnTo>
                  <a:lnTo>
                    <a:pt x="816429" y="78922"/>
                  </a:lnTo>
                  <a:lnTo>
                    <a:pt x="816429" y="59872"/>
                  </a:lnTo>
                  <a:lnTo>
                    <a:pt x="805543" y="0"/>
                  </a:lnTo>
                  <a:lnTo>
                    <a:pt x="1094014" y="214993"/>
                  </a:lnTo>
                  <a:lnTo>
                    <a:pt x="1072243" y="244929"/>
                  </a:lnTo>
                  <a:lnTo>
                    <a:pt x="1045029" y="296636"/>
                  </a:lnTo>
                  <a:lnTo>
                    <a:pt x="987879" y="421822"/>
                  </a:lnTo>
                  <a:lnTo>
                    <a:pt x="922564" y="552450"/>
                  </a:lnTo>
                  <a:lnTo>
                    <a:pt x="835479" y="723900"/>
                  </a:lnTo>
                  <a:lnTo>
                    <a:pt x="775607" y="835479"/>
                  </a:lnTo>
                  <a:lnTo>
                    <a:pt x="696686" y="979714"/>
                  </a:lnTo>
                  <a:lnTo>
                    <a:pt x="625929" y="1104900"/>
                  </a:lnTo>
                  <a:lnTo>
                    <a:pt x="563336" y="1200150"/>
                  </a:lnTo>
                  <a:lnTo>
                    <a:pt x="489857" y="1298122"/>
                  </a:lnTo>
                  <a:lnTo>
                    <a:pt x="419100" y="1379764"/>
                  </a:lnTo>
                  <a:lnTo>
                    <a:pt x="353786" y="1445079"/>
                  </a:lnTo>
                  <a:lnTo>
                    <a:pt x="272143" y="1521279"/>
                  </a:lnTo>
                  <a:lnTo>
                    <a:pt x="187779" y="1586593"/>
                  </a:lnTo>
                  <a:lnTo>
                    <a:pt x="114300" y="1638300"/>
                  </a:lnTo>
                  <a:lnTo>
                    <a:pt x="76200" y="1654629"/>
                  </a:lnTo>
                  <a:lnTo>
                    <a:pt x="48986" y="1651907"/>
                  </a:lnTo>
                  <a:lnTo>
                    <a:pt x="27214" y="1646464"/>
                  </a:lnTo>
                  <a:lnTo>
                    <a:pt x="10886" y="1630136"/>
                  </a:lnTo>
                  <a:lnTo>
                    <a:pt x="2721" y="1605643"/>
                  </a:lnTo>
                  <a:lnTo>
                    <a:pt x="0" y="1592036"/>
                  </a:lnTo>
                  <a:lnTo>
                    <a:pt x="228600" y="1221922"/>
                  </a:lnTo>
                  <a:lnTo>
                    <a:pt x="266700" y="1175657"/>
                  </a:lnTo>
                  <a:lnTo>
                    <a:pt x="321129" y="1096736"/>
                  </a:lnTo>
                  <a:lnTo>
                    <a:pt x="408214" y="968829"/>
                  </a:lnTo>
                  <a:lnTo>
                    <a:pt x="525236" y="764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6">
              <a:extLst>
                <a:ext uri="{FF2B5EF4-FFF2-40B4-BE49-F238E27FC236}">
                  <a16:creationId xmlns:a16="http://schemas.microsoft.com/office/drawing/2014/main" id="{8B93ED1A-6356-4302-BFA6-5E6F1C568832}"/>
                </a:ext>
              </a:extLst>
            </p:cNvPr>
            <p:cNvSpPr/>
            <p:nvPr/>
          </p:nvSpPr>
          <p:spPr>
            <a:xfrm>
              <a:off x="4910138" y="5380038"/>
              <a:ext cx="847725" cy="647700"/>
            </a:xfrm>
            <a:custGeom>
              <a:avLst/>
              <a:gdLst>
                <a:gd name="connsiteX0" fmla="*/ 188118 w 847725"/>
                <a:gd name="connsiteY0" fmla="*/ 73819 h 647700"/>
                <a:gd name="connsiteX1" fmla="*/ 352425 w 847725"/>
                <a:gd name="connsiteY1" fmla="*/ 150019 h 647700"/>
                <a:gd name="connsiteX2" fmla="*/ 450056 w 847725"/>
                <a:gd name="connsiteY2" fmla="*/ 192881 h 647700"/>
                <a:gd name="connsiteX3" fmla="*/ 504825 w 847725"/>
                <a:gd name="connsiteY3" fmla="*/ 219075 h 647700"/>
                <a:gd name="connsiteX4" fmla="*/ 540543 w 847725"/>
                <a:gd name="connsiteY4" fmla="*/ 235744 h 647700"/>
                <a:gd name="connsiteX5" fmla="*/ 571500 w 847725"/>
                <a:gd name="connsiteY5" fmla="*/ 250031 h 647700"/>
                <a:gd name="connsiteX6" fmla="*/ 604837 w 847725"/>
                <a:gd name="connsiteY6" fmla="*/ 257175 h 647700"/>
                <a:gd name="connsiteX7" fmla="*/ 628650 w 847725"/>
                <a:gd name="connsiteY7" fmla="*/ 259556 h 647700"/>
                <a:gd name="connsiteX8" fmla="*/ 654843 w 847725"/>
                <a:gd name="connsiteY8" fmla="*/ 257175 h 647700"/>
                <a:gd name="connsiteX9" fmla="*/ 697706 w 847725"/>
                <a:gd name="connsiteY9" fmla="*/ 245269 h 647700"/>
                <a:gd name="connsiteX10" fmla="*/ 731043 w 847725"/>
                <a:gd name="connsiteY10" fmla="*/ 219075 h 647700"/>
                <a:gd name="connsiteX11" fmla="*/ 847725 w 847725"/>
                <a:gd name="connsiteY11" fmla="*/ 152400 h 647700"/>
                <a:gd name="connsiteX12" fmla="*/ 495300 w 847725"/>
                <a:gd name="connsiteY12" fmla="*/ 647700 h 647700"/>
                <a:gd name="connsiteX13" fmla="*/ 481012 w 847725"/>
                <a:gd name="connsiteY13" fmla="*/ 607219 h 647700"/>
                <a:gd name="connsiteX14" fmla="*/ 461962 w 847725"/>
                <a:gd name="connsiteY14" fmla="*/ 531019 h 647700"/>
                <a:gd name="connsiteX15" fmla="*/ 442912 w 847725"/>
                <a:gd name="connsiteY15" fmla="*/ 471487 h 647700"/>
                <a:gd name="connsiteX16" fmla="*/ 421481 w 847725"/>
                <a:gd name="connsiteY16" fmla="*/ 416719 h 647700"/>
                <a:gd name="connsiteX17" fmla="*/ 402431 w 847725"/>
                <a:gd name="connsiteY17" fmla="*/ 381000 h 647700"/>
                <a:gd name="connsiteX18" fmla="*/ 378618 w 847725"/>
                <a:gd name="connsiteY18" fmla="*/ 357187 h 647700"/>
                <a:gd name="connsiteX19" fmla="*/ 297656 w 847725"/>
                <a:gd name="connsiteY19" fmla="*/ 283369 h 647700"/>
                <a:gd name="connsiteX20" fmla="*/ 209550 w 847725"/>
                <a:gd name="connsiteY20" fmla="*/ 211931 h 647700"/>
                <a:gd name="connsiteX21" fmla="*/ 114300 w 847725"/>
                <a:gd name="connsiteY21" fmla="*/ 133350 h 647700"/>
                <a:gd name="connsiteX22" fmla="*/ 35718 w 847725"/>
                <a:gd name="connsiteY22" fmla="*/ 76200 h 647700"/>
                <a:gd name="connsiteX23" fmla="*/ 14287 w 847725"/>
                <a:gd name="connsiteY23" fmla="*/ 57150 h 647700"/>
                <a:gd name="connsiteX24" fmla="*/ 4762 w 847725"/>
                <a:gd name="connsiteY24" fmla="*/ 40481 h 647700"/>
                <a:gd name="connsiteX25" fmla="*/ 0 w 847725"/>
                <a:gd name="connsiteY25" fmla="*/ 23812 h 647700"/>
                <a:gd name="connsiteX26" fmla="*/ 0 w 847725"/>
                <a:gd name="connsiteY26" fmla="*/ 11906 h 647700"/>
                <a:gd name="connsiteX27" fmla="*/ 2381 w 847725"/>
                <a:gd name="connsiteY27" fmla="*/ 2381 h 647700"/>
                <a:gd name="connsiteX28" fmla="*/ 14287 w 847725"/>
                <a:gd name="connsiteY28" fmla="*/ 0 h 647700"/>
                <a:gd name="connsiteX29" fmla="*/ 26193 w 847725"/>
                <a:gd name="connsiteY29" fmla="*/ 2381 h 647700"/>
                <a:gd name="connsiteX30" fmla="*/ 83343 w 847725"/>
                <a:gd name="connsiteY30" fmla="*/ 26194 h 647700"/>
                <a:gd name="connsiteX31" fmla="*/ 188118 w 847725"/>
                <a:gd name="connsiteY31" fmla="*/ 73819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7725" h="647700">
                  <a:moveTo>
                    <a:pt x="188118" y="73819"/>
                  </a:moveTo>
                  <a:lnTo>
                    <a:pt x="352425" y="150019"/>
                  </a:lnTo>
                  <a:lnTo>
                    <a:pt x="450056" y="192881"/>
                  </a:lnTo>
                  <a:lnTo>
                    <a:pt x="504825" y="219075"/>
                  </a:lnTo>
                  <a:lnTo>
                    <a:pt x="540543" y="235744"/>
                  </a:lnTo>
                  <a:lnTo>
                    <a:pt x="571500" y="250031"/>
                  </a:lnTo>
                  <a:lnTo>
                    <a:pt x="604837" y="257175"/>
                  </a:lnTo>
                  <a:lnTo>
                    <a:pt x="628650" y="259556"/>
                  </a:lnTo>
                  <a:lnTo>
                    <a:pt x="654843" y="257175"/>
                  </a:lnTo>
                  <a:lnTo>
                    <a:pt x="697706" y="245269"/>
                  </a:lnTo>
                  <a:lnTo>
                    <a:pt x="731043" y="219075"/>
                  </a:lnTo>
                  <a:lnTo>
                    <a:pt x="847725" y="152400"/>
                  </a:lnTo>
                  <a:lnTo>
                    <a:pt x="495300" y="647700"/>
                  </a:lnTo>
                  <a:lnTo>
                    <a:pt x="481012" y="607219"/>
                  </a:lnTo>
                  <a:lnTo>
                    <a:pt x="461962" y="531019"/>
                  </a:lnTo>
                  <a:lnTo>
                    <a:pt x="442912" y="471487"/>
                  </a:lnTo>
                  <a:lnTo>
                    <a:pt x="421481" y="416719"/>
                  </a:lnTo>
                  <a:lnTo>
                    <a:pt x="402431" y="381000"/>
                  </a:lnTo>
                  <a:lnTo>
                    <a:pt x="378618" y="357187"/>
                  </a:lnTo>
                  <a:lnTo>
                    <a:pt x="297656" y="283369"/>
                  </a:lnTo>
                  <a:lnTo>
                    <a:pt x="209550" y="211931"/>
                  </a:lnTo>
                  <a:lnTo>
                    <a:pt x="114300" y="133350"/>
                  </a:lnTo>
                  <a:lnTo>
                    <a:pt x="35718" y="76200"/>
                  </a:lnTo>
                  <a:lnTo>
                    <a:pt x="14287" y="57150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2381"/>
                  </a:lnTo>
                  <a:lnTo>
                    <a:pt x="14287" y="0"/>
                  </a:lnTo>
                  <a:lnTo>
                    <a:pt x="26193" y="2381"/>
                  </a:lnTo>
                  <a:lnTo>
                    <a:pt x="83343" y="26194"/>
                  </a:lnTo>
                  <a:lnTo>
                    <a:pt x="188118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7">
              <a:extLst>
                <a:ext uri="{FF2B5EF4-FFF2-40B4-BE49-F238E27FC236}">
                  <a16:creationId xmlns:a16="http://schemas.microsoft.com/office/drawing/2014/main" id="{FAA52A00-6C66-4049-9609-4BBBDC5631B1}"/>
                </a:ext>
              </a:extLst>
            </p:cNvPr>
            <p:cNvSpPr/>
            <p:nvPr/>
          </p:nvSpPr>
          <p:spPr>
            <a:xfrm>
              <a:off x="3013075" y="3784600"/>
              <a:ext cx="2178050" cy="2292350"/>
            </a:xfrm>
            <a:custGeom>
              <a:avLst/>
              <a:gdLst>
                <a:gd name="connsiteX0" fmla="*/ 1828800 w 2178050"/>
                <a:gd name="connsiteY0" fmla="*/ 844550 h 2292350"/>
                <a:gd name="connsiteX1" fmla="*/ 1917700 w 2178050"/>
                <a:gd name="connsiteY1" fmla="*/ 704850 h 2292350"/>
                <a:gd name="connsiteX2" fmla="*/ 2012950 w 2178050"/>
                <a:gd name="connsiteY2" fmla="*/ 546100 h 2292350"/>
                <a:gd name="connsiteX3" fmla="*/ 2085975 w 2178050"/>
                <a:gd name="connsiteY3" fmla="*/ 463550 h 2292350"/>
                <a:gd name="connsiteX4" fmla="*/ 2152650 w 2178050"/>
                <a:gd name="connsiteY4" fmla="*/ 377825 h 2292350"/>
                <a:gd name="connsiteX5" fmla="*/ 2178050 w 2178050"/>
                <a:gd name="connsiteY5" fmla="*/ 330200 h 2292350"/>
                <a:gd name="connsiteX6" fmla="*/ 2178050 w 2178050"/>
                <a:gd name="connsiteY6" fmla="*/ 320675 h 2292350"/>
                <a:gd name="connsiteX7" fmla="*/ 2171700 w 2178050"/>
                <a:gd name="connsiteY7" fmla="*/ 295275 h 2292350"/>
                <a:gd name="connsiteX8" fmla="*/ 2159000 w 2178050"/>
                <a:gd name="connsiteY8" fmla="*/ 263525 h 2292350"/>
                <a:gd name="connsiteX9" fmla="*/ 2120900 w 2178050"/>
                <a:gd name="connsiteY9" fmla="*/ 215900 h 2292350"/>
                <a:gd name="connsiteX10" fmla="*/ 2073275 w 2178050"/>
                <a:gd name="connsiteY10" fmla="*/ 168275 h 2292350"/>
                <a:gd name="connsiteX11" fmla="*/ 2028825 w 2178050"/>
                <a:gd name="connsiteY11" fmla="*/ 133350 h 2292350"/>
                <a:gd name="connsiteX12" fmla="*/ 1965325 w 2178050"/>
                <a:gd name="connsiteY12" fmla="*/ 88900 h 2292350"/>
                <a:gd name="connsiteX13" fmla="*/ 1908175 w 2178050"/>
                <a:gd name="connsiteY13" fmla="*/ 50800 h 2292350"/>
                <a:gd name="connsiteX14" fmla="*/ 1825625 w 2178050"/>
                <a:gd name="connsiteY14" fmla="*/ 0 h 2292350"/>
                <a:gd name="connsiteX15" fmla="*/ 1727200 w 2178050"/>
                <a:gd name="connsiteY15" fmla="*/ 19050 h 2292350"/>
                <a:gd name="connsiteX16" fmla="*/ 1781175 w 2178050"/>
                <a:gd name="connsiteY16" fmla="*/ 73025 h 2292350"/>
                <a:gd name="connsiteX17" fmla="*/ 1803400 w 2178050"/>
                <a:gd name="connsiteY17" fmla="*/ 101600 h 2292350"/>
                <a:gd name="connsiteX18" fmla="*/ 1835150 w 2178050"/>
                <a:gd name="connsiteY18" fmla="*/ 152400 h 2292350"/>
                <a:gd name="connsiteX19" fmla="*/ 1851025 w 2178050"/>
                <a:gd name="connsiteY19" fmla="*/ 193675 h 2292350"/>
                <a:gd name="connsiteX20" fmla="*/ 1854200 w 2178050"/>
                <a:gd name="connsiteY20" fmla="*/ 225425 h 2292350"/>
                <a:gd name="connsiteX21" fmla="*/ 1851025 w 2178050"/>
                <a:gd name="connsiteY21" fmla="*/ 269875 h 2292350"/>
                <a:gd name="connsiteX22" fmla="*/ 1809750 w 2178050"/>
                <a:gd name="connsiteY22" fmla="*/ 374650 h 2292350"/>
                <a:gd name="connsiteX23" fmla="*/ 1736725 w 2178050"/>
                <a:gd name="connsiteY23" fmla="*/ 542925 h 2292350"/>
                <a:gd name="connsiteX24" fmla="*/ 1711325 w 2178050"/>
                <a:gd name="connsiteY24" fmla="*/ 596900 h 2292350"/>
                <a:gd name="connsiteX25" fmla="*/ 1587500 w 2178050"/>
                <a:gd name="connsiteY25" fmla="*/ 815975 h 2292350"/>
                <a:gd name="connsiteX26" fmla="*/ 1514475 w 2178050"/>
                <a:gd name="connsiteY26" fmla="*/ 933450 h 2292350"/>
                <a:gd name="connsiteX27" fmla="*/ 1431925 w 2178050"/>
                <a:gd name="connsiteY27" fmla="*/ 1050925 h 2292350"/>
                <a:gd name="connsiteX28" fmla="*/ 1320800 w 2178050"/>
                <a:gd name="connsiteY28" fmla="*/ 1193800 h 2292350"/>
                <a:gd name="connsiteX29" fmla="*/ 1190625 w 2178050"/>
                <a:gd name="connsiteY29" fmla="*/ 1346200 h 2292350"/>
                <a:gd name="connsiteX30" fmla="*/ 1069975 w 2178050"/>
                <a:gd name="connsiteY30" fmla="*/ 1470025 h 2292350"/>
                <a:gd name="connsiteX31" fmla="*/ 885825 w 2178050"/>
                <a:gd name="connsiteY31" fmla="*/ 1635125 h 2292350"/>
                <a:gd name="connsiteX32" fmla="*/ 812800 w 2178050"/>
                <a:gd name="connsiteY32" fmla="*/ 1698625 h 2292350"/>
                <a:gd name="connsiteX33" fmla="*/ 638175 w 2178050"/>
                <a:gd name="connsiteY33" fmla="*/ 1828800 h 2292350"/>
                <a:gd name="connsiteX34" fmla="*/ 466725 w 2178050"/>
                <a:gd name="connsiteY34" fmla="*/ 1946275 h 2292350"/>
                <a:gd name="connsiteX35" fmla="*/ 327025 w 2178050"/>
                <a:gd name="connsiteY35" fmla="*/ 2041525 h 2292350"/>
                <a:gd name="connsiteX36" fmla="*/ 47625 w 2178050"/>
                <a:gd name="connsiteY36" fmla="*/ 2212975 h 2292350"/>
                <a:gd name="connsiteX37" fmla="*/ 9525 w 2178050"/>
                <a:gd name="connsiteY37" fmla="*/ 2238375 h 2292350"/>
                <a:gd name="connsiteX38" fmla="*/ 0 w 2178050"/>
                <a:gd name="connsiteY38" fmla="*/ 2263775 h 2292350"/>
                <a:gd name="connsiteX39" fmla="*/ 0 w 2178050"/>
                <a:gd name="connsiteY39" fmla="*/ 2279650 h 2292350"/>
                <a:gd name="connsiteX40" fmla="*/ 3175 w 2178050"/>
                <a:gd name="connsiteY40" fmla="*/ 2286000 h 2292350"/>
                <a:gd name="connsiteX41" fmla="*/ 19050 w 2178050"/>
                <a:gd name="connsiteY41" fmla="*/ 2292350 h 2292350"/>
                <a:gd name="connsiteX42" fmla="*/ 34925 w 2178050"/>
                <a:gd name="connsiteY42" fmla="*/ 2289175 h 2292350"/>
                <a:gd name="connsiteX43" fmla="*/ 234950 w 2178050"/>
                <a:gd name="connsiteY43" fmla="*/ 2200275 h 2292350"/>
                <a:gd name="connsiteX44" fmla="*/ 434975 w 2178050"/>
                <a:gd name="connsiteY44" fmla="*/ 2098675 h 2292350"/>
                <a:gd name="connsiteX45" fmla="*/ 615950 w 2178050"/>
                <a:gd name="connsiteY45" fmla="*/ 2000250 h 2292350"/>
                <a:gd name="connsiteX46" fmla="*/ 793750 w 2178050"/>
                <a:gd name="connsiteY46" fmla="*/ 1892300 h 2292350"/>
                <a:gd name="connsiteX47" fmla="*/ 939800 w 2178050"/>
                <a:gd name="connsiteY47" fmla="*/ 1793875 h 2292350"/>
                <a:gd name="connsiteX48" fmla="*/ 1050925 w 2178050"/>
                <a:gd name="connsiteY48" fmla="*/ 1708150 h 2292350"/>
                <a:gd name="connsiteX49" fmla="*/ 1187450 w 2178050"/>
                <a:gd name="connsiteY49" fmla="*/ 1600200 h 2292350"/>
                <a:gd name="connsiteX50" fmla="*/ 1330325 w 2178050"/>
                <a:gd name="connsiteY50" fmla="*/ 1463675 h 2292350"/>
                <a:gd name="connsiteX51" fmla="*/ 1463675 w 2178050"/>
                <a:gd name="connsiteY51" fmla="*/ 1323975 h 2292350"/>
                <a:gd name="connsiteX52" fmla="*/ 1584325 w 2178050"/>
                <a:gd name="connsiteY52" fmla="*/ 1181100 h 2292350"/>
                <a:gd name="connsiteX53" fmla="*/ 1689100 w 2178050"/>
                <a:gd name="connsiteY53" fmla="*/ 1047750 h 2292350"/>
                <a:gd name="connsiteX54" fmla="*/ 1828800 w 2178050"/>
                <a:gd name="connsiteY54" fmla="*/ 844550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78050" h="2292350">
                  <a:moveTo>
                    <a:pt x="1828800" y="844550"/>
                  </a:moveTo>
                  <a:lnTo>
                    <a:pt x="1917700" y="704850"/>
                  </a:lnTo>
                  <a:lnTo>
                    <a:pt x="2012950" y="546100"/>
                  </a:lnTo>
                  <a:lnTo>
                    <a:pt x="2085975" y="463550"/>
                  </a:lnTo>
                  <a:lnTo>
                    <a:pt x="2152650" y="377825"/>
                  </a:lnTo>
                  <a:lnTo>
                    <a:pt x="2178050" y="330200"/>
                  </a:lnTo>
                  <a:lnTo>
                    <a:pt x="2178050" y="320675"/>
                  </a:lnTo>
                  <a:lnTo>
                    <a:pt x="2171700" y="295275"/>
                  </a:lnTo>
                  <a:lnTo>
                    <a:pt x="2159000" y="263525"/>
                  </a:lnTo>
                  <a:lnTo>
                    <a:pt x="2120900" y="215900"/>
                  </a:lnTo>
                  <a:lnTo>
                    <a:pt x="2073275" y="168275"/>
                  </a:lnTo>
                  <a:lnTo>
                    <a:pt x="2028825" y="133350"/>
                  </a:lnTo>
                  <a:lnTo>
                    <a:pt x="1965325" y="88900"/>
                  </a:lnTo>
                  <a:lnTo>
                    <a:pt x="1908175" y="50800"/>
                  </a:lnTo>
                  <a:lnTo>
                    <a:pt x="1825625" y="0"/>
                  </a:lnTo>
                  <a:lnTo>
                    <a:pt x="1727200" y="19050"/>
                  </a:lnTo>
                  <a:lnTo>
                    <a:pt x="1781175" y="73025"/>
                  </a:lnTo>
                  <a:lnTo>
                    <a:pt x="1803400" y="101600"/>
                  </a:lnTo>
                  <a:lnTo>
                    <a:pt x="1835150" y="152400"/>
                  </a:lnTo>
                  <a:lnTo>
                    <a:pt x="1851025" y="193675"/>
                  </a:lnTo>
                  <a:lnTo>
                    <a:pt x="1854200" y="225425"/>
                  </a:lnTo>
                  <a:lnTo>
                    <a:pt x="1851025" y="269875"/>
                  </a:lnTo>
                  <a:lnTo>
                    <a:pt x="1809750" y="374650"/>
                  </a:lnTo>
                  <a:lnTo>
                    <a:pt x="1736725" y="542925"/>
                  </a:lnTo>
                  <a:lnTo>
                    <a:pt x="1711325" y="596900"/>
                  </a:lnTo>
                  <a:lnTo>
                    <a:pt x="1587500" y="815975"/>
                  </a:lnTo>
                  <a:lnTo>
                    <a:pt x="1514475" y="933450"/>
                  </a:lnTo>
                  <a:lnTo>
                    <a:pt x="1431925" y="1050925"/>
                  </a:lnTo>
                  <a:lnTo>
                    <a:pt x="1320800" y="1193800"/>
                  </a:lnTo>
                  <a:lnTo>
                    <a:pt x="1190625" y="1346200"/>
                  </a:lnTo>
                  <a:lnTo>
                    <a:pt x="1069975" y="1470025"/>
                  </a:lnTo>
                  <a:lnTo>
                    <a:pt x="885825" y="1635125"/>
                  </a:lnTo>
                  <a:lnTo>
                    <a:pt x="812800" y="1698625"/>
                  </a:lnTo>
                  <a:lnTo>
                    <a:pt x="638175" y="1828800"/>
                  </a:lnTo>
                  <a:lnTo>
                    <a:pt x="466725" y="1946275"/>
                  </a:lnTo>
                  <a:lnTo>
                    <a:pt x="327025" y="2041525"/>
                  </a:lnTo>
                  <a:lnTo>
                    <a:pt x="47625" y="2212975"/>
                  </a:lnTo>
                  <a:lnTo>
                    <a:pt x="9525" y="2238375"/>
                  </a:lnTo>
                  <a:lnTo>
                    <a:pt x="0" y="2263775"/>
                  </a:lnTo>
                  <a:lnTo>
                    <a:pt x="0" y="2279650"/>
                  </a:lnTo>
                  <a:lnTo>
                    <a:pt x="3175" y="2286000"/>
                  </a:lnTo>
                  <a:lnTo>
                    <a:pt x="19050" y="2292350"/>
                  </a:lnTo>
                  <a:lnTo>
                    <a:pt x="34925" y="2289175"/>
                  </a:lnTo>
                  <a:lnTo>
                    <a:pt x="234950" y="2200275"/>
                  </a:lnTo>
                  <a:lnTo>
                    <a:pt x="434975" y="2098675"/>
                  </a:lnTo>
                  <a:lnTo>
                    <a:pt x="615950" y="2000250"/>
                  </a:lnTo>
                  <a:lnTo>
                    <a:pt x="793750" y="1892300"/>
                  </a:lnTo>
                  <a:lnTo>
                    <a:pt x="939800" y="1793875"/>
                  </a:lnTo>
                  <a:lnTo>
                    <a:pt x="1050925" y="1708150"/>
                  </a:lnTo>
                  <a:lnTo>
                    <a:pt x="1187450" y="1600200"/>
                  </a:lnTo>
                  <a:lnTo>
                    <a:pt x="1330325" y="1463675"/>
                  </a:lnTo>
                  <a:lnTo>
                    <a:pt x="1463675" y="1323975"/>
                  </a:lnTo>
                  <a:lnTo>
                    <a:pt x="1584325" y="1181100"/>
                  </a:lnTo>
                  <a:lnTo>
                    <a:pt x="1689100" y="1047750"/>
                  </a:lnTo>
                  <a:lnTo>
                    <a:pt x="1828800" y="844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41943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F9879F-46B1-492B-BFA0-488EAB8080A9}"/>
              </a:ext>
            </a:extLst>
          </p:cNvPr>
          <p:cNvGrpSpPr/>
          <p:nvPr/>
        </p:nvGrpSpPr>
        <p:grpSpPr>
          <a:xfrm>
            <a:off x="3013075" y="1439863"/>
            <a:ext cx="3725863" cy="4637087"/>
            <a:chOff x="3013075" y="1439863"/>
            <a:chExt cx="3725863" cy="4637087"/>
          </a:xfrm>
        </p:grpSpPr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5AB02D99-C7ED-8143-9671-6337D6381B1A}"/>
                </a:ext>
              </a:extLst>
            </p:cNvPr>
            <p:cNvSpPr/>
            <p:nvPr/>
          </p:nvSpPr>
          <p:spPr>
            <a:xfrm>
              <a:off x="3724275" y="1439863"/>
              <a:ext cx="2589213" cy="555625"/>
            </a:xfrm>
            <a:custGeom>
              <a:avLst/>
              <a:gdLst>
                <a:gd name="connsiteX0" fmla="*/ 1390650 w 2588419"/>
                <a:gd name="connsiteY0" fmla="*/ 140494 h 554832"/>
                <a:gd name="connsiteX1" fmla="*/ 1757363 w 2588419"/>
                <a:gd name="connsiteY1" fmla="*/ 90488 h 554832"/>
                <a:gd name="connsiteX2" fmla="*/ 1995488 w 2588419"/>
                <a:gd name="connsiteY2" fmla="*/ 57150 h 554832"/>
                <a:gd name="connsiteX3" fmla="*/ 2062163 w 2588419"/>
                <a:gd name="connsiteY3" fmla="*/ 47625 h 554832"/>
                <a:gd name="connsiteX4" fmla="*/ 2121694 w 2588419"/>
                <a:gd name="connsiteY4" fmla="*/ 28575 h 554832"/>
                <a:gd name="connsiteX5" fmla="*/ 2190750 w 2588419"/>
                <a:gd name="connsiteY5" fmla="*/ 2382 h 554832"/>
                <a:gd name="connsiteX6" fmla="*/ 2224088 w 2588419"/>
                <a:gd name="connsiteY6" fmla="*/ 0 h 554832"/>
                <a:gd name="connsiteX7" fmla="*/ 2264569 w 2588419"/>
                <a:gd name="connsiteY7" fmla="*/ 7144 h 554832"/>
                <a:gd name="connsiteX8" fmla="*/ 2307431 w 2588419"/>
                <a:gd name="connsiteY8" fmla="*/ 21432 h 554832"/>
                <a:gd name="connsiteX9" fmla="*/ 2345531 w 2588419"/>
                <a:gd name="connsiteY9" fmla="*/ 38100 h 554832"/>
                <a:gd name="connsiteX10" fmla="*/ 2381250 w 2588419"/>
                <a:gd name="connsiteY10" fmla="*/ 59532 h 554832"/>
                <a:gd name="connsiteX11" fmla="*/ 2433638 w 2588419"/>
                <a:gd name="connsiteY11" fmla="*/ 95250 h 554832"/>
                <a:gd name="connsiteX12" fmla="*/ 2478881 w 2588419"/>
                <a:gd name="connsiteY12" fmla="*/ 130969 h 554832"/>
                <a:gd name="connsiteX13" fmla="*/ 2536031 w 2588419"/>
                <a:gd name="connsiteY13" fmla="*/ 178594 h 554832"/>
                <a:gd name="connsiteX14" fmla="*/ 2571750 w 2588419"/>
                <a:gd name="connsiteY14" fmla="*/ 211932 h 554832"/>
                <a:gd name="connsiteX15" fmla="*/ 2583656 w 2588419"/>
                <a:gd name="connsiteY15" fmla="*/ 228600 h 554832"/>
                <a:gd name="connsiteX16" fmla="*/ 2588419 w 2588419"/>
                <a:gd name="connsiteY16" fmla="*/ 250032 h 554832"/>
                <a:gd name="connsiteX17" fmla="*/ 2586038 w 2588419"/>
                <a:gd name="connsiteY17" fmla="*/ 278607 h 554832"/>
                <a:gd name="connsiteX18" fmla="*/ 2574131 w 2588419"/>
                <a:gd name="connsiteY18" fmla="*/ 300038 h 554832"/>
                <a:gd name="connsiteX19" fmla="*/ 2555081 w 2588419"/>
                <a:gd name="connsiteY19" fmla="*/ 309563 h 554832"/>
                <a:gd name="connsiteX20" fmla="*/ 2524125 w 2588419"/>
                <a:gd name="connsiteY20" fmla="*/ 316707 h 554832"/>
                <a:gd name="connsiteX21" fmla="*/ 2019300 w 2588419"/>
                <a:gd name="connsiteY21" fmla="*/ 247650 h 554832"/>
                <a:gd name="connsiteX22" fmla="*/ 1876425 w 2588419"/>
                <a:gd name="connsiteY22" fmla="*/ 261938 h 554832"/>
                <a:gd name="connsiteX23" fmla="*/ 1640681 w 2588419"/>
                <a:gd name="connsiteY23" fmla="*/ 295275 h 554832"/>
                <a:gd name="connsiteX24" fmla="*/ 1457325 w 2588419"/>
                <a:gd name="connsiteY24" fmla="*/ 323850 h 554832"/>
                <a:gd name="connsiteX25" fmla="*/ 1243013 w 2588419"/>
                <a:gd name="connsiteY25" fmla="*/ 364332 h 554832"/>
                <a:gd name="connsiteX26" fmla="*/ 1004888 w 2588419"/>
                <a:gd name="connsiteY26" fmla="*/ 404813 h 554832"/>
                <a:gd name="connsiteX27" fmla="*/ 802481 w 2588419"/>
                <a:gd name="connsiteY27" fmla="*/ 450057 h 554832"/>
                <a:gd name="connsiteX28" fmla="*/ 581025 w 2588419"/>
                <a:gd name="connsiteY28" fmla="*/ 497682 h 554832"/>
                <a:gd name="connsiteX29" fmla="*/ 435769 w 2588419"/>
                <a:gd name="connsiteY29" fmla="*/ 535782 h 554832"/>
                <a:gd name="connsiteX30" fmla="*/ 385763 w 2588419"/>
                <a:gd name="connsiteY30" fmla="*/ 552450 h 554832"/>
                <a:gd name="connsiteX31" fmla="*/ 369094 w 2588419"/>
                <a:gd name="connsiteY31" fmla="*/ 554832 h 554832"/>
                <a:gd name="connsiteX32" fmla="*/ 352425 w 2588419"/>
                <a:gd name="connsiteY32" fmla="*/ 550069 h 554832"/>
                <a:gd name="connsiteX33" fmla="*/ 304800 w 2588419"/>
                <a:gd name="connsiteY33" fmla="*/ 514350 h 554832"/>
                <a:gd name="connsiteX34" fmla="*/ 230981 w 2588419"/>
                <a:gd name="connsiteY34" fmla="*/ 454819 h 554832"/>
                <a:gd name="connsiteX35" fmla="*/ 133350 w 2588419"/>
                <a:gd name="connsiteY35" fmla="*/ 361950 h 554832"/>
                <a:gd name="connsiteX36" fmla="*/ 64294 w 2588419"/>
                <a:gd name="connsiteY36" fmla="*/ 288132 h 554832"/>
                <a:gd name="connsiteX37" fmla="*/ 21431 w 2588419"/>
                <a:gd name="connsiteY37" fmla="*/ 230982 h 554832"/>
                <a:gd name="connsiteX38" fmla="*/ 4763 w 2588419"/>
                <a:gd name="connsiteY38" fmla="*/ 202407 h 554832"/>
                <a:gd name="connsiteX39" fmla="*/ 0 w 2588419"/>
                <a:gd name="connsiteY39" fmla="*/ 180975 h 554832"/>
                <a:gd name="connsiteX40" fmla="*/ 7144 w 2588419"/>
                <a:gd name="connsiteY40" fmla="*/ 166688 h 554832"/>
                <a:gd name="connsiteX41" fmla="*/ 21431 w 2588419"/>
                <a:gd name="connsiteY41" fmla="*/ 164307 h 554832"/>
                <a:gd name="connsiteX42" fmla="*/ 42863 w 2588419"/>
                <a:gd name="connsiteY42" fmla="*/ 171450 h 554832"/>
                <a:gd name="connsiteX43" fmla="*/ 95250 w 2588419"/>
                <a:gd name="connsiteY43" fmla="*/ 200025 h 554832"/>
                <a:gd name="connsiteX44" fmla="*/ 157163 w 2588419"/>
                <a:gd name="connsiteY44" fmla="*/ 228600 h 554832"/>
                <a:gd name="connsiteX45" fmla="*/ 211931 w 2588419"/>
                <a:gd name="connsiteY45" fmla="*/ 247650 h 554832"/>
                <a:gd name="connsiteX46" fmla="*/ 285750 w 2588419"/>
                <a:gd name="connsiteY46" fmla="*/ 264319 h 554832"/>
                <a:gd name="connsiteX47" fmla="*/ 359569 w 2588419"/>
                <a:gd name="connsiteY47" fmla="*/ 273844 h 554832"/>
                <a:gd name="connsiteX48" fmla="*/ 416719 w 2588419"/>
                <a:gd name="connsiteY48" fmla="*/ 273844 h 554832"/>
                <a:gd name="connsiteX49" fmla="*/ 561975 w 2588419"/>
                <a:gd name="connsiteY49" fmla="*/ 254794 h 554832"/>
                <a:gd name="connsiteX50" fmla="*/ 797719 w 2588419"/>
                <a:gd name="connsiteY50" fmla="*/ 223838 h 554832"/>
                <a:gd name="connsiteX51" fmla="*/ 1100138 w 2588419"/>
                <a:gd name="connsiteY51" fmla="*/ 183357 h 554832"/>
                <a:gd name="connsiteX52" fmla="*/ 1390650 w 2588419"/>
                <a:gd name="connsiteY52" fmla="*/ 140494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88419" h="554832">
                  <a:moveTo>
                    <a:pt x="1390650" y="140494"/>
                  </a:moveTo>
                  <a:lnTo>
                    <a:pt x="1757363" y="90488"/>
                  </a:lnTo>
                  <a:lnTo>
                    <a:pt x="1995488" y="57150"/>
                  </a:lnTo>
                  <a:lnTo>
                    <a:pt x="2062163" y="47625"/>
                  </a:lnTo>
                  <a:lnTo>
                    <a:pt x="2121694" y="28575"/>
                  </a:lnTo>
                  <a:lnTo>
                    <a:pt x="2190750" y="2382"/>
                  </a:lnTo>
                  <a:lnTo>
                    <a:pt x="2224088" y="0"/>
                  </a:lnTo>
                  <a:lnTo>
                    <a:pt x="2264569" y="7144"/>
                  </a:lnTo>
                  <a:lnTo>
                    <a:pt x="2307431" y="21432"/>
                  </a:lnTo>
                  <a:lnTo>
                    <a:pt x="2345531" y="38100"/>
                  </a:lnTo>
                  <a:lnTo>
                    <a:pt x="2381250" y="59532"/>
                  </a:lnTo>
                  <a:lnTo>
                    <a:pt x="2433638" y="95250"/>
                  </a:lnTo>
                  <a:lnTo>
                    <a:pt x="2478881" y="130969"/>
                  </a:lnTo>
                  <a:lnTo>
                    <a:pt x="2536031" y="178594"/>
                  </a:lnTo>
                  <a:lnTo>
                    <a:pt x="2571750" y="211932"/>
                  </a:lnTo>
                  <a:lnTo>
                    <a:pt x="2583656" y="228600"/>
                  </a:lnTo>
                  <a:lnTo>
                    <a:pt x="2588419" y="250032"/>
                  </a:lnTo>
                  <a:lnTo>
                    <a:pt x="2586038" y="278607"/>
                  </a:lnTo>
                  <a:lnTo>
                    <a:pt x="2574131" y="300038"/>
                  </a:lnTo>
                  <a:lnTo>
                    <a:pt x="2555081" y="309563"/>
                  </a:lnTo>
                  <a:lnTo>
                    <a:pt x="2524125" y="316707"/>
                  </a:lnTo>
                  <a:lnTo>
                    <a:pt x="2019300" y="247650"/>
                  </a:lnTo>
                  <a:lnTo>
                    <a:pt x="1876425" y="261938"/>
                  </a:lnTo>
                  <a:lnTo>
                    <a:pt x="1640681" y="295275"/>
                  </a:lnTo>
                  <a:lnTo>
                    <a:pt x="1457325" y="323850"/>
                  </a:lnTo>
                  <a:lnTo>
                    <a:pt x="1243013" y="364332"/>
                  </a:lnTo>
                  <a:lnTo>
                    <a:pt x="1004888" y="404813"/>
                  </a:lnTo>
                  <a:lnTo>
                    <a:pt x="802481" y="450057"/>
                  </a:lnTo>
                  <a:lnTo>
                    <a:pt x="581025" y="497682"/>
                  </a:lnTo>
                  <a:lnTo>
                    <a:pt x="435769" y="535782"/>
                  </a:lnTo>
                  <a:lnTo>
                    <a:pt x="385763" y="552450"/>
                  </a:lnTo>
                  <a:lnTo>
                    <a:pt x="369094" y="554832"/>
                  </a:lnTo>
                  <a:lnTo>
                    <a:pt x="352425" y="550069"/>
                  </a:lnTo>
                  <a:lnTo>
                    <a:pt x="304800" y="514350"/>
                  </a:lnTo>
                  <a:lnTo>
                    <a:pt x="230981" y="454819"/>
                  </a:lnTo>
                  <a:lnTo>
                    <a:pt x="133350" y="361950"/>
                  </a:lnTo>
                  <a:lnTo>
                    <a:pt x="64294" y="288132"/>
                  </a:lnTo>
                  <a:lnTo>
                    <a:pt x="21431" y="230982"/>
                  </a:lnTo>
                  <a:lnTo>
                    <a:pt x="4763" y="202407"/>
                  </a:lnTo>
                  <a:lnTo>
                    <a:pt x="0" y="180975"/>
                  </a:lnTo>
                  <a:lnTo>
                    <a:pt x="7144" y="166688"/>
                  </a:lnTo>
                  <a:lnTo>
                    <a:pt x="21431" y="164307"/>
                  </a:lnTo>
                  <a:lnTo>
                    <a:pt x="42863" y="171450"/>
                  </a:lnTo>
                  <a:lnTo>
                    <a:pt x="95250" y="200025"/>
                  </a:lnTo>
                  <a:lnTo>
                    <a:pt x="157163" y="228600"/>
                  </a:lnTo>
                  <a:lnTo>
                    <a:pt x="211931" y="247650"/>
                  </a:lnTo>
                  <a:lnTo>
                    <a:pt x="285750" y="264319"/>
                  </a:lnTo>
                  <a:lnTo>
                    <a:pt x="359569" y="273844"/>
                  </a:lnTo>
                  <a:lnTo>
                    <a:pt x="416719" y="273844"/>
                  </a:lnTo>
                  <a:lnTo>
                    <a:pt x="561975" y="254794"/>
                  </a:lnTo>
                  <a:lnTo>
                    <a:pt x="797719" y="223838"/>
                  </a:lnTo>
                  <a:lnTo>
                    <a:pt x="1100138" y="183357"/>
                  </a:lnTo>
                  <a:lnTo>
                    <a:pt x="139065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3D6E7B99-706B-824E-80CA-2BC0C00184AB}"/>
                </a:ext>
              </a:extLst>
            </p:cNvPr>
            <p:cNvSpPr/>
            <p:nvPr/>
          </p:nvSpPr>
          <p:spPr>
            <a:xfrm>
              <a:off x="3352800" y="2493963"/>
              <a:ext cx="566738" cy="1543050"/>
            </a:xfrm>
            <a:custGeom>
              <a:avLst/>
              <a:gdLst>
                <a:gd name="connsiteX0" fmla="*/ 509588 w 566738"/>
                <a:gd name="connsiteY0" fmla="*/ 950119 h 1543050"/>
                <a:gd name="connsiteX1" fmla="*/ 497681 w 566738"/>
                <a:gd name="connsiteY1" fmla="*/ 842962 h 1543050"/>
                <a:gd name="connsiteX2" fmla="*/ 478631 w 566738"/>
                <a:gd name="connsiteY2" fmla="*/ 711994 h 1543050"/>
                <a:gd name="connsiteX3" fmla="*/ 452438 w 566738"/>
                <a:gd name="connsiteY3" fmla="*/ 304800 h 1543050"/>
                <a:gd name="connsiteX4" fmla="*/ 316706 w 566738"/>
                <a:gd name="connsiteY4" fmla="*/ 109537 h 1543050"/>
                <a:gd name="connsiteX5" fmla="*/ 259556 w 566738"/>
                <a:gd name="connsiteY5" fmla="*/ 80962 h 1543050"/>
                <a:gd name="connsiteX6" fmla="*/ 161925 w 566738"/>
                <a:gd name="connsiteY6" fmla="*/ 38100 h 1543050"/>
                <a:gd name="connsiteX7" fmla="*/ 95250 w 566738"/>
                <a:gd name="connsiteY7" fmla="*/ 14287 h 1543050"/>
                <a:gd name="connsiteX8" fmla="*/ 61913 w 566738"/>
                <a:gd name="connsiteY8" fmla="*/ 2381 h 1543050"/>
                <a:gd name="connsiteX9" fmla="*/ 30956 w 566738"/>
                <a:gd name="connsiteY9" fmla="*/ 0 h 1543050"/>
                <a:gd name="connsiteX10" fmla="*/ 11906 w 566738"/>
                <a:gd name="connsiteY10" fmla="*/ 4762 h 1543050"/>
                <a:gd name="connsiteX11" fmla="*/ 4763 w 566738"/>
                <a:gd name="connsiteY11" fmla="*/ 11906 h 1543050"/>
                <a:gd name="connsiteX12" fmla="*/ 0 w 566738"/>
                <a:gd name="connsiteY12" fmla="*/ 23812 h 1543050"/>
                <a:gd name="connsiteX13" fmla="*/ 9525 w 566738"/>
                <a:gd name="connsiteY13" fmla="*/ 45244 h 1543050"/>
                <a:gd name="connsiteX14" fmla="*/ 26194 w 566738"/>
                <a:gd name="connsiteY14" fmla="*/ 61912 h 1543050"/>
                <a:gd name="connsiteX15" fmla="*/ 54769 w 566738"/>
                <a:gd name="connsiteY15" fmla="*/ 90487 h 1543050"/>
                <a:gd name="connsiteX16" fmla="*/ 85725 w 566738"/>
                <a:gd name="connsiteY16" fmla="*/ 128587 h 1543050"/>
                <a:gd name="connsiteX17" fmla="*/ 128588 w 566738"/>
                <a:gd name="connsiteY17" fmla="*/ 204787 h 1543050"/>
                <a:gd name="connsiteX18" fmla="*/ 161925 w 566738"/>
                <a:gd name="connsiteY18" fmla="*/ 290512 h 1543050"/>
                <a:gd name="connsiteX19" fmla="*/ 200025 w 566738"/>
                <a:gd name="connsiteY19" fmla="*/ 411956 h 1543050"/>
                <a:gd name="connsiteX20" fmla="*/ 228600 w 566738"/>
                <a:gd name="connsiteY20" fmla="*/ 528637 h 1543050"/>
                <a:gd name="connsiteX21" fmla="*/ 252413 w 566738"/>
                <a:gd name="connsiteY21" fmla="*/ 647700 h 1543050"/>
                <a:gd name="connsiteX22" fmla="*/ 259556 w 566738"/>
                <a:gd name="connsiteY22" fmla="*/ 752475 h 1543050"/>
                <a:gd name="connsiteX23" fmla="*/ 273844 w 566738"/>
                <a:gd name="connsiteY23" fmla="*/ 1004887 h 1543050"/>
                <a:gd name="connsiteX24" fmla="*/ 278606 w 566738"/>
                <a:gd name="connsiteY24" fmla="*/ 1131094 h 1543050"/>
                <a:gd name="connsiteX25" fmla="*/ 280988 w 566738"/>
                <a:gd name="connsiteY25" fmla="*/ 1185862 h 1543050"/>
                <a:gd name="connsiteX26" fmla="*/ 290513 w 566738"/>
                <a:gd name="connsiteY26" fmla="*/ 1262062 h 1543050"/>
                <a:gd name="connsiteX27" fmla="*/ 307181 w 566738"/>
                <a:gd name="connsiteY27" fmla="*/ 1335881 h 1543050"/>
                <a:gd name="connsiteX28" fmla="*/ 323850 w 566738"/>
                <a:gd name="connsiteY28" fmla="*/ 1390650 h 1543050"/>
                <a:gd name="connsiteX29" fmla="*/ 364331 w 566738"/>
                <a:gd name="connsiteY29" fmla="*/ 1454944 h 1543050"/>
                <a:gd name="connsiteX30" fmla="*/ 402431 w 566738"/>
                <a:gd name="connsiteY30" fmla="*/ 1500187 h 1543050"/>
                <a:gd name="connsiteX31" fmla="*/ 431006 w 566738"/>
                <a:gd name="connsiteY31" fmla="*/ 1526381 h 1543050"/>
                <a:gd name="connsiteX32" fmla="*/ 454819 w 566738"/>
                <a:gd name="connsiteY32" fmla="*/ 1535906 h 1543050"/>
                <a:gd name="connsiteX33" fmla="*/ 492919 w 566738"/>
                <a:gd name="connsiteY33" fmla="*/ 1543050 h 1543050"/>
                <a:gd name="connsiteX34" fmla="*/ 511969 w 566738"/>
                <a:gd name="connsiteY34" fmla="*/ 1540669 h 1543050"/>
                <a:gd name="connsiteX35" fmla="*/ 535781 w 566738"/>
                <a:gd name="connsiteY35" fmla="*/ 1533525 h 1543050"/>
                <a:gd name="connsiteX36" fmla="*/ 552450 w 566738"/>
                <a:gd name="connsiteY36" fmla="*/ 1519237 h 1543050"/>
                <a:gd name="connsiteX37" fmla="*/ 559594 w 566738"/>
                <a:gd name="connsiteY37" fmla="*/ 1502569 h 1543050"/>
                <a:gd name="connsiteX38" fmla="*/ 564356 w 566738"/>
                <a:gd name="connsiteY38" fmla="*/ 1476375 h 1543050"/>
                <a:gd name="connsiteX39" fmla="*/ 566738 w 566738"/>
                <a:gd name="connsiteY39" fmla="*/ 1445419 h 1543050"/>
                <a:gd name="connsiteX40" fmla="*/ 566738 w 566738"/>
                <a:gd name="connsiteY40" fmla="*/ 1407319 h 1543050"/>
                <a:gd name="connsiteX41" fmla="*/ 545306 w 566738"/>
                <a:gd name="connsiteY41" fmla="*/ 1293019 h 1543050"/>
                <a:gd name="connsiteX42" fmla="*/ 509588 w 566738"/>
                <a:gd name="connsiteY42" fmla="*/ 950119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6738" h="1543050">
                  <a:moveTo>
                    <a:pt x="509588" y="950119"/>
                  </a:moveTo>
                  <a:lnTo>
                    <a:pt x="497681" y="842962"/>
                  </a:lnTo>
                  <a:lnTo>
                    <a:pt x="478631" y="711994"/>
                  </a:lnTo>
                  <a:lnTo>
                    <a:pt x="452438" y="304800"/>
                  </a:lnTo>
                  <a:lnTo>
                    <a:pt x="316706" y="109537"/>
                  </a:lnTo>
                  <a:lnTo>
                    <a:pt x="259556" y="80962"/>
                  </a:lnTo>
                  <a:lnTo>
                    <a:pt x="161925" y="38100"/>
                  </a:lnTo>
                  <a:lnTo>
                    <a:pt x="95250" y="14287"/>
                  </a:lnTo>
                  <a:lnTo>
                    <a:pt x="61913" y="2381"/>
                  </a:lnTo>
                  <a:lnTo>
                    <a:pt x="30956" y="0"/>
                  </a:lnTo>
                  <a:lnTo>
                    <a:pt x="11906" y="4762"/>
                  </a:lnTo>
                  <a:lnTo>
                    <a:pt x="4763" y="11906"/>
                  </a:lnTo>
                  <a:lnTo>
                    <a:pt x="0" y="23812"/>
                  </a:lnTo>
                  <a:lnTo>
                    <a:pt x="9525" y="45244"/>
                  </a:lnTo>
                  <a:lnTo>
                    <a:pt x="26194" y="61912"/>
                  </a:lnTo>
                  <a:lnTo>
                    <a:pt x="54769" y="90487"/>
                  </a:lnTo>
                  <a:lnTo>
                    <a:pt x="85725" y="128587"/>
                  </a:lnTo>
                  <a:lnTo>
                    <a:pt x="128588" y="204787"/>
                  </a:lnTo>
                  <a:lnTo>
                    <a:pt x="161925" y="290512"/>
                  </a:lnTo>
                  <a:lnTo>
                    <a:pt x="200025" y="411956"/>
                  </a:lnTo>
                  <a:lnTo>
                    <a:pt x="228600" y="528637"/>
                  </a:lnTo>
                  <a:lnTo>
                    <a:pt x="252413" y="647700"/>
                  </a:lnTo>
                  <a:lnTo>
                    <a:pt x="259556" y="752475"/>
                  </a:lnTo>
                  <a:lnTo>
                    <a:pt x="273844" y="1004887"/>
                  </a:lnTo>
                  <a:lnTo>
                    <a:pt x="278606" y="1131094"/>
                  </a:lnTo>
                  <a:lnTo>
                    <a:pt x="280988" y="1185862"/>
                  </a:lnTo>
                  <a:lnTo>
                    <a:pt x="290513" y="1262062"/>
                  </a:lnTo>
                  <a:lnTo>
                    <a:pt x="307181" y="1335881"/>
                  </a:lnTo>
                  <a:lnTo>
                    <a:pt x="323850" y="1390650"/>
                  </a:lnTo>
                  <a:lnTo>
                    <a:pt x="364331" y="1454944"/>
                  </a:lnTo>
                  <a:lnTo>
                    <a:pt x="402431" y="1500187"/>
                  </a:lnTo>
                  <a:lnTo>
                    <a:pt x="431006" y="1526381"/>
                  </a:lnTo>
                  <a:lnTo>
                    <a:pt x="454819" y="1535906"/>
                  </a:lnTo>
                  <a:lnTo>
                    <a:pt x="492919" y="1543050"/>
                  </a:lnTo>
                  <a:lnTo>
                    <a:pt x="511969" y="1540669"/>
                  </a:lnTo>
                  <a:lnTo>
                    <a:pt x="535781" y="1533525"/>
                  </a:lnTo>
                  <a:lnTo>
                    <a:pt x="552450" y="1519237"/>
                  </a:lnTo>
                  <a:lnTo>
                    <a:pt x="559594" y="1502569"/>
                  </a:lnTo>
                  <a:lnTo>
                    <a:pt x="564356" y="1476375"/>
                  </a:lnTo>
                  <a:lnTo>
                    <a:pt x="566738" y="1445419"/>
                  </a:lnTo>
                  <a:lnTo>
                    <a:pt x="566738" y="1407319"/>
                  </a:lnTo>
                  <a:lnTo>
                    <a:pt x="545306" y="1293019"/>
                  </a:lnTo>
                  <a:lnTo>
                    <a:pt x="509588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5B2EEFE9-D399-8E43-B8C6-B41E651FAAC3}"/>
                </a:ext>
              </a:extLst>
            </p:cNvPr>
            <p:cNvSpPr/>
            <p:nvPr/>
          </p:nvSpPr>
          <p:spPr>
            <a:xfrm>
              <a:off x="3287713" y="4149725"/>
              <a:ext cx="3338512" cy="639763"/>
            </a:xfrm>
            <a:custGeom>
              <a:avLst/>
              <a:gdLst>
                <a:gd name="connsiteX0" fmla="*/ 1937657 w 3339193"/>
                <a:gd name="connsiteY0" fmla="*/ 146957 h 639535"/>
                <a:gd name="connsiteX1" fmla="*/ 2163535 w 3339193"/>
                <a:gd name="connsiteY1" fmla="*/ 117021 h 639535"/>
                <a:gd name="connsiteX2" fmla="*/ 2403021 w 3339193"/>
                <a:gd name="connsiteY2" fmla="*/ 89807 h 639535"/>
                <a:gd name="connsiteX3" fmla="*/ 2647950 w 3339193"/>
                <a:gd name="connsiteY3" fmla="*/ 62592 h 639535"/>
                <a:gd name="connsiteX4" fmla="*/ 2805793 w 3339193"/>
                <a:gd name="connsiteY4" fmla="*/ 46264 h 639535"/>
                <a:gd name="connsiteX5" fmla="*/ 2887435 w 3339193"/>
                <a:gd name="connsiteY5" fmla="*/ 38100 h 639535"/>
                <a:gd name="connsiteX6" fmla="*/ 2925535 w 3339193"/>
                <a:gd name="connsiteY6" fmla="*/ 19050 h 639535"/>
                <a:gd name="connsiteX7" fmla="*/ 2960914 w 3339193"/>
                <a:gd name="connsiteY7" fmla="*/ 0 h 639535"/>
                <a:gd name="connsiteX8" fmla="*/ 2974521 w 3339193"/>
                <a:gd name="connsiteY8" fmla="*/ 0 h 639535"/>
                <a:gd name="connsiteX9" fmla="*/ 2990850 w 3339193"/>
                <a:gd name="connsiteY9" fmla="*/ 5442 h 639535"/>
                <a:gd name="connsiteX10" fmla="*/ 3053443 w 3339193"/>
                <a:gd name="connsiteY10" fmla="*/ 40821 h 639535"/>
                <a:gd name="connsiteX11" fmla="*/ 3129643 w 3339193"/>
                <a:gd name="connsiteY11" fmla="*/ 92528 h 639535"/>
                <a:gd name="connsiteX12" fmla="*/ 3203121 w 3339193"/>
                <a:gd name="connsiteY12" fmla="*/ 144235 h 639535"/>
                <a:gd name="connsiteX13" fmla="*/ 3265714 w 3339193"/>
                <a:gd name="connsiteY13" fmla="*/ 195942 h 639535"/>
                <a:gd name="connsiteX14" fmla="*/ 3306535 w 3339193"/>
                <a:gd name="connsiteY14" fmla="*/ 236764 h 639535"/>
                <a:gd name="connsiteX15" fmla="*/ 3331028 w 3339193"/>
                <a:gd name="connsiteY15" fmla="*/ 266700 h 639535"/>
                <a:gd name="connsiteX16" fmla="*/ 3339193 w 3339193"/>
                <a:gd name="connsiteY16" fmla="*/ 285750 h 639535"/>
                <a:gd name="connsiteX17" fmla="*/ 3339193 w 3339193"/>
                <a:gd name="connsiteY17" fmla="*/ 310242 h 639535"/>
                <a:gd name="connsiteX18" fmla="*/ 3328307 w 3339193"/>
                <a:gd name="connsiteY18" fmla="*/ 334735 h 639535"/>
                <a:gd name="connsiteX19" fmla="*/ 3298371 w 3339193"/>
                <a:gd name="connsiteY19" fmla="*/ 364671 h 639535"/>
                <a:gd name="connsiteX20" fmla="*/ 3216728 w 3339193"/>
                <a:gd name="connsiteY20" fmla="*/ 446314 h 639535"/>
                <a:gd name="connsiteX21" fmla="*/ 3173185 w 3339193"/>
                <a:gd name="connsiteY21" fmla="*/ 489857 h 639535"/>
                <a:gd name="connsiteX22" fmla="*/ 2909207 w 3339193"/>
                <a:gd name="connsiteY22" fmla="*/ 285750 h 639535"/>
                <a:gd name="connsiteX23" fmla="*/ 2860221 w 3339193"/>
                <a:gd name="connsiteY23" fmla="*/ 272142 h 639535"/>
                <a:gd name="connsiteX24" fmla="*/ 2745921 w 3339193"/>
                <a:gd name="connsiteY24" fmla="*/ 263978 h 639535"/>
                <a:gd name="connsiteX25" fmla="*/ 2596243 w 3339193"/>
                <a:gd name="connsiteY25" fmla="*/ 261257 h 639535"/>
                <a:gd name="connsiteX26" fmla="*/ 2381250 w 3339193"/>
                <a:gd name="connsiteY26" fmla="*/ 274864 h 639535"/>
                <a:gd name="connsiteX27" fmla="*/ 2098221 w 3339193"/>
                <a:gd name="connsiteY27" fmla="*/ 302078 h 639535"/>
                <a:gd name="connsiteX28" fmla="*/ 1714500 w 3339193"/>
                <a:gd name="connsiteY28" fmla="*/ 342900 h 639535"/>
                <a:gd name="connsiteX29" fmla="*/ 1600200 w 3339193"/>
                <a:gd name="connsiteY29" fmla="*/ 356507 h 639535"/>
                <a:gd name="connsiteX30" fmla="*/ 1352550 w 3339193"/>
                <a:gd name="connsiteY30" fmla="*/ 397328 h 639535"/>
                <a:gd name="connsiteX31" fmla="*/ 1295400 w 3339193"/>
                <a:gd name="connsiteY31" fmla="*/ 405492 h 639535"/>
                <a:gd name="connsiteX32" fmla="*/ 1145721 w 3339193"/>
                <a:gd name="connsiteY32" fmla="*/ 427264 h 639535"/>
                <a:gd name="connsiteX33" fmla="*/ 966107 w 3339193"/>
                <a:gd name="connsiteY33" fmla="*/ 459921 h 639535"/>
                <a:gd name="connsiteX34" fmla="*/ 802821 w 3339193"/>
                <a:gd name="connsiteY34" fmla="*/ 500742 h 639535"/>
                <a:gd name="connsiteX35" fmla="*/ 517071 w 3339193"/>
                <a:gd name="connsiteY35" fmla="*/ 576942 h 639535"/>
                <a:gd name="connsiteX36" fmla="*/ 318407 w 3339193"/>
                <a:gd name="connsiteY36" fmla="*/ 636814 h 639535"/>
                <a:gd name="connsiteX37" fmla="*/ 293914 w 3339193"/>
                <a:gd name="connsiteY37" fmla="*/ 639535 h 639535"/>
                <a:gd name="connsiteX38" fmla="*/ 255814 w 3339193"/>
                <a:gd name="connsiteY38" fmla="*/ 617764 h 639535"/>
                <a:gd name="connsiteX39" fmla="*/ 193221 w 3339193"/>
                <a:gd name="connsiteY39" fmla="*/ 571500 h 639535"/>
                <a:gd name="connsiteX40" fmla="*/ 138793 w 3339193"/>
                <a:gd name="connsiteY40" fmla="*/ 525235 h 639535"/>
                <a:gd name="connsiteX41" fmla="*/ 100693 w 3339193"/>
                <a:gd name="connsiteY41" fmla="*/ 489857 h 639535"/>
                <a:gd name="connsiteX42" fmla="*/ 68035 w 3339193"/>
                <a:gd name="connsiteY42" fmla="*/ 451757 h 639535"/>
                <a:gd name="connsiteX43" fmla="*/ 43543 w 3339193"/>
                <a:gd name="connsiteY43" fmla="*/ 413657 h 639535"/>
                <a:gd name="connsiteX44" fmla="*/ 19050 w 3339193"/>
                <a:gd name="connsiteY44" fmla="*/ 370114 h 639535"/>
                <a:gd name="connsiteX45" fmla="*/ 5443 w 3339193"/>
                <a:gd name="connsiteY45" fmla="*/ 329292 h 639535"/>
                <a:gd name="connsiteX46" fmla="*/ 0 w 3339193"/>
                <a:gd name="connsiteY46" fmla="*/ 293914 h 639535"/>
                <a:gd name="connsiteX47" fmla="*/ 5443 w 3339193"/>
                <a:gd name="connsiteY47" fmla="*/ 266700 h 639535"/>
                <a:gd name="connsiteX48" fmla="*/ 13607 w 3339193"/>
                <a:gd name="connsiteY48" fmla="*/ 258535 h 639535"/>
                <a:gd name="connsiteX49" fmla="*/ 24493 w 3339193"/>
                <a:gd name="connsiteY49" fmla="*/ 258535 h 639535"/>
                <a:gd name="connsiteX50" fmla="*/ 43543 w 3339193"/>
                <a:gd name="connsiteY50" fmla="*/ 266700 h 639535"/>
                <a:gd name="connsiteX51" fmla="*/ 68035 w 3339193"/>
                <a:gd name="connsiteY51" fmla="*/ 283028 h 639535"/>
                <a:gd name="connsiteX52" fmla="*/ 125185 w 3339193"/>
                <a:gd name="connsiteY52" fmla="*/ 312964 h 639535"/>
                <a:gd name="connsiteX53" fmla="*/ 176893 w 3339193"/>
                <a:gd name="connsiteY53" fmla="*/ 332014 h 639535"/>
                <a:gd name="connsiteX54" fmla="*/ 236764 w 3339193"/>
                <a:gd name="connsiteY54" fmla="*/ 345621 h 639535"/>
                <a:gd name="connsiteX55" fmla="*/ 302078 w 3339193"/>
                <a:gd name="connsiteY55" fmla="*/ 353785 h 639535"/>
                <a:gd name="connsiteX56" fmla="*/ 421821 w 3339193"/>
                <a:gd name="connsiteY56" fmla="*/ 348342 h 639535"/>
                <a:gd name="connsiteX57" fmla="*/ 631371 w 3339193"/>
                <a:gd name="connsiteY57" fmla="*/ 329292 h 639535"/>
                <a:gd name="connsiteX58" fmla="*/ 832757 w 3339193"/>
                <a:gd name="connsiteY58" fmla="*/ 307521 h 639535"/>
                <a:gd name="connsiteX59" fmla="*/ 1167493 w 3339193"/>
                <a:gd name="connsiteY59" fmla="*/ 253092 h 639535"/>
                <a:gd name="connsiteX60" fmla="*/ 1502228 w 3339193"/>
                <a:gd name="connsiteY60" fmla="*/ 190500 h 639535"/>
                <a:gd name="connsiteX61" fmla="*/ 1744435 w 3339193"/>
                <a:gd name="connsiteY61" fmla="*/ 174171 h 639535"/>
                <a:gd name="connsiteX62" fmla="*/ 1937657 w 3339193"/>
                <a:gd name="connsiteY62" fmla="*/ 146957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39535">
                  <a:moveTo>
                    <a:pt x="1937657" y="146957"/>
                  </a:moveTo>
                  <a:lnTo>
                    <a:pt x="2163535" y="117021"/>
                  </a:lnTo>
                  <a:lnTo>
                    <a:pt x="2403021" y="89807"/>
                  </a:lnTo>
                  <a:lnTo>
                    <a:pt x="2647950" y="62592"/>
                  </a:lnTo>
                  <a:lnTo>
                    <a:pt x="2805793" y="46264"/>
                  </a:lnTo>
                  <a:lnTo>
                    <a:pt x="2887435" y="38100"/>
                  </a:lnTo>
                  <a:lnTo>
                    <a:pt x="2925535" y="19050"/>
                  </a:lnTo>
                  <a:lnTo>
                    <a:pt x="2960914" y="0"/>
                  </a:lnTo>
                  <a:lnTo>
                    <a:pt x="2974521" y="0"/>
                  </a:lnTo>
                  <a:lnTo>
                    <a:pt x="2990850" y="5442"/>
                  </a:lnTo>
                  <a:lnTo>
                    <a:pt x="3053443" y="40821"/>
                  </a:lnTo>
                  <a:lnTo>
                    <a:pt x="3129643" y="92528"/>
                  </a:lnTo>
                  <a:lnTo>
                    <a:pt x="3203121" y="144235"/>
                  </a:lnTo>
                  <a:lnTo>
                    <a:pt x="3265714" y="195942"/>
                  </a:lnTo>
                  <a:lnTo>
                    <a:pt x="3306535" y="236764"/>
                  </a:lnTo>
                  <a:lnTo>
                    <a:pt x="3331028" y="266700"/>
                  </a:lnTo>
                  <a:lnTo>
                    <a:pt x="3339193" y="285750"/>
                  </a:lnTo>
                  <a:lnTo>
                    <a:pt x="3339193" y="310242"/>
                  </a:lnTo>
                  <a:lnTo>
                    <a:pt x="3328307" y="334735"/>
                  </a:lnTo>
                  <a:lnTo>
                    <a:pt x="3298371" y="364671"/>
                  </a:lnTo>
                  <a:lnTo>
                    <a:pt x="3216728" y="446314"/>
                  </a:lnTo>
                  <a:lnTo>
                    <a:pt x="3173185" y="489857"/>
                  </a:lnTo>
                  <a:lnTo>
                    <a:pt x="2909207" y="285750"/>
                  </a:lnTo>
                  <a:lnTo>
                    <a:pt x="2860221" y="272142"/>
                  </a:lnTo>
                  <a:lnTo>
                    <a:pt x="2745921" y="263978"/>
                  </a:lnTo>
                  <a:lnTo>
                    <a:pt x="2596243" y="261257"/>
                  </a:lnTo>
                  <a:lnTo>
                    <a:pt x="2381250" y="274864"/>
                  </a:lnTo>
                  <a:lnTo>
                    <a:pt x="2098221" y="302078"/>
                  </a:lnTo>
                  <a:lnTo>
                    <a:pt x="1714500" y="342900"/>
                  </a:lnTo>
                  <a:lnTo>
                    <a:pt x="1600200" y="356507"/>
                  </a:lnTo>
                  <a:lnTo>
                    <a:pt x="1352550" y="397328"/>
                  </a:lnTo>
                  <a:lnTo>
                    <a:pt x="1295400" y="405492"/>
                  </a:lnTo>
                  <a:lnTo>
                    <a:pt x="1145721" y="427264"/>
                  </a:lnTo>
                  <a:lnTo>
                    <a:pt x="966107" y="459921"/>
                  </a:lnTo>
                  <a:lnTo>
                    <a:pt x="802821" y="500742"/>
                  </a:lnTo>
                  <a:lnTo>
                    <a:pt x="517071" y="576942"/>
                  </a:lnTo>
                  <a:lnTo>
                    <a:pt x="318407" y="636814"/>
                  </a:lnTo>
                  <a:lnTo>
                    <a:pt x="293914" y="639535"/>
                  </a:lnTo>
                  <a:lnTo>
                    <a:pt x="255814" y="617764"/>
                  </a:lnTo>
                  <a:lnTo>
                    <a:pt x="193221" y="571500"/>
                  </a:lnTo>
                  <a:lnTo>
                    <a:pt x="138793" y="525235"/>
                  </a:lnTo>
                  <a:lnTo>
                    <a:pt x="100693" y="489857"/>
                  </a:lnTo>
                  <a:lnTo>
                    <a:pt x="68035" y="451757"/>
                  </a:lnTo>
                  <a:lnTo>
                    <a:pt x="43543" y="413657"/>
                  </a:lnTo>
                  <a:lnTo>
                    <a:pt x="19050" y="370114"/>
                  </a:lnTo>
                  <a:lnTo>
                    <a:pt x="5443" y="329292"/>
                  </a:lnTo>
                  <a:lnTo>
                    <a:pt x="0" y="293914"/>
                  </a:lnTo>
                  <a:lnTo>
                    <a:pt x="5443" y="266700"/>
                  </a:lnTo>
                  <a:lnTo>
                    <a:pt x="13607" y="258535"/>
                  </a:lnTo>
                  <a:lnTo>
                    <a:pt x="24493" y="258535"/>
                  </a:lnTo>
                  <a:lnTo>
                    <a:pt x="43543" y="266700"/>
                  </a:lnTo>
                  <a:lnTo>
                    <a:pt x="68035" y="283028"/>
                  </a:lnTo>
                  <a:lnTo>
                    <a:pt x="125185" y="312964"/>
                  </a:lnTo>
                  <a:lnTo>
                    <a:pt x="176893" y="332014"/>
                  </a:lnTo>
                  <a:lnTo>
                    <a:pt x="236764" y="345621"/>
                  </a:lnTo>
                  <a:lnTo>
                    <a:pt x="302078" y="353785"/>
                  </a:lnTo>
                  <a:lnTo>
                    <a:pt x="421821" y="348342"/>
                  </a:lnTo>
                  <a:lnTo>
                    <a:pt x="631371" y="329292"/>
                  </a:lnTo>
                  <a:lnTo>
                    <a:pt x="832757" y="307521"/>
                  </a:lnTo>
                  <a:lnTo>
                    <a:pt x="1167493" y="253092"/>
                  </a:lnTo>
                  <a:lnTo>
                    <a:pt x="1502228" y="190500"/>
                  </a:lnTo>
                  <a:lnTo>
                    <a:pt x="1744435" y="174171"/>
                  </a:lnTo>
                  <a:lnTo>
                    <a:pt x="1937657" y="146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4DCEA5D8-56F7-A140-8965-E7AEFF4DFC58}"/>
                </a:ext>
              </a:extLst>
            </p:cNvPr>
            <p:cNvSpPr/>
            <p:nvPr/>
          </p:nvSpPr>
          <p:spPr>
            <a:xfrm>
              <a:off x="5056188" y="1646238"/>
              <a:ext cx="1222375" cy="654050"/>
            </a:xfrm>
            <a:custGeom>
              <a:avLst/>
              <a:gdLst>
                <a:gd name="connsiteX0" fmla="*/ 230981 w 1223962"/>
                <a:gd name="connsiteY0" fmla="*/ 442912 h 654844"/>
                <a:gd name="connsiteX1" fmla="*/ 328612 w 1223962"/>
                <a:gd name="connsiteY1" fmla="*/ 366712 h 654844"/>
                <a:gd name="connsiteX2" fmla="*/ 421481 w 1223962"/>
                <a:gd name="connsiteY2" fmla="*/ 290512 h 654844"/>
                <a:gd name="connsiteX3" fmla="*/ 533400 w 1223962"/>
                <a:gd name="connsiteY3" fmla="*/ 192881 h 654844"/>
                <a:gd name="connsiteX4" fmla="*/ 631031 w 1223962"/>
                <a:gd name="connsiteY4" fmla="*/ 95250 h 654844"/>
                <a:gd name="connsiteX5" fmla="*/ 657225 w 1223962"/>
                <a:gd name="connsiteY5" fmla="*/ 61912 h 654844"/>
                <a:gd name="connsiteX6" fmla="*/ 697706 w 1223962"/>
                <a:gd name="connsiteY6" fmla="*/ 0 h 654844"/>
                <a:gd name="connsiteX7" fmla="*/ 1223962 w 1223962"/>
                <a:gd name="connsiteY7" fmla="*/ 102394 h 654844"/>
                <a:gd name="connsiteX8" fmla="*/ 1193006 w 1223962"/>
                <a:gd name="connsiteY8" fmla="*/ 109537 h 654844"/>
                <a:gd name="connsiteX9" fmla="*/ 1135856 w 1223962"/>
                <a:gd name="connsiteY9" fmla="*/ 128587 h 654844"/>
                <a:gd name="connsiteX10" fmla="*/ 1004887 w 1223962"/>
                <a:gd name="connsiteY10" fmla="*/ 190500 h 654844"/>
                <a:gd name="connsiteX11" fmla="*/ 788194 w 1223962"/>
                <a:gd name="connsiteY11" fmla="*/ 295275 h 654844"/>
                <a:gd name="connsiteX12" fmla="*/ 623887 w 1223962"/>
                <a:gd name="connsiteY12" fmla="*/ 376237 h 654844"/>
                <a:gd name="connsiteX13" fmla="*/ 364331 w 1223962"/>
                <a:gd name="connsiteY13" fmla="*/ 507206 h 654844"/>
                <a:gd name="connsiteX14" fmla="*/ 116681 w 1223962"/>
                <a:gd name="connsiteY14" fmla="*/ 631031 h 654844"/>
                <a:gd name="connsiteX15" fmla="*/ 61912 w 1223962"/>
                <a:gd name="connsiteY15" fmla="*/ 654844 h 654844"/>
                <a:gd name="connsiteX16" fmla="*/ 0 w 1223962"/>
                <a:gd name="connsiteY16" fmla="*/ 604837 h 654844"/>
                <a:gd name="connsiteX17" fmla="*/ 92869 w 1223962"/>
                <a:gd name="connsiteY17" fmla="*/ 547687 h 654844"/>
                <a:gd name="connsiteX18" fmla="*/ 230981 w 1223962"/>
                <a:gd name="connsiteY18" fmla="*/ 442912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962" h="654844">
                  <a:moveTo>
                    <a:pt x="230981" y="442912"/>
                  </a:moveTo>
                  <a:lnTo>
                    <a:pt x="328612" y="366712"/>
                  </a:lnTo>
                  <a:lnTo>
                    <a:pt x="421481" y="290512"/>
                  </a:lnTo>
                  <a:lnTo>
                    <a:pt x="533400" y="192881"/>
                  </a:lnTo>
                  <a:lnTo>
                    <a:pt x="631031" y="95250"/>
                  </a:lnTo>
                  <a:lnTo>
                    <a:pt x="657225" y="61912"/>
                  </a:lnTo>
                  <a:lnTo>
                    <a:pt x="697706" y="0"/>
                  </a:lnTo>
                  <a:lnTo>
                    <a:pt x="1223962" y="102394"/>
                  </a:lnTo>
                  <a:lnTo>
                    <a:pt x="1193006" y="109537"/>
                  </a:lnTo>
                  <a:lnTo>
                    <a:pt x="1135856" y="128587"/>
                  </a:lnTo>
                  <a:lnTo>
                    <a:pt x="1004887" y="190500"/>
                  </a:lnTo>
                  <a:lnTo>
                    <a:pt x="788194" y="295275"/>
                  </a:lnTo>
                  <a:lnTo>
                    <a:pt x="623887" y="376237"/>
                  </a:lnTo>
                  <a:lnTo>
                    <a:pt x="364331" y="507206"/>
                  </a:lnTo>
                  <a:lnTo>
                    <a:pt x="116681" y="631031"/>
                  </a:lnTo>
                  <a:lnTo>
                    <a:pt x="61912" y="654844"/>
                  </a:lnTo>
                  <a:lnTo>
                    <a:pt x="0" y="604837"/>
                  </a:lnTo>
                  <a:lnTo>
                    <a:pt x="92869" y="547687"/>
                  </a:lnTo>
                  <a:lnTo>
                    <a:pt x="230981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75C3DCB2-1681-7540-941B-776E504EEEF8}"/>
                </a:ext>
              </a:extLst>
            </p:cNvPr>
            <p:cNvSpPr/>
            <p:nvPr/>
          </p:nvSpPr>
          <p:spPr>
            <a:xfrm>
              <a:off x="4325938" y="2065338"/>
              <a:ext cx="979487" cy="498475"/>
            </a:xfrm>
            <a:custGeom>
              <a:avLst/>
              <a:gdLst>
                <a:gd name="connsiteX0" fmla="*/ 497682 w 978694"/>
                <a:gd name="connsiteY0" fmla="*/ 269081 h 500062"/>
                <a:gd name="connsiteX1" fmla="*/ 621507 w 978694"/>
                <a:gd name="connsiteY1" fmla="*/ 340519 h 500062"/>
                <a:gd name="connsiteX2" fmla="*/ 742950 w 978694"/>
                <a:gd name="connsiteY2" fmla="*/ 423862 h 500062"/>
                <a:gd name="connsiteX3" fmla="*/ 804863 w 978694"/>
                <a:gd name="connsiteY3" fmla="*/ 471487 h 500062"/>
                <a:gd name="connsiteX4" fmla="*/ 883444 w 978694"/>
                <a:gd name="connsiteY4" fmla="*/ 500062 h 500062"/>
                <a:gd name="connsiteX5" fmla="*/ 978694 w 978694"/>
                <a:gd name="connsiteY5" fmla="*/ 452437 h 500062"/>
                <a:gd name="connsiteX6" fmla="*/ 973932 w 978694"/>
                <a:gd name="connsiteY6" fmla="*/ 385762 h 500062"/>
                <a:gd name="connsiteX7" fmla="*/ 966788 w 978694"/>
                <a:gd name="connsiteY7" fmla="*/ 345281 h 500062"/>
                <a:gd name="connsiteX8" fmla="*/ 947738 w 978694"/>
                <a:gd name="connsiteY8" fmla="*/ 297656 h 500062"/>
                <a:gd name="connsiteX9" fmla="*/ 919163 w 978694"/>
                <a:gd name="connsiteY9" fmla="*/ 252412 h 500062"/>
                <a:gd name="connsiteX10" fmla="*/ 888207 w 978694"/>
                <a:gd name="connsiteY10" fmla="*/ 221456 h 500062"/>
                <a:gd name="connsiteX11" fmla="*/ 850107 w 978694"/>
                <a:gd name="connsiteY11" fmla="*/ 192881 h 500062"/>
                <a:gd name="connsiteX12" fmla="*/ 776288 w 978694"/>
                <a:gd name="connsiteY12" fmla="*/ 159544 h 500062"/>
                <a:gd name="connsiteX13" fmla="*/ 711994 w 978694"/>
                <a:gd name="connsiteY13" fmla="*/ 119062 h 500062"/>
                <a:gd name="connsiteX14" fmla="*/ 657225 w 978694"/>
                <a:gd name="connsiteY14" fmla="*/ 92869 h 500062"/>
                <a:gd name="connsiteX15" fmla="*/ 597694 w 978694"/>
                <a:gd name="connsiteY15" fmla="*/ 69056 h 500062"/>
                <a:gd name="connsiteX16" fmla="*/ 538163 w 978694"/>
                <a:gd name="connsiteY16" fmla="*/ 47625 h 500062"/>
                <a:gd name="connsiteX17" fmla="*/ 473869 w 978694"/>
                <a:gd name="connsiteY17" fmla="*/ 33337 h 500062"/>
                <a:gd name="connsiteX18" fmla="*/ 426244 w 978694"/>
                <a:gd name="connsiteY18" fmla="*/ 28575 h 500062"/>
                <a:gd name="connsiteX19" fmla="*/ 359569 w 978694"/>
                <a:gd name="connsiteY19" fmla="*/ 23812 h 500062"/>
                <a:gd name="connsiteX20" fmla="*/ 302419 w 978694"/>
                <a:gd name="connsiteY20" fmla="*/ 16669 h 500062"/>
                <a:gd name="connsiteX21" fmla="*/ 202407 w 978694"/>
                <a:gd name="connsiteY21" fmla="*/ 4762 h 500062"/>
                <a:gd name="connsiteX22" fmla="*/ 135732 w 978694"/>
                <a:gd name="connsiteY22" fmla="*/ 0 h 500062"/>
                <a:gd name="connsiteX23" fmla="*/ 57150 w 978694"/>
                <a:gd name="connsiteY23" fmla="*/ 4762 h 500062"/>
                <a:gd name="connsiteX24" fmla="*/ 14288 w 978694"/>
                <a:gd name="connsiteY24" fmla="*/ 11906 h 500062"/>
                <a:gd name="connsiteX25" fmla="*/ 2382 w 978694"/>
                <a:gd name="connsiteY25" fmla="*/ 19050 h 500062"/>
                <a:gd name="connsiteX26" fmla="*/ 0 w 978694"/>
                <a:gd name="connsiteY26" fmla="*/ 33337 h 500062"/>
                <a:gd name="connsiteX27" fmla="*/ 16669 w 978694"/>
                <a:gd name="connsiteY27" fmla="*/ 69056 h 500062"/>
                <a:gd name="connsiteX28" fmla="*/ 30957 w 978694"/>
                <a:gd name="connsiteY28" fmla="*/ 76200 h 500062"/>
                <a:gd name="connsiteX29" fmla="*/ 119063 w 978694"/>
                <a:gd name="connsiteY29" fmla="*/ 102394 h 500062"/>
                <a:gd name="connsiteX30" fmla="*/ 233363 w 978694"/>
                <a:gd name="connsiteY30" fmla="*/ 145256 h 500062"/>
                <a:gd name="connsiteX31" fmla="*/ 364332 w 978694"/>
                <a:gd name="connsiteY31" fmla="*/ 200025 h 500062"/>
                <a:gd name="connsiteX32" fmla="*/ 497682 w 978694"/>
                <a:gd name="connsiteY32" fmla="*/ 269081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8694" h="500062">
                  <a:moveTo>
                    <a:pt x="497682" y="269081"/>
                  </a:moveTo>
                  <a:lnTo>
                    <a:pt x="621507" y="340519"/>
                  </a:lnTo>
                  <a:lnTo>
                    <a:pt x="742950" y="423862"/>
                  </a:lnTo>
                  <a:lnTo>
                    <a:pt x="804863" y="471487"/>
                  </a:lnTo>
                  <a:lnTo>
                    <a:pt x="883444" y="500062"/>
                  </a:lnTo>
                  <a:lnTo>
                    <a:pt x="978694" y="452437"/>
                  </a:lnTo>
                  <a:lnTo>
                    <a:pt x="973932" y="385762"/>
                  </a:lnTo>
                  <a:lnTo>
                    <a:pt x="966788" y="345281"/>
                  </a:lnTo>
                  <a:lnTo>
                    <a:pt x="947738" y="297656"/>
                  </a:lnTo>
                  <a:lnTo>
                    <a:pt x="919163" y="252412"/>
                  </a:lnTo>
                  <a:lnTo>
                    <a:pt x="888207" y="221456"/>
                  </a:lnTo>
                  <a:lnTo>
                    <a:pt x="850107" y="192881"/>
                  </a:lnTo>
                  <a:lnTo>
                    <a:pt x="776288" y="159544"/>
                  </a:lnTo>
                  <a:lnTo>
                    <a:pt x="711994" y="119062"/>
                  </a:lnTo>
                  <a:lnTo>
                    <a:pt x="657225" y="92869"/>
                  </a:lnTo>
                  <a:lnTo>
                    <a:pt x="597694" y="69056"/>
                  </a:lnTo>
                  <a:lnTo>
                    <a:pt x="538163" y="47625"/>
                  </a:lnTo>
                  <a:lnTo>
                    <a:pt x="473869" y="33337"/>
                  </a:lnTo>
                  <a:lnTo>
                    <a:pt x="426244" y="28575"/>
                  </a:lnTo>
                  <a:lnTo>
                    <a:pt x="359569" y="23812"/>
                  </a:lnTo>
                  <a:lnTo>
                    <a:pt x="302419" y="16669"/>
                  </a:lnTo>
                  <a:lnTo>
                    <a:pt x="202407" y="4762"/>
                  </a:lnTo>
                  <a:lnTo>
                    <a:pt x="135732" y="0"/>
                  </a:lnTo>
                  <a:lnTo>
                    <a:pt x="57150" y="4762"/>
                  </a:lnTo>
                  <a:lnTo>
                    <a:pt x="14288" y="11906"/>
                  </a:lnTo>
                  <a:lnTo>
                    <a:pt x="2382" y="19050"/>
                  </a:lnTo>
                  <a:lnTo>
                    <a:pt x="0" y="33337"/>
                  </a:lnTo>
                  <a:lnTo>
                    <a:pt x="16669" y="69056"/>
                  </a:lnTo>
                  <a:lnTo>
                    <a:pt x="30957" y="76200"/>
                  </a:lnTo>
                  <a:lnTo>
                    <a:pt x="119063" y="102394"/>
                  </a:lnTo>
                  <a:lnTo>
                    <a:pt x="233363" y="145256"/>
                  </a:lnTo>
                  <a:lnTo>
                    <a:pt x="364332" y="200025"/>
                  </a:lnTo>
                  <a:lnTo>
                    <a:pt x="497682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53E82A32-8F4F-5A40-A0AD-5EB926AF5755}"/>
                </a:ext>
              </a:extLst>
            </p:cNvPr>
            <p:cNvSpPr/>
            <p:nvPr/>
          </p:nvSpPr>
          <p:spPr>
            <a:xfrm>
              <a:off x="3621088" y="2338388"/>
              <a:ext cx="3117850" cy="1527175"/>
            </a:xfrm>
            <a:custGeom>
              <a:avLst/>
              <a:gdLst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73199 w 3116687"/>
                <a:gd name="connsiteY50" fmla="*/ 1249251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609669 w 3116687"/>
                <a:gd name="connsiteY51" fmla="*/ 1469481 h 1527435"/>
                <a:gd name="connsiteX52" fmla="*/ 2535879 w 3116687"/>
                <a:gd name="connsiteY52" fmla="*/ 1417084 h 1527435"/>
                <a:gd name="connsiteX53" fmla="*/ 2598957 w 3116687"/>
                <a:gd name="connsiteY53" fmla="*/ 1120462 h 1527435"/>
                <a:gd name="connsiteX54" fmla="*/ 2635018 w 3116687"/>
                <a:gd name="connsiteY54" fmla="*/ 955613 h 1527435"/>
                <a:gd name="connsiteX55" fmla="*/ 2668503 w 3116687"/>
                <a:gd name="connsiteY55" fmla="*/ 795915 h 1527435"/>
                <a:gd name="connsiteX56" fmla="*/ 2686533 w 3116687"/>
                <a:gd name="connsiteY56" fmla="*/ 695460 h 1527435"/>
                <a:gd name="connsiteX57" fmla="*/ 2707139 w 3116687"/>
                <a:gd name="connsiteY57" fmla="*/ 334851 h 1527435"/>
                <a:gd name="connsiteX58" fmla="*/ 2707139 w 3116687"/>
                <a:gd name="connsiteY58" fmla="*/ 309093 h 1527435"/>
                <a:gd name="connsiteX59" fmla="*/ 2699412 w 3116687"/>
                <a:gd name="connsiteY59" fmla="*/ 291063 h 1527435"/>
                <a:gd name="connsiteX60" fmla="*/ 2686533 w 3116687"/>
                <a:gd name="connsiteY60" fmla="*/ 275608 h 1527435"/>
                <a:gd name="connsiteX61" fmla="*/ 2668503 w 3116687"/>
                <a:gd name="connsiteY61" fmla="*/ 267881 h 1527435"/>
                <a:gd name="connsiteX62" fmla="*/ 2601533 w 3116687"/>
                <a:gd name="connsiteY62" fmla="*/ 262729 h 1527435"/>
                <a:gd name="connsiteX63" fmla="*/ 2354258 w 3116687"/>
                <a:gd name="connsiteY63" fmla="*/ 270457 h 1527435"/>
                <a:gd name="connsiteX64" fmla="*/ 2137893 w 3116687"/>
                <a:gd name="connsiteY64" fmla="*/ 280760 h 1527435"/>
                <a:gd name="connsiteX65" fmla="*/ 1813346 w 3116687"/>
                <a:gd name="connsiteY65" fmla="*/ 303942 h 1527435"/>
                <a:gd name="connsiteX66" fmla="*/ 1535162 w 3116687"/>
                <a:gd name="connsiteY66" fmla="*/ 332275 h 1527435"/>
                <a:gd name="connsiteX67" fmla="*/ 1264706 w 3116687"/>
                <a:gd name="connsiteY67" fmla="*/ 376063 h 1527435"/>
                <a:gd name="connsiteX68" fmla="*/ 1068947 w 3116687"/>
                <a:gd name="connsiteY68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09669 w 3116687"/>
                <a:gd name="connsiteY49" fmla="*/ 1469481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116687" h="1527435">
                  <a:moveTo>
                    <a:pt x="1068947" y="396670"/>
                  </a:moveTo>
                  <a:lnTo>
                    <a:pt x="646520" y="440458"/>
                  </a:lnTo>
                  <a:lnTo>
                    <a:pt x="226668" y="484246"/>
                  </a:lnTo>
                  <a:lnTo>
                    <a:pt x="87576" y="494549"/>
                  </a:lnTo>
                  <a:lnTo>
                    <a:pt x="0" y="242123"/>
                  </a:lnTo>
                  <a:lnTo>
                    <a:pt x="46364" y="265305"/>
                  </a:lnTo>
                  <a:lnTo>
                    <a:pt x="85001" y="280760"/>
                  </a:lnTo>
                  <a:lnTo>
                    <a:pt x="126213" y="291063"/>
                  </a:lnTo>
                  <a:lnTo>
                    <a:pt x="172577" y="301366"/>
                  </a:lnTo>
                  <a:lnTo>
                    <a:pt x="229244" y="309093"/>
                  </a:lnTo>
                  <a:lnTo>
                    <a:pt x="306517" y="311669"/>
                  </a:lnTo>
                  <a:lnTo>
                    <a:pt x="378639" y="306518"/>
                  </a:lnTo>
                  <a:lnTo>
                    <a:pt x="618186" y="280760"/>
                  </a:lnTo>
                  <a:lnTo>
                    <a:pt x="880915" y="249851"/>
                  </a:lnTo>
                  <a:lnTo>
                    <a:pt x="1223493" y="208638"/>
                  </a:lnTo>
                  <a:lnTo>
                    <a:pt x="1517131" y="170002"/>
                  </a:lnTo>
                  <a:lnTo>
                    <a:pt x="1751527" y="146820"/>
                  </a:lnTo>
                  <a:lnTo>
                    <a:pt x="1973044" y="126213"/>
                  </a:lnTo>
                  <a:lnTo>
                    <a:pt x="2240924" y="97880"/>
                  </a:lnTo>
                  <a:lnTo>
                    <a:pt x="2480471" y="74698"/>
                  </a:lnTo>
                  <a:lnTo>
                    <a:pt x="2591229" y="61819"/>
                  </a:lnTo>
                  <a:lnTo>
                    <a:pt x="2647896" y="41213"/>
                  </a:lnTo>
                  <a:lnTo>
                    <a:pt x="2756079" y="0"/>
                  </a:lnTo>
                  <a:lnTo>
                    <a:pt x="2776685" y="0"/>
                  </a:lnTo>
                  <a:lnTo>
                    <a:pt x="2792140" y="2576"/>
                  </a:lnTo>
                  <a:lnTo>
                    <a:pt x="2843655" y="38637"/>
                  </a:lnTo>
                  <a:lnTo>
                    <a:pt x="2980171" y="128789"/>
                  </a:lnTo>
                  <a:lnTo>
                    <a:pt x="3049717" y="170002"/>
                  </a:lnTo>
                  <a:lnTo>
                    <a:pt x="3090930" y="195759"/>
                  </a:lnTo>
                  <a:lnTo>
                    <a:pt x="3103809" y="213790"/>
                  </a:lnTo>
                  <a:lnTo>
                    <a:pt x="3111536" y="229244"/>
                  </a:lnTo>
                  <a:lnTo>
                    <a:pt x="3116687" y="242123"/>
                  </a:lnTo>
                  <a:lnTo>
                    <a:pt x="3116687" y="260154"/>
                  </a:lnTo>
                  <a:lnTo>
                    <a:pt x="3111536" y="283336"/>
                  </a:lnTo>
                  <a:lnTo>
                    <a:pt x="3093506" y="306518"/>
                  </a:lnTo>
                  <a:lnTo>
                    <a:pt x="3067748" y="332275"/>
                  </a:lnTo>
                  <a:lnTo>
                    <a:pt x="3026535" y="479094"/>
                  </a:lnTo>
                  <a:lnTo>
                    <a:pt x="2956989" y="741823"/>
                  </a:lnTo>
                  <a:lnTo>
                    <a:pt x="2877140" y="1022583"/>
                  </a:lnTo>
                  <a:lnTo>
                    <a:pt x="2799867" y="1300767"/>
                  </a:lnTo>
                  <a:lnTo>
                    <a:pt x="2756079" y="1468192"/>
                  </a:lnTo>
                  <a:lnTo>
                    <a:pt x="2738049" y="1496525"/>
                  </a:lnTo>
                  <a:lnTo>
                    <a:pt x="2722594" y="1514556"/>
                  </a:lnTo>
                  <a:lnTo>
                    <a:pt x="2707139" y="1522283"/>
                  </a:lnTo>
                  <a:lnTo>
                    <a:pt x="2691685" y="1527435"/>
                  </a:lnTo>
                  <a:lnTo>
                    <a:pt x="2681382" y="1527435"/>
                  </a:lnTo>
                  <a:lnTo>
                    <a:pt x="2655624" y="1522283"/>
                  </a:lnTo>
                  <a:lnTo>
                    <a:pt x="2645321" y="1511980"/>
                  </a:lnTo>
                  <a:lnTo>
                    <a:pt x="2632442" y="1491374"/>
                  </a:lnTo>
                  <a:lnTo>
                    <a:pt x="2609669" y="1469481"/>
                  </a:lnTo>
                  <a:cubicBezTo>
                    <a:pt x="2557915" y="1421298"/>
                    <a:pt x="2560476" y="1434550"/>
                    <a:pt x="2535879" y="1417084"/>
                  </a:cubicBezTo>
                  <a:lnTo>
                    <a:pt x="2598957" y="1120462"/>
                  </a:lnTo>
                  <a:lnTo>
                    <a:pt x="2635018" y="955613"/>
                  </a:lnTo>
                  <a:lnTo>
                    <a:pt x="2668503" y="795915"/>
                  </a:lnTo>
                  <a:lnTo>
                    <a:pt x="2686533" y="695460"/>
                  </a:lnTo>
                  <a:lnTo>
                    <a:pt x="2707139" y="334851"/>
                  </a:lnTo>
                  <a:lnTo>
                    <a:pt x="2707139" y="309093"/>
                  </a:lnTo>
                  <a:lnTo>
                    <a:pt x="2699412" y="291063"/>
                  </a:lnTo>
                  <a:lnTo>
                    <a:pt x="2686533" y="275608"/>
                  </a:lnTo>
                  <a:lnTo>
                    <a:pt x="2668503" y="267881"/>
                  </a:lnTo>
                  <a:lnTo>
                    <a:pt x="2601533" y="262729"/>
                  </a:lnTo>
                  <a:lnTo>
                    <a:pt x="2354258" y="270457"/>
                  </a:lnTo>
                  <a:lnTo>
                    <a:pt x="2137893" y="280760"/>
                  </a:lnTo>
                  <a:lnTo>
                    <a:pt x="1813346" y="303942"/>
                  </a:lnTo>
                  <a:lnTo>
                    <a:pt x="1535162" y="332275"/>
                  </a:lnTo>
                  <a:lnTo>
                    <a:pt x="1264706" y="376063"/>
                  </a:lnTo>
                  <a:lnTo>
                    <a:pt x="1068947" y="396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AC97C9AF-D565-B24B-B805-BF2076FB50A2}"/>
                </a:ext>
              </a:extLst>
            </p:cNvPr>
            <p:cNvSpPr/>
            <p:nvPr/>
          </p:nvSpPr>
          <p:spPr>
            <a:xfrm>
              <a:off x="4859338" y="2617788"/>
              <a:ext cx="311150" cy="1077912"/>
            </a:xfrm>
            <a:custGeom>
              <a:avLst/>
              <a:gdLst>
                <a:gd name="connsiteX0" fmla="*/ 285750 w 309563"/>
                <a:gd name="connsiteY0" fmla="*/ 704850 h 1078706"/>
                <a:gd name="connsiteX1" fmla="*/ 285750 w 309563"/>
                <a:gd name="connsiteY1" fmla="*/ 564356 h 1078706"/>
                <a:gd name="connsiteX2" fmla="*/ 283369 w 309563"/>
                <a:gd name="connsiteY2" fmla="*/ 435769 h 1078706"/>
                <a:gd name="connsiteX3" fmla="*/ 297657 w 309563"/>
                <a:gd name="connsiteY3" fmla="*/ 307181 h 1078706"/>
                <a:gd name="connsiteX4" fmla="*/ 304800 w 309563"/>
                <a:gd name="connsiteY4" fmla="*/ 209550 h 1078706"/>
                <a:gd name="connsiteX5" fmla="*/ 309563 w 309563"/>
                <a:gd name="connsiteY5" fmla="*/ 111919 h 1078706"/>
                <a:gd name="connsiteX6" fmla="*/ 309563 w 309563"/>
                <a:gd name="connsiteY6" fmla="*/ 0 h 1078706"/>
                <a:gd name="connsiteX7" fmla="*/ 0 w 309563"/>
                <a:gd name="connsiteY7" fmla="*/ 40481 h 1078706"/>
                <a:gd name="connsiteX8" fmla="*/ 33338 w 309563"/>
                <a:gd name="connsiteY8" fmla="*/ 138112 h 1078706"/>
                <a:gd name="connsiteX9" fmla="*/ 47625 w 309563"/>
                <a:gd name="connsiteY9" fmla="*/ 207169 h 1078706"/>
                <a:gd name="connsiteX10" fmla="*/ 57150 w 309563"/>
                <a:gd name="connsiteY10" fmla="*/ 285750 h 1078706"/>
                <a:gd name="connsiteX11" fmla="*/ 61913 w 309563"/>
                <a:gd name="connsiteY11" fmla="*/ 388144 h 1078706"/>
                <a:gd name="connsiteX12" fmla="*/ 64294 w 309563"/>
                <a:gd name="connsiteY12" fmla="*/ 483394 h 1078706"/>
                <a:gd name="connsiteX13" fmla="*/ 59532 w 309563"/>
                <a:gd name="connsiteY13" fmla="*/ 619125 h 1078706"/>
                <a:gd name="connsiteX14" fmla="*/ 66675 w 309563"/>
                <a:gd name="connsiteY14" fmla="*/ 1038225 h 1078706"/>
                <a:gd name="connsiteX15" fmla="*/ 66675 w 309563"/>
                <a:gd name="connsiteY15" fmla="*/ 1078706 h 1078706"/>
                <a:gd name="connsiteX16" fmla="*/ 285750 w 309563"/>
                <a:gd name="connsiteY16" fmla="*/ 1062037 h 1078706"/>
                <a:gd name="connsiteX17" fmla="*/ 285750 w 309563"/>
                <a:gd name="connsiteY17" fmla="*/ 70485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9563" h="1078706">
                  <a:moveTo>
                    <a:pt x="285750" y="704850"/>
                  </a:moveTo>
                  <a:lnTo>
                    <a:pt x="285750" y="564356"/>
                  </a:lnTo>
                  <a:cubicBezTo>
                    <a:pt x="284956" y="521494"/>
                    <a:pt x="284163" y="478631"/>
                    <a:pt x="283369" y="435769"/>
                  </a:cubicBezTo>
                  <a:lnTo>
                    <a:pt x="297657" y="307181"/>
                  </a:lnTo>
                  <a:lnTo>
                    <a:pt x="304800" y="209550"/>
                  </a:lnTo>
                  <a:lnTo>
                    <a:pt x="309563" y="111919"/>
                  </a:lnTo>
                  <a:lnTo>
                    <a:pt x="309563" y="0"/>
                  </a:lnTo>
                  <a:lnTo>
                    <a:pt x="0" y="40481"/>
                  </a:lnTo>
                  <a:lnTo>
                    <a:pt x="33338" y="138112"/>
                  </a:lnTo>
                  <a:lnTo>
                    <a:pt x="47625" y="207169"/>
                  </a:lnTo>
                  <a:lnTo>
                    <a:pt x="57150" y="285750"/>
                  </a:lnTo>
                  <a:lnTo>
                    <a:pt x="61913" y="388144"/>
                  </a:lnTo>
                  <a:cubicBezTo>
                    <a:pt x="62707" y="419894"/>
                    <a:pt x="63500" y="451644"/>
                    <a:pt x="64294" y="483394"/>
                  </a:cubicBezTo>
                  <a:lnTo>
                    <a:pt x="59532" y="619125"/>
                  </a:lnTo>
                  <a:lnTo>
                    <a:pt x="66675" y="1038225"/>
                  </a:lnTo>
                  <a:lnTo>
                    <a:pt x="66675" y="1078706"/>
                  </a:lnTo>
                  <a:lnTo>
                    <a:pt x="285750" y="1062037"/>
                  </a:lnTo>
                  <a:lnTo>
                    <a:pt x="285750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F450AEF8-9BE5-6142-976F-28A82E9233D0}"/>
                </a:ext>
              </a:extLst>
            </p:cNvPr>
            <p:cNvSpPr/>
            <p:nvPr/>
          </p:nvSpPr>
          <p:spPr>
            <a:xfrm>
              <a:off x="3789363" y="2973388"/>
              <a:ext cx="2565400" cy="396875"/>
            </a:xfrm>
            <a:custGeom>
              <a:avLst/>
              <a:gdLst>
                <a:gd name="connsiteX0" fmla="*/ 959644 w 2566987"/>
                <a:gd name="connsiteY0" fmla="*/ 116682 h 395288"/>
                <a:gd name="connsiteX1" fmla="*/ 1154906 w 2566987"/>
                <a:gd name="connsiteY1" fmla="*/ 97632 h 395288"/>
                <a:gd name="connsiteX2" fmla="*/ 1343025 w 2566987"/>
                <a:gd name="connsiteY2" fmla="*/ 52388 h 395288"/>
                <a:gd name="connsiteX3" fmla="*/ 1612106 w 2566987"/>
                <a:gd name="connsiteY3" fmla="*/ 30957 h 395288"/>
                <a:gd name="connsiteX4" fmla="*/ 1793081 w 2566987"/>
                <a:gd name="connsiteY4" fmla="*/ 16669 h 395288"/>
                <a:gd name="connsiteX5" fmla="*/ 2012156 w 2566987"/>
                <a:gd name="connsiteY5" fmla="*/ 4763 h 395288"/>
                <a:gd name="connsiteX6" fmla="*/ 2159794 w 2566987"/>
                <a:gd name="connsiteY6" fmla="*/ 0 h 395288"/>
                <a:gd name="connsiteX7" fmla="*/ 2293144 w 2566987"/>
                <a:gd name="connsiteY7" fmla="*/ 2382 h 395288"/>
                <a:gd name="connsiteX8" fmla="*/ 2378869 w 2566987"/>
                <a:gd name="connsiteY8" fmla="*/ 7144 h 395288"/>
                <a:gd name="connsiteX9" fmla="*/ 2450306 w 2566987"/>
                <a:gd name="connsiteY9" fmla="*/ 16669 h 395288"/>
                <a:gd name="connsiteX10" fmla="*/ 2562225 w 2566987"/>
                <a:gd name="connsiteY10" fmla="*/ 40482 h 395288"/>
                <a:gd name="connsiteX11" fmla="*/ 2566987 w 2566987"/>
                <a:gd name="connsiteY11" fmla="*/ 188119 h 395288"/>
                <a:gd name="connsiteX12" fmla="*/ 2309812 w 2566987"/>
                <a:gd name="connsiteY12" fmla="*/ 180975 h 395288"/>
                <a:gd name="connsiteX13" fmla="*/ 2140744 w 2566987"/>
                <a:gd name="connsiteY13" fmla="*/ 180975 h 395288"/>
                <a:gd name="connsiteX14" fmla="*/ 1940719 w 2566987"/>
                <a:gd name="connsiteY14" fmla="*/ 185738 h 395288"/>
                <a:gd name="connsiteX15" fmla="*/ 1645444 w 2566987"/>
                <a:gd name="connsiteY15" fmla="*/ 204788 h 395288"/>
                <a:gd name="connsiteX16" fmla="*/ 1454944 w 2566987"/>
                <a:gd name="connsiteY16" fmla="*/ 221457 h 395288"/>
                <a:gd name="connsiteX17" fmla="*/ 1333500 w 2566987"/>
                <a:gd name="connsiteY17" fmla="*/ 235744 h 395288"/>
                <a:gd name="connsiteX18" fmla="*/ 1143000 w 2566987"/>
                <a:gd name="connsiteY18" fmla="*/ 273844 h 395288"/>
                <a:gd name="connsiteX19" fmla="*/ 957262 w 2566987"/>
                <a:gd name="connsiteY19" fmla="*/ 295275 h 395288"/>
                <a:gd name="connsiteX20" fmla="*/ 647700 w 2566987"/>
                <a:gd name="connsiteY20" fmla="*/ 328613 h 395288"/>
                <a:gd name="connsiteX21" fmla="*/ 371475 w 2566987"/>
                <a:gd name="connsiteY21" fmla="*/ 357188 h 395288"/>
                <a:gd name="connsiteX22" fmla="*/ 4762 w 2566987"/>
                <a:gd name="connsiteY22" fmla="*/ 395288 h 395288"/>
                <a:gd name="connsiteX23" fmla="*/ 0 w 2566987"/>
                <a:gd name="connsiteY23" fmla="*/ 214313 h 395288"/>
                <a:gd name="connsiteX24" fmla="*/ 185737 w 2566987"/>
                <a:gd name="connsiteY24" fmla="*/ 195263 h 395288"/>
                <a:gd name="connsiteX25" fmla="*/ 578644 w 2566987"/>
                <a:gd name="connsiteY25" fmla="*/ 154782 h 395288"/>
                <a:gd name="connsiteX26" fmla="*/ 890587 w 2566987"/>
                <a:gd name="connsiteY26" fmla="*/ 123825 h 395288"/>
                <a:gd name="connsiteX27" fmla="*/ 959644 w 2566987"/>
                <a:gd name="connsiteY27" fmla="*/ 116682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6987" h="395288">
                  <a:moveTo>
                    <a:pt x="959644" y="116682"/>
                  </a:moveTo>
                  <a:lnTo>
                    <a:pt x="1154906" y="97632"/>
                  </a:lnTo>
                  <a:lnTo>
                    <a:pt x="1343025" y="52388"/>
                  </a:lnTo>
                  <a:lnTo>
                    <a:pt x="1612106" y="30957"/>
                  </a:lnTo>
                  <a:lnTo>
                    <a:pt x="1793081" y="16669"/>
                  </a:lnTo>
                  <a:lnTo>
                    <a:pt x="2012156" y="4763"/>
                  </a:lnTo>
                  <a:lnTo>
                    <a:pt x="2159794" y="0"/>
                  </a:lnTo>
                  <a:lnTo>
                    <a:pt x="2293144" y="2382"/>
                  </a:lnTo>
                  <a:lnTo>
                    <a:pt x="2378869" y="7144"/>
                  </a:lnTo>
                  <a:lnTo>
                    <a:pt x="2450306" y="16669"/>
                  </a:lnTo>
                  <a:lnTo>
                    <a:pt x="2562225" y="40482"/>
                  </a:lnTo>
                  <a:lnTo>
                    <a:pt x="2566987" y="188119"/>
                  </a:lnTo>
                  <a:lnTo>
                    <a:pt x="2309812" y="180975"/>
                  </a:lnTo>
                  <a:lnTo>
                    <a:pt x="2140744" y="180975"/>
                  </a:lnTo>
                  <a:lnTo>
                    <a:pt x="1940719" y="185738"/>
                  </a:lnTo>
                  <a:lnTo>
                    <a:pt x="1645444" y="204788"/>
                  </a:lnTo>
                  <a:lnTo>
                    <a:pt x="1454944" y="221457"/>
                  </a:lnTo>
                  <a:lnTo>
                    <a:pt x="1333500" y="235744"/>
                  </a:lnTo>
                  <a:lnTo>
                    <a:pt x="1143000" y="273844"/>
                  </a:lnTo>
                  <a:lnTo>
                    <a:pt x="957262" y="295275"/>
                  </a:lnTo>
                  <a:lnTo>
                    <a:pt x="647700" y="328613"/>
                  </a:lnTo>
                  <a:lnTo>
                    <a:pt x="371475" y="357188"/>
                  </a:lnTo>
                  <a:lnTo>
                    <a:pt x="4762" y="395288"/>
                  </a:lnTo>
                  <a:lnTo>
                    <a:pt x="0" y="214313"/>
                  </a:lnTo>
                  <a:lnTo>
                    <a:pt x="185737" y="195263"/>
                  </a:lnTo>
                  <a:lnTo>
                    <a:pt x="578644" y="154782"/>
                  </a:lnTo>
                  <a:lnTo>
                    <a:pt x="890587" y="123825"/>
                  </a:lnTo>
                  <a:lnTo>
                    <a:pt x="959644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0C08B59-F50F-1148-968B-78AB1D775ABD}"/>
                </a:ext>
              </a:extLst>
            </p:cNvPr>
            <p:cNvSpPr/>
            <p:nvPr/>
          </p:nvSpPr>
          <p:spPr>
            <a:xfrm>
              <a:off x="3841750" y="3540125"/>
              <a:ext cx="2387600" cy="387350"/>
            </a:xfrm>
            <a:custGeom>
              <a:avLst/>
              <a:gdLst>
                <a:gd name="connsiteX0" fmla="*/ 1390650 w 2387600"/>
                <a:gd name="connsiteY0" fmla="*/ 241300 h 387350"/>
                <a:gd name="connsiteX1" fmla="*/ 2047875 w 2387600"/>
                <a:gd name="connsiteY1" fmla="*/ 187325 h 387350"/>
                <a:gd name="connsiteX2" fmla="*/ 2120900 w 2387600"/>
                <a:gd name="connsiteY2" fmla="*/ 180975 h 387350"/>
                <a:gd name="connsiteX3" fmla="*/ 2212975 w 2387600"/>
                <a:gd name="connsiteY3" fmla="*/ 180975 h 387350"/>
                <a:gd name="connsiteX4" fmla="*/ 2254250 w 2387600"/>
                <a:gd name="connsiteY4" fmla="*/ 187325 h 387350"/>
                <a:gd name="connsiteX5" fmla="*/ 2320925 w 2387600"/>
                <a:gd name="connsiteY5" fmla="*/ 215900 h 387350"/>
                <a:gd name="connsiteX6" fmla="*/ 2346325 w 2387600"/>
                <a:gd name="connsiteY6" fmla="*/ 225425 h 387350"/>
                <a:gd name="connsiteX7" fmla="*/ 2387600 w 2387600"/>
                <a:gd name="connsiteY7" fmla="*/ 31750 h 387350"/>
                <a:gd name="connsiteX8" fmla="*/ 2330450 w 2387600"/>
                <a:gd name="connsiteY8" fmla="*/ 15875 h 387350"/>
                <a:gd name="connsiteX9" fmla="*/ 2257425 w 2387600"/>
                <a:gd name="connsiteY9" fmla="*/ 3175 h 387350"/>
                <a:gd name="connsiteX10" fmla="*/ 2174875 w 2387600"/>
                <a:gd name="connsiteY10" fmla="*/ 0 h 387350"/>
                <a:gd name="connsiteX11" fmla="*/ 1984375 w 2387600"/>
                <a:gd name="connsiteY11" fmla="*/ 9525 h 387350"/>
                <a:gd name="connsiteX12" fmla="*/ 1314450 w 2387600"/>
                <a:gd name="connsiteY12" fmla="*/ 60325 h 387350"/>
                <a:gd name="connsiteX13" fmla="*/ 952500 w 2387600"/>
                <a:gd name="connsiteY13" fmla="*/ 104775 h 387350"/>
                <a:gd name="connsiteX14" fmla="*/ 234950 w 2387600"/>
                <a:gd name="connsiteY14" fmla="*/ 200025 h 387350"/>
                <a:gd name="connsiteX15" fmla="*/ 0 w 2387600"/>
                <a:gd name="connsiteY15" fmla="*/ 231775 h 387350"/>
                <a:gd name="connsiteX16" fmla="*/ 47625 w 2387600"/>
                <a:gd name="connsiteY16" fmla="*/ 387350 h 387350"/>
                <a:gd name="connsiteX17" fmla="*/ 234950 w 2387600"/>
                <a:gd name="connsiteY17" fmla="*/ 365125 h 387350"/>
                <a:gd name="connsiteX18" fmla="*/ 882650 w 2387600"/>
                <a:gd name="connsiteY18" fmla="*/ 295275 h 387350"/>
                <a:gd name="connsiteX19" fmla="*/ 1044575 w 2387600"/>
                <a:gd name="connsiteY19" fmla="*/ 273050 h 387350"/>
                <a:gd name="connsiteX20" fmla="*/ 1168400 w 2387600"/>
                <a:gd name="connsiteY20" fmla="*/ 260350 h 387350"/>
                <a:gd name="connsiteX21" fmla="*/ 1390650 w 2387600"/>
                <a:gd name="connsiteY21" fmla="*/ 241300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87600" h="387350">
                  <a:moveTo>
                    <a:pt x="1390650" y="241300"/>
                  </a:moveTo>
                  <a:lnTo>
                    <a:pt x="2047875" y="187325"/>
                  </a:lnTo>
                  <a:lnTo>
                    <a:pt x="2120900" y="180975"/>
                  </a:lnTo>
                  <a:lnTo>
                    <a:pt x="2212975" y="180975"/>
                  </a:lnTo>
                  <a:lnTo>
                    <a:pt x="2254250" y="187325"/>
                  </a:lnTo>
                  <a:lnTo>
                    <a:pt x="2320925" y="215900"/>
                  </a:lnTo>
                  <a:lnTo>
                    <a:pt x="2346325" y="225425"/>
                  </a:lnTo>
                  <a:lnTo>
                    <a:pt x="2387600" y="31750"/>
                  </a:lnTo>
                  <a:lnTo>
                    <a:pt x="2330450" y="15875"/>
                  </a:lnTo>
                  <a:lnTo>
                    <a:pt x="2257425" y="3175"/>
                  </a:lnTo>
                  <a:lnTo>
                    <a:pt x="2174875" y="0"/>
                  </a:lnTo>
                  <a:lnTo>
                    <a:pt x="1984375" y="9525"/>
                  </a:lnTo>
                  <a:lnTo>
                    <a:pt x="1314450" y="60325"/>
                  </a:lnTo>
                  <a:lnTo>
                    <a:pt x="952500" y="104775"/>
                  </a:lnTo>
                  <a:lnTo>
                    <a:pt x="234950" y="200025"/>
                  </a:lnTo>
                  <a:lnTo>
                    <a:pt x="0" y="231775"/>
                  </a:lnTo>
                  <a:lnTo>
                    <a:pt x="47625" y="387350"/>
                  </a:lnTo>
                  <a:lnTo>
                    <a:pt x="234950" y="365125"/>
                  </a:lnTo>
                  <a:lnTo>
                    <a:pt x="882650" y="295275"/>
                  </a:lnTo>
                  <a:lnTo>
                    <a:pt x="1044575" y="273050"/>
                  </a:lnTo>
                  <a:lnTo>
                    <a:pt x="1168400" y="260350"/>
                  </a:lnTo>
                  <a:lnTo>
                    <a:pt x="1390650" y="241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6E033D4E-C9D7-864F-A596-65D49D2E69F5}"/>
                </a:ext>
              </a:extLst>
            </p:cNvPr>
            <p:cNvSpPr/>
            <p:nvPr/>
          </p:nvSpPr>
          <p:spPr>
            <a:xfrm>
              <a:off x="5391150" y="4395788"/>
              <a:ext cx="1093788" cy="1654175"/>
            </a:xfrm>
            <a:custGeom>
              <a:avLst/>
              <a:gdLst>
                <a:gd name="connsiteX0" fmla="*/ 525236 w 1094014"/>
                <a:gd name="connsiteY0" fmla="*/ 764722 h 1654629"/>
                <a:gd name="connsiteX1" fmla="*/ 557893 w 1094014"/>
                <a:gd name="connsiteY1" fmla="*/ 699407 h 1654629"/>
                <a:gd name="connsiteX2" fmla="*/ 604157 w 1094014"/>
                <a:gd name="connsiteY2" fmla="*/ 606879 h 1654629"/>
                <a:gd name="connsiteX3" fmla="*/ 647700 w 1094014"/>
                <a:gd name="connsiteY3" fmla="*/ 517072 h 1654629"/>
                <a:gd name="connsiteX4" fmla="*/ 710293 w 1094014"/>
                <a:gd name="connsiteY4" fmla="*/ 375557 h 1654629"/>
                <a:gd name="connsiteX5" fmla="*/ 762000 w 1094014"/>
                <a:gd name="connsiteY5" fmla="*/ 244929 h 1654629"/>
                <a:gd name="connsiteX6" fmla="*/ 791936 w 1094014"/>
                <a:gd name="connsiteY6" fmla="*/ 166007 h 1654629"/>
                <a:gd name="connsiteX7" fmla="*/ 805543 w 1094014"/>
                <a:gd name="connsiteY7" fmla="*/ 130629 h 1654629"/>
                <a:gd name="connsiteX8" fmla="*/ 810986 w 1094014"/>
                <a:gd name="connsiteY8" fmla="*/ 111579 h 1654629"/>
                <a:gd name="connsiteX9" fmla="*/ 816429 w 1094014"/>
                <a:gd name="connsiteY9" fmla="*/ 78922 h 1654629"/>
                <a:gd name="connsiteX10" fmla="*/ 816429 w 1094014"/>
                <a:gd name="connsiteY10" fmla="*/ 59872 h 1654629"/>
                <a:gd name="connsiteX11" fmla="*/ 805543 w 1094014"/>
                <a:gd name="connsiteY11" fmla="*/ 0 h 1654629"/>
                <a:gd name="connsiteX12" fmla="*/ 1094014 w 1094014"/>
                <a:gd name="connsiteY12" fmla="*/ 214993 h 1654629"/>
                <a:gd name="connsiteX13" fmla="*/ 1072243 w 1094014"/>
                <a:gd name="connsiteY13" fmla="*/ 244929 h 1654629"/>
                <a:gd name="connsiteX14" fmla="*/ 1045029 w 1094014"/>
                <a:gd name="connsiteY14" fmla="*/ 296636 h 1654629"/>
                <a:gd name="connsiteX15" fmla="*/ 987879 w 1094014"/>
                <a:gd name="connsiteY15" fmla="*/ 421822 h 1654629"/>
                <a:gd name="connsiteX16" fmla="*/ 922564 w 1094014"/>
                <a:gd name="connsiteY16" fmla="*/ 552450 h 1654629"/>
                <a:gd name="connsiteX17" fmla="*/ 835479 w 1094014"/>
                <a:gd name="connsiteY17" fmla="*/ 723900 h 1654629"/>
                <a:gd name="connsiteX18" fmla="*/ 775607 w 1094014"/>
                <a:gd name="connsiteY18" fmla="*/ 835479 h 1654629"/>
                <a:gd name="connsiteX19" fmla="*/ 696686 w 1094014"/>
                <a:gd name="connsiteY19" fmla="*/ 979714 h 1654629"/>
                <a:gd name="connsiteX20" fmla="*/ 625929 w 1094014"/>
                <a:gd name="connsiteY20" fmla="*/ 1104900 h 1654629"/>
                <a:gd name="connsiteX21" fmla="*/ 563336 w 1094014"/>
                <a:gd name="connsiteY21" fmla="*/ 1200150 h 1654629"/>
                <a:gd name="connsiteX22" fmla="*/ 489857 w 1094014"/>
                <a:gd name="connsiteY22" fmla="*/ 1298122 h 1654629"/>
                <a:gd name="connsiteX23" fmla="*/ 419100 w 1094014"/>
                <a:gd name="connsiteY23" fmla="*/ 1379764 h 1654629"/>
                <a:gd name="connsiteX24" fmla="*/ 353786 w 1094014"/>
                <a:gd name="connsiteY24" fmla="*/ 1445079 h 1654629"/>
                <a:gd name="connsiteX25" fmla="*/ 272143 w 1094014"/>
                <a:gd name="connsiteY25" fmla="*/ 1521279 h 1654629"/>
                <a:gd name="connsiteX26" fmla="*/ 187779 w 1094014"/>
                <a:gd name="connsiteY26" fmla="*/ 1586593 h 1654629"/>
                <a:gd name="connsiteX27" fmla="*/ 114300 w 1094014"/>
                <a:gd name="connsiteY27" fmla="*/ 1638300 h 1654629"/>
                <a:gd name="connsiteX28" fmla="*/ 76200 w 1094014"/>
                <a:gd name="connsiteY28" fmla="*/ 1654629 h 1654629"/>
                <a:gd name="connsiteX29" fmla="*/ 48986 w 1094014"/>
                <a:gd name="connsiteY29" fmla="*/ 1651907 h 1654629"/>
                <a:gd name="connsiteX30" fmla="*/ 27214 w 1094014"/>
                <a:gd name="connsiteY30" fmla="*/ 1646464 h 1654629"/>
                <a:gd name="connsiteX31" fmla="*/ 10886 w 1094014"/>
                <a:gd name="connsiteY31" fmla="*/ 1630136 h 1654629"/>
                <a:gd name="connsiteX32" fmla="*/ 2721 w 1094014"/>
                <a:gd name="connsiteY32" fmla="*/ 1605643 h 1654629"/>
                <a:gd name="connsiteX33" fmla="*/ 0 w 1094014"/>
                <a:gd name="connsiteY33" fmla="*/ 1592036 h 1654629"/>
                <a:gd name="connsiteX34" fmla="*/ 228600 w 1094014"/>
                <a:gd name="connsiteY34" fmla="*/ 1221922 h 1654629"/>
                <a:gd name="connsiteX35" fmla="*/ 266700 w 1094014"/>
                <a:gd name="connsiteY35" fmla="*/ 1175657 h 1654629"/>
                <a:gd name="connsiteX36" fmla="*/ 321129 w 1094014"/>
                <a:gd name="connsiteY36" fmla="*/ 1096736 h 1654629"/>
                <a:gd name="connsiteX37" fmla="*/ 408214 w 1094014"/>
                <a:gd name="connsiteY37" fmla="*/ 968829 h 1654629"/>
                <a:gd name="connsiteX38" fmla="*/ 525236 w 1094014"/>
                <a:gd name="connsiteY38" fmla="*/ 764722 h 16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014" h="1654629">
                  <a:moveTo>
                    <a:pt x="525236" y="764722"/>
                  </a:moveTo>
                  <a:lnTo>
                    <a:pt x="557893" y="699407"/>
                  </a:lnTo>
                  <a:lnTo>
                    <a:pt x="604157" y="606879"/>
                  </a:lnTo>
                  <a:lnTo>
                    <a:pt x="647700" y="517072"/>
                  </a:lnTo>
                  <a:lnTo>
                    <a:pt x="710293" y="375557"/>
                  </a:lnTo>
                  <a:lnTo>
                    <a:pt x="762000" y="244929"/>
                  </a:lnTo>
                  <a:lnTo>
                    <a:pt x="791936" y="166007"/>
                  </a:lnTo>
                  <a:lnTo>
                    <a:pt x="805543" y="130629"/>
                  </a:lnTo>
                  <a:lnTo>
                    <a:pt x="810986" y="111579"/>
                  </a:lnTo>
                  <a:lnTo>
                    <a:pt x="816429" y="78922"/>
                  </a:lnTo>
                  <a:lnTo>
                    <a:pt x="816429" y="59872"/>
                  </a:lnTo>
                  <a:lnTo>
                    <a:pt x="805543" y="0"/>
                  </a:lnTo>
                  <a:lnTo>
                    <a:pt x="1094014" y="214993"/>
                  </a:lnTo>
                  <a:lnTo>
                    <a:pt x="1072243" y="244929"/>
                  </a:lnTo>
                  <a:lnTo>
                    <a:pt x="1045029" y="296636"/>
                  </a:lnTo>
                  <a:lnTo>
                    <a:pt x="987879" y="421822"/>
                  </a:lnTo>
                  <a:lnTo>
                    <a:pt x="922564" y="552450"/>
                  </a:lnTo>
                  <a:lnTo>
                    <a:pt x="835479" y="723900"/>
                  </a:lnTo>
                  <a:lnTo>
                    <a:pt x="775607" y="835479"/>
                  </a:lnTo>
                  <a:lnTo>
                    <a:pt x="696686" y="979714"/>
                  </a:lnTo>
                  <a:lnTo>
                    <a:pt x="625929" y="1104900"/>
                  </a:lnTo>
                  <a:lnTo>
                    <a:pt x="563336" y="1200150"/>
                  </a:lnTo>
                  <a:lnTo>
                    <a:pt x="489857" y="1298122"/>
                  </a:lnTo>
                  <a:lnTo>
                    <a:pt x="419100" y="1379764"/>
                  </a:lnTo>
                  <a:lnTo>
                    <a:pt x="353786" y="1445079"/>
                  </a:lnTo>
                  <a:lnTo>
                    <a:pt x="272143" y="1521279"/>
                  </a:lnTo>
                  <a:lnTo>
                    <a:pt x="187779" y="1586593"/>
                  </a:lnTo>
                  <a:lnTo>
                    <a:pt x="114300" y="1638300"/>
                  </a:lnTo>
                  <a:lnTo>
                    <a:pt x="76200" y="1654629"/>
                  </a:lnTo>
                  <a:lnTo>
                    <a:pt x="48986" y="1651907"/>
                  </a:lnTo>
                  <a:lnTo>
                    <a:pt x="27214" y="1646464"/>
                  </a:lnTo>
                  <a:lnTo>
                    <a:pt x="10886" y="1630136"/>
                  </a:lnTo>
                  <a:lnTo>
                    <a:pt x="2721" y="1605643"/>
                  </a:lnTo>
                  <a:lnTo>
                    <a:pt x="0" y="1592036"/>
                  </a:lnTo>
                  <a:lnTo>
                    <a:pt x="228600" y="1221922"/>
                  </a:lnTo>
                  <a:lnTo>
                    <a:pt x="266700" y="1175657"/>
                  </a:lnTo>
                  <a:lnTo>
                    <a:pt x="321129" y="1096736"/>
                  </a:lnTo>
                  <a:lnTo>
                    <a:pt x="408214" y="968829"/>
                  </a:lnTo>
                  <a:lnTo>
                    <a:pt x="525236" y="764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87BD05FF-C461-AF44-81A4-94292ADA7688}"/>
                </a:ext>
              </a:extLst>
            </p:cNvPr>
            <p:cNvSpPr/>
            <p:nvPr/>
          </p:nvSpPr>
          <p:spPr>
            <a:xfrm>
              <a:off x="4910138" y="5380038"/>
              <a:ext cx="847725" cy="647700"/>
            </a:xfrm>
            <a:custGeom>
              <a:avLst/>
              <a:gdLst>
                <a:gd name="connsiteX0" fmla="*/ 188118 w 847725"/>
                <a:gd name="connsiteY0" fmla="*/ 73819 h 647700"/>
                <a:gd name="connsiteX1" fmla="*/ 352425 w 847725"/>
                <a:gd name="connsiteY1" fmla="*/ 150019 h 647700"/>
                <a:gd name="connsiteX2" fmla="*/ 450056 w 847725"/>
                <a:gd name="connsiteY2" fmla="*/ 192881 h 647700"/>
                <a:gd name="connsiteX3" fmla="*/ 504825 w 847725"/>
                <a:gd name="connsiteY3" fmla="*/ 219075 h 647700"/>
                <a:gd name="connsiteX4" fmla="*/ 540543 w 847725"/>
                <a:gd name="connsiteY4" fmla="*/ 235744 h 647700"/>
                <a:gd name="connsiteX5" fmla="*/ 571500 w 847725"/>
                <a:gd name="connsiteY5" fmla="*/ 250031 h 647700"/>
                <a:gd name="connsiteX6" fmla="*/ 604837 w 847725"/>
                <a:gd name="connsiteY6" fmla="*/ 257175 h 647700"/>
                <a:gd name="connsiteX7" fmla="*/ 628650 w 847725"/>
                <a:gd name="connsiteY7" fmla="*/ 259556 h 647700"/>
                <a:gd name="connsiteX8" fmla="*/ 654843 w 847725"/>
                <a:gd name="connsiteY8" fmla="*/ 257175 h 647700"/>
                <a:gd name="connsiteX9" fmla="*/ 697706 w 847725"/>
                <a:gd name="connsiteY9" fmla="*/ 245269 h 647700"/>
                <a:gd name="connsiteX10" fmla="*/ 731043 w 847725"/>
                <a:gd name="connsiteY10" fmla="*/ 219075 h 647700"/>
                <a:gd name="connsiteX11" fmla="*/ 847725 w 847725"/>
                <a:gd name="connsiteY11" fmla="*/ 152400 h 647700"/>
                <a:gd name="connsiteX12" fmla="*/ 495300 w 847725"/>
                <a:gd name="connsiteY12" fmla="*/ 647700 h 647700"/>
                <a:gd name="connsiteX13" fmla="*/ 481012 w 847725"/>
                <a:gd name="connsiteY13" fmla="*/ 607219 h 647700"/>
                <a:gd name="connsiteX14" fmla="*/ 461962 w 847725"/>
                <a:gd name="connsiteY14" fmla="*/ 531019 h 647700"/>
                <a:gd name="connsiteX15" fmla="*/ 442912 w 847725"/>
                <a:gd name="connsiteY15" fmla="*/ 471487 h 647700"/>
                <a:gd name="connsiteX16" fmla="*/ 421481 w 847725"/>
                <a:gd name="connsiteY16" fmla="*/ 416719 h 647700"/>
                <a:gd name="connsiteX17" fmla="*/ 402431 w 847725"/>
                <a:gd name="connsiteY17" fmla="*/ 381000 h 647700"/>
                <a:gd name="connsiteX18" fmla="*/ 378618 w 847725"/>
                <a:gd name="connsiteY18" fmla="*/ 357187 h 647700"/>
                <a:gd name="connsiteX19" fmla="*/ 297656 w 847725"/>
                <a:gd name="connsiteY19" fmla="*/ 283369 h 647700"/>
                <a:gd name="connsiteX20" fmla="*/ 209550 w 847725"/>
                <a:gd name="connsiteY20" fmla="*/ 211931 h 647700"/>
                <a:gd name="connsiteX21" fmla="*/ 114300 w 847725"/>
                <a:gd name="connsiteY21" fmla="*/ 133350 h 647700"/>
                <a:gd name="connsiteX22" fmla="*/ 35718 w 847725"/>
                <a:gd name="connsiteY22" fmla="*/ 76200 h 647700"/>
                <a:gd name="connsiteX23" fmla="*/ 14287 w 847725"/>
                <a:gd name="connsiteY23" fmla="*/ 57150 h 647700"/>
                <a:gd name="connsiteX24" fmla="*/ 4762 w 847725"/>
                <a:gd name="connsiteY24" fmla="*/ 40481 h 647700"/>
                <a:gd name="connsiteX25" fmla="*/ 0 w 847725"/>
                <a:gd name="connsiteY25" fmla="*/ 23812 h 647700"/>
                <a:gd name="connsiteX26" fmla="*/ 0 w 847725"/>
                <a:gd name="connsiteY26" fmla="*/ 11906 h 647700"/>
                <a:gd name="connsiteX27" fmla="*/ 2381 w 847725"/>
                <a:gd name="connsiteY27" fmla="*/ 2381 h 647700"/>
                <a:gd name="connsiteX28" fmla="*/ 14287 w 847725"/>
                <a:gd name="connsiteY28" fmla="*/ 0 h 647700"/>
                <a:gd name="connsiteX29" fmla="*/ 26193 w 847725"/>
                <a:gd name="connsiteY29" fmla="*/ 2381 h 647700"/>
                <a:gd name="connsiteX30" fmla="*/ 83343 w 847725"/>
                <a:gd name="connsiteY30" fmla="*/ 26194 h 647700"/>
                <a:gd name="connsiteX31" fmla="*/ 188118 w 847725"/>
                <a:gd name="connsiteY31" fmla="*/ 73819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7725" h="647700">
                  <a:moveTo>
                    <a:pt x="188118" y="73819"/>
                  </a:moveTo>
                  <a:lnTo>
                    <a:pt x="352425" y="150019"/>
                  </a:lnTo>
                  <a:lnTo>
                    <a:pt x="450056" y="192881"/>
                  </a:lnTo>
                  <a:lnTo>
                    <a:pt x="504825" y="219075"/>
                  </a:lnTo>
                  <a:lnTo>
                    <a:pt x="540543" y="235744"/>
                  </a:lnTo>
                  <a:lnTo>
                    <a:pt x="571500" y="250031"/>
                  </a:lnTo>
                  <a:lnTo>
                    <a:pt x="604837" y="257175"/>
                  </a:lnTo>
                  <a:lnTo>
                    <a:pt x="628650" y="259556"/>
                  </a:lnTo>
                  <a:lnTo>
                    <a:pt x="654843" y="257175"/>
                  </a:lnTo>
                  <a:lnTo>
                    <a:pt x="697706" y="245269"/>
                  </a:lnTo>
                  <a:lnTo>
                    <a:pt x="731043" y="219075"/>
                  </a:lnTo>
                  <a:lnTo>
                    <a:pt x="847725" y="152400"/>
                  </a:lnTo>
                  <a:lnTo>
                    <a:pt x="495300" y="647700"/>
                  </a:lnTo>
                  <a:lnTo>
                    <a:pt x="481012" y="607219"/>
                  </a:lnTo>
                  <a:lnTo>
                    <a:pt x="461962" y="531019"/>
                  </a:lnTo>
                  <a:lnTo>
                    <a:pt x="442912" y="471487"/>
                  </a:lnTo>
                  <a:lnTo>
                    <a:pt x="421481" y="416719"/>
                  </a:lnTo>
                  <a:lnTo>
                    <a:pt x="402431" y="381000"/>
                  </a:lnTo>
                  <a:lnTo>
                    <a:pt x="378618" y="357187"/>
                  </a:lnTo>
                  <a:lnTo>
                    <a:pt x="297656" y="283369"/>
                  </a:lnTo>
                  <a:lnTo>
                    <a:pt x="209550" y="211931"/>
                  </a:lnTo>
                  <a:lnTo>
                    <a:pt x="114300" y="133350"/>
                  </a:lnTo>
                  <a:lnTo>
                    <a:pt x="35718" y="76200"/>
                  </a:lnTo>
                  <a:lnTo>
                    <a:pt x="14287" y="57150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2381"/>
                  </a:lnTo>
                  <a:lnTo>
                    <a:pt x="14287" y="0"/>
                  </a:lnTo>
                  <a:lnTo>
                    <a:pt x="26193" y="2381"/>
                  </a:lnTo>
                  <a:lnTo>
                    <a:pt x="83343" y="26194"/>
                  </a:lnTo>
                  <a:lnTo>
                    <a:pt x="188118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79A9E1FF-1662-0944-8D71-4F130542FC6A}"/>
                </a:ext>
              </a:extLst>
            </p:cNvPr>
            <p:cNvSpPr/>
            <p:nvPr/>
          </p:nvSpPr>
          <p:spPr>
            <a:xfrm>
              <a:off x="3013075" y="3784600"/>
              <a:ext cx="2178050" cy="2292350"/>
            </a:xfrm>
            <a:custGeom>
              <a:avLst/>
              <a:gdLst>
                <a:gd name="connsiteX0" fmla="*/ 1828800 w 2178050"/>
                <a:gd name="connsiteY0" fmla="*/ 844550 h 2292350"/>
                <a:gd name="connsiteX1" fmla="*/ 1917700 w 2178050"/>
                <a:gd name="connsiteY1" fmla="*/ 704850 h 2292350"/>
                <a:gd name="connsiteX2" fmla="*/ 2012950 w 2178050"/>
                <a:gd name="connsiteY2" fmla="*/ 546100 h 2292350"/>
                <a:gd name="connsiteX3" fmla="*/ 2085975 w 2178050"/>
                <a:gd name="connsiteY3" fmla="*/ 463550 h 2292350"/>
                <a:gd name="connsiteX4" fmla="*/ 2152650 w 2178050"/>
                <a:gd name="connsiteY4" fmla="*/ 377825 h 2292350"/>
                <a:gd name="connsiteX5" fmla="*/ 2178050 w 2178050"/>
                <a:gd name="connsiteY5" fmla="*/ 330200 h 2292350"/>
                <a:gd name="connsiteX6" fmla="*/ 2178050 w 2178050"/>
                <a:gd name="connsiteY6" fmla="*/ 320675 h 2292350"/>
                <a:gd name="connsiteX7" fmla="*/ 2171700 w 2178050"/>
                <a:gd name="connsiteY7" fmla="*/ 295275 h 2292350"/>
                <a:gd name="connsiteX8" fmla="*/ 2159000 w 2178050"/>
                <a:gd name="connsiteY8" fmla="*/ 263525 h 2292350"/>
                <a:gd name="connsiteX9" fmla="*/ 2120900 w 2178050"/>
                <a:gd name="connsiteY9" fmla="*/ 215900 h 2292350"/>
                <a:gd name="connsiteX10" fmla="*/ 2073275 w 2178050"/>
                <a:gd name="connsiteY10" fmla="*/ 168275 h 2292350"/>
                <a:gd name="connsiteX11" fmla="*/ 2028825 w 2178050"/>
                <a:gd name="connsiteY11" fmla="*/ 133350 h 2292350"/>
                <a:gd name="connsiteX12" fmla="*/ 1965325 w 2178050"/>
                <a:gd name="connsiteY12" fmla="*/ 88900 h 2292350"/>
                <a:gd name="connsiteX13" fmla="*/ 1908175 w 2178050"/>
                <a:gd name="connsiteY13" fmla="*/ 50800 h 2292350"/>
                <a:gd name="connsiteX14" fmla="*/ 1825625 w 2178050"/>
                <a:gd name="connsiteY14" fmla="*/ 0 h 2292350"/>
                <a:gd name="connsiteX15" fmla="*/ 1727200 w 2178050"/>
                <a:gd name="connsiteY15" fmla="*/ 19050 h 2292350"/>
                <a:gd name="connsiteX16" fmla="*/ 1781175 w 2178050"/>
                <a:gd name="connsiteY16" fmla="*/ 73025 h 2292350"/>
                <a:gd name="connsiteX17" fmla="*/ 1803400 w 2178050"/>
                <a:gd name="connsiteY17" fmla="*/ 101600 h 2292350"/>
                <a:gd name="connsiteX18" fmla="*/ 1835150 w 2178050"/>
                <a:gd name="connsiteY18" fmla="*/ 152400 h 2292350"/>
                <a:gd name="connsiteX19" fmla="*/ 1851025 w 2178050"/>
                <a:gd name="connsiteY19" fmla="*/ 193675 h 2292350"/>
                <a:gd name="connsiteX20" fmla="*/ 1854200 w 2178050"/>
                <a:gd name="connsiteY20" fmla="*/ 225425 h 2292350"/>
                <a:gd name="connsiteX21" fmla="*/ 1851025 w 2178050"/>
                <a:gd name="connsiteY21" fmla="*/ 269875 h 2292350"/>
                <a:gd name="connsiteX22" fmla="*/ 1809750 w 2178050"/>
                <a:gd name="connsiteY22" fmla="*/ 374650 h 2292350"/>
                <a:gd name="connsiteX23" fmla="*/ 1736725 w 2178050"/>
                <a:gd name="connsiteY23" fmla="*/ 542925 h 2292350"/>
                <a:gd name="connsiteX24" fmla="*/ 1711325 w 2178050"/>
                <a:gd name="connsiteY24" fmla="*/ 596900 h 2292350"/>
                <a:gd name="connsiteX25" fmla="*/ 1587500 w 2178050"/>
                <a:gd name="connsiteY25" fmla="*/ 815975 h 2292350"/>
                <a:gd name="connsiteX26" fmla="*/ 1514475 w 2178050"/>
                <a:gd name="connsiteY26" fmla="*/ 933450 h 2292350"/>
                <a:gd name="connsiteX27" fmla="*/ 1431925 w 2178050"/>
                <a:gd name="connsiteY27" fmla="*/ 1050925 h 2292350"/>
                <a:gd name="connsiteX28" fmla="*/ 1320800 w 2178050"/>
                <a:gd name="connsiteY28" fmla="*/ 1193800 h 2292350"/>
                <a:gd name="connsiteX29" fmla="*/ 1190625 w 2178050"/>
                <a:gd name="connsiteY29" fmla="*/ 1346200 h 2292350"/>
                <a:gd name="connsiteX30" fmla="*/ 1069975 w 2178050"/>
                <a:gd name="connsiteY30" fmla="*/ 1470025 h 2292350"/>
                <a:gd name="connsiteX31" fmla="*/ 885825 w 2178050"/>
                <a:gd name="connsiteY31" fmla="*/ 1635125 h 2292350"/>
                <a:gd name="connsiteX32" fmla="*/ 812800 w 2178050"/>
                <a:gd name="connsiteY32" fmla="*/ 1698625 h 2292350"/>
                <a:gd name="connsiteX33" fmla="*/ 638175 w 2178050"/>
                <a:gd name="connsiteY33" fmla="*/ 1828800 h 2292350"/>
                <a:gd name="connsiteX34" fmla="*/ 466725 w 2178050"/>
                <a:gd name="connsiteY34" fmla="*/ 1946275 h 2292350"/>
                <a:gd name="connsiteX35" fmla="*/ 327025 w 2178050"/>
                <a:gd name="connsiteY35" fmla="*/ 2041525 h 2292350"/>
                <a:gd name="connsiteX36" fmla="*/ 47625 w 2178050"/>
                <a:gd name="connsiteY36" fmla="*/ 2212975 h 2292350"/>
                <a:gd name="connsiteX37" fmla="*/ 9525 w 2178050"/>
                <a:gd name="connsiteY37" fmla="*/ 2238375 h 2292350"/>
                <a:gd name="connsiteX38" fmla="*/ 0 w 2178050"/>
                <a:gd name="connsiteY38" fmla="*/ 2263775 h 2292350"/>
                <a:gd name="connsiteX39" fmla="*/ 0 w 2178050"/>
                <a:gd name="connsiteY39" fmla="*/ 2279650 h 2292350"/>
                <a:gd name="connsiteX40" fmla="*/ 3175 w 2178050"/>
                <a:gd name="connsiteY40" fmla="*/ 2286000 h 2292350"/>
                <a:gd name="connsiteX41" fmla="*/ 19050 w 2178050"/>
                <a:gd name="connsiteY41" fmla="*/ 2292350 h 2292350"/>
                <a:gd name="connsiteX42" fmla="*/ 34925 w 2178050"/>
                <a:gd name="connsiteY42" fmla="*/ 2289175 h 2292350"/>
                <a:gd name="connsiteX43" fmla="*/ 234950 w 2178050"/>
                <a:gd name="connsiteY43" fmla="*/ 2200275 h 2292350"/>
                <a:gd name="connsiteX44" fmla="*/ 434975 w 2178050"/>
                <a:gd name="connsiteY44" fmla="*/ 2098675 h 2292350"/>
                <a:gd name="connsiteX45" fmla="*/ 615950 w 2178050"/>
                <a:gd name="connsiteY45" fmla="*/ 2000250 h 2292350"/>
                <a:gd name="connsiteX46" fmla="*/ 793750 w 2178050"/>
                <a:gd name="connsiteY46" fmla="*/ 1892300 h 2292350"/>
                <a:gd name="connsiteX47" fmla="*/ 939800 w 2178050"/>
                <a:gd name="connsiteY47" fmla="*/ 1793875 h 2292350"/>
                <a:gd name="connsiteX48" fmla="*/ 1050925 w 2178050"/>
                <a:gd name="connsiteY48" fmla="*/ 1708150 h 2292350"/>
                <a:gd name="connsiteX49" fmla="*/ 1187450 w 2178050"/>
                <a:gd name="connsiteY49" fmla="*/ 1600200 h 2292350"/>
                <a:gd name="connsiteX50" fmla="*/ 1330325 w 2178050"/>
                <a:gd name="connsiteY50" fmla="*/ 1463675 h 2292350"/>
                <a:gd name="connsiteX51" fmla="*/ 1463675 w 2178050"/>
                <a:gd name="connsiteY51" fmla="*/ 1323975 h 2292350"/>
                <a:gd name="connsiteX52" fmla="*/ 1584325 w 2178050"/>
                <a:gd name="connsiteY52" fmla="*/ 1181100 h 2292350"/>
                <a:gd name="connsiteX53" fmla="*/ 1689100 w 2178050"/>
                <a:gd name="connsiteY53" fmla="*/ 1047750 h 2292350"/>
                <a:gd name="connsiteX54" fmla="*/ 1828800 w 2178050"/>
                <a:gd name="connsiteY54" fmla="*/ 844550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78050" h="2292350">
                  <a:moveTo>
                    <a:pt x="1828800" y="844550"/>
                  </a:moveTo>
                  <a:lnTo>
                    <a:pt x="1917700" y="704850"/>
                  </a:lnTo>
                  <a:lnTo>
                    <a:pt x="2012950" y="546100"/>
                  </a:lnTo>
                  <a:lnTo>
                    <a:pt x="2085975" y="463550"/>
                  </a:lnTo>
                  <a:lnTo>
                    <a:pt x="2152650" y="377825"/>
                  </a:lnTo>
                  <a:lnTo>
                    <a:pt x="2178050" y="330200"/>
                  </a:lnTo>
                  <a:lnTo>
                    <a:pt x="2178050" y="320675"/>
                  </a:lnTo>
                  <a:lnTo>
                    <a:pt x="2171700" y="295275"/>
                  </a:lnTo>
                  <a:lnTo>
                    <a:pt x="2159000" y="263525"/>
                  </a:lnTo>
                  <a:lnTo>
                    <a:pt x="2120900" y="215900"/>
                  </a:lnTo>
                  <a:lnTo>
                    <a:pt x="2073275" y="168275"/>
                  </a:lnTo>
                  <a:lnTo>
                    <a:pt x="2028825" y="133350"/>
                  </a:lnTo>
                  <a:lnTo>
                    <a:pt x="1965325" y="88900"/>
                  </a:lnTo>
                  <a:lnTo>
                    <a:pt x="1908175" y="50800"/>
                  </a:lnTo>
                  <a:lnTo>
                    <a:pt x="1825625" y="0"/>
                  </a:lnTo>
                  <a:lnTo>
                    <a:pt x="1727200" y="19050"/>
                  </a:lnTo>
                  <a:lnTo>
                    <a:pt x="1781175" y="73025"/>
                  </a:lnTo>
                  <a:lnTo>
                    <a:pt x="1803400" y="101600"/>
                  </a:lnTo>
                  <a:lnTo>
                    <a:pt x="1835150" y="152400"/>
                  </a:lnTo>
                  <a:lnTo>
                    <a:pt x="1851025" y="193675"/>
                  </a:lnTo>
                  <a:lnTo>
                    <a:pt x="1854200" y="225425"/>
                  </a:lnTo>
                  <a:lnTo>
                    <a:pt x="1851025" y="269875"/>
                  </a:lnTo>
                  <a:lnTo>
                    <a:pt x="1809750" y="374650"/>
                  </a:lnTo>
                  <a:lnTo>
                    <a:pt x="1736725" y="542925"/>
                  </a:lnTo>
                  <a:lnTo>
                    <a:pt x="1711325" y="596900"/>
                  </a:lnTo>
                  <a:lnTo>
                    <a:pt x="1587500" y="815975"/>
                  </a:lnTo>
                  <a:lnTo>
                    <a:pt x="1514475" y="933450"/>
                  </a:lnTo>
                  <a:lnTo>
                    <a:pt x="1431925" y="1050925"/>
                  </a:lnTo>
                  <a:lnTo>
                    <a:pt x="1320800" y="1193800"/>
                  </a:lnTo>
                  <a:lnTo>
                    <a:pt x="1190625" y="1346200"/>
                  </a:lnTo>
                  <a:lnTo>
                    <a:pt x="1069975" y="1470025"/>
                  </a:lnTo>
                  <a:lnTo>
                    <a:pt x="885825" y="1635125"/>
                  </a:lnTo>
                  <a:lnTo>
                    <a:pt x="812800" y="1698625"/>
                  </a:lnTo>
                  <a:lnTo>
                    <a:pt x="638175" y="1828800"/>
                  </a:lnTo>
                  <a:lnTo>
                    <a:pt x="466725" y="1946275"/>
                  </a:lnTo>
                  <a:lnTo>
                    <a:pt x="327025" y="2041525"/>
                  </a:lnTo>
                  <a:lnTo>
                    <a:pt x="47625" y="2212975"/>
                  </a:lnTo>
                  <a:lnTo>
                    <a:pt x="9525" y="2238375"/>
                  </a:lnTo>
                  <a:lnTo>
                    <a:pt x="0" y="2263775"/>
                  </a:lnTo>
                  <a:lnTo>
                    <a:pt x="0" y="2279650"/>
                  </a:lnTo>
                  <a:lnTo>
                    <a:pt x="3175" y="2286000"/>
                  </a:lnTo>
                  <a:lnTo>
                    <a:pt x="19050" y="2292350"/>
                  </a:lnTo>
                  <a:lnTo>
                    <a:pt x="34925" y="2289175"/>
                  </a:lnTo>
                  <a:lnTo>
                    <a:pt x="234950" y="2200275"/>
                  </a:lnTo>
                  <a:lnTo>
                    <a:pt x="434975" y="2098675"/>
                  </a:lnTo>
                  <a:lnTo>
                    <a:pt x="615950" y="2000250"/>
                  </a:lnTo>
                  <a:lnTo>
                    <a:pt x="793750" y="1892300"/>
                  </a:lnTo>
                  <a:lnTo>
                    <a:pt x="939800" y="1793875"/>
                  </a:lnTo>
                  <a:lnTo>
                    <a:pt x="1050925" y="1708150"/>
                  </a:lnTo>
                  <a:lnTo>
                    <a:pt x="1187450" y="1600200"/>
                  </a:lnTo>
                  <a:lnTo>
                    <a:pt x="1330325" y="1463675"/>
                  </a:lnTo>
                  <a:lnTo>
                    <a:pt x="1463675" y="1323975"/>
                  </a:lnTo>
                  <a:lnTo>
                    <a:pt x="1584325" y="1181100"/>
                  </a:lnTo>
                  <a:lnTo>
                    <a:pt x="1689100" y="1047750"/>
                  </a:lnTo>
                  <a:lnTo>
                    <a:pt x="1828800" y="844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7362022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AB1F810-31D6-C443-AC6A-475A1C9CF7FF}"/>
              </a:ext>
            </a:extLst>
          </p:cNvPr>
          <p:cNvSpPr/>
          <p:nvPr/>
        </p:nvSpPr>
        <p:spPr>
          <a:xfrm>
            <a:off x="3009900" y="1582738"/>
            <a:ext cx="393700" cy="1150937"/>
          </a:xfrm>
          <a:custGeom>
            <a:avLst/>
            <a:gdLst>
              <a:gd name="connsiteX0" fmla="*/ 57150 w 392906"/>
              <a:gd name="connsiteY0" fmla="*/ 695325 h 1150144"/>
              <a:gd name="connsiteX1" fmla="*/ 114300 w 392906"/>
              <a:gd name="connsiteY1" fmla="*/ 576263 h 1150144"/>
              <a:gd name="connsiteX2" fmla="*/ 152400 w 392906"/>
              <a:gd name="connsiteY2" fmla="*/ 488157 h 1150144"/>
              <a:gd name="connsiteX3" fmla="*/ 178594 w 392906"/>
              <a:gd name="connsiteY3" fmla="*/ 407194 h 1150144"/>
              <a:gd name="connsiteX4" fmla="*/ 197644 w 392906"/>
              <a:gd name="connsiteY4" fmla="*/ 316707 h 1150144"/>
              <a:gd name="connsiteX5" fmla="*/ 202406 w 392906"/>
              <a:gd name="connsiteY5" fmla="*/ 250032 h 1150144"/>
              <a:gd name="connsiteX6" fmla="*/ 200025 w 392906"/>
              <a:gd name="connsiteY6" fmla="*/ 195263 h 1150144"/>
              <a:gd name="connsiteX7" fmla="*/ 188119 w 392906"/>
              <a:gd name="connsiteY7" fmla="*/ 133350 h 1150144"/>
              <a:gd name="connsiteX8" fmla="*/ 180975 w 392906"/>
              <a:gd name="connsiteY8" fmla="*/ 83344 h 1150144"/>
              <a:gd name="connsiteX9" fmla="*/ 180975 w 392906"/>
              <a:gd name="connsiteY9" fmla="*/ 38100 h 1150144"/>
              <a:gd name="connsiteX10" fmla="*/ 185738 w 392906"/>
              <a:gd name="connsiteY10" fmla="*/ 14288 h 1150144"/>
              <a:gd name="connsiteX11" fmla="*/ 192881 w 392906"/>
              <a:gd name="connsiteY11" fmla="*/ 2382 h 1150144"/>
              <a:gd name="connsiteX12" fmla="*/ 204788 w 392906"/>
              <a:gd name="connsiteY12" fmla="*/ 0 h 1150144"/>
              <a:gd name="connsiteX13" fmla="*/ 228600 w 392906"/>
              <a:gd name="connsiteY13" fmla="*/ 7144 h 1150144"/>
              <a:gd name="connsiteX14" fmla="*/ 266700 w 392906"/>
              <a:gd name="connsiteY14" fmla="*/ 38100 h 1150144"/>
              <a:gd name="connsiteX15" fmla="*/ 297656 w 392906"/>
              <a:gd name="connsiteY15" fmla="*/ 78582 h 1150144"/>
              <a:gd name="connsiteX16" fmla="*/ 323850 w 392906"/>
              <a:gd name="connsiteY16" fmla="*/ 119063 h 1150144"/>
              <a:gd name="connsiteX17" fmla="*/ 338138 w 392906"/>
              <a:gd name="connsiteY17" fmla="*/ 157163 h 1150144"/>
              <a:gd name="connsiteX18" fmla="*/ 350044 w 392906"/>
              <a:gd name="connsiteY18" fmla="*/ 219075 h 1150144"/>
              <a:gd name="connsiteX19" fmla="*/ 392906 w 392906"/>
              <a:gd name="connsiteY19" fmla="*/ 421482 h 1150144"/>
              <a:gd name="connsiteX20" fmla="*/ 366713 w 392906"/>
              <a:gd name="connsiteY20" fmla="*/ 631032 h 1150144"/>
              <a:gd name="connsiteX21" fmla="*/ 345281 w 392906"/>
              <a:gd name="connsiteY21" fmla="*/ 731044 h 1150144"/>
              <a:gd name="connsiteX22" fmla="*/ 319088 w 392906"/>
              <a:gd name="connsiteY22" fmla="*/ 826294 h 1150144"/>
              <a:gd name="connsiteX23" fmla="*/ 285750 w 392906"/>
              <a:gd name="connsiteY23" fmla="*/ 916782 h 1150144"/>
              <a:gd name="connsiteX24" fmla="*/ 247650 w 392906"/>
              <a:gd name="connsiteY24" fmla="*/ 995363 h 1150144"/>
              <a:gd name="connsiteX25" fmla="*/ 204788 w 392906"/>
              <a:gd name="connsiteY25" fmla="*/ 1076325 h 1150144"/>
              <a:gd name="connsiteX26" fmla="*/ 169069 w 392906"/>
              <a:gd name="connsiteY26" fmla="*/ 1112044 h 1150144"/>
              <a:gd name="connsiteX27" fmla="*/ 133350 w 392906"/>
              <a:gd name="connsiteY27" fmla="*/ 1143000 h 1150144"/>
              <a:gd name="connsiteX28" fmla="*/ 109538 w 392906"/>
              <a:gd name="connsiteY28" fmla="*/ 1150144 h 1150144"/>
              <a:gd name="connsiteX29" fmla="*/ 80963 w 392906"/>
              <a:gd name="connsiteY29" fmla="*/ 1143000 h 1150144"/>
              <a:gd name="connsiteX30" fmla="*/ 64294 w 392906"/>
              <a:gd name="connsiteY30" fmla="*/ 1128713 h 1150144"/>
              <a:gd name="connsiteX31" fmla="*/ 42863 w 392906"/>
              <a:gd name="connsiteY31" fmla="*/ 1085850 h 1150144"/>
              <a:gd name="connsiteX32" fmla="*/ 19050 w 392906"/>
              <a:gd name="connsiteY32" fmla="*/ 1004888 h 1150144"/>
              <a:gd name="connsiteX33" fmla="*/ 0 w 392906"/>
              <a:gd name="connsiteY33" fmla="*/ 892969 h 1150144"/>
              <a:gd name="connsiteX34" fmla="*/ 0 w 392906"/>
              <a:gd name="connsiteY34" fmla="*/ 842963 h 1150144"/>
              <a:gd name="connsiteX35" fmla="*/ 7144 w 392906"/>
              <a:gd name="connsiteY35" fmla="*/ 804863 h 1150144"/>
              <a:gd name="connsiteX36" fmla="*/ 57150 w 392906"/>
              <a:gd name="connsiteY36" fmla="*/ 695325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92906" h="1150144">
                <a:moveTo>
                  <a:pt x="57150" y="695325"/>
                </a:moveTo>
                <a:lnTo>
                  <a:pt x="114300" y="576263"/>
                </a:lnTo>
                <a:lnTo>
                  <a:pt x="152400" y="488157"/>
                </a:lnTo>
                <a:lnTo>
                  <a:pt x="178594" y="407194"/>
                </a:lnTo>
                <a:lnTo>
                  <a:pt x="197644" y="316707"/>
                </a:lnTo>
                <a:lnTo>
                  <a:pt x="202406" y="250032"/>
                </a:lnTo>
                <a:cubicBezTo>
                  <a:pt x="201612" y="231776"/>
                  <a:pt x="200819" y="213519"/>
                  <a:pt x="200025" y="195263"/>
                </a:cubicBezTo>
                <a:lnTo>
                  <a:pt x="188119" y="133350"/>
                </a:lnTo>
                <a:lnTo>
                  <a:pt x="180975" y="83344"/>
                </a:lnTo>
                <a:lnTo>
                  <a:pt x="180975" y="38100"/>
                </a:lnTo>
                <a:lnTo>
                  <a:pt x="185738" y="14288"/>
                </a:lnTo>
                <a:lnTo>
                  <a:pt x="192881" y="2382"/>
                </a:lnTo>
                <a:lnTo>
                  <a:pt x="204788" y="0"/>
                </a:lnTo>
                <a:lnTo>
                  <a:pt x="228600" y="7144"/>
                </a:lnTo>
                <a:lnTo>
                  <a:pt x="266700" y="38100"/>
                </a:lnTo>
                <a:lnTo>
                  <a:pt x="297656" y="78582"/>
                </a:lnTo>
                <a:lnTo>
                  <a:pt x="323850" y="119063"/>
                </a:lnTo>
                <a:lnTo>
                  <a:pt x="338138" y="157163"/>
                </a:lnTo>
                <a:lnTo>
                  <a:pt x="350044" y="219075"/>
                </a:lnTo>
                <a:lnTo>
                  <a:pt x="392906" y="421482"/>
                </a:lnTo>
                <a:lnTo>
                  <a:pt x="366713" y="631032"/>
                </a:lnTo>
                <a:lnTo>
                  <a:pt x="345281" y="731044"/>
                </a:lnTo>
                <a:lnTo>
                  <a:pt x="319088" y="826294"/>
                </a:lnTo>
                <a:lnTo>
                  <a:pt x="285750" y="916782"/>
                </a:lnTo>
                <a:lnTo>
                  <a:pt x="247650" y="995363"/>
                </a:lnTo>
                <a:lnTo>
                  <a:pt x="204788" y="1076325"/>
                </a:lnTo>
                <a:lnTo>
                  <a:pt x="169069" y="1112044"/>
                </a:lnTo>
                <a:lnTo>
                  <a:pt x="133350" y="1143000"/>
                </a:lnTo>
                <a:lnTo>
                  <a:pt x="109538" y="1150144"/>
                </a:lnTo>
                <a:lnTo>
                  <a:pt x="80963" y="1143000"/>
                </a:lnTo>
                <a:lnTo>
                  <a:pt x="64294" y="1128713"/>
                </a:lnTo>
                <a:lnTo>
                  <a:pt x="42863" y="1085850"/>
                </a:lnTo>
                <a:lnTo>
                  <a:pt x="19050" y="1004888"/>
                </a:lnTo>
                <a:lnTo>
                  <a:pt x="0" y="892969"/>
                </a:lnTo>
                <a:lnTo>
                  <a:pt x="0" y="842963"/>
                </a:lnTo>
                <a:lnTo>
                  <a:pt x="7144" y="804863"/>
                </a:lnTo>
                <a:lnTo>
                  <a:pt x="57150" y="695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FD12652-F1A0-7A4F-8783-8340BDE04F75}"/>
              </a:ext>
            </a:extLst>
          </p:cNvPr>
          <p:cNvSpPr/>
          <p:nvPr/>
        </p:nvSpPr>
        <p:spPr>
          <a:xfrm>
            <a:off x="3419475" y="2981325"/>
            <a:ext cx="590550" cy="1458913"/>
          </a:xfrm>
          <a:custGeom>
            <a:avLst/>
            <a:gdLst>
              <a:gd name="connsiteX0" fmla="*/ 259556 w 590550"/>
              <a:gd name="connsiteY0" fmla="*/ 728663 h 1459706"/>
              <a:gd name="connsiteX1" fmla="*/ 223838 w 590550"/>
              <a:gd name="connsiteY1" fmla="*/ 454819 h 1459706"/>
              <a:gd name="connsiteX2" fmla="*/ 192881 w 590550"/>
              <a:gd name="connsiteY2" fmla="*/ 271463 h 1459706"/>
              <a:gd name="connsiteX3" fmla="*/ 173831 w 590550"/>
              <a:gd name="connsiteY3" fmla="*/ 214313 h 1459706"/>
              <a:gd name="connsiteX4" fmla="*/ 154781 w 590550"/>
              <a:gd name="connsiteY4" fmla="*/ 173831 h 1459706"/>
              <a:gd name="connsiteX5" fmla="*/ 123825 w 590550"/>
              <a:gd name="connsiteY5" fmla="*/ 133350 h 1459706"/>
              <a:gd name="connsiteX6" fmla="*/ 88106 w 590550"/>
              <a:gd name="connsiteY6" fmla="*/ 104775 h 1459706"/>
              <a:gd name="connsiteX7" fmla="*/ 57150 w 590550"/>
              <a:gd name="connsiteY7" fmla="*/ 85725 h 1459706"/>
              <a:gd name="connsiteX8" fmla="*/ 30956 w 590550"/>
              <a:gd name="connsiteY8" fmla="*/ 69056 h 1459706"/>
              <a:gd name="connsiteX9" fmla="*/ 4763 w 590550"/>
              <a:gd name="connsiteY9" fmla="*/ 45244 h 1459706"/>
              <a:gd name="connsiteX10" fmla="*/ 0 w 590550"/>
              <a:gd name="connsiteY10" fmla="*/ 28575 h 1459706"/>
              <a:gd name="connsiteX11" fmla="*/ 2381 w 590550"/>
              <a:gd name="connsiteY11" fmla="*/ 11906 h 1459706"/>
              <a:gd name="connsiteX12" fmla="*/ 14288 w 590550"/>
              <a:gd name="connsiteY12" fmla="*/ 0 h 1459706"/>
              <a:gd name="connsiteX13" fmla="*/ 80963 w 590550"/>
              <a:gd name="connsiteY13" fmla="*/ 0 h 1459706"/>
              <a:gd name="connsiteX14" fmla="*/ 200025 w 590550"/>
              <a:gd name="connsiteY14" fmla="*/ 7144 h 1459706"/>
              <a:gd name="connsiteX15" fmla="*/ 378619 w 590550"/>
              <a:gd name="connsiteY15" fmla="*/ 19050 h 1459706"/>
              <a:gd name="connsiteX16" fmla="*/ 409575 w 590550"/>
              <a:gd name="connsiteY16" fmla="*/ 209550 h 1459706"/>
              <a:gd name="connsiteX17" fmla="*/ 457200 w 590550"/>
              <a:gd name="connsiteY17" fmla="*/ 616744 h 1459706"/>
              <a:gd name="connsiteX18" fmla="*/ 500063 w 590550"/>
              <a:gd name="connsiteY18" fmla="*/ 769144 h 1459706"/>
              <a:gd name="connsiteX19" fmla="*/ 547688 w 590550"/>
              <a:gd name="connsiteY19" fmla="*/ 1166813 h 1459706"/>
              <a:gd name="connsiteX20" fmla="*/ 590550 w 590550"/>
              <a:gd name="connsiteY20" fmla="*/ 1285875 h 1459706"/>
              <a:gd name="connsiteX21" fmla="*/ 576263 w 590550"/>
              <a:gd name="connsiteY21" fmla="*/ 1354931 h 1459706"/>
              <a:gd name="connsiteX22" fmla="*/ 557213 w 590550"/>
              <a:gd name="connsiteY22" fmla="*/ 1409700 h 1459706"/>
              <a:gd name="connsiteX23" fmla="*/ 531019 w 590550"/>
              <a:gd name="connsiteY23" fmla="*/ 1447800 h 1459706"/>
              <a:gd name="connsiteX24" fmla="*/ 509588 w 590550"/>
              <a:gd name="connsiteY24" fmla="*/ 1459706 h 1459706"/>
              <a:gd name="connsiteX25" fmla="*/ 490538 w 590550"/>
              <a:gd name="connsiteY25" fmla="*/ 1459706 h 1459706"/>
              <a:gd name="connsiteX26" fmla="*/ 466725 w 590550"/>
              <a:gd name="connsiteY26" fmla="*/ 1452563 h 1459706"/>
              <a:gd name="connsiteX27" fmla="*/ 421481 w 590550"/>
              <a:gd name="connsiteY27" fmla="*/ 1426369 h 1459706"/>
              <a:gd name="connsiteX28" fmla="*/ 397669 w 590550"/>
              <a:gd name="connsiteY28" fmla="*/ 1407319 h 1459706"/>
              <a:gd name="connsiteX29" fmla="*/ 364331 w 590550"/>
              <a:gd name="connsiteY29" fmla="*/ 1364456 h 1459706"/>
              <a:gd name="connsiteX30" fmla="*/ 338138 w 590550"/>
              <a:gd name="connsiteY30" fmla="*/ 1326356 h 1459706"/>
              <a:gd name="connsiteX31" fmla="*/ 314325 w 590550"/>
              <a:gd name="connsiteY31" fmla="*/ 1273969 h 1459706"/>
              <a:gd name="connsiteX32" fmla="*/ 300038 w 590550"/>
              <a:gd name="connsiteY32" fmla="*/ 1202531 h 1459706"/>
              <a:gd name="connsiteX33" fmla="*/ 292894 w 590550"/>
              <a:gd name="connsiteY33" fmla="*/ 1126331 h 1459706"/>
              <a:gd name="connsiteX34" fmla="*/ 259556 w 590550"/>
              <a:gd name="connsiteY34" fmla="*/ 728663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550" h="1459706">
                <a:moveTo>
                  <a:pt x="259556" y="728663"/>
                </a:moveTo>
                <a:lnTo>
                  <a:pt x="223838" y="454819"/>
                </a:lnTo>
                <a:lnTo>
                  <a:pt x="192881" y="271463"/>
                </a:lnTo>
                <a:lnTo>
                  <a:pt x="173831" y="214313"/>
                </a:lnTo>
                <a:lnTo>
                  <a:pt x="154781" y="173831"/>
                </a:lnTo>
                <a:lnTo>
                  <a:pt x="123825" y="133350"/>
                </a:lnTo>
                <a:lnTo>
                  <a:pt x="88106" y="104775"/>
                </a:lnTo>
                <a:lnTo>
                  <a:pt x="57150" y="85725"/>
                </a:lnTo>
                <a:lnTo>
                  <a:pt x="30956" y="69056"/>
                </a:lnTo>
                <a:lnTo>
                  <a:pt x="4763" y="45244"/>
                </a:lnTo>
                <a:lnTo>
                  <a:pt x="0" y="28575"/>
                </a:lnTo>
                <a:lnTo>
                  <a:pt x="2381" y="11906"/>
                </a:lnTo>
                <a:lnTo>
                  <a:pt x="14288" y="0"/>
                </a:lnTo>
                <a:lnTo>
                  <a:pt x="80963" y="0"/>
                </a:lnTo>
                <a:lnTo>
                  <a:pt x="200025" y="7144"/>
                </a:lnTo>
                <a:lnTo>
                  <a:pt x="378619" y="19050"/>
                </a:lnTo>
                <a:lnTo>
                  <a:pt x="409575" y="209550"/>
                </a:lnTo>
                <a:lnTo>
                  <a:pt x="457200" y="616744"/>
                </a:lnTo>
                <a:lnTo>
                  <a:pt x="500063" y="769144"/>
                </a:lnTo>
                <a:lnTo>
                  <a:pt x="547688" y="1166813"/>
                </a:lnTo>
                <a:lnTo>
                  <a:pt x="590550" y="1285875"/>
                </a:lnTo>
                <a:lnTo>
                  <a:pt x="576263" y="1354931"/>
                </a:lnTo>
                <a:lnTo>
                  <a:pt x="557213" y="1409700"/>
                </a:lnTo>
                <a:lnTo>
                  <a:pt x="531019" y="1447800"/>
                </a:lnTo>
                <a:lnTo>
                  <a:pt x="509588" y="1459706"/>
                </a:lnTo>
                <a:lnTo>
                  <a:pt x="490538" y="1459706"/>
                </a:lnTo>
                <a:lnTo>
                  <a:pt x="466725" y="1452563"/>
                </a:lnTo>
                <a:lnTo>
                  <a:pt x="421481" y="1426369"/>
                </a:lnTo>
                <a:lnTo>
                  <a:pt x="397669" y="1407319"/>
                </a:lnTo>
                <a:lnTo>
                  <a:pt x="364331" y="1364456"/>
                </a:lnTo>
                <a:lnTo>
                  <a:pt x="338138" y="1326356"/>
                </a:lnTo>
                <a:lnTo>
                  <a:pt x="314325" y="1273969"/>
                </a:lnTo>
                <a:lnTo>
                  <a:pt x="300038" y="1202531"/>
                </a:lnTo>
                <a:lnTo>
                  <a:pt x="292894" y="1126331"/>
                </a:lnTo>
                <a:lnTo>
                  <a:pt x="259556" y="728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97CA3B6-F6E1-EE44-9AED-0461191FF5D5}"/>
              </a:ext>
            </a:extLst>
          </p:cNvPr>
          <p:cNvSpPr/>
          <p:nvPr/>
        </p:nvSpPr>
        <p:spPr>
          <a:xfrm>
            <a:off x="3292475" y="1485900"/>
            <a:ext cx="3797300" cy="523875"/>
          </a:xfrm>
          <a:custGeom>
            <a:avLst/>
            <a:gdLst>
              <a:gd name="connsiteX0" fmla="*/ 2352675 w 3797300"/>
              <a:gd name="connsiteY0" fmla="*/ 320675 h 523875"/>
              <a:gd name="connsiteX1" fmla="*/ 1641475 w 3797300"/>
              <a:gd name="connsiteY1" fmla="*/ 381000 h 523875"/>
              <a:gd name="connsiteX2" fmla="*/ 1327150 w 3797300"/>
              <a:gd name="connsiteY2" fmla="*/ 403225 h 523875"/>
              <a:gd name="connsiteX3" fmla="*/ 990600 w 3797300"/>
              <a:gd name="connsiteY3" fmla="*/ 434975 h 523875"/>
              <a:gd name="connsiteX4" fmla="*/ 441325 w 3797300"/>
              <a:gd name="connsiteY4" fmla="*/ 485775 h 523875"/>
              <a:gd name="connsiteX5" fmla="*/ 28575 w 3797300"/>
              <a:gd name="connsiteY5" fmla="*/ 523875 h 523875"/>
              <a:gd name="connsiteX6" fmla="*/ 0 w 3797300"/>
              <a:gd name="connsiteY6" fmla="*/ 314325 h 523875"/>
              <a:gd name="connsiteX7" fmla="*/ 327025 w 3797300"/>
              <a:gd name="connsiteY7" fmla="*/ 301625 h 523875"/>
              <a:gd name="connsiteX8" fmla="*/ 1092200 w 3797300"/>
              <a:gd name="connsiteY8" fmla="*/ 257175 h 523875"/>
              <a:gd name="connsiteX9" fmla="*/ 1631950 w 3797300"/>
              <a:gd name="connsiteY9" fmla="*/ 215900 h 523875"/>
              <a:gd name="connsiteX10" fmla="*/ 2070100 w 3797300"/>
              <a:gd name="connsiteY10" fmla="*/ 177800 h 523875"/>
              <a:gd name="connsiteX11" fmla="*/ 2549525 w 3797300"/>
              <a:gd name="connsiteY11" fmla="*/ 133350 h 523875"/>
              <a:gd name="connsiteX12" fmla="*/ 2914650 w 3797300"/>
              <a:gd name="connsiteY12" fmla="*/ 88900 h 523875"/>
              <a:gd name="connsiteX13" fmla="*/ 3146425 w 3797300"/>
              <a:gd name="connsiteY13" fmla="*/ 47625 h 523875"/>
              <a:gd name="connsiteX14" fmla="*/ 3295650 w 3797300"/>
              <a:gd name="connsiteY14" fmla="*/ 6350 h 523875"/>
              <a:gd name="connsiteX15" fmla="*/ 3321050 w 3797300"/>
              <a:gd name="connsiteY15" fmla="*/ 0 h 523875"/>
              <a:gd name="connsiteX16" fmla="*/ 3362325 w 3797300"/>
              <a:gd name="connsiteY16" fmla="*/ 6350 h 523875"/>
              <a:gd name="connsiteX17" fmla="*/ 3435350 w 3797300"/>
              <a:gd name="connsiteY17" fmla="*/ 31750 h 523875"/>
              <a:gd name="connsiteX18" fmla="*/ 3479800 w 3797300"/>
              <a:gd name="connsiteY18" fmla="*/ 57150 h 523875"/>
              <a:gd name="connsiteX19" fmla="*/ 3546475 w 3797300"/>
              <a:gd name="connsiteY19" fmla="*/ 107950 h 523875"/>
              <a:gd name="connsiteX20" fmla="*/ 3629025 w 3797300"/>
              <a:gd name="connsiteY20" fmla="*/ 184150 h 523875"/>
              <a:gd name="connsiteX21" fmla="*/ 3692525 w 3797300"/>
              <a:gd name="connsiteY21" fmla="*/ 250825 h 523875"/>
              <a:gd name="connsiteX22" fmla="*/ 3743325 w 3797300"/>
              <a:gd name="connsiteY22" fmla="*/ 314325 h 523875"/>
              <a:gd name="connsiteX23" fmla="*/ 3775075 w 3797300"/>
              <a:gd name="connsiteY23" fmla="*/ 358775 h 523875"/>
              <a:gd name="connsiteX24" fmla="*/ 3790950 w 3797300"/>
              <a:gd name="connsiteY24" fmla="*/ 393700 h 523875"/>
              <a:gd name="connsiteX25" fmla="*/ 3797300 w 3797300"/>
              <a:gd name="connsiteY25" fmla="*/ 422275 h 523875"/>
              <a:gd name="connsiteX26" fmla="*/ 3790950 w 3797300"/>
              <a:gd name="connsiteY26" fmla="*/ 457200 h 523875"/>
              <a:gd name="connsiteX27" fmla="*/ 3781425 w 3797300"/>
              <a:gd name="connsiteY27" fmla="*/ 476250 h 523875"/>
              <a:gd name="connsiteX28" fmla="*/ 3762375 w 3797300"/>
              <a:gd name="connsiteY28" fmla="*/ 488950 h 523875"/>
              <a:gd name="connsiteX29" fmla="*/ 3714750 w 3797300"/>
              <a:gd name="connsiteY29" fmla="*/ 492125 h 523875"/>
              <a:gd name="connsiteX30" fmla="*/ 3654425 w 3797300"/>
              <a:gd name="connsiteY30" fmla="*/ 492125 h 523875"/>
              <a:gd name="connsiteX31" fmla="*/ 3629025 w 3797300"/>
              <a:gd name="connsiteY31" fmla="*/ 492125 h 523875"/>
              <a:gd name="connsiteX32" fmla="*/ 3213100 w 3797300"/>
              <a:gd name="connsiteY32" fmla="*/ 288925 h 523875"/>
              <a:gd name="connsiteX33" fmla="*/ 3159125 w 3797300"/>
              <a:gd name="connsiteY33" fmla="*/ 269875 h 523875"/>
              <a:gd name="connsiteX34" fmla="*/ 3041650 w 3797300"/>
              <a:gd name="connsiteY34" fmla="*/ 266700 h 523875"/>
              <a:gd name="connsiteX35" fmla="*/ 2784475 w 3797300"/>
              <a:gd name="connsiteY35" fmla="*/ 282575 h 523875"/>
              <a:gd name="connsiteX36" fmla="*/ 2352675 w 3797300"/>
              <a:gd name="connsiteY36" fmla="*/ 3206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797300" h="523875">
                <a:moveTo>
                  <a:pt x="2352675" y="320675"/>
                </a:moveTo>
                <a:lnTo>
                  <a:pt x="1641475" y="381000"/>
                </a:lnTo>
                <a:lnTo>
                  <a:pt x="1327150" y="403225"/>
                </a:lnTo>
                <a:lnTo>
                  <a:pt x="990600" y="434975"/>
                </a:lnTo>
                <a:lnTo>
                  <a:pt x="441325" y="485775"/>
                </a:lnTo>
                <a:lnTo>
                  <a:pt x="28575" y="523875"/>
                </a:lnTo>
                <a:lnTo>
                  <a:pt x="0" y="314325"/>
                </a:lnTo>
                <a:lnTo>
                  <a:pt x="327025" y="301625"/>
                </a:lnTo>
                <a:lnTo>
                  <a:pt x="1092200" y="257175"/>
                </a:lnTo>
                <a:lnTo>
                  <a:pt x="1631950" y="215900"/>
                </a:lnTo>
                <a:lnTo>
                  <a:pt x="2070100" y="177800"/>
                </a:lnTo>
                <a:lnTo>
                  <a:pt x="2549525" y="133350"/>
                </a:lnTo>
                <a:lnTo>
                  <a:pt x="2914650" y="88900"/>
                </a:lnTo>
                <a:lnTo>
                  <a:pt x="3146425" y="47625"/>
                </a:lnTo>
                <a:lnTo>
                  <a:pt x="3295650" y="6350"/>
                </a:lnTo>
                <a:lnTo>
                  <a:pt x="3321050" y="0"/>
                </a:lnTo>
                <a:lnTo>
                  <a:pt x="3362325" y="6350"/>
                </a:lnTo>
                <a:lnTo>
                  <a:pt x="3435350" y="31750"/>
                </a:lnTo>
                <a:lnTo>
                  <a:pt x="3479800" y="57150"/>
                </a:lnTo>
                <a:lnTo>
                  <a:pt x="3546475" y="107950"/>
                </a:lnTo>
                <a:lnTo>
                  <a:pt x="3629025" y="184150"/>
                </a:lnTo>
                <a:lnTo>
                  <a:pt x="3692525" y="250825"/>
                </a:lnTo>
                <a:lnTo>
                  <a:pt x="3743325" y="314325"/>
                </a:lnTo>
                <a:lnTo>
                  <a:pt x="3775075" y="358775"/>
                </a:lnTo>
                <a:lnTo>
                  <a:pt x="3790950" y="393700"/>
                </a:lnTo>
                <a:lnTo>
                  <a:pt x="3797300" y="422275"/>
                </a:lnTo>
                <a:lnTo>
                  <a:pt x="3790950" y="457200"/>
                </a:lnTo>
                <a:lnTo>
                  <a:pt x="3781425" y="476250"/>
                </a:lnTo>
                <a:lnTo>
                  <a:pt x="3762375" y="488950"/>
                </a:lnTo>
                <a:lnTo>
                  <a:pt x="3714750" y="492125"/>
                </a:lnTo>
                <a:lnTo>
                  <a:pt x="3654425" y="492125"/>
                </a:lnTo>
                <a:lnTo>
                  <a:pt x="3629025" y="492125"/>
                </a:lnTo>
                <a:lnTo>
                  <a:pt x="3213100" y="288925"/>
                </a:lnTo>
                <a:lnTo>
                  <a:pt x="3159125" y="269875"/>
                </a:lnTo>
                <a:lnTo>
                  <a:pt x="3041650" y="266700"/>
                </a:lnTo>
                <a:lnTo>
                  <a:pt x="2784475" y="282575"/>
                </a:lnTo>
                <a:lnTo>
                  <a:pt x="2352675" y="320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BFFE821-922A-454F-8074-2AD4790A6794}"/>
              </a:ext>
            </a:extLst>
          </p:cNvPr>
          <p:cNvSpPr/>
          <p:nvPr/>
        </p:nvSpPr>
        <p:spPr>
          <a:xfrm>
            <a:off x="6038850" y="1697038"/>
            <a:ext cx="933450" cy="750887"/>
          </a:xfrm>
          <a:custGeom>
            <a:avLst/>
            <a:gdLst>
              <a:gd name="connsiteX0" fmla="*/ 271463 w 933450"/>
              <a:gd name="connsiteY0" fmla="*/ 440532 h 750094"/>
              <a:gd name="connsiteX1" fmla="*/ 383381 w 933450"/>
              <a:gd name="connsiteY1" fmla="*/ 314325 h 750094"/>
              <a:gd name="connsiteX2" fmla="*/ 435769 w 933450"/>
              <a:gd name="connsiteY2" fmla="*/ 250032 h 750094"/>
              <a:gd name="connsiteX3" fmla="*/ 461963 w 933450"/>
              <a:gd name="connsiteY3" fmla="*/ 214313 h 750094"/>
              <a:gd name="connsiteX4" fmla="*/ 476250 w 933450"/>
              <a:gd name="connsiteY4" fmla="*/ 188119 h 750094"/>
              <a:gd name="connsiteX5" fmla="*/ 488156 w 933450"/>
              <a:gd name="connsiteY5" fmla="*/ 154782 h 750094"/>
              <a:gd name="connsiteX6" fmla="*/ 490538 w 933450"/>
              <a:gd name="connsiteY6" fmla="*/ 128588 h 750094"/>
              <a:gd name="connsiteX7" fmla="*/ 485775 w 933450"/>
              <a:gd name="connsiteY7" fmla="*/ 104775 h 750094"/>
              <a:gd name="connsiteX8" fmla="*/ 433388 w 933450"/>
              <a:gd name="connsiteY8" fmla="*/ 0 h 750094"/>
              <a:gd name="connsiteX9" fmla="*/ 933450 w 933450"/>
              <a:gd name="connsiteY9" fmla="*/ 230982 h 750094"/>
              <a:gd name="connsiteX10" fmla="*/ 897731 w 933450"/>
              <a:gd name="connsiteY10" fmla="*/ 278607 h 750094"/>
              <a:gd name="connsiteX11" fmla="*/ 842963 w 933450"/>
              <a:gd name="connsiteY11" fmla="*/ 285750 h 750094"/>
              <a:gd name="connsiteX12" fmla="*/ 747713 w 933450"/>
              <a:gd name="connsiteY12" fmla="*/ 304800 h 750094"/>
              <a:gd name="connsiteX13" fmla="*/ 688181 w 933450"/>
              <a:gd name="connsiteY13" fmla="*/ 321469 h 750094"/>
              <a:gd name="connsiteX14" fmla="*/ 635794 w 933450"/>
              <a:gd name="connsiteY14" fmla="*/ 345282 h 750094"/>
              <a:gd name="connsiteX15" fmla="*/ 559594 w 933450"/>
              <a:gd name="connsiteY15" fmla="*/ 400050 h 750094"/>
              <a:gd name="connsiteX16" fmla="*/ 397669 w 933450"/>
              <a:gd name="connsiteY16" fmla="*/ 514350 h 750094"/>
              <a:gd name="connsiteX17" fmla="*/ 257175 w 933450"/>
              <a:gd name="connsiteY17" fmla="*/ 607219 h 750094"/>
              <a:gd name="connsiteX18" fmla="*/ 78581 w 933450"/>
              <a:gd name="connsiteY18" fmla="*/ 709613 h 750094"/>
              <a:gd name="connsiteX19" fmla="*/ 16669 w 933450"/>
              <a:gd name="connsiteY19" fmla="*/ 750094 h 750094"/>
              <a:gd name="connsiteX20" fmla="*/ 0 w 933450"/>
              <a:gd name="connsiteY20" fmla="*/ 678657 h 750094"/>
              <a:gd name="connsiteX21" fmla="*/ 90488 w 933450"/>
              <a:gd name="connsiteY21" fmla="*/ 609600 h 750094"/>
              <a:gd name="connsiteX22" fmla="*/ 154781 w 933450"/>
              <a:gd name="connsiteY22" fmla="*/ 557213 h 750094"/>
              <a:gd name="connsiteX23" fmla="*/ 271463 w 933450"/>
              <a:gd name="connsiteY23" fmla="*/ 440532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33450" h="750094">
                <a:moveTo>
                  <a:pt x="271463" y="440532"/>
                </a:moveTo>
                <a:lnTo>
                  <a:pt x="383381" y="314325"/>
                </a:lnTo>
                <a:lnTo>
                  <a:pt x="435769" y="250032"/>
                </a:lnTo>
                <a:lnTo>
                  <a:pt x="461963" y="214313"/>
                </a:lnTo>
                <a:lnTo>
                  <a:pt x="476250" y="188119"/>
                </a:lnTo>
                <a:lnTo>
                  <a:pt x="488156" y="154782"/>
                </a:lnTo>
                <a:lnTo>
                  <a:pt x="490538" y="128588"/>
                </a:lnTo>
                <a:lnTo>
                  <a:pt x="485775" y="104775"/>
                </a:lnTo>
                <a:lnTo>
                  <a:pt x="433388" y="0"/>
                </a:lnTo>
                <a:lnTo>
                  <a:pt x="933450" y="230982"/>
                </a:lnTo>
                <a:lnTo>
                  <a:pt x="897731" y="278607"/>
                </a:lnTo>
                <a:lnTo>
                  <a:pt x="842963" y="285750"/>
                </a:lnTo>
                <a:lnTo>
                  <a:pt x="747713" y="304800"/>
                </a:lnTo>
                <a:lnTo>
                  <a:pt x="688181" y="321469"/>
                </a:lnTo>
                <a:lnTo>
                  <a:pt x="635794" y="345282"/>
                </a:lnTo>
                <a:lnTo>
                  <a:pt x="559594" y="400050"/>
                </a:lnTo>
                <a:lnTo>
                  <a:pt x="397669" y="514350"/>
                </a:lnTo>
                <a:lnTo>
                  <a:pt x="257175" y="607219"/>
                </a:lnTo>
                <a:lnTo>
                  <a:pt x="78581" y="709613"/>
                </a:lnTo>
                <a:lnTo>
                  <a:pt x="16669" y="750094"/>
                </a:lnTo>
                <a:lnTo>
                  <a:pt x="0" y="678657"/>
                </a:lnTo>
                <a:lnTo>
                  <a:pt x="90488" y="609600"/>
                </a:lnTo>
                <a:lnTo>
                  <a:pt x="154781" y="557213"/>
                </a:lnTo>
                <a:lnTo>
                  <a:pt x="271463" y="440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AD2DDA5-8DBC-144C-930B-AF4590024316}"/>
              </a:ext>
            </a:extLst>
          </p:cNvPr>
          <p:cNvSpPr/>
          <p:nvPr/>
        </p:nvSpPr>
        <p:spPr>
          <a:xfrm>
            <a:off x="3481388" y="2217738"/>
            <a:ext cx="2600325" cy="482600"/>
          </a:xfrm>
          <a:custGeom>
            <a:avLst/>
            <a:gdLst>
              <a:gd name="connsiteX0" fmla="*/ 1104900 w 2600325"/>
              <a:gd name="connsiteY0" fmla="*/ 366712 h 483394"/>
              <a:gd name="connsiteX1" fmla="*/ 721518 w 2600325"/>
              <a:gd name="connsiteY1" fmla="*/ 431006 h 483394"/>
              <a:gd name="connsiteX2" fmla="*/ 521493 w 2600325"/>
              <a:gd name="connsiteY2" fmla="*/ 471487 h 483394"/>
              <a:gd name="connsiteX3" fmla="*/ 476250 w 2600325"/>
              <a:gd name="connsiteY3" fmla="*/ 481012 h 483394"/>
              <a:gd name="connsiteX4" fmla="*/ 442912 w 2600325"/>
              <a:gd name="connsiteY4" fmla="*/ 483394 h 483394"/>
              <a:gd name="connsiteX5" fmla="*/ 390525 w 2600325"/>
              <a:gd name="connsiteY5" fmla="*/ 478631 h 483394"/>
              <a:gd name="connsiteX6" fmla="*/ 342900 w 2600325"/>
              <a:gd name="connsiteY6" fmla="*/ 471487 h 483394"/>
              <a:gd name="connsiteX7" fmla="*/ 290512 w 2600325"/>
              <a:gd name="connsiteY7" fmla="*/ 450056 h 483394"/>
              <a:gd name="connsiteX8" fmla="*/ 245268 w 2600325"/>
              <a:gd name="connsiteY8" fmla="*/ 426244 h 483394"/>
              <a:gd name="connsiteX9" fmla="*/ 180975 w 2600325"/>
              <a:gd name="connsiteY9" fmla="*/ 385762 h 483394"/>
              <a:gd name="connsiteX10" fmla="*/ 107156 w 2600325"/>
              <a:gd name="connsiteY10" fmla="*/ 321469 h 483394"/>
              <a:gd name="connsiteX11" fmla="*/ 54768 w 2600325"/>
              <a:gd name="connsiteY11" fmla="*/ 259556 h 483394"/>
              <a:gd name="connsiteX12" fmla="*/ 26193 w 2600325"/>
              <a:gd name="connsiteY12" fmla="*/ 226219 h 483394"/>
              <a:gd name="connsiteX13" fmla="*/ 7143 w 2600325"/>
              <a:gd name="connsiteY13" fmla="*/ 185737 h 483394"/>
              <a:gd name="connsiteX14" fmla="*/ 0 w 2600325"/>
              <a:gd name="connsiteY14" fmla="*/ 157162 h 483394"/>
              <a:gd name="connsiteX15" fmla="*/ 0 w 2600325"/>
              <a:gd name="connsiteY15" fmla="*/ 135731 h 483394"/>
              <a:gd name="connsiteX16" fmla="*/ 4762 w 2600325"/>
              <a:gd name="connsiteY16" fmla="*/ 121444 h 483394"/>
              <a:gd name="connsiteX17" fmla="*/ 19050 w 2600325"/>
              <a:gd name="connsiteY17" fmla="*/ 116681 h 483394"/>
              <a:gd name="connsiteX18" fmla="*/ 35718 w 2600325"/>
              <a:gd name="connsiteY18" fmla="*/ 119062 h 483394"/>
              <a:gd name="connsiteX19" fmla="*/ 85725 w 2600325"/>
              <a:gd name="connsiteY19" fmla="*/ 145256 h 483394"/>
              <a:gd name="connsiteX20" fmla="*/ 138112 w 2600325"/>
              <a:gd name="connsiteY20" fmla="*/ 183356 h 483394"/>
              <a:gd name="connsiteX21" fmla="*/ 207168 w 2600325"/>
              <a:gd name="connsiteY21" fmla="*/ 216694 h 483394"/>
              <a:gd name="connsiteX22" fmla="*/ 290512 w 2600325"/>
              <a:gd name="connsiteY22" fmla="*/ 235744 h 483394"/>
              <a:gd name="connsiteX23" fmla="*/ 392906 w 2600325"/>
              <a:gd name="connsiteY23" fmla="*/ 247650 h 483394"/>
              <a:gd name="connsiteX24" fmla="*/ 481012 w 2600325"/>
              <a:gd name="connsiteY24" fmla="*/ 245269 h 483394"/>
              <a:gd name="connsiteX25" fmla="*/ 633412 w 2600325"/>
              <a:gd name="connsiteY25" fmla="*/ 230981 h 483394"/>
              <a:gd name="connsiteX26" fmla="*/ 938212 w 2600325"/>
              <a:gd name="connsiteY26" fmla="*/ 202406 h 483394"/>
              <a:gd name="connsiteX27" fmla="*/ 1273968 w 2600325"/>
              <a:gd name="connsiteY27" fmla="*/ 161925 h 483394"/>
              <a:gd name="connsiteX28" fmla="*/ 1564481 w 2600325"/>
              <a:gd name="connsiteY28" fmla="*/ 116681 h 483394"/>
              <a:gd name="connsiteX29" fmla="*/ 1824037 w 2600325"/>
              <a:gd name="connsiteY29" fmla="*/ 90487 h 483394"/>
              <a:gd name="connsiteX30" fmla="*/ 1945481 w 2600325"/>
              <a:gd name="connsiteY30" fmla="*/ 71437 h 483394"/>
              <a:gd name="connsiteX31" fmla="*/ 2043112 w 2600325"/>
              <a:gd name="connsiteY31" fmla="*/ 42862 h 483394"/>
              <a:gd name="connsiteX32" fmla="*/ 2121693 w 2600325"/>
              <a:gd name="connsiteY32" fmla="*/ 9525 h 483394"/>
              <a:gd name="connsiteX33" fmla="*/ 2159793 w 2600325"/>
              <a:gd name="connsiteY33" fmla="*/ 0 h 483394"/>
              <a:gd name="connsiteX34" fmla="*/ 2207418 w 2600325"/>
              <a:gd name="connsiteY34" fmla="*/ 0 h 483394"/>
              <a:gd name="connsiteX35" fmla="*/ 2266950 w 2600325"/>
              <a:gd name="connsiteY35" fmla="*/ 9525 h 483394"/>
              <a:gd name="connsiteX36" fmla="*/ 2386012 w 2600325"/>
              <a:gd name="connsiteY36" fmla="*/ 50006 h 483394"/>
              <a:gd name="connsiteX37" fmla="*/ 2593181 w 2600325"/>
              <a:gd name="connsiteY37" fmla="*/ 145256 h 483394"/>
              <a:gd name="connsiteX38" fmla="*/ 2600325 w 2600325"/>
              <a:gd name="connsiteY38" fmla="*/ 209550 h 483394"/>
              <a:gd name="connsiteX39" fmla="*/ 2574131 w 2600325"/>
              <a:gd name="connsiteY39" fmla="*/ 235744 h 483394"/>
              <a:gd name="connsiteX40" fmla="*/ 2526506 w 2600325"/>
              <a:gd name="connsiteY40" fmla="*/ 252412 h 483394"/>
              <a:gd name="connsiteX41" fmla="*/ 2466975 w 2600325"/>
              <a:gd name="connsiteY41" fmla="*/ 257175 h 483394"/>
              <a:gd name="connsiteX42" fmla="*/ 2402681 w 2600325"/>
              <a:gd name="connsiteY42" fmla="*/ 257175 h 483394"/>
              <a:gd name="connsiteX43" fmla="*/ 2231231 w 2600325"/>
              <a:gd name="connsiteY43" fmla="*/ 252412 h 483394"/>
              <a:gd name="connsiteX44" fmla="*/ 2081212 w 2600325"/>
              <a:gd name="connsiteY44" fmla="*/ 254794 h 483394"/>
              <a:gd name="connsiteX45" fmla="*/ 1845468 w 2600325"/>
              <a:gd name="connsiteY45" fmla="*/ 264319 h 483394"/>
              <a:gd name="connsiteX46" fmla="*/ 1550193 w 2600325"/>
              <a:gd name="connsiteY46" fmla="*/ 297656 h 483394"/>
              <a:gd name="connsiteX47" fmla="*/ 1281112 w 2600325"/>
              <a:gd name="connsiteY47" fmla="*/ 345281 h 483394"/>
              <a:gd name="connsiteX48" fmla="*/ 1104900 w 2600325"/>
              <a:gd name="connsiteY48" fmla="*/ 366712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00325" h="483394">
                <a:moveTo>
                  <a:pt x="1104900" y="366712"/>
                </a:moveTo>
                <a:lnTo>
                  <a:pt x="721518" y="431006"/>
                </a:lnTo>
                <a:lnTo>
                  <a:pt x="521493" y="471487"/>
                </a:lnTo>
                <a:lnTo>
                  <a:pt x="476250" y="481012"/>
                </a:lnTo>
                <a:lnTo>
                  <a:pt x="442912" y="483394"/>
                </a:lnTo>
                <a:lnTo>
                  <a:pt x="390525" y="478631"/>
                </a:lnTo>
                <a:lnTo>
                  <a:pt x="342900" y="471487"/>
                </a:lnTo>
                <a:lnTo>
                  <a:pt x="290512" y="450056"/>
                </a:lnTo>
                <a:lnTo>
                  <a:pt x="245268" y="426244"/>
                </a:lnTo>
                <a:lnTo>
                  <a:pt x="180975" y="385762"/>
                </a:lnTo>
                <a:lnTo>
                  <a:pt x="107156" y="321469"/>
                </a:lnTo>
                <a:lnTo>
                  <a:pt x="54768" y="259556"/>
                </a:lnTo>
                <a:lnTo>
                  <a:pt x="26193" y="226219"/>
                </a:lnTo>
                <a:lnTo>
                  <a:pt x="7143" y="185737"/>
                </a:lnTo>
                <a:lnTo>
                  <a:pt x="0" y="157162"/>
                </a:lnTo>
                <a:lnTo>
                  <a:pt x="0" y="135731"/>
                </a:lnTo>
                <a:lnTo>
                  <a:pt x="4762" y="121444"/>
                </a:lnTo>
                <a:lnTo>
                  <a:pt x="19050" y="116681"/>
                </a:lnTo>
                <a:lnTo>
                  <a:pt x="35718" y="119062"/>
                </a:lnTo>
                <a:lnTo>
                  <a:pt x="85725" y="145256"/>
                </a:lnTo>
                <a:lnTo>
                  <a:pt x="138112" y="183356"/>
                </a:lnTo>
                <a:lnTo>
                  <a:pt x="207168" y="216694"/>
                </a:lnTo>
                <a:lnTo>
                  <a:pt x="290512" y="235744"/>
                </a:lnTo>
                <a:lnTo>
                  <a:pt x="392906" y="247650"/>
                </a:lnTo>
                <a:lnTo>
                  <a:pt x="481012" y="245269"/>
                </a:lnTo>
                <a:lnTo>
                  <a:pt x="633412" y="230981"/>
                </a:lnTo>
                <a:lnTo>
                  <a:pt x="938212" y="202406"/>
                </a:lnTo>
                <a:lnTo>
                  <a:pt x="1273968" y="161925"/>
                </a:lnTo>
                <a:lnTo>
                  <a:pt x="1564481" y="116681"/>
                </a:lnTo>
                <a:lnTo>
                  <a:pt x="1824037" y="90487"/>
                </a:lnTo>
                <a:lnTo>
                  <a:pt x="1945481" y="71437"/>
                </a:lnTo>
                <a:lnTo>
                  <a:pt x="2043112" y="42862"/>
                </a:lnTo>
                <a:lnTo>
                  <a:pt x="2121693" y="9525"/>
                </a:lnTo>
                <a:lnTo>
                  <a:pt x="2159793" y="0"/>
                </a:lnTo>
                <a:lnTo>
                  <a:pt x="2207418" y="0"/>
                </a:lnTo>
                <a:lnTo>
                  <a:pt x="2266950" y="9525"/>
                </a:lnTo>
                <a:lnTo>
                  <a:pt x="2386012" y="50006"/>
                </a:lnTo>
                <a:lnTo>
                  <a:pt x="2593181" y="145256"/>
                </a:lnTo>
                <a:lnTo>
                  <a:pt x="2600325" y="209550"/>
                </a:lnTo>
                <a:lnTo>
                  <a:pt x="2574131" y="235744"/>
                </a:lnTo>
                <a:lnTo>
                  <a:pt x="2526506" y="252412"/>
                </a:lnTo>
                <a:lnTo>
                  <a:pt x="2466975" y="257175"/>
                </a:lnTo>
                <a:lnTo>
                  <a:pt x="2402681" y="257175"/>
                </a:lnTo>
                <a:lnTo>
                  <a:pt x="2231231" y="252412"/>
                </a:lnTo>
                <a:lnTo>
                  <a:pt x="2081212" y="254794"/>
                </a:lnTo>
                <a:lnTo>
                  <a:pt x="1845468" y="264319"/>
                </a:lnTo>
                <a:lnTo>
                  <a:pt x="1550193" y="297656"/>
                </a:lnTo>
                <a:lnTo>
                  <a:pt x="1281112" y="345281"/>
                </a:lnTo>
                <a:lnTo>
                  <a:pt x="1104900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04633C8-97E8-9346-B7CC-66D3A5DAC41E}"/>
              </a:ext>
            </a:extLst>
          </p:cNvPr>
          <p:cNvSpPr/>
          <p:nvPr/>
        </p:nvSpPr>
        <p:spPr>
          <a:xfrm>
            <a:off x="3689350" y="2773363"/>
            <a:ext cx="2762250" cy="1431925"/>
          </a:xfrm>
          <a:custGeom>
            <a:avLst/>
            <a:gdLst>
              <a:gd name="connsiteX0" fmla="*/ 711994 w 2762250"/>
              <a:gd name="connsiteY0" fmla="*/ 371475 h 1431132"/>
              <a:gd name="connsiteX1" fmla="*/ 69057 w 2762250"/>
              <a:gd name="connsiteY1" fmla="*/ 419100 h 1431132"/>
              <a:gd name="connsiteX2" fmla="*/ 0 w 2762250"/>
              <a:gd name="connsiteY2" fmla="*/ 230982 h 1431132"/>
              <a:gd name="connsiteX3" fmla="*/ 111919 w 2762250"/>
              <a:gd name="connsiteY3" fmla="*/ 223838 h 1431132"/>
              <a:gd name="connsiteX4" fmla="*/ 373857 w 2762250"/>
              <a:gd name="connsiteY4" fmla="*/ 214313 h 1431132"/>
              <a:gd name="connsiteX5" fmla="*/ 735807 w 2762250"/>
              <a:gd name="connsiteY5" fmla="*/ 190500 h 1431132"/>
              <a:gd name="connsiteX6" fmla="*/ 1081088 w 2762250"/>
              <a:gd name="connsiteY6" fmla="*/ 159544 h 1431132"/>
              <a:gd name="connsiteX7" fmla="*/ 1343025 w 2762250"/>
              <a:gd name="connsiteY7" fmla="*/ 119063 h 1431132"/>
              <a:gd name="connsiteX8" fmla="*/ 1616869 w 2762250"/>
              <a:gd name="connsiteY8" fmla="*/ 102394 h 1431132"/>
              <a:gd name="connsiteX9" fmla="*/ 1804988 w 2762250"/>
              <a:gd name="connsiteY9" fmla="*/ 88107 h 1431132"/>
              <a:gd name="connsiteX10" fmla="*/ 1993107 w 2762250"/>
              <a:gd name="connsiteY10" fmla="*/ 64294 h 1431132"/>
              <a:gd name="connsiteX11" fmla="*/ 2195513 w 2762250"/>
              <a:gd name="connsiteY11" fmla="*/ 35719 h 1431132"/>
              <a:gd name="connsiteX12" fmla="*/ 2386013 w 2762250"/>
              <a:gd name="connsiteY12" fmla="*/ 2382 h 1431132"/>
              <a:gd name="connsiteX13" fmla="*/ 2412207 w 2762250"/>
              <a:gd name="connsiteY13" fmla="*/ 0 h 1431132"/>
              <a:gd name="connsiteX14" fmla="*/ 2438400 w 2762250"/>
              <a:gd name="connsiteY14" fmla="*/ 7144 h 1431132"/>
              <a:gd name="connsiteX15" fmla="*/ 2497932 w 2762250"/>
              <a:gd name="connsiteY15" fmla="*/ 42863 h 1431132"/>
              <a:gd name="connsiteX16" fmla="*/ 2597944 w 2762250"/>
              <a:gd name="connsiteY16" fmla="*/ 126207 h 1431132"/>
              <a:gd name="connsiteX17" fmla="*/ 2686050 w 2762250"/>
              <a:gd name="connsiteY17" fmla="*/ 209550 h 1431132"/>
              <a:gd name="connsiteX18" fmla="*/ 2724150 w 2762250"/>
              <a:gd name="connsiteY18" fmla="*/ 245269 h 1431132"/>
              <a:gd name="connsiteX19" fmla="*/ 2745582 w 2762250"/>
              <a:gd name="connsiteY19" fmla="*/ 273844 h 1431132"/>
              <a:gd name="connsiteX20" fmla="*/ 2755107 w 2762250"/>
              <a:gd name="connsiteY20" fmla="*/ 290513 h 1431132"/>
              <a:gd name="connsiteX21" fmla="*/ 2762250 w 2762250"/>
              <a:gd name="connsiteY21" fmla="*/ 321469 h 1431132"/>
              <a:gd name="connsiteX22" fmla="*/ 2759869 w 2762250"/>
              <a:gd name="connsiteY22" fmla="*/ 342900 h 1431132"/>
              <a:gd name="connsiteX23" fmla="*/ 2750344 w 2762250"/>
              <a:gd name="connsiteY23" fmla="*/ 359569 h 1431132"/>
              <a:gd name="connsiteX24" fmla="*/ 2719388 w 2762250"/>
              <a:gd name="connsiteY24" fmla="*/ 381000 h 1431132"/>
              <a:gd name="connsiteX25" fmla="*/ 2690813 w 2762250"/>
              <a:gd name="connsiteY25" fmla="*/ 395288 h 1431132"/>
              <a:gd name="connsiteX26" fmla="*/ 2657475 w 2762250"/>
              <a:gd name="connsiteY26" fmla="*/ 454819 h 1431132"/>
              <a:gd name="connsiteX27" fmla="*/ 2609850 w 2762250"/>
              <a:gd name="connsiteY27" fmla="*/ 557213 h 1431132"/>
              <a:gd name="connsiteX28" fmla="*/ 2555082 w 2762250"/>
              <a:gd name="connsiteY28" fmla="*/ 731044 h 1431132"/>
              <a:gd name="connsiteX29" fmla="*/ 2490788 w 2762250"/>
              <a:gd name="connsiteY29" fmla="*/ 959644 h 1431132"/>
              <a:gd name="connsiteX30" fmla="*/ 2452688 w 2762250"/>
              <a:gd name="connsiteY30" fmla="*/ 1119188 h 1431132"/>
              <a:gd name="connsiteX31" fmla="*/ 2431257 w 2762250"/>
              <a:gd name="connsiteY31" fmla="*/ 1243013 h 1431132"/>
              <a:gd name="connsiteX32" fmla="*/ 2412207 w 2762250"/>
              <a:gd name="connsiteY32" fmla="*/ 1312069 h 1431132"/>
              <a:gd name="connsiteX33" fmla="*/ 2395538 w 2762250"/>
              <a:gd name="connsiteY33" fmla="*/ 1350169 h 1431132"/>
              <a:gd name="connsiteX34" fmla="*/ 2357438 w 2762250"/>
              <a:gd name="connsiteY34" fmla="*/ 1395413 h 1431132"/>
              <a:gd name="connsiteX35" fmla="*/ 2324100 w 2762250"/>
              <a:gd name="connsiteY35" fmla="*/ 1419225 h 1431132"/>
              <a:gd name="connsiteX36" fmla="*/ 2297907 w 2762250"/>
              <a:gd name="connsiteY36" fmla="*/ 1428750 h 1431132"/>
              <a:gd name="connsiteX37" fmla="*/ 2271713 w 2762250"/>
              <a:gd name="connsiteY37" fmla="*/ 1431132 h 1431132"/>
              <a:gd name="connsiteX38" fmla="*/ 2238375 w 2762250"/>
              <a:gd name="connsiteY38" fmla="*/ 1428750 h 1431132"/>
              <a:gd name="connsiteX39" fmla="*/ 2193132 w 2762250"/>
              <a:gd name="connsiteY39" fmla="*/ 1416844 h 1431132"/>
              <a:gd name="connsiteX40" fmla="*/ 2188369 w 2762250"/>
              <a:gd name="connsiteY40" fmla="*/ 1390650 h 1431132"/>
              <a:gd name="connsiteX41" fmla="*/ 2221707 w 2762250"/>
              <a:gd name="connsiteY41" fmla="*/ 1178719 h 1431132"/>
              <a:gd name="connsiteX42" fmla="*/ 2305050 w 2762250"/>
              <a:gd name="connsiteY42" fmla="*/ 816769 h 1431132"/>
              <a:gd name="connsiteX43" fmla="*/ 2328863 w 2762250"/>
              <a:gd name="connsiteY43" fmla="*/ 619125 h 1431132"/>
              <a:gd name="connsiteX44" fmla="*/ 2371725 w 2762250"/>
              <a:gd name="connsiteY44" fmla="*/ 354807 h 1431132"/>
              <a:gd name="connsiteX45" fmla="*/ 2374107 w 2762250"/>
              <a:gd name="connsiteY45" fmla="*/ 304800 h 1431132"/>
              <a:gd name="connsiteX46" fmla="*/ 2366963 w 2762250"/>
              <a:gd name="connsiteY46" fmla="*/ 280988 h 1431132"/>
              <a:gd name="connsiteX47" fmla="*/ 2355057 w 2762250"/>
              <a:gd name="connsiteY47" fmla="*/ 264319 h 1431132"/>
              <a:gd name="connsiteX48" fmla="*/ 2321719 w 2762250"/>
              <a:gd name="connsiteY48" fmla="*/ 242888 h 1431132"/>
              <a:gd name="connsiteX49" fmla="*/ 2288382 w 2762250"/>
              <a:gd name="connsiteY49" fmla="*/ 230982 h 1431132"/>
              <a:gd name="connsiteX50" fmla="*/ 2214563 w 2762250"/>
              <a:gd name="connsiteY50" fmla="*/ 233363 h 1431132"/>
              <a:gd name="connsiteX51" fmla="*/ 1966913 w 2762250"/>
              <a:gd name="connsiteY51" fmla="*/ 257175 h 1431132"/>
              <a:gd name="connsiteX52" fmla="*/ 1345407 w 2762250"/>
              <a:gd name="connsiteY52" fmla="*/ 292894 h 1431132"/>
              <a:gd name="connsiteX53" fmla="*/ 1054894 w 2762250"/>
              <a:gd name="connsiteY53" fmla="*/ 345282 h 1431132"/>
              <a:gd name="connsiteX54" fmla="*/ 711994 w 2762250"/>
              <a:gd name="connsiteY54" fmla="*/ 371475 h 143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62250" h="1431132">
                <a:moveTo>
                  <a:pt x="711994" y="371475"/>
                </a:moveTo>
                <a:lnTo>
                  <a:pt x="69057" y="419100"/>
                </a:lnTo>
                <a:lnTo>
                  <a:pt x="0" y="230982"/>
                </a:lnTo>
                <a:lnTo>
                  <a:pt x="111919" y="223838"/>
                </a:lnTo>
                <a:lnTo>
                  <a:pt x="373857" y="214313"/>
                </a:lnTo>
                <a:lnTo>
                  <a:pt x="735807" y="190500"/>
                </a:lnTo>
                <a:lnTo>
                  <a:pt x="1081088" y="159544"/>
                </a:lnTo>
                <a:lnTo>
                  <a:pt x="1343025" y="119063"/>
                </a:lnTo>
                <a:lnTo>
                  <a:pt x="1616869" y="102394"/>
                </a:lnTo>
                <a:lnTo>
                  <a:pt x="1804988" y="88107"/>
                </a:lnTo>
                <a:lnTo>
                  <a:pt x="1993107" y="64294"/>
                </a:lnTo>
                <a:lnTo>
                  <a:pt x="2195513" y="35719"/>
                </a:lnTo>
                <a:lnTo>
                  <a:pt x="2386013" y="2382"/>
                </a:lnTo>
                <a:lnTo>
                  <a:pt x="2412207" y="0"/>
                </a:lnTo>
                <a:lnTo>
                  <a:pt x="2438400" y="7144"/>
                </a:lnTo>
                <a:lnTo>
                  <a:pt x="2497932" y="42863"/>
                </a:lnTo>
                <a:lnTo>
                  <a:pt x="2597944" y="126207"/>
                </a:lnTo>
                <a:lnTo>
                  <a:pt x="2686050" y="209550"/>
                </a:lnTo>
                <a:lnTo>
                  <a:pt x="2724150" y="245269"/>
                </a:lnTo>
                <a:lnTo>
                  <a:pt x="2745582" y="273844"/>
                </a:lnTo>
                <a:lnTo>
                  <a:pt x="2755107" y="290513"/>
                </a:lnTo>
                <a:lnTo>
                  <a:pt x="2762250" y="321469"/>
                </a:lnTo>
                <a:lnTo>
                  <a:pt x="2759869" y="342900"/>
                </a:lnTo>
                <a:lnTo>
                  <a:pt x="2750344" y="359569"/>
                </a:lnTo>
                <a:lnTo>
                  <a:pt x="2719388" y="381000"/>
                </a:lnTo>
                <a:lnTo>
                  <a:pt x="2690813" y="395288"/>
                </a:lnTo>
                <a:lnTo>
                  <a:pt x="2657475" y="454819"/>
                </a:lnTo>
                <a:lnTo>
                  <a:pt x="2609850" y="557213"/>
                </a:lnTo>
                <a:lnTo>
                  <a:pt x="2555082" y="731044"/>
                </a:lnTo>
                <a:lnTo>
                  <a:pt x="2490788" y="959644"/>
                </a:lnTo>
                <a:lnTo>
                  <a:pt x="2452688" y="1119188"/>
                </a:lnTo>
                <a:lnTo>
                  <a:pt x="2431257" y="1243013"/>
                </a:lnTo>
                <a:lnTo>
                  <a:pt x="2412207" y="1312069"/>
                </a:lnTo>
                <a:lnTo>
                  <a:pt x="2395538" y="1350169"/>
                </a:lnTo>
                <a:lnTo>
                  <a:pt x="2357438" y="1395413"/>
                </a:lnTo>
                <a:lnTo>
                  <a:pt x="2324100" y="1419225"/>
                </a:lnTo>
                <a:lnTo>
                  <a:pt x="2297907" y="1428750"/>
                </a:lnTo>
                <a:lnTo>
                  <a:pt x="2271713" y="1431132"/>
                </a:lnTo>
                <a:lnTo>
                  <a:pt x="2238375" y="1428750"/>
                </a:lnTo>
                <a:lnTo>
                  <a:pt x="2193132" y="1416844"/>
                </a:lnTo>
                <a:lnTo>
                  <a:pt x="2188369" y="1390650"/>
                </a:lnTo>
                <a:lnTo>
                  <a:pt x="2221707" y="1178719"/>
                </a:lnTo>
                <a:lnTo>
                  <a:pt x="2305050" y="816769"/>
                </a:lnTo>
                <a:lnTo>
                  <a:pt x="2328863" y="619125"/>
                </a:lnTo>
                <a:lnTo>
                  <a:pt x="2371725" y="354807"/>
                </a:lnTo>
                <a:lnTo>
                  <a:pt x="2374107" y="304800"/>
                </a:lnTo>
                <a:lnTo>
                  <a:pt x="2366963" y="280988"/>
                </a:lnTo>
                <a:lnTo>
                  <a:pt x="2355057" y="264319"/>
                </a:lnTo>
                <a:lnTo>
                  <a:pt x="2321719" y="242888"/>
                </a:lnTo>
                <a:lnTo>
                  <a:pt x="2288382" y="230982"/>
                </a:lnTo>
                <a:lnTo>
                  <a:pt x="2214563" y="233363"/>
                </a:lnTo>
                <a:lnTo>
                  <a:pt x="1966913" y="257175"/>
                </a:lnTo>
                <a:lnTo>
                  <a:pt x="1345407" y="292894"/>
                </a:lnTo>
                <a:lnTo>
                  <a:pt x="1054894" y="345282"/>
                </a:lnTo>
                <a:lnTo>
                  <a:pt x="711994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2F2C104-64F8-FA4F-9B97-5DF282A4BC80}"/>
              </a:ext>
            </a:extLst>
          </p:cNvPr>
          <p:cNvSpPr/>
          <p:nvPr/>
        </p:nvSpPr>
        <p:spPr>
          <a:xfrm>
            <a:off x="3798888" y="3381375"/>
            <a:ext cx="2259012" cy="373063"/>
          </a:xfrm>
          <a:custGeom>
            <a:avLst/>
            <a:gdLst>
              <a:gd name="connsiteX0" fmla="*/ 488156 w 2259806"/>
              <a:gd name="connsiteY0" fmla="*/ 333375 h 373856"/>
              <a:gd name="connsiteX1" fmla="*/ 47625 w 2259806"/>
              <a:gd name="connsiteY1" fmla="*/ 373856 h 373856"/>
              <a:gd name="connsiteX2" fmla="*/ 0 w 2259806"/>
              <a:gd name="connsiteY2" fmla="*/ 211931 h 373856"/>
              <a:gd name="connsiteX3" fmla="*/ 242887 w 2259806"/>
              <a:gd name="connsiteY3" fmla="*/ 192881 h 373856"/>
              <a:gd name="connsiteX4" fmla="*/ 483394 w 2259806"/>
              <a:gd name="connsiteY4" fmla="*/ 169069 h 373856"/>
              <a:gd name="connsiteX5" fmla="*/ 738187 w 2259806"/>
              <a:gd name="connsiteY5" fmla="*/ 142875 h 373856"/>
              <a:gd name="connsiteX6" fmla="*/ 962025 w 2259806"/>
              <a:gd name="connsiteY6" fmla="*/ 116681 h 373856"/>
              <a:gd name="connsiteX7" fmla="*/ 1254919 w 2259806"/>
              <a:gd name="connsiteY7" fmla="*/ 92869 h 373856"/>
              <a:gd name="connsiteX8" fmla="*/ 1521619 w 2259806"/>
              <a:gd name="connsiteY8" fmla="*/ 54769 h 373856"/>
              <a:gd name="connsiteX9" fmla="*/ 1714500 w 2259806"/>
              <a:gd name="connsiteY9" fmla="*/ 28575 h 373856"/>
              <a:gd name="connsiteX10" fmla="*/ 1897856 w 2259806"/>
              <a:gd name="connsiteY10" fmla="*/ 0 h 373856"/>
              <a:gd name="connsiteX11" fmla="*/ 2047875 w 2259806"/>
              <a:gd name="connsiteY11" fmla="*/ 4763 h 373856"/>
              <a:gd name="connsiteX12" fmla="*/ 2252662 w 2259806"/>
              <a:gd name="connsiteY12" fmla="*/ 26194 h 373856"/>
              <a:gd name="connsiteX13" fmla="*/ 2259806 w 2259806"/>
              <a:gd name="connsiteY13" fmla="*/ 202406 h 373856"/>
              <a:gd name="connsiteX14" fmla="*/ 1978819 w 2259806"/>
              <a:gd name="connsiteY14" fmla="*/ 204788 h 373856"/>
              <a:gd name="connsiteX15" fmla="*/ 1671637 w 2259806"/>
              <a:gd name="connsiteY15" fmla="*/ 216694 h 373856"/>
              <a:gd name="connsiteX16" fmla="*/ 1364456 w 2259806"/>
              <a:gd name="connsiteY16" fmla="*/ 235744 h 373856"/>
              <a:gd name="connsiteX17" fmla="*/ 1235869 w 2259806"/>
              <a:gd name="connsiteY17" fmla="*/ 250031 h 373856"/>
              <a:gd name="connsiteX18" fmla="*/ 954881 w 2259806"/>
              <a:gd name="connsiteY18" fmla="*/ 295275 h 373856"/>
              <a:gd name="connsiteX19" fmla="*/ 488156 w 2259806"/>
              <a:gd name="connsiteY19" fmla="*/ 333375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59806" h="373856">
                <a:moveTo>
                  <a:pt x="488156" y="333375"/>
                </a:moveTo>
                <a:lnTo>
                  <a:pt x="47625" y="373856"/>
                </a:lnTo>
                <a:lnTo>
                  <a:pt x="0" y="211931"/>
                </a:lnTo>
                <a:lnTo>
                  <a:pt x="242887" y="192881"/>
                </a:lnTo>
                <a:lnTo>
                  <a:pt x="483394" y="169069"/>
                </a:lnTo>
                <a:lnTo>
                  <a:pt x="738187" y="142875"/>
                </a:lnTo>
                <a:lnTo>
                  <a:pt x="962025" y="116681"/>
                </a:lnTo>
                <a:lnTo>
                  <a:pt x="1254919" y="92869"/>
                </a:lnTo>
                <a:lnTo>
                  <a:pt x="1521619" y="54769"/>
                </a:lnTo>
                <a:lnTo>
                  <a:pt x="1714500" y="28575"/>
                </a:lnTo>
                <a:lnTo>
                  <a:pt x="1897856" y="0"/>
                </a:lnTo>
                <a:lnTo>
                  <a:pt x="2047875" y="4763"/>
                </a:lnTo>
                <a:lnTo>
                  <a:pt x="2252662" y="26194"/>
                </a:lnTo>
                <a:lnTo>
                  <a:pt x="2259806" y="202406"/>
                </a:lnTo>
                <a:lnTo>
                  <a:pt x="1978819" y="204788"/>
                </a:lnTo>
                <a:lnTo>
                  <a:pt x="1671637" y="216694"/>
                </a:lnTo>
                <a:lnTo>
                  <a:pt x="1364456" y="235744"/>
                </a:lnTo>
                <a:lnTo>
                  <a:pt x="1235869" y="250031"/>
                </a:lnTo>
                <a:lnTo>
                  <a:pt x="954881" y="295275"/>
                </a:lnTo>
                <a:lnTo>
                  <a:pt x="488156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767BDD4-4181-784D-B69A-7F6A359CDEB7}"/>
              </a:ext>
            </a:extLst>
          </p:cNvPr>
          <p:cNvSpPr/>
          <p:nvPr/>
        </p:nvSpPr>
        <p:spPr>
          <a:xfrm>
            <a:off x="3900488" y="3960813"/>
            <a:ext cx="2066925" cy="352425"/>
          </a:xfrm>
          <a:custGeom>
            <a:avLst/>
            <a:gdLst>
              <a:gd name="connsiteX0" fmla="*/ 533400 w 2066925"/>
              <a:gd name="connsiteY0" fmla="*/ 295275 h 352425"/>
              <a:gd name="connsiteX1" fmla="*/ 40481 w 2066925"/>
              <a:gd name="connsiteY1" fmla="*/ 352425 h 352425"/>
              <a:gd name="connsiteX2" fmla="*/ 0 w 2066925"/>
              <a:gd name="connsiteY2" fmla="*/ 183356 h 352425"/>
              <a:gd name="connsiteX3" fmla="*/ 280987 w 2066925"/>
              <a:gd name="connsiteY3" fmla="*/ 157162 h 352425"/>
              <a:gd name="connsiteX4" fmla="*/ 566737 w 2066925"/>
              <a:gd name="connsiteY4" fmla="*/ 133350 h 352425"/>
              <a:gd name="connsiteX5" fmla="*/ 881062 w 2066925"/>
              <a:gd name="connsiteY5" fmla="*/ 111919 h 352425"/>
              <a:gd name="connsiteX6" fmla="*/ 1159668 w 2066925"/>
              <a:gd name="connsiteY6" fmla="*/ 92869 h 352425"/>
              <a:gd name="connsiteX7" fmla="*/ 1359693 w 2066925"/>
              <a:gd name="connsiteY7" fmla="*/ 80962 h 352425"/>
              <a:gd name="connsiteX8" fmla="*/ 1571625 w 2066925"/>
              <a:gd name="connsiteY8" fmla="*/ 61912 h 352425"/>
              <a:gd name="connsiteX9" fmla="*/ 1802606 w 2066925"/>
              <a:gd name="connsiteY9" fmla="*/ 33337 h 352425"/>
              <a:gd name="connsiteX10" fmla="*/ 2066925 w 2066925"/>
              <a:gd name="connsiteY10" fmla="*/ 0 h 352425"/>
              <a:gd name="connsiteX11" fmla="*/ 2064543 w 2066925"/>
              <a:gd name="connsiteY11" fmla="*/ 226219 h 352425"/>
              <a:gd name="connsiteX12" fmla="*/ 1981200 w 2066925"/>
              <a:gd name="connsiteY12" fmla="*/ 230981 h 352425"/>
              <a:gd name="connsiteX13" fmla="*/ 1966912 w 2066925"/>
              <a:gd name="connsiteY13" fmla="*/ 223837 h 352425"/>
              <a:gd name="connsiteX14" fmla="*/ 1950243 w 2066925"/>
              <a:gd name="connsiteY14" fmla="*/ 214312 h 352425"/>
              <a:gd name="connsiteX15" fmla="*/ 1933575 w 2066925"/>
              <a:gd name="connsiteY15" fmla="*/ 207169 h 352425"/>
              <a:gd name="connsiteX16" fmla="*/ 1714500 w 2066925"/>
              <a:gd name="connsiteY16" fmla="*/ 214312 h 352425"/>
              <a:gd name="connsiteX17" fmla="*/ 1140618 w 2066925"/>
              <a:gd name="connsiteY17" fmla="*/ 250031 h 352425"/>
              <a:gd name="connsiteX18" fmla="*/ 857250 w 2066925"/>
              <a:gd name="connsiteY18" fmla="*/ 271462 h 352425"/>
              <a:gd name="connsiteX19" fmla="*/ 533400 w 2066925"/>
              <a:gd name="connsiteY19" fmla="*/ 29527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66925" h="352425">
                <a:moveTo>
                  <a:pt x="533400" y="295275"/>
                </a:moveTo>
                <a:lnTo>
                  <a:pt x="40481" y="352425"/>
                </a:lnTo>
                <a:lnTo>
                  <a:pt x="0" y="183356"/>
                </a:lnTo>
                <a:lnTo>
                  <a:pt x="280987" y="157162"/>
                </a:lnTo>
                <a:lnTo>
                  <a:pt x="566737" y="133350"/>
                </a:lnTo>
                <a:lnTo>
                  <a:pt x="881062" y="111919"/>
                </a:lnTo>
                <a:lnTo>
                  <a:pt x="1159668" y="92869"/>
                </a:lnTo>
                <a:lnTo>
                  <a:pt x="1359693" y="80962"/>
                </a:lnTo>
                <a:lnTo>
                  <a:pt x="1571625" y="61912"/>
                </a:lnTo>
                <a:lnTo>
                  <a:pt x="1802606" y="33337"/>
                </a:lnTo>
                <a:lnTo>
                  <a:pt x="2066925" y="0"/>
                </a:lnTo>
                <a:lnTo>
                  <a:pt x="2064543" y="226219"/>
                </a:lnTo>
                <a:lnTo>
                  <a:pt x="1981200" y="230981"/>
                </a:lnTo>
                <a:lnTo>
                  <a:pt x="1966912" y="223837"/>
                </a:lnTo>
                <a:lnTo>
                  <a:pt x="1950243" y="214312"/>
                </a:lnTo>
                <a:lnTo>
                  <a:pt x="1933575" y="207169"/>
                </a:lnTo>
                <a:lnTo>
                  <a:pt x="1714500" y="214312"/>
                </a:lnTo>
                <a:lnTo>
                  <a:pt x="1140618" y="250031"/>
                </a:lnTo>
                <a:lnTo>
                  <a:pt x="857250" y="271462"/>
                </a:lnTo>
                <a:lnTo>
                  <a:pt x="533400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4D76D24-09BC-AA45-946B-EBD4E335A03E}"/>
              </a:ext>
            </a:extLst>
          </p:cNvPr>
          <p:cNvSpPr/>
          <p:nvPr/>
        </p:nvSpPr>
        <p:spPr>
          <a:xfrm>
            <a:off x="2703513" y="4429125"/>
            <a:ext cx="4424362" cy="636588"/>
          </a:xfrm>
          <a:custGeom>
            <a:avLst/>
            <a:gdLst>
              <a:gd name="connsiteX0" fmla="*/ 2655418 w 4425696"/>
              <a:gd name="connsiteY0" fmla="*/ 332841 h 636422"/>
              <a:gd name="connsiteX1" fmla="*/ 2337207 w 4425696"/>
              <a:gd name="connsiteY1" fmla="*/ 358444 h 636422"/>
              <a:gd name="connsiteX2" fmla="*/ 1971447 w 4425696"/>
              <a:gd name="connsiteY2" fmla="*/ 387705 h 636422"/>
              <a:gd name="connsiteX3" fmla="*/ 1708100 w 4425696"/>
              <a:gd name="connsiteY3" fmla="*/ 413308 h 636422"/>
              <a:gd name="connsiteX4" fmla="*/ 1386231 w 4425696"/>
              <a:gd name="connsiteY4" fmla="*/ 449884 h 636422"/>
              <a:gd name="connsiteX5" fmla="*/ 1141172 w 4425696"/>
              <a:gd name="connsiteY5" fmla="*/ 486460 h 636422"/>
              <a:gd name="connsiteX6" fmla="*/ 892455 w 4425696"/>
              <a:gd name="connsiteY6" fmla="*/ 537667 h 636422"/>
              <a:gd name="connsiteX7" fmla="*/ 618135 w 4425696"/>
              <a:gd name="connsiteY7" fmla="*/ 603504 h 636422"/>
              <a:gd name="connsiteX8" fmla="*/ 504749 w 4425696"/>
              <a:gd name="connsiteY8" fmla="*/ 636422 h 636422"/>
              <a:gd name="connsiteX9" fmla="*/ 464516 w 4425696"/>
              <a:gd name="connsiteY9" fmla="*/ 632764 h 636422"/>
              <a:gd name="connsiteX10" fmla="*/ 413309 w 4425696"/>
              <a:gd name="connsiteY10" fmla="*/ 618134 h 636422"/>
              <a:gd name="connsiteX11" fmla="*/ 336500 w 4425696"/>
              <a:gd name="connsiteY11" fmla="*/ 574243 h 636422"/>
              <a:gd name="connsiteX12" fmla="*/ 197511 w 4425696"/>
              <a:gd name="connsiteY12" fmla="*/ 468172 h 636422"/>
              <a:gd name="connsiteX13" fmla="*/ 80468 w 4425696"/>
              <a:gd name="connsiteY13" fmla="*/ 369417 h 636422"/>
              <a:gd name="connsiteX14" fmla="*/ 51207 w 4425696"/>
              <a:gd name="connsiteY14" fmla="*/ 343814 h 636422"/>
              <a:gd name="connsiteX15" fmla="*/ 18288 w 4425696"/>
              <a:gd name="connsiteY15" fmla="*/ 299923 h 636422"/>
              <a:gd name="connsiteX16" fmla="*/ 0 w 4425696"/>
              <a:gd name="connsiteY16" fmla="*/ 248716 h 636422"/>
              <a:gd name="connsiteX17" fmla="*/ 3658 w 4425696"/>
              <a:gd name="connsiteY17" fmla="*/ 226771 h 636422"/>
              <a:gd name="connsiteX18" fmla="*/ 25604 w 4425696"/>
              <a:gd name="connsiteY18" fmla="*/ 219456 h 636422"/>
              <a:gd name="connsiteX19" fmla="*/ 69495 w 4425696"/>
              <a:gd name="connsiteY19" fmla="*/ 223113 h 636422"/>
              <a:gd name="connsiteX20" fmla="*/ 138989 w 4425696"/>
              <a:gd name="connsiteY20" fmla="*/ 252374 h 636422"/>
              <a:gd name="connsiteX21" fmla="*/ 197511 w 4425696"/>
              <a:gd name="connsiteY21" fmla="*/ 288950 h 636422"/>
              <a:gd name="connsiteX22" fmla="*/ 252375 w 4425696"/>
              <a:gd name="connsiteY22" fmla="*/ 307238 h 636422"/>
              <a:gd name="connsiteX23" fmla="*/ 310896 w 4425696"/>
              <a:gd name="connsiteY23" fmla="*/ 325526 h 636422"/>
              <a:gd name="connsiteX24" fmla="*/ 405994 w 4425696"/>
              <a:gd name="connsiteY24" fmla="*/ 343814 h 636422"/>
              <a:gd name="connsiteX25" fmla="*/ 486461 w 4425696"/>
              <a:gd name="connsiteY25" fmla="*/ 343814 h 636422"/>
              <a:gd name="connsiteX26" fmla="*/ 683972 w 4425696"/>
              <a:gd name="connsiteY26" fmla="*/ 336499 h 636422"/>
              <a:gd name="connsiteX27" fmla="*/ 1298448 w 4425696"/>
              <a:gd name="connsiteY27" fmla="*/ 281635 h 636422"/>
              <a:gd name="connsiteX28" fmla="*/ 2055572 w 4425696"/>
              <a:gd name="connsiteY28" fmla="*/ 204825 h 636422"/>
              <a:gd name="connsiteX29" fmla="*/ 2340864 w 4425696"/>
              <a:gd name="connsiteY29" fmla="*/ 182880 h 636422"/>
              <a:gd name="connsiteX30" fmla="*/ 2728570 w 4425696"/>
              <a:gd name="connsiteY30" fmla="*/ 146304 h 636422"/>
              <a:gd name="connsiteX31" fmla="*/ 3171140 w 4425696"/>
              <a:gd name="connsiteY31" fmla="*/ 113385 h 636422"/>
              <a:gd name="connsiteX32" fmla="*/ 3456432 w 4425696"/>
              <a:gd name="connsiteY32" fmla="*/ 91440 h 636422"/>
              <a:gd name="connsiteX33" fmla="*/ 3602736 w 4425696"/>
              <a:gd name="connsiteY33" fmla="*/ 65836 h 636422"/>
              <a:gd name="connsiteX34" fmla="*/ 3774644 w 4425696"/>
              <a:gd name="connsiteY34" fmla="*/ 29260 h 636422"/>
              <a:gd name="connsiteX35" fmla="*/ 3888029 w 4425696"/>
              <a:gd name="connsiteY35" fmla="*/ 0 h 636422"/>
              <a:gd name="connsiteX36" fmla="*/ 3953866 w 4425696"/>
              <a:gd name="connsiteY36" fmla="*/ 7315 h 636422"/>
              <a:gd name="connsiteX37" fmla="*/ 4063594 w 4425696"/>
              <a:gd name="connsiteY37" fmla="*/ 40233 h 636422"/>
              <a:gd name="connsiteX38" fmla="*/ 4187952 w 4425696"/>
              <a:gd name="connsiteY38" fmla="*/ 95097 h 636422"/>
              <a:gd name="connsiteX39" fmla="*/ 4268420 w 4425696"/>
              <a:gd name="connsiteY39" fmla="*/ 135331 h 636422"/>
              <a:gd name="connsiteX40" fmla="*/ 4334256 w 4425696"/>
              <a:gd name="connsiteY40" fmla="*/ 179222 h 636422"/>
              <a:gd name="connsiteX41" fmla="*/ 4389120 w 4425696"/>
              <a:gd name="connsiteY41" fmla="*/ 219456 h 636422"/>
              <a:gd name="connsiteX42" fmla="*/ 4414724 w 4425696"/>
              <a:gd name="connsiteY42" fmla="*/ 252374 h 636422"/>
              <a:gd name="connsiteX43" fmla="*/ 4425696 w 4425696"/>
              <a:gd name="connsiteY43" fmla="*/ 277977 h 636422"/>
              <a:gd name="connsiteX44" fmla="*/ 4414724 w 4425696"/>
              <a:gd name="connsiteY44" fmla="*/ 307238 h 636422"/>
              <a:gd name="connsiteX45" fmla="*/ 4381805 w 4425696"/>
              <a:gd name="connsiteY45" fmla="*/ 329184 h 636422"/>
              <a:gd name="connsiteX46" fmla="*/ 4257447 w 4425696"/>
              <a:gd name="connsiteY46" fmla="*/ 340156 h 636422"/>
              <a:gd name="connsiteX47" fmla="*/ 3972154 w 4425696"/>
              <a:gd name="connsiteY47" fmla="*/ 314553 h 636422"/>
              <a:gd name="connsiteX48" fmla="*/ 3595421 w 4425696"/>
              <a:gd name="connsiteY48" fmla="*/ 307238 h 636422"/>
              <a:gd name="connsiteX49" fmla="*/ 3171140 w 4425696"/>
              <a:gd name="connsiteY49" fmla="*/ 314553 h 636422"/>
              <a:gd name="connsiteX50" fmla="*/ 2655418 w 4425696"/>
              <a:gd name="connsiteY50" fmla="*/ 332841 h 636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425696" h="636422">
                <a:moveTo>
                  <a:pt x="2655418" y="332841"/>
                </a:moveTo>
                <a:lnTo>
                  <a:pt x="2337207" y="358444"/>
                </a:lnTo>
                <a:lnTo>
                  <a:pt x="1971447" y="387705"/>
                </a:lnTo>
                <a:lnTo>
                  <a:pt x="1708100" y="413308"/>
                </a:lnTo>
                <a:lnTo>
                  <a:pt x="1386231" y="449884"/>
                </a:lnTo>
                <a:lnTo>
                  <a:pt x="1141172" y="486460"/>
                </a:lnTo>
                <a:lnTo>
                  <a:pt x="892455" y="537667"/>
                </a:lnTo>
                <a:lnTo>
                  <a:pt x="618135" y="603504"/>
                </a:lnTo>
                <a:lnTo>
                  <a:pt x="504749" y="636422"/>
                </a:lnTo>
                <a:lnTo>
                  <a:pt x="464516" y="632764"/>
                </a:lnTo>
                <a:lnTo>
                  <a:pt x="413309" y="618134"/>
                </a:lnTo>
                <a:lnTo>
                  <a:pt x="336500" y="574243"/>
                </a:lnTo>
                <a:lnTo>
                  <a:pt x="197511" y="468172"/>
                </a:lnTo>
                <a:lnTo>
                  <a:pt x="80468" y="369417"/>
                </a:lnTo>
                <a:lnTo>
                  <a:pt x="51207" y="343814"/>
                </a:lnTo>
                <a:lnTo>
                  <a:pt x="18288" y="299923"/>
                </a:lnTo>
                <a:lnTo>
                  <a:pt x="0" y="248716"/>
                </a:lnTo>
                <a:lnTo>
                  <a:pt x="3658" y="226771"/>
                </a:lnTo>
                <a:lnTo>
                  <a:pt x="25604" y="219456"/>
                </a:lnTo>
                <a:lnTo>
                  <a:pt x="69495" y="223113"/>
                </a:lnTo>
                <a:lnTo>
                  <a:pt x="138989" y="252374"/>
                </a:lnTo>
                <a:lnTo>
                  <a:pt x="197511" y="288950"/>
                </a:lnTo>
                <a:lnTo>
                  <a:pt x="252375" y="307238"/>
                </a:lnTo>
                <a:lnTo>
                  <a:pt x="310896" y="325526"/>
                </a:lnTo>
                <a:lnTo>
                  <a:pt x="405994" y="343814"/>
                </a:lnTo>
                <a:lnTo>
                  <a:pt x="486461" y="343814"/>
                </a:lnTo>
                <a:lnTo>
                  <a:pt x="683972" y="336499"/>
                </a:lnTo>
                <a:lnTo>
                  <a:pt x="1298448" y="281635"/>
                </a:lnTo>
                <a:lnTo>
                  <a:pt x="2055572" y="204825"/>
                </a:lnTo>
                <a:lnTo>
                  <a:pt x="2340864" y="182880"/>
                </a:lnTo>
                <a:lnTo>
                  <a:pt x="2728570" y="146304"/>
                </a:lnTo>
                <a:lnTo>
                  <a:pt x="3171140" y="113385"/>
                </a:lnTo>
                <a:lnTo>
                  <a:pt x="3456432" y="91440"/>
                </a:lnTo>
                <a:lnTo>
                  <a:pt x="3602736" y="65836"/>
                </a:lnTo>
                <a:lnTo>
                  <a:pt x="3774644" y="29260"/>
                </a:lnTo>
                <a:lnTo>
                  <a:pt x="3888029" y="0"/>
                </a:lnTo>
                <a:lnTo>
                  <a:pt x="3953866" y="7315"/>
                </a:lnTo>
                <a:lnTo>
                  <a:pt x="4063594" y="40233"/>
                </a:lnTo>
                <a:lnTo>
                  <a:pt x="4187952" y="95097"/>
                </a:lnTo>
                <a:lnTo>
                  <a:pt x="4268420" y="135331"/>
                </a:lnTo>
                <a:lnTo>
                  <a:pt x="4334256" y="179222"/>
                </a:lnTo>
                <a:lnTo>
                  <a:pt x="4389120" y="219456"/>
                </a:lnTo>
                <a:lnTo>
                  <a:pt x="4414724" y="252374"/>
                </a:lnTo>
                <a:lnTo>
                  <a:pt x="4425696" y="277977"/>
                </a:lnTo>
                <a:lnTo>
                  <a:pt x="4414724" y="307238"/>
                </a:lnTo>
                <a:lnTo>
                  <a:pt x="4381805" y="329184"/>
                </a:lnTo>
                <a:lnTo>
                  <a:pt x="4257447" y="340156"/>
                </a:lnTo>
                <a:lnTo>
                  <a:pt x="3972154" y="314553"/>
                </a:lnTo>
                <a:lnTo>
                  <a:pt x="3595421" y="307238"/>
                </a:lnTo>
                <a:lnTo>
                  <a:pt x="3171140" y="314553"/>
                </a:lnTo>
                <a:lnTo>
                  <a:pt x="2655418" y="33284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1B2370C-E828-C748-B4E3-A6663C798E8F}"/>
              </a:ext>
            </a:extLst>
          </p:cNvPr>
          <p:cNvSpPr/>
          <p:nvPr/>
        </p:nvSpPr>
        <p:spPr>
          <a:xfrm rot="16200000">
            <a:off x="2713832" y="3701256"/>
            <a:ext cx="4297362" cy="498475"/>
          </a:xfrm>
          <a:custGeom>
            <a:avLst/>
            <a:gdLst>
              <a:gd name="connsiteX0" fmla="*/ 2181850 w 4296621"/>
              <a:gd name="connsiteY0" fmla="*/ 420129 h 497800"/>
              <a:gd name="connsiteX1" fmla="*/ 1472220 w 4296621"/>
              <a:gd name="connsiteY1" fmla="*/ 423660 h 497800"/>
              <a:gd name="connsiteX2" fmla="*/ 1274511 w 4296621"/>
              <a:gd name="connsiteY2" fmla="*/ 420129 h 497800"/>
              <a:gd name="connsiteX3" fmla="*/ 995602 w 4296621"/>
              <a:gd name="connsiteY3" fmla="*/ 409538 h 497800"/>
              <a:gd name="connsiteX4" fmla="*/ 790833 w 4296621"/>
              <a:gd name="connsiteY4" fmla="*/ 402477 h 497800"/>
              <a:gd name="connsiteX5" fmla="*/ 614308 w 4296621"/>
              <a:gd name="connsiteY5" fmla="*/ 395416 h 497800"/>
              <a:gd name="connsiteX6" fmla="*/ 356581 w 4296621"/>
              <a:gd name="connsiteY6" fmla="*/ 384824 h 497800"/>
              <a:gd name="connsiteX7" fmla="*/ 204769 w 4296621"/>
              <a:gd name="connsiteY7" fmla="*/ 367172 h 497800"/>
              <a:gd name="connsiteX8" fmla="*/ 123568 w 4296621"/>
              <a:gd name="connsiteY8" fmla="*/ 353050 h 497800"/>
              <a:gd name="connsiteX9" fmla="*/ 63549 w 4296621"/>
              <a:gd name="connsiteY9" fmla="*/ 335397 h 497800"/>
              <a:gd name="connsiteX10" fmla="*/ 28244 w 4296621"/>
              <a:gd name="connsiteY10" fmla="*/ 321275 h 497800"/>
              <a:gd name="connsiteX11" fmla="*/ 10592 w 4296621"/>
              <a:gd name="connsiteY11" fmla="*/ 307153 h 497800"/>
              <a:gd name="connsiteX12" fmla="*/ 0 w 4296621"/>
              <a:gd name="connsiteY12" fmla="*/ 289501 h 497800"/>
              <a:gd name="connsiteX13" fmla="*/ 3531 w 4296621"/>
              <a:gd name="connsiteY13" fmla="*/ 268318 h 497800"/>
              <a:gd name="connsiteX14" fmla="*/ 21183 w 4296621"/>
              <a:gd name="connsiteY14" fmla="*/ 247135 h 497800"/>
              <a:gd name="connsiteX15" fmla="*/ 60019 w 4296621"/>
              <a:gd name="connsiteY15" fmla="*/ 222421 h 497800"/>
              <a:gd name="connsiteX16" fmla="*/ 127098 w 4296621"/>
              <a:gd name="connsiteY16" fmla="*/ 190647 h 497800"/>
              <a:gd name="connsiteX17" fmla="*/ 183586 w 4296621"/>
              <a:gd name="connsiteY17" fmla="*/ 176525 h 497800"/>
              <a:gd name="connsiteX18" fmla="*/ 310684 w 4296621"/>
              <a:gd name="connsiteY18" fmla="*/ 162403 h 497800"/>
              <a:gd name="connsiteX19" fmla="*/ 653143 w 4296621"/>
              <a:gd name="connsiteY19" fmla="*/ 151811 h 497800"/>
              <a:gd name="connsiteX20" fmla="*/ 1292164 w 4296621"/>
              <a:gd name="connsiteY20" fmla="*/ 151811 h 497800"/>
              <a:gd name="connsiteX21" fmla="*/ 1482811 w 4296621"/>
              <a:gd name="connsiteY21" fmla="*/ 158872 h 497800"/>
              <a:gd name="connsiteX22" fmla="*/ 1864105 w 4296621"/>
              <a:gd name="connsiteY22" fmla="*/ 151811 h 497800"/>
              <a:gd name="connsiteX23" fmla="*/ 2022978 w 4296621"/>
              <a:gd name="connsiteY23" fmla="*/ 155342 h 497800"/>
              <a:gd name="connsiteX24" fmla="*/ 2418394 w 4296621"/>
              <a:gd name="connsiteY24" fmla="*/ 155342 h 497800"/>
              <a:gd name="connsiteX25" fmla="*/ 2619633 w 4296621"/>
              <a:gd name="connsiteY25" fmla="*/ 151811 h 497800"/>
              <a:gd name="connsiteX26" fmla="*/ 2983274 w 4296621"/>
              <a:gd name="connsiteY26" fmla="*/ 148281 h 497800"/>
              <a:gd name="connsiteX27" fmla="*/ 3159799 w 4296621"/>
              <a:gd name="connsiteY27" fmla="*/ 155342 h 497800"/>
              <a:gd name="connsiteX28" fmla="*/ 3541094 w 4296621"/>
              <a:gd name="connsiteY28" fmla="*/ 155342 h 497800"/>
              <a:gd name="connsiteX29" fmla="*/ 3699966 w 4296621"/>
              <a:gd name="connsiteY29" fmla="*/ 155342 h 497800"/>
              <a:gd name="connsiteX30" fmla="*/ 4035364 w 4296621"/>
              <a:gd name="connsiteY30" fmla="*/ 155342 h 497800"/>
              <a:gd name="connsiteX31" fmla="*/ 4081260 w 4296621"/>
              <a:gd name="connsiteY31" fmla="*/ 151811 h 497800"/>
              <a:gd name="connsiteX32" fmla="*/ 4130687 w 4296621"/>
              <a:gd name="connsiteY32" fmla="*/ 130628 h 497800"/>
              <a:gd name="connsiteX33" fmla="*/ 4180115 w 4296621"/>
              <a:gd name="connsiteY33" fmla="*/ 81201 h 497800"/>
              <a:gd name="connsiteX34" fmla="*/ 4247194 w 4296621"/>
              <a:gd name="connsiteY34" fmla="*/ 0 h 497800"/>
              <a:gd name="connsiteX35" fmla="*/ 4296621 w 4296621"/>
              <a:gd name="connsiteY35" fmla="*/ 261257 h 497800"/>
              <a:gd name="connsiteX36" fmla="*/ 4190706 w 4296621"/>
              <a:gd name="connsiteY36" fmla="*/ 391885 h 497800"/>
              <a:gd name="connsiteX37" fmla="*/ 4158931 w 4296621"/>
              <a:gd name="connsiteY37" fmla="*/ 441312 h 497800"/>
              <a:gd name="connsiteX38" fmla="*/ 4127157 w 4296621"/>
              <a:gd name="connsiteY38" fmla="*/ 487209 h 497800"/>
              <a:gd name="connsiteX39" fmla="*/ 4098913 w 4296621"/>
              <a:gd name="connsiteY39" fmla="*/ 497800 h 497800"/>
              <a:gd name="connsiteX40" fmla="*/ 4070669 w 4296621"/>
              <a:gd name="connsiteY40" fmla="*/ 494270 h 497800"/>
              <a:gd name="connsiteX41" fmla="*/ 4045955 w 4296621"/>
              <a:gd name="connsiteY41" fmla="*/ 483678 h 497800"/>
              <a:gd name="connsiteX42" fmla="*/ 4003589 w 4296621"/>
              <a:gd name="connsiteY42" fmla="*/ 462495 h 497800"/>
              <a:gd name="connsiteX43" fmla="*/ 3975345 w 4296621"/>
              <a:gd name="connsiteY43" fmla="*/ 437782 h 497800"/>
              <a:gd name="connsiteX44" fmla="*/ 3880022 w 4296621"/>
              <a:gd name="connsiteY44" fmla="*/ 427190 h 497800"/>
              <a:gd name="connsiteX45" fmla="*/ 3742332 w 4296621"/>
              <a:gd name="connsiteY45" fmla="*/ 420129 h 497800"/>
              <a:gd name="connsiteX46" fmla="*/ 3597582 w 4296621"/>
              <a:gd name="connsiteY46" fmla="*/ 420129 h 497800"/>
              <a:gd name="connsiteX47" fmla="*/ 3184513 w 4296621"/>
              <a:gd name="connsiteY47" fmla="*/ 420129 h 497800"/>
              <a:gd name="connsiteX48" fmla="*/ 3025640 w 4296621"/>
              <a:gd name="connsiteY48" fmla="*/ 423660 h 497800"/>
              <a:gd name="connsiteX49" fmla="*/ 2619633 w 4296621"/>
              <a:gd name="connsiteY49" fmla="*/ 420129 h 497800"/>
              <a:gd name="connsiteX50" fmla="*/ 2181850 w 4296621"/>
              <a:gd name="connsiteY50" fmla="*/ 420129 h 49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96621" h="497800">
                <a:moveTo>
                  <a:pt x="2181850" y="420129"/>
                </a:moveTo>
                <a:lnTo>
                  <a:pt x="1472220" y="423660"/>
                </a:lnTo>
                <a:lnTo>
                  <a:pt x="1274511" y="420129"/>
                </a:lnTo>
                <a:lnTo>
                  <a:pt x="995602" y="409538"/>
                </a:lnTo>
                <a:lnTo>
                  <a:pt x="790833" y="402477"/>
                </a:lnTo>
                <a:lnTo>
                  <a:pt x="614308" y="395416"/>
                </a:lnTo>
                <a:lnTo>
                  <a:pt x="356581" y="384824"/>
                </a:lnTo>
                <a:lnTo>
                  <a:pt x="204769" y="367172"/>
                </a:lnTo>
                <a:lnTo>
                  <a:pt x="123568" y="353050"/>
                </a:lnTo>
                <a:lnTo>
                  <a:pt x="63549" y="335397"/>
                </a:lnTo>
                <a:lnTo>
                  <a:pt x="28244" y="321275"/>
                </a:lnTo>
                <a:lnTo>
                  <a:pt x="10592" y="307153"/>
                </a:lnTo>
                <a:lnTo>
                  <a:pt x="0" y="289501"/>
                </a:lnTo>
                <a:lnTo>
                  <a:pt x="3531" y="268318"/>
                </a:lnTo>
                <a:lnTo>
                  <a:pt x="21183" y="247135"/>
                </a:lnTo>
                <a:lnTo>
                  <a:pt x="60019" y="222421"/>
                </a:lnTo>
                <a:lnTo>
                  <a:pt x="127098" y="190647"/>
                </a:lnTo>
                <a:lnTo>
                  <a:pt x="183586" y="176525"/>
                </a:lnTo>
                <a:lnTo>
                  <a:pt x="310684" y="162403"/>
                </a:lnTo>
                <a:lnTo>
                  <a:pt x="653143" y="151811"/>
                </a:lnTo>
                <a:lnTo>
                  <a:pt x="1292164" y="151811"/>
                </a:lnTo>
                <a:lnTo>
                  <a:pt x="1482811" y="158872"/>
                </a:lnTo>
                <a:lnTo>
                  <a:pt x="1864105" y="151811"/>
                </a:lnTo>
                <a:lnTo>
                  <a:pt x="2022978" y="155342"/>
                </a:lnTo>
                <a:lnTo>
                  <a:pt x="2418394" y="155342"/>
                </a:lnTo>
                <a:lnTo>
                  <a:pt x="2619633" y="151811"/>
                </a:lnTo>
                <a:lnTo>
                  <a:pt x="2983274" y="148281"/>
                </a:lnTo>
                <a:lnTo>
                  <a:pt x="3159799" y="155342"/>
                </a:lnTo>
                <a:lnTo>
                  <a:pt x="3541094" y="155342"/>
                </a:lnTo>
                <a:lnTo>
                  <a:pt x="3699966" y="155342"/>
                </a:lnTo>
                <a:lnTo>
                  <a:pt x="4035364" y="155342"/>
                </a:lnTo>
                <a:lnTo>
                  <a:pt x="4081260" y="151811"/>
                </a:lnTo>
                <a:lnTo>
                  <a:pt x="4130687" y="130628"/>
                </a:lnTo>
                <a:lnTo>
                  <a:pt x="4180115" y="81201"/>
                </a:lnTo>
                <a:lnTo>
                  <a:pt x="4247194" y="0"/>
                </a:lnTo>
                <a:lnTo>
                  <a:pt x="4296621" y="261257"/>
                </a:lnTo>
                <a:lnTo>
                  <a:pt x="4190706" y="391885"/>
                </a:lnTo>
                <a:lnTo>
                  <a:pt x="4158931" y="441312"/>
                </a:lnTo>
                <a:lnTo>
                  <a:pt x="4127157" y="487209"/>
                </a:lnTo>
                <a:lnTo>
                  <a:pt x="4098913" y="497800"/>
                </a:lnTo>
                <a:lnTo>
                  <a:pt x="4070669" y="494270"/>
                </a:lnTo>
                <a:lnTo>
                  <a:pt x="4045955" y="483678"/>
                </a:lnTo>
                <a:lnTo>
                  <a:pt x="4003589" y="462495"/>
                </a:lnTo>
                <a:lnTo>
                  <a:pt x="3975345" y="437782"/>
                </a:lnTo>
                <a:lnTo>
                  <a:pt x="3880022" y="427190"/>
                </a:lnTo>
                <a:lnTo>
                  <a:pt x="3742332" y="420129"/>
                </a:lnTo>
                <a:lnTo>
                  <a:pt x="3597582" y="420129"/>
                </a:lnTo>
                <a:lnTo>
                  <a:pt x="3184513" y="420129"/>
                </a:lnTo>
                <a:lnTo>
                  <a:pt x="3025640" y="423660"/>
                </a:lnTo>
                <a:lnTo>
                  <a:pt x="2619633" y="420129"/>
                </a:lnTo>
                <a:lnTo>
                  <a:pt x="2181850" y="4201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9ADAA0A-9918-4134-952E-0BFB0434F821}"/>
              </a:ext>
            </a:extLst>
          </p:cNvPr>
          <p:cNvGrpSpPr/>
          <p:nvPr/>
        </p:nvGrpSpPr>
        <p:grpSpPr>
          <a:xfrm>
            <a:off x="2700338" y="1447800"/>
            <a:ext cx="4424362" cy="4613275"/>
            <a:chOff x="2855913" y="1638300"/>
            <a:chExt cx="4424362" cy="4613275"/>
          </a:xfrm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B8F8F857-C5A1-41BE-B669-CEC17FC8DB00}"/>
                </a:ext>
              </a:extLst>
            </p:cNvPr>
            <p:cNvSpPr/>
            <p:nvPr/>
          </p:nvSpPr>
          <p:spPr>
            <a:xfrm>
              <a:off x="3162300" y="1735138"/>
              <a:ext cx="393700" cy="1150937"/>
            </a:xfrm>
            <a:custGeom>
              <a:avLst/>
              <a:gdLst>
                <a:gd name="connsiteX0" fmla="*/ 57150 w 392906"/>
                <a:gd name="connsiteY0" fmla="*/ 695325 h 1150144"/>
                <a:gd name="connsiteX1" fmla="*/ 114300 w 392906"/>
                <a:gd name="connsiteY1" fmla="*/ 576263 h 1150144"/>
                <a:gd name="connsiteX2" fmla="*/ 152400 w 392906"/>
                <a:gd name="connsiteY2" fmla="*/ 488157 h 1150144"/>
                <a:gd name="connsiteX3" fmla="*/ 178594 w 392906"/>
                <a:gd name="connsiteY3" fmla="*/ 407194 h 1150144"/>
                <a:gd name="connsiteX4" fmla="*/ 197644 w 392906"/>
                <a:gd name="connsiteY4" fmla="*/ 316707 h 1150144"/>
                <a:gd name="connsiteX5" fmla="*/ 202406 w 392906"/>
                <a:gd name="connsiteY5" fmla="*/ 250032 h 1150144"/>
                <a:gd name="connsiteX6" fmla="*/ 200025 w 392906"/>
                <a:gd name="connsiteY6" fmla="*/ 195263 h 1150144"/>
                <a:gd name="connsiteX7" fmla="*/ 188119 w 392906"/>
                <a:gd name="connsiteY7" fmla="*/ 133350 h 1150144"/>
                <a:gd name="connsiteX8" fmla="*/ 180975 w 392906"/>
                <a:gd name="connsiteY8" fmla="*/ 83344 h 1150144"/>
                <a:gd name="connsiteX9" fmla="*/ 180975 w 392906"/>
                <a:gd name="connsiteY9" fmla="*/ 38100 h 1150144"/>
                <a:gd name="connsiteX10" fmla="*/ 185738 w 392906"/>
                <a:gd name="connsiteY10" fmla="*/ 14288 h 1150144"/>
                <a:gd name="connsiteX11" fmla="*/ 192881 w 392906"/>
                <a:gd name="connsiteY11" fmla="*/ 2382 h 1150144"/>
                <a:gd name="connsiteX12" fmla="*/ 204788 w 392906"/>
                <a:gd name="connsiteY12" fmla="*/ 0 h 1150144"/>
                <a:gd name="connsiteX13" fmla="*/ 228600 w 392906"/>
                <a:gd name="connsiteY13" fmla="*/ 7144 h 1150144"/>
                <a:gd name="connsiteX14" fmla="*/ 266700 w 392906"/>
                <a:gd name="connsiteY14" fmla="*/ 38100 h 1150144"/>
                <a:gd name="connsiteX15" fmla="*/ 297656 w 392906"/>
                <a:gd name="connsiteY15" fmla="*/ 78582 h 1150144"/>
                <a:gd name="connsiteX16" fmla="*/ 323850 w 392906"/>
                <a:gd name="connsiteY16" fmla="*/ 119063 h 1150144"/>
                <a:gd name="connsiteX17" fmla="*/ 338138 w 392906"/>
                <a:gd name="connsiteY17" fmla="*/ 157163 h 1150144"/>
                <a:gd name="connsiteX18" fmla="*/ 350044 w 392906"/>
                <a:gd name="connsiteY18" fmla="*/ 219075 h 1150144"/>
                <a:gd name="connsiteX19" fmla="*/ 392906 w 392906"/>
                <a:gd name="connsiteY19" fmla="*/ 421482 h 1150144"/>
                <a:gd name="connsiteX20" fmla="*/ 366713 w 392906"/>
                <a:gd name="connsiteY20" fmla="*/ 631032 h 1150144"/>
                <a:gd name="connsiteX21" fmla="*/ 345281 w 392906"/>
                <a:gd name="connsiteY21" fmla="*/ 731044 h 1150144"/>
                <a:gd name="connsiteX22" fmla="*/ 319088 w 392906"/>
                <a:gd name="connsiteY22" fmla="*/ 826294 h 1150144"/>
                <a:gd name="connsiteX23" fmla="*/ 285750 w 392906"/>
                <a:gd name="connsiteY23" fmla="*/ 916782 h 1150144"/>
                <a:gd name="connsiteX24" fmla="*/ 247650 w 392906"/>
                <a:gd name="connsiteY24" fmla="*/ 995363 h 1150144"/>
                <a:gd name="connsiteX25" fmla="*/ 204788 w 392906"/>
                <a:gd name="connsiteY25" fmla="*/ 1076325 h 1150144"/>
                <a:gd name="connsiteX26" fmla="*/ 169069 w 392906"/>
                <a:gd name="connsiteY26" fmla="*/ 1112044 h 1150144"/>
                <a:gd name="connsiteX27" fmla="*/ 133350 w 392906"/>
                <a:gd name="connsiteY27" fmla="*/ 1143000 h 1150144"/>
                <a:gd name="connsiteX28" fmla="*/ 109538 w 392906"/>
                <a:gd name="connsiteY28" fmla="*/ 1150144 h 1150144"/>
                <a:gd name="connsiteX29" fmla="*/ 80963 w 392906"/>
                <a:gd name="connsiteY29" fmla="*/ 1143000 h 1150144"/>
                <a:gd name="connsiteX30" fmla="*/ 64294 w 392906"/>
                <a:gd name="connsiteY30" fmla="*/ 1128713 h 1150144"/>
                <a:gd name="connsiteX31" fmla="*/ 42863 w 392906"/>
                <a:gd name="connsiteY31" fmla="*/ 1085850 h 1150144"/>
                <a:gd name="connsiteX32" fmla="*/ 19050 w 392906"/>
                <a:gd name="connsiteY32" fmla="*/ 1004888 h 1150144"/>
                <a:gd name="connsiteX33" fmla="*/ 0 w 392906"/>
                <a:gd name="connsiteY33" fmla="*/ 892969 h 1150144"/>
                <a:gd name="connsiteX34" fmla="*/ 0 w 392906"/>
                <a:gd name="connsiteY34" fmla="*/ 842963 h 1150144"/>
                <a:gd name="connsiteX35" fmla="*/ 7144 w 392906"/>
                <a:gd name="connsiteY35" fmla="*/ 804863 h 1150144"/>
                <a:gd name="connsiteX36" fmla="*/ 57150 w 392906"/>
                <a:gd name="connsiteY36" fmla="*/ 6953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2906" h="1150144">
                  <a:moveTo>
                    <a:pt x="57150" y="695325"/>
                  </a:moveTo>
                  <a:lnTo>
                    <a:pt x="114300" y="576263"/>
                  </a:lnTo>
                  <a:lnTo>
                    <a:pt x="152400" y="488157"/>
                  </a:lnTo>
                  <a:lnTo>
                    <a:pt x="178594" y="407194"/>
                  </a:lnTo>
                  <a:lnTo>
                    <a:pt x="197644" y="316707"/>
                  </a:lnTo>
                  <a:lnTo>
                    <a:pt x="202406" y="250032"/>
                  </a:lnTo>
                  <a:cubicBezTo>
                    <a:pt x="201612" y="231776"/>
                    <a:pt x="200819" y="213519"/>
                    <a:pt x="200025" y="195263"/>
                  </a:cubicBezTo>
                  <a:lnTo>
                    <a:pt x="188119" y="133350"/>
                  </a:lnTo>
                  <a:lnTo>
                    <a:pt x="180975" y="83344"/>
                  </a:lnTo>
                  <a:lnTo>
                    <a:pt x="180975" y="38100"/>
                  </a:lnTo>
                  <a:lnTo>
                    <a:pt x="185738" y="14288"/>
                  </a:lnTo>
                  <a:lnTo>
                    <a:pt x="192881" y="2382"/>
                  </a:lnTo>
                  <a:lnTo>
                    <a:pt x="204788" y="0"/>
                  </a:lnTo>
                  <a:lnTo>
                    <a:pt x="228600" y="7144"/>
                  </a:lnTo>
                  <a:lnTo>
                    <a:pt x="266700" y="38100"/>
                  </a:lnTo>
                  <a:lnTo>
                    <a:pt x="297656" y="78582"/>
                  </a:lnTo>
                  <a:lnTo>
                    <a:pt x="323850" y="119063"/>
                  </a:lnTo>
                  <a:lnTo>
                    <a:pt x="338138" y="157163"/>
                  </a:lnTo>
                  <a:lnTo>
                    <a:pt x="350044" y="219075"/>
                  </a:lnTo>
                  <a:lnTo>
                    <a:pt x="392906" y="421482"/>
                  </a:lnTo>
                  <a:lnTo>
                    <a:pt x="366713" y="631032"/>
                  </a:lnTo>
                  <a:lnTo>
                    <a:pt x="345281" y="731044"/>
                  </a:lnTo>
                  <a:lnTo>
                    <a:pt x="319088" y="826294"/>
                  </a:lnTo>
                  <a:lnTo>
                    <a:pt x="285750" y="916782"/>
                  </a:lnTo>
                  <a:lnTo>
                    <a:pt x="247650" y="995363"/>
                  </a:lnTo>
                  <a:lnTo>
                    <a:pt x="204788" y="1076325"/>
                  </a:lnTo>
                  <a:lnTo>
                    <a:pt x="169069" y="1112044"/>
                  </a:lnTo>
                  <a:lnTo>
                    <a:pt x="133350" y="1143000"/>
                  </a:lnTo>
                  <a:lnTo>
                    <a:pt x="109538" y="1150144"/>
                  </a:lnTo>
                  <a:lnTo>
                    <a:pt x="80963" y="1143000"/>
                  </a:lnTo>
                  <a:lnTo>
                    <a:pt x="64294" y="1128713"/>
                  </a:lnTo>
                  <a:lnTo>
                    <a:pt x="42863" y="1085850"/>
                  </a:lnTo>
                  <a:lnTo>
                    <a:pt x="19050" y="1004888"/>
                  </a:lnTo>
                  <a:lnTo>
                    <a:pt x="0" y="892969"/>
                  </a:lnTo>
                  <a:lnTo>
                    <a:pt x="0" y="842963"/>
                  </a:lnTo>
                  <a:lnTo>
                    <a:pt x="7144" y="804863"/>
                  </a:lnTo>
                  <a:lnTo>
                    <a:pt x="57150" y="695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5D90CA9E-E27B-4F68-8F65-A5B1CBBFD839}"/>
                </a:ext>
              </a:extLst>
            </p:cNvPr>
            <p:cNvSpPr/>
            <p:nvPr/>
          </p:nvSpPr>
          <p:spPr>
            <a:xfrm>
              <a:off x="3571875" y="3133725"/>
              <a:ext cx="590550" cy="1458913"/>
            </a:xfrm>
            <a:custGeom>
              <a:avLst/>
              <a:gdLst>
                <a:gd name="connsiteX0" fmla="*/ 259556 w 590550"/>
                <a:gd name="connsiteY0" fmla="*/ 728663 h 1459706"/>
                <a:gd name="connsiteX1" fmla="*/ 223838 w 590550"/>
                <a:gd name="connsiteY1" fmla="*/ 454819 h 1459706"/>
                <a:gd name="connsiteX2" fmla="*/ 192881 w 590550"/>
                <a:gd name="connsiteY2" fmla="*/ 271463 h 1459706"/>
                <a:gd name="connsiteX3" fmla="*/ 173831 w 590550"/>
                <a:gd name="connsiteY3" fmla="*/ 214313 h 1459706"/>
                <a:gd name="connsiteX4" fmla="*/ 154781 w 590550"/>
                <a:gd name="connsiteY4" fmla="*/ 173831 h 1459706"/>
                <a:gd name="connsiteX5" fmla="*/ 123825 w 590550"/>
                <a:gd name="connsiteY5" fmla="*/ 133350 h 1459706"/>
                <a:gd name="connsiteX6" fmla="*/ 88106 w 590550"/>
                <a:gd name="connsiteY6" fmla="*/ 104775 h 1459706"/>
                <a:gd name="connsiteX7" fmla="*/ 57150 w 590550"/>
                <a:gd name="connsiteY7" fmla="*/ 85725 h 1459706"/>
                <a:gd name="connsiteX8" fmla="*/ 30956 w 590550"/>
                <a:gd name="connsiteY8" fmla="*/ 69056 h 1459706"/>
                <a:gd name="connsiteX9" fmla="*/ 4763 w 590550"/>
                <a:gd name="connsiteY9" fmla="*/ 45244 h 1459706"/>
                <a:gd name="connsiteX10" fmla="*/ 0 w 590550"/>
                <a:gd name="connsiteY10" fmla="*/ 28575 h 1459706"/>
                <a:gd name="connsiteX11" fmla="*/ 2381 w 590550"/>
                <a:gd name="connsiteY11" fmla="*/ 11906 h 1459706"/>
                <a:gd name="connsiteX12" fmla="*/ 14288 w 590550"/>
                <a:gd name="connsiteY12" fmla="*/ 0 h 1459706"/>
                <a:gd name="connsiteX13" fmla="*/ 80963 w 590550"/>
                <a:gd name="connsiteY13" fmla="*/ 0 h 1459706"/>
                <a:gd name="connsiteX14" fmla="*/ 200025 w 590550"/>
                <a:gd name="connsiteY14" fmla="*/ 7144 h 1459706"/>
                <a:gd name="connsiteX15" fmla="*/ 378619 w 590550"/>
                <a:gd name="connsiteY15" fmla="*/ 19050 h 1459706"/>
                <a:gd name="connsiteX16" fmla="*/ 409575 w 590550"/>
                <a:gd name="connsiteY16" fmla="*/ 209550 h 1459706"/>
                <a:gd name="connsiteX17" fmla="*/ 457200 w 590550"/>
                <a:gd name="connsiteY17" fmla="*/ 616744 h 1459706"/>
                <a:gd name="connsiteX18" fmla="*/ 500063 w 590550"/>
                <a:gd name="connsiteY18" fmla="*/ 769144 h 1459706"/>
                <a:gd name="connsiteX19" fmla="*/ 547688 w 590550"/>
                <a:gd name="connsiteY19" fmla="*/ 1166813 h 1459706"/>
                <a:gd name="connsiteX20" fmla="*/ 590550 w 590550"/>
                <a:gd name="connsiteY20" fmla="*/ 1285875 h 1459706"/>
                <a:gd name="connsiteX21" fmla="*/ 576263 w 590550"/>
                <a:gd name="connsiteY21" fmla="*/ 1354931 h 1459706"/>
                <a:gd name="connsiteX22" fmla="*/ 557213 w 590550"/>
                <a:gd name="connsiteY22" fmla="*/ 1409700 h 1459706"/>
                <a:gd name="connsiteX23" fmla="*/ 531019 w 590550"/>
                <a:gd name="connsiteY23" fmla="*/ 1447800 h 1459706"/>
                <a:gd name="connsiteX24" fmla="*/ 509588 w 590550"/>
                <a:gd name="connsiteY24" fmla="*/ 1459706 h 1459706"/>
                <a:gd name="connsiteX25" fmla="*/ 490538 w 590550"/>
                <a:gd name="connsiteY25" fmla="*/ 1459706 h 1459706"/>
                <a:gd name="connsiteX26" fmla="*/ 466725 w 590550"/>
                <a:gd name="connsiteY26" fmla="*/ 1452563 h 1459706"/>
                <a:gd name="connsiteX27" fmla="*/ 421481 w 590550"/>
                <a:gd name="connsiteY27" fmla="*/ 1426369 h 1459706"/>
                <a:gd name="connsiteX28" fmla="*/ 397669 w 590550"/>
                <a:gd name="connsiteY28" fmla="*/ 1407319 h 1459706"/>
                <a:gd name="connsiteX29" fmla="*/ 364331 w 590550"/>
                <a:gd name="connsiteY29" fmla="*/ 1364456 h 1459706"/>
                <a:gd name="connsiteX30" fmla="*/ 338138 w 590550"/>
                <a:gd name="connsiteY30" fmla="*/ 1326356 h 1459706"/>
                <a:gd name="connsiteX31" fmla="*/ 314325 w 590550"/>
                <a:gd name="connsiteY31" fmla="*/ 1273969 h 1459706"/>
                <a:gd name="connsiteX32" fmla="*/ 300038 w 590550"/>
                <a:gd name="connsiteY32" fmla="*/ 1202531 h 1459706"/>
                <a:gd name="connsiteX33" fmla="*/ 292894 w 590550"/>
                <a:gd name="connsiteY33" fmla="*/ 1126331 h 1459706"/>
                <a:gd name="connsiteX34" fmla="*/ 259556 w 590550"/>
                <a:gd name="connsiteY34" fmla="*/ 728663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459706">
                  <a:moveTo>
                    <a:pt x="259556" y="728663"/>
                  </a:moveTo>
                  <a:lnTo>
                    <a:pt x="223838" y="454819"/>
                  </a:lnTo>
                  <a:lnTo>
                    <a:pt x="192881" y="271463"/>
                  </a:lnTo>
                  <a:lnTo>
                    <a:pt x="173831" y="214313"/>
                  </a:lnTo>
                  <a:lnTo>
                    <a:pt x="154781" y="173831"/>
                  </a:lnTo>
                  <a:lnTo>
                    <a:pt x="123825" y="133350"/>
                  </a:lnTo>
                  <a:lnTo>
                    <a:pt x="88106" y="104775"/>
                  </a:lnTo>
                  <a:lnTo>
                    <a:pt x="57150" y="85725"/>
                  </a:lnTo>
                  <a:lnTo>
                    <a:pt x="30956" y="69056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8" y="0"/>
                  </a:lnTo>
                  <a:lnTo>
                    <a:pt x="80963" y="0"/>
                  </a:lnTo>
                  <a:lnTo>
                    <a:pt x="200025" y="7144"/>
                  </a:lnTo>
                  <a:lnTo>
                    <a:pt x="378619" y="19050"/>
                  </a:lnTo>
                  <a:lnTo>
                    <a:pt x="409575" y="209550"/>
                  </a:lnTo>
                  <a:lnTo>
                    <a:pt x="457200" y="616744"/>
                  </a:lnTo>
                  <a:lnTo>
                    <a:pt x="500063" y="769144"/>
                  </a:lnTo>
                  <a:lnTo>
                    <a:pt x="547688" y="1166813"/>
                  </a:lnTo>
                  <a:lnTo>
                    <a:pt x="590550" y="1285875"/>
                  </a:lnTo>
                  <a:lnTo>
                    <a:pt x="576263" y="1354931"/>
                  </a:lnTo>
                  <a:lnTo>
                    <a:pt x="557213" y="1409700"/>
                  </a:lnTo>
                  <a:lnTo>
                    <a:pt x="531019" y="1447800"/>
                  </a:lnTo>
                  <a:lnTo>
                    <a:pt x="509588" y="1459706"/>
                  </a:lnTo>
                  <a:lnTo>
                    <a:pt x="490538" y="1459706"/>
                  </a:lnTo>
                  <a:lnTo>
                    <a:pt x="466725" y="1452563"/>
                  </a:lnTo>
                  <a:lnTo>
                    <a:pt x="421481" y="1426369"/>
                  </a:lnTo>
                  <a:lnTo>
                    <a:pt x="397669" y="1407319"/>
                  </a:lnTo>
                  <a:lnTo>
                    <a:pt x="364331" y="1364456"/>
                  </a:lnTo>
                  <a:lnTo>
                    <a:pt x="338138" y="1326356"/>
                  </a:lnTo>
                  <a:lnTo>
                    <a:pt x="314325" y="1273969"/>
                  </a:lnTo>
                  <a:lnTo>
                    <a:pt x="300038" y="1202531"/>
                  </a:lnTo>
                  <a:lnTo>
                    <a:pt x="292894" y="1126331"/>
                  </a:lnTo>
                  <a:lnTo>
                    <a:pt x="259556" y="728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E0AAE8EE-D3F6-4F4F-855E-BDB3B005C396}"/>
                </a:ext>
              </a:extLst>
            </p:cNvPr>
            <p:cNvSpPr/>
            <p:nvPr/>
          </p:nvSpPr>
          <p:spPr>
            <a:xfrm>
              <a:off x="3444875" y="1638300"/>
              <a:ext cx="3797300" cy="523875"/>
            </a:xfrm>
            <a:custGeom>
              <a:avLst/>
              <a:gdLst>
                <a:gd name="connsiteX0" fmla="*/ 2352675 w 3797300"/>
                <a:gd name="connsiteY0" fmla="*/ 320675 h 523875"/>
                <a:gd name="connsiteX1" fmla="*/ 1641475 w 3797300"/>
                <a:gd name="connsiteY1" fmla="*/ 381000 h 523875"/>
                <a:gd name="connsiteX2" fmla="*/ 1327150 w 3797300"/>
                <a:gd name="connsiteY2" fmla="*/ 403225 h 523875"/>
                <a:gd name="connsiteX3" fmla="*/ 990600 w 3797300"/>
                <a:gd name="connsiteY3" fmla="*/ 434975 h 523875"/>
                <a:gd name="connsiteX4" fmla="*/ 441325 w 3797300"/>
                <a:gd name="connsiteY4" fmla="*/ 485775 h 523875"/>
                <a:gd name="connsiteX5" fmla="*/ 28575 w 3797300"/>
                <a:gd name="connsiteY5" fmla="*/ 523875 h 523875"/>
                <a:gd name="connsiteX6" fmla="*/ 0 w 3797300"/>
                <a:gd name="connsiteY6" fmla="*/ 314325 h 523875"/>
                <a:gd name="connsiteX7" fmla="*/ 327025 w 3797300"/>
                <a:gd name="connsiteY7" fmla="*/ 301625 h 523875"/>
                <a:gd name="connsiteX8" fmla="*/ 1092200 w 3797300"/>
                <a:gd name="connsiteY8" fmla="*/ 257175 h 523875"/>
                <a:gd name="connsiteX9" fmla="*/ 1631950 w 3797300"/>
                <a:gd name="connsiteY9" fmla="*/ 215900 h 523875"/>
                <a:gd name="connsiteX10" fmla="*/ 2070100 w 3797300"/>
                <a:gd name="connsiteY10" fmla="*/ 177800 h 523875"/>
                <a:gd name="connsiteX11" fmla="*/ 2549525 w 3797300"/>
                <a:gd name="connsiteY11" fmla="*/ 133350 h 523875"/>
                <a:gd name="connsiteX12" fmla="*/ 2914650 w 3797300"/>
                <a:gd name="connsiteY12" fmla="*/ 88900 h 523875"/>
                <a:gd name="connsiteX13" fmla="*/ 3146425 w 3797300"/>
                <a:gd name="connsiteY13" fmla="*/ 47625 h 523875"/>
                <a:gd name="connsiteX14" fmla="*/ 3295650 w 3797300"/>
                <a:gd name="connsiteY14" fmla="*/ 6350 h 523875"/>
                <a:gd name="connsiteX15" fmla="*/ 3321050 w 3797300"/>
                <a:gd name="connsiteY15" fmla="*/ 0 h 523875"/>
                <a:gd name="connsiteX16" fmla="*/ 3362325 w 3797300"/>
                <a:gd name="connsiteY16" fmla="*/ 6350 h 523875"/>
                <a:gd name="connsiteX17" fmla="*/ 3435350 w 3797300"/>
                <a:gd name="connsiteY17" fmla="*/ 31750 h 523875"/>
                <a:gd name="connsiteX18" fmla="*/ 3479800 w 3797300"/>
                <a:gd name="connsiteY18" fmla="*/ 57150 h 523875"/>
                <a:gd name="connsiteX19" fmla="*/ 3546475 w 3797300"/>
                <a:gd name="connsiteY19" fmla="*/ 107950 h 523875"/>
                <a:gd name="connsiteX20" fmla="*/ 3629025 w 3797300"/>
                <a:gd name="connsiteY20" fmla="*/ 184150 h 523875"/>
                <a:gd name="connsiteX21" fmla="*/ 3692525 w 3797300"/>
                <a:gd name="connsiteY21" fmla="*/ 250825 h 523875"/>
                <a:gd name="connsiteX22" fmla="*/ 3743325 w 3797300"/>
                <a:gd name="connsiteY22" fmla="*/ 314325 h 523875"/>
                <a:gd name="connsiteX23" fmla="*/ 3775075 w 3797300"/>
                <a:gd name="connsiteY23" fmla="*/ 358775 h 523875"/>
                <a:gd name="connsiteX24" fmla="*/ 3790950 w 3797300"/>
                <a:gd name="connsiteY24" fmla="*/ 393700 h 523875"/>
                <a:gd name="connsiteX25" fmla="*/ 3797300 w 3797300"/>
                <a:gd name="connsiteY25" fmla="*/ 422275 h 523875"/>
                <a:gd name="connsiteX26" fmla="*/ 3790950 w 3797300"/>
                <a:gd name="connsiteY26" fmla="*/ 457200 h 523875"/>
                <a:gd name="connsiteX27" fmla="*/ 3781425 w 3797300"/>
                <a:gd name="connsiteY27" fmla="*/ 476250 h 523875"/>
                <a:gd name="connsiteX28" fmla="*/ 3762375 w 3797300"/>
                <a:gd name="connsiteY28" fmla="*/ 488950 h 523875"/>
                <a:gd name="connsiteX29" fmla="*/ 3714750 w 3797300"/>
                <a:gd name="connsiteY29" fmla="*/ 492125 h 523875"/>
                <a:gd name="connsiteX30" fmla="*/ 3654425 w 3797300"/>
                <a:gd name="connsiteY30" fmla="*/ 492125 h 523875"/>
                <a:gd name="connsiteX31" fmla="*/ 3629025 w 3797300"/>
                <a:gd name="connsiteY31" fmla="*/ 492125 h 523875"/>
                <a:gd name="connsiteX32" fmla="*/ 3213100 w 3797300"/>
                <a:gd name="connsiteY32" fmla="*/ 288925 h 523875"/>
                <a:gd name="connsiteX33" fmla="*/ 3159125 w 3797300"/>
                <a:gd name="connsiteY33" fmla="*/ 269875 h 523875"/>
                <a:gd name="connsiteX34" fmla="*/ 3041650 w 3797300"/>
                <a:gd name="connsiteY34" fmla="*/ 266700 h 523875"/>
                <a:gd name="connsiteX35" fmla="*/ 2784475 w 3797300"/>
                <a:gd name="connsiteY35" fmla="*/ 282575 h 523875"/>
                <a:gd name="connsiteX36" fmla="*/ 2352675 w 3797300"/>
                <a:gd name="connsiteY36" fmla="*/ 3206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97300" h="523875">
                  <a:moveTo>
                    <a:pt x="2352675" y="320675"/>
                  </a:moveTo>
                  <a:lnTo>
                    <a:pt x="1641475" y="381000"/>
                  </a:lnTo>
                  <a:lnTo>
                    <a:pt x="1327150" y="403225"/>
                  </a:lnTo>
                  <a:lnTo>
                    <a:pt x="990600" y="434975"/>
                  </a:lnTo>
                  <a:lnTo>
                    <a:pt x="441325" y="485775"/>
                  </a:lnTo>
                  <a:lnTo>
                    <a:pt x="28575" y="523875"/>
                  </a:lnTo>
                  <a:lnTo>
                    <a:pt x="0" y="314325"/>
                  </a:lnTo>
                  <a:lnTo>
                    <a:pt x="327025" y="301625"/>
                  </a:lnTo>
                  <a:lnTo>
                    <a:pt x="1092200" y="257175"/>
                  </a:lnTo>
                  <a:lnTo>
                    <a:pt x="1631950" y="215900"/>
                  </a:lnTo>
                  <a:lnTo>
                    <a:pt x="2070100" y="177800"/>
                  </a:lnTo>
                  <a:lnTo>
                    <a:pt x="2549525" y="133350"/>
                  </a:lnTo>
                  <a:lnTo>
                    <a:pt x="2914650" y="88900"/>
                  </a:lnTo>
                  <a:lnTo>
                    <a:pt x="3146425" y="47625"/>
                  </a:lnTo>
                  <a:lnTo>
                    <a:pt x="3295650" y="6350"/>
                  </a:lnTo>
                  <a:lnTo>
                    <a:pt x="3321050" y="0"/>
                  </a:lnTo>
                  <a:lnTo>
                    <a:pt x="3362325" y="6350"/>
                  </a:lnTo>
                  <a:lnTo>
                    <a:pt x="3435350" y="31750"/>
                  </a:lnTo>
                  <a:lnTo>
                    <a:pt x="3479800" y="57150"/>
                  </a:lnTo>
                  <a:lnTo>
                    <a:pt x="3546475" y="107950"/>
                  </a:lnTo>
                  <a:lnTo>
                    <a:pt x="3629025" y="184150"/>
                  </a:lnTo>
                  <a:lnTo>
                    <a:pt x="3692525" y="250825"/>
                  </a:lnTo>
                  <a:lnTo>
                    <a:pt x="3743325" y="314325"/>
                  </a:lnTo>
                  <a:lnTo>
                    <a:pt x="3775075" y="358775"/>
                  </a:lnTo>
                  <a:lnTo>
                    <a:pt x="3790950" y="393700"/>
                  </a:lnTo>
                  <a:lnTo>
                    <a:pt x="3797300" y="422275"/>
                  </a:lnTo>
                  <a:lnTo>
                    <a:pt x="3790950" y="457200"/>
                  </a:lnTo>
                  <a:lnTo>
                    <a:pt x="3781425" y="476250"/>
                  </a:lnTo>
                  <a:lnTo>
                    <a:pt x="3762375" y="488950"/>
                  </a:lnTo>
                  <a:lnTo>
                    <a:pt x="3714750" y="492125"/>
                  </a:lnTo>
                  <a:lnTo>
                    <a:pt x="3654425" y="492125"/>
                  </a:lnTo>
                  <a:lnTo>
                    <a:pt x="3629025" y="492125"/>
                  </a:lnTo>
                  <a:lnTo>
                    <a:pt x="3213100" y="288925"/>
                  </a:lnTo>
                  <a:lnTo>
                    <a:pt x="3159125" y="269875"/>
                  </a:lnTo>
                  <a:lnTo>
                    <a:pt x="3041650" y="266700"/>
                  </a:lnTo>
                  <a:lnTo>
                    <a:pt x="2784475" y="282575"/>
                  </a:lnTo>
                  <a:lnTo>
                    <a:pt x="2352675" y="320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187EF91F-CE60-453D-9411-2523F390D018}"/>
                </a:ext>
              </a:extLst>
            </p:cNvPr>
            <p:cNvSpPr/>
            <p:nvPr/>
          </p:nvSpPr>
          <p:spPr>
            <a:xfrm>
              <a:off x="6191250" y="1849438"/>
              <a:ext cx="933450" cy="750887"/>
            </a:xfrm>
            <a:custGeom>
              <a:avLst/>
              <a:gdLst>
                <a:gd name="connsiteX0" fmla="*/ 271463 w 933450"/>
                <a:gd name="connsiteY0" fmla="*/ 440532 h 750094"/>
                <a:gd name="connsiteX1" fmla="*/ 383381 w 933450"/>
                <a:gd name="connsiteY1" fmla="*/ 314325 h 750094"/>
                <a:gd name="connsiteX2" fmla="*/ 435769 w 933450"/>
                <a:gd name="connsiteY2" fmla="*/ 250032 h 750094"/>
                <a:gd name="connsiteX3" fmla="*/ 461963 w 933450"/>
                <a:gd name="connsiteY3" fmla="*/ 214313 h 750094"/>
                <a:gd name="connsiteX4" fmla="*/ 476250 w 933450"/>
                <a:gd name="connsiteY4" fmla="*/ 188119 h 750094"/>
                <a:gd name="connsiteX5" fmla="*/ 488156 w 933450"/>
                <a:gd name="connsiteY5" fmla="*/ 154782 h 750094"/>
                <a:gd name="connsiteX6" fmla="*/ 490538 w 933450"/>
                <a:gd name="connsiteY6" fmla="*/ 128588 h 750094"/>
                <a:gd name="connsiteX7" fmla="*/ 485775 w 933450"/>
                <a:gd name="connsiteY7" fmla="*/ 104775 h 750094"/>
                <a:gd name="connsiteX8" fmla="*/ 433388 w 933450"/>
                <a:gd name="connsiteY8" fmla="*/ 0 h 750094"/>
                <a:gd name="connsiteX9" fmla="*/ 933450 w 933450"/>
                <a:gd name="connsiteY9" fmla="*/ 230982 h 750094"/>
                <a:gd name="connsiteX10" fmla="*/ 897731 w 933450"/>
                <a:gd name="connsiteY10" fmla="*/ 278607 h 750094"/>
                <a:gd name="connsiteX11" fmla="*/ 842963 w 933450"/>
                <a:gd name="connsiteY11" fmla="*/ 285750 h 750094"/>
                <a:gd name="connsiteX12" fmla="*/ 747713 w 933450"/>
                <a:gd name="connsiteY12" fmla="*/ 304800 h 750094"/>
                <a:gd name="connsiteX13" fmla="*/ 688181 w 933450"/>
                <a:gd name="connsiteY13" fmla="*/ 321469 h 750094"/>
                <a:gd name="connsiteX14" fmla="*/ 635794 w 933450"/>
                <a:gd name="connsiteY14" fmla="*/ 345282 h 750094"/>
                <a:gd name="connsiteX15" fmla="*/ 559594 w 933450"/>
                <a:gd name="connsiteY15" fmla="*/ 400050 h 750094"/>
                <a:gd name="connsiteX16" fmla="*/ 397669 w 933450"/>
                <a:gd name="connsiteY16" fmla="*/ 514350 h 750094"/>
                <a:gd name="connsiteX17" fmla="*/ 257175 w 933450"/>
                <a:gd name="connsiteY17" fmla="*/ 607219 h 750094"/>
                <a:gd name="connsiteX18" fmla="*/ 78581 w 933450"/>
                <a:gd name="connsiteY18" fmla="*/ 709613 h 750094"/>
                <a:gd name="connsiteX19" fmla="*/ 16669 w 933450"/>
                <a:gd name="connsiteY19" fmla="*/ 750094 h 750094"/>
                <a:gd name="connsiteX20" fmla="*/ 0 w 933450"/>
                <a:gd name="connsiteY20" fmla="*/ 678657 h 750094"/>
                <a:gd name="connsiteX21" fmla="*/ 90488 w 933450"/>
                <a:gd name="connsiteY21" fmla="*/ 609600 h 750094"/>
                <a:gd name="connsiteX22" fmla="*/ 154781 w 933450"/>
                <a:gd name="connsiteY22" fmla="*/ 557213 h 750094"/>
                <a:gd name="connsiteX23" fmla="*/ 271463 w 933450"/>
                <a:gd name="connsiteY23" fmla="*/ 440532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3450" h="750094">
                  <a:moveTo>
                    <a:pt x="271463" y="440532"/>
                  </a:moveTo>
                  <a:lnTo>
                    <a:pt x="383381" y="314325"/>
                  </a:lnTo>
                  <a:lnTo>
                    <a:pt x="435769" y="250032"/>
                  </a:lnTo>
                  <a:lnTo>
                    <a:pt x="461963" y="214313"/>
                  </a:lnTo>
                  <a:lnTo>
                    <a:pt x="476250" y="188119"/>
                  </a:lnTo>
                  <a:lnTo>
                    <a:pt x="488156" y="154782"/>
                  </a:lnTo>
                  <a:lnTo>
                    <a:pt x="490538" y="128588"/>
                  </a:lnTo>
                  <a:lnTo>
                    <a:pt x="485775" y="104775"/>
                  </a:lnTo>
                  <a:lnTo>
                    <a:pt x="433388" y="0"/>
                  </a:lnTo>
                  <a:lnTo>
                    <a:pt x="933450" y="230982"/>
                  </a:lnTo>
                  <a:lnTo>
                    <a:pt x="897731" y="278607"/>
                  </a:lnTo>
                  <a:lnTo>
                    <a:pt x="842963" y="285750"/>
                  </a:lnTo>
                  <a:lnTo>
                    <a:pt x="747713" y="304800"/>
                  </a:lnTo>
                  <a:lnTo>
                    <a:pt x="688181" y="321469"/>
                  </a:lnTo>
                  <a:lnTo>
                    <a:pt x="635794" y="345282"/>
                  </a:lnTo>
                  <a:lnTo>
                    <a:pt x="559594" y="400050"/>
                  </a:lnTo>
                  <a:lnTo>
                    <a:pt x="397669" y="514350"/>
                  </a:lnTo>
                  <a:lnTo>
                    <a:pt x="257175" y="607219"/>
                  </a:lnTo>
                  <a:lnTo>
                    <a:pt x="78581" y="709613"/>
                  </a:lnTo>
                  <a:lnTo>
                    <a:pt x="16669" y="750094"/>
                  </a:lnTo>
                  <a:lnTo>
                    <a:pt x="0" y="678657"/>
                  </a:lnTo>
                  <a:lnTo>
                    <a:pt x="90488" y="609600"/>
                  </a:lnTo>
                  <a:lnTo>
                    <a:pt x="154781" y="557213"/>
                  </a:lnTo>
                  <a:lnTo>
                    <a:pt x="271463" y="440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2D0A17C0-8E7D-4211-87F8-B89EB5833E37}"/>
                </a:ext>
              </a:extLst>
            </p:cNvPr>
            <p:cNvSpPr/>
            <p:nvPr/>
          </p:nvSpPr>
          <p:spPr>
            <a:xfrm>
              <a:off x="3633788" y="2370138"/>
              <a:ext cx="2600325" cy="482600"/>
            </a:xfrm>
            <a:custGeom>
              <a:avLst/>
              <a:gdLst>
                <a:gd name="connsiteX0" fmla="*/ 1104900 w 2600325"/>
                <a:gd name="connsiteY0" fmla="*/ 366712 h 483394"/>
                <a:gd name="connsiteX1" fmla="*/ 721518 w 2600325"/>
                <a:gd name="connsiteY1" fmla="*/ 431006 h 483394"/>
                <a:gd name="connsiteX2" fmla="*/ 521493 w 2600325"/>
                <a:gd name="connsiteY2" fmla="*/ 471487 h 483394"/>
                <a:gd name="connsiteX3" fmla="*/ 476250 w 2600325"/>
                <a:gd name="connsiteY3" fmla="*/ 481012 h 483394"/>
                <a:gd name="connsiteX4" fmla="*/ 442912 w 2600325"/>
                <a:gd name="connsiteY4" fmla="*/ 483394 h 483394"/>
                <a:gd name="connsiteX5" fmla="*/ 390525 w 2600325"/>
                <a:gd name="connsiteY5" fmla="*/ 478631 h 483394"/>
                <a:gd name="connsiteX6" fmla="*/ 342900 w 2600325"/>
                <a:gd name="connsiteY6" fmla="*/ 471487 h 483394"/>
                <a:gd name="connsiteX7" fmla="*/ 290512 w 2600325"/>
                <a:gd name="connsiteY7" fmla="*/ 450056 h 483394"/>
                <a:gd name="connsiteX8" fmla="*/ 245268 w 2600325"/>
                <a:gd name="connsiteY8" fmla="*/ 426244 h 483394"/>
                <a:gd name="connsiteX9" fmla="*/ 180975 w 2600325"/>
                <a:gd name="connsiteY9" fmla="*/ 385762 h 483394"/>
                <a:gd name="connsiteX10" fmla="*/ 107156 w 2600325"/>
                <a:gd name="connsiteY10" fmla="*/ 321469 h 483394"/>
                <a:gd name="connsiteX11" fmla="*/ 54768 w 2600325"/>
                <a:gd name="connsiteY11" fmla="*/ 259556 h 483394"/>
                <a:gd name="connsiteX12" fmla="*/ 26193 w 2600325"/>
                <a:gd name="connsiteY12" fmla="*/ 226219 h 483394"/>
                <a:gd name="connsiteX13" fmla="*/ 7143 w 2600325"/>
                <a:gd name="connsiteY13" fmla="*/ 185737 h 483394"/>
                <a:gd name="connsiteX14" fmla="*/ 0 w 2600325"/>
                <a:gd name="connsiteY14" fmla="*/ 157162 h 483394"/>
                <a:gd name="connsiteX15" fmla="*/ 0 w 2600325"/>
                <a:gd name="connsiteY15" fmla="*/ 135731 h 483394"/>
                <a:gd name="connsiteX16" fmla="*/ 4762 w 2600325"/>
                <a:gd name="connsiteY16" fmla="*/ 121444 h 483394"/>
                <a:gd name="connsiteX17" fmla="*/ 19050 w 2600325"/>
                <a:gd name="connsiteY17" fmla="*/ 116681 h 483394"/>
                <a:gd name="connsiteX18" fmla="*/ 35718 w 2600325"/>
                <a:gd name="connsiteY18" fmla="*/ 119062 h 483394"/>
                <a:gd name="connsiteX19" fmla="*/ 85725 w 2600325"/>
                <a:gd name="connsiteY19" fmla="*/ 145256 h 483394"/>
                <a:gd name="connsiteX20" fmla="*/ 138112 w 2600325"/>
                <a:gd name="connsiteY20" fmla="*/ 183356 h 483394"/>
                <a:gd name="connsiteX21" fmla="*/ 207168 w 2600325"/>
                <a:gd name="connsiteY21" fmla="*/ 216694 h 483394"/>
                <a:gd name="connsiteX22" fmla="*/ 290512 w 2600325"/>
                <a:gd name="connsiteY22" fmla="*/ 235744 h 483394"/>
                <a:gd name="connsiteX23" fmla="*/ 392906 w 2600325"/>
                <a:gd name="connsiteY23" fmla="*/ 247650 h 483394"/>
                <a:gd name="connsiteX24" fmla="*/ 481012 w 2600325"/>
                <a:gd name="connsiteY24" fmla="*/ 245269 h 483394"/>
                <a:gd name="connsiteX25" fmla="*/ 633412 w 2600325"/>
                <a:gd name="connsiteY25" fmla="*/ 230981 h 483394"/>
                <a:gd name="connsiteX26" fmla="*/ 938212 w 2600325"/>
                <a:gd name="connsiteY26" fmla="*/ 202406 h 483394"/>
                <a:gd name="connsiteX27" fmla="*/ 1273968 w 2600325"/>
                <a:gd name="connsiteY27" fmla="*/ 161925 h 483394"/>
                <a:gd name="connsiteX28" fmla="*/ 1564481 w 2600325"/>
                <a:gd name="connsiteY28" fmla="*/ 116681 h 483394"/>
                <a:gd name="connsiteX29" fmla="*/ 1824037 w 2600325"/>
                <a:gd name="connsiteY29" fmla="*/ 90487 h 483394"/>
                <a:gd name="connsiteX30" fmla="*/ 1945481 w 2600325"/>
                <a:gd name="connsiteY30" fmla="*/ 71437 h 483394"/>
                <a:gd name="connsiteX31" fmla="*/ 2043112 w 2600325"/>
                <a:gd name="connsiteY31" fmla="*/ 42862 h 483394"/>
                <a:gd name="connsiteX32" fmla="*/ 2121693 w 2600325"/>
                <a:gd name="connsiteY32" fmla="*/ 9525 h 483394"/>
                <a:gd name="connsiteX33" fmla="*/ 2159793 w 2600325"/>
                <a:gd name="connsiteY33" fmla="*/ 0 h 483394"/>
                <a:gd name="connsiteX34" fmla="*/ 2207418 w 2600325"/>
                <a:gd name="connsiteY34" fmla="*/ 0 h 483394"/>
                <a:gd name="connsiteX35" fmla="*/ 2266950 w 2600325"/>
                <a:gd name="connsiteY35" fmla="*/ 9525 h 483394"/>
                <a:gd name="connsiteX36" fmla="*/ 2386012 w 2600325"/>
                <a:gd name="connsiteY36" fmla="*/ 50006 h 483394"/>
                <a:gd name="connsiteX37" fmla="*/ 2593181 w 2600325"/>
                <a:gd name="connsiteY37" fmla="*/ 145256 h 483394"/>
                <a:gd name="connsiteX38" fmla="*/ 2600325 w 2600325"/>
                <a:gd name="connsiteY38" fmla="*/ 209550 h 483394"/>
                <a:gd name="connsiteX39" fmla="*/ 2574131 w 2600325"/>
                <a:gd name="connsiteY39" fmla="*/ 235744 h 483394"/>
                <a:gd name="connsiteX40" fmla="*/ 2526506 w 2600325"/>
                <a:gd name="connsiteY40" fmla="*/ 252412 h 483394"/>
                <a:gd name="connsiteX41" fmla="*/ 2466975 w 2600325"/>
                <a:gd name="connsiteY41" fmla="*/ 257175 h 483394"/>
                <a:gd name="connsiteX42" fmla="*/ 2402681 w 2600325"/>
                <a:gd name="connsiteY42" fmla="*/ 257175 h 483394"/>
                <a:gd name="connsiteX43" fmla="*/ 2231231 w 2600325"/>
                <a:gd name="connsiteY43" fmla="*/ 252412 h 483394"/>
                <a:gd name="connsiteX44" fmla="*/ 2081212 w 2600325"/>
                <a:gd name="connsiteY44" fmla="*/ 254794 h 483394"/>
                <a:gd name="connsiteX45" fmla="*/ 1845468 w 2600325"/>
                <a:gd name="connsiteY45" fmla="*/ 264319 h 483394"/>
                <a:gd name="connsiteX46" fmla="*/ 1550193 w 2600325"/>
                <a:gd name="connsiteY46" fmla="*/ 297656 h 483394"/>
                <a:gd name="connsiteX47" fmla="*/ 1281112 w 2600325"/>
                <a:gd name="connsiteY47" fmla="*/ 345281 h 483394"/>
                <a:gd name="connsiteX48" fmla="*/ 1104900 w 2600325"/>
                <a:gd name="connsiteY48" fmla="*/ 36671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00325" h="483394">
                  <a:moveTo>
                    <a:pt x="1104900" y="366712"/>
                  </a:moveTo>
                  <a:lnTo>
                    <a:pt x="721518" y="431006"/>
                  </a:lnTo>
                  <a:lnTo>
                    <a:pt x="521493" y="471487"/>
                  </a:lnTo>
                  <a:lnTo>
                    <a:pt x="476250" y="481012"/>
                  </a:lnTo>
                  <a:lnTo>
                    <a:pt x="442912" y="483394"/>
                  </a:lnTo>
                  <a:lnTo>
                    <a:pt x="390525" y="478631"/>
                  </a:lnTo>
                  <a:lnTo>
                    <a:pt x="342900" y="471487"/>
                  </a:lnTo>
                  <a:lnTo>
                    <a:pt x="290512" y="450056"/>
                  </a:lnTo>
                  <a:lnTo>
                    <a:pt x="245268" y="426244"/>
                  </a:lnTo>
                  <a:lnTo>
                    <a:pt x="180975" y="385762"/>
                  </a:lnTo>
                  <a:lnTo>
                    <a:pt x="107156" y="321469"/>
                  </a:lnTo>
                  <a:lnTo>
                    <a:pt x="54768" y="259556"/>
                  </a:lnTo>
                  <a:lnTo>
                    <a:pt x="26193" y="226219"/>
                  </a:lnTo>
                  <a:lnTo>
                    <a:pt x="7143" y="185737"/>
                  </a:lnTo>
                  <a:lnTo>
                    <a:pt x="0" y="157162"/>
                  </a:lnTo>
                  <a:lnTo>
                    <a:pt x="0" y="135731"/>
                  </a:lnTo>
                  <a:lnTo>
                    <a:pt x="4762" y="121444"/>
                  </a:lnTo>
                  <a:lnTo>
                    <a:pt x="19050" y="116681"/>
                  </a:lnTo>
                  <a:lnTo>
                    <a:pt x="35718" y="119062"/>
                  </a:lnTo>
                  <a:lnTo>
                    <a:pt x="85725" y="145256"/>
                  </a:lnTo>
                  <a:lnTo>
                    <a:pt x="138112" y="183356"/>
                  </a:lnTo>
                  <a:lnTo>
                    <a:pt x="207168" y="216694"/>
                  </a:lnTo>
                  <a:lnTo>
                    <a:pt x="290512" y="235744"/>
                  </a:lnTo>
                  <a:lnTo>
                    <a:pt x="392906" y="247650"/>
                  </a:lnTo>
                  <a:lnTo>
                    <a:pt x="481012" y="245269"/>
                  </a:lnTo>
                  <a:lnTo>
                    <a:pt x="633412" y="230981"/>
                  </a:lnTo>
                  <a:lnTo>
                    <a:pt x="938212" y="202406"/>
                  </a:lnTo>
                  <a:lnTo>
                    <a:pt x="1273968" y="161925"/>
                  </a:lnTo>
                  <a:lnTo>
                    <a:pt x="1564481" y="116681"/>
                  </a:lnTo>
                  <a:lnTo>
                    <a:pt x="1824037" y="90487"/>
                  </a:lnTo>
                  <a:lnTo>
                    <a:pt x="1945481" y="71437"/>
                  </a:lnTo>
                  <a:lnTo>
                    <a:pt x="2043112" y="42862"/>
                  </a:lnTo>
                  <a:lnTo>
                    <a:pt x="2121693" y="9525"/>
                  </a:lnTo>
                  <a:lnTo>
                    <a:pt x="2159793" y="0"/>
                  </a:lnTo>
                  <a:lnTo>
                    <a:pt x="2207418" y="0"/>
                  </a:lnTo>
                  <a:lnTo>
                    <a:pt x="2266950" y="9525"/>
                  </a:lnTo>
                  <a:lnTo>
                    <a:pt x="2386012" y="50006"/>
                  </a:lnTo>
                  <a:lnTo>
                    <a:pt x="2593181" y="145256"/>
                  </a:lnTo>
                  <a:lnTo>
                    <a:pt x="2600325" y="209550"/>
                  </a:lnTo>
                  <a:lnTo>
                    <a:pt x="2574131" y="235744"/>
                  </a:lnTo>
                  <a:lnTo>
                    <a:pt x="2526506" y="252412"/>
                  </a:lnTo>
                  <a:lnTo>
                    <a:pt x="2466975" y="257175"/>
                  </a:lnTo>
                  <a:lnTo>
                    <a:pt x="2402681" y="257175"/>
                  </a:lnTo>
                  <a:lnTo>
                    <a:pt x="2231231" y="252412"/>
                  </a:lnTo>
                  <a:lnTo>
                    <a:pt x="2081212" y="254794"/>
                  </a:lnTo>
                  <a:lnTo>
                    <a:pt x="1845468" y="264319"/>
                  </a:lnTo>
                  <a:lnTo>
                    <a:pt x="1550193" y="297656"/>
                  </a:lnTo>
                  <a:lnTo>
                    <a:pt x="1281112" y="345281"/>
                  </a:lnTo>
                  <a:lnTo>
                    <a:pt x="1104900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82C0C2C1-1384-424D-8C72-817E6435325C}"/>
                </a:ext>
              </a:extLst>
            </p:cNvPr>
            <p:cNvSpPr/>
            <p:nvPr/>
          </p:nvSpPr>
          <p:spPr>
            <a:xfrm>
              <a:off x="3841750" y="2925763"/>
              <a:ext cx="2762250" cy="1431925"/>
            </a:xfrm>
            <a:custGeom>
              <a:avLst/>
              <a:gdLst>
                <a:gd name="connsiteX0" fmla="*/ 711994 w 2762250"/>
                <a:gd name="connsiteY0" fmla="*/ 371475 h 1431132"/>
                <a:gd name="connsiteX1" fmla="*/ 69057 w 2762250"/>
                <a:gd name="connsiteY1" fmla="*/ 419100 h 1431132"/>
                <a:gd name="connsiteX2" fmla="*/ 0 w 2762250"/>
                <a:gd name="connsiteY2" fmla="*/ 230982 h 1431132"/>
                <a:gd name="connsiteX3" fmla="*/ 111919 w 2762250"/>
                <a:gd name="connsiteY3" fmla="*/ 223838 h 1431132"/>
                <a:gd name="connsiteX4" fmla="*/ 373857 w 2762250"/>
                <a:gd name="connsiteY4" fmla="*/ 214313 h 1431132"/>
                <a:gd name="connsiteX5" fmla="*/ 735807 w 2762250"/>
                <a:gd name="connsiteY5" fmla="*/ 190500 h 1431132"/>
                <a:gd name="connsiteX6" fmla="*/ 1081088 w 2762250"/>
                <a:gd name="connsiteY6" fmla="*/ 159544 h 1431132"/>
                <a:gd name="connsiteX7" fmla="*/ 1343025 w 2762250"/>
                <a:gd name="connsiteY7" fmla="*/ 119063 h 1431132"/>
                <a:gd name="connsiteX8" fmla="*/ 1616869 w 2762250"/>
                <a:gd name="connsiteY8" fmla="*/ 102394 h 1431132"/>
                <a:gd name="connsiteX9" fmla="*/ 1804988 w 2762250"/>
                <a:gd name="connsiteY9" fmla="*/ 88107 h 1431132"/>
                <a:gd name="connsiteX10" fmla="*/ 1993107 w 2762250"/>
                <a:gd name="connsiteY10" fmla="*/ 64294 h 1431132"/>
                <a:gd name="connsiteX11" fmla="*/ 2195513 w 2762250"/>
                <a:gd name="connsiteY11" fmla="*/ 35719 h 1431132"/>
                <a:gd name="connsiteX12" fmla="*/ 2386013 w 2762250"/>
                <a:gd name="connsiteY12" fmla="*/ 2382 h 1431132"/>
                <a:gd name="connsiteX13" fmla="*/ 2412207 w 2762250"/>
                <a:gd name="connsiteY13" fmla="*/ 0 h 1431132"/>
                <a:gd name="connsiteX14" fmla="*/ 2438400 w 2762250"/>
                <a:gd name="connsiteY14" fmla="*/ 7144 h 1431132"/>
                <a:gd name="connsiteX15" fmla="*/ 2497932 w 2762250"/>
                <a:gd name="connsiteY15" fmla="*/ 42863 h 1431132"/>
                <a:gd name="connsiteX16" fmla="*/ 2597944 w 2762250"/>
                <a:gd name="connsiteY16" fmla="*/ 126207 h 1431132"/>
                <a:gd name="connsiteX17" fmla="*/ 2686050 w 2762250"/>
                <a:gd name="connsiteY17" fmla="*/ 209550 h 1431132"/>
                <a:gd name="connsiteX18" fmla="*/ 2724150 w 2762250"/>
                <a:gd name="connsiteY18" fmla="*/ 245269 h 1431132"/>
                <a:gd name="connsiteX19" fmla="*/ 2745582 w 2762250"/>
                <a:gd name="connsiteY19" fmla="*/ 273844 h 1431132"/>
                <a:gd name="connsiteX20" fmla="*/ 2755107 w 2762250"/>
                <a:gd name="connsiteY20" fmla="*/ 290513 h 1431132"/>
                <a:gd name="connsiteX21" fmla="*/ 2762250 w 2762250"/>
                <a:gd name="connsiteY21" fmla="*/ 321469 h 1431132"/>
                <a:gd name="connsiteX22" fmla="*/ 2759869 w 2762250"/>
                <a:gd name="connsiteY22" fmla="*/ 342900 h 1431132"/>
                <a:gd name="connsiteX23" fmla="*/ 2750344 w 2762250"/>
                <a:gd name="connsiteY23" fmla="*/ 359569 h 1431132"/>
                <a:gd name="connsiteX24" fmla="*/ 2719388 w 2762250"/>
                <a:gd name="connsiteY24" fmla="*/ 381000 h 1431132"/>
                <a:gd name="connsiteX25" fmla="*/ 2690813 w 2762250"/>
                <a:gd name="connsiteY25" fmla="*/ 395288 h 1431132"/>
                <a:gd name="connsiteX26" fmla="*/ 2657475 w 2762250"/>
                <a:gd name="connsiteY26" fmla="*/ 454819 h 1431132"/>
                <a:gd name="connsiteX27" fmla="*/ 2609850 w 2762250"/>
                <a:gd name="connsiteY27" fmla="*/ 557213 h 1431132"/>
                <a:gd name="connsiteX28" fmla="*/ 2555082 w 2762250"/>
                <a:gd name="connsiteY28" fmla="*/ 731044 h 1431132"/>
                <a:gd name="connsiteX29" fmla="*/ 2490788 w 2762250"/>
                <a:gd name="connsiteY29" fmla="*/ 959644 h 1431132"/>
                <a:gd name="connsiteX30" fmla="*/ 2452688 w 2762250"/>
                <a:gd name="connsiteY30" fmla="*/ 1119188 h 1431132"/>
                <a:gd name="connsiteX31" fmla="*/ 2431257 w 2762250"/>
                <a:gd name="connsiteY31" fmla="*/ 1243013 h 1431132"/>
                <a:gd name="connsiteX32" fmla="*/ 2412207 w 2762250"/>
                <a:gd name="connsiteY32" fmla="*/ 1312069 h 1431132"/>
                <a:gd name="connsiteX33" fmla="*/ 2395538 w 2762250"/>
                <a:gd name="connsiteY33" fmla="*/ 1350169 h 1431132"/>
                <a:gd name="connsiteX34" fmla="*/ 2357438 w 2762250"/>
                <a:gd name="connsiteY34" fmla="*/ 1395413 h 1431132"/>
                <a:gd name="connsiteX35" fmla="*/ 2324100 w 2762250"/>
                <a:gd name="connsiteY35" fmla="*/ 1419225 h 1431132"/>
                <a:gd name="connsiteX36" fmla="*/ 2297907 w 2762250"/>
                <a:gd name="connsiteY36" fmla="*/ 1428750 h 1431132"/>
                <a:gd name="connsiteX37" fmla="*/ 2271713 w 2762250"/>
                <a:gd name="connsiteY37" fmla="*/ 1431132 h 1431132"/>
                <a:gd name="connsiteX38" fmla="*/ 2238375 w 2762250"/>
                <a:gd name="connsiteY38" fmla="*/ 1428750 h 1431132"/>
                <a:gd name="connsiteX39" fmla="*/ 2193132 w 2762250"/>
                <a:gd name="connsiteY39" fmla="*/ 1416844 h 1431132"/>
                <a:gd name="connsiteX40" fmla="*/ 2188369 w 2762250"/>
                <a:gd name="connsiteY40" fmla="*/ 1390650 h 1431132"/>
                <a:gd name="connsiteX41" fmla="*/ 2221707 w 2762250"/>
                <a:gd name="connsiteY41" fmla="*/ 1178719 h 1431132"/>
                <a:gd name="connsiteX42" fmla="*/ 2305050 w 2762250"/>
                <a:gd name="connsiteY42" fmla="*/ 816769 h 1431132"/>
                <a:gd name="connsiteX43" fmla="*/ 2328863 w 2762250"/>
                <a:gd name="connsiteY43" fmla="*/ 619125 h 1431132"/>
                <a:gd name="connsiteX44" fmla="*/ 2371725 w 2762250"/>
                <a:gd name="connsiteY44" fmla="*/ 354807 h 1431132"/>
                <a:gd name="connsiteX45" fmla="*/ 2374107 w 2762250"/>
                <a:gd name="connsiteY45" fmla="*/ 304800 h 1431132"/>
                <a:gd name="connsiteX46" fmla="*/ 2366963 w 2762250"/>
                <a:gd name="connsiteY46" fmla="*/ 280988 h 1431132"/>
                <a:gd name="connsiteX47" fmla="*/ 2355057 w 2762250"/>
                <a:gd name="connsiteY47" fmla="*/ 264319 h 1431132"/>
                <a:gd name="connsiteX48" fmla="*/ 2321719 w 2762250"/>
                <a:gd name="connsiteY48" fmla="*/ 242888 h 1431132"/>
                <a:gd name="connsiteX49" fmla="*/ 2288382 w 2762250"/>
                <a:gd name="connsiteY49" fmla="*/ 230982 h 1431132"/>
                <a:gd name="connsiteX50" fmla="*/ 2214563 w 2762250"/>
                <a:gd name="connsiteY50" fmla="*/ 233363 h 1431132"/>
                <a:gd name="connsiteX51" fmla="*/ 1966913 w 2762250"/>
                <a:gd name="connsiteY51" fmla="*/ 257175 h 1431132"/>
                <a:gd name="connsiteX52" fmla="*/ 1345407 w 2762250"/>
                <a:gd name="connsiteY52" fmla="*/ 292894 h 1431132"/>
                <a:gd name="connsiteX53" fmla="*/ 1054894 w 2762250"/>
                <a:gd name="connsiteY53" fmla="*/ 345282 h 1431132"/>
                <a:gd name="connsiteX54" fmla="*/ 711994 w 2762250"/>
                <a:gd name="connsiteY54" fmla="*/ 371475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62250" h="1431132">
                  <a:moveTo>
                    <a:pt x="711994" y="371475"/>
                  </a:moveTo>
                  <a:lnTo>
                    <a:pt x="69057" y="419100"/>
                  </a:lnTo>
                  <a:lnTo>
                    <a:pt x="0" y="230982"/>
                  </a:lnTo>
                  <a:lnTo>
                    <a:pt x="111919" y="223838"/>
                  </a:lnTo>
                  <a:lnTo>
                    <a:pt x="373857" y="214313"/>
                  </a:lnTo>
                  <a:lnTo>
                    <a:pt x="735807" y="190500"/>
                  </a:lnTo>
                  <a:lnTo>
                    <a:pt x="1081088" y="159544"/>
                  </a:lnTo>
                  <a:lnTo>
                    <a:pt x="1343025" y="119063"/>
                  </a:lnTo>
                  <a:lnTo>
                    <a:pt x="1616869" y="102394"/>
                  </a:lnTo>
                  <a:lnTo>
                    <a:pt x="1804988" y="88107"/>
                  </a:lnTo>
                  <a:lnTo>
                    <a:pt x="1993107" y="64294"/>
                  </a:lnTo>
                  <a:lnTo>
                    <a:pt x="2195513" y="35719"/>
                  </a:lnTo>
                  <a:lnTo>
                    <a:pt x="2386013" y="2382"/>
                  </a:lnTo>
                  <a:lnTo>
                    <a:pt x="2412207" y="0"/>
                  </a:lnTo>
                  <a:lnTo>
                    <a:pt x="2438400" y="7144"/>
                  </a:lnTo>
                  <a:lnTo>
                    <a:pt x="2497932" y="42863"/>
                  </a:lnTo>
                  <a:lnTo>
                    <a:pt x="2597944" y="126207"/>
                  </a:lnTo>
                  <a:lnTo>
                    <a:pt x="2686050" y="209550"/>
                  </a:lnTo>
                  <a:lnTo>
                    <a:pt x="2724150" y="245269"/>
                  </a:lnTo>
                  <a:lnTo>
                    <a:pt x="2745582" y="273844"/>
                  </a:lnTo>
                  <a:lnTo>
                    <a:pt x="2755107" y="290513"/>
                  </a:lnTo>
                  <a:lnTo>
                    <a:pt x="2762250" y="321469"/>
                  </a:lnTo>
                  <a:lnTo>
                    <a:pt x="2759869" y="342900"/>
                  </a:lnTo>
                  <a:lnTo>
                    <a:pt x="2750344" y="359569"/>
                  </a:lnTo>
                  <a:lnTo>
                    <a:pt x="2719388" y="381000"/>
                  </a:lnTo>
                  <a:lnTo>
                    <a:pt x="2690813" y="395288"/>
                  </a:lnTo>
                  <a:lnTo>
                    <a:pt x="2657475" y="454819"/>
                  </a:lnTo>
                  <a:lnTo>
                    <a:pt x="2609850" y="557213"/>
                  </a:lnTo>
                  <a:lnTo>
                    <a:pt x="2555082" y="731044"/>
                  </a:lnTo>
                  <a:lnTo>
                    <a:pt x="2490788" y="959644"/>
                  </a:lnTo>
                  <a:lnTo>
                    <a:pt x="2452688" y="1119188"/>
                  </a:lnTo>
                  <a:lnTo>
                    <a:pt x="2431257" y="1243013"/>
                  </a:lnTo>
                  <a:lnTo>
                    <a:pt x="2412207" y="1312069"/>
                  </a:lnTo>
                  <a:lnTo>
                    <a:pt x="2395538" y="1350169"/>
                  </a:lnTo>
                  <a:lnTo>
                    <a:pt x="2357438" y="1395413"/>
                  </a:lnTo>
                  <a:lnTo>
                    <a:pt x="2324100" y="1419225"/>
                  </a:lnTo>
                  <a:lnTo>
                    <a:pt x="2297907" y="1428750"/>
                  </a:lnTo>
                  <a:lnTo>
                    <a:pt x="2271713" y="1431132"/>
                  </a:lnTo>
                  <a:lnTo>
                    <a:pt x="2238375" y="1428750"/>
                  </a:lnTo>
                  <a:lnTo>
                    <a:pt x="2193132" y="1416844"/>
                  </a:lnTo>
                  <a:lnTo>
                    <a:pt x="2188369" y="1390650"/>
                  </a:lnTo>
                  <a:lnTo>
                    <a:pt x="2221707" y="1178719"/>
                  </a:lnTo>
                  <a:lnTo>
                    <a:pt x="2305050" y="816769"/>
                  </a:lnTo>
                  <a:lnTo>
                    <a:pt x="2328863" y="619125"/>
                  </a:lnTo>
                  <a:lnTo>
                    <a:pt x="2371725" y="354807"/>
                  </a:lnTo>
                  <a:lnTo>
                    <a:pt x="2374107" y="304800"/>
                  </a:lnTo>
                  <a:lnTo>
                    <a:pt x="2366963" y="280988"/>
                  </a:lnTo>
                  <a:lnTo>
                    <a:pt x="2355057" y="264319"/>
                  </a:lnTo>
                  <a:lnTo>
                    <a:pt x="2321719" y="242888"/>
                  </a:lnTo>
                  <a:lnTo>
                    <a:pt x="2288382" y="230982"/>
                  </a:lnTo>
                  <a:lnTo>
                    <a:pt x="2214563" y="233363"/>
                  </a:lnTo>
                  <a:lnTo>
                    <a:pt x="1966913" y="257175"/>
                  </a:lnTo>
                  <a:lnTo>
                    <a:pt x="1345407" y="292894"/>
                  </a:lnTo>
                  <a:lnTo>
                    <a:pt x="1054894" y="345282"/>
                  </a:lnTo>
                  <a:lnTo>
                    <a:pt x="711994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0F4E16F4-0BFE-4386-BFBF-EF12301A00D6}"/>
                </a:ext>
              </a:extLst>
            </p:cNvPr>
            <p:cNvSpPr/>
            <p:nvPr/>
          </p:nvSpPr>
          <p:spPr>
            <a:xfrm>
              <a:off x="3951288" y="3533775"/>
              <a:ext cx="2259012" cy="373063"/>
            </a:xfrm>
            <a:custGeom>
              <a:avLst/>
              <a:gdLst>
                <a:gd name="connsiteX0" fmla="*/ 488156 w 2259806"/>
                <a:gd name="connsiteY0" fmla="*/ 333375 h 373856"/>
                <a:gd name="connsiteX1" fmla="*/ 47625 w 2259806"/>
                <a:gd name="connsiteY1" fmla="*/ 373856 h 373856"/>
                <a:gd name="connsiteX2" fmla="*/ 0 w 2259806"/>
                <a:gd name="connsiteY2" fmla="*/ 211931 h 373856"/>
                <a:gd name="connsiteX3" fmla="*/ 242887 w 2259806"/>
                <a:gd name="connsiteY3" fmla="*/ 192881 h 373856"/>
                <a:gd name="connsiteX4" fmla="*/ 483394 w 2259806"/>
                <a:gd name="connsiteY4" fmla="*/ 169069 h 373856"/>
                <a:gd name="connsiteX5" fmla="*/ 738187 w 2259806"/>
                <a:gd name="connsiteY5" fmla="*/ 142875 h 373856"/>
                <a:gd name="connsiteX6" fmla="*/ 962025 w 2259806"/>
                <a:gd name="connsiteY6" fmla="*/ 116681 h 373856"/>
                <a:gd name="connsiteX7" fmla="*/ 1254919 w 2259806"/>
                <a:gd name="connsiteY7" fmla="*/ 92869 h 373856"/>
                <a:gd name="connsiteX8" fmla="*/ 1521619 w 2259806"/>
                <a:gd name="connsiteY8" fmla="*/ 54769 h 373856"/>
                <a:gd name="connsiteX9" fmla="*/ 1714500 w 2259806"/>
                <a:gd name="connsiteY9" fmla="*/ 28575 h 373856"/>
                <a:gd name="connsiteX10" fmla="*/ 1897856 w 2259806"/>
                <a:gd name="connsiteY10" fmla="*/ 0 h 373856"/>
                <a:gd name="connsiteX11" fmla="*/ 2047875 w 2259806"/>
                <a:gd name="connsiteY11" fmla="*/ 4763 h 373856"/>
                <a:gd name="connsiteX12" fmla="*/ 2252662 w 2259806"/>
                <a:gd name="connsiteY12" fmla="*/ 26194 h 373856"/>
                <a:gd name="connsiteX13" fmla="*/ 2259806 w 2259806"/>
                <a:gd name="connsiteY13" fmla="*/ 202406 h 373856"/>
                <a:gd name="connsiteX14" fmla="*/ 1978819 w 2259806"/>
                <a:gd name="connsiteY14" fmla="*/ 204788 h 373856"/>
                <a:gd name="connsiteX15" fmla="*/ 1671637 w 2259806"/>
                <a:gd name="connsiteY15" fmla="*/ 216694 h 373856"/>
                <a:gd name="connsiteX16" fmla="*/ 1364456 w 2259806"/>
                <a:gd name="connsiteY16" fmla="*/ 235744 h 373856"/>
                <a:gd name="connsiteX17" fmla="*/ 1235869 w 2259806"/>
                <a:gd name="connsiteY17" fmla="*/ 250031 h 373856"/>
                <a:gd name="connsiteX18" fmla="*/ 954881 w 2259806"/>
                <a:gd name="connsiteY18" fmla="*/ 295275 h 373856"/>
                <a:gd name="connsiteX19" fmla="*/ 488156 w 2259806"/>
                <a:gd name="connsiteY19" fmla="*/ 333375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9806" h="373856">
                  <a:moveTo>
                    <a:pt x="488156" y="333375"/>
                  </a:moveTo>
                  <a:lnTo>
                    <a:pt x="47625" y="373856"/>
                  </a:lnTo>
                  <a:lnTo>
                    <a:pt x="0" y="211931"/>
                  </a:lnTo>
                  <a:lnTo>
                    <a:pt x="242887" y="192881"/>
                  </a:lnTo>
                  <a:lnTo>
                    <a:pt x="483394" y="169069"/>
                  </a:lnTo>
                  <a:lnTo>
                    <a:pt x="738187" y="142875"/>
                  </a:lnTo>
                  <a:lnTo>
                    <a:pt x="962025" y="116681"/>
                  </a:lnTo>
                  <a:lnTo>
                    <a:pt x="1254919" y="92869"/>
                  </a:lnTo>
                  <a:lnTo>
                    <a:pt x="1521619" y="54769"/>
                  </a:lnTo>
                  <a:lnTo>
                    <a:pt x="1714500" y="28575"/>
                  </a:lnTo>
                  <a:lnTo>
                    <a:pt x="1897856" y="0"/>
                  </a:lnTo>
                  <a:lnTo>
                    <a:pt x="2047875" y="4763"/>
                  </a:lnTo>
                  <a:lnTo>
                    <a:pt x="2252662" y="26194"/>
                  </a:lnTo>
                  <a:lnTo>
                    <a:pt x="2259806" y="202406"/>
                  </a:lnTo>
                  <a:lnTo>
                    <a:pt x="1978819" y="204788"/>
                  </a:lnTo>
                  <a:lnTo>
                    <a:pt x="1671637" y="216694"/>
                  </a:lnTo>
                  <a:lnTo>
                    <a:pt x="1364456" y="235744"/>
                  </a:lnTo>
                  <a:lnTo>
                    <a:pt x="1235869" y="250031"/>
                  </a:lnTo>
                  <a:lnTo>
                    <a:pt x="954881" y="295275"/>
                  </a:lnTo>
                  <a:lnTo>
                    <a:pt x="488156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CABD895B-8295-4CE4-85A8-C349481DD1F1}"/>
                </a:ext>
              </a:extLst>
            </p:cNvPr>
            <p:cNvSpPr/>
            <p:nvPr/>
          </p:nvSpPr>
          <p:spPr>
            <a:xfrm>
              <a:off x="4052888" y="4113213"/>
              <a:ext cx="2066925" cy="352425"/>
            </a:xfrm>
            <a:custGeom>
              <a:avLst/>
              <a:gdLst>
                <a:gd name="connsiteX0" fmla="*/ 533400 w 2066925"/>
                <a:gd name="connsiteY0" fmla="*/ 295275 h 352425"/>
                <a:gd name="connsiteX1" fmla="*/ 40481 w 2066925"/>
                <a:gd name="connsiteY1" fmla="*/ 352425 h 352425"/>
                <a:gd name="connsiteX2" fmla="*/ 0 w 2066925"/>
                <a:gd name="connsiteY2" fmla="*/ 183356 h 352425"/>
                <a:gd name="connsiteX3" fmla="*/ 280987 w 2066925"/>
                <a:gd name="connsiteY3" fmla="*/ 157162 h 352425"/>
                <a:gd name="connsiteX4" fmla="*/ 566737 w 2066925"/>
                <a:gd name="connsiteY4" fmla="*/ 133350 h 352425"/>
                <a:gd name="connsiteX5" fmla="*/ 881062 w 2066925"/>
                <a:gd name="connsiteY5" fmla="*/ 111919 h 352425"/>
                <a:gd name="connsiteX6" fmla="*/ 1159668 w 2066925"/>
                <a:gd name="connsiteY6" fmla="*/ 92869 h 352425"/>
                <a:gd name="connsiteX7" fmla="*/ 1359693 w 2066925"/>
                <a:gd name="connsiteY7" fmla="*/ 80962 h 352425"/>
                <a:gd name="connsiteX8" fmla="*/ 1571625 w 2066925"/>
                <a:gd name="connsiteY8" fmla="*/ 61912 h 352425"/>
                <a:gd name="connsiteX9" fmla="*/ 1802606 w 2066925"/>
                <a:gd name="connsiteY9" fmla="*/ 33337 h 352425"/>
                <a:gd name="connsiteX10" fmla="*/ 2066925 w 2066925"/>
                <a:gd name="connsiteY10" fmla="*/ 0 h 352425"/>
                <a:gd name="connsiteX11" fmla="*/ 2064543 w 2066925"/>
                <a:gd name="connsiteY11" fmla="*/ 226219 h 352425"/>
                <a:gd name="connsiteX12" fmla="*/ 1981200 w 2066925"/>
                <a:gd name="connsiteY12" fmla="*/ 230981 h 352425"/>
                <a:gd name="connsiteX13" fmla="*/ 1966912 w 2066925"/>
                <a:gd name="connsiteY13" fmla="*/ 223837 h 352425"/>
                <a:gd name="connsiteX14" fmla="*/ 1950243 w 2066925"/>
                <a:gd name="connsiteY14" fmla="*/ 214312 h 352425"/>
                <a:gd name="connsiteX15" fmla="*/ 1933575 w 2066925"/>
                <a:gd name="connsiteY15" fmla="*/ 207169 h 352425"/>
                <a:gd name="connsiteX16" fmla="*/ 1714500 w 2066925"/>
                <a:gd name="connsiteY16" fmla="*/ 214312 h 352425"/>
                <a:gd name="connsiteX17" fmla="*/ 1140618 w 2066925"/>
                <a:gd name="connsiteY17" fmla="*/ 250031 h 352425"/>
                <a:gd name="connsiteX18" fmla="*/ 857250 w 2066925"/>
                <a:gd name="connsiteY18" fmla="*/ 271462 h 352425"/>
                <a:gd name="connsiteX19" fmla="*/ 533400 w 2066925"/>
                <a:gd name="connsiteY19" fmla="*/ 29527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352425">
                  <a:moveTo>
                    <a:pt x="533400" y="295275"/>
                  </a:moveTo>
                  <a:lnTo>
                    <a:pt x="40481" y="352425"/>
                  </a:lnTo>
                  <a:lnTo>
                    <a:pt x="0" y="183356"/>
                  </a:lnTo>
                  <a:lnTo>
                    <a:pt x="280987" y="157162"/>
                  </a:lnTo>
                  <a:lnTo>
                    <a:pt x="566737" y="133350"/>
                  </a:lnTo>
                  <a:lnTo>
                    <a:pt x="881062" y="111919"/>
                  </a:lnTo>
                  <a:lnTo>
                    <a:pt x="1159668" y="92869"/>
                  </a:lnTo>
                  <a:lnTo>
                    <a:pt x="1359693" y="80962"/>
                  </a:lnTo>
                  <a:lnTo>
                    <a:pt x="1571625" y="61912"/>
                  </a:lnTo>
                  <a:lnTo>
                    <a:pt x="1802606" y="33337"/>
                  </a:lnTo>
                  <a:lnTo>
                    <a:pt x="2066925" y="0"/>
                  </a:lnTo>
                  <a:lnTo>
                    <a:pt x="2064543" y="226219"/>
                  </a:lnTo>
                  <a:lnTo>
                    <a:pt x="1981200" y="230981"/>
                  </a:lnTo>
                  <a:lnTo>
                    <a:pt x="1966912" y="223837"/>
                  </a:lnTo>
                  <a:lnTo>
                    <a:pt x="1950243" y="214312"/>
                  </a:lnTo>
                  <a:lnTo>
                    <a:pt x="1933575" y="207169"/>
                  </a:lnTo>
                  <a:lnTo>
                    <a:pt x="1714500" y="214312"/>
                  </a:lnTo>
                  <a:lnTo>
                    <a:pt x="1140618" y="250031"/>
                  </a:lnTo>
                  <a:lnTo>
                    <a:pt x="857250" y="271462"/>
                  </a:lnTo>
                  <a:lnTo>
                    <a:pt x="533400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DF014BF9-AE91-4D5F-9445-CEF8ABE56E17}"/>
                </a:ext>
              </a:extLst>
            </p:cNvPr>
            <p:cNvSpPr/>
            <p:nvPr/>
          </p:nvSpPr>
          <p:spPr>
            <a:xfrm>
              <a:off x="2855913" y="4581525"/>
              <a:ext cx="4424362" cy="636588"/>
            </a:xfrm>
            <a:custGeom>
              <a:avLst/>
              <a:gdLst>
                <a:gd name="connsiteX0" fmla="*/ 2655418 w 4425696"/>
                <a:gd name="connsiteY0" fmla="*/ 332841 h 636422"/>
                <a:gd name="connsiteX1" fmla="*/ 2337207 w 4425696"/>
                <a:gd name="connsiteY1" fmla="*/ 358444 h 636422"/>
                <a:gd name="connsiteX2" fmla="*/ 1971447 w 4425696"/>
                <a:gd name="connsiteY2" fmla="*/ 387705 h 636422"/>
                <a:gd name="connsiteX3" fmla="*/ 1708100 w 4425696"/>
                <a:gd name="connsiteY3" fmla="*/ 413308 h 636422"/>
                <a:gd name="connsiteX4" fmla="*/ 1386231 w 4425696"/>
                <a:gd name="connsiteY4" fmla="*/ 449884 h 636422"/>
                <a:gd name="connsiteX5" fmla="*/ 1141172 w 4425696"/>
                <a:gd name="connsiteY5" fmla="*/ 486460 h 636422"/>
                <a:gd name="connsiteX6" fmla="*/ 892455 w 4425696"/>
                <a:gd name="connsiteY6" fmla="*/ 537667 h 636422"/>
                <a:gd name="connsiteX7" fmla="*/ 618135 w 4425696"/>
                <a:gd name="connsiteY7" fmla="*/ 603504 h 636422"/>
                <a:gd name="connsiteX8" fmla="*/ 504749 w 4425696"/>
                <a:gd name="connsiteY8" fmla="*/ 636422 h 636422"/>
                <a:gd name="connsiteX9" fmla="*/ 464516 w 4425696"/>
                <a:gd name="connsiteY9" fmla="*/ 632764 h 636422"/>
                <a:gd name="connsiteX10" fmla="*/ 413309 w 4425696"/>
                <a:gd name="connsiteY10" fmla="*/ 618134 h 636422"/>
                <a:gd name="connsiteX11" fmla="*/ 336500 w 4425696"/>
                <a:gd name="connsiteY11" fmla="*/ 574243 h 636422"/>
                <a:gd name="connsiteX12" fmla="*/ 197511 w 4425696"/>
                <a:gd name="connsiteY12" fmla="*/ 468172 h 636422"/>
                <a:gd name="connsiteX13" fmla="*/ 80468 w 4425696"/>
                <a:gd name="connsiteY13" fmla="*/ 369417 h 636422"/>
                <a:gd name="connsiteX14" fmla="*/ 51207 w 4425696"/>
                <a:gd name="connsiteY14" fmla="*/ 343814 h 636422"/>
                <a:gd name="connsiteX15" fmla="*/ 18288 w 4425696"/>
                <a:gd name="connsiteY15" fmla="*/ 299923 h 636422"/>
                <a:gd name="connsiteX16" fmla="*/ 0 w 4425696"/>
                <a:gd name="connsiteY16" fmla="*/ 248716 h 636422"/>
                <a:gd name="connsiteX17" fmla="*/ 3658 w 4425696"/>
                <a:gd name="connsiteY17" fmla="*/ 226771 h 636422"/>
                <a:gd name="connsiteX18" fmla="*/ 25604 w 4425696"/>
                <a:gd name="connsiteY18" fmla="*/ 219456 h 636422"/>
                <a:gd name="connsiteX19" fmla="*/ 69495 w 4425696"/>
                <a:gd name="connsiteY19" fmla="*/ 223113 h 636422"/>
                <a:gd name="connsiteX20" fmla="*/ 138989 w 4425696"/>
                <a:gd name="connsiteY20" fmla="*/ 252374 h 636422"/>
                <a:gd name="connsiteX21" fmla="*/ 197511 w 4425696"/>
                <a:gd name="connsiteY21" fmla="*/ 288950 h 636422"/>
                <a:gd name="connsiteX22" fmla="*/ 252375 w 4425696"/>
                <a:gd name="connsiteY22" fmla="*/ 307238 h 636422"/>
                <a:gd name="connsiteX23" fmla="*/ 310896 w 4425696"/>
                <a:gd name="connsiteY23" fmla="*/ 325526 h 636422"/>
                <a:gd name="connsiteX24" fmla="*/ 405994 w 4425696"/>
                <a:gd name="connsiteY24" fmla="*/ 343814 h 636422"/>
                <a:gd name="connsiteX25" fmla="*/ 486461 w 4425696"/>
                <a:gd name="connsiteY25" fmla="*/ 343814 h 636422"/>
                <a:gd name="connsiteX26" fmla="*/ 683972 w 4425696"/>
                <a:gd name="connsiteY26" fmla="*/ 336499 h 636422"/>
                <a:gd name="connsiteX27" fmla="*/ 1298448 w 4425696"/>
                <a:gd name="connsiteY27" fmla="*/ 281635 h 636422"/>
                <a:gd name="connsiteX28" fmla="*/ 2055572 w 4425696"/>
                <a:gd name="connsiteY28" fmla="*/ 204825 h 636422"/>
                <a:gd name="connsiteX29" fmla="*/ 2340864 w 4425696"/>
                <a:gd name="connsiteY29" fmla="*/ 182880 h 636422"/>
                <a:gd name="connsiteX30" fmla="*/ 2728570 w 4425696"/>
                <a:gd name="connsiteY30" fmla="*/ 146304 h 636422"/>
                <a:gd name="connsiteX31" fmla="*/ 3171140 w 4425696"/>
                <a:gd name="connsiteY31" fmla="*/ 113385 h 636422"/>
                <a:gd name="connsiteX32" fmla="*/ 3456432 w 4425696"/>
                <a:gd name="connsiteY32" fmla="*/ 91440 h 636422"/>
                <a:gd name="connsiteX33" fmla="*/ 3602736 w 4425696"/>
                <a:gd name="connsiteY33" fmla="*/ 65836 h 636422"/>
                <a:gd name="connsiteX34" fmla="*/ 3774644 w 4425696"/>
                <a:gd name="connsiteY34" fmla="*/ 29260 h 636422"/>
                <a:gd name="connsiteX35" fmla="*/ 3888029 w 4425696"/>
                <a:gd name="connsiteY35" fmla="*/ 0 h 636422"/>
                <a:gd name="connsiteX36" fmla="*/ 3953866 w 4425696"/>
                <a:gd name="connsiteY36" fmla="*/ 7315 h 636422"/>
                <a:gd name="connsiteX37" fmla="*/ 4063594 w 4425696"/>
                <a:gd name="connsiteY37" fmla="*/ 40233 h 636422"/>
                <a:gd name="connsiteX38" fmla="*/ 4187952 w 4425696"/>
                <a:gd name="connsiteY38" fmla="*/ 95097 h 636422"/>
                <a:gd name="connsiteX39" fmla="*/ 4268420 w 4425696"/>
                <a:gd name="connsiteY39" fmla="*/ 135331 h 636422"/>
                <a:gd name="connsiteX40" fmla="*/ 4334256 w 4425696"/>
                <a:gd name="connsiteY40" fmla="*/ 179222 h 636422"/>
                <a:gd name="connsiteX41" fmla="*/ 4389120 w 4425696"/>
                <a:gd name="connsiteY41" fmla="*/ 219456 h 636422"/>
                <a:gd name="connsiteX42" fmla="*/ 4414724 w 4425696"/>
                <a:gd name="connsiteY42" fmla="*/ 252374 h 636422"/>
                <a:gd name="connsiteX43" fmla="*/ 4425696 w 4425696"/>
                <a:gd name="connsiteY43" fmla="*/ 277977 h 636422"/>
                <a:gd name="connsiteX44" fmla="*/ 4414724 w 4425696"/>
                <a:gd name="connsiteY44" fmla="*/ 307238 h 636422"/>
                <a:gd name="connsiteX45" fmla="*/ 4381805 w 4425696"/>
                <a:gd name="connsiteY45" fmla="*/ 329184 h 636422"/>
                <a:gd name="connsiteX46" fmla="*/ 4257447 w 4425696"/>
                <a:gd name="connsiteY46" fmla="*/ 340156 h 636422"/>
                <a:gd name="connsiteX47" fmla="*/ 3972154 w 4425696"/>
                <a:gd name="connsiteY47" fmla="*/ 314553 h 636422"/>
                <a:gd name="connsiteX48" fmla="*/ 3595421 w 4425696"/>
                <a:gd name="connsiteY48" fmla="*/ 307238 h 636422"/>
                <a:gd name="connsiteX49" fmla="*/ 3171140 w 4425696"/>
                <a:gd name="connsiteY49" fmla="*/ 314553 h 636422"/>
                <a:gd name="connsiteX50" fmla="*/ 2655418 w 4425696"/>
                <a:gd name="connsiteY50" fmla="*/ 332841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425696" h="636422">
                  <a:moveTo>
                    <a:pt x="2655418" y="332841"/>
                  </a:moveTo>
                  <a:lnTo>
                    <a:pt x="2337207" y="358444"/>
                  </a:lnTo>
                  <a:lnTo>
                    <a:pt x="1971447" y="387705"/>
                  </a:lnTo>
                  <a:lnTo>
                    <a:pt x="1708100" y="413308"/>
                  </a:lnTo>
                  <a:lnTo>
                    <a:pt x="1386231" y="449884"/>
                  </a:lnTo>
                  <a:lnTo>
                    <a:pt x="1141172" y="486460"/>
                  </a:lnTo>
                  <a:lnTo>
                    <a:pt x="892455" y="537667"/>
                  </a:lnTo>
                  <a:lnTo>
                    <a:pt x="618135" y="603504"/>
                  </a:lnTo>
                  <a:lnTo>
                    <a:pt x="504749" y="636422"/>
                  </a:lnTo>
                  <a:lnTo>
                    <a:pt x="464516" y="632764"/>
                  </a:lnTo>
                  <a:lnTo>
                    <a:pt x="413309" y="618134"/>
                  </a:lnTo>
                  <a:lnTo>
                    <a:pt x="336500" y="574243"/>
                  </a:lnTo>
                  <a:lnTo>
                    <a:pt x="197511" y="468172"/>
                  </a:lnTo>
                  <a:lnTo>
                    <a:pt x="80468" y="369417"/>
                  </a:lnTo>
                  <a:lnTo>
                    <a:pt x="51207" y="343814"/>
                  </a:lnTo>
                  <a:lnTo>
                    <a:pt x="18288" y="299923"/>
                  </a:lnTo>
                  <a:lnTo>
                    <a:pt x="0" y="248716"/>
                  </a:lnTo>
                  <a:lnTo>
                    <a:pt x="3658" y="226771"/>
                  </a:lnTo>
                  <a:lnTo>
                    <a:pt x="25604" y="219456"/>
                  </a:lnTo>
                  <a:lnTo>
                    <a:pt x="69495" y="223113"/>
                  </a:lnTo>
                  <a:lnTo>
                    <a:pt x="138989" y="252374"/>
                  </a:lnTo>
                  <a:lnTo>
                    <a:pt x="197511" y="288950"/>
                  </a:lnTo>
                  <a:lnTo>
                    <a:pt x="252375" y="307238"/>
                  </a:lnTo>
                  <a:lnTo>
                    <a:pt x="310896" y="325526"/>
                  </a:lnTo>
                  <a:lnTo>
                    <a:pt x="405994" y="343814"/>
                  </a:lnTo>
                  <a:lnTo>
                    <a:pt x="486461" y="343814"/>
                  </a:lnTo>
                  <a:lnTo>
                    <a:pt x="683972" y="336499"/>
                  </a:lnTo>
                  <a:lnTo>
                    <a:pt x="1298448" y="281635"/>
                  </a:lnTo>
                  <a:lnTo>
                    <a:pt x="2055572" y="204825"/>
                  </a:lnTo>
                  <a:lnTo>
                    <a:pt x="2340864" y="182880"/>
                  </a:lnTo>
                  <a:lnTo>
                    <a:pt x="2728570" y="146304"/>
                  </a:lnTo>
                  <a:lnTo>
                    <a:pt x="3171140" y="113385"/>
                  </a:lnTo>
                  <a:lnTo>
                    <a:pt x="3456432" y="91440"/>
                  </a:lnTo>
                  <a:lnTo>
                    <a:pt x="3602736" y="65836"/>
                  </a:lnTo>
                  <a:lnTo>
                    <a:pt x="3774644" y="29260"/>
                  </a:lnTo>
                  <a:lnTo>
                    <a:pt x="3888029" y="0"/>
                  </a:lnTo>
                  <a:lnTo>
                    <a:pt x="3953866" y="7315"/>
                  </a:lnTo>
                  <a:lnTo>
                    <a:pt x="4063594" y="40233"/>
                  </a:lnTo>
                  <a:lnTo>
                    <a:pt x="4187952" y="95097"/>
                  </a:lnTo>
                  <a:lnTo>
                    <a:pt x="4268420" y="135331"/>
                  </a:lnTo>
                  <a:lnTo>
                    <a:pt x="4334256" y="179222"/>
                  </a:lnTo>
                  <a:lnTo>
                    <a:pt x="4389120" y="219456"/>
                  </a:lnTo>
                  <a:lnTo>
                    <a:pt x="4414724" y="252374"/>
                  </a:lnTo>
                  <a:lnTo>
                    <a:pt x="4425696" y="277977"/>
                  </a:lnTo>
                  <a:lnTo>
                    <a:pt x="4414724" y="307238"/>
                  </a:lnTo>
                  <a:lnTo>
                    <a:pt x="4381805" y="329184"/>
                  </a:lnTo>
                  <a:lnTo>
                    <a:pt x="4257447" y="340156"/>
                  </a:lnTo>
                  <a:lnTo>
                    <a:pt x="3972154" y="314553"/>
                  </a:lnTo>
                  <a:lnTo>
                    <a:pt x="3595421" y="307238"/>
                  </a:lnTo>
                  <a:lnTo>
                    <a:pt x="3171140" y="314553"/>
                  </a:lnTo>
                  <a:lnTo>
                    <a:pt x="2655418" y="33284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1844FCFF-0197-47EA-B2FA-2857FF0D445F}"/>
                </a:ext>
              </a:extLst>
            </p:cNvPr>
            <p:cNvSpPr/>
            <p:nvPr/>
          </p:nvSpPr>
          <p:spPr>
            <a:xfrm rot="16200000">
              <a:off x="2866232" y="3853656"/>
              <a:ext cx="4297362" cy="498475"/>
            </a:xfrm>
            <a:custGeom>
              <a:avLst/>
              <a:gdLst>
                <a:gd name="connsiteX0" fmla="*/ 2181850 w 4296621"/>
                <a:gd name="connsiteY0" fmla="*/ 420129 h 497800"/>
                <a:gd name="connsiteX1" fmla="*/ 1472220 w 4296621"/>
                <a:gd name="connsiteY1" fmla="*/ 423660 h 497800"/>
                <a:gd name="connsiteX2" fmla="*/ 1274511 w 4296621"/>
                <a:gd name="connsiteY2" fmla="*/ 420129 h 497800"/>
                <a:gd name="connsiteX3" fmla="*/ 995602 w 4296621"/>
                <a:gd name="connsiteY3" fmla="*/ 409538 h 497800"/>
                <a:gd name="connsiteX4" fmla="*/ 790833 w 4296621"/>
                <a:gd name="connsiteY4" fmla="*/ 402477 h 497800"/>
                <a:gd name="connsiteX5" fmla="*/ 614308 w 4296621"/>
                <a:gd name="connsiteY5" fmla="*/ 395416 h 497800"/>
                <a:gd name="connsiteX6" fmla="*/ 356581 w 4296621"/>
                <a:gd name="connsiteY6" fmla="*/ 384824 h 497800"/>
                <a:gd name="connsiteX7" fmla="*/ 204769 w 4296621"/>
                <a:gd name="connsiteY7" fmla="*/ 367172 h 497800"/>
                <a:gd name="connsiteX8" fmla="*/ 123568 w 4296621"/>
                <a:gd name="connsiteY8" fmla="*/ 353050 h 497800"/>
                <a:gd name="connsiteX9" fmla="*/ 63549 w 4296621"/>
                <a:gd name="connsiteY9" fmla="*/ 335397 h 497800"/>
                <a:gd name="connsiteX10" fmla="*/ 28244 w 4296621"/>
                <a:gd name="connsiteY10" fmla="*/ 321275 h 497800"/>
                <a:gd name="connsiteX11" fmla="*/ 10592 w 4296621"/>
                <a:gd name="connsiteY11" fmla="*/ 307153 h 497800"/>
                <a:gd name="connsiteX12" fmla="*/ 0 w 4296621"/>
                <a:gd name="connsiteY12" fmla="*/ 289501 h 497800"/>
                <a:gd name="connsiteX13" fmla="*/ 3531 w 4296621"/>
                <a:gd name="connsiteY13" fmla="*/ 268318 h 497800"/>
                <a:gd name="connsiteX14" fmla="*/ 21183 w 4296621"/>
                <a:gd name="connsiteY14" fmla="*/ 247135 h 497800"/>
                <a:gd name="connsiteX15" fmla="*/ 60019 w 4296621"/>
                <a:gd name="connsiteY15" fmla="*/ 222421 h 497800"/>
                <a:gd name="connsiteX16" fmla="*/ 127098 w 4296621"/>
                <a:gd name="connsiteY16" fmla="*/ 190647 h 497800"/>
                <a:gd name="connsiteX17" fmla="*/ 183586 w 4296621"/>
                <a:gd name="connsiteY17" fmla="*/ 176525 h 497800"/>
                <a:gd name="connsiteX18" fmla="*/ 310684 w 4296621"/>
                <a:gd name="connsiteY18" fmla="*/ 162403 h 497800"/>
                <a:gd name="connsiteX19" fmla="*/ 653143 w 4296621"/>
                <a:gd name="connsiteY19" fmla="*/ 151811 h 497800"/>
                <a:gd name="connsiteX20" fmla="*/ 1292164 w 4296621"/>
                <a:gd name="connsiteY20" fmla="*/ 151811 h 497800"/>
                <a:gd name="connsiteX21" fmla="*/ 1482811 w 4296621"/>
                <a:gd name="connsiteY21" fmla="*/ 158872 h 497800"/>
                <a:gd name="connsiteX22" fmla="*/ 1864105 w 4296621"/>
                <a:gd name="connsiteY22" fmla="*/ 151811 h 497800"/>
                <a:gd name="connsiteX23" fmla="*/ 2022978 w 4296621"/>
                <a:gd name="connsiteY23" fmla="*/ 155342 h 497800"/>
                <a:gd name="connsiteX24" fmla="*/ 2418394 w 4296621"/>
                <a:gd name="connsiteY24" fmla="*/ 155342 h 497800"/>
                <a:gd name="connsiteX25" fmla="*/ 2619633 w 4296621"/>
                <a:gd name="connsiteY25" fmla="*/ 151811 h 497800"/>
                <a:gd name="connsiteX26" fmla="*/ 2983274 w 4296621"/>
                <a:gd name="connsiteY26" fmla="*/ 148281 h 497800"/>
                <a:gd name="connsiteX27" fmla="*/ 3159799 w 4296621"/>
                <a:gd name="connsiteY27" fmla="*/ 155342 h 497800"/>
                <a:gd name="connsiteX28" fmla="*/ 3541094 w 4296621"/>
                <a:gd name="connsiteY28" fmla="*/ 155342 h 497800"/>
                <a:gd name="connsiteX29" fmla="*/ 3699966 w 4296621"/>
                <a:gd name="connsiteY29" fmla="*/ 155342 h 497800"/>
                <a:gd name="connsiteX30" fmla="*/ 4035364 w 4296621"/>
                <a:gd name="connsiteY30" fmla="*/ 155342 h 497800"/>
                <a:gd name="connsiteX31" fmla="*/ 4081260 w 4296621"/>
                <a:gd name="connsiteY31" fmla="*/ 151811 h 497800"/>
                <a:gd name="connsiteX32" fmla="*/ 4130687 w 4296621"/>
                <a:gd name="connsiteY32" fmla="*/ 130628 h 497800"/>
                <a:gd name="connsiteX33" fmla="*/ 4180115 w 4296621"/>
                <a:gd name="connsiteY33" fmla="*/ 81201 h 497800"/>
                <a:gd name="connsiteX34" fmla="*/ 4247194 w 4296621"/>
                <a:gd name="connsiteY34" fmla="*/ 0 h 497800"/>
                <a:gd name="connsiteX35" fmla="*/ 4296621 w 4296621"/>
                <a:gd name="connsiteY35" fmla="*/ 261257 h 497800"/>
                <a:gd name="connsiteX36" fmla="*/ 4190706 w 4296621"/>
                <a:gd name="connsiteY36" fmla="*/ 391885 h 497800"/>
                <a:gd name="connsiteX37" fmla="*/ 4158931 w 4296621"/>
                <a:gd name="connsiteY37" fmla="*/ 441312 h 497800"/>
                <a:gd name="connsiteX38" fmla="*/ 4127157 w 4296621"/>
                <a:gd name="connsiteY38" fmla="*/ 487209 h 497800"/>
                <a:gd name="connsiteX39" fmla="*/ 4098913 w 4296621"/>
                <a:gd name="connsiteY39" fmla="*/ 497800 h 497800"/>
                <a:gd name="connsiteX40" fmla="*/ 4070669 w 4296621"/>
                <a:gd name="connsiteY40" fmla="*/ 494270 h 497800"/>
                <a:gd name="connsiteX41" fmla="*/ 4045955 w 4296621"/>
                <a:gd name="connsiteY41" fmla="*/ 483678 h 497800"/>
                <a:gd name="connsiteX42" fmla="*/ 4003589 w 4296621"/>
                <a:gd name="connsiteY42" fmla="*/ 462495 h 497800"/>
                <a:gd name="connsiteX43" fmla="*/ 3975345 w 4296621"/>
                <a:gd name="connsiteY43" fmla="*/ 437782 h 497800"/>
                <a:gd name="connsiteX44" fmla="*/ 3880022 w 4296621"/>
                <a:gd name="connsiteY44" fmla="*/ 427190 h 497800"/>
                <a:gd name="connsiteX45" fmla="*/ 3742332 w 4296621"/>
                <a:gd name="connsiteY45" fmla="*/ 420129 h 497800"/>
                <a:gd name="connsiteX46" fmla="*/ 3597582 w 4296621"/>
                <a:gd name="connsiteY46" fmla="*/ 420129 h 497800"/>
                <a:gd name="connsiteX47" fmla="*/ 3184513 w 4296621"/>
                <a:gd name="connsiteY47" fmla="*/ 420129 h 497800"/>
                <a:gd name="connsiteX48" fmla="*/ 3025640 w 4296621"/>
                <a:gd name="connsiteY48" fmla="*/ 423660 h 497800"/>
                <a:gd name="connsiteX49" fmla="*/ 2619633 w 4296621"/>
                <a:gd name="connsiteY49" fmla="*/ 420129 h 497800"/>
                <a:gd name="connsiteX50" fmla="*/ 2181850 w 4296621"/>
                <a:gd name="connsiteY50" fmla="*/ 420129 h 49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96621" h="497800">
                  <a:moveTo>
                    <a:pt x="2181850" y="420129"/>
                  </a:moveTo>
                  <a:lnTo>
                    <a:pt x="1472220" y="423660"/>
                  </a:lnTo>
                  <a:lnTo>
                    <a:pt x="1274511" y="420129"/>
                  </a:lnTo>
                  <a:lnTo>
                    <a:pt x="995602" y="409538"/>
                  </a:lnTo>
                  <a:lnTo>
                    <a:pt x="790833" y="402477"/>
                  </a:lnTo>
                  <a:lnTo>
                    <a:pt x="614308" y="395416"/>
                  </a:lnTo>
                  <a:lnTo>
                    <a:pt x="356581" y="384824"/>
                  </a:lnTo>
                  <a:lnTo>
                    <a:pt x="204769" y="367172"/>
                  </a:lnTo>
                  <a:lnTo>
                    <a:pt x="123568" y="353050"/>
                  </a:lnTo>
                  <a:lnTo>
                    <a:pt x="63549" y="335397"/>
                  </a:lnTo>
                  <a:lnTo>
                    <a:pt x="28244" y="321275"/>
                  </a:lnTo>
                  <a:lnTo>
                    <a:pt x="10592" y="307153"/>
                  </a:lnTo>
                  <a:lnTo>
                    <a:pt x="0" y="289501"/>
                  </a:lnTo>
                  <a:lnTo>
                    <a:pt x="3531" y="268318"/>
                  </a:lnTo>
                  <a:lnTo>
                    <a:pt x="21183" y="247135"/>
                  </a:lnTo>
                  <a:lnTo>
                    <a:pt x="60019" y="222421"/>
                  </a:lnTo>
                  <a:lnTo>
                    <a:pt x="127098" y="190647"/>
                  </a:lnTo>
                  <a:lnTo>
                    <a:pt x="183586" y="176525"/>
                  </a:lnTo>
                  <a:lnTo>
                    <a:pt x="310684" y="162403"/>
                  </a:lnTo>
                  <a:lnTo>
                    <a:pt x="653143" y="151811"/>
                  </a:lnTo>
                  <a:lnTo>
                    <a:pt x="1292164" y="151811"/>
                  </a:lnTo>
                  <a:lnTo>
                    <a:pt x="1482811" y="158872"/>
                  </a:lnTo>
                  <a:lnTo>
                    <a:pt x="1864105" y="151811"/>
                  </a:lnTo>
                  <a:lnTo>
                    <a:pt x="2022978" y="155342"/>
                  </a:lnTo>
                  <a:lnTo>
                    <a:pt x="2418394" y="155342"/>
                  </a:lnTo>
                  <a:lnTo>
                    <a:pt x="2619633" y="151811"/>
                  </a:lnTo>
                  <a:lnTo>
                    <a:pt x="2983274" y="148281"/>
                  </a:lnTo>
                  <a:lnTo>
                    <a:pt x="3159799" y="155342"/>
                  </a:lnTo>
                  <a:lnTo>
                    <a:pt x="3541094" y="155342"/>
                  </a:lnTo>
                  <a:lnTo>
                    <a:pt x="3699966" y="155342"/>
                  </a:lnTo>
                  <a:lnTo>
                    <a:pt x="4035364" y="155342"/>
                  </a:lnTo>
                  <a:lnTo>
                    <a:pt x="4081260" y="151811"/>
                  </a:lnTo>
                  <a:lnTo>
                    <a:pt x="4130687" y="130628"/>
                  </a:lnTo>
                  <a:lnTo>
                    <a:pt x="4180115" y="81201"/>
                  </a:lnTo>
                  <a:lnTo>
                    <a:pt x="4247194" y="0"/>
                  </a:lnTo>
                  <a:lnTo>
                    <a:pt x="4296621" y="261257"/>
                  </a:lnTo>
                  <a:lnTo>
                    <a:pt x="4190706" y="391885"/>
                  </a:lnTo>
                  <a:lnTo>
                    <a:pt x="4158931" y="441312"/>
                  </a:lnTo>
                  <a:lnTo>
                    <a:pt x="4127157" y="487209"/>
                  </a:lnTo>
                  <a:lnTo>
                    <a:pt x="4098913" y="497800"/>
                  </a:lnTo>
                  <a:lnTo>
                    <a:pt x="4070669" y="494270"/>
                  </a:lnTo>
                  <a:lnTo>
                    <a:pt x="4045955" y="483678"/>
                  </a:lnTo>
                  <a:lnTo>
                    <a:pt x="4003589" y="462495"/>
                  </a:lnTo>
                  <a:lnTo>
                    <a:pt x="3975345" y="437782"/>
                  </a:lnTo>
                  <a:lnTo>
                    <a:pt x="3880022" y="427190"/>
                  </a:lnTo>
                  <a:lnTo>
                    <a:pt x="3742332" y="420129"/>
                  </a:lnTo>
                  <a:lnTo>
                    <a:pt x="3597582" y="420129"/>
                  </a:lnTo>
                  <a:lnTo>
                    <a:pt x="3184513" y="420129"/>
                  </a:lnTo>
                  <a:lnTo>
                    <a:pt x="3025640" y="423660"/>
                  </a:lnTo>
                  <a:lnTo>
                    <a:pt x="2619633" y="420129"/>
                  </a:lnTo>
                  <a:lnTo>
                    <a:pt x="2181850" y="4201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0FB79136-F035-4353-8854-DE39E76F7DC1}"/>
              </a:ext>
            </a:extLst>
          </p:cNvPr>
          <p:cNvGrpSpPr/>
          <p:nvPr/>
        </p:nvGrpSpPr>
        <p:grpSpPr>
          <a:xfrm>
            <a:off x="2703513" y="1485900"/>
            <a:ext cx="4424362" cy="4613275"/>
            <a:chOff x="2703513" y="1485900"/>
            <a:chExt cx="4424362" cy="4613275"/>
          </a:xfrm>
        </p:grpSpPr>
        <p:sp>
          <p:nvSpPr>
            <p:cNvPr id="49" name="フリーフォーム 6">
              <a:extLst>
                <a:ext uri="{FF2B5EF4-FFF2-40B4-BE49-F238E27FC236}">
                  <a16:creationId xmlns:a16="http://schemas.microsoft.com/office/drawing/2014/main" id="{B86B1EF1-4863-47B5-883D-E3A5A12FA5A1}"/>
                </a:ext>
              </a:extLst>
            </p:cNvPr>
            <p:cNvSpPr/>
            <p:nvPr/>
          </p:nvSpPr>
          <p:spPr>
            <a:xfrm>
              <a:off x="3009900" y="1582738"/>
              <a:ext cx="393700" cy="1150937"/>
            </a:xfrm>
            <a:custGeom>
              <a:avLst/>
              <a:gdLst>
                <a:gd name="connsiteX0" fmla="*/ 57150 w 392906"/>
                <a:gd name="connsiteY0" fmla="*/ 695325 h 1150144"/>
                <a:gd name="connsiteX1" fmla="*/ 114300 w 392906"/>
                <a:gd name="connsiteY1" fmla="*/ 576263 h 1150144"/>
                <a:gd name="connsiteX2" fmla="*/ 152400 w 392906"/>
                <a:gd name="connsiteY2" fmla="*/ 488157 h 1150144"/>
                <a:gd name="connsiteX3" fmla="*/ 178594 w 392906"/>
                <a:gd name="connsiteY3" fmla="*/ 407194 h 1150144"/>
                <a:gd name="connsiteX4" fmla="*/ 197644 w 392906"/>
                <a:gd name="connsiteY4" fmla="*/ 316707 h 1150144"/>
                <a:gd name="connsiteX5" fmla="*/ 202406 w 392906"/>
                <a:gd name="connsiteY5" fmla="*/ 250032 h 1150144"/>
                <a:gd name="connsiteX6" fmla="*/ 200025 w 392906"/>
                <a:gd name="connsiteY6" fmla="*/ 195263 h 1150144"/>
                <a:gd name="connsiteX7" fmla="*/ 188119 w 392906"/>
                <a:gd name="connsiteY7" fmla="*/ 133350 h 1150144"/>
                <a:gd name="connsiteX8" fmla="*/ 180975 w 392906"/>
                <a:gd name="connsiteY8" fmla="*/ 83344 h 1150144"/>
                <a:gd name="connsiteX9" fmla="*/ 180975 w 392906"/>
                <a:gd name="connsiteY9" fmla="*/ 38100 h 1150144"/>
                <a:gd name="connsiteX10" fmla="*/ 185738 w 392906"/>
                <a:gd name="connsiteY10" fmla="*/ 14288 h 1150144"/>
                <a:gd name="connsiteX11" fmla="*/ 192881 w 392906"/>
                <a:gd name="connsiteY11" fmla="*/ 2382 h 1150144"/>
                <a:gd name="connsiteX12" fmla="*/ 204788 w 392906"/>
                <a:gd name="connsiteY12" fmla="*/ 0 h 1150144"/>
                <a:gd name="connsiteX13" fmla="*/ 228600 w 392906"/>
                <a:gd name="connsiteY13" fmla="*/ 7144 h 1150144"/>
                <a:gd name="connsiteX14" fmla="*/ 266700 w 392906"/>
                <a:gd name="connsiteY14" fmla="*/ 38100 h 1150144"/>
                <a:gd name="connsiteX15" fmla="*/ 297656 w 392906"/>
                <a:gd name="connsiteY15" fmla="*/ 78582 h 1150144"/>
                <a:gd name="connsiteX16" fmla="*/ 323850 w 392906"/>
                <a:gd name="connsiteY16" fmla="*/ 119063 h 1150144"/>
                <a:gd name="connsiteX17" fmla="*/ 338138 w 392906"/>
                <a:gd name="connsiteY17" fmla="*/ 157163 h 1150144"/>
                <a:gd name="connsiteX18" fmla="*/ 350044 w 392906"/>
                <a:gd name="connsiteY18" fmla="*/ 219075 h 1150144"/>
                <a:gd name="connsiteX19" fmla="*/ 392906 w 392906"/>
                <a:gd name="connsiteY19" fmla="*/ 421482 h 1150144"/>
                <a:gd name="connsiteX20" fmla="*/ 366713 w 392906"/>
                <a:gd name="connsiteY20" fmla="*/ 631032 h 1150144"/>
                <a:gd name="connsiteX21" fmla="*/ 345281 w 392906"/>
                <a:gd name="connsiteY21" fmla="*/ 731044 h 1150144"/>
                <a:gd name="connsiteX22" fmla="*/ 319088 w 392906"/>
                <a:gd name="connsiteY22" fmla="*/ 826294 h 1150144"/>
                <a:gd name="connsiteX23" fmla="*/ 285750 w 392906"/>
                <a:gd name="connsiteY23" fmla="*/ 916782 h 1150144"/>
                <a:gd name="connsiteX24" fmla="*/ 247650 w 392906"/>
                <a:gd name="connsiteY24" fmla="*/ 995363 h 1150144"/>
                <a:gd name="connsiteX25" fmla="*/ 204788 w 392906"/>
                <a:gd name="connsiteY25" fmla="*/ 1076325 h 1150144"/>
                <a:gd name="connsiteX26" fmla="*/ 169069 w 392906"/>
                <a:gd name="connsiteY26" fmla="*/ 1112044 h 1150144"/>
                <a:gd name="connsiteX27" fmla="*/ 133350 w 392906"/>
                <a:gd name="connsiteY27" fmla="*/ 1143000 h 1150144"/>
                <a:gd name="connsiteX28" fmla="*/ 109538 w 392906"/>
                <a:gd name="connsiteY28" fmla="*/ 1150144 h 1150144"/>
                <a:gd name="connsiteX29" fmla="*/ 80963 w 392906"/>
                <a:gd name="connsiteY29" fmla="*/ 1143000 h 1150144"/>
                <a:gd name="connsiteX30" fmla="*/ 64294 w 392906"/>
                <a:gd name="connsiteY30" fmla="*/ 1128713 h 1150144"/>
                <a:gd name="connsiteX31" fmla="*/ 42863 w 392906"/>
                <a:gd name="connsiteY31" fmla="*/ 1085850 h 1150144"/>
                <a:gd name="connsiteX32" fmla="*/ 19050 w 392906"/>
                <a:gd name="connsiteY32" fmla="*/ 1004888 h 1150144"/>
                <a:gd name="connsiteX33" fmla="*/ 0 w 392906"/>
                <a:gd name="connsiteY33" fmla="*/ 892969 h 1150144"/>
                <a:gd name="connsiteX34" fmla="*/ 0 w 392906"/>
                <a:gd name="connsiteY34" fmla="*/ 842963 h 1150144"/>
                <a:gd name="connsiteX35" fmla="*/ 7144 w 392906"/>
                <a:gd name="connsiteY35" fmla="*/ 804863 h 1150144"/>
                <a:gd name="connsiteX36" fmla="*/ 57150 w 392906"/>
                <a:gd name="connsiteY36" fmla="*/ 6953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2906" h="1150144">
                  <a:moveTo>
                    <a:pt x="57150" y="695325"/>
                  </a:moveTo>
                  <a:lnTo>
                    <a:pt x="114300" y="576263"/>
                  </a:lnTo>
                  <a:lnTo>
                    <a:pt x="152400" y="488157"/>
                  </a:lnTo>
                  <a:lnTo>
                    <a:pt x="178594" y="407194"/>
                  </a:lnTo>
                  <a:lnTo>
                    <a:pt x="197644" y="316707"/>
                  </a:lnTo>
                  <a:lnTo>
                    <a:pt x="202406" y="250032"/>
                  </a:lnTo>
                  <a:cubicBezTo>
                    <a:pt x="201612" y="231776"/>
                    <a:pt x="200819" y="213519"/>
                    <a:pt x="200025" y="195263"/>
                  </a:cubicBezTo>
                  <a:lnTo>
                    <a:pt x="188119" y="133350"/>
                  </a:lnTo>
                  <a:lnTo>
                    <a:pt x="180975" y="83344"/>
                  </a:lnTo>
                  <a:lnTo>
                    <a:pt x="180975" y="38100"/>
                  </a:lnTo>
                  <a:lnTo>
                    <a:pt x="185738" y="14288"/>
                  </a:lnTo>
                  <a:lnTo>
                    <a:pt x="192881" y="2382"/>
                  </a:lnTo>
                  <a:lnTo>
                    <a:pt x="204788" y="0"/>
                  </a:lnTo>
                  <a:lnTo>
                    <a:pt x="228600" y="7144"/>
                  </a:lnTo>
                  <a:lnTo>
                    <a:pt x="266700" y="38100"/>
                  </a:lnTo>
                  <a:lnTo>
                    <a:pt x="297656" y="78582"/>
                  </a:lnTo>
                  <a:lnTo>
                    <a:pt x="323850" y="119063"/>
                  </a:lnTo>
                  <a:lnTo>
                    <a:pt x="338138" y="157163"/>
                  </a:lnTo>
                  <a:lnTo>
                    <a:pt x="350044" y="219075"/>
                  </a:lnTo>
                  <a:lnTo>
                    <a:pt x="392906" y="421482"/>
                  </a:lnTo>
                  <a:lnTo>
                    <a:pt x="366713" y="631032"/>
                  </a:lnTo>
                  <a:lnTo>
                    <a:pt x="345281" y="731044"/>
                  </a:lnTo>
                  <a:lnTo>
                    <a:pt x="319088" y="826294"/>
                  </a:lnTo>
                  <a:lnTo>
                    <a:pt x="285750" y="916782"/>
                  </a:lnTo>
                  <a:lnTo>
                    <a:pt x="247650" y="995363"/>
                  </a:lnTo>
                  <a:lnTo>
                    <a:pt x="204788" y="1076325"/>
                  </a:lnTo>
                  <a:lnTo>
                    <a:pt x="169069" y="1112044"/>
                  </a:lnTo>
                  <a:lnTo>
                    <a:pt x="133350" y="1143000"/>
                  </a:lnTo>
                  <a:lnTo>
                    <a:pt x="109538" y="1150144"/>
                  </a:lnTo>
                  <a:lnTo>
                    <a:pt x="80963" y="1143000"/>
                  </a:lnTo>
                  <a:lnTo>
                    <a:pt x="64294" y="1128713"/>
                  </a:lnTo>
                  <a:lnTo>
                    <a:pt x="42863" y="1085850"/>
                  </a:lnTo>
                  <a:lnTo>
                    <a:pt x="19050" y="1004888"/>
                  </a:lnTo>
                  <a:lnTo>
                    <a:pt x="0" y="892969"/>
                  </a:lnTo>
                  <a:lnTo>
                    <a:pt x="0" y="842963"/>
                  </a:lnTo>
                  <a:lnTo>
                    <a:pt x="7144" y="804863"/>
                  </a:lnTo>
                  <a:lnTo>
                    <a:pt x="57150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339A3201-6D9A-4C48-8AAF-29A59AADB943}"/>
                </a:ext>
              </a:extLst>
            </p:cNvPr>
            <p:cNvSpPr/>
            <p:nvPr/>
          </p:nvSpPr>
          <p:spPr>
            <a:xfrm>
              <a:off x="3419475" y="2981325"/>
              <a:ext cx="590550" cy="1458913"/>
            </a:xfrm>
            <a:custGeom>
              <a:avLst/>
              <a:gdLst>
                <a:gd name="connsiteX0" fmla="*/ 259556 w 590550"/>
                <a:gd name="connsiteY0" fmla="*/ 728663 h 1459706"/>
                <a:gd name="connsiteX1" fmla="*/ 223838 w 590550"/>
                <a:gd name="connsiteY1" fmla="*/ 454819 h 1459706"/>
                <a:gd name="connsiteX2" fmla="*/ 192881 w 590550"/>
                <a:gd name="connsiteY2" fmla="*/ 271463 h 1459706"/>
                <a:gd name="connsiteX3" fmla="*/ 173831 w 590550"/>
                <a:gd name="connsiteY3" fmla="*/ 214313 h 1459706"/>
                <a:gd name="connsiteX4" fmla="*/ 154781 w 590550"/>
                <a:gd name="connsiteY4" fmla="*/ 173831 h 1459706"/>
                <a:gd name="connsiteX5" fmla="*/ 123825 w 590550"/>
                <a:gd name="connsiteY5" fmla="*/ 133350 h 1459706"/>
                <a:gd name="connsiteX6" fmla="*/ 88106 w 590550"/>
                <a:gd name="connsiteY6" fmla="*/ 104775 h 1459706"/>
                <a:gd name="connsiteX7" fmla="*/ 57150 w 590550"/>
                <a:gd name="connsiteY7" fmla="*/ 85725 h 1459706"/>
                <a:gd name="connsiteX8" fmla="*/ 30956 w 590550"/>
                <a:gd name="connsiteY8" fmla="*/ 69056 h 1459706"/>
                <a:gd name="connsiteX9" fmla="*/ 4763 w 590550"/>
                <a:gd name="connsiteY9" fmla="*/ 45244 h 1459706"/>
                <a:gd name="connsiteX10" fmla="*/ 0 w 590550"/>
                <a:gd name="connsiteY10" fmla="*/ 28575 h 1459706"/>
                <a:gd name="connsiteX11" fmla="*/ 2381 w 590550"/>
                <a:gd name="connsiteY11" fmla="*/ 11906 h 1459706"/>
                <a:gd name="connsiteX12" fmla="*/ 14288 w 590550"/>
                <a:gd name="connsiteY12" fmla="*/ 0 h 1459706"/>
                <a:gd name="connsiteX13" fmla="*/ 80963 w 590550"/>
                <a:gd name="connsiteY13" fmla="*/ 0 h 1459706"/>
                <a:gd name="connsiteX14" fmla="*/ 200025 w 590550"/>
                <a:gd name="connsiteY14" fmla="*/ 7144 h 1459706"/>
                <a:gd name="connsiteX15" fmla="*/ 378619 w 590550"/>
                <a:gd name="connsiteY15" fmla="*/ 19050 h 1459706"/>
                <a:gd name="connsiteX16" fmla="*/ 409575 w 590550"/>
                <a:gd name="connsiteY16" fmla="*/ 209550 h 1459706"/>
                <a:gd name="connsiteX17" fmla="*/ 457200 w 590550"/>
                <a:gd name="connsiteY17" fmla="*/ 616744 h 1459706"/>
                <a:gd name="connsiteX18" fmla="*/ 500063 w 590550"/>
                <a:gd name="connsiteY18" fmla="*/ 769144 h 1459706"/>
                <a:gd name="connsiteX19" fmla="*/ 547688 w 590550"/>
                <a:gd name="connsiteY19" fmla="*/ 1166813 h 1459706"/>
                <a:gd name="connsiteX20" fmla="*/ 590550 w 590550"/>
                <a:gd name="connsiteY20" fmla="*/ 1285875 h 1459706"/>
                <a:gd name="connsiteX21" fmla="*/ 576263 w 590550"/>
                <a:gd name="connsiteY21" fmla="*/ 1354931 h 1459706"/>
                <a:gd name="connsiteX22" fmla="*/ 557213 w 590550"/>
                <a:gd name="connsiteY22" fmla="*/ 1409700 h 1459706"/>
                <a:gd name="connsiteX23" fmla="*/ 531019 w 590550"/>
                <a:gd name="connsiteY23" fmla="*/ 1447800 h 1459706"/>
                <a:gd name="connsiteX24" fmla="*/ 509588 w 590550"/>
                <a:gd name="connsiteY24" fmla="*/ 1459706 h 1459706"/>
                <a:gd name="connsiteX25" fmla="*/ 490538 w 590550"/>
                <a:gd name="connsiteY25" fmla="*/ 1459706 h 1459706"/>
                <a:gd name="connsiteX26" fmla="*/ 466725 w 590550"/>
                <a:gd name="connsiteY26" fmla="*/ 1452563 h 1459706"/>
                <a:gd name="connsiteX27" fmla="*/ 421481 w 590550"/>
                <a:gd name="connsiteY27" fmla="*/ 1426369 h 1459706"/>
                <a:gd name="connsiteX28" fmla="*/ 397669 w 590550"/>
                <a:gd name="connsiteY28" fmla="*/ 1407319 h 1459706"/>
                <a:gd name="connsiteX29" fmla="*/ 364331 w 590550"/>
                <a:gd name="connsiteY29" fmla="*/ 1364456 h 1459706"/>
                <a:gd name="connsiteX30" fmla="*/ 338138 w 590550"/>
                <a:gd name="connsiteY30" fmla="*/ 1326356 h 1459706"/>
                <a:gd name="connsiteX31" fmla="*/ 314325 w 590550"/>
                <a:gd name="connsiteY31" fmla="*/ 1273969 h 1459706"/>
                <a:gd name="connsiteX32" fmla="*/ 300038 w 590550"/>
                <a:gd name="connsiteY32" fmla="*/ 1202531 h 1459706"/>
                <a:gd name="connsiteX33" fmla="*/ 292894 w 590550"/>
                <a:gd name="connsiteY33" fmla="*/ 1126331 h 1459706"/>
                <a:gd name="connsiteX34" fmla="*/ 259556 w 590550"/>
                <a:gd name="connsiteY34" fmla="*/ 728663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459706">
                  <a:moveTo>
                    <a:pt x="259556" y="728663"/>
                  </a:moveTo>
                  <a:lnTo>
                    <a:pt x="223838" y="454819"/>
                  </a:lnTo>
                  <a:lnTo>
                    <a:pt x="192881" y="271463"/>
                  </a:lnTo>
                  <a:lnTo>
                    <a:pt x="173831" y="214313"/>
                  </a:lnTo>
                  <a:lnTo>
                    <a:pt x="154781" y="173831"/>
                  </a:lnTo>
                  <a:lnTo>
                    <a:pt x="123825" y="133350"/>
                  </a:lnTo>
                  <a:lnTo>
                    <a:pt x="88106" y="104775"/>
                  </a:lnTo>
                  <a:lnTo>
                    <a:pt x="57150" y="85725"/>
                  </a:lnTo>
                  <a:lnTo>
                    <a:pt x="30956" y="69056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8" y="0"/>
                  </a:lnTo>
                  <a:lnTo>
                    <a:pt x="80963" y="0"/>
                  </a:lnTo>
                  <a:lnTo>
                    <a:pt x="200025" y="7144"/>
                  </a:lnTo>
                  <a:lnTo>
                    <a:pt x="378619" y="19050"/>
                  </a:lnTo>
                  <a:lnTo>
                    <a:pt x="409575" y="209550"/>
                  </a:lnTo>
                  <a:lnTo>
                    <a:pt x="457200" y="616744"/>
                  </a:lnTo>
                  <a:lnTo>
                    <a:pt x="500063" y="769144"/>
                  </a:lnTo>
                  <a:lnTo>
                    <a:pt x="547688" y="1166813"/>
                  </a:lnTo>
                  <a:lnTo>
                    <a:pt x="590550" y="1285875"/>
                  </a:lnTo>
                  <a:lnTo>
                    <a:pt x="576263" y="1354931"/>
                  </a:lnTo>
                  <a:lnTo>
                    <a:pt x="557213" y="1409700"/>
                  </a:lnTo>
                  <a:lnTo>
                    <a:pt x="531019" y="1447800"/>
                  </a:lnTo>
                  <a:lnTo>
                    <a:pt x="509588" y="1459706"/>
                  </a:lnTo>
                  <a:lnTo>
                    <a:pt x="490538" y="1459706"/>
                  </a:lnTo>
                  <a:lnTo>
                    <a:pt x="466725" y="1452563"/>
                  </a:lnTo>
                  <a:lnTo>
                    <a:pt x="421481" y="1426369"/>
                  </a:lnTo>
                  <a:lnTo>
                    <a:pt x="397669" y="1407319"/>
                  </a:lnTo>
                  <a:lnTo>
                    <a:pt x="364331" y="1364456"/>
                  </a:lnTo>
                  <a:lnTo>
                    <a:pt x="338138" y="1326356"/>
                  </a:lnTo>
                  <a:lnTo>
                    <a:pt x="314325" y="1273969"/>
                  </a:lnTo>
                  <a:lnTo>
                    <a:pt x="300038" y="1202531"/>
                  </a:lnTo>
                  <a:lnTo>
                    <a:pt x="292894" y="1126331"/>
                  </a:lnTo>
                  <a:lnTo>
                    <a:pt x="25955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238E752D-87A2-4B24-AB10-7B8BD2DB2727}"/>
                </a:ext>
              </a:extLst>
            </p:cNvPr>
            <p:cNvSpPr/>
            <p:nvPr/>
          </p:nvSpPr>
          <p:spPr>
            <a:xfrm>
              <a:off x="3292475" y="1485900"/>
              <a:ext cx="3797300" cy="523875"/>
            </a:xfrm>
            <a:custGeom>
              <a:avLst/>
              <a:gdLst>
                <a:gd name="connsiteX0" fmla="*/ 2352675 w 3797300"/>
                <a:gd name="connsiteY0" fmla="*/ 320675 h 523875"/>
                <a:gd name="connsiteX1" fmla="*/ 1641475 w 3797300"/>
                <a:gd name="connsiteY1" fmla="*/ 381000 h 523875"/>
                <a:gd name="connsiteX2" fmla="*/ 1327150 w 3797300"/>
                <a:gd name="connsiteY2" fmla="*/ 403225 h 523875"/>
                <a:gd name="connsiteX3" fmla="*/ 990600 w 3797300"/>
                <a:gd name="connsiteY3" fmla="*/ 434975 h 523875"/>
                <a:gd name="connsiteX4" fmla="*/ 441325 w 3797300"/>
                <a:gd name="connsiteY4" fmla="*/ 485775 h 523875"/>
                <a:gd name="connsiteX5" fmla="*/ 28575 w 3797300"/>
                <a:gd name="connsiteY5" fmla="*/ 523875 h 523875"/>
                <a:gd name="connsiteX6" fmla="*/ 0 w 3797300"/>
                <a:gd name="connsiteY6" fmla="*/ 314325 h 523875"/>
                <a:gd name="connsiteX7" fmla="*/ 327025 w 3797300"/>
                <a:gd name="connsiteY7" fmla="*/ 301625 h 523875"/>
                <a:gd name="connsiteX8" fmla="*/ 1092200 w 3797300"/>
                <a:gd name="connsiteY8" fmla="*/ 257175 h 523875"/>
                <a:gd name="connsiteX9" fmla="*/ 1631950 w 3797300"/>
                <a:gd name="connsiteY9" fmla="*/ 215900 h 523875"/>
                <a:gd name="connsiteX10" fmla="*/ 2070100 w 3797300"/>
                <a:gd name="connsiteY10" fmla="*/ 177800 h 523875"/>
                <a:gd name="connsiteX11" fmla="*/ 2549525 w 3797300"/>
                <a:gd name="connsiteY11" fmla="*/ 133350 h 523875"/>
                <a:gd name="connsiteX12" fmla="*/ 2914650 w 3797300"/>
                <a:gd name="connsiteY12" fmla="*/ 88900 h 523875"/>
                <a:gd name="connsiteX13" fmla="*/ 3146425 w 3797300"/>
                <a:gd name="connsiteY13" fmla="*/ 47625 h 523875"/>
                <a:gd name="connsiteX14" fmla="*/ 3295650 w 3797300"/>
                <a:gd name="connsiteY14" fmla="*/ 6350 h 523875"/>
                <a:gd name="connsiteX15" fmla="*/ 3321050 w 3797300"/>
                <a:gd name="connsiteY15" fmla="*/ 0 h 523875"/>
                <a:gd name="connsiteX16" fmla="*/ 3362325 w 3797300"/>
                <a:gd name="connsiteY16" fmla="*/ 6350 h 523875"/>
                <a:gd name="connsiteX17" fmla="*/ 3435350 w 3797300"/>
                <a:gd name="connsiteY17" fmla="*/ 31750 h 523875"/>
                <a:gd name="connsiteX18" fmla="*/ 3479800 w 3797300"/>
                <a:gd name="connsiteY18" fmla="*/ 57150 h 523875"/>
                <a:gd name="connsiteX19" fmla="*/ 3546475 w 3797300"/>
                <a:gd name="connsiteY19" fmla="*/ 107950 h 523875"/>
                <a:gd name="connsiteX20" fmla="*/ 3629025 w 3797300"/>
                <a:gd name="connsiteY20" fmla="*/ 184150 h 523875"/>
                <a:gd name="connsiteX21" fmla="*/ 3692525 w 3797300"/>
                <a:gd name="connsiteY21" fmla="*/ 250825 h 523875"/>
                <a:gd name="connsiteX22" fmla="*/ 3743325 w 3797300"/>
                <a:gd name="connsiteY22" fmla="*/ 314325 h 523875"/>
                <a:gd name="connsiteX23" fmla="*/ 3775075 w 3797300"/>
                <a:gd name="connsiteY23" fmla="*/ 358775 h 523875"/>
                <a:gd name="connsiteX24" fmla="*/ 3790950 w 3797300"/>
                <a:gd name="connsiteY24" fmla="*/ 393700 h 523875"/>
                <a:gd name="connsiteX25" fmla="*/ 3797300 w 3797300"/>
                <a:gd name="connsiteY25" fmla="*/ 422275 h 523875"/>
                <a:gd name="connsiteX26" fmla="*/ 3790950 w 3797300"/>
                <a:gd name="connsiteY26" fmla="*/ 457200 h 523875"/>
                <a:gd name="connsiteX27" fmla="*/ 3781425 w 3797300"/>
                <a:gd name="connsiteY27" fmla="*/ 476250 h 523875"/>
                <a:gd name="connsiteX28" fmla="*/ 3762375 w 3797300"/>
                <a:gd name="connsiteY28" fmla="*/ 488950 h 523875"/>
                <a:gd name="connsiteX29" fmla="*/ 3714750 w 3797300"/>
                <a:gd name="connsiteY29" fmla="*/ 492125 h 523875"/>
                <a:gd name="connsiteX30" fmla="*/ 3654425 w 3797300"/>
                <a:gd name="connsiteY30" fmla="*/ 492125 h 523875"/>
                <a:gd name="connsiteX31" fmla="*/ 3629025 w 3797300"/>
                <a:gd name="connsiteY31" fmla="*/ 492125 h 523875"/>
                <a:gd name="connsiteX32" fmla="*/ 3213100 w 3797300"/>
                <a:gd name="connsiteY32" fmla="*/ 288925 h 523875"/>
                <a:gd name="connsiteX33" fmla="*/ 3159125 w 3797300"/>
                <a:gd name="connsiteY33" fmla="*/ 269875 h 523875"/>
                <a:gd name="connsiteX34" fmla="*/ 3041650 w 3797300"/>
                <a:gd name="connsiteY34" fmla="*/ 266700 h 523875"/>
                <a:gd name="connsiteX35" fmla="*/ 2784475 w 3797300"/>
                <a:gd name="connsiteY35" fmla="*/ 282575 h 523875"/>
                <a:gd name="connsiteX36" fmla="*/ 2352675 w 3797300"/>
                <a:gd name="connsiteY36" fmla="*/ 3206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97300" h="523875">
                  <a:moveTo>
                    <a:pt x="2352675" y="320675"/>
                  </a:moveTo>
                  <a:lnTo>
                    <a:pt x="1641475" y="381000"/>
                  </a:lnTo>
                  <a:lnTo>
                    <a:pt x="1327150" y="403225"/>
                  </a:lnTo>
                  <a:lnTo>
                    <a:pt x="990600" y="434975"/>
                  </a:lnTo>
                  <a:lnTo>
                    <a:pt x="441325" y="485775"/>
                  </a:lnTo>
                  <a:lnTo>
                    <a:pt x="28575" y="523875"/>
                  </a:lnTo>
                  <a:lnTo>
                    <a:pt x="0" y="314325"/>
                  </a:lnTo>
                  <a:lnTo>
                    <a:pt x="327025" y="301625"/>
                  </a:lnTo>
                  <a:lnTo>
                    <a:pt x="1092200" y="257175"/>
                  </a:lnTo>
                  <a:lnTo>
                    <a:pt x="1631950" y="215900"/>
                  </a:lnTo>
                  <a:lnTo>
                    <a:pt x="2070100" y="177800"/>
                  </a:lnTo>
                  <a:lnTo>
                    <a:pt x="2549525" y="133350"/>
                  </a:lnTo>
                  <a:lnTo>
                    <a:pt x="2914650" y="88900"/>
                  </a:lnTo>
                  <a:lnTo>
                    <a:pt x="3146425" y="47625"/>
                  </a:lnTo>
                  <a:lnTo>
                    <a:pt x="3295650" y="6350"/>
                  </a:lnTo>
                  <a:lnTo>
                    <a:pt x="3321050" y="0"/>
                  </a:lnTo>
                  <a:lnTo>
                    <a:pt x="3362325" y="6350"/>
                  </a:lnTo>
                  <a:lnTo>
                    <a:pt x="3435350" y="31750"/>
                  </a:lnTo>
                  <a:lnTo>
                    <a:pt x="3479800" y="57150"/>
                  </a:lnTo>
                  <a:lnTo>
                    <a:pt x="3546475" y="107950"/>
                  </a:lnTo>
                  <a:lnTo>
                    <a:pt x="3629025" y="184150"/>
                  </a:lnTo>
                  <a:lnTo>
                    <a:pt x="3692525" y="250825"/>
                  </a:lnTo>
                  <a:lnTo>
                    <a:pt x="3743325" y="314325"/>
                  </a:lnTo>
                  <a:lnTo>
                    <a:pt x="3775075" y="358775"/>
                  </a:lnTo>
                  <a:lnTo>
                    <a:pt x="3790950" y="393700"/>
                  </a:lnTo>
                  <a:lnTo>
                    <a:pt x="3797300" y="422275"/>
                  </a:lnTo>
                  <a:lnTo>
                    <a:pt x="3790950" y="457200"/>
                  </a:lnTo>
                  <a:lnTo>
                    <a:pt x="3781425" y="476250"/>
                  </a:lnTo>
                  <a:lnTo>
                    <a:pt x="3762375" y="488950"/>
                  </a:lnTo>
                  <a:lnTo>
                    <a:pt x="3714750" y="492125"/>
                  </a:lnTo>
                  <a:lnTo>
                    <a:pt x="3654425" y="492125"/>
                  </a:lnTo>
                  <a:lnTo>
                    <a:pt x="3629025" y="492125"/>
                  </a:lnTo>
                  <a:lnTo>
                    <a:pt x="3213100" y="288925"/>
                  </a:lnTo>
                  <a:lnTo>
                    <a:pt x="3159125" y="269875"/>
                  </a:lnTo>
                  <a:lnTo>
                    <a:pt x="3041650" y="266700"/>
                  </a:lnTo>
                  <a:lnTo>
                    <a:pt x="2784475" y="282575"/>
                  </a:lnTo>
                  <a:lnTo>
                    <a:pt x="2352675" y="32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2BF758C4-E90D-4D16-B526-08BEADD6E3F8}"/>
                </a:ext>
              </a:extLst>
            </p:cNvPr>
            <p:cNvSpPr/>
            <p:nvPr/>
          </p:nvSpPr>
          <p:spPr>
            <a:xfrm>
              <a:off x="6038850" y="1697038"/>
              <a:ext cx="933450" cy="750887"/>
            </a:xfrm>
            <a:custGeom>
              <a:avLst/>
              <a:gdLst>
                <a:gd name="connsiteX0" fmla="*/ 271463 w 933450"/>
                <a:gd name="connsiteY0" fmla="*/ 440532 h 750094"/>
                <a:gd name="connsiteX1" fmla="*/ 383381 w 933450"/>
                <a:gd name="connsiteY1" fmla="*/ 314325 h 750094"/>
                <a:gd name="connsiteX2" fmla="*/ 435769 w 933450"/>
                <a:gd name="connsiteY2" fmla="*/ 250032 h 750094"/>
                <a:gd name="connsiteX3" fmla="*/ 461963 w 933450"/>
                <a:gd name="connsiteY3" fmla="*/ 214313 h 750094"/>
                <a:gd name="connsiteX4" fmla="*/ 476250 w 933450"/>
                <a:gd name="connsiteY4" fmla="*/ 188119 h 750094"/>
                <a:gd name="connsiteX5" fmla="*/ 488156 w 933450"/>
                <a:gd name="connsiteY5" fmla="*/ 154782 h 750094"/>
                <a:gd name="connsiteX6" fmla="*/ 490538 w 933450"/>
                <a:gd name="connsiteY6" fmla="*/ 128588 h 750094"/>
                <a:gd name="connsiteX7" fmla="*/ 485775 w 933450"/>
                <a:gd name="connsiteY7" fmla="*/ 104775 h 750094"/>
                <a:gd name="connsiteX8" fmla="*/ 433388 w 933450"/>
                <a:gd name="connsiteY8" fmla="*/ 0 h 750094"/>
                <a:gd name="connsiteX9" fmla="*/ 933450 w 933450"/>
                <a:gd name="connsiteY9" fmla="*/ 230982 h 750094"/>
                <a:gd name="connsiteX10" fmla="*/ 897731 w 933450"/>
                <a:gd name="connsiteY10" fmla="*/ 278607 h 750094"/>
                <a:gd name="connsiteX11" fmla="*/ 842963 w 933450"/>
                <a:gd name="connsiteY11" fmla="*/ 285750 h 750094"/>
                <a:gd name="connsiteX12" fmla="*/ 747713 w 933450"/>
                <a:gd name="connsiteY12" fmla="*/ 304800 h 750094"/>
                <a:gd name="connsiteX13" fmla="*/ 688181 w 933450"/>
                <a:gd name="connsiteY13" fmla="*/ 321469 h 750094"/>
                <a:gd name="connsiteX14" fmla="*/ 635794 w 933450"/>
                <a:gd name="connsiteY14" fmla="*/ 345282 h 750094"/>
                <a:gd name="connsiteX15" fmla="*/ 559594 w 933450"/>
                <a:gd name="connsiteY15" fmla="*/ 400050 h 750094"/>
                <a:gd name="connsiteX16" fmla="*/ 397669 w 933450"/>
                <a:gd name="connsiteY16" fmla="*/ 514350 h 750094"/>
                <a:gd name="connsiteX17" fmla="*/ 257175 w 933450"/>
                <a:gd name="connsiteY17" fmla="*/ 607219 h 750094"/>
                <a:gd name="connsiteX18" fmla="*/ 78581 w 933450"/>
                <a:gd name="connsiteY18" fmla="*/ 709613 h 750094"/>
                <a:gd name="connsiteX19" fmla="*/ 16669 w 933450"/>
                <a:gd name="connsiteY19" fmla="*/ 750094 h 750094"/>
                <a:gd name="connsiteX20" fmla="*/ 0 w 933450"/>
                <a:gd name="connsiteY20" fmla="*/ 678657 h 750094"/>
                <a:gd name="connsiteX21" fmla="*/ 90488 w 933450"/>
                <a:gd name="connsiteY21" fmla="*/ 609600 h 750094"/>
                <a:gd name="connsiteX22" fmla="*/ 154781 w 933450"/>
                <a:gd name="connsiteY22" fmla="*/ 557213 h 750094"/>
                <a:gd name="connsiteX23" fmla="*/ 271463 w 933450"/>
                <a:gd name="connsiteY23" fmla="*/ 440532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3450" h="750094">
                  <a:moveTo>
                    <a:pt x="271463" y="440532"/>
                  </a:moveTo>
                  <a:lnTo>
                    <a:pt x="383381" y="314325"/>
                  </a:lnTo>
                  <a:lnTo>
                    <a:pt x="435769" y="250032"/>
                  </a:lnTo>
                  <a:lnTo>
                    <a:pt x="461963" y="214313"/>
                  </a:lnTo>
                  <a:lnTo>
                    <a:pt x="476250" y="188119"/>
                  </a:lnTo>
                  <a:lnTo>
                    <a:pt x="488156" y="154782"/>
                  </a:lnTo>
                  <a:lnTo>
                    <a:pt x="490538" y="128588"/>
                  </a:lnTo>
                  <a:lnTo>
                    <a:pt x="485775" y="104775"/>
                  </a:lnTo>
                  <a:lnTo>
                    <a:pt x="433388" y="0"/>
                  </a:lnTo>
                  <a:lnTo>
                    <a:pt x="933450" y="230982"/>
                  </a:lnTo>
                  <a:lnTo>
                    <a:pt x="897731" y="278607"/>
                  </a:lnTo>
                  <a:lnTo>
                    <a:pt x="842963" y="285750"/>
                  </a:lnTo>
                  <a:lnTo>
                    <a:pt x="747713" y="304800"/>
                  </a:lnTo>
                  <a:lnTo>
                    <a:pt x="688181" y="321469"/>
                  </a:lnTo>
                  <a:lnTo>
                    <a:pt x="635794" y="345282"/>
                  </a:lnTo>
                  <a:lnTo>
                    <a:pt x="559594" y="400050"/>
                  </a:lnTo>
                  <a:lnTo>
                    <a:pt x="397669" y="514350"/>
                  </a:lnTo>
                  <a:lnTo>
                    <a:pt x="257175" y="607219"/>
                  </a:lnTo>
                  <a:lnTo>
                    <a:pt x="78581" y="709613"/>
                  </a:lnTo>
                  <a:lnTo>
                    <a:pt x="16669" y="750094"/>
                  </a:lnTo>
                  <a:lnTo>
                    <a:pt x="0" y="678657"/>
                  </a:lnTo>
                  <a:lnTo>
                    <a:pt x="90488" y="609600"/>
                  </a:lnTo>
                  <a:lnTo>
                    <a:pt x="154781" y="557213"/>
                  </a:lnTo>
                  <a:lnTo>
                    <a:pt x="271463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DADE6B00-8205-4062-B4B4-8073F9BB0A52}"/>
                </a:ext>
              </a:extLst>
            </p:cNvPr>
            <p:cNvSpPr/>
            <p:nvPr/>
          </p:nvSpPr>
          <p:spPr>
            <a:xfrm>
              <a:off x="3481388" y="2217738"/>
              <a:ext cx="2600325" cy="482600"/>
            </a:xfrm>
            <a:custGeom>
              <a:avLst/>
              <a:gdLst>
                <a:gd name="connsiteX0" fmla="*/ 1104900 w 2600325"/>
                <a:gd name="connsiteY0" fmla="*/ 366712 h 483394"/>
                <a:gd name="connsiteX1" fmla="*/ 721518 w 2600325"/>
                <a:gd name="connsiteY1" fmla="*/ 431006 h 483394"/>
                <a:gd name="connsiteX2" fmla="*/ 521493 w 2600325"/>
                <a:gd name="connsiteY2" fmla="*/ 471487 h 483394"/>
                <a:gd name="connsiteX3" fmla="*/ 476250 w 2600325"/>
                <a:gd name="connsiteY3" fmla="*/ 481012 h 483394"/>
                <a:gd name="connsiteX4" fmla="*/ 442912 w 2600325"/>
                <a:gd name="connsiteY4" fmla="*/ 483394 h 483394"/>
                <a:gd name="connsiteX5" fmla="*/ 390525 w 2600325"/>
                <a:gd name="connsiteY5" fmla="*/ 478631 h 483394"/>
                <a:gd name="connsiteX6" fmla="*/ 342900 w 2600325"/>
                <a:gd name="connsiteY6" fmla="*/ 471487 h 483394"/>
                <a:gd name="connsiteX7" fmla="*/ 290512 w 2600325"/>
                <a:gd name="connsiteY7" fmla="*/ 450056 h 483394"/>
                <a:gd name="connsiteX8" fmla="*/ 245268 w 2600325"/>
                <a:gd name="connsiteY8" fmla="*/ 426244 h 483394"/>
                <a:gd name="connsiteX9" fmla="*/ 180975 w 2600325"/>
                <a:gd name="connsiteY9" fmla="*/ 385762 h 483394"/>
                <a:gd name="connsiteX10" fmla="*/ 107156 w 2600325"/>
                <a:gd name="connsiteY10" fmla="*/ 321469 h 483394"/>
                <a:gd name="connsiteX11" fmla="*/ 54768 w 2600325"/>
                <a:gd name="connsiteY11" fmla="*/ 259556 h 483394"/>
                <a:gd name="connsiteX12" fmla="*/ 26193 w 2600325"/>
                <a:gd name="connsiteY12" fmla="*/ 226219 h 483394"/>
                <a:gd name="connsiteX13" fmla="*/ 7143 w 2600325"/>
                <a:gd name="connsiteY13" fmla="*/ 185737 h 483394"/>
                <a:gd name="connsiteX14" fmla="*/ 0 w 2600325"/>
                <a:gd name="connsiteY14" fmla="*/ 157162 h 483394"/>
                <a:gd name="connsiteX15" fmla="*/ 0 w 2600325"/>
                <a:gd name="connsiteY15" fmla="*/ 135731 h 483394"/>
                <a:gd name="connsiteX16" fmla="*/ 4762 w 2600325"/>
                <a:gd name="connsiteY16" fmla="*/ 121444 h 483394"/>
                <a:gd name="connsiteX17" fmla="*/ 19050 w 2600325"/>
                <a:gd name="connsiteY17" fmla="*/ 116681 h 483394"/>
                <a:gd name="connsiteX18" fmla="*/ 35718 w 2600325"/>
                <a:gd name="connsiteY18" fmla="*/ 119062 h 483394"/>
                <a:gd name="connsiteX19" fmla="*/ 85725 w 2600325"/>
                <a:gd name="connsiteY19" fmla="*/ 145256 h 483394"/>
                <a:gd name="connsiteX20" fmla="*/ 138112 w 2600325"/>
                <a:gd name="connsiteY20" fmla="*/ 183356 h 483394"/>
                <a:gd name="connsiteX21" fmla="*/ 207168 w 2600325"/>
                <a:gd name="connsiteY21" fmla="*/ 216694 h 483394"/>
                <a:gd name="connsiteX22" fmla="*/ 290512 w 2600325"/>
                <a:gd name="connsiteY22" fmla="*/ 235744 h 483394"/>
                <a:gd name="connsiteX23" fmla="*/ 392906 w 2600325"/>
                <a:gd name="connsiteY23" fmla="*/ 247650 h 483394"/>
                <a:gd name="connsiteX24" fmla="*/ 481012 w 2600325"/>
                <a:gd name="connsiteY24" fmla="*/ 245269 h 483394"/>
                <a:gd name="connsiteX25" fmla="*/ 633412 w 2600325"/>
                <a:gd name="connsiteY25" fmla="*/ 230981 h 483394"/>
                <a:gd name="connsiteX26" fmla="*/ 938212 w 2600325"/>
                <a:gd name="connsiteY26" fmla="*/ 202406 h 483394"/>
                <a:gd name="connsiteX27" fmla="*/ 1273968 w 2600325"/>
                <a:gd name="connsiteY27" fmla="*/ 161925 h 483394"/>
                <a:gd name="connsiteX28" fmla="*/ 1564481 w 2600325"/>
                <a:gd name="connsiteY28" fmla="*/ 116681 h 483394"/>
                <a:gd name="connsiteX29" fmla="*/ 1824037 w 2600325"/>
                <a:gd name="connsiteY29" fmla="*/ 90487 h 483394"/>
                <a:gd name="connsiteX30" fmla="*/ 1945481 w 2600325"/>
                <a:gd name="connsiteY30" fmla="*/ 71437 h 483394"/>
                <a:gd name="connsiteX31" fmla="*/ 2043112 w 2600325"/>
                <a:gd name="connsiteY31" fmla="*/ 42862 h 483394"/>
                <a:gd name="connsiteX32" fmla="*/ 2121693 w 2600325"/>
                <a:gd name="connsiteY32" fmla="*/ 9525 h 483394"/>
                <a:gd name="connsiteX33" fmla="*/ 2159793 w 2600325"/>
                <a:gd name="connsiteY33" fmla="*/ 0 h 483394"/>
                <a:gd name="connsiteX34" fmla="*/ 2207418 w 2600325"/>
                <a:gd name="connsiteY34" fmla="*/ 0 h 483394"/>
                <a:gd name="connsiteX35" fmla="*/ 2266950 w 2600325"/>
                <a:gd name="connsiteY35" fmla="*/ 9525 h 483394"/>
                <a:gd name="connsiteX36" fmla="*/ 2386012 w 2600325"/>
                <a:gd name="connsiteY36" fmla="*/ 50006 h 483394"/>
                <a:gd name="connsiteX37" fmla="*/ 2593181 w 2600325"/>
                <a:gd name="connsiteY37" fmla="*/ 145256 h 483394"/>
                <a:gd name="connsiteX38" fmla="*/ 2600325 w 2600325"/>
                <a:gd name="connsiteY38" fmla="*/ 209550 h 483394"/>
                <a:gd name="connsiteX39" fmla="*/ 2574131 w 2600325"/>
                <a:gd name="connsiteY39" fmla="*/ 235744 h 483394"/>
                <a:gd name="connsiteX40" fmla="*/ 2526506 w 2600325"/>
                <a:gd name="connsiteY40" fmla="*/ 252412 h 483394"/>
                <a:gd name="connsiteX41" fmla="*/ 2466975 w 2600325"/>
                <a:gd name="connsiteY41" fmla="*/ 257175 h 483394"/>
                <a:gd name="connsiteX42" fmla="*/ 2402681 w 2600325"/>
                <a:gd name="connsiteY42" fmla="*/ 257175 h 483394"/>
                <a:gd name="connsiteX43" fmla="*/ 2231231 w 2600325"/>
                <a:gd name="connsiteY43" fmla="*/ 252412 h 483394"/>
                <a:gd name="connsiteX44" fmla="*/ 2081212 w 2600325"/>
                <a:gd name="connsiteY44" fmla="*/ 254794 h 483394"/>
                <a:gd name="connsiteX45" fmla="*/ 1845468 w 2600325"/>
                <a:gd name="connsiteY45" fmla="*/ 264319 h 483394"/>
                <a:gd name="connsiteX46" fmla="*/ 1550193 w 2600325"/>
                <a:gd name="connsiteY46" fmla="*/ 297656 h 483394"/>
                <a:gd name="connsiteX47" fmla="*/ 1281112 w 2600325"/>
                <a:gd name="connsiteY47" fmla="*/ 345281 h 483394"/>
                <a:gd name="connsiteX48" fmla="*/ 1104900 w 2600325"/>
                <a:gd name="connsiteY48" fmla="*/ 36671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00325" h="483394">
                  <a:moveTo>
                    <a:pt x="1104900" y="366712"/>
                  </a:moveTo>
                  <a:lnTo>
                    <a:pt x="721518" y="431006"/>
                  </a:lnTo>
                  <a:lnTo>
                    <a:pt x="521493" y="471487"/>
                  </a:lnTo>
                  <a:lnTo>
                    <a:pt x="476250" y="481012"/>
                  </a:lnTo>
                  <a:lnTo>
                    <a:pt x="442912" y="483394"/>
                  </a:lnTo>
                  <a:lnTo>
                    <a:pt x="390525" y="478631"/>
                  </a:lnTo>
                  <a:lnTo>
                    <a:pt x="342900" y="471487"/>
                  </a:lnTo>
                  <a:lnTo>
                    <a:pt x="290512" y="450056"/>
                  </a:lnTo>
                  <a:lnTo>
                    <a:pt x="245268" y="426244"/>
                  </a:lnTo>
                  <a:lnTo>
                    <a:pt x="180975" y="385762"/>
                  </a:lnTo>
                  <a:lnTo>
                    <a:pt x="107156" y="321469"/>
                  </a:lnTo>
                  <a:lnTo>
                    <a:pt x="54768" y="259556"/>
                  </a:lnTo>
                  <a:lnTo>
                    <a:pt x="26193" y="226219"/>
                  </a:lnTo>
                  <a:lnTo>
                    <a:pt x="7143" y="185737"/>
                  </a:lnTo>
                  <a:lnTo>
                    <a:pt x="0" y="157162"/>
                  </a:lnTo>
                  <a:lnTo>
                    <a:pt x="0" y="135731"/>
                  </a:lnTo>
                  <a:lnTo>
                    <a:pt x="4762" y="121444"/>
                  </a:lnTo>
                  <a:lnTo>
                    <a:pt x="19050" y="116681"/>
                  </a:lnTo>
                  <a:lnTo>
                    <a:pt x="35718" y="119062"/>
                  </a:lnTo>
                  <a:lnTo>
                    <a:pt x="85725" y="145256"/>
                  </a:lnTo>
                  <a:lnTo>
                    <a:pt x="138112" y="183356"/>
                  </a:lnTo>
                  <a:lnTo>
                    <a:pt x="207168" y="216694"/>
                  </a:lnTo>
                  <a:lnTo>
                    <a:pt x="290512" y="235744"/>
                  </a:lnTo>
                  <a:lnTo>
                    <a:pt x="392906" y="247650"/>
                  </a:lnTo>
                  <a:lnTo>
                    <a:pt x="481012" y="245269"/>
                  </a:lnTo>
                  <a:lnTo>
                    <a:pt x="633412" y="230981"/>
                  </a:lnTo>
                  <a:lnTo>
                    <a:pt x="938212" y="202406"/>
                  </a:lnTo>
                  <a:lnTo>
                    <a:pt x="1273968" y="161925"/>
                  </a:lnTo>
                  <a:lnTo>
                    <a:pt x="1564481" y="116681"/>
                  </a:lnTo>
                  <a:lnTo>
                    <a:pt x="1824037" y="90487"/>
                  </a:lnTo>
                  <a:lnTo>
                    <a:pt x="1945481" y="71437"/>
                  </a:lnTo>
                  <a:lnTo>
                    <a:pt x="2043112" y="42862"/>
                  </a:lnTo>
                  <a:lnTo>
                    <a:pt x="2121693" y="9525"/>
                  </a:lnTo>
                  <a:lnTo>
                    <a:pt x="2159793" y="0"/>
                  </a:lnTo>
                  <a:lnTo>
                    <a:pt x="2207418" y="0"/>
                  </a:lnTo>
                  <a:lnTo>
                    <a:pt x="2266950" y="9525"/>
                  </a:lnTo>
                  <a:lnTo>
                    <a:pt x="2386012" y="50006"/>
                  </a:lnTo>
                  <a:lnTo>
                    <a:pt x="2593181" y="145256"/>
                  </a:lnTo>
                  <a:lnTo>
                    <a:pt x="2600325" y="209550"/>
                  </a:lnTo>
                  <a:lnTo>
                    <a:pt x="2574131" y="235744"/>
                  </a:lnTo>
                  <a:lnTo>
                    <a:pt x="2526506" y="252412"/>
                  </a:lnTo>
                  <a:lnTo>
                    <a:pt x="2466975" y="257175"/>
                  </a:lnTo>
                  <a:lnTo>
                    <a:pt x="2402681" y="257175"/>
                  </a:lnTo>
                  <a:lnTo>
                    <a:pt x="2231231" y="252412"/>
                  </a:lnTo>
                  <a:lnTo>
                    <a:pt x="2081212" y="254794"/>
                  </a:lnTo>
                  <a:lnTo>
                    <a:pt x="1845468" y="264319"/>
                  </a:lnTo>
                  <a:lnTo>
                    <a:pt x="1550193" y="297656"/>
                  </a:lnTo>
                  <a:lnTo>
                    <a:pt x="1281112" y="345281"/>
                  </a:lnTo>
                  <a:lnTo>
                    <a:pt x="11049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FCB3ED98-BFB6-4549-9D71-363ACB87497E}"/>
                </a:ext>
              </a:extLst>
            </p:cNvPr>
            <p:cNvSpPr/>
            <p:nvPr/>
          </p:nvSpPr>
          <p:spPr>
            <a:xfrm>
              <a:off x="3689350" y="2773363"/>
              <a:ext cx="2762250" cy="1431925"/>
            </a:xfrm>
            <a:custGeom>
              <a:avLst/>
              <a:gdLst>
                <a:gd name="connsiteX0" fmla="*/ 711994 w 2762250"/>
                <a:gd name="connsiteY0" fmla="*/ 371475 h 1431132"/>
                <a:gd name="connsiteX1" fmla="*/ 69057 w 2762250"/>
                <a:gd name="connsiteY1" fmla="*/ 419100 h 1431132"/>
                <a:gd name="connsiteX2" fmla="*/ 0 w 2762250"/>
                <a:gd name="connsiteY2" fmla="*/ 230982 h 1431132"/>
                <a:gd name="connsiteX3" fmla="*/ 111919 w 2762250"/>
                <a:gd name="connsiteY3" fmla="*/ 223838 h 1431132"/>
                <a:gd name="connsiteX4" fmla="*/ 373857 w 2762250"/>
                <a:gd name="connsiteY4" fmla="*/ 214313 h 1431132"/>
                <a:gd name="connsiteX5" fmla="*/ 735807 w 2762250"/>
                <a:gd name="connsiteY5" fmla="*/ 190500 h 1431132"/>
                <a:gd name="connsiteX6" fmla="*/ 1081088 w 2762250"/>
                <a:gd name="connsiteY6" fmla="*/ 159544 h 1431132"/>
                <a:gd name="connsiteX7" fmla="*/ 1343025 w 2762250"/>
                <a:gd name="connsiteY7" fmla="*/ 119063 h 1431132"/>
                <a:gd name="connsiteX8" fmla="*/ 1616869 w 2762250"/>
                <a:gd name="connsiteY8" fmla="*/ 102394 h 1431132"/>
                <a:gd name="connsiteX9" fmla="*/ 1804988 w 2762250"/>
                <a:gd name="connsiteY9" fmla="*/ 88107 h 1431132"/>
                <a:gd name="connsiteX10" fmla="*/ 1993107 w 2762250"/>
                <a:gd name="connsiteY10" fmla="*/ 64294 h 1431132"/>
                <a:gd name="connsiteX11" fmla="*/ 2195513 w 2762250"/>
                <a:gd name="connsiteY11" fmla="*/ 35719 h 1431132"/>
                <a:gd name="connsiteX12" fmla="*/ 2386013 w 2762250"/>
                <a:gd name="connsiteY12" fmla="*/ 2382 h 1431132"/>
                <a:gd name="connsiteX13" fmla="*/ 2412207 w 2762250"/>
                <a:gd name="connsiteY13" fmla="*/ 0 h 1431132"/>
                <a:gd name="connsiteX14" fmla="*/ 2438400 w 2762250"/>
                <a:gd name="connsiteY14" fmla="*/ 7144 h 1431132"/>
                <a:gd name="connsiteX15" fmla="*/ 2497932 w 2762250"/>
                <a:gd name="connsiteY15" fmla="*/ 42863 h 1431132"/>
                <a:gd name="connsiteX16" fmla="*/ 2597944 w 2762250"/>
                <a:gd name="connsiteY16" fmla="*/ 126207 h 1431132"/>
                <a:gd name="connsiteX17" fmla="*/ 2686050 w 2762250"/>
                <a:gd name="connsiteY17" fmla="*/ 209550 h 1431132"/>
                <a:gd name="connsiteX18" fmla="*/ 2724150 w 2762250"/>
                <a:gd name="connsiteY18" fmla="*/ 245269 h 1431132"/>
                <a:gd name="connsiteX19" fmla="*/ 2745582 w 2762250"/>
                <a:gd name="connsiteY19" fmla="*/ 273844 h 1431132"/>
                <a:gd name="connsiteX20" fmla="*/ 2755107 w 2762250"/>
                <a:gd name="connsiteY20" fmla="*/ 290513 h 1431132"/>
                <a:gd name="connsiteX21" fmla="*/ 2762250 w 2762250"/>
                <a:gd name="connsiteY21" fmla="*/ 321469 h 1431132"/>
                <a:gd name="connsiteX22" fmla="*/ 2759869 w 2762250"/>
                <a:gd name="connsiteY22" fmla="*/ 342900 h 1431132"/>
                <a:gd name="connsiteX23" fmla="*/ 2750344 w 2762250"/>
                <a:gd name="connsiteY23" fmla="*/ 359569 h 1431132"/>
                <a:gd name="connsiteX24" fmla="*/ 2719388 w 2762250"/>
                <a:gd name="connsiteY24" fmla="*/ 381000 h 1431132"/>
                <a:gd name="connsiteX25" fmla="*/ 2690813 w 2762250"/>
                <a:gd name="connsiteY25" fmla="*/ 395288 h 1431132"/>
                <a:gd name="connsiteX26" fmla="*/ 2657475 w 2762250"/>
                <a:gd name="connsiteY26" fmla="*/ 454819 h 1431132"/>
                <a:gd name="connsiteX27" fmla="*/ 2609850 w 2762250"/>
                <a:gd name="connsiteY27" fmla="*/ 557213 h 1431132"/>
                <a:gd name="connsiteX28" fmla="*/ 2555082 w 2762250"/>
                <a:gd name="connsiteY28" fmla="*/ 731044 h 1431132"/>
                <a:gd name="connsiteX29" fmla="*/ 2490788 w 2762250"/>
                <a:gd name="connsiteY29" fmla="*/ 959644 h 1431132"/>
                <a:gd name="connsiteX30" fmla="*/ 2452688 w 2762250"/>
                <a:gd name="connsiteY30" fmla="*/ 1119188 h 1431132"/>
                <a:gd name="connsiteX31" fmla="*/ 2431257 w 2762250"/>
                <a:gd name="connsiteY31" fmla="*/ 1243013 h 1431132"/>
                <a:gd name="connsiteX32" fmla="*/ 2412207 w 2762250"/>
                <a:gd name="connsiteY32" fmla="*/ 1312069 h 1431132"/>
                <a:gd name="connsiteX33" fmla="*/ 2395538 w 2762250"/>
                <a:gd name="connsiteY33" fmla="*/ 1350169 h 1431132"/>
                <a:gd name="connsiteX34" fmla="*/ 2357438 w 2762250"/>
                <a:gd name="connsiteY34" fmla="*/ 1395413 h 1431132"/>
                <a:gd name="connsiteX35" fmla="*/ 2324100 w 2762250"/>
                <a:gd name="connsiteY35" fmla="*/ 1419225 h 1431132"/>
                <a:gd name="connsiteX36" fmla="*/ 2297907 w 2762250"/>
                <a:gd name="connsiteY36" fmla="*/ 1428750 h 1431132"/>
                <a:gd name="connsiteX37" fmla="*/ 2271713 w 2762250"/>
                <a:gd name="connsiteY37" fmla="*/ 1431132 h 1431132"/>
                <a:gd name="connsiteX38" fmla="*/ 2238375 w 2762250"/>
                <a:gd name="connsiteY38" fmla="*/ 1428750 h 1431132"/>
                <a:gd name="connsiteX39" fmla="*/ 2193132 w 2762250"/>
                <a:gd name="connsiteY39" fmla="*/ 1416844 h 1431132"/>
                <a:gd name="connsiteX40" fmla="*/ 2188369 w 2762250"/>
                <a:gd name="connsiteY40" fmla="*/ 1390650 h 1431132"/>
                <a:gd name="connsiteX41" fmla="*/ 2221707 w 2762250"/>
                <a:gd name="connsiteY41" fmla="*/ 1178719 h 1431132"/>
                <a:gd name="connsiteX42" fmla="*/ 2305050 w 2762250"/>
                <a:gd name="connsiteY42" fmla="*/ 816769 h 1431132"/>
                <a:gd name="connsiteX43" fmla="*/ 2328863 w 2762250"/>
                <a:gd name="connsiteY43" fmla="*/ 619125 h 1431132"/>
                <a:gd name="connsiteX44" fmla="*/ 2371725 w 2762250"/>
                <a:gd name="connsiteY44" fmla="*/ 354807 h 1431132"/>
                <a:gd name="connsiteX45" fmla="*/ 2374107 w 2762250"/>
                <a:gd name="connsiteY45" fmla="*/ 304800 h 1431132"/>
                <a:gd name="connsiteX46" fmla="*/ 2366963 w 2762250"/>
                <a:gd name="connsiteY46" fmla="*/ 280988 h 1431132"/>
                <a:gd name="connsiteX47" fmla="*/ 2355057 w 2762250"/>
                <a:gd name="connsiteY47" fmla="*/ 264319 h 1431132"/>
                <a:gd name="connsiteX48" fmla="*/ 2321719 w 2762250"/>
                <a:gd name="connsiteY48" fmla="*/ 242888 h 1431132"/>
                <a:gd name="connsiteX49" fmla="*/ 2288382 w 2762250"/>
                <a:gd name="connsiteY49" fmla="*/ 230982 h 1431132"/>
                <a:gd name="connsiteX50" fmla="*/ 2214563 w 2762250"/>
                <a:gd name="connsiteY50" fmla="*/ 233363 h 1431132"/>
                <a:gd name="connsiteX51" fmla="*/ 1966913 w 2762250"/>
                <a:gd name="connsiteY51" fmla="*/ 257175 h 1431132"/>
                <a:gd name="connsiteX52" fmla="*/ 1345407 w 2762250"/>
                <a:gd name="connsiteY52" fmla="*/ 292894 h 1431132"/>
                <a:gd name="connsiteX53" fmla="*/ 1054894 w 2762250"/>
                <a:gd name="connsiteY53" fmla="*/ 345282 h 1431132"/>
                <a:gd name="connsiteX54" fmla="*/ 711994 w 2762250"/>
                <a:gd name="connsiteY54" fmla="*/ 371475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62250" h="1431132">
                  <a:moveTo>
                    <a:pt x="711994" y="371475"/>
                  </a:moveTo>
                  <a:lnTo>
                    <a:pt x="69057" y="419100"/>
                  </a:lnTo>
                  <a:lnTo>
                    <a:pt x="0" y="230982"/>
                  </a:lnTo>
                  <a:lnTo>
                    <a:pt x="111919" y="223838"/>
                  </a:lnTo>
                  <a:lnTo>
                    <a:pt x="373857" y="214313"/>
                  </a:lnTo>
                  <a:lnTo>
                    <a:pt x="735807" y="190500"/>
                  </a:lnTo>
                  <a:lnTo>
                    <a:pt x="1081088" y="159544"/>
                  </a:lnTo>
                  <a:lnTo>
                    <a:pt x="1343025" y="119063"/>
                  </a:lnTo>
                  <a:lnTo>
                    <a:pt x="1616869" y="102394"/>
                  </a:lnTo>
                  <a:lnTo>
                    <a:pt x="1804988" y="88107"/>
                  </a:lnTo>
                  <a:lnTo>
                    <a:pt x="1993107" y="64294"/>
                  </a:lnTo>
                  <a:lnTo>
                    <a:pt x="2195513" y="35719"/>
                  </a:lnTo>
                  <a:lnTo>
                    <a:pt x="2386013" y="2382"/>
                  </a:lnTo>
                  <a:lnTo>
                    <a:pt x="2412207" y="0"/>
                  </a:lnTo>
                  <a:lnTo>
                    <a:pt x="2438400" y="7144"/>
                  </a:lnTo>
                  <a:lnTo>
                    <a:pt x="2497932" y="42863"/>
                  </a:lnTo>
                  <a:lnTo>
                    <a:pt x="2597944" y="126207"/>
                  </a:lnTo>
                  <a:lnTo>
                    <a:pt x="2686050" y="209550"/>
                  </a:lnTo>
                  <a:lnTo>
                    <a:pt x="2724150" y="245269"/>
                  </a:lnTo>
                  <a:lnTo>
                    <a:pt x="2745582" y="273844"/>
                  </a:lnTo>
                  <a:lnTo>
                    <a:pt x="2755107" y="290513"/>
                  </a:lnTo>
                  <a:lnTo>
                    <a:pt x="2762250" y="321469"/>
                  </a:lnTo>
                  <a:lnTo>
                    <a:pt x="2759869" y="342900"/>
                  </a:lnTo>
                  <a:lnTo>
                    <a:pt x="2750344" y="359569"/>
                  </a:lnTo>
                  <a:lnTo>
                    <a:pt x="2719388" y="381000"/>
                  </a:lnTo>
                  <a:lnTo>
                    <a:pt x="2690813" y="395288"/>
                  </a:lnTo>
                  <a:lnTo>
                    <a:pt x="2657475" y="454819"/>
                  </a:lnTo>
                  <a:lnTo>
                    <a:pt x="2609850" y="557213"/>
                  </a:lnTo>
                  <a:lnTo>
                    <a:pt x="2555082" y="731044"/>
                  </a:lnTo>
                  <a:lnTo>
                    <a:pt x="2490788" y="959644"/>
                  </a:lnTo>
                  <a:lnTo>
                    <a:pt x="2452688" y="1119188"/>
                  </a:lnTo>
                  <a:lnTo>
                    <a:pt x="2431257" y="1243013"/>
                  </a:lnTo>
                  <a:lnTo>
                    <a:pt x="2412207" y="1312069"/>
                  </a:lnTo>
                  <a:lnTo>
                    <a:pt x="2395538" y="1350169"/>
                  </a:lnTo>
                  <a:lnTo>
                    <a:pt x="2357438" y="1395413"/>
                  </a:lnTo>
                  <a:lnTo>
                    <a:pt x="2324100" y="1419225"/>
                  </a:lnTo>
                  <a:lnTo>
                    <a:pt x="2297907" y="1428750"/>
                  </a:lnTo>
                  <a:lnTo>
                    <a:pt x="2271713" y="1431132"/>
                  </a:lnTo>
                  <a:lnTo>
                    <a:pt x="2238375" y="1428750"/>
                  </a:lnTo>
                  <a:lnTo>
                    <a:pt x="2193132" y="1416844"/>
                  </a:lnTo>
                  <a:lnTo>
                    <a:pt x="2188369" y="1390650"/>
                  </a:lnTo>
                  <a:lnTo>
                    <a:pt x="2221707" y="1178719"/>
                  </a:lnTo>
                  <a:lnTo>
                    <a:pt x="2305050" y="816769"/>
                  </a:lnTo>
                  <a:lnTo>
                    <a:pt x="2328863" y="619125"/>
                  </a:lnTo>
                  <a:lnTo>
                    <a:pt x="2371725" y="354807"/>
                  </a:lnTo>
                  <a:lnTo>
                    <a:pt x="2374107" y="304800"/>
                  </a:lnTo>
                  <a:lnTo>
                    <a:pt x="2366963" y="280988"/>
                  </a:lnTo>
                  <a:lnTo>
                    <a:pt x="2355057" y="264319"/>
                  </a:lnTo>
                  <a:lnTo>
                    <a:pt x="2321719" y="242888"/>
                  </a:lnTo>
                  <a:lnTo>
                    <a:pt x="2288382" y="230982"/>
                  </a:lnTo>
                  <a:lnTo>
                    <a:pt x="2214563" y="233363"/>
                  </a:lnTo>
                  <a:lnTo>
                    <a:pt x="1966913" y="257175"/>
                  </a:lnTo>
                  <a:lnTo>
                    <a:pt x="1345407" y="292894"/>
                  </a:lnTo>
                  <a:lnTo>
                    <a:pt x="1054894" y="345282"/>
                  </a:lnTo>
                  <a:lnTo>
                    <a:pt x="7119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A7A7BC6D-E608-4563-94CC-C1754BEF2150}"/>
                </a:ext>
              </a:extLst>
            </p:cNvPr>
            <p:cNvSpPr/>
            <p:nvPr/>
          </p:nvSpPr>
          <p:spPr>
            <a:xfrm>
              <a:off x="3798888" y="3381375"/>
              <a:ext cx="2259012" cy="373063"/>
            </a:xfrm>
            <a:custGeom>
              <a:avLst/>
              <a:gdLst>
                <a:gd name="connsiteX0" fmla="*/ 488156 w 2259806"/>
                <a:gd name="connsiteY0" fmla="*/ 333375 h 373856"/>
                <a:gd name="connsiteX1" fmla="*/ 47625 w 2259806"/>
                <a:gd name="connsiteY1" fmla="*/ 373856 h 373856"/>
                <a:gd name="connsiteX2" fmla="*/ 0 w 2259806"/>
                <a:gd name="connsiteY2" fmla="*/ 211931 h 373856"/>
                <a:gd name="connsiteX3" fmla="*/ 242887 w 2259806"/>
                <a:gd name="connsiteY3" fmla="*/ 192881 h 373856"/>
                <a:gd name="connsiteX4" fmla="*/ 483394 w 2259806"/>
                <a:gd name="connsiteY4" fmla="*/ 169069 h 373856"/>
                <a:gd name="connsiteX5" fmla="*/ 738187 w 2259806"/>
                <a:gd name="connsiteY5" fmla="*/ 142875 h 373856"/>
                <a:gd name="connsiteX6" fmla="*/ 962025 w 2259806"/>
                <a:gd name="connsiteY6" fmla="*/ 116681 h 373856"/>
                <a:gd name="connsiteX7" fmla="*/ 1254919 w 2259806"/>
                <a:gd name="connsiteY7" fmla="*/ 92869 h 373856"/>
                <a:gd name="connsiteX8" fmla="*/ 1521619 w 2259806"/>
                <a:gd name="connsiteY8" fmla="*/ 54769 h 373856"/>
                <a:gd name="connsiteX9" fmla="*/ 1714500 w 2259806"/>
                <a:gd name="connsiteY9" fmla="*/ 28575 h 373856"/>
                <a:gd name="connsiteX10" fmla="*/ 1897856 w 2259806"/>
                <a:gd name="connsiteY10" fmla="*/ 0 h 373856"/>
                <a:gd name="connsiteX11" fmla="*/ 2047875 w 2259806"/>
                <a:gd name="connsiteY11" fmla="*/ 4763 h 373856"/>
                <a:gd name="connsiteX12" fmla="*/ 2252662 w 2259806"/>
                <a:gd name="connsiteY12" fmla="*/ 26194 h 373856"/>
                <a:gd name="connsiteX13" fmla="*/ 2259806 w 2259806"/>
                <a:gd name="connsiteY13" fmla="*/ 202406 h 373856"/>
                <a:gd name="connsiteX14" fmla="*/ 1978819 w 2259806"/>
                <a:gd name="connsiteY14" fmla="*/ 204788 h 373856"/>
                <a:gd name="connsiteX15" fmla="*/ 1671637 w 2259806"/>
                <a:gd name="connsiteY15" fmla="*/ 216694 h 373856"/>
                <a:gd name="connsiteX16" fmla="*/ 1364456 w 2259806"/>
                <a:gd name="connsiteY16" fmla="*/ 235744 h 373856"/>
                <a:gd name="connsiteX17" fmla="*/ 1235869 w 2259806"/>
                <a:gd name="connsiteY17" fmla="*/ 250031 h 373856"/>
                <a:gd name="connsiteX18" fmla="*/ 954881 w 2259806"/>
                <a:gd name="connsiteY18" fmla="*/ 295275 h 373856"/>
                <a:gd name="connsiteX19" fmla="*/ 488156 w 2259806"/>
                <a:gd name="connsiteY19" fmla="*/ 333375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9806" h="373856">
                  <a:moveTo>
                    <a:pt x="488156" y="333375"/>
                  </a:moveTo>
                  <a:lnTo>
                    <a:pt x="47625" y="373856"/>
                  </a:lnTo>
                  <a:lnTo>
                    <a:pt x="0" y="211931"/>
                  </a:lnTo>
                  <a:lnTo>
                    <a:pt x="242887" y="192881"/>
                  </a:lnTo>
                  <a:lnTo>
                    <a:pt x="483394" y="169069"/>
                  </a:lnTo>
                  <a:lnTo>
                    <a:pt x="738187" y="142875"/>
                  </a:lnTo>
                  <a:lnTo>
                    <a:pt x="962025" y="116681"/>
                  </a:lnTo>
                  <a:lnTo>
                    <a:pt x="1254919" y="92869"/>
                  </a:lnTo>
                  <a:lnTo>
                    <a:pt x="1521619" y="54769"/>
                  </a:lnTo>
                  <a:lnTo>
                    <a:pt x="1714500" y="28575"/>
                  </a:lnTo>
                  <a:lnTo>
                    <a:pt x="1897856" y="0"/>
                  </a:lnTo>
                  <a:lnTo>
                    <a:pt x="2047875" y="4763"/>
                  </a:lnTo>
                  <a:lnTo>
                    <a:pt x="2252662" y="26194"/>
                  </a:lnTo>
                  <a:lnTo>
                    <a:pt x="2259806" y="202406"/>
                  </a:lnTo>
                  <a:lnTo>
                    <a:pt x="1978819" y="204788"/>
                  </a:lnTo>
                  <a:lnTo>
                    <a:pt x="1671637" y="216694"/>
                  </a:lnTo>
                  <a:lnTo>
                    <a:pt x="1364456" y="235744"/>
                  </a:lnTo>
                  <a:lnTo>
                    <a:pt x="1235869" y="250031"/>
                  </a:lnTo>
                  <a:lnTo>
                    <a:pt x="954881" y="295275"/>
                  </a:lnTo>
                  <a:lnTo>
                    <a:pt x="4881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12DFF0FE-3BED-4340-88FE-B7984E7D6D78}"/>
                </a:ext>
              </a:extLst>
            </p:cNvPr>
            <p:cNvSpPr/>
            <p:nvPr/>
          </p:nvSpPr>
          <p:spPr>
            <a:xfrm>
              <a:off x="3900488" y="3960813"/>
              <a:ext cx="2066925" cy="352425"/>
            </a:xfrm>
            <a:custGeom>
              <a:avLst/>
              <a:gdLst>
                <a:gd name="connsiteX0" fmla="*/ 533400 w 2066925"/>
                <a:gd name="connsiteY0" fmla="*/ 295275 h 352425"/>
                <a:gd name="connsiteX1" fmla="*/ 40481 w 2066925"/>
                <a:gd name="connsiteY1" fmla="*/ 352425 h 352425"/>
                <a:gd name="connsiteX2" fmla="*/ 0 w 2066925"/>
                <a:gd name="connsiteY2" fmla="*/ 183356 h 352425"/>
                <a:gd name="connsiteX3" fmla="*/ 280987 w 2066925"/>
                <a:gd name="connsiteY3" fmla="*/ 157162 h 352425"/>
                <a:gd name="connsiteX4" fmla="*/ 566737 w 2066925"/>
                <a:gd name="connsiteY4" fmla="*/ 133350 h 352425"/>
                <a:gd name="connsiteX5" fmla="*/ 881062 w 2066925"/>
                <a:gd name="connsiteY5" fmla="*/ 111919 h 352425"/>
                <a:gd name="connsiteX6" fmla="*/ 1159668 w 2066925"/>
                <a:gd name="connsiteY6" fmla="*/ 92869 h 352425"/>
                <a:gd name="connsiteX7" fmla="*/ 1359693 w 2066925"/>
                <a:gd name="connsiteY7" fmla="*/ 80962 h 352425"/>
                <a:gd name="connsiteX8" fmla="*/ 1571625 w 2066925"/>
                <a:gd name="connsiteY8" fmla="*/ 61912 h 352425"/>
                <a:gd name="connsiteX9" fmla="*/ 1802606 w 2066925"/>
                <a:gd name="connsiteY9" fmla="*/ 33337 h 352425"/>
                <a:gd name="connsiteX10" fmla="*/ 2066925 w 2066925"/>
                <a:gd name="connsiteY10" fmla="*/ 0 h 352425"/>
                <a:gd name="connsiteX11" fmla="*/ 2064543 w 2066925"/>
                <a:gd name="connsiteY11" fmla="*/ 226219 h 352425"/>
                <a:gd name="connsiteX12" fmla="*/ 1981200 w 2066925"/>
                <a:gd name="connsiteY12" fmla="*/ 230981 h 352425"/>
                <a:gd name="connsiteX13" fmla="*/ 1966912 w 2066925"/>
                <a:gd name="connsiteY13" fmla="*/ 223837 h 352425"/>
                <a:gd name="connsiteX14" fmla="*/ 1950243 w 2066925"/>
                <a:gd name="connsiteY14" fmla="*/ 214312 h 352425"/>
                <a:gd name="connsiteX15" fmla="*/ 1933575 w 2066925"/>
                <a:gd name="connsiteY15" fmla="*/ 207169 h 352425"/>
                <a:gd name="connsiteX16" fmla="*/ 1714500 w 2066925"/>
                <a:gd name="connsiteY16" fmla="*/ 214312 h 352425"/>
                <a:gd name="connsiteX17" fmla="*/ 1140618 w 2066925"/>
                <a:gd name="connsiteY17" fmla="*/ 250031 h 352425"/>
                <a:gd name="connsiteX18" fmla="*/ 857250 w 2066925"/>
                <a:gd name="connsiteY18" fmla="*/ 271462 h 352425"/>
                <a:gd name="connsiteX19" fmla="*/ 533400 w 2066925"/>
                <a:gd name="connsiteY19" fmla="*/ 29527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352425">
                  <a:moveTo>
                    <a:pt x="533400" y="295275"/>
                  </a:moveTo>
                  <a:lnTo>
                    <a:pt x="40481" y="352425"/>
                  </a:lnTo>
                  <a:lnTo>
                    <a:pt x="0" y="183356"/>
                  </a:lnTo>
                  <a:lnTo>
                    <a:pt x="280987" y="157162"/>
                  </a:lnTo>
                  <a:lnTo>
                    <a:pt x="566737" y="133350"/>
                  </a:lnTo>
                  <a:lnTo>
                    <a:pt x="881062" y="111919"/>
                  </a:lnTo>
                  <a:lnTo>
                    <a:pt x="1159668" y="92869"/>
                  </a:lnTo>
                  <a:lnTo>
                    <a:pt x="1359693" y="80962"/>
                  </a:lnTo>
                  <a:lnTo>
                    <a:pt x="1571625" y="61912"/>
                  </a:lnTo>
                  <a:lnTo>
                    <a:pt x="1802606" y="33337"/>
                  </a:lnTo>
                  <a:lnTo>
                    <a:pt x="2066925" y="0"/>
                  </a:lnTo>
                  <a:lnTo>
                    <a:pt x="2064543" y="226219"/>
                  </a:lnTo>
                  <a:lnTo>
                    <a:pt x="1981200" y="230981"/>
                  </a:lnTo>
                  <a:lnTo>
                    <a:pt x="1966912" y="223837"/>
                  </a:lnTo>
                  <a:lnTo>
                    <a:pt x="1950243" y="214312"/>
                  </a:lnTo>
                  <a:lnTo>
                    <a:pt x="1933575" y="207169"/>
                  </a:lnTo>
                  <a:lnTo>
                    <a:pt x="1714500" y="214312"/>
                  </a:lnTo>
                  <a:lnTo>
                    <a:pt x="1140618" y="250031"/>
                  </a:lnTo>
                  <a:lnTo>
                    <a:pt x="857250" y="271462"/>
                  </a:lnTo>
                  <a:lnTo>
                    <a:pt x="5334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1">
              <a:extLst>
                <a:ext uri="{FF2B5EF4-FFF2-40B4-BE49-F238E27FC236}">
                  <a16:creationId xmlns:a16="http://schemas.microsoft.com/office/drawing/2014/main" id="{582AA514-C6AA-4F24-BDCD-AAF6B663EF31}"/>
                </a:ext>
              </a:extLst>
            </p:cNvPr>
            <p:cNvSpPr/>
            <p:nvPr/>
          </p:nvSpPr>
          <p:spPr>
            <a:xfrm>
              <a:off x="2703513" y="4429125"/>
              <a:ext cx="4424362" cy="636588"/>
            </a:xfrm>
            <a:custGeom>
              <a:avLst/>
              <a:gdLst>
                <a:gd name="connsiteX0" fmla="*/ 2655418 w 4425696"/>
                <a:gd name="connsiteY0" fmla="*/ 332841 h 636422"/>
                <a:gd name="connsiteX1" fmla="*/ 2337207 w 4425696"/>
                <a:gd name="connsiteY1" fmla="*/ 358444 h 636422"/>
                <a:gd name="connsiteX2" fmla="*/ 1971447 w 4425696"/>
                <a:gd name="connsiteY2" fmla="*/ 387705 h 636422"/>
                <a:gd name="connsiteX3" fmla="*/ 1708100 w 4425696"/>
                <a:gd name="connsiteY3" fmla="*/ 413308 h 636422"/>
                <a:gd name="connsiteX4" fmla="*/ 1386231 w 4425696"/>
                <a:gd name="connsiteY4" fmla="*/ 449884 h 636422"/>
                <a:gd name="connsiteX5" fmla="*/ 1141172 w 4425696"/>
                <a:gd name="connsiteY5" fmla="*/ 486460 h 636422"/>
                <a:gd name="connsiteX6" fmla="*/ 892455 w 4425696"/>
                <a:gd name="connsiteY6" fmla="*/ 537667 h 636422"/>
                <a:gd name="connsiteX7" fmla="*/ 618135 w 4425696"/>
                <a:gd name="connsiteY7" fmla="*/ 603504 h 636422"/>
                <a:gd name="connsiteX8" fmla="*/ 504749 w 4425696"/>
                <a:gd name="connsiteY8" fmla="*/ 636422 h 636422"/>
                <a:gd name="connsiteX9" fmla="*/ 464516 w 4425696"/>
                <a:gd name="connsiteY9" fmla="*/ 632764 h 636422"/>
                <a:gd name="connsiteX10" fmla="*/ 413309 w 4425696"/>
                <a:gd name="connsiteY10" fmla="*/ 618134 h 636422"/>
                <a:gd name="connsiteX11" fmla="*/ 336500 w 4425696"/>
                <a:gd name="connsiteY11" fmla="*/ 574243 h 636422"/>
                <a:gd name="connsiteX12" fmla="*/ 197511 w 4425696"/>
                <a:gd name="connsiteY12" fmla="*/ 468172 h 636422"/>
                <a:gd name="connsiteX13" fmla="*/ 80468 w 4425696"/>
                <a:gd name="connsiteY13" fmla="*/ 369417 h 636422"/>
                <a:gd name="connsiteX14" fmla="*/ 51207 w 4425696"/>
                <a:gd name="connsiteY14" fmla="*/ 343814 h 636422"/>
                <a:gd name="connsiteX15" fmla="*/ 18288 w 4425696"/>
                <a:gd name="connsiteY15" fmla="*/ 299923 h 636422"/>
                <a:gd name="connsiteX16" fmla="*/ 0 w 4425696"/>
                <a:gd name="connsiteY16" fmla="*/ 248716 h 636422"/>
                <a:gd name="connsiteX17" fmla="*/ 3658 w 4425696"/>
                <a:gd name="connsiteY17" fmla="*/ 226771 h 636422"/>
                <a:gd name="connsiteX18" fmla="*/ 25604 w 4425696"/>
                <a:gd name="connsiteY18" fmla="*/ 219456 h 636422"/>
                <a:gd name="connsiteX19" fmla="*/ 69495 w 4425696"/>
                <a:gd name="connsiteY19" fmla="*/ 223113 h 636422"/>
                <a:gd name="connsiteX20" fmla="*/ 138989 w 4425696"/>
                <a:gd name="connsiteY20" fmla="*/ 252374 h 636422"/>
                <a:gd name="connsiteX21" fmla="*/ 197511 w 4425696"/>
                <a:gd name="connsiteY21" fmla="*/ 288950 h 636422"/>
                <a:gd name="connsiteX22" fmla="*/ 252375 w 4425696"/>
                <a:gd name="connsiteY22" fmla="*/ 307238 h 636422"/>
                <a:gd name="connsiteX23" fmla="*/ 310896 w 4425696"/>
                <a:gd name="connsiteY23" fmla="*/ 325526 h 636422"/>
                <a:gd name="connsiteX24" fmla="*/ 405994 w 4425696"/>
                <a:gd name="connsiteY24" fmla="*/ 343814 h 636422"/>
                <a:gd name="connsiteX25" fmla="*/ 486461 w 4425696"/>
                <a:gd name="connsiteY25" fmla="*/ 343814 h 636422"/>
                <a:gd name="connsiteX26" fmla="*/ 683972 w 4425696"/>
                <a:gd name="connsiteY26" fmla="*/ 336499 h 636422"/>
                <a:gd name="connsiteX27" fmla="*/ 1298448 w 4425696"/>
                <a:gd name="connsiteY27" fmla="*/ 281635 h 636422"/>
                <a:gd name="connsiteX28" fmla="*/ 2055572 w 4425696"/>
                <a:gd name="connsiteY28" fmla="*/ 204825 h 636422"/>
                <a:gd name="connsiteX29" fmla="*/ 2340864 w 4425696"/>
                <a:gd name="connsiteY29" fmla="*/ 182880 h 636422"/>
                <a:gd name="connsiteX30" fmla="*/ 2728570 w 4425696"/>
                <a:gd name="connsiteY30" fmla="*/ 146304 h 636422"/>
                <a:gd name="connsiteX31" fmla="*/ 3171140 w 4425696"/>
                <a:gd name="connsiteY31" fmla="*/ 113385 h 636422"/>
                <a:gd name="connsiteX32" fmla="*/ 3456432 w 4425696"/>
                <a:gd name="connsiteY32" fmla="*/ 91440 h 636422"/>
                <a:gd name="connsiteX33" fmla="*/ 3602736 w 4425696"/>
                <a:gd name="connsiteY33" fmla="*/ 65836 h 636422"/>
                <a:gd name="connsiteX34" fmla="*/ 3774644 w 4425696"/>
                <a:gd name="connsiteY34" fmla="*/ 29260 h 636422"/>
                <a:gd name="connsiteX35" fmla="*/ 3888029 w 4425696"/>
                <a:gd name="connsiteY35" fmla="*/ 0 h 636422"/>
                <a:gd name="connsiteX36" fmla="*/ 3953866 w 4425696"/>
                <a:gd name="connsiteY36" fmla="*/ 7315 h 636422"/>
                <a:gd name="connsiteX37" fmla="*/ 4063594 w 4425696"/>
                <a:gd name="connsiteY37" fmla="*/ 40233 h 636422"/>
                <a:gd name="connsiteX38" fmla="*/ 4187952 w 4425696"/>
                <a:gd name="connsiteY38" fmla="*/ 95097 h 636422"/>
                <a:gd name="connsiteX39" fmla="*/ 4268420 w 4425696"/>
                <a:gd name="connsiteY39" fmla="*/ 135331 h 636422"/>
                <a:gd name="connsiteX40" fmla="*/ 4334256 w 4425696"/>
                <a:gd name="connsiteY40" fmla="*/ 179222 h 636422"/>
                <a:gd name="connsiteX41" fmla="*/ 4389120 w 4425696"/>
                <a:gd name="connsiteY41" fmla="*/ 219456 h 636422"/>
                <a:gd name="connsiteX42" fmla="*/ 4414724 w 4425696"/>
                <a:gd name="connsiteY42" fmla="*/ 252374 h 636422"/>
                <a:gd name="connsiteX43" fmla="*/ 4425696 w 4425696"/>
                <a:gd name="connsiteY43" fmla="*/ 277977 h 636422"/>
                <a:gd name="connsiteX44" fmla="*/ 4414724 w 4425696"/>
                <a:gd name="connsiteY44" fmla="*/ 307238 h 636422"/>
                <a:gd name="connsiteX45" fmla="*/ 4381805 w 4425696"/>
                <a:gd name="connsiteY45" fmla="*/ 329184 h 636422"/>
                <a:gd name="connsiteX46" fmla="*/ 4257447 w 4425696"/>
                <a:gd name="connsiteY46" fmla="*/ 340156 h 636422"/>
                <a:gd name="connsiteX47" fmla="*/ 3972154 w 4425696"/>
                <a:gd name="connsiteY47" fmla="*/ 314553 h 636422"/>
                <a:gd name="connsiteX48" fmla="*/ 3595421 w 4425696"/>
                <a:gd name="connsiteY48" fmla="*/ 307238 h 636422"/>
                <a:gd name="connsiteX49" fmla="*/ 3171140 w 4425696"/>
                <a:gd name="connsiteY49" fmla="*/ 314553 h 636422"/>
                <a:gd name="connsiteX50" fmla="*/ 2655418 w 4425696"/>
                <a:gd name="connsiteY50" fmla="*/ 332841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425696" h="636422">
                  <a:moveTo>
                    <a:pt x="2655418" y="332841"/>
                  </a:moveTo>
                  <a:lnTo>
                    <a:pt x="2337207" y="358444"/>
                  </a:lnTo>
                  <a:lnTo>
                    <a:pt x="1971447" y="387705"/>
                  </a:lnTo>
                  <a:lnTo>
                    <a:pt x="1708100" y="413308"/>
                  </a:lnTo>
                  <a:lnTo>
                    <a:pt x="1386231" y="449884"/>
                  </a:lnTo>
                  <a:lnTo>
                    <a:pt x="1141172" y="486460"/>
                  </a:lnTo>
                  <a:lnTo>
                    <a:pt x="892455" y="537667"/>
                  </a:lnTo>
                  <a:lnTo>
                    <a:pt x="618135" y="603504"/>
                  </a:lnTo>
                  <a:lnTo>
                    <a:pt x="504749" y="636422"/>
                  </a:lnTo>
                  <a:lnTo>
                    <a:pt x="464516" y="632764"/>
                  </a:lnTo>
                  <a:lnTo>
                    <a:pt x="413309" y="618134"/>
                  </a:lnTo>
                  <a:lnTo>
                    <a:pt x="336500" y="574243"/>
                  </a:lnTo>
                  <a:lnTo>
                    <a:pt x="197511" y="468172"/>
                  </a:lnTo>
                  <a:lnTo>
                    <a:pt x="80468" y="369417"/>
                  </a:lnTo>
                  <a:lnTo>
                    <a:pt x="51207" y="343814"/>
                  </a:lnTo>
                  <a:lnTo>
                    <a:pt x="18288" y="299923"/>
                  </a:lnTo>
                  <a:lnTo>
                    <a:pt x="0" y="248716"/>
                  </a:lnTo>
                  <a:lnTo>
                    <a:pt x="3658" y="226771"/>
                  </a:lnTo>
                  <a:lnTo>
                    <a:pt x="25604" y="219456"/>
                  </a:lnTo>
                  <a:lnTo>
                    <a:pt x="69495" y="223113"/>
                  </a:lnTo>
                  <a:lnTo>
                    <a:pt x="138989" y="252374"/>
                  </a:lnTo>
                  <a:lnTo>
                    <a:pt x="197511" y="288950"/>
                  </a:lnTo>
                  <a:lnTo>
                    <a:pt x="252375" y="307238"/>
                  </a:lnTo>
                  <a:lnTo>
                    <a:pt x="310896" y="325526"/>
                  </a:lnTo>
                  <a:lnTo>
                    <a:pt x="405994" y="343814"/>
                  </a:lnTo>
                  <a:lnTo>
                    <a:pt x="486461" y="343814"/>
                  </a:lnTo>
                  <a:lnTo>
                    <a:pt x="683972" y="336499"/>
                  </a:lnTo>
                  <a:lnTo>
                    <a:pt x="1298448" y="281635"/>
                  </a:lnTo>
                  <a:lnTo>
                    <a:pt x="2055572" y="204825"/>
                  </a:lnTo>
                  <a:lnTo>
                    <a:pt x="2340864" y="182880"/>
                  </a:lnTo>
                  <a:lnTo>
                    <a:pt x="2728570" y="146304"/>
                  </a:lnTo>
                  <a:lnTo>
                    <a:pt x="3171140" y="113385"/>
                  </a:lnTo>
                  <a:lnTo>
                    <a:pt x="3456432" y="91440"/>
                  </a:lnTo>
                  <a:lnTo>
                    <a:pt x="3602736" y="65836"/>
                  </a:lnTo>
                  <a:lnTo>
                    <a:pt x="3774644" y="29260"/>
                  </a:lnTo>
                  <a:lnTo>
                    <a:pt x="3888029" y="0"/>
                  </a:lnTo>
                  <a:lnTo>
                    <a:pt x="3953866" y="7315"/>
                  </a:lnTo>
                  <a:lnTo>
                    <a:pt x="4063594" y="40233"/>
                  </a:lnTo>
                  <a:lnTo>
                    <a:pt x="4187952" y="95097"/>
                  </a:lnTo>
                  <a:lnTo>
                    <a:pt x="4268420" y="135331"/>
                  </a:lnTo>
                  <a:lnTo>
                    <a:pt x="4334256" y="179222"/>
                  </a:lnTo>
                  <a:lnTo>
                    <a:pt x="4389120" y="219456"/>
                  </a:lnTo>
                  <a:lnTo>
                    <a:pt x="4414724" y="252374"/>
                  </a:lnTo>
                  <a:lnTo>
                    <a:pt x="4425696" y="277977"/>
                  </a:lnTo>
                  <a:lnTo>
                    <a:pt x="4414724" y="307238"/>
                  </a:lnTo>
                  <a:lnTo>
                    <a:pt x="4381805" y="329184"/>
                  </a:lnTo>
                  <a:lnTo>
                    <a:pt x="4257447" y="340156"/>
                  </a:lnTo>
                  <a:lnTo>
                    <a:pt x="3972154" y="314553"/>
                  </a:lnTo>
                  <a:lnTo>
                    <a:pt x="3595421" y="307238"/>
                  </a:lnTo>
                  <a:lnTo>
                    <a:pt x="3171140" y="314553"/>
                  </a:lnTo>
                  <a:lnTo>
                    <a:pt x="2655418" y="3328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16B5D2A5-DD01-4BE9-839A-A874589A5DF2}"/>
                </a:ext>
              </a:extLst>
            </p:cNvPr>
            <p:cNvSpPr/>
            <p:nvPr/>
          </p:nvSpPr>
          <p:spPr>
            <a:xfrm rot="16200000">
              <a:off x="2713832" y="3701256"/>
              <a:ext cx="4297362" cy="498475"/>
            </a:xfrm>
            <a:custGeom>
              <a:avLst/>
              <a:gdLst>
                <a:gd name="connsiteX0" fmla="*/ 2181850 w 4296621"/>
                <a:gd name="connsiteY0" fmla="*/ 420129 h 497800"/>
                <a:gd name="connsiteX1" fmla="*/ 1472220 w 4296621"/>
                <a:gd name="connsiteY1" fmla="*/ 423660 h 497800"/>
                <a:gd name="connsiteX2" fmla="*/ 1274511 w 4296621"/>
                <a:gd name="connsiteY2" fmla="*/ 420129 h 497800"/>
                <a:gd name="connsiteX3" fmla="*/ 995602 w 4296621"/>
                <a:gd name="connsiteY3" fmla="*/ 409538 h 497800"/>
                <a:gd name="connsiteX4" fmla="*/ 790833 w 4296621"/>
                <a:gd name="connsiteY4" fmla="*/ 402477 h 497800"/>
                <a:gd name="connsiteX5" fmla="*/ 614308 w 4296621"/>
                <a:gd name="connsiteY5" fmla="*/ 395416 h 497800"/>
                <a:gd name="connsiteX6" fmla="*/ 356581 w 4296621"/>
                <a:gd name="connsiteY6" fmla="*/ 384824 h 497800"/>
                <a:gd name="connsiteX7" fmla="*/ 204769 w 4296621"/>
                <a:gd name="connsiteY7" fmla="*/ 367172 h 497800"/>
                <a:gd name="connsiteX8" fmla="*/ 123568 w 4296621"/>
                <a:gd name="connsiteY8" fmla="*/ 353050 h 497800"/>
                <a:gd name="connsiteX9" fmla="*/ 63549 w 4296621"/>
                <a:gd name="connsiteY9" fmla="*/ 335397 h 497800"/>
                <a:gd name="connsiteX10" fmla="*/ 28244 w 4296621"/>
                <a:gd name="connsiteY10" fmla="*/ 321275 h 497800"/>
                <a:gd name="connsiteX11" fmla="*/ 10592 w 4296621"/>
                <a:gd name="connsiteY11" fmla="*/ 307153 h 497800"/>
                <a:gd name="connsiteX12" fmla="*/ 0 w 4296621"/>
                <a:gd name="connsiteY12" fmla="*/ 289501 h 497800"/>
                <a:gd name="connsiteX13" fmla="*/ 3531 w 4296621"/>
                <a:gd name="connsiteY13" fmla="*/ 268318 h 497800"/>
                <a:gd name="connsiteX14" fmla="*/ 21183 w 4296621"/>
                <a:gd name="connsiteY14" fmla="*/ 247135 h 497800"/>
                <a:gd name="connsiteX15" fmla="*/ 60019 w 4296621"/>
                <a:gd name="connsiteY15" fmla="*/ 222421 h 497800"/>
                <a:gd name="connsiteX16" fmla="*/ 127098 w 4296621"/>
                <a:gd name="connsiteY16" fmla="*/ 190647 h 497800"/>
                <a:gd name="connsiteX17" fmla="*/ 183586 w 4296621"/>
                <a:gd name="connsiteY17" fmla="*/ 176525 h 497800"/>
                <a:gd name="connsiteX18" fmla="*/ 310684 w 4296621"/>
                <a:gd name="connsiteY18" fmla="*/ 162403 h 497800"/>
                <a:gd name="connsiteX19" fmla="*/ 653143 w 4296621"/>
                <a:gd name="connsiteY19" fmla="*/ 151811 h 497800"/>
                <a:gd name="connsiteX20" fmla="*/ 1292164 w 4296621"/>
                <a:gd name="connsiteY20" fmla="*/ 151811 h 497800"/>
                <a:gd name="connsiteX21" fmla="*/ 1482811 w 4296621"/>
                <a:gd name="connsiteY21" fmla="*/ 158872 h 497800"/>
                <a:gd name="connsiteX22" fmla="*/ 1864105 w 4296621"/>
                <a:gd name="connsiteY22" fmla="*/ 151811 h 497800"/>
                <a:gd name="connsiteX23" fmla="*/ 2022978 w 4296621"/>
                <a:gd name="connsiteY23" fmla="*/ 155342 h 497800"/>
                <a:gd name="connsiteX24" fmla="*/ 2418394 w 4296621"/>
                <a:gd name="connsiteY24" fmla="*/ 155342 h 497800"/>
                <a:gd name="connsiteX25" fmla="*/ 2619633 w 4296621"/>
                <a:gd name="connsiteY25" fmla="*/ 151811 h 497800"/>
                <a:gd name="connsiteX26" fmla="*/ 2983274 w 4296621"/>
                <a:gd name="connsiteY26" fmla="*/ 148281 h 497800"/>
                <a:gd name="connsiteX27" fmla="*/ 3159799 w 4296621"/>
                <a:gd name="connsiteY27" fmla="*/ 155342 h 497800"/>
                <a:gd name="connsiteX28" fmla="*/ 3541094 w 4296621"/>
                <a:gd name="connsiteY28" fmla="*/ 155342 h 497800"/>
                <a:gd name="connsiteX29" fmla="*/ 3699966 w 4296621"/>
                <a:gd name="connsiteY29" fmla="*/ 155342 h 497800"/>
                <a:gd name="connsiteX30" fmla="*/ 4035364 w 4296621"/>
                <a:gd name="connsiteY30" fmla="*/ 155342 h 497800"/>
                <a:gd name="connsiteX31" fmla="*/ 4081260 w 4296621"/>
                <a:gd name="connsiteY31" fmla="*/ 151811 h 497800"/>
                <a:gd name="connsiteX32" fmla="*/ 4130687 w 4296621"/>
                <a:gd name="connsiteY32" fmla="*/ 130628 h 497800"/>
                <a:gd name="connsiteX33" fmla="*/ 4180115 w 4296621"/>
                <a:gd name="connsiteY33" fmla="*/ 81201 h 497800"/>
                <a:gd name="connsiteX34" fmla="*/ 4247194 w 4296621"/>
                <a:gd name="connsiteY34" fmla="*/ 0 h 497800"/>
                <a:gd name="connsiteX35" fmla="*/ 4296621 w 4296621"/>
                <a:gd name="connsiteY35" fmla="*/ 261257 h 497800"/>
                <a:gd name="connsiteX36" fmla="*/ 4190706 w 4296621"/>
                <a:gd name="connsiteY36" fmla="*/ 391885 h 497800"/>
                <a:gd name="connsiteX37" fmla="*/ 4158931 w 4296621"/>
                <a:gd name="connsiteY37" fmla="*/ 441312 h 497800"/>
                <a:gd name="connsiteX38" fmla="*/ 4127157 w 4296621"/>
                <a:gd name="connsiteY38" fmla="*/ 487209 h 497800"/>
                <a:gd name="connsiteX39" fmla="*/ 4098913 w 4296621"/>
                <a:gd name="connsiteY39" fmla="*/ 497800 h 497800"/>
                <a:gd name="connsiteX40" fmla="*/ 4070669 w 4296621"/>
                <a:gd name="connsiteY40" fmla="*/ 494270 h 497800"/>
                <a:gd name="connsiteX41" fmla="*/ 4045955 w 4296621"/>
                <a:gd name="connsiteY41" fmla="*/ 483678 h 497800"/>
                <a:gd name="connsiteX42" fmla="*/ 4003589 w 4296621"/>
                <a:gd name="connsiteY42" fmla="*/ 462495 h 497800"/>
                <a:gd name="connsiteX43" fmla="*/ 3975345 w 4296621"/>
                <a:gd name="connsiteY43" fmla="*/ 437782 h 497800"/>
                <a:gd name="connsiteX44" fmla="*/ 3880022 w 4296621"/>
                <a:gd name="connsiteY44" fmla="*/ 427190 h 497800"/>
                <a:gd name="connsiteX45" fmla="*/ 3742332 w 4296621"/>
                <a:gd name="connsiteY45" fmla="*/ 420129 h 497800"/>
                <a:gd name="connsiteX46" fmla="*/ 3597582 w 4296621"/>
                <a:gd name="connsiteY46" fmla="*/ 420129 h 497800"/>
                <a:gd name="connsiteX47" fmla="*/ 3184513 w 4296621"/>
                <a:gd name="connsiteY47" fmla="*/ 420129 h 497800"/>
                <a:gd name="connsiteX48" fmla="*/ 3025640 w 4296621"/>
                <a:gd name="connsiteY48" fmla="*/ 423660 h 497800"/>
                <a:gd name="connsiteX49" fmla="*/ 2619633 w 4296621"/>
                <a:gd name="connsiteY49" fmla="*/ 420129 h 497800"/>
                <a:gd name="connsiteX50" fmla="*/ 2181850 w 4296621"/>
                <a:gd name="connsiteY50" fmla="*/ 420129 h 49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96621" h="497800">
                  <a:moveTo>
                    <a:pt x="2181850" y="420129"/>
                  </a:moveTo>
                  <a:lnTo>
                    <a:pt x="1472220" y="423660"/>
                  </a:lnTo>
                  <a:lnTo>
                    <a:pt x="1274511" y="420129"/>
                  </a:lnTo>
                  <a:lnTo>
                    <a:pt x="995602" y="409538"/>
                  </a:lnTo>
                  <a:lnTo>
                    <a:pt x="790833" y="402477"/>
                  </a:lnTo>
                  <a:lnTo>
                    <a:pt x="614308" y="395416"/>
                  </a:lnTo>
                  <a:lnTo>
                    <a:pt x="356581" y="384824"/>
                  </a:lnTo>
                  <a:lnTo>
                    <a:pt x="204769" y="367172"/>
                  </a:lnTo>
                  <a:lnTo>
                    <a:pt x="123568" y="353050"/>
                  </a:lnTo>
                  <a:lnTo>
                    <a:pt x="63549" y="335397"/>
                  </a:lnTo>
                  <a:lnTo>
                    <a:pt x="28244" y="321275"/>
                  </a:lnTo>
                  <a:lnTo>
                    <a:pt x="10592" y="307153"/>
                  </a:lnTo>
                  <a:lnTo>
                    <a:pt x="0" y="289501"/>
                  </a:lnTo>
                  <a:lnTo>
                    <a:pt x="3531" y="268318"/>
                  </a:lnTo>
                  <a:lnTo>
                    <a:pt x="21183" y="247135"/>
                  </a:lnTo>
                  <a:lnTo>
                    <a:pt x="60019" y="222421"/>
                  </a:lnTo>
                  <a:lnTo>
                    <a:pt x="127098" y="190647"/>
                  </a:lnTo>
                  <a:lnTo>
                    <a:pt x="183586" y="176525"/>
                  </a:lnTo>
                  <a:lnTo>
                    <a:pt x="310684" y="162403"/>
                  </a:lnTo>
                  <a:lnTo>
                    <a:pt x="653143" y="151811"/>
                  </a:lnTo>
                  <a:lnTo>
                    <a:pt x="1292164" y="151811"/>
                  </a:lnTo>
                  <a:lnTo>
                    <a:pt x="1482811" y="158872"/>
                  </a:lnTo>
                  <a:lnTo>
                    <a:pt x="1864105" y="151811"/>
                  </a:lnTo>
                  <a:lnTo>
                    <a:pt x="2022978" y="155342"/>
                  </a:lnTo>
                  <a:lnTo>
                    <a:pt x="2418394" y="155342"/>
                  </a:lnTo>
                  <a:lnTo>
                    <a:pt x="2619633" y="151811"/>
                  </a:lnTo>
                  <a:lnTo>
                    <a:pt x="2983274" y="148281"/>
                  </a:lnTo>
                  <a:lnTo>
                    <a:pt x="3159799" y="155342"/>
                  </a:lnTo>
                  <a:lnTo>
                    <a:pt x="3541094" y="155342"/>
                  </a:lnTo>
                  <a:lnTo>
                    <a:pt x="3699966" y="155342"/>
                  </a:lnTo>
                  <a:lnTo>
                    <a:pt x="4035364" y="155342"/>
                  </a:lnTo>
                  <a:lnTo>
                    <a:pt x="4081260" y="151811"/>
                  </a:lnTo>
                  <a:lnTo>
                    <a:pt x="4130687" y="130628"/>
                  </a:lnTo>
                  <a:lnTo>
                    <a:pt x="4180115" y="81201"/>
                  </a:lnTo>
                  <a:lnTo>
                    <a:pt x="4247194" y="0"/>
                  </a:lnTo>
                  <a:lnTo>
                    <a:pt x="4296621" y="261257"/>
                  </a:lnTo>
                  <a:lnTo>
                    <a:pt x="4190706" y="391885"/>
                  </a:lnTo>
                  <a:lnTo>
                    <a:pt x="4158931" y="441312"/>
                  </a:lnTo>
                  <a:lnTo>
                    <a:pt x="4127157" y="487209"/>
                  </a:lnTo>
                  <a:lnTo>
                    <a:pt x="4098913" y="497800"/>
                  </a:lnTo>
                  <a:lnTo>
                    <a:pt x="4070669" y="494270"/>
                  </a:lnTo>
                  <a:lnTo>
                    <a:pt x="4045955" y="483678"/>
                  </a:lnTo>
                  <a:lnTo>
                    <a:pt x="4003589" y="462495"/>
                  </a:lnTo>
                  <a:lnTo>
                    <a:pt x="3975345" y="437782"/>
                  </a:lnTo>
                  <a:lnTo>
                    <a:pt x="3880022" y="427190"/>
                  </a:lnTo>
                  <a:lnTo>
                    <a:pt x="3742332" y="420129"/>
                  </a:lnTo>
                  <a:lnTo>
                    <a:pt x="3597582" y="420129"/>
                  </a:lnTo>
                  <a:lnTo>
                    <a:pt x="3184513" y="420129"/>
                  </a:lnTo>
                  <a:lnTo>
                    <a:pt x="3025640" y="423660"/>
                  </a:lnTo>
                  <a:lnTo>
                    <a:pt x="2619633" y="420129"/>
                  </a:lnTo>
                  <a:lnTo>
                    <a:pt x="2181850" y="42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65629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2312636-1B4D-4C37-A541-F6B0CE08058E}"/>
              </a:ext>
            </a:extLst>
          </p:cNvPr>
          <p:cNvGrpSpPr/>
          <p:nvPr/>
        </p:nvGrpSpPr>
        <p:grpSpPr>
          <a:xfrm>
            <a:off x="2703513" y="1485900"/>
            <a:ext cx="4424362" cy="4613275"/>
            <a:chOff x="2703513" y="1485900"/>
            <a:chExt cx="4424362" cy="4613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9BDDE85-5AC3-EE47-A532-7B9D7F697905}"/>
                </a:ext>
              </a:extLst>
            </p:cNvPr>
            <p:cNvSpPr/>
            <p:nvPr/>
          </p:nvSpPr>
          <p:spPr>
            <a:xfrm>
              <a:off x="3009900" y="1582738"/>
              <a:ext cx="393700" cy="1150937"/>
            </a:xfrm>
            <a:custGeom>
              <a:avLst/>
              <a:gdLst>
                <a:gd name="connsiteX0" fmla="*/ 57150 w 392906"/>
                <a:gd name="connsiteY0" fmla="*/ 695325 h 1150144"/>
                <a:gd name="connsiteX1" fmla="*/ 114300 w 392906"/>
                <a:gd name="connsiteY1" fmla="*/ 576263 h 1150144"/>
                <a:gd name="connsiteX2" fmla="*/ 152400 w 392906"/>
                <a:gd name="connsiteY2" fmla="*/ 488157 h 1150144"/>
                <a:gd name="connsiteX3" fmla="*/ 178594 w 392906"/>
                <a:gd name="connsiteY3" fmla="*/ 407194 h 1150144"/>
                <a:gd name="connsiteX4" fmla="*/ 197644 w 392906"/>
                <a:gd name="connsiteY4" fmla="*/ 316707 h 1150144"/>
                <a:gd name="connsiteX5" fmla="*/ 202406 w 392906"/>
                <a:gd name="connsiteY5" fmla="*/ 250032 h 1150144"/>
                <a:gd name="connsiteX6" fmla="*/ 200025 w 392906"/>
                <a:gd name="connsiteY6" fmla="*/ 195263 h 1150144"/>
                <a:gd name="connsiteX7" fmla="*/ 188119 w 392906"/>
                <a:gd name="connsiteY7" fmla="*/ 133350 h 1150144"/>
                <a:gd name="connsiteX8" fmla="*/ 180975 w 392906"/>
                <a:gd name="connsiteY8" fmla="*/ 83344 h 1150144"/>
                <a:gd name="connsiteX9" fmla="*/ 180975 w 392906"/>
                <a:gd name="connsiteY9" fmla="*/ 38100 h 1150144"/>
                <a:gd name="connsiteX10" fmla="*/ 185738 w 392906"/>
                <a:gd name="connsiteY10" fmla="*/ 14288 h 1150144"/>
                <a:gd name="connsiteX11" fmla="*/ 192881 w 392906"/>
                <a:gd name="connsiteY11" fmla="*/ 2382 h 1150144"/>
                <a:gd name="connsiteX12" fmla="*/ 204788 w 392906"/>
                <a:gd name="connsiteY12" fmla="*/ 0 h 1150144"/>
                <a:gd name="connsiteX13" fmla="*/ 228600 w 392906"/>
                <a:gd name="connsiteY13" fmla="*/ 7144 h 1150144"/>
                <a:gd name="connsiteX14" fmla="*/ 266700 w 392906"/>
                <a:gd name="connsiteY14" fmla="*/ 38100 h 1150144"/>
                <a:gd name="connsiteX15" fmla="*/ 297656 w 392906"/>
                <a:gd name="connsiteY15" fmla="*/ 78582 h 1150144"/>
                <a:gd name="connsiteX16" fmla="*/ 323850 w 392906"/>
                <a:gd name="connsiteY16" fmla="*/ 119063 h 1150144"/>
                <a:gd name="connsiteX17" fmla="*/ 338138 w 392906"/>
                <a:gd name="connsiteY17" fmla="*/ 157163 h 1150144"/>
                <a:gd name="connsiteX18" fmla="*/ 350044 w 392906"/>
                <a:gd name="connsiteY18" fmla="*/ 219075 h 1150144"/>
                <a:gd name="connsiteX19" fmla="*/ 392906 w 392906"/>
                <a:gd name="connsiteY19" fmla="*/ 421482 h 1150144"/>
                <a:gd name="connsiteX20" fmla="*/ 366713 w 392906"/>
                <a:gd name="connsiteY20" fmla="*/ 631032 h 1150144"/>
                <a:gd name="connsiteX21" fmla="*/ 345281 w 392906"/>
                <a:gd name="connsiteY21" fmla="*/ 731044 h 1150144"/>
                <a:gd name="connsiteX22" fmla="*/ 319088 w 392906"/>
                <a:gd name="connsiteY22" fmla="*/ 826294 h 1150144"/>
                <a:gd name="connsiteX23" fmla="*/ 285750 w 392906"/>
                <a:gd name="connsiteY23" fmla="*/ 916782 h 1150144"/>
                <a:gd name="connsiteX24" fmla="*/ 247650 w 392906"/>
                <a:gd name="connsiteY24" fmla="*/ 995363 h 1150144"/>
                <a:gd name="connsiteX25" fmla="*/ 204788 w 392906"/>
                <a:gd name="connsiteY25" fmla="*/ 1076325 h 1150144"/>
                <a:gd name="connsiteX26" fmla="*/ 169069 w 392906"/>
                <a:gd name="connsiteY26" fmla="*/ 1112044 h 1150144"/>
                <a:gd name="connsiteX27" fmla="*/ 133350 w 392906"/>
                <a:gd name="connsiteY27" fmla="*/ 1143000 h 1150144"/>
                <a:gd name="connsiteX28" fmla="*/ 109538 w 392906"/>
                <a:gd name="connsiteY28" fmla="*/ 1150144 h 1150144"/>
                <a:gd name="connsiteX29" fmla="*/ 80963 w 392906"/>
                <a:gd name="connsiteY29" fmla="*/ 1143000 h 1150144"/>
                <a:gd name="connsiteX30" fmla="*/ 64294 w 392906"/>
                <a:gd name="connsiteY30" fmla="*/ 1128713 h 1150144"/>
                <a:gd name="connsiteX31" fmla="*/ 42863 w 392906"/>
                <a:gd name="connsiteY31" fmla="*/ 1085850 h 1150144"/>
                <a:gd name="connsiteX32" fmla="*/ 19050 w 392906"/>
                <a:gd name="connsiteY32" fmla="*/ 1004888 h 1150144"/>
                <a:gd name="connsiteX33" fmla="*/ 0 w 392906"/>
                <a:gd name="connsiteY33" fmla="*/ 892969 h 1150144"/>
                <a:gd name="connsiteX34" fmla="*/ 0 w 392906"/>
                <a:gd name="connsiteY34" fmla="*/ 842963 h 1150144"/>
                <a:gd name="connsiteX35" fmla="*/ 7144 w 392906"/>
                <a:gd name="connsiteY35" fmla="*/ 804863 h 1150144"/>
                <a:gd name="connsiteX36" fmla="*/ 57150 w 392906"/>
                <a:gd name="connsiteY36" fmla="*/ 6953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2906" h="1150144">
                  <a:moveTo>
                    <a:pt x="57150" y="695325"/>
                  </a:moveTo>
                  <a:lnTo>
                    <a:pt x="114300" y="576263"/>
                  </a:lnTo>
                  <a:lnTo>
                    <a:pt x="152400" y="488157"/>
                  </a:lnTo>
                  <a:lnTo>
                    <a:pt x="178594" y="407194"/>
                  </a:lnTo>
                  <a:lnTo>
                    <a:pt x="197644" y="316707"/>
                  </a:lnTo>
                  <a:lnTo>
                    <a:pt x="202406" y="250032"/>
                  </a:lnTo>
                  <a:cubicBezTo>
                    <a:pt x="201612" y="231776"/>
                    <a:pt x="200819" y="213519"/>
                    <a:pt x="200025" y="195263"/>
                  </a:cubicBezTo>
                  <a:lnTo>
                    <a:pt x="188119" y="133350"/>
                  </a:lnTo>
                  <a:lnTo>
                    <a:pt x="180975" y="83344"/>
                  </a:lnTo>
                  <a:lnTo>
                    <a:pt x="180975" y="38100"/>
                  </a:lnTo>
                  <a:lnTo>
                    <a:pt x="185738" y="14288"/>
                  </a:lnTo>
                  <a:lnTo>
                    <a:pt x="192881" y="2382"/>
                  </a:lnTo>
                  <a:lnTo>
                    <a:pt x="204788" y="0"/>
                  </a:lnTo>
                  <a:lnTo>
                    <a:pt x="228600" y="7144"/>
                  </a:lnTo>
                  <a:lnTo>
                    <a:pt x="266700" y="38100"/>
                  </a:lnTo>
                  <a:lnTo>
                    <a:pt x="297656" y="78582"/>
                  </a:lnTo>
                  <a:lnTo>
                    <a:pt x="323850" y="119063"/>
                  </a:lnTo>
                  <a:lnTo>
                    <a:pt x="338138" y="157163"/>
                  </a:lnTo>
                  <a:lnTo>
                    <a:pt x="350044" y="219075"/>
                  </a:lnTo>
                  <a:lnTo>
                    <a:pt x="392906" y="421482"/>
                  </a:lnTo>
                  <a:lnTo>
                    <a:pt x="366713" y="631032"/>
                  </a:lnTo>
                  <a:lnTo>
                    <a:pt x="345281" y="731044"/>
                  </a:lnTo>
                  <a:lnTo>
                    <a:pt x="319088" y="826294"/>
                  </a:lnTo>
                  <a:lnTo>
                    <a:pt x="285750" y="916782"/>
                  </a:lnTo>
                  <a:lnTo>
                    <a:pt x="247650" y="995363"/>
                  </a:lnTo>
                  <a:lnTo>
                    <a:pt x="204788" y="1076325"/>
                  </a:lnTo>
                  <a:lnTo>
                    <a:pt x="169069" y="1112044"/>
                  </a:lnTo>
                  <a:lnTo>
                    <a:pt x="133350" y="1143000"/>
                  </a:lnTo>
                  <a:lnTo>
                    <a:pt x="109538" y="1150144"/>
                  </a:lnTo>
                  <a:lnTo>
                    <a:pt x="80963" y="1143000"/>
                  </a:lnTo>
                  <a:lnTo>
                    <a:pt x="64294" y="1128713"/>
                  </a:lnTo>
                  <a:lnTo>
                    <a:pt x="42863" y="1085850"/>
                  </a:lnTo>
                  <a:lnTo>
                    <a:pt x="19050" y="1004888"/>
                  </a:lnTo>
                  <a:lnTo>
                    <a:pt x="0" y="892969"/>
                  </a:lnTo>
                  <a:lnTo>
                    <a:pt x="0" y="842963"/>
                  </a:lnTo>
                  <a:lnTo>
                    <a:pt x="7144" y="804863"/>
                  </a:lnTo>
                  <a:lnTo>
                    <a:pt x="57150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47A1973-8CFC-E246-ACA1-ABFE549A4BFA}"/>
                </a:ext>
              </a:extLst>
            </p:cNvPr>
            <p:cNvSpPr/>
            <p:nvPr/>
          </p:nvSpPr>
          <p:spPr>
            <a:xfrm>
              <a:off x="3419475" y="2981325"/>
              <a:ext cx="590550" cy="1458913"/>
            </a:xfrm>
            <a:custGeom>
              <a:avLst/>
              <a:gdLst>
                <a:gd name="connsiteX0" fmla="*/ 259556 w 590550"/>
                <a:gd name="connsiteY0" fmla="*/ 728663 h 1459706"/>
                <a:gd name="connsiteX1" fmla="*/ 223838 w 590550"/>
                <a:gd name="connsiteY1" fmla="*/ 454819 h 1459706"/>
                <a:gd name="connsiteX2" fmla="*/ 192881 w 590550"/>
                <a:gd name="connsiteY2" fmla="*/ 271463 h 1459706"/>
                <a:gd name="connsiteX3" fmla="*/ 173831 w 590550"/>
                <a:gd name="connsiteY3" fmla="*/ 214313 h 1459706"/>
                <a:gd name="connsiteX4" fmla="*/ 154781 w 590550"/>
                <a:gd name="connsiteY4" fmla="*/ 173831 h 1459706"/>
                <a:gd name="connsiteX5" fmla="*/ 123825 w 590550"/>
                <a:gd name="connsiteY5" fmla="*/ 133350 h 1459706"/>
                <a:gd name="connsiteX6" fmla="*/ 88106 w 590550"/>
                <a:gd name="connsiteY6" fmla="*/ 104775 h 1459706"/>
                <a:gd name="connsiteX7" fmla="*/ 57150 w 590550"/>
                <a:gd name="connsiteY7" fmla="*/ 85725 h 1459706"/>
                <a:gd name="connsiteX8" fmla="*/ 30956 w 590550"/>
                <a:gd name="connsiteY8" fmla="*/ 69056 h 1459706"/>
                <a:gd name="connsiteX9" fmla="*/ 4763 w 590550"/>
                <a:gd name="connsiteY9" fmla="*/ 45244 h 1459706"/>
                <a:gd name="connsiteX10" fmla="*/ 0 w 590550"/>
                <a:gd name="connsiteY10" fmla="*/ 28575 h 1459706"/>
                <a:gd name="connsiteX11" fmla="*/ 2381 w 590550"/>
                <a:gd name="connsiteY11" fmla="*/ 11906 h 1459706"/>
                <a:gd name="connsiteX12" fmla="*/ 14288 w 590550"/>
                <a:gd name="connsiteY12" fmla="*/ 0 h 1459706"/>
                <a:gd name="connsiteX13" fmla="*/ 80963 w 590550"/>
                <a:gd name="connsiteY13" fmla="*/ 0 h 1459706"/>
                <a:gd name="connsiteX14" fmla="*/ 200025 w 590550"/>
                <a:gd name="connsiteY14" fmla="*/ 7144 h 1459706"/>
                <a:gd name="connsiteX15" fmla="*/ 378619 w 590550"/>
                <a:gd name="connsiteY15" fmla="*/ 19050 h 1459706"/>
                <a:gd name="connsiteX16" fmla="*/ 409575 w 590550"/>
                <a:gd name="connsiteY16" fmla="*/ 209550 h 1459706"/>
                <a:gd name="connsiteX17" fmla="*/ 457200 w 590550"/>
                <a:gd name="connsiteY17" fmla="*/ 616744 h 1459706"/>
                <a:gd name="connsiteX18" fmla="*/ 500063 w 590550"/>
                <a:gd name="connsiteY18" fmla="*/ 769144 h 1459706"/>
                <a:gd name="connsiteX19" fmla="*/ 547688 w 590550"/>
                <a:gd name="connsiteY19" fmla="*/ 1166813 h 1459706"/>
                <a:gd name="connsiteX20" fmla="*/ 590550 w 590550"/>
                <a:gd name="connsiteY20" fmla="*/ 1285875 h 1459706"/>
                <a:gd name="connsiteX21" fmla="*/ 576263 w 590550"/>
                <a:gd name="connsiteY21" fmla="*/ 1354931 h 1459706"/>
                <a:gd name="connsiteX22" fmla="*/ 557213 w 590550"/>
                <a:gd name="connsiteY22" fmla="*/ 1409700 h 1459706"/>
                <a:gd name="connsiteX23" fmla="*/ 531019 w 590550"/>
                <a:gd name="connsiteY23" fmla="*/ 1447800 h 1459706"/>
                <a:gd name="connsiteX24" fmla="*/ 509588 w 590550"/>
                <a:gd name="connsiteY24" fmla="*/ 1459706 h 1459706"/>
                <a:gd name="connsiteX25" fmla="*/ 490538 w 590550"/>
                <a:gd name="connsiteY25" fmla="*/ 1459706 h 1459706"/>
                <a:gd name="connsiteX26" fmla="*/ 466725 w 590550"/>
                <a:gd name="connsiteY26" fmla="*/ 1452563 h 1459706"/>
                <a:gd name="connsiteX27" fmla="*/ 421481 w 590550"/>
                <a:gd name="connsiteY27" fmla="*/ 1426369 h 1459706"/>
                <a:gd name="connsiteX28" fmla="*/ 397669 w 590550"/>
                <a:gd name="connsiteY28" fmla="*/ 1407319 h 1459706"/>
                <a:gd name="connsiteX29" fmla="*/ 364331 w 590550"/>
                <a:gd name="connsiteY29" fmla="*/ 1364456 h 1459706"/>
                <a:gd name="connsiteX30" fmla="*/ 338138 w 590550"/>
                <a:gd name="connsiteY30" fmla="*/ 1326356 h 1459706"/>
                <a:gd name="connsiteX31" fmla="*/ 314325 w 590550"/>
                <a:gd name="connsiteY31" fmla="*/ 1273969 h 1459706"/>
                <a:gd name="connsiteX32" fmla="*/ 300038 w 590550"/>
                <a:gd name="connsiteY32" fmla="*/ 1202531 h 1459706"/>
                <a:gd name="connsiteX33" fmla="*/ 292894 w 590550"/>
                <a:gd name="connsiteY33" fmla="*/ 1126331 h 1459706"/>
                <a:gd name="connsiteX34" fmla="*/ 259556 w 590550"/>
                <a:gd name="connsiteY34" fmla="*/ 728663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459706">
                  <a:moveTo>
                    <a:pt x="259556" y="728663"/>
                  </a:moveTo>
                  <a:lnTo>
                    <a:pt x="223838" y="454819"/>
                  </a:lnTo>
                  <a:lnTo>
                    <a:pt x="192881" y="271463"/>
                  </a:lnTo>
                  <a:lnTo>
                    <a:pt x="173831" y="214313"/>
                  </a:lnTo>
                  <a:lnTo>
                    <a:pt x="154781" y="173831"/>
                  </a:lnTo>
                  <a:lnTo>
                    <a:pt x="123825" y="133350"/>
                  </a:lnTo>
                  <a:lnTo>
                    <a:pt x="88106" y="104775"/>
                  </a:lnTo>
                  <a:lnTo>
                    <a:pt x="57150" y="85725"/>
                  </a:lnTo>
                  <a:lnTo>
                    <a:pt x="30956" y="69056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8" y="0"/>
                  </a:lnTo>
                  <a:lnTo>
                    <a:pt x="80963" y="0"/>
                  </a:lnTo>
                  <a:lnTo>
                    <a:pt x="200025" y="7144"/>
                  </a:lnTo>
                  <a:lnTo>
                    <a:pt x="378619" y="19050"/>
                  </a:lnTo>
                  <a:lnTo>
                    <a:pt x="409575" y="209550"/>
                  </a:lnTo>
                  <a:lnTo>
                    <a:pt x="457200" y="616744"/>
                  </a:lnTo>
                  <a:lnTo>
                    <a:pt x="500063" y="769144"/>
                  </a:lnTo>
                  <a:lnTo>
                    <a:pt x="547688" y="1166813"/>
                  </a:lnTo>
                  <a:lnTo>
                    <a:pt x="590550" y="1285875"/>
                  </a:lnTo>
                  <a:lnTo>
                    <a:pt x="576263" y="1354931"/>
                  </a:lnTo>
                  <a:lnTo>
                    <a:pt x="557213" y="1409700"/>
                  </a:lnTo>
                  <a:lnTo>
                    <a:pt x="531019" y="1447800"/>
                  </a:lnTo>
                  <a:lnTo>
                    <a:pt x="509588" y="1459706"/>
                  </a:lnTo>
                  <a:lnTo>
                    <a:pt x="490538" y="1459706"/>
                  </a:lnTo>
                  <a:lnTo>
                    <a:pt x="466725" y="1452563"/>
                  </a:lnTo>
                  <a:lnTo>
                    <a:pt x="421481" y="1426369"/>
                  </a:lnTo>
                  <a:lnTo>
                    <a:pt x="397669" y="1407319"/>
                  </a:lnTo>
                  <a:lnTo>
                    <a:pt x="364331" y="1364456"/>
                  </a:lnTo>
                  <a:lnTo>
                    <a:pt x="338138" y="1326356"/>
                  </a:lnTo>
                  <a:lnTo>
                    <a:pt x="314325" y="1273969"/>
                  </a:lnTo>
                  <a:lnTo>
                    <a:pt x="300038" y="1202531"/>
                  </a:lnTo>
                  <a:lnTo>
                    <a:pt x="292894" y="1126331"/>
                  </a:lnTo>
                  <a:lnTo>
                    <a:pt x="25955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6A1612B-27EC-534C-953B-8E2F15CE491E}"/>
                </a:ext>
              </a:extLst>
            </p:cNvPr>
            <p:cNvSpPr/>
            <p:nvPr/>
          </p:nvSpPr>
          <p:spPr>
            <a:xfrm>
              <a:off x="3292475" y="1485900"/>
              <a:ext cx="3797300" cy="523875"/>
            </a:xfrm>
            <a:custGeom>
              <a:avLst/>
              <a:gdLst>
                <a:gd name="connsiteX0" fmla="*/ 2352675 w 3797300"/>
                <a:gd name="connsiteY0" fmla="*/ 320675 h 523875"/>
                <a:gd name="connsiteX1" fmla="*/ 1641475 w 3797300"/>
                <a:gd name="connsiteY1" fmla="*/ 381000 h 523875"/>
                <a:gd name="connsiteX2" fmla="*/ 1327150 w 3797300"/>
                <a:gd name="connsiteY2" fmla="*/ 403225 h 523875"/>
                <a:gd name="connsiteX3" fmla="*/ 990600 w 3797300"/>
                <a:gd name="connsiteY3" fmla="*/ 434975 h 523875"/>
                <a:gd name="connsiteX4" fmla="*/ 441325 w 3797300"/>
                <a:gd name="connsiteY4" fmla="*/ 485775 h 523875"/>
                <a:gd name="connsiteX5" fmla="*/ 28575 w 3797300"/>
                <a:gd name="connsiteY5" fmla="*/ 523875 h 523875"/>
                <a:gd name="connsiteX6" fmla="*/ 0 w 3797300"/>
                <a:gd name="connsiteY6" fmla="*/ 314325 h 523875"/>
                <a:gd name="connsiteX7" fmla="*/ 327025 w 3797300"/>
                <a:gd name="connsiteY7" fmla="*/ 301625 h 523875"/>
                <a:gd name="connsiteX8" fmla="*/ 1092200 w 3797300"/>
                <a:gd name="connsiteY8" fmla="*/ 257175 h 523875"/>
                <a:gd name="connsiteX9" fmla="*/ 1631950 w 3797300"/>
                <a:gd name="connsiteY9" fmla="*/ 215900 h 523875"/>
                <a:gd name="connsiteX10" fmla="*/ 2070100 w 3797300"/>
                <a:gd name="connsiteY10" fmla="*/ 177800 h 523875"/>
                <a:gd name="connsiteX11" fmla="*/ 2549525 w 3797300"/>
                <a:gd name="connsiteY11" fmla="*/ 133350 h 523875"/>
                <a:gd name="connsiteX12" fmla="*/ 2914650 w 3797300"/>
                <a:gd name="connsiteY12" fmla="*/ 88900 h 523875"/>
                <a:gd name="connsiteX13" fmla="*/ 3146425 w 3797300"/>
                <a:gd name="connsiteY13" fmla="*/ 47625 h 523875"/>
                <a:gd name="connsiteX14" fmla="*/ 3295650 w 3797300"/>
                <a:gd name="connsiteY14" fmla="*/ 6350 h 523875"/>
                <a:gd name="connsiteX15" fmla="*/ 3321050 w 3797300"/>
                <a:gd name="connsiteY15" fmla="*/ 0 h 523875"/>
                <a:gd name="connsiteX16" fmla="*/ 3362325 w 3797300"/>
                <a:gd name="connsiteY16" fmla="*/ 6350 h 523875"/>
                <a:gd name="connsiteX17" fmla="*/ 3435350 w 3797300"/>
                <a:gd name="connsiteY17" fmla="*/ 31750 h 523875"/>
                <a:gd name="connsiteX18" fmla="*/ 3479800 w 3797300"/>
                <a:gd name="connsiteY18" fmla="*/ 57150 h 523875"/>
                <a:gd name="connsiteX19" fmla="*/ 3546475 w 3797300"/>
                <a:gd name="connsiteY19" fmla="*/ 107950 h 523875"/>
                <a:gd name="connsiteX20" fmla="*/ 3629025 w 3797300"/>
                <a:gd name="connsiteY20" fmla="*/ 184150 h 523875"/>
                <a:gd name="connsiteX21" fmla="*/ 3692525 w 3797300"/>
                <a:gd name="connsiteY21" fmla="*/ 250825 h 523875"/>
                <a:gd name="connsiteX22" fmla="*/ 3743325 w 3797300"/>
                <a:gd name="connsiteY22" fmla="*/ 314325 h 523875"/>
                <a:gd name="connsiteX23" fmla="*/ 3775075 w 3797300"/>
                <a:gd name="connsiteY23" fmla="*/ 358775 h 523875"/>
                <a:gd name="connsiteX24" fmla="*/ 3790950 w 3797300"/>
                <a:gd name="connsiteY24" fmla="*/ 393700 h 523875"/>
                <a:gd name="connsiteX25" fmla="*/ 3797300 w 3797300"/>
                <a:gd name="connsiteY25" fmla="*/ 422275 h 523875"/>
                <a:gd name="connsiteX26" fmla="*/ 3790950 w 3797300"/>
                <a:gd name="connsiteY26" fmla="*/ 457200 h 523875"/>
                <a:gd name="connsiteX27" fmla="*/ 3781425 w 3797300"/>
                <a:gd name="connsiteY27" fmla="*/ 476250 h 523875"/>
                <a:gd name="connsiteX28" fmla="*/ 3762375 w 3797300"/>
                <a:gd name="connsiteY28" fmla="*/ 488950 h 523875"/>
                <a:gd name="connsiteX29" fmla="*/ 3714750 w 3797300"/>
                <a:gd name="connsiteY29" fmla="*/ 492125 h 523875"/>
                <a:gd name="connsiteX30" fmla="*/ 3654425 w 3797300"/>
                <a:gd name="connsiteY30" fmla="*/ 492125 h 523875"/>
                <a:gd name="connsiteX31" fmla="*/ 3629025 w 3797300"/>
                <a:gd name="connsiteY31" fmla="*/ 492125 h 523875"/>
                <a:gd name="connsiteX32" fmla="*/ 3213100 w 3797300"/>
                <a:gd name="connsiteY32" fmla="*/ 288925 h 523875"/>
                <a:gd name="connsiteX33" fmla="*/ 3159125 w 3797300"/>
                <a:gd name="connsiteY33" fmla="*/ 269875 h 523875"/>
                <a:gd name="connsiteX34" fmla="*/ 3041650 w 3797300"/>
                <a:gd name="connsiteY34" fmla="*/ 266700 h 523875"/>
                <a:gd name="connsiteX35" fmla="*/ 2784475 w 3797300"/>
                <a:gd name="connsiteY35" fmla="*/ 282575 h 523875"/>
                <a:gd name="connsiteX36" fmla="*/ 2352675 w 3797300"/>
                <a:gd name="connsiteY36" fmla="*/ 3206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97300" h="523875">
                  <a:moveTo>
                    <a:pt x="2352675" y="320675"/>
                  </a:moveTo>
                  <a:lnTo>
                    <a:pt x="1641475" y="381000"/>
                  </a:lnTo>
                  <a:lnTo>
                    <a:pt x="1327150" y="403225"/>
                  </a:lnTo>
                  <a:lnTo>
                    <a:pt x="990600" y="434975"/>
                  </a:lnTo>
                  <a:lnTo>
                    <a:pt x="441325" y="485775"/>
                  </a:lnTo>
                  <a:lnTo>
                    <a:pt x="28575" y="523875"/>
                  </a:lnTo>
                  <a:lnTo>
                    <a:pt x="0" y="314325"/>
                  </a:lnTo>
                  <a:lnTo>
                    <a:pt x="327025" y="301625"/>
                  </a:lnTo>
                  <a:lnTo>
                    <a:pt x="1092200" y="257175"/>
                  </a:lnTo>
                  <a:lnTo>
                    <a:pt x="1631950" y="215900"/>
                  </a:lnTo>
                  <a:lnTo>
                    <a:pt x="2070100" y="177800"/>
                  </a:lnTo>
                  <a:lnTo>
                    <a:pt x="2549525" y="133350"/>
                  </a:lnTo>
                  <a:lnTo>
                    <a:pt x="2914650" y="88900"/>
                  </a:lnTo>
                  <a:lnTo>
                    <a:pt x="3146425" y="47625"/>
                  </a:lnTo>
                  <a:lnTo>
                    <a:pt x="3295650" y="6350"/>
                  </a:lnTo>
                  <a:lnTo>
                    <a:pt x="3321050" y="0"/>
                  </a:lnTo>
                  <a:lnTo>
                    <a:pt x="3362325" y="6350"/>
                  </a:lnTo>
                  <a:lnTo>
                    <a:pt x="3435350" y="31750"/>
                  </a:lnTo>
                  <a:lnTo>
                    <a:pt x="3479800" y="57150"/>
                  </a:lnTo>
                  <a:lnTo>
                    <a:pt x="3546475" y="107950"/>
                  </a:lnTo>
                  <a:lnTo>
                    <a:pt x="3629025" y="184150"/>
                  </a:lnTo>
                  <a:lnTo>
                    <a:pt x="3692525" y="250825"/>
                  </a:lnTo>
                  <a:lnTo>
                    <a:pt x="3743325" y="314325"/>
                  </a:lnTo>
                  <a:lnTo>
                    <a:pt x="3775075" y="358775"/>
                  </a:lnTo>
                  <a:lnTo>
                    <a:pt x="3790950" y="393700"/>
                  </a:lnTo>
                  <a:lnTo>
                    <a:pt x="3797300" y="422275"/>
                  </a:lnTo>
                  <a:lnTo>
                    <a:pt x="3790950" y="457200"/>
                  </a:lnTo>
                  <a:lnTo>
                    <a:pt x="3781425" y="476250"/>
                  </a:lnTo>
                  <a:lnTo>
                    <a:pt x="3762375" y="488950"/>
                  </a:lnTo>
                  <a:lnTo>
                    <a:pt x="3714750" y="492125"/>
                  </a:lnTo>
                  <a:lnTo>
                    <a:pt x="3654425" y="492125"/>
                  </a:lnTo>
                  <a:lnTo>
                    <a:pt x="3629025" y="492125"/>
                  </a:lnTo>
                  <a:lnTo>
                    <a:pt x="3213100" y="288925"/>
                  </a:lnTo>
                  <a:lnTo>
                    <a:pt x="3159125" y="269875"/>
                  </a:lnTo>
                  <a:lnTo>
                    <a:pt x="3041650" y="266700"/>
                  </a:lnTo>
                  <a:lnTo>
                    <a:pt x="2784475" y="282575"/>
                  </a:lnTo>
                  <a:lnTo>
                    <a:pt x="2352675" y="32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F14DC88-9476-034F-9742-AF564153A48F}"/>
                </a:ext>
              </a:extLst>
            </p:cNvPr>
            <p:cNvSpPr/>
            <p:nvPr/>
          </p:nvSpPr>
          <p:spPr>
            <a:xfrm>
              <a:off x="6038850" y="1697038"/>
              <a:ext cx="933450" cy="750887"/>
            </a:xfrm>
            <a:custGeom>
              <a:avLst/>
              <a:gdLst>
                <a:gd name="connsiteX0" fmla="*/ 271463 w 933450"/>
                <a:gd name="connsiteY0" fmla="*/ 440532 h 750094"/>
                <a:gd name="connsiteX1" fmla="*/ 383381 w 933450"/>
                <a:gd name="connsiteY1" fmla="*/ 314325 h 750094"/>
                <a:gd name="connsiteX2" fmla="*/ 435769 w 933450"/>
                <a:gd name="connsiteY2" fmla="*/ 250032 h 750094"/>
                <a:gd name="connsiteX3" fmla="*/ 461963 w 933450"/>
                <a:gd name="connsiteY3" fmla="*/ 214313 h 750094"/>
                <a:gd name="connsiteX4" fmla="*/ 476250 w 933450"/>
                <a:gd name="connsiteY4" fmla="*/ 188119 h 750094"/>
                <a:gd name="connsiteX5" fmla="*/ 488156 w 933450"/>
                <a:gd name="connsiteY5" fmla="*/ 154782 h 750094"/>
                <a:gd name="connsiteX6" fmla="*/ 490538 w 933450"/>
                <a:gd name="connsiteY6" fmla="*/ 128588 h 750094"/>
                <a:gd name="connsiteX7" fmla="*/ 485775 w 933450"/>
                <a:gd name="connsiteY7" fmla="*/ 104775 h 750094"/>
                <a:gd name="connsiteX8" fmla="*/ 433388 w 933450"/>
                <a:gd name="connsiteY8" fmla="*/ 0 h 750094"/>
                <a:gd name="connsiteX9" fmla="*/ 933450 w 933450"/>
                <a:gd name="connsiteY9" fmla="*/ 230982 h 750094"/>
                <a:gd name="connsiteX10" fmla="*/ 897731 w 933450"/>
                <a:gd name="connsiteY10" fmla="*/ 278607 h 750094"/>
                <a:gd name="connsiteX11" fmla="*/ 842963 w 933450"/>
                <a:gd name="connsiteY11" fmla="*/ 285750 h 750094"/>
                <a:gd name="connsiteX12" fmla="*/ 747713 w 933450"/>
                <a:gd name="connsiteY12" fmla="*/ 304800 h 750094"/>
                <a:gd name="connsiteX13" fmla="*/ 688181 w 933450"/>
                <a:gd name="connsiteY13" fmla="*/ 321469 h 750094"/>
                <a:gd name="connsiteX14" fmla="*/ 635794 w 933450"/>
                <a:gd name="connsiteY14" fmla="*/ 345282 h 750094"/>
                <a:gd name="connsiteX15" fmla="*/ 559594 w 933450"/>
                <a:gd name="connsiteY15" fmla="*/ 400050 h 750094"/>
                <a:gd name="connsiteX16" fmla="*/ 397669 w 933450"/>
                <a:gd name="connsiteY16" fmla="*/ 514350 h 750094"/>
                <a:gd name="connsiteX17" fmla="*/ 257175 w 933450"/>
                <a:gd name="connsiteY17" fmla="*/ 607219 h 750094"/>
                <a:gd name="connsiteX18" fmla="*/ 78581 w 933450"/>
                <a:gd name="connsiteY18" fmla="*/ 709613 h 750094"/>
                <a:gd name="connsiteX19" fmla="*/ 16669 w 933450"/>
                <a:gd name="connsiteY19" fmla="*/ 750094 h 750094"/>
                <a:gd name="connsiteX20" fmla="*/ 0 w 933450"/>
                <a:gd name="connsiteY20" fmla="*/ 678657 h 750094"/>
                <a:gd name="connsiteX21" fmla="*/ 90488 w 933450"/>
                <a:gd name="connsiteY21" fmla="*/ 609600 h 750094"/>
                <a:gd name="connsiteX22" fmla="*/ 154781 w 933450"/>
                <a:gd name="connsiteY22" fmla="*/ 557213 h 750094"/>
                <a:gd name="connsiteX23" fmla="*/ 271463 w 933450"/>
                <a:gd name="connsiteY23" fmla="*/ 440532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3450" h="750094">
                  <a:moveTo>
                    <a:pt x="271463" y="440532"/>
                  </a:moveTo>
                  <a:lnTo>
                    <a:pt x="383381" y="314325"/>
                  </a:lnTo>
                  <a:lnTo>
                    <a:pt x="435769" y="250032"/>
                  </a:lnTo>
                  <a:lnTo>
                    <a:pt x="461963" y="214313"/>
                  </a:lnTo>
                  <a:lnTo>
                    <a:pt x="476250" y="188119"/>
                  </a:lnTo>
                  <a:lnTo>
                    <a:pt x="488156" y="154782"/>
                  </a:lnTo>
                  <a:lnTo>
                    <a:pt x="490538" y="128588"/>
                  </a:lnTo>
                  <a:lnTo>
                    <a:pt x="485775" y="104775"/>
                  </a:lnTo>
                  <a:lnTo>
                    <a:pt x="433388" y="0"/>
                  </a:lnTo>
                  <a:lnTo>
                    <a:pt x="933450" y="230982"/>
                  </a:lnTo>
                  <a:lnTo>
                    <a:pt x="897731" y="278607"/>
                  </a:lnTo>
                  <a:lnTo>
                    <a:pt x="842963" y="285750"/>
                  </a:lnTo>
                  <a:lnTo>
                    <a:pt x="747713" y="304800"/>
                  </a:lnTo>
                  <a:lnTo>
                    <a:pt x="688181" y="321469"/>
                  </a:lnTo>
                  <a:lnTo>
                    <a:pt x="635794" y="345282"/>
                  </a:lnTo>
                  <a:lnTo>
                    <a:pt x="559594" y="400050"/>
                  </a:lnTo>
                  <a:lnTo>
                    <a:pt x="397669" y="514350"/>
                  </a:lnTo>
                  <a:lnTo>
                    <a:pt x="257175" y="607219"/>
                  </a:lnTo>
                  <a:lnTo>
                    <a:pt x="78581" y="709613"/>
                  </a:lnTo>
                  <a:lnTo>
                    <a:pt x="16669" y="750094"/>
                  </a:lnTo>
                  <a:lnTo>
                    <a:pt x="0" y="678657"/>
                  </a:lnTo>
                  <a:lnTo>
                    <a:pt x="90488" y="609600"/>
                  </a:lnTo>
                  <a:lnTo>
                    <a:pt x="154781" y="557213"/>
                  </a:lnTo>
                  <a:lnTo>
                    <a:pt x="271463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3F2F413-F79D-EA41-8DF4-B3C09CE9E855}"/>
                </a:ext>
              </a:extLst>
            </p:cNvPr>
            <p:cNvSpPr/>
            <p:nvPr/>
          </p:nvSpPr>
          <p:spPr>
            <a:xfrm>
              <a:off x="3481388" y="2217738"/>
              <a:ext cx="2600325" cy="482600"/>
            </a:xfrm>
            <a:custGeom>
              <a:avLst/>
              <a:gdLst>
                <a:gd name="connsiteX0" fmla="*/ 1104900 w 2600325"/>
                <a:gd name="connsiteY0" fmla="*/ 366712 h 483394"/>
                <a:gd name="connsiteX1" fmla="*/ 721518 w 2600325"/>
                <a:gd name="connsiteY1" fmla="*/ 431006 h 483394"/>
                <a:gd name="connsiteX2" fmla="*/ 521493 w 2600325"/>
                <a:gd name="connsiteY2" fmla="*/ 471487 h 483394"/>
                <a:gd name="connsiteX3" fmla="*/ 476250 w 2600325"/>
                <a:gd name="connsiteY3" fmla="*/ 481012 h 483394"/>
                <a:gd name="connsiteX4" fmla="*/ 442912 w 2600325"/>
                <a:gd name="connsiteY4" fmla="*/ 483394 h 483394"/>
                <a:gd name="connsiteX5" fmla="*/ 390525 w 2600325"/>
                <a:gd name="connsiteY5" fmla="*/ 478631 h 483394"/>
                <a:gd name="connsiteX6" fmla="*/ 342900 w 2600325"/>
                <a:gd name="connsiteY6" fmla="*/ 471487 h 483394"/>
                <a:gd name="connsiteX7" fmla="*/ 290512 w 2600325"/>
                <a:gd name="connsiteY7" fmla="*/ 450056 h 483394"/>
                <a:gd name="connsiteX8" fmla="*/ 245268 w 2600325"/>
                <a:gd name="connsiteY8" fmla="*/ 426244 h 483394"/>
                <a:gd name="connsiteX9" fmla="*/ 180975 w 2600325"/>
                <a:gd name="connsiteY9" fmla="*/ 385762 h 483394"/>
                <a:gd name="connsiteX10" fmla="*/ 107156 w 2600325"/>
                <a:gd name="connsiteY10" fmla="*/ 321469 h 483394"/>
                <a:gd name="connsiteX11" fmla="*/ 54768 w 2600325"/>
                <a:gd name="connsiteY11" fmla="*/ 259556 h 483394"/>
                <a:gd name="connsiteX12" fmla="*/ 26193 w 2600325"/>
                <a:gd name="connsiteY12" fmla="*/ 226219 h 483394"/>
                <a:gd name="connsiteX13" fmla="*/ 7143 w 2600325"/>
                <a:gd name="connsiteY13" fmla="*/ 185737 h 483394"/>
                <a:gd name="connsiteX14" fmla="*/ 0 w 2600325"/>
                <a:gd name="connsiteY14" fmla="*/ 157162 h 483394"/>
                <a:gd name="connsiteX15" fmla="*/ 0 w 2600325"/>
                <a:gd name="connsiteY15" fmla="*/ 135731 h 483394"/>
                <a:gd name="connsiteX16" fmla="*/ 4762 w 2600325"/>
                <a:gd name="connsiteY16" fmla="*/ 121444 h 483394"/>
                <a:gd name="connsiteX17" fmla="*/ 19050 w 2600325"/>
                <a:gd name="connsiteY17" fmla="*/ 116681 h 483394"/>
                <a:gd name="connsiteX18" fmla="*/ 35718 w 2600325"/>
                <a:gd name="connsiteY18" fmla="*/ 119062 h 483394"/>
                <a:gd name="connsiteX19" fmla="*/ 85725 w 2600325"/>
                <a:gd name="connsiteY19" fmla="*/ 145256 h 483394"/>
                <a:gd name="connsiteX20" fmla="*/ 138112 w 2600325"/>
                <a:gd name="connsiteY20" fmla="*/ 183356 h 483394"/>
                <a:gd name="connsiteX21" fmla="*/ 207168 w 2600325"/>
                <a:gd name="connsiteY21" fmla="*/ 216694 h 483394"/>
                <a:gd name="connsiteX22" fmla="*/ 290512 w 2600325"/>
                <a:gd name="connsiteY22" fmla="*/ 235744 h 483394"/>
                <a:gd name="connsiteX23" fmla="*/ 392906 w 2600325"/>
                <a:gd name="connsiteY23" fmla="*/ 247650 h 483394"/>
                <a:gd name="connsiteX24" fmla="*/ 481012 w 2600325"/>
                <a:gd name="connsiteY24" fmla="*/ 245269 h 483394"/>
                <a:gd name="connsiteX25" fmla="*/ 633412 w 2600325"/>
                <a:gd name="connsiteY25" fmla="*/ 230981 h 483394"/>
                <a:gd name="connsiteX26" fmla="*/ 938212 w 2600325"/>
                <a:gd name="connsiteY26" fmla="*/ 202406 h 483394"/>
                <a:gd name="connsiteX27" fmla="*/ 1273968 w 2600325"/>
                <a:gd name="connsiteY27" fmla="*/ 161925 h 483394"/>
                <a:gd name="connsiteX28" fmla="*/ 1564481 w 2600325"/>
                <a:gd name="connsiteY28" fmla="*/ 116681 h 483394"/>
                <a:gd name="connsiteX29" fmla="*/ 1824037 w 2600325"/>
                <a:gd name="connsiteY29" fmla="*/ 90487 h 483394"/>
                <a:gd name="connsiteX30" fmla="*/ 1945481 w 2600325"/>
                <a:gd name="connsiteY30" fmla="*/ 71437 h 483394"/>
                <a:gd name="connsiteX31" fmla="*/ 2043112 w 2600325"/>
                <a:gd name="connsiteY31" fmla="*/ 42862 h 483394"/>
                <a:gd name="connsiteX32" fmla="*/ 2121693 w 2600325"/>
                <a:gd name="connsiteY32" fmla="*/ 9525 h 483394"/>
                <a:gd name="connsiteX33" fmla="*/ 2159793 w 2600325"/>
                <a:gd name="connsiteY33" fmla="*/ 0 h 483394"/>
                <a:gd name="connsiteX34" fmla="*/ 2207418 w 2600325"/>
                <a:gd name="connsiteY34" fmla="*/ 0 h 483394"/>
                <a:gd name="connsiteX35" fmla="*/ 2266950 w 2600325"/>
                <a:gd name="connsiteY35" fmla="*/ 9525 h 483394"/>
                <a:gd name="connsiteX36" fmla="*/ 2386012 w 2600325"/>
                <a:gd name="connsiteY36" fmla="*/ 50006 h 483394"/>
                <a:gd name="connsiteX37" fmla="*/ 2593181 w 2600325"/>
                <a:gd name="connsiteY37" fmla="*/ 145256 h 483394"/>
                <a:gd name="connsiteX38" fmla="*/ 2600325 w 2600325"/>
                <a:gd name="connsiteY38" fmla="*/ 209550 h 483394"/>
                <a:gd name="connsiteX39" fmla="*/ 2574131 w 2600325"/>
                <a:gd name="connsiteY39" fmla="*/ 235744 h 483394"/>
                <a:gd name="connsiteX40" fmla="*/ 2526506 w 2600325"/>
                <a:gd name="connsiteY40" fmla="*/ 252412 h 483394"/>
                <a:gd name="connsiteX41" fmla="*/ 2466975 w 2600325"/>
                <a:gd name="connsiteY41" fmla="*/ 257175 h 483394"/>
                <a:gd name="connsiteX42" fmla="*/ 2402681 w 2600325"/>
                <a:gd name="connsiteY42" fmla="*/ 257175 h 483394"/>
                <a:gd name="connsiteX43" fmla="*/ 2231231 w 2600325"/>
                <a:gd name="connsiteY43" fmla="*/ 252412 h 483394"/>
                <a:gd name="connsiteX44" fmla="*/ 2081212 w 2600325"/>
                <a:gd name="connsiteY44" fmla="*/ 254794 h 483394"/>
                <a:gd name="connsiteX45" fmla="*/ 1845468 w 2600325"/>
                <a:gd name="connsiteY45" fmla="*/ 264319 h 483394"/>
                <a:gd name="connsiteX46" fmla="*/ 1550193 w 2600325"/>
                <a:gd name="connsiteY46" fmla="*/ 297656 h 483394"/>
                <a:gd name="connsiteX47" fmla="*/ 1281112 w 2600325"/>
                <a:gd name="connsiteY47" fmla="*/ 345281 h 483394"/>
                <a:gd name="connsiteX48" fmla="*/ 1104900 w 2600325"/>
                <a:gd name="connsiteY48" fmla="*/ 36671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00325" h="483394">
                  <a:moveTo>
                    <a:pt x="1104900" y="366712"/>
                  </a:moveTo>
                  <a:lnTo>
                    <a:pt x="721518" y="431006"/>
                  </a:lnTo>
                  <a:lnTo>
                    <a:pt x="521493" y="471487"/>
                  </a:lnTo>
                  <a:lnTo>
                    <a:pt x="476250" y="481012"/>
                  </a:lnTo>
                  <a:lnTo>
                    <a:pt x="442912" y="483394"/>
                  </a:lnTo>
                  <a:lnTo>
                    <a:pt x="390525" y="478631"/>
                  </a:lnTo>
                  <a:lnTo>
                    <a:pt x="342900" y="471487"/>
                  </a:lnTo>
                  <a:lnTo>
                    <a:pt x="290512" y="450056"/>
                  </a:lnTo>
                  <a:lnTo>
                    <a:pt x="245268" y="426244"/>
                  </a:lnTo>
                  <a:lnTo>
                    <a:pt x="180975" y="385762"/>
                  </a:lnTo>
                  <a:lnTo>
                    <a:pt x="107156" y="321469"/>
                  </a:lnTo>
                  <a:lnTo>
                    <a:pt x="54768" y="259556"/>
                  </a:lnTo>
                  <a:lnTo>
                    <a:pt x="26193" y="226219"/>
                  </a:lnTo>
                  <a:lnTo>
                    <a:pt x="7143" y="185737"/>
                  </a:lnTo>
                  <a:lnTo>
                    <a:pt x="0" y="157162"/>
                  </a:lnTo>
                  <a:lnTo>
                    <a:pt x="0" y="135731"/>
                  </a:lnTo>
                  <a:lnTo>
                    <a:pt x="4762" y="121444"/>
                  </a:lnTo>
                  <a:lnTo>
                    <a:pt x="19050" y="116681"/>
                  </a:lnTo>
                  <a:lnTo>
                    <a:pt x="35718" y="119062"/>
                  </a:lnTo>
                  <a:lnTo>
                    <a:pt x="85725" y="145256"/>
                  </a:lnTo>
                  <a:lnTo>
                    <a:pt x="138112" y="183356"/>
                  </a:lnTo>
                  <a:lnTo>
                    <a:pt x="207168" y="216694"/>
                  </a:lnTo>
                  <a:lnTo>
                    <a:pt x="290512" y="235744"/>
                  </a:lnTo>
                  <a:lnTo>
                    <a:pt x="392906" y="247650"/>
                  </a:lnTo>
                  <a:lnTo>
                    <a:pt x="481012" y="245269"/>
                  </a:lnTo>
                  <a:lnTo>
                    <a:pt x="633412" y="230981"/>
                  </a:lnTo>
                  <a:lnTo>
                    <a:pt x="938212" y="202406"/>
                  </a:lnTo>
                  <a:lnTo>
                    <a:pt x="1273968" y="161925"/>
                  </a:lnTo>
                  <a:lnTo>
                    <a:pt x="1564481" y="116681"/>
                  </a:lnTo>
                  <a:lnTo>
                    <a:pt x="1824037" y="90487"/>
                  </a:lnTo>
                  <a:lnTo>
                    <a:pt x="1945481" y="71437"/>
                  </a:lnTo>
                  <a:lnTo>
                    <a:pt x="2043112" y="42862"/>
                  </a:lnTo>
                  <a:lnTo>
                    <a:pt x="2121693" y="9525"/>
                  </a:lnTo>
                  <a:lnTo>
                    <a:pt x="2159793" y="0"/>
                  </a:lnTo>
                  <a:lnTo>
                    <a:pt x="2207418" y="0"/>
                  </a:lnTo>
                  <a:lnTo>
                    <a:pt x="2266950" y="9525"/>
                  </a:lnTo>
                  <a:lnTo>
                    <a:pt x="2386012" y="50006"/>
                  </a:lnTo>
                  <a:lnTo>
                    <a:pt x="2593181" y="145256"/>
                  </a:lnTo>
                  <a:lnTo>
                    <a:pt x="2600325" y="209550"/>
                  </a:lnTo>
                  <a:lnTo>
                    <a:pt x="2574131" y="235744"/>
                  </a:lnTo>
                  <a:lnTo>
                    <a:pt x="2526506" y="252412"/>
                  </a:lnTo>
                  <a:lnTo>
                    <a:pt x="2466975" y="257175"/>
                  </a:lnTo>
                  <a:lnTo>
                    <a:pt x="2402681" y="257175"/>
                  </a:lnTo>
                  <a:lnTo>
                    <a:pt x="2231231" y="252412"/>
                  </a:lnTo>
                  <a:lnTo>
                    <a:pt x="2081212" y="254794"/>
                  </a:lnTo>
                  <a:lnTo>
                    <a:pt x="1845468" y="264319"/>
                  </a:lnTo>
                  <a:lnTo>
                    <a:pt x="1550193" y="297656"/>
                  </a:lnTo>
                  <a:lnTo>
                    <a:pt x="1281112" y="345281"/>
                  </a:lnTo>
                  <a:lnTo>
                    <a:pt x="11049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053A76D-8DA5-F041-A22E-B2C6466A27E9}"/>
                </a:ext>
              </a:extLst>
            </p:cNvPr>
            <p:cNvSpPr/>
            <p:nvPr/>
          </p:nvSpPr>
          <p:spPr>
            <a:xfrm>
              <a:off x="3689350" y="2773363"/>
              <a:ext cx="2762250" cy="1431925"/>
            </a:xfrm>
            <a:custGeom>
              <a:avLst/>
              <a:gdLst>
                <a:gd name="connsiteX0" fmla="*/ 711994 w 2762250"/>
                <a:gd name="connsiteY0" fmla="*/ 371475 h 1431132"/>
                <a:gd name="connsiteX1" fmla="*/ 69057 w 2762250"/>
                <a:gd name="connsiteY1" fmla="*/ 419100 h 1431132"/>
                <a:gd name="connsiteX2" fmla="*/ 0 w 2762250"/>
                <a:gd name="connsiteY2" fmla="*/ 230982 h 1431132"/>
                <a:gd name="connsiteX3" fmla="*/ 111919 w 2762250"/>
                <a:gd name="connsiteY3" fmla="*/ 223838 h 1431132"/>
                <a:gd name="connsiteX4" fmla="*/ 373857 w 2762250"/>
                <a:gd name="connsiteY4" fmla="*/ 214313 h 1431132"/>
                <a:gd name="connsiteX5" fmla="*/ 735807 w 2762250"/>
                <a:gd name="connsiteY5" fmla="*/ 190500 h 1431132"/>
                <a:gd name="connsiteX6" fmla="*/ 1081088 w 2762250"/>
                <a:gd name="connsiteY6" fmla="*/ 159544 h 1431132"/>
                <a:gd name="connsiteX7" fmla="*/ 1343025 w 2762250"/>
                <a:gd name="connsiteY7" fmla="*/ 119063 h 1431132"/>
                <a:gd name="connsiteX8" fmla="*/ 1616869 w 2762250"/>
                <a:gd name="connsiteY8" fmla="*/ 102394 h 1431132"/>
                <a:gd name="connsiteX9" fmla="*/ 1804988 w 2762250"/>
                <a:gd name="connsiteY9" fmla="*/ 88107 h 1431132"/>
                <a:gd name="connsiteX10" fmla="*/ 1993107 w 2762250"/>
                <a:gd name="connsiteY10" fmla="*/ 64294 h 1431132"/>
                <a:gd name="connsiteX11" fmla="*/ 2195513 w 2762250"/>
                <a:gd name="connsiteY11" fmla="*/ 35719 h 1431132"/>
                <a:gd name="connsiteX12" fmla="*/ 2386013 w 2762250"/>
                <a:gd name="connsiteY12" fmla="*/ 2382 h 1431132"/>
                <a:gd name="connsiteX13" fmla="*/ 2412207 w 2762250"/>
                <a:gd name="connsiteY13" fmla="*/ 0 h 1431132"/>
                <a:gd name="connsiteX14" fmla="*/ 2438400 w 2762250"/>
                <a:gd name="connsiteY14" fmla="*/ 7144 h 1431132"/>
                <a:gd name="connsiteX15" fmla="*/ 2497932 w 2762250"/>
                <a:gd name="connsiteY15" fmla="*/ 42863 h 1431132"/>
                <a:gd name="connsiteX16" fmla="*/ 2597944 w 2762250"/>
                <a:gd name="connsiteY16" fmla="*/ 126207 h 1431132"/>
                <a:gd name="connsiteX17" fmla="*/ 2686050 w 2762250"/>
                <a:gd name="connsiteY17" fmla="*/ 209550 h 1431132"/>
                <a:gd name="connsiteX18" fmla="*/ 2724150 w 2762250"/>
                <a:gd name="connsiteY18" fmla="*/ 245269 h 1431132"/>
                <a:gd name="connsiteX19" fmla="*/ 2745582 w 2762250"/>
                <a:gd name="connsiteY19" fmla="*/ 273844 h 1431132"/>
                <a:gd name="connsiteX20" fmla="*/ 2755107 w 2762250"/>
                <a:gd name="connsiteY20" fmla="*/ 290513 h 1431132"/>
                <a:gd name="connsiteX21" fmla="*/ 2762250 w 2762250"/>
                <a:gd name="connsiteY21" fmla="*/ 321469 h 1431132"/>
                <a:gd name="connsiteX22" fmla="*/ 2759869 w 2762250"/>
                <a:gd name="connsiteY22" fmla="*/ 342900 h 1431132"/>
                <a:gd name="connsiteX23" fmla="*/ 2750344 w 2762250"/>
                <a:gd name="connsiteY23" fmla="*/ 359569 h 1431132"/>
                <a:gd name="connsiteX24" fmla="*/ 2719388 w 2762250"/>
                <a:gd name="connsiteY24" fmla="*/ 381000 h 1431132"/>
                <a:gd name="connsiteX25" fmla="*/ 2690813 w 2762250"/>
                <a:gd name="connsiteY25" fmla="*/ 395288 h 1431132"/>
                <a:gd name="connsiteX26" fmla="*/ 2657475 w 2762250"/>
                <a:gd name="connsiteY26" fmla="*/ 454819 h 1431132"/>
                <a:gd name="connsiteX27" fmla="*/ 2609850 w 2762250"/>
                <a:gd name="connsiteY27" fmla="*/ 557213 h 1431132"/>
                <a:gd name="connsiteX28" fmla="*/ 2555082 w 2762250"/>
                <a:gd name="connsiteY28" fmla="*/ 731044 h 1431132"/>
                <a:gd name="connsiteX29" fmla="*/ 2490788 w 2762250"/>
                <a:gd name="connsiteY29" fmla="*/ 959644 h 1431132"/>
                <a:gd name="connsiteX30" fmla="*/ 2452688 w 2762250"/>
                <a:gd name="connsiteY30" fmla="*/ 1119188 h 1431132"/>
                <a:gd name="connsiteX31" fmla="*/ 2431257 w 2762250"/>
                <a:gd name="connsiteY31" fmla="*/ 1243013 h 1431132"/>
                <a:gd name="connsiteX32" fmla="*/ 2412207 w 2762250"/>
                <a:gd name="connsiteY32" fmla="*/ 1312069 h 1431132"/>
                <a:gd name="connsiteX33" fmla="*/ 2395538 w 2762250"/>
                <a:gd name="connsiteY33" fmla="*/ 1350169 h 1431132"/>
                <a:gd name="connsiteX34" fmla="*/ 2357438 w 2762250"/>
                <a:gd name="connsiteY34" fmla="*/ 1395413 h 1431132"/>
                <a:gd name="connsiteX35" fmla="*/ 2324100 w 2762250"/>
                <a:gd name="connsiteY35" fmla="*/ 1419225 h 1431132"/>
                <a:gd name="connsiteX36" fmla="*/ 2297907 w 2762250"/>
                <a:gd name="connsiteY36" fmla="*/ 1428750 h 1431132"/>
                <a:gd name="connsiteX37" fmla="*/ 2271713 w 2762250"/>
                <a:gd name="connsiteY37" fmla="*/ 1431132 h 1431132"/>
                <a:gd name="connsiteX38" fmla="*/ 2238375 w 2762250"/>
                <a:gd name="connsiteY38" fmla="*/ 1428750 h 1431132"/>
                <a:gd name="connsiteX39" fmla="*/ 2193132 w 2762250"/>
                <a:gd name="connsiteY39" fmla="*/ 1416844 h 1431132"/>
                <a:gd name="connsiteX40" fmla="*/ 2188369 w 2762250"/>
                <a:gd name="connsiteY40" fmla="*/ 1390650 h 1431132"/>
                <a:gd name="connsiteX41" fmla="*/ 2221707 w 2762250"/>
                <a:gd name="connsiteY41" fmla="*/ 1178719 h 1431132"/>
                <a:gd name="connsiteX42" fmla="*/ 2305050 w 2762250"/>
                <a:gd name="connsiteY42" fmla="*/ 816769 h 1431132"/>
                <a:gd name="connsiteX43" fmla="*/ 2328863 w 2762250"/>
                <a:gd name="connsiteY43" fmla="*/ 619125 h 1431132"/>
                <a:gd name="connsiteX44" fmla="*/ 2371725 w 2762250"/>
                <a:gd name="connsiteY44" fmla="*/ 354807 h 1431132"/>
                <a:gd name="connsiteX45" fmla="*/ 2374107 w 2762250"/>
                <a:gd name="connsiteY45" fmla="*/ 304800 h 1431132"/>
                <a:gd name="connsiteX46" fmla="*/ 2366963 w 2762250"/>
                <a:gd name="connsiteY46" fmla="*/ 280988 h 1431132"/>
                <a:gd name="connsiteX47" fmla="*/ 2355057 w 2762250"/>
                <a:gd name="connsiteY47" fmla="*/ 264319 h 1431132"/>
                <a:gd name="connsiteX48" fmla="*/ 2321719 w 2762250"/>
                <a:gd name="connsiteY48" fmla="*/ 242888 h 1431132"/>
                <a:gd name="connsiteX49" fmla="*/ 2288382 w 2762250"/>
                <a:gd name="connsiteY49" fmla="*/ 230982 h 1431132"/>
                <a:gd name="connsiteX50" fmla="*/ 2214563 w 2762250"/>
                <a:gd name="connsiteY50" fmla="*/ 233363 h 1431132"/>
                <a:gd name="connsiteX51" fmla="*/ 1966913 w 2762250"/>
                <a:gd name="connsiteY51" fmla="*/ 257175 h 1431132"/>
                <a:gd name="connsiteX52" fmla="*/ 1345407 w 2762250"/>
                <a:gd name="connsiteY52" fmla="*/ 292894 h 1431132"/>
                <a:gd name="connsiteX53" fmla="*/ 1054894 w 2762250"/>
                <a:gd name="connsiteY53" fmla="*/ 345282 h 1431132"/>
                <a:gd name="connsiteX54" fmla="*/ 711994 w 2762250"/>
                <a:gd name="connsiteY54" fmla="*/ 371475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62250" h="1431132">
                  <a:moveTo>
                    <a:pt x="711994" y="371475"/>
                  </a:moveTo>
                  <a:lnTo>
                    <a:pt x="69057" y="419100"/>
                  </a:lnTo>
                  <a:lnTo>
                    <a:pt x="0" y="230982"/>
                  </a:lnTo>
                  <a:lnTo>
                    <a:pt x="111919" y="223838"/>
                  </a:lnTo>
                  <a:lnTo>
                    <a:pt x="373857" y="214313"/>
                  </a:lnTo>
                  <a:lnTo>
                    <a:pt x="735807" y="190500"/>
                  </a:lnTo>
                  <a:lnTo>
                    <a:pt x="1081088" y="159544"/>
                  </a:lnTo>
                  <a:lnTo>
                    <a:pt x="1343025" y="119063"/>
                  </a:lnTo>
                  <a:lnTo>
                    <a:pt x="1616869" y="102394"/>
                  </a:lnTo>
                  <a:lnTo>
                    <a:pt x="1804988" y="88107"/>
                  </a:lnTo>
                  <a:lnTo>
                    <a:pt x="1993107" y="64294"/>
                  </a:lnTo>
                  <a:lnTo>
                    <a:pt x="2195513" y="35719"/>
                  </a:lnTo>
                  <a:lnTo>
                    <a:pt x="2386013" y="2382"/>
                  </a:lnTo>
                  <a:lnTo>
                    <a:pt x="2412207" y="0"/>
                  </a:lnTo>
                  <a:lnTo>
                    <a:pt x="2438400" y="7144"/>
                  </a:lnTo>
                  <a:lnTo>
                    <a:pt x="2497932" y="42863"/>
                  </a:lnTo>
                  <a:lnTo>
                    <a:pt x="2597944" y="126207"/>
                  </a:lnTo>
                  <a:lnTo>
                    <a:pt x="2686050" y="209550"/>
                  </a:lnTo>
                  <a:lnTo>
                    <a:pt x="2724150" y="245269"/>
                  </a:lnTo>
                  <a:lnTo>
                    <a:pt x="2745582" y="273844"/>
                  </a:lnTo>
                  <a:lnTo>
                    <a:pt x="2755107" y="290513"/>
                  </a:lnTo>
                  <a:lnTo>
                    <a:pt x="2762250" y="321469"/>
                  </a:lnTo>
                  <a:lnTo>
                    <a:pt x="2759869" y="342900"/>
                  </a:lnTo>
                  <a:lnTo>
                    <a:pt x="2750344" y="359569"/>
                  </a:lnTo>
                  <a:lnTo>
                    <a:pt x="2719388" y="381000"/>
                  </a:lnTo>
                  <a:lnTo>
                    <a:pt x="2690813" y="395288"/>
                  </a:lnTo>
                  <a:lnTo>
                    <a:pt x="2657475" y="454819"/>
                  </a:lnTo>
                  <a:lnTo>
                    <a:pt x="2609850" y="557213"/>
                  </a:lnTo>
                  <a:lnTo>
                    <a:pt x="2555082" y="731044"/>
                  </a:lnTo>
                  <a:lnTo>
                    <a:pt x="2490788" y="959644"/>
                  </a:lnTo>
                  <a:lnTo>
                    <a:pt x="2452688" y="1119188"/>
                  </a:lnTo>
                  <a:lnTo>
                    <a:pt x="2431257" y="1243013"/>
                  </a:lnTo>
                  <a:lnTo>
                    <a:pt x="2412207" y="1312069"/>
                  </a:lnTo>
                  <a:lnTo>
                    <a:pt x="2395538" y="1350169"/>
                  </a:lnTo>
                  <a:lnTo>
                    <a:pt x="2357438" y="1395413"/>
                  </a:lnTo>
                  <a:lnTo>
                    <a:pt x="2324100" y="1419225"/>
                  </a:lnTo>
                  <a:lnTo>
                    <a:pt x="2297907" y="1428750"/>
                  </a:lnTo>
                  <a:lnTo>
                    <a:pt x="2271713" y="1431132"/>
                  </a:lnTo>
                  <a:lnTo>
                    <a:pt x="2238375" y="1428750"/>
                  </a:lnTo>
                  <a:lnTo>
                    <a:pt x="2193132" y="1416844"/>
                  </a:lnTo>
                  <a:lnTo>
                    <a:pt x="2188369" y="1390650"/>
                  </a:lnTo>
                  <a:lnTo>
                    <a:pt x="2221707" y="1178719"/>
                  </a:lnTo>
                  <a:lnTo>
                    <a:pt x="2305050" y="816769"/>
                  </a:lnTo>
                  <a:lnTo>
                    <a:pt x="2328863" y="619125"/>
                  </a:lnTo>
                  <a:lnTo>
                    <a:pt x="2371725" y="354807"/>
                  </a:lnTo>
                  <a:lnTo>
                    <a:pt x="2374107" y="304800"/>
                  </a:lnTo>
                  <a:lnTo>
                    <a:pt x="2366963" y="280988"/>
                  </a:lnTo>
                  <a:lnTo>
                    <a:pt x="2355057" y="264319"/>
                  </a:lnTo>
                  <a:lnTo>
                    <a:pt x="2321719" y="242888"/>
                  </a:lnTo>
                  <a:lnTo>
                    <a:pt x="2288382" y="230982"/>
                  </a:lnTo>
                  <a:lnTo>
                    <a:pt x="2214563" y="233363"/>
                  </a:lnTo>
                  <a:lnTo>
                    <a:pt x="1966913" y="257175"/>
                  </a:lnTo>
                  <a:lnTo>
                    <a:pt x="1345407" y="292894"/>
                  </a:lnTo>
                  <a:lnTo>
                    <a:pt x="1054894" y="345282"/>
                  </a:lnTo>
                  <a:lnTo>
                    <a:pt x="7119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7657CB4-AA48-BD4A-8BDD-B72AF89CE768}"/>
                </a:ext>
              </a:extLst>
            </p:cNvPr>
            <p:cNvSpPr/>
            <p:nvPr/>
          </p:nvSpPr>
          <p:spPr>
            <a:xfrm>
              <a:off x="3798888" y="3381375"/>
              <a:ext cx="2259012" cy="373063"/>
            </a:xfrm>
            <a:custGeom>
              <a:avLst/>
              <a:gdLst>
                <a:gd name="connsiteX0" fmla="*/ 488156 w 2259806"/>
                <a:gd name="connsiteY0" fmla="*/ 333375 h 373856"/>
                <a:gd name="connsiteX1" fmla="*/ 47625 w 2259806"/>
                <a:gd name="connsiteY1" fmla="*/ 373856 h 373856"/>
                <a:gd name="connsiteX2" fmla="*/ 0 w 2259806"/>
                <a:gd name="connsiteY2" fmla="*/ 211931 h 373856"/>
                <a:gd name="connsiteX3" fmla="*/ 242887 w 2259806"/>
                <a:gd name="connsiteY3" fmla="*/ 192881 h 373856"/>
                <a:gd name="connsiteX4" fmla="*/ 483394 w 2259806"/>
                <a:gd name="connsiteY4" fmla="*/ 169069 h 373856"/>
                <a:gd name="connsiteX5" fmla="*/ 738187 w 2259806"/>
                <a:gd name="connsiteY5" fmla="*/ 142875 h 373856"/>
                <a:gd name="connsiteX6" fmla="*/ 962025 w 2259806"/>
                <a:gd name="connsiteY6" fmla="*/ 116681 h 373856"/>
                <a:gd name="connsiteX7" fmla="*/ 1254919 w 2259806"/>
                <a:gd name="connsiteY7" fmla="*/ 92869 h 373856"/>
                <a:gd name="connsiteX8" fmla="*/ 1521619 w 2259806"/>
                <a:gd name="connsiteY8" fmla="*/ 54769 h 373856"/>
                <a:gd name="connsiteX9" fmla="*/ 1714500 w 2259806"/>
                <a:gd name="connsiteY9" fmla="*/ 28575 h 373856"/>
                <a:gd name="connsiteX10" fmla="*/ 1897856 w 2259806"/>
                <a:gd name="connsiteY10" fmla="*/ 0 h 373856"/>
                <a:gd name="connsiteX11" fmla="*/ 2047875 w 2259806"/>
                <a:gd name="connsiteY11" fmla="*/ 4763 h 373856"/>
                <a:gd name="connsiteX12" fmla="*/ 2252662 w 2259806"/>
                <a:gd name="connsiteY12" fmla="*/ 26194 h 373856"/>
                <a:gd name="connsiteX13" fmla="*/ 2259806 w 2259806"/>
                <a:gd name="connsiteY13" fmla="*/ 202406 h 373856"/>
                <a:gd name="connsiteX14" fmla="*/ 1978819 w 2259806"/>
                <a:gd name="connsiteY14" fmla="*/ 204788 h 373856"/>
                <a:gd name="connsiteX15" fmla="*/ 1671637 w 2259806"/>
                <a:gd name="connsiteY15" fmla="*/ 216694 h 373856"/>
                <a:gd name="connsiteX16" fmla="*/ 1364456 w 2259806"/>
                <a:gd name="connsiteY16" fmla="*/ 235744 h 373856"/>
                <a:gd name="connsiteX17" fmla="*/ 1235869 w 2259806"/>
                <a:gd name="connsiteY17" fmla="*/ 250031 h 373856"/>
                <a:gd name="connsiteX18" fmla="*/ 954881 w 2259806"/>
                <a:gd name="connsiteY18" fmla="*/ 295275 h 373856"/>
                <a:gd name="connsiteX19" fmla="*/ 488156 w 2259806"/>
                <a:gd name="connsiteY19" fmla="*/ 333375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9806" h="373856">
                  <a:moveTo>
                    <a:pt x="488156" y="333375"/>
                  </a:moveTo>
                  <a:lnTo>
                    <a:pt x="47625" y="373856"/>
                  </a:lnTo>
                  <a:lnTo>
                    <a:pt x="0" y="211931"/>
                  </a:lnTo>
                  <a:lnTo>
                    <a:pt x="242887" y="192881"/>
                  </a:lnTo>
                  <a:lnTo>
                    <a:pt x="483394" y="169069"/>
                  </a:lnTo>
                  <a:lnTo>
                    <a:pt x="738187" y="142875"/>
                  </a:lnTo>
                  <a:lnTo>
                    <a:pt x="962025" y="116681"/>
                  </a:lnTo>
                  <a:lnTo>
                    <a:pt x="1254919" y="92869"/>
                  </a:lnTo>
                  <a:lnTo>
                    <a:pt x="1521619" y="54769"/>
                  </a:lnTo>
                  <a:lnTo>
                    <a:pt x="1714500" y="28575"/>
                  </a:lnTo>
                  <a:lnTo>
                    <a:pt x="1897856" y="0"/>
                  </a:lnTo>
                  <a:lnTo>
                    <a:pt x="2047875" y="4763"/>
                  </a:lnTo>
                  <a:lnTo>
                    <a:pt x="2252662" y="26194"/>
                  </a:lnTo>
                  <a:lnTo>
                    <a:pt x="2259806" y="202406"/>
                  </a:lnTo>
                  <a:lnTo>
                    <a:pt x="1978819" y="204788"/>
                  </a:lnTo>
                  <a:lnTo>
                    <a:pt x="1671637" y="216694"/>
                  </a:lnTo>
                  <a:lnTo>
                    <a:pt x="1364456" y="235744"/>
                  </a:lnTo>
                  <a:lnTo>
                    <a:pt x="1235869" y="250031"/>
                  </a:lnTo>
                  <a:lnTo>
                    <a:pt x="954881" y="295275"/>
                  </a:lnTo>
                  <a:lnTo>
                    <a:pt x="4881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67BE19A-AC4B-5847-A164-055B01BB4AE7}"/>
                </a:ext>
              </a:extLst>
            </p:cNvPr>
            <p:cNvSpPr/>
            <p:nvPr/>
          </p:nvSpPr>
          <p:spPr>
            <a:xfrm>
              <a:off x="3900488" y="3960813"/>
              <a:ext cx="2066925" cy="352425"/>
            </a:xfrm>
            <a:custGeom>
              <a:avLst/>
              <a:gdLst>
                <a:gd name="connsiteX0" fmla="*/ 533400 w 2066925"/>
                <a:gd name="connsiteY0" fmla="*/ 295275 h 352425"/>
                <a:gd name="connsiteX1" fmla="*/ 40481 w 2066925"/>
                <a:gd name="connsiteY1" fmla="*/ 352425 h 352425"/>
                <a:gd name="connsiteX2" fmla="*/ 0 w 2066925"/>
                <a:gd name="connsiteY2" fmla="*/ 183356 h 352425"/>
                <a:gd name="connsiteX3" fmla="*/ 280987 w 2066925"/>
                <a:gd name="connsiteY3" fmla="*/ 157162 h 352425"/>
                <a:gd name="connsiteX4" fmla="*/ 566737 w 2066925"/>
                <a:gd name="connsiteY4" fmla="*/ 133350 h 352425"/>
                <a:gd name="connsiteX5" fmla="*/ 881062 w 2066925"/>
                <a:gd name="connsiteY5" fmla="*/ 111919 h 352425"/>
                <a:gd name="connsiteX6" fmla="*/ 1159668 w 2066925"/>
                <a:gd name="connsiteY6" fmla="*/ 92869 h 352425"/>
                <a:gd name="connsiteX7" fmla="*/ 1359693 w 2066925"/>
                <a:gd name="connsiteY7" fmla="*/ 80962 h 352425"/>
                <a:gd name="connsiteX8" fmla="*/ 1571625 w 2066925"/>
                <a:gd name="connsiteY8" fmla="*/ 61912 h 352425"/>
                <a:gd name="connsiteX9" fmla="*/ 1802606 w 2066925"/>
                <a:gd name="connsiteY9" fmla="*/ 33337 h 352425"/>
                <a:gd name="connsiteX10" fmla="*/ 2066925 w 2066925"/>
                <a:gd name="connsiteY10" fmla="*/ 0 h 352425"/>
                <a:gd name="connsiteX11" fmla="*/ 2064543 w 2066925"/>
                <a:gd name="connsiteY11" fmla="*/ 226219 h 352425"/>
                <a:gd name="connsiteX12" fmla="*/ 1981200 w 2066925"/>
                <a:gd name="connsiteY12" fmla="*/ 230981 h 352425"/>
                <a:gd name="connsiteX13" fmla="*/ 1966912 w 2066925"/>
                <a:gd name="connsiteY13" fmla="*/ 223837 h 352425"/>
                <a:gd name="connsiteX14" fmla="*/ 1950243 w 2066925"/>
                <a:gd name="connsiteY14" fmla="*/ 214312 h 352425"/>
                <a:gd name="connsiteX15" fmla="*/ 1933575 w 2066925"/>
                <a:gd name="connsiteY15" fmla="*/ 207169 h 352425"/>
                <a:gd name="connsiteX16" fmla="*/ 1714500 w 2066925"/>
                <a:gd name="connsiteY16" fmla="*/ 214312 h 352425"/>
                <a:gd name="connsiteX17" fmla="*/ 1140618 w 2066925"/>
                <a:gd name="connsiteY17" fmla="*/ 250031 h 352425"/>
                <a:gd name="connsiteX18" fmla="*/ 857250 w 2066925"/>
                <a:gd name="connsiteY18" fmla="*/ 271462 h 352425"/>
                <a:gd name="connsiteX19" fmla="*/ 533400 w 2066925"/>
                <a:gd name="connsiteY19" fmla="*/ 29527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352425">
                  <a:moveTo>
                    <a:pt x="533400" y="295275"/>
                  </a:moveTo>
                  <a:lnTo>
                    <a:pt x="40481" y="352425"/>
                  </a:lnTo>
                  <a:lnTo>
                    <a:pt x="0" y="183356"/>
                  </a:lnTo>
                  <a:lnTo>
                    <a:pt x="280987" y="157162"/>
                  </a:lnTo>
                  <a:lnTo>
                    <a:pt x="566737" y="133350"/>
                  </a:lnTo>
                  <a:lnTo>
                    <a:pt x="881062" y="111919"/>
                  </a:lnTo>
                  <a:lnTo>
                    <a:pt x="1159668" y="92869"/>
                  </a:lnTo>
                  <a:lnTo>
                    <a:pt x="1359693" y="80962"/>
                  </a:lnTo>
                  <a:lnTo>
                    <a:pt x="1571625" y="61912"/>
                  </a:lnTo>
                  <a:lnTo>
                    <a:pt x="1802606" y="33337"/>
                  </a:lnTo>
                  <a:lnTo>
                    <a:pt x="2066925" y="0"/>
                  </a:lnTo>
                  <a:lnTo>
                    <a:pt x="2064543" y="226219"/>
                  </a:lnTo>
                  <a:lnTo>
                    <a:pt x="1981200" y="230981"/>
                  </a:lnTo>
                  <a:lnTo>
                    <a:pt x="1966912" y="223837"/>
                  </a:lnTo>
                  <a:lnTo>
                    <a:pt x="1950243" y="214312"/>
                  </a:lnTo>
                  <a:lnTo>
                    <a:pt x="1933575" y="207169"/>
                  </a:lnTo>
                  <a:lnTo>
                    <a:pt x="1714500" y="214312"/>
                  </a:lnTo>
                  <a:lnTo>
                    <a:pt x="1140618" y="250031"/>
                  </a:lnTo>
                  <a:lnTo>
                    <a:pt x="857250" y="271462"/>
                  </a:lnTo>
                  <a:lnTo>
                    <a:pt x="5334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CF2EC0E-AA24-3F4C-93FF-2C83E127942F}"/>
                </a:ext>
              </a:extLst>
            </p:cNvPr>
            <p:cNvSpPr/>
            <p:nvPr/>
          </p:nvSpPr>
          <p:spPr>
            <a:xfrm>
              <a:off x="2703513" y="4429125"/>
              <a:ext cx="4424362" cy="636588"/>
            </a:xfrm>
            <a:custGeom>
              <a:avLst/>
              <a:gdLst>
                <a:gd name="connsiteX0" fmla="*/ 2655418 w 4425696"/>
                <a:gd name="connsiteY0" fmla="*/ 332841 h 636422"/>
                <a:gd name="connsiteX1" fmla="*/ 2337207 w 4425696"/>
                <a:gd name="connsiteY1" fmla="*/ 358444 h 636422"/>
                <a:gd name="connsiteX2" fmla="*/ 1971447 w 4425696"/>
                <a:gd name="connsiteY2" fmla="*/ 387705 h 636422"/>
                <a:gd name="connsiteX3" fmla="*/ 1708100 w 4425696"/>
                <a:gd name="connsiteY3" fmla="*/ 413308 h 636422"/>
                <a:gd name="connsiteX4" fmla="*/ 1386231 w 4425696"/>
                <a:gd name="connsiteY4" fmla="*/ 449884 h 636422"/>
                <a:gd name="connsiteX5" fmla="*/ 1141172 w 4425696"/>
                <a:gd name="connsiteY5" fmla="*/ 486460 h 636422"/>
                <a:gd name="connsiteX6" fmla="*/ 892455 w 4425696"/>
                <a:gd name="connsiteY6" fmla="*/ 537667 h 636422"/>
                <a:gd name="connsiteX7" fmla="*/ 618135 w 4425696"/>
                <a:gd name="connsiteY7" fmla="*/ 603504 h 636422"/>
                <a:gd name="connsiteX8" fmla="*/ 504749 w 4425696"/>
                <a:gd name="connsiteY8" fmla="*/ 636422 h 636422"/>
                <a:gd name="connsiteX9" fmla="*/ 464516 w 4425696"/>
                <a:gd name="connsiteY9" fmla="*/ 632764 h 636422"/>
                <a:gd name="connsiteX10" fmla="*/ 413309 w 4425696"/>
                <a:gd name="connsiteY10" fmla="*/ 618134 h 636422"/>
                <a:gd name="connsiteX11" fmla="*/ 336500 w 4425696"/>
                <a:gd name="connsiteY11" fmla="*/ 574243 h 636422"/>
                <a:gd name="connsiteX12" fmla="*/ 197511 w 4425696"/>
                <a:gd name="connsiteY12" fmla="*/ 468172 h 636422"/>
                <a:gd name="connsiteX13" fmla="*/ 80468 w 4425696"/>
                <a:gd name="connsiteY13" fmla="*/ 369417 h 636422"/>
                <a:gd name="connsiteX14" fmla="*/ 51207 w 4425696"/>
                <a:gd name="connsiteY14" fmla="*/ 343814 h 636422"/>
                <a:gd name="connsiteX15" fmla="*/ 18288 w 4425696"/>
                <a:gd name="connsiteY15" fmla="*/ 299923 h 636422"/>
                <a:gd name="connsiteX16" fmla="*/ 0 w 4425696"/>
                <a:gd name="connsiteY16" fmla="*/ 248716 h 636422"/>
                <a:gd name="connsiteX17" fmla="*/ 3658 w 4425696"/>
                <a:gd name="connsiteY17" fmla="*/ 226771 h 636422"/>
                <a:gd name="connsiteX18" fmla="*/ 25604 w 4425696"/>
                <a:gd name="connsiteY18" fmla="*/ 219456 h 636422"/>
                <a:gd name="connsiteX19" fmla="*/ 69495 w 4425696"/>
                <a:gd name="connsiteY19" fmla="*/ 223113 h 636422"/>
                <a:gd name="connsiteX20" fmla="*/ 138989 w 4425696"/>
                <a:gd name="connsiteY20" fmla="*/ 252374 h 636422"/>
                <a:gd name="connsiteX21" fmla="*/ 197511 w 4425696"/>
                <a:gd name="connsiteY21" fmla="*/ 288950 h 636422"/>
                <a:gd name="connsiteX22" fmla="*/ 252375 w 4425696"/>
                <a:gd name="connsiteY22" fmla="*/ 307238 h 636422"/>
                <a:gd name="connsiteX23" fmla="*/ 310896 w 4425696"/>
                <a:gd name="connsiteY23" fmla="*/ 325526 h 636422"/>
                <a:gd name="connsiteX24" fmla="*/ 405994 w 4425696"/>
                <a:gd name="connsiteY24" fmla="*/ 343814 h 636422"/>
                <a:gd name="connsiteX25" fmla="*/ 486461 w 4425696"/>
                <a:gd name="connsiteY25" fmla="*/ 343814 h 636422"/>
                <a:gd name="connsiteX26" fmla="*/ 683972 w 4425696"/>
                <a:gd name="connsiteY26" fmla="*/ 336499 h 636422"/>
                <a:gd name="connsiteX27" fmla="*/ 1298448 w 4425696"/>
                <a:gd name="connsiteY27" fmla="*/ 281635 h 636422"/>
                <a:gd name="connsiteX28" fmla="*/ 2055572 w 4425696"/>
                <a:gd name="connsiteY28" fmla="*/ 204825 h 636422"/>
                <a:gd name="connsiteX29" fmla="*/ 2340864 w 4425696"/>
                <a:gd name="connsiteY29" fmla="*/ 182880 h 636422"/>
                <a:gd name="connsiteX30" fmla="*/ 2728570 w 4425696"/>
                <a:gd name="connsiteY30" fmla="*/ 146304 h 636422"/>
                <a:gd name="connsiteX31" fmla="*/ 3171140 w 4425696"/>
                <a:gd name="connsiteY31" fmla="*/ 113385 h 636422"/>
                <a:gd name="connsiteX32" fmla="*/ 3456432 w 4425696"/>
                <a:gd name="connsiteY32" fmla="*/ 91440 h 636422"/>
                <a:gd name="connsiteX33" fmla="*/ 3602736 w 4425696"/>
                <a:gd name="connsiteY33" fmla="*/ 65836 h 636422"/>
                <a:gd name="connsiteX34" fmla="*/ 3774644 w 4425696"/>
                <a:gd name="connsiteY34" fmla="*/ 29260 h 636422"/>
                <a:gd name="connsiteX35" fmla="*/ 3888029 w 4425696"/>
                <a:gd name="connsiteY35" fmla="*/ 0 h 636422"/>
                <a:gd name="connsiteX36" fmla="*/ 3953866 w 4425696"/>
                <a:gd name="connsiteY36" fmla="*/ 7315 h 636422"/>
                <a:gd name="connsiteX37" fmla="*/ 4063594 w 4425696"/>
                <a:gd name="connsiteY37" fmla="*/ 40233 h 636422"/>
                <a:gd name="connsiteX38" fmla="*/ 4187952 w 4425696"/>
                <a:gd name="connsiteY38" fmla="*/ 95097 h 636422"/>
                <a:gd name="connsiteX39" fmla="*/ 4268420 w 4425696"/>
                <a:gd name="connsiteY39" fmla="*/ 135331 h 636422"/>
                <a:gd name="connsiteX40" fmla="*/ 4334256 w 4425696"/>
                <a:gd name="connsiteY40" fmla="*/ 179222 h 636422"/>
                <a:gd name="connsiteX41" fmla="*/ 4389120 w 4425696"/>
                <a:gd name="connsiteY41" fmla="*/ 219456 h 636422"/>
                <a:gd name="connsiteX42" fmla="*/ 4414724 w 4425696"/>
                <a:gd name="connsiteY42" fmla="*/ 252374 h 636422"/>
                <a:gd name="connsiteX43" fmla="*/ 4425696 w 4425696"/>
                <a:gd name="connsiteY43" fmla="*/ 277977 h 636422"/>
                <a:gd name="connsiteX44" fmla="*/ 4414724 w 4425696"/>
                <a:gd name="connsiteY44" fmla="*/ 307238 h 636422"/>
                <a:gd name="connsiteX45" fmla="*/ 4381805 w 4425696"/>
                <a:gd name="connsiteY45" fmla="*/ 329184 h 636422"/>
                <a:gd name="connsiteX46" fmla="*/ 4257447 w 4425696"/>
                <a:gd name="connsiteY46" fmla="*/ 340156 h 636422"/>
                <a:gd name="connsiteX47" fmla="*/ 3972154 w 4425696"/>
                <a:gd name="connsiteY47" fmla="*/ 314553 h 636422"/>
                <a:gd name="connsiteX48" fmla="*/ 3595421 w 4425696"/>
                <a:gd name="connsiteY48" fmla="*/ 307238 h 636422"/>
                <a:gd name="connsiteX49" fmla="*/ 3171140 w 4425696"/>
                <a:gd name="connsiteY49" fmla="*/ 314553 h 636422"/>
                <a:gd name="connsiteX50" fmla="*/ 2655418 w 4425696"/>
                <a:gd name="connsiteY50" fmla="*/ 332841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425696" h="636422">
                  <a:moveTo>
                    <a:pt x="2655418" y="332841"/>
                  </a:moveTo>
                  <a:lnTo>
                    <a:pt x="2337207" y="358444"/>
                  </a:lnTo>
                  <a:lnTo>
                    <a:pt x="1971447" y="387705"/>
                  </a:lnTo>
                  <a:lnTo>
                    <a:pt x="1708100" y="413308"/>
                  </a:lnTo>
                  <a:lnTo>
                    <a:pt x="1386231" y="449884"/>
                  </a:lnTo>
                  <a:lnTo>
                    <a:pt x="1141172" y="486460"/>
                  </a:lnTo>
                  <a:lnTo>
                    <a:pt x="892455" y="537667"/>
                  </a:lnTo>
                  <a:lnTo>
                    <a:pt x="618135" y="603504"/>
                  </a:lnTo>
                  <a:lnTo>
                    <a:pt x="504749" y="636422"/>
                  </a:lnTo>
                  <a:lnTo>
                    <a:pt x="464516" y="632764"/>
                  </a:lnTo>
                  <a:lnTo>
                    <a:pt x="413309" y="618134"/>
                  </a:lnTo>
                  <a:lnTo>
                    <a:pt x="336500" y="574243"/>
                  </a:lnTo>
                  <a:lnTo>
                    <a:pt x="197511" y="468172"/>
                  </a:lnTo>
                  <a:lnTo>
                    <a:pt x="80468" y="369417"/>
                  </a:lnTo>
                  <a:lnTo>
                    <a:pt x="51207" y="343814"/>
                  </a:lnTo>
                  <a:lnTo>
                    <a:pt x="18288" y="299923"/>
                  </a:lnTo>
                  <a:lnTo>
                    <a:pt x="0" y="248716"/>
                  </a:lnTo>
                  <a:lnTo>
                    <a:pt x="3658" y="226771"/>
                  </a:lnTo>
                  <a:lnTo>
                    <a:pt x="25604" y="219456"/>
                  </a:lnTo>
                  <a:lnTo>
                    <a:pt x="69495" y="223113"/>
                  </a:lnTo>
                  <a:lnTo>
                    <a:pt x="138989" y="252374"/>
                  </a:lnTo>
                  <a:lnTo>
                    <a:pt x="197511" y="288950"/>
                  </a:lnTo>
                  <a:lnTo>
                    <a:pt x="252375" y="307238"/>
                  </a:lnTo>
                  <a:lnTo>
                    <a:pt x="310896" y="325526"/>
                  </a:lnTo>
                  <a:lnTo>
                    <a:pt x="405994" y="343814"/>
                  </a:lnTo>
                  <a:lnTo>
                    <a:pt x="486461" y="343814"/>
                  </a:lnTo>
                  <a:lnTo>
                    <a:pt x="683972" y="336499"/>
                  </a:lnTo>
                  <a:lnTo>
                    <a:pt x="1298448" y="281635"/>
                  </a:lnTo>
                  <a:lnTo>
                    <a:pt x="2055572" y="204825"/>
                  </a:lnTo>
                  <a:lnTo>
                    <a:pt x="2340864" y="182880"/>
                  </a:lnTo>
                  <a:lnTo>
                    <a:pt x="2728570" y="146304"/>
                  </a:lnTo>
                  <a:lnTo>
                    <a:pt x="3171140" y="113385"/>
                  </a:lnTo>
                  <a:lnTo>
                    <a:pt x="3456432" y="91440"/>
                  </a:lnTo>
                  <a:lnTo>
                    <a:pt x="3602736" y="65836"/>
                  </a:lnTo>
                  <a:lnTo>
                    <a:pt x="3774644" y="29260"/>
                  </a:lnTo>
                  <a:lnTo>
                    <a:pt x="3888029" y="0"/>
                  </a:lnTo>
                  <a:lnTo>
                    <a:pt x="3953866" y="7315"/>
                  </a:lnTo>
                  <a:lnTo>
                    <a:pt x="4063594" y="40233"/>
                  </a:lnTo>
                  <a:lnTo>
                    <a:pt x="4187952" y="95097"/>
                  </a:lnTo>
                  <a:lnTo>
                    <a:pt x="4268420" y="135331"/>
                  </a:lnTo>
                  <a:lnTo>
                    <a:pt x="4334256" y="179222"/>
                  </a:lnTo>
                  <a:lnTo>
                    <a:pt x="4389120" y="219456"/>
                  </a:lnTo>
                  <a:lnTo>
                    <a:pt x="4414724" y="252374"/>
                  </a:lnTo>
                  <a:lnTo>
                    <a:pt x="4425696" y="277977"/>
                  </a:lnTo>
                  <a:lnTo>
                    <a:pt x="4414724" y="307238"/>
                  </a:lnTo>
                  <a:lnTo>
                    <a:pt x="4381805" y="329184"/>
                  </a:lnTo>
                  <a:lnTo>
                    <a:pt x="4257447" y="340156"/>
                  </a:lnTo>
                  <a:lnTo>
                    <a:pt x="3972154" y="314553"/>
                  </a:lnTo>
                  <a:lnTo>
                    <a:pt x="3595421" y="307238"/>
                  </a:lnTo>
                  <a:lnTo>
                    <a:pt x="3171140" y="314553"/>
                  </a:lnTo>
                  <a:lnTo>
                    <a:pt x="2655418" y="3328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485AA741-C94E-9941-9788-1C8FF2897547}"/>
                </a:ext>
              </a:extLst>
            </p:cNvPr>
            <p:cNvSpPr/>
            <p:nvPr/>
          </p:nvSpPr>
          <p:spPr>
            <a:xfrm rot="16200000">
              <a:off x="2713832" y="3701256"/>
              <a:ext cx="4297362" cy="498475"/>
            </a:xfrm>
            <a:custGeom>
              <a:avLst/>
              <a:gdLst>
                <a:gd name="connsiteX0" fmla="*/ 2181850 w 4296621"/>
                <a:gd name="connsiteY0" fmla="*/ 420129 h 497800"/>
                <a:gd name="connsiteX1" fmla="*/ 1472220 w 4296621"/>
                <a:gd name="connsiteY1" fmla="*/ 423660 h 497800"/>
                <a:gd name="connsiteX2" fmla="*/ 1274511 w 4296621"/>
                <a:gd name="connsiteY2" fmla="*/ 420129 h 497800"/>
                <a:gd name="connsiteX3" fmla="*/ 995602 w 4296621"/>
                <a:gd name="connsiteY3" fmla="*/ 409538 h 497800"/>
                <a:gd name="connsiteX4" fmla="*/ 790833 w 4296621"/>
                <a:gd name="connsiteY4" fmla="*/ 402477 h 497800"/>
                <a:gd name="connsiteX5" fmla="*/ 614308 w 4296621"/>
                <a:gd name="connsiteY5" fmla="*/ 395416 h 497800"/>
                <a:gd name="connsiteX6" fmla="*/ 356581 w 4296621"/>
                <a:gd name="connsiteY6" fmla="*/ 384824 h 497800"/>
                <a:gd name="connsiteX7" fmla="*/ 204769 w 4296621"/>
                <a:gd name="connsiteY7" fmla="*/ 367172 h 497800"/>
                <a:gd name="connsiteX8" fmla="*/ 123568 w 4296621"/>
                <a:gd name="connsiteY8" fmla="*/ 353050 h 497800"/>
                <a:gd name="connsiteX9" fmla="*/ 63549 w 4296621"/>
                <a:gd name="connsiteY9" fmla="*/ 335397 h 497800"/>
                <a:gd name="connsiteX10" fmla="*/ 28244 w 4296621"/>
                <a:gd name="connsiteY10" fmla="*/ 321275 h 497800"/>
                <a:gd name="connsiteX11" fmla="*/ 10592 w 4296621"/>
                <a:gd name="connsiteY11" fmla="*/ 307153 h 497800"/>
                <a:gd name="connsiteX12" fmla="*/ 0 w 4296621"/>
                <a:gd name="connsiteY12" fmla="*/ 289501 h 497800"/>
                <a:gd name="connsiteX13" fmla="*/ 3531 w 4296621"/>
                <a:gd name="connsiteY13" fmla="*/ 268318 h 497800"/>
                <a:gd name="connsiteX14" fmla="*/ 21183 w 4296621"/>
                <a:gd name="connsiteY14" fmla="*/ 247135 h 497800"/>
                <a:gd name="connsiteX15" fmla="*/ 60019 w 4296621"/>
                <a:gd name="connsiteY15" fmla="*/ 222421 h 497800"/>
                <a:gd name="connsiteX16" fmla="*/ 127098 w 4296621"/>
                <a:gd name="connsiteY16" fmla="*/ 190647 h 497800"/>
                <a:gd name="connsiteX17" fmla="*/ 183586 w 4296621"/>
                <a:gd name="connsiteY17" fmla="*/ 176525 h 497800"/>
                <a:gd name="connsiteX18" fmla="*/ 310684 w 4296621"/>
                <a:gd name="connsiteY18" fmla="*/ 162403 h 497800"/>
                <a:gd name="connsiteX19" fmla="*/ 653143 w 4296621"/>
                <a:gd name="connsiteY19" fmla="*/ 151811 h 497800"/>
                <a:gd name="connsiteX20" fmla="*/ 1292164 w 4296621"/>
                <a:gd name="connsiteY20" fmla="*/ 151811 h 497800"/>
                <a:gd name="connsiteX21" fmla="*/ 1482811 w 4296621"/>
                <a:gd name="connsiteY21" fmla="*/ 158872 h 497800"/>
                <a:gd name="connsiteX22" fmla="*/ 1864105 w 4296621"/>
                <a:gd name="connsiteY22" fmla="*/ 151811 h 497800"/>
                <a:gd name="connsiteX23" fmla="*/ 2022978 w 4296621"/>
                <a:gd name="connsiteY23" fmla="*/ 155342 h 497800"/>
                <a:gd name="connsiteX24" fmla="*/ 2418394 w 4296621"/>
                <a:gd name="connsiteY24" fmla="*/ 155342 h 497800"/>
                <a:gd name="connsiteX25" fmla="*/ 2619633 w 4296621"/>
                <a:gd name="connsiteY25" fmla="*/ 151811 h 497800"/>
                <a:gd name="connsiteX26" fmla="*/ 2983274 w 4296621"/>
                <a:gd name="connsiteY26" fmla="*/ 148281 h 497800"/>
                <a:gd name="connsiteX27" fmla="*/ 3159799 w 4296621"/>
                <a:gd name="connsiteY27" fmla="*/ 155342 h 497800"/>
                <a:gd name="connsiteX28" fmla="*/ 3541094 w 4296621"/>
                <a:gd name="connsiteY28" fmla="*/ 155342 h 497800"/>
                <a:gd name="connsiteX29" fmla="*/ 3699966 w 4296621"/>
                <a:gd name="connsiteY29" fmla="*/ 155342 h 497800"/>
                <a:gd name="connsiteX30" fmla="*/ 4035364 w 4296621"/>
                <a:gd name="connsiteY30" fmla="*/ 155342 h 497800"/>
                <a:gd name="connsiteX31" fmla="*/ 4081260 w 4296621"/>
                <a:gd name="connsiteY31" fmla="*/ 151811 h 497800"/>
                <a:gd name="connsiteX32" fmla="*/ 4130687 w 4296621"/>
                <a:gd name="connsiteY32" fmla="*/ 130628 h 497800"/>
                <a:gd name="connsiteX33" fmla="*/ 4180115 w 4296621"/>
                <a:gd name="connsiteY33" fmla="*/ 81201 h 497800"/>
                <a:gd name="connsiteX34" fmla="*/ 4247194 w 4296621"/>
                <a:gd name="connsiteY34" fmla="*/ 0 h 497800"/>
                <a:gd name="connsiteX35" fmla="*/ 4296621 w 4296621"/>
                <a:gd name="connsiteY35" fmla="*/ 261257 h 497800"/>
                <a:gd name="connsiteX36" fmla="*/ 4190706 w 4296621"/>
                <a:gd name="connsiteY36" fmla="*/ 391885 h 497800"/>
                <a:gd name="connsiteX37" fmla="*/ 4158931 w 4296621"/>
                <a:gd name="connsiteY37" fmla="*/ 441312 h 497800"/>
                <a:gd name="connsiteX38" fmla="*/ 4127157 w 4296621"/>
                <a:gd name="connsiteY38" fmla="*/ 487209 h 497800"/>
                <a:gd name="connsiteX39" fmla="*/ 4098913 w 4296621"/>
                <a:gd name="connsiteY39" fmla="*/ 497800 h 497800"/>
                <a:gd name="connsiteX40" fmla="*/ 4070669 w 4296621"/>
                <a:gd name="connsiteY40" fmla="*/ 494270 h 497800"/>
                <a:gd name="connsiteX41" fmla="*/ 4045955 w 4296621"/>
                <a:gd name="connsiteY41" fmla="*/ 483678 h 497800"/>
                <a:gd name="connsiteX42" fmla="*/ 4003589 w 4296621"/>
                <a:gd name="connsiteY42" fmla="*/ 462495 h 497800"/>
                <a:gd name="connsiteX43" fmla="*/ 3975345 w 4296621"/>
                <a:gd name="connsiteY43" fmla="*/ 437782 h 497800"/>
                <a:gd name="connsiteX44" fmla="*/ 3880022 w 4296621"/>
                <a:gd name="connsiteY44" fmla="*/ 427190 h 497800"/>
                <a:gd name="connsiteX45" fmla="*/ 3742332 w 4296621"/>
                <a:gd name="connsiteY45" fmla="*/ 420129 h 497800"/>
                <a:gd name="connsiteX46" fmla="*/ 3597582 w 4296621"/>
                <a:gd name="connsiteY46" fmla="*/ 420129 h 497800"/>
                <a:gd name="connsiteX47" fmla="*/ 3184513 w 4296621"/>
                <a:gd name="connsiteY47" fmla="*/ 420129 h 497800"/>
                <a:gd name="connsiteX48" fmla="*/ 3025640 w 4296621"/>
                <a:gd name="connsiteY48" fmla="*/ 423660 h 497800"/>
                <a:gd name="connsiteX49" fmla="*/ 2619633 w 4296621"/>
                <a:gd name="connsiteY49" fmla="*/ 420129 h 497800"/>
                <a:gd name="connsiteX50" fmla="*/ 2181850 w 4296621"/>
                <a:gd name="connsiteY50" fmla="*/ 420129 h 49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96621" h="497800">
                  <a:moveTo>
                    <a:pt x="2181850" y="420129"/>
                  </a:moveTo>
                  <a:lnTo>
                    <a:pt x="1472220" y="423660"/>
                  </a:lnTo>
                  <a:lnTo>
                    <a:pt x="1274511" y="420129"/>
                  </a:lnTo>
                  <a:lnTo>
                    <a:pt x="995602" y="409538"/>
                  </a:lnTo>
                  <a:lnTo>
                    <a:pt x="790833" y="402477"/>
                  </a:lnTo>
                  <a:lnTo>
                    <a:pt x="614308" y="395416"/>
                  </a:lnTo>
                  <a:lnTo>
                    <a:pt x="356581" y="384824"/>
                  </a:lnTo>
                  <a:lnTo>
                    <a:pt x="204769" y="367172"/>
                  </a:lnTo>
                  <a:lnTo>
                    <a:pt x="123568" y="353050"/>
                  </a:lnTo>
                  <a:lnTo>
                    <a:pt x="63549" y="335397"/>
                  </a:lnTo>
                  <a:lnTo>
                    <a:pt x="28244" y="321275"/>
                  </a:lnTo>
                  <a:lnTo>
                    <a:pt x="10592" y="307153"/>
                  </a:lnTo>
                  <a:lnTo>
                    <a:pt x="0" y="289501"/>
                  </a:lnTo>
                  <a:lnTo>
                    <a:pt x="3531" y="268318"/>
                  </a:lnTo>
                  <a:lnTo>
                    <a:pt x="21183" y="247135"/>
                  </a:lnTo>
                  <a:lnTo>
                    <a:pt x="60019" y="222421"/>
                  </a:lnTo>
                  <a:lnTo>
                    <a:pt x="127098" y="190647"/>
                  </a:lnTo>
                  <a:lnTo>
                    <a:pt x="183586" y="176525"/>
                  </a:lnTo>
                  <a:lnTo>
                    <a:pt x="310684" y="162403"/>
                  </a:lnTo>
                  <a:lnTo>
                    <a:pt x="653143" y="151811"/>
                  </a:lnTo>
                  <a:lnTo>
                    <a:pt x="1292164" y="151811"/>
                  </a:lnTo>
                  <a:lnTo>
                    <a:pt x="1482811" y="158872"/>
                  </a:lnTo>
                  <a:lnTo>
                    <a:pt x="1864105" y="151811"/>
                  </a:lnTo>
                  <a:lnTo>
                    <a:pt x="2022978" y="155342"/>
                  </a:lnTo>
                  <a:lnTo>
                    <a:pt x="2418394" y="155342"/>
                  </a:lnTo>
                  <a:lnTo>
                    <a:pt x="2619633" y="151811"/>
                  </a:lnTo>
                  <a:lnTo>
                    <a:pt x="2983274" y="148281"/>
                  </a:lnTo>
                  <a:lnTo>
                    <a:pt x="3159799" y="155342"/>
                  </a:lnTo>
                  <a:lnTo>
                    <a:pt x="3541094" y="155342"/>
                  </a:lnTo>
                  <a:lnTo>
                    <a:pt x="3699966" y="155342"/>
                  </a:lnTo>
                  <a:lnTo>
                    <a:pt x="4035364" y="155342"/>
                  </a:lnTo>
                  <a:lnTo>
                    <a:pt x="4081260" y="151811"/>
                  </a:lnTo>
                  <a:lnTo>
                    <a:pt x="4130687" y="130628"/>
                  </a:lnTo>
                  <a:lnTo>
                    <a:pt x="4180115" y="81201"/>
                  </a:lnTo>
                  <a:lnTo>
                    <a:pt x="4247194" y="0"/>
                  </a:lnTo>
                  <a:lnTo>
                    <a:pt x="4296621" y="261257"/>
                  </a:lnTo>
                  <a:lnTo>
                    <a:pt x="4190706" y="391885"/>
                  </a:lnTo>
                  <a:lnTo>
                    <a:pt x="4158931" y="441312"/>
                  </a:lnTo>
                  <a:lnTo>
                    <a:pt x="4127157" y="487209"/>
                  </a:lnTo>
                  <a:lnTo>
                    <a:pt x="4098913" y="497800"/>
                  </a:lnTo>
                  <a:lnTo>
                    <a:pt x="4070669" y="494270"/>
                  </a:lnTo>
                  <a:lnTo>
                    <a:pt x="4045955" y="483678"/>
                  </a:lnTo>
                  <a:lnTo>
                    <a:pt x="4003589" y="462495"/>
                  </a:lnTo>
                  <a:lnTo>
                    <a:pt x="3975345" y="437782"/>
                  </a:lnTo>
                  <a:lnTo>
                    <a:pt x="3880022" y="427190"/>
                  </a:lnTo>
                  <a:lnTo>
                    <a:pt x="3742332" y="420129"/>
                  </a:lnTo>
                  <a:lnTo>
                    <a:pt x="3597582" y="420129"/>
                  </a:lnTo>
                  <a:lnTo>
                    <a:pt x="3184513" y="420129"/>
                  </a:lnTo>
                  <a:lnTo>
                    <a:pt x="3025640" y="423660"/>
                  </a:lnTo>
                  <a:lnTo>
                    <a:pt x="2619633" y="420129"/>
                  </a:lnTo>
                  <a:lnTo>
                    <a:pt x="2181850" y="42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1824449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02828D2-307E-4045-B627-34D1367980CE}"/>
              </a:ext>
            </a:extLst>
          </p:cNvPr>
          <p:cNvGrpSpPr/>
          <p:nvPr/>
        </p:nvGrpSpPr>
        <p:grpSpPr>
          <a:xfrm>
            <a:off x="2611438" y="1487488"/>
            <a:ext cx="4579937" cy="4552950"/>
            <a:chOff x="2611438" y="1487488"/>
            <a:chExt cx="4579937" cy="4552950"/>
          </a:xfrm>
        </p:grpSpPr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ECF9FDA8-DB52-B14F-B00D-3CD8D57F4B56}"/>
                </a:ext>
              </a:extLst>
            </p:cNvPr>
            <p:cNvSpPr/>
            <p:nvPr/>
          </p:nvSpPr>
          <p:spPr>
            <a:xfrm>
              <a:off x="3124200" y="1487488"/>
              <a:ext cx="922338" cy="1276350"/>
            </a:xfrm>
            <a:custGeom>
              <a:avLst/>
              <a:gdLst>
                <a:gd name="connsiteX0" fmla="*/ 357188 w 921544"/>
                <a:gd name="connsiteY0" fmla="*/ 581025 h 1276350"/>
                <a:gd name="connsiteX1" fmla="*/ 178594 w 921544"/>
                <a:gd name="connsiteY1" fmla="*/ 876300 h 1276350"/>
                <a:gd name="connsiteX2" fmla="*/ 80963 w 921544"/>
                <a:gd name="connsiteY2" fmla="*/ 1035844 h 1276350"/>
                <a:gd name="connsiteX3" fmla="*/ 26194 w 921544"/>
                <a:gd name="connsiteY3" fmla="*/ 1133475 h 1276350"/>
                <a:gd name="connsiteX4" fmla="*/ 0 w 921544"/>
                <a:gd name="connsiteY4" fmla="*/ 1185863 h 1276350"/>
                <a:gd name="connsiteX5" fmla="*/ 59531 w 921544"/>
                <a:gd name="connsiteY5" fmla="*/ 1276350 h 1276350"/>
                <a:gd name="connsiteX6" fmla="*/ 190500 w 921544"/>
                <a:gd name="connsiteY6" fmla="*/ 1121569 h 1276350"/>
                <a:gd name="connsiteX7" fmla="*/ 290513 w 921544"/>
                <a:gd name="connsiteY7" fmla="*/ 1012032 h 1276350"/>
                <a:gd name="connsiteX8" fmla="*/ 423863 w 921544"/>
                <a:gd name="connsiteY8" fmla="*/ 854869 h 1276350"/>
                <a:gd name="connsiteX9" fmla="*/ 521494 w 921544"/>
                <a:gd name="connsiteY9" fmla="*/ 742950 h 1276350"/>
                <a:gd name="connsiteX10" fmla="*/ 645319 w 921544"/>
                <a:gd name="connsiteY10" fmla="*/ 595313 h 1276350"/>
                <a:gd name="connsiteX11" fmla="*/ 759619 w 921544"/>
                <a:gd name="connsiteY11" fmla="*/ 457200 h 1276350"/>
                <a:gd name="connsiteX12" fmla="*/ 831056 w 921544"/>
                <a:gd name="connsiteY12" fmla="*/ 369094 h 1276350"/>
                <a:gd name="connsiteX13" fmla="*/ 842963 w 921544"/>
                <a:gd name="connsiteY13" fmla="*/ 357188 h 1276350"/>
                <a:gd name="connsiteX14" fmla="*/ 864394 w 921544"/>
                <a:gd name="connsiteY14" fmla="*/ 347663 h 1276350"/>
                <a:gd name="connsiteX15" fmla="*/ 892969 w 921544"/>
                <a:gd name="connsiteY15" fmla="*/ 330994 h 1276350"/>
                <a:gd name="connsiteX16" fmla="*/ 907256 w 921544"/>
                <a:gd name="connsiteY16" fmla="*/ 321469 h 1276350"/>
                <a:gd name="connsiteX17" fmla="*/ 919163 w 921544"/>
                <a:gd name="connsiteY17" fmla="*/ 302419 h 1276350"/>
                <a:gd name="connsiteX18" fmla="*/ 921544 w 921544"/>
                <a:gd name="connsiteY18" fmla="*/ 283369 h 1276350"/>
                <a:gd name="connsiteX19" fmla="*/ 919163 w 921544"/>
                <a:gd name="connsiteY19" fmla="*/ 264319 h 1276350"/>
                <a:gd name="connsiteX20" fmla="*/ 907256 w 921544"/>
                <a:gd name="connsiteY20" fmla="*/ 230982 h 1276350"/>
                <a:gd name="connsiteX21" fmla="*/ 881063 w 921544"/>
                <a:gd name="connsiteY21" fmla="*/ 195263 h 1276350"/>
                <a:gd name="connsiteX22" fmla="*/ 835819 w 921544"/>
                <a:gd name="connsiteY22" fmla="*/ 150019 h 1276350"/>
                <a:gd name="connsiteX23" fmla="*/ 783431 w 921544"/>
                <a:gd name="connsiteY23" fmla="*/ 104775 h 1276350"/>
                <a:gd name="connsiteX24" fmla="*/ 733425 w 921544"/>
                <a:gd name="connsiteY24" fmla="*/ 73819 h 1276350"/>
                <a:gd name="connsiteX25" fmla="*/ 695325 w 921544"/>
                <a:gd name="connsiteY25" fmla="*/ 52388 h 1276350"/>
                <a:gd name="connsiteX26" fmla="*/ 642938 w 921544"/>
                <a:gd name="connsiteY26" fmla="*/ 28575 h 1276350"/>
                <a:gd name="connsiteX27" fmla="*/ 595313 w 921544"/>
                <a:gd name="connsiteY27" fmla="*/ 14288 h 1276350"/>
                <a:gd name="connsiteX28" fmla="*/ 538163 w 921544"/>
                <a:gd name="connsiteY28" fmla="*/ 2382 h 1276350"/>
                <a:gd name="connsiteX29" fmla="*/ 495300 w 921544"/>
                <a:gd name="connsiteY29" fmla="*/ 0 h 1276350"/>
                <a:gd name="connsiteX30" fmla="*/ 457200 w 921544"/>
                <a:gd name="connsiteY30" fmla="*/ 4763 h 1276350"/>
                <a:gd name="connsiteX31" fmla="*/ 421481 w 921544"/>
                <a:gd name="connsiteY31" fmla="*/ 16669 h 1276350"/>
                <a:gd name="connsiteX32" fmla="*/ 407194 w 921544"/>
                <a:gd name="connsiteY32" fmla="*/ 30957 h 1276350"/>
                <a:gd name="connsiteX33" fmla="*/ 407194 w 921544"/>
                <a:gd name="connsiteY33" fmla="*/ 45244 h 1276350"/>
                <a:gd name="connsiteX34" fmla="*/ 416719 w 921544"/>
                <a:gd name="connsiteY34" fmla="*/ 59532 h 1276350"/>
                <a:gd name="connsiteX35" fmla="*/ 440531 w 921544"/>
                <a:gd name="connsiteY35" fmla="*/ 78582 h 1276350"/>
                <a:gd name="connsiteX36" fmla="*/ 478631 w 921544"/>
                <a:gd name="connsiteY36" fmla="*/ 97632 h 1276350"/>
                <a:gd name="connsiteX37" fmla="*/ 509588 w 921544"/>
                <a:gd name="connsiteY37" fmla="*/ 119063 h 1276350"/>
                <a:gd name="connsiteX38" fmla="*/ 531019 w 921544"/>
                <a:gd name="connsiteY38" fmla="*/ 138113 h 1276350"/>
                <a:gd name="connsiteX39" fmla="*/ 542925 w 921544"/>
                <a:gd name="connsiteY39" fmla="*/ 159544 h 1276350"/>
                <a:gd name="connsiteX40" fmla="*/ 550069 w 921544"/>
                <a:gd name="connsiteY40" fmla="*/ 185738 h 1276350"/>
                <a:gd name="connsiteX41" fmla="*/ 547688 w 921544"/>
                <a:gd name="connsiteY41" fmla="*/ 211932 h 1276350"/>
                <a:gd name="connsiteX42" fmla="*/ 535781 w 921544"/>
                <a:gd name="connsiteY42" fmla="*/ 252413 h 1276350"/>
                <a:gd name="connsiteX43" fmla="*/ 502444 w 921544"/>
                <a:gd name="connsiteY43" fmla="*/ 328613 h 1276350"/>
                <a:gd name="connsiteX44" fmla="*/ 433388 w 921544"/>
                <a:gd name="connsiteY44" fmla="*/ 454819 h 1276350"/>
                <a:gd name="connsiteX45" fmla="*/ 357188 w 921544"/>
                <a:gd name="connsiteY45" fmla="*/ 5810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21544" h="1276350">
                  <a:moveTo>
                    <a:pt x="357188" y="581025"/>
                  </a:moveTo>
                  <a:lnTo>
                    <a:pt x="178594" y="876300"/>
                  </a:lnTo>
                  <a:lnTo>
                    <a:pt x="80963" y="1035844"/>
                  </a:lnTo>
                  <a:lnTo>
                    <a:pt x="26194" y="1133475"/>
                  </a:lnTo>
                  <a:lnTo>
                    <a:pt x="0" y="1185863"/>
                  </a:lnTo>
                  <a:lnTo>
                    <a:pt x="59531" y="1276350"/>
                  </a:lnTo>
                  <a:lnTo>
                    <a:pt x="190500" y="1121569"/>
                  </a:lnTo>
                  <a:lnTo>
                    <a:pt x="290513" y="1012032"/>
                  </a:lnTo>
                  <a:lnTo>
                    <a:pt x="423863" y="854869"/>
                  </a:lnTo>
                  <a:lnTo>
                    <a:pt x="521494" y="742950"/>
                  </a:lnTo>
                  <a:lnTo>
                    <a:pt x="645319" y="595313"/>
                  </a:lnTo>
                  <a:lnTo>
                    <a:pt x="759619" y="457200"/>
                  </a:lnTo>
                  <a:lnTo>
                    <a:pt x="831056" y="369094"/>
                  </a:lnTo>
                  <a:lnTo>
                    <a:pt x="842963" y="357188"/>
                  </a:lnTo>
                  <a:lnTo>
                    <a:pt x="864394" y="347663"/>
                  </a:lnTo>
                  <a:lnTo>
                    <a:pt x="892969" y="330994"/>
                  </a:lnTo>
                  <a:lnTo>
                    <a:pt x="907256" y="321469"/>
                  </a:lnTo>
                  <a:lnTo>
                    <a:pt x="919163" y="302419"/>
                  </a:lnTo>
                  <a:lnTo>
                    <a:pt x="921544" y="283369"/>
                  </a:lnTo>
                  <a:lnTo>
                    <a:pt x="919163" y="264319"/>
                  </a:lnTo>
                  <a:lnTo>
                    <a:pt x="907256" y="230982"/>
                  </a:lnTo>
                  <a:lnTo>
                    <a:pt x="881063" y="195263"/>
                  </a:lnTo>
                  <a:lnTo>
                    <a:pt x="835819" y="150019"/>
                  </a:lnTo>
                  <a:lnTo>
                    <a:pt x="783431" y="104775"/>
                  </a:lnTo>
                  <a:lnTo>
                    <a:pt x="733425" y="73819"/>
                  </a:lnTo>
                  <a:lnTo>
                    <a:pt x="695325" y="52388"/>
                  </a:lnTo>
                  <a:lnTo>
                    <a:pt x="642938" y="28575"/>
                  </a:lnTo>
                  <a:lnTo>
                    <a:pt x="595313" y="14288"/>
                  </a:lnTo>
                  <a:lnTo>
                    <a:pt x="538163" y="2382"/>
                  </a:lnTo>
                  <a:lnTo>
                    <a:pt x="495300" y="0"/>
                  </a:lnTo>
                  <a:lnTo>
                    <a:pt x="457200" y="4763"/>
                  </a:lnTo>
                  <a:lnTo>
                    <a:pt x="421481" y="16669"/>
                  </a:lnTo>
                  <a:lnTo>
                    <a:pt x="407194" y="30957"/>
                  </a:lnTo>
                  <a:lnTo>
                    <a:pt x="407194" y="45244"/>
                  </a:lnTo>
                  <a:lnTo>
                    <a:pt x="416719" y="59532"/>
                  </a:lnTo>
                  <a:lnTo>
                    <a:pt x="440531" y="78582"/>
                  </a:lnTo>
                  <a:lnTo>
                    <a:pt x="478631" y="97632"/>
                  </a:lnTo>
                  <a:lnTo>
                    <a:pt x="509588" y="119063"/>
                  </a:lnTo>
                  <a:lnTo>
                    <a:pt x="531019" y="138113"/>
                  </a:lnTo>
                  <a:lnTo>
                    <a:pt x="542925" y="159544"/>
                  </a:lnTo>
                  <a:lnTo>
                    <a:pt x="550069" y="185738"/>
                  </a:lnTo>
                  <a:lnTo>
                    <a:pt x="547688" y="211932"/>
                  </a:lnTo>
                  <a:lnTo>
                    <a:pt x="535781" y="252413"/>
                  </a:lnTo>
                  <a:lnTo>
                    <a:pt x="502444" y="328613"/>
                  </a:lnTo>
                  <a:lnTo>
                    <a:pt x="433388" y="454819"/>
                  </a:lnTo>
                  <a:lnTo>
                    <a:pt x="357188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106ABDB2-0E9E-3447-A019-39C82B334E36}"/>
                </a:ext>
              </a:extLst>
            </p:cNvPr>
            <p:cNvSpPr/>
            <p:nvPr/>
          </p:nvSpPr>
          <p:spPr>
            <a:xfrm>
              <a:off x="2611438" y="4360863"/>
              <a:ext cx="812800" cy="1316037"/>
            </a:xfrm>
            <a:custGeom>
              <a:avLst/>
              <a:gdLst>
                <a:gd name="connsiteX0" fmla="*/ 542925 w 812007"/>
                <a:gd name="connsiteY0" fmla="*/ 661987 h 1316831"/>
                <a:gd name="connsiteX1" fmla="*/ 602457 w 812007"/>
                <a:gd name="connsiteY1" fmla="*/ 569119 h 1316831"/>
                <a:gd name="connsiteX2" fmla="*/ 683419 w 812007"/>
                <a:gd name="connsiteY2" fmla="*/ 433387 h 1316831"/>
                <a:gd name="connsiteX3" fmla="*/ 740569 w 812007"/>
                <a:gd name="connsiteY3" fmla="*/ 333375 h 1316831"/>
                <a:gd name="connsiteX4" fmla="*/ 747713 w 812007"/>
                <a:gd name="connsiteY4" fmla="*/ 319087 h 1316831"/>
                <a:gd name="connsiteX5" fmla="*/ 766763 w 812007"/>
                <a:gd name="connsiteY5" fmla="*/ 309562 h 1316831"/>
                <a:gd name="connsiteX6" fmla="*/ 790575 w 812007"/>
                <a:gd name="connsiteY6" fmla="*/ 295275 h 1316831"/>
                <a:gd name="connsiteX7" fmla="*/ 804863 w 812007"/>
                <a:gd name="connsiteY7" fmla="*/ 278606 h 1316831"/>
                <a:gd name="connsiteX8" fmla="*/ 812007 w 812007"/>
                <a:gd name="connsiteY8" fmla="*/ 259556 h 1316831"/>
                <a:gd name="connsiteX9" fmla="*/ 809625 w 812007"/>
                <a:gd name="connsiteY9" fmla="*/ 245269 h 1316831"/>
                <a:gd name="connsiteX10" fmla="*/ 790575 w 812007"/>
                <a:gd name="connsiteY10" fmla="*/ 221456 h 1316831"/>
                <a:gd name="connsiteX11" fmla="*/ 766763 w 812007"/>
                <a:gd name="connsiteY11" fmla="*/ 202406 h 1316831"/>
                <a:gd name="connsiteX12" fmla="*/ 735807 w 812007"/>
                <a:gd name="connsiteY12" fmla="*/ 164306 h 1316831"/>
                <a:gd name="connsiteX13" fmla="*/ 688182 w 812007"/>
                <a:gd name="connsiteY13" fmla="*/ 121444 h 1316831"/>
                <a:gd name="connsiteX14" fmla="*/ 638175 w 812007"/>
                <a:gd name="connsiteY14" fmla="*/ 90487 h 1316831"/>
                <a:gd name="connsiteX15" fmla="*/ 566738 w 812007"/>
                <a:gd name="connsiteY15" fmla="*/ 54769 h 1316831"/>
                <a:gd name="connsiteX16" fmla="*/ 476250 w 812007"/>
                <a:gd name="connsiteY16" fmla="*/ 23812 h 1316831"/>
                <a:gd name="connsiteX17" fmla="*/ 402432 w 812007"/>
                <a:gd name="connsiteY17" fmla="*/ 2381 h 1316831"/>
                <a:gd name="connsiteX18" fmla="*/ 376238 w 812007"/>
                <a:gd name="connsiteY18" fmla="*/ 0 h 1316831"/>
                <a:gd name="connsiteX19" fmla="*/ 364332 w 812007"/>
                <a:gd name="connsiteY19" fmla="*/ 2381 h 1316831"/>
                <a:gd name="connsiteX20" fmla="*/ 359569 w 812007"/>
                <a:gd name="connsiteY20" fmla="*/ 7144 h 1316831"/>
                <a:gd name="connsiteX21" fmla="*/ 357188 w 812007"/>
                <a:gd name="connsiteY21" fmla="*/ 21431 h 1316831"/>
                <a:gd name="connsiteX22" fmla="*/ 364332 w 812007"/>
                <a:gd name="connsiteY22" fmla="*/ 42862 h 1316831"/>
                <a:gd name="connsiteX23" fmla="*/ 395288 w 812007"/>
                <a:gd name="connsiteY23" fmla="*/ 78581 h 1316831"/>
                <a:gd name="connsiteX24" fmla="*/ 450057 w 812007"/>
                <a:gd name="connsiteY24" fmla="*/ 138112 h 1316831"/>
                <a:gd name="connsiteX25" fmla="*/ 473869 w 812007"/>
                <a:gd name="connsiteY25" fmla="*/ 171450 h 1316831"/>
                <a:gd name="connsiteX26" fmla="*/ 478632 w 812007"/>
                <a:gd name="connsiteY26" fmla="*/ 190500 h 1316831"/>
                <a:gd name="connsiteX27" fmla="*/ 476250 w 812007"/>
                <a:gd name="connsiteY27" fmla="*/ 257175 h 1316831"/>
                <a:gd name="connsiteX28" fmla="*/ 464344 w 812007"/>
                <a:gd name="connsiteY28" fmla="*/ 326231 h 1316831"/>
                <a:gd name="connsiteX29" fmla="*/ 423863 w 812007"/>
                <a:gd name="connsiteY29" fmla="*/ 481012 h 1316831"/>
                <a:gd name="connsiteX30" fmla="*/ 388144 w 812007"/>
                <a:gd name="connsiteY30" fmla="*/ 550069 h 1316831"/>
                <a:gd name="connsiteX31" fmla="*/ 297657 w 812007"/>
                <a:gd name="connsiteY31" fmla="*/ 709612 h 1316831"/>
                <a:gd name="connsiteX32" fmla="*/ 209550 w 812007"/>
                <a:gd name="connsiteY32" fmla="*/ 878681 h 1316831"/>
                <a:gd name="connsiteX33" fmla="*/ 121444 w 812007"/>
                <a:gd name="connsiteY33" fmla="*/ 1045369 h 1316831"/>
                <a:gd name="connsiteX34" fmla="*/ 61913 w 812007"/>
                <a:gd name="connsiteY34" fmla="*/ 1159669 h 1316831"/>
                <a:gd name="connsiteX35" fmla="*/ 2382 w 812007"/>
                <a:gd name="connsiteY35" fmla="*/ 1281112 h 1316831"/>
                <a:gd name="connsiteX36" fmla="*/ 0 w 812007"/>
                <a:gd name="connsiteY36" fmla="*/ 1302544 h 1316831"/>
                <a:gd name="connsiteX37" fmla="*/ 4763 w 812007"/>
                <a:gd name="connsiteY37" fmla="*/ 1312069 h 1316831"/>
                <a:gd name="connsiteX38" fmla="*/ 16669 w 812007"/>
                <a:gd name="connsiteY38" fmla="*/ 1316831 h 1316831"/>
                <a:gd name="connsiteX39" fmla="*/ 33338 w 812007"/>
                <a:gd name="connsiteY39" fmla="*/ 1314450 h 1316831"/>
                <a:gd name="connsiteX40" fmla="*/ 54769 w 812007"/>
                <a:gd name="connsiteY40" fmla="*/ 1300162 h 1316831"/>
                <a:gd name="connsiteX41" fmla="*/ 90488 w 812007"/>
                <a:gd name="connsiteY41" fmla="*/ 1259681 h 1316831"/>
                <a:gd name="connsiteX42" fmla="*/ 178594 w 812007"/>
                <a:gd name="connsiteY42" fmla="*/ 1159669 h 1316831"/>
                <a:gd name="connsiteX43" fmla="*/ 264319 w 812007"/>
                <a:gd name="connsiteY43" fmla="*/ 1054894 h 1316831"/>
                <a:gd name="connsiteX44" fmla="*/ 359569 w 812007"/>
                <a:gd name="connsiteY44" fmla="*/ 928687 h 1316831"/>
                <a:gd name="connsiteX45" fmla="*/ 459582 w 812007"/>
                <a:gd name="connsiteY45" fmla="*/ 788194 h 1316831"/>
                <a:gd name="connsiteX46" fmla="*/ 542925 w 812007"/>
                <a:gd name="connsiteY46" fmla="*/ 661987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2007" h="1316831">
                  <a:moveTo>
                    <a:pt x="542925" y="661987"/>
                  </a:moveTo>
                  <a:lnTo>
                    <a:pt x="602457" y="569119"/>
                  </a:lnTo>
                  <a:lnTo>
                    <a:pt x="683419" y="433387"/>
                  </a:lnTo>
                  <a:lnTo>
                    <a:pt x="740569" y="333375"/>
                  </a:lnTo>
                  <a:lnTo>
                    <a:pt x="747713" y="319087"/>
                  </a:lnTo>
                  <a:lnTo>
                    <a:pt x="766763" y="309562"/>
                  </a:lnTo>
                  <a:lnTo>
                    <a:pt x="790575" y="295275"/>
                  </a:lnTo>
                  <a:lnTo>
                    <a:pt x="804863" y="278606"/>
                  </a:lnTo>
                  <a:lnTo>
                    <a:pt x="812007" y="259556"/>
                  </a:lnTo>
                  <a:lnTo>
                    <a:pt x="809625" y="245269"/>
                  </a:lnTo>
                  <a:lnTo>
                    <a:pt x="790575" y="221456"/>
                  </a:lnTo>
                  <a:lnTo>
                    <a:pt x="766763" y="202406"/>
                  </a:lnTo>
                  <a:lnTo>
                    <a:pt x="735807" y="164306"/>
                  </a:lnTo>
                  <a:lnTo>
                    <a:pt x="688182" y="121444"/>
                  </a:lnTo>
                  <a:lnTo>
                    <a:pt x="638175" y="90487"/>
                  </a:lnTo>
                  <a:lnTo>
                    <a:pt x="566738" y="54769"/>
                  </a:lnTo>
                  <a:lnTo>
                    <a:pt x="476250" y="23812"/>
                  </a:lnTo>
                  <a:lnTo>
                    <a:pt x="402432" y="2381"/>
                  </a:lnTo>
                  <a:lnTo>
                    <a:pt x="376238" y="0"/>
                  </a:lnTo>
                  <a:lnTo>
                    <a:pt x="364332" y="2381"/>
                  </a:lnTo>
                  <a:lnTo>
                    <a:pt x="359569" y="7144"/>
                  </a:lnTo>
                  <a:lnTo>
                    <a:pt x="357188" y="21431"/>
                  </a:lnTo>
                  <a:lnTo>
                    <a:pt x="364332" y="42862"/>
                  </a:lnTo>
                  <a:lnTo>
                    <a:pt x="395288" y="78581"/>
                  </a:lnTo>
                  <a:lnTo>
                    <a:pt x="450057" y="138112"/>
                  </a:lnTo>
                  <a:lnTo>
                    <a:pt x="473869" y="171450"/>
                  </a:lnTo>
                  <a:lnTo>
                    <a:pt x="478632" y="190500"/>
                  </a:lnTo>
                  <a:lnTo>
                    <a:pt x="476250" y="257175"/>
                  </a:lnTo>
                  <a:lnTo>
                    <a:pt x="464344" y="326231"/>
                  </a:lnTo>
                  <a:lnTo>
                    <a:pt x="423863" y="481012"/>
                  </a:lnTo>
                  <a:lnTo>
                    <a:pt x="388144" y="550069"/>
                  </a:lnTo>
                  <a:lnTo>
                    <a:pt x="297657" y="709612"/>
                  </a:lnTo>
                  <a:lnTo>
                    <a:pt x="209550" y="878681"/>
                  </a:lnTo>
                  <a:lnTo>
                    <a:pt x="121444" y="1045369"/>
                  </a:lnTo>
                  <a:lnTo>
                    <a:pt x="61913" y="1159669"/>
                  </a:lnTo>
                  <a:lnTo>
                    <a:pt x="2382" y="1281112"/>
                  </a:lnTo>
                  <a:lnTo>
                    <a:pt x="0" y="1302544"/>
                  </a:lnTo>
                  <a:lnTo>
                    <a:pt x="4763" y="1312069"/>
                  </a:lnTo>
                  <a:lnTo>
                    <a:pt x="16669" y="1316831"/>
                  </a:lnTo>
                  <a:lnTo>
                    <a:pt x="33338" y="1314450"/>
                  </a:lnTo>
                  <a:lnTo>
                    <a:pt x="54769" y="1300162"/>
                  </a:lnTo>
                  <a:lnTo>
                    <a:pt x="90488" y="1259681"/>
                  </a:lnTo>
                  <a:lnTo>
                    <a:pt x="178594" y="1159669"/>
                  </a:lnTo>
                  <a:lnTo>
                    <a:pt x="264319" y="1054894"/>
                  </a:lnTo>
                  <a:lnTo>
                    <a:pt x="359569" y="928687"/>
                  </a:lnTo>
                  <a:lnTo>
                    <a:pt x="459582" y="788194"/>
                  </a:lnTo>
                  <a:lnTo>
                    <a:pt x="542925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CF5B778E-F6B7-7C48-8A39-68D4D98528D7}"/>
                </a:ext>
              </a:extLst>
            </p:cNvPr>
            <p:cNvSpPr/>
            <p:nvPr/>
          </p:nvSpPr>
          <p:spPr>
            <a:xfrm>
              <a:off x="4086225" y="4262438"/>
              <a:ext cx="569913" cy="936625"/>
            </a:xfrm>
            <a:custGeom>
              <a:avLst/>
              <a:gdLst>
                <a:gd name="connsiteX0" fmla="*/ 204788 w 569119"/>
                <a:gd name="connsiteY0" fmla="*/ 438150 h 935831"/>
                <a:gd name="connsiteX1" fmla="*/ 138113 w 569119"/>
                <a:gd name="connsiteY1" fmla="*/ 292893 h 935831"/>
                <a:gd name="connsiteX2" fmla="*/ 76200 w 569119"/>
                <a:gd name="connsiteY2" fmla="*/ 169068 h 935831"/>
                <a:gd name="connsiteX3" fmla="*/ 11906 w 569119"/>
                <a:gd name="connsiteY3" fmla="*/ 66675 h 935831"/>
                <a:gd name="connsiteX4" fmla="*/ 2381 w 569119"/>
                <a:gd name="connsiteY4" fmla="*/ 40481 h 935831"/>
                <a:gd name="connsiteX5" fmla="*/ 0 w 569119"/>
                <a:gd name="connsiteY5" fmla="*/ 16668 h 935831"/>
                <a:gd name="connsiteX6" fmla="*/ 2381 w 569119"/>
                <a:gd name="connsiteY6" fmla="*/ 9525 h 935831"/>
                <a:gd name="connsiteX7" fmla="*/ 4763 w 569119"/>
                <a:gd name="connsiteY7" fmla="*/ 0 h 935831"/>
                <a:gd name="connsiteX8" fmla="*/ 21431 w 569119"/>
                <a:gd name="connsiteY8" fmla="*/ 2381 h 935831"/>
                <a:gd name="connsiteX9" fmla="*/ 45244 w 569119"/>
                <a:gd name="connsiteY9" fmla="*/ 9525 h 935831"/>
                <a:gd name="connsiteX10" fmla="*/ 66675 w 569119"/>
                <a:gd name="connsiteY10" fmla="*/ 23812 h 935831"/>
                <a:gd name="connsiteX11" fmla="*/ 116681 w 569119"/>
                <a:gd name="connsiteY11" fmla="*/ 66675 h 935831"/>
                <a:gd name="connsiteX12" fmla="*/ 195263 w 569119"/>
                <a:gd name="connsiteY12" fmla="*/ 138112 h 935831"/>
                <a:gd name="connsiteX13" fmla="*/ 295275 w 569119"/>
                <a:gd name="connsiteY13" fmla="*/ 223837 h 935831"/>
                <a:gd name="connsiteX14" fmla="*/ 385763 w 569119"/>
                <a:gd name="connsiteY14" fmla="*/ 307181 h 935831"/>
                <a:gd name="connsiteX15" fmla="*/ 454819 w 569119"/>
                <a:gd name="connsiteY15" fmla="*/ 369093 h 935831"/>
                <a:gd name="connsiteX16" fmla="*/ 478631 w 569119"/>
                <a:gd name="connsiteY16" fmla="*/ 388143 h 935831"/>
                <a:gd name="connsiteX17" fmla="*/ 490538 w 569119"/>
                <a:gd name="connsiteY17" fmla="*/ 407193 h 935831"/>
                <a:gd name="connsiteX18" fmla="*/ 516731 w 569119"/>
                <a:gd name="connsiteY18" fmla="*/ 485775 h 935831"/>
                <a:gd name="connsiteX19" fmla="*/ 533400 w 569119"/>
                <a:gd name="connsiteY19" fmla="*/ 542925 h 935831"/>
                <a:gd name="connsiteX20" fmla="*/ 547688 w 569119"/>
                <a:gd name="connsiteY20" fmla="*/ 597693 h 935831"/>
                <a:gd name="connsiteX21" fmla="*/ 559594 w 569119"/>
                <a:gd name="connsiteY21" fmla="*/ 666750 h 935831"/>
                <a:gd name="connsiteX22" fmla="*/ 569119 w 569119"/>
                <a:gd name="connsiteY22" fmla="*/ 764381 h 935831"/>
                <a:gd name="connsiteX23" fmla="*/ 569119 w 569119"/>
                <a:gd name="connsiteY23" fmla="*/ 828675 h 935831"/>
                <a:gd name="connsiteX24" fmla="*/ 561975 w 569119"/>
                <a:gd name="connsiteY24" fmla="*/ 869156 h 935831"/>
                <a:gd name="connsiteX25" fmla="*/ 552450 w 569119"/>
                <a:gd name="connsiteY25" fmla="*/ 892968 h 935831"/>
                <a:gd name="connsiteX26" fmla="*/ 531019 w 569119"/>
                <a:gd name="connsiteY26" fmla="*/ 916781 h 935831"/>
                <a:gd name="connsiteX27" fmla="*/ 511969 w 569119"/>
                <a:gd name="connsiteY27" fmla="*/ 928687 h 935831"/>
                <a:gd name="connsiteX28" fmla="*/ 488156 w 569119"/>
                <a:gd name="connsiteY28" fmla="*/ 935831 h 935831"/>
                <a:gd name="connsiteX29" fmla="*/ 469106 w 569119"/>
                <a:gd name="connsiteY29" fmla="*/ 935831 h 935831"/>
                <a:gd name="connsiteX30" fmla="*/ 445294 w 569119"/>
                <a:gd name="connsiteY30" fmla="*/ 926306 h 935831"/>
                <a:gd name="connsiteX31" fmla="*/ 416719 w 569119"/>
                <a:gd name="connsiteY31" fmla="*/ 907256 h 935831"/>
                <a:gd name="connsiteX32" fmla="*/ 390525 w 569119"/>
                <a:gd name="connsiteY32" fmla="*/ 873918 h 935831"/>
                <a:gd name="connsiteX33" fmla="*/ 371475 w 569119"/>
                <a:gd name="connsiteY33" fmla="*/ 842962 h 935831"/>
                <a:gd name="connsiteX34" fmla="*/ 338138 w 569119"/>
                <a:gd name="connsiteY34" fmla="*/ 752475 h 935831"/>
                <a:gd name="connsiteX35" fmla="*/ 271463 w 569119"/>
                <a:gd name="connsiteY35" fmla="*/ 590550 h 935831"/>
                <a:gd name="connsiteX36" fmla="*/ 204788 w 569119"/>
                <a:gd name="connsiteY36" fmla="*/ 4381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119" h="935831">
                  <a:moveTo>
                    <a:pt x="204788" y="438150"/>
                  </a:moveTo>
                  <a:lnTo>
                    <a:pt x="138113" y="292893"/>
                  </a:lnTo>
                  <a:lnTo>
                    <a:pt x="76200" y="169068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4763" y="0"/>
                  </a:lnTo>
                  <a:lnTo>
                    <a:pt x="21431" y="2381"/>
                  </a:lnTo>
                  <a:lnTo>
                    <a:pt x="45244" y="9525"/>
                  </a:lnTo>
                  <a:lnTo>
                    <a:pt x="66675" y="23812"/>
                  </a:lnTo>
                  <a:lnTo>
                    <a:pt x="116681" y="66675"/>
                  </a:lnTo>
                  <a:lnTo>
                    <a:pt x="195263" y="138112"/>
                  </a:lnTo>
                  <a:lnTo>
                    <a:pt x="295275" y="223837"/>
                  </a:lnTo>
                  <a:lnTo>
                    <a:pt x="385763" y="307181"/>
                  </a:lnTo>
                  <a:lnTo>
                    <a:pt x="454819" y="369093"/>
                  </a:lnTo>
                  <a:lnTo>
                    <a:pt x="478631" y="388143"/>
                  </a:lnTo>
                  <a:lnTo>
                    <a:pt x="490538" y="407193"/>
                  </a:lnTo>
                  <a:lnTo>
                    <a:pt x="516731" y="485775"/>
                  </a:lnTo>
                  <a:lnTo>
                    <a:pt x="533400" y="542925"/>
                  </a:lnTo>
                  <a:lnTo>
                    <a:pt x="547688" y="597693"/>
                  </a:lnTo>
                  <a:lnTo>
                    <a:pt x="559594" y="666750"/>
                  </a:lnTo>
                  <a:lnTo>
                    <a:pt x="569119" y="764381"/>
                  </a:lnTo>
                  <a:lnTo>
                    <a:pt x="569119" y="828675"/>
                  </a:lnTo>
                  <a:lnTo>
                    <a:pt x="561975" y="869156"/>
                  </a:lnTo>
                  <a:lnTo>
                    <a:pt x="552450" y="892968"/>
                  </a:lnTo>
                  <a:lnTo>
                    <a:pt x="531019" y="916781"/>
                  </a:lnTo>
                  <a:lnTo>
                    <a:pt x="511969" y="928687"/>
                  </a:lnTo>
                  <a:lnTo>
                    <a:pt x="488156" y="935831"/>
                  </a:lnTo>
                  <a:lnTo>
                    <a:pt x="469106" y="935831"/>
                  </a:lnTo>
                  <a:lnTo>
                    <a:pt x="445294" y="926306"/>
                  </a:lnTo>
                  <a:lnTo>
                    <a:pt x="416719" y="907256"/>
                  </a:lnTo>
                  <a:lnTo>
                    <a:pt x="390525" y="873918"/>
                  </a:lnTo>
                  <a:lnTo>
                    <a:pt x="371475" y="842962"/>
                  </a:lnTo>
                  <a:lnTo>
                    <a:pt x="338138" y="752475"/>
                  </a:lnTo>
                  <a:lnTo>
                    <a:pt x="271463" y="590550"/>
                  </a:lnTo>
                  <a:lnTo>
                    <a:pt x="204788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F070909F-E3F6-6948-BB8A-4BE7843307AF}"/>
                </a:ext>
              </a:extLst>
            </p:cNvPr>
            <p:cNvSpPr/>
            <p:nvPr/>
          </p:nvSpPr>
          <p:spPr>
            <a:xfrm>
              <a:off x="4379913" y="1576388"/>
              <a:ext cx="1296987" cy="1843087"/>
            </a:xfrm>
            <a:custGeom>
              <a:avLst/>
              <a:gdLst>
                <a:gd name="connsiteX0" fmla="*/ 983456 w 1297781"/>
                <a:gd name="connsiteY0" fmla="*/ 707231 h 1843087"/>
                <a:gd name="connsiteX1" fmla="*/ 1071562 w 1297781"/>
                <a:gd name="connsiteY1" fmla="*/ 578643 h 1843087"/>
                <a:gd name="connsiteX2" fmla="*/ 1143000 w 1297781"/>
                <a:gd name="connsiteY2" fmla="*/ 476250 h 1843087"/>
                <a:gd name="connsiteX3" fmla="*/ 1223962 w 1297781"/>
                <a:gd name="connsiteY3" fmla="*/ 350043 h 1843087"/>
                <a:gd name="connsiteX4" fmla="*/ 1245394 w 1297781"/>
                <a:gd name="connsiteY4" fmla="*/ 326231 h 1843087"/>
                <a:gd name="connsiteX5" fmla="*/ 1271587 w 1297781"/>
                <a:gd name="connsiteY5" fmla="*/ 304800 h 1843087"/>
                <a:gd name="connsiteX6" fmla="*/ 1290637 w 1297781"/>
                <a:gd name="connsiteY6" fmla="*/ 276225 h 1843087"/>
                <a:gd name="connsiteX7" fmla="*/ 1297781 w 1297781"/>
                <a:gd name="connsiteY7" fmla="*/ 257175 h 1843087"/>
                <a:gd name="connsiteX8" fmla="*/ 1297781 w 1297781"/>
                <a:gd name="connsiteY8" fmla="*/ 233362 h 1843087"/>
                <a:gd name="connsiteX9" fmla="*/ 1290637 w 1297781"/>
                <a:gd name="connsiteY9" fmla="*/ 211931 h 1843087"/>
                <a:gd name="connsiteX10" fmla="*/ 1266825 w 1297781"/>
                <a:gd name="connsiteY10" fmla="*/ 183356 h 1843087"/>
                <a:gd name="connsiteX11" fmla="*/ 1228725 w 1297781"/>
                <a:gd name="connsiteY11" fmla="*/ 145256 h 1843087"/>
                <a:gd name="connsiteX12" fmla="*/ 1178719 w 1297781"/>
                <a:gd name="connsiteY12" fmla="*/ 102393 h 1843087"/>
                <a:gd name="connsiteX13" fmla="*/ 1112044 w 1297781"/>
                <a:gd name="connsiteY13" fmla="*/ 61912 h 1843087"/>
                <a:gd name="connsiteX14" fmla="*/ 1045369 w 1297781"/>
                <a:gd name="connsiteY14" fmla="*/ 30956 h 1843087"/>
                <a:gd name="connsiteX15" fmla="*/ 954881 w 1297781"/>
                <a:gd name="connsiteY15" fmla="*/ 9525 h 1843087"/>
                <a:gd name="connsiteX16" fmla="*/ 902494 w 1297781"/>
                <a:gd name="connsiteY16" fmla="*/ 0 h 1843087"/>
                <a:gd name="connsiteX17" fmla="*/ 862012 w 1297781"/>
                <a:gd name="connsiteY17" fmla="*/ 0 h 1843087"/>
                <a:gd name="connsiteX18" fmla="*/ 807244 w 1297781"/>
                <a:gd name="connsiteY18" fmla="*/ 2381 h 1843087"/>
                <a:gd name="connsiteX19" fmla="*/ 766762 w 1297781"/>
                <a:gd name="connsiteY19" fmla="*/ 14287 h 1843087"/>
                <a:gd name="connsiteX20" fmla="*/ 752475 w 1297781"/>
                <a:gd name="connsiteY20" fmla="*/ 23812 h 1843087"/>
                <a:gd name="connsiteX21" fmla="*/ 750094 w 1297781"/>
                <a:gd name="connsiteY21" fmla="*/ 33337 h 1843087"/>
                <a:gd name="connsiteX22" fmla="*/ 757237 w 1297781"/>
                <a:gd name="connsiteY22" fmla="*/ 57150 h 1843087"/>
                <a:gd name="connsiteX23" fmla="*/ 776287 w 1297781"/>
                <a:gd name="connsiteY23" fmla="*/ 80962 h 1843087"/>
                <a:gd name="connsiteX24" fmla="*/ 800100 w 1297781"/>
                <a:gd name="connsiteY24" fmla="*/ 95250 h 1843087"/>
                <a:gd name="connsiteX25" fmla="*/ 823912 w 1297781"/>
                <a:gd name="connsiteY25" fmla="*/ 102393 h 1843087"/>
                <a:gd name="connsiteX26" fmla="*/ 845344 w 1297781"/>
                <a:gd name="connsiteY26" fmla="*/ 114300 h 1843087"/>
                <a:gd name="connsiteX27" fmla="*/ 857250 w 1297781"/>
                <a:gd name="connsiteY27" fmla="*/ 128587 h 1843087"/>
                <a:gd name="connsiteX28" fmla="*/ 869156 w 1297781"/>
                <a:gd name="connsiteY28" fmla="*/ 154781 h 1843087"/>
                <a:gd name="connsiteX29" fmla="*/ 876300 w 1297781"/>
                <a:gd name="connsiteY29" fmla="*/ 185737 h 1843087"/>
                <a:gd name="connsiteX30" fmla="*/ 878681 w 1297781"/>
                <a:gd name="connsiteY30" fmla="*/ 219075 h 1843087"/>
                <a:gd name="connsiteX31" fmla="*/ 873919 w 1297781"/>
                <a:gd name="connsiteY31" fmla="*/ 285750 h 1843087"/>
                <a:gd name="connsiteX32" fmla="*/ 859631 w 1297781"/>
                <a:gd name="connsiteY32" fmla="*/ 347662 h 1843087"/>
                <a:gd name="connsiteX33" fmla="*/ 807244 w 1297781"/>
                <a:gd name="connsiteY33" fmla="*/ 483393 h 1843087"/>
                <a:gd name="connsiteX34" fmla="*/ 719137 w 1297781"/>
                <a:gd name="connsiteY34" fmla="*/ 661987 h 1843087"/>
                <a:gd name="connsiteX35" fmla="*/ 661987 w 1297781"/>
                <a:gd name="connsiteY35" fmla="*/ 771525 h 1843087"/>
                <a:gd name="connsiteX36" fmla="*/ 559594 w 1297781"/>
                <a:gd name="connsiteY36" fmla="*/ 938212 h 1843087"/>
                <a:gd name="connsiteX37" fmla="*/ 404812 w 1297781"/>
                <a:gd name="connsiteY37" fmla="*/ 1178718 h 1843087"/>
                <a:gd name="connsiteX38" fmla="*/ 297656 w 1297781"/>
                <a:gd name="connsiteY38" fmla="*/ 1345406 h 1843087"/>
                <a:gd name="connsiteX39" fmla="*/ 209550 w 1297781"/>
                <a:gd name="connsiteY39" fmla="*/ 1481137 h 1843087"/>
                <a:gd name="connsiteX40" fmla="*/ 95250 w 1297781"/>
                <a:gd name="connsiteY40" fmla="*/ 1654968 h 1843087"/>
                <a:gd name="connsiteX41" fmla="*/ 14287 w 1297781"/>
                <a:gd name="connsiteY41" fmla="*/ 1776412 h 1843087"/>
                <a:gd name="connsiteX42" fmla="*/ 0 w 1297781"/>
                <a:gd name="connsiteY42" fmla="*/ 1809750 h 1843087"/>
                <a:gd name="connsiteX43" fmla="*/ 0 w 1297781"/>
                <a:gd name="connsiteY43" fmla="*/ 1824037 h 1843087"/>
                <a:gd name="connsiteX44" fmla="*/ 4762 w 1297781"/>
                <a:gd name="connsiteY44" fmla="*/ 1840706 h 1843087"/>
                <a:gd name="connsiteX45" fmla="*/ 19050 w 1297781"/>
                <a:gd name="connsiteY45" fmla="*/ 1843087 h 1843087"/>
                <a:gd name="connsiteX46" fmla="*/ 54769 w 1297781"/>
                <a:gd name="connsiteY46" fmla="*/ 1828800 h 1843087"/>
                <a:gd name="connsiteX47" fmla="*/ 85725 w 1297781"/>
                <a:gd name="connsiteY47" fmla="*/ 1802606 h 1843087"/>
                <a:gd name="connsiteX48" fmla="*/ 142875 w 1297781"/>
                <a:gd name="connsiteY48" fmla="*/ 1747837 h 1843087"/>
                <a:gd name="connsiteX49" fmla="*/ 238125 w 1297781"/>
                <a:gd name="connsiteY49" fmla="*/ 1650206 h 1843087"/>
                <a:gd name="connsiteX50" fmla="*/ 345281 w 1297781"/>
                <a:gd name="connsiteY50" fmla="*/ 1531143 h 1843087"/>
                <a:gd name="connsiteX51" fmla="*/ 431006 w 1297781"/>
                <a:gd name="connsiteY51" fmla="*/ 1431131 h 1843087"/>
                <a:gd name="connsiteX52" fmla="*/ 514350 w 1297781"/>
                <a:gd name="connsiteY52" fmla="*/ 1319212 h 1843087"/>
                <a:gd name="connsiteX53" fmla="*/ 597694 w 1297781"/>
                <a:gd name="connsiteY53" fmla="*/ 1245393 h 1843087"/>
                <a:gd name="connsiteX54" fmla="*/ 683419 w 1297781"/>
                <a:gd name="connsiteY54" fmla="*/ 1133475 h 1843087"/>
                <a:gd name="connsiteX55" fmla="*/ 773906 w 1297781"/>
                <a:gd name="connsiteY55" fmla="*/ 1007268 h 1843087"/>
                <a:gd name="connsiteX56" fmla="*/ 895350 w 1297781"/>
                <a:gd name="connsiteY56" fmla="*/ 833437 h 1843087"/>
                <a:gd name="connsiteX57" fmla="*/ 983456 w 1297781"/>
                <a:gd name="connsiteY57" fmla="*/ 707231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97781" h="1843087">
                  <a:moveTo>
                    <a:pt x="983456" y="707231"/>
                  </a:moveTo>
                  <a:lnTo>
                    <a:pt x="1071562" y="578643"/>
                  </a:lnTo>
                  <a:lnTo>
                    <a:pt x="1143000" y="476250"/>
                  </a:lnTo>
                  <a:lnTo>
                    <a:pt x="1223962" y="350043"/>
                  </a:lnTo>
                  <a:lnTo>
                    <a:pt x="1245394" y="326231"/>
                  </a:lnTo>
                  <a:lnTo>
                    <a:pt x="1271587" y="304800"/>
                  </a:lnTo>
                  <a:lnTo>
                    <a:pt x="1290637" y="276225"/>
                  </a:lnTo>
                  <a:lnTo>
                    <a:pt x="1297781" y="257175"/>
                  </a:lnTo>
                  <a:lnTo>
                    <a:pt x="1297781" y="233362"/>
                  </a:lnTo>
                  <a:lnTo>
                    <a:pt x="1290637" y="211931"/>
                  </a:lnTo>
                  <a:lnTo>
                    <a:pt x="1266825" y="183356"/>
                  </a:lnTo>
                  <a:lnTo>
                    <a:pt x="1228725" y="145256"/>
                  </a:lnTo>
                  <a:lnTo>
                    <a:pt x="1178719" y="102393"/>
                  </a:lnTo>
                  <a:lnTo>
                    <a:pt x="1112044" y="61912"/>
                  </a:lnTo>
                  <a:lnTo>
                    <a:pt x="1045369" y="30956"/>
                  </a:lnTo>
                  <a:lnTo>
                    <a:pt x="954881" y="9525"/>
                  </a:lnTo>
                  <a:lnTo>
                    <a:pt x="902494" y="0"/>
                  </a:lnTo>
                  <a:lnTo>
                    <a:pt x="862012" y="0"/>
                  </a:lnTo>
                  <a:lnTo>
                    <a:pt x="807244" y="2381"/>
                  </a:lnTo>
                  <a:lnTo>
                    <a:pt x="766762" y="14287"/>
                  </a:lnTo>
                  <a:lnTo>
                    <a:pt x="752475" y="23812"/>
                  </a:lnTo>
                  <a:lnTo>
                    <a:pt x="750094" y="33337"/>
                  </a:lnTo>
                  <a:lnTo>
                    <a:pt x="757237" y="57150"/>
                  </a:lnTo>
                  <a:lnTo>
                    <a:pt x="776287" y="80962"/>
                  </a:lnTo>
                  <a:lnTo>
                    <a:pt x="800100" y="95250"/>
                  </a:lnTo>
                  <a:lnTo>
                    <a:pt x="823912" y="102393"/>
                  </a:lnTo>
                  <a:lnTo>
                    <a:pt x="845344" y="114300"/>
                  </a:lnTo>
                  <a:lnTo>
                    <a:pt x="857250" y="128587"/>
                  </a:lnTo>
                  <a:lnTo>
                    <a:pt x="869156" y="154781"/>
                  </a:lnTo>
                  <a:lnTo>
                    <a:pt x="876300" y="185737"/>
                  </a:lnTo>
                  <a:lnTo>
                    <a:pt x="878681" y="219075"/>
                  </a:lnTo>
                  <a:lnTo>
                    <a:pt x="873919" y="285750"/>
                  </a:lnTo>
                  <a:lnTo>
                    <a:pt x="859631" y="347662"/>
                  </a:lnTo>
                  <a:lnTo>
                    <a:pt x="807244" y="483393"/>
                  </a:lnTo>
                  <a:lnTo>
                    <a:pt x="719137" y="661987"/>
                  </a:lnTo>
                  <a:lnTo>
                    <a:pt x="661987" y="771525"/>
                  </a:lnTo>
                  <a:lnTo>
                    <a:pt x="559594" y="938212"/>
                  </a:lnTo>
                  <a:lnTo>
                    <a:pt x="404812" y="1178718"/>
                  </a:lnTo>
                  <a:lnTo>
                    <a:pt x="297656" y="1345406"/>
                  </a:lnTo>
                  <a:lnTo>
                    <a:pt x="209550" y="1481137"/>
                  </a:lnTo>
                  <a:lnTo>
                    <a:pt x="95250" y="1654968"/>
                  </a:lnTo>
                  <a:lnTo>
                    <a:pt x="14287" y="1776412"/>
                  </a:lnTo>
                  <a:lnTo>
                    <a:pt x="0" y="1809750"/>
                  </a:lnTo>
                  <a:lnTo>
                    <a:pt x="0" y="1824037"/>
                  </a:lnTo>
                  <a:lnTo>
                    <a:pt x="4762" y="1840706"/>
                  </a:lnTo>
                  <a:lnTo>
                    <a:pt x="19050" y="1843087"/>
                  </a:lnTo>
                  <a:lnTo>
                    <a:pt x="54769" y="1828800"/>
                  </a:lnTo>
                  <a:lnTo>
                    <a:pt x="85725" y="1802606"/>
                  </a:lnTo>
                  <a:lnTo>
                    <a:pt x="142875" y="1747837"/>
                  </a:lnTo>
                  <a:lnTo>
                    <a:pt x="238125" y="1650206"/>
                  </a:lnTo>
                  <a:lnTo>
                    <a:pt x="345281" y="1531143"/>
                  </a:lnTo>
                  <a:lnTo>
                    <a:pt x="431006" y="1431131"/>
                  </a:lnTo>
                  <a:lnTo>
                    <a:pt x="514350" y="1319212"/>
                  </a:lnTo>
                  <a:lnTo>
                    <a:pt x="597694" y="1245393"/>
                  </a:lnTo>
                  <a:lnTo>
                    <a:pt x="683419" y="1133475"/>
                  </a:lnTo>
                  <a:lnTo>
                    <a:pt x="773906" y="1007268"/>
                  </a:lnTo>
                  <a:lnTo>
                    <a:pt x="895350" y="833437"/>
                  </a:lnTo>
                  <a:lnTo>
                    <a:pt x="983456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57F695CD-C93E-9946-9B7F-B404F686E238}"/>
                </a:ext>
              </a:extLst>
            </p:cNvPr>
            <p:cNvSpPr/>
            <p:nvPr/>
          </p:nvSpPr>
          <p:spPr>
            <a:xfrm>
              <a:off x="4932363" y="3544888"/>
              <a:ext cx="863600" cy="958850"/>
            </a:xfrm>
            <a:custGeom>
              <a:avLst/>
              <a:gdLst>
                <a:gd name="connsiteX0" fmla="*/ 414337 w 864394"/>
                <a:gd name="connsiteY0" fmla="*/ 552450 h 957263"/>
                <a:gd name="connsiteX1" fmla="*/ 309562 w 864394"/>
                <a:gd name="connsiteY1" fmla="*/ 419100 h 957263"/>
                <a:gd name="connsiteX2" fmla="*/ 204787 w 864394"/>
                <a:gd name="connsiteY2" fmla="*/ 292894 h 957263"/>
                <a:gd name="connsiteX3" fmla="*/ 97631 w 864394"/>
                <a:gd name="connsiteY3" fmla="*/ 161925 h 957263"/>
                <a:gd name="connsiteX4" fmla="*/ 30956 w 864394"/>
                <a:gd name="connsiteY4" fmla="*/ 83344 h 957263"/>
                <a:gd name="connsiteX5" fmla="*/ 9525 w 864394"/>
                <a:gd name="connsiteY5" fmla="*/ 52388 h 957263"/>
                <a:gd name="connsiteX6" fmla="*/ 0 w 864394"/>
                <a:gd name="connsiteY6" fmla="*/ 23813 h 957263"/>
                <a:gd name="connsiteX7" fmla="*/ 2381 w 864394"/>
                <a:gd name="connsiteY7" fmla="*/ 7144 h 957263"/>
                <a:gd name="connsiteX8" fmla="*/ 9525 w 864394"/>
                <a:gd name="connsiteY8" fmla="*/ 0 h 957263"/>
                <a:gd name="connsiteX9" fmla="*/ 35719 w 864394"/>
                <a:gd name="connsiteY9" fmla="*/ 4763 h 957263"/>
                <a:gd name="connsiteX10" fmla="*/ 66675 w 864394"/>
                <a:gd name="connsiteY10" fmla="*/ 19050 h 957263"/>
                <a:gd name="connsiteX11" fmla="*/ 128587 w 864394"/>
                <a:gd name="connsiteY11" fmla="*/ 54769 h 957263"/>
                <a:gd name="connsiteX12" fmla="*/ 252412 w 864394"/>
                <a:gd name="connsiteY12" fmla="*/ 128588 h 957263"/>
                <a:gd name="connsiteX13" fmla="*/ 359569 w 864394"/>
                <a:gd name="connsiteY13" fmla="*/ 192882 h 957263"/>
                <a:gd name="connsiteX14" fmla="*/ 485775 w 864394"/>
                <a:gd name="connsiteY14" fmla="*/ 276225 h 957263"/>
                <a:gd name="connsiteX15" fmla="*/ 604837 w 864394"/>
                <a:gd name="connsiteY15" fmla="*/ 364332 h 957263"/>
                <a:gd name="connsiteX16" fmla="*/ 685800 w 864394"/>
                <a:gd name="connsiteY16" fmla="*/ 435769 h 957263"/>
                <a:gd name="connsiteX17" fmla="*/ 742950 w 864394"/>
                <a:gd name="connsiteY17" fmla="*/ 492919 h 957263"/>
                <a:gd name="connsiteX18" fmla="*/ 776287 w 864394"/>
                <a:gd name="connsiteY18" fmla="*/ 569119 h 957263"/>
                <a:gd name="connsiteX19" fmla="*/ 826294 w 864394"/>
                <a:gd name="connsiteY19" fmla="*/ 697707 h 957263"/>
                <a:gd name="connsiteX20" fmla="*/ 859631 w 864394"/>
                <a:gd name="connsiteY20" fmla="*/ 809625 h 957263"/>
                <a:gd name="connsiteX21" fmla="*/ 864394 w 864394"/>
                <a:gd name="connsiteY21" fmla="*/ 852488 h 957263"/>
                <a:gd name="connsiteX22" fmla="*/ 864394 w 864394"/>
                <a:gd name="connsiteY22" fmla="*/ 890588 h 957263"/>
                <a:gd name="connsiteX23" fmla="*/ 857250 w 864394"/>
                <a:gd name="connsiteY23" fmla="*/ 931069 h 957263"/>
                <a:gd name="connsiteX24" fmla="*/ 845344 w 864394"/>
                <a:gd name="connsiteY24" fmla="*/ 950119 h 957263"/>
                <a:gd name="connsiteX25" fmla="*/ 823912 w 864394"/>
                <a:gd name="connsiteY25" fmla="*/ 957263 h 957263"/>
                <a:gd name="connsiteX26" fmla="*/ 797719 w 864394"/>
                <a:gd name="connsiteY26" fmla="*/ 957263 h 957263"/>
                <a:gd name="connsiteX27" fmla="*/ 750094 w 864394"/>
                <a:gd name="connsiteY27" fmla="*/ 945357 h 957263"/>
                <a:gd name="connsiteX28" fmla="*/ 719137 w 864394"/>
                <a:gd name="connsiteY28" fmla="*/ 926307 h 957263"/>
                <a:gd name="connsiteX29" fmla="*/ 661987 w 864394"/>
                <a:gd name="connsiteY29" fmla="*/ 864394 h 957263"/>
                <a:gd name="connsiteX30" fmla="*/ 552450 w 864394"/>
                <a:gd name="connsiteY30" fmla="*/ 733425 h 957263"/>
                <a:gd name="connsiteX31" fmla="*/ 452437 w 864394"/>
                <a:gd name="connsiteY31" fmla="*/ 597694 h 957263"/>
                <a:gd name="connsiteX32" fmla="*/ 414337 w 864394"/>
                <a:gd name="connsiteY32" fmla="*/ 55245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64394" h="957263">
                  <a:moveTo>
                    <a:pt x="414337" y="552450"/>
                  </a:moveTo>
                  <a:lnTo>
                    <a:pt x="309562" y="419100"/>
                  </a:lnTo>
                  <a:lnTo>
                    <a:pt x="204787" y="292894"/>
                  </a:lnTo>
                  <a:lnTo>
                    <a:pt x="97631" y="161925"/>
                  </a:lnTo>
                  <a:lnTo>
                    <a:pt x="30956" y="83344"/>
                  </a:lnTo>
                  <a:lnTo>
                    <a:pt x="9525" y="52388"/>
                  </a:lnTo>
                  <a:lnTo>
                    <a:pt x="0" y="23813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35719" y="4763"/>
                  </a:lnTo>
                  <a:lnTo>
                    <a:pt x="66675" y="19050"/>
                  </a:lnTo>
                  <a:lnTo>
                    <a:pt x="128587" y="54769"/>
                  </a:lnTo>
                  <a:lnTo>
                    <a:pt x="252412" y="128588"/>
                  </a:lnTo>
                  <a:lnTo>
                    <a:pt x="359569" y="192882"/>
                  </a:lnTo>
                  <a:lnTo>
                    <a:pt x="485775" y="276225"/>
                  </a:lnTo>
                  <a:lnTo>
                    <a:pt x="604837" y="364332"/>
                  </a:lnTo>
                  <a:lnTo>
                    <a:pt x="685800" y="435769"/>
                  </a:lnTo>
                  <a:lnTo>
                    <a:pt x="742950" y="492919"/>
                  </a:lnTo>
                  <a:lnTo>
                    <a:pt x="776287" y="569119"/>
                  </a:lnTo>
                  <a:lnTo>
                    <a:pt x="826294" y="697707"/>
                  </a:lnTo>
                  <a:lnTo>
                    <a:pt x="859631" y="809625"/>
                  </a:lnTo>
                  <a:lnTo>
                    <a:pt x="864394" y="852488"/>
                  </a:lnTo>
                  <a:lnTo>
                    <a:pt x="864394" y="890588"/>
                  </a:lnTo>
                  <a:lnTo>
                    <a:pt x="857250" y="931069"/>
                  </a:lnTo>
                  <a:lnTo>
                    <a:pt x="845344" y="950119"/>
                  </a:lnTo>
                  <a:lnTo>
                    <a:pt x="823912" y="957263"/>
                  </a:lnTo>
                  <a:lnTo>
                    <a:pt x="797719" y="957263"/>
                  </a:lnTo>
                  <a:lnTo>
                    <a:pt x="750094" y="945357"/>
                  </a:lnTo>
                  <a:lnTo>
                    <a:pt x="719137" y="926307"/>
                  </a:lnTo>
                  <a:lnTo>
                    <a:pt x="661987" y="864394"/>
                  </a:lnTo>
                  <a:lnTo>
                    <a:pt x="552450" y="733425"/>
                  </a:lnTo>
                  <a:lnTo>
                    <a:pt x="452437" y="597694"/>
                  </a:lnTo>
                  <a:lnTo>
                    <a:pt x="4143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85444B50-C3C8-4944-9458-37D3B65BFB72}"/>
                </a:ext>
              </a:extLst>
            </p:cNvPr>
            <p:cNvSpPr/>
            <p:nvPr/>
          </p:nvSpPr>
          <p:spPr>
            <a:xfrm>
              <a:off x="2957513" y="2601913"/>
              <a:ext cx="663575" cy="685800"/>
            </a:xfrm>
            <a:custGeom>
              <a:avLst/>
              <a:gdLst>
                <a:gd name="connsiteX0" fmla="*/ 407193 w 664368"/>
                <a:gd name="connsiteY0" fmla="*/ 297657 h 685800"/>
                <a:gd name="connsiteX1" fmla="*/ 238125 w 664368"/>
                <a:gd name="connsiteY1" fmla="*/ 126207 h 685800"/>
                <a:gd name="connsiteX2" fmla="*/ 221456 w 664368"/>
                <a:gd name="connsiteY2" fmla="*/ 0 h 685800"/>
                <a:gd name="connsiteX3" fmla="*/ 166687 w 664368"/>
                <a:gd name="connsiteY3" fmla="*/ 9525 h 685800"/>
                <a:gd name="connsiteX4" fmla="*/ 123825 w 664368"/>
                <a:gd name="connsiteY4" fmla="*/ 26194 h 685800"/>
                <a:gd name="connsiteX5" fmla="*/ 85725 w 664368"/>
                <a:gd name="connsiteY5" fmla="*/ 47625 h 685800"/>
                <a:gd name="connsiteX6" fmla="*/ 59531 w 664368"/>
                <a:gd name="connsiteY6" fmla="*/ 69057 h 685800"/>
                <a:gd name="connsiteX7" fmla="*/ 35718 w 664368"/>
                <a:gd name="connsiteY7" fmla="*/ 95250 h 685800"/>
                <a:gd name="connsiteX8" fmla="*/ 16668 w 664368"/>
                <a:gd name="connsiteY8" fmla="*/ 128588 h 685800"/>
                <a:gd name="connsiteX9" fmla="*/ 7143 w 664368"/>
                <a:gd name="connsiteY9" fmla="*/ 159544 h 685800"/>
                <a:gd name="connsiteX10" fmla="*/ 0 w 664368"/>
                <a:gd name="connsiteY10" fmla="*/ 197644 h 685800"/>
                <a:gd name="connsiteX11" fmla="*/ 2381 w 664368"/>
                <a:gd name="connsiteY11" fmla="*/ 223838 h 685800"/>
                <a:gd name="connsiteX12" fmla="*/ 30956 w 664368"/>
                <a:gd name="connsiteY12" fmla="*/ 250032 h 685800"/>
                <a:gd name="connsiteX13" fmla="*/ 126206 w 664368"/>
                <a:gd name="connsiteY13" fmla="*/ 328613 h 685800"/>
                <a:gd name="connsiteX14" fmla="*/ 238125 w 664368"/>
                <a:gd name="connsiteY14" fmla="*/ 416719 h 685800"/>
                <a:gd name="connsiteX15" fmla="*/ 361950 w 664368"/>
                <a:gd name="connsiteY15" fmla="*/ 516732 h 685800"/>
                <a:gd name="connsiteX16" fmla="*/ 442912 w 664368"/>
                <a:gd name="connsiteY16" fmla="*/ 578644 h 685800"/>
                <a:gd name="connsiteX17" fmla="*/ 523875 w 664368"/>
                <a:gd name="connsiteY17" fmla="*/ 638175 h 685800"/>
                <a:gd name="connsiteX18" fmla="*/ 583406 w 664368"/>
                <a:gd name="connsiteY18" fmla="*/ 685800 h 685800"/>
                <a:gd name="connsiteX19" fmla="*/ 664368 w 664368"/>
                <a:gd name="connsiteY19" fmla="*/ 557213 h 685800"/>
                <a:gd name="connsiteX20" fmla="*/ 557212 w 664368"/>
                <a:gd name="connsiteY20" fmla="*/ 445294 h 685800"/>
                <a:gd name="connsiteX21" fmla="*/ 452437 w 664368"/>
                <a:gd name="connsiteY21" fmla="*/ 340519 h 685800"/>
                <a:gd name="connsiteX22" fmla="*/ 407193 w 664368"/>
                <a:gd name="connsiteY22" fmla="*/ 297657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4368" h="685800">
                  <a:moveTo>
                    <a:pt x="407193" y="297657"/>
                  </a:moveTo>
                  <a:lnTo>
                    <a:pt x="238125" y="126207"/>
                  </a:lnTo>
                  <a:lnTo>
                    <a:pt x="221456" y="0"/>
                  </a:lnTo>
                  <a:lnTo>
                    <a:pt x="166687" y="9525"/>
                  </a:lnTo>
                  <a:lnTo>
                    <a:pt x="123825" y="26194"/>
                  </a:lnTo>
                  <a:lnTo>
                    <a:pt x="85725" y="47625"/>
                  </a:lnTo>
                  <a:lnTo>
                    <a:pt x="59531" y="69057"/>
                  </a:lnTo>
                  <a:lnTo>
                    <a:pt x="35718" y="95250"/>
                  </a:lnTo>
                  <a:lnTo>
                    <a:pt x="16668" y="128588"/>
                  </a:lnTo>
                  <a:lnTo>
                    <a:pt x="7143" y="159544"/>
                  </a:lnTo>
                  <a:lnTo>
                    <a:pt x="0" y="197644"/>
                  </a:lnTo>
                  <a:lnTo>
                    <a:pt x="2381" y="223838"/>
                  </a:lnTo>
                  <a:lnTo>
                    <a:pt x="30956" y="250032"/>
                  </a:lnTo>
                  <a:lnTo>
                    <a:pt x="126206" y="328613"/>
                  </a:lnTo>
                  <a:lnTo>
                    <a:pt x="238125" y="416719"/>
                  </a:lnTo>
                  <a:lnTo>
                    <a:pt x="361950" y="516732"/>
                  </a:lnTo>
                  <a:lnTo>
                    <a:pt x="442912" y="578644"/>
                  </a:lnTo>
                  <a:lnTo>
                    <a:pt x="523875" y="638175"/>
                  </a:lnTo>
                  <a:lnTo>
                    <a:pt x="583406" y="685800"/>
                  </a:lnTo>
                  <a:lnTo>
                    <a:pt x="664368" y="557213"/>
                  </a:lnTo>
                  <a:lnTo>
                    <a:pt x="557212" y="445294"/>
                  </a:lnTo>
                  <a:lnTo>
                    <a:pt x="452437" y="340519"/>
                  </a:lnTo>
                  <a:lnTo>
                    <a:pt x="407193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CBAE2F16-E39E-3E43-8E36-BD5AB77E9C35}"/>
                </a:ext>
              </a:extLst>
            </p:cNvPr>
            <p:cNvSpPr/>
            <p:nvPr/>
          </p:nvSpPr>
          <p:spPr>
            <a:xfrm>
              <a:off x="2932113" y="2122488"/>
              <a:ext cx="1511300" cy="1822450"/>
            </a:xfrm>
            <a:custGeom>
              <a:avLst/>
              <a:gdLst>
                <a:gd name="connsiteX0" fmla="*/ 754856 w 1512094"/>
                <a:gd name="connsiteY0" fmla="*/ 866775 h 1824037"/>
                <a:gd name="connsiteX1" fmla="*/ 838200 w 1512094"/>
                <a:gd name="connsiteY1" fmla="*/ 764381 h 1824037"/>
                <a:gd name="connsiteX2" fmla="*/ 923925 w 1512094"/>
                <a:gd name="connsiteY2" fmla="*/ 654844 h 1824037"/>
                <a:gd name="connsiteX3" fmla="*/ 1042987 w 1512094"/>
                <a:gd name="connsiteY3" fmla="*/ 500062 h 1824037"/>
                <a:gd name="connsiteX4" fmla="*/ 1085850 w 1512094"/>
                <a:gd name="connsiteY4" fmla="*/ 438150 h 1824037"/>
                <a:gd name="connsiteX5" fmla="*/ 1116806 w 1512094"/>
                <a:gd name="connsiteY5" fmla="*/ 388144 h 1824037"/>
                <a:gd name="connsiteX6" fmla="*/ 1138237 w 1512094"/>
                <a:gd name="connsiteY6" fmla="*/ 347662 h 1824037"/>
                <a:gd name="connsiteX7" fmla="*/ 1150144 w 1512094"/>
                <a:gd name="connsiteY7" fmla="*/ 319087 h 1824037"/>
                <a:gd name="connsiteX8" fmla="*/ 1164431 w 1512094"/>
                <a:gd name="connsiteY8" fmla="*/ 280987 h 1824037"/>
                <a:gd name="connsiteX9" fmla="*/ 1171575 w 1512094"/>
                <a:gd name="connsiteY9" fmla="*/ 238125 h 1824037"/>
                <a:gd name="connsiteX10" fmla="*/ 1169194 w 1512094"/>
                <a:gd name="connsiteY10" fmla="*/ 207169 h 1824037"/>
                <a:gd name="connsiteX11" fmla="*/ 1162050 w 1512094"/>
                <a:gd name="connsiteY11" fmla="*/ 159544 h 1824037"/>
                <a:gd name="connsiteX12" fmla="*/ 1145381 w 1512094"/>
                <a:gd name="connsiteY12" fmla="*/ 109537 h 1824037"/>
                <a:gd name="connsiteX13" fmla="*/ 1121569 w 1512094"/>
                <a:gd name="connsiteY13" fmla="*/ 61912 h 1824037"/>
                <a:gd name="connsiteX14" fmla="*/ 1112044 w 1512094"/>
                <a:gd name="connsiteY14" fmla="*/ 30956 h 1824037"/>
                <a:gd name="connsiteX15" fmla="*/ 1109662 w 1512094"/>
                <a:gd name="connsiteY15" fmla="*/ 21431 h 1824037"/>
                <a:gd name="connsiteX16" fmla="*/ 1112044 w 1512094"/>
                <a:gd name="connsiteY16" fmla="*/ 4762 h 1824037"/>
                <a:gd name="connsiteX17" fmla="*/ 1126331 w 1512094"/>
                <a:gd name="connsiteY17" fmla="*/ 0 h 1824037"/>
                <a:gd name="connsiteX18" fmla="*/ 1143000 w 1512094"/>
                <a:gd name="connsiteY18" fmla="*/ 0 h 1824037"/>
                <a:gd name="connsiteX19" fmla="*/ 1188244 w 1512094"/>
                <a:gd name="connsiteY19" fmla="*/ 26194 h 1824037"/>
                <a:gd name="connsiteX20" fmla="*/ 1278731 w 1512094"/>
                <a:gd name="connsiteY20" fmla="*/ 90487 h 1824037"/>
                <a:gd name="connsiteX21" fmla="*/ 1369219 w 1512094"/>
                <a:gd name="connsiteY21" fmla="*/ 159544 h 1824037"/>
                <a:gd name="connsiteX22" fmla="*/ 1423987 w 1512094"/>
                <a:gd name="connsiteY22" fmla="*/ 202406 h 1824037"/>
                <a:gd name="connsiteX23" fmla="*/ 1464469 w 1512094"/>
                <a:gd name="connsiteY23" fmla="*/ 242887 h 1824037"/>
                <a:gd name="connsiteX24" fmla="*/ 1490662 w 1512094"/>
                <a:gd name="connsiteY24" fmla="*/ 280987 h 1824037"/>
                <a:gd name="connsiteX25" fmla="*/ 1504950 w 1512094"/>
                <a:gd name="connsiteY25" fmla="*/ 309562 h 1824037"/>
                <a:gd name="connsiteX26" fmla="*/ 1512094 w 1512094"/>
                <a:gd name="connsiteY26" fmla="*/ 335756 h 1824037"/>
                <a:gd name="connsiteX27" fmla="*/ 1509712 w 1512094"/>
                <a:gd name="connsiteY27" fmla="*/ 352425 h 1824037"/>
                <a:gd name="connsiteX28" fmla="*/ 1502569 w 1512094"/>
                <a:gd name="connsiteY28" fmla="*/ 369094 h 1824037"/>
                <a:gd name="connsiteX29" fmla="*/ 1488281 w 1512094"/>
                <a:gd name="connsiteY29" fmla="*/ 383381 h 1824037"/>
                <a:gd name="connsiteX30" fmla="*/ 1454944 w 1512094"/>
                <a:gd name="connsiteY30" fmla="*/ 397669 h 1824037"/>
                <a:gd name="connsiteX31" fmla="*/ 1385887 w 1512094"/>
                <a:gd name="connsiteY31" fmla="*/ 466725 h 1824037"/>
                <a:gd name="connsiteX32" fmla="*/ 1304925 w 1512094"/>
                <a:gd name="connsiteY32" fmla="*/ 545306 h 1824037"/>
                <a:gd name="connsiteX33" fmla="*/ 1219200 w 1512094"/>
                <a:gd name="connsiteY33" fmla="*/ 642937 h 1824037"/>
                <a:gd name="connsiteX34" fmla="*/ 1092994 w 1512094"/>
                <a:gd name="connsiteY34" fmla="*/ 792956 h 1824037"/>
                <a:gd name="connsiteX35" fmla="*/ 902494 w 1512094"/>
                <a:gd name="connsiteY35" fmla="*/ 1009650 h 1824037"/>
                <a:gd name="connsiteX36" fmla="*/ 750094 w 1512094"/>
                <a:gd name="connsiteY36" fmla="*/ 1181100 h 1824037"/>
                <a:gd name="connsiteX37" fmla="*/ 583406 w 1512094"/>
                <a:gd name="connsiteY37" fmla="*/ 1366837 h 1824037"/>
                <a:gd name="connsiteX38" fmla="*/ 461962 w 1512094"/>
                <a:gd name="connsiteY38" fmla="*/ 1500187 h 1824037"/>
                <a:gd name="connsiteX39" fmla="*/ 352425 w 1512094"/>
                <a:gd name="connsiteY39" fmla="*/ 1616869 h 1824037"/>
                <a:gd name="connsiteX40" fmla="*/ 164306 w 1512094"/>
                <a:gd name="connsiteY40" fmla="*/ 1824037 h 1824037"/>
                <a:gd name="connsiteX41" fmla="*/ 0 w 1512094"/>
                <a:gd name="connsiteY41" fmla="*/ 1819275 h 1824037"/>
                <a:gd name="connsiteX42" fmla="*/ 88106 w 1512094"/>
                <a:gd name="connsiteY42" fmla="*/ 1704975 h 1824037"/>
                <a:gd name="connsiteX43" fmla="*/ 161925 w 1512094"/>
                <a:gd name="connsiteY43" fmla="*/ 1616869 h 1824037"/>
                <a:gd name="connsiteX44" fmla="*/ 261937 w 1512094"/>
                <a:gd name="connsiteY44" fmla="*/ 1497806 h 1824037"/>
                <a:gd name="connsiteX45" fmla="*/ 390525 w 1512094"/>
                <a:gd name="connsiteY45" fmla="*/ 1345406 h 1824037"/>
                <a:gd name="connsiteX46" fmla="*/ 559594 w 1512094"/>
                <a:gd name="connsiteY46" fmla="*/ 1133475 h 1824037"/>
                <a:gd name="connsiteX47" fmla="*/ 647700 w 1512094"/>
                <a:gd name="connsiteY47" fmla="*/ 1002506 h 1824037"/>
                <a:gd name="connsiteX48" fmla="*/ 754856 w 1512094"/>
                <a:gd name="connsiteY48" fmla="*/ 866775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12094" h="1824037">
                  <a:moveTo>
                    <a:pt x="754856" y="866775"/>
                  </a:moveTo>
                  <a:lnTo>
                    <a:pt x="838200" y="764381"/>
                  </a:lnTo>
                  <a:lnTo>
                    <a:pt x="923925" y="654844"/>
                  </a:lnTo>
                  <a:lnTo>
                    <a:pt x="1042987" y="500062"/>
                  </a:lnTo>
                  <a:lnTo>
                    <a:pt x="1085850" y="438150"/>
                  </a:lnTo>
                  <a:lnTo>
                    <a:pt x="1116806" y="388144"/>
                  </a:lnTo>
                  <a:lnTo>
                    <a:pt x="1138237" y="347662"/>
                  </a:lnTo>
                  <a:lnTo>
                    <a:pt x="1150144" y="319087"/>
                  </a:lnTo>
                  <a:lnTo>
                    <a:pt x="1164431" y="280987"/>
                  </a:lnTo>
                  <a:lnTo>
                    <a:pt x="1171575" y="238125"/>
                  </a:lnTo>
                  <a:lnTo>
                    <a:pt x="1169194" y="207169"/>
                  </a:lnTo>
                  <a:lnTo>
                    <a:pt x="1162050" y="159544"/>
                  </a:lnTo>
                  <a:lnTo>
                    <a:pt x="1145381" y="109537"/>
                  </a:lnTo>
                  <a:lnTo>
                    <a:pt x="1121569" y="61912"/>
                  </a:lnTo>
                  <a:lnTo>
                    <a:pt x="1112044" y="30956"/>
                  </a:lnTo>
                  <a:lnTo>
                    <a:pt x="1109662" y="21431"/>
                  </a:lnTo>
                  <a:lnTo>
                    <a:pt x="1112044" y="4762"/>
                  </a:lnTo>
                  <a:lnTo>
                    <a:pt x="1126331" y="0"/>
                  </a:lnTo>
                  <a:lnTo>
                    <a:pt x="1143000" y="0"/>
                  </a:lnTo>
                  <a:lnTo>
                    <a:pt x="1188244" y="26194"/>
                  </a:lnTo>
                  <a:lnTo>
                    <a:pt x="1278731" y="90487"/>
                  </a:lnTo>
                  <a:lnTo>
                    <a:pt x="1369219" y="159544"/>
                  </a:lnTo>
                  <a:lnTo>
                    <a:pt x="1423987" y="202406"/>
                  </a:lnTo>
                  <a:lnTo>
                    <a:pt x="1464469" y="242887"/>
                  </a:lnTo>
                  <a:lnTo>
                    <a:pt x="1490662" y="280987"/>
                  </a:lnTo>
                  <a:lnTo>
                    <a:pt x="1504950" y="309562"/>
                  </a:lnTo>
                  <a:lnTo>
                    <a:pt x="1512094" y="335756"/>
                  </a:lnTo>
                  <a:lnTo>
                    <a:pt x="1509712" y="352425"/>
                  </a:lnTo>
                  <a:lnTo>
                    <a:pt x="1502569" y="369094"/>
                  </a:lnTo>
                  <a:lnTo>
                    <a:pt x="1488281" y="383381"/>
                  </a:lnTo>
                  <a:lnTo>
                    <a:pt x="1454944" y="397669"/>
                  </a:lnTo>
                  <a:lnTo>
                    <a:pt x="1385887" y="466725"/>
                  </a:lnTo>
                  <a:lnTo>
                    <a:pt x="1304925" y="545306"/>
                  </a:lnTo>
                  <a:lnTo>
                    <a:pt x="1219200" y="642937"/>
                  </a:lnTo>
                  <a:lnTo>
                    <a:pt x="1092994" y="792956"/>
                  </a:lnTo>
                  <a:lnTo>
                    <a:pt x="902494" y="1009650"/>
                  </a:lnTo>
                  <a:lnTo>
                    <a:pt x="750094" y="1181100"/>
                  </a:lnTo>
                  <a:lnTo>
                    <a:pt x="583406" y="1366837"/>
                  </a:lnTo>
                  <a:lnTo>
                    <a:pt x="461962" y="1500187"/>
                  </a:lnTo>
                  <a:lnTo>
                    <a:pt x="352425" y="1616869"/>
                  </a:lnTo>
                  <a:lnTo>
                    <a:pt x="164306" y="1824037"/>
                  </a:lnTo>
                  <a:lnTo>
                    <a:pt x="0" y="1819275"/>
                  </a:lnTo>
                  <a:lnTo>
                    <a:pt x="88106" y="1704975"/>
                  </a:lnTo>
                  <a:lnTo>
                    <a:pt x="161925" y="1616869"/>
                  </a:lnTo>
                  <a:lnTo>
                    <a:pt x="261937" y="1497806"/>
                  </a:lnTo>
                  <a:lnTo>
                    <a:pt x="390525" y="1345406"/>
                  </a:lnTo>
                  <a:lnTo>
                    <a:pt x="559594" y="1133475"/>
                  </a:lnTo>
                  <a:lnTo>
                    <a:pt x="647700" y="1002506"/>
                  </a:lnTo>
                  <a:lnTo>
                    <a:pt x="754856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6FE1A5BD-228A-2242-80F1-92BEF8F55C9F}"/>
                </a:ext>
              </a:extLst>
            </p:cNvPr>
            <p:cNvSpPr/>
            <p:nvPr/>
          </p:nvSpPr>
          <p:spPr>
            <a:xfrm>
              <a:off x="2827338" y="3657600"/>
              <a:ext cx="1441450" cy="541338"/>
            </a:xfrm>
            <a:custGeom>
              <a:avLst/>
              <a:gdLst>
                <a:gd name="connsiteX0" fmla="*/ 642937 w 1443037"/>
                <a:gd name="connsiteY0" fmla="*/ 169069 h 540544"/>
                <a:gd name="connsiteX1" fmla="*/ 869156 w 1443037"/>
                <a:gd name="connsiteY1" fmla="*/ 119063 h 540544"/>
                <a:gd name="connsiteX2" fmla="*/ 1066800 w 1443037"/>
                <a:gd name="connsiteY2" fmla="*/ 76200 h 540544"/>
                <a:gd name="connsiteX3" fmla="*/ 1262062 w 1443037"/>
                <a:gd name="connsiteY3" fmla="*/ 33338 h 540544"/>
                <a:gd name="connsiteX4" fmla="*/ 1419225 w 1443037"/>
                <a:gd name="connsiteY4" fmla="*/ 0 h 540544"/>
                <a:gd name="connsiteX5" fmla="*/ 1443037 w 1443037"/>
                <a:gd name="connsiteY5" fmla="*/ 85725 h 540544"/>
                <a:gd name="connsiteX6" fmla="*/ 1295400 w 1443037"/>
                <a:gd name="connsiteY6" fmla="*/ 140494 h 540544"/>
                <a:gd name="connsiteX7" fmla="*/ 1038225 w 1443037"/>
                <a:gd name="connsiteY7" fmla="*/ 245269 h 540544"/>
                <a:gd name="connsiteX8" fmla="*/ 912019 w 1443037"/>
                <a:gd name="connsiteY8" fmla="*/ 295275 h 540544"/>
                <a:gd name="connsiteX9" fmla="*/ 771525 w 1443037"/>
                <a:gd name="connsiteY9" fmla="*/ 333375 h 540544"/>
                <a:gd name="connsiteX10" fmla="*/ 642937 w 1443037"/>
                <a:gd name="connsiteY10" fmla="*/ 383381 h 540544"/>
                <a:gd name="connsiteX11" fmla="*/ 435769 w 1443037"/>
                <a:gd name="connsiteY11" fmla="*/ 454819 h 540544"/>
                <a:gd name="connsiteX12" fmla="*/ 347662 w 1443037"/>
                <a:gd name="connsiteY12" fmla="*/ 481013 h 540544"/>
                <a:gd name="connsiteX13" fmla="*/ 328612 w 1443037"/>
                <a:gd name="connsiteY13" fmla="*/ 488156 h 540544"/>
                <a:gd name="connsiteX14" fmla="*/ 326231 w 1443037"/>
                <a:gd name="connsiteY14" fmla="*/ 500063 h 540544"/>
                <a:gd name="connsiteX15" fmla="*/ 314325 w 1443037"/>
                <a:gd name="connsiteY15" fmla="*/ 523875 h 540544"/>
                <a:gd name="connsiteX16" fmla="*/ 295275 w 1443037"/>
                <a:gd name="connsiteY16" fmla="*/ 535781 h 540544"/>
                <a:gd name="connsiteX17" fmla="*/ 271462 w 1443037"/>
                <a:gd name="connsiteY17" fmla="*/ 540544 h 540544"/>
                <a:gd name="connsiteX18" fmla="*/ 250031 w 1443037"/>
                <a:gd name="connsiteY18" fmla="*/ 538163 h 540544"/>
                <a:gd name="connsiteX19" fmla="*/ 211931 w 1443037"/>
                <a:gd name="connsiteY19" fmla="*/ 523875 h 540544"/>
                <a:gd name="connsiteX20" fmla="*/ 183356 w 1443037"/>
                <a:gd name="connsiteY20" fmla="*/ 511969 h 540544"/>
                <a:gd name="connsiteX21" fmla="*/ 135731 w 1443037"/>
                <a:gd name="connsiteY21" fmla="*/ 492919 h 540544"/>
                <a:gd name="connsiteX22" fmla="*/ 97631 w 1443037"/>
                <a:gd name="connsiteY22" fmla="*/ 473869 h 540544"/>
                <a:gd name="connsiteX23" fmla="*/ 66675 w 1443037"/>
                <a:gd name="connsiteY23" fmla="*/ 452438 h 540544"/>
                <a:gd name="connsiteX24" fmla="*/ 47625 w 1443037"/>
                <a:gd name="connsiteY24" fmla="*/ 433388 h 540544"/>
                <a:gd name="connsiteX25" fmla="*/ 26194 w 1443037"/>
                <a:gd name="connsiteY25" fmla="*/ 402431 h 540544"/>
                <a:gd name="connsiteX26" fmla="*/ 7144 w 1443037"/>
                <a:gd name="connsiteY26" fmla="*/ 357188 h 540544"/>
                <a:gd name="connsiteX27" fmla="*/ 0 w 1443037"/>
                <a:gd name="connsiteY27" fmla="*/ 311944 h 540544"/>
                <a:gd name="connsiteX28" fmla="*/ 4762 w 1443037"/>
                <a:gd name="connsiteY28" fmla="*/ 297656 h 540544"/>
                <a:gd name="connsiteX29" fmla="*/ 26194 w 1443037"/>
                <a:gd name="connsiteY29" fmla="*/ 280988 h 540544"/>
                <a:gd name="connsiteX30" fmla="*/ 73819 w 1443037"/>
                <a:gd name="connsiteY30" fmla="*/ 259556 h 540544"/>
                <a:gd name="connsiteX31" fmla="*/ 135731 w 1443037"/>
                <a:gd name="connsiteY31" fmla="*/ 242888 h 540544"/>
                <a:gd name="connsiteX32" fmla="*/ 180975 w 1443037"/>
                <a:gd name="connsiteY32" fmla="*/ 233363 h 540544"/>
                <a:gd name="connsiteX33" fmla="*/ 311944 w 1443037"/>
                <a:gd name="connsiteY33" fmla="*/ 233363 h 540544"/>
                <a:gd name="connsiteX34" fmla="*/ 361950 w 1443037"/>
                <a:gd name="connsiteY34" fmla="*/ 228600 h 540544"/>
                <a:gd name="connsiteX35" fmla="*/ 454819 w 1443037"/>
                <a:gd name="connsiteY35" fmla="*/ 211931 h 540544"/>
                <a:gd name="connsiteX36" fmla="*/ 642937 w 1443037"/>
                <a:gd name="connsiteY36" fmla="*/ 1690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43037" h="540544">
                  <a:moveTo>
                    <a:pt x="642937" y="169069"/>
                  </a:moveTo>
                  <a:lnTo>
                    <a:pt x="869156" y="119063"/>
                  </a:lnTo>
                  <a:lnTo>
                    <a:pt x="1066800" y="76200"/>
                  </a:lnTo>
                  <a:lnTo>
                    <a:pt x="1262062" y="33338"/>
                  </a:lnTo>
                  <a:lnTo>
                    <a:pt x="1419225" y="0"/>
                  </a:lnTo>
                  <a:lnTo>
                    <a:pt x="1443037" y="85725"/>
                  </a:lnTo>
                  <a:lnTo>
                    <a:pt x="1295400" y="140494"/>
                  </a:lnTo>
                  <a:lnTo>
                    <a:pt x="1038225" y="245269"/>
                  </a:lnTo>
                  <a:lnTo>
                    <a:pt x="912019" y="295275"/>
                  </a:lnTo>
                  <a:lnTo>
                    <a:pt x="771525" y="333375"/>
                  </a:lnTo>
                  <a:lnTo>
                    <a:pt x="642937" y="383381"/>
                  </a:lnTo>
                  <a:lnTo>
                    <a:pt x="435769" y="454819"/>
                  </a:lnTo>
                  <a:lnTo>
                    <a:pt x="347662" y="481013"/>
                  </a:lnTo>
                  <a:lnTo>
                    <a:pt x="328612" y="488156"/>
                  </a:lnTo>
                  <a:lnTo>
                    <a:pt x="326231" y="500063"/>
                  </a:lnTo>
                  <a:lnTo>
                    <a:pt x="314325" y="523875"/>
                  </a:lnTo>
                  <a:lnTo>
                    <a:pt x="295275" y="535781"/>
                  </a:lnTo>
                  <a:lnTo>
                    <a:pt x="271462" y="540544"/>
                  </a:lnTo>
                  <a:lnTo>
                    <a:pt x="250031" y="538163"/>
                  </a:lnTo>
                  <a:lnTo>
                    <a:pt x="211931" y="523875"/>
                  </a:lnTo>
                  <a:lnTo>
                    <a:pt x="183356" y="511969"/>
                  </a:lnTo>
                  <a:lnTo>
                    <a:pt x="135731" y="492919"/>
                  </a:lnTo>
                  <a:lnTo>
                    <a:pt x="97631" y="473869"/>
                  </a:lnTo>
                  <a:lnTo>
                    <a:pt x="66675" y="452438"/>
                  </a:lnTo>
                  <a:lnTo>
                    <a:pt x="47625" y="433388"/>
                  </a:lnTo>
                  <a:lnTo>
                    <a:pt x="26194" y="402431"/>
                  </a:lnTo>
                  <a:lnTo>
                    <a:pt x="7144" y="357188"/>
                  </a:lnTo>
                  <a:lnTo>
                    <a:pt x="0" y="311944"/>
                  </a:lnTo>
                  <a:lnTo>
                    <a:pt x="4762" y="297656"/>
                  </a:lnTo>
                  <a:lnTo>
                    <a:pt x="26194" y="280988"/>
                  </a:lnTo>
                  <a:lnTo>
                    <a:pt x="73819" y="259556"/>
                  </a:lnTo>
                  <a:lnTo>
                    <a:pt x="135731" y="242888"/>
                  </a:lnTo>
                  <a:lnTo>
                    <a:pt x="180975" y="233363"/>
                  </a:lnTo>
                  <a:lnTo>
                    <a:pt x="311944" y="233363"/>
                  </a:lnTo>
                  <a:lnTo>
                    <a:pt x="361950" y="228600"/>
                  </a:lnTo>
                  <a:lnTo>
                    <a:pt x="454819" y="211931"/>
                  </a:lnTo>
                  <a:lnTo>
                    <a:pt x="64293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4AE26D15-2A63-8545-9CF6-22694DA1C92E}"/>
                </a:ext>
              </a:extLst>
            </p:cNvPr>
            <p:cNvSpPr/>
            <p:nvPr/>
          </p:nvSpPr>
          <p:spPr>
            <a:xfrm>
              <a:off x="3971925" y="3284538"/>
              <a:ext cx="561975" cy="819150"/>
            </a:xfrm>
            <a:custGeom>
              <a:avLst/>
              <a:gdLst>
                <a:gd name="connsiteX0" fmla="*/ 114300 w 561975"/>
                <a:gd name="connsiteY0" fmla="*/ 228600 h 819150"/>
                <a:gd name="connsiteX1" fmla="*/ 71438 w 561975"/>
                <a:gd name="connsiteY1" fmla="*/ 150019 h 819150"/>
                <a:gd name="connsiteX2" fmla="*/ 33338 w 561975"/>
                <a:gd name="connsiteY2" fmla="*/ 90487 h 819150"/>
                <a:gd name="connsiteX3" fmla="*/ 7144 w 561975"/>
                <a:gd name="connsiteY3" fmla="*/ 40481 h 819150"/>
                <a:gd name="connsiteX4" fmla="*/ 0 w 561975"/>
                <a:gd name="connsiteY4" fmla="*/ 16669 h 819150"/>
                <a:gd name="connsiteX5" fmla="*/ 2381 w 561975"/>
                <a:gd name="connsiteY5" fmla="*/ 4762 h 819150"/>
                <a:gd name="connsiteX6" fmla="*/ 4763 w 561975"/>
                <a:gd name="connsiteY6" fmla="*/ 0 h 819150"/>
                <a:gd name="connsiteX7" fmla="*/ 19050 w 561975"/>
                <a:gd name="connsiteY7" fmla="*/ 0 h 819150"/>
                <a:gd name="connsiteX8" fmla="*/ 35719 w 561975"/>
                <a:gd name="connsiteY8" fmla="*/ 2381 h 819150"/>
                <a:gd name="connsiteX9" fmla="*/ 59531 w 561975"/>
                <a:gd name="connsiteY9" fmla="*/ 11906 h 819150"/>
                <a:gd name="connsiteX10" fmla="*/ 109538 w 561975"/>
                <a:gd name="connsiteY10" fmla="*/ 50006 h 819150"/>
                <a:gd name="connsiteX11" fmla="*/ 178594 w 561975"/>
                <a:gd name="connsiteY11" fmla="*/ 104775 h 819150"/>
                <a:gd name="connsiteX12" fmla="*/ 278606 w 561975"/>
                <a:gd name="connsiteY12" fmla="*/ 176212 h 819150"/>
                <a:gd name="connsiteX13" fmla="*/ 373856 w 561975"/>
                <a:gd name="connsiteY13" fmla="*/ 240506 h 819150"/>
                <a:gd name="connsiteX14" fmla="*/ 459581 w 561975"/>
                <a:gd name="connsiteY14" fmla="*/ 297656 h 819150"/>
                <a:gd name="connsiteX15" fmla="*/ 473869 w 561975"/>
                <a:gd name="connsiteY15" fmla="*/ 321469 h 819150"/>
                <a:gd name="connsiteX16" fmla="*/ 500063 w 561975"/>
                <a:gd name="connsiteY16" fmla="*/ 373856 h 819150"/>
                <a:gd name="connsiteX17" fmla="*/ 521494 w 561975"/>
                <a:gd name="connsiteY17" fmla="*/ 433387 h 819150"/>
                <a:gd name="connsiteX18" fmla="*/ 538163 w 561975"/>
                <a:gd name="connsiteY18" fmla="*/ 495300 h 819150"/>
                <a:gd name="connsiteX19" fmla="*/ 554831 w 561975"/>
                <a:gd name="connsiteY19" fmla="*/ 583406 h 819150"/>
                <a:gd name="connsiteX20" fmla="*/ 561975 w 561975"/>
                <a:gd name="connsiteY20" fmla="*/ 650081 h 819150"/>
                <a:gd name="connsiteX21" fmla="*/ 559594 w 561975"/>
                <a:gd name="connsiteY21" fmla="*/ 716756 h 819150"/>
                <a:gd name="connsiteX22" fmla="*/ 550069 w 561975"/>
                <a:gd name="connsiteY22" fmla="*/ 762000 h 819150"/>
                <a:gd name="connsiteX23" fmla="*/ 540544 w 561975"/>
                <a:gd name="connsiteY23" fmla="*/ 781050 h 819150"/>
                <a:gd name="connsiteX24" fmla="*/ 514350 w 561975"/>
                <a:gd name="connsiteY24" fmla="*/ 804862 h 819150"/>
                <a:gd name="connsiteX25" fmla="*/ 492919 w 561975"/>
                <a:gd name="connsiteY25" fmla="*/ 816769 h 819150"/>
                <a:gd name="connsiteX26" fmla="*/ 478631 w 561975"/>
                <a:gd name="connsiteY26" fmla="*/ 819150 h 819150"/>
                <a:gd name="connsiteX27" fmla="*/ 469106 w 561975"/>
                <a:gd name="connsiteY27" fmla="*/ 816769 h 819150"/>
                <a:gd name="connsiteX28" fmla="*/ 435769 w 561975"/>
                <a:gd name="connsiteY28" fmla="*/ 800100 h 819150"/>
                <a:gd name="connsiteX29" fmla="*/ 411956 w 561975"/>
                <a:gd name="connsiteY29" fmla="*/ 778669 h 819150"/>
                <a:gd name="connsiteX30" fmla="*/ 359569 w 561975"/>
                <a:gd name="connsiteY30" fmla="*/ 702469 h 819150"/>
                <a:gd name="connsiteX31" fmla="*/ 300038 w 561975"/>
                <a:gd name="connsiteY31" fmla="*/ 600075 h 819150"/>
                <a:gd name="connsiteX32" fmla="*/ 261938 w 561975"/>
                <a:gd name="connsiteY32" fmla="*/ 528637 h 819150"/>
                <a:gd name="connsiteX33" fmla="*/ 223838 w 561975"/>
                <a:gd name="connsiteY33" fmla="*/ 459581 h 819150"/>
                <a:gd name="connsiteX34" fmla="*/ 114300 w 561975"/>
                <a:gd name="connsiteY34" fmla="*/ 22860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1975" h="819150">
                  <a:moveTo>
                    <a:pt x="114300" y="228600"/>
                  </a:moveTo>
                  <a:lnTo>
                    <a:pt x="71438" y="150019"/>
                  </a:lnTo>
                  <a:lnTo>
                    <a:pt x="33338" y="90487"/>
                  </a:lnTo>
                  <a:lnTo>
                    <a:pt x="7144" y="40481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35719" y="2381"/>
                  </a:lnTo>
                  <a:lnTo>
                    <a:pt x="59531" y="11906"/>
                  </a:lnTo>
                  <a:lnTo>
                    <a:pt x="109538" y="50006"/>
                  </a:lnTo>
                  <a:lnTo>
                    <a:pt x="178594" y="104775"/>
                  </a:lnTo>
                  <a:lnTo>
                    <a:pt x="278606" y="176212"/>
                  </a:lnTo>
                  <a:lnTo>
                    <a:pt x="373856" y="240506"/>
                  </a:lnTo>
                  <a:lnTo>
                    <a:pt x="459581" y="297656"/>
                  </a:lnTo>
                  <a:lnTo>
                    <a:pt x="473869" y="321469"/>
                  </a:lnTo>
                  <a:lnTo>
                    <a:pt x="500063" y="373856"/>
                  </a:lnTo>
                  <a:lnTo>
                    <a:pt x="521494" y="433387"/>
                  </a:lnTo>
                  <a:lnTo>
                    <a:pt x="538163" y="495300"/>
                  </a:lnTo>
                  <a:lnTo>
                    <a:pt x="554831" y="583406"/>
                  </a:lnTo>
                  <a:lnTo>
                    <a:pt x="561975" y="650081"/>
                  </a:lnTo>
                  <a:cubicBezTo>
                    <a:pt x="561181" y="672306"/>
                    <a:pt x="560388" y="694531"/>
                    <a:pt x="559594" y="716756"/>
                  </a:cubicBezTo>
                  <a:lnTo>
                    <a:pt x="550069" y="762000"/>
                  </a:lnTo>
                  <a:lnTo>
                    <a:pt x="540544" y="781050"/>
                  </a:lnTo>
                  <a:lnTo>
                    <a:pt x="514350" y="804862"/>
                  </a:lnTo>
                  <a:lnTo>
                    <a:pt x="492919" y="816769"/>
                  </a:lnTo>
                  <a:lnTo>
                    <a:pt x="478631" y="819150"/>
                  </a:lnTo>
                  <a:lnTo>
                    <a:pt x="469106" y="816769"/>
                  </a:lnTo>
                  <a:lnTo>
                    <a:pt x="435769" y="800100"/>
                  </a:lnTo>
                  <a:lnTo>
                    <a:pt x="411956" y="778669"/>
                  </a:lnTo>
                  <a:lnTo>
                    <a:pt x="359569" y="702469"/>
                  </a:lnTo>
                  <a:lnTo>
                    <a:pt x="300038" y="600075"/>
                  </a:lnTo>
                  <a:lnTo>
                    <a:pt x="261938" y="528637"/>
                  </a:lnTo>
                  <a:lnTo>
                    <a:pt x="223838" y="459581"/>
                  </a:lnTo>
                  <a:lnTo>
                    <a:pt x="1143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376AC559-E490-BC41-A3BD-F40F68F63047}"/>
                </a:ext>
              </a:extLst>
            </p:cNvPr>
            <p:cNvSpPr/>
            <p:nvPr/>
          </p:nvSpPr>
          <p:spPr>
            <a:xfrm>
              <a:off x="3559175" y="3905250"/>
              <a:ext cx="319088" cy="2111375"/>
            </a:xfrm>
            <a:custGeom>
              <a:avLst/>
              <a:gdLst>
                <a:gd name="connsiteX0" fmla="*/ 291192 w 318407"/>
                <a:gd name="connsiteY0" fmla="*/ 691243 h 2111829"/>
                <a:gd name="connsiteX1" fmla="*/ 293914 w 318407"/>
                <a:gd name="connsiteY1" fmla="*/ 424543 h 2111829"/>
                <a:gd name="connsiteX2" fmla="*/ 299357 w 318407"/>
                <a:gd name="connsiteY2" fmla="*/ 378279 h 2111829"/>
                <a:gd name="connsiteX3" fmla="*/ 304800 w 318407"/>
                <a:gd name="connsiteY3" fmla="*/ 326571 h 2111829"/>
                <a:gd name="connsiteX4" fmla="*/ 312964 w 318407"/>
                <a:gd name="connsiteY4" fmla="*/ 255814 h 2111829"/>
                <a:gd name="connsiteX5" fmla="*/ 318407 w 318407"/>
                <a:gd name="connsiteY5" fmla="*/ 187779 h 2111829"/>
                <a:gd name="connsiteX6" fmla="*/ 310242 w 318407"/>
                <a:gd name="connsiteY6" fmla="*/ 166007 h 2111829"/>
                <a:gd name="connsiteX7" fmla="*/ 263978 w 318407"/>
                <a:gd name="connsiteY7" fmla="*/ 103414 h 2111829"/>
                <a:gd name="connsiteX8" fmla="*/ 223157 w 318407"/>
                <a:gd name="connsiteY8" fmla="*/ 57150 h 2111829"/>
                <a:gd name="connsiteX9" fmla="*/ 168728 w 318407"/>
                <a:gd name="connsiteY9" fmla="*/ 0 h 2111829"/>
                <a:gd name="connsiteX10" fmla="*/ 27214 w 318407"/>
                <a:gd name="connsiteY10" fmla="*/ 48986 h 2111829"/>
                <a:gd name="connsiteX11" fmla="*/ 70757 w 318407"/>
                <a:gd name="connsiteY11" fmla="*/ 108857 h 2111829"/>
                <a:gd name="connsiteX12" fmla="*/ 81642 w 318407"/>
                <a:gd name="connsiteY12" fmla="*/ 136071 h 2111829"/>
                <a:gd name="connsiteX13" fmla="*/ 89807 w 318407"/>
                <a:gd name="connsiteY13" fmla="*/ 182336 h 2111829"/>
                <a:gd name="connsiteX14" fmla="*/ 95250 w 318407"/>
                <a:gd name="connsiteY14" fmla="*/ 312964 h 2111829"/>
                <a:gd name="connsiteX15" fmla="*/ 97971 w 318407"/>
                <a:gd name="connsiteY15" fmla="*/ 606879 h 2111829"/>
                <a:gd name="connsiteX16" fmla="*/ 92528 w 318407"/>
                <a:gd name="connsiteY16" fmla="*/ 868136 h 2111829"/>
                <a:gd name="connsiteX17" fmla="*/ 78921 w 318407"/>
                <a:gd name="connsiteY17" fmla="*/ 1058636 h 2111829"/>
                <a:gd name="connsiteX18" fmla="*/ 62592 w 318407"/>
                <a:gd name="connsiteY18" fmla="*/ 1230086 h 2111829"/>
                <a:gd name="connsiteX19" fmla="*/ 46264 w 318407"/>
                <a:gd name="connsiteY19" fmla="*/ 1344386 h 2111829"/>
                <a:gd name="connsiteX20" fmla="*/ 32657 w 318407"/>
                <a:gd name="connsiteY20" fmla="*/ 1417864 h 2111829"/>
                <a:gd name="connsiteX21" fmla="*/ 13607 w 318407"/>
                <a:gd name="connsiteY21" fmla="*/ 1529443 h 2111829"/>
                <a:gd name="connsiteX22" fmla="*/ 0 w 318407"/>
                <a:gd name="connsiteY22" fmla="*/ 1665514 h 2111829"/>
                <a:gd name="connsiteX23" fmla="*/ 2721 w 318407"/>
                <a:gd name="connsiteY23" fmla="*/ 1760764 h 2111829"/>
                <a:gd name="connsiteX24" fmla="*/ 10885 w 318407"/>
                <a:gd name="connsiteY24" fmla="*/ 1820636 h 2111829"/>
                <a:gd name="connsiteX25" fmla="*/ 43542 w 318407"/>
                <a:gd name="connsiteY25" fmla="*/ 1921329 h 2111829"/>
                <a:gd name="connsiteX26" fmla="*/ 89807 w 318407"/>
                <a:gd name="connsiteY26" fmla="*/ 2024743 h 2111829"/>
                <a:gd name="connsiteX27" fmla="*/ 111578 w 318407"/>
                <a:gd name="connsiteY27" fmla="*/ 2068286 h 2111829"/>
                <a:gd name="connsiteX28" fmla="*/ 130628 w 318407"/>
                <a:gd name="connsiteY28" fmla="*/ 2087336 h 2111829"/>
                <a:gd name="connsiteX29" fmla="*/ 157842 w 318407"/>
                <a:gd name="connsiteY29" fmla="*/ 2106386 h 2111829"/>
                <a:gd name="connsiteX30" fmla="*/ 168728 w 318407"/>
                <a:gd name="connsiteY30" fmla="*/ 2109107 h 2111829"/>
                <a:gd name="connsiteX31" fmla="*/ 193221 w 318407"/>
                <a:gd name="connsiteY31" fmla="*/ 2111829 h 2111829"/>
                <a:gd name="connsiteX32" fmla="*/ 220435 w 318407"/>
                <a:gd name="connsiteY32" fmla="*/ 2100943 h 2111829"/>
                <a:gd name="connsiteX33" fmla="*/ 236764 w 318407"/>
                <a:gd name="connsiteY33" fmla="*/ 2081893 h 2111829"/>
                <a:gd name="connsiteX34" fmla="*/ 261257 w 318407"/>
                <a:gd name="connsiteY34" fmla="*/ 2013857 h 2111829"/>
                <a:gd name="connsiteX35" fmla="*/ 283028 w 318407"/>
                <a:gd name="connsiteY35" fmla="*/ 1934936 h 2111829"/>
                <a:gd name="connsiteX36" fmla="*/ 288471 w 318407"/>
                <a:gd name="connsiteY36" fmla="*/ 1894114 h 2111829"/>
                <a:gd name="connsiteX37" fmla="*/ 293914 w 318407"/>
                <a:gd name="connsiteY37" fmla="*/ 1834243 h 2111829"/>
                <a:gd name="connsiteX38" fmla="*/ 291192 w 318407"/>
                <a:gd name="connsiteY38" fmla="*/ 1690007 h 2111829"/>
                <a:gd name="connsiteX39" fmla="*/ 291192 w 318407"/>
                <a:gd name="connsiteY39" fmla="*/ 1287236 h 2111829"/>
                <a:gd name="connsiteX40" fmla="*/ 291192 w 318407"/>
                <a:gd name="connsiteY40" fmla="*/ 691243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407" h="2111829">
                  <a:moveTo>
                    <a:pt x="291192" y="691243"/>
                  </a:moveTo>
                  <a:cubicBezTo>
                    <a:pt x="292099" y="602343"/>
                    <a:pt x="293007" y="513443"/>
                    <a:pt x="293914" y="424543"/>
                  </a:cubicBezTo>
                  <a:lnTo>
                    <a:pt x="299357" y="378279"/>
                  </a:lnTo>
                  <a:lnTo>
                    <a:pt x="304800" y="326571"/>
                  </a:lnTo>
                  <a:lnTo>
                    <a:pt x="312964" y="255814"/>
                  </a:lnTo>
                  <a:lnTo>
                    <a:pt x="318407" y="187779"/>
                  </a:lnTo>
                  <a:lnTo>
                    <a:pt x="310242" y="166007"/>
                  </a:lnTo>
                  <a:lnTo>
                    <a:pt x="263978" y="103414"/>
                  </a:lnTo>
                  <a:lnTo>
                    <a:pt x="223157" y="57150"/>
                  </a:lnTo>
                  <a:lnTo>
                    <a:pt x="168728" y="0"/>
                  </a:lnTo>
                  <a:lnTo>
                    <a:pt x="27214" y="48986"/>
                  </a:lnTo>
                  <a:lnTo>
                    <a:pt x="70757" y="108857"/>
                  </a:lnTo>
                  <a:lnTo>
                    <a:pt x="81642" y="136071"/>
                  </a:lnTo>
                  <a:lnTo>
                    <a:pt x="89807" y="182336"/>
                  </a:lnTo>
                  <a:lnTo>
                    <a:pt x="95250" y="312964"/>
                  </a:lnTo>
                  <a:cubicBezTo>
                    <a:pt x="96165" y="410936"/>
                    <a:pt x="97971" y="508903"/>
                    <a:pt x="97971" y="606879"/>
                  </a:cubicBezTo>
                  <a:lnTo>
                    <a:pt x="92528" y="868136"/>
                  </a:lnTo>
                  <a:lnTo>
                    <a:pt x="78921" y="1058636"/>
                  </a:lnTo>
                  <a:lnTo>
                    <a:pt x="62592" y="1230086"/>
                  </a:lnTo>
                  <a:lnTo>
                    <a:pt x="46264" y="1344386"/>
                  </a:lnTo>
                  <a:lnTo>
                    <a:pt x="32657" y="1417864"/>
                  </a:lnTo>
                  <a:lnTo>
                    <a:pt x="13607" y="1529443"/>
                  </a:lnTo>
                  <a:lnTo>
                    <a:pt x="0" y="1665514"/>
                  </a:lnTo>
                  <a:lnTo>
                    <a:pt x="2721" y="1760764"/>
                  </a:lnTo>
                  <a:lnTo>
                    <a:pt x="10885" y="1820636"/>
                  </a:lnTo>
                  <a:lnTo>
                    <a:pt x="43542" y="1921329"/>
                  </a:lnTo>
                  <a:lnTo>
                    <a:pt x="89807" y="2024743"/>
                  </a:lnTo>
                  <a:lnTo>
                    <a:pt x="111578" y="2068286"/>
                  </a:lnTo>
                  <a:lnTo>
                    <a:pt x="130628" y="2087336"/>
                  </a:lnTo>
                  <a:lnTo>
                    <a:pt x="157842" y="2106386"/>
                  </a:lnTo>
                  <a:lnTo>
                    <a:pt x="168728" y="2109107"/>
                  </a:lnTo>
                  <a:lnTo>
                    <a:pt x="193221" y="2111829"/>
                  </a:lnTo>
                  <a:lnTo>
                    <a:pt x="220435" y="2100943"/>
                  </a:lnTo>
                  <a:lnTo>
                    <a:pt x="236764" y="2081893"/>
                  </a:lnTo>
                  <a:lnTo>
                    <a:pt x="261257" y="2013857"/>
                  </a:lnTo>
                  <a:lnTo>
                    <a:pt x="283028" y="1934936"/>
                  </a:lnTo>
                  <a:lnTo>
                    <a:pt x="288471" y="1894114"/>
                  </a:lnTo>
                  <a:lnTo>
                    <a:pt x="293914" y="1834243"/>
                  </a:lnTo>
                  <a:cubicBezTo>
                    <a:pt x="293007" y="1786164"/>
                    <a:pt x="292099" y="1738086"/>
                    <a:pt x="291192" y="1690007"/>
                  </a:cubicBezTo>
                  <a:lnTo>
                    <a:pt x="291192" y="1287236"/>
                  </a:lnTo>
                  <a:lnTo>
                    <a:pt x="291192" y="691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1E1DF99C-4ED4-8843-A6DC-DFB48071E4EC}"/>
                </a:ext>
              </a:extLst>
            </p:cNvPr>
            <p:cNvSpPr/>
            <p:nvPr/>
          </p:nvSpPr>
          <p:spPr>
            <a:xfrm>
              <a:off x="4846638" y="2493963"/>
              <a:ext cx="2344737" cy="514350"/>
            </a:xfrm>
            <a:custGeom>
              <a:avLst/>
              <a:gdLst>
                <a:gd name="connsiteX0" fmla="*/ 1007269 w 2345531"/>
                <a:gd name="connsiteY0" fmla="*/ 200025 h 514350"/>
                <a:gd name="connsiteX1" fmla="*/ 785812 w 2345531"/>
                <a:gd name="connsiteY1" fmla="*/ 245269 h 514350"/>
                <a:gd name="connsiteX2" fmla="*/ 521494 w 2345531"/>
                <a:gd name="connsiteY2" fmla="*/ 302419 h 514350"/>
                <a:gd name="connsiteX3" fmla="*/ 447675 w 2345531"/>
                <a:gd name="connsiteY3" fmla="*/ 316706 h 514350"/>
                <a:gd name="connsiteX4" fmla="*/ 378619 w 2345531"/>
                <a:gd name="connsiteY4" fmla="*/ 321469 h 514350"/>
                <a:gd name="connsiteX5" fmla="*/ 280987 w 2345531"/>
                <a:gd name="connsiteY5" fmla="*/ 323850 h 514350"/>
                <a:gd name="connsiteX6" fmla="*/ 183356 w 2345531"/>
                <a:gd name="connsiteY6" fmla="*/ 314325 h 514350"/>
                <a:gd name="connsiteX7" fmla="*/ 71437 w 2345531"/>
                <a:gd name="connsiteY7" fmla="*/ 297656 h 514350"/>
                <a:gd name="connsiteX8" fmla="*/ 0 w 2345531"/>
                <a:gd name="connsiteY8" fmla="*/ 404812 h 514350"/>
                <a:gd name="connsiteX9" fmla="*/ 135731 w 2345531"/>
                <a:gd name="connsiteY9" fmla="*/ 466725 h 514350"/>
                <a:gd name="connsiteX10" fmla="*/ 235744 w 2345531"/>
                <a:gd name="connsiteY10" fmla="*/ 507206 h 514350"/>
                <a:gd name="connsiteX11" fmla="*/ 259556 w 2345531"/>
                <a:gd name="connsiteY11" fmla="*/ 514350 h 514350"/>
                <a:gd name="connsiteX12" fmla="*/ 271462 w 2345531"/>
                <a:gd name="connsiteY12" fmla="*/ 514350 h 514350"/>
                <a:gd name="connsiteX13" fmla="*/ 350044 w 2345531"/>
                <a:gd name="connsiteY13" fmla="*/ 504825 h 514350"/>
                <a:gd name="connsiteX14" fmla="*/ 533400 w 2345531"/>
                <a:gd name="connsiteY14" fmla="*/ 476250 h 514350"/>
                <a:gd name="connsiteX15" fmla="*/ 840581 w 2345531"/>
                <a:gd name="connsiteY15" fmla="*/ 419100 h 514350"/>
                <a:gd name="connsiteX16" fmla="*/ 1176337 w 2345531"/>
                <a:gd name="connsiteY16" fmla="*/ 354806 h 514350"/>
                <a:gd name="connsiteX17" fmla="*/ 1388269 w 2345531"/>
                <a:gd name="connsiteY17" fmla="*/ 311944 h 514350"/>
                <a:gd name="connsiteX18" fmla="*/ 1557337 w 2345531"/>
                <a:gd name="connsiteY18" fmla="*/ 278606 h 514350"/>
                <a:gd name="connsiteX19" fmla="*/ 1721644 w 2345531"/>
                <a:gd name="connsiteY19" fmla="*/ 245269 h 514350"/>
                <a:gd name="connsiteX20" fmla="*/ 1838325 w 2345531"/>
                <a:gd name="connsiteY20" fmla="*/ 221456 h 514350"/>
                <a:gd name="connsiteX21" fmla="*/ 1854994 w 2345531"/>
                <a:gd name="connsiteY21" fmla="*/ 221456 h 514350"/>
                <a:gd name="connsiteX22" fmla="*/ 1883569 w 2345531"/>
                <a:gd name="connsiteY22" fmla="*/ 226219 h 514350"/>
                <a:gd name="connsiteX23" fmla="*/ 1907381 w 2345531"/>
                <a:gd name="connsiteY23" fmla="*/ 235744 h 514350"/>
                <a:gd name="connsiteX24" fmla="*/ 1933575 w 2345531"/>
                <a:gd name="connsiteY24" fmla="*/ 250031 h 514350"/>
                <a:gd name="connsiteX25" fmla="*/ 2247900 w 2345531"/>
                <a:gd name="connsiteY25" fmla="*/ 385762 h 514350"/>
                <a:gd name="connsiteX26" fmla="*/ 2266950 w 2345531"/>
                <a:gd name="connsiteY26" fmla="*/ 335756 h 514350"/>
                <a:gd name="connsiteX27" fmla="*/ 2288381 w 2345531"/>
                <a:gd name="connsiteY27" fmla="*/ 297656 h 514350"/>
                <a:gd name="connsiteX28" fmla="*/ 2307431 w 2345531"/>
                <a:gd name="connsiteY28" fmla="*/ 271462 h 514350"/>
                <a:gd name="connsiteX29" fmla="*/ 2328862 w 2345531"/>
                <a:gd name="connsiteY29" fmla="*/ 252412 h 514350"/>
                <a:gd name="connsiteX30" fmla="*/ 2343150 w 2345531"/>
                <a:gd name="connsiteY30" fmla="*/ 230981 h 514350"/>
                <a:gd name="connsiteX31" fmla="*/ 2345531 w 2345531"/>
                <a:gd name="connsiteY31" fmla="*/ 207169 h 514350"/>
                <a:gd name="connsiteX32" fmla="*/ 2343150 w 2345531"/>
                <a:gd name="connsiteY32" fmla="*/ 190500 h 514350"/>
                <a:gd name="connsiteX33" fmla="*/ 2328862 w 2345531"/>
                <a:gd name="connsiteY33" fmla="*/ 171450 h 514350"/>
                <a:gd name="connsiteX34" fmla="*/ 2297906 w 2345531"/>
                <a:gd name="connsiteY34" fmla="*/ 150019 h 514350"/>
                <a:gd name="connsiteX35" fmla="*/ 2250281 w 2345531"/>
                <a:gd name="connsiteY35" fmla="*/ 126206 h 514350"/>
                <a:gd name="connsiteX36" fmla="*/ 2088356 w 2345531"/>
                <a:gd name="connsiteY36" fmla="*/ 71437 h 514350"/>
                <a:gd name="connsiteX37" fmla="*/ 1902619 w 2345531"/>
                <a:gd name="connsiteY37" fmla="*/ 14287 h 514350"/>
                <a:gd name="connsiteX38" fmla="*/ 1845469 w 2345531"/>
                <a:gd name="connsiteY38" fmla="*/ 0 h 514350"/>
                <a:gd name="connsiteX39" fmla="*/ 1835944 w 2345531"/>
                <a:gd name="connsiteY39" fmla="*/ 2381 h 514350"/>
                <a:gd name="connsiteX40" fmla="*/ 1790700 w 2345531"/>
                <a:gd name="connsiteY40" fmla="*/ 11906 h 514350"/>
                <a:gd name="connsiteX41" fmla="*/ 1669256 w 2345531"/>
                <a:gd name="connsiteY41" fmla="*/ 54769 h 514350"/>
                <a:gd name="connsiteX42" fmla="*/ 1635919 w 2345531"/>
                <a:gd name="connsiteY42" fmla="*/ 66675 h 514350"/>
                <a:gd name="connsiteX43" fmla="*/ 1528762 w 2345531"/>
                <a:gd name="connsiteY43" fmla="*/ 85725 h 514350"/>
                <a:gd name="connsiteX44" fmla="*/ 1323975 w 2345531"/>
                <a:gd name="connsiteY44" fmla="*/ 128587 h 514350"/>
                <a:gd name="connsiteX45" fmla="*/ 1007269 w 2345531"/>
                <a:gd name="connsiteY45" fmla="*/ 2000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45531" h="514350">
                  <a:moveTo>
                    <a:pt x="1007269" y="200025"/>
                  </a:moveTo>
                  <a:lnTo>
                    <a:pt x="785812" y="245269"/>
                  </a:lnTo>
                  <a:lnTo>
                    <a:pt x="521494" y="302419"/>
                  </a:lnTo>
                  <a:lnTo>
                    <a:pt x="447675" y="316706"/>
                  </a:lnTo>
                  <a:lnTo>
                    <a:pt x="378619" y="321469"/>
                  </a:lnTo>
                  <a:lnTo>
                    <a:pt x="280987" y="323850"/>
                  </a:lnTo>
                  <a:lnTo>
                    <a:pt x="183356" y="314325"/>
                  </a:lnTo>
                  <a:lnTo>
                    <a:pt x="71437" y="297656"/>
                  </a:lnTo>
                  <a:lnTo>
                    <a:pt x="0" y="404812"/>
                  </a:lnTo>
                  <a:lnTo>
                    <a:pt x="135731" y="466725"/>
                  </a:lnTo>
                  <a:lnTo>
                    <a:pt x="235744" y="507206"/>
                  </a:lnTo>
                  <a:lnTo>
                    <a:pt x="259556" y="514350"/>
                  </a:lnTo>
                  <a:lnTo>
                    <a:pt x="271462" y="514350"/>
                  </a:lnTo>
                  <a:lnTo>
                    <a:pt x="350044" y="504825"/>
                  </a:lnTo>
                  <a:lnTo>
                    <a:pt x="533400" y="476250"/>
                  </a:lnTo>
                  <a:lnTo>
                    <a:pt x="840581" y="419100"/>
                  </a:lnTo>
                  <a:lnTo>
                    <a:pt x="1176337" y="354806"/>
                  </a:lnTo>
                  <a:lnTo>
                    <a:pt x="1388269" y="311944"/>
                  </a:lnTo>
                  <a:lnTo>
                    <a:pt x="1557337" y="278606"/>
                  </a:lnTo>
                  <a:lnTo>
                    <a:pt x="1721644" y="245269"/>
                  </a:lnTo>
                  <a:lnTo>
                    <a:pt x="1838325" y="221456"/>
                  </a:lnTo>
                  <a:lnTo>
                    <a:pt x="1854994" y="221456"/>
                  </a:lnTo>
                  <a:lnTo>
                    <a:pt x="1883569" y="226219"/>
                  </a:lnTo>
                  <a:lnTo>
                    <a:pt x="1907381" y="235744"/>
                  </a:lnTo>
                  <a:lnTo>
                    <a:pt x="1933575" y="250031"/>
                  </a:lnTo>
                  <a:lnTo>
                    <a:pt x="2247900" y="385762"/>
                  </a:lnTo>
                  <a:lnTo>
                    <a:pt x="2266950" y="335756"/>
                  </a:lnTo>
                  <a:lnTo>
                    <a:pt x="2288381" y="297656"/>
                  </a:lnTo>
                  <a:lnTo>
                    <a:pt x="2307431" y="271462"/>
                  </a:lnTo>
                  <a:lnTo>
                    <a:pt x="2328862" y="252412"/>
                  </a:lnTo>
                  <a:lnTo>
                    <a:pt x="2343150" y="230981"/>
                  </a:lnTo>
                  <a:lnTo>
                    <a:pt x="2345531" y="207169"/>
                  </a:lnTo>
                  <a:lnTo>
                    <a:pt x="2343150" y="190500"/>
                  </a:lnTo>
                  <a:lnTo>
                    <a:pt x="2328862" y="171450"/>
                  </a:lnTo>
                  <a:lnTo>
                    <a:pt x="2297906" y="150019"/>
                  </a:lnTo>
                  <a:lnTo>
                    <a:pt x="2250281" y="126206"/>
                  </a:lnTo>
                  <a:lnTo>
                    <a:pt x="2088356" y="71437"/>
                  </a:lnTo>
                  <a:lnTo>
                    <a:pt x="1902619" y="14287"/>
                  </a:lnTo>
                  <a:lnTo>
                    <a:pt x="1845469" y="0"/>
                  </a:lnTo>
                  <a:lnTo>
                    <a:pt x="1835944" y="2381"/>
                  </a:lnTo>
                  <a:lnTo>
                    <a:pt x="1790700" y="11906"/>
                  </a:lnTo>
                  <a:lnTo>
                    <a:pt x="1669256" y="54769"/>
                  </a:lnTo>
                  <a:lnTo>
                    <a:pt x="1635919" y="66675"/>
                  </a:lnTo>
                  <a:lnTo>
                    <a:pt x="1528762" y="85725"/>
                  </a:lnTo>
                  <a:lnTo>
                    <a:pt x="1323975" y="128587"/>
                  </a:lnTo>
                  <a:lnTo>
                    <a:pt x="100726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499F6854-09E7-7344-B732-9C9804C345ED}"/>
                </a:ext>
              </a:extLst>
            </p:cNvPr>
            <p:cNvSpPr/>
            <p:nvPr/>
          </p:nvSpPr>
          <p:spPr>
            <a:xfrm>
              <a:off x="5997575" y="2682875"/>
              <a:ext cx="1109663" cy="3357563"/>
            </a:xfrm>
            <a:custGeom>
              <a:avLst/>
              <a:gdLst>
                <a:gd name="connsiteX0" fmla="*/ 719385 w 1109414"/>
                <a:gd name="connsiteY0" fmla="*/ 923067 h 3358578"/>
                <a:gd name="connsiteX1" fmla="*/ 741054 w 1109414"/>
                <a:gd name="connsiteY1" fmla="*/ 797391 h 3358578"/>
                <a:gd name="connsiteX2" fmla="*/ 767056 w 1109414"/>
                <a:gd name="connsiteY2" fmla="*/ 624045 h 3358578"/>
                <a:gd name="connsiteX3" fmla="*/ 797391 w 1109414"/>
                <a:gd name="connsiteY3" fmla="*/ 407363 h 3358578"/>
                <a:gd name="connsiteX4" fmla="*/ 814726 w 1109414"/>
                <a:gd name="connsiteY4" fmla="*/ 277353 h 3358578"/>
                <a:gd name="connsiteX5" fmla="*/ 823393 w 1109414"/>
                <a:gd name="connsiteY5" fmla="*/ 173346 h 3358578"/>
                <a:gd name="connsiteX6" fmla="*/ 819059 w 1109414"/>
                <a:gd name="connsiteY6" fmla="*/ 117008 h 3358578"/>
                <a:gd name="connsiteX7" fmla="*/ 806058 w 1109414"/>
                <a:gd name="connsiteY7" fmla="*/ 78006 h 3358578"/>
                <a:gd name="connsiteX8" fmla="*/ 784390 w 1109414"/>
                <a:gd name="connsiteY8" fmla="*/ 56337 h 3358578"/>
                <a:gd name="connsiteX9" fmla="*/ 728053 w 1109414"/>
                <a:gd name="connsiteY9" fmla="*/ 0 h 3358578"/>
                <a:gd name="connsiteX10" fmla="*/ 1109414 w 1109414"/>
                <a:gd name="connsiteY10" fmla="*/ 143010 h 3358578"/>
                <a:gd name="connsiteX11" fmla="*/ 1096413 w 1109414"/>
                <a:gd name="connsiteY11" fmla="*/ 190680 h 3358578"/>
                <a:gd name="connsiteX12" fmla="*/ 1083412 w 1109414"/>
                <a:gd name="connsiteY12" fmla="*/ 234017 h 3358578"/>
                <a:gd name="connsiteX13" fmla="*/ 1070411 w 1109414"/>
                <a:gd name="connsiteY13" fmla="*/ 286021 h 3358578"/>
                <a:gd name="connsiteX14" fmla="*/ 1048743 w 1109414"/>
                <a:gd name="connsiteY14" fmla="*/ 411697 h 3358578"/>
                <a:gd name="connsiteX15" fmla="*/ 1001073 w 1109414"/>
                <a:gd name="connsiteY15" fmla="*/ 710718 h 3358578"/>
                <a:gd name="connsiteX16" fmla="*/ 923067 w 1109414"/>
                <a:gd name="connsiteY16" fmla="*/ 1131082 h 3358578"/>
                <a:gd name="connsiteX17" fmla="*/ 875397 w 1109414"/>
                <a:gd name="connsiteY17" fmla="*/ 1378100 h 3358578"/>
                <a:gd name="connsiteX18" fmla="*/ 819059 w 1109414"/>
                <a:gd name="connsiteY18" fmla="*/ 1638119 h 3358578"/>
                <a:gd name="connsiteX19" fmla="*/ 767056 w 1109414"/>
                <a:gd name="connsiteY19" fmla="*/ 1876470 h 3358578"/>
                <a:gd name="connsiteX20" fmla="*/ 702051 w 1109414"/>
                <a:gd name="connsiteY20" fmla="*/ 2149490 h 3358578"/>
                <a:gd name="connsiteX21" fmla="*/ 654381 w 1109414"/>
                <a:gd name="connsiteY21" fmla="*/ 2344504 h 3358578"/>
                <a:gd name="connsiteX22" fmla="*/ 606711 w 1109414"/>
                <a:gd name="connsiteY22" fmla="*/ 2509183 h 3358578"/>
                <a:gd name="connsiteX23" fmla="*/ 541706 w 1109414"/>
                <a:gd name="connsiteY23" fmla="*/ 2691196 h 3358578"/>
                <a:gd name="connsiteX24" fmla="*/ 463700 w 1109414"/>
                <a:gd name="connsiteY24" fmla="*/ 2868876 h 3358578"/>
                <a:gd name="connsiteX25" fmla="*/ 377027 w 1109414"/>
                <a:gd name="connsiteY25" fmla="*/ 3037888 h 3358578"/>
                <a:gd name="connsiteX26" fmla="*/ 277353 w 1109414"/>
                <a:gd name="connsiteY26" fmla="*/ 3198233 h 3358578"/>
                <a:gd name="connsiteX27" fmla="*/ 186347 w 1109414"/>
                <a:gd name="connsiteY27" fmla="*/ 3310908 h 3358578"/>
                <a:gd name="connsiteX28" fmla="*/ 143010 w 1109414"/>
                <a:gd name="connsiteY28" fmla="*/ 3345577 h 3358578"/>
                <a:gd name="connsiteX29" fmla="*/ 108341 w 1109414"/>
                <a:gd name="connsiteY29" fmla="*/ 3358578 h 3358578"/>
                <a:gd name="connsiteX30" fmla="*/ 91006 w 1109414"/>
                <a:gd name="connsiteY30" fmla="*/ 3358578 h 3358578"/>
                <a:gd name="connsiteX31" fmla="*/ 60671 w 1109414"/>
                <a:gd name="connsiteY31" fmla="*/ 3345577 h 3358578"/>
                <a:gd name="connsiteX32" fmla="*/ 30335 w 1109414"/>
                <a:gd name="connsiteY32" fmla="*/ 3315242 h 3358578"/>
                <a:gd name="connsiteX33" fmla="*/ 13001 w 1109414"/>
                <a:gd name="connsiteY33" fmla="*/ 3284906 h 3358578"/>
                <a:gd name="connsiteX34" fmla="*/ 0 w 1109414"/>
                <a:gd name="connsiteY34" fmla="*/ 3237236 h 3358578"/>
                <a:gd name="connsiteX35" fmla="*/ 216682 w 1109414"/>
                <a:gd name="connsiteY35" fmla="*/ 2717198 h 3358578"/>
                <a:gd name="connsiteX36" fmla="*/ 251351 w 1109414"/>
                <a:gd name="connsiteY36" fmla="*/ 2643526 h 3358578"/>
                <a:gd name="connsiteX37" fmla="*/ 303355 w 1109414"/>
                <a:gd name="connsiteY37" fmla="*/ 2517850 h 3358578"/>
                <a:gd name="connsiteX38" fmla="*/ 359693 w 1109414"/>
                <a:gd name="connsiteY38" fmla="*/ 2374840 h 3358578"/>
                <a:gd name="connsiteX39" fmla="*/ 407363 w 1109414"/>
                <a:gd name="connsiteY39" fmla="*/ 2236163 h 3358578"/>
                <a:gd name="connsiteX40" fmla="*/ 459366 w 1109414"/>
                <a:gd name="connsiteY40" fmla="*/ 2071484 h 3358578"/>
                <a:gd name="connsiteX41" fmla="*/ 498369 w 1109414"/>
                <a:gd name="connsiteY41" fmla="*/ 1937141 h 3358578"/>
                <a:gd name="connsiteX42" fmla="*/ 537372 w 1109414"/>
                <a:gd name="connsiteY42" fmla="*/ 1798464 h 3358578"/>
                <a:gd name="connsiteX43" fmla="*/ 576375 w 1109414"/>
                <a:gd name="connsiteY43" fmla="*/ 1633786 h 3358578"/>
                <a:gd name="connsiteX44" fmla="*/ 615378 w 1109414"/>
                <a:gd name="connsiteY44" fmla="*/ 1473441 h 3358578"/>
                <a:gd name="connsiteX45" fmla="*/ 663048 w 1109414"/>
                <a:gd name="connsiteY45" fmla="*/ 1230756 h 3358578"/>
                <a:gd name="connsiteX46" fmla="*/ 719385 w 1109414"/>
                <a:gd name="connsiteY46" fmla="*/ 923067 h 33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9414" h="3358578">
                  <a:moveTo>
                    <a:pt x="719385" y="923067"/>
                  </a:moveTo>
                  <a:lnTo>
                    <a:pt x="741054" y="797391"/>
                  </a:lnTo>
                  <a:lnTo>
                    <a:pt x="767056" y="624045"/>
                  </a:lnTo>
                  <a:lnTo>
                    <a:pt x="797391" y="407363"/>
                  </a:lnTo>
                  <a:lnTo>
                    <a:pt x="814726" y="277353"/>
                  </a:lnTo>
                  <a:lnTo>
                    <a:pt x="823393" y="173346"/>
                  </a:lnTo>
                  <a:lnTo>
                    <a:pt x="819059" y="117008"/>
                  </a:lnTo>
                  <a:lnTo>
                    <a:pt x="806058" y="78006"/>
                  </a:lnTo>
                  <a:lnTo>
                    <a:pt x="784390" y="56337"/>
                  </a:lnTo>
                  <a:lnTo>
                    <a:pt x="728053" y="0"/>
                  </a:lnTo>
                  <a:lnTo>
                    <a:pt x="1109414" y="143010"/>
                  </a:lnTo>
                  <a:lnTo>
                    <a:pt x="1096413" y="190680"/>
                  </a:lnTo>
                  <a:lnTo>
                    <a:pt x="1083412" y="234017"/>
                  </a:lnTo>
                  <a:lnTo>
                    <a:pt x="1070411" y="286021"/>
                  </a:lnTo>
                  <a:lnTo>
                    <a:pt x="1048743" y="411697"/>
                  </a:lnTo>
                  <a:lnTo>
                    <a:pt x="1001073" y="710718"/>
                  </a:lnTo>
                  <a:lnTo>
                    <a:pt x="923067" y="1131082"/>
                  </a:lnTo>
                  <a:lnTo>
                    <a:pt x="875397" y="1378100"/>
                  </a:lnTo>
                  <a:lnTo>
                    <a:pt x="819059" y="1638119"/>
                  </a:lnTo>
                  <a:lnTo>
                    <a:pt x="767056" y="1876470"/>
                  </a:lnTo>
                  <a:lnTo>
                    <a:pt x="702051" y="2149490"/>
                  </a:lnTo>
                  <a:lnTo>
                    <a:pt x="654381" y="2344504"/>
                  </a:lnTo>
                  <a:lnTo>
                    <a:pt x="606711" y="2509183"/>
                  </a:lnTo>
                  <a:lnTo>
                    <a:pt x="541706" y="2691196"/>
                  </a:lnTo>
                  <a:lnTo>
                    <a:pt x="463700" y="2868876"/>
                  </a:lnTo>
                  <a:lnTo>
                    <a:pt x="377027" y="3037888"/>
                  </a:lnTo>
                  <a:lnTo>
                    <a:pt x="277353" y="3198233"/>
                  </a:lnTo>
                  <a:lnTo>
                    <a:pt x="186347" y="3310908"/>
                  </a:lnTo>
                  <a:lnTo>
                    <a:pt x="143010" y="3345577"/>
                  </a:lnTo>
                  <a:lnTo>
                    <a:pt x="108341" y="3358578"/>
                  </a:lnTo>
                  <a:lnTo>
                    <a:pt x="91006" y="3358578"/>
                  </a:lnTo>
                  <a:lnTo>
                    <a:pt x="60671" y="3345577"/>
                  </a:lnTo>
                  <a:lnTo>
                    <a:pt x="30335" y="3315242"/>
                  </a:lnTo>
                  <a:lnTo>
                    <a:pt x="13001" y="3284906"/>
                  </a:lnTo>
                  <a:lnTo>
                    <a:pt x="0" y="3237236"/>
                  </a:lnTo>
                  <a:lnTo>
                    <a:pt x="216682" y="2717198"/>
                  </a:lnTo>
                  <a:lnTo>
                    <a:pt x="251351" y="2643526"/>
                  </a:lnTo>
                  <a:lnTo>
                    <a:pt x="303355" y="2517850"/>
                  </a:lnTo>
                  <a:lnTo>
                    <a:pt x="359693" y="2374840"/>
                  </a:lnTo>
                  <a:lnTo>
                    <a:pt x="407363" y="2236163"/>
                  </a:lnTo>
                  <a:lnTo>
                    <a:pt x="459366" y="2071484"/>
                  </a:lnTo>
                  <a:lnTo>
                    <a:pt x="498369" y="1937141"/>
                  </a:lnTo>
                  <a:lnTo>
                    <a:pt x="537372" y="1798464"/>
                  </a:lnTo>
                  <a:lnTo>
                    <a:pt x="576375" y="1633786"/>
                  </a:lnTo>
                  <a:lnTo>
                    <a:pt x="615378" y="1473441"/>
                  </a:lnTo>
                  <a:lnTo>
                    <a:pt x="663048" y="1230756"/>
                  </a:lnTo>
                  <a:lnTo>
                    <a:pt x="719385" y="923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88AF3418-A42B-D54B-A5A1-C28B22D313A3}"/>
                </a:ext>
              </a:extLst>
            </p:cNvPr>
            <p:cNvSpPr/>
            <p:nvPr/>
          </p:nvSpPr>
          <p:spPr>
            <a:xfrm>
              <a:off x="5305425" y="5199063"/>
              <a:ext cx="966788" cy="773112"/>
            </a:xfrm>
            <a:custGeom>
              <a:avLst/>
              <a:gdLst>
                <a:gd name="connsiteX0" fmla="*/ 216694 w 966788"/>
                <a:gd name="connsiteY0" fmla="*/ 95250 h 773906"/>
                <a:gd name="connsiteX1" fmla="*/ 350044 w 966788"/>
                <a:gd name="connsiteY1" fmla="*/ 161925 h 773906"/>
                <a:gd name="connsiteX2" fmla="*/ 490538 w 966788"/>
                <a:gd name="connsiteY2" fmla="*/ 226219 h 773906"/>
                <a:gd name="connsiteX3" fmla="*/ 590550 w 966788"/>
                <a:gd name="connsiteY3" fmla="*/ 266700 h 773906"/>
                <a:gd name="connsiteX4" fmla="*/ 683419 w 966788"/>
                <a:gd name="connsiteY4" fmla="*/ 297656 h 773906"/>
                <a:gd name="connsiteX5" fmla="*/ 714375 w 966788"/>
                <a:gd name="connsiteY5" fmla="*/ 304800 h 773906"/>
                <a:gd name="connsiteX6" fmla="*/ 745331 w 966788"/>
                <a:gd name="connsiteY6" fmla="*/ 309562 h 773906"/>
                <a:gd name="connsiteX7" fmla="*/ 783431 w 966788"/>
                <a:gd name="connsiteY7" fmla="*/ 311944 h 773906"/>
                <a:gd name="connsiteX8" fmla="*/ 816769 w 966788"/>
                <a:gd name="connsiteY8" fmla="*/ 309562 h 773906"/>
                <a:gd name="connsiteX9" fmla="*/ 845344 w 966788"/>
                <a:gd name="connsiteY9" fmla="*/ 295275 h 773906"/>
                <a:gd name="connsiteX10" fmla="*/ 871538 w 966788"/>
                <a:gd name="connsiteY10" fmla="*/ 273844 h 773906"/>
                <a:gd name="connsiteX11" fmla="*/ 916781 w 966788"/>
                <a:gd name="connsiteY11" fmla="*/ 211931 h 773906"/>
                <a:gd name="connsiteX12" fmla="*/ 966788 w 966788"/>
                <a:gd name="connsiteY12" fmla="*/ 228600 h 773906"/>
                <a:gd name="connsiteX13" fmla="*/ 711994 w 966788"/>
                <a:gd name="connsiteY13" fmla="*/ 773906 h 773906"/>
                <a:gd name="connsiteX14" fmla="*/ 692944 w 966788"/>
                <a:gd name="connsiteY14" fmla="*/ 719137 h 773906"/>
                <a:gd name="connsiteX15" fmla="*/ 676275 w 966788"/>
                <a:gd name="connsiteY15" fmla="*/ 692944 h 773906"/>
                <a:gd name="connsiteX16" fmla="*/ 633413 w 966788"/>
                <a:gd name="connsiteY16" fmla="*/ 642937 h 773906"/>
                <a:gd name="connsiteX17" fmla="*/ 564356 w 966788"/>
                <a:gd name="connsiteY17" fmla="*/ 564356 h 773906"/>
                <a:gd name="connsiteX18" fmla="*/ 497681 w 966788"/>
                <a:gd name="connsiteY18" fmla="*/ 481012 h 773906"/>
                <a:gd name="connsiteX19" fmla="*/ 476250 w 966788"/>
                <a:gd name="connsiteY19" fmla="*/ 450056 h 773906"/>
                <a:gd name="connsiteX20" fmla="*/ 397669 w 966788"/>
                <a:gd name="connsiteY20" fmla="*/ 378619 h 773906"/>
                <a:gd name="connsiteX21" fmla="*/ 302419 w 966788"/>
                <a:gd name="connsiteY21" fmla="*/ 295275 h 773906"/>
                <a:gd name="connsiteX22" fmla="*/ 202406 w 966788"/>
                <a:gd name="connsiteY22" fmla="*/ 211931 h 773906"/>
                <a:gd name="connsiteX23" fmla="*/ 121444 w 966788"/>
                <a:gd name="connsiteY23" fmla="*/ 147637 h 773906"/>
                <a:gd name="connsiteX24" fmla="*/ 59531 w 966788"/>
                <a:gd name="connsiteY24" fmla="*/ 95250 h 773906"/>
                <a:gd name="connsiteX25" fmla="*/ 21431 w 966788"/>
                <a:gd name="connsiteY25" fmla="*/ 66675 h 773906"/>
                <a:gd name="connsiteX26" fmla="*/ 9525 w 966788"/>
                <a:gd name="connsiteY26" fmla="*/ 52387 h 773906"/>
                <a:gd name="connsiteX27" fmla="*/ 0 w 966788"/>
                <a:gd name="connsiteY27" fmla="*/ 19050 h 773906"/>
                <a:gd name="connsiteX28" fmla="*/ 2381 w 966788"/>
                <a:gd name="connsiteY28" fmla="*/ 9525 h 773906"/>
                <a:gd name="connsiteX29" fmla="*/ 11906 w 966788"/>
                <a:gd name="connsiteY29" fmla="*/ 0 h 773906"/>
                <a:gd name="connsiteX30" fmla="*/ 21431 w 966788"/>
                <a:gd name="connsiteY30" fmla="*/ 0 h 773906"/>
                <a:gd name="connsiteX31" fmla="*/ 52388 w 966788"/>
                <a:gd name="connsiteY31" fmla="*/ 11906 h 773906"/>
                <a:gd name="connsiteX32" fmla="*/ 130969 w 966788"/>
                <a:gd name="connsiteY32" fmla="*/ 52387 h 773906"/>
                <a:gd name="connsiteX33" fmla="*/ 216694 w 966788"/>
                <a:gd name="connsiteY33" fmla="*/ 95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6788" h="773906">
                  <a:moveTo>
                    <a:pt x="216694" y="95250"/>
                  </a:moveTo>
                  <a:lnTo>
                    <a:pt x="350044" y="161925"/>
                  </a:lnTo>
                  <a:lnTo>
                    <a:pt x="490538" y="226219"/>
                  </a:lnTo>
                  <a:lnTo>
                    <a:pt x="590550" y="266700"/>
                  </a:lnTo>
                  <a:lnTo>
                    <a:pt x="683419" y="297656"/>
                  </a:lnTo>
                  <a:lnTo>
                    <a:pt x="714375" y="304800"/>
                  </a:lnTo>
                  <a:lnTo>
                    <a:pt x="745331" y="309562"/>
                  </a:lnTo>
                  <a:lnTo>
                    <a:pt x="783431" y="311944"/>
                  </a:lnTo>
                  <a:lnTo>
                    <a:pt x="816769" y="309562"/>
                  </a:lnTo>
                  <a:lnTo>
                    <a:pt x="845344" y="295275"/>
                  </a:lnTo>
                  <a:lnTo>
                    <a:pt x="871538" y="273844"/>
                  </a:lnTo>
                  <a:lnTo>
                    <a:pt x="916781" y="211931"/>
                  </a:lnTo>
                  <a:lnTo>
                    <a:pt x="966788" y="228600"/>
                  </a:lnTo>
                  <a:lnTo>
                    <a:pt x="711994" y="773906"/>
                  </a:lnTo>
                  <a:lnTo>
                    <a:pt x="692944" y="719137"/>
                  </a:lnTo>
                  <a:lnTo>
                    <a:pt x="676275" y="692944"/>
                  </a:lnTo>
                  <a:lnTo>
                    <a:pt x="633413" y="642937"/>
                  </a:lnTo>
                  <a:lnTo>
                    <a:pt x="564356" y="564356"/>
                  </a:lnTo>
                  <a:lnTo>
                    <a:pt x="497681" y="481012"/>
                  </a:lnTo>
                  <a:lnTo>
                    <a:pt x="476250" y="450056"/>
                  </a:lnTo>
                  <a:lnTo>
                    <a:pt x="397669" y="378619"/>
                  </a:lnTo>
                  <a:lnTo>
                    <a:pt x="302419" y="295275"/>
                  </a:lnTo>
                  <a:lnTo>
                    <a:pt x="202406" y="211931"/>
                  </a:lnTo>
                  <a:lnTo>
                    <a:pt x="121444" y="147637"/>
                  </a:lnTo>
                  <a:lnTo>
                    <a:pt x="59531" y="9525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30969" y="52387"/>
                  </a:lnTo>
                  <a:lnTo>
                    <a:pt x="2166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015562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642816C4-ADCE-B649-B4ED-6DDACE4D66AB}"/>
              </a:ext>
            </a:extLst>
          </p:cNvPr>
          <p:cNvSpPr/>
          <p:nvPr/>
        </p:nvSpPr>
        <p:spPr>
          <a:xfrm>
            <a:off x="3790950" y="1428750"/>
            <a:ext cx="1912938" cy="1181100"/>
          </a:xfrm>
          <a:custGeom>
            <a:avLst/>
            <a:gdLst>
              <a:gd name="connsiteX0" fmla="*/ 821531 w 1912144"/>
              <a:gd name="connsiteY0" fmla="*/ 631031 h 1181100"/>
              <a:gd name="connsiteX1" fmla="*/ 1219200 w 1912144"/>
              <a:gd name="connsiteY1" fmla="*/ 364331 h 1181100"/>
              <a:gd name="connsiteX2" fmla="*/ 1319213 w 1912144"/>
              <a:gd name="connsiteY2" fmla="*/ 295275 h 1181100"/>
              <a:gd name="connsiteX3" fmla="*/ 1340644 w 1912144"/>
              <a:gd name="connsiteY3" fmla="*/ 273844 h 1181100"/>
              <a:gd name="connsiteX4" fmla="*/ 1354931 w 1912144"/>
              <a:gd name="connsiteY4" fmla="*/ 242888 h 1181100"/>
              <a:gd name="connsiteX5" fmla="*/ 1362075 w 1912144"/>
              <a:gd name="connsiteY5" fmla="*/ 221456 h 1181100"/>
              <a:gd name="connsiteX6" fmla="*/ 1364456 w 1912144"/>
              <a:gd name="connsiteY6" fmla="*/ 195263 h 1181100"/>
              <a:gd name="connsiteX7" fmla="*/ 1364456 w 1912144"/>
              <a:gd name="connsiteY7" fmla="*/ 180975 h 1181100"/>
              <a:gd name="connsiteX8" fmla="*/ 1359694 w 1912144"/>
              <a:gd name="connsiteY8" fmla="*/ 150019 h 1181100"/>
              <a:gd name="connsiteX9" fmla="*/ 1347788 w 1912144"/>
              <a:gd name="connsiteY9" fmla="*/ 128588 h 1181100"/>
              <a:gd name="connsiteX10" fmla="*/ 1328738 w 1912144"/>
              <a:gd name="connsiteY10" fmla="*/ 107156 h 1181100"/>
              <a:gd name="connsiteX11" fmla="*/ 1307306 w 1912144"/>
              <a:gd name="connsiteY11" fmla="*/ 88106 h 1181100"/>
              <a:gd name="connsiteX12" fmla="*/ 1283494 w 1912144"/>
              <a:gd name="connsiteY12" fmla="*/ 69056 h 1181100"/>
              <a:gd name="connsiteX13" fmla="*/ 1269206 w 1912144"/>
              <a:gd name="connsiteY13" fmla="*/ 59531 h 1181100"/>
              <a:gd name="connsiteX14" fmla="*/ 1259681 w 1912144"/>
              <a:gd name="connsiteY14" fmla="*/ 45244 h 1181100"/>
              <a:gd name="connsiteX15" fmla="*/ 1254919 w 1912144"/>
              <a:gd name="connsiteY15" fmla="*/ 23813 h 1181100"/>
              <a:gd name="connsiteX16" fmla="*/ 1254919 w 1912144"/>
              <a:gd name="connsiteY16" fmla="*/ 11906 h 1181100"/>
              <a:gd name="connsiteX17" fmla="*/ 1262063 w 1912144"/>
              <a:gd name="connsiteY17" fmla="*/ 0 h 1181100"/>
              <a:gd name="connsiteX18" fmla="*/ 1273969 w 1912144"/>
              <a:gd name="connsiteY18" fmla="*/ 0 h 1181100"/>
              <a:gd name="connsiteX19" fmla="*/ 1297781 w 1912144"/>
              <a:gd name="connsiteY19" fmla="*/ 9525 h 1181100"/>
              <a:gd name="connsiteX20" fmla="*/ 1333500 w 1912144"/>
              <a:gd name="connsiteY20" fmla="*/ 16669 h 1181100"/>
              <a:gd name="connsiteX21" fmla="*/ 1404938 w 1912144"/>
              <a:gd name="connsiteY21" fmla="*/ 26194 h 1181100"/>
              <a:gd name="connsiteX22" fmla="*/ 1485900 w 1912144"/>
              <a:gd name="connsiteY22" fmla="*/ 45244 h 1181100"/>
              <a:gd name="connsiteX23" fmla="*/ 1550194 w 1912144"/>
              <a:gd name="connsiteY23" fmla="*/ 64294 h 1181100"/>
              <a:gd name="connsiteX24" fmla="*/ 1600200 w 1912144"/>
              <a:gd name="connsiteY24" fmla="*/ 85725 h 1181100"/>
              <a:gd name="connsiteX25" fmla="*/ 1635919 w 1912144"/>
              <a:gd name="connsiteY25" fmla="*/ 104775 h 1181100"/>
              <a:gd name="connsiteX26" fmla="*/ 1695450 w 1912144"/>
              <a:gd name="connsiteY26" fmla="*/ 142875 h 1181100"/>
              <a:gd name="connsiteX27" fmla="*/ 1785938 w 1912144"/>
              <a:gd name="connsiteY27" fmla="*/ 211931 h 1181100"/>
              <a:gd name="connsiteX28" fmla="*/ 1878806 w 1912144"/>
              <a:gd name="connsiteY28" fmla="*/ 290513 h 1181100"/>
              <a:gd name="connsiteX29" fmla="*/ 1900238 w 1912144"/>
              <a:gd name="connsiteY29" fmla="*/ 309563 h 1181100"/>
              <a:gd name="connsiteX30" fmla="*/ 1909763 w 1912144"/>
              <a:gd name="connsiteY30" fmla="*/ 326231 h 1181100"/>
              <a:gd name="connsiteX31" fmla="*/ 1912144 w 1912144"/>
              <a:gd name="connsiteY31" fmla="*/ 345281 h 1181100"/>
              <a:gd name="connsiteX32" fmla="*/ 1907381 w 1912144"/>
              <a:gd name="connsiteY32" fmla="*/ 359569 h 1181100"/>
              <a:gd name="connsiteX33" fmla="*/ 1890713 w 1912144"/>
              <a:gd name="connsiteY33" fmla="*/ 376238 h 1181100"/>
              <a:gd name="connsiteX34" fmla="*/ 1850231 w 1912144"/>
              <a:gd name="connsiteY34" fmla="*/ 388144 h 1181100"/>
              <a:gd name="connsiteX35" fmla="*/ 1809750 w 1912144"/>
              <a:gd name="connsiteY35" fmla="*/ 397669 h 1181100"/>
              <a:gd name="connsiteX36" fmla="*/ 1666875 w 1912144"/>
              <a:gd name="connsiteY36" fmla="*/ 457200 h 1181100"/>
              <a:gd name="connsiteX37" fmla="*/ 1445419 w 1912144"/>
              <a:gd name="connsiteY37" fmla="*/ 550069 h 1181100"/>
              <a:gd name="connsiteX38" fmla="*/ 1169194 w 1912144"/>
              <a:gd name="connsiteY38" fmla="*/ 671513 h 1181100"/>
              <a:gd name="connsiteX39" fmla="*/ 892969 w 1912144"/>
              <a:gd name="connsiteY39" fmla="*/ 795338 h 1181100"/>
              <a:gd name="connsiteX40" fmla="*/ 526256 w 1912144"/>
              <a:gd name="connsiteY40" fmla="*/ 959644 h 1181100"/>
              <a:gd name="connsiteX41" fmla="*/ 185738 w 1912144"/>
              <a:gd name="connsiteY41" fmla="*/ 1116806 h 1181100"/>
              <a:gd name="connsiteX42" fmla="*/ 57150 w 1912144"/>
              <a:gd name="connsiteY42" fmla="*/ 1181100 h 1181100"/>
              <a:gd name="connsiteX43" fmla="*/ 0 w 1912144"/>
              <a:gd name="connsiteY43" fmla="*/ 1131094 h 1181100"/>
              <a:gd name="connsiteX44" fmla="*/ 164306 w 1912144"/>
              <a:gd name="connsiteY44" fmla="*/ 1031081 h 1181100"/>
              <a:gd name="connsiteX45" fmla="*/ 388144 w 1912144"/>
              <a:gd name="connsiteY45" fmla="*/ 900113 h 1181100"/>
              <a:gd name="connsiteX46" fmla="*/ 654844 w 1912144"/>
              <a:gd name="connsiteY46" fmla="*/ 735806 h 1181100"/>
              <a:gd name="connsiteX47" fmla="*/ 821531 w 1912144"/>
              <a:gd name="connsiteY47" fmla="*/ 631031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12144" h="1181100">
                <a:moveTo>
                  <a:pt x="821531" y="631031"/>
                </a:moveTo>
                <a:lnTo>
                  <a:pt x="1219200" y="364331"/>
                </a:lnTo>
                <a:lnTo>
                  <a:pt x="1319213" y="295275"/>
                </a:lnTo>
                <a:lnTo>
                  <a:pt x="1340644" y="273844"/>
                </a:lnTo>
                <a:lnTo>
                  <a:pt x="1354931" y="242888"/>
                </a:lnTo>
                <a:lnTo>
                  <a:pt x="1362075" y="221456"/>
                </a:lnTo>
                <a:lnTo>
                  <a:pt x="1364456" y="195263"/>
                </a:lnTo>
                <a:lnTo>
                  <a:pt x="1364456" y="180975"/>
                </a:lnTo>
                <a:lnTo>
                  <a:pt x="1359694" y="150019"/>
                </a:lnTo>
                <a:lnTo>
                  <a:pt x="1347788" y="128588"/>
                </a:lnTo>
                <a:lnTo>
                  <a:pt x="1328738" y="107156"/>
                </a:lnTo>
                <a:lnTo>
                  <a:pt x="1307306" y="88106"/>
                </a:lnTo>
                <a:lnTo>
                  <a:pt x="1283494" y="69056"/>
                </a:lnTo>
                <a:lnTo>
                  <a:pt x="1269206" y="59531"/>
                </a:lnTo>
                <a:lnTo>
                  <a:pt x="1259681" y="45244"/>
                </a:lnTo>
                <a:lnTo>
                  <a:pt x="1254919" y="23813"/>
                </a:lnTo>
                <a:lnTo>
                  <a:pt x="1254919" y="11906"/>
                </a:lnTo>
                <a:lnTo>
                  <a:pt x="1262063" y="0"/>
                </a:lnTo>
                <a:lnTo>
                  <a:pt x="1273969" y="0"/>
                </a:lnTo>
                <a:lnTo>
                  <a:pt x="1297781" y="9525"/>
                </a:lnTo>
                <a:lnTo>
                  <a:pt x="1333500" y="16669"/>
                </a:lnTo>
                <a:lnTo>
                  <a:pt x="1404938" y="26194"/>
                </a:lnTo>
                <a:lnTo>
                  <a:pt x="1485900" y="45244"/>
                </a:lnTo>
                <a:lnTo>
                  <a:pt x="1550194" y="64294"/>
                </a:lnTo>
                <a:lnTo>
                  <a:pt x="1600200" y="85725"/>
                </a:lnTo>
                <a:lnTo>
                  <a:pt x="1635919" y="104775"/>
                </a:lnTo>
                <a:lnTo>
                  <a:pt x="1695450" y="142875"/>
                </a:lnTo>
                <a:lnTo>
                  <a:pt x="1785938" y="211931"/>
                </a:lnTo>
                <a:lnTo>
                  <a:pt x="1878806" y="290513"/>
                </a:lnTo>
                <a:lnTo>
                  <a:pt x="1900238" y="309563"/>
                </a:lnTo>
                <a:lnTo>
                  <a:pt x="1909763" y="326231"/>
                </a:lnTo>
                <a:lnTo>
                  <a:pt x="1912144" y="345281"/>
                </a:lnTo>
                <a:lnTo>
                  <a:pt x="1907381" y="359569"/>
                </a:lnTo>
                <a:lnTo>
                  <a:pt x="1890713" y="376238"/>
                </a:lnTo>
                <a:lnTo>
                  <a:pt x="1850231" y="388144"/>
                </a:lnTo>
                <a:lnTo>
                  <a:pt x="1809750" y="397669"/>
                </a:lnTo>
                <a:lnTo>
                  <a:pt x="1666875" y="457200"/>
                </a:lnTo>
                <a:lnTo>
                  <a:pt x="1445419" y="550069"/>
                </a:lnTo>
                <a:lnTo>
                  <a:pt x="1169194" y="671513"/>
                </a:lnTo>
                <a:lnTo>
                  <a:pt x="892969" y="795338"/>
                </a:lnTo>
                <a:lnTo>
                  <a:pt x="526256" y="959644"/>
                </a:lnTo>
                <a:lnTo>
                  <a:pt x="185738" y="1116806"/>
                </a:lnTo>
                <a:lnTo>
                  <a:pt x="57150" y="1181100"/>
                </a:lnTo>
                <a:lnTo>
                  <a:pt x="0" y="1131094"/>
                </a:lnTo>
                <a:lnTo>
                  <a:pt x="164306" y="1031081"/>
                </a:lnTo>
                <a:lnTo>
                  <a:pt x="388144" y="900113"/>
                </a:lnTo>
                <a:lnTo>
                  <a:pt x="654844" y="735806"/>
                </a:lnTo>
                <a:lnTo>
                  <a:pt x="821531" y="631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3611C676-41B1-1C42-B793-6489217ABC5E}"/>
              </a:ext>
            </a:extLst>
          </p:cNvPr>
          <p:cNvSpPr/>
          <p:nvPr/>
        </p:nvSpPr>
        <p:spPr>
          <a:xfrm>
            <a:off x="5430838" y="4741863"/>
            <a:ext cx="1603375" cy="1325562"/>
          </a:xfrm>
          <a:custGeom>
            <a:avLst/>
            <a:gdLst>
              <a:gd name="connsiteX0" fmla="*/ 602457 w 1602582"/>
              <a:gd name="connsiteY0" fmla="*/ 557212 h 1326356"/>
              <a:gd name="connsiteX1" fmla="*/ 352425 w 1602582"/>
              <a:gd name="connsiteY1" fmla="*/ 350044 h 1326356"/>
              <a:gd name="connsiteX2" fmla="*/ 171450 w 1602582"/>
              <a:gd name="connsiteY2" fmla="*/ 207169 h 1326356"/>
              <a:gd name="connsiteX3" fmla="*/ 14288 w 1602582"/>
              <a:gd name="connsiteY3" fmla="*/ 80962 h 1326356"/>
              <a:gd name="connsiteX4" fmla="*/ 2382 w 1602582"/>
              <a:gd name="connsiteY4" fmla="*/ 69056 h 1326356"/>
              <a:gd name="connsiteX5" fmla="*/ 0 w 1602582"/>
              <a:gd name="connsiteY5" fmla="*/ 50006 h 1326356"/>
              <a:gd name="connsiteX6" fmla="*/ 0 w 1602582"/>
              <a:gd name="connsiteY6" fmla="*/ 28575 h 1326356"/>
              <a:gd name="connsiteX7" fmla="*/ 7144 w 1602582"/>
              <a:gd name="connsiteY7" fmla="*/ 9525 h 1326356"/>
              <a:gd name="connsiteX8" fmla="*/ 26194 w 1602582"/>
              <a:gd name="connsiteY8" fmla="*/ 0 h 1326356"/>
              <a:gd name="connsiteX9" fmla="*/ 52388 w 1602582"/>
              <a:gd name="connsiteY9" fmla="*/ 2381 h 1326356"/>
              <a:gd name="connsiteX10" fmla="*/ 83344 w 1602582"/>
              <a:gd name="connsiteY10" fmla="*/ 9525 h 1326356"/>
              <a:gd name="connsiteX11" fmla="*/ 154782 w 1602582"/>
              <a:gd name="connsiteY11" fmla="*/ 47625 h 1326356"/>
              <a:gd name="connsiteX12" fmla="*/ 309563 w 1602582"/>
              <a:gd name="connsiteY12" fmla="*/ 135731 h 1326356"/>
              <a:gd name="connsiteX13" fmla="*/ 504825 w 1602582"/>
              <a:gd name="connsiteY13" fmla="*/ 240506 h 1326356"/>
              <a:gd name="connsiteX14" fmla="*/ 673894 w 1602582"/>
              <a:gd name="connsiteY14" fmla="*/ 335756 h 1326356"/>
              <a:gd name="connsiteX15" fmla="*/ 883444 w 1602582"/>
              <a:gd name="connsiteY15" fmla="*/ 454819 h 1326356"/>
              <a:gd name="connsiteX16" fmla="*/ 978694 w 1602582"/>
              <a:gd name="connsiteY16" fmla="*/ 511969 h 1326356"/>
              <a:gd name="connsiteX17" fmla="*/ 1112044 w 1602582"/>
              <a:gd name="connsiteY17" fmla="*/ 595312 h 1326356"/>
              <a:gd name="connsiteX18" fmla="*/ 1169194 w 1602582"/>
              <a:gd name="connsiteY18" fmla="*/ 635794 h 1326356"/>
              <a:gd name="connsiteX19" fmla="*/ 1209675 w 1602582"/>
              <a:gd name="connsiteY19" fmla="*/ 666750 h 1326356"/>
              <a:gd name="connsiteX20" fmla="*/ 1245394 w 1602582"/>
              <a:gd name="connsiteY20" fmla="*/ 692944 h 1326356"/>
              <a:gd name="connsiteX21" fmla="*/ 1304925 w 1602582"/>
              <a:gd name="connsiteY21" fmla="*/ 747712 h 1326356"/>
              <a:gd name="connsiteX22" fmla="*/ 1364457 w 1602582"/>
              <a:gd name="connsiteY22" fmla="*/ 812006 h 1326356"/>
              <a:gd name="connsiteX23" fmla="*/ 1409700 w 1602582"/>
              <a:gd name="connsiteY23" fmla="*/ 864394 h 1326356"/>
              <a:gd name="connsiteX24" fmla="*/ 1466850 w 1602582"/>
              <a:gd name="connsiteY24" fmla="*/ 938212 h 1326356"/>
              <a:gd name="connsiteX25" fmla="*/ 1516857 w 1602582"/>
              <a:gd name="connsiteY25" fmla="*/ 1007269 h 1326356"/>
              <a:gd name="connsiteX26" fmla="*/ 1552575 w 1602582"/>
              <a:gd name="connsiteY26" fmla="*/ 1059656 h 1326356"/>
              <a:gd name="connsiteX27" fmla="*/ 1581150 w 1602582"/>
              <a:gd name="connsiteY27" fmla="*/ 1102519 h 1326356"/>
              <a:gd name="connsiteX28" fmla="*/ 1593057 w 1602582"/>
              <a:gd name="connsiteY28" fmla="*/ 1126331 h 1326356"/>
              <a:gd name="connsiteX29" fmla="*/ 1600200 w 1602582"/>
              <a:gd name="connsiteY29" fmla="*/ 1152525 h 1326356"/>
              <a:gd name="connsiteX30" fmla="*/ 1602582 w 1602582"/>
              <a:gd name="connsiteY30" fmla="*/ 1195387 h 1326356"/>
              <a:gd name="connsiteX31" fmla="*/ 1602582 w 1602582"/>
              <a:gd name="connsiteY31" fmla="*/ 1216819 h 1326356"/>
              <a:gd name="connsiteX32" fmla="*/ 1595438 w 1602582"/>
              <a:gd name="connsiteY32" fmla="*/ 1250156 h 1326356"/>
              <a:gd name="connsiteX33" fmla="*/ 1578769 w 1602582"/>
              <a:gd name="connsiteY33" fmla="*/ 1281112 h 1326356"/>
              <a:gd name="connsiteX34" fmla="*/ 1559719 w 1602582"/>
              <a:gd name="connsiteY34" fmla="*/ 1302544 h 1326356"/>
              <a:gd name="connsiteX35" fmla="*/ 1533525 w 1602582"/>
              <a:gd name="connsiteY35" fmla="*/ 1319212 h 1326356"/>
              <a:gd name="connsiteX36" fmla="*/ 1509713 w 1602582"/>
              <a:gd name="connsiteY36" fmla="*/ 1326356 h 1326356"/>
              <a:gd name="connsiteX37" fmla="*/ 1485900 w 1602582"/>
              <a:gd name="connsiteY37" fmla="*/ 1326356 h 1326356"/>
              <a:gd name="connsiteX38" fmla="*/ 1447800 w 1602582"/>
              <a:gd name="connsiteY38" fmla="*/ 1312069 h 1326356"/>
              <a:gd name="connsiteX39" fmla="*/ 1390650 w 1602582"/>
              <a:gd name="connsiteY39" fmla="*/ 1271587 h 1326356"/>
              <a:gd name="connsiteX40" fmla="*/ 1309688 w 1602582"/>
              <a:gd name="connsiteY40" fmla="*/ 1197769 h 1326356"/>
              <a:gd name="connsiteX41" fmla="*/ 1178719 w 1602582"/>
              <a:gd name="connsiteY41" fmla="*/ 1069181 h 1326356"/>
              <a:gd name="connsiteX42" fmla="*/ 1007269 w 1602582"/>
              <a:gd name="connsiteY42" fmla="*/ 909637 h 1326356"/>
              <a:gd name="connsiteX43" fmla="*/ 819150 w 1602582"/>
              <a:gd name="connsiteY43" fmla="*/ 745331 h 1326356"/>
              <a:gd name="connsiteX44" fmla="*/ 602457 w 1602582"/>
              <a:gd name="connsiteY44" fmla="*/ 557212 h 132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2582" h="1326356">
                <a:moveTo>
                  <a:pt x="602457" y="557212"/>
                </a:moveTo>
                <a:lnTo>
                  <a:pt x="352425" y="350044"/>
                </a:lnTo>
                <a:lnTo>
                  <a:pt x="171450" y="207169"/>
                </a:lnTo>
                <a:lnTo>
                  <a:pt x="14288" y="80962"/>
                </a:lnTo>
                <a:lnTo>
                  <a:pt x="2382" y="69056"/>
                </a:lnTo>
                <a:lnTo>
                  <a:pt x="0" y="50006"/>
                </a:lnTo>
                <a:lnTo>
                  <a:pt x="0" y="28575"/>
                </a:lnTo>
                <a:lnTo>
                  <a:pt x="7144" y="9525"/>
                </a:lnTo>
                <a:lnTo>
                  <a:pt x="26194" y="0"/>
                </a:lnTo>
                <a:lnTo>
                  <a:pt x="52388" y="2381"/>
                </a:lnTo>
                <a:lnTo>
                  <a:pt x="83344" y="9525"/>
                </a:lnTo>
                <a:lnTo>
                  <a:pt x="154782" y="47625"/>
                </a:lnTo>
                <a:lnTo>
                  <a:pt x="309563" y="135731"/>
                </a:lnTo>
                <a:lnTo>
                  <a:pt x="504825" y="240506"/>
                </a:lnTo>
                <a:lnTo>
                  <a:pt x="673894" y="335756"/>
                </a:lnTo>
                <a:lnTo>
                  <a:pt x="883444" y="454819"/>
                </a:lnTo>
                <a:lnTo>
                  <a:pt x="978694" y="511969"/>
                </a:lnTo>
                <a:lnTo>
                  <a:pt x="1112044" y="595312"/>
                </a:lnTo>
                <a:lnTo>
                  <a:pt x="1169194" y="635794"/>
                </a:lnTo>
                <a:lnTo>
                  <a:pt x="1209675" y="666750"/>
                </a:lnTo>
                <a:lnTo>
                  <a:pt x="1245394" y="692944"/>
                </a:lnTo>
                <a:lnTo>
                  <a:pt x="1304925" y="747712"/>
                </a:lnTo>
                <a:lnTo>
                  <a:pt x="1364457" y="812006"/>
                </a:lnTo>
                <a:lnTo>
                  <a:pt x="1409700" y="864394"/>
                </a:lnTo>
                <a:lnTo>
                  <a:pt x="1466850" y="938212"/>
                </a:lnTo>
                <a:lnTo>
                  <a:pt x="1516857" y="1007269"/>
                </a:lnTo>
                <a:lnTo>
                  <a:pt x="1552575" y="1059656"/>
                </a:lnTo>
                <a:lnTo>
                  <a:pt x="1581150" y="1102519"/>
                </a:lnTo>
                <a:lnTo>
                  <a:pt x="1593057" y="1126331"/>
                </a:lnTo>
                <a:lnTo>
                  <a:pt x="1600200" y="1152525"/>
                </a:lnTo>
                <a:lnTo>
                  <a:pt x="1602582" y="1195387"/>
                </a:lnTo>
                <a:lnTo>
                  <a:pt x="1602582" y="1216819"/>
                </a:lnTo>
                <a:lnTo>
                  <a:pt x="1595438" y="1250156"/>
                </a:lnTo>
                <a:lnTo>
                  <a:pt x="1578769" y="1281112"/>
                </a:lnTo>
                <a:lnTo>
                  <a:pt x="1559719" y="1302544"/>
                </a:lnTo>
                <a:lnTo>
                  <a:pt x="1533525" y="1319212"/>
                </a:lnTo>
                <a:lnTo>
                  <a:pt x="1509713" y="1326356"/>
                </a:lnTo>
                <a:lnTo>
                  <a:pt x="1485900" y="1326356"/>
                </a:lnTo>
                <a:lnTo>
                  <a:pt x="1447800" y="1312069"/>
                </a:lnTo>
                <a:lnTo>
                  <a:pt x="1390650" y="1271587"/>
                </a:lnTo>
                <a:lnTo>
                  <a:pt x="1309688" y="1197769"/>
                </a:lnTo>
                <a:lnTo>
                  <a:pt x="1178719" y="1069181"/>
                </a:lnTo>
                <a:lnTo>
                  <a:pt x="1007269" y="909637"/>
                </a:lnTo>
                <a:lnTo>
                  <a:pt x="819150" y="745331"/>
                </a:lnTo>
                <a:lnTo>
                  <a:pt x="602457" y="557212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D550306B-5F67-FC44-80FF-EF8F47625A29}"/>
              </a:ext>
            </a:extLst>
          </p:cNvPr>
          <p:cNvSpPr/>
          <p:nvPr/>
        </p:nvSpPr>
        <p:spPr>
          <a:xfrm>
            <a:off x="2786063" y="4887913"/>
            <a:ext cx="1774825" cy="1168400"/>
          </a:xfrm>
          <a:custGeom>
            <a:avLst/>
            <a:gdLst>
              <a:gd name="connsiteX0" fmla="*/ 1040606 w 1774031"/>
              <a:gd name="connsiteY0" fmla="*/ 473869 h 1166813"/>
              <a:gd name="connsiteX1" fmla="*/ 1107281 w 1774031"/>
              <a:gd name="connsiteY1" fmla="*/ 411957 h 1166813"/>
              <a:gd name="connsiteX2" fmla="*/ 1166812 w 1774031"/>
              <a:gd name="connsiteY2" fmla="*/ 347663 h 1166813"/>
              <a:gd name="connsiteX3" fmla="*/ 1238250 w 1774031"/>
              <a:gd name="connsiteY3" fmla="*/ 259557 h 1166813"/>
              <a:gd name="connsiteX4" fmla="*/ 1285875 w 1774031"/>
              <a:gd name="connsiteY4" fmla="*/ 197644 h 1166813"/>
              <a:gd name="connsiteX5" fmla="*/ 1288256 w 1774031"/>
              <a:gd name="connsiteY5" fmla="*/ 190500 h 1166813"/>
              <a:gd name="connsiteX6" fmla="*/ 1288256 w 1774031"/>
              <a:gd name="connsiteY6" fmla="*/ 190500 h 1166813"/>
              <a:gd name="connsiteX7" fmla="*/ 1281112 w 1774031"/>
              <a:gd name="connsiteY7" fmla="*/ 159544 h 1166813"/>
              <a:gd name="connsiteX8" fmla="*/ 1264443 w 1774031"/>
              <a:gd name="connsiteY8" fmla="*/ 128588 h 1166813"/>
              <a:gd name="connsiteX9" fmla="*/ 1238250 w 1774031"/>
              <a:gd name="connsiteY9" fmla="*/ 102394 h 1166813"/>
              <a:gd name="connsiteX10" fmla="*/ 1204912 w 1774031"/>
              <a:gd name="connsiteY10" fmla="*/ 78582 h 1166813"/>
              <a:gd name="connsiteX11" fmla="*/ 1188243 w 1774031"/>
              <a:gd name="connsiteY11" fmla="*/ 66675 h 1166813"/>
              <a:gd name="connsiteX12" fmla="*/ 1176337 w 1774031"/>
              <a:gd name="connsiteY12" fmla="*/ 59532 h 1166813"/>
              <a:gd name="connsiteX13" fmla="*/ 1166812 w 1774031"/>
              <a:gd name="connsiteY13" fmla="*/ 40482 h 1166813"/>
              <a:gd name="connsiteX14" fmla="*/ 1166812 w 1774031"/>
              <a:gd name="connsiteY14" fmla="*/ 23813 h 1166813"/>
              <a:gd name="connsiteX15" fmla="*/ 1166812 w 1774031"/>
              <a:gd name="connsiteY15" fmla="*/ 11907 h 1166813"/>
              <a:gd name="connsiteX16" fmla="*/ 1173956 w 1774031"/>
              <a:gd name="connsiteY16" fmla="*/ 2382 h 1166813"/>
              <a:gd name="connsiteX17" fmla="*/ 1185862 w 1774031"/>
              <a:gd name="connsiteY17" fmla="*/ 0 h 1166813"/>
              <a:gd name="connsiteX18" fmla="*/ 1202531 w 1774031"/>
              <a:gd name="connsiteY18" fmla="*/ 0 h 1166813"/>
              <a:gd name="connsiteX19" fmla="*/ 1243012 w 1774031"/>
              <a:gd name="connsiteY19" fmla="*/ 14288 h 1166813"/>
              <a:gd name="connsiteX20" fmla="*/ 1314450 w 1774031"/>
              <a:gd name="connsiteY20" fmla="*/ 30957 h 1166813"/>
              <a:gd name="connsiteX21" fmla="*/ 1388268 w 1774031"/>
              <a:gd name="connsiteY21" fmla="*/ 50007 h 1166813"/>
              <a:gd name="connsiteX22" fmla="*/ 1464468 w 1774031"/>
              <a:gd name="connsiteY22" fmla="*/ 76200 h 1166813"/>
              <a:gd name="connsiteX23" fmla="*/ 1524000 w 1774031"/>
              <a:gd name="connsiteY23" fmla="*/ 100013 h 1166813"/>
              <a:gd name="connsiteX24" fmla="*/ 1576387 w 1774031"/>
              <a:gd name="connsiteY24" fmla="*/ 123825 h 1166813"/>
              <a:gd name="connsiteX25" fmla="*/ 1631156 w 1774031"/>
              <a:gd name="connsiteY25" fmla="*/ 152400 h 1166813"/>
              <a:gd name="connsiteX26" fmla="*/ 1676400 w 1774031"/>
              <a:gd name="connsiteY26" fmla="*/ 185738 h 1166813"/>
              <a:gd name="connsiteX27" fmla="*/ 1733550 w 1774031"/>
              <a:gd name="connsiteY27" fmla="*/ 235744 h 1166813"/>
              <a:gd name="connsiteX28" fmla="*/ 1762125 w 1774031"/>
              <a:gd name="connsiteY28" fmla="*/ 252413 h 1166813"/>
              <a:gd name="connsiteX29" fmla="*/ 1771650 w 1774031"/>
              <a:gd name="connsiteY29" fmla="*/ 261938 h 1166813"/>
              <a:gd name="connsiteX30" fmla="*/ 1774031 w 1774031"/>
              <a:gd name="connsiteY30" fmla="*/ 271463 h 1166813"/>
              <a:gd name="connsiteX31" fmla="*/ 1771650 w 1774031"/>
              <a:gd name="connsiteY31" fmla="*/ 285750 h 1166813"/>
              <a:gd name="connsiteX32" fmla="*/ 1762125 w 1774031"/>
              <a:gd name="connsiteY32" fmla="*/ 300038 h 1166813"/>
              <a:gd name="connsiteX33" fmla="*/ 1728787 w 1774031"/>
              <a:gd name="connsiteY33" fmla="*/ 319088 h 1166813"/>
              <a:gd name="connsiteX34" fmla="*/ 1690687 w 1774031"/>
              <a:gd name="connsiteY34" fmla="*/ 333375 h 1166813"/>
              <a:gd name="connsiteX35" fmla="*/ 1633537 w 1774031"/>
              <a:gd name="connsiteY35" fmla="*/ 352425 h 1166813"/>
              <a:gd name="connsiteX36" fmla="*/ 1581150 w 1774031"/>
              <a:gd name="connsiteY36" fmla="*/ 369094 h 1166813"/>
              <a:gd name="connsiteX37" fmla="*/ 1528762 w 1774031"/>
              <a:gd name="connsiteY37" fmla="*/ 404813 h 1166813"/>
              <a:gd name="connsiteX38" fmla="*/ 1416843 w 1774031"/>
              <a:gd name="connsiteY38" fmla="*/ 481013 h 1166813"/>
              <a:gd name="connsiteX39" fmla="*/ 1257300 w 1774031"/>
              <a:gd name="connsiteY39" fmla="*/ 583407 h 1166813"/>
              <a:gd name="connsiteX40" fmla="*/ 1126331 w 1774031"/>
              <a:gd name="connsiteY40" fmla="*/ 661988 h 1166813"/>
              <a:gd name="connsiteX41" fmla="*/ 1012031 w 1774031"/>
              <a:gd name="connsiteY41" fmla="*/ 728663 h 1166813"/>
              <a:gd name="connsiteX42" fmla="*/ 840581 w 1774031"/>
              <a:gd name="connsiteY42" fmla="*/ 826294 h 1166813"/>
              <a:gd name="connsiteX43" fmla="*/ 692943 w 1774031"/>
              <a:gd name="connsiteY43" fmla="*/ 904875 h 1166813"/>
              <a:gd name="connsiteX44" fmla="*/ 511968 w 1774031"/>
              <a:gd name="connsiteY44" fmla="*/ 988219 h 1166813"/>
              <a:gd name="connsiteX45" fmla="*/ 357187 w 1774031"/>
              <a:gd name="connsiteY45" fmla="*/ 1054894 h 1166813"/>
              <a:gd name="connsiteX46" fmla="*/ 228600 w 1774031"/>
              <a:gd name="connsiteY46" fmla="*/ 1102519 h 1166813"/>
              <a:gd name="connsiteX47" fmla="*/ 109537 w 1774031"/>
              <a:gd name="connsiteY47" fmla="*/ 1145382 h 1166813"/>
              <a:gd name="connsiteX48" fmla="*/ 35718 w 1774031"/>
              <a:gd name="connsiteY48" fmla="*/ 1166813 h 1166813"/>
              <a:gd name="connsiteX49" fmla="*/ 19050 w 1774031"/>
              <a:gd name="connsiteY49" fmla="*/ 1166813 h 1166813"/>
              <a:gd name="connsiteX50" fmla="*/ 2381 w 1774031"/>
              <a:gd name="connsiteY50" fmla="*/ 1162050 h 1166813"/>
              <a:gd name="connsiteX51" fmla="*/ 0 w 1774031"/>
              <a:gd name="connsiteY51" fmla="*/ 1154907 h 1166813"/>
              <a:gd name="connsiteX52" fmla="*/ 4762 w 1774031"/>
              <a:gd name="connsiteY52" fmla="*/ 1135857 h 1166813"/>
              <a:gd name="connsiteX53" fmla="*/ 9525 w 1774031"/>
              <a:gd name="connsiteY53" fmla="*/ 1116807 h 1166813"/>
              <a:gd name="connsiteX54" fmla="*/ 19050 w 1774031"/>
              <a:gd name="connsiteY54" fmla="*/ 1102519 h 1166813"/>
              <a:gd name="connsiteX55" fmla="*/ 83343 w 1774031"/>
              <a:gd name="connsiteY55" fmla="*/ 1073944 h 1166813"/>
              <a:gd name="connsiteX56" fmla="*/ 250031 w 1774031"/>
              <a:gd name="connsiteY56" fmla="*/ 992982 h 1166813"/>
              <a:gd name="connsiteX57" fmla="*/ 357187 w 1774031"/>
              <a:gd name="connsiteY57" fmla="*/ 938213 h 1166813"/>
              <a:gd name="connsiteX58" fmla="*/ 485775 w 1774031"/>
              <a:gd name="connsiteY58" fmla="*/ 866775 h 1166813"/>
              <a:gd name="connsiteX59" fmla="*/ 602456 w 1774031"/>
              <a:gd name="connsiteY59" fmla="*/ 797719 h 1166813"/>
              <a:gd name="connsiteX60" fmla="*/ 697706 w 1774031"/>
              <a:gd name="connsiteY60" fmla="*/ 735807 h 1166813"/>
              <a:gd name="connsiteX61" fmla="*/ 833437 w 1774031"/>
              <a:gd name="connsiteY61" fmla="*/ 642938 h 1166813"/>
              <a:gd name="connsiteX62" fmla="*/ 969168 w 1774031"/>
              <a:gd name="connsiteY62" fmla="*/ 535782 h 1166813"/>
              <a:gd name="connsiteX63" fmla="*/ 1040606 w 1774031"/>
              <a:gd name="connsiteY63" fmla="*/ 473869 h 116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74031" h="1166813">
                <a:moveTo>
                  <a:pt x="1040606" y="473869"/>
                </a:moveTo>
                <a:lnTo>
                  <a:pt x="1107281" y="411957"/>
                </a:lnTo>
                <a:lnTo>
                  <a:pt x="1166812" y="347663"/>
                </a:lnTo>
                <a:lnTo>
                  <a:pt x="1238250" y="259557"/>
                </a:lnTo>
                <a:lnTo>
                  <a:pt x="1285875" y="197644"/>
                </a:lnTo>
                <a:lnTo>
                  <a:pt x="1288256" y="190500"/>
                </a:lnTo>
                <a:lnTo>
                  <a:pt x="1288256" y="190500"/>
                </a:lnTo>
                <a:lnTo>
                  <a:pt x="1281112" y="159544"/>
                </a:lnTo>
                <a:lnTo>
                  <a:pt x="1264443" y="128588"/>
                </a:lnTo>
                <a:lnTo>
                  <a:pt x="1238250" y="102394"/>
                </a:lnTo>
                <a:lnTo>
                  <a:pt x="1204912" y="78582"/>
                </a:lnTo>
                <a:lnTo>
                  <a:pt x="1188243" y="66675"/>
                </a:lnTo>
                <a:lnTo>
                  <a:pt x="1176337" y="59532"/>
                </a:lnTo>
                <a:lnTo>
                  <a:pt x="1166812" y="40482"/>
                </a:lnTo>
                <a:lnTo>
                  <a:pt x="1166812" y="23813"/>
                </a:lnTo>
                <a:lnTo>
                  <a:pt x="1166812" y="11907"/>
                </a:lnTo>
                <a:lnTo>
                  <a:pt x="1173956" y="2382"/>
                </a:lnTo>
                <a:lnTo>
                  <a:pt x="1185862" y="0"/>
                </a:lnTo>
                <a:lnTo>
                  <a:pt x="1202531" y="0"/>
                </a:lnTo>
                <a:lnTo>
                  <a:pt x="1243012" y="14288"/>
                </a:lnTo>
                <a:lnTo>
                  <a:pt x="1314450" y="30957"/>
                </a:lnTo>
                <a:lnTo>
                  <a:pt x="1388268" y="50007"/>
                </a:lnTo>
                <a:lnTo>
                  <a:pt x="1464468" y="76200"/>
                </a:lnTo>
                <a:lnTo>
                  <a:pt x="1524000" y="100013"/>
                </a:lnTo>
                <a:lnTo>
                  <a:pt x="1576387" y="123825"/>
                </a:lnTo>
                <a:lnTo>
                  <a:pt x="1631156" y="152400"/>
                </a:lnTo>
                <a:lnTo>
                  <a:pt x="1676400" y="185738"/>
                </a:lnTo>
                <a:lnTo>
                  <a:pt x="1733550" y="235744"/>
                </a:lnTo>
                <a:lnTo>
                  <a:pt x="1762125" y="252413"/>
                </a:lnTo>
                <a:lnTo>
                  <a:pt x="1771650" y="261938"/>
                </a:lnTo>
                <a:lnTo>
                  <a:pt x="1774031" y="271463"/>
                </a:lnTo>
                <a:lnTo>
                  <a:pt x="1771650" y="285750"/>
                </a:lnTo>
                <a:lnTo>
                  <a:pt x="1762125" y="300038"/>
                </a:lnTo>
                <a:lnTo>
                  <a:pt x="1728787" y="319088"/>
                </a:lnTo>
                <a:lnTo>
                  <a:pt x="1690687" y="333375"/>
                </a:lnTo>
                <a:lnTo>
                  <a:pt x="1633537" y="352425"/>
                </a:lnTo>
                <a:lnTo>
                  <a:pt x="1581150" y="369094"/>
                </a:lnTo>
                <a:lnTo>
                  <a:pt x="1528762" y="404813"/>
                </a:lnTo>
                <a:lnTo>
                  <a:pt x="1416843" y="481013"/>
                </a:lnTo>
                <a:lnTo>
                  <a:pt x="1257300" y="583407"/>
                </a:lnTo>
                <a:lnTo>
                  <a:pt x="1126331" y="661988"/>
                </a:lnTo>
                <a:lnTo>
                  <a:pt x="1012031" y="728663"/>
                </a:lnTo>
                <a:lnTo>
                  <a:pt x="840581" y="826294"/>
                </a:lnTo>
                <a:lnTo>
                  <a:pt x="692943" y="904875"/>
                </a:lnTo>
                <a:lnTo>
                  <a:pt x="511968" y="988219"/>
                </a:lnTo>
                <a:lnTo>
                  <a:pt x="357187" y="1054894"/>
                </a:lnTo>
                <a:lnTo>
                  <a:pt x="228600" y="1102519"/>
                </a:lnTo>
                <a:lnTo>
                  <a:pt x="109537" y="1145382"/>
                </a:lnTo>
                <a:lnTo>
                  <a:pt x="35718" y="1166813"/>
                </a:lnTo>
                <a:lnTo>
                  <a:pt x="19050" y="1166813"/>
                </a:lnTo>
                <a:lnTo>
                  <a:pt x="2381" y="1162050"/>
                </a:lnTo>
                <a:lnTo>
                  <a:pt x="0" y="1154907"/>
                </a:lnTo>
                <a:lnTo>
                  <a:pt x="4762" y="1135857"/>
                </a:lnTo>
                <a:lnTo>
                  <a:pt x="9525" y="1116807"/>
                </a:lnTo>
                <a:lnTo>
                  <a:pt x="19050" y="1102519"/>
                </a:lnTo>
                <a:lnTo>
                  <a:pt x="83343" y="1073944"/>
                </a:lnTo>
                <a:lnTo>
                  <a:pt x="250031" y="992982"/>
                </a:lnTo>
                <a:lnTo>
                  <a:pt x="357187" y="938213"/>
                </a:lnTo>
                <a:lnTo>
                  <a:pt x="485775" y="866775"/>
                </a:lnTo>
                <a:lnTo>
                  <a:pt x="602456" y="797719"/>
                </a:lnTo>
                <a:lnTo>
                  <a:pt x="697706" y="735807"/>
                </a:lnTo>
                <a:lnTo>
                  <a:pt x="833437" y="642938"/>
                </a:lnTo>
                <a:lnTo>
                  <a:pt x="969168" y="535782"/>
                </a:lnTo>
                <a:lnTo>
                  <a:pt x="1040606" y="473869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CDC37805-4197-E54D-9A98-6F42F120185F}"/>
              </a:ext>
            </a:extLst>
          </p:cNvPr>
          <p:cNvSpPr/>
          <p:nvPr/>
        </p:nvSpPr>
        <p:spPr>
          <a:xfrm>
            <a:off x="3570288" y="2444750"/>
            <a:ext cx="550862" cy="1909763"/>
          </a:xfrm>
          <a:custGeom>
            <a:avLst/>
            <a:gdLst>
              <a:gd name="connsiteX0" fmla="*/ 280583 w 551145"/>
              <a:gd name="connsiteY0" fmla="*/ 1012103 h 1908966"/>
              <a:gd name="connsiteX1" fmla="*/ 280583 w 551145"/>
              <a:gd name="connsiteY1" fmla="*/ 538619 h 1908966"/>
              <a:gd name="connsiteX2" fmla="*/ 280583 w 551145"/>
              <a:gd name="connsiteY2" fmla="*/ 508556 h 1908966"/>
              <a:gd name="connsiteX3" fmla="*/ 275572 w 551145"/>
              <a:gd name="connsiteY3" fmla="*/ 478494 h 1908966"/>
              <a:gd name="connsiteX4" fmla="*/ 265552 w 551145"/>
              <a:gd name="connsiteY4" fmla="*/ 425884 h 1908966"/>
              <a:gd name="connsiteX5" fmla="*/ 245510 w 551145"/>
              <a:gd name="connsiteY5" fmla="*/ 375780 h 1908966"/>
              <a:gd name="connsiteX6" fmla="*/ 215447 w 551145"/>
              <a:gd name="connsiteY6" fmla="*/ 320666 h 1908966"/>
              <a:gd name="connsiteX7" fmla="*/ 187890 w 551145"/>
              <a:gd name="connsiteY7" fmla="*/ 273067 h 1908966"/>
              <a:gd name="connsiteX8" fmla="*/ 155323 w 551145"/>
              <a:gd name="connsiteY8" fmla="*/ 230478 h 1908966"/>
              <a:gd name="connsiteX9" fmla="*/ 120250 w 551145"/>
              <a:gd name="connsiteY9" fmla="*/ 187890 h 1908966"/>
              <a:gd name="connsiteX10" fmla="*/ 70146 w 551145"/>
              <a:gd name="connsiteY10" fmla="*/ 130270 h 1908966"/>
              <a:gd name="connsiteX11" fmla="*/ 27557 w 551145"/>
              <a:gd name="connsiteY11" fmla="*/ 87682 h 1908966"/>
              <a:gd name="connsiteX12" fmla="*/ 15031 w 551145"/>
              <a:gd name="connsiteY12" fmla="*/ 72651 h 1908966"/>
              <a:gd name="connsiteX13" fmla="*/ 2505 w 551145"/>
              <a:gd name="connsiteY13" fmla="*/ 50104 h 1908966"/>
              <a:gd name="connsiteX14" fmla="*/ 0 w 551145"/>
              <a:gd name="connsiteY14" fmla="*/ 27557 h 1908966"/>
              <a:gd name="connsiteX15" fmla="*/ 0 w 551145"/>
              <a:gd name="connsiteY15" fmla="*/ 12526 h 1908966"/>
              <a:gd name="connsiteX16" fmla="*/ 7515 w 551145"/>
              <a:gd name="connsiteY16" fmla="*/ 0 h 1908966"/>
              <a:gd name="connsiteX17" fmla="*/ 32567 w 551145"/>
              <a:gd name="connsiteY17" fmla="*/ 0 h 1908966"/>
              <a:gd name="connsiteX18" fmla="*/ 70146 w 551145"/>
              <a:gd name="connsiteY18" fmla="*/ 10020 h 1908966"/>
              <a:gd name="connsiteX19" fmla="*/ 142797 w 551145"/>
              <a:gd name="connsiteY19" fmla="*/ 45093 h 1908966"/>
              <a:gd name="connsiteX20" fmla="*/ 243005 w 551145"/>
              <a:gd name="connsiteY20" fmla="*/ 90187 h 1908966"/>
              <a:gd name="connsiteX21" fmla="*/ 273067 w 551145"/>
              <a:gd name="connsiteY21" fmla="*/ 95197 h 1908966"/>
              <a:gd name="connsiteX22" fmla="*/ 363255 w 551145"/>
              <a:gd name="connsiteY22" fmla="*/ 167848 h 1908966"/>
              <a:gd name="connsiteX23" fmla="*/ 433400 w 551145"/>
              <a:gd name="connsiteY23" fmla="*/ 232984 h 1908966"/>
              <a:gd name="connsiteX24" fmla="*/ 468473 w 551145"/>
              <a:gd name="connsiteY24" fmla="*/ 273067 h 1908966"/>
              <a:gd name="connsiteX25" fmla="*/ 488515 w 551145"/>
              <a:gd name="connsiteY25" fmla="*/ 298119 h 1908966"/>
              <a:gd name="connsiteX26" fmla="*/ 501041 w 551145"/>
              <a:gd name="connsiteY26" fmla="*/ 318161 h 1908966"/>
              <a:gd name="connsiteX27" fmla="*/ 521083 w 551145"/>
              <a:gd name="connsiteY27" fmla="*/ 348223 h 1908966"/>
              <a:gd name="connsiteX28" fmla="*/ 533609 w 551145"/>
              <a:gd name="connsiteY28" fmla="*/ 373275 h 1908966"/>
              <a:gd name="connsiteX29" fmla="*/ 543629 w 551145"/>
              <a:gd name="connsiteY29" fmla="*/ 403338 h 1908966"/>
              <a:gd name="connsiteX30" fmla="*/ 551145 w 551145"/>
              <a:gd name="connsiteY30" fmla="*/ 453442 h 1908966"/>
              <a:gd name="connsiteX31" fmla="*/ 551145 w 551145"/>
              <a:gd name="connsiteY31" fmla="*/ 608764 h 1908966"/>
              <a:gd name="connsiteX32" fmla="*/ 526093 w 551145"/>
              <a:gd name="connsiteY32" fmla="*/ 698952 h 1908966"/>
              <a:gd name="connsiteX33" fmla="*/ 513567 w 551145"/>
              <a:gd name="connsiteY33" fmla="*/ 1352811 h 1908966"/>
              <a:gd name="connsiteX34" fmla="*/ 503546 w 551145"/>
              <a:gd name="connsiteY34" fmla="*/ 1873893 h 1908966"/>
              <a:gd name="connsiteX35" fmla="*/ 280583 w 551145"/>
              <a:gd name="connsiteY35" fmla="*/ 1908966 h 1908966"/>
              <a:gd name="connsiteX36" fmla="*/ 280583 w 551145"/>
              <a:gd name="connsiteY36" fmla="*/ 1012103 h 1908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1145" h="1908966">
                <a:moveTo>
                  <a:pt x="280583" y="1012103"/>
                </a:moveTo>
                <a:lnTo>
                  <a:pt x="280583" y="538619"/>
                </a:lnTo>
                <a:lnTo>
                  <a:pt x="280583" y="508556"/>
                </a:lnTo>
                <a:lnTo>
                  <a:pt x="275572" y="478494"/>
                </a:lnTo>
                <a:lnTo>
                  <a:pt x="265552" y="425884"/>
                </a:lnTo>
                <a:lnTo>
                  <a:pt x="245510" y="375780"/>
                </a:lnTo>
                <a:lnTo>
                  <a:pt x="215447" y="320666"/>
                </a:lnTo>
                <a:lnTo>
                  <a:pt x="187890" y="273067"/>
                </a:lnTo>
                <a:lnTo>
                  <a:pt x="155323" y="230478"/>
                </a:lnTo>
                <a:lnTo>
                  <a:pt x="120250" y="187890"/>
                </a:lnTo>
                <a:lnTo>
                  <a:pt x="70146" y="130270"/>
                </a:lnTo>
                <a:lnTo>
                  <a:pt x="27557" y="87682"/>
                </a:lnTo>
                <a:lnTo>
                  <a:pt x="15031" y="72651"/>
                </a:lnTo>
                <a:lnTo>
                  <a:pt x="2505" y="50104"/>
                </a:lnTo>
                <a:lnTo>
                  <a:pt x="0" y="27557"/>
                </a:lnTo>
                <a:lnTo>
                  <a:pt x="0" y="12526"/>
                </a:lnTo>
                <a:lnTo>
                  <a:pt x="7515" y="0"/>
                </a:lnTo>
                <a:lnTo>
                  <a:pt x="32567" y="0"/>
                </a:lnTo>
                <a:lnTo>
                  <a:pt x="70146" y="10020"/>
                </a:lnTo>
                <a:lnTo>
                  <a:pt x="142797" y="45093"/>
                </a:lnTo>
                <a:lnTo>
                  <a:pt x="243005" y="90187"/>
                </a:lnTo>
                <a:lnTo>
                  <a:pt x="273067" y="95197"/>
                </a:lnTo>
                <a:lnTo>
                  <a:pt x="363255" y="167848"/>
                </a:lnTo>
                <a:lnTo>
                  <a:pt x="433400" y="232984"/>
                </a:lnTo>
                <a:lnTo>
                  <a:pt x="468473" y="273067"/>
                </a:lnTo>
                <a:lnTo>
                  <a:pt x="488515" y="298119"/>
                </a:lnTo>
                <a:lnTo>
                  <a:pt x="501041" y="318161"/>
                </a:lnTo>
                <a:lnTo>
                  <a:pt x="521083" y="348223"/>
                </a:lnTo>
                <a:lnTo>
                  <a:pt x="533609" y="373275"/>
                </a:lnTo>
                <a:lnTo>
                  <a:pt x="543629" y="403338"/>
                </a:lnTo>
                <a:lnTo>
                  <a:pt x="551145" y="453442"/>
                </a:lnTo>
                <a:lnTo>
                  <a:pt x="551145" y="608764"/>
                </a:lnTo>
                <a:lnTo>
                  <a:pt x="526093" y="698952"/>
                </a:lnTo>
                <a:lnTo>
                  <a:pt x="513567" y="1352811"/>
                </a:lnTo>
                <a:lnTo>
                  <a:pt x="503546" y="1873893"/>
                </a:lnTo>
                <a:lnTo>
                  <a:pt x="280583" y="1908966"/>
                </a:lnTo>
                <a:lnTo>
                  <a:pt x="280583" y="10121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522551D-03AB-594C-AC3D-C4A278945997}"/>
              </a:ext>
            </a:extLst>
          </p:cNvPr>
          <p:cNvSpPr/>
          <p:nvPr/>
        </p:nvSpPr>
        <p:spPr>
          <a:xfrm>
            <a:off x="4059238" y="2581275"/>
            <a:ext cx="2470150" cy="588963"/>
          </a:xfrm>
          <a:custGeom>
            <a:avLst/>
            <a:gdLst>
              <a:gd name="connsiteX0" fmla="*/ 947738 w 2469357"/>
              <a:gd name="connsiteY0" fmla="*/ 271463 h 588169"/>
              <a:gd name="connsiteX1" fmla="*/ 1459707 w 2469357"/>
              <a:gd name="connsiteY1" fmla="*/ 157163 h 588169"/>
              <a:gd name="connsiteX2" fmla="*/ 1771650 w 2469357"/>
              <a:gd name="connsiteY2" fmla="*/ 85725 h 588169"/>
              <a:gd name="connsiteX3" fmla="*/ 1847850 w 2469357"/>
              <a:gd name="connsiteY3" fmla="*/ 59531 h 588169"/>
              <a:gd name="connsiteX4" fmla="*/ 1928813 w 2469357"/>
              <a:gd name="connsiteY4" fmla="*/ 30956 h 588169"/>
              <a:gd name="connsiteX5" fmla="*/ 1988344 w 2469357"/>
              <a:gd name="connsiteY5" fmla="*/ 4763 h 588169"/>
              <a:gd name="connsiteX6" fmla="*/ 1997869 w 2469357"/>
              <a:gd name="connsiteY6" fmla="*/ 2381 h 588169"/>
              <a:gd name="connsiteX7" fmla="*/ 2021682 w 2469357"/>
              <a:gd name="connsiteY7" fmla="*/ 0 h 588169"/>
              <a:gd name="connsiteX8" fmla="*/ 2121694 w 2469357"/>
              <a:gd name="connsiteY8" fmla="*/ 2381 h 588169"/>
              <a:gd name="connsiteX9" fmla="*/ 2231232 w 2469357"/>
              <a:gd name="connsiteY9" fmla="*/ 9525 h 588169"/>
              <a:gd name="connsiteX10" fmla="*/ 2324100 w 2469357"/>
              <a:gd name="connsiteY10" fmla="*/ 19050 h 588169"/>
              <a:gd name="connsiteX11" fmla="*/ 2371725 w 2469357"/>
              <a:gd name="connsiteY11" fmla="*/ 28575 h 588169"/>
              <a:gd name="connsiteX12" fmla="*/ 2402682 w 2469357"/>
              <a:gd name="connsiteY12" fmla="*/ 42863 h 588169"/>
              <a:gd name="connsiteX13" fmla="*/ 2424113 w 2469357"/>
              <a:gd name="connsiteY13" fmla="*/ 54769 h 588169"/>
              <a:gd name="connsiteX14" fmla="*/ 2440782 w 2469357"/>
              <a:gd name="connsiteY14" fmla="*/ 69056 h 588169"/>
              <a:gd name="connsiteX15" fmla="*/ 2455069 w 2469357"/>
              <a:gd name="connsiteY15" fmla="*/ 90488 h 588169"/>
              <a:gd name="connsiteX16" fmla="*/ 2464594 w 2469357"/>
              <a:gd name="connsiteY16" fmla="*/ 114300 h 588169"/>
              <a:gd name="connsiteX17" fmla="*/ 2469357 w 2469357"/>
              <a:gd name="connsiteY17" fmla="*/ 135731 h 588169"/>
              <a:gd name="connsiteX18" fmla="*/ 2469357 w 2469357"/>
              <a:gd name="connsiteY18" fmla="*/ 159544 h 588169"/>
              <a:gd name="connsiteX19" fmla="*/ 2459832 w 2469357"/>
              <a:gd name="connsiteY19" fmla="*/ 188119 h 588169"/>
              <a:gd name="connsiteX20" fmla="*/ 2436019 w 2469357"/>
              <a:gd name="connsiteY20" fmla="*/ 219075 h 588169"/>
              <a:gd name="connsiteX21" fmla="*/ 2402682 w 2469357"/>
              <a:gd name="connsiteY21" fmla="*/ 245269 h 588169"/>
              <a:gd name="connsiteX22" fmla="*/ 2333625 w 2469357"/>
              <a:gd name="connsiteY22" fmla="*/ 259556 h 588169"/>
              <a:gd name="connsiteX23" fmla="*/ 2124075 w 2469357"/>
              <a:gd name="connsiteY23" fmla="*/ 278606 h 588169"/>
              <a:gd name="connsiteX24" fmla="*/ 1971675 w 2469357"/>
              <a:gd name="connsiteY24" fmla="*/ 290513 h 588169"/>
              <a:gd name="connsiteX25" fmla="*/ 1757363 w 2469357"/>
              <a:gd name="connsiteY25" fmla="*/ 316706 h 588169"/>
              <a:gd name="connsiteX26" fmla="*/ 1471613 w 2469357"/>
              <a:gd name="connsiteY26" fmla="*/ 361950 h 588169"/>
              <a:gd name="connsiteX27" fmla="*/ 1340644 w 2469357"/>
              <a:gd name="connsiteY27" fmla="*/ 383381 h 588169"/>
              <a:gd name="connsiteX28" fmla="*/ 1143000 w 2469357"/>
              <a:gd name="connsiteY28" fmla="*/ 407194 h 588169"/>
              <a:gd name="connsiteX29" fmla="*/ 819150 w 2469357"/>
              <a:gd name="connsiteY29" fmla="*/ 450056 h 588169"/>
              <a:gd name="connsiteX30" fmla="*/ 557213 w 2469357"/>
              <a:gd name="connsiteY30" fmla="*/ 490538 h 588169"/>
              <a:gd name="connsiteX31" fmla="*/ 276225 w 2469357"/>
              <a:gd name="connsiteY31" fmla="*/ 538163 h 588169"/>
              <a:gd name="connsiteX32" fmla="*/ 0 w 2469357"/>
              <a:gd name="connsiteY32" fmla="*/ 588169 h 588169"/>
              <a:gd name="connsiteX33" fmla="*/ 19050 w 2469357"/>
              <a:gd name="connsiteY33" fmla="*/ 454819 h 588169"/>
              <a:gd name="connsiteX34" fmla="*/ 283369 w 2469357"/>
              <a:gd name="connsiteY34" fmla="*/ 409575 h 588169"/>
              <a:gd name="connsiteX35" fmla="*/ 476250 w 2469357"/>
              <a:gd name="connsiteY35" fmla="*/ 369094 h 588169"/>
              <a:gd name="connsiteX36" fmla="*/ 709613 w 2469357"/>
              <a:gd name="connsiteY36" fmla="*/ 321469 h 588169"/>
              <a:gd name="connsiteX37" fmla="*/ 947738 w 2469357"/>
              <a:gd name="connsiteY37" fmla="*/ 271463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469357" h="588169">
                <a:moveTo>
                  <a:pt x="947738" y="271463"/>
                </a:moveTo>
                <a:lnTo>
                  <a:pt x="1459707" y="157163"/>
                </a:lnTo>
                <a:lnTo>
                  <a:pt x="1771650" y="85725"/>
                </a:lnTo>
                <a:lnTo>
                  <a:pt x="1847850" y="59531"/>
                </a:lnTo>
                <a:lnTo>
                  <a:pt x="1928813" y="30956"/>
                </a:lnTo>
                <a:lnTo>
                  <a:pt x="1988344" y="4763"/>
                </a:lnTo>
                <a:lnTo>
                  <a:pt x="1997869" y="2381"/>
                </a:lnTo>
                <a:lnTo>
                  <a:pt x="2021682" y="0"/>
                </a:lnTo>
                <a:lnTo>
                  <a:pt x="2121694" y="2381"/>
                </a:lnTo>
                <a:lnTo>
                  <a:pt x="2231232" y="9525"/>
                </a:lnTo>
                <a:lnTo>
                  <a:pt x="2324100" y="19050"/>
                </a:lnTo>
                <a:lnTo>
                  <a:pt x="2371725" y="28575"/>
                </a:lnTo>
                <a:lnTo>
                  <a:pt x="2402682" y="42863"/>
                </a:lnTo>
                <a:lnTo>
                  <a:pt x="2424113" y="54769"/>
                </a:lnTo>
                <a:lnTo>
                  <a:pt x="2440782" y="69056"/>
                </a:lnTo>
                <a:lnTo>
                  <a:pt x="2455069" y="90488"/>
                </a:lnTo>
                <a:lnTo>
                  <a:pt x="2464594" y="114300"/>
                </a:lnTo>
                <a:lnTo>
                  <a:pt x="2469357" y="135731"/>
                </a:lnTo>
                <a:lnTo>
                  <a:pt x="2469357" y="159544"/>
                </a:lnTo>
                <a:lnTo>
                  <a:pt x="2459832" y="188119"/>
                </a:lnTo>
                <a:lnTo>
                  <a:pt x="2436019" y="219075"/>
                </a:lnTo>
                <a:lnTo>
                  <a:pt x="2402682" y="245269"/>
                </a:lnTo>
                <a:lnTo>
                  <a:pt x="2333625" y="259556"/>
                </a:lnTo>
                <a:lnTo>
                  <a:pt x="2124075" y="278606"/>
                </a:lnTo>
                <a:lnTo>
                  <a:pt x="1971675" y="290513"/>
                </a:lnTo>
                <a:lnTo>
                  <a:pt x="1757363" y="316706"/>
                </a:lnTo>
                <a:lnTo>
                  <a:pt x="1471613" y="361950"/>
                </a:lnTo>
                <a:lnTo>
                  <a:pt x="1340644" y="383381"/>
                </a:lnTo>
                <a:lnTo>
                  <a:pt x="1143000" y="407194"/>
                </a:lnTo>
                <a:lnTo>
                  <a:pt x="819150" y="450056"/>
                </a:lnTo>
                <a:lnTo>
                  <a:pt x="557213" y="490538"/>
                </a:lnTo>
                <a:lnTo>
                  <a:pt x="276225" y="538163"/>
                </a:lnTo>
                <a:lnTo>
                  <a:pt x="0" y="588169"/>
                </a:lnTo>
                <a:lnTo>
                  <a:pt x="19050" y="454819"/>
                </a:lnTo>
                <a:lnTo>
                  <a:pt x="283369" y="409575"/>
                </a:lnTo>
                <a:lnTo>
                  <a:pt x="476250" y="369094"/>
                </a:lnTo>
                <a:lnTo>
                  <a:pt x="709613" y="321469"/>
                </a:lnTo>
                <a:lnTo>
                  <a:pt x="947738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2CCEA26D-7EF0-DF44-AB9D-B568AD1E5FBE}"/>
              </a:ext>
            </a:extLst>
          </p:cNvPr>
          <p:cNvSpPr/>
          <p:nvPr/>
        </p:nvSpPr>
        <p:spPr>
          <a:xfrm>
            <a:off x="5329238" y="2906713"/>
            <a:ext cx="536575" cy="1298575"/>
          </a:xfrm>
          <a:custGeom>
            <a:avLst/>
            <a:gdLst>
              <a:gd name="connsiteX0" fmla="*/ 400050 w 535781"/>
              <a:gd name="connsiteY0" fmla="*/ 564357 h 1297782"/>
              <a:gd name="connsiteX1" fmla="*/ 454818 w 535781"/>
              <a:gd name="connsiteY1" fmla="*/ 354807 h 1297782"/>
              <a:gd name="connsiteX2" fmla="*/ 464343 w 535781"/>
              <a:gd name="connsiteY2" fmla="*/ 323850 h 1297782"/>
              <a:gd name="connsiteX3" fmla="*/ 473868 w 535781"/>
              <a:gd name="connsiteY3" fmla="*/ 314325 h 1297782"/>
              <a:gd name="connsiteX4" fmla="*/ 495300 w 535781"/>
              <a:gd name="connsiteY4" fmla="*/ 302419 h 1297782"/>
              <a:gd name="connsiteX5" fmla="*/ 521493 w 535781"/>
              <a:gd name="connsiteY5" fmla="*/ 278607 h 1297782"/>
              <a:gd name="connsiteX6" fmla="*/ 531018 w 535781"/>
              <a:gd name="connsiteY6" fmla="*/ 261938 h 1297782"/>
              <a:gd name="connsiteX7" fmla="*/ 535781 w 535781"/>
              <a:gd name="connsiteY7" fmla="*/ 242888 h 1297782"/>
              <a:gd name="connsiteX8" fmla="*/ 531018 w 535781"/>
              <a:gd name="connsiteY8" fmla="*/ 228600 h 1297782"/>
              <a:gd name="connsiteX9" fmla="*/ 514350 w 535781"/>
              <a:gd name="connsiteY9" fmla="*/ 211932 h 1297782"/>
              <a:gd name="connsiteX10" fmla="*/ 459581 w 535781"/>
              <a:gd name="connsiteY10" fmla="*/ 169069 h 1297782"/>
              <a:gd name="connsiteX11" fmla="*/ 388143 w 535781"/>
              <a:gd name="connsiteY11" fmla="*/ 119063 h 1297782"/>
              <a:gd name="connsiteX12" fmla="*/ 307181 w 535781"/>
              <a:gd name="connsiteY12" fmla="*/ 69057 h 1297782"/>
              <a:gd name="connsiteX13" fmla="*/ 230981 w 535781"/>
              <a:gd name="connsiteY13" fmla="*/ 21432 h 1297782"/>
              <a:gd name="connsiteX14" fmla="*/ 197643 w 535781"/>
              <a:gd name="connsiteY14" fmla="*/ 0 h 1297782"/>
              <a:gd name="connsiteX15" fmla="*/ 69056 w 535781"/>
              <a:gd name="connsiteY15" fmla="*/ 30957 h 1297782"/>
              <a:gd name="connsiteX16" fmla="*/ 107156 w 535781"/>
              <a:gd name="connsiteY16" fmla="*/ 78582 h 1297782"/>
              <a:gd name="connsiteX17" fmla="*/ 123825 w 535781"/>
              <a:gd name="connsiteY17" fmla="*/ 102394 h 1297782"/>
              <a:gd name="connsiteX18" fmla="*/ 150018 w 535781"/>
              <a:gd name="connsiteY18" fmla="*/ 147638 h 1297782"/>
              <a:gd name="connsiteX19" fmla="*/ 166687 w 535781"/>
              <a:gd name="connsiteY19" fmla="*/ 183357 h 1297782"/>
              <a:gd name="connsiteX20" fmla="*/ 183356 w 535781"/>
              <a:gd name="connsiteY20" fmla="*/ 233363 h 1297782"/>
              <a:gd name="connsiteX21" fmla="*/ 192881 w 535781"/>
              <a:gd name="connsiteY21" fmla="*/ 285750 h 1297782"/>
              <a:gd name="connsiteX22" fmla="*/ 195262 w 535781"/>
              <a:gd name="connsiteY22" fmla="*/ 340519 h 1297782"/>
              <a:gd name="connsiteX23" fmla="*/ 188118 w 535781"/>
              <a:gd name="connsiteY23" fmla="*/ 452438 h 1297782"/>
              <a:gd name="connsiteX24" fmla="*/ 161925 w 535781"/>
              <a:gd name="connsiteY24" fmla="*/ 661988 h 1297782"/>
              <a:gd name="connsiteX25" fmla="*/ 152400 w 535781"/>
              <a:gd name="connsiteY25" fmla="*/ 726282 h 1297782"/>
              <a:gd name="connsiteX26" fmla="*/ 135731 w 535781"/>
              <a:gd name="connsiteY26" fmla="*/ 804863 h 1297782"/>
              <a:gd name="connsiteX27" fmla="*/ 102393 w 535781"/>
              <a:gd name="connsiteY27" fmla="*/ 938213 h 1297782"/>
              <a:gd name="connsiteX28" fmla="*/ 30956 w 535781"/>
              <a:gd name="connsiteY28" fmla="*/ 1193007 h 1297782"/>
              <a:gd name="connsiteX29" fmla="*/ 0 w 535781"/>
              <a:gd name="connsiteY29" fmla="*/ 1297782 h 1297782"/>
              <a:gd name="connsiteX30" fmla="*/ 228600 w 535781"/>
              <a:gd name="connsiteY30" fmla="*/ 1264444 h 1297782"/>
              <a:gd name="connsiteX31" fmla="*/ 400050 w 535781"/>
              <a:gd name="connsiteY31" fmla="*/ 564357 h 1297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781" h="1297782">
                <a:moveTo>
                  <a:pt x="400050" y="564357"/>
                </a:moveTo>
                <a:lnTo>
                  <a:pt x="454818" y="354807"/>
                </a:lnTo>
                <a:lnTo>
                  <a:pt x="464343" y="323850"/>
                </a:lnTo>
                <a:lnTo>
                  <a:pt x="473868" y="314325"/>
                </a:lnTo>
                <a:lnTo>
                  <a:pt x="495300" y="302419"/>
                </a:lnTo>
                <a:lnTo>
                  <a:pt x="521493" y="278607"/>
                </a:lnTo>
                <a:lnTo>
                  <a:pt x="531018" y="261938"/>
                </a:lnTo>
                <a:lnTo>
                  <a:pt x="535781" y="242888"/>
                </a:lnTo>
                <a:lnTo>
                  <a:pt x="531018" y="228600"/>
                </a:lnTo>
                <a:lnTo>
                  <a:pt x="514350" y="211932"/>
                </a:lnTo>
                <a:lnTo>
                  <a:pt x="459581" y="169069"/>
                </a:lnTo>
                <a:lnTo>
                  <a:pt x="388143" y="119063"/>
                </a:lnTo>
                <a:lnTo>
                  <a:pt x="307181" y="69057"/>
                </a:lnTo>
                <a:lnTo>
                  <a:pt x="230981" y="21432"/>
                </a:lnTo>
                <a:lnTo>
                  <a:pt x="197643" y="0"/>
                </a:lnTo>
                <a:lnTo>
                  <a:pt x="69056" y="30957"/>
                </a:lnTo>
                <a:lnTo>
                  <a:pt x="107156" y="78582"/>
                </a:lnTo>
                <a:lnTo>
                  <a:pt x="123825" y="102394"/>
                </a:lnTo>
                <a:lnTo>
                  <a:pt x="150018" y="147638"/>
                </a:lnTo>
                <a:lnTo>
                  <a:pt x="166687" y="183357"/>
                </a:lnTo>
                <a:lnTo>
                  <a:pt x="183356" y="233363"/>
                </a:lnTo>
                <a:lnTo>
                  <a:pt x="192881" y="285750"/>
                </a:lnTo>
                <a:cubicBezTo>
                  <a:pt x="193675" y="304006"/>
                  <a:pt x="194468" y="322263"/>
                  <a:pt x="195262" y="340519"/>
                </a:cubicBezTo>
                <a:lnTo>
                  <a:pt x="188118" y="452438"/>
                </a:lnTo>
                <a:lnTo>
                  <a:pt x="161925" y="661988"/>
                </a:lnTo>
                <a:lnTo>
                  <a:pt x="152400" y="726282"/>
                </a:lnTo>
                <a:lnTo>
                  <a:pt x="135731" y="804863"/>
                </a:lnTo>
                <a:lnTo>
                  <a:pt x="102393" y="938213"/>
                </a:lnTo>
                <a:lnTo>
                  <a:pt x="30956" y="1193007"/>
                </a:lnTo>
                <a:lnTo>
                  <a:pt x="0" y="1297782"/>
                </a:lnTo>
                <a:lnTo>
                  <a:pt x="228600" y="1264444"/>
                </a:lnTo>
                <a:lnTo>
                  <a:pt x="400050" y="5643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9B2B9130-5C5F-4B47-84AB-DDE9524DE768}"/>
              </a:ext>
            </a:extLst>
          </p:cNvPr>
          <p:cNvSpPr/>
          <p:nvPr/>
        </p:nvSpPr>
        <p:spPr>
          <a:xfrm>
            <a:off x="2616200" y="4038600"/>
            <a:ext cx="4541838" cy="663575"/>
          </a:xfrm>
          <a:custGeom>
            <a:avLst/>
            <a:gdLst>
              <a:gd name="connsiteX0" fmla="*/ 1996751 w 4542142"/>
              <a:gd name="connsiteY0" fmla="*/ 160487 h 664340"/>
              <a:gd name="connsiteX1" fmla="*/ 2202024 w 4542142"/>
              <a:gd name="connsiteY1" fmla="*/ 138093 h 664340"/>
              <a:gd name="connsiteX2" fmla="*/ 2433423 w 4542142"/>
              <a:gd name="connsiteY2" fmla="*/ 123164 h 664340"/>
              <a:gd name="connsiteX3" fmla="*/ 2664823 w 4542142"/>
              <a:gd name="connsiteY3" fmla="*/ 108235 h 664340"/>
              <a:gd name="connsiteX4" fmla="*/ 2739467 w 4542142"/>
              <a:gd name="connsiteY4" fmla="*/ 104503 h 664340"/>
              <a:gd name="connsiteX5" fmla="*/ 2948473 w 4542142"/>
              <a:gd name="connsiteY5" fmla="*/ 82109 h 664340"/>
              <a:gd name="connsiteX6" fmla="*/ 3179872 w 4542142"/>
              <a:gd name="connsiteY6" fmla="*/ 82109 h 664340"/>
              <a:gd name="connsiteX7" fmla="*/ 3362752 w 4542142"/>
              <a:gd name="connsiteY7" fmla="*/ 78377 h 664340"/>
              <a:gd name="connsiteX8" fmla="*/ 3564294 w 4542142"/>
              <a:gd name="connsiteY8" fmla="*/ 70913 h 664340"/>
              <a:gd name="connsiteX9" fmla="*/ 3691190 w 4542142"/>
              <a:gd name="connsiteY9" fmla="*/ 63448 h 664340"/>
              <a:gd name="connsiteX10" fmla="*/ 3788228 w 4542142"/>
              <a:gd name="connsiteY10" fmla="*/ 44787 h 664340"/>
              <a:gd name="connsiteX11" fmla="*/ 3888999 w 4542142"/>
              <a:gd name="connsiteY11" fmla="*/ 14929 h 664340"/>
              <a:gd name="connsiteX12" fmla="*/ 3948715 w 4542142"/>
              <a:gd name="connsiteY12" fmla="*/ 0 h 664340"/>
              <a:gd name="connsiteX13" fmla="*/ 3971108 w 4542142"/>
              <a:gd name="connsiteY13" fmla="*/ 0 h 664340"/>
              <a:gd name="connsiteX14" fmla="*/ 4083076 w 4542142"/>
              <a:gd name="connsiteY14" fmla="*/ 26126 h 664340"/>
              <a:gd name="connsiteX15" fmla="*/ 4232365 w 4542142"/>
              <a:gd name="connsiteY15" fmla="*/ 52251 h 664340"/>
              <a:gd name="connsiteX16" fmla="*/ 4318207 w 4542142"/>
              <a:gd name="connsiteY16" fmla="*/ 85842 h 664340"/>
              <a:gd name="connsiteX17" fmla="*/ 4377923 w 4542142"/>
              <a:gd name="connsiteY17" fmla="*/ 115700 h 664340"/>
              <a:gd name="connsiteX18" fmla="*/ 4422710 w 4542142"/>
              <a:gd name="connsiteY18" fmla="*/ 141825 h 664340"/>
              <a:gd name="connsiteX19" fmla="*/ 4474961 w 4542142"/>
              <a:gd name="connsiteY19" fmla="*/ 179148 h 664340"/>
              <a:gd name="connsiteX20" fmla="*/ 4504819 w 4542142"/>
              <a:gd name="connsiteY20" fmla="*/ 205273 h 664340"/>
              <a:gd name="connsiteX21" fmla="*/ 4527213 w 4542142"/>
              <a:gd name="connsiteY21" fmla="*/ 231399 h 664340"/>
              <a:gd name="connsiteX22" fmla="*/ 4538409 w 4542142"/>
              <a:gd name="connsiteY22" fmla="*/ 257525 h 664340"/>
              <a:gd name="connsiteX23" fmla="*/ 4542142 w 4542142"/>
              <a:gd name="connsiteY23" fmla="*/ 279918 h 664340"/>
              <a:gd name="connsiteX24" fmla="*/ 4534677 w 4542142"/>
              <a:gd name="connsiteY24" fmla="*/ 306044 h 664340"/>
              <a:gd name="connsiteX25" fmla="*/ 4516016 w 4542142"/>
              <a:gd name="connsiteY25" fmla="*/ 328438 h 664340"/>
              <a:gd name="connsiteX26" fmla="*/ 4478694 w 4542142"/>
              <a:gd name="connsiteY26" fmla="*/ 339634 h 664340"/>
              <a:gd name="connsiteX27" fmla="*/ 4381655 w 4542142"/>
              <a:gd name="connsiteY27" fmla="*/ 350831 h 664340"/>
              <a:gd name="connsiteX28" fmla="*/ 4314475 w 4542142"/>
              <a:gd name="connsiteY28" fmla="*/ 350831 h 664340"/>
              <a:gd name="connsiteX29" fmla="*/ 4079343 w 4542142"/>
              <a:gd name="connsiteY29" fmla="*/ 324705 h 664340"/>
              <a:gd name="connsiteX30" fmla="*/ 3750906 w 4542142"/>
              <a:gd name="connsiteY30" fmla="*/ 302312 h 664340"/>
              <a:gd name="connsiteX31" fmla="*/ 3426200 w 4542142"/>
              <a:gd name="connsiteY31" fmla="*/ 291115 h 664340"/>
              <a:gd name="connsiteX32" fmla="*/ 3052976 w 4542142"/>
              <a:gd name="connsiteY32" fmla="*/ 283651 h 664340"/>
              <a:gd name="connsiteX33" fmla="*/ 2735735 w 4542142"/>
              <a:gd name="connsiteY33" fmla="*/ 287383 h 664340"/>
              <a:gd name="connsiteX34" fmla="*/ 2444620 w 4542142"/>
              <a:gd name="connsiteY34" fmla="*/ 298580 h 664340"/>
              <a:gd name="connsiteX35" fmla="*/ 2168434 w 4542142"/>
              <a:gd name="connsiteY35" fmla="*/ 317241 h 664340"/>
              <a:gd name="connsiteX36" fmla="*/ 1903445 w 4542142"/>
              <a:gd name="connsiteY36" fmla="*/ 339634 h 664340"/>
              <a:gd name="connsiteX37" fmla="*/ 1634723 w 4542142"/>
              <a:gd name="connsiteY37" fmla="*/ 369492 h 664340"/>
              <a:gd name="connsiteX38" fmla="*/ 1362269 w 4542142"/>
              <a:gd name="connsiteY38" fmla="*/ 410547 h 664340"/>
              <a:gd name="connsiteX39" fmla="*/ 1123405 w 4542142"/>
              <a:gd name="connsiteY39" fmla="*/ 459066 h 664340"/>
              <a:gd name="connsiteX40" fmla="*/ 918132 w 4542142"/>
              <a:gd name="connsiteY40" fmla="*/ 507585 h 664340"/>
              <a:gd name="connsiteX41" fmla="*/ 701662 w 4542142"/>
              <a:gd name="connsiteY41" fmla="*/ 563569 h 664340"/>
              <a:gd name="connsiteX42" fmla="*/ 649410 w 4542142"/>
              <a:gd name="connsiteY42" fmla="*/ 582230 h 664340"/>
              <a:gd name="connsiteX43" fmla="*/ 612088 w 4542142"/>
              <a:gd name="connsiteY43" fmla="*/ 604624 h 664340"/>
              <a:gd name="connsiteX44" fmla="*/ 529978 w 4542142"/>
              <a:gd name="connsiteY44" fmla="*/ 634482 h 664340"/>
              <a:gd name="connsiteX45" fmla="*/ 462798 w 4542142"/>
              <a:gd name="connsiteY45" fmla="*/ 656875 h 664340"/>
              <a:gd name="connsiteX46" fmla="*/ 421743 w 4542142"/>
              <a:gd name="connsiteY46" fmla="*/ 664340 h 664340"/>
              <a:gd name="connsiteX47" fmla="*/ 391885 w 4542142"/>
              <a:gd name="connsiteY47" fmla="*/ 664340 h 664340"/>
              <a:gd name="connsiteX48" fmla="*/ 350831 w 4542142"/>
              <a:gd name="connsiteY48" fmla="*/ 653143 h 664340"/>
              <a:gd name="connsiteX49" fmla="*/ 287383 w 4542142"/>
              <a:gd name="connsiteY49" fmla="*/ 627017 h 664340"/>
              <a:gd name="connsiteX50" fmla="*/ 190344 w 4542142"/>
              <a:gd name="connsiteY50" fmla="*/ 563569 h 664340"/>
              <a:gd name="connsiteX51" fmla="*/ 130628 w 4542142"/>
              <a:gd name="connsiteY51" fmla="*/ 518782 h 664340"/>
              <a:gd name="connsiteX52" fmla="*/ 100770 w 4542142"/>
              <a:gd name="connsiteY52" fmla="*/ 492656 h 664340"/>
              <a:gd name="connsiteX53" fmla="*/ 74645 w 4542142"/>
              <a:gd name="connsiteY53" fmla="*/ 462798 h 664340"/>
              <a:gd name="connsiteX54" fmla="*/ 48519 w 4542142"/>
              <a:gd name="connsiteY54" fmla="*/ 425476 h 664340"/>
              <a:gd name="connsiteX55" fmla="*/ 33590 w 4542142"/>
              <a:gd name="connsiteY55" fmla="*/ 395618 h 664340"/>
              <a:gd name="connsiteX56" fmla="*/ 22393 w 4542142"/>
              <a:gd name="connsiteY56" fmla="*/ 365760 h 664340"/>
              <a:gd name="connsiteX57" fmla="*/ 7464 w 4542142"/>
              <a:gd name="connsiteY57" fmla="*/ 317241 h 664340"/>
              <a:gd name="connsiteX58" fmla="*/ 0 w 4542142"/>
              <a:gd name="connsiteY58" fmla="*/ 272454 h 664340"/>
              <a:gd name="connsiteX59" fmla="*/ 3732 w 4542142"/>
              <a:gd name="connsiteY59" fmla="*/ 257525 h 664340"/>
              <a:gd name="connsiteX60" fmla="*/ 7464 w 4542142"/>
              <a:gd name="connsiteY60" fmla="*/ 246328 h 664340"/>
              <a:gd name="connsiteX61" fmla="*/ 22393 w 4542142"/>
              <a:gd name="connsiteY61" fmla="*/ 235131 h 664340"/>
              <a:gd name="connsiteX62" fmla="*/ 52251 w 4542142"/>
              <a:gd name="connsiteY62" fmla="*/ 242596 h 664340"/>
              <a:gd name="connsiteX63" fmla="*/ 82109 w 4542142"/>
              <a:gd name="connsiteY63" fmla="*/ 268722 h 664340"/>
              <a:gd name="connsiteX64" fmla="*/ 108235 w 4542142"/>
              <a:gd name="connsiteY64" fmla="*/ 302312 h 664340"/>
              <a:gd name="connsiteX65" fmla="*/ 134360 w 4542142"/>
              <a:gd name="connsiteY65" fmla="*/ 328438 h 664340"/>
              <a:gd name="connsiteX66" fmla="*/ 179147 w 4542142"/>
              <a:gd name="connsiteY66" fmla="*/ 358295 h 664340"/>
              <a:gd name="connsiteX67" fmla="*/ 227667 w 4542142"/>
              <a:gd name="connsiteY67" fmla="*/ 376957 h 664340"/>
              <a:gd name="connsiteX68" fmla="*/ 283650 w 4542142"/>
              <a:gd name="connsiteY68" fmla="*/ 391886 h 664340"/>
              <a:gd name="connsiteX69" fmla="*/ 343366 w 4542142"/>
              <a:gd name="connsiteY69" fmla="*/ 395618 h 664340"/>
              <a:gd name="connsiteX70" fmla="*/ 388153 w 4542142"/>
              <a:gd name="connsiteY70" fmla="*/ 395618 h 664340"/>
              <a:gd name="connsiteX71" fmla="*/ 485192 w 4542142"/>
              <a:gd name="connsiteY71" fmla="*/ 380689 h 664340"/>
              <a:gd name="connsiteX72" fmla="*/ 813629 w 4542142"/>
              <a:gd name="connsiteY72" fmla="*/ 328438 h 664340"/>
              <a:gd name="connsiteX73" fmla="*/ 1257766 w 4542142"/>
              <a:gd name="connsiteY73" fmla="*/ 257525 h 664340"/>
              <a:gd name="connsiteX74" fmla="*/ 1451843 w 4542142"/>
              <a:gd name="connsiteY74" fmla="*/ 220202 h 664340"/>
              <a:gd name="connsiteX75" fmla="*/ 1795209 w 4542142"/>
              <a:gd name="connsiteY75" fmla="*/ 179148 h 664340"/>
              <a:gd name="connsiteX76" fmla="*/ 1996751 w 4542142"/>
              <a:gd name="connsiteY76" fmla="*/ 160487 h 66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542142" h="664340">
                <a:moveTo>
                  <a:pt x="1996751" y="160487"/>
                </a:moveTo>
                <a:lnTo>
                  <a:pt x="2202024" y="138093"/>
                </a:lnTo>
                <a:lnTo>
                  <a:pt x="2433423" y="123164"/>
                </a:lnTo>
                <a:lnTo>
                  <a:pt x="2664823" y="108235"/>
                </a:lnTo>
                <a:lnTo>
                  <a:pt x="2739467" y="104503"/>
                </a:lnTo>
                <a:lnTo>
                  <a:pt x="2948473" y="82109"/>
                </a:lnTo>
                <a:lnTo>
                  <a:pt x="3179872" y="82109"/>
                </a:lnTo>
                <a:lnTo>
                  <a:pt x="3362752" y="78377"/>
                </a:lnTo>
                <a:lnTo>
                  <a:pt x="3564294" y="70913"/>
                </a:lnTo>
                <a:lnTo>
                  <a:pt x="3691190" y="63448"/>
                </a:lnTo>
                <a:lnTo>
                  <a:pt x="3788228" y="44787"/>
                </a:lnTo>
                <a:lnTo>
                  <a:pt x="3888999" y="14929"/>
                </a:lnTo>
                <a:lnTo>
                  <a:pt x="3948715" y="0"/>
                </a:lnTo>
                <a:lnTo>
                  <a:pt x="3971108" y="0"/>
                </a:lnTo>
                <a:lnTo>
                  <a:pt x="4083076" y="26126"/>
                </a:lnTo>
                <a:lnTo>
                  <a:pt x="4232365" y="52251"/>
                </a:lnTo>
                <a:lnTo>
                  <a:pt x="4318207" y="85842"/>
                </a:lnTo>
                <a:lnTo>
                  <a:pt x="4377923" y="115700"/>
                </a:lnTo>
                <a:lnTo>
                  <a:pt x="4422710" y="141825"/>
                </a:lnTo>
                <a:lnTo>
                  <a:pt x="4474961" y="179148"/>
                </a:lnTo>
                <a:lnTo>
                  <a:pt x="4504819" y="205273"/>
                </a:lnTo>
                <a:lnTo>
                  <a:pt x="4527213" y="231399"/>
                </a:lnTo>
                <a:lnTo>
                  <a:pt x="4538409" y="257525"/>
                </a:lnTo>
                <a:lnTo>
                  <a:pt x="4542142" y="279918"/>
                </a:lnTo>
                <a:lnTo>
                  <a:pt x="4534677" y="306044"/>
                </a:lnTo>
                <a:lnTo>
                  <a:pt x="4516016" y="328438"/>
                </a:lnTo>
                <a:lnTo>
                  <a:pt x="4478694" y="339634"/>
                </a:lnTo>
                <a:lnTo>
                  <a:pt x="4381655" y="350831"/>
                </a:lnTo>
                <a:lnTo>
                  <a:pt x="4314475" y="350831"/>
                </a:lnTo>
                <a:lnTo>
                  <a:pt x="4079343" y="324705"/>
                </a:lnTo>
                <a:lnTo>
                  <a:pt x="3750906" y="302312"/>
                </a:lnTo>
                <a:lnTo>
                  <a:pt x="3426200" y="291115"/>
                </a:lnTo>
                <a:lnTo>
                  <a:pt x="3052976" y="283651"/>
                </a:lnTo>
                <a:lnTo>
                  <a:pt x="2735735" y="287383"/>
                </a:lnTo>
                <a:lnTo>
                  <a:pt x="2444620" y="298580"/>
                </a:lnTo>
                <a:lnTo>
                  <a:pt x="2168434" y="317241"/>
                </a:lnTo>
                <a:lnTo>
                  <a:pt x="1903445" y="339634"/>
                </a:lnTo>
                <a:lnTo>
                  <a:pt x="1634723" y="369492"/>
                </a:lnTo>
                <a:lnTo>
                  <a:pt x="1362269" y="410547"/>
                </a:lnTo>
                <a:lnTo>
                  <a:pt x="1123405" y="459066"/>
                </a:lnTo>
                <a:lnTo>
                  <a:pt x="918132" y="507585"/>
                </a:lnTo>
                <a:lnTo>
                  <a:pt x="701662" y="563569"/>
                </a:lnTo>
                <a:lnTo>
                  <a:pt x="649410" y="582230"/>
                </a:lnTo>
                <a:lnTo>
                  <a:pt x="612088" y="604624"/>
                </a:lnTo>
                <a:lnTo>
                  <a:pt x="529978" y="634482"/>
                </a:lnTo>
                <a:lnTo>
                  <a:pt x="462798" y="656875"/>
                </a:lnTo>
                <a:lnTo>
                  <a:pt x="421743" y="664340"/>
                </a:lnTo>
                <a:lnTo>
                  <a:pt x="391885" y="664340"/>
                </a:lnTo>
                <a:lnTo>
                  <a:pt x="350831" y="653143"/>
                </a:lnTo>
                <a:lnTo>
                  <a:pt x="287383" y="627017"/>
                </a:lnTo>
                <a:lnTo>
                  <a:pt x="190344" y="563569"/>
                </a:lnTo>
                <a:lnTo>
                  <a:pt x="130628" y="518782"/>
                </a:lnTo>
                <a:lnTo>
                  <a:pt x="100770" y="492656"/>
                </a:lnTo>
                <a:lnTo>
                  <a:pt x="74645" y="462798"/>
                </a:lnTo>
                <a:lnTo>
                  <a:pt x="48519" y="425476"/>
                </a:lnTo>
                <a:lnTo>
                  <a:pt x="33590" y="395618"/>
                </a:lnTo>
                <a:lnTo>
                  <a:pt x="22393" y="365760"/>
                </a:lnTo>
                <a:lnTo>
                  <a:pt x="7464" y="317241"/>
                </a:lnTo>
                <a:lnTo>
                  <a:pt x="0" y="272454"/>
                </a:lnTo>
                <a:lnTo>
                  <a:pt x="3732" y="257525"/>
                </a:lnTo>
                <a:lnTo>
                  <a:pt x="7464" y="246328"/>
                </a:lnTo>
                <a:lnTo>
                  <a:pt x="22393" y="235131"/>
                </a:lnTo>
                <a:lnTo>
                  <a:pt x="52251" y="242596"/>
                </a:lnTo>
                <a:lnTo>
                  <a:pt x="82109" y="268722"/>
                </a:lnTo>
                <a:lnTo>
                  <a:pt x="108235" y="302312"/>
                </a:lnTo>
                <a:lnTo>
                  <a:pt x="134360" y="328438"/>
                </a:lnTo>
                <a:lnTo>
                  <a:pt x="179147" y="358295"/>
                </a:lnTo>
                <a:lnTo>
                  <a:pt x="227667" y="376957"/>
                </a:lnTo>
                <a:lnTo>
                  <a:pt x="283650" y="391886"/>
                </a:lnTo>
                <a:lnTo>
                  <a:pt x="343366" y="395618"/>
                </a:lnTo>
                <a:lnTo>
                  <a:pt x="388153" y="395618"/>
                </a:lnTo>
                <a:lnTo>
                  <a:pt x="485192" y="380689"/>
                </a:lnTo>
                <a:lnTo>
                  <a:pt x="813629" y="328438"/>
                </a:lnTo>
                <a:lnTo>
                  <a:pt x="1257766" y="257525"/>
                </a:lnTo>
                <a:lnTo>
                  <a:pt x="1451843" y="220202"/>
                </a:lnTo>
                <a:lnTo>
                  <a:pt x="1795209" y="179148"/>
                </a:lnTo>
                <a:lnTo>
                  <a:pt x="1996751" y="1604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4C2AFD-61A8-407D-A76F-837EEABCCDE9}"/>
              </a:ext>
            </a:extLst>
          </p:cNvPr>
          <p:cNvGrpSpPr/>
          <p:nvPr/>
        </p:nvGrpSpPr>
        <p:grpSpPr>
          <a:xfrm>
            <a:off x="2616200" y="1405457"/>
            <a:ext cx="4541838" cy="4638675"/>
            <a:chOff x="2768600" y="1581150"/>
            <a:chExt cx="4541838" cy="4638675"/>
          </a:xfrm>
        </p:grpSpPr>
        <p:sp>
          <p:nvSpPr>
            <p:cNvPr id="10" name="フリーフォーム 69">
              <a:extLst>
                <a:ext uri="{FF2B5EF4-FFF2-40B4-BE49-F238E27FC236}">
                  <a16:creationId xmlns:a16="http://schemas.microsoft.com/office/drawing/2014/main" id="{4452B2AB-3D04-4131-A981-E4B58FF226A7}"/>
                </a:ext>
              </a:extLst>
            </p:cNvPr>
            <p:cNvSpPr/>
            <p:nvPr/>
          </p:nvSpPr>
          <p:spPr>
            <a:xfrm>
              <a:off x="3943350" y="1581150"/>
              <a:ext cx="1912938" cy="1181100"/>
            </a:xfrm>
            <a:custGeom>
              <a:avLst/>
              <a:gdLst>
                <a:gd name="connsiteX0" fmla="*/ 821531 w 1912144"/>
                <a:gd name="connsiteY0" fmla="*/ 631031 h 1181100"/>
                <a:gd name="connsiteX1" fmla="*/ 1219200 w 1912144"/>
                <a:gd name="connsiteY1" fmla="*/ 364331 h 1181100"/>
                <a:gd name="connsiteX2" fmla="*/ 1319213 w 1912144"/>
                <a:gd name="connsiteY2" fmla="*/ 295275 h 1181100"/>
                <a:gd name="connsiteX3" fmla="*/ 1340644 w 1912144"/>
                <a:gd name="connsiteY3" fmla="*/ 273844 h 1181100"/>
                <a:gd name="connsiteX4" fmla="*/ 1354931 w 1912144"/>
                <a:gd name="connsiteY4" fmla="*/ 242888 h 1181100"/>
                <a:gd name="connsiteX5" fmla="*/ 1362075 w 1912144"/>
                <a:gd name="connsiteY5" fmla="*/ 221456 h 1181100"/>
                <a:gd name="connsiteX6" fmla="*/ 1364456 w 1912144"/>
                <a:gd name="connsiteY6" fmla="*/ 195263 h 1181100"/>
                <a:gd name="connsiteX7" fmla="*/ 1364456 w 1912144"/>
                <a:gd name="connsiteY7" fmla="*/ 180975 h 1181100"/>
                <a:gd name="connsiteX8" fmla="*/ 1359694 w 1912144"/>
                <a:gd name="connsiteY8" fmla="*/ 150019 h 1181100"/>
                <a:gd name="connsiteX9" fmla="*/ 1347788 w 1912144"/>
                <a:gd name="connsiteY9" fmla="*/ 128588 h 1181100"/>
                <a:gd name="connsiteX10" fmla="*/ 1328738 w 1912144"/>
                <a:gd name="connsiteY10" fmla="*/ 107156 h 1181100"/>
                <a:gd name="connsiteX11" fmla="*/ 1307306 w 1912144"/>
                <a:gd name="connsiteY11" fmla="*/ 88106 h 1181100"/>
                <a:gd name="connsiteX12" fmla="*/ 1283494 w 1912144"/>
                <a:gd name="connsiteY12" fmla="*/ 69056 h 1181100"/>
                <a:gd name="connsiteX13" fmla="*/ 1269206 w 1912144"/>
                <a:gd name="connsiteY13" fmla="*/ 59531 h 1181100"/>
                <a:gd name="connsiteX14" fmla="*/ 1259681 w 1912144"/>
                <a:gd name="connsiteY14" fmla="*/ 45244 h 1181100"/>
                <a:gd name="connsiteX15" fmla="*/ 1254919 w 1912144"/>
                <a:gd name="connsiteY15" fmla="*/ 23813 h 1181100"/>
                <a:gd name="connsiteX16" fmla="*/ 1254919 w 1912144"/>
                <a:gd name="connsiteY16" fmla="*/ 11906 h 1181100"/>
                <a:gd name="connsiteX17" fmla="*/ 1262063 w 1912144"/>
                <a:gd name="connsiteY17" fmla="*/ 0 h 1181100"/>
                <a:gd name="connsiteX18" fmla="*/ 1273969 w 1912144"/>
                <a:gd name="connsiteY18" fmla="*/ 0 h 1181100"/>
                <a:gd name="connsiteX19" fmla="*/ 1297781 w 1912144"/>
                <a:gd name="connsiteY19" fmla="*/ 9525 h 1181100"/>
                <a:gd name="connsiteX20" fmla="*/ 1333500 w 1912144"/>
                <a:gd name="connsiteY20" fmla="*/ 16669 h 1181100"/>
                <a:gd name="connsiteX21" fmla="*/ 1404938 w 1912144"/>
                <a:gd name="connsiteY21" fmla="*/ 26194 h 1181100"/>
                <a:gd name="connsiteX22" fmla="*/ 1485900 w 1912144"/>
                <a:gd name="connsiteY22" fmla="*/ 45244 h 1181100"/>
                <a:gd name="connsiteX23" fmla="*/ 1550194 w 1912144"/>
                <a:gd name="connsiteY23" fmla="*/ 64294 h 1181100"/>
                <a:gd name="connsiteX24" fmla="*/ 1600200 w 1912144"/>
                <a:gd name="connsiteY24" fmla="*/ 85725 h 1181100"/>
                <a:gd name="connsiteX25" fmla="*/ 1635919 w 1912144"/>
                <a:gd name="connsiteY25" fmla="*/ 104775 h 1181100"/>
                <a:gd name="connsiteX26" fmla="*/ 1695450 w 1912144"/>
                <a:gd name="connsiteY26" fmla="*/ 142875 h 1181100"/>
                <a:gd name="connsiteX27" fmla="*/ 1785938 w 1912144"/>
                <a:gd name="connsiteY27" fmla="*/ 211931 h 1181100"/>
                <a:gd name="connsiteX28" fmla="*/ 1878806 w 1912144"/>
                <a:gd name="connsiteY28" fmla="*/ 290513 h 1181100"/>
                <a:gd name="connsiteX29" fmla="*/ 1900238 w 1912144"/>
                <a:gd name="connsiteY29" fmla="*/ 309563 h 1181100"/>
                <a:gd name="connsiteX30" fmla="*/ 1909763 w 1912144"/>
                <a:gd name="connsiteY30" fmla="*/ 326231 h 1181100"/>
                <a:gd name="connsiteX31" fmla="*/ 1912144 w 1912144"/>
                <a:gd name="connsiteY31" fmla="*/ 345281 h 1181100"/>
                <a:gd name="connsiteX32" fmla="*/ 1907381 w 1912144"/>
                <a:gd name="connsiteY32" fmla="*/ 359569 h 1181100"/>
                <a:gd name="connsiteX33" fmla="*/ 1890713 w 1912144"/>
                <a:gd name="connsiteY33" fmla="*/ 376238 h 1181100"/>
                <a:gd name="connsiteX34" fmla="*/ 1850231 w 1912144"/>
                <a:gd name="connsiteY34" fmla="*/ 388144 h 1181100"/>
                <a:gd name="connsiteX35" fmla="*/ 1809750 w 1912144"/>
                <a:gd name="connsiteY35" fmla="*/ 397669 h 1181100"/>
                <a:gd name="connsiteX36" fmla="*/ 1666875 w 1912144"/>
                <a:gd name="connsiteY36" fmla="*/ 457200 h 1181100"/>
                <a:gd name="connsiteX37" fmla="*/ 1445419 w 1912144"/>
                <a:gd name="connsiteY37" fmla="*/ 550069 h 1181100"/>
                <a:gd name="connsiteX38" fmla="*/ 1169194 w 1912144"/>
                <a:gd name="connsiteY38" fmla="*/ 671513 h 1181100"/>
                <a:gd name="connsiteX39" fmla="*/ 892969 w 1912144"/>
                <a:gd name="connsiteY39" fmla="*/ 795338 h 1181100"/>
                <a:gd name="connsiteX40" fmla="*/ 526256 w 1912144"/>
                <a:gd name="connsiteY40" fmla="*/ 959644 h 1181100"/>
                <a:gd name="connsiteX41" fmla="*/ 185738 w 1912144"/>
                <a:gd name="connsiteY41" fmla="*/ 1116806 h 1181100"/>
                <a:gd name="connsiteX42" fmla="*/ 57150 w 1912144"/>
                <a:gd name="connsiteY42" fmla="*/ 1181100 h 1181100"/>
                <a:gd name="connsiteX43" fmla="*/ 0 w 1912144"/>
                <a:gd name="connsiteY43" fmla="*/ 1131094 h 1181100"/>
                <a:gd name="connsiteX44" fmla="*/ 164306 w 1912144"/>
                <a:gd name="connsiteY44" fmla="*/ 1031081 h 1181100"/>
                <a:gd name="connsiteX45" fmla="*/ 388144 w 1912144"/>
                <a:gd name="connsiteY45" fmla="*/ 900113 h 1181100"/>
                <a:gd name="connsiteX46" fmla="*/ 654844 w 1912144"/>
                <a:gd name="connsiteY46" fmla="*/ 735806 h 1181100"/>
                <a:gd name="connsiteX47" fmla="*/ 821531 w 1912144"/>
                <a:gd name="connsiteY47" fmla="*/ 631031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12144" h="1181100">
                  <a:moveTo>
                    <a:pt x="821531" y="631031"/>
                  </a:moveTo>
                  <a:lnTo>
                    <a:pt x="1219200" y="364331"/>
                  </a:lnTo>
                  <a:lnTo>
                    <a:pt x="1319213" y="295275"/>
                  </a:lnTo>
                  <a:lnTo>
                    <a:pt x="1340644" y="273844"/>
                  </a:lnTo>
                  <a:lnTo>
                    <a:pt x="1354931" y="242888"/>
                  </a:lnTo>
                  <a:lnTo>
                    <a:pt x="1362075" y="221456"/>
                  </a:lnTo>
                  <a:lnTo>
                    <a:pt x="1364456" y="195263"/>
                  </a:lnTo>
                  <a:lnTo>
                    <a:pt x="1364456" y="180975"/>
                  </a:lnTo>
                  <a:lnTo>
                    <a:pt x="1359694" y="150019"/>
                  </a:lnTo>
                  <a:lnTo>
                    <a:pt x="1347788" y="128588"/>
                  </a:lnTo>
                  <a:lnTo>
                    <a:pt x="1328738" y="107156"/>
                  </a:lnTo>
                  <a:lnTo>
                    <a:pt x="1307306" y="88106"/>
                  </a:lnTo>
                  <a:lnTo>
                    <a:pt x="1283494" y="69056"/>
                  </a:lnTo>
                  <a:lnTo>
                    <a:pt x="1269206" y="59531"/>
                  </a:lnTo>
                  <a:lnTo>
                    <a:pt x="1259681" y="45244"/>
                  </a:lnTo>
                  <a:lnTo>
                    <a:pt x="1254919" y="23813"/>
                  </a:lnTo>
                  <a:lnTo>
                    <a:pt x="1254919" y="11906"/>
                  </a:lnTo>
                  <a:lnTo>
                    <a:pt x="1262063" y="0"/>
                  </a:lnTo>
                  <a:lnTo>
                    <a:pt x="1273969" y="0"/>
                  </a:lnTo>
                  <a:lnTo>
                    <a:pt x="1297781" y="9525"/>
                  </a:lnTo>
                  <a:lnTo>
                    <a:pt x="1333500" y="16669"/>
                  </a:lnTo>
                  <a:lnTo>
                    <a:pt x="1404938" y="26194"/>
                  </a:lnTo>
                  <a:lnTo>
                    <a:pt x="1485900" y="45244"/>
                  </a:lnTo>
                  <a:lnTo>
                    <a:pt x="1550194" y="64294"/>
                  </a:lnTo>
                  <a:lnTo>
                    <a:pt x="1600200" y="85725"/>
                  </a:lnTo>
                  <a:lnTo>
                    <a:pt x="1635919" y="104775"/>
                  </a:lnTo>
                  <a:lnTo>
                    <a:pt x="1695450" y="142875"/>
                  </a:lnTo>
                  <a:lnTo>
                    <a:pt x="1785938" y="211931"/>
                  </a:lnTo>
                  <a:lnTo>
                    <a:pt x="1878806" y="290513"/>
                  </a:lnTo>
                  <a:lnTo>
                    <a:pt x="1900238" y="309563"/>
                  </a:lnTo>
                  <a:lnTo>
                    <a:pt x="1909763" y="326231"/>
                  </a:lnTo>
                  <a:lnTo>
                    <a:pt x="1912144" y="345281"/>
                  </a:lnTo>
                  <a:lnTo>
                    <a:pt x="1907381" y="359569"/>
                  </a:lnTo>
                  <a:lnTo>
                    <a:pt x="1890713" y="376238"/>
                  </a:lnTo>
                  <a:lnTo>
                    <a:pt x="1850231" y="388144"/>
                  </a:lnTo>
                  <a:lnTo>
                    <a:pt x="1809750" y="397669"/>
                  </a:lnTo>
                  <a:lnTo>
                    <a:pt x="1666875" y="457200"/>
                  </a:lnTo>
                  <a:lnTo>
                    <a:pt x="1445419" y="550069"/>
                  </a:lnTo>
                  <a:lnTo>
                    <a:pt x="1169194" y="671513"/>
                  </a:lnTo>
                  <a:lnTo>
                    <a:pt x="892969" y="795338"/>
                  </a:lnTo>
                  <a:lnTo>
                    <a:pt x="526256" y="959644"/>
                  </a:lnTo>
                  <a:lnTo>
                    <a:pt x="185738" y="1116806"/>
                  </a:lnTo>
                  <a:lnTo>
                    <a:pt x="57150" y="1181100"/>
                  </a:lnTo>
                  <a:lnTo>
                    <a:pt x="0" y="1131094"/>
                  </a:lnTo>
                  <a:lnTo>
                    <a:pt x="164306" y="1031081"/>
                  </a:lnTo>
                  <a:lnTo>
                    <a:pt x="388144" y="900113"/>
                  </a:lnTo>
                  <a:lnTo>
                    <a:pt x="654844" y="735806"/>
                  </a:lnTo>
                  <a:lnTo>
                    <a:pt x="821531" y="631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74">
              <a:extLst>
                <a:ext uri="{FF2B5EF4-FFF2-40B4-BE49-F238E27FC236}">
                  <a16:creationId xmlns:a16="http://schemas.microsoft.com/office/drawing/2014/main" id="{7E034D85-AF9E-40F9-BDC2-7E7E74551AC4}"/>
                </a:ext>
              </a:extLst>
            </p:cNvPr>
            <p:cNvSpPr/>
            <p:nvPr/>
          </p:nvSpPr>
          <p:spPr>
            <a:xfrm>
              <a:off x="5583238" y="4894263"/>
              <a:ext cx="1603375" cy="1325562"/>
            </a:xfrm>
            <a:custGeom>
              <a:avLst/>
              <a:gdLst>
                <a:gd name="connsiteX0" fmla="*/ 602457 w 1602582"/>
                <a:gd name="connsiteY0" fmla="*/ 557212 h 1326356"/>
                <a:gd name="connsiteX1" fmla="*/ 352425 w 1602582"/>
                <a:gd name="connsiteY1" fmla="*/ 350044 h 1326356"/>
                <a:gd name="connsiteX2" fmla="*/ 171450 w 1602582"/>
                <a:gd name="connsiteY2" fmla="*/ 207169 h 1326356"/>
                <a:gd name="connsiteX3" fmla="*/ 14288 w 1602582"/>
                <a:gd name="connsiteY3" fmla="*/ 80962 h 1326356"/>
                <a:gd name="connsiteX4" fmla="*/ 2382 w 1602582"/>
                <a:gd name="connsiteY4" fmla="*/ 69056 h 1326356"/>
                <a:gd name="connsiteX5" fmla="*/ 0 w 1602582"/>
                <a:gd name="connsiteY5" fmla="*/ 50006 h 1326356"/>
                <a:gd name="connsiteX6" fmla="*/ 0 w 1602582"/>
                <a:gd name="connsiteY6" fmla="*/ 28575 h 1326356"/>
                <a:gd name="connsiteX7" fmla="*/ 7144 w 1602582"/>
                <a:gd name="connsiteY7" fmla="*/ 9525 h 1326356"/>
                <a:gd name="connsiteX8" fmla="*/ 26194 w 1602582"/>
                <a:gd name="connsiteY8" fmla="*/ 0 h 1326356"/>
                <a:gd name="connsiteX9" fmla="*/ 52388 w 1602582"/>
                <a:gd name="connsiteY9" fmla="*/ 2381 h 1326356"/>
                <a:gd name="connsiteX10" fmla="*/ 83344 w 1602582"/>
                <a:gd name="connsiteY10" fmla="*/ 9525 h 1326356"/>
                <a:gd name="connsiteX11" fmla="*/ 154782 w 1602582"/>
                <a:gd name="connsiteY11" fmla="*/ 47625 h 1326356"/>
                <a:gd name="connsiteX12" fmla="*/ 309563 w 1602582"/>
                <a:gd name="connsiteY12" fmla="*/ 135731 h 1326356"/>
                <a:gd name="connsiteX13" fmla="*/ 504825 w 1602582"/>
                <a:gd name="connsiteY13" fmla="*/ 240506 h 1326356"/>
                <a:gd name="connsiteX14" fmla="*/ 673894 w 1602582"/>
                <a:gd name="connsiteY14" fmla="*/ 335756 h 1326356"/>
                <a:gd name="connsiteX15" fmla="*/ 883444 w 1602582"/>
                <a:gd name="connsiteY15" fmla="*/ 454819 h 1326356"/>
                <a:gd name="connsiteX16" fmla="*/ 978694 w 1602582"/>
                <a:gd name="connsiteY16" fmla="*/ 511969 h 1326356"/>
                <a:gd name="connsiteX17" fmla="*/ 1112044 w 1602582"/>
                <a:gd name="connsiteY17" fmla="*/ 595312 h 1326356"/>
                <a:gd name="connsiteX18" fmla="*/ 1169194 w 1602582"/>
                <a:gd name="connsiteY18" fmla="*/ 635794 h 1326356"/>
                <a:gd name="connsiteX19" fmla="*/ 1209675 w 1602582"/>
                <a:gd name="connsiteY19" fmla="*/ 666750 h 1326356"/>
                <a:gd name="connsiteX20" fmla="*/ 1245394 w 1602582"/>
                <a:gd name="connsiteY20" fmla="*/ 692944 h 1326356"/>
                <a:gd name="connsiteX21" fmla="*/ 1304925 w 1602582"/>
                <a:gd name="connsiteY21" fmla="*/ 747712 h 1326356"/>
                <a:gd name="connsiteX22" fmla="*/ 1364457 w 1602582"/>
                <a:gd name="connsiteY22" fmla="*/ 812006 h 1326356"/>
                <a:gd name="connsiteX23" fmla="*/ 1409700 w 1602582"/>
                <a:gd name="connsiteY23" fmla="*/ 864394 h 1326356"/>
                <a:gd name="connsiteX24" fmla="*/ 1466850 w 1602582"/>
                <a:gd name="connsiteY24" fmla="*/ 938212 h 1326356"/>
                <a:gd name="connsiteX25" fmla="*/ 1516857 w 1602582"/>
                <a:gd name="connsiteY25" fmla="*/ 1007269 h 1326356"/>
                <a:gd name="connsiteX26" fmla="*/ 1552575 w 1602582"/>
                <a:gd name="connsiteY26" fmla="*/ 1059656 h 1326356"/>
                <a:gd name="connsiteX27" fmla="*/ 1581150 w 1602582"/>
                <a:gd name="connsiteY27" fmla="*/ 1102519 h 1326356"/>
                <a:gd name="connsiteX28" fmla="*/ 1593057 w 1602582"/>
                <a:gd name="connsiteY28" fmla="*/ 1126331 h 1326356"/>
                <a:gd name="connsiteX29" fmla="*/ 1600200 w 1602582"/>
                <a:gd name="connsiteY29" fmla="*/ 1152525 h 1326356"/>
                <a:gd name="connsiteX30" fmla="*/ 1602582 w 1602582"/>
                <a:gd name="connsiteY30" fmla="*/ 1195387 h 1326356"/>
                <a:gd name="connsiteX31" fmla="*/ 1602582 w 1602582"/>
                <a:gd name="connsiteY31" fmla="*/ 1216819 h 1326356"/>
                <a:gd name="connsiteX32" fmla="*/ 1595438 w 1602582"/>
                <a:gd name="connsiteY32" fmla="*/ 1250156 h 1326356"/>
                <a:gd name="connsiteX33" fmla="*/ 1578769 w 1602582"/>
                <a:gd name="connsiteY33" fmla="*/ 1281112 h 1326356"/>
                <a:gd name="connsiteX34" fmla="*/ 1559719 w 1602582"/>
                <a:gd name="connsiteY34" fmla="*/ 1302544 h 1326356"/>
                <a:gd name="connsiteX35" fmla="*/ 1533525 w 1602582"/>
                <a:gd name="connsiteY35" fmla="*/ 1319212 h 1326356"/>
                <a:gd name="connsiteX36" fmla="*/ 1509713 w 1602582"/>
                <a:gd name="connsiteY36" fmla="*/ 1326356 h 1326356"/>
                <a:gd name="connsiteX37" fmla="*/ 1485900 w 1602582"/>
                <a:gd name="connsiteY37" fmla="*/ 1326356 h 1326356"/>
                <a:gd name="connsiteX38" fmla="*/ 1447800 w 1602582"/>
                <a:gd name="connsiteY38" fmla="*/ 1312069 h 1326356"/>
                <a:gd name="connsiteX39" fmla="*/ 1390650 w 1602582"/>
                <a:gd name="connsiteY39" fmla="*/ 1271587 h 1326356"/>
                <a:gd name="connsiteX40" fmla="*/ 1309688 w 1602582"/>
                <a:gd name="connsiteY40" fmla="*/ 1197769 h 1326356"/>
                <a:gd name="connsiteX41" fmla="*/ 1178719 w 1602582"/>
                <a:gd name="connsiteY41" fmla="*/ 1069181 h 1326356"/>
                <a:gd name="connsiteX42" fmla="*/ 1007269 w 1602582"/>
                <a:gd name="connsiteY42" fmla="*/ 909637 h 1326356"/>
                <a:gd name="connsiteX43" fmla="*/ 819150 w 1602582"/>
                <a:gd name="connsiteY43" fmla="*/ 745331 h 1326356"/>
                <a:gd name="connsiteX44" fmla="*/ 602457 w 1602582"/>
                <a:gd name="connsiteY44" fmla="*/ 557212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2" h="1326356">
                  <a:moveTo>
                    <a:pt x="602457" y="557212"/>
                  </a:moveTo>
                  <a:lnTo>
                    <a:pt x="352425" y="350044"/>
                  </a:lnTo>
                  <a:lnTo>
                    <a:pt x="171450" y="207169"/>
                  </a:lnTo>
                  <a:lnTo>
                    <a:pt x="14288" y="80962"/>
                  </a:lnTo>
                  <a:lnTo>
                    <a:pt x="2382" y="69056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83344" y="9525"/>
                  </a:lnTo>
                  <a:lnTo>
                    <a:pt x="154782" y="47625"/>
                  </a:lnTo>
                  <a:lnTo>
                    <a:pt x="309563" y="135731"/>
                  </a:lnTo>
                  <a:lnTo>
                    <a:pt x="504825" y="240506"/>
                  </a:lnTo>
                  <a:lnTo>
                    <a:pt x="673894" y="335756"/>
                  </a:lnTo>
                  <a:lnTo>
                    <a:pt x="883444" y="454819"/>
                  </a:lnTo>
                  <a:lnTo>
                    <a:pt x="978694" y="511969"/>
                  </a:lnTo>
                  <a:lnTo>
                    <a:pt x="1112044" y="595312"/>
                  </a:lnTo>
                  <a:lnTo>
                    <a:pt x="1169194" y="635794"/>
                  </a:lnTo>
                  <a:lnTo>
                    <a:pt x="1209675" y="666750"/>
                  </a:lnTo>
                  <a:lnTo>
                    <a:pt x="1245394" y="692944"/>
                  </a:lnTo>
                  <a:lnTo>
                    <a:pt x="1304925" y="747712"/>
                  </a:lnTo>
                  <a:lnTo>
                    <a:pt x="1364457" y="812006"/>
                  </a:lnTo>
                  <a:lnTo>
                    <a:pt x="1409700" y="864394"/>
                  </a:lnTo>
                  <a:lnTo>
                    <a:pt x="1466850" y="938212"/>
                  </a:lnTo>
                  <a:lnTo>
                    <a:pt x="1516857" y="1007269"/>
                  </a:lnTo>
                  <a:lnTo>
                    <a:pt x="1552575" y="1059656"/>
                  </a:lnTo>
                  <a:lnTo>
                    <a:pt x="1581150" y="1102519"/>
                  </a:lnTo>
                  <a:lnTo>
                    <a:pt x="1593057" y="1126331"/>
                  </a:lnTo>
                  <a:lnTo>
                    <a:pt x="1600200" y="1152525"/>
                  </a:lnTo>
                  <a:lnTo>
                    <a:pt x="1602582" y="1195387"/>
                  </a:lnTo>
                  <a:lnTo>
                    <a:pt x="1602582" y="1216819"/>
                  </a:lnTo>
                  <a:lnTo>
                    <a:pt x="1595438" y="1250156"/>
                  </a:lnTo>
                  <a:lnTo>
                    <a:pt x="1578769" y="1281112"/>
                  </a:lnTo>
                  <a:lnTo>
                    <a:pt x="1559719" y="1302544"/>
                  </a:lnTo>
                  <a:lnTo>
                    <a:pt x="1533525" y="1319212"/>
                  </a:lnTo>
                  <a:lnTo>
                    <a:pt x="1509713" y="1326356"/>
                  </a:lnTo>
                  <a:lnTo>
                    <a:pt x="1485900" y="1326356"/>
                  </a:lnTo>
                  <a:lnTo>
                    <a:pt x="1447800" y="1312069"/>
                  </a:lnTo>
                  <a:lnTo>
                    <a:pt x="1390650" y="1271587"/>
                  </a:lnTo>
                  <a:lnTo>
                    <a:pt x="1309688" y="1197769"/>
                  </a:lnTo>
                  <a:lnTo>
                    <a:pt x="1178719" y="1069181"/>
                  </a:lnTo>
                  <a:lnTo>
                    <a:pt x="1007269" y="909637"/>
                  </a:lnTo>
                  <a:lnTo>
                    <a:pt x="819150" y="745331"/>
                  </a:lnTo>
                  <a:lnTo>
                    <a:pt x="602457" y="557212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75">
              <a:extLst>
                <a:ext uri="{FF2B5EF4-FFF2-40B4-BE49-F238E27FC236}">
                  <a16:creationId xmlns:a16="http://schemas.microsoft.com/office/drawing/2014/main" id="{74EB9A65-E78B-4909-8873-85A3DDC69BA0}"/>
                </a:ext>
              </a:extLst>
            </p:cNvPr>
            <p:cNvSpPr/>
            <p:nvPr/>
          </p:nvSpPr>
          <p:spPr>
            <a:xfrm>
              <a:off x="2938463" y="5040313"/>
              <a:ext cx="1774825" cy="1168400"/>
            </a:xfrm>
            <a:custGeom>
              <a:avLst/>
              <a:gdLst>
                <a:gd name="connsiteX0" fmla="*/ 1040606 w 1774031"/>
                <a:gd name="connsiteY0" fmla="*/ 473869 h 1166813"/>
                <a:gd name="connsiteX1" fmla="*/ 1107281 w 1774031"/>
                <a:gd name="connsiteY1" fmla="*/ 411957 h 1166813"/>
                <a:gd name="connsiteX2" fmla="*/ 1166812 w 1774031"/>
                <a:gd name="connsiteY2" fmla="*/ 347663 h 1166813"/>
                <a:gd name="connsiteX3" fmla="*/ 1238250 w 1774031"/>
                <a:gd name="connsiteY3" fmla="*/ 259557 h 1166813"/>
                <a:gd name="connsiteX4" fmla="*/ 1285875 w 1774031"/>
                <a:gd name="connsiteY4" fmla="*/ 197644 h 1166813"/>
                <a:gd name="connsiteX5" fmla="*/ 1288256 w 1774031"/>
                <a:gd name="connsiteY5" fmla="*/ 190500 h 1166813"/>
                <a:gd name="connsiteX6" fmla="*/ 1288256 w 1774031"/>
                <a:gd name="connsiteY6" fmla="*/ 190500 h 1166813"/>
                <a:gd name="connsiteX7" fmla="*/ 1281112 w 1774031"/>
                <a:gd name="connsiteY7" fmla="*/ 159544 h 1166813"/>
                <a:gd name="connsiteX8" fmla="*/ 1264443 w 1774031"/>
                <a:gd name="connsiteY8" fmla="*/ 128588 h 1166813"/>
                <a:gd name="connsiteX9" fmla="*/ 1238250 w 1774031"/>
                <a:gd name="connsiteY9" fmla="*/ 102394 h 1166813"/>
                <a:gd name="connsiteX10" fmla="*/ 1204912 w 1774031"/>
                <a:gd name="connsiteY10" fmla="*/ 78582 h 1166813"/>
                <a:gd name="connsiteX11" fmla="*/ 1188243 w 1774031"/>
                <a:gd name="connsiteY11" fmla="*/ 66675 h 1166813"/>
                <a:gd name="connsiteX12" fmla="*/ 1176337 w 1774031"/>
                <a:gd name="connsiteY12" fmla="*/ 59532 h 1166813"/>
                <a:gd name="connsiteX13" fmla="*/ 1166812 w 1774031"/>
                <a:gd name="connsiteY13" fmla="*/ 40482 h 1166813"/>
                <a:gd name="connsiteX14" fmla="*/ 1166812 w 1774031"/>
                <a:gd name="connsiteY14" fmla="*/ 23813 h 1166813"/>
                <a:gd name="connsiteX15" fmla="*/ 1166812 w 1774031"/>
                <a:gd name="connsiteY15" fmla="*/ 11907 h 1166813"/>
                <a:gd name="connsiteX16" fmla="*/ 1173956 w 1774031"/>
                <a:gd name="connsiteY16" fmla="*/ 2382 h 1166813"/>
                <a:gd name="connsiteX17" fmla="*/ 1185862 w 1774031"/>
                <a:gd name="connsiteY17" fmla="*/ 0 h 1166813"/>
                <a:gd name="connsiteX18" fmla="*/ 1202531 w 1774031"/>
                <a:gd name="connsiteY18" fmla="*/ 0 h 1166813"/>
                <a:gd name="connsiteX19" fmla="*/ 1243012 w 1774031"/>
                <a:gd name="connsiteY19" fmla="*/ 14288 h 1166813"/>
                <a:gd name="connsiteX20" fmla="*/ 1314450 w 1774031"/>
                <a:gd name="connsiteY20" fmla="*/ 30957 h 1166813"/>
                <a:gd name="connsiteX21" fmla="*/ 1388268 w 1774031"/>
                <a:gd name="connsiteY21" fmla="*/ 50007 h 1166813"/>
                <a:gd name="connsiteX22" fmla="*/ 1464468 w 1774031"/>
                <a:gd name="connsiteY22" fmla="*/ 76200 h 1166813"/>
                <a:gd name="connsiteX23" fmla="*/ 1524000 w 1774031"/>
                <a:gd name="connsiteY23" fmla="*/ 100013 h 1166813"/>
                <a:gd name="connsiteX24" fmla="*/ 1576387 w 1774031"/>
                <a:gd name="connsiteY24" fmla="*/ 123825 h 1166813"/>
                <a:gd name="connsiteX25" fmla="*/ 1631156 w 1774031"/>
                <a:gd name="connsiteY25" fmla="*/ 152400 h 1166813"/>
                <a:gd name="connsiteX26" fmla="*/ 1676400 w 1774031"/>
                <a:gd name="connsiteY26" fmla="*/ 185738 h 1166813"/>
                <a:gd name="connsiteX27" fmla="*/ 1733550 w 1774031"/>
                <a:gd name="connsiteY27" fmla="*/ 235744 h 1166813"/>
                <a:gd name="connsiteX28" fmla="*/ 1762125 w 1774031"/>
                <a:gd name="connsiteY28" fmla="*/ 252413 h 1166813"/>
                <a:gd name="connsiteX29" fmla="*/ 1771650 w 1774031"/>
                <a:gd name="connsiteY29" fmla="*/ 261938 h 1166813"/>
                <a:gd name="connsiteX30" fmla="*/ 1774031 w 1774031"/>
                <a:gd name="connsiteY30" fmla="*/ 271463 h 1166813"/>
                <a:gd name="connsiteX31" fmla="*/ 1771650 w 1774031"/>
                <a:gd name="connsiteY31" fmla="*/ 285750 h 1166813"/>
                <a:gd name="connsiteX32" fmla="*/ 1762125 w 1774031"/>
                <a:gd name="connsiteY32" fmla="*/ 300038 h 1166813"/>
                <a:gd name="connsiteX33" fmla="*/ 1728787 w 1774031"/>
                <a:gd name="connsiteY33" fmla="*/ 319088 h 1166813"/>
                <a:gd name="connsiteX34" fmla="*/ 1690687 w 1774031"/>
                <a:gd name="connsiteY34" fmla="*/ 333375 h 1166813"/>
                <a:gd name="connsiteX35" fmla="*/ 1633537 w 1774031"/>
                <a:gd name="connsiteY35" fmla="*/ 352425 h 1166813"/>
                <a:gd name="connsiteX36" fmla="*/ 1581150 w 1774031"/>
                <a:gd name="connsiteY36" fmla="*/ 369094 h 1166813"/>
                <a:gd name="connsiteX37" fmla="*/ 1528762 w 1774031"/>
                <a:gd name="connsiteY37" fmla="*/ 404813 h 1166813"/>
                <a:gd name="connsiteX38" fmla="*/ 1416843 w 1774031"/>
                <a:gd name="connsiteY38" fmla="*/ 481013 h 1166813"/>
                <a:gd name="connsiteX39" fmla="*/ 1257300 w 1774031"/>
                <a:gd name="connsiteY39" fmla="*/ 583407 h 1166813"/>
                <a:gd name="connsiteX40" fmla="*/ 1126331 w 1774031"/>
                <a:gd name="connsiteY40" fmla="*/ 661988 h 1166813"/>
                <a:gd name="connsiteX41" fmla="*/ 1012031 w 1774031"/>
                <a:gd name="connsiteY41" fmla="*/ 728663 h 1166813"/>
                <a:gd name="connsiteX42" fmla="*/ 840581 w 1774031"/>
                <a:gd name="connsiteY42" fmla="*/ 826294 h 1166813"/>
                <a:gd name="connsiteX43" fmla="*/ 692943 w 1774031"/>
                <a:gd name="connsiteY43" fmla="*/ 904875 h 1166813"/>
                <a:gd name="connsiteX44" fmla="*/ 511968 w 1774031"/>
                <a:gd name="connsiteY44" fmla="*/ 988219 h 1166813"/>
                <a:gd name="connsiteX45" fmla="*/ 357187 w 1774031"/>
                <a:gd name="connsiteY45" fmla="*/ 1054894 h 1166813"/>
                <a:gd name="connsiteX46" fmla="*/ 228600 w 1774031"/>
                <a:gd name="connsiteY46" fmla="*/ 1102519 h 1166813"/>
                <a:gd name="connsiteX47" fmla="*/ 109537 w 1774031"/>
                <a:gd name="connsiteY47" fmla="*/ 1145382 h 1166813"/>
                <a:gd name="connsiteX48" fmla="*/ 35718 w 1774031"/>
                <a:gd name="connsiteY48" fmla="*/ 1166813 h 1166813"/>
                <a:gd name="connsiteX49" fmla="*/ 19050 w 1774031"/>
                <a:gd name="connsiteY49" fmla="*/ 1166813 h 1166813"/>
                <a:gd name="connsiteX50" fmla="*/ 2381 w 1774031"/>
                <a:gd name="connsiteY50" fmla="*/ 1162050 h 1166813"/>
                <a:gd name="connsiteX51" fmla="*/ 0 w 1774031"/>
                <a:gd name="connsiteY51" fmla="*/ 1154907 h 1166813"/>
                <a:gd name="connsiteX52" fmla="*/ 4762 w 1774031"/>
                <a:gd name="connsiteY52" fmla="*/ 1135857 h 1166813"/>
                <a:gd name="connsiteX53" fmla="*/ 9525 w 1774031"/>
                <a:gd name="connsiteY53" fmla="*/ 1116807 h 1166813"/>
                <a:gd name="connsiteX54" fmla="*/ 19050 w 1774031"/>
                <a:gd name="connsiteY54" fmla="*/ 1102519 h 1166813"/>
                <a:gd name="connsiteX55" fmla="*/ 83343 w 1774031"/>
                <a:gd name="connsiteY55" fmla="*/ 1073944 h 1166813"/>
                <a:gd name="connsiteX56" fmla="*/ 250031 w 1774031"/>
                <a:gd name="connsiteY56" fmla="*/ 992982 h 1166813"/>
                <a:gd name="connsiteX57" fmla="*/ 357187 w 1774031"/>
                <a:gd name="connsiteY57" fmla="*/ 938213 h 1166813"/>
                <a:gd name="connsiteX58" fmla="*/ 485775 w 1774031"/>
                <a:gd name="connsiteY58" fmla="*/ 866775 h 1166813"/>
                <a:gd name="connsiteX59" fmla="*/ 602456 w 1774031"/>
                <a:gd name="connsiteY59" fmla="*/ 797719 h 1166813"/>
                <a:gd name="connsiteX60" fmla="*/ 697706 w 1774031"/>
                <a:gd name="connsiteY60" fmla="*/ 735807 h 1166813"/>
                <a:gd name="connsiteX61" fmla="*/ 833437 w 1774031"/>
                <a:gd name="connsiteY61" fmla="*/ 642938 h 1166813"/>
                <a:gd name="connsiteX62" fmla="*/ 969168 w 1774031"/>
                <a:gd name="connsiteY62" fmla="*/ 535782 h 1166813"/>
                <a:gd name="connsiteX63" fmla="*/ 1040606 w 1774031"/>
                <a:gd name="connsiteY63" fmla="*/ 473869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74031" h="1166813">
                  <a:moveTo>
                    <a:pt x="1040606" y="473869"/>
                  </a:moveTo>
                  <a:lnTo>
                    <a:pt x="1107281" y="411957"/>
                  </a:lnTo>
                  <a:lnTo>
                    <a:pt x="1166812" y="347663"/>
                  </a:lnTo>
                  <a:lnTo>
                    <a:pt x="1238250" y="259557"/>
                  </a:lnTo>
                  <a:lnTo>
                    <a:pt x="1285875" y="197644"/>
                  </a:lnTo>
                  <a:lnTo>
                    <a:pt x="1288256" y="190500"/>
                  </a:lnTo>
                  <a:lnTo>
                    <a:pt x="1288256" y="190500"/>
                  </a:lnTo>
                  <a:lnTo>
                    <a:pt x="1281112" y="159544"/>
                  </a:lnTo>
                  <a:lnTo>
                    <a:pt x="1264443" y="128588"/>
                  </a:lnTo>
                  <a:lnTo>
                    <a:pt x="1238250" y="102394"/>
                  </a:lnTo>
                  <a:lnTo>
                    <a:pt x="1204912" y="78582"/>
                  </a:lnTo>
                  <a:lnTo>
                    <a:pt x="1188243" y="66675"/>
                  </a:lnTo>
                  <a:lnTo>
                    <a:pt x="1176337" y="59532"/>
                  </a:lnTo>
                  <a:lnTo>
                    <a:pt x="1166812" y="40482"/>
                  </a:lnTo>
                  <a:lnTo>
                    <a:pt x="1166812" y="23813"/>
                  </a:lnTo>
                  <a:lnTo>
                    <a:pt x="1166812" y="11907"/>
                  </a:lnTo>
                  <a:lnTo>
                    <a:pt x="1173956" y="2382"/>
                  </a:lnTo>
                  <a:lnTo>
                    <a:pt x="1185862" y="0"/>
                  </a:lnTo>
                  <a:lnTo>
                    <a:pt x="1202531" y="0"/>
                  </a:lnTo>
                  <a:lnTo>
                    <a:pt x="1243012" y="14288"/>
                  </a:lnTo>
                  <a:lnTo>
                    <a:pt x="1314450" y="30957"/>
                  </a:lnTo>
                  <a:lnTo>
                    <a:pt x="1388268" y="50007"/>
                  </a:lnTo>
                  <a:lnTo>
                    <a:pt x="1464468" y="76200"/>
                  </a:lnTo>
                  <a:lnTo>
                    <a:pt x="1524000" y="100013"/>
                  </a:lnTo>
                  <a:lnTo>
                    <a:pt x="1576387" y="123825"/>
                  </a:lnTo>
                  <a:lnTo>
                    <a:pt x="1631156" y="152400"/>
                  </a:lnTo>
                  <a:lnTo>
                    <a:pt x="1676400" y="185738"/>
                  </a:lnTo>
                  <a:lnTo>
                    <a:pt x="1733550" y="235744"/>
                  </a:lnTo>
                  <a:lnTo>
                    <a:pt x="1762125" y="252413"/>
                  </a:lnTo>
                  <a:lnTo>
                    <a:pt x="1771650" y="261938"/>
                  </a:lnTo>
                  <a:lnTo>
                    <a:pt x="1774031" y="271463"/>
                  </a:lnTo>
                  <a:lnTo>
                    <a:pt x="1771650" y="285750"/>
                  </a:lnTo>
                  <a:lnTo>
                    <a:pt x="1762125" y="300038"/>
                  </a:lnTo>
                  <a:lnTo>
                    <a:pt x="1728787" y="319088"/>
                  </a:lnTo>
                  <a:lnTo>
                    <a:pt x="1690687" y="333375"/>
                  </a:lnTo>
                  <a:lnTo>
                    <a:pt x="1633537" y="352425"/>
                  </a:lnTo>
                  <a:lnTo>
                    <a:pt x="1581150" y="369094"/>
                  </a:lnTo>
                  <a:lnTo>
                    <a:pt x="1528762" y="404813"/>
                  </a:lnTo>
                  <a:lnTo>
                    <a:pt x="1416843" y="481013"/>
                  </a:lnTo>
                  <a:lnTo>
                    <a:pt x="1257300" y="583407"/>
                  </a:lnTo>
                  <a:lnTo>
                    <a:pt x="1126331" y="661988"/>
                  </a:lnTo>
                  <a:lnTo>
                    <a:pt x="1012031" y="728663"/>
                  </a:lnTo>
                  <a:lnTo>
                    <a:pt x="840581" y="826294"/>
                  </a:lnTo>
                  <a:lnTo>
                    <a:pt x="692943" y="904875"/>
                  </a:lnTo>
                  <a:lnTo>
                    <a:pt x="511968" y="988219"/>
                  </a:lnTo>
                  <a:lnTo>
                    <a:pt x="357187" y="1054894"/>
                  </a:lnTo>
                  <a:lnTo>
                    <a:pt x="228600" y="1102519"/>
                  </a:lnTo>
                  <a:lnTo>
                    <a:pt x="109537" y="1145382"/>
                  </a:lnTo>
                  <a:lnTo>
                    <a:pt x="35718" y="1166813"/>
                  </a:lnTo>
                  <a:lnTo>
                    <a:pt x="19050" y="1166813"/>
                  </a:lnTo>
                  <a:lnTo>
                    <a:pt x="2381" y="1162050"/>
                  </a:lnTo>
                  <a:lnTo>
                    <a:pt x="0" y="1154907"/>
                  </a:lnTo>
                  <a:lnTo>
                    <a:pt x="4762" y="1135857"/>
                  </a:lnTo>
                  <a:lnTo>
                    <a:pt x="9525" y="1116807"/>
                  </a:lnTo>
                  <a:lnTo>
                    <a:pt x="19050" y="1102519"/>
                  </a:lnTo>
                  <a:lnTo>
                    <a:pt x="83343" y="1073944"/>
                  </a:lnTo>
                  <a:lnTo>
                    <a:pt x="250031" y="992982"/>
                  </a:lnTo>
                  <a:lnTo>
                    <a:pt x="357187" y="938213"/>
                  </a:lnTo>
                  <a:lnTo>
                    <a:pt x="485775" y="866775"/>
                  </a:lnTo>
                  <a:lnTo>
                    <a:pt x="602456" y="797719"/>
                  </a:lnTo>
                  <a:lnTo>
                    <a:pt x="697706" y="735807"/>
                  </a:lnTo>
                  <a:lnTo>
                    <a:pt x="833437" y="642938"/>
                  </a:lnTo>
                  <a:lnTo>
                    <a:pt x="969168" y="535782"/>
                  </a:lnTo>
                  <a:lnTo>
                    <a:pt x="1040606" y="473869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2AF954CC-832E-412A-BDCB-F9F7683E30DB}"/>
                </a:ext>
              </a:extLst>
            </p:cNvPr>
            <p:cNvSpPr/>
            <p:nvPr/>
          </p:nvSpPr>
          <p:spPr>
            <a:xfrm>
              <a:off x="3722688" y="2597150"/>
              <a:ext cx="550862" cy="1909763"/>
            </a:xfrm>
            <a:custGeom>
              <a:avLst/>
              <a:gdLst>
                <a:gd name="connsiteX0" fmla="*/ 280583 w 551145"/>
                <a:gd name="connsiteY0" fmla="*/ 1012103 h 1908966"/>
                <a:gd name="connsiteX1" fmla="*/ 280583 w 551145"/>
                <a:gd name="connsiteY1" fmla="*/ 538619 h 1908966"/>
                <a:gd name="connsiteX2" fmla="*/ 280583 w 551145"/>
                <a:gd name="connsiteY2" fmla="*/ 508556 h 1908966"/>
                <a:gd name="connsiteX3" fmla="*/ 275572 w 551145"/>
                <a:gd name="connsiteY3" fmla="*/ 478494 h 1908966"/>
                <a:gd name="connsiteX4" fmla="*/ 265552 w 551145"/>
                <a:gd name="connsiteY4" fmla="*/ 425884 h 1908966"/>
                <a:gd name="connsiteX5" fmla="*/ 245510 w 551145"/>
                <a:gd name="connsiteY5" fmla="*/ 375780 h 1908966"/>
                <a:gd name="connsiteX6" fmla="*/ 215447 w 551145"/>
                <a:gd name="connsiteY6" fmla="*/ 320666 h 1908966"/>
                <a:gd name="connsiteX7" fmla="*/ 187890 w 551145"/>
                <a:gd name="connsiteY7" fmla="*/ 273067 h 1908966"/>
                <a:gd name="connsiteX8" fmla="*/ 155323 w 551145"/>
                <a:gd name="connsiteY8" fmla="*/ 230478 h 1908966"/>
                <a:gd name="connsiteX9" fmla="*/ 120250 w 551145"/>
                <a:gd name="connsiteY9" fmla="*/ 187890 h 1908966"/>
                <a:gd name="connsiteX10" fmla="*/ 70146 w 551145"/>
                <a:gd name="connsiteY10" fmla="*/ 130270 h 1908966"/>
                <a:gd name="connsiteX11" fmla="*/ 27557 w 551145"/>
                <a:gd name="connsiteY11" fmla="*/ 87682 h 1908966"/>
                <a:gd name="connsiteX12" fmla="*/ 15031 w 551145"/>
                <a:gd name="connsiteY12" fmla="*/ 72651 h 1908966"/>
                <a:gd name="connsiteX13" fmla="*/ 2505 w 551145"/>
                <a:gd name="connsiteY13" fmla="*/ 50104 h 1908966"/>
                <a:gd name="connsiteX14" fmla="*/ 0 w 551145"/>
                <a:gd name="connsiteY14" fmla="*/ 27557 h 1908966"/>
                <a:gd name="connsiteX15" fmla="*/ 0 w 551145"/>
                <a:gd name="connsiteY15" fmla="*/ 12526 h 1908966"/>
                <a:gd name="connsiteX16" fmla="*/ 7515 w 551145"/>
                <a:gd name="connsiteY16" fmla="*/ 0 h 1908966"/>
                <a:gd name="connsiteX17" fmla="*/ 32567 w 551145"/>
                <a:gd name="connsiteY17" fmla="*/ 0 h 1908966"/>
                <a:gd name="connsiteX18" fmla="*/ 70146 w 551145"/>
                <a:gd name="connsiteY18" fmla="*/ 10020 h 1908966"/>
                <a:gd name="connsiteX19" fmla="*/ 142797 w 551145"/>
                <a:gd name="connsiteY19" fmla="*/ 45093 h 1908966"/>
                <a:gd name="connsiteX20" fmla="*/ 243005 w 551145"/>
                <a:gd name="connsiteY20" fmla="*/ 90187 h 1908966"/>
                <a:gd name="connsiteX21" fmla="*/ 273067 w 551145"/>
                <a:gd name="connsiteY21" fmla="*/ 95197 h 1908966"/>
                <a:gd name="connsiteX22" fmla="*/ 363255 w 551145"/>
                <a:gd name="connsiteY22" fmla="*/ 167848 h 1908966"/>
                <a:gd name="connsiteX23" fmla="*/ 433400 w 551145"/>
                <a:gd name="connsiteY23" fmla="*/ 232984 h 1908966"/>
                <a:gd name="connsiteX24" fmla="*/ 468473 w 551145"/>
                <a:gd name="connsiteY24" fmla="*/ 273067 h 1908966"/>
                <a:gd name="connsiteX25" fmla="*/ 488515 w 551145"/>
                <a:gd name="connsiteY25" fmla="*/ 298119 h 1908966"/>
                <a:gd name="connsiteX26" fmla="*/ 501041 w 551145"/>
                <a:gd name="connsiteY26" fmla="*/ 318161 h 1908966"/>
                <a:gd name="connsiteX27" fmla="*/ 521083 w 551145"/>
                <a:gd name="connsiteY27" fmla="*/ 348223 h 1908966"/>
                <a:gd name="connsiteX28" fmla="*/ 533609 w 551145"/>
                <a:gd name="connsiteY28" fmla="*/ 373275 h 1908966"/>
                <a:gd name="connsiteX29" fmla="*/ 543629 w 551145"/>
                <a:gd name="connsiteY29" fmla="*/ 403338 h 1908966"/>
                <a:gd name="connsiteX30" fmla="*/ 551145 w 551145"/>
                <a:gd name="connsiteY30" fmla="*/ 453442 h 1908966"/>
                <a:gd name="connsiteX31" fmla="*/ 551145 w 551145"/>
                <a:gd name="connsiteY31" fmla="*/ 608764 h 1908966"/>
                <a:gd name="connsiteX32" fmla="*/ 526093 w 551145"/>
                <a:gd name="connsiteY32" fmla="*/ 698952 h 1908966"/>
                <a:gd name="connsiteX33" fmla="*/ 513567 w 551145"/>
                <a:gd name="connsiteY33" fmla="*/ 1352811 h 1908966"/>
                <a:gd name="connsiteX34" fmla="*/ 503546 w 551145"/>
                <a:gd name="connsiteY34" fmla="*/ 1873893 h 1908966"/>
                <a:gd name="connsiteX35" fmla="*/ 280583 w 551145"/>
                <a:gd name="connsiteY35" fmla="*/ 1908966 h 1908966"/>
                <a:gd name="connsiteX36" fmla="*/ 280583 w 551145"/>
                <a:gd name="connsiteY36" fmla="*/ 1012103 h 190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1145" h="1908966">
                  <a:moveTo>
                    <a:pt x="280583" y="1012103"/>
                  </a:moveTo>
                  <a:lnTo>
                    <a:pt x="280583" y="538619"/>
                  </a:lnTo>
                  <a:lnTo>
                    <a:pt x="280583" y="508556"/>
                  </a:lnTo>
                  <a:lnTo>
                    <a:pt x="275572" y="478494"/>
                  </a:lnTo>
                  <a:lnTo>
                    <a:pt x="265552" y="425884"/>
                  </a:lnTo>
                  <a:lnTo>
                    <a:pt x="245510" y="375780"/>
                  </a:lnTo>
                  <a:lnTo>
                    <a:pt x="215447" y="320666"/>
                  </a:lnTo>
                  <a:lnTo>
                    <a:pt x="187890" y="273067"/>
                  </a:lnTo>
                  <a:lnTo>
                    <a:pt x="155323" y="230478"/>
                  </a:lnTo>
                  <a:lnTo>
                    <a:pt x="120250" y="187890"/>
                  </a:lnTo>
                  <a:lnTo>
                    <a:pt x="70146" y="130270"/>
                  </a:lnTo>
                  <a:lnTo>
                    <a:pt x="27557" y="87682"/>
                  </a:lnTo>
                  <a:lnTo>
                    <a:pt x="15031" y="72651"/>
                  </a:lnTo>
                  <a:lnTo>
                    <a:pt x="2505" y="50104"/>
                  </a:lnTo>
                  <a:lnTo>
                    <a:pt x="0" y="27557"/>
                  </a:lnTo>
                  <a:lnTo>
                    <a:pt x="0" y="12526"/>
                  </a:lnTo>
                  <a:lnTo>
                    <a:pt x="7515" y="0"/>
                  </a:lnTo>
                  <a:lnTo>
                    <a:pt x="32567" y="0"/>
                  </a:lnTo>
                  <a:lnTo>
                    <a:pt x="70146" y="10020"/>
                  </a:lnTo>
                  <a:lnTo>
                    <a:pt x="142797" y="45093"/>
                  </a:lnTo>
                  <a:lnTo>
                    <a:pt x="243005" y="90187"/>
                  </a:lnTo>
                  <a:lnTo>
                    <a:pt x="273067" y="95197"/>
                  </a:lnTo>
                  <a:lnTo>
                    <a:pt x="363255" y="167848"/>
                  </a:lnTo>
                  <a:lnTo>
                    <a:pt x="433400" y="232984"/>
                  </a:lnTo>
                  <a:lnTo>
                    <a:pt x="468473" y="273067"/>
                  </a:lnTo>
                  <a:lnTo>
                    <a:pt x="488515" y="298119"/>
                  </a:lnTo>
                  <a:lnTo>
                    <a:pt x="501041" y="318161"/>
                  </a:lnTo>
                  <a:lnTo>
                    <a:pt x="521083" y="348223"/>
                  </a:lnTo>
                  <a:lnTo>
                    <a:pt x="533609" y="373275"/>
                  </a:lnTo>
                  <a:lnTo>
                    <a:pt x="543629" y="403338"/>
                  </a:lnTo>
                  <a:lnTo>
                    <a:pt x="551145" y="453442"/>
                  </a:lnTo>
                  <a:lnTo>
                    <a:pt x="551145" y="608764"/>
                  </a:lnTo>
                  <a:lnTo>
                    <a:pt x="526093" y="698952"/>
                  </a:lnTo>
                  <a:lnTo>
                    <a:pt x="513567" y="1352811"/>
                  </a:lnTo>
                  <a:lnTo>
                    <a:pt x="503546" y="1873893"/>
                  </a:lnTo>
                  <a:lnTo>
                    <a:pt x="280583" y="1908966"/>
                  </a:lnTo>
                  <a:lnTo>
                    <a:pt x="280583" y="10121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1">
              <a:extLst>
                <a:ext uri="{FF2B5EF4-FFF2-40B4-BE49-F238E27FC236}">
                  <a16:creationId xmlns:a16="http://schemas.microsoft.com/office/drawing/2014/main" id="{38AC2725-E7AE-40C4-A53E-F16699C040B5}"/>
                </a:ext>
              </a:extLst>
            </p:cNvPr>
            <p:cNvSpPr/>
            <p:nvPr/>
          </p:nvSpPr>
          <p:spPr>
            <a:xfrm>
              <a:off x="4211638" y="2733675"/>
              <a:ext cx="2470150" cy="588963"/>
            </a:xfrm>
            <a:custGeom>
              <a:avLst/>
              <a:gdLst>
                <a:gd name="connsiteX0" fmla="*/ 947738 w 2469357"/>
                <a:gd name="connsiteY0" fmla="*/ 271463 h 588169"/>
                <a:gd name="connsiteX1" fmla="*/ 1459707 w 2469357"/>
                <a:gd name="connsiteY1" fmla="*/ 157163 h 588169"/>
                <a:gd name="connsiteX2" fmla="*/ 1771650 w 2469357"/>
                <a:gd name="connsiteY2" fmla="*/ 85725 h 588169"/>
                <a:gd name="connsiteX3" fmla="*/ 1847850 w 2469357"/>
                <a:gd name="connsiteY3" fmla="*/ 59531 h 588169"/>
                <a:gd name="connsiteX4" fmla="*/ 1928813 w 2469357"/>
                <a:gd name="connsiteY4" fmla="*/ 30956 h 588169"/>
                <a:gd name="connsiteX5" fmla="*/ 1988344 w 2469357"/>
                <a:gd name="connsiteY5" fmla="*/ 4763 h 588169"/>
                <a:gd name="connsiteX6" fmla="*/ 1997869 w 2469357"/>
                <a:gd name="connsiteY6" fmla="*/ 2381 h 588169"/>
                <a:gd name="connsiteX7" fmla="*/ 2021682 w 2469357"/>
                <a:gd name="connsiteY7" fmla="*/ 0 h 588169"/>
                <a:gd name="connsiteX8" fmla="*/ 2121694 w 2469357"/>
                <a:gd name="connsiteY8" fmla="*/ 2381 h 588169"/>
                <a:gd name="connsiteX9" fmla="*/ 2231232 w 2469357"/>
                <a:gd name="connsiteY9" fmla="*/ 9525 h 588169"/>
                <a:gd name="connsiteX10" fmla="*/ 2324100 w 2469357"/>
                <a:gd name="connsiteY10" fmla="*/ 19050 h 588169"/>
                <a:gd name="connsiteX11" fmla="*/ 2371725 w 2469357"/>
                <a:gd name="connsiteY11" fmla="*/ 28575 h 588169"/>
                <a:gd name="connsiteX12" fmla="*/ 2402682 w 2469357"/>
                <a:gd name="connsiteY12" fmla="*/ 42863 h 588169"/>
                <a:gd name="connsiteX13" fmla="*/ 2424113 w 2469357"/>
                <a:gd name="connsiteY13" fmla="*/ 54769 h 588169"/>
                <a:gd name="connsiteX14" fmla="*/ 2440782 w 2469357"/>
                <a:gd name="connsiteY14" fmla="*/ 69056 h 588169"/>
                <a:gd name="connsiteX15" fmla="*/ 2455069 w 2469357"/>
                <a:gd name="connsiteY15" fmla="*/ 90488 h 588169"/>
                <a:gd name="connsiteX16" fmla="*/ 2464594 w 2469357"/>
                <a:gd name="connsiteY16" fmla="*/ 114300 h 588169"/>
                <a:gd name="connsiteX17" fmla="*/ 2469357 w 2469357"/>
                <a:gd name="connsiteY17" fmla="*/ 135731 h 588169"/>
                <a:gd name="connsiteX18" fmla="*/ 2469357 w 2469357"/>
                <a:gd name="connsiteY18" fmla="*/ 159544 h 588169"/>
                <a:gd name="connsiteX19" fmla="*/ 2459832 w 2469357"/>
                <a:gd name="connsiteY19" fmla="*/ 188119 h 588169"/>
                <a:gd name="connsiteX20" fmla="*/ 2436019 w 2469357"/>
                <a:gd name="connsiteY20" fmla="*/ 219075 h 588169"/>
                <a:gd name="connsiteX21" fmla="*/ 2402682 w 2469357"/>
                <a:gd name="connsiteY21" fmla="*/ 245269 h 588169"/>
                <a:gd name="connsiteX22" fmla="*/ 2333625 w 2469357"/>
                <a:gd name="connsiteY22" fmla="*/ 259556 h 588169"/>
                <a:gd name="connsiteX23" fmla="*/ 2124075 w 2469357"/>
                <a:gd name="connsiteY23" fmla="*/ 278606 h 588169"/>
                <a:gd name="connsiteX24" fmla="*/ 1971675 w 2469357"/>
                <a:gd name="connsiteY24" fmla="*/ 290513 h 588169"/>
                <a:gd name="connsiteX25" fmla="*/ 1757363 w 2469357"/>
                <a:gd name="connsiteY25" fmla="*/ 316706 h 588169"/>
                <a:gd name="connsiteX26" fmla="*/ 1471613 w 2469357"/>
                <a:gd name="connsiteY26" fmla="*/ 361950 h 588169"/>
                <a:gd name="connsiteX27" fmla="*/ 1340644 w 2469357"/>
                <a:gd name="connsiteY27" fmla="*/ 383381 h 588169"/>
                <a:gd name="connsiteX28" fmla="*/ 1143000 w 2469357"/>
                <a:gd name="connsiteY28" fmla="*/ 407194 h 588169"/>
                <a:gd name="connsiteX29" fmla="*/ 819150 w 2469357"/>
                <a:gd name="connsiteY29" fmla="*/ 450056 h 588169"/>
                <a:gd name="connsiteX30" fmla="*/ 557213 w 2469357"/>
                <a:gd name="connsiteY30" fmla="*/ 490538 h 588169"/>
                <a:gd name="connsiteX31" fmla="*/ 276225 w 2469357"/>
                <a:gd name="connsiteY31" fmla="*/ 538163 h 588169"/>
                <a:gd name="connsiteX32" fmla="*/ 0 w 2469357"/>
                <a:gd name="connsiteY32" fmla="*/ 588169 h 588169"/>
                <a:gd name="connsiteX33" fmla="*/ 19050 w 2469357"/>
                <a:gd name="connsiteY33" fmla="*/ 454819 h 588169"/>
                <a:gd name="connsiteX34" fmla="*/ 283369 w 2469357"/>
                <a:gd name="connsiteY34" fmla="*/ 409575 h 588169"/>
                <a:gd name="connsiteX35" fmla="*/ 476250 w 2469357"/>
                <a:gd name="connsiteY35" fmla="*/ 369094 h 588169"/>
                <a:gd name="connsiteX36" fmla="*/ 709613 w 2469357"/>
                <a:gd name="connsiteY36" fmla="*/ 321469 h 588169"/>
                <a:gd name="connsiteX37" fmla="*/ 947738 w 2469357"/>
                <a:gd name="connsiteY37" fmla="*/ 27146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69357" h="588169">
                  <a:moveTo>
                    <a:pt x="947738" y="271463"/>
                  </a:moveTo>
                  <a:lnTo>
                    <a:pt x="1459707" y="157163"/>
                  </a:lnTo>
                  <a:lnTo>
                    <a:pt x="1771650" y="85725"/>
                  </a:lnTo>
                  <a:lnTo>
                    <a:pt x="1847850" y="59531"/>
                  </a:lnTo>
                  <a:lnTo>
                    <a:pt x="1928813" y="30956"/>
                  </a:lnTo>
                  <a:lnTo>
                    <a:pt x="1988344" y="4763"/>
                  </a:lnTo>
                  <a:lnTo>
                    <a:pt x="1997869" y="2381"/>
                  </a:lnTo>
                  <a:lnTo>
                    <a:pt x="2021682" y="0"/>
                  </a:lnTo>
                  <a:lnTo>
                    <a:pt x="2121694" y="2381"/>
                  </a:lnTo>
                  <a:lnTo>
                    <a:pt x="2231232" y="9525"/>
                  </a:lnTo>
                  <a:lnTo>
                    <a:pt x="2324100" y="19050"/>
                  </a:lnTo>
                  <a:lnTo>
                    <a:pt x="2371725" y="28575"/>
                  </a:lnTo>
                  <a:lnTo>
                    <a:pt x="2402682" y="42863"/>
                  </a:lnTo>
                  <a:lnTo>
                    <a:pt x="2424113" y="54769"/>
                  </a:lnTo>
                  <a:lnTo>
                    <a:pt x="2440782" y="69056"/>
                  </a:lnTo>
                  <a:lnTo>
                    <a:pt x="2455069" y="90488"/>
                  </a:lnTo>
                  <a:lnTo>
                    <a:pt x="2464594" y="114300"/>
                  </a:lnTo>
                  <a:lnTo>
                    <a:pt x="2469357" y="135731"/>
                  </a:lnTo>
                  <a:lnTo>
                    <a:pt x="2469357" y="159544"/>
                  </a:lnTo>
                  <a:lnTo>
                    <a:pt x="2459832" y="188119"/>
                  </a:lnTo>
                  <a:lnTo>
                    <a:pt x="2436019" y="219075"/>
                  </a:lnTo>
                  <a:lnTo>
                    <a:pt x="2402682" y="245269"/>
                  </a:lnTo>
                  <a:lnTo>
                    <a:pt x="2333625" y="259556"/>
                  </a:lnTo>
                  <a:lnTo>
                    <a:pt x="2124075" y="278606"/>
                  </a:lnTo>
                  <a:lnTo>
                    <a:pt x="1971675" y="290513"/>
                  </a:lnTo>
                  <a:lnTo>
                    <a:pt x="1757363" y="316706"/>
                  </a:lnTo>
                  <a:lnTo>
                    <a:pt x="1471613" y="361950"/>
                  </a:lnTo>
                  <a:lnTo>
                    <a:pt x="1340644" y="383381"/>
                  </a:lnTo>
                  <a:lnTo>
                    <a:pt x="1143000" y="407194"/>
                  </a:lnTo>
                  <a:lnTo>
                    <a:pt x="819150" y="450056"/>
                  </a:lnTo>
                  <a:lnTo>
                    <a:pt x="557213" y="490538"/>
                  </a:lnTo>
                  <a:lnTo>
                    <a:pt x="276225" y="538163"/>
                  </a:lnTo>
                  <a:lnTo>
                    <a:pt x="0" y="588169"/>
                  </a:lnTo>
                  <a:lnTo>
                    <a:pt x="19050" y="454819"/>
                  </a:lnTo>
                  <a:lnTo>
                    <a:pt x="283369" y="409575"/>
                  </a:lnTo>
                  <a:lnTo>
                    <a:pt x="476250" y="369094"/>
                  </a:lnTo>
                  <a:lnTo>
                    <a:pt x="709613" y="321469"/>
                  </a:lnTo>
                  <a:lnTo>
                    <a:pt x="947738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2">
              <a:extLst>
                <a:ext uri="{FF2B5EF4-FFF2-40B4-BE49-F238E27FC236}">
                  <a16:creationId xmlns:a16="http://schemas.microsoft.com/office/drawing/2014/main" id="{A71ED727-1792-4AD8-A3C1-6F761062519A}"/>
                </a:ext>
              </a:extLst>
            </p:cNvPr>
            <p:cNvSpPr/>
            <p:nvPr/>
          </p:nvSpPr>
          <p:spPr>
            <a:xfrm>
              <a:off x="5481638" y="3059113"/>
              <a:ext cx="536575" cy="1298575"/>
            </a:xfrm>
            <a:custGeom>
              <a:avLst/>
              <a:gdLst>
                <a:gd name="connsiteX0" fmla="*/ 400050 w 535781"/>
                <a:gd name="connsiteY0" fmla="*/ 564357 h 1297782"/>
                <a:gd name="connsiteX1" fmla="*/ 454818 w 535781"/>
                <a:gd name="connsiteY1" fmla="*/ 354807 h 1297782"/>
                <a:gd name="connsiteX2" fmla="*/ 464343 w 535781"/>
                <a:gd name="connsiteY2" fmla="*/ 323850 h 1297782"/>
                <a:gd name="connsiteX3" fmla="*/ 473868 w 535781"/>
                <a:gd name="connsiteY3" fmla="*/ 314325 h 1297782"/>
                <a:gd name="connsiteX4" fmla="*/ 495300 w 535781"/>
                <a:gd name="connsiteY4" fmla="*/ 302419 h 1297782"/>
                <a:gd name="connsiteX5" fmla="*/ 521493 w 535781"/>
                <a:gd name="connsiteY5" fmla="*/ 278607 h 1297782"/>
                <a:gd name="connsiteX6" fmla="*/ 531018 w 535781"/>
                <a:gd name="connsiteY6" fmla="*/ 261938 h 1297782"/>
                <a:gd name="connsiteX7" fmla="*/ 535781 w 535781"/>
                <a:gd name="connsiteY7" fmla="*/ 242888 h 1297782"/>
                <a:gd name="connsiteX8" fmla="*/ 531018 w 535781"/>
                <a:gd name="connsiteY8" fmla="*/ 228600 h 1297782"/>
                <a:gd name="connsiteX9" fmla="*/ 514350 w 535781"/>
                <a:gd name="connsiteY9" fmla="*/ 211932 h 1297782"/>
                <a:gd name="connsiteX10" fmla="*/ 459581 w 535781"/>
                <a:gd name="connsiteY10" fmla="*/ 169069 h 1297782"/>
                <a:gd name="connsiteX11" fmla="*/ 388143 w 535781"/>
                <a:gd name="connsiteY11" fmla="*/ 119063 h 1297782"/>
                <a:gd name="connsiteX12" fmla="*/ 307181 w 535781"/>
                <a:gd name="connsiteY12" fmla="*/ 69057 h 1297782"/>
                <a:gd name="connsiteX13" fmla="*/ 230981 w 535781"/>
                <a:gd name="connsiteY13" fmla="*/ 21432 h 1297782"/>
                <a:gd name="connsiteX14" fmla="*/ 197643 w 535781"/>
                <a:gd name="connsiteY14" fmla="*/ 0 h 1297782"/>
                <a:gd name="connsiteX15" fmla="*/ 69056 w 535781"/>
                <a:gd name="connsiteY15" fmla="*/ 30957 h 1297782"/>
                <a:gd name="connsiteX16" fmla="*/ 107156 w 535781"/>
                <a:gd name="connsiteY16" fmla="*/ 78582 h 1297782"/>
                <a:gd name="connsiteX17" fmla="*/ 123825 w 535781"/>
                <a:gd name="connsiteY17" fmla="*/ 102394 h 1297782"/>
                <a:gd name="connsiteX18" fmla="*/ 150018 w 535781"/>
                <a:gd name="connsiteY18" fmla="*/ 147638 h 1297782"/>
                <a:gd name="connsiteX19" fmla="*/ 166687 w 535781"/>
                <a:gd name="connsiteY19" fmla="*/ 183357 h 1297782"/>
                <a:gd name="connsiteX20" fmla="*/ 183356 w 535781"/>
                <a:gd name="connsiteY20" fmla="*/ 233363 h 1297782"/>
                <a:gd name="connsiteX21" fmla="*/ 192881 w 535781"/>
                <a:gd name="connsiteY21" fmla="*/ 285750 h 1297782"/>
                <a:gd name="connsiteX22" fmla="*/ 195262 w 535781"/>
                <a:gd name="connsiteY22" fmla="*/ 340519 h 1297782"/>
                <a:gd name="connsiteX23" fmla="*/ 188118 w 535781"/>
                <a:gd name="connsiteY23" fmla="*/ 452438 h 1297782"/>
                <a:gd name="connsiteX24" fmla="*/ 161925 w 535781"/>
                <a:gd name="connsiteY24" fmla="*/ 661988 h 1297782"/>
                <a:gd name="connsiteX25" fmla="*/ 152400 w 535781"/>
                <a:gd name="connsiteY25" fmla="*/ 726282 h 1297782"/>
                <a:gd name="connsiteX26" fmla="*/ 135731 w 535781"/>
                <a:gd name="connsiteY26" fmla="*/ 804863 h 1297782"/>
                <a:gd name="connsiteX27" fmla="*/ 102393 w 535781"/>
                <a:gd name="connsiteY27" fmla="*/ 938213 h 1297782"/>
                <a:gd name="connsiteX28" fmla="*/ 30956 w 535781"/>
                <a:gd name="connsiteY28" fmla="*/ 1193007 h 1297782"/>
                <a:gd name="connsiteX29" fmla="*/ 0 w 535781"/>
                <a:gd name="connsiteY29" fmla="*/ 1297782 h 1297782"/>
                <a:gd name="connsiteX30" fmla="*/ 228600 w 535781"/>
                <a:gd name="connsiteY30" fmla="*/ 1264444 h 1297782"/>
                <a:gd name="connsiteX31" fmla="*/ 400050 w 535781"/>
                <a:gd name="connsiteY31" fmla="*/ 564357 h 12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5781" h="1297782">
                  <a:moveTo>
                    <a:pt x="400050" y="564357"/>
                  </a:moveTo>
                  <a:lnTo>
                    <a:pt x="454818" y="354807"/>
                  </a:lnTo>
                  <a:lnTo>
                    <a:pt x="464343" y="323850"/>
                  </a:lnTo>
                  <a:lnTo>
                    <a:pt x="473868" y="314325"/>
                  </a:lnTo>
                  <a:lnTo>
                    <a:pt x="495300" y="302419"/>
                  </a:lnTo>
                  <a:lnTo>
                    <a:pt x="521493" y="278607"/>
                  </a:lnTo>
                  <a:lnTo>
                    <a:pt x="531018" y="261938"/>
                  </a:lnTo>
                  <a:lnTo>
                    <a:pt x="535781" y="242888"/>
                  </a:lnTo>
                  <a:lnTo>
                    <a:pt x="531018" y="228600"/>
                  </a:lnTo>
                  <a:lnTo>
                    <a:pt x="514350" y="211932"/>
                  </a:lnTo>
                  <a:lnTo>
                    <a:pt x="459581" y="169069"/>
                  </a:lnTo>
                  <a:lnTo>
                    <a:pt x="388143" y="119063"/>
                  </a:lnTo>
                  <a:lnTo>
                    <a:pt x="307181" y="69057"/>
                  </a:lnTo>
                  <a:lnTo>
                    <a:pt x="230981" y="21432"/>
                  </a:lnTo>
                  <a:lnTo>
                    <a:pt x="197643" y="0"/>
                  </a:lnTo>
                  <a:lnTo>
                    <a:pt x="69056" y="30957"/>
                  </a:lnTo>
                  <a:lnTo>
                    <a:pt x="107156" y="78582"/>
                  </a:lnTo>
                  <a:lnTo>
                    <a:pt x="123825" y="102394"/>
                  </a:lnTo>
                  <a:lnTo>
                    <a:pt x="150018" y="147638"/>
                  </a:lnTo>
                  <a:lnTo>
                    <a:pt x="166687" y="183357"/>
                  </a:lnTo>
                  <a:lnTo>
                    <a:pt x="183356" y="233363"/>
                  </a:lnTo>
                  <a:lnTo>
                    <a:pt x="192881" y="285750"/>
                  </a:lnTo>
                  <a:cubicBezTo>
                    <a:pt x="193675" y="304006"/>
                    <a:pt x="194468" y="322263"/>
                    <a:pt x="195262" y="340519"/>
                  </a:cubicBezTo>
                  <a:lnTo>
                    <a:pt x="188118" y="452438"/>
                  </a:lnTo>
                  <a:lnTo>
                    <a:pt x="161925" y="661988"/>
                  </a:lnTo>
                  <a:lnTo>
                    <a:pt x="152400" y="726282"/>
                  </a:lnTo>
                  <a:lnTo>
                    <a:pt x="135731" y="804863"/>
                  </a:lnTo>
                  <a:lnTo>
                    <a:pt x="102393" y="938213"/>
                  </a:lnTo>
                  <a:lnTo>
                    <a:pt x="30956" y="1193007"/>
                  </a:lnTo>
                  <a:lnTo>
                    <a:pt x="0" y="1297782"/>
                  </a:lnTo>
                  <a:lnTo>
                    <a:pt x="228600" y="1264444"/>
                  </a:lnTo>
                  <a:lnTo>
                    <a:pt x="400050" y="5643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3">
              <a:extLst>
                <a:ext uri="{FF2B5EF4-FFF2-40B4-BE49-F238E27FC236}">
                  <a16:creationId xmlns:a16="http://schemas.microsoft.com/office/drawing/2014/main" id="{1047FEAA-4952-4C44-BE4D-90121FB77ACF}"/>
                </a:ext>
              </a:extLst>
            </p:cNvPr>
            <p:cNvSpPr/>
            <p:nvPr/>
          </p:nvSpPr>
          <p:spPr>
            <a:xfrm>
              <a:off x="2768600" y="4191000"/>
              <a:ext cx="4541838" cy="663575"/>
            </a:xfrm>
            <a:custGeom>
              <a:avLst/>
              <a:gdLst>
                <a:gd name="connsiteX0" fmla="*/ 1996751 w 4542142"/>
                <a:gd name="connsiteY0" fmla="*/ 160487 h 664340"/>
                <a:gd name="connsiteX1" fmla="*/ 2202024 w 4542142"/>
                <a:gd name="connsiteY1" fmla="*/ 138093 h 664340"/>
                <a:gd name="connsiteX2" fmla="*/ 2433423 w 4542142"/>
                <a:gd name="connsiteY2" fmla="*/ 123164 h 664340"/>
                <a:gd name="connsiteX3" fmla="*/ 2664823 w 4542142"/>
                <a:gd name="connsiteY3" fmla="*/ 108235 h 664340"/>
                <a:gd name="connsiteX4" fmla="*/ 2739467 w 4542142"/>
                <a:gd name="connsiteY4" fmla="*/ 104503 h 664340"/>
                <a:gd name="connsiteX5" fmla="*/ 2948473 w 4542142"/>
                <a:gd name="connsiteY5" fmla="*/ 82109 h 664340"/>
                <a:gd name="connsiteX6" fmla="*/ 3179872 w 4542142"/>
                <a:gd name="connsiteY6" fmla="*/ 82109 h 664340"/>
                <a:gd name="connsiteX7" fmla="*/ 3362752 w 4542142"/>
                <a:gd name="connsiteY7" fmla="*/ 78377 h 664340"/>
                <a:gd name="connsiteX8" fmla="*/ 3564294 w 4542142"/>
                <a:gd name="connsiteY8" fmla="*/ 70913 h 664340"/>
                <a:gd name="connsiteX9" fmla="*/ 3691190 w 4542142"/>
                <a:gd name="connsiteY9" fmla="*/ 63448 h 664340"/>
                <a:gd name="connsiteX10" fmla="*/ 3788228 w 4542142"/>
                <a:gd name="connsiteY10" fmla="*/ 44787 h 664340"/>
                <a:gd name="connsiteX11" fmla="*/ 3888999 w 4542142"/>
                <a:gd name="connsiteY11" fmla="*/ 14929 h 664340"/>
                <a:gd name="connsiteX12" fmla="*/ 3948715 w 4542142"/>
                <a:gd name="connsiteY12" fmla="*/ 0 h 664340"/>
                <a:gd name="connsiteX13" fmla="*/ 3971108 w 4542142"/>
                <a:gd name="connsiteY13" fmla="*/ 0 h 664340"/>
                <a:gd name="connsiteX14" fmla="*/ 4083076 w 4542142"/>
                <a:gd name="connsiteY14" fmla="*/ 26126 h 664340"/>
                <a:gd name="connsiteX15" fmla="*/ 4232365 w 4542142"/>
                <a:gd name="connsiteY15" fmla="*/ 52251 h 664340"/>
                <a:gd name="connsiteX16" fmla="*/ 4318207 w 4542142"/>
                <a:gd name="connsiteY16" fmla="*/ 85842 h 664340"/>
                <a:gd name="connsiteX17" fmla="*/ 4377923 w 4542142"/>
                <a:gd name="connsiteY17" fmla="*/ 115700 h 664340"/>
                <a:gd name="connsiteX18" fmla="*/ 4422710 w 4542142"/>
                <a:gd name="connsiteY18" fmla="*/ 141825 h 664340"/>
                <a:gd name="connsiteX19" fmla="*/ 4474961 w 4542142"/>
                <a:gd name="connsiteY19" fmla="*/ 179148 h 664340"/>
                <a:gd name="connsiteX20" fmla="*/ 4504819 w 4542142"/>
                <a:gd name="connsiteY20" fmla="*/ 205273 h 664340"/>
                <a:gd name="connsiteX21" fmla="*/ 4527213 w 4542142"/>
                <a:gd name="connsiteY21" fmla="*/ 231399 h 664340"/>
                <a:gd name="connsiteX22" fmla="*/ 4538409 w 4542142"/>
                <a:gd name="connsiteY22" fmla="*/ 257525 h 664340"/>
                <a:gd name="connsiteX23" fmla="*/ 4542142 w 4542142"/>
                <a:gd name="connsiteY23" fmla="*/ 279918 h 664340"/>
                <a:gd name="connsiteX24" fmla="*/ 4534677 w 4542142"/>
                <a:gd name="connsiteY24" fmla="*/ 306044 h 664340"/>
                <a:gd name="connsiteX25" fmla="*/ 4516016 w 4542142"/>
                <a:gd name="connsiteY25" fmla="*/ 328438 h 664340"/>
                <a:gd name="connsiteX26" fmla="*/ 4478694 w 4542142"/>
                <a:gd name="connsiteY26" fmla="*/ 339634 h 664340"/>
                <a:gd name="connsiteX27" fmla="*/ 4381655 w 4542142"/>
                <a:gd name="connsiteY27" fmla="*/ 350831 h 664340"/>
                <a:gd name="connsiteX28" fmla="*/ 4314475 w 4542142"/>
                <a:gd name="connsiteY28" fmla="*/ 350831 h 664340"/>
                <a:gd name="connsiteX29" fmla="*/ 4079343 w 4542142"/>
                <a:gd name="connsiteY29" fmla="*/ 324705 h 664340"/>
                <a:gd name="connsiteX30" fmla="*/ 3750906 w 4542142"/>
                <a:gd name="connsiteY30" fmla="*/ 302312 h 664340"/>
                <a:gd name="connsiteX31" fmla="*/ 3426200 w 4542142"/>
                <a:gd name="connsiteY31" fmla="*/ 291115 h 664340"/>
                <a:gd name="connsiteX32" fmla="*/ 3052976 w 4542142"/>
                <a:gd name="connsiteY32" fmla="*/ 283651 h 664340"/>
                <a:gd name="connsiteX33" fmla="*/ 2735735 w 4542142"/>
                <a:gd name="connsiteY33" fmla="*/ 287383 h 664340"/>
                <a:gd name="connsiteX34" fmla="*/ 2444620 w 4542142"/>
                <a:gd name="connsiteY34" fmla="*/ 298580 h 664340"/>
                <a:gd name="connsiteX35" fmla="*/ 2168434 w 4542142"/>
                <a:gd name="connsiteY35" fmla="*/ 317241 h 664340"/>
                <a:gd name="connsiteX36" fmla="*/ 1903445 w 4542142"/>
                <a:gd name="connsiteY36" fmla="*/ 339634 h 664340"/>
                <a:gd name="connsiteX37" fmla="*/ 1634723 w 4542142"/>
                <a:gd name="connsiteY37" fmla="*/ 369492 h 664340"/>
                <a:gd name="connsiteX38" fmla="*/ 1362269 w 4542142"/>
                <a:gd name="connsiteY38" fmla="*/ 410547 h 664340"/>
                <a:gd name="connsiteX39" fmla="*/ 1123405 w 4542142"/>
                <a:gd name="connsiteY39" fmla="*/ 459066 h 664340"/>
                <a:gd name="connsiteX40" fmla="*/ 918132 w 4542142"/>
                <a:gd name="connsiteY40" fmla="*/ 507585 h 664340"/>
                <a:gd name="connsiteX41" fmla="*/ 701662 w 4542142"/>
                <a:gd name="connsiteY41" fmla="*/ 563569 h 664340"/>
                <a:gd name="connsiteX42" fmla="*/ 649410 w 4542142"/>
                <a:gd name="connsiteY42" fmla="*/ 582230 h 664340"/>
                <a:gd name="connsiteX43" fmla="*/ 612088 w 4542142"/>
                <a:gd name="connsiteY43" fmla="*/ 604624 h 664340"/>
                <a:gd name="connsiteX44" fmla="*/ 529978 w 4542142"/>
                <a:gd name="connsiteY44" fmla="*/ 634482 h 664340"/>
                <a:gd name="connsiteX45" fmla="*/ 462798 w 4542142"/>
                <a:gd name="connsiteY45" fmla="*/ 656875 h 664340"/>
                <a:gd name="connsiteX46" fmla="*/ 421743 w 4542142"/>
                <a:gd name="connsiteY46" fmla="*/ 664340 h 664340"/>
                <a:gd name="connsiteX47" fmla="*/ 391885 w 4542142"/>
                <a:gd name="connsiteY47" fmla="*/ 664340 h 664340"/>
                <a:gd name="connsiteX48" fmla="*/ 350831 w 4542142"/>
                <a:gd name="connsiteY48" fmla="*/ 653143 h 664340"/>
                <a:gd name="connsiteX49" fmla="*/ 287383 w 4542142"/>
                <a:gd name="connsiteY49" fmla="*/ 627017 h 664340"/>
                <a:gd name="connsiteX50" fmla="*/ 190344 w 4542142"/>
                <a:gd name="connsiteY50" fmla="*/ 563569 h 664340"/>
                <a:gd name="connsiteX51" fmla="*/ 130628 w 4542142"/>
                <a:gd name="connsiteY51" fmla="*/ 518782 h 664340"/>
                <a:gd name="connsiteX52" fmla="*/ 100770 w 4542142"/>
                <a:gd name="connsiteY52" fmla="*/ 492656 h 664340"/>
                <a:gd name="connsiteX53" fmla="*/ 74645 w 4542142"/>
                <a:gd name="connsiteY53" fmla="*/ 462798 h 664340"/>
                <a:gd name="connsiteX54" fmla="*/ 48519 w 4542142"/>
                <a:gd name="connsiteY54" fmla="*/ 425476 h 664340"/>
                <a:gd name="connsiteX55" fmla="*/ 33590 w 4542142"/>
                <a:gd name="connsiteY55" fmla="*/ 395618 h 664340"/>
                <a:gd name="connsiteX56" fmla="*/ 22393 w 4542142"/>
                <a:gd name="connsiteY56" fmla="*/ 365760 h 664340"/>
                <a:gd name="connsiteX57" fmla="*/ 7464 w 4542142"/>
                <a:gd name="connsiteY57" fmla="*/ 317241 h 664340"/>
                <a:gd name="connsiteX58" fmla="*/ 0 w 4542142"/>
                <a:gd name="connsiteY58" fmla="*/ 272454 h 664340"/>
                <a:gd name="connsiteX59" fmla="*/ 3732 w 4542142"/>
                <a:gd name="connsiteY59" fmla="*/ 257525 h 664340"/>
                <a:gd name="connsiteX60" fmla="*/ 7464 w 4542142"/>
                <a:gd name="connsiteY60" fmla="*/ 246328 h 664340"/>
                <a:gd name="connsiteX61" fmla="*/ 22393 w 4542142"/>
                <a:gd name="connsiteY61" fmla="*/ 235131 h 664340"/>
                <a:gd name="connsiteX62" fmla="*/ 52251 w 4542142"/>
                <a:gd name="connsiteY62" fmla="*/ 242596 h 664340"/>
                <a:gd name="connsiteX63" fmla="*/ 82109 w 4542142"/>
                <a:gd name="connsiteY63" fmla="*/ 268722 h 664340"/>
                <a:gd name="connsiteX64" fmla="*/ 108235 w 4542142"/>
                <a:gd name="connsiteY64" fmla="*/ 302312 h 664340"/>
                <a:gd name="connsiteX65" fmla="*/ 134360 w 4542142"/>
                <a:gd name="connsiteY65" fmla="*/ 328438 h 664340"/>
                <a:gd name="connsiteX66" fmla="*/ 179147 w 4542142"/>
                <a:gd name="connsiteY66" fmla="*/ 358295 h 664340"/>
                <a:gd name="connsiteX67" fmla="*/ 227667 w 4542142"/>
                <a:gd name="connsiteY67" fmla="*/ 376957 h 664340"/>
                <a:gd name="connsiteX68" fmla="*/ 283650 w 4542142"/>
                <a:gd name="connsiteY68" fmla="*/ 391886 h 664340"/>
                <a:gd name="connsiteX69" fmla="*/ 343366 w 4542142"/>
                <a:gd name="connsiteY69" fmla="*/ 395618 h 664340"/>
                <a:gd name="connsiteX70" fmla="*/ 388153 w 4542142"/>
                <a:gd name="connsiteY70" fmla="*/ 395618 h 664340"/>
                <a:gd name="connsiteX71" fmla="*/ 485192 w 4542142"/>
                <a:gd name="connsiteY71" fmla="*/ 380689 h 664340"/>
                <a:gd name="connsiteX72" fmla="*/ 813629 w 4542142"/>
                <a:gd name="connsiteY72" fmla="*/ 328438 h 664340"/>
                <a:gd name="connsiteX73" fmla="*/ 1257766 w 4542142"/>
                <a:gd name="connsiteY73" fmla="*/ 257525 h 664340"/>
                <a:gd name="connsiteX74" fmla="*/ 1451843 w 4542142"/>
                <a:gd name="connsiteY74" fmla="*/ 220202 h 664340"/>
                <a:gd name="connsiteX75" fmla="*/ 1795209 w 4542142"/>
                <a:gd name="connsiteY75" fmla="*/ 179148 h 664340"/>
                <a:gd name="connsiteX76" fmla="*/ 1996751 w 4542142"/>
                <a:gd name="connsiteY76" fmla="*/ 160487 h 66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542142" h="664340">
                  <a:moveTo>
                    <a:pt x="1996751" y="160487"/>
                  </a:moveTo>
                  <a:lnTo>
                    <a:pt x="2202024" y="138093"/>
                  </a:lnTo>
                  <a:lnTo>
                    <a:pt x="2433423" y="123164"/>
                  </a:lnTo>
                  <a:lnTo>
                    <a:pt x="2664823" y="108235"/>
                  </a:lnTo>
                  <a:lnTo>
                    <a:pt x="2739467" y="104503"/>
                  </a:lnTo>
                  <a:lnTo>
                    <a:pt x="2948473" y="82109"/>
                  </a:lnTo>
                  <a:lnTo>
                    <a:pt x="3179872" y="82109"/>
                  </a:lnTo>
                  <a:lnTo>
                    <a:pt x="3362752" y="78377"/>
                  </a:lnTo>
                  <a:lnTo>
                    <a:pt x="3564294" y="70913"/>
                  </a:lnTo>
                  <a:lnTo>
                    <a:pt x="3691190" y="63448"/>
                  </a:lnTo>
                  <a:lnTo>
                    <a:pt x="3788228" y="44787"/>
                  </a:lnTo>
                  <a:lnTo>
                    <a:pt x="3888999" y="14929"/>
                  </a:lnTo>
                  <a:lnTo>
                    <a:pt x="3948715" y="0"/>
                  </a:lnTo>
                  <a:lnTo>
                    <a:pt x="3971108" y="0"/>
                  </a:lnTo>
                  <a:lnTo>
                    <a:pt x="4083076" y="26126"/>
                  </a:lnTo>
                  <a:lnTo>
                    <a:pt x="4232365" y="52251"/>
                  </a:lnTo>
                  <a:lnTo>
                    <a:pt x="4318207" y="85842"/>
                  </a:lnTo>
                  <a:lnTo>
                    <a:pt x="4377923" y="115700"/>
                  </a:lnTo>
                  <a:lnTo>
                    <a:pt x="4422710" y="141825"/>
                  </a:lnTo>
                  <a:lnTo>
                    <a:pt x="4474961" y="179148"/>
                  </a:lnTo>
                  <a:lnTo>
                    <a:pt x="4504819" y="205273"/>
                  </a:lnTo>
                  <a:lnTo>
                    <a:pt x="4527213" y="231399"/>
                  </a:lnTo>
                  <a:lnTo>
                    <a:pt x="4538409" y="257525"/>
                  </a:lnTo>
                  <a:lnTo>
                    <a:pt x="4542142" y="279918"/>
                  </a:lnTo>
                  <a:lnTo>
                    <a:pt x="4534677" y="306044"/>
                  </a:lnTo>
                  <a:lnTo>
                    <a:pt x="4516016" y="328438"/>
                  </a:lnTo>
                  <a:lnTo>
                    <a:pt x="4478694" y="339634"/>
                  </a:lnTo>
                  <a:lnTo>
                    <a:pt x="4381655" y="350831"/>
                  </a:lnTo>
                  <a:lnTo>
                    <a:pt x="4314475" y="350831"/>
                  </a:lnTo>
                  <a:lnTo>
                    <a:pt x="4079343" y="324705"/>
                  </a:lnTo>
                  <a:lnTo>
                    <a:pt x="3750906" y="302312"/>
                  </a:lnTo>
                  <a:lnTo>
                    <a:pt x="3426200" y="291115"/>
                  </a:lnTo>
                  <a:lnTo>
                    <a:pt x="3052976" y="283651"/>
                  </a:lnTo>
                  <a:lnTo>
                    <a:pt x="2735735" y="287383"/>
                  </a:lnTo>
                  <a:lnTo>
                    <a:pt x="2444620" y="298580"/>
                  </a:lnTo>
                  <a:lnTo>
                    <a:pt x="2168434" y="317241"/>
                  </a:lnTo>
                  <a:lnTo>
                    <a:pt x="1903445" y="339634"/>
                  </a:lnTo>
                  <a:lnTo>
                    <a:pt x="1634723" y="369492"/>
                  </a:lnTo>
                  <a:lnTo>
                    <a:pt x="1362269" y="410547"/>
                  </a:lnTo>
                  <a:lnTo>
                    <a:pt x="1123405" y="459066"/>
                  </a:lnTo>
                  <a:lnTo>
                    <a:pt x="918132" y="507585"/>
                  </a:lnTo>
                  <a:lnTo>
                    <a:pt x="701662" y="563569"/>
                  </a:lnTo>
                  <a:lnTo>
                    <a:pt x="649410" y="582230"/>
                  </a:lnTo>
                  <a:lnTo>
                    <a:pt x="612088" y="604624"/>
                  </a:lnTo>
                  <a:lnTo>
                    <a:pt x="529978" y="634482"/>
                  </a:lnTo>
                  <a:lnTo>
                    <a:pt x="462798" y="656875"/>
                  </a:lnTo>
                  <a:lnTo>
                    <a:pt x="421743" y="664340"/>
                  </a:lnTo>
                  <a:lnTo>
                    <a:pt x="391885" y="664340"/>
                  </a:lnTo>
                  <a:lnTo>
                    <a:pt x="350831" y="653143"/>
                  </a:lnTo>
                  <a:lnTo>
                    <a:pt x="287383" y="627017"/>
                  </a:lnTo>
                  <a:lnTo>
                    <a:pt x="190344" y="563569"/>
                  </a:lnTo>
                  <a:lnTo>
                    <a:pt x="130628" y="518782"/>
                  </a:lnTo>
                  <a:lnTo>
                    <a:pt x="100770" y="492656"/>
                  </a:lnTo>
                  <a:lnTo>
                    <a:pt x="74645" y="462798"/>
                  </a:lnTo>
                  <a:lnTo>
                    <a:pt x="48519" y="425476"/>
                  </a:lnTo>
                  <a:lnTo>
                    <a:pt x="33590" y="395618"/>
                  </a:lnTo>
                  <a:lnTo>
                    <a:pt x="22393" y="365760"/>
                  </a:lnTo>
                  <a:lnTo>
                    <a:pt x="7464" y="317241"/>
                  </a:lnTo>
                  <a:lnTo>
                    <a:pt x="0" y="272454"/>
                  </a:lnTo>
                  <a:lnTo>
                    <a:pt x="3732" y="257525"/>
                  </a:lnTo>
                  <a:lnTo>
                    <a:pt x="7464" y="246328"/>
                  </a:lnTo>
                  <a:lnTo>
                    <a:pt x="22393" y="235131"/>
                  </a:lnTo>
                  <a:lnTo>
                    <a:pt x="52251" y="242596"/>
                  </a:lnTo>
                  <a:lnTo>
                    <a:pt x="82109" y="268722"/>
                  </a:lnTo>
                  <a:lnTo>
                    <a:pt x="108235" y="302312"/>
                  </a:lnTo>
                  <a:lnTo>
                    <a:pt x="134360" y="328438"/>
                  </a:lnTo>
                  <a:lnTo>
                    <a:pt x="179147" y="358295"/>
                  </a:lnTo>
                  <a:lnTo>
                    <a:pt x="227667" y="376957"/>
                  </a:lnTo>
                  <a:lnTo>
                    <a:pt x="283650" y="391886"/>
                  </a:lnTo>
                  <a:lnTo>
                    <a:pt x="343366" y="395618"/>
                  </a:lnTo>
                  <a:lnTo>
                    <a:pt x="388153" y="395618"/>
                  </a:lnTo>
                  <a:lnTo>
                    <a:pt x="485192" y="380689"/>
                  </a:lnTo>
                  <a:lnTo>
                    <a:pt x="813629" y="328438"/>
                  </a:lnTo>
                  <a:lnTo>
                    <a:pt x="1257766" y="257525"/>
                  </a:lnTo>
                  <a:lnTo>
                    <a:pt x="1451843" y="220202"/>
                  </a:lnTo>
                  <a:lnTo>
                    <a:pt x="1795209" y="179148"/>
                  </a:lnTo>
                  <a:lnTo>
                    <a:pt x="1996751" y="1604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3848DFFC-A4EE-4BE4-80E1-11027EB24F70}"/>
              </a:ext>
            </a:extLst>
          </p:cNvPr>
          <p:cNvGrpSpPr/>
          <p:nvPr/>
        </p:nvGrpSpPr>
        <p:grpSpPr>
          <a:xfrm>
            <a:off x="2616200" y="1428750"/>
            <a:ext cx="4541838" cy="4638675"/>
            <a:chOff x="2616200" y="1428750"/>
            <a:chExt cx="4541838" cy="4638675"/>
          </a:xfrm>
        </p:grpSpPr>
        <p:sp>
          <p:nvSpPr>
            <p:cNvPr id="19" name="フリーフォーム 69">
              <a:extLst>
                <a:ext uri="{FF2B5EF4-FFF2-40B4-BE49-F238E27FC236}">
                  <a16:creationId xmlns:a16="http://schemas.microsoft.com/office/drawing/2014/main" id="{DD6078F4-6AFC-4DC1-A673-7435CA46BB09}"/>
                </a:ext>
              </a:extLst>
            </p:cNvPr>
            <p:cNvSpPr/>
            <p:nvPr/>
          </p:nvSpPr>
          <p:spPr>
            <a:xfrm>
              <a:off x="3790950" y="1428750"/>
              <a:ext cx="1912938" cy="1181100"/>
            </a:xfrm>
            <a:custGeom>
              <a:avLst/>
              <a:gdLst>
                <a:gd name="connsiteX0" fmla="*/ 821531 w 1912144"/>
                <a:gd name="connsiteY0" fmla="*/ 631031 h 1181100"/>
                <a:gd name="connsiteX1" fmla="*/ 1219200 w 1912144"/>
                <a:gd name="connsiteY1" fmla="*/ 364331 h 1181100"/>
                <a:gd name="connsiteX2" fmla="*/ 1319213 w 1912144"/>
                <a:gd name="connsiteY2" fmla="*/ 295275 h 1181100"/>
                <a:gd name="connsiteX3" fmla="*/ 1340644 w 1912144"/>
                <a:gd name="connsiteY3" fmla="*/ 273844 h 1181100"/>
                <a:gd name="connsiteX4" fmla="*/ 1354931 w 1912144"/>
                <a:gd name="connsiteY4" fmla="*/ 242888 h 1181100"/>
                <a:gd name="connsiteX5" fmla="*/ 1362075 w 1912144"/>
                <a:gd name="connsiteY5" fmla="*/ 221456 h 1181100"/>
                <a:gd name="connsiteX6" fmla="*/ 1364456 w 1912144"/>
                <a:gd name="connsiteY6" fmla="*/ 195263 h 1181100"/>
                <a:gd name="connsiteX7" fmla="*/ 1364456 w 1912144"/>
                <a:gd name="connsiteY7" fmla="*/ 180975 h 1181100"/>
                <a:gd name="connsiteX8" fmla="*/ 1359694 w 1912144"/>
                <a:gd name="connsiteY8" fmla="*/ 150019 h 1181100"/>
                <a:gd name="connsiteX9" fmla="*/ 1347788 w 1912144"/>
                <a:gd name="connsiteY9" fmla="*/ 128588 h 1181100"/>
                <a:gd name="connsiteX10" fmla="*/ 1328738 w 1912144"/>
                <a:gd name="connsiteY10" fmla="*/ 107156 h 1181100"/>
                <a:gd name="connsiteX11" fmla="*/ 1307306 w 1912144"/>
                <a:gd name="connsiteY11" fmla="*/ 88106 h 1181100"/>
                <a:gd name="connsiteX12" fmla="*/ 1283494 w 1912144"/>
                <a:gd name="connsiteY12" fmla="*/ 69056 h 1181100"/>
                <a:gd name="connsiteX13" fmla="*/ 1269206 w 1912144"/>
                <a:gd name="connsiteY13" fmla="*/ 59531 h 1181100"/>
                <a:gd name="connsiteX14" fmla="*/ 1259681 w 1912144"/>
                <a:gd name="connsiteY14" fmla="*/ 45244 h 1181100"/>
                <a:gd name="connsiteX15" fmla="*/ 1254919 w 1912144"/>
                <a:gd name="connsiteY15" fmla="*/ 23813 h 1181100"/>
                <a:gd name="connsiteX16" fmla="*/ 1254919 w 1912144"/>
                <a:gd name="connsiteY16" fmla="*/ 11906 h 1181100"/>
                <a:gd name="connsiteX17" fmla="*/ 1262063 w 1912144"/>
                <a:gd name="connsiteY17" fmla="*/ 0 h 1181100"/>
                <a:gd name="connsiteX18" fmla="*/ 1273969 w 1912144"/>
                <a:gd name="connsiteY18" fmla="*/ 0 h 1181100"/>
                <a:gd name="connsiteX19" fmla="*/ 1297781 w 1912144"/>
                <a:gd name="connsiteY19" fmla="*/ 9525 h 1181100"/>
                <a:gd name="connsiteX20" fmla="*/ 1333500 w 1912144"/>
                <a:gd name="connsiteY20" fmla="*/ 16669 h 1181100"/>
                <a:gd name="connsiteX21" fmla="*/ 1404938 w 1912144"/>
                <a:gd name="connsiteY21" fmla="*/ 26194 h 1181100"/>
                <a:gd name="connsiteX22" fmla="*/ 1485900 w 1912144"/>
                <a:gd name="connsiteY22" fmla="*/ 45244 h 1181100"/>
                <a:gd name="connsiteX23" fmla="*/ 1550194 w 1912144"/>
                <a:gd name="connsiteY23" fmla="*/ 64294 h 1181100"/>
                <a:gd name="connsiteX24" fmla="*/ 1600200 w 1912144"/>
                <a:gd name="connsiteY24" fmla="*/ 85725 h 1181100"/>
                <a:gd name="connsiteX25" fmla="*/ 1635919 w 1912144"/>
                <a:gd name="connsiteY25" fmla="*/ 104775 h 1181100"/>
                <a:gd name="connsiteX26" fmla="*/ 1695450 w 1912144"/>
                <a:gd name="connsiteY26" fmla="*/ 142875 h 1181100"/>
                <a:gd name="connsiteX27" fmla="*/ 1785938 w 1912144"/>
                <a:gd name="connsiteY27" fmla="*/ 211931 h 1181100"/>
                <a:gd name="connsiteX28" fmla="*/ 1878806 w 1912144"/>
                <a:gd name="connsiteY28" fmla="*/ 290513 h 1181100"/>
                <a:gd name="connsiteX29" fmla="*/ 1900238 w 1912144"/>
                <a:gd name="connsiteY29" fmla="*/ 309563 h 1181100"/>
                <a:gd name="connsiteX30" fmla="*/ 1909763 w 1912144"/>
                <a:gd name="connsiteY30" fmla="*/ 326231 h 1181100"/>
                <a:gd name="connsiteX31" fmla="*/ 1912144 w 1912144"/>
                <a:gd name="connsiteY31" fmla="*/ 345281 h 1181100"/>
                <a:gd name="connsiteX32" fmla="*/ 1907381 w 1912144"/>
                <a:gd name="connsiteY32" fmla="*/ 359569 h 1181100"/>
                <a:gd name="connsiteX33" fmla="*/ 1890713 w 1912144"/>
                <a:gd name="connsiteY33" fmla="*/ 376238 h 1181100"/>
                <a:gd name="connsiteX34" fmla="*/ 1850231 w 1912144"/>
                <a:gd name="connsiteY34" fmla="*/ 388144 h 1181100"/>
                <a:gd name="connsiteX35" fmla="*/ 1809750 w 1912144"/>
                <a:gd name="connsiteY35" fmla="*/ 397669 h 1181100"/>
                <a:gd name="connsiteX36" fmla="*/ 1666875 w 1912144"/>
                <a:gd name="connsiteY36" fmla="*/ 457200 h 1181100"/>
                <a:gd name="connsiteX37" fmla="*/ 1445419 w 1912144"/>
                <a:gd name="connsiteY37" fmla="*/ 550069 h 1181100"/>
                <a:gd name="connsiteX38" fmla="*/ 1169194 w 1912144"/>
                <a:gd name="connsiteY38" fmla="*/ 671513 h 1181100"/>
                <a:gd name="connsiteX39" fmla="*/ 892969 w 1912144"/>
                <a:gd name="connsiteY39" fmla="*/ 795338 h 1181100"/>
                <a:gd name="connsiteX40" fmla="*/ 526256 w 1912144"/>
                <a:gd name="connsiteY40" fmla="*/ 959644 h 1181100"/>
                <a:gd name="connsiteX41" fmla="*/ 185738 w 1912144"/>
                <a:gd name="connsiteY41" fmla="*/ 1116806 h 1181100"/>
                <a:gd name="connsiteX42" fmla="*/ 57150 w 1912144"/>
                <a:gd name="connsiteY42" fmla="*/ 1181100 h 1181100"/>
                <a:gd name="connsiteX43" fmla="*/ 0 w 1912144"/>
                <a:gd name="connsiteY43" fmla="*/ 1131094 h 1181100"/>
                <a:gd name="connsiteX44" fmla="*/ 164306 w 1912144"/>
                <a:gd name="connsiteY44" fmla="*/ 1031081 h 1181100"/>
                <a:gd name="connsiteX45" fmla="*/ 388144 w 1912144"/>
                <a:gd name="connsiteY45" fmla="*/ 900113 h 1181100"/>
                <a:gd name="connsiteX46" fmla="*/ 654844 w 1912144"/>
                <a:gd name="connsiteY46" fmla="*/ 735806 h 1181100"/>
                <a:gd name="connsiteX47" fmla="*/ 821531 w 1912144"/>
                <a:gd name="connsiteY47" fmla="*/ 631031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12144" h="1181100">
                  <a:moveTo>
                    <a:pt x="821531" y="631031"/>
                  </a:moveTo>
                  <a:lnTo>
                    <a:pt x="1219200" y="364331"/>
                  </a:lnTo>
                  <a:lnTo>
                    <a:pt x="1319213" y="295275"/>
                  </a:lnTo>
                  <a:lnTo>
                    <a:pt x="1340644" y="273844"/>
                  </a:lnTo>
                  <a:lnTo>
                    <a:pt x="1354931" y="242888"/>
                  </a:lnTo>
                  <a:lnTo>
                    <a:pt x="1362075" y="221456"/>
                  </a:lnTo>
                  <a:lnTo>
                    <a:pt x="1364456" y="195263"/>
                  </a:lnTo>
                  <a:lnTo>
                    <a:pt x="1364456" y="180975"/>
                  </a:lnTo>
                  <a:lnTo>
                    <a:pt x="1359694" y="150019"/>
                  </a:lnTo>
                  <a:lnTo>
                    <a:pt x="1347788" y="128588"/>
                  </a:lnTo>
                  <a:lnTo>
                    <a:pt x="1328738" y="107156"/>
                  </a:lnTo>
                  <a:lnTo>
                    <a:pt x="1307306" y="88106"/>
                  </a:lnTo>
                  <a:lnTo>
                    <a:pt x="1283494" y="69056"/>
                  </a:lnTo>
                  <a:lnTo>
                    <a:pt x="1269206" y="59531"/>
                  </a:lnTo>
                  <a:lnTo>
                    <a:pt x="1259681" y="45244"/>
                  </a:lnTo>
                  <a:lnTo>
                    <a:pt x="1254919" y="23813"/>
                  </a:lnTo>
                  <a:lnTo>
                    <a:pt x="1254919" y="11906"/>
                  </a:lnTo>
                  <a:lnTo>
                    <a:pt x="1262063" y="0"/>
                  </a:lnTo>
                  <a:lnTo>
                    <a:pt x="1273969" y="0"/>
                  </a:lnTo>
                  <a:lnTo>
                    <a:pt x="1297781" y="9525"/>
                  </a:lnTo>
                  <a:lnTo>
                    <a:pt x="1333500" y="16669"/>
                  </a:lnTo>
                  <a:lnTo>
                    <a:pt x="1404938" y="26194"/>
                  </a:lnTo>
                  <a:lnTo>
                    <a:pt x="1485900" y="45244"/>
                  </a:lnTo>
                  <a:lnTo>
                    <a:pt x="1550194" y="64294"/>
                  </a:lnTo>
                  <a:lnTo>
                    <a:pt x="1600200" y="85725"/>
                  </a:lnTo>
                  <a:lnTo>
                    <a:pt x="1635919" y="104775"/>
                  </a:lnTo>
                  <a:lnTo>
                    <a:pt x="1695450" y="142875"/>
                  </a:lnTo>
                  <a:lnTo>
                    <a:pt x="1785938" y="211931"/>
                  </a:lnTo>
                  <a:lnTo>
                    <a:pt x="1878806" y="290513"/>
                  </a:lnTo>
                  <a:lnTo>
                    <a:pt x="1900238" y="309563"/>
                  </a:lnTo>
                  <a:lnTo>
                    <a:pt x="1909763" y="326231"/>
                  </a:lnTo>
                  <a:lnTo>
                    <a:pt x="1912144" y="345281"/>
                  </a:lnTo>
                  <a:lnTo>
                    <a:pt x="1907381" y="359569"/>
                  </a:lnTo>
                  <a:lnTo>
                    <a:pt x="1890713" y="376238"/>
                  </a:lnTo>
                  <a:lnTo>
                    <a:pt x="1850231" y="388144"/>
                  </a:lnTo>
                  <a:lnTo>
                    <a:pt x="1809750" y="397669"/>
                  </a:lnTo>
                  <a:lnTo>
                    <a:pt x="1666875" y="457200"/>
                  </a:lnTo>
                  <a:lnTo>
                    <a:pt x="1445419" y="550069"/>
                  </a:lnTo>
                  <a:lnTo>
                    <a:pt x="1169194" y="671513"/>
                  </a:lnTo>
                  <a:lnTo>
                    <a:pt x="892969" y="795338"/>
                  </a:lnTo>
                  <a:lnTo>
                    <a:pt x="526256" y="959644"/>
                  </a:lnTo>
                  <a:lnTo>
                    <a:pt x="185738" y="1116806"/>
                  </a:lnTo>
                  <a:lnTo>
                    <a:pt x="57150" y="1181100"/>
                  </a:lnTo>
                  <a:lnTo>
                    <a:pt x="0" y="1131094"/>
                  </a:lnTo>
                  <a:lnTo>
                    <a:pt x="164306" y="1031081"/>
                  </a:lnTo>
                  <a:lnTo>
                    <a:pt x="388144" y="900113"/>
                  </a:lnTo>
                  <a:lnTo>
                    <a:pt x="654844" y="735806"/>
                  </a:lnTo>
                  <a:lnTo>
                    <a:pt x="821531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01A1D93F-2B31-4B99-B602-8F12157649AD}"/>
                </a:ext>
              </a:extLst>
            </p:cNvPr>
            <p:cNvSpPr/>
            <p:nvPr/>
          </p:nvSpPr>
          <p:spPr>
            <a:xfrm>
              <a:off x="5430838" y="4741863"/>
              <a:ext cx="1603375" cy="1325562"/>
            </a:xfrm>
            <a:custGeom>
              <a:avLst/>
              <a:gdLst>
                <a:gd name="connsiteX0" fmla="*/ 602457 w 1602582"/>
                <a:gd name="connsiteY0" fmla="*/ 557212 h 1326356"/>
                <a:gd name="connsiteX1" fmla="*/ 352425 w 1602582"/>
                <a:gd name="connsiteY1" fmla="*/ 350044 h 1326356"/>
                <a:gd name="connsiteX2" fmla="*/ 171450 w 1602582"/>
                <a:gd name="connsiteY2" fmla="*/ 207169 h 1326356"/>
                <a:gd name="connsiteX3" fmla="*/ 14288 w 1602582"/>
                <a:gd name="connsiteY3" fmla="*/ 80962 h 1326356"/>
                <a:gd name="connsiteX4" fmla="*/ 2382 w 1602582"/>
                <a:gd name="connsiteY4" fmla="*/ 69056 h 1326356"/>
                <a:gd name="connsiteX5" fmla="*/ 0 w 1602582"/>
                <a:gd name="connsiteY5" fmla="*/ 50006 h 1326356"/>
                <a:gd name="connsiteX6" fmla="*/ 0 w 1602582"/>
                <a:gd name="connsiteY6" fmla="*/ 28575 h 1326356"/>
                <a:gd name="connsiteX7" fmla="*/ 7144 w 1602582"/>
                <a:gd name="connsiteY7" fmla="*/ 9525 h 1326356"/>
                <a:gd name="connsiteX8" fmla="*/ 26194 w 1602582"/>
                <a:gd name="connsiteY8" fmla="*/ 0 h 1326356"/>
                <a:gd name="connsiteX9" fmla="*/ 52388 w 1602582"/>
                <a:gd name="connsiteY9" fmla="*/ 2381 h 1326356"/>
                <a:gd name="connsiteX10" fmla="*/ 83344 w 1602582"/>
                <a:gd name="connsiteY10" fmla="*/ 9525 h 1326356"/>
                <a:gd name="connsiteX11" fmla="*/ 154782 w 1602582"/>
                <a:gd name="connsiteY11" fmla="*/ 47625 h 1326356"/>
                <a:gd name="connsiteX12" fmla="*/ 309563 w 1602582"/>
                <a:gd name="connsiteY12" fmla="*/ 135731 h 1326356"/>
                <a:gd name="connsiteX13" fmla="*/ 504825 w 1602582"/>
                <a:gd name="connsiteY13" fmla="*/ 240506 h 1326356"/>
                <a:gd name="connsiteX14" fmla="*/ 673894 w 1602582"/>
                <a:gd name="connsiteY14" fmla="*/ 335756 h 1326356"/>
                <a:gd name="connsiteX15" fmla="*/ 883444 w 1602582"/>
                <a:gd name="connsiteY15" fmla="*/ 454819 h 1326356"/>
                <a:gd name="connsiteX16" fmla="*/ 978694 w 1602582"/>
                <a:gd name="connsiteY16" fmla="*/ 511969 h 1326356"/>
                <a:gd name="connsiteX17" fmla="*/ 1112044 w 1602582"/>
                <a:gd name="connsiteY17" fmla="*/ 595312 h 1326356"/>
                <a:gd name="connsiteX18" fmla="*/ 1169194 w 1602582"/>
                <a:gd name="connsiteY18" fmla="*/ 635794 h 1326356"/>
                <a:gd name="connsiteX19" fmla="*/ 1209675 w 1602582"/>
                <a:gd name="connsiteY19" fmla="*/ 666750 h 1326356"/>
                <a:gd name="connsiteX20" fmla="*/ 1245394 w 1602582"/>
                <a:gd name="connsiteY20" fmla="*/ 692944 h 1326356"/>
                <a:gd name="connsiteX21" fmla="*/ 1304925 w 1602582"/>
                <a:gd name="connsiteY21" fmla="*/ 747712 h 1326356"/>
                <a:gd name="connsiteX22" fmla="*/ 1364457 w 1602582"/>
                <a:gd name="connsiteY22" fmla="*/ 812006 h 1326356"/>
                <a:gd name="connsiteX23" fmla="*/ 1409700 w 1602582"/>
                <a:gd name="connsiteY23" fmla="*/ 864394 h 1326356"/>
                <a:gd name="connsiteX24" fmla="*/ 1466850 w 1602582"/>
                <a:gd name="connsiteY24" fmla="*/ 938212 h 1326356"/>
                <a:gd name="connsiteX25" fmla="*/ 1516857 w 1602582"/>
                <a:gd name="connsiteY25" fmla="*/ 1007269 h 1326356"/>
                <a:gd name="connsiteX26" fmla="*/ 1552575 w 1602582"/>
                <a:gd name="connsiteY26" fmla="*/ 1059656 h 1326356"/>
                <a:gd name="connsiteX27" fmla="*/ 1581150 w 1602582"/>
                <a:gd name="connsiteY27" fmla="*/ 1102519 h 1326356"/>
                <a:gd name="connsiteX28" fmla="*/ 1593057 w 1602582"/>
                <a:gd name="connsiteY28" fmla="*/ 1126331 h 1326356"/>
                <a:gd name="connsiteX29" fmla="*/ 1600200 w 1602582"/>
                <a:gd name="connsiteY29" fmla="*/ 1152525 h 1326356"/>
                <a:gd name="connsiteX30" fmla="*/ 1602582 w 1602582"/>
                <a:gd name="connsiteY30" fmla="*/ 1195387 h 1326356"/>
                <a:gd name="connsiteX31" fmla="*/ 1602582 w 1602582"/>
                <a:gd name="connsiteY31" fmla="*/ 1216819 h 1326356"/>
                <a:gd name="connsiteX32" fmla="*/ 1595438 w 1602582"/>
                <a:gd name="connsiteY32" fmla="*/ 1250156 h 1326356"/>
                <a:gd name="connsiteX33" fmla="*/ 1578769 w 1602582"/>
                <a:gd name="connsiteY33" fmla="*/ 1281112 h 1326356"/>
                <a:gd name="connsiteX34" fmla="*/ 1559719 w 1602582"/>
                <a:gd name="connsiteY34" fmla="*/ 1302544 h 1326356"/>
                <a:gd name="connsiteX35" fmla="*/ 1533525 w 1602582"/>
                <a:gd name="connsiteY35" fmla="*/ 1319212 h 1326356"/>
                <a:gd name="connsiteX36" fmla="*/ 1509713 w 1602582"/>
                <a:gd name="connsiteY36" fmla="*/ 1326356 h 1326356"/>
                <a:gd name="connsiteX37" fmla="*/ 1485900 w 1602582"/>
                <a:gd name="connsiteY37" fmla="*/ 1326356 h 1326356"/>
                <a:gd name="connsiteX38" fmla="*/ 1447800 w 1602582"/>
                <a:gd name="connsiteY38" fmla="*/ 1312069 h 1326356"/>
                <a:gd name="connsiteX39" fmla="*/ 1390650 w 1602582"/>
                <a:gd name="connsiteY39" fmla="*/ 1271587 h 1326356"/>
                <a:gd name="connsiteX40" fmla="*/ 1309688 w 1602582"/>
                <a:gd name="connsiteY40" fmla="*/ 1197769 h 1326356"/>
                <a:gd name="connsiteX41" fmla="*/ 1178719 w 1602582"/>
                <a:gd name="connsiteY41" fmla="*/ 1069181 h 1326356"/>
                <a:gd name="connsiteX42" fmla="*/ 1007269 w 1602582"/>
                <a:gd name="connsiteY42" fmla="*/ 909637 h 1326356"/>
                <a:gd name="connsiteX43" fmla="*/ 819150 w 1602582"/>
                <a:gd name="connsiteY43" fmla="*/ 745331 h 1326356"/>
                <a:gd name="connsiteX44" fmla="*/ 602457 w 1602582"/>
                <a:gd name="connsiteY44" fmla="*/ 557212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2" h="1326356">
                  <a:moveTo>
                    <a:pt x="602457" y="557212"/>
                  </a:moveTo>
                  <a:lnTo>
                    <a:pt x="352425" y="350044"/>
                  </a:lnTo>
                  <a:lnTo>
                    <a:pt x="171450" y="207169"/>
                  </a:lnTo>
                  <a:lnTo>
                    <a:pt x="14288" y="80962"/>
                  </a:lnTo>
                  <a:lnTo>
                    <a:pt x="2382" y="69056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83344" y="9525"/>
                  </a:lnTo>
                  <a:lnTo>
                    <a:pt x="154782" y="47625"/>
                  </a:lnTo>
                  <a:lnTo>
                    <a:pt x="309563" y="135731"/>
                  </a:lnTo>
                  <a:lnTo>
                    <a:pt x="504825" y="240506"/>
                  </a:lnTo>
                  <a:lnTo>
                    <a:pt x="673894" y="335756"/>
                  </a:lnTo>
                  <a:lnTo>
                    <a:pt x="883444" y="454819"/>
                  </a:lnTo>
                  <a:lnTo>
                    <a:pt x="978694" y="511969"/>
                  </a:lnTo>
                  <a:lnTo>
                    <a:pt x="1112044" y="595312"/>
                  </a:lnTo>
                  <a:lnTo>
                    <a:pt x="1169194" y="635794"/>
                  </a:lnTo>
                  <a:lnTo>
                    <a:pt x="1209675" y="666750"/>
                  </a:lnTo>
                  <a:lnTo>
                    <a:pt x="1245394" y="692944"/>
                  </a:lnTo>
                  <a:lnTo>
                    <a:pt x="1304925" y="747712"/>
                  </a:lnTo>
                  <a:lnTo>
                    <a:pt x="1364457" y="812006"/>
                  </a:lnTo>
                  <a:lnTo>
                    <a:pt x="1409700" y="864394"/>
                  </a:lnTo>
                  <a:lnTo>
                    <a:pt x="1466850" y="938212"/>
                  </a:lnTo>
                  <a:lnTo>
                    <a:pt x="1516857" y="1007269"/>
                  </a:lnTo>
                  <a:lnTo>
                    <a:pt x="1552575" y="1059656"/>
                  </a:lnTo>
                  <a:lnTo>
                    <a:pt x="1581150" y="1102519"/>
                  </a:lnTo>
                  <a:lnTo>
                    <a:pt x="1593057" y="1126331"/>
                  </a:lnTo>
                  <a:lnTo>
                    <a:pt x="1600200" y="1152525"/>
                  </a:lnTo>
                  <a:lnTo>
                    <a:pt x="1602582" y="1195387"/>
                  </a:lnTo>
                  <a:lnTo>
                    <a:pt x="1602582" y="1216819"/>
                  </a:lnTo>
                  <a:lnTo>
                    <a:pt x="1595438" y="1250156"/>
                  </a:lnTo>
                  <a:lnTo>
                    <a:pt x="1578769" y="1281112"/>
                  </a:lnTo>
                  <a:lnTo>
                    <a:pt x="1559719" y="1302544"/>
                  </a:lnTo>
                  <a:lnTo>
                    <a:pt x="1533525" y="1319212"/>
                  </a:lnTo>
                  <a:lnTo>
                    <a:pt x="1509713" y="1326356"/>
                  </a:lnTo>
                  <a:lnTo>
                    <a:pt x="1485900" y="1326356"/>
                  </a:lnTo>
                  <a:lnTo>
                    <a:pt x="1447800" y="1312069"/>
                  </a:lnTo>
                  <a:lnTo>
                    <a:pt x="1390650" y="1271587"/>
                  </a:lnTo>
                  <a:lnTo>
                    <a:pt x="1309688" y="1197769"/>
                  </a:lnTo>
                  <a:lnTo>
                    <a:pt x="1178719" y="1069181"/>
                  </a:lnTo>
                  <a:lnTo>
                    <a:pt x="1007269" y="909637"/>
                  </a:lnTo>
                  <a:lnTo>
                    <a:pt x="819150" y="745331"/>
                  </a:lnTo>
                  <a:lnTo>
                    <a:pt x="602457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5">
              <a:extLst>
                <a:ext uri="{FF2B5EF4-FFF2-40B4-BE49-F238E27FC236}">
                  <a16:creationId xmlns:a16="http://schemas.microsoft.com/office/drawing/2014/main" id="{737B1F90-A864-47D1-BD2D-1E66B6E237F8}"/>
                </a:ext>
              </a:extLst>
            </p:cNvPr>
            <p:cNvSpPr/>
            <p:nvPr/>
          </p:nvSpPr>
          <p:spPr>
            <a:xfrm>
              <a:off x="2786063" y="4887913"/>
              <a:ext cx="1774825" cy="1168400"/>
            </a:xfrm>
            <a:custGeom>
              <a:avLst/>
              <a:gdLst>
                <a:gd name="connsiteX0" fmla="*/ 1040606 w 1774031"/>
                <a:gd name="connsiteY0" fmla="*/ 473869 h 1166813"/>
                <a:gd name="connsiteX1" fmla="*/ 1107281 w 1774031"/>
                <a:gd name="connsiteY1" fmla="*/ 411957 h 1166813"/>
                <a:gd name="connsiteX2" fmla="*/ 1166812 w 1774031"/>
                <a:gd name="connsiteY2" fmla="*/ 347663 h 1166813"/>
                <a:gd name="connsiteX3" fmla="*/ 1238250 w 1774031"/>
                <a:gd name="connsiteY3" fmla="*/ 259557 h 1166813"/>
                <a:gd name="connsiteX4" fmla="*/ 1285875 w 1774031"/>
                <a:gd name="connsiteY4" fmla="*/ 197644 h 1166813"/>
                <a:gd name="connsiteX5" fmla="*/ 1288256 w 1774031"/>
                <a:gd name="connsiteY5" fmla="*/ 190500 h 1166813"/>
                <a:gd name="connsiteX6" fmla="*/ 1288256 w 1774031"/>
                <a:gd name="connsiteY6" fmla="*/ 190500 h 1166813"/>
                <a:gd name="connsiteX7" fmla="*/ 1281112 w 1774031"/>
                <a:gd name="connsiteY7" fmla="*/ 159544 h 1166813"/>
                <a:gd name="connsiteX8" fmla="*/ 1264443 w 1774031"/>
                <a:gd name="connsiteY8" fmla="*/ 128588 h 1166813"/>
                <a:gd name="connsiteX9" fmla="*/ 1238250 w 1774031"/>
                <a:gd name="connsiteY9" fmla="*/ 102394 h 1166813"/>
                <a:gd name="connsiteX10" fmla="*/ 1204912 w 1774031"/>
                <a:gd name="connsiteY10" fmla="*/ 78582 h 1166813"/>
                <a:gd name="connsiteX11" fmla="*/ 1188243 w 1774031"/>
                <a:gd name="connsiteY11" fmla="*/ 66675 h 1166813"/>
                <a:gd name="connsiteX12" fmla="*/ 1176337 w 1774031"/>
                <a:gd name="connsiteY12" fmla="*/ 59532 h 1166813"/>
                <a:gd name="connsiteX13" fmla="*/ 1166812 w 1774031"/>
                <a:gd name="connsiteY13" fmla="*/ 40482 h 1166813"/>
                <a:gd name="connsiteX14" fmla="*/ 1166812 w 1774031"/>
                <a:gd name="connsiteY14" fmla="*/ 23813 h 1166813"/>
                <a:gd name="connsiteX15" fmla="*/ 1166812 w 1774031"/>
                <a:gd name="connsiteY15" fmla="*/ 11907 h 1166813"/>
                <a:gd name="connsiteX16" fmla="*/ 1173956 w 1774031"/>
                <a:gd name="connsiteY16" fmla="*/ 2382 h 1166813"/>
                <a:gd name="connsiteX17" fmla="*/ 1185862 w 1774031"/>
                <a:gd name="connsiteY17" fmla="*/ 0 h 1166813"/>
                <a:gd name="connsiteX18" fmla="*/ 1202531 w 1774031"/>
                <a:gd name="connsiteY18" fmla="*/ 0 h 1166813"/>
                <a:gd name="connsiteX19" fmla="*/ 1243012 w 1774031"/>
                <a:gd name="connsiteY19" fmla="*/ 14288 h 1166813"/>
                <a:gd name="connsiteX20" fmla="*/ 1314450 w 1774031"/>
                <a:gd name="connsiteY20" fmla="*/ 30957 h 1166813"/>
                <a:gd name="connsiteX21" fmla="*/ 1388268 w 1774031"/>
                <a:gd name="connsiteY21" fmla="*/ 50007 h 1166813"/>
                <a:gd name="connsiteX22" fmla="*/ 1464468 w 1774031"/>
                <a:gd name="connsiteY22" fmla="*/ 76200 h 1166813"/>
                <a:gd name="connsiteX23" fmla="*/ 1524000 w 1774031"/>
                <a:gd name="connsiteY23" fmla="*/ 100013 h 1166813"/>
                <a:gd name="connsiteX24" fmla="*/ 1576387 w 1774031"/>
                <a:gd name="connsiteY24" fmla="*/ 123825 h 1166813"/>
                <a:gd name="connsiteX25" fmla="*/ 1631156 w 1774031"/>
                <a:gd name="connsiteY25" fmla="*/ 152400 h 1166813"/>
                <a:gd name="connsiteX26" fmla="*/ 1676400 w 1774031"/>
                <a:gd name="connsiteY26" fmla="*/ 185738 h 1166813"/>
                <a:gd name="connsiteX27" fmla="*/ 1733550 w 1774031"/>
                <a:gd name="connsiteY27" fmla="*/ 235744 h 1166813"/>
                <a:gd name="connsiteX28" fmla="*/ 1762125 w 1774031"/>
                <a:gd name="connsiteY28" fmla="*/ 252413 h 1166813"/>
                <a:gd name="connsiteX29" fmla="*/ 1771650 w 1774031"/>
                <a:gd name="connsiteY29" fmla="*/ 261938 h 1166813"/>
                <a:gd name="connsiteX30" fmla="*/ 1774031 w 1774031"/>
                <a:gd name="connsiteY30" fmla="*/ 271463 h 1166813"/>
                <a:gd name="connsiteX31" fmla="*/ 1771650 w 1774031"/>
                <a:gd name="connsiteY31" fmla="*/ 285750 h 1166813"/>
                <a:gd name="connsiteX32" fmla="*/ 1762125 w 1774031"/>
                <a:gd name="connsiteY32" fmla="*/ 300038 h 1166813"/>
                <a:gd name="connsiteX33" fmla="*/ 1728787 w 1774031"/>
                <a:gd name="connsiteY33" fmla="*/ 319088 h 1166813"/>
                <a:gd name="connsiteX34" fmla="*/ 1690687 w 1774031"/>
                <a:gd name="connsiteY34" fmla="*/ 333375 h 1166813"/>
                <a:gd name="connsiteX35" fmla="*/ 1633537 w 1774031"/>
                <a:gd name="connsiteY35" fmla="*/ 352425 h 1166813"/>
                <a:gd name="connsiteX36" fmla="*/ 1581150 w 1774031"/>
                <a:gd name="connsiteY36" fmla="*/ 369094 h 1166813"/>
                <a:gd name="connsiteX37" fmla="*/ 1528762 w 1774031"/>
                <a:gd name="connsiteY37" fmla="*/ 404813 h 1166813"/>
                <a:gd name="connsiteX38" fmla="*/ 1416843 w 1774031"/>
                <a:gd name="connsiteY38" fmla="*/ 481013 h 1166813"/>
                <a:gd name="connsiteX39" fmla="*/ 1257300 w 1774031"/>
                <a:gd name="connsiteY39" fmla="*/ 583407 h 1166813"/>
                <a:gd name="connsiteX40" fmla="*/ 1126331 w 1774031"/>
                <a:gd name="connsiteY40" fmla="*/ 661988 h 1166813"/>
                <a:gd name="connsiteX41" fmla="*/ 1012031 w 1774031"/>
                <a:gd name="connsiteY41" fmla="*/ 728663 h 1166813"/>
                <a:gd name="connsiteX42" fmla="*/ 840581 w 1774031"/>
                <a:gd name="connsiteY42" fmla="*/ 826294 h 1166813"/>
                <a:gd name="connsiteX43" fmla="*/ 692943 w 1774031"/>
                <a:gd name="connsiteY43" fmla="*/ 904875 h 1166813"/>
                <a:gd name="connsiteX44" fmla="*/ 511968 w 1774031"/>
                <a:gd name="connsiteY44" fmla="*/ 988219 h 1166813"/>
                <a:gd name="connsiteX45" fmla="*/ 357187 w 1774031"/>
                <a:gd name="connsiteY45" fmla="*/ 1054894 h 1166813"/>
                <a:gd name="connsiteX46" fmla="*/ 228600 w 1774031"/>
                <a:gd name="connsiteY46" fmla="*/ 1102519 h 1166813"/>
                <a:gd name="connsiteX47" fmla="*/ 109537 w 1774031"/>
                <a:gd name="connsiteY47" fmla="*/ 1145382 h 1166813"/>
                <a:gd name="connsiteX48" fmla="*/ 35718 w 1774031"/>
                <a:gd name="connsiteY48" fmla="*/ 1166813 h 1166813"/>
                <a:gd name="connsiteX49" fmla="*/ 19050 w 1774031"/>
                <a:gd name="connsiteY49" fmla="*/ 1166813 h 1166813"/>
                <a:gd name="connsiteX50" fmla="*/ 2381 w 1774031"/>
                <a:gd name="connsiteY50" fmla="*/ 1162050 h 1166813"/>
                <a:gd name="connsiteX51" fmla="*/ 0 w 1774031"/>
                <a:gd name="connsiteY51" fmla="*/ 1154907 h 1166813"/>
                <a:gd name="connsiteX52" fmla="*/ 4762 w 1774031"/>
                <a:gd name="connsiteY52" fmla="*/ 1135857 h 1166813"/>
                <a:gd name="connsiteX53" fmla="*/ 9525 w 1774031"/>
                <a:gd name="connsiteY53" fmla="*/ 1116807 h 1166813"/>
                <a:gd name="connsiteX54" fmla="*/ 19050 w 1774031"/>
                <a:gd name="connsiteY54" fmla="*/ 1102519 h 1166813"/>
                <a:gd name="connsiteX55" fmla="*/ 83343 w 1774031"/>
                <a:gd name="connsiteY55" fmla="*/ 1073944 h 1166813"/>
                <a:gd name="connsiteX56" fmla="*/ 250031 w 1774031"/>
                <a:gd name="connsiteY56" fmla="*/ 992982 h 1166813"/>
                <a:gd name="connsiteX57" fmla="*/ 357187 w 1774031"/>
                <a:gd name="connsiteY57" fmla="*/ 938213 h 1166813"/>
                <a:gd name="connsiteX58" fmla="*/ 485775 w 1774031"/>
                <a:gd name="connsiteY58" fmla="*/ 866775 h 1166813"/>
                <a:gd name="connsiteX59" fmla="*/ 602456 w 1774031"/>
                <a:gd name="connsiteY59" fmla="*/ 797719 h 1166813"/>
                <a:gd name="connsiteX60" fmla="*/ 697706 w 1774031"/>
                <a:gd name="connsiteY60" fmla="*/ 735807 h 1166813"/>
                <a:gd name="connsiteX61" fmla="*/ 833437 w 1774031"/>
                <a:gd name="connsiteY61" fmla="*/ 642938 h 1166813"/>
                <a:gd name="connsiteX62" fmla="*/ 969168 w 1774031"/>
                <a:gd name="connsiteY62" fmla="*/ 535782 h 1166813"/>
                <a:gd name="connsiteX63" fmla="*/ 1040606 w 1774031"/>
                <a:gd name="connsiteY63" fmla="*/ 473869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74031" h="1166813">
                  <a:moveTo>
                    <a:pt x="1040606" y="473869"/>
                  </a:moveTo>
                  <a:lnTo>
                    <a:pt x="1107281" y="411957"/>
                  </a:lnTo>
                  <a:lnTo>
                    <a:pt x="1166812" y="347663"/>
                  </a:lnTo>
                  <a:lnTo>
                    <a:pt x="1238250" y="259557"/>
                  </a:lnTo>
                  <a:lnTo>
                    <a:pt x="1285875" y="197644"/>
                  </a:lnTo>
                  <a:lnTo>
                    <a:pt x="1288256" y="190500"/>
                  </a:lnTo>
                  <a:lnTo>
                    <a:pt x="1288256" y="190500"/>
                  </a:lnTo>
                  <a:lnTo>
                    <a:pt x="1281112" y="159544"/>
                  </a:lnTo>
                  <a:lnTo>
                    <a:pt x="1264443" y="128588"/>
                  </a:lnTo>
                  <a:lnTo>
                    <a:pt x="1238250" y="102394"/>
                  </a:lnTo>
                  <a:lnTo>
                    <a:pt x="1204912" y="78582"/>
                  </a:lnTo>
                  <a:lnTo>
                    <a:pt x="1188243" y="66675"/>
                  </a:lnTo>
                  <a:lnTo>
                    <a:pt x="1176337" y="59532"/>
                  </a:lnTo>
                  <a:lnTo>
                    <a:pt x="1166812" y="40482"/>
                  </a:lnTo>
                  <a:lnTo>
                    <a:pt x="1166812" y="23813"/>
                  </a:lnTo>
                  <a:lnTo>
                    <a:pt x="1166812" y="11907"/>
                  </a:lnTo>
                  <a:lnTo>
                    <a:pt x="1173956" y="2382"/>
                  </a:lnTo>
                  <a:lnTo>
                    <a:pt x="1185862" y="0"/>
                  </a:lnTo>
                  <a:lnTo>
                    <a:pt x="1202531" y="0"/>
                  </a:lnTo>
                  <a:lnTo>
                    <a:pt x="1243012" y="14288"/>
                  </a:lnTo>
                  <a:lnTo>
                    <a:pt x="1314450" y="30957"/>
                  </a:lnTo>
                  <a:lnTo>
                    <a:pt x="1388268" y="50007"/>
                  </a:lnTo>
                  <a:lnTo>
                    <a:pt x="1464468" y="76200"/>
                  </a:lnTo>
                  <a:lnTo>
                    <a:pt x="1524000" y="100013"/>
                  </a:lnTo>
                  <a:lnTo>
                    <a:pt x="1576387" y="123825"/>
                  </a:lnTo>
                  <a:lnTo>
                    <a:pt x="1631156" y="152400"/>
                  </a:lnTo>
                  <a:lnTo>
                    <a:pt x="1676400" y="185738"/>
                  </a:lnTo>
                  <a:lnTo>
                    <a:pt x="1733550" y="235744"/>
                  </a:lnTo>
                  <a:lnTo>
                    <a:pt x="1762125" y="252413"/>
                  </a:lnTo>
                  <a:lnTo>
                    <a:pt x="1771650" y="261938"/>
                  </a:lnTo>
                  <a:lnTo>
                    <a:pt x="1774031" y="271463"/>
                  </a:lnTo>
                  <a:lnTo>
                    <a:pt x="1771650" y="285750"/>
                  </a:lnTo>
                  <a:lnTo>
                    <a:pt x="1762125" y="300038"/>
                  </a:lnTo>
                  <a:lnTo>
                    <a:pt x="1728787" y="319088"/>
                  </a:lnTo>
                  <a:lnTo>
                    <a:pt x="1690687" y="333375"/>
                  </a:lnTo>
                  <a:lnTo>
                    <a:pt x="1633537" y="352425"/>
                  </a:lnTo>
                  <a:lnTo>
                    <a:pt x="1581150" y="369094"/>
                  </a:lnTo>
                  <a:lnTo>
                    <a:pt x="1528762" y="404813"/>
                  </a:lnTo>
                  <a:lnTo>
                    <a:pt x="1416843" y="481013"/>
                  </a:lnTo>
                  <a:lnTo>
                    <a:pt x="1257300" y="583407"/>
                  </a:lnTo>
                  <a:lnTo>
                    <a:pt x="1126331" y="661988"/>
                  </a:lnTo>
                  <a:lnTo>
                    <a:pt x="1012031" y="728663"/>
                  </a:lnTo>
                  <a:lnTo>
                    <a:pt x="840581" y="826294"/>
                  </a:lnTo>
                  <a:lnTo>
                    <a:pt x="692943" y="904875"/>
                  </a:lnTo>
                  <a:lnTo>
                    <a:pt x="511968" y="988219"/>
                  </a:lnTo>
                  <a:lnTo>
                    <a:pt x="357187" y="1054894"/>
                  </a:lnTo>
                  <a:lnTo>
                    <a:pt x="228600" y="1102519"/>
                  </a:lnTo>
                  <a:lnTo>
                    <a:pt x="109537" y="1145382"/>
                  </a:lnTo>
                  <a:lnTo>
                    <a:pt x="35718" y="1166813"/>
                  </a:lnTo>
                  <a:lnTo>
                    <a:pt x="19050" y="1166813"/>
                  </a:lnTo>
                  <a:lnTo>
                    <a:pt x="2381" y="1162050"/>
                  </a:lnTo>
                  <a:lnTo>
                    <a:pt x="0" y="1154907"/>
                  </a:lnTo>
                  <a:lnTo>
                    <a:pt x="4762" y="1135857"/>
                  </a:lnTo>
                  <a:lnTo>
                    <a:pt x="9525" y="1116807"/>
                  </a:lnTo>
                  <a:lnTo>
                    <a:pt x="19050" y="1102519"/>
                  </a:lnTo>
                  <a:lnTo>
                    <a:pt x="83343" y="1073944"/>
                  </a:lnTo>
                  <a:lnTo>
                    <a:pt x="250031" y="992982"/>
                  </a:lnTo>
                  <a:lnTo>
                    <a:pt x="357187" y="938213"/>
                  </a:lnTo>
                  <a:lnTo>
                    <a:pt x="485775" y="866775"/>
                  </a:lnTo>
                  <a:lnTo>
                    <a:pt x="602456" y="797719"/>
                  </a:lnTo>
                  <a:lnTo>
                    <a:pt x="697706" y="735807"/>
                  </a:lnTo>
                  <a:lnTo>
                    <a:pt x="833437" y="642938"/>
                  </a:lnTo>
                  <a:lnTo>
                    <a:pt x="969168" y="535782"/>
                  </a:lnTo>
                  <a:lnTo>
                    <a:pt x="1040606" y="473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0">
              <a:extLst>
                <a:ext uri="{FF2B5EF4-FFF2-40B4-BE49-F238E27FC236}">
                  <a16:creationId xmlns:a16="http://schemas.microsoft.com/office/drawing/2014/main" id="{C53D63CA-E2EE-41F5-8102-62224B3F1EB5}"/>
                </a:ext>
              </a:extLst>
            </p:cNvPr>
            <p:cNvSpPr/>
            <p:nvPr/>
          </p:nvSpPr>
          <p:spPr>
            <a:xfrm>
              <a:off x="3570288" y="2444750"/>
              <a:ext cx="550862" cy="1909763"/>
            </a:xfrm>
            <a:custGeom>
              <a:avLst/>
              <a:gdLst>
                <a:gd name="connsiteX0" fmla="*/ 280583 w 551145"/>
                <a:gd name="connsiteY0" fmla="*/ 1012103 h 1908966"/>
                <a:gd name="connsiteX1" fmla="*/ 280583 w 551145"/>
                <a:gd name="connsiteY1" fmla="*/ 538619 h 1908966"/>
                <a:gd name="connsiteX2" fmla="*/ 280583 w 551145"/>
                <a:gd name="connsiteY2" fmla="*/ 508556 h 1908966"/>
                <a:gd name="connsiteX3" fmla="*/ 275572 w 551145"/>
                <a:gd name="connsiteY3" fmla="*/ 478494 h 1908966"/>
                <a:gd name="connsiteX4" fmla="*/ 265552 w 551145"/>
                <a:gd name="connsiteY4" fmla="*/ 425884 h 1908966"/>
                <a:gd name="connsiteX5" fmla="*/ 245510 w 551145"/>
                <a:gd name="connsiteY5" fmla="*/ 375780 h 1908966"/>
                <a:gd name="connsiteX6" fmla="*/ 215447 w 551145"/>
                <a:gd name="connsiteY6" fmla="*/ 320666 h 1908966"/>
                <a:gd name="connsiteX7" fmla="*/ 187890 w 551145"/>
                <a:gd name="connsiteY7" fmla="*/ 273067 h 1908966"/>
                <a:gd name="connsiteX8" fmla="*/ 155323 w 551145"/>
                <a:gd name="connsiteY8" fmla="*/ 230478 h 1908966"/>
                <a:gd name="connsiteX9" fmla="*/ 120250 w 551145"/>
                <a:gd name="connsiteY9" fmla="*/ 187890 h 1908966"/>
                <a:gd name="connsiteX10" fmla="*/ 70146 w 551145"/>
                <a:gd name="connsiteY10" fmla="*/ 130270 h 1908966"/>
                <a:gd name="connsiteX11" fmla="*/ 27557 w 551145"/>
                <a:gd name="connsiteY11" fmla="*/ 87682 h 1908966"/>
                <a:gd name="connsiteX12" fmla="*/ 15031 w 551145"/>
                <a:gd name="connsiteY12" fmla="*/ 72651 h 1908966"/>
                <a:gd name="connsiteX13" fmla="*/ 2505 w 551145"/>
                <a:gd name="connsiteY13" fmla="*/ 50104 h 1908966"/>
                <a:gd name="connsiteX14" fmla="*/ 0 w 551145"/>
                <a:gd name="connsiteY14" fmla="*/ 27557 h 1908966"/>
                <a:gd name="connsiteX15" fmla="*/ 0 w 551145"/>
                <a:gd name="connsiteY15" fmla="*/ 12526 h 1908966"/>
                <a:gd name="connsiteX16" fmla="*/ 7515 w 551145"/>
                <a:gd name="connsiteY16" fmla="*/ 0 h 1908966"/>
                <a:gd name="connsiteX17" fmla="*/ 32567 w 551145"/>
                <a:gd name="connsiteY17" fmla="*/ 0 h 1908966"/>
                <a:gd name="connsiteX18" fmla="*/ 70146 w 551145"/>
                <a:gd name="connsiteY18" fmla="*/ 10020 h 1908966"/>
                <a:gd name="connsiteX19" fmla="*/ 142797 w 551145"/>
                <a:gd name="connsiteY19" fmla="*/ 45093 h 1908966"/>
                <a:gd name="connsiteX20" fmla="*/ 243005 w 551145"/>
                <a:gd name="connsiteY20" fmla="*/ 90187 h 1908966"/>
                <a:gd name="connsiteX21" fmla="*/ 273067 w 551145"/>
                <a:gd name="connsiteY21" fmla="*/ 95197 h 1908966"/>
                <a:gd name="connsiteX22" fmla="*/ 363255 w 551145"/>
                <a:gd name="connsiteY22" fmla="*/ 167848 h 1908966"/>
                <a:gd name="connsiteX23" fmla="*/ 433400 w 551145"/>
                <a:gd name="connsiteY23" fmla="*/ 232984 h 1908966"/>
                <a:gd name="connsiteX24" fmla="*/ 468473 w 551145"/>
                <a:gd name="connsiteY24" fmla="*/ 273067 h 1908966"/>
                <a:gd name="connsiteX25" fmla="*/ 488515 w 551145"/>
                <a:gd name="connsiteY25" fmla="*/ 298119 h 1908966"/>
                <a:gd name="connsiteX26" fmla="*/ 501041 w 551145"/>
                <a:gd name="connsiteY26" fmla="*/ 318161 h 1908966"/>
                <a:gd name="connsiteX27" fmla="*/ 521083 w 551145"/>
                <a:gd name="connsiteY27" fmla="*/ 348223 h 1908966"/>
                <a:gd name="connsiteX28" fmla="*/ 533609 w 551145"/>
                <a:gd name="connsiteY28" fmla="*/ 373275 h 1908966"/>
                <a:gd name="connsiteX29" fmla="*/ 543629 w 551145"/>
                <a:gd name="connsiteY29" fmla="*/ 403338 h 1908966"/>
                <a:gd name="connsiteX30" fmla="*/ 551145 w 551145"/>
                <a:gd name="connsiteY30" fmla="*/ 453442 h 1908966"/>
                <a:gd name="connsiteX31" fmla="*/ 551145 w 551145"/>
                <a:gd name="connsiteY31" fmla="*/ 608764 h 1908966"/>
                <a:gd name="connsiteX32" fmla="*/ 526093 w 551145"/>
                <a:gd name="connsiteY32" fmla="*/ 698952 h 1908966"/>
                <a:gd name="connsiteX33" fmla="*/ 513567 w 551145"/>
                <a:gd name="connsiteY33" fmla="*/ 1352811 h 1908966"/>
                <a:gd name="connsiteX34" fmla="*/ 503546 w 551145"/>
                <a:gd name="connsiteY34" fmla="*/ 1873893 h 1908966"/>
                <a:gd name="connsiteX35" fmla="*/ 280583 w 551145"/>
                <a:gd name="connsiteY35" fmla="*/ 1908966 h 1908966"/>
                <a:gd name="connsiteX36" fmla="*/ 280583 w 551145"/>
                <a:gd name="connsiteY36" fmla="*/ 1012103 h 190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1145" h="1908966">
                  <a:moveTo>
                    <a:pt x="280583" y="1012103"/>
                  </a:moveTo>
                  <a:lnTo>
                    <a:pt x="280583" y="538619"/>
                  </a:lnTo>
                  <a:lnTo>
                    <a:pt x="280583" y="508556"/>
                  </a:lnTo>
                  <a:lnTo>
                    <a:pt x="275572" y="478494"/>
                  </a:lnTo>
                  <a:lnTo>
                    <a:pt x="265552" y="425884"/>
                  </a:lnTo>
                  <a:lnTo>
                    <a:pt x="245510" y="375780"/>
                  </a:lnTo>
                  <a:lnTo>
                    <a:pt x="215447" y="320666"/>
                  </a:lnTo>
                  <a:lnTo>
                    <a:pt x="187890" y="273067"/>
                  </a:lnTo>
                  <a:lnTo>
                    <a:pt x="155323" y="230478"/>
                  </a:lnTo>
                  <a:lnTo>
                    <a:pt x="120250" y="187890"/>
                  </a:lnTo>
                  <a:lnTo>
                    <a:pt x="70146" y="130270"/>
                  </a:lnTo>
                  <a:lnTo>
                    <a:pt x="27557" y="87682"/>
                  </a:lnTo>
                  <a:lnTo>
                    <a:pt x="15031" y="72651"/>
                  </a:lnTo>
                  <a:lnTo>
                    <a:pt x="2505" y="50104"/>
                  </a:lnTo>
                  <a:lnTo>
                    <a:pt x="0" y="27557"/>
                  </a:lnTo>
                  <a:lnTo>
                    <a:pt x="0" y="12526"/>
                  </a:lnTo>
                  <a:lnTo>
                    <a:pt x="7515" y="0"/>
                  </a:lnTo>
                  <a:lnTo>
                    <a:pt x="32567" y="0"/>
                  </a:lnTo>
                  <a:lnTo>
                    <a:pt x="70146" y="10020"/>
                  </a:lnTo>
                  <a:lnTo>
                    <a:pt x="142797" y="45093"/>
                  </a:lnTo>
                  <a:lnTo>
                    <a:pt x="243005" y="90187"/>
                  </a:lnTo>
                  <a:lnTo>
                    <a:pt x="273067" y="95197"/>
                  </a:lnTo>
                  <a:lnTo>
                    <a:pt x="363255" y="167848"/>
                  </a:lnTo>
                  <a:lnTo>
                    <a:pt x="433400" y="232984"/>
                  </a:lnTo>
                  <a:lnTo>
                    <a:pt x="468473" y="273067"/>
                  </a:lnTo>
                  <a:lnTo>
                    <a:pt x="488515" y="298119"/>
                  </a:lnTo>
                  <a:lnTo>
                    <a:pt x="501041" y="318161"/>
                  </a:lnTo>
                  <a:lnTo>
                    <a:pt x="521083" y="348223"/>
                  </a:lnTo>
                  <a:lnTo>
                    <a:pt x="533609" y="373275"/>
                  </a:lnTo>
                  <a:lnTo>
                    <a:pt x="543629" y="403338"/>
                  </a:lnTo>
                  <a:lnTo>
                    <a:pt x="551145" y="453442"/>
                  </a:lnTo>
                  <a:lnTo>
                    <a:pt x="551145" y="608764"/>
                  </a:lnTo>
                  <a:lnTo>
                    <a:pt x="526093" y="698952"/>
                  </a:lnTo>
                  <a:lnTo>
                    <a:pt x="513567" y="1352811"/>
                  </a:lnTo>
                  <a:lnTo>
                    <a:pt x="503546" y="1873893"/>
                  </a:lnTo>
                  <a:lnTo>
                    <a:pt x="280583" y="1908966"/>
                  </a:lnTo>
                  <a:lnTo>
                    <a:pt x="280583" y="10121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1">
              <a:extLst>
                <a:ext uri="{FF2B5EF4-FFF2-40B4-BE49-F238E27FC236}">
                  <a16:creationId xmlns:a16="http://schemas.microsoft.com/office/drawing/2014/main" id="{AB2C1B47-C816-4F26-A3F5-B1D3CE276844}"/>
                </a:ext>
              </a:extLst>
            </p:cNvPr>
            <p:cNvSpPr/>
            <p:nvPr/>
          </p:nvSpPr>
          <p:spPr>
            <a:xfrm>
              <a:off x="4059238" y="2581275"/>
              <a:ext cx="2470150" cy="588963"/>
            </a:xfrm>
            <a:custGeom>
              <a:avLst/>
              <a:gdLst>
                <a:gd name="connsiteX0" fmla="*/ 947738 w 2469357"/>
                <a:gd name="connsiteY0" fmla="*/ 271463 h 588169"/>
                <a:gd name="connsiteX1" fmla="*/ 1459707 w 2469357"/>
                <a:gd name="connsiteY1" fmla="*/ 157163 h 588169"/>
                <a:gd name="connsiteX2" fmla="*/ 1771650 w 2469357"/>
                <a:gd name="connsiteY2" fmla="*/ 85725 h 588169"/>
                <a:gd name="connsiteX3" fmla="*/ 1847850 w 2469357"/>
                <a:gd name="connsiteY3" fmla="*/ 59531 h 588169"/>
                <a:gd name="connsiteX4" fmla="*/ 1928813 w 2469357"/>
                <a:gd name="connsiteY4" fmla="*/ 30956 h 588169"/>
                <a:gd name="connsiteX5" fmla="*/ 1988344 w 2469357"/>
                <a:gd name="connsiteY5" fmla="*/ 4763 h 588169"/>
                <a:gd name="connsiteX6" fmla="*/ 1997869 w 2469357"/>
                <a:gd name="connsiteY6" fmla="*/ 2381 h 588169"/>
                <a:gd name="connsiteX7" fmla="*/ 2021682 w 2469357"/>
                <a:gd name="connsiteY7" fmla="*/ 0 h 588169"/>
                <a:gd name="connsiteX8" fmla="*/ 2121694 w 2469357"/>
                <a:gd name="connsiteY8" fmla="*/ 2381 h 588169"/>
                <a:gd name="connsiteX9" fmla="*/ 2231232 w 2469357"/>
                <a:gd name="connsiteY9" fmla="*/ 9525 h 588169"/>
                <a:gd name="connsiteX10" fmla="*/ 2324100 w 2469357"/>
                <a:gd name="connsiteY10" fmla="*/ 19050 h 588169"/>
                <a:gd name="connsiteX11" fmla="*/ 2371725 w 2469357"/>
                <a:gd name="connsiteY11" fmla="*/ 28575 h 588169"/>
                <a:gd name="connsiteX12" fmla="*/ 2402682 w 2469357"/>
                <a:gd name="connsiteY12" fmla="*/ 42863 h 588169"/>
                <a:gd name="connsiteX13" fmla="*/ 2424113 w 2469357"/>
                <a:gd name="connsiteY13" fmla="*/ 54769 h 588169"/>
                <a:gd name="connsiteX14" fmla="*/ 2440782 w 2469357"/>
                <a:gd name="connsiteY14" fmla="*/ 69056 h 588169"/>
                <a:gd name="connsiteX15" fmla="*/ 2455069 w 2469357"/>
                <a:gd name="connsiteY15" fmla="*/ 90488 h 588169"/>
                <a:gd name="connsiteX16" fmla="*/ 2464594 w 2469357"/>
                <a:gd name="connsiteY16" fmla="*/ 114300 h 588169"/>
                <a:gd name="connsiteX17" fmla="*/ 2469357 w 2469357"/>
                <a:gd name="connsiteY17" fmla="*/ 135731 h 588169"/>
                <a:gd name="connsiteX18" fmla="*/ 2469357 w 2469357"/>
                <a:gd name="connsiteY18" fmla="*/ 159544 h 588169"/>
                <a:gd name="connsiteX19" fmla="*/ 2459832 w 2469357"/>
                <a:gd name="connsiteY19" fmla="*/ 188119 h 588169"/>
                <a:gd name="connsiteX20" fmla="*/ 2436019 w 2469357"/>
                <a:gd name="connsiteY20" fmla="*/ 219075 h 588169"/>
                <a:gd name="connsiteX21" fmla="*/ 2402682 w 2469357"/>
                <a:gd name="connsiteY21" fmla="*/ 245269 h 588169"/>
                <a:gd name="connsiteX22" fmla="*/ 2333625 w 2469357"/>
                <a:gd name="connsiteY22" fmla="*/ 259556 h 588169"/>
                <a:gd name="connsiteX23" fmla="*/ 2124075 w 2469357"/>
                <a:gd name="connsiteY23" fmla="*/ 278606 h 588169"/>
                <a:gd name="connsiteX24" fmla="*/ 1971675 w 2469357"/>
                <a:gd name="connsiteY24" fmla="*/ 290513 h 588169"/>
                <a:gd name="connsiteX25" fmla="*/ 1757363 w 2469357"/>
                <a:gd name="connsiteY25" fmla="*/ 316706 h 588169"/>
                <a:gd name="connsiteX26" fmla="*/ 1471613 w 2469357"/>
                <a:gd name="connsiteY26" fmla="*/ 361950 h 588169"/>
                <a:gd name="connsiteX27" fmla="*/ 1340644 w 2469357"/>
                <a:gd name="connsiteY27" fmla="*/ 383381 h 588169"/>
                <a:gd name="connsiteX28" fmla="*/ 1143000 w 2469357"/>
                <a:gd name="connsiteY28" fmla="*/ 407194 h 588169"/>
                <a:gd name="connsiteX29" fmla="*/ 819150 w 2469357"/>
                <a:gd name="connsiteY29" fmla="*/ 450056 h 588169"/>
                <a:gd name="connsiteX30" fmla="*/ 557213 w 2469357"/>
                <a:gd name="connsiteY30" fmla="*/ 490538 h 588169"/>
                <a:gd name="connsiteX31" fmla="*/ 276225 w 2469357"/>
                <a:gd name="connsiteY31" fmla="*/ 538163 h 588169"/>
                <a:gd name="connsiteX32" fmla="*/ 0 w 2469357"/>
                <a:gd name="connsiteY32" fmla="*/ 588169 h 588169"/>
                <a:gd name="connsiteX33" fmla="*/ 19050 w 2469357"/>
                <a:gd name="connsiteY33" fmla="*/ 454819 h 588169"/>
                <a:gd name="connsiteX34" fmla="*/ 283369 w 2469357"/>
                <a:gd name="connsiteY34" fmla="*/ 409575 h 588169"/>
                <a:gd name="connsiteX35" fmla="*/ 476250 w 2469357"/>
                <a:gd name="connsiteY35" fmla="*/ 369094 h 588169"/>
                <a:gd name="connsiteX36" fmla="*/ 709613 w 2469357"/>
                <a:gd name="connsiteY36" fmla="*/ 321469 h 588169"/>
                <a:gd name="connsiteX37" fmla="*/ 947738 w 2469357"/>
                <a:gd name="connsiteY37" fmla="*/ 27146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69357" h="588169">
                  <a:moveTo>
                    <a:pt x="947738" y="271463"/>
                  </a:moveTo>
                  <a:lnTo>
                    <a:pt x="1459707" y="157163"/>
                  </a:lnTo>
                  <a:lnTo>
                    <a:pt x="1771650" y="85725"/>
                  </a:lnTo>
                  <a:lnTo>
                    <a:pt x="1847850" y="59531"/>
                  </a:lnTo>
                  <a:lnTo>
                    <a:pt x="1928813" y="30956"/>
                  </a:lnTo>
                  <a:lnTo>
                    <a:pt x="1988344" y="4763"/>
                  </a:lnTo>
                  <a:lnTo>
                    <a:pt x="1997869" y="2381"/>
                  </a:lnTo>
                  <a:lnTo>
                    <a:pt x="2021682" y="0"/>
                  </a:lnTo>
                  <a:lnTo>
                    <a:pt x="2121694" y="2381"/>
                  </a:lnTo>
                  <a:lnTo>
                    <a:pt x="2231232" y="9525"/>
                  </a:lnTo>
                  <a:lnTo>
                    <a:pt x="2324100" y="19050"/>
                  </a:lnTo>
                  <a:lnTo>
                    <a:pt x="2371725" y="28575"/>
                  </a:lnTo>
                  <a:lnTo>
                    <a:pt x="2402682" y="42863"/>
                  </a:lnTo>
                  <a:lnTo>
                    <a:pt x="2424113" y="54769"/>
                  </a:lnTo>
                  <a:lnTo>
                    <a:pt x="2440782" y="69056"/>
                  </a:lnTo>
                  <a:lnTo>
                    <a:pt x="2455069" y="90488"/>
                  </a:lnTo>
                  <a:lnTo>
                    <a:pt x="2464594" y="114300"/>
                  </a:lnTo>
                  <a:lnTo>
                    <a:pt x="2469357" y="135731"/>
                  </a:lnTo>
                  <a:lnTo>
                    <a:pt x="2469357" y="159544"/>
                  </a:lnTo>
                  <a:lnTo>
                    <a:pt x="2459832" y="188119"/>
                  </a:lnTo>
                  <a:lnTo>
                    <a:pt x="2436019" y="219075"/>
                  </a:lnTo>
                  <a:lnTo>
                    <a:pt x="2402682" y="245269"/>
                  </a:lnTo>
                  <a:lnTo>
                    <a:pt x="2333625" y="259556"/>
                  </a:lnTo>
                  <a:lnTo>
                    <a:pt x="2124075" y="278606"/>
                  </a:lnTo>
                  <a:lnTo>
                    <a:pt x="1971675" y="290513"/>
                  </a:lnTo>
                  <a:lnTo>
                    <a:pt x="1757363" y="316706"/>
                  </a:lnTo>
                  <a:lnTo>
                    <a:pt x="1471613" y="361950"/>
                  </a:lnTo>
                  <a:lnTo>
                    <a:pt x="1340644" y="383381"/>
                  </a:lnTo>
                  <a:lnTo>
                    <a:pt x="1143000" y="407194"/>
                  </a:lnTo>
                  <a:lnTo>
                    <a:pt x="819150" y="450056"/>
                  </a:lnTo>
                  <a:lnTo>
                    <a:pt x="557213" y="490538"/>
                  </a:lnTo>
                  <a:lnTo>
                    <a:pt x="276225" y="538163"/>
                  </a:lnTo>
                  <a:lnTo>
                    <a:pt x="0" y="588169"/>
                  </a:lnTo>
                  <a:lnTo>
                    <a:pt x="19050" y="454819"/>
                  </a:lnTo>
                  <a:lnTo>
                    <a:pt x="283369" y="409575"/>
                  </a:lnTo>
                  <a:lnTo>
                    <a:pt x="476250" y="369094"/>
                  </a:lnTo>
                  <a:lnTo>
                    <a:pt x="709613" y="321469"/>
                  </a:lnTo>
                  <a:lnTo>
                    <a:pt x="947738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2">
              <a:extLst>
                <a:ext uri="{FF2B5EF4-FFF2-40B4-BE49-F238E27FC236}">
                  <a16:creationId xmlns:a16="http://schemas.microsoft.com/office/drawing/2014/main" id="{D0869AC0-2F50-4537-8D60-1A0C139ECE62}"/>
                </a:ext>
              </a:extLst>
            </p:cNvPr>
            <p:cNvSpPr/>
            <p:nvPr/>
          </p:nvSpPr>
          <p:spPr>
            <a:xfrm>
              <a:off x="5329238" y="2906713"/>
              <a:ext cx="536575" cy="1298575"/>
            </a:xfrm>
            <a:custGeom>
              <a:avLst/>
              <a:gdLst>
                <a:gd name="connsiteX0" fmla="*/ 400050 w 535781"/>
                <a:gd name="connsiteY0" fmla="*/ 564357 h 1297782"/>
                <a:gd name="connsiteX1" fmla="*/ 454818 w 535781"/>
                <a:gd name="connsiteY1" fmla="*/ 354807 h 1297782"/>
                <a:gd name="connsiteX2" fmla="*/ 464343 w 535781"/>
                <a:gd name="connsiteY2" fmla="*/ 323850 h 1297782"/>
                <a:gd name="connsiteX3" fmla="*/ 473868 w 535781"/>
                <a:gd name="connsiteY3" fmla="*/ 314325 h 1297782"/>
                <a:gd name="connsiteX4" fmla="*/ 495300 w 535781"/>
                <a:gd name="connsiteY4" fmla="*/ 302419 h 1297782"/>
                <a:gd name="connsiteX5" fmla="*/ 521493 w 535781"/>
                <a:gd name="connsiteY5" fmla="*/ 278607 h 1297782"/>
                <a:gd name="connsiteX6" fmla="*/ 531018 w 535781"/>
                <a:gd name="connsiteY6" fmla="*/ 261938 h 1297782"/>
                <a:gd name="connsiteX7" fmla="*/ 535781 w 535781"/>
                <a:gd name="connsiteY7" fmla="*/ 242888 h 1297782"/>
                <a:gd name="connsiteX8" fmla="*/ 531018 w 535781"/>
                <a:gd name="connsiteY8" fmla="*/ 228600 h 1297782"/>
                <a:gd name="connsiteX9" fmla="*/ 514350 w 535781"/>
                <a:gd name="connsiteY9" fmla="*/ 211932 h 1297782"/>
                <a:gd name="connsiteX10" fmla="*/ 459581 w 535781"/>
                <a:gd name="connsiteY10" fmla="*/ 169069 h 1297782"/>
                <a:gd name="connsiteX11" fmla="*/ 388143 w 535781"/>
                <a:gd name="connsiteY11" fmla="*/ 119063 h 1297782"/>
                <a:gd name="connsiteX12" fmla="*/ 307181 w 535781"/>
                <a:gd name="connsiteY12" fmla="*/ 69057 h 1297782"/>
                <a:gd name="connsiteX13" fmla="*/ 230981 w 535781"/>
                <a:gd name="connsiteY13" fmla="*/ 21432 h 1297782"/>
                <a:gd name="connsiteX14" fmla="*/ 197643 w 535781"/>
                <a:gd name="connsiteY14" fmla="*/ 0 h 1297782"/>
                <a:gd name="connsiteX15" fmla="*/ 69056 w 535781"/>
                <a:gd name="connsiteY15" fmla="*/ 30957 h 1297782"/>
                <a:gd name="connsiteX16" fmla="*/ 107156 w 535781"/>
                <a:gd name="connsiteY16" fmla="*/ 78582 h 1297782"/>
                <a:gd name="connsiteX17" fmla="*/ 123825 w 535781"/>
                <a:gd name="connsiteY17" fmla="*/ 102394 h 1297782"/>
                <a:gd name="connsiteX18" fmla="*/ 150018 w 535781"/>
                <a:gd name="connsiteY18" fmla="*/ 147638 h 1297782"/>
                <a:gd name="connsiteX19" fmla="*/ 166687 w 535781"/>
                <a:gd name="connsiteY19" fmla="*/ 183357 h 1297782"/>
                <a:gd name="connsiteX20" fmla="*/ 183356 w 535781"/>
                <a:gd name="connsiteY20" fmla="*/ 233363 h 1297782"/>
                <a:gd name="connsiteX21" fmla="*/ 192881 w 535781"/>
                <a:gd name="connsiteY21" fmla="*/ 285750 h 1297782"/>
                <a:gd name="connsiteX22" fmla="*/ 195262 w 535781"/>
                <a:gd name="connsiteY22" fmla="*/ 340519 h 1297782"/>
                <a:gd name="connsiteX23" fmla="*/ 188118 w 535781"/>
                <a:gd name="connsiteY23" fmla="*/ 452438 h 1297782"/>
                <a:gd name="connsiteX24" fmla="*/ 161925 w 535781"/>
                <a:gd name="connsiteY24" fmla="*/ 661988 h 1297782"/>
                <a:gd name="connsiteX25" fmla="*/ 152400 w 535781"/>
                <a:gd name="connsiteY25" fmla="*/ 726282 h 1297782"/>
                <a:gd name="connsiteX26" fmla="*/ 135731 w 535781"/>
                <a:gd name="connsiteY26" fmla="*/ 804863 h 1297782"/>
                <a:gd name="connsiteX27" fmla="*/ 102393 w 535781"/>
                <a:gd name="connsiteY27" fmla="*/ 938213 h 1297782"/>
                <a:gd name="connsiteX28" fmla="*/ 30956 w 535781"/>
                <a:gd name="connsiteY28" fmla="*/ 1193007 h 1297782"/>
                <a:gd name="connsiteX29" fmla="*/ 0 w 535781"/>
                <a:gd name="connsiteY29" fmla="*/ 1297782 h 1297782"/>
                <a:gd name="connsiteX30" fmla="*/ 228600 w 535781"/>
                <a:gd name="connsiteY30" fmla="*/ 1264444 h 1297782"/>
                <a:gd name="connsiteX31" fmla="*/ 400050 w 535781"/>
                <a:gd name="connsiteY31" fmla="*/ 564357 h 12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5781" h="1297782">
                  <a:moveTo>
                    <a:pt x="400050" y="564357"/>
                  </a:moveTo>
                  <a:lnTo>
                    <a:pt x="454818" y="354807"/>
                  </a:lnTo>
                  <a:lnTo>
                    <a:pt x="464343" y="323850"/>
                  </a:lnTo>
                  <a:lnTo>
                    <a:pt x="473868" y="314325"/>
                  </a:lnTo>
                  <a:lnTo>
                    <a:pt x="495300" y="302419"/>
                  </a:lnTo>
                  <a:lnTo>
                    <a:pt x="521493" y="278607"/>
                  </a:lnTo>
                  <a:lnTo>
                    <a:pt x="531018" y="261938"/>
                  </a:lnTo>
                  <a:lnTo>
                    <a:pt x="535781" y="242888"/>
                  </a:lnTo>
                  <a:lnTo>
                    <a:pt x="531018" y="228600"/>
                  </a:lnTo>
                  <a:lnTo>
                    <a:pt x="514350" y="211932"/>
                  </a:lnTo>
                  <a:lnTo>
                    <a:pt x="459581" y="169069"/>
                  </a:lnTo>
                  <a:lnTo>
                    <a:pt x="388143" y="119063"/>
                  </a:lnTo>
                  <a:lnTo>
                    <a:pt x="307181" y="69057"/>
                  </a:lnTo>
                  <a:lnTo>
                    <a:pt x="230981" y="21432"/>
                  </a:lnTo>
                  <a:lnTo>
                    <a:pt x="197643" y="0"/>
                  </a:lnTo>
                  <a:lnTo>
                    <a:pt x="69056" y="30957"/>
                  </a:lnTo>
                  <a:lnTo>
                    <a:pt x="107156" y="78582"/>
                  </a:lnTo>
                  <a:lnTo>
                    <a:pt x="123825" y="102394"/>
                  </a:lnTo>
                  <a:lnTo>
                    <a:pt x="150018" y="147638"/>
                  </a:lnTo>
                  <a:lnTo>
                    <a:pt x="166687" y="183357"/>
                  </a:lnTo>
                  <a:lnTo>
                    <a:pt x="183356" y="233363"/>
                  </a:lnTo>
                  <a:lnTo>
                    <a:pt x="192881" y="285750"/>
                  </a:lnTo>
                  <a:cubicBezTo>
                    <a:pt x="193675" y="304006"/>
                    <a:pt x="194468" y="322263"/>
                    <a:pt x="195262" y="340519"/>
                  </a:cubicBezTo>
                  <a:lnTo>
                    <a:pt x="188118" y="452438"/>
                  </a:lnTo>
                  <a:lnTo>
                    <a:pt x="161925" y="661988"/>
                  </a:lnTo>
                  <a:lnTo>
                    <a:pt x="152400" y="726282"/>
                  </a:lnTo>
                  <a:lnTo>
                    <a:pt x="135731" y="804863"/>
                  </a:lnTo>
                  <a:lnTo>
                    <a:pt x="102393" y="938213"/>
                  </a:lnTo>
                  <a:lnTo>
                    <a:pt x="30956" y="1193007"/>
                  </a:lnTo>
                  <a:lnTo>
                    <a:pt x="0" y="1297782"/>
                  </a:lnTo>
                  <a:lnTo>
                    <a:pt x="228600" y="1264444"/>
                  </a:lnTo>
                  <a:lnTo>
                    <a:pt x="40005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3">
              <a:extLst>
                <a:ext uri="{FF2B5EF4-FFF2-40B4-BE49-F238E27FC236}">
                  <a16:creationId xmlns:a16="http://schemas.microsoft.com/office/drawing/2014/main" id="{255A7393-A054-4160-BF8D-325EE56B5A7F}"/>
                </a:ext>
              </a:extLst>
            </p:cNvPr>
            <p:cNvSpPr/>
            <p:nvPr/>
          </p:nvSpPr>
          <p:spPr>
            <a:xfrm>
              <a:off x="2616200" y="4038600"/>
              <a:ext cx="4541838" cy="663575"/>
            </a:xfrm>
            <a:custGeom>
              <a:avLst/>
              <a:gdLst>
                <a:gd name="connsiteX0" fmla="*/ 1996751 w 4542142"/>
                <a:gd name="connsiteY0" fmla="*/ 160487 h 664340"/>
                <a:gd name="connsiteX1" fmla="*/ 2202024 w 4542142"/>
                <a:gd name="connsiteY1" fmla="*/ 138093 h 664340"/>
                <a:gd name="connsiteX2" fmla="*/ 2433423 w 4542142"/>
                <a:gd name="connsiteY2" fmla="*/ 123164 h 664340"/>
                <a:gd name="connsiteX3" fmla="*/ 2664823 w 4542142"/>
                <a:gd name="connsiteY3" fmla="*/ 108235 h 664340"/>
                <a:gd name="connsiteX4" fmla="*/ 2739467 w 4542142"/>
                <a:gd name="connsiteY4" fmla="*/ 104503 h 664340"/>
                <a:gd name="connsiteX5" fmla="*/ 2948473 w 4542142"/>
                <a:gd name="connsiteY5" fmla="*/ 82109 h 664340"/>
                <a:gd name="connsiteX6" fmla="*/ 3179872 w 4542142"/>
                <a:gd name="connsiteY6" fmla="*/ 82109 h 664340"/>
                <a:gd name="connsiteX7" fmla="*/ 3362752 w 4542142"/>
                <a:gd name="connsiteY7" fmla="*/ 78377 h 664340"/>
                <a:gd name="connsiteX8" fmla="*/ 3564294 w 4542142"/>
                <a:gd name="connsiteY8" fmla="*/ 70913 h 664340"/>
                <a:gd name="connsiteX9" fmla="*/ 3691190 w 4542142"/>
                <a:gd name="connsiteY9" fmla="*/ 63448 h 664340"/>
                <a:gd name="connsiteX10" fmla="*/ 3788228 w 4542142"/>
                <a:gd name="connsiteY10" fmla="*/ 44787 h 664340"/>
                <a:gd name="connsiteX11" fmla="*/ 3888999 w 4542142"/>
                <a:gd name="connsiteY11" fmla="*/ 14929 h 664340"/>
                <a:gd name="connsiteX12" fmla="*/ 3948715 w 4542142"/>
                <a:gd name="connsiteY12" fmla="*/ 0 h 664340"/>
                <a:gd name="connsiteX13" fmla="*/ 3971108 w 4542142"/>
                <a:gd name="connsiteY13" fmla="*/ 0 h 664340"/>
                <a:gd name="connsiteX14" fmla="*/ 4083076 w 4542142"/>
                <a:gd name="connsiteY14" fmla="*/ 26126 h 664340"/>
                <a:gd name="connsiteX15" fmla="*/ 4232365 w 4542142"/>
                <a:gd name="connsiteY15" fmla="*/ 52251 h 664340"/>
                <a:gd name="connsiteX16" fmla="*/ 4318207 w 4542142"/>
                <a:gd name="connsiteY16" fmla="*/ 85842 h 664340"/>
                <a:gd name="connsiteX17" fmla="*/ 4377923 w 4542142"/>
                <a:gd name="connsiteY17" fmla="*/ 115700 h 664340"/>
                <a:gd name="connsiteX18" fmla="*/ 4422710 w 4542142"/>
                <a:gd name="connsiteY18" fmla="*/ 141825 h 664340"/>
                <a:gd name="connsiteX19" fmla="*/ 4474961 w 4542142"/>
                <a:gd name="connsiteY19" fmla="*/ 179148 h 664340"/>
                <a:gd name="connsiteX20" fmla="*/ 4504819 w 4542142"/>
                <a:gd name="connsiteY20" fmla="*/ 205273 h 664340"/>
                <a:gd name="connsiteX21" fmla="*/ 4527213 w 4542142"/>
                <a:gd name="connsiteY21" fmla="*/ 231399 h 664340"/>
                <a:gd name="connsiteX22" fmla="*/ 4538409 w 4542142"/>
                <a:gd name="connsiteY22" fmla="*/ 257525 h 664340"/>
                <a:gd name="connsiteX23" fmla="*/ 4542142 w 4542142"/>
                <a:gd name="connsiteY23" fmla="*/ 279918 h 664340"/>
                <a:gd name="connsiteX24" fmla="*/ 4534677 w 4542142"/>
                <a:gd name="connsiteY24" fmla="*/ 306044 h 664340"/>
                <a:gd name="connsiteX25" fmla="*/ 4516016 w 4542142"/>
                <a:gd name="connsiteY25" fmla="*/ 328438 h 664340"/>
                <a:gd name="connsiteX26" fmla="*/ 4478694 w 4542142"/>
                <a:gd name="connsiteY26" fmla="*/ 339634 h 664340"/>
                <a:gd name="connsiteX27" fmla="*/ 4381655 w 4542142"/>
                <a:gd name="connsiteY27" fmla="*/ 350831 h 664340"/>
                <a:gd name="connsiteX28" fmla="*/ 4314475 w 4542142"/>
                <a:gd name="connsiteY28" fmla="*/ 350831 h 664340"/>
                <a:gd name="connsiteX29" fmla="*/ 4079343 w 4542142"/>
                <a:gd name="connsiteY29" fmla="*/ 324705 h 664340"/>
                <a:gd name="connsiteX30" fmla="*/ 3750906 w 4542142"/>
                <a:gd name="connsiteY30" fmla="*/ 302312 h 664340"/>
                <a:gd name="connsiteX31" fmla="*/ 3426200 w 4542142"/>
                <a:gd name="connsiteY31" fmla="*/ 291115 h 664340"/>
                <a:gd name="connsiteX32" fmla="*/ 3052976 w 4542142"/>
                <a:gd name="connsiteY32" fmla="*/ 283651 h 664340"/>
                <a:gd name="connsiteX33" fmla="*/ 2735735 w 4542142"/>
                <a:gd name="connsiteY33" fmla="*/ 287383 h 664340"/>
                <a:gd name="connsiteX34" fmla="*/ 2444620 w 4542142"/>
                <a:gd name="connsiteY34" fmla="*/ 298580 h 664340"/>
                <a:gd name="connsiteX35" fmla="*/ 2168434 w 4542142"/>
                <a:gd name="connsiteY35" fmla="*/ 317241 h 664340"/>
                <a:gd name="connsiteX36" fmla="*/ 1903445 w 4542142"/>
                <a:gd name="connsiteY36" fmla="*/ 339634 h 664340"/>
                <a:gd name="connsiteX37" fmla="*/ 1634723 w 4542142"/>
                <a:gd name="connsiteY37" fmla="*/ 369492 h 664340"/>
                <a:gd name="connsiteX38" fmla="*/ 1362269 w 4542142"/>
                <a:gd name="connsiteY38" fmla="*/ 410547 h 664340"/>
                <a:gd name="connsiteX39" fmla="*/ 1123405 w 4542142"/>
                <a:gd name="connsiteY39" fmla="*/ 459066 h 664340"/>
                <a:gd name="connsiteX40" fmla="*/ 918132 w 4542142"/>
                <a:gd name="connsiteY40" fmla="*/ 507585 h 664340"/>
                <a:gd name="connsiteX41" fmla="*/ 701662 w 4542142"/>
                <a:gd name="connsiteY41" fmla="*/ 563569 h 664340"/>
                <a:gd name="connsiteX42" fmla="*/ 649410 w 4542142"/>
                <a:gd name="connsiteY42" fmla="*/ 582230 h 664340"/>
                <a:gd name="connsiteX43" fmla="*/ 612088 w 4542142"/>
                <a:gd name="connsiteY43" fmla="*/ 604624 h 664340"/>
                <a:gd name="connsiteX44" fmla="*/ 529978 w 4542142"/>
                <a:gd name="connsiteY44" fmla="*/ 634482 h 664340"/>
                <a:gd name="connsiteX45" fmla="*/ 462798 w 4542142"/>
                <a:gd name="connsiteY45" fmla="*/ 656875 h 664340"/>
                <a:gd name="connsiteX46" fmla="*/ 421743 w 4542142"/>
                <a:gd name="connsiteY46" fmla="*/ 664340 h 664340"/>
                <a:gd name="connsiteX47" fmla="*/ 391885 w 4542142"/>
                <a:gd name="connsiteY47" fmla="*/ 664340 h 664340"/>
                <a:gd name="connsiteX48" fmla="*/ 350831 w 4542142"/>
                <a:gd name="connsiteY48" fmla="*/ 653143 h 664340"/>
                <a:gd name="connsiteX49" fmla="*/ 287383 w 4542142"/>
                <a:gd name="connsiteY49" fmla="*/ 627017 h 664340"/>
                <a:gd name="connsiteX50" fmla="*/ 190344 w 4542142"/>
                <a:gd name="connsiteY50" fmla="*/ 563569 h 664340"/>
                <a:gd name="connsiteX51" fmla="*/ 130628 w 4542142"/>
                <a:gd name="connsiteY51" fmla="*/ 518782 h 664340"/>
                <a:gd name="connsiteX52" fmla="*/ 100770 w 4542142"/>
                <a:gd name="connsiteY52" fmla="*/ 492656 h 664340"/>
                <a:gd name="connsiteX53" fmla="*/ 74645 w 4542142"/>
                <a:gd name="connsiteY53" fmla="*/ 462798 h 664340"/>
                <a:gd name="connsiteX54" fmla="*/ 48519 w 4542142"/>
                <a:gd name="connsiteY54" fmla="*/ 425476 h 664340"/>
                <a:gd name="connsiteX55" fmla="*/ 33590 w 4542142"/>
                <a:gd name="connsiteY55" fmla="*/ 395618 h 664340"/>
                <a:gd name="connsiteX56" fmla="*/ 22393 w 4542142"/>
                <a:gd name="connsiteY56" fmla="*/ 365760 h 664340"/>
                <a:gd name="connsiteX57" fmla="*/ 7464 w 4542142"/>
                <a:gd name="connsiteY57" fmla="*/ 317241 h 664340"/>
                <a:gd name="connsiteX58" fmla="*/ 0 w 4542142"/>
                <a:gd name="connsiteY58" fmla="*/ 272454 h 664340"/>
                <a:gd name="connsiteX59" fmla="*/ 3732 w 4542142"/>
                <a:gd name="connsiteY59" fmla="*/ 257525 h 664340"/>
                <a:gd name="connsiteX60" fmla="*/ 7464 w 4542142"/>
                <a:gd name="connsiteY60" fmla="*/ 246328 h 664340"/>
                <a:gd name="connsiteX61" fmla="*/ 22393 w 4542142"/>
                <a:gd name="connsiteY61" fmla="*/ 235131 h 664340"/>
                <a:gd name="connsiteX62" fmla="*/ 52251 w 4542142"/>
                <a:gd name="connsiteY62" fmla="*/ 242596 h 664340"/>
                <a:gd name="connsiteX63" fmla="*/ 82109 w 4542142"/>
                <a:gd name="connsiteY63" fmla="*/ 268722 h 664340"/>
                <a:gd name="connsiteX64" fmla="*/ 108235 w 4542142"/>
                <a:gd name="connsiteY64" fmla="*/ 302312 h 664340"/>
                <a:gd name="connsiteX65" fmla="*/ 134360 w 4542142"/>
                <a:gd name="connsiteY65" fmla="*/ 328438 h 664340"/>
                <a:gd name="connsiteX66" fmla="*/ 179147 w 4542142"/>
                <a:gd name="connsiteY66" fmla="*/ 358295 h 664340"/>
                <a:gd name="connsiteX67" fmla="*/ 227667 w 4542142"/>
                <a:gd name="connsiteY67" fmla="*/ 376957 h 664340"/>
                <a:gd name="connsiteX68" fmla="*/ 283650 w 4542142"/>
                <a:gd name="connsiteY68" fmla="*/ 391886 h 664340"/>
                <a:gd name="connsiteX69" fmla="*/ 343366 w 4542142"/>
                <a:gd name="connsiteY69" fmla="*/ 395618 h 664340"/>
                <a:gd name="connsiteX70" fmla="*/ 388153 w 4542142"/>
                <a:gd name="connsiteY70" fmla="*/ 395618 h 664340"/>
                <a:gd name="connsiteX71" fmla="*/ 485192 w 4542142"/>
                <a:gd name="connsiteY71" fmla="*/ 380689 h 664340"/>
                <a:gd name="connsiteX72" fmla="*/ 813629 w 4542142"/>
                <a:gd name="connsiteY72" fmla="*/ 328438 h 664340"/>
                <a:gd name="connsiteX73" fmla="*/ 1257766 w 4542142"/>
                <a:gd name="connsiteY73" fmla="*/ 257525 h 664340"/>
                <a:gd name="connsiteX74" fmla="*/ 1451843 w 4542142"/>
                <a:gd name="connsiteY74" fmla="*/ 220202 h 664340"/>
                <a:gd name="connsiteX75" fmla="*/ 1795209 w 4542142"/>
                <a:gd name="connsiteY75" fmla="*/ 179148 h 664340"/>
                <a:gd name="connsiteX76" fmla="*/ 1996751 w 4542142"/>
                <a:gd name="connsiteY76" fmla="*/ 160487 h 66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542142" h="664340">
                  <a:moveTo>
                    <a:pt x="1996751" y="160487"/>
                  </a:moveTo>
                  <a:lnTo>
                    <a:pt x="2202024" y="138093"/>
                  </a:lnTo>
                  <a:lnTo>
                    <a:pt x="2433423" y="123164"/>
                  </a:lnTo>
                  <a:lnTo>
                    <a:pt x="2664823" y="108235"/>
                  </a:lnTo>
                  <a:lnTo>
                    <a:pt x="2739467" y="104503"/>
                  </a:lnTo>
                  <a:lnTo>
                    <a:pt x="2948473" y="82109"/>
                  </a:lnTo>
                  <a:lnTo>
                    <a:pt x="3179872" y="82109"/>
                  </a:lnTo>
                  <a:lnTo>
                    <a:pt x="3362752" y="78377"/>
                  </a:lnTo>
                  <a:lnTo>
                    <a:pt x="3564294" y="70913"/>
                  </a:lnTo>
                  <a:lnTo>
                    <a:pt x="3691190" y="63448"/>
                  </a:lnTo>
                  <a:lnTo>
                    <a:pt x="3788228" y="44787"/>
                  </a:lnTo>
                  <a:lnTo>
                    <a:pt x="3888999" y="14929"/>
                  </a:lnTo>
                  <a:lnTo>
                    <a:pt x="3948715" y="0"/>
                  </a:lnTo>
                  <a:lnTo>
                    <a:pt x="3971108" y="0"/>
                  </a:lnTo>
                  <a:lnTo>
                    <a:pt x="4083076" y="26126"/>
                  </a:lnTo>
                  <a:lnTo>
                    <a:pt x="4232365" y="52251"/>
                  </a:lnTo>
                  <a:lnTo>
                    <a:pt x="4318207" y="85842"/>
                  </a:lnTo>
                  <a:lnTo>
                    <a:pt x="4377923" y="115700"/>
                  </a:lnTo>
                  <a:lnTo>
                    <a:pt x="4422710" y="141825"/>
                  </a:lnTo>
                  <a:lnTo>
                    <a:pt x="4474961" y="179148"/>
                  </a:lnTo>
                  <a:lnTo>
                    <a:pt x="4504819" y="205273"/>
                  </a:lnTo>
                  <a:lnTo>
                    <a:pt x="4527213" y="231399"/>
                  </a:lnTo>
                  <a:lnTo>
                    <a:pt x="4538409" y="257525"/>
                  </a:lnTo>
                  <a:lnTo>
                    <a:pt x="4542142" y="279918"/>
                  </a:lnTo>
                  <a:lnTo>
                    <a:pt x="4534677" y="306044"/>
                  </a:lnTo>
                  <a:lnTo>
                    <a:pt x="4516016" y="328438"/>
                  </a:lnTo>
                  <a:lnTo>
                    <a:pt x="4478694" y="339634"/>
                  </a:lnTo>
                  <a:lnTo>
                    <a:pt x="4381655" y="350831"/>
                  </a:lnTo>
                  <a:lnTo>
                    <a:pt x="4314475" y="350831"/>
                  </a:lnTo>
                  <a:lnTo>
                    <a:pt x="4079343" y="324705"/>
                  </a:lnTo>
                  <a:lnTo>
                    <a:pt x="3750906" y="302312"/>
                  </a:lnTo>
                  <a:lnTo>
                    <a:pt x="3426200" y="291115"/>
                  </a:lnTo>
                  <a:lnTo>
                    <a:pt x="3052976" y="283651"/>
                  </a:lnTo>
                  <a:lnTo>
                    <a:pt x="2735735" y="287383"/>
                  </a:lnTo>
                  <a:lnTo>
                    <a:pt x="2444620" y="298580"/>
                  </a:lnTo>
                  <a:lnTo>
                    <a:pt x="2168434" y="317241"/>
                  </a:lnTo>
                  <a:lnTo>
                    <a:pt x="1903445" y="339634"/>
                  </a:lnTo>
                  <a:lnTo>
                    <a:pt x="1634723" y="369492"/>
                  </a:lnTo>
                  <a:lnTo>
                    <a:pt x="1362269" y="410547"/>
                  </a:lnTo>
                  <a:lnTo>
                    <a:pt x="1123405" y="459066"/>
                  </a:lnTo>
                  <a:lnTo>
                    <a:pt x="918132" y="507585"/>
                  </a:lnTo>
                  <a:lnTo>
                    <a:pt x="701662" y="563569"/>
                  </a:lnTo>
                  <a:lnTo>
                    <a:pt x="649410" y="582230"/>
                  </a:lnTo>
                  <a:lnTo>
                    <a:pt x="612088" y="604624"/>
                  </a:lnTo>
                  <a:lnTo>
                    <a:pt x="529978" y="634482"/>
                  </a:lnTo>
                  <a:lnTo>
                    <a:pt x="462798" y="656875"/>
                  </a:lnTo>
                  <a:lnTo>
                    <a:pt x="421743" y="664340"/>
                  </a:lnTo>
                  <a:lnTo>
                    <a:pt x="391885" y="664340"/>
                  </a:lnTo>
                  <a:lnTo>
                    <a:pt x="350831" y="653143"/>
                  </a:lnTo>
                  <a:lnTo>
                    <a:pt x="287383" y="627017"/>
                  </a:lnTo>
                  <a:lnTo>
                    <a:pt x="190344" y="563569"/>
                  </a:lnTo>
                  <a:lnTo>
                    <a:pt x="130628" y="518782"/>
                  </a:lnTo>
                  <a:lnTo>
                    <a:pt x="100770" y="492656"/>
                  </a:lnTo>
                  <a:lnTo>
                    <a:pt x="74645" y="462798"/>
                  </a:lnTo>
                  <a:lnTo>
                    <a:pt x="48519" y="425476"/>
                  </a:lnTo>
                  <a:lnTo>
                    <a:pt x="33590" y="395618"/>
                  </a:lnTo>
                  <a:lnTo>
                    <a:pt x="22393" y="365760"/>
                  </a:lnTo>
                  <a:lnTo>
                    <a:pt x="7464" y="317241"/>
                  </a:lnTo>
                  <a:lnTo>
                    <a:pt x="0" y="272454"/>
                  </a:lnTo>
                  <a:lnTo>
                    <a:pt x="3732" y="257525"/>
                  </a:lnTo>
                  <a:lnTo>
                    <a:pt x="7464" y="246328"/>
                  </a:lnTo>
                  <a:lnTo>
                    <a:pt x="22393" y="235131"/>
                  </a:lnTo>
                  <a:lnTo>
                    <a:pt x="52251" y="242596"/>
                  </a:lnTo>
                  <a:lnTo>
                    <a:pt x="82109" y="268722"/>
                  </a:lnTo>
                  <a:lnTo>
                    <a:pt x="108235" y="302312"/>
                  </a:lnTo>
                  <a:lnTo>
                    <a:pt x="134360" y="328438"/>
                  </a:lnTo>
                  <a:lnTo>
                    <a:pt x="179147" y="358295"/>
                  </a:lnTo>
                  <a:lnTo>
                    <a:pt x="227667" y="376957"/>
                  </a:lnTo>
                  <a:lnTo>
                    <a:pt x="283650" y="391886"/>
                  </a:lnTo>
                  <a:lnTo>
                    <a:pt x="343366" y="395618"/>
                  </a:lnTo>
                  <a:lnTo>
                    <a:pt x="388153" y="395618"/>
                  </a:lnTo>
                  <a:lnTo>
                    <a:pt x="485192" y="380689"/>
                  </a:lnTo>
                  <a:lnTo>
                    <a:pt x="813629" y="328438"/>
                  </a:lnTo>
                  <a:lnTo>
                    <a:pt x="1257766" y="257525"/>
                  </a:lnTo>
                  <a:lnTo>
                    <a:pt x="1451843" y="220202"/>
                  </a:lnTo>
                  <a:lnTo>
                    <a:pt x="1795209" y="179148"/>
                  </a:lnTo>
                  <a:lnTo>
                    <a:pt x="1996751" y="16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8016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1B5D3CA2-6ADF-8341-B655-FBDC0C6E9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1C29A62-58F5-4682-A1A5-F89C5F07218C}"/>
              </a:ext>
            </a:extLst>
          </p:cNvPr>
          <p:cNvGrpSpPr/>
          <p:nvPr/>
        </p:nvGrpSpPr>
        <p:grpSpPr>
          <a:xfrm>
            <a:off x="2616200" y="1428750"/>
            <a:ext cx="4541838" cy="4638675"/>
            <a:chOff x="2616200" y="1428750"/>
            <a:chExt cx="4541838" cy="4638675"/>
          </a:xfrm>
        </p:grpSpPr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61F9371-8F2F-2744-BD86-1FB8A8FA8DA6}"/>
                </a:ext>
              </a:extLst>
            </p:cNvPr>
            <p:cNvSpPr/>
            <p:nvPr/>
          </p:nvSpPr>
          <p:spPr>
            <a:xfrm>
              <a:off x="3790950" y="1428750"/>
              <a:ext cx="1912938" cy="1181100"/>
            </a:xfrm>
            <a:custGeom>
              <a:avLst/>
              <a:gdLst>
                <a:gd name="connsiteX0" fmla="*/ 821531 w 1912144"/>
                <a:gd name="connsiteY0" fmla="*/ 631031 h 1181100"/>
                <a:gd name="connsiteX1" fmla="*/ 1219200 w 1912144"/>
                <a:gd name="connsiteY1" fmla="*/ 364331 h 1181100"/>
                <a:gd name="connsiteX2" fmla="*/ 1319213 w 1912144"/>
                <a:gd name="connsiteY2" fmla="*/ 295275 h 1181100"/>
                <a:gd name="connsiteX3" fmla="*/ 1340644 w 1912144"/>
                <a:gd name="connsiteY3" fmla="*/ 273844 h 1181100"/>
                <a:gd name="connsiteX4" fmla="*/ 1354931 w 1912144"/>
                <a:gd name="connsiteY4" fmla="*/ 242888 h 1181100"/>
                <a:gd name="connsiteX5" fmla="*/ 1362075 w 1912144"/>
                <a:gd name="connsiteY5" fmla="*/ 221456 h 1181100"/>
                <a:gd name="connsiteX6" fmla="*/ 1364456 w 1912144"/>
                <a:gd name="connsiteY6" fmla="*/ 195263 h 1181100"/>
                <a:gd name="connsiteX7" fmla="*/ 1364456 w 1912144"/>
                <a:gd name="connsiteY7" fmla="*/ 180975 h 1181100"/>
                <a:gd name="connsiteX8" fmla="*/ 1359694 w 1912144"/>
                <a:gd name="connsiteY8" fmla="*/ 150019 h 1181100"/>
                <a:gd name="connsiteX9" fmla="*/ 1347788 w 1912144"/>
                <a:gd name="connsiteY9" fmla="*/ 128588 h 1181100"/>
                <a:gd name="connsiteX10" fmla="*/ 1328738 w 1912144"/>
                <a:gd name="connsiteY10" fmla="*/ 107156 h 1181100"/>
                <a:gd name="connsiteX11" fmla="*/ 1307306 w 1912144"/>
                <a:gd name="connsiteY11" fmla="*/ 88106 h 1181100"/>
                <a:gd name="connsiteX12" fmla="*/ 1283494 w 1912144"/>
                <a:gd name="connsiteY12" fmla="*/ 69056 h 1181100"/>
                <a:gd name="connsiteX13" fmla="*/ 1269206 w 1912144"/>
                <a:gd name="connsiteY13" fmla="*/ 59531 h 1181100"/>
                <a:gd name="connsiteX14" fmla="*/ 1259681 w 1912144"/>
                <a:gd name="connsiteY14" fmla="*/ 45244 h 1181100"/>
                <a:gd name="connsiteX15" fmla="*/ 1254919 w 1912144"/>
                <a:gd name="connsiteY15" fmla="*/ 23813 h 1181100"/>
                <a:gd name="connsiteX16" fmla="*/ 1254919 w 1912144"/>
                <a:gd name="connsiteY16" fmla="*/ 11906 h 1181100"/>
                <a:gd name="connsiteX17" fmla="*/ 1262063 w 1912144"/>
                <a:gd name="connsiteY17" fmla="*/ 0 h 1181100"/>
                <a:gd name="connsiteX18" fmla="*/ 1273969 w 1912144"/>
                <a:gd name="connsiteY18" fmla="*/ 0 h 1181100"/>
                <a:gd name="connsiteX19" fmla="*/ 1297781 w 1912144"/>
                <a:gd name="connsiteY19" fmla="*/ 9525 h 1181100"/>
                <a:gd name="connsiteX20" fmla="*/ 1333500 w 1912144"/>
                <a:gd name="connsiteY20" fmla="*/ 16669 h 1181100"/>
                <a:gd name="connsiteX21" fmla="*/ 1404938 w 1912144"/>
                <a:gd name="connsiteY21" fmla="*/ 26194 h 1181100"/>
                <a:gd name="connsiteX22" fmla="*/ 1485900 w 1912144"/>
                <a:gd name="connsiteY22" fmla="*/ 45244 h 1181100"/>
                <a:gd name="connsiteX23" fmla="*/ 1550194 w 1912144"/>
                <a:gd name="connsiteY23" fmla="*/ 64294 h 1181100"/>
                <a:gd name="connsiteX24" fmla="*/ 1600200 w 1912144"/>
                <a:gd name="connsiteY24" fmla="*/ 85725 h 1181100"/>
                <a:gd name="connsiteX25" fmla="*/ 1635919 w 1912144"/>
                <a:gd name="connsiteY25" fmla="*/ 104775 h 1181100"/>
                <a:gd name="connsiteX26" fmla="*/ 1695450 w 1912144"/>
                <a:gd name="connsiteY26" fmla="*/ 142875 h 1181100"/>
                <a:gd name="connsiteX27" fmla="*/ 1785938 w 1912144"/>
                <a:gd name="connsiteY27" fmla="*/ 211931 h 1181100"/>
                <a:gd name="connsiteX28" fmla="*/ 1878806 w 1912144"/>
                <a:gd name="connsiteY28" fmla="*/ 290513 h 1181100"/>
                <a:gd name="connsiteX29" fmla="*/ 1900238 w 1912144"/>
                <a:gd name="connsiteY29" fmla="*/ 309563 h 1181100"/>
                <a:gd name="connsiteX30" fmla="*/ 1909763 w 1912144"/>
                <a:gd name="connsiteY30" fmla="*/ 326231 h 1181100"/>
                <a:gd name="connsiteX31" fmla="*/ 1912144 w 1912144"/>
                <a:gd name="connsiteY31" fmla="*/ 345281 h 1181100"/>
                <a:gd name="connsiteX32" fmla="*/ 1907381 w 1912144"/>
                <a:gd name="connsiteY32" fmla="*/ 359569 h 1181100"/>
                <a:gd name="connsiteX33" fmla="*/ 1890713 w 1912144"/>
                <a:gd name="connsiteY33" fmla="*/ 376238 h 1181100"/>
                <a:gd name="connsiteX34" fmla="*/ 1850231 w 1912144"/>
                <a:gd name="connsiteY34" fmla="*/ 388144 h 1181100"/>
                <a:gd name="connsiteX35" fmla="*/ 1809750 w 1912144"/>
                <a:gd name="connsiteY35" fmla="*/ 397669 h 1181100"/>
                <a:gd name="connsiteX36" fmla="*/ 1666875 w 1912144"/>
                <a:gd name="connsiteY36" fmla="*/ 457200 h 1181100"/>
                <a:gd name="connsiteX37" fmla="*/ 1445419 w 1912144"/>
                <a:gd name="connsiteY37" fmla="*/ 550069 h 1181100"/>
                <a:gd name="connsiteX38" fmla="*/ 1169194 w 1912144"/>
                <a:gd name="connsiteY38" fmla="*/ 671513 h 1181100"/>
                <a:gd name="connsiteX39" fmla="*/ 892969 w 1912144"/>
                <a:gd name="connsiteY39" fmla="*/ 795338 h 1181100"/>
                <a:gd name="connsiteX40" fmla="*/ 526256 w 1912144"/>
                <a:gd name="connsiteY40" fmla="*/ 959644 h 1181100"/>
                <a:gd name="connsiteX41" fmla="*/ 185738 w 1912144"/>
                <a:gd name="connsiteY41" fmla="*/ 1116806 h 1181100"/>
                <a:gd name="connsiteX42" fmla="*/ 57150 w 1912144"/>
                <a:gd name="connsiteY42" fmla="*/ 1181100 h 1181100"/>
                <a:gd name="connsiteX43" fmla="*/ 0 w 1912144"/>
                <a:gd name="connsiteY43" fmla="*/ 1131094 h 1181100"/>
                <a:gd name="connsiteX44" fmla="*/ 164306 w 1912144"/>
                <a:gd name="connsiteY44" fmla="*/ 1031081 h 1181100"/>
                <a:gd name="connsiteX45" fmla="*/ 388144 w 1912144"/>
                <a:gd name="connsiteY45" fmla="*/ 900113 h 1181100"/>
                <a:gd name="connsiteX46" fmla="*/ 654844 w 1912144"/>
                <a:gd name="connsiteY46" fmla="*/ 735806 h 1181100"/>
                <a:gd name="connsiteX47" fmla="*/ 821531 w 1912144"/>
                <a:gd name="connsiteY47" fmla="*/ 631031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12144" h="1181100">
                  <a:moveTo>
                    <a:pt x="821531" y="631031"/>
                  </a:moveTo>
                  <a:lnTo>
                    <a:pt x="1219200" y="364331"/>
                  </a:lnTo>
                  <a:lnTo>
                    <a:pt x="1319213" y="295275"/>
                  </a:lnTo>
                  <a:lnTo>
                    <a:pt x="1340644" y="273844"/>
                  </a:lnTo>
                  <a:lnTo>
                    <a:pt x="1354931" y="242888"/>
                  </a:lnTo>
                  <a:lnTo>
                    <a:pt x="1362075" y="221456"/>
                  </a:lnTo>
                  <a:lnTo>
                    <a:pt x="1364456" y="195263"/>
                  </a:lnTo>
                  <a:lnTo>
                    <a:pt x="1364456" y="180975"/>
                  </a:lnTo>
                  <a:lnTo>
                    <a:pt x="1359694" y="150019"/>
                  </a:lnTo>
                  <a:lnTo>
                    <a:pt x="1347788" y="128588"/>
                  </a:lnTo>
                  <a:lnTo>
                    <a:pt x="1328738" y="107156"/>
                  </a:lnTo>
                  <a:lnTo>
                    <a:pt x="1307306" y="88106"/>
                  </a:lnTo>
                  <a:lnTo>
                    <a:pt x="1283494" y="69056"/>
                  </a:lnTo>
                  <a:lnTo>
                    <a:pt x="1269206" y="59531"/>
                  </a:lnTo>
                  <a:lnTo>
                    <a:pt x="1259681" y="45244"/>
                  </a:lnTo>
                  <a:lnTo>
                    <a:pt x="1254919" y="23813"/>
                  </a:lnTo>
                  <a:lnTo>
                    <a:pt x="1254919" y="11906"/>
                  </a:lnTo>
                  <a:lnTo>
                    <a:pt x="1262063" y="0"/>
                  </a:lnTo>
                  <a:lnTo>
                    <a:pt x="1273969" y="0"/>
                  </a:lnTo>
                  <a:lnTo>
                    <a:pt x="1297781" y="9525"/>
                  </a:lnTo>
                  <a:lnTo>
                    <a:pt x="1333500" y="16669"/>
                  </a:lnTo>
                  <a:lnTo>
                    <a:pt x="1404938" y="26194"/>
                  </a:lnTo>
                  <a:lnTo>
                    <a:pt x="1485900" y="45244"/>
                  </a:lnTo>
                  <a:lnTo>
                    <a:pt x="1550194" y="64294"/>
                  </a:lnTo>
                  <a:lnTo>
                    <a:pt x="1600200" y="85725"/>
                  </a:lnTo>
                  <a:lnTo>
                    <a:pt x="1635919" y="104775"/>
                  </a:lnTo>
                  <a:lnTo>
                    <a:pt x="1695450" y="142875"/>
                  </a:lnTo>
                  <a:lnTo>
                    <a:pt x="1785938" y="211931"/>
                  </a:lnTo>
                  <a:lnTo>
                    <a:pt x="1878806" y="290513"/>
                  </a:lnTo>
                  <a:lnTo>
                    <a:pt x="1900238" y="309563"/>
                  </a:lnTo>
                  <a:lnTo>
                    <a:pt x="1909763" y="326231"/>
                  </a:lnTo>
                  <a:lnTo>
                    <a:pt x="1912144" y="345281"/>
                  </a:lnTo>
                  <a:lnTo>
                    <a:pt x="1907381" y="359569"/>
                  </a:lnTo>
                  <a:lnTo>
                    <a:pt x="1890713" y="376238"/>
                  </a:lnTo>
                  <a:lnTo>
                    <a:pt x="1850231" y="388144"/>
                  </a:lnTo>
                  <a:lnTo>
                    <a:pt x="1809750" y="397669"/>
                  </a:lnTo>
                  <a:lnTo>
                    <a:pt x="1666875" y="457200"/>
                  </a:lnTo>
                  <a:lnTo>
                    <a:pt x="1445419" y="550069"/>
                  </a:lnTo>
                  <a:lnTo>
                    <a:pt x="1169194" y="671513"/>
                  </a:lnTo>
                  <a:lnTo>
                    <a:pt x="892969" y="795338"/>
                  </a:lnTo>
                  <a:lnTo>
                    <a:pt x="526256" y="959644"/>
                  </a:lnTo>
                  <a:lnTo>
                    <a:pt x="185738" y="1116806"/>
                  </a:lnTo>
                  <a:lnTo>
                    <a:pt x="57150" y="1181100"/>
                  </a:lnTo>
                  <a:lnTo>
                    <a:pt x="0" y="1131094"/>
                  </a:lnTo>
                  <a:lnTo>
                    <a:pt x="164306" y="1031081"/>
                  </a:lnTo>
                  <a:lnTo>
                    <a:pt x="388144" y="900113"/>
                  </a:lnTo>
                  <a:lnTo>
                    <a:pt x="654844" y="735806"/>
                  </a:lnTo>
                  <a:lnTo>
                    <a:pt x="821531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6647D3E4-3F16-4949-8B39-CB08805CE8CB}"/>
                </a:ext>
              </a:extLst>
            </p:cNvPr>
            <p:cNvSpPr/>
            <p:nvPr/>
          </p:nvSpPr>
          <p:spPr>
            <a:xfrm>
              <a:off x="5430838" y="4741863"/>
              <a:ext cx="1603375" cy="1325562"/>
            </a:xfrm>
            <a:custGeom>
              <a:avLst/>
              <a:gdLst>
                <a:gd name="connsiteX0" fmla="*/ 602457 w 1602582"/>
                <a:gd name="connsiteY0" fmla="*/ 557212 h 1326356"/>
                <a:gd name="connsiteX1" fmla="*/ 352425 w 1602582"/>
                <a:gd name="connsiteY1" fmla="*/ 350044 h 1326356"/>
                <a:gd name="connsiteX2" fmla="*/ 171450 w 1602582"/>
                <a:gd name="connsiteY2" fmla="*/ 207169 h 1326356"/>
                <a:gd name="connsiteX3" fmla="*/ 14288 w 1602582"/>
                <a:gd name="connsiteY3" fmla="*/ 80962 h 1326356"/>
                <a:gd name="connsiteX4" fmla="*/ 2382 w 1602582"/>
                <a:gd name="connsiteY4" fmla="*/ 69056 h 1326356"/>
                <a:gd name="connsiteX5" fmla="*/ 0 w 1602582"/>
                <a:gd name="connsiteY5" fmla="*/ 50006 h 1326356"/>
                <a:gd name="connsiteX6" fmla="*/ 0 w 1602582"/>
                <a:gd name="connsiteY6" fmla="*/ 28575 h 1326356"/>
                <a:gd name="connsiteX7" fmla="*/ 7144 w 1602582"/>
                <a:gd name="connsiteY7" fmla="*/ 9525 h 1326356"/>
                <a:gd name="connsiteX8" fmla="*/ 26194 w 1602582"/>
                <a:gd name="connsiteY8" fmla="*/ 0 h 1326356"/>
                <a:gd name="connsiteX9" fmla="*/ 52388 w 1602582"/>
                <a:gd name="connsiteY9" fmla="*/ 2381 h 1326356"/>
                <a:gd name="connsiteX10" fmla="*/ 83344 w 1602582"/>
                <a:gd name="connsiteY10" fmla="*/ 9525 h 1326356"/>
                <a:gd name="connsiteX11" fmla="*/ 154782 w 1602582"/>
                <a:gd name="connsiteY11" fmla="*/ 47625 h 1326356"/>
                <a:gd name="connsiteX12" fmla="*/ 309563 w 1602582"/>
                <a:gd name="connsiteY12" fmla="*/ 135731 h 1326356"/>
                <a:gd name="connsiteX13" fmla="*/ 504825 w 1602582"/>
                <a:gd name="connsiteY13" fmla="*/ 240506 h 1326356"/>
                <a:gd name="connsiteX14" fmla="*/ 673894 w 1602582"/>
                <a:gd name="connsiteY14" fmla="*/ 335756 h 1326356"/>
                <a:gd name="connsiteX15" fmla="*/ 883444 w 1602582"/>
                <a:gd name="connsiteY15" fmla="*/ 454819 h 1326356"/>
                <a:gd name="connsiteX16" fmla="*/ 978694 w 1602582"/>
                <a:gd name="connsiteY16" fmla="*/ 511969 h 1326356"/>
                <a:gd name="connsiteX17" fmla="*/ 1112044 w 1602582"/>
                <a:gd name="connsiteY17" fmla="*/ 595312 h 1326356"/>
                <a:gd name="connsiteX18" fmla="*/ 1169194 w 1602582"/>
                <a:gd name="connsiteY18" fmla="*/ 635794 h 1326356"/>
                <a:gd name="connsiteX19" fmla="*/ 1209675 w 1602582"/>
                <a:gd name="connsiteY19" fmla="*/ 666750 h 1326356"/>
                <a:gd name="connsiteX20" fmla="*/ 1245394 w 1602582"/>
                <a:gd name="connsiteY20" fmla="*/ 692944 h 1326356"/>
                <a:gd name="connsiteX21" fmla="*/ 1304925 w 1602582"/>
                <a:gd name="connsiteY21" fmla="*/ 747712 h 1326356"/>
                <a:gd name="connsiteX22" fmla="*/ 1364457 w 1602582"/>
                <a:gd name="connsiteY22" fmla="*/ 812006 h 1326356"/>
                <a:gd name="connsiteX23" fmla="*/ 1409700 w 1602582"/>
                <a:gd name="connsiteY23" fmla="*/ 864394 h 1326356"/>
                <a:gd name="connsiteX24" fmla="*/ 1466850 w 1602582"/>
                <a:gd name="connsiteY24" fmla="*/ 938212 h 1326356"/>
                <a:gd name="connsiteX25" fmla="*/ 1516857 w 1602582"/>
                <a:gd name="connsiteY25" fmla="*/ 1007269 h 1326356"/>
                <a:gd name="connsiteX26" fmla="*/ 1552575 w 1602582"/>
                <a:gd name="connsiteY26" fmla="*/ 1059656 h 1326356"/>
                <a:gd name="connsiteX27" fmla="*/ 1581150 w 1602582"/>
                <a:gd name="connsiteY27" fmla="*/ 1102519 h 1326356"/>
                <a:gd name="connsiteX28" fmla="*/ 1593057 w 1602582"/>
                <a:gd name="connsiteY28" fmla="*/ 1126331 h 1326356"/>
                <a:gd name="connsiteX29" fmla="*/ 1600200 w 1602582"/>
                <a:gd name="connsiteY29" fmla="*/ 1152525 h 1326356"/>
                <a:gd name="connsiteX30" fmla="*/ 1602582 w 1602582"/>
                <a:gd name="connsiteY30" fmla="*/ 1195387 h 1326356"/>
                <a:gd name="connsiteX31" fmla="*/ 1602582 w 1602582"/>
                <a:gd name="connsiteY31" fmla="*/ 1216819 h 1326356"/>
                <a:gd name="connsiteX32" fmla="*/ 1595438 w 1602582"/>
                <a:gd name="connsiteY32" fmla="*/ 1250156 h 1326356"/>
                <a:gd name="connsiteX33" fmla="*/ 1578769 w 1602582"/>
                <a:gd name="connsiteY33" fmla="*/ 1281112 h 1326356"/>
                <a:gd name="connsiteX34" fmla="*/ 1559719 w 1602582"/>
                <a:gd name="connsiteY34" fmla="*/ 1302544 h 1326356"/>
                <a:gd name="connsiteX35" fmla="*/ 1533525 w 1602582"/>
                <a:gd name="connsiteY35" fmla="*/ 1319212 h 1326356"/>
                <a:gd name="connsiteX36" fmla="*/ 1509713 w 1602582"/>
                <a:gd name="connsiteY36" fmla="*/ 1326356 h 1326356"/>
                <a:gd name="connsiteX37" fmla="*/ 1485900 w 1602582"/>
                <a:gd name="connsiteY37" fmla="*/ 1326356 h 1326356"/>
                <a:gd name="connsiteX38" fmla="*/ 1447800 w 1602582"/>
                <a:gd name="connsiteY38" fmla="*/ 1312069 h 1326356"/>
                <a:gd name="connsiteX39" fmla="*/ 1390650 w 1602582"/>
                <a:gd name="connsiteY39" fmla="*/ 1271587 h 1326356"/>
                <a:gd name="connsiteX40" fmla="*/ 1309688 w 1602582"/>
                <a:gd name="connsiteY40" fmla="*/ 1197769 h 1326356"/>
                <a:gd name="connsiteX41" fmla="*/ 1178719 w 1602582"/>
                <a:gd name="connsiteY41" fmla="*/ 1069181 h 1326356"/>
                <a:gd name="connsiteX42" fmla="*/ 1007269 w 1602582"/>
                <a:gd name="connsiteY42" fmla="*/ 909637 h 1326356"/>
                <a:gd name="connsiteX43" fmla="*/ 819150 w 1602582"/>
                <a:gd name="connsiteY43" fmla="*/ 745331 h 1326356"/>
                <a:gd name="connsiteX44" fmla="*/ 602457 w 1602582"/>
                <a:gd name="connsiteY44" fmla="*/ 557212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2" h="1326356">
                  <a:moveTo>
                    <a:pt x="602457" y="557212"/>
                  </a:moveTo>
                  <a:lnTo>
                    <a:pt x="352425" y="350044"/>
                  </a:lnTo>
                  <a:lnTo>
                    <a:pt x="171450" y="207169"/>
                  </a:lnTo>
                  <a:lnTo>
                    <a:pt x="14288" y="80962"/>
                  </a:lnTo>
                  <a:lnTo>
                    <a:pt x="2382" y="69056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83344" y="9525"/>
                  </a:lnTo>
                  <a:lnTo>
                    <a:pt x="154782" y="47625"/>
                  </a:lnTo>
                  <a:lnTo>
                    <a:pt x="309563" y="135731"/>
                  </a:lnTo>
                  <a:lnTo>
                    <a:pt x="504825" y="240506"/>
                  </a:lnTo>
                  <a:lnTo>
                    <a:pt x="673894" y="335756"/>
                  </a:lnTo>
                  <a:lnTo>
                    <a:pt x="883444" y="454819"/>
                  </a:lnTo>
                  <a:lnTo>
                    <a:pt x="978694" y="511969"/>
                  </a:lnTo>
                  <a:lnTo>
                    <a:pt x="1112044" y="595312"/>
                  </a:lnTo>
                  <a:lnTo>
                    <a:pt x="1169194" y="635794"/>
                  </a:lnTo>
                  <a:lnTo>
                    <a:pt x="1209675" y="666750"/>
                  </a:lnTo>
                  <a:lnTo>
                    <a:pt x="1245394" y="692944"/>
                  </a:lnTo>
                  <a:lnTo>
                    <a:pt x="1304925" y="747712"/>
                  </a:lnTo>
                  <a:lnTo>
                    <a:pt x="1364457" y="812006"/>
                  </a:lnTo>
                  <a:lnTo>
                    <a:pt x="1409700" y="864394"/>
                  </a:lnTo>
                  <a:lnTo>
                    <a:pt x="1466850" y="938212"/>
                  </a:lnTo>
                  <a:lnTo>
                    <a:pt x="1516857" y="1007269"/>
                  </a:lnTo>
                  <a:lnTo>
                    <a:pt x="1552575" y="1059656"/>
                  </a:lnTo>
                  <a:lnTo>
                    <a:pt x="1581150" y="1102519"/>
                  </a:lnTo>
                  <a:lnTo>
                    <a:pt x="1593057" y="1126331"/>
                  </a:lnTo>
                  <a:lnTo>
                    <a:pt x="1600200" y="1152525"/>
                  </a:lnTo>
                  <a:lnTo>
                    <a:pt x="1602582" y="1195387"/>
                  </a:lnTo>
                  <a:lnTo>
                    <a:pt x="1602582" y="1216819"/>
                  </a:lnTo>
                  <a:lnTo>
                    <a:pt x="1595438" y="1250156"/>
                  </a:lnTo>
                  <a:lnTo>
                    <a:pt x="1578769" y="1281112"/>
                  </a:lnTo>
                  <a:lnTo>
                    <a:pt x="1559719" y="1302544"/>
                  </a:lnTo>
                  <a:lnTo>
                    <a:pt x="1533525" y="1319212"/>
                  </a:lnTo>
                  <a:lnTo>
                    <a:pt x="1509713" y="1326356"/>
                  </a:lnTo>
                  <a:lnTo>
                    <a:pt x="1485900" y="1326356"/>
                  </a:lnTo>
                  <a:lnTo>
                    <a:pt x="1447800" y="1312069"/>
                  </a:lnTo>
                  <a:lnTo>
                    <a:pt x="1390650" y="1271587"/>
                  </a:lnTo>
                  <a:lnTo>
                    <a:pt x="1309688" y="1197769"/>
                  </a:lnTo>
                  <a:lnTo>
                    <a:pt x="1178719" y="1069181"/>
                  </a:lnTo>
                  <a:lnTo>
                    <a:pt x="1007269" y="909637"/>
                  </a:lnTo>
                  <a:lnTo>
                    <a:pt x="819150" y="745331"/>
                  </a:lnTo>
                  <a:lnTo>
                    <a:pt x="602457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3F672B4C-9628-DC4F-BAC3-0C048B125F93}"/>
                </a:ext>
              </a:extLst>
            </p:cNvPr>
            <p:cNvSpPr/>
            <p:nvPr/>
          </p:nvSpPr>
          <p:spPr>
            <a:xfrm>
              <a:off x="2786063" y="4887913"/>
              <a:ext cx="1774825" cy="1168400"/>
            </a:xfrm>
            <a:custGeom>
              <a:avLst/>
              <a:gdLst>
                <a:gd name="connsiteX0" fmla="*/ 1040606 w 1774031"/>
                <a:gd name="connsiteY0" fmla="*/ 473869 h 1166813"/>
                <a:gd name="connsiteX1" fmla="*/ 1107281 w 1774031"/>
                <a:gd name="connsiteY1" fmla="*/ 411957 h 1166813"/>
                <a:gd name="connsiteX2" fmla="*/ 1166812 w 1774031"/>
                <a:gd name="connsiteY2" fmla="*/ 347663 h 1166813"/>
                <a:gd name="connsiteX3" fmla="*/ 1238250 w 1774031"/>
                <a:gd name="connsiteY3" fmla="*/ 259557 h 1166813"/>
                <a:gd name="connsiteX4" fmla="*/ 1285875 w 1774031"/>
                <a:gd name="connsiteY4" fmla="*/ 197644 h 1166813"/>
                <a:gd name="connsiteX5" fmla="*/ 1288256 w 1774031"/>
                <a:gd name="connsiteY5" fmla="*/ 190500 h 1166813"/>
                <a:gd name="connsiteX6" fmla="*/ 1288256 w 1774031"/>
                <a:gd name="connsiteY6" fmla="*/ 190500 h 1166813"/>
                <a:gd name="connsiteX7" fmla="*/ 1281112 w 1774031"/>
                <a:gd name="connsiteY7" fmla="*/ 159544 h 1166813"/>
                <a:gd name="connsiteX8" fmla="*/ 1264443 w 1774031"/>
                <a:gd name="connsiteY8" fmla="*/ 128588 h 1166813"/>
                <a:gd name="connsiteX9" fmla="*/ 1238250 w 1774031"/>
                <a:gd name="connsiteY9" fmla="*/ 102394 h 1166813"/>
                <a:gd name="connsiteX10" fmla="*/ 1204912 w 1774031"/>
                <a:gd name="connsiteY10" fmla="*/ 78582 h 1166813"/>
                <a:gd name="connsiteX11" fmla="*/ 1188243 w 1774031"/>
                <a:gd name="connsiteY11" fmla="*/ 66675 h 1166813"/>
                <a:gd name="connsiteX12" fmla="*/ 1176337 w 1774031"/>
                <a:gd name="connsiteY12" fmla="*/ 59532 h 1166813"/>
                <a:gd name="connsiteX13" fmla="*/ 1166812 w 1774031"/>
                <a:gd name="connsiteY13" fmla="*/ 40482 h 1166813"/>
                <a:gd name="connsiteX14" fmla="*/ 1166812 w 1774031"/>
                <a:gd name="connsiteY14" fmla="*/ 23813 h 1166813"/>
                <a:gd name="connsiteX15" fmla="*/ 1166812 w 1774031"/>
                <a:gd name="connsiteY15" fmla="*/ 11907 h 1166813"/>
                <a:gd name="connsiteX16" fmla="*/ 1173956 w 1774031"/>
                <a:gd name="connsiteY16" fmla="*/ 2382 h 1166813"/>
                <a:gd name="connsiteX17" fmla="*/ 1185862 w 1774031"/>
                <a:gd name="connsiteY17" fmla="*/ 0 h 1166813"/>
                <a:gd name="connsiteX18" fmla="*/ 1202531 w 1774031"/>
                <a:gd name="connsiteY18" fmla="*/ 0 h 1166813"/>
                <a:gd name="connsiteX19" fmla="*/ 1243012 w 1774031"/>
                <a:gd name="connsiteY19" fmla="*/ 14288 h 1166813"/>
                <a:gd name="connsiteX20" fmla="*/ 1314450 w 1774031"/>
                <a:gd name="connsiteY20" fmla="*/ 30957 h 1166813"/>
                <a:gd name="connsiteX21" fmla="*/ 1388268 w 1774031"/>
                <a:gd name="connsiteY21" fmla="*/ 50007 h 1166813"/>
                <a:gd name="connsiteX22" fmla="*/ 1464468 w 1774031"/>
                <a:gd name="connsiteY22" fmla="*/ 76200 h 1166813"/>
                <a:gd name="connsiteX23" fmla="*/ 1524000 w 1774031"/>
                <a:gd name="connsiteY23" fmla="*/ 100013 h 1166813"/>
                <a:gd name="connsiteX24" fmla="*/ 1576387 w 1774031"/>
                <a:gd name="connsiteY24" fmla="*/ 123825 h 1166813"/>
                <a:gd name="connsiteX25" fmla="*/ 1631156 w 1774031"/>
                <a:gd name="connsiteY25" fmla="*/ 152400 h 1166813"/>
                <a:gd name="connsiteX26" fmla="*/ 1676400 w 1774031"/>
                <a:gd name="connsiteY26" fmla="*/ 185738 h 1166813"/>
                <a:gd name="connsiteX27" fmla="*/ 1733550 w 1774031"/>
                <a:gd name="connsiteY27" fmla="*/ 235744 h 1166813"/>
                <a:gd name="connsiteX28" fmla="*/ 1762125 w 1774031"/>
                <a:gd name="connsiteY28" fmla="*/ 252413 h 1166813"/>
                <a:gd name="connsiteX29" fmla="*/ 1771650 w 1774031"/>
                <a:gd name="connsiteY29" fmla="*/ 261938 h 1166813"/>
                <a:gd name="connsiteX30" fmla="*/ 1774031 w 1774031"/>
                <a:gd name="connsiteY30" fmla="*/ 271463 h 1166813"/>
                <a:gd name="connsiteX31" fmla="*/ 1771650 w 1774031"/>
                <a:gd name="connsiteY31" fmla="*/ 285750 h 1166813"/>
                <a:gd name="connsiteX32" fmla="*/ 1762125 w 1774031"/>
                <a:gd name="connsiteY32" fmla="*/ 300038 h 1166813"/>
                <a:gd name="connsiteX33" fmla="*/ 1728787 w 1774031"/>
                <a:gd name="connsiteY33" fmla="*/ 319088 h 1166813"/>
                <a:gd name="connsiteX34" fmla="*/ 1690687 w 1774031"/>
                <a:gd name="connsiteY34" fmla="*/ 333375 h 1166813"/>
                <a:gd name="connsiteX35" fmla="*/ 1633537 w 1774031"/>
                <a:gd name="connsiteY35" fmla="*/ 352425 h 1166813"/>
                <a:gd name="connsiteX36" fmla="*/ 1581150 w 1774031"/>
                <a:gd name="connsiteY36" fmla="*/ 369094 h 1166813"/>
                <a:gd name="connsiteX37" fmla="*/ 1528762 w 1774031"/>
                <a:gd name="connsiteY37" fmla="*/ 404813 h 1166813"/>
                <a:gd name="connsiteX38" fmla="*/ 1416843 w 1774031"/>
                <a:gd name="connsiteY38" fmla="*/ 481013 h 1166813"/>
                <a:gd name="connsiteX39" fmla="*/ 1257300 w 1774031"/>
                <a:gd name="connsiteY39" fmla="*/ 583407 h 1166813"/>
                <a:gd name="connsiteX40" fmla="*/ 1126331 w 1774031"/>
                <a:gd name="connsiteY40" fmla="*/ 661988 h 1166813"/>
                <a:gd name="connsiteX41" fmla="*/ 1012031 w 1774031"/>
                <a:gd name="connsiteY41" fmla="*/ 728663 h 1166813"/>
                <a:gd name="connsiteX42" fmla="*/ 840581 w 1774031"/>
                <a:gd name="connsiteY42" fmla="*/ 826294 h 1166813"/>
                <a:gd name="connsiteX43" fmla="*/ 692943 w 1774031"/>
                <a:gd name="connsiteY43" fmla="*/ 904875 h 1166813"/>
                <a:gd name="connsiteX44" fmla="*/ 511968 w 1774031"/>
                <a:gd name="connsiteY44" fmla="*/ 988219 h 1166813"/>
                <a:gd name="connsiteX45" fmla="*/ 357187 w 1774031"/>
                <a:gd name="connsiteY45" fmla="*/ 1054894 h 1166813"/>
                <a:gd name="connsiteX46" fmla="*/ 228600 w 1774031"/>
                <a:gd name="connsiteY46" fmla="*/ 1102519 h 1166813"/>
                <a:gd name="connsiteX47" fmla="*/ 109537 w 1774031"/>
                <a:gd name="connsiteY47" fmla="*/ 1145382 h 1166813"/>
                <a:gd name="connsiteX48" fmla="*/ 35718 w 1774031"/>
                <a:gd name="connsiteY48" fmla="*/ 1166813 h 1166813"/>
                <a:gd name="connsiteX49" fmla="*/ 19050 w 1774031"/>
                <a:gd name="connsiteY49" fmla="*/ 1166813 h 1166813"/>
                <a:gd name="connsiteX50" fmla="*/ 2381 w 1774031"/>
                <a:gd name="connsiteY50" fmla="*/ 1162050 h 1166813"/>
                <a:gd name="connsiteX51" fmla="*/ 0 w 1774031"/>
                <a:gd name="connsiteY51" fmla="*/ 1154907 h 1166813"/>
                <a:gd name="connsiteX52" fmla="*/ 4762 w 1774031"/>
                <a:gd name="connsiteY52" fmla="*/ 1135857 h 1166813"/>
                <a:gd name="connsiteX53" fmla="*/ 9525 w 1774031"/>
                <a:gd name="connsiteY53" fmla="*/ 1116807 h 1166813"/>
                <a:gd name="connsiteX54" fmla="*/ 19050 w 1774031"/>
                <a:gd name="connsiteY54" fmla="*/ 1102519 h 1166813"/>
                <a:gd name="connsiteX55" fmla="*/ 83343 w 1774031"/>
                <a:gd name="connsiteY55" fmla="*/ 1073944 h 1166813"/>
                <a:gd name="connsiteX56" fmla="*/ 250031 w 1774031"/>
                <a:gd name="connsiteY56" fmla="*/ 992982 h 1166813"/>
                <a:gd name="connsiteX57" fmla="*/ 357187 w 1774031"/>
                <a:gd name="connsiteY57" fmla="*/ 938213 h 1166813"/>
                <a:gd name="connsiteX58" fmla="*/ 485775 w 1774031"/>
                <a:gd name="connsiteY58" fmla="*/ 866775 h 1166813"/>
                <a:gd name="connsiteX59" fmla="*/ 602456 w 1774031"/>
                <a:gd name="connsiteY59" fmla="*/ 797719 h 1166813"/>
                <a:gd name="connsiteX60" fmla="*/ 697706 w 1774031"/>
                <a:gd name="connsiteY60" fmla="*/ 735807 h 1166813"/>
                <a:gd name="connsiteX61" fmla="*/ 833437 w 1774031"/>
                <a:gd name="connsiteY61" fmla="*/ 642938 h 1166813"/>
                <a:gd name="connsiteX62" fmla="*/ 969168 w 1774031"/>
                <a:gd name="connsiteY62" fmla="*/ 535782 h 1166813"/>
                <a:gd name="connsiteX63" fmla="*/ 1040606 w 1774031"/>
                <a:gd name="connsiteY63" fmla="*/ 473869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74031" h="1166813">
                  <a:moveTo>
                    <a:pt x="1040606" y="473869"/>
                  </a:moveTo>
                  <a:lnTo>
                    <a:pt x="1107281" y="411957"/>
                  </a:lnTo>
                  <a:lnTo>
                    <a:pt x="1166812" y="347663"/>
                  </a:lnTo>
                  <a:lnTo>
                    <a:pt x="1238250" y="259557"/>
                  </a:lnTo>
                  <a:lnTo>
                    <a:pt x="1285875" y="197644"/>
                  </a:lnTo>
                  <a:lnTo>
                    <a:pt x="1288256" y="190500"/>
                  </a:lnTo>
                  <a:lnTo>
                    <a:pt x="1288256" y="190500"/>
                  </a:lnTo>
                  <a:lnTo>
                    <a:pt x="1281112" y="159544"/>
                  </a:lnTo>
                  <a:lnTo>
                    <a:pt x="1264443" y="128588"/>
                  </a:lnTo>
                  <a:lnTo>
                    <a:pt x="1238250" y="102394"/>
                  </a:lnTo>
                  <a:lnTo>
                    <a:pt x="1204912" y="78582"/>
                  </a:lnTo>
                  <a:lnTo>
                    <a:pt x="1188243" y="66675"/>
                  </a:lnTo>
                  <a:lnTo>
                    <a:pt x="1176337" y="59532"/>
                  </a:lnTo>
                  <a:lnTo>
                    <a:pt x="1166812" y="40482"/>
                  </a:lnTo>
                  <a:lnTo>
                    <a:pt x="1166812" y="23813"/>
                  </a:lnTo>
                  <a:lnTo>
                    <a:pt x="1166812" y="11907"/>
                  </a:lnTo>
                  <a:lnTo>
                    <a:pt x="1173956" y="2382"/>
                  </a:lnTo>
                  <a:lnTo>
                    <a:pt x="1185862" y="0"/>
                  </a:lnTo>
                  <a:lnTo>
                    <a:pt x="1202531" y="0"/>
                  </a:lnTo>
                  <a:lnTo>
                    <a:pt x="1243012" y="14288"/>
                  </a:lnTo>
                  <a:lnTo>
                    <a:pt x="1314450" y="30957"/>
                  </a:lnTo>
                  <a:lnTo>
                    <a:pt x="1388268" y="50007"/>
                  </a:lnTo>
                  <a:lnTo>
                    <a:pt x="1464468" y="76200"/>
                  </a:lnTo>
                  <a:lnTo>
                    <a:pt x="1524000" y="100013"/>
                  </a:lnTo>
                  <a:lnTo>
                    <a:pt x="1576387" y="123825"/>
                  </a:lnTo>
                  <a:lnTo>
                    <a:pt x="1631156" y="152400"/>
                  </a:lnTo>
                  <a:lnTo>
                    <a:pt x="1676400" y="185738"/>
                  </a:lnTo>
                  <a:lnTo>
                    <a:pt x="1733550" y="235744"/>
                  </a:lnTo>
                  <a:lnTo>
                    <a:pt x="1762125" y="252413"/>
                  </a:lnTo>
                  <a:lnTo>
                    <a:pt x="1771650" y="261938"/>
                  </a:lnTo>
                  <a:lnTo>
                    <a:pt x="1774031" y="271463"/>
                  </a:lnTo>
                  <a:lnTo>
                    <a:pt x="1771650" y="285750"/>
                  </a:lnTo>
                  <a:lnTo>
                    <a:pt x="1762125" y="300038"/>
                  </a:lnTo>
                  <a:lnTo>
                    <a:pt x="1728787" y="319088"/>
                  </a:lnTo>
                  <a:lnTo>
                    <a:pt x="1690687" y="333375"/>
                  </a:lnTo>
                  <a:lnTo>
                    <a:pt x="1633537" y="352425"/>
                  </a:lnTo>
                  <a:lnTo>
                    <a:pt x="1581150" y="369094"/>
                  </a:lnTo>
                  <a:lnTo>
                    <a:pt x="1528762" y="404813"/>
                  </a:lnTo>
                  <a:lnTo>
                    <a:pt x="1416843" y="481013"/>
                  </a:lnTo>
                  <a:lnTo>
                    <a:pt x="1257300" y="583407"/>
                  </a:lnTo>
                  <a:lnTo>
                    <a:pt x="1126331" y="661988"/>
                  </a:lnTo>
                  <a:lnTo>
                    <a:pt x="1012031" y="728663"/>
                  </a:lnTo>
                  <a:lnTo>
                    <a:pt x="840581" y="826294"/>
                  </a:lnTo>
                  <a:lnTo>
                    <a:pt x="692943" y="904875"/>
                  </a:lnTo>
                  <a:lnTo>
                    <a:pt x="511968" y="988219"/>
                  </a:lnTo>
                  <a:lnTo>
                    <a:pt x="357187" y="1054894"/>
                  </a:lnTo>
                  <a:lnTo>
                    <a:pt x="228600" y="1102519"/>
                  </a:lnTo>
                  <a:lnTo>
                    <a:pt x="109537" y="1145382"/>
                  </a:lnTo>
                  <a:lnTo>
                    <a:pt x="35718" y="1166813"/>
                  </a:lnTo>
                  <a:lnTo>
                    <a:pt x="19050" y="1166813"/>
                  </a:lnTo>
                  <a:lnTo>
                    <a:pt x="2381" y="1162050"/>
                  </a:lnTo>
                  <a:lnTo>
                    <a:pt x="0" y="1154907"/>
                  </a:lnTo>
                  <a:lnTo>
                    <a:pt x="4762" y="1135857"/>
                  </a:lnTo>
                  <a:lnTo>
                    <a:pt x="9525" y="1116807"/>
                  </a:lnTo>
                  <a:lnTo>
                    <a:pt x="19050" y="1102519"/>
                  </a:lnTo>
                  <a:lnTo>
                    <a:pt x="83343" y="1073944"/>
                  </a:lnTo>
                  <a:lnTo>
                    <a:pt x="250031" y="992982"/>
                  </a:lnTo>
                  <a:lnTo>
                    <a:pt x="357187" y="938213"/>
                  </a:lnTo>
                  <a:lnTo>
                    <a:pt x="485775" y="866775"/>
                  </a:lnTo>
                  <a:lnTo>
                    <a:pt x="602456" y="797719"/>
                  </a:lnTo>
                  <a:lnTo>
                    <a:pt x="697706" y="735807"/>
                  </a:lnTo>
                  <a:lnTo>
                    <a:pt x="833437" y="642938"/>
                  </a:lnTo>
                  <a:lnTo>
                    <a:pt x="969168" y="535782"/>
                  </a:lnTo>
                  <a:lnTo>
                    <a:pt x="1040606" y="473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7C698DA6-2703-9546-A1E2-30C06FEA5DF9}"/>
                </a:ext>
              </a:extLst>
            </p:cNvPr>
            <p:cNvSpPr/>
            <p:nvPr/>
          </p:nvSpPr>
          <p:spPr>
            <a:xfrm>
              <a:off x="3570288" y="2444750"/>
              <a:ext cx="550862" cy="1909763"/>
            </a:xfrm>
            <a:custGeom>
              <a:avLst/>
              <a:gdLst>
                <a:gd name="connsiteX0" fmla="*/ 280583 w 551145"/>
                <a:gd name="connsiteY0" fmla="*/ 1012103 h 1908966"/>
                <a:gd name="connsiteX1" fmla="*/ 280583 w 551145"/>
                <a:gd name="connsiteY1" fmla="*/ 538619 h 1908966"/>
                <a:gd name="connsiteX2" fmla="*/ 280583 w 551145"/>
                <a:gd name="connsiteY2" fmla="*/ 508556 h 1908966"/>
                <a:gd name="connsiteX3" fmla="*/ 275572 w 551145"/>
                <a:gd name="connsiteY3" fmla="*/ 478494 h 1908966"/>
                <a:gd name="connsiteX4" fmla="*/ 265552 w 551145"/>
                <a:gd name="connsiteY4" fmla="*/ 425884 h 1908966"/>
                <a:gd name="connsiteX5" fmla="*/ 245510 w 551145"/>
                <a:gd name="connsiteY5" fmla="*/ 375780 h 1908966"/>
                <a:gd name="connsiteX6" fmla="*/ 215447 w 551145"/>
                <a:gd name="connsiteY6" fmla="*/ 320666 h 1908966"/>
                <a:gd name="connsiteX7" fmla="*/ 187890 w 551145"/>
                <a:gd name="connsiteY7" fmla="*/ 273067 h 1908966"/>
                <a:gd name="connsiteX8" fmla="*/ 155323 w 551145"/>
                <a:gd name="connsiteY8" fmla="*/ 230478 h 1908966"/>
                <a:gd name="connsiteX9" fmla="*/ 120250 w 551145"/>
                <a:gd name="connsiteY9" fmla="*/ 187890 h 1908966"/>
                <a:gd name="connsiteX10" fmla="*/ 70146 w 551145"/>
                <a:gd name="connsiteY10" fmla="*/ 130270 h 1908966"/>
                <a:gd name="connsiteX11" fmla="*/ 27557 w 551145"/>
                <a:gd name="connsiteY11" fmla="*/ 87682 h 1908966"/>
                <a:gd name="connsiteX12" fmla="*/ 15031 w 551145"/>
                <a:gd name="connsiteY12" fmla="*/ 72651 h 1908966"/>
                <a:gd name="connsiteX13" fmla="*/ 2505 w 551145"/>
                <a:gd name="connsiteY13" fmla="*/ 50104 h 1908966"/>
                <a:gd name="connsiteX14" fmla="*/ 0 w 551145"/>
                <a:gd name="connsiteY14" fmla="*/ 27557 h 1908966"/>
                <a:gd name="connsiteX15" fmla="*/ 0 w 551145"/>
                <a:gd name="connsiteY15" fmla="*/ 12526 h 1908966"/>
                <a:gd name="connsiteX16" fmla="*/ 7515 w 551145"/>
                <a:gd name="connsiteY16" fmla="*/ 0 h 1908966"/>
                <a:gd name="connsiteX17" fmla="*/ 32567 w 551145"/>
                <a:gd name="connsiteY17" fmla="*/ 0 h 1908966"/>
                <a:gd name="connsiteX18" fmla="*/ 70146 w 551145"/>
                <a:gd name="connsiteY18" fmla="*/ 10020 h 1908966"/>
                <a:gd name="connsiteX19" fmla="*/ 142797 w 551145"/>
                <a:gd name="connsiteY19" fmla="*/ 45093 h 1908966"/>
                <a:gd name="connsiteX20" fmla="*/ 243005 w 551145"/>
                <a:gd name="connsiteY20" fmla="*/ 90187 h 1908966"/>
                <a:gd name="connsiteX21" fmla="*/ 273067 w 551145"/>
                <a:gd name="connsiteY21" fmla="*/ 95197 h 1908966"/>
                <a:gd name="connsiteX22" fmla="*/ 363255 w 551145"/>
                <a:gd name="connsiteY22" fmla="*/ 167848 h 1908966"/>
                <a:gd name="connsiteX23" fmla="*/ 433400 w 551145"/>
                <a:gd name="connsiteY23" fmla="*/ 232984 h 1908966"/>
                <a:gd name="connsiteX24" fmla="*/ 468473 w 551145"/>
                <a:gd name="connsiteY24" fmla="*/ 273067 h 1908966"/>
                <a:gd name="connsiteX25" fmla="*/ 488515 w 551145"/>
                <a:gd name="connsiteY25" fmla="*/ 298119 h 1908966"/>
                <a:gd name="connsiteX26" fmla="*/ 501041 w 551145"/>
                <a:gd name="connsiteY26" fmla="*/ 318161 h 1908966"/>
                <a:gd name="connsiteX27" fmla="*/ 521083 w 551145"/>
                <a:gd name="connsiteY27" fmla="*/ 348223 h 1908966"/>
                <a:gd name="connsiteX28" fmla="*/ 533609 w 551145"/>
                <a:gd name="connsiteY28" fmla="*/ 373275 h 1908966"/>
                <a:gd name="connsiteX29" fmla="*/ 543629 w 551145"/>
                <a:gd name="connsiteY29" fmla="*/ 403338 h 1908966"/>
                <a:gd name="connsiteX30" fmla="*/ 551145 w 551145"/>
                <a:gd name="connsiteY30" fmla="*/ 453442 h 1908966"/>
                <a:gd name="connsiteX31" fmla="*/ 551145 w 551145"/>
                <a:gd name="connsiteY31" fmla="*/ 608764 h 1908966"/>
                <a:gd name="connsiteX32" fmla="*/ 526093 w 551145"/>
                <a:gd name="connsiteY32" fmla="*/ 698952 h 1908966"/>
                <a:gd name="connsiteX33" fmla="*/ 513567 w 551145"/>
                <a:gd name="connsiteY33" fmla="*/ 1352811 h 1908966"/>
                <a:gd name="connsiteX34" fmla="*/ 503546 w 551145"/>
                <a:gd name="connsiteY34" fmla="*/ 1873893 h 1908966"/>
                <a:gd name="connsiteX35" fmla="*/ 280583 w 551145"/>
                <a:gd name="connsiteY35" fmla="*/ 1908966 h 1908966"/>
                <a:gd name="connsiteX36" fmla="*/ 280583 w 551145"/>
                <a:gd name="connsiteY36" fmla="*/ 1012103 h 190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1145" h="1908966">
                  <a:moveTo>
                    <a:pt x="280583" y="1012103"/>
                  </a:moveTo>
                  <a:lnTo>
                    <a:pt x="280583" y="538619"/>
                  </a:lnTo>
                  <a:lnTo>
                    <a:pt x="280583" y="508556"/>
                  </a:lnTo>
                  <a:lnTo>
                    <a:pt x="275572" y="478494"/>
                  </a:lnTo>
                  <a:lnTo>
                    <a:pt x="265552" y="425884"/>
                  </a:lnTo>
                  <a:lnTo>
                    <a:pt x="245510" y="375780"/>
                  </a:lnTo>
                  <a:lnTo>
                    <a:pt x="215447" y="320666"/>
                  </a:lnTo>
                  <a:lnTo>
                    <a:pt x="187890" y="273067"/>
                  </a:lnTo>
                  <a:lnTo>
                    <a:pt x="155323" y="230478"/>
                  </a:lnTo>
                  <a:lnTo>
                    <a:pt x="120250" y="187890"/>
                  </a:lnTo>
                  <a:lnTo>
                    <a:pt x="70146" y="130270"/>
                  </a:lnTo>
                  <a:lnTo>
                    <a:pt x="27557" y="87682"/>
                  </a:lnTo>
                  <a:lnTo>
                    <a:pt x="15031" y="72651"/>
                  </a:lnTo>
                  <a:lnTo>
                    <a:pt x="2505" y="50104"/>
                  </a:lnTo>
                  <a:lnTo>
                    <a:pt x="0" y="27557"/>
                  </a:lnTo>
                  <a:lnTo>
                    <a:pt x="0" y="12526"/>
                  </a:lnTo>
                  <a:lnTo>
                    <a:pt x="7515" y="0"/>
                  </a:lnTo>
                  <a:lnTo>
                    <a:pt x="32567" y="0"/>
                  </a:lnTo>
                  <a:lnTo>
                    <a:pt x="70146" y="10020"/>
                  </a:lnTo>
                  <a:lnTo>
                    <a:pt x="142797" y="45093"/>
                  </a:lnTo>
                  <a:lnTo>
                    <a:pt x="243005" y="90187"/>
                  </a:lnTo>
                  <a:lnTo>
                    <a:pt x="273067" y="95197"/>
                  </a:lnTo>
                  <a:lnTo>
                    <a:pt x="363255" y="167848"/>
                  </a:lnTo>
                  <a:lnTo>
                    <a:pt x="433400" y="232984"/>
                  </a:lnTo>
                  <a:lnTo>
                    <a:pt x="468473" y="273067"/>
                  </a:lnTo>
                  <a:lnTo>
                    <a:pt x="488515" y="298119"/>
                  </a:lnTo>
                  <a:lnTo>
                    <a:pt x="501041" y="318161"/>
                  </a:lnTo>
                  <a:lnTo>
                    <a:pt x="521083" y="348223"/>
                  </a:lnTo>
                  <a:lnTo>
                    <a:pt x="533609" y="373275"/>
                  </a:lnTo>
                  <a:lnTo>
                    <a:pt x="543629" y="403338"/>
                  </a:lnTo>
                  <a:lnTo>
                    <a:pt x="551145" y="453442"/>
                  </a:lnTo>
                  <a:lnTo>
                    <a:pt x="551145" y="608764"/>
                  </a:lnTo>
                  <a:lnTo>
                    <a:pt x="526093" y="698952"/>
                  </a:lnTo>
                  <a:lnTo>
                    <a:pt x="513567" y="1352811"/>
                  </a:lnTo>
                  <a:lnTo>
                    <a:pt x="503546" y="1873893"/>
                  </a:lnTo>
                  <a:lnTo>
                    <a:pt x="280583" y="1908966"/>
                  </a:lnTo>
                  <a:lnTo>
                    <a:pt x="280583" y="10121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31627B18-85CC-AC4E-8DC4-5CD9A34811B9}"/>
                </a:ext>
              </a:extLst>
            </p:cNvPr>
            <p:cNvSpPr/>
            <p:nvPr/>
          </p:nvSpPr>
          <p:spPr>
            <a:xfrm>
              <a:off x="4059238" y="2581275"/>
              <a:ext cx="2470150" cy="588963"/>
            </a:xfrm>
            <a:custGeom>
              <a:avLst/>
              <a:gdLst>
                <a:gd name="connsiteX0" fmla="*/ 947738 w 2469357"/>
                <a:gd name="connsiteY0" fmla="*/ 271463 h 588169"/>
                <a:gd name="connsiteX1" fmla="*/ 1459707 w 2469357"/>
                <a:gd name="connsiteY1" fmla="*/ 157163 h 588169"/>
                <a:gd name="connsiteX2" fmla="*/ 1771650 w 2469357"/>
                <a:gd name="connsiteY2" fmla="*/ 85725 h 588169"/>
                <a:gd name="connsiteX3" fmla="*/ 1847850 w 2469357"/>
                <a:gd name="connsiteY3" fmla="*/ 59531 h 588169"/>
                <a:gd name="connsiteX4" fmla="*/ 1928813 w 2469357"/>
                <a:gd name="connsiteY4" fmla="*/ 30956 h 588169"/>
                <a:gd name="connsiteX5" fmla="*/ 1988344 w 2469357"/>
                <a:gd name="connsiteY5" fmla="*/ 4763 h 588169"/>
                <a:gd name="connsiteX6" fmla="*/ 1997869 w 2469357"/>
                <a:gd name="connsiteY6" fmla="*/ 2381 h 588169"/>
                <a:gd name="connsiteX7" fmla="*/ 2021682 w 2469357"/>
                <a:gd name="connsiteY7" fmla="*/ 0 h 588169"/>
                <a:gd name="connsiteX8" fmla="*/ 2121694 w 2469357"/>
                <a:gd name="connsiteY8" fmla="*/ 2381 h 588169"/>
                <a:gd name="connsiteX9" fmla="*/ 2231232 w 2469357"/>
                <a:gd name="connsiteY9" fmla="*/ 9525 h 588169"/>
                <a:gd name="connsiteX10" fmla="*/ 2324100 w 2469357"/>
                <a:gd name="connsiteY10" fmla="*/ 19050 h 588169"/>
                <a:gd name="connsiteX11" fmla="*/ 2371725 w 2469357"/>
                <a:gd name="connsiteY11" fmla="*/ 28575 h 588169"/>
                <a:gd name="connsiteX12" fmla="*/ 2402682 w 2469357"/>
                <a:gd name="connsiteY12" fmla="*/ 42863 h 588169"/>
                <a:gd name="connsiteX13" fmla="*/ 2424113 w 2469357"/>
                <a:gd name="connsiteY13" fmla="*/ 54769 h 588169"/>
                <a:gd name="connsiteX14" fmla="*/ 2440782 w 2469357"/>
                <a:gd name="connsiteY14" fmla="*/ 69056 h 588169"/>
                <a:gd name="connsiteX15" fmla="*/ 2455069 w 2469357"/>
                <a:gd name="connsiteY15" fmla="*/ 90488 h 588169"/>
                <a:gd name="connsiteX16" fmla="*/ 2464594 w 2469357"/>
                <a:gd name="connsiteY16" fmla="*/ 114300 h 588169"/>
                <a:gd name="connsiteX17" fmla="*/ 2469357 w 2469357"/>
                <a:gd name="connsiteY17" fmla="*/ 135731 h 588169"/>
                <a:gd name="connsiteX18" fmla="*/ 2469357 w 2469357"/>
                <a:gd name="connsiteY18" fmla="*/ 159544 h 588169"/>
                <a:gd name="connsiteX19" fmla="*/ 2459832 w 2469357"/>
                <a:gd name="connsiteY19" fmla="*/ 188119 h 588169"/>
                <a:gd name="connsiteX20" fmla="*/ 2436019 w 2469357"/>
                <a:gd name="connsiteY20" fmla="*/ 219075 h 588169"/>
                <a:gd name="connsiteX21" fmla="*/ 2402682 w 2469357"/>
                <a:gd name="connsiteY21" fmla="*/ 245269 h 588169"/>
                <a:gd name="connsiteX22" fmla="*/ 2333625 w 2469357"/>
                <a:gd name="connsiteY22" fmla="*/ 259556 h 588169"/>
                <a:gd name="connsiteX23" fmla="*/ 2124075 w 2469357"/>
                <a:gd name="connsiteY23" fmla="*/ 278606 h 588169"/>
                <a:gd name="connsiteX24" fmla="*/ 1971675 w 2469357"/>
                <a:gd name="connsiteY24" fmla="*/ 290513 h 588169"/>
                <a:gd name="connsiteX25" fmla="*/ 1757363 w 2469357"/>
                <a:gd name="connsiteY25" fmla="*/ 316706 h 588169"/>
                <a:gd name="connsiteX26" fmla="*/ 1471613 w 2469357"/>
                <a:gd name="connsiteY26" fmla="*/ 361950 h 588169"/>
                <a:gd name="connsiteX27" fmla="*/ 1340644 w 2469357"/>
                <a:gd name="connsiteY27" fmla="*/ 383381 h 588169"/>
                <a:gd name="connsiteX28" fmla="*/ 1143000 w 2469357"/>
                <a:gd name="connsiteY28" fmla="*/ 407194 h 588169"/>
                <a:gd name="connsiteX29" fmla="*/ 819150 w 2469357"/>
                <a:gd name="connsiteY29" fmla="*/ 450056 h 588169"/>
                <a:gd name="connsiteX30" fmla="*/ 557213 w 2469357"/>
                <a:gd name="connsiteY30" fmla="*/ 490538 h 588169"/>
                <a:gd name="connsiteX31" fmla="*/ 276225 w 2469357"/>
                <a:gd name="connsiteY31" fmla="*/ 538163 h 588169"/>
                <a:gd name="connsiteX32" fmla="*/ 0 w 2469357"/>
                <a:gd name="connsiteY32" fmla="*/ 588169 h 588169"/>
                <a:gd name="connsiteX33" fmla="*/ 19050 w 2469357"/>
                <a:gd name="connsiteY33" fmla="*/ 454819 h 588169"/>
                <a:gd name="connsiteX34" fmla="*/ 283369 w 2469357"/>
                <a:gd name="connsiteY34" fmla="*/ 409575 h 588169"/>
                <a:gd name="connsiteX35" fmla="*/ 476250 w 2469357"/>
                <a:gd name="connsiteY35" fmla="*/ 369094 h 588169"/>
                <a:gd name="connsiteX36" fmla="*/ 709613 w 2469357"/>
                <a:gd name="connsiteY36" fmla="*/ 321469 h 588169"/>
                <a:gd name="connsiteX37" fmla="*/ 947738 w 2469357"/>
                <a:gd name="connsiteY37" fmla="*/ 27146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69357" h="588169">
                  <a:moveTo>
                    <a:pt x="947738" y="271463"/>
                  </a:moveTo>
                  <a:lnTo>
                    <a:pt x="1459707" y="157163"/>
                  </a:lnTo>
                  <a:lnTo>
                    <a:pt x="1771650" y="85725"/>
                  </a:lnTo>
                  <a:lnTo>
                    <a:pt x="1847850" y="59531"/>
                  </a:lnTo>
                  <a:lnTo>
                    <a:pt x="1928813" y="30956"/>
                  </a:lnTo>
                  <a:lnTo>
                    <a:pt x="1988344" y="4763"/>
                  </a:lnTo>
                  <a:lnTo>
                    <a:pt x="1997869" y="2381"/>
                  </a:lnTo>
                  <a:lnTo>
                    <a:pt x="2021682" y="0"/>
                  </a:lnTo>
                  <a:lnTo>
                    <a:pt x="2121694" y="2381"/>
                  </a:lnTo>
                  <a:lnTo>
                    <a:pt x="2231232" y="9525"/>
                  </a:lnTo>
                  <a:lnTo>
                    <a:pt x="2324100" y="19050"/>
                  </a:lnTo>
                  <a:lnTo>
                    <a:pt x="2371725" y="28575"/>
                  </a:lnTo>
                  <a:lnTo>
                    <a:pt x="2402682" y="42863"/>
                  </a:lnTo>
                  <a:lnTo>
                    <a:pt x="2424113" y="54769"/>
                  </a:lnTo>
                  <a:lnTo>
                    <a:pt x="2440782" y="69056"/>
                  </a:lnTo>
                  <a:lnTo>
                    <a:pt x="2455069" y="90488"/>
                  </a:lnTo>
                  <a:lnTo>
                    <a:pt x="2464594" y="114300"/>
                  </a:lnTo>
                  <a:lnTo>
                    <a:pt x="2469357" y="135731"/>
                  </a:lnTo>
                  <a:lnTo>
                    <a:pt x="2469357" y="159544"/>
                  </a:lnTo>
                  <a:lnTo>
                    <a:pt x="2459832" y="188119"/>
                  </a:lnTo>
                  <a:lnTo>
                    <a:pt x="2436019" y="219075"/>
                  </a:lnTo>
                  <a:lnTo>
                    <a:pt x="2402682" y="245269"/>
                  </a:lnTo>
                  <a:lnTo>
                    <a:pt x="2333625" y="259556"/>
                  </a:lnTo>
                  <a:lnTo>
                    <a:pt x="2124075" y="278606"/>
                  </a:lnTo>
                  <a:lnTo>
                    <a:pt x="1971675" y="290513"/>
                  </a:lnTo>
                  <a:lnTo>
                    <a:pt x="1757363" y="316706"/>
                  </a:lnTo>
                  <a:lnTo>
                    <a:pt x="1471613" y="361950"/>
                  </a:lnTo>
                  <a:lnTo>
                    <a:pt x="1340644" y="383381"/>
                  </a:lnTo>
                  <a:lnTo>
                    <a:pt x="1143000" y="407194"/>
                  </a:lnTo>
                  <a:lnTo>
                    <a:pt x="819150" y="450056"/>
                  </a:lnTo>
                  <a:lnTo>
                    <a:pt x="557213" y="490538"/>
                  </a:lnTo>
                  <a:lnTo>
                    <a:pt x="276225" y="538163"/>
                  </a:lnTo>
                  <a:lnTo>
                    <a:pt x="0" y="588169"/>
                  </a:lnTo>
                  <a:lnTo>
                    <a:pt x="19050" y="454819"/>
                  </a:lnTo>
                  <a:lnTo>
                    <a:pt x="283369" y="409575"/>
                  </a:lnTo>
                  <a:lnTo>
                    <a:pt x="476250" y="369094"/>
                  </a:lnTo>
                  <a:lnTo>
                    <a:pt x="709613" y="321469"/>
                  </a:lnTo>
                  <a:lnTo>
                    <a:pt x="947738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3DB83784-E16F-D94C-A917-7509B693E61B}"/>
                </a:ext>
              </a:extLst>
            </p:cNvPr>
            <p:cNvSpPr/>
            <p:nvPr/>
          </p:nvSpPr>
          <p:spPr>
            <a:xfrm>
              <a:off x="5329238" y="2906713"/>
              <a:ext cx="536575" cy="1298575"/>
            </a:xfrm>
            <a:custGeom>
              <a:avLst/>
              <a:gdLst>
                <a:gd name="connsiteX0" fmla="*/ 400050 w 535781"/>
                <a:gd name="connsiteY0" fmla="*/ 564357 h 1297782"/>
                <a:gd name="connsiteX1" fmla="*/ 454818 w 535781"/>
                <a:gd name="connsiteY1" fmla="*/ 354807 h 1297782"/>
                <a:gd name="connsiteX2" fmla="*/ 464343 w 535781"/>
                <a:gd name="connsiteY2" fmla="*/ 323850 h 1297782"/>
                <a:gd name="connsiteX3" fmla="*/ 473868 w 535781"/>
                <a:gd name="connsiteY3" fmla="*/ 314325 h 1297782"/>
                <a:gd name="connsiteX4" fmla="*/ 495300 w 535781"/>
                <a:gd name="connsiteY4" fmla="*/ 302419 h 1297782"/>
                <a:gd name="connsiteX5" fmla="*/ 521493 w 535781"/>
                <a:gd name="connsiteY5" fmla="*/ 278607 h 1297782"/>
                <a:gd name="connsiteX6" fmla="*/ 531018 w 535781"/>
                <a:gd name="connsiteY6" fmla="*/ 261938 h 1297782"/>
                <a:gd name="connsiteX7" fmla="*/ 535781 w 535781"/>
                <a:gd name="connsiteY7" fmla="*/ 242888 h 1297782"/>
                <a:gd name="connsiteX8" fmla="*/ 531018 w 535781"/>
                <a:gd name="connsiteY8" fmla="*/ 228600 h 1297782"/>
                <a:gd name="connsiteX9" fmla="*/ 514350 w 535781"/>
                <a:gd name="connsiteY9" fmla="*/ 211932 h 1297782"/>
                <a:gd name="connsiteX10" fmla="*/ 459581 w 535781"/>
                <a:gd name="connsiteY10" fmla="*/ 169069 h 1297782"/>
                <a:gd name="connsiteX11" fmla="*/ 388143 w 535781"/>
                <a:gd name="connsiteY11" fmla="*/ 119063 h 1297782"/>
                <a:gd name="connsiteX12" fmla="*/ 307181 w 535781"/>
                <a:gd name="connsiteY12" fmla="*/ 69057 h 1297782"/>
                <a:gd name="connsiteX13" fmla="*/ 230981 w 535781"/>
                <a:gd name="connsiteY13" fmla="*/ 21432 h 1297782"/>
                <a:gd name="connsiteX14" fmla="*/ 197643 w 535781"/>
                <a:gd name="connsiteY14" fmla="*/ 0 h 1297782"/>
                <a:gd name="connsiteX15" fmla="*/ 69056 w 535781"/>
                <a:gd name="connsiteY15" fmla="*/ 30957 h 1297782"/>
                <a:gd name="connsiteX16" fmla="*/ 107156 w 535781"/>
                <a:gd name="connsiteY16" fmla="*/ 78582 h 1297782"/>
                <a:gd name="connsiteX17" fmla="*/ 123825 w 535781"/>
                <a:gd name="connsiteY17" fmla="*/ 102394 h 1297782"/>
                <a:gd name="connsiteX18" fmla="*/ 150018 w 535781"/>
                <a:gd name="connsiteY18" fmla="*/ 147638 h 1297782"/>
                <a:gd name="connsiteX19" fmla="*/ 166687 w 535781"/>
                <a:gd name="connsiteY19" fmla="*/ 183357 h 1297782"/>
                <a:gd name="connsiteX20" fmla="*/ 183356 w 535781"/>
                <a:gd name="connsiteY20" fmla="*/ 233363 h 1297782"/>
                <a:gd name="connsiteX21" fmla="*/ 192881 w 535781"/>
                <a:gd name="connsiteY21" fmla="*/ 285750 h 1297782"/>
                <a:gd name="connsiteX22" fmla="*/ 195262 w 535781"/>
                <a:gd name="connsiteY22" fmla="*/ 340519 h 1297782"/>
                <a:gd name="connsiteX23" fmla="*/ 188118 w 535781"/>
                <a:gd name="connsiteY23" fmla="*/ 452438 h 1297782"/>
                <a:gd name="connsiteX24" fmla="*/ 161925 w 535781"/>
                <a:gd name="connsiteY24" fmla="*/ 661988 h 1297782"/>
                <a:gd name="connsiteX25" fmla="*/ 152400 w 535781"/>
                <a:gd name="connsiteY25" fmla="*/ 726282 h 1297782"/>
                <a:gd name="connsiteX26" fmla="*/ 135731 w 535781"/>
                <a:gd name="connsiteY26" fmla="*/ 804863 h 1297782"/>
                <a:gd name="connsiteX27" fmla="*/ 102393 w 535781"/>
                <a:gd name="connsiteY27" fmla="*/ 938213 h 1297782"/>
                <a:gd name="connsiteX28" fmla="*/ 30956 w 535781"/>
                <a:gd name="connsiteY28" fmla="*/ 1193007 h 1297782"/>
                <a:gd name="connsiteX29" fmla="*/ 0 w 535781"/>
                <a:gd name="connsiteY29" fmla="*/ 1297782 h 1297782"/>
                <a:gd name="connsiteX30" fmla="*/ 228600 w 535781"/>
                <a:gd name="connsiteY30" fmla="*/ 1264444 h 1297782"/>
                <a:gd name="connsiteX31" fmla="*/ 400050 w 535781"/>
                <a:gd name="connsiteY31" fmla="*/ 564357 h 12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5781" h="1297782">
                  <a:moveTo>
                    <a:pt x="400050" y="564357"/>
                  </a:moveTo>
                  <a:lnTo>
                    <a:pt x="454818" y="354807"/>
                  </a:lnTo>
                  <a:lnTo>
                    <a:pt x="464343" y="323850"/>
                  </a:lnTo>
                  <a:lnTo>
                    <a:pt x="473868" y="314325"/>
                  </a:lnTo>
                  <a:lnTo>
                    <a:pt x="495300" y="302419"/>
                  </a:lnTo>
                  <a:lnTo>
                    <a:pt x="521493" y="278607"/>
                  </a:lnTo>
                  <a:lnTo>
                    <a:pt x="531018" y="261938"/>
                  </a:lnTo>
                  <a:lnTo>
                    <a:pt x="535781" y="242888"/>
                  </a:lnTo>
                  <a:lnTo>
                    <a:pt x="531018" y="228600"/>
                  </a:lnTo>
                  <a:lnTo>
                    <a:pt x="514350" y="211932"/>
                  </a:lnTo>
                  <a:lnTo>
                    <a:pt x="459581" y="169069"/>
                  </a:lnTo>
                  <a:lnTo>
                    <a:pt x="388143" y="119063"/>
                  </a:lnTo>
                  <a:lnTo>
                    <a:pt x="307181" y="69057"/>
                  </a:lnTo>
                  <a:lnTo>
                    <a:pt x="230981" y="21432"/>
                  </a:lnTo>
                  <a:lnTo>
                    <a:pt x="197643" y="0"/>
                  </a:lnTo>
                  <a:lnTo>
                    <a:pt x="69056" y="30957"/>
                  </a:lnTo>
                  <a:lnTo>
                    <a:pt x="107156" y="78582"/>
                  </a:lnTo>
                  <a:lnTo>
                    <a:pt x="123825" y="102394"/>
                  </a:lnTo>
                  <a:lnTo>
                    <a:pt x="150018" y="147638"/>
                  </a:lnTo>
                  <a:lnTo>
                    <a:pt x="166687" y="183357"/>
                  </a:lnTo>
                  <a:lnTo>
                    <a:pt x="183356" y="233363"/>
                  </a:lnTo>
                  <a:lnTo>
                    <a:pt x="192881" y="285750"/>
                  </a:lnTo>
                  <a:cubicBezTo>
                    <a:pt x="193675" y="304006"/>
                    <a:pt x="194468" y="322263"/>
                    <a:pt x="195262" y="340519"/>
                  </a:cubicBezTo>
                  <a:lnTo>
                    <a:pt x="188118" y="452438"/>
                  </a:lnTo>
                  <a:lnTo>
                    <a:pt x="161925" y="661988"/>
                  </a:lnTo>
                  <a:lnTo>
                    <a:pt x="152400" y="726282"/>
                  </a:lnTo>
                  <a:lnTo>
                    <a:pt x="135731" y="804863"/>
                  </a:lnTo>
                  <a:lnTo>
                    <a:pt x="102393" y="938213"/>
                  </a:lnTo>
                  <a:lnTo>
                    <a:pt x="30956" y="1193007"/>
                  </a:lnTo>
                  <a:lnTo>
                    <a:pt x="0" y="1297782"/>
                  </a:lnTo>
                  <a:lnTo>
                    <a:pt x="228600" y="1264444"/>
                  </a:lnTo>
                  <a:lnTo>
                    <a:pt x="40005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9C220A1F-3437-004D-A869-3B6DCEBE0617}"/>
                </a:ext>
              </a:extLst>
            </p:cNvPr>
            <p:cNvSpPr/>
            <p:nvPr/>
          </p:nvSpPr>
          <p:spPr>
            <a:xfrm>
              <a:off x="2616200" y="4038600"/>
              <a:ext cx="4541838" cy="663575"/>
            </a:xfrm>
            <a:custGeom>
              <a:avLst/>
              <a:gdLst>
                <a:gd name="connsiteX0" fmla="*/ 1996751 w 4542142"/>
                <a:gd name="connsiteY0" fmla="*/ 160487 h 664340"/>
                <a:gd name="connsiteX1" fmla="*/ 2202024 w 4542142"/>
                <a:gd name="connsiteY1" fmla="*/ 138093 h 664340"/>
                <a:gd name="connsiteX2" fmla="*/ 2433423 w 4542142"/>
                <a:gd name="connsiteY2" fmla="*/ 123164 h 664340"/>
                <a:gd name="connsiteX3" fmla="*/ 2664823 w 4542142"/>
                <a:gd name="connsiteY3" fmla="*/ 108235 h 664340"/>
                <a:gd name="connsiteX4" fmla="*/ 2739467 w 4542142"/>
                <a:gd name="connsiteY4" fmla="*/ 104503 h 664340"/>
                <a:gd name="connsiteX5" fmla="*/ 2948473 w 4542142"/>
                <a:gd name="connsiteY5" fmla="*/ 82109 h 664340"/>
                <a:gd name="connsiteX6" fmla="*/ 3179872 w 4542142"/>
                <a:gd name="connsiteY6" fmla="*/ 82109 h 664340"/>
                <a:gd name="connsiteX7" fmla="*/ 3362752 w 4542142"/>
                <a:gd name="connsiteY7" fmla="*/ 78377 h 664340"/>
                <a:gd name="connsiteX8" fmla="*/ 3564294 w 4542142"/>
                <a:gd name="connsiteY8" fmla="*/ 70913 h 664340"/>
                <a:gd name="connsiteX9" fmla="*/ 3691190 w 4542142"/>
                <a:gd name="connsiteY9" fmla="*/ 63448 h 664340"/>
                <a:gd name="connsiteX10" fmla="*/ 3788228 w 4542142"/>
                <a:gd name="connsiteY10" fmla="*/ 44787 h 664340"/>
                <a:gd name="connsiteX11" fmla="*/ 3888999 w 4542142"/>
                <a:gd name="connsiteY11" fmla="*/ 14929 h 664340"/>
                <a:gd name="connsiteX12" fmla="*/ 3948715 w 4542142"/>
                <a:gd name="connsiteY12" fmla="*/ 0 h 664340"/>
                <a:gd name="connsiteX13" fmla="*/ 3971108 w 4542142"/>
                <a:gd name="connsiteY13" fmla="*/ 0 h 664340"/>
                <a:gd name="connsiteX14" fmla="*/ 4083076 w 4542142"/>
                <a:gd name="connsiteY14" fmla="*/ 26126 h 664340"/>
                <a:gd name="connsiteX15" fmla="*/ 4232365 w 4542142"/>
                <a:gd name="connsiteY15" fmla="*/ 52251 h 664340"/>
                <a:gd name="connsiteX16" fmla="*/ 4318207 w 4542142"/>
                <a:gd name="connsiteY16" fmla="*/ 85842 h 664340"/>
                <a:gd name="connsiteX17" fmla="*/ 4377923 w 4542142"/>
                <a:gd name="connsiteY17" fmla="*/ 115700 h 664340"/>
                <a:gd name="connsiteX18" fmla="*/ 4422710 w 4542142"/>
                <a:gd name="connsiteY18" fmla="*/ 141825 h 664340"/>
                <a:gd name="connsiteX19" fmla="*/ 4474961 w 4542142"/>
                <a:gd name="connsiteY19" fmla="*/ 179148 h 664340"/>
                <a:gd name="connsiteX20" fmla="*/ 4504819 w 4542142"/>
                <a:gd name="connsiteY20" fmla="*/ 205273 h 664340"/>
                <a:gd name="connsiteX21" fmla="*/ 4527213 w 4542142"/>
                <a:gd name="connsiteY21" fmla="*/ 231399 h 664340"/>
                <a:gd name="connsiteX22" fmla="*/ 4538409 w 4542142"/>
                <a:gd name="connsiteY22" fmla="*/ 257525 h 664340"/>
                <a:gd name="connsiteX23" fmla="*/ 4542142 w 4542142"/>
                <a:gd name="connsiteY23" fmla="*/ 279918 h 664340"/>
                <a:gd name="connsiteX24" fmla="*/ 4534677 w 4542142"/>
                <a:gd name="connsiteY24" fmla="*/ 306044 h 664340"/>
                <a:gd name="connsiteX25" fmla="*/ 4516016 w 4542142"/>
                <a:gd name="connsiteY25" fmla="*/ 328438 h 664340"/>
                <a:gd name="connsiteX26" fmla="*/ 4478694 w 4542142"/>
                <a:gd name="connsiteY26" fmla="*/ 339634 h 664340"/>
                <a:gd name="connsiteX27" fmla="*/ 4381655 w 4542142"/>
                <a:gd name="connsiteY27" fmla="*/ 350831 h 664340"/>
                <a:gd name="connsiteX28" fmla="*/ 4314475 w 4542142"/>
                <a:gd name="connsiteY28" fmla="*/ 350831 h 664340"/>
                <a:gd name="connsiteX29" fmla="*/ 4079343 w 4542142"/>
                <a:gd name="connsiteY29" fmla="*/ 324705 h 664340"/>
                <a:gd name="connsiteX30" fmla="*/ 3750906 w 4542142"/>
                <a:gd name="connsiteY30" fmla="*/ 302312 h 664340"/>
                <a:gd name="connsiteX31" fmla="*/ 3426200 w 4542142"/>
                <a:gd name="connsiteY31" fmla="*/ 291115 h 664340"/>
                <a:gd name="connsiteX32" fmla="*/ 3052976 w 4542142"/>
                <a:gd name="connsiteY32" fmla="*/ 283651 h 664340"/>
                <a:gd name="connsiteX33" fmla="*/ 2735735 w 4542142"/>
                <a:gd name="connsiteY33" fmla="*/ 287383 h 664340"/>
                <a:gd name="connsiteX34" fmla="*/ 2444620 w 4542142"/>
                <a:gd name="connsiteY34" fmla="*/ 298580 h 664340"/>
                <a:gd name="connsiteX35" fmla="*/ 2168434 w 4542142"/>
                <a:gd name="connsiteY35" fmla="*/ 317241 h 664340"/>
                <a:gd name="connsiteX36" fmla="*/ 1903445 w 4542142"/>
                <a:gd name="connsiteY36" fmla="*/ 339634 h 664340"/>
                <a:gd name="connsiteX37" fmla="*/ 1634723 w 4542142"/>
                <a:gd name="connsiteY37" fmla="*/ 369492 h 664340"/>
                <a:gd name="connsiteX38" fmla="*/ 1362269 w 4542142"/>
                <a:gd name="connsiteY38" fmla="*/ 410547 h 664340"/>
                <a:gd name="connsiteX39" fmla="*/ 1123405 w 4542142"/>
                <a:gd name="connsiteY39" fmla="*/ 459066 h 664340"/>
                <a:gd name="connsiteX40" fmla="*/ 918132 w 4542142"/>
                <a:gd name="connsiteY40" fmla="*/ 507585 h 664340"/>
                <a:gd name="connsiteX41" fmla="*/ 701662 w 4542142"/>
                <a:gd name="connsiteY41" fmla="*/ 563569 h 664340"/>
                <a:gd name="connsiteX42" fmla="*/ 649410 w 4542142"/>
                <a:gd name="connsiteY42" fmla="*/ 582230 h 664340"/>
                <a:gd name="connsiteX43" fmla="*/ 612088 w 4542142"/>
                <a:gd name="connsiteY43" fmla="*/ 604624 h 664340"/>
                <a:gd name="connsiteX44" fmla="*/ 529978 w 4542142"/>
                <a:gd name="connsiteY44" fmla="*/ 634482 h 664340"/>
                <a:gd name="connsiteX45" fmla="*/ 462798 w 4542142"/>
                <a:gd name="connsiteY45" fmla="*/ 656875 h 664340"/>
                <a:gd name="connsiteX46" fmla="*/ 421743 w 4542142"/>
                <a:gd name="connsiteY46" fmla="*/ 664340 h 664340"/>
                <a:gd name="connsiteX47" fmla="*/ 391885 w 4542142"/>
                <a:gd name="connsiteY47" fmla="*/ 664340 h 664340"/>
                <a:gd name="connsiteX48" fmla="*/ 350831 w 4542142"/>
                <a:gd name="connsiteY48" fmla="*/ 653143 h 664340"/>
                <a:gd name="connsiteX49" fmla="*/ 287383 w 4542142"/>
                <a:gd name="connsiteY49" fmla="*/ 627017 h 664340"/>
                <a:gd name="connsiteX50" fmla="*/ 190344 w 4542142"/>
                <a:gd name="connsiteY50" fmla="*/ 563569 h 664340"/>
                <a:gd name="connsiteX51" fmla="*/ 130628 w 4542142"/>
                <a:gd name="connsiteY51" fmla="*/ 518782 h 664340"/>
                <a:gd name="connsiteX52" fmla="*/ 100770 w 4542142"/>
                <a:gd name="connsiteY52" fmla="*/ 492656 h 664340"/>
                <a:gd name="connsiteX53" fmla="*/ 74645 w 4542142"/>
                <a:gd name="connsiteY53" fmla="*/ 462798 h 664340"/>
                <a:gd name="connsiteX54" fmla="*/ 48519 w 4542142"/>
                <a:gd name="connsiteY54" fmla="*/ 425476 h 664340"/>
                <a:gd name="connsiteX55" fmla="*/ 33590 w 4542142"/>
                <a:gd name="connsiteY55" fmla="*/ 395618 h 664340"/>
                <a:gd name="connsiteX56" fmla="*/ 22393 w 4542142"/>
                <a:gd name="connsiteY56" fmla="*/ 365760 h 664340"/>
                <a:gd name="connsiteX57" fmla="*/ 7464 w 4542142"/>
                <a:gd name="connsiteY57" fmla="*/ 317241 h 664340"/>
                <a:gd name="connsiteX58" fmla="*/ 0 w 4542142"/>
                <a:gd name="connsiteY58" fmla="*/ 272454 h 664340"/>
                <a:gd name="connsiteX59" fmla="*/ 3732 w 4542142"/>
                <a:gd name="connsiteY59" fmla="*/ 257525 h 664340"/>
                <a:gd name="connsiteX60" fmla="*/ 7464 w 4542142"/>
                <a:gd name="connsiteY60" fmla="*/ 246328 h 664340"/>
                <a:gd name="connsiteX61" fmla="*/ 22393 w 4542142"/>
                <a:gd name="connsiteY61" fmla="*/ 235131 h 664340"/>
                <a:gd name="connsiteX62" fmla="*/ 52251 w 4542142"/>
                <a:gd name="connsiteY62" fmla="*/ 242596 h 664340"/>
                <a:gd name="connsiteX63" fmla="*/ 82109 w 4542142"/>
                <a:gd name="connsiteY63" fmla="*/ 268722 h 664340"/>
                <a:gd name="connsiteX64" fmla="*/ 108235 w 4542142"/>
                <a:gd name="connsiteY64" fmla="*/ 302312 h 664340"/>
                <a:gd name="connsiteX65" fmla="*/ 134360 w 4542142"/>
                <a:gd name="connsiteY65" fmla="*/ 328438 h 664340"/>
                <a:gd name="connsiteX66" fmla="*/ 179147 w 4542142"/>
                <a:gd name="connsiteY66" fmla="*/ 358295 h 664340"/>
                <a:gd name="connsiteX67" fmla="*/ 227667 w 4542142"/>
                <a:gd name="connsiteY67" fmla="*/ 376957 h 664340"/>
                <a:gd name="connsiteX68" fmla="*/ 283650 w 4542142"/>
                <a:gd name="connsiteY68" fmla="*/ 391886 h 664340"/>
                <a:gd name="connsiteX69" fmla="*/ 343366 w 4542142"/>
                <a:gd name="connsiteY69" fmla="*/ 395618 h 664340"/>
                <a:gd name="connsiteX70" fmla="*/ 388153 w 4542142"/>
                <a:gd name="connsiteY70" fmla="*/ 395618 h 664340"/>
                <a:gd name="connsiteX71" fmla="*/ 485192 w 4542142"/>
                <a:gd name="connsiteY71" fmla="*/ 380689 h 664340"/>
                <a:gd name="connsiteX72" fmla="*/ 813629 w 4542142"/>
                <a:gd name="connsiteY72" fmla="*/ 328438 h 664340"/>
                <a:gd name="connsiteX73" fmla="*/ 1257766 w 4542142"/>
                <a:gd name="connsiteY73" fmla="*/ 257525 h 664340"/>
                <a:gd name="connsiteX74" fmla="*/ 1451843 w 4542142"/>
                <a:gd name="connsiteY74" fmla="*/ 220202 h 664340"/>
                <a:gd name="connsiteX75" fmla="*/ 1795209 w 4542142"/>
                <a:gd name="connsiteY75" fmla="*/ 179148 h 664340"/>
                <a:gd name="connsiteX76" fmla="*/ 1996751 w 4542142"/>
                <a:gd name="connsiteY76" fmla="*/ 160487 h 66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542142" h="664340">
                  <a:moveTo>
                    <a:pt x="1996751" y="160487"/>
                  </a:moveTo>
                  <a:lnTo>
                    <a:pt x="2202024" y="138093"/>
                  </a:lnTo>
                  <a:lnTo>
                    <a:pt x="2433423" y="123164"/>
                  </a:lnTo>
                  <a:lnTo>
                    <a:pt x="2664823" y="108235"/>
                  </a:lnTo>
                  <a:lnTo>
                    <a:pt x="2739467" y="104503"/>
                  </a:lnTo>
                  <a:lnTo>
                    <a:pt x="2948473" y="82109"/>
                  </a:lnTo>
                  <a:lnTo>
                    <a:pt x="3179872" y="82109"/>
                  </a:lnTo>
                  <a:lnTo>
                    <a:pt x="3362752" y="78377"/>
                  </a:lnTo>
                  <a:lnTo>
                    <a:pt x="3564294" y="70913"/>
                  </a:lnTo>
                  <a:lnTo>
                    <a:pt x="3691190" y="63448"/>
                  </a:lnTo>
                  <a:lnTo>
                    <a:pt x="3788228" y="44787"/>
                  </a:lnTo>
                  <a:lnTo>
                    <a:pt x="3888999" y="14929"/>
                  </a:lnTo>
                  <a:lnTo>
                    <a:pt x="3948715" y="0"/>
                  </a:lnTo>
                  <a:lnTo>
                    <a:pt x="3971108" y="0"/>
                  </a:lnTo>
                  <a:lnTo>
                    <a:pt x="4083076" y="26126"/>
                  </a:lnTo>
                  <a:lnTo>
                    <a:pt x="4232365" y="52251"/>
                  </a:lnTo>
                  <a:lnTo>
                    <a:pt x="4318207" y="85842"/>
                  </a:lnTo>
                  <a:lnTo>
                    <a:pt x="4377923" y="115700"/>
                  </a:lnTo>
                  <a:lnTo>
                    <a:pt x="4422710" y="141825"/>
                  </a:lnTo>
                  <a:lnTo>
                    <a:pt x="4474961" y="179148"/>
                  </a:lnTo>
                  <a:lnTo>
                    <a:pt x="4504819" y="205273"/>
                  </a:lnTo>
                  <a:lnTo>
                    <a:pt x="4527213" y="231399"/>
                  </a:lnTo>
                  <a:lnTo>
                    <a:pt x="4538409" y="257525"/>
                  </a:lnTo>
                  <a:lnTo>
                    <a:pt x="4542142" y="279918"/>
                  </a:lnTo>
                  <a:lnTo>
                    <a:pt x="4534677" y="306044"/>
                  </a:lnTo>
                  <a:lnTo>
                    <a:pt x="4516016" y="328438"/>
                  </a:lnTo>
                  <a:lnTo>
                    <a:pt x="4478694" y="339634"/>
                  </a:lnTo>
                  <a:lnTo>
                    <a:pt x="4381655" y="350831"/>
                  </a:lnTo>
                  <a:lnTo>
                    <a:pt x="4314475" y="350831"/>
                  </a:lnTo>
                  <a:lnTo>
                    <a:pt x="4079343" y="324705"/>
                  </a:lnTo>
                  <a:lnTo>
                    <a:pt x="3750906" y="302312"/>
                  </a:lnTo>
                  <a:lnTo>
                    <a:pt x="3426200" y="291115"/>
                  </a:lnTo>
                  <a:lnTo>
                    <a:pt x="3052976" y="283651"/>
                  </a:lnTo>
                  <a:lnTo>
                    <a:pt x="2735735" y="287383"/>
                  </a:lnTo>
                  <a:lnTo>
                    <a:pt x="2444620" y="298580"/>
                  </a:lnTo>
                  <a:lnTo>
                    <a:pt x="2168434" y="317241"/>
                  </a:lnTo>
                  <a:lnTo>
                    <a:pt x="1903445" y="339634"/>
                  </a:lnTo>
                  <a:lnTo>
                    <a:pt x="1634723" y="369492"/>
                  </a:lnTo>
                  <a:lnTo>
                    <a:pt x="1362269" y="410547"/>
                  </a:lnTo>
                  <a:lnTo>
                    <a:pt x="1123405" y="459066"/>
                  </a:lnTo>
                  <a:lnTo>
                    <a:pt x="918132" y="507585"/>
                  </a:lnTo>
                  <a:lnTo>
                    <a:pt x="701662" y="563569"/>
                  </a:lnTo>
                  <a:lnTo>
                    <a:pt x="649410" y="582230"/>
                  </a:lnTo>
                  <a:lnTo>
                    <a:pt x="612088" y="604624"/>
                  </a:lnTo>
                  <a:lnTo>
                    <a:pt x="529978" y="634482"/>
                  </a:lnTo>
                  <a:lnTo>
                    <a:pt x="462798" y="656875"/>
                  </a:lnTo>
                  <a:lnTo>
                    <a:pt x="421743" y="664340"/>
                  </a:lnTo>
                  <a:lnTo>
                    <a:pt x="391885" y="664340"/>
                  </a:lnTo>
                  <a:lnTo>
                    <a:pt x="350831" y="653143"/>
                  </a:lnTo>
                  <a:lnTo>
                    <a:pt x="287383" y="627017"/>
                  </a:lnTo>
                  <a:lnTo>
                    <a:pt x="190344" y="563569"/>
                  </a:lnTo>
                  <a:lnTo>
                    <a:pt x="130628" y="518782"/>
                  </a:lnTo>
                  <a:lnTo>
                    <a:pt x="100770" y="492656"/>
                  </a:lnTo>
                  <a:lnTo>
                    <a:pt x="74645" y="462798"/>
                  </a:lnTo>
                  <a:lnTo>
                    <a:pt x="48519" y="425476"/>
                  </a:lnTo>
                  <a:lnTo>
                    <a:pt x="33590" y="395618"/>
                  </a:lnTo>
                  <a:lnTo>
                    <a:pt x="22393" y="365760"/>
                  </a:lnTo>
                  <a:lnTo>
                    <a:pt x="7464" y="317241"/>
                  </a:lnTo>
                  <a:lnTo>
                    <a:pt x="0" y="272454"/>
                  </a:lnTo>
                  <a:lnTo>
                    <a:pt x="3732" y="257525"/>
                  </a:lnTo>
                  <a:lnTo>
                    <a:pt x="7464" y="246328"/>
                  </a:lnTo>
                  <a:lnTo>
                    <a:pt x="22393" y="235131"/>
                  </a:lnTo>
                  <a:lnTo>
                    <a:pt x="52251" y="242596"/>
                  </a:lnTo>
                  <a:lnTo>
                    <a:pt x="82109" y="268722"/>
                  </a:lnTo>
                  <a:lnTo>
                    <a:pt x="108235" y="302312"/>
                  </a:lnTo>
                  <a:lnTo>
                    <a:pt x="134360" y="328438"/>
                  </a:lnTo>
                  <a:lnTo>
                    <a:pt x="179147" y="358295"/>
                  </a:lnTo>
                  <a:lnTo>
                    <a:pt x="227667" y="376957"/>
                  </a:lnTo>
                  <a:lnTo>
                    <a:pt x="283650" y="391886"/>
                  </a:lnTo>
                  <a:lnTo>
                    <a:pt x="343366" y="395618"/>
                  </a:lnTo>
                  <a:lnTo>
                    <a:pt x="388153" y="395618"/>
                  </a:lnTo>
                  <a:lnTo>
                    <a:pt x="485192" y="380689"/>
                  </a:lnTo>
                  <a:lnTo>
                    <a:pt x="813629" y="328438"/>
                  </a:lnTo>
                  <a:lnTo>
                    <a:pt x="1257766" y="257525"/>
                  </a:lnTo>
                  <a:lnTo>
                    <a:pt x="1451843" y="220202"/>
                  </a:lnTo>
                  <a:lnTo>
                    <a:pt x="1795209" y="179148"/>
                  </a:lnTo>
                  <a:lnTo>
                    <a:pt x="1996751" y="16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031350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16D65BAF-E83F-5442-B628-D6BD9C257FAB}"/>
              </a:ext>
            </a:extLst>
          </p:cNvPr>
          <p:cNvSpPr/>
          <p:nvPr/>
        </p:nvSpPr>
        <p:spPr>
          <a:xfrm>
            <a:off x="3059113" y="1800225"/>
            <a:ext cx="1217612" cy="385763"/>
          </a:xfrm>
          <a:custGeom>
            <a:avLst/>
            <a:gdLst>
              <a:gd name="connsiteX0" fmla="*/ 297657 w 1216819"/>
              <a:gd name="connsiteY0" fmla="*/ 335756 h 385763"/>
              <a:gd name="connsiteX1" fmla="*/ 400050 w 1216819"/>
              <a:gd name="connsiteY1" fmla="*/ 314325 h 385763"/>
              <a:gd name="connsiteX2" fmla="*/ 528638 w 1216819"/>
              <a:gd name="connsiteY2" fmla="*/ 283369 h 385763"/>
              <a:gd name="connsiteX3" fmla="*/ 654844 w 1216819"/>
              <a:gd name="connsiteY3" fmla="*/ 250031 h 385763"/>
              <a:gd name="connsiteX4" fmla="*/ 742950 w 1216819"/>
              <a:gd name="connsiteY4" fmla="*/ 223838 h 385763"/>
              <a:gd name="connsiteX5" fmla="*/ 764382 w 1216819"/>
              <a:gd name="connsiteY5" fmla="*/ 228600 h 385763"/>
              <a:gd name="connsiteX6" fmla="*/ 778669 w 1216819"/>
              <a:gd name="connsiteY6" fmla="*/ 238125 h 385763"/>
              <a:gd name="connsiteX7" fmla="*/ 785813 w 1216819"/>
              <a:gd name="connsiteY7" fmla="*/ 247650 h 385763"/>
              <a:gd name="connsiteX8" fmla="*/ 795338 w 1216819"/>
              <a:gd name="connsiteY8" fmla="*/ 261938 h 385763"/>
              <a:gd name="connsiteX9" fmla="*/ 1131094 w 1216819"/>
              <a:gd name="connsiteY9" fmla="*/ 328613 h 385763"/>
              <a:gd name="connsiteX10" fmla="*/ 1171575 w 1216819"/>
              <a:gd name="connsiteY10" fmla="*/ 292894 h 385763"/>
              <a:gd name="connsiteX11" fmla="*/ 1197769 w 1216819"/>
              <a:gd name="connsiteY11" fmla="*/ 264319 h 385763"/>
              <a:gd name="connsiteX12" fmla="*/ 1212057 w 1216819"/>
              <a:gd name="connsiteY12" fmla="*/ 240506 h 385763"/>
              <a:gd name="connsiteX13" fmla="*/ 1216819 w 1216819"/>
              <a:gd name="connsiteY13" fmla="*/ 221456 h 385763"/>
              <a:gd name="connsiteX14" fmla="*/ 1216819 w 1216819"/>
              <a:gd name="connsiteY14" fmla="*/ 207169 h 385763"/>
              <a:gd name="connsiteX15" fmla="*/ 1209675 w 1216819"/>
              <a:gd name="connsiteY15" fmla="*/ 190500 h 385763"/>
              <a:gd name="connsiteX16" fmla="*/ 1193007 w 1216819"/>
              <a:gd name="connsiteY16" fmla="*/ 176213 h 385763"/>
              <a:gd name="connsiteX17" fmla="*/ 1121569 w 1216819"/>
              <a:gd name="connsiteY17" fmla="*/ 130969 h 385763"/>
              <a:gd name="connsiteX18" fmla="*/ 1021557 w 1216819"/>
              <a:gd name="connsiteY18" fmla="*/ 73819 h 385763"/>
              <a:gd name="connsiteX19" fmla="*/ 907257 w 1216819"/>
              <a:gd name="connsiteY19" fmla="*/ 14288 h 385763"/>
              <a:gd name="connsiteX20" fmla="*/ 885825 w 1216819"/>
              <a:gd name="connsiteY20" fmla="*/ 2381 h 385763"/>
              <a:gd name="connsiteX21" fmla="*/ 864394 w 1216819"/>
              <a:gd name="connsiteY21" fmla="*/ 0 h 385763"/>
              <a:gd name="connsiteX22" fmla="*/ 831057 w 1216819"/>
              <a:gd name="connsiteY22" fmla="*/ 9525 h 385763"/>
              <a:gd name="connsiteX23" fmla="*/ 800100 w 1216819"/>
              <a:gd name="connsiteY23" fmla="*/ 35719 h 385763"/>
              <a:gd name="connsiteX24" fmla="*/ 783432 w 1216819"/>
              <a:gd name="connsiteY24" fmla="*/ 47625 h 385763"/>
              <a:gd name="connsiteX25" fmla="*/ 697707 w 1216819"/>
              <a:gd name="connsiteY25" fmla="*/ 78581 h 385763"/>
              <a:gd name="connsiteX26" fmla="*/ 509588 w 1216819"/>
              <a:gd name="connsiteY26" fmla="*/ 140494 h 385763"/>
              <a:gd name="connsiteX27" fmla="*/ 373857 w 1216819"/>
              <a:gd name="connsiteY27" fmla="*/ 169069 h 385763"/>
              <a:gd name="connsiteX28" fmla="*/ 230982 w 1216819"/>
              <a:gd name="connsiteY28" fmla="*/ 195263 h 385763"/>
              <a:gd name="connsiteX29" fmla="*/ 150019 w 1216819"/>
              <a:gd name="connsiteY29" fmla="*/ 200025 h 385763"/>
              <a:gd name="connsiteX30" fmla="*/ 64294 w 1216819"/>
              <a:gd name="connsiteY30" fmla="*/ 202406 h 385763"/>
              <a:gd name="connsiteX31" fmla="*/ 0 w 1216819"/>
              <a:gd name="connsiteY31" fmla="*/ 202406 h 385763"/>
              <a:gd name="connsiteX32" fmla="*/ 59532 w 1216819"/>
              <a:gd name="connsiteY32" fmla="*/ 385763 h 385763"/>
              <a:gd name="connsiteX33" fmla="*/ 297657 w 1216819"/>
              <a:gd name="connsiteY33" fmla="*/ 335756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16819" h="385763">
                <a:moveTo>
                  <a:pt x="297657" y="335756"/>
                </a:moveTo>
                <a:lnTo>
                  <a:pt x="400050" y="314325"/>
                </a:lnTo>
                <a:lnTo>
                  <a:pt x="528638" y="283369"/>
                </a:lnTo>
                <a:lnTo>
                  <a:pt x="654844" y="250031"/>
                </a:lnTo>
                <a:lnTo>
                  <a:pt x="742950" y="223838"/>
                </a:lnTo>
                <a:lnTo>
                  <a:pt x="764382" y="228600"/>
                </a:lnTo>
                <a:lnTo>
                  <a:pt x="778669" y="238125"/>
                </a:lnTo>
                <a:lnTo>
                  <a:pt x="785813" y="247650"/>
                </a:lnTo>
                <a:lnTo>
                  <a:pt x="795338" y="261938"/>
                </a:lnTo>
                <a:lnTo>
                  <a:pt x="1131094" y="328613"/>
                </a:lnTo>
                <a:lnTo>
                  <a:pt x="1171575" y="292894"/>
                </a:lnTo>
                <a:lnTo>
                  <a:pt x="1197769" y="264319"/>
                </a:lnTo>
                <a:lnTo>
                  <a:pt x="1212057" y="240506"/>
                </a:lnTo>
                <a:lnTo>
                  <a:pt x="1216819" y="221456"/>
                </a:lnTo>
                <a:lnTo>
                  <a:pt x="1216819" y="207169"/>
                </a:lnTo>
                <a:lnTo>
                  <a:pt x="1209675" y="190500"/>
                </a:lnTo>
                <a:lnTo>
                  <a:pt x="1193007" y="176213"/>
                </a:lnTo>
                <a:lnTo>
                  <a:pt x="1121569" y="130969"/>
                </a:lnTo>
                <a:lnTo>
                  <a:pt x="1021557" y="73819"/>
                </a:lnTo>
                <a:lnTo>
                  <a:pt x="907257" y="14288"/>
                </a:lnTo>
                <a:lnTo>
                  <a:pt x="885825" y="2381"/>
                </a:lnTo>
                <a:lnTo>
                  <a:pt x="864394" y="0"/>
                </a:lnTo>
                <a:lnTo>
                  <a:pt x="831057" y="9525"/>
                </a:lnTo>
                <a:lnTo>
                  <a:pt x="800100" y="35719"/>
                </a:lnTo>
                <a:lnTo>
                  <a:pt x="783432" y="47625"/>
                </a:lnTo>
                <a:lnTo>
                  <a:pt x="697707" y="78581"/>
                </a:lnTo>
                <a:lnTo>
                  <a:pt x="509588" y="140494"/>
                </a:lnTo>
                <a:lnTo>
                  <a:pt x="373857" y="169069"/>
                </a:lnTo>
                <a:lnTo>
                  <a:pt x="230982" y="195263"/>
                </a:lnTo>
                <a:lnTo>
                  <a:pt x="150019" y="200025"/>
                </a:lnTo>
                <a:lnTo>
                  <a:pt x="64294" y="202406"/>
                </a:lnTo>
                <a:lnTo>
                  <a:pt x="0" y="202406"/>
                </a:lnTo>
                <a:lnTo>
                  <a:pt x="59532" y="385763"/>
                </a:lnTo>
                <a:lnTo>
                  <a:pt x="297657" y="335756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47E8B21-1CE5-A94F-864F-53F7B824B7ED}"/>
              </a:ext>
            </a:extLst>
          </p:cNvPr>
          <p:cNvSpPr/>
          <p:nvPr/>
        </p:nvSpPr>
        <p:spPr>
          <a:xfrm>
            <a:off x="4529138" y="1519238"/>
            <a:ext cx="690562" cy="823912"/>
          </a:xfrm>
          <a:custGeom>
            <a:avLst/>
            <a:gdLst>
              <a:gd name="connsiteX0" fmla="*/ 192881 w 690562"/>
              <a:gd name="connsiteY0" fmla="*/ 321468 h 823912"/>
              <a:gd name="connsiteX1" fmla="*/ 116681 w 690562"/>
              <a:gd name="connsiteY1" fmla="*/ 209550 h 823912"/>
              <a:gd name="connsiteX2" fmla="*/ 61912 w 690562"/>
              <a:gd name="connsiteY2" fmla="*/ 128587 h 823912"/>
              <a:gd name="connsiteX3" fmla="*/ 23812 w 690562"/>
              <a:gd name="connsiteY3" fmla="*/ 73818 h 823912"/>
              <a:gd name="connsiteX4" fmla="*/ 11906 w 690562"/>
              <a:gd name="connsiteY4" fmla="*/ 54768 h 823912"/>
              <a:gd name="connsiteX5" fmla="*/ 0 w 690562"/>
              <a:gd name="connsiteY5" fmla="*/ 28575 h 823912"/>
              <a:gd name="connsiteX6" fmla="*/ 0 w 690562"/>
              <a:gd name="connsiteY6" fmla="*/ 11906 h 823912"/>
              <a:gd name="connsiteX7" fmla="*/ 4762 w 690562"/>
              <a:gd name="connsiteY7" fmla="*/ 0 h 823912"/>
              <a:gd name="connsiteX8" fmla="*/ 4762 w 690562"/>
              <a:gd name="connsiteY8" fmla="*/ 0 h 823912"/>
              <a:gd name="connsiteX9" fmla="*/ 35718 w 690562"/>
              <a:gd name="connsiteY9" fmla="*/ 2381 h 823912"/>
              <a:gd name="connsiteX10" fmla="*/ 64293 w 690562"/>
              <a:gd name="connsiteY10" fmla="*/ 14287 h 823912"/>
              <a:gd name="connsiteX11" fmla="*/ 104775 w 690562"/>
              <a:gd name="connsiteY11" fmla="*/ 45243 h 823912"/>
              <a:gd name="connsiteX12" fmla="*/ 190500 w 690562"/>
              <a:gd name="connsiteY12" fmla="*/ 111918 h 823912"/>
              <a:gd name="connsiteX13" fmla="*/ 309562 w 690562"/>
              <a:gd name="connsiteY13" fmla="*/ 211931 h 823912"/>
              <a:gd name="connsiteX14" fmla="*/ 388143 w 690562"/>
              <a:gd name="connsiteY14" fmla="*/ 273843 h 823912"/>
              <a:gd name="connsiteX15" fmla="*/ 433387 w 690562"/>
              <a:gd name="connsiteY15" fmla="*/ 307181 h 823912"/>
              <a:gd name="connsiteX16" fmla="*/ 521493 w 690562"/>
              <a:gd name="connsiteY16" fmla="*/ 366712 h 823912"/>
              <a:gd name="connsiteX17" fmla="*/ 588168 w 690562"/>
              <a:gd name="connsiteY17" fmla="*/ 411956 h 823912"/>
              <a:gd name="connsiteX18" fmla="*/ 619125 w 690562"/>
              <a:gd name="connsiteY18" fmla="*/ 435768 h 823912"/>
              <a:gd name="connsiteX19" fmla="*/ 640556 w 690562"/>
              <a:gd name="connsiteY19" fmla="*/ 478631 h 823912"/>
              <a:gd name="connsiteX20" fmla="*/ 661987 w 690562"/>
              <a:gd name="connsiteY20" fmla="*/ 547687 h 823912"/>
              <a:gd name="connsiteX21" fmla="*/ 678656 w 690562"/>
              <a:gd name="connsiteY21" fmla="*/ 602456 h 823912"/>
              <a:gd name="connsiteX22" fmla="*/ 688181 w 690562"/>
              <a:gd name="connsiteY22" fmla="*/ 650081 h 823912"/>
              <a:gd name="connsiteX23" fmla="*/ 690562 w 690562"/>
              <a:gd name="connsiteY23" fmla="*/ 692943 h 823912"/>
              <a:gd name="connsiteX24" fmla="*/ 685800 w 690562"/>
              <a:gd name="connsiteY24" fmla="*/ 731043 h 823912"/>
              <a:gd name="connsiteX25" fmla="*/ 673893 w 690562"/>
              <a:gd name="connsiteY25" fmla="*/ 771525 h 823912"/>
              <a:gd name="connsiteX26" fmla="*/ 650081 w 690562"/>
              <a:gd name="connsiteY26" fmla="*/ 812006 h 823912"/>
              <a:gd name="connsiteX27" fmla="*/ 633412 w 690562"/>
              <a:gd name="connsiteY27" fmla="*/ 821531 h 823912"/>
              <a:gd name="connsiteX28" fmla="*/ 609600 w 690562"/>
              <a:gd name="connsiteY28" fmla="*/ 823912 h 823912"/>
              <a:gd name="connsiteX29" fmla="*/ 583406 w 690562"/>
              <a:gd name="connsiteY29" fmla="*/ 819150 h 823912"/>
              <a:gd name="connsiteX30" fmla="*/ 547687 w 690562"/>
              <a:gd name="connsiteY30" fmla="*/ 802481 h 823912"/>
              <a:gd name="connsiteX31" fmla="*/ 521493 w 690562"/>
              <a:gd name="connsiteY31" fmla="*/ 785812 h 823912"/>
              <a:gd name="connsiteX32" fmla="*/ 485775 w 690562"/>
              <a:gd name="connsiteY32" fmla="*/ 754856 h 823912"/>
              <a:gd name="connsiteX33" fmla="*/ 457200 w 690562"/>
              <a:gd name="connsiteY33" fmla="*/ 711993 h 823912"/>
              <a:gd name="connsiteX34" fmla="*/ 383381 w 690562"/>
              <a:gd name="connsiteY34" fmla="*/ 602456 h 823912"/>
              <a:gd name="connsiteX35" fmla="*/ 309562 w 690562"/>
              <a:gd name="connsiteY35" fmla="*/ 492918 h 823912"/>
              <a:gd name="connsiteX36" fmla="*/ 192881 w 690562"/>
              <a:gd name="connsiteY36" fmla="*/ 321468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90562" h="823912">
                <a:moveTo>
                  <a:pt x="192881" y="321468"/>
                </a:moveTo>
                <a:lnTo>
                  <a:pt x="116681" y="209550"/>
                </a:lnTo>
                <a:lnTo>
                  <a:pt x="61912" y="128587"/>
                </a:lnTo>
                <a:lnTo>
                  <a:pt x="23812" y="73818"/>
                </a:lnTo>
                <a:lnTo>
                  <a:pt x="11906" y="54768"/>
                </a:lnTo>
                <a:lnTo>
                  <a:pt x="0" y="28575"/>
                </a:lnTo>
                <a:lnTo>
                  <a:pt x="0" y="11906"/>
                </a:lnTo>
                <a:lnTo>
                  <a:pt x="4762" y="0"/>
                </a:lnTo>
                <a:lnTo>
                  <a:pt x="4762" y="0"/>
                </a:lnTo>
                <a:lnTo>
                  <a:pt x="35718" y="2381"/>
                </a:lnTo>
                <a:lnTo>
                  <a:pt x="64293" y="14287"/>
                </a:lnTo>
                <a:lnTo>
                  <a:pt x="104775" y="45243"/>
                </a:lnTo>
                <a:lnTo>
                  <a:pt x="190500" y="111918"/>
                </a:lnTo>
                <a:lnTo>
                  <a:pt x="309562" y="211931"/>
                </a:lnTo>
                <a:lnTo>
                  <a:pt x="388143" y="273843"/>
                </a:lnTo>
                <a:lnTo>
                  <a:pt x="433387" y="307181"/>
                </a:lnTo>
                <a:lnTo>
                  <a:pt x="521493" y="366712"/>
                </a:lnTo>
                <a:lnTo>
                  <a:pt x="588168" y="411956"/>
                </a:lnTo>
                <a:lnTo>
                  <a:pt x="619125" y="435768"/>
                </a:lnTo>
                <a:lnTo>
                  <a:pt x="640556" y="478631"/>
                </a:lnTo>
                <a:lnTo>
                  <a:pt x="661987" y="547687"/>
                </a:lnTo>
                <a:lnTo>
                  <a:pt x="678656" y="602456"/>
                </a:lnTo>
                <a:lnTo>
                  <a:pt x="688181" y="650081"/>
                </a:lnTo>
                <a:lnTo>
                  <a:pt x="690562" y="692943"/>
                </a:lnTo>
                <a:lnTo>
                  <a:pt x="685800" y="731043"/>
                </a:lnTo>
                <a:lnTo>
                  <a:pt x="673893" y="771525"/>
                </a:lnTo>
                <a:lnTo>
                  <a:pt x="650081" y="812006"/>
                </a:lnTo>
                <a:lnTo>
                  <a:pt x="633412" y="821531"/>
                </a:lnTo>
                <a:lnTo>
                  <a:pt x="609600" y="823912"/>
                </a:lnTo>
                <a:lnTo>
                  <a:pt x="583406" y="819150"/>
                </a:lnTo>
                <a:lnTo>
                  <a:pt x="547687" y="802481"/>
                </a:lnTo>
                <a:lnTo>
                  <a:pt x="521493" y="785812"/>
                </a:lnTo>
                <a:lnTo>
                  <a:pt x="485775" y="754856"/>
                </a:lnTo>
                <a:lnTo>
                  <a:pt x="457200" y="711993"/>
                </a:lnTo>
                <a:lnTo>
                  <a:pt x="383381" y="602456"/>
                </a:lnTo>
                <a:lnTo>
                  <a:pt x="309562" y="492918"/>
                </a:lnTo>
                <a:lnTo>
                  <a:pt x="192881" y="3214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5421A66-34C8-3745-B04A-E37C04EA787D}"/>
              </a:ext>
            </a:extLst>
          </p:cNvPr>
          <p:cNvSpPr/>
          <p:nvPr/>
        </p:nvSpPr>
        <p:spPr>
          <a:xfrm>
            <a:off x="5548313" y="1350963"/>
            <a:ext cx="974725" cy="1173162"/>
          </a:xfrm>
          <a:custGeom>
            <a:avLst/>
            <a:gdLst>
              <a:gd name="connsiteX0" fmla="*/ 257175 w 973931"/>
              <a:gd name="connsiteY0" fmla="*/ 795337 h 1173956"/>
              <a:gd name="connsiteX1" fmla="*/ 383381 w 973931"/>
              <a:gd name="connsiteY1" fmla="*/ 607219 h 1173956"/>
              <a:gd name="connsiteX2" fmla="*/ 452437 w 973931"/>
              <a:gd name="connsiteY2" fmla="*/ 497681 h 1173956"/>
              <a:gd name="connsiteX3" fmla="*/ 533400 w 973931"/>
              <a:gd name="connsiteY3" fmla="*/ 359569 h 1173956"/>
              <a:gd name="connsiteX4" fmla="*/ 559593 w 973931"/>
              <a:gd name="connsiteY4" fmla="*/ 311944 h 1173956"/>
              <a:gd name="connsiteX5" fmla="*/ 566737 w 973931"/>
              <a:gd name="connsiteY5" fmla="*/ 288131 h 1173956"/>
              <a:gd name="connsiteX6" fmla="*/ 569118 w 973931"/>
              <a:gd name="connsiteY6" fmla="*/ 266700 h 1173956"/>
              <a:gd name="connsiteX7" fmla="*/ 569118 w 973931"/>
              <a:gd name="connsiteY7" fmla="*/ 242887 h 1173956"/>
              <a:gd name="connsiteX8" fmla="*/ 559593 w 973931"/>
              <a:gd name="connsiteY8" fmla="*/ 202406 h 1173956"/>
              <a:gd name="connsiteX9" fmla="*/ 542925 w 973931"/>
              <a:gd name="connsiteY9" fmla="*/ 178594 h 1173956"/>
              <a:gd name="connsiteX10" fmla="*/ 497681 w 973931"/>
              <a:gd name="connsiteY10" fmla="*/ 130969 h 1173956"/>
              <a:gd name="connsiteX11" fmla="*/ 471487 w 973931"/>
              <a:gd name="connsiteY11" fmla="*/ 104775 h 1173956"/>
              <a:gd name="connsiteX12" fmla="*/ 447675 w 973931"/>
              <a:gd name="connsiteY12" fmla="*/ 85725 h 1173956"/>
              <a:gd name="connsiteX13" fmla="*/ 428625 w 973931"/>
              <a:gd name="connsiteY13" fmla="*/ 76200 h 1173956"/>
              <a:gd name="connsiteX14" fmla="*/ 414337 w 973931"/>
              <a:gd name="connsiteY14" fmla="*/ 57150 h 1173956"/>
              <a:gd name="connsiteX15" fmla="*/ 402431 w 973931"/>
              <a:gd name="connsiteY15" fmla="*/ 28575 h 1173956"/>
              <a:gd name="connsiteX16" fmla="*/ 402431 w 973931"/>
              <a:gd name="connsiteY16" fmla="*/ 9525 h 1173956"/>
              <a:gd name="connsiteX17" fmla="*/ 414337 w 973931"/>
              <a:gd name="connsiteY17" fmla="*/ 0 h 1173956"/>
              <a:gd name="connsiteX18" fmla="*/ 435768 w 973931"/>
              <a:gd name="connsiteY18" fmla="*/ 0 h 1173956"/>
              <a:gd name="connsiteX19" fmla="*/ 464343 w 973931"/>
              <a:gd name="connsiteY19" fmla="*/ 4762 h 1173956"/>
              <a:gd name="connsiteX20" fmla="*/ 578643 w 973931"/>
              <a:gd name="connsiteY20" fmla="*/ 40481 h 1173956"/>
              <a:gd name="connsiteX21" fmla="*/ 697706 w 973931"/>
              <a:gd name="connsiteY21" fmla="*/ 88106 h 1173956"/>
              <a:gd name="connsiteX22" fmla="*/ 788193 w 973931"/>
              <a:gd name="connsiteY22" fmla="*/ 130969 h 1173956"/>
              <a:gd name="connsiteX23" fmla="*/ 862012 w 973931"/>
              <a:gd name="connsiteY23" fmla="*/ 171450 h 1173956"/>
              <a:gd name="connsiteX24" fmla="*/ 907256 w 973931"/>
              <a:gd name="connsiteY24" fmla="*/ 204787 h 1173956"/>
              <a:gd name="connsiteX25" fmla="*/ 945356 w 973931"/>
              <a:gd name="connsiteY25" fmla="*/ 238125 h 1173956"/>
              <a:gd name="connsiteX26" fmla="*/ 957262 w 973931"/>
              <a:gd name="connsiteY26" fmla="*/ 252412 h 1173956"/>
              <a:gd name="connsiteX27" fmla="*/ 966787 w 973931"/>
              <a:gd name="connsiteY27" fmla="*/ 269081 h 1173956"/>
              <a:gd name="connsiteX28" fmla="*/ 973931 w 973931"/>
              <a:gd name="connsiteY28" fmla="*/ 285750 h 1173956"/>
              <a:gd name="connsiteX29" fmla="*/ 973931 w 973931"/>
              <a:gd name="connsiteY29" fmla="*/ 307181 h 1173956"/>
              <a:gd name="connsiteX30" fmla="*/ 964406 w 973931"/>
              <a:gd name="connsiteY30" fmla="*/ 333375 h 1173956"/>
              <a:gd name="connsiteX31" fmla="*/ 942975 w 973931"/>
              <a:gd name="connsiteY31" fmla="*/ 359569 h 1173956"/>
              <a:gd name="connsiteX32" fmla="*/ 890587 w 973931"/>
              <a:gd name="connsiteY32" fmla="*/ 400050 h 1173956"/>
              <a:gd name="connsiteX33" fmla="*/ 826293 w 973931"/>
              <a:gd name="connsiteY33" fmla="*/ 447675 h 1173956"/>
              <a:gd name="connsiteX34" fmla="*/ 747712 w 973931"/>
              <a:gd name="connsiteY34" fmla="*/ 514350 h 1173956"/>
              <a:gd name="connsiteX35" fmla="*/ 607218 w 973931"/>
              <a:gd name="connsiteY35" fmla="*/ 633412 h 1173956"/>
              <a:gd name="connsiteX36" fmla="*/ 416718 w 973931"/>
              <a:gd name="connsiteY36" fmla="*/ 819150 h 1173956"/>
              <a:gd name="connsiteX37" fmla="*/ 233362 w 973931"/>
              <a:gd name="connsiteY37" fmla="*/ 1014412 h 1173956"/>
              <a:gd name="connsiteX38" fmla="*/ 85725 w 973931"/>
              <a:gd name="connsiteY38" fmla="*/ 1173956 h 1173956"/>
              <a:gd name="connsiteX39" fmla="*/ 0 w 973931"/>
              <a:gd name="connsiteY39" fmla="*/ 1171575 h 1173956"/>
              <a:gd name="connsiteX40" fmla="*/ 83343 w 973931"/>
              <a:gd name="connsiteY40" fmla="*/ 1042987 h 1173956"/>
              <a:gd name="connsiteX41" fmla="*/ 223837 w 973931"/>
              <a:gd name="connsiteY41" fmla="*/ 842962 h 1173956"/>
              <a:gd name="connsiteX42" fmla="*/ 257175 w 973931"/>
              <a:gd name="connsiteY42" fmla="*/ 795337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73931" h="1173956">
                <a:moveTo>
                  <a:pt x="257175" y="795337"/>
                </a:moveTo>
                <a:lnTo>
                  <a:pt x="383381" y="607219"/>
                </a:lnTo>
                <a:lnTo>
                  <a:pt x="452437" y="497681"/>
                </a:lnTo>
                <a:lnTo>
                  <a:pt x="533400" y="359569"/>
                </a:lnTo>
                <a:lnTo>
                  <a:pt x="559593" y="311944"/>
                </a:lnTo>
                <a:lnTo>
                  <a:pt x="566737" y="288131"/>
                </a:lnTo>
                <a:lnTo>
                  <a:pt x="569118" y="266700"/>
                </a:lnTo>
                <a:lnTo>
                  <a:pt x="569118" y="242887"/>
                </a:lnTo>
                <a:lnTo>
                  <a:pt x="559593" y="202406"/>
                </a:lnTo>
                <a:lnTo>
                  <a:pt x="542925" y="178594"/>
                </a:lnTo>
                <a:lnTo>
                  <a:pt x="497681" y="130969"/>
                </a:lnTo>
                <a:lnTo>
                  <a:pt x="471487" y="104775"/>
                </a:lnTo>
                <a:lnTo>
                  <a:pt x="447675" y="85725"/>
                </a:lnTo>
                <a:lnTo>
                  <a:pt x="428625" y="76200"/>
                </a:lnTo>
                <a:lnTo>
                  <a:pt x="414337" y="57150"/>
                </a:lnTo>
                <a:lnTo>
                  <a:pt x="402431" y="28575"/>
                </a:lnTo>
                <a:lnTo>
                  <a:pt x="402431" y="9525"/>
                </a:lnTo>
                <a:lnTo>
                  <a:pt x="414337" y="0"/>
                </a:lnTo>
                <a:lnTo>
                  <a:pt x="435768" y="0"/>
                </a:lnTo>
                <a:lnTo>
                  <a:pt x="464343" y="4762"/>
                </a:lnTo>
                <a:lnTo>
                  <a:pt x="578643" y="40481"/>
                </a:lnTo>
                <a:lnTo>
                  <a:pt x="697706" y="88106"/>
                </a:lnTo>
                <a:lnTo>
                  <a:pt x="788193" y="130969"/>
                </a:lnTo>
                <a:lnTo>
                  <a:pt x="862012" y="171450"/>
                </a:lnTo>
                <a:lnTo>
                  <a:pt x="907256" y="204787"/>
                </a:lnTo>
                <a:lnTo>
                  <a:pt x="945356" y="238125"/>
                </a:lnTo>
                <a:lnTo>
                  <a:pt x="957262" y="252412"/>
                </a:lnTo>
                <a:lnTo>
                  <a:pt x="966787" y="269081"/>
                </a:lnTo>
                <a:lnTo>
                  <a:pt x="973931" y="285750"/>
                </a:lnTo>
                <a:lnTo>
                  <a:pt x="973931" y="307181"/>
                </a:lnTo>
                <a:lnTo>
                  <a:pt x="964406" y="333375"/>
                </a:lnTo>
                <a:lnTo>
                  <a:pt x="942975" y="359569"/>
                </a:lnTo>
                <a:lnTo>
                  <a:pt x="890587" y="400050"/>
                </a:lnTo>
                <a:lnTo>
                  <a:pt x="826293" y="447675"/>
                </a:lnTo>
                <a:lnTo>
                  <a:pt x="747712" y="514350"/>
                </a:lnTo>
                <a:lnTo>
                  <a:pt x="607218" y="633412"/>
                </a:lnTo>
                <a:lnTo>
                  <a:pt x="416718" y="819150"/>
                </a:lnTo>
                <a:lnTo>
                  <a:pt x="233362" y="1014412"/>
                </a:lnTo>
                <a:lnTo>
                  <a:pt x="85725" y="1173956"/>
                </a:lnTo>
                <a:lnTo>
                  <a:pt x="0" y="1171575"/>
                </a:lnTo>
                <a:lnTo>
                  <a:pt x="83343" y="1042987"/>
                </a:lnTo>
                <a:lnTo>
                  <a:pt x="223837" y="842962"/>
                </a:lnTo>
                <a:lnTo>
                  <a:pt x="257175" y="795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A303E1-2B87-6F46-992D-EEB9E7B765F1}"/>
              </a:ext>
            </a:extLst>
          </p:cNvPr>
          <p:cNvSpPr/>
          <p:nvPr/>
        </p:nvSpPr>
        <p:spPr>
          <a:xfrm>
            <a:off x="5956300" y="2914650"/>
            <a:ext cx="882650" cy="773113"/>
          </a:xfrm>
          <a:custGeom>
            <a:avLst/>
            <a:gdLst>
              <a:gd name="connsiteX0" fmla="*/ 342900 w 883444"/>
              <a:gd name="connsiteY0" fmla="*/ 616744 h 773906"/>
              <a:gd name="connsiteX1" fmla="*/ 559594 w 883444"/>
              <a:gd name="connsiteY1" fmla="*/ 509588 h 773906"/>
              <a:gd name="connsiteX2" fmla="*/ 611982 w 883444"/>
              <a:gd name="connsiteY2" fmla="*/ 488156 h 773906"/>
              <a:gd name="connsiteX3" fmla="*/ 711994 w 883444"/>
              <a:gd name="connsiteY3" fmla="*/ 428625 h 773906"/>
              <a:gd name="connsiteX4" fmla="*/ 790575 w 883444"/>
              <a:gd name="connsiteY4" fmla="*/ 385763 h 773906"/>
              <a:gd name="connsiteX5" fmla="*/ 859632 w 883444"/>
              <a:gd name="connsiteY5" fmla="*/ 347663 h 773906"/>
              <a:gd name="connsiteX6" fmla="*/ 878682 w 883444"/>
              <a:gd name="connsiteY6" fmla="*/ 328613 h 773906"/>
              <a:gd name="connsiteX7" fmla="*/ 883444 w 883444"/>
              <a:gd name="connsiteY7" fmla="*/ 311944 h 773906"/>
              <a:gd name="connsiteX8" fmla="*/ 873919 w 883444"/>
              <a:gd name="connsiteY8" fmla="*/ 280988 h 773906"/>
              <a:gd name="connsiteX9" fmla="*/ 847725 w 883444"/>
              <a:gd name="connsiteY9" fmla="*/ 235744 h 773906"/>
              <a:gd name="connsiteX10" fmla="*/ 812007 w 883444"/>
              <a:gd name="connsiteY10" fmla="*/ 192881 h 773906"/>
              <a:gd name="connsiteX11" fmla="*/ 788194 w 883444"/>
              <a:gd name="connsiteY11" fmla="*/ 171450 h 773906"/>
              <a:gd name="connsiteX12" fmla="*/ 714375 w 883444"/>
              <a:gd name="connsiteY12" fmla="*/ 121444 h 773906"/>
              <a:gd name="connsiteX13" fmla="*/ 650082 w 883444"/>
              <a:gd name="connsiteY13" fmla="*/ 85725 h 773906"/>
              <a:gd name="connsiteX14" fmla="*/ 573882 w 883444"/>
              <a:gd name="connsiteY14" fmla="*/ 47625 h 773906"/>
              <a:gd name="connsiteX15" fmla="*/ 483394 w 883444"/>
              <a:gd name="connsiteY15" fmla="*/ 14288 h 773906"/>
              <a:gd name="connsiteX16" fmla="*/ 416719 w 883444"/>
              <a:gd name="connsiteY16" fmla="*/ 0 h 773906"/>
              <a:gd name="connsiteX17" fmla="*/ 390525 w 883444"/>
              <a:gd name="connsiteY17" fmla="*/ 0 h 773906"/>
              <a:gd name="connsiteX18" fmla="*/ 373857 w 883444"/>
              <a:gd name="connsiteY18" fmla="*/ 4763 h 773906"/>
              <a:gd name="connsiteX19" fmla="*/ 371475 w 883444"/>
              <a:gd name="connsiteY19" fmla="*/ 16669 h 773906"/>
              <a:gd name="connsiteX20" fmla="*/ 373857 w 883444"/>
              <a:gd name="connsiteY20" fmla="*/ 33338 h 773906"/>
              <a:gd name="connsiteX21" fmla="*/ 397669 w 883444"/>
              <a:gd name="connsiteY21" fmla="*/ 64294 h 773906"/>
              <a:gd name="connsiteX22" fmla="*/ 433388 w 883444"/>
              <a:gd name="connsiteY22" fmla="*/ 104775 h 773906"/>
              <a:gd name="connsiteX23" fmla="*/ 447675 w 883444"/>
              <a:gd name="connsiteY23" fmla="*/ 126206 h 773906"/>
              <a:gd name="connsiteX24" fmla="*/ 457200 w 883444"/>
              <a:gd name="connsiteY24" fmla="*/ 154781 h 773906"/>
              <a:gd name="connsiteX25" fmla="*/ 457200 w 883444"/>
              <a:gd name="connsiteY25" fmla="*/ 180975 h 773906"/>
              <a:gd name="connsiteX26" fmla="*/ 445294 w 883444"/>
              <a:gd name="connsiteY26" fmla="*/ 216694 h 773906"/>
              <a:gd name="connsiteX27" fmla="*/ 390525 w 883444"/>
              <a:gd name="connsiteY27" fmla="*/ 304800 h 773906"/>
              <a:gd name="connsiteX28" fmla="*/ 307182 w 883444"/>
              <a:gd name="connsiteY28" fmla="*/ 421481 h 773906"/>
              <a:gd name="connsiteX29" fmla="*/ 216694 w 883444"/>
              <a:gd name="connsiteY29" fmla="*/ 528638 h 773906"/>
              <a:gd name="connsiteX30" fmla="*/ 90488 w 883444"/>
              <a:gd name="connsiteY30" fmla="*/ 654844 h 773906"/>
              <a:gd name="connsiteX31" fmla="*/ 21432 w 883444"/>
              <a:gd name="connsiteY31" fmla="*/ 716756 h 773906"/>
              <a:gd name="connsiteX32" fmla="*/ 9525 w 883444"/>
              <a:gd name="connsiteY32" fmla="*/ 733425 h 773906"/>
              <a:gd name="connsiteX33" fmla="*/ 0 w 883444"/>
              <a:gd name="connsiteY33" fmla="*/ 750094 h 773906"/>
              <a:gd name="connsiteX34" fmla="*/ 2382 w 883444"/>
              <a:gd name="connsiteY34" fmla="*/ 764381 h 773906"/>
              <a:gd name="connsiteX35" fmla="*/ 9525 w 883444"/>
              <a:gd name="connsiteY35" fmla="*/ 771525 h 773906"/>
              <a:gd name="connsiteX36" fmla="*/ 21432 w 883444"/>
              <a:gd name="connsiteY36" fmla="*/ 773906 h 773906"/>
              <a:gd name="connsiteX37" fmla="*/ 59532 w 883444"/>
              <a:gd name="connsiteY37" fmla="*/ 762000 h 773906"/>
              <a:gd name="connsiteX38" fmla="*/ 176213 w 883444"/>
              <a:gd name="connsiteY38" fmla="*/ 700088 h 773906"/>
              <a:gd name="connsiteX39" fmla="*/ 342900 w 883444"/>
              <a:gd name="connsiteY39" fmla="*/ 616744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83444" h="773906">
                <a:moveTo>
                  <a:pt x="342900" y="616744"/>
                </a:moveTo>
                <a:lnTo>
                  <a:pt x="559594" y="509588"/>
                </a:lnTo>
                <a:lnTo>
                  <a:pt x="611982" y="488156"/>
                </a:lnTo>
                <a:lnTo>
                  <a:pt x="711994" y="428625"/>
                </a:lnTo>
                <a:lnTo>
                  <a:pt x="790575" y="385763"/>
                </a:lnTo>
                <a:lnTo>
                  <a:pt x="859632" y="347663"/>
                </a:lnTo>
                <a:lnTo>
                  <a:pt x="878682" y="328613"/>
                </a:lnTo>
                <a:lnTo>
                  <a:pt x="883444" y="311944"/>
                </a:lnTo>
                <a:lnTo>
                  <a:pt x="873919" y="280988"/>
                </a:lnTo>
                <a:lnTo>
                  <a:pt x="847725" y="235744"/>
                </a:lnTo>
                <a:lnTo>
                  <a:pt x="812007" y="192881"/>
                </a:lnTo>
                <a:lnTo>
                  <a:pt x="788194" y="171450"/>
                </a:lnTo>
                <a:lnTo>
                  <a:pt x="714375" y="121444"/>
                </a:lnTo>
                <a:lnTo>
                  <a:pt x="650082" y="85725"/>
                </a:lnTo>
                <a:lnTo>
                  <a:pt x="573882" y="47625"/>
                </a:lnTo>
                <a:lnTo>
                  <a:pt x="483394" y="14288"/>
                </a:lnTo>
                <a:lnTo>
                  <a:pt x="416719" y="0"/>
                </a:lnTo>
                <a:lnTo>
                  <a:pt x="390525" y="0"/>
                </a:lnTo>
                <a:lnTo>
                  <a:pt x="373857" y="4763"/>
                </a:lnTo>
                <a:lnTo>
                  <a:pt x="371475" y="16669"/>
                </a:lnTo>
                <a:lnTo>
                  <a:pt x="373857" y="33338"/>
                </a:lnTo>
                <a:lnTo>
                  <a:pt x="397669" y="64294"/>
                </a:lnTo>
                <a:lnTo>
                  <a:pt x="433388" y="104775"/>
                </a:lnTo>
                <a:lnTo>
                  <a:pt x="447675" y="126206"/>
                </a:lnTo>
                <a:lnTo>
                  <a:pt x="457200" y="154781"/>
                </a:lnTo>
                <a:lnTo>
                  <a:pt x="457200" y="180975"/>
                </a:lnTo>
                <a:lnTo>
                  <a:pt x="445294" y="216694"/>
                </a:lnTo>
                <a:lnTo>
                  <a:pt x="390525" y="304800"/>
                </a:lnTo>
                <a:lnTo>
                  <a:pt x="307182" y="421481"/>
                </a:lnTo>
                <a:lnTo>
                  <a:pt x="216694" y="528638"/>
                </a:lnTo>
                <a:lnTo>
                  <a:pt x="90488" y="654844"/>
                </a:lnTo>
                <a:lnTo>
                  <a:pt x="21432" y="716756"/>
                </a:lnTo>
                <a:lnTo>
                  <a:pt x="9525" y="733425"/>
                </a:lnTo>
                <a:lnTo>
                  <a:pt x="0" y="750094"/>
                </a:lnTo>
                <a:lnTo>
                  <a:pt x="2382" y="764381"/>
                </a:lnTo>
                <a:lnTo>
                  <a:pt x="9525" y="771525"/>
                </a:lnTo>
                <a:lnTo>
                  <a:pt x="21432" y="773906"/>
                </a:lnTo>
                <a:lnTo>
                  <a:pt x="59532" y="762000"/>
                </a:lnTo>
                <a:lnTo>
                  <a:pt x="176213" y="700088"/>
                </a:lnTo>
                <a:lnTo>
                  <a:pt x="342900" y="616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79350CD7-853E-D943-A2B3-BCD81C9E1D8A}"/>
              </a:ext>
            </a:extLst>
          </p:cNvPr>
          <p:cNvSpPr/>
          <p:nvPr/>
        </p:nvSpPr>
        <p:spPr>
          <a:xfrm>
            <a:off x="3592513" y="2028825"/>
            <a:ext cx="636587" cy="1084263"/>
          </a:xfrm>
          <a:custGeom>
            <a:avLst/>
            <a:gdLst>
              <a:gd name="connsiteX0" fmla="*/ 223838 w 635794"/>
              <a:gd name="connsiteY0" fmla="*/ 254794 h 1083469"/>
              <a:gd name="connsiteX1" fmla="*/ 254794 w 635794"/>
              <a:gd name="connsiteY1" fmla="*/ 111919 h 1083469"/>
              <a:gd name="connsiteX2" fmla="*/ 264319 w 635794"/>
              <a:gd name="connsiteY2" fmla="*/ 50006 h 1083469"/>
              <a:gd name="connsiteX3" fmla="*/ 261938 w 635794"/>
              <a:gd name="connsiteY3" fmla="*/ 30956 h 1083469"/>
              <a:gd name="connsiteX4" fmla="*/ 242888 w 635794"/>
              <a:gd name="connsiteY4" fmla="*/ 0 h 1083469"/>
              <a:gd name="connsiteX5" fmla="*/ 635794 w 635794"/>
              <a:gd name="connsiteY5" fmla="*/ 59531 h 1083469"/>
              <a:gd name="connsiteX6" fmla="*/ 600075 w 635794"/>
              <a:gd name="connsiteY6" fmla="*/ 97631 h 1083469"/>
              <a:gd name="connsiteX7" fmla="*/ 566738 w 635794"/>
              <a:gd name="connsiteY7" fmla="*/ 135731 h 1083469"/>
              <a:gd name="connsiteX8" fmla="*/ 528638 w 635794"/>
              <a:gd name="connsiteY8" fmla="*/ 190500 h 1083469"/>
              <a:gd name="connsiteX9" fmla="*/ 488157 w 635794"/>
              <a:gd name="connsiteY9" fmla="*/ 269081 h 1083469"/>
              <a:gd name="connsiteX10" fmla="*/ 402432 w 635794"/>
              <a:gd name="connsiteY10" fmla="*/ 423863 h 1083469"/>
              <a:gd name="connsiteX11" fmla="*/ 273844 w 635794"/>
              <a:gd name="connsiteY11" fmla="*/ 657225 h 1083469"/>
              <a:gd name="connsiteX12" fmla="*/ 157163 w 635794"/>
              <a:gd name="connsiteY12" fmla="*/ 873919 h 1083469"/>
              <a:gd name="connsiteX13" fmla="*/ 69057 w 635794"/>
              <a:gd name="connsiteY13" fmla="*/ 1040606 h 1083469"/>
              <a:gd name="connsiteX14" fmla="*/ 50007 w 635794"/>
              <a:gd name="connsiteY14" fmla="*/ 1066800 h 1083469"/>
              <a:gd name="connsiteX15" fmla="*/ 9525 w 635794"/>
              <a:gd name="connsiteY15" fmla="*/ 1083469 h 1083469"/>
              <a:gd name="connsiteX16" fmla="*/ 0 w 635794"/>
              <a:gd name="connsiteY16" fmla="*/ 1059656 h 1083469"/>
              <a:gd name="connsiteX17" fmla="*/ 2382 w 635794"/>
              <a:gd name="connsiteY17" fmla="*/ 1016794 h 1083469"/>
              <a:gd name="connsiteX18" fmla="*/ 11907 w 635794"/>
              <a:gd name="connsiteY18" fmla="*/ 973931 h 1083469"/>
              <a:gd name="connsiteX19" fmla="*/ 42863 w 635794"/>
              <a:gd name="connsiteY19" fmla="*/ 885825 h 1083469"/>
              <a:gd name="connsiteX20" fmla="*/ 85725 w 635794"/>
              <a:gd name="connsiteY20" fmla="*/ 752475 h 1083469"/>
              <a:gd name="connsiteX21" fmla="*/ 138113 w 635794"/>
              <a:gd name="connsiteY21" fmla="*/ 581025 h 1083469"/>
              <a:gd name="connsiteX22" fmla="*/ 178594 w 635794"/>
              <a:gd name="connsiteY22" fmla="*/ 438150 h 1083469"/>
              <a:gd name="connsiteX23" fmla="*/ 223838 w 635794"/>
              <a:gd name="connsiteY23" fmla="*/ 254794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35794" h="1083469">
                <a:moveTo>
                  <a:pt x="223838" y="254794"/>
                </a:moveTo>
                <a:lnTo>
                  <a:pt x="254794" y="111919"/>
                </a:lnTo>
                <a:lnTo>
                  <a:pt x="264319" y="50006"/>
                </a:lnTo>
                <a:lnTo>
                  <a:pt x="261938" y="30956"/>
                </a:lnTo>
                <a:lnTo>
                  <a:pt x="242888" y="0"/>
                </a:lnTo>
                <a:lnTo>
                  <a:pt x="635794" y="59531"/>
                </a:lnTo>
                <a:lnTo>
                  <a:pt x="600075" y="97631"/>
                </a:lnTo>
                <a:lnTo>
                  <a:pt x="566738" y="135731"/>
                </a:lnTo>
                <a:lnTo>
                  <a:pt x="528638" y="190500"/>
                </a:lnTo>
                <a:lnTo>
                  <a:pt x="488157" y="269081"/>
                </a:lnTo>
                <a:lnTo>
                  <a:pt x="402432" y="423863"/>
                </a:lnTo>
                <a:lnTo>
                  <a:pt x="273844" y="657225"/>
                </a:lnTo>
                <a:lnTo>
                  <a:pt x="157163" y="873919"/>
                </a:lnTo>
                <a:lnTo>
                  <a:pt x="69057" y="1040606"/>
                </a:lnTo>
                <a:lnTo>
                  <a:pt x="50007" y="1066800"/>
                </a:lnTo>
                <a:lnTo>
                  <a:pt x="9525" y="1083469"/>
                </a:lnTo>
                <a:lnTo>
                  <a:pt x="0" y="1059656"/>
                </a:lnTo>
                <a:lnTo>
                  <a:pt x="2382" y="1016794"/>
                </a:lnTo>
                <a:lnTo>
                  <a:pt x="11907" y="973931"/>
                </a:lnTo>
                <a:lnTo>
                  <a:pt x="42863" y="885825"/>
                </a:lnTo>
                <a:lnTo>
                  <a:pt x="85725" y="752475"/>
                </a:lnTo>
                <a:lnTo>
                  <a:pt x="138113" y="581025"/>
                </a:lnTo>
                <a:lnTo>
                  <a:pt x="178594" y="438150"/>
                </a:lnTo>
                <a:lnTo>
                  <a:pt x="223838" y="254794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611695F-B93C-5147-8E12-9EE6C2A3FA88}"/>
              </a:ext>
            </a:extLst>
          </p:cNvPr>
          <p:cNvSpPr/>
          <p:nvPr/>
        </p:nvSpPr>
        <p:spPr>
          <a:xfrm>
            <a:off x="3592513" y="3038475"/>
            <a:ext cx="438150" cy="960438"/>
          </a:xfrm>
          <a:custGeom>
            <a:avLst/>
            <a:gdLst>
              <a:gd name="connsiteX0" fmla="*/ 278607 w 438150"/>
              <a:gd name="connsiteY0" fmla="*/ 311944 h 959644"/>
              <a:gd name="connsiteX1" fmla="*/ 209550 w 438150"/>
              <a:gd name="connsiteY1" fmla="*/ 197644 h 959644"/>
              <a:gd name="connsiteX2" fmla="*/ 123825 w 438150"/>
              <a:gd name="connsiteY2" fmla="*/ 73819 h 959644"/>
              <a:gd name="connsiteX3" fmla="*/ 71438 w 438150"/>
              <a:gd name="connsiteY3" fmla="*/ 0 h 959644"/>
              <a:gd name="connsiteX4" fmla="*/ 4763 w 438150"/>
              <a:gd name="connsiteY4" fmla="*/ 7144 h 959644"/>
              <a:gd name="connsiteX5" fmla="*/ 0 w 438150"/>
              <a:gd name="connsiteY5" fmla="*/ 52388 h 959644"/>
              <a:gd name="connsiteX6" fmla="*/ 7144 w 438150"/>
              <a:gd name="connsiteY6" fmla="*/ 90488 h 959644"/>
              <a:gd name="connsiteX7" fmla="*/ 30957 w 438150"/>
              <a:gd name="connsiteY7" fmla="*/ 142875 h 959644"/>
              <a:gd name="connsiteX8" fmla="*/ 54769 w 438150"/>
              <a:gd name="connsiteY8" fmla="*/ 195263 h 959644"/>
              <a:gd name="connsiteX9" fmla="*/ 80963 w 438150"/>
              <a:gd name="connsiteY9" fmla="*/ 261938 h 959644"/>
              <a:gd name="connsiteX10" fmla="*/ 104775 w 438150"/>
              <a:gd name="connsiteY10" fmla="*/ 328613 h 959644"/>
              <a:gd name="connsiteX11" fmla="*/ 128588 w 438150"/>
              <a:gd name="connsiteY11" fmla="*/ 392906 h 959644"/>
              <a:gd name="connsiteX12" fmla="*/ 154782 w 438150"/>
              <a:gd name="connsiteY12" fmla="*/ 478631 h 959644"/>
              <a:gd name="connsiteX13" fmla="*/ 166688 w 438150"/>
              <a:gd name="connsiteY13" fmla="*/ 531019 h 959644"/>
              <a:gd name="connsiteX14" fmla="*/ 178594 w 438150"/>
              <a:gd name="connsiteY14" fmla="*/ 588169 h 959644"/>
              <a:gd name="connsiteX15" fmla="*/ 185738 w 438150"/>
              <a:gd name="connsiteY15" fmla="*/ 650081 h 959644"/>
              <a:gd name="connsiteX16" fmla="*/ 192882 w 438150"/>
              <a:gd name="connsiteY16" fmla="*/ 735806 h 959644"/>
              <a:gd name="connsiteX17" fmla="*/ 195263 w 438150"/>
              <a:gd name="connsiteY17" fmla="*/ 833438 h 959644"/>
              <a:gd name="connsiteX18" fmla="*/ 435769 w 438150"/>
              <a:gd name="connsiteY18" fmla="*/ 959644 h 959644"/>
              <a:gd name="connsiteX19" fmla="*/ 438150 w 438150"/>
              <a:gd name="connsiteY19" fmla="*/ 890588 h 959644"/>
              <a:gd name="connsiteX20" fmla="*/ 435769 w 438150"/>
              <a:gd name="connsiteY20" fmla="*/ 816769 h 959644"/>
              <a:gd name="connsiteX21" fmla="*/ 428625 w 438150"/>
              <a:gd name="connsiteY21" fmla="*/ 742950 h 959644"/>
              <a:gd name="connsiteX22" fmla="*/ 421482 w 438150"/>
              <a:gd name="connsiteY22" fmla="*/ 681038 h 959644"/>
              <a:gd name="connsiteX23" fmla="*/ 411957 w 438150"/>
              <a:gd name="connsiteY23" fmla="*/ 619125 h 959644"/>
              <a:gd name="connsiteX24" fmla="*/ 390525 w 438150"/>
              <a:gd name="connsiteY24" fmla="*/ 535781 h 959644"/>
              <a:gd name="connsiteX25" fmla="*/ 366713 w 438150"/>
              <a:gd name="connsiteY25" fmla="*/ 473869 h 959644"/>
              <a:gd name="connsiteX26" fmla="*/ 333375 w 438150"/>
              <a:gd name="connsiteY26" fmla="*/ 402431 h 959644"/>
              <a:gd name="connsiteX27" fmla="*/ 278607 w 438150"/>
              <a:gd name="connsiteY27" fmla="*/ 311944 h 95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38150" h="959644">
                <a:moveTo>
                  <a:pt x="278607" y="311944"/>
                </a:moveTo>
                <a:lnTo>
                  <a:pt x="209550" y="197644"/>
                </a:lnTo>
                <a:lnTo>
                  <a:pt x="123825" y="73819"/>
                </a:lnTo>
                <a:lnTo>
                  <a:pt x="71438" y="0"/>
                </a:lnTo>
                <a:lnTo>
                  <a:pt x="4763" y="7144"/>
                </a:lnTo>
                <a:lnTo>
                  <a:pt x="0" y="52388"/>
                </a:lnTo>
                <a:lnTo>
                  <a:pt x="7144" y="90488"/>
                </a:lnTo>
                <a:lnTo>
                  <a:pt x="30957" y="142875"/>
                </a:lnTo>
                <a:lnTo>
                  <a:pt x="54769" y="195263"/>
                </a:lnTo>
                <a:lnTo>
                  <a:pt x="80963" y="261938"/>
                </a:lnTo>
                <a:lnTo>
                  <a:pt x="104775" y="328613"/>
                </a:lnTo>
                <a:lnTo>
                  <a:pt x="128588" y="392906"/>
                </a:lnTo>
                <a:lnTo>
                  <a:pt x="154782" y="478631"/>
                </a:lnTo>
                <a:lnTo>
                  <a:pt x="166688" y="531019"/>
                </a:lnTo>
                <a:lnTo>
                  <a:pt x="178594" y="588169"/>
                </a:lnTo>
                <a:lnTo>
                  <a:pt x="185738" y="650081"/>
                </a:lnTo>
                <a:lnTo>
                  <a:pt x="192882" y="735806"/>
                </a:lnTo>
                <a:cubicBezTo>
                  <a:pt x="193676" y="768350"/>
                  <a:pt x="194469" y="800894"/>
                  <a:pt x="195263" y="833438"/>
                </a:cubicBezTo>
                <a:lnTo>
                  <a:pt x="435769" y="959644"/>
                </a:lnTo>
                <a:cubicBezTo>
                  <a:pt x="436563" y="936625"/>
                  <a:pt x="437356" y="913607"/>
                  <a:pt x="438150" y="890588"/>
                </a:cubicBezTo>
                <a:cubicBezTo>
                  <a:pt x="437356" y="865982"/>
                  <a:pt x="436563" y="841375"/>
                  <a:pt x="435769" y="816769"/>
                </a:cubicBezTo>
                <a:lnTo>
                  <a:pt x="428625" y="742950"/>
                </a:lnTo>
                <a:lnTo>
                  <a:pt x="421482" y="681038"/>
                </a:lnTo>
                <a:lnTo>
                  <a:pt x="411957" y="619125"/>
                </a:lnTo>
                <a:lnTo>
                  <a:pt x="390525" y="535781"/>
                </a:lnTo>
                <a:lnTo>
                  <a:pt x="366713" y="473869"/>
                </a:lnTo>
                <a:lnTo>
                  <a:pt x="333375" y="402431"/>
                </a:lnTo>
                <a:lnTo>
                  <a:pt x="278607" y="311944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622299A-8123-514B-BA9A-EFB816F29700}"/>
              </a:ext>
            </a:extLst>
          </p:cNvPr>
          <p:cNvSpPr/>
          <p:nvPr/>
        </p:nvSpPr>
        <p:spPr>
          <a:xfrm>
            <a:off x="3543300" y="3808413"/>
            <a:ext cx="485775" cy="869950"/>
          </a:xfrm>
          <a:custGeom>
            <a:avLst/>
            <a:gdLst>
              <a:gd name="connsiteX0" fmla="*/ 233363 w 485775"/>
              <a:gd name="connsiteY0" fmla="*/ 233362 h 871537"/>
              <a:gd name="connsiteX1" fmla="*/ 242888 w 485775"/>
              <a:gd name="connsiteY1" fmla="*/ 145256 h 871537"/>
              <a:gd name="connsiteX2" fmla="*/ 245269 w 485775"/>
              <a:gd name="connsiteY2" fmla="*/ 104775 h 871537"/>
              <a:gd name="connsiteX3" fmla="*/ 245269 w 485775"/>
              <a:gd name="connsiteY3" fmla="*/ 59531 h 871537"/>
              <a:gd name="connsiteX4" fmla="*/ 245269 w 485775"/>
              <a:gd name="connsiteY4" fmla="*/ 0 h 871537"/>
              <a:gd name="connsiteX5" fmla="*/ 485775 w 485775"/>
              <a:gd name="connsiteY5" fmla="*/ 107156 h 871537"/>
              <a:gd name="connsiteX6" fmla="*/ 483394 w 485775"/>
              <a:gd name="connsiteY6" fmla="*/ 188119 h 871537"/>
              <a:gd name="connsiteX7" fmla="*/ 478631 w 485775"/>
              <a:gd name="connsiteY7" fmla="*/ 259556 h 871537"/>
              <a:gd name="connsiteX8" fmla="*/ 464344 w 485775"/>
              <a:gd name="connsiteY8" fmla="*/ 340519 h 871537"/>
              <a:gd name="connsiteX9" fmla="*/ 438150 w 485775"/>
              <a:gd name="connsiteY9" fmla="*/ 433387 h 871537"/>
              <a:gd name="connsiteX10" fmla="*/ 409575 w 485775"/>
              <a:gd name="connsiteY10" fmla="*/ 516731 h 871537"/>
              <a:gd name="connsiteX11" fmla="*/ 383381 w 485775"/>
              <a:gd name="connsiteY11" fmla="*/ 583406 h 871537"/>
              <a:gd name="connsiteX12" fmla="*/ 366713 w 485775"/>
              <a:gd name="connsiteY12" fmla="*/ 614362 h 871537"/>
              <a:gd name="connsiteX13" fmla="*/ 338138 w 485775"/>
              <a:gd name="connsiteY13" fmla="*/ 657225 h 871537"/>
              <a:gd name="connsiteX14" fmla="*/ 304800 w 485775"/>
              <a:gd name="connsiteY14" fmla="*/ 702469 h 871537"/>
              <a:gd name="connsiteX15" fmla="*/ 271463 w 485775"/>
              <a:gd name="connsiteY15" fmla="*/ 738187 h 871537"/>
              <a:gd name="connsiteX16" fmla="*/ 226219 w 485775"/>
              <a:gd name="connsiteY16" fmla="*/ 781050 h 871537"/>
              <a:gd name="connsiteX17" fmla="*/ 185738 w 485775"/>
              <a:gd name="connsiteY17" fmla="*/ 809625 h 871537"/>
              <a:gd name="connsiteX18" fmla="*/ 147638 w 485775"/>
              <a:gd name="connsiteY18" fmla="*/ 831056 h 871537"/>
              <a:gd name="connsiteX19" fmla="*/ 102394 w 485775"/>
              <a:gd name="connsiteY19" fmla="*/ 852487 h 871537"/>
              <a:gd name="connsiteX20" fmla="*/ 57150 w 485775"/>
              <a:gd name="connsiteY20" fmla="*/ 869156 h 871537"/>
              <a:gd name="connsiteX21" fmla="*/ 38100 w 485775"/>
              <a:gd name="connsiteY21" fmla="*/ 871537 h 871537"/>
              <a:gd name="connsiteX22" fmla="*/ 21431 w 485775"/>
              <a:gd name="connsiteY22" fmla="*/ 866775 h 871537"/>
              <a:gd name="connsiteX23" fmla="*/ 9525 w 485775"/>
              <a:gd name="connsiteY23" fmla="*/ 852487 h 871537"/>
              <a:gd name="connsiteX24" fmla="*/ 0 w 485775"/>
              <a:gd name="connsiteY24" fmla="*/ 823912 h 871537"/>
              <a:gd name="connsiteX25" fmla="*/ 164306 w 485775"/>
              <a:gd name="connsiteY25" fmla="*/ 447675 h 871537"/>
              <a:gd name="connsiteX26" fmla="*/ 176213 w 485775"/>
              <a:gd name="connsiteY26" fmla="*/ 421481 h 871537"/>
              <a:gd name="connsiteX27" fmla="*/ 200025 w 485775"/>
              <a:gd name="connsiteY27" fmla="*/ 369094 h 871537"/>
              <a:gd name="connsiteX28" fmla="*/ 216694 w 485775"/>
              <a:gd name="connsiteY28" fmla="*/ 321469 h 871537"/>
              <a:gd name="connsiteX29" fmla="*/ 233363 w 485775"/>
              <a:gd name="connsiteY29" fmla="*/ 233362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85775" h="871537">
                <a:moveTo>
                  <a:pt x="233363" y="233362"/>
                </a:moveTo>
                <a:lnTo>
                  <a:pt x="242888" y="145256"/>
                </a:lnTo>
                <a:lnTo>
                  <a:pt x="245269" y="104775"/>
                </a:lnTo>
                <a:lnTo>
                  <a:pt x="245269" y="59531"/>
                </a:lnTo>
                <a:lnTo>
                  <a:pt x="245269" y="0"/>
                </a:lnTo>
                <a:lnTo>
                  <a:pt x="485775" y="107156"/>
                </a:lnTo>
                <a:cubicBezTo>
                  <a:pt x="484981" y="134144"/>
                  <a:pt x="484188" y="161131"/>
                  <a:pt x="483394" y="188119"/>
                </a:cubicBezTo>
                <a:lnTo>
                  <a:pt x="478631" y="259556"/>
                </a:lnTo>
                <a:lnTo>
                  <a:pt x="464344" y="340519"/>
                </a:lnTo>
                <a:lnTo>
                  <a:pt x="438150" y="433387"/>
                </a:lnTo>
                <a:lnTo>
                  <a:pt x="409575" y="516731"/>
                </a:lnTo>
                <a:lnTo>
                  <a:pt x="383381" y="583406"/>
                </a:lnTo>
                <a:lnTo>
                  <a:pt x="366713" y="614362"/>
                </a:lnTo>
                <a:lnTo>
                  <a:pt x="338138" y="657225"/>
                </a:lnTo>
                <a:lnTo>
                  <a:pt x="304800" y="702469"/>
                </a:lnTo>
                <a:lnTo>
                  <a:pt x="271463" y="738187"/>
                </a:lnTo>
                <a:lnTo>
                  <a:pt x="226219" y="781050"/>
                </a:lnTo>
                <a:lnTo>
                  <a:pt x="185738" y="809625"/>
                </a:lnTo>
                <a:lnTo>
                  <a:pt x="147638" y="831056"/>
                </a:lnTo>
                <a:lnTo>
                  <a:pt x="102394" y="852487"/>
                </a:lnTo>
                <a:lnTo>
                  <a:pt x="57150" y="869156"/>
                </a:lnTo>
                <a:lnTo>
                  <a:pt x="38100" y="871537"/>
                </a:lnTo>
                <a:lnTo>
                  <a:pt x="21431" y="866775"/>
                </a:lnTo>
                <a:lnTo>
                  <a:pt x="9525" y="852487"/>
                </a:lnTo>
                <a:lnTo>
                  <a:pt x="0" y="823912"/>
                </a:lnTo>
                <a:lnTo>
                  <a:pt x="164306" y="447675"/>
                </a:lnTo>
                <a:lnTo>
                  <a:pt x="176213" y="421481"/>
                </a:lnTo>
                <a:lnTo>
                  <a:pt x="200025" y="369094"/>
                </a:lnTo>
                <a:lnTo>
                  <a:pt x="216694" y="321469"/>
                </a:lnTo>
                <a:lnTo>
                  <a:pt x="233363" y="233362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2B31269-71C4-DB43-AEB6-8AB6B83060D7}"/>
              </a:ext>
            </a:extLst>
          </p:cNvPr>
          <p:cNvSpPr/>
          <p:nvPr/>
        </p:nvSpPr>
        <p:spPr>
          <a:xfrm>
            <a:off x="3209925" y="4167188"/>
            <a:ext cx="541338" cy="508000"/>
          </a:xfrm>
          <a:custGeom>
            <a:avLst/>
            <a:gdLst>
              <a:gd name="connsiteX0" fmla="*/ 178594 w 540544"/>
              <a:gd name="connsiteY0" fmla="*/ 95250 h 507206"/>
              <a:gd name="connsiteX1" fmla="*/ 278606 w 540544"/>
              <a:gd name="connsiteY1" fmla="*/ 116681 h 507206"/>
              <a:gd name="connsiteX2" fmla="*/ 350044 w 540544"/>
              <a:gd name="connsiteY2" fmla="*/ 133350 h 507206"/>
              <a:gd name="connsiteX3" fmla="*/ 388144 w 540544"/>
              <a:gd name="connsiteY3" fmla="*/ 138112 h 507206"/>
              <a:gd name="connsiteX4" fmla="*/ 409575 w 540544"/>
              <a:gd name="connsiteY4" fmla="*/ 138112 h 507206"/>
              <a:gd name="connsiteX5" fmla="*/ 450056 w 540544"/>
              <a:gd name="connsiteY5" fmla="*/ 130968 h 507206"/>
              <a:gd name="connsiteX6" fmla="*/ 478631 w 540544"/>
              <a:gd name="connsiteY6" fmla="*/ 114300 h 507206"/>
              <a:gd name="connsiteX7" fmla="*/ 502444 w 540544"/>
              <a:gd name="connsiteY7" fmla="*/ 88106 h 507206"/>
              <a:gd name="connsiteX8" fmla="*/ 540544 w 540544"/>
              <a:gd name="connsiteY8" fmla="*/ 0 h 507206"/>
              <a:gd name="connsiteX9" fmla="*/ 383381 w 540544"/>
              <a:gd name="connsiteY9" fmla="*/ 507206 h 507206"/>
              <a:gd name="connsiteX10" fmla="*/ 352425 w 540544"/>
              <a:gd name="connsiteY10" fmla="*/ 502443 h 507206"/>
              <a:gd name="connsiteX11" fmla="*/ 333375 w 540544"/>
              <a:gd name="connsiteY11" fmla="*/ 464343 h 507206"/>
              <a:gd name="connsiteX12" fmla="*/ 326231 w 540544"/>
              <a:gd name="connsiteY12" fmla="*/ 411956 h 507206"/>
              <a:gd name="connsiteX13" fmla="*/ 314325 w 540544"/>
              <a:gd name="connsiteY13" fmla="*/ 364331 h 507206"/>
              <a:gd name="connsiteX14" fmla="*/ 292894 w 540544"/>
              <a:gd name="connsiteY14" fmla="*/ 321468 h 507206"/>
              <a:gd name="connsiteX15" fmla="*/ 269081 w 540544"/>
              <a:gd name="connsiteY15" fmla="*/ 288131 h 507206"/>
              <a:gd name="connsiteX16" fmla="*/ 233363 w 540544"/>
              <a:gd name="connsiteY16" fmla="*/ 250031 h 507206"/>
              <a:gd name="connsiteX17" fmla="*/ 195263 w 540544"/>
              <a:gd name="connsiteY17" fmla="*/ 216693 h 507206"/>
              <a:gd name="connsiteX18" fmla="*/ 150019 w 540544"/>
              <a:gd name="connsiteY18" fmla="*/ 183356 h 507206"/>
              <a:gd name="connsiteX19" fmla="*/ 90488 w 540544"/>
              <a:gd name="connsiteY19" fmla="*/ 150018 h 507206"/>
              <a:gd name="connsiteX20" fmla="*/ 40481 w 540544"/>
              <a:gd name="connsiteY20" fmla="*/ 123825 h 507206"/>
              <a:gd name="connsiteX21" fmla="*/ 9525 w 540544"/>
              <a:gd name="connsiteY21" fmla="*/ 102393 h 507206"/>
              <a:gd name="connsiteX22" fmla="*/ 0 w 540544"/>
              <a:gd name="connsiteY22" fmla="*/ 80962 h 507206"/>
              <a:gd name="connsiteX23" fmla="*/ 2381 w 540544"/>
              <a:gd name="connsiteY23" fmla="*/ 64293 h 507206"/>
              <a:gd name="connsiteX24" fmla="*/ 11906 w 540544"/>
              <a:gd name="connsiteY24" fmla="*/ 54768 h 507206"/>
              <a:gd name="connsiteX25" fmla="*/ 26194 w 540544"/>
              <a:gd name="connsiteY25" fmla="*/ 52387 h 507206"/>
              <a:gd name="connsiteX26" fmla="*/ 45244 w 540544"/>
              <a:gd name="connsiteY26" fmla="*/ 59531 h 507206"/>
              <a:gd name="connsiteX27" fmla="*/ 83344 w 540544"/>
              <a:gd name="connsiteY27" fmla="*/ 71437 h 507206"/>
              <a:gd name="connsiteX28" fmla="*/ 178594 w 540544"/>
              <a:gd name="connsiteY28" fmla="*/ 95250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40544" h="507206">
                <a:moveTo>
                  <a:pt x="178594" y="95250"/>
                </a:moveTo>
                <a:lnTo>
                  <a:pt x="278606" y="116681"/>
                </a:lnTo>
                <a:lnTo>
                  <a:pt x="350044" y="133350"/>
                </a:lnTo>
                <a:lnTo>
                  <a:pt x="388144" y="138112"/>
                </a:lnTo>
                <a:lnTo>
                  <a:pt x="409575" y="138112"/>
                </a:lnTo>
                <a:lnTo>
                  <a:pt x="450056" y="130968"/>
                </a:lnTo>
                <a:lnTo>
                  <a:pt x="478631" y="114300"/>
                </a:lnTo>
                <a:lnTo>
                  <a:pt x="502444" y="88106"/>
                </a:lnTo>
                <a:lnTo>
                  <a:pt x="540544" y="0"/>
                </a:lnTo>
                <a:lnTo>
                  <a:pt x="383381" y="507206"/>
                </a:lnTo>
                <a:lnTo>
                  <a:pt x="352425" y="502443"/>
                </a:lnTo>
                <a:lnTo>
                  <a:pt x="333375" y="464343"/>
                </a:lnTo>
                <a:lnTo>
                  <a:pt x="326231" y="411956"/>
                </a:lnTo>
                <a:lnTo>
                  <a:pt x="314325" y="364331"/>
                </a:lnTo>
                <a:lnTo>
                  <a:pt x="292894" y="321468"/>
                </a:lnTo>
                <a:lnTo>
                  <a:pt x="269081" y="288131"/>
                </a:lnTo>
                <a:lnTo>
                  <a:pt x="233363" y="250031"/>
                </a:lnTo>
                <a:lnTo>
                  <a:pt x="195263" y="216693"/>
                </a:lnTo>
                <a:lnTo>
                  <a:pt x="150019" y="183356"/>
                </a:lnTo>
                <a:lnTo>
                  <a:pt x="90488" y="150018"/>
                </a:lnTo>
                <a:lnTo>
                  <a:pt x="40481" y="123825"/>
                </a:lnTo>
                <a:lnTo>
                  <a:pt x="9525" y="102393"/>
                </a:lnTo>
                <a:lnTo>
                  <a:pt x="0" y="80962"/>
                </a:lnTo>
                <a:lnTo>
                  <a:pt x="2381" y="64293"/>
                </a:lnTo>
                <a:lnTo>
                  <a:pt x="11906" y="54768"/>
                </a:lnTo>
                <a:lnTo>
                  <a:pt x="26194" y="52387"/>
                </a:lnTo>
                <a:lnTo>
                  <a:pt x="45244" y="59531"/>
                </a:lnTo>
                <a:lnTo>
                  <a:pt x="83344" y="71437"/>
                </a:lnTo>
                <a:lnTo>
                  <a:pt x="178594" y="95250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E371CA9-8D05-F64F-8985-8EF68CC92606}"/>
              </a:ext>
            </a:extLst>
          </p:cNvPr>
          <p:cNvSpPr/>
          <p:nvPr/>
        </p:nvSpPr>
        <p:spPr>
          <a:xfrm rot="16200000">
            <a:off x="1023938" y="3657600"/>
            <a:ext cx="4052887" cy="404813"/>
          </a:xfrm>
          <a:custGeom>
            <a:avLst/>
            <a:gdLst>
              <a:gd name="connsiteX0" fmla="*/ 1861692 w 4052305"/>
              <a:gd name="connsiteY0" fmla="*/ 128279 h 404573"/>
              <a:gd name="connsiteX1" fmla="*/ 2361652 w 4052305"/>
              <a:gd name="connsiteY1" fmla="*/ 141436 h 404573"/>
              <a:gd name="connsiteX2" fmla="*/ 2868190 w 4052305"/>
              <a:gd name="connsiteY2" fmla="*/ 151304 h 404573"/>
              <a:gd name="connsiteX3" fmla="*/ 3318812 w 4052305"/>
              <a:gd name="connsiteY3" fmla="*/ 154593 h 404573"/>
              <a:gd name="connsiteX4" fmla="*/ 3588527 w 4052305"/>
              <a:gd name="connsiteY4" fmla="*/ 154593 h 404573"/>
              <a:gd name="connsiteX5" fmla="*/ 3644443 w 4052305"/>
              <a:gd name="connsiteY5" fmla="*/ 154593 h 404573"/>
              <a:gd name="connsiteX6" fmla="*/ 3700360 w 4052305"/>
              <a:gd name="connsiteY6" fmla="*/ 148015 h 404573"/>
              <a:gd name="connsiteX7" fmla="*/ 3756276 w 4052305"/>
              <a:gd name="connsiteY7" fmla="*/ 138147 h 404573"/>
              <a:gd name="connsiteX8" fmla="*/ 3805614 w 4052305"/>
              <a:gd name="connsiteY8" fmla="*/ 124990 h 404573"/>
              <a:gd name="connsiteX9" fmla="*/ 3851663 w 4052305"/>
              <a:gd name="connsiteY9" fmla="*/ 108544 h 404573"/>
              <a:gd name="connsiteX10" fmla="*/ 3897712 w 4052305"/>
              <a:gd name="connsiteY10" fmla="*/ 88809 h 404573"/>
              <a:gd name="connsiteX11" fmla="*/ 3933894 w 4052305"/>
              <a:gd name="connsiteY11" fmla="*/ 62495 h 404573"/>
              <a:gd name="connsiteX12" fmla="*/ 3960207 w 4052305"/>
              <a:gd name="connsiteY12" fmla="*/ 36182 h 404573"/>
              <a:gd name="connsiteX13" fmla="*/ 3976653 w 4052305"/>
              <a:gd name="connsiteY13" fmla="*/ 19736 h 404573"/>
              <a:gd name="connsiteX14" fmla="*/ 3996389 w 4052305"/>
              <a:gd name="connsiteY14" fmla="*/ 6579 h 404573"/>
              <a:gd name="connsiteX15" fmla="*/ 4025991 w 4052305"/>
              <a:gd name="connsiteY15" fmla="*/ 0 h 404573"/>
              <a:gd name="connsiteX16" fmla="*/ 4035859 w 4052305"/>
              <a:gd name="connsiteY16" fmla="*/ 0 h 404573"/>
              <a:gd name="connsiteX17" fmla="*/ 4042437 w 4052305"/>
              <a:gd name="connsiteY17" fmla="*/ 3289 h 404573"/>
              <a:gd name="connsiteX18" fmla="*/ 4049016 w 4052305"/>
              <a:gd name="connsiteY18" fmla="*/ 6579 h 404573"/>
              <a:gd name="connsiteX19" fmla="*/ 4052305 w 4052305"/>
              <a:gd name="connsiteY19" fmla="*/ 19736 h 404573"/>
              <a:gd name="connsiteX20" fmla="*/ 4052305 w 4052305"/>
              <a:gd name="connsiteY20" fmla="*/ 39471 h 404573"/>
              <a:gd name="connsiteX21" fmla="*/ 4042437 w 4052305"/>
              <a:gd name="connsiteY21" fmla="*/ 85520 h 404573"/>
              <a:gd name="connsiteX22" fmla="*/ 4009545 w 4052305"/>
              <a:gd name="connsiteY22" fmla="*/ 144725 h 404573"/>
              <a:gd name="connsiteX23" fmla="*/ 3940472 w 4052305"/>
              <a:gd name="connsiteY23" fmla="*/ 243402 h 404573"/>
              <a:gd name="connsiteX24" fmla="*/ 3868109 w 4052305"/>
              <a:gd name="connsiteY24" fmla="*/ 332210 h 404573"/>
              <a:gd name="connsiteX25" fmla="*/ 3736541 w 4052305"/>
              <a:gd name="connsiteY25" fmla="*/ 404573 h 404573"/>
              <a:gd name="connsiteX26" fmla="*/ 3634576 w 4052305"/>
              <a:gd name="connsiteY26" fmla="*/ 394705 h 404573"/>
              <a:gd name="connsiteX27" fmla="*/ 3460247 w 4052305"/>
              <a:gd name="connsiteY27" fmla="*/ 384838 h 404573"/>
              <a:gd name="connsiteX28" fmla="*/ 3174086 w 4052305"/>
              <a:gd name="connsiteY28" fmla="*/ 371681 h 404573"/>
              <a:gd name="connsiteX29" fmla="*/ 2855033 w 4052305"/>
              <a:gd name="connsiteY29" fmla="*/ 361813 h 404573"/>
              <a:gd name="connsiteX30" fmla="*/ 2516245 w 4052305"/>
              <a:gd name="connsiteY30" fmla="*/ 351946 h 404573"/>
              <a:gd name="connsiteX31" fmla="*/ 2157721 w 4052305"/>
              <a:gd name="connsiteY31" fmla="*/ 342078 h 404573"/>
              <a:gd name="connsiteX32" fmla="*/ 1822222 w 4052305"/>
              <a:gd name="connsiteY32" fmla="*/ 332210 h 404573"/>
              <a:gd name="connsiteX33" fmla="*/ 1473565 w 4052305"/>
              <a:gd name="connsiteY33" fmla="*/ 332210 h 404573"/>
              <a:gd name="connsiteX34" fmla="*/ 1184115 w 4052305"/>
              <a:gd name="connsiteY34" fmla="*/ 332210 h 404573"/>
              <a:gd name="connsiteX35" fmla="*/ 924268 w 4052305"/>
              <a:gd name="connsiteY35" fmla="*/ 325632 h 404573"/>
              <a:gd name="connsiteX36" fmla="*/ 700601 w 4052305"/>
              <a:gd name="connsiteY36" fmla="*/ 325632 h 404573"/>
              <a:gd name="connsiteX37" fmla="*/ 496671 w 4052305"/>
              <a:gd name="connsiteY37" fmla="*/ 315764 h 404573"/>
              <a:gd name="connsiteX38" fmla="*/ 286161 w 4052305"/>
              <a:gd name="connsiteY38" fmla="*/ 305897 h 404573"/>
              <a:gd name="connsiteX39" fmla="*/ 124990 w 4052305"/>
              <a:gd name="connsiteY39" fmla="*/ 286161 h 404573"/>
              <a:gd name="connsiteX40" fmla="*/ 59206 w 4052305"/>
              <a:gd name="connsiteY40" fmla="*/ 273005 h 404573"/>
              <a:gd name="connsiteX41" fmla="*/ 19735 w 4052305"/>
              <a:gd name="connsiteY41" fmla="*/ 253269 h 404573"/>
              <a:gd name="connsiteX42" fmla="*/ 6578 w 4052305"/>
              <a:gd name="connsiteY42" fmla="*/ 240113 h 404573"/>
              <a:gd name="connsiteX43" fmla="*/ 0 w 4052305"/>
              <a:gd name="connsiteY43" fmla="*/ 223666 h 404573"/>
              <a:gd name="connsiteX44" fmla="*/ 3289 w 4052305"/>
              <a:gd name="connsiteY44" fmla="*/ 207220 h 404573"/>
              <a:gd name="connsiteX45" fmla="*/ 16446 w 4052305"/>
              <a:gd name="connsiteY45" fmla="*/ 184196 h 404573"/>
              <a:gd name="connsiteX46" fmla="*/ 39471 w 4052305"/>
              <a:gd name="connsiteY46" fmla="*/ 154593 h 404573"/>
              <a:gd name="connsiteX47" fmla="*/ 62495 w 4052305"/>
              <a:gd name="connsiteY47" fmla="*/ 138147 h 404573"/>
              <a:gd name="connsiteX48" fmla="*/ 95387 w 4052305"/>
              <a:gd name="connsiteY48" fmla="*/ 121701 h 404573"/>
              <a:gd name="connsiteX49" fmla="*/ 184196 w 4052305"/>
              <a:gd name="connsiteY49" fmla="*/ 85520 h 404573"/>
              <a:gd name="connsiteX50" fmla="*/ 282872 w 4052305"/>
              <a:gd name="connsiteY50" fmla="*/ 52628 h 404573"/>
              <a:gd name="connsiteX51" fmla="*/ 404573 w 4052305"/>
              <a:gd name="connsiteY51" fmla="*/ 26314 h 404573"/>
              <a:gd name="connsiteX52" fmla="*/ 467068 w 4052305"/>
              <a:gd name="connsiteY52" fmla="*/ 19736 h 404573"/>
              <a:gd name="connsiteX53" fmla="*/ 519695 w 4052305"/>
              <a:gd name="connsiteY53" fmla="*/ 26314 h 404573"/>
              <a:gd name="connsiteX54" fmla="*/ 582190 w 4052305"/>
              <a:gd name="connsiteY54" fmla="*/ 46049 h 404573"/>
              <a:gd name="connsiteX55" fmla="*/ 700601 w 4052305"/>
              <a:gd name="connsiteY55" fmla="*/ 72363 h 404573"/>
              <a:gd name="connsiteX56" fmla="*/ 855194 w 4052305"/>
              <a:gd name="connsiteY56" fmla="*/ 92098 h 404573"/>
              <a:gd name="connsiteX57" fmla="*/ 1016365 w 4052305"/>
              <a:gd name="connsiteY57" fmla="*/ 95387 h 404573"/>
              <a:gd name="connsiteX58" fmla="*/ 1282791 w 4052305"/>
              <a:gd name="connsiteY58" fmla="*/ 108544 h 404573"/>
              <a:gd name="connsiteX59" fmla="*/ 1532771 w 4052305"/>
              <a:gd name="connsiteY59" fmla="*/ 118412 h 404573"/>
              <a:gd name="connsiteX60" fmla="*/ 1861692 w 4052305"/>
              <a:gd name="connsiteY60" fmla="*/ 128279 h 404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052305" h="404573">
                <a:moveTo>
                  <a:pt x="1861692" y="128279"/>
                </a:moveTo>
                <a:lnTo>
                  <a:pt x="2361652" y="141436"/>
                </a:lnTo>
                <a:lnTo>
                  <a:pt x="2868190" y="151304"/>
                </a:lnTo>
                <a:lnTo>
                  <a:pt x="3318812" y="154593"/>
                </a:lnTo>
                <a:lnTo>
                  <a:pt x="3588527" y="154593"/>
                </a:lnTo>
                <a:lnTo>
                  <a:pt x="3644443" y="154593"/>
                </a:lnTo>
                <a:lnTo>
                  <a:pt x="3700360" y="148015"/>
                </a:lnTo>
                <a:lnTo>
                  <a:pt x="3756276" y="138147"/>
                </a:lnTo>
                <a:lnTo>
                  <a:pt x="3805614" y="124990"/>
                </a:lnTo>
                <a:lnTo>
                  <a:pt x="3851663" y="108544"/>
                </a:lnTo>
                <a:lnTo>
                  <a:pt x="3897712" y="88809"/>
                </a:lnTo>
                <a:lnTo>
                  <a:pt x="3933894" y="62495"/>
                </a:lnTo>
                <a:lnTo>
                  <a:pt x="3960207" y="36182"/>
                </a:lnTo>
                <a:lnTo>
                  <a:pt x="3976653" y="19736"/>
                </a:lnTo>
                <a:lnTo>
                  <a:pt x="3996389" y="6579"/>
                </a:lnTo>
                <a:lnTo>
                  <a:pt x="4025991" y="0"/>
                </a:lnTo>
                <a:lnTo>
                  <a:pt x="4035859" y="0"/>
                </a:lnTo>
                <a:lnTo>
                  <a:pt x="4042437" y="3289"/>
                </a:lnTo>
                <a:lnTo>
                  <a:pt x="4049016" y="6579"/>
                </a:lnTo>
                <a:lnTo>
                  <a:pt x="4052305" y="19736"/>
                </a:lnTo>
                <a:lnTo>
                  <a:pt x="4052305" y="39471"/>
                </a:lnTo>
                <a:lnTo>
                  <a:pt x="4042437" y="85520"/>
                </a:lnTo>
                <a:lnTo>
                  <a:pt x="4009545" y="144725"/>
                </a:lnTo>
                <a:lnTo>
                  <a:pt x="3940472" y="243402"/>
                </a:lnTo>
                <a:lnTo>
                  <a:pt x="3868109" y="332210"/>
                </a:lnTo>
                <a:lnTo>
                  <a:pt x="3736541" y="404573"/>
                </a:lnTo>
                <a:lnTo>
                  <a:pt x="3634576" y="394705"/>
                </a:lnTo>
                <a:lnTo>
                  <a:pt x="3460247" y="384838"/>
                </a:lnTo>
                <a:lnTo>
                  <a:pt x="3174086" y="371681"/>
                </a:lnTo>
                <a:lnTo>
                  <a:pt x="2855033" y="361813"/>
                </a:lnTo>
                <a:lnTo>
                  <a:pt x="2516245" y="351946"/>
                </a:lnTo>
                <a:lnTo>
                  <a:pt x="2157721" y="342078"/>
                </a:lnTo>
                <a:lnTo>
                  <a:pt x="1822222" y="332210"/>
                </a:lnTo>
                <a:lnTo>
                  <a:pt x="1473565" y="332210"/>
                </a:lnTo>
                <a:lnTo>
                  <a:pt x="1184115" y="332210"/>
                </a:lnTo>
                <a:lnTo>
                  <a:pt x="924268" y="325632"/>
                </a:lnTo>
                <a:lnTo>
                  <a:pt x="700601" y="325632"/>
                </a:lnTo>
                <a:lnTo>
                  <a:pt x="496671" y="315764"/>
                </a:lnTo>
                <a:lnTo>
                  <a:pt x="286161" y="305897"/>
                </a:lnTo>
                <a:lnTo>
                  <a:pt x="124990" y="286161"/>
                </a:lnTo>
                <a:lnTo>
                  <a:pt x="59206" y="273005"/>
                </a:lnTo>
                <a:lnTo>
                  <a:pt x="19735" y="253269"/>
                </a:lnTo>
                <a:lnTo>
                  <a:pt x="6578" y="240113"/>
                </a:lnTo>
                <a:lnTo>
                  <a:pt x="0" y="223666"/>
                </a:lnTo>
                <a:lnTo>
                  <a:pt x="3289" y="207220"/>
                </a:lnTo>
                <a:lnTo>
                  <a:pt x="16446" y="184196"/>
                </a:lnTo>
                <a:lnTo>
                  <a:pt x="39471" y="154593"/>
                </a:lnTo>
                <a:lnTo>
                  <a:pt x="62495" y="138147"/>
                </a:lnTo>
                <a:lnTo>
                  <a:pt x="95387" y="121701"/>
                </a:lnTo>
                <a:lnTo>
                  <a:pt x="184196" y="85520"/>
                </a:lnTo>
                <a:lnTo>
                  <a:pt x="282872" y="52628"/>
                </a:lnTo>
                <a:lnTo>
                  <a:pt x="404573" y="26314"/>
                </a:lnTo>
                <a:lnTo>
                  <a:pt x="467068" y="19736"/>
                </a:lnTo>
                <a:lnTo>
                  <a:pt x="519695" y="26314"/>
                </a:lnTo>
                <a:lnTo>
                  <a:pt x="582190" y="46049"/>
                </a:lnTo>
                <a:lnTo>
                  <a:pt x="700601" y="72363"/>
                </a:lnTo>
                <a:lnTo>
                  <a:pt x="855194" y="92098"/>
                </a:lnTo>
                <a:lnTo>
                  <a:pt x="1016365" y="95387"/>
                </a:lnTo>
                <a:lnTo>
                  <a:pt x="1282791" y="108544"/>
                </a:lnTo>
                <a:lnTo>
                  <a:pt x="1532771" y="118412"/>
                </a:lnTo>
                <a:lnTo>
                  <a:pt x="1861692" y="128279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B8569A9-8E18-4F47-A9D5-FC527EBB4522}"/>
              </a:ext>
            </a:extLst>
          </p:cNvPr>
          <p:cNvSpPr/>
          <p:nvPr/>
        </p:nvSpPr>
        <p:spPr>
          <a:xfrm>
            <a:off x="4238625" y="2312988"/>
            <a:ext cx="2651125" cy="515937"/>
          </a:xfrm>
          <a:custGeom>
            <a:avLst/>
            <a:gdLst>
              <a:gd name="connsiteX0" fmla="*/ 945356 w 2650331"/>
              <a:gd name="connsiteY0" fmla="*/ 197644 h 516731"/>
              <a:gd name="connsiteX1" fmla="*/ 1364456 w 2650331"/>
              <a:gd name="connsiteY1" fmla="*/ 133350 h 516731"/>
              <a:gd name="connsiteX2" fmla="*/ 1466850 w 2650331"/>
              <a:gd name="connsiteY2" fmla="*/ 135731 h 516731"/>
              <a:gd name="connsiteX3" fmla="*/ 1659731 w 2650331"/>
              <a:gd name="connsiteY3" fmla="*/ 107156 h 516731"/>
              <a:gd name="connsiteX4" fmla="*/ 1890713 w 2650331"/>
              <a:gd name="connsiteY4" fmla="*/ 73819 h 516731"/>
              <a:gd name="connsiteX5" fmla="*/ 2059781 w 2650331"/>
              <a:gd name="connsiteY5" fmla="*/ 52387 h 516731"/>
              <a:gd name="connsiteX6" fmla="*/ 2097881 w 2650331"/>
              <a:gd name="connsiteY6" fmla="*/ 47625 h 516731"/>
              <a:gd name="connsiteX7" fmla="*/ 2131219 w 2650331"/>
              <a:gd name="connsiteY7" fmla="*/ 35719 h 516731"/>
              <a:gd name="connsiteX8" fmla="*/ 2185988 w 2650331"/>
              <a:gd name="connsiteY8" fmla="*/ 11906 h 516731"/>
              <a:gd name="connsiteX9" fmla="*/ 2233613 w 2650331"/>
              <a:gd name="connsiteY9" fmla="*/ 0 h 516731"/>
              <a:gd name="connsiteX10" fmla="*/ 2271713 w 2650331"/>
              <a:gd name="connsiteY10" fmla="*/ 4762 h 516731"/>
              <a:gd name="connsiteX11" fmla="*/ 2324100 w 2650331"/>
              <a:gd name="connsiteY11" fmla="*/ 16669 h 516731"/>
              <a:gd name="connsiteX12" fmla="*/ 2390775 w 2650331"/>
              <a:gd name="connsiteY12" fmla="*/ 40481 h 516731"/>
              <a:gd name="connsiteX13" fmla="*/ 2445544 w 2650331"/>
              <a:gd name="connsiteY13" fmla="*/ 66675 h 516731"/>
              <a:gd name="connsiteX14" fmla="*/ 2502694 w 2650331"/>
              <a:gd name="connsiteY14" fmla="*/ 97631 h 516731"/>
              <a:gd name="connsiteX15" fmla="*/ 2552700 w 2650331"/>
              <a:gd name="connsiteY15" fmla="*/ 128587 h 516731"/>
              <a:gd name="connsiteX16" fmla="*/ 2576513 w 2650331"/>
              <a:gd name="connsiteY16" fmla="*/ 147637 h 516731"/>
              <a:gd name="connsiteX17" fmla="*/ 2609850 w 2650331"/>
              <a:gd name="connsiteY17" fmla="*/ 180975 h 516731"/>
              <a:gd name="connsiteX18" fmla="*/ 2631281 w 2650331"/>
              <a:gd name="connsiteY18" fmla="*/ 207169 h 516731"/>
              <a:gd name="connsiteX19" fmla="*/ 2643188 w 2650331"/>
              <a:gd name="connsiteY19" fmla="*/ 228600 h 516731"/>
              <a:gd name="connsiteX20" fmla="*/ 2650331 w 2650331"/>
              <a:gd name="connsiteY20" fmla="*/ 247650 h 516731"/>
              <a:gd name="connsiteX21" fmla="*/ 2650331 w 2650331"/>
              <a:gd name="connsiteY21" fmla="*/ 259556 h 516731"/>
              <a:gd name="connsiteX22" fmla="*/ 2647950 w 2650331"/>
              <a:gd name="connsiteY22" fmla="*/ 278606 h 516731"/>
              <a:gd name="connsiteX23" fmla="*/ 2631281 w 2650331"/>
              <a:gd name="connsiteY23" fmla="*/ 292894 h 516731"/>
              <a:gd name="connsiteX24" fmla="*/ 2605088 w 2650331"/>
              <a:gd name="connsiteY24" fmla="*/ 304800 h 516731"/>
              <a:gd name="connsiteX25" fmla="*/ 2562225 w 2650331"/>
              <a:gd name="connsiteY25" fmla="*/ 316706 h 516731"/>
              <a:gd name="connsiteX26" fmla="*/ 2531269 w 2650331"/>
              <a:gd name="connsiteY26" fmla="*/ 309562 h 516731"/>
              <a:gd name="connsiteX27" fmla="*/ 2436019 w 2650331"/>
              <a:gd name="connsiteY27" fmla="*/ 292894 h 516731"/>
              <a:gd name="connsiteX28" fmla="*/ 2328863 w 2650331"/>
              <a:gd name="connsiteY28" fmla="*/ 280987 h 516731"/>
              <a:gd name="connsiteX29" fmla="*/ 2178844 w 2650331"/>
              <a:gd name="connsiteY29" fmla="*/ 273844 h 516731"/>
              <a:gd name="connsiteX30" fmla="*/ 1983581 w 2650331"/>
              <a:gd name="connsiteY30" fmla="*/ 276225 h 516731"/>
              <a:gd name="connsiteX31" fmla="*/ 1757363 w 2650331"/>
              <a:gd name="connsiteY31" fmla="*/ 288131 h 516731"/>
              <a:gd name="connsiteX32" fmla="*/ 1414463 w 2650331"/>
              <a:gd name="connsiteY32" fmla="*/ 316706 h 516731"/>
              <a:gd name="connsiteX33" fmla="*/ 1271588 w 2650331"/>
              <a:gd name="connsiteY33" fmla="*/ 330994 h 516731"/>
              <a:gd name="connsiteX34" fmla="*/ 1128713 w 2650331"/>
              <a:gd name="connsiteY34" fmla="*/ 350044 h 516731"/>
              <a:gd name="connsiteX35" fmla="*/ 1059656 w 2650331"/>
              <a:gd name="connsiteY35" fmla="*/ 361950 h 516731"/>
              <a:gd name="connsiteX36" fmla="*/ 900113 w 2650331"/>
              <a:gd name="connsiteY36" fmla="*/ 392906 h 516731"/>
              <a:gd name="connsiteX37" fmla="*/ 735806 w 2650331"/>
              <a:gd name="connsiteY37" fmla="*/ 421481 h 516731"/>
              <a:gd name="connsiteX38" fmla="*/ 583406 w 2650331"/>
              <a:gd name="connsiteY38" fmla="*/ 447675 h 516731"/>
              <a:gd name="connsiteX39" fmla="*/ 488156 w 2650331"/>
              <a:gd name="connsiteY39" fmla="*/ 469106 h 516731"/>
              <a:gd name="connsiteX40" fmla="*/ 409575 w 2650331"/>
              <a:gd name="connsiteY40" fmla="*/ 490537 h 516731"/>
              <a:gd name="connsiteX41" fmla="*/ 366713 w 2650331"/>
              <a:gd name="connsiteY41" fmla="*/ 509587 h 516731"/>
              <a:gd name="connsiteX42" fmla="*/ 342900 w 2650331"/>
              <a:gd name="connsiteY42" fmla="*/ 516731 h 516731"/>
              <a:gd name="connsiteX43" fmla="*/ 314325 w 2650331"/>
              <a:gd name="connsiteY43" fmla="*/ 514350 h 516731"/>
              <a:gd name="connsiteX44" fmla="*/ 271463 w 2650331"/>
              <a:gd name="connsiteY44" fmla="*/ 504825 h 516731"/>
              <a:gd name="connsiteX45" fmla="*/ 223838 w 2650331"/>
              <a:gd name="connsiteY45" fmla="*/ 483394 h 516731"/>
              <a:gd name="connsiteX46" fmla="*/ 178594 w 2650331"/>
              <a:gd name="connsiteY46" fmla="*/ 459581 h 516731"/>
              <a:gd name="connsiteX47" fmla="*/ 130969 w 2650331"/>
              <a:gd name="connsiteY47" fmla="*/ 428625 h 516731"/>
              <a:gd name="connsiteX48" fmla="*/ 95250 w 2650331"/>
              <a:gd name="connsiteY48" fmla="*/ 397669 h 516731"/>
              <a:gd name="connsiteX49" fmla="*/ 59531 w 2650331"/>
              <a:gd name="connsiteY49" fmla="*/ 364331 h 516731"/>
              <a:gd name="connsiteX50" fmla="*/ 21431 w 2650331"/>
              <a:gd name="connsiteY50" fmla="*/ 323850 h 516731"/>
              <a:gd name="connsiteX51" fmla="*/ 7144 w 2650331"/>
              <a:gd name="connsiteY51" fmla="*/ 304800 h 516731"/>
              <a:gd name="connsiteX52" fmla="*/ 0 w 2650331"/>
              <a:gd name="connsiteY52" fmla="*/ 288131 h 516731"/>
              <a:gd name="connsiteX53" fmla="*/ 0 w 2650331"/>
              <a:gd name="connsiteY53" fmla="*/ 266700 h 516731"/>
              <a:gd name="connsiteX54" fmla="*/ 4763 w 2650331"/>
              <a:gd name="connsiteY54" fmla="*/ 257175 h 516731"/>
              <a:gd name="connsiteX55" fmla="*/ 16669 w 2650331"/>
              <a:gd name="connsiteY55" fmla="*/ 257175 h 516731"/>
              <a:gd name="connsiteX56" fmla="*/ 45244 w 2650331"/>
              <a:gd name="connsiteY56" fmla="*/ 266700 h 516731"/>
              <a:gd name="connsiteX57" fmla="*/ 107156 w 2650331"/>
              <a:gd name="connsiteY57" fmla="*/ 283369 h 516731"/>
              <a:gd name="connsiteX58" fmla="*/ 180975 w 2650331"/>
              <a:gd name="connsiteY58" fmla="*/ 295275 h 516731"/>
              <a:gd name="connsiteX59" fmla="*/ 242888 w 2650331"/>
              <a:gd name="connsiteY59" fmla="*/ 300037 h 516731"/>
              <a:gd name="connsiteX60" fmla="*/ 311944 w 2650331"/>
              <a:gd name="connsiteY60" fmla="*/ 297656 h 516731"/>
              <a:gd name="connsiteX61" fmla="*/ 442913 w 2650331"/>
              <a:gd name="connsiteY61" fmla="*/ 278606 h 516731"/>
              <a:gd name="connsiteX62" fmla="*/ 778669 w 2650331"/>
              <a:gd name="connsiteY62" fmla="*/ 223837 h 516731"/>
              <a:gd name="connsiteX63" fmla="*/ 945356 w 2650331"/>
              <a:gd name="connsiteY63" fmla="*/ 197644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50331" h="516731">
                <a:moveTo>
                  <a:pt x="945356" y="197644"/>
                </a:moveTo>
                <a:lnTo>
                  <a:pt x="1364456" y="133350"/>
                </a:lnTo>
                <a:lnTo>
                  <a:pt x="1466850" y="135731"/>
                </a:lnTo>
                <a:lnTo>
                  <a:pt x="1659731" y="107156"/>
                </a:lnTo>
                <a:lnTo>
                  <a:pt x="1890713" y="73819"/>
                </a:lnTo>
                <a:lnTo>
                  <a:pt x="2059781" y="52387"/>
                </a:lnTo>
                <a:lnTo>
                  <a:pt x="2097881" y="47625"/>
                </a:lnTo>
                <a:lnTo>
                  <a:pt x="2131219" y="35719"/>
                </a:lnTo>
                <a:lnTo>
                  <a:pt x="2185988" y="11906"/>
                </a:lnTo>
                <a:lnTo>
                  <a:pt x="2233613" y="0"/>
                </a:lnTo>
                <a:lnTo>
                  <a:pt x="2271713" y="4762"/>
                </a:lnTo>
                <a:lnTo>
                  <a:pt x="2324100" y="16669"/>
                </a:lnTo>
                <a:lnTo>
                  <a:pt x="2390775" y="40481"/>
                </a:lnTo>
                <a:lnTo>
                  <a:pt x="2445544" y="66675"/>
                </a:lnTo>
                <a:lnTo>
                  <a:pt x="2502694" y="97631"/>
                </a:lnTo>
                <a:lnTo>
                  <a:pt x="2552700" y="128587"/>
                </a:lnTo>
                <a:lnTo>
                  <a:pt x="2576513" y="147637"/>
                </a:lnTo>
                <a:lnTo>
                  <a:pt x="2609850" y="180975"/>
                </a:lnTo>
                <a:lnTo>
                  <a:pt x="2631281" y="207169"/>
                </a:lnTo>
                <a:lnTo>
                  <a:pt x="2643188" y="228600"/>
                </a:lnTo>
                <a:lnTo>
                  <a:pt x="2650331" y="247650"/>
                </a:lnTo>
                <a:lnTo>
                  <a:pt x="2650331" y="259556"/>
                </a:lnTo>
                <a:lnTo>
                  <a:pt x="2647950" y="278606"/>
                </a:lnTo>
                <a:lnTo>
                  <a:pt x="2631281" y="292894"/>
                </a:lnTo>
                <a:lnTo>
                  <a:pt x="2605088" y="304800"/>
                </a:lnTo>
                <a:lnTo>
                  <a:pt x="2562225" y="316706"/>
                </a:lnTo>
                <a:lnTo>
                  <a:pt x="2531269" y="309562"/>
                </a:lnTo>
                <a:lnTo>
                  <a:pt x="2436019" y="292894"/>
                </a:lnTo>
                <a:lnTo>
                  <a:pt x="2328863" y="280987"/>
                </a:lnTo>
                <a:lnTo>
                  <a:pt x="2178844" y="273844"/>
                </a:lnTo>
                <a:lnTo>
                  <a:pt x="1983581" y="276225"/>
                </a:lnTo>
                <a:lnTo>
                  <a:pt x="1757363" y="288131"/>
                </a:lnTo>
                <a:lnTo>
                  <a:pt x="1414463" y="316706"/>
                </a:lnTo>
                <a:lnTo>
                  <a:pt x="1271588" y="330994"/>
                </a:lnTo>
                <a:lnTo>
                  <a:pt x="1128713" y="350044"/>
                </a:lnTo>
                <a:lnTo>
                  <a:pt x="1059656" y="361950"/>
                </a:lnTo>
                <a:lnTo>
                  <a:pt x="900113" y="392906"/>
                </a:lnTo>
                <a:lnTo>
                  <a:pt x="735806" y="421481"/>
                </a:lnTo>
                <a:lnTo>
                  <a:pt x="583406" y="447675"/>
                </a:lnTo>
                <a:lnTo>
                  <a:pt x="488156" y="469106"/>
                </a:lnTo>
                <a:lnTo>
                  <a:pt x="409575" y="490537"/>
                </a:lnTo>
                <a:lnTo>
                  <a:pt x="366713" y="509587"/>
                </a:lnTo>
                <a:lnTo>
                  <a:pt x="342900" y="516731"/>
                </a:lnTo>
                <a:lnTo>
                  <a:pt x="314325" y="514350"/>
                </a:lnTo>
                <a:lnTo>
                  <a:pt x="271463" y="504825"/>
                </a:lnTo>
                <a:lnTo>
                  <a:pt x="223838" y="483394"/>
                </a:lnTo>
                <a:lnTo>
                  <a:pt x="178594" y="459581"/>
                </a:lnTo>
                <a:lnTo>
                  <a:pt x="130969" y="428625"/>
                </a:lnTo>
                <a:lnTo>
                  <a:pt x="95250" y="397669"/>
                </a:lnTo>
                <a:lnTo>
                  <a:pt x="59531" y="364331"/>
                </a:lnTo>
                <a:lnTo>
                  <a:pt x="21431" y="323850"/>
                </a:lnTo>
                <a:lnTo>
                  <a:pt x="7144" y="304800"/>
                </a:lnTo>
                <a:lnTo>
                  <a:pt x="0" y="288131"/>
                </a:lnTo>
                <a:lnTo>
                  <a:pt x="0" y="266700"/>
                </a:lnTo>
                <a:lnTo>
                  <a:pt x="4763" y="257175"/>
                </a:lnTo>
                <a:lnTo>
                  <a:pt x="16669" y="257175"/>
                </a:lnTo>
                <a:lnTo>
                  <a:pt x="45244" y="266700"/>
                </a:lnTo>
                <a:lnTo>
                  <a:pt x="107156" y="283369"/>
                </a:lnTo>
                <a:lnTo>
                  <a:pt x="180975" y="295275"/>
                </a:lnTo>
                <a:lnTo>
                  <a:pt x="242888" y="300037"/>
                </a:lnTo>
                <a:lnTo>
                  <a:pt x="311944" y="297656"/>
                </a:lnTo>
                <a:lnTo>
                  <a:pt x="442913" y="278606"/>
                </a:lnTo>
                <a:lnTo>
                  <a:pt x="778669" y="223837"/>
                </a:lnTo>
                <a:lnTo>
                  <a:pt x="945356" y="1976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9CA19B8-4773-804C-A924-9EB84A27E41A}"/>
              </a:ext>
            </a:extLst>
          </p:cNvPr>
          <p:cNvSpPr/>
          <p:nvPr/>
        </p:nvSpPr>
        <p:spPr>
          <a:xfrm>
            <a:off x="4167188" y="2652713"/>
            <a:ext cx="1436687" cy="1009650"/>
          </a:xfrm>
          <a:custGeom>
            <a:avLst/>
            <a:gdLst>
              <a:gd name="connsiteX0" fmla="*/ 821531 w 1435893"/>
              <a:gd name="connsiteY0" fmla="*/ 323850 h 1009650"/>
              <a:gd name="connsiteX1" fmla="*/ 909637 w 1435893"/>
              <a:gd name="connsiteY1" fmla="*/ 223837 h 1009650"/>
              <a:gd name="connsiteX2" fmla="*/ 985837 w 1435893"/>
              <a:gd name="connsiteY2" fmla="*/ 123825 h 1009650"/>
              <a:gd name="connsiteX3" fmla="*/ 1073943 w 1435893"/>
              <a:gd name="connsiteY3" fmla="*/ 0 h 1009650"/>
              <a:gd name="connsiteX4" fmla="*/ 1150143 w 1435893"/>
              <a:gd name="connsiteY4" fmla="*/ 14287 h 1009650"/>
              <a:gd name="connsiteX5" fmla="*/ 1257300 w 1435893"/>
              <a:gd name="connsiteY5" fmla="*/ 50006 h 1009650"/>
              <a:gd name="connsiteX6" fmla="*/ 1312068 w 1435893"/>
              <a:gd name="connsiteY6" fmla="*/ 69056 h 1009650"/>
              <a:gd name="connsiteX7" fmla="*/ 1362075 w 1435893"/>
              <a:gd name="connsiteY7" fmla="*/ 92868 h 1009650"/>
              <a:gd name="connsiteX8" fmla="*/ 1400175 w 1435893"/>
              <a:gd name="connsiteY8" fmla="*/ 114300 h 1009650"/>
              <a:gd name="connsiteX9" fmla="*/ 1409700 w 1435893"/>
              <a:gd name="connsiteY9" fmla="*/ 123825 h 1009650"/>
              <a:gd name="connsiteX10" fmla="*/ 1416843 w 1435893"/>
              <a:gd name="connsiteY10" fmla="*/ 130968 h 1009650"/>
              <a:gd name="connsiteX11" fmla="*/ 1431131 w 1435893"/>
              <a:gd name="connsiteY11" fmla="*/ 150018 h 1009650"/>
              <a:gd name="connsiteX12" fmla="*/ 1435893 w 1435893"/>
              <a:gd name="connsiteY12" fmla="*/ 166687 h 1009650"/>
              <a:gd name="connsiteX13" fmla="*/ 1431131 w 1435893"/>
              <a:gd name="connsiteY13" fmla="*/ 185737 h 1009650"/>
              <a:gd name="connsiteX14" fmla="*/ 1416843 w 1435893"/>
              <a:gd name="connsiteY14" fmla="*/ 202406 h 1009650"/>
              <a:gd name="connsiteX15" fmla="*/ 1378743 w 1435893"/>
              <a:gd name="connsiteY15" fmla="*/ 223837 h 1009650"/>
              <a:gd name="connsiteX16" fmla="*/ 1331118 w 1435893"/>
              <a:gd name="connsiteY16" fmla="*/ 240506 h 1009650"/>
              <a:gd name="connsiteX17" fmla="*/ 1295400 w 1435893"/>
              <a:gd name="connsiteY17" fmla="*/ 247650 h 1009650"/>
              <a:gd name="connsiteX18" fmla="*/ 1262062 w 1435893"/>
              <a:gd name="connsiteY18" fmla="*/ 261937 h 1009650"/>
              <a:gd name="connsiteX19" fmla="*/ 1207293 w 1435893"/>
              <a:gd name="connsiteY19" fmla="*/ 297656 h 1009650"/>
              <a:gd name="connsiteX20" fmla="*/ 1138237 w 1435893"/>
              <a:gd name="connsiteY20" fmla="*/ 352425 h 1009650"/>
              <a:gd name="connsiteX21" fmla="*/ 1057275 w 1435893"/>
              <a:gd name="connsiteY21" fmla="*/ 409575 h 1009650"/>
              <a:gd name="connsiteX22" fmla="*/ 966787 w 1435893"/>
              <a:gd name="connsiteY22" fmla="*/ 473868 h 1009650"/>
              <a:gd name="connsiteX23" fmla="*/ 854868 w 1435893"/>
              <a:gd name="connsiteY23" fmla="*/ 557212 h 1009650"/>
              <a:gd name="connsiteX24" fmla="*/ 750093 w 1435893"/>
              <a:gd name="connsiteY24" fmla="*/ 628650 h 1009650"/>
              <a:gd name="connsiteX25" fmla="*/ 638175 w 1435893"/>
              <a:gd name="connsiteY25" fmla="*/ 700087 h 1009650"/>
              <a:gd name="connsiteX26" fmla="*/ 485775 w 1435893"/>
              <a:gd name="connsiteY26" fmla="*/ 790575 h 1009650"/>
              <a:gd name="connsiteX27" fmla="*/ 361950 w 1435893"/>
              <a:gd name="connsiteY27" fmla="*/ 859631 h 1009650"/>
              <a:gd name="connsiteX28" fmla="*/ 245268 w 1435893"/>
              <a:gd name="connsiteY28" fmla="*/ 919162 h 1009650"/>
              <a:gd name="connsiteX29" fmla="*/ 159543 w 1435893"/>
              <a:gd name="connsiteY29" fmla="*/ 957262 h 1009650"/>
              <a:gd name="connsiteX30" fmla="*/ 57150 w 1435893"/>
              <a:gd name="connsiteY30" fmla="*/ 1002506 h 1009650"/>
              <a:gd name="connsiteX31" fmla="*/ 19050 w 1435893"/>
              <a:gd name="connsiteY31" fmla="*/ 1009650 h 1009650"/>
              <a:gd name="connsiteX32" fmla="*/ 2381 w 1435893"/>
              <a:gd name="connsiteY32" fmla="*/ 1004887 h 1009650"/>
              <a:gd name="connsiteX33" fmla="*/ 0 w 1435893"/>
              <a:gd name="connsiteY33" fmla="*/ 997743 h 1009650"/>
              <a:gd name="connsiteX34" fmla="*/ 0 w 1435893"/>
              <a:gd name="connsiteY34" fmla="*/ 983456 h 1009650"/>
              <a:gd name="connsiteX35" fmla="*/ 11906 w 1435893"/>
              <a:gd name="connsiteY35" fmla="*/ 959643 h 1009650"/>
              <a:gd name="connsiteX36" fmla="*/ 47625 w 1435893"/>
              <a:gd name="connsiteY36" fmla="*/ 935831 h 1009650"/>
              <a:gd name="connsiteX37" fmla="*/ 176212 w 1435893"/>
              <a:gd name="connsiteY37" fmla="*/ 854868 h 1009650"/>
              <a:gd name="connsiteX38" fmla="*/ 340518 w 1435893"/>
              <a:gd name="connsiteY38" fmla="*/ 740568 h 1009650"/>
              <a:gd name="connsiteX39" fmla="*/ 488156 w 1435893"/>
              <a:gd name="connsiteY39" fmla="*/ 628650 h 1009650"/>
              <a:gd name="connsiteX40" fmla="*/ 619125 w 1435893"/>
              <a:gd name="connsiteY40" fmla="*/ 511968 h 1009650"/>
              <a:gd name="connsiteX41" fmla="*/ 681037 w 1435893"/>
              <a:gd name="connsiteY41" fmla="*/ 452437 h 1009650"/>
              <a:gd name="connsiteX42" fmla="*/ 738187 w 1435893"/>
              <a:gd name="connsiteY42" fmla="*/ 404812 h 1009650"/>
              <a:gd name="connsiteX43" fmla="*/ 821531 w 1435893"/>
              <a:gd name="connsiteY43" fmla="*/ 32385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35893" h="1009650">
                <a:moveTo>
                  <a:pt x="821531" y="323850"/>
                </a:moveTo>
                <a:lnTo>
                  <a:pt x="909637" y="223837"/>
                </a:lnTo>
                <a:lnTo>
                  <a:pt x="985837" y="123825"/>
                </a:lnTo>
                <a:lnTo>
                  <a:pt x="1073943" y="0"/>
                </a:lnTo>
                <a:lnTo>
                  <a:pt x="1150143" y="14287"/>
                </a:lnTo>
                <a:lnTo>
                  <a:pt x="1257300" y="50006"/>
                </a:lnTo>
                <a:lnTo>
                  <a:pt x="1312068" y="69056"/>
                </a:lnTo>
                <a:lnTo>
                  <a:pt x="1362075" y="92868"/>
                </a:lnTo>
                <a:lnTo>
                  <a:pt x="1400175" y="114300"/>
                </a:lnTo>
                <a:lnTo>
                  <a:pt x="1409700" y="123825"/>
                </a:lnTo>
                <a:lnTo>
                  <a:pt x="1416843" y="130968"/>
                </a:lnTo>
                <a:lnTo>
                  <a:pt x="1431131" y="150018"/>
                </a:lnTo>
                <a:lnTo>
                  <a:pt x="1435893" y="166687"/>
                </a:lnTo>
                <a:lnTo>
                  <a:pt x="1431131" y="185737"/>
                </a:lnTo>
                <a:lnTo>
                  <a:pt x="1416843" y="202406"/>
                </a:lnTo>
                <a:lnTo>
                  <a:pt x="1378743" y="223837"/>
                </a:lnTo>
                <a:lnTo>
                  <a:pt x="1331118" y="240506"/>
                </a:lnTo>
                <a:lnTo>
                  <a:pt x="1295400" y="247650"/>
                </a:lnTo>
                <a:lnTo>
                  <a:pt x="1262062" y="261937"/>
                </a:lnTo>
                <a:lnTo>
                  <a:pt x="1207293" y="297656"/>
                </a:lnTo>
                <a:lnTo>
                  <a:pt x="1138237" y="352425"/>
                </a:lnTo>
                <a:lnTo>
                  <a:pt x="1057275" y="409575"/>
                </a:lnTo>
                <a:lnTo>
                  <a:pt x="966787" y="473868"/>
                </a:lnTo>
                <a:lnTo>
                  <a:pt x="854868" y="557212"/>
                </a:lnTo>
                <a:lnTo>
                  <a:pt x="750093" y="628650"/>
                </a:lnTo>
                <a:lnTo>
                  <a:pt x="638175" y="700087"/>
                </a:lnTo>
                <a:lnTo>
                  <a:pt x="485775" y="790575"/>
                </a:lnTo>
                <a:lnTo>
                  <a:pt x="361950" y="859631"/>
                </a:lnTo>
                <a:lnTo>
                  <a:pt x="245268" y="919162"/>
                </a:lnTo>
                <a:lnTo>
                  <a:pt x="159543" y="957262"/>
                </a:lnTo>
                <a:lnTo>
                  <a:pt x="57150" y="1002506"/>
                </a:lnTo>
                <a:lnTo>
                  <a:pt x="19050" y="1009650"/>
                </a:lnTo>
                <a:lnTo>
                  <a:pt x="2381" y="1004887"/>
                </a:lnTo>
                <a:lnTo>
                  <a:pt x="0" y="997743"/>
                </a:lnTo>
                <a:lnTo>
                  <a:pt x="0" y="983456"/>
                </a:lnTo>
                <a:lnTo>
                  <a:pt x="11906" y="959643"/>
                </a:lnTo>
                <a:lnTo>
                  <a:pt x="47625" y="935831"/>
                </a:lnTo>
                <a:lnTo>
                  <a:pt x="176212" y="854868"/>
                </a:lnTo>
                <a:lnTo>
                  <a:pt x="340518" y="740568"/>
                </a:lnTo>
                <a:lnTo>
                  <a:pt x="488156" y="628650"/>
                </a:lnTo>
                <a:lnTo>
                  <a:pt x="619125" y="511968"/>
                </a:lnTo>
                <a:lnTo>
                  <a:pt x="681037" y="452437"/>
                </a:lnTo>
                <a:lnTo>
                  <a:pt x="738187" y="404812"/>
                </a:lnTo>
                <a:lnTo>
                  <a:pt x="821531" y="323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D76AB2F-AD72-F447-93BC-FAC5FDC1FAAE}"/>
              </a:ext>
            </a:extLst>
          </p:cNvPr>
          <p:cNvSpPr/>
          <p:nvPr/>
        </p:nvSpPr>
        <p:spPr>
          <a:xfrm>
            <a:off x="5010150" y="3097213"/>
            <a:ext cx="896938" cy="1482725"/>
          </a:xfrm>
          <a:custGeom>
            <a:avLst/>
            <a:gdLst>
              <a:gd name="connsiteX0" fmla="*/ 638175 w 897731"/>
              <a:gd name="connsiteY0" fmla="*/ 1138238 h 1481138"/>
              <a:gd name="connsiteX1" fmla="*/ 626269 w 897731"/>
              <a:gd name="connsiteY1" fmla="*/ 1009650 h 1481138"/>
              <a:gd name="connsiteX2" fmla="*/ 564356 w 897731"/>
              <a:gd name="connsiteY2" fmla="*/ 747713 h 1481138"/>
              <a:gd name="connsiteX3" fmla="*/ 547688 w 897731"/>
              <a:gd name="connsiteY3" fmla="*/ 654844 h 1481138"/>
              <a:gd name="connsiteX4" fmla="*/ 531019 w 897731"/>
              <a:gd name="connsiteY4" fmla="*/ 600075 h 1481138"/>
              <a:gd name="connsiteX5" fmla="*/ 509588 w 897731"/>
              <a:gd name="connsiteY5" fmla="*/ 542925 h 1481138"/>
              <a:gd name="connsiteX6" fmla="*/ 490538 w 897731"/>
              <a:gd name="connsiteY6" fmla="*/ 507207 h 1481138"/>
              <a:gd name="connsiteX7" fmla="*/ 473869 w 897731"/>
              <a:gd name="connsiteY7" fmla="*/ 478632 h 1481138"/>
              <a:gd name="connsiteX8" fmla="*/ 461963 w 897731"/>
              <a:gd name="connsiteY8" fmla="*/ 457200 h 1481138"/>
              <a:gd name="connsiteX9" fmla="*/ 419100 w 897731"/>
              <a:gd name="connsiteY9" fmla="*/ 414338 h 1481138"/>
              <a:gd name="connsiteX10" fmla="*/ 221456 w 897731"/>
              <a:gd name="connsiteY10" fmla="*/ 216694 h 1481138"/>
              <a:gd name="connsiteX11" fmla="*/ 166688 w 897731"/>
              <a:gd name="connsiteY11" fmla="*/ 173832 h 1481138"/>
              <a:gd name="connsiteX12" fmla="*/ 123825 w 897731"/>
              <a:gd name="connsiteY12" fmla="*/ 140494 h 1481138"/>
              <a:gd name="connsiteX13" fmla="*/ 71438 w 897731"/>
              <a:gd name="connsiteY13" fmla="*/ 102394 h 1481138"/>
              <a:gd name="connsiteX14" fmla="*/ 0 w 897731"/>
              <a:gd name="connsiteY14" fmla="*/ 50007 h 1481138"/>
              <a:gd name="connsiteX15" fmla="*/ 90488 w 897731"/>
              <a:gd name="connsiteY15" fmla="*/ 0 h 1481138"/>
              <a:gd name="connsiteX16" fmla="*/ 176213 w 897731"/>
              <a:gd name="connsiteY16" fmla="*/ 35719 h 1481138"/>
              <a:gd name="connsiteX17" fmla="*/ 216694 w 897731"/>
              <a:gd name="connsiteY17" fmla="*/ 54769 h 1481138"/>
              <a:gd name="connsiteX18" fmla="*/ 292894 w 897731"/>
              <a:gd name="connsiteY18" fmla="*/ 97632 h 1481138"/>
              <a:gd name="connsiteX19" fmla="*/ 364331 w 897731"/>
              <a:gd name="connsiteY19" fmla="*/ 140494 h 1481138"/>
              <a:gd name="connsiteX20" fmla="*/ 421481 w 897731"/>
              <a:gd name="connsiteY20" fmla="*/ 180975 h 1481138"/>
              <a:gd name="connsiteX21" fmla="*/ 485775 w 897731"/>
              <a:gd name="connsiteY21" fmla="*/ 230982 h 1481138"/>
              <a:gd name="connsiteX22" fmla="*/ 526256 w 897731"/>
              <a:gd name="connsiteY22" fmla="*/ 269082 h 1481138"/>
              <a:gd name="connsiteX23" fmla="*/ 573881 w 897731"/>
              <a:gd name="connsiteY23" fmla="*/ 319088 h 1481138"/>
              <a:gd name="connsiteX24" fmla="*/ 619125 w 897731"/>
              <a:gd name="connsiteY24" fmla="*/ 371475 h 1481138"/>
              <a:gd name="connsiteX25" fmla="*/ 654844 w 897731"/>
              <a:gd name="connsiteY25" fmla="*/ 419100 h 1481138"/>
              <a:gd name="connsiteX26" fmla="*/ 678656 w 897731"/>
              <a:gd name="connsiteY26" fmla="*/ 457200 h 1481138"/>
              <a:gd name="connsiteX27" fmla="*/ 707231 w 897731"/>
              <a:gd name="connsiteY27" fmla="*/ 507207 h 1481138"/>
              <a:gd name="connsiteX28" fmla="*/ 735806 w 897731"/>
              <a:gd name="connsiteY28" fmla="*/ 566738 h 1481138"/>
              <a:gd name="connsiteX29" fmla="*/ 757238 w 897731"/>
              <a:gd name="connsiteY29" fmla="*/ 614363 h 1481138"/>
              <a:gd name="connsiteX30" fmla="*/ 778669 w 897731"/>
              <a:gd name="connsiteY30" fmla="*/ 678657 h 1481138"/>
              <a:gd name="connsiteX31" fmla="*/ 795338 w 897731"/>
              <a:gd name="connsiteY31" fmla="*/ 735807 h 1481138"/>
              <a:gd name="connsiteX32" fmla="*/ 807244 w 897731"/>
              <a:gd name="connsiteY32" fmla="*/ 788194 h 1481138"/>
              <a:gd name="connsiteX33" fmla="*/ 852488 w 897731"/>
              <a:gd name="connsiteY33" fmla="*/ 959644 h 1481138"/>
              <a:gd name="connsiteX34" fmla="*/ 871538 w 897731"/>
              <a:gd name="connsiteY34" fmla="*/ 1114425 h 1481138"/>
              <a:gd name="connsiteX35" fmla="*/ 883444 w 897731"/>
              <a:gd name="connsiteY35" fmla="*/ 1219200 h 1481138"/>
              <a:gd name="connsiteX36" fmla="*/ 890588 w 897731"/>
              <a:gd name="connsiteY36" fmla="*/ 1288257 h 1481138"/>
              <a:gd name="connsiteX37" fmla="*/ 895350 w 897731"/>
              <a:gd name="connsiteY37" fmla="*/ 1366838 h 1481138"/>
              <a:gd name="connsiteX38" fmla="*/ 897731 w 897731"/>
              <a:gd name="connsiteY38" fmla="*/ 1421607 h 1481138"/>
              <a:gd name="connsiteX39" fmla="*/ 895350 w 897731"/>
              <a:gd name="connsiteY39" fmla="*/ 1481138 h 1481138"/>
              <a:gd name="connsiteX40" fmla="*/ 647700 w 897731"/>
              <a:gd name="connsiteY40" fmla="*/ 1454944 h 1481138"/>
              <a:gd name="connsiteX41" fmla="*/ 650081 w 897731"/>
              <a:gd name="connsiteY41" fmla="*/ 1402557 h 1481138"/>
              <a:gd name="connsiteX42" fmla="*/ 647700 w 897731"/>
              <a:gd name="connsiteY42" fmla="*/ 1297782 h 1481138"/>
              <a:gd name="connsiteX43" fmla="*/ 640556 w 897731"/>
              <a:gd name="connsiteY43" fmla="*/ 1190625 h 1481138"/>
              <a:gd name="connsiteX44" fmla="*/ 638175 w 897731"/>
              <a:gd name="connsiteY44" fmla="*/ 1138238 h 148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97731" h="1481138">
                <a:moveTo>
                  <a:pt x="638175" y="1138238"/>
                </a:moveTo>
                <a:lnTo>
                  <a:pt x="626269" y="1009650"/>
                </a:lnTo>
                <a:lnTo>
                  <a:pt x="564356" y="747713"/>
                </a:lnTo>
                <a:lnTo>
                  <a:pt x="547688" y="654844"/>
                </a:lnTo>
                <a:lnTo>
                  <a:pt x="531019" y="600075"/>
                </a:lnTo>
                <a:lnTo>
                  <a:pt x="509588" y="542925"/>
                </a:lnTo>
                <a:lnTo>
                  <a:pt x="490538" y="507207"/>
                </a:lnTo>
                <a:lnTo>
                  <a:pt x="473869" y="478632"/>
                </a:lnTo>
                <a:lnTo>
                  <a:pt x="461963" y="457200"/>
                </a:lnTo>
                <a:lnTo>
                  <a:pt x="419100" y="414338"/>
                </a:lnTo>
                <a:lnTo>
                  <a:pt x="221456" y="216694"/>
                </a:lnTo>
                <a:lnTo>
                  <a:pt x="166688" y="173832"/>
                </a:lnTo>
                <a:lnTo>
                  <a:pt x="123825" y="140494"/>
                </a:lnTo>
                <a:lnTo>
                  <a:pt x="71438" y="102394"/>
                </a:lnTo>
                <a:lnTo>
                  <a:pt x="0" y="50007"/>
                </a:lnTo>
                <a:lnTo>
                  <a:pt x="90488" y="0"/>
                </a:lnTo>
                <a:lnTo>
                  <a:pt x="176213" y="35719"/>
                </a:lnTo>
                <a:lnTo>
                  <a:pt x="216694" y="54769"/>
                </a:lnTo>
                <a:lnTo>
                  <a:pt x="292894" y="97632"/>
                </a:lnTo>
                <a:lnTo>
                  <a:pt x="364331" y="140494"/>
                </a:lnTo>
                <a:lnTo>
                  <a:pt x="421481" y="180975"/>
                </a:lnTo>
                <a:lnTo>
                  <a:pt x="485775" y="230982"/>
                </a:lnTo>
                <a:lnTo>
                  <a:pt x="526256" y="269082"/>
                </a:lnTo>
                <a:lnTo>
                  <a:pt x="573881" y="319088"/>
                </a:lnTo>
                <a:lnTo>
                  <a:pt x="619125" y="371475"/>
                </a:lnTo>
                <a:lnTo>
                  <a:pt x="654844" y="419100"/>
                </a:lnTo>
                <a:lnTo>
                  <a:pt x="678656" y="457200"/>
                </a:lnTo>
                <a:lnTo>
                  <a:pt x="707231" y="507207"/>
                </a:lnTo>
                <a:lnTo>
                  <a:pt x="735806" y="566738"/>
                </a:lnTo>
                <a:lnTo>
                  <a:pt x="757238" y="614363"/>
                </a:lnTo>
                <a:lnTo>
                  <a:pt x="778669" y="678657"/>
                </a:lnTo>
                <a:lnTo>
                  <a:pt x="795338" y="735807"/>
                </a:lnTo>
                <a:lnTo>
                  <a:pt x="807244" y="788194"/>
                </a:lnTo>
                <a:lnTo>
                  <a:pt x="852488" y="959644"/>
                </a:lnTo>
                <a:lnTo>
                  <a:pt x="871538" y="1114425"/>
                </a:lnTo>
                <a:lnTo>
                  <a:pt x="883444" y="1219200"/>
                </a:lnTo>
                <a:lnTo>
                  <a:pt x="890588" y="1288257"/>
                </a:lnTo>
                <a:lnTo>
                  <a:pt x="895350" y="1366838"/>
                </a:lnTo>
                <a:cubicBezTo>
                  <a:pt x="896144" y="1385094"/>
                  <a:pt x="896937" y="1403351"/>
                  <a:pt x="897731" y="1421607"/>
                </a:cubicBezTo>
                <a:cubicBezTo>
                  <a:pt x="896937" y="1441451"/>
                  <a:pt x="896144" y="1461294"/>
                  <a:pt x="895350" y="1481138"/>
                </a:cubicBezTo>
                <a:lnTo>
                  <a:pt x="647700" y="1454944"/>
                </a:lnTo>
                <a:lnTo>
                  <a:pt x="650081" y="1402557"/>
                </a:lnTo>
                <a:cubicBezTo>
                  <a:pt x="649287" y="1367632"/>
                  <a:pt x="648494" y="1332707"/>
                  <a:pt x="647700" y="1297782"/>
                </a:cubicBezTo>
                <a:lnTo>
                  <a:pt x="640556" y="1190625"/>
                </a:lnTo>
                <a:lnTo>
                  <a:pt x="638175" y="11382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C5AAADE-7B48-AC46-B4A1-488B5C358F5A}"/>
              </a:ext>
            </a:extLst>
          </p:cNvPr>
          <p:cNvSpPr/>
          <p:nvPr/>
        </p:nvSpPr>
        <p:spPr>
          <a:xfrm>
            <a:off x="5154613" y="4478338"/>
            <a:ext cx="750887" cy="1436687"/>
          </a:xfrm>
          <a:custGeom>
            <a:avLst/>
            <a:gdLst>
              <a:gd name="connsiteX0" fmla="*/ 464344 w 750094"/>
              <a:gd name="connsiteY0" fmla="*/ 364332 h 1435894"/>
              <a:gd name="connsiteX1" fmla="*/ 483394 w 750094"/>
              <a:gd name="connsiteY1" fmla="*/ 240507 h 1435894"/>
              <a:gd name="connsiteX2" fmla="*/ 495300 w 750094"/>
              <a:gd name="connsiteY2" fmla="*/ 150019 h 1435894"/>
              <a:gd name="connsiteX3" fmla="*/ 500063 w 750094"/>
              <a:gd name="connsiteY3" fmla="*/ 92869 h 1435894"/>
              <a:gd name="connsiteX4" fmla="*/ 502444 w 750094"/>
              <a:gd name="connsiteY4" fmla="*/ 71438 h 1435894"/>
              <a:gd name="connsiteX5" fmla="*/ 507207 w 750094"/>
              <a:gd name="connsiteY5" fmla="*/ 0 h 1435894"/>
              <a:gd name="connsiteX6" fmla="*/ 747713 w 750094"/>
              <a:gd name="connsiteY6" fmla="*/ 16669 h 1435894"/>
              <a:gd name="connsiteX7" fmla="*/ 750094 w 750094"/>
              <a:gd name="connsiteY7" fmla="*/ 100013 h 1435894"/>
              <a:gd name="connsiteX8" fmla="*/ 745332 w 750094"/>
              <a:gd name="connsiteY8" fmla="*/ 152400 h 1435894"/>
              <a:gd name="connsiteX9" fmla="*/ 735807 w 750094"/>
              <a:gd name="connsiteY9" fmla="*/ 238125 h 1435894"/>
              <a:gd name="connsiteX10" fmla="*/ 723900 w 750094"/>
              <a:gd name="connsiteY10" fmla="*/ 333375 h 1435894"/>
              <a:gd name="connsiteX11" fmla="*/ 700088 w 750094"/>
              <a:gd name="connsiteY11" fmla="*/ 452438 h 1435894"/>
              <a:gd name="connsiteX12" fmla="*/ 671513 w 750094"/>
              <a:gd name="connsiteY12" fmla="*/ 576263 h 1435894"/>
              <a:gd name="connsiteX13" fmla="*/ 640557 w 750094"/>
              <a:gd name="connsiteY13" fmla="*/ 669132 h 1435894"/>
              <a:gd name="connsiteX14" fmla="*/ 604838 w 750094"/>
              <a:gd name="connsiteY14" fmla="*/ 769144 h 1435894"/>
              <a:gd name="connsiteX15" fmla="*/ 576263 w 750094"/>
              <a:gd name="connsiteY15" fmla="*/ 838200 h 1435894"/>
              <a:gd name="connsiteX16" fmla="*/ 533400 w 750094"/>
              <a:gd name="connsiteY16" fmla="*/ 931069 h 1435894"/>
              <a:gd name="connsiteX17" fmla="*/ 485775 w 750094"/>
              <a:gd name="connsiteY17" fmla="*/ 1012032 h 1435894"/>
              <a:gd name="connsiteX18" fmla="*/ 438150 w 750094"/>
              <a:gd name="connsiteY18" fmla="*/ 1083469 h 1435894"/>
              <a:gd name="connsiteX19" fmla="*/ 366713 w 750094"/>
              <a:gd name="connsiteY19" fmla="*/ 1173957 h 1435894"/>
              <a:gd name="connsiteX20" fmla="*/ 314325 w 750094"/>
              <a:gd name="connsiteY20" fmla="*/ 1240632 h 1435894"/>
              <a:gd name="connsiteX21" fmla="*/ 245269 w 750094"/>
              <a:gd name="connsiteY21" fmla="*/ 1312069 h 1435894"/>
              <a:gd name="connsiteX22" fmla="*/ 176213 w 750094"/>
              <a:gd name="connsiteY22" fmla="*/ 1369219 h 1435894"/>
              <a:gd name="connsiteX23" fmla="*/ 119063 w 750094"/>
              <a:gd name="connsiteY23" fmla="*/ 1412082 h 1435894"/>
              <a:gd name="connsiteX24" fmla="*/ 88107 w 750094"/>
              <a:gd name="connsiteY24" fmla="*/ 1428750 h 1435894"/>
              <a:gd name="connsiteX25" fmla="*/ 59532 w 750094"/>
              <a:gd name="connsiteY25" fmla="*/ 1435894 h 1435894"/>
              <a:gd name="connsiteX26" fmla="*/ 45244 w 750094"/>
              <a:gd name="connsiteY26" fmla="*/ 1435894 h 1435894"/>
              <a:gd name="connsiteX27" fmla="*/ 21432 w 750094"/>
              <a:gd name="connsiteY27" fmla="*/ 1428750 h 1435894"/>
              <a:gd name="connsiteX28" fmla="*/ 4763 w 750094"/>
              <a:gd name="connsiteY28" fmla="*/ 1412082 h 1435894"/>
              <a:gd name="connsiteX29" fmla="*/ 0 w 750094"/>
              <a:gd name="connsiteY29" fmla="*/ 1402557 h 1435894"/>
              <a:gd name="connsiteX30" fmla="*/ 214313 w 750094"/>
              <a:gd name="connsiteY30" fmla="*/ 945357 h 1435894"/>
              <a:gd name="connsiteX31" fmla="*/ 228600 w 750094"/>
              <a:gd name="connsiteY31" fmla="*/ 923925 h 1435894"/>
              <a:gd name="connsiteX32" fmla="*/ 259557 w 750094"/>
              <a:gd name="connsiteY32" fmla="*/ 890588 h 1435894"/>
              <a:gd name="connsiteX33" fmla="*/ 295275 w 750094"/>
              <a:gd name="connsiteY33" fmla="*/ 838200 h 1435894"/>
              <a:gd name="connsiteX34" fmla="*/ 328613 w 750094"/>
              <a:gd name="connsiteY34" fmla="*/ 781050 h 1435894"/>
              <a:gd name="connsiteX35" fmla="*/ 364332 w 750094"/>
              <a:gd name="connsiteY35" fmla="*/ 707232 h 1435894"/>
              <a:gd name="connsiteX36" fmla="*/ 395288 w 750094"/>
              <a:gd name="connsiteY36" fmla="*/ 623888 h 1435894"/>
              <a:gd name="connsiteX37" fmla="*/ 421482 w 750094"/>
              <a:gd name="connsiteY37" fmla="*/ 542925 h 1435894"/>
              <a:gd name="connsiteX38" fmla="*/ 447675 w 750094"/>
              <a:gd name="connsiteY38" fmla="*/ 438150 h 1435894"/>
              <a:gd name="connsiteX39" fmla="*/ 464344 w 750094"/>
              <a:gd name="connsiteY39" fmla="*/ 364332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50094" h="1435894">
                <a:moveTo>
                  <a:pt x="464344" y="364332"/>
                </a:moveTo>
                <a:lnTo>
                  <a:pt x="483394" y="240507"/>
                </a:lnTo>
                <a:lnTo>
                  <a:pt x="495300" y="150019"/>
                </a:lnTo>
                <a:lnTo>
                  <a:pt x="500063" y="92869"/>
                </a:lnTo>
                <a:lnTo>
                  <a:pt x="502444" y="71438"/>
                </a:lnTo>
                <a:lnTo>
                  <a:pt x="507207" y="0"/>
                </a:lnTo>
                <a:lnTo>
                  <a:pt x="747713" y="16669"/>
                </a:lnTo>
                <a:cubicBezTo>
                  <a:pt x="748507" y="44450"/>
                  <a:pt x="749300" y="72232"/>
                  <a:pt x="750094" y="100013"/>
                </a:cubicBezTo>
                <a:lnTo>
                  <a:pt x="745332" y="152400"/>
                </a:lnTo>
                <a:lnTo>
                  <a:pt x="735807" y="238125"/>
                </a:lnTo>
                <a:lnTo>
                  <a:pt x="723900" y="333375"/>
                </a:lnTo>
                <a:lnTo>
                  <a:pt x="700088" y="452438"/>
                </a:lnTo>
                <a:lnTo>
                  <a:pt x="671513" y="576263"/>
                </a:lnTo>
                <a:lnTo>
                  <a:pt x="640557" y="669132"/>
                </a:lnTo>
                <a:lnTo>
                  <a:pt x="604838" y="769144"/>
                </a:lnTo>
                <a:lnTo>
                  <a:pt x="576263" y="838200"/>
                </a:lnTo>
                <a:lnTo>
                  <a:pt x="533400" y="931069"/>
                </a:lnTo>
                <a:lnTo>
                  <a:pt x="485775" y="1012032"/>
                </a:lnTo>
                <a:lnTo>
                  <a:pt x="438150" y="1083469"/>
                </a:lnTo>
                <a:lnTo>
                  <a:pt x="366713" y="1173957"/>
                </a:lnTo>
                <a:lnTo>
                  <a:pt x="314325" y="1240632"/>
                </a:lnTo>
                <a:lnTo>
                  <a:pt x="245269" y="1312069"/>
                </a:lnTo>
                <a:lnTo>
                  <a:pt x="176213" y="1369219"/>
                </a:lnTo>
                <a:lnTo>
                  <a:pt x="119063" y="1412082"/>
                </a:lnTo>
                <a:lnTo>
                  <a:pt x="88107" y="1428750"/>
                </a:lnTo>
                <a:lnTo>
                  <a:pt x="59532" y="1435894"/>
                </a:lnTo>
                <a:lnTo>
                  <a:pt x="45244" y="1435894"/>
                </a:lnTo>
                <a:lnTo>
                  <a:pt x="21432" y="1428750"/>
                </a:lnTo>
                <a:lnTo>
                  <a:pt x="4763" y="1412082"/>
                </a:lnTo>
                <a:lnTo>
                  <a:pt x="0" y="1402557"/>
                </a:lnTo>
                <a:lnTo>
                  <a:pt x="214313" y="945357"/>
                </a:lnTo>
                <a:lnTo>
                  <a:pt x="228600" y="923925"/>
                </a:lnTo>
                <a:lnTo>
                  <a:pt x="259557" y="890588"/>
                </a:lnTo>
                <a:lnTo>
                  <a:pt x="295275" y="838200"/>
                </a:lnTo>
                <a:lnTo>
                  <a:pt x="328613" y="781050"/>
                </a:lnTo>
                <a:lnTo>
                  <a:pt x="364332" y="707232"/>
                </a:lnTo>
                <a:lnTo>
                  <a:pt x="395288" y="623888"/>
                </a:lnTo>
                <a:lnTo>
                  <a:pt x="421482" y="542925"/>
                </a:lnTo>
                <a:lnTo>
                  <a:pt x="447675" y="438150"/>
                </a:lnTo>
                <a:lnTo>
                  <a:pt x="464344" y="3643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CD1103A-EEC4-8B44-91EC-9F2B817FA50E}"/>
              </a:ext>
            </a:extLst>
          </p:cNvPr>
          <p:cNvSpPr/>
          <p:nvPr/>
        </p:nvSpPr>
        <p:spPr>
          <a:xfrm>
            <a:off x="4545013" y="5334000"/>
            <a:ext cx="898525" cy="579438"/>
          </a:xfrm>
          <a:custGeom>
            <a:avLst/>
            <a:gdLst>
              <a:gd name="connsiteX0" fmla="*/ 214313 w 897732"/>
              <a:gd name="connsiteY0" fmla="*/ 78581 h 578644"/>
              <a:gd name="connsiteX1" fmla="*/ 359569 w 897732"/>
              <a:gd name="connsiteY1" fmla="*/ 119063 h 578644"/>
              <a:gd name="connsiteX2" fmla="*/ 483394 w 897732"/>
              <a:gd name="connsiteY2" fmla="*/ 152400 h 578644"/>
              <a:gd name="connsiteX3" fmla="*/ 550069 w 897732"/>
              <a:gd name="connsiteY3" fmla="*/ 171450 h 578644"/>
              <a:gd name="connsiteX4" fmla="*/ 566738 w 897732"/>
              <a:gd name="connsiteY4" fmla="*/ 173831 h 578644"/>
              <a:gd name="connsiteX5" fmla="*/ 592932 w 897732"/>
              <a:gd name="connsiteY5" fmla="*/ 173831 h 578644"/>
              <a:gd name="connsiteX6" fmla="*/ 633413 w 897732"/>
              <a:gd name="connsiteY6" fmla="*/ 171450 h 578644"/>
              <a:gd name="connsiteX7" fmla="*/ 664369 w 897732"/>
              <a:gd name="connsiteY7" fmla="*/ 166688 h 578644"/>
              <a:gd name="connsiteX8" fmla="*/ 695325 w 897732"/>
              <a:gd name="connsiteY8" fmla="*/ 159544 h 578644"/>
              <a:gd name="connsiteX9" fmla="*/ 742950 w 897732"/>
              <a:gd name="connsiteY9" fmla="*/ 140494 h 578644"/>
              <a:gd name="connsiteX10" fmla="*/ 788194 w 897732"/>
              <a:gd name="connsiteY10" fmla="*/ 114300 h 578644"/>
              <a:gd name="connsiteX11" fmla="*/ 821532 w 897732"/>
              <a:gd name="connsiteY11" fmla="*/ 88106 h 578644"/>
              <a:gd name="connsiteX12" fmla="*/ 838200 w 897732"/>
              <a:gd name="connsiteY12" fmla="*/ 69056 h 578644"/>
              <a:gd name="connsiteX13" fmla="*/ 869157 w 897732"/>
              <a:gd name="connsiteY13" fmla="*/ 38100 h 578644"/>
              <a:gd name="connsiteX14" fmla="*/ 897732 w 897732"/>
              <a:gd name="connsiteY14" fmla="*/ 0 h 578644"/>
              <a:gd name="connsiteX15" fmla="*/ 666750 w 897732"/>
              <a:gd name="connsiteY15" fmla="*/ 578644 h 578644"/>
              <a:gd name="connsiteX16" fmla="*/ 633413 w 897732"/>
              <a:gd name="connsiteY16" fmla="*/ 569119 h 578644"/>
              <a:gd name="connsiteX17" fmla="*/ 609600 w 897732"/>
              <a:gd name="connsiteY17" fmla="*/ 542925 h 578644"/>
              <a:gd name="connsiteX18" fmla="*/ 592932 w 897732"/>
              <a:gd name="connsiteY18" fmla="*/ 507206 h 578644"/>
              <a:gd name="connsiteX19" fmla="*/ 576263 w 897732"/>
              <a:gd name="connsiteY19" fmla="*/ 473869 h 578644"/>
              <a:gd name="connsiteX20" fmla="*/ 547688 w 897732"/>
              <a:gd name="connsiteY20" fmla="*/ 428625 h 578644"/>
              <a:gd name="connsiteX21" fmla="*/ 516732 w 897732"/>
              <a:gd name="connsiteY21" fmla="*/ 388144 h 578644"/>
              <a:gd name="connsiteX22" fmla="*/ 488157 w 897732"/>
              <a:gd name="connsiteY22" fmla="*/ 350044 h 578644"/>
              <a:gd name="connsiteX23" fmla="*/ 457200 w 897732"/>
              <a:gd name="connsiteY23" fmla="*/ 321469 h 578644"/>
              <a:gd name="connsiteX24" fmla="*/ 407194 w 897732"/>
              <a:gd name="connsiteY24" fmla="*/ 285750 h 578644"/>
              <a:gd name="connsiteX25" fmla="*/ 335757 w 897732"/>
              <a:gd name="connsiteY25" fmla="*/ 242888 h 578644"/>
              <a:gd name="connsiteX26" fmla="*/ 247650 w 897732"/>
              <a:gd name="connsiteY26" fmla="*/ 192881 h 578644"/>
              <a:gd name="connsiteX27" fmla="*/ 140494 w 897732"/>
              <a:gd name="connsiteY27" fmla="*/ 140494 h 578644"/>
              <a:gd name="connsiteX28" fmla="*/ 40482 w 897732"/>
              <a:gd name="connsiteY28" fmla="*/ 92869 h 578644"/>
              <a:gd name="connsiteX29" fmla="*/ 21432 w 897732"/>
              <a:gd name="connsiteY29" fmla="*/ 83344 h 578644"/>
              <a:gd name="connsiteX30" fmla="*/ 7144 w 897732"/>
              <a:gd name="connsiteY30" fmla="*/ 66675 h 578644"/>
              <a:gd name="connsiteX31" fmla="*/ 0 w 897732"/>
              <a:gd name="connsiteY31" fmla="*/ 45244 h 578644"/>
              <a:gd name="connsiteX32" fmla="*/ 0 w 897732"/>
              <a:gd name="connsiteY32" fmla="*/ 35719 h 578644"/>
              <a:gd name="connsiteX33" fmla="*/ 7144 w 897732"/>
              <a:gd name="connsiteY33" fmla="*/ 28575 h 578644"/>
              <a:gd name="connsiteX34" fmla="*/ 30957 w 897732"/>
              <a:gd name="connsiteY34" fmla="*/ 30956 h 578644"/>
              <a:gd name="connsiteX35" fmla="*/ 73819 w 897732"/>
              <a:gd name="connsiteY35" fmla="*/ 40481 h 578644"/>
              <a:gd name="connsiteX36" fmla="*/ 161925 w 897732"/>
              <a:gd name="connsiteY36" fmla="*/ 64294 h 578644"/>
              <a:gd name="connsiteX37" fmla="*/ 214313 w 897732"/>
              <a:gd name="connsiteY37" fmla="*/ 78581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97732" h="578644">
                <a:moveTo>
                  <a:pt x="214313" y="78581"/>
                </a:moveTo>
                <a:lnTo>
                  <a:pt x="359569" y="119063"/>
                </a:lnTo>
                <a:lnTo>
                  <a:pt x="483394" y="152400"/>
                </a:lnTo>
                <a:lnTo>
                  <a:pt x="550069" y="171450"/>
                </a:lnTo>
                <a:lnTo>
                  <a:pt x="566738" y="173831"/>
                </a:lnTo>
                <a:lnTo>
                  <a:pt x="592932" y="173831"/>
                </a:lnTo>
                <a:lnTo>
                  <a:pt x="633413" y="171450"/>
                </a:lnTo>
                <a:lnTo>
                  <a:pt x="664369" y="166688"/>
                </a:lnTo>
                <a:lnTo>
                  <a:pt x="695325" y="159544"/>
                </a:lnTo>
                <a:lnTo>
                  <a:pt x="742950" y="140494"/>
                </a:lnTo>
                <a:lnTo>
                  <a:pt x="788194" y="114300"/>
                </a:lnTo>
                <a:lnTo>
                  <a:pt x="821532" y="88106"/>
                </a:lnTo>
                <a:lnTo>
                  <a:pt x="838200" y="69056"/>
                </a:lnTo>
                <a:lnTo>
                  <a:pt x="869157" y="38100"/>
                </a:lnTo>
                <a:lnTo>
                  <a:pt x="897732" y="0"/>
                </a:lnTo>
                <a:lnTo>
                  <a:pt x="666750" y="578644"/>
                </a:lnTo>
                <a:lnTo>
                  <a:pt x="633413" y="569119"/>
                </a:lnTo>
                <a:lnTo>
                  <a:pt x="609600" y="542925"/>
                </a:lnTo>
                <a:lnTo>
                  <a:pt x="592932" y="507206"/>
                </a:lnTo>
                <a:lnTo>
                  <a:pt x="576263" y="473869"/>
                </a:lnTo>
                <a:lnTo>
                  <a:pt x="547688" y="428625"/>
                </a:lnTo>
                <a:lnTo>
                  <a:pt x="516732" y="388144"/>
                </a:lnTo>
                <a:lnTo>
                  <a:pt x="488157" y="350044"/>
                </a:lnTo>
                <a:lnTo>
                  <a:pt x="457200" y="321469"/>
                </a:lnTo>
                <a:lnTo>
                  <a:pt x="407194" y="285750"/>
                </a:lnTo>
                <a:lnTo>
                  <a:pt x="335757" y="242888"/>
                </a:lnTo>
                <a:lnTo>
                  <a:pt x="247650" y="192881"/>
                </a:lnTo>
                <a:lnTo>
                  <a:pt x="140494" y="140494"/>
                </a:lnTo>
                <a:lnTo>
                  <a:pt x="40482" y="92869"/>
                </a:lnTo>
                <a:lnTo>
                  <a:pt x="21432" y="83344"/>
                </a:lnTo>
                <a:lnTo>
                  <a:pt x="7144" y="66675"/>
                </a:lnTo>
                <a:lnTo>
                  <a:pt x="0" y="45244"/>
                </a:lnTo>
                <a:lnTo>
                  <a:pt x="0" y="35719"/>
                </a:lnTo>
                <a:lnTo>
                  <a:pt x="7144" y="28575"/>
                </a:lnTo>
                <a:lnTo>
                  <a:pt x="30957" y="30956"/>
                </a:lnTo>
                <a:lnTo>
                  <a:pt x="73819" y="40481"/>
                </a:lnTo>
                <a:lnTo>
                  <a:pt x="161925" y="64294"/>
                </a:lnTo>
                <a:lnTo>
                  <a:pt x="214313" y="78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9767C9D-8FAB-9843-8EDB-58F500F0A5C4}"/>
              </a:ext>
            </a:extLst>
          </p:cNvPr>
          <p:cNvSpPr/>
          <p:nvPr/>
        </p:nvSpPr>
        <p:spPr>
          <a:xfrm>
            <a:off x="4148138" y="3314700"/>
            <a:ext cx="1360487" cy="1066800"/>
          </a:xfrm>
          <a:custGeom>
            <a:avLst/>
            <a:gdLst>
              <a:gd name="connsiteX0" fmla="*/ 742950 w 1359693"/>
              <a:gd name="connsiteY0" fmla="*/ 431006 h 1066800"/>
              <a:gd name="connsiteX1" fmla="*/ 866775 w 1359693"/>
              <a:gd name="connsiteY1" fmla="*/ 316706 h 1066800"/>
              <a:gd name="connsiteX2" fmla="*/ 992981 w 1359693"/>
              <a:gd name="connsiteY2" fmla="*/ 192881 h 1066800"/>
              <a:gd name="connsiteX3" fmla="*/ 1095375 w 1359693"/>
              <a:gd name="connsiteY3" fmla="*/ 88106 h 1066800"/>
              <a:gd name="connsiteX4" fmla="*/ 1169193 w 1359693"/>
              <a:gd name="connsiteY4" fmla="*/ 0 h 1066800"/>
              <a:gd name="connsiteX5" fmla="*/ 1359693 w 1359693"/>
              <a:gd name="connsiteY5" fmla="*/ 197644 h 1066800"/>
              <a:gd name="connsiteX6" fmla="*/ 1250156 w 1359693"/>
              <a:gd name="connsiteY6" fmla="*/ 280988 h 1066800"/>
              <a:gd name="connsiteX7" fmla="*/ 1119187 w 1359693"/>
              <a:gd name="connsiteY7" fmla="*/ 383381 h 1066800"/>
              <a:gd name="connsiteX8" fmla="*/ 1009650 w 1359693"/>
              <a:gd name="connsiteY8" fmla="*/ 473869 h 1066800"/>
              <a:gd name="connsiteX9" fmla="*/ 871537 w 1359693"/>
              <a:gd name="connsiteY9" fmla="*/ 571500 h 1066800"/>
              <a:gd name="connsiteX10" fmla="*/ 714375 w 1359693"/>
              <a:gd name="connsiteY10" fmla="*/ 681038 h 1066800"/>
              <a:gd name="connsiteX11" fmla="*/ 578643 w 1359693"/>
              <a:gd name="connsiteY11" fmla="*/ 766763 h 1066800"/>
              <a:gd name="connsiteX12" fmla="*/ 438150 w 1359693"/>
              <a:gd name="connsiteY12" fmla="*/ 852488 h 1066800"/>
              <a:gd name="connsiteX13" fmla="*/ 254793 w 1359693"/>
              <a:gd name="connsiteY13" fmla="*/ 954881 h 1066800"/>
              <a:gd name="connsiteX14" fmla="*/ 114300 w 1359693"/>
              <a:gd name="connsiteY14" fmla="*/ 1026319 h 1066800"/>
              <a:gd name="connsiteX15" fmla="*/ 33337 w 1359693"/>
              <a:gd name="connsiteY15" fmla="*/ 1064419 h 1066800"/>
              <a:gd name="connsiteX16" fmla="*/ 11906 w 1359693"/>
              <a:gd name="connsiteY16" fmla="*/ 1066800 h 1066800"/>
              <a:gd name="connsiteX17" fmla="*/ 2381 w 1359693"/>
              <a:gd name="connsiteY17" fmla="*/ 1062038 h 1066800"/>
              <a:gd name="connsiteX18" fmla="*/ 0 w 1359693"/>
              <a:gd name="connsiteY18" fmla="*/ 1054894 h 1066800"/>
              <a:gd name="connsiteX19" fmla="*/ 4762 w 1359693"/>
              <a:gd name="connsiteY19" fmla="*/ 1031081 h 1066800"/>
              <a:gd name="connsiteX20" fmla="*/ 16668 w 1359693"/>
              <a:gd name="connsiteY20" fmla="*/ 1007269 h 1066800"/>
              <a:gd name="connsiteX21" fmla="*/ 107156 w 1359693"/>
              <a:gd name="connsiteY21" fmla="*/ 945356 h 1066800"/>
              <a:gd name="connsiteX22" fmla="*/ 350043 w 1359693"/>
              <a:gd name="connsiteY22" fmla="*/ 762000 h 1066800"/>
              <a:gd name="connsiteX23" fmla="*/ 609600 w 1359693"/>
              <a:gd name="connsiteY23" fmla="*/ 552450 h 1066800"/>
              <a:gd name="connsiteX24" fmla="*/ 742950 w 1359693"/>
              <a:gd name="connsiteY24" fmla="*/ 43100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59693" h="1066800">
                <a:moveTo>
                  <a:pt x="742950" y="431006"/>
                </a:moveTo>
                <a:lnTo>
                  <a:pt x="866775" y="316706"/>
                </a:lnTo>
                <a:lnTo>
                  <a:pt x="992981" y="192881"/>
                </a:lnTo>
                <a:lnTo>
                  <a:pt x="1095375" y="88106"/>
                </a:lnTo>
                <a:lnTo>
                  <a:pt x="1169193" y="0"/>
                </a:lnTo>
                <a:lnTo>
                  <a:pt x="1359693" y="197644"/>
                </a:lnTo>
                <a:lnTo>
                  <a:pt x="1250156" y="280988"/>
                </a:lnTo>
                <a:lnTo>
                  <a:pt x="1119187" y="383381"/>
                </a:lnTo>
                <a:lnTo>
                  <a:pt x="1009650" y="473869"/>
                </a:lnTo>
                <a:lnTo>
                  <a:pt x="871537" y="571500"/>
                </a:lnTo>
                <a:lnTo>
                  <a:pt x="714375" y="681038"/>
                </a:lnTo>
                <a:lnTo>
                  <a:pt x="578643" y="766763"/>
                </a:lnTo>
                <a:lnTo>
                  <a:pt x="438150" y="852488"/>
                </a:lnTo>
                <a:lnTo>
                  <a:pt x="254793" y="954881"/>
                </a:lnTo>
                <a:lnTo>
                  <a:pt x="114300" y="1026319"/>
                </a:lnTo>
                <a:lnTo>
                  <a:pt x="33337" y="1064419"/>
                </a:lnTo>
                <a:lnTo>
                  <a:pt x="11906" y="1066800"/>
                </a:lnTo>
                <a:lnTo>
                  <a:pt x="2381" y="1062038"/>
                </a:lnTo>
                <a:lnTo>
                  <a:pt x="0" y="1054894"/>
                </a:lnTo>
                <a:lnTo>
                  <a:pt x="4762" y="1031081"/>
                </a:lnTo>
                <a:lnTo>
                  <a:pt x="16668" y="1007269"/>
                </a:lnTo>
                <a:lnTo>
                  <a:pt x="107156" y="945356"/>
                </a:lnTo>
                <a:lnTo>
                  <a:pt x="350043" y="762000"/>
                </a:lnTo>
                <a:lnTo>
                  <a:pt x="609600" y="552450"/>
                </a:lnTo>
                <a:lnTo>
                  <a:pt x="742950" y="431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D47C43B-AA7F-D84B-8959-E03C3ECBA73E}"/>
              </a:ext>
            </a:extLst>
          </p:cNvPr>
          <p:cNvSpPr/>
          <p:nvPr/>
        </p:nvSpPr>
        <p:spPr>
          <a:xfrm>
            <a:off x="3767138" y="3752850"/>
            <a:ext cx="1941512" cy="1657350"/>
          </a:xfrm>
          <a:custGeom>
            <a:avLst/>
            <a:gdLst>
              <a:gd name="connsiteX0" fmla="*/ 1328737 w 1940718"/>
              <a:gd name="connsiteY0" fmla="*/ 595313 h 1657350"/>
              <a:gd name="connsiteX1" fmla="*/ 1495425 w 1940718"/>
              <a:gd name="connsiteY1" fmla="*/ 426244 h 1657350"/>
              <a:gd name="connsiteX2" fmla="*/ 1654968 w 1940718"/>
              <a:gd name="connsiteY2" fmla="*/ 254794 h 1657350"/>
              <a:gd name="connsiteX3" fmla="*/ 1874043 w 1940718"/>
              <a:gd name="connsiteY3" fmla="*/ 0 h 1657350"/>
              <a:gd name="connsiteX4" fmla="*/ 1940718 w 1940718"/>
              <a:gd name="connsiteY4" fmla="*/ 311944 h 1657350"/>
              <a:gd name="connsiteX5" fmla="*/ 1809750 w 1940718"/>
              <a:gd name="connsiteY5" fmla="*/ 428625 h 1657350"/>
              <a:gd name="connsiteX6" fmla="*/ 1635918 w 1940718"/>
              <a:gd name="connsiteY6" fmla="*/ 595313 h 1657350"/>
              <a:gd name="connsiteX7" fmla="*/ 1443037 w 1940718"/>
              <a:gd name="connsiteY7" fmla="*/ 757238 h 1657350"/>
              <a:gd name="connsiteX8" fmla="*/ 1243012 w 1940718"/>
              <a:gd name="connsiteY8" fmla="*/ 919163 h 1657350"/>
              <a:gd name="connsiteX9" fmla="*/ 1004887 w 1940718"/>
              <a:gd name="connsiteY9" fmla="*/ 1090613 h 1657350"/>
              <a:gd name="connsiteX10" fmla="*/ 790575 w 1940718"/>
              <a:gd name="connsiteY10" fmla="*/ 1233488 h 1657350"/>
              <a:gd name="connsiteX11" fmla="*/ 547687 w 1940718"/>
              <a:gd name="connsiteY11" fmla="*/ 1383506 h 1657350"/>
              <a:gd name="connsiteX12" fmla="*/ 321468 w 1940718"/>
              <a:gd name="connsiteY12" fmla="*/ 1509713 h 1657350"/>
              <a:gd name="connsiteX13" fmla="*/ 107156 w 1940718"/>
              <a:gd name="connsiteY13" fmla="*/ 1616869 h 1657350"/>
              <a:gd name="connsiteX14" fmla="*/ 30956 w 1940718"/>
              <a:gd name="connsiteY14" fmla="*/ 1654969 h 1657350"/>
              <a:gd name="connsiteX15" fmla="*/ 16668 w 1940718"/>
              <a:gd name="connsiteY15" fmla="*/ 1657350 h 1657350"/>
              <a:gd name="connsiteX16" fmla="*/ 9525 w 1940718"/>
              <a:gd name="connsiteY16" fmla="*/ 1654969 h 1657350"/>
              <a:gd name="connsiteX17" fmla="*/ 2381 w 1940718"/>
              <a:gd name="connsiteY17" fmla="*/ 1650206 h 1657350"/>
              <a:gd name="connsiteX18" fmla="*/ 0 w 1940718"/>
              <a:gd name="connsiteY18" fmla="*/ 1635919 h 1657350"/>
              <a:gd name="connsiteX19" fmla="*/ 7143 w 1940718"/>
              <a:gd name="connsiteY19" fmla="*/ 1607344 h 1657350"/>
              <a:gd name="connsiteX20" fmla="*/ 14287 w 1940718"/>
              <a:gd name="connsiteY20" fmla="*/ 1595438 h 1657350"/>
              <a:gd name="connsiteX21" fmla="*/ 114300 w 1940718"/>
              <a:gd name="connsiteY21" fmla="*/ 1533525 h 1657350"/>
              <a:gd name="connsiteX22" fmla="*/ 304800 w 1940718"/>
              <a:gd name="connsiteY22" fmla="*/ 1412081 h 1657350"/>
              <a:gd name="connsiteX23" fmla="*/ 466725 w 1940718"/>
              <a:gd name="connsiteY23" fmla="*/ 1300163 h 1657350"/>
              <a:gd name="connsiteX24" fmla="*/ 688181 w 1940718"/>
              <a:gd name="connsiteY24" fmla="*/ 1140619 h 1657350"/>
              <a:gd name="connsiteX25" fmla="*/ 852487 w 1940718"/>
              <a:gd name="connsiteY25" fmla="*/ 1012031 h 1657350"/>
              <a:gd name="connsiteX26" fmla="*/ 1021556 w 1940718"/>
              <a:gd name="connsiteY26" fmla="*/ 873919 h 1657350"/>
              <a:gd name="connsiteX27" fmla="*/ 1157287 w 1940718"/>
              <a:gd name="connsiteY27" fmla="*/ 754856 h 1657350"/>
              <a:gd name="connsiteX28" fmla="*/ 1328737 w 1940718"/>
              <a:gd name="connsiteY28" fmla="*/ 595313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40718" h="1657350">
                <a:moveTo>
                  <a:pt x="1328737" y="595313"/>
                </a:moveTo>
                <a:lnTo>
                  <a:pt x="1495425" y="426244"/>
                </a:lnTo>
                <a:lnTo>
                  <a:pt x="1654968" y="254794"/>
                </a:lnTo>
                <a:lnTo>
                  <a:pt x="1874043" y="0"/>
                </a:lnTo>
                <a:lnTo>
                  <a:pt x="1940718" y="311944"/>
                </a:lnTo>
                <a:lnTo>
                  <a:pt x="1809750" y="428625"/>
                </a:lnTo>
                <a:lnTo>
                  <a:pt x="1635918" y="595313"/>
                </a:lnTo>
                <a:lnTo>
                  <a:pt x="1443037" y="757238"/>
                </a:lnTo>
                <a:lnTo>
                  <a:pt x="1243012" y="919163"/>
                </a:lnTo>
                <a:lnTo>
                  <a:pt x="1004887" y="1090613"/>
                </a:lnTo>
                <a:lnTo>
                  <a:pt x="790575" y="1233488"/>
                </a:lnTo>
                <a:lnTo>
                  <a:pt x="547687" y="1383506"/>
                </a:lnTo>
                <a:lnTo>
                  <a:pt x="321468" y="1509713"/>
                </a:lnTo>
                <a:lnTo>
                  <a:pt x="107156" y="1616869"/>
                </a:lnTo>
                <a:lnTo>
                  <a:pt x="30956" y="1654969"/>
                </a:lnTo>
                <a:lnTo>
                  <a:pt x="16668" y="1657350"/>
                </a:lnTo>
                <a:lnTo>
                  <a:pt x="9525" y="1654969"/>
                </a:lnTo>
                <a:lnTo>
                  <a:pt x="2381" y="1650206"/>
                </a:lnTo>
                <a:lnTo>
                  <a:pt x="0" y="1635919"/>
                </a:lnTo>
                <a:lnTo>
                  <a:pt x="7143" y="1607344"/>
                </a:lnTo>
                <a:lnTo>
                  <a:pt x="14287" y="1595438"/>
                </a:lnTo>
                <a:lnTo>
                  <a:pt x="114300" y="1533525"/>
                </a:lnTo>
                <a:lnTo>
                  <a:pt x="304800" y="1412081"/>
                </a:lnTo>
                <a:lnTo>
                  <a:pt x="466725" y="1300163"/>
                </a:lnTo>
                <a:lnTo>
                  <a:pt x="688181" y="1140619"/>
                </a:lnTo>
                <a:lnTo>
                  <a:pt x="852487" y="1012031"/>
                </a:lnTo>
                <a:lnTo>
                  <a:pt x="1021556" y="873919"/>
                </a:lnTo>
                <a:lnTo>
                  <a:pt x="1157287" y="754856"/>
                </a:lnTo>
                <a:lnTo>
                  <a:pt x="1328737" y="5953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54F739C-B4B1-F840-99B1-12A1544A3F77}"/>
              </a:ext>
            </a:extLst>
          </p:cNvPr>
          <p:cNvSpPr/>
          <p:nvPr/>
        </p:nvSpPr>
        <p:spPr>
          <a:xfrm>
            <a:off x="5746750" y="3827463"/>
            <a:ext cx="1757363" cy="1544637"/>
          </a:xfrm>
          <a:custGeom>
            <a:avLst/>
            <a:gdLst>
              <a:gd name="connsiteX0" fmla="*/ 423863 w 1757363"/>
              <a:gd name="connsiteY0" fmla="*/ 621506 h 1545431"/>
              <a:gd name="connsiteX1" fmla="*/ 357188 w 1757363"/>
              <a:gd name="connsiteY1" fmla="*/ 533400 h 1545431"/>
              <a:gd name="connsiteX2" fmla="*/ 302419 w 1757363"/>
              <a:gd name="connsiteY2" fmla="*/ 461962 h 1545431"/>
              <a:gd name="connsiteX3" fmla="*/ 250032 w 1757363"/>
              <a:gd name="connsiteY3" fmla="*/ 400050 h 1545431"/>
              <a:gd name="connsiteX4" fmla="*/ 209550 w 1757363"/>
              <a:gd name="connsiteY4" fmla="*/ 352425 h 1545431"/>
              <a:gd name="connsiteX5" fmla="*/ 145257 w 1757363"/>
              <a:gd name="connsiteY5" fmla="*/ 280987 h 1545431"/>
              <a:gd name="connsiteX6" fmla="*/ 57150 w 1757363"/>
              <a:gd name="connsiteY6" fmla="*/ 200025 h 1545431"/>
              <a:gd name="connsiteX7" fmla="*/ 0 w 1757363"/>
              <a:gd name="connsiteY7" fmla="*/ 0 h 1545431"/>
              <a:gd name="connsiteX8" fmla="*/ 71438 w 1757363"/>
              <a:gd name="connsiteY8" fmla="*/ 50006 h 1545431"/>
              <a:gd name="connsiteX9" fmla="*/ 130969 w 1757363"/>
              <a:gd name="connsiteY9" fmla="*/ 111919 h 1545431"/>
              <a:gd name="connsiteX10" fmla="*/ 280988 w 1757363"/>
              <a:gd name="connsiteY10" fmla="*/ 271462 h 1545431"/>
              <a:gd name="connsiteX11" fmla="*/ 428625 w 1757363"/>
              <a:gd name="connsiteY11" fmla="*/ 423862 h 1545431"/>
              <a:gd name="connsiteX12" fmla="*/ 583407 w 1757363"/>
              <a:gd name="connsiteY12" fmla="*/ 578644 h 1545431"/>
              <a:gd name="connsiteX13" fmla="*/ 704850 w 1757363"/>
              <a:gd name="connsiteY13" fmla="*/ 700087 h 1545431"/>
              <a:gd name="connsiteX14" fmla="*/ 847725 w 1757363"/>
              <a:gd name="connsiteY14" fmla="*/ 835819 h 1545431"/>
              <a:gd name="connsiteX15" fmla="*/ 1031082 w 1757363"/>
              <a:gd name="connsiteY15" fmla="*/ 1002506 h 1545431"/>
              <a:gd name="connsiteX16" fmla="*/ 1181100 w 1757363"/>
              <a:gd name="connsiteY16" fmla="*/ 1119187 h 1545431"/>
              <a:gd name="connsiteX17" fmla="*/ 1376363 w 1757363"/>
              <a:gd name="connsiteY17" fmla="*/ 1257300 h 1545431"/>
              <a:gd name="connsiteX18" fmla="*/ 1550194 w 1757363"/>
              <a:gd name="connsiteY18" fmla="*/ 1369219 h 1545431"/>
              <a:gd name="connsiteX19" fmla="*/ 1714500 w 1757363"/>
              <a:gd name="connsiteY19" fmla="*/ 1471612 h 1545431"/>
              <a:gd name="connsiteX20" fmla="*/ 1733550 w 1757363"/>
              <a:gd name="connsiteY20" fmla="*/ 1483519 h 1545431"/>
              <a:gd name="connsiteX21" fmla="*/ 1743075 w 1757363"/>
              <a:gd name="connsiteY21" fmla="*/ 1490662 h 1545431"/>
              <a:gd name="connsiteX22" fmla="*/ 1752600 w 1757363"/>
              <a:gd name="connsiteY22" fmla="*/ 1500187 h 1545431"/>
              <a:gd name="connsiteX23" fmla="*/ 1757363 w 1757363"/>
              <a:gd name="connsiteY23" fmla="*/ 1509712 h 1545431"/>
              <a:gd name="connsiteX24" fmla="*/ 1757363 w 1757363"/>
              <a:gd name="connsiteY24" fmla="*/ 1521619 h 1545431"/>
              <a:gd name="connsiteX25" fmla="*/ 1747838 w 1757363"/>
              <a:gd name="connsiteY25" fmla="*/ 1535906 h 1545431"/>
              <a:gd name="connsiteX26" fmla="*/ 1721644 w 1757363"/>
              <a:gd name="connsiteY26" fmla="*/ 1545431 h 1545431"/>
              <a:gd name="connsiteX27" fmla="*/ 1669257 w 1757363"/>
              <a:gd name="connsiteY27" fmla="*/ 1543050 h 1545431"/>
              <a:gd name="connsiteX28" fmla="*/ 1554957 w 1757363"/>
              <a:gd name="connsiteY28" fmla="*/ 1531144 h 1545431"/>
              <a:gd name="connsiteX29" fmla="*/ 1338263 w 1757363"/>
              <a:gd name="connsiteY29" fmla="*/ 1507331 h 1545431"/>
              <a:gd name="connsiteX30" fmla="*/ 1071563 w 1757363"/>
              <a:gd name="connsiteY30" fmla="*/ 1478756 h 1545431"/>
              <a:gd name="connsiteX31" fmla="*/ 1016794 w 1757363"/>
              <a:gd name="connsiteY31" fmla="*/ 1471612 h 1545431"/>
              <a:gd name="connsiteX32" fmla="*/ 985838 w 1757363"/>
              <a:gd name="connsiteY32" fmla="*/ 1462087 h 1545431"/>
              <a:gd name="connsiteX33" fmla="*/ 952500 w 1757363"/>
              <a:gd name="connsiteY33" fmla="*/ 1440656 h 1545431"/>
              <a:gd name="connsiteX34" fmla="*/ 931069 w 1757363"/>
              <a:gd name="connsiteY34" fmla="*/ 1416844 h 1545431"/>
              <a:gd name="connsiteX35" fmla="*/ 907257 w 1757363"/>
              <a:gd name="connsiteY35" fmla="*/ 1373981 h 1545431"/>
              <a:gd name="connsiteX36" fmla="*/ 892969 w 1757363"/>
              <a:gd name="connsiteY36" fmla="*/ 1340644 h 1545431"/>
              <a:gd name="connsiteX37" fmla="*/ 807244 w 1757363"/>
              <a:gd name="connsiteY37" fmla="*/ 1197769 h 1545431"/>
              <a:gd name="connsiteX38" fmla="*/ 714375 w 1757363"/>
              <a:gd name="connsiteY38" fmla="*/ 1047750 h 1545431"/>
              <a:gd name="connsiteX39" fmla="*/ 607219 w 1757363"/>
              <a:gd name="connsiteY39" fmla="*/ 881062 h 1545431"/>
              <a:gd name="connsiteX40" fmla="*/ 492919 w 1757363"/>
              <a:gd name="connsiteY40" fmla="*/ 716756 h 1545431"/>
              <a:gd name="connsiteX41" fmla="*/ 423863 w 1757363"/>
              <a:gd name="connsiteY41" fmla="*/ 621506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57363" h="1545431">
                <a:moveTo>
                  <a:pt x="423863" y="621506"/>
                </a:moveTo>
                <a:lnTo>
                  <a:pt x="357188" y="533400"/>
                </a:lnTo>
                <a:lnTo>
                  <a:pt x="302419" y="461962"/>
                </a:lnTo>
                <a:lnTo>
                  <a:pt x="250032" y="400050"/>
                </a:lnTo>
                <a:lnTo>
                  <a:pt x="209550" y="352425"/>
                </a:lnTo>
                <a:lnTo>
                  <a:pt x="145257" y="280987"/>
                </a:lnTo>
                <a:lnTo>
                  <a:pt x="57150" y="200025"/>
                </a:lnTo>
                <a:lnTo>
                  <a:pt x="0" y="0"/>
                </a:lnTo>
                <a:lnTo>
                  <a:pt x="71438" y="50006"/>
                </a:lnTo>
                <a:lnTo>
                  <a:pt x="130969" y="111919"/>
                </a:lnTo>
                <a:lnTo>
                  <a:pt x="280988" y="271462"/>
                </a:lnTo>
                <a:lnTo>
                  <a:pt x="428625" y="423862"/>
                </a:lnTo>
                <a:lnTo>
                  <a:pt x="583407" y="578644"/>
                </a:lnTo>
                <a:lnTo>
                  <a:pt x="704850" y="700087"/>
                </a:lnTo>
                <a:lnTo>
                  <a:pt x="847725" y="835819"/>
                </a:lnTo>
                <a:lnTo>
                  <a:pt x="1031082" y="1002506"/>
                </a:lnTo>
                <a:lnTo>
                  <a:pt x="1181100" y="1119187"/>
                </a:lnTo>
                <a:lnTo>
                  <a:pt x="1376363" y="1257300"/>
                </a:lnTo>
                <a:lnTo>
                  <a:pt x="1550194" y="1369219"/>
                </a:lnTo>
                <a:lnTo>
                  <a:pt x="1714500" y="1471612"/>
                </a:lnTo>
                <a:lnTo>
                  <a:pt x="1733550" y="1483519"/>
                </a:lnTo>
                <a:lnTo>
                  <a:pt x="1743075" y="1490662"/>
                </a:lnTo>
                <a:lnTo>
                  <a:pt x="1752600" y="1500187"/>
                </a:lnTo>
                <a:lnTo>
                  <a:pt x="1757363" y="1509712"/>
                </a:lnTo>
                <a:lnTo>
                  <a:pt x="1757363" y="1521619"/>
                </a:lnTo>
                <a:lnTo>
                  <a:pt x="1747838" y="1535906"/>
                </a:lnTo>
                <a:lnTo>
                  <a:pt x="1721644" y="1545431"/>
                </a:lnTo>
                <a:lnTo>
                  <a:pt x="1669257" y="1543050"/>
                </a:lnTo>
                <a:lnTo>
                  <a:pt x="1554957" y="1531144"/>
                </a:lnTo>
                <a:lnTo>
                  <a:pt x="1338263" y="1507331"/>
                </a:lnTo>
                <a:lnTo>
                  <a:pt x="1071563" y="1478756"/>
                </a:lnTo>
                <a:lnTo>
                  <a:pt x="1016794" y="1471612"/>
                </a:lnTo>
                <a:lnTo>
                  <a:pt x="985838" y="1462087"/>
                </a:lnTo>
                <a:lnTo>
                  <a:pt x="952500" y="1440656"/>
                </a:lnTo>
                <a:lnTo>
                  <a:pt x="931069" y="1416844"/>
                </a:lnTo>
                <a:lnTo>
                  <a:pt x="907257" y="1373981"/>
                </a:lnTo>
                <a:lnTo>
                  <a:pt x="892969" y="1340644"/>
                </a:lnTo>
                <a:lnTo>
                  <a:pt x="807244" y="1197769"/>
                </a:lnTo>
                <a:lnTo>
                  <a:pt x="714375" y="1047750"/>
                </a:lnTo>
                <a:lnTo>
                  <a:pt x="607219" y="881062"/>
                </a:lnTo>
                <a:lnTo>
                  <a:pt x="492919" y="716756"/>
                </a:lnTo>
                <a:lnTo>
                  <a:pt x="423863" y="621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D77BC79-C2B1-4763-BD8A-DD2531E2E3DF}"/>
              </a:ext>
            </a:extLst>
          </p:cNvPr>
          <p:cNvGrpSpPr/>
          <p:nvPr/>
        </p:nvGrpSpPr>
        <p:grpSpPr>
          <a:xfrm>
            <a:off x="2870200" y="1357906"/>
            <a:ext cx="4656138" cy="4564062"/>
            <a:chOff x="3000375" y="1503363"/>
            <a:chExt cx="4656138" cy="4564062"/>
          </a:xfrm>
        </p:grpSpPr>
        <p:sp>
          <p:nvSpPr>
            <p:cNvPr id="21" name="フリーフォーム 2">
              <a:extLst>
                <a:ext uri="{FF2B5EF4-FFF2-40B4-BE49-F238E27FC236}">
                  <a16:creationId xmlns:a16="http://schemas.microsoft.com/office/drawing/2014/main" id="{5998012B-1A3D-41B9-89A9-A0369A5A87B5}"/>
                </a:ext>
              </a:extLst>
            </p:cNvPr>
            <p:cNvSpPr/>
            <p:nvPr/>
          </p:nvSpPr>
          <p:spPr>
            <a:xfrm>
              <a:off x="3211513" y="1952625"/>
              <a:ext cx="1217612" cy="385763"/>
            </a:xfrm>
            <a:custGeom>
              <a:avLst/>
              <a:gdLst>
                <a:gd name="connsiteX0" fmla="*/ 297657 w 1216819"/>
                <a:gd name="connsiteY0" fmla="*/ 335756 h 385763"/>
                <a:gd name="connsiteX1" fmla="*/ 400050 w 1216819"/>
                <a:gd name="connsiteY1" fmla="*/ 314325 h 385763"/>
                <a:gd name="connsiteX2" fmla="*/ 528638 w 1216819"/>
                <a:gd name="connsiteY2" fmla="*/ 283369 h 385763"/>
                <a:gd name="connsiteX3" fmla="*/ 654844 w 1216819"/>
                <a:gd name="connsiteY3" fmla="*/ 250031 h 385763"/>
                <a:gd name="connsiteX4" fmla="*/ 742950 w 1216819"/>
                <a:gd name="connsiteY4" fmla="*/ 223838 h 385763"/>
                <a:gd name="connsiteX5" fmla="*/ 764382 w 1216819"/>
                <a:gd name="connsiteY5" fmla="*/ 228600 h 385763"/>
                <a:gd name="connsiteX6" fmla="*/ 778669 w 1216819"/>
                <a:gd name="connsiteY6" fmla="*/ 238125 h 385763"/>
                <a:gd name="connsiteX7" fmla="*/ 785813 w 1216819"/>
                <a:gd name="connsiteY7" fmla="*/ 247650 h 385763"/>
                <a:gd name="connsiteX8" fmla="*/ 795338 w 1216819"/>
                <a:gd name="connsiteY8" fmla="*/ 261938 h 385763"/>
                <a:gd name="connsiteX9" fmla="*/ 1131094 w 1216819"/>
                <a:gd name="connsiteY9" fmla="*/ 328613 h 385763"/>
                <a:gd name="connsiteX10" fmla="*/ 1171575 w 1216819"/>
                <a:gd name="connsiteY10" fmla="*/ 292894 h 385763"/>
                <a:gd name="connsiteX11" fmla="*/ 1197769 w 1216819"/>
                <a:gd name="connsiteY11" fmla="*/ 264319 h 385763"/>
                <a:gd name="connsiteX12" fmla="*/ 1212057 w 1216819"/>
                <a:gd name="connsiteY12" fmla="*/ 240506 h 385763"/>
                <a:gd name="connsiteX13" fmla="*/ 1216819 w 1216819"/>
                <a:gd name="connsiteY13" fmla="*/ 221456 h 385763"/>
                <a:gd name="connsiteX14" fmla="*/ 1216819 w 1216819"/>
                <a:gd name="connsiteY14" fmla="*/ 207169 h 385763"/>
                <a:gd name="connsiteX15" fmla="*/ 1209675 w 1216819"/>
                <a:gd name="connsiteY15" fmla="*/ 190500 h 385763"/>
                <a:gd name="connsiteX16" fmla="*/ 1193007 w 1216819"/>
                <a:gd name="connsiteY16" fmla="*/ 176213 h 385763"/>
                <a:gd name="connsiteX17" fmla="*/ 1121569 w 1216819"/>
                <a:gd name="connsiteY17" fmla="*/ 130969 h 385763"/>
                <a:gd name="connsiteX18" fmla="*/ 1021557 w 1216819"/>
                <a:gd name="connsiteY18" fmla="*/ 73819 h 385763"/>
                <a:gd name="connsiteX19" fmla="*/ 907257 w 1216819"/>
                <a:gd name="connsiteY19" fmla="*/ 14288 h 385763"/>
                <a:gd name="connsiteX20" fmla="*/ 885825 w 1216819"/>
                <a:gd name="connsiteY20" fmla="*/ 2381 h 385763"/>
                <a:gd name="connsiteX21" fmla="*/ 864394 w 1216819"/>
                <a:gd name="connsiteY21" fmla="*/ 0 h 385763"/>
                <a:gd name="connsiteX22" fmla="*/ 831057 w 1216819"/>
                <a:gd name="connsiteY22" fmla="*/ 9525 h 385763"/>
                <a:gd name="connsiteX23" fmla="*/ 800100 w 1216819"/>
                <a:gd name="connsiteY23" fmla="*/ 35719 h 385763"/>
                <a:gd name="connsiteX24" fmla="*/ 783432 w 1216819"/>
                <a:gd name="connsiteY24" fmla="*/ 47625 h 385763"/>
                <a:gd name="connsiteX25" fmla="*/ 697707 w 1216819"/>
                <a:gd name="connsiteY25" fmla="*/ 78581 h 385763"/>
                <a:gd name="connsiteX26" fmla="*/ 509588 w 1216819"/>
                <a:gd name="connsiteY26" fmla="*/ 140494 h 385763"/>
                <a:gd name="connsiteX27" fmla="*/ 373857 w 1216819"/>
                <a:gd name="connsiteY27" fmla="*/ 169069 h 385763"/>
                <a:gd name="connsiteX28" fmla="*/ 230982 w 1216819"/>
                <a:gd name="connsiteY28" fmla="*/ 195263 h 385763"/>
                <a:gd name="connsiteX29" fmla="*/ 150019 w 1216819"/>
                <a:gd name="connsiteY29" fmla="*/ 200025 h 385763"/>
                <a:gd name="connsiteX30" fmla="*/ 64294 w 1216819"/>
                <a:gd name="connsiteY30" fmla="*/ 202406 h 385763"/>
                <a:gd name="connsiteX31" fmla="*/ 0 w 1216819"/>
                <a:gd name="connsiteY31" fmla="*/ 202406 h 385763"/>
                <a:gd name="connsiteX32" fmla="*/ 59532 w 1216819"/>
                <a:gd name="connsiteY32" fmla="*/ 385763 h 385763"/>
                <a:gd name="connsiteX33" fmla="*/ 297657 w 1216819"/>
                <a:gd name="connsiteY33" fmla="*/ 335756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6819" h="385763">
                  <a:moveTo>
                    <a:pt x="297657" y="335756"/>
                  </a:moveTo>
                  <a:lnTo>
                    <a:pt x="400050" y="314325"/>
                  </a:lnTo>
                  <a:lnTo>
                    <a:pt x="528638" y="283369"/>
                  </a:lnTo>
                  <a:lnTo>
                    <a:pt x="654844" y="250031"/>
                  </a:lnTo>
                  <a:lnTo>
                    <a:pt x="742950" y="223838"/>
                  </a:lnTo>
                  <a:lnTo>
                    <a:pt x="764382" y="228600"/>
                  </a:lnTo>
                  <a:lnTo>
                    <a:pt x="778669" y="238125"/>
                  </a:lnTo>
                  <a:lnTo>
                    <a:pt x="785813" y="247650"/>
                  </a:lnTo>
                  <a:lnTo>
                    <a:pt x="795338" y="261938"/>
                  </a:lnTo>
                  <a:lnTo>
                    <a:pt x="1131094" y="328613"/>
                  </a:lnTo>
                  <a:lnTo>
                    <a:pt x="1171575" y="292894"/>
                  </a:lnTo>
                  <a:lnTo>
                    <a:pt x="1197769" y="264319"/>
                  </a:lnTo>
                  <a:lnTo>
                    <a:pt x="1212057" y="240506"/>
                  </a:lnTo>
                  <a:lnTo>
                    <a:pt x="1216819" y="221456"/>
                  </a:lnTo>
                  <a:lnTo>
                    <a:pt x="1216819" y="207169"/>
                  </a:lnTo>
                  <a:lnTo>
                    <a:pt x="1209675" y="190500"/>
                  </a:lnTo>
                  <a:lnTo>
                    <a:pt x="1193007" y="176213"/>
                  </a:lnTo>
                  <a:lnTo>
                    <a:pt x="1121569" y="130969"/>
                  </a:lnTo>
                  <a:lnTo>
                    <a:pt x="1021557" y="73819"/>
                  </a:lnTo>
                  <a:lnTo>
                    <a:pt x="907257" y="14288"/>
                  </a:lnTo>
                  <a:lnTo>
                    <a:pt x="885825" y="2381"/>
                  </a:lnTo>
                  <a:lnTo>
                    <a:pt x="864394" y="0"/>
                  </a:lnTo>
                  <a:lnTo>
                    <a:pt x="831057" y="9525"/>
                  </a:lnTo>
                  <a:lnTo>
                    <a:pt x="800100" y="35719"/>
                  </a:lnTo>
                  <a:lnTo>
                    <a:pt x="783432" y="47625"/>
                  </a:lnTo>
                  <a:lnTo>
                    <a:pt x="697707" y="78581"/>
                  </a:lnTo>
                  <a:lnTo>
                    <a:pt x="509588" y="140494"/>
                  </a:lnTo>
                  <a:lnTo>
                    <a:pt x="373857" y="169069"/>
                  </a:lnTo>
                  <a:lnTo>
                    <a:pt x="230982" y="195263"/>
                  </a:lnTo>
                  <a:lnTo>
                    <a:pt x="150019" y="200025"/>
                  </a:lnTo>
                  <a:lnTo>
                    <a:pt x="64294" y="202406"/>
                  </a:lnTo>
                  <a:lnTo>
                    <a:pt x="0" y="202406"/>
                  </a:lnTo>
                  <a:lnTo>
                    <a:pt x="59532" y="385763"/>
                  </a:lnTo>
                  <a:lnTo>
                    <a:pt x="297657" y="335756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8A544D3F-CA53-4F43-A870-A08374191A2D}"/>
                </a:ext>
              </a:extLst>
            </p:cNvPr>
            <p:cNvSpPr/>
            <p:nvPr/>
          </p:nvSpPr>
          <p:spPr>
            <a:xfrm>
              <a:off x="4681538" y="1671638"/>
              <a:ext cx="690562" cy="823912"/>
            </a:xfrm>
            <a:custGeom>
              <a:avLst/>
              <a:gdLst>
                <a:gd name="connsiteX0" fmla="*/ 192881 w 690562"/>
                <a:gd name="connsiteY0" fmla="*/ 321468 h 823912"/>
                <a:gd name="connsiteX1" fmla="*/ 116681 w 690562"/>
                <a:gd name="connsiteY1" fmla="*/ 209550 h 823912"/>
                <a:gd name="connsiteX2" fmla="*/ 61912 w 690562"/>
                <a:gd name="connsiteY2" fmla="*/ 128587 h 823912"/>
                <a:gd name="connsiteX3" fmla="*/ 23812 w 690562"/>
                <a:gd name="connsiteY3" fmla="*/ 73818 h 823912"/>
                <a:gd name="connsiteX4" fmla="*/ 11906 w 690562"/>
                <a:gd name="connsiteY4" fmla="*/ 54768 h 823912"/>
                <a:gd name="connsiteX5" fmla="*/ 0 w 690562"/>
                <a:gd name="connsiteY5" fmla="*/ 28575 h 823912"/>
                <a:gd name="connsiteX6" fmla="*/ 0 w 690562"/>
                <a:gd name="connsiteY6" fmla="*/ 11906 h 823912"/>
                <a:gd name="connsiteX7" fmla="*/ 4762 w 690562"/>
                <a:gd name="connsiteY7" fmla="*/ 0 h 823912"/>
                <a:gd name="connsiteX8" fmla="*/ 4762 w 690562"/>
                <a:gd name="connsiteY8" fmla="*/ 0 h 823912"/>
                <a:gd name="connsiteX9" fmla="*/ 35718 w 690562"/>
                <a:gd name="connsiteY9" fmla="*/ 2381 h 823912"/>
                <a:gd name="connsiteX10" fmla="*/ 64293 w 690562"/>
                <a:gd name="connsiteY10" fmla="*/ 14287 h 823912"/>
                <a:gd name="connsiteX11" fmla="*/ 104775 w 690562"/>
                <a:gd name="connsiteY11" fmla="*/ 45243 h 823912"/>
                <a:gd name="connsiteX12" fmla="*/ 190500 w 690562"/>
                <a:gd name="connsiteY12" fmla="*/ 111918 h 823912"/>
                <a:gd name="connsiteX13" fmla="*/ 309562 w 690562"/>
                <a:gd name="connsiteY13" fmla="*/ 211931 h 823912"/>
                <a:gd name="connsiteX14" fmla="*/ 388143 w 690562"/>
                <a:gd name="connsiteY14" fmla="*/ 273843 h 823912"/>
                <a:gd name="connsiteX15" fmla="*/ 433387 w 690562"/>
                <a:gd name="connsiteY15" fmla="*/ 307181 h 823912"/>
                <a:gd name="connsiteX16" fmla="*/ 521493 w 690562"/>
                <a:gd name="connsiteY16" fmla="*/ 366712 h 823912"/>
                <a:gd name="connsiteX17" fmla="*/ 588168 w 690562"/>
                <a:gd name="connsiteY17" fmla="*/ 411956 h 823912"/>
                <a:gd name="connsiteX18" fmla="*/ 619125 w 690562"/>
                <a:gd name="connsiteY18" fmla="*/ 435768 h 823912"/>
                <a:gd name="connsiteX19" fmla="*/ 640556 w 690562"/>
                <a:gd name="connsiteY19" fmla="*/ 478631 h 823912"/>
                <a:gd name="connsiteX20" fmla="*/ 661987 w 690562"/>
                <a:gd name="connsiteY20" fmla="*/ 547687 h 823912"/>
                <a:gd name="connsiteX21" fmla="*/ 678656 w 690562"/>
                <a:gd name="connsiteY21" fmla="*/ 602456 h 823912"/>
                <a:gd name="connsiteX22" fmla="*/ 688181 w 690562"/>
                <a:gd name="connsiteY22" fmla="*/ 650081 h 823912"/>
                <a:gd name="connsiteX23" fmla="*/ 690562 w 690562"/>
                <a:gd name="connsiteY23" fmla="*/ 692943 h 823912"/>
                <a:gd name="connsiteX24" fmla="*/ 685800 w 690562"/>
                <a:gd name="connsiteY24" fmla="*/ 731043 h 823912"/>
                <a:gd name="connsiteX25" fmla="*/ 673893 w 690562"/>
                <a:gd name="connsiteY25" fmla="*/ 771525 h 823912"/>
                <a:gd name="connsiteX26" fmla="*/ 650081 w 690562"/>
                <a:gd name="connsiteY26" fmla="*/ 812006 h 823912"/>
                <a:gd name="connsiteX27" fmla="*/ 633412 w 690562"/>
                <a:gd name="connsiteY27" fmla="*/ 821531 h 823912"/>
                <a:gd name="connsiteX28" fmla="*/ 609600 w 690562"/>
                <a:gd name="connsiteY28" fmla="*/ 823912 h 823912"/>
                <a:gd name="connsiteX29" fmla="*/ 583406 w 690562"/>
                <a:gd name="connsiteY29" fmla="*/ 819150 h 823912"/>
                <a:gd name="connsiteX30" fmla="*/ 547687 w 690562"/>
                <a:gd name="connsiteY30" fmla="*/ 802481 h 823912"/>
                <a:gd name="connsiteX31" fmla="*/ 521493 w 690562"/>
                <a:gd name="connsiteY31" fmla="*/ 785812 h 823912"/>
                <a:gd name="connsiteX32" fmla="*/ 485775 w 690562"/>
                <a:gd name="connsiteY32" fmla="*/ 754856 h 823912"/>
                <a:gd name="connsiteX33" fmla="*/ 457200 w 690562"/>
                <a:gd name="connsiteY33" fmla="*/ 711993 h 823912"/>
                <a:gd name="connsiteX34" fmla="*/ 383381 w 690562"/>
                <a:gd name="connsiteY34" fmla="*/ 602456 h 823912"/>
                <a:gd name="connsiteX35" fmla="*/ 309562 w 690562"/>
                <a:gd name="connsiteY35" fmla="*/ 492918 h 823912"/>
                <a:gd name="connsiteX36" fmla="*/ 192881 w 690562"/>
                <a:gd name="connsiteY36" fmla="*/ 3214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0562" h="823912">
                  <a:moveTo>
                    <a:pt x="192881" y="321468"/>
                  </a:moveTo>
                  <a:lnTo>
                    <a:pt x="116681" y="209550"/>
                  </a:lnTo>
                  <a:lnTo>
                    <a:pt x="61912" y="128587"/>
                  </a:lnTo>
                  <a:lnTo>
                    <a:pt x="23812" y="73818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4762" y="0"/>
                  </a:lnTo>
                  <a:lnTo>
                    <a:pt x="35718" y="2381"/>
                  </a:lnTo>
                  <a:lnTo>
                    <a:pt x="64293" y="14287"/>
                  </a:lnTo>
                  <a:lnTo>
                    <a:pt x="104775" y="45243"/>
                  </a:lnTo>
                  <a:lnTo>
                    <a:pt x="190500" y="111918"/>
                  </a:lnTo>
                  <a:lnTo>
                    <a:pt x="309562" y="211931"/>
                  </a:lnTo>
                  <a:lnTo>
                    <a:pt x="388143" y="273843"/>
                  </a:lnTo>
                  <a:lnTo>
                    <a:pt x="433387" y="307181"/>
                  </a:lnTo>
                  <a:lnTo>
                    <a:pt x="521493" y="366712"/>
                  </a:lnTo>
                  <a:lnTo>
                    <a:pt x="588168" y="411956"/>
                  </a:lnTo>
                  <a:lnTo>
                    <a:pt x="619125" y="435768"/>
                  </a:lnTo>
                  <a:lnTo>
                    <a:pt x="640556" y="478631"/>
                  </a:lnTo>
                  <a:lnTo>
                    <a:pt x="661987" y="547687"/>
                  </a:lnTo>
                  <a:lnTo>
                    <a:pt x="678656" y="602456"/>
                  </a:lnTo>
                  <a:lnTo>
                    <a:pt x="688181" y="650081"/>
                  </a:lnTo>
                  <a:lnTo>
                    <a:pt x="690562" y="692943"/>
                  </a:lnTo>
                  <a:lnTo>
                    <a:pt x="685800" y="731043"/>
                  </a:lnTo>
                  <a:lnTo>
                    <a:pt x="673893" y="771525"/>
                  </a:lnTo>
                  <a:lnTo>
                    <a:pt x="650081" y="812006"/>
                  </a:lnTo>
                  <a:lnTo>
                    <a:pt x="633412" y="821531"/>
                  </a:lnTo>
                  <a:lnTo>
                    <a:pt x="609600" y="823912"/>
                  </a:lnTo>
                  <a:lnTo>
                    <a:pt x="583406" y="819150"/>
                  </a:lnTo>
                  <a:lnTo>
                    <a:pt x="547687" y="802481"/>
                  </a:lnTo>
                  <a:lnTo>
                    <a:pt x="521493" y="785812"/>
                  </a:lnTo>
                  <a:lnTo>
                    <a:pt x="485775" y="754856"/>
                  </a:lnTo>
                  <a:lnTo>
                    <a:pt x="457200" y="711993"/>
                  </a:lnTo>
                  <a:lnTo>
                    <a:pt x="383381" y="602456"/>
                  </a:lnTo>
                  <a:lnTo>
                    <a:pt x="309562" y="492918"/>
                  </a:lnTo>
                  <a:lnTo>
                    <a:pt x="192881" y="3214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A2891936-0815-46BF-832E-C7812A2F3B08}"/>
                </a:ext>
              </a:extLst>
            </p:cNvPr>
            <p:cNvSpPr/>
            <p:nvPr/>
          </p:nvSpPr>
          <p:spPr>
            <a:xfrm>
              <a:off x="5700713" y="1503363"/>
              <a:ext cx="974725" cy="1173162"/>
            </a:xfrm>
            <a:custGeom>
              <a:avLst/>
              <a:gdLst>
                <a:gd name="connsiteX0" fmla="*/ 257175 w 973931"/>
                <a:gd name="connsiteY0" fmla="*/ 795337 h 1173956"/>
                <a:gd name="connsiteX1" fmla="*/ 383381 w 973931"/>
                <a:gd name="connsiteY1" fmla="*/ 607219 h 1173956"/>
                <a:gd name="connsiteX2" fmla="*/ 452437 w 973931"/>
                <a:gd name="connsiteY2" fmla="*/ 497681 h 1173956"/>
                <a:gd name="connsiteX3" fmla="*/ 533400 w 973931"/>
                <a:gd name="connsiteY3" fmla="*/ 359569 h 1173956"/>
                <a:gd name="connsiteX4" fmla="*/ 559593 w 973931"/>
                <a:gd name="connsiteY4" fmla="*/ 311944 h 1173956"/>
                <a:gd name="connsiteX5" fmla="*/ 566737 w 973931"/>
                <a:gd name="connsiteY5" fmla="*/ 288131 h 1173956"/>
                <a:gd name="connsiteX6" fmla="*/ 569118 w 973931"/>
                <a:gd name="connsiteY6" fmla="*/ 266700 h 1173956"/>
                <a:gd name="connsiteX7" fmla="*/ 569118 w 973931"/>
                <a:gd name="connsiteY7" fmla="*/ 242887 h 1173956"/>
                <a:gd name="connsiteX8" fmla="*/ 559593 w 973931"/>
                <a:gd name="connsiteY8" fmla="*/ 202406 h 1173956"/>
                <a:gd name="connsiteX9" fmla="*/ 542925 w 973931"/>
                <a:gd name="connsiteY9" fmla="*/ 178594 h 1173956"/>
                <a:gd name="connsiteX10" fmla="*/ 497681 w 973931"/>
                <a:gd name="connsiteY10" fmla="*/ 130969 h 1173956"/>
                <a:gd name="connsiteX11" fmla="*/ 471487 w 973931"/>
                <a:gd name="connsiteY11" fmla="*/ 104775 h 1173956"/>
                <a:gd name="connsiteX12" fmla="*/ 447675 w 973931"/>
                <a:gd name="connsiteY12" fmla="*/ 85725 h 1173956"/>
                <a:gd name="connsiteX13" fmla="*/ 428625 w 973931"/>
                <a:gd name="connsiteY13" fmla="*/ 76200 h 1173956"/>
                <a:gd name="connsiteX14" fmla="*/ 414337 w 973931"/>
                <a:gd name="connsiteY14" fmla="*/ 57150 h 1173956"/>
                <a:gd name="connsiteX15" fmla="*/ 402431 w 973931"/>
                <a:gd name="connsiteY15" fmla="*/ 28575 h 1173956"/>
                <a:gd name="connsiteX16" fmla="*/ 402431 w 973931"/>
                <a:gd name="connsiteY16" fmla="*/ 9525 h 1173956"/>
                <a:gd name="connsiteX17" fmla="*/ 414337 w 973931"/>
                <a:gd name="connsiteY17" fmla="*/ 0 h 1173956"/>
                <a:gd name="connsiteX18" fmla="*/ 435768 w 973931"/>
                <a:gd name="connsiteY18" fmla="*/ 0 h 1173956"/>
                <a:gd name="connsiteX19" fmla="*/ 464343 w 973931"/>
                <a:gd name="connsiteY19" fmla="*/ 4762 h 1173956"/>
                <a:gd name="connsiteX20" fmla="*/ 578643 w 973931"/>
                <a:gd name="connsiteY20" fmla="*/ 40481 h 1173956"/>
                <a:gd name="connsiteX21" fmla="*/ 697706 w 973931"/>
                <a:gd name="connsiteY21" fmla="*/ 88106 h 1173956"/>
                <a:gd name="connsiteX22" fmla="*/ 788193 w 973931"/>
                <a:gd name="connsiteY22" fmla="*/ 130969 h 1173956"/>
                <a:gd name="connsiteX23" fmla="*/ 862012 w 973931"/>
                <a:gd name="connsiteY23" fmla="*/ 171450 h 1173956"/>
                <a:gd name="connsiteX24" fmla="*/ 907256 w 973931"/>
                <a:gd name="connsiteY24" fmla="*/ 204787 h 1173956"/>
                <a:gd name="connsiteX25" fmla="*/ 945356 w 973931"/>
                <a:gd name="connsiteY25" fmla="*/ 238125 h 1173956"/>
                <a:gd name="connsiteX26" fmla="*/ 957262 w 973931"/>
                <a:gd name="connsiteY26" fmla="*/ 252412 h 1173956"/>
                <a:gd name="connsiteX27" fmla="*/ 966787 w 973931"/>
                <a:gd name="connsiteY27" fmla="*/ 269081 h 1173956"/>
                <a:gd name="connsiteX28" fmla="*/ 973931 w 973931"/>
                <a:gd name="connsiteY28" fmla="*/ 285750 h 1173956"/>
                <a:gd name="connsiteX29" fmla="*/ 973931 w 973931"/>
                <a:gd name="connsiteY29" fmla="*/ 307181 h 1173956"/>
                <a:gd name="connsiteX30" fmla="*/ 964406 w 973931"/>
                <a:gd name="connsiteY30" fmla="*/ 333375 h 1173956"/>
                <a:gd name="connsiteX31" fmla="*/ 942975 w 973931"/>
                <a:gd name="connsiteY31" fmla="*/ 359569 h 1173956"/>
                <a:gd name="connsiteX32" fmla="*/ 890587 w 973931"/>
                <a:gd name="connsiteY32" fmla="*/ 400050 h 1173956"/>
                <a:gd name="connsiteX33" fmla="*/ 826293 w 973931"/>
                <a:gd name="connsiteY33" fmla="*/ 447675 h 1173956"/>
                <a:gd name="connsiteX34" fmla="*/ 747712 w 973931"/>
                <a:gd name="connsiteY34" fmla="*/ 514350 h 1173956"/>
                <a:gd name="connsiteX35" fmla="*/ 607218 w 973931"/>
                <a:gd name="connsiteY35" fmla="*/ 633412 h 1173956"/>
                <a:gd name="connsiteX36" fmla="*/ 416718 w 973931"/>
                <a:gd name="connsiteY36" fmla="*/ 819150 h 1173956"/>
                <a:gd name="connsiteX37" fmla="*/ 233362 w 973931"/>
                <a:gd name="connsiteY37" fmla="*/ 1014412 h 1173956"/>
                <a:gd name="connsiteX38" fmla="*/ 85725 w 973931"/>
                <a:gd name="connsiteY38" fmla="*/ 1173956 h 1173956"/>
                <a:gd name="connsiteX39" fmla="*/ 0 w 973931"/>
                <a:gd name="connsiteY39" fmla="*/ 1171575 h 1173956"/>
                <a:gd name="connsiteX40" fmla="*/ 83343 w 973931"/>
                <a:gd name="connsiteY40" fmla="*/ 1042987 h 1173956"/>
                <a:gd name="connsiteX41" fmla="*/ 223837 w 973931"/>
                <a:gd name="connsiteY41" fmla="*/ 842962 h 1173956"/>
                <a:gd name="connsiteX42" fmla="*/ 257175 w 973931"/>
                <a:gd name="connsiteY42" fmla="*/ 795337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3931" h="1173956">
                  <a:moveTo>
                    <a:pt x="257175" y="795337"/>
                  </a:moveTo>
                  <a:lnTo>
                    <a:pt x="383381" y="607219"/>
                  </a:lnTo>
                  <a:lnTo>
                    <a:pt x="452437" y="497681"/>
                  </a:lnTo>
                  <a:lnTo>
                    <a:pt x="533400" y="359569"/>
                  </a:lnTo>
                  <a:lnTo>
                    <a:pt x="559593" y="311944"/>
                  </a:lnTo>
                  <a:lnTo>
                    <a:pt x="566737" y="288131"/>
                  </a:lnTo>
                  <a:lnTo>
                    <a:pt x="569118" y="266700"/>
                  </a:lnTo>
                  <a:lnTo>
                    <a:pt x="569118" y="242887"/>
                  </a:lnTo>
                  <a:lnTo>
                    <a:pt x="559593" y="202406"/>
                  </a:lnTo>
                  <a:lnTo>
                    <a:pt x="542925" y="178594"/>
                  </a:lnTo>
                  <a:lnTo>
                    <a:pt x="497681" y="130969"/>
                  </a:lnTo>
                  <a:lnTo>
                    <a:pt x="471487" y="104775"/>
                  </a:lnTo>
                  <a:lnTo>
                    <a:pt x="447675" y="85725"/>
                  </a:lnTo>
                  <a:lnTo>
                    <a:pt x="428625" y="76200"/>
                  </a:lnTo>
                  <a:lnTo>
                    <a:pt x="414337" y="57150"/>
                  </a:lnTo>
                  <a:lnTo>
                    <a:pt x="402431" y="28575"/>
                  </a:lnTo>
                  <a:lnTo>
                    <a:pt x="402431" y="9525"/>
                  </a:lnTo>
                  <a:lnTo>
                    <a:pt x="414337" y="0"/>
                  </a:lnTo>
                  <a:lnTo>
                    <a:pt x="435768" y="0"/>
                  </a:lnTo>
                  <a:lnTo>
                    <a:pt x="464343" y="4762"/>
                  </a:lnTo>
                  <a:lnTo>
                    <a:pt x="578643" y="40481"/>
                  </a:lnTo>
                  <a:lnTo>
                    <a:pt x="697706" y="88106"/>
                  </a:lnTo>
                  <a:lnTo>
                    <a:pt x="788193" y="130969"/>
                  </a:lnTo>
                  <a:lnTo>
                    <a:pt x="862012" y="171450"/>
                  </a:lnTo>
                  <a:lnTo>
                    <a:pt x="907256" y="204787"/>
                  </a:lnTo>
                  <a:lnTo>
                    <a:pt x="945356" y="238125"/>
                  </a:lnTo>
                  <a:lnTo>
                    <a:pt x="957262" y="252412"/>
                  </a:lnTo>
                  <a:lnTo>
                    <a:pt x="966787" y="269081"/>
                  </a:lnTo>
                  <a:lnTo>
                    <a:pt x="973931" y="285750"/>
                  </a:lnTo>
                  <a:lnTo>
                    <a:pt x="973931" y="307181"/>
                  </a:lnTo>
                  <a:lnTo>
                    <a:pt x="964406" y="333375"/>
                  </a:lnTo>
                  <a:lnTo>
                    <a:pt x="942975" y="359569"/>
                  </a:lnTo>
                  <a:lnTo>
                    <a:pt x="890587" y="400050"/>
                  </a:lnTo>
                  <a:lnTo>
                    <a:pt x="826293" y="447675"/>
                  </a:lnTo>
                  <a:lnTo>
                    <a:pt x="747712" y="514350"/>
                  </a:lnTo>
                  <a:lnTo>
                    <a:pt x="607218" y="633412"/>
                  </a:lnTo>
                  <a:lnTo>
                    <a:pt x="416718" y="819150"/>
                  </a:lnTo>
                  <a:lnTo>
                    <a:pt x="233362" y="1014412"/>
                  </a:lnTo>
                  <a:lnTo>
                    <a:pt x="85725" y="1173956"/>
                  </a:lnTo>
                  <a:lnTo>
                    <a:pt x="0" y="1171575"/>
                  </a:lnTo>
                  <a:lnTo>
                    <a:pt x="83343" y="1042987"/>
                  </a:lnTo>
                  <a:lnTo>
                    <a:pt x="223837" y="842962"/>
                  </a:lnTo>
                  <a:lnTo>
                    <a:pt x="257175" y="795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094F52CA-CC65-4E77-A6DE-72A881F19F62}"/>
                </a:ext>
              </a:extLst>
            </p:cNvPr>
            <p:cNvSpPr/>
            <p:nvPr/>
          </p:nvSpPr>
          <p:spPr>
            <a:xfrm>
              <a:off x="6108700" y="3067050"/>
              <a:ext cx="882650" cy="773113"/>
            </a:xfrm>
            <a:custGeom>
              <a:avLst/>
              <a:gdLst>
                <a:gd name="connsiteX0" fmla="*/ 342900 w 883444"/>
                <a:gd name="connsiteY0" fmla="*/ 616744 h 773906"/>
                <a:gd name="connsiteX1" fmla="*/ 559594 w 883444"/>
                <a:gd name="connsiteY1" fmla="*/ 509588 h 773906"/>
                <a:gd name="connsiteX2" fmla="*/ 611982 w 883444"/>
                <a:gd name="connsiteY2" fmla="*/ 488156 h 773906"/>
                <a:gd name="connsiteX3" fmla="*/ 711994 w 883444"/>
                <a:gd name="connsiteY3" fmla="*/ 428625 h 773906"/>
                <a:gd name="connsiteX4" fmla="*/ 790575 w 883444"/>
                <a:gd name="connsiteY4" fmla="*/ 385763 h 773906"/>
                <a:gd name="connsiteX5" fmla="*/ 859632 w 883444"/>
                <a:gd name="connsiteY5" fmla="*/ 347663 h 773906"/>
                <a:gd name="connsiteX6" fmla="*/ 878682 w 883444"/>
                <a:gd name="connsiteY6" fmla="*/ 328613 h 773906"/>
                <a:gd name="connsiteX7" fmla="*/ 883444 w 883444"/>
                <a:gd name="connsiteY7" fmla="*/ 311944 h 773906"/>
                <a:gd name="connsiteX8" fmla="*/ 873919 w 883444"/>
                <a:gd name="connsiteY8" fmla="*/ 280988 h 773906"/>
                <a:gd name="connsiteX9" fmla="*/ 847725 w 883444"/>
                <a:gd name="connsiteY9" fmla="*/ 235744 h 773906"/>
                <a:gd name="connsiteX10" fmla="*/ 812007 w 883444"/>
                <a:gd name="connsiteY10" fmla="*/ 192881 h 773906"/>
                <a:gd name="connsiteX11" fmla="*/ 788194 w 883444"/>
                <a:gd name="connsiteY11" fmla="*/ 171450 h 773906"/>
                <a:gd name="connsiteX12" fmla="*/ 714375 w 883444"/>
                <a:gd name="connsiteY12" fmla="*/ 121444 h 773906"/>
                <a:gd name="connsiteX13" fmla="*/ 650082 w 883444"/>
                <a:gd name="connsiteY13" fmla="*/ 85725 h 773906"/>
                <a:gd name="connsiteX14" fmla="*/ 573882 w 883444"/>
                <a:gd name="connsiteY14" fmla="*/ 47625 h 773906"/>
                <a:gd name="connsiteX15" fmla="*/ 483394 w 883444"/>
                <a:gd name="connsiteY15" fmla="*/ 14288 h 773906"/>
                <a:gd name="connsiteX16" fmla="*/ 416719 w 883444"/>
                <a:gd name="connsiteY16" fmla="*/ 0 h 773906"/>
                <a:gd name="connsiteX17" fmla="*/ 390525 w 883444"/>
                <a:gd name="connsiteY17" fmla="*/ 0 h 773906"/>
                <a:gd name="connsiteX18" fmla="*/ 373857 w 883444"/>
                <a:gd name="connsiteY18" fmla="*/ 4763 h 773906"/>
                <a:gd name="connsiteX19" fmla="*/ 371475 w 883444"/>
                <a:gd name="connsiteY19" fmla="*/ 16669 h 773906"/>
                <a:gd name="connsiteX20" fmla="*/ 373857 w 883444"/>
                <a:gd name="connsiteY20" fmla="*/ 33338 h 773906"/>
                <a:gd name="connsiteX21" fmla="*/ 397669 w 883444"/>
                <a:gd name="connsiteY21" fmla="*/ 64294 h 773906"/>
                <a:gd name="connsiteX22" fmla="*/ 433388 w 883444"/>
                <a:gd name="connsiteY22" fmla="*/ 104775 h 773906"/>
                <a:gd name="connsiteX23" fmla="*/ 447675 w 883444"/>
                <a:gd name="connsiteY23" fmla="*/ 126206 h 773906"/>
                <a:gd name="connsiteX24" fmla="*/ 457200 w 883444"/>
                <a:gd name="connsiteY24" fmla="*/ 154781 h 773906"/>
                <a:gd name="connsiteX25" fmla="*/ 457200 w 883444"/>
                <a:gd name="connsiteY25" fmla="*/ 180975 h 773906"/>
                <a:gd name="connsiteX26" fmla="*/ 445294 w 883444"/>
                <a:gd name="connsiteY26" fmla="*/ 216694 h 773906"/>
                <a:gd name="connsiteX27" fmla="*/ 390525 w 883444"/>
                <a:gd name="connsiteY27" fmla="*/ 304800 h 773906"/>
                <a:gd name="connsiteX28" fmla="*/ 307182 w 883444"/>
                <a:gd name="connsiteY28" fmla="*/ 421481 h 773906"/>
                <a:gd name="connsiteX29" fmla="*/ 216694 w 883444"/>
                <a:gd name="connsiteY29" fmla="*/ 528638 h 773906"/>
                <a:gd name="connsiteX30" fmla="*/ 90488 w 883444"/>
                <a:gd name="connsiteY30" fmla="*/ 654844 h 773906"/>
                <a:gd name="connsiteX31" fmla="*/ 21432 w 883444"/>
                <a:gd name="connsiteY31" fmla="*/ 716756 h 773906"/>
                <a:gd name="connsiteX32" fmla="*/ 9525 w 883444"/>
                <a:gd name="connsiteY32" fmla="*/ 733425 h 773906"/>
                <a:gd name="connsiteX33" fmla="*/ 0 w 883444"/>
                <a:gd name="connsiteY33" fmla="*/ 750094 h 773906"/>
                <a:gd name="connsiteX34" fmla="*/ 2382 w 883444"/>
                <a:gd name="connsiteY34" fmla="*/ 764381 h 773906"/>
                <a:gd name="connsiteX35" fmla="*/ 9525 w 883444"/>
                <a:gd name="connsiteY35" fmla="*/ 771525 h 773906"/>
                <a:gd name="connsiteX36" fmla="*/ 21432 w 883444"/>
                <a:gd name="connsiteY36" fmla="*/ 773906 h 773906"/>
                <a:gd name="connsiteX37" fmla="*/ 59532 w 883444"/>
                <a:gd name="connsiteY37" fmla="*/ 762000 h 773906"/>
                <a:gd name="connsiteX38" fmla="*/ 176213 w 883444"/>
                <a:gd name="connsiteY38" fmla="*/ 700088 h 773906"/>
                <a:gd name="connsiteX39" fmla="*/ 342900 w 883444"/>
                <a:gd name="connsiteY39" fmla="*/ 61674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444" h="773906">
                  <a:moveTo>
                    <a:pt x="342900" y="616744"/>
                  </a:moveTo>
                  <a:lnTo>
                    <a:pt x="559594" y="509588"/>
                  </a:lnTo>
                  <a:lnTo>
                    <a:pt x="611982" y="488156"/>
                  </a:lnTo>
                  <a:lnTo>
                    <a:pt x="711994" y="428625"/>
                  </a:lnTo>
                  <a:lnTo>
                    <a:pt x="790575" y="385763"/>
                  </a:lnTo>
                  <a:lnTo>
                    <a:pt x="859632" y="347663"/>
                  </a:lnTo>
                  <a:lnTo>
                    <a:pt x="878682" y="328613"/>
                  </a:lnTo>
                  <a:lnTo>
                    <a:pt x="883444" y="311944"/>
                  </a:lnTo>
                  <a:lnTo>
                    <a:pt x="873919" y="280988"/>
                  </a:lnTo>
                  <a:lnTo>
                    <a:pt x="847725" y="235744"/>
                  </a:lnTo>
                  <a:lnTo>
                    <a:pt x="812007" y="192881"/>
                  </a:lnTo>
                  <a:lnTo>
                    <a:pt x="788194" y="171450"/>
                  </a:lnTo>
                  <a:lnTo>
                    <a:pt x="714375" y="121444"/>
                  </a:lnTo>
                  <a:lnTo>
                    <a:pt x="650082" y="85725"/>
                  </a:lnTo>
                  <a:lnTo>
                    <a:pt x="573882" y="47625"/>
                  </a:lnTo>
                  <a:lnTo>
                    <a:pt x="483394" y="14288"/>
                  </a:lnTo>
                  <a:lnTo>
                    <a:pt x="416719" y="0"/>
                  </a:lnTo>
                  <a:lnTo>
                    <a:pt x="390525" y="0"/>
                  </a:lnTo>
                  <a:lnTo>
                    <a:pt x="373857" y="4763"/>
                  </a:lnTo>
                  <a:lnTo>
                    <a:pt x="371475" y="16669"/>
                  </a:lnTo>
                  <a:lnTo>
                    <a:pt x="373857" y="33338"/>
                  </a:lnTo>
                  <a:lnTo>
                    <a:pt x="397669" y="64294"/>
                  </a:lnTo>
                  <a:lnTo>
                    <a:pt x="433388" y="104775"/>
                  </a:lnTo>
                  <a:lnTo>
                    <a:pt x="447675" y="126206"/>
                  </a:lnTo>
                  <a:lnTo>
                    <a:pt x="457200" y="154781"/>
                  </a:lnTo>
                  <a:lnTo>
                    <a:pt x="457200" y="180975"/>
                  </a:lnTo>
                  <a:lnTo>
                    <a:pt x="445294" y="216694"/>
                  </a:lnTo>
                  <a:lnTo>
                    <a:pt x="390525" y="304800"/>
                  </a:lnTo>
                  <a:lnTo>
                    <a:pt x="307182" y="421481"/>
                  </a:lnTo>
                  <a:lnTo>
                    <a:pt x="216694" y="528638"/>
                  </a:lnTo>
                  <a:lnTo>
                    <a:pt x="90488" y="654844"/>
                  </a:lnTo>
                  <a:lnTo>
                    <a:pt x="21432" y="716756"/>
                  </a:lnTo>
                  <a:lnTo>
                    <a:pt x="9525" y="733425"/>
                  </a:lnTo>
                  <a:lnTo>
                    <a:pt x="0" y="750094"/>
                  </a:lnTo>
                  <a:lnTo>
                    <a:pt x="2382" y="764381"/>
                  </a:lnTo>
                  <a:lnTo>
                    <a:pt x="9525" y="771525"/>
                  </a:lnTo>
                  <a:lnTo>
                    <a:pt x="21432" y="773906"/>
                  </a:lnTo>
                  <a:lnTo>
                    <a:pt x="59532" y="762000"/>
                  </a:lnTo>
                  <a:lnTo>
                    <a:pt x="176213" y="700088"/>
                  </a:lnTo>
                  <a:lnTo>
                    <a:pt x="342900" y="616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">
              <a:extLst>
                <a:ext uri="{FF2B5EF4-FFF2-40B4-BE49-F238E27FC236}">
                  <a16:creationId xmlns:a16="http://schemas.microsoft.com/office/drawing/2014/main" id="{4824798C-F129-40A6-AAD9-312BC9FF6A6A}"/>
                </a:ext>
              </a:extLst>
            </p:cNvPr>
            <p:cNvSpPr/>
            <p:nvPr/>
          </p:nvSpPr>
          <p:spPr>
            <a:xfrm>
              <a:off x="3744913" y="2181225"/>
              <a:ext cx="636587" cy="1084263"/>
            </a:xfrm>
            <a:custGeom>
              <a:avLst/>
              <a:gdLst>
                <a:gd name="connsiteX0" fmla="*/ 223838 w 635794"/>
                <a:gd name="connsiteY0" fmla="*/ 254794 h 1083469"/>
                <a:gd name="connsiteX1" fmla="*/ 254794 w 635794"/>
                <a:gd name="connsiteY1" fmla="*/ 111919 h 1083469"/>
                <a:gd name="connsiteX2" fmla="*/ 264319 w 635794"/>
                <a:gd name="connsiteY2" fmla="*/ 50006 h 1083469"/>
                <a:gd name="connsiteX3" fmla="*/ 261938 w 635794"/>
                <a:gd name="connsiteY3" fmla="*/ 30956 h 1083469"/>
                <a:gd name="connsiteX4" fmla="*/ 242888 w 635794"/>
                <a:gd name="connsiteY4" fmla="*/ 0 h 1083469"/>
                <a:gd name="connsiteX5" fmla="*/ 635794 w 635794"/>
                <a:gd name="connsiteY5" fmla="*/ 59531 h 1083469"/>
                <a:gd name="connsiteX6" fmla="*/ 600075 w 635794"/>
                <a:gd name="connsiteY6" fmla="*/ 97631 h 1083469"/>
                <a:gd name="connsiteX7" fmla="*/ 566738 w 635794"/>
                <a:gd name="connsiteY7" fmla="*/ 135731 h 1083469"/>
                <a:gd name="connsiteX8" fmla="*/ 528638 w 635794"/>
                <a:gd name="connsiteY8" fmla="*/ 190500 h 1083469"/>
                <a:gd name="connsiteX9" fmla="*/ 488157 w 635794"/>
                <a:gd name="connsiteY9" fmla="*/ 269081 h 1083469"/>
                <a:gd name="connsiteX10" fmla="*/ 402432 w 635794"/>
                <a:gd name="connsiteY10" fmla="*/ 423863 h 1083469"/>
                <a:gd name="connsiteX11" fmla="*/ 273844 w 635794"/>
                <a:gd name="connsiteY11" fmla="*/ 657225 h 1083469"/>
                <a:gd name="connsiteX12" fmla="*/ 157163 w 635794"/>
                <a:gd name="connsiteY12" fmla="*/ 873919 h 1083469"/>
                <a:gd name="connsiteX13" fmla="*/ 69057 w 635794"/>
                <a:gd name="connsiteY13" fmla="*/ 1040606 h 1083469"/>
                <a:gd name="connsiteX14" fmla="*/ 50007 w 635794"/>
                <a:gd name="connsiteY14" fmla="*/ 1066800 h 1083469"/>
                <a:gd name="connsiteX15" fmla="*/ 9525 w 635794"/>
                <a:gd name="connsiteY15" fmla="*/ 1083469 h 1083469"/>
                <a:gd name="connsiteX16" fmla="*/ 0 w 635794"/>
                <a:gd name="connsiteY16" fmla="*/ 1059656 h 1083469"/>
                <a:gd name="connsiteX17" fmla="*/ 2382 w 635794"/>
                <a:gd name="connsiteY17" fmla="*/ 1016794 h 1083469"/>
                <a:gd name="connsiteX18" fmla="*/ 11907 w 635794"/>
                <a:gd name="connsiteY18" fmla="*/ 973931 h 1083469"/>
                <a:gd name="connsiteX19" fmla="*/ 42863 w 635794"/>
                <a:gd name="connsiteY19" fmla="*/ 885825 h 1083469"/>
                <a:gd name="connsiteX20" fmla="*/ 85725 w 635794"/>
                <a:gd name="connsiteY20" fmla="*/ 752475 h 1083469"/>
                <a:gd name="connsiteX21" fmla="*/ 138113 w 635794"/>
                <a:gd name="connsiteY21" fmla="*/ 581025 h 1083469"/>
                <a:gd name="connsiteX22" fmla="*/ 178594 w 635794"/>
                <a:gd name="connsiteY22" fmla="*/ 438150 h 1083469"/>
                <a:gd name="connsiteX23" fmla="*/ 223838 w 635794"/>
                <a:gd name="connsiteY23" fmla="*/ 25479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5794" h="1083469">
                  <a:moveTo>
                    <a:pt x="223838" y="254794"/>
                  </a:moveTo>
                  <a:lnTo>
                    <a:pt x="254794" y="111919"/>
                  </a:lnTo>
                  <a:lnTo>
                    <a:pt x="264319" y="50006"/>
                  </a:lnTo>
                  <a:lnTo>
                    <a:pt x="261938" y="30956"/>
                  </a:lnTo>
                  <a:lnTo>
                    <a:pt x="242888" y="0"/>
                  </a:lnTo>
                  <a:lnTo>
                    <a:pt x="635794" y="59531"/>
                  </a:lnTo>
                  <a:lnTo>
                    <a:pt x="600075" y="97631"/>
                  </a:lnTo>
                  <a:lnTo>
                    <a:pt x="566738" y="135731"/>
                  </a:lnTo>
                  <a:lnTo>
                    <a:pt x="528638" y="190500"/>
                  </a:lnTo>
                  <a:lnTo>
                    <a:pt x="488157" y="269081"/>
                  </a:lnTo>
                  <a:lnTo>
                    <a:pt x="402432" y="423863"/>
                  </a:lnTo>
                  <a:lnTo>
                    <a:pt x="273844" y="657225"/>
                  </a:lnTo>
                  <a:lnTo>
                    <a:pt x="157163" y="873919"/>
                  </a:lnTo>
                  <a:lnTo>
                    <a:pt x="69057" y="1040606"/>
                  </a:lnTo>
                  <a:lnTo>
                    <a:pt x="50007" y="1066800"/>
                  </a:lnTo>
                  <a:lnTo>
                    <a:pt x="9525" y="1083469"/>
                  </a:lnTo>
                  <a:lnTo>
                    <a:pt x="0" y="1059656"/>
                  </a:lnTo>
                  <a:lnTo>
                    <a:pt x="2382" y="1016794"/>
                  </a:lnTo>
                  <a:lnTo>
                    <a:pt x="11907" y="973931"/>
                  </a:lnTo>
                  <a:lnTo>
                    <a:pt x="42863" y="885825"/>
                  </a:lnTo>
                  <a:lnTo>
                    <a:pt x="85725" y="752475"/>
                  </a:lnTo>
                  <a:lnTo>
                    <a:pt x="138113" y="581025"/>
                  </a:lnTo>
                  <a:lnTo>
                    <a:pt x="178594" y="438150"/>
                  </a:lnTo>
                  <a:lnTo>
                    <a:pt x="223838" y="254794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">
              <a:extLst>
                <a:ext uri="{FF2B5EF4-FFF2-40B4-BE49-F238E27FC236}">
                  <a16:creationId xmlns:a16="http://schemas.microsoft.com/office/drawing/2014/main" id="{4D2BD280-1C3D-4279-BAA4-C539019231BE}"/>
                </a:ext>
              </a:extLst>
            </p:cNvPr>
            <p:cNvSpPr/>
            <p:nvPr/>
          </p:nvSpPr>
          <p:spPr>
            <a:xfrm>
              <a:off x="3744913" y="3190875"/>
              <a:ext cx="438150" cy="960438"/>
            </a:xfrm>
            <a:custGeom>
              <a:avLst/>
              <a:gdLst>
                <a:gd name="connsiteX0" fmla="*/ 278607 w 438150"/>
                <a:gd name="connsiteY0" fmla="*/ 311944 h 959644"/>
                <a:gd name="connsiteX1" fmla="*/ 209550 w 438150"/>
                <a:gd name="connsiteY1" fmla="*/ 197644 h 959644"/>
                <a:gd name="connsiteX2" fmla="*/ 123825 w 438150"/>
                <a:gd name="connsiteY2" fmla="*/ 73819 h 959644"/>
                <a:gd name="connsiteX3" fmla="*/ 71438 w 438150"/>
                <a:gd name="connsiteY3" fmla="*/ 0 h 959644"/>
                <a:gd name="connsiteX4" fmla="*/ 4763 w 438150"/>
                <a:gd name="connsiteY4" fmla="*/ 7144 h 959644"/>
                <a:gd name="connsiteX5" fmla="*/ 0 w 438150"/>
                <a:gd name="connsiteY5" fmla="*/ 52388 h 959644"/>
                <a:gd name="connsiteX6" fmla="*/ 7144 w 438150"/>
                <a:gd name="connsiteY6" fmla="*/ 90488 h 959644"/>
                <a:gd name="connsiteX7" fmla="*/ 30957 w 438150"/>
                <a:gd name="connsiteY7" fmla="*/ 142875 h 959644"/>
                <a:gd name="connsiteX8" fmla="*/ 54769 w 438150"/>
                <a:gd name="connsiteY8" fmla="*/ 195263 h 959644"/>
                <a:gd name="connsiteX9" fmla="*/ 80963 w 438150"/>
                <a:gd name="connsiteY9" fmla="*/ 261938 h 959644"/>
                <a:gd name="connsiteX10" fmla="*/ 104775 w 438150"/>
                <a:gd name="connsiteY10" fmla="*/ 328613 h 959644"/>
                <a:gd name="connsiteX11" fmla="*/ 128588 w 438150"/>
                <a:gd name="connsiteY11" fmla="*/ 392906 h 959644"/>
                <a:gd name="connsiteX12" fmla="*/ 154782 w 438150"/>
                <a:gd name="connsiteY12" fmla="*/ 478631 h 959644"/>
                <a:gd name="connsiteX13" fmla="*/ 166688 w 438150"/>
                <a:gd name="connsiteY13" fmla="*/ 531019 h 959644"/>
                <a:gd name="connsiteX14" fmla="*/ 178594 w 438150"/>
                <a:gd name="connsiteY14" fmla="*/ 588169 h 959644"/>
                <a:gd name="connsiteX15" fmla="*/ 185738 w 438150"/>
                <a:gd name="connsiteY15" fmla="*/ 650081 h 959644"/>
                <a:gd name="connsiteX16" fmla="*/ 192882 w 438150"/>
                <a:gd name="connsiteY16" fmla="*/ 735806 h 959644"/>
                <a:gd name="connsiteX17" fmla="*/ 195263 w 438150"/>
                <a:gd name="connsiteY17" fmla="*/ 833438 h 959644"/>
                <a:gd name="connsiteX18" fmla="*/ 435769 w 438150"/>
                <a:gd name="connsiteY18" fmla="*/ 959644 h 959644"/>
                <a:gd name="connsiteX19" fmla="*/ 438150 w 438150"/>
                <a:gd name="connsiteY19" fmla="*/ 890588 h 959644"/>
                <a:gd name="connsiteX20" fmla="*/ 435769 w 438150"/>
                <a:gd name="connsiteY20" fmla="*/ 816769 h 959644"/>
                <a:gd name="connsiteX21" fmla="*/ 428625 w 438150"/>
                <a:gd name="connsiteY21" fmla="*/ 742950 h 959644"/>
                <a:gd name="connsiteX22" fmla="*/ 421482 w 438150"/>
                <a:gd name="connsiteY22" fmla="*/ 681038 h 959644"/>
                <a:gd name="connsiteX23" fmla="*/ 411957 w 438150"/>
                <a:gd name="connsiteY23" fmla="*/ 619125 h 959644"/>
                <a:gd name="connsiteX24" fmla="*/ 390525 w 438150"/>
                <a:gd name="connsiteY24" fmla="*/ 535781 h 959644"/>
                <a:gd name="connsiteX25" fmla="*/ 366713 w 438150"/>
                <a:gd name="connsiteY25" fmla="*/ 473869 h 959644"/>
                <a:gd name="connsiteX26" fmla="*/ 333375 w 438150"/>
                <a:gd name="connsiteY26" fmla="*/ 402431 h 959644"/>
                <a:gd name="connsiteX27" fmla="*/ 278607 w 438150"/>
                <a:gd name="connsiteY27" fmla="*/ 311944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959644">
                  <a:moveTo>
                    <a:pt x="278607" y="311944"/>
                  </a:moveTo>
                  <a:lnTo>
                    <a:pt x="209550" y="197644"/>
                  </a:lnTo>
                  <a:lnTo>
                    <a:pt x="123825" y="73819"/>
                  </a:lnTo>
                  <a:lnTo>
                    <a:pt x="71438" y="0"/>
                  </a:lnTo>
                  <a:lnTo>
                    <a:pt x="4763" y="7144"/>
                  </a:lnTo>
                  <a:lnTo>
                    <a:pt x="0" y="52388"/>
                  </a:lnTo>
                  <a:lnTo>
                    <a:pt x="7144" y="90488"/>
                  </a:lnTo>
                  <a:lnTo>
                    <a:pt x="30957" y="142875"/>
                  </a:lnTo>
                  <a:lnTo>
                    <a:pt x="54769" y="195263"/>
                  </a:lnTo>
                  <a:lnTo>
                    <a:pt x="80963" y="261938"/>
                  </a:lnTo>
                  <a:lnTo>
                    <a:pt x="104775" y="328613"/>
                  </a:lnTo>
                  <a:lnTo>
                    <a:pt x="128588" y="392906"/>
                  </a:lnTo>
                  <a:lnTo>
                    <a:pt x="154782" y="478631"/>
                  </a:lnTo>
                  <a:lnTo>
                    <a:pt x="166688" y="531019"/>
                  </a:lnTo>
                  <a:lnTo>
                    <a:pt x="178594" y="588169"/>
                  </a:lnTo>
                  <a:lnTo>
                    <a:pt x="185738" y="650081"/>
                  </a:lnTo>
                  <a:lnTo>
                    <a:pt x="192882" y="735806"/>
                  </a:lnTo>
                  <a:cubicBezTo>
                    <a:pt x="193676" y="768350"/>
                    <a:pt x="194469" y="800894"/>
                    <a:pt x="195263" y="833438"/>
                  </a:cubicBezTo>
                  <a:lnTo>
                    <a:pt x="435769" y="959644"/>
                  </a:lnTo>
                  <a:cubicBezTo>
                    <a:pt x="436563" y="936625"/>
                    <a:pt x="437356" y="913607"/>
                    <a:pt x="438150" y="890588"/>
                  </a:cubicBezTo>
                  <a:cubicBezTo>
                    <a:pt x="437356" y="865982"/>
                    <a:pt x="436563" y="841375"/>
                    <a:pt x="435769" y="816769"/>
                  </a:cubicBezTo>
                  <a:lnTo>
                    <a:pt x="428625" y="742950"/>
                  </a:lnTo>
                  <a:lnTo>
                    <a:pt x="421482" y="681038"/>
                  </a:lnTo>
                  <a:lnTo>
                    <a:pt x="411957" y="619125"/>
                  </a:lnTo>
                  <a:lnTo>
                    <a:pt x="390525" y="535781"/>
                  </a:lnTo>
                  <a:lnTo>
                    <a:pt x="366713" y="473869"/>
                  </a:lnTo>
                  <a:lnTo>
                    <a:pt x="333375" y="402431"/>
                  </a:lnTo>
                  <a:lnTo>
                    <a:pt x="278607" y="311944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">
              <a:extLst>
                <a:ext uri="{FF2B5EF4-FFF2-40B4-BE49-F238E27FC236}">
                  <a16:creationId xmlns:a16="http://schemas.microsoft.com/office/drawing/2014/main" id="{00A8FC5F-1560-4F21-B047-ADEAAE43237E}"/>
                </a:ext>
              </a:extLst>
            </p:cNvPr>
            <p:cNvSpPr/>
            <p:nvPr/>
          </p:nvSpPr>
          <p:spPr>
            <a:xfrm>
              <a:off x="3695700" y="3960813"/>
              <a:ext cx="485775" cy="869950"/>
            </a:xfrm>
            <a:custGeom>
              <a:avLst/>
              <a:gdLst>
                <a:gd name="connsiteX0" fmla="*/ 233363 w 485775"/>
                <a:gd name="connsiteY0" fmla="*/ 233362 h 871537"/>
                <a:gd name="connsiteX1" fmla="*/ 242888 w 485775"/>
                <a:gd name="connsiteY1" fmla="*/ 145256 h 871537"/>
                <a:gd name="connsiteX2" fmla="*/ 245269 w 485775"/>
                <a:gd name="connsiteY2" fmla="*/ 104775 h 871537"/>
                <a:gd name="connsiteX3" fmla="*/ 245269 w 485775"/>
                <a:gd name="connsiteY3" fmla="*/ 59531 h 871537"/>
                <a:gd name="connsiteX4" fmla="*/ 245269 w 485775"/>
                <a:gd name="connsiteY4" fmla="*/ 0 h 871537"/>
                <a:gd name="connsiteX5" fmla="*/ 485775 w 485775"/>
                <a:gd name="connsiteY5" fmla="*/ 107156 h 871537"/>
                <a:gd name="connsiteX6" fmla="*/ 483394 w 485775"/>
                <a:gd name="connsiteY6" fmla="*/ 188119 h 871537"/>
                <a:gd name="connsiteX7" fmla="*/ 478631 w 485775"/>
                <a:gd name="connsiteY7" fmla="*/ 259556 h 871537"/>
                <a:gd name="connsiteX8" fmla="*/ 464344 w 485775"/>
                <a:gd name="connsiteY8" fmla="*/ 340519 h 871537"/>
                <a:gd name="connsiteX9" fmla="*/ 438150 w 485775"/>
                <a:gd name="connsiteY9" fmla="*/ 433387 h 871537"/>
                <a:gd name="connsiteX10" fmla="*/ 409575 w 485775"/>
                <a:gd name="connsiteY10" fmla="*/ 516731 h 871537"/>
                <a:gd name="connsiteX11" fmla="*/ 383381 w 485775"/>
                <a:gd name="connsiteY11" fmla="*/ 583406 h 871537"/>
                <a:gd name="connsiteX12" fmla="*/ 366713 w 485775"/>
                <a:gd name="connsiteY12" fmla="*/ 614362 h 871537"/>
                <a:gd name="connsiteX13" fmla="*/ 338138 w 485775"/>
                <a:gd name="connsiteY13" fmla="*/ 657225 h 871537"/>
                <a:gd name="connsiteX14" fmla="*/ 304800 w 485775"/>
                <a:gd name="connsiteY14" fmla="*/ 702469 h 871537"/>
                <a:gd name="connsiteX15" fmla="*/ 271463 w 485775"/>
                <a:gd name="connsiteY15" fmla="*/ 738187 h 871537"/>
                <a:gd name="connsiteX16" fmla="*/ 226219 w 485775"/>
                <a:gd name="connsiteY16" fmla="*/ 781050 h 871537"/>
                <a:gd name="connsiteX17" fmla="*/ 185738 w 485775"/>
                <a:gd name="connsiteY17" fmla="*/ 809625 h 871537"/>
                <a:gd name="connsiteX18" fmla="*/ 147638 w 485775"/>
                <a:gd name="connsiteY18" fmla="*/ 831056 h 871537"/>
                <a:gd name="connsiteX19" fmla="*/ 102394 w 485775"/>
                <a:gd name="connsiteY19" fmla="*/ 852487 h 871537"/>
                <a:gd name="connsiteX20" fmla="*/ 57150 w 485775"/>
                <a:gd name="connsiteY20" fmla="*/ 869156 h 871537"/>
                <a:gd name="connsiteX21" fmla="*/ 38100 w 485775"/>
                <a:gd name="connsiteY21" fmla="*/ 871537 h 871537"/>
                <a:gd name="connsiteX22" fmla="*/ 21431 w 485775"/>
                <a:gd name="connsiteY22" fmla="*/ 866775 h 871537"/>
                <a:gd name="connsiteX23" fmla="*/ 9525 w 485775"/>
                <a:gd name="connsiteY23" fmla="*/ 852487 h 871537"/>
                <a:gd name="connsiteX24" fmla="*/ 0 w 485775"/>
                <a:gd name="connsiteY24" fmla="*/ 823912 h 871537"/>
                <a:gd name="connsiteX25" fmla="*/ 164306 w 485775"/>
                <a:gd name="connsiteY25" fmla="*/ 447675 h 871537"/>
                <a:gd name="connsiteX26" fmla="*/ 176213 w 485775"/>
                <a:gd name="connsiteY26" fmla="*/ 421481 h 871537"/>
                <a:gd name="connsiteX27" fmla="*/ 200025 w 485775"/>
                <a:gd name="connsiteY27" fmla="*/ 369094 h 871537"/>
                <a:gd name="connsiteX28" fmla="*/ 216694 w 485775"/>
                <a:gd name="connsiteY28" fmla="*/ 321469 h 871537"/>
                <a:gd name="connsiteX29" fmla="*/ 233363 w 485775"/>
                <a:gd name="connsiteY29" fmla="*/ 233362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5775" h="871537">
                  <a:moveTo>
                    <a:pt x="233363" y="233362"/>
                  </a:moveTo>
                  <a:lnTo>
                    <a:pt x="242888" y="145256"/>
                  </a:lnTo>
                  <a:lnTo>
                    <a:pt x="245269" y="104775"/>
                  </a:lnTo>
                  <a:lnTo>
                    <a:pt x="245269" y="59531"/>
                  </a:lnTo>
                  <a:lnTo>
                    <a:pt x="245269" y="0"/>
                  </a:lnTo>
                  <a:lnTo>
                    <a:pt x="485775" y="107156"/>
                  </a:lnTo>
                  <a:cubicBezTo>
                    <a:pt x="484981" y="134144"/>
                    <a:pt x="484188" y="161131"/>
                    <a:pt x="483394" y="188119"/>
                  </a:cubicBezTo>
                  <a:lnTo>
                    <a:pt x="478631" y="259556"/>
                  </a:lnTo>
                  <a:lnTo>
                    <a:pt x="464344" y="340519"/>
                  </a:lnTo>
                  <a:lnTo>
                    <a:pt x="438150" y="433387"/>
                  </a:lnTo>
                  <a:lnTo>
                    <a:pt x="409575" y="516731"/>
                  </a:lnTo>
                  <a:lnTo>
                    <a:pt x="383381" y="583406"/>
                  </a:lnTo>
                  <a:lnTo>
                    <a:pt x="366713" y="614362"/>
                  </a:lnTo>
                  <a:lnTo>
                    <a:pt x="338138" y="657225"/>
                  </a:lnTo>
                  <a:lnTo>
                    <a:pt x="304800" y="702469"/>
                  </a:lnTo>
                  <a:lnTo>
                    <a:pt x="271463" y="738187"/>
                  </a:lnTo>
                  <a:lnTo>
                    <a:pt x="226219" y="781050"/>
                  </a:lnTo>
                  <a:lnTo>
                    <a:pt x="185738" y="809625"/>
                  </a:lnTo>
                  <a:lnTo>
                    <a:pt x="147638" y="831056"/>
                  </a:lnTo>
                  <a:lnTo>
                    <a:pt x="102394" y="852487"/>
                  </a:lnTo>
                  <a:lnTo>
                    <a:pt x="57150" y="869156"/>
                  </a:lnTo>
                  <a:lnTo>
                    <a:pt x="38100" y="871537"/>
                  </a:lnTo>
                  <a:lnTo>
                    <a:pt x="21431" y="866775"/>
                  </a:lnTo>
                  <a:lnTo>
                    <a:pt x="9525" y="852487"/>
                  </a:lnTo>
                  <a:lnTo>
                    <a:pt x="0" y="823912"/>
                  </a:lnTo>
                  <a:lnTo>
                    <a:pt x="164306" y="447675"/>
                  </a:lnTo>
                  <a:lnTo>
                    <a:pt x="176213" y="421481"/>
                  </a:lnTo>
                  <a:lnTo>
                    <a:pt x="200025" y="369094"/>
                  </a:lnTo>
                  <a:lnTo>
                    <a:pt x="216694" y="321469"/>
                  </a:lnTo>
                  <a:lnTo>
                    <a:pt x="233363" y="233362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3A704DDF-CA7E-4E60-B535-12D5620D661F}"/>
                </a:ext>
              </a:extLst>
            </p:cNvPr>
            <p:cNvSpPr/>
            <p:nvPr/>
          </p:nvSpPr>
          <p:spPr>
            <a:xfrm>
              <a:off x="3362325" y="4319588"/>
              <a:ext cx="541338" cy="508000"/>
            </a:xfrm>
            <a:custGeom>
              <a:avLst/>
              <a:gdLst>
                <a:gd name="connsiteX0" fmla="*/ 178594 w 540544"/>
                <a:gd name="connsiteY0" fmla="*/ 95250 h 507206"/>
                <a:gd name="connsiteX1" fmla="*/ 278606 w 540544"/>
                <a:gd name="connsiteY1" fmla="*/ 116681 h 507206"/>
                <a:gd name="connsiteX2" fmla="*/ 350044 w 540544"/>
                <a:gd name="connsiteY2" fmla="*/ 133350 h 507206"/>
                <a:gd name="connsiteX3" fmla="*/ 388144 w 540544"/>
                <a:gd name="connsiteY3" fmla="*/ 138112 h 507206"/>
                <a:gd name="connsiteX4" fmla="*/ 409575 w 540544"/>
                <a:gd name="connsiteY4" fmla="*/ 138112 h 507206"/>
                <a:gd name="connsiteX5" fmla="*/ 450056 w 540544"/>
                <a:gd name="connsiteY5" fmla="*/ 130968 h 507206"/>
                <a:gd name="connsiteX6" fmla="*/ 478631 w 540544"/>
                <a:gd name="connsiteY6" fmla="*/ 114300 h 507206"/>
                <a:gd name="connsiteX7" fmla="*/ 502444 w 540544"/>
                <a:gd name="connsiteY7" fmla="*/ 88106 h 507206"/>
                <a:gd name="connsiteX8" fmla="*/ 540544 w 540544"/>
                <a:gd name="connsiteY8" fmla="*/ 0 h 507206"/>
                <a:gd name="connsiteX9" fmla="*/ 383381 w 540544"/>
                <a:gd name="connsiteY9" fmla="*/ 507206 h 507206"/>
                <a:gd name="connsiteX10" fmla="*/ 352425 w 540544"/>
                <a:gd name="connsiteY10" fmla="*/ 502443 h 507206"/>
                <a:gd name="connsiteX11" fmla="*/ 333375 w 540544"/>
                <a:gd name="connsiteY11" fmla="*/ 464343 h 507206"/>
                <a:gd name="connsiteX12" fmla="*/ 326231 w 540544"/>
                <a:gd name="connsiteY12" fmla="*/ 411956 h 507206"/>
                <a:gd name="connsiteX13" fmla="*/ 314325 w 540544"/>
                <a:gd name="connsiteY13" fmla="*/ 364331 h 507206"/>
                <a:gd name="connsiteX14" fmla="*/ 292894 w 540544"/>
                <a:gd name="connsiteY14" fmla="*/ 321468 h 507206"/>
                <a:gd name="connsiteX15" fmla="*/ 269081 w 540544"/>
                <a:gd name="connsiteY15" fmla="*/ 288131 h 507206"/>
                <a:gd name="connsiteX16" fmla="*/ 233363 w 540544"/>
                <a:gd name="connsiteY16" fmla="*/ 250031 h 507206"/>
                <a:gd name="connsiteX17" fmla="*/ 195263 w 540544"/>
                <a:gd name="connsiteY17" fmla="*/ 216693 h 507206"/>
                <a:gd name="connsiteX18" fmla="*/ 150019 w 540544"/>
                <a:gd name="connsiteY18" fmla="*/ 183356 h 507206"/>
                <a:gd name="connsiteX19" fmla="*/ 90488 w 540544"/>
                <a:gd name="connsiteY19" fmla="*/ 150018 h 507206"/>
                <a:gd name="connsiteX20" fmla="*/ 40481 w 540544"/>
                <a:gd name="connsiteY20" fmla="*/ 123825 h 507206"/>
                <a:gd name="connsiteX21" fmla="*/ 9525 w 540544"/>
                <a:gd name="connsiteY21" fmla="*/ 102393 h 507206"/>
                <a:gd name="connsiteX22" fmla="*/ 0 w 540544"/>
                <a:gd name="connsiteY22" fmla="*/ 80962 h 507206"/>
                <a:gd name="connsiteX23" fmla="*/ 2381 w 540544"/>
                <a:gd name="connsiteY23" fmla="*/ 64293 h 507206"/>
                <a:gd name="connsiteX24" fmla="*/ 11906 w 540544"/>
                <a:gd name="connsiteY24" fmla="*/ 54768 h 507206"/>
                <a:gd name="connsiteX25" fmla="*/ 26194 w 540544"/>
                <a:gd name="connsiteY25" fmla="*/ 52387 h 507206"/>
                <a:gd name="connsiteX26" fmla="*/ 45244 w 540544"/>
                <a:gd name="connsiteY26" fmla="*/ 59531 h 507206"/>
                <a:gd name="connsiteX27" fmla="*/ 83344 w 540544"/>
                <a:gd name="connsiteY27" fmla="*/ 71437 h 507206"/>
                <a:gd name="connsiteX28" fmla="*/ 178594 w 540544"/>
                <a:gd name="connsiteY28" fmla="*/ 9525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0544" h="507206">
                  <a:moveTo>
                    <a:pt x="178594" y="95250"/>
                  </a:moveTo>
                  <a:lnTo>
                    <a:pt x="278606" y="116681"/>
                  </a:lnTo>
                  <a:lnTo>
                    <a:pt x="350044" y="133350"/>
                  </a:lnTo>
                  <a:lnTo>
                    <a:pt x="388144" y="138112"/>
                  </a:lnTo>
                  <a:lnTo>
                    <a:pt x="409575" y="138112"/>
                  </a:lnTo>
                  <a:lnTo>
                    <a:pt x="450056" y="130968"/>
                  </a:lnTo>
                  <a:lnTo>
                    <a:pt x="478631" y="114300"/>
                  </a:lnTo>
                  <a:lnTo>
                    <a:pt x="502444" y="88106"/>
                  </a:lnTo>
                  <a:lnTo>
                    <a:pt x="540544" y="0"/>
                  </a:lnTo>
                  <a:lnTo>
                    <a:pt x="383381" y="507206"/>
                  </a:lnTo>
                  <a:lnTo>
                    <a:pt x="352425" y="502443"/>
                  </a:lnTo>
                  <a:lnTo>
                    <a:pt x="333375" y="464343"/>
                  </a:lnTo>
                  <a:lnTo>
                    <a:pt x="326231" y="411956"/>
                  </a:lnTo>
                  <a:lnTo>
                    <a:pt x="314325" y="364331"/>
                  </a:lnTo>
                  <a:lnTo>
                    <a:pt x="292894" y="321468"/>
                  </a:lnTo>
                  <a:lnTo>
                    <a:pt x="269081" y="288131"/>
                  </a:lnTo>
                  <a:lnTo>
                    <a:pt x="233363" y="250031"/>
                  </a:lnTo>
                  <a:lnTo>
                    <a:pt x="195263" y="216693"/>
                  </a:lnTo>
                  <a:lnTo>
                    <a:pt x="150019" y="183356"/>
                  </a:lnTo>
                  <a:lnTo>
                    <a:pt x="90488" y="150018"/>
                  </a:lnTo>
                  <a:lnTo>
                    <a:pt x="40481" y="123825"/>
                  </a:lnTo>
                  <a:lnTo>
                    <a:pt x="9525" y="102393"/>
                  </a:lnTo>
                  <a:lnTo>
                    <a:pt x="0" y="80962"/>
                  </a:lnTo>
                  <a:lnTo>
                    <a:pt x="2381" y="64293"/>
                  </a:lnTo>
                  <a:lnTo>
                    <a:pt x="11906" y="54768"/>
                  </a:lnTo>
                  <a:lnTo>
                    <a:pt x="26194" y="52387"/>
                  </a:lnTo>
                  <a:lnTo>
                    <a:pt x="45244" y="59531"/>
                  </a:lnTo>
                  <a:lnTo>
                    <a:pt x="83344" y="71437"/>
                  </a:lnTo>
                  <a:lnTo>
                    <a:pt x="178594" y="95250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FBAE5D3A-B738-42FE-AE6A-A5A85612984E}"/>
                </a:ext>
              </a:extLst>
            </p:cNvPr>
            <p:cNvSpPr/>
            <p:nvPr/>
          </p:nvSpPr>
          <p:spPr>
            <a:xfrm rot="16200000">
              <a:off x="1176338" y="3810000"/>
              <a:ext cx="4052887" cy="404813"/>
            </a:xfrm>
            <a:custGeom>
              <a:avLst/>
              <a:gdLst>
                <a:gd name="connsiteX0" fmla="*/ 1861692 w 4052305"/>
                <a:gd name="connsiteY0" fmla="*/ 128279 h 404573"/>
                <a:gd name="connsiteX1" fmla="*/ 2361652 w 4052305"/>
                <a:gd name="connsiteY1" fmla="*/ 141436 h 404573"/>
                <a:gd name="connsiteX2" fmla="*/ 2868190 w 4052305"/>
                <a:gd name="connsiteY2" fmla="*/ 151304 h 404573"/>
                <a:gd name="connsiteX3" fmla="*/ 3318812 w 4052305"/>
                <a:gd name="connsiteY3" fmla="*/ 154593 h 404573"/>
                <a:gd name="connsiteX4" fmla="*/ 3588527 w 4052305"/>
                <a:gd name="connsiteY4" fmla="*/ 154593 h 404573"/>
                <a:gd name="connsiteX5" fmla="*/ 3644443 w 4052305"/>
                <a:gd name="connsiteY5" fmla="*/ 154593 h 404573"/>
                <a:gd name="connsiteX6" fmla="*/ 3700360 w 4052305"/>
                <a:gd name="connsiteY6" fmla="*/ 148015 h 404573"/>
                <a:gd name="connsiteX7" fmla="*/ 3756276 w 4052305"/>
                <a:gd name="connsiteY7" fmla="*/ 138147 h 404573"/>
                <a:gd name="connsiteX8" fmla="*/ 3805614 w 4052305"/>
                <a:gd name="connsiteY8" fmla="*/ 124990 h 404573"/>
                <a:gd name="connsiteX9" fmla="*/ 3851663 w 4052305"/>
                <a:gd name="connsiteY9" fmla="*/ 108544 h 404573"/>
                <a:gd name="connsiteX10" fmla="*/ 3897712 w 4052305"/>
                <a:gd name="connsiteY10" fmla="*/ 88809 h 404573"/>
                <a:gd name="connsiteX11" fmla="*/ 3933894 w 4052305"/>
                <a:gd name="connsiteY11" fmla="*/ 62495 h 404573"/>
                <a:gd name="connsiteX12" fmla="*/ 3960207 w 4052305"/>
                <a:gd name="connsiteY12" fmla="*/ 36182 h 404573"/>
                <a:gd name="connsiteX13" fmla="*/ 3976653 w 4052305"/>
                <a:gd name="connsiteY13" fmla="*/ 19736 h 404573"/>
                <a:gd name="connsiteX14" fmla="*/ 3996389 w 4052305"/>
                <a:gd name="connsiteY14" fmla="*/ 6579 h 404573"/>
                <a:gd name="connsiteX15" fmla="*/ 4025991 w 4052305"/>
                <a:gd name="connsiteY15" fmla="*/ 0 h 404573"/>
                <a:gd name="connsiteX16" fmla="*/ 4035859 w 4052305"/>
                <a:gd name="connsiteY16" fmla="*/ 0 h 404573"/>
                <a:gd name="connsiteX17" fmla="*/ 4042437 w 4052305"/>
                <a:gd name="connsiteY17" fmla="*/ 3289 h 404573"/>
                <a:gd name="connsiteX18" fmla="*/ 4049016 w 4052305"/>
                <a:gd name="connsiteY18" fmla="*/ 6579 h 404573"/>
                <a:gd name="connsiteX19" fmla="*/ 4052305 w 4052305"/>
                <a:gd name="connsiteY19" fmla="*/ 19736 h 404573"/>
                <a:gd name="connsiteX20" fmla="*/ 4052305 w 4052305"/>
                <a:gd name="connsiteY20" fmla="*/ 39471 h 404573"/>
                <a:gd name="connsiteX21" fmla="*/ 4042437 w 4052305"/>
                <a:gd name="connsiteY21" fmla="*/ 85520 h 404573"/>
                <a:gd name="connsiteX22" fmla="*/ 4009545 w 4052305"/>
                <a:gd name="connsiteY22" fmla="*/ 144725 h 404573"/>
                <a:gd name="connsiteX23" fmla="*/ 3940472 w 4052305"/>
                <a:gd name="connsiteY23" fmla="*/ 243402 h 404573"/>
                <a:gd name="connsiteX24" fmla="*/ 3868109 w 4052305"/>
                <a:gd name="connsiteY24" fmla="*/ 332210 h 404573"/>
                <a:gd name="connsiteX25" fmla="*/ 3736541 w 4052305"/>
                <a:gd name="connsiteY25" fmla="*/ 404573 h 404573"/>
                <a:gd name="connsiteX26" fmla="*/ 3634576 w 4052305"/>
                <a:gd name="connsiteY26" fmla="*/ 394705 h 404573"/>
                <a:gd name="connsiteX27" fmla="*/ 3460247 w 4052305"/>
                <a:gd name="connsiteY27" fmla="*/ 384838 h 404573"/>
                <a:gd name="connsiteX28" fmla="*/ 3174086 w 4052305"/>
                <a:gd name="connsiteY28" fmla="*/ 371681 h 404573"/>
                <a:gd name="connsiteX29" fmla="*/ 2855033 w 4052305"/>
                <a:gd name="connsiteY29" fmla="*/ 361813 h 404573"/>
                <a:gd name="connsiteX30" fmla="*/ 2516245 w 4052305"/>
                <a:gd name="connsiteY30" fmla="*/ 351946 h 404573"/>
                <a:gd name="connsiteX31" fmla="*/ 2157721 w 4052305"/>
                <a:gd name="connsiteY31" fmla="*/ 342078 h 404573"/>
                <a:gd name="connsiteX32" fmla="*/ 1822222 w 4052305"/>
                <a:gd name="connsiteY32" fmla="*/ 332210 h 404573"/>
                <a:gd name="connsiteX33" fmla="*/ 1473565 w 4052305"/>
                <a:gd name="connsiteY33" fmla="*/ 332210 h 404573"/>
                <a:gd name="connsiteX34" fmla="*/ 1184115 w 4052305"/>
                <a:gd name="connsiteY34" fmla="*/ 332210 h 404573"/>
                <a:gd name="connsiteX35" fmla="*/ 924268 w 4052305"/>
                <a:gd name="connsiteY35" fmla="*/ 325632 h 404573"/>
                <a:gd name="connsiteX36" fmla="*/ 700601 w 4052305"/>
                <a:gd name="connsiteY36" fmla="*/ 325632 h 404573"/>
                <a:gd name="connsiteX37" fmla="*/ 496671 w 4052305"/>
                <a:gd name="connsiteY37" fmla="*/ 315764 h 404573"/>
                <a:gd name="connsiteX38" fmla="*/ 286161 w 4052305"/>
                <a:gd name="connsiteY38" fmla="*/ 305897 h 404573"/>
                <a:gd name="connsiteX39" fmla="*/ 124990 w 4052305"/>
                <a:gd name="connsiteY39" fmla="*/ 286161 h 404573"/>
                <a:gd name="connsiteX40" fmla="*/ 59206 w 4052305"/>
                <a:gd name="connsiteY40" fmla="*/ 273005 h 404573"/>
                <a:gd name="connsiteX41" fmla="*/ 19735 w 4052305"/>
                <a:gd name="connsiteY41" fmla="*/ 253269 h 404573"/>
                <a:gd name="connsiteX42" fmla="*/ 6578 w 4052305"/>
                <a:gd name="connsiteY42" fmla="*/ 240113 h 404573"/>
                <a:gd name="connsiteX43" fmla="*/ 0 w 4052305"/>
                <a:gd name="connsiteY43" fmla="*/ 223666 h 404573"/>
                <a:gd name="connsiteX44" fmla="*/ 3289 w 4052305"/>
                <a:gd name="connsiteY44" fmla="*/ 207220 h 404573"/>
                <a:gd name="connsiteX45" fmla="*/ 16446 w 4052305"/>
                <a:gd name="connsiteY45" fmla="*/ 184196 h 404573"/>
                <a:gd name="connsiteX46" fmla="*/ 39471 w 4052305"/>
                <a:gd name="connsiteY46" fmla="*/ 154593 h 404573"/>
                <a:gd name="connsiteX47" fmla="*/ 62495 w 4052305"/>
                <a:gd name="connsiteY47" fmla="*/ 138147 h 404573"/>
                <a:gd name="connsiteX48" fmla="*/ 95387 w 4052305"/>
                <a:gd name="connsiteY48" fmla="*/ 121701 h 404573"/>
                <a:gd name="connsiteX49" fmla="*/ 184196 w 4052305"/>
                <a:gd name="connsiteY49" fmla="*/ 85520 h 404573"/>
                <a:gd name="connsiteX50" fmla="*/ 282872 w 4052305"/>
                <a:gd name="connsiteY50" fmla="*/ 52628 h 404573"/>
                <a:gd name="connsiteX51" fmla="*/ 404573 w 4052305"/>
                <a:gd name="connsiteY51" fmla="*/ 26314 h 404573"/>
                <a:gd name="connsiteX52" fmla="*/ 467068 w 4052305"/>
                <a:gd name="connsiteY52" fmla="*/ 19736 h 404573"/>
                <a:gd name="connsiteX53" fmla="*/ 519695 w 4052305"/>
                <a:gd name="connsiteY53" fmla="*/ 26314 h 404573"/>
                <a:gd name="connsiteX54" fmla="*/ 582190 w 4052305"/>
                <a:gd name="connsiteY54" fmla="*/ 46049 h 404573"/>
                <a:gd name="connsiteX55" fmla="*/ 700601 w 4052305"/>
                <a:gd name="connsiteY55" fmla="*/ 72363 h 404573"/>
                <a:gd name="connsiteX56" fmla="*/ 855194 w 4052305"/>
                <a:gd name="connsiteY56" fmla="*/ 92098 h 404573"/>
                <a:gd name="connsiteX57" fmla="*/ 1016365 w 4052305"/>
                <a:gd name="connsiteY57" fmla="*/ 95387 h 404573"/>
                <a:gd name="connsiteX58" fmla="*/ 1282791 w 4052305"/>
                <a:gd name="connsiteY58" fmla="*/ 108544 h 404573"/>
                <a:gd name="connsiteX59" fmla="*/ 1532771 w 4052305"/>
                <a:gd name="connsiteY59" fmla="*/ 118412 h 404573"/>
                <a:gd name="connsiteX60" fmla="*/ 1861692 w 4052305"/>
                <a:gd name="connsiteY60" fmla="*/ 128279 h 4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52305" h="404573">
                  <a:moveTo>
                    <a:pt x="1861692" y="128279"/>
                  </a:moveTo>
                  <a:lnTo>
                    <a:pt x="2361652" y="141436"/>
                  </a:lnTo>
                  <a:lnTo>
                    <a:pt x="2868190" y="151304"/>
                  </a:lnTo>
                  <a:lnTo>
                    <a:pt x="3318812" y="154593"/>
                  </a:lnTo>
                  <a:lnTo>
                    <a:pt x="3588527" y="154593"/>
                  </a:lnTo>
                  <a:lnTo>
                    <a:pt x="3644443" y="154593"/>
                  </a:lnTo>
                  <a:lnTo>
                    <a:pt x="3700360" y="148015"/>
                  </a:lnTo>
                  <a:lnTo>
                    <a:pt x="3756276" y="138147"/>
                  </a:lnTo>
                  <a:lnTo>
                    <a:pt x="3805614" y="124990"/>
                  </a:lnTo>
                  <a:lnTo>
                    <a:pt x="3851663" y="108544"/>
                  </a:lnTo>
                  <a:lnTo>
                    <a:pt x="3897712" y="88809"/>
                  </a:lnTo>
                  <a:lnTo>
                    <a:pt x="3933894" y="62495"/>
                  </a:lnTo>
                  <a:lnTo>
                    <a:pt x="3960207" y="36182"/>
                  </a:lnTo>
                  <a:lnTo>
                    <a:pt x="3976653" y="19736"/>
                  </a:lnTo>
                  <a:lnTo>
                    <a:pt x="3996389" y="6579"/>
                  </a:lnTo>
                  <a:lnTo>
                    <a:pt x="4025991" y="0"/>
                  </a:lnTo>
                  <a:lnTo>
                    <a:pt x="4035859" y="0"/>
                  </a:lnTo>
                  <a:lnTo>
                    <a:pt x="4042437" y="3289"/>
                  </a:lnTo>
                  <a:lnTo>
                    <a:pt x="4049016" y="6579"/>
                  </a:lnTo>
                  <a:lnTo>
                    <a:pt x="4052305" y="19736"/>
                  </a:lnTo>
                  <a:lnTo>
                    <a:pt x="4052305" y="39471"/>
                  </a:lnTo>
                  <a:lnTo>
                    <a:pt x="4042437" y="85520"/>
                  </a:lnTo>
                  <a:lnTo>
                    <a:pt x="4009545" y="144725"/>
                  </a:lnTo>
                  <a:lnTo>
                    <a:pt x="3940472" y="243402"/>
                  </a:lnTo>
                  <a:lnTo>
                    <a:pt x="3868109" y="332210"/>
                  </a:lnTo>
                  <a:lnTo>
                    <a:pt x="3736541" y="404573"/>
                  </a:lnTo>
                  <a:lnTo>
                    <a:pt x="3634576" y="394705"/>
                  </a:lnTo>
                  <a:lnTo>
                    <a:pt x="3460247" y="384838"/>
                  </a:lnTo>
                  <a:lnTo>
                    <a:pt x="3174086" y="371681"/>
                  </a:lnTo>
                  <a:lnTo>
                    <a:pt x="2855033" y="361813"/>
                  </a:lnTo>
                  <a:lnTo>
                    <a:pt x="2516245" y="351946"/>
                  </a:lnTo>
                  <a:lnTo>
                    <a:pt x="2157721" y="342078"/>
                  </a:lnTo>
                  <a:lnTo>
                    <a:pt x="1822222" y="332210"/>
                  </a:lnTo>
                  <a:lnTo>
                    <a:pt x="1473565" y="332210"/>
                  </a:lnTo>
                  <a:lnTo>
                    <a:pt x="1184115" y="332210"/>
                  </a:lnTo>
                  <a:lnTo>
                    <a:pt x="924268" y="325632"/>
                  </a:lnTo>
                  <a:lnTo>
                    <a:pt x="700601" y="325632"/>
                  </a:lnTo>
                  <a:lnTo>
                    <a:pt x="496671" y="315764"/>
                  </a:lnTo>
                  <a:lnTo>
                    <a:pt x="286161" y="305897"/>
                  </a:lnTo>
                  <a:lnTo>
                    <a:pt x="124990" y="286161"/>
                  </a:lnTo>
                  <a:lnTo>
                    <a:pt x="59206" y="273005"/>
                  </a:lnTo>
                  <a:lnTo>
                    <a:pt x="19735" y="253269"/>
                  </a:lnTo>
                  <a:lnTo>
                    <a:pt x="6578" y="240113"/>
                  </a:lnTo>
                  <a:lnTo>
                    <a:pt x="0" y="223666"/>
                  </a:lnTo>
                  <a:lnTo>
                    <a:pt x="3289" y="207220"/>
                  </a:lnTo>
                  <a:lnTo>
                    <a:pt x="16446" y="184196"/>
                  </a:lnTo>
                  <a:lnTo>
                    <a:pt x="39471" y="154593"/>
                  </a:lnTo>
                  <a:lnTo>
                    <a:pt x="62495" y="138147"/>
                  </a:lnTo>
                  <a:lnTo>
                    <a:pt x="95387" y="121701"/>
                  </a:lnTo>
                  <a:lnTo>
                    <a:pt x="184196" y="85520"/>
                  </a:lnTo>
                  <a:lnTo>
                    <a:pt x="282872" y="52628"/>
                  </a:lnTo>
                  <a:lnTo>
                    <a:pt x="404573" y="26314"/>
                  </a:lnTo>
                  <a:lnTo>
                    <a:pt x="467068" y="19736"/>
                  </a:lnTo>
                  <a:lnTo>
                    <a:pt x="519695" y="26314"/>
                  </a:lnTo>
                  <a:lnTo>
                    <a:pt x="582190" y="46049"/>
                  </a:lnTo>
                  <a:lnTo>
                    <a:pt x="700601" y="72363"/>
                  </a:lnTo>
                  <a:lnTo>
                    <a:pt x="855194" y="92098"/>
                  </a:lnTo>
                  <a:lnTo>
                    <a:pt x="1016365" y="95387"/>
                  </a:lnTo>
                  <a:lnTo>
                    <a:pt x="1282791" y="108544"/>
                  </a:lnTo>
                  <a:lnTo>
                    <a:pt x="1532771" y="118412"/>
                  </a:lnTo>
                  <a:lnTo>
                    <a:pt x="1861692" y="128279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BAC8D31C-3D2E-4518-A9AB-DC8E6571D9AF}"/>
                </a:ext>
              </a:extLst>
            </p:cNvPr>
            <p:cNvSpPr/>
            <p:nvPr/>
          </p:nvSpPr>
          <p:spPr>
            <a:xfrm>
              <a:off x="4391025" y="2465388"/>
              <a:ext cx="2651125" cy="515937"/>
            </a:xfrm>
            <a:custGeom>
              <a:avLst/>
              <a:gdLst>
                <a:gd name="connsiteX0" fmla="*/ 945356 w 2650331"/>
                <a:gd name="connsiteY0" fmla="*/ 197644 h 516731"/>
                <a:gd name="connsiteX1" fmla="*/ 1364456 w 2650331"/>
                <a:gd name="connsiteY1" fmla="*/ 133350 h 516731"/>
                <a:gd name="connsiteX2" fmla="*/ 1466850 w 2650331"/>
                <a:gd name="connsiteY2" fmla="*/ 135731 h 516731"/>
                <a:gd name="connsiteX3" fmla="*/ 1659731 w 2650331"/>
                <a:gd name="connsiteY3" fmla="*/ 107156 h 516731"/>
                <a:gd name="connsiteX4" fmla="*/ 1890713 w 2650331"/>
                <a:gd name="connsiteY4" fmla="*/ 73819 h 516731"/>
                <a:gd name="connsiteX5" fmla="*/ 2059781 w 2650331"/>
                <a:gd name="connsiteY5" fmla="*/ 52387 h 516731"/>
                <a:gd name="connsiteX6" fmla="*/ 2097881 w 2650331"/>
                <a:gd name="connsiteY6" fmla="*/ 47625 h 516731"/>
                <a:gd name="connsiteX7" fmla="*/ 2131219 w 2650331"/>
                <a:gd name="connsiteY7" fmla="*/ 35719 h 516731"/>
                <a:gd name="connsiteX8" fmla="*/ 2185988 w 2650331"/>
                <a:gd name="connsiteY8" fmla="*/ 11906 h 516731"/>
                <a:gd name="connsiteX9" fmla="*/ 2233613 w 2650331"/>
                <a:gd name="connsiteY9" fmla="*/ 0 h 516731"/>
                <a:gd name="connsiteX10" fmla="*/ 2271713 w 2650331"/>
                <a:gd name="connsiteY10" fmla="*/ 4762 h 516731"/>
                <a:gd name="connsiteX11" fmla="*/ 2324100 w 2650331"/>
                <a:gd name="connsiteY11" fmla="*/ 16669 h 516731"/>
                <a:gd name="connsiteX12" fmla="*/ 2390775 w 2650331"/>
                <a:gd name="connsiteY12" fmla="*/ 40481 h 516731"/>
                <a:gd name="connsiteX13" fmla="*/ 2445544 w 2650331"/>
                <a:gd name="connsiteY13" fmla="*/ 66675 h 516731"/>
                <a:gd name="connsiteX14" fmla="*/ 2502694 w 2650331"/>
                <a:gd name="connsiteY14" fmla="*/ 97631 h 516731"/>
                <a:gd name="connsiteX15" fmla="*/ 2552700 w 2650331"/>
                <a:gd name="connsiteY15" fmla="*/ 128587 h 516731"/>
                <a:gd name="connsiteX16" fmla="*/ 2576513 w 2650331"/>
                <a:gd name="connsiteY16" fmla="*/ 147637 h 516731"/>
                <a:gd name="connsiteX17" fmla="*/ 2609850 w 2650331"/>
                <a:gd name="connsiteY17" fmla="*/ 180975 h 516731"/>
                <a:gd name="connsiteX18" fmla="*/ 2631281 w 2650331"/>
                <a:gd name="connsiteY18" fmla="*/ 207169 h 516731"/>
                <a:gd name="connsiteX19" fmla="*/ 2643188 w 2650331"/>
                <a:gd name="connsiteY19" fmla="*/ 228600 h 516731"/>
                <a:gd name="connsiteX20" fmla="*/ 2650331 w 2650331"/>
                <a:gd name="connsiteY20" fmla="*/ 247650 h 516731"/>
                <a:gd name="connsiteX21" fmla="*/ 2650331 w 2650331"/>
                <a:gd name="connsiteY21" fmla="*/ 259556 h 516731"/>
                <a:gd name="connsiteX22" fmla="*/ 2647950 w 2650331"/>
                <a:gd name="connsiteY22" fmla="*/ 278606 h 516731"/>
                <a:gd name="connsiteX23" fmla="*/ 2631281 w 2650331"/>
                <a:gd name="connsiteY23" fmla="*/ 292894 h 516731"/>
                <a:gd name="connsiteX24" fmla="*/ 2605088 w 2650331"/>
                <a:gd name="connsiteY24" fmla="*/ 304800 h 516731"/>
                <a:gd name="connsiteX25" fmla="*/ 2562225 w 2650331"/>
                <a:gd name="connsiteY25" fmla="*/ 316706 h 516731"/>
                <a:gd name="connsiteX26" fmla="*/ 2531269 w 2650331"/>
                <a:gd name="connsiteY26" fmla="*/ 309562 h 516731"/>
                <a:gd name="connsiteX27" fmla="*/ 2436019 w 2650331"/>
                <a:gd name="connsiteY27" fmla="*/ 292894 h 516731"/>
                <a:gd name="connsiteX28" fmla="*/ 2328863 w 2650331"/>
                <a:gd name="connsiteY28" fmla="*/ 280987 h 516731"/>
                <a:gd name="connsiteX29" fmla="*/ 2178844 w 2650331"/>
                <a:gd name="connsiteY29" fmla="*/ 273844 h 516731"/>
                <a:gd name="connsiteX30" fmla="*/ 1983581 w 2650331"/>
                <a:gd name="connsiteY30" fmla="*/ 276225 h 516731"/>
                <a:gd name="connsiteX31" fmla="*/ 1757363 w 2650331"/>
                <a:gd name="connsiteY31" fmla="*/ 288131 h 516731"/>
                <a:gd name="connsiteX32" fmla="*/ 1414463 w 2650331"/>
                <a:gd name="connsiteY32" fmla="*/ 316706 h 516731"/>
                <a:gd name="connsiteX33" fmla="*/ 1271588 w 2650331"/>
                <a:gd name="connsiteY33" fmla="*/ 330994 h 516731"/>
                <a:gd name="connsiteX34" fmla="*/ 1128713 w 2650331"/>
                <a:gd name="connsiteY34" fmla="*/ 350044 h 516731"/>
                <a:gd name="connsiteX35" fmla="*/ 1059656 w 2650331"/>
                <a:gd name="connsiteY35" fmla="*/ 361950 h 516731"/>
                <a:gd name="connsiteX36" fmla="*/ 900113 w 2650331"/>
                <a:gd name="connsiteY36" fmla="*/ 392906 h 516731"/>
                <a:gd name="connsiteX37" fmla="*/ 735806 w 2650331"/>
                <a:gd name="connsiteY37" fmla="*/ 421481 h 516731"/>
                <a:gd name="connsiteX38" fmla="*/ 583406 w 2650331"/>
                <a:gd name="connsiteY38" fmla="*/ 447675 h 516731"/>
                <a:gd name="connsiteX39" fmla="*/ 488156 w 2650331"/>
                <a:gd name="connsiteY39" fmla="*/ 469106 h 516731"/>
                <a:gd name="connsiteX40" fmla="*/ 409575 w 2650331"/>
                <a:gd name="connsiteY40" fmla="*/ 490537 h 516731"/>
                <a:gd name="connsiteX41" fmla="*/ 366713 w 2650331"/>
                <a:gd name="connsiteY41" fmla="*/ 509587 h 516731"/>
                <a:gd name="connsiteX42" fmla="*/ 342900 w 2650331"/>
                <a:gd name="connsiteY42" fmla="*/ 516731 h 516731"/>
                <a:gd name="connsiteX43" fmla="*/ 314325 w 2650331"/>
                <a:gd name="connsiteY43" fmla="*/ 514350 h 516731"/>
                <a:gd name="connsiteX44" fmla="*/ 271463 w 2650331"/>
                <a:gd name="connsiteY44" fmla="*/ 504825 h 516731"/>
                <a:gd name="connsiteX45" fmla="*/ 223838 w 2650331"/>
                <a:gd name="connsiteY45" fmla="*/ 483394 h 516731"/>
                <a:gd name="connsiteX46" fmla="*/ 178594 w 2650331"/>
                <a:gd name="connsiteY46" fmla="*/ 459581 h 516731"/>
                <a:gd name="connsiteX47" fmla="*/ 130969 w 2650331"/>
                <a:gd name="connsiteY47" fmla="*/ 428625 h 516731"/>
                <a:gd name="connsiteX48" fmla="*/ 95250 w 2650331"/>
                <a:gd name="connsiteY48" fmla="*/ 397669 h 516731"/>
                <a:gd name="connsiteX49" fmla="*/ 59531 w 2650331"/>
                <a:gd name="connsiteY49" fmla="*/ 364331 h 516731"/>
                <a:gd name="connsiteX50" fmla="*/ 21431 w 2650331"/>
                <a:gd name="connsiteY50" fmla="*/ 323850 h 516731"/>
                <a:gd name="connsiteX51" fmla="*/ 7144 w 2650331"/>
                <a:gd name="connsiteY51" fmla="*/ 304800 h 516731"/>
                <a:gd name="connsiteX52" fmla="*/ 0 w 2650331"/>
                <a:gd name="connsiteY52" fmla="*/ 288131 h 516731"/>
                <a:gd name="connsiteX53" fmla="*/ 0 w 2650331"/>
                <a:gd name="connsiteY53" fmla="*/ 266700 h 516731"/>
                <a:gd name="connsiteX54" fmla="*/ 4763 w 2650331"/>
                <a:gd name="connsiteY54" fmla="*/ 257175 h 516731"/>
                <a:gd name="connsiteX55" fmla="*/ 16669 w 2650331"/>
                <a:gd name="connsiteY55" fmla="*/ 257175 h 516731"/>
                <a:gd name="connsiteX56" fmla="*/ 45244 w 2650331"/>
                <a:gd name="connsiteY56" fmla="*/ 266700 h 516731"/>
                <a:gd name="connsiteX57" fmla="*/ 107156 w 2650331"/>
                <a:gd name="connsiteY57" fmla="*/ 283369 h 516731"/>
                <a:gd name="connsiteX58" fmla="*/ 180975 w 2650331"/>
                <a:gd name="connsiteY58" fmla="*/ 295275 h 516731"/>
                <a:gd name="connsiteX59" fmla="*/ 242888 w 2650331"/>
                <a:gd name="connsiteY59" fmla="*/ 300037 h 516731"/>
                <a:gd name="connsiteX60" fmla="*/ 311944 w 2650331"/>
                <a:gd name="connsiteY60" fmla="*/ 297656 h 516731"/>
                <a:gd name="connsiteX61" fmla="*/ 442913 w 2650331"/>
                <a:gd name="connsiteY61" fmla="*/ 278606 h 516731"/>
                <a:gd name="connsiteX62" fmla="*/ 778669 w 2650331"/>
                <a:gd name="connsiteY62" fmla="*/ 223837 h 516731"/>
                <a:gd name="connsiteX63" fmla="*/ 945356 w 2650331"/>
                <a:gd name="connsiteY63" fmla="*/ 1976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331" h="516731">
                  <a:moveTo>
                    <a:pt x="945356" y="197644"/>
                  </a:moveTo>
                  <a:lnTo>
                    <a:pt x="1364456" y="133350"/>
                  </a:lnTo>
                  <a:lnTo>
                    <a:pt x="1466850" y="135731"/>
                  </a:lnTo>
                  <a:lnTo>
                    <a:pt x="1659731" y="107156"/>
                  </a:lnTo>
                  <a:lnTo>
                    <a:pt x="1890713" y="73819"/>
                  </a:lnTo>
                  <a:lnTo>
                    <a:pt x="2059781" y="52387"/>
                  </a:lnTo>
                  <a:lnTo>
                    <a:pt x="2097881" y="47625"/>
                  </a:lnTo>
                  <a:lnTo>
                    <a:pt x="2131219" y="35719"/>
                  </a:lnTo>
                  <a:lnTo>
                    <a:pt x="2185988" y="11906"/>
                  </a:lnTo>
                  <a:lnTo>
                    <a:pt x="2233613" y="0"/>
                  </a:lnTo>
                  <a:lnTo>
                    <a:pt x="2271713" y="4762"/>
                  </a:lnTo>
                  <a:lnTo>
                    <a:pt x="2324100" y="16669"/>
                  </a:lnTo>
                  <a:lnTo>
                    <a:pt x="2390775" y="40481"/>
                  </a:lnTo>
                  <a:lnTo>
                    <a:pt x="2445544" y="66675"/>
                  </a:lnTo>
                  <a:lnTo>
                    <a:pt x="2502694" y="97631"/>
                  </a:lnTo>
                  <a:lnTo>
                    <a:pt x="2552700" y="128587"/>
                  </a:lnTo>
                  <a:lnTo>
                    <a:pt x="2576513" y="147637"/>
                  </a:lnTo>
                  <a:lnTo>
                    <a:pt x="2609850" y="180975"/>
                  </a:lnTo>
                  <a:lnTo>
                    <a:pt x="2631281" y="207169"/>
                  </a:lnTo>
                  <a:lnTo>
                    <a:pt x="2643188" y="228600"/>
                  </a:lnTo>
                  <a:lnTo>
                    <a:pt x="2650331" y="247650"/>
                  </a:lnTo>
                  <a:lnTo>
                    <a:pt x="2650331" y="259556"/>
                  </a:lnTo>
                  <a:lnTo>
                    <a:pt x="2647950" y="278606"/>
                  </a:lnTo>
                  <a:lnTo>
                    <a:pt x="2631281" y="292894"/>
                  </a:lnTo>
                  <a:lnTo>
                    <a:pt x="2605088" y="304800"/>
                  </a:lnTo>
                  <a:lnTo>
                    <a:pt x="2562225" y="316706"/>
                  </a:lnTo>
                  <a:lnTo>
                    <a:pt x="2531269" y="309562"/>
                  </a:lnTo>
                  <a:lnTo>
                    <a:pt x="2436019" y="292894"/>
                  </a:lnTo>
                  <a:lnTo>
                    <a:pt x="2328863" y="280987"/>
                  </a:lnTo>
                  <a:lnTo>
                    <a:pt x="2178844" y="273844"/>
                  </a:lnTo>
                  <a:lnTo>
                    <a:pt x="1983581" y="276225"/>
                  </a:lnTo>
                  <a:lnTo>
                    <a:pt x="1757363" y="288131"/>
                  </a:lnTo>
                  <a:lnTo>
                    <a:pt x="1414463" y="316706"/>
                  </a:lnTo>
                  <a:lnTo>
                    <a:pt x="1271588" y="330994"/>
                  </a:lnTo>
                  <a:lnTo>
                    <a:pt x="1128713" y="350044"/>
                  </a:lnTo>
                  <a:lnTo>
                    <a:pt x="1059656" y="361950"/>
                  </a:lnTo>
                  <a:lnTo>
                    <a:pt x="900113" y="392906"/>
                  </a:lnTo>
                  <a:lnTo>
                    <a:pt x="735806" y="421481"/>
                  </a:lnTo>
                  <a:lnTo>
                    <a:pt x="583406" y="447675"/>
                  </a:lnTo>
                  <a:lnTo>
                    <a:pt x="488156" y="469106"/>
                  </a:lnTo>
                  <a:lnTo>
                    <a:pt x="409575" y="490537"/>
                  </a:lnTo>
                  <a:lnTo>
                    <a:pt x="366713" y="509587"/>
                  </a:lnTo>
                  <a:lnTo>
                    <a:pt x="342900" y="516731"/>
                  </a:lnTo>
                  <a:lnTo>
                    <a:pt x="314325" y="514350"/>
                  </a:lnTo>
                  <a:lnTo>
                    <a:pt x="271463" y="504825"/>
                  </a:lnTo>
                  <a:lnTo>
                    <a:pt x="223838" y="483394"/>
                  </a:lnTo>
                  <a:lnTo>
                    <a:pt x="178594" y="459581"/>
                  </a:lnTo>
                  <a:lnTo>
                    <a:pt x="130969" y="428625"/>
                  </a:lnTo>
                  <a:lnTo>
                    <a:pt x="95250" y="397669"/>
                  </a:lnTo>
                  <a:lnTo>
                    <a:pt x="59531" y="364331"/>
                  </a:lnTo>
                  <a:lnTo>
                    <a:pt x="21431" y="323850"/>
                  </a:lnTo>
                  <a:lnTo>
                    <a:pt x="7144" y="304800"/>
                  </a:lnTo>
                  <a:lnTo>
                    <a:pt x="0" y="288131"/>
                  </a:lnTo>
                  <a:lnTo>
                    <a:pt x="0" y="266700"/>
                  </a:lnTo>
                  <a:lnTo>
                    <a:pt x="4763" y="257175"/>
                  </a:lnTo>
                  <a:lnTo>
                    <a:pt x="16669" y="257175"/>
                  </a:lnTo>
                  <a:lnTo>
                    <a:pt x="45244" y="266700"/>
                  </a:lnTo>
                  <a:lnTo>
                    <a:pt x="107156" y="283369"/>
                  </a:lnTo>
                  <a:lnTo>
                    <a:pt x="180975" y="295275"/>
                  </a:lnTo>
                  <a:lnTo>
                    <a:pt x="242888" y="300037"/>
                  </a:lnTo>
                  <a:lnTo>
                    <a:pt x="311944" y="297656"/>
                  </a:lnTo>
                  <a:lnTo>
                    <a:pt x="442913" y="278606"/>
                  </a:lnTo>
                  <a:lnTo>
                    <a:pt x="778669" y="223837"/>
                  </a:lnTo>
                  <a:lnTo>
                    <a:pt x="945356" y="1976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953F76C0-B4AE-4D7B-8BE9-24F8105A9606}"/>
                </a:ext>
              </a:extLst>
            </p:cNvPr>
            <p:cNvSpPr/>
            <p:nvPr/>
          </p:nvSpPr>
          <p:spPr>
            <a:xfrm>
              <a:off x="4319588" y="2805113"/>
              <a:ext cx="1436687" cy="1009650"/>
            </a:xfrm>
            <a:custGeom>
              <a:avLst/>
              <a:gdLst>
                <a:gd name="connsiteX0" fmla="*/ 821531 w 1435893"/>
                <a:gd name="connsiteY0" fmla="*/ 323850 h 1009650"/>
                <a:gd name="connsiteX1" fmla="*/ 909637 w 1435893"/>
                <a:gd name="connsiteY1" fmla="*/ 223837 h 1009650"/>
                <a:gd name="connsiteX2" fmla="*/ 985837 w 1435893"/>
                <a:gd name="connsiteY2" fmla="*/ 123825 h 1009650"/>
                <a:gd name="connsiteX3" fmla="*/ 1073943 w 1435893"/>
                <a:gd name="connsiteY3" fmla="*/ 0 h 1009650"/>
                <a:gd name="connsiteX4" fmla="*/ 1150143 w 1435893"/>
                <a:gd name="connsiteY4" fmla="*/ 14287 h 1009650"/>
                <a:gd name="connsiteX5" fmla="*/ 1257300 w 1435893"/>
                <a:gd name="connsiteY5" fmla="*/ 50006 h 1009650"/>
                <a:gd name="connsiteX6" fmla="*/ 1312068 w 1435893"/>
                <a:gd name="connsiteY6" fmla="*/ 69056 h 1009650"/>
                <a:gd name="connsiteX7" fmla="*/ 1362075 w 1435893"/>
                <a:gd name="connsiteY7" fmla="*/ 92868 h 1009650"/>
                <a:gd name="connsiteX8" fmla="*/ 1400175 w 1435893"/>
                <a:gd name="connsiteY8" fmla="*/ 114300 h 1009650"/>
                <a:gd name="connsiteX9" fmla="*/ 1409700 w 1435893"/>
                <a:gd name="connsiteY9" fmla="*/ 123825 h 1009650"/>
                <a:gd name="connsiteX10" fmla="*/ 1416843 w 1435893"/>
                <a:gd name="connsiteY10" fmla="*/ 130968 h 1009650"/>
                <a:gd name="connsiteX11" fmla="*/ 1431131 w 1435893"/>
                <a:gd name="connsiteY11" fmla="*/ 150018 h 1009650"/>
                <a:gd name="connsiteX12" fmla="*/ 1435893 w 1435893"/>
                <a:gd name="connsiteY12" fmla="*/ 166687 h 1009650"/>
                <a:gd name="connsiteX13" fmla="*/ 1431131 w 1435893"/>
                <a:gd name="connsiteY13" fmla="*/ 185737 h 1009650"/>
                <a:gd name="connsiteX14" fmla="*/ 1416843 w 1435893"/>
                <a:gd name="connsiteY14" fmla="*/ 202406 h 1009650"/>
                <a:gd name="connsiteX15" fmla="*/ 1378743 w 1435893"/>
                <a:gd name="connsiteY15" fmla="*/ 223837 h 1009650"/>
                <a:gd name="connsiteX16" fmla="*/ 1331118 w 1435893"/>
                <a:gd name="connsiteY16" fmla="*/ 240506 h 1009650"/>
                <a:gd name="connsiteX17" fmla="*/ 1295400 w 1435893"/>
                <a:gd name="connsiteY17" fmla="*/ 247650 h 1009650"/>
                <a:gd name="connsiteX18" fmla="*/ 1262062 w 1435893"/>
                <a:gd name="connsiteY18" fmla="*/ 261937 h 1009650"/>
                <a:gd name="connsiteX19" fmla="*/ 1207293 w 1435893"/>
                <a:gd name="connsiteY19" fmla="*/ 297656 h 1009650"/>
                <a:gd name="connsiteX20" fmla="*/ 1138237 w 1435893"/>
                <a:gd name="connsiteY20" fmla="*/ 352425 h 1009650"/>
                <a:gd name="connsiteX21" fmla="*/ 1057275 w 1435893"/>
                <a:gd name="connsiteY21" fmla="*/ 409575 h 1009650"/>
                <a:gd name="connsiteX22" fmla="*/ 966787 w 1435893"/>
                <a:gd name="connsiteY22" fmla="*/ 473868 h 1009650"/>
                <a:gd name="connsiteX23" fmla="*/ 854868 w 1435893"/>
                <a:gd name="connsiteY23" fmla="*/ 557212 h 1009650"/>
                <a:gd name="connsiteX24" fmla="*/ 750093 w 1435893"/>
                <a:gd name="connsiteY24" fmla="*/ 628650 h 1009650"/>
                <a:gd name="connsiteX25" fmla="*/ 638175 w 1435893"/>
                <a:gd name="connsiteY25" fmla="*/ 700087 h 1009650"/>
                <a:gd name="connsiteX26" fmla="*/ 485775 w 1435893"/>
                <a:gd name="connsiteY26" fmla="*/ 790575 h 1009650"/>
                <a:gd name="connsiteX27" fmla="*/ 361950 w 1435893"/>
                <a:gd name="connsiteY27" fmla="*/ 859631 h 1009650"/>
                <a:gd name="connsiteX28" fmla="*/ 245268 w 1435893"/>
                <a:gd name="connsiteY28" fmla="*/ 919162 h 1009650"/>
                <a:gd name="connsiteX29" fmla="*/ 159543 w 1435893"/>
                <a:gd name="connsiteY29" fmla="*/ 957262 h 1009650"/>
                <a:gd name="connsiteX30" fmla="*/ 57150 w 1435893"/>
                <a:gd name="connsiteY30" fmla="*/ 1002506 h 1009650"/>
                <a:gd name="connsiteX31" fmla="*/ 19050 w 1435893"/>
                <a:gd name="connsiteY31" fmla="*/ 1009650 h 1009650"/>
                <a:gd name="connsiteX32" fmla="*/ 2381 w 1435893"/>
                <a:gd name="connsiteY32" fmla="*/ 1004887 h 1009650"/>
                <a:gd name="connsiteX33" fmla="*/ 0 w 1435893"/>
                <a:gd name="connsiteY33" fmla="*/ 997743 h 1009650"/>
                <a:gd name="connsiteX34" fmla="*/ 0 w 1435893"/>
                <a:gd name="connsiteY34" fmla="*/ 983456 h 1009650"/>
                <a:gd name="connsiteX35" fmla="*/ 11906 w 1435893"/>
                <a:gd name="connsiteY35" fmla="*/ 959643 h 1009650"/>
                <a:gd name="connsiteX36" fmla="*/ 47625 w 1435893"/>
                <a:gd name="connsiteY36" fmla="*/ 935831 h 1009650"/>
                <a:gd name="connsiteX37" fmla="*/ 176212 w 1435893"/>
                <a:gd name="connsiteY37" fmla="*/ 854868 h 1009650"/>
                <a:gd name="connsiteX38" fmla="*/ 340518 w 1435893"/>
                <a:gd name="connsiteY38" fmla="*/ 740568 h 1009650"/>
                <a:gd name="connsiteX39" fmla="*/ 488156 w 1435893"/>
                <a:gd name="connsiteY39" fmla="*/ 628650 h 1009650"/>
                <a:gd name="connsiteX40" fmla="*/ 619125 w 1435893"/>
                <a:gd name="connsiteY40" fmla="*/ 511968 h 1009650"/>
                <a:gd name="connsiteX41" fmla="*/ 681037 w 1435893"/>
                <a:gd name="connsiteY41" fmla="*/ 452437 h 1009650"/>
                <a:gd name="connsiteX42" fmla="*/ 738187 w 1435893"/>
                <a:gd name="connsiteY42" fmla="*/ 404812 h 1009650"/>
                <a:gd name="connsiteX43" fmla="*/ 821531 w 1435893"/>
                <a:gd name="connsiteY43" fmla="*/ 32385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35893" h="1009650">
                  <a:moveTo>
                    <a:pt x="821531" y="323850"/>
                  </a:moveTo>
                  <a:lnTo>
                    <a:pt x="909637" y="223837"/>
                  </a:lnTo>
                  <a:lnTo>
                    <a:pt x="985837" y="123825"/>
                  </a:lnTo>
                  <a:lnTo>
                    <a:pt x="1073943" y="0"/>
                  </a:lnTo>
                  <a:lnTo>
                    <a:pt x="1150143" y="14287"/>
                  </a:lnTo>
                  <a:lnTo>
                    <a:pt x="1257300" y="50006"/>
                  </a:lnTo>
                  <a:lnTo>
                    <a:pt x="1312068" y="69056"/>
                  </a:lnTo>
                  <a:lnTo>
                    <a:pt x="1362075" y="92868"/>
                  </a:lnTo>
                  <a:lnTo>
                    <a:pt x="1400175" y="114300"/>
                  </a:lnTo>
                  <a:lnTo>
                    <a:pt x="1409700" y="123825"/>
                  </a:lnTo>
                  <a:lnTo>
                    <a:pt x="1416843" y="130968"/>
                  </a:lnTo>
                  <a:lnTo>
                    <a:pt x="1431131" y="150018"/>
                  </a:lnTo>
                  <a:lnTo>
                    <a:pt x="1435893" y="166687"/>
                  </a:lnTo>
                  <a:lnTo>
                    <a:pt x="1431131" y="185737"/>
                  </a:lnTo>
                  <a:lnTo>
                    <a:pt x="1416843" y="202406"/>
                  </a:lnTo>
                  <a:lnTo>
                    <a:pt x="1378743" y="223837"/>
                  </a:lnTo>
                  <a:lnTo>
                    <a:pt x="1331118" y="240506"/>
                  </a:lnTo>
                  <a:lnTo>
                    <a:pt x="1295400" y="247650"/>
                  </a:lnTo>
                  <a:lnTo>
                    <a:pt x="1262062" y="261937"/>
                  </a:lnTo>
                  <a:lnTo>
                    <a:pt x="1207293" y="297656"/>
                  </a:lnTo>
                  <a:lnTo>
                    <a:pt x="1138237" y="352425"/>
                  </a:lnTo>
                  <a:lnTo>
                    <a:pt x="1057275" y="409575"/>
                  </a:lnTo>
                  <a:lnTo>
                    <a:pt x="966787" y="473868"/>
                  </a:lnTo>
                  <a:lnTo>
                    <a:pt x="854868" y="557212"/>
                  </a:lnTo>
                  <a:lnTo>
                    <a:pt x="750093" y="628650"/>
                  </a:lnTo>
                  <a:lnTo>
                    <a:pt x="638175" y="700087"/>
                  </a:lnTo>
                  <a:lnTo>
                    <a:pt x="485775" y="790575"/>
                  </a:lnTo>
                  <a:lnTo>
                    <a:pt x="361950" y="859631"/>
                  </a:lnTo>
                  <a:lnTo>
                    <a:pt x="245268" y="919162"/>
                  </a:lnTo>
                  <a:lnTo>
                    <a:pt x="159543" y="957262"/>
                  </a:lnTo>
                  <a:lnTo>
                    <a:pt x="57150" y="1002506"/>
                  </a:lnTo>
                  <a:lnTo>
                    <a:pt x="19050" y="1009650"/>
                  </a:lnTo>
                  <a:lnTo>
                    <a:pt x="2381" y="1004887"/>
                  </a:lnTo>
                  <a:lnTo>
                    <a:pt x="0" y="997743"/>
                  </a:lnTo>
                  <a:lnTo>
                    <a:pt x="0" y="983456"/>
                  </a:lnTo>
                  <a:lnTo>
                    <a:pt x="11906" y="959643"/>
                  </a:lnTo>
                  <a:lnTo>
                    <a:pt x="47625" y="935831"/>
                  </a:lnTo>
                  <a:lnTo>
                    <a:pt x="176212" y="854868"/>
                  </a:lnTo>
                  <a:lnTo>
                    <a:pt x="340518" y="740568"/>
                  </a:lnTo>
                  <a:lnTo>
                    <a:pt x="488156" y="628650"/>
                  </a:lnTo>
                  <a:lnTo>
                    <a:pt x="619125" y="511968"/>
                  </a:lnTo>
                  <a:lnTo>
                    <a:pt x="681037" y="452437"/>
                  </a:lnTo>
                  <a:lnTo>
                    <a:pt x="738187" y="404812"/>
                  </a:lnTo>
                  <a:lnTo>
                    <a:pt x="821531" y="323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4ACCFC75-18A3-498E-AA73-203A2AB1973E}"/>
                </a:ext>
              </a:extLst>
            </p:cNvPr>
            <p:cNvSpPr/>
            <p:nvPr/>
          </p:nvSpPr>
          <p:spPr>
            <a:xfrm>
              <a:off x="5162550" y="3249613"/>
              <a:ext cx="896938" cy="1482725"/>
            </a:xfrm>
            <a:custGeom>
              <a:avLst/>
              <a:gdLst>
                <a:gd name="connsiteX0" fmla="*/ 638175 w 897731"/>
                <a:gd name="connsiteY0" fmla="*/ 1138238 h 1481138"/>
                <a:gd name="connsiteX1" fmla="*/ 626269 w 897731"/>
                <a:gd name="connsiteY1" fmla="*/ 1009650 h 1481138"/>
                <a:gd name="connsiteX2" fmla="*/ 564356 w 897731"/>
                <a:gd name="connsiteY2" fmla="*/ 747713 h 1481138"/>
                <a:gd name="connsiteX3" fmla="*/ 547688 w 897731"/>
                <a:gd name="connsiteY3" fmla="*/ 654844 h 1481138"/>
                <a:gd name="connsiteX4" fmla="*/ 531019 w 897731"/>
                <a:gd name="connsiteY4" fmla="*/ 600075 h 1481138"/>
                <a:gd name="connsiteX5" fmla="*/ 509588 w 897731"/>
                <a:gd name="connsiteY5" fmla="*/ 542925 h 1481138"/>
                <a:gd name="connsiteX6" fmla="*/ 490538 w 897731"/>
                <a:gd name="connsiteY6" fmla="*/ 507207 h 1481138"/>
                <a:gd name="connsiteX7" fmla="*/ 473869 w 897731"/>
                <a:gd name="connsiteY7" fmla="*/ 478632 h 1481138"/>
                <a:gd name="connsiteX8" fmla="*/ 461963 w 897731"/>
                <a:gd name="connsiteY8" fmla="*/ 457200 h 1481138"/>
                <a:gd name="connsiteX9" fmla="*/ 419100 w 897731"/>
                <a:gd name="connsiteY9" fmla="*/ 414338 h 1481138"/>
                <a:gd name="connsiteX10" fmla="*/ 221456 w 897731"/>
                <a:gd name="connsiteY10" fmla="*/ 216694 h 1481138"/>
                <a:gd name="connsiteX11" fmla="*/ 166688 w 897731"/>
                <a:gd name="connsiteY11" fmla="*/ 173832 h 1481138"/>
                <a:gd name="connsiteX12" fmla="*/ 123825 w 897731"/>
                <a:gd name="connsiteY12" fmla="*/ 140494 h 1481138"/>
                <a:gd name="connsiteX13" fmla="*/ 71438 w 897731"/>
                <a:gd name="connsiteY13" fmla="*/ 102394 h 1481138"/>
                <a:gd name="connsiteX14" fmla="*/ 0 w 897731"/>
                <a:gd name="connsiteY14" fmla="*/ 50007 h 1481138"/>
                <a:gd name="connsiteX15" fmla="*/ 90488 w 897731"/>
                <a:gd name="connsiteY15" fmla="*/ 0 h 1481138"/>
                <a:gd name="connsiteX16" fmla="*/ 176213 w 897731"/>
                <a:gd name="connsiteY16" fmla="*/ 35719 h 1481138"/>
                <a:gd name="connsiteX17" fmla="*/ 216694 w 897731"/>
                <a:gd name="connsiteY17" fmla="*/ 54769 h 1481138"/>
                <a:gd name="connsiteX18" fmla="*/ 292894 w 897731"/>
                <a:gd name="connsiteY18" fmla="*/ 97632 h 1481138"/>
                <a:gd name="connsiteX19" fmla="*/ 364331 w 897731"/>
                <a:gd name="connsiteY19" fmla="*/ 140494 h 1481138"/>
                <a:gd name="connsiteX20" fmla="*/ 421481 w 897731"/>
                <a:gd name="connsiteY20" fmla="*/ 180975 h 1481138"/>
                <a:gd name="connsiteX21" fmla="*/ 485775 w 897731"/>
                <a:gd name="connsiteY21" fmla="*/ 230982 h 1481138"/>
                <a:gd name="connsiteX22" fmla="*/ 526256 w 897731"/>
                <a:gd name="connsiteY22" fmla="*/ 269082 h 1481138"/>
                <a:gd name="connsiteX23" fmla="*/ 573881 w 897731"/>
                <a:gd name="connsiteY23" fmla="*/ 319088 h 1481138"/>
                <a:gd name="connsiteX24" fmla="*/ 619125 w 897731"/>
                <a:gd name="connsiteY24" fmla="*/ 371475 h 1481138"/>
                <a:gd name="connsiteX25" fmla="*/ 654844 w 897731"/>
                <a:gd name="connsiteY25" fmla="*/ 419100 h 1481138"/>
                <a:gd name="connsiteX26" fmla="*/ 678656 w 897731"/>
                <a:gd name="connsiteY26" fmla="*/ 457200 h 1481138"/>
                <a:gd name="connsiteX27" fmla="*/ 707231 w 897731"/>
                <a:gd name="connsiteY27" fmla="*/ 507207 h 1481138"/>
                <a:gd name="connsiteX28" fmla="*/ 735806 w 897731"/>
                <a:gd name="connsiteY28" fmla="*/ 566738 h 1481138"/>
                <a:gd name="connsiteX29" fmla="*/ 757238 w 897731"/>
                <a:gd name="connsiteY29" fmla="*/ 614363 h 1481138"/>
                <a:gd name="connsiteX30" fmla="*/ 778669 w 897731"/>
                <a:gd name="connsiteY30" fmla="*/ 678657 h 1481138"/>
                <a:gd name="connsiteX31" fmla="*/ 795338 w 897731"/>
                <a:gd name="connsiteY31" fmla="*/ 735807 h 1481138"/>
                <a:gd name="connsiteX32" fmla="*/ 807244 w 897731"/>
                <a:gd name="connsiteY32" fmla="*/ 788194 h 1481138"/>
                <a:gd name="connsiteX33" fmla="*/ 852488 w 897731"/>
                <a:gd name="connsiteY33" fmla="*/ 959644 h 1481138"/>
                <a:gd name="connsiteX34" fmla="*/ 871538 w 897731"/>
                <a:gd name="connsiteY34" fmla="*/ 1114425 h 1481138"/>
                <a:gd name="connsiteX35" fmla="*/ 883444 w 897731"/>
                <a:gd name="connsiteY35" fmla="*/ 1219200 h 1481138"/>
                <a:gd name="connsiteX36" fmla="*/ 890588 w 897731"/>
                <a:gd name="connsiteY36" fmla="*/ 1288257 h 1481138"/>
                <a:gd name="connsiteX37" fmla="*/ 895350 w 897731"/>
                <a:gd name="connsiteY37" fmla="*/ 1366838 h 1481138"/>
                <a:gd name="connsiteX38" fmla="*/ 897731 w 897731"/>
                <a:gd name="connsiteY38" fmla="*/ 1421607 h 1481138"/>
                <a:gd name="connsiteX39" fmla="*/ 895350 w 897731"/>
                <a:gd name="connsiteY39" fmla="*/ 1481138 h 1481138"/>
                <a:gd name="connsiteX40" fmla="*/ 647700 w 897731"/>
                <a:gd name="connsiteY40" fmla="*/ 1454944 h 1481138"/>
                <a:gd name="connsiteX41" fmla="*/ 650081 w 897731"/>
                <a:gd name="connsiteY41" fmla="*/ 1402557 h 1481138"/>
                <a:gd name="connsiteX42" fmla="*/ 647700 w 897731"/>
                <a:gd name="connsiteY42" fmla="*/ 1297782 h 1481138"/>
                <a:gd name="connsiteX43" fmla="*/ 640556 w 897731"/>
                <a:gd name="connsiteY43" fmla="*/ 1190625 h 1481138"/>
                <a:gd name="connsiteX44" fmla="*/ 638175 w 897731"/>
                <a:gd name="connsiteY44" fmla="*/ 1138238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7731" h="1481138">
                  <a:moveTo>
                    <a:pt x="638175" y="1138238"/>
                  </a:moveTo>
                  <a:lnTo>
                    <a:pt x="626269" y="1009650"/>
                  </a:lnTo>
                  <a:lnTo>
                    <a:pt x="564356" y="747713"/>
                  </a:lnTo>
                  <a:lnTo>
                    <a:pt x="547688" y="654844"/>
                  </a:lnTo>
                  <a:lnTo>
                    <a:pt x="531019" y="600075"/>
                  </a:lnTo>
                  <a:lnTo>
                    <a:pt x="509588" y="542925"/>
                  </a:lnTo>
                  <a:lnTo>
                    <a:pt x="490538" y="507207"/>
                  </a:lnTo>
                  <a:lnTo>
                    <a:pt x="473869" y="478632"/>
                  </a:lnTo>
                  <a:lnTo>
                    <a:pt x="461963" y="457200"/>
                  </a:lnTo>
                  <a:lnTo>
                    <a:pt x="419100" y="414338"/>
                  </a:lnTo>
                  <a:lnTo>
                    <a:pt x="221456" y="216694"/>
                  </a:lnTo>
                  <a:lnTo>
                    <a:pt x="166688" y="173832"/>
                  </a:lnTo>
                  <a:lnTo>
                    <a:pt x="123825" y="140494"/>
                  </a:lnTo>
                  <a:lnTo>
                    <a:pt x="71438" y="102394"/>
                  </a:lnTo>
                  <a:lnTo>
                    <a:pt x="0" y="50007"/>
                  </a:lnTo>
                  <a:lnTo>
                    <a:pt x="90488" y="0"/>
                  </a:lnTo>
                  <a:lnTo>
                    <a:pt x="176213" y="35719"/>
                  </a:lnTo>
                  <a:lnTo>
                    <a:pt x="216694" y="54769"/>
                  </a:lnTo>
                  <a:lnTo>
                    <a:pt x="292894" y="97632"/>
                  </a:lnTo>
                  <a:lnTo>
                    <a:pt x="364331" y="140494"/>
                  </a:lnTo>
                  <a:lnTo>
                    <a:pt x="421481" y="180975"/>
                  </a:lnTo>
                  <a:lnTo>
                    <a:pt x="485775" y="230982"/>
                  </a:lnTo>
                  <a:lnTo>
                    <a:pt x="526256" y="269082"/>
                  </a:lnTo>
                  <a:lnTo>
                    <a:pt x="573881" y="319088"/>
                  </a:lnTo>
                  <a:lnTo>
                    <a:pt x="619125" y="371475"/>
                  </a:lnTo>
                  <a:lnTo>
                    <a:pt x="654844" y="419100"/>
                  </a:lnTo>
                  <a:lnTo>
                    <a:pt x="678656" y="457200"/>
                  </a:lnTo>
                  <a:lnTo>
                    <a:pt x="707231" y="507207"/>
                  </a:lnTo>
                  <a:lnTo>
                    <a:pt x="735806" y="566738"/>
                  </a:lnTo>
                  <a:lnTo>
                    <a:pt x="757238" y="614363"/>
                  </a:lnTo>
                  <a:lnTo>
                    <a:pt x="778669" y="678657"/>
                  </a:lnTo>
                  <a:lnTo>
                    <a:pt x="795338" y="735807"/>
                  </a:lnTo>
                  <a:lnTo>
                    <a:pt x="807244" y="788194"/>
                  </a:lnTo>
                  <a:lnTo>
                    <a:pt x="852488" y="959644"/>
                  </a:lnTo>
                  <a:lnTo>
                    <a:pt x="871538" y="1114425"/>
                  </a:lnTo>
                  <a:lnTo>
                    <a:pt x="883444" y="1219200"/>
                  </a:lnTo>
                  <a:lnTo>
                    <a:pt x="890588" y="1288257"/>
                  </a:lnTo>
                  <a:lnTo>
                    <a:pt x="895350" y="1366838"/>
                  </a:lnTo>
                  <a:cubicBezTo>
                    <a:pt x="896144" y="1385094"/>
                    <a:pt x="896937" y="1403351"/>
                    <a:pt x="897731" y="1421607"/>
                  </a:cubicBezTo>
                  <a:cubicBezTo>
                    <a:pt x="896937" y="1441451"/>
                    <a:pt x="896144" y="1461294"/>
                    <a:pt x="895350" y="1481138"/>
                  </a:cubicBezTo>
                  <a:lnTo>
                    <a:pt x="647700" y="1454944"/>
                  </a:lnTo>
                  <a:lnTo>
                    <a:pt x="650081" y="1402557"/>
                  </a:lnTo>
                  <a:cubicBezTo>
                    <a:pt x="649287" y="1367632"/>
                    <a:pt x="648494" y="1332707"/>
                    <a:pt x="647700" y="1297782"/>
                  </a:cubicBezTo>
                  <a:lnTo>
                    <a:pt x="640556" y="1190625"/>
                  </a:lnTo>
                  <a:lnTo>
                    <a:pt x="638175" y="11382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5820DFE-B63C-485A-9ABC-E402D4C1E094}"/>
                </a:ext>
              </a:extLst>
            </p:cNvPr>
            <p:cNvSpPr/>
            <p:nvPr/>
          </p:nvSpPr>
          <p:spPr>
            <a:xfrm>
              <a:off x="5307013" y="4630738"/>
              <a:ext cx="750887" cy="1436687"/>
            </a:xfrm>
            <a:custGeom>
              <a:avLst/>
              <a:gdLst>
                <a:gd name="connsiteX0" fmla="*/ 464344 w 750094"/>
                <a:gd name="connsiteY0" fmla="*/ 364332 h 1435894"/>
                <a:gd name="connsiteX1" fmla="*/ 483394 w 750094"/>
                <a:gd name="connsiteY1" fmla="*/ 240507 h 1435894"/>
                <a:gd name="connsiteX2" fmla="*/ 495300 w 750094"/>
                <a:gd name="connsiteY2" fmla="*/ 150019 h 1435894"/>
                <a:gd name="connsiteX3" fmla="*/ 500063 w 750094"/>
                <a:gd name="connsiteY3" fmla="*/ 92869 h 1435894"/>
                <a:gd name="connsiteX4" fmla="*/ 502444 w 750094"/>
                <a:gd name="connsiteY4" fmla="*/ 71438 h 1435894"/>
                <a:gd name="connsiteX5" fmla="*/ 507207 w 750094"/>
                <a:gd name="connsiteY5" fmla="*/ 0 h 1435894"/>
                <a:gd name="connsiteX6" fmla="*/ 747713 w 750094"/>
                <a:gd name="connsiteY6" fmla="*/ 16669 h 1435894"/>
                <a:gd name="connsiteX7" fmla="*/ 750094 w 750094"/>
                <a:gd name="connsiteY7" fmla="*/ 100013 h 1435894"/>
                <a:gd name="connsiteX8" fmla="*/ 745332 w 750094"/>
                <a:gd name="connsiteY8" fmla="*/ 152400 h 1435894"/>
                <a:gd name="connsiteX9" fmla="*/ 735807 w 750094"/>
                <a:gd name="connsiteY9" fmla="*/ 238125 h 1435894"/>
                <a:gd name="connsiteX10" fmla="*/ 723900 w 750094"/>
                <a:gd name="connsiteY10" fmla="*/ 333375 h 1435894"/>
                <a:gd name="connsiteX11" fmla="*/ 700088 w 750094"/>
                <a:gd name="connsiteY11" fmla="*/ 452438 h 1435894"/>
                <a:gd name="connsiteX12" fmla="*/ 671513 w 750094"/>
                <a:gd name="connsiteY12" fmla="*/ 576263 h 1435894"/>
                <a:gd name="connsiteX13" fmla="*/ 640557 w 750094"/>
                <a:gd name="connsiteY13" fmla="*/ 669132 h 1435894"/>
                <a:gd name="connsiteX14" fmla="*/ 604838 w 750094"/>
                <a:gd name="connsiteY14" fmla="*/ 769144 h 1435894"/>
                <a:gd name="connsiteX15" fmla="*/ 576263 w 750094"/>
                <a:gd name="connsiteY15" fmla="*/ 838200 h 1435894"/>
                <a:gd name="connsiteX16" fmla="*/ 533400 w 750094"/>
                <a:gd name="connsiteY16" fmla="*/ 931069 h 1435894"/>
                <a:gd name="connsiteX17" fmla="*/ 485775 w 750094"/>
                <a:gd name="connsiteY17" fmla="*/ 1012032 h 1435894"/>
                <a:gd name="connsiteX18" fmla="*/ 438150 w 750094"/>
                <a:gd name="connsiteY18" fmla="*/ 1083469 h 1435894"/>
                <a:gd name="connsiteX19" fmla="*/ 366713 w 750094"/>
                <a:gd name="connsiteY19" fmla="*/ 1173957 h 1435894"/>
                <a:gd name="connsiteX20" fmla="*/ 314325 w 750094"/>
                <a:gd name="connsiteY20" fmla="*/ 1240632 h 1435894"/>
                <a:gd name="connsiteX21" fmla="*/ 245269 w 750094"/>
                <a:gd name="connsiteY21" fmla="*/ 1312069 h 1435894"/>
                <a:gd name="connsiteX22" fmla="*/ 176213 w 750094"/>
                <a:gd name="connsiteY22" fmla="*/ 1369219 h 1435894"/>
                <a:gd name="connsiteX23" fmla="*/ 119063 w 750094"/>
                <a:gd name="connsiteY23" fmla="*/ 1412082 h 1435894"/>
                <a:gd name="connsiteX24" fmla="*/ 88107 w 750094"/>
                <a:gd name="connsiteY24" fmla="*/ 1428750 h 1435894"/>
                <a:gd name="connsiteX25" fmla="*/ 59532 w 750094"/>
                <a:gd name="connsiteY25" fmla="*/ 1435894 h 1435894"/>
                <a:gd name="connsiteX26" fmla="*/ 45244 w 750094"/>
                <a:gd name="connsiteY26" fmla="*/ 1435894 h 1435894"/>
                <a:gd name="connsiteX27" fmla="*/ 21432 w 750094"/>
                <a:gd name="connsiteY27" fmla="*/ 1428750 h 1435894"/>
                <a:gd name="connsiteX28" fmla="*/ 4763 w 750094"/>
                <a:gd name="connsiteY28" fmla="*/ 1412082 h 1435894"/>
                <a:gd name="connsiteX29" fmla="*/ 0 w 750094"/>
                <a:gd name="connsiteY29" fmla="*/ 1402557 h 1435894"/>
                <a:gd name="connsiteX30" fmla="*/ 214313 w 750094"/>
                <a:gd name="connsiteY30" fmla="*/ 945357 h 1435894"/>
                <a:gd name="connsiteX31" fmla="*/ 228600 w 750094"/>
                <a:gd name="connsiteY31" fmla="*/ 923925 h 1435894"/>
                <a:gd name="connsiteX32" fmla="*/ 259557 w 750094"/>
                <a:gd name="connsiteY32" fmla="*/ 890588 h 1435894"/>
                <a:gd name="connsiteX33" fmla="*/ 295275 w 750094"/>
                <a:gd name="connsiteY33" fmla="*/ 838200 h 1435894"/>
                <a:gd name="connsiteX34" fmla="*/ 328613 w 750094"/>
                <a:gd name="connsiteY34" fmla="*/ 781050 h 1435894"/>
                <a:gd name="connsiteX35" fmla="*/ 364332 w 750094"/>
                <a:gd name="connsiteY35" fmla="*/ 707232 h 1435894"/>
                <a:gd name="connsiteX36" fmla="*/ 395288 w 750094"/>
                <a:gd name="connsiteY36" fmla="*/ 623888 h 1435894"/>
                <a:gd name="connsiteX37" fmla="*/ 421482 w 750094"/>
                <a:gd name="connsiteY37" fmla="*/ 542925 h 1435894"/>
                <a:gd name="connsiteX38" fmla="*/ 447675 w 750094"/>
                <a:gd name="connsiteY38" fmla="*/ 438150 h 1435894"/>
                <a:gd name="connsiteX39" fmla="*/ 464344 w 750094"/>
                <a:gd name="connsiteY39" fmla="*/ 364332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0094" h="1435894">
                  <a:moveTo>
                    <a:pt x="464344" y="364332"/>
                  </a:moveTo>
                  <a:lnTo>
                    <a:pt x="483394" y="240507"/>
                  </a:lnTo>
                  <a:lnTo>
                    <a:pt x="495300" y="150019"/>
                  </a:lnTo>
                  <a:lnTo>
                    <a:pt x="500063" y="92869"/>
                  </a:lnTo>
                  <a:lnTo>
                    <a:pt x="502444" y="71438"/>
                  </a:lnTo>
                  <a:lnTo>
                    <a:pt x="507207" y="0"/>
                  </a:lnTo>
                  <a:lnTo>
                    <a:pt x="747713" y="16669"/>
                  </a:lnTo>
                  <a:cubicBezTo>
                    <a:pt x="748507" y="44450"/>
                    <a:pt x="749300" y="72232"/>
                    <a:pt x="750094" y="100013"/>
                  </a:cubicBezTo>
                  <a:lnTo>
                    <a:pt x="745332" y="152400"/>
                  </a:lnTo>
                  <a:lnTo>
                    <a:pt x="735807" y="238125"/>
                  </a:lnTo>
                  <a:lnTo>
                    <a:pt x="723900" y="333375"/>
                  </a:lnTo>
                  <a:lnTo>
                    <a:pt x="700088" y="452438"/>
                  </a:lnTo>
                  <a:lnTo>
                    <a:pt x="671513" y="576263"/>
                  </a:lnTo>
                  <a:lnTo>
                    <a:pt x="640557" y="669132"/>
                  </a:lnTo>
                  <a:lnTo>
                    <a:pt x="604838" y="769144"/>
                  </a:lnTo>
                  <a:lnTo>
                    <a:pt x="576263" y="838200"/>
                  </a:lnTo>
                  <a:lnTo>
                    <a:pt x="533400" y="931069"/>
                  </a:lnTo>
                  <a:lnTo>
                    <a:pt x="485775" y="1012032"/>
                  </a:lnTo>
                  <a:lnTo>
                    <a:pt x="438150" y="1083469"/>
                  </a:lnTo>
                  <a:lnTo>
                    <a:pt x="366713" y="1173957"/>
                  </a:lnTo>
                  <a:lnTo>
                    <a:pt x="314325" y="1240632"/>
                  </a:lnTo>
                  <a:lnTo>
                    <a:pt x="245269" y="1312069"/>
                  </a:lnTo>
                  <a:lnTo>
                    <a:pt x="176213" y="1369219"/>
                  </a:lnTo>
                  <a:lnTo>
                    <a:pt x="119063" y="1412082"/>
                  </a:lnTo>
                  <a:lnTo>
                    <a:pt x="88107" y="1428750"/>
                  </a:lnTo>
                  <a:lnTo>
                    <a:pt x="59532" y="1435894"/>
                  </a:lnTo>
                  <a:lnTo>
                    <a:pt x="45244" y="1435894"/>
                  </a:lnTo>
                  <a:lnTo>
                    <a:pt x="21432" y="1428750"/>
                  </a:lnTo>
                  <a:lnTo>
                    <a:pt x="4763" y="1412082"/>
                  </a:lnTo>
                  <a:lnTo>
                    <a:pt x="0" y="1402557"/>
                  </a:lnTo>
                  <a:lnTo>
                    <a:pt x="214313" y="945357"/>
                  </a:lnTo>
                  <a:lnTo>
                    <a:pt x="228600" y="923925"/>
                  </a:lnTo>
                  <a:lnTo>
                    <a:pt x="259557" y="890588"/>
                  </a:lnTo>
                  <a:lnTo>
                    <a:pt x="295275" y="838200"/>
                  </a:lnTo>
                  <a:lnTo>
                    <a:pt x="328613" y="781050"/>
                  </a:lnTo>
                  <a:lnTo>
                    <a:pt x="364332" y="707232"/>
                  </a:lnTo>
                  <a:lnTo>
                    <a:pt x="395288" y="623888"/>
                  </a:lnTo>
                  <a:lnTo>
                    <a:pt x="421482" y="542925"/>
                  </a:lnTo>
                  <a:lnTo>
                    <a:pt x="447675" y="438150"/>
                  </a:lnTo>
                  <a:lnTo>
                    <a:pt x="464344" y="3643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A5DC3E35-C70F-46CC-897F-E11F204AB898}"/>
                </a:ext>
              </a:extLst>
            </p:cNvPr>
            <p:cNvSpPr/>
            <p:nvPr/>
          </p:nvSpPr>
          <p:spPr>
            <a:xfrm>
              <a:off x="4697413" y="5486400"/>
              <a:ext cx="898525" cy="579438"/>
            </a:xfrm>
            <a:custGeom>
              <a:avLst/>
              <a:gdLst>
                <a:gd name="connsiteX0" fmla="*/ 214313 w 897732"/>
                <a:gd name="connsiteY0" fmla="*/ 78581 h 578644"/>
                <a:gd name="connsiteX1" fmla="*/ 359569 w 897732"/>
                <a:gd name="connsiteY1" fmla="*/ 119063 h 578644"/>
                <a:gd name="connsiteX2" fmla="*/ 483394 w 897732"/>
                <a:gd name="connsiteY2" fmla="*/ 152400 h 578644"/>
                <a:gd name="connsiteX3" fmla="*/ 550069 w 897732"/>
                <a:gd name="connsiteY3" fmla="*/ 171450 h 578644"/>
                <a:gd name="connsiteX4" fmla="*/ 566738 w 897732"/>
                <a:gd name="connsiteY4" fmla="*/ 173831 h 578644"/>
                <a:gd name="connsiteX5" fmla="*/ 592932 w 897732"/>
                <a:gd name="connsiteY5" fmla="*/ 173831 h 578644"/>
                <a:gd name="connsiteX6" fmla="*/ 633413 w 897732"/>
                <a:gd name="connsiteY6" fmla="*/ 171450 h 578644"/>
                <a:gd name="connsiteX7" fmla="*/ 664369 w 897732"/>
                <a:gd name="connsiteY7" fmla="*/ 166688 h 578644"/>
                <a:gd name="connsiteX8" fmla="*/ 695325 w 897732"/>
                <a:gd name="connsiteY8" fmla="*/ 159544 h 578644"/>
                <a:gd name="connsiteX9" fmla="*/ 742950 w 897732"/>
                <a:gd name="connsiteY9" fmla="*/ 140494 h 578644"/>
                <a:gd name="connsiteX10" fmla="*/ 788194 w 897732"/>
                <a:gd name="connsiteY10" fmla="*/ 114300 h 578644"/>
                <a:gd name="connsiteX11" fmla="*/ 821532 w 897732"/>
                <a:gd name="connsiteY11" fmla="*/ 88106 h 578644"/>
                <a:gd name="connsiteX12" fmla="*/ 838200 w 897732"/>
                <a:gd name="connsiteY12" fmla="*/ 69056 h 578644"/>
                <a:gd name="connsiteX13" fmla="*/ 869157 w 897732"/>
                <a:gd name="connsiteY13" fmla="*/ 38100 h 578644"/>
                <a:gd name="connsiteX14" fmla="*/ 897732 w 897732"/>
                <a:gd name="connsiteY14" fmla="*/ 0 h 578644"/>
                <a:gd name="connsiteX15" fmla="*/ 666750 w 897732"/>
                <a:gd name="connsiteY15" fmla="*/ 578644 h 578644"/>
                <a:gd name="connsiteX16" fmla="*/ 633413 w 897732"/>
                <a:gd name="connsiteY16" fmla="*/ 569119 h 578644"/>
                <a:gd name="connsiteX17" fmla="*/ 609600 w 897732"/>
                <a:gd name="connsiteY17" fmla="*/ 542925 h 578644"/>
                <a:gd name="connsiteX18" fmla="*/ 592932 w 897732"/>
                <a:gd name="connsiteY18" fmla="*/ 507206 h 578644"/>
                <a:gd name="connsiteX19" fmla="*/ 576263 w 897732"/>
                <a:gd name="connsiteY19" fmla="*/ 473869 h 578644"/>
                <a:gd name="connsiteX20" fmla="*/ 547688 w 897732"/>
                <a:gd name="connsiteY20" fmla="*/ 428625 h 578644"/>
                <a:gd name="connsiteX21" fmla="*/ 516732 w 897732"/>
                <a:gd name="connsiteY21" fmla="*/ 388144 h 578644"/>
                <a:gd name="connsiteX22" fmla="*/ 488157 w 897732"/>
                <a:gd name="connsiteY22" fmla="*/ 350044 h 578644"/>
                <a:gd name="connsiteX23" fmla="*/ 457200 w 897732"/>
                <a:gd name="connsiteY23" fmla="*/ 321469 h 578644"/>
                <a:gd name="connsiteX24" fmla="*/ 407194 w 897732"/>
                <a:gd name="connsiteY24" fmla="*/ 285750 h 578644"/>
                <a:gd name="connsiteX25" fmla="*/ 335757 w 897732"/>
                <a:gd name="connsiteY25" fmla="*/ 242888 h 578644"/>
                <a:gd name="connsiteX26" fmla="*/ 247650 w 897732"/>
                <a:gd name="connsiteY26" fmla="*/ 192881 h 578644"/>
                <a:gd name="connsiteX27" fmla="*/ 140494 w 897732"/>
                <a:gd name="connsiteY27" fmla="*/ 140494 h 578644"/>
                <a:gd name="connsiteX28" fmla="*/ 40482 w 897732"/>
                <a:gd name="connsiteY28" fmla="*/ 92869 h 578644"/>
                <a:gd name="connsiteX29" fmla="*/ 21432 w 897732"/>
                <a:gd name="connsiteY29" fmla="*/ 83344 h 578644"/>
                <a:gd name="connsiteX30" fmla="*/ 7144 w 897732"/>
                <a:gd name="connsiteY30" fmla="*/ 66675 h 578644"/>
                <a:gd name="connsiteX31" fmla="*/ 0 w 897732"/>
                <a:gd name="connsiteY31" fmla="*/ 45244 h 578644"/>
                <a:gd name="connsiteX32" fmla="*/ 0 w 897732"/>
                <a:gd name="connsiteY32" fmla="*/ 35719 h 578644"/>
                <a:gd name="connsiteX33" fmla="*/ 7144 w 897732"/>
                <a:gd name="connsiteY33" fmla="*/ 28575 h 578644"/>
                <a:gd name="connsiteX34" fmla="*/ 30957 w 897732"/>
                <a:gd name="connsiteY34" fmla="*/ 30956 h 578644"/>
                <a:gd name="connsiteX35" fmla="*/ 73819 w 897732"/>
                <a:gd name="connsiteY35" fmla="*/ 40481 h 578644"/>
                <a:gd name="connsiteX36" fmla="*/ 161925 w 897732"/>
                <a:gd name="connsiteY36" fmla="*/ 64294 h 578644"/>
                <a:gd name="connsiteX37" fmla="*/ 214313 w 897732"/>
                <a:gd name="connsiteY37" fmla="*/ 78581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7732" h="578644">
                  <a:moveTo>
                    <a:pt x="214313" y="78581"/>
                  </a:moveTo>
                  <a:lnTo>
                    <a:pt x="359569" y="119063"/>
                  </a:lnTo>
                  <a:lnTo>
                    <a:pt x="483394" y="152400"/>
                  </a:lnTo>
                  <a:lnTo>
                    <a:pt x="550069" y="171450"/>
                  </a:lnTo>
                  <a:lnTo>
                    <a:pt x="566738" y="173831"/>
                  </a:lnTo>
                  <a:lnTo>
                    <a:pt x="592932" y="173831"/>
                  </a:lnTo>
                  <a:lnTo>
                    <a:pt x="633413" y="171450"/>
                  </a:lnTo>
                  <a:lnTo>
                    <a:pt x="664369" y="166688"/>
                  </a:lnTo>
                  <a:lnTo>
                    <a:pt x="695325" y="159544"/>
                  </a:lnTo>
                  <a:lnTo>
                    <a:pt x="742950" y="140494"/>
                  </a:lnTo>
                  <a:lnTo>
                    <a:pt x="788194" y="114300"/>
                  </a:lnTo>
                  <a:lnTo>
                    <a:pt x="821532" y="88106"/>
                  </a:lnTo>
                  <a:lnTo>
                    <a:pt x="838200" y="69056"/>
                  </a:lnTo>
                  <a:lnTo>
                    <a:pt x="869157" y="38100"/>
                  </a:lnTo>
                  <a:lnTo>
                    <a:pt x="897732" y="0"/>
                  </a:lnTo>
                  <a:lnTo>
                    <a:pt x="666750" y="578644"/>
                  </a:lnTo>
                  <a:lnTo>
                    <a:pt x="633413" y="569119"/>
                  </a:lnTo>
                  <a:lnTo>
                    <a:pt x="609600" y="542925"/>
                  </a:lnTo>
                  <a:lnTo>
                    <a:pt x="592932" y="507206"/>
                  </a:lnTo>
                  <a:lnTo>
                    <a:pt x="576263" y="473869"/>
                  </a:lnTo>
                  <a:lnTo>
                    <a:pt x="547688" y="428625"/>
                  </a:lnTo>
                  <a:lnTo>
                    <a:pt x="516732" y="388144"/>
                  </a:lnTo>
                  <a:lnTo>
                    <a:pt x="488157" y="350044"/>
                  </a:lnTo>
                  <a:lnTo>
                    <a:pt x="457200" y="321469"/>
                  </a:lnTo>
                  <a:lnTo>
                    <a:pt x="407194" y="285750"/>
                  </a:lnTo>
                  <a:lnTo>
                    <a:pt x="335757" y="242888"/>
                  </a:lnTo>
                  <a:lnTo>
                    <a:pt x="247650" y="192881"/>
                  </a:lnTo>
                  <a:lnTo>
                    <a:pt x="140494" y="140494"/>
                  </a:lnTo>
                  <a:lnTo>
                    <a:pt x="40482" y="92869"/>
                  </a:lnTo>
                  <a:lnTo>
                    <a:pt x="21432" y="83344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0" y="35719"/>
                  </a:lnTo>
                  <a:lnTo>
                    <a:pt x="7144" y="28575"/>
                  </a:lnTo>
                  <a:lnTo>
                    <a:pt x="30957" y="30956"/>
                  </a:lnTo>
                  <a:lnTo>
                    <a:pt x="73819" y="40481"/>
                  </a:lnTo>
                  <a:lnTo>
                    <a:pt x="161925" y="64294"/>
                  </a:lnTo>
                  <a:lnTo>
                    <a:pt x="214313" y="78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63213BA1-71B1-4A9D-9839-DB66698E4963}"/>
                </a:ext>
              </a:extLst>
            </p:cNvPr>
            <p:cNvSpPr/>
            <p:nvPr/>
          </p:nvSpPr>
          <p:spPr>
            <a:xfrm>
              <a:off x="4300538" y="3467100"/>
              <a:ext cx="1360487" cy="1066800"/>
            </a:xfrm>
            <a:custGeom>
              <a:avLst/>
              <a:gdLst>
                <a:gd name="connsiteX0" fmla="*/ 742950 w 1359693"/>
                <a:gd name="connsiteY0" fmla="*/ 431006 h 1066800"/>
                <a:gd name="connsiteX1" fmla="*/ 866775 w 1359693"/>
                <a:gd name="connsiteY1" fmla="*/ 316706 h 1066800"/>
                <a:gd name="connsiteX2" fmla="*/ 992981 w 1359693"/>
                <a:gd name="connsiteY2" fmla="*/ 192881 h 1066800"/>
                <a:gd name="connsiteX3" fmla="*/ 1095375 w 1359693"/>
                <a:gd name="connsiteY3" fmla="*/ 88106 h 1066800"/>
                <a:gd name="connsiteX4" fmla="*/ 1169193 w 1359693"/>
                <a:gd name="connsiteY4" fmla="*/ 0 h 1066800"/>
                <a:gd name="connsiteX5" fmla="*/ 1359693 w 1359693"/>
                <a:gd name="connsiteY5" fmla="*/ 197644 h 1066800"/>
                <a:gd name="connsiteX6" fmla="*/ 1250156 w 1359693"/>
                <a:gd name="connsiteY6" fmla="*/ 280988 h 1066800"/>
                <a:gd name="connsiteX7" fmla="*/ 1119187 w 1359693"/>
                <a:gd name="connsiteY7" fmla="*/ 383381 h 1066800"/>
                <a:gd name="connsiteX8" fmla="*/ 1009650 w 1359693"/>
                <a:gd name="connsiteY8" fmla="*/ 473869 h 1066800"/>
                <a:gd name="connsiteX9" fmla="*/ 871537 w 1359693"/>
                <a:gd name="connsiteY9" fmla="*/ 571500 h 1066800"/>
                <a:gd name="connsiteX10" fmla="*/ 714375 w 1359693"/>
                <a:gd name="connsiteY10" fmla="*/ 681038 h 1066800"/>
                <a:gd name="connsiteX11" fmla="*/ 578643 w 1359693"/>
                <a:gd name="connsiteY11" fmla="*/ 766763 h 1066800"/>
                <a:gd name="connsiteX12" fmla="*/ 438150 w 1359693"/>
                <a:gd name="connsiteY12" fmla="*/ 852488 h 1066800"/>
                <a:gd name="connsiteX13" fmla="*/ 254793 w 1359693"/>
                <a:gd name="connsiteY13" fmla="*/ 954881 h 1066800"/>
                <a:gd name="connsiteX14" fmla="*/ 114300 w 1359693"/>
                <a:gd name="connsiteY14" fmla="*/ 1026319 h 1066800"/>
                <a:gd name="connsiteX15" fmla="*/ 33337 w 1359693"/>
                <a:gd name="connsiteY15" fmla="*/ 1064419 h 1066800"/>
                <a:gd name="connsiteX16" fmla="*/ 11906 w 1359693"/>
                <a:gd name="connsiteY16" fmla="*/ 1066800 h 1066800"/>
                <a:gd name="connsiteX17" fmla="*/ 2381 w 1359693"/>
                <a:gd name="connsiteY17" fmla="*/ 1062038 h 1066800"/>
                <a:gd name="connsiteX18" fmla="*/ 0 w 1359693"/>
                <a:gd name="connsiteY18" fmla="*/ 1054894 h 1066800"/>
                <a:gd name="connsiteX19" fmla="*/ 4762 w 1359693"/>
                <a:gd name="connsiteY19" fmla="*/ 1031081 h 1066800"/>
                <a:gd name="connsiteX20" fmla="*/ 16668 w 1359693"/>
                <a:gd name="connsiteY20" fmla="*/ 1007269 h 1066800"/>
                <a:gd name="connsiteX21" fmla="*/ 107156 w 1359693"/>
                <a:gd name="connsiteY21" fmla="*/ 945356 h 1066800"/>
                <a:gd name="connsiteX22" fmla="*/ 350043 w 1359693"/>
                <a:gd name="connsiteY22" fmla="*/ 762000 h 1066800"/>
                <a:gd name="connsiteX23" fmla="*/ 609600 w 1359693"/>
                <a:gd name="connsiteY23" fmla="*/ 552450 h 1066800"/>
                <a:gd name="connsiteX24" fmla="*/ 742950 w 1359693"/>
                <a:gd name="connsiteY24" fmla="*/ 4310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9693" h="1066800">
                  <a:moveTo>
                    <a:pt x="742950" y="431006"/>
                  </a:moveTo>
                  <a:lnTo>
                    <a:pt x="866775" y="316706"/>
                  </a:lnTo>
                  <a:lnTo>
                    <a:pt x="992981" y="192881"/>
                  </a:lnTo>
                  <a:lnTo>
                    <a:pt x="1095375" y="88106"/>
                  </a:lnTo>
                  <a:lnTo>
                    <a:pt x="1169193" y="0"/>
                  </a:lnTo>
                  <a:lnTo>
                    <a:pt x="1359693" y="197644"/>
                  </a:lnTo>
                  <a:lnTo>
                    <a:pt x="1250156" y="280988"/>
                  </a:lnTo>
                  <a:lnTo>
                    <a:pt x="1119187" y="383381"/>
                  </a:lnTo>
                  <a:lnTo>
                    <a:pt x="1009650" y="473869"/>
                  </a:lnTo>
                  <a:lnTo>
                    <a:pt x="871537" y="571500"/>
                  </a:lnTo>
                  <a:lnTo>
                    <a:pt x="714375" y="681038"/>
                  </a:lnTo>
                  <a:lnTo>
                    <a:pt x="578643" y="766763"/>
                  </a:lnTo>
                  <a:lnTo>
                    <a:pt x="438150" y="852488"/>
                  </a:lnTo>
                  <a:lnTo>
                    <a:pt x="254793" y="954881"/>
                  </a:lnTo>
                  <a:lnTo>
                    <a:pt x="114300" y="1026319"/>
                  </a:lnTo>
                  <a:lnTo>
                    <a:pt x="33337" y="1064419"/>
                  </a:lnTo>
                  <a:lnTo>
                    <a:pt x="11906" y="1066800"/>
                  </a:lnTo>
                  <a:lnTo>
                    <a:pt x="2381" y="1062038"/>
                  </a:lnTo>
                  <a:lnTo>
                    <a:pt x="0" y="1054894"/>
                  </a:lnTo>
                  <a:lnTo>
                    <a:pt x="4762" y="1031081"/>
                  </a:lnTo>
                  <a:lnTo>
                    <a:pt x="16668" y="1007269"/>
                  </a:lnTo>
                  <a:lnTo>
                    <a:pt x="107156" y="945356"/>
                  </a:lnTo>
                  <a:lnTo>
                    <a:pt x="350043" y="762000"/>
                  </a:lnTo>
                  <a:lnTo>
                    <a:pt x="609600" y="552450"/>
                  </a:lnTo>
                  <a:lnTo>
                    <a:pt x="742950" y="431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DAE4A140-0D8A-4DE1-A5DC-16C3C5803118}"/>
                </a:ext>
              </a:extLst>
            </p:cNvPr>
            <p:cNvSpPr/>
            <p:nvPr/>
          </p:nvSpPr>
          <p:spPr>
            <a:xfrm>
              <a:off x="3919538" y="3905250"/>
              <a:ext cx="1941512" cy="1657350"/>
            </a:xfrm>
            <a:custGeom>
              <a:avLst/>
              <a:gdLst>
                <a:gd name="connsiteX0" fmla="*/ 1328737 w 1940718"/>
                <a:gd name="connsiteY0" fmla="*/ 595313 h 1657350"/>
                <a:gd name="connsiteX1" fmla="*/ 1495425 w 1940718"/>
                <a:gd name="connsiteY1" fmla="*/ 426244 h 1657350"/>
                <a:gd name="connsiteX2" fmla="*/ 1654968 w 1940718"/>
                <a:gd name="connsiteY2" fmla="*/ 254794 h 1657350"/>
                <a:gd name="connsiteX3" fmla="*/ 1874043 w 1940718"/>
                <a:gd name="connsiteY3" fmla="*/ 0 h 1657350"/>
                <a:gd name="connsiteX4" fmla="*/ 1940718 w 1940718"/>
                <a:gd name="connsiteY4" fmla="*/ 311944 h 1657350"/>
                <a:gd name="connsiteX5" fmla="*/ 1809750 w 1940718"/>
                <a:gd name="connsiteY5" fmla="*/ 428625 h 1657350"/>
                <a:gd name="connsiteX6" fmla="*/ 1635918 w 1940718"/>
                <a:gd name="connsiteY6" fmla="*/ 595313 h 1657350"/>
                <a:gd name="connsiteX7" fmla="*/ 1443037 w 1940718"/>
                <a:gd name="connsiteY7" fmla="*/ 757238 h 1657350"/>
                <a:gd name="connsiteX8" fmla="*/ 1243012 w 1940718"/>
                <a:gd name="connsiteY8" fmla="*/ 919163 h 1657350"/>
                <a:gd name="connsiteX9" fmla="*/ 1004887 w 1940718"/>
                <a:gd name="connsiteY9" fmla="*/ 1090613 h 1657350"/>
                <a:gd name="connsiteX10" fmla="*/ 790575 w 1940718"/>
                <a:gd name="connsiteY10" fmla="*/ 1233488 h 1657350"/>
                <a:gd name="connsiteX11" fmla="*/ 547687 w 1940718"/>
                <a:gd name="connsiteY11" fmla="*/ 1383506 h 1657350"/>
                <a:gd name="connsiteX12" fmla="*/ 321468 w 1940718"/>
                <a:gd name="connsiteY12" fmla="*/ 1509713 h 1657350"/>
                <a:gd name="connsiteX13" fmla="*/ 107156 w 1940718"/>
                <a:gd name="connsiteY13" fmla="*/ 1616869 h 1657350"/>
                <a:gd name="connsiteX14" fmla="*/ 30956 w 1940718"/>
                <a:gd name="connsiteY14" fmla="*/ 1654969 h 1657350"/>
                <a:gd name="connsiteX15" fmla="*/ 16668 w 1940718"/>
                <a:gd name="connsiteY15" fmla="*/ 1657350 h 1657350"/>
                <a:gd name="connsiteX16" fmla="*/ 9525 w 1940718"/>
                <a:gd name="connsiteY16" fmla="*/ 1654969 h 1657350"/>
                <a:gd name="connsiteX17" fmla="*/ 2381 w 1940718"/>
                <a:gd name="connsiteY17" fmla="*/ 1650206 h 1657350"/>
                <a:gd name="connsiteX18" fmla="*/ 0 w 1940718"/>
                <a:gd name="connsiteY18" fmla="*/ 1635919 h 1657350"/>
                <a:gd name="connsiteX19" fmla="*/ 7143 w 1940718"/>
                <a:gd name="connsiteY19" fmla="*/ 1607344 h 1657350"/>
                <a:gd name="connsiteX20" fmla="*/ 14287 w 1940718"/>
                <a:gd name="connsiteY20" fmla="*/ 1595438 h 1657350"/>
                <a:gd name="connsiteX21" fmla="*/ 114300 w 1940718"/>
                <a:gd name="connsiteY21" fmla="*/ 1533525 h 1657350"/>
                <a:gd name="connsiteX22" fmla="*/ 304800 w 1940718"/>
                <a:gd name="connsiteY22" fmla="*/ 1412081 h 1657350"/>
                <a:gd name="connsiteX23" fmla="*/ 466725 w 1940718"/>
                <a:gd name="connsiteY23" fmla="*/ 1300163 h 1657350"/>
                <a:gd name="connsiteX24" fmla="*/ 688181 w 1940718"/>
                <a:gd name="connsiteY24" fmla="*/ 1140619 h 1657350"/>
                <a:gd name="connsiteX25" fmla="*/ 852487 w 1940718"/>
                <a:gd name="connsiteY25" fmla="*/ 1012031 h 1657350"/>
                <a:gd name="connsiteX26" fmla="*/ 1021556 w 1940718"/>
                <a:gd name="connsiteY26" fmla="*/ 873919 h 1657350"/>
                <a:gd name="connsiteX27" fmla="*/ 1157287 w 1940718"/>
                <a:gd name="connsiteY27" fmla="*/ 754856 h 1657350"/>
                <a:gd name="connsiteX28" fmla="*/ 1328737 w 1940718"/>
                <a:gd name="connsiteY28" fmla="*/ 59531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8" h="1657350">
                  <a:moveTo>
                    <a:pt x="1328737" y="595313"/>
                  </a:moveTo>
                  <a:lnTo>
                    <a:pt x="1495425" y="426244"/>
                  </a:lnTo>
                  <a:lnTo>
                    <a:pt x="1654968" y="254794"/>
                  </a:lnTo>
                  <a:lnTo>
                    <a:pt x="1874043" y="0"/>
                  </a:lnTo>
                  <a:lnTo>
                    <a:pt x="1940718" y="311944"/>
                  </a:lnTo>
                  <a:lnTo>
                    <a:pt x="1809750" y="428625"/>
                  </a:lnTo>
                  <a:lnTo>
                    <a:pt x="1635918" y="595313"/>
                  </a:lnTo>
                  <a:lnTo>
                    <a:pt x="1443037" y="757238"/>
                  </a:lnTo>
                  <a:lnTo>
                    <a:pt x="1243012" y="919163"/>
                  </a:lnTo>
                  <a:lnTo>
                    <a:pt x="1004887" y="1090613"/>
                  </a:lnTo>
                  <a:lnTo>
                    <a:pt x="790575" y="1233488"/>
                  </a:lnTo>
                  <a:lnTo>
                    <a:pt x="547687" y="1383506"/>
                  </a:lnTo>
                  <a:lnTo>
                    <a:pt x="321468" y="1509713"/>
                  </a:lnTo>
                  <a:lnTo>
                    <a:pt x="107156" y="1616869"/>
                  </a:lnTo>
                  <a:lnTo>
                    <a:pt x="30956" y="1654969"/>
                  </a:lnTo>
                  <a:lnTo>
                    <a:pt x="16668" y="1657350"/>
                  </a:lnTo>
                  <a:lnTo>
                    <a:pt x="9525" y="1654969"/>
                  </a:lnTo>
                  <a:lnTo>
                    <a:pt x="2381" y="1650206"/>
                  </a:lnTo>
                  <a:lnTo>
                    <a:pt x="0" y="1635919"/>
                  </a:lnTo>
                  <a:lnTo>
                    <a:pt x="7143" y="1607344"/>
                  </a:lnTo>
                  <a:lnTo>
                    <a:pt x="14287" y="1595438"/>
                  </a:lnTo>
                  <a:lnTo>
                    <a:pt x="114300" y="1533525"/>
                  </a:lnTo>
                  <a:lnTo>
                    <a:pt x="304800" y="1412081"/>
                  </a:lnTo>
                  <a:lnTo>
                    <a:pt x="466725" y="1300163"/>
                  </a:lnTo>
                  <a:lnTo>
                    <a:pt x="688181" y="1140619"/>
                  </a:lnTo>
                  <a:lnTo>
                    <a:pt x="852487" y="1012031"/>
                  </a:lnTo>
                  <a:lnTo>
                    <a:pt x="1021556" y="873919"/>
                  </a:lnTo>
                  <a:lnTo>
                    <a:pt x="1157287" y="754856"/>
                  </a:lnTo>
                  <a:lnTo>
                    <a:pt x="1328737" y="5953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4">
              <a:extLst>
                <a:ext uri="{FF2B5EF4-FFF2-40B4-BE49-F238E27FC236}">
                  <a16:creationId xmlns:a16="http://schemas.microsoft.com/office/drawing/2014/main" id="{DD7B2C39-FD08-408D-B46A-CFB3BE98C128}"/>
                </a:ext>
              </a:extLst>
            </p:cNvPr>
            <p:cNvSpPr/>
            <p:nvPr/>
          </p:nvSpPr>
          <p:spPr>
            <a:xfrm>
              <a:off x="5899150" y="3979863"/>
              <a:ext cx="1757363" cy="1544637"/>
            </a:xfrm>
            <a:custGeom>
              <a:avLst/>
              <a:gdLst>
                <a:gd name="connsiteX0" fmla="*/ 423863 w 1757363"/>
                <a:gd name="connsiteY0" fmla="*/ 621506 h 1545431"/>
                <a:gd name="connsiteX1" fmla="*/ 357188 w 1757363"/>
                <a:gd name="connsiteY1" fmla="*/ 533400 h 1545431"/>
                <a:gd name="connsiteX2" fmla="*/ 302419 w 1757363"/>
                <a:gd name="connsiteY2" fmla="*/ 461962 h 1545431"/>
                <a:gd name="connsiteX3" fmla="*/ 250032 w 1757363"/>
                <a:gd name="connsiteY3" fmla="*/ 400050 h 1545431"/>
                <a:gd name="connsiteX4" fmla="*/ 209550 w 1757363"/>
                <a:gd name="connsiteY4" fmla="*/ 352425 h 1545431"/>
                <a:gd name="connsiteX5" fmla="*/ 145257 w 1757363"/>
                <a:gd name="connsiteY5" fmla="*/ 280987 h 1545431"/>
                <a:gd name="connsiteX6" fmla="*/ 57150 w 1757363"/>
                <a:gd name="connsiteY6" fmla="*/ 200025 h 1545431"/>
                <a:gd name="connsiteX7" fmla="*/ 0 w 1757363"/>
                <a:gd name="connsiteY7" fmla="*/ 0 h 1545431"/>
                <a:gd name="connsiteX8" fmla="*/ 71438 w 1757363"/>
                <a:gd name="connsiteY8" fmla="*/ 50006 h 1545431"/>
                <a:gd name="connsiteX9" fmla="*/ 130969 w 1757363"/>
                <a:gd name="connsiteY9" fmla="*/ 111919 h 1545431"/>
                <a:gd name="connsiteX10" fmla="*/ 280988 w 1757363"/>
                <a:gd name="connsiteY10" fmla="*/ 271462 h 1545431"/>
                <a:gd name="connsiteX11" fmla="*/ 428625 w 1757363"/>
                <a:gd name="connsiteY11" fmla="*/ 423862 h 1545431"/>
                <a:gd name="connsiteX12" fmla="*/ 583407 w 1757363"/>
                <a:gd name="connsiteY12" fmla="*/ 578644 h 1545431"/>
                <a:gd name="connsiteX13" fmla="*/ 704850 w 1757363"/>
                <a:gd name="connsiteY13" fmla="*/ 700087 h 1545431"/>
                <a:gd name="connsiteX14" fmla="*/ 847725 w 1757363"/>
                <a:gd name="connsiteY14" fmla="*/ 835819 h 1545431"/>
                <a:gd name="connsiteX15" fmla="*/ 1031082 w 1757363"/>
                <a:gd name="connsiteY15" fmla="*/ 1002506 h 1545431"/>
                <a:gd name="connsiteX16" fmla="*/ 1181100 w 1757363"/>
                <a:gd name="connsiteY16" fmla="*/ 1119187 h 1545431"/>
                <a:gd name="connsiteX17" fmla="*/ 1376363 w 1757363"/>
                <a:gd name="connsiteY17" fmla="*/ 1257300 h 1545431"/>
                <a:gd name="connsiteX18" fmla="*/ 1550194 w 1757363"/>
                <a:gd name="connsiteY18" fmla="*/ 1369219 h 1545431"/>
                <a:gd name="connsiteX19" fmla="*/ 1714500 w 1757363"/>
                <a:gd name="connsiteY19" fmla="*/ 1471612 h 1545431"/>
                <a:gd name="connsiteX20" fmla="*/ 1733550 w 1757363"/>
                <a:gd name="connsiteY20" fmla="*/ 1483519 h 1545431"/>
                <a:gd name="connsiteX21" fmla="*/ 1743075 w 1757363"/>
                <a:gd name="connsiteY21" fmla="*/ 1490662 h 1545431"/>
                <a:gd name="connsiteX22" fmla="*/ 1752600 w 1757363"/>
                <a:gd name="connsiteY22" fmla="*/ 1500187 h 1545431"/>
                <a:gd name="connsiteX23" fmla="*/ 1757363 w 1757363"/>
                <a:gd name="connsiteY23" fmla="*/ 1509712 h 1545431"/>
                <a:gd name="connsiteX24" fmla="*/ 1757363 w 1757363"/>
                <a:gd name="connsiteY24" fmla="*/ 1521619 h 1545431"/>
                <a:gd name="connsiteX25" fmla="*/ 1747838 w 1757363"/>
                <a:gd name="connsiteY25" fmla="*/ 1535906 h 1545431"/>
                <a:gd name="connsiteX26" fmla="*/ 1721644 w 1757363"/>
                <a:gd name="connsiteY26" fmla="*/ 1545431 h 1545431"/>
                <a:gd name="connsiteX27" fmla="*/ 1669257 w 1757363"/>
                <a:gd name="connsiteY27" fmla="*/ 1543050 h 1545431"/>
                <a:gd name="connsiteX28" fmla="*/ 1554957 w 1757363"/>
                <a:gd name="connsiteY28" fmla="*/ 1531144 h 1545431"/>
                <a:gd name="connsiteX29" fmla="*/ 1338263 w 1757363"/>
                <a:gd name="connsiteY29" fmla="*/ 1507331 h 1545431"/>
                <a:gd name="connsiteX30" fmla="*/ 1071563 w 1757363"/>
                <a:gd name="connsiteY30" fmla="*/ 1478756 h 1545431"/>
                <a:gd name="connsiteX31" fmla="*/ 1016794 w 1757363"/>
                <a:gd name="connsiteY31" fmla="*/ 1471612 h 1545431"/>
                <a:gd name="connsiteX32" fmla="*/ 985838 w 1757363"/>
                <a:gd name="connsiteY32" fmla="*/ 1462087 h 1545431"/>
                <a:gd name="connsiteX33" fmla="*/ 952500 w 1757363"/>
                <a:gd name="connsiteY33" fmla="*/ 1440656 h 1545431"/>
                <a:gd name="connsiteX34" fmla="*/ 931069 w 1757363"/>
                <a:gd name="connsiteY34" fmla="*/ 1416844 h 1545431"/>
                <a:gd name="connsiteX35" fmla="*/ 907257 w 1757363"/>
                <a:gd name="connsiteY35" fmla="*/ 1373981 h 1545431"/>
                <a:gd name="connsiteX36" fmla="*/ 892969 w 1757363"/>
                <a:gd name="connsiteY36" fmla="*/ 1340644 h 1545431"/>
                <a:gd name="connsiteX37" fmla="*/ 807244 w 1757363"/>
                <a:gd name="connsiteY37" fmla="*/ 1197769 h 1545431"/>
                <a:gd name="connsiteX38" fmla="*/ 714375 w 1757363"/>
                <a:gd name="connsiteY38" fmla="*/ 1047750 h 1545431"/>
                <a:gd name="connsiteX39" fmla="*/ 607219 w 1757363"/>
                <a:gd name="connsiteY39" fmla="*/ 881062 h 1545431"/>
                <a:gd name="connsiteX40" fmla="*/ 492919 w 1757363"/>
                <a:gd name="connsiteY40" fmla="*/ 716756 h 1545431"/>
                <a:gd name="connsiteX41" fmla="*/ 423863 w 1757363"/>
                <a:gd name="connsiteY41" fmla="*/ 621506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7363" h="1545431">
                  <a:moveTo>
                    <a:pt x="423863" y="621506"/>
                  </a:moveTo>
                  <a:lnTo>
                    <a:pt x="357188" y="533400"/>
                  </a:lnTo>
                  <a:lnTo>
                    <a:pt x="302419" y="461962"/>
                  </a:lnTo>
                  <a:lnTo>
                    <a:pt x="250032" y="400050"/>
                  </a:lnTo>
                  <a:lnTo>
                    <a:pt x="209550" y="352425"/>
                  </a:lnTo>
                  <a:lnTo>
                    <a:pt x="145257" y="280987"/>
                  </a:lnTo>
                  <a:lnTo>
                    <a:pt x="57150" y="200025"/>
                  </a:lnTo>
                  <a:lnTo>
                    <a:pt x="0" y="0"/>
                  </a:lnTo>
                  <a:lnTo>
                    <a:pt x="71438" y="50006"/>
                  </a:lnTo>
                  <a:lnTo>
                    <a:pt x="130969" y="111919"/>
                  </a:lnTo>
                  <a:lnTo>
                    <a:pt x="280988" y="271462"/>
                  </a:lnTo>
                  <a:lnTo>
                    <a:pt x="428625" y="423862"/>
                  </a:lnTo>
                  <a:lnTo>
                    <a:pt x="583407" y="578644"/>
                  </a:lnTo>
                  <a:lnTo>
                    <a:pt x="704850" y="700087"/>
                  </a:lnTo>
                  <a:lnTo>
                    <a:pt x="847725" y="835819"/>
                  </a:lnTo>
                  <a:lnTo>
                    <a:pt x="1031082" y="1002506"/>
                  </a:lnTo>
                  <a:lnTo>
                    <a:pt x="1181100" y="1119187"/>
                  </a:lnTo>
                  <a:lnTo>
                    <a:pt x="1376363" y="1257300"/>
                  </a:lnTo>
                  <a:lnTo>
                    <a:pt x="1550194" y="1369219"/>
                  </a:lnTo>
                  <a:lnTo>
                    <a:pt x="1714500" y="1471612"/>
                  </a:lnTo>
                  <a:lnTo>
                    <a:pt x="1733550" y="1483519"/>
                  </a:lnTo>
                  <a:lnTo>
                    <a:pt x="1743075" y="1490662"/>
                  </a:lnTo>
                  <a:lnTo>
                    <a:pt x="1752600" y="1500187"/>
                  </a:lnTo>
                  <a:lnTo>
                    <a:pt x="1757363" y="1509712"/>
                  </a:lnTo>
                  <a:lnTo>
                    <a:pt x="1757363" y="1521619"/>
                  </a:lnTo>
                  <a:lnTo>
                    <a:pt x="1747838" y="1535906"/>
                  </a:lnTo>
                  <a:lnTo>
                    <a:pt x="1721644" y="1545431"/>
                  </a:lnTo>
                  <a:lnTo>
                    <a:pt x="1669257" y="1543050"/>
                  </a:lnTo>
                  <a:lnTo>
                    <a:pt x="1554957" y="1531144"/>
                  </a:lnTo>
                  <a:lnTo>
                    <a:pt x="1338263" y="1507331"/>
                  </a:lnTo>
                  <a:lnTo>
                    <a:pt x="1071563" y="1478756"/>
                  </a:lnTo>
                  <a:lnTo>
                    <a:pt x="1016794" y="1471612"/>
                  </a:lnTo>
                  <a:lnTo>
                    <a:pt x="985838" y="1462087"/>
                  </a:lnTo>
                  <a:lnTo>
                    <a:pt x="952500" y="1440656"/>
                  </a:lnTo>
                  <a:lnTo>
                    <a:pt x="931069" y="1416844"/>
                  </a:lnTo>
                  <a:lnTo>
                    <a:pt x="907257" y="1373981"/>
                  </a:lnTo>
                  <a:lnTo>
                    <a:pt x="892969" y="1340644"/>
                  </a:lnTo>
                  <a:lnTo>
                    <a:pt x="807244" y="1197769"/>
                  </a:lnTo>
                  <a:lnTo>
                    <a:pt x="714375" y="1047750"/>
                  </a:lnTo>
                  <a:lnTo>
                    <a:pt x="607219" y="881062"/>
                  </a:lnTo>
                  <a:lnTo>
                    <a:pt x="492919" y="716756"/>
                  </a:lnTo>
                  <a:lnTo>
                    <a:pt x="423863" y="621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C938D943-6055-4A41-B62E-8738B1A367A2}"/>
              </a:ext>
            </a:extLst>
          </p:cNvPr>
          <p:cNvGrpSpPr/>
          <p:nvPr/>
        </p:nvGrpSpPr>
        <p:grpSpPr>
          <a:xfrm>
            <a:off x="2847975" y="1350963"/>
            <a:ext cx="4656138" cy="4564062"/>
            <a:chOff x="2847975" y="1350963"/>
            <a:chExt cx="4656138" cy="4564062"/>
          </a:xfrm>
        </p:grpSpPr>
        <p:sp>
          <p:nvSpPr>
            <p:cNvPr id="40" name="フリーフォーム 2">
              <a:extLst>
                <a:ext uri="{FF2B5EF4-FFF2-40B4-BE49-F238E27FC236}">
                  <a16:creationId xmlns:a16="http://schemas.microsoft.com/office/drawing/2014/main" id="{99A38369-EFF8-433F-95C4-15F5947F3287}"/>
                </a:ext>
              </a:extLst>
            </p:cNvPr>
            <p:cNvSpPr/>
            <p:nvPr/>
          </p:nvSpPr>
          <p:spPr>
            <a:xfrm>
              <a:off x="3059113" y="1800225"/>
              <a:ext cx="1217612" cy="385763"/>
            </a:xfrm>
            <a:custGeom>
              <a:avLst/>
              <a:gdLst>
                <a:gd name="connsiteX0" fmla="*/ 297657 w 1216819"/>
                <a:gd name="connsiteY0" fmla="*/ 335756 h 385763"/>
                <a:gd name="connsiteX1" fmla="*/ 400050 w 1216819"/>
                <a:gd name="connsiteY1" fmla="*/ 314325 h 385763"/>
                <a:gd name="connsiteX2" fmla="*/ 528638 w 1216819"/>
                <a:gd name="connsiteY2" fmla="*/ 283369 h 385763"/>
                <a:gd name="connsiteX3" fmla="*/ 654844 w 1216819"/>
                <a:gd name="connsiteY3" fmla="*/ 250031 h 385763"/>
                <a:gd name="connsiteX4" fmla="*/ 742950 w 1216819"/>
                <a:gd name="connsiteY4" fmla="*/ 223838 h 385763"/>
                <a:gd name="connsiteX5" fmla="*/ 764382 w 1216819"/>
                <a:gd name="connsiteY5" fmla="*/ 228600 h 385763"/>
                <a:gd name="connsiteX6" fmla="*/ 778669 w 1216819"/>
                <a:gd name="connsiteY6" fmla="*/ 238125 h 385763"/>
                <a:gd name="connsiteX7" fmla="*/ 785813 w 1216819"/>
                <a:gd name="connsiteY7" fmla="*/ 247650 h 385763"/>
                <a:gd name="connsiteX8" fmla="*/ 795338 w 1216819"/>
                <a:gd name="connsiteY8" fmla="*/ 261938 h 385763"/>
                <a:gd name="connsiteX9" fmla="*/ 1131094 w 1216819"/>
                <a:gd name="connsiteY9" fmla="*/ 328613 h 385763"/>
                <a:gd name="connsiteX10" fmla="*/ 1171575 w 1216819"/>
                <a:gd name="connsiteY10" fmla="*/ 292894 h 385763"/>
                <a:gd name="connsiteX11" fmla="*/ 1197769 w 1216819"/>
                <a:gd name="connsiteY11" fmla="*/ 264319 h 385763"/>
                <a:gd name="connsiteX12" fmla="*/ 1212057 w 1216819"/>
                <a:gd name="connsiteY12" fmla="*/ 240506 h 385763"/>
                <a:gd name="connsiteX13" fmla="*/ 1216819 w 1216819"/>
                <a:gd name="connsiteY13" fmla="*/ 221456 h 385763"/>
                <a:gd name="connsiteX14" fmla="*/ 1216819 w 1216819"/>
                <a:gd name="connsiteY14" fmla="*/ 207169 h 385763"/>
                <a:gd name="connsiteX15" fmla="*/ 1209675 w 1216819"/>
                <a:gd name="connsiteY15" fmla="*/ 190500 h 385763"/>
                <a:gd name="connsiteX16" fmla="*/ 1193007 w 1216819"/>
                <a:gd name="connsiteY16" fmla="*/ 176213 h 385763"/>
                <a:gd name="connsiteX17" fmla="*/ 1121569 w 1216819"/>
                <a:gd name="connsiteY17" fmla="*/ 130969 h 385763"/>
                <a:gd name="connsiteX18" fmla="*/ 1021557 w 1216819"/>
                <a:gd name="connsiteY18" fmla="*/ 73819 h 385763"/>
                <a:gd name="connsiteX19" fmla="*/ 907257 w 1216819"/>
                <a:gd name="connsiteY19" fmla="*/ 14288 h 385763"/>
                <a:gd name="connsiteX20" fmla="*/ 885825 w 1216819"/>
                <a:gd name="connsiteY20" fmla="*/ 2381 h 385763"/>
                <a:gd name="connsiteX21" fmla="*/ 864394 w 1216819"/>
                <a:gd name="connsiteY21" fmla="*/ 0 h 385763"/>
                <a:gd name="connsiteX22" fmla="*/ 831057 w 1216819"/>
                <a:gd name="connsiteY22" fmla="*/ 9525 h 385763"/>
                <a:gd name="connsiteX23" fmla="*/ 800100 w 1216819"/>
                <a:gd name="connsiteY23" fmla="*/ 35719 h 385763"/>
                <a:gd name="connsiteX24" fmla="*/ 783432 w 1216819"/>
                <a:gd name="connsiteY24" fmla="*/ 47625 h 385763"/>
                <a:gd name="connsiteX25" fmla="*/ 697707 w 1216819"/>
                <a:gd name="connsiteY25" fmla="*/ 78581 h 385763"/>
                <a:gd name="connsiteX26" fmla="*/ 509588 w 1216819"/>
                <a:gd name="connsiteY26" fmla="*/ 140494 h 385763"/>
                <a:gd name="connsiteX27" fmla="*/ 373857 w 1216819"/>
                <a:gd name="connsiteY27" fmla="*/ 169069 h 385763"/>
                <a:gd name="connsiteX28" fmla="*/ 230982 w 1216819"/>
                <a:gd name="connsiteY28" fmla="*/ 195263 h 385763"/>
                <a:gd name="connsiteX29" fmla="*/ 150019 w 1216819"/>
                <a:gd name="connsiteY29" fmla="*/ 200025 h 385763"/>
                <a:gd name="connsiteX30" fmla="*/ 64294 w 1216819"/>
                <a:gd name="connsiteY30" fmla="*/ 202406 h 385763"/>
                <a:gd name="connsiteX31" fmla="*/ 0 w 1216819"/>
                <a:gd name="connsiteY31" fmla="*/ 202406 h 385763"/>
                <a:gd name="connsiteX32" fmla="*/ 59532 w 1216819"/>
                <a:gd name="connsiteY32" fmla="*/ 385763 h 385763"/>
                <a:gd name="connsiteX33" fmla="*/ 297657 w 1216819"/>
                <a:gd name="connsiteY33" fmla="*/ 335756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6819" h="385763">
                  <a:moveTo>
                    <a:pt x="297657" y="335756"/>
                  </a:moveTo>
                  <a:lnTo>
                    <a:pt x="400050" y="314325"/>
                  </a:lnTo>
                  <a:lnTo>
                    <a:pt x="528638" y="283369"/>
                  </a:lnTo>
                  <a:lnTo>
                    <a:pt x="654844" y="250031"/>
                  </a:lnTo>
                  <a:lnTo>
                    <a:pt x="742950" y="223838"/>
                  </a:lnTo>
                  <a:lnTo>
                    <a:pt x="764382" y="228600"/>
                  </a:lnTo>
                  <a:lnTo>
                    <a:pt x="778669" y="238125"/>
                  </a:lnTo>
                  <a:lnTo>
                    <a:pt x="785813" y="247650"/>
                  </a:lnTo>
                  <a:lnTo>
                    <a:pt x="795338" y="261938"/>
                  </a:lnTo>
                  <a:lnTo>
                    <a:pt x="1131094" y="328613"/>
                  </a:lnTo>
                  <a:lnTo>
                    <a:pt x="1171575" y="292894"/>
                  </a:lnTo>
                  <a:lnTo>
                    <a:pt x="1197769" y="264319"/>
                  </a:lnTo>
                  <a:lnTo>
                    <a:pt x="1212057" y="240506"/>
                  </a:lnTo>
                  <a:lnTo>
                    <a:pt x="1216819" y="221456"/>
                  </a:lnTo>
                  <a:lnTo>
                    <a:pt x="1216819" y="207169"/>
                  </a:lnTo>
                  <a:lnTo>
                    <a:pt x="1209675" y="190500"/>
                  </a:lnTo>
                  <a:lnTo>
                    <a:pt x="1193007" y="176213"/>
                  </a:lnTo>
                  <a:lnTo>
                    <a:pt x="1121569" y="130969"/>
                  </a:lnTo>
                  <a:lnTo>
                    <a:pt x="1021557" y="73819"/>
                  </a:lnTo>
                  <a:lnTo>
                    <a:pt x="907257" y="14288"/>
                  </a:lnTo>
                  <a:lnTo>
                    <a:pt x="885825" y="2381"/>
                  </a:lnTo>
                  <a:lnTo>
                    <a:pt x="864394" y="0"/>
                  </a:lnTo>
                  <a:lnTo>
                    <a:pt x="831057" y="9525"/>
                  </a:lnTo>
                  <a:lnTo>
                    <a:pt x="800100" y="35719"/>
                  </a:lnTo>
                  <a:lnTo>
                    <a:pt x="783432" y="47625"/>
                  </a:lnTo>
                  <a:lnTo>
                    <a:pt x="697707" y="78581"/>
                  </a:lnTo>
                  <a:lnTo>
                    <a:pt x="509588" y="140494"/>
                  </a:lnTo>
                  <a:lnTo>
                    <a:pt x="373857" y="169069"/>
                  </a:lnTo>
                  <a:lnTo>
                    <a:pt x="230982" y="195263"/>
                  </a:lnTo>
                  <a:lnTo>
                    <a:pt x="150019" y="200025"/>
                  </a:lnTo>
                  <a:lnTo>
                    <a:pt x="64294" y="202406"/>
                  </a:lnTo>
                  <a:lnTo>
                    <a:pt x="0" y="202406"/>
                  </a:lnTo>
                  <a:lnTo>
                    <a:pt x="59532" y="385763"/>
                  </a:lnTo>
                  <a:lnTo>
                    <a:pt x="297657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42F615B6-41A3-4C84-9E7A-04D4017477DE}"/>
                </a:ext>
              </a:extLst>
            </p:cNvPr>
            <p:cNvSpPr/>
            <p:nvPr/>
          </p:nvSpPr>
          <p:spPr>
            <a:xfrm>
              <a:off x="4529138" y="1519238"/>
              <a:ext cx="690562" cy="823912"/>
            </a:xfrm>
            <a:custGeom>
              <a:avLst/>
              <a:gdLst>
                <a:gd name="connsiteX0" fmla="*/ 192881 w 690562"/>
                <a:gd name="connsiteY0" fmla="*/ 321468 h 823912"/>
                <a:gd name="connsiteX1" fmla="*/ 116681 w 690562"/>
                <a:gd name="connsiteY1" fmla="*/ 209550 h 823912"/>
                <a:gd name="connsiteX2" fmla="*/ 61912 w 690562"/>
                <a:gd name="connsiteY2" fmla="*/ 128587 h 823912"/>
                <a:gd name="connsiteX3" fmla="*/ 23812 w 690562"/>
                <a:gd name="connsiteY3" fmla="*/ 73818 h 823912"/>
                <a:gd name="connsiteX4" fmla="*/ 11906 w 690562"/>
                <a:gd name="connsiteY4" fmla="*/ 54768 h 823912"/>
                <a:gd name="connsiteX5" fmla="*/ 0 w 690562"/>
                <a:gd name="connsiteY5" fmla="*/ 28575 h 823912"/>
                <a:gd name="connsiteX6" fmla="*/ 0 w 690562"/>
                <a:gd name="connsiteY6" fmla="*/ 11906 h 823912"/>
                <a:gd name="connsiteX7" fmla="*/ 4762 w 690562"/>
                <a:gd name="connsiteY7" fmla="*/ 0 h 823912"/>
                <a:gd name="connsiteX8" fmla="*/ 4762 w 690562"/>
                <a:gd name="connsiteY8" fmla="*/ 0 h 823912"/>
                <a:gd name="connsiteX9" fmla="*/ 35718 w 690562"/>
                <a:gd name="connsiteY9" fmla="*/ 2381 h 823912"/>
                <a:gd name="connsiteX10" fmla="*/ 64293 w 690562"/>
                <a:gd name="connsiteY10" fmla="*/ 14287 h 823912"/>
                <a:gd name="connsiteX11" fmla="*/ 104775 w 690562"/>
                <a:gd name="connsiteY11" fmla="*/ 45243 h 823912"/>
                <a:gd name="connsiteX12" fmla="*/ 190500 w 690562"/>
                <a:gd name="connsiteY12" fmla="*/ 111918 h 823912"/>
                <a:gd name="connsiteX13" fmla="*/ 309562 w 690562"/>
                <a:gd name="connsiteY13" fmla="*/ 211931 h 823912"/>
                <a:gd name="connsiteX14" fmla="*/ 388143 w 690562"/>
                <a:gd name="connsiteY14" fmla="*/ 273843 h 823912"/>
                <a:gd name="connsiteX15" fmla="*/ 433387 w 690562"/>
                <a:gd name="connsiteY15" fmla="*/ 307181 h 823912"/>
                <a:gd name="connsiteX16" fmla="*/ 521493 w 690562"/>
                <a:gd name="connsiteY16" fmla="*/ 366712 h 823912"/>
                <a:gd name="connsiteX17" fmla="*/ 588168 w 690562"/>
                <a:gd name="connsiteY17" fmla="*/ 411956 h 823912"/>
                <a:gd name="connsiteX18" fmla="*/ 619125 w 690562"/>
                <a:gd name="connsiteY18" fmla="*/ 435768 h 823912"/>
                <a:gd name="connsiteX19" fmla="*/ 640556 w 690562"/>
                <a:gd name="connsiteY19" fmla="*/ 478631 h 823912"/>
                <a:gd name="connsiteX20" fmla="*/ 661987 w 690562"/>
                <a:gd name="connsiteY20" fmla="*/ 547687 h 823912"/>
                <a:gd name="connsiteX21" fmla="*/ 678656 w 690562"/>
                <a:gd name="connsiteY21" fmla="*/ 602456 h 823912"/>
                <a:gd name="connsiteX22" fmla="*/ 688181 w 690562"/>
                <a:gd name="connsiteY22" fmla="*/ 650081 h 823912"/>
                <a:gd name="connsiteX23" fmla="*/ 690562 w 690562"/>
                <a:gd name="connsiteY23" fmla="*/ 692943 h 823912"/>
                <a:gd name="connsiteX24" fmla="*/ 685800 w 690562"/>
                <a:gd name="connsiteY24" fmla="*/ 731043 h 823912"/>
                <a:gd name="connsiteX25" fmla="*/ 673893 w 690562"/>
                <a:gd name="connsiteY25" fmla="*/ 771525 h 823912"/>
                <a:gd name="connsiteX26" fmla="*/ 650081 w 690562"/>
                <a:gd name="connsiteY26" fmla="*/ 812006 h 823912"/>
                <a:gd name="connsiteX27" fmla="*/ 633412 w 690562"/>
                <a:gd name="connsiteY27" fmla="*/ 821531 h 823912"/>
                <a:gd name="connsiteX28" fmla="*/ 609600 w 690562"/>
                <a:gd name="connsiteY28" fmla="*/ 823912 h 823912"/>
                <a:gd name="connsiteX29" fmla="*/ 583406 w 690562"/>
                <a:gd name="connsiteY29" fmla="*/ 819150 h 823912"/>
                <a:gd name="connsiteX30" fmla="*/ 547687 w 690562"/>
                <a:gd name="connsiteY30" fmla="*/ 802481 h 823912"/>
                <a:gd name="connsiteX31" fmla="*/ 521493 w 690562"/>
                <a:gd name="connsiteY31" fmla="*/ 785812 h 823912"/>
                <a:gd name="connsiteX32" fmla="*/ 485775 w 690562"/>
                <a:gd name="connsiteY32" fmla="*/ 754856 h 823912"/>
                <a:gd name="connsiteX33" fmla="*/ 457200 w 690562"/>
                <a:gd name="connsiteY33" fmla="*/ 711993 h 823912"/>
                <a:gd name="connsiteX34" fmla="*/ 383381 w 690562"/>
                <a:gd name="connsiteY34" fmla="*/ 602456 h 823912"/>
                <a:gd name="connsiteX35" fmla="*/ 309562 w 690562"/>
                <a:gd name="connsiteY35" fmla="*/ 492918 h 823912"/>
                <a:gd name="connsiteX36" fmla="*/ 192881 w 690562"/>
                <a:gd name="connsiteY36" fmla="*/ 3214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0562" h="823912">
                  <a:moveTo>
                    <a:pt x="192881" y="321468"/>
                  </a:moveTo>
                  <a:lnTo>
                    <a:pt x="116681" y="209550"/>
                  </a:lnTo>
                  <a:lnTo>
                    <a:pt x="61912" y="128587"/>
                  </a:lnTo>
                  <a:lnTo>
                    <a:pt x="23812" y="73818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4762" y="0"/>
                  </a:lnTo>
                  <a:lnTo>
                    <a:pt x="35718" y="2381"/>
                  </a:lnTo>
                  <a:lnTo>
                    <a:pt x="64293" y="14287"/>
                  </a:lnTo>
                  <a:lnTo>
                    <a:pt x="104775" y="45243"/>
                  </a:lnTo>
                  <a:lnTo>
                    <a:pt x="190500" y="111918"/>
                  </a:lnTo>
                  <a:lnTo>
                    <a:pt x="309562" y="211931"/>
                  </a:lnTo>
                  <a:lnTo>
                    <a:pt x="388143" y="273843"/>
                  </a:lnTo>
                  <a:lnTo>
                    <a:pt x="433387" y="307181"/>
                  </a:lnTo>
                  <a:lnTo>
                    <a:pt x="521493" y="366712"/>
                  </a:lnTo>
                  <a:lnTo>
                    <a:pt x="588168" y="411956"/>
                  </a:lnTo>
                  <a:lnTo>
                    <a:pt x="619125" y="435768"/>
                  </a:lnTo>
                  <a:lnTo>
                    <a:pt x="640556" y="478631"/>
                  </a:lnTo>
                  <a:lnTo>
                    <a:pt x="661987" y="547687"/>
                  </a:lnTo>
                  <a:lnTo>
                    <a:pt x="678656" y="602456"/>
                  </a:lnTo>
                  <a:lnTo>
                    <a:pt x="688181" y="650081"/>
                  </a:lnTo>
                  <a:lnTo>
                    <a:pt x="690562" y="692943"/>
                  </a:lnTo>
                  <a:lnTo>
                    <a:pt x="685800" y="731043"/>
                  </a:lnTo>
                  <a:lnTo>
                    <a:pt x="673893" y="771525"/>
                  </a:lnTo>
                  <a:lnTo>
                    <a:pt x="650081" y="812006"/>
                  </a:lnTo>
                  <a:lnTo>
                    <a:pt x="633412" y="821531"/>
                  </a:lnTo>
                  <a:lnTo>
                    <a:pt x="609600" y="823912"/>
                  </a:lnTo>
                  <a:lnTo>
                    <a:pt x="583406" y="819150"/>
                  </a:lnTo>
                  <a:lnTo>
                    <a:pt x="547687" y="802481"/>
                  </a:lnTo>
                  <a:lnTo>
                    <a:pt x="521493" y="785812"/>
                  </a:lnTo>
                  <a:lnTo>
                    <a:pt x="485775" y="754856"/>
                  </a:lnTo>
                  <a:lnTo>
                    <a:pt x="457200" y="711993"/>
                  </a:lnTo>
                  <a:lnTo>
                    <a:pt x="383381" y="602456"/>
                  </a:lnTo>
                  <a:lnTo>
                    <a:pt x="309562" y="492918"/>
                  </a:lnTo>
                  <a:lnTo>
                    <a:pt x="192881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3409C64B-649B-482E-88E2-AB78F55DA3B6}"/>
                </a:ext>
              </a:extLst>
            </p:cNvPr>
            <p:cNvSpPr/>
            <p:nvPr/>
          </p:nvSpPr>
          <p:spPr>
            <a:xfrm>
              <a:off x="5548313" y="1350963"/>
              <a:ext cx="974725" cy="1173162"/>
            </a:xfrm>
            <a:custGeom>
              <a:avLst/>
              <a:gdLst>
                <a:gd name="connsiteX0" fmla="*/ 257175 w 973931"/>
                <a:gd name="connsiteY0" fmla="*/ 795337 h 1173956"/>
                <a:gd name="connsiteX1" fmla="*/ 383381 w 973931"/>
                <a:gd name="connsiteY1" fmla="*/ 607219 h 1173956"/>
                <a:gd name="connsiteX2" fmla="*/ 452437 w 973931"/>
                <a:gd name="connsiteY2" fmla="*/ 497681 h 1173956"/>
                <a:gd name="connsiteX3" fmla="*/ 533400 w 973931"/>
                <a:gd name="connsiteY3" fmla="*/ 359569 h 1173956"/>
                <a:gd name="connsiteX4" fmla="*/ 559593 w 973931"/>
                <a:gd name="connsiteY4" fmla="*/ 311944 h 1173956"/>
                <a:gd name="connsiteX5" fmla="*/ 566737 w 973931"/>
                <a:gd name="connsiteY5" fmla="*/ 288131 h 1173956"/>
                <a:gd name="connsiteX6" fmla="*/ 569118 w 973931"/>
                <a:gd name="connsiteY6" fmla="*/ 266700 h 1173956"/>
                <a:gd name="connsiteX7" fmla="*/ 569118 w 973931"/>
                <a:gd name="connsiteY7" fmla="*/ 242887 h 1173956"/>
                <a:gd name="connsiteX8" fmla="*/ 559593 w 973931"/>
                <a:gd name="connsiteY8" fmla="*/ 202406 h 1173956"/>
                <a:gd name="connsiteX9" fmla="*/ 542925 w 973931"/>
                <a:gd name="connsiteY9" fmla="*/ 178594 h 1173956"/>
                <a:gd name="connsiteX10" fmla="*/ 497681 w 973931"/>
                <a:gd name="connsiteY10" fmla="*/ 130969 h 1173956"/>
                <a:gd name="connsiteX11" fmla="*/ 471487 w 973931"/>
                <a:gd name="connsiteY11" fmla="*/ 104775 h 1173956"/>
                <a:gd name="connsiteX12" fmla="*/ 447675 w 973931"/>
                <a:gd name="connsiteY12" fmla="*/ 85725 h 1173956"/>
                <a:gd name="connsiteX13" fmla="*/ 428625 w 973931"/>
                <a:gd name="connsiteY13" fmla="*/ 76200 h 1173956"/>
                <a:gd name="connsiteX14" fmla="*/ 414337 w 973931"/>
                <a:gd name="connsiteY14" fmla="*/ 57150 h 1173956"/>
                <a:gd name="connsiteX15" fmla="*/ 402431 w 973931"/>
                <a:gd name="connsiteY15" fmla="*/ 28575 h 1173956"/>
                <a:gd name="connsiteX16" fmla="*/ 402431 w 973931"/>
                <a:gd name="connsiteY16" fmla="*/ 9525 h 1173956"/>
                <a:gd name="connsiteX17" fmla="*/ 414337 w 973931"/>
                <a:gd name="connsiteY17" fmla="*/ 0 h 1173956"/>
                <a:gd name="connsiteX18" fmla="*/ 435768 w 973931"/>
                <a:gd name="connsiteY18" fmla="*/ 0 h 1173956"/>
                <a:gd name="connsiteX19" fmla="*/ 464343 w 973931"/>
                <a:gd name="connsiteY19" fmla="*/ 4762 h 1173956"/>
                <a:gd name="connsiteX20" fmla="*/ 578643 w 973931"/>
                <a:gd name="connsiteY20" fmla="*/ 40481 h 1173956"/>
                <a:gd name="connsiteX21" fmla="*/ 697706 w 973931"/>
                <a:gd name="connsiteY21" fmla="*/ 88106 h 1173956"/>
                <a:gd name="connsiteX22" fmla="*/ 788193 w 973931"/>
                <a:gd name="connsiteY22" fmla="*/ 130969 h 1173956"/>
                <a:gd name="connsiteX23" fmla="*/ 862012 w 973931"/>
                <a:gd name="connsiteY23" fmla="*/ 171450 h 1173956"/>
                <a:gd name="connsiteX24" fmla="*/ 907256 w 973931"/>
                <a:gd name="connsiteY24" fmla="*/ 204787 h 1173956"/>
                <a:gd name="connsiteX25" fmla="*/ 945356 w 973931"/>
                <a:gd name="connsiteY25" fmla="*/ 238125 h 1173956"/>
                <a:gd name="connsiteX26" fmla="*/ 957262 w 973931"/>
                <a:gd name="connsiteY26" fmla="*/ 252412 h 1173956"/>
                <a:gd name="connsiteX27" fmla="*/ 966787 w 973931"/>
                <a:gd name="connsiteY27" fmla="*/ 269081 h 1173956"/>
                <a:gd name="connsiteX28" fmla="*/ 973931 w 973931"/>
                <a:gd name="connsiteY28" fmla="*/ 285750 h 1173956"/>
                <a:gd name="connsiteX29" fmla="*/ 973931 w 973931"/>
                <a:gd name="connsiteY29" fmla="*/ 307181 h 1173956"/>
                <a:gd name="connsiteX30" fmla="*/ 964406 w 973931"/>
                <a:gd name="connsiteY30" fmla="*/ 333375 h 1173956"/>
                <a:gd name="connsiteX31" fmla="*/ 942975 w 973931"/>
                <a:gd name="connsiteY31" fmla="*/ 359569 h 1173956"/>
                <a:gd name="connsiteX32" fmla="*/ 890587 w 973931"/>
                <a:gd name="connsiteY32" fmla="*/ 400050 h 1173956"/>
                <a:gd name="connsiteX33" fmla="*/ 826293 w 973931"/>
                <a:gd name="connsiteY33" fmla="*/ 447675 h 1173956"/>
                <a:gd name="connsiteX34" fmla="*/ 747712 w 973931"/>
                <a:gd name="connsiteY34" fmla="*/ 514350 h 1173956"/>
                <a:gd name="connsiteX35" fmla="*/ 607218 w 973931"/>
                <a:gd name="connsiteY35" fmla="*/ 633412 h 1173956"/>
                <a:gd name="connsiteX36" fmla="*/ 416718 w 973931"/>
                <a:gd name="connsiteY36" fmla="*/ 819150 h 1173956"/>
                <a:gd name="connsiteX37" fmla="*/ 233362 w 973931"/>
                <a:gd name="connsiteY37" fmla="*/ 1014412 h 1173956"/>
                <a:gd name="connsiteX38" fmla="*/ 85725 w 973931"/>
                <a:gd name="connsiteY38" fmla="*/ 1173956 h 1173956"/>
                <a:gd name="connsiteX39" fmla="*/ 0 w 973931"/>
                <a:gd name="connsiteY39" fmla="*/ 1171575 h 1173956"/>
                <a:gd name="connsiteX40" fmla="*/ 83343 w 973931"/>
                <a:gd name="connsiteY40" fmla="*/ 1042987 h 1173956"/>
                <a:gd name="connsiteX41" fmla="*/ 223837 w 973931"/>
                <a:gd name="connsiteY41" fmla="*/ 842962 h 1173956"/>
                <a:gd name="connsiteX42" fmla="*/ 257175 w 973931"/>
                <a:gd name="connsiteY42" fmla="*/ 795337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3931" h="1173956">
                  <a:moveTo>
                    <a:pt x="257175" y="795337"/>
                  </a:moveTo>
                  <a:lnTo>
                    <a:pt x="383381" y="607219"/>
                  </a:lnTo>
                  <a:lnTo>
                    <a:pt x="452437" y="497681"/>
                  </a:lnTo>
                  <a:lnTo>
                    <a:pt x="533400" y="359569"/>
                  </a:lnTo>
                  <a:lnTo>
                    <a:pt x="559593" y="311944"/>
                  </a:lnTo>
                  <a:lnTo>
                    <a:pt x="566737" y="288131"/>
                  </a:lnTo>
                  <a:lnTo>
                    <a:pt x="569118" y="266700"/>
                  </a:lnTo>
                  <a:lnTo>
                    <a:pt x="569118" y="242887"/>
                  </a:lnTo>
                  <a:lnTo>
                    <a:pt x="559593" y="202406"/>
                  </a:lnTo>
                  <a:lnTo>
                    <a:pt x="542925" y="178594"/>
                  </a:lnTo>
                  <a:lnTo>
                    <a:pt x="497681" y="130969"/>
                  </a:lnTo>
                  <a:lnTo>
                    <a:pt x="471487" y="104775"/>
                  </a:lnTo>
                  <a:lnTo>
                    <a:pt x="447675" y="85725"/>
                  </a:lnTo>
                  <a:lnTo>
                    <a:pt x="428625" y="76200"/>
                  </a:lnTo>
                  <a:lnTo>
                    <a:pt x="414337" y="57150"/>
                  </a:lnTo>
                  <a:lnTo>
                    <a:pt x="402431" y="28575"/>
                  </a:lnTo>
                  <a:lnTo>
                    <a:pt x="402431" y="9525"/>
                  </a:lnTo>
                  <a:lnTo>
                    <a:pt x="414337" y="0"/>
                  </a:lnTo>
                  <a:lnTo>
                    <a:pt x="435768" y="0"/>
                  </a:lnTo>
                  <a:lnTo>
                    <a:pt x="464343" y="4762"/>
                  </a:lnTo>
                  <a:lnTo>
                    <a:pt x="578643" y="40481"/>
                  </a:lnTo>
                  <a:lnTo>
                    <a:pt x="697706" y="88106"/>
                  </a:lnTo>
                  <a:lnTo>
                    <a:pt x="788193" y="130969"/>
                  </a:lnTo>
                  <a:lnTo>
                    <a:pt x="862012" y="171450"/>
                  </a:lnTo>
                  <a:lnTo>
                    <a:pt x="907256" y="204787"/>
                  </a:lnTo>
                  <a:lnTo>
                    <a:pt x="945356" y="238125"/>
                  </a:lnTo>
                  <a:lnTo>
                    <a:pt x="957262" y="252412"/>
                  </a:lnTo>
                  <a:lnTo>
                    <a:pt x="966787" y="269081"/>
                  </a:lnTo>
                  <a:lnTo>
                    <a:pt x="973931" y="285750"/>
                  </a:lnTo>
                  <a:lnTo>
                    <a:pt x="973931" y="307181"/>
                  </a:lnTo>
                  <a:lnTo>
                    <a:pt x="964406" y="333375"/>
                  </a:lnTo>
                  <a:lnTo>
                    <a:pt x="942975" y="359569"/>
                  </a:lnTo>
                  <a:lnTo>
                    <a:pt x="890587" y="400050"/>
                  </a:lnTo>
                  <a:lnTo>
                    <a:pt x="826293" y="447675"/>
                  </a:lnTo>
                  <a:lnTo>
                    <a:pt x="747712" y="514350"/>
                  </a:lnTo>
                  <a:lnTo>
                    <a:pt x="607218" y="633412"/>
                  </a:lnTo>
                  <a:lnTo>
                    <a:pt x="416718" y="819150"/>
                  </a:lnTo>
                  <a:lnTo>
                    <a:pt x="233362" y="1014412"/>
                  </a:lnTo>
                  <a:lnTo>
                    <a:pt x="85725" y="1173956"/>
                  </a:lnTo>
                  <a:lnTo>
                    <a:pt x="0" y="1171575"/>
                  </a:lnTo>
                  <a:lnTo>
                    <a:pt x="83343" y="1042987"/>
                  </a:lnTo>
                  <a:lnTo>
                    <a:pt x="223837" y="842962"/>
                  </a:lnTo>
                  <a:lnTo>
                    <a:pt x="257175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00AC0997-61FA-49AC-9318-49DE3B10C600}"/>
                </a:ext>
              </a:extLst>
            </p:cNvPr>
            <p:cNvSpPr/>
            <p:nvPr/>
          </p:nvSpPr>
          <p:spPr>
            <a:xfrm>
              <a:off x="5956300" y="2914650"/>
              <a:ext cx="882650" cy="773113"/>
            </a:xfrm>
            <a:custGeom>
              <a:avLst/>
              <a:gdLst>
                <a:gd name="connsiteX0" fmla="*/ 342900 w 883444"/>
                <a:gd name="connsiteY0" fmla="*/ 616744 h 773906"/>
                <a:gd name="connsiteX1" fmla="*/ 559594 w 883444"/>
                <a:gd name="connsiteY1" fmla="*/ 509588 h 773906"/>
                <a:gd name="connsiteX2" fmla="*/ 611982 w 883444"/>
                <a:gd name="connsiteY2" fmla="*/ 488156 h 773906"/>
                <a:gd name="connsiteX3" fmla="*/ 711994 w 883444"/>
                <a:gd name="connsiteY3" fmla="*/ 428625 h 773906"/>
                <a:gd name="connsiteX4" fmla="*/ 790575 w 883444"/>
                <a:gd name="connsiteY4" fmla="*/ 385763 h 773906"/>
                <a:gd name="connsiteX5" fmla="*/ 859632 w 883444"/>
                <a:gd name="connsiteY5" fmla="*/ 347663 h 773906"/>
                <a:gd name="connsiteX6" fmla="*/ 878682 w 883444"/>
                <a:gd name="connsiteY6" fmla="*/ 328613 h 773906"/>
                <a:gd name="connsiteX7" fmla="*/ 883444 w 883444"/>
                <a:gd name="connsiteY7" fmla="*/ 311944 h 773906"/>
                <a:gd name="connsiteX8" fmla="*/ 873919 w 883444"/>
                <a:gd name="connsiteY8" fmla="*/ 280988 h 773906"/>
                <a:gd name="connsiteX9" fmla="*/ 847725 w 883444"/>
                <a:gd name="connsiteY9" fmla="*/ 235744 h 773906"/>
                <a:gd name="connsiteX10" fmla="*/ 812007 w 883444"/>
                <a:gd name="connsiteY10" fmla="*/ 192881 h 773906"/>
                <a:gd name="connsiteX11" fmla="*/ 788194 w 883444"/>
                <a:gd name="connsiteY11" fmla="*/ 171450 h 773906"/>
                <a:gd name="connsiteX12" fmla="*/ 714375 w 883444"/>
                <a:gd name="connsiteY12" fmla="*/ 121444 h 773906"/>
                <a:gd name="connsiteX13" fmla="*/ 650082 w 883444"/>
                <a:gd name="connsiteY13" fmla="*/ 85725 h 773906"/>
                <a:gd name="connsiteX14" fmla="*/ 573882 w 883444"/>
                <a:gd name="connsiteY14" fmla="*/ 47625 h 773906"/>
                <a:gd name="connsiteX15" fmla="*/ 483394 w 883444"/>
                <a:gd name="connsiteY15" fmla="*/ 14288 h 773906"/>
                <a:gd name="connsiteX16" fmla="*/ 416719 w 883444"/>
                <a:gd name="connsiteY16" fmla="*/ 0 h 773906"/>
                <a:gd name="connsiteX17" fmla="*/ 390525 w 883444"/>
                <a:gd name="connsiteY17" fmla="*/ 0 h 773906"/>
                <a:gd name="connsiteX18" fmla="*/ 373857 w 883444"/>
                <a:gd name="connsiteY18" fmla="*/ 4763 h 773906"/>
                <a:gd name="connsiteX19" fmla="*/ 371475 w 883444"/>
                <a:gd name="connsiteY19" fmla="*/ 16669 h 773906"/>
                <a:gd name="connsiteX20" fmla="*/ 373857 w 883444"/>
                <a:gd name="connsiteY20" fmla="*/ 33338 h 773906"/>
                <a:gd name="connsiteX21" fmla="*/ 397669 w 883444"/>
                <a:gd name="connsiteY21" fmla="*/ 64294 h 773906"/>
                <a:gd name="connsiteX22" fmla="*/ 433388 w 883444"/>
                <a:gd name="connsiteY22" fmla="*/ 104775 h 773906"/>
                <a:gd name="connsiteX23" fmla="*/ 447675 w 883444"/>
                <a:gd name="connsiteY23" fmla="*/ 126206 h 773906"/>
                <a:gd name="connsiteX24" fmla="*/ 457200 w 883444"/>
                <a:gd name="connsiteY24" fmla="*/ 154781 h 773906"/>
                <a:gd name="connsiteX25" fmla="*/ 457200 w 883444"/>
                <a:gd name="connsiteY25" fmla="*/ 180975 h 773906"/>
                <a:gd name="connsiteX26" fmla="*/ 445294 w 883444"/>
                <a:gd name="connsiteY26" fmla="*/ 216694 h 773906"/>
                <a:gd name="connsiteX27" fmla="*/ 390525 w 883444"/>
                <a:gd name="connsiteY27" fmla="*/ 304800 h 773906"/>
                <a:gd name="connsiteX28" fmla="*/ 307182 w 883444"/>
                <a:gd name="connsiteY28" fmla="*/ 421481 h 773906"/>
                <a:gd name="connsiteX29" fmla="*/ 216694 w 883444"/>
                <a:gd name="connsiteY29" fmla="*/ 528638 h 773906"/>
                <a:gd name="connsiteX30" fmla="*/ 90488 w 883444"/>
                <a:gd name="connsiteY30" fmla="*/ 654844 h 773906"/>
                <a:gd name="connsiteX31" fmla="*/ 21432 w 883444"/>
                <a:gd name="connsiteY31" fmla="*/ 716756 h 773906"/>
                <a:gd name="connsiteX32" fmla="*/ 9525 w 883444"/>
                <a:gd name="connsiteY32" fmla="*/ 733425 h 773906"/>
                <a:gd name="connsiteX33" fmla="*/ 0 w 883444"/>
                <a:gd name="connsiteY33" fmla="*/ 750094 h 773906"/>
                <a:gd name="connsiteX34" fmla="*/ 2382 w 883444"/>
                <a:gd name="connsiteY34" fmla="*/ 764381 h 773906"/>
                <a:gd name="connsiteX35" fmla="*/ 9525 w 883444"/>
                <a:gd name="connsiteY35" fmla="*/ 771525 h 773906"/>
                <a:gd name="connsiteX36" fmla="*/ 21432 w 883444"/>
                <a:gd name="connsiteY36" fmla="*/ 773906 h 773906"/>
                <a:gd name="connsiteX37" fmla="*/ 59532 w 883444"/>
                <a:gd name="connsiteY37" fmla="*/ 762000 h 773906"/>
                <a:gd name="connsiteX38" fmla="*/ 176213 w 883444"/>
                <a:gd name="connsiteY38" fmla="*/ 700088 h 773906"/>
                <a:gd name="connsiteX39" fmla="*/ 342900 w 883444"/>
                <a:gd name="connsiteY39" fmla="*/ 61674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444" h="773906">
                  <a:moveTo>
                    <a:pt x="342900" y="616744"/>
                  </a:moveTo>
                  <a:lnTo>
                    <a:pt x="559594" y="509588"/>
                  </a:lnTo>
                  <a:lnTo>
                    <a:pt x="611982" y="488156"/>
                  </a:lnTo>
                  <a:lnTo>
                    <a:pt x="711994" y="428625"/>
                  </a:lnTo>
                  <a:lnTo>
                    <a:pt x="790575" y="385763"/>
                  </a:lnTo>
                  <a:lnTo>
                    <a:pt x="859632" y="347663"/>
                  </a:lnTo>
                  <a:lnTo>
                    <a:pt x="878682" y="328613"/>
                  </a:lnTo>
                  <a:lnTo>
                    <a:pt x="883444" y="311944"/>
                  </a:lnTo>
                  <a:lnTo>
                    <a:pt x="873919" y="280988"/>
                  </a:lnTo>
                  <a:lnTo>
                    <a:pt x="847725" y="235744"/>
                  </a:lnTo>
                  <a:lnTo>
                    <a:pt x="812007" y="192881"/>
                  </a:lnTo>
                  <a:lnTo>
                    <a:pt x="788194" y="171450"/>
                  </a:lnTo>
                  <a:lnTo>
                    <a:pt x="714375" y="121444"/>
                  </a:lnTo>
                  <a:lnTo>
                    <a:pt x="650082" y="85725"/>
                  </a:lnTo>
                  <a:lnTo>
                    <a:pt x="573882" y="47625"/>
                  </a:lnTo>
                  <a:lnTo>
                    <a:pt x="483394" y="14288"/>
                  </a:lnTo>
                  <a:lnTo>
                    <a:pt x="416719" y="0"/>
                  </a:lnTo>
                  <a:lnTo>
                    <a:pt x="390525" y="0"/>
                  </a:lnTo>
                  <a:lnTo>
                    <a:pt x="373857" y="4763"/>
                  </a:lnTo>
                  <a:lnTo>
                    <a:pt x="371475" y="16669"/>
                  </a:lnTo>
                  <a:lnTo>
                    <a:pt x="373857" y="33338"/>
                  </a:lnTo>
                  <a:lnTo>
                    <a:pt x="397669" y="64294"/>
                  </a:lnTo>
                  <a:lnTo>
                    <a:pt x="433388" y="104775"/>
                  </a:lnTo>
                  <a:lnTo>
                    <a:pt x="447675" y="126206"/>
                  </a:lnTo>
                  <a:lnTo>
                    <a:pt x="457200" y="154781"/>
                  </a:lnTo>
                  <a:lnTo>
                    <a:pt x="457200" y="180975"/>
                  </a:lnTo>
                  <a:lnTo>
                    <a:pt x="445294" y="216694"/>
                  </a:lnTo>
                  <a:lnTo>
                    <a:pt x="390525" y="304800"/>
                  </a:lnTo>
                  <a:lnTo>
                    <a:pt x="307182" y="421481"/>
                  </a:lnTo>
                  <a:lnTo>
                    <a:pt x="216694" y="528638"/>
                  </a:lnTo>
                  <a:lnTo>
                    <a:pt x="90488" y="654844"/>
                  </a:lnTo>
                  <a:lnTo>
                    <a:pt x="21432" y="716756"/>
                  </a:lnTo>
                  <a:lnTo>
                    <a:pt x="9525" y="733425"/>
                  </a:lnTo>
                  <a:lnTo>
                    <a:pt x="0" y="750094"/>
                  </a:lnTo>
                  <a:lnTo>
                    <a:pt x="2382" y="764381"/>
                  </a:lnTo>
                  <a:lnTo>
                    <a:pt x="9525" y="771525"/>
                  </a:lnTo>
                  <a:lnTo>
                    <a:pt x="21432" y="773906"/>
                  </a:lnTo>
                  <a:lnTo>
                    <a:pt x="59532" y="762000"/>
                  </a:lnTo>
                  <a:lnTo>
                    <a:pt x="176213" y="700088"/>
                  </a:lnTo>
                  <a:lnTo>
                    <a:pt x="3429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">
              <a:extLst>
                <a:ext uri="{FF2B5EF4-FFF2-40B4-BE49-F238E27FC236}">
                  <a16:creationId xmlns:a16="http://schemas.microsoft.com/office/drawing/2014/main" id="{B323B116-FBC0-4237-924A-13D9DD172175}"/>
                </a:ext>
              </a:extLst>
            </p:cNvPr>
            <p:cNvSpPr/>
            <p:nvPr/>
          </p:nvSpPr>
          <p:spPr>
            <a:xfrm>
              <a:off x="3592513" y="2028825"/>
              <a:ext cx="636587" cy="1084263"/>
            </a:xfrm>
            <a:custGeom>
              <a:avLst/>
              <a:gdLst>
                <a:gd name="connsiteX0" fmla="*/ 223838 w 635794"/>
                <a:gd name="connsiteY0" fmla="*/ 254794 h 1083469"/>
                <a:gd name="connsiteX1" fmla="*/ 254794 w 635794"/>
                <a:gd name="connsiteY1" fmla="*/ 111919 h 1083469"/>
                <a:gd name="connsiteX2" fmla="*/ 264319 w 635794"/>
                <a:gd name="connsiteY2" fmla="*/ 50006 h 1083469"/>
                <a:gd name="connsiteX3" fmla="*/ 261938 w 635794"/>
                <a:gd name="connsiteY3" fmla="*/ 30956 h 1083469"/>
                <a:gd name="connsiteX4" fmla="*/ 242888 w 635794"/>
                <a:gd name="connsiteY4" fmla="*/ 0 h 1083469"/>
                <a:gd name="connsiteX5" fmla="*/ 635794 w 635794"/>
                <a:gd name="connsiteY5" fmla="*/ 59531 h 1083469"/>
                <a:gd name="connsiteX6" fmla="*/ 600075 w 635794"/>
                <a:gd name="connsiteY6" fmla="*/ 97631 h 1083469"/>
                <a:gd name="connsiteX7" fmla="*/ 566738 w 635794"/>
                <a:gd name="connsiteY7" fmla="*/ 135731 h 1083469"/>
                <a:gd name="connsiteX8" fmla="*/ 528638 w 635794"/>
                <a:gd name="connsiteY8" fmla="*/ 190500 h 1083469"/>
                <a:gd name="connsiteX9" fmla="*/ 488157 w 635794"/>
                <a:gd name="connsiteY9" fmla="*/ 269081 h 1083469"/>
                <a:gd name="connsiteX10" fmla="*/ 402432 w 635794"/>
                <a:gd name="connsiteY10" fmla="*/ 423863 h 1083469"/>
                <a:gd name="connsiteX11" fmla="*/ 273844 w 635794"/>
                <a:gd name="connsiteY11" fmla="*/ 657225 h 1083469"/>
                <a:gd name="connsiteX12" fmla="*/ 157163 w 635794"/>
                <a:gd name="connsiteY12" fmla="*/ 873919 h 1083469"/>
                <a:gd name="connsiteX13" fmla="*/ 69057 w 635794"/>
                <a:gd name="connsiteY13" fmla="*/ 1040606 h 1083469"/>
                <a:gd name="connsiteX14" fmla="*/ 50007 w 635794"/>
                <a:gd name="connsiteY14" fmla="*/ 1066800 h 1083469"/>
                <a:gd name="connsiteX15" fmla="*/ 9525 w 635794"/>
                <a:gd name="connsiteY15" fmla="*/ 1083469 h 1083469"/>
                <a:gd name="connsiteX16" fmla="*/ 0 w 635794"/>
                <a:gd name="connsiteY16" fmla="*/ 1059656 h 1083469"/>
                <a:gd name="connsiteX17" fmla="*/ 2382 w 635794"/>
                <a:gd name="connsiteY17" fmla="*/ 1016794 h 1083469"/>
                <a:gd name="connsiteX18" fmla="*/ 11907 w 635794"/>
                <a:gd name="connsiteY18" fmla="*/ 973931 h 1083469"/>
                <a:gd name="connsiteX19" fmla="*/ 42863 w 635794"/>
                <a:gd name="connsiteY19" fmla="*/ 885825 h 1083469"/>
                <a:gd name="connsiteX20" fmla="*/ 85725 w 635794"/>
                <a:gd name="connsiteY20" fmla="*/ 752475 h 1083469"/>
                <a:gd name="connsiteX21" fmla="*/ 138113 w 635794"/>
                <a:gd name="connsiteY21" fmla="*/ 581025 h 1083469"/>
                <a:gd name="connsiteX22" fmla="*/ 178594 w 635794"/>
                <a:gd name="connsiteY22" fmla="*/ 438150 h 1083469"/>
                <a:gd name="connsiteX23" fmla="*/ 223838 w 635794"/>
                <a:gd name="connsiteY23" fmla="*/ 25479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5794" h="1083469">
                  <a:moveTo>
                    <a:pt x="223838" y="254794"/>
                  </a:moveTo>
                  <a:lnTo>
                    <a:pt x="254794" y="111919"/>
                  </a:lnTo>
                  <a:lnTo>
                    <a:pt x="264319" y="50006"/>
                  </a:lnTo>
                  <a:lnTo>
                    <a:pt x="261938" y="30956"/>
                  </a:lnTo>
                  <a:lnTo>
                    <a:pt x="242888" y="0"/>
                  </a:lnTo>
                  <a:lnTo>
                    <a:pt x="635794" y="59531"/>
                  </a:lnTo>
                  <a:lnTo>
                    <a:pt x="600075" y="97631"/>
                  </a:lnTo>
                  <a:lnTo>
                    <a:pt x="566738" y="135731"/>
                  </a:lnTo>
                  <a:lnTo>
                    <a:pt x="528638" y="190500"/>
                  </a:lnTo>
                  <a:lnTo>
                    <a:pt x="488157" y="269081"/>
                  </a:lnTo>
                  <a:lnTo>
                    <a:pt x="402432" y="423863"/>
                  </a:lnTo>
                  <a:lnTo>
                    <a:pt x="273844" y="657225"/>
                  </a:lnTo>
                  <a:lnTo>
                    <a:pt x="157163" y="873919"/>
                  </a:lnTo>
                  <a:lnTo>
                    <a:pt x="69057" y="1040606"/>
                  </a:lnTo>
                  <a:lnTo>
                    <a:pt x="50007" y="1066800"/>
                  </a:lnTo>
                  <a:lnTo>
                    <a:pt x="9525" y="1083469"/>
                  </a:lnTo>
                  <a:lnTo>
                    <a:pt x="0" y="1059656"/>
                  </a:lnTo>
                  <a:lnTo>
                    <a:pt x="2382" y="1016794"/>
                  </a:lnTo>
                  <a:lnTo>
                    <a:pt x="11907" y="973931"/>
                  </a:lnTo>
                  <a:lnTo>
                    <a:pt x="42863" y="885825"/>
                  </a:lnTo>
                  <a:lnTo>
                    <a:pt x="85725" y="752475"/>
                  </a:lnTo>
                  <a:lnTo>
                    <a:pt x="138113" y="581025"/>
                  </a:lnTo>
                  <a:lnTo>
                    <a:pt x="178594" y="438150"/>
                  </a:lnTo>
                  <a:lnTo>
                    <a:pt x="223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">
              <a:extLst>
                <a:ext uri="{FF2B5EF4-FFF2-40B4-BE49-F238E27FC236}">
                  <a16:creationId xmlns:a16="http://schemas.microsoft.com/office/drawing/2014/main" id="{037D7096-9AEA-4E98-A510-D61E658924F0}"/>
                </a:ext>
              </a:extLst>
            </p:cNvPr>
            <p:cNvSpPr/>
            <p:nvPr/>
          </p:nvSpPr>
          <p:spPr>
            <a:xfrm>
              <a:off x="3592513" y="3038475"/>
              <a:ext cx="438150" cy="960438"/>
            </a:xfrm>
            <a:custGeom>
              <a:avLst/>
              <a:gdLst>
                <a:gd name="connsiteX0" fmla="*/ 278607 w 438150"/>
                <a:gd name="connsiteY0" fmla="*/ 311944 h 959644"/>
                <a:gd name="connsiteX1" fmla="*/ 209550 w 438150"/>
                <a:gd name="connsiteY1" fmla="*/ 197644 h 959644"/>
                <a:gd name="connsiteX2" fmla="*/ 123825 w 438150"/>
                <a:gd name="connsiteY2" fmla="*/ 73819 h 959644"/>
                <a:gd name="connsiteX3" fmla="*/ 71438 w 438150"/>
                <a:gd name="connsiteY3" fmla="*/ 0 h 959644"/>
                <a:gd name="connsiteX4" fmla="*/ 4763 w 438150"/>
                <a:gd name="connsiteY4" fmla="*/ 7144 h 959644"/>
                <a:gd name="connsiteX5" fmla="*/ 0 w 438150"/>
                <a:gd name="connsiteY5" fmla="*/ 52388 h 959644"/>
                <a:gd name="connsiteX6" fmla="*/ 7144 w 438150"/>
                <a:gd name="connsiteY6" fmla="*/ 90488 h 959644"/>
                <a:gd name="connsiteX7" fmla="*/ 30957 w 438150"/>
                <a:gd name="connsiteY7" fmla="*/ 142875 h 959644"/>
                <a:gd name="connsiteX8" fmla="*/ 54769 w 438150"/>
                <a:gd name="connsiteY8" fmla="*/ 195263 h 959644"/>
                <a:gd name="connsiteX9" fmla="*/ 80963 w 438150"/>
                <a:gd name="connsiteY9" fmla="*/ 261938 h 959644"/>
                <a:gd name="connsiteX10" fmla="*/ 104775 w 438150"/>
                <a:gd name="connsiteY10" fmla="*/ 328613 h 959644"/>
                <a:gd name="connsiteX11" fmla="*/ 128588 w 438150"/>
                <a:gd name="connsiteY11" fmla="*/ 392906 h 959644"/>
                <a:gd name="connsiteX12" fmla="*/ 154782 w 438150"/>
                <a:gd name="connsiteY12" fmla="*/ 478631 h 959644"/>
                <a:gd name="connsiteX13" fmla="*/ 166688 w 438150"/>
                <a:gd name="connsiteY13" fmla="*/ 531019 h 959644"/>
                <a:gd name="connsiteX14" fmla="*/ 178594 w 438150"/>
                <a:gd name="connsiteY14" fmla="*/ 588169 h 959644"/>
                <a:gd name="connsiteX15" fmla="*/ 185738 w 438150"/>
                <a:gd name="connsiteY15" fmla="*/ 650081 h 959644"/>
                <a:gd name="connsiteX16" fmla="*/ 192882 w 438150"/>
                <a:gd name="connsiteY16" fmla="*/ 735806 h 959644"/>
                <a:gd name="connsiteX17" fmla="*/ 195263 w 438150"/>
                <a:gd name="connsiteY17" fmla="*/ 833438 h 959644"/>
                <a:gd name="connsiteX18" fmla="*/ 435769 w 438150"/>
                <a:gd name="connsiteY18" fmla="*/ 959644 h 959644"/>
                <a:gd name="connsiteX19" fmla="*/ 438150 w 438150"/>
                <a:gd name="connsiteY19" fmla="*/ 890588 h 959644"/>
                <a:gd name="connsiteX20" fmla="*/ 435769 w 438150"/>
                <a:gd name="connsiteY20" fmla="*/ 816769 h 959644"/>
                <a:gd name="connsiteX21" fmla="*/ 428625 w 438150"/>
                <a:gd name="connsiteY21" fmla="*/ 742950 h 959644"/>
                <a:gd name="connsiteX22" fmla="*/ 421482 w 438150"/>
                <a:gd name="connsiteY22" fmla="*/ 681038 h 959644"/>
                <a:gd name="connsiteX23" fmla="*/ 411957 w 438150"/>
                <a:gd name="connsiteY23" fmla="*/ 619125 h 959644"/>
                <a:gd name="connsiteX24" fmla="*/ 390525 w 438150"/>
                <a:gd name="connsiteY24" fmla="*/ 535781 h 959644"/>
                <a:gd name="connsiteX25" fmla="*/ 366713 w 438150"/>
                <a:gd name="connsiteY25" fmla="*/ 473869 h 959644"/>
                <a:gd name="connsiteX26" fmla="*/ 333375 w 438150"/>
                <a:gd name="connsiteY26" fmla="*/ 402431 h 959644"/>
                <a:gd name="connsiteX27" fmla="*/ 278607 w 438150"/>
                <a:gd name="connsiteY27" fmla="*/ 311944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959644">
                  <a:moveTo>
                    <a:pt x="278607" y="311944"/>
                  </a:moveTo>
                  <a:lnTo>
                    <a:pt x="209550" y="197644"/>
                  </a:lnTo>
                  <a:lnTo>
                    <a:pt x="123825" y="73819"/>
                  </a:lnTo>
                  <a:lnTo>
                    <a:pt x="71438" y="0"/>
                  </a:lnTo>
                  <a:lnTo>
                    <a:pt x="4763" y="7144"/>
                  </a:lnTo>
                  <a:lnTo>
                    <a:pt x="0" y="52388"/>
                  </a:lnTo>
                  <a:lnTo>
                    <a:pt x="7144" y="90488"/>
                  </a:lnTo>
                  <a:lnTo>
                    <a:pt x="30957" y="142875"/>
                  </a:lnTo>
                  <a:lnTo>
                    <a:pt x="54769" y="195263"/>
                  </a:lnTo>
                  <a:lnTo>
                    <a:pt x="80963" y="261938"/>
                  </a:lnTo>
                  <a:lnTo>
                    <a:pt x="104775" y="328613"/>
                  </a:lnTo>
                  <a:lnTo>
                    <a:pt x="128588" y="392906"/>
                  </a:lnTo>
                  <a:lnTo>
                    <a:pt x="154782" y="478631"/>
                  </a:lnTo>
                  <a:lnTo>
                    <a:pt x="166688" y="531019"/>
                  </a:lnTo>
                  <a:lnTo>
                    <a:pt x="178594" y="588169"/>
                  </a:lnTo>
                  <a:lnTo>
                    <a:pt x="185738" y="650081"/>
                  </a:lnTo>
                  <a:lnTo>
                    <a:pt x="192882" y="735806"/>
                  </a:lnTo>
                  <a:cubicBezTo>
                    <a:pt x="193676" y="768350"/>
                    <a:pt x="194469" y="800894"/>
                    <a:pt x="195263" y="833438"/>
                  </a:cubicBezTo>
                  <a:lnTo>
                    <a:pt x="435769" y="959644"/>
                  </a:lnTo>
                  <a:cubicBezTo>
                    <a:pt x="436563" y="936625"/>
                    <a:pt x="437356" y="913607"/>
                    <a:pt x="438150" y="890588"/>
                  </a:cubicBezTo>
                  <a:cubicBezTo>
                    <a:pt x="437356" y="865982"/>
                    <a:pt x="436563" y="841375"/>
                    <a:pt x="435769" y="816769"/>
                  </a:cubicBezTo>
                  <a:lnTo>
                    <a:pt x="428625" y="742950"/>
                  </a:lnTo>
                  <a:lnTo>
                    <a:pt x="421482" y="681038"/>
                  </a:lnTo>
                  <a:lnTo>
                    <a:pt x="411957" y="619125"/>
                  </a:lnTo>
                  <a:lnTo>
                    <a:pt x="390525" y="535781"/>
                  </a:lnTo>
                  <a:lnTo>
                    <a:pt x="366713" y="473869"/>
                  </a:lnTo>
                  <a:lnTo>
                    <a:pt x="333375" y="402431"/>
                  </a:lnTo>
                  <a:lnTo>
                    <a:pt x="27860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5">
              <a:extLst>
                <a:ext uri="{FF2B5EF4-FFF2-40B4-BE49-F238E27FC236}">
                  <a16:creationId xmlns:a16="http://schemas.microsoft.com/office/drawing/2014/main" id="{9FE7F69D-3F42-4999-A554-0F6847473B38}"/>
                </a:ext>
              </a:extLst>
            </p:cNvPr>
            <p:cNvSpPr/>
            <p:nvPr/>
          </p:nvSpPr>
          <p:spPr>
            <a:xfrm>
              <a:off x="3543300" y="3808413"/>
              <a:ext cx="485775" cy="869950"/>
            </a:xfrm>
            <a:custGeom>
              <a:avLst/>
              <a:gdLst>
                <a:gd name="connsiteX0" fmla="*/ 233363 w 485775"/>
                <a:gd name="connsiteY0" fmla="*/ 233362 h 871537"/>
                <a:gd name="connsiteX1" fmla="*/ 242888 w 485775"/>
                <a:gd name="connsiteY1" fmla="*/ 145256 h 871537"/>
                <a:gd name="connsiteX2" fmla="*/ 245269 w 485775"/>
                <a:gd name="connsiteY2" fmla="*/ 104775 h 871537"/>
                <a:gd name="connsiteX3" fmla="*/ 245269 w 485775"/>
                <a:gd name="connsiteY3" fmla="*/ 59531 h 871537"/>
                <a:gd name="connsiteX4" fmla="*/ 245269 w 485775"/>
                <a:gd name="connsiteY4" fmla="*/ 0 h 871537"/>
                <a:gd name="connsiteX5" fmla="*/ 485775 w 485775"/>
                <a:gd name="connsiteY5" fmla="*/ 107156 h 871537"/>
                <a:gd name="connsiteX6" fmla="*/ 483394 w 485775"/>
                <a:gd name="connsiteY6" fmla="*/ 188119 h 871537"/>
                <a:gd name="connsiteX7" fmla="*/ 478631 w 485775"/>
                <a:gd name="connsiteY7" fmla="*/ 259556 h 871537"/>
                <a:gd name="connsiteX8" fmla="*/ 464344 w 485775"/>
                <a:gd name="connsiteY8" fmla="*/ 340519 h 871537"/>
                <a:gd name="connsiteX9" fmla="*/ 438150 w 485775"/>
                <a:gd name="connsiteY9" fmla="*/ 433387 h 871537"/>
                <a:gd name="connsiteX10" fmla="*/ 409575 w 485775"/>
                <a:gd name="connsiteY10" fmla="*/ 516731 h 871537"/>
                <a:gd name="connsiteX11" fmla="*/ 383381 w 485775"/>
                <a:gd name="connsiteY11" fmla="*/ 583406 h 871537"/>
                <a:gd name="connsiteX12" fmla="*/ 366713 w 485775"/>
                <a:gd name="connsiteY12" fmla="*/ 614362 h 871537"/>
                <a:gd name="connsiteX13" fmla="*/ 338138 w 485775"/>
                <a:gd name="connsiteY13" fmla="*/ 657225 h 871537"/>
                <a:gd name="connsiteX14" fmla="*/ 304800 w 485775"/>
                <a:gd name="connsiteY14" fmla="*/ 702469 h 871537"/>
                <a:gd name="connsiteX15" fmla="*/ 271463 w 485775"/>
                <a:gd name="connsiteY15" fmla="*/ 738187 h 871537"/>
                <a:gd name="connsiteX16" fmla="*/ 226219 w 485775"/>
                <a:gd name="connsiteY16" fmla="*/ 781050 h 871537"/>
                <a:gd name="connsiteX17" fmla="*/ 185738 w 485775"/>
                <a:gd name="connsiteY17" fmla="*/ 809625 h 871537"/>
                <a:gd name="connsiteX18" fmla="*/ 147638 w 485775"/>
                <a:gd name="connsiteY18" fmla="*/ 831056 h 871537"/>
                <a:gd name="connsiteX19" fmla="*/ 102394 w 485775"/>
                <a:gd name="connsiteY19" fmla="*/ 852487 h 871537"/>
                <a:gd name="connsiteX20" fmla="*/ 57150 w 485775"/>
                <a:gd name="connsiteY20" fmla="*/ 869156 h 871537"/>
                <a:gd name="connsiteX21" fmla="*/ 38100 w 485775"/>
                <a:gd name="connsiteY21" fmla="*/ 871537 h 871537"/>
                <a:gd name="connsiteX22" fmla="*/ 21431 w 485775"/>
                <a:gd name="connsiteY22" fmla="*/ 866775 h 871537"/>
                <a:gd name="connsiteX23" fmla="*/ 9525 w 485775"/>
                <a:gd name="connsiteY23" fmla="*/ 852487 h 871537"/>
                <a:gd name="connsiteX24" fmla="*/ 0 w 485775"/>
                <a:gd name="connsiteY24" fmla="*/ 823912 h 871537"/>
                <a:gd name="connsiteX25" fmla="*/ 164306 w 485775"/>
                <a:gd name="connsiteY25" fmla="*/ 447675 h 871537"/>
                <a:gd name="connsiteX26" fmla="*/ 176213 w 485775"/>
                <a:gd name="connsiteY26" fmla="*/ 421481 h 871537"/>
                <a:gd name="connsiteX27" fmla="*/ 200025 w 485775"/>
                <a:gd name="connsiteY27" fmla="*/ 369094 h 871537"/>
                <a:gd name="connsiteX28" fmla="*/ 216694 w 485775"/>
                <a:gd name="connsiteY28" fmla="*/ 321469 h 871537"/>
                <a:gd name="connsiteX29" fmla="*/ 233363 w 485775"/>
                <a:gd name="connsiteY29" fmla="*/ 233362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5775" h="871537">
                  <a:moveTo>
                    <a:pt x="233363" y="233362"/>
                  </a:moveTo>
                  <a:lnTo>
                    <a:pt x="242888" y="145256"/>
                  </a:lnTo>
                  <a:lnTo>
                    <a:pt x="245269" y="104775"/>
                  </a:lnTo>
                  <a:lnTo>
                    <a:pt x="245269" y="59531"/>
                  </a:lnTo>
                  <a:lnTo>
                    <a:pt x="245269" y="0"/>
                  </a:lnTo>
                  <a:lnTo>
                    <a:pt x="485775" y="107156"/>
                  </a:lnTo>
                  <a:cubicBezTo>
                    <a:pt x="484981" y="134144"/>
                    <a:pt x="484188" y="161131"/>
                    <a:pt x="483394" y="188119"/>
                  </a:cubicBezTo>
                  <a:lnTo>
                    <a:pt x="478631" y="259556"/>
                  </a:lnTo>
                  <a:lnTo>
                    <a:pt x="464344" y="340519"/>
                  </a:lnTo>
                  <a:lnTo>
                    <a:pt x="438150" y="433387"/>
                  </a:lnTo>
                  <a:lnTo>
                    <a:pt x="409575" y="516731"/>
                  </a:lnTo>
                  <a:lnTo>
                    <a:pt x="383381" y="583406"/>
                  </a:lnTo>
                  <a:lnTo>
                    <a:pt x="366713" y="614362"/>
                  </a:lnTo>
                  <a:lnTo>
                    <a:pt x="338138" y="657225"/>
                  </a:lnTo>
                  <a:lnTo>
                    <a:pt x="304800" y="702469"/>
                  </a:lnTo>
                  <a:lnTo>
                    <a:pt x="271463" y="738187"/>
                  </a:lnTo>
                  <a:lnTo>
                    <a:pt x="226219" y="781050"/>
                  </a:lnTo>
                  <a:lnTo>
                    <a:pt x="185738" y="809625"/>
                  </a:lnTo>
                  <a:lnTo>
                    <a:pt x="147638" y="831056"/>
                  </a:lnTo>
                  <a:lnTo>
                    <a:pt x="102394" y="852487"/>
                  </a:lnTo>
                  <a:lnTo>
                    <a:pt x="57150" y="869156"/>
                  </a:lnTo>
                  <a:lnTo>
                    <a:pt x="38100" y="871537"/>
                  </a:lnTo>
                  <a:lnTo>
                    <a:pt x="21431" y="866775"/>
                  </a:lnTo>
                  <a:lnTo>
                    <a:pt x="9525" y="852487"/>
                  </a:lnTo>
                  <a:lnTo>
                    <a:pt x="0" y="823912"/>
                  </a:lnTo>
                  <a:lnTo>
                    <a:pt x="164306" y="447675"/>
                  </a:lnTo>
                  <a:lnTo>
                    <a:pt x="176213" y="421481"/>
                  </a:lnTo>
                  <a:lnTo>
                    <a:pt x="200025" y="369094"/>
                  </a:lnTo>
                  <a:lnTo>
                    <a:pt x="216694" y="321469"/>
                  </a:lnTo>
                  <a:lnTo>
                    <a:pt x="23336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8519A934-BAC8-4255-9501-D34EF4977FF6}"/>
                </a:ext>
              </a:extLst>
            </p:cNvPr>
            <p:cNvSpPr/>
            <p:nvPr/>
          </p:nvSpPr>
          <p:spPr>
            <a:xfrm>
              <a:off x="3209925" y="4167188"/>
              <a:ext cx="541338" cy="508000"/>
            </a:xfrm>
            <a:custGeom>
              <a:avLst/>
              <a:gdLst>
                <a:gd name="connsiteX0" fmla="*/ 178594 w 540544"/>
                <a:gd name="connsiteY0" fmla="*/ 95250 h 507206"/>
                <a:gd name="connsiteX1" fmla="*/ 278606 w 540544"/>
                <a:gd name="connsiteY1" fmla="*/ 116681 h 507206"/>
                <a:gd name="connsiteX2" fmla="*/ 350044 w 540544"/>
                <a:gd name="connsiteY2" fmla="*/ 133350 h 507206"/>
                <a:gd name="connsiteX3" fmla="*/ 388144 w 540544"/>
                <a:gd name="connsiteY3" fmla="*/ 138112 h 507206"/>
                <a:gd name="connsiteX4" fmla="*/ 409575 w 540544"/>
                <a:gd name="connsiteY4" fmla="*/ 138112 h 507206"/>
                <a:gd name="connsiteX5" fmla="*/ 450056 w 540544"/>
                <a:gd name="connsiteY5" fmla="*/ 130968 h 507206"/>
                <a:gd name="connsiteX6" fmla="*/ 478631 w 540544"/>
                <a:gd name="connsiteY6" fmla="*/ 114300 h 507206"/>
                <a:gd name="connsiteX7" fmla="*/ 502444 w 540544"/>
                <a:gd name="connsiteY7" fmla="*/ 88106 h 507206"/>
                <a:gd name="connsiteX8" fmla="*/ 540544 w 540544"/>
                <a:gd name="connsiteY8" fmla="*/ 0 h 507206"/>
                <a:gd name="connsiteX9" fmla="*/ 383381 w 540544"/>
                <a:gd name="connsiteY9" fmla="*/ 507206 h 507206"/>
                <a:gd name="connsiteX10" fmla="*/ 352425 w 540544"/>
                <a:gd name="connsiteY10" fmla="*/ 502443 h 507206"/>
                <a:gd name="connsiteX11" fmla="*/ 333375 w 540544"/>
                <a:gd name="connsiteY11" fmla="*/ 464343 h 507206"/>
                <a:gd name="connsiteX12" fmla="*/ 326231 w 540544"/>
                <a:gd name="connsiteY12" fmla="*/ 411956 h 507206"/>
                <a:gd name="connsiteX13" fmla="*/ 314325 w 540544"/>
                <a:gd name="connsiteY13" fmla="*/ 364331 h 507206"/>
                <a:gd name="connsiteX14" fmla="*/ 292894 w 540544"/>
                <a:gd name="connsiteY14" fmla="*/ 321468 h 507206"/>
                <a:gd name="connsiteX15" fmla="*/ 269081 w 540544"/>
                <a:gd name="connsiteY15" fmla="*/ 288131 h 507206"/>
                <a:gd name="connsiteX16" fmla="*/ 233363 w 540544"/>
                <a:gd name="connsiteY16" fmla="*/ 250031 h 507206"/>
                <a:gd name="connsiteX17" fmla="*/ 195263 w 540544"/>
                <a:gd name="connsiteY17" fmla="*/ 216693 h 507206"/>
                <a:gd name="connsiteX18" fmla="*/ 150019 w 540544"/>
                <a:gd name="connsiteY18" fmla="*/ 183356 h 507206"/>
                <a:gd name="connsiteX19" fmla="*/ 90488 w 540544"/>
                <a:gd name="connsiteY19" fmla="*/ 150018 h 507206"/>
                <a:gd name="connsiteX20" fmla="*/ 40481 w 540544"/>
                <a:gd name="connsiteY20" fmla="*/ 123825 h 507206"/>
                <a:gd name="connsiteX21" fmla="*/ 9525 w 540544"/>
                <a:gd name="connsiteY21" fmla="*/ 102393 h 507206"/>
                <a:gd name="connsiteX22" fmla="*/ 0 w 540544"/>
                <a:gd name="connsiteY22" fmla="*/ 80962 h 507206"/>
                <a:gd name="connsiteX23" fmla="*/ 2381 w 540544"/>
                <a:gd name="connsiteY23" fmla="*/ 64293 h 507206"/>
                <a:gd name="connsiteX24" fmla="*/ 11906 w 540544"/>
                <a:gd name="connsiteY24" fmla="*/ 54768 h 507206"/>
                <a:gd name="connsiteX25" fmla="*/ 26194 w 540544"/>
                <a:gd name="connsiteY25" fmla="*/ 52387 h 507206"/>
                <a:gd name="connsiteX26" fmla="*/ 45244 w 540544"/>
                <a:gd name="connsiteY26" fmla="*/ 59531 h 507206"/>
                <a:gd name="connsiteX27" fmla="*/ 83344 w 540544"/>
                <a:gd name="connsiteY27" fmla="*/ 71437 h 507206"/>
                <a:gd name="connsiteX28" fmla="*/ 178594 w 540544"/>
                <a:gd name="connsiteY28" fmla="*/ 9525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0544" h="507206">
                  <a:moveTo>
                    <a:pt x="178594" y="95250"/>
                  </a:moveTo>
                  <a:lnTo>
                    <a:pt x="278606" y="116681"/>
                  </a:lnTo>
                  <a:lnTo>
                    <a:pt x="350044" y="133350"/>
                  </a:lnTo>
                  <a:lnTo>
                    <a:pt x="388144" y="138112"/>
                  </a:lnTo>
                  <a:lnTo>
                    <a:pt x="409575" y="138112"/>
                  </a:lnTo>
                  <a:lnTo>
                    <a:pt x="450056" y="130968"/>
                  </a:lnTo>
                  <a:lnTo>
                    <a:pt x="478631" y="114300"/>
                  </a:lnTo>
                  <a:lnTo>
                    <a:pt x="502444" y="88106"/>
                  </a:lnTo>
                  <a:lnTo>
                    <a:pt x="540544" y="0"/>
                  </a:lnTo>
                  <a:lnTo>
                    <a:pt x="383381" y="507206"/>
                  </a:lnTo>
                  <a:lnTo>
                    <a:pt x="352425" y="502443"/>
                  </a:lnTo>
                  <a:lnTo>
                    <a:pt x="333375" y="464343"/>
                  </a:lnTo>
                  <a:lnTo>
                    <a:pt x="326231" y="411956"/>
                  </a:lnTo>
                  <a:lnTo>
                    <a:pt x="314325" y="364331"/>
                  </a:lnTo>
                  <a:lnTo>
                    <a:pt x="292894" y="321468"/>
                  </a:lnTo>
                  <a:lnTo>
                    <a:pt x="269081" y="288131"/>
                  </a:lnTo>
                  <a:lnTo>
                    <a:pt x="233363" y="250031"/>
                  </a:lnTo>
                  <a:lnTo>
                    <a:pt x="195263" y="216693"/>
                  </a:lnTo>
                  <a:lnTo>
                    <a:pt x="150019" y="183356"/>
                  </a:lnTo>
                  <a:lnTo>
                    <a:pt x="90488" y="150018"/>
                  </a:lnTo>
                  <a:lnTo>
                    <a:pt x="40481" y="123825"/>
                  </a:lnTo>
                  <a:lnTo>
                    <a:pt x="9525" y="102393"/>
                  </a:lnTo>
                  <a:lnTo>
                    <a:pt x="0" y="80962"/>
                  </a:lnTo>
                  <a:lnTo>
                    <a:pt x="2381" y="64293"/>
                  </a:lnTo>
                  <a:lnTo>
                    <a:pt x="11906" y="54768"/>
                  </a:lnTo>
                  <a:lnTo>
                    <a:pt x="26194" y="52387"/>
                  </a:lnTo>
                  <a:lnTo>
                    <a:pt x="45244" y="59531"/>
                  </a:lnTo>
                  <a:lnTo>
                    <a:pt x="83344" y="71437"/>
                  </a:lnTo>
                  <a:lnTo>
                    <a:pt x="1785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6">
              <a:extLst>
                <a:ext uri="{FF2B5EF4-FFF2-40B4-BE49-F238E27FC236}">
                  <a16:creationId xmlns:a16="http://schemas.microsoft.com/office/drawing/2014/main" id="{F751FBE6-373F-4818-9622-A62ABABEBBF3}"/>
                </a:ext>
              </a:extLst>
            </p:cNvPr>
            <p:cNvSpPr/>
            <p:nvPr/>
          </p:nvSpPr>
          <p:spPr>
            <a:xfrm rot="16200000">
              <a:off x="1023938" y="3657600"/>
              <a:ext cx="4052887" cy="404813"/>
            </a:xfrm>
            <a:custGeom>
              <a:avLst/>
              <a:gdLst>
                <a:gd name="connsiteX0" fmla="*/ 1861692 w 4052305"/>
                <a:gd name="connsiteY0" fmla="*/ 128279 h 404573"/>
                <a:gd name="connsiteX1" fmla="*/ 2361652 w 4052305"/>
                <a:gd name="connsiteY1" fmla="*/ 141436 h 404573"/>
                <a:gd name="connsiteX2" fmla="*/ 2868190 w 4052305"/>
                <a:gd name="connsiteY2" fmla="*/ 151304 h 404573"/>
                <a:gd name="connsiteX3" fmla="*/ 3318812 w 4052305"/>
                <a:gd name="connsiteY3" fmla="*/ 154593 h 404573"/>
                <a:gd name="connsiteX4" fmla="*/ 3588527 w 4052305"/>
                <a:gd name="connsiteY4" fmla="*/ 154593 h 404573"/>
                <a:gd name="connsiteX5" fmla="*/ 3644443 w 4052305"/>
                <a:gd name="connsiteY5" fmla="*/ 154593 h 404573"/>
                <a:gd name="connsiteX6" fmla="*/ 3700360 w 4052305"/>
                <a:gd name="connsiteY6" fmla="*/ 148015 h 404573"/>
                <a:gd name="connsiteX7" fmla="*/ 3756276 w 4052305"/>
                <a:gd name="connsiteY7" fmla="*/ 138147 h 404573"/>
                <a:gd name="connsiteX8" fmla="*/ 3805614 w 4052305"/>
                <a:gd name="connsiteY8" fmla="*/ 124990 h 404573"/>
                <a:gd name="connsiteX9" fmla="*/ 3851663 w 4052305"/>
                <a:gd name="connsiteY9" fmla="*/ 108544 h 404573"/>
                <a:gd name="connsiteX10" fmla="*/ 3897712 w 4052305"/>
                <a:gd name="connsiteY10" fmla="*/ 88809 h 404573"/>
                <a:gd name="connsiteX11" fmla="*/ 3933894 w 4052305"/>
                <a:gd name="connsiteY11" fmla="*/ 62495 h 404573"/>
                <a:gd name="connsiteX12" fmla="*/ 3960207 w 4052305"/>
                <a:gd name="connsiteY12" fmla="*/ 36182 h 404573"/>
                <a:gd name="connsiteX13" fmla="*/ 3976653 w 4052305"/>
                <a:gd name="connsiteY13" fmla="*/ 19736 h 404573"/>
                <a:gd name="connsiteX14" fmla="*/ 3996389 w 4052305"/>
                <a:gd name="connsiteY14" fmla="*/ 6579 h 404573"/>
                <a:gd name="connsiteX15" fmla="*/ 4025991 w 4052305"/>
                <a:gd name="connsiteY15" fmla="*/ 0 h 404573"/>
                <a:gd name="connsiteX16" fmla="*/ 4035859 w 4052305"/>
                <a:gd name="connsiteY16" fmla="*/ 0 h 404573"/>
                <a:gd name="connsiteX17" fmla="*/ 4042437 w 4052305"/>
                <a:gd name="connsiteY17" fmla="*/ 3289 h 404573"/>
                <a:gd name="connsiteX18" fmla="*/ 4049016 w 4052305"/>
                <a:gd name="connsiteY18" fmla="*/ 6579 h 404573"/>
                <a:gd name="connsiteX19" fmla="*/ 4052305 w 4052305"/>
                <a:gd name="connsiteY19" fmla="*/ 19736 h 404573"/>
                <a:gd name="connsiteX20" fmla="*/ 4052305 w 4052305"/>
                <a:gd name="connsiteY20" fmla="*/ 39471 h 404573"/>
                <a:gd name="connsiteX21" fmla="*/ 4042437 w 4052305"/>
                <a:gd name="connsiteY21" fmla="*/ 85520 h 404573"/>
                <a:gd name="connsiteX22" fmla="*/ 4009545 w 4052305"/>
                <a:gd name="connsiteY22" fmla="*/ 144725 h 404573"/>
                <a:gd name="connsiteX23" fmla="*/ 3940472 w 4052305"/>
                <a:gd name="connsiteY23" fmla="*/ 243402 h 404573"/>
                <a:gd name="connsiteX24" fmla="*/ 3868109 w 4052305"/>
                <a:gd name="connsiteY24" fmla="*/ 332210 h 404573"/>
                <a:gd name="connsiteX25" fmla="*/ 3736541 w 4052305"/>
                <a:gd name="connsiteY25" fmla="*/ 404573 h 404573"/>
                <a:gd name="connsiteX26" fmla="*/ 3634576 w 4052305"/>
                <a:gd name="connsiteY26" fmla="*/ 394705 h 404573"/>
                <a:gd name="connsiteX27" fmla="*/ 3460247 w 4052305"/>
                <a:gd name="connsiteY27" fmla="*/ 384838 h 404573"/>
                <a:gd name="connsiteX28" fmla="*/ 3174086 w 4052305"/>
                <a:gd name="connsiteY28" fmla="*/ 371681 h 404573"/>
                <a:gd name="connsiteX29" fmla="*/ 2855033 w 4052305"/>
                <a:gd name="connsiteY29" fmla="*/ 361813 h 404573"/>
                <a:gd name="connsiteX30" fmla="*/ 2516245 w 4052305"/>
                <a:gd name="connsiteY30" fmla="*/ 351946 h 404573"/>
                <a:gd name="connsiteX31" fmla="*/ 2157721 w 4052305"/>
                <a:gd name="connsiteY31" fmla="*/ 342078 h 404573"/>
                <a:gd name="connsiteX32" fmla="*/ 1822222 w 4052305"/>
                <a:gd name="connsiteY32" fmla="*/ 332210 h 404573"/>
                <a:gd name="connsiteX33" fmla="*/ 1473565 w 4052305"/>
                <a:gd name="connsiteY33" fmla="*/ 332210 h 404573"/>
                <a:gd name="connsiteX34" fmla="*/ 1184115 w 4052305"/>
                <a:gd name="connsiteY34" fmla="*/ 332210 h 404573"/>
                <a:gd name="connsiteX35" fmla="*/ 924268 w 4052305"/>
                <a:gd name="connsiteY35" fmla="*/ 325632 h 404573"/>
                <a:gd name="connsiteX36" fmla="*/ 700601 w 4052305"/>
                <a:gd name="connsiteY36" fmla="*/ 325632 h 404573"/>
                <a:gd name="connsiteX37" fmla="*/ 496671 w 4052305"/>
                <a:gd name="connsiteY37" fmla="*/ 315764 h 404573"/>
                <a:gd name="connsiteX38" fmla="*/ 286161 w 4052305"/>
                <a:gd name="connsiteY38" fmla="*/ 305897 h 404573"/>
                <a:gd name="connsiteX39" fmla="*/ 124990 w 4052305"/>
                <a:gd name="connsiteY39" fmla="*/ 286161 h 404573"/>
                <a:gd name="connsiteX40" fmla="*/ 59206 w 4052305"/>
                <a:gd name="connsiteY40" fmla="*/ 273005 h 404573"/>
                <a:gd name="connsiteX41" fmla="*/ 19735 w 4052305"/>
                <a:gd name="connsiteY41" fmla="*/ 253269 h 404573"/>
                <a:gd name="connsiteX42" fmla="*/ 6578 w 4052305"/>
                <a:gd name="connsiteY42" fmla="*/ 240113 h 404573"/>
                <a:gd name="connsiteX43" fmla="*/ 0 w 4052305"/>
                <a:gd name="connsiteY43" fmla="*/ 223666 h 404573"/>
                <a:gd name="connsiteX44" fmla="*/ 3289 w 4052305"/>
                <a:gd name="connsiteY44" fmla="*/ 207220 h 404573"/>
                <a:gd name="connsiteX45" fmla="*/ 16446 w 4052305"/>
                <a:gd name="connsiteY45" fmla="*/ 184196 h 404573"/>
                <a:gd name="connsiteX46" fmla="*/ 39471 w 4052305"/>
                <a:gd name="connsiteY46" fmla="*/ 154593 h 404573"/>
                <a:gd name="connsiteX47" fmla="*/ 62495 w 4052305"/>
                <a:gd name="connsiteY47" fmla="*/ 138147 h 404573"/>
                <a:gd name="connsiteX48" fmla="*/ 95387 w 4052305"/>
                <a:gd name="connsiteY48" fmla="*/ 121701 h 404573"/>
                <a:gd name="connsiteX49" fmla="*/ 184196 w 4052305"/>
                <a:gd name="connsiteY49" fmla="*/ 85520 h 404573"/>
                <a:gd name="connsiteX50" fmla="*/ 282872 w 4052305"/>
                <a:gd name="connsiteY50" fmla="*/ 52628 h 404573"/>
                <a:gd name="connsiteX51" fmla="*/ 404573 w 4052305"/>
                <a:gd name="connsiteY51" fmla="*/ 26314 h 404573"/>
                <a:gd name="connsiteX52" fmla="*/ 467068 w 4052305"/>
                <a:gd name="connsiteY52" fmla="*/ 19736 h 404573"/>
                <a:gd name="connsiteX53" fmla="*/ 519695 w 4052305"/>
                <a:gd name="connsiteY53" fmla="*/ 26314 h 404573"/>
                <a:gd name="connsiteX54" fmla="*/ 582190 w 4052305"/>
                <a:gd name="connsiteY54" fmla="*/ 46049 h 404573"/>
                <a:gd name="connsiteX55" fmla="*/ 700601 w 4052305"/>
                <a:gd name="connsiteY55" fmla="*/ 72363 h 404573"/>
                <a:gd name="connsiteX56" fmla="*/ 855194 w 4052305"/>
                <a:gd name="connsiteY56" fmla="*/ 92098 h 404573"/>
                <a:gd name="connsiteX57" fmla="*/ 1016365 w 4052305"/>
                <a:gd name="connsiteY57" fmla="*/ 95387 h 404573"/>
                <a:gd name="connsiteX58" fmla="*/ 1282791 w 4052305"/>
                <a:gd name="connsiteY58" fmla="*/ 108544 h 404573"/>
                <a:gd name="connsiteX59" fmla="*/ 1532771 w 4052305"/>
                <a:gd name="connsiteY59" fmla="*/ 118412 h 404573"/>
                <a:gd name="connsiteX60" fmla="*/ 1861692 w 4052305"/>
                <a:gd name="connsiteY60" fmla="*/ 128279 h 4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52305" h="404573">
                  <a:moveTo>
                    <a:pt x="1861692" y="128279"/>
                  </a:moveTo>
                  <a:lnTo>
                    <a:pt x="2361652" y="141436"/>
                  </a:lnTo>
                  <a:lnTo>
                    <a:pt x="2868190" y="151304"/>
                  </a:lnTo>
                  <a:lnTo>
                    <a:pt x="3318812" y="154593"/>
                  </a:lnTo>
                  <a:lnTo>
                    <a:pt x="3588527" y="154593"/>
                  </a:lnTo>
                  <a:lnTo>
                    <a:pt x="3644443" y="154593"/>
                  </a:lnTo>
                  <a:lnTo>
                    <a:pt x="3700360" y="148015"/>
                  </a:lnTo>
                  <a:lnTo>
                    <a:pt x="3756276" y="138147"/>
                  </a:lnTo>
                  <a:lnTo>
                    <a:pt x="3805614" y="124990"/>
                  </a:lnTo>
                  <a:lnTo>
                    <a:pt x="3851663" y="108544"/>
                  </a:lnTo>
                  <a:lnTo>
                    <a:pt x="3897712" y="88809"/>
                  </a:lnTo>
                  <a:lnTo>
                    <a:pt x="3933894" y="62495"/>
                  </a:lnTo>
                  <a:lnTo>
                    <a:pt x="3960207" y="36182"/>
                  </a:lnTo>
                  <a:lnTo>
                    <a:pt x="3976653" y="19736"/>
                  </a:lnTo>
                  <a:lnTo>
                    <a:pt x="3996389" y="6579"/>
                  </a:lnTo>
                  <a:lnTo>
                    <a:pt x="4025991" y="0"/>
                  </a:lnTo>
                  <a:lnTo>
                    <a:pt x="4035859" y="0"/>
                  </a:lnTo>
                  <a:lnTo>
                    <a:pt x="4042437" y="3289"/>
                  </a:lnTo>
                  <a:lnTo>
                    <a:pt x="4049016" y="6579"/>
                  </a:lnTo>
                  <a:lnTo>
                    <a:pt x="4052305" y="19736"/>
                  </a:lnTo>
                  <a:lnTo>
                    <a:pt x="4052305" y="39471"/>
                  </a:lnTo>
                  <a:lnTo>
                    <a:pt x="4042437" y="85520"/>
                  </a:lnTo>
                  <a:lnTo>
                    <a:pt x="4009545" y="144725"/>
                  </a:lnTo>
                  <a:lnTo>
                    <a:pt x="3940472" y="243402"/>
                  </a:lnTo>
                  <a:lnTo>
                    <a:pt x="3868109" y="332210"/>
                  </a:lnTo>
                  <a:lnTo>
                    <a:pt x="3736541" y="404573"/>
                  </a:lnTo>
                  <a:lnTo>
                    <a:pt x="3634576" y="394705"/>
                  </a:lnTo>
                  <a:lnTo>
                    <a:pt x="3460247" y="384838"/>
                  </a:lnTo>
                  <a:lnTo>
                    <a:pt x="3174086" y="371681"/>
                  </a:lnTo>
                  <a:lnTo>
                    <a:pt x="2855033" y="361813"/>
                  </a:lnTo>
                  <a:lnTo>
                    <a:pt x="2516245" y="351946"/>
                  </a:lnTo>
                  <a:lnTo>
                    <a:pt x="2157721" y="342078"/>
                  </a:lnTo>
                  <a:lnTo>
                    <a:pt x="1822222" y="332210"/>
                  </a:lnTo>
                  <a:lnTo>
                    <a:pt x="1473565" y="332210"/>
                  </a:lnTo>
                  <a:lnTo>
                    <a:pt x="1184115" y="332210"/>
                  </a:lnTo>
                  <a:lnTo>
                    <a:pt x="924268" y="325632"/>
                  </a:lnTo>
                  <a:lnTo>
                    <a:pt x="700601" y="325632"/>
                  </a:lnTo>
                  <a:lnTo>
                    <a:pt x="496671" y="315764"/>
                  </a:lnTo>
                  <a:lnTo>
                    <a:pt x="286161" y="305897"/>
                  </a:lnTo>
                  <a:lnTo>
                    <a:pt x="124990" y="286161"/>
                  </a:lnTo>
                  <a:lnTo>
                    <a:pt x="59206" y="273005"/>
                  </a:lnTo>
                  <a:lnTo>
                    <a:pt x="19735" y="253269"/>
                  </a:lnTo>
                  <a:lnTo>
                    <a:pt x="6578" y="240113"/>
                  </a:lnTo>
                  <a:lnTo>
                    <a:pt x="0" y="223666"/>
                  </a:lnTo>
                  <a:lnTo>
                    <a:pt x="3289" y="207220"/>
                  </a:lnTo>
                  <a:lnTo>
                    <a:pt x="16446" y="184196"/>
                  </a:lnTo>
                  <a:lnTo>
                    <a:pt x="39471" y="154593"/>
                  </a:lnTo>
                  <a:lnTo>
                    <a:pt x="62495" y="138147"/>
                  </a:lnTo>
                  <a:lnTo>
                    <a:pt x="95387" y="121701"/>
                  </a:lnTo>
                  <a:lnTo>
                    <a:pt x="184196" y="85520"/>
                  </a:lnTo>
                  <a:lnTo>
                    <a:pt x="282872" y="52628"/>
                  </a:lnTo>
                  <a:lnTo>
                    <a:pt x="404573" y="26314"/>
                  </a:lnTo>
                  <a:lnTo>
                    <a:pt x="467068" y="19736"/>
                  </a:lnTo>
                  <a:lnTo>
                    <a:pt x="519695" y="26314"/>
                  </a:lnTo>
                  <a:lnTo>
                    <a:pt x="582190" y="46049"/>
                  </a:lnTo>
                  <a:lnTo>
                    <a:pt x="700601" y="72363"/>
                  </a:lnTo>
                  <a:lnTo>
                    <a:pt x="855194" y="92098"/>
                  </a:lnTo>
                  <a:lnTo>
                    <a:pt x="1016365" y="95387"/>
                  </a:lnTo>
                  <a:lnTo>
                    <a:pt x="1282791" y="108544"/>
                  </a:lnTo>
                  <a:lnTo>
                    <a:pt x="1532771" y="118412"/>
                  </a:lnTo>
                  <a:lnTo>
                    <a:pt x="1861692" y="128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D33C86E9-E93D-4CCE-B8A9-E7F392B6642A}"/>
                </a:ext>
              </a:extLst>
            </p:cNvPr>
            <p:cNvSpPr/>
            <p:nvPr/>
          </p:nvSpPr>
          <p:spPr>
            <a:xfrm>
              <a:off x="4238625" y="2312988"/>
              <a:ext cx="2651125" cy="515937"/>
            </a:xfrm>
            <a:custGeom>
              <a:avLst/>
              <a:gdLst>
                <a:gd name="connsiteX0" fmla="*/ 945356 w 2650331"/>
                <a:gd name="connsiteY0" fmla="*/ 197644 h 516731"/>
                <a:gd name="connsiteX1" fmla="*/ 1364456 w 2650331"/>
                <a:gd name="connsiteY1" fmla="*/ 133350 h 516731"/>
                <a:gd name="connsiteX2" fmla="*/ 1466850 w 2650331"/>
                <a:gd name="connsiteY2" fmla="*/ 135731 h 516731"/>
                <a:gd name="connsiteX3" fmla="*/ 1659731 w 2650331"/>
                <a:gd name="connsiteY3" fmla="*/ 107156 h 516731"/>
                <a:gd name="connsiteX4" fmla="*/ 1890713 w 2650331"/>
                <a:gd name="connsiteY4" fmla="*/ 73819 h 516731"/>
                <a:gd name="connsiteX5" fmla="*/ 2059781 w 2650331"/>
                <a:gd name="connsiteY5" fmla="*/ 52387 h 516731"/>
                <a:gd name="connsiteX6" fmla="*/ 2097881 w 2650331"/>
                <a:gd name="connsiteY6" fmla="*/ 47625 h 516731"/>
                <a:gd name="connsiteX7" fmla="*/ 2131219 w 2650331"/>
                <a:gd name="connsiteY7" fmla="*/ 35719 h 516731"/>
                <a:gd name="connsiteX8" fmla="*/ 2185988 w 2650331"/>
                <a:gd name="connsiteY8" fmla="*/ 11906 h 516731"/>
                <a:gd name="connsiteX9" fmla="*/ 2233613 w 2650331"/>
                <a:gd name="connsiteY9" fmla="*/ 0 h 516731"/>
                <a:gd name="connsiteX10" fmla="*/ 2271713 w 2650331"/>
                <a:gd name="connsiteY10" fmla="*/ 4762 h 516731"/>
                <a:gd name="connsiteX11" fmla="*/ 2324100 w 2650331"/>
                <a:gd name="connsiteY11" fmla="*/ 16669 h 516731"/>
                <a:gd name="connsiteX12" fmla="*/ 2390775 w 2650331"/>
                <a:gd name="connsiteY12" fmla="*/ 40481 h 516731"/>
                <a:gd name="connsiteX13" fmla="*/ 2445544 w 2650331"/>
                <a:gd name="connsiteY13" fmla="*/ 66675 h 516731"/>
                <a:gd name="connsiteX14" fmla="*/ 2502694 w 2650331"/>
                <a:gd name="connsiteY14" fmla="*/ 97631 h 516731"/>
                <a:gd name="connsiteX15" fmla="*/ 2552700 w 2650331"/>
                <a:gd name="connsiteY15" fmla="*/ 128587 h 516731"/>
                <a:gd name="connsiteX16" fmla="*/ 2576513 w 2650331"/>
                <a:gd name="connsiteY16" fmla="*/ 147637 h 516731"/>
                <a:gd name="connsiteX17" fmla="*/ 2609850 w 2650331"/>
                <a:gd name="connsiteY17" fmla="*/ 180975 h 516731"/>
                <a:gd name="connsiteX18" fmla="*/ 2631281 w 2650331"/>
                <a:gd name="connsiteY18" fmla="*/ 207169 h 516731"/>
                <a:gd name="connsiteX19" fmla="*/ 2643188 w 2650331"/>
                <a:gd name="connsiteY19" fmla="*/ 228600 h 516731"/>
                <a:gd name="connsiteX20" fmla="*/ 2650331 w 2650331"/>
                <a:gd name="connsiteY20" fmla="*/ 247650 h 516731"/>
                <a:gd name="connsiteX21" fmla="*/ 2650331 w 2650331"/>
                <a:gd name="connsiteY21" fmla="*/ 259556 h 516731"/>
                <a:gd name="connsiteX22" fmla="*/ 2647950 w 2650331"/>
                <a:gd name="connsiteY22" fmla="*/ 278606 h 516731"/>
                <a:gd name="connsiteX23" fmla="*/ 2631281 w 2650331"/>
                <a:gd name="connsiteY23" fmla="*/ 292894 h 516731"/>
                <a:gd name="connsiteX24" fmla="*/ 2605088 w 2650331"/>
                <a:gd name="connsiteY24" fmla="*/ 304800 h 516731"/>
                <a:gd name="connsiteX25" fmla="*/ 2562225 w 2650331"/>
                <a:gd name="connsiteY25" fmla="*/ 316706 h 516731"/>
                <a:gd name="connsiteX26" fmla="*/ 2531269 w 2650331"/>
                <a:gd name="connsiteY26" fmla="*/ 309562 h 516731"/>
                <a:gd name="connsiteX27" fmla="*/ 2436019 w 2650331"/>
                <a:gd name="connsiteY27" fmla="*/ 292894 h 516731"/>
                <a:gd name="connsiteX28" fmla="*/ 2328863 w 2650331"/>
                <a:gd name="connsiteY28" fmla="*/ 280987 h 516731"/>
                <a:gd name="connsiteX29" fmla="*/ 2178844 w 2650331"/>
                <a:gd name="connsiteY29" fmla="*/ 273844 h 516731"/>
                <a:gd name="connsiteX30" fmla="*/ 1983581 w 2650331"/>
                <a:gd name="connsiteY30" fmla="*/ 276225 h 516731"/>
                <a:gd name="connsiteX31" fmla="*/ 1757363 w 2650331"/>
                <a:gd name="connsiteY31" fmla="*/ 288131 h 516731"/>
                <a:gd name="connsiteX32" fmla="*/ 1414463 w 2650331"/>
                <a:gd name="connsiteY32" fmla="*/ 316706 h 516731"/>
                <a:gd name="connsiteX33" fmla="*/ 1271588 w 2650331"/>
                <a:gd name="connsiteY33" fmla="*/ 330994 h 516731"/>
                <a:gd name="connsiteX34" fmla="*/ 1128713 w 2650331"/>
                <a:gd name="connsiteY34" fmla="*/ 350044 h 516731"/>
                <a:gd name="connsiteX35" fmla="*/ 1059656 w 2650331"/>
                <a:gd name="connsiteY35" fmla="*/ 361950 h 516731"/>
                <a:gd name="connsiteX36" fmla="*/ 900113 w 2650331"/>
                <a:gd name="connsiteY36" fmla="*/ 392906 h 516731"/>
                <a:gd name="connsiteX37" fmla="*/ 735806 w 2650331"/>
                <a:gd name="connsiteY37" fmla="*/ 421481 h 516731"/>
                <a:gd name="connsiteX38" fmla="*/ 583406 w 2650331"/>
                <a:gd name="connsiteY38" fmla="*/ 447675 h 516731"/>
                <a:gd name="connsiteX39" fmla="*/ 488156 w 2650331"/>
                <a:gd name="connsiteY39" fmla="*/ 469106 h 516731"/>
                <a:gd name="connsiteX40" fmla="*/ 409575 w 2650331"/>
                <a:gd name="connsiteY40" fmla="*/ 490537 h 516731"/>
                <a:gd name="connsiteX41" fmla="*/ 366713 w 2650331"/>
                <a:gd name="connsiteY41" fmla="*/ 509587 h 516731"/>
                <a:gd name="connsiteX42" fmla="*/ 342900 w 2650331"/>
                <a:gd name="connsiteY42" fmla="*/ 516731 h 516731"/>
                <a:gd name="connsiteX43" fmla="*/ 314325 w 2650331"/>
                <a:gd name="connsiteY43" fmla="*/ 514350 h 516731"/>
                <a:gd name="connsiteX44" fmla="*/ 271463 w 2650331"/>
                <a:gd name="connsiteY44" fmla="*/ 504825 h 516731"/>
                <a:gd name="connsiteX45" fmla="*/ 223838 w 2650331"/>
                <a:gd name="connsiteY45" fmla="*/ 483394 h 516731"/>
                <a:gd name="connsiteX46" fmla="*/ 178594 w 2650331"/>
                <a:gd name="connsiteY46" fmla="*/ 459581 h 516731"/>
                <a:gd name="connsiteX47" fmla="*/ 130969 w 2650331"/>
                <a:gd name="connsiteY47" fmla="*/ 428625 h 516731"/>
                <a:gd name="connsiteX48" fmla="*/ 95250 w 2650331"/>
                <a:gd name="connsiteY48" fmla="*/ 397669 h 516731"/>
                <a:gd name="connsiteX49" fmla="*/ 59531 w 2650331"/>
                <a:gd name="connsiteY49" fmla="*/ 364331 h 516731"/>
                <a:gd name="connsiteX50" fmla="*/ 21431 w 2650331"/>
                <a:gd name="connsiteY50" fmla="*/ 323850 h 516731"/>
                <a:gd name="connsiteX51" fmla="*/ 7144 w 2650331"/>
                <a:gd name="connsiteY51" fmla="*/ 304800 h 516731"/>
                <a:gd name="connsiteX52" fmla="*/ 0 w 2650331"/>
                <a:gd name="connsiteY52" fmla="*/ 288131 h 516731"/>
                <a:gd name="connsiteX53" fmla="*/ 0 w 2650331"/>
                <a:gd name="connsiteY53" fmla="*/ 266700 h 516731"/>
                <a:gd name="connsiteX54" fmla="*/ 4763 w 2650331"/>
                <a:gd name="connsiteY54" fmla="*/ 257175 h 516731"/>
                <a:gd name="connsiteX55" fmla="*/ 16669 w 2650331"/>
                <a:gd name="connsiteY55" fmla="*/ 257175 h 516731"/>
                <a:gd name="connsiteX56" fmla="*/ 45244 w 2650331"/>
                <a:gd name="connsiteY56" fmla="*/ 266700 h 516731"/>
                <a:gd name="connsiteX57" fmla="*/ 107156 w 2650331"/>
                <a:gd name="connsiteY57" fmla="*/ 283369 h 516731"/>
                <a:gd name="connsiteX58" fmla="*/ 180975 w 2650331"/>
                <a:gd name="connsiteY58" fmla="*/ 295275 h 516731"/>
                <a:gd name="connsiteX59" fmla="*/ 242888 w 2650331"/>
                <a:gd name="connsiteY59" fmla="*/ 300037 h 516731"/>
                <a:gd name="connsiteX60" fmla="*/ 311944 w 2650331"/>
                <a:gd name="connsiteY60" fmla="*/ 297656 h 516731"/>
                <a:gd name="connsiteX61" fmla="*/ 442913 w 2650331"/>
                <a:gd name="connsiteY61" fmla="*/ 278606 h 516731"/>
                <a:gd name="connsiteX62" fmla="*/ 778669 w 2650331"/>
                <a:gd name="connsiteY62" fmla="*/ 223837 h 516731"/>
                <a:gd name="connsiteX63" fmla="*/ 945356 w 2650331"/>
                <a:gd name="connsiteY63" fmla="*/ 1976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331" h="516731">
                  <a:moveTo>
                    <a:pt x="945356" y="197644"/>
                  </a:moveTo>
                  <a:lnTo>
                    <a:pt x="1364456" y="133350"/>
                  </a:lnTo>
                  <a:lnTo>
                    <a:pt x="1466850" y="135731"/>
                  </a:lnTo>
                  <a:lnTo>
                    <a:pt x="1659731" y="107156"/>
                  </a:lnTo>
                  <a:lnTo>
                    <a:pt x="1890713" y="73819"/>
                  </a:lnTo>
                  <a:lnTo>
                    <a:pt x="2059781" y="52387"/>
                  </a:lnTo>
                  <a:lnTo>
                    <a:pt x="2097881" y="47625"/>
                  </a:lnTo>
                  <a:lnTo>
                    <a:pt x="2131219" y="35719"/>
                  </a:lnTo>
                  <a:lnTo>
                    <a:pt x="2185988" y="11906"/>
                  </a:lnTo>
                  <a:lnTo>
                    <a:pt x="2233613" y="0"/>
                  </a:lnTo>
                  <a:lnTo>
                    <a:pt x="2271713" y="4762"/>
                  </a:lnTo>
                  <a:lnTo>
                    <a:pt x="2324100" y="16669"/>
                  </a:lnTo>
                  <a:lnTo>
                    <a:pt x="2390775" y="40481"/>
                  </a:lnTo>
                  <a:lnTo>
                    <a:pt x="2445544" y="66675"/>
                  </a:lnTo>
                  <a:lnTo>
                    <a:pt x="2502694" y="97631"/>
                  </a:lnTo>
                  <a:lnTo>
                    <a:pt x="2552700" y="128587"/>
                  </a:lnTo>
                  <a:lnTo>
                    <a:pt x="2576513" y="147637"/>
                  </a:lnTo>
                  <a:lnTo>
                    <a:pt x="2609850" y="180975"/>
                  </a:lnTo>
                  <a:lnTo>
                    <a:pt x="2631281" y="207169"/>
                  </a:lnTo>
                  <a:lnTo>
                    <a:pt x="2643188" y="228600"/>
                  </a:lnTo>
                  <a:lnTo>
                    <a:pt x="2650331" y="247650"/>
                  </a:lnTo>
                  <a:lnTo>
                    <a:pt x="2650331" y="259556"/>
                  </a:lnTo>
                  <a:lnTo>
                    <a:pt x="2647950" y="278606"/>
                  </a:lnTo>
                  <a:lnTo>
                    <a:pt x="2631281" y="292894"/>
                  </a:lnTo>
                  <a:lnTo>
                    <a:pt x="2605088" y="304800"/>
                  </a:lnTo>
                  <a:lnTo>
                    <a:pt x="2562225" y="316706"/>
                  </a:lnTo>
                  <a:lnTo>
                    <a:pt x="2531269" y="309562"/>
                  </a:lnTo>
                  <a:lnTo>
                    <a:pt x="2436019" y="292894"/>
                  </a:lnTo>
                  <a:lnTo>
                    <a:pt x="2328863" y="280987"/>
                  </a:lnTo>
                  <a:lnTo>
                    <a:pt x="2178844" y="273844"/>
                  </a:lnTo>
                  <a:lnTo>
                    <a:pt x="1983581" y="276225"/>
                  </a:lnTo>
                  <a:lnTo>
                    <a:pt x="1757363" y="288131"/>
                  </a:lnTo>
                  <a:lnTo>
                    <a:pt x="1414463" y="316706"/>
                  </a:lnTo>
                  <a:lnTo>
                    <a:pt x="1271588" y="330994"/>
                  </a:lnTo>
                  <a:lnTo>
                    <a:pt x="1128713" y="350044"/>
                  </a:lnTo>
                  <a:lnTo>
                    <a:pt x="1059656" y="361950"/>
                  </a:lnTo>
                  <a:lnTo>
                    <a:pt x="900113" y="392906"/>
                  </a:lnTo>
                  <a:lnTo>
                    <a:pt x="735806" y="421481"/>
                  </a:lnTo>
                  <a:lnTo>
                    <a:pt x="583406" y="447675"/>
                  </a:lnTo>
                  <a:lnTo>
                    <a:pt x="488156" y="469106"/>
                  </a:lnTo>
                  <a:lnTo>
                    <a:pt x="409575" y="490537"/>
                  </a:lnTo>
                  <a:lnTo>
                    <a:pt x="366713" y="509587"/>
                  </a:lnTo>
                  <a:lnTo>
                    <a:pt x="342900" y="516731"/>
                  </a:lnTo>
                  <a:lnTo>
                    <a:pt x="314325" y="514350"/>
                  </a:lnTo>
                  <a:lnTo>
                    <a:pt x="271463" y="504825"/>
                  </a:lnTo>
                  <a:lnTo>
                    <a:pt x="223838" y="483394"/>
                  </a:lnTo>
                  <a:lnTo>
                    <a:pt x="178594" y="459581"/>
                  </a:lnTo>
                  <a:lnTo>
                    <a:pt x="130969" y="428625"/>
                  </a:lnTo>
                  <a:lnTo>
                    <a:pt x="95250" y="397669"/>
                  </a:lnTo>
                  <a:lnTo>
                    <a:pt x="59531" y="364331"/>
                  </a:lnTo>
                  <a:lnTo>
                    <a:pt x="21431" y="323850"/>
                  </a:lnTo>
                  <a:lnTo>
                    <a:pt x="7144" y="304800"/>
                  </a:lnTo>
                  <a:lnTo>
                    <a:pt x="0" y="288131"/>
                  </a:lnTo>
                  <a:lnTo>
                    <a:pt x="0" y="266700"/>
                  </a:lnTo>
                  <a:lnTo>
                    <a:pt x="4763" y="257175"/>
                  </a:lnTo>
                  <a:lnTo>
                    <a:pt x="16669" y="257175"/>
                  </a:lnTo>
                  <a:lnTo>
                    <a:pt x="45244" y="266700"/>
                  </a:lnTo>
                  <a:lnTo>
                    <a:pt x="107156" y="283369"/>
                  </a:lnTo>
                  <a:lnTo>
                    <a:pt x="180975" y="295275"/>
                  </a:lnTo>
                  <a:lnTo>
                    <a:pt x="242888" y="300037"/>
                  </a:lnTo>
                  <a:lnTo>
                    <a:pt x="311944" y="297656"/>
                  </a:lnTo>
                  <a:lnTo>
                    <a:pt x="442913" y="278606"/>
                  </a:lnTo>
                  <a:lnTo>
                    <a:pt x="778669" y="223837"/>
                  </a:lnTo>
                  <a:lnTo>
                    <a:pt x="945356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14A7C068-049C-4AB4-B5B0-80D9478DA21F}"/>
                </a:ext>
              </a:extLst>
            </p:cNvPr>
            <p:cNvSpPr/>
            <p:nvPr/>
          </p:nvSpPr>
          <p:spPr>
            <a:xfrm>
              <a:off x="4167188" y="2652713"/>
              <a:ext cx="1436687" cy="1009650"/>
            </a:xfrm>
            <a:custGeom>
              <a:avLst/>
              <a:gdLst>
                <a:gd name="connsiteX0" fmla="*/ 821531 w 1435893"/>
                <a:gd name="connsiteY0" fmla="*/ 323850 h 1009650"/>
                <a:gd name="connsiteX1" fmla="*/ 909637 w 1435893"/>
                <a:gd name="connsiteY1" fmla="*/ 223837 h 1009650"/>
                <a:gd name="connsiteX2" fmla="*/ 985837 w 1435893"/>
                <a:gd name="connsiteY2" fmla="*/ 123825 h 1009650"/>
                <a:gd name="connsiteX3" fmla="*/ 1073943 w 1435893"/>
                <a:gd name="connsiteY3" fmla="*/ 0 h 1009650"/>
                <a:gd name="connsiteX4" fmla="*/ 1150143 w 1435893"/>
                <a:gd name="connsiteY4" fmla="*/ 14287 h 1009650"/>
                <a:gd name="connsiteX5" fmla="*/ 1257300 w 1435893"/>
                <a:gd name="connsiteY5" fmla="*/ 50006 h 1009650"/>
                <a:gd name="connsiteX6" fmla="*/ 1312068 w 1435893"/>
                <a:gd name="connsiteY6" fmla="*/ 69056 h 1009650"/>
                <a:gd name="connsiteX7" fmla="*/ 1362075 w 1435893"/>
                <a:gd name="connsiteY7" fmla="*/ 92868 h 1009650"/>
                <a:gd name="connsiteX8" fmla="*/ 1400175 w 1435893"/>
                <a:gd name="connsiteY8" fmla="*/ 114300 h 1009650"/>
                <a:gd name="connsiteX9" fmla="*/ 1409700 w 1435893"/>
                <a:gd name="connsiteY9" fmla="*/ 123825 h 1009650"/>
                <a:gd name="connsiteX10" fmla="*/ 1416843 w 1435893"/>
                <a:gd name="connsiteY10" fmla="*/ 130968 h 1009650"/>
                <a:gd name="connsiteX11" fmla="*/ 1431131 w 1435893"/>
                <a:gd name="connsiteY11" fmla="*/ 150018 h 1009650"/>
                <a:gd name="connsiteX12" fmla="*/ 1435893 w 1435893"/>
                <a:gd name="connsiteY12" fmla="*/ 166687 h 1009650"/>
                <a:gd name="connsiteX13" fmla="*/ 1431131 w 1435893"/>
                <a:gd name="connsiteY13" fmla="*/ 185737 h 1009650"/>
                <a:gd name="connsiteX14" fmla="*/ 1416843 w 1435893"/>
                <a:gd name="connsiteY14" fmla="*/ 202406 h 1009650"/>
                <a:gd name="connsiteX15" fmla="*/ 1378743 w 1435893"/>
                <a:gd name="connsiteY15" fmla="*/ 223837 h 1009650"/>
                <a:gd name="connsiteX16" fmla="*/ 1331118 w 1435893"/>
                <a:gd name="connsiteY16" fmla="*/ 240506 h 1009650"/>
                <a:gd name="connsiteX17" fmla="*/ 1295400 w 1435893"/>
                <a:gd name="connsiteY17" fmla="*/ 247650 h 1009650"/>
                <a:gd name="connsiteX18" fmla="*/ 1262062 w 1435893"/>
                <a:gd name="connsiteY18" fmla="*/ 261937 h 1009650"/>
                <a:gd name="connsiteX19" fmla="*/ 1207293 w 1435893"/>
                <a:gd name="connsiteY19" fmla="*/ 297656 h 1009650"/>
                <a:gd name="connsiteX20" fmla="*/ 1138237 w 1435893"/>
                <a:gd name="connsiteY20" fmla="*/ 352425 h 1009650"/>
                <a:gd name="connsiteX21" fmla="*/ 1057275 w 1435893"/>
                <a:gd name="connsiteY21" fmla="*/ 409575 h 1009650"/>
                <a:gd name="connsiteX22" fmla="*/ 966787 w 1435893"/>
                <a:gd name="connsiteY22" fmla="*/ 473868 h 1009650"/>
                <a:gd name="connsiteX23" fmla="*/ 854868 w 1435893"/>
                <a:gd name="connsiteY23" fmla="*/ 557212 h 1009650"/>
                <a:gd name="connsiteX24" fmla="*/ 750093 w 1435893"/>
                <a:gd name="connsiteY24" fmla="*/ 628650 h 1009650"/>
                <a:gd name="connsiteX25" fmla="*/ 638175 w 1435893"/>
                <a:gd name="connsiteY25" fmla="*/ 700087 h 1009650"/>
                <a:gd name="connsiteX26" fmla="*/ 485775 w 1435893"/>
                <a:gd name="connsiteY26" fmla="*/ 790575 h 1009650"/>
                <a:gd name="connsiteX27" fmla="*/ 361950 w 1435893"/>
                <a:gd name="connsiteY27" fmla="*/ 859631 h 1009650"/>
                <a:gd name="connsiteX28" fmla="*/ 245268 w 1435893"/>
                <a:gd name="connsiteY28" fmla="*/ 919162 h 1009650"/>
                <a:gd name="connsiteX29" fmla="*/ 159543 w 1435893"/>
                <a:gd name="connsiteY29" fmla="*/ 957262 h 1009650"/>
                <a:gd name="connsiteX30" fmla="*/ 57150 w 1435893"/>
                <a:gd name="connsiteY30" fmla="*/ 1002506 h 1009650"/>
                <a:gd name="connsiteX31" fmla="*/ 19050 w 1435893"/>
                <a:gd name="connsiteY31" fmla="*/ 1009650 h 1009650"/>
                <a:gd name="connsiteX32" fmla="*/ 2381 w 1435893"/>
                <a:gd name="connsiteY32" fmla="*/ 1004887 h 1009650"/>
                <a:gd name="connsiteX33" fmla="*/ 0 w 1435893"/>
                <a:gd name="connsiteY33" fmla="*/ 997743 h 1009650"/>
                <a:gd name="connsiteX34" fmla="*/ 0 w 1435893"/>
                <a:gd name="connsiteY34" fmla="*/ 983456 h 1009650"/>
                <a:gd name="connsiteX35" fmla="*/ 11906 w 1435893"/>
                <a:gd name="connsiteY35" fmla="*/ 959643 h 1009650"/>
                <a:gd name="connsiteX36" fmla="*/ 47625 w 1435893"/>
                <a:gd name="connsiteY36" fmla="*/ 935831 h 1009650"/>
                <a:gd name="connsiteX37" fmla="*/ 176212 w 1435893"/>
                <a:gd name="connsiteY37" fmla="*/ 854868 h 1009650"/>
                <a:gd name="connsiteX38" fmla="*/ 340518 w 1435893"/>
                <a:gd name="connsiteY38" fmla="*/ 740568 h 1009650"/>
                <a:gd name="connsiteX39" fmla="*/ 488156 w 1435893"/>
                <a:gd name="connsiteY39" fmla="*/ 628650 h 1009650"/>
                <a:gd name="connsiteX40" fmla="*/ 619125 w 1435893"/>
                <a:gd name="connsiteY40" fmla="*/ 511968 h 1009650"/>
                <a:gd name="connsiteX41" fmla="*/ 681037 w 1435893"/>
                <a:gd name="connsiteY41" fmla="*/ 452437 h 1009650"/>
                <a:gd name="connsiteX42" fmla="*/ 738187 w 1435893"/>
                <a:gd name="connsiteY42" fmla="*/ 404812 h 1009650"/>
                <a:gd name="connsiteX43" fmla="*/ 821531 w 1435893"/>
                <a:gd name="connsiteY43" fmla="*/ 32385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35893" h="1009650">
                  <a:moveTo>
                    <a:pt x="821531" y="323850"/>
                  </a:moveTo>
                  <a:lnTo>
                    <a:pt x="909637" y="223837"/>
                  </a:lnTo>
                  <a:lnTo>
                    <a:pt x="985837" y="123825"/>
                  </a:lnTo>
                  <a:lnTo>
                    <a:pt x="1073943" y="0"/>
                  </a:lnTo>
                  <a:lnTo>
                    <a:pt x="1150143" y="14287"/>
                  </a:lnTo>
                  <a:lnTo>
                    <a:pt x="1257300" y="50006"/>
                  </a:lnTo>
                  <a:lnTo>
                    <a:pt x="1312068" y="69056"/>
                  </a:lnTo>
                  <a:lnTo>
                    <a:pt x="1362075" y="92868"/>
                  </a:lnTo>
                  <a:lnTo>
                    <a:pt x="1400175" y="114300"/>
                  </a:lnTo>
                  <a:lnTo>
                    <a:pt x="1409700" y="123825"/>
                  </a:lnTo>
                  <a:lnTo>
                    <a:pt x="1416843" y="130968"/>
                  </a:lnTo>
                  <a:lnTo>
                    <a:pt x="1431131" y="150018"/>
                  </a:lnTo>
                  <a:lnTo>
                    <a:pt x="1435893" y="166687"/>
                  </a:lnTo>
                  <a:lnTo>
                    <a:pt x="1431131" y="185737"/>
                  </a:lnTo>
                  <a:lnTo>
                    <a:pt x="1416843" y="202406"/>
                  </a:lnTo>
                  <a:lnTo>
                    <a:pt x="1378743" y="223837"/>
                  </a:lnTo>
                  <a:lnTo>
                    <a:pt x="1331118" y="240506"/>
                  </a:lnTo>
                  <a:lnTo>
                    <a:pt x="1295400" y="247650"/>
                  </a:lnTo>
                  <a:lnTo>
                    <a:pt x="1262062" y="261937"/>
                  </a:lnTo>
                  <a:lnTo>
                    <a:pt x="1207293" y="297656"/>
                  </a:lnTo>
                  <a:lnTo>
                    <a:pt x="1138237" y="352425"/>
                  </a:lnTo>
                  <a:lnTo>
                    <a:pt x="1057275" y="409575"/>
                  </a:lnTo>
                  <a:lnTo>
                    <a:pt x="966787" y="473868"/>
                  </a:lnTo>
                  <a:lnTo>
                    <a:pt x="854868" y="557212"/>
                  </a:lnTo>
                  <a:lnTo>
                    <a:pt x="750093" y="628650"/>
                  </a:lnTo>
                  <a:lnTo>
                    <a:pt x="638175" y="700087"/>
                  </a:lnTo>
                  <a:lnTo>
                    <a:pt x="485775" y="790575"/>
                  </a:lnTo>
                  <a:lnTo>
                    <a:pt x="361950" y="859631"/>
                  </a:lnTo>
                  <a:lnTo>
                    <a:pt x="245268" y="919162"/>
                  </a:lnTo>
                  <a:lnTo>
                    <a:pt x="159543" y="957262"/>
                  </a:lnTo>
                  <a:lnTo>
                    <a:pt x="57150" y="1002506"/>
                  </a:lnTo>
                  <a:lnTo>
                    <a:pt x="19050" y="1009650"/>
                  </a:lnTo>
                  <a:lnTo>
                    <a:pt x="2381" y="1004887"/>
                  </a:lnTo>
                  <a:lnTo>
                    <a:pt x="0" y="997743"/>
                  </a:lnTo>
                  <a:lnTo>
                    <a:pt x="0" y="983456"/>
                  </a:lnTo>
                  <a:lnTo>
                    <a:pt x="11906" y="959643"/>
                  </a:lnTo>
                  <a:lnTo>
                    <a:pt x="47625" y="935831"/>
                  </a:lnTo>
                  <a:lnTo>
                    <a:pt x="176212" y="854868"/>
                  </a:lnTo>
                  <a:lnTo>
                    <a:pt x="340518" y="740568"/>
                  </a:lnTo>
                  <a:lnTo>
                    <a:pt x="488156" y="628650"/>
                  </a:lnTo>
                  <a:lnTo>
                    <a:pt x="619125" y="511968"/>
                  </a:lnTo>
                  <a:lnTo>
                    <a:pt x="681037" y="452437"/>
                  </a:lnTo>
                  <a:lnTo>
                    <a:pt x="738187" y="404812"/>
                  </a:lnTo>
                  <a:lnTo>
                    <a:pt x="821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98E000FB-4CC9-468D-9491-D97D22BE9447}"/>
                </a:ext>
              </a:extLst>
            </p:cNvPr>
            <p:cNvSpPr/>
            <p:nvPr/>
          </p:nvSpPr>
          <p:spPr>
            <a:xfrm>
              <a:off x="5010150" y="3097213"/>
              <a:ext cx="896938" cy="1482725"/>
            </a:xfrm>
            <a:custGeom>
              <a:avLst/>
              <a:gdLst>
                <a:gd name="connsiteX0" fmla="*/ 638175 w 897731"/>
                <a:gd name="connsiteY0" fmla="*/ 1138238 h 1481138"/>
                <a:gd name="connsiteX1" fmla="*/ 626269 w 897731"/>
                <a:gd name="connsiteY1" fmla="*/ 1009650 h 1481138"/>
                <a:gd name="connsiteX2" fmla="*/ 564356 w 897731"/>
                <a:gd name="connsiteY2" fmla="*/ 747713 h 1481138"/>
                <a:gd name="connsiteX3" fmla="*/ 547688 w 897731"/>
                <a:gd name="connsiteY3" fmla="*/ 654844 h 1481138"/>
                <a:gd name="connsiteX4" fmla="*/ 531019 w 897731"/>
                <a:gd name="connsiteY4" fmla="*/ 600075 h 1481138"/>
                <a:gd name="connsiteX5" fmla="*/ 509588 w 897731"/>
                <a:gd name="connsiteY5" fmla="*/ 542925 h 1481138"/>
                <a:gd name="connsiteX6" fmla="*/ 490538 w 897731"/>
                <a:gd name="connsiteY6" fmla="*/ 507207 h 1481138"/>
                <a:gd name="connsiteX7" fmla="*/ 473869 w 897731"/>
                <a:gd name="connsiteY7" fmla="*/ 478632 h 1481138"/>
                <a:gd name="connsiteX8" fmla="*/ 461963 w 897731"/>
                <a:gd name="connsiteY8" fmla="*/ 457200 h 1481138"/>
                <a:gd name="connsiteX9" fmla="*/ 419100 w 897731"/>
                <a:gd name="connsiteY9" fmla="*/ 414338 h 1481138"/>
                <a:gd name="connsiteX10" fmla="*/ 221456 w 897731"/>
                <a:gd name="connsiteY10" fmla="*/ 216694 h 1481138"/>
                <a:gd name="connsiteX11" fmla="*/ 166688 w 897731"/>
                <a:gd name="connsiteY11" fmla="*/ 173832 h 1481138"/>
                <a:gd name="connsiteX12" fmla="*/ 123825 w 897731"/>
                <a:gd name="connsiteY12" fmla="*/ 140494 h 1481138"/>
                <a:gd name="connsiteX13" fmla="*/ 71438 w 897731"/>
                <a:gd name="connsiteY13" fmla="*/ 102394 h 1481138"/>
                <a:gd name="connsiteX14" fmla="*/ 0 w 897731"/>
                <a:gd name="connsiteY14" fmla="*/ 50007 h 1481138"/>
                <a:gd name="connsiteX15" fmla="*/ 90488 w 897731"/>
                <a:gd name="connsiteY15" fmla="*/ 0 h 1481138"/>
                <a:gd name="connsiteX16" fmla="*/ 176213 w 897731"/>
                <a:gd name="connsiteY16" fmla="*/ 35719 h 1481138"/>
                <a:gd name="connsiteX17" fmla="*/ 216694 w 897731"/>
                <a:gd name="connsiteY17" fmla="*/ 54769 h 1481138"/>
                <a:gd name="connsiteX18" fmla="*/ 292894 w 897731"/>
                <a:gd name="connsiteY18" fmla="*/ 97632 h 1481138"/>
                <a:gd name="connsiteX19" fmla="*/ 364331 w 897731"/>
                <a:gd name="connsiteY19" fmla="*/ 140494 h 1481138"/>
                <a:gd name="connsiteX20" fmla="*/ 421481 w 897731"/>
                <a:gd name="connsiteY20" fmla="*/ 180975 h 1481138"/>
                <a:gd name="connsiteX21" fmla="*/ 485775 w 897731"/>
                <a:gd name="connsiteY21" fmla="*/ 230982 h 1481138"/>
                <a:gd name="connsiteX22" fmla="*/ 526256 w 897731"/>
                <a:gd name="connsiteY22" fmla="*/ 269082 h 1481138"/>
                <a:gd name="connsiteX23" fmla="*/ 573881 w 897731"/>
                <a:gd name="connsiteY23" fmla="*/ 319088 h 1481138"/>
                <a:gd name="connsiteX24" fmla="*/ 619125 w 897731"/>
                <a:gd name="connsiteY24" fmla="*/ 371475 h 1481138"/>
                <a:gd name="connsiteX25" fmla="*/ 654844 w 897731"/>
                <a:gd name="connsiteY25" fmla="*/ 419100 h 1481138"/>
                <a:gd name="connsiteX26" fmla="*/ 678656 w 897731"/>
                <a:gd name="connsiteY26" fmla="*/ 457200 h 1481138"/>
                <a:gd name="connsiteX27" fmla="*/ 707231 w 897731"/>
                <a:gd name="connsiteY27" fmla="*/ 507207 h 1481138"/>
                <a:gd name="connsiteX28" fmla="*/ 735806 w 897731"/>
                <a:gd name="connsiteY28" fmla="*/ 566738 h 1481138"/>
                <a:gd name="connsiteX29" fmla="*/ 757238 w 897731"/>
                <a:gd name="connsiteY29" fmla="*/ 614363 h 1481138"/>
                <a:gd name="connsiteX30" fmla="*/ 778669 w 897731"/>
                <a:gd name="connsiteY30" fmla="*/ 678657 h 1481138"/>
                <a:gd name="connsiteX31" fmla="*/ 795338 w 897731"/>
                <a:gd name="connsiteY31" fmla="*/ 735807 h 1481138"/>
                <a:gd name="connsiteX32" fmla="*/ 807244 w 897731"/>
                <a:gd name="connsiteY32" fmla="*/ 788194 h 1481138"/>
                <a:gd name="connsiteX33" fmla="*/ 852488 w 897731"/>
                <a:gd name="connsiteY33" fmla="*/ 959644 h 1481138"/>
                <a:gd name="connsiteX34" fmla="*/ 871538 w 897731"/>
                <a:gd name="connsiteY34" fmla="*/ 1114425 h 1481138"/>
                <a:gd name="connsiteX35" fmla="*/ 883444 w 897731"/>
                <a:gd name="connsiteY35" fmla="*/ 1219200 h 1481138"/>
                <a:gd name="connsiteX36" fmla="*/ 890588 w 897731"/>
                <a:gd name="connsiteY36" fmla="*/ 1288257 h 1481138"/>
                <a:gd name="connsiteX37" fmla="*/ 895350 w 897731"/>
                <a:gd name="connsiteY37" fmla="*/ 1366838 h 1481138"/>
                <a:gd name="connsiteX38" fmla="*/ 897731 w 897731"/>
                <a:gd name="connsiteY38" fmla="*/ 1421607 h 1481138"/>
                <a:gd name="connsiteX39" fmla="*/ 895350 w 897731"/>
                <a:gd name="connsiteY39" fmla="*/ 1481138 h 1481138"/>
                <a:gd name="connsiteX40" fmla="*/ 647700 w 897731"/>
                <a:gd name="connsiteY40" fmla="*/ 1454944 h 1481138"/>
                <a:gd name="connsiteX41" fmla="*/ 650081 w 897731"/>
                <a:gd name="connsiteY41" fmla="*/ 1402557 h 1481138"/>
                <a:gd name="connsiteX42" fmla="*/ 647700 w 897731"/>
                <a:gd name="connsiteY42" fmla="*/ 1297782 h 1481138"/>
                <a:gd name="connsiteX43" fmla="*/ 640556 w 897731"/>
                <a:gd name="connsiteY43" fmla="*/ 1190625 h 1481138"/>
                <a:gd name="connsiteX44" fmla="*/ 638175 w 897731"/>
                <a:gd name="connsiteY44" fmla="*/ 1138238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7731" h="1481138">
                  <a:moveTo>
                    <a:pt x="638175" y="1138238"/>
                  </a:moveTo>
                  <a:lnTo>
                    <a:pt x="626269" y="1009650"/>
                  </a:lnTo>
                  <a:lnTo>
                    <a:pt x="564356" y="747713"/>
                  </a:lnTo>
                  <a:lnTo>
                    <a:pt x="547688" y="654844"/>
                  </a:lnTo>
                  <a:lnTo>
                    <a:pt x="531019" y="600075"/>
                  </a:lnTo>
                  <a:lnTo>
                    <a:pt x="509588" y="542925"/>
                  </a:lnTo>
                  <a:lnTo>
                    <a:pt x="490538" y="507207"/>
                  </a:lnTo>
                  <a:lnTo>
                    <a:pt x="473869" y="478632"/>
                  </a:lnTo>
                  <a:lnTo>
                    <a:pt x="461963" y="457200"/>
                  </a:lnTo>
                  <a:lnTo>
                    <a:pt x="419100" y="414338"/>
                  </a:lnTo>
                  <a:lnTo>
                    <a:pt x="221456" y="216694"/>
                  </a:lnTo>
                  <a:lnTo>
                    <a:pt x="166688" y="173832"/>
                  </a:lnTo>
                  <a:lnTo>
                    <a:pt x="123825" y="140494"/>
                  </a:lnTo>
                  <a:lnTo>
                    <a:pt x="71438" y="102394"/>
                  </a:lnTo>
                  <a:lnTo>
                    <a:pt x="0" y="50007"/>
                  </a:lnTo>
                  <a:lnTo>
                    <a:pt x="90488" y="0"/>
                  </a:lnTo>
                  <a:lnTo>
                    <a:pt x="176213" y="35719"/>
                  </a:lnTo>
                  <a:lnTo>
                    <a:pt x="216694" y="54769"/>
                  </a:lnTo>
                  <a:lnTo>
                    <a:pt x="292894" y="97632"/>
                  </a:lnTo>
                  <a:lnTo>
                    <a:pt x="364331" y="140494"/>
                  </a:lnTo>
                  <a:lnTo>
                    <a:pt x="421481" y="180975"/>
                  </a:lnTo>
                  <a:lnTo>
                    <a:pt x="485775" y="230982"/>
                  </a:lnTo>
                  <a:lnTo>
                    <a:pt x="526256" y="269082"/>
                  </a:lnTo>
                  <a:lnTo>
                    <a:pt x="573881" y="319088"/>
                  </a:lnTo>
                  <a:lnTo>
                    <a:pt x="619125" y="371475"/>
                  </a:lnTo>
                  <a:lnTo>
                    <a:pt x="654844" y="419100"/>
                  </a:lnTo>
                  <a:lnTo>
                    <a:pt x="678656" y="457200"/>
                  </a:lnTo>
                  <a:lnTo>
                    <a:pt x="707231" y="507207"/>
                  </a:lnTo>
                  <a:lnTo>
                    <a:pt x="735806" y="566738"/>
                  </a:lnTo>
                  <a:lnTo>
                    <a:pt x="757238" y="614363"/>
                  </a:lnTo>
                  <a:lnTo>
                    <a:pt x="778669" y="678657"/>
                  </a:lnTo>
                  <a:lnTo>
                    <a:pt x="795338" y="735807"/>
                  </a:lnTo>
                  <a:lnTo>
                    <a:pt x="807244" y="788194"/>
                  </a:lnTo>
                  <a:lnTo>
                    <a:pt x="852488" y="959644"/>
                  </a:lnTo>
                  <a:lnTo>
                    <a:pt x="871538" y="1114425"/>
                  </a:lnTo>
                  <a:lnTo>
                    <a:pt x="883444" y="1219200"/>
                  </a:lnTo>
                  <a:lnTo>
                    <a:pt x="890588" y="1288257"/>
                  </a:lnTo>
                  <a:lnTo>
                    <a:pt x="895350" y="1366838"/>
                  </a:lnTo>
                  <a:cubicBezTo>
                    <a:pt x="896144" y="1385094"/>
                    <a:pt x="896937" y="1403351"/>
                    <a:pt x="897731" y="1421607"/>
                  </a:cubicBezTo>
                  <a:cubicBezTo>
                    <a:pt x="896937" y="1441451"/>
                    <a:pt x="896144" y="1461294"/>
                    <a:pt x="895350" y="1481138"/>
                  </a:cubicBezTo>
                  <a:lnTo>
                    <a:pt x="647700" y="1454944"/>
                  </a:lnTo>
                  <a:lnTo>
                    <a:pt x="650081" y="1402557"/>
                  </a:lnTo>
                  <a:cubicBezTo>
                    <a:pt x="649287" y="1367632"/>
                    <a:pt x="648494" y="1332707"/>
                    <a:pt x="647700" y="1297782"/>
                  </a:cubicBezTo>
                  <a:lnTo>
                    <a:pt x="640556" y="1190625"/>
                  </a:lnTo>
                  <a:lnTo>
                    <a:pt x="638175" y="1138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84E593BF-7BA5-4495-8C89-A350D72A619A}"/>
                </a:ext>
              </a:extLst>
            </p:cNvPr>
            <p:cNvSpPr/>
            <p:nvPr/>
          </p:nvSpPr>
          <p:spPr>
            <a:xfrm>
              <a:off x="5154613" y="4478338"/>
              <a:ext cx="750887" cy="1436687"/>
            </a:xfrm>
            <a:custGeom>
              <a:avLst/>
              <a:gdLst>
                <a:gd name="connsiteX0" fmla="*/ 464344 w 750094"/>
                <a:gd name="connsiteY0" fmla="*/ 364332 h 1435894"/>
                <a:gd name="connsiteX1" fmla="*/ 483394 w 750094"/>
                <a:gd name="connsiteY1" fmla="*/ 240507 h 1435894"/>
                <a:gd name="connsiteX2" fmla="*/ 495300 w 750094"/>
                <a:gd name="connsiteY2" fmla="*/ 150019 h 1435894"/>
                <a:gd name="connsiteX3" fmla="*/ 500063 w 750094"/>
                <a:gd name="connsiteY3" fmla="*/ 92869 h 1435894"/>
                <a:gd name="connsiteX4" fmla="*/ 502444 w 750094"/>
                <a:gd name="connsiteY4" fmla="*/ 71438 h 1435894"/>
                <a:gd name="connsiteX5" fmla="*/ 507207 w 750094"/>
                <a:gd name="connsiteY5" fmla="*/ 0 h 1435894"/>
                <a:gd name="connsiteX6" fmla="*/ 747713 w 750094"/>
                <a:gd name="connsiteY6" fmla="*/ 16669 h 1435894"/>
                <a:gd name="connsiteX7" fmla="*/ 750094 w 750094"/>
                <a:gd name="connsiteY7" fmla="*/ 100013 h 1435894"/>
                <a:gd name="connsiteX8" fmla="*/ 745332 w 750094"/>
                <a:gd name="connsiteY8" fmla="*/ 152400 h 1435894"/>
                <a:gd name="connsiteX9" fmla="*/ 735807 w 750094"/>
                <a:gd name="connsiteY9" fmla="*/ 238125 h 1435894"/>
                <a:gd name="connsiteX10" fmla="*/ 723900 w 750094"/>
                <a:gd name="connsiteY10" fmla="*/ 333375 h 1435894"/>
                <a:gd name="connsiteX11" fmla="*/ 700088 w 750094"/>
                <a:gd name="connsiteY11" fmla="*/ 452438 h 1435894"/>
                <a:gd name="connsiteX12" fmla="*/ 671513 w 750094"/>
                <a:gd name="connsiteY12" fmla="*/ 576263 h 1435894"/>
                <a:gd name="connsiteX13" fmla="*/ 640557 w 750094"/>
                <a:gd name="connsiteY13" fmla="*/ 669132 h 1435894"/>
                <a:gd name="connsiteX14" fmla="*/ 604838 w 750094"/>
                <a:gd name="connsiteY14" fmla="*/ 769144 h 1435894"/>
                <a:gd name="connsiteX15" fmla="*/ 576263 w 750094"/>
                <a:gd name="connsiteY15" fmla="*/ 838200 h 1435894"/>
                <a:gd name="connsiteX16" fmla="*/ 533400 w 750094"/>
                <a:gd name="connsiteY16" fmla="*/ 931069 h 1435894"/>
                <a:gd name="connsiteX17" fmla="*/ 485775 w 750094"/>
                <a:gd name="connsiteY17" fmla="*/ 1012032 h 1435894"/>
                <a:gd name="connsiteX18" fmla="*/ 438150 w 750094"/>
                <a:gd name="connsiteY18" fmla="*/ 1083469 h 1435894"/>
                <a:gd name="connsiteX19" fmla="*/ 366713 w 750094"/>
                <a:gd name="connsiteY19" fmla="*/ 1173957 h 1435894"/>
                <a:gd name="connsiteX20" fmla="*/ 314325 w 750094"/>
                <a:gd name="connsiteY20" fmla="*/ 1240632 h 1435894"/>
                <a:gd name="connsiteX21" fmla="*/ 245269 w 750094"/>
                <a:gd name="connsiteY21" fmla="*/ 1312069 h 1435894"/>
                <a:gd name="connsiteX22" fmla="*/ 176213 w 750094"/>
                <a:gd name="connsiteY22" fmla="*/ 1369219 h 1435894"/>
                <a:gd name="connsiteX23" fmla="*/ 119063 w 750094"/>
                <a:gd name="connsiteY23" fmla="*/ 1412082 h 1435894"/>
                <a:gd name="connsiteX24" fmla="*/ 88107 w 750094"/>
                <a:gd name="connsiteY24" fmla="*/ 1428750 h 1435894"/>
                <a:gd name="connsiteX25" fmla="*/ 59532 w 750094"/>
                <a:gd name="connsiteY25" fmla="*/ 1435894 h 1435894"/>
                <a:gd name="connsiteX26" fmla="*/ 45244 w 750094"/>
                <a:gd name="connsiteY26" fmla="*/ 1435894 h 1435894"/>
                <a:gd name="connsiteX27" fmla="*/ 21432 w 750094"/>
                <a:gd name="connsiteY27" fmla="*/ 1428750 h 1435894"/>
                <a:gd name="connsiteX28" fmla="*/ 4763 w 750094"/>
                <a:gd name="connsiteY28" fmla="*/ 1412082 h 1435894"/>
                <a:gd name="connsiteX29" fmla="*/ 0 w 750094"/>
                <a:gd name="connsiteY29" fmla="*/ 1402557 h 1435894"/>
                <a:gd name="connsiteX30" fmla="*/ 214313 w 750094"/>
                <a:gd name="connsiteY30" fmla="*/ 945357 h 1435894"/>
                <a:gd name="connsiteX31" fmla="*/ 228600 w 750094"/>
                <a:gd name="connsiteY31" fmla="*/ 923925 h 1435894"/>
                <a:gd name="connsiteX32" fmla="*/ 259557 w 750094"/>
                <a:gd name="connsiteY32" fmla="*/ 890588 h 1435894"/>
                <a:gd name="connsiteX33" fmla="*/ 295275 w 750094"/>
                <a:gd name="connsiteY33" fmla="*/ 838200 h 1435894"/>
                <a:gd name="connsiteX34" fmla="*/ 328613 w 750094"/>
                <a:gd name="connsiteY34" fmla="*/ 781050 h 1435894"/>
                <a:gd name="connsiteX35" fmla="*/ 364332 w 750094"/>
                <a:gd name="connsiteY35" fmla="*/ 707232 h 1435894"/>
                <a:gd name="connsiteX36" fmla="*/ 395288 w 750094"/>
                <a:gd name="connsiteY36" fmla="*/ 623888 h 1435894"/>
                <a:gd name="connsiteX37" fmla="*/ 421482 w 750094"/>
                <a:gd name="connsiteY37" fmla="*/ 542925 h 1435894"/>
                <a:gd name="connsiteX38" fmla="*/ 447675 w 750094"/>
                <a:gd name="connsiteY38" fmla="*/ 438150 h 1435894"/>
                <a:gd name="connsiteX39" fmla="*/ 464344 w 750094"/>
                <a:gd name="connsiteY39" fmla="*/ 364332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0094" h="1435894">
                  <a:moveTo>
                    <a:pt x="464344" y="364332"/>
                  </a:moveTo>
                  <a:lnTo>
                    <a:pt x="483394" y="240507"/>
                  </a:lnTo>
                  <a:lnTo>
                    <a:pt x="495300" y="150019"/>
                  </a:lnTo>
                  <a:lnTo>
                    <a:pt x="500063" y="92869"/>
                  </a:lnTo>
                  <a:lnTo>
                    <a:pt x="502444" y="71438"/>
                  </a:lnTo>
                  <a:lnTo>
                    <a:pt x="507207" y="0"/>
                  </a:lnTo>
                  <a:lnTo>
                    <a:pt x="747713" y="16669"/>
                  </a:lnTo>
                  <a:cubicBezTo>
                    <a:pt x="748507" y="44450"/>
                    <a:pt x="749300" y="72232"/>
                    <a:pt x="750094" y="100013"/>
                  </a:cubicBezTo>
                  <a:lnTo>
                    <a:pt x="745332" y="152400"/>
                  </a:lnTo>
                  <a:lnTo>
                    <a:pt x="735807" y="238125"/>
                  </a:lnTo>
                  <a:lnTo>
                    <a:pt x="723900" y="333375"/>
                  </a:lnTo>
                  <a:lnTo>
                    <a:pt x="700088" y="452438"/>
                  </a:lnTo>
                  <a:lnTo>
                    <a:pt x="671513" y="576263"/>
                  </a:lnTo>
                  <a:lnTo>
                    <a:pt x="640557" y="669132"/>
                  </a:lnTo>
                  <a:lnTo>
                    <a:pt x="604838" y="769144"/>
                  </a:lnTo>
                  <a:lnTo>
                    <a:pt x="576263" y="838200"/>
                  </a:lnTo>
                  <a:lnTo>
                    <a:pt x="533400" y="931069"/>
                  </a:lnTo>
                  <a:lnTo>
                    <a:pt x="485775" y="1012032"/>
                  </a:lnTo>
                  <a:lnTo>
                    <a:pt x="438150" y="1083469"/>
                  </a:lnTo>
                  <a:lnTo>
                    <a:pt x="366713" y="1173957"/>
                  </a:lnTo>
                  <a:lnTo>
                    <a:pt x="314325" y="1240632"/>
                  </a:lnTo>
                  <a:lnTo>
                    <a:pt x="245269" y="1312069"/>
                  </a:lnTo>
                  <a:lnTo>
                    <a:pt x="176213" y="1369219"/>
                  </a:lnTo>
                  <a:lnTo>
                    <a:pt x="119063" y="1412082"/>
                  </a:lnTo>
                  <a:lnTo>
                    <a:pt x="88107" y="1428750"/>
                  </a:lnTo>
                  <a:lnTo>
                    <a:pt x="59532" y="1435894"/>
                  </a:lnTo>
                  <a:lnTo>
                    <a:pt x="45244" y="1435894"/>
                  </a:lnTo>
                  <a:lnTo>
                    <a:pt x="21432" y="1428750"/>
                  </a:lnTo>
                  <a:lnTo>
                    <a:pt x="4763" y="1412082"/>
                  </a:lnTo>
                  <a:lnTo>
                    <a:pt x="0" y="1402557"/>
                  </a:lnTo>
                  <a:lnTo>
                    <a:pt x="214313" y="945357"/>
                  </a:lnTo>
                  <a:lnTo>
                    <a:pt x="228600" y="923925"/>
                  </a:lnTo>
                  <a:lnTo>
                    <a:pt x="259557" y="890588"/>
                  </a:lnTo>
                  <a:lnTo>
                    <a:pt x="295275" y="838200"/>
                  </a:lnTo>
                  <a:lnTo>
                    <a:pt x="328613" y="781050"/>
                  </a:lnTo>
                  <a:lnTo>
                    <a:pt x="364332" y="707232"/>
                  </a:lnTo>
                  <a:lnTo>
                    <a:pt x="395288" y="623888"/>
                  </a:lnTo>
                  <a:lnTo>
                    <a:pt x="421482" y="542925"/>
                  </a:lnTo>
                  <a:lnTo>
                    <a:pt x="447675" y="438150"/>
                  </a:lnTo>
                  <a:lnTo>
                    <a:pt x="464344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B1411C9D-8703-4D33-B538-B23C57041CC6}"/>
                </a:ext>
              </a:extLst>
            </p:cNvPr>
            <p:cNvSpPr/>
            <p:nvPr/>
          </p:nvSpPr>
          <p:spPr>
            <a:xfrm>
              <a:off x="4545013" y="5334000"/>
              <a:ext cx="898525" cy="579438"/>
            </a:xfrm>
            <a:custGeom>
              <a:avLst/>
              <a:gdLst>
                <a:gd name="connsiteX0" fmla="*/ 214313 w 897732"/>
                <a:gd name="connsiteY0" fmla="*/ 78581 h 578644"/>
                <a:gd name="connsiteX1" fmla="*/ 359569 w 897732"/>
                <a:gd name="connsiteY1" fmla="*/ 119063 h 578644"/>
                <a:gd name="connsiteX2" fmla="*/ 483394 w 897732"/>
                <a:gd name="connsiteY2" fmla="*/ 152400 h 578644"/>
                <a:gd name="connsiteX3" fmla="*/ 550069 w 897732"/>
                <a:gd name="connsiteY3" fmla="*/ 171450 h 578644"/>
                <a:gd name="connsiteX4" fmla="*/ 566738 w 897732"/>
                <a:gd name="connsiteY4" fmla="*/ 173831 h 578644"/>
                <a:gd name="connsiteX5" fmla="*/ 592932 w 897732"/>
                <a:gd name="connsiteY5" fmla="*/ 173831 h 578644"/>
                <a:gd name="connsiteX6" fmla="*/ 633413 w 897732"/>
                <a:gd name="connsiteY6" fmla="*/ 171450 h 578644"/>
                <a:gd name="connsiteX7" fmla="*/ 664369 w 897732"/>
                <a:gd name="connsiteY7" fmla="*/ 166688 h 578644"/>
                <a:gd name="connsiteX8" fmla="*/ 695325 w 897732"/>
                <a:gd name="connsiteY8" fmla="*/ 159544 h 578644"/>
                <a:gd name="connsiteX9" fmla="*/ 742950 w 897732"/>
                <a:gd name="connsiteY9" fmla="*/ 140494 h 578644"/>
                <a:gd name="connsiteX10" fmla="*/ 788194 w 897732"/>
                <a:gd name="connsiteY10" fmla="*/ 114300 h 578644"/>
                <a:gd name="connsiteX11" fmla="*/ 821532 w 897732"/>
                <a:gd name="connsiteY11" fmla="*/ 88106 h 578644"/>
                <a:gd name="connsiteX12" fmla="*/ 838200 w 897732"/>
                <a:gd name="connsiteY12" fmla="*/ 69056 h 578644"/>
                <a:gd name="connsiteX13" fmla="*/ 869157 w 897732"/>
                <a:gd name="connsiteY13" fmla="*/ 38100 h 578644"/>
                <a:gd name="connsiteX14" fmla="*/ 897732 w 897732"/>
                <a:gd name="connsiteY14" fmla="*/ 0 h 578644"/>
                <a:gd name="connsiteX15" fmla="*/ 666750 w 897732"/>
                <a:gd name="connsiteY15" fmla="*/ 578644 h 578644"/>
                <a:gd name="connsiteX16" fmla="*/ 633413 w 897732"/>
                <a:gd name="connsiteY16" fmla="*/ 569119 h 578644"/>
                <a:gd name="connsiteX17" fmla="*/ 609600 w 897732"/>
                <a:gd name="connsiteY17" fmla="*/ 542925 h 578644"/>
                <a:gd name="connsiteX18" fmla="*/ 592932 w 897732"/>
                <a:gd name="connsiteY18" fmla="*/ 507206 h 578644"/>
                <a:gd name="connsiteX19" fmla="*/ 576263 w 897732"/>
                <a:gd name="connsiteY19" fmla="*/ 473869 h 578644"/>
                <a:gd name="connsiteX20" fmla="*/ 547688 w 897732"/>
                <a:gd name="connsiteY20" fmla="*/ 428625 h 578644"/>
                <a:gd name="connsiteX21" fmla="*/ 516732 w 897732"/>
                <a:gd name="connsiteY21" fmla="*/ 388144 h 578644"/>
                <a:gd name="connsiteX22" fmla="*/ 488157 w 897732"/>
                <a:gd name="connsiteY22" fmla="*/ 350044 h 578644"/>
                <a:gd name="connsiteX23" fmla="*/ 457200 w 897732"/>
                <a:gd name="connsiteY23" fmla="*/ 321469 h 578644"/>
                <a:gd name="connsiteX24" fmla="*/ 407194 w 897732"/>
                <a:gd name="connsiteY24" fmla="*/ 285750 h 578644"/>
                <a:gd name="connsiteX25" fmla="*/ 335757 w 897732"/>
                <a:gd name="connsiteY25" fmla="*/ 242888 h 578644"/>
                <a:gd name="connsiteX26" fmla="*/ 247650 w 897732"/>
                <a:gd name="connsiteY26" fmla="*/ 192881 h 578644"/>
                <a:gd name="connsiteX27" fmla="*/ 140494 w 897732"/>
                <a:gd name="connsiteY27" fmla="*/ 140494 h 578644"/>
                <a:gd name="connsiteX28" fmla="*/ 40482 w 897732"/>
                <a:gd name="connsiteY28" fmla="*/ 92869 h 578644"/>
                <a:gd name="connsiteX29" fmla="*/ 21432 w 897732"/>
                <a:gd name="connsiteY29" fmla="*/ 83344 h 578644"/>
                <a:gd name="connsiteX30" fmla="*/ 7144 w 897732"/>
                <a:gd name="connsiteY30" fmla="*/ 66675 h 578644"/>
                <a:gd name="connsiteX31" fmla="*/ 0 w 897732"/>
                <a:gd name="connsiteY31" fmla="*/ 45244 h 578644"/>
                <a:gd name="connsiteX32" fmla="*/ 0 w 897732"/>
                <a:gd name="connsiteY32" fmla="*/ 35719 h 578644"/>
                <a:gd name="connsiteX33" fmla="*/ 7144 w 897732"/>
                <a:gd name="connsiteY33" fmla="*/ 28575 h 578644"/>
                <a:gd name="connsiteX34" fmla="*/ 30957 w 897732"/>
                <a:gd name="connsiteY34" fmla="*/ 30956 h 578644"/>
                <a:gd name="connsiteX35" fmla="*/ 73819 w 897732"/>
                <a:gd name="connsiteY35" fmla="*/ 40481 h 578644"/>
                <a:gd name="connsiteX36" fmla="*/ 161925 w 897732"/>
                <a:gd name="connsiteY36" fmla="*/ 64294 h 578644"/>
                <a:gd name="connsiteX37" fmla="*/ 214313 w 897732"/>
                <a:gd name="connsiteY37" fmla="*/ 78581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7732" h="578644">
                  <a:moveTo>
                    <a:pt x="214313" y="78581"/>
                  </a:moveTo>
                  <a:lnTo>
                    <a:pt x="359569" y="119063"/>
                  </a:lnTo>
                  <a:lnTo>
                    <a:pt x="483394" y="152400"/>
                  </a:lnTo>
                  <a:lnTo>
                    <a:pt x="550069" y="171450"/>
                  </a:lnTo>
                  <a:lnTo>
                    <a:pt x="566738" y="173831"/>
                  </a:lnTo>
                  <a:lnTo>
                    <a:pt x="592932" y="173831"/>
                  </a:lnTo>
                  <a:lnTo>
                    <a:pt x="633413" y="171450"/>
                  </a:lnTo>
                  <a:lnTo>
                    <a:pt x="664369" y="166688"/>
                  </a:lnTo>
                  <a:lnTo>
                    <a:pt x="695325" y="159544"/>
                  </a:lnTo>
                  <a:lnTo>
                    <a:pt x="742950" y="140494"/>
                  </a:lnTo>
                  <a:lnTo>
                    <a:pt x="788194" y="114300"/>
                  </a:lnTo>
                  <a:lnTo>
                    <a:pt x="821532" y="88106"/>
                  </a:lnTo>
                  <a:lnTo>
                    <a:pt x="838200" y="69056"/>
                  </a:lnTo>
                  <a:lnTo>
                    <a:pt x="869157" y="38100"/>
                  </a:lnTo>
                  <a:lnTo>
                    <a:pt x="897732" y="0"/>
                  </a:lnTo>
                  <a:lnTo>
                    <a:pt x="666750" y="578644"/>
                  </a:lnTo>
                  <a:lnTo>
                    <a:pt x="633413" y="569119"/>
                  </a:lnTo>
                  <a:lnTo>
                    <a:pt x="609600" y="542925"/>
                  </a:lnTo>
                  <a:lnTo>
                    <a:pt x="592932" y="507206"/>
                  </a:lnTo>
                  <a:lnTo>
                    <a:pt x="576263" y="473869"/>
                  </a:lnTo>
                  <a:lnTo>
                    <a:pt x="547688" y="428625"/>
                  </a:lnTo>
                  <a:lnTo>
                    <a:pt x="516732" y="388144"/>
                  </a:lnTo>
                  <a:lnTo>
                    <a:pt x="488157" y="350044"/>
                  </a:lnTo>
                  <a:lnTo>
                    <a:pt x="457200" y="321469"/>
                  </a:lnTo>
                  <a:lnTo>
                    <a:pt x="407194" y="285750"/>
                  </a:lnTo>
                  <a:lnTo>
                    <a:pt x="335757" y="242888"/>
                  </a:lnTo>
                  <a:lnTo>
                    <a:pt x="247650" y="192881"/>
                  </a:lnTo>
                  <a:lnTo>
                    <a:pt x="140494" y="140494"/>
                  </a:lnTo>
                  <a:lnTo>
                    <a:pt x="40482" y="92869"/>
                  </a:lnTo>
                  <a:lnTo>
                    <a:pt x="21432" y="83344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0" y="35719"/>
                  </a:lnTo>
                  <a:lnTo>
                    <a:pt x="7144" y="28575"/>
                  </a:lnTo>
                  <a:lnTo>
                    <a:pt x="30957" y="30956"/>
                  </a:lnTo>
                  <a:lnTo>
                    <a:pt x="73819" y="40481"/>
                  </a:lnTo>
                  <a:lnTo>
                    <a:pt x="161925" y="64294"/>
                  </a:lnTo>
                  <a:lnTo>
                    <a:pt x="21431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4BD4F225-167E-4C61-B91F-FBDD38B0BBF3}"/>
                </a:ext>
              </a:extLst>
            </p:cNvPr>
            <p:cNvSpPr/>
            <p:nvPr/>
          </p:nvSpPr>
          <p:spPr>
            <a:xfrm>
              <a:off x="4148138" y="3314700"/>
              <a:ext cx="1360487" cy="1066800"/>
            </a:xfrm>
            <a:custGeom>
              <a:avLst/>
              <a:gdLst>
                <a:gd name="connsiteX0" fmla="*/ 742950 w 1359693"/>
                <a:gd name="connsiteY0" fmla="*/ 431006 h 1066800"/>
                <a:gd name="connsiteX1" fmla="*/ 866775 w 1359693"/>
                <a:gd name="connsiteY1" fmla="*/ 316706 h 1066800"/>
                <a:gd name="connsiteX2" fmla="*/ 992981 w 1359693"/>
                <a:gd name="connsiteY2" fmla="*/ 192881 h 1066800"/>
                <a:gd name="connsiteX3" fmla="*/ 1095375 w 1359693"/>
                <a:gd name="connsiteY3" fmla="*/ 88106 h 1066800"/>
                <a:gd name="connsiteX4" fmla="*/ 1169193 w 1359693"/>
                <a:gd name="connsiteY4" fmla="*/ 0 h 1066800"/>
                <a:gd name="connsiteX5" fmla="*/ 1359693 w 1359693"/>
                <a:gd name="connsiteY5" fmla="*/ 197644 h 1066800"/>
                <a:gd name="connsiteX6" fmla="*/ 1250156 w 1359693"/>
                <a:gd name="connsiteY6" fmla="*/ 280988 h 1066800"/>
                <a:gd name="connsiteX7" fmla="*/ 1119187 w 1359693"/>
                <a:gd name="connsiteY7" fmla="*/ 383381 h 1066800"/>
                <a:gd name="connsiteX8" fmla="*/ 1009650 w 1359693"/>
                <a:gd name="connsiteY8" fmla="*/ 473869 h 1066800"/>
                <a:gd name="connsiteX9" fmla="*/ 871537 w 1359693"/>
                <a:gd name="connsiteY9" fmla="*/ 571500 h 1066800"/>
                <a:gd name="connsiteX10" fmla="*/ 714375 w 1359693"/>
                <a:gd name="connsiteY10" fmla="*/ 681038 h 1066800"/>
                <a:gd name="connsiteX11" fmla="*/ 578643 w 1359693"/>
                <a:gd name="connsiteY11" fmla="*/ 766763 h 1066800"/>
                <a:gd name="connsiteX12" fmla="*/ 438150 w 1359693"/>
                <a:gd name="connsiteY12" fmla="*/ 852488 h 1066800"/>
                <a:gd name="connsiteX13" fmla="*/ 254793 w 1359693"/>
                <a:gd name="connsiteY13" fmla="*/ 954881 h 1066800"/>
                <a:gd name="connsiteX14" fmla="*/ 114300 w 1359693"/>
                <a:gd name="connsiteY14" fmla="*/ 1026319 h 1066800"/>
                <a:gd name="connsiteX15" fmla="*/ 33337 w 1359693"/>
                <a:gd name="connsiteY15" fmla="*/ 1064419 h 1066800"/>
                <a:gd name="connsiteX16" fmla="*/ 11906 w 1359693"/>
                <a:gd name="connsiteY16" fmla="*/ 1066800 h 1066800"/>
                <a:gd name="connsiteX17" fmla="*/ 2381 w 1359693"/>
                <a:gd name="connsiteY17" fmla="*/ 1062038 h 1066800"/>
                <a:gd name="connsiteX18" fmla="*/ 0 w 1359693"/>
                <a:gd name="connsiteY18" fmla="*/ 1054894 h 1066800"/>
                <a:gd name="connsiteX19" fmla="*/ 4762 w 1359693"/>
                <a:gd name="connsiteY19" fmla="*/ 1031081 h 1066800"/>
                <a:gd name="connsiteX20" fmla="*/ 16668 w 1359693"/>
                <a:gd name="connsiteY20" fmla="*/ 1007269 h 1066800"/>
                <a:gd name="connsiteX21" fmla="*/ 107156 w 1359693"/>
                <a:gd name="connsiteY21" fmla="*/ 945356 h 1066800"/>
                <a:gd name="connsiteX22" fmla="*/ 350043 w 1359693"/>
                <a:gd name="connsiteY22" fmla="*/ 762000 h 1066800"/>
                <a:gd name="connsiteX23" fmla="*/ 609600 w 1359693"/>
                <a:gd name="connsiteY23" fmla="*/ 552450 h 1066800"/>
                <a:gd name="connsiteX24" fmla="*/ 742950 w 1359693"/>
                <a:gd name="connsiteY24" fmla="*/ 4310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9693" h="1066800">
                  <a:moveTo>
                    <a:pt x="742950" y="431006"/>
                  </a:moveTo>
                  <a:lnTo>
                    <a:pt x="866775" y="316706"/>
                  </a:lnTo>
                  <a:lnTo>
                    <a:pt x="992981" y="192881"/>
                  </a:lnTo>
                  <a:lnTo>
                    <a:pt x="1095375" y="88106"/>
                  </a:lnTo>
                  <a:lnTo>
                    <a:pt x="1169193" y="0"/>
                  </a:lnTo>
                  <a:lnTo>
                    <a:pt x="1359693" y="197644"/>
                  </a:lnTo>
                  <a:lnTo>
                    <a:pt x="1250156" y="280988"/>
                  </a:lnTo>
                  <a:lnTo>
                    <a:pt x="1119187" y="383381"/>
                  </a:lnTo>
                  <a:lnTo>
                    <a:pt x="1009650" y="473869"/>
                  </a:lnTo>
                  <a:lnTo>
                    <a:pt x="871537" y="571500"/>
                  </a:lnTo>
                  <a:lnTo>
                    <a:pt x="714375" y="681038"/>
                  </a:lnTo>
                  <a:lnTo>
                    <a:pt x="578643" y="766763"/>
                  </a:lnTo>
                  <a:lnTo>
                    <a:pt x="438150" y="852488"/>
                  </a:lnTo>
                  <a:lnTo>
                    <a:pt x="254793" y="954881"/>
                  </a:lnTo>
                  <a:lnTo>
                    <a:pt x="114300" y="1026319"/>
                  </a:lnTo>
                  <a:lnTo>
                    <a:pt x="33337" y="1064419"/>
                  </a:lnTo>
                  <a:lnTo>
                    <a:pt x="11906" y="1066800"/>
                  </a:lnTo>
                  <a:lnTo>
                    <a:pt x="2381" y="1062038"/>
                  </a:lnTo>
                  <a:lnTo>
                    <a:pt x="0" y="1054894"/>
                  </a:lnTo>
                  <a:lnTo>
                    <a:pt x="4762" y="1031081"/>
                  </a:lnTo>
                  <a:lnTo>
                    <a:pt x="16668" y="1007269"/>
                  </a:lnTo>
                  <a:lnTo>
                    <a:pt x="107156" y="945356"/>
                  </a:lnTo>
                  <a:lnTo>
                    <a:pt x="350043" y="762000"/>
                  </a:lnTo>
                  <a:lnTo>
                    <a:pt x="609600" y="552450"/>
                  </a:lnTo>
                  <a:lnTo>
                    <a:pt x="74295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3BACEEDC-0E50-43C5-B1D0-BF79ECBF3C7E}"/>
                </a:ext>
              </a:extLst>
            </p:cNvPr>
            <p:cNvSpPr/>
            <p:nvPr/>
          </p:nvSpPr>
          <p:spPr>
            <a:xfrm>
              <a:off x="3767138" y="3752850"/>
              <a:ext cx="1941512" cy="1657350"/>
            </a:xfrm>
            <a:custGeom>
              <a:avLst/>
              <a:gdLst>
                <a:gd name="connsiteX0" fmla="*/ 1328737 w 1940718"/>
                <a:gd name="connsiteY0" fmla="*/ 595313 h 1657350"/>
                <a:gd name="connsiteX1" fmla="*/ 1495425 w 1940718"/>
                <a:gd name="connsiteY1" fmla="*/ 426244 h 1657350"/>
                <a:gd name="connsiteX2" fmla="*/ 1654968 w 1940718"/>
                <a:gd name="connsiteY2" fmla="*/ 254794 h 1657350"/>
                <a:gd name="connsiteX3" fmla="*/ 1874043 w 1940718"/>
                <a:gd name="connsiteY3" fmla="*/ 0 h 1657350"/>
                <a:gd name="connsiteX4" fmla="*/ 1940718 w 1940718"/>
                <a:gd name="connsiteY4" fmla="*/ 311944 h 1657350"/>
                <a:gd name="connsiteX5" fmla="*/ 1809750 w 1940718"/>
                <a:gd name="connsiteY5" fmla="*/ 428625 h 1657350"/>
                <a:gd name="connsiteX6" fmla="*/ 1635918 w 1940718"/>
                <a:gd name="connsiteY6" fmla="*/ 595313 h 1657350"/>
                <a:gd name="connsiteX7" fmla="*/ 1443037 w 1940718"/>
                <a:gd name="connsiteY7" fmla="*/ 757238 h 1657350"/>
                <a:gd name="connsiteX8" fmla="*/ 1243012 w 1940718"/>
                <a:gd name="connsiteY8" fmla="*/ 919163 h 1657350"/>
                <a:gd name="connsiteX9" fmla="*/ 1004887 w 1940718"/>
                <a:gd name="connsiteY9" fmla="*/ 1090613 h 1657350"/>
                <a:gd name="connsiteX10" fmla="*/ 790575 w 1940718"/>
                <a:gd name="connsiteY10" fmla="*/ 1233488 h 1657350"/>
                <a:gd name="connsiteX11" fmla="*/ 547687 w 1940718"/>
                <a:gd name="connsiteY11" fmla="*/ 1383506 h 1657350"/>
                <a:gd name="connsiteX12" fmla="*/ 321468 w 1940718"/>
                <a:gd name="connsiteY12" fmla="*/ 1509713 h 1657350"/>
                <a:gd name="connsiteX13" fmla="*/ 107156 w 1940718"/>
                <a:gd name="connsiteY13" fmla="*/ 1616869 h 1657350"/>
                <a:gd name="connsiteX14" fmla="*/ 30956 w 1940718"/>
                <a:gd name="connsiteY14" fmla="*/ 1654969 h 1657350"/>
                <a:gd name="connsiteX15" fmla="*/ 16668 w 1940718"/>
                <a:gd name="connsiteY15" fmla="*/ 1657350 h 1657350"/>
                <a:gd name="connsiteX16" fmla="*/ 9525 w 1940718"/>
                <a:gd name="connsiteY16" fmla="*/ 1654969 h 1657350"/>
                <a:gd name="connsiteX17" fmla="*/ 2381 w 1940718"/>
                <a:gd name="connsiteY17" fmla="*/ 1650206 h 1657350"/>
                <a:gd name="connsiteX18" fmla="*/ 0 w 1940718"/>
                <a:gd name="connsiteY18" fmla="*/ 1635919 h 1657350"/>
                <a:gd name="connsiteX19" fmla="*/ 7143 w 1940718"/>
                <a:gd name="connsiteY19" fmla="*/ 1607344 h 1657350"/>
                <a:gd name="connsiteX20" fmla="*/ 14287 w 1940718"/>
                <a:gd name="connsiteY20" fmla="*/ 1595438 h 1657350"/>
                <a:gd name="connsiteX21" fmla="*/ 114300 w 1940718"/>
                <a:gd name="connsiteY21" fmla="*/ 1533525 h 1657350"/>
                <a:gd name="connsiteX22" fmla="*/ 304800 w 1940718"/>
                <a:gd name="connsiteY22" fmla="*/ 1412081 h 1657350"/>
                <a:gd name="connsiteX23" fmla="*/ 466725 w 1940718"/>
                <a:gd name="connsiteY23" fmla="*/ 1300163 h 1657350"/>
                <a:gd name="connsiteX24" fmla="*/ 688181 w 1940718"/>
                <a:gd name="connsiteY24" fmla="*/ 1140619 h 1657350"/>
                <a:gd name="connsiteX25" fmla="*/ 852487 w 1940718"/>
                <a:gd name="connsiteY25" fmla="*/ 1012031 h 1657350"/>
                <a:gd name="connsiteX26" fmla="*/ 1021556 w 1940718"/>
                <a:gd name="connsiteY26" fmla="*/ 873919 h 1657350"/>
                <a:gd name="connsiteX27" fmla="*/ 1157287 w 1940718"/>
                <a:gd name="connsiteY27" fmla="*/ 754856 h 1657350"/>
                <a:gd name="connsiteX28" fmla="*/ 1328737 w 1940718"/>
                <a:gd name="connsiteY28" fmla="*/ 59531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8" h="1657350">
                  <a:moveTo>
                    <a:pt x="1328737" y="595313"/>
                  </a:moveTo>
                  <a:lnTo>
                    <a:pt x="1495425" y="426244"/>
                  </a:lnTo>
                  <a:lnTo>
                    <a:pt x="1654968" y="254794"/>
                  </a:lnTo>
                  <a:lnTo>
                    <a:pt x="1874043" y="0"/>
                  </a:lnTo>
                  <a:lnTo>
                    <a:pt x="1940718" y="311944"/>
                  </a:lnTo>
                  <a:lnTo>
                    <a:pt x="1809750" y="428625"/>
                  </a:lnTo>
                  <a:lnTo>
                    <a:pt x="1635918" y="595313"/>
                  </a:lnTo>
                  <a:lnTo>
                    <a:pt x="1443037" y="757238"/>
                  </a:lnTo>
                  <a:lnTo>
                    <a:pt x="1243012" y="919163"/>
                  </a:lnTo>
                  <a:lnTo>
                    <a:pt x="1004887" y="1090613"/>
                  </a:lnTo>
                  <a:lnTo>
                    <a:pt x="790575" y="1233488"/>
                  </a:lnTo>
                  <a:lnTo>
                    <a:pt x="547687" y="1383506"/>
                  </a:lnTo>
                  <a:lnTo>
                    <a:pt x="321468" y="1509713"/>
                  </a:lnTo>
                  <a:lnTo>
                    <a:pt x="107156" y="1616869"/>
                  </a:lnTo>
                  <a:lnTo>
                    <a:pt x="30956" y="1654969"/>
                  </a:lnTo>
                  <a:lnTo>
                    <a:pt x="16668" y="1657350"/>
                  </a:lnTo>
                  <a:lnTo>
                    <a:pt x="9525" y="1654969"/>
                  </a:lnTo>
                  <a:lnTo>
                    <a:pt x="2381" y="1650206"/>
                  </a:lnTo>
                  <a:lnTo>
                    <a:pt x="0" y="1635919"/>
                  </a:lnTo>
                  <a:lnTo>
                    <a:pt x="7143" y="1607344"/>
                  </a:lnTo>
                  <a:lnTo>
                    <a:pt x="14287" y="1595438"/>
                  </a:lnTo>
                  <a:lnTo>
                    <a:pt x="114300" y="1533525"/>
                  </a:lnTo>
                  <a:lnTo>
                    <a:pt x="304800" y="1412081"/>
                  </a:lnTo>
                  <a:lnTo>
                    <a:pt x="466725" y="1300163"/>
                  </a:lnTo>
                  <a:lnTo>
                    <a:pt x="688181" y="1140619"/>
                  </a:lnTo>
                  <a:lnTo>
                    <a:pt x="852487" y="1012031"/>
                  </a:lnTo>
                  <a:lnTo>
                    <a:pt x="1021556" y="873919"/>
                  </a:lnTo>
                  <a:lnTo>
                    <a:pt x="1157287" y="754856"/>
                  </a:lnTo>
                  <a:lnTo>
                    <a:pt x="1328737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4">
              <a:extLst>
                <a:ext uri="{FF2B5EF4-FFF2-40B4-BE49-F238E27FC236}">
                  <a16:creationId xmlns:a16="http://schemas.microsoft.com/office/drawing/2014/main" id="{01F37115-E9C2-4AB2-8C4D-90E95607B339}"/>
                </a:ext>
              </a:extLst>
            </p:cNvPr>
            <p:cNvSpPr/>
            <p:nvPr/>
          </p:nvSpPr>
          <p:spPr>
            <a:xfrm>
              <a:off x="5746750" y="3827463"/>
              <a:ext cx="1757363" cy="1544637"/>
            </a:xfrm>
            <a:custGeom>
              <a:avLst/>
              <a:gdLst>
                <a:gd name="connsiteX0" fmla="*/ 423863 w 1757363"/>
                <a:gd name="connsiteY0" fmla="*/ 621506 h 1545431"/>
                <a:gd name="connsiteX1" fmla="*/ 357188 w 1757363"/>
                <a:gd name="connsiteY1" fmla="*/ 533400 h 1545431"/>
                <a:gd name="connsiteX2" fmla="*/ 302419 w 1757363"/>
                <a:gd name="connsiteY2" fmla="*/ 461962 h 1545431"/>
                <a:gd name="connsiteX3" fmla="*/ 250032 w 1757363"/>
                <a:gd name="connsiteY3" fmla="*/ 400050 h 1545431"/>
                <a:gd name="connsiteX4" fmla="*/ 209550 w 1757363"/>
                <a:gd name="connsiteY4" fmla="*/ 352425 h 1545431"/>
                <a:gd name="connsiteX5" fmla="*/ 145257 w 1757363"/>
                <a:gd name="connsiteY5" fmla="*/ 280987 h 1545431"/>
                <a:gd name="connsiteX6" fmla="*/ 57150 w 1757363"/>
                <a:gd name="connsiteY6" fmla="*/ 200025 h 1545431"/>
                <a:gd name="connsiteX7" fmla="*/ 0 w 1757363"/>
                <a:gd name="connsiteY7" fmla="*/ 0 h 1545431"/>
                <a:gd name="connsiteX8" fmla="*/ 71438 w 1757363"/>
                <a:gd name="connsiteY8" fmla="*/ 50006 h 1545431"/>
                <a:gd name="connsiteX9" fmla="*/ 130969 w 1757363"/>
                <a:gd name="connsiteY9" fmla="*/ 111919 h 1545431"/>
                <a:gd name="connsiteX10" fmla="*/ 280988 w 1757363"/>
                <a:gd name="connsiteY10" fmla="*/ 271462 h 1545431"/>
                <a:gd name="connsiteX11" fmla="*/ 428625 w 1757363"/>
                <a:gd name="connsiteY11" fmla="*/ 423862 h 1545431"/>
                <a:gd name="connsiteX12" fmla="*/ 583407 w 1757363"/>
                <a:gd name="connsiteY12" fmla="*/ 578644 h 1545431"/>
                <a:gd name="connsiteX13" fmla="*/ 704850 w 1757363"/>
                <a:gd name="connsiteY13" fmla="*/ 700087 h 1545431"/>
                <a:gd name="connsiteX14" fmla="*/ 847725 w 1757363"/>
                <a:gd name="connsiteY14" fmla="*/ 835819 h 1545431"/>
                <a:gd name="connsiteX15" fmla="*/ 1031082 w 1757363"/>
                <a:gd name="connsiteY15" fmla="*/ 1002506 h 1545431"/>
                <a:gd name="connsiteX16" fmla="*/ 1181100 w 1757363"/>
                <a:gd name="connsiteY16" fmla="*/ 1119187 h 1545431"/>
                <a:gd name="connsiteX17" fmla="*/ 1376363 w 1757363"/>
                <a:gd name="connsiteY17" fmla="*/ 1257300 h 1545431"/>
                <a:gd name="connsiteX18" fmla="*/ 1550194 w 1757363"/>
                <a:gd name="connsiteY18" fmla="*/ 1369219 h 1545431"/>
                <a:gd name="connsiteX19" fmla="*/ 1714500 w 1757363"/>
                <a:gd name="connsiteY19" fmla="*/ 1471612 h 1545431"/>
                <a:gd name="connsiteX20" fmla="*/ 1733550 w 1757363"/>
                <a:gd name="connsiteY20" fmla="*/ 1483519 h 1545431"/>
                <a:gd name="connsiteX21" fmla="*/ 1743075 w 1757363"/>
                <a:gd name="connsiteY21" fmla="*/ 1490662 h 1545431"/>
                <a:gd name="connsiteX22" fmla="*/ 1752600 w 1757363"/>
                <a:gd name="connsiteY22" fmla="*/ 1500187 h 1545431"/>
                <a:gd name="connsiteX23" fmla="*/ 1757363 w 1757363"/>
                <a:gd name="connsiteY23" fmla="*/ 1509712 h 1545431"/>
                <a:gd name="connsiteX24" fmla="*/ 1757363 w 1757363"/>
                <a:gd name="connsiteY24" fmla="*/ 1521619 h 1545431"/>
                <a:gd name="connsiteX25" fmla="*/ 1747838 w 1757363"/>
                <a:gd name="connsiteY25" fmla="*/ 1535906 h 1545431"/>
                <a:gd name="connsiteX26" fmla="*/ 1721644 w 1757363"/>
                <a:gd name="connsiteY26" fmla="*/ 1545431 h 1545431"/>
                <a:gd name="connsiteX27" fmla="*/ 1669257 w 1757363"/>
                <a:gd name="connsiteY27" fmla="*/ 1543050 h 1545431"/>
                <a:gd name="connsiteX28" fmla="*/ 1554957 w 1757363"/>
                <a:gd name="connsiteY28" fmla="*/ 1531144 h 1545431"/>
                <a:gd name="connsiteX29" fmla="*/ 1338263 w 1757363"/>
                <a:gd name="connsiteY29" fmla="*/ 1507331 h 1545431"/>
                <a:gd name="connsiteX30" fmla="*/ 1071563 w 1757363"/>
                <a:gd name="connsiteY30" fmla="*/ 1478756 h 1545431"/>
                <a:gd name="connsiteX31" fmla="*/ 1016794 w 1757363"/>
                <a:gd name="connsiteY31" fmla="*/ 1471612 h 1545431"/>
                <a:gd name="connsiteX32" fmla="*/ 985838 w 1757363"/>
                <a:gd name="connsiteY32" fmla="*/ 1462087 h 1545431"/>
                <a:gd name="connsiteX33" fmla="*/ 952500 w 1757363"/>
                <a:gd name="connsiteY33" fmla="*/ 1440656 h 1545431"/>
                <a:gd name="connsiteX34" fmla="*/ 931069 w 1757363"/>
                <a:gd name="connsiteY34" fmla="*/ 1416844 h 1545431"/>
                <a:gd name="connsiteX35" fmla="*/ 907257 w 1757363"/>
                <a:gd name="connsiteY35" fmla="*/ 1373981 h 1545431"/>
                <a:gd name="connsiteX36" fmla="*/ 892969 w 1757363"/>
                <a:gd name="connsiteY36" fmla="*/ 1340644 h 1545431"/>
                <a:gd name="connsiteX37" fmla="*/ 807244 w 1757363"/>
                <a:gd name="connsiteY37" fmla="*/ 1197769 h 1545431"/>
                <a:gd name="connsiteX38" fmla="*/ 714375 w 1757363"/>
                <a:gd name="connsiteY38" fmla="*/ 1047750 h 1545431"/>
                <a:gd name="connsiteX39" fmla="*/ 607219 w 1757363"/>
                <a:gd name="connsiteY39" fmla="*/ 881062 h 1545431"/>
                <a:gd name="connsiteX40" fmla="*/ 492919 w 1757363"/>
                <a:gd name="connsiteY40" fmla="*/ 716756 h 1545431"/>
                <a:gd name="connsiteX41" fmla="*/ 423863 w 1757363"/>
                <a:gd name="connsiteY41" fmla="*/ 621506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7363" h="1545431">
                  <a:moveTo>
                    <a:pt x="423863" y="621506"/>
                  </a:moveTo>
                  <a:lnTo>
                    <a:pt x="357188" y="533400"/>
                  </a:lnTo>
                  <a:lnTo>
                    <a:pt x="302419" y="461962"/>
                  </a:lnTo>
                  <a:lnTo>
                    <a:pt x="250032" y="400050"/>
                  </a:lnTo>
                  <a:lnTo>
                    <a:pt x="209550" y="352425"/>
                  </a:lnTo>
                  <a:lnTo>
                    <a:pt x="145257" y="280987"/>
                  </a:lnTo>
                  <a:lnTo>
                    <a:pt x="57150" y="200025"/>
                  </a:lnTo>
                  <a:lnTo>
                    <a:pt x="0" y="0"/>
                  </a:lnTo>
                  <a:lnTo>
                    <a:pt x="71438" y="50006"/>
                  </a:lnTo>
                  <a:lnTo>
                    <a:pt x="130969" y="111919"/>
                  </a:lnTo>
                  <a:lnTo>
                    <a:pt x="280988" y="271462"/>
                  </a:lnTo>
                  <a:lnTo>
                    <a:pt x="428625" y="423862"/>
                  </a:lnTo>
                  <a:lnTo>
                    <a:pt x="583407" y="578644"/>
                  </a:lnTo>
                  <a:lnTo>
                    <a:pt x="704850" y="700087"/>
                  </a:lnTo>
                  <a:lnTo>
                    <a:pt x="847725" y="835819"/>
                  </a:lnTo>
                  <a:lnTo>
                    <a:pt x="1031082" y="1002506"/>
                  </a:lnTo>
                  <a:lnTo>
                    <a:pt x="1181100" y="1119187"/>
                  </a:lnTo>
                  <a:lnTo>
                    <a:pt x="1376363" y="1257300"/>
                  </a:lnTo>
                  <a:lnTo>
                    <a:pt x="1550194" y="1369219"/>
                  </a:lnTo>
                  <a:lnTo>
                    <a:pt x="1714500" y="1471612"/>
                  </a:lnTo>
                  <a:lnTo>
                    <a:pt x="1733550" y="1483519"/>
                  </a:lnTo>
                  <a:lnTo>
                    <a:pt x="1743075" y="1490662"/>
                  </a:lnTo>
                  <a:lnTo>
                    <a:pt x="1752600" y="1500187"/>
                  </a:lnTo>
                  <a:lnTo>
                    <a:pt x="1757363" y="1509712"/>
                  </a:lnTo>
                  <a:lnTo>
                    <a:pt x="1757363" y="1521619"/>
                  </a:lnTo>
                  <a:lnTo>
                    <a:pt x="1747838" y="1535906"/>
                  </a:lnTo>
                  <a:lnTo>
                    <a:pt x="1721644" y="1545431"/>
                  </a:lnTo>
                  <a:lnTo>
                    <a:pt x="1669257" y="1543050"/>
                  </a:lnTo>
                  <a:lnTo>
                    <a:pt x="1554957" y="1531144"/>
                  </a:lnTo>
                  <a:lnTo>
                    <a:pt x="1338263" y="1507331"/>
                  </a:lnTo>
                  <a:lnTo>
                    <a:pt x="1071563" y="1478756"/>
                  </a:lnTo>
                  <a:lnTo>
                    <a:pt x="1016794" y="1471612"/>
                  </a:lnTo>
                  <a:lnTo>
                    <a:pt x="985838" y="1462087"/>
                  </a:lnTo>
                  <a:lnTo>
                    <a:pt x="952500" y="1440656"/>
                  </a:lnTo>
                  <a:lnTo>
                    <a:pt x="931069" y="1416844"/>
                  </a:lnTo>
                  <a:lnTo>
                    <a:pt x="907257" y="1373981"/>
                  </a:lnTo>
                  <a:lnTo>
                    <a:pt x="892969" y="1340644"/>
                  </a:lnTo>
                  <a:lnTo>
                    <a:pt x="807244" y="1197769"/>
                  </a:lnTo>
                  <a:lnTo>
                    <a:pt x="714375" y="1047750"/>
                  </a:lnTo>
                  <a:lnTo>
                    <a:pt x="607219" y="881062"/>
                  </a:lnTo>
                  <a:lnTo>
                    <a:pt x="492919" y="716756"/>
                  </a:lnTo>
                  <a:lnTo>
                    <a:pt x="423863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01672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C3F37A0-BD41-4A4A-842F-41AC1F69844A}"/>
              </a:ext>
            </a:extLst>
          </p:cNvPr>
          <p:cNvGrpSpPr/>
          <p:nvPr/>
        </p:nvGrpSpPr>
        <p:grpSpPr>
          <a:xfrm>
            <a:off x="2847975" y="1350963"/>
            <a:ext cx="4656138" cy="4564062"/>
            <a:chOff x="2847975" y="1350963"/>
            <a:chExt cx="4656138" cy="4564062"/>
          </a:xfrm>
        </p:grpSpPr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D8F956A8-F626-AF48-8308-2FEF78E34A52}"/>
                </a:ext>
              </a:extLst>
            </p:cNvPr>
            <p:cNvSpPr/>
            <p:nvPr/>
          </p:nvSpPr>
          <p:spPr>
            <a:xfrm>
              <a:off x="3059113" y="1800225"/>
              <a:ext cx="1217612" cy="385763"/>
            </a:xfrm>
            <a:custGeom>
              <a:avLst/>
              <a:gdLst>
                <a:gd name="connsiteX0" fmla="*/ 297657 w 1216819"/>
                <a:gd name="connsiteY0" fmla="*/ 335756 h 385763"/>
                <a:gd name="connsiteX1" fmla="*/ 400050 w 1216819"/>
                <a:gd name="connsiteY1" fmla="*/ 314325 h 385763"/>
                <a:gd name="connsiteX2" fmla="*/ 528638 w 1216819"/>
                <a:gd name="connsiteY2" fmla="*/ 283369 h 385763"/>
                <a:gd name="connsiteX3" fmla="*/ 654844 w 1216819"/>
                <a:gd name="connsiteY3" fmla="*/ 250031 h 385763"/>
                <a:gd name="connsiteX4" fmla="*/ 742950 w 1216819"/>
                <a:gd name="connsiteY4" fmla="*/ 223838 h 385763"/>
                <a:gd name="connsiteX5" fmla="*/ 764382 w 1216819"/>
                <a:gd name="connsiteY5" fmla="*/ 228600 h 385763"/>
                <a:gd name="connsiteX6" fmla="*/ 778669 w 1216819"/>
                <a:gd name="connsiteY6" fmla="*/ 238125 h 385763"/>
                <a:gd name="connsiteX7" fmla="*/ 785813 w 1216819"/>
                <a:gd name="connsiteY7" fmla="*/ 247650 h 385763"/>
                <a:gd name="connsiteX8" fmla="*/ 795338 w 1216819"/>
                <a:gd name="connsiteY8" fmla="*/ 261938 h 385763"/>
                <a:gd name="connsiteX9" fmla="*/ 1131094 w 1216819"/>
                <a:gd name="connsiteY9" fmla="*/ 328613 h 385763"/>
                <a:gd name="connsiteX10" fmla="*/ 1171575 w 1216819"/>
                <a:gd name="connsiteY10" fmla="*/ 292894 h 385763"/>
                <a:gd name="connsiteX11" fmla="*/ 1197769 w 1216819"/>
                <a:gd name="connsiteY11" fmla="*/ 264319 h 385763"/>
                <a:gd name="connsiteX12" fmla="*/ 1212057 w 1216819"/>
                <a:gd name="connsiteY12" fmla="*/ 240506 h 385763"/>
                <a:gd name="connsiteX13" fmla="*/ 1216819 w 1216819"/>
                <a:gd name="connsiteY13" fmla="*/ 221456 h 385763"/>
                <a:gd name="connsiteX14" fmla="*/ 1216819 w 1216819"/>
                <a:gd name="connsiteY14" fmla="*/ 207169 h 385763"/>
                <a:gd name="connsiteX15" fmla="*/ 1209675 w 1216819"/>
                <a:gd name="connsiteY15" fmla="*/ 190500 h 385763"/>
                <a:gd name="connsiteX16" fmla="*/ 1193007 w 1216819"/>
                <a:gd name="connsiteY16" fmla="*/ 176213 h 385763"/>
                <a:gd name="connsiteX17" fmla="*/ 1121569 w 1216819"/>
                <a:gd name="connsiteY17" fmla="*/ 130969 h 385763"/>
                <a:gd name="connsiteX18" fmla="*/ 1021557 w 1216819"/>
                <a:gd name="connsiteY18" fmla="*/ 73819 h 385763"/>
                <a:gd name="connsiteX19" fmla="*/ 907257 w 1216819"/>
                <a:gd name="connsiteY19" fmla="*/ 14288 h 385763"/>
                <a:gd name="connsiteX20" fmla="*/ 885825 w 1216819"/>
                <a:gd name="connsiteY20" fmla="*/ 2381 h 385763"/>
                <a:gd name="connsiteX21" fmla="*/ 864394 w 1216819"/>
                <a:gd name="connsiteY21" fmla="*/ 0 h 385763"/>
                <a:gd name="connsiteX22" fmla="*/ 831057 w 1216819"/>
                <a:gd name="connsiteY22" fmla="*/ 9525 h 385763"/>
                <a:gd name="connsiteX23" fmla="*/ 800100 w 1216819"/>
                <a:gd name="connsiteY23" fmla="*/ 35719 h 385763"/>
                <a:gd name="connsiteX24" fmla="*/ 783432 w 1216819"/>
                <a:gd name="connsiteY24" fmla="*/ 47625 h 385763"/>
                <a:gd name="connsiteX25" fmla="*/ 697707 w 1216819"/>
                <a:gd name="connsiteY25" fmla="*/ 78581 h 385763"/>
                <a:gd name="connsiteX26" fmla="*/ 509588 w 1216819"/>
                <a:gd name="connsiteY26" fmla="*/ 140494 h 385763"/>
                <a:gd name="connsiteX27" fmla="*/ 373857 w 1216819"/>
                <a:gd name="connsiteY27" fmla="*/ 169069 h 385763"/>
                <a:gd name="connsiteX28" fmla="*/ 230982 w 1216819"/>
                <a:gd name="connsiteY28" fmla="*/ 195263 h 385763"/>
                <a:gd name="connsiteX29" fmla="*/ 150019 w 1216819"/>
                <a:gd name="connsiteY29" fmla="*/ 200025 h 385763"/>
                <a:gd name="connsiteX30" fmla="*/ 64294 w 1216819"/>
                <a:gd name="connsiteY30" fmla="*/ 202406 h 385763"/>
                <a:gd name="connsiteX31" fmla="*/ 0 w 1216819"/>
                <a:gd name="connsiteY31" fmla="*/ 202406 h 385763"/>
                <a:gd name="connsiteX32" fmla="*/ 59532 w 1216819"/>
                <a:gd name="connsiteY32" fmla="*/ 385763 h 385763"/>
                <a:gd name="connsiteX33" fmla="*/ 297657 w 1216819"/>
                <a:gd name="connsiteY33" fmla="*/ 335756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6819" h="385763">
                  <a:moveTo>
                    <a:pt x="297657" y="335756"/>
                  </a:moveTo>
                  <a:lnTo>
                    <a:pt x="400050" y="314325"/>
                  </a:lnTo>
                  <a:lnTo>
                    <a:pt x="528638" y="283369"/>
                  </a:lnTo>
                  <a:lnTo>
                    <a:pt x="654844" y="250031"/>
                  </a:lnTo>
                  <a:lnTo>
                    <a:pt x="742950" y="223838"/>
                  </a:lnTo>
                  <a:lnTo>
                    <a:pt x="764382" y="228600"/>
                  </a:lnTo>
                  <a:lnTo>
                    <a:pt x="778669" y="238125"/>
                  </a:lnTo>
                  <a:lnTo>
                    <a:pt x="785813" y="247650"/>
                  </a:lnTo>
                  <a:lnTo>
                    <a:pt x="795338" y="261938"/>
                  </a:lnTo>
                  <a:lnTo>
                    <a:pt x="1131094" y="328613"/>
                  </a:lnTo>
                  <a:lnTo>
                    <a:pt x="1171575" y="292894"/>
                  </a:lnTo>
                  <a:lnTo>
                    <a:pt x="1197769" y="264319"/>
                  </a:lnTo>
                  <a:lnTo>
                    <a:pt x="1212057" y="240506"/>
                  </a:lnTo>
                  <a:lnTo>
                    <a:pt x="1216819" y="221456"/>
                  </a:lnTo>
                  <a:lnTo>
                    <a:pt x="1216819" y="207169"/>
                  </a:lnTo>
                  <a:lnTo>
                    <a:pt x="1209675" y="190500"/>
                  </a:lnTo>
                  <a:lnTo>
                    <a:pt x="1193007" y="176213"/>
                  </a:lnTo>
                  <a:lnTo>
                    <a:pt x="1121569" y="130969"/>
                  </a:lnTo>
                  <a:lnTo>
                    <a:pt x="1021557" y="73819"/>
                  </a:lnTo>
                  <a:lnTo>
                    <a:pt x="907257" y="14288"/>
                  </a:lnTo>
                  <a:lnTo>
                    <a:pt x="885825" y="2381"/>
                  </a:lnTo>
                  <a:lnTo>
                    <a:pt x="864394" y="0"/>
                  </a:lnTo>
                  <a:lnTo>
                    <a:pt x="831057" y="9525"/>
                  </a:lnTo>
                  <a:lnTo>
                    <a:pt x="800100" y="35719"/>
                  </a:lnTo>
                  <a:lnTo>
                    <a:pt x="783432" y="47625"/>
                  </a:lnTo>
                  <a:lnTo>
                    <a:pt x="697707" y="78581"/>
                  </a:lnTo>
                  <a:lnTo>
                    <a:pt x="509588" y="140494"/>
                  </a:lnTo>
                  <a:lnTo>
                    <a:pt x="373857" y="169069"/>
                  </a:lnTo>
                  <a:lnTo>
                    <a:pt x="230982" y="195263"/>
                  </a:lnTo>
                  <a:lnTo>
                    <a:pt x="150019" y="200025"/>
                  </a:lnTo>
                  <a:lnTo>
                    <a:pt x="64294" y="202406"/>
                  </a:lnTo>
                  <a:lnTo>
                    <a:pt x="0" y="202406"/>
                  </a:lnTo>
                  <a:lnTo>
                    <a:pt x="59532" y="385763"/>
                  </a:lnTo>
                  <a:lnTo>
                    <a:pt x="297657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7B55AB1-DC53-E642-8781-C9D5CFC53312}"/>
                </a:ext>
              </a:extLst>
            </p:cNvPr>
            <p:cNvSpPr/>
            <p:nvPr/>
          </p:nvSpPr>
          <p:spPr>
            <a:xfrm>
              <a:off x="4529138" y="1519238"/>
              <a:ext cx="690562" cy="823912"/>
            </a:xfrm>
            <a:custGeom>
              <a:avLst/>
              <a:gdLst>
                <a:gd name="connsiteX0" fmla="*/ 192881 w 690562"/>
                <a:gd name="connsiteY0" fmla="*/ 321468 h 823912"/>
                <a:gd name="connsiteX1" fmla="*/ 116681 w 690562"/>
                <a:gd name="connsiteY1" fmla="*/ 209550 h 823912"/>
                <a:gd name="connsiteX2" fmla="*/ 61912 w 690562"/>
                <a:gd name="connsiteY2" fmla="*/ 128587 h 823912"/>
                <a:gd name="connsiteX3" fmla="*/ 23812 w 690562"/>
                <a:gd name="connsiteY3" fmla="*/ 73818 h 823912"/>
                <a:gd name="connsiteX4" fmla="*/ 11906 w 690562"/>
                <a:gd name="connsiteY4" fmla="*/ 54768 h 823912"/>
                <a:gd name="connsiteX5" fmla="*/ 0 w 690562"/>
                <a:gd name="connsiteY5" fmla="*/ 28575 h 823912"/>
                <a:gd name="connsiteX6" fmla="*/ 0 w 690562"/>
                <a:gd name="connsiteY6" fmla="*/ 11906 h 823912"/>
                <a:gd name="connsiteX7" fmla="*/ 4762 w 690562"/>
                <a:gd name="connsiteY7" fmla="*/ 0 h 823912"/>
                <a:gd name="connsiteX8" fmla="*/ 4762 w 690562"/>
                <a:gd name="connsiteY8" fmla="*/ 0 h 823912"/>
                <a:gd name="connsiteX9" fmla="*/ 35718 w 690562"/>
                <a:gd name="connsiteY9" fmla="*/ 2381 h 823912"/>
                <a:gd name="connsiteX10" fmla="*/ 64293 w 690562"/>
                <a:gd name="connsiteY10" fmla="*/ 14287 h 823912"/>
                <a:gd name="connsiteX11" fmla="*/ 104775 w 690562"/>
                <a:gd name="connsiteY11" fmla="*/ 45243 h 823912"/>
                <a:gd name="connsiteX12" fmla="*/ 190500 w 690562"/>
                <a:gd name="connsiteY12" fmla="*/ 111918 h 823912"/>
                <a:gd name="connsiteX13" fmla="*/ 309562 w 690562"/>
                <a:gd name="connsiteY13" fmla="*/ 211931 h 823912"/>
                <a:gd name="connsiteX14" fmla="*/ 388143 w 690562"/>
                <a:gd name="connsiteY14" fmla="*/ 273843 h 823912"/>
                <a:gd name="connsiteX15" fmla="*/ 433387 w 690562"/>
                <a:gd name="connsiteY15" fmla="*/ 307181 h 823912"/>
                <a:gd name="connsiteX16" fmla="*/ 521493 w 690562"/>
                <a:gd name="connsiteY16" fmla="*/ 366712 h 823912"/>
                <a:gd name="connsiteX17" fmla="*/ 588168 w 690562"/>
                <a:gd name="connsiteY17" fmla="*/ 411956 h 823912"/>
                <a:gd name="connsiteX18" fmla="*/ 619125 w 690562"/>
                <a:gd name="connsiteY18" fmla="*/ 435768 h 823912"/>
                <a:gd name="connsiteX19" fmla="*/ 640556 w 690562"/>
                <a:gd name="connsiteY19" fmla="*/ 478631 h 823912"/>
                <a:gd name="connsiteX20" fmla="*/ 661987 w 690562"/>
                <a:gd name="connsiteY20" fmla="*/ 547687 h 823912"/>
                <a:gd name="connsiteX21" fmla="*/ 678656 w 690562"/>
                <a:gd name="connsiteY21" fmla="*/ 602456 h 823912"/>
                <a:gd name="connsiteX22" fmla="*/ 688181 w 690562"/>
                <a:gd name="connsiteY22" fmla="*/ 650081 h 823912"/>
                <a:gd name="connsiteX23" fmla="*/ 690562 w 690562"/>
                <a:gd name="connsiteY23" fmla="*/ 692943 h 823912"/>
                <a:gd name="connsiteX24" fmla="*/ 685800 w 690562"/>
                <a:gd name="connsiteY24" fmla="*/ 731043 h 823912"/>
                <a:gd name="connsiteX25" fmla="*/ 673893 w 690562"/>
                <a:gd name="connsiteY25" fmla="*/ 771525 h 823912"/>
                <a:gd name="connsiteX26" fmla="*/ 650081 w 690562"/>
                <a:gd name="connsiteY26" fmla="*/ 812006 h 823912"/>
                <a:gd name="connsiteX27" fmla="*/ 633412 w 690562"/>
                <a:gd name="connsiteY27" fmla="*/ 821531 h 823912"/>
                <a:gd name="connsiteX28" fmla="*/ 609600 w 690562"/>
                <a:gd name="connsiteY28" fmla="*/ 823912 h 823912"/>
                <a:gd name="connsiteX29" fmla="*/ 583406 w 690562"/>
                <a:gd name="connsiteY29" fmla="*/ 819150 h 823912"/>
                <a:gd name="connsiteX30" fmla="*/ 547687 w 690562"/>
                <a:gd name="connsiteY30" fmla="*/ 802481 h 823912"/>
                <a:gd name="connsiteX31" fmla="*/ 521493 w 690562"/>
                <a:gd name="connsiteY31" fmla="*/ 785812 h 823912"/>
                <a:gd name="connsiteX32" fmla="*/ 485775 w 690562"/>
                <a:gd name="connsiteY32" fmla="*/ 754856 h 823912"/>
                <a:gd name="connsiteX33" fmla="*/ 457200 w 690562"/>
                <a:gd name="connsiteY33" fmla="*/ 711993 h 823912"/>
                <a:gd name="connsiteX34" fmla="*/ 383381 w 690562"/>
                <a:gd name="connsiteY34" fmla="*/ 602456 h 823912"/>
                <a:gd name="connsiteX35" fmla="*/ 309562 w 690562"/>
                <a:gd name="connsiteY35" fmla="*/ 492918 h 823912"/>
                <a:gd name="connsiteX36" fmla="*/ 192881 w 690562"/>
                <a:gd name="connsiteY36" fmla="*/ 3214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0562" h="823912">
                  <a:moveTo>
                    <a:pt x="192881" y="321468"/>
                  </a:moveTo>
                  <a:lnTo>
                    <a:pt x="116681" y="209550"/>
                  </a:lnTo>
                  <a:lnTo>
                    <a:pt x="61912" y="128587"/>
                  </a:lnTo>
                  <a:lnTo>
                    <a:pt x="23812" y="73818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4762" y="0"/>
                  </a:lnTo>
                  <a:lnTo>
                    <a:pt x="35718" y="2381"/>
                  </a:lnTo>
                  <a:lnTo>
                    <a:pt x="64293" y="14287"/>
                  </a:lnTo>
                  <a:lnTo>
                    <a:pt x="104775" y="45243"/>
                  </a:lnTo>
                  <a:lnTo>
                    <a:pt x="190500" y="111918"/>
                  </a:lnTo>
                  <a:lnTo>
                    <a:pt x="309562" y="211931"/>
                  </a:lnTo>
                  <a:lnTo>
                    <a:pt x="388143" y="273843"/>
                  </a:lnTo>
                  <a:lnTo>
                    <a:pt x="433387" y="307181"/>
                  </a:lnTo>
                  <a:lnTo>
                    <a:pt x="521493" y="366712"/>
                  </a:lnTo>
                  <a:lnTo>
                    <a:pt x="588168" y="411956"/>
                  </a:lnTo>
                  <a:lnTo>
                    <a:pt x="619125" y="435768"/>
                  </a:lnTo>
                  <a:lnTo>
                    <a:pt x="640556" y="478631"/>
                  </a:lnTo>
                  <a:lnTo>
                    <a:pt x="661987" y="547687"/>
                  </a:lnTo>
                  <a:lnTo>
                    <a:pt x="678656" y="602456"/>
                  </a:lnTo>
                  <a:lnTo>
                    <a:pt x="688181" y="650081"/>
                  </a:lnTo>
                  <a:lnTo>
                    <a:pt x="690562" y="692943"/>
                  </a:lnTo>
                  <a:lnTo>
                    <a:pt x="685800" y="731043"/>
                  </a:lnTo>
                  <a:lnTo>
                    <a:pt x="673893" y="771525"/>
                  </a:lnTo>
                  <a:lnTo>
                    <a:pt x="650081" y="812006"/>
                  </a:lnTo>
                  <a:lnTo>
                    <a:pt x="633412" y="821531"/>
                  </a:lnTo>
                  <a:lnTo>
                    <a:pt x="609600" y="823912"/>
                  </a:lnTo>
                  <a:lnTo>
                    <a:pt x="583406" y="819150"/>
                  </a:lnTo>
                  <a:lnTo>
                    <a:pt x="547687" y="802481"/>
                  </a:lnTo>
                  <a:lnTo>
                    <a:pt x="521493" y="785812"/>
                  </a:lnTo>
                  <a:lnTo>
                    <a:pt x="485775" y="754856"/>
                  </a:lnTo>
                  <a:lnTo>
                    <a:pt x="457200" y="711993"/>
                  </a:lnTo>
                  <a:lnTo>
                    <a:pt x="383381" y="602456"/>
                  </a:lnTo>
                  <a:lnTo>
                    <a:pt x="309562" y="492918"/>
                  </a:lnTo>
                  <a:lnTo>
                    <a:pt x="192881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593A567-50E4-2D48-B1CE-377E3084937C}"/>
                </a:ext>
              </a:extLst>
            </p:cNvPr>
            <p:cNvSpPr/>
            <p:nvPr/>
          </p:nvSpPr>
          <p:spPr>
            <a:xfrm>
              <a:off x="5548313" y="1350963"/>
              <a:ext cx="974725" cy="1173162"/>
            </a:xfrm>
            <a:custGeom>
              <a:avLst/>
              <a:gdLst>
                <a:gd name="connsiteX0" fmla="*/ 257175 w 973931"/>
                <a:gd name="connsiteY0" fmla="*/ 795337 h 1173956"/>
                <a:gd name="connsiteX1" fmla="*/ 383381 w 973931"/>
                <a:gd name="connsiteY1" fmla="*/ 607219 h 1173956"/>
                <a:gd name="connsiteX2" fmla="*/ 452437 w 973931"/>
                <a:gd name="connsiteY2" fmla="*/ 497681 h 1173956"/>
                <a:gd name="connsiteX3" fmla="*/ 533400 w 973931"/>
                <a:gd name="connsiteY3" fmla="*/ 359569 h 1173956"/>
                <a:gd name="connsiteX4" fmla="*/ 559593 w 973931"/>
                <a:gd name="connsiteY4" fmla="*/ 311944 h 1173956"/>
                <a:gd name="connsiteX5" fmla="*/ 566737 w 973931"/>
                <a:gd name="connsiteY5" fmla="*/ 288131 h 1173956"/>
                <a:gd name="connsiteX6" fmla="*/ 569118 w 973931"/>
                <a:gd name="connsiteY6" fmla="*/ 266700 h 1173956"/>
                <a:gd name="connsiteX7" fmla="*/ 569118 w 973931"/>
                <a:gd name="connsiteY7" fmla="*/ 242887 h 1173956"/>
                <a:gd name="connsiteX8" fmla="*/ 559593 w 973931"/>
                <a:gd name="connsiteY8" fmla="*/ 202406 h 1173956"/>
                <a:gd name="connsiteX9" fmla="*/ 542925 w 973931"/>
                <a:gd name="connsiteY9" fmla="*/ 178594 h 1173956"/>
                <a:gd name="connsiteX10" fmla="*/ 497681 w 973931"/>
                <a:gd name="connsiteY10" fmla="*/ 130969 h 1173956"/>
                <a:gd name="connsiteX11" fmla="*/ 471487 w 973931"/>
                <a:gd name="connsiteY11" fmla="*/ 104775 h 1173956"/>
                <a:gd name="connsiteX12" fmla="*/ 447675 w 973931"/>
                <a:gd name="connsiteY12" fmla="*/ 85725 h 1173956"/>
                <a:gd name="connsiteX13" fmla="*/ 428625 w 973931"/>
                <a:gd name="connsiteY13" fmla="*/ 76200 h 1173956"/>
                <a:gd name="connsiteX14" fmla="*/ 414337 w 973931"/>
                <a:gd name="connsiteY14" fmla="*/ 57150 h 1173956"/>
                <a:gd name="connsiteX15" fmla="*/ 402431 w 973931"/>
                <a:gd name="connsiteY15" fmla="*/ 28575 h 1173956"/>
                <a:gd name="connsiteX16" fmla="*/ 402431 w 973931"/>
                <a:gd name="connsiteY16" fmla="*/ 9525 h 1173956"/>
                <a:gd name="connsiteX17" fmla="*/ 414337 w 973931"/>
                <a:gd name="connsiteY17" fmla="*/ 0 h 1173956"/>
                <a:gd name="connsiteX18" fmla="*/ 435768 w 973931"/>
                <a:gd name="connsiteY18" fmla="*/ 0 h 1173956"/>
                <a:gd name="connsiteX19" fmla="*/ 464343 w 973931"/>
                <a:gd name="connsiteY19" fmla="*/ 4762 h 1173956"/>
                <a:gd name="connsiteX20" fmla="*/ 578643 w 973931"/>
                <a:gd name="connsiteY20" fmla="*/ 40481 h 1173956"/>
                <a:gd name="connsiteX21" fmla="*/ 697706 w 973931"/>
                <a:gd name="connsiteY21" fmla="*/ 88106 h 1173956"/>
                <a:gd name="connsiteX22" fmla="*/ 788193 w 973931"/>
                <a:gd name="connsiteY22" fmla="*/ 130969 h 1173956"/>
                <a:gd name="connsiteX23" fmla="*/ 862012 w 973931"/>
                <a:gd name="connsiteY23" fmla="*/ 171450 h 1173956"/>
                <a:gd name="connsiteX24" fmla="*/ 907256 w 973931"/>
                <a:gd name="connsiteY24" fmla="*/ 204787 h 1173956"/>
                <a:gd name="connsiteX25" fmla="*/ 945356 w 973931"/>
                <a:gd name="connsiteY25" fmla="*/ 238125 h 1173956"/>
                <a:gd name="connsiteX26" fmla="*/ 957262 w 973931"/>
                <a:gd name="connsiteY26" fmla="*/ 252412 h 1173956"/>
                <a:gd name="connsiteX27" fmla="*/ 966787 w 973931"/>
                <a:gd name="connsiteY27" fmla="*/ 269081 h 1173956"/>
                <a:gd name="connsiteX28" fmla="*/ 973931 w 973931"/>
                <a:gd name="connsiteY28" fmla="*/ 285750 h 1173956"/>
                <a:gd name="connsiteX29" fmla="*/ 973931 w 973931"/>
                <a:gd name="connsiteY29" fmla="*/ 307181 h 1173956"/>
                <a:gd name="connsiteX30" fmla="*/ 964406 w 973931"/>
                <a:gd name="connsiteY30" fmla="*/ 333375 h 1173956"/>
                <a:gd name="connsiteX31" fmla="*/ 942975 w 973931"/>
                <a:gd name="connsiteY31" fmla="*/ 359569 h 1173956"/>
                <a:gd name="connsiteX32" fmla="*/ 890587 w 973931"/>
                <a:gd name="connsiteY32" fmla="*/ 400050 h 1173956"/>
                <a:gd name="connsiteX33" fmla="*/ 826293 w 973931"/>
                <a:gd name="connsiteY33" fmla="*/ 447675 h 1173956"/>
                <a:gd name="connsiteX34" fmla="*/ 747712 w 973931"/>
                <a:gd name="connsiteY34" fmla="*/ 514350 h 1173956"/>
                <a:gd name="connsiteX35" fmla="*/ 607218 w 973931"/>
                <a:gd name="connsiteY35" fmla="*/ 633412 h 1173956"/>
                <a:gd name="connsiteX36" fmla="*/ 416718 w 973931"/>
                <a:gd name="connsiteY36" fmla="*/ 819150 h 1173956"/>
                <a:gd name="connsiteX37" fmla="*/ 233362 w 973931"/>
                <a:gd name="connsiteY37" fmla="*/ 1014412 h 1173956"/>
                <a:gd name="connsiteX38" fmla="*/ 85725 w 973931"/>
                <a:gd name="connsiteY38" fmla="*/ 1173956 h 1173956"/>
                <a:gd name="connsiteX39" fmla="*/ 0 w 973931"/>
                <a:gd name="connsiteY39" fmla="*/ 1171575 h 1173956"/>
                <a:gd name="connsiteX40" fmla="*/ 83343 w 973931"/>
                <a:gd name="connsiteY40" fmla="*/ 1042987 h 1173956"/>
                <a:gd name="connsiteX41" fmla="*/ 223837 w 973931"/>
                <a:gd name="connsiteY41" fmla="*/ 842962 h 1173956"/>
                <a:gd name="connsiteX42" fmla="*/ 257175 w 973931"/>
                <a:gd name="connsiteY42" fmla="*/ 795337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3931" h="1173956">
                  <a:moveTo>
                    <a:pt x="257175" y="795337"/>
                  </a:moveTo>
                  <a:lnTo>
                    <a:pt x="383381" y="607219"/>
                  </a:lnTo>
                  <a:lnTo>
                    <a:pt x="452437" y="497681"/>
                  </a:lnTo>
                  <a:lnTo>
                    <a:pt x="533400" y="359569"/>
                  </a:lnTo>
                  <a:lnTo>
                    <a:pt x="559593" y="311944"/>
                  </a:lnTo>
                  <a:lnTo>
                    <a:pt x="566737" y="288131"/>
                  </a:lnTo>
                  <a:lnTo>
                    <a:pt x="569118" y="266700"/>
                  </a:lnTo>
                  <a:lnTo>
                    <a:pt x="569118" y="242887"/>
                  </a:lnTo>
                  <a:lnTo>
                    <a:pt x="559593" y="202406"/>
                  </a:lnTo>
                  <a:lnTo>
                    <a:pt x="542925" y="178594"/>
                  </a:lnTo>
                  <a:lnTo>
                    <a:pt x="497681" y="130969"/>
                  </a:lnTo>
                  <a:lnTo>
                    <a:pt x="471487" y="104775"/>
                  </a:lnTo>
                  <a:lnTo>
                    <a:pt x="447675" y="85725"/>
                  </a:lnTo>
                  <a:lnTo>
                    <a:pt x="428625" y="76200"/>
                  </a:lnTo>
                  <a:lnTo>
                    <a:pt x="414337" y="57150"/>
                  </a:lnTo>
                  <a:lnTo>
                    <a:pt x="402431" y="28575"/>
                  </a:lnTo>
                  <a:lnTo>
                    <a:pt x="402431" y="9525"/>
                  </a:lnTo>
                  <a:lnTo>
                    <a:pt x="414337" y="0"/>
                  </a:lnTo>
                  <a:lnTo>
                    <a:pt x="435768" y="0"/>
                  </a:lnTo>
                  <a:lnTo>
                    <a:pt x="464343" y="4762"/>
                  </a:lnTo>
                  <a:lnTo>
                    <a:pt x="578643" y="40481"/>
                  </a:lnTo>
                  <a:lnTo>
                    <a:pt x="697706" y="88106"/>
                  </a:lnTo>
                  <a:lnTo>
                    <a:pt x="788193" y="130969"/>
                  </a:lnTo>
                  <a:lnTo>
                    <a:pt x="862012" y="171450"/>
                  </a:lnTo>
                  <a:lnTo>
                    <a:pt x="907256" y="204787"/>
                  </a:lnTo>
                  <a:lnTo>
                    <a:pt x="945356" y="238125"/>
                  </a:lnTo>
                  <a:lnTo>
                    <a:pt x="957262" y="252412"/>
                  </a:lnTo>
                  <a:lnTo>
                    <a:pt x="966787" y="269081"/>
                  </a:lnTo>
                  <a:lnTo>
                    <a:pt x="973931" y="285750"/>
                  </a:lnTo>
                  <a:lnTo>
                    <a:pt x="973931" y="307181"/>
                  </a:lnTo>
                  <a:lnTo>
                    <a:pt x="964406" y="333375"/>
                  </a:lnTo>
                  <a:lnTo>
                    <a:pt x="942975" y="359569"/>
                  </a:lnTo>
                  <a:lnTo>
                    <a:pt x="890587" y="400050"/>
                  </a:lnTo>
                  <a:lnTo>
                    <a:pt x="826293" y="447675"/>
                  </a:lnTo>
                  <a:lnTo>
                    <a:pt x="747712" y="514350"/>
                  </a:lnTo>
                  <a:lnTo>
                    <a:pt x="607218" y="633412"/>
                  </a:lnTo>
                  <a:lnTo>
                    <a:pt x="416718" y="819150"/>
                  </a:lnTo>
                  <a:lnTo>
                    <a:pt x="233362" y="1014412"/>
                  </a:lnTo>
                  <a:lnTo>
                    <a:pt x="85725" y="1173956"/>
                  </a:lnTo>
                  <a:lnTo>
                    <a:pt x="0" y="1171575"/>
                  </a:lnTo>
                  <a:lnTo>
                    <a:pt x="83343" y="1042987"/>
                  </a:lnTo>
                  <a:lnTo>
                    <a:pt x="223837" y="842962"/>
                  </a:lnTo>
                  <a:lnTo>
                    <a:pt x="257175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EB4E1F1-1C5D-154D-899D-336998524678}"/>
                </a:ext>
              </a:extLst>
            </p:cNvPr>
            <p:cNvSpPr/>
            <p:nvPr/>
          </p:nvSpPr>
          <p:spPr>
            <a:xfrm>
              <a:off x="5956300" y="2914650"/>
              <a:ext cx="882650" cy="773113"/>
            </a:xfrm>
            <a:custGeom>
              <a:avLst/>
              <a:gdLst>
                <a:gd name="connsiteX0" fmla="*/ 342900 w 883444"/>
                <a:gd name="connsiteY0" fmla="*/ 616744 h 773906"/>
                <a:gd name="connsiteX1" fmla="*/ 559594 w 883444"/>
                <a:gd name="connsiteY1" fmla="*/ 509588 h 773906"/>
                <a:gd name="connsiteX2" fmla="*/ 611982 w 883444"/>
                <a:gd name="connsiteY2" fmla="*/ 488156 h 773906"/>
                <a:gd name="connsiteX3" fmla="*/ 711994 w 883444"/>
                <a:gd name="connsiteY3" fmla="*/ 428625 h 773906"/>
                <a:gd name="connsiteX4" fmla="*/ 790575 w 883444"/>
                <a:gd name="connsiteY4" fmla="*/ 385763 h 773906"/>
                <a:gd name="connsiteX5" fmla="*/ 859632 w 883444"/>
                <a:gd name="connsiteY5" fmla="*/ 347663 h 773906"/>
                <a:gd name="connsiteX6" fmla="*/ 878682 w 883444"/>
                <a:gd name="connsiteY6" fmla="*/ 328613 h 773906"/>
                <a:gd name="connsiteX7" fmla="*/ 883444 w 883444"/>
                <a:gd name="connsiteY7" fmla="*/ 311944 h 773906"/>
                <a:gd name="connsiteX8" fmla="*/ 873919 w 883444"/>
                <a:gd name="connsiteY8" fmla="*/ 280988 h 773906"/>
                <a:gd name="connsiteX9" fmla="*/ 847725 w 883444"/>
                <a:gd name="connsiteY9" fmla="*/ 235744 h 773906"/>
                <a:gd name="connsiteX10" fmla="*/ 812007 w 883444"/>
                <a:gd name="connsiteY10" fmla="*/ 192881 h 773906"/>
                <a:gd name="connsiteX11" fmla="*/ 788194 w 883444"/>
                <a:gd name="connsiteY11" fmla="*/ 171450 h 773906"/>
                <a:gd name="connsiteX12" fmla="*/ 714375 w 883444"/>
                <a:gd name="connsiteY12" fmla="*/ 121444 h 773906"/>
                <a:gd name="connsiteX13" fmla="*/ 650082 w 883444"/>
                <a:gd name="connsiteY13" fmla="*/ 85725 h 773906"/>
                <a:gd name="connsiteX14" fmla="*/ 573882 w 883444"/>
                <a:gd name="connsiteY14" fmla="*/ 47625 h 773906"/>
                <a:gd name="connsiteX15" fmla="*/ 483394 w 883444"/>
                <a:gd name="connsiteY15" fmla="*/ 14288 h 773906"/>
                <a:gd name="connsiteX16" fmla="*/ 416719 w 883444"/>
                <a:gd name="connsiteY16" fmla="*/ 0 h 773906"/>
                <a:gd name="connsiteX17" fmla="*/ 390525 w 883444"/>
                <a:gd name="connsiteY17" fmla="*/ 0 h 773906"/>
                <a:gd name="connsiteX18" fmla="*/ 373857 w 883444"/>
                <a:gd name="connsiteY18" fmla="*/ 4763 h 773906"/>
                <a:gd name="connsiteX19" fmla="*/ 371475 w 883444"/>
                <a:gd name="connsiteY19" fmla="*/ 16669 h 773906"/>
                <a:gd name="connsiteX20" fmla="*/ 373857 w 883444"/>
                <a:gd name="connsiteY20" fmla="*/ 33338 h 773906"/>
                <a:gd name="connsiteX21" fmla="*/ 397669 w 883444"/>
                <a:gd name="connsiteY21" fmla="*/ 64294 h 773906"/>
                <a:gd name="connsiteX22" fmla="*/ 433388 w 883444"/>
                <a:gd name="connsiteY22" fmla="*/ 104775 h 773906"/>
                <a:gd name="connsiteX23" fmla="*/ 447675 w 883444"/>
                <a:gd name="connsiteY23" fmla="*/ 126206 h 773906"/>
                <a:gd name="connsiteX24" fmla="*/ 457200 w 883444"/>
                <a:gd name="connsiteY24" fmla="*/ 154781 h 773906"/>
                <a:gd name="connsiteX25" fmla="*/ 457200 w 883444"/>
                <a:gd name="connsiteY25" fmla="*/ 180975 h 773906"/>
                <a:gd name="connsiteX26" fmla="*/ 445294 w 883444"/>
                <a:gd name="connsiteY26" fmla="*/ 216694 h 773906"/>
                <a:gd name="connsiteX27" fmla="*/ 390525 w 883444"/>
                <a:gd name="connsiteY27" fmla="*/ 304800 h 773906"/>
                <a:gd name="connsiteX28" fmla="*/ 307182 w 883444"/>
                <a:gd name="connsiteY28" fmla="*/ 421481 h 773906"/>
                <a:gd name="connsiteX29" fmla="*/ 216694 w 883444"/>
                <a:gd name="connsiteY29" fmla="*/ 528638 h 773906"/>
                <a:gd name="connsiteX30" fmla="*/ 90488 w 883444"/>
                <a:gd name="connsiteY30" fmla="*/ 654844 h 773906"/>
                <a:gd name="connsiteX31" fmla="*/ 21432 w 883444"/>
                <a:gd name="connsiteY31" fmla="*/ 716756 h 773906"/>
                <a:gd name="connsiteX32" fmla="*/ 9525 w 883444"/>
                <a:gd name="connsiteY32" fmla="*/ 733425 h 773906"/>
                <a:gd name="connsiteX33" fmla="*/ 0 w 883444"/>
                <a:gd name="connsiteY33" fmla="*/ 750094 h 773906"/>
                <a:gd name="connsiteX34" fmla="*/ 2382 w 883444"/>
                <a:gd name="connsiteY34" fmla="*/ 764381 h 773906"/>
                <a:gd name="connsiteX35" fmla="*/ 9525 w 883444"/>
                <a:gd name="connsiteY35" fmla="*/ 771525 h 773906"/>
                <a:gd name="connsiteX36" fmla="*/ 21432 w 883444"/>
                <a:gd name="connsiteY36" fmla="*/ 773906 h 773906"/>
                <a:gd name="connsiteX37" fmla="*/ 59532 w 883444"/>
                <a:gd name="connsiteY37" fmla="*/ 762000 h 773906"/>
                <a:gd name="connsiteX38" fmla="*/ 176213 w 883444"/>
                <a:gd name="connsiteY38" fmla="*/ 700088 h 773906"/>
                <a:gd name="connsiteX39" fmla="*/ 342900 w 883444"/>
                <a:gd name="connsiteY39" fmla="*/ 61674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444" h="773906">
                  <a:moveTo>
                    <a:pt x="342900" y="616744"/>
                  </a:moveTo>
                  <a:lnTo>
                    <a:pt x="559594" y="509588"/>
                  </a:lnTo>
                  <a:lnTo>
                    <a:pt x="611982" y="488156"/>
                  </a:lnTo>
                  <a:lnTo>
                    <a:pt x="711994" y="428625"/>
                  </a:lnTo>
                  <a:lnTo>
                    <a:pt x="790575" y="385763"/>
                  </a:lnTo>
                  <a:lnTo>
                    <a:pt x="859632" y="347663"/>
                  </a:lnTo>
                  <a:lnTo>
                    <a:pt x="878682" y="328613"/>
                  </a:lnTo>
                  <a:lnTo>
                    <a:pt x="883444" y="311944"/>
                  </a:lnTo>
                  <a:lnTo>
                    <a:pt x="873919" y="280988"/>
                  </a:lnTo>
                  <a:lnTo>
                    <a:pt x="847725" y="235744"/>
                  </a:lnTo>
                  <a:lnTo>
                    <a:pt x="812007" y="192881"/>
                  </a:lnTo>
                  <a:lnTo>
                    <a:pt x="788194" y="171450"/>
                  </a:lnTo>
                  <a:lnTo>
                    <a:pt x="714375" y="121444"/>
                  </a:lnTo>
                  <a:lnTo>
                    <a:pt x="650082" y="85725"/>
                  </a:lnTo>
                  <a:lnTo>
                    <a:pt x="573882" y="47625"/>
                  </a:lnTo>
                  <a:lnTo>
                    <a:pt x="483394" y="14288"/>
                  </a:lnTo>
                  <a:lnTo>
                    <a:pt x="416719" y="0"/>
                  </a:lnTo>
                  <a:lnTo>
                    <a:pt x="390525" y="0"/>
                  </a:lnTo>
                  <a:lnTo>
                    <a:pt x="373857" y="4763"/>
                  </a:lnTo>
                  <a:lnTo>
                    <a:pt x="371475" y="16669"/>
                  </a:lnTo>
                  <a:lnTo>
                    <a:pt x="373857" y="33338"/>
                  </a:lnTo>
                  <a:lnTo>
                    <a:pt x="397669" y="64294"/>
                  </a:lnTo>
                  <a:lnTo>
                    <a:pt x="433388" y="104775"/>
                  </a:lnTo>
                  <a:lnTo>
                    <a:pt x="447675" y="126206"/>
                  </a:lnTo>
                  <a:lnTo>
                    <a:pt x="457200" y="154781"/>
                  </a:lnTo>
                  <a:lnTo>
                    <a:pt x="457200" y="180975"/>
                  </a:lnTo>
                  <a:lnTo>
                    <a:pt x="445294" y="216694"/>
                  </a:lnTo>
                  <a:lnTo>
                    <a:pt x="390525" y="304800"/>
                  </a:lnTo>
                  <a:lnTo>
                    <a:pt x="307182" y="421481"/>
                  </a:lnTo>
                  <a:lnTo>
                    <a:pt x="216694" y="528638"/>
                  </a:lnTo>
                  <a:lnTo>
                    <a:pt x="90488" y="654844"/>
                  </a:lnTo>
                  <a:lnTo>
                    <a:pt x="21432" y="716756"/>
                  </a:lnTo>
                  <a:lnTo>
                    <a:pt x="9525" y="733425"/>
                  </a:lnTo>
                  <a:lnTo>
                    <a:pt x="0" y="750094"/>
                  </a:lnTo>
                  <a:lnTo>
                    <a:pt x="2382" y="764381"/>
                  </a:lnTo>
                  <a:lnTo>
                    <a:pt x="9525" y="771525"/>
                  </a:lnTo>
                  <a:lnTo>
                    <a:pt x="21432" y="773906"/>
                  </a:lnTo>
                  <a:lnTo>
                    <a:pt x="59532" y="762000"/>
                  </a:lnTo>
                  <a:lnTo>
                    <a:pt x="176213" y="700088"/>
                  </a:lnTo>
                  <a:lnTo>
                    <a:pt x="3429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9878E749-FE26-0D41-997A-9367F324C7A0}"/>
                </a:ext>
              </a:extLst>
            </p:cNvPr>
            <p:cNvSpPr/>
            <p:nvPr/>
          </p:nvSpPr>
          <p:spPr>
            <a:xfrm>
              <a:off x="3592513" y="2028825"/>
              <a:ext cx="636587" cy="1084263"/>
            </a:xfrm>
            <a:custGeom>
              <a:avLst/>
              <a:gdLst>
                <a:gd name="connsiteX0" fmla="*/ 223838 w 635794"/>
                <a:gd name="connsiteY0" fmla="*/ 254794 h 1083469"/>
                <a:gd name="connsiteX1" fmla="*/ 254794 w 635794"/>
                <a:gd name="connsiteY1" fmla="*/ 111919 h 1083469"/>
                <a:gd name="connsiteX2" fmla="*/ 264319 w 635794"/>
                <a:gd name="connsiteY2" fmla="*/ 50006 h 1083469"/>
                <a:gd name="connsiteX3" fmla="*/ 261938 w 635794"/>
                <a:gd name="connsiteY3" fmla="*/ 30956 h 1083469"/>
                <a:gd name="connsiteX4" fmla="*/ 242888 w 635794"/>
                <a:gd name="connsiteY4" fmla="*/ 0 h 1083469"/>
                <a:gd name="connsiteX5" fmla="*/ 635794 w 635794"/>
                <a:gd name="connsiteY5" fmla="*/ 59531 h 1083469"/>
                <a:gd name="connsiteX6" fmla="*/ 600075 w 635794"/>
                <a:gd name="connsiteY6" fmla="*/ 97631 h 1083469"/>
                <a:gd name="connsiteX7" fmla="*/ 566738 w 635794"/>
                <a:gd name="connsiteY7" fmla="*/ 135731 h 1083469"/>
                <a:gd name="connsiteX8" fmla="*/ 528638 w 635794"/>
                <a:gd name="connsiteY8" fmla="*/ 190500 h 1083469"/>
                <a:gd name="connsiteX9" fmla="*/ 488157 w 635794"/>
                <a:gd name="connsiteY9" fmla="*/ 269081 h 1083469"/>
                <a:gd name="connsiteX10" fmla="*/ 402432 w 635794"/>
                <a:gd name="connsiteY10" fmla="*/ 423863 h 1083469"/>
                <a:gd name="connsiteX11" fmla="*/ 273844 w 635794"/>
                <a:gd name="connsiteY11" fmla="*/ 657225 h 1083469"/>
                <a:gd name="connsiteX12" fmla="*/ 157163 w 635794"/>
                <a:gd name="connsiteY12" fmla="*/ 873919 h 1083469"/>
                <a:gd name="connsiteX13" fmla="*/ 69057 w 635794"/>
                <a:gd name="connsiteY13" fmla="*/ 1040606 h 1083469"/>
                <a:gd name="connsiteX14" fmla="*/ 50007 w 635794"/>
                <a:gd name="connsiteY14" fmla="*/ 1066800 h 1083469"/>
                <a:gd name="connsiteX15" fmla="*/ 9525 w 635794"/>
                <a:gd name="connsiteY15" fmla="*/ 1083469 h 1083469"/>
                <a:gd name="connsiteX16" fmla="*/ 0 w 635794"/>
                <a:gd name="connsiteY16" fmla="*/ 1059656 h 1083469"/>
                <a:gd name="connsiteX17" fmla="*/ 2382 w 635794"/>
                <a:gd name="connsiteY17" fmla="*/ 1016794 h 1083469"/>
                <a:gd name="connsiteX18" fmla="*/ 11907 w 635794"/>
                <a:gd name="connsiteY18" fmla="*/ 973931 h 1083469"/>
                <a:gd name="connsiteX19" fmla="*/ 42863 w 635794"/>
                <a:gd name="connsiteY19" fmla="*/ 885825 h 1083469"/>
                <a:gd name="connsiteX20" fmla="*/ 85725 w 635794"/>
                <a:gd name="connsiteY20" fmla="*/ 752475 h 1083469"/>
                <a:gd name="connsiteX21" fmla="*/ 138113 w 635794"/>
                <a:gd name="connsiteY21" fmla="*/ 581025 h 1083469"/>
                <a:gd name="connsiteX22" fmla="*/ 178594 w 635794"/>
                <a:gd name="connsiteY22" fmla="*/ 438150 h 1083469"/>
                <a:gd name="connsiteX23" fmla="*/ 223838 w 635794"/>
                <a:gd name="connsiteY23" fmla="*/ 25479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5794" h="1083469">
                  <a:moveTo>
                    <a:pt x="223838" y="254794"/>
                  </a:moveTo>
                  <a:lnTo>
                    <a:pt x="254794" y="111919"/>
                  </a:lnTo>
                  <a:lnTo>
                    <a:pt x="264319" y="50006"/>
                  </a:lnTo>
                  <a:lnTo>
                    <a:pt x="261938" y="30956"/>
                  </a:lnTo>
                  <a:lnTo>
                    <a:pt x="242888" y="0"/>
                  </a:lnTo>
                  <a:lnTo>
                    <a:pt x="635794" y="59531"/>
                  </a:lnTo>
                  <a:lnTo>
                    <a:pt x="600075" y="97631"/>
                  </a:lnTo>
                  <a:lnTo>
                    <a:pt x="566738" y="135731"/>
                  </a:lnTo>
                  <a:lnTo>
                    <a:pt x="528638" y="190500"/>
                  </a:lnTo>
                  <a:lnTo>
                    <a:pt x="488157" y="269081"/>
                  </a:lnTo>
                  <a:lnTo>
                    <a:pt x="402432" y="423863"/>
                  </a:lnTo>
                  <a:lnTo>
                    <a:pt x="273844" y="657225"/>
                  </a:lnTo>
                  <a:lnTo>
                    <a:pt x="157163" y="873919"/>
                  </a:lnTo>
                  <a:lnTo>
                    <a:pt x="69057" y="1040606"/>
                  </a:lnTo>
                  <a:lnTo>
                    <a:pt x="50007" y="1066800"/>
                  </a:lnTo>
                  <a:lnTo>
                    <a:pt x="9525" y="1083469"/>
                  </a:lnTo>
                  <a:lnTo>
                    <a:pt x="0" y="1059656"/>
                  </a:lnTo>
                  <a:lnTo>
                    <a:pt x="2382" y="1016794"/>
                  </a:lnTo>
                  <a:lnTo>
                    <a:pt x="11907" y="973931"/>
                  </a:lnTo>
                  <a:lnTo>
                    <a:pt x="42863" y="885825"/>
                  </a:lnTo>
                  <a:lnTo>
                    <a:pt x="85725" y="752475"/>
                  </a:lnTo>
                  <a:lnTo>
                    <a:pt x="138113" y="581025"/>
                  </a:lnTo>
                  <a:lnTo>
                    <a:pt x="178594" y="438150"/>
                  </a:lnTo>
                  <a:lnTo>
                    <a:pt x="223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A39D6531-A1A8-1248-BD70-9771D446D5B8}"/>
                </a:ext>
              </a:extLst>
            </p:cNvPr>
            <p:cNvSpPr/>
            <p:nvPr/>
          </p:nvSpPr>
          <p:spPr>
            <a:xfrm>
              <a:off x="3592513" y="3038475"/>
              <a:ext cx="438150" cy="960438"/>
            </a:xfrm>
            <a:custGeom>
              <a:avLst/>
              <a:gdLst>
                <a:gd name="connsiteX0" fmla="*/ 278607 w 438150"/>
                <a:gd name="connsiteY0" fmla="*/ 311944 h 959644"/>
                <a:gd name="connsiteX1" fmla="*/ 209550 w 438150"/>
                <a:gd name="connsiteY1" fmla="*/ 197644 h 959644"/>
                <a:gd name="connsiteX2" fmla="*/ 123825 w 438150"/>
                <a:gd name="connsiteY2" fmla="*/ 73819 h 959644"/>
                <a:gd name="connsiteX3" fmla="*/ 71438 w 438150"/>
                <a:gd name="connsiteY3" fmla="*/ 0 h 959644"/>
                <a:gd name="connsiteX4" fmla="*/ 4763 w 438150"/>
                <a:gd name="connsiteY4" fmla="*/ 7144 h 959644"/>
                <a:gd name="connsiteX5" fmla="*/ 0 w 438150"/>
                <a:gd name="connsiteY5" fmla="*/ 52388 h 959644"/>
                <a:gd name="connsiteX6" fmla="*/ 7144 w 438150"/>
                <a:gd name="connsiteY6" fmla="*/ 90488 h 959644"/>
                <a:gd name="connsiteX7" fmla="*/ 30957 w 438150"/>
                <a:gd name="connsiteY7" fmla="*/ 142875 h 959644"/>
                <a:gd name="connsiteX8" fmla="*/ 54769 w 438150"/>
                <a:gd name="connsiteY8" fmla="*/ 195263 h 959644"/>
                <a:gd name="connsiteX9" fmla="*/ 80963 w 438150"/>
                <a:gd name="connsiteY9" fmla="*/ 261938 h 959644"/>
                <a:gd name="connsiteX10" fmla="*/ 104775 w 438150"/>
                <a:gd name="connsiteY10" fmla="*/ 328613 h 959644"/>
                <a:gd name="connsiteX11" fmla="*/ 128588 w 438150"/>
                <a:gd name="connsiteY11" fmla="*/ 392906 h 959644"/>
                <a:gd name="connsiteX12" fmla="*/ 154782 w 438150"/>
                <a:gd name="connsiteY12" fmla="*/ 478631 h 959644"/>
                <a:gd name="connsiteX13" fmla="*/ 166688 w 438150"/>
                <a:gd name="connsiteY13" fmla="*/ 531019 h 959644"/>
                <a:gd name="connsiteX14" fmla="*/ 178594 w 438150"/>
                <a:gd name="connsiteY14" fmla="*/ 588169 h 959644"/>
                <a:gd name="connsiteX15" fmla="*/ 185738 w 438150"/>
                <a:gd name="connsiteY15" fmla="*/ 650081 h 959644"/>
                <a:gd name="connsiteX16" fmla="*/ 192882 w 438150"/>
                <a:gd name="connsiteY16" fmla="*/ 735806 h 959644"/>
                <a:gd name="connsiteX17" fmla="*/ 195263 w 438150"/>
                <a:gd name="connsiteY17" fmla="*/ 833438 h 959644"/>
                <a:gd name="connsiteX18" fmla="*/ 435769 w 438150"/>
                <a:gd name="connsiteY18" fmla="*/ 959644 h 959644"/>
                <a:gd name="connsiteX19" fmla="*/ 438150 w 438150"/>
                <a:gd name="connsiteY19" fmla="*/ 890588 h 959644"/>
                <a:gd name="connsiteX20" fmla="*/ 435769 w 438150"/>
                <a:gd name="connsiteY20" fmla="*/ 816769 h 959644"/>
                <a:gd name="connsiteX21" fmla="*/ 428625 w 438150"/>
                <a:gd name="connsiteY21" fmla="*/ 742950 h 959644"/>
                <a:gd name="connsiteX22" fmla="*/ 421482 w 438150"/>
                <a:gd name="connsiteY22" fmla="*/ 681038 h 959644"/>
                <a:gd name="connsiteX23" fmla="*/ 411957 w 438150"/>
                <a:gd name="connsiteY23" fmla="*/ 619125 h 959644"/>
                <a:gd name="connsiteX24" fmla="*/ 390525 w 438150"/>
                <a:gd name="connsiteY24" fmla="*/ 535781 h 959644"/>
                <a:gd name="connsiteX25" fmla="*/ 366713 w 438150"/>
                <a:gd name="connsiteY25" fmla="*/ 473869 h 959644"/>
                <a:gd name="connsiteX26" fmla="*/ 333375 w 438150"/>
                <a:gd name="connsiteY26" fmla="*/ 402431 h 959644"/>
                <a:gd name="connsiteX27" fmla="*/ 278607 w 438150"/>
                <a:gd name="connsiteY27" fmla="*/ 311944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959644">
                  <a:moveTo>
                    <a:pt x="278607" y="311944"/>
                  </a:moveTo>
                  <a:lnTo>
                    <a:pt x="209550" y="197644"/>
                  </a:lnTo>
                  <a:lnTo>
                    <a:pt x="123825" y="73819"/>
                  </a:lnTo>
                  <a:lnTo>
                    <a:pt x="71438" y="0"/>
                  </a:lnTo>
                  <a:lnTo>
                    <a:pt x="4763" y="7144"/>
                  </a:lnTo>
                  <a:lnTo>
                    <a:pt x="0" y="52388"/>
                  </a:lnTo>
                  <a:lnTo>
                    <a:pt x="7144" y="90488"/>
                  </a:lnTo>
                  <a:lnTo>
                    <a:pt x="30957" y="142875"/>
                  </a:lnTo>
                  <a:lnTo>
                    <a:pt x="54769" y="195263"/>
                  </a:lnTo>
                  <a:lnTo>
                    <a:pt x="80963" y="261938"/>
                  </a:lnTo>
                  <a:lnTo>
                    <a:pt x="104775" y="328613"/>
                  </a:lnTo>
                  <a:lnTo>
                    <a:pt x="128588" y="392906"/>
                  </a:lnTo>
                  <a:lnTo>
                    <a:pt x="154782" y="478631"/>
                  </a:lnTo>
                  <a:lnTo>
                    <a:pt x="166688" y="531019"/>
                  </a:lnTo>
                  <a:lnTo>
                    <a:pt x="178594" y="588169"/>
                  </a:lnTo>
                  <a:lnTo>
                    <a:pt x="185738" y="650081"/>
                  </a:lnTo>
                  <a:lnTo>
                    <a:pt x="192882" y="735806"/>
                  </a:lnTo>
                  <a:cubicBezTo>
                    <a:pt x="193676" y="768350"/>
                    <a:pt x="194469" y="800894"/>
                    <a:pt x="195263" y="833438"/>
                  </a:cubicBezTo>
                  <a:lnTo>
                    <a:pt x="435769" y="959644"/>
                  </a:lnTo>
                  <a:cubicBezTo>
                    <a:pt x="436563" y="936625"/>
                    <a:pt x="437356" y="913607"/>
                    <a:pt x="438150" y="890588"/>
                  </a:cubicBezTo>
                  <a:cubicBezTo>
                    <a:pt x="437356" y="865982"/>
                    <a:pt x="436563" y="841375"/>
                    <a:pt x="435769" y="816769"/>
                  </a:cubicBezTo>
                  <a:lnTo>
                    <a:pt x="428625" y="742950"/>
                  </a:lnTo>
                  <a:lnTo>
                    <a:pt x="421482" y="681038"/>
                  </a:lnTo>
                  <a:lnTo>
                    <a:pt x="411957" y="619125"/>
                  </a:lnTo>
                  <a:lnTo>
                    <a:pt x="390525" y="535781"/>
                  </a:lnTo>
                  <a:lnTo>
                    <a:pt x="366713" y="473869"/>
                  </a:lnTo>
                  <a:lnTo>
                    <a:pt x="333375" y="402431"/>
                  </a:lnTo>
                  <a:lnTo>
                    <a:pt x="27860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7585A9CA-B511-8F49-A8B8-1E7DDE9B8400}"/>
                </a:ext>
              </a:extLst>
            </p:cNvPr>
            <p:cNvSpPr/>
            <p:nvPr/>
          </p:nvSpPr>
          <p:spPr>
            <a:xfrm>
              <a:off x="3543300" y="3808413"/>
              <a:ext cx="485775" cy="869950"/>
            </a:xfrm>
            <a:custGeom>
              <a:avLst/>
              <a:gdLst>
                <a:gd name="connsiteX0" fmla="*/ 233363 w 485775"/>
                <a:gd name="connsiteY0" fmla="*/ 233362 h 871537"/>
                <a:gd name="connsiteX1" fmla="*/ 242888 w 485775"/>
                <a:gd name="connsiteY1" fmla="*/ 145256 h 871537"/>
                <a:gd name="connsiteX2" fmla="*/ 245269 w 485775"/>
                <a:gd name="connsiteY2" fmla="*/ 104775 h 871537"/>
                <a:gd name="connsiteX3" fmla="*/ 245269 w 485775"/>
                <a:gd name="connsiteY3" fmla="*/ 59531 h 871537"/>
                <a:gd name="connsiteX4" fmla="*/ 245269 w 485775"/>
                <a:gd name="connsiteY4" fmla="*/ 0 h 871537"/>
                <a:gd name="connsiteX5" fmla="*/ 485775 w 485775"/>
                <a:gd name="connsiteY5" fmla="*/ 107156 h 871537"/>
                <a:gd name="connsiteX6" fmla="*/ 483394 w 485775"/>
                <a:gd name="connsiteY6" fmla="*/ 188119 h 871537"/>
                <a:gd name="connsiteX7" fmla="*/ 478631 w 485775"/>
                <a:gd name="connsiteY7" fmla="*/ 259556 h 871537"/>
                <a:gd name="connsiteX8" fmla="*/ 464344 w 485775"/>
                <a:gd name="connsiteY8" fmla="*/ 340519 h 871537"/>
                <a:gd name="connsiteX9" fmla="*/ 438150 w 485775"/>
                <a:gd name="connsiteY9" fmla="*/ 433387 h 871537"/>
                <a:gd name="connsiteX10" fmla="*/ 409575 w 485775"/>
                <a:gd name="connsiteY10" fmla="*/ 516731 h 871537"/>
                <a:gd name="connsiteX11" fmla="*/ 383381 w 485775"/>
                <a:gd name="connsiteY11" fmla="*/ 583406 h 871537"/>
                <a:gd name="connsiteX12" fmla="*/ 366713 w 485775"/>
                <a:gd name="connsiteY12" fmla="*/ 614362 h 871537"/>
                <a:gd name="connsiteX13" fmla="*/ 338138 w 485775"/>
                <a:gd name="connsiteY13" fmla="*/ 657225 h 871537"/>
                <a:gd name="connsiteX14" fmla="*/ 304800 w 485775"/>
                <a:gd name="connsiteY14" fmla="*/ 702469 h 871537"/>
                <a:gd name="connsiteX15" fmla="*/ 271463 w 485775"/>
                <a:gd name="connsiteY15" fmla="*/ 738187 h 871537"/>
                <a:gd name="connsiteX16" fmla="*/ 226219 w 485775"/>
                <a:gd name="connsiteY16" fmla="*/ 781050 h 871537"/>
                <a:gd name="connsiteX17" fmla="*/ 185738 w 485775"/>
                <a:gd name="connsiteY17" fmla="*/ 809625 h 871537"/>
                <a:gd name="connsiteX18" fmla="*/ 147638 w 485775"/>
                <a:gd name="connsiteY18" fmla="*/ 831056 h 871537"/>
                <a:gd name="connsiteX19" fmla="*/ 102394 w 485775"/>
                <a:gd name="connsiteY19" fmla="*/ 852487 h 871537"/>
                <a:gd name="connsiteX20" fmla="*/ 57150 w 485775"/>
                <a:gd name="connsiteY20" fmla="*/ 869156 h 871537"/>
                <a:gd name="connsiteX21" fmla="*/ 38100 w 485775"/>
                <a:gd name="connsiteY21" fmla="*/ 871537 h 871537"/>
                <a:gd name="connsiteX22" fmla="*/ 21431 w 485775"/>
                <a:gd name="connsiteY22" fmla="*/ 866775 h 871537"/>
                <a:gd name="connsiteX23" fmla="*/ 9525 w 485775"/>
                <a:gd name="connsiteY23" fmla="*/ 852487 h 871537"/>
                <a:gd name="connsiteX24" fmla="*/ 0 w 485775"/>
                <a:gd name="connsiteY24" fmla="*/ 823912 h 871537"/>
                <a:gd name="connsiteX25" fmla="*/ 164306 w 485775"/>
                <a:gd name="connsiteY25" fmla="*/ 447675 h 871537"/>
                <a:gd name="connsiteX26" fmla="*/ 176213 w 485775"/>
                <a:gd name="connsiteY26" fmla="*/ 421481 h 871537"/>
                <a:gd name="connsiteX27" fmla="*/ 200025 w 485775"/>
                <a:gd name="connsiteY27" fmla="*/ 369094 h 871537"/>
                <a:gd name="connsiteX28" fmla="*/ 216694 w 485775"/>
                <a:gd name="connsiteY28" fmla="*/ 321469 h 871537"/>
                <a:gd name="connsiteX29" fmla="*/ 233363 w 485775"/>
                <a:gd name="connsiteY29" fmla="*/ 233362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5775" h="871537">
                  <a:moveTo>
                    <a:pt x="233363" y="233362"/>
                  </a:moveTo>
                  <a:lnTo>
                    <a:pt x="242888" y="145256"/>
                  </a:lnTo>
                  <a:lnTo>
                    <a:pt x="245269" y="104775"/>
                  </a:lnTo>
                  <a:lnTo>
                    <a:pt x="245269" y="59531"/>
                  </a:lnTo>
                  <a:lnTo>
                    <a:pt x="245269" y="0"/>
                  </a:lnTo>
                  <a:lnTo>
                    <a:pt x="485775" y="107156"/>
                  </a:lnTo>
                  <a:cubicBezTo>
                    <a:pt x="484981" y="134144"/>
                    <a:pt x="484188" y="161131"/>
                    <a:pt x="483394" y="188119"/>
                  </a:cubicBezTo>
                  <a:lnTo>
                    <a:pt x="478631" y="259556"/>
                  </a:lnTo>
                  <a:lnTo>
                    <a:pt x="464344" y="340519"/>
                  </a:lnTo>
                  <a:lnTo>
                    <a:pt x="438150" y="433387"/>
                  </a:lnTo>
                  <a:lnTo>
                    <a:pt x="409575" y="516731"/>
                  </a:lnTo>
                  <a:lnTo>
                    <a:pt x="383381" y="583406"/>
                  </a:lnTo>
                  <a:lnTo>
                    <a:pt x="366713" y="614362"/>
                  </a:lnTo>
                  <a:lnTo>
                    <a:pt x="338138" y="657225"/>
                  </a:lnTo>
                  <a:lnTo>
                    <a:pt x="304800" y="702469"/>
                  </a:lnTo>
                  <a:lnTo>
                    <a:pt x="271463" y="738187"/>
                  </a:lnTo>
                  <a:lnTo>
                    <a:pt x="226219" y="781050"/>
                  </a:lnTo>
                  <a:lnTo>
                    <a:pt x="185738" y="809625"/>
                  </a:lnTo>
                  <a:lnTo>
                    <a:pt x="147638" y="831056"/>
                  </a:lnTo>
                  <a:lnTo>
                    <a:pt x="102394" y="852487"/>
                  </a:lnTo>
                  <a:lnTo>
                    <a:pt x="57150" y="869156"/>
                  </a:lnTo>
                  <a:lnTo>
                    <a:pt x="38100" y="871537"/>
                  </a:lnTo>
                  <a:lnTo>
                    <a:pt x="21431" y="866775"/>
                  </a:lnTo>
                  <a:lnTo>
                    <a:pt x="9525" y="852487"/>
                  </a:lnTo>
                  <a:lnTo>
                    <a:pt x="0" y="823912"/>
                  </a:lnTo>
                  <a:lnTo>
                    <a:pt x="164306" y="447675"/>
                  </a:lnTo>
                  <a:lnTo>
                    <a:pt x="176213" y="421481"/>
                  </a:lnTo>
                  <a:lnTo>
                    <a:pt x="200025" y="369094"/>
                  </a:lnTo>
                  <a:lnTo>
                    <a:pt x="216694" y="321469"/>
                  </a:lnTo>
                  <a:lnTo>
                    <a:pt x="23336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448307E-2461-4045-A5FD-9830BC6AC706}"/>
                </a:ext>
              </a:extLst>
            </p:cNvPr>
            <p:cNvSpPr/>
            <p:nvPr/>
          </p:nvSpPr>
          <p:spPr>
            <a:xfrm>
              <a:off x="3209925" y="4167188"/>
              <a:ext cx="541338" cy="508000"/>
            </a:xfrm>
            <a:custGeom>
              <a:avLst/>
              <a:gdLst>
                <a:gd name="connsiteX0" fmla="*/ 178594 w 540544"/>
                <a:gd name="connsiteY0" fmla="*/ 95250 h 507206"/>
                <a:gd name="connsiteX1" fmla="*/ 278606 w 540544"/>
                <a:gd name="connsiteY1" fmla="*/ 116681 h 507206"/>
                <a:gd name="connsiteX2" fmla="*/ 350044 w 540544"/>
                <a:gd name="connsiteY2" fmla="*/ 133350 h 507206"/>
                <a:gd name="connsiteX3" fmla="*/ 388144 w 540544"/>
                <a:gd name="connsiteY3" fmla="*/ 138112 h 507206"/>
                <a:gd name="connsiteX4" fmla="*/ 409575 w 540544"/>
                <a:gd name="connsiteY4" fmla="*/ 138112 h 507206"/>
                <a:gd name="connsiteX5" fmla="*/ 450056 w 540544"/>
                <a:gd name="connsiteY5" fmla="*/ 130968 h 507206"/>
                <a:gd name="connsiteX6" fmla="*/ 478631 w 540544"/>
                <a:gd name="connsiteY6" fmla="*/ 114300 h 507206"/>
                <a:gd name="connsiteX7" fmla="*/ 502444 w 540544"/>
                <a:gd name="connsiteY7" fmla="*/ 88106 h 507206"/>
                <a:gd name="connsiteX8" fmla="*/ 540544 w 540544"/>
                <a:gd name="connsiteY8" fmla="*/ 0 h 507206"/>
                <a:gd name="connsiteX9" fmla="*/ 383381 w 540544"/>
                <a:gd name="connsiteY9" fmla="*/ 507206 h 507206"/>
                <a:gd name="connsiteX10" fmla="*/ 352425 w 540544"/>
                <a:gd name="connsiteY10" fmla="*/ 502443 h 507206"/>
                <a:gd name="connsiteX11" fmla="*/ 333375 w 540544"/>
                <a:gd name="connsiteY11" fmla="*/ 464343 h 507206"/>
                <a:gd name="connsiteX12" fmla="*/ 326231 w 540544"/>
                <a:gd name="connsiteY12" fmla="*/ 411956 h 507206"/>
                <a:gd name="connsiteX13" fmla="*/ 314325 w 540544"/>
                <a:gd name="connsiteY13" fmla="*/ 364331 h 507206"/>
                <a:gd name="connsiteX14" fmla="*/ 292894 w 540544"/>
                <a:gd name="connsiteY14" fmla="*/ 321468 h 507206"/>
                <a:gd name="connsiteX15" fmla="*/ 269081 w 540544"/>
                <a:gd name="connsiteY15" fmla="*/ 288131 h 507206"/>
                <a:gd name="connsiteX16" fmla="*/ 233363 w 540544"/>
                <a:gd name="connsiteY16" fmla="*/ 250031 h 507206"/>
                <a:gd name="connsiteX17" fmla="*/ 195263 w 540544"/>
                <a:gd name="connsiteY17" fmla="*/ 216693 h 507206"/>
                <a:gd name="connsiteX18" fmla="*/ 150019 w 540544"/>
                <a:gd name="connsiteY18" fmla="*/ 183356 h 507206"/>
                <a:gd name="connsiteX19" fmla="*/ 90488 w 540544"/>
                <a:gd name="connsiteY19" fmla="*/ 150018 h 507206"/>
                <a:gd name="connsiteX20" fmla="*/ 40481 w 540544"/>
                <a:gd name="connsiteY20" fmla="*/ 123825 h 507206"/>
                <a:gd name="connsiteX21" fmla="*/ 9525 w 540544"/>
                <a:gd name="connsiteY21" fmla="*/ 102393 h 507206"/>
                <a:gd name="connsiteX22" fmla="*/ 0 w 540544"/>
                <a:gd name="connsiteY22" fmla="*/ 80962 h 507206"/>
                <a:gd name="connsiteX23" fmla="*/ 2381 w 540544"/>
                <a:gd name="connsiteY23" fmla="*/ 64293 h 507206"/>
                <a:gd name="connsiteX24" fmla="*/ 11906 w 540544"/>
                <a:gd name="connsiteY24" fmla="*/ 54768 h 507206"/>
                <a:gd name="connsiteX25" fmla="*/ 26194 w 540544"/>
                <a:gd name="connsiteY25" fmla="*/ 52387 h 507206"/>
                <a:gd name="connsiteX26" fmla="*/ 45244 w 540544"/>
                <a:gd name="connsiteY26" fmla="*/ 59531 h 507206"/>
                <a:gd name="connsiteX27" fmla="*/ 83344 w 540544"/>
                <a:gd name="connsiteY27" fmla="*/ 71437 h 507206"/>
                <a:gd name="connsiteX28" fmla="*/ 178594 w 540544"/>
                <a:gd name="connsiteY28" fmla="*/ 9525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0544" h="507206">
                  <a:moveTo>
                    <a:pt x="178594" y="95250"/>
                  </a:moveTo>
                  <a:lnTo>
                    <a:pt x="278606" y="116681"/>
                  </a:lnTo>
                  <a:lnTo>
                    <a:pt x="350044" y="133350"/>
                  </a:lnTo>
                  <a:lnTo>
                    <a:pt x="388144" y="138112"/>
                  </a:lnTo>
                  <a:lnTo>
                    <a:pt x="409575" y="138112"/>
                  </a:lnTo>
                  <a:lnTo>
                    <a:pt x="450056" y="130968"/>
                  </a:lnTo>
                  <a:lnTo>
                    <a:pt x="478631" y="114300"/>
                  </a:lnTo>
                  <a:lnTo>
                    <a:pt x="502444" y="88106"/>
                  </a:lnTo>
                  <a:lnTo>
                    <a:pt x="540544" y="0"/>
                  </a:lnTo>
                  <a:lnTo>
                    <a:pt x="383381" y="507206"/>
                  </a:lnTo>
                  <a:lnTo>
                    <a:pt x="352425" y="502443"/>
                  </a:lnTo>
                  <a:lnTo>
                    <a:pt x="333375" y="464343"/>
                  </a:lnTo>
                  <a:lnTo>
                    <a:pt x="326231" y="411956"/>
                  </a:lnTo>
                  <a:lnTo>
                    <a:pt x="314325" y="364331"/>
                  </a:lnTo>
                  <a:lnTo>
                    <a:pt x="292894" y="321468"/>
                  </a:lnTo>
                  <a:lnTo>
                    <a:pt x="269081" y="288131"/>
                  </a:lnTo>
                  <a:lnTo>
                    <a:pt x="233363" y="250031"/>
                  </a:lnTo>
                  <a:lnTo>
                    <a:pt x="195263" y="216693"/>
                  </a:lnTo>
                  <a:lnTo>
                    <a:pt x="150019" y="183356"/>
                  </a:lnTo>
                  <a:lnTo>
                    <a:pt x="90488" y="150018"/>
                  </a:lnTo>
                  <a:lnTo>
                    <a:pt x="40481" y="123825"/>
                  </a:lnTo>
                  <a:lnTo>
                    <a:pt x="9525" y="102393"/>
                  </a:lnTo>
                  <a:lnTo>
                    <a:pt x="0" y="80962"/>
                  </a:lnTo>
                  <a:lnTo>
                    <a:pt x="2381" y="64293"/>
                  </a:lnTo>
                  <a:lnTo>
                    <a:pt x="11906" y="54768"/>
                  </a:lnTo>
                  <a:lnTo>
                    <a:pt x="26194" y="52387"/>
                  </a:lnTo>
                  <a:lnTo>
                    <a:pt x="45244" y="59531"/>
                  </a:lnTo>
                  <a:lnTo>
                    <a:pt x="83344" y="71437"/>
                  </a:lnTo>
                  <a:lnTo>
                    <a:pt x="1785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A7C81722-E31A-8D44-815D-E7D659651F58}"/>
                </a:ext>
              </a:extLst>
            </p:cNvPr>
            <p:cNvSpPr/>
            <p:nvPr/>
          </p:nvSpPr>
          <p:spPr>
            <a:xfrm rot="16200000">
              <a:off x="1023938" y="3657600"/>
              <a:ext cx="4052887" cy="404813"/>
            </a:xfrm>
            <a:custGeom>
              <a:avLst/>
              <a:gdLst>
                <a:gd name="connsiteX0" fmla="*/ 1861692 w 4052305"/>
                <a:gd name="connsiteY0" fmla="*/ 128279 h 404573"/>
                <a:gd name="connsiteX1" fmla="*/ 2361652 w 4052305"/>
                <a:gd name="connsiteY1" fmla="*/ 141436 h 404573"/>
                <a:gd name="connsiteX2" fmla="*/ 2868190 w 4052305"/>
                <a:gd name="connsiteY2" fmla="*/ 151304 h 404573"/>
                <a:gd name="connsiteX3" fmla="*/ 3318812 w 4052305"/>
                <a:gd name="connsiteY3" fmla="*/ 154593 h 404573"/>
                <a:gd name="connsiteX4" fmla="*/ 3588527 w 4052305"/>
                <a:gd name="connsiteY4" fmla="*/ 154593 h 404573"/>
                <a:gd name="connsiteX5" fmla="*/ 3644443 w 4052305"/>
                <a:gd name="connsiteY5" fmla="*/ 154593 h 404573"/>
                <a:gd name="connsiteX6" fmla="*/ 3700360 w 4052305"/>
                <a:gd name="connsiteY6" fmla="*/ 148015 h 404573"/>
                <a:gd name="connsiteX7" fmla="*/ 3756276 w 4052305"/>
                <a:gd name="connsiteY7" fmla="*/ 138147 h 404573"/>
                <a:gd name="connsiteX8" fmla="*/ 3805614 w 4052305"/>
                <a:gd name="connsiteY8" fmla="*/ 124990 h 404573"/>
                <a:gd name="connsiteX9" fmla="*/ 3851663 w 4052305"/>
                <a:gd name="connsiteY9" fmla="*/ 108544 h 404573"/>
                <a:gd name="connsiteX10" fmla="*/ 3897712 w 4052305"/>
                <a:gd name="connsiteY10" fmla="*/ 88809 h 404573"/>
                <a:gd name="connsiteX11" fmla="*/ 3933894 w 4052305"/>
                <a:gd name="connsiteY11" fmla="*/ 62495 h 404573"/>
                <a:gd name="connsiteX12" fmla="*/ 3960207 w 4052305"/>
                <a:gd name="connsiteY12" fmla="*/ 36182 h 404573"/>
                <a:gd name="connsiteX13" fmla="*/ 3976653 w 4052305"/>
                <a:gd name="connsiteY13" fmla="*/ 19736 h 404573"/>
                <a:gd name="connsiteX14" fmla="*/ 3996389 w 4052305"/>
                <a:gd name="connsiteY14" fmla="*/ 6579 h 404573"/>
                <a:gd name="connsiteX15" fmla="*/ 4025991 w 4052305"/>
                <a:gd name="connsiteY15" fmla="*/ 0 h 404573"/>
                <a:gd name="connsiteX16" fmla="*/ 4035859 w 4052305"/>
                <a:gd name="connsiteY16" fmla="*/ 0 h 404573"/>
                <a:gd name="connsiteX17" fmla="*/ 4042437 w 4052305"/>
                <a:gd name="connsiteY17" fmla="*/ 3289 h 404573"/>
                <a:gd name="connsiteX18" fmla="*/ 4049016 w 4052305"/>
                <a:gd name="connsiteY18" fmla="*/ 6579 h 404573"/>
                <a:gd name="connsiteX19" fmla="*/ 4052305 w 4052305"/>
                <a:gd name="connsiteY19" fmla="*/ 19736 h 404573"/>
                <a:gd name="connsiteX20" fmla="*/ 4052305 w 4052305"/>
                <a:gd name="connsiteY20" fmla="*/ 39471 h 404573"/>
                <a:gd name="connsiteX21" fmla="*/ 4042437 w 4052305"/>
                <a:gd name="connsiteY21" fmla="*/ 85520 h 404573"/>
                <a:gd name="connsiteX22" fmla="*/ 4009545 w 4052305"/>
                <a:gd name="connsiteY22" fmla="*/ 144725 h 404573"/>
                <a:gd name="connsiteX23" fmla="*/ 3940472 w 4052305"/>
                <a:gd name="connsiteY23" fmla="*/ 243402 h 404573"/>
                <a:gd name="connsiteX24" fmla="*/ 3868109 w 4052305"/>
                <a:gd name="connsiteY24" fmla="*/ 332210 h 404573"/>
                <a:gd name="connsiteX25" fmla="*/ 3736541 w 4052305"/>
                <a:gd name="connsiteY25" fmla="*/ 404573 h 404573"/>
                <a:gd name="connsiteX26" fmla="*/ 3634576 w 4052305"/>
                <a:gd name="connsiteY26" fmla="*/ 394705 h 404573"/>
                <a:gd name="connsiteX27" fmla="*/ 3460247 w 4052305"/>
                <a:gd name="connsiteY27" fmla="*/ 384838 h 404573"/>
                <a:gd name="connsiteX28" fmla="*/ 3174086 w 4052305"/>
                <a:gd name="connsiteY28" fmla="*/ 371681 h 404573"/>
                <a:gd name="connsiteX29" fmla="*/ 2855033 w 4052305"/>
                <a:gd name="connsiteY29" fmla="*/ 361813 h 404573"/>
                <a:gd name="connsiteX30" fmla="*/ 2516245 w 4052305"/>
                <a:gd name="connsiteY30" fmla="*/ 351946 h 404573"/>
                <a:gd name="connsiteX31" fmla="*/ 2157721 w 4052305"/>
                <a:gd name="connsiteY31" fmla="*/ 342078 h 404573"/>
                <a:gd name="connsiteX32" fmla="*/ 1822222 w 4052305"/>
                <a:gd name="connsiteY32" fmla="*/ 332210 h 404573"/>
                <a:gd name="connsiteX33" fmla="*/ 1473565 w 4052305"/>
                <a:gd name="connsiteY33" fmla="*/ 332210 h 404573"/>
                <a:gd name="connsiteX34" fmla="*/ 1184115 w 4052305"/>
                <a:gd name="connsiteY34" fmla="*/ 332210 h 404573"/>
                <a:gd name="connsiteX35" fmla="*/ 924268 w 4052305"/>
                <a:gd name="connsiteY35" fmla="*/ 325632 h 404573"/>
                <a:gd name="connsiteX36" fmla="*/ 700601 w 4052305"/>
                <a:gd name="connsiteY36" fmla="*/ 325632 h 404573"/>
                <a:gd name="connsiteX37" fmla="*/ 496671 w 4052305"/>
                <a:gd name="connsiteY37" fmla="*/ 315764 h 404573"/>
                <a:gd name="connsiteX38" fmla="*/ 286161 w 4052305"/>
                <a:gd name="connsiteY38" fmla="*/ 305897 h 404573"/>
                <a:gd name="connsiteX39" fmla="*/ 124990 w 4052305"/>
                <a:gd name="connsiteY39" fmla="*/ 286161 h 404573"/>
                <a:gd name="connsiteX40" fmla="*/ 59206 w 4052305"/>
                <a:gd name="connsiteY40" fmla="*/ 273005 h 404573"/>
                <a:gd name="connsiteX41" fmla="*/ 19735 w 4052305"/>
                <a:gd name="connsiteY41" fmla="*/ 253269 h 404573"/>
                <a:gd name="connsiteX42" fmla="*/ 6578 w 4052305"/>
                <a:gd name="connsiteY42" fmla="*/ 240113 h 404573"/>
                <a:gd name="connsiteX43" fmla="*/ 0 w 4052305"/>
                <a:gd name="connsiteY43" fmla="*/ 223666 h 404573"/>
                <a:gd name="connsiteX44" fmla="*/ 3289 w 4052305"/>
                <a:gd name="connsiteY44" fmla="*/ 207220 h 404573"/>
                <a:gd name="connsiteX45" fmla="*/ 16446 w 4052305"/>
                <a:gd name="connsiteY45" fmla="*/ 184196 h 404573"/>
                <a:gd name="connsiteX46" fmla="*/ 39471 w 4052305"/>
                <a:gd name="connsiteY46" fmla="*/ 154593 h 404573"/>
                <a:gd name="connsiteX47" fmla="*/ 62495 w 4052305"/>
                <a:gd name="connsiteY47" fmla="*/ 138147 h 404573"/>
                <a:gd name="connsiteX48" fmla="*/ 95387 w 4052305"/>
                <a:gd name="connsiteY48" fmla="*/ 121701 h 404573"/>
                <a:gd name="connsiteX49" fmla="*/ 184196 w 4052305"/>
                <a:gd name="connsiteY49" fmla="*/ 85520 h 404573"/>
                <a:gd name="connsiteX50" fmla="*/ 282872 w 4052305"/>
                <a:gd name="connsiteY50" fmla="*/ 52628 h 404573"/>
                <a:gd name="connsiteX51" fmla="*/ 404573 w 4052305"/>
                <a:gd name="connsiteY51" fmla="*/ 26314 h 404573"/>
                <a:gd name="connsiteX52" fmla="*/ 467068 w 4052305"/>
                <a:gd name="connsiteY52" fmla="*/ 19736 h 404573"/>
                <a:gd name="connsiteX53" fmla="*/ 519695 w 4052305"/>
                <a:gd name="connsiteY53" fmla="*/ 26314 h 404573"/>
                <a:gd name="connsiteX54" fmla="*/ 582190 w 4052305"/>
                <a:gd name="connsiteY54" fmla="*/ 46049 h 404573"/>
                <a:gd name="connsiteX55" fmla="*/ 700601 w 4052305"/>
                <a:gd name="connsiteY55" fmla="*/ 72363 h 404573"/>
                <a:gd name="connsiteX56" fmla="*/ 855194 w 4052305"/>
                <a:gd name="connsiteY56" fmla="*/ 92098 h 404573"/>
                <a:gd name="connsiteX57" fmla="*/ 1016365 w 4052305"/>
                <a:gd name="connsiteY57" fmla="*/ 95387 h 404573"/>
                <a:gd name="connsiteX58" fmla="*/ 1282791 w 4052305"/>
                <a:gd name="connsiteY58" fmla="*/ 108544 h 404573"/>
                <a:gd name="connsiteX59" fmla="*/ 1532771 w 4052305"/>
                <a:gd name="connsiteY59" fmla="*/ 118412 h 404573"/>
                <a:gd name="connsiteX60" fmla="*/ 1861692 w 4052305"/>
                <a:gd name="connsiteY60" fmla="*/ 128279 h 4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52305" h="404573">
                  <a:moveTo>
                    <a:pt x="1861692" y="128279"/>
                  </a:moveTo>
                  <a:lnTo>
                    <a:pt x="2361652" y="141436"/>
                  </a:lnTo>
                  <a:lnTo>
                    <a:pt x="2868190" y="151304"/>
                  </a:lnTo>
                  <a:lnTo>
                    <a:pt x="3318812" y="154593"/>
                  </a:lnTo>
                  <a:lnTo>
                    <a:pt x="3588527" y="154593"/>
                  </a:lnTo>
                  <a:lnTo>
                    <a:pt x="3644443" y="154593"/>
                  </a:lnTo>
                  <a:lnTo>
                    <a:pt x="3700360" y="148015"/>
                  </a:lnTo>
                  <a:lnTo>
                    <a:pt x="3756276" y="138147"/>
                  </a:lnTo>
                  <a:lnTo>
                    <a:pt x="3805614" y="124990"/>
                  </a:lnTo>
                  <a:lnTo>
                    <a:pt x="3851663" y="108544"/>
                  </a:lnTo>
                  <a:lnTo>
                    <a:pt x="3897712" y="88809"/>
                  </a:lnTo>
                  <a:lnTo>
                    <a:pt x="3933894" y="62495"/>
                  </a:lnTo>
                  <a:lnTo>
                    <a:pt x="3960207" y="36182"/>
                  </a:lnTo>
                  <a:lnTo>
                    <a:pt x="3976653" y="19736"/>
                  </a:lnTo>
                  <a:lnTo>
                    <a:pt x="3996389" y="6579"/>
                  </a:lnTo>
                  <a:lnTo>
                    <a:pt x="4025991" y="0"/>
                  </a:lnTo>
                  <a:lnTo>
                    <a:pt x="4035859" y="0"/>
                  </a:lnTo>
                  <a:lnTo>
                    <a:pt x="4042437" y="3289"/>
                  </a:lnTo>
                  <a:lnTo>
                    <a:pt x="4049016" y="6579"/>
                  </a:lnTo>
                  <a:lnTo>
                    <a:pt x="4052305" y="19736"/>
                  </a:lnTo>
                  <a:lnTo>
                    <a:pt x="4052305" y="39471"/>
                  </a:lnTo>
                  <a:lnTo>
                    <a:pt x="4042437" y="85520"/>
                  </a:lnTo>
                  <a:lnTo>
                    <a:pt x="4009545" y="144725"/>
                  </a:lnTo>
                  <a:lnTo>
                    <a:pt x="3940472" y="243402"/>
                  </a:lnTo>
                  <a:lnTo>
                    <a:pt x="3868109" y="332210"/>
                  </a:lnTo>
                  <a:lnTo>
                    <a:pt x="3736541" y="404573"/>
                  </a:lnTo>
                  <a:lnTo>
                    <a:pt x="3634576" y="394705"/>
                  </a:lnTo>
                  <a:lnTo>
                    <a:pt x="3460247" y="384838"/>
                  </a:lnTo>
                  <a:lnTo>
                    <a:pt x="3174086" y="371681"/>
                  </a:lnTo>
                  <a:lnTo>
                    <a:pt x="2855033" y="361813"/>
                  </a:lnTo>
                  <a:lnTo>
                    <a:pt x="2516245" y="351946"/>
                  </a:lnTo>
                  <a:lnTo>
                    <a:pt x="2157721" y="342078"/>
                  </a:lnTo>
                  <a:lnTo>
                    <a:pt x="1822222" y="332210"/>
                  </a:lnTo>
                  <a:lnTo>
                    <a:pt x="1473565" y="332210"/>
                  </a:lnTo>
                  <a:lnTo>
                    <a:pt x="1184115" y="332210"/>
                  </a:lnTo>
                  <a:lnTo>
                    <a:pt x="924268" y="325632"/>
                  </a:lnTo>
                  <a:lnTo>
                    <a:pt x="700601" y="325632"/>
                  </a:lnTo>
                  <a:lnTo>
                    <a:pt x="496671" y="315764"/>
                  </a:lnTo>
                  <a:lnTo>
                    <a:pt x="286161" y="305897"/>
                  </a:lnTo>
                  <a:lnTo>
                    <a:pt x="124990" y="286161"/>
                  </a:lnTo>
                  <a:lnTo>
                    <a:pt x="59206" y="273005"/>
                  </a:lnTo>
                  <a:lnTo>
                    <a:pt x="19735" y="253269"/>
                  </a:lnTo>
                  <a:lnTo>
                    <a:pt x="6578" y="240113"/>
                  </a:lnTo>
                  <a:lnTo>
                    <a:pt x="0" y="223666"/>
                  </a:lnTo>
                  <a:lnTo>
                    <a:pt x="3289" y="207220"/>
                  </a:lnTo>
                  <a:lnTo>
                    <a:pt x="16446" y="184196"/>
                  </a:lnTo>
                  <a:lnTo>
                    <a:pt x="39471" y="154593"/>
                  </a:lnTo>
                  <a:lnTo>
                    <a:pt x="62495" y="138147"/>
                  </a:lnTo>
                  <a:lnTo>
                    <a:pt x="95387" y="121701"/>
                  </a:lnTo>
                  <a:lnTo>
                    <a:pt x="184196" y="85520"/>
                  </a:lnTo>
                  <a:lnTo>
                    <a:pt x="282872" y="52628"/>
                  </a:lnTo>
                  <a:lnTo>
                    <a:pt x="404573" y="26314"/>
                  </a:lnTo>
                  <a:lnTo>
                    <a:pt x="467068" y="19736"/>
                  </a:lnTo>
                  <a:lnTo>
                    <a:pt x="519695" y="26314"/>
                  </a:lnTo>
                  <a:lnTo>
                    <a:pt x="582190" y="46049"/>
                  </a:lnTo>
                  <a:lnTo>
                    <a:pt x="700601" y="72363"/>
                  </a:lnTo>
                  <a:lnTo>
                    <a:pt x="855194" y="92098"/>
                  </a:lnTo>
                  <a:lnTo>
                    <a:pt x="1016365" y="95387"/>
                  </a:lnTo>
                  <a:lnTo>
                    <a:pt x="1282791" y="108544"/>
                  </a:lnTo>
                  <a:lnTo>
                    <a:pt x="1532771" y="118412"/>
                  </a:lnTo>
                  <a:lnTo>
                    <a:pt x="1861692" y="128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929BFE8-421B-2E40-9944-C74F90B1D03A}"/>
                </a:ext>
              </a:extLst>
            </p:cNvPr>
            <p:cNvSpPr/>
            <p:nvPr/>
          </p:nvSpPr>
          <p:spPr>
            <a:xfrm>
              <a:off x="4238625" y="2312988"/>
              <a:ext cx="2651125" cy="515937"/>
            </a:xfrm>
            <a:custGeom>
              <a:avLst/>
              <a:gdLst>
                <a:gd name="connsiteX0" fmla="*/ 945356 w 2650331"/>
                <a:gd name="connsiteY0" fmla="*/ 197644 h 516731"/>
                <a:gd name="connsiteX1" fmla="*/ 1364456 w 2650331"/>
                <a:gd name="connsiteY1" fmla="*/ 133350 h 516731"/>
                <a:gd name="connsiteX2" fmla="*/ 1466850 w 2650331"/>
                <a:gd name="connsiteY2" fmla="*/ 135731 h 516731"/>
                <a:gd name="connsiteX3" fmla="*/ 1659731 w 2650331"/>
                <a:gd name="connsiteY3" fmla="*/ 107156 h 516731"/>
                <a:gd name="connsiteX4" fmla="*/ 1890713 w 2650331"/>
                <a:gd name="connsiteY4" fmla="*/ 73819 h 516731"/>
                <a:gd name="connsiteX5" fmla="*/ 2059781 w 2650331"/>
                <a:gd name="connsiteY5" fmla="*/ 52387 h 516731"/>
                <a:gd name="connsiteX6" fmla="*/ 2097881 w 2650331"/>
                <a:gd name="connsiteY6" fmla="*/ 47625 h 516731"/>
                <a:gd name="connsiteX7" fmla="*/ 2131219 w 2650331"/>
                <a:gd name="connsiteY7" fmla="*/ 35719 h 516731"/>
                <a:gd name="connsiteX8" fmla="*/ 2185988 w 2650331"/>
                <a:gd name="connsiteY8" fmla="*/ 11906 h 516731"/>
                <a:gd name="connsiteX9" fmla="*/ 2233613 w 2650331"/>
                <a:gd name="connsiteY9" fmla="*/ 0 h 516731"/>
                <a:gd name="connsiteX10" fmla="*/ 2271713 w 2650331"/>
                <a:gd name="connsiteY10" fmla="*/ 4762 h 516731"/>
                <a:gd name="connsiteX11" fmla="*/ 2324100 w 2650331"/>
                <a:gd name="connsiteY11" fmla="*/ 16669 h 516731"/>
                <a:gd name="connsiteX12" fmla="*/ 2390775 w 2650331"/>
                <a:gd name="connsiteY12" fmla="*/ 40481 h 516731"/>
                <a:gd name="connsiteX13" fmla="*/ 2445544 w 2650331"/>
                <a:gd name="connsiteY13" fmla="*/ 66675 h 516731"/>
                <a:gd name="connsiteX14" fmla="*/ 2502694 w 2650331"/>
                <a:gd name="connsiteY14" fmla="*/ 97631 h 516731"/>
                <a:gd name="connsiteX15" fmla="*/ 2552700 w 2650331"/>
                <a:gd name="connsiteY15" fmla="*/ 128587 h 516731"/>
                <a:gd name="connsiteX16" fmla="*/ 2576513 w 2650331"/>
                <a:gd name="connsiteY16" fmla="*/ 147637 h 516731"/>
                <a:gd name="connsiteX17" fmla="*/ 2609850 w 2650331"/>
                <a:gd name="connsiteY17" fmla="*/ 180975 h 516731"/>
                <a:gd name="connsiteX18" fmla="*/ 2631281 w 2650331"/>
                <a:gd name="connsiteY18" fmla="*/ 207169 h 516731"/>
                <a:gd name="connsiteX19" fmla="*/ 2643188 w 2650331"/>
                <a:gd name="connsiteY19" fmla="*/ 228600 h 516731"/>
                <a:gd name="connsiteX20" fmla="*/ 2650331 w 2650331"/>
                <a:gd name="connsiteY20" fmla="*/ 247650 h 516731"/>
                <a:gd name="connsiteX21" fmla="*/ 2650331 w 2650331"/>
                <a:gd name="connsiteY21" fmla="*/ 259556 h 516731"/>
                <a:gd name="connsiteX22" fmla="*/ 2647950 w 2650331"/>
                <a:gd name="connsiteY22" fmla="*/ 278606 h 516731"/>
                <a:gd name="connsiteX23" fmla="*/ 2631281 w 2650331"/>
                <a:gd name="connsiteY23" fmla="*/ 292894 h 516731"/>
                <a:gd name="connsiteX24" fmla="*/ 2605088 w 2650331"/>
                <a:gd name="connsiteY24" fmla="*/ 304800 h 516731"/>
                <a:gd name="connsiteX25" fmla="*/ 2562225 w 2650331"/>
                <a:gd name="connsiteY25" fmla="*/ 316706 h 516731"/>
                <a:gd name="connsiteX26" fmla="*/ 2531269 w 2650331"/>
                <a:gd name="connsiteY26" fmla="*/ 309562 h 516731"/>
                <a:gd name="connsiteX27" fmla="*/ 2436019 w 2650331"/>
                <a:gd name="connsiteY27" fmla="*/ 292894 h 516731"/>
                <a:gd name="connsiteX28" fmla="*/ 2328863 w 2650331"/>
                <a:gd name="connsiteY28" fmla="*/ 280987 h 516731"/>
                <a:gd name="connsiteX29" fmla="*/ 2178844 w 2650331"/>
                <a:gd name="connsiteY29" fmla="*/ 273844 h 516731"/>
                <a:gd name="connsiteX30" fmla="*/ 1983581 w 2650331"/>
                <a:gd name="connsiteY30" fmla="*/ 276225 h 516731"/>
                <a:gd name="connsiteX31" fmla="*/ 1757363 w 2650331"/>
                <a:gd name="connsiteY31" fmla="*/ 288131 h 516731"/>
                <a:gd name="connsiteX32" fmla="*/ 1414463 w 2650331"/>
                <a:gd name="connsiteY32" fmla="*/ 316706 h 516731"/>
                <a:gd name="connsiteX33" fmla="*/ 1271588 w 2650331"/>
                <a:gd name="connsiteY33" fmla="*/ 330994 h 516731"/>
                <a:gd name="connsiteX34" fmla="*/ 1128713 w 2650331"/>
                <a:gd name="connsiteY34" fmla="*/ 350044 h 516731"/>
                <a:gd name="connsiteX35" fmla="*/ 1059656 w 2650331"/>
                <a:gd name="connsiteY35" fmla="*/ 361950 h 516731"/>
                <a:gd name="connsiteX36" fmla="*/ 900113 w 2650331"/>
                <a:gd name="connsiteY36" fmla="*/ 392906 h 516731"/>
                <a:gd name="connsiteX37" fmla="*/ 735806 w 2650331"/>
                <a:gd name="connsiteY37" fmla="*/ 421481 h 516731"/>
                <a:gd name="connsiteX38" fmla="*/ 583406 w 2650331"/>
                <a:gd name="connsiteY38" fmla="*/ 447675 h 516731"/>
                <a:gd name="connsiteX39" fmla="*/ 488156 w 2650331"/>
                <a:gd name="connsiteY39" fmla="*/ 469106 h 516731"/>
                <a:gd name="connsiteX40" fmla="*/ 409575 w 2650331"/>
                <a:gd name="connsiteY40" fmla="*/ 490537 h 516731"/>
                <a:gd name="connsiteX41" fmla="*/ 366713 w 2650331"/>
                <a:gd name="connsiteY41" fmla="*/ 509587 h 516731"/>
                <a:gd name="connsiteX42" fmla="*/ 342900 w 2650331"/>
                <a:gd name="connsiteY42" fmla="*/ 516731 h 516731"/>
                <a:gd name="connsiteX43" fmla="*/ 314325 w 2650331"/>
                <a:gd name="connsiteY43" fmla="*/ 514350 h 516731"/>
                <a:gd name="connsiteX44" fmla="*/ 271463 w 2650331"/>
                <a:gd name="connsiteY44" fmla="*/ 504825 h 516731"/>
                <a:gd name="connsiteX45" fmla="*/ 223838 w 2650331"/>
                <a:gd name="connsiteY45" fmla="*/ 483394 h 516731"/>
                <a:gd name="connsiteX46" fmla="*/ 178594 w 2650331"/>
                <a:gd name="connsiteY46" fmla="*/ 459581 h 516731"/>
                <a:gd name="connsiteX47" fmla="*/ 130969 w 2650331"/>
                <a:gd name="connsiteY47" fmla="*/ 428625 h 516731"/>
                <a:gd name="connsiteX48" fmla="*/ 95250 w 2650331"/>
                <a:gd name="connsiteY48" fmla="*/ 397669 h 516731"/>
                <a:gd name="connsiteX49" fmla="*/ 59531 w 2650331"/>
                <a:gd name="connsiteY49" fmla="*/ 364331 h 516731"/>
                <a:gd name="connsiteX50" fmla="*/ 21431 w 2650331"/>
                <a:gd name="connsiteY50" fmla="*/ 323850 h 516731"/>
                <a:gd name="connsiteX51" fmla="*/ 7144 w 2650331"/>
                <a:gd name="connsiteY51" fmla="*/ 304800 h 516731"/>
                <a:gd name="connsiteX52" fmla="*/ 0 w 2650331"/>
                <a:gd name="connsiteY52" fmla="*/ 288131 h 516731"/>
                <a:gd name="connsiteX53" fmla="*/ 0 w 2650331"/>
                <a:gd name="connsiteY53" fmla="*/ 266700 h 516731"/>
                <a:gd name="connsiteX54" fmla="*/ 4763 w 2650331"/>
                <a:gd name="connsiteY54" fmla="*/ 257175 h 516731"/>
                <a:gd name="connsiteX55" fmla="*/ 16669 w 2650331"/>
                <a:gd name="connsiteY55" fmla="*/ 257175 h 516731"/>
                <a:gd name="connsiteX56" fmla="*/ 45244 w 2650331"/>
                <a:gd name="connsiteY56" fmla="*/ 266700 h 516731"/>
                <a:gd name="connsiteX57" fmla="*/ 107156 w 2650331"/>
                <a:gd name="connsiteY57" fmla="*/ 283369 h 516731"/>
                <a:gd name="connsiteX58" fmla="*/ 180975 w 2650331"/>
                <a:gd name="connsiteY58" fmla="*/ 295275 h 516731"/>
                <a:gd name="connsiteX59" fmla="*/ 242888 w 2650331"/>
                <a:gd name="connsiteY59" fmla="*/ 300037 h 516731"/>
                <a:gd name="connsiteX60" fmla="*/ 311944 w 2650331"/>
                <a:gd name="connsiteY60" fmla="*/ 297656 h 516731"/>
                <a:gd name="connsiteX61" fmla="*/ 442913 w 2650331"/>
                <a:gd name="connsiteY61" fmla="*/ 278606 h 516731"/>
                <a:gd name="connsiteX62" fmla="*/ 778669 w 2650331"/>
                <a:gd name="connsiteY62" fmla="*/ 223837 h 516731"/>
                <a:gd name="connsiteX63" fmla="*/ 945356 w 2650331"/>
                <a:gd name="connsiteY63" fmla="*/ 1976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331" h="516731">
                  <a:moveTo>
                    <a:pt x="945356" y="197644"/>
                  </a:moveTo>
                  <a:lnTo>
                    <a:pt x="1364456" y="133350"/>
                  </a:lnTo>
                  <a:lnTo>
                    <a:pt x="1466850" y="135731"/>
                  </a:lnTo>
                  <a:lnTo>
                    <a:pt x="1659731" y="107156"/>
                  </a:lnTo>
                  <a:lnTo>
                    <a:pt x="1890713" y="73819"/>
                  </a:lnTo>
                  <a:lnTo>
                    <a:pt x="2059781" y="52387"/>
                  </a:lnTo>
                  <a:lnTo>
                    <a:pt x="2097881" y="47625"/>
                  </a:lnTo>
                  <a:lnTo>
                    <a:pt x="2131219" y="35719"/>
                  </a:lnTo>
                  <a:lnTo>
                    <a:pt x="2185988" y="11906"/>
                  </a:lnTo>
                  <a:lnTo>
                    <a:pt x="2233613" y="0"/>
                  </a:lnTo>
                  <a:lnTo>
                    <a:pt x="2271713" y="4762"/>
                  </a:lnTo>
                  <a:lnTo>
                    <a:pt x="2324100" y="16669"/>
                  </a:lnTo>
                  <a:lnTo>
                    <a:pt x="2390775" y="40481"/>
                  </a:lnTo>
                  <a:lnTo>
                    <a:pt x="2445544" y="66675"/>
                  </a:lnTo>
                  <a:lnTo>
                    <a:pt x="2502694" y="97631"/>
                  </a:lnTo>
                  <a:lnTo>
                    <a:pt x="2552700" y="128587"/>
                  </a:lnTo>
                  <a:lnTo>
                    <a:pt x="2576513" y="147637"/>
                  </a:lnTo>
                  <a:lnTo>
                    <a:pt x="2609850" y="180975"/>
                  </a:lnTo>
                  <a:lnTo>
                    <a:pt x="2631281" y="207169"/>
                  </a:lnTo>
                  <a:lnTo>
                    <a:pt x="2643188" y="228600"/>
                  </a:lnTo>
                  <a:lnTo>
                    <a:pt x="2650331" y="247650"/>
                  </a:lnTo>
                  <a:lnTo>
                    <a:pt x="2650331" y="259556"/>
                  </a:lnTo>
                  <a:lnTo>
                    <a:pt x="2647950" y="278606"/>
                  </a:lnTo>
                  <a:lnTo>
                    <a:pt x="2631281" y="292894"/>
                  </a:lnTo>
                  <a:lnTo>
                    <a:pt x="2605088" y="304800"/>
                  </a:lnTo>
                  <a:lnTo>
                    <a:pt x="2562225" y="316706"/>
                  </a:lnTo>
                  <a:lnTo>
                    <a:pt x="2531269" y="309562"/>
                  </a:lnTo>
                  <a:lnTo>
                    <a:pt x="2436019" y="292894"/>
                  </a:lnTo>
                  <a:lnTo>
                    <a:pt x="2328863" y="280987"/>
                  </a:lnTo>
                  <a:lnTo>
                    <a:pt x="2178844" y="273844"/>
                  </a:lnTo>
                  <a:lnTo>
                    <a:pt x="1983581" y="276225"/>
                  </a:lnTo>
                  <a:lnTo>
                    <a:pt x="1757363" y="288131"/>
                  </a:lnTo>
                  <a:lnTo>
                    <a:pt x="1414463" y="316706"/>
                  </a:lnTo>
                  <a:lnTo>
                    <a:pt x="1271588" y="330994"/>
                  </a:lnTo>
                  <a:lnTo>
                    <a:pt x="1128713" y="350044"/>
                  </a:lnTo>
                  <a:lnTo>
                    <a:pt x="1059656" y="361950"/>
                  </a:lnTo>
                  <a:lnTo>
                    <a:pt x="900113" y="392906"/>
                  </a:lnTo>
                  <a:lnTo>
                    <a:pt x="735806" y="421481"/>
                  </a:lnTo>
                  <a:lnTo>
                    <a:pt x="583406" y="447675"/>
                  </a:lnTo>
                  <a:lnTo>
                    <a:pt x="488156" y="469106"/>
                  </a:lnTo>
                  <a:lnTo>
                    <a:pt x="409575" y="490537"/>
                  </a:lnTo>
                  <a:lnTo>
                    <a:pt x="366713" y="509587"/>
                  </a:lnTo>
                  <a:lnTo>
                    <a:pt x="342900" y="516731"/>
                  </a:lnTo>
                  <a:lnTo>
                    <a:pt x="314325" y="514350"/>
                  </a:lnTo>
                  <a:lnTo>
                    <a:pt x="271463" y="504825"/>
                  </a:lnTo>
                  <a:lnTo>
                    <a:pt x="223838" y="483394"/>
                  </a:lnTo>
                  <a:lnTo>
                    <a:pt x="178594" y="459581"/>
                  </a:lnTo>
                  <a:lnTo>
                    <a:pt x="130969" y="428625"/>
                  </a:lnTo>
                  <a:lnTo>
                    <a:pt x="95250" y="397669"/>
                  </a:lnTo>
                  <a:lnTo>
                    <a:pt x="59531" y="364331"/>
                  </a:lnTo>
                  <a:lnTo>
                    <a:pt x="21431" y="323850"/>
                  </a:lnTo>
                  <a:lnTo>
                    <a:pt x="7144" y="304800"/>
                  </a:lnTo>
                  <a:lnTo>
                    <a:pt x="0" y="288131"/>
                  </a:lnTo>
                  <a:lnTo>
                    <a:pt x="0" y="266700"/>
                  </a:lnTo>
                  <a:lnTo>
                    <a:pt x="4763" y="257175"/>
                  </a:lnTo>
                  <a:lnTo>
                    <a:pt x="16669" y="257175"/>
                  </a:lnTo>
                  <a:lnTo>
                    <a:pt x="45244" y="266700"/>
                  </a:lnTo>
                  <a:lnTo>
                    <a:pt x="107156" y="283369"/>
                  </a:lnTo>
                  <a:lnTo>
                    <a:pt x="180975" y="295275"/>
                  </a:lnTo>
                  <a:lnTo>
                    <a:pt x="242888" y="300037"/>
                  </a:lnTo>
                  <a:lnTo>
                    <a:pt x="311944" y="297656"/>
                  </a:lnTo>
                  <a:lnTo>
                    <a:pt x="442913" y="278606"/>
                  </a:lnTo>
                  <a:lnTo>
                    <a:pt x="778669" y="223837"/>
                  </a:lnTo>
                  <a:lnTo>
                    <a:pt x="945356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68BBD9D-A746-374E-B43D-966CF9D17515}"/>
                </a:ext>
              </a:extLst>
            </p:cNvPr>
            <p:cNvSpPr/>
            <p:nvPr/>
          </p:nvSpPr>
          <p:spPr>
            <a:xfrm>
              <a:off x="4167188" y="2652713"/>
              <a:ext cx="1436687" cy="1009650"/>
            </a:xfrm>
            <a:custGeom>
              <a:avLst/>
              <a:gdLst>
                <a:gd name="connsiteX0" fmla="*/ 821531 w 1435893"/>
                <a:gd name="connsiteY0" fmla="*/ 323850 h 1009650"/>
                <a:gd name="connsiteX1" fmla="*/ 909637 w 1435893"/>
                <a:gd name="connsiteY1" fmla="*/ 223837 h 1009650"/>
                <a:gd name="connsiteX2" fmla="*/ 985837 w 1435893"/>
                <a:gd name="connsiteY2" fmla="*/ 123825 h 1009650"/>
                <a:gd name="connsiteX3" fmla="*/ 1073943 w 1435893"/>
                <a:gd name="connsiteY3" fmla="*/ 0 h 1009650"/>
                <a:gd name="connsiteX4" fmla="*/ 1150143 w 1435893"/>
                <a:gd name="connsiteY4" fmla="*/ 14287 h 1009650"/>
                <a:gd name="connsiteX5" fmla="*/ 1257300 w 1435893"/>
                <a:gd name="connsiteY5" fmla="*/ 50006 h 1009650"/>
                <a:gd name="connsiteX6" fmla="*/ 1312068 w 1435893"/>
                <a:gd name="connsiteY6" fmla="*/ 69056 h 1009650"/>
                <a:gd name="connsiteX7" fmla="*/ 1362075 w 1435893"/>
                <a:gd name="connsiteY7" fmla="*/ 92868 h 1009650"/>
                <a:gd name="connsiteX8" fmla="*/ 1400175 w 1435893"/>
                <a:gd name="connsiteY8" fmla="*/ 114300 h 1009650"/>
                <a:gd name="connsiteX9" fmla="*/ 1409700 w 1435893"/>
                <a:gd name="connsiteY9" fmla="*/ 123825 h 1009650"/>
                <a:gd name="connsiteX10" fmla="*/ 1416843 w 1435893"/>
                <a:gd name="connsiteY10" fmla="*/ 130968 h 1009650"/>
                <a:gd name="connsiteX11" fmla="*/ 1431131 w 1435893"/>
                <a:gd name="connsiteY11" fmla="*/ 150018 h 1009650"/>
                <a:gd name="connsiteX12" fmla="*/ 1435893 w 1435893"/>
                <a:gd name="connsiteY12" fmla="*/ 166687 h 1009650"/>
                <a:gd name="connsiteX13" fmla="*/ 1431131 w 1435893"/>
                <a:gd name="connsiteY13" fmla="*/ 185737 h 1009650"/>
                <a:gd name="connsiteX14" fmla="*/ 1416843 w 1435893"/>
                <a:gd name="connsiteY14" fmla="*/ 202406 h 1009650"/>
                <a:gd name="connsiteX15" fmla="*/ 1378743 w 1435893"/>
                <a:gd name="connsiteY15" fmla="*/ 223837 h 1009650"/>
                <a:gd name="connsiteX16" fmla="*/ 1331118 w 1435893"/>
                <a:gd name="connsiteY16" fmla="*/ 240506 h 1009650"/>
                <a:gd name="connsiteX17" fmla="*/ 1295400 w 1435893"/>
                <a:gd name="connsiteY17" fmla="*/ 247650 h 1009650"/>
                <a:gd name="connsiteX18" fmla="*/ 1262062 w 1435893"/>
                <a:gd name="connsiteY18" fmla="*/ 261937 h 1009650"/>
                <a:gd name="connsiteX19" fmla="*/ 1207293 w 1435893"/>
                <a:gd name="connsiteY19" fmla="*/ 297656 h 1009650"/>
                <a:gd name="connsiteX20" fmla="*/ 1138237 w 1435893"/>
                <a:gd name="connsiteY20" fmla="*/ 352425 h 1009650"/>
                <a:gd name="connsiteX21" fmla="*/ 1057275 w 1435893"/>
                <a:gd name="connsiteY21" fmla="*/ 409575 h 1009650"/>
                <a:gd name="connsiteX22" fmla="*/ 966787 w 1435893"/>
                <a:gd name="connsiteY22" fmla="*/ 473868 h 1009650"/>
                <a:gd name="connsiteX23" fmla="*/ 854868 w 1435893"/>
                <a:gd name="connsiteY23" fmla="*/ 557212 h 1009650"/>
                <a:gd name="connsiteX24" fmla="*/ 750093 w 1435893"/>
                <a:gd name="connsiteY24" fmla="*/ 628650 h 1009650"/>
                <a:gd name="connsiteX25" fmla="*/ 638175 w 1435893"/>
                <a:gd name="connsiteY25" fmla="*/ 700087 h 1009650"/>
                <a:gd name="connsiteX26" fmla="*/ 485775 w 1435893"/>
                <a:gd name="connsiteY26" fmla="*/ 790575 h 1009650"/>
                <a:gd name="connsiteX27" fmla="*/ 361950 w 1435893"/>
                <a:gd name="connsiteY27" fmla="*/ 859631 h 1009650"/>
                <a:gd name="connsiteX28" fmla="*/ 245268 w 1435893"/>
                <a:gd name="connsiteY28" fmla="*/ 919162 h 1009650"/>
                <a:gd name="connsiteX29" fmla="*/ 159543 w 1435893"/>
                <a:gd name="connsiteY29" fmla="*/ 957262 h 1009650"/>
                <a:gd name="connsiteX30" fmla="*/ 57150 w 1435893"/>
                <a:gd name="connsiteY30" fmla="*/ 1002506 h 1009650"/>
                <a:gd name="connsiteX31" fmla="*/ 19050 w 1435893"/>
                <a:gd name="connsiteY31" fmla="*/ 1009650 h 1009650"/>
                <a:gd name="connsiteX32" fmla="*/ 2381 w 1435893"/>
                <a:gd name="connsiteY32" fmla="*/ 1004887 h 1009650"/>
                <a:gd name="connsiteX33" fmla="*/ 0 w 1435893"/>
                <a:gd name="connsiteY33" fmla="*/ 997743 h 1009650"/>
                <a:gd name="connsiteX34" fmla="*/ 0 w 1435893"/>
                <a:gd name="connsiteY34" fmla="*/ 983456 h 1009650"/>
                <a:gd name="connsiteX35" fmla="*/ 11906 w 1435893"/>
                <a:gd name="connsiteY35" fmla="*/ 959643 h 1009650"/>
                <a:gd name="connsiteX36" fmla="*/ 47625 w 1435893"/>
                <a:gd name="connsiteY36" fmla="*/ 935831 h 1009650"/>
                <a:gd name="connsiteX37" fmla="*/ 176212 w 1435893"/>
                <a:gd name="connsiteY37" fmla="*/ 854868 h 1009650"/>
                <a:gd name="connsiteX38" fmla="*/ 340518 w 1435893"/>
                <a:gd name="connsiteY38" fmla="*/ 740568 h 1009650"/>
                <a:gd name="connsiteX39" fmla="*/ 488156 w 1435893"/>
                <a:gd name="connsiteY39" fmla="*/ 628650 h 1009650"/>
                <a:gd name="connsiteX40" fmla="*/ 619125 w 1435893"/>
                <a:gd name="connsiteY40" fmla="*/ 511968 h 1009650"/>
                <a:gd name="connsiteX41" fmla="*/ 681037 w 1435893"/>
                <a:gd name="connsiteY41" fmla="*/ 452437 h 1009650"/>
                <a:gd name="connsiteX42" fmla="*/ 738187 w 1435893"/>
                <a:gd name="connsiteY42" fmla="*/ 404812 h 1009650"/>
                <a:gd name="connsiteX43" fmla="*/ 821531 w 1435893"/>
                <a:gd name="connsiteY43" fmla="*/ 32385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35893" h="1009650">
                  <a:moveTo>
                    <a:pt x="821531" y="323850"/>
                  </a:moveTo>
                  <a:lnTo>
                    <a:pt x="909637" y="223837"/>
                  </a:lnTo>
                  <a:lnTo>
                    <a:pt x="985837" y="123825"/>
                  </a:lnTo>
                  <a:lnTo>
                    <a:pt x="1073943" y="0"/>
                  </a:lnTo>
                  <a:lnTo>
                    <a:pt x="1150143" y="14287"/>
                  </a:lnTo>
                  <a:lnTo>
                    <a:pt x="1257300" y="50006"/>
                  </a:lnTo>
                  <a:lnTo>
                    <a:pt x="1312068" y="69056"/>
                  </a:lnTo>
                  <a:lnTo>
                    <a:pt x="1362075" y="92868"/>
                  </a:lnTo>
                  <a:lnTo>
                    <a:pt x="1400175" y="114300"/>
                  </a:lnTo>
                  <a:lnTo>
                    <a:pt x="1409700" y="123825"/>
                  </a:lnTo>
                  <a:lnTo>
                    <a:pt x="1416843" y="130968"/>
                  </a:lnTo>
                  <a:lnTo>
                    <a:pt x="1431131" y="150018"/>
                  </a:lnTo>
                  <a:lnTo>
                    <a:pt x="1435893" y="166687"/>
                  </a:lnTo>
                  <a:lnTo>
                    <a:pt x="1431131" y="185737"/>
                  </a:lnTo>
                  <a:lnTo>
                    <a:pt x="1416843" y="202406"/>
                  </a:lnTo>
                  <a:lnTo>
                    <a:pt x="1378743" y="223837"/>
                  </a:lnTo>
                  <a:lnTo>
                    <a:pt x="1331118" y="240506"/>
                  </a:lnTo>
                  <a:lnTo>
                    <a:pt x="1295400" y="247650"/>
                  </a:lnTo>
                  <a:lnTo>
                    <a:pt x="1262062" y="261937"/>
                  </a:lnTo>
                  <a:lnTo>
                    <a:pt x="1207293" y="297656"/>
                  </a:lnTo>
                  <a:lnTo>
                    <a:pt x="1138237" y="352425"/>
                  </a:lnTo>
                  <a:lnTo>
                    <a:pt x="1057275" y="409575"/>
                  </a:lnTo>
                  <a:lnTo>
                    <a:pt x="966787" y="473868"/>
                  </a:lnTo>
                  <a:lnTo>
                    <a:pt x="854868" y="557212"/>
                  </a:lnTo>
                  <a:lnTo>
                    <a:pt x="750093" y="628650"/>
                  </a:lnTo>
                  <a:lnTo>
                    <a:pt x="638175" y="700087"/>
                  </a:lnTo>
                  <a:lnTo>
                    <a:pt x="485775" y="790575"/>
                  </a:lnTo>
                  <a:lnTo>
                    <a:pt x="361950" y="859631"/>
                  </a:lnTo>
                  <a:lnTo>
                    <a:pt x="245268" y="919162"/>
                  </a:lnTo>
                  <a:lnTo>
                    <a:pt x="159543" y="957262"/>
                  </a:lnTo>
                  <a:lnTo>
                    <a:pt x="57150" y="1002506"/>
                  </a:lnTo>
                  <a:lnTo>
                    <a:pt x="19050" y="1009650"/>
                  </a:lnTo>
                  <a:lnTo>
                    <a:pt x="2381" y="1004887"/>
                  </a:lnTo>
                  <a:lnTo>
                    <a:pt x="0" y="997743"/>
                  </a:lnTo>
                  <a:lnTo>
                    <a:pt x="0" y="983456"/>
                  </a:lnTo>
                  <a:lnTo>
                    <a:pt x="11906" y="959643"/>
                  </a:lnTo>
                  <a:lnTo>
                    <a:pt x="47625" y="935831"/>
                  </a:lnTo>
                  <a:lnTo>
                    <a:pt x="176212" y="854868"/>
                  </a:lnTo>
                  <a:lnTo>
                    <a:pt x="340518" y="740568"/>
                  </a:lnTo>
                  <a:lnTo>
                    <a:pt x="488156" y="628650"/>
                  </a:lnTo>
                  <a:lnTo>
                    <a:pt x="619125" y="511968"/>
                  </a:lnTo>
                  <a:lnTo>
                    <a:pt x="681037" y="452437"/>
                  </a:lnTo>
                  <a:lnTo>
                    <a:pt x="738187" y="404812"/>
                  </a:lnTo>
                  <a:lnTo>
                    <a:pt x="821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22F3055-E7EF-6843-B21D-11B34E02D61D}"/>
                </a:ext>
              </a:extLst>
            </p:cNvPr>
            <p:cNvSpPr/>
            <p:nvPr/>
          </p:nvSpPr>
          <p:spPr>
            <a:xfrm>
              <a:off x="5010150" y="3097213"/>
              <a:ext cx="896938" cy="1482725"/>
            </a:xfrm>
            <a:custGeom>
              <a:avLst/>
              <a:gdLst>
                <a:gd name="connsiteX0" fmla="*/ 638175 w 897731"/>
                <a:gd name="connsiteY0" fmla="*/ 1138238 h 1481138"/>
                <a:gd name="connsiteX1" fmla="*/ 626269 w 897731"/>
                <a:gd name="connsiteY1" fmla="*/ 1009650 h 1481138"/>
                <a:gd name="connsiteX2" fmla="*/ 564356 w 897731"/>
                <a:gd name="connsiteY2" fmla="*/ 747713 h 1481138"/>
                <a:gd name="connsiteX3" fmla="*/ 547688 w 897731"/>
                <a:gd name="connsiteY3" fmla="*/ 654844 h 1481138"/>
                <a:gd name="connsiteX4" fmla="*/ 531019 w 897731"/>
                <a:gd name="connsiteY4" fmla="*/ 600075 h 1481138"/>
                <a:gd name="connsiteX5" fmla="*/ 509588 w 897731"/>
                <a:gd name="connsiteY5" fmla="*/ 542925 h 1481138"/>
                <a:gd name="connsiteX6" fmla="*/ 490538 w 897731"/>
                <a:gd name="connsiteY6" fmla="*/ 507207 h 1481138"/>
                <a:gd name="connsiteX7" fmla="*/ 473869 w 897731"/>
                <a:gd name="connsiteY7" fmla="*/ 478632 h 1481138"/>
                <a:gd name="connsiteX8" fmla="*/ 461963 w 897731"/>
                <a:gd name="connsiteY8" fmla="*/ 457200 h 1481138"/>
                <a:gd name="connsiteX9" fmla="*/ 419100 w 897731"/>
                <a:gd name="connsiteY9" fmla="*/ 414338 h 1481138"/>
                <a:gd name="connsiteX10" fmla="*/ 221456 w 897731"/>
                <a:gd name="connsiteY10" fmla="*/ 216694 h 1481138"/>
                <a:gd name="connsiteX11" fmla="*/ 166688 w 897731"/>
                <a:gd name="connsiteY11" fmla="*/ 173832 h 1481138"/>
                <a:gd name="connsiteX12" fmla="*/ 123825 w 897731"/>
                <a:gd name="connsiteY12" fmla="*/ 140494 h 1481138"/>
                <a:gd name="connsiteX13" fmla="*/ 71438 w 897731"/>
                <a:gd name="connsiteY13" fmla="*/ 102394 h 1481138"/>
                <a:gd name="connsiteX14" fmla="*/ 0 w 897731"/>
                <a:gd name="connsiteY14" fmla="*/ 50007 h 1481138"/>
                <a:gd name="connsiteX15" fmla="*/ 90488 w 897731"/>
                <a:gd name="connsiteY15" fmla="*/ 0 h 1481138"/>
                <a:gd name="connsiteX16" fmla="*/ 176213 w 897731"/>
                <a:gd name="connsiteY16" fmla="*/ 35719 h 1481138"/>
                <a:gd name="connsiteX17" fmla="*/ 216694 w 897731"/>
                <a:gd name="connsiteY17" fmla="*/ 54769 h 1481138"/>
                <a:gd name="connsiteX18" fmla="*/ 292894 w 897731"/>
                <a:gd name="connsiteY18" fmla="*/ 97632 h 1481138"/>
                <a:gd name="connsiteX19" fmla="*/ 364331 w 897731"/>
                <a:gd name="connsiteY19" fmla="*/ 140494 h 1481138"/>
                <a:gd name="connsiteX20" fmla="*/ 421481 w 897731"/>
                <a:gd name="connsiteY20" fmla="*/ 180975 h 1481138"/>
                <a:gd name="connsiteX21" fmla="*/ 485775 w 897731"/>
                <a:gd name="connsiteY21" fmla="*/ 230982 h 1481138"/>
                <a:gd name="connsiteX22" fmla="*/ 526256 w 897731"/>
                <a:gd name="connsiteY22" fmla="*/ 269082 h 1481138"/>
                <a:gd name="connsiteX23" fmla="*/ 573881 w 897731"/>
                <a:gd name="connsiteY23" fmla="*/ 319088 h 1481138"/>
                <a:gd name="connsiteX24" fmla="*/ 619125 w 897731"/>
                <a:gd name="connsiteY24" fmla="*/ 371475 h 1481138"/>
                <a:gd name="connsiteX25" fmla="*/ 654844 w 897731"/>
                <a:gd name="connsiteY25" fmla="*/ 419100 h 1481138"/>
                <a:gd name="connsiteX26" fmla="*/ 678656 w 897731"/>
                <a:gd name="connsiteY26" fmla="*/ 457200 h 1481138"/>
                <a:gd name="connsiteX27" fmla="*/ 707231 w 897731"/>
                <a:gd name="connsiteY27" fmla="*/ 507207 h 1481138"/>
                <a:gd name="connsiteX28" fmla="*/ 735806 w 897731"/>
                <a:gd name="connsiteY28" fmla="*/ 566738 h 1481138"/>
                <a:gd name="connsiteX29" fmla="*/ 757238 w 897731"/>
                <a:gd name="connsiteY29" fmla="*/ 614363 h 1481138"/>
                <a:gd name="connsiteX30" fmla="*/ 778669 w 897731"/>
                <a:gd name="connsiteY30" fmla="*/ 678657 h 1481138"/>
                <a:gd name="connsiteX31" fmla="*/ 795338 w 897731"/>
                <a:gd name="connsiteY31" fmla="*/ 735807 h 1481138"/>
                <a:gd name="connsiteX32" fmla="*/ 807244 w 897731"/>
                <a:gd name="connsiteY32" fmla="*/ 788194 h 1481138"/>
                <a:gd name="connsiteX33" fmla="*/ 852488 w 897731"/>
                <a:gd name="connsiteY33" fmla="*/ 959644 h 1481138"/>
                <a:gd name="connsiteX34" fmla="*/ 871538 w 897731"/>
                <a:gd name="connsiteY34" fmla="*/ 1114425 h 1481138"/>
                <a:gd name="connsiteX35" fmla="*/ 883444 w 897731"/>
                <a:gd name="connsiteY35" fmla="*/ 1219200 h 1481138"/>
                <a:gd name="connsiteX36" fmla="*/ 890588 w 897731"/>
                <a:gd name="connsiteY36" fmla="*/ 1288257 h 1481138"/>
                <a:gd name="connsiteX37" fmla="*/ 895350 w 897731"/>
                <a:gd name="connsiteY37" fmla="*/ 1366838 h 1481138"/>
                <a:gd name="connsiteX38" fmla="*/ 897731 w 897731"/>
                <a:gd name="connsiteY38" fmla="*/ 1421607 h 1481138"/>
                <a:gd name="connsiteX39" fmla="*/ 895350 w 897731"/>
                <a:gd name="connsiteY39" fmla="*/ 1481138 h 1481138"/>
                <a:gd name="connsiteX40" fmla="*/ 647700 w 897731"/>
                <a:gd name="connsiteY40" fmla="*/ 1454944 h 1481138"/>
                <a:gd name="connsiteX41" fmla="*/ 650081 w 897731"/>
                <a:gd name="connsiteY41" fmla="*/ 1402557 h 1481138"/>
                <a:gd name="connsiteX42" fmla="*/ 647700 w 897731"/>
                <a:gd name="connsiteY42" fmla="*/ 1297782 h 1481138"/>
                <a:gd name="connsiteX43" fmla="*/ 640556 w 897731"/>
                <a:gd name="connsiteY43" fmla="*/ 1190625 h 1481138"/>
                <a:gd name="connsiteX44" fmla="*/ 638175 w 897731"/>
                <a:gd name="connsiteY44" fmla="*/ 1138238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7731" h="1481138">
                  <a:moveTo>
                    <a:pt x="638175" y="1138238"/>
                  </a:moveTo>
                  <a:lnTo>
                    <a:pt x="626269" y="1009650"/>
                  </a:lnTo>
                  <a:lnTo>
                    <a:pt x="564356" y="747713"/>
                  </a:lnTo>
                  <a:lnTo>
                    <a:pt x="547688" y="654844"/>
                  </a:lnTo>
                  <a:lnTo>
                    <a:pt x="531019" y="600075"/>
                  </a:lnTo>
                  <a:lnTo>
                    <a:pt x="509588" y="542925"/>
                  </a:lnTo>
                  <a:lnTo>
                    <a:pt x="490538" y="507207"/>
                  </a:lnTo>
                  <a:lnTo>
                    <a:pt x="473869" y="478632"/>
                  </a:lnTo>
                  <a:lnTo>
                    <a:pt x="461963" y="457200"/>
                  </a:lnTo>
                  <a:lnTo>
                    <a:pt x="419100" y="414338"/>
                  </a:lnTo>
                  <a:lnTo>
                    <a:pt x="221456" y="216694"/>
                  </a:lnTo>
                  <a:lnTo>
                    <a:pt x="166688" y="173832"/>
                  </a:lnTo>
                  <a:lnTo>
                    <a:pt x="123825" y="140494"/>
                  </a:lnTo>
                  <a:lnTo>
                    <a:pt x="71438" y="102394"/>
                  </a:lnTo>
                  <a:lnTo>
                    <a:pt x="0" y="50007"/>
                  </a:lnTo>
                  <a:lnTo>
                    <a:pt x="90488" y="0"/>
                  </a:lnTo>
                  <a:lnTo>
                    <a:pt x="176213" y="35719"/>
                  </a:lnTo>
                  <a:lnTo>
                    <a:pt x="216694" y="54769"/>
                  </a:lnTo>
                  <a:lnTo>
                    <a:pt x="292894" y="97632"/>
                  </a:lnTo>
                  <a:lnTo>
                    <a:pt x="364331" y="140494"/>
                  </a:lnTo>
                  <a:lnTo>
                    <a:pt x="421481" y="180975"/>
                  </a:lnTo>
                  <a:lnTo>
                    <a:pt x="485775" y="230982"/>
                  </a:lnTo>
                  <a:lnTo>
                    <a:pt x="526256" y="269082"/>
                  </a:lnTo>
                  <a:lnTo>
                    <a:pt x="573881" y="319088"/>
                  </a:lnTo>
                  <a:lnTo>
                    <a:pt x="619125" y="371475"/>
                  </a:lnTo>
                  <a:lnTo>
                    <a:pt x="654844" y="419100"/>
                  </a:lnTo>
                  <a:lnTo>
                    <a:pt x="678656" y="457200"/>
                  </a:lnTo>
                  <a:lnTo>
                    <a:pt x="707231" y="507207"/>
                  </a:lnTo>
                  <a:lnTo>
                    <a:pt x="735806" y="566738"/>
                  </a:lnTo>
                  <a:lnTo>
                    <a:pt x="757238" y="614363"/>
                  </a:lnTo>
                  <a:lnTo>
                    <a:pt x="778669" y="678657"/>
                  </a:lnTo>
                  <a:lnTo>
                    <a:pt x="795338" y="735807"/>
                  </a:lnTo>
                  <a:lnTo>
                    <a:pt x="807244" y="788194"/>
                  </a:lnTo>
                  <a:lnTo>
                    <a:pt x="852488" y="959644"/>
                  </a:lnTo>
                  <a:lnTo>
                    <a:pt x="871538" y="1114425"/>
                  </a:lnTo>
                  <a:lnTo>
                    <a:pt x="883444" y="1219200"/>
                  </a:lnTo>
                  <a:lnTo>
                    <a:pt x="890588" y="1288257"/>
                  </a:lnTo>
                  <a:lnTo>
                    <a:pt x="895350" y="1366838"/>
                  </a:lnTo>
                  <a:cubicBezTo>
                    <a:pt x="896144" y="1385094"/>
                    <a:pt x="896937" y="1403351"/>
                    <a:pt x="897731" y="1421607"/>
                  </a:cubicBezTo>
                  <a:cubicBezTo>
                    <a:pt x="896937" y="1441451"/>
                    <a:pt x="896144" y="1461294"/>
                    <a:pt x="895350" y="1481138"/>
                  </a:cubicBezTo>
                  <a:lnTo>
                    <a:pt x="647700" y="1454944"/>
                  </a:lnTo>
                  <a:lnTo>
                    <a:pt x="650081" y="1402557"/>
                  </a:lnTo>
                  <a:cubicBezTo>
                    <a:pt x="649287" y="1367632"/>
                    <a:pt x="648494" y="1332707"/>
                    <a:pt x="647700" y="1297782"/>
                  </a:cubicBezTo>
                  <a:lnTo>
                    <a:pt x="640556" y="1190625"/>
                  </a:lnTo>
                  <a:lnTo>
                    <a:pt x="638175" y="1138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CF153B1-D0DC-AA44-8D9B-A537FA9E0EC6}"/>
                </a:ext>
              </a:extLst>
            </p:cNvPr>
            <p:cNvSpPr/>
            <p:nvPr/>
          </p:nvSpPr>
          <p:spPr>
            <a:xfrm>
              <a:off x="5154613" y="4478338"/>
              <a:ext cx="750887" cy="1436687"/>
            </a:xfrm>
            <a:custGeom>
              <a:avLst/>
              <a:gdLst>
                <a:gd name="connsiteX0" fmla="*/ 464344 w 750094"/>
                <a:gd name="connsiteY0" fmla="*/ 364332 h 1435894"/>
                <a:gd name="connsiteX1" fmla="*/ 483394 w 750094"/>
                <a:gd name="connsiteY1" fmla="*/ 240507 h 1435894"/>
                <a:gd name="connsiteX2" fmla="*/ 495300 w 750094"/>
                <a:gd name="connsiteY2" fmla="*/ 150019 h 1435894"/>
                <a:gd name="connsiteX3" fmla="*/ 500063 w 750094"/>
                <a:gd name="connsiteY3" fmla="*/ 92869 h 1435894"/>
                <a:gd name="connsiteX4" fmla="*/ 502444 w 750094"/>
                <a:gd name="connsiteY4" fmla="*/ 71438 h 1435894"/>
                <a:gd name="connsiteX5" fmla="*/ 507207 w 750094"/>
                <a:gd name="connsiteY5" fmla="*/ 0 h 1435894"/>
                <a:gd name="connsiteX6" fmla="*/ 747713 w 750094"/>
                <a:gd name="connsiteY6" fmla="*/ 16669 h 1435894"/>
                <a:gd name="connsiteX7" fmla="*/ 750094 w 750094"/>
                <a:gd name="connsiteY7" fmla="*/ 100013 h 1435894"/>
                <a:gd name="connsiteX8" fmla="*/ 745332 w 750094"/>
                <a:gd name="connsiteY8" fmla="*/ 152400 h 1435894"/>
                <a:gd name="connsiteX9" fmla="*/ 735807 w 750094"/>
                <a:gd name="connsiteY9" fmla="*/ 238125 h 1435894"/>
                <a:gd name="connsiteX10" fmla="*/ 723900 w 750094"/>
                <a:gd name="connsiteY10" fmla="*/ 333375 h 1435894"/>
                <a:gd name="connsiteX11" fmla="*/ 700088 w 750094"/>
                <a:gd name="connsiteY11" fmla="*/ 452438 h 1435894"/>
                <a:gd name="connsiteX12" fmla="*/ 671513 w 750094"/>
                <a:gd name="connsiteY12" fmla="*/ 576263 h 1435894"/>
                <a:gd name="connsiteX13" fmla="*/ 640557 w 750094"/>
                <a:gd name="connsiteY13" fmla="*/ 669132 h 1435894"/>
                <a:gd name="connsiteX14" fmla="*/ 604838 w 750094"/>
                <a:gd name="connsiteY14" fmla="*/ 769144 h 1435894"/>
                <a:gd name="connsiteX15" fmla="*/ 576263 w 750094"/>
                <a:gd name="connsiteY15" fmla="*/ 838200 h 1435894"/>
                <a:gd name="connsiteX16" fmla="*/ 533400 w 750094"/>
                <a:gd name="connsiteY16" fmla="*/ 931069 h 1435894"/>
                <a:gd name="connsiteX17" fmla="*/ 485775 w 750094"/>
                <a:gd name="connsiteY17" fmla="*/ 1012032 h 1435894"/>
                <a:gd name="connsiteX18" fmla="*/ 438150 w 750094"/>
                <a:gd name="connsiteY18" fmla="*/ 1083469 h 1435894"/>
                <a:gd name="connsiteX19" fmla="*/ 366713 w 750094"/>
                <a:gd name="connsiteY19" fmla="*/ 1173957 h 1435894"/>
                <a:gd name="connsiteX20" fmla="*/ 314325 w 750094"/>
                <a:gd name="connsiteY20" fmla="*/ 1240632 h 1435894"/>
                <a:gd name="connsiteX21" fmla="*/ 245269 w 750094"/>
                <a:gd name="connsiteY21" fmla="*/ 1312069 h 1435894"/>
                <a:gd name="connsiteX22" fmla="*/ 176213 w 750094"/>
                <a:gd name="connsiteY22" fmla="*/ 1369219 h 1435894"/>
                <a:gd name="connsiteX23" fmla="*/ 119063 w 750094"/>
                <a:gd name="connsiteY23" fmla="*/ 1412082 h 1435894"/>
                <a:gd name="connsiteX24" fmla="*/ 88107 w 750094"/>
                <a:gd name="connsiteY24" fmla="*/ 1428750 h 1435894"/>
                <a:gd name="connsiteX25" fmla="*/ 59532 w 750094"/>
                <a:gd name="connsiteY25" fmla="*/ 1435894 h 1435894"/>
                <a:gd name="connsiteX26" fmla="*/ 45244 w 750094"/>
                <a:gd name="connsiteY26" fmla="*/ 1435894 h 1435894"/>
                <a:gd name="connsiteX27" fmla="*/ 21432 w 750094"/>
                <a:gd name="connsiteY27" fmla="*/ 1428750 h 1435894"/>
                <a:gd name="connsiteX28" fmla="*/ 4763 w 750094"/>
                <a:gd name="connsiteY28" fmla="*/ 1412082 h 1435894"/>
                <a:gd name="connsiteX29" fmla="*/ 0 w 750094"/>
                <a:gd name="connsiteY29" fmla="*/ 1402557 h 1435894"/>
                <a:gd name="connsiteX30" fmla="*/ 214313 w 750094"/>
                <a:gd name="connsiteY30" fmla="*/ 945357 h 1435894"/>
                <a:gd name="connsiteX31" fmla="*/ 228600 w 750094"/>
                <a:gd name="connsiteY31" fmla="*/ 923925 h 1435894"/>
                <a:gd name="connsiteX32" fmla="*/ 259557 w 750094"/>
                <a:gd name="connsiteY32" fmla="*/ 890588 h 1435894"/>
                <a:gd name="connsiteX33" fmla="*/ 295275 w 750094"/>
                <a:gd name="connsiteY33" fmla="*/ 838200 h 1435894"/>
                <a:gd name="connsiteX34" fmla="*/ 328613 w 750094"/>
                <a:gd name="connsiteY34" fmla="*/ 781050 h 1435894"/>
                <a:gd name="connsiteX35" fmla="*/ 364332 w 750094"/>
                <a:gd name="connsiteY35" fmla="*/ 707232 h 1435894"/>
                <a:gd name="connsiteX36" fmla="*/ 395288 w 750094"/>
                <a:gd name="connsiteY36" fmla="*/ 623888 h 1435894"/>
                <a:gd name="connsiteX37" fmla="*/ 421482 w 750094"/>
                <a:gd name="connsiteY37" fmla="*/ 542925 h 1435894"/>
                <a:gd name="connsiteX38" fmla="*/ 447675 w 750094"/>
                <a:gd name="connsiteY38" fmla="*/ 438150 h 1435894"/>
                <a:gd name="connsiteX39" fmla="*/ 464344 w 750094"/>
                <a:gd name="connsiteY39" fmla="*/ 364332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0094" h="1435894">
                  <a:moveTo>
                    <a:pt x="464344" y="364332"/>
                  </a:moveTo>
                  <a:lnTo>
                    <a:pt x="483394" y="240507"/>
                  </a:lnTo>
                  <a:lnTo>
                    <a:pt x="495300" y="150019"/>
                  </a:lnTo>
                  <a:lnTo>
                    <a:pt x="500063" y="92869"/>
                  </a:lnTo>
                  <a:lnTo>
                    <a:pt x="502444" y="71438"/>
                  </a:lnTo>
                  <a:lnTo>
                    <a:pt x="507207" y="0"/>
                  </a:lnTo>
                  <a:lnTo>
                    <a:pt x="747713" y="16669"/>
                  </a:lnTo>
                  <a:cubicBezTo>
                    <a:pt x="748507" y="44450"/>
                    <a:pt x="749300" y="72232"/>
                    <a:pt x="750094" y="100013"/>
                  </a:cubicBezTo>
                  <a:lnTo>
                    <a:pt x="745332" y="152400"/>
                  </a:lnTo>
                  <a:lnTo>
                    <a:pt x="735807" y="238125"/>
                  </a:lnTo>
                  <a:lnTo>
                    <a:pt x="723900" y="333375"/>
                  </a:lnTo>
                  <a:lnTo>
                    <a:pt x="700088" y="452438"/>
                  </a:lnTo>
                  <a:lnTo>
                    <a:pt x="671513" y="576263"/>
                  </a:lnTo>
                  <a:lnTo>
                    <a:pt x="640557" y="669132"/>
                  </a:lnTo>
                  <a:lnTo>
                    <a:pt x="604838" y="769144"/>
                  </a:lnTo>
                  <a:lnTo>
                    <a:pt x="576263" y="838200"/>
                  </a:lnTo>
                  <a:lnTo>
                    <a:pt x="533400" y="931069"/>
                  </a:lnTo>
                  <a:lnTo>
                    <a:pt x="485775" y="1012032"/>
                  </a:lnTo>
                  <a:lnTo>
                    <a:pt x="438150" y="1083469"/>
                  </a:lnTo>
                  <a:lnTo>
                    <a:pt x="366713" y="1173957"/>
                  </a:lnTo>
                  <a:lnTo>
                    <a:pt x="314325" y="1240632"/>
                  </a:lnTo>
                  <a:lnTo>
                    <a:pt x="245269" y="1312069"/>
                  </a:lnTo>
                  <a:lnTo>
                    <a:pt x="176213" y="1369219"/>
                  </a:lnTo>
                  <a:lnTo>
                    <a:pt x="119063" y="1412082"/>
                  </a:lnTo>
                  <a:lnTo>
                    <a:pt x="88107" y="1428750"/>
                  </a:lnTo>
                  <a:lnTo>
                    <a:pt x="59532" y="1435894"/>
                  </a:lnTo>
                  <a:lnTo>
                    <a:pt x="45244" y="1435894"/>
                  </a:lnTo>
                  <a:lnTo>
                    <a:pt x="21432" y="1428750"/>
                  </a:lnTo>
                  <a:lnTo>
                    <a:pt x="4763" y="1412082"/>
                  </a:lnTo>
                  <a:lnTo>
                    <a:pt x="0" y="1402557"/>
                  </a:lnTo>
                  <a:lnTo>
                    <a:pt x="214313" y="945357"/>
                  </a:lnTo>
                  <a:lnTo>
                    <a:pt x="228600" y="923925"/>
                  </a:lnTo>
                  <a:lnTo>
                    <a:pt x="259557" y="890588"/>
                  </a:lnTo>
                  <a:lnTo>
                    <a:pt x="295275" y="838200"/>
                  </a:lnTo>
                  <a:lnTo>
                    <a:pt x="328613" y="781050"/>
                  </a:lnTo>
                  <a:lnTo>
                    <a:pt x="364332" y="707232"/>
                  </a:lnTo>
                  <a:lnTo>
                    <a:pt x="395288" y="623888"/>
                  </a:lnTo>
                  <a:lnTo>
                    <a:pt x="421482" y="542925"/>
                  </a:lnTo>
                  <a:lnTo>
                    <a:pt x="447675" y="438150"/>
                  </a:lnTo>
                  <a:lnTo>
                    <a:pt x="464344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693B3A5-A876-3E4B-B8E9-6D58A9C00D80}"/>
                </a:ext>
              </a:extLst>
            </p:cNvPr>
            <p:cNvSpPr/>
            <p:nvPr/>
          </p:nvSpPr>
          <p:spPr>
            <a:xfrm>
              <a:off x="4545013" y="5334000"/>
              <a:ext cx="898525" cy="579438"/>
            </a:xfrm>
            <a:custGeom>
              <a:avLst/>
              <a:gdLst>
                <a:gd name="connsiteX0" fmla="*/ 214313 w 897732"/>
                <a:gd name="connsiteY0" fmla="*/ 78581 h 578644"/>
                <a:gd name="connsiteX1" fmla="*/ 359569 w 897732"/>
                <a:gd name="connsiteY1" fmla="*/ 119063 h 578644"/>
                <a:gd name="connsiteX2" fmla="*/ 483394 w 897732"/>
                <a:gd name="connsiteY2" fmla="*/ 152400 h 578644"/>
                <a:gd name="connsiteX3" fmla="*/ 550069 w 897732"/>
                <a:gd name="connsiteY3" fmla="*/ 171450 h 578644"/>
                <a:gd name="connsiteX4" fmla="*/ 566738 w 897732"/>
                <a:gd name="connsiteY4" fmla="*/ 173831 h 578644"/>
                <a:gd name="connsiteX5" fmla="*/ 592932 w 897732"/>
                <a:gd name="connsiteY5" fmla="*/ 173831 h 578644"/>
                <a:gd name="connsiteX6" fmla="*/ 633413 w 897732"/>
                <a:gd name="connsiteY6" fmla="*/ 171450 h 578644"/>
                <a:gd name="connsiteX7" fmla="*/ 664369 w 897732"/>
                <a:gd name="connsiteY7" fmla="*/ 166688 h 578644"/>
                <a:gd name="connsiteX8" fmla="*/ 695325 w 897732"/>
                <a:gd name="connsiteY8" fmla="*/ 159544 h 578644"/>
                <a:gd name="connsiteX9" fmla="*/ 742950 w 897732"/>
                <a:gd name="connsiteY9" fmla="*/ 140494 h 578644"/>
                <a:gd name="connsiteX10" fmla="*/ 788194 w 897732"/>
                <a:gd name="connsiteY10" fmla="*/ 114300 h 578644"/>
                <a:gd name="connsiteX11" fmla="*/ 821532 w 897732"/>
                <a:gd name="connsiteY11" fmla="*/ 88106 h 578644"/>
                <a:gd name="connsiteX12" fmla="*/ 838200 w 897732"/>
                <a:gd name="connsiteY12" fmla="*/ 69056 h 578644"/>
                <a:gd name="connsiteX13" fmla="*/ 869157 w 897732"/>
                <a:gd name="connsiteY13" fmla="*/ 38100 h 578644"/>
                <a:gd name="connsiteX14" fmla="*/ 897732 w 897732"/>
                <a:gd name="connsiteY14" fmla="*/ 0 h 578644"/>
                <a:gd name="connsiteX15" fmla="*/ 666750 w 897732"/>
                <a:gd name="connsiteY15" fmla="*/ 578644 h 578644"/>
                <a:gd name="connsiteX16" fmla="*/ 633413 w 897732"/>
                <a:gd name="connsiteY16" fmla="*/ 569119 h 578644"/>
                <a:gd name="connsiteX17" fmla="*/ 609600 w 897732"/>
                <a:gd name="connsiteY17" fmla="*/ 542925 h 578644"/>
                <a:gd name="connsiteX18" fmla="*/ 592932 w 897732"/>
                <a:gd name="connsiteY18" fmla="*/ 507206 h 578644"/>
                <a:gd name="connsiteX19" fmla="*/ 576263 w 897732"/>
                <a:gd name="connsiteY19" fmla="*/ 473869 h 578644"/>
                <a:gd name="connsiteX20" fmla="*/ 547688 w 897732"/>
                <a:gd name="connsiteY20" fmla="*/ 428625 h 578644"/>
                <a:gd name="connsiteX21" fmla="*/ 516732 w 897732"/>
                <a:gd name="connsiteY21" fmla="*/ 388144 h 578644"/>
                <a:gd name="connsiteX22" fmla="*/ 488157 w 897732"/>
                <a:gd name="connsiteY22" fmla="*/ 350044 h 578644"/>
                <a:gd name="connsiteX23" fmla="*/ 457200 w 897732"/>
                <a:gd name="connsiteY23" fmla="*/ 321469 h 578644"/>
                <a:gd name="connsiteX24" fmla="*/ 407194 w 897732"/>
                <a:gd name="connsiteY24" fmla="*/ 285750 h 578644"/>
                <a:gd name="connsiteX25" fmla="*/ 335757 w 897732"/>
                <a:gd name="connsiteY25" fmla="*/ 242888 h 578644"/>
                <a:gd name="connsiteX26" fmla="*/ 247650 w 897732"/>
                <a:gd name="connsiteY26" fmla="*/ 192881 h 578644"/>
                <a:gd name="connsiteX27" fmla="*/ 140494 w 897732"/>
                <a:gd name="connsiteY27" fmla="*/ 140494 h 578644"/>
                <a:gd name="connsiteX28" fmla="*/ 40482 w 897732"/>
                <a:gd name="connsiteY28" fmla="*/ 92869 h 578644"/>
                <a:gd name="connsiteX29" fmla="*/ 21432 w 897732"/>
                <a:gd name="connsiteY29" fmla="*/ 83344 h 578644"/>
                <a:gd name="connsiteX30" fmla="*/ 7144 w 897732"/>
                <a:gd name="connsiteY30" fmla="*/ 66675 h 578644"/>
                <a:gd name="connsiteX31" fmla="*/ 0 w 897732"/>
                <a:gd name="connsiteY31" fmla="*/ 45244 h 578644"/>
                <a:gd name="connsiteX32" fmla="*/ 0 w 897732"/>
                <a:gd name="connsiteY32" fmla="*/ 35719 h 578644"/>
                <a:gd name="connsiteX33" fmla="*/ 7144 w 897732"/>
                <a:gd name="connsiteY33" fmla="*/ 28575 h 578644"/>
                <a:gd name="connsiteX34" fmla="*/ 30957 w 897732"/>
                <a:gd name="connsiteY34" fmla="*/ 30956 h 578644"/>
                <a:gd name="connsiteX35" fmla="*/ 73819 w 897732"/>
                <a:gd name="connsiteY35" fmla="*/ 40481 h 578644"/>
                <a:gd name="connsiteX36" fmla="*/ 161925 w 897732"/>
                <a:gd name="connsiteY36" fmla="*/ 64294 h 578644"/>
                <a:gd name="connsiteX37" fmla="*/ 214313 w 897732"/>
                <a:gd name="connsiteY37" fmla="*/ 78581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7732" h="578644">
                  <a:moveTo>
                    <a:pt x="214313" y="78581"/>
                  </a:moveTo>
                  <a:lnTo>
                    <a:pt x="359569" y="119063"/>
                  </a:lnTo>
                  <a:lnTo>
                    <a:pt x="483394" y="152400"/>
                  </a:lnTo>
                  <a:lnTo>
                    <a:pt x="550069" y="171450"/>
                  </a:lnTo>
                  <a:lnTo>
                    <a:pt x="566738" y="173831"/>
                  </a:lnTo>
                  <a:lnTo>
                    <a:pt x="592932" y="173831"/>
                  </a:lnTo>
                  <a:lnTo>
                    <a:pt x="633413" y="171450"/>
                  </a:lnTo>
                  <a:lnTo>
                    <a:pt x="664369" y="166688"/>
                  </a:lnTo>
                  <a:lnTo>
                    <a:pt x="695325" y="159544"/>
                  </a:lnTo>
                  <a:lnTo>
                    <a:pt x="742950" y="140494"/>
                  </a:lnTo>
                  <a:lnTo>
                    <a:pt x="788194" y="114300"/>
                  </a:lnTo>
                  <a:lnTo>
                    <a:pt x="821532" y="88106"/>
                  </a:lnTo>
                  <a:lnTo>
                    <a:pt x="838200" y="69056"/>
                  </a:lnTo>
                  <a:lnTo>
                    <a:pt x="869157" y="38100"/>
                  </a:lnTo>
                  <a:lnTo>
                    <a:pt x="897732" y="0"/>
                  </a:lnTo>
                  <a:lnTo>
                    <a:pt x="666750" y="578644"/>
                  </a:lnTo>
                  <a:lnTo>
                    <a:pt x="633413" y="569119"/>
                  </a:lnTo>
                  <a:lnTo>
                    <a:pt x="609600" y="542925"/>
                  </a:lnTo>
                  <a:lnTo>
                    <a:pt x="592932" y="507206"/>
                  </a:lnTo>
                  <a:lnTo>
                    <a:pt x="576263" y="473869"/>
                  </a:lnTo>
                  <a:lnTo>
                    <a:pt x="547688" y="428625"/>
                  </a:lnTo>
                  <a:lnTo>
                    <a:pt x="516732" y="388144"/>
                  </a:lnTo>
                  <a:lnTo>
                    <a:pt x="488157" y="350044"/>
                  </a:lnTo>
                  <a:lnTo>
                    <a:pt x="457200" y="321469"/>
                  </a:lnTo>
                  <a:lnTo>
                    <a:pt x="407194" y="285750"/>
                  </a:lnTo>
                  <a:lnTo>
                    <a:pt x="335757" y="242888"/>
                  </a:lnTo>
                  <a:lnTo>
                    <a:pt x="247650" y="192881"/>
                  </a:lnTo>
                  <a:lnTo>
                    <a:pt x="140494" y="140494"/>
                  </a:lnTo>
                  <a:lnTo>
                    <a:pt x="40482" y="92869"/>
                  </a:lnTo>
                  <a:lnTo>
                    <a:pt x="21432" y="83344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0" y="35719"/>
                  </a:lnTo>
                  <a:lnTo>
                    <a:pt x="7144" y="28575"/>
                  </a:lnTo>
                  <a:lnTo>
                    <a:pt x="30957" y="30956"/>
                  </a:lnTo>
                  <a:lnTo>
                    <a:pt x="73819" y="40481"/>
                  </a:lnTo>
                  <a:lnTo>
                    <a:pt x="161925" y="64294"/>
                  </a:lnTo>
                  <a:lnTo>
                    <a:pt x="21431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6BEC050-A828-3549-9C35-03C81D171B64}"/>
                </a:ext>
              </a:extLst>
            </p:cNvPr>
            <p:cNvSpPr/>
            <p:nvPr/>
          </p:nvSpPr>
          <p:spPr>
            <a:xfrm>
              <a:off x="4148138" y="3314700"/>
              <a:ext cx="1360487" cy="1066800"/>
            </a:xfrm>
            <a:custGeom>
              <a:avLst/>
              <a:gdLst>
                <a:gd name="connsiteX0" fmla="*/ 742950 w 1359693"/>
                <a:gd name="connsiteY0" fmla="*/ 431006 h 1066800"/>
                <a:gd name="connsiteX1" fmla="*/ 866775 w 1359693"/>
                <a:gd name="connsiteY1" fmla="*/ 316706 h 1066800"/>
                <a:gd name="connsiteX2" fmla="*/ 992981 w 1359693"/>
                <a:gd name="connsiteY2" fmla="*/ 192881 h 1066800"/>
                <a:gd name="connsiteX3" fmla="*/ 1095375 w 1359693"/>
                <a:gd name="connsiteY3" fmla="*/ 88106 h 1066800"/>
                <a:gd name="connsiteX4" fmla="*/ 1169193 w 1359693"/>
                <a:gd name="connsiteY4" fmla="*/ 0 h 1066800"/>
                <a:gd name="connsiteX5" fmla="*/ 1359693 w 1359693"/>
                <a:gd name="connsiteY5" fmla="*/ 197644 h 1066800"/>
                <a:gd name="connsiteX6" fmla="*/ 1250156 w 1359693"/>
                <a:gd name="connsiteY6" fmla="*/ 280988 h 1066800"/>
                <a:gd name="connsiteX7" fmla="*/ 1119187 w 1359693"/>
                <a:gd name="connsiteY7" fmla="*/ 383381 h 1066800"/>
                <a:gd name="connsiteX8" fmla="*/ 1009650 w 1359693"/>
                <a:gd name="connsiteY8" fmla="*/ 473869 h 1066800"/>
                <a:gd name="connsiteX9" fmla="*/ 871537 w 1359693"/>
                <a:gd name="connsiteY9" fmla="*/ 571500 h 1066800"/>
                <a:gd name="connsiteX10" fmla="*/ 714375 w 1359693"/>
                <a:gd name="connsiteY10" fmla="*/ 681038 h 1066800"/>
                <a:gd name="connsiteX11" fmla="*/ 578643 w 1359693"/>
                <a:gd name="connsiteY11" fmla="*/ 766763 h 1066800"/>
                <a:gd name="connsiteX12" fmla="*/ 438150 w 1359693"/>
                <a:gd name="connsiteY12" fmla="*/ 852488 h 1066800"/>
                <a:gd name="connsiteX13" fmla="*/ 254793 w 1359693"/>
                <a:gd name="connsiteY13" fmla="*/ 954881 h 1066800"/>
                <a:gd name="connsiteX14" fmla="*/ 114300 w 1359693"/>
                <a:gd name="connsiteY14" fmla="*/ 1026319 h 1066800"/>
                <a:gd name="connsiteX15" fmla="*/ 33337 w 1359693"/>
                <a:gd name="connsiteY15" fmla="*/ 1064419 h 1066800"/>
                <a:gd name="connsiteX16" fmla="*/ 11906 w 1359693"/>
                <a:gd name="connsiteY16" fmla="*/ 1066800 h 1066800"/>
                <a:gd name="connsiteX17" fmla="*/ 2381 w 1359693"/>
                <a:gd name="connsiteY17" fmla="*/ 1062038 h 1066800"/>
                <a:gd name="connsiteX18" fmla="*/ 0 w 1359693"/>
                <a:gd name="connsiteY18" fmla="*/ 1054894 h 1066800"/>
                <a:gd name="connsiteX19" fmla="*/ 4762 w 1359693"/>
                <a:gd name="connsiteY19" fmla="*/ 1031081 h 1066800"/>
                <a:gd name="connsiteX20" fmla="*/ 16668 w 1359693"/>
                <a:gd name="connsiteY20" fmla="*/ 1007269 h 1066800"/>
                <a:gd name="connsiteX21" fmla="*/ 107156 w 1359693"/>
                <a:gd name="connsiteY21" fmla="*/ 945356 h 1066800"/>
                <a:gd name="connsiteX22" fmla="*/ 350043 w 1359693"/>
                <a:gd name="connsiteY22" fmla="*/ 762000 h 1066800"/>
                <a:gd name="connsiteX23" fmla="*/ 609600 w 1359693"/>
                <a:gd name="connsiteY23" fmla="*/ 552450 h 1066800"/>
                <a:gd name="connsiteX24" fmla="*/ 742950 w 1359693"/>
                <a:gd name="connsiteY24" fmla="*/ 4310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9693" h="1066800">
                  <a:moveTo>
                    <a:pt x="742950" y="431006"/>
                  </a:moveTo>
                  <a:lnTo>
                    <a:pt x="866775" y="316706"/>
                  </a:lnTo>
                  <a:lnTo>
                    <a:pt x="992981" y="192881"/>
                  </a:lnTo>
                  <a:lnTo>
                    <a:pt x="1095375" y="88106"/>
                  </a:lnTo>
                  <a:lnTo>
                    <a:pt x="1169193" y="0"/>
                  </a:lnTo>
                  <a:lnTo>
                    <a:pt x="1359693" y="197644"/>
                  </a:lnTo>
                  <a:lnTo>
                    <a:pt x="1250156" y="280988"/>
                  </a:lnTo>
                  <a:lnTo>
                    <a:pt x="1119187" y="383381"/>
                  </a:lnTo>
                  <a:lnTo>
                    <a:pt x="1009650" y="473869"/>
                  </a:lnTo>
                  <a:lnTo>
                    <a:pt x="871537" y="571500"/>
                  </a:lnTo>
                  <a:lnTo>
                    <a:pt x="714375" y="681038"/>
                  </a:lnTo>
                  <a:lnTo>
                    <a:pt x="578643" y="766763"/>
                  </a:lnTo>
                  <a:lnTo>
                    <a:pt x="438150" y="852488"/>
                  </a:lnTo>
                  <a:lnTo>
                    <a:pt x="254793" y="954881"/>
                  </a:lnTo>
                  <a:lnTo>
                    <a:pt x="114300" y="1026319"/>
                  </a:lnTo>
                  <a:lnTo>
                    <a:pt x="33337" y="1064419"/>
                  </a:lnTo>
                  <a:lnTo>
                    <a:pt x="11906" y="1066800"/>
                  </a:lnTo>
                  <a:lnTo>
                    <a:pt x="2381" y="1062038"/>
                  </a:lnTo>
                  <a:lnTo>
                    <a:pt x="0" y="1054894"/>
                  </a:lnTo>
                  <a:lnTo>
                    <a:pt x="4762" y="1031081"/>
                  </a:lnTo>
                  <a:lnTo>
                    <a:pt x="16668" y="1007269"/>
                  </a:lnTo>
                  <a:lnTo>
                    <a:pt x="107156" y="945356"/>
                  </a:lnTo>
                  <a:lnTo>
                    <a:pt x="350043" y="762000"/>
                  </a:lnTo>
                  <a:lnTo>
                    <a:pt x="609600" y="552450"/>
                  </a:lnTo>
                  <a:lnTo>
                    <a:pt x="74295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F98C5F8-0454-1849-B1F9-42F05F69EE77}"/>
                </a:ext>
              </a:extLst>
            </p:cNvPr>
            <p:cNvSpPr/>
            <p:nvPr/>
          </p:nvSpPr>
          <p:spPr>
            <a:xfrm>
              <a:off x="3767138" y="3752850"/>
              <a:ext cx="1941512" cy="1657350"/>
            </a:xfrm>
            <a:custGeom>
              <a:avLst/>
              <a:gdLst>
                <a:gd name="connsiteX0" fmla="*/ 1328737 w 1940718"/>
                <a:gd name="connsiteY0" fmla="*/ 595313 h 1657350"/>
                <a:gd name="connsiteX1" fmla="*/ 1495425 w 1940718"/>
                <a:gd name="connsiteY1" fmla="*/ 426244 h 1657350"/>
                <a:gd name="connsiteX2" fmla="*/ 1654968 w 1940718"/>
                <a:gd name="connsiteY2" fmla="*/ 254794 h 1657350"/>
                <a:gd name="connsiteX3" fmla="*/ 1874043 w 1940718"/>
                <a:gd name="connsiteY3" fmla="*/ 0 h 1657350"/>
                <a:gd name="connsiteX4" fmla="*/ 1940718 w 1940718"/>
                <a:gd name="connsiteY4" fmla="*/ 311944 h 1657350"/>
                <a:gd name="connsiteX5" fmla="*/ 1809750 w 1940718"/>
                <a:gd name="connsiteY5" fmla="*/ 428625 h 1657350"/>
                <a:gd name="connsiteX6" fmla="*/ 1635918 w 1940718"/>
                <a:gd name="connsiteY6" fmla="*/ 595313 h 1657350"/>
                <a:gd name="connsiteX7" fmla="*/ 1443037 w 1940718"/>
                <a:gd name="connsiteY7" fmla="*/ 757238 h 1657350"/>
                <a:gd name="connsiteX8" fmla="*/ 1243012 w 1940718"/>
                <a:gd name="connsiteY8" fmla="*/ 919163 h 1657350"/>
                <a:gd name="connsiteX9" fmla="*/ 1004887 w 1940718"/>
                <a:gd name="connsiteY9" fmla="*/ 1090613 h 1657350"/>
                <a:gd name="connsiteX10" fmla="*/ 790575 w 1940718"/>
                <a:gd name="connsiteY10" fmla="*/ 1233488 h 1657350"/>
                <a:gd name="connsiteX11" fmla="*/ 547687 w 1940718"/>
                <a:gd name="connsiteY11" fmla="*/ 1383506 h 1657350"/>
                <a:gd name="connsiteX12" fmla="*/ 321468 w 1940718"/>
                <a:gd name="connsiteY12" fmla="*/ 1509713 h 1657350"/>
                <a:gd name="connsiteX13" fmla="*/ 107156 w 1940718"/>
                <a:gd name="connsiteY13" fmla="*/ 1616869 h 1657350"/>
                <a:gd name="connsiteX14" fmla="*/ 30956 w 1940718"/>
                <a:gd name="connsiteY14" fmla="*/ 1654969 h 1657350"/>
                <a:gd name="connsiteX15" fmla="*/ 16668 w 1940718"/>
                <a:gd name="connsiteY15" fmla="*/ 1657350 h 1657350"/>
                <a:gd name="connsiteX16" fmla="*/ 9525 w 1940718"/>
                <a:gd name="connsiteY16" fmla="*/ 1654969 h 1657350"/>
                <a:gd name="connsiteX17" fmla="*/ 2381 w 1940718"/>
                <a:gd name="connsiteY17" fmla="*/ 1650206 h 1657350"/>
                <a:gd name="connsiteX18" fmla="*/ 0 w 1940718"/>
                <a:gd name="connsiteY18" fmla="*/ 1635919 h 1657350"/>
                <a:gd name="connsiteX19" fmla="*/ 7143 w 1940718"/>
                <a:gd name="connsiteY19" fmla="*/ 1607344 h 1657350"/>
                <a:gd name="connsiteX20" fmla="*/ 14287 w 1940718"/>
                <a:gd name="connsiteY20" fmla="*/ 1595438 h 1657350"/>
                <a:gd name="connsiteX21" fmla="*/ 114300 w 1940718"/>
                <a:gd name="connsiteY21" fmla="*/ 1533525 h 1657350"/>
                <a:gd name="connsiteX22" fmla="*/ 304800 w 1940718"/>
                <a:gd name="connsiteY22" fmla="*/ 1412081 h 1657350"/>
                <a:gd name="connsiteX23" fmla="*/ 466725 w 1940718"/>
                <a:gd name="connsiteY23" fmla="*/ 1300163 h 1657350"/>
                <a:gd name="connsiteX24" fmla="*/ 688181 w 1940718"/>
                <a:gd name="connsiteY24" fmla="*/ 1140619 h 1657350"/>
                <a:gd name="connsiteX25" fmla="*/ 852487 w 1940718"/>
                <a:gd name="connsiteY25" fmla="*/ 1012031 h 1657350"/>
                <a:gd name="connsiteX26" fmla="*/ 1021556 w 1940718"/>
                <a:gd name="connsiteY26" fmla="*/ 873919 h 1657350"/>
                <a:gd name="connsiteX27" fmla="*/ 1157287 w 1940718"/>
                <a:gd name="connsiteY27" fmla="*/ 754856 h 1657350"/>
                <a:gd name="connsiteX28" fmla="*/ 1328737 w 1940718"/>
                <a:gd name="connsiteY28" fmla="*/ 59531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8" h="1657350">
                  <a:moveTo>
                    <a:pt x="1328737" y="595313"/>
                  </a:moveTo>
                  <a:lnTo>
                    <a:pt x="1495425" y="426244"/>
                  </a:lnTo>
                  <a:lnTo>
                    <a:pt x="1654968" y="254794"/>
                  </a:lnTo>
                  <a:lnTo>
                    <a:pt x="1874043" y="0"/>
                  </a:lnTo>
                  <a:lnTo>
                    <a:pt x="1940718" y="311944"/>
                  </a:lnTo>
                  <a:lnTo>
                    <a:pt x="1809750" y="428625"/>
                  </a:lnTo>
                  <a:lnTo>
                    <a:pt x="1635918" y="595313"/>
                  </a:lnTo>
                  <a:lnTo>
                    <a:pt x="1443037" y="757238"/>
                  </a:lnTo>
                  <a:lnTo>
                    <a:pt x="1243012" y="919163"/>
                  </a:lnTo>
                  <a:lnTo>
                    <a:pt x="1004887" y="1090613"/>
                  </a:lnTo>
                  <a:lnTo>
                    <a:pt x="790575" y="1233488"/>
                  </a:lnTo>
                  <a:lnTo>
                    <a:pt x="547687" y="1383506"/>
                  </a:lnTo>
                  <a:lnTo>
                    <a:pt x="321468" y="1509713"/>
                  </a:lnTo>
                  <a:lnTo>
                    <a:pt x="107156" y="1616869"/>
                  </a:lnTo>
                  <a:lnTo>
                    <a:pt x="30956" y="1654969"/>
                  </a:lnTo>
                  <a:lnTo>
                    <a:pt x="16668" y="1657350"/>
                  </a:lnTo>
                  <a:lnTo>
                    <a:pt x="9525" y="1654969"/>
                  </a:lnTo>
                  <a:lnTo>
                    <a:pt x="2381" y="1650206"/>
                  </a:lnTo>
                  <a:lnTo>
                    <a:pt x="0" y="1635919"/>
                  </a:lnTo>
                  <a:lnTo>
                    <a:pt x="7143" y="1607344"/>
                  </a:lnTo>
                  <a:lnTo>
                    <a:pt x="14287" y="1595438"/>
                  </a:lnTo>
                  <a:lnTo>
                    <a:pt x="114300" y="1533525"/>
                  </a:lnTo>
                  <a:lnTo>
                    <a:pt x="304800" y="1412081"/>
                  </a:lnTo>
                  <a:lnTo>
                    <a:pt x="466725" y="1300163"/>
                  </a:lnTo>
                  <a:lnTo>
                    <a:pt x="688181" y="1140619"/>
                  </a:lnTo>
                  <a:lnTo>
                    <a:pt x="852487" y="1012031"/>
                  </a:lnTo>
                  <a:lnTo>
                    <a:pt x="1021556" y="873919"/>
                  </a:lnTo>
                  <a:lnTo>
                    <a:pt x="1157287" y="754856"/>
                  </a:lnTo>
                  <a:lnTo>
                    <a:pt x="1328737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39E873E6-4FCB-B64F-94F8-FCE53F0DA830}"/>
                </a:ext>
              </a:extLst>
            </p:cNvPr>
            <p:cNvSpPr/>
            <p:nvPr/>
          </p:nvSpPr>
          <p:spPr>
            <a:xfrm>
              <a:off x="5746750" y="3827463"/>
              <a:ext cx="1757363" cy="1544637"/>
            </a:xfrm>
            <a:custGeom>
              <a:avLst/>
              <a:gdLst>
                <a:gd name="connsiteX0" fmla="*/ 423863 w 1757363"/>
                <a:gd name="connsiteY0" fmla="*/ 621506 h 1545431"/>
                <a:gd name="connsiteX1" fmla="*/ 357188 w 1757363"/>
                <a:gd name="connsiteY1" fmla="*/ 533400 h 1545431"/>
                <a:gd name="connsiteX2" fmla="*/ 302419 w 1757363"/>
                <a:gd name="connsiteY2" fmla="*/ 461962 h 1545431"/>
                <a:gd name="connsiteX3" fmla="*/ 250032 w 1757363"/>
                <a:gd name="connsiteY3" fmla="*/ 400050 h 1545431"/>
                <a:gd name="connsiteX4" fmla="*/ 209550 w 1757363"/>
                <a:gd name="connsiteY4" fmla="*/ 352425 h 1545431"/>
                <a:gd name="connsiteX5" fmla="*/ 145257 w 1757363"/>
                <a:gd name="connsiteY5" fmla="*/ 280987 h 1545431"/>
                <a:gd name="connsiteX6" fmla="*/ 57150 w 1757363"/>
                <a:gd name="connsiteY6" fmla="*/ 200025 h 1545431"/>
                <a:gd name="connsiteX7" fmla="*/ 0 w 1757363"/>
                <a:gd name="connsiteY7" fmla="*/ 0 h 1545431"/>
                <a:gd name="connsiteX8" fmla="*/ 71438 w 1757363"/>
                <a:gd name="connsiteY8" fmla="*/ 50006 h 1545431"/>
                <a:gd name="connsiteX9" fmla="*/ 130969 w 1757363"/>
                <a:gd name="connsiteY9" fmla="*/ 111919 h 1545431"/>
                <a:gd name="connsiteX10" fmla="*/ 280988 w 1757363"/>
                <a:gd name="connsiteY10" fmla="*/ 271462 h 1545431"/>
                <a:gd name="connsiteX11" fmla="*/ 428625 w 1757363"/>
                <a:gd name="connsiteY11" fmla="*/ 423862 h 1545431"/>
                <a:gd name="connsiteX12" fmla="*/ 583407 w 1757363"/>
                <a:gd name="connsiteY12" fmla="*/ 578644 h 1545431"/>
                <a:gd name="connsiteX13" fmla="*/ 704850 w 1757363"/>
                <a:gd name="connsiteY13" fmla="*/ 700087 h 1545431"/>
                <a:gd name="connsiteX14" fmla="*/ 847725 w 1757363"/>
                <a:gd name="connsiteY14" fmla="*/ 835819 h 1545431"/>
                <a:gd name="connsiteX15" fmla="*/ 1031082 w 1757363"/>
                <a:gd name="connsiteY15" fmla="*/ 1002506 h 1545431"/>
                <a:gd name="connsiteX16" fmla="*/ 1181100 w 1757363"/>
                <a:gd name="connsiteY16" fmla="*/ 1119187 h 1545431"/>
                <a:gd name="connsiteX17" fmla="*/ 1376363 w 1757363"/>
                <a:gd name="connsiteY17" fmla="*/ 1257300 h 1545431"/>
                <a:gd name="connsiteX18" fmla="*/ 1550194 w 1757363"/>
                <a:gd name="connsiteY18" fmla="*/ 1369219 h 1545431"/>
                <a:gd name="connsiteX19" fmla="*/ 1714500 w 1757363"/>
                <a:gd name="connsiteY19" fmla="*/ 1471612 h 1545431"/>
                <a:gd name="connsiteX20" fmla="*/ 1733550 w 1757363"/>
                <a:gd name="connsiteY20" fmla="*/ 1483519 h 1545431"/>
                <a:gd name="connsiteX21" fmla="*/ 1743075 w 1757363"/>
                <a:gd name="connsiteY21" fmla="*/ 1490662 h 1545431"/>
                <a:gd name="connsiteX22" fmla="*/ 1752600 w 1757363"/>
                <a:gd name="connsiteY22" fmla="*/ 1500187 h 1545431"/>
                <a:gd name="connsiteX23" fmla="*/ 1757363 w 1757363"/>
                <a:gd name="connsiteY23" fmla="*/ 1509712 h 1545431"/>
                <a:gd name="connsiteX24" fmla="*/ 1757363 w 1757363"/>
                <a:gd name="connsiteY24" fmla="*/ 1521619 h 1545431"/>
                <a:gd name="connsiteX25" fmla="*/ 1747838 w 1757363"/>
                <a:gd name="connsiteY25" fmla="*/ 1535906 h 1545431"/>
                <a:gd name="connsiteX26" fmla="*/ 1721644 w 1757363"/>
                <a:gd name="connsiteY26" fmla="*/ 1545431 h 1545431"/>
                <a:gd name="connsiteX27" fmla="*/ 1669257 w 1757363"/>
                <a:gd name="connsiteY27" fmla="*/ 1543050 h 1545431"/>
                <a:gd name="connsiteX28" fmla="*/ 1554957 w 1757363"/>
                <a:gd name="connsiteY28" fmla="*/ 1531144 h 1545431"/>
                <a:gd name="connsiteX29" fmla="*/ 1338263 w 1757363"/>
                <a:gd name="connsiteY29" fmla="*/ 1507331 h 1545431"/>
                <a:gd name="connsiteX30" fmla="*/ 1071563 w 1757363"/>
                <a:gd name="connsiteY30" fmla="*/ 1478756 h 1545431"/>
                <a:gd name="connsiteX31" fmla="*/ 1016794 w 1757363"/>
                <a:gd name="connsiteY31" fmla="*/ 1471612 h 1545431"/>
                <a:gd name="connsiteX32" fmla="*/ 985838 w 1757363"/>
                <a:gd name="connsiteY32" fmla="*/ 1462087 h 1545431"/>
                <a:gd name="connsiteX33" fmla="*/ 952500 w 1757363"/>
                <a:gd name="connsiteY33" fmla="*/ 1440656 h 1545431"/>
                <a:gd name="connsiteX34" fmla="*/ 931069 w 1757363"/>
                <a:gd name="connsiteY34" fmla="*/ 1416844 h 1545431"/>
                <a:gd name="connsiteX35" fmla="*/ 907257 w 1757363"/>
                <a:gd name="connsiteY35" fmla="*/ 1373981 h 1545431"/>
                <a:gd name="connsiteX36" fmla="*/ 892969 w 1757363"/>
                <a:gd name="connsiteY36" fmla="*/ 1340644 h 1545431"/>
                <a:gd name="connsiteX37" fmla="*/ 807244 w 1757363"/>
                <a:gd name="connsiteY37" fmla="*/ 1197769 h 1545431"/>
                <a:gd name="connsiteX38" fmla="*/ 714375 w 1757363"/>
                <a:gd name="connsiteY38" fmla="*/ 1047750 h 1545431"/>
                <a:gd name="connsiteX39" fmla="*/ 607219 w 1757363"/>
                <a:gd name="connsiteY39" fmla="*/ 881062 h 1545431"/>
                <a:gd name="connsiteX40" fmla="*/ 492919 w 1757363"/>
                <a:gd name="connsiteY40" fmla="*/ 716756 h 1545431"/>
                <a:gd name="connsiteX41" fmla="*/ 423863 w 1757363"/>
                <a:gd name="connsiteY41" fmla="*/ 621506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7363" h="1545431">
                  <a:moveTo>
                    <a:pt x="423863" y="621506"/>
                  </a:moveTo>
                  <a:lnTo>
                    <a:pt x="357188" y="533400"/>
                  </a:lnTo>
                  <a:lnTo>
                    <a:pt x="302419" y="461962"/>
                  </a:lnTo>
                  <a:lnTo>
                    <a:pt x="250032" y="400050"/>
                  </a:lnTo>
                  <a:lnTo>
                    <a:pt x="209550" y="352425"/>
                  </a:lnTo>
                  <a:lnTo>
                    <a:pt x="145257" y="280987"/>
                  </a:lnTo>
                  <a:lnTo>
                    <a:pt x="57150" y="200025"/>
                  </a:lnTo>
                  <a:lnTo>
                    <a:pt x="0" y="0"/>
                  </a:lnTo>
                  <a:lnTo>
                    <a:pt x="71438" y="50006"/>
                  </a:lnTo>
                  <a:lnTo>
                    <a:pt x="130969" y="111919"/>
                  </a:lnTo>
                  <a:lnTo>
                    <a:pt x="280988" y="271462"/>
                  </a:lnTo>
                  <a:lnTo>
                    <a:pt x="428625" y="423862"/>
                  </a:lnTo>
                  <a:lnTo>
                    <a:pt x="583407" y="578644"/>
                  </a:lnTo>
                  <a:lnTo>
                    <a:pt x="704850" y="700087"/>
                  </a:lnTo>
                  <a:lnTo>
                    <a:pt x="847725" y="835819"/>
                  </a:lnTo>
                  <a:lnTo>
                    <a:pt x="1031082" y="1002506"/>
                  </a:lnTo>
                  <a:lnTo>
                    <a:pt x="1181100" y="1119187"/>
                  </a:lnTo>
                  <a:lnTo>
                    <a:pt x="1376363" y="1257300"/>
                  </a:lnTo>
                  <a:lnTo>
                    <a:pt x="1550194" y="1369219"/>
                  </a:lnTo>
                  <a:lnTo>
                    <a:pt x="1714500" y="1471612"/>
                  </a:lnTo>
                  <a:lnTo>
                    <a:pt x="1733550" y="1483519"/>
                  </a:lnTo>
                  <a:lnTo>
                    <a:pt x="1743075" y="1490662"/>
                  </a:lnTo>
                  <a:lnTo>
                    <a:pt x="1752600" y="1500187"/>
                  </a:lnTo>
                  <a:lnTo>
                    <a:pt x="1757363" y="1509712"/>
                  </a:lnTo>
                  <a:lnTo>
                    <a:pt x="1757363" y="1521619"/>
                  </a:lnTo>
                  <a:lnTo>
                    <a:pt x="1747838" y="1535906"/>
                  </a:lnTo>
                  <a:lnTo>
                    <a:pt x="1721644" y="1545431"/>
                  </a:lnTo>
                  <a:lnTo>
                    <a:pt x="1669257" y="1543050"/>
                  </a:lnTo>
                  <a:lnTo>
                    <a:pt x="1554957" y="1531144"/>
                  </a:lnTo>
                  <a:lnTo>
                    <a:pt x="1338263" y="1507331"/>
                  </a:lnTo>
                  <a:lnTo>
                    <a:pt x="1071563" y="1478756"/>
                  </a:lnTo>
                  <a:lnTo>
                    <a:pt x="1016794" y="1471612"/>
                  </a:lnTo>
                  <a:lnTo>
                    <a:pt x="985838" y="1462087"/>
                  </a:lnTo>
                  <a:lnTo>
                    <a:pt x="952500" y="1440656"/>
                  </a:lnTo>
                  <a:lnTo>
                    <a:pt x="931069" y="1416844"/>
                  </a:lnTo>
                  <a:lnTo>
                    <a:pt x="907257" y="1373981"/>
                  </a:lnTo>
                  <a:lnTo>
                    <a:pt x="892969" y="1340644"/>
                  </a:lnTo>
                  <a:lnTo>
                    <a:pt x="807244" y="1197769"/>
                  </a:lnTo>
                  <a:lnTo>
                    <a:pt x="714375" y="1047750"/>
                  </a:lnTo>
                  <a:lnTo>
                    <a:pt x="607219" y="881062"/>
                  </a:lnTo>
                  <a:lnTo>
                    <a:pt x="492919" y="716756"/>
                  </a:lnTo>
                  <a:lnTo>
                    <a:pt x="423863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053283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017C414D-717F-184C-87BB-959E02411086}"/>
              </a:ext>
            </a:extLst>
          </p:cNvPr>
          <p:cNvSpPr/>
          <p:nvPr/>
        </p:nvSpPr>
        <p:spPr>
          <a:xfrm>
            <a:off x="2570163" y="2068513"/>
            <a:ext cx="1849437" cy="450850"/>
          </a:xfrm>
          <a:custGeom>
            <a:avLst/>
            <a:gdLst>
              <a:gd name="connsiteX0" fmla="*/ 704850 w 1850231"/>
              <a:gd name="connsiteY0" fmla="*/ 223838 h 450057"/>
              <a:gd name="connsiteX1" fmla="*/ 862012 w 1850231"/>
              <a:gd name="connsiteY1" fmla="*/ 195263 h 450057"/>
              <a:gd name="connsiteX2" fmla="*/ 966787 w 1850231"/>
              <a:gd name="connsiteY2" fmla="*/ 173832 h 450057"/>
              <a:gd name="connsiteX3" fmla="*/ 1169194 w 1850231"/>
              <a:gd name="connsiteY3" fmla="*/ 135732 h 450057"/>
              <a:gd name="connsiteX4" fmla="*/ 1357312 w 1850231"/>
              <a:gd name="connsiteY4" fmla="*/ 90488 h 450057"/>
              <a:gd name="connsiteX5" fmla="*/ 1457325 w 1850231"/>
              <a:gd name="connsiteY5" fmla="*/ 61913 h 450057"/>
              <a:gd name="connsiteX6" fmla="*/ 1533525 w 1850231"/>
              <a:gd name="connsiteY6" fmla="*/ 33338 h 450057"/>
              <a:gd name="connsiteX7" fmla="*/ 1585912 w 1850231"/>
              <a:gd name="connsiteY7" fmla="*/ 7144 h 450057"/>
              <a:gd name="connsiteX8" fmla="*/ 1595437 w 1850231"/>
              <a:gd name="connsiteY8" fmla="*/ 0 h 450057"/>
              <a:gd name="connsiteX9" fmla="*/ 1607344 w 1850231"/>
              <a:gd name="connsiteY9" fmla="*/ 0 h 450057"/>
              <a:gd name="connsiteX10" fmla="*/ 1654969 w 1850231"/>
              <a:gd name="connsiteY10" fmla="*/ 9525 h 450057"/>
              <a:gd name="connsiteX11" fmla="*/ 1738312 w 1850231"/>
              <a:gd name="connsiteY11" fmla="*/ 38100 h 450057"/>
              <a:gd name="connsiteX12" fmla="*/ 1812131 w 1850231"/>
              <a:gd name="connsiteY12" fmla="*/ 73819 h 450057"/>
              <a:gd name="connsiteX13" fmla="*/ 1838325 w 1850231"/>
              <a:gd name="connsiteY13" fmla="*/ 88107 h 450057"/>
              <a:gd name="connsiteX14" fmla="*/ 1843087 w 1850231"/>
              <a:gd name="connsiteY14" fmla="*/ 92869 h 450057"/>
              <a:gd name="connsiteX15" fmla="*/ 1847850 w 1850231"/>
              <a:gd name="connsiteY15" fmla="*/ 100013 h 450057"/>
              <a:gd name="connsiteX16" fmla="*/ 1850231 w 1850231"/>
              <a:gd name="connsiteY16" fmla="*/ 109538 h 450057"/>
              <a:gd name="connsiteX17" fmla="*/ 1845469 w 1850231"/>
              <a:gd name="connsiteY17" fmla="*/ 133350 h 450057"/>
              <a:gd name="connsiteX18" fmla="*/ 1826419 w 1850231"/>
              <a:gd name="connsiteY18" fmla="*/ 154782 h 450057"/>
              <a:gd name="connsiteX19" fmla="*/ 1802606 w 1850231"/>
              <a:gd name="connsiteY19" fmla="*/ 173832 h 450057"/>
              <a:gd name="connsiteX20" fmla="*/ 1754981 w 1850231"/>
              <a:gd name="connsiteY20" fmla="*/ 188119 h 450057"/>
              <a:gd name="connsiteX21" fmla="*/ 1638300 w 1850231"/>
              <a:gd name="connsiteY21" fmla="*/ 214313 h 450057"/>
              <a:gd name="connsiteX22" fmla="*/ 1409700 w 1850231"/>
              <a:gd name="connsiteY22" fmla="*/ 264319 h 450057"/>
              <a:gd name="connsiteX23" fmla="*/ 1157287 w 1850231"/>
              <a:gd name="connsiteY23" fmla="*/ 314325 h 450057"/>
              <a:gd name="connsiteX24" fmla="*/ 907256 w 1850231"/>
              <a:gd name="connsiteY24" fmla="*/ 361950 h 450057"/>
              <a:gd name="connsiteX25" fmla="*/ 702469 w 1850231"/>
              <a:gd name="connsiteY25" fmla="*/ 400050 h 450057"/>
              <a:gd name="connsiteX26" fmla="*/ 607219 w 1850231"/>
              <a:gd name="connsiteY26" fmla="*/ 416719 h 450057"/>
              <a:gd name="connsiteX27" fmla="*/ 464344 w 1850231"/>
              <a:gd name="connsiteY27" fmla="*/ 438150 h 450057"/>
              <a:gd name="connsiteX28" fmla="*/ 369094 w 1850231"/>
              <a:gd name="connsiteY28" fmla="*/ 450057 h 450057"/>
              <a:gd name="connsiteX29" fmla="*/ 330994 w 1850231"/>
              <a:gd name="connsiteY29" fmla="*/ 450057 h 450057"/>
              <a:gd name="connsiteX30" fmla="*/ 276225 w 1850231"/>
              <a:gd name="connsiteY30" fmla="*/ 438150 h 450057"/>
              <a:gd name="connsiteX31" fmla="*/ 226219 w 1850231"/>
              <a:gd name="connsiteY31" fmla="*/ 419100 h 450057"/>
              <a:gd name="connsiteX32" fmla="*/ 188119 w 1850231"/>
              <a:gd name="connsiteY32" fmla="*/ 400050 h 450057"/>
              <a:gd name="connsiteX33" fmla="*/ 142875 w 1850231"/>
              <a:gd name="connsiteY33" fmla="*/ 371475 h 450057"/>
              <a:gd name="connsiteX34" fmla="*/ 83344 w 1850231"/>
              <a:gd name="connsiteY34" fmla="*/ 321469 h 450057"/>
              <a:gd name="connsiteX35" fmla="*/ 23812 w 1850231"/>
              <a:gd name="connsiteY35" fmla="*/ 261938 h 450057"/>
              <a:gd name="connsiteX36" fmla="*/ 9525 w 1850231"/>
              <a:gd name="connsiteY36" fmla="*/ 240507 h 450057"/>
              <a:gd name="connsiteX37" fmla="*/ 2381 w 1850231"/>
              <a:gd name="connsiteY37" fmla="*/ 226219 h 450057"/>
              <a:gd name="connsiteX38" fmla="*/ 0 w 1850231"/>
              <a:gd name="connsiteY38" fmla="*/ 211932 h 450057"/>
              <a:gd name="connsiteX39" fmla="*/ 0 w 1850231"/>
              <a:gd name="connsiteY39" fmla="*/ 202407 h 450057"/>
              <a:gd name="connsiteX40" fmla="*/ 2381 w 1850231"/>
              <a:gd name="connsiteY40" fmla="*/ 192882 h 450057"/>
              <a:gd name="connsiteX41" fmla="*/ 16669 w 1850231"/>
              <a:gd name="connsiteY41" fmla="*/ 190500 h 450057"/>
              <a:gd name="connsiteX42" fmla="*/ 50006 w 1850231"/>
              <a:gd name="connsiteY42" fmla="*/ 202407 h 450057"/>
              <a:gd name="connsiteX43" fmla="*/ 111919 w 1850231"/>
              <a:gd name="connsiteY43" fmla="*/ 221457 h 450057"/>
              <a:gd name="connsiteX44" fmla="*/ 235744 w 1850231"/>
              <a:gd name="connsiteY44" fmla="*/ 247650 h 450057"/>
              <a:gd name="connsiteX45" fmla="*/ 364331 w 1850231"/>
              <a:gd name="connsiteY45" fmla="*/ 266700 h 450057"/>
              <a:gd name="connsiteX46" fmla="*/ 414337 w 1850231"/>
              <a:gd name="connsiteY46" fmla="*/ 266700 h 450057"/>
              <a:gd name="connsiteX47" fmla="*/ 597694 w 1850231"/>
              <a:gd name="connsiteY47" fmla="*/ 242888 h 450057"/>
              <a:gd name="connsiteX48" fmla="*/ 704850 w 1850231"/>
              <a:gd name="connsiteY48" fmla="*/ 223838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50231" h="450057">
                <a:moveTo>
                  <a:pt x="704850" y="223838"/>
                </a:moveTo>
                <a:lnTo>
                  <a:pt x="862012" y="195263"/>
                </a:lnTo>
                <a:lnTo>
                  <a:pt x="966787" y="173832"/>
                </a:lnTo>
                <a:lnTo>
                  <a:pt x="1169194" y="135732"/>
                </a:lnTo>
                <a:lnTo>
                  <a:pt x="1357312" y="90488"/>
                </a:lnTo>
                <a:lnTo>
                  <a:pt x="1457325" y="61913"/>
                </a:lnTo>
                <a:lnTo>
                  <a:pt x="1533525" y="33338"/>
                </a:lnTo>
                <a:lnTo>
                  <a:pt x="1585912" y="7144"/>
                </a:lnTo>
                <a:lnTo>
                  <a:pt x="1595437" y="0"/>
                </a:lnTo>
                <a:lnTo>
                  <a:pt x="1607344" y="0"/>
                </a:lnTo>
                <a:lnTo>
                  <a:pt x="1654969" y="9525"/>
                </a:lnTo>
                <a:lnTo>
                  <a:pt x="1738312" y="38100"/>
                </a:lnTo>
                <a:lnTo>
                  <a:pt x="1812131" y="73819"/>
                </a:lnTo>
                <a:lnTo>
                  <a:pt x="1838325" y="88107"/>
                </a:lnTo>
                <a:lnTo>
                  <a:pt x="1843087" y="92869"/>
                </a:lnTo>
                <a:lnTo>
                  <a:pt x="1847850" y="100013"/>
                </a:lnTo>
                <a:lnTo>
                  <a:pt x="1850231" y="109538"/>
                </a:lnTo>
                <a:lnTo>
                  <a:pt x="1845469" y="133350"/>
                </a:lnTo>
                <a:lnTo>
                  <a:pt x="1826419" y="154782"/>
                </a:lnTo>
                <a:lnTo>
                  <a:pt x="1802606" y="173832"/>
                </a:lnTo>
                <a:lnTo>
                  <a:pt x="1754981" y="188119"/>
                </a:lnTo>
                <a:lnTo>
                  <a:pt x="1638300" y="214313"/>
                </a:lnTo>
                <a:lnTo>
                  <a:pt x="1409700" y="264319"/>
                </a:lnTo>
                <a:lnTo>
                  <a:pt x="1157287" y="314325"/>
                </a:lnTo>
                <a:lnTo>
                  <a:pt x="907256" y="361950"/>
                </a:lnTo>
                <a:lnTo>
                  <a:pt x="702469" y="400050"/>
                </a:lnTo>
                <a:lnTo>
                  <a:pt x="607219" y="416719"/>
                </a:lnTo>
                <a:lnTo>
                  <a:pt x="464344" y="438150"/>
                </a:lnTo>
                <a:lnTo>
                  <a:pt x="369094" y="450057"/>
                </a:lnTo>
                <a:lnTo>
                  <a:pt x="330994" y="450057"/>
                </a:lnTo>
                <a:lnTo>
                  <a:pt x="276225" y="438150"/>
                </a:lnTo>
                <a:lnTo>
                  <a:pt x="226219" y="419100"/>
                </a:lnTo>
                <a:lnTo>
                  <a:pt x="188119" y="400050"/>
                </a:lnTo>
                <a:lnTo>
                  <a:pt x="142875" y="371475"/>
                </a:lnTo>
                <a:lnTo>
                  <a:pt x="83344" y="321469"/>
                </a:lnTo>
                <a:lnTo>
                  <a:pt x="23812" y="261938"/>
                </a:lnTo>
                <a:lnTo>
                  <a:pt x="9525" y="240507"/>
                </a:lnTo>
                <a:lnTo>
                  <a:pt x="2381" y="226219"/>
                </a:lnTo>
                <a:lnTo>
                  <a:pt x="0" y="211932"/>
                </a:lnTo>
                <a:lnTo>
                  <a:pt x="0" y="202407"/>
                </a:lnTo>
                <a:lnTo>
                  <a:pt x="2381" y="192882"/>
                </a:lnTo>
                <a:lnTo>
                  <a:pt x="16669" y="190500"/>
                </a:lnTo>
                <a:lnTo>
                  <a:pt x="50006" y="202407"/>
                </a:lnTo>
                <a:lnTo>
                  <a:pt x="111919" y="221457"/>
                </a:lnTo>
                <a:lnTo>
                  <a:pt x="235744" y="247650"/>
                </a:lnTo>
                <a:lnTo>
                  <a:pt x="364331" y="266700"/>
                </a:lnTo>
                <a:lnTo>
                  <a:pt x="414337" y="266700"/>
                </a:lnTo>
                <a:lnTo>
                  <a:pt x="597694" y="242888"/>
                </a:lnTo>
                <a:lnTo>
                  <a:pt x="704850" y="223838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9D812622-F024-E944-9A74-2F3FAED83587}"/>
              </a:ext>
            </a:extLst>
          </p:cNvPr>
          <p:cNvSpPr/>
          <p:nvPr/>
        </p:nvSpPr>
        <p:spPr>
          <a:xfrm>
            <a:off x="2498725" y="2897188"/>
            <a:ext cx="533400" cy="1473200"/>
          </a:xfrm>
          <a:custGeom>
            <a:avLst/>
            <a:gdLst>
              <a:gd name="connsiteX0" fmla="*/ 426244 w 533400"/>
              <a:gd name="connsiteY0" fmla="*/ 314325 h 1471613"/>
              <a:gd name="connsiteX1" fmla="*/ 411957 w 533400"/>
              <a:gd name="connsiteY1" fmla="*/ 219075 h 1471613"/>
              <a:gd name="connsiteX2" fmla="*/ 330994 w 533400"/>
              <a:gd name="connsiteY2" fmla="*/ 107157 h 1471613"/>
              <a:gd name="connsiteX3" fmla="*/ 302419 w 533400"/>
              <a:gd name="connsiteY3" fmla="*/ 92869 h 1471613"/>
              <a:gd name="connsiteX4" fmla="*/ 235744 w 533400"/>
              <a:gd name="connsiteY4" fmla="*/ 66675 h 1471613"/>
              <a:gd name="connsiteX5" fmla="*/ 176213 w 533400"/>
              <a:gd name="connsiteY5" fmla="*/ 47625 h 1471613"/>
              <a:gd name="connsiteX6" fmla="*/ 126207 w 533400"/>
              <a:gd name="connsiteY6" fmla="*/ 30957 h 1471613"/>
              <a:gd name="connsiteX7" fmla="*/ 64294 w 533400"/>
              <a:gd name="connsiteY7" fmla="*/ 16669 h 1471613"/>
              <a:gd name="connsiteX8" fmla="*/ 45244 w 533400"/>
              <a:gd name="connsiteY8" fmla="*/ 9525 h 1471613"/>
              <a:gd name="connsiteX9" fmla="*/ 21432 w 533400"/>
              <a:gd name="connsiteY9" fmla="*/ 0 h 1471613"/>
              <a:gd name="connsiteX10" fmla="*/ 2382 w 533400"/>
              <a:gd name="connsiteY10" fmla="*/ 4763 h 1471613"/>
              <a:gd name="connsiteX11" fmla="*/ 0 w 533400"/>
              <a:gd name="connsiteY11" fmla="*/ 19050 h 1471613"/>
              <a:gd name="connsiteX12" fmla="*/ 4763 w 533400"/>
              <a:gd name="connsiteY12" fmla="*/ 45244 h 1471613"/>
              <a:gd name="connsiteX13" fmla="*/ 14288 w 533400"/>
              <a:gd name="connsiteY13" fmla="*/ 64294 h 1471613"/>
              <a:gd name="connsiteX14" fmla="*/ 28575 w 533400"/>
              <a:gd name="connsiteY14" fmla="*/ 76200 h 1471613"/>
              <a:gd name="connsiteX15" fmla="*/ 69057 w 533400"/>
              <a:gd name="connsiteY15" fmla="*/ 114300 h 1471613"/>
              <a:gd name="connsiteX16" fmla="*/ 104775 w 533400"/>
              <a:gd name="connsiteY16" fmla="*/ 159544 h 1471613"/>
              <a:gd name="connsiteX17" fmla="*/ 138113 w 533400"/>
              <a:gd name="connsiteY17" fmla="*/ 209550 h 1471613"/>
              <a:gd name="connsiteX18" fmla="*/ 161925 w 533400"/>
              <a:gd name="connsiteY18" fmla="*/ 259557 h 1471613"/>
              <a:gd name="connsiteX19" fmla="*/ 190500 w 533400"/>
              <a:gd name="connsiteY19" fmla="*/ 338138 h 1471613"/>
              <a:gd name="connsiteX20" fmla="*/ 216694 w 533400"/>
              <a:gd name="connsiteY20" fmla="*/ 450057 h 1471613"/>
              <a:gd name="connsiteX21" fmla="*/ 247650 w 533400"/>
              <a:gd name="connsiteY21" fmla="*/ 590550 h 1471613"/>
              <a:gd name="connsiteX22" fmla="*/ 266700 w 533400"/>
              <a:gd name="connsiteY22" fmla="*/ 697707 h 1471613"/>
              <a:gd name="connsiteX23" fmla="*/ 278607 w 533400"/>
              <a:gd name="connsiteY23" fmla="*/ 792957 h 1471613"/>
              <a:gd name="connsiteX24" fmla="*/ 283369 w 533400"/>
              <a:gd name="connsiteY24" fmla="*/ 883444 h 1471613"/>
              <a:gd name="connsiteX25" fmla="*/ 283369 w 533400"/>
              <a:gd name="connsiteY25" fmla="*/ 1014413 h 1471613"/>
              <a:gd name="connsiteX26" fmla="*/ 285750 w 533400"/>
              <a:gd name="connsiteY26" fmla="*/ 1083469 h 1471613"/>
              <a:gd name="connsiteX27" fmla="*/ 290513 w 533400"/>
              <a:gd name="connsiteY27" fmla="*/ 1166813 h 1471613"/>
              <a:gd name="connsiteX28" fmla="*/ 304800 w 533400"/>
              <a:gd name="connsiteY28" fmla="*/ 1281113 h 1471613"/>
              <a:gd name="connsiteX29" fmla="*/ 319088 w 533400"/>
              <a:gd name="connsiteY29" fmla="*/ 1359694 h 1471613"/>
              <a:gd name="connsiteX30" fmla="*/ 333375 w 533400"/>
              <a:gd name="connsiteY30" fmla="*/ 1390650 h 1471613"/>
              <a:gd name="connsiteX31" fmla="*/ 354807 w 533400"/>
              <a:gd name="connsiteY31" fmla="*/ 1421607 h 1471613"/>
              <a:gd name="connsiteX32" fmla="*/ 371475 w 533400"/>
              <a:gd name="connsiteY32" fmla="*/ 1443038 h 1471613"/>
              <a:gd name="connsiteX33" fmla="*/ 395288 w 533400"/>
              <a:gd name="connsiteY33" fmla="*/ 1462088 h 1471613"/>
              <a:gd name="connsiteX34" fmla="*/ 421482 w 533400"/>
              <a:gd name="connsiteY34" fmla="*/ 1471613 h 1471613"/>
              <a:gd name="connsiteX35" fmla="*/ 452438 w 533400"/>
              <a:gd name="connsiteY35" fmla="*/ 1464469 h 1471613"/>
              <a:gd name="connsiteX36" fmla="*/ 476250 w 533400"/>
              <a:gd name="connsiteY36" fmla="*/ 1440657 h 1471613"/>
              <a:gd name="connsiteX37" fmla="*/ 492919 w 533400"/>
              <a:gd name="connsiteY37" fmla="*/ 1414463 h 1471613"/>
              <a:gd name="connsiteX38" fmla="*/ 509588 w 533400"/>
              <a:gd name="connsiteY38" fmla="*/ 1371600 h 1471613"/>
              <a:gd name="connsiteX39" fmla="*/ 526257 w 533400"/>
              <a:gd name="connsiteY39" fmla="*/ 1302544 h 1471613"/>
              <a:gd name="connsiteX40" fmla="*/ 533400 w 533400"/>
              <a:gd name="connsiteY40" fmla="*/ 1266825 h 1471613"/>
              <a:gd name="connsiteX41" fmla="*/ 533400 w 533400"/>
              <a:gd name="connsiteY41" fmla="*/ 1128713 h 1471613"/>
              <a:gd name="connsiteX42" fmla="*/ 481013 w 533400"/>
              <a:gd name="connsiteY42" fmla="*/ 735807 h 1471613"/>
              <a:gd name="connsiteX43" fmla="*/ 426244 w 533400"/>
              <a:gd name="connsiteY43" fmla="*/ 314325 h 14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33400" h="1471613">
                <a:moveTo>
                  <a:pt x="426244" y="314325"/>
                </a:moveTo>
                <a:lnTo>
                  <a:pt x="411957" y="219075"/>
                </a:lnTo>
                <a:lnTo>
                  <a:pt x="330994" y="107157"/>
                </a:lnTo>
                <a:lnTo>
                  <a:pt x="302419" y="92869"/>
                </a:lnTo>
                <a:lnTo>
                  <a:pt x="235744" y="66675"/>
                </a:lnTo>
                <a:lnTo>
                  <a:pt x="176213" y="47625"/>
                </a:lnTo>
                <a:lnTo>
                  <a:pt x="126207" y="30957"/>
                </a:lnTo>
                <a:lnTo>
                  <a:pt x="64294" y="16669"/>
                </a:lnTo>
                <a:lnTo>
                  <a:pt x="45244" y="9525"/>
                </a:lnTo>
                <a:lnTo>
                  <a:pt x="21432" y="0"/>
                </a:lnTo>
                <a:lnTo>
                  <a:pt x="2382" y="4763"/>
                </a:lnTo>
                <a:lnTo>
                  <a:pt x="0" y="19050"/>
                </a:lnTo>
                <a:lnTo>
                  <a:pt x="4763" y="45244"/>
                </a:lnTo>
                <a:lnTo>
                  <a:pt x="14288" y="64294"/>
                </a:lnTo>
                <a:lnTo>
                  <a:pt x="28575" y="76200"/>
                </a:lnTo>
                <a:lnTo>
                  <a:pt x="69057" y="114300"/>
                </a:lnTo>
                <a:lnTo>
                  <a:pt x="104775" y="159544"/>
                </a:lnTo>
                <a:lnTo>
                  <a:pt x="138113" y="209550"/>
                </a:lnTo>
                <a:lnTo>
                  <a:pt x="161925" y="259557"/>
                </a:lnTo>
                <a:lnTo>
                  <a:pt x="190500" y="338138"/>
                </a:lnTo>
                <a:lnTo>
                  <a:pt x="216694" y="450057"/>
                </a:lnTo>
                <a:lnTo>
                  <a:pt x="247650" y="590550"/>
                </a:lnTo>
                <a:lnTo>
                  <a:pt x="266700" y="697707"/>
                </a:lnTo>
                <a:lnTo>
                  <a:pt x="278607" y="792957"/>
                </a:lnTo>
                <a:lnTo>
                  <a:pt x="283369" y="883444"/>
                </a:lnTo>
                <a:lnTo>
                  <a:pt x="283369" y="1014413"/>
                </a:lnTo>
                <a:cubicBezTo>
                  <a:pt x="284163" y="1037432"/>
                  <a:pt x="284956" y="1060450"/>
                  <a:pt x="285750" y="1083469"/>
                </a:cubicBezTo>
                <a:lnTo>
                  <a:pt x="290513" y="1166813"/>
                </a:lnTo>
                <a:lnTo>
                  <a:pt x="304800" y="1281113"/>
                </a:lnTo>
                <a:lnTo>
                  <a:pt x="319088" y="1359694"/>
                </a:lnTo>
                <a:lnTo>
                  <a:pt x="333375" y="1390650"/>
                </a:lnTo>
                <a:lnTo>
                  <a:pt x="354807" y="1421607"/>
                </a:lnTo>
                <a:lnTo>
                  <a:pt x="371475" y="1443038"/>
                </a:lnTo>
                <a:lnTo>
                  <a:pt x="395288" y="1462088"/>
                </a:lnTo>
                <a:lnTo>
                  <a:pt x="421482" y="1471613"/>
                </a:lnTo>
                <a:lnTo>
                  <a:pt x="452438" y="1464469"/>
                </a:lnTo>
                <a:lnTo>
                  <a:pt x="476250" y="1440657"/>
                </a:lnTo>
                <a:lnTo>
                  <a:pt x="492919" y="1414463"/>
                </a:lnTo>
                <a:lnTo>
                  <a:pt x="509588" y="1371600"/>
                </a:lnTo>
                <a:lnTo>
                  <a:pt x="526257" y="1302544"/>
                </a:lnTo>
                <a:lnTo>
                  <a:pt x="533400" y="1266825"/>
                </a:lnTo>
                <a:lnTo>
                  <a:pt x="533400" y="1128713"/>
                </a:lnTo>
                <a:lnTo>
                  <a:pt x="481013" y="735807"/>
                </a:lnTo>
                <a:lnTo>
                  <a:pt x="426244" y="314325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90A9F797-BF3A-5A44-981F-CED3AF3CAFC8}"/>
              </a:ext>
            </a:extLst>
          </p:cNvPr>
          <p:cNvSpPr/>
          <p:nvPr/>
        </p:nvSpPr>
        <p:spPr>
          <a:xfrm>
            <a:off x="2781300" y="2687638"/>
            <a:ext cx="1817688" cy="1371600"/>
          </a:xfrm>
          <a:custGeom>
            <a:avLst/>
            <a:gdLst>
              <a:gd name="connsiteX0" fmla="*/ 528638 w 1816894"/>
              <a:gd name="connsiteY0" fmla="*/ 378619 h 1371600"/>
              <a:gd name="connsiteX1" fmla="*/ 83344 w 1816894"/>
              <a:gd name="connsiteY1" fmla="*/ 461963 h 1371600"/>
              <a:gd name="connsiteX2" fmla="*/ 0 w 1816894"/>
              <a:gd name="connsiteY2" fmla="*/ 328613 h 1371600"/>
              <a:gd name="connsiteX3" fmla="*/ 142875 w 1816894"/>
              <a:gd name="connsiteY3" fmla="*/ 300038 h 1371600"/>
              <a:gd name="connsiteX4" fmla="*/ 340519 w 1816894"/>
              <a:gd name="connsiteY4" fmla="*/ 259557 h 1371600"/>
              <a:gd name="connsiteX5" fmla="*/ 766763 w 1816894"/>
              <a:gd name="connsiteY5" fmla="*/ 178594 h 1371600"/>
              <a:gd name="connsiteX6" fmla="*/ 931069 w 1816894"/>
              <a:gd name="connsiteY6" fmla="*/ 121444 h 1371600"/>
              <a:gd name="connsiteX7" fmla="*/ 1104900 w 1816894"/>
              <a:gd name="connsiteY7" fmla="*/ 97632 h 1371600"/>
              <a:gd name="connsiteX8" fmla="*/ 1200150 w 1816894"/>
              <a:gd name="connsiteY8" fmla="*/ 78582 h 1371600"/>
              <a:gd name="connsiteX9" fmla="*/ 1273969 w 1816894"/>
              <a:gd name="connsiteY9" fmla="*/ 61913 h 1371600"/>
              <a:gd name="connsiteX10" fmla="*/ 1364456 w 1816894"/>
              <a:gd name="connsiteY10" fmla="*/ 35719 h 1371600"/>
              <a:gd name="connsiteX11" fmla="*/ 1414463 w 1816894"/>
              <a:gd name="connsiteY11" fmla="*/ 19050 h 1371600"/>
              <a:gd name="connsiteX12" fmla="*/ 1454944 w 1816894"/>
              <a:gd name="connsiteY12" fmla="*/ 4763 h 1371600"/>
              <a:gd name="connsiteX13" fmla="*/ 1471613 w 1816894"/>
              <a:gd name="connsiteY13" fmla="*/ 0 h 1371600"/>
              <a:gd name="connsiteX14" fmla="*/ 1490663 w 1816894"/>
              <a:gd name="connsiteY14" fmla="*/ 0 h 1371600"/>
              <a:gd name="connsiteX15" fmla="*/ 1500188 w 1816894"/>
              <a:gd name="connsiteY15" fmla="*/ 0 h 1371600"/>
              <a:gd name="connsiteX16" fmla="*/ 1521619 w 1816894"/>
              <a:gd name="connsiteY16" fmla="*/ 2382 h 1371600"/>
              <a:gd name="connsiteX17" fmla="*/ 1535906 w 1816894"/>
              <a:gd name="connsiteY17" fmla="*/ 9525 h 1371600"/>
              <a:gd name="connsiteX18" fmla="*/ 1564481 w 1816894"/>
              <a:gd name="connsiteY18" fmla="*/ 23813 h 1371600"/>
              <a:gd name="connsiteX19" fmla="*/ 1597819 w 1816894"/>
              <a:gd name="connsiteY19" fmla="*/ 42863 h 1371600"/>
              <a:gd name="connsiteX20" fmla="*/ 1624013 w 1816894"/>
              <a:gd name="connsiteY20" fmla="*/ 54769 h 1371600"/>
              <a:gd name="connsiteX21" fmla="*/ 1659731 w 1816894"/>
              <a:gd name="connsiteY21" fmla="*/ 73819 h 1371600"/>
              <a:gd name="connsiteX22" fmla="*/ 1712119 w 1816894"/>
              <a:gd name="connsiteY22" fmla="*/ 102394 h 1371600"/>
              <a:gd name="connsiteX23" fmla="*/ 1759744 w 1816894"/>
              <a:gd name="connsiteY23" fmla="*/ 130969 h 1371600"/>
              <a:gd name="connsiteX24" fmla="*/ 1783556 w 1816894"/>
              <a:gd name="connsiteY24" fmla="*/ 150019 h 1371600"/>
              <a:gd name="connsiteX25" fmla="*/ 1797844 w 1816894"/>
              <a:gd name="connsiteY25" fmla="*/ 164307 h 1371600"/>
              <a:gd name="connsiteX26" fmla="*/ 1804988 w 1816894"/>
              <a:gd name="connsiteY26" fmla="*/ 173832 h 1371600"/>
              <a:gd name="connsiteX27" fmla="*/ 1812131 w 1816894"/>
              <a:gd name="connsiteY27" fmla="*/ 185738 h 1371600"/>
              <a:gd name="connsiteX28" fmla="*/ 1814513 w 1816894"/>
              <a:gd name="connsiteY28" fmla="*/ 192882 h 1371600"/>
              <a:gd name="connsiteX29" fmla="*/ 1816894 w 1816894"/>
              <a:gd name="connsiteY29" fmla="*/ 204788 h 1371600"/>
              <a:gd name="connsiteX30" fmla="*/ 1812131 w 1816894"/>
              <a:gd name="connsiteY30" fmla="*/ 226219 h 1371600"/>
              <a:gd name="connsiteX31" fmla="*/ 1797844 w 1816894"/>
              <a:gd name="connsiteY31" fmla="*/ 330994 h 1371600"/>
              <a:gd name="connsiteX32" fmla="*/ 1781175 w 1816894"/>
              <a:gd name="connsiteY32" fmla="*/ 411957 h 1371600"/>
              <a:gd name="connsiteX33" fmla="*/ 1759744 w 1816894"/>
              <a:gd name="connsiteY33" fmla="*/ 557213 h 1371600"/>
              <a:gd name="connsiteX34" fmla="*/ 1726406 w 1816894"/>
              <a:gd name="connsiteY34" fmla="*/ 719138 h 1371600"/>
              <a:gd name="connsiteX35" fmla="*/ 1690688 w 1816894"/>
              <a:gd name="connsiteY35" fmla="*/ 890588 h 1371600"/>
              <a:gd name="connsiteX36" fmla="*/ 1664494 w 1816894"/>
              <a:gd name="connsiteY36" fmla="*/ 1038225 h 1371600"/>
              <a:gd name="connsiteX37" fmla="*/ 1652588 w 1816894"/>
              <a:gd name="connsiteY37" fmla="*/ 1126332 h 1371600"/>
              <a:gd name="connsiteX38" fmla="*/ 1643063 w 1816894"/>
              <a:gd name="connsiteY38" fmla="*/ 1204913 h 1371600"/>
              <a:gd name="connsiteX39" fmla="*/ 1628775 w 1816894"/>
              <a:gd name="connsiteY39" fmla="*/ 1266825 h 1371600"/>
              <a:gd name="connsiteX40" fmla="*/ 1609725 w 1816894"/>
              <a:gd name="connsiteY40" fmla="*/ 1312069 h 1371600"/>
              <a:gd name="connsiteX41" fmla="*/ 1593056 w 1816894"/>
              <a:gd name="connsiteY41" fmla="*/ 1340644 h 1371600"/>
              <a:gd name="connsiteX42" fmla="*/ 1574006 w 1816894"/>
              <a:gd name="connsiteY42" fmla="*/ 1362075 h 1371600"/>
              <a:gd name="connsiteX43" fmla="*/ 1547813 w 1816894"/>
              <a:gd name="connsiteY43" fmla="*/ 1371600 h 1371600"/>
              <a:gd name="connsiteX44" fmla="*/ 1512094 w 1816894"/>
              <a:gd name="connsiteY44" fmla="*/ 1371600 h 1371600"/>
              <a:gd name="connsiteX45" fmla="*/ 1481138 w 1816894"/>
              <a:gd name="connsiteY45" fmla="*/ 1364457 h 1371600"/>
              <a:gd name="connsiteX46" fmla="*/ 1462088 w 1816894"/>
              <a:gd name="connsiteY46" fmla="*/ 1352550 h 1371600"/>
              <a:gd name="connsiteX47" fmla="*/ 1435894 w 1816894"/>
              <a:gd name="connsiteY47" fmla="*/ 1333500 h 1371600"/>
              <a:gd name="connsiteX48" fmla="*/ 1419225 w 1816894"/>
              <a:gd name="connsiteY48" fmla="*/ 1316832 h 1371600"/>
              <a:gd name="connsiteX49" fmla="*/ 1407319 w 1816894"/>
              <a:gd name="connsiteY49" fmla="*/ 1300163 h 1371600"/>
              <a:gd name="connsiteX50" fmla="*/ 1435894 w 1816894"/>
              <a:gd name="connsiteY50" fmla="*/ 1047750 h 1371600"/>
              <a:gd name="connsiteX51" fmla="*/ 1473994 w 1816894"/>
              <a:gd name="connsiteY51" fmla="*/ 695325 h 1371600"/>
              <a:gd name="connsiteX52" fmla="*/ 1493044 w 1816894"/>
              <a:gd name="connsiteY52" fmla="*/ 585788 h 1371600"/>
              <a:gd name="connsiteX53" fmla="*/ 1502569 w 1816894"/>
              <a:gd name="connsiteY53" fmla="*/ 488157 h 1371600"/>
              <a:gd name="connsiteX54" fmla="*/ 1512094 w 1816894"/>
              <a:gd name="connsiteY54" fmla="*/ 402432 h 1371600"/>
              <a:gd name="connsiteX55" fmla="*/ 1514475 w 1816894"/>
              <a:gd name="connsiteY55" fmla="*/ 333375 h 1371600"/>
              <a:gd name="connsiteX56" fmla="*/ 1516856 w 1816894"/>
              <a:gd name="connsiteY56" fmla="*/ 280988 h 1371600"/>
              <a:gd name="connsiteX57" fmla="*/ 1509713 w 1816894"/>
              <a:gd name="connsiteY57" fmla="*/ 247650 h 1371600"/>
              <a:gd name="connsiteX58" fmla="*/ 1493044 w 1816894"/>
              <a:gd name="connsiteY58" fmla="*/ 230982 h 1371600"/>
              <a:gd name="connsiteX59" fmla="*/ 1459706 w 1816894"/>
              <a:gd name="connsiteY59" fmla="*/ 221457 h 1371600"/>
              <a:gd name="connsiteX60" fmla="*/ 1431131 w 1816894"/>
              <a:gd name="connsiteY60" fmla="*/ 223838 h 1371600"/>
              <a:gd name="connsiteX61" fmla="*/ 1338263 w 1816894"/>
              <a:gd name="connsiteY61" fmla="*/ 238125 h 1371600"/>
              <a:gd name="connsiteX62" fmla="*/ 1073944 w 1816894"/>
              <a:gd name="connsiteY62" fmla="*/ 278607 h 1371600"/>
              <a:gd name="connsiteX63" fmla="*/ 921544 w 1816894"/>
              <a:gd name="connsiteY63" fmla="*/ 302419 h 1371600"/>
              <a:gd name="connsiteX64" fmla="*/ 757238 w 1816894"/>
              <a:gd name="connsiteY64" fmla="*/ 338138 h 1371600"/>
              <a:gd name="connsiteX65" fmla="*/ 528638 w 1816894"/>
              <a:gd name="connsiteY65" fmla="*/ 378619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16894" h="1371600">
                <a:moveTo>
                  <a:pt x="528638" y="378619"/>
                </a:moveTo>
                <a:lnTo>
                  <a:pt x="83344" y="461963"/>
                </a:lnTo>
                <a:lnTo>
                  <a:pt x="0" y="328613"/>
                </a:lnTo>
                <a:lnTo>
                  <a:pt x="142875" y="300038"/>
                </a:lnTo>
                <a:lnTo>
                  <a:pt x="340519" y="259557"/>
                </a:lnTo>
                <a:lnTo>
                  <a:pt x="766763" y="178594"/>
                </a:lnTo>
                <a:lnTo>
                  <a:pt x="931069" y="121444"/>
                </a:lnTo>
                <a:lnTo>
                  <a:pt x="1104900" y="97632"/>
                </a:lnTo>
                <a:lnTo>
                  <a:pt x="1200150" y="78582"/>
                </a:lnTo>
                <a:lnTo>
                  <a:pt x="1273969" y="61913"/>
                </a:lnTo>
                <a:lnTo>
                  <a:pt x="1364456" y="35719"/>
                </a:lnTo>
                <a:lnTo>
                  <a:pt x="1414463" y="19050"/>
                </a:lnTo>
                <a:lnTo>
                  <a:pt x="1454944" y="4763"/>
                </a:lnTo>
                <a:lnTo>
                  <a:pt x="1471613" y="0"/>
                </a:lnTo>
                <a:lnTo>
                  <a:pt x="1490663" y="0"/>
                </a:lnTo>
                <a:lnTo>
                  <a:pt x="1500188" y="0"/>
                </a:lnTo>
                <a:lnTo>
                  <a:pt x="1521619" y="2382"/>
                </a:lnTo>
                <a:lnTo>
                  <a:pt x="1535906" y="9525"/>
                </a:lnTo>
                <a:lnTo>
                  <a:pt x="1564481" y="23813"/>
                </a:lnTo>
                <a:lnTo>
                  <a:pt x="1597819" y="42863"/>
                </a:lnTo>
                <a:lnTo>
                  <a:pt x="1624013" y="54769"/>
                </a:lnTo>
                <a:lnTo>
                  <a:pt x="1659731" y="73819"/>
                </a:lnTo>
                <a:lnTo>
                  <a:pt x="1712119" y="102394"/>
                </a:lnTo>
                <a:lnTo>
                  <a:pt x="1759744" y="130969"/>
                </a:lnTo>
                <a:lnTo>
                  <a:pt x="1783556" y="150019"/>
                </a:lnTo>
                <a:lnTo>
                  <a:pt x="1797844" y="164307"/>
                </a:lnTo>
                <a:lnTo>
                  <a:pt x="1804988" y="173832"/>
                </a:lnTo>
                <a:lnTo>
                  <a:pt x="1812131" y="185738"/>
                </a:lnTo>
                <a:lnTo>
                  <a:pt x="1814513" y="192882"/>
                </a:lnTo>
                <a:lnTo>
                  <a:pt x="1816894" y="204788"/>
                </a:lnTo>
                <a:lnTo>
                  <a:pt x="1812131" y="226219"/>
                </a:lnTo>
                <a:lnTo>
                  <a:pt x="1797844" y="330994"/>
                </a:lnTo>
                <a:lnTo>
                  <a:pt x="1781175" y="411957"/>
                </a:lnTo>
                <a:lnTo>
                  <a:pt x="1759744" y="557213"/>
                </a:lnTo>
                <a:lnTo>
                  <a:pt x="1726406" y="719138"/>
                </a:lnTo>
                <a:lnTo>
                  <a:pt x="1690688" y="890588"/>
                </a:lnTo>
                <a:lnTo>
                  <a:pt x="1664494" y="1038225"/>
                </a:lnTo>
                <a:lnTo>
                  <a:pt x="1652588" y="1126332"/>
                </a:lnTo>
                <a:lnTo>
                  <a:pt x="1643063" y="1204913"/>
                </a:lnTo>
                <a:lnTo>
                  <a:pt x="1628775" y="1266825"/>
                </a:lnTo>
                <a:lnTo>
                  <a:pt x="1609725" y="1312069"/>
                </a:lnTo>
                <a:lnTo>
                  <a:pt x="1593056" y="1340644"/>
                </a:lnTo>
                <a:lnTo>
                  <a:pt x="1574006" y="1362075"/>
                </a:lnTo>
                <a:lnTo>
                  <a:pt x="1547813" y="1371600"/>
                </a:lnTo>
                <a:lnTo>
                  <a:pt x="1512094" y="1371600"/>
                </a:lnTo>
                <a:lnTo>
                  <a:pt x="1481138" y="1364457"/>
                </a:lnTo>
                <a:lnTo>
                  <a:pt x="1462088" y="1352550"/>
                </a:lnTo>
                <a:lnTo>
                  <a:pt x="1435894" y="1333500"/>
                </a:lnTo>
                <a:lnTo>
                  <a:pt x="1419225" y="1316832"/>
                </a:lnTo>
                <a:lnTo>
                  <a:pt x="1407319" y="1300163"/>
                </a:lnTo>
                <a:lnTo>
                  <a:pt x="1435894" y="1047750"/>
                </a:lnTo>
                <a:lnTo>
                  <a:pt x="1473994" y="695325"/>
                </a:lnTo>
                <a:lnTo>
                  <a:pt x="1493044" y="585788"/>
                </a:lnTo>
                <a:lnTo>
                  <a:pt x="1502569" y="488157"/>
                </a:lnTo>
                <a:lnTo>
                  <a:pt x="1512094" y="402432"/>
                </a:lnTo>
                <a:cubicBezTo>
                  <a:pt x="1512888" y="379413"/>
                  <a:pt x="1513681" y="356394"/>
                  <a:pt x="1514475" y="333375"/>
                </a:cubicBezTo>
                <a:lnTo>
                  <a:pt x="1516856" y="280988"/>
                </a:lnTo>
                <a:lnTo>
                  <a:pt x="1509713" y="247650"/>
                </a:lnTo>
                <a:lnTo>
                  <a:pt x="1493044" y="230982"/>
                </a:lnTo>
                <a:lnTo>
                  <a:pt x="1459706" y="221457"/>
                </a:lnTo>
                <a:lnTo>
                  <a:pt x="1431131" y="223838"/>
                </a:lnTo>
                <a:lnTo>
                  <a:pt x="1338263" y="238125"/>
                </a:lnTo>
                <a:lnTo>
                  <a:pt x="1073944" y="278607"/>
                </a:lnTo>
                <a:lnTo>
                  <a:pt x="921544" y="302419"/>
                </a:lnTo>
                <a:lnTo>
                  <a:pt x="757238" y="338138"/>
                </a:lnTo>
                <a:lnTo>
                  <a:pt x="528638" y="378619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5956BEBA-5559-754A-B33E-E884DF1F9A85}"/>
              </a:ext>
            </a:extLst>
          </p:cNvPr>
          <p:cNvSpPr/>
          <p:nvPr/>
        </p:nvSpPr>
        <p:spPr>
          <a:xfrm>
            <a:off x="2922588" y="3243263"/>
            <a:ext cx="1406525" cy="415925"/>
          </a:xfrm>
          <a:custGeom>
            <a:avLst/>
            <a:gdLst>
              <a:gd name="connsiteX0" fmla="*/ 288131 w 1407319"/>
              <a:gd name="connsiteY0" fmla="*/ 204787 h 416718"/>
              <a:gd name="connsiteX1" fmla="*/ 621506 w 1407319"/>
              <a:gd name="connsiteY1" fmla="*/ 138112 h 416718"/>
              <a:gd name="connsiteX2" fmla="*/ 797719 w 1407319"/>
              <a:gd name="connsiteY2" fmla="*/ 102393 h 416718"/>
              <a:gd name="connsiteX3" fmla="*/ 1126331 w 1407319"/>
              <a:gd name="connsiteY3" fmla="*/ 47625 h 416718"/>
              <a:gd name="connsiteX4" fmla="*/ 1407319 w 1407319"/>
              <a:gd name="connsiteY4" fmla="*/ 0 h 416718"/>
              <a:gd name="connsiteX5" fmla="*/ 1381125 w 1407319"/>
              <a:gd name="connsiteY5" fmla="*/ 152400 h 416718"/>
              <a:gd name="connsiteX6" fmla="*/ 1240631 w 1407319"/>
              <a:gd name="connsiteY6" fmla="*/ 180975 h 416718"/>
              <a:gd name="connsiteX7" fmla="*/ 1007269 w 1407319"/>
              <a:gd name="connsiteY7" fmla="*/ 221456 h 416718"/>
              <a:gd name="connsiteX8" fmla="*/ 790575 w 1407319"/>
              <a:gd name="connsiteY8" fmla="*/ 259556 h 416718"/>
              <a:gd name="connsiteX9" fmla="*/ 464344 w 1407319"/>
              <a:gd name="connsiteY9" fmla="*/ 326231 h 416718"/>
              <a:gd name="connsiteX10" fmla="*/ 107156 w 1407319"/>
              <a:gd name="connsiteY10" fmla="*/ 400050 h 416718"/>
              <a:gd name="connsiteX11" fmla="*/ 16669 w 1407319"/>
              <a:gd name="connsiteY11" fmla="*/ 416718 h 416718"/>
              <a:gd name="connsiteX12" fmla="*/ 0 w 1407319"/>
              <a:gd name="connsiteY12" fmla="*/ 259556 h 416718"/>
              <a:gd name="connsiteX13" fmla="*/ 288131 w 1407319"/>
              <a:gd name="connsiteY13" fmla="*/ 204787 h 416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07319" h="416718">
                <a:moveTo>
                  <a:pt x="288131" y="204787"/>
                </a:moveTo>
                <a:lnTo>
                  <a:pt x="621506" y="138112"/>
                </a:lnTo>
                <a:lnTo>
                  <a:pt x="797719" y="102393"/>
                </a:lnTo>
                <a:lnTo>
                  <a:pt x="1126331" y="47625"/>
                </a:lnTo>
                <a:lnTo>
                  <a:pt x="1407319" y="0"/>
                </a:lnTo>
                <a:lnTo>
                  <a:pt x="1381125" y="152400"/>
                </a:lnTo>
                <a:lnTo>
                  <a:pt x="1240631" y="180975"/>
                </a:lnTo>
                <a:lnTo>
                  <a:pt x="1007269" y="221456"/>
                </a:lnTo>
                <a:lnTo>
                  <a:pt x="790575" y="259556"/>
                </a:lnTo>
                <a:lnTo>
                  <a:pt x="464344" y="326231"/>
                </a:lnTo>
                <a:lnTo>
                  <a:pt x="107156" y="400050"/>
                </a:lnTo>
                <a:lnTo>
                  <a:pt x="16669" y="416718"/>
                </a:lnTo>
                <a:lnTo>
                  <a:pt x="0" y="259556"/>
                </a:lnTo>
                <a:lnTo>
                  <a:pt x="288131" y="204787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72FE58CC-391B-3843-B1BB-A50B6EB1DDE4}"/>
              </a:ext>
            </a:extLst>
          </p:cNvPr>
          <p:cNvSpPr/>
          <p:nvPr/>
        </p:nvSpPr>
        <p:spPr>
          <a:xfrm>
            <a:off x="2989263" y="3800475"/>
            <a:ext cx="1285875" cy="395288"/>
          </a:xfrm>
          <a:custGeom>
            <a:avLst/>
            <a:gdLst>
              <a:gd name="connsiteX0" fmla="*/ 276225 w 1285875"/>
              <a:gd name="connsiteY0" fmla="*/ 178594 h 395288"/>
              <a:gd name="connsiteX1" fmla="*/ 554831 w 1285875"/>
              <a:gd name="connsiteY1" fmla="*/ 140494 h 395288"/>
              <a:gd name="connsiteX2" fmla="*/ 723900 w 1285875"/>
              <a:gd name="connsiteY2" fmla="*/ 78581 h 395288"/>
              <a:gd name="connsiteX3" fmla="*/ 1285875 w 1285875"/>
              <a:gd name="connsiteY3" fmla="*/ 0 h 395288"/>
              <a:gd name="connsiteX4" fmla="*/ 1243012 w 1285875"/>
              <a:gd name="connsiteY4" fmla="*/ 180975 h 395288"/>
              <a:gd name="connsiteX5" fmla="*/ 969169 w 1285875"/>
              <a:gd name="connsiteY5" fmla="*/ 221456 h 395288"/>
              <a:gd name="connsiteX6" fmla="*/ 723900 w 1285875"/>
              <a:gd name="connsiteY6" fmla="*/ 259556 h 395288"/>
              <a:gd name="connsiteX7" fmla="*/ 554831 w 1285875"/>
              <a:gd name="connsiteY7" fmla="*/ 295275 h 395288"/>
              <a:gd name="connsiteX8" fmla="*/ 314325 w 1285875"/>
              <a:gd name="connsiteY8" fmla="*/ 338138 h 395288"/>
              <a:gd name="connsiteX9" fmla="*/ 0 w 1285875"/>
              <a:gd name="connsiteY9" fmla="*/ 395288 h 395288"/>
              <a:gd name="connsiteX10" fmla="*/ 0 w 1285875"/>
              <a:gd name="connsiteY10" fmla="*/ 211931 h 395288"/>
              <a:gd name="connsiteX11" fmla="*/ 276225 w 1285875"/>
              <a:gd name="connsiteY11" fmla="*/ 178594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5875" h="395288">
                <a:moveTo>
                  <a:pt x="276225" y="178594"/>
                </a:moveTo>
                <a:lnTo>
                  <a:pt x="554831" y="140494"/>
                </a:lnTo>
                <a:lnTo>
                  <a:pt x="723900" y="78581"/>
                </a:lnTo>
                <a:lnTo>
                  <a:pt x="1285875" y="0"/>
                </a:lnTo>
                <a:lnTo>
                  <a:pt x="1243012" y="180975"/>
                </a:lnTo>
                <a:lnTo>
                  <a:pt x="969169" y="221456"/>
                </a:lnTo>
                <a:lnTo>
                  <a:pt x="723900" y="259556"/>
                </a:lnTo>
                <a:lnTo>
                  <a:pt x="554831" y="295275"/>
                </a:lnTo>
                <a:lnTo>
                  <a:pt x="314325" y="338138"/>
                </a:lnTo>
                <a:lnTo>
                  <a:pt x="0" y="395288"/>
                </a:lnTo>
                <a:lnTo>
                  <a:pt x="0" y="211931"/>
                </a:lnTo>
                <a:lnTo>
                  <a:pt x="276225" y="178594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D057BBC1-0C36-6C42-9BB5-54BDEEE2636B}"/>
              </a:ext>
            </a:extLst>
          </p:cNvPr>
          <p:cNvSpPr/>
          <p:nvPr/>
        </p:nvSpPr>
        <p:spPr>
          <a:xfrm>
            <a:off x="2427288" y="4414838"/>
            <a:ext cx="2139950" cy="600075"/>
          </a:xfrm>
          <a:custGeom>
            <a:avLst/>
            <a:gdLst>
              <a:gd name="connsiteX0" fmla="*/ 783431 w 2140744"/>
              <a:gd name="connsiteY0" fmla="*/ 266700 h 600075"/>
              <a:gd name="connsiteX1" fmla="*/ 1121569 w 2140744"/>
              <a:gd name="connsiteY1" fmla="*/ 166687 h 600075"/>
              <a:gd name="connsiteX2" fmla="*/ 1288256 w 2140744"/>
              <a:gd name="connsiteY2" fmla="*/ 135731 h 600075"/>
              <a:gd name="connsiteX3" fmla="*/ 1485900 w 2140744"/>
              <a:gd name="connsiteY3" fmla="*/ 97631 h 600075"/>
              <a:gd name="connsiteX4" fmla="*/ 1707356 w 2140744"/>
              <a:gd name="connsiteY4" fmla="*/ 42862 h 600075"/>
              <a:gd name="connsiteX5" fmla="*/ 1843087 w 2140744"/>
              <a:gd name="connsiteY5" fmla="*/ 0 h 600075"/>
              <a:gd name="connsiteX6" fmla="*/ 1874044 w 2140744"/>
              <a:gd name="connsiteY6" fmla="*/ 0 h 600075"/>
              <a:gd name="connsiteX7" fmla="*/ 1914525 w 2140744"/>
              <a:gd name="connsiteY7" fmla="*/ 2381 h 600075"/>
              <a:gd name="connsiteX8" fmla="*/ 1971675 w 2140744"/>
              <a:gd name="connsiteY8" fmla="*/ 14287 h 600075"/>
              <a:gd name="connsiteX9" fmla="*/ 2009775 w 2140744"/>
              <a:gd name="connsiteY9" fmla="*/ 28575 h 600075"/>
              <a:gd name="connsiteX10" fmla="*/ 2043112 w 2140744"/>
              <a:gd name="connsiteY10" fmla="*/ 45243 h 600075"/>
              <a:gd name="connsiteX11" fmla="*/ 2066925 w 2140744"/>
              <a:gd name="connsiteY11" fmla="*/ 59531 h 600075"/>
              <a:gd name="connsiteX12" fmla="*/ 2097881 w 2140744"/>
              <a:gd name="connsiteY12" fmla="*/ 85725 h 600075"/>
              <a:gd name="connsiteX13" fmla="*/ 2124075 w 2140744"/>
              <a:gd name="connsiteY13" fmla="*/ 111918 h 600075"/>
              <a:gd name="connsiteX14" fmla="*/ 2135981 w 2140744"/>
              <a:gd name="connsiteY14" fmla="*/ 128587 h 600075"/>
              <a:gd name="connsiteX15" fmla="*/ 2140744 w 2140744"/>
              <a:gd name="connsiteY15" fmla="*/ 147637 h 600075"/>
              <a:gd name="connsiteX16" fmla="*/ 2135981 w 2140744"/>
              <a:gd name="connsiteY16" fmla="*/ 173831 h 600075"/>
              <a:gd name="connsiteX17" fmla="*/ 2121694 w 2140744"/>
              <a:gd name="connsiteY17" fmla="*/ 190500 h 600075"/>
              <a:gd name="connsiteX18" fmla="*/ 2081212 w 2140744"/>
              <a:gd name="connsiteY18" fmla="*/ 211931 h 600075"/>
              <a:gd name="connsiteX19" fmla="*/ 2050256 w 2140744"/>
              <a:gd name="connsiteY19" fmla="*/ 221456 h 600075"/>
              <a:gd name="connsiteX20" fmla="*/ 2000250 w 2140744"/>
              <a:gd name="connsiteY20" fmla="*/ 223837 h 600075"/>
              <a:gd name="connsiteX21" fmla="*/ 1843087 w 2140744"/>
              <a:gd name="connsiteY21" fmla="*/ 230981 h 600075"/>
              <a:gd name="connsiteX22" fmla="*/ 1664494 w 2140744"/>
              <a:gd name="connsiteY22" fmla="*/ 247650 h 600075"/>
              <a:gd name="connsiteX23" fmla="*/ 1507331 w 2140744"/>
              <a:gd name="connsiteY23" fmla="*/ 269081 h 600075"/>
              <a:gd name="connsiteX24" fmla="*/ 1390650 w 2140744"/>
              <a:gd name="connsiteY24" fmla="*/ 290512 h 600075"/>
              <a:gd name="connsiteX25" fmla="*/ 1283494 w 2140744"/>
              <a:gd name="connsiteY25" fmla="*/ 316706 h 600075"/>
              <a:gd name="connsiteX26" fmla="*/ 1073944 w 2140744"/>
              <a:gd name="connsiteY26" fmla="*/ 359568 h 600075"/>
              <a:gd name="connsiteX27" fmla="*/ 847725 w 2140744"/>
              <a:gd name="connsiteY27" fmla="*/ 433387 h 600075"/>
              <a:gd name="connsiteX28" fmla="*/ 640556 w 2140744"/>
              <a:gd name="connsiteY28" fmla="*/ 511968 h 600075"/>
              <a:gd name="connsiteX29" fmla="*/ 523875 w 2140744"/>
              <a:gd name="connsiteY29" fmla="*/ 557212 h 600075"/>
              <a:gd name="connsiteX30" fmla="*/ 442912 w 2140744"/>
              <a:gd name="connsiteY30" fmla="*/ 585787 h 600075"/>
              <a:gd name="connsiteX31" fmla="*/ 397669 w 2140744"/>
              <a:gd name="connsiteY31" fmla="*/ 597693 h 600075"/>
              <a:gd name="connsiteX32" fmla="*/ 376237 w 2140744"/>
              <a:gd name="connsiteY32" fmla="*/ 600075 h 600075"/>
              <a:gd name="connsiteX33" fmla="*/ 338137 w 2140744"/>
              <a:gd name="connsiteY33" fmla="*/ 600075 h 600075"/>
              <a:gd name="connsiteX34" fmla="*/ 311944 w 2140744"/>
              <a:gd name="connsiteY34" fmla="*/ 595312 h 600075"/>
              <a:gd name="connsiteX35" fmla="*/ 266700 w 2140744"/>
              <a:gd name="connsiteY35" fmla="*/ 585787 h 600075"/>
              <a:gd name="connsiteX36" fmla="*/ 190500 w 2140744"/>
              <a:gd name="connsiteY36" fmla="*/ 557212 h 600075"/>
              <a:gd name="connsiteX37" fmla="*/ 121444 w 2140744"/>
              <a:gd name="connsiteY37" fmla="*/ 519112 h 600075"/>
              <a:gd name="connsiteX38" fmla="*/ 88106 w 2140744"/>
              <a:gd name="connsiteY38" fmla="*/ 497681 h 600075"/>
              <a:gd name="connsiteX39" fmla="*/ 52387 w 2140744"/>
              <a:gd name="connsiteY39" fmla="*/ 466725 h 600075"/>
              <a:gd name="connsiteX40" fmla="*/ 26194 w 2140744"/>
              <a:gd name="connsiteY40" fmla="*/ 440531 h 600075"/>
              <a:gd name="connsiteX41" fmla="*/ 14287 w 2140744"/>
              <a:gd name="connsiteY41" fmla="*/ 423862 h 600075"/>
              <a:gd name="connsiteX42" fmla="*/ 7144 w 2140744"/>
              <a:gd name="connsiteY42" fmla="*/ 411956 h 600075"/>
              <a:gd name="connsiteX43" fmla="*/ 0 w 2140744"/>
              <a:gd name="connsiteY43" fmla="*/ 390525 h 600075"/>
              <a:gd name="connsiteX44" fmla="*/ 4762 w 2140744"/>
              <a:gd name="connsiteY44" fmla="*/ 378618 h 600075"/>
              <a:gd name="connsiteX45" fmla="*/ 23812 w 2140744"/>
              <a:gd name="connsiteY45" fmla="*/ 373856 h 600075"/>
              <a:gd name="connsiteX46" fmla="*/ 47625 w 2140744"/>
              <a:gd name="connsiteY46" fmla="*/ 373856 h 600075"/>
              <a:gd name="connsiteX47" fmla="*/ 71437 w 2140744"/>
              <a:gd name="connsiteY47" fmla="*/ 376237 h 600075"/>
              <a:gd name="connsiteX48" fmla="*/ 107156 w 2140744"/>
              <a:gd name="connsiteY48" fmla="*/ 381000 h 600075"/>
              <a:gd name="connsiteX49" fmla="*/ 140494 w 2140744"/>
              <a:gd name="connsiteY49" fmla="*/ 390525 h 600075"/>
              <a:gd name="connsiteX50" fmla="*/ 197644 w 2140744"/>
              <a:gd name="connsiteY50" fmla="*/ 395287 h 600075"/>
              <a:gd name="connsiteX51" fmla="*/ 269081 w 2140744"/>
              <a:gd name="connsiteY51" fmla="*/ 395287 h 600075"/>
              <a:gd name="connsiteX52" fmla="*/ 350044 w 2140744"/>
              <a:gd name="connsiteY52" fmla="*/ 385762 h 600075"/>
              <a:gd name="connsiteX53" fmla="*/ 466725 w 2140744"/>
              <a:gd name="connsiteY53" fmla="*/ 359568 h 600075"/>
              <a:gd name="connsiteX54" fmla="*/ 783431 w 2140744"/>
              <a:gd name="connsiteY54" fmla="*/ 266700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40744" h="600075">
                <a:moveTo>
                  <a:pt x="783431" y="266700"/>
                </a:moveTo>
                <a:lnTo>
                  <a:pt x="1121569" y="166687"/>
                </a:lnTo>
                <a:lnTo>
                  <a:pt x="1288256" y="135731"/>
                </a:lnTo>
                <a:lnTo>
                  <a:pt x="1485900" y="97631"/>
                </a:lnTo>
                <a:lnTo>
                  <a:pt x="1707356" y="42862"/>
                </a:lnTo>
                <a:lnTo>
                  <a:pt x="1843087" y="0"/>
                </a:lnTo>
                <a:lnTo>
                  <a:pt x="1874044" y="0"/>
                </a:lnTo>
                <a:lnTo>
                  <a:pt x="1914525" y="2381"/>
                </a:lnTo>
                <a:lnTo>
                  <a:pt x="1971675" y="14287"/>
                </a:lnTo>
                <a:lnTo>
                  <a:pt x="2009775" y="28575"/>
                </a:lnTo>
                <a:lnTo>
                  <a:pt x="2043112" y="45243"/>
                </a:lnTo>
                <a:lnTo>
                  <a:pt x="2066925" y="59531"/>
                </a:lnTo>
                <a:lnTo>
                  <a:pt x="2097881" y="85725"/>
                </a:lnTo>
                <a:lnTo>
                  <a:pt x="2124075" y="111918"/>
                </a:lnTo>
                <a:lnTo>
                  <a:pt x="2135981" y="128587"/>
                </a:lnTo>
                <a:lnTo>
                  <a:pt x="2140744" y="147637"/>
                </a:lnTo>
                <a:lnTo>
                  <a:pt x="2135981" y="173831"/>
                </a:lnTo>
                <a:lnTo>
                  <a:pt x="2121694" y="190500"/>
                </a:lnTo>
                <a:lnTo>
                  <a:pt x="2081212" y="211931"/>
                </a:lnTo>
                <a:lnTo>
                  <a:pt x="2050256" y="221456"/>
                </a:lnTo>
                <a:lnTo>
                  <a:pt x="2000250" y="223837"/>
                </a:lnTo>
                <a:lnTo>
                  <a:pt x="1843087" y="230981"/>
                </a:lnTo>
                <a:lnTo>
                  <a:pt x="1664494" y="247650"/>
                </a:lnTo>
                <a:lnTo>
                  <a:pt x="1507331" y="269081"/>
                </a:lnTo>
                <a:lnTo>
                  <a:pt x="1390650" y="290512"/>
                </a:lnTo>
                <a:lnTo>
                  <a:pt x="1283494" y="316706"/>
                </a:lnTo>
                <a:lnTo>
                  <a:pt x="1073944" y="359568"/>
                </a:lnTo>
                <a:lnTo>
                  <a:pt x="847725" y="433387"/>
                </a:lnTo>
                <a:lnTo>
                  <a:pt x="640556" y="511968"/>
                </a:lnTo>
                <a:lnTo>
                  <a:pt x="523875" y="557212"/>
                </a:lnTo>
                <a:lnTo>
                  <a:pt x="442912" y="585787"/>
                </a:lnTo>
                <a:lnTo>
                  <a:pt x="397669" y="597693"/>
                </a:lnTo>
                <a:lnTo>
                  <a:pt x="376237" y="600075"/>
                </a:lnTo>
                <a:lnTo>
                  <a:pt x="338137" y="600075"/>
                </a:lnTo>
                <a:lnTo>
                  <a:pt x="311944" y="595312"/>
                </a:lnTo>
                <a:lnTo>
                  <a:pt x="266700" y="585787"/>
                </a:lnTo>
                <a:lnTo>
                  <a:pt x="190500" y="557212"/>
                </a:lnTo>
                <a:lnTo>
                  <a:pt x="121444" y="519112"/>
                </a:lnTo>
                <a:lnTo>
                  <a:pt x="88106" y="497681"/>
                </a:lnTo>
                <a:lnTo>
                  <a:pt x="52387" y="466725"/>
                </a:lnTo>
                <a:lnTo>
                  <a:pt x="26194" y="440531"/>
                </a:lnTo>
                <a:lnTo>
                  <a:pt x="14287" y="423862"/>
                </a:lnTo>
                <a:lnTo>
                  <a:pt x="7144" y="411956"/>
                </a:lnTo>
                <a:lnTo>
                  <a:pt x="0" y="390525"/>
                </a:lnTo>
                <a:lnTo>
                  <a:pt x="4762" y="378618"/>
                </a:lnTo>
                <a:lnTo>
                  <a:pt x="23812" y="373856"/>
                </a:lnTo>
                <a:lnTo>
                  <a:pt x="47625" y="373856"/>
                </a:lnTo>
                <a:lnTo>
                  <a:pt x="71437" y="376237"/>
                </a:lnTo>
                <a:lnTo>
                  <a:pt x="107156" y="381000"/>
                </a:lnTo>
                <a:lnTo>
                  <a:pt x="140494" y="390525"/>
                </a:lnTo>
                <a:lnTo>
                  <a:pt x="197644" y="395287"/>
                </a:lnTo>
                <a:lnTo>
                  <a:pt x="269081" y="395287"/>
                </a:lnTo>
                <a:lnTo>
                  <a:pt x="350044" y="385762"/>
                </a:lnTo>
                <a:lnTo>
                  <a:pt x="466725" y="359568"/>
                </a:lnTo>
                <a:lnTo>
                  <a:pt x="783431" y="266700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6ADCF10D-CB30-734E-AD2E-A452867E274F}"/>
              </a:ext>
            </a:extLst>
          </p:cNvPr>
          <p:cNvSpPr/>
          <p:nvPr/>
        </p:nvSpPr>
        <p:spPr>
          <a:xfrm rot="16200000">
            <a:off x="1370807" y="3466306"/>
            <a:ext cx="4395788" cy="473075"/>
          </a:xfrm>
          <a:custGeom>
            <a:avLst/>
            <a:gdLst>
              <a:gd name="connsiteX0" fmla="*/ 2072405 w 4395475"/>
              <a:gd name="connsiteY0" fmla="*/ 187117 h 473088"/>
              <a:gd name="connsiteX1" fmla="*/ 3488136 w 4395475"/>
              <a:gd name="connsiteY1" fmla="*/ 187117 h 473088"/>
              <a:gd name="connsiteX2" fmla="*/ 3968284 w 4395475"/>
              <a:gd name="connsiteY2" fmla="*/ 180056 h 473088"/>
              <a:gd name="connsiteX3" fmla="*/ 4042425 w 4395475"/>
              <a:gd name="connsiteY3" fmla="*/ 172995 h 473088"/>
              <a:gd name="connsiteX4" fmla="*/ 4113035 w 4395475"/>
              <a:gd name="connsiteY4" fmla="*/ 165934 h 473088"/>
              <a:gd name="connsiteX5" fmla="*/ 4158932 w 4395475"/>
              <a:gd name="connsiteY5" fmla="*/ 158873 h 473088"/>
              <a:gd name="connsiteX6" fmla="*/ 4233072 w 4395475"/>
              <a:gd name="connsiteY6" fmla="*/ 116507 h 473088"/>
              <a:gd name="connsiteX7" fmla="*/ 4271908 w 4395475"/>
              <a:gd name="connsiteY7" fmla="*/ 88263 h 473088"/>
              <a:gd name="connsiteX8" fmla="*/ 4300152 w 4395475"/>
              <a:gd name="connsiteY8" fmla="*/ 63549 h 473088"/>
              <a:gd name="connsiteX9" fmla="*/ 4324865 w 4395475"/>
              <a:gd name="connsiteY9" fmla="*/ 35305 h 473088"/>
              <a:gd name="connsiteX10" fmla="*/ 4342518 w 4395475"/>
              <a:gd name="connsiteY10" fmla="*/ 14122 h 473088"/>
              <a:gd name="connsiteX11" fmla="*/ 4360170 w 4395475"/>
              <a:gd name="connsiteY11" fmla="*/ 0 h 473088"/>
              <a:gd name="connsiteX12" fmla="*/ 4381353 w 4395475"/>
              <a:gd name="connsiteY12" fmla="*/ 0 h 473088"/>
              <a:gd name="connsiteX13" fmla="*/ 4391945 w 4395475"/>
              <a:gd name="connsiteY13" fmla="*/ 10592 h 473088"/>
              <a:gd name="connsiteX14" fmla="*/ 4395475 w 4395475"/>
              <a:gd name="connsiteY14" fmla="*/ 28244 h 473088"/>
              <a:gd name="connsiteX15" fmla="*/ 4395475 w 4395475"/>
              <a:gd name="connsiteY15" fmla="*/ 56488 h 473088"/>
              <a:gd name="connsiteX16" fmla="*/ 4388414 w 4395475"/>
              <a:gd name="connsiteY16" fmla="*/ 102385 h 473088"/>
              <a:gd name="connsiteX17" fmla="*/ 4363701 w 4395475"/>
              <a:gd name="connsiteY17" fmla="*/ 169465 h 473088"/>
              <a:gd name="connsiteX18" fmla="*/ 4314274 w 4395475"/>
              <a:gd name="connsiteY18" fmla="*/ 264788 h 473088"/>
              <a:gd name="connsiteX19" fmla="*/ 4257786 w 4395475"/>
              <a:gd name="connsiteY19" fmla="*/ 345990 h 473088"/>
              <a:gd name="connsiteX20" fmla="*/ 4215420 w 4395475"/>
              <a:gd name="connsiteY20" fmla="*/ 395417 h 473088"/>
              <a:gd name="connsiteX21" fmla="*/ 4151871 w 4395475"/>
              <a:gd name="connsiteY21" fmla="*/ 451905 h 473088"/>
              <a:gd name="connsiteX22" fmla="*/ 4134218 w 4395475"/>
              <a:gd name="connsiteY22" fmla="*/ 466027 h 473088"/>
              <a:gd name="connsiteX23" fmla="*/ 4105974 w 4395475"/>
              <a:gd name="connsiteY23" fmla="*/ 473088 h 473088"/>
              <a:gd name="connsiteX24" fmla="*/ 4056547 w 4395475"/>
              <a:gd name="connsiteY24" fmla="*/ 469557 h 473088"/>
              <a:gd name="connsiteX25" fmla="*/ 4014181 w 4395475"/>
              <a:gd name="connsiteY25" fmla="*/ 458966 h 473088"/>
              <a:gd name="connsiteX26" fmla="*/ 3978876 w 4395475"/>
              <a:gd name="connsiteY26" fmla="*/ 441313 h 473088"/>
              <a:gd name="connsiteX27" fmla="*/ 3961223 w 4395475"/>
              <a:gd name="connsiteY27" fmla="*/ 430722 h 473088"/>
              <a:gd name="connsiteX28" fmla="*/ 3876491 w 4395475"/>
              <a:gd name="connsiteY28" fmla="*/ 416600 h 473088"/>
              <a:gd name="connsiteX29" fmla="*/ 3678783 w 4395475"/>
              <a:gd name="connsiteY29" fmla="*/ 406008 h 473088"/>
              <a:gd name="connsiteX30" fmla="*/ 3071537 w 4395475"/>
              <a:gd name="connsiteY30" fmla="*/ 409539 h 473088"/>
              <a:gd name="connsiteX31" fmla="*/ 766119 w 4395475"/>
              <a:gd name="connsiteY31" fmla="*/ 406008 h 473088"/>
              <a:gd name="connsiteX32" fmla="*/ 434252 w 4395475"/>
              <a:gd name="connsiteY32" fmla="*/ 409539 h 473088"/>
              <a:gd name="connsiteX33" fmla="*/ 275379 w 4395475"/>
              <a:gd name="connsiteY33" fmla="*/ 406008 h 473088"/>
              <a:gd name="connsiteX34" fmla="*/ 236544 w 4395475"/>
              <a:gd name="connsiteY34" fmla="*/ 406008 h 473088"/>
              <a:gd name="connsiteX35" fmla="*/ 144751 w 4395475"/>
              <a:gd name="connsiteY35" fmla="*/ 384825 h 473088"/>
              <a:gd name="connsiteX36" fmla="*/ 98854 w 4395475"/>
              <a:gd name="connsiteY36" fmla="*/ 370703 h 473088"/>
              <a:gd name="connsiteX37" fmla="*/ 38836 w 4395475"/>
              <a:gd name="connsiteY37" fmla="*/ 345990 h 473088"/>
              <a:gd name="connsiteX38" fmla="*/ 14122 w 4395475"/>
              <a:gd name="connsiteY38" fmla="*/ 328337 h 473088"/>
              <a:gd name="connsiteX39" fmla="*/ 3531 w 4395475"/>
              <a:gd name="connsiteY39" fmla="*/ 314215 h 473088"/>
              <a:gd name="connsiteX40" fmla="*/ 0 w 4395475"/>
              <a:gd name="connsiteY40" fmla="*/ 303624 h 473088"/>
              <a:gd name="connsiteX41" fmla="*/ 3531 w 4395475"/>
              <a:gd name="connsiteY41" fmla="*/ 278910 h 473088"/>
              <a:gd name="connsiteX42" fmla="*/ 14122 w 4395475"/>
              <a:gd name="connsiteY42" fmla="*/ 264788 h 473088"/>
              <a:gd name="connsiteX43" fmla="*/ 45897 w 4395475"/>
              <a:gd name="connsiteY43" fmla="*/ 236544 h 473088"/>
              <a:gd name="connsiteX44" fmla="*/ 77671 w 4395475"/>
              <a:gd name="connsiteY44" fmla="*/ 218892 h 473088"/>
              <a:gd name="connsiteX45" fmla="*/ 137690 w 4395475"/>
              <a:gd name="connsiteY45" fmla="*/ 187117 h 473088"/>
              <a:gd name="connsiteX46" fmla="*/ 201239 w 4395475"/>
              <a:gd name="connsiteY46" fmla="*/ 165934 h 473088"/>
              <a:gd name="connsiteX47" fmla="*/ 289501 w 4395475"/>
              <a:gd name="connsiteY47" fmla="*/ 144751 h 473088"/>
              <a:gd name="connsiteX48" fmla="*/ 370703 w 4395475"/>
              <a:gd name="connsiteY48" fmla="*/ 137690 h 473088"/>
              <a:gd name="connsiteX49" fmla="*/ 427191 w 4395475"/>
              <a:gd name="connsiteY49" fmla="*/ 158873 h 473088"/>
              <a:gd name="connsiteX50" fmla="*/ 501332 w 4395475"/>
              <a:gd name="connsiteY50" fmla="*/ 172995 h 473088"/>
              <a:gd name="connsiteX51" fmla="*/ 642552 w 4395475"/>
              <a:gd name="connsiteY51" fmla="*/ 187117 h 473088"/>
              <a:gd name="connsiteX52" fmla="*/ 864973 w 4395475"/>
              <a:gd name="connsiteY52" fmla="*/ 187117 h 473088"/>
              <a:gd name="connsiteX53" fmla="*/ 2072405 w 4395475"/>
              <a:gd name="connsiteY53" fmla="*/ 187117 h 473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395475" h="473088">
                <a:moveTo>
                  <a:pt x="2072405" y="187117"/>
                </a:moveTo>
                <a:lnTo>
                  <a:pt x="3488136" y="187117"/>
                </a:lnTo>
                <a:lnTo>
                  <a:pt x="3968284" y="180056"/>
                </a:lnTo>
                <a:lnTo>
                  <a:pt x="4042425" y="172995"/>
                </a:lnTo>
                <a:lnTo>
                  <a:pt x="4113035" y="165934"/>
                </a:lnTo>
                <a:lnTo>
                  <a:pt x="4158932" y="158873"/>
                </a:lnTo>
                <a:lnTo>
                  <a:pt x="4233072" y="116507"/>
                </a:lnTo>
                <a:lnTo>
                  <a:pt x="4271908" y="88263"/>
                </a:lnTo>
                <a:lnTo>
                  <a:pt x="4300152" y="63549"/>
                </a:lnTo>
                <a:lnTo>
                  <a:pt x="4324865" y="35305"/>
                </a:lnTo>
                <a:lnTo>
                  <a:pt x="4342518" y="14122"/>
                </a:lnTo>
                <a:lnTo>
                  <a:pt x="4360170" y="0"/>
                </a:lnTo>
                <a:lnTo>
                  <a:pt x="4381353" y="0"/>
                </a:lnTo>
                <a:lnTo>
                  <a:pt x="4391945" y="10592"/>
                </a:lnTo>
                <a:lnTo>
                  <a:pt x="4395475" y="28244"/>
                </a:lnTo>
                <a:lnTo>
                  <a:pt x="4395475" y="56488"/>
                </a:lnTo>
                <a:lnTo>
                  <a:pt x="4388414" y="102385"/>
                </a:lnTo>
                <a:lnTo>
                  <a:pt x="4363701" y="169465"/>
                </a:lnTo>
                <a:lnTo>
                  <a:pt x="4314274" y="264788"/>
                </a:lnTo>
                <a:lnTo>
                  <a:pt x="4257786" y="345990"/>
                </a:lnTo>
                <a:lnTo>
                  <a:pt x="4215420" y="395417"/>
                </a:lnTo>
                <a:lnTo>
                  <a:pt x="4151871" y="451905"/>
                </a:lnTo>
                <a:lnTo>
                  <a:pt x="4134218" y="466027"/>
                </a:lnTo>
                <a:lnTo>
                  <a:pt x="4105974" y="473088"/>
                </a:lnTo>
                <a:lnTo>
                  <a:pt x="4056547" y="469557"/>
                </a:lnTo>
                <a:lnTo>
                  <a:pt x="4014181" y="458966"/>
                </a:lnTo>
                <a:lnTo>
                  <a:pt x="3978876" y="441313"/>
                </a:lnTo>
                <a:lnTo>
                  <a:pt x="3961223" y="430722"/>
                </a:lnTo>
                <a:lnTo>
                  <a:pt x="3876491" y="416600"/>
                </a:lnTo>
                <a:lnTo>
                  <a:pt x="3678783" y="406008"/>
                </a:lnTo>
                <a:lnTo>
                  <a:pt x="3071537" y="409539"/>
                </a:lnTo>
                <a:lnTo>
                  <a:pt x="766119" y="406008"/>
                </a:lnTo>
                <a:lnTo>
                  <a:pt x="434252" y="409539"/>
                </a:lnTo>
                <a:lnTo>
                  <a:pt x="275379" y="406008"/>
                </a:lnTo>
                <a:lnTo>
                  <a:pt x="236544" y="406008"/>
                </a:lnTo>
                <a:lnTo>
                  <a:pt x="144751" y="384825"/>
                </a:lnTo>
                <a:lnTo>
                  <a:pt x="98854" y="370703"/>
                </a:lnTo>
                <a:lnTo>
                  <a:pt x="38836" y="345990"/>
                </a:lnTo>
                <a:lnTo>
                  <a:pt x="14122" y="328337"/>
                </a:lnTo>
                <a:lnTo>
                  <a:pt x="3531" y="314215"/>
                </a:lnTo>
                <a:lnTo>
                  <a:pt x="0" y="303624"/>
                </a:lnTo>
                <a:lnTo>
                  <a:pt x="3531" y="278910"/>
                </a:lnTo>
                <a:lnTo>
                  <a:pt x="14122" y="264788"/>
                </a:lnTo>
                <a:lnTo>
                  <a:pt x="45897" y="236544"/>
                </a:lnTo>
                <a:lnTo>
                  <a:pt x="77671" y="218892"/>
                </a:lnTo>
                <a:lnTo>
                  <a:pt x="137690" y="187117"/>
                </a:lnTo>
                <a:lnTo>
                  <a:pt x="201239" y="165934"/>
                </a:lnTo>
                <a:lnTo>
                  <a:pt x="289501" y="144751"/>
                </a:lnTo>
                <a:lnTo>
                  <a:pt x="370703" y="137690"/>
                </a:lnTo>
                <a:lnTo>
                  <a:pt x="427191" y="158873"/>
                </a:lnTo>
                <a:lnTo>
                  <a:pt x="501332" y="172995"/>
                </a:lnTo>
                <a:lnTo>
                  <a:pt x="642552" y="187117"/>
                </a:lnTo>
                <a:lnTo>
                  <a:pt x="864973" y="187117"/>
                </a:lnTo>
                <a:lnTo>
                  <a:pt x="2072405" y="187117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ADE0BB76-8978-E246-9C9F-21CB577A5154}"/>
              </a:ext>
            </a:extLst>
          </p:cNvPr>
          <p:cNvSpPr/>
          <p:nvPr/>
        </p:nvSpPr>
        <p:spPr>
          <a:xfrm>
            <a:off x="4475163" y="1560513"/>
            <a:ext cx="1387475" cy="1701800"/>
          </a:xfrm>
          <a:custGeom>
            <a:avLst/>
            <a:gdLst>
              <a:gd name="connsiteX0" fmla="*/ 878681 w 1388269"/>
              <a:gd name="connsiteY0" fmla="*/ 916781 h 1702594"/>
              <a:gd name="connsiteX1" fmla="*/ 1133475 w 1388269"/>
              <a:gd name="connsiteY1" fmla="*/ 614362 h 1702594"/>
              <a:gd name="connsiteX2" fmla="*/ 1271587 w 1388269"/>
              <a:gd name="connsiteY2" fmla="*/ 440531 h 1702594"/>
              <a:gd name="connsiteX3" fmla="*/ 1335881 w 1388269"/>
              <a:gd name="connsiteY3" fmla="*/ 357187 h 1702594"/>
              <a:gd name="connsiteX4" fmla="*/ 1354931 w 1388269"/>
              <a:gd name="connsiteY4" fmla="*/ 340519 h 1702594"/>
              <a:gd name="connsiteX5" fmla="*/ 1373981 w 1388269"/>
              <a:gd name="connsiteY5" fmla="*/ 314325 h 1702594"/>
              <a:gd name="connsiteX6" fmla="*/ 1385887 w 1388269"/>
              <a:gd name="connsiteY6" fmla="*/ 290512 h 1702594"/>
              <a:gd name="connsiteX7" fmla="*/ 1388269 w 1388269"/>
              <a:gd name="connsiteY7" fmla="*/ 271462 h 1702594"/>
              <a:gd name="connsiteX8" fmla="*/ 1388269 w 1388269"/>
              <a:gd name="connsiteY8" fmla="*/ 259556 h 1702594"/>
              <a:gd name="connsiteX9" fmla="*/ 1381125 w 1388269"/>
              <a:gd name="connsiteY9" fmla="*/ 235744 h 1702594"/>
              <a:gd name="connsiteX10" fmla="*/ 1371600 w 1388269"/>
              <a:gd name="connsiteY10" fmla="*/ 219075 h 1702594"/>
              <a:gd name="connsiteX11" fmla="*/ 1359694 w 1388269"/>
              <a:gd name="connsiteY11" fmla="*/ 209550 h 1702594"/>
              <a:gd name="connsiteX12" fmla="*/ 1314450 w 1388269"/>
              <a:gd name="connsiteY12" fmla="*/ 173831 h 1702594"/>
              <a:gd name="connsiteX13" fmla="*/ 1247775 w 1388269"/>
              <a:gd name="connsiteY13" fmla="*/ 130969 h 1702594"/>
              <a:gd name="connsiteX14" fmla="*/ 1195387 w 1388269"/>
              <a:gd name="connsiteY14" fmla="*/ 100012 h 1702594"/>
              <a:gd name="connsiteX15" fmla="*/ 1143000 w 1388269"/>
              <a:gd name="connsiteY15" fmla="*/ 71437 h 1702594"/>
              <a:gd name="connsiteX16" fmla="*/ 1085850 w 1388269"/>
              <a:gd name="connsiteY16" fmla="*/ 42862 h 1702594"/>
              <a:gd name="connsiteX17" fmla="*/ 1021556 w 1388269"/>
              <a:gd name="connsiteY17" fmla="*/ 16669 h 1702594"/>
              <a:gd name="connsiteX18" fmla="*/ 964406 w 1388269"/>
              <a:gd name="connsiteY18" fmla="*/ 0 h 1702594"/>
              <a:gd name="connsiteX19" fmla="*/ 947737 w 1388269"/>
              <a:gd name="connsiteY19" fmla="*/ 0 h 1702594"/>
              <a:gd name="connsiteX20" fmla="*/ 931069 w 1388269"/>
              <a:gd name="connsiteY20" fmla="*/ 4762 h 1702594"/>
              <a:gd name="connsiteX21" fmla="*/ 926306 w 1388269"/>
              <a:gd name="connsiteY21" fmla="*/ 14287 h 1702594"/>
              <a:gd name="connsiteX22" fmla="*/ 928687 w 1388269"/>
              <a:gd name="connsiteY22" fmla="*/ 35719 h 1702594"/>
              <a:gd name="connsiteX23" fmla="*/ 938212 w 1388269"/>
              <a:gd name="connsiteY23" fmla="*/ 54769 h 1702594"/>
              <a:gd name="connsiteX24" fmla="*/ 952500 w 1388269"/>
              <a:gd name="connsiteY24" fmla="*/ 73819 h 1702594"/>
              <a:gd name="connsiteX25" fmla="*/ 973931 w 1388269"/>
              <a:gd name="connsiteY25" fmla="*/ 100012 h 1702594"/>
              <a:gd name="connsiteX26" fmla="*/ 983456 w 1388269"/>
              <a:gd name="connsiteY26" fmla="*/ 114300 h 1702594"/>
              <a:gd name="connsiteX27" fmla="*/ 1000125 w 1388269"/>
              <a:gd name="connsiteY27" fmla="*/ 152400 h 1702594"/>
              <a:gd name="connsiteX28" fmla="*/ 1007269 w 1388269"/>
              <a:gd name="connsiteY28" fmla="*/ 197644 h 1702594"/>
              <a:gd name="connsiteX29" fmla="*/ 1009650 w 1388269"/>
              <a:gd name="connsiteY29" fmla="*/ 250031 h 1702594"/>
              <a:gd name="connsiteX30" fmla="*/ 1002506 w 1388269"/>
              <a:gd name="connsiteY30" fmla="*/ 295275 h 1702594"/>
              <a:gd name="connsiteX31" fmla="*/ 952500 w 1388269"/>
              <a:gd name="connsiteY31" fmla="*/ 411956 h 1702594"/>
              <a:gd name="connsiteX32" fmla="*/ 873919 w 1388269"/>
              <a:gd name="connsiteY32" fmla="*/ 564356 h 1702594"/>
              <a:gd name="connsiteX33" fmla="*/ 759619 w 1388269"/>
              <a:gd name="connsiteY33" fmla="*/ 747712 h 1702594"/>
              <a:gd name="connsiteX34" fmla="*/ 616744 w 1388269"/>
              <a:gd name="connsiteY34" fmla="*/ 938212 h 1702594"/>
              <a:gd name="connsiteX35" fmla="*/ 459581 w 1388269"/>
              <a:gd name="connsiteY35" fmla="*/ 1133475 h 1702594"/>
              <a:gd name="connsiteX36" fmla="*/ 321469 w 1388269"/>
              <a:gd name="connsiteY36" fmla="*/ 1283494 h 1702594"/>
              <a:gd name="connsiteX37" fmla="*/ 219075 w 1388269"/>
              <a:gd name="connsiteY37" fmla="*/ 1390650 h 1702594"/>
              <a:gd name="connsiteX38" fmla="*/ 100012 w 1388269"/>
              <a:gd name="connsiteY38" fmla="*/ 1500187 h 1702594"/>
              <a:gd name="connsiteX39" fmla="*/ 0 w 1388269"/>
              <a:gd name="connsiteY39" fmla="*/ 1600200 h 1702594"/>
              <a:gd name="connsiteX40" fmla="*/ 19050 w 1388269"/>
              <a:gd name="connsiteY40" fmla="*/ 1702594 h 1702594"/>
              <a:gd name="connsiteX41" fmla="*/ 161925 w 1388269"/>
              <a:gd name="connsiteY41" fmla="*/ 1602581 h 1702594"/>
              <a:gd name="connsiteX42" fmla="*/ 309562 w 1388269"/>
              <a:gd name="connsiteY42" fmla="*/ 1488281 h 1702594"/>
              <a:gd name="connsiteX43" fmla="*/ 488156 w 1388269"/>
              <a:gd name="connsiteY43" fmla="*/ 1333500 h 1702594"/>
              <a:gd name="connsiteX44" fmla="*/ 614362 w 1388269"/>
              <a:gd name="connsiteY44" fmla="*/ 1212056 h 1702594"/>
              <a:gd name="connsiteX45" fmla="*/ 752475 w 1388269"/>
              <a:gd name="connsiteY45" fmla="*/ 1064419 h 1702594"/>
              <a:gd name="connsiteX46" fmla="*/ 878681 w 1388269"/>
              <a:gd name="connsiteY46" fmla="*/ 916781 h 170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88269" h="1702594">
                <a:moveTo>
                  <a:pt x="878681" y="916781"/>
                </a:moveTo>
                <a:lnTo>
                  <a:pt x="1133475" y="614362"/>
                </a:lnTo>
                <a:lnTo>
                  <a:pt x="1271587" y="440531"/>
                </a:lnTo>
                <a:lnTo>
                  <a:pt x="1335881" y="357187"/>
                </a:lnTo>
                <a:lnTo>
                  <a:pt x="1354931" y="340519"/>
                </a:lnTo>
                <a:lnTo>
                  <a:pt x="1373981" y="314325"/>
                </a:lnTo>
                <a:lnTo>
                  <a:pt x="1385887" y="290512"/>
                </a:lnTo>
                <a:lnTo>
                  <a:pt x="1388269" y="271462"/>
                </a:lnTo>
                <a:lnTo>
                  <a:pt x="1388269" y="259556"/>
                </a:lnTo>
                <a:lnTo>
                  <a:pt x="1381125" y="235744"/>
                </a:lnTo>
                <a:lnTo>
                  <a:pt x="1371600" y="219075"/>
                </a:lnTo>
                <a:lnTo>
                  <a:pt x="1359694" y="209550"/>
                </a:lnTo>
                <a:lnTo>
                  <a:pt x="1314450" y="173831"/>
                </a:lnTo>
                <a:lnTo>
                  <a:pt x="1247775" y="130969"/>
                </a:lnTo>
                <a:lnTo>
                  <a:pt x="1195387" y="100012"/>
                </a:lnTo>
                <a:lnTo>
                  <a:pt x="1143000" y="71437"/>
                </a:lnTo>
                <a:lnTo>
                  <a:pt x="1085850" y="42862"/>
                </a:lnTo>
                <a:lnTo>
                  <a:pt x="1021556" y="16669"/>
                </a:lnTo>
                <a:lnTo>
                  <a:pt x="964406" y="0"/>
                </a:lnTo>
                <a:lnTo>
                  <a:pt x="947737" y="0"/>
                </a:lnTo>
                <a:lnTo>
                  <a:pt x="931069" y="4762"/>
                </a:lnTo>
                <a:lnTo>
                  <a:pt x="926306" y="14287"/>
                </a:lnTo>
                <a:lnTo>
                  <a:pt x="928687" y="35719"/>
                </a:lnTo>
                <a:lnTo>
                  <a:pt x="938212" y="54769"/>
                </a:lnTo>
                <a:lnTo>
                  <a:pt x="952500" y="73819"/>
                </a:lnTo>
                <a:lnTo>
                  <a:pt x="973931" y="100012"/>
                </a:lnTo>
                <a:lnTo>
                  <a:pt x="983456" y="114300"/>
                </a:lnTo>
                <a:lnTo>
                  <a:pt x="1000125" y="152400"/>
                </a:lnTo>
                <a:lnTo>
                  <a:pt x="1007269" y="197644"/>
                </a:lnTo>
                <a:lnTo>
                  <a:pt x="1009650" y="250031"/>
                </a:lnTo>
                <a:lnTo>
                  <a:pt x="1002506" y="295275"/>
                </a:lnTo>
                <a:lnTo>
                  <a:pt x="952500" y="411956"/>
                </a:lnTo>
                <a:lnTo>
                  <a:pt x="873919" y="564356"/>
                </a:lnTo>
                <a:lnTo>
                  <a:pt x="759619" y="747712"/>
                </a:lnTo>
                <a:lnTo>
                  <a:pt x="616744" y="938212"/>
                </a:lnTo>
                <a:lnTo>
                  <a:pt x="459581" y="1133475"/>
                </a:lnTo>
                <a:lnTo>
                  <a:pt x="321469" y="1283494"/>
                </a:lnTo>
                <a:lnTo>
                  <a:pt x="219075" y="1390650"/>
                </a:lnTo>
                <a:lnTo>
                  <a:pt x="100012" y="1500187"/>
                </a:lnTo>
                <a:lnTo>
                  <a:pt x="0" y="1600200"/>
                </a:lnTo>
                <a:lnTo>
                  <a:pt x="19050" y="1702594"/>
                </a:lnTo>
                <a:lnTo>
                  <a:pt x="161925" y="1602581"/>
                </a:lnTo>
                <a:lnTo>
                  <a:pt x="309562" y="1488281"/>
                </a:lnTo>
                <a:lnTo>
                  <a:pt x="488156" y="1333500"/>
                </a:lnTo>
                <a:lnTo>
                  <a:pt x="614362" y="1212056"/>
                </a:lnTo>
                <a:lnTo>
                  <a:pt x="752475" y="1064419"/>
                </a:lnTo>
                <a:lnTo>
                  <a:pt x="878681" y="916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02495A94-9B7C-614A-961C-9E7586F0EDD7}"/>
              </a:ext>
            </a:extLst>
          </p:cNvPr>
          <p:cNvSpPr/>
          <p:nvPr/>
        </p:nvSpPr>
        <p:spPr>
          <a:xfrm>
            <a:off x="5667375" y="1874838"/>
            <a:ext cx="1836738" cy="1196975"/>
          </a:xfrm>
          <a:custGeom>
            <a:avLst/>
            <a:gdLst>
              <a:gd name="connsiteX0" fmla="*/ 500063 w 1835944"/>
              <a:gd name="connsiteY0" fmla="*/ 566737 h 1197769"/>
              <a:gd name="connsiteX1" fmla="*/ 357188 w 1835944"/>
              <a:gd name="connsiteY1" fmla="*/ 433387 h 1197769"/>
              <a:gd name="connsiteX2" fmla="*/ 238125 w 1835944"/>
              <a:gd name="connsiteY2" fmla="*/ 323850 h 1197769"/>
              <a:gd name="connsiteX3" fmla="*/ 107156 w 1835944"/>
              <a:gd name="connsiteY3" fmla="*/ 197644 h 1197769"/>
              <a:gd name="connsiteX4" fmla="*/ 0 w 1835944"/>
              <a:gd name="connsiteY4" fmla="*/ 97631 h 1197769"/>
              <a:gd name="connsiteX5" fmla="*/ 104775 w 1835944"/>
              <a:gd name="connsiteY5" fmla="*/ 0 h 1197769"/>
              <a:gd name="connsiteX6" fmla="*/ 233363 w 1835944"/>
              <a:gd name="connsiteY6" fmla="*/ 109537 h 1197769"/>
              <a:gd name="connsiteX7" fmla="*/ 392906 w 1835944"/>
              <a:gd name="connsiteY7" fmla="*/ 240506 h 1197769"/>
              <a:gd name="connsiteX8" fmla="*/ 571500 w 1835944"/>
              <a:gd name="connsiteY8" fmla="*/ 383381 h 1197769"/>
              <a:gd name="connsiteX9" fmla="*/ 740569 w 1835944"/>
              <a:gd name="connsiteY9" fmla="*/ 514350 h 1197769"/>
              <a:gd name="connsiteX10" fmla="*/ 895350 w 1835944"/>
              <a:gd name="connsiteY10" fmla="*/ 631031 h 1197769"/>
              <a:gd name="connsiteX11" fmla="*/ 1007269 w 1835944"/>
              <a:gd name="connsiteY11" fmla="*/ 707231 h 1197769"/>
              <a:gd name="connsiteX12" fmla="*/ 1159669 w 1835944"/>
              <a:gd name="connsiteY12" fmla="*/ 802481 h 1197769"/>
              <a:gd name="connsiteX13" fmla="*/ 1364456 w 1835944"/>
              <a:gd name="connsiteY13" fmla="*/ 914400 h 1197769"/>
              <a:gd name="connsiteX14" fmla="*/ 1593056 w 1835944"/>
              <a:gd name="connsiteY14" fmla="*/ 1019175 h 1197769"/>
              <a:gd name="connsiteX15" fmla="*/ 1785938 w 1835944"/>
              <a:gd name="connsiteY15" fmla="*/ 1090612 h 1197769"/>
              <a:gd name="connsiteX16" fmla="*/ 1821656 w 1835944"/>
              <a:gd name="connsiteY16" fmla="*/ 1102519 h 1197769"/>
              <a:gd name="connsiteX17" fmla="*/ 1833563 w 1835944"/>
              <a:gd name="connsiteY17" fmla="*/ 1112044 h 1197769"/>
              <a:gd name="connsiteX18" fmla="*/ 1835944 w 1835944"/>
              <a:gd name="connsiteY18" fmla="*/ 1119187 h 1197769"/>
              <a:gd name="connsiteX19" fmla="*/ 1828800 w 1835944"/>
              <a:gd name="connsiteY19" fmla="*/ 1133475 h 1197769"/>
              <a:gd name="connsiteX20" fmla="*/ 1812131 w 1835944"/>
              <a:gd name="connsiteY20" fmla="*/ 1147762 h 1197769"/>
              <a:gd name="connsiteX21" fmla="*/ 1771650 w 1835944"/>
              <a:gd name="connsiteY21" fmla="*/ 1154906 h 1197769"/>
              <a:gd name="connsiteX22" fmla="*/ 1643063 w 1835944"/>
              <a:gd name="connsiteY22" fmla="*/ 1164431 h 1197769"/>
              <a:gd name="connsiteX23" fmla="*/ 1383506 w 1835944"/>
              <a:gd name="connsiteY23" fmla="*/ 1183481 h 1197769"/>
              <a:gd name="connsiteX24" fmla="*/ 1209675 w 1835944"/>
              <a:gd name="connsiteY24" fmla="*/ 1197769 h 1197769"/>
              <a:gd name="connsiteX25" fmla="*/ 1183481 w 1835944"/>
              <a:gd name="connsiteY25" fmla="*/ 1197769 h 1197769"/>
              <a:gd name="connsiteX26" fmla="*/ 1150144 w 1835944"/>
              <a:gd name="connsiteY26" fmla="*/ 1190625 h 1197769"/>
              <a:gd name="connsiteX27" fmla="*/ 1119188 w 1835944"/>
              <a:gd name="connsiteY27" fmla="*/ 1181100 h 1197769"/>
              <a:gd name="connsiteX28" fmla="*/ 1092994 w 1835944"/>
              <a:gd name="connsiteY28" fmla="*/ 1164431 h 1197769"/>
              <a:gd name="connsiteX29" fmla="*/ 1066800 w 1835944"/>
              <a:gd name="connsiteY29" fmla="*/ 1138237 h 1197769"/>
              <a:gd name="connsiteX30" fmla="*/ 964406 w 1835944"/>
              <a:gd name="connsiteY30" fmla="*/ 1031081 h 1197769"/>
              <a:gd name="connsiteX31" fmla="*/ 845344 w 1835944"/>
              <a:gd name="connsiteY31" fmla="*/ 912019 h 1197769"/>
              <a:gd name="connsiteX32" fmla="*/ 671513 w 1835944"/>
              <a:gd name="connsiteY32" fmla="*/ 738187 h 1197769"/>
              <a:gd name="connsiteX33" fmla="*/ 500063 w 1835944"/>
              <a:gd name="connsiteY33" fmla="*/ 566737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835944" h="1197769">
                <a:moveTo>
                  <a:pt x="500063" y="566737"/>
                </a:moveTo>
                <a:lnTo>
                  <a:pt x="357188" y="433387"/>
                </a:lnTo>
                <a:lnTo>
                  <a:pt x="238125" y="323850"/>
                </a:lnTo>
                <a:lnTo>
                  <a:pt x="107156" y="197644"/>
                </a:lnTo>
                <a:lnTo>
                  <a:pt x="0" y="97631"/>
                </a:lnTo>
                <a:lnTo>
                  <a:pt x="104775" y="0"/>
                </a:lnTo>
                <a:lnTo>
                  <a:pt x="233363" y="109537"/>
                </a:lnTo>
                <a:lnTo>
                  <a:pt x="392906" y="240506"/>
                </a:lnTo>
                <a:lnTo>
                  <a:pt x="571500" y="383381"/>
                </a:lnTo>
                <a:lnTo>
                  <a:pt x="740569" y="514350"/>
                </a:lnTo>
                <a:lnTo>
                  <a:pt x="895350" y="631031"/>
                </a:lnTo>
                <a:lnTo>
                  <a:pt x="1007269" y="707231"/>
                </a:lnTo>
                <a:lnTo>
                  <a:pt x="1159669" y="802481"/>
                </a:lnTo>
                <a:lnTo>
                  <a:pt x="1364456" y="914400"/>
                </a:lnTo>
                <a:lnTo>
                  <a:pt x="1593056" y="1019175"/>
                </a:lnTo>
                <a:lnTo>
                  <a:pt x="1785938" y="1090612"/>
                </a:lnTo>
                <a:lnTo>
                  <a:pt x="1821656" y="1102519"/>
                </a:lnTo>
                <a:lnTo>
                  <a:pt x="1833563" y="1112044"/>
                </a:lnTo>
                <a:lnTo>
                  <a:pt x="1835944" y="1119187"/>
                </a:lnTo>
                <a:lnTo>
                  <a:pt x="1828800" y="1133475"/>
                </a:lnTo>
                <a:lnTo>
                  <a:pt x="1812131" y="1147762"/>
                </a:lnTo>
                <a:lnTo>
                  <a:pt x="1771650" y="1154906"/>
                </a:lnTo>
                <a:lnTo>
                  <a:pt x="1643063" y="1164431"/>
                </a:lnTo>
                <a:lnTo>
                  <a:pt x="1383506" y="1183481"/>
                </a:lnTo>
                <a:lnTo>
                  <a:pt x="1209675" y="1197769"/>
                </a:lnTo>
                <a:lnTo>
                  <a:pt x="1183481" y="1197769"/>
                </a:lnTo>
                <a:lnTo>
                  <a:pt x="1150144" y="1190625"/>
                </a:lnTo>
                <a:lnTo>
                  <a:pt x="1119188" y="1181100"/>
                </a:lnTo>
                <a:lnTo>
                  <a:pt x="1092994" y="1164431"/>
                </a:lnTo>
                <a:lnTo>
                  <a:pt x="1066800" y="1138237"/>
                </a:lnTo>
                <a:lnTo>
                  <a:pt x="964406" y="1031081"/>
                </a:lnTo>
                <a:lnTo>
                  <a:pt x="845344" y="912019"/>
                </a:lnTo>
                <a:lnTo>
                  <a:pt x="671513" y="738187"/>
                </a:lnTo>
                <a:lnTo>
                  <a:pt x="500063" y="5667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3663C3D5-7CC3-E842-BCD9-F1A637929636}"/>
              </a:ext>
            </a:extLst>
          </p:cNvPr>
          <p:cNvSpPr/>
          <p:nvPr/>
        </p:nvSpPr>
        <p:spPr>
          <a:xfrm>
            <a:off x="4862513" y="2871788"/>
            <a:ext cx="1489075" cy="357187"/>
          </a:xfrm>
          <a:custGeom>
            <a:avLst/>
            <a:gdLst>
              <a:gd name="connsiteX0" fmla="*/ 645318 w 1488281"/>
              <a:gd name="connsiteY0" fmla="*/ 140493 h 357187"/>
              <a:gd name="connsiteX1" fmla="*/ 773906 w 1488281"/>
              <a:gd name="connsiteY1" fmla="*/ 114300 h 357187"/>
              <a:gd name="connsiteX2" fmla="*/ 959643 w 1488281"/>
              <a:gd name="connsiteY2" fmla="*/ 69056 h 357187"/>
              <a:gd name="connsiteX3" fmla="*/ 1097756 w 1488281"/>
              <a:gd name="connsiteY3" fmla="*/ 30956 h 357187"/>
              <a:gd name="connsiteX4" fmla="*/ 1183481 w 1488281"/>
              <a:gd name="connsiteY4" fmla="*/ 4762 h 357187"/>
              <a:gd name="connsiteX5" fmla="*/ 1197768 w 1488281"/>
              <a:gd name="connsiteY5" fmla="*/ 0 h 357187"/>
              <a:gd name="connsiteX6" fmla="*/ 1226343 w 1488281"/>
              <a:gd name="connsiteY6" fmla="*/ 4762 h 357187"/>
              <a:gd name="connsiteX7" fmla="*/ 1271587 w 1488281"/>
              <a:gd name="connsiteY7" fmla="*/ 16668 h 357187"/>
              <a:gd name="connsiteX8" fmla="*/ 1326356 w 1488281"/>
              <a:gd name="connsiteY8" fmla="*/ 33337 h 357187"/>
              <a:gd name="connsiteX9" fmla="*/ 1366837 w 1488281"/>
              <a:gd name="connsiteY9" fmla="*/ 47625 h 357187"/>
              <a:gd name="connsiteX10" fmla="*/ 1409700 w 1488281"/>
              <a:gd name="connsiteY10" fmla="*/ 66675 h 357187"/>
              <a:gd name="connsiteX11" fmla="*/ 1435893 w 1488281"/>
              <a:gd name="connsiteY11" fmla="*/ 80962 h 357187"/>
              <a:gd name="connsiteX12" fmla="*/ 1452562 w 1488281"/>
              <a:gd name="connsiteY12" fmla="*/ 90487 h 357187"/>
              <a:gd name="connsiteX13" fmla="*/ 1466850 w 1488281"/>
              <a:gd name="connsiteY13" fmla="*/ 104775 h 357187"/>
              <a:gd name="connsiteX14" fmla="*/ 1481137 w 1488281"/>
              <a:gd name="connsiteY14" fmla="*/ 128587 h 357187"/>
              <a:gd name="connsiteX15" fmla="*/ 1488281 w 1488281"/>
              <a:gd name="connsiteY15" fmla="*/ 142875 h 357187"/>
              <a:gd name="connsiteX16" fmla="*/ 1481137 w 1488281"/>
              <a:gd name="connsiteY16" fmla="*/ 161925 h 357187"/>
              <a:gd name="connsiteX17" fmla="*/ 1471612 w 1488281"/>
              <a:gd name="connsiteY17" fmla="*/ 176212 h 357187"/>
              <a:gd name="connsiteX18" fmla="*/ 1438275 w 1488281"/>
              <a:gd name="connsiteY18" fmla="*/ 197643 h 357187"/>
              <a:gd name="connsiteX19" fmla="*/ 1376362 w 1488281"/>
              <a:gd name="connsiteY19" fmla="*/ 219075 h 357187"/>
              <a:gd name="connsiteX20" fmla="*/ 1307306 w 1488281"/>
              <a:gd name="connsiteY20" fmla="*/ 230981 h 357187"/>
              <a:gd name="connsiteX21" fmla="*/ 1159668 w 1488281"/>
              <a:gd name="connsiteY21" fmla="*/ 254793 h 357187"/>
              <a:gd name="connsiteX22" fmla="*/ 988218 w 1488281"/>
              <a:gd name="connsiteY22" fmla="*/ 285750 h 357187"/>
              <a:gd name="connsiteX23" fmla="*/ 738187 w 1488281"/>
              <a:gd name="connsiteY23" fmla="*/ 326231 h 357187"/>
              <a:gd name="connsiteX24" fmla="*/ 595312 w 1488281"/>
              <a:gd name="connsiteY24" fmla="*/ 347662 h 357187"/>
              <a:gd name="connsiteX25" fmla="*/ 485775 w 1488281"/>
              <a:gd name="connsiteY25" fmla="*/ 354806 h 357187"/>
              <a:gd name="connsiteX26" fmla="*/ 397668 w 1488281"/>
              <a:gd name="connsiteY26" fmla="*/ 357187 h 357187"/>
              <a:gd name="connsiteX27" fmla="*/ 295275 w 1488281"/>
              <a:gd name="connsiteY27" fmla="*/ 354806 h 357187"/>
              <a:gd name="connsiteX28" fmla="*/ 233362 w 1488281"/>
              <a:gd name="connsiteY28" fmla="*/ 350043 h 357187"/>
              <a:gd name="connsiteX29" fmla="*/ 180975 w 1488281"/>
              <a:gd name="connsiteY29" fmla="*/ 338137 h 357187"/>
              <a:gd name="connsiteX30" fmla="*/ 145256 w 1488281"/>
              <a:gd name="connsiteY30" fmla="*/ 323850 h 357187"/>
              <a:gd name="connsiteX31" fmla="*/ 102393 w 1488281"/>
              <a:gd name="connsiteY31" fmla="*/ 295275 h 357187"/>
              <a:gd name="connsiteX32" fmla="*/ 76200 w 1488281"/>
              <a:gd name="connsiteY32" fmla="*/ 273843 h 357187"/>
              <a:gd name="connsiteX33" fmla="*/ 52387 w 1488281"/>
              <a:gd name="connsiteY33" fmla="*/ 247650 h 357187"/>
              <a:gd name="connsiteX34" fmla="*/ 33337 w 1488281"/>
              <a:gd name="connsiteY34" fmla="*/ 221456 h 357187"/>
              <a:gd name="connsiteX35" fmla="*/ 14287 w 1488281"/>
              <a:gd name="connsiteY35" fmla="*/ 180975 h 357187"/>
              <a:gd name="connsiteX36" fmla="*/ 0 w 1488281"/>
              <a:gd name="connsiteY36" fmla="*/ 135731 h 357187"/>
              <a:gd name="connsiteX37" fmla="*/ 0 w 1488281"/>
              <a:gd name="connsiteY37" fmla="*/ 114300 h 357187"/>
              <a:gd name="connsiteX38" fmla="*/ 61912 w 1488281"/>
              <a:gd name="connsiteY38" fmla="*/ 135731 h 357187"/>
              <a:gd name="connsiteX39" fmla="*/ 116681 w 1488281"/>
              <a:gd name="connsiteY39" fmla="*/ 152400 h 357187"/>
              <a:gd name="connsiteX40" fmla="*/ 176212 w 1488281"/>
              <a:gd name="connsiteY40" fmla="*/ 166687 h 357187"/>
              <a:gd name="connsiteX41" fmla="*/ 257175 w 1488281"/>
              <a:gd name="connsiteY41" fmla="*/ 176212 h 357187"/>
              <a:gd name="connsiteX42" fmla="*/ 340518 w 1488281"/>
              <a:gd name="connsiteY42" fmla="*/ 180975 h 357187"/>
              <a:gd name="connsiteX43" fmla="*/ 507206 w 1488281"/>
              <a:gd name="connsiteY43" fmla="*/ 164306 h 357187"/>
              <a:gd name="connsiteX44" fmla="*/ 645318 w 1488281"/>
              <a:gd name="connsiteY44" fmla="*/ 140493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88281" h="357187">
                <a:moveTo>
                  <a:pt x="645318" y="140493"/>
                </a:moveTo>
                <a:lnTo>
                  <a:pt x="773906" y="114300"/>
                </a:lnTo>
                <a:lnTo>
                  <a:pt x="959643" y="69056"/>
                </a:lnTo>
                <a:lnTo>
                  <a:pt x="1097756" y="30956"/>
                </a:lnTo>
                <a:lnTo>
                  <a:pt x="1183481" y="4762"/>
                </a:lnTo>
                <a:lnTo>
                  <a:pt x="1197768" y="0"/>
                </a:lnTo>
                <a:lnTo>
                  <a:pt x="1226343" y="4762"/>
                </a:lnTo>
                <a:lnTo>
                  <a:pt x="1271587" y="16668"/>
                </a:lnTo>
                <a:lnTo>
                  <a:pt x="1326356" y="33337"/>
                </a:lnTo>
                <a:lnTo>
                  <a:pt x="1366837" y="47625"/>
                </a:lnTo>
                <a:lnTo>
                  <a:pt x="1409700" y="66675"/>
                </a:lnTo>
                <a:lnTo>
                  <a:pt x="1435893" y="80962"/>
                </a:lnTo>
                <a:lnTo>
                  <a:pt x="1452562" y="90487"/>
                </a:lnTo>
                <a:lnTo>
                  <a:pt x="1466850" y="104775"/>
                </a:lnTo>
                <a:lnTo>
                  <a:pt x="1481137" y="128587"/>
                </a:lnTo>
                <a:lnTo>
                  <a:pt x="1488281" y="142875"/>
                </a:lnTo>
                <a:lnTo>
                  <a:pt x="1481137" y="161925"/>
                </a:lnTo>
                <a:lnTo>
                  <a:pt x="1471612" y="176212"/>
                </a:lnTo>
                <a:lnTo>
                  <a:pt x="1438275" y="197643"/>
                </a:lnTo>
                <a:lnTo>
                  <a:pt x="1376362" y="219075"/>
                </a:lnTo>
                <a:lnTo>
                  <a:pt x="1307306" y="230981"/>
                </a:lnTo>
                <a:lnTo>
                  <a:pt x="1159668" y="254793"/>
                </a:lnTo>
                <a:lnTo>
                  <a:pt x="988218" y="285750"/>
                </a:lnTo>
                <a:lnTo>
                  <a:pt x="738187" y="326231"/>
                </a:lnTo>
                <a:lnTo>
                  <a:pt x="595312" y="347662"/>
                </a:lnTo>
                <a:lnTo>
                  <a:pt x="485775" y="354806"/>
                </a:lnTo>
                <a:lnTo>
                  <a:pt x="397668" y="357187"/>
                </a:lnTo>
                <a:lnTo>
                  <a:pt x="295275" y="354806"/>
                </a:lnTo>
                <a:lnTo>
                  <a:pt x="233362" y="350043"/>
                </a:lnTo>
                <a:lnTo>
                  <a:pt x="180975" y="338137"/>
                </a:lnTo>
                <a:lnTo>
                  <a:pt x="145256" y="323850"/>
                </a:lnTo>
                <a:lnTo>
                  <a:pt x="102393" y="295275"/>
                </a:lnTo>
                <a:lnTo>
                  <a:pt x="76200" y="273843"/>
                </a:lnTo>
                <a:lnTo>
                  <a:pt x="52387" y="247650"/>
                </a:lnTo>
                <a:lnTo>
                  <a:pt x="33337" y="221456"/>
                </a:lnTo>
                <a:lnTo>
                  <a:pt x="14287" y="180975"/>
                </a:lnTo>
                <a:lnTo>
                  <a:pt x="0" y="135731"/>
                </a:lnTo>
                <a:lnTo>
                  <a:pt x="0" y="114300"/>
                </a:lnTo>
                <a:lnTo>
                  <a:pt x="61912" y="135731"/>
                </a:lnTo>
                <a:lnTo>
                  <a:pt x="116681" y="152400"/>
                </a:lnTo>
                <a:lnTo>
                  <a:pt x="176212" y="166687"/>
                </a:lnTo>
                <a:lnTo>
                  <a:pt x="257175" y="176212"/>
                </a:lnTo>
                <a:lnTo>
                  <a:pt x="340518" y="180975"/>
                </a:lnTo>
                <a:lnTo>
                  <a:pt x="507206" y="164306"/>
                </a:lnTo>
                <a:lnTo>
                  <a:pt x="645318" y="1404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04A75230-D282-7048-BD01-A07F5B623CDB}"/>
              </a:ext>
            </a:extLst>
          </p:cNvPr>
          <p:cNvSpPr/>
          <p:nvPr/>
        </p:nvSpPr>
        <p:spPr>
          <a:xfrm>
            <a:off x="4527550" y="3827463"/>
            <a:ext cx="420688" cy="1908175"/>
          </a:xfrm>
          <a:custGeom>
            <a:avLst/>
            <a:gdLst>
              <a:gd name="connsiteX0" fmla="*/ 401821 w 419851"/>
              <a:gd name="connsiteY0" fmla="*/ 396669 h 1908649"/>
              <a:gd name="connsiteX1" fmla="*/ 394093 w 419851"/>
              <a:gd name="connsiteY1" fmla="*/ 224093 h 1908649"/>
              <a:gd name="connsiteX2" fmla="*/ 301365 w 419851"/>
              <a:gd name="connsiteY2" fmla="*/ 69546 h 1908649"/>
              <a:gd name="connsiteX3" fmla="*/ 229244 w 419851"/>
              <a:gd name="connsiteY3" fmla="*/ 48940 h 1908649"/>
              <a:gd name="connsiteX4" fmla="*/ 108182 w 419851"/>
              <a:gd name="connsiteY4" fmla="*/ 12879 h 1908649"/>
              <a:gd name="connsiteX5" fmla="*/ 54091 w 419851"/>
              <a:gd name="connsiteY5" fmla="*/ 0 h 1908649"/>
              <a:gd name="connsiteX6" fmla="*/ 30909 w 419851"/>
              <a:gd name="connsiteY6" fmla="*/ 0 h 1908649"/>
              <a:gd name="connsiteX7" fmla="*/ 10303 w 419851"/>
              <a:gd name="connsiteY7" fmla="*/ 2576 h 1908649"/>
              <a:gd name="connsiteX8" fmla="*/ 0 w 419851"/>
              <a:gd name="connsiteY8" fmla="*/ 10303 h 1908649"/>
              <a:gd name="connsiteX9" fmla="*/ 0 w 419851"/>
              <a:gd name="connsiteY9" fmla="*/ 23182 h 1908649"/>
              <a:gd name="connsiteX10" fmla="*/ 12879 w 419851"/>
              <a:gd name="connsiteY10" fmla="*/ 46364 h 1908649"/>
              <a:gd name="connsiteX11" fmla="*/ 30909 w 419851"/>
              <a:gd name="connsiteY11" fmla="*/ 61819 h 1908649"/>
              <a:gd name="connsiteX12" fmla="*/ 61818 w 419851"/>
              <a:gd name="connsiteY12" fmla="*/ 90152 h 1908649"/>
              <a:gd name="connsiteX13" fmla="*/ 85000 w 419851"/>
              <a:gd name="connsiteY13" fmla="*/ 115910 h 1908649"/>
              <a:gd name="connsiteX14" fmla="*/ 115910 w 419851"/>
              <a:gd name="connsiteY14" fmla="*/ 157122 h 1908649"/>
              <a:gd name="connsiteX15" fmla="*/ 136516 w 419851"/>
              <a:gd name="connsiteY15" fmla="*/ 198335 h 1908649"/>
              <a:gd name="connsiteX16" fmla="*/ 154546 w 419851"/>
              <a:gd name="connsiteY16" fmla="*/ 247274 h 1908649"/>
              <a:gd name="connsiteX17" fmla="*/ 172577 w 419851"/>
              <a:gd name="connsiteY17" fmla="*/ 324548 h 1908649"/>
              <a:gd name="connsiteX18" fmla="*/ 182880 w 419851"/>
              <a:gd name="connsiteY18" fmla="*/ 401821 h 1908649"/>
              <a:gd name="connsiteX19" fmla="*/ 193183 w 419851"/>
              <a:gd name="connsiteY19" fmla="*/ 517731 h 1908649"/>
              <a:gd name="connsiteX20" fmla="*/ 198334 w 419851"/>
              <a:gd name="connsiteY20" fmla="*/ 638792 h 1908649"/>
              <a:gd name="connsiteX21" fmla="*/ 200910 w 419851"/>
              <a:gd name="connsiteY21" fmla="*/ 819096 h 1908649"/>
              <a:gd name="connsiteX22" fmla="*/ 198334 w 419851"/>
              <a:gd name="connsiteY22" fmla="*/ 953037 h 1908649"/>
              <a:gd name="connsiteX23" fmla="*/ 195759 w 419851"/>
              <a:gd name="connsiteY23" fmla="*/ 1107583 h 1908649"/>
              <a:gd name="connsiteX24" fmla="*/ 195759 w 419851"/>
              <a:gd name="connsiteY24" fmla="*/ 1151371 h 1908649"/>
              <a:gd name="connsiteX25" fmla="*/ 188031 w 419851"/>
              <a:gd name="connsiteY25" fmla="*/ 1287887 h 1908649"/>
              <a:gd name="connsiteX26" fmla="*/ 182880 w 419851"/>
              <a:gd name="connsiteY26" fmla="*/ 1349706 h 1908649"/>
              <a:gd name="connsiteX27" fmla="*/ 164849 w 419851"/>
              <a:gd name="connsiteY27" fmla="*/ 1457889 h 1908649"/>
              <a:gd name="connsiteX28" fmla="*/ 136516 w 419851"/>
              <a:gd name="connsiteY28" fmla="*/ 1563495 h 1908649"/>
              <a:gd name="connsiteX29" fmla="*/ 126213 w 419851"/>
              <a:gd name="connsiteY29" fmla="*/ 1596980 h 1908649"/>
              <a:gd name="connsiteX30" fmla="*/ 128789 w 419851"/>
              <a:gd name="connsiteY30" fmla="*/ 1653647 h 1908649"/>
              <a:gd name="connsiteX31" fmla="*/ 146819 w 419851"/>
              <a:gd name="connsiteY31" fmla="*/ 1756678 h 1908649"/>
              <a:gd name="connsiteX32" fmla="*/ 164849 w 419851"/>
              <a:gd name="connsiteY32" fmla="*/ 1810770 h 1908649"/>
              <a:gd name="connsiteX33" fmla="*/ 188031 w 419851"/>
              <a:gd name="connsiteY33" fmla="*/ 1864861 h 1908649"/>
              <a:gd name="connsiteX34" fmla="*/ 203486 w 419851"/>
              <a:gd name="connsiteY34" fmla="*/ 1888043 h 1908649"/>
              <a:gd name="connsiteX35" fmla="*/ 218941 w 419851"/>
              <a:gd name="connsiteY35" fmla="*/ 1900922 h 1908649"/>
              <a:gd name="connsiteX36" fmla="*/ 234395 w 419851"/>
              <a:gd name="connsiteY36" fmla="*/ 1908649 h 1908649"/>
              <a:gd name="connsiteX37" fmla="*/ 249850 w 419851"/>
              <a:gd name="connsiteY37" fmla="*/ 1908649 h 1908649"/>
              <a:gd name="connsiteX38" fmla="*/ 275608 w 419851"/>
              <a:gd name="connsiteY38" fmla="*/ 1893194 h 1908649"/>
              <a:gd name="connsiteX39" fmla="*/ 293638 w 419851"/>
              <a:gd name="connsiteY39" fmla="*/ 1870013 h 1908649"/>
              <a:gd name="connsiteX40" fmla="*/ 314244 w 419851"/>
              <a:gd name="connsiteY40" fmla="*/ 1839103 h 1908649"/>
              <a:gd name="connsiteX41" fmla="*/ 340002 w 419851"/>
              <a:gd name="connsiteY41" fmla="*/ 1779860 h 1908649"/>
              <a:gd name="connsiteX42" fmla="*/ 350305 w 419851"/>
              <a:gd name="connsiteY42" fmla="*/ 1746375 h 1908649"/>
              <a:gd name="connsiteX43" fmla="*/ 358033 w 419851"/>
              <a:gd name="connsiteY43" fmla="*/ 1658799 h 1908649"/>
              <a:gd name="connsiteX44" fmla="*/ 373487 w 419851"/>
              <a:gd name="connsiteY44" fmla="*/ 1393494 h 1908649"/>
              <a:gd name="connsiteX45" fmla="*/ 391518 w 419851"/>
              <a:gd name="connsiteY45" fmla="*/ 1040613 h 1908649"/>
              <a:gd name="connsiteX46" fmla="*/ 399245 w 419851"/>
              <a:gd name="connsiteY46" fmla="*/ 963340 h 1908649"/>
              <a:gd name="connsiteX47" fmla="*/ 419851 w 419851"/>
              <a:gd name="connsiteY47" fmla="*/ 829400 h 1908649"/>
              <a:gd name="connsiteX48" fmla="*/ 401821 w 419851"/>
              <a:gd name="connsiteY48" fmla="*/ 396669 h 1908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19851" h="1908649">
                <a:moveTo>
                  <a:pt x="401821" y="396669"/>
                </a:moveTo>
                <a:lnTo>
                  <a:pt x="394093" y="224093"/>
                </a:lnTo>
                <a:lnTo>
                  <a:pt x="301365" y="69546"/>
                </a:lnTo>
                <a:lnTo>
                  <a:pt x="229244" y="48940"/>
                </a:lnTo>
                <a:lnTo>
                  <a:pt x="108182" y="12879"/>
                </a:lnTo>
                <a:lnTo>
                  <a:pt x="54091" y="0"/>
                </a:lnTo>
                <a:lnTo>
                  <a:pt x="30909" y="0"/>
                </a:lnTo>
                <a:lnTo>
                  <a:pt x="10303" y="2576"/>
                </a:lnTo>
                <a:lnTo>
                  <a:pt x="0" y="10303"/>
                </a:lnTo>
                <a:lnTo>
                  <a:pt x="0" y="23182"/>
                </a:lnTo>
                <a:lnTo>
                  <a:pt x="12879" y="46364"/>
                </a:lnTo>
                <a:lnTo>
                  <a:pt x="30909" y="61819"/>
                </a:lnTo>
                <a:lnTo>
                  <a:pt x="61818" y="90152"/>
                </a:lnTo>
                <a:lnTo>
                  <a:pt x="85000" y="115910"/>
                </a:lnTo>
                <a:lnTo>
                  <a:pt x="115910" y="157122"/>
                </a:lnTo>
                <a:lnTo>
                  <a:pt x="136516" y="198335"/>
                </a:lnTo>
                <a:lnTo>
                  <a:pt x="154546" y="247274"/>
                </a:lnTo>
                <a:lnTo>
                  <a:pt x="172577" y="324548"/>
                </a:lnTo>
                <a:lnTo>
                  <a:pt x="182880" y="401821"/>
                </a:lnTo>
                <a:lnTo>
                  <a:pt x="193183" y="517731"/>
                </a:lnTo>
                <a:lnTo>
                  <a:pt x="198334" y="638792"/>
                </a:lnTo>
                <a:cubicBezTo>
                  <a:pt x="199193" y="698893"/>
                  <a:pt x="200051" y="758995"/>
                  <a:pt x="200910" y="819096"/>
                </a:cubicBezTo>
                <a:cubicBezTo>
                  <a:pt x="200051" y="863743"/>
                  <a:pt x="199193" y="908390"/>
                  <a:pt x="198334" y="953037"/>
                </a:cubicBezTo>
                <a:cubicBezTo>
                  <a:pt x="197476" y="1004552"/>
                  <a:pt x="196617" y="1056068"/>
                  <a:pt x="195759" y="1107583"/>
                </a:cubicBezTo>
                <a:lnTo>
                  <a:pt x="195759" y="1151371"/>
                </a:lnTo>
                <a:lnTo>
                  <a:pt x="188031" y="1287887"/>
                </a:lnTo>
                <a:lnTo>
                  <a:pt x="182880" y="1349706"/>
                </a:lnTo>
                <a:lnTo>
                  <a:pt x="164849" y="1457889"/>
                </a:lnTo>
                <a:lnTo>
                  <a:pt x="136516" y="1563495"/>
                </a:lnTo>
                <a:lnTo>
                  <a:pt x="126213" y="1596980"/>
                </a:lnTo>
                <a:lnTo>
                  <a:pt x="128789" y="1653647"/>
                </a:lnTo>
                <a:lnTo>
                  <a:pt x="146819" y="1756678"/>
                </a:lnTo>
                <a:lnTo>
                  <a:pt x="164849" y="1810770"/>
                </a:lnTo>
                <a:lnTo>
                  <a:pt x="188031" y="1864861"/>
                </a:lnTo>
                <a:lnTo>
                  <a:pt x="203486" y="1888043"/>
                </a:lnTo>
                <a:lnTo>
                  <a:pt x="218941" y="1900922"/>
                </a:lnTo>
                <a:lnTo>
                  <a:pt x="234395" y="1908649"/>
                </a:lnTo>
                <a:lnTo>
                  <a:pt x="249850" y="1908649"/>
                </a:lnTo>
                <a:lnTo>
                  <a:pt x="275608" y="1893194"/>
                </a:lnTo>
                <a:lnTo>
                  <a:pt x="293638" y="1870013"/>
                </a:lnTo>
                <a:lnTo>
                  <a:pt x="314244" y="1839103"/>
                </a:lnTo>
                <a:lnTo>
                  <a:pt x="340002" y="1779860"/>
                </a:lnTo>
                <a:lnTo>
                  <a:pt x="350305" y="1746375"/>
                </a:lnTo>
                <a:lnTo>
                  <a:pt x="358033" y="1658799"/>
                </a:lnTo>
                <a:lnTo>
                  <a:pt x="373487" y="1393494"/>
                </a:lnTo>
                <a:lnTo>
                  <a:pt x="391518" y="1040613"/>
                </a:lnTo>
                <a:lnTo>
                  <a:pt x="399245" y="963340"/>
                </a:lnTo>
                <a:lnTo>
                  <a:pt x="419851" y="829400"/>
                </a:lnTo>
                <a:lnTo>
                  <a:pt x="401821" y="3966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72E57A1-6F40-7F45-8AC3-4F6035D63A7F}"/>
              </a:ext>
            </a:extLst>
          </p:cNvPr>
          <p:cNvSpPr/>
          <p:nvPr/>
        </p:nvSpPr>
        <p:spPr>
          <a:xfrm>
            <a:off x="4768850" y="3627438"/>
            <a:ext cx="2319338" cy="2351087"/>
          </a:xfrm>
          <a:custGeom>
            <a:avLst/>
            <a:gdLst>
              <a:gd name="connsiteX0" fmla="*/ 816110 w 2320253"/>
              <a:gd name="connsiteY0" fmla="*/ 151904 h 2350038"/>
              <a:gd name="connsiteX1" fmla="*/ 539109 w 2320253"/>
              <a:gd name="connsiteY1" fmla="*/ 193603 h 2350038"/>
              <a:gd name="connsiteX2" fmla="*/ 321678 w 2320253"/>
              <a:gd name="connsiteY2" fmla="*/ 229345 h 2350038"/>
              <a:gd name="connsiteX3" fmla="*/ 47656 w 2320253"/>
              <a:gd name="connsiteY3" fmla="*/ 277001 h 2350038"/>
              <a:gd name="connsiteX4" fmla="*/ 0 w 2320253"/>
              <a:gd name="connsiteY4" fmla="*/ 288915 h 2350038"/>
              <a:gd name="connsiteX5" fmla="*/ 98291 w 2320253"/>
              <a:gd name="connsiteY5" fmla="*/ 464646 h 2350038"/>
              <a:gd name="connsiteX6" fmla="*/ 282958 w 2320253"/>
              <a:gd name="connsiteY6" fmla="*/ 422947 h 2350038"/>
              <a:gd name="connsiteX7" fmla="*/ 449754 w 2320253"/>
              <a:gd name="connsiteY7" fmla="*/ 387205 h 2350038"/>
              <a:gd name="connsiteX8" fmla="*/ 741647 w 2320253"/>
              <a:gd name="connsiteY8" fmla="*/ 333592 h 2350038"/>
              <a:gd name="connsiteX9" fmla="*/ 917379 w 2320253"/>
              <a:gd name="connsiteY9" fmla="*/ 303807 h 2350038"/>
              <a:gd name="connsiteX10" fmla="*/ 1113960 w 2320253"/>
              <a:gd name="connsiteY10" fmla="*/ 271044 h 2350038"/>
              <a:gd name="connsiteX11" fmla="*/ 1277777 w 2320253"/>
              <a:gd name="connsiteY11" fmla="*/ 250194 h 2350038"/>
              <a:gd name="connsiteX12" fmla="*/ 1489251 w 2320253"/>
              <a:gd name="connsiteY12" fmla="*/ 241259 h 2350038"/>
              <a:gd name="connsiteX13" fmla="*/ 1709660 w 2320253"/>
              <a:gd name="connsiteY13" fmla="*/ 232323 h 2350038"/>
              <a:gd name="connsiteX14" fmla="*/ 1813908 w 2320253"/>
              <a:gd name="connsiteY14" fmla="*/ 229345 h 2350038"/>
              <a:gd name="connsiteX15" fmla="*/ 1876456 w 2320253"/>
              <a:gd name="connsiteY15" fmla="*/ 223388 h 2350038"/>
              <a:gd name="connsiteX16" fmla="*/ 1891349 w 2320253"/>
              <a:gd name="connsiteY16" fmla="*/ 223388 h 2350038"/>
              <a:gd name="connsiteX17" fmla="*/ 1912198 w 2320253"/>
              <a:gd name="connsiteY17" fmla="*/ 226366 h 2350038"/>
              <a:gd name="connsiteX18" fmla="*/ 1933048 w 2320253"/>
              <a:gd name="connsiteY18" fmla="*/ 235302 h 2350038"/>
              <a:gd name="connsiteX19" fmla="*/ 1950919 w 2320253"/>
              <a:gd name="connsiteY19" fmla="*/ 250194 h 2350038"/>
              <a:gd name="connsiteX20" fmla="*/ 1962833 w 2320253"/>
              <a:gd name="connsiteY20" fmla="*/ 268065 h 2350038"/>
              <a:gd name="connsiteX21" fmla="*/ 1977725 w 2320253"/>
              <a:gd name="connsiteY21" fmla="*/ 297850 h 2350038"/>
              <a:gd name="connsiteX22" fmla="*/ 1983682 w 2320253"/>
              <a:gd name="connsiteY22" fmla="*/ 330614 h 2350038"/>
              <a:gd name="connsiteX23" fmla="*/ 1986661 w 2320253"/>
              <a:gd name="connsiteY23" fmla="*/ 813131 h 2350038"/>
              <a:gd name="connsiteX24" fmla="*/ 1962833 w 2320253"/>
              <a:gd name="connsiteY24" fmla="*/ 968013 h 2350038"/>
              <a:gd name="connsiteX25" fmla="*/ 1939005 w 2320253"/>
              <a:gd name="connsiteY25" fmla="*/ 1760294 h 2350038"/>
              <a:gd name="connsiteX26" fmla="*/ 1933048 w 2320253"/>
              <a:gd name="connsiteY26" fmla="*/ 1793058 h 2350038"/>
              <a:gd name="connsiteX27" fmla="*/ 1921134 w 2320253"/>
              <a:gd name="connsiteY27" fmla="*/ 1819864 h 2350038"/>
              <a:gd name="connsiteX28" fmla="*/ 1903263 w 2320253"/>
              <a:gd name="connsiteY28" fmla="*/ 1843692 h 2350038"/>
              <a:gd name="connsiteX29" fmla="*/ 1936026 w 2320253"/>
              <a:gd name="connsiteY29" fmla="*/ 2341102 h 2350038"/>
              <a:gd name="connsiteX30" fmla="*/ 1959854 w 2320253"/>
              <a:gd name="connsiteY30" fmla="*/ 2350038 h 2350038"/>
              <a:gd name="connsiteX31" fmla="*/ 1983682 w 2320253"/>
              <a:gd name="connsiteY31" fmla="*/ 2344081 h 2350038"/>
              <a:gd name="connsiteX32" fmla="*/ 2007510 w 2320253"/>
              <a:gd name="connsiteY32" fmla="*/ 2329188 h 2350038"/>
              <a:gd name="connsiteX33" fmla="*/ 2019424 w 2320253"/>
              <a:gd name="connsiteY33" fmla="*/ 2314296 h 2350038"/>
              <a:gd name="connsiteX34" fmla="*/ 2040274 w 2320253"/>
              <a:gd name="connsiteY34" fmla="*/ 2287489 h 2350038"/>
              <a:gd name="connsiteX35" fmla="*/ 2064102 w 2320253"/>
              <a:gd name="connsiteY35" fmla="*/ 2239833 h 2350038"/>
              <a:gd name="connsiteX36" fmla="*/ 2087930 w 2320253"/>
              <a:gd name="connsiteY36" fmla="*/ 2186220 h 2350038"/>
              <a:gd name="connsiteX37" fmla="*/ 2114736 w 2320253"/>
              <a:gd name="connsiteY37" fmla="*/ 2117715 h 2350038"/>
              <a:gd name="connsiteX38" fmla="*/ 2138564 w 2320253"/>
              <a:gd name="connsiteY38" fmla="*/ 2043252 h 2350038"/>
              <a:gd name="connsiteX39" fmla="*/ 2156435 w 2320253"/>
              <a:gd name="connsiteY39" fmla="*/ 1980704 h 2350038"/>
              <a:gd name="connsiteX40" fmla="*/ 2174306 w 2320253"/>
              <a:gd name="connsiteY40" fmla="*/ 1912198 h 2350038"/>
              <a:gd name="connsiteX41" fmla="*/ 2189199 w 2320253"/>
              <a:gd name="connsiteY41" fmla="*/ 1855606 h 2350038"/>
              <a:gd name="connsiteX42" fmla="*/ 2198134 w 2320253"/>
              <a:gd name="connsiteY42" fmla="*/ 1730509 h 2350038"/>
              <a:gd name="connsiteX43" fmla="*/ 2216005 w 2320253"/>
              <a:gd name="connsiteY43" fmla="*/ 1349261 h 2350038"/>
              <a:gd name="connsiteX44" fmla="*/ 2236855 w 2320253"/>
              <a:gd name="connsiteY44" fmla="*/ 890572 h 2350038"/>
              <a:gd name="connsiteX45" fmla="*/ 2254726 w 2320253"/>
              <a:gd name="connsiteY45" fmla="*/ 473582 h 2350038"/>
              <a:gd name="connsiteX46" fmla="*/ 2257704 w 2320253"/>
              <a:gd name="connsiteY46" fmla="*/ 390184 h 2350038"/>
              <a:gd name="connsiteX47" fmla="*/ 2263661 w 2320253"/>
              <a:gd name="connsiteY47" fmla="*/ 348485 h 2350038"/>
              <a:gd name="connsiteX48" fmla="*/ 2275575 w 2320253"/>
              <a:gd name="connsiteY48" fmla="*/ 321678 h 2350038"/>
              <a:gd name="connsiteX49" fmla="*/ 2287489 w 2320253"/>
              <a:gd name="connsiteY49" fmla="*/ 306786 h 2350038"/>
              <a:gd name="connsiteX50" fmla="*/ 2302382 w 2320253"/>
              <a:gd name="connsiteY50" fmla="*/ 291893 h 2350038"/>
              <a:gd name="connsiteX51" fmla="*/ 2311317 w 2320253"/>
              <a:gd name="connsiteY51" fmla="*/ 279979 h 2350038"/>
              <a:gd name="connsiteX52" fmla="*/ 2320253 w 2320253"/>
              <a:gd name="connsiteY52" fmla="*/ 256151 h 2350038"/>
              <a:gd name="connsiteX53" fmla="*/ 2317274 w 2320253"/>
              <a:gd name="connsiteY53" fmla="*/ 235302 h 2350038"/>
              <a:gd name="connsiteX54" fmla="*/ 2305360 w 2320253"/>
              <a:gd name="connsiteY54" fmla="*/ 205517 h 2350038"/>
              <a:gd name="connsiteX55" fmla="*/ 2281532 w 2320253"/>
              <a:gd name="connsiteY55" fmla="*/ 178710 h 2350038"/>
              <a:gd name="connsiteX56" fmla="*/ 2198134 w 2320253"/>
              <a:gd name="connsiteY56" fmla="*/ 107226 h 2350038"/>
              <a:gd name="connsiteX57" fmla="*/ 2141543 w 2320253"/>
              <a:gd name="connsiteY57" fmla="*/ 56592 h 2350038"/>
              <a:gd name="connsiteX58" fmla="*/ 2081973 w 2320253"/>
              <a:gd name="connsiteY58" fmla="*/ 17871 h 2350038"/>
              <a:gd name="connsiteX59" fmla="*/ 2055166 w 2320253"/>
              <a:gd name="connsiteY59" fmla="*/ 5957 h 2350038"/>
              <a:gd name="connsiteX60" fmla="*/ 2028360 w 2320253"/>
              <a:gd name="connsiteY60" fmla="*/ 0 h 2350038"/>
              <a:gd name="connsiteX61" fmla="*/ 1980704 w 2320253"/>
              <a:gd name="connsiteY61" fmla="*/ 8935 h 2350038"/>
              <a:gd name="connsiteX62" fmla="*/ 1775187 w 2320253"/>
              <a:gd name="connsiteY62" fmla="*/ 41699 h 2350038"/>
              <a:gd name="connsiteX63" fmla="*/ 1736467 w 2320253"/>
              <a:gd name="connsiteY63" fmla="*/ 44678 h 2350038"/>
              <a:gd name="connsiteX64" fmla="*/ 1632219 w 2320253"/>
              <a:gd name="connsiteY64" fmla="*/ 47656 h 2350038"/>
              <a:gd name="connsiteX65" fmla="*/ 1453509 w 2320253"/>
              <a:gd name="connsiteY65" fmla="*/ 62549 h 2350038"/>
              <a:gd name="connsiteX66" fmla="*/ 1191401 w 2320253"/>
              <a:gd name="connsiteY66" fmla="*/ 95312 h 2350038"/>
              <a:gd name="connsiteX67" fmla="*/ 816110 w 2320253"/>
              <a:gd name="connsiteY67" fmla="*/ 151904 h 235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20253" h="2350038">
                <a:moveTo>
                  <a:pt x="816110" y="151904"/>
                </a:moveTo>
                <a:lnTo>
                  <a:pt x="539109" y="193603"/>
                </a:lnTo>
                <a:lnTo>
                  <a:pt x="321678" y="229345"/>
                </a:lnTo>
                <a:lnTo>
                  <a:pt x="47656" y="277001"/>
                </a:lnTo>
                <a:lnTo>
                  <a:pt x="0" y="288915"/>
                </a:lnTo>
                <a:lnTo>
                  <a:pt x="98291" y="464646"/>
                </a:lnTo>
                <a:lnTo>
                  <a:pt x="282958" y="422947"/>
                </a:lnTo>
                <a:lnTo>
                  <a:pt x="449754" y="387205"/>
                </a:lnTo>
                <a:lnTo>
                  <a:pt x="741647" y="333592"/>
                </a:lnTo>
                <a:lnTo>
                  <a:pt x="917379" y="303807"/>
                </a:lnTo>
                <a:lnTo>
                  <a:pt x="1113960" y="271044"/>
                </a:lnTo>
                <a:lnTo>
                  <a:pt x="1277777" y="250194"/>
                </a:lnTo>
                <a:lnTo>
                  <a:pt x="1489251" y="241259"/>
                </a:lnTo>
                <a:lnTo>
                  <a:pt x="1709660" y="232323"/>
                </a:lnTo>
                <a:lnTo>
                  <a:pt x="1813908" y="229345"/>
                </a:lnTo>
                <a:lnTo>
                  <a:pt x="1876456" y="223388"/>
                </a:lnTo>
                <a:lnTo>
                  <a:pt x="1891349" y="223388"/>
                </a:lnTo>
                <a:lnTo>
                  <a:pt x="1912198" y="226366"/>
                </a:lnTo>
                <a:lnTo>
                  <a:pt x="1933048" y="235302"/>
                </a:lnTo>
                <a:lnTo>
                  <a:pt x="1950919" y="250194"/>
                </a:lnTo>
                <a:lnTo>
                  <a:pt x="1962833" y="268065"/>
                </a:lnTo>
                <a:lnTo>
                  <a:pt x="1977725" y="297850"/>
                </a:lnTo>
                <a:lnTo>
                  <a:pt x="1983682" y="330614"/>
                </a:lnTo>
                <a:lnTo>
                  <a:pt x="1986661" y="813131"/>
                </a:lnTo>
                <a:lnTo>
                  <a:pt x="1962833" y="968013"/>
                </a:lnTo>
                <a:lnTo>
                  <a:pt x="1939005" y="1760294"/>
                </a:lnTo>
                <a:lnTo>
                  <a:pt x="1933048" y="1793058"/>
                </a:lnTo>
                <a:lnTo>
                  <a:pt x="1921134" y="1819864"/>
                </a:lnTo>
                <a:lnTo>
                  <a:pt x="1903263" y="1843692"/>
                </a:lnTo>
                <a:lnTo>
                  <a:pt x="1936026" y="2341102"/>
                </a:lnTo>
                <a:lnTo>
                  <a:pt x="1959854" y="2350038"/>
                </a:lnTo>
                <a:lnTo>
                  <a:pt x="1983682" y="2344081"/>
                </a:lnTo>
                <a:lnTo>
                  <a:pt x="2007510" y="2329188"/>
                </a:lnTo>
                <a:lnTo>
                  <a:pt x="2019424" y="2314296"/>
                </a:lnTo>
                <a:lnTo>
                  <a:pt x="2040274" y="2287489"/>
                </a:lnTo>
                <a:lnTo>
                  <a:pt x="2064102" y="2239833"/>
                </a:lnTo>
                <a:lnTo>
                  <a:pt x="2087930" y="2186220"/>
                </a:lnTo>
                <a:lnTo>
                  <a:pt x="2114736" y="2117715"/>
                </a:lnTo>
                <a:lnTo>
                  <a:pt x="2138564" y="2043252"/>
                </a:lnTo>
                <a:lnTo>
                  <a:pt x="2156435" y="1980704"/>
                </a:lnTo>
                <a:lnTo>
                  <a:pt x="2174306" y="1912198"/>
                </a:lnTo>
                <a:lnTo>
                  <a:pt x="2189199" y="1855606"/>
                </a:lnTo>
                <a:lnTo>
                  <a:pt x="2198134" y="1730509"/>
                </a:lnTo>
                <a:lnTo>
                  <a:pt x="2216005" y="1349261"/>
                </a:lnTo>
                <a:lnTo>
                  <a:pt x="2236855" y="890572"/>
                </a:lnTo>
                <a:lnTo>
                  <a:pt x="2254726" y="473582"/>
                </a:lnTo>
                <a:lnTo>
                  <a:pt x="2257704" y="390184"/>
                </a:lnTo>
                <a:lnTo>
                  <a:pt x="2263661" y="348485"/>
                </a:lnTo>
                <a:lnTo>
                  <a:pt x="2275575" y="321678"/>
                </a:lnTo>
                <a:lnTo>
                  <a:pt x="2287489" y="306786"/>
                </a:lnTo>
                <a:lnTo>
                  <a:pt x="2302382" y="291893"/>
                </a:lnTo>
                <a:lnTo>
                  <a:pt x="2311317" y="279979"/>
                </a:lnTo>
                <a:lnTo>
                  <a:pt x="2320253" y="256151"/>
                </a:lnTo>
                <a:lnTo>
                  <a:pt x="2317274" y="235302"/>
                </a:lnTo>
                <a:lnTo>
                  <a:pt x="2305360" y="205517"/>
                </a:lnTo>
                <a:lnTo>
                  <a:pt x="2281532" y="178710"/>
                </a:lnTo>
                <a:lnTo>
                  <a:pt x="2198134" y="107226"/>
                </a:lnTo>
                <a:lnTo>
                  <a:pt x="2141543" y="56592"/>
                </a:lnTo>
                <a:lnTo>
                  <a:pt x="2081973" y="17871"/>
                </a:lnTo>
                <a:lnTo>
                  <a:pt x="2055166" y="5957"/>
                </a:lnTo>
                <a:lnTo>
                  <a:pt x="2028360" y="0"/>
                </a:lnTo>
                <a:lnTo>
                  <a:pt x="1980704" y="8935"/>
                </a:lnTo>
                <a:lnTo>
                  <a:pt x="1775187" y="41699"/>
                </a:lnTo>
                <a:lnTo>
                  <a:pt x="1736467" y="44678"/>
                </a:lnTo>
                <a:lnTo>
                  <a:pt x="1632219" y="47656"/>
                </a:lnTo>
                <a:lnTo>
                  <a:pt x="1453509" y="62549"/>
                </a:lnTo>
                <a:lnTo>
                  <a:pt x="1191401" y="95312"/>
                </a:lnTo>
                <a:lnTo>
                  <a:pt x="816110" y="15190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CFC72678-36E4-DC47-A02F-107B0A3AACAB}"/>
              </a:ext>
            </a:extLst>
          </p:cNvPr>
          <p:cNvSpPr/>
          <p:nvPr/>
        </p:nvSpPr>
        <p:spPr>
          <a:xfrm>
            <a:off x="6200775" y="5434013"/>
            <a:ext cx="531813" cy="539750"/>
          </a:xfrm>
          <a:custGeom>
            <a:avLst/>
            <a:gdLst>
              <a:gd name="connsiteX0" fmla="*/ 164306 w 531019"/>
              <a:gd name="connsiteY0" fmla="*/ 50006 h 540543"/>
              <a:gd name="connsiteX1" fmla="*/ 271463 w 531019"/>
              <a:gd name="connsiteY1" fmla="*/ 66675 h 540543"/>
              <a:gd name="connsiteX2" fmla="*/ 340519 w 531019"/>
              <a:gd name="connsiteY2" fmla="*/ 71437 h 540543"/>
              <a:gd name="connsiteX3" fmla="*/ 366713 w 531019"/>
              <a:gd name="connsiteY3" fmla="*/ 71437 h 540543"/>
              <a:gd name="connsiteX4" fmla="*/ 404813 w 531019"/>
              <a:gd name="connsiteY4" fmla="*/ 69056 h 540543"/>
              <a:gd name="connsiteX5" fmla="*/ 431006 w 531019"/>
              <a:gd name="connsiteY5" fmla="*/ 61912 h 540543"/>
              <a:gd name="connsiteX6" fmla="*/ 447675 w 531019"/>
              <a:gd name="connsiteY6" fmla="*/ 54768 h 540543"/>
              <a:gd name="connsiteX7" fmla="*/ 473869 w 531019"/>
              <a:gd name="connsiteY7" fmla="*/ 38100 h 540543"/>
              <a:gd name="connsiteX8" fmla="*/ 500063 w 531019"/>
              <a:gd name="connsiteY8" fmla="*/ 0 h 540543"/>
              <a:gd name="connsiteX9" fmla="*/ 531019 w 531019"/>
              <a:gd name="connsiteY9" fmla="*/ 540543 h 540543"/>
              <a:gd name="connsiteX10" fmla="*/ 502444 w 531019"/>
              <a:gd name="connsiteY10" fmla="*/ 533400 h 540543"/>
              <a:gd name="connsiteX11" fmla="*/ 485775 w 531019"/>
              <a:gd name="connsiteY11" fmla="*/ 523875 h 540543"/>
              <a:gd name="connsiteX12" fmla="*/ 459581 w 531019"/>
              <a:gd name="connsiteY12" fmla="*/ 502443 h 540543"/>
              <a:gd name="connsiteX13" fmla="*/ 442913 w 531019"/>
              <a:gd name="connsiteY13" fmla="*/ 485775 h 540543"/>
              <a:gd name="connsiteX14" fmla="*/ 423863 w 531019"/>
              <a:gd name="connsiteY14" fmla="*/ 461962 h 540543"/>
              <a:gd name="connsiteX15" fmla="*/ 402431 w 531019"/>
              <a:gd name="connsiteY15" fmla="*/ 428625 h 540543"/>
              <a:gd name="connsiteX16" fmla="*/ 383381 w 531019"/>
              <a:gd name="connsiteY16" fmla="*/ 400050 h 540543"/>
              <a:gd name="connsiteX17" fmla="*/ 352425 w 531019"/>
              <a:gd name="connsiteY17" fmla="*/ 347662 h 540543"/>
              <a:gd name="connsiteX18" fmla="*/ 321469 w 531019"/>
              <a:gd name="connsiteY18" fmla="*/ 302418 h 540543"/>
              <a:gd name="connsiteX19" fmla="*/ 288131 w 531019"/>
              <a:gd name="connsiteY19" fmla="*/ 261937 h 540543"/>
              <a:gd name="connsiteX20" fmla="*/ 254794 w 531019"/>
              <a:gd name="connsiteY20" fmla="*/ 226218 h 540543"/>
              <a:gd name="connsiteX21" fmla="*/ 207169 w 531019"/>
              <a:gd name="connsiteY21" fmla="*/ 180975 h 540543"/>
              <a:gd name="connsiteX22" fmla="*/ 176213 w 531019"/>
              <a:gd name="connsiteY22" fmla="*/ 152400 h 540543"/>
              <a:gd name="connsiteX23" fmla="*/ 130969 w 531019"/>
              <a:gd name="connsiteY23" fmla="*/ 121443 h 540543"/>
              <a:gd name="connsiteX24" fmla="*/ 59531 w 531019"/>
              <a:gd name="connsiteY24" fmla="*/ 80962 h 540543"/>
              <a:gd name="connsiteX25" fmla="*/ 35719 w 531019"/>
              <a:gd name="connsiteY25" fmla="*/ 66675 h 540543"/>
              <a:gd name="connsiteX26" fmla="*/ 19050 w 531019"/>
              <a:gd name="connsiteY26" fmla="*/ 54768 h 540543"/>
              <a:gd name="connsiteX27" fmla="*/ 7144 w 531019"/>
              <a:gd name="connsiteY27" fmla="*/ 40481 h 540543"/>
              <a:gd name="connsiteX28" fmla="*/ 0 w 531019"/>
              <a:gd name="connsiteY28" fmla="*/ 28575 h 540543"/>
              <a:gd name="connsiteX29" fmla="*/ 0 w 531019"/>
              <a:gd name="connsiteY29" fmla="*/ 21431 h 540543"/>
              <a:gd name="connsiteX30" fmla="*/ 4763 w 531019"/>
              <a:gd name="connsiteY30" fmla="*/ 11906 h 540543"/>
              <a:gd name="connsiteX31" fmla="*/ 14288 w 531019"/>
              <a:gd name="connsiteY31" fmla="*/ 11906 h 540543"/>
              <a:gd name="connsiteX32" fmla="*/ 33338 w 531019"/>
              <a:gd name="connsiteY32" fmla="*/ 14287 h 540543"/>
              <a:gd name="connsiteX33" fmla="*/ 71438 w 531019"/>
              <a:gd name="connsiteY33" fmla="*/ 23812 h 540543"/>
              <a:gd name="connsiteX34" fmla="*/ 107156 w 531019"/>
              <a:gd name="connsiteY34" fmla="*/ 33337 h 540543"/>
              <a:gd name="connsiteX35" fmla="*/ 164306 w 531019"/>
              <a:gd name="connsiteY35" fmla="*/ 50006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31019" h="540543">
                <a:moveTo>
                  <a:pt x="164306" y="50006"/>
                </a:moveTo>
                <a:lnTo>
                  <a:pt x="271463" y="66675"/>
                </a:lnTo>
                <a:lnTo>
                  <a:pt x="340519" y="71437"/>
                </a:lnTo>
                <a:lnTo>
                  <a:pt x="366713" y="71437"/>
                </a:lnTo>
                <a:lnTo>
                  <a:pt x="404813" y="69056"/>
                </a:lnTo>
                <a:lnTo>
                  <a:pt x="431006" y="61912"/>
                </a:lnTo>
                <a:lnTo>
                  <a:pt x="447675" y="54768"/>
                </a:lnTo>
                <a:lnTo>
                  <a:pt x="473869" y="38100"/>
                </a:lnTo>
                <a:lnTo>
                  <a:pt x="500063" y="0"/>
                </a:lnTo>
                <a:lnTo>
                  <a:pt x="531019" y="540543"/>
                </a:lnTo>
                <a:lnTo>
                  <a:pt x="502444" y="533400"/>
                </a:lnTo>
                <a:lnTo>
                  <a:pt x="485775" y="523875"/>
                </a:lnTo>
                <a:lnTo>
                  <a:pt x="459581" y="502443"/>
                </a:lnTo>
                <a:lnTo>
                  <a:pt x="442913" y="485775"/>
                </a:lnTo>
                <a:lnTo>
                  <a:pt x="423863" y="461962"/>
                </a:lnTo>
                <a:lnTo>
                  <a:pt x="402431" y="428625"/>
                </a:lnTo>
                <a:lnTo>
                  <a:pt x="383381" y="400050"/>
                </a:lnTo>
                <a:lnTo>
                  <a:pt x="352425" y="347662"/>
                </a:lnTo>
                <a:lnTo>
                  <a:pt x="321469" y="302418"/>
                </a:lnTo>
                <a:lnTo>
                  <a:pt x="288131" y="261937"/>
                </a:lnTo>
                <a:lnTo>
                  <a:pt x="254794" y="226218"/>
                </a:lnTo>
                <a:lnTo>
                  <a:pt x="207169" y="180975"/>
                </a:lnTo>
                <a:lnTo>
                  <a:pt x="176213" y="152400"/>
                </a:lnTo>
                <a:lnTo>
                  <a:pt x="130969" y="121443"/>
                </a:lnTo>
                <a:lnTo>
                  <a:pt x="59531" y="80962"/>
                </a:lnTo>
                <a:lnTo>
                  <a:pt x="35719" y="66675"/>
                </a:lnTo>
                <a:lnTo>
                  <a:pt x="19050" y="54768"/>
                </a:lnTo>
                <a:lnTo>
                  <a:pt x="7144" y="40481"/>
                </a:lnTo>
                <a:lnTo>
                  <a:pt x="0" y="28575"/>
                </a:lnTo>
                <a:lnTo>
                  <a:pt x="0" y="21431"/>
                </a:lnTo>
                <a:lnTo>
                  <a:pt x="4763" y="11906"/>
                </a:lnTo>
                <a:lnTo>
                  <a:pt x="14288" y="11906"/>
                </a:lnTo>
                <a:lnTo>
                  <a:pt x="33338" y="14287"/>
                </a:lnTo>
                <a:lnTo>
                  <a:pt x="71438" y="23812"/>
                </a:lnTo>
                <a:lnTo>
                  <a:pt x="107156" y="33337"/>
                </a:lnTo>
                <a:lnTo>
                  <a:pt x="164306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BC2D6295-ED18-9649-947E-57239F695103}"/>
              </a:ext>
            </a:extLst>
          </p:cNvPr>
          <p:cNvSpPr/>
          <p:nvPr/>
        </p:nvSpPr>
        <p:spPr>
          <a:xfrm>
            <a:off x="4872038" y="4410075"/>
            <a:ext cx="1938337" cy="414338"/>
          </a:xfrm>
          <a:custGeom>
            <a:avLst/>
            <a:gdLst>
              <a:gd name="connsiteX0" fmla="*/ 795337 w 1938337"/>
              <a:gd name="connsiteY0" fmla="*/ 102394 h 414338"/>
              <a:gd name="connsiteX1" fmla="*/ 647700 w 1938337"/>
              <a:gd name="connsiteY1" fmla="*/ 116681 h 414338"/>
              <a:gd name="connsiteX2" fmla="*/ 473868 w 1938337"/>
              <a:gd name="connsiteY2" fmla="*/ 154781 h 414338"/>
              <a:gd name="connsiteX3" fmla="*/ 319087 w 1938337"/>
              <a:gd name="connsiteY3" fmla="*/ 180975 h 414338"/>
              <a:gd name="connsiteX4" fmla="*/ 0 w 1938337"/>
              <a:gd name="connsiteY4" fmla="*/ 240506 h 414338"/>
              <a:gd name="connsiteX5" fmla="*/ 4762 w 1938337"/>
              <a:gd name="connsiteY5" fmla="*/ 414338 h 414338"/>
              <a:gd name="connsiteX6" fmla="*/ 261937 w 1938337"/>
              <a:gd name="connsiteY6" fmla="*/ 369094 h 414338"/>
              <a:gd name="connsiteX7" fmla="*/ 483393 w 1938337"/>
              <a:gd name="connsiteY7" fmla="*/ 330994 h 414338"/>
              <a:gd name="connsiteX8" fmla="*/ 647700 w 1938337"/>
              <a:gd name="connsiteY8" fmla="*/ 295275 h 414338"/>
              <a:gd name="connsiteX9" fmla="*/ 1126331 w 1938337"/>
              <a:gd name="connsiteY9" fmla="*/ 245269 h 414338"/>
              <a:gd name="connsiteX10" fmla="*/ 1276350 w 1938337"/>
              <a:gd name="connsiteY10" fmla="*/ 226219 h 414338"/>
              <a:gd name="connsiteX11" fmla="*/ 1938337 w 1938337"/>
              <a:gd name="connsiteY11" fmla="*/ 197644 h 414338"/>
              <a:gd name="connsiteX12" fmla="*/ 1912143 w 1938337"/>
              <a:gd name="connsiteY12" fmla="*/ 0 h 414338"/>
              <a:gd name="connsiteX13" fmla="*/ 1652587 w 1938337"/>
              <a:gd name="connsiteY13" fmla="*/ 21431 h 414338"/>
              <a:gd name="connsiteX14" fmla="*/ 1293018 w 1938337"/>
              <a:gd name="connsiteY14" fmla="*/ 50006 h 414338"/>
              <a:gd name="connsiteX15" fmla="*/ 795337 w 1938337"/>
              <a:gd name="connsiteY15" fmla="*/ 102394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38337" h="414338">
                <a:moveTo>
                  <a:pt x="795337" y="102394"/>
                </a:moveTo>
                <a:lnTo>
                  <a:pt x="647700" y="116681"/>
                </a:lnTo>
                <a:lnTo>
                  <a:pt x="473868" y="154781"/>
                </a:lnTo>
                <a:lnTo>
                  <a:pt x="319087" y="180975"/>
                </a:lnTo>
                <a:lnTo>
                  <a:pt x="0" y="240506"/>
                </a:lnTo>
                <a:lnTo>
                  <a:pt x="4762" y="414338"/>
                </a:lnTo>
                <a:lnTo>
                  <a:pt x="261937" y="369094"/>
                </a:lnTo>
                <a:lnTo>
                  <a:pt x="483393" y="330994"/>
                </a:lnTo>
                <a:lnTo>
                  <a:pt x="647700" y="295275"/>
                </a:lnTo>
                <a:lnTo>
                  <a:pt x="1126331" y="245269"/>
                </a:lnTo>
                <a:lnTo>
                  <a:pt x="1276350" y="226219"/>
                </a:lnTo>
                <a:lnTo>
                  <a:pt x="1938337" y="197644"/>
                </a:lnTo>
                <a:lnTo>
                  <a:pt x="1912143" y="0"/>
                </a:lnTo>
                <a:lnTo>
                  <a:pt x="1652587" y="21431"/>
                </a:lnTo>
                <a:lnTo>
                  <a:pt x="1293018" y="50006"/>
                </a:lnTo>
                <a:lnTo>
                  <a:pt x="795337" y="1023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594C4798-3669-D348-AECC-0530A0F99005}"/>
              </a:ext>
            </a:extLst>
          </p:cNvPr>
          <p:cNvSpPr/>
          <p:nvPr/>
        </p:nvSpPr>
        <p:spPr>
          <a:xfrm>
            <a:off x="5195888" y="3913188"/>
            <a:ext cx="352425" cy="1666875"/>
          </a:xfrm>
          <a:custGeom>
            <a:avLst/>
            <a:gdLst>
              <a:gd name="connsiteX0" fmla="*/ 352425 w 352425"/>
              <a:gd name="connsiteY0" fmla="*/ 395287 h 1666875"/>
              <a:gd name="connsiteX1" fmla="*/ 352425 w 352425"/>
              <a:gd name="connsiteY1" fmla="*/ 226219 h 1666875"/>
              <a:gd name="connsiteX2" fmla="*/ 350043 w 352425"/>
              <a:gd name="connsiteY2" fmla="*/ 209550 h 1666875"/>
              <a:gd name="connsiteX3" fmla="*/ 340518 w 352425"/>
              <a:gd name="connsiteY3" fmla="*/ 166687 h 1666875"/>
              <a:gd name="connsiteX4" fmla="*/ 319087 w 352425"/>
              <a:gd name="connsiteY4" fmla="*/ 111919 h 1666875"/>
              <a:gd name="connsiteX5" fmla="*/ 254793 w 352425"/>
              <a:gd name="connsiteY5" fmla="*/ 0 h 1666875"/>
              <a:gd name="connsiteX6" fmla="*/ 0 w 352425"/>
              <a:gd name="connsiteY6" fmla="*/ 57150 h 1666875"/>
              <a:gd name="connsiteX7" fmla="*/ 69056 w 352425"/>
              <a:gd name="connsiteY7" fmla="*/ 121444 h 1666875"/>
              <a:gd name="connsiteX8" fmla="*/ 85725 w 352425"/>
              <a:gd name="connsiteY8" fmla="*/ 142875 h 1666875"/>
              <a:gd name="connsiteX9" fmla="*/ 100012 w 352425"/>
              <a:gd name="connsiteY9" fmla="*/ 166687 h 1666875"/>
              <a:gd name="connsiteX10" fmla="*/ 116681 w 352425"/>
              <a:gd name="connsiteY10" fmla="*/ 204787 h 1666875"/>
              <a:gd name="connsiteX11" fmla="*/ 128587 w 352425"/>
              <a:gd name="connsiteY11" fmla="*/ 245269 h 1666875"/>
              <a:gd name="connsiteX12" fmla="*/ 128587 w 352425"/>
              <a:gd name="connsiteY12" fmla="*/ 695325 h 1666875"/>
              <a:gd name="connsiteX13" fmla="*/ 128587 w 352425"/>
              <a:gd name="connsiteY13" fmla="*/ 1247775 h 1666875"/>
              <a:gd name="connsiteX14" fmla="*/ 121443 w 352425"/>
              <a:gd name="connsiteY14" fmla="*/ 1347787 h 1666875"/>
              <a:gd name="connsiteX15" fmla="*/ 109537 w 352425"/>
              <a:gd name="connsiteY15" fmla="*/ 1440656 h 1666875"/>
              <a:gd name="connsiteX16" fmla="*/ 107156 w 352425"/>
              <a:gd name="connsiteY16" fmla="*/ 1462087 h 1666875"/>
              <a:gd name="connsiteX17" fmla="*/ 116681 w 352425"/>
              <a:gd name="connsiteY17" fmla="*/ 1502569 h 1666875"/>
              <a:gd name="connsiteX18" fmla="*/ 128587 w 352425"/>
              <a:gd name="connsiteY18" fmla="*/ 1545431 h 1666875"/>
              <a:gd name="connsiteX19" fmla="*/ 142875 w 352425"/>
              <a:gd name="connsiteY19" fmla="*/ 1588294 h 1666875"/>
              <a:gd name="connsiteX20" fmla="*/ 157162 w 352425"/>
              <a:gd name="connsiteY20" fmla="*/ 1619250 h 1666875"/>
              <a:gd name="connsiteX21" fmla="*/ 176212 w 352425"/>
              <a:gd name="connsiteY21" fmla="*/ 1645444 h 1666875"/>
              <a:gd name="connsiteX22" fmla="*/ 192881 w 352425"/>
              <a:gd name="connsiteY22" fmla="*/ 1659731 h 1666875"/>
              <a:gd name="connsiteX23" fmla="*/ 207168 w 352425"/>
              <a:gd name="connsiteY23" fmla="*/ 1666875 h 1666875"/>
              <a:gd name="connsiteX24" fmla="*/ 219075 w 352425"/>
              <a:gd name="connsiteY24" fmla="*/ 1666875 h 1666875"/>
              <a:gd name="connsiteX25" fmla="*/ 242887 w 352425"/>
              <a:gd name="connsiteY25" fmla="*/ 1662112 h 1666875"/>
              <a:gd name="connsiteX26" fmla="*/ 264318 w 352425"/>
              <a:gd name="connsiteY26" fmla="*/ 1645444 h 1666875"/>
              <a:gd name="connsiteX27" fmla="*/ 290512 w 352425"/>
              <a:gd name="connsiteY27" fmla="*/ 1609725 h 1666875"/>
              <a:gd name="connsiteX28" fmla="*/ 314325 w 352425"/>
              <a:gd name="connsiteY28" fmla="*/ 1564481 h 1666875"/>
              <a:gd name="connsiteX29" fmla="*/ 330993 w 352425"/>
              <a:gd name="connsiteY29" fmla="*/ 1524000 h 1666875"/>
              <a:gd name="connsiteX30" fmla="*/ 335756 w 352425"/>
              <a:gd name="connsiteY30" fmla="*/ 1469231 h 1666875"/>
              <a:gd name="connsiteX31" fmla="*/ 347662 w 352425"/>
              <a:gd name="connsiteY31" fmla="*/ 1276350 h 1666875"/>
              <a:gd name="connsiteX32" fmla="*/ 352425 w 352425"/>
              <a:gd name="connsiteY32" fmla="*/ 1121569 h 1666875"/>
              <a:gd name="connsiteX33" fmla="*/ 352425 w 352425"/>
              <a:gd name="connsiteY33" fmla="*/ 395287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52425" h="1666875">
                <a:moveTo>
                  <a:pt x="352425" y="395287"/>
                </a:moveTo>
                <a:lnTo>
                  <a:pt x="352425" y="226219"/>
                </a:lnTo>
                <a:lnTo>
                  <a:pt x="350043" y="209550"/>
                </a:lnTo>
                <a:lnTo>
                  <a:pt x="340518" y="166687"/>
                </a:lnTo>
                <a:lnTo>
                  <a:pt x="319087" y="111919"/>
                </a:lnTo>
                <a:lnTo>
                  <a:pt x="254793" y="0"/>
                </a:lnTo>
                <a:lnTo>
                  <a:pt x="0" y="57150"/>
                </a:lnTo>
                <a:lnTo>
                  <a:pt x="69056" y="121444"/>
                </a:lnTo>
                <a:lnTo>
                  <a:pt x="85725" y="142875"/>
                </a:lnTo>
                <a:lnTo>
                  <a:pt x="100012" y="166687"/>
                </a:lnTo>
                <a:lnTo>
                  <a:pt x="116681" y="204787"/>
                </a:lnTo>
                <a:lnTo>
                  <a:pt x="128587" y="245269"/>
                </a:lnTo>
                <a:lnTo>
                  <a:pt x="128587" y="695325"/>
                </a:lnTo>
                <a:lnTo>
                  <a:pt x="128587" y="1247775"/>
                </a:lnTo>
                <a:lnTo>
                  <a:pt x="121443" y="1347787"/>
                </a:lnTo>
                <a:lnTo>
                  <a:pt x="109537" y="1440656"/>
                </a:lnTo>
                <a:lnTo>
                  <a:pt x="107156" y="1462087"/>
                </a:lnTo>
                <a:lnTo>
                  <a:pt x="116681" y="1502569"/>
                </a:lnTo>
                <a:lnTo>
                  <a:pt x="128587" y="1545431"/>
                </a:lnTo>
                <a:lnTo>
                  <a:pt x="142875" y="1588294"/>
                </a:lnTo>
                <a:lnTo>
                  <a:pt x="157162" y="1619250"/>
                </a:lnTo>
                <a:lnTo>
                  <a:pt x="176212" y="1645444"/>
                </a:lnTo>
                <a:lnTo>
                  <a:pt x="192881" y="1659731"/>
                </a:lnTo>
                <a:lnTo>
                  <a:pt x="207168" y="1666875"/>
                </a:lnTo>
                <a:lnTo>
                  <a:pt x="219075" y="1666875"/>
                </a:lnTo>
                <a:lnTo>
                  <a:pt x="242887" y="1662112"/>
                </a:lnTo>
                <a:lnTo>
                  <a:pt x="264318" y="1645444"/>
                </a:lnTo>
                <a:lnTo>
                  <a:pt x="290512" y="1609725"/>
                </a:lnTo>
                <a:lnTo>
                  <a:pt x="314325" y="1564481"/>
                </a:lnTo>
                <a:lnTo>
                  <a:pt x="330993" y="1524000"/>
                </a:lnTo>
                <a:lnTo>
                  <a:pt x="335756" y="1469231"/>
                </a:lnTo>
                <a:lnTo>
                  <a:pt x="347662" y="1276350"/>
                </a:lnTo>
                <a:lnTo>
                  <a:pt x="352425" y="1121569"/>
                </a:lnTo>
                <a:lnTo>
                  <a:pt x="352425" y="3952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5ECC7D07-69FD-5D44-BA05-9DF93924216C}"/>
              </a:ext>
            </a:extLst>
          </p:cNvPr>
          <p:cNvSpPr/>
          <p:nvPr/>
        </p:nvSpPr>
        <p:spPr>
          <a:xfrm>
            <a:off x="5846763" y="3829050"/>
            <a:ext cx="401637" cy="1738313"/>
          </a:xfrm>
          <a:custGeom>
            <a:avLst/>
            <a:gdLst>
              <a:gd name="connsiteX0" fmla="*/ 126206 w 402431"/>
              <a:gd name="connsiteY0" fmla="*/ 1095375 h 1738313"/>
              <a:gd name="connsiteX1" fmla="*/ 126206 w 402431"/>
              <a:gd name="connsiteY1" fmla="*/ 823913 h 1738313"/>
              <a:gd name="connsiteX2" fmla="*/ 126206 w 402431"/>
              <a:gd name="connsiteY2" fmla="*/ 657225 h 1738313"/>
              <a:gd name="connsiteX3" fmla="*/ 133350 w 402431"/>
              <a:gd name="connsiteY3" fmla="*/ 585788 h 1738313"/>
              <a:gd name="connsiteX4" fmla="*/ 138112 w 402431"/>
              <a:gd name="connsiteY4" fmla="*/ 504825 h 1738313"/>
              <a:gd name="connsiteX5" fmla="*/ 138112 w 402431"/>
              <a:gd name="connsiteY5" fmla="*/ 452438 h 1738313"/>
              <a:gd name="connsiteX6" fmla="*/ 135731 w 402431"/>
              <a:gd name="connsiteY6" fmla="*/ 366713 h 1738313"/>
              <a:gd name="connsiteX7" fmla="*/ 128587 w 402431"/>
              <a:gd name="connsiteY7" fmla="*/ 297656 h 1738313"/>
              <a:gd name="connsiteX8" fmla="*/ 116681 w 402431"/>
              <a:gd name="connsiteY8" fmla="*/ 216694 h 1738313"/>
              <a:gd name="connsiteX9" fmla="*/ 107156 w 402431"/>
              <a:gd name="connsiteY9" fmla="*/ 183356 h 1738313"/>
              <a:gd name="connsiteX10" fmla="*/ 85725 w 402431"/>
              <a:gd name="connsiteY10" fmla="*/ 126206 h 1738313"/>
              <a:gd name="connsiteX11" fmla="*/ 64294 w 402431"/>
              <a:gd name="connsiteY11" fmla="*/ 95250 h 1738313"/>
              <a:gd name="connsiteX12" fmla="*/ 0 w 402431"/>
              <a:gd name="connsiteY12" fmla="*/ 16669 h 1738313"/>
              <a:gd name="connsiteX13" fmla="*/ 150019 w 402431"/>
              <a:gd name="connsiteY13" fmla="*/ 0 h 1738313"/>
              <a:gd name="connsiteX14" fmla="*/ 297656 w 402431"/>
              <a:gd name="connsiteY14" fmla="*/ 88106 h 1738313"/>
              <a:gd name="connsiteX15" fmla="*/ 328612 w 402431"/>
              <a:gd name="connsiteY15" fmla="*/ 104775 h 1738313"/>
              <a:gd name="connsiteX16" fmla="*/ 352425 w 402431"/>
              <a:gd name="connsiteY16" fmla="*/ 119063 h 1738313"/>
              <a:gd name="connsiteX17" fmla="*/ 371475 w 402431"/>
              <a:gd name="connsiteY17" fmla="*/ 135731 h 1738313"/>
              <a:gd name="connsiteX18" fmla="*/ 388144 w 402431"/>
              <a:gd name="connsiteY18" fmla="*/ 157163 h 1738313"/>
              <a:gd name="connsiteX19" fmla="*/ 400050 w 402431"/>
              <a:gd name="connsiteY19" fmla="*/ 180975 h 1738313"/>
              <a:gd name="connsiteX20" fmla="*/ 402431 w 402431"/>
              <a:gd name="connsiteY20" fmla="*/ 195263 h 1738313"/>
              <a:gd name="connsiteX21" fmla="*/ 402431 w 402431"/>
              <a:gd name="connsiteY21" fmla="*/ 223838 h 1738313"/>
              <a:gd name="connsiteX22" fmla="*/ 390525 w 402431"/>
              <a:gd name="connsiteY22" fmla="*/ 252413 h 1738313"/>
              <a:gd name="connsiteX23" fmla="*/ 376237 w 402431"/>
              <a:gd name="connsiteY23" fmla="*/ 271463 h 1738313"/>
              <a:gd name="connsiteX24" fmla="*/ 359569 w 402431"/>
              <a:gd name="connsiteY24" fmla="*/ 304800 h 1738313"/>
              <a:gd name="connsiteX25" fmla="*/ 350044 w 402431"/>
              <a:gd name="connsiteY25" fmla="*/ 357188 h 1738313"/>
              <a:gd name="connsiteX26" fmla="*/ 350044 w 402431"/>
              <a:gd name="connsiteY26" fmla="*/ 635794 h 1738313"/>
              <a:gd name="connsiteX27" fmla="*/ 326231 w 402431"/>
              <a:gd name="connsiteY27" fmla="*/ 802481 h 1738313"/>
              <a:gd name="connsiteX28" fmla="*/ 326231 w 402431"/>
              <a:gd name="connsiteY28" fmla="*/ 1588294 h 1738313"/>
              <a:gd name="connsiteX29" fmla="*/ 323850 w 402431"/>
              <a:gd name="connsiteY29" fmla="*/ 1631156 h 1738313"/>
              <a:gd name="connsiteX30" fmla="*/ 311944 w 402431"/>
              <a:gd name="connsiteY30" fmla="*/ 1662113 h 1738313"/>
              <a:gd name="connsiteX31" fmla="*/ 292894 w 402431"/>
              <a:gd name="connsiteY31" fmla="*/ 1688306 h 1738313"/>
              <a:gd name="connsiteX32" fmla="*/ 261937 w 402431"/>
              <a:gd name="connsiteY32" fmla="*/ 1719263 h 1738313"/>
              <a:gd name="connsiteX33" fmla="*/ 240506 w 402431"/>
              <a:gd name="connsiteY33" fmla="*/ 1731169 h 1738313"/>
              <a:gd name="connsiteX34" fmla="*/ 221456 w 402431"/>
              <a:gd name="connsiteY34" fmla="*/ 1738313 h 1738313"/>
              <a:gd name="connsiteX35" fmla="*/ 202406 w 402431"/>
              <a:gd name="connsiteY35" fmla="*/ 1738313 h 1738313"/>
              <a:gd name="connsiteX36" fmla="*/ 180975 w 402431"/>
              <a:gd name="connsiteY36" fmla="*/ 1726406 h 1738313"/>
              <a:gd name="connsiteX37" fmla="*/ 169069 w 402431"/>
              <a:gd name="connsiteY37" fmla="*/ 1714500 h 1738313"/>
              <a:gd name="connsiteX38" fmla="*/ 157162 w 402431"/>
              <a:gd name="connsiteY38" fmla="*/ 1697831 h 1738313"/>
              <a:gd name="connsiteX39" fmla="*/ 142875 w 402431"/>
              <a:gd name="connsiteY39" fmla="*/ 1662113 h 1738313"/>
              <a:gd name="connsiteX40" fmla="*/ 133350 w 402431"/>
              <a:gd name="connsiteY40" fmla="*/ 1621631 h 1738313"/>
              <a:gd name="connsiteX41" fmla="*/ 126206 w 402431"/>
              <a:gd name="connsiteY41" fmla="*/ 1562100 h 1738313"/>
              <a:gd name="connsiteX42" fmla="*/ 126206 w 402431"/>
              <a:gd name="connsiteY42" fmla="*/ 1095375 h 173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2431" h="1738313">
                <a:moveTo>
                  <a:pt x="126206" y="1095375"/>
                </a:moveTo>
                <a:lnTo>
                  <a:pt x="126206" y="823913"/>
                </a:lnTo>
                <a:lnTo>
                  <a:pt x="126206" y="657225"/>
                </a:lnTo>
                <a:lnTo>
                  <a:pt x="133350" y="585788"/>
                </a:lnTo>
                <a:lnTo>
                  <a:pt x="138112" y="504825"/>
                </a:lnTo>
                <a:lnTo>
                  <a:pt x="138112" y="452438"/>
                </a:lnTo>
                <a:cubicBezTo>
                  <a:pt x="137318" y="423863"/>
                  <a:pt x="136525" y="395288"/>
                  <a:pt x="135731" y="366713"/>
                </a:cubicBezTo>
                <a:lnTo>
                  <a:pt x="128587" y="297656"/>
                </a:lnTo>
                <a:lnTo>
                  <a:pt x="116681" y="216694"/>
                </a:lnTo>
                <a:lnTo>
                  <a:pt x="107156" y="183356"/>
                </a:lnTo>
                <a:lnTo>
                  <a:pt x="85725" y="126206"/>
                </a:lnTo>
                <a:lnTo>
                  <a:pt x="64294" y="95250"/>
                </a:lnTo>
                <a:lnTo>
                  <a:pt x="0" y="16669"/>
                </a:lnTo>
                <a:lnTo>
                  <a:pt x="150019" y="0"/>
                </a:lnTo>
                <a:lnTo>
                  <a:pt x="297656" y="88106"/>
                </a:lnTo>
                <a:lnTo>
                  <a:pt x="328612" y="104775"/>
                </a:lnTo>
                <a:lnTo>
                  <a:pt x="352425" y="119063"/>
                </a:lnTo>
                <a:lnTo>
                  <a:pt x="371475" y="135731"/>
                </a:lnTo>
                <a:lnTo>
                  <a:pt x="388144" y="157163"/>
                </a:lnTo>
                <a:lnTo>
                  <a:pt x="400050" y="180975"/>
                </a:lnTo>
                <a:lnTo>
                  <a:pt x="402431" y="195263"/>
                </a:lnTo>
                <a:lnTo>
                  <a:pt x="402431" y="223838"/>
                </a:lnTo>
                <a:lnTo>
                  <a:pt x="390525" y="252413"/>
                </a:lnTo>
                <a:lnTo>
                  <a:pt x="376237" y="271463"/>
                </a:lnTo>
                <a:lnTo>
                  <a:pt x="359569" y="304800"/>
                </a:lnTo>
                <a:lnTo>
                  <a:pt x="350044" y="357188"/>
                </a:lnTo>
                <a:lnTo>
                  <a:pt x="350044" y="635794"/>
                </a:lnTo>
                <a:lnTo>
                  <a:pt x="326231" y="802481"/>
                </a:lnTo>
                <a:lnTo>
                  <a:pt x="326231" y="1588294"/>
                </a:lnTo>
                <a:lnTo>
                  <a:pt x="323850" y="1631156"/>
                </a:lnTo>
                <a:lnTo>
                  <a:pt x="311944" y="1662113"/>
                </a:lnTo>
                <a:lnTo>
                  <a:pt x="292894" y="1688306"/>
                </a:lnTo>
                <a:lnTo>
                  <a:pt x="261937" y="1719263"/>
                </a:lnTo>
                <a:lnTo>
                  <a:pt x="240506" y="1731169"/>
                </a:lnTo>
                <a:lnTo>
                  <a:pt x="221456" y="1738313"/>
                </a:lnTo>
                <a:lnTo>
                  <a:pt x="202406" y="1738313"/>
                </a:lnTo>
                <a:lnTo>
                  <a:pt x="180975" y="1726406"/>
                </a:lnTo>
                <a:lnTo>
                  <a:pt x="169069" y="1714500"/>
                </a:lnTo>
                <a:lnTo>
                  <a:pt x="157162" y="1697831"/>
                </a:lnTo>
                <a:lnTo>
                  <a:pt x="142875" y="1662113"/>
                </a:lnTo>
                <a:lnTo>
                  <a:pt x="133350" y="1621631"/>
                </a:lnTo>
                <a:lnTo>
                  <a:pt x="126206" y="1562100"/>
                </a:lnTo>
                <a:lnTo>
                  <a:pt x="126206" y="1095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52719F5-18CC-4EC4-B56D-E6C2C1A9839B}"/>
              </a:ext>
            </a:extLst>
          </p:cNvPr>
          <p:cNvGrpSpPr/>
          <p:nvPr/>
        </p:nvGrpSpPr>
        <p:grpSpPr>
          <a:xfrm>
            <a:off x="2476500" y="1504949"/>
            <a:ext cx="5076825" cy="4473575"/>
            <a:chOff x="2579688" y="1657350"/>
            <a:chExt cx="5076825" cy="4473575"/>
          </a:xfrm>
        </p:grpSpPr>
        <p:sp>
          <p:nvSpPr>
            <p:cNvPr id="18" name="フリーフォーム 117">
              <a:extLst>
                <a:ext uri="{FF2B5EF4-FFF2-40B4-BE49-F238E27FC236}">
                  <a16:creationId xmlns:a16="http://schemas.microsoft.com/office/drawing/2014/main" id="{AEEE2137-6426-43BA-93C1-B6499FF53EA0}"/>
                </a:ext>
              </a:extLst>
            </p:cNvPr>
            <p:cNvSpPr/>
            <p:nvPr/>
          </p:nvSpPr>
          <p:spPr>
            <a:xfrm>
              <a:off x="2722563" y="2220913"/>
              <a:ext cx="1849437" cy="450850"/>
            </a:xfrm>
            <a:custGeom>
              <a:avLst/>
              <a:gdLst>
                <a:gd name="connsiteX0" fmla="*/ 704850 w 1850231"/>
                <a:gd name="connsiteY0" fmla="*/ 223838 h 450057"/>
                <a:gd name="connsiteX1" fmla="*/ 862012 w 1850231"/>
                <a:gd name="connsiteY1" fmla="*/ 195263 h 450057"/>
                <a:gd name="connsiteX2" fmla="*/ 966787 w 1850231"/>
                <a:gd name="connsiteY2" fmla="*/ 173832 h 450057"/>
                <a:gd name="connsiteX3" fmla="*/ 1169194 w 1850231"/>
                <a:gd name="connsiteY3" fmla="*/ 135732 h 450057"/>
                <a:gd name="connsiteX4" fmla="*/ 1357312 w 1850231"/>
                <a:gd name="connsiteY4" fmla="*/ 90488 h 450057"/>
                <a:gd name="connsiteX5" fmla="*/ 1457325 w 1850231"/>
                <a:gd name="connsiteY5" fmla="*/ 61913 h 450057"/>
                <a:gd name="connsiteX6" fmla="*/ 1533525 w 1850231"/>
                <a:gd name="connsiteY6" fmla="*/ 33338 h 450057"/>
                <a:gd name="connsiteX7" fmla="*/ 1585912 w 1850231"/>
                <a:gd name="connsiteY7" fmla="*/ 7144 h 450057"/>
                <a:gd name="connsiteX8" fmla="*/ 1595437 w 1850231"/>
                <a:gd name="connsiteY8" fmla="*/ 0 h 450057"/>
                <a:gd name="connsiteX9" fmla="*/ 1607344 w 1850231"/>
                <a:gd name="connsiteY9" fmla="*/ 0 h 450057"/>
                <a:gd name="connsiteX10" fmla="*/ 1654969 w 1850231"/>
                <a:gd name="connsiteY10" fmla="*/ 9525 h 450057"/>
                <a:gd name="connsiteX11" fmla="*/ 1738312 w 1850231"/>
                <a:gd name="connsiteY11" fmla="*/ 38100 h 450057"/>
                <a:gd name="connsiteX12" fmla="*/ 1812131 w 1850231"/>
                <a:gd name="connsiteY12" fmla="*/ 73819 h 450057"/>
                <a:gd name="connsiteX13" fmla="*/ 1838325 w 1850231"/>
                <a:gd name="connsiteY13" fmla="*/ 88107 h 450057"/>
                <a:gd name="connsiteX14" fmla="*/ 1843087 w 1850231"/>
                <a:gd name="connsiteY14" fmla="*/ 92869 h 450057"/>
                <a:gd name="connsiteX15" fmla="*/ 1847850 w 1850231"/>
                <a:gd name="connsiteY15" fmla="*/ 100013 h 450057"/>
                <a:gd name="connsiteX16" fmla="*/ 1850231 w 1850231"/>
                <a:gd name="connsiteY16" fmla="*/ 109538 h 450057"/>
                <a:gd name="connsiteX17" fmla="*/ 1845469 w 1850231"/>
                <a:gd name="connsiteY17" fmla="*/ 133350 h 450057"/>
                <a:gd name="connsiteX18" fmla="*/ 1826419 w 1850231"/>
                <a:gd name="connsiteY18" fmla="*/ 154782 h 450057"/>
                <a:gd name="connsiteX19" fmla="*/ 1802606 w 1850231"/>
                <a:gd name="connsiteY19" fmla="*/ 173832 h 450057"/>
                <a:gd name="connsiteX20" fmla="*/ 1754981 w 1850231"/>
                <a:gd name="connsiteY20" fmla="*/ 188119 h 450057"/>
                <a:gd name="connsiteX21" fmla="*/ 1638300 w 1850231"/>
                <a:gd name="connsiteY21" fmla="*/ 214313 h 450057"/>
                <a:gd name="connsiteX22" fmla="*/ 1409700 w 1850231"/>
                <a:gd name="connsiteY22" fmla="*/ 264319 h 450057"/>
                <a:gd name="connsiteX23" fmla="*/ 1157287 w 1850231"/>
                <a:gd name="connsiteY23" fmla="*/ 314325 h 450057"/>
                <a:gd name="connsiteX24" fmla="*/ 907256 w 1850231"/>
                <a:gd name="connsiteY24" fmla="*/ 361950 h 450057"/>
                <a:gd name="connsiteX25" fmla="*/ 702469 w 1850231"/>
                <a:gd name="connsiteY25" fmla="*/ 400050 h 450057"/>
                <a:gd name="connsiteX26" fmla="*/ 607219 w 1850231"/>
                <a:gd name="connsiteY26" fmla="*/ 416719 h 450057"/>
                <a:gd name="connsiteX27" fmla="*/ 464344 w 1850231"/>
                <a:gd name="connsiteY27" fmla="*/ 438150 h 450057"/>
                <a:gd name="connsiteX28" fmla="*/ 369094 w 1850231"/>
                <a:gd name="connsiteY28" fmla="*/ 450057 h 450057"/>
                <a:gd name="connsiteX29" fmla="*/ 330994 w 1850231"/>
                <a:gd name="connsiteY29" fmla="*/ 450057 h 450057"/>
                <a:gd name="connsiteX30" fmla="*/ 276225 w 1850231"/>
                <a:gd name="connsiteY30" fmla="*/ 438150 h 450057"/>
                <a:gd name="connsiteX31" fmla="*/ 226219 w 1850231"/>
                <a:gd name="connsiteY31" fmla="*/ 419100 h 450057"/>
                <a:gd name="connsiteX32" fmla="*/ 188119 w 1850231"/>
                <a:gd name="connsiteY32" fmla="*/ 400050 h 450057"/>
                <a:gd name="connsiteX33" fmla="*/ 142875 w 1850231"/>
                <a:gd name="connsiteY33" fmla="*/ 371475 h 450057"/>
                <a:gd name="connsiteX34" fmla="*/ 83344 w 1850231"/>
                <a:gd name="connsiteY34" fmla="*/ 321469 h 450057"/>
                <a:gd name="connsiteX35" fmla="*/ 23812 w 1850231"/>
                <a:gd name="connsiteY35" fmla="*/ 261938 h 450057"/>
                <a:gd name="connsiteX36" fmla="*/ 9525 w 1850231"/>
                <a:gd name="connsiteY36" fmla="*/ 240507 h 450057"/>
                <a:gd name="connsiteX37" fmla="*/ 2381 w 1850231"/>
                <a:gd name="connsiteY37" fmla="*/ 226219 h 450057"/>
                <a:gd name="connsiteX38" fmla="*/ 0 w 1850231"/>
                <a:gd name="connsiteY38" fmla="*/ 211932 h 450057"/>
                <a:gd name="connsiteX39" fmla="*/ 0 w 1850231"/>
                <a:gd name="connsiteY39" fmla="*/ 202407 h 450057"/>
                <a:gd name="connsiteX40" fmla="*/ 2381 w 1850231"/>
                <a:gd name="connsiteY40" fmla="*/ 192882 h 450057"/>
                <a:gd name="connsiteX41" fmla="*/ 16669 w 1850231"/>
                <a:gd name="connsiteY41" fmla="*/ 190500 h 450057"/>
                <a:gd name="connsiteX42" fmla="*/ 50006 w 1850231"/>
                <a:gd name="connsiteY42" fmla="*/ 202407 h 450057"/>
                <a:gd name="connsiteX43" fmla="*/ 111919 w 1850231"/>
                <a:gd name="connsiteY43" fmla="*/ 221457 h 450057"/>
                <a:gd name="connsiteX44" fmla="*/ 235744 w 1850231"/>
                <a:gd name="connsiteY44" fmla="*/ 247650 h 450057"/>
                <a:gd name="connsiteX45" fmla="*/ 364331 w 1850231"/>
                <a:gd name="connsiteY45" fmla="*/ 266700 h 450057"/>
                <a:gd name="connsiteX46" fmla="*/ 414337 w 1850231"/>
                <a:gd name="connsiteY46" fmla="*/ 266700 h 450057"/>
                <a:gd name="connsiteX47" fmla="*/ 597694 w 1850231"/>
                <a:gd name="connsiteY47" fmla="*/ 242888 h 450057"/>
                <a:gd name="connsiteX48" fmla="*/ 704850 w 1850231"/>
                <a:gd name="connsiteY48" fmla="*/ 223838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0231" h="450057">
                  <a:moveTo>
                    <a:pt x="704850" y="223838"/>
                  </a:moveTo>
                  <a:lnTo>
                    <a:pt x="862012" y="195263"/>
                  </a:lnTo>
                  <a:lnTo>
                    <a:pt x="966787" y="173832"/>
                  </a:lnTo>
                  <a:lnTo>
                    <a:pt x="1169194" y="135732"/>
                  </a:lnTo>
                  <a:lnTo>
                    <a:pt x="1357312" y="90488"/>
                  </a:lnTo>
                  <a:lnTo>
                    <a:pt x="1457325" y="61913"/>
                  </a:lnTo>
                  <a:lnTo>
                    <a:pt x="1533525" y="33338"/>
                  </a:lnTo>
                  <a:lnTo>
                    <a:pt x="1585912" y="7144"/>
                  </a:lnTo>
                  <a:lnTo>
                    <a:pt x="1595437" y="0"/>
                  </a:lnTo>
                  <a:lnTo>
                    <a:pt x="1607344" y="0"/>
                  </a:lnTo>
                  <a:lnTo>
                    <a:pt x="1654969" y="9525"/>
                  </a:lnTo>
                  <a:lnTo>
                    <a:pt x="1738312" y="38100"/>
                  </a:lnTo>
                  <a:lnTo>
                    <a:pt x="1812131" y="73819"/>
                  </a:lnTo>
                  <a:lnTo>
                    <a:pt x="1838325" y="88107"/>
                  </a:lnTo>
                  <a:lnTo>
                    <a:pt x="1843087" y="92869"/>
                  </a:lnTo>
                  <a:lnTo>
                    <a:pt x="1847850" y="100013"/>
                  </a:lnTo>
                  <a:lnTo>
                    <a:pt x="1850231" y="109538"/>
                  </a:lnTo>
                  <a:lnTo>
                    <a:pt x="1845469" y="133350"/>
                  </a:lnTo>
                  <a:lnTo>
                    <a:pt x="1826419" y="154782"/>
                  </a:lnTo>
                  <a:lnTo>
                    <a:pt x="1802606" y="173832"/>
                  </a:lnTo>
                  <a:lnTo>
                    <a:pt x="1754981" y="188119"/>
                  </a:lnTo>
                  <a:lnTo>
                    <a:pt x="1638300" y="214313"/>
                  </a:lnTo>
                  <a:lnTo>
                    <a:pt x="1409700" y="264319"/>
                  </a:lnTo>
                  <a:lnTo>
                    <a:pt x="1157287" y="314325"/>
                  </a:lnTo>
                  <a:lnTo>
                    <a:pt x="907256" y="361950"/>
                  </a:lnTo>
                  <a:lnTo>
                    <a:pt x="702469" y="400050"/>
                  </a:lnTo>
                  <a:lnTo>
                    <a:pt x="607219" y="416719"/>
                  </a:lnTo>
                  <a:lnTo>
                    <a:pt x="464344" y="438150"/>
                  </a:lnTo>
                  <a:lnTo>
                    <a:pt x="369094" y="450057"/>
                  </a:lnTo>
                  <a:lnTo>
                    <a:pt x="330994" y="450057"/>
                  </a:lnTo>
                  <a:lnTo>
                    <a:pt x="276225" y="438150"/>
                  </a:lnTo>
                  <a:lnTo>
                    <a:pt x="226219" y="419100"/>
                  </a:lnTo>
                  <a:lnTo>
                    <a:pt x="188119" y="400050"/>
                  </a:lnTo>
                  <a:lnTo>
                    <a:pt x="142875" y="371475"/>
                  </a:lnTo>
                  <a:lnTo>
                    <a:pt x="83344" y="321469"/>
                  </a:lnTo>
                  <a:lnTo>
                    <a:pt x="23812" y="261938"/>
                  </a:lnTo>
                  <a:lnTo>
                    <a:pt x="9525" y="240507"/>
                  </a:lnTo>
                  <a:lnTo>
                    <a:pt x="2381" y="226219"/>
                  </a:lnTo>
                  <a:lnTo>
                    <a:pt x="0" y="211932"/>
                  </a:lnTo>
                  <a:lnTo>
                    <a:pt x="0" y="202407"/>
                  </a:lnTo>
                  <a:lnTo>
                    <a:pt x="2381" y="192882"/>
                  </a:lnTo>
                  <a:lnTo>
                    <a:pt x="16669" y="190500"/>
                  </a:lnTo>
                  <a:lnTo>
                    <a:pt x="50006" y="202407"/>
                  </a:lnTo>
                  <a:lnTo>
                    <a:pt x="111919" y="221457"/>
                  </a:lnTo>
                  <a:lnTo>
                    <a:pt x="235744" y="247650"/>
                  </a:lnTo>
                  <a:lnTo>
                    <a:pt x="364331" y="266700"/>
                  </a:lnTo>
                  <a:lnTo>
                    <a:pt x="414337" y="266700"/>
                  </a:lnTo>
                  <a:lnTo>
                    <a:pt x="597694" y="242888"/>
                  </a:lnTo>
                  <a:lnTo>
                    <a:pt x="704850" y="223838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8">
              <a:extLst>
                <a:ext uri="{FF2B5EF4-FFF2-40B4-BE49-F238E27FC236}">
                  <a16:creationId xmlns:a16="http://schemas.microsoft.com/office/drawing/2014/main" id="{54C78F45-4F76-4EBE-A1EE-B6945EA2480F}"/>
                </a:ext>
              </a:extLst>
            </p:cNvPr>
            <p:cNvSpPr/>
            <p:nvPr/>
          </p:nvSpPr>
          <p:spPr>
            <a:xfrm>
              <a:off x="2651125" y="3049588"/>
              <a:ext cx="533400" cy="1473200"/>
            </a:xfrm>
            <a:custGeom>
              <a:avLst/>
              <a:gdLst>
                <a:gd name="connsiteX0" fmla="*/ 426244 w 533400"/>
                <a:gd name="connsiteY0" fmla="*/ 314325 h 1471613"/>
                <a:gd name="connsiteX1" fmla="*/ 411957 w 533400"/>
                <a:gd name="connsiteY1" fmla="*/ 219075 h 1471613"/>
                <a:gd name="connsiteX2" fmla="*/ 330994 w 533400"/>
                <a:gd name="connsiteY2" fmla="*/ 107157 h 1471613"/>
                <a:gd name="connsiteX3" fmla="*/ 302419 w 533400"/>
                <a:gd name="connsiteY3" fmla="*/ 92869 h 1471613"/>
                <a:gd name="connsiteX4" fmla="*/ 235744 w 533400"/>
                <a:gd name="connsiteY4" fmla="*/ 66675 h 1471613"/>
                <a:gd name="connsiteX5" fmla="*/ 176213 w 533400"/>
                <a:gd name="connsiteY5" fmla="*/ 47625 h 1471613"/>
                <a:gd name="connsiteX6" fmla="*/ 126207 w 533400"/>
                <a:gd name="connsiteY6" fmla="*/ 30957 h 1471613"/>
                <a:gd name="connsiteX7" fmla="*/ 64294 w 533400"/>
                <a:gd name="connsiteY7" fmla="*/ 16669 h 1471613"/>
                <a:gd name="connsiteX8" fmla="*/ 45244 w 533400"/>
                <a:gd name="connsiteY8" fmla="*/ 9525 h 1471613"/>
                <a:gd name="connsiteX9" fmla="*/ 21432 w 533400"/>
                <a:gd name="connsiteY9" fmla="*/ 0 h 1471613"/>
                <a:gd name="connsiteX10" fmla="*/ 2382 w 533400"/>
                <a:gd name="connsiteY10" fmla="*/ 4763 h 1471613"/>
                <a:gd name="connsiteX11" fmla="*/ 0 w 533400"/>
                <a:gd name="connsiteY11" fmla="*/ 19050 h 1471613"/>
                <a:gd name="connsiteX12" fmla="*/ 4763 w 533400"/>
                <a:gd name="connsiteY12" fmla="*/ 45244 h 1471613"/>
                <a:gd name="connsiteX13" fmla="*/ 14288 w 533400"/>
                <a:gd name="connsiteY13" fmla="*/ 64294 h 1471613"/>
                <a:gd name="connsiteX14" fmla="*/ 28575 w 533400"/>
                <a:gd name="connsiteY14" fmla="*/ 76200 h 1471613"/>
                <a:gd name="connsiteX15" fmla="*/ 69057 w 533400"/>
                <a:gd name="connsiteY15" fmla="*/ 114300 h 1471613"/>
                <a:gd name="connsiteX16" fmla="*/ 104775 w 533400"/>
                <a:gd name="connsiteY16" fmla="*/ 159544 h 1471613"/>
                <a:gd name="connsiteX17" fmla="*/ 138113 w 533400"/>
                <a:gd name="connsiteY17" fmla="*/ 209550 h 1471613"/>
                <a:gd name="connsiteX18" fmla="*/ 161925 w 533400"/>
                <a:gd name="connsiteY18" fmla="*/ 259557 h 1471613"/>
                <a:gd name="connsiteX19" fmla="*/ 190500 w 533400"/>
                <a:gd name="connsiteY19" fmla="*/ 338138 h 1471613"/>
                <a:gd name="connsiteX20" fmla="*/ 216694 w 533400"/>
                <a:gd name="connsiteY20" fmla="*/ 450057 h 1471613"/>
                <a:gd name="connsiteX21" fmla="*/ 247650 w 533400"/>
                <a:gd name="connsiteY21" fmla="*/ 590550 h 1471613"/>
                <a:gd name="connsiteX22" fmla="*/ 266700 w 533400"/>
                <a:gd name="connsiteY22" fmla="*/ 697707 h 1471613"/>
                <a:gd name="connsiteX23" fmla="*/ 278607 w 533400"/>
                <a:gd name="connsiteY23" fmla="*/ 792957 h 1471613"/>
                <a:gd name="connsiteX24" fmla="*/ 283369 w 533400"/>
                <a:gd name="connsiteY24" fmla="*/ 883444 h 1471613"/>
                <a:gd name="connsiteX25" fmla="*/ 283369 w 533400"/>
                <a:gd name="connsiteY25" fmla="*/ 1014413 h 1471613"/>
                <a:gd name="connsiteX26" fmla="*/ 285750 w 533400"/>
                <a:gd name="connsiteY26" fmla="*/ 1083469 h 1471613"/>
                <a:gd name="connsiteX27" fmla="*/ 290513 w 533400"/>
                <a:gd name="connsiteY27" fmla="*/ 1166813 h 1471613"/>
                <a:gd name="connsiteX28" fmla="*/ 304800 w 533400"/>
                <a:gd name="connsiteY28" fmla="*/ 1281113 h 1471613"/>
                <a:gd name="connsiteX29" fmla="*/ 319088 w 533400"/>
                <a:gd name="connsiteY29" fmla="*/ 1359694 h 1471613"/>
                <a:gd name="connsiteX30" fmla="*/ 333375 w 533400"/>
                <a:gd name="connsiteY30" fmla="*/ 1390650 h 1471613"/>
                <a:gd name="connsiteX31" fmla="*/ 354807 w 533400"/>
                <a:gd name="connsiteY31" fmla="*/ 1421607 h 1471613"/>
                <a:gd name="connsiteX32" fmla="*/ 371475 w 533400"/>
                <a:gd name="connsiteY32" fmla="*/ 1443038 h 1471613"/>
                <a:gd name="connsiteX33" fmla="*/ 395288 w 533400"/>
                <a:gd name="connsiteY33" fmla="*/ 1462088 h 1471613"/>
                <a:gd name="connsiteX34" fmla="*/ 421482 w 533400"/>
                <a:gd name="connsiteY34" fmla="*/ 1471613 h 1471613"/>
                <a:gd name="connsiteX35" fmla="*/ 452438 w 533400"/>
                <a:gd name="connsiteY35" fmla="*/ 1464469 h 1471613"/>
                <a:gd name="connsiteX36" fmla="*/ 476250 w 533400"/>
                <a:gd name="connsiteY36" fmla="*/ 1440657 h 1471613"/>
                <a:gd name="connsiteX37" fmla="*/ 492919 w 533400"/>
                <a:gd name="connsiteY37" fmla="*/ 1414463 h 1471613"/>
                <a:gd name="connsiteX38" fmla="*/ 509588 w 533400"/>
                <a:gd name="connsiteY38" fmla="*/ 1371600 h 1471613"/>
                <a:gd name="connsiteX39" fmla="*/ 526257 w 533400"/>
                <a:gd name="connsiteY39" fmla="*/ 1302544 h 1471613"/>
                <a:gd name="connsiteX40" fmla="*/ 533400 w 533400"/>
                <a:gd name="connsiteY40" fmla="*/ 1266825 h 1471613"/>
                <a:gd name="connsiteX41" fmla="*/ 533400 w 533400"/>
                <a:gd name="connsiteY41" fmla="*/ 1128713 h 1471613"/>
                <a:gd name="connsiteX42" fmla="*/ 481013 w 533400"/>
                <a:gd name="connsiteY42" fmla="*/ 735807 h 1471613"/>
                <a:gd name="connsiteX43" fmla="*/ 426244 w 533400"/>
                <a:gd name="connsiteY43" fmla="*/ 314325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3400" h="1471613">
                  <a:moveTo>
                    <a:pt x="426244" y="314325"/>
                  </a:moveTo>
                  <a:lnTo>
                    <a:pt x="411957" y="219075"/>
                  </a:lnTo>
                  <a:lnTo>
                    <a:pt x="330994" y="107157"/>
                  </a:lnTo>
                  <a:lnTo>
                    <a:pt x="302419" y="92869"/>
                  </a:lnTo>
                  <a:lnTo>
                    <a:pt x="235744" y="66675"/>
                  </a:lnTo>
                  <a:lnTo>
                    <a:pt x="176213" y="47625"/>
                  </a:lnTo>
                  <a:lnTo>
                    <a:pt x="126207" y="30957"/>
                  </a:lnTo>
                  <a:lnTo>
                    <a:pt x="64294" y="16669"/>
                  </a:lnTo>
                  <a:lnTo>
                    <a:pt x="45244" y="9525"/>
                  </a:lnTo>
                  <a:lnTo>
                    <a:pt x="21432" y="0"/>
                  </a:lnTo>
                  <a:lnTo>
                    <a:pt x="2382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14288" y="64294"/>
                  </a:lnTo>
                  <a:lnTo>
                    <a:pt x="28575" y="76200"/>
                  </a:lnTo>
                  <a:lnTo>
                    <a:pt x="69057" y="114300"/>
                  </a:lnTo>
                  <a:lnTo>
                    <a:pt x="104775" y="159544"/>
                  </a:lnTo>
                  <a:lnTo>
                    <a:pt x="138113" y="209550"/>
                  </a:lnTo>
                  <a:lnTo>
                    <a:pt x="161925" y="259557"/>
                  </a:lnTo>
                  <a:lnTo>
                    <a:pt x="190500" y="338138"/>
                  </a:lnTo>
                  <a:lnTo>
                    <a:pt x="216694" y="450057"/>
                  </a:lnTo>
                  <a:lnTo>
                    <a:pt x="247650" y="590550"/>
                  </a:lnTo>
                  <a:lnTo>
                    <a:pt x="266700" y="697707"/>
                  </a:lnTo>
                  <a:lnTo>
                    <a:pt x="278607" y="792957"/>
                  </a:lnTo>
                  <a:lnTo>
                    <a:pt x="283369" y="883444"/>
                  </a:lnTo>
                  <a:lnTo>
                    <a:pt x="283369" y="1014413"/>
                  </a:lnTo>
                  <a:cubicBezTo>
                    <a:pt x="284163" y="1037432"/>
                    <a:pt x="284956" y="1060450"/>
                    <a:pt x="285750" y="1083469"/>
                  </a:cubicBezTo>
                  <a:lnTo>
                    <a:pt x="290513" y="1166813"/>
                  </a:lnTo>
                  <a:lnTo>
                    <a:pt x="304800" y="1281113"/>
                  </a:lnTo>
                  <a:lnTo>
                    <a:pt x="319088" y="1359694"/>
                  </a:lnTo>
                  <a:lnTo>
                    <a:pt x="333375" y="1390650"/>
                  </a:lnTo>
                  <a:lnTo>
                    <a:pt x="354807" y="1421607"/>
                  </a:lnTo>
                  <a:lnTo>
                    <a:pt x="371475" y="1443038"/>
                  </a:lnTo>
                  <a:lnTo>
                    <a:pt x="395288" y="1462088"/>
                  </a:lnTo>
                  <a:lnTo>
                    <a:pt x="421482" y="1471613"/>
                  </a:lnTo>
                  <a:lnTo>
                    <a:pt x="452438" y="1464469"/>
                  </a:lnTo>
                  <a:lnTo>
                    <a:pt x="476250" y="1440657"/>
                  </a:lnTo>
                  <a:lnTo>
                    <a:pt x="492919" y="1414463"/>
                  </a:lnTo>
                  <a:lnTo>
                    <a:pt x="509588" y="1371600"/>
                  </a:lnTo>
                  <a:lnTo>
                    <a:pt x="526257" y="1302544"/>
                  </a:lnTo>
                  <a:lnTo>
                    <a:pt x="533400" y="1266825"/>
                  </a:lnTo>
                  <a:lnTo>
                    <a:pt x="533400" y="1128713"/>
                  </a:lnTo>
                  <a:lnTo>
                    <a:pt x="481013" y="735807"/>
                  </a:lnTo>
                  <a:lnTo>
                    <a:pt x="426244" y="314325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9">
              <a:extLst>
                <a:ext uri="{FF2B5EF4-FFF2-40B4-BE49-F238E27FC236}">
                  <a16:creationId xmlns:a16="http://schemas.microsoft.com/office/drawing/2014/main" id="{F5BDB99C-450F-412E-8C71-27FCCE96CCC7}"/>
                </a:ext>
              </a:extLst>
            </p:cNvPr>
            <p:cNvSpPr/>
            <p:nvPr/>
          </p:nvSpPr>
          <p:spPr>
            <a:xfrm>
              <a:off x="2933700" y="2840038"/>
              <a:ext cx="1817688" cy="1371600"/>
            </a:xfrm>
            <a:custGeom>
              <a:avLst/>
              <a:gdLst>
                <a:gd name="connsiteX0" fmla="*/ 528638 w 1816894"/>
                <a:gd name="connsiteY0" fmla="*/ 378619 h 1371600"/>
                <a:gd name="connsiteX1" fmla="*/ 83344 w 1816894"/>
                <a:gd name="connsiteY1" fmla="*/ 461963 h 1371600"/>
                <a:gd name="connsiteX2" fmla="*/ 0 w 1816894"/>
                <a:gd name="connsiteY2" fmla="*/ 328613 h 1371600"/>
                <a:gd name="connsiteX3" fmla="*/ 142875 w 1816894"/>
                <a:gd name="connsiteY3" fmla="*/ 300038 h 1371600"/>
                <a:gd name="connsiteX4" fmla="*/ 340519 w 1816894"/>
                <a:gd name="connsiteY4" fmla="*/ 259557 h 1371600"/>
                <a:gd name="connsiteX5" fmla="*/ 766763 w 1816894"/>
                <a:gd name="connsiteY5" fmla="*/ 178594 h 1371600"/>
                <a:gd name="connsiteX6" fmla="*/ 931069 w 1816894"/>
                <a:gd name="connsiteY6" fmla="*/ 121444 h 1371600"/>
                <a:gd name="connsiteX7" fmla="*/ 1104900 w 1816894"/>
                <a:gd name="connsiteY7" fmla="*/ 97632 h 1371600"/>
                <a:gd name="connsiteX8" fmla="*/ 1200150 w 1816894"/>
                <a:gd name="connsiteY8" fmla="*/ 78582 h 1371600"/>
                <a:gd name="connsiteX9" fmla="*/ 1273969 w 1816894"/>
                <a:gd name="connsiteY9" fmla="*/ 61913 h 1371600"/>
                <a:gd name="connsiteX10" fmla="*/ 1364456 w 1816894"/>
                <a:gd name="connsiteY10" fmla="*/ 35719 h 1371600"/>
                <a:gd name="connsiteX11" fmla="*/ 1414463 w 1816894"/>
                <a:gd name="connsiteY11" fmla="*/ 19050 h 1371600"/>
                <a:gd name="connsiteX12" fmla="*/ 1454944 w 1816894"/>
                <a:gd name="connsiteY12" fmla="*/ 4763 h 1371600"/>
                <a:gd name="connsiteX13" fmla="*/ 1471613 w 1816894"/>
                <a:gd name="connsiteY13" fmla="*/ 0 h 1371600"/>
                <a:gd name="connsiteX14" fmla="*/ 1490663 w 1816894"/>
                <a:gd name="connsiteY14" fmla="*/ 0 h 1371600"/>
                <a:gd name="connsiteX15" fmla="*/ 1500188 w 1816894"/>
                <a:gd name="connsiteY15" fmla="*/ 0 h 1371600"/>
                <a:gd name="connsiteX16" fmla="*/ 1521619 w 1816894"/>
                <a:gd name="connsiteY16" fmla="*/ 2382 h 1371600"/>
                <a:gd name="connsiteX17" fmla="*/ 1535906 w 1816894"/>
                <a:gd name="connsiteY17" fmla="*/ 9525 h 1371600"/>
                <a:gd name="connsiteX18" fmla="*/ 1564481 w 1816894"/>
                <a:gd name="connsiteY18" fmla="*/ 23813 h 1371600"/>
                <a:gd name="connsiteX19" fmla="*/ 1597819 w 1816894"/>
                <a:gd name="connsiteY19" fmla="*/ 42863 h 1371600"/>
                <a:gd name="connsiteX20" fmla="*/ 1624013 w 1816894"/>
                <a:gd name="connsiteY20" fmla="*/ 54769 h 1371600"/>
                <a:gd name="connsiteX21" fmla="*/ 1659731 w 1816894"/>
                <a:gd name="connsiteY21" fmla="*/ 73819 h 1371600"/>
                <a:gd name="connsiteX22" fmla="*/ 1712119 w 1816894"/>
                <a:gd name="connsiteY22" fmla="*/ 102394 h 1371600"/>
                <a:gd name="connsiteX23" fmla="*/ 1759744 w 1816894"/>
                <a:gd name="connsiteY23" fmla="*/ 130969 h 1371600"/>
                <a:gd name="connsiteX24" fmla="*/ 1783556 w 1816894"/>
                <a:gd name="connsiteY24" fmla="*/ 150019 h 1371600"/>
                <a:gd name="connsiteX25" fmla="*/ 1797844 w 1816894"/>
                <a:gd name="connsiteY25" fmla="*/ 164307 h 1371600"/>
                <a:gd name="connsiteX26" fmla="*/ 1804988 w 1816894"/>
                <a:gd name="connsiteY26" fmla="*/ 173832 h 1371600"/>
                <a:gd name="connsiteX27" fmla="*/ 1812131 w 1816894"/>
                <a:gd name="connsiteY27" fmla="*/ 185738 h 1371600"/>
                <a:gd name="connsiteX28" fmla="*/ 1814513 w 1816894"/>
                <a:gd name="connsiteY28" fmla="*/ 192882 h 1371600"/>
                <a:gd name="connsiteX29" fmla="*/ 1816894 w 1816894"/>
                <a:gd name="connsiteY29" fmla="*/ 204788 h 1371600"/>
                <a:gd name="connsiteX30" fmla="*/ 1812131 w 1816894"/>
                <a:gd name="connsiteY30" fmla="*/ 226219 h 1371600"/>
                <a:gd name="connsiteX31" fmla="*/ 1797844 w 1816894"/>
                <a:gd name="connsiteY31" fmla="*/ 330994 h 1371600"/>
                <a:gd name="connsiteX32" fmla="*/ 1781175 w 1816894"/>
                <a:gd name="connsiteY32" fmla="*/ 411957 h 1371600"/>
                <a:gd name="connsiteX33" fmla="*/ 1759744 w 1816894"/>
                <a:gd name="connsiteY33" fmla="*/ 557213 h 1371600"/>
                <a:gd name="connsiteX34" fmla="*/ 1726406 w 1816894"/>
                <a:gd name="connsiteY34" fmla="*/ 719138 h 1371600"/>
                <a:gd name="connsiteX35" fmla="*/ 1690688 w 1816894"/>
                <a:gd name="connsiteY35" fmla="*/ 890588 h 1371600"/>
                <a:gd name="connsiteX36" fmla="*/ 1664494 w 1816894"/>
                <a:gd name="connsiteY36" fmla="*/ 1038225 h 1371600"/>
                <a:gd name="connsiteX37" fmla="*/ 1652588 w 1816894"/>
                <a:gd name="connsiteY37" fmla="*/ 1126332 h 1371600"/>
                <a:gd name="connsiteX38" fmla="*/ 1643063 w 1816894"/>
                <a:gd name="connsiteY38" fmla="*/ 1204913 h 1371600"/>
                <a:gd name="connsiteX39" fmla="*/ 1628775 w 1816894"/>
                <a:gd name="connsiteY39" fmla="*/ 1266825 h 1371600"/>
                <a:gd name="connsiteX40" fmla="*/ 1609725 w 1816894"/>
                <a:gd name="connsiteY40" fmla="*/ 1312069 h 1371600"/>
                <a:gd name="connsiteX41" fmla="*/ 1593056 w 1816894"/>
                <a:gd name="connsiteY41" fmla="*/ 1340644 h 1371600"/>
                <a:gd name="connsiteX42" fmla="*/ 1574006 w 1816894"/>
                <a:gd name="connsiteY42" fmla="*/ 1362075 h 1371600"/>
                <a:gd name="connsiteX43" fmla="*/ 1547813 w 1816894"/>
                <a:gd name="connsiteY43" fmla="*/ 1371600 h 1371600"/>
                <a:gd name="connsiteX44" fmla="*/ 1512094 w 1816894"/>
                <a:gd name="connsiteY44" fmla="*/ 1371600 h 1371600"/>
                <a:gd name="connsiteX45" fmla="*/ 1481138 w 1816894"/>
                <a:gd name="connsiteY45" fmla="*/ 1364457 h 1371600"/>
                <a:gd name="connsiteX46" fmla="*/ 1462088 w 1816894"/>
                <a:gd name="connsiteY46" fmla="*/ 1352550 h 1371600"/>
                <a:gd name="connsiteX47" fmla="*/ 1435894 w 1816894"/>
                <a:gd name="connsiteY47" fmla="*/ 1333500 h 1371600"/>
                <a:gd name="connsiteX48" fmla="*/ 1419225 w 1816894"/>
                <a:gd name="connsiteY48" fmla="*/ 1316832 h 1371600"/>
                <a:gd name="connsiteX49" fmla="*/ 1407319 w 1816894"/>
                <a:gd name="connsiteY49" fmla="*/ 1300163 h 1371600"/>
                <a:gd name="connsiteX50" fmla="*/ 1435894 w 1816894"/>
                <a:gd name="connsiteY50" fmla="*/ 1047750 h 1371600"/>
                <a:gd name="connsiteX51" fmla="*/ 1473994 w 1816894"/>
                <a:gd name="connsiteY51" fmla="*/ 695325 h 1371600"/>
                <a:gd name="connsiteX52" fmla="*/ 1493044 w 1816894"/>
                <a:gd name="connsiteY52" fmla="*/ 585788 h 1371600"/>
                <a:gd name="connsiteX53" fmla="*/ 1502569 w 1816894"/>
                <a:gd name="connsiteY53" fmla="*/ 488157 h 1371600"/>
                <a:gd name="connsiteX54" fmla="*/ 1512094 w 1816894"/>
                <a:gd name="connsiteY54" fmla="*/ 402432 h 1371600"/>
                <a:gd name="connsiteX55" fmla="*/ 1514475 w 1816894"/>
                <a:gd name="connsiteY55" fmla="*/ 333375 h 1371600"/>
                <a:gd name="connsiteX56" fmla="*/ 1516856 w 1816894"/>
                <a:gd name="connsiteY56" fmla="*/ 280988 h 1371600"/>
                <a:gd name="connsiteX57" fmla="*/ 1509713 w 1816894"/>
                <a:gd name="connsiteY57" fmla="*/ 247650 h 1371600"/>
                <a:gd name="connsiteX58" fmla="*/ 1493044 w 1816894"/>
                <a:gd name="connsiteY58" fmla="*/ 230982 h 1371600"/>
                <a:gd name="connsiteX59" fmla="*/ 1459706 w 1816894"/>
                <a:gd name="connsiteY59" fmla="*/ 221457 h 1371600"/>
                <a:gd name="connsiteX60" fmla="*/ 1431131 w 1816894"/>
                <a:gd name="connsiteY60" fmla="*/ 223838 h 1371600"/>
                <a:gd name="connsiteX61" fmla="*/ 1338263 w 1816894"/>
                <a:gd name="connsiteY61" fmla="*/ 238125 h 1371600"/>
                <a:gd name="connsiteX62" fmla="*/ 1073944 w 1816894"/>
                <a:gd name="connsiteY62" fmla="*/ 278607 h 1371600"/>
                <a:gd name="connsiteX63" fmla="*/ 921544 w 1816894"/>
                <a:gd name="connsiteY63" fmla="*/ 302419 h 1371600"/>
                <a:gd name="connsiteX64" fmla="*/ 757238 w 1816894"/>
                <a:gd name="connsiteY64" fmla="*/ 338138 h 1371600"/>
                <a:gd name="connsiteX65" fmla="*/ 528638 w 1816894"/>
                <a:gd name="connsiteY65" fmla="*/ 378619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6894" h="1371600">
                  <a:moveTo>
                    <a:pt x="528638" y="378619"/>
                  </a:moveTo>
                  <a:lnTo>
                    <a:pt x="83344" y="461963"/>
                  </a:lnTo>
                  <a:lnTo>
                    <a:pt x="0" y="328613"/>
                  </a:lnTo>
                  <a:lnTo>
                    <a:pt x="142875" y="300038"/>
                  </a:lnTo>
                  <a:lnTo>
                    <a:pt x="340519" y="259557"/>
                  </a:lnTo>
                  <a:lnTo>
                    <a:pt x="766763" y="178594"/>
                  </a:lnTo>
                  <a:lnTo>
                    <a:pt x="931069" y="121444"/>
                  </a:lnTo>
                  <a:lnTo>
                    <a:pt x="1104900" y="97632"/>
                  </a:lnTo>
                  <a:lnTo>
                    <a:pt x="1200150" y="78582"/>
                  </a:lnTo>
                  <a:lnTo>
                    <a:pt x="1273969" y="61913"/>
                  </a:lnTo>
                  <a:lnTo>
                    <a:pt x="1364456" y="35719"/>
                  </a:lnTo>
                  <a:lnTo>
                    <a:pt x="1414463" y="19050"/>
                  </a:lnTo>
                  <a:lnTo>
                    <a:pt x="1454944" y="4763"/>
                  </a:lnTo>
                  <a:lnTo>
                    <a:pt x="1471613" y="0"/>
                  </a:lnTo>
                  <a:lnTo>
                    <a:pt x="1490663" y="0"/>
                  </a:lnTo>
                  <a:lnTo>
                    <a:pt x="1500188" y="0"/>
                  </a:lnTo>
                  <a:lnTo>
                    <a:pt x="1521619" y="2382"/>
                  </a:lnTo>
                  <a:lnTo>
                    <a:pt x="1535906" y="9525"/>
                  </a:lnTo>
                  <a:lnTo>
                    <a:pt x="1564481" y="23813"/>
                  </a:lnTo>
                  <a:lnTo>
                    <a:pt x="1597819" y="42863"/>
                  </a:lnTo>
                  <a:lnTo>
                    <a:pt x="1624013" y="54769"/>
                  </a:lnTo>
                  <a:lnTo>
                    <a:pt x="1659731" y="73819"/>
                  </a:lnTo>
                  <a:lnTo>
                    <a:pt x="1712119" y="102394"/>
                  </a:lnTo>
                  <a:lnTo>
                    <a:pt x="1759744" y="130969"/>
                  </a:lnTo>
                  <a:lnTo>
                    <a:pt x="1783556" y="150019"/>
                  </a:lnTo>
                  <a:lnTo>
                    <a:pt x="1797844" y="164307"/>
                  </a:lnTo>
                  <a:lnTo>
                    <a:pt x="1804988" y="173832"/>
                  </a:lnTo>
                  <a:lnTo>
                    <a:pt x="1812131" y="185738"/>
                  </a:lnTo>
                  <a:lnTo>
                    <a:pt x="1814513" y="192882"/>
                  </a:lnTo>
                  <a:lnTo>
                    <a:pt x="1816894" y="204788"/>
                  </a:lnTo>
                  <a:lnTo>
                    <a:pt x="1812131" y="226219"/>
                  </a:lnTo>
                  <a:lnTo>
                    <a:pt x="1797844" y="330994"/>
                  </a:lnTo>
                  <a:lnTo>
                    <a:pt x="1781175" y="411957"/>
                  </a:lnTo>
                  <a:lnTo>
                    <a:pt x="1759744" y="557213"/>
                  </a:lnTo>
                  <a:lnTo>
                    <a:pt x="1726406" y="719138"/>
                  </a:lnTo>
                  <a:lnTo>
                    <a:pt x="1690688" y="890588"/>
                  </a:lnTo>
                  <a:lnTo>
                    <a:pt x="1664494" y="1038225"/>
                  </a:lnTo>
                  <a:lnTo>
                    <a:pt x="1652588" y="1126332"/>
                  </a:lnTo>
                  <a:lnTo>
                    <a:pt x="1643063" y="1204913"/>
                  </a:lnTo>
                  <a:lnTo>
                    <a:pt x="1628775" y="1266825"/>
                  </a:lnTo>
                  <a:lnTo>
                    <a:pt x="1609725" y="1312069"/>
                  </a:lnTo>
                  <a:lnTo>
                    <a:pt x="1593056" y="1340644"/>
                  </a:lnTo>
                  <a:lnTo>
                    <a:pt x="1574006" y="1362075"/>
                  </a:lnTo>
                  <a:lnTo>
                    <a:pt x="1547813" y="1371600"/>
                  </a:lnTo>
                  <a:lnTo>
                    <a:pt x="1512094" y="1371600"/>
                  </a:lnTo>
                  <a:lnTo>
                    <a:pt x="1481138" y="1364457"/>
                  </a:lnTo>
                  <a:lnTo>
                    <a:pt x="1462088" y="1352550"/>
                  </a:lnTo>
                  <a:lnTo>
                    <a:pt x="1435894" y="1333500"/>
                  </a:lnTo>
                  <a:lnTo>
                    <a:pt x="1419225" y="1316832"/>
                  </a:lnTo>
                  <a:lnTo>
                    <a:pt x="1407319" y="1300163"/>
                  </a:lnTo>
                  <a:lnTo>
                    <a:pt x="1435894" y="1047750"/>
                  </a:lnTo>
                  <a:lnTo>
                    <a:pt x="1473994" y="695325"/>
                  </a:lnTo>
                  <a:lnTo>
                    <a:pt x="1493044" y="585788"/>
                  </a:lnTo>
                  <a:lnTo>
                    <a:pt x="1502569" y="488157"/>
                  </a:lnTo>
                  <a:lnTo>
                    <a:pt x="1512094" y="402432"/>
                  </a:lnTo>
                  <a:cubicBezTo>
                    <a:pt x="1512888" y="379413"/>
                    <a:pt x="1513681" y="356394"/>
                    <a:pt x="1514475" y="333375"/>
                  </a:cubicBezTo>
                  <a:lnTo>
                    <a:pt x="1516856" y="280988"/>
                  </a:lnTo>
                  <a:lnTo>
                    <a:pt x="1509713" y="247650"/>
                  </a:lnTo>
                  <a:lnTo>
                    <a:pt x="1493044" y="230982"/>
                  </a:lnTo>
                  <a:lnTo>
                    <a:pt x="1459706" y="221457"/>
                  </a:lnTo>
                  <a:lnTo>
                    <a:pt x="1431131" y="223838"/>
                  </a:lnTo>
                  <a:lnTo>
                    <a:pt x="1338263" y="238125"/>
                  </a:lnTo>
                  <a:lnTo>
                    <a:pt x="1073944" y="278607"/>
                  </a:lnTo>
                  <a:lnTo>
                    <a:pt x="921544" y="302419"/>
                  </a:lnTo>
                  <a:lnTo>
                    <a:pt x="757238" y="338138"/>
                  </a:lnTo>
                  <a:lnTo>
                    <a:pt x="528638" y="378619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0">
              <a:extLst>
                <a:ext uri="{FF2B5EF4-FFF2-40B4-BE49-F238E27FC236}">
                  <a16:creationId xmlns:a16="http://schemas.microsoft.com/office/drawing/2014/main" id="{633D7A90-6A9E-469B-8098-AB422CBF3612}"/>
                </a:ext>
              </a:extLst>
            </p:cNvPr>
            <p:cNvSpPr/>
            <p:nvPr/>
          </p:nvSpPr>
          <p:spPr>
            <a:xfrm>
              <a:off x="3074988" y="3395663"/>
              <a:ext cx="1406525" cy="415925"/>
            </a:xfrm>
            <a:custGeom>
              <a:avLst/>
              <a:gdLst>
                <a:gd name="connsiteX0" fmla="*/ 288131 w 1407319"/>
                <a:gd name="connsiteY0" fmla="*/ 204787 h 416718"/>
                <a:gd name="connsiteX1" fmla="*/ 621506 w 1407319"/>
                <a:gd name="connsiteY1" fmla="*/ 138112 h 416718"/>
                <a:gd name="connsiteX2" fmla="*/ 797719 w 1407319"/>
                <a:gd name="connsiteY2" fmla="*/ 102393 h 416718"/>
                <a:gd name="connsiteX3" fmla="*/ 1126331 w 1407319"/>
                <a:gd name="connsiteY3" fmla="*/ 47625 h 416718"/>
                <a:gd name="connsiteX4" fmla="*/ 1407319 w 1407319"/>
                <a:gd name="connsiteY4" fmla="*/ 0 h 416718"/>
                <a:gd name="connsiteX5" fmla="*/ 1381125 w 1407319"/>
                <a:gd name="connsiteY5" fmla="*/ 152400 h 416718"/>
                <a:gd name="connsiteX6" fmla="*/ 1240631 w 1407319"/>
                <a:gd name="connsiteY6" fmla="*/ 180975 h 416718"/>
                <a:gd name="connsiteX7" fmla="*/ 1007269 w 1407319"/>
                <a:gd name="connsiteY7" fmla="*/ 221456 h 416718"/>
                <a:gd name="connsiteX8" fmla="*/ 790575 w 1407319"/>
                <a:gd name="connsiteY8" fmla="*/ 259556 h 416718"/>
                <a:gd name="connsiteX9" fmla="*/ 464344 w 1407319"/>
                <a:gd name="connsiteY9" fmla="*/ 326231 h 416718"/>
                <a:gd name="connsiteX10" fmla="*/ 107156 w 1407319"/>
                <a:gd name="connsiteY10" fmla="*/ 400050 h 416718"/>
                <a:gd name="connsiteX11" fmla="*/ 16669 w 1407319"/>
                <a:gd name="connsiteY11" fmla="*/ 416718 h 416718"/>
                <a:gd name="connsiteX12" fmla="*/ 0 w 1407319"/>
                <a:gd name="connsiteY12" fmla="*/ 259556 h 416718"/>
                <a:gd name="connsiteX13" fmla="*/ 288131 w 1407319"/>
                <a:gd name="connsiteY13" fmla="*/ 204787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7319" h="416718">
                  <a:moveTo>
                    <a:pt x="288131" y="204787"/>
                  </a:moveTo>
                  <a:lnTo>
                    <a:pt x="621506" y="138112"/>
                  </a:lnTo>
                  <a:lnTo>
                    <a:pt x="797719" y="102393"/>
                  </a:lnTo>
                  <a:lnTo>
                    <a:pt x="1126331" y="47625"/>
                  </a:lnTo>
                  <a:lnTo>
                    <a:pt x="1407319" y="0"/>
                  </a:lnTo>
                  <a:lnTo>
                    <a:pt x="1381125" y="152400"/>
                  </a:lnTo>
                  <a:lnTo>
                    <a:pt x="1240631" y="180975"/>
                  </a:lnTo>
                  <a:lnTo>
                    <a:pt x="1007269" y="221456"/>
                  </a:lnTo>
                  <a:lnTo>
                    <a:pt x="790575" y="259556"/>
                  </a:lnTo>
                  <a:lnTo>
                    <a:pt x="464344" y="326231"/>
                  </a:lnTo>
                  <a:lnTo>
                    <a:pt x="107156" y="400050"/>
                  </a:lnTo>
                  <a:lnTo>
                    <a:pt x="16669" y="416718"/>
                  </a:lnTo>
                  <a:lnTo>
                    <a:pt x="0" y="259556"/>
                  </a:lnTo>
                  <a:lnTo>
                    <a:pt x="288131" y="204787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1">
              <a:extLst>
                <a:ext uri="{FF2B5EF4-FFF2-40B4-BE49-F238E27FC236}">
                  <a16:creationId xmlns:a16="http://schemas.microsoft.com/office/drawing/2014/main" id="{B3282ECD-03E8-4BF7-AF42-E71DCCE8B965}"/>
                </a:ext>
              </a:extLst>
            </p:cNvPr>
            <p:cNvSpPr/>
            <p:nvPr/>
          </p:nvSpPr>
          <p:spPr>
            <a:xfrm>
              <a:off x="3141663" y="3952875"/>
              <a:ext cx="1285875" cy="395288"/>
            </a:xfrm>
            <a:custGeom>
              <a:avLst/>
              <a:gdLst>
                <a:gd name="connsiteX0" fmla="*/ 276225 w 1285875"/>
                <a:gd name="connsiteY0" fmla="*/ 178594 h 395288"/>
                <a:gd name="connsiteX1" fmla="*/ 554831 w 1285875"/>
                <a:gd name="connsiteY1" fmla="*/ 140494 h 395288"/>
                <a:gd name="connsiteX2" fmla="*/ 723900 w 1285875"/>
                <a:gd name="connsiteY2" fmla="*/ 78581 h 395288"/>
                <a:gd name="connsiteX3" fmla="*/ 1285875 w 1285875"/>
                <a:gd name="connsiteY3" fmla="*/ 0 h 395288"/>
                <a:gd name="connsiteX4" fmla="*/ 1243012 w 1285875"/>
                <a:gd name="connsiteY4" fmla="*/ 180975 h 395288"/>
                <a:gd name="connsiteX5" fmla="*/ 969169 w 1285875"/>
                <a:gd name="connsiteY5" fmla="*/ 221456 h 395288"/>
                <a:gd name="connsiteX6" fmla="*/ 723900 w 1285875"/>
                <a:gd name="connsiteY6" fmla="*/ 259556 h 395288"/>
                <a:gd name="connsiteX7" fmla="*/ 554831 w 1285875"/>
                <a:gd name="connsiteY7" fmla="*/ 295275 h 395288"/>
                <a:gd name="connsiteX8" fmla="*/ 314325 w 1285875"/>
                <a:gd name="connsiteY8" fmla="*/ 338138 h 395288"/>
                <a:gd name="connsiteX9" fmla="*/ 0 w 1285875"/>
                <a:gd name="connsiteY9" fmla="*/ 395288 h 395288"/>
                <a:gd name="connsiteX10" fmla="*/ 0 w 1285875"/>
                <a:gd name="connsiteY10" fmla="*/ 211931 h 395288"/>
                <a:gd name="connsiteX11" fmla="*/ 276225 w 1285875"/>
                <a:gd name="connsiteY11" fmla="*/ 17859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875" h="395288">
                  <a:moveTo>
                    <a:pt x="276225" y="178594"/>
                  </a:moveTo>
                  <a:lnTo>
                    <a:pt x="554831" y="140494"/>
                  </a:lnTo>
                  <a:lnTo>
                    <a:pt x="723900" y="78581"/>
                  </a:lnTo>
                  <a:lnTo>
                    <a:pt x="1285875" y="0"/>
                  </a:lnTo>
                  <a:lnTo>
                    <a:pt x="1243012" y="180975"/>
                  </a:lnTo>
                  <a:lnTo>
                    <a:pt x="969169" y="221456"/>
                  </a:lnTo>
                  <a:lnTo>
                    <a:pt x="723900" y="259556"/>
                  </a:lnTo>
                  <a:lnTo>
                    <a:pt x="554831" y="295275"/>
                  </a:lnTo>
                  <a:lnTo>
                    <a:pt x="314325" y="338138"/>
                  </a:lnTo>
                  <a:lnTo>
                    <a:pt x="0" y="395288"/>
                  </a:lnTo>
                  <a:lnTo>
                    <a:pt x="0" y="211931"/>
                  </a:lnTo>
                  <a:lnTo>
                    <a:pt x="276225" y="178594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2">
              <a:extLst>
                <a:ext uri="{FF2B5EF4-FFF2-40B4-BE49-F238E27FC236}">
                  <a16:creationId xmlns:a16="http://schemas.microsoft.com/office/drawing/2014/main" id="{9E425EE7-3FF4-4058-AD2F-00AC23BC8D2C}"/>
                </a:ext>
              </a:extLst>
            </p:cNvPr>
            <p:cNvSpPr/>
            <p:nvPr/>
          </p:nvSpPr>
          <p:spPr>
            <a:xfrm>
              <a:off x="2579688" y="4567238"/>
              <a:ext cx="2139950" cy="600075"/>
            </a:xfrm>
            <a:custGeom>
              <a:avLst/>
              <a:gdLst>
                <a:gd name="connsiteX0" fmla="*/ 783431 w 2140744"/>
                <a:gd name="connsiteY0" fmla="*/ 266700 h 600075"/>
                <a:gd name="connsiteX1" fmla="*/ 1121569 w 2140744"/>
                <a:gd name="connsiteY1" fmla="*/ 166687 h 600075"/>
                <a:gd name="connsiteX2" fmla="*/ 1288256 w 2140744"/>
                <a:gd name="connsiteY2" fmla="*/ 135731 h 600075"/>
                <a:gd name="connsiteX3" fmla="*/ 1485900 w 2140744"/>
                <a:gd name="connsiteY3" fmla="*/ 97631 h 600075"/>
                <a:gd name="connsiteX4" fmla="*/ 1707356 w 2140744"/>
                <a:gd name="connsiteY4" fmla="*/ 42862 h 600075"/>
                <a:gd name="connsiteX5" fmla="*/ 1843087 w 2140744"/>
                <a:gd name="connsiteY5" fmla="*/ 0 h 600075"/>
                <a:gd name="connsiteX6" fmla="*/ 1874044 w 2140744"/>
                <a:gd name="connsiteY6" fmla="*/ 0 h 600075"/>
                <a:gd name="connsiteX7" fmla="*/ 1914525 w 2140744"/>
                <a:gd name="connsiteY7" fmla="*/ 2381 h 600075"/>
                <a:gd name="connsiteX8" fmla="*/ 1971675 w 2140744"/>
                <a:gd name="connsiteY8" fmla="*/ 14287 h 600075"/>
                <a:gd name="connsiteX9" fmla="*/ 2009775 w 2140744"/>
                <a:gd name="connsiteY9" fmla="*/ 28575 h 600075"/>
                <a:gd name="connsiteX10" fmla="*/ 2043112 w 2140744"/>
                <a:gd name="connsiteY10" fmla="*/ 45243 h 600075"/>
                <a:gd name="connsiteX11" fmla="*/ 2066925 w 2140744"/>
                <a:gd name="connsiteY11" fmla="*/ 59531 h 600075"/>
                <a:gd name="connsiteX12" fmla="*/ 2097881 w 2140744"/>
                <a:gd name="connsiteY12" fmla="*/ 85725 h 600075"/>
                <a:gd name="connsiteX13" fmla="*/ 2124075 w 2140744"/>
                <a:gd name="connsiteY13" fmla="*/ 111918 h 600075"/>
                <a:gd name="connsiteX14" fmla="*/ 2135981 w 2140744"/>
                <a:gd name="connsiteY14" fmla="*/ 128587 h 600075"/>
                <a:gd name="connsiteX15" fmla="*/ 2140744 w 2140744"/>
                <a:gd name="connsiteY15" fmla="*/ 147637 h 600075"/>
                <a:gd name="connsiteX16" fmla="*/ 2135981 w 2140744"/>
                <a:gd name="connsiteY16" fmla="*/ 173831 h 600075"/>
                <a:gd name="connsiteX17" fmla="*/ 2121694 w 2140744"/>
                <a:gd name="connsiteY17" fmla="*/ 190500 h 600075"/>
                <a:gd name="connsiteX18" fmla="*/ 2081212 w 2140744"/>
                <a:gd name="connsiteY18" fmla="*/ 211931 h 600075"/>
                <a:gd name="connsiteX19" fmla="*/ 2050256 w 2140744"/>
                <a:gd name="connsiteY19" fmla="*/ 221456 h 600075"/>
                <a:gd name="connsiteX20" fmla="*/ 2000250 w 2140744"/>
                <a:gd name="connsiteY20" fmla="*/ 223837 h 600075"/>
                <a:gd name="connsiteX21" fmla="*/ 1843087 w 2140744"/>
                <a:gd name="connsiteY21" fmla="*/ 230981 h 600075"/>
                <a:gd name="connsiteX22" fmla="*/ 1664494 w 2140744"/>
                <a:gd name="connsiteY22" fmla="*/ 247650 h 600075"/>
                <a:gd name="connsiteX23" fmla="*/ 1507331 w 2140744"/>
                <a:gd name="connsiteY23" fmla="*/ 269081 h 600075"/>
                <a:gd name="connsiteX24" fmla="*/ 1390650 w 2140744"/>
                <a:gd name="connsiteY24" fmla="*/ 290512 h 600075"/>
                <a:gd name="connsiteX25" fmla="*/ 1283494 w 2140744"/>
                <a:gd name="connsiteY25" fmla="*/ 316706 h 600075"/>
                <a:gd name="connsiteX26" fmla="*/ 1073944 w 2140744"/>
                <a:gd name="connsiteY26" fmla="*/ 359568 h 600075"/>
                <a:gd name="connsiteX27" fmla="*/ 847725 w 2140744"/>
                <a:gd name="connsiteY27" fmla="*/ 433387 h 600075"/>
                <a:gd name="connsiteX28" fmla="*/ 640556 w 2140744"/>
                <a:gd name="connsiteY28" fmla="*/ 511968 h 600075"/>
                <a:gd name="connsiteX29" fmla="*/ 523875 w 2140744"/>
                <a:gd name="connsiteY29" fmla="*/ 557212 h 600075"/>
                <a:gd name="connsiteX30" fmla="*/ 442912 w 2140744"/>
                <a:gd name="connsiteY30" fmla="*/ 585787 h 600075"/>
                <a:gd name="connsiteX31" fmla="*/ 397669 w 2140744"/>
                <a:gd name="connsiteY31" fmla="*/ 597693 h 600075"/>
                <a:gd name="connsiteX32" fmla="*/ 376237 w 2140744"/>
                <a:gd name="connsiteY32" fmla="*/ 600075 h 600075"/>
                <a:gd name="connsiteX33" fmla="*/ 338137 w 2140744"/>
                <a:gd name="connsiteY33" fmla="*/ 600075 h 600075"/>
                <a:gd name="connsiteX34" fmla="*/ 311944 w 2140744"/>
                <a:gd name="connsiteY34" fmla="*/ 595312 h 600075"/>
                <a:gd name="connsiteX35" fmla="*/ 266700 w 2140744"/>
                <a:gd name="connsiteY35" fmla="*/ 585787 h 600075"/>
                <a:gd name="connsiteX36" fmla="*/ 190500 w 2140744"/>
                <a:gd name="connsiteY36" fmla="*/ 557212 h 600075"/>
                <a:gd name="connsiteX37" fmla="*/ 121444 w 2140744"/>
                <a:gd name="connsiteY37" fmla="*/ 519112 h 600075"/>
                <a:gd name="connsiteX38" fmla="*/ 88106 w 2140744"/>
                <a:gd name="connsiteY38" fmla="*/ 497681 h 600075"/>
                <a:gd name="connsiteX39" fmla="*/ 52387 w 2140744"/>
                <a:gd name="connsiteY39" fmla="*/ 466725 h 600075"/>
                <a:gd name="connsiteX40" fmla="*/ 26194 w 2140744"/>
                <a:gd name="connsiteY40" fmla="*/ 440531 h 600075"/>
                <a:gd name="connsiteX41" fmla="*/ 14287 w 2140744"/>
                <a:gd name="connsiteY41" fmla="*/ 423862 h 600075"/>
                <a:gd name="connsiteX42" fmla="*/ 7144 w 2140744"/>
                <a:gd name="connsiteY42" fmla="*/ 411956 h 600075"/>
                <a:gd name="connsiteX43" fmla="*/ 0 w 2140744"/>
                <a:gd name="connsiteY43" fmla="*/ 390525 h 600075"/>
                <a:gd name="connsiteX44" fmla="*/ 4762 w 2140744"/>
                <a:gd name="connsiteY44" fmla="*/ 378618 h 600075"/>
                <a:gd name="connsiteX45" fmla="*/ 23812 w 2140744"/>
                <a:gd name="connsiteY45" fmla="*/ 373856 h 600075"/>
                <a:gd name="connsiteX46" fmla="*/ 47625 w 2140744"/>
                <a:gd name="connsiteY46" fmla="*/ 373856 h 600075"/>
                <a:gd name="connsiteX47" fmla="*/ 71437 w 2140744"/>
                <a:gd name="connsiteY47" fmla="*/ 376237 h 600075"/>
                <a:gd name="connsiteX48" fmla="*/ 107156 w 2140744"/>
                <a:gd name="connsiteY48" fmla="*/ 381000 h 600075"/>
                <a:gd name="connsiteX49" fmla="*/ 140494 w 2140744"/>
                <a:gd name="connsiteY49" fmla="*/ 390525 h 600075"/>
                <a:gd name="connsiteX50" fmla="*/ 197644 w 2140744"/>
                <a:gd name="connsiteY50" fmla="*/ 395287 h 600075"/>
                <a:gd name="connsiteX51" fmla="*/ 269081 w 2140744"/>
                <a:gd name="connsiteY51" fmla="*/ 395287 h 600075"/>
                <a:gd name="connsiteX52" fmla="*/ 350044 w 2140744"/>
                <a:gd name="connsiteY52" fmla="*/ 385762 h 600075"/>
                <a:gd name="connsiteX53" fmla="*/ 466725 w 2140744"/>
                <a:gd name="connsiteY53" fmla="*/ 359568 h 600075"/>
                <a:gd name="connsiteX54" fmla="*/ 783431 w 2140744"/>
                <a:gd name="connsiteY54" fmla="*/ 2667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600075">
                  <a:moveTo>
                    <a:pt x="783431" y="266700"/>
                  </a:moveTo>
                  <a:lnTo>
                    <a:pt x="1121569" y="166687"/>
                  </a:lnTo>
                  <a:lnTo>
                    <a:pt x="1288256" y="135731"/>
                  </a:lnTo>
                  <a:lnTo>
                    <a:pt x="1485900" y="97631"/>
                  </a:lnTo>
                  <a:lnTo>
                    <a:pt x="1707356" y="42862"/>
                  </a:lnTo>
                  <a:lnTo>
                    <a:pt x="1843087" y="0"/>
                  </a:lnTo>
                  <a:lnTo>
                    <a:pt x="1874044" y="0"/>
                  </a:lnTo>
                  <a:lnTo>
                    <a:pt x="1914525" y="2381"/>
                  </a:lnTo>
                  <a:lnTo>
                    <a:pt x="1971675" y="14287"/>
                  </a:lnTo>
                  <a:lnTo>
                    <a:pt x="2009775" y="28575"/>
                  </a:lnTo>
                  <a:lnTo>
                    <a:pt x="2043112" y="45243"/>
                  </a:lnTo>
                  <a:lnTo>
                    <a:pt x="2066925" y="59531"/>
                  </a:lnTo>
                  <a:lnTo>
                    <a:pt x="2097881" y="85725"/>
                  </a:lnTo>
                  <a:lnTo>
                    <a:pt x="2124075" y="111918"/>
                  </a:lnTo>
                  <a:lnTo>
                    <a:pt x="2135981" y="128587"/>
                  </a:lnTo>
                  <a:lnTo>
                    <a:pt x="2140744" y="147637"/>
                  </a:lnTo>
                  <a:lnTo>
                    <a:pt x="2135981" y="173831"/>
                  </a:lnTo>
                  <a:lnTo>
                    <a:pt x="2121694" y="190500"/>
                  </a:lnTo>
                  <a:lnTo>
                    <a:pt x="2081212" y="211931"/>
                  </a:lnTo>
                  <a:lnTo>
                    <a:pt x="2050256" y="221456"/>
                  </a:lnTo>
                  <a:lnTo>
                    <a:pt x="2000250" y="223837"/>
                  </a:lnTo>
                  <a:lnTo>
                    <a:pt x="1843087" y="230981"/>
                  </a:lnTo>
                  <a:lnTo>
                    <a:pt x="1664494" y="247650"/>
                  </a:lnTo>
                  <a:lnTo>
                    <a:pt x="1507331" y="269081"/>
                  </a:lnTo>
                  <a:lnTo>
                    <a:pt x="1390650" y="290512"/>
                  </a:lnTo>
                  <a:lnTo>
                    <a:pt x="1283494" y="316706"/>
                  </a:lnTo>
                  <a:lnTo>
                    <a:pt x="1073944" y="359568"/>
                  </a:lnTo>
                  <a:lnTo>
                    <a:pt x="847725" y="433387"/>
                  </a:lnTo>
                  <a:lnTo>
                    <a:pt x="640556" y="511968"/>
                  </a:lnTo>
                  <a:lnTo>
                    <a:pt x="523875" y="557212"/>
                  </a:lnTo>
                  <a:lnTo>
                    <a:pt x="442912" y="585787"/>
                  </a:lnTo>
                  <a:lnTo>
                    <a:pt x="397669" y="597693"/>
                  </a:lnTo>
                  <a:lnTo>
                    <a:pt x="376237" y="600075"/>
                  </a:lnTo>
                  <a:lnTo>
                    <a:pt x="338137" y="600075"/>
                  </a:lnTo>
                  <a:lnTo>
                    <a:pt x="311944" y="595312"/>
                  </a:lnTo>
                  <a:lnTo>
                    <a:pt x="266700" y="585787"/>
                  </a:lnTo>
                  <a:lnTo>
                    <a:pt x="190500" y="557212"/>
                  </a:lnTo>
                  <a:lnTo>
                    <a:pt x="121444" y="519112"/>
                  </a:lnTo>
                  <a:lnTo>
                    <a:pt x="88106" y="497681"/>
                  </a:lnTo>
                  <a:lnTo>
                    <a:pt x="52387" y="466725"/>
                  </a:lnTo>
                  <a:lnTo>
                    <a:pt x="26194" y="440531"/>
                  </a:lnTo>
                  <a:lnTo>
                    <a:pt x="14287" y="423862"/>
                  </a:lnTo>
                  <a:lnTo>
                    <a:pt x="7144" y="411956"/>
                  </a:lnTo>
                  <a:lnTo>
                    <a:pt x="0" y="390525"/>
                  </a:lnTo>
                  <a:lnTo>
                    <a:pt x="4762" y="378618"/>
                  </a:lnTo>
                  <a:lnTo>
                    <a:pt x="23812" y="373856"/>
                  </a:lnTo>
                  <a:lnTo>
                    <a:pt x="47625" y="373856"/>
                  </a:lnTo>
                  <a:lnTo>
                    <a:pt x="71437" y="376237"/>
                  </a:lnTo>
                  <a:lnTo>
                    <a:pt x="107156" y="381000"/>
                  </a:lnTo>
                  <a:lnTo>
                    <a:pt x="140494" y="390525"/>
                  </a:lnTo>
                  <a:lnTo>
                    <a:pt x="197644" y="395287"/>
                  </a:lnTo>
                  <a:lnTo>
                    <a:pt x="269081" y="395287"/>
                  </a:lnTo>
                  <a:lnTo>
                    <a:pt x="350044" y="385762"/>
                  </a:lnTo>
                  <a:lnTo>
                    <a:pt x="466725" y="359568"/>
                  </a:lnTo>
                  <a:lnTo>
                    <a:pt x="783431" y="266700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3">
              <a:extLst>
                <a:ext uri="{FF2B5EF4-FFF2-40B4-BE49-F238E27FC236}">
                  <a16:creationId xmlns:a16="http://schemas.microsoft.com/office/drawing/2014/main" id="{1ADF9D81-D0E0-48B8-BDCD-8A3AABA687CB}"/>
                </a:ext>
              </a:extLst>
            </p:cNvPr>
            <p:cNvSpPr/>
            <p:nvPr/>
          </p:nvSpPr>
          <p:spPr>
            <a:xfrm rot="16200000">
              <a:off x="1523207" y="3618706"/>
              <a:ext cx="4395788" cy="473075"/>
            </a:xfrm>
            <a:custGeom>
              <a:avLst/>
              <a:gdLst>
                <a:gd name="connsiteX0" fmla="*/ 2072405 w 4395475"/>
                <a:gd name="connsiteY0" fmla="*/ 187117 h 473088"/>
                <a:gd name="connsiteX1" fmla="*/ 3488136 w 4395475"/>
                <a:gd name="connsiteY1" fmla="*/ 187117 h 473088"/>
                <a:gd name="connsiteX2" fmla="*/ 3968284 w 4395475"/>
                <a:gd name="connsiteY2" fmla="*/ 180056 h 473088"/>
                <a:gd name="connsiteX3" fmla="*/ 4042425 w 4395475"/>
                <a:gd name="connsiteY3" fmla="*/ 172995 h 473088"/>
                <a:gd name="connsiteX4" fmla="*/ 4113035 w 4395475"/>
                <a:gd name="connsiteY4" fmla="*/ 165934 h 473088"/>
                <a:gd name="connsiteX5" fmla="*/ 4158932 w 4395475"/>
                <a:gd name="connsiteY5" fmla="*/ 158873 h 473088"/>
                <a:gd name="connsiteX6" fmla="*/ 4233072 w 4395475"/>
                <a:gd name="connsiteY6" fmla="*/ 116507 h 473088"/>
                <a:gd name="connsiteX7" fmla="*/ 4271908 w 4395475"/>
                <a:gd name="connsiteY7" fmla="*/ 88263 h 473088"/>
                <a:gd name="connsiteX8" fmla="*/ 4300152 w 4395475"/>
                <a:gd name="connsiteY8" fmla="*/ 63549 h 473088"/>
                <a:gd name="connsiteX9" fmla="*/ 4324865 w 4395475"/>
                <a:gd name="connsiteY9" fmla="*/ 35305 h 473088"/>
                <a:gd name="connsiteX10" fmla="*/ 4342518 w 4395475"/>
                <a:gd name="connsiteY10" fmla="*/ 14122 h 473088"/>
                <a:gd name="connsiteX11" fmla="*/ 4360170 w 4395475"/>
                <a:gd name="connsiteY11" fmla="*/ 0 h 473088"/>
                <a:gd name="connsiteX12" fmla="*/ 4381353 w 4395475"/>
                <a:gd name="connsiteY12" fmla="*/ 0 h 473088"/>
                <a:gd name="connsiteX13" fmla="*/ 4391945 w 4395475"/>
                <a:gd name="connsiteY13" fmla="*/ 10592 h 473088"/>
                <a:gd name="connsiteX14" fmla="*/ 4395475 w 4395475"/>
                <a:gd name="connsiteY14" fmla="*/ 28244 h 473088"/>
                <a:gd name="connsiteX15" fmla="*/ 4395475 w 4395475"/>
                <a:gd name="connsiteY15" fmla="*/ 56488 h 473088"/>
                <a:gd name="connsiteX16" fmla="*/ 4388414 w 4395475"/>
                <a:gd name="connsiteY16" fmla="*/ 102385 h 473088"/>
                <a:gd name="connsiteX17" fmla="*/ 4363701 w 4395475"/>
                <a:gd name="connsiteY17" fmla="*/ 169465 h 473088"/>
                <a:gd name="connsiteX18" fmla="*/ 4314274 w 4395475"/>
                <a:gd name="connsiteY18" fmla="*/ 264788 h 473088"/>
                <a:gd name="connsiteX19" fmla="*/ 4257786 w 4395475"/>
                <a:gd name="connsiteY19" fmla="*/ 345990 h 473088"/>
                <a:gd name="connsiteX20" fmla="*/ 4215420 w 4395475"/>
                <a:gd name="connsiteY20" fmla="*/ 395417 h 473088"/>
                <a:gd name="connsiteX21" fmla="*/ 4151871 w 4395475"/>
                <a:gd name="connsiteY21" fmla="*/ 451905 h 473088"/>
                <a:gd name="connsiteX22" fmla="*/ 4134218 w 4395475"/>
                <a:gd name="connsiteY22" fmla="*/ 466027 h 473088"/>
                <a:gd name="connsiteX23" fmla="*/ 4105974 w 4395475"/>
                <a:gd name="connsiteY23" fmla="*/ 473088 h 473088"/>
                <a:gd name="connsiteX24" fmla="*/ 4056547 w 4395475"/>
                <a:gd name="connsiteY24" fmla="*/ 469557 h 473088"/>
                <a:gd name="connsiteX25" fmla="*/ 4014181 w 4395475"/>
                <a:gd name="connsiteY25" fmla="*/ 458966 h 473088"/>
                <a:gd name="connsiteX26" fmla="*/ 3978876 w 4395475"/>
                <a:gd name="connsiteY26" fmla="*/ 441313 h 473088"/>
                <a:gd name="connsiteX27" fmla="*/ 3961223 w 4395475"/>
                <a:gd name="connsiteY27" fmla="*/ 430722 h 473088"/>
                <a:gd name="connsiteX28" fmla="*/ 3876491 w 4395475"/>
                <a:gd name="connsiteY28" fmla="*/ 416600 h 473088"/>
                <a:gd name="connsiteX29" fmla="*/ 3678783 w 4395475"/>
                <a:gd name="connsiteY29" fmla="*/ 406008 h 473088"/>
                <a:gd name="connsiteX30" fmla="*/ 3071537 w 4395475"/>
                <a:gd name="connsiteY30" fmla="*/ 409539 h 473088"/>
                <a:gd name="connsiteX31" fmla="*/ 766119 w 4395475"/>
                <a:gd name="connsiteY31" fmla="*/ 406008 h 473088"/>
                <a:gd name="connsiteX32" fmla="*/ 434252 w 4395475"/>
                <a:gd name="connsiteY32" fmla="*/ 409539 h 473088"/>
                <a:gd name="connsiteX33" fmla="*/ 275379 w 4395475"/>
                <a:gd name="connsiteY33" fmla="*/ 406008 h 473088"/>
                <a:gd name="connsiteX34" fmla="*/ 236544 w 4395475"/>
                <a:gd name="connsiteY34" fmla="*/ 406008 h 473088"/>
                <a:gd name="connsiteX35" fmla="*/ 144751 w 4395475"/>
                <a:gd name="connsiteY35" fmla="*/ 384825 h 473088"/>
                <a:gd name="connsiteX36" fmla="*/ 98854 w 4395475"/>
                <a:gd name="connsiteY36" fmla="*/ 370703 h 473088"/>
                <a:gd name="connsiteX37" fmla="*/ 38836 w 4395475"/>
                <a:gd name="connsiteY37" fmla="*/ 345990 h 473088"/>
                <a:gd name="connsiteX38" fmla="*/ 14122 w 4395475"/>
                <a:gd name="connsiteY38" fmla="*/ 328337 h 473088"/>
                <a:gd name="connsiteX39" fmla="*/ 3531 w 4395475"/>
                <a:gd name="connsiteY39" fmla="*/ 314215 h 473088"/>
                <a:gd name="connsiteX40" fmla="*/ 0 w 4395475"/>
                <a:gd name="connsiteY40" fmla="*/ 303624 h 473088"/>
                <a:gd name="connsiteX41" fmla="*/ 3531 w 4395475"/>
                <a:gd name="connsiteY41" fmla="*/ 278910 h 473088"/>
                <a:gd name="connsiteX42" fmla="*/ 14122 w 4395475"/>
                <a:gd name="connsiteY42" fmla="*/ 264788 h 473088"/>
                <a:gd name="connsiteX43" fmla="*/ 45897 w 4395475"/>
                <a:gd name="connsiteY43" fmla="*/ 236544 h 473088"/>
                <a:gd name="connsiteX44" fmla="*/ 77671 w 4395475"/>
                <a:gd name="connsiteY44" fmla="*/ 218892 h 473088"/>
                <a:gd name="connsiteX45" fmla="*/ 137690 w 4395475"/>
                <a:gd name="connsiteY45" fmla="*/ 187117 h 473088"/>
                <a:gd name="connsiteX46" fmla="*/ 201239 w 4395475"/>
                <a:gd name="connsiteY46" fmla="*/ 165934 h 473088"/>
                <a:gd name="connsiteX47" fmla="*/ 289501 w 4395475"/>
                <a:gd name="connsiteY47" fmla="*/ 144751 h 473088"/>
                <a:gd name="connsiteX48" fmla="*/ 370703 w 4395475"/>
                <a:gd name="connsiteY48" fmla="*/ 137690 h 473088"/>
                <a:gd name="connsiteX49" fmla="*/ 427191 w 4395475"/>
                <a:gd name="connsiteY49" fmla="*/ 158873 h 473088"/>
                <a:gd name="connsiteX50" fmla="*/ 501332 w 4395475"/>
                <a:gd name="connsiteY50" fmla="*/ 172995 h 473088"/>
                <a:gd name="connsiteX51" fmla="*/ 642552 w 4395475"/>
                <a:gd name="connsiteY51" fmla="*/ 187117 h 473088"/>
                <a:gd name="connsiteX52" fmla="*/ 864973 w 4395475"/>
                <a:gd name="connsiteY52" fmla="*/ 187117 h 473088"/>
                <a:gd name="connsiteX53" fmla="*/ 2072405 w 4395475"/>
                <a:gd name="connsiteY53" fmla="*/ 187117 h 47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95475" h="473088">
                  <a:moveTo>
                    <a:pt x="2072405" y="187117"/>
                  </a:moveTo>
                  <a:lnTo>
                    <a:pt x="3488136" y="187117"/>
                  </a:lnTo>
                  <a:lnTo>
                    <a:pt x="3968284" y="180056"/>
                  </a:lnTo>
                  <a:lnTo>
                    <a:pt x="4042425" y="172995"/>
                  </a:lnTo>
                  <a:lnTo>
                    <a:pt x="4113035" y="165934"/>
                  </a:lnTo>
                  <a:lnTo>
                    <a:pt x="4158932" y="158873"/>
                  </a:lnTo>
                  <a:lnTo>
                    <a:pt x="4233072" y="116507"/>
                  </a:lnTo>
                  <a:lnTo>
                    <a:pt x="4271908" y="88263"/>
                  </a:lnTo>
                  <a:lnTo>
                    <a:pt x="4300152" y="63549"/>
                  </a:lnTo>
                  <a:lnTo>
                    <a:pt x="4324865" y="35305"/>
                  </a:lnTo>
                  <a:lnTo>
                    <a:pt x="4342518" y="14122"/>
                  </a:lnTo>
                  <a:lnTo>
                    <a:pt x="4360170" y="0"/>
                  </a:lnTo>
                  <a:lnTo>
                    <a:pt x="4381353" y="0"/>
                  </a:lnTo>
                  <a:lnTo>
                    <a:pt x="4391945" y="10592"/>
                  </a:lnTo>
                  <a:lnTo>
                    <a:pt x="4395475" y="28244"/>
                  </a:lnTo>
                  <a:lnTo>
                    <a:pt x="4395475" y="56488"/>
                  </a:lnTo>
                  <a:lnTo>
                    <a:pt x="4388414" y="102385"/>
                  </a:lnTo>
                  <a:lnTo>
                    <a:pt x="4363701" y="169465"/>
                  </a:lnTo>
                  <a:lnTo>
                    <a:pt x="4314274" y="264788"/>
                  </a:lnTo>
                  <a:lnTo>
                    <a:pt x="4257786" y="345990"/>
                  </a:lnTo>
                  <a:lnTo>
                    <a:pt x="4215420" y="395417"/>
                  </a:lnTo>
                  <a:lnTo>
                    <a:pt x="4151871" y="451905"/>
                  </a:lnTo>
                  <a:lnTo>
                    <a:pt x="4134218" y="466027"/>
                  </a:lnTo>
                  <a:lnTo>
                    <a:pt x="4105974" y="473088"/>
                  </a:lnTo>
                  <a:lnTo>
                    <a:pt x="4056547" y="469557"/>
                  </a:lnTo>
                  <a:lnTo>
                    <a:pt x="4014181" y="458966"/>
                  </a:lnTo>
                  <a:lnTo>
                    <a:pt x="3978876" y="441313"/>
                  </a:lnTo>
                  <a:lnTo>
                    <a:pt x="3961223" y="430722"/>
                  </a:lnTo>
                  <a:lnTo>
                    <a:pt x="3876491" y="416600"/>
                  </a:lnTo>
                  <a:lnTo>
                    <a:pt x="3678783" y="406008"/>
                  </a:lnTo>
                  <a:lnTo>
                    <a:pt x="3071537" y="409539"/>
                  </a:lnTo>
                  <a:lnTo>
                    <a:pt x="766119" y="406008"/>
                  </a:lnTo>
                  <a:lnTo>
                    <a:pt x="434252" y="409539"/>
                  </a:lnTo>
                  <a:lnTo>
                    <a:pt x="275379" y="406008"/>
                  </a:lnTo>
                  <a:lnTo>
                    <a:pt x="236544" y="406008"/>
                  </a:lnTo>
                  <a:lnTo>
                    <a:pt x="144751" y="384825"/>
                  </a:lnTo>
                  <a:lnTo>
                    <a:pt x="98854" y="370703"/>
                  </a:lnTo>
                  <a:lnTo>
                    <a:pt x="38836" y="345990"/>
                  </a:lnTo>
                  <a:lnTo>
                    <a:pt x="14122" y="328337"/>
                  </a:lnTo>
                  <a:lnTo>
                    <a:pt x="3531" y="314215"/>
                  </a:lnTo>
                  <a:lnTo>
                    <a:pt x="0" y="303624"/>
                  </a:lnTo>
                  <a:lnTo>
                    <a:pt x="3531" y="278910"/>
                  </a:lnTo>
                  <a:lnTo>
                    <a:pt x="14122" y="264788"/>
                  </a:lnTo>
                  <a:lnTo>
                    <a:pt x="45897" y="236544"/>
                  </a:lnTo>
                  <a:lnTo>
                    <a:pt x="77671" y="218892"/>
                  </a:lnTo>
                  <a:lnTo>
                    <a:pt x="137690" y="187117"/>
                  </a:lnTo>
                  <a:lnTo>
                    <a:pt x="201239" y="165934"/>
                  </a:lnTo>
                  <a:lnTo>
                    <a:pt x="289501" y="144751"/>
                  </a:lnTo>
                  <a:lnTo>
                    <a:pt x="370703" y="137690"/>
                  </a:lnTo>
                  <a:lnTo>
                    <a:pt x="427191" y="158873"/>
                  </a:lnTo>
                  <a:lnTo>
                    <a:pt x="501332" y="172995"/>
                  </a:lnTo>
                  <a:lnTo>
                    <a:pt x="642552" y="187117"/>
                  </a:lnTo>
                  <a:lnTo>
                    <a:pt x="864973" y="187117"/>
                  </a:lnTo>
                  <a:lnTo>
                    <a:pt x="2072405" y="187117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3">
              <a:extLst>
                <a:ext uri="{FF2B5EF4-FFF2-40B4-BE49-F238E27FC236}">
                  <a16:creationId xmlns:a16="http://schemas.microsoft.com/office/drawing/2014/main" id="{F8660F81-AF97-46F3-8784-317672EFE20F}"/>
                </a:ext>
              </a:extLst>
            </p:cNvPr>
            <p:cNvSpPr/>
            <p:nvPr/>
          </p:nvSpPr>
          <p:spPr>
            <a:xfrm>
              <a:off x="4627563" y="1712913"/>
              <a:ext cx="1387475" cy="1701800"/>
            </a:xfrm>
            <a:custGeom>
              <a:avLst/>
              <a:gdLst>
                <a:gd name="connsiteX0" fmla="*/ 878681 w 1388269"/>
                <a:gd name="connsiteY0" fmla="*/ 916781 h 1702594"/>
                <a:gd name="connsiteX1" fmla="*/ 1133475 w 1388269"/>
                <a:gd name="connsiteY1" fmla="*/ 614362 h 1702594"/>
                <a:gd name="connsiteX2" fmla="*/ 1271587 w 1388269"/>
                <a:gd name="connsiteY2" fmla="*/ 440531 h 1702594"/>
                <a:gd name="connsiteX3" fmla="*/ 1335881 w 1388269"/>
                <a:gd name="connsiteY3" fmla="*/ 357187 h 1702594"/>
                <a:gd name="connsiteX4" fmla="*/ 1354931 w 1388269"/>
                <a:gd name="connsiteY4" fmla="*/ 340519 h 1702594"/>
                <a:gd name="connsiteX5" fmla="*/ 1373981 w 1388269"/>
                <a:gd name="connsiteY5" fmla="*/ 314325 h 1702594"/>
                <a:gd name="connsiteX6" fmla="*/ 1385887 w 1388269"/>
                <a:gd name="connsiteY6" fmla="*/ 290512 h 1702594"/>
                <a:gd name="connsiteX7" fmla="*/ 1388269 w 1388269"/>
                <a:gd name="connsiteY7" fmla="*/ 271462 h 1702594"/>
                <a:gd name="connsiteX8" fmla="*/ 1388269 w 1388269"/>
                <a:gd name="connsiteY8" fmla="*/ 259556 h 1702594"/>
                <a:gd name="connsiteX9" fmla="*/ 1381125 w 1388269"/>
                <a:gd name="connsiteY9" fmla="*/ 235744 h 1702594"/>
                <a:gd name="connsiteX10" fmla="*/ 1371600 w 1388269"/>
                <a:gd name="connsiteY10" fmla="*/ 219075 h 1702594"/>
                <a:gd name="connsiteX11" fmla="*/ 1359694 w 1388269"/>
                <a:gd name="connsiteY11" fmla="*/ 209550 h 1702594"/>
                <a:gd name="connsiteX12" fmla="*/ 1314450 w 1388269"/>
                <a:gd name="connsiteY12" fmla="*/ 173831 h 1702594"/>
                <a:gd name="connsiteX13" fmla="*/ 1247775 w 1388269"/>
                <a:gd name="connsiteY13" fmla="*/ 130969 h 1702594"/>
                <a:gd name="connsiteX14" fmla="*/ 1195387 w 1388269"/>
                <a:gd name="connsiteY14" fmla="*/ 100012 h 1702594"/>
                <a:gd name="connsiteX15" fmla="*/ 1143000 w 1388269"/>
                <a:gd name="connsiteY15" fmla="*/ 71437 h 1702594"/>
                <a:gd name="connsiteX16" fmla="*/ 1085850 w 1388269"/>
                <a:gd name="connsiteY16" fmla="*/ 42862 h 1702594"/>
                <a:gd name="connsiteX17" fmla="*/ 1021556 w 1388269"/>
                <a:gd name="connsiteY17" fmla="*/ 16669 h 1702594"/>
                <a:gd name="connsiteX18" fmla="*/ 964406 w 1388269"/>
                <a:gd name="connsiteY18" fmla="*/ 0 h 1702594"/>
                <a:gd name="connsiteX19" fmla="*/ 947737 w 1388269"/>
                <a:gd name="connsiteY19" fmla="*/ 0 h 1702594"/>
                <a:gd name="connsiteX20" fmla="*/ 931069 w 1388269"/>
                <a:gd name="connsiteY20" fmla="*/ 4762 h 1702594"/>
                <a:gd name="connsiteX21" fmla="*/ 926306 w 1388269"/>
                <a:gd name="connsiteY21" fmla="*/ 14287 h 1702594"/>
                <a:gd name="connsiteX22" fmla="*/ 928687 w 1388269"/>
                <a:gd name="connsiteY22" fmla="*/ 35719 h 1702594"/>
                <a:gd name="connsiteX23" fmla="*/ 938212 w 1388269"/>
                <a:gd name="connsiteY23" fmla="*/ 54769 h 1702594"/>
                <a:gd name="connsiteX24" fmla="*/ 952500 w 1388269"/>
                <a:gd name="connsiteY24" fmla="*/ 73819 h 1702594"/>
                <a:gd name="connsiteX25" fmla="*/ 973931 w 1388269"/>
                <a:gd name="connsiteY25" fmla="*/ 100012 h 1702594"/>
                <a:gd name="connsiteX26" fmla="*/ 983456 w 1388269"/>
                <a:gd name="connsiteY26" fmla="*/ 114300 h 1702594"/>
                <a:gd name="connsiteX27" fmla="*/ 1000125 w 1388269"/>
                <a:gd name="connsiteY27" fmla="*/ 152400 h 1702594"/>
                <a:gd name="connsiteX28" fmla="*/ 1007269 w 1388269"/>
                <a:gd name="connsiteY28" fmla="*/ 197644 h 1702594"/>
                <a:gd name="connsiteX29" fmla="*/ 1009650 w 1388269"/>
                <a:gd name="connsiteY29" fmla="*/ 250031 h 1702594"/>
                <a:gd name="connsiteX30" fmla="*/ 1002506 w 1388269"/>
                <a:gd name="connsiteY30" fmla="*/ 295275 h 1702594"/>
                <a:gd name="connsiteX31" fmla="*/ 952500 w 1388269"/>
                <a:gd name="connsiteY31" fmla="*/ 411956 h 1702594"/>
                <a:gd name="connsiteX32" fmla="*/ 873919 w 1388269"/>
                <a:gd name="connsiteY32" fmla="*/ 564356 h 1702594"/>
                <a:gd name="connsiteX33" fmla="*/ 759619 w 1388269"/>
                <a:gd name="connsiteY33" fmla="*/ 747712 h 1702594"/>
                <a:gd name="connsiteX34" fmla="*/ 616744 w 1388269"/>
                <a:gd name="connsiteY34" fmla="*/ 938212 h 1702594"/>
                <a:gd name="connsiteX35" fmla="*/ 459581 w 1388269"/>
                <a:gd name="connsiteY35" fmla="*/ 1133475 h 1702594"/>
                <a:gd name="connsiteX36" fmla="*/ 321469 w 1388269"/>
                <a:gd name="connsiteY36" fmla="*/ 1283494 h 1702594"/>
                <a:gd name="connsiteX37" fmla="*/ 219075 w 1388269"/>
                <a:gd name="connsiteY37" fmla="*/ 1390650 h 1702594"/>
                <a:gd name="connsiteX38" fmla="*/ 100012 w 1388269"/>
                <a:gd name="connsiteY38" fmla="*/ 1500187 h 1702594"/>
                <a:gd name="connsiteX39" fmla="*/ 0 w 1388269"/>
                <a:gd name="connsiteY39" fmla="*/ 1600200 h 1702594"/>
                <a:gd name="connsiteX40" fmla="*/ 19050 w 1388269"/>
                <a:gd name="connsiteY40" fmla="*/ 1702594 h 1702594"/>
                <a:gd name="connsiteX41" fmla="*/ 161925 w 1388269"/>
                <a:gd name="connsiteY41" fmla="*/ 1602581 h 1702594"/>
                <a:gd name="connsiteX42" fmla="*/ 309562 w 1388269"/>
                <a:gd name="connsiteY42" fmla="*/ 1488281 h 1702594"/>
                <a:gd name="connsiteX43" fmla="*/ 488156 w 1388269"/>
                <a:gd name="connsiteY43" fmla="*/ 1333500 h 1702594"/>
                <a:gd name="connsiteX44" fmla="*/ 614362 w 1388269"/>
                <a:gd name="connsiteY44" fmla="*/ 1212056 h 1702594"/>
                <a:gd name="connsiteX45" fmla="*/ 752475 w 1388269"/>
                <a:gd name="connsiteY45" fmla="*/ 1064419 h 1702594"/>
                <a:gd name="connsiteX46" fmla="*/ 878681 w 1388269"/>
                <a:gd name="connsiteY46" fmla="*/ 916781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8269" h="1702594">
                  <a:moveTo>
                    <a:pt x="878681" y="916781"/>
                  </a:moveTo>
                  <a:lnTo>
                    <a:pt x="1133475" y="614362"/>
                  </a:lnTo>
                  <a:lnTo>
                    <a:pt x="1271587" y="440531"/>
                  </a:lnTo>
                  <a:lnTo>
                    <a:pt x="1335881" y="357187"/>
                  </a:lnTo>
                  <a:lnTo>
                    <a:pt x="1354931" y="340519"/>
                  </a:lnTo>
                  <a:lnTo>
                    <a:pt x="1373981" y="314325"/>
                  </a:lnTo>
                  <a:lnTo>
                    <a:pt x="1385887" y="290512"/>
                  </a:lnTo>
                  <a:lnTo>
                    <a:pt x="1388269" y="271462"/>
                  </a:lnTo>
                  <a:lnTo>
                    <a:pt x="1388269" y="259556"/>
                  </a:lnTo>
                  <a:lnTo>
                    <a:pt x="1381125" y="235744"/>
                  </a:lnTo>
                  <a:lnTo>
                    <a:pt x="1371600" y="219075"/>
                  </a:lnTo>
                  <a:lnTo>
                    <a:pt x="1359694" y="209550"/>
                  </a:lnTo>
                  <a:lnTo>
                    <a:pt x="1314450" y="173831"/>
                  </a:lnTo>
                  <a:lnTo>
                    <a:pt x="1247775" y="130969"/>
                  </a:lnTo>
                  <a:lnTo>
                    <a:pt x="1195387" y="100012"/>
                  </a:lnTo>
                  <a:lnTo>
                    <a:pt x="1143000" y="71437"/>
                  </a:lnTo>
                  <a:lnTo>
                    <a:pt x="1085850" y="42862"/>
                  </a:lnTo>
                  <a:lnTo>
                    <a:pt x="1021556" y="16669"/>
                  </a:lnTo>
                  <a:lnTo>
                    <a:pt x="964406" y="0"/>
                  </a:lnTo>
                  <a:lnTo>
                    <a:pt x="947737" y="0"/>
                  </a:lnTo>
                  <a:lnTo>
                    <a:pt x="931069" y="4762"/>
                  </a:lnTo>
                  <a:lnTo>
                    <a:pt x="926306" y="14287"/>
                  </a:lnTo>
                  <a:lnTo>
                    <a:pt x="928687" y="35719"/>
                  </a:lnTo>
                  <a:lnTo>
                    <a:pt x="938212" y="54769"/>
                  </a:lnTo>
                  <a:lnTo>
                    <a:pt x="952500" y="73819"/>
                  </a:lnTo>
                  <a:lnTo>
                    <a:pt x="973931" y="100012"/>
                  </a:lnTo>
                  <a:lnTo>
                    <a:pt x="983456" y="114300"/>
                  </a:lnTo>
                  <a:lnTo>
                    <a:pt x="1000125" y="152400"/>
                  </a:lnTo>
                  <a:lnTo>
                    <a:pt x="1007269" y="197644"/>
                  </a:lnTo>
                  <a:lnTo>
                    <a:pt x="1009650" y="250031"/>
                  </a:lnTo>
                  <a:lnTo>
                    <a:pt x="1002506" y="295275"/>
                  </a:lnTo>
                  <a:lnTo>
                    <a:pt x="952500" y="411956"/>
                  </a:lnTo>
                  <a:lnTo>
                    <a:pt x="873919" y="564356"/>
                  </a:lnTo>
                  <a:lnTo>
                    <a:pt x="759619" y="747712"/>
                  </a:lnTo>
                  <a:lnTo>
                    <a:pt x="616744" y="938212"/>
                  </a:lnTo>
                  <a:lnTo>
                    <a:pt x="459581" y="1133475"/>
                  </a:lnTo>
                  <a:lnTo>
                    <a:pt x="321469" y="1283494"/>
                  </a:lnTo>
                  <a:lnTo>
                    <a:pt x="219075" y="1390650"/>
                  </a:lnTo>
                  <a:lnTo>
                    <a:pt x="100012" y="1500187"/>
                  </a:lnTo>
                  <a:lnTo>
                    <a:pt x="0" y="1600200"/>
                  </a:lnTo>
                  <a:lnTo>
                    <a:pt x="19050" y="1702594"/>
                  </a:lnTo>
                  <a:lnTo>
                    <a:pt x="161925" y="1602581"/>
                  </a:lnTo>
                  <a:lnTo>
                    <a:pt x="309562" y="1488281"/>
                  </a:lnTo>
                  <a:lnTo>
                    <a:pt x="488156" y="1333500"/>
                  </a:lnTo>
                  <a:lnTo>
                    <a:pt x="614362" y="1212056"/>
                  </a:lnTo>
                  <a:lnTo>
                    <a:pt x="752475" y="1064419"/>
                  </a:lnTo>
                  <a:lnTo>
                    <a:pt x="878681" y="916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5">
              <a:extLst>
                <a:ext uri="{FF2B5EF4-FFF2-40B4-BE49-F238E27FC236}">
                  <a16:creationId xmlns:a16="http://schemas.microsoft.com/office/drawing/2014/main" id="{524CCCB0-2A9F-46C0-8F26-8DCE8D95E3BC}"/>
                </a:ext>
              </a:extLst>
            </p:cNvPr>
            <p:cNvSpPr/>
            <p:nvPr/>
          </p:nvSpPr>
          <p:spPr>
            <a:xfrm>
              <a:off x="5819775" y="2027238"/>
              <a:ext cx="1836738" cy="1196975"/>
            </a:xfrm>
            <a:custGeom>
              <a:avLst/>
              <a:gdLst>
                <a:gd name="connsiteX0" fmla="*/ 500063 w 1835944"/>
                <a:gd name="connsiteY0" fmla="*/ 566737 h 1197769"/>
                <a:gd name="connsiteX1" fmla="*/ 357188 w 1835944"/>
                <a:gd name="connsiteY1" fmla="*/ 433387 h 1197769"/>
                <a:gd name="connsiteX2" fmla="*/ 238125 w 1835944"/>
                <a:gd name="connsiteY2" fmla="*/ 323850 h 1197769"/>
                <a:gd name="connsiteX3" fmla="*/ 107156 w 1835944"/>
                <a:gd name="connsiteY3" fmla="*/ 197644 h 1197769"/>
                <a:gd name="connsiteX4" fmla="*/ 0 w 1835944"/>
                <a:gd name="connsiteY4" fmla="*/ 97631 h 1197769"/>
                <a:gd name="connsiteX5" fmla="*/ 104775 w 1835944"/>
                <a:gd name="connsiteY5" fmla="*/ 0 h 1197769"/>
                <a:gd name="connsiteX6" fmla="*/ 233363 w 1835944"/>
                <a:gd name="connsiteY6" fmla="*/ 109537 h 1197769"/>
                <a:gd name="connsiteX7" fmla="*/ 392906 w 1835944"/>
                <a:gd name="connsiteY7" fmla="*/ 240506 h 1197769"/>
                <a:gd name="connsiteX8" fmla="*/ 571500 w 1835944"/>
                <a:gd name="connsiteY8" fmla="*/ 383381 h 1197769"/>
                <a:gd name="connsiteX9" fmla="*/ 740569 w 1835944"/>
                <a:gd name="connsiteY9" fmla="*/ 514350 h 1197769"/>
                <a:gd name="connsiteX10" fmla="*/ 895350 w 1835944"/>
                <a:gd name="connsiteY10" fmla="*/ 631031 h 1197769"/>
                <a:gd name="connsiteX11" fmla="*/ 1007269 w 1835944"/>
                <a:gd name="connsiteY11" fmla="*/ 707231 h 1197769"/>
                <a:gd name="connsiteX12" fmla="*/ 1159669 w 1835944"/>
                <a:gd name="connsiteY12" fmla="*/ 802481 h 1197769"/>
                <a:gd name="connsiteX13" fmla="*/ 1364456 w 1835944"/>
                <a:gd name="connsiteY13" fmla="*/ 914400 h 1197769"/>
                <a:gd name="connsiteX14" fmla="*/ 1593056 w 1835944"/>
                <a:gd name="connsiteY14" fmla="*/ 1019175 h 1197769"/>
                <a:gd name="connsiteX15" fmla="*/ 1785938 w 1835944"/>
                <a:gd name="connsiteY15" fmla="*/ 1090612 h 1197769"/>
                <a:gd name="connsiteX16" fmla="*/ 1821656 w 1835944"/>
                <a:gd name="connsiteY16" fmla="*/ 1102519 h 1197769"/>
                <a:gd name="connsiteX17" fmla="*/ 1833563 w 1835944"/>
                <a:gd name="connsiteY17" fmla="*/ 1112044 h 1197769"/>
                <a:gd name="connsiteX18" fmla="*/ 1835944 w 1835944"/>
                <a:gd name="connsiteY18" fmla="*/ 1119187 h 1197769"/>
                <a:gd name="connsiteX19" fmla="*/ 1828800 w 1835944"/>
                <a:gd name="connsiteY19" fmla="*/ 1133475 h 1197769"/>
                <a:gd name="connsiteX20" fmla="*/ 1812131 w 1835944"/>
                <a:gd name="connsiteY20" fmla="*/ 1147762 h 1197769"/>
                <a:gd name="connsiteX21" fmla="*/ 1771650 w 1835944"/>
                <a:gd name="connsiteY21" fmla="*/ 1154906 h 1197769"/>
                <a:gd name="connsiteX22" fmla="*/ 1643063 w 1835944"/>
                <a:gd name="connsiteY22" fmla="*/ 1164431 h 1197769"/>
                <a:gd name="connsiteX23" fmla="*/ 1383506 w 1835944"/>
                <a:gd name="connsiteY23" fmla="*/ 1183481 h 1197769"/>
                <a:gd name="connsiteX24" fmla="*/ 1209675 w 1835944"/>
                <a:gd name="connsiteY24" fmla="*/ 1197769 h 1197769"/>
                <a:gd name="connsiteX25" fmla="*/ 1183481 w 1835944"/>
                <a:gd name="connsiteY25" fmla="*/ 1197769 h 1197769"/>
                <a:gd name="connsiteX26" fmla="*/ 1150144 w 1835944"/>
                <a:gd name="connsiteY26" fmla="*/ 1190625 h 1197769"/>
                <a:gd name="connsiteX27" fmla="*/ 1119188 w 1835944"/>
                <a:gd name="connsiteY27" fmla="*/ 1181100 h 1197769"/>
                <a:gd name="connsiteX28" fmla="*/ 1092994 w 1835944"/>
                <a:gd name="connsiteY28" fmla="*/ 1164431 h 1197769"/>
                <a:gd name="connsiteX29" fmla="*/ 1066800 w 1835944"/>
                <a:gd name="connsiteY29" fmla="*/ 1138237 h 1197769"/>
                <a:gd name="connsiteX30" fmla="*/ 964406 w 1835944"/>
                <a:gd name="connsiteY30" fmla="*/ 1031081 h 1197769"/>
                <a:gd name="connsiteX31" fmla="*/ 845344 w 1835944"/>
                <a:gd name="connsiteY31" fmla="*/ 912019 h 1197769"/>
                <a:gd name="connsiteX32" fmla="*/ 671513 w 1835944"/>
                <a:gd name="connsiteY32" fmla="*/ 738187 h 1197769"/>
                <a:gd name="connsiteX33" fmla="*/ 500063 w 1835944"/>
                <a:gd name="connsiteY33" fmla="*/ 566737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5944" h="1197769">
                  <a:moveTo>
                    <a:pt x="500063" y="566737"/>
                  </a:moveTo>
                  <a:lnTo>
                    <a:pt x="357188" y="433387"/>
                  </a:lnTo>
                  <a:lnTo>
                    <a:pt x="238125" y="323850"/>
                  </a:lnTo>
                  <a:lnTo>
                    <a:pt x="107156" y="197644"/>
                  </a:lnTo>
                  <a:lnTo>
                    <a:pt x="0" y="97631"/>
                  </a:lnTo>
                  <a:lnTo>
                    <a:pt x="104775" y="0"/>
                  </a:lnTo>
                  <a:lnTo>
                    <a:pt x="233363" y="109537"/>
                  </a:lnTo>
                  <a:lnTo>
                    <a:pt x="392906" y="240506"/>
                  </a:lnTo>
                  <a:lnTo>
                    <a:pt x="571500" y="383381"/>
                  </a:lnTo>
                  <a:lnTo>
                    <a:pt x="740569" y="514350"/>
                  </a:lnTo>
                  <a:lnTo>
                    <a:pt x="895350" y="631031"/>
                  </a:lnTo>
                  <a:lnTo>
                    <a:pt x="1007269" y="707231"/>
                  </a:lnTo>
                  <a:lnTo>
                    <a:pt x="1159669" y="802481"/>
                  </a:lnTo>
                  <a:lnTo>
                    <a:pt x="1364456" y="914400"/>
                  </a:lnTo>
                  <a:lnTo>
                    <a:pt x="1593056" y="1019175"/>
                  </a:lnTo>
                  <a:lnTo>
                    <a:pt x="1785938" y="1090612"/>
                  </a:lnTo>
                  <a:lnTo>
                    <a:pt x="1821656" y="1102519"/>
                  </a:lnTo>
                  <a:lnTo>
                    <a:pt x="1833563" y="1112044"/>
                  </a:lnTo>
                  <a:lnTo>
                    <a:pt x="1835944" y="1119187"/>
                  </a:lnTo>
                  <a:lnTo>
                    <a:pt x="1828800" y="1133475"/>
                  </a:lnTo>
                  <a:lnTo>
                    <a:pt x="1812131" y="1147762"/>
                  </a:lnTo>
                  <a:lnTo>
                    <a:pt x="1771650" y="1154906"/>
                  </a:lnTo>
                  <a:lnTo>
                    <a:pt x="1643063" y="1164431"/>
                  </a:lnTo>
                  <a:lnTo>
                    <a:pt x="1383506" y="1183481"/>
                  </a:lnTo>
                  <a:lnTo>
                    <a:pt x="1209675" y="1197769"/>
                  </a:lnTo>
                  <a:lnTo>
                    <a:pt x="1183481" y="1197769"/>
                  </a:lnTo>
                  <a:lnTo>
                    <a:pt x="1150144" y="1190625"/>
                  </a:lnTo>
                  <a:lnTo>
                    <a:pt x="1119188" y="1181100"/>
                  </a:lnTo>
                  <a:lnTo>
                    <a:pt x="1092994" y="1164431"/>
                  </a:lnTo>
                  <a:lnTo>
                    <a:pt x="1066800" y="1138237"/>
                  </a:lnTo>
                  <a:lnTo>
                    <a:pt x="964406" y="1031081"/>
                  </a:lnTo>
                  <a:lnTo>
                    <a:pt x="845344" y="912019"/>
                  </a:lnTo>
                  <a:lnTo>
                    <a:pt x="671513" y="738187"/>
                  </a:lnTo>
                  <a:lnTo>
                    <a:pt x="500063" y="5667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4">
              <a:extLst>
                <a:ext uri="{FF2B5EF4-FFF2-40B4-BE49-F238E27FC236}">
                  <a16:creationId xmlns:a16="http://schemas.microsoft.com/office/drawing/2014/main" id="{0C33E856-143C-4163-B3C8-F4CE027863E3}"/>
                </a:ext>
              </a:extLst>
            </p:cNvPr>
            <p:cNvSpPr/>
            <p:nvPr/>
          </p:nvSpPr>
          <p:spPr>
            <a:xfrm>
              <a:off x="5014913" y="3024188"/>
              <a:ext cx="1489075" cy="357187"/>
            </a:xfrm>
            <a:custGeom>
              <a:avLst/>
              <a:gdLst>
                <a:gd name="connsiteX0" fmla="*/ 645318 w 1488281"/>
                <a:gd name="connsiteY0" fmla="*/ 140493 h 357187"/>
                <a:gd name="connsiteX1" fmla="*/ 773906 w 1488281"/>
                <a:gd name="connsiteY1" fmla="*/ 114300 h 357187"/>
                <a:gd name="connsiteX2" fmla="*/ 959643 w 1488281"/>
                <a:gd name="connsiteY2" fmla="*/ 69056 h 357187"/>
                <a:gd name="connsiteX3" fmla="*/ 1097756 w 1488281"/>
                <a:gd name="connsiteY3" fmla="*/ 30956 h 357187"/>
                <a:gd name="connsiteX4" fmla="*/ 1183481 w 1488281"/>
                <a:gd name="connsiteY4" fmla="*/ 4762 h 357187"/>
                <a:gd name="connsiteX5" fmla="*/ 1197768 w 1488281"/>
                <a:gd name="connsiteY5" fmla="*/ 0 h 357187"/>
                <a:gd name="connsiteX6" fmla="*/ 1226343 w 1488281"/>
                <a:gd name="connsiteY6" fmla="*/ 4762 h 357187"/>
                <a:gd name="connsiteX7" fmla="*/ 1271587 w 1488281"/>
                <a:gd name="connsiteY7" fmla="*/ 16668 h 357187"/>
                <a:gd name="connsiteX8" fmla="*/ 1326356 w 1488281"/>
                <a:gd name="connsiteY8" fmla="*/ 33337 h 357187"/>
                <a:gd name="connsiteX9" fmla="*/ 1366837 w 1488281"/>
                <a:gd name="connsiteY9" fmla="*/ 47625 h 357187"/>
                <a:gd name="connsiteX10" fmla="*/ 1409700 w 1488281"/>
                <a:gd name="connsiteY10" fmla="*/ 66675 h 357187"/>
                <a:gd name="connsiteX11" fmla="*/ 1435893 w 1488281"/>
                <a:gd name="connsiteY11" fmla="*/ 80962 h 357187"/>
                <a:gd name="connsiteX12" fmla="*/ 1452562 w 1488281"/>
                <a:gd name="connsiteY12" fmla="*/ 90487 h 357187"/>
                <a:gd name="connsiteX13" fmla="*/ 1466850 w 1488281"/>
                <a:gd name="connsiteY13" fmla="*/ 104775 h 357187"/>
                <a:gd name="connsiteX14" fmla="*/ 1481137 w 1488281"/>
                <a:gd name="connsiteY14" fmla="*/ 128587 h 357187"/>
                <a:gd name="connsiteX15" fmla="*/ 1488281 w 1488281"/>
                <a:gd name="connsiteY15" fmla="*/ 142875 h 357187"/>
                <a:gd name="connsiteX16" fmla="*/ 1481137 w 1488281"/>
                <a:gd name="connsiteY16" fmla="*/ 161925 h 357187"/>
                <a:gd name="connsiteX17" fmla="*/ 1471612 w 1488281"/>
                <a:gd name="connsiteY17" fmla="*/ 176212 h 357187"/>
                <a:gd name="connsiteX18" fmla="*/ 1438275 w 1488281"/>
                <a:gd name="connsiteY18" fmla="*/ 197643 h 357187"/>
                <a:gd name="connsiteX19" fmla="*/ 1376362 w 1488281"/>
                <a:gd name="connsiteY19" fmla="*/ 219075 h 357187"/>
                <a:gd name="connsiteX20" fmla="*/ 1307306 w 1488281"/>
                <a:gd name="connsiteY20" fmla="*/ 230981 h 357187"/>
                <a:gd name="connsiteX21" fmla="*/ 1159668 w 1488281"/>
                <a:gd name="connsiteY21" fmla="*/ 254793 h 357187"/>
                <a:gd name="connsiteX22" fmla="*/ 988218 w 1488281"/>
                <a:gd name="connsiteY22" fmla="*/ 285750 h 357187"/>
                <a:gd name="connsiteX23" fmla="*/ 738187 w 1488281"/>
                <a:gd name="connsiteY23" fmla="*/ 326231 h 357187"/>
                <a:gd name="connsiteX24" fmla="*/ 595312 w 1488281"/>
                <a:gd name="connsiteY24" fmla="*/ 347662 h 357187"/>
                <a:gd name="connsiteX25" fmla="*/ 485775 w 1488281"/>
                <a:gd name="connsiteY25" fmla="*/ 354806 h 357187"/>
                <a:gd name="connsiteX26" fmla="*/ 397668 w 1488281"/>
                <a:gd name="connsiteY26" fmla="*/ 357187 h 357187"/>
                <a:gd name="connsiteX27" fmla="*/ 295275 w 1488281"/>
                <a:gd name="connsiteY27" fmla="*/ 354806 h 357187"/>
                <a:gd name="connsiteX28" fmla="*/ 233362 w 1488281"/>
                <a:gd name="connsiteY28" fmla="*/ 350043 h 357187"/>
                <a:gd name="connsiteX29" fmla="*/ 180975 w 1488281"/>
                <a:gd name="connsiteY29" fmla="*/ 338137 h 357187"/>
                <a:gd name="connsiteX30" fmla="*/ 145256 w 1488281"/>
                <a:gd name="connsiteY30" fmla="*/ 323850 h 357187"/>
                <a:gd name="connsiteX31" fmla="*/ 102393 w 1488281"/>
                <a:gd name="connsiteY31" fmla="*/ 295275 h 357187"/>
                <a:gd name="connsiteX32" fmla="*/ 76200 w 1488281"/>
                <a:gd name="connsiteY32" fmla="*/ 273843 h 357187"/>
                <a:gd name="connsiteX33" fmla="*/ 52387 w 1488281"/>
                <a:gd name="connsiteY33" fmla="*/ 247650 h 357187"/>
                <a:gd name="connsiteX34" fmla="*/ 33337 w 1488281"/>
                <a:gd name="connsiteY34" fmla="*/ 221456 h 357187"/>
                <a:gd name="connsiteX35" fmla="*/ 14287 w 1488281"/>
                <a:gd name="connsiteY35" fmla="*/ 180975 h 357187"/>
                <a:gd name="connsiteX36" fmla="*/ 0 w 1488281"/>
                <a:gd name="connsiteY36" fmla="*/ 135731 h 357187"/>
                <a:gd name="connsiteX37" fmla="*/ 0 w 1488281"/>
                <a:gd name="connsiteY37" fmla="*/ 114300 h 357187"/>
                <a:gd name="connsiteX38" fmla="*/ 61912 w 1488281"/>
                <a:gd name="connsiteY38" fmla="*/ 135731 h 357187"/>
                <a:gd name="connsiteX39" fmla="*/ 116681 w 1488281"/>
                <a:gd name="connsiteY39" fmla="*/ 152400 h 357187"/>
                <a:gd name="connsiteX40" fmla="*/ 176212 w 1488281"/>
                <a:gd name="connsiteY40" fmla="*/ 166687 h 357187"/>
                <a:gd name="connsiteX41" fmla="*/ 257175 w 1488281"/>
                <a:gd name="connsiteY41" fmla="*/ 176212 h 357187"/>
                <a:gd name="connsiteX42" fmla="*/ 340518 w 1488281"/>
                <a:gd name="connsiteY42" fmla="*/ 180975 h 357187"/>
                <a:gd name="connsiteX43" fmla="*/ 507206 w 1488281"/>
                <a:gd name="connsiteY43" fmla="*/ 164306 h 357187"/>
                <a:gd name="connsiteX44" fmla="*/ 645318 w 1488281"/>
                <a:gd name="connsiteY44" fmla="*/ 140493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88281" h="357187">
                  <a:moveTo>
                    <a:pt x="645318" y="140493"/>
                  </a:moveTo>
                  <a:lnTo>
                    <a:pt x="773906" y="114300"/>
                  </a:lnTo>
                  <a:lnTo>
                    <a:pt x="959643" y="69056"/>
                  </a:lnTo>
                  <a:lnTo>
                    <a:pt x="1097756" y="30956"/>
                  </a:lnTo>
                  <a:lnTo>
                    <a:pt x="1183481" y="4762"/>
                  </a:lnTo>
                  <a:lnTo>
                    <a:pt x="1197768" y="0"/>
                  </a:lnTo>
                  <a:lnTo>
                    <a:pt x="1226343" y="4762"/>
                  </a:lnTo>
                  <a:lnTo>
                    <a:pt x="1271587" y="16668"/>
                  </a:lnTo>
                  <a:lnTo>
                    <a:pt x="1326356" y="33337"/>
                  </a:lnTo>
                  <a:lnTo>
                    <a:pt x="1366837" y="47625"/>
                  </a:lnTo>
                  <a:lnTo>
                    <a:pt x="1409700" y="66675"/>
                  </a:lnTo>
                  <a:lnTo>
                    <a:pt x="1435893" y="80962"/>
                  </a:lnTo>
                  <a:lnTo>
                    <a:pt x="1452562" y="90487"/>
                  </a:lnTo>
                  <a:lnTo>
                    <a:pt x="1466850" y="104775"/>
                  </a:lnTo>
                  <a:lnTo>
                    <a:pt x="1481137" y="128587"/>
                  </a:lnTo>
                  <a:lnTo>
                    <a:pt x="1488281" y="142875"/>
                  </a:lnTo>
                  <a:lnTo>
                    <a:pt x="1481137" y="161925"/>
                  </a:lnTo>
                  <a:lnTo>
                    <a:pt x="1471612" y="176212"/>
                  </a:lnTo>
                  <a:lnTo>
                    <a:pt x="1438275" y="197643"/>
                  </a:lnTo>
                  <a:lnTo>
                    <a:pt x="1376362" y="219075"/>
                  </a:lnTo>
                  <a:lnTo>
                    <a:pt x="1307306" y="230981"/>
                  </a:lnTo>
                  <a:lnTo>
                    <a:pt x="1159668" y="254793"/>
                  </a:lnTo>
                  <a:lnTo>
                    <a:pt x="988218" y="285750"/>
                  </a:lnTo>
                  <a:lnTo>
                    <a:pt x="738187" y="326231"/>
                  </a:lnTo>
                  <a:lnTo>
                    <a:pt x="595312" y="347662"/>
                  </a:lnTo>
                  <a:lnTo>
                    <a:pt x="485775" y="354806"/>
                  </a:lnTo>
                  <a:lnTo>
                    <a:pt x="397668" y="357187"/>
                  </a:lnTo>
                  <a:lnTo>
                    <a:pt x="295275" y="354806"/>
                  </a:lnTo>
                  <a:lnTo>
                    <a:pt x="233362" y="350043"/>
                  </a:lnTo>
                  <a:lnTo>
                    <a:pt x="180975" y="338137"/>
                  </a:lnTo>
                  <a:lnTo>
                    <a:pt x="145256" y="323850"/>
                  </a:lnTo>
                  <a:lnTo>
                    <a:pt x="102393" y="295275"/>
                  </a:lnTo>
                  <a:lnTo>
                    <a:pt x="76200" y="273843"/>
                  </a:lnTo>
                  <a:lnTo>
                    <a:pt x="52387" y="247650"/>
                  </a:lnTo>
                  <a:lnTo>
                    <a:pt x="33337" y="221456"/>
                  </a:lnTo>
                  <a:lnTo>
                    <a:pt x="14287" y="180975"/>
                  </a:lnTo>
                  <a:lnTo>
                    <a:pt x="0" y="135731"/>
                  </a:lnTo>
                  <a:lnTo>
                    <a:pt x="0" y="114300"/>
                  </a:lnTo>
                  <a:lnTo>
                    <a:pt x="61912" y="135731"/>
                  </a:lnTo>
                  <a:lnTo>
                    <a:pt x="116681" y="152400"/>
                  </a:lnTo>
                  <a:lnTo>
                    <a:pt x="176212" y="166687"/>
                  </a:lnTo>
                  <a:lnTo>
                    <a:pt x="257175" y="176212"/>
                  </a:lnTo>
                  <a:lnTo>
                    <a:pt x="340518" y="180975"/>
                  </a:lnTo>
                  <a:lnTo>
                    <a:pt x="507206" y="164306"/>
                  </a:lnTo>
                  <a:lnTo>
                    <a:pt x="645318" y="1404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6">
              <a:extLst>
                <a:ext uri="{FF2B5EF4-FFF2-40B4-BE49-F238E27FC236}">
                  <a16:creationId xmlns:a16="http://schemas.microsoft.com/office/drawing/2014/main" id="{98B635B5-616E-40AB-B5A9-32E970F5C19F}"/>
                </a:ext>
              </a:extLst>
            </p:cNvPr>
            <p:cNvSpPr/>
            <p:nvPr/>
          </p:nvSpPr>
          <p:spPr>
            <a:xfrm>
              <a:off x="4679950" y="3979863"/>
              <a:ext cx="420688" cy="1908175"/>
            </a:xfrm>
            <a:custGeom>
              <a:avLst/>
              <a:gdLst>
                <a:gd name="connsiteX0" fmla="*/ 401821 w 419851"/>
                <a:gd name="connsiteY0" fmla="*/ 396669 h 1908649"/>
                <a:gd name="connsiteX1" fmla="*/ 394093 w 419851"/>
                <a:gd name="connsiteY1" fmla="*/ 224093 h 1908649"/>
                <a:gd name="connsiteX2" fmla="*/ 301365 w 419851"/>
                <a:gd name="connsiteY2" fmla="*/ 69546 h 1908649"/>
                <a:gd name="connsiteX3" fmla="*/ 229244 w 419851"/>
                <a:gd name="connsiteY3" fmla="*/ 48940 h 1908649"/>
                <a:gd name="connsiteX4" fmla="*/ 108182 w 419851"/>
                <a:gd name="connsiteY4" fmla="*/ 12879 h 1908649"/>
                <a:gd name="connsiteX5" fmla="*/ 54091 w 419851"/>
                <a:gd name="connsiteY5" fmla="*/ 0 h 1908649"/>
                <a:gd name="connsiteX6" fmla="*/ 30909 w 419851"/>
                <a:gd name="connsiteY6" fmla="*/ 0 h 1908649"/>
                <a:gd name="connsiteX7" fmla="*/ 10303 w 419851"/>
                <a:gd name="connsiteY7" fmla="*/ 2576 h 1908649"/>
                <a:gd name="connsiteX8" fmla="*/ 0 w 419851"/>
                <a:gd name="connsiteY8" fmla="*/ 10303 h 1908649"/>
                <a:gd name="connsiteX9" fmla="*/ 0 w 419851"/>
                <a:gd name="connsiteY9" fmla="*/ 23182 h 1908649"/>
                <a:gd name="connsiteX10" fmla="*/ 12879 w 419851"/>
                <a:gd name="connsiteY10" fmla="*/ 46364 h 1908649"/>
                <a:gd name="connsiteX11" fmla="*/ 30909 w 419851"/>
                <a:gd name="connsiteY11" fmla="*/ 61819 h 1908649"/>
                <a:gd name="connsiteX12" fmla="*/ 61818 w 419851"/>
                <a:gd name="connsiteY12" fmla="*/ 90152 h 1908649"/>
                <a:gd name="connsiteX13" fmla="*/ 85000 w 419851"/>
                <a:gd name="connsiteY13" fmla="*/ 115910 h 1908649"/>
                <a:gd name="connsiteX14" fmla="*/ 115910 w 419851"/>
                <a:gd name="connsiteY14" fmla="*/ 157122 h 1908649"/>
                <a:gd name="connsiteX15" fmla="*/ 136516 w 419851"/>
                <a:gd name="connsiteY15" fmla="*/ 198335 h 1908649"/>
                <a:gd name="connsiteX16" fmla="*/ 154546 w 419851"/>
                <a:gd name="connsiteY16" fmla="*/ 247274 h 1908649"/>
                <a:gd name="connsiteX17" fmla="*/ 172577 w 419851"/>
                <a:gd name="connsiteY17" fmla="*/ 324548 h 1908649"/>
                <a:gd name="connsiteX18" fmla="*/ 182880 w 419851"/>
                <a:gd name="connsiteY18" fmla="*/ 401821 h 1908649"/>
                <a:gd name="connsiteX19" fmla="*/ 193183 w 419851"/>
                <a:gd name="connsiteY19" fmla="*/ 517731 h 1908649"/>
                <a:gd name="connsiteX20" fmla="*/ 198334 w 419851"/>
                <a:gd name="connsiteY20" fmla="*/ 638792 h 1908649"/>
                <a:gd name="connsiteX21" fmla="*/ 200910 w 419851"/>
                <a:gd name="connsiteY21" fmla="*/ 819096 h 1908649"/>
                <a:gd name="connsiteX22" fmla="*/ 198334 w 419851"/>
                <a:gd name="connsiteY22" fmla="*/ 953037 h 1908649"/>
                <a:gd name="connsiteX23" fmla="*/ 195759 w 419851"/>
                <a:gd name="connsiteY23" fmla="*/ 1107583 h 1908649"/>
                <a:gd name="connsiteX24" fmla="*/ 195759 w 419851"/>
                <a:gd name="connsiteY24" fmla="*/ 1151371 h 1908649"/>
                <a:gd name="connsiteX25" fmla="*/ 188031 w 419851"/>
                <a:gd name="connsiteY25" fmla="*/ 1287887 h 1908649"/>
                <a:gd name="connsiteX26" fmla="*/ 182880 w 419851"/>
                <a:gd name="connsiteY26" fmla="*/ 1349706 h 1908649"/>
                <a:gd name="connsiteX27" fmla="*/ 164849 w 419851"/>
                <a:gd name="connsiteY27" fmla="*/ 1457889 h 1908649"/>
                <a:gd name="connsiteX28" fmla="*/ 136516 w 419851"/>
                <a:gd name="connsiteY28" fmla="*/ 1563495 h 1908649"/>
                <a:gd name="connsiteX29" fmla="*/ 126213 w 419851"/>
                <a:gd name="connsiteY29" fmla="*/ 1596980 h 1908649"/>
                <a:gd name="connsiteX30" fmla="*/ 128789 w 419851"/>
                <a:gd name="connsiteY30" fmla="*/ 1653647 h 1908649"/>
                <a:gd name="connsiteX31" fmla="*/ 146819 w 419851"/>
                <a:gd name="connsiteY31" fmla="*/ 1756678 h 1908649"/>
                <a:gd name="connsiteX32" fmla="*/ 164849 w 419851"/>
                <a:gd name="connsiteY32" fmla="*/ 1810770 h 1908649"/>
                <a:gd name="connsiteX33" fmla="*/ 188031 w 419851"/>
                <a:gd name="connsiteY33" fmla="*/ 1864861 h 1908649"/>
                <a:gd name="connsiteX34" fmla="*/ 203486 w 419851"/>
                <a:gd name="connsiteY34" fmla="*/ 1888043 h 1908649"/>
                <a:gd name="connsiteX35" fmla="*/ 218941 w 419851"/>
                <a:gd name="connsiteY35" fmla="*/ 1900922 h 1908649"/>
                <a:gd name="connsiteX36" fmla="*/ 234395 w 419851"/>
                <a:gd name="connsiteY36" fmla="*/ 1908649 h 1908649"/>
                <a:gd name="connsiteX37" fmla="*/ 249850 w 419851"/>
                <a:gd name="connsiteY37" fmla="*/ 1908649 h 1908649"/>
                <a:gd name="connsiteX38" fmla="*/ 275608 w 419851"/>
                <a:gd name="connsiteY38" fmla="*/ 1893194 h 1908649"/>
                <a:gd name="connsiteX39" fmla="*/ 293638 w 419851"/>
                <a:gd name="connsiteY39" fmla="*/ 1870013 h 1908649"/>
                <a:gd name="connsiteX40" fmla="*/ 314244 w 419851"/>
                <a:gd name="connsiteY40" fmla="*/ 1839103 h 1908649"/>
                <a:gd name="connsiteX41" fmla="*/ 340002 w 419851"/>
                <a:gd name="connsiteY41" fmla="*/ 1779860 h 1908649"/>
                <a:gd name="connsiteX42" fmla="*/ 350305 w 419851"/>
                <a:gd name="connsiteY42" fmla="*/ 1746375 h 1908649"/>
                <a:gd name="connsiteX43" fmla="*/ 358033 w 419851"/>
                <a:gd name="connsiteY43" fmla="*/ 1658799 h 1908649"/>
                <a:gd name="connsiteX44" fmla="*/ 373487 w 419851"/>
                <a:gd name="connsiteY44" fmla="*/ 1393494 h 1908649"/>
                <a:gd name="connsiteX45" fmla="*/ 391518 w 419851"/>
                <a:gd name="connsiteY45" fmla="*/ 1040613 h 1908649"/>
                <a:gd name="connsiteX46" fmla="*/ 399245 w 419851"/>
                <a:gd name="connsiteY46" fmla="*/ 963340 h 1908649"/>
                <a:gd name="connsiteX47" fmla="*/ 419851 w 419851"/>
                <a:gd name="connsiteY47" fmla="*/ 829400 h 1908649"/>
                <a:gd name="connsiteX48" fmla="*/ 401821 w 419851"/>
                <a:gd name="connsiteY48" fmla="*/ 396669 h 190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19851" h="1908649">
                  <a:moveTo>
                    <a:pt x="401821" y="396669"/>
                  </a:moveTo>
                  <a:lnTo>
                    <a:pt x="394093" y="224093"/>
                  </a:lnTo>
                  <a:lnTo>
                    <a:pt x="301365" y="69546"/>
                  </a:lnTo>
                  <a:lnTo>
                    <a:pt x="229244" y="48940"/>
                  </a:lnTo>
                  <a:lnTo>
                    <a:pt x="108182" y="12879"/>
                  </a:lnTo>
                  <a:lnTo>
                    <a:pt x="54091" y="0"/>
                  </a:lnTo>
                  <a:lnTo>
                    <a:pt x="30909" y="0"/>
                  </a:lnTo>
                  <a:lnTo>
                    <a:pt x="10303" y="2576"/>
                  </a:lnTo>
                  <a:lnTo>
                    <a:pt x="0" y="10303"/>
                  </a:lnTo>
                  <a:lnTo>
                    <a:pt x="0" y="23182"/>
                  </a:lnTo>
                  <a:lnTo>
                    <a:pt x="12879" y="46364"/>
                  </a:lnTo>
                  <a:lnTo>
                    <a:pt x="30909" y="61819"/>
                  </a:lnTo>
                  <a:lnTo>
                    <a:pt x="61818" y="90152"/>
                  </a:lnTo>
                  <a:lnTo>
                    <a:pt x="85000" y="115910"/>
                  </a:lnTo>
                  <a:lnTo>
                    <a:pt x="115910" y="157122"/>
                  </a:lnTo>
                  <a:lnTo>
                    <a:pt x="136516" y="198335"/>
                  </a:lnTo>
                  <a:lnTo>
                    <a:pt x="154546" y="247274"/>
                  </a:lnTo>
                  <a:lnTo>
                    <a:pt x="172577" y="324548"/>
                  </a:lnTo>
                  <a:lnTo>
                    <a:pt x="182880" y="401821"/>
                  </a:lnTo>
                  <a:lnTo>
                    <a:pt x="193183" y="517731"/>
                  </a:lnTo>
                  <a:lnTo>
                    <a:pt x="198334" y="638792"/>
                  </a:lnTo>
                  <a:cubicBezTo>
                    <a:pt x="199193" y="698893"/>
                    <a:pt x="200051" y="758995"/>
                    <a:pt x="200910" y="819096"/>
                  </a:cubicBezTo>
                  <a:cubicBezTo>
                    <a:pt x="200051" y="863743"/>
                    <a:pt x="199193" y="908390"/>
                    <a:pt x="198334" y="953037"/>
                  </a:cubicBezTo>
                  <a:cubicBezTo>
                    <a:pt x="197476" y="1004552"/>
                    <a:pt x="196617" y="1056068"/>
                    <a:pt x="195759" y="1107583"/>
                  </a:cubicBezTo>
                  <a:lnTo>
                    <a:pt x="195759" y="1151371"/>
                  </a:lnTo>
                  <a:lnTo>
                    <a:pt x="188031" y="1287887"/>
                  </a:lnTo>
                  <a:lnTo>
                    <a:pt x="182880" y="1349706"/>
                  </a:lnTo>
                  <a:lnTo>
                    <a:pt x="164849" y="1457889"/>
                  </a:lnTo>
                  <a:lnTo>
                    <a:pt x="136516" y="1563495"/>
                  </a:lnTo>
                  <a:lnTo>
                    <a:pt x="126213" y="1596980"/>
                  </a:lnTo>
                  <a:lnTo>
                    <a:pt x="128789" y="1653647"/>
                  </a:lnTo>
                  <a:lnTo>
                    <a:pt x="146819" y="1756678"/>
                  </a:lnTo>
                  <a:lnTo>
                    <a:pt x="164849" y="1810770"/>
                  </a:lnTo>
                  <a:lnTo>
                    <a:pt x="188031" y="1864861"/>
                  </a:lnTo>
                  <a:lnTo>
                    <a:pt x="203486" y="1888043"/>
                  </a:lnTo>
                  <a:lnTo>
                    <a:pt x="218941" y="1900922"/>
                  </a:lnTo>
                  <a:lnTo>
                    <a:pt x="234395" y="1908649"/>
                  </a:lnTo>
                  <a:lnTo>
                    <a:pt x="249850" y="1908649"/>
                  </a:lnTo>
                  <a:lnTo>
                    <a:pt x="275608" y="1893194"/>
                  </a:lnTo>
                  <a:lnTo>
                    <a:pt x="293638" y="1870013"/>
                  </a:lnTo>
                  <a:lnTo>
                    <a:pt x="314244" y="1839103"/>
                  </a:lnTo>
                  <a:lnTo>
                    <a:pt x="340002" y="1779860"/>
                  </a:lnTo>
                  <a:lnTo>
                    <a:pt x="350305" y="1746375"/>
                  </a:lnTo>
                  <a:lnTo>
                    <a:pt x="358033" y="1658799"/>
                  </a:lnTo>
                  <a:lnTo>
                    <a:pt x="373487" y="1393494"/>
                  </a:lnTo>
                  <a:lnTo>
                    <a:pt x="391518" y="1040613"/>
                  </a:lnTo>
                  <a:lnTo>
                    <a:pt x="399245" y="963340"/>
                  </a:lnTo>
                  <a:lnTo>
                    <a:pt x="419851" y="829400"/>
                  </a:lnTo>
                  <a:lnTo>
                    <a:pt x="401821" y="3966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7">
              <a:extLst>
                <a:ext uri="{FF2B5EF4-FFF2-40B4-BE49-F238E27FC236}">
                  <a16:creationId xmlns:a16="http://schemas.microsoft.com/office/drawing/2014/main" id="{8A34C293-95F3-4731-B67E-433ED7E50689}"/>
                </a:ext>
              </a:extLst>
            </p:cNvPr>
            <p:cNvSpPr/>
            <p:nvPr/>
          </p:nvSpPr>
          <p:spPr>
            <a:xfrm>
              <a:off x="4921250" y="3779838"/>
              <a:ext cx="2319338" cy="2351087"/>
            </a:xfrm>
            <a:custGeom>
              <a:avLst/>
              <a:gdLst>
                <a:gd name="connsiteX0" fmla="*/ 816110 w 2320253"/>
                <a:gd name="connsiteY0" fmla="*/ 151904 h 2350038"/>
                <a:gd name="connsiteX1" fmla="*/ 539109 w 2320253"/>
                <a:gd name="connsiteY1" fmla="*/ 193603 h 2350038"/>
                <a:gd name="connsiteX2" fmla="*/ 321678 w 2320253"/>
                <a:gd name="connsiteY2" fmla="*/ 229345 h 2350038"/>
                <a:gd name="connsiteX3" fmla="*/ 47656 w 2320253"/>
                <a:gd name="connsiteY3" fmla="*/ 277001 h 2350038"/>
                <a:gd name="connsiteX4" fmla="*/ 0 w 2320253"/>
                <a:gd name="connsiteY4" fmla="*/ 288915 h 2350038"/>
                <a:gd name="connsiteX5" fmla="*/ 98291 w 2320253"/>
                <a:gd name="connsiteY5" fmla="*/ 464646 h 2350038"/>
                <a:gd name="connsiteX6" fmla="*/ 282958 w 2320253"/>
                <a:gd name="connsiteY6" fmla="*/ 422947 h 2350038"/>
                <a:gd name="connsiteX7" fmla="*/ 449754 w 2320253"/>
                <a:gd name="connsiteY7" fmla="*/ 387205 h 2350038"/>
                <a:gd name="connsiteX8" fmla="*/ 741647 w 2320253"/>
                <a:gd name="connsiteY8" fmla="*/ 333592 h 2350038"/>
                <a:gd name="connsiteX9" fmla="*/ 917379 w 2320253"/>
                <a:gd name="connsiteY9" fmla="*/ 303807 h 2350038"/>
                <a:gd name="connsiteX10" fmla="*/ 1113960 w 2320253"/>
                <a:gd name="connsiteY10" fmla="*/ 271044 h 2350038"/>
                <a:gd name="connsiteX11" fmla="*/ 1277777 w 2320253"/>
                <a:gd name="connsiteY11" fmla="*/ 250194 h 2350038"/>
                <a:gd name="connsiteX12" fmla="*/ 1489251 w 2320253"/>
                <a:gd name="connsiteY12" fmla="*/ 241259 h 2350038"/>
                <a:gd name="connsiteX13" fmla="*/ 1709660 w 2320253"/>
                <a:gd name="connsiteY13" fmla="*/ 232323 h 2350038"/>
                <a:gd name="connsiteX14" fmla="*/ 1813908 w 2320253"/>
                <a:gd name="connsiteY14" fmla="*/ 229345 h 2350038"/>
                <a:gd name="connsiteX15" fmla="*/ 1876456 w 2320253"/>
                <a:gd name="connsiteY15" fmla="*/ 223388 h 2350038"/>
                <a:gd name="connsiteX16" fmla="*/ 1891349 w 2320253"/>
                <a:gd name="connsiteY16" fmla="*/ 223388 h 2350038"/>
                <a:gd name="connsiteX17" fmla="*/ 1912198 w 2320253"/>
                <a:gd name="connsiteY17" fmla="*/ 226366 h 2350038"/>
                <a:gd name="connsiteX18" fmla="*/ 1933048 w 2320253"/>
                <a:gd name="connsiteY18" fmla="*/ 235302 h 2350038"/>
                <a:gd name="connsiteX19" fmla="*/ 1950919 w 2320253"/>
                <a:gd name="connsiteY19" fmla="*/ 250194 h 2350038"/>
                <a:gd name="connsiteX20" fmla="*/ 1962833 w 2320253"/>
                <a:gd name="connsiteY20" fmla="*/ 268065 h 2350038"/>
                <a:gd name="connsiteX21" fmla="*/ 1977725 w 2320253"/>
                <a:gd name="connsiteY21" fmla="*/ 297850 h 2350038"/>
                <a:gd name="connsiteX22" fmla="*/ 1983682 w 2320253"/>
                <a:gd name="connsiteY22" fmla="*/ 330614 h 2350038"/>
                <a:gd name="connsiteX23" fmla="*/ 1986661 w 2320253"/>
                <a:gd name="connsiteY23" fmla="*/ 813131 h 2350038"/>
                <a:gd name="connsiteX24" fmla="*/ 1962833 w 2320253"/>
                <a:gd name="connsiteY24" fmla="*/ 968013 h 2350038"/>
                <a:gd name="connsiteX25" fmla="*/ 1939005 w 2320253"/>
                <a:gd name="connsiteY25" fmla="*/ 1760294 h 2350038"/>
                <a:gd name="connsiteX26" fmla="*/ 1933048 w 2320253"/>
                <a:gd name="connsiteY26" fmla="*/ 1793058 h 2350038"/>
                <a:gd name="connsiteX27" fmla="*/ 1921134 w 2320253"/>
                <a:gd name="connsiteY27" fmla="*/ 1819864 h 2350038"/>
                <a:gd name="connsiteX28" fmla="*/ 1903263 w 2320253"/>
                <a:gd name="connsiteY28" fmla="*/ 1843692 h 2350038"/>
                <a:gd name="connsiteX29" fmla="*/ 1936026 w 2320253"/>
                <a:gd name="connsiteY29" fmla="*/ 2341102 h 2350038"/>
                <a:gd name="connsiteX30" fmla="*/ 1959854 w 2320253"/>
                <a:gd name="connsiteY30" fmla="*/ 2350038 h 2350038"/>
                <a:gd name="connsiteX31" fmla="*/ 1983682 w 2320253"/>
                <a:gd name="connsiteY31" fmla="*/ 2344081 h 2350038"/>
                <a:gd name="connsiteX32" fmla="*/ 2007510 w 2320253"/>
                <a:gd name="connsiteY32" fmla="*/ 2329188 h 2350038"/>
                <a:gd name="connsiteX33" fmla="*/ 2019424 w 2320253"/>
                <a:gd name="connsiteY33" fmla="*/ 2314296 h 2350038"/>
                <a:gd name="connsiteX34" fmla="*/ 2040274 w 2320253"/>
                <a:gd name="connsiteY34" fmla="*/ 2287489 h 2350038"/>
                <a:gd name="connsiteX35" fmla="*/ 2064102 w 2320253"/>
                <a:gd name="connsiteY35" fmla="*/ 2239833 h 2350038"/>
                <a:gd name="connsiteX36" fmla="*/ 2087930 w 2320253"/>
                <a:gd name="connsiteY36" fmla="*/ 2186220 h 2350038"/>
                <a:gd name="connsiteX37" fmla="*/ 2114736 w 2320253"/>
                <a:gd name="connsiteY37" fmla="*/ 2117715 h 2350038"/>
                <a:gd name="connsiteX38" fmla="*/ 2138564 w 2320253"/>
                <a:gd name="connsiteY38" fmla="*/ 2043252 h 2350038"/>
                <a:gd name="connsiteX39" fmla="*/ 2156435 w 2320253"/>
                <a:gd name="connsiteY39" fmla="*/ 1980704 h 2350038"/>
                <a:gd name="connsiteX40" fmla="*/ 2174306 w 2320253"/>
                <a:gd name="connsiteY40" fmla="*/ 1912198 h 2350038"/>
                <a:gd name="connsiteX41" fmla="*/ 2189199 w 2320253"/>
                <a:gd name="connsiteY41" fmla="*/ 1855606 h 2350038"/>
                <a:gd name="connsiteX42" fmla="*/ 2198134 w 2320253"/>
                <a:gd name="connsiteY42" fmla="*/ 1730509 h 2350038"/>
                <a:gd name="connsiteX43" fmla="*/ 2216005 w 2320253"/>
                <a:gd name="connsiteY43" fmla="*/ 1349261 h 2350038"/>
                <a:gd name="connsiteX44" fmla="*/ 2236855 w 2320253"/>
                <a:gd name="connsiteY44" fmla="*/ 890572 h 2350038"/>
                <a:gd name="connsiteX45" fmla="*/ 2254726 w 2320253"/>
                <a:gd name="connsiteY45" fmla="*/ 473582 h 2350038"/>
                <a:gd name="connsiteX46" fmla="*/ 2257704 w 2320253"/>
                <a:gd name="connsiteY46" fmla="*/ 390184 h 2350038"/>
                <a:gd name="connsiteX47" fmla="*/ 2263661 w 2320253"/>
                <a:gd name="connsiteY47" fmla="*/ 348485 h 2350038"/>
                <a:gd name="connsiteX48" fmla="*/ 2275575 w 2320253"/>
                <a:gd name="connsiteY48" fmla="*/ 321678 h 2350038"/>
                <a:gd name="connsiteX49" fmla="*/ 2287489 w 2320253"/>
                <a:gd name="connsiteY49" fmla="*/ 306786 h 2350038"/>
                <a:gd name="connsiteX50" fmla="*/ 2302382 w 2320253"/>
                <a:gd name="connsiteY50" fmla="*/ 291893 h 2350038"/>
                <a:gd name="connsiteX51" fmla="*/ 2311317 w 2320253"/>
                <a:gd name="connsiteY51" fmla="*/ 279979 h 2350038"/>
                <a:gd name="connsiteX52" fmla="*/ 2320253 w 2320253"/>
                <a:gd name="connsiteY52" fmla="*/ 256151 h 2350038"/>
                <a:gd name="connsiteX53" fmla="*/ 2317274 w 2320253"/>
                <a:gd name="connsiteY53" fmla="*/ 235302 h 2350038"/>
                <a:gd name="connsiteX54" fmla="*/ 2305360 w 2320253"/>
                <a:gd name="connsiteY54" fmla="*/ 205517 h 2350038"/>
                <a:gd name="connsiteX55" fmla="*/ 2281532 w 2320253"/>
                <a:gd name="connsiteY55" fmla="*/ 178710 h 2350038"/>
                <a:gd name="connsiteX56" fmla="*/ 2198134 w 2320253"/>
                <a:gd name="connsiteY56" fmla="*/ 107226 h 2350038"/>
                <a:gd name="connsiteX57" fmla="*/ 2141543 w 2320253"/>
                <a:gd name="connsiteY57" fmla="*/ 56592 h 2350038"/>
                <a:gd name="connsiteX58" fmla="*/ 2081973 w 2320253"/>
                <a:gd name="connsiteY58" fmla="*/ 17871 h 2350038"/>
                <a:gd name="connsiteX59" fmla="*/ 2055166 w 2320253"/>
                <a:gd name="connsiteY59" fmla="*/ 5957 h 2350038"/>
                <a:gd name="connsiteX60" fmla="*/ 2028360 w 2320253"/>
                <a:gd name="connsiteY60" fmla="*/ 0 h 2350038"/>
                <a:gd name="connsiteX61" fmla="*/ 1980704 w 2320253"/>
                <a:gd name="connsiteY61" fmla="*/ 8935 h 2350038"/>
                <a:gd name="connsiteX62" fmla="*/ 1775187 w 2320253"/>
                <a:gd name="connsiteY62" fmla="*/ 41699 h 2350038"/>
                <a:gd name="connsiteX63" fmla="*/ 1736467 w 2320253"/>
                <a:gd name="connsiteY63" fmla="*/ 44678 h 2350038"/>
                <a:gd name="connsiteX64" fmla="*/ 1632219 w 2320253"/>
                <a:gd name="connsiteY64" fmla="*/ 47656 h 2350038"/>
                <a:gd name="connsiteX65" fmla="*/ 1453509 w 2320253"/>
                <a:gd name="connsiteY65" fmla="*/ 62549 h 2350038"/>
                <a:gd name="connsiteX66" fmla="*/ 1191401 w 2320253"/>
                <a:gd name="connsiteY66" fmla="*/ 95312 h 2350038"/>
                <a:gd name="connsiteX67" fmla="*/ 816110 w 2320253"/>
                <a:gd name="connsiteY67" fmla="*/ 151904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20253" h="2350038">
                  <a:moveTo>
                    <a:pt x="816110" y="151904"/>
                  </a:moveTo>
                  <a:lnTo>
                    <a:pt x="539109" y="193603"/>
                  </a:lnTo>
                  <a:lnTo>
                    <a:pt x="321678" y="229345"/>
                  </a:lnTo>
                  <a:lnTo>
                    <a:pt x="47656" y="277001"/>
                  </a:lnTo>
                  <a:lnTo>
                    <a:pt x="0" y="288915"/>
                  </a:lnTo>
                  <a:lnTo>
                    <a:pt x="98291" y="464646"/>
                  </a:lnTo>
                  <a:lnTo>
                    <a:pt x="282958" y="422947"/>
                  </a:lnTo>
                  <a:lnTo>
                    <a:pt x="449754" y="387205"/>
                  </a:lnTo>
                  <a:lnTo>
                    <a:pt x="741647" y="333592"/>
                  </a:lnTo>
                  <a:lnTo>
                    <a:pt x="917379" y="303807"/>
                  </a:lnTo>
                  <a:lnTo>
                    <a:pt x="1113960" y="271044"/>
                  </a:lnTo>
                  <a:lnTo>
                    <a:pt x="1277777" y="250194"/>
                  </a:lnTo>
                  <a:lnTo>
                    <a:pt x="1489251" y="241259"/>
                  </a:lnTo>
                  <a:lnTo>
                    <a:pt x="1709660" y="232323"/>
                  </a:lnTo>
                  <a:lnTo>
                    <a:pt x="1813908" y="229345"/>
                  </a:lnTo>
                  <a:lnTo>
                    <a:pt x="1876456" y="223388"/>
                  </a:lnTo>
                  <a:lnTo>
                    <a:pt x="1891349" y="223388"/>
                  </a:lnTo>
                  <a:lnTo>
                    <a:pt x="1912198" y="226366"/>
                  </a:lnTo>
                  <a:lnTo>
                    <a:pt x="1933048" y="235302"/>
                  </a:lnTo>
                  <a:lnTo>
                    <a:pt x="1950919" y="250194"/>
                  </a:lnTo>
                  <a:lnTo>
                    <a:pt x="1962833" y="268065"/>
                  </a:lnTo>
                  <a:lnTo>
                    <a:pt x="1977725" y="297850"/>
                  </a:lnTo>
                  <a:lnTo>
                    <a:pt x="1983682" y="330614"/>
                  </a:lnTo>
                  <a:lnTo>
                    <a:pt x="1986661" y="813131"/>
                  </a:lnTo>
                  <a:lnTo>
                    <a:pt x="1962833" y="968013"/>
                  </a:lnTo>
                  <a:lnTo>
                    <a:pt x="1939005" y="1760294"/>
                  </a:lnTo>
                  <a:lnTo>
                    <a:pt x="1933048" y="1793058"/>
                  </a:lnTo>
                  <a:lnTo>
                    <a:pt x="1921134" y="1819864"/>
                  </a:lnTo>
                  <a:lnTo>
                    <a:pt x="1903263" y="1843692"/>
                  </a:lnTo>
                  <a:lnTo>
                    <a:pt x="1936026" y="2341102"/>
                  </a:lnTo>
                  <a:lnTo>
                    <a:pt x="1959854" y="2350038"/>
                  </a:lnTo>
                  <a:lnTo>
                    <a:pt x="1983682" y="2344081"/>
                  </a:lnTo>
                  <a:lnTo>
                    <a:pt x="2007510" y="2329188"/>
                  </a:lnTo>
                  <a:lnTo>
                    <a:pt x="2019424" y="2314296"/>
                  </a:lnTo>
                  <a:lnTo>
                    <a:pt x="2040274" y="2287489"/>
                  </a:lnTo>
                  <a:lnTo>
                    <a:pt x="2064102" y="2239833"/>
                  </a:lnTo>
                  <a:lnTo>
                    <a:pt x="2087930" y="2186220"/>
                  </a:lnTo>
                  <a:lnTo>
                    <a:pt x="2114736" y="2117715"/>
                  </a:lnTo>
                  <a:lnTo>
                    <a:pt x="2138564" y="2043252"/>
                  </a:lnTo>
                  <a:lnTo>
                    <a:pt x="2156435" y="1980704"/>
                  </a:lnTo>
                  <a:lnTo>
                    <a:pt x="2174306" y="1912198"/>
                  </a:lnTo>
                  <a:lnTo>
                    <a:pt x="2189199" y="1855606"/>
                  </a:lnTo>
                  <a:lnTo>
                    <a:pt x="2198134" y="1730509"/>
                  </a:lnTo>
                  <a:lnTo>
                    <a:pt x="2216005" y="1349261"/>
                  </a:lnTo>
                  <a:lnTo>
                    <a:pt x="2236855" y="890572"/>
                  </a:lnTo>
                  <a:lnTo>
                    <a:pt x="2254726" y="473582"/>
                  </a:lnTo>
                  <a:lnTo>
                    <a:pt x="2257704" y="390184"/>
                  </a:lnTo>
                  <a:lnTo>
                    <a:pt x="2263661" y="348485"/>
                  </a:lnTo>
                  <a:lnTo>
                    <a:pt x="2275575" y="321678"/>
                  </a:lnTo>
                  <a:lnTo>
                    <a:pt x="2287489" y="306786"/>
                  </a:lnTo>
                  <a:lnTo>
                    <a:pt x="2302382" y="291893"/>
                  </a:lnTo>
                  <a:lnTo>
                    <a:pt x="2311317" y="279979"/>
                  </a:lnTo>
                  <a:lnTo>
                    <a:pt x="2320253" y="256151"/>
                  </a:lnTo>
                  <a:lnTo>
                    <a:pt x="2317274" y="235302"/>
                  </a:lnTo>
                  <a:lnTo>
                    <a:pt x="2305360" y="205517"/>
                  </a:lnTo>
                  <a:lnTo>
                    <a:pt x="2281532" y="178710"/>
                  </a:lnTo>
                  <a:lnTo>
                    <a:pt x="2198134" y="107226"/>
                  </a:lnTo>
                  <a:lnTo>
                    <a:pt x="2141543" y="56592"/>
                  </a:lnTo>
                  <a:lnTo>
                    <a:pt x="2081973" y="17871"/>
                  </a:lnTo>
                  <a:lnTo>
                    <a:pt x="2055166" y="5957"/>
                  </a:lnTo>
                  <a:lnTo>
                    <a:pt x="2028360" y="0"/>
                  </a:lnTo>
                  <a:lnTo>
                    <a:pt x="1980704" y="8935"/>
                  </a:lnTo>
                  <a:lnTo>
                    <a:pt x="1775187" y="41699"/>
                  </a:lnTo>
                  <a:lnTo>
                    <a:pt x="1736467" y="44678"/>
                  </a:lnTo>
                  <a:lnTo>
                    <a:pt x="1632219" y="47656"/>
                  </a:lnTo>
                  <a:lnTo>
                    <a:pt x="1453509" y="62549"/>
                  </a:lnTo>
                  <a:lnTo>
                    <a:pt x="1191401" y="95312"/>
                  </a:lnTo>
                  <a:lnTo>
                    <a:pt x="816110" y="15190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8">
              <a:extLst>
                <a:ext uri="{FF2B5EF4-FFF2-40B4-BE49-F238E27FC236}">
                  <a16:creationId xmlns:a16="http://schemas.microsoft.com/office/drawing/2014/main" id="{BDD8DB1C-58DB-48F6-9074-5B6BB8B31AB0}"/>
                </a:ext>
              </a:extLst>
            </p:cNvPr>
            <p:cNvSpPr/>
            <p:nvPr/>
          </p:nvSpPr>
          <p:spPr>
            <a:xfrm>
              <a:off x="6353175" y="5586413"/>
              <a:ext cx="531813" cy="539750"/>
            </a:xfrm>
            <a:custGeom>
              <a:avLst/>
              <a:gdLst>
                <a:gd name="connsiteX0" fmla="*/ 164306 w 531019"/>
                <a:gd name="connsiteY0" fmla="*/ 50006 h 540543"/>
                <a:gd name="connsiteX1" fmla="*/ 271463 w 531019"/>
                <a:gd name="connsiteY1" fmla="*/ 66675 h 540543"/>
                <a:gd name="connsiteX2" fmla="*/ 340519 w 531019"/>
                <a:gd name="connsiteY2" fmla="*/ 71437 h 540543"/>
                <a:gd name="connsiteX3" fmla="*/ 366713 w 531019"/>
                <a:gd name="connsiteY3" fmla="*/ 71437 h 540543"/>
                <a:gd name="connsiteX4" fmla="*/ 404813 w 531019"/>
                <a:gd name="connsiteY4" fmla="*/ 69056 h 540543"/>
                <a:gd name="connsiteX5" fmla="*/ 431006 w 531019"/>
                <a:gd name="connsiteY5" fmla="*/ 61912 h 540543"/>
                <a:gd name="connsiteX6" fmla="*/ 447675 w 531019"/>
                <a:gd name="connsiteY6" fmla="*/ 54768 h 540543"/>
                <a:gd name="connsiteX7" fmla="*/ 473869 w 531019"/>
                <a:gd name="connsiteY7" fmla="*/ 38100 h 540543"/>
                <a:gd name="connsiteX8" fmla="*/ 500063 w 531019"/>
                <a:gd name="connsiteY8" fmla="*/ 0 h 540543"/>
                <a:gd name="connsiteX9" fmla="*/ 531019 w 531019"/>
                <a:gd name="connsiteY9" fmla="*/ 540543 h 540543"/>
                <a:gd name="connsiteX10" fmla="*/ 502444 w 531019"/>
                <a:gd name="connsiteY10" fmla="*/ 533400 h 540543"/>
                <a:gd name="connsiteX11" fmla="*/ 485775 w 531019"/>
                <a:gd name="connsiteY11" fmla="*/ 523875 h 540543"/>
                <a:gd name="connsiteX12" fmla="*/ 459581 w 531019"/>
                <a:gd name="connsiteY12" fmla="*/ 502443 h 540543"/>
                <a:gd name="connsiteX13" fmla="*/ 442913 w 531019"/>
                <a:gd name="connsiteY13" fmla="*/ 485775 h 540543"/>
                <a:gd name="connsiteX14" fmla="*/ 423863 w 531019"/>
                <a:gd name="connsiteY14" fmla="*/ 461962 h 540543"/>
                <a:gd name="connsiteX15" fmla="*/ 402431 w 531019"/>
                <a:gd name="connsiteY15" fmla="*/ 428625 h 540543"/>
                <a:gd name="connsiteX16" fmla="*/ 383381 w 531019"/>
                <a:gd name="connsiteY16" fmla="*/ 400050 h 540543"/>
                <a:gd name="connsiteX17" fmla="*/ 352425 w 531019"/>
                <a:gd name="connsiteY17" fmla="*/ 347662 h 540543"/>
                <a:gd name="connsiteX18" fmla="*/ 321469 w 531019"/>
                <a:gd name="connsiteY18" fmla="*/ 302418 h 540543"/>
                <a:gd name="connsiteX19" fmla="*/ 288131 w 531019"/>
                <a:gd name="connsiteY19" fmla="*/ 261937 h 540543"/>
                <a:gd name="connsiteX20" fmla="*/ 254794 w 531019"/>
                <a:gd name="connsiteY20" fmla="*/ 226218 h 540543"/>
                <a:gd name="connsiteX21" fmla="*/ 207169 w 531019"/>
                <a:gd name="connsiteY21" fmla="*/ 180975 h 540543"/>
                <a:gd name="connsiteX22" fmla="*/ 176213 w 531019"/>
                <a:gd name="connsiteY22" fmla="*/ 152400 h 540543"/>
                <a:gd name="connsiteX23" fmla="*/ 130969 w 531019"/>
                <a:gd name="connsiteY23" fmla="*/ 121443 h 540543"/>
                <a:gd name="connsiteX24" fmla="*/ 59531 w 531019"/>
                <a:gd name="connsiteY24" fmla="*/ 80962 h 540543"/>
                <a:gd name="connsiteX25" fmla="*/ 35719 w 531019"/>
                <a:gd name="connsiteY25" fmla="*/ 66675 h 540543"/>
                <a:gd name="connsiteX26" fmla="*/ 19050 w 531019"/>
                <a:gd name="connsiteY26" fmla="*/ 54768 h 540543"/>
                <a:gd name="connsiteX27" fmla="*/ 7144 w 531019"/>
                <a:gd name="connsiteY27" fmla="*/ 40481 h 540543"/>
                <a:gd name="connsiteX28" fmla="*/ 0 w 531019"/>
                <a:gd name="connsiteY28" fmla="*/ 28575 h 540543"/>
                <a:gd name="connsiteX29" fmla="*/ 0 w 531019"/>
                <a:gd name="connsiteY29" fmla="*/ 21431 h 540543"/>
                <a:gd name="connsiteX30" fmla="*/ 4763 w 531019"/>
                <a:gd name="connsiteY30" fmla="*/ 11906 h 540543"/>
                <a:gd name="connsiteX31" fmla="*/ 14288 w 531019"/>
                <a:gd name="connsiteY31" fmla="*/ 11906 h 540543"/>
                <a:gd name="connsiteX32" fmla="*/ 33338 w 531019"/>
                <a:gd name="connsiteY32" fmla="*/ 14287 h 540543"/>
                <a:gd name="connsiteX33" fmla="*/ 71438 w 531019"/>
                <a:gd name="connsiteY33" fmla="*/ 23812 h 540543"/>
                <a:gd name="connsiteX34" fmla="*/ 107156 w 531019"/>
                <a:gd name="connsiteY34" fmla="*/ 33337 h 540543"/>
                <a:gd name="connsiteX35" fmla="*/ 164306 w 531019"/>
                <a:gd name="connsiteY35" fmla="*/ 50006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9" h="540543">
                  <a:moveTo>
                    <a:pt x="164306" y="50006"/>
                  </a:moveTo>
                  <a:lnTo>
                    <a:pt x="271463" y="66675"/>
                  </a:lnTo>
                  <a:lnTo>
                    <a:pt x="340519" y="71437"/>
                  </a:lnTo>
                  <a:lnTo>
                    <a:pt x="366713" y="71437"/>
                  </a:lnTo>
                  <a:lnTo>
                    <a:pt x="404813" y="69056"/>
                  </a:lnTo>
                  <a:lnTo>
                    <a:pt x="431006" y="61912"/>
                  </a:lnTo>
                  <a:lnTo>
                    <a:pt x="447675" y="54768"/>
                  </a:lnTo>
                  <a:lnTo>
                    <a:pt x="473869" y="38100"/>
                  </a:lnTo>
                  <a:lnTo>
                    <a:pt x="500063" y="0"/>
                  </a:lnTo>
                  <a:lnTo>
                    <a:pt x="531019" y="540543"/>
                  </a:lnTo>
                  <a:lnTo>
                    <a:pt x="502444" y="533400"/>
                  </a:lnTo>
                  <a:lnTo>
                    <a:pt x="485775" y="523875"/>
                  </a:lnTo>
                  <a:lnTo>
                    <a:pt x="459581" y="502443"/>
                  </a:lnTo>
                  <a:lnTo>
                    <a:pt x="442913" y="485775"/>
                  </a:lnTo>
                  <a:lnTo>
                    <a:pt x="423863" y="461962"/>
                  </a:lnTo>
                  <a:lnTo>
                    <a:pt x="402431" y="428625"/>
                  </a:lnTo>
                  <a:lnTo>
                    <a:pt x="383381" y="400050"/>
                  </a:lnTo>
                  <a:lnTo>
                    <a:pt x="352425" y="347662"/>
                  </a:lnTo>
                  <a:lnTo>
                    <a:pt x="321469" y="302418"/>
                  </a:lnTo>
                  <a:lnTo>
                    <a:pt x="288131" y="261937"/>
                  </a:lnTo>
                  <a:lnTo>
                    <a:pt x="254794" y="226218"/>
                  </a:lnTo>
                  <a:lnTo>
                    <a:pt x="207169" y="180975"/>
                  </a:lnTo>
                  <a:lnTo>
                    <a:pt x="176213" y="152400"/>
                  </a:lnTo>
                  <a:lnTo>
                    <a:pt x="130969" y="121443"/>
                  </a:lnTo>
                  <a:lnTo>
                    <a:pt x="59531" y="80962"/>
                  </a:lnTo>
                  <a:lnTo>
                    <a:pt x="35719" y="66675"/>
                  </a:lnTo>
                  <a:lnTo>
                    <a:pt x="19050" y="54768"/>
                  </a:lnTo>
                  <a:lnTo>
                    <a:pt x="7144" y="40481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4763" y="11906"/>
                  </a:lnTo>
                  <a:lnTo>
                    <a:pt x="14288" y="11906"/>
                  </a:lnTo>
                  <a:lnTo>
                    <a:pt x="33338" y="14287"/>
                  </a:lnTo>
                  <a:lnTo>
                    <a:pt x="71438" y="23812"/>
                  </a:lnTo>
                  <a:lnTo>
                    <a:pt x="107156" y="33337"/>
                  </a:lnTo>
                  <a:lnTo>
                    <a:pt x="164306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9">
              <a:extLst>
                <a:ext uri="{FF2B5EF4-FFF2-40B4-BE49-F238E27FC236}">
                  <a16:creationId xmlns:a16="http://schemas.microsoft.com/office/drawing/2014/main" id="{D744A5AF-B729-4878-83F4-477CBDE18105}"/>
                </a:ext>
              </a:extLst>
            </p:cNvPr>
            <p:cNvSpPr/>
            <p:nvPr/>
          </p:nvSpPr>
          <p:spPr>
            <a:xfrm>
              <a:off x="5024438" y="4562475"/>
              <a:ext cx="1938337" cy="414338"/>
            </a:xfrm>
            <a:custGeom>
              <a:avLst/>
              <a:gdLst>
                <a:gd name="connsiteX0" fmla="*/ 795337 w 1938337"/>
                <a:gd name="connsiteY0" fmla="*/ 102394 h 414338"/>
                <a:gd name="connsiteX1" fmla="*/ 647700 w 1938337"/>
                <a:gd name="connsiteY1" fmla="*/ 116681 h 414338"/>
                <a:gd name="connsiteX2" fmla="*/ 473868 w 1938337"/>
                <a:gd name="connsiteY2" fmla="*/ 154781 h 414338"/>
                <a:gd name="connsiteX3" fmla="*/ 319087 w 1938337"/>
                <a:gd name="connsiteY3" fmla="*/ 180975 h 414338"/>
                <a:gd name="connsiteX4" fmla="*/ 0 w 1938337"/>
                <a:gd name="connsiteY4" fmla="*/ 240506 h 414338"/>
                <a:gd name="connsiteX5" fmla="*/ 4762 w 1938337"/>
                <a:gd name="connsiteY5" fmla="*/ 414338 h 414338"/>
                <a:gd name="connsiteX6" fmla="*/ 261937 w 1938337"/>
                <a:gd name="connsiteY6" fmla="*/ 369094 h 414338"/>
                <a:gd name="connsiteX7" fmla="*/ 483393 w 1938337"/>
                <a:gd name="connsiteY7" fmla="*/ 330994 h 414338"/>
                <a:gd name="connsiteX8" fmla="*/ 647700 w 1938337"/>
                <a:gd name="connsiteY8" fmla="*/ 295275 h 414338"/>
                <a:gd name="connsiteX9" fmla="*/ 1126331 w 1938337"/>
                <a:gd name="connsiteY9" fmla="*/ 245269 h 414338"/>
                <a:gd name="connsiteX10" fmla="*/ 1276350 w 1938337"/>
                <a:gd name="connsiteY10" fmla="*/ 226219 h 414338"/>
                <a:gd name="connsiteX11" fmla="*/ 1938337 w 1938337"/>
                <a:gd name="connsiteY11" fmla="*/ 197644 h 414338"/>
                <a:gd name="connsiteX12" fmla="*/ 1912143 w 1938337"/>
                <a:gd name="connsiteY12" fmla="*/ 0 h 414338"/>
                <a:gd name="connsiteX13" fmla="*/ 1652587 w 1938337"/>
                <a:gd name="connsiteY13" fmla="*/ 21431 h 414338"/>
                <a:gd name="connsiteX14" fmla="*/ 1293018 w 1938337"/>
                <a:gd name="connsiteY14" fmla="*/ 50006 h 414338"/>
                <a:gd name="connsiteX15" fmla="*/ 795337 w 1938337"/>
                <a:gd name="connsiteY15" fmla="*/ 10239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8337" h="414338">
                  <a:moveTo>
                    <a:pt x="795337" y="102394"/>
                  </a:moveTo>
                  <a:lnTo>
                    <a:pt x="647700" y="116681"/>
                  </a:lnTo>
                  <a:lnTo>
                    <a:pt x="473868" y="154781"/>
                  </a:lnTo>
                  <a:lnTo>
                    <a:pt x="319087" y="180975"/>
                  </a:lnTo>
                  <a:lnTo>
                    <a:pt x="0" y="240506"/>
                  </a:lnTo>
                  <a:lnTo>
                    <a:pt x="4762" y="414338"/>
                  </a:lnTo>
                  <a:lnTo>
                    <a:pt x="261937" y="369094"/>
                  </a:lnTo>
                  <a:lnTo>
                    <a:pt x="483393" y="330994"/>
                  </a:lnTo>
                  <a:lnTo>
                    <a:pt x="647700" y="295275"/>
                  </a:lnTo>
                  <a:lnTo>
                    <a:pt x="1126331" y="245269"/>
                  </a:lnTo>
                  <a:lnTo>
                    <a:pt x="1276350" y="226219"/>
                  </a:lnTo>
                  <a:lnTo>
                    <a:pt x="1938337" y="197644"/>
                  </a:lnTo>
                  <a:lnTo>
                    <a:pt x="1912143" y="0"/>
                  </a:lnTo>
                  <a:lnTo>
                    <a:pt x="1652587" y="21431"/>
                  </a:lnTo>
                  <a:lnTo>
                    <a:pt x="1293018" y="50006"/>
                  </a:lnTo>
                  <a:lnTo>
                    <a:pt x="795337" y="1023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1">
              <a:extLst>
                <a:ext uri="{FF2B5EF4-FFF2-40B4-BE49-F238E27FC236}">
                  <a16:creationId xmlns:a16="http://schemas.microsoft.com/office/drawing/2014/main" id="{236CC2B4-A38F-41FB-AACA-F36D90C527E6}"/>
                </a:ext>
              </a:extLst>
            </p:cNvPr>
            <p:cNvSpPr/>
            <p:nvPr/>
          </p:nvSpPr>
          <p:spPr>
            <a:xfrm>
              <a:off x="5348288" y="4065588"/>
              <a:ext cx="352425" cy="1666875"/>
            </a:xfrm>
            <a:custGeom>
              <a:avLst/>
              <a:gdLst>
                <a:gd name="connsiteX0" fmla="*/ 352425 w 352425"/>
                <a:gd name="connsiteY0" fmla="*/ 395287 h 1666875"/>
                <a:gd name="connsiteX1" fmla="*/ 352425 w 352425"/>
                <a:gd name="connsiteY1" fmla="*/ 226219 h 1666875"/>
                <a:gd name="connsiteX2" fmla="*/ 350043 w 352425"/>
                <a:gd name="connsiteY2" fmla="*/ 209550 h 1666875"/>
                <a:gd name="connsiteX3" fmla="*/ 340518 w 352425"/>
                <a:gd name="connsiteY3" fmla="*/ 166687 h 1666875"/>
                <a:gd name="connsiteX4" fmla="*/ 319087 w 352425"/>
                <a:gd name="connsiteY4" fmla="*/ 111919 h 1666875"/>
                <a:gd name="connsiteX5" fmla="*/ 254793 w 352425"/>
                <a:gd name="connsiteY5" fmla="*/ 0 h 1666875"/>
                <a:gd name="connsiteX6" fmla="*/ 0 w 352425"/>
                <a:gd name="connsiteY6" fmla="*/ 57150 h 1666875"/>
                <a:gd name="connsiteX7" fmla="*/ 69056 w 352425"/>
                <a:gd name="connsiteY7" fmla="*/ 121444 h 1666875"/>
                <a:gd name="connsiteX8" fmla="*/ 85725 w 352425"/>
                <a:gd name="connsiteY8" fmla="*/ 142875 h 1666875"/>
                <a:gd name="connsiteX9" fmla="*/ 100012 w 352425"/>
                <a:gd name="connsiteY9" fmla="*/ 166687 h 1666875"/>
                <a:gd name="connsiteX10" fmla="*/ 116681 w 352425"/>
                <a:gd name="connsiteY10" fmla="*/ 204787 h 1666875"/>
                <a:gd name="connsiteX11" fmla="*/ 128587 w 352425"/>
                <a:gd name="connsiteY11" fmla="*/ 245269 h 1666875"/>
                <a:gd name="connsiteX12" fmla="*/ 128587 w 352425"/>
                <a:gd name="connsiteY12" fmla="*/ 695325 h 1666875"/>
                <a:gd name="connsiteX13" fmla="*/ 128587 w 352425"/>
                <a:gd name="connsiteY13" fmla="*/ 1247775 h 1666875"/>
                <a:gd name="connsiteX14" fmla="*/ 121443 w 352425"/>
                <a:gd name="connsiteY14" fmla="*/ 1347787 h 1666875"/>
                <a:gd name="connsiteX15" fmla="*/ 109537 w 352425"/>
                <a:gd name="connsiteY15" fmla="*/ 1440656 h 1666875"/>
                <a:gd name="connsiteX16" fmla="*/ 107156 w 352425"/>
                <a:gd name="connsiteY16" fmla="*/ 1462087 h 1666875"/>
                <a:gd name="connsiteX17" fmla="*/ 116681 w 352425"/>
                <a:gd name="connsiteY17" fmla="*/ 1502569 h 1666875"/>
                <a:gd name="connsiteX18" fmla="*/ 128587 w 352425"/>
                <a:gd name="connsiteY18" fmla="*/ 1545431 h 1666875"/>
                <a:gd name="connsiteX19" fmla="*/ 142875 w 352425"/>
                <a:gd name="connsiteY19" fmla="*/ 1588294 h 1666875"/>
                <a:gd name="connsiteX20" fmla="*/ 157162 w 352425"/>
                <a:gd name="connsiteY20" fmla="*/ 1619250 h 1666875"/>
                <a:gd name="connsiteX21" fmla="*/ 176212 w 352425"/>
                <a:gd name="connsiteY21" fmla="*/ 1645444 h 1666875"/>
                <a:gd name="connsiteX22" fmla="*/ 192881 w 352425"/>
                <a:gd name="connsiteY22" fmla="*/ 1659731 h 1666875"/>
                <a:gd name="connsiteX23" fmla="*/ 207168 w 352425"/>
                <a:gd name="connsiteY23" fmla="*/ 1666875 h 1666875"/>
                <a:gd name="connsiteX24" fmla="*/ 219075 w 352425"/>
                <a:gd name="connsiteY24" fmla="*/ 1666875 h 1666875"/>
                <a:gd name="connsiteX25" fmla="*/ 242887 w 352425"/>
                <a:gd name="connsiteY25" fmla="*/ 1662112 h 1666875"/>
                <a:gd name="connsiteX26" fmla="*/ 264318 w 352425"/>
                <a:gd name="connsiteY26" fmla="*/ 1645444 h 1666875"/>
                <a:gd name="connsiteX27" fmla="*/ 290512 w 352425"/>
                <a:gd name="connsiteY27" fmla="*/ 1609725 h 1666875"/>
                <a:gd name="connsiteX28" fmla="*/ 314325 w 352425"/>
                <a:gd name="connsiteY28" fmla="*/ 1564481 h 1666875"/>
                <a:gd name="connsiteX29" fmla="*/ 330993 w 352425"/>
                <a:gd name="connsiteY29" fmla="*/ 1524000 h 1666875"/>
                <a:gd name="connsiteX30" fmla="*/ 335756 w 352425"/>
                <a:gd name="connsiteY30" fmla="*/ 1469231 h 1666875"/>
                <a:gd name="connsiteX31" fmla="*/ 347662 w 352425"/>
                <a:gd name="connsiteY31" fmla="*/ 1276350 h 1666875"/>
                <a:gd name="connsiteX32" fmla="*/ 352425 w 352425"/>
                <a:gd name="connsiteY32" fmla="*/ 1121569 h 1666875"/>
                <a:gd name="connsiteX33" fmla="*/ 352425 w 352425"/>
                <a:gd name="connsiteY33" fmla="*/ 395287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2425" h="1666875">
                  <a:moveTo>
                    <a:pt x="352425" y="395287"/>
                  </a:moveTo>
                  <a:lnTo>
                    <a:pt x="352425" y="226219"/>
                  </a:lnTo>
                  <a:lnTo>
                    <a:pt x="350043" y="209550"/>
                  </a:lnTo>
                  <a:lnTo>
                    <a:pt x="340518" y="166687"/>
                  </a:lnTo>
                  <a:lnTo>
                    <a:pt x="319087" y="111919"/>
                  </a:lnTo>
                  <a:lnTo>
                    <a:pt x="254793" y="0"/>
                  </a:lnTo>
                  <a:lnTo>
                    <a:pt x="0" y="57150"/>
                  </a:lnTo>
                  <a:lnTo>
                    <a:pt x="69056" y="121444"/>
                  </a:lnTo>
                  <a:lnTo>
                    <a:pt x="85725" y="142875"/>
                  </a:lnTo>
                  <a:lnTo>
                    <a:pt x="100012" y="166687"/>
                  </a:lnTo>
                  <a:lnTo>
                    <a:pt x="116681" y="204787"/>
                  </a:lnTo>
                  <a:lnTo>
                    <a:pt x="128587" y="245269"/>
                  </a:lnTo>
                  <a:lnTo>
                    <a:pt x="128587" y="695325"/>
                  </a:lnTo>
                  <a:lnTo>
                    <a:pt x="128587" y="1247775"/>
                  </a:lnTo>
                  <a:lnTo>
                    <a:pt x="121443" y="1347787"/>
                  </a:lnTo>
                  <a:lnTo>
                    <a:pt x="109537" y="1440656"/>
                  </a:lnTo>
                  <a:lnTo>
                    <a:pt x="107156" y="1462087"/>
                  </a:lnTo>
                  <a:lnTo>
                    <a:pt x="116681" y="1502569"/>
                  </a:lnTo>
                  <a:lnTo>
                    <a:pt x="128587" y="1545431"/>
                  </a:lnTo>
                  <a:lnTo>
                    <a:pt x="142875" y="1588294"/>
                  </a:lnTo>
                  <a:lnTo>
                    <a:pt x="157162" y="1619250"/>
                  </a:lnTo>
                  <a:lnTo>
                    <a:pt x="176212" y="1645444"/>
                  </a:lnTo>
                  <a:lnTo>
                    <a:pt x="192881" y="1659731"/>
                  </a:lnTo>
                  <a:lnTo>
                    <a:pt x="207168" y="1666875"/>
                  </a:lnTo>
                  <a:lnTo>
                    <a:pt x="219075" y="1666875"/>
                  </a:lnTo>
                  <a:lnTo>
                    <a:pt x="242887" y="1662112"/>
                  </a:lnTo>
                  <a:lnTo>
                    <a:pt x="264318" y="1645444"/>
                  </a:lnTo>
                  <a:lnTo>
                    <a:pt x="290512" y="1609725"/>
                  </a:lnTo>
                  <a:lnTo>
                    <a:pt x="314325" y="1564481"/>
                  </a:lnTo>
                  <a:lnTo>
                    <a:pt x="330993" y="1524000"/>
                  </a:lnTo>
                  <a:lnTo>
                    <a:pt x="335756" y="1469231"/>
                  </a:lnTo>
                  <a:lnTo>
                    <a:pt x="347662" y="1276350"/>
                  </a:lnTo>
                  <a:lnTo>
                    <a:pt x="352425" y="1121569"/>
                  </a:lnTo>
                  <a:lnTo>
                    <a:pt x="352425" y="3952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65C4AFE0-4941-4A52-B13F-D0B0CBFDDABF}"/>
                </a:ext>
              </a:extLst>
            </p:cNvPr>
            <p:cNvSpPr/>
            <p:nvPr/>
          </p:nvSpPr>
          <p:spPr>
            <a:xfrm>
              <a:off x="5999163" y="3981450"/>
              <a:ext cx="401637" cy="1738313"/>
            </a:xfrm>
            <a:custGeom>
              <a:avLst/>
              <a:gdLst>
                <a:gd name="connsiteX0" fmla="*/ 126206 w 402431"/>
                <a:gd name="connsiteY0" fmla="*/ 1095375 h 1738313"/>
                <a:gd name="connsiteX1" fmla="*/ 126206 w 402431"/>
                <a:gd name="connsiteY1" fmla="*/ 823913 h 1738313"/>
                <a:gd name="connsiteX2" fmla="*/ 126206 w 402431"/>
                <a:gd name="connsiteY2" fmla="*/ 657225 h 1738313"/>
                <a:gd name="connsiteX3" fmla="*/ 133350 w 402431"/>
                <a:gd name="connsiteY3" fmla="*/ 585788 h 1738313"/>
                <a:gd name="connsiteX4" fmla="*/ 138112 w 402431"/>
                <a:gd name="connsiteY4" fmla="*/ 504825 h 1738313"/>
                <a:gd name="connsiteX5" fmla="*/ 138112 w 402431"/>
                <a:gd name="connsiteY5" fmla="*/ 452438 h 1738313"/>
                <a:gd name="connsiteX6" fmla="*/ 135731 w 402431"/>
                <a:gd name="connsiteY6" fmla="*/ 366713 h 1738313"/>
                <a:gd name="connsiteX7" fmla="*/ 128587 w 402431"/>
                <a:gd name="connsiteY7" fmla="*/ 297656 h 1738313"/>
                <a:gd name="connsiteX8" fmla="*/ 116681 w 402431"/>
                <a:gd name="connsiteY8" fmla="*/ 216694 h 1738313"/>
                <a:gd name="connsiteX9" fmla="*/ 107156 w 402431"/>
                <a:gd name="connsiteY9" fmla="*/ 183356 h 1738313"/>
                <a:gd name="connsiteX10" fmla="*/ 85725 w 402431"/>
                <a:gd name="connsiteY10" fmla="*/ 126206 h 1738313"/>
                <a:gd name="connsiteX11" fmla="*/ 64294 w 402431"/>
                <a:gd name="connsiteY11" fmla="*/ 95250 h 1738313"/>
                <a:gd name="connsiteX12" fmla="*/ 0 w 402431"/>
                <a:gd name="connsiteY12" fmla="*/ 16669 h 1738313"/>
                <a:gd name="connsiteX13" fmla="*/ 150019 w 402431"/>
                <a:gd name="connsiteY13" fmla="*/ 0 h 1738313"/>
                <a:gd name="connsiteX14" fmla="*/ 297656 w 402431"/>
                <a:gd name="connsiteY14" fmla="*/ 88106 h 1738313"/>
                <a:gd name="connsiteX15" fmla="*/ 328612 w 402431"/>
                <a:gd name="connsiteY15" fmla="*/ 104775 h 1738313"/>
                <a:gd name="connsiteX16" fmla="*/ 352425 w 402431"/>
                <a:gd name="connsiteY16" fmla="*/ 119063 h 1738313"/>
                <a:gd name="connsiteX17" fmla="*/ 371475 w 402431"/>
                <a:gd name="connsiteY17" fmla="*/ 135731 h 1738313"/>
                <a:gd name="connsiteX18" fmla="*/ 388144 w 402431"/>
                <a:gd name="connsiteY18" fmla="*/ 157163 h 1738313"/>
                <a:gd name="connsiteX19" fmla="*/ 400050 w 402431"/>
                <a:gd name="connsiteY19" fmla="*/ 180975 h 1738313"/>
                <a:gd name="connsiteX20" fmla="*/ 402431 w 402431"/>
                <a:gd name="connsiteY20" fmla="*/ 195263 h 1738313"/>
                <a:gd name="connsiteX21" fmla="*/ 402431 w 402431"/>
                <a:gd name="connsiteY21" fmla="*/ 223838 h 1738313"/>
                <a:gd name="connsiteX22" fmla="*/ 390525 w 402431"/>
                <a:gd name="connsiteY22" fmla="*/ 252413 h 1738313"/>
                <a:gd name="connsiteX23" fmla="*/ 376237 w 402431"/>
                <a:gd name="connsiteY23" fmla="*/ 271463 h 1738313"/>
                <a:gd name="connsiteX24" fmla="*/ 359569 w 402431"/>
                <a:gd name="connsiteY24" fmla="*/ 304800 h 1738313"/>
                <a:gd name="connsiteX25" fmla="*/ 350044 w 402431"/>
                <a:gd name="connsiteY25" fmla="*/ 357188 h 1738313"/>
                <a:gd name="connsiteX26" fmla="*/ 350044 w 402431"/>
                <a:gd name="connsiteY26" fmla="*/ 635794 h 1738313"/>
                <a:gd name="connsiteX27" fmla="*/ 326231 w 402431"/>
                <a:gd name="connsiteY27" fmla="*/ 802481 h 1738313"/>
                <a:gd name="connsiteX28" fmla="*/ 326231 w 402431"/>
                <a:gd name="connsiteY28" fmla="*/ 1588294 h 1738313"/>
                <a:gd name="connsiteX29" fmla="*/ 323850 w 402431"/>
                <a:gd name="connsiteY29" fmla="*/ 1631156 h 1738313"/>
                <a:gd name="connsiteX30" fmla="*/ 311944 w 402431"/>
                <a:gd name="connsiteY30" fmla="*/ 1662113 h 1738313"/>
                <a:gd name="connsiteX31" fmla="*/ 292894 w 402431"/>
                <a:gd name="connsiteY31" fmla="*/ 1688306 h 1738313"/>
                <a:gd name="connsiteX32" fmla="*/ 261937 w 402431"/>
                <a:gd name="connsiteY32" fmla="*/ 1719263 h 1738313"/>
                <a:gd name="connsiteX33" fmla="*/ 240506 w 402431"/>
                <a:gd name="connsiteY33" fmla="*/ 1731169 h 1738313"/>
                <a:gd name="connsiteX34" fmla="*/ 221456 w 402431"/>
                <a:gd name="connsiteY34" fmla="*/ 1738313 h 1738313"/>
                <a:gd name="connsiteX35" fmla="*/ 202406 w 402431"/>
                <a:gd name="connsiteY35" fmla="*/ 1738313 h 1738313"/>
                <a:gd name="connsiteX36" fmla="*/ 180975 w 402431"/>
                <a:gd name="connsiteY36" fmla="*/ 1726406 h 1738313"/>
                <a:gd name="connsiteX37" fmla="*/ 169069 w 402431"/>
                <a:gd name="connsiteY37" fmla="*/ 1714500 h 1738313"/>
                <a:gd name="connsiteX38" fmla="*/ 157162 w 402431"/>
                <a:gd name="connsiteY38" fmla="*/ 1697831 h 1738313"/>
                <a:gd name="connsiteX39" fmla="*/ 142875 w 402431"/>
                <a:gd name="connsiteY39" fmla="*/ 1662113 h 1738313"/>
                <a:gd name="connsiteX40" fmla="*/ 133350 w 402431"/>
                <a:gd name="connsiteY40" fmla="*/ 1621631 h 1738313"/>
                <a:gd name="connsiteX41" fmla="*/ 126206 w 402431"/>
                <a:gd name="connsiteY41" fmla="*/ 1562100 h 1738313"/>
                <a:gd name="connsiteX42" fmla="*/ 126206 w 402431"/>
                <a:gd name="connsiteY42" fmla="*/ 109537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2431" h="1738313">
                  <a:moveTo>
                    <a:pt x="126206" y="1095375"/>
                  </a:moveTo>
                  <a:lnTo>
                    <a:pt x="126206" y="823913"/>
                  </a:lnTo>
                  <a:lnTo>
                    <a:pt x="126206" y="657225"/>
                  </a:lnTo>
                  <a:lnTo>
                    <a:pt x="133350" y="585788"/>
                  </a:lnTo>
                  <a:lnTo>
                    <a:pt x="138112" y="504825"/>
                  </a:lnTo>
                  <a:lnTo>
                    <a:pt x="138112" y="452438"/>
                  </a:lnTo>
                  <a:cubicBezTo>
                    <a:pt x="137318" y="423863"/>
                    <a:pt x="136525" y="395288"/>
                    <a:pt x="135731" y="366713"/>
                  </a:cubicBezTo>
                  <a:lnTo>
                    <a:pt x="128587" y="297656"/>
                  </a:lnTo>
                  <a:lnTo>
                    <a:pt x="116681" y="216694"/>
                  </a:lnTo>
                  <a:lnTo>
                    <a:pt x="107156" y="183356"/>
                  </a:lnTo>
                  <a:lnTo>
                    <a:pt x="85725" y="126206"/>
                  </a:lnTo>
                  <a:lnTo>
                    <a:pt x="64294" y="95250"/>
                  </a:lnTo>
                  <a:lnTo>
                    <a:pt x="0" y="16669"/>
                  </a:lnTo>
                  <a:lnTo>
                    <a:pt x="150019" y="0"/>
                  </a:lnTo>
                  <a:lnTo>
                    <a:pt x="297656" y="88106"/>
                  </a:lnTo>
                  <a:lnTo>
                    <a:pt x="328612" y="104775"/>
                  </a:lnTo>
                  <a:lnTo>
                    <a:pt x="352425" y="119063"/>
                  </a:lnTo>
                  <a:lnTo>
                    <a:pt x="371475" y="135731"/>
                  </a:lnTo>
                  <a:lnTo>
                    <a:pt x="388144" y="157163"/>
                  </a:lnTo>
                  <a:lnTo>
                    <a:pt x="400050" y="180975"/>
                  </a:lnTo>
                  <a:lnTo>
                    <a:pt x="402431" y="195263"/>
                  </a:lnTo>
                  <a:lnTo>
                    <a:pt x="402431" y="223838"/>
                  </a:lnTo>
                  <a:lnTo>
                    <a:pt x="390525" y="252413"/>
                  </a:lnTo>
                  <a:lnTo>
                    <a:pt x="376237" y="271463"/>
                  </a:lnTo>
                  <a:lnTo>
                    <a:pt x="359569" y="304800"/>
                  </a:lnTo>
                  <a:lnTo>
                    <a:pt x="350044" y="357188"/>
                  </a:lnTo>
                  <a:lnTo>
                    <a:pt x="350044" y="635794"/>
                  </a:lnTo>
                  <a:lnTo>
                    <a:pt x="326231" y="802481"/>
                  </a:lnTo>
                  <a:lnTo>
                    <a:pt x="326231" y="1588294"/>
                  </a:lnTo>
                  <a:lnTo>
                    <a:pt x="323850" y="1631156"/>
                  </a:lnTo>
                  <a:lnTo>
                    <a:pt x="311944" y="1662113"/>
                  </a:lnTo>
                  <a:lnTo>
                    <a:pt x="292894" y="1688306"/>
                  </a:lnTo>
                  <a:lnTo>
                    <a:pt x="261937" y="1719263"/>
                  </a:lnTo>
                  <a:lnTo>
                    <a:pt x="240506" y="1731169"/>
                  </a:lnTo>
                  <a:lnTo>
                    <a:pt x="221456" y="1738313"/>
                  </a:lnTo>
                  <a:lnTo>
                    <a:pt x="202406" y="1738313"/>
                  </a:lnTo>
                  <a:lnTo>
                    <a:pt x="180975" y="1726406"/>
                  </a:lnTo>
                  <a:lnTo>
                    <a:pt x="169069" y="1714500"/>
                  </a:lnTo>
                  <a:lnTo>
                    <a:pt x="157162" y="1697831"/>
                  </a:lnTo>
                  <a:lnTo>
                    <a:pt x="142875" y="1662113"/>
                  </a:lnTo>
                  <a:lnTo>
                    <a:pt x="133350" y="1621631"/>
                  </a:lnTo>
                  <a:lnTo>
                    <a:pt x="126206" y="1562100"/>
                  </a:lnTo>
                  <a:lnTo>
                    <a:pt x="126206" y="1095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241B504-AF8C-4B90-8B4A-88A0208500EF}"/>
              </a:ext>
            </a:extLst>
          </p:cNvPr>
          <p:cNvGrpSpPr/>
          <p:nvPr/>
        </p:nvGrpSpPr>
        <p:grpSpPr>
          <a:xfrm>
            <a:off x="2427288" y="1504950"/>
            <a:ext cx="5076825" cy="4473575"/>
            <a:chOff x="2427288" y="1504950"/>
            <a:chExt cx="5076825" cy="4473575"/>
          </a:xfrm>
        </p:grpSpPr>
        <p:sp>
          <p:nvSpPr>
            <p:cNvPr id="36" name="フリーフォーム 117">
              <a:extLst>
                <a:ext uri="{FF2B5EF4-FFF2-40B4-BE49-F238E27FC236}">
                  <a16:creationId xmlns:a16="http://schemas.microsoft.com/office/drawing/2014/main" id="{C0E0F1C0-5B81-4570-B36C-8BBC15361970}"/>
                </a:ext>
              </a:extLst>
            </p:cNvPr>
            <p:cNvSpPr/>
            <p:nvPr/>
          </p:nvSpPr>
          <p:spPr>
            <a:xfrm>
              <a:off x="2570163" y="2068513"/>
              <a:ext cx="1849437" cy="450850"/>
            </a:xfrm>
            <a:custGeom>
              <a:avLst/>
              <a:gdLst>
                <a:gd name="connsiteX0" fmla="*/ 704850 w 1850231"/>
                <a:gd name="connsiteY0" fmla="*/ 223838 h 450057"/>
                <a:gd name="connsiteX1" fmla="*/ 862012 w 1850231"/>
                <a:gd name="connsiteY1" fmla="*/ 195263 h 450057"/>
                <a:gd name="connsiteX2" fmla="*/ 966787 w 1850231"/>
                <a:gd name="connsiteY2" fmla="*/ 173832 h 450057"/>
                <a:gd name="connsiteX3" fmla="*/ 1169194 w 1850231"/>
                <a:gd name="connsiteY3" fmla="*/ 135732 h 450057"/>
                <a:gd name="connsiteX4" fmla="*/ 1357312 w 1850231"/>
                <a:gd name="connsiteY4" fmla="*/ 90488 h 450057"/>
                <a:gd name="connsiteX5" fmla="*/ 1457325 w 1850231"/>
                <a:gd name="connsiteY5" fmla="*/ 61913 h 450057"/>
                <a:gd name="connsiteX6" fmla="*/ 1533525 w 1850231"/>
                <a:gd name="connsiteY6" fmla="*/ 33338 h 450057"/>
                <a:gd name="connsiteX7" fmla="*/ 1585912 w 1850231"/>
                <a:gd name="connsiteY7" fmla="*/ 7144 h 450057"/>
                <a:gd name="connsiteX8" fmla="*/ 1595437 w 1850231"/>
                <a:gd name="connsiteY8" fmla="*/ 0 h 450057"/>
                <a:gd name="connsiteX9" fmla="*/ 1607344 w 1850231"/>
                <a:gd name="connsiteY9" fmla="*/ 0 h 450057"/>
                <a:gd name="connsiteX10" fmla="*/ 1654969 w 1850231"/>
                <a:gd name="connsiteY10" fmla="*/ 9525 h 450057"/>
                <a:gd name="connsiteX11" fmla="*/ 1738312 w 1850231"/>
                <a:gd name="connsiteY11" fmla="*/ 38100 h 450057"/>
                <a:gd name="connsiteX12" fmla="*/ 1812131 w 1850231"/>
                <a:gd name="connsiteY12" fmla="*/ 73819 h 450057"/>
                <a:gd name="connsiteX13" fmla="*/ 1838325 w 1850231"/>
                <a:gd name="connsiteY13" fmla="*/ 88107 h 450057"/>
                <a:gd name="connsiteX14" fmla="*/ 1843087 w 1850231"/>
                <a:gd name="connsiteY14" fmla="*/ 92869 h 450057"/>
                <a:gd name="connsiteX15" fmla="*/ 1847850 w 1850231"/>
                <a:gd name="connsiteY15" fmla="*/ 100013 h 450057"/>
                <a:gd name="connsiteX16" fmla="*/ 1850231 w 1850231"/>
                <a:gd name="connsiteY16" fmla="*/ 109538 h 450057"/>
                <a:gd name="connsiteX17" fmla="*/ 1845469 w 1850231"/>
                <a:gd name="connsiteY17" fmla="*/ 133350 h 450057"/>
                <a:gd name="connsiteX18" fmla="*/ 1826419 w 1850231"/>
                <a:gd name="connsiteY18" fmla="*/ 154782 h 450057"/>
                <a:gd name="connsiteX19" fmla="*/ 1802606 w 1850231"/>
                <a:gd name="connsiteY19" fmla="*/ 173832 h 450057"/>
                <a:gd name="connsiteX20" fmla="*/ 1754981 w 1850231"/>
                <a:gd name="connsiteY20" fmla="*/ 188119 h 450057"/>
                <a:gd name="connsiteX21" fmla="*/ 1638300 w 1850231"/>
                <a:gd name="connsiteY21" fmla="*/ 214313 h 450057"/>
                <a:gd name="connsiteX22" fmla="*/ 1409700 w 1850231"/>
                <a:gd name="connsiteY22" fmla="*/ 264319 h 450057"/>
                <a:gd name="connsiteX23" fmla="*/ 1157287 w 1850231"/>
                <a:gd name="connsiteY23" fmla="*/ 314325 h 450057"/>
                <a:gd name="connsiteX24" fmla="*/ 907256 w 1850231"/>
                <a:gd name="connsiteY24" fmla="*/ 361950 h 450057"/>
                <a:gd name="connsiteX25" fmla="*/ 702469 w 1850231"/>
                <a:gd name="connsiteY25" fmla="*/ 400050 h 450057"/>
                <a:gd name="connsiteX26" fmla="*/ 607219 w 1850231"/>
                <a:gd name="connsiteY26" fmla="*/ 416719 h 450057"/>
                <a:gd name="connsiteX27" fmla="*/ 464344 w 1850231"/>
                <a:gd name="connsiteY27" fmla="*/ 438150 h 450057"/>
                <a:gd name="connsiteX28" fmla="*/ 369094 w 1850231"/>
                <a:gd name="connsiteY28" fmla="*/ 450057 h 450057"/>
                <a:gd name="connsiteX29" fmla="*/ 330994 w 1850231"/>
                <a:gd name="connsiteY29" fmla="*/ 450057 h 450057"/>
                <a:gd name="connsiteX30" fmla="*/ 276225 w 1850231"/>
                <a:gd name="connsiteY30" fmla="*/ 438150 h 450057"/>
                <a:gd name="connsiteX31" fmla="*/ 226219 w 1850231"/>
                <a:gd name="connsiteY31" fmla="*/ 419100 h 450057"/>
                <a:gd name="connsiteX32" fmla="*/ 188119 w 1850231"/>
                <a:gd name="connsiteY32" fmla="*/ 400050 h 450057"/>
                <a:gd name="connsiteX33" fmla="*/ 142875 w 1850231"/>
                <a:gd name="connsiteY33" fmla="*/ 371475 h 450057"/>
                <a:gd name="connsiteX34" fmla="*/ 83344 w 1850231"/>
                <a:gd name="connsiteY34" fmla="*/ 321469 h 450057"/>
                <a:gd name="connsiteX35" fmla="*/ 23812 w 1850231"/>
                <a:gd name="connsiteY35" fmla="*/ 261938 h 450057"/>
                <a:gd name="connsiteX36" fmla="*/ 9525 w 1850231"/>
                <a:gd name="connsiteY36" fmla="*/ 240507 h 450057"/>
                <a:gd name="connsiteX37" fmla="*/ 2381 w 1850231"/>
                <a:gd name="connsiteY37" fmla="*/ 226219 h 450057"/>
                <a:gd name="connsiteX38" fmla="*/ 0 w 1850231"/>
                <a:gd name="connsiteY38" fmla="*/ 211932 h 450057"/>
                <a:gd name="connsiteX39" fmla="*/ 0 w 1850231"/>
                <a:gd name="connsiteY39" fmla="*/ 202407 h 450057"/>
                <a:gd name="connsiteX40" fmla="*/ 2381 w 1850231"/>
                <a:gd name="connsiteY40" fmla="*/ 192882 h 450057"/>
                <a:gd name="connsiteX41" fmla="*/ 16669 w 1850231"/>
                <a:gd name="connsiteY41" fmla="*/ 190500 h 450057"/>
                <a:gd name="connsiteX42" fmla="*/ 50006 w 1850231"/>
                <a:gd name="connsiteY42" fmla="*/ 202407 h 450057"/>
                <a:gd name="connsiteX43" fmla="*/ 111919 w 1850231"/>
                <a:gd name="connsiteY43" fmla="*/ 221457 h 450057"/>
                <a:gd name="connsiteX44" fmla="*/ 235744 w 1850231"/>
                <a:gd name="connsiteY44" fmla="*/ 247650 h 450057"/>
                <a:gd name="connsiteX45" fmla="*/ 364331 w 1850231"/>
                <a:gd name="connsiteY45" fmla="*/ 266700 h 450057"/>
                <a:gd name="connsiteX46" fmla="*/ 414337 w 1850231"/>
                <a:gd name="connsiteY46" fmla="*/ 266700 h 450057"/>
                <a:gd name="connsiteX47" fmla="*/ 597694 w 1850231"/>
                <a:gd name="connsiteY47" fmla="*/ 242888 h 450057"/>
                <a:gd name="connsiteX48" fmla="*/ 704850 w 1850231"/>
                <a:gd name="connsiteY48" fmla="*/ 223838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0231" h="450057">
                  <a:moveTo>
                    <a:pt x="704850" y="223838"/>
                  </a:moveTo>
                  <a:lnTo>
                    <a:pt x="862012" y="195263"/>
                  </a:lnTo>
                  <a:lnTo>
                    <a:pt x="966787" y="173832"/>
                  </a:lnTo>
                  <a:lnTo>
                    <a:pt x="1169194" y="135732"/>
                  </a:lnTo>
                  <a:lnTo>
                    <a:pt x="1357312" y="90488"/>
                  </a:lnTo>
                  <a:lnTo>
                    <a:pt x="1457325" y="61913"/>
                  </a:lnTo>
                  <a:lnTo>
                    <a:pt x="1533525" y="33338"/>
                  </a:lnTo>
                  <a:lnTo>
                    <a:pt x="1585912" y="7144"/>
                  </a:lnTo>
                  <a:lnTo>
                    <a:pt x="1595437" y="0"/>
                  </a:lnTo>
                  <a:lnTo>
                    <a:pt x="1607344" y="0"/>
                  </a:lnTo>
                  <a:lnTo>
                    <a:pt x="1654969" y="9525"/>
                  </a:lnTo>
                  <a:lnTo>
                    <a:pt x="1738312" y="38100"/>
                  </a:lnTo>
                  <a:lnTo>
                    <a:pt x="1812131" y="73819"/>
                  </a:lnTo>
                  <a:lnTo>
                    <a:pt x="1838325" y="88107"/>
                  </a:lnTo>
                  <a:lnTo>
                    <a:pt x="1843087" y="92869"/>
                  </a:lnTo>
                  <a:lnTo>
                    <a:pt x="1847850" y="100013"/>
                  </a:lnTo>
                  <a:lnTo>
                    <a:pt x="1850231" y="109538"/>
                  </a:lnTo>
                  <a:lnTo>
                    <a:pt x="1845469" y="133350"/>
                  </a:lnTo>
                  <a:lnTo>
                    <a:pt x="1826419" y="154782"/>
                  </a:lnTo>
                  <a:lnTo>
                    <a:pt x="1802606" y="173832"/>
                  </a:lnTo>
                  <a:lnTo>
                    <a:pt x="1754981" y="188119"/>
                  </a:lnTo>
                  <a:lnTo>
                    <a:pt x="1638300" y="214313"/>
                  </a:lnTo>
                  <a:lnTo>
                    <a:pt x="1409700" y="264319"/>
                  </a:lnTo>
                  <a:lnTo>
                    <a:pt x="1157287" y="314325"/>
                  </a:lnTo>
                  <a:lnTo>
                    <a:pt x="907256" y="361950"/>
                  </a:lnTo>
                  <a:lnTo>
                    <a:pt x="702469" y="400050"/>
                  </a:lnTo>
                  <a:lnTo>
                    <a:pt x="607219" y="416719"/>
                  </a:lnTo>
                  <a:lnTo>
                    <a:pt x="464344" y="438150"/>
                  </a:lnTo>
                  <a:lnTo>
                    <a:pt x="369094" y="450057"/>
                  </a:lnTo>
                  <a:lnTo>
                    <a:pt x="330994" y="450057"/>
                  </a:lnTo>
                  <a:lnTo>
                    <a:pt x="276225" y="438150"/>
                  </a:lnTo>
                  <a:lnTo>
                    <a:pt x="226219" y="419100"/>
                  </a:lnTo>
                  <a:lnTo>
                    <a:pt x="188119" y="400050"/>
                  </a:lnTo>
                  <a:lnTo>
                    <a:pt x="142875" y="371475"/>
                  </a:lnTo>
                  <a:lnTo>
                    <a:pt x="83344" y="321469"/>
                  </a:lnTo>
                  <a:lnTo>
                    <a:pt x="23812" y="261938"/>
                  </a:lnTo>
                  <a:lnTo>
                    <a:pt x="9525" y="240507"/>
                  </a:lnTo>
                  <a:lnTo>
                    <a:pt x="2381" y="226219"/>
                  </a:lnTo>
                  <a:lnTo>
                    <a:pt x="0" y="211932"/>
                  </a:lnTo>
                  <a:lnTo>
                    <a:pt x="0" y="202407"/>
                  </a:lnTo>
                  <a:lnTo>
                    <a:pt x="2381" y="192882"/>
                  </a:lnTo>
                  <a:lnTo>
                    <a:pt x="16669" y="190500"/>
                  </a:lnTo>
                  <a:lnTo>
                    <a:pt x="50006" y="202407"/>
                  </a:lnTo>
                  <a:lnTo>
                    <a:pt x="111919" y="221457"/>
                  </a:lnTo>
                  <a:lnTo>
                    <a:pt x="235744" y="247650"/>
                  </a:lnTo>
                  <a:lnTo>
                    <a:pt x="364331" y="266700"/>
                  </a:lnTo>
                  <a:lnTo>
                    <a:pt x="414337" y="266700"/>
                  </a:lnTo>
                  <a:lnTo>
                    <a:pt x="597694" y="242888"/>
                  </a:lnTo>
                  <a:lnTo>
                    <a:pt x="70485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8">
              <a:extLst>
                <a:ext uri="{FF2B5EF4-FFF2-40B4-BE49-F238E27FC236}">
                  <a16:creationId xmlns:a16="http://schemas.microsoft.com/office/drawing/2014/main" id="{9ED4AC28-792F-418C-B3E8-CB7EC1E30ED4}"/>
                </a:ext>
              </a:extLst>
            </p:cNvPr>
            <p:cNvSpPr/>
            <p:nvPr/>
          </p:nvSpPr>
          <p:spPr>
            <a:xfrm>
              <a:off x="2498725" y="2897188"/>
              <a:ext cx="533400" cy="1473200"/>
            </a:xfrm>
            <a:custGeom>
              <a:avLst/>
              <a:gdLst>
                <a:gd name="connsiteX0" fmla="*/ 426244 w 533400"/>
                <a:gd name="connsiteY0" fmla="*/ 314325 h 1471613"/>
                <a:gd name="connsiteX1" fmla="*/ 411957 w 533400"/>
                <a:gd name="connsiteY1" fmla="*/ 219075 h 1471613"/>
                <a:gd name="connsiteX2" fmla="*/ 330994 w 533400"/>
                <a:gd name="connsiteY2" fmla="*/ 107157 h 1471613"/>
                <a:gd name="connsiteX3" fmla="*/ 302419 w 533400"/>
                <a:gd name="connsiteY3" fmla="*/ 92869 h 1471613"/>
                <a:gd name="connsiteX4" fmla="*/ 235744 w 533400"/>
                <a:gd name="connsiteY4" fmla="*/ 66675 h 1471613"/>
                <a:gd name="connsiteX5" fmla="*/ 176213 w 533400"/>
                <a:gd name="connsiteY5" fmla="*/ 47625 h 1471613"/>
                <a:gd name="connsiteX6" fmla="*/ 126207 w 533400"/>
                <a:gd name="connsiteY6" fmla="*/ 30957 h 1471613"/>
                <a:gd name="connsiteX7" fmla="*/ 64294 w 533400"/>
                <a:gd name="connsiteY7" fmla="*/ 16669 h 1471613"/>
                <a:gd name="connsiteX8" fmla="*/ 45244 w 533400"/>
                <a:gd name="connsiteY8" fmla="*/ 9525 h 1471613"/>
                <a:gd name="connsiteX9" fmla="*/ 21432 w 533400"/>
                <a:gd name="connsiteY9" fmla="*/ 0 h 1471613"/>
                <a:gd name="connsiteX10" fmla="*/ 2382 w 533400"/>
                <a:gd name="connsiteY10" fmla="*/ 4763 h 1471613"/>
                <a:gd name="connsiteX11" fmla="*/ 0 w 533400"/>
                <a:gd name="connsiteY11" fmla="*/ 19050 h 1471613"/>
                <a:gd name="connsiteX12" fmla="*/ 4763 w 533400"/>
                <a:gd name="connsiteY12" fmla="*/ 45244 h 1471613"/>
                <a:gd name="connsiteX13" fmla="*/ 14288 w 533400"/>
                <a:gd name="connsiteY13" fmla="*/ 64294 h 1471613"/>
                <a:gd name="connsiteX14" fmla="*/ 28575 w 533400"/>
                <a:gd name="connsiteY14" fmla="*/ 76200 h 1471613"/>
                <a:gd name="connsiteX15" fmla="*/ 69057 w 533400"/>
                <a:gd name="connsiteY15" fmla="*/ 114300 h 1471613"/>
                <a:gd name="connsiteX16" fmla="*/ 104775 w 533400"/>
                <a:gd name="connsiteY16" fmla="*/ 159544 h 1471613"/>
                <a:gd name="connsiteX17" fmla="*/ 138113 w 533400"/>
                <a:gd name="connsiteY17" fmla="*/ 209550 h 1471613"/>
                <a:gd name="connsiteX18" fmla="*/ 161925 w 533400"/>
                <a:gd name="connsiteY18" fmla="*/ 259557 h 1471613"/>
                <a:gd name="connsiteX19" fmla="*/ 190500 w 533400"/>
                <a:gd name="connsiteY19" fmla="*/ 338138 h 1471613"/>
                <a:gd name="connsiteX20" fmla="*/ 216694 w 533400"/>
                <a:gd name="connsiteY20" fmla="*/ 450057 h 1471613"/>
                <a:gd name="connsiteX21" fmla="*/ 247650 w 533400"/>
                <a:gd name="connsiteY21" fmla="*/ 590550 h 1471613"/>
                <a:gd name="connsiteX22" fmla="*/ 266700 w 533400"/>
                <a:gd name="connsiteY22" fmla="*/ 697707 h 1471613"/>
                <a:gd name="connsiteX23" fmla="*/ 278607 w 533400"/>
                <a:gd name="connsiteY23" fmla="*/ 792957 h 1471613"/>
                <a:gd name="connsiteX24" fmla="*/ 283369 w 533400"/>
                <a:gd name="connsiteY24" fmla="*/ 883444 h 1471613"/>
                <a:gd name="connsiteX25" fmla="*/ 283369 w 533400"/>
                <a:gd name="connsiteY25" fmla="*/ 1014413 h 1471613"/>
                <a:gd name="connsiteX26" fmla="*/ 285750 w 533400"/>
                <a:gd name="connsiteY26" fmla="*/ 1083469 h 1471613"/>
                <a:gd name="connsiteX27" fmla="*/ 290513 w 533400"/>
                <a:gd name="connsiteY27" fmla="*/ 1166813 h 1471613"/>
                <a:gd name="connsiteX28" fmla="*/ 304800 w 533400"/>
                <a:gd name="connsiteY28" fmla="*/ 1281113 h 1471613"/>
                <a:gd name="connsiteX29" fmla="*/ 319088 w 533400"/>
                <a:gd name="connsiteY29" fmla="*/ 1359694 h 1471613"/>
                <a:gd name="connsiteX30" fmla="*/ 333375 w 533400"/>
                <a:gd name="connsiteY30" fmla="*/ 1390650 h 1471613"/>
                <a:gd name="connsiteX31" fmla="*/ 354807 w 533400"/>
                <a:gd name="connsiteY31" fmla="*/ 1421607 h 1471613"/>
                <a:gd name="connsiteX32" fmla="*/ 371475 w 533400"/>
                <a:gd name="connsiteY32" fmla="*/ 1443038 h 1471613"/>
                <a:gd name="connsiteX33" fmla="*/ 395288 w 533400"/>
                <a:gd name="connsiteY33" fmla="*/ 1462088 h 1471613"/>
                <a:gd name="connsiteX34" fmla="*/ 421482 w 533400"/>
                <a:gd name="connsiteY34" fmla="*/ 1471613 h 1471613"/>
                <a:gd name="connsiteX35" fmla="*/ 452438 w 533400"/>
                <a:gd name="connsiteY35" fmla="*/ 1464469 h 1471613"/>
                <a:gd name="connsiteX36" fmla="*/ 476250 w 533400"/>
                <a:gd name="connsiteY36" fmla="*/ 1440657 h 1471613"/>
                <a:gd name="connsiteX37" fmla="*/ 492919 w 533400"/>
                <a:gd name="connsiteY37" fmla="*/ 1414463 h 1471613"/>
                <a:gd name="connsiteX38" fmla="*/ 509588 w 533400"/>
                <a:gd name="connsiteY38" fmla="*/ 1371600 h 1471613"/>
                <a:gd name="connsiteX39" fmla="*/ 526257 w 533400"/>
                <a:gd name="connsiteY39" fmla="*/ 1302544 h 1471613"/>
                <a:gd name="connsiteX40" fmla="*/ 533400 w 533400"/>
                <a:gd name="connsiteY40" fmla="*/ 1266825 h 1471613"/>
                <a:gd name="connsiteX41" fmla="*/ 533400 w 533400"/>
                <a:gd name="connsiteY41" fmla="*/ 1128713 h 1471613"/>
                <a:gd name="connsiteX42" fmla="*/ 481013 w 533400"/>
                <a:gd name="connsiteY42" fmla="*/ 735807 h 1471613"/>
                <a:gd name="connsiteX43" fmla="*/ 426244 w 533400"/>
                <a:gd name="connsiteY43" fmla="*/ 314325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3400" h="1471613">
                  <a:moveTo>
                    <a:pt x="426244" y="314325"/>
                  </a:moveTo>
                  <a:lnTo>
                    <a:pt x="411957" y="219075"/>
                  </a:lnTo>
                  <a:lnTo>
                    <a:pt x="330994" y="107157"/>
                  </a:lnTo>
                  <a:lnTo>
                    <a:pt x="302419" y="92869"/>
                  </a:lnTo>
                  <a:lnTo>
                    <a:pt x="235744" y="66675"/>
                  </a:lnTo>
                  <a:lnTo>
                    <a:pt x="176213" y="47625"/>
                  </a:lnTo>
                  <a:lnTo>
                    <a:pt x="126207" y="30957"/>
                  </a:lnTo>
                  <a:lnTo>
                    <a:pt x="64294" y="16669"/>
                  </a:lnTo>
                  <a:lnTo>
                    <a:pt x="45244" y="9525"/>
                  </a:lnTo>
                  <a:lnTo>
                    <a:pt x="21432" y="0"/>
                  </a:lnTo>
                  <a:lnTo>
                    <a:pt x="2382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14288" y="64294"/>
                  </a:lnTo>
                  <a:lnTo>
                    <a:pt x="28575" y="76200"/>
                  </a:lnTo>
                  <a:lnTo>
                    <a:pt x="69057" y="114300"/>
                  </a:lnTo>
                  <a:lnTo>
                    <a:pt x="104775" y="159544"/>
                  </a:lnTo>
                  <a:lnTo>
                    <a:pt x="138113" y="209550"/>
                  </a:lnTo>
                  <a:lnTo>
                    <a:pt x="161925" y="259557"/>
                  </a:lnTo>
                  <a:lnTo>
                    <a:pt x="190500" y="338138"/>
                  </a:lnTo>
                  <a:lnTo>
                    <a:pt x="216694" y="450057"/>
                  </a:lnTo>
                  <a:lnTo>
                    <a:pt x="247650" y="590550"/>
                  </a:lnTo>
                  <a:lnTo>
                    <a:pt x="266700" y="697707"/>
                  </a:lnTo>
                  <a:lnTo>
                    <a:pt x="278607" y="792957"/>
                  </a:lnTo>
                  <a:lnTo>
                    <a:pt x="283369" y="883444"/>
                  </a:lnTo>
                  <a:lnTo>
                    <a:pt x="283369" y="1014413"/>
                  </a:lnTo>
                  <a:cubicBezTo>
                    <a:pt x="284163" y="1037432"/>
                    <a:pt x="284956" y="1060450"/>
                    <a:pt x="285750" y="1083469"/>
                  </a:cubicBezTo>
                  <a:lnTo>
                    <a:pt x="290513" y="1166813"/>
                  </a:lnTo>
                  <a:lnTo>
                    <a:pt x="304800" y="1281113"/>
                  </a:lnTo>
                  <a:lnTo>
                    <a:pt x="319088" y="1359694"/>
                  </a:lnTo>
                  <a:lnTo>
                    <a:pt x="333375" y="1390650"/>
                  </a:lnTo>
                  <a:lnTo>
                    <a:pt x="354807" y="1421607"/>
                  </a:lnTo>
                  <a:lnTo>
                    <a:pt x="371475" y="1443038"/>
                  </a:lnTo>
                  <a:lnTo>
                    <a:pt x="395288" y="1462088"/>
                  </a:lnTo>
                  <a:lnTo>
                    <a:pt x="421482" y="1471613"/>
                  </a:lnTo>
                  <a:lnTo>
                    <a:pt x="452438" y="1464469"/>
                  </a:lnTo>
                  <a:lnTo>
                    <a:pt x="476250" y="1440657"/>
                  </a:lnTo>
                  <a:lnTo>
                    <a:pt x="492919" y="1414463"/>
                  </a:lnTo>
                  <a:lnTo>
                    <a:pt x="509588" y="1371600"/>
                  </a:lnTo>
                  <a:lnTo>
                    <a:pt x="526257" y="1302544"/>
                  </a:lnTo>
                  <a:lnTo>
                    <a:pt x="533400" y="1266825"/>
                  </a:lnTo>
                  <a:lnTo>
                    <a:pt x="533400" y="1128713"/>
                  </a:lnTo>
                  <a:lnTo>
                    <a:pt x="481013" y="735807"/>
                  </a:lnTo>
                  <a:lnTo>
                    <a:pt x="42624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9">
              <a:extLst>
                <a:ext uri="{FF2B5EF4-FFF2-40B4-BE49-F238E27FC236}">
                  <a16:creationId xmlns:a16="http://schemas.microsoft.com/office/drawing/2014/main" id="{E0EA10F8-7461-4782-9A56-9CBDCA9E0CC0}"/>
                </a:ext>
              </a:extLst>
            </p:cNvPr>
            <p:cNvSpPr/>
            <p:nvPr/>
          </p:nvSpPr>
          <p:spPr>
            <a:xfrm>
              <a:off x="2781300" y="2687638"/>
              <a:ext cx="1817688" cy="1371600"/>
            </a:xfrm>
            <a:custGeom>
              <a:avLst/>
              <a:gdLst>
                <a:gd name="connsiteX0" fmla="*/ 528638 w 1816894"/>
                <a:gd name="connsiteY0" fmla="*/ 378619 h 1371600"/>
                <a:gd name="connsiteX1" fmla="*/ 83344 w 1816894"/>
                <a:gd name="connsiteY1" fmla="*/ 461963 h 1371600"/>
                <a:gd name="connsiteX2" fmla="*/ 0 w 1816894"/>
                <a:gd name="connsiteY2" fmla="*/ 328613 h 1371600"/>
                <a:gd name="connsiteX3" fmla="*/ 142875 w 1816894"/>
                <a:gd name="connsiteY3" fmla="*/ 300038 h 1371600"/>
                <a:gd name="connsiteX4" fmla="*/ 340519 w 1816894"/>
                <a:gd name="connsiteY4" fmla="*/ 259557 h 1371600"/>
                <a:gd name="connsiteX5" fmla="*/ 766763 w 1816894"/>
                <a:gd name="connsiteY5" fmla="*/ 178594 h 1371600"/>
                <a:gd name="connsiteX6" fmla="*/ 931069 w 1816894"/>
                <a:gd name="connsiteY6" fmla="*/ 121444 h 1371600"/>
                <a:gd name="connsiteX7" fmla="*/ 1104900 w 1816894"/>
                <a:gd name="connsiteY7" fmla="*/ 97632 h 1371600"/>
                <a:gd name="connsiteX8" fmla="*/ 1200150 w 1816894"/>
                <a:gd name="connsiteY8" fmla="*/ 78582 h 1371600"/>
                <a:gd name="connsiteX9" fmla="*/ 1273969 w 1816894"/>
                <a:gd name="connsiteY9" fmla="*/ 61913 h 1371600"/>
                <a:gd name="connsiteX10" fmla="*/ 1364456 w 1816894"/>
                <a:gd name="connsiteY10" fmla="*/ 35719 h 1371600"/>
                <a:gd name="connsiteX11" fmla="*/ 1414463 w 1816894"/>
                <a:gd name="connsiteY11" fmla="*/ 19050 h 1371600"/>
                <a:gd name="connsiteX12" fmla="*/ 1454944 w 1816894"/>
                <a:gd name="connsiteY12" fmla="*/ 4763 h 1371600"/>
                <a:gd name="connsiteX13" fmla="*/ 1471613 w 1816894"/>
                <a:gd name="connsiteY13" fmla="*/ 0 h 1371600"/>
                <a:gd name="connsiteX14" fmla="*/ 1490663 w 1816894"/>
                <a:gd name="connsiteY14" fmla="*/ 0 h 1371600"/>
                <a:gd name="connsiteX15" fmla="*/ 1500188 w 1816894"/>
                <a:gd name="connsiteY15" fmla="*/ 0 h 1371600"/>
                <a:gd name="connsiteX16" fmla="*/ 1521619 w 1816894"/>
                <a:gd name="connsiteY16" fmla="*/ 2382 h 1371600"/>
                <a:gd name="connsiteX17" fmla="*/ 1535906 w 1816894"/>
                <a:gd name="connsiteY17" fmla="*/ 9525 h 1371600"/>
                <a:gd name="connsiteX18" fmla="*/ 1564481 w 1816894"/>
                <a:gd name="connsiteY18" fmla="*/ 23813 h 1371600"/>
                <a:gd name="connsiteX19" fmla="*/ 1597819 w 1816894"/>
                <a:gd name="connsiteY19" fmla="*/ 42863 h 1371600"/>
                <a:gd name="connsiteX20" fmla="*/ 1624013 w 1816894"/>
                <a:gd name="connsiteY20" fmla="*/ 54769 h 1371600"/>
                <a:gd name="connsiteX21" fmla="*/ 1659731 w 1816894"/>
                <a:gd name="connsiteY21" fmla="*/ 73819 h 1371600"/>
                <a:gd name="connsiteX22" fmla="*/ 1712119 w 1816894"/>
                <a:gd name="connsiteY22" fmla="*/ 102394 h 1371600"/>
                <a:gd name="connsiteX23" fmla="*/ 1759744 w 1816894"/>
                <a:gd name="connsiteY23" fmla="*/ 130969 h 1371600"/>
                <a:gd name="connsiteX24" fmla="*/ 1783556 w 1816894"/>
                <a:gd name="connsiteY24" fmla="*/ 150019 h 1371600"/>
                <a:gd name="connsiteX25" fmla="*/ 1797844 w 1816894"/>
                <a:gd name="connsiteY25" fmla="*/ 164307 h 1371600"/>
                <a:gd name="connsiteX26" fmla="*/ 1804988 w 1816894"/>
                <a:gd name="connsiteY26" fmla="*/ 173832 h 1371600"/>
                <a:gd name="connsiteX27" fmla="*/ 1812131 w 1816894"/>
                <a:gd name="connsiteY27" fmla="*/ 185738 h 1371600"/>
                <a:gd name="connsiteX28" fmla="*/ 1814513 w 1816894"/>
                <a:gd name="connsiteY28" fmla="*/ 192882 h 1371600"/>
                <a:gd name="connsiteX29" fmla="*/ 1816894 w 1816894"/>
                <a:gd name="connsiteY29" fmla="*/ 204788 h 1371600"/>
                <a:gd name="connsiteX30" fmla="*/ 1812131 w 1816894"/>
                <a:gd name="connsiteY30" fmla="*/ 226219 h 1371600"/>
                <a:gd name="connsiteX31" fmla="*/ 1797844 w 1816894"/>
                <a:gd name="connsiteY31" fmla="*/ 330994 h 1371600"/>
                <a:gd name="connsiteX32" fmla="*/ 1781175 w 1816894"/>
                <a:gd name="connsiteY32" fmla="*/ 411957 h 1371600"/>
                <a:gd name="connsiteX33" fmla="*/ 1759744 w 1816894"/>
                <a:gd name="connsiteY33" fmla="*/ 557213 h 1371600"/>
                <a:gd name="connsiteX34" fmla="*/ 1726406 w 1816894"/>
                <a:gd name="connsiteY34" fmla="*/ 719138 h 1371600"/>
                <a:gd name="connsiteX35" fmla="*/ 1690688 w 1816894"/>
                <a:gd name="connsiteY35" fmla="*/ 890588 h 1371600"/>
                <a:gd name="connsiteX36" fmla="*/ 1664494 w 1816894"/>
                <a:gd name="connsiteY36" fmla="*/ 1038225 h 1371600"/>
                <a:gd name="connsiteX37" fmla="*/ 1652588 w 1816894"/>
                <a:gd name="connsiteY37" fmla="*/ 1126332 h 1371600"/>
                <a:gd name="connsiteX38" fmla="*/ 1643063 w 1816894"/>
                <a:gd name="connsiteY38" fmla="*/ 1204913 h 1371600"/>
                <a:gd name="connsiteX39" fmla="*/ 1628775 w 1816894"/>
                <a:gd name="connsiteY39" fmla="*/ 1266825 h 1371600"/>
                <a:gd name="connsiteX40" fmla="*/ 1609725 w 1816894"/>
                <a:gd name="connsiteY40" fmla="*/ 1312069 h 1371600"/>
                <a:gd name="connsiteX41" fmla="*/ 1593056 w 1816894"/>
                <a:gd name="connsiteY41" fmla="*/ 1340644 h 1371600"/>
                <a:gd name="connsiteX42" fmla="*/ 1574006 w 1816894"/>
                <a:gd name="connsiteY42" fmla="*/ 1362075 h 1371600"/>
                <a:gd name="connsiteX43" fmla="*/ 1547813 w 1816894"/>
                <a:gd name="connsiteY43" fmla="*/ 1371600 h 1371600"/>
                <a:gd name="connsiteX44" fmla="*/ 1512094 w 1816894"/>
                <a:gd name="connsiteY44" fmla="*/ 1371600 h 1371600"/>
                <a:gd name="connsiteX45" fmla="*/ 1481138 w 1816894"/>
                <a:gd name="connsiteY45" fmla="*/ 1364457 h 1371600"/>
                <a:gd name="connsiteX46" fmla="*/ 1462088 w 1816894"/>
                <a:gd name="connsiteY46" fmla="*/ 1352550 h 1371600"/>
                <a:gd name="connsiteX47" fmla="*/ 1435894 w 1816894"/>
                <a:gd name="connsiteY47" fmla="*/ 1333500 h 1371600"/>
                <a:gd name="connsiteX48" fmla="*/ 1419225 w 1816894"/>
                <a:gd name="connsiteY48" fmla="*/ 1316832 h 1371600"/>
                <a:gd name="connsiteX49" fmla="*/ 1407319 w 1816894"/>
                <a:gd name="connsiteY49" fmla="*/ 1300163 h 1371600"/>
                <a:gd name="connsiteX50" fmla="*/ 1435894 w 1816894"/>
                <a:gd name="connsiteY50" fmla="*/ 1047750 h 1371600"/>
                <a:gd name="connsiteX51" fmla="*/ 1473994 w 1816894"/>
                <a:gd name="connsiteY51" fmla="*/ 695325 h 1371600"/>
                <a:gd name="connsiteX52" fmla="*/ 1493044 w 1816894"/>
                <a:gd name="connsiteY52" fmla="*/ 585788 h 1371600"/>
                <a:gd name="connsiteX53" fmla="*/ 1502569 w 1816894"/>
                <a:gd name="connsiteY53" fmla="*/ 488157 h 1371600"/>
                <a:gd name="connsiteX54" fmla="*/ 1512094 w 1816894"/>
                <a:gd name="connsiteY54" fmla="*/ 402432 h 1371600"/>
                <a:gd name="connsiteX55" fmla="*/ 1514475 w 1816894"/>
                <a:gd name="connsiteY55" fmla="*/ 333375 h 1371600"/>
                <a:gd name="connsiteX56" fmla="*/ 1516856 w 1816894"/>
                <a:gd name="connsiteY56" fmla="*/ 280988 h 1371600"/>
                <a:gd name="connsiteX57" fmla="*/ 1509713 w 1816894"/>
                <a:gd name="connsiteY57" fmla="*/ 247650 h 1371600"/>
                <a:gd name="connsiteX58" fmla="*/ 1493044 w 1816894"/>
                <a:gd name="connsiteY58" fmla="*/ 230982 h 1371600"/>
                <a:gd name="connsiteX59" fmla="*/ 1459706 w 1816894"/>
                <a:gd name="connsiteY59" fmla="*/ 221457 h 1371600"/>
                <a:gd name="connsiteX60" fmla="*/ 1431131 w 1816894"/>
                <a:gd name="connsiteY60" fmla="*/ 223838 h 1371600"/>
                <a:gd name="connsiteX61" fmla="*/ 1338263 w 1816894"/>
                <a:gd name="connsiteY61" fmla="*/ 238125 h 1371600"/>
                <a:gd name="connsiteX62" fmla="*/ 1073944 w 1816894"/>
                <a:gd name="connsiteY62" fmla="*/ 278607 h 1371600"/>
                <a:gd name="connsiteX63" fmla="*/ 921544 w 1816894"/>
                <a:gd name="connsiteY63" fmla="*/ 302419 h 1371600"/>
                <a:gd name="connsiteX64" fmla="*/ 757238 w 1816894"/>
                <a:gd name="connsiteY64" fmla="*/ 338138 h 1371600"/>
                <a:gd name="connsiteX65" fmla="*/ 528638 w 1816894"/>
                <a:gd name="connsiteY65" fmla="*/ 378619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6894" h="1371600">
                  <a:moveTo>
                    <a:pt x="528638" y="378619"/>
                  </a:moveTo>
                  <a:lnTo>
                    <a:pt x="83344" y="461963"/>
                  </a:lnTo>
                  <a:lnTo>
                    <a:pt x="0" y="328613"/>
                  </a:lnTo>
                  <a:lnTo>
                    <a:pt x="142875" y="300038"/>
                  </a:lnTo>
                  <a:lnTo>
                    <a:pt x="340519" y="259557"/>
                  </a:lnTo>
                  <a:lnTo>
                    <a:pt x="766763" y="178594"/>
                  </a:lnTo>
                  <a:lnTo>
                    <a:pt x="931069" y="121444"/>
                  </a:lnTo>
                  <a:lnTo>
                    <a:pt x="1104900" y="97632"/>
                  </a:lnTo>
                  <a:lnTo>
                    <a:pt x="1200150" y="78582"/>
                  </a:lnTo>
                  <a:lnTo>
                    <a:pt x="1273969" y="61913"/>
                  </a:lnTo>
                  <a:lnTo>
                    <a:pt x="1364456" y="35719"/>
                  </a:lnTo>
                  <a:lnTo>
                    <a:pt x="1414463" y="19050"/>
                  </a:lnTo>
                  <a:lnTo>
                    <a:pt x="1454944" y="4763"/>
                  </a:lnTo>
                  <a:lnTo>
                    <a:pt x="1471613" y="0"/>
                  </a:lnTo>
                  <a:lnTo>
                    <a:pt x="1490663" y="0"/>
                  </a:lnTo>
                  <a:lnTo>
                    <a:pt x="1500188" y="0"/>
                  </a:lnTo>
                  <a:lnTo>
                    <a:pt x="1521619" y="2382"/>
                  </a:lnTo>
                  <a:lnTo>
                    <a:pt x="1535906" y="9525"/>
                  </a:lnTo>
                  <a:lnTo>
                    <a:pt x="1564481" y="23813"/>
                  </a:lnTo>
                  <a:lnTo>
                    <a:pt x="1597819" y="42863"/>
                  </a:lnTo>
                  <a:lnTo>
                    <a:pt x="1624013" y="54769"/>
                  </a:lnTo>
                  <a:lnTo>
                    <a:pt x="1659731" y="73819"/>
                  </a:lnTo>
                  <a:lnTo>
                    <a:pt x="1712119" y="102394"/>
                  </a:lnTo>
                  <a:lnTo>
                    <a:pt x="1759744" y="130969"/>
                  </a:lnTo>
                  <a:lnTo>
                    <a:pt x="1783556" y="150019"/>
                  </a:lnTo>
                  <a:lnTo>
                    <a:pt x="1797844" y="164307"/>
                  </a:lnTo>
                  <a:lnTo>
                    <a:pt x="1804988" y="173832"/>
                  </a:lnTo>
                  <a:lnTo>
                    <a:pt x="1812131" y="185738"/>
                  </a:lnTo>
                  <a:lnTo>
                    <a:pt x="1814513" y="192882"/>
                  </a:lnTo>
                  <a:lnTo>
                    <a:pt x="1816894" y="204788"/>
                  </a:lnTo>
                  <a:lnTo>
                    <a:pt x="1812131" y="226219"/>
                  </a:lnTo>
                  <a:lnTo>
                    <a:pt x="1797844" y="330994"/>
                  </a:lnTo>
                  <a:lnTo>
                    <a:pt x="1781175" y="411957"/>
                  </a:lnTo>
                  <a:lnTo>
                    <a:pt x="1759744" y="557213"/>
                  </a:lnTo>
                  <a:lnTo>
                    <a:pt x="1726406" y="719138"/>
                  </a:lnTo>
                  <a:lnTo>
                    <a:pt x="1690688" y="890588"/>
                  </a:lnTo>
                  <a:lnTo>
                    <a:pt x="1664494" y="1038225"/>
                  </a:lnTo>
                  <a:lnTo>
                    <a:pt x="1652588" y="1126332"/>
                  </a:lnTo>
                  <a:lnTo>
                    <a:pt x="1643063" y="1204913"/>
                  </a:lnTo>
                  <a:lnTo>
                    <a:pt x="1628775" y="1266825"/>
                  </a:lnTo>
                  <a:lnTo>
                    <a:pt x="1609725" y="1312069"/>
                  </a:lnTo>
                  <a:lnTo>
                    <a:pt x="1593056" y="1340644"/>
                  </a:lnTo>
                  <a:lnTo>
                    <a:pt x="1574006" y="1362075"/>
                  </a:lnTo>
                  <a:lnTo>
                    <a:pt x="1547813" y="1371600"/>
                  </a:lnTo>
                  <a:lnTo>
                    <a:pt x="1512094" y="1371600"/>
                  </a:lnTo>
                  <a:lnTo>
                    <a:pt x="1481138" y="1364457"/>
                  </a:lnTo>
                  <a:lnTo>
                    <a:pt x="1462088" y="1352550"/>
                  </a:lnTo>
                  <a:lnTo>
                    <a:pt x="1435894" y="1333500"/>
                  </a:lnTo>
                  <a:lnTo>
                    <a:pt x="1419225" y="1316832"/>
                  </a:lnTo>
                  <a:lnTo>
                    <a:pt x="1407319" y="1300163"/>
                  </a:lnTo>
                  <a:lnTo>
                    <a:pt x="1435894" y="1047750"/>
                  </a:lnTo>
                  <a:lnTo>
                    <a:pt x="1473994" y="695325"/>
                  </a:lnTo>
                  <a:lnTo>
                    <a:pt x="1493044" y="585788"/>
                  </a:lnTo>
                  <a:lnTo>
                    <a:pt x="1502569" y="488157"/>
                  </a:lnTo>
                  <a:lnTo>
                    <a:pt x="1512094" y="402432"/>
                  </a:lnTo>
                  <a:cubicBezTo>
                    <a:pt x="1512888" y="379413"/>
                    <a:pt x="1513681" y="356394"/>
                    <a:pt x="1514475" y="333375"/>
                  </a:cubicBezTo>
                  <a:lnTo>
                    <a:pt x="1516856" y="280988"/>
                  </a:lnTo>
                  <a:lnTo>
                    <a:pt x="1509713" y="247650"/>
                  </a:lnTo>
                  <a:lnTo>
                    <a:pt x="1493044" y="230982"/>
                  </a:lnTo>
                  <a:lnTo>
                    <a:pt x="1459706" y="221457"/>
                  </a:lnTo>
                  <a:lnTo>
                    <a:pt x="1431131" y="223838"/>
                  </a:lnTo>
                  <a:lnTo>
                    <a:pt x="1338263" y="238125"/>
                  </a:lnTo>
                  <a:lnTo>
                    <a:pt x="1073944" y="278607"/>
                  </a:lnTo>
                  <a:lnTo>
                    <a:pt x="921544" y="302419"/>
                  </a:lnTo>
                  <a:lnTo>
                    <a:pt x="757238" y="338138"/>
                  </a:lnTo>
                  <a:lnTo>
                    <a:pt x="528638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0">
              <a:extLst>
                <a:ext uri="{FF2B5EF4-FFF2-40B4-BE49-F238E27FC236}">
                  <a16:creationId xmlns:a16="http://schemas.microsoft.com/office/drawing/2014/main" id="{B1ACB4E4-C39C-4C23-8CBF-342198E68ED8}"/>
                </a:ext>
              </a:extLst>
            </p:cNvPr>
            <p:cNvSpPr/>
            <p:nvPr/>
          </p:nvSpPr>
          <p:spPr>
            <a:xfrm>
              <a:off x="2922588" y="3243263"/>
              <a:ext cx="1406525" cy="415925"/>
            </a:xfrm>
            <a:custGeom>
              <a:avLst/>
              <a:gdLst>
                <a:gd name="connsiteX0" fmla="*/ 288131 w 1407319"/>
                <a:gd name="connsiteY0" fmla="*/ 204787 h 416718"/>
                <a:gd name="connsiteX1" fmla="*/ 621506 w 1407319"/>
                <a:gd name="connsiteY1" fmla="*/ 138112 h 416718"/>
                <a:gd name="connsiteX2" fmla="*/ 797719 w 1407319"/>
                <a:gd name="connsiteY2" fmla="*/ 102393 h 416718"/>
                <a:gd name="connsiteX3" fmla="*/ 1126331 w 1407319"/>
                <a:gd name="connsiteY3" fmla="*/ 47625 h 416718"/>
                <a:gd name="connsiteX4" fmla="*/ 1407319 w 1407319"/>
                <a:gd name="connsiteY4" fmla="*/ 0 h 416718"/>
                <a:gd name="connsiteX5" fmla="*/ 1381125 w 1407319"/>
                <a:gd name="connsiteY5" fmla="*/ 152400 h 416718"/>
                <a:gd name="connsiteX6" fmla="*/ 1240631 w 1407319"/>
                <a:gd name="connsiteY6" fmla="*/ 180975 h 416718"/>
                <a:gd name="connsiteX7" fmla="*/ 1007269 w 1407319"/>
                <a:gd name="connsiteY7" fmla="*/ 221456 h 416718"/>
                <a:gd name="connsiteX8" fmla="*/ 790575 w 1407319"/>
                <a:gd name="connsiteY8" fmla="*/ 259556 h 416718"/>
                <a:gd name="connsiteX9" fmla="*/ 464344 w 1407319"/>
                <a:gd name="connsiteY9" fmla="*/ 326231 h 416718"/>
                <a:gd name="connsiteX10" fmla="*/ 107156 w 1407319"/>
                <a:gd name="connsiteY10" fmla="*/ 400050 h 416718"/>
                <a:gd name="connsiteX11" fmla="*/ 16669 w 1407319"/>
                <a:gd name="connsiteY11" fmla="*/ 416718 h 416718"/>
                <a:gd name="connsiteX12" fmla="*/ 0 w 1407319"/>
                <a:gd name="connsiteY12" fmla="*/ 259556 h 416718"/>
                <a:gd name="connsiteX13" fmla="*/ 288131 w 1407319"/>
                <a:gd name="connsiteY13" fmla="*/ 204787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7319" h="416718">
                  <a:moveTo>
                    <a:pt x="288131" y="204787"/>
                  </a:moveTo>
                  <a:lnTo>
                    <a:pt x="621506" y="138112"/>
                  </a:lnTo>
                  <a:lnTo>
                    <a:pt x="797719" y="102393"/>
                  </a:lnTo>
                  <a:lnTo>
                    <a:pt x="1126331" y="47625"/>
                  </a:lnTo>
                  <a:lnTo>
                    <a:pt x="1407319" y="0"/>
                  </a:lnTo>
                  <a:lnTo>
                    <a:pt x="1381125" y="152400"/>
                  </a:lnTo>
                  <a:lnTo>
                    <a:pt x="1240631" y="180975"/>
                  </a:lnTo>
                  <a:lnTo>
                    <a:pt x="1007269" y="221456"/>
                  </a:lnTo>
                  <a:lnTo>
                    <a:pt x="790575" y="259556"/>
                  </a:lnTo>
                  <a:lnTo>
                    <a:pt x="464344" y="326231"/>
                  </a:lnTo>
                  <a:lnTo>
                    <a:pt x="107156" y="400050"/>
                  </a:lnTo>
                  <a:lnTo>
                    <a:pt x="16669" y="416718"/>
                  </a:lnTo>
                  <a:lnTo>
                    <a:pt x="0" y="259556"/>
                  </a:lnTo>
                  <a:lnTo>
                    <a:pt x="2881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1">
              <a:extLst>
                <a:ext uri="{FF2B5EF4-FFF2-40B4-BE49-F238E27FC236}">
                  <a16:creationId xmlns:a16="http://schemas.microsoft.com/office/drawing/2014/main" id="{EF07D007-9E9B-4B62-8425-13D90B1D9DCB}"/>
                </a:ext>
              </a:extLst>
            </p:cNvPr>
            <p:cNvSpPr/>
            <p:nvPr/>
          </p:nvSpPr>
          <p:spPr>
            <a:xfrm>
              <a:off x="2989263" y="3800475"/>
              <a:ext cx="1285875" cy="395288"/>
            </a:xfrm>
            <a:custGeom>
              <a:avLst/>
              <a:gdLst>
                <a:gd name="connsiteX0" fmla="*/ 276225 w 1285875"/>
                <a:gd name="connsiteY0" fmla="*/ 178594 h 395288"/>
                <a:gd name="connsiteX1" fmla="*/ 554831 w 1285875"/>
                <a:gd name="connsiteY1" fmla="*/ 140494 h 395288"/>
                <a:gd name="connsiteX2" fmla="*/ 723900 w 1285875"/>
                <a:gd name="connsiteY2" fmla="*/ 78581 h 395288"/>
                <a:gd name="connsiteX3" fmla="*/ 1285875 w 1285875"/>
                <a:gd name="connsiteY3" fmla="*/ 0 h 395288"/>
                <a:gd name="connsiteX4" fmla="*/ 1243012 w 1285875"/>
                <a:gd name="connsiteY4" fmla="*/ 180975 h 395288"/>
                <a:gd name="connsiteX5" fmla="*/ 969169 w 1285875"/>
                <a:gd name="connsiteY5" fmla="*/ 221456 h 395288"/>
                <a:gd name="connsiteX6" fmla="*/ 723900 w 1285875"/>
                <a:gd name="connsiteY6" fmla="*/ 259556 h 395288"/>
                <a:gd name="connsiteX7" fmla="*/ 554831 w 1285875"/>
                <a:gd name="connsiteY7" fmla="*/ 295275 h 395288"/>
                <a:gd name="connsiteX8" fmla="*/ 314325 w 1285875"/>
                <a:gd name="connsiteY8" fmla="*/ 338138 h 395288"/>
                <a:gd name="connsiteX9" fmla="*/ 0 w 1285875"/>
                <a:gd name="connsiteY9" fmla="*/ 395288 h 395288"/>
                <a:gd name="connsiteX10" fmla="*/ 0 w 1285875"/>
                <a:gd name="connsiteY10" fmla="*/ 211931 h 395288"/>
                <a:gd name="connsiteX11" fmla="*/ 276225 w 1285875"/>
                <a:gd name="connsiteY11" fmla="*/ 17859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875" h="395288">
                  <a:moveTo>
                    <a:pt x="276225" y="178594"/>
                  </a:moveTo>
                  <a:lnTo>
                    <a:pt x="554831" y="140494"/>
                  </a:lnTo>
                  <a:lnTo>
                    <a:pt x="723900" y="78581"/>
                  </a:lnTo>
                  <a:lnTo>
                    <a:pt x="1285875" y="0"/>
                  </a:lnTo>
                  <a:lnTo>
                    <a:pt x="1243012" y="180975"/>
                  </a:lnTo>
                  <a:lnTo>
                    <a:pt x="969169" y="221456"/>
                  </a:lnTo>
                  <a:lnTo>
                    <a:pt x="723900" y="259556"/>
                  </a:lnTo>
                  <a:lnTo>
                    <a:pt x="554831" y="295275"/>
                  </a:lnTo>
                  <a:lnTo>
                    <a:pt x="314325" y="338138"/>
                  </a:lnTo>
                  <a:lnTo>
                    <a:pt x="0" y="395288"/>
                  </a:lnTo>
                  <a:lnTo>
                    <a:pt x="0" y="211931"/>
                  </a:lnTo>
                  <a:lnTo>
                    <a:pt x="276225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2">
              <a:extLst>
                <a:ext uri="{FF2B5EF4-FFF2-40B4-BE49-F238E27FC236}">
                  <a16:creationId xmlns:a16="http://schemas.microsoft.com/office/drawing/2014/main" id="{C6E2A3EC-B932-4691-9717-40C162394F3D}"/>
                </a:ext>
              </a:extLst>
            </p:cNvPr>
            <p:cNvSpPr/>
            <p:nvPr/>
          </p:nvSpPr>
          <p:spPr>
            <a:xfrm>
              <a:off x="2427288" y="4414838"/>
              <a:ext cx="2139950" cy="600075"/>
            </a:xfrm>
            <a:custGeom>
              <a:avLst/>
              <a:gdLst>
                <a:gd name="connsiteX0" fmla="*/ 783431 w 2140744"/>
                <a:gd name="connsiteY0" fmla="*/ 266700 h 600075"/>
                <a:gd name="connsiteX1" fmla="*/ 1121569 w 2140744"/>
                <a:gd name="connsiteY1" fmla="*/ 166687 h 600075"/>
                <a:gd name="connsiteX2" fmla="*/ 1288256 w 2140744"/>
                <a:gd name="connsiteY2" fmla="*/ 135731 h 600075"/>
                <a:gd name="connsiteX3" fmla="*/ 1485900 w 2140744"/>
                <a:gd name="connsiteY3" fmla="*/ 97631 h 600075"/>
                <a:gd name="connsiteX4" fmla="*/ 1707356 w 2140744"/>
                <a:gd name="connsiteY4" fmla="*/ 42862 h 600075"/>
                <a:gd name="connsiteX5" fmla="*/ 1843087 w 2140744"/>
                <a:gd name="connsiteY5" fmla="*/ 0 h 600075"/>
                <a:gd name="connsiteX6" fmla="*/ 1874044 w 2140744"/>
                <a:gd name="connsiteY6" fmla="*/ 0 h 600075"/>
                <a:gd name="connsiteX7" fmla="*/ 1914525 w 2140744"/>
                <a:gd name="connsiteY7" fmla="*/ 2381 h 600075"/>
                <a:gd name="connsiteX8" fmla="*/ 1971675 w 2140744"/>
                <a:gd name="connsiteY8" fmla="*/ 14287 h 600075"/>
                <a:gd name="connsiteX9" fmla="*/ 2009775 w 2140744"/>
                <a:gd name="connsiteY9" fmla="*/ 28575 h 600075"/>
                <a:gd name="connsiteX10" fmla="*/ 2043112 w 2140744"/>
                <a:gd name="connsiteY10" fmla="*/ 45243 h 600075"/>
                <a:gd name="connsiteX11" fmla="*/ 2066925 w 2140744"/>
                <a:gd name="connsiteY11" fmla="*/ 59531 h 600075"/>
                <a:gd name="connsiteX12" fmla="*/ 2097881 w 2140744"/>
                <a:gd name="connsiteY12" fmla="*/ 85725 h 600075"/>
                <a:gd name="connsiteX13" fmla="*/ 2124075 w 2140744"/>
                <a:gd name="connsiteY13" fmla="*/ 111918 h 600075"/>
                <a:gd name="connsiteX14" fmla="*/ 2135981 w 2140744"/>
                <a:gd name="connsiteY14" fmla="*/ 128587 h 600075"/>
                <a:gd name="connsiteX15" fmla="*/ 2140744 w 2140744"/>
                <a:gd name="connsiteY15" fmla="*/ 147637 h 600075"/>
                <a:gd name="connsiteX16" fmla="*/ 2135981 w 2140744"/>
                <a:gd name="connsiteY16" fmla="*/ 173831 h 600075"/>
                <a:gd name="connsiteX17" fmla="*/ 2121694 w 2140744"/>
                <a:gd name="connsiteY17" fmla="*/ 190500 h 600075"/>
                <a:gd name="connsiteX18" fmla="*/ 2081212 w 2140744"/>
                <a:gd name="connsiteY18" fmla="*/ 211931 h 600075"/>
                <a:gd name="connsiteX19" fmla="*/ 2050256 w 2140744"/>
                <a:gd name="connsiteY19" fmla="*/ 221456 h 600075"/>
                <a:gd name="connsiteX20" fmla="*/ 2000250 w 2140744"/>
                <a:gd name="connsiteY20" fmla="*/ 223837 h 600075"/>
                <a:gd name="connsiteX21" fmla="*/ 1843087 w 2140744"/>
                <a:gd name="connsiteY21" fmla="*/ 230981 h 600075"/>
                <a:gd name="connsiteX22" fmla="*/ 1664494 w 2140744"/>
                <a:gd name="connsiteY22" fmla="*/ 247650 h 600075"/>
                <a:gd name="connsiteX23" fmla="*/ 1507331 w 2140744"/>
                <a:gd name="connsiteY23" fmla="*/ 269081 h 600075"/>
                <a:gd name="connsiteX24" fmla="*/ 1390650 w 2140744"/>
                <a:gd name="connsiteY24" fmla="*/ 290512 h 600075"/>
                <a:gd name="connsiteX25" fmla="*/ 1283494 w 2140744"/>
                <a:gd name="connsiteY25" fmla="*/ 316706 h 600075"/>
                <a:gd name="connsiteX26" fmla="*/ 1073944 w 2140744"/>
                <a:gd name="connsiteY26" fmla="*/ 359568 h 600075"/>
                <a:gd name="connsiteX27" fmla="*/ 847725 w 2140744"/>
                <a:gd name="connsiteY27" fmla="*/ 433387 h 600075"/>
                <a:gd name="connsiteX28" fmla="*/ 640556 w 2140744"/>
                <a:gd name="connsiteY28" fmla="*/ 511968 h 600075"/>
                <a:gd name="connsiteX29" fmla="*/ 523875 w 2140744"/>
                <a:gd name="connsiteY29" fmla="*/ 557212 h 600075"/>
                <a:gd name="connsiteX30" fmla="*/ 442912 w 2140744"/>
                <a:gd name="connsiteY30" fmla="*/ 585787 h 600075"/>
                <a:gd name="connsiteX31" fmla="*/ 397669 w 2140744"/>
                <a:gd name="connsiteY31" fmla="*/ 597693 h 600075"/>
                <a:gd name="connsiteX32" fmla="*/ 376237 w 2140744"/>
                <a:gd name="connsiteY32" fmla="*/ 600075 h 600075"/>
                <a:gd name="connsiteX33" fmla="*/ 338137 w 2140744"/>
                <a:gd name="connsiteY33" fmla="*/ 600075 h 600075"/>
                <a:gd name="connsiteX34" fmla="*/ 311944 w 2140744"/>
                <a:gd name="connsiteY34" fmla="*/ 595312 h 600075"/>
                <a:gd name="connsiteX35" fmla="*/ 266700 w 2140744"/>
                <a:gd name="connsiteY35" fmla="*/ 585787 h 600075"/>
                <a:gd name="connsiteX36" fmla="*/ 190500 w 2140744"/>
                <a:gd name="connsiteY36" fmla="*/ 557212 h 600075"/>
                <a:gd name="connsiteX37" fmla="*/ 121444 w 2140744"/>
                <a:gd name="connsiteY37" fmla="*/ 519112 h 600075"/>
                <a:gd name="connsiteX38" fmla="*/ 88106 w 2140744"/>
                <a:gd name="connsiteY38" fmla="*/ 497681 h 600075"/>
                <a:gd name="connsiteX39" fmla="*/ 52387 w 2140744"/>
                <a:gd name="connsiteY39" fmla="*/ 466725 h 600075"/>
                <a:gd name="connsiteX40" fmla="*/ 26194 w 2140744"/>
                <a:gd name="connsiteY40" fmla="*/ 440531 h 600075"/>
                <a:gd name="connsiteX41" fmla="*/ 14287 w 2140744"/>
                <a:gd name="connsiteY41" fmla="*/ 423862 h 600075"/>
                <a:gd name="connsiteX42" fmla="*/ 7144 w 2140744"/>
                <a:gd name="connsiteY42" fmla="*/ 411956 h 600075"/>
                <a:gd name="connsiteX43" fmla="*/ 0 w 2140744"/>
                <a:gd name="connsiteY43" fmla="*/ 390525 h 600075"/>
                <a:gd name="connsiteX44" fmla="*/ 4762 w 2140744"/>
                <a:gd name="connsiteY44" fmla="*/ 378618 h 600075"/>
                <a:gd name="connsiteX45" fmla="*/ 23812 w 2140744"/>
                <a:gd name="connsiteY45" fmla="*/ 373856 h 600075"/>
                <a:gd name="connsiteX46" fmla="*/ 47625 w 2140744"/>
                <a:gd name="connsiteY46" fmla="*/ 373856 h 600075"/>
                <a:gd name="connsiteX47" fmla="*/ 71437 w 2140744"/>
                <a:gd name="connsiteY47" fmla="*/ 376237 h 600075"/>
                <a:gd name="connsiteX48" fmla="*/ 107156 w 2140744"/>
                <a:gd name="connsiteY48" fmla="*/ 381000 h 600075"/>
                <a:gd name="connsiteX49" fmla="*/ 140494 w 2140744"/>
                <a:gd name="connsiteY49" fmla="*/ 390525 h 600075"/>
                <a:gd name="connsiteX50" fmla="*/ 197644 w 2140744"/>
                <a:gd name="connsiteY50" fmla="*/ 395287 h 600075"/>
                <a:gd name="connsiteX51" fmla="*/ 269081 w 2140744"/>
                <a:gd name="connsiteY51" fmla="*/ 395287 h 600075"/>
                <a:gd name="connsiteX52" fmla="*/ 350044 w 2140744"/>
                <a:gd name="connsiteY52" fmla="*/ 385762 h 600075"/>
                <a:gd name="connsiteX53" fmla="*/ 466725 w 2140744"/>
                <a:gd name="connsiteY53" fmla="*/ 359568 h 600075"/>
                <a:gd name="connsiteX54" fmla="*/ 783431 w 2140744"/>
                <a:gd name="connsiteY54" fmla="*/ 2667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600075">
                  <a:moveTo>
                    <a:pt x="783431" y="266700"/>
                  </a:moveTo>
                  <a:lnTo>
                    <a:pt x="1121569" y="166687"/>
                  </a:lnTo>
                  <a:lnTo>
                    <a:pt x="1288256" y="135731"/>
                  </a:lnTo>
                  <a:lnTo>
                    <a:pt x="1485900" y="97631"/>
                  </a:lnTo>
                  <a:lnTo>
                    <a:pt x="1707356" y="42862"/>
                  </a:lnTo>
                  <a:lnTo>
                    <a:pt x="1843087" y="0"/>
                  </a:lnTo>
                  <a:lnTo>
                    <a:pt x="1874044" y="0"/>
                  </a:lnTo>
                  <a:lnTo>
                    <a:pt x="1914525" y="2381"/>
                  </a:lnTo>
                  <a:lnTo>
                    <a:pt x="1971675" y="14287"/>
                  </a:lnTo>
                  <a:lnTo>
                    <a:pt x="2009775" y="28575"/>
                  </a:lnTo>
                  <a:lnTo>
                    <a:pt x="2043112" y="45243"/>
                  </a:lnTo>
                  <a:lnTo>
                    <a:pt x="2066925" y="59531"/>
                  </a:lnTo>
                  <a:lnTo>
                    <a:pt x="2097881" y="85725"/>
                  </a:lnTo>
                  <a:lnTo>
                    <a:pt x="2124075" y="111918"/>
                  </a:lnTo>
                  <a:lnTo>
                    <a:pt x="2135981" y="128587"/>
                  </a:lnTo>
                  <a:lnTo>
                    <a:pt x="2140744" y="147637"/>
                  </a:lnTo>
                  <a:lnTo>
                    <a:pt x="2135981" y="173831"/>
                  </a:lnTo>
                  <a:lnTo>
                    <a:pt x="2121694" y="190500"/>
                  </a:lnTo>
                  <a:lnTo>
                    <a:pt x="2081212" y="211931"/>
                  </a:lnTo>
                  <a:lnTo>
                    <a:pt x="2050256" y="221456"/>
                  </a:lnTo>
                  <a:lnTo>
                    <a:pt x="2000250" y="223837"/>
                  </a:lnTo>
                  <a:lnTo>
                    <a:pt x="1843087" y="230981"/>
                  </a:lnTo>
                  <a:lnTo>
                    <a:pt x="1664494" y="247650"/>
                  </a:lnTo>
                  <a:lnTo>
                    <a:pt x="1507331" y="269081"/>
                  </a:lnTo>
                  <a:lnTo>
                    <a:pt x="1390650" y="290512"/>
                  </a:lnTo>
                  <a:lnTo>
                    <a:pt x="1283494" y="316706"/>
                  </a:lnTo>
                  <a:lnTo>
                    <a:pt x="1073944" y="359568"/>
                  </a:lnTo>
                  <a:lnTo>
                    <a:pt x="847725" y="433387"/>
                  </a:lnTo>
                  <a:lnTo>
                    <a:pt x="640556" y="511968"/>
                  </a:lnTo>
                  <a:lnTo>
                    <a:pt x="523875" y="557212"/>
                  </a:lnTo>
                  <a:lnTo>
                    <a:pt x="442912" y="585787"/>
                  </a:lnTo>
                  <a:lnTo>
                    <a:pt x="397669" y="597693"/>
                  </a:lnTo>
                  <a:lnTo>
                    <a:pt x="376237" y="600075"/>
                  </a:lnTo>
                  <a:lnTo>
                    <a:pt x="338137" y="600075"/>
                  </a:lnTo>
                  <a:lnTo>
                    <a:pt x="311944" y="595312"/>
                  </a:lnTo>
                  <a:lnTo>
                    <a:pt x="266700" y="585787"/>
                  </a:lnTo>
                  <a:lnTo>
                    <a:pt x="190500" y="557212"/>
                  </a:lnTo>
                  <a:lnTo>
                    <a:pt x="121444" y="519112"/>
                  </a:lnTo>
                  <a:lnTo>
                    <a:pt x="88106" y="497681"/>
                  </a:lnTo>
                  <a:lnTo>
                    <a:pt x="52387" y="466725"/>
                  </a:lnTo>
                  <a:lnTo>
                    <a:pt x="26194" y="440531"/>
                  </a:lnTo>
                  <a:lnTo>
                    <a:pt x="14287" y="423862"/>
                  </a:lnTo>
                  <a:lnTo>
                    <a:pt x="7144" y="411956"/>
                  </a:lnTo>
                  <a:lnTo>
                    <a:pt x="0" y="390525"/>
                  </a:lnTo>
                  <a:lnTo>
                    <a:pt x="4762" y="378618"/>
                  </a:lnTo>
                  <a:lnTo>
                    <a:pt x="23812" y="373856"/>
                  </a:lnTo>
                  <a:lnTo>
                    <a:pt x="47625" y="373856"/>
                  </a:lnTo>
                  <a:lnTo>
                    <a:pt x="71437" y="376237"/>
                  </a:lnTo>
                  <a:lnTo>
                    <a:pt x="107156" y="381000"/>
                  </a:lnTo>
                  <a:lnTo>
                    <a:pt x="140494" y="390525"/>
                  </a:lnTo>
                  <a:lnTo>
                    <a:pt x="197644" y="395287"/>
                  </a:lnTo>
                  <a:lnTo>
                    <a:pt x="269081" y="395287"/>
                  </a:lnTo>
                  <a:lnTo>
                    <a:pt x="350044" y="385762"/>
                  </a:lnTo>
                  <a:lnTo>
                    <a:pt x="466725" y="359568"/>
                  </a:lnTo>
                  <a:lnTo>
                    <a:pt x="78343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3">
              <a:extLst>
                <a:ext uri="{FF2B5EF4-FFF2-40B4-BE49-F238E27FC236}">
                  <a16:creationId xmlns:a16="http://schemas.microsoft.com/office/drawing/2014/main" id="{8809E0F4-E974-45D5-849D-9FD037C46364}"/>
                </a:ext>
              </a:extLst>
            </p:cNvPr>
            <p:cNvSpPr/>
            <p:nvPr/>
          </p:nvSpPr>
          <p:spPr>
            <a:xfrm rot="16200000">
              <a:off x="1370807" y="3466306"/>
              <a:ext cx="4395788" cy="473075"/>
            </a:xfrm>
            <a:custGeom>
              <a:avLst/>
              <a:gdLst>
                <a:gd name="connsiteX0" fmla="*/ 2072405 w 4395475"/>
                <a:gd name="connsiteY0" fmla="*/ 187117 h 473088"/>
                <a:gd name="connsiteX1" fmla="*/ 3488136 w 4395475"/>
                <a:gd name="connsiteY1" fmla="*/ 187117 h 473088"/>
                <a:gd name="connsiteX2" fmla="*/ 3968284 w 4395475"/>
                <a:gd name="connsiteY2" fmla="*/ 180056 h 473088"/>
                <a:gd name="connsiteX3" fmla="*/ 4042425 w 4395475"/>
                <a:gd name="connsiteY3" fmla="*/ 172995 h 473088"/>
                <a:gd name="connsiteX4" fmla="*/ 4113035 w 4395475"/>
                <a:gd name="connsiteY4" fmla="*/ 165934 h 473088"/>
                <a:gd name="connsiteX5" fmla="*/ 4158932 w 4395475"/>
                <a:gd name="connsiteY5" fmla="*/ 158873 h 473088"/>
                <a:gd name="connsiteX6" fmla="*/ 4233072 w 4395475"/>
                <a:gd name="connsiteY6" fmla="*/ 116507 h 473088"/>
                <a:gd name="connsiteX7" fmla="*/ 4271908 w 4395475"/>
                <a:gd name="connsiteY7" fmla="*/ 88263 h 473088"/>
                <a:gd name="connsiteX8" fmla="*/ 4300152 w 4395475"/>
                <a:gd name="connsiteY8" fmla="*/ 63549 h 473088"/>
                <a:gd name="connsiteX9" fmla="*/ 4324865 w 4395475"/>
                <a:gd name="connsiteY9" fmla="*/ 35305 h 473088"/>
                <a:gd name="connsiteX10" fmla="*/ 4342518 w 4395475"/>
                <a:gd name="connsiteY10" fmla="*/ 14122 h 473088"/>
                <a:gd name="connsiteX11" fmla="*/ 4360170 w 4395475"/>
                <a:gd name="connsiteY11" fmla="*/ 0 h 473088"/>
                <a:gd name="connsiteX12" fmla="*/ 4381353 w 4395475"/>
                <a:gd name="connsiteY12" fmla="*/ 0 h 473088"/>
                <a:gd name="connsiteX13" fmla="*/ 4391945 w 4395475"/>
                <a:gd name="connsiteY13" fmla="*/ 10592 h 473088"/>
                <a:gd name="connsiteX14" fmla="*/ 4395475 w 4395475"/>
                <a:gd name="connsiteY14" fmla="*/ 28244 h 473088"/>
                <a:gd name="connsiteX15" fmla="*/ 4395475 w 4395475"/>
                <a:gd name="connsiteY15" fmla="*/ 56488 h 473088"/>
                <a:gd name="connsiteX16" fmla="*/ 4388414 w 4395475"/>
                <a:gd name="connsiteY16" fmla="*/ 102385 h 473088"/>
                <a:gd name="connsiteX17" fmla="*/ 4363701 w 4395475"/>
                <a:gd name="connsiteY17" fmla="*/ 169465 h 473088"/>
                <a:gd name="connsiteX18" fmla="*/ 4314274 w 4395475"/>
                <a:gd name="connsiteY18" fmla="*/ 264788 h 473088"/>
                <a:gd name="connsiteX19" fmla="*/ 4257786 w 4395475"/>
                <a:gd name="connsiteY19" fmla="*/ 345990 h 473088"/>
                <a:gd name="connsiteX20" fmla="*/ 4215420 w 4395475"/>
                <a:gd name="connsiteY20" fmla="*/ 395417 h 473088"/>
                <a:gd name="connsiteX21" fmla="*/ 4151871 w 4395475"/>
                <a:gd name="connsiteY21" fmla="*/ 451905 h 473088"/>
                <a:gd name="connsiteX22" fmla="*/ 4134218 w 4395475"/>
                <a:gd name="connsiteY22" fmla="*/ 466027 h 473088"/>
                <a:gd name="connsiteX23" fmla="*/ 4105974 w 4395475"/>
                <a:gd name="connsiteY23" fmla="*/ 473088 h 473088"/>
                <a:gd name="connsiteX24" fmla="*/ 4056547 w 4395475"/>
                <a:gd name="connsiteY24" fmla="*/ 469557 h 473088"/>
                <a:gd name="connsiteX25" fmla="*/ 4014181 w 4395475"/>
                <a:gd name="connsiteY25" fmla="*/ 458966 h 473088"/>
                <a:gd name="connsiteX26" fmla="*/ 3978876 w 4395475"/>
                <a:gd name="connsiteY26" fmla="*/ 441313 h 473088"/>
                <a:gd name="connsiteX27" fmla="*/ 3961223 w 4395475"/>
                <a:gd name="connsiteY27" fmla="*/ 430722 h 473088"/>
                <a:gd name="connsiteX28" fmla="*/ 3876491 w 4395475"/>
                <a:gd name="connsiteY28" fmla="*/ 416600 h 473088"/>
                <a:gd name="connsiteX29" fmla="*/ 3678783 w 4395475"/>
                <a:gd name="connsiteY29" fmla="*/ 406008 h 473088"/>
                <a:gd name="connsiteX30" fmla="*/ 3071537 w 4395475"/>
                <a:gd name="connsiteY30" fmla="*/ 409539 h 473088"/>
                <a:gd name="connsiteX31" fmla="*/ 766119 w 4395475"/>
                <a:gd name="connsiteY31" fmla="*/ 406008 h 473088"/>
                <a:gd name="connsiteX32" fmla="*/ 434252 w 4395475"/>
                <a:gd name="connsiteY32" fmla="*/ 409539 h 473088"/>
                <a:gd name="connsiteX33" fmla="*/ 275379 w 4395475"/>
                <a:gd name="connsiteY33" fmla="*/ 406008 h 473088"/>
                <a:gd name="connsiteX34" fmla="*/ 236544 w 4395475"/>
                <a:gd name="connsiteY34" fmla="*/ 406008 h 473088"/>
                <a:gd name="connsiteX35" fmla="*/ 144751 w 4395475"/>
                <a:gd name="connsiteY35" fmla="*/ 384825 h 473088"/>
                <a:gd name="connsiteX36" fmla="*/ 98854 w 4395475"/>
                <a:gd name="connsiteY36" fmla="*/ 370703 h 473088"/>
                <a:gd name="connsiteX37" fmla="*/ 38836 w 4395475"/>
                <a:gd name="connsiteY37" fmla="*/ 345990 h 473088"/>
                <a:gd name="connsiteX38" fmla="*/ 14122 w 4395475"/>
                <a:gd name="connsiteY38" fmla="*/ 328337 h 473088"/>
                <a:gd name="connsiteX39" fmla="*/ 3531 w 4395475"/>
                <a:gd name="connsiteY39" fmla="*/ 314215 h 473088"/>
                <a:gd name="connsiteX40" fmla="*/ 0 w 4395475"/>
                <a:gd name="connsiteY40" fmla="*/ 303624 h 473088"/>
                <a:gd name="connsiteX41" fmla="*/ 3531 w 4395475"/>
                <a:gd name="connsiteY41" fmla="*/ 278910 h 473088"/>
                <a:gd name="connsiteX42" fmla="*/ 14122 w 4395475"/>
                <a:gd name="connsiteY42" fmla="*/ 264788 h 473088"/>
                <a:gd name="connsiteX43" fmla="*/ 45897 w 4395475"/>
                <a:gd name="connsiteY43" fmla="*/ 236544 h 473088"/>
                <a:gd name="connsiteX44" fmla="*/ 77671 w 4395475"/>
                <a:gd name="connsiteY44" fmla="*/ 218892 h 473088"/>
                <a:gd name="connsiteX45" fmla="*/ 137690 w 4395475"/>
                <a:gd name="connsiteY45" fmla="*/ 187117 h 473088"/>
                <a:gd name="connsiteX46" fmla="*/ 201239 w 4395475"/>
                <a:gd name="connsiteY46" fmla="*/ 165934 h 473088"/>
                <a:gd name="connsiteX47" fmla="*/ 289501 w 4395475"/>
                <a:gd name="connsiteY47" fmla="*/ 144751 h 473088"/>
                <a:gd name="connsiteX48" fmla="*/ 370703 w 4395475"/>
                <a:gd name="connsiteY48" fmla="*/ 137690 h 473088"/>
                <a:gd name="connsiteX49" fmla="*/ 427191 w 4395475"/>
                <a:gd name="connsiteY49" fmla="*/ 158873 h 473088"/>
                <a:gd name="connsiteX50" fmla="*/ 501332 w 4395475"/>
                <a:gd name="connsiteY50" fmla="*/ 172995 h 473088"/>
                <a:gd name="connsiteX51" fmla="*/ 642552 w 4395475"/>
                <a:gd name="connsiteY51" fmla="*/ 187117 h 473088"/>
                <a:gd name="connsiteX52" fmla="*/ 864973 w 4395475"/>
                <a:gd name="connsiteY52" fmla="*/ 187117 h 473088"/>
                <a:gd name="connsiteX53" fmla="*/ 2072405 w 4395475"/>
                <a:gd name="connsiteY53" fmla="*/ 187117 h 47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95475" h="473088">
                  <a:moveTo>
                    <a:pt x="2072405" y="187117"/>
                  </a:moveTo>
                  <a:lnTo>
                    <a:pt x="3488136" y="187117"/>
                  </a:lnTo>
                  <a:lnTo>
                    <a:pt x="3968284" y="180056"/>
                  </a:lnTo>
                  <a:lnTo>
                    <a:pt x="4042425" y="172995"/>
                  </a:lnTo>
                  <a:lnTo>
                    <a:pt x="4113035" y="165934"/>
                  </a:lnTo>
                  <a:lnTo>
                    <a:pt x="4158932" y="158873"/>
                  </a:lnTo>
                  <a:lnTo>
                    <a:pt x="4233072" y="116507"/>
                  </a:lnTo>
                  <a:lnTo>
                    <a:pt x="4271908" y="88263"/>
                  </a:lnTo>
                  <a:lnTo>
                    <a:pt x="4300152" y="63549"/>
                  </a:lnTo>
                  <a:lnTo>
                    <a:pt x="4324865" y="35305"/>
                  </a:lnTo>
                  <a:lnTo>
                    <a:pt x="4342518" y="14122"/>
                  </a:lnTo>
                  <a:lnTo>
                    <a:pt x="4360170" y="0"/>
                  </a:lnTo>
                  <a:lnTo>
                    <a:pt x="4381353" y="0"/>
                  </a:lnTo>
                  <a:lnTo>
                    <a:pt x="4391945" y="10592"/>
                  </a:lnTo>
                  <a:lnTo>
                    <a:pt x="4395475" y="28244"/>
                  </a:lnTo>
                  <a:lnTo>
                    <a:pt x="4395475" y="56488"/>
                  </a:lnTo>
                  <a:lnTo>
                    <a:pt x="4388414" y="102385"/>
                  </a:lnTo>
                  <a:lnTo>
                    <a:pt x="4363701" y="169465"/>
                  </a:lnTo>
                  <a:lnTo>
                    <a:pt x="4314274" y="264788"/>
                  </a:lnTo>
                  <a:lnTo>
                    <a:pt x="4257786" y="345990"/>
                  </a:lnTo>
                  <a:lnTo>
                    <a:pt x="4215420" y="395417"/>
                  </a:lnTo>
                  <a:lnTo>
                    <a:pt x="4151871" y="451905"/>
                  </a:lnTo>
                  <a:lnTo>
                    <a:pt x="4134218" y="466027"/>
                  </a:lnTo>
                  <a:lnTo>
                    <a:pt x="4105974" y="473088"/>
                  </a:lnTo>
                  <a:lnTo>
                    <a:pt x="4056547" y="469557"/>
                  </a:lnTo>
                  <a:lnTo>
                    <a:pt x="4014181" y="458966"/>
                  </a:lnTo>
                  <a:lnTo>
                    <a:pt x="3978876" y="441313"/>
                  </a:lnTo>
                  <a:lnTo>
                    <a:pt x="3961223" y="430722"/>
                  </a:lnTo>
                  <a:lnTo>
                    <a:pt x="3876491" y="416600"/>
                  </a:lnTo>
                  <a:lnTo>
                    <a:pt x="3678783" y="406008"/>
                  </a:lnTo>
                  <a:lnTo>
                    <a:pt x="3071537" y="409539"/>
                  </a:lnTo>
                  <a:lnTo>
                    <a:pt x="766119" y="406008"/>
                  </a:lnTo>
                  <a:lnTo>
                    <a:pt x="434252" y="409539"/>
                  </a:lnTo>
                  <a:lnTo>
                    <a:pt x="275379" y="406008"/>
                  </a:lnTo>
                  <a:lnTo>
                    <a:pt x="236544" y="406008"/>
                  </a:lnTo>
                  <a:lnTo>
                    <a:pt x="144751" y="384825"/>
                  </a:lnTo>
                  <a:lnTo>
                    <a:pt x="98854" y="370703"/>
                  </a:lnTo>
                  <a:lnTo>
                    <a:pt x="38836" y="345990"/>
                  </a:lnTo>
                  <a:lnTo>
                    <a:pt x="14122" y="328337"/>
                  </a:lnTo>
                  <a:lnTo>
                    <a:pt x="3531" y="314215"/>
                  </a:lnTo>
                  <a:lnTo>
                    <a:pt x="0" y="303624"/>
                  </a:lnTo>
                  <a:lnTo>
                    <a:pt x="3531" y="278910"/>
                  </a:lnTo>
                  <a:lnTo>
                    <a:pt x="14122" y="264788"/>
                  </a:lnTo>
                  <a:lnTo>
                    <a:pt x="45897" y="236544"/>
                  </a:lnTo>
                  <a:lnTo>
                    <a:pt x="77671" y="218892"/>
                  </a:lnTo>
                  <a:lnTo>
                    <a:pt x="137690" y="187117"/>
                  </a:lnTo>
                  <a:lnTo>
                    <a:pt x="201239" y="165934"/>
                  </a:lnTo>
                  <a:lnTo>
                    <a:pt x="289501" y="144751"/>
                  </a:lnTo>
                  <a:lnTo>
                    <a:pt x="370703" y="137690"/>
                  </a:lnTo>
                  <a:lnTo>
                    <a:pt x="427191" y="158873"/>
                  </a:lnTo>
                  <a:lnTo>
                    <a:pt x="501332" y="172995"/>
                  </a:lnTo>
                  <a:lnTo>
                    <a:pt x="642552" y="187117"/>
                  </a:lnTo>
                  <a:lnTo>
                    <a:pt x="864973" y="187117"/>
                  </a:lnTo>
                  <a:lnTo>
                    <a:pt x="2072405" y="1871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3">
              <a:extLst>
                <a:ext uri="{FF2B5EF4-FFF2-40B4-BE49-F238E27FC236}">
                  <a16:creationId xmlns:a16="http://schemas.microsoft.com/office/drawing/2014/main" id="{2A7F0A59-4D92-4F85-81F0-15447434474D}"/>
                </a:ext>
              </a:extLst>
            </p:cNvPr>
            <p:cNvSpPr/>
            <p:nvPr/>
          </p:nvSpPr>
          <p:spPr>
            <a:xfrm>
              <a:off x="4475163" y="1560513"/>
              <a:ext cx="1387475" cy="1701800"/>
            </a:xfrm>
            <a:custGeom>
              <a:avLst/>
              <a:gdLst>
                <a:gd name="connsiteX0" fmla="*/ 878681 w 1388269"/>
                <a:gd name="connsiteY0" fmla="*/ 916781 h 1702594"/>
                <a:gd name="connsiteX1" fmla="*/ 1133475 w 1388269"/>
                <a:gd name="connsiteY1" fmla="*/ 614362 h 1702594"/>
                <a:gd name="connsiteX2" fmla="*/ 1271587 w 1388269"/>
                <a:gd name="connsiteY2" fmla="*/ 440531 h 1702594"/>
                <a:gd name="connsiteX3" fmla="*/ 1335881 w 1388269"/>
                <a:gd name="connsiteY3" fmla="*/ 357187 h 1702594"/>
                <a:gd name="connsiteX4" fmla="*/ 1354931 w 1388269"/>
                <a:gd name="connsiteY4" fmla="*/ 340519 h 1702594"/>
                <a:gd name="connsiteX5" fmla="*/ 1373981 w 1388269"/>
                <a:gd name="connsiteY5" fmla="*/ 314325 h 1702594"/>
                <a:gd name="connsiteX6" fmla="*/ 1385887 w 1388269"/>
                <a:gd name="connsiteY6" fmla="*/ 290512 h 1702594"/>
                <a:gd name="connsiteX7" fmla="*/ 1388269 w 1388269"/>
                <a:gd name="connsiteY7" fmla="*/ 271462 h 1702594"/>
                <a:gd name="connsiteX8" fmla="*/ 1388269 w 1388269"/>
                <a:gd name="connsiteY8" fmla="*/ 259556 h 1702594"/>
                <a:gd name="connsiteX9" fmla="*/ 1381125 w 1388269"/>
                <a:gd name="connsiteY9" fmla="*/ 235744 h 1702594"/>
                <a:gd name="connsiteX10" fmla="*/ 1371600 w 1388269"/>
                <a:gd name="connsiteY10" fmla="*/ 219075 h 1702594"/>
                <a:gd name="connsiteX11" fmla="*/ 1359694 w 1388269"/>
                <a:gd name="connsiteY11" fmla="*/ 209550 h 1702594"/>
                <a:gd name="connsiteX12" fmla="*/ 1314450 w 1388269"/>
                <a:gd name="connsiteY12" fmla="*/ 173831 h 1702594"/>
                <a:gd name="connsiteX13" fmla="*/ 1247775 w 1388269"/>
                <a:gd name="connsiteY13" fmla="*/ 130969 h 1702594"/>
                <a:gd name="connsiteX14" fmla="*/ 1195387 w 1388269"/>
                <a:gd name="connsiteY14" fmla="*/ 100012 h 1702594"/>
                <a:gd name="connsiteX15" fmla="*/ 1143000 w 1388269"/>
                <a:gd name="connsiteY15" fmla="*/ 71437 h 1702594"/>
                <a:gd name="connsiteX16" fmla="*/ 1085850 w 1388269"/>
                <a:gd name="connsiteY16" fmla="*/ 42862 h 1702594"/>
                <a:gd name="connsiteX17" fmla="*/ 1021556 w 1388269"/>
                <a:gd name="connsiteY17" fmla="*/ 16669 h 1702594"/>
                <a:gd name="connsiteX18" fmla="*/ 964406 w 1388269"/>
                <a:gd name="connsiteY18" fmla="*/ 0 h 1702594"/>
                <a:gd name="connsiteX19" fmla="*/ 947737 w 1388269"/>
                <a:gd name="connsiteY19" fmla="*/ 0 h 1702594"/>
                <a:gd name="connsiteX20" fmla="*/ 931069 w 1388269"/>
                <a:gd name="connsiteY20" fmla="*/ 4762 h 1702594"/>
                <a:gd name="connsiteX21" fmla="*/ 926306 w 1388269"/>
                <a:gd name="connsiteY21" fmla="*/ 14287 h 1702594"/>
                <a:gd name="connsiteX22" fmla="*/ 928687 w 1388269"/>
                <a:gd name="connsiteY22" fmla="*/ 35719 h 1702594"/>
                <a:gd name="connsiteX23" fmla="*/ 938212 w 1388269"/>
                <a:gd name="connsiteY23" fmla="*/ 54769 h 1702594"/>
                <a:gd name="connsiteX24" fmla="*/ 952500 w 1388269"/>
                <a:gd name="connsiteY24" fmla="*/ 73819 h 1702594"/>
                <a:gd name="connsiteX25" fmla="*/ 973931 w 1388269"/>
                <a:gd name="connsiteY25" fmla="*/ 100012 h 1702594"/>
                <a:gd name="connsiteX26" fmla="*/ 983456 w 1388269"/>
                <a:gd name="connsiteY26" fmla="*/ 114300 h 1702594"/>
                <a:gd name="connsiteX27" fmla="*/ 1000125 w 1388269"/>
                <a:gd name="connsiteY27" fmla="*/ 152400 h 1702594"/>
                <a:gd name="connsiteX28" fmla="*/ 1007269 w 1388269"/>
                <a:gd name="connsiteY28" fmla="*/ 197644 h 1702594"/>
                <a:gd name="connsiteX29" fmla="*/ 1009650 w 1388269"/>
                <a:gd name="connsiteY29" fmla="*/ 250031 h 1702594"/>
                <a:gd name="connsiteX30" fmla="*/ 1002506 w 1388269"/>
                <a:gd name="connsiteY30" fmla="*/ 295275 h 1702594"/>
                <a:gd name="connsiteX31" fmla="*/ 952500 w 1388269"/>
                <a:gd name="connsiteY31" fmla="*/ 411956 h 1702594"/>
                <a:gd name="connsiteX32" fmla="*/ 873919 w 1388269"/>
                <a:gd name="connsiteY32" fmla="*/ 564356 h 1702594"/>
                <a:gd name="connsiteX33" fmla="*/ 759619 w 1388269"/>
                <a:gd name="connsiteY33" fmla="*/ 747712 h 1702594"/>
                <a:gd name="connsiteX34" fmla="*/ 616744 w 1388269"/>
                <a:gd name="connsiteY34" fmla="*/ 938212 h 1702594"/>
                <a:gd name="connsiteX35" fmla="*/ 459581 w 1388269"/>
                <a:gd name="connsiteY35" fmla="*/ 1133475 h 1702594"/>
                <a:gd name="connsiteX36" fmla="*/ 321469 w 1388269"/>
                <a:gd name="connsiteY36" fmla="*/ 1283494 h 1702594"/>
                <a:gd name="connsiteX37" fmla="*/ 219075 w 1388269"/>
                <a:gd name="connsiteY37" fmla="*/ 1390650 h 1702594"/>
                <a:gd name="connsiteX38" fmla="*/ 100012 w 1388269"/>
                <a:gd name="connsiteY38" fmla="*/ 1500187 h 1702594"/>
                <a:gd name="connsiteX39" fmla="*/ 0 w 1388269"/>
                <a:gd name="connsiteY39" fmla="*/ 1600200 h 1702594"/>
                <a:gd name="connsiteX40" fmla="*/ 19050 w 1388269"/>
                <a:gd name="connsiteY40" fmla="*/ 1702594 h 1702594"/>
                <a:gd name="connsiteX41" fmla="*/ 161925 w 1388269"/>
                <a:gd name="connsiteY41" fmla="*/ 1602581 h 1702594"/>
                <a:gd name="connsiteX42" fmla="*/ 309562 w 1388269"/>
                <a:gd name="connsiteY42" fmla="*/ 1488281 h 1702594"/>
                <a:gd name="connsiteX43" fmla="*/ 488156 w 1388269"/>
                <a:gd name="connsiteY43" fmla="*/ 1333500 h 1702594"/>
                <a:gd name="connsiteX44" fmla="*/ 614362 w 1388269"/>
                <a:gd name="connsiteY44" fmla="*/ 1212056 h 1702594"/>
                <a:gd name="connsiteX45" fmla="*/ 752475 w 1388269"/>
                <a:gd name="connsiteY45" fmla="*/ 1064419 h 1702594"/>
                <a:gd name="connsiteX46" fmla="*/ 878681 w 1388269"/>
                <a:gd name="connsiteY46" fmla="*/ 916781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8269" h="1702594">
                  <a:moveTo>
                    <a:pt x="878681" y="916781"/>
                  </a:moveTo>
                  <a:lnTo>
                    <a:pt x="1133475" y="614362"/>
                  </a:lnTo>
                  <a:lnTo>
                    <a:pt x="1271587" y="440531"/>
                  </a:lnTo>
                  <a:lnTo>
                    <a:pt x="1335881" y="357187"/>
                  </a:lnTo>
                  <a:lnTo>
                    <a:pt x="1354931" y="340519"/>
                  </a:lnTo>
                  <a:lnTo>
                    <a:pt x="1373981" y="314325"/>
                  </a:lnTo>
                  <a:lnTo>
                    <a:pt x="1385887" y="290512"/>
                  </a:lnTo>
                  <a:lnTo>
                    <a:pt x="1388269" y="271462"/>
                  </a:lnTo>
                  <a:lnTo>
                    <a:pt x="1388269" y="259556"/>
                  </a:lnTo>
                  <a:lnTo>
                    <a:pt x="1381125" y="235744"/>
                  </a:lnTo>
                  <a:lnTo>
                    <a:pt x="1371600" y="219075"/>
                  </a:lnTo>
                  <a:lnTo>
                    <a:pt x="1359694" y="209550"/>
                  </a:lnTo>
                  <a:lnTo>
                    <a:pt x="1314450" y="173831"/>
                  </a:lnTo>
                  <a:lnTo>
                    <a:pt x="1247775" y="130969"/>
                  </a:lnTo>
                  <a:lnTo>
                    <a:pt x="1195387" y="100012"/>
                  </a:lnTo>
                  <a:lnTo>
                    <a:pt x="1143000" y="71437"/>
                  </a:lnTo>
                  <a:lnTo>
                    <a:pt x="1085850" y="42862"/>
                  </a:lnTo>
                  <a:lnTo>
                    <a:pt x="1021556" y="16669"/>
                  </a:lnTo>
                  <a:lnTo>
                    <a:pt x="964406" y="0"/>
                  </a:lnTo>
                  <a:lnTo>
                    <a:pt x="947737" y="0"/>
                  </a:lnTo>
                  <a:lnTo>
                    <a:pt x="931069" y="4762"/>
                  </a:lnTo>
                  <a:lnTo>
                    <a:pt x="926306" y="14287"/>
                  </a:lnTo>
                  <a:lnTo>
                    <a:pt x="928687" y="35719"/>
                  </a:lnTo>
                  <a:lnTo>
                    <a:pt x="938212" y="54769"/>
                  </a:lnTo>
                  <a:lnTo>
                    <a:pt x="952500" y="73819"/>
                  </a:lnTo>
                  <a:lnTo>
                    <a:pt x="973931" y="100012"/>
                  </a:lnTo>
                  <a:lnTo>
                    <a:pt x="983456" y="114300"/>
                  </a:lnTo>
                  <a:lnTo>
                    <a:pt x="1000125" y="152400"/>
                  </a:lnTo>
                  <a:lnTo>
                    <a:pt x="1007269" y="197644"/>
                  </a:lnTo>
                  <a:lnTo>
                    <a:pt x="1009650" y="250031"/>
                  </a:lnTo>
                  <a:lnTo>
                    <a:pt x="1002506" y="295275"/>
                  </a:lnTo>
                  <a:lnTo>
                    <a:pt x="952500" y="411956"/>
                  </a:lnTo>
                  <a:lnTo>
                    <a:pt x="873919" y="564356"/>
                  </a:lnTo>
                  <a:lnTo>
                    <a:pt x="759619" y="747712"/>
                  </a:lnTo>
                  <a:lnTo>
                    <a:pt x="616744" y="938212"/>
                  </a:lnTo>
                  <a:lnTo>
                    <a:pt x="459581" y="1133475"/>
                  </a:lnTo>
                  <a:lnTo>
                    <a:pt x="321469" y="1283494"/>
                  </a:lnTo>
                  <a:lnTo>
                    <a:pt x="219075" y="1390650"/>
                  </a:lnTo>
                  <a:lnTo>
                    <a:pt x="100012" y="1500187"/>
                  </a:lnTo>
                  <a:lnTo>
                    <a:pt x="0" y="1600200"/>
                  </a:lnTo>
                  <a:lnTo>
                    <a:pt x="19050" y="1702594"/>
                  </a:lnTo>
                  <a:lnTo>
                    <a:pt x="161925" y="1602581"/>
                  </a:lnTo>
                  <a:lnTo>
                    <a:pt x="309562" y="1488281"/>
                  </a:lnTo>
                  <a:lnTo>
                    <a:pt x="488156" y="1333500"/>
                  </a:lnTo>
                  <a:lnTo>
                    <a:pt x="614362" y="1212056"/>
                  </a:lnTo>
                  <a:lnTo>
                    <a:pt x="752475" y="1064419"/>
                  </a:lnTo>
                  <a:lnTo>
                    <a:pt x="878681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5">
              <a:extLst>
                <a:ext uri="{FF2B5EF4-FFF2-40B4-BE49-F238E27FC236}">
                  <a16:creationId xmlns:a16="http://schemas.microsoft.com/office/drawing/2014/main" id="{74492C16-A75A-4B2C-9DAA-1525F95CE79B}"/>
                </a:ext>
              </a:extLst>
            </p:cNvPr>
            <p:cNvSpPr/>
            <p:nvPr/>
          </p:nvSpPr>
          <p:spPr>
            <a:xfrm>
              <a:off x="5667375" y="1874838"/>
              <a:ext cx="1836738" cy="1196975"/>
            </a:xfrm>
            <a:custGeom>
              <a:avLst/>
              <a:gdLst>
                <a:gd name="connsiteX0" fmla="*/ 500063 w 1835944"/>
                <a:gd name="connsiteY0" fmla="*/ 566737 h 1197769"/>
                <a:gd name="connsiteX1" fmla="*/ 357188 w 1835944"/>
                <a:gd name="connsiteY1" fmla="*/ 433387 h 1197769"/>
                <a:gd name="connsiteX2" fmla="*/ 238125 w 1835944"/>
                <a:gd name="connsiteY2" fmla="*/ 323850 h 1197769"/>
                <a:gd name="connsiteX3" fmla="*/ 107156 w 1835944"/>
                <a:gd name="connsiteY3" fmla="*/ 197644 h 1197769"/>
                <a:gd name="connsiteX4" fmla="*/ 0 w 1835944"/>
                <a:gd name="connsiteY4" fmla="*/ 97631 h 1197769"/>
                <a:gd name="connsiteX5" fmla="*/ 104775 w 1835944"/>
                <a:gd name="connsiteY5" fmla="*/ 0 h 1197769"/>
                <a:gd name="connsiteX6" fmla="*/ 233363 w 1835944"/>
                <a:gd name="connsiteY6" fmla="*/ 109537 h 1197769"/>
                <a:gd name="connsiteX7" fmla="*/ 392906 w 1835944"/>
                <a:gd name="connsiteY7" fmla="*/ 240506 h 1197769"/>
                <a:gd name="connsiteX8" fmla="*/ 571500 w 1835944"/>
                <a:gd name="connsiteY8" fmla="*/ 383381 h 1197769"/>
                <a:gd name="connsiteX9" fmla="*/ 740569 w 1835944"/>
                <a:gd name="connsiteY9" fmla="*/ 514350 h 1197769"/>
                <a:gd name="connsiteX10" fmla="*/ 895350 w 1835944"/>
                <a:gd name="connsiteY10" fmla="*/ 631031 h 1197769"/>
                <a:gd name="connsiteX11" fmla="*/ 1007269 w 1835944"/>
                <a:gd name="connsiteY11" fmla="*/ 707231 h 1197769"/>
                <a:gd name="connsiteX12" fmla="*/ 1159669 w 1835944"/>
                <a:gd name="connsiteY12" fmla="*/ 802481 h 1197769"/>
                <a:gd name="connsiteX13" fmla="*/ 1364456 w 1835944"/>
                <a:gd name="connsiteY13" fmla="*/ 914400 h 1197769"/>
                <a:gd name="connsiteX14" fmla="*/ 1593056 w 1835944"/>
                <a:gd name="connsiteY14" fmla="*/ 1019175 h 1197769"/>
                <a:gd name="connsiteX15" fmla="*/ 1785938 w 1835944"/>
                <a:gd name="connsiteY15" fmla="*/ 1090612 h 1197769"/>
                <a:gd name="connsiteX16" fmla="*/ 1821656 w 1835944"/>
                <a:gd name="connsiteY16" fmla="*/ 1102519 h 1197769"/>
                <a:gd name="connsiteX17" fmla="*/ 1833563 w 1835944"/>
                <a:gd name="connsiteY17" fmla="*/ 1112044 h 1197769"/>
                <a:gd name="connsiteX18" fmla="*/ 1835944 w 1835944"/>
                <a:gd name="connsiteY18" fmla="*/ 1119187 h 1197769"/>
                <a:gd name="connsiteX19" fmla="*/ 1828800 w 1835944"/>
                <a:gd name="connsiteY19" fmla="*/ 1133475 h 1197769"/>
                <a:gd name="connsiteX20" fmla="*/ 1812131 w 1835944"/>
                <a:gd name="connsiteY20" fmla="*/ 1147762 h 1197769"/>
                <a:gd name="connsiteX21" fmla="*/ 1771650 w 1835944"/>
                <a:gd name="connsiteY21" fmla="*/ 1154906 h 1197769"/>
                <a:gd name="connsiteX22" fmla="*/ 1643063 w 1835944"/>
                <a:gd name="connsiteY22" fmla="*/ 1164431 h 1197769"/>
                <a:gd name="connsiteX23" fmla="*/ 1383506 w 1835944"/>
                <a:gd name="connsiteY23" fmla="*/ 1183481 h 1197769"/>
                <a:gd name="connsiteX24" fmla="*/ 1209675 w 1835944"/>
                <a:gd name="connsiteY24" fmla="*/ 1197769 h 1197769"/>
                <a:gd name="connsiteX25" fmla="*/ 1183481 w 1835944"/>
                <a:gd name="connsiteY25" fmla="*/ 1197769 h 1197769"/>
                <a:gd name="connsiteX26" fmla="*/ 1150144 w 1835944"/>
                <a:gd name="connsiteY26" fmla="*/ 1190625 h 1197769"/>
                <a:gd name="connsiteX27" fmla="*/ 1119188 w 1835944"/>
                <a:gd name="connsiteY27" fmla="*/ 1181100 h 1197769"/>
                <a:gd name="connsiteX28" fmla="*/ 1092994 w 1835944"/>
                <a:gd name="connsiteY28" fmla="*/ 1164431 h 1197769"/>
                <a:gd name="connsiteX29" fmla="*/ 1066800 w 1835944"/>
                <a:gd name="connsiteY29" fmla="*/ 1138237 h 1197769"/>
                <a:gd name="connsiteX30" fmla="*/ 964406 w 1835944"/>
                <a:gd name="connsiteY30" fmla="*/ 1031081 h 1197769"/>
                <a:gd name="connsiteX31" fmla="*/ 845344 w 1835944"/>
                <a:gd name="connsiteY31" fmla="*/ 912019 h 1197769"/>
                <a:gd name="connsiteX32" fmla="*/ 671513 w 1835944"/>
                <a:gd name="connsiteY32" fmla="*/ 738187 h 1197769"/>
                <a:gd name="connsiteX33" fmla="*/ 500063 w 1835944"/>
                <a:gd name="connsiteY33" fmla="*/ 566737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5944" h="1197769">
                  <a:moveTo>
                    <a:pt x="500063" y="566737"/>
                  </a:moveTo>
                  <a:lnTo>
                    <a:pt x="357188" y="433387"/>
                  </a:lnTo>
                  <a:lnTo>
                    <a:pt x="238125" y="323850"/>
                  </a:lnTo>
                  <a:lnTo>
                    <a:pt x="107156" y="197644"/>
                  </a:lnTo>
                  <a:lnTo>
                    <a:pt x="0" y="97631"/>
                  </a:lnTo>
                  <a:lnTo>
                    <a:pt x="104775" y="0"/>
                  </a:lnTo>
                  <a:lnTo>
                    <a:pt x="233363" y="109537"/>
                  </a:lnTo>
                  <a:lnTo>
                    <a:pt x="392906" y="240506"/>
                  </a:lnTo>
                  <a:lnTo>
                    <a:pt x="571500" y="383381"/>
                  </a:lnTo>
                  <a:lnTo>
                    <a:pt x="740569" y="514350"/>
                  </a:lnTo>
                  <a:lnTo>
                    <a:pt x="895350" y="631031"/>
                  </a:lnTo>
                  <a:lnTo>
                    <a:pt x="1007269" y="707231"/>
                  </a:lnTo>
                  <a:lnTo>
                    <a:pt x="1159669" y="802481"/>
                  </a:lnTo>
                  <a:lnTo>
                    <a:pt x="1364456" y="914400"/>
                  </a:lnTo>
                  <a:lnTo>
                    <a:pt x="1593056" y="1019175"/>
                  </a:lnTo>
                  <a:lnTo>
                    <a:pt x="1785938" y="1090612"/>
                  </a:lnTo>
                  <a:lnTo>
                    <a:pt x="1821656" y="1102519"/>
                  </a:lnTo>
                  <a:lnTo>
                    <a:pt x="1833563" y="1112044"/>
                  </a:lnTo>
                  <a:lnTo>
                    <a:pt x="1835944" y="1119187"/>
                  </a:lnTo>
                  <a:lnTo>
                    <a:pt x="1828800" y="1133475"/>
                  </a:lnTo>
                  <a:lnTo>
                    <a:pt x="1812131" y="1147762"/>
                  </a:lnTo>
                  <a:lnTo>
                    <a:pt x="1771650" y="1154906"/>
                  </a:lnTo>
                  <a:lnTo>
                    <a:pt x="1643063" y="1164431"/>
                  </a:lnTo>
                  <a:lnTo>
                    <a:pt x="1383506" y="1183481"/>
                  </a:lnTo>
                  <a:lnTo>
                    <a:pt x="1209675" y="1197769"/>
                  </a:lnTo>
                  <a:lnTo>
                    <a:pt x="1183481" y="1197769"/>
                  </a:lnTo>
                  <a:lnTo>
                    <a:pt x="1150144" y="1190625"/>
                  </a:lnTo>
                  <a:lnTo>
                    <a:pt x="1119188" y="1181100"/>
                  </a:lnTo>
                  <a:lnTo>
                    <a:pt x="1092994" y="1164431"/>
                  </a:lnTo>
                  <a:lnTo>
                    <a:pt x="1066800" y="1138237"/>
                  </a:lnTo>
                  <a:lnTo>
                    <a:pt x="964406" y="1031081"/>
                  </a:lnTo>
                  <a:lnTo>
                    <a:pt x="845344" y="912019"/>
                  </a:lnTo>
                  <a:lnTo>
                    <a:pt x="671513" y="738187"/>
                  </a:lnTo>
                  <a:lnTo>
                    <a:pt x="50006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4">
              <a:extLst>
                <a:ext uri="{FF2B5EF4-FFF2-40B4-BE49-F238E27FC236}">
                  <a16:creationId xmlns:a16="http://schemas.microsoft.com/office/drawing/2014/main" id="{719A0A26-A5EF-4A78-8A12-1FEDA16B4FA4}"/>
                </a:ext>
              </a:extLst>
            </p:cNvPr>
            <p:cNvSpPr/>
            <p:nvPr/>
          </p:nvSpPr>
          <p:spPr>
            <a:xfrm>
              <a:off x="4862513" y="2871788"/>
              <a:ext cx="1489075" cy="357187"/>
            </a:xfrm>
            <a:custGeom>
              <a:avLst/>
              <a:gdLst>
                <a:gd name="connsiteX0" fmla="*/ 645318 w 1488281"/>
                <a:gd name="connsiteY0" fmla="*/ 140493 h 357187"/>
                <a:gd name="connsiteX1" fmla="*/ 773906 w 1488281"/>
                <a:gd name="connsiteY1" fmla="*/ 114300 h 357187"/>
                <a:gd name="connsiteX2" fmla="*/ 959643 w 1488281"/>
                <a:gd name="connsiteY2" fmla="*/ 69056 h 357187"/>
                <a:gd name="connsiteX3" fmla="*/ 1097756 w 1488281"/>
                <a:gd name="connsiteY3" fmla="*/ 30956 h 357187"/>
                <a:gd name="connsiteX4" fmla="*/ 1183481 w 1488281"/>
                <a:gd name="connsiteY4" fmla="*/ 4762 h 357187"/>
                <a:gd name="connsiteX5" fmla="*/ 1197768 w 1488281"/>
                <a:gd name="connsiteY5" fmla="*/ 0 h 357187"/>
                <a:gd name="connsiteX6" fmla="*/ 1226343 w 1488281"/>
                <a:gd name="connsiteY6" fmla="*/ 4762 h 357187"/>
                <a:gd name="connsiteX7" fmla="*/ 1271587 w 1488281"/>
                <a:gd name="connsiteY7" fmla="*/ 16668 h 357187"/>
                <a:gd name="connsiteX8" fmla="*/ 1326356 w 1488281"/>
                <a:gd name="connsiteY8" fmla="*/ 33337 h 357187"/>
                <a:gd name="connsiteX9" fmla="*/ 1366837 w 1488281"/>
                <a:gd name="connsiteY9" fmla="*/ 47625 h 357187"/>
                <a:gd name="connsiteX10" fmla="*/ 1409700 w 1488281"/>
                <a:gd name="connsiteY10" fmla="*/ 66675 h 357187"/>
                <a:gd name="connsiteX11" fmla="*/ 1435893 w 1488281"/>
                <a:gd name="connsiteY11" fmla="*/ 80962 h 357187"/>
                <a:gd name="connsiteX12" fmla="*/ 1452562 w 1488281"/>
                <a:gd name="connsiteY12" fmla="*/ 90487 h 357187"/>
                <a:gd name="connsiteX13" fmla="*/ 1466850 w 1488281"/>
                <a:gd name="connsiteY13" fmla="*/ 104775 h 357187"/>
                <a:gd name="connsiteX14" fmla="*/ 1481137 w 1488281"/>
                <a:gd name="connsiteY14" fmla="*/ 128587 h 357187"/>
                <a:gd name="connsiteX15" fmla="*/ 1488281 w 1488281"/>
                <a:gd name="connsiteY15" fmla="*/ 142875 h 357187"/>
                <a:gd name="connsiteX16" fmla="*/ 1481137 w 1488281"/>
                <a:gd name="connsiteY16" fmla="*/ 161925 h 357187"/>
                <a:gd name="connsiteX17" fmla="*/ 1471612 w 1488281"/>
                <a:gd name="connsiteY17" fmla="*/ 176212 h 357187"/>
                <a:gd name="connsiteX18" fmla="*/ 1438275 w 1488281"/>
                <a:gd name="connsiteY18" fmla="*/ 197643 h 357187"/>
                <a:gd name="connsiteX19" fmla="*/ 1376362 w 1488281"/>
                <a:gd name="connsiteY19" fmla="*/ 219075 h 357187"/>
                <a:gd name="connsiteX20" fmla="*/ 1307306 w 1488281"/>
                <a:gd name="connsiteY20" fmla="*/ 230981 h 357187"/>
                <a:gd name="connsiteX21" fmla="*/ 1159668 w 1488281"/>
                <a:gd name="connsiteY21" fmla="*/ 254793 h 357187"/>
                <a:gd name="connsiteX22" fmla="*/ 988218 w 1488281"/>
                <a:gd name="connsiteY22" fmla="*/ 285750 h 357187"/>
                <a:gd name="connsiteX23" fmla="*/ 738187 w 1488281"/>
                <a:gd name="connsiteY23" fmla="*/ 326231 h 357187"/>
                <a:gd name="connsiteX24" fmla="*/ 595312 w 1488281"/>
                <a:gd name="connsiteY24" fmla="*/ 347662 h 357187"/>
                <a:gd name="connsiteX25" fmla="*/ 485775 w 1488281"/>
                <a:gd name="connsiteY25" fmla="*/ 354806 h 357187"/>
                <a:gd name="connsiteX26" fmla="*/ 397668 w 1488281"/>
                <a:gd name="connsiteY26" fmla="*/ 357187 h 357187"/>
                <a:gd name="connsiteX27" fmla="*/ 295275 w 1488281"/>
                <a:gd name="connsiteY27" fmla="*/ 354806 h 357187"/>
                <a:gd name="connsiteX28" fmla="*/ 233362 w 1488281"/>
                <a:gd name="connsiteY28" fmla="*/ 350043 h 357187"/>
                <a:gd name="connsiteX29" fmla="*/ 180975 w 1488281"/>
                <a:gd name="connsiteY29" fmla="*/ 338137 h 357187"/>
                <a:gd name="connsiteX30" fmla="*/ 145256 w 1488281"/>
                <a:gd name="connsiteY30" fmla="*/ 323850 h 357187"/>
                <a:gd name="connsiteX31" fmla="*/ 102393 w 1488281"/>
                <a:gd name="connsiteY31" fmla="*/ 295275 h 357187"/>
                <a:gd name="connsiteX32" fmla="*/ 76200 w 1488281"/>
                <a:gd name="connsiteY32" fmla="*/ 273843 h 357187"/>
                <a:gd name="connsiteX33" fmla="*/ 52387 w 1488281"/>
                <a:gd name="connsiteY33" fmla="*/ 247650 h 357187"/>
                <a:gd name="connsiteX34" fmla="*/ 33337 w 1488281"/>
                <a:gd name="connsiteY34" fmla="*/ 221456 h 357187"/>
                <a:gd name="connsiteX35" fmla="*/ 14287 w 1488281"/>
                <a:gd name="connsiteY35" fmla="*/ 180975 h 357187"/>
                <a:gd name="connsiteX36" fmla="*/ 0 w 1488281"/>
                <a:gd name="connsiteY36" fmla="*/ 135731 h 357187"/>
                <a:gd name="connsiteX37" fmla="*/ 0 w 1488281"/>
                <a:gd name="connsiteY37" fmla="*/ 114300 h 357187"/>
                <a:gd name="connsiteX38" fmla="*/ 61912 w 1488281"/>
                <a:gd name="connsiteY38" fmla="*/ 135731 h 357187"/>
                <a:gd name="connsiteX39" fmla="*/ 116681 w 1488281"/>
                <a:gd name="connsiteY39" fmla="*/ 152400 h 357187"/>
                <a:gd name="connsiteX40" fmla="*/ 176212 w 1488281"/>
                <a:gd name="connsiteY40" fmla="*/ 166687 h 357187"/>
                <a:gd name="connsiteX41" fmla="*/ 257175 w 1488281"/>
                <a:gd name="connsiteY41" fmla="*/ 176212 h 357187"/>
                <a:gd name="connsiteX42" fmla="*/ 340518 w 1488281"/>
                <a:gd name="connsiteY42" fmla="*/ 180975 h 357187"/>
                <a:gd name="connsiteX43" fmla="*/ 507206 w 1488281"/>
                <a:gd name="connsiteY43" fmla="*/ 164306 h 357187"/>
                <a:gd name="connsiteX44" fmla="*/ 645318 w 1488281"/>
                <a:gd name="connsiteY44" fmla="*/ 140493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88281" h="357187">
                  <a:moveTo>
                    <a:pt x="645318" y="140493"/>
                  </a:moveTo>
                  <a:lnTo>
                    <a:pt x="773906" y="114300"/>
                  </a:lnTo>
                  <a:lnTo>
                    <a:pt x="959643" y="69056"/>
                  </a:lnTo>
                  <a:lnTo>
                    <a:pt x="1097756" y="30956"/>
                  </a:lnTo>
                  <a:lnTo>
                    <a:pt x="1183481" y="4762"/>
                  </a:lnTo>
                  <a:lnTo>
                    <a:pt x="1197768" y="0"/>
                  </a:lnTo>
                  <a:lnTo>
                    <a:pt x="1226343" y="4762"/>
                  </a:lnTo>
                  <a:lnTo>
                    <a:pt x="1271587" y="16668"/>
                  </a:lnTo>
                  <a:lnTo>
                    <a:pt x="1326356" y="33337"/>
                  </a:lnTo>
                  <a:lnTo>
                    <a:pt x="1366837" y="47625"/>
                  </a:lnTo>
                  <a:lnTo>
                    <a:pt x="1409700" y="66675"/>
                  </a:lnTo>
                  <a:lnTo>
                    <a:pt x="1435893" y="80962"/>
                  </a:lnTo>
                  <a:lnTo>
                    <a:pt x="1452562" y="90487"/>
                  </a:lnTo>
                  <a:lnTo>
                    <a:pt x="1466850" y="104775"/>
                  </a:lnTo>
                  <a:lnTo>
                    <a:pt x="1481137" y="128587"/>
                  </a:lnTo>
                  <a:lnTo>
                    <a:pt x="1488281" y="142875"/>
                  </a:lnTo>
                  <a:lnTo>
                    <a:pt x="1481137" y="161925"/>
                  </a:lnTo>
                  <a:lnTo>
                    <a:pt x="1471612" y="176212"/>
                  </a:lnTo>
                  <a:lnTo>
                    <a:pt x="1438275" y="197643"/>
                  </a:lnTo>
                  <a:lnTo>
                    <a:pt x="1376362" y="219075"/>
                  </a:lnTo>
                  <a:lnTo>
                    <a:pt x="1307306" y="230981"/>
                  </a:lnTo>
                  <a:lnTo>
                    <a:pt x="1159668" y="254793"/>
                  </a:lnTo>
                  <a:lnTo>
                    <a:pt x="988218" y="285750"/>
                  </a:lnTo>
                  <a:lnTo>
                    <a:pt x="738187" y="326231"/>
                  </a:lnTo>
                  <a:lnTo>
                    <a:pt x="595312" y="347662"/>
                  </a:lnTo>
                  <a:lnTo>
                    <a:pt x="485775" y="354806"/>
                  </a:lnTo>
                  <a:lnTo>
                    <a:pt x="397668" y="357187"/>
                  </a:lnTo>
                  <a:lnTo>
                    <a:pt x="295275" y="354806"/>
                  </a:lnTo>
                  <a:lnTo>
                    <a:pt x="233362" y="350043"/>
                  </a:lnTo>
                  <a:lnTo>
                    <a:pt x="180975" y="338137"/>
                  </a:lnTo>
                  <a:lnTo>
                    <a:pt x="145256" y="323850"/>
                  </a:lnTo>
                  <a:lnTo>
                    <a:pt x="102393" y="295275"/>
                  </a:lnTo>
                  <a:lnTo>
                    <a:pt x="76200" y="273843"/>
                  </a:lnTo>
                  <a:lnTo>
                    <a:pt x="52387" y="247650"/>
                  </a:lnTo>
                  <a:lnTo>
                    <a:pt x="33337" y="221456"/>
                  </a:lnTo>
                  <a:lnTo>
                    <a:pt x="14287" y="180975"/>
                  </a:lnTo>
                  <a:lnTo>
                    <a:pt x="0" y="135731"/>
                  </a:lnTo>
                  <a:lnTo>
                    <a:pt x="0" y="114300"/>
                  </a:lnTo>
                  <a:lnTo>
                    <a:pt x="61912" y="135731"/>
                  </a:lnTo>
                  <a:lnTo>
                    <a:pt x="116681" y="152400"/>
                  </a:lnTo>
                  <a:lnTo>
                    <a:pt x="176212" y="166687"/>
                  </a:lnTo>
                  <a:lnTo>
                    <a:pt x="257175" y="176212"/>
                  </a:lnTo>
                  <a:lnTo>
                    <a:pt x="340518" y="180975"/>
                  </a:lnTo>
                  <a:lnTo>
                    <a:pt x="507206" y="164306"/>
                  </a:lnTo>
                  <a:lnTo>
                    <a:pt x="645318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6">
              <a:extLst>
                <a:ext uri="{FF2B5EF4-FFF2-40B4-BE49-F238E27FC236}">
                  <a16:creationId xmlns:a16="http://schemas.microsoft.com/office/drawing/2014/main" id="{90A98F2B-3904-4218-88FC-0ABD57F34BE2}"/>
                </a:ext>
              </a:extLst>
            </p:cNvPr>
            <p:cNvSpPr/>
            <p:nvPr/>
          </p:nvSpPr>
          <p:spPr>
            <a:xfrm>
              <a:off x="4527550" y="3827463"/>
              <a:ext cx="420688" cy="1908175"/>
            </a:xfrm>
            <a:custGeom>
              <a:avLst/>
              <a:gdLst>
                <a:gd name="connsiteX0" fmla="*/ 401821 w 419851"/>
                <a:gd name="connsiteY0" fmla="*/ 396669 h 1908649"/>
                <a:gd name="connsiteX1" fmla="*/ 394093 w 419851"/>
                <a:gd name="connsiteY1" fmla="*/ 224093 h 1908649"/>
                <a:gd name="connsiteX2" fmla="*/ 301365 w 419851"/>
                <a:gd name="connsiteY2" fmla="*/ 69546 h 1908649"/>
                <a:gd name="connsiteX3" fmla="*/ 229244 w 419851"/>
                <a:gd name="connsiteY3" fmla="*/ 48940 h 1908649"/>
                <a:gd name="connsiteX4" fmla="*/ 108182 w 419851"/>
                <a:gd name="connsiteY4" fmla="*/ 12879 h 1908649"/>
                <a:gd name="connsiteX5" fmla="*/ 54091 w 419851"/>
                <a:gd name="connsiteY5" fmla="*/ 0 h 1908649"/>
                <a:gd name="connsiteX6" fmla="*/ 30909 w 419851"/>
                <a:gd name="connsiteY6" fmla="*/ 0 h 1908649"/>
                <a:gd name="connsiteX7" fmla="*/ 10303 w 419851"/>
                <a:gd name="connsiteY7" fmla="*/ 2576 h 1908649"/>
                <a:gd name="connsiteX8" fmla="*/ 0 w 419851"/>
                <a:gd name="connsiteY8" fmla="*/ 10303 h 1908649"/>
                <a:gd name="connsiteX9" fmla="*/ 0 w 419851"/>
                <a:gd name="connsiteY9" fmla="*/ 23182 h 1908649"/>
                <a:gd name="connsiteX10" fmla="*/ 12879 w 419851"/>
                <a:gd name="connsiteY10" fmla="*/ 46364 h 1908649"/>
                <a:gd name="connsiteX11" fmla="*/ 30909 w 419851"/>
                <a:gd name="connsiteY11" fmla="*/ 61819 h 1908649"/>
                <a:gd name="connsiteX12" fmla="*/ 61818 w 419851"/>
                <a:gd name="connsiteY12" fmla="*/ 90152 h 1908649"/>
                <a:gd name="connsiteX13" fmla="*/ 85000 w 419851"/>
                <a:gd name="connsiteY13" fmla="*/ 115910 h 1908649"/>
                <a:gd name="connsiteX14" fmla="*/ 115910 w 419851"/>
                <a:gd name="connsiteY14" fmla="*/ 157122 h 1908649"/>
                <a:gd name="connsiteX15" fmla="*/ 136516 w 419851"/>
                <a:gd name="connsiteY15" fmla="*/ 198335 h 1908649"/>
                <a:gd name="connsiteX16" fmla="*/ 154546 w 419851"/>
                <a:gd name="connsiteY16" fmla="*/ 247274 h 1908649"/>
                <a:gd name="connsiteX17" fmla="*/ 172577 w 419851"/>
                <a:gd name="connsiteY17" fmla="*/ 324548 h 1908649"/>
                <a:gd name="connsiteX18" fmla="*/ 182880 w 419851"/>
                <a:gd name="connsiteY18" fmla="*/ 401821 h 1908649"/>
                <a:gd name="connsiteX19" fmla="*/ 193183 w 419851"/>
                <a:gd name="connsiteY19" fmla="*/ 517731 h 1908649"/>
                <a:gd name="connsiteX20" fmla="*/ 198334 w 419851"/>
                <a:gd name="connsiteY20" fmla="*/ 638792 h 1908649"/>
                <a:gd name="connsiteX21" fmla="*/ 200910 w 419851"/>
                <a:gd name="connsiteY21" fmla="*/ 819096 h 1908649"/>
                <a:gd name="connsiteX22" fmla="*/ 198334 w 419851"/>
                <a:gd name="connsiteY22" fmla="*/ 953037 h 1908649"/>
                <a:gd name="connsiteX23" fmla="*/ 195759 w 419851"/>
                <a:gd name="connsiteY23" fmla="*/ 1107583 h 1908649"/>
                <a:gd name="connsiteX24" fmla="*/ 195759 w 419851"/>
                <a:gd name="connsiteY24" fmla="*/ 1151371 h 1908649"/>
                <a:gd name="connsiteX25" fmla="*/ 188031 w 419851"/>
                <a:gd name="connsiteY25" fmla="*/ 1287887 h 1908649"/>
                <a:gd name="connsiteX26" fmla="*/ 182880 w 419851"/>
                <a:gd name="connsiteY26" fmla="*/ 1349706 h 1908649"/>
                <a:gd name="connsiteX27" fmla="*/ 164849 w 419851"/>
                <a:gd name="connsiteY27" fmla="*/ 1457889 h 1908649"/>
                <a:gd name="connsiteX28" fmla="*/ 136516 w 419851"/>
                <a:gd name="connsiteY28" fmla="*/ 1563495 h 1908649"/>
                <a:gd name="connsiteX29" fmla="*/ 126213 w 419851"/>
                <a:gd name="connsiteY29" fmla="*/ 1596980 h 1908649"/>
                <a:gd name="connsiteX30" fmla="*/ 128789 w 419851"/>
                <a:gd name="connsiteY30" fmla="*/ 1653647 h 1908649"/>
                <a:gd name="connsiteX31" fmla="*/ 146819 w 419851"/>
                <a:gd name="connsiteY31" fmla="*/ 1756678 h 1908649"/>
                <a:gd name="connsiteX32" fmla="*/ 164849 w 419851"/>
                <a:gd name="connsiteY32" fmla="*/ 1810770 h 1908649"/>
                <a:gd name="connsiteX33" fmla="*/ 188031 w 419851"/>
                <a:gd name="connsiteY33" fmla="*/ 1864861 h 1908649"/>
                <a:gd name="connsiteX34" fmla="*/ 203486 w 419851"/>
                <a:gd name="connsiteY34" fmla="*/ 1888043 h 1908649"/>
                <a:gd name="connsiteX35" fmla="*/ 218941 w 419851"/>
                <a:gd name="connsiteY35" fmla="*/ 1900922 h 1908649"/>
                <a:gd name="connsiteX36" fmla="*/ 234395 w 419851"/>
                <a:gd name="connsiteY36" fmla="*/ 1908649 h 1908649"/>
                <a:gd name="connsiteX37" fmla="*/ 249850 w 419851"/>
                <a:gd name="connsiteY37" fmla="*/ 1908649 h 1908649"/>
                <a:gd name="connsiteX38" fmla="*/ 275608 w 419851"/>
                <a:gd name="connsiteY38" fmla="*/ 1893194 h 1908649"/>
                <a:gd name="connsiteX39" fmla="*/ 293638 w 419851"/>
                <a:gd name="connsiteY39" fmla="*/ 1870013 h 1908649"/>
                <a:gd name="connsiteX40" fmla="*/ 314244 w 419851"/>
                <a:gd name="connsiteY40" fmla="*/ 1839103 h 1908649"/>
                <a:gd name="connsiteX41" fmla="*/ 340002 w 419851"/>
                <a:gd name="connsiteY41" fmla="*/ 1779860 h 1908649"/>
                <a:gd name="connsiteX42" fmla="*/ 350305 w 419851"/>
                <a:gd name="connsiteY42" fmla="*/ 1746375 h 1908649"/>
                <a:gd name="connsiteX43" fmla="*/ 358033 w 419851"/>
                <a:gd name="connsiteY43" fmla="*/ 1658799 h 1908649"/>
                <a:gd name="connsiteX44" fmla="*/ 373487 w 419851"/>
                <a:gd name="connsiteY44" fmla="*/ 1393494 h 1908649"/>
                <a:gd name="connsiteX45" fmla="*/ 391518 w 419851"/>
                <a:gd name="connsiteY45" fmla="*/ 1040613 h 1908649"/>
                <a:gd name="connsiteX46" fmla="*/ 399245 w 419851"/>
                <a:gd name="connsiteY46" fmla="*/ 963340 h 1908649"/>
                <a:gd name="connsiteX47" fmla="*/ 419851 w 419851"/>
                <a:gd name="connsiteY47" fmla="*/ 829400 h 1908649"/>
                <a:gd name="connsiteX48" fmla="*/ 401821 w 419851"/>
                <a:gd name="connsiteY48" fmla="*/ 396669 h 190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19851" h="1908649">
                  <a:moveTo>
                    <a:pt x="401821" y="396669"/>
                  </a:moveTo>
                  <a:lnTo>
                    <a:pt x="394093" y="224093"/>
                  </a:lnTo>
                  <a:lnTo>
                    <a:pt x="301365" y="69546"/>
                  </a:lnTo>
                  <a:lnTo>
                    <a:pt x="229244" y="48940"/>
                  </a:lnTo>
                  <a:lnTo>
                    <a:pt x="108182" y="12879"/>
                  </a:lnTo>
                  <a:lnTo>
                    <a:pt x="54091" y="0"/>
                  </a:lnTo>
                  <a:lnTo>
                    <a:pt x="30909" y="0"/>
                  </a:lnTo>
                  <a:lnTo>
                    <a:pt x="10303" y="2576"/>
                  </a:lnTo>
                  <a:lnTo>
                    <a:pt x="0" y="10303"/>
                  </a:lnTo>
                  <a:lnTo>
                    <a:pt x="0" y="23182"/>
                  </a:lnTo>
                  <a:lnTo>
                    <a:pt x="12879" y="46364"/>
                  </a:lnTo>
                  <a:lnTo>
                    <a:pt x="30909" y="61819"/>
                  </a:lnTo>
                  <a:lnTo>
                    <a:pt x="61818" y="90152"/>
                  </a:lnTo>
                  <a:lnTo>
                    <a:pt x="85000" y="115910"/>
                  </a:lnTo>
                  <a:lnTo>
                    <a:pt x="115910" y="157122"/>
                  </a:lnTo>
                  <a:lnTo>
                    <a:pt x="136516" y="198335"/>
                  </a:lnTo>
                  <a:lnTo>
                    <a:pt x="154546" y="247274"/>
                  </a:lnTo>
                  <a:lnTo>
                    <a:pt x="172577" y="324548"/>
                  </a:lnTo>
                  <a:lnTo>
                    <a:pt x="182880" y="401821"/>
                  </a:lnTo>
                  <a:lnTo>
                    <a:pt x="193183" y="517731"/>
                  </a:lnTo>
                  <a:lnTo>
                    <a:pt x="198334" y="638792"/>
                  </a:lnTo>
                  <a:cubicBezTo>
                    <a:pt x="199193" y="698893"/>
                    <a:pt x="200051" y="758995"/>
                    <a:pt x="200910" y="819096"/>
                  </a:cubicBezTo>
                  <a:cubicBezTo>
                    <a:pt x="200051" y="863743"/>
                    <a:pt x="199193" y="908390"/>
                    <a:pt x="198334" y="953037"/>
                  </a:cubicBezTo>
                  <a:cubicBezTo>
                    <a:pt x="197476" y="1004552"/>
                    <a:pt x="196617" y="1056068"/>
                    <a:pt x="195759" y="1107583"/>
                  </a:cubicBezTo>
                  <a:lnTo>
                    <a:pt x="195759" y="1151371"/>
                  </a:lnTo>
                  <a:lnTo>
                    <a:pt x="188031" y="1287887"/>
                  </a:lnTo>
                  <a:lnTo>
                    <a:pt x="182880" y="1349706"/>
                  </a:lnTo>
                  <a:lnTo>
                    <a:pt x="164849" y="1457889"/>
                  </a:lnTo>
                  <a:lnTo>
                    <a:pt x="136516" y="1563495"/>
                  </a:lnTo>
                  <a:lnTo>
                    <a:pt x="126213" y="1596980"/>
                  </a:lnTo>
                  <a:lnTo>
                    <a:pt x="128789" y="1653647"/>
                  </a:lnTo>
                  <a:lnTo>
                    <a:pt x="146819" y="1756678"/>
                  </a:lnTo>
                  <a:lnTo>
                    <a:pt x="164849" y="1810770"/>
                  </a:lnTo>
                  <a:lnTo>
                    <a:pt x="188031" y="1864861"/>
                  </a:lnTo>
                  <a:lnTo>
                    <a:pt x="203486" y="1888043"/>
                  </a:lnTo>
                  <a:lnTo>
                    <a:pt x="218941" y="1900922"/>
                  </a:lnTo>
                  <a:lnTo>
                    <a:pt x="234395" y="1908649"/>
                  </a:lnTo>
                  <a:lnTo>
                    <a:pt x="249850" y="1908649"/>
                  </a:lnTo>
                  <a:lnTo>
                    <a:pt x="275608" y="1893194"/>
                  </a:lnTo>
                  <a:lnTo>
                    <a:pt x="293638" y="1870013"/>
                  </a:lnTo>
                  <a:lnTo>
                    <a:pt x="314244" y="1839103"/>
                  </a:lnTo>
                  <a:lnTo>
                    <a:pt x="340002" y="1779860"/>
                  </a:lnTo>
                  <a:lnTo>
                    <a:pt x="350305" y="1746375"/>
                  </a:lnTo>
                  <a:lnTo>
                    <a:pt x="358033" y="1658799"/>
                  </a:lnTo>
                  <a:lnTo>
                    <a:pt x="373487" y="1393494"/>
                  </a:lnTo>
                  <a:lnTo>
                    <a:pt x="391518" y="1040613"/>
                  </a:lnTo>
                  <a:lnTo>
                    <a:pt x="399245" y="963340"/>
                  </a:lnTo>
                  <a:lnTo>
                    <a:pt x="419851" y="829400"/>
                  </a:lnTo>
                  <a:lnTo>
                    <a:pt x="401821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7">
              <a:extLst>
                <a:ext uri="{FF2B5EF4-FFF2-40B4-BE49-F238E27FC236}">
                  <a16:creationId xmlns:a16="http://schemas.microsoft.com/office/drawing/2014/main" id="{C6253280-AC91-421D-89CE-75F214FF729E}"/>
                </a:ext>
              </a:extLst>
            </p:cNvPr>
            <p:cNvSpPr/>
            <p:nvPr/>
          </p:nvSpPr>
          <p:spPr>
            <a:xfrm>
              <a:off x="4768850" y="3627438"/>
              <a:ext cx="2319338" cy="2351087"/>
            </a:xfrm>
            <a:custGeom>
              <a:avLst/>
              <a:gdLst>
                <a:gd name="connsiteX0" fmla="*/ 816110 w 2320253"/>
                <a:gd name="connsiteY0" fmla="*/ 151904 h 2350038"/>
                <a:gd name="connsiteX1" fmla="*/ 539109 w 2320253"/>
                <a:gd name="connsiteY1" fmla="*/ 193603 h 2350038"/>
                <a:gd name="connsiteX2" fmla="*/ 321678 w 2320253"/>
                <a:gd name="connsiteY2" fmla="*/ 229345 h 2350038"/>
                <a:gd name="connsiteX3" fmla="*/ 47656 w 2320253"/>
                <a:gd name="connsiteY3" fmla="*/ 277001 h 2350038"/>
                <a:gd name="connsiteX4" fmla="*/ 0 w 2320253"/>
                <a:gd name="connsiteY4" fmla="*/ 288915 h 2350038"/>
                <a:gd name="connsiteX5" fmla="*/ 98291 w 2320253"/>
                <a:gd name="connsiteY5" fmla="*/ 464646 h 2350038"/>
                <a:gd name="connsiteX6" fmla="*/ 282958 w 2320253"/>
                <a:gd name="connsiteY6" fmla="*/ 422947 h 2350038"/>
                <a:gd name="connsiteX7" fmla="*/ 449754 w 2320253"/>
                <a:gd name="connsiteY7" fmla="*/ 387205 h 2350038"/>
                <a:gd name="connsiteX8" fmla="*/ 741647 w 2320253"/>
                <a:gd name="connsiteY8" fmla="*/ 333592 h 2350038"/>
                <a:gd name="connsiteX9" fmla="*/ 917379 w 2320253"/>
                <a:gd name="connsiteY9" fmla="*/ 303807 h 2350038"/>
                <a:gd name="connsiteX10" fmla="*/ 1113960 w 2320253"/>
                <a:gd name="connsiteY10" fmla="*/ 271044 h 2350038"/>
                <a:gd name="connsiteX11" fmla="*/ 1277777 w 2320253"/>
                <a:gd name="connsiteY11" fmla="*/ 250194 h 2350038"/>
                <a:gd name="connsiteX12" fmla="*/ 1489251 w 2320253"/>
                <a:gd name="connsiteY12" fmla="*/ 241259 h 2350038"/>
                <a:gd name="connsiteX13" fmla="*/ 1709660 w 2320253"/>
                <a:gd name="connsiteY13" fmla="*/ 232323 h 2350038"/>
                <a:gd name="connsiteX14" fmla="*/ 1813908 w 2320253"/>
                <a:gd name="connsiteY14" fmla="*/ 229345 h 2350038"/>
                <a:gd name="connsiteX15" fmla="*/ 1876456 w 2320253"/>
                <a:gd name="connsiteY15" fmla="*/ 223388 h 2350038"/>
                <a:gd name="connsiteX16" fmla="*/ 1891349 w 2320253"/>
                <a:gd name="connsiteY16" fmla="*/ 223388 h 2350038"/>
                <a:gd name="connsiteX17" fmla="*/ 1912198 w 2320253"/>
                <a:gd name="connsiteY17" fmla="*/ 226366 h 2350038"/>
                <a:gd name="connsiteX18" fmla="*/ 1933048 w 2320253"/>
                <a:gd name="connsiteY18" fmla="*/ 235302 h 2350038"/>
                <a:gd name="connsiteX19" fmla="*/ 1950919 w 2320253"/>
                <a:gd name="connsiteY19" fmla="*/ 250194 h 2350038"/>
                <a:gd name="connsiteX20" fmla="*/ 1962833 w 2320253"/>
                <a:gd name="connsiteY20" fmla="*/ 268065 h 2350038"/>
                <a:gd name="connsiteX21" fmla="*/ 1977725 w 2320253"/>
                <a:gd name="connsiteY21" fmla="*/ 297850 h 2350038"/>
                <a:gd name="connsiteX22" fmla="*/ 1983682 w 2320253"/>
                <a:gd name="connsiteY22" fmla="*/ 330614 h 2350038"/>
                <a:gd name="connsiteX23" fmla="*/ 1986661 w 2320253"/>
                <a:gd name="connsiteY23" fmla="*/ 813131 h 2350038"/>
                <a:gd name="connsiteX24" fmla="*/ 1962833 w 2320253"/>
                <a:gd name="connsiteY24" fmla="*/ 968013 h 2350038"/>
                <a:gd name="connsiteX25" fmla="*/ 1939005 w 2320253"/>
                <a:gd name="connsiteY25" fmla="*/ 1760294 h 2350038"/>
                <a:gd name="connsiteX26" fmla="*/ 1933048 w 2320253"/>
                <a:gd name="connsiteY26" fmla="*/ 1793058 h 2350038"/>
                <a:gd name="connsiteX27" fmla="*/ 1921134 w 2320253"/>
                <a:gd name="connsiteY27" fmla="*/ 1819864 h 2350038"/>
                <a:gd name="connsiteX28" fmla="*/ 1903263 w 2320253"/>
                <a:gd name="connsiteY28" fmla="*/ 1843692 h 2350038"/>
                <a:gd name="connsiteX29" fmla="*/ 1936026 w 2320253"/>
                <a:gd name="connsiteY29" fmla="*/ 2341102 h 2350038"/>
                <a:gd name="connsiteX30" fmla="*/ 1959854 w 2320253"/>
                <a:gd name="connsiteY30" fmla="*/ 2350038 h 2350038"/>
                <a:gd name="connsiteX31" fmla="*/ 1983682 w 2320253"/>
                <a:gd name="connsiteY31" fmla="*/ 2344081 h 2350038"/>
                <a:gd name="connsiteX32" fmla="*/ 2007510 w 2320253"/>
                <a:gd name="connsiteY32" fmla="*/ 2329188 h 2350038"/>
                <a:gd name="connsiteX33" fmla="*/ 2019424 w 2320253"/>
                <a:gd name="connsiteY33" fmla="*/ 2314296 h 2350038"/>
                <a:gd name="connsiteX34" fmla="*/ 2040274 w 2320253"/>
                <a:gd name="connsiteY34" fmla="*/ 2287489 h 2350038"/>
                <a:gd name="connsiteX35" fmla="*/ 2064102 w 2320253"/>
                <a:gd name="connsiteY35" fmla="*/ 2239833 h 2350038"/>
                <a:gd name="connsiteX36" fmla="*/ 2087930 w 2320253"/>
                <a:gd name="connsiteY36" fmla="*/ 2186220 h 2350038"/>
                <a:gd name="connsiteX37" fmla="*/ 2114736 w 2320253"/>
                <a:gd name="connsiteY37" fmla="*/ 2117715 h 2350038"/>
                <a:gd name="connsiteX38" fmla="*/ 2138564 w 2320253"/>
                <a:gd name="connsiteY38" fmla="*/ 2043252 h 2350038"/>
                <a:gd name="connsiteX39" fmla="*/ 2156435 w 2320253"/>
                <a:gd name="connsiteY39" fmla="*/ 1980704 h 2350038"/>
                <a:gd name="connsiteX40" fmla="*/ 2174306 w 2320253"/>
                <a:gd name="connsiteY40" fmla="*/ 1912198 h 2350038"/>
                <a:gd name="connsiteX41" fmla="*/ 2189199 w 2320253"/>
                <a:gd name="connsiteY41" fmla="*/ 1855606 h 2350038"/>
                <a:gd name="connsiteX42" fmla="*/ 2198134 w 2320253"/>
                <a:gd name="connsiteY42" fmla="*/ 1730509 h 2350038"/>
                <a:gd name="connsiteX43" fmla="*/ 2216005 w 2320253"/>
                <a:gd name="connsiteY43" fmla="*/ 1349261 h 2350038"/>
                <a:gd name="connsiteX44" fmla="*/ 2236855 w 2320253"/>
                <a:gd name="connsiteY44" fmla="*/ 890572 h 2350038"/>
                <a:gd name="connsiteX45" fmla="*/ 2254726 w 2320253"/>
                <a:gd name="connsiteY45" fmla="*/ 473582 h 2350038"/>
                <a:gd name="connsiteX46" fmla="*/ 2257704 w 2320253"/>
                <a:gd name="connsiteY46" fmla="*/ 390184 h 2350038"/>
                <a:gd name="connsiteX47" fmla="*/ 2263661 w 2320253"/>
                <a:gd name="connsiteY47" fmla="*/ 348485 h 2350038"/>
                <a:gd name="connsiteX48" fmla="*/ 2275575 w 2320253"/>
                <a:gd name="connsiteY48" fmla="*/ 321678 h 2350038"/>
                <a:gd name="connsiteX49" fmla="*/ 2287489 w 2320253"/>
                <a:gd name="connsiteY49" fmla="*/ 306786 h 2350038"/>
                <a:gd name="connsiteX50" fmla="*/ 2302382 w 2320253"/>
                <a:gd name="connsiteY50" fmla="*/ 291893 h 2350038"/>
                <a:gd name="connsiteX51" fmla="*/ 2311317 w 2320253"/>
                <a:gd name="connsiteY51" fmla="*/ 279979 h 2350038"/>
                <a:gd name="connsiteX52" fmla="*/ 2320253 w 2320253"/>
                <a:gd name="connsiteY52" fmla="*/ 256151 h 2350038"/>
                <a:gd name="connsiteX53" fmla="*/ 2317274 w 2320253"/>
                <a:gd name="connsiteY53" fmla="*/ 235302 h 2350038"/>
                <a:gd name="connsiteX54" fmla="*/ 2305360 w 2320253"/>
                <a:gd name="connsiteY54" fmla="*/ 205517 h 2350038"/>
                <a:gd name="connsiteX55" fmla="*/ 2281532 w 2320253"/>
                <a:gd name="connsiteY55" fmla="*/ 178710 h 2350038"/>
                <a:gd name="connsiteX56" fmla="*/ 2198134 w 2320253"/>
                <a:gd name="connsiteY56" fmla="*/ 107226 h 2350038"/>
                <a:gd name="connsiteX57" fmla="*/ 2141543 w 2320253"/>
                <a:gd name="connsiteY57" fmla="*/ 56592 h 2350038"/>
                <a:gd name="connsiteX58" fmla="*/ 2081973 w 2320253"/>
                <a:gd name="connsiteY58" fmla="*/ 17871 h 2350038"/>
                <a:gd name="connsiteX59" fmla="*/ 2055166 w 2320253"/>
                <a:gd name="connsiteY59" fmla="*/ 5957 h 2350038"/>
                <a:gd name="connsiteX60" fmla="*/ 2028360 w 2320253"/>
                <a:gd name="connsiteY60" fmla="*/ 0 h 2350038"/>
                <a:gd name="connsiteX61" fmla="*/ 1980704 w 2320253"/>
                <a:gd name="connsiteY61" fmla="*/ 8935 h 2350038"/>
                <a:gd name="connsiteX62" fmla="*/ 1775187 w 2320253"/>
                <a:gd name="connsiteY62" fmla="*/ 41699 h 2350038"/>
                <a:gd name="connsiteX63" fmla="*/ 1736467 w 2320253"/>
                <a:gd name="connsiteY63" fmla="*/ 44678 h 2350038"/>
                <a:gd name="connsiteX64" fmla="*/ 1632219 w 2320253"/>
                <a:gd name="connsiteY64" fmla="*/ 47656 h 2350038"/>
                <a:gd name="connsiteX65" fmla="*/ 1453509 w 2320253"/>
                <a:gd name="connsiteY65" fmla="*/ 62549 h 2350038"/>
                <a:gd name="connsiteX66" fmla="*/ 1191401 w 2320253"/>
                <a:gd name="connsiteY66" fmla="*/ 95312 h 2350038"/>
                <a:gd name="connsiteX67" fmla="*/ 816110 w 2320253"/>
                <a:gd name="connsiteY67" fmla="*/ 151904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20253" h="2350038">
                  <a:moveTo>
                    <a:pt x="816110" y="151904"/>
                  </a:moveTo>
                  <a:lnTo>
                    <a:pt x="539109" y="193603"/>
                  </a:lnTo>
                  <a:lnTo>
                    <a:pt x="321678" y="229345"/>
                  </a:lnTo>
                  <a:lnTo>
                    <a:pt x="47656" y="277001"/>
                  </a:lnTo>
                  <a:lnTo>
                    <a:pt x="0" y="288915"/>
                  </a:lnTo>
                  <a:lnTo>
                    <a:pt x="98291" y="464646"/>
                  </a:lnTo>
                  <a:lnTo>
                    <a:pt x="282958" y="422947"/>
                  </a:lnTo>
                  <a:lnTo>
                    <a:pt x="449754" y="387205"/>
                  </a:lnTo>
                  <a:lnTo>
                    <a:pt x="741647" y="333592"/>
                  </a:lnTo>
                  <a:lnTo>
                    <a:pt x="917379" y="303807"/>
                  </a:lnTo>
                  <a:lnTo>
                    <a:pt x="1113960" y="271044"/>
                  </a:lnTo>
                  <a:lnTo>
                    <a:pt x="1277777" y="250194"/>
                  </a:lnTo>
                  <a:lnTo>
                    <a:pt x="1489251" y="241259"/>
                  </a:lnTo>
                  <a:lnTo>
                    <a:pt x="1709660" y="232323"/>
                  </a:lnTo>
                  <a:lnTo>
                    <a:pt x="1813908" y="229345"/>
                  </a:lnTo>
                  <a:lnTo>
                    <a:pt x="1876456" y="223388"/>
                  </a:lnTo>
                  <a:lnTo>
                    <a:pt x="1891349" y="223388"/>
                  </a:lnTo>
                  <a:lnTo>
                    <a:pt x="1912198" y="226366"/>
                  </a:lnTo>
                  <a:lnTo>
                    <a:pt x="1933048" y="235302"/>
                  </a:lnTo>
                  <a:lnTo>
                    <a:pt x="1950919" y="250194"/>
                  </a:lnTo>
                  <a:lnTo>
                    <a:pt x="1962833" y="268065"/>
                  </a:lnTo>
                  <a:lnTo>
                    <a:pt x="1977725" y="297850"/>
                  </a:lnTo>
                  <a:lnTo>
                    <a:pt x="1983682" y="330614"/>
                  </a:lnTo>
                  <a:lnTo>
                    <a:pt x="1986661" y="813131"/>
                  </a:lnTo>
                  <a:lnTo>
                    <a:pt x="1962833" y="968013"/>
                  </a:lnTo>
                  <a:lnTo>
                    <a:pt x="1939005" y="1760294"/>
                  </a:lnTo>
                  <a:lnTo>
                    <a:pt x="1933048" y="1793058"/>
                  </a:lnTo>
                  <a:lnTo>
                    <a:pt x="1921134" y="1819864"/>
                  </a:lnTo>
                  <a:lnTo>
                    <a:pt x="1903263" y="1843692"/>
                  </a:lnTo>
                  <a:lnTo>
                    <a:pt x="1936026" y="2341102"/>
                  </a:lnTo>
                  <a:lnTo>
                    <a:pt x="1959854" y="2350038"/>
                  </a:lnTo>
                  <a:lnTo>
                    <a:pt x="1983682" y="2344081"/>
                  </a:lnTo>
                  <a:lnTo>
                    <a:pt x="2007510" y="2329188"/>
                  </a:lnTo>
                  <a:lnTo>
                    <a:pt x="2019424" y="2314296"/>
                  </a:lnTo>
                  <a:lnTo>
                    <a:pt x="2040274" y="2287489"/>
                  </a:lnTo>
                  <a:lnTo>
                    <a:pt x="2064102" y="2239833"/>
                  </a:lnTo>
                  <a:lnTo>
                    <a:pt x="2087930" y="2186220"/>
                  </a:lnTo>
                  <a:lnTo>
                    <a:pt x="2114736" y="2117715"/>
                  </a:lnTo>
                  <a:lnTo>
                    <a:pt x="2138564" y="2043252"/>
                  </a:lnTo>
                  <a:lnTo>
                    <a:pt x="2156435" y="1980704"/>
                  </a:lnTo>
                  <a:lnTo>
                    <a:pt x="2174306" y="1912198"/>
                  </a:lnTo>
                  <a:lnTo>
                    <a:pt x="2189199" y="1855606"/>
                  </a:lnTo>
                  <a:lnTo>
                    <a:pt x="2198134" y="1730509"/>
                  </a:lnTo>
                  <a:lnTo>
                    <a:pt x="2216005" y="1349261"/>
                  </a:lnTo>
                  <a:lnTo>
                    <a:pt x="2236855" y="890572"/>
                  </a:lnTo>
                  <a:lnTo>
                    <a:pt x="2254726" y="473582"/>
                  </a:lnTo>
                  <a:lnTo>
                    <a:pt x="2257704" y="390184"/>
                  </a:lnTo>
                  <a:lnTo>
                    <a:pt x="2263661" y="348485"/>
                  </a:lnTo>
                  <a:lnTo>
                    <a:pt x="2275575" y="321678"/>
                  </a:lnTo>
                  <a:lnTo>
                    <a:pt x="2287489" y="306786"/>
                  </a:lnTo>
                  <a:lnTo>
                    <a:pt x="2302382" y="291893"/>
                  </a:lnTo>
                  <a:lnTo>
                    <a:pt x="2311317" y="279979"/>
                  </a:lnTo>
                  <a:lnTo>
                    <a:pt x="2320253" y="256151"/>
                  </a:lnTo>
                  <a:lnTo>
                    <a:pt x="2317274" y="235302"/>
                  </a:lnTo>
                  <a:lnTo>
                    <a:pt x="2305360" y="205517"/>
                  </a:lnTo>
                  <a:lnTo>
                    <a:pt x="2281532" y="178710"/>
                  </a:lnTo>
                  <a:lnTo>
                    <a:pt x="2198134" y="107226"/>
                  </a:lnTo>
                  <a:lnTo>
                    <a:pt x="2141543" y="56592"/>
                  </a:lnTo>
                  <a:lnTo>
                    <a:pt x="2081973" y="17871"/>
                  </a:lnTo>
                  <a:lnTo>
                    <a:pt x="2055166" y="5957"/>
                  </a:lnTo>
                  <a:lnTo>
                    <a:pt x="2028360" y="0"/>
                  </a:lnTo>
                  <a:lnTo>
                    <a:pt x="1980704" y="8935"/>
                  </a:lnTo>
                  <a:lnTo>
                    <a:pt x="1775187" y="41699"/>
                  </a:lnTo>
                  <a:lnTo>
                    <a:pt x="1736467" y="44678"/>
                  </a:lnTo>
                  <a:lnTo>
                    <a:pt x="1632219" y="47656"/>
                  </a:lnTo>
                  <a:lnTo>
                    <a:pt x="1453509" y="62549"/>
                  </a:lnTo>
                  <a:lnTo>
                    <a:pt x="1191401" y="95312"/>
                  </a:lnTo>
                  <a:lnTo>
                    <a:pt x="816110" y="151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8">
              <a:extLst>
                <a:ext uri="{FF2B5EF4-FFF2-40B4-BE49-F238E27FC236}">
                  <a16:creationId xmlns:a16="http://schemas.microsoft.com/office/drawing/2014/main" id="{6EAFC532-3177-4823-A311-718CEB0B01AB}"/>
                </a:ext>
              </a:extLst>
            </p:cNvPr>
            <p:cNvSpPr/>
            <p:nvPr/>
          </p:nvSpPr>
          <p:spPr>
            <a:xfrm>
              <a:off x="6200775" y="5434013"/>
              <a:ext cx="531813" cy="539750"/>
            </a:xfrm>
            <a:custGeom>
              <a:avLst/>
              <a:gdLst>
                <a:gd name="connsiteX0" fmla="*/ 164306 w 531019"/>
                <a:gd name="connsiteY0" fmla="*/ 50006 h 540543"/>
                <a:gd name="connsiteX1" fmla="*/ 271463 w 531019"/>
                <a:gd name="connsiteY1" fmla="*/ 66675 h 540543"/>
                <a:gd name="connsiteX2" fmla="*/ 340519 w 531019"/>
                <a:gd name="connsiteY2" fmla="*/ 71437 h 540543"/>
                <a:gd name="connsiteX3" fmla="*/ 366713 w 531019"/>
                <a:gd name="connsiteY3" fmla="*/ 71437 h 540543"/>
                <a:gd name="connsiteX4" fmla="*/ 404813 w 531019"/>
                <a:gd name="connsiteY4" fmla="*/ 69056 h 540543"/>
                <a:gd name="connsiteX5" fmla="*/ 431006 w 531019"/>
                <a:gd name="connsiteY5" fmla="*/ 61912 h 540543"/>
                <a:gd name="connsiteX6" fmla="*/ 447675 w 531019"/>
                <a:gd name="connsiteY6" fmla="*/ 54768 h 540543"/>
                <a:gd name="connsiteX7" fmla="*/ 473869 w 531019"/>
                <a:gd name="connsiteY7" fmla="*/ 38100 h 540543"/>
                <a:gd name="connsiteX8" fmla="*/ 500063 w 531019"/>
                <a:gd name="connsiteY8" fmla="*/ 0 h 540543"/>
                <a:gd name="connsiteX9" fmla="*/ 531019 w 531019"/>
                <a:gd name="connsiteY9" fmla="*/ 540543 h 540543"/>
                <a:gd name="connsiteX10" fmla="*/ 502444 w 531019"/>
                <a:gd name="connsiteY10" fmla="*/ 533400 h 540543"/>
                <a:gd name="connsiteX11" fmla="*/ 485775 w 531019"/>
                <a:gd name="connsiteY11" fmla="*/ 523875 h 540543"/>
                <a:gd name="connsiteX12" fmla="*/ 459581 w 531019"/>
                <a:gd name="connsiteY12" fmla="*/ 502443 h 540543"/>
                <a:gd name="connsiteX13" fmla="*/ 442913 w 531019"/>
                <a:gd name="connsiteY13" fmla="*/ 485775 h 540543"/>
                <a:gd name="connsiteX14" fmla="*/ 423863 w 531019"/>
                <a:gd name="connsiteY14" fmla="*/ 461962 h 540543"/>
                <a:gd name="connsiteX15" fmla="*/ 402431 w 531019"/>
                <a:gd name="connsiteY15" fmla="*/ 428625 h 540543"/>
                <a:gd name="connsiteX16" fmla="*/ 383381 w 531019"/>
                <a:gd name="connsiteY16" fmla="*/ 400050 h 540543"/>
                <a:gd name="connsiteX17" fmla="*/ 352425 w 531019"/>
                <a:gd name="connsiteY17" fmla="*/ 347662 h 540543"/>
                <a:gd name="connsiteX18" fmla="*/ 321469 w 531019"/>
                <a:gd name="connsiteY18" fmla="*/ 302418 h 540543"/>
                <a:gd name="connsiteX19" fmla="*/ 288131 w 531019"/>
                <a:gd name="connsiteY19" fmla="*/ 261937 h 540543"/>
                <a:gd name="connsiteX20" fmla="*/ 254794 w 531019"/>
                <a:gd name="connsiteY20" fmla="*/ 226218 h 540543"/>
                <a:gd name="connsiteX21" fmla="*/ 207169 w 531019"/>
                <a:gd name="connsiteY21" fmla="*/ 180975 h 540543"/>
                <a:gd name="connsiteX22" fmla="*/ 176213 w 531019"/>
                <a:gd name="connsiteY22" fmla="*/ 152400 h 540543"/>
                <a:gd name="connsiteX23" fmla="*/ 130969 w 531019"/>
                <a:gd name="connsiteY23" fmla="*/ 121443 h 540543"/>
                <a:gd name="connsiteX24" fmla="*/ 59531 w 531019"/>
                <a:gd name="connsiteY24" fmla="*/ 80962 h 540543"/>
                <a:gd name="connsiteX25" fmla="*/ 35719 w 531019"/>
                <a:gd name="connsiteY25" fmla="*/ 66675 h 540543"/>
                <a:gd name="connsiteX26" fmla="*/ 19050 w 531019"/>
                <a:gd name="connsiteY26" fmla="*/ 54768 h 540543"/>
                <a:gd name="connsiteX27" fmla="*/ 7144 w 531019"/>
                <a:gd name="connsiteY27" fmla="*/ 40481 h 540543"/>
                <a:gd name="connsiteX28" fmla="*/ 0 w 531019"/>
                <a:gd name="connsiteY28" fmla="*/ 28575 h 540543"/>
                <a:gd name="connsiteX29" fmla="*/ 0 w 531019"/>
                <a:gd name="connsiteY29" fmla="*/ 21431 h 540543"/>
                <a:gd name="connsiteX30" fmla="*/ 4763 w 531019"/>
                <a:gd name="connsiteY30" fmla="*/ 11906 h 540543"/>
                <a:gd name="connsiteX31" fmla="*/ 14288 w 531019"/>
                <a:gd name="connsiteY31" fmla="*/ 11906 h 540543"/>
                <a:gd name="connsiteX32" fmla="*/ 33338 w 531019"/>
                <a:gd name="connsiteY32" fmla="*/ 14287 h 540543"/>
                <a:gd name="connsiteX33" fmla="*/ 71438 w 531019"/>
                <a:gd name="connsiteY33" fmla="*/ 23812 h 540543"/>
                <a:gd name="connsiteX34" fmla="*/ 107156 w 531019"/>
                <a:gd name="connsiteY34" fmla="*/ 33337 h 540543"/>
                <a:gd name="connsiteX35" fmla="*/ 164306 w 531019"/>
                <a:gd name="connsiteY35" fmla="*/ 50006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9" h="540543">
                  <a:moveTo>
                    <a:pt x="164306" y="50006"/>
                  </a:moveTo>
                  <a:lnTo>
                    <a:pt x="271463" y="66675"/>
                  </a:lnTo>
                  <a:lnTo>
                    <a:pt x="340519" y="71437"/>
                  </a:lnTo>
                  <a:lnTo>
                    <a:pt x="366713" y="71437"/>
                  </a:lnTo>
                  <a:lnTo>
                    <a:pt x="404813" y="69056"/>
                  </a:lnTo>
                  <a:lnTo>
                    <a:pt x="431006" y="61912"/>
                  </a:lnTo>
                  <a:lnTo>
                    <a:pt x="447675" y="54768"/>
                  </a:lnTo>
                  <a:lnTo>
                    <a:pt x="473869" y="38100"/>
                  </a:lnTo>
                  <a:lnTo>
                    <a:pt x="500063" y="0"/>
                  </a:lnTo>
                  <a:lnTo>
                    <a:pt x="531019" y="540543"/>
                  </a:lnTo>
                  <a:lnTo>
                    <a:pt x="502444" y="533400"/>
                  </a:lnTo>
                  <a:lnTo>
                    <a:pt x="485775" y="523875"/>
                  </a:lnTo>
                  <a:lnTo>
                    <a:pt x="459581" y="502443"/>
                  </a:lnTo>
                  <a:lnTo>
                    <a:pt x="442913" y="485775"/>
                  </a:lnTo>
                  <a:lnTo>
                    <a:pt x="423863" y="461962"/>
                  </a:lnTo>
                  <a:lnTo>
                    <a:pt x="402431" y="428625"/>
                  </a:lnTo>
                  <a:lnTo>
                    <a:pt x="383381" y="400050"/>
                  </a:lnTo>
                  <a:lnTo>
                    <a:pt x="352425" y="347662"/>
                  </a:lnTo>
                  <a:lnTo>
                    <a:pt x="321469" y="302418"/>
                  </a:lnTo>
                  <a:lnTo>
                    <a:pt x="288131" y="261937"/>
                  </a:lnTo>
                  <a:lnTo>
                    <a:pt x="254794" y="226218"/>
                  </a:lnTo>
                  <a:lnTo>
                    <a:pt x="207169" y="180975"/>
                  </a:lnTo>
                  <a:lnTo>
                    <a:pt x="176213" y="152400"/>
                  </a:lnTo>
                  <a:lnTo>
                    <a:pt x="130969" y="121443"/>
                  </a:lnTo>
                  <a:lnTo>
                    <a:pt x="59531" y="80962"/>
                  </a:lnTo>
                  <a:lnTo>
                    <a:pt x="35719" y="66675"/>
                  </a:lnTo>
                  <a:lnTo>
                    <a:pt x="19050" y="54768"/>
                  </a:lnTo>
                  <a:lnTo>
                    <a:pt x="7144" y="40481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4763" y="11906"/>
                  </a:lnTo>
                  <a:lnTo>
                    <a:pt x="14288" y="11906"/>
                  </a:lnTo>
                  <a:lnTo>
                    <a:pt x="33338" y="14287"/>
                  </a:lnTo>
                  <a:lnTo>
                    <a:pt x="71438" y="23812"/>
                  </a:lnTo>
                  <a:lnTo>
                    <a:pt x="107156" y="33337"/>
                  </a:lnTo>
                  <a:lnTo>
                    <a:pt x="164306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9">
              <a:extLst>
                <a:ext uri="{FF2B5EF4-FFF2-40B4-BE49-F238E27FC236}">
                  <a16:creationId xmlns:a16="http://schemas.microsoft.com/office/drawing/2014/main" id="{B73513CC-3D0B-4093-96EC-3DD919DB24C1}"/>
                </a:ext>
              </a:extLst>
            </p:cNvPr>
            <p:cNvSpPr/>
            <p:nvPr/>
          </p:nvSpPr>
          <p:spPr>
            <a:xfrm>
              <a:off x="4872038" y="4410075"/>
              <a:ext cx="1938337" cy="414338"/>
            </a:xfrm>
            <a:custGeom>
              <a:avLst/>
              <a:gdLst>
                <a:gd name="connsiteX0" fmla="*/ 795337 w 1938337"/>
                <a:gd name="connsiteY0" fmla="*/ 102394 h 414338"/>
                <a:gd name="connsiteX1" fmla="*/ 647700 w 1938337"/>
                <a:gd name="connsiteY1" fmla="*/ 116681 h 414338"/>
                <a:gd name="connsiteX2" fmla="*/ 473868 w 1938337"/>
                <a:gd name="connsiteY2" fmla="*/ 154781 h 414338"/>
                <a:gd name="connsiteX3" fmla="*/ 319087 w 1938337"/>
                <a:gd name="connsiteY3" fmla="*/ 180975 h 414338"/>
                <a:gd name="connsiteX4" fmla="*/ 0 w 1938337"/>
                <a:gd name="connsiteY4" fmla="*/ 240506 h 414338"/>
                <a:gd name="connsiteX5" fmla="*/ 4762 w 1938337"/>
                <a:gd name="connsiteY5" fmla="*/ 414338 h 414338"/>
                <a:gd name="connsiteX6" fmla="*/ 261937 w 1938337"/>
                <a:gd name="connsiteY6" fmla="*/ 369094 h 414338"/>
                <a:gd name="connsiteX7" fmla="*/ 483393 w 1938337"/>
                <a:gd name="connsiteY7" fmla="*/ 330994 h 414338"/>
                <a:gd name="connsiteX8" fmla="*/ 647700 w 1938337"/>
                <a:gd name="connsiteY8" fmla="*/ 295275 h 414338"/>
                <a:gd name="connsiteX9" fmla="*/ 1126331 w 1938337"/>
                <a:gd name="connsiteY9" fmla="*/ 245269 h 414338"/>
                <a:gd name="connsiteX10" fmla="*/ 1276350 w 1938337"/>
                <a:gd name="connsiteY10" fmla="*/ 226219 h 414338"/>
                <a:gd name="connsiteX11" fmla="*/ 1938337 w 1938337"/>
                <a:gd name="connsiteY11" fmla="*/ 197644 h 414338"/>
                <a:gd name="connsiteX12" fmla="*/ 1912143 w 1938337"/>
                <a:gd name="connsiteY12" fmla="*/ 0 h 414338"/>
                <a:gd name="connsiteX13" fmla="*/ 1652587 w 1938337"/>
                <a:gd name="connsiteY13" fmla="*/ 21431 h 414338"/>
                <a:gd name="connsiteX14" fmla="*/ 1293018 w 1938337"/>
                <a:gd name="connsiteY14" fmla="*/ 50006 h 414338"/>
                <a:gd name="connsiteX15" fmla="*/ 795337 w 1938337"/>
                <a:gd name="connsiteY15" fmla="*/ 10239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8337" h="414338">
                  <a:moveTo>
                    <a:pt x="795337" y="102394"/>
                  </a:moveTo>
                  <a:lnTo>
                    <a:pt x="647700" y="116681"/>
                  </a:lnTo>
                  <a:lnTo>
                    <a:pt x="473868" y="154781"/>
                  </a:lnTo>
                  <a:lnTo>
                    <a:pt x="319087" y="180975"/>
                  </a:lnTo>
                  <a:lnTo>
                    <a:pt x="0" y="240506"/>
                  </a:lnTo>
                  <a:lnTo>
                    <a:pt x="4762" y="414338"/>
                  </a:lnTo>
                  <a:lnTo>
                    <a:pt x="261937" y="369094"/>
                  </a:lnTo>
                  <a:lnTo>
                    <a:pt x="483393" y="330994"/>
                  </a:lnTo>
                  <a:lnTo>
                    <a:pt x="647700" y="295275"/>
                  </a:lnTo>
                  <a:lnTo>
                    <a:pt x="1126331" y="245269"/>
                  </a:lnTo>
                  <a:lnTo>
                    <a:pt x="1276350" y="226219"/>
                  </a:lnTo>
                  <a:lnTo>
                    <a:pt x="1938337" y="197644"/>
                  </a:lnTo>
                  <a:lnTo>
                    <a:pt x="1912143" y="0"/>
                  </a:lnTo>
                  <a:lnTo>
                    <a:pt x="1652587" y="21431"/>
                  </a:lnTo>
                  <a:lnTo>
                    <a:pt x="1293018" y="50006"/>
                  </a:lnTo>
                  <a:lnTo>
                    <a:pt x="795337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1">
              <a:extLst>
                <a:ext uri="{FF2B5EF4-FFF2-40B4-BE49-F238E27FC236}">
                  <a16:creationId xmlns:a16="http://schemas.microsoft.com/office/drawing/2014/main" id="{05370CB0-75D9-45BE-B7F0-B88708E92062}"/>
                </a:ext>
              </a:extLst>
            </p:cNvPr>
            <p:cNvSpPr/>
            <p:nvPr/>
          </p:nvSpPr>
          <p:spPr>
            <a:xfrm>
              <a:off x="5195888" y="3913188"/>
              <a:ext cx="352425" cy="1666875"/>
            </a:xfrm>
            <a:custGeom>
              <a:avLst/>
              <a:gdLst>
                <a:gd name="connsiteX0" fmla="*/ 352425 w 352425"/>
                <a:gd name="connsiteY0" fmla="*/ 395287 h 1666875"/>
                <a:gd name="connsiteX1" fmla="*/ 352425 w 352425"/>
                <a:gd name="connsiteY1" fmla="*/ 226219 h 1666875"/>
                <a:gd name="connsiteX2" fmla="*/ 350043 w 352425"/>
                <a:gd name="connsiteY2" fmla="*/ 209550 h 1666875"/>
                <a:gd name="connsiteX3" fmla="*/ 340518 w 352425"/>
                <a:gd name="connsiteY3" fmla="*/ 166687 h 1666875"/>
                <a:gd name="connsiteX4" fmla="*/ 319087 w 352425"/>
                <a:gd name="connsiteY4" fmla="*/ 111919 h 1666875"/>
                <a:gd name="connsiteX5" fmla="*/ 254793 w 352425"/>
                <a:gd name="connsiteY5" fmla="*/ 0 h 1666875"/>
                <a:gd name="connsiteX6" fmla="*/ 0 w 352425"/>
                <a:gd name="connsiteY6" fmla="*/ 57150 h 1666875"/>
                <a:gd name="connsiteX7" fmla="*/ 69056 w 352425"/>
                <a:gd name="connsiteY7" fmla="*/ 121444 h 1666875"/>
                <a:gd name="connsiteX8" fmla="*/ 85725 w 352425"/>
                <a:gd name="connsiteY8" fmla="*/ 142875 h 1666875"/>
                <a:gd name="connsiteX9" fmla="*/ 100012 w 352425"/>
                <a:gd name="connsiteY9" fmla="*/ 166687 h 1666875"/>
                <a:gd name="connsiteX10" fmla="*/ 116681 w 352425"/>
                <a:gd name="connsiteY10" fmla="*/ 204787 h 1666875"/>
                <a:gd name="connsiteX11" fmla="*/ 128587 w 352425"/>
                <a:gd name="connsiteY11" fmla="*/ 245269 h 1666875"/>
                <a:gd name="connsiteX12" fmla="*/ 128587 w 352425"/>
                <a:gd name="connsiteY12" fmla="*/ 695325 h 1666875"/>
                <a:gd name="connsiteX13" fmla="*/ 128587 w 352425"/>
                <a:gd name="connsiteY13" fmla="*/ 1247775 h 1666875"/>
                <a:gd name="connsiteX14" fmla="*/ 121443 w 352425"/>
                <a:gd name="connsiteY14" fmla="*/ 1347787 h 1666875"/>
                <a:gd name="connsiteX15" fmla="*/ 109537 w 352425"/>
                <a:gd name="connsiteY15" fmla="*/ 1440656 h 1666875"/>
                <a:gd name="connsiteX16" fmla="*/ 107156 w 352425"/>
                <a:gd name="connsiteY16" fmla="*/ 1462087 h 1666875"/>
                <a:gd name="connsiteX17" fmla="*/ 116681 w 352425"/>
                <a:gd name="connsiteY17" fmla="*/ 1502569 h 1666875"/>
                <a:gd name="connsiteX18" fmla="*/ 128587 w 352425"/>
                <a:gd name="connsiteY18" fmla="*/ 1545431 h 1666875"/>
                <a:gd name="connsiteX19" fmla="*/ 142875 w 352425"/>
                <a:gd name="connsiteY19" fmla="*/ 1588294 h 1666875"/>
                <a:gd name="connsiteX20" fmla="*/ 157162 w 352425"/>
                <a:gd name="connsiteY20" fmla="*/ 1619250 h 1666875"/>
                <a:gd name="connsiteX21" fmla="*/ 176212 w 352425"/>
                <a:gd name="connsiteY21" fmla="*/ 1645444 h 1666875"/>
                <a:gd name="connsiteX22" fmla="*/ 192881 w 352425"/>
                <a:gd name="connsiteY22" fmla="*/ 1659731 h 1666875"/>
                <a:gd name="connsiteX23" fmla="*/ 207168 w 352425"/>
                <a:gd name="connsiteY23" fmla="*/ 1666875 h 1666875"/>
                <a:gd name="connsiteX24" fmla="*/ 219075 w 352425"/>
                <a:gd name="connsiteY24" fmla="*/ 1666875 h 1666875"/>
                <a:gd name="connsiteX25" fmla="*/ 242887 w 352425"/>
                <a:gd name="connsiteY25" fmla="*/ 1662112 h 1666875"/>
                <a:gd name="connsiteX26" fmla="*/ 264318 w 352425"/>
                <a:gd name="connsiteY26" fmla="*/ 1645444 h 1666875"/>
                <a:gd name="connsiteX27" fmla="*/ 290512 w 352425"/>
                <a:gd name="connsiteY27" fmla="*/ 1609725 h 1666875"/>
                <a:gd name="connsiteX28" fmla="*/ 314325 w 352425"/>
                <a:gd name="connsiteY28" fmla="*/ 1564481 h 1666875"/>
                <a:gd name="connsiteX29" fmla="*/ 330993 w 352425"/>
                <a:gd name="connsiteY29" fmla="*/ 1524000 h 1666875"/>
                <a:gd name="connsiteX30" fmla="*/ 335756 w 352425"/>
                <a:gd name="connsiteY30" fmla="*/ 1469231 h 1666875"/>
                <a:gd name="connsiteX31" fmla="*/ 347662 w 352425"/>
                <a:gd name="connsiteY31" fmla="*/ 1276350 h 1666875"/>
                <a:gd name="connsiteX32" fmla="*/ 352425 w 352425"/>
                <a:gd name="connsiteY32" fmla="*/ 1121569 h 1666875"/>
                <a:gd name="connsiteX33" fmla="*/ 352425 w 352425"/>
                <a:gd name="connsiteY33" fmla="*/ 395287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2425" h="1666875">
                  <a:moveTo>
                    <a:pt x="352425" y="395287"/>
                  </a:moveTo>
                  <a:lnTo>
                    <a:pt x="352425" y="226219"/>
                  </a:lnTo>
                  <a:lnTo>
                    <a:pt x="350043" y="209550"/>
                  </a:lnTo>
                  <a:lnTo>
                    <a:pt x="340518" y="166687"/>
                  </a:lnTo>
                  <a:lnTo>
                    <a:pt x="319087" y="111919"/>
                  </a:lnTo>
                  <a:lnTo>
                    <a:pt x="254793" y="0"/>
                  </a:lnTo>
                  <a:lnTo>
                    <a:pt x="0" y="57150"/>
                  </a:lnTo>
                  <a:lnTo>
                    <a:pt x="69056" y="121444"/>
                  </a:lnTo>
                  <a:lnTo>
                    <a:pt x="85725" y="142875"/>
                  </a:lnTo>
                  <a:lnTo>
                    <a:pt x="100012" y="166687"/>
                  </a:lnTo>
                  <a:lnTo>
                    <a:pt x="116681" y="204787"/>
                  </a:lnTo>
                  <a:lnTo>
                    <a:pt x="128587" y="245269"/>
                  </a:lnTo>
                  <a:lnTo>
                    <a:pt x="128587" y="695325"/>
                  </a:lnTo>
                  <a:lnTo>
                    <a:pt x="128587" y="1247775"/>
                  </a:lnTo>
                  <a:lnTo>
                    <a:pt x="121443" y="1347787"/>
                  </a:lnTo>
                  <a:lnTo>
                    <a:pt x="109537" y="1440656"/>
                  </a:lnTo>
                  <a:lnTo>
                    <a:pt x="107156" y="1462087"/>
                  </a:lnTo>
                  <a:lnTo>
                    <a:pt x="116681" y="1502569"/>
                  </a:lnTo>
                  <a:lnTo>
                    <a:pt x="128587" y="1545431"/>
                  </a:lnTo>
                  <a:lnTo>
                    <a:pt x="142875" y="1588294"/>
                  </a:lnTo>
                  <a:lnTo>
                    <a:pt x="157162" y="1619250"/>
                  </a:lnTo>
                  <a:lnTo>
                    <a:pt x="176212" y="1645444"/>
                  </a:lnTo>
                  <a:lnTo>
                    <a:pt x="192881" y="1659731"/>
                  </a:lnTo>
                  <a:lnTo>
                    <a:pt x="207168" y="1666875"/>
                  </a:lnTo>
                  <a:lnTo>
                    <a:pt x="219075" y="1666875"/>
                  </a:lnTo>
                  <a:lnTo>
                    <a:pt x="242887" y="1662112"/>
                  </a:lnTo>
                  <a:lnTo>
                    <a:pt x="264318" y="1645444"/>
                  </a:lnTo>
                  <a:lnTo>
                    <a:pt x="290512" y="1609725"/>
                  </a:lnTo>
                  <a:lnTo>
                    <a:pt x="314325" y="1564481"/>
                  </a:lnTo>
                  <a:lnTo>
                    <a:pt x="330993" y="1524000"/>
                  </a:lnTo>
                  <a:lnTo>
                    <a:pt x="335756" y="1469231"/>
                  </a:lnTo>
                  <a:lnTo>
                    <a:pt x="347662" y="1276350"/>
                  </a:lnTo>
                  <a:lnTo>
                    <a:pt x="352425" y="1121569"/>
                  </a:lnTo>
                  <a:lnTo>
                    <a:pt x="352425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0">
              <a:extLst>
                <a:ext uri="{FF2B5EF4-FFF2-40B4-BE49-F238E27FC236}">
                  <a16:creationId xmlns:a16="http://schemas.microsoft.com/office/drawing/2014/main" id="{6CC90CE6-77A0-4686-9D91-C23B7CABC785}"/>
                </a:ext>
              </a:extLst>
            </p:cNvPr>
            <p:cNvSpPr/>
            <p:nvPr/>
          </p:nvSpPr>
          <p:spPr>
            <a:xfrm>
              <a:off x="5846763" y="3829050"/>
              <a:ext cx="401637" cy="1738313"/>
            </a:xfrm>
            <a:custGeom>
              <a:avLst/>
              <a:gdLst>
                <a:gd name="connsiteX0" fmla="*/ 126206 w 402431"/>
                <a:gd name="connsiteY0" fmla="*/ 1095375 h 1738313"/>
                <a:gd name="connsiteX1" fmla="*/ 126206 w 402431"/>
                <a:gd name="connsiteY1" fmla="*/ 823913 h 1738313"/>
                <a:gd name="connsiteX2" fmla="*/ 126206 w 402431"/>
                <a:gd name="connsiteY2" fmla="*/ 657225 h 1738313"/>
                <a:gd name="connsiteX3" fmla="*/ 133350 w 402431"/>
                <a:gd name="connsiteY3" fmla="*/ 585788 h 1738313"/>
                <a:gd name="connsiteX4" fmla="*/ 138112 w 402431"/>
                <a:gd name="connsiteY4" fmla="*/ 504825 h 1738313"/>
                <a:gd name="connsiteX5" fmla="*/ 138112 w 402431"/>
                <a:gd name="connsiteY5" fmla="*/ 452438 h 1738313"/>
                <a:gd name="connsiteX6" fmla="*/ 135731 w 402431"/>
                <a:gd name="connsiteY6" fmla="*/ 366713 h 1738313"/>
                <a:gd name="connsiteX7" fmla="*/ 128587 w 402431"/>
                <a:gd name="connsiteY7" fmla="*/ 297656 h 1738313"/>
                <a:gd name="connsiteX8" fmla="*/ 116681 w 402431"/>
                <a:gd name="connsiteY8" fmla="*/ 216694 h 1738313"/>
                <a:gd name="connsiteX9" fmla="*/ 107156 w 402431"/>
                <a:gd name="connsiteY9" fmla="*/ 183356 h 1738313"/>
                <a:gd name="connsiteX10" fmla="*/ 85725 w 402431"/>
                <a:gd name="connsiteY10" fmla="*/ 126206 h 1738313"/>
                <a:gd name="connsiteX11" fmla="*/ 64294 w 402431"/>
                <a:gd name="connsiteY11" fmla="*/ 95250 h 1738313"/>
                <a:gd name="connsiteX12" fmla="*/ 0 w 402431"/>
                <a:gd name="connsiteY12" fmla="*/ 16669 h 1738313"/>
                <a:gd name="connsiteX13" fmla="*/ 150019 w 402431"/>
                <a:gd name="connsiteY13" fmla="*/ 0 h 1738313"/>
                <a:gd name="connsiteX14" fmla="*/ 297656 w 402431"/>
                <a:gd name="connsiteY14" fmla="*/ 88106 h 1738313"/>
                <a:gd name="connsiteX15" fmla="*/ 328612 w 402431"/>
                <a:gd name="connsiteY15" fmla="*/ 104775 h 1738313"/>
                <a:gd name="connsiteX16" fmla="*/ 352425 w 402431"/>
                <a:gd name="connsiteY16" fmla="*/ 119063 h 1738313"/>
                <a:gd name="connsiteX17" fmla="*/ 371475 w 402431"/>
                <a:gd name="connsiteY17" fmla="*/ 135731 h 1738313"/>
                <a:gd name="connsiteX18" fmla="*/ 388144 w 402431"/>
                <a:gd name="connsiteY18" fmla="*/ 157163 h 1738313"/>
                <a:gd name="connsiteX19" fmla="*/ 400050 w 402431"/>
                <a:gd name="connsiteY19" fmla="*/ 180975 h 1738313"/>
                <a:gd name="connsiteX20" fmla="*/ 402431 w 402431"/>
                <a:gd name="connsiteY20" fmla="*/ 195263 h 1738313"/>
                <a:gd name="connsiteX21" fmla="*/ 402431 w 402431"/>
                <a:gd name="connsiteY21" fmla="*/ 223838 h 1738313"/>
                <a:gd name="connsiteX22" fmla="*/ 390525 w 402431"/>
                <a:gd name="connsiteY22" fmla="*/ 252413 h 1738313"/>
                <a:gd name="connsiteX23" fmla="*/ 376237 w 402431"/>
                <a:gd name="connsiteY23" fmla="*/ 271463 h 1738313"/>
                <a:gd name="connsiteX24" fmla="*/ 359569 w 402431"/>
                <a:gd name="connsiteY24" fmla="*/ 304800 h 1738313"/>
                <a:gd name="connsiteX25" fmla="*/ 350044 w 402431"/>
                <a:gd name="connsiteY25" fmla="*/ 357188 h 1738313"/>
                <a:gd name="connsiteX26" fmla="*/ 350044 w 402431"/>
                <a:gd name="connsiteY26" fmla="*/ 635794 h 1738313"/>
                <a:gd name="connsiteX27" fmla="*/ 326231 w 402431"/>
                <a:gd name="connsiteY27" fmla="*/ 802481 h 1738313"/>
                <a:gd name="connsiteX28" fmla="*/ 326231 w 402431"/>
                <a:gd name="connsiteY28" fmla="*/ 1588294 h 1738313"/>
                <a:gd name="connsiteX29" fmla="*/ 323850 w 402431"/>
                <a:gd name="connsiteY29" fmla="*/ 1631156 h 1738313"/>
                <a:gd name="connsiteX30" fmla="*/ 311944 w 402431"/>
                <a:gd name="connsiteY30" fmla="*/ 1662113 h 1738313"/>
                <a:gd name="connsiteX31" fmla="*/ 292894 w 402431"/>
                <a:gd name="connsiteY31" fmla="*/ 1688306 h 1738313"/>
                <a:gd name="connsiteX32" fmla="*/ 261937 w 402431"/>
                <a:gd name="connsiteY32" fmla="*/ 1719263 h 1738313"/>
                <a:gd name="connsiteX33" fmla="*/ 240506 w 402431"/>
                <a:gd name="connsiteY33" fmla="*/ 1731169 h 1738313"/>
                <a:gd name="connsiteX34" fmla="*/ 221456 w 402431"/>
                <a:gd name="connsiteY34" fmla="*/ 1738313 h 1738313"/>
                <a:gd name="connsiteX35" fmla="*/ 202406 w 402431"/>
                <a:gd name="connsiteY35" fmla="*/ 1738313 h 1738313"/>
                <a:gd name="connsiteX36" fmla="*/ 180975 w 402431"/>
                <a:gd name="connsiteY36" fmla="*/ 1726406 h 1738313"/>
                <a:gd name="connsiteX37" fmla="*/ 169069 w 402431"/>
                <a:gd name="connsiteY37" fmla="*/ 1714500 h 1738313"/>
                <a:gd name="connsiteX38" fmla="*/ 157162 w 402431"/>
                <a:gd name="connsiteY38" fmla="*/ 1697831 h 1738313"/>
                <a:gd name="connsiteX39" fmla="*/ 142875 w 402431"/>
                <a:gd name="connsiteY39" fmla="*/ 1662113 h 1738313"/>
                <a:gd name="connsiteX40" fmla="*/ 133350 w 402431"/>
                <a:gd name="connsiteY40" fmla="*/ 1621631 h 1738313"/>
                <a:gd name="connsiteX41" fmla="*/ 126206 w 402431"/>
                <a:gd name="connsiteY41" fmla="*/ 1562100 h 1738313"/>
                <a:gd name="connsiteX42" fmla="*/ 126206 w 402431"/>
                <a:gd name="connsiteY42" fmla="*/ 109537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2431" h="1738313">
                  <a:moveTo>
                    <a:pt x="126206" y="1095375"/>
                  </a:moveTo>
                  <a:lnTo>
                    <a:pt x="126206" y="823913"/>
                  </a:lnTo>
                  <a:lnTo>
                    <a:pt x="126206" y="657225"/>
                  </a:lnTo>
                  <a:lnTo>
                    <a:pt x="133350" y="585788"/>
                  </a:lnTo>
                  <a:lnTo>
                    <a:pt x="138112" y="504825"/>
                  </a:lnTo>
                  <a:lnTo>
                    <a:pt x="138112" y="452438"/>
                  </a:lnTo>
                  <a:cubicBezTo>
                    <a:pt x="137318" y="423863"/>
                    <a:pt x="136525" y="395288"/>
                    <a:pt x="135731" y="366713"/>
                  </a:cubicBezTo>
                  <a:lnTo>
                    <a:pt x="128587" y="297656"/>
                  </a:lnTo>
                  <a:lnTo>
                    <a:pt x="116681" y="216694"/>
                  </a:lnTo>
                  <a:lnTo>
                    <a:pt x="107156" y="183356"/>
                  </a:lnTo>
                  <a:lnTo>
                    <a:pt x="85725" y="126206"/>
                  </a:lnTo>
                  <a:lnTo>
                    <a:pt x="64294" y="95250"/>
                  </a:lnTo>
                  <a:lnTo>
                    <a:pt x="0" y="16669"/>
                  </a:lnTo>
                  <a:lnTo>
                    <a:pt x="150019" y="0"/>
                  </a:lnTo>
                  <a:lnTo>
                    <a:pt x="297656" y="88106"/>
                  </a:lnTo>
                  <a:lnTo>
                    <a:pt x="328612" y="104775"/>
                  </a:lnTo>
                  <a:lnTo>
                    <a:pt x="352425" y="119063"/>
                  </a:lnTo>
                  <a:lnTo>
                    <a:pt x="371475" y="135731"/>
                  </a:lnTo>
                  <a:lnTo>
                    <a:pt x="388144" y="157163"/>
                  </a:lnTo>
                  <a:lnTo>
                    <a:pt x="400050" y="180975"/>
                  </a:lnTo>
                  <a:lnTo>
                    <a:pt x="402431" y="195263"/>
                  </a:lnTo>
                  <a:lnTo>
                    <a:pt x="402431" y="223838"/>
                  </a:lnTo>
                  <a:lnTo>
                    <a:pt x="390525" y="252413"/>
                  </a:lnTo>
                  <a:lnTo>
                    <a:pt x="376237" y="271463"/>
                  </a:lnTo>
                  <a:lnTo>
                    <a:pt x="359569" y="304800"/>
                  </a:lnTo>
                  <a:lnTo>
                    <a:pt x="350044" y="357188"/>
                  </a:lnTo>
                  <a:lnTo>
                    <a:pt x="350044" y="635794"/>
                  </a:lnTo>
                  <a:lnTo>
                    <a:pt x="326231" y="802481"/>
                  </a:lnTo>
                  <a:lnTo>
                    <a:pt x="326231" y="1588294"/>
                  </a:lnTo>
                  <a:lnTo>
                    <a:pt x="323850" y="1631156"/>
                  </a:lnTo>
                  <a:lnTo>
                    <a:pt x="311944" y="1662113"/>
                  </a:lnTo>
                  <a:lnTo>
                    <a:pt x="292894" y="1688306"/>
                  </a:lnTo>
                  <a:lnTo>
                    <a:pt x="261937" y="1719263"/>
                  </a:lnTo>
                  <a:lnTo>
                    <a:pt x="240506" y="1731169"/>
                  </a:lnTo>
                  <a:lnTo>
                    <a:pt x="221456" y="1738313"/>
                  </a:lnTo>
                  <a:lnTo>
                    <a:pt x="202406" y="1738313"/>
                  </a:lnTo>
                  <a:lnTo>
                    <a:pt x="180975" y="1726406"/>
                  </a:lnTo>
                  <a:lnTo>
                    <a:pt x="169069" y="1714500"/>
                  </a:lnTo>
                  <a:lnTo>
                    <a:pt x="157162" y="1697831"/>
                  </a:lnTo>
                  <a:lnTo>
                    <a:pt x="142875" y="1662113"/>
                  </a:lnTo>
                  <a:lnTo>
                    <a:pt x="133350" y="1621631"/>
                  </a:lnTo>
                  <a:lnTo>
                    <a:pt x="126206" y="1562100"/>
                  </a:lnTo>
                  <a:lnTo>
                    <a:pt x="126206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3298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F44827-A869-4370-99B3-D451B83B17EB}"/>
              </a:ext>
            </a:extLst>
          </p:cNvPr>
          <p:cNvGrpSpPr/>
          <p:nvPr/>
        </p:nvGrpSpPr>
        <p:grpSpPr>
          <a:xfrm>
            <a:off x="2427288" y="1504950"/>
            <a:ext cx="5076825" cy="4473575"/>
            <a:chOff x="2427288" y="1504950"/>
            <a:chExt cx="5076825" cy="4473575"/>
          </a:xfrm>
        </p:grpSpPr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EB503F4A-9A54-6340-A31B-46FD9335FA13}"/>
                </a:ext>
              </a:extLst>
            </p:cNvPr>
            <p:cNvSpPr/>
            <p:nvPr/>
          </p:nvSpPr>
          <p:spPr>
            <a:xfrm>
              <a:off x="2570163" y="2068513"/>
              <a:ext cx="1849437" cy="450850"/>
            </a:xfrm>
            <a:custGeom>
              <a:avLst/>
              <a:gdLst>
                <a:gd name="connsiteX0" fmla="*/ 704850 w 1850231"/>
                <a:gd name="connsiteY0" fmla="*/ 223838 h 450057"/>
                <a:gd name="connsiteX1" fmla="*/ 862012 w 1850231"/>
                <a:gd name="connsiteY1" fmla="*/ 195263 h 450057"/>
                <a:gd name="connsiteX2" fmla="*/ 966787 w 1850231"/>
                <a:gd name="connsiteY2" fmla="*/ 173832 h 450057"/>
                <a:gd name="connsiteX3" fmla="*/ 1169194 w 1850231"/>
                <a:gd name="connsiteY3" fmla="*/ 135732 h 450057"/>
                <a:gd name="connsiteX4" fmla="*/ 1357312 w 1850231"/>
                <a:gd name="connsiteY4" fmla="*/ 90488 h 450057"/>
                <a:gd name="connsiteX5" fmla="*/ 1457325 w 1850231"/>
                <a:gd name="connsiteY5" fmla="*/ 61913 h 450057"/>
                <a:gd name="connsiteX6" fmla="*/ 1533525 w 1850231"/>
                <a:gd name="connsiteY6" fmla="*/ 33338 h 450057"/>
                <a:gd name="connsiteX7" fmla="*/ 1585912 w 1850231"/>
                <a:gd name="connsiteY7" fmla="*/ 7144 h 450057"/>
                <a:gd name="connsiteX8" fmla="*/ 1595437 w 1850231"/>
                <a:gd name="connsiteY8" fmla="*/ 0 h 450057"/>
                <a:gd name="connsiteX9" fmla="*/ 1607344 w 1850231"/>
                <a:gd name="connsiteY9" fmla="*/ 0 h 450057"/>
                <a:gd name="connsiteX10" fmla="*/ 1654969 w 1850231"/>
                <a:gd name="connsiteY10" fmla="*/ 9525 h 450057"/>
                <a:gd name="connsiteX11" fmla="*/ 1738312 w 1850231"/>
                <a:gd name="connsiteY11" fmla="*/ 38100 h 450057"/>
                <a:gd name="connsiteX12" fmla="*/ 1812131 w 1850231"/>
                <a:gd name="connsiteY12" fmla="*/ 73819 h 450057"/>
                <a:gd name="connsiteX13" fmla="*/ 1838325 w 1850231"/>
                <a:gd name="connsiteY13" fmla="*/ 88107 h 450057"/>
                <a:gd name="connsiteX14" fmla="*/ 1843087 w 1850231"/>
                <a:gd name="connsiteY14" fmla="*/ 92869 h 450057"/>
                <a:gd name="connsiteX15" fmla="*/ 1847850 w 1850231"/>
                <a:gd name="connsiteY15" fmla="*/ 100013 h 450057"/>
                <a:gd name="connsiteX16" fmla="*/ 1850231 w 1850231"/>
                <a:gd name="connsiteY16" fmla="*/ 109538 h 450057"/>
                <a:gd name="connsiteX17" fmla="*/ 1845469 w 1850231"/>
                <a:gd name="connsiteY17" fmla="*/ 133350 h 450057"/>
                <a:gd name="connsiteX18" fmla="*/ 1826419 w 1850231"/>
                <a:gd name="connsiteY18" fmla="*/ 154782 h 450057"/>
                <a:gd name="connsiteX19" fmla="*/ 1802606 w 1850231"/>
                <a:gd name="connsiteY19" fmla="*/ 173832 h 450057"/>
                <a:gd name="connsiteX20" fmla="*/ 1754981 w 1850231"/>
                <a:gd name="connsiteY20" fmla="*/ 188119 h 450057"/>
                <a:gd name="connsiteX21" fmla="*/ 1638300 w 1850231"/>
                <a:gd name="connsiteY21" fmla="*/ 214313 h 450057"/>
                <a:gd name="connsiteX22" fmla="*/ 1409700 w 1850231"/>
                <a:gd name="connsiteY22" fmla="*/ 264319 h 450057"/>
                <a:gd name="connsiteX23" fmla="*/ 1157287 w 1850231"/>
                <a:gd name="connsiteY23" fmla="*/ 314325 h 450057"/>
                <a:gd name="connsiteX24" fmla="*/ 907256 w 1850231"/>
                <a:gd name="connsiteY24" fmla="*/ 361950 h 450057"/>
                <a:gd name="connsiteX25" fmla="*/ 702469 w 1850231"/>
                <a:gd name="connsiteY25" fmla="*/ 400050 h 450057"/>
                <a:gd name="connsiteX26" fmla="*/ 607219 w 1850231"/>
                <a:gd name="connsiteY26" fmla="*/ 416719 h 450057"/>
                <a:gd name="connsiteX27" fmla="*/ 464344 w 1850231"/>
                <a:gd name="connsiteY27" fmla="*/ 438150 h 450057"/>
                <a:gd name="connsiteX28" fmla="*/ 369094 w 1850231"/>
                <a:gd name="connsiteY28" fmla="*/ 450057 h 450057"/>
                <a:gd name="connsiteX29" fmla="*/ 330994 w 1850231"/>
                <a:gd name="connsiteY29" fmla="*/ 450057 h 450057"/>
                <a:gd name="connsiteX30" fmla="*/ 276225 w 1850231"/>
                <a:gd name="connsiteY30" fmla="*/ 438150 h 450057"/>
                <a:gd name="connsiteX31" fmla="*/ 226219 w 1850231"/>
                <a:gd name="connsiteY31" fmla="*/ 419100 h 450057"/>
                <a:gd name="connsiteX32" fmla="*/ 188119 w 1850231"/>
                <a:gd name="connsiteY32" fmla="*/ 400050 h 450057"/>
                <a:gd name="connsiteX33" fmla="*/ 142875 w 1850231"/>
                <a:gd name="connsiteY33" fmla="*/ 371475 h 450057"/>
                <a:gd name="connsiteX34" fmla="*/ 83344 w 1850231"/>
                <a:gd name="connsiteY34" fmla="*/ 321469 h 450057"/>
                <a:gd name="connsiteX35" fmla="*/ 23812 w 1850231"/>
                <a:gd name="connsiteY35" fmla="*/ 261938 h 450057"/>
                <a:gd name="connsiteX36" fmla="*/ 9525 w 1850231"/>
                <a:gd name="connsiteY36" fmla="*/ 240507 h 450057"/>
                <a:gd name="connsiteX37" fmla="*/ 2381 w 1850231"/>
                <a:gd name="connsiteY37" fmla="*/ 226219 h 450057"/>
                <a:gd name="connsiteX38" fmla="*/ 0 w 1850231"/>
                <a:gd name="connsiteY38" fmla="*/ 211932 h 450057"/>
                <a:gd name="connsiteX39" fmla="*/ 0 w 1850231"/>
                <a:gd name="connsiteY39" fmla="*/ 202407 h 450057"/>
                <a:gd name="connsiteX40" fmla="*/ 2381 w 1850231"/>
                <a:gd name="connsiteY40" fmla="*/ 192882 h 450057"/>
                <a:gd name="connsiteX41" fmla="*/ 16669 w 1850231"/>
                <a:gd name="connsiteY41" fmla="*/ 190500 h 450057"/>
                <a:gd name="connsiteX42" fmla="*/ 50006 w 1850231"/>
                <a:gd name="connsiteY42" fmla="*/ 202407 h 450057"/>
                <a:gd name="connsiteX43" fmla="*/ 111919 w 1850231"/>
                <a:gd name="connsiteY43" fmla="*/ 221457 h 450057"/>
                <a:gd name="connsiteX44" fmla="*/ 235744 w 1850231"/>
                <a:gd name="connsiteY44" fmla="*/ 247650 h 450057"/>
                <a:gd name="connsiteX45" fmla="*/ 364331 w 1850231"/>
                <a:gd name="connsiteY45" fmla="*/ 266700 h 450057"/>
                <a:gd name="connsiteX46" fmla="*/ 414337 w 1850231"/>
                <a:gd name="connsiteY46" fmla="*/ 266700 h 450057"/>
                <a:gd name="connsiteX47" fmla="*/ 597694 w 1850231"/>
                <a:gd name="connsiteY47" fmla="*/ 242888 h 450057"/>
                <a:gd name="connsiteX48" fmla="*/ 704850 w 1850231"/>
                <a:gd name="connsiteY48" fmla="*/ 223838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0231" h="450057">
                  <a:moveTo>
                    <a:pt x="704850" y="223838"/>
                  </a:moveTo>
                  <a:lnTo>
                    <a:pt x="862012" y="195263"/>
                  </a:lnTo>
                  <a:lnTo>
                    <a:pt x="966787" y="173832"/>
                  </a:lnTo>
                  <a:lnTo>
                    <a:pt x="1169194" y="135732"/>
                  </a:lnTo>
                  <a:lnTo>
                    <a:pt x="1357312" y="90488"/>
                  </a:lnTo>
                  <a:lnTo>
                    <a:pt x="1457325" y="61913"/>
                  </a:lnTo>
                  <a:lnTo>
                    <a:pt x="1533525" y="33338"/>
                  </a:lnTo>
                  <a:lnTo>
                    <a:pt x="1585912" y="7144"/>
                  </a:lnTo>
                  <a:lnTo>
                    <a:pt x="1595437" y="0"/>
                  </a:lnTo>
                  <a:lnTo>
                    <a:pt x="1607344" y="0"/>
                  </a:lnTo>
                  <a:lnTo>
                    <a:pt x="1654969" y="9525"/>
                  </a:lnTo>
                  <a:lnTo>
                    <a:pt x="1738312" y="38100"/>
                  </a:lnTo>
                  <a:lnTo>
                    <a:pt x="1812131" y="73819"/>
                  </a:lnTo>
                  <a:lnTo>
                    <a:pt x="1838325" y="88107"/>
                  </a:lnTo>
                  <a:lnTo>
                    <a:pt x="1843087" y="92869"/>
                  </a:lnTo>
                  <a:lnTo>
                    <a:pt x="1847850" y="100013"/>
                  </a:lnTo>
                  <a:lnTo>
                    <a:pt x="1850231" y="109538"/>
                  </a:lnTo>
                  <a:lnTo>
                    <a:pt x="1845469" y="133350"/>
                  </a:lnTo>
                  <a:lnTo>
                    <a:pt x="1826419" y="154782"/>
                  </a:lnTo>
                  <a:lnTo>
                    <a:pt x="1802606" y="173832"/>
                  </a:lnTo>
                  <a:lnTo>
                    <a:pt x="1754981" y="188119"/>
                  </a:lnTo>
                  <a:lnTo>
                    <a:pt x="1638300" y="214313"/>
                  </a:lnTo>
                  <a:lnTo>
                    <a:pt x="1409700" y="264319"/>
                  </a:lnTo>
                  <a:lnTo>
                    <a:pt x="1157287" y="314325"/>
                  </a:lnTo>
                  <a:lnTo>
                    <a:pt x="907256" y="361950"/>
                  </a:lnTo>
                  <a:lnTo>
                    <a:pt x="702469" y="400050"/>
                  </a:lnTo>
                  <a:lnTo>
                    <a:pt x="607219" y="416719"/>
                  </a:lnTo>
                  <a:lnTo>
                    <a:pt x="464344" y="438150"/>
                  </a:lnTo>
                  <a:lnTo>
                    <a:pt x="369094" y="450057"/>
                  </a:lnTo>
                  <a:lnTo>
                    <a:pt x="330994" y="450057"/>
                  </a:lnTo>
                  <a:lnTo>
                    <a:pt x="276225" y="438150"/>
                  </a:lnTo>
                  <a:lnTo>
                    <a:pt x="226219" y="419100"/>
                  </a:lnTo>
                  <a:lnTo>
                    <a:pt x="188119" y="400050"/>
                  </a:lnTo>
                  <a:lnTo>
                    <a:pt x="142875" y="371475"/>
                  </a:lnTo>
                  <a:lnTo>
                    <a:pt x="83344" y="321469"/>
                  </a:lnTo>
                  <a:lnTo>
                    <a:pt x="23812" y="261938"/>
                  </a:lnTo>
                  <a:lnTo>
                    <a:pt x="9525" y="240507"/>
                  </a:lnTo>
                  <a:lnTo>
                    <a:pt x="2381" y="226219"/>
                  </a:lnTo>
                  <a:lnTo>
                    <a:pt x="0" y="211932"/>
                  </a:lnTo>
                  <a:lnTo>
                    <a:pt x="0" y="202407"/>
                  </a:lnTo>
                  <a:lnTo>
                    <a:pt x="2381" y="192882"/>
                  </a:lnTo>
                  <a:lnTo>
                    <a:pt x="16669" y="190500"/>
                  </a:lnTo>
                  <a:lnTo>
                    <a:pt x="50006" y="202407"/>
                  </a:lnTo>
                  <a:lnTo>
                    <a:pt x="111919" y="221457"/>
                  </a:lnTo>
                  <a:lnTo>
                    <a:pt x="235744" y="247650"/>
                  </a:lnTo>
                  <a:lnTo>
                    <a:pt x="364331" y="266700"/>
                  </a:lnTo>
                  <a:lnTo>
                    <a:pt x="414337" y="266700"/>
                  </a:lnTo>
                  <a:lnTo>
                    <a:pt x="597694" y="242888"/>
                  </a:lnTo>
                  <a:lnTo>
                    <a:pt x="70485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DF377F0B-E059-E84C-BD71-1EE99352E9F8}"/>
                </a:ext>
              </a:extLst>
            </p:cNvPr>
            <p:cNvSpPr/>
            <p:nvPr/>
          </p:nvSpPr>
          <p:spPr>
            <a:xfrm>
              <a:off x="2498725" y="2897188"/>
              <a:ext cx="533400" cy="1473200"/>
            </a:xfrm>
            <a:custGeom>
              <a:avLst/>
              <a:gdLst>
                <a:gd name="connsiteX0" fmla="*/ 426244 w 533400"/>
                <a:gd name="connsiteY0" fmla="*/ 314325 h 1471613"/>
                <a:gd name="connsiteX1" fmla="*/ 411957 w 533400"/>
                <a:gd name="connsiteY1" fmla="*/ 219075 h 1471613"/>
                <a:gd name="connsiteX2" fmla="*/ 330994 w 533400"/>
                <a:gd name="connsiteY2" fmla="*/ 107157 h 1471613"/>
                <a:gd name="connsiteX3" fmla="*/ 302419 w 533400"/>
                <a:gd name="connsiteY3" fmla="*/ 92869 h 1471613"/>
                <a:gd name="connsiteX4" fmla="*/ 235744 w 533400"/>
                <a:gd name="connsiteY4" fmla="*/ 66675 h 1471613"/>
                <a:gd name="connsiteX5" fmla="*/ 176213 w 533400"/>
                <a:gd name="connsiteY5" fmla="*/ 47625 h 1471613"/>
                <a:gd name="connsiteX6" fmla="*/ 126207 w 533400"/>
                <a:gd name="connsiteY6" fmla="*/ 30957 h 1471613"/>
                <a:gd name="connsiteX7" fmla="*/ 64294 w 533400"/>
                <a:gd name="connsiteY7" fmla="*/ 16669 h 1471613"/>
                <a:gd name="connsiteX8" fmla="*/ 45244 w 533400"/>
                <a:gd name="connsiteY8" fmla="*/ 9525 h 1471613"/>
                <a:gd name="connsiteX9" fmla="*/ 21432 w 533400"/>
                <a:gd name="connsiteY9" fmla="*/ 0 h 1471613"/>
                <a:gd name="connsiteX10" fmla="*/ 2382 w 533400"/>
                <a:gd name="connsiteY10" fmla="*/ 4763 h 1471613"/>
                <a:gd name="connsiteX11" fmla="*/ 0 w 533400"/>
                <a:gd name="connsiteY11" fmla="*/ 19050 h 1471613"/>
                <a:gd name="connsiteX12" fmla="*/ 4763 w 533400"/>
                <a:gd name="connsiteY12" fmla="*/ 45244 h 1471613"/>
                <a:gd name="connsiteX13" fmla="*/ 14288 w 533400"/>
                <a:gd name="connsiteY13" fmla="*/ 64294 h 1471613"/>
                <a:gd name="connsiteX14" fmla="*/ 28575 w 533400"/>
                <a:gd name="connsiteY14" fmla="*/ 76200 h 1471613"/>
                <a:gd name="connsiteX15" fmla="*/ 69057 w 533400"/>
                <a:gd name="connsiteY15" fmla="*/ 114300 h 1471613"/>
                <a:gd name="connsiteX16" fmla="*/ 104775 w 533400"/>
                <a:gd name="connsiteY16" fmla="*/ 159544 h 1471613"/>
                <a:gd name="connsiteX17" fmla="*/ 138113 w 533400"/>
                <a:gd name="connsiteY17" fmla="*/ 209550 h 1471613"/>
                <a:gd name="connsiteX18" fmla="*/ 161925 w 533400"/>
                <a:gd name="connsiteY18" fmla="*/ 259557 h 1471613"/>
                <a:gd name="connsiteX19" fmla="*/ 190500 w 533400"/>
                <a:gd name="connsiteY19" fmla="*/ 338138 h 1471613"/>
                <a:gd name="connsiteX20" fmla="*/ 216694 w 533400"/>
                <a:gd name="connsiteY20" fmla="*/ 450057 h 1471613"/>
                <a:gd name="connsiteX21" fmla="*/ 247650 w 533400"/>
                <a:gd name="connsiteY21" fmla="*/ 590550 h 1471613"/>
                <a:gd name="connsiteX22" fmla="*/ 266700 w 533400"/>
                <a:gd name="connsiteY22" fmla="*/ 697707 h 1471613"/>
                <a:gd name="connsiteX23" fmla="*/ 278607 w 533400"/>
                <a:gd name="connsiteY23" fmla="*/ 792957 h 1471613"/>
                <a:gd name="connsiteX24" fmla="*/ 283369 w 533400"/>
                <a:gd name="connsiteY24" fmla="*/ 883444 h 1471613"/>
                <a:gd name="connsiteX25" fmla="*/ 283369 w 533400"/>
                <a:gd name="connsiteY25" fmla="*/ 1014413 h 1471613"/>
                <a:gd name="connsiteX26" fmla="*/ 285750 w 533400"/>
                <a:gd name="connsiteY26" fmla="*/ 1083469 h 1471613"/>
                <a:gd name="connsiteX27" fmla="*/ 290513 w 533400"/>
                <a:gd name="connsiteY27" fmla="*/ 1166813 h 1471613"/>
                <a:gd name="connsiteX28" fmla="*/ 304800 w 533400"/>
                <a:gd name="connsiteY28" fmla="*/ 1281113 h 1471613"/>
                <a:gd name="connsiteX29" fmla="*/ 319088 w 533400"/>
                <a:gd name="connsiteY29" fmla="*/ 1359694 h 1471613"/>
                <a:gd name="connsiteX30" fmla="*/ 333375 w 533400"/>
                <a:gd name="connsiteY30" fmla="*/ 1390650 h 1471613"/>
                <a:gd name="connsiteX31" fmla="*/ 354807 w 533400"/>
                <a:gd name="connsiteY31" fmla="*/ 1421607 h 1471613"/>
                <a:gd name="connsiteX32" fmla="*/ 371475 w 533400"/>
                <a:gd name="connsiteY32" fmla="*/ 1443038 h 1471613"/>
                <a:gd name="connsiteX33" fmla="*/ 395288 w 533400"/>
                <a:gd name="connsiteY33" fmla="*/ 1462088 h 1471613"/>
                <a:gd name="connsiteX34" fmla="*/ 421482 w 533400"/>
                <a:gd name="connsiteY34" fmla="*/ 1471613 h 1471613"/>
                <a:gd name="connsiteX35" fmla="*/ 452438 w 533400"/>
                <a:gd name="connsiteY35" fmla="*/ 1464469 h 1471613"/>
                <a:gd name="connsiteX36" fmla="*/ 476250 w 533400"/>
                <a:gd name="connsiteY36" fmla="*/ 1440657 h 1471613"/>
                <a:gd name="connsiteX37" fmla="*/ 492919 w 533400"/>
                <a:gd name="connsiteY37" fmla="*/ 1414463 h 1471613"/>
                <a:gd name="connsiteX38" fmla="*/ 509588 w 533400"/>
                <a:gd name="connsiteY38" fmla="*/ 1371600 h 1471613"/>
                <a:gd name="connsiteX39" fmla="*/ 526257 w 533400"/>
                <a:gd name="connsiteY39" fmla="*/ 1302544 h 1471613"/>
                <a:gd name="connsiteX40" fmla="*/ 533400 w 533400"/>
                <a:gd name="connsiteY40" fmla="*/ 1266825 h 1471613"/>
                <a:gd name="connsiteX41" fmla="*/ 533400 w 533400"/>
                <a:gd name="connsiteY41" fmla="*/ 1128713 h 1471613"/>
                <a:gd name="connsiteX42" fmla="*/ 481013 w 533400"/>
                <a:gd name="connsiteY42" fmla="*/ 735807 h 1471613"/>
                <a:gd name="connsiteX43" fmla="*/ 426244 w 533400"/>
                <a:gd name="connsiteY43" fmla="*/ 314325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3400" h="1471613">
                  <a:moveTo>
                    <a:pt x="426244" y="314325"/>
                  </a:moveTo>
                  <a:lnTo>
                    <a:pt x="411957" y="219075"/>
                  </a:lnTo>
                  <a:lnTo>
                    <a:pt x="330994" y="107157"/>
                  </a:lnTo>
                  <a:lnTo>
                    <a:pt x="302419" y="92869"/>
                  </a:lnTo>
                  <a:lnTo>
                    <a:pt x="235744" y="66675"/>
                  </a:lnTo>
                  <a:lnTo>
                    <a:pt x="176213" y="47625"/>
                  </a:lnTo>
                  <a:lnTo>
                    <a:pt x="126207" y="30957"/>
                  </a:lnTo>
                  <a:lnTo>
                    <a:pt x="64294" y="16669"/>
                  </a:lnTo>
                  <a:lnTo>
                    <a:pt x="45244" y="9525"/>
                  </a:lnTo>
                  <a:lnTo>
                    <a:pt x="21432" y="0"/>
                  </a:lnTo>
                  <a:lnTo>
                    <a:pt x="2382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14288" y="64294"/>
                  </a:lnTo>
                  <a:lnTo>
                    <a:pt x="28575" y="76200"/>
                  </a:lnTo>
                  <a:lnTo>
                    <a:pt x="69057" y="114300"/>
                  </a:lnTo>
                  <a:lnTo>
                    <a:pt x="104775" y="159544"/>
                  </a:lnTo>
                  <a:lnTo>
                    <a:pt x="138113" y="209550"/>
                  </a:lnTo>
                  <a:lnTo>
                    <a:pt x="161925" y="259557"/>
                  </a:lnTo>
                  <a:lnTo>
                    <a:pt x="190500" y="338138"/>
                  </a:lnTo>
                  <a:lnTo>
                    <a:pt x="216694" y="450057"/>
                  </a:lnTo>
                  <a:lnTo>
                    <a:pt x="247650" y="590550"/>
                  </a:lnTo>
                  <a:lnTo>
                    <a:pt x="266700" y="697707"/>
                  </a:lnTo>
                  <a:lnTo>
                    <a:pt x="278607" y="792957"/>
                  </a:lnTo>
                  <a:lnTo>
                    <a:pt x="283369" y="883444"/>
                  </a:lnTo>
                  <a:lnTo>
                    <a:pt x="283369" y="1014413"/>
                  </a:lnTo>
                  <a:cubicBezTo>
                    <a:pt x="284163" y="1037432"/>
                    <a:pt x="284956" y="1060450"/>
                    <a:pt x="285750" y="1083469"/>
                  </a:cubicBezTo>
                  <a:lnTo>
                    <a:pt x="290513" y="1166813"/>
                  </a:lnTo>
                  <a:lnTo>
                    <a:pt x="304800" y="1281113"/>
                  </a:lnTo>
                  <a:lnTo>
                    <a:pt x="319088" y="1359694"/>
                  </a:lnTo>
                  <a:lnTo>
                    <a:pt x="333375" y="1390650"/>
                  </a:lnTo>
                  <a:lnTo>
                    <a:pt x="354807" y="1421607"/>
                  </a:lnTo>
                  <a:lnTo>
                    <a:pt x="371475" y="1443038"/>
                  </a:lnTo>
                  <a:lnTo>
                    <a:pt x="395288" y="1462088"/>
                  </a:lnTo>
                  <a:lnTo>
                    <a:pt x="421482" y="1471613"/>
                  </a:lnTo>
                  <a:lnTo>
                    <a:pt x="452438" y="1464469"/>
                  </a:lnTo>
                  <a:lnTo>
                    <a:pt x="476250" y="1440657"/>
                  </a:lnTo>
                  <a:lnTo>
                    <a:pt x="492919" y="1414463"/>
                  </a:lnTo>
                  <a:lnTo>
                    <a:pt x="509588" y="1371600"/>
                  </a:lnTo>
                  <a:lnTo>
                    <a:pt x="526257" y="1302544"/>
                  </a:lnTo>
                  <a:lnTo>
                    <a:pt x="533400" y="1266825"/>
                  </a:lnTo>
                  <a:lnTo>
                    <a:pt x="533400" y="1128713"/>
                  </a:lnTo>
                  <a:lnTo>
                    <a:pt x="481013" y="735807"/>
                  </a:lnTo>
                  <a:lnTo>
                    <a:pt x="42624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16E194D-2DF9-E947-8E50-1EE6E2065FBB}"/>
                </a:ext>
              </a:extLst>
            </p:cNvPr>
            <p:cNvSpPr/>
            <p:nvPr/>
          </p:nvSpPr>
          <p:spPr>
            <a:xfrm>
              <a:off x="2781300" y="2687638"/>
              <a:ext cx="1817688" cy="1371600"/>
            </a:xfrm>
            <a:custGeom>
              <a:avLst/>
              <a:gdLst>
                <a:gd name="connsiteX0" fmla="*/ 528638 w 1816894"/>
                <a:gd name="connsiteY0" fmla="*/ 378619 h 1371600"/>
                <a:gd name="connsiteX1" fmla="*/ 83344 w 1816894"/>
                <a:gd name="connsiteY1" fmla="*/ 461963 h 1371600"/>
                <a:gd name="connsiteX2" fmla="*/ 0 w 1816894"/>
                <a:gd name="connsiteY2" fmla="*/ 328613 h 1371600"/>
                <a:gd name="connsiteX3" fmla="*/ 142875 w 1816894"/>
                <a:gd name="connsiteY3" fmla="*/ 300038 h 1371600"/>
                <a:gd name="connsiteX4" fmla="*/ 340519 w 1816894"/>
                <a:gd name="connsiteY4" fmla="*/ 259557 h 1371600"/>
                <a:gd name="connsiteX5" fmla="*/ 766763 w 1816894"/>
                <a:gd name="connsiteY5" fmla="*/ 178594 h 1371600"/>
                <a:gd name="connsiteX6" fmla="*/ 931069 w 1816894"/>
                <a:gd name="connsiteY6" fmla="*/ 121444 h 1371600"/>
                <a:gd name="connsiteX7" fmla="*/ 1104900 w 1816894"/>
                <a:gd name="connsiteY7" fmla="*/ 97632 h 1371600"/>
                <a:gd name="connsiteX8" fmla="*/ 1200150 w 1816894"/>
                <a:gd name="connsiteY8" fmla="*/ 78582 h 1371600"/>
                <a:gd name="connsiteX9" fmla="*/ 1273969 w 1816894"/>
                <a:gd name="connsiteY9" fmla="*/ 61913 h 1371600"/>
                <a:gd name="connsiteX10" fmla="*/ 1364456 w 1816894"/>
                <a:gd name="connsiteY10" fmla="*/ 35719 h 1371600"/>
                <a:gd name="connsiteX11" fmla="*/ 1414463 w 1816894"/>
                <a:gd name="connsiteY11" fmla="*/ 19050 h 1371600"/>
                <a:gd name="connsiteX12" fmla="*/ 1454944 w 1816894"/>
                <a:gd name="connsiteY12" fmla="*/ 4763 h 1371600"/>
                <a:gd name="connsiteX13" fmla="*/ 1471613 w 1816894"/>
                <a:gd name="connsiteY13" fmla="*/ 0 h 1371600"/>
                <a:gd name="connsiteX14" fmla="*/ 1490663 w 1816894"/>
                <a:gd name="connsiteY14" fmla="*/ 0 h 1371600"/>
                <a:gd name="connsiteX15" fmla="*/ 1500188 w 1816894"/>
                <a:gd name="connsiteY15" fmla="*/ 0 h 1371600"/>
                <a:gd name="connsiteX16" fmla="*/ 1521619 w 1816894"/>
                <a:gd name="connsiteY16" fmla="*/ 2382 h 1371600"/>
                <a:gd name="connsiteX17" fmla="*/ 1535906 w 1816894"/>
                <a:gd name="connsiteY17" fmla="*/ 9525 h 1371600"/>
                <a:gd name="connsiteX18" fmla="*/ 1564481 w 1816894"/>
                <a:gd name="connsiteY18" fmla="*/ 23813 h 1371600"/>
                <a:gd name="connsiteX19" fmla="*/ 1597819 w 1816894"/>
                <a:gd name="connsiteY19" fmla="*/ 42863 h 1371600"/>
                <a:gd name="connsiteX20" fmla="*/ 1624013 w 1816894"/>
                <a:gd name="connsiteY20" fmla="*/ 54769 h 1371600"/>
                <a:gd name="connsiteX21" fmla="*/ 1659731 w 1816894"/>
                <a:gd name="connsiteY21" fmla="*/ 73819 h 1371600"/>
                <a:gd name="connsiteX22" fmla="*/ 1712119 w 1816894"/>
                <a:gd name="connsiteY22" fmla="*/ 102394 h 1371600"/>
                <a:gd name="connsiteX23" fmla="*/ 1759744 w 1816894"/>
                <a:gd name="connsiteY23" fmla="*/ 130969 h 1371600"/>
                <a:gd name="connsiteX24" fmla="*/ 1783556 w 1816894"/>
                <a:gd name="connsiteY24" fmla="*/ 150019 h 1371600"/>
                <a:gd name="connsiteX25" fmla="*/ 1797844 w 1816894"/>
                <a:gd name="connsiteY25" fmla="*/ 164307 h 1371600"/>
                <a:gd name="connsiteX26" fmla="*/ 1804988 w 1816894"/>
                <a:gd name="connsiteY26" fmla="*/ 173832 h 1371600"/>
                <a:gd name="connsiteX27" fmla="*/ 1812131 w 1816894"/>
                <a:gd name="connsiteY27" fmla="*/ 185738 h 1371600"/>
                <a:gd name="connsiteX28" fmla="*/ 1814513 w 1816894"/>
                <a:gd name="connsiteY28" fmla="*/ 192882 h 1371600"/>
                <a:gd name="connsiteX29" fmla="*/ 1816894 w 1816894"/>
                <a:gd name="connsiteY29" fmla="*/ 204788 h 1371600"/>
                <a:gd name="connsiteX30" fmla="*/ 1812131 w 1816894"/>
                <a:gd name="connsiteY30" fmla="*/ 226219 h 1371600"/>
                <a:gd name="connsiteX31" fmla="*/ 1797844 w 1816894"/>
                <a:gd name="connsiteY31" fmla="*/ 330994 h 1371600"/>
                <a:gd name="connsiteX32" fmla="*/ 1781175 w 1816894"/>
                <a:gd name="connsiteY32" fmla="*/ 411957 h 1371600"/>
                <a:gd name="connsiteX33" fmla="*/ 1759744 w 1816894"/>
                <a:gd name="connsiteY33" fmla="*/ 557213 h 1371600"/>
                <a:gd name="connsiteX34" fmla="*/ 1726406 w 1816894"/>
                <a:gd name="connsiteY34" fmla="*/ 719138 h 1371600"/>
                <a:gd name="connsiteX35" fmla="*/ 1690688 w 1816894"/>
                <a:gd name="connsiteY35" fmla="*/ 890588 h 1371600"/>
                <a:gd name="connsiteX36" fmla="*/ 1664494 w 1816894"/>
                <a:gd name="connsiteY36" fmla="*/ 1038225 h 1371600"/>
                <a:gd name="connsiteX37" fmla="*/ 1652588 w 1816894"/>
                <a:gd name="connsiteY37" fmla="*/ 1126332 h 1371600"/>
                <a:gd name="connsiteX38" fmla="*/ 1643063 w 1816894"/>
                <a:gd name="connsiteY38" fmla="*/ 1204913 h 1371600"/>
                <a:gd name="connsiteX39" fmla="*/ 1628775 w 1816894"/>
                <a:gd name="connsiteY39" fmla="*/ 1266825 h 1371600"/>
                <a:gd name="connsiteX40" fmla="*/ 1609725 w 1816894"/>
                <a:gd name="connsiteY40" fmla="*/ 1312069 h 1371600"/>
                <a:gd name="connsiteX41" fmla="*/ 1593056 w 1816894"/>
                <a:gd name="connsiteY41" fmla="*/ 1340644 h 1371600"/>
                <a:gd name="connsiteX42" fmla="*/ 1574006 w 1816894"/>
                <a:gd name="connsiteY42" fmla="*/ 1362075 h 1371600"/>
                <a:gd name="connsiteX43" fmla="*/ 1547813 w 1816894"/>
                <a:gd name="connsiteY43" fmla="*/ 1371600 h 1371600"/>
                <a:gd name="connsiteX44" fmla="*/ 1512094 w 1816894"/>
                <a:gd name="connsiteY44" fmla="*/ 1371600 h 1371600"/>
                <a:gd name="connsiteX45" fmla="*/ 1481138 w 1816894"/>
                <a:gd name="connsiteY45" fmla="*/ 1364457 h 1371600"/>
                <a:gd name="connsiteX46" fmla="*/ 1462088 w 1816894"/>
                <a:gd name="connsiteY46" fmla="*/ 1352550 h 1371600"/>
                <a:gd name="connsiteX47" fmla="*/ 1435894 w 1816894"/>
                <a:gd name="connsiteY47" fmla="*/ 1333500 h 1371600"/>
                <a:gd name="connsiteX48" fmla="*/ 1419225 w 1816894"/>
                <a:gd name="connsiteY48" fmla="*/ 1316832 h 1371600"/>
                <a:gd name="connsiteX49" fmla="*/ 1407319 w 1816894"/>
                <a:gd name="connsiteY49" fmla="*/ 1300163 h 1371600"/>
                <a:gd name="connsiteX50" fmla="*/ 1435894 w 1816894"/>
                <a:gd name="connsiteY50" fmla="*/ 1047750 h 1371600"/>
                <a:gd name="connsiteX51" fmla="*/ 1473994 w 1816894"/>
                <a:gd name="connsiteY51" fmla="*/ 695325 h 1371600"/>
                <a:gd name="connsiteX52" fmla="*/ 1493044 w 1816894"/>
                <a:gd name="connsiteY52" fmla="*/ 585788 h 1371600"/>
                <a:gd name="connsiteX53" fmla="*/ 1502569 w 1816894"/>
                <a:gd name="connsiteY53" fmla="*/ 488157 h 1371600"/>
                <a:gd name="connsiteX54" fmla="*/ 1512094 w 1816894"/>
                <a:gd name="connsiteY54" fmla="*/ 402432 h 1371600"/>
                <a:gd name="connsiteX55" fmla="*/ 1514475 w 1816894"/>
                <a:gd name="connsiteY55" fmla="*/ 333375 h 1371600"/>
                <a:gd name="connsiteX56" fmla="*/ 1516856 w 1816894"/>
                <a:gd name="connsiteY56" fmla="*/ 280988 h 1371600"/>
                <a:gd name="connsiteX57" fmla="*/ 1509713 w 1816894"/>
                <a:gd name="connsiteY57" fmla="*/ 247650 h 1371600"/>
                <a:gd name="connsiteX58" fmla="*/ 1493044 w 1816894"/>
                <a:gd name="connsiteY58" fmla="*/ 230982 h 1371600"/>
                <a:gd name="connsiteX59" fmla="*/ 1459706 w 1816894"/>
                <a:gd name="connsiteY59" fmla="*/ 221457 h 1371600"/>
                <a:gd name="connsiteX60" fmla="*/ 1431131 w 1816894"/>
                <a:gd name="connsiteY60" fmla="*/ 223838 h 1371600"/>
                <a:gd name="connsiteX61" fmla="*/ 1338263 w 1816894"/>
                <a:gd name="connsiteY61" fmla="*/ 238125 h 1371600"/>
                <a:gd name="connsiteX62" fmla="*/ 1073944 w 1816894"/>
                <a:gd name="connsiteY62" fmla="*/ 278607 h 1371600"/>
                <a:gd name="connsiteX63" fmla="*/ 921544 w 1816894"/>
                <a:gd name="connsiteY63" fmla="*/ 302419 h 1371600"/>
                <a:gd name="connsiteX64" fmla="*/ 757238 w 1816894"/>
                <a:gd name="connsiteY64" fmla="*/ 338138 h 1371600"/>
                <a:gd name="connsiteX65" fmla="*/ 528638 w 1816894"/>
                <a:gd name="connsiteY65" fmla="*/ 378619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6894" h="1371600">
                  <a:moveTo>
                    <a:pt x="528638" y="378619"/>
                  </a:moveTo>
                  <a:lnTo>
                    <a:pt x="83344" y="461963"/>
                  </a:lnTo>
                  <a:lnTo>
                    <a:pt x="0" y="328613"/>
                  </a:lnTo>
                  <a:lnTo>
                    <a:pt x="142875" y="300038"/>
                  </a:lnTo>
                  <a:lnTo>
                    <a:pt x="340519" y="259557"/>
                  </a:lnTo>
                  <a:lnTo>
                    <a:pt x="766763" y="178594"/>
                  </a:lnTo>
                  <a:lnTo>
                    <a:pt x="931069" y="121444"/>
                  </a:lnTo>
                  <a:lnTo>
                    <a:pt x="1104900" y="97632"/>
                  </a:lnTo>
                  <a:lnTo>
                    <a:pt x="1200150" y="78582"/>
                  </a:lnTo>
                  <a:lnTo>
                    <a:pt x="1273969" y="61913"/>
                  </a:lnTo>
                  <a:lnTo>
                    <a:pt x="1364456" y="35719"/>
                  </a:lnTo>
                  <a:lnTo>
                    <a:pt x="1414463" y="19050"/>
                  </a:lnTo>
                  <a:lnTo>
                    <a:pt x="1454944" y="4763"/>
                  </a:lnTo>
                  <a:lnTo>
                    <a:pt x="1471613" y="0"/>
                  </a:lnTo>
                  <a:lnTo>
                    <a:pt x="1490663" y="0"/>
                  </a:lnTo>
                  <a:lnTo>
                    <a:pt x="1500188" y="0"/>
                  </a:lnTo>
                  <a:lnTo>
                    <a:pt x="1521619" y="2382"/>
                  </a:lnTo>
                  <a:lnTo>
                    <a:pt x="1535906" y="9525"/>
                  </a:lnTo>
                  <a:lnTo>
                    <a:pt x="1564481" y="23813"/>
                  </a:lnTo>
                  <a:lnTo>
                    <a:pt x="1597819" y="42863"/>
                  </a:lnTo>
                  <a:lnTo>
                    <a:pt x="1624013" y="54769"/>
                  </a:lnTo>
                  <a:lnTo>
                    <a:pt x="1659731" y="73819"/>
                  </a:lnTo>
                  <a:lnTo>
                    <a:pt x="1712119" y="102394"/>
                  </a:lnTo>
                  <a:lnTo>
                    <a:pt x="1759744" y="130969"/>
                  </a:lnTo>
                  <a:lnTo>
                    <a:pt x="1783556" y="150019"/>
                  </a:lnTo>
                  <a:lnTo>
                    <a:pt x="1797844" y="164307"/>
                  </a:lnTo>
                  <a:lnTo>
                    <a:pt x="1804988" y="173832"/>
                  </a:lnTo>
                  <a:lnTo>
                    <a:pt x="1812131" y="185738"/>
                  </a:lnTo>
                  <a:lnTo>
                    <a:pt x="1814513" y="192882"/>
                  </a:lnTo>
                  <a:lnTo>
                    <a:pt x="1816894" y="204788"/>
                  </a:lnTo>
                  <a:lnTo>
                    <a:pt x="1812131" y="226219"/>
                  </a:lnTo>
                  <a:lnTo>
                    <a:pt x="1797844" y="330994"/>
                  </a:lnTo>
                  <a:lnTo>
                    <a:pt x="1781175" y="411957"/>
                  </a:lnTo>
                  <a:lnTo>
                    <a:pt x="1759744" y="557213"/>
                  </a:lnTo>
                  <a:lnTo>
                    <a:pt x="1726406" y="719138"/>
                  </a:lnTo>
                  <a:lnTo>
                    <a:pt x="1690688" y="890588"/>
                  </a:lnTo>
                  <a:lnTo>
                    <a:pt x="1664494" y="1038225"/>
                  </a:lnTo>
                  <a:lnTo>
                    <a:pt x="1652588" y="1126332"/>
                  </a:lnTo>
                  <a:lnTo>
                    <a:pt x="1643063" y="1204913"/>
                  </a:lnTo>
                  <a:lnTo>
                    <a:pt x="1628775" y="1266825"/>
                  </a:lnTo>
                  <a:lnTo>
                    <a:pt x="1609725" y="1312069"/>
                  </a:lnTo>
                  <a:lnTo>
                    <a:pt x="1593056" y="1340644"/>
                  </a:lnTo>
                  <a:lnTo>
                    <a:pt x="1574006" y="1362075"/>
                  </a:lnTo>
                  <a:lnTo>
                    <a:pt x="1547813" y="1371600"/>
                  </a:lnTo>
                  <a:lnTo>
                    <a:pt x="1512094" y="1371600"/>
                  </a:lnTo>
                  <a:lnTo>
                    <a:pt x="1481138" y="1364457"/>
                  </a:lnTo>
                  <a:lnTo>
                    <a:pt x="1462088" y="1352550"/>
                  </a:lnTo>
                  <a:lnTo>
                    <a:pt x="1435894" y="1333500"/>
                  </a:lnTo>
                  <a:lnTo>
                    <a:pt x="1419225" y="1316832"/>
                  </a:lnTo>
                  <a:lnTo>
                    <a:pt x="1407319" y="1300163"/>
                  </a:lnTo>
                  <a:lnTo>
                    <a:pt x="1435894" y="1047750"/>
                  </a:lnTo>
                  <a:lnTo>
                    <a:pt x="1473994" y="695325"/>
                  </a:lnTo>
                  <a:lnTo>
                    <a:pt x="1493044" y="585788"/>
                  </a:lnTo>
                  <a:lnTo>
                    <a:pt x="1502569" y="488157"/>
                  </a:lnTo>
                  <a:lnTo>
                    <a:pt x="1512094" y="402432"/>
                  </a:lnTo>
                  <a:cubicBezTo>
                    <a:pt x="1512888" y="379413"/>
                    <a:pt x="1513681" y="356394"/>
                    <a:pt x="1514475" y="333375"/>
                  </a:cubicBezTo>
                  <a:lnTo>
                    <a:pt x="1516856" y="280988"/>
                  </a:lnTo>
                  <a:lnTo>
                    <a:pt x="1509713" y="247650"/>
                  </a:lnTo>
                  <a:lnTo>
                    <a:pt x="1493044" y="230982"/>
                  </a:lnTo>
                  <a:lnTo>
                    <a:pt x="1459706" y="221457"/>
                  </a:lnTo>
                  <a:lnTo>
                    <a:pt x="1431131" y="223838"/>
                  </a:lnTo>
                  <a:lnTo>
                    <a:pt x="1338263" y="238125"/>
                  </a:lnTo>
                  <a:lnTo>
                    <a:pt x="1073944" y="278607"/>
                  </a:lnTo>
                  <a:lnTo>
                    <a:pt x="921544" y="302419"/>
                  </a:lnTo>
                  <a:lnTo>
                    <a:pt x="757238" y="338138"/>
                  </a:lnTo>
                  <a:lnTo>
                    <a:pt x="528638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F084F851-6B62-0F43-B2EE-917CE691D094}"/>
                </a:ext>
              </a:extLst>
            </p:cNvPr>
            <p:cNvSpPr/>
            <p:nvPr/>
          </p:nvSpPr>
          <p:spPr>
            <a:xfrm>
              <a:off x="2922588" y="3243263"/>
              <a:ext cx="1406525" cy="415925"/>
            </a:xfrm>
            <a:custGeom>
              <a:avLst/>
              <a:gdLst>
                <a:gd name="connsiteX0" fmla="*/ 288131 w 1407319"/>
                <a:gd name="connsiteY0" fmla="*/ 204787 h 416718"/>
                <a:gd name="connsiteX1" fmla="*/ 621506 w 1407319"/>
                <a:gd name="connsiteY1" fmla="*/ 138112 h 416718"/>
                <a:gd name="connsiteX2" fmla="*/ 797719 w 1407319"/>
                <a:gd name="connsiteY2" fmla="*/ 102393 h 416718"/>
                <a:gd name="connsiteX3" fmla="*/ 1126331 w 1407319"/>
                <a:gd name="connsiteY3" fmla="*/ 47625 h 416718"/>
                <a:gd name="connsiteX4" fmla="*/ 1407319 w 1407319"/>
                <a:gd name="connsiteY4" fmla="*/ 0 h 416718"/>
                <a:gd name="connsiteX5" fmla="*/ 1381125 w 1407319"/>
                <a:gd name="connsiteY5" fmla="*/ 152400 h 416718"/>
                <a:gd name="connsiteX6" fmla="*/ 1240631 w 1407319"/>
                <a:gd name="connsiteY6" fmla="*/ 180975 h 416718"/>
                <a:gd name="connsiteX7" fmla="*/ 1007269 w 1407319"/>
                <a:gd name="connsiteY7" fmla="*/ 221456 h 416718"/>
                <a:gd name="connsiteX8" fmla="*/ 790575 w 1407319"/>
                <a:gd name="connsiteY8" fmla="*/ 259556 h 416718"/>
                <a:gd name="connsiteX9" fmla="*/ 464344 w 1407319"/>
                <a:gd name="connsiteY9" fmla="*/ 326231 h 416718"/>
                <a:gd name="connsiteX10" fmla="*/ 107156 w 1407319"/>
                <a:gd name="connsiteY10" fmla="*/ 400050 h 416718"/>
                <a:gd name="connsiteX11" fmla="*/ 16669 w 1407319"/>
                <a:gd name="connsiteY11" fmla="*/ 416718 h 416718"/>
                <a:gd name="connsiteX12" fmla="*/ 0 w 1407319"/>
                <a:gd name="connsiteY12" fmla="*/ 259556 h 416718"/>
                <a:gd name="connsiteX13" fmla="*/ 288131 w 1407319"/>
                <a:gd name="connsiteY13" fmla="*/ 204787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7319" h="416718">
                  <a:moveTo>
                    <a:pt x="288131" y="204787"/>
                  </a:moveTo>
                  <a:lnTo>
                    <a:pt x="621506" y="138112"/>
                  </a:lnTo>
                  <a:lnTo>
                    <a:pt x="797719" y="102393"/>
                  </a:lnTo>
                  <a:lnTo>
                    <a:pt x="1126331" y="47625"/>
                  </a:lnTo>
                  <a:lnTo>
                    <a:pt x="1407319" y="0"/>
                  </a:lnTo>
                  <a:lnTo>
                    <a:pt x="1381125" y="152400"/>
                  </a:lnTo>
                  <a:lnTo>
                    <a:pt x="1240631" y="180975"/>
                  </a:lnTo>
                  <a:lnTo>
                    <a:pt x="1007269" y="221456"/>
                  </a:lnTo>
                  <a:lnTo>
                    <a:pt x="790575" y="259556"/>
                  </a:lnTo>
                  <a:lnTo>
                    <a:pt x="464344" y="326231"/>
                  </a:lnTo>
                  <a:lnTo>
                    <a:pt x="107156" y="400050"/>
                  </a:lnTo>
                  <a:lnTo>
                    <a:pt x="16669" y="416718"/>
                  </a:lnTo>
                  <a:lnTo>
                    <a:pt x="0" y="259556"/>
                  </a:lnTo>
                  <a:lnTo>
                    <a:pt x="2881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839DAE3B-1142-9043-BB6F-AA5E9F9E5EA5}"/>
                </a:ext>
              </a:extLst>
            </p:cNvPr>
            <p:cNvSpPr/>
            <p:nvPr/>
          </p:nvSpPr>
          <p:spPr>
            <a:xfrm>
              <a:off x="2989263" y="3800475"/>
              <a:ext cx="1285875" cy="395288"/>
            </a:xfrm>
            <a:custGeom>
              <a:avLst/>
              <a:gdLst>
                <a:gd name="connsiteX0" fmla="*/ 276225 w 1285875"/>
                <a:gd name="connsiteY0" fmla="*/ 178594 h 395288"/>
                <a:gd name="connsiteX1" fmla="*/ 554831 w 1285875"/>
                <a:gd name="connsiteY1" fmla="*/ 140494 h 395288"/>
                <a:gd name="connsiteX2" fmla="*/ 723900 w 1285875"/>
                <a:gd name="connsiteY2" fmla="*/ 78581 h 395288"/>
                <a:gd name="connsiteX3" fmla="*/ 1285875 w 1285875"/>
                <a:gd name="connsiteY3" fmla="*/ 0 h 395288"/>
                <a:gd name="connsiteX4" fmla="*/ 1243012 w 1285875"/>
                <a:gd name="connsiteY4" fmla="*/ 180975 h 395288"/>
                <a:gd name="connsiteX5" fmla="*/ 969169 w 1285875"/>
                <a:gd name="connsiteY5" fmla="*/ 221456 h 395288"/>
                <a:gd name="connsiteX6" fmla="*/ 723900 w 1285875"/>
                <a:gd name="connsiteY6" fmla="*/ 259556 h 395288"/>
                <a:gd name="connsiteX7" fmla="*/ 554831 w 1285875"/>
                <a:gd name="connsiteY7" fmla="*/ 295275 h 395288"/>
                <a:gd name="connsiteX8" fmla="*/ 314325 w 1285875"/>
                <a:gd name="connsiteY8" fmla="*/ 338138 h 395288"/>
                <a:gd name="connsiteX9" fmla="*/ 0 w 1285875"/>
                <a:gd name="connsiteY9" fmla="*/ 395288 h 395288"/>
                <a:gd name="connsiteX10" fmla="*/ 0 w 1285875"/>
                <a:gd name="connsiteY10" fmla="*/ 211931 h 395288"/>
                <a:gd name="connsiteX11" fmla="*/ 276225 w 1285875"/>
                <a:gd name="connsiteY11" fmla="*/ 17859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875" h="395288">
                  <a:moveTo>
                    <a:pt x="276225" y="178594"/>
                  </a:moveTo>
                  <a:lnTo>
                    <a:pt x="554831" y="140494"/>
                  </a:lnTo>
                  <a:lnTo>
                    <a:pt x="723900" y="78581"/>
                  </a:lnTo>
                  <a:lnTo>
                    <a:pt x="1285875" y="0"/>
                  </a:lnTo>
                  <a:lnTo>
                    <a:pt x="1243012" y="180975"/>
                  </a:lnTo>
                  <a:lnTo>
                    <a:pt x="969169" y="221456"/>
                  </a:lnTo>
                  <a:lnTo>
                    <a:pt x="723900" y="259556"/>
                  </a:lnTo>
                  <a:lnTo>
                    <a:pt x="554831" y="295275"/>
                  </a:lnTo>
                  <a:lnTo>
                    <a:pt x="314325" y="338138"/>
                  </a:lnTo>
                  <a:lnTo>
                    <a:pt x="0" y="395288"/>
                  </a:lnTo>
                  <a:lnTo>
                    <a:pt x="0" y="211931"/>
                  </a:lnTo>
                  <a:lnTo>
                    <a:pt x="276225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12632A6F-0F39-3B4F-9085-D4427F58D896}"/>
                </a:ext>
              </a:extLst>
            </p:cNvPr>
            <p:cNvSpPr/>
            <p:nvPr/>
          </p:nvSpPr>
          <p:spPr>
            <a:xfrm>
              <a:off x="2427288" y="4414838"/>
              <a:ext cx="2139950" cy="600075"/>
            </a:xfrm>
            <a:custGeom>
              <a:avLst/>
              <a:gdLst>
                <a:gd name="connsiteX0" fmla="*/ 783431 w 2140744"/>
                <a:gd name="connsiteY0" fmla="*/ 266700 h 600075"/>
                <a:gd name="connsiteX1" fmla="*/ 1121569 w 2140744"/>
                <a:gd name="connsiteY1" fmla="*/ 166687 h 600075"/>
                <a:gd name="connsiteX2" fmla="*/ 1288256 w 2140744"/>
                <a:gd name="connsiteY2" fmla="*/ 135731 h 600075"/>
                <a:gd name="connsiteX3" fmla="*/ 1485900 w 2140744"/>
                <a:gd name="connsiteY3" fmla="*/ 97631 h 600075"/>
                <a:gd name="connsiteX4" fmla="*/ 1707356 w 2140744"/>
                <a:gd name="connsiteY4" fmla="*/ 42862 h 600075"/>
                <a:gd name="connsiteX5" fmla="*/ 1843087 w 2140744"/>
                <a:gd name="connsiteY5" fmla="*/ 0 h 600075"/>
                <a:gd name="connsiteX6" fmla="*/ 1874044 w 2140744"/>
                <a:gd name="connsiteY6" fmla="*/ 0 h 600075"/>
                <a:gd name="connsiteX7" fmla="*/ 1914525 w 2140744"/>
                <a:gd name="connsiteY7" fmla="*/ 2381 h 600075"/>
                <a:gd name="connsiteX8" fmla="*/ 1971675 w 2140744"/>
                <a:gd name="connsiteY8" fmla="*/ 14287 h 600075"/>
                <a:gd name="connsiteX9" fmla="*/ 2009775 w 2140744"/>
                <a:gd name="connsiteY9" fmla="*/ 28575 h 600075"/>
                <a:gd name="connsiteX10" fmla="*/ 2043112 w 2140744"/>
                <a:gd name="connsiteY10" fmla="*/ 45243 h 600075"/>
                <a:gd name="connsiteX11" fmla="*/ 2066925 w 2140744"/>
                <a:gd name="connsiteY11" fmla="*/ 59531 h 600075"/>
                <a:gd name="connsiteX12" fmla="*/ 2097881 w 2140744"/>
                <a:gd name="connsiteY12" fmla="*/ 85725 h 600075"/>
                <a:gd name="connsiteX13" fmla="*/ 2124075 w 2140744"/>
                <a:gd name="connsiteY13" fmla="*/ 111918 h 600075"/>
                <a:gd name="connsiteX14" fmla="*/ 2135981 w 2140744"/>
                <a:gd name="connsiteY14" fmla="*/ 128587 h 600075"/>
                <a:gd name="connsiteX15" fmla="*/ 2140744 w 2140744"/>
                <a:gd name="connsiteY15" fmla="*/ 147637 h 600075"/>
                <a:gd name="connsiteX16" fmla="*/ 2135981 w 2140744"/>
                <a:gd name="connsiteY16" fmla="*/ 173831 h 600075"/>
                <a:gd name="connsiteX17" fmla="*/ 2121694 w 2140744"/>
                <a:gd name="connsiteY17" fmla="*/ 190500 h 600075"/>
                <a:gd name="connsiteX18" fmla="*/ 2081212 w 2140744"/>
                <a:gd name="connsiteY18" fmla="*/ 211931 h 600075"/>
                <a:gd name="connsiteX19" fmla="*/ 2050256 w 2140744"/>
                <a:gd name="connsiteY19" fmla="*/ 221456 h 600075"/>
                <a:gd name="connsiteX20" fmla="*/ 2000250 w 2140744"/>
                <a:gd name="connsiteY20" fmla="*/ 223837 h 600075"/>
                <a:gd name="connsiteX21" fmla="*/ 1843087 w 2140744"/>
                <a:gd name="connsiteY21" fmla="*/ 230981 h 600075"/>
                <a:gd name="connsiteX22" fmla="*/ 1664494 w 2140744"/>
                <a:gd name="connsiteY22" fmla="*/ 247650 h 600075"/>
                <a:gd name="connsiteX23" fmla="*/ 1507331 w 2140744"/>
                <a:gd name="connsiteY23" fmla="*/ 269081 h 600075"/>
                <a:gd name="connsiteX24" fmla="*/ 1390650 w 2140744"/>
                <a:gd name="connsiteY24" fmla="*/ 290512 h 600075"/>
                <a:gd name="connsiteX25" fmla="*/ 1283494 w 2140744"/>
                <a:gd name="connsiteY25" fmla="*/ 316706 h 600075"/>
                <a:gd name="connsiteX26" fmla="*/ 1073944 w 2140744"/>
                <a:gd name="connsiteY26" fmla="*/ 359568 h 600075"/>
                <a:gd name="connsiteX27" fmla="*/ 847725 w 2140744"/>
                <a:gd name="connsiteY27" fmla="*/ 433387 h 600075"/>
                <a:gd name="connsiteX28" fmla="*/ 640556 w 2140744"/>
                <a:gd name="connsiteY28" fmla="*/ 511968 h 600075"/>
                <a:gd name="connsiteX29" fmla="*/ 523875 w 2140744"/>
                <a:gd name="connsiteY29" fmla="*/ 557212 h 600075"/>
                <a:gd name="connsiteX30" fmla="*/ 442912 w 2140744"/>
                <a:gd name="connsiteY30" fmla="*/ 585787 h 600075"/>
                <a:gd name="connsiteX31" fmla="*/ 397669 w 2140744"/>
                <a:gd name="connsiteY31" fmla="*/ 597693 h 600075"/>
                <a:gd name="connsiteX32" fmla="*/ 376237 w 2140744"/>
                <a:gd name="connsiteY32" fmla="*/ 600075 h 600075"/>
                <a:gd name="connsiteX33" fmla="*/ 338137 w 2140744"/>
                <a:gd name="connsiteY33" fmla="*/ 600075 h 600075"/>
                <a:gd name="connsiteX34" fmla="*/ 311944 w 2140744"/>
                <a:gd name="connsiteY34" fmla="*/ 595312 h 600075"/>
                <a:gd name="connsiteX35" fmla="*/ 266700 w 2140744"/>
                <a:gd name="connsiteY35" fmla="*/ 585787 h 600075"/>
                <a:gd name="connsiteX36" fmla="*/ 190500 w 2140744"/>
                <a:gd name="connsiteY36" fmla="*/ 557212 h 600075"/>
                <a:gd name="connsiteX37" fmla="*/ 121444 w 2140744"/>
                <a:gd name="connsiteY37" fmla="*/ 519112 h 600075"/>
                <a:gd name="connsiteX38" fmla="*/ 88106 w 2140744"/>
                <a:gd name="connsiteY38" fmla="*/ 497681 h 600075"/>
                <a:gd name="connsiteX39" fmla="*/ 52387 w 2140744"/>
                <a:gd name="connsiteY39" fmla="*/ 466725 h 600075"/>
                <a:gd name="connsiteX40" fmla="*/ 26194 w 2140744"/>
                <a:gd name="connsiteY40" fmla="*/ 440531 h 600075"/>
                <a:gd name="connsiteX41" fmla="*/ 14287 w 2140744"/>
                <a:gd name="connsiteY41" fmla="*/ 423862 h 600075"/>
                <a:gd name="connsiteX42" fmla="*/ 7144 w 2140744"/>
                <a:gd name="connsiteY42" fmla="*/ 411956 h 600075"/>
                <a:gd name="connsiteX43" fmla="*/ 0 w 2140744"/>
                <a:gd name="connsiteY43" fmla="*/ 390525 h 600075"/>
                <a:gd name="connsiteX44" fmla="*/ 4762 w 2140744"/>
                <a:gd name="connsiteY44" fmla="*/ 378618 h 600075"/>
                <a:gd name="connsiteX45" fmla="*/ 23812 w 2140744"/>
                <a:gd name="connsiteY45" fmla="*/ 373856 h 600075"/>
                <a:gd name="connsiteX46" fmla="*/ 47625 w 2140744"/>
                <a:gd name="connsiteY46" fmla="*/ 373856 h 600075"/>
                <a:gd name="connsiteX47" fmla="*/ 71437 w 2140744"/>
                <a:gd name="connsiteY47" fmla="*/ 376237 h 600075"/>
                <a:gd name="connsiteX48" fmla="*/ 107156 w 2140744"/>
                <a:gd name="connsiteY48" fmla="*/ 381000 h 600075"/>
                <a:gd name="connsiteX49" fmla="*/ 140494 w 2140744"/>
                <a:gd name="connsiteY49" fmla="*/ 390525 h 600075"/>
                <a:gd name="connsiteX50" fmla="*/ 197644 w 2140744"/>
                <a:gd name="connsiteY50" fmla="*/ 395287 h 600075"/>
                <a:gd name="connsiteX51" fmla="*/ 269081 w 2140744"/>
                <a:gd name="connsiteY51" fmla="*/ 395287 h 600075"/>
                <a:gd name="connsiteX52" fmla="*/ 350044 w 2140744"/>
                <a:gd name="connsiteY52" fmla="*/ 385762 h 600075"/>
                <a:gd name="connsiteX53" fmla="*/ 466725 w 2140744"/>
                <a:gd name="connsiteY53" fmla="*/ 359568 h 600075"/>
                <a:gd name="connsiteX54" fmla="*/ 783431 w 2140744"/>
                <a:gd name="connsiteY54" fmla="*/ 2667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600075">
                  <a:moveTo>
                    <a:pt x="783431" y="266700"/>
                  </a:moveTo>
                  <a:lnTo>
                    <a:pt x="1121569" y="166687"/>
                  </a:lnTo>
                  <a:lnTo>
                    <a:pt x="1288256" y="135731"/>
                  </a:lnTo>
                  <a:lnTo>
                    <a:pt x="1485900" y="97631"/>
                  </a:lnTo>
                  <a:lnTo>
                    <a:pt x="1707356" y="42862"/>
                  </a:lnTo>
                  <a:lnTo>
                    <a:pt x="1843087" y="0"/>
                  </a:lnTo>
                  <a:lnTo>
                    <a:pt x="1874044" y="0"/>
                  </a:lnTo>
                  <a:lnTo>
                    <a:pt x="1914525" y="2381"/>
                  </a:lnTo>
                  <a:lnTo>
                    <a:pt x="1971675" y="14287"/>
                  </a:lnTo>
                  <a:lnTo>
                    <a:pt x="2009775" y="28575"/>
                  </a:lnTo>
                  <a:lnTo>
                    <a:pt x="2043112" y="45243"/>
                  </a:lnTo>
                  <a:lnTo>
                    <a:pt x="2066925" y="59531"/>
                  </a:lnTo>
                  <a:lnTo>
                    <a:pt x="2097881" y="85725"/>
                  </a:lnTo>
                  <a:lnTo>
                    <a:pt x="2124075" y="111918"/>
                  </a:lnTo>
                  <a:lnTo>
                    <a:pt x="2135981" y="128587"/>
                  </a:lnTo>
                  <a:lnTo>
                    <a:pt x="2140744" y="147637"/>
                  </a:lnTo>
                  <a:lnTo>
                    <a:pt x="2135981" y="173831"/>
                  </a:lnTo>
                  <a:lnTo>
                    <a:pt x="2121694" y="190500"/>
                  </a:lnTo>
                  <a:lnTo>
                    <a:pt x="2081212" y="211931"/>
                  </a:lnTo>
                  <a:lnTo>
                    <a:pt x="2050256" y="221456"/>
                  </a:lnTo>
                  <a:lnTo>
                    <a:pt x="2000250" y="223837"/>
                  </a:lnTo>
                  <a:lnTo>
                    <a:pt x="1843087" y="230981"/>
                  </a:lnTo>
                  <a:lnTo>
                    <a:pt x="1664494" y="247650"/>
                  </a:lnTo>
                  <a:lnTo>
                    <a:pt x="1507331" y="269081"/>
                  </a:lnTo>
                  <a:lnTo>
                    <a:pt x="1390650" y="290512"/>
                  </a:lnTo>
                  <a:lnTo>
                    <a:pt x="1283494" y="316706"/>
                  </a:lnTo>
                  <a:lnTo>
                    <a:pt x="1073944" y="359568"/>
                  </a:lnTo>
                  <a:lnTo>
                    <a:pt x="847725" y="433387"/>
                  </a:lnTo>
                  <a:lnTo>
                    <a:pt x="640556" y="511968"/>
                  </a:lnTo>
                  <a:lnTo>
                    <a:pt x="523875" y="557212"/>
                  </a:lnTo>
                  <a:lnTo>
                    <a:pt x="442912" y="585787"/>
                  </a:lnTo>
                  <a:lnTo>
                    <a:pt x="397669" y="597693"/>
                  </a:lnTo>
                  <a:lnTo>
                    <a:pt x="376237" y="600075"/>
                  </a:lnTo>
                  <a:lnTo>
                    <a:pt x="338137" y="600075"/>
                  </a:lnTo>
                  <a:lnTo>
                    <a:pt x="311944" y="595312"/>
                  </a:lnTo>
                  <a:lnTo>
                    <a:pt x="266700" y="585787"/>
                  </a:lnTo>
                  <a:lnTo>
                    <a:pt x="190500" y="557212"/>
                  </a:lnTo>
                  <a:lnTo>
                    <a:pt x="121444" y="519112"/>
                  </a:lnTo>
                  <a:lnTo>
                    <a:pt x="88106" y="497681"/>
                  </a:lnTo>
                  <a:lnTo>
                    <a:pt x="52387" y="466725"/>
                  </a:lnTo>
                  <a:lnTo>
                    <a:pt x="26194" y="440531"/>
                  </a:lnTo>
                  <a:lnTo>
                    <a:pt x="14287" y="423862"/>
                  </a:lnTo>
                  <a:lnTo>
                    <a:pt x="7144" y="411956"/>
                  </a:lnTo>
                  <a:lnTo>
                    <a:pt x="0" y="390525"/>
                  </a:lnTo>
                  <a:lnTo>
                    <a:pt x="4762" y="378618"/>
                  </a:lnTo>
                  <a:lnTo>
                    <a:pt x="23812" y="373856"/>
                  </a:lnTo>
                  <a:lnTo>
                    <a:pt x="47625" y="373856"/>
                  </a:lnTo>
                  <a:lnTo>
                    <a:pt x="71437" y="376237"/>
                  </a:lnTo>
                  <a:lnTo>
                    <a:pt x="107156" y="381000"/>
                  </a:lnTo>
                  <a:lnTo>
                    <a:pt x="140494" y="390525"/>
                  </a:lnTo>
                  <a:lnTo>
                    <a:pt x="197644" y="395287"/>
                  </a:lnTo>
                  <a:lnTo>
                    <a:pt x="269081" y="395287"/>
                  </a:lnTo>
                  <a:lnTo>
                    <a:pt x="350044" y="385762"/>
                  </a:lnTo>
                  <a:lnTo>
                    <a:pt x="466725" y="359568"/>
                  </a:lnTo>
                  <a:lnTo>
                    <a:pt x="78343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2FBA6595-D519-5641-8AC2-903840588237}"/>
                </a:ext>
              </a:extLst>
            </p:cNvPr>
            <p:cNvSpPr/>
            <p:nvPr/>
          </p:nvSpPr>
          <p:spPr>
            <a:xfrm rot="16200000">
              <a:off x="1370807" y="3466306"/>
              <a:ext cx="4395788" cy="473075"/>
            </a:xfrm>
            <a:custGeom>
              <a:avLst/>
              <a:gdLst>
                <a:gd name="connsiteX0" fmla="*/ 2072405 w 4395475"/>
                <a:gd name="connsiteY0" fmla="*/ 187117 h 473088"/>
                <a:gd name="connsiteX1" fmla="*/ 3488136 w 4395475"/>
                <a:gd name="connsiteY1" fmla="*/ 187117 h 473088"/>
                <a:gd name="connsiteX2" fmla="*/ 3968284 w 4395475"/>
                <a:gd name="connsiteY2" fmla="*/ 180056 h 473088"/>
                <a:gd name="connsiteX3" fmla="*/ 4042425 w 4395475"/>
                <a:gd name="connsiteY3" fmla="*/ 172995 h 473088"/>
                <a:gd name="connsiteX4" fmla="*/ 4113035 w 4395475"/>
                <a:gd name="connsiteY4" fmla="*/ 165934 h 473088"/>
                <a:gd name="connsiteX5" fmla="*/ 4158932 w 4395475"/>
                <a:gd name="connsiteY5" fmla="*/ 158873 h 473088"/>
                <a:gd name="connsiteX6" fmla="*/ 4233072 w 4395475"/>
                <a:gd name="connsiteY6" fmla="*/ 116507 h 473088"/>
                <a:gd name="connsiteX7" fmla="*/ 4271908 w 4395475"/>
                <a:gd name="connsiteY7" fmla="*/ 88263 h 473088"/>
                <a:gd name="connsiteX8" fmla="*/ 4300152 w 4395475"/>
                <a:gd name="connsiteY8" fmla="*/ 63549 h 473088"/>
                <a:gd name="connsiteX9" fmla="*/ 4324865 w 4395475"/>
                <a:gd name="connsiteY9" fmla="*/ 35305 h 473088"/>
                <a:gd name="connsiteX10" fmla="*/ 4342518 w 4395475"/>
                <a:gd name="connsiteY10" fmla="*/ 14122 h 473088"/>
                <a:gd name="connsiteX11" fmla="*/ 4360170 w 4395475"/>
                <a:gd name="connsiteY11" fmla="*/ 0 h 473088"/>
                <a:gd name="connsiteX12" fmla="*/ 4381353 w 4395475"/>
                <a:gd name="connsiteY12" fmla="*/ 0 h 473088"/>
                <a:gd name="connsiteX13" fmla="*/ 4391945 w 4395475"/>
                <a:gd name="connsiteY13" fmla="*/ 10592 h 473088"/>
                <a:gd name="connsiteX14" fmla="*/ 4395475 w 4395475"/>
                <a:gd name="connsiteY14" fmla="*/ 28244 h 473088"/>
                <a:gd name="connsiteX15" fmla="*/ 4395475 w 4395475"/>
                <a:gd name="connsiteY15" fmla="*/ 56488 h 473088"/>
                <a:gd name="connsiteX16" fmla="*/ 4388414 w 4395475"/>
                <a:gd name="connsiteY16" fmla="*/ 102385 h 473088"/>
                <a:gd name="connsiteX17" fmla="*/ 4363701 w 4395475"/>
                <a:gd name="connsiteY17" fmla="*/ 169465 h 473088"/>
                <a:gd name="connsiteX18" fmla="*/ 4314274 w 4395475"/>
                <a:gd name="connsiteY18" fmla="*/ 264788 h 473088"/>
                <a:gd name="connsiteX19" fmla="*/ 4257786 w 4395475"/>
                <a:gd name="connsiteY19" fmla="*/ 345990 h 473088"/>
                <a:gd name="connsiteX20" fmla="*/ 4215420 w 4395475"/>
                <a:gd name="connsiteY20" fmla="*/ 395417 h 473088"/>
                <a:gd name="connsiteX21" fmla="*/ 4151871 w 4395475"/>
                <a:gd name="connsiteY21" fmla="*/ 451905 h 473088"/>
                <a:gd name="connsiteX22" fmla="*/ 4134218 w 4395475"/>
                <a:gd name="connsiteY22" fmla="*/ 466027 h 473088"/>
                <a:gd name="connsiteX23" fmla="*/ 4105974 w 4395475"/>
                <a:gd name="connsiteY23" fmla="*/ 473088 h 473088"/>
                <a:gd name="connsiteX24" fmla="*/ 4056547 w 4395475"/>
                <a:gd name="connsiteY24" fmla="*/ 469557 h 473088"/>
                <a:gd name="connsiteX25" fmla="*/ 4014181 w 4395475"/>
                <a:gd name="connsiteY25" fmla="*/ 458966 h 473088"/>
                <a:gd name="connsiteX26" fmla="*/ 3978876 w 4395475"/>
                <a:gd name="connsiteY26" fmla="*/ 441313 h 473088"/>
                <a:gd name="connsiteX27" fmla="*/ 3961223 w 4395475"/>
                <a:gd name="connsiteY27" fmla="*/ 430722 h 473088"/>
                <a:gd name="connsiteX28" fmla="*/ 3876491 w 4395475"/>
                <a:gd name="connsiteY28" fmla="*/ 416600 h 473088"/>
                <a:gd name="connsiteX29" fmla="*/ 3678783 w 4395475"/>
                <a:gd name="connsiteY29" fmla="*/ 406008 h 473088"/>
                <a:gd name="connsiteX30" fmla="*/ 3071537 w 4395475"/>
                <a:gd name="connsiteY30" fmla="*/ 409539 h 473088"/>
                <a:gd name="connsiteX31" fmla="*/ 766119 w 4395475"/>
                <a:gd name="connsiteY31" fmla="*/ 406008 h 473088"/>
                <a:gd name="connsiteX32" fmla="*/ 434252 w 4395475"/>
                <a:gd name="connsiteY32" fmla="*/ 409539 h 473088"/>
                <a:gd name="connsiteX33" fmla="*/ 275379 w 4395475"/>
                <a:gd name="connsiteY33" fmla="*/ 406008 h 473088"/>
                <a:gd name="connsiteX34" fmla="*/ 236544 w 4395475"/>
                <a:gd name="connsiteY34" fmla="*/ 406008 h 473088"/>
                <a:gd name="connsiteX35" fmla="*/ 144751 w 4395475"/>
                <a:gd name="connsiteY35" fmla="*/ 384825 h 473088"/>
                <a:gd name="connsiteX36" fmla="*/ 98854 w 4395475"/>
                <a:gd name="connsiteY36" fmla="*/ 370703 h 473088"/>
                <a:gd name="connsiteX37" fmla="*/ 38836 w 4395475"/>
                <a:gd name="connsiteY37" fmla="*/ 345990 h 473088"/>
                <a:gd name="connsiteX38" fmla="*/ 14122 w 4395475"/>
                <a:gd name="connsiteY38" fmla="*/ 328337 h 473088"/>
                <a:gd name="connsiteX39" fmla="*/ 3531 w 4395475"/>
                <a:gd name="connsiteY39" fmla="*/ 314215 h 473088"/>
                <a:gd name="connsiteX40" fmla="*/ 0 w 4395475"/>
                <a:gd name="connsiteY40" fmla="*/ 303624 h 473088"/>
                <a:gd name="connsiteX41" fmla="*/ 3531 w 4395475"/>
                <a:gd name="connsiteY41" fmla="*/ 278910 h 473088"/>
                <a:gd name="connsiteX42" fmla="*/ 14122 w 4395475"/>
                <a:gd name="connsiteY42" fmla="*/ 264788 h 473088"/>
                <a:gd name="connsiteX43" fmla="*/ 45897 w 4395475"/>
                <a:gd name="connsiteY43" fmla="*/ 236544 h 473088"/>
                <a:gd name="connsiteX44" fmla="*/ 77671 w 4395475"/>
                <a:gd name="connsiteY44" fmla="*/ 218892 h 473088"/>
                <a:gd name="connsiteX45" fmla="*/ 137690 w 4395475"/>
                <a:gd name="connsiteY45" fmla="*/ 187117 h 473088"/>
                <a:gd name="connsiteX46" fmla="*/ 201239 w 4395475"/>
                <a:gd name="connsiteY46" fmla="*/ 165934 h 473088"/>
                <a:gd name="connsiteX47" fmla="*/ 289501 w 4395475"/>
                <a:gd name="connsiteY47" fmla="*/ 144751 h 473088"/>
                <a:gd name="connsiteX48" fmla="*/ 370703 w 4395475"/>
                <a:gd name="connsiteY48" fmla="*/ 137690 h 473088"/>
                <a:gd name="connsiteX49" fmla="*/ 427191 w 4395475"/>
                <a:gd name="connsiteY49" fmla="*/ 158873 h 473088"/>
                <a:gd name="connsiteX50" fmla="*/ 501332 w 4395475"/>
                <a:gd name="connsiteY50" fmla="*/ 172995 h 473088"/>
                <a:gd name="connsiteX51" fmla="*/ 642552 w 4395475"/>
                <a:gd name="connsiteY51" fmla="*/ 187117 h 473088"/>
                <a:gd name="connsiteX52" fmla="*/ 864973 w 4395475"/>
                <a:gd name="connsiteY52" fmla="*/ 187117 h 473088"/>
                <a:gd name="connsiteX53" fmla="*/ 2072405 w 4395475"/>
                <a:gd name="connsiteY53" fmla="*/ 187117 h 47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95475" h="473088">
                  <a:moveTo>
                    <a:pt x="2072405" y="187117"/>
                  </a:moveTo>
                  <a:lnTo>
                    <a:pt x="3488136" y="187117"/>
                  </a:lnTo>
                  <a:lnTo>
                    <a:pt x="3968284" y="180056"/>
                  </a:lnTo>
                  <a:lnTo>
                    <a:pt x="4042425" y="172995"/>
                  </a:lnTo>
                  <a:lnTo>
                    <a:pt x="4113035" y="165934"/>
                  </a:lnTo>
                  <a:lnTo>
                    <a:pt x="4158932" y="158873"/>
                  </a:lnTo>
                  <a:lnTo>
                    <a:pt x="4233072" y="116507"/>
                  </a:lnTo>
                  <a:lnTo>
                    <a:pt x="4271908" y="88263"/>
                  </a:lnTo>
                  <a:lnTo>
                    <a:pt x="4300152" y="63549"/>
                  </a:lnTo>
                  <a:lnTo>
                    <a:pt x="4324865" y="35305"/>
                  </a:lnTo>
                  <a:lnTo>
                    <a:pt x="4342518" y="14122"/>
                  </a:lnTo>
                  <a:lnTo>
                    <a:pt x="4360170" y="0"/>
                  </a:lnTo>
                  <a:lnTo>
                    <a:pt x="4381353" y="0"/>
                  </a:lnTo>
                  <a:lnTo>
                    <a:pt x="4391945" y="10592"/>
                  </a:lnTo>
                  <a:lnTo>
                    <a:pt x="4395475" y="28244"/>
                  </a:lnTo>
                  <a:lnTo>
                    <a:pt x="4395475" y="56488"/>
                  </a:lnTo>
                  <a:lnTo>
                    <a:pt x="4388414" y="102385"/>
                  </a:lnTo>
                  <a:lnTo>
                    <a:pt x="4363701" y="169465"/>
                  </a:lnTo>
                  <a:lnTo>
                    <a:pt x="4314274" y="264788"/>
                  </a:lnTo>
                  <a:lnTo>
                    <a:pt x="4257786" y="345990"/>
                  </a:lnTo>
                  <a:lnTo>
                    <a:pt x="4215420" y="395417"/>
                  </a:lnTo>
                  <a:lnTo>
                    <a:pt x="4151871" y="451905"/>
                  </a:lnTo>
                  <a:lnTo>
                    <a:pt x="4134218" y="466027"/>
                  </a:lnTo>
                  <a:lnTo>
                    <a:pt x="4105974" y="473088"/>
                  </a:lnTo>
                  <a:lnTo>
                    <a:pt x="4056547" y="469557"/>
                  </a:lnTo>
                  <a:lnTo>
                    <a:pt x="4014181" y="458966"/>
                  </a:lnTo>
                  <a:lnTo>
                    <a:pt x="3978876" y="441313"/>
                  </a:lnTo>
                  <a:lnTo>
                    <a:pt x="3961223" y="430722"/>
                  </a:lnTo>
                  <a:lnTo>
                    <a:pt x="3876491" y="416600"/>
                  </a:lnTo>
                  <a:lnTo>
                    <a:pt x="3678783" y="406008"/>
                  </a:lnTo>
                  <a:lnTo>
                    <a:pt x="3071537" y="409539"/>
                  </a:lnTo>
                  <a:lnTo>
                    <a:pt x="766119" y="406008"/>
                  </a:lnTo>
                  <a:lnTo>
                    <a:pt x="434252" y="409539"/>
                  </a:lnTo>
                  <a:lnTo>
                    <a:pt x="275379" y="406008"/>
                  </a:lnTo>
                  <a:lnTo>
                    <a:pt x="236544" y="406008"/>
                  </a:lnTo>
                  <a:lnTo>
                    <a:pt x="144751" y="384825"/>
                  </a:lnTo>
                  <a:lnTo>
                    <a:pt x="98854" y="370703"/>
                  </a:lnTo>
                  <a:lnTo>
                    <a:pt x="38836" y="345990"/>
                  </a:lnTo>
                  <a:lnTo>
                    <a:pt x="14122" y="328337"/>
                  </a:lnTo>
                  <a:lnTo>
                    <a:pt x="3531" y="314215"/>
                  </a:lnTo>
                  <a:lnTo>
                    <a:pt x="0" y="303624"/>
                  </a:lnTo>
                  <a:lnTo>
                    <a:pt x="3531" y="278910"/>
                  </a:lnTo>
                  <a:lnTo>
                    <a:pt x="14122" y="264788"/>
                  </a:lnTo>
                  <a:lnTo>
                    <a:pt x="45897" y="236544"/>
                  </a:lnTo>
                  <a:lnTo>
                    <a:pt x="77671" y="218892"/>
                  </a:lnTo>
                  <a:lnTo>
                    <a:pt x="137690" y="187117"/>
                  </a:lnTo>
                  <a:lnTo>
                    <a:pt x="201239" y="165934"/>
                  </a:lnTo>
                  <a:lnTo>
                    <a:pt x="289501" y="144751"/>
                  </a:lnTo>
                  <a:lnTo>
                    <a:pt x="370703" y="137690"/>
                  </a:lnTo>
                  <a:lnTo>
                    <a:pt x="427191" y="158873"/>
                  </a:lnTo>
                  <a:lnTo>
                    <a:pt x="501332" y="172995"/>
                  </a:lnTo>
                  <a:lnTo>
                    <a:pt x="642552" y="187117"/>
                  </a:lnTo>
                  <a:lnTo>
                    <a:pt x="864973" y="187117"/>
                  </a:lnTo>
                  <a:lnTo>
                    <a:pt x="2072405" y="1871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41C58D7C-F621-4A45-8DF1-EFA1B79B1FC6}"/>
                </a:ext>
              </a:extLst>
            </p:cNvPr>
            <p:cNvSpPr/>
            <p:nvPr/>
          </p:nvSpPr>
          <p:spPr>
            <a:xfrm>
              <a:off x="4475163" y="1560513"/>
              <a:ext cx="1387475" cy="1701800"/>
            </a:xfrm>
            <a:custGeom>
              <a:avLst/>
              <a:gdLst>
                <a:gd name="connsiteX0" fmla="*/ 878681 w 1388269"/>
                <a:gd name="connsiteY0" fmla="*/ 916781 h 1702594"/>
                <a:gd name="connsiteX1" fmla="*/ 1133475 w 1388269"/>
                <a:gd name="connsiteY1" fmla="*/ 614362 h 1702594"/>
                <a:gd name="connsiteX2" fmla="*/ 1271587 w 1388269"/>
                <a:gd name="connsiteY2" fmla="*/ 440531 h 1702594"/>
                <a:gd name="connsiteX3" fmla="*/ 1335881 w 1388269"/>
                <a:gd name="connsiteY3" fmla="*/ 357187 h 1702594"/>
                <a:gd name="connsiteX4" fmla="*/ 1354931 w 1388269"/>
                <a:gd name="connsiteY4" fmla="*/ 340519 h 1702594"/>
                <a:gd name="connsiteX5" fmla="*/ 1373981 w 1388269"/>
                <a:gd name="connsiteY5" fmla="*/ 314325 h 1702594"/>
                <a:gd name="connsiteX6" fmla="*/ 1385887 w 1388269"/>
                <a:gd name="connsiteY6" fmla="*/ 290512 h 1702594"/>
                <a:gd name="connsiteX7" fmla="*/ 1388269 w 1388269"/>
                <a:gd name="connsiteY7" fmla="*/ 271462 h 1702594"/>
                <a:gd name="connsiteX8" fmla="*/ 1388269 w 1388269"/>
                <a:gd name="connsiteY8" fmla="*/ 259556 h 1702594"/>
                <a:gd name="connsiteX9" fmla="*/ 1381125 w 1388269"/>
                <a:gd name="connsiteY9" fmla="*/ 235744 h 1702594"/>
                <a:gd name="connsiteX10" fmla="*/ 1371600 w 1388269"/>
                <a:gd name="connsiteY10" fmla="*/ 219075 h 1702594"/>
                <a:gd name="connsiteX11" fmla="*/ 1359694 w 1388269"/>
                <a:gd name="connsiteY11" fmla="*/ 209550 h 1702594"/>
                <a:gd name="connsiteX12" fmla="*/ 1314450 w 1388269"/>
                <a:gd name="connsiteY12" fmla="*/ 173831 h 1702594"/>
                <a:gd name="connsiteX13" fmla="*/ 1247775 w 1388269"/>
                <a:gd name="connsiteY13" fmla="*/ 130969 h 1702594"/>
                <a:gd name="connsiteX14" fmla="*/ 1195387 w 1388269"/>
                <a:gd name="connsiteY14" fmla="*/ 100012 h 1702594"/>
                <a:gd name="connsiteX15" fmla="*/ 1143000 w 1388269"/>
                <a:gd name="connsiteY15" fmla="*/ 71437 h 1702594"/>
                <a:gd name="connsiteX16" fmla="*/ 1085850 w 1388269"/>
                <a:gd name="connsiteY16" fmla="*/ 42862 h 1702594"/>
                <a:gd name="connsiteX17" fmla="*/ 1021556 w 1388269"/>
                <a:gd name="connsiteY17" fmla="*/ 16669 h 1702594"/>
                <a:gd name="connsiteX18" fmla="*/ 964406 w 1388269"/>
                <a:gd name="connsiteY18" fmla="*/ 0 h 1702594"/>
                <a:gd name="connsiteX19" fmla="*/ 947737 w 1388269"/>
                <a:gd name="connsiteY19" fmla="*/ 0 h 1702594"/>
                <a:gd name="connsiteX20" fmla="*/ 931069 w 1388269"/>
                <a:gd name="connsiteY20" fmla="*/ 4762 h 1702594"/>
                <a:gd name="connsiteX21" fmla="*/ 926306 w 1388269"/>
                <a:gd name="connsiteY21" fmla="*/ 14287 h 1702594"/>
                <a:gd name="connsiteX22" fmla="*/ 928687 w 1388269"/>
                <a:gd name="connsiteY22" fmla="*/ 35719 h 1702594"/>
                <a:gd name="connsiteX23" fmla="*/ 938212 w 1388269"/>
                <a:gd name="connsiteY23" fmla="*/ 54769 h 1702594"/>
                <a:gd name="connsiteX24" fmla="*/ 952500 w 1388269"/>
                <a:gd name="connsiteY24" fmla="*/ 73819 h 1702594"/>
                <a:gd name="connsiteX25" fmla="*/ 973931 w 1388269"/>
                <a:gd name="connsiteY25" fmla="*/ 100012 h 1702594"/>
                <a:gd name="connsiteX26" fmla="*/ 983456 w 1388269"/>
                <a:gd name="connsiteY26" fmla="*/ 114300 h 1702594"/>
                <a:gd name="connsiteX27" fmla="*/ 1000125 w 1388269"/>
                <a:gd name="connsiteY27" fmla="*/ 152400 h 1702594"/>
                <a:gd name="connsiteX28" fmla="*/ 1007269 w 1388269"/>
                <a:gd name="connsiteY28" fmla="*/ 197644 h 1702594"/>
                <a:gd name="connsiteX29" fmla="*/ 1009650 w 1388269"/>
                <a:gd name="connsiteY29" fmla="*/ 250031 h 1702594"/>
                <a:gd name="connsiteX30" fmla="*/ 1002506 w 1388269"/>
                <a:gd name="connsiteY30" fmla="*/ 295275 h 1702594"/>
                <a:gd name="connsiteX31" fmla="*/ 952500 w 1388269"/>
                <a:gd name="connsiteY31" fmla="*/ 411956 h 1702594"/>
                <a:gd name="connsiteX32" fmla="*/ 873919 w 1388269"/>
                <a:gd name="connsiteY32" fmla="*/ 564356 h 1702594"/>
                <a:gd name="connsiteX33" fmla="*/ 759619 w 1388269"/>
                <a:gd name="connsiteY33" fmla="*/ 747712 h 1702594"/>
                <a:gd name="connsiteX34" fmla="*/ 616744 w 1388269"/>
                <a:gd name="connsiteY34" fmla="*/ 938212 h 1702594"/>
                <a:gd name="connsiteX35" fmla="*/ 459581 w 1388269"/>
                <a:gd name="connsiteY35" fmla="*/ 1133475 h 1702594"/>
                <a:gd name="connsiteX36" fmla="*/ 321469 w 1388269"/>
                <a:gd name="connsiteY36" fmla="*/ 1283494 h 1702594"/>
                <a:gd name="connsiteX37" fmla="*/ 219075 w 1388269"/>
                <a:gd name="connsiteY37" fmla="*/ 1390650 h 1702594"/>
                <a:gd name="connsiteX38" fmla="*/ 100012 w 1388269"/>
                <a:gd name="connsiteY38" fmla="*/ 1500187 h 1702594"/>
                <a:gd name="connsiteX39" fmla="*/ 0 w 1388269"/>
                <a:gd name="connsiteY39" fmla="*/ 1600200 h 1702594"/>
                <a:gd name="connsiteX40" fmla="*/ 19050 w 1388269"/>
                <a:gd name="connsiteY40" fmla="*/ 1702594 h 1702594"/>
                <a:gd name="connsiteX41" fmla="*/ 161925 w 1388269"/>
                <a:gd name="connsiteY41" fmla="*/ 1602581 h 1702594"/>
                <a:gd name="connsiteX42" fmla="*/ 309562 w 1388269"/>
                <a:gd name="connsiteY42" fmla="*/ 1488281 h 1702594"/>
                <a:gd name="connsiteX43" fmla="*/ 488156 w 1388269"/>
                <a:gd name="connsiteY43" fmla="*/ 1333500 h 1702594"/>
                <a:gd name="connsiteX44" fmla="*/ 614362 w 1388269"/>
                <a:gd name="connsiteY44" fmla="*/ 1212056 h 1702594"/>
                <a:gd name="connsiteX45" fmla="*/ 752475 w 1388269"/>
                <a:gd name="connsiteY45" fmla="*/ 1064419 h 1702594"/>
                <a:gd name="connsiteX46" fmla="*/ 878681 w 1388269"/>
                <a:gd name="connsiteY46" fmla="*/ 916781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8269" h="1702594">
                  <a:moveTo>
                    <a:pt x="878681" y="916781"/>
                  </a:moveTo>
                  <a:lnTo>
                    <a:pt x="1133475" y="614362"/>
                  </a:lnTo>
                  <a:lnTo>
                    <a:pt x="1271587" y="440531"/>
                  </a:lnTo>
                  <a:lnTo>
                    <a:pt x="1335881" y="357187"/>
                  </a:lnTo>
                  <a:lnTo>
                    <a:pt x="1354931" y="340519"/>
                  </a:lnTo>
                  <a:lnTo>
                    <a:pt x="1373981" y="314325"/>
                  </a:lnTo>
                  <a:lnTo>
                    <a:pt x="1385887" y="290512"/>
                  </a:lnTo>
                  <a:lnTo>
                    <a:pt x="1388269" y="271462"/>
                  </a:lnTo>
                  <a:lnTo>
                    <a:pt x="1388269" y="259556"/>
                  </a:lnTo>
                  <a:lnTo>
                    <a:pt x="1381125" y="235744"/>
                  </a:lnTo>
                  <a:lnTo>
                    <a:pt x="1371600" y="219075"/>
                  </a:lnTo>
                  <a:lnTo>
                    <a:pt x="1359694" y="209550"/>
                  </a:lnTo>
                  <a:lnTo>
                    <a:pt x="1314450" y="173831"/>
                  </a:lnTo>
                  <a:lnTo>
                    <a:pt x="1247775" y="130969"/>
                  </a:lnTo>
                  <a:lnTo>
                    <a:pt x="1195387" y="100012"/>
                  </a:lnTo>
                  <a:lnTo>
                    <a:pt x="1143000" y="71437"/>
                  </a:lnTo>
                  <a:lnTo>
                    <a:pt x="1085850" y="42862"/>
                  </a:lnTo>
                  <a:lnTo>
                    <a:pt x="1021556" y="16669"/>
                  </a:lnTo>
                  <a:lnTo>
                    <a:pt x="964406" y="0"/>
                  </a:lnTo>
                  <a:lnTo>
                    <a:pt x="947737" y="0"/>
                  </a:lnTo>
                  <a:lnTo>
                    <a:pt x="931069" y="4762"/>
                  </a:lnTo>
                  <a:lnTo>
                    <a:pt x="926306" y="14287"/>
                  </a:lnTo>
                  <a:lnTo>
                    <a:pt x="928687" y="35719"/>
                  </a:lnTo>
                  <a:lnTo>
                    <a:pt x="938212" y="54769"/>
                  </a:lnTo>
                  <a:lnTo>
                    <a:pt x="952500" y="73819"/>
                  </a:lnTo>
                  <a:lnTo>
                    <a:pt x="973931" y="100012"/>
                  </a:lnTo>
                  <a:lnTo>
                    <a:pt x="983456" y="114300"/>
                  </a:lnTo>
                  <a:lnTo>
                    <a:pt x="1000125" y="152400"/>
                  </a:lnTo>
                  <a:lnTo>
                    <a:pt x="1007269" y="197644"/>
                  </a:lnTo>
                  <a:lnTo>
                    <a:pt x="1009650" y="250031"/>
                  </a:lnTo>
                  <a:lnTo>
                    <a:pt x="1002506" y="295275"/>
                  </a:lnTo>
                  <a:lnTo>
                    <a:pt x="952500" y="411956"/>
                  </a:lnTo>
                  <a:lnTo>
                    <a:pt x="873919" y="564356"/>
                  </a:lnTo>
                  <a:lnTo>
                    <a:pt x="759619" y="747712"/>
                  </a:lnTo>
                  <a:lnTo>
                    <a:pt x="616744" y="938212"/>
                  </a:lnTo>
                  <a:lnTo>
                    <a:pt x="459581" y="1133475"/>
                  </a:lnTo>
                  <a:lnTo>
                    <a:pt x="321469" y="1283494"/>
                  </a:lnTo>
                  <a:lnTo>
                    <a:pt x="219075" y="1390650"/>
                  </a:lnTo>
                  <a:lnTo>
                    <a:pt x="100012" y="1500187"/>
                  </a:lnTo>
                  <a:lnTo>
                    <a:pt x="0" y="1600200"/>
                  </a:lnTo>
                  <a:lnTo>
                    <a:pt x="19050" y="1702594"/>
                  </a:lnTo>
                  <a:lnTo>
                    <a:pt x="161925" y="1602581"/>
                  </a:lnTo>
                  <a:lnTo>
                    <a:pt x="309562" y="1488281"/>
                  </a:lnTo>
                  <a:lnTo>
                    <a:pt x="488156" y="1333500"/>
                  </a:lnTo>
                  <a:lnTo>
                    <a:pt x="614362" y="1212056"/>
                  </a:lnTo>
                  <a:lnTo>
                    <a:pt x="752475" y="1064419"/>
                  </a:lnTo>
                  <a:lnTo>
                    <a:pt x="878681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52E53ED1-B5BD-DE40-96A6-AADD4D3952D9}"/>
                </a:ext>
              </a:extLst>
            </p:cNvPr>
            <p:cNvSpPr/>
            <p:nvPr/>
          </p:nvSpPr>
          <p:spPr>
            <a:xfrm>
              <a:off x="5667375" y="1874838"/>
              <a:ext cx="1836738" cy="1196975"/>
            </a:xfrm>
            <a:custGeom>
              <a:avLst/>
              <a:gdLst>
                <a:gd name="connsiteX0" fmla="*/ 500063 w 1835944"/>
                <a:gd name="connsiteY0" fmla="*/ 566737 h 1197769"/>
                <a:gd name="connsiteX1" fmla="*/ 357188 w 1835944"/>
                <a:gd name="connsiteY1" fmla="*/ 433387 h 1197769"/>
                <a:gd name="connsiteX2" fmla="*/ 238125 w 1835944"/>
                <a:gd name="connsiteY2" fmla="*/ 323850 h 1197769"/>
                <a:gd name="connsiteX3" fmla="*/ 107156 w 1835944"/>
                <a:gd name="connsiteY3" fmla="*/ 197644 h 1197769"/>
                <a:gd name="connsiteX4" fmla="*/ 0 w 1835944"/>
                <a:gd name="connsiteY4" fmla="*/ 97631 h 1197769"/>
                <a:gd name="connsiteX5" fmla="*/ 104775 w 1835944"/>
                <a:gd name="connsiteY5" fmla="*/ 0 h 1197769"/>
                <a:gd name="connsiteX6" fmla="*/ 233363 w 1835944"/>
                <a:gd name="connsiteY6" fmla="*/ 109537 h 1197769"/>
                <a:gd name="connsiteX7" fmla="*/ 392906 w 1835944"/>
                <a:gd name="connsiteY7" fmla="*/ 240506 h 1197769"/>
                <a:gd name="connsiteX8" fmla="*/ 571500 w 1835944"/>
                <a:gd name="connsiteY8" fmla="*/ 383381 h 1197769"/>
                <a:gd name="connsiteX9" fmla="*/ 740569 w 1835944"/>
                <a:gd name="connsiteY9" fmla="*/ 514350 h 1197769"/>
                <a:gd name="connsiteX10" fmla="*/ 895350 w 1835944"/>
                <a:gd name="connsiteY10" fmla="*/ 631031 h 1197769"/>
                <a:gd name="connsiteX11" fmla="*/ 1007269 w 1835944"/>
                <a:gd name="connsiteY11" fmla="*/ 707231 h 1197769"/>
                <a:gd name="connsiteX12" fmla="*/ 1159669 w 1835944"/>
                <a:gd name="connsiteY12" fmla="*/ 802481 h 1197769"/>
                <a:gd name="connsiteX13" fmla="*/ 1364456 w 1835944"/>
                <a:gd name="connsiteY13" fmla="*/ 914400 h 1197769"/>
                <a:gd name="connsiteX14" fmla="*/ 1593056 w 1835944"/>
                <a:gd name="connsiteY14" fmla="*/ 1019175 h 1197769"/>
                <a:gd name="connsiteX15" fmla="*/ 1785938 w 1835944"/>
                <a:gd name="connsiteY15" fmla="*/ 1090612 h 1197769"/>
                <a:gd name="connsiteX16" fmla="*/ 1821656 w 1835944"/>
                <a:gd name="connsiteY16" fmla="*/ 1102519 h 1197769"/>
                <a:gd name="connsiteX17" fmla="*/ 1833563 w 1835944"/>
                <a:gd name="connsiteY17" fmla="*/ 1112044 h 1197769"/>
                <a:gd name="connsiteX18" fmla="*/ 1835944 w 1835944"/>
                <a:gd name="connsiteY18" fmla="*/ 1119187 h 1197769"/>
                <a:gd name="connsiteX19" fmla="*/ 1828800 w 1835944"/>
                <a:gd name="connsiteY19" fmla="*/ 1133475 h 1197769"/>
                <a:gd name="connsiteX20" fmla="*/ 1812131 w 1835944"/>
                <a:gd name="connsiteY20" fmla="*/ 1147762 h 1197769"/>
                <a:gd name="connsiteX21" fmla="*/ 1771650 w 1835944"/>
                <a:gd name="connsiteY21" fmla="*/ 1154906 h 1197769"/>
                <a:gd name="connsiteX22" fmla="*/ 1643063 w 1835944"/>
                <a:gd name="connsiteY22" fmla="*/ 1164431 h 1197769"/>
                <a:gd name="connsiteX23" fmla="*/ 1383506 w 1835944"/>
                <a:gd name="connsiteY23" fmla="*/ 1183481 h 1197769"/>
                <a:gd name="connsiteX24" fmla="*/ 1209675 w 1835944"/>
                <a:gd name="connsiteY24" fmla="*/ 1197769 h 1197769"/>
                <a:gd name="connsiteX25" fmla="*/ 1183481 w 1835944"/>
                <a:gd name="connsiteY25" fmla="*/ 1197769 h 1197769"/>
                <a:gd name="connsiteX26" fmla="*/ 1150144 w 1835944"/>
                <a:gd name="connsiteY26" fmla="*/ 1190625 h 1197769"/>
                <a:gd name="connsiteX27" fmla="*/ 1119188 w 1835944"/>
                <a:gd name="connsiteY27" fmla="*/ 1181100 h 1197769"/>
                <a:gd name="connsiteX28" fmla="*/ 1092994 w 1835944"/>
                <a:gd name="connsiteY28" fmla="*/ 1164431 h 1197769"/>
                <a:gd name="connsiteX29" fmla="*/ 1066800 w 1835944"/>
                <a:gd name="connsiteY29" fmla="*/ 1138237 h 1197769"/>
                <a:gd name="connsiteX30" fmla="*/ 964406 w 1835944"/>
                <a:gd name="connsiteY30" fmla="*/ 1031081 h 1197769"/>
                <a:gd name="connsiteX31" fmla="*/ 845344 w 1835944"/>
                <a:gd name="connsiteY31" fmla="*/ 912019 h 1197769"/>
                <a:gd name="connsiteX32" fmla="*/ 671513 w 1835944"/>
                <a:gd name="connsiteY32" fmla="*/ 738187 h 1197769"/>
                <a:gd name="connsiteX33" fmla="*/ 500063 w 1835944"/>
                <a:gd name="connsiteY33" fmla="*/ 566737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5944" h="1197769">
                  <a:moveTo>
                    <a:pt x="500063" y="566737"/>
                  </a:moveTo>
                  <a:lnTo>
                    <a:pt x="357188" y="433387"/>
                  </a:lnTo>
                  <a:lnTo>
                    <a:pt x="238125" y="323850"/>
                  </a:lnTo>
                  <a:lnTo>
                    <a:pt x="107156" y="197644"/>
                  </a:lnTo>
                  <a:lnTo>
                    <a:pt x="0" y="97631"/>
                  </a:lnTo>
                  <a:lnTo>
                    <a:pt x="104775" y="0"/>
                  </a:lnTo>
                  <a:lnTo>
                    <a:pt x="233363" y="109537"/>
                  </a:lnTo>
                  <a:lnTo>
                    <a:pt x="392906" y="240506"/>
                  </a:lnTo>
                  <a:lnTo>
                    <a:pt x="571500" y="383381"/>
                  </a:lnTo>
                  <a:lnTo>
                    <a:pt x="740569" y="514350"/>
                  </a:lnTo>
                  <a:lnTo>
                    <a:pt x="895350" y="631031"/>
                  </a:lnTo>
                  <a:lnTo>
                    <a:pt x="1007269" y="707231"/>
                  </a:lnTo>
                  <a:lnTo>
                    <a:pt x="1159669" y="802481"/>
                  </a:lnTo>
                  <a:lnTo>
                    <a:pt x="1364456" y="914400"/>
                  </a:lnTo>
                  <a:lnTo>
                    <a:pt x="1593056" y="1019175"/>
                  </a:lnTo>
                  <a:lnTo>
                    <a:pt x="1785938" y="1090612"/>
                  </a:lnTo>
                  <a:lnTo>
                    <a:pt x="1821656" y="1102519"/>
                  </a:lnTo>
                  <a:lnTo>
                    <a:pt x="1833563" y="1112044"/>
                  </a:lnTo>
                  <a:lnTo>
                    <a:pt x="1835944" y="1119187"/>
                  </a:lnTo>
                  <a:lnTo>
                    <a:pt x="1828800" y="1133475"/>
                  </a:lnTo>
                  <a:lnTo>
                    <a:pt x="1812131" y="1147762"/>
                  </a:lnTo>
                  <a:lnTo>
                    <a:pt x="1771650" y="1154906"/>
                  </a:lnTo>
                  <a:lnTo>
                    <a:pt x="1643063" y="1164431"/>
                  </a:lnTo>
                  <a:lnTo>
                    <a:pt x="1383506" y="1183481"/>
                  </a:lnTo>
                  <a:lnTo>
                    <a:pt x="1209675" y="1197769"/>
                  </a:lnTo>
                  <a:lnTo>
                    <a:pt x="1183481" y="1197769"/>
                  </a:lnTo>
                  <a:lnTo>
                    <a:pt x="1150144" y="1190625"/>
                  </a:lnTo>
                  <a:lnTo>
                    <a:pt x="1119188" y="1181100"/>
                  </a:lnTo>
                  <a:lnTo>
                    <a:pt x="1092994" y="1164431"/>
                  </a:lnTo>
                  <a:lnTo>
                    <a:pt x="1066800" y="1138237"/>
                  </a:lnTo>
                  <a:lnTo>
                    <a:pt x="964406" y="1031081"/>
                  </a:lnTo>
                  <a:lnTo>
                    <a:pt x="845344" y="912019"/>
                  </a:lnTo>
                  <a:lnTo>
                    <a:pt x="671513" y="738187"/>
                  </a:lnTo>
                  <a:lnTo>
                    <a:pt x="50006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2F17E6A7-ABB2-7340-B70C-655C8661D7E0}"/>
                </a:ext>
              </a:extLst>
            </p:cNvPr>
            <p:cNvSpPr/>
            <p:nvPr/>
          </p:nvSpPr>
          <p:spPr>
            <a:xfrm>
              <a:off x="4862513" y="2871788"/>
              <a:ext cx="1489075" cy="357187"/>
            </a:xfrm>
            <a:custGeom>
              <a:avLst/>
              <a:gdLst>
                <a:gd name="connsiteX0" fmla="*/ 645318 w 1488281"/>
                <a:gd name="connsiteY0" fmla="*/ 140493 h 357187"/>
                <a:gd name="connsiteX1" fmla="*/ 773906 w 1488281"/>
                <a:gd name="connsiteY1" fmla="*/ 114300 h 357187"/>
                <a:gd name="connsiteX2" fmla="*/ 959643 w 1488281"/>
                <a:gd name="connsiteY2" fmla="*/ 69056 h 357187"/>
                <a:gd name="connsiteX3" fmla="*/ 1097756 w 1488281"/>
                <a:gd name="connsiteY3" fmla="*/ 30956 h 357187"/>
                <a:gd name="connsiteX4" fmla="*/ 1183481 w 1488281"/>
                <a:gd name="connsiteY4" fmla="*/ 4762 h 357187"/>
                <a:gd name="connsiteX5" fmla="*/ 1197768 w 1488281"/>
                <a:gd name="connsiteY5" fmla="*/ 0 h 357187"/>
                <a:gd name="connsiteX6" fmla="*/ 1226343 w 1488281"/>
                <a:gd name="connsiteY6" fmla="*/ 4762 h 357187"/>
                <a:gd name="connsiteX7" fmla="*/ 1271587 w 1488281"/>
                <a:gd name="connsiteY7" fmla="*/ 16668 h 357187"/>
                <a:gd name="connsiteX8" fmla="*/ 1326356 w 1488281"/>
                <a:gd name="connsiteY8" fmla="*/ 33337 h 357187"/>
                <a:gd name="connsiteX9" fmla="*/ 1366837 w 1488281"/>
                <a:gd name="connsiteY9" fmla="*/ 47625 h 357187"/>
                <a:gd name="connsiteX10" fmla="*/ 1409700 w 1488281"/>
                <a:gd name="connsiteY10" fmla="*/ 66675 h 357187"/>
                <a:gd name="connsiteX11" fmla="*/ 1435893 w 1488281"/>
                <a:gd name="connsiteY11" fmla="*/ 80962 h 357187"/>
                <a:gd name="connsiteX12" fmla="*/ 1452562 w 1488281"/>
                <a:gd name="connsiteY12" fmla="*/ 90487 h 357187"/>
                <a:gd name="connsiteX13" fmla="*/ 1466850 w 1488281"/>
                <a:gd name="connsiteY13" fmla="*/ 104775 h 357187"/>
                <a:gd name="connsiteX14" fmla="*/ 1481137 w 1488281"/>
                <a:gd name="connsiteY14" fmla="*/ 128587 h 357187"/>
                <a:gd name="connsiteX15" fmla="*/ 1488281 w 1488281"/>
                <a:gd name="connsiteY15" fmla="*/ 142875 h 357187"/>
                <a:gd name="connsiteX16" fmla="*/ 1481137 w 1488281"/>
                <a:gd name="connsiteY16" fmla="*/ 161925 h 357187"/>
                <a:gd name="connsiteX17" fmla="*/ 1471612 w 1488281"/>
                <a:gd name="connsiteY17" fmla="*/ 176212 h 357187"/>
                <a:gd name="connsiteX18" fmla="*/ 1438275 w 1488281"/>
                <a:gd name="connsiteY18" fmla="*/ 197643 h 357187"/>
                <a:gd name="connsiteX19" fmla="*/ 1376362 w 1488281"/>
                <a:gd name="connsiteY19" fmla="*/ 219075 h 357187"/>
                <a:gd name="connsiteX20" fmla="*/ 1307306 w 1488281"/>
                <a:gd name="connsiteY20" fmla="*/ 230981 h 357187"/>
                <a:gd name="connsiteX21" fmla="*/ 1159668 w 1488281"/>
                <a:gd name="connsiteY21" fmla="*/ 254793 h 357187"/>
                <a:gd name="connsiteX22" fmla="*/ 988218 w 1488281"/>
                <a:gd name="connsiteY22" fmla="*/ 285750 h 357187"/>
                <a:gd name="connsiteX23" fmla="*/ 738187 w 1488281"/>
                <a:gd name="connsiteY23" fmla="*/ 326231 h 357187"/>
                <a:gd name="connsiteX24" fmla="*/ 595312 w 1488281"/>
                <a:gd name="connsiteY24" fmla="*/ 347662 h 357187"/>
                <a:gd name="connsiteX25" fmla="*/ 485775 w 1488281"/>
                <a:gd name="connsiteY25" fmla="*/ 354806 h 357187"/>
                <a:gd name="connsiteX26" fmla="*/ 397668 w 1488281"/>
                <a:gd name="connsiteY26" fmla="*/ 357187 h 357187"/>
                <a:gd name="connsiteX27" fmla="*/ 295275 w 1488281"/>
                <a:gd name="connsiteY27" fmla="*/ 354806 h 357187"/>
                <a:gd name="connsiteX28" fmla="*/ 233362 w 1488281"/>
                <a:gd name="connsiteY28" fmla="*/ 350043 h 357187"/>
                <a:gd name="connsiteX29" fmla="*/ 180975 w 1488281"/>
                <a:gd name="connsiteY29" fmla="*/ 338137 h 357187"/>
                <a:gd name="connsiteX30" fmla="*/ 145256 w 1488281"/>
                <a:gd name="connsiteY30" fmla="*/ 323850 h 357187"/>
                <a:gd name="connsiteX31" fmla="*/ 102393 w 1488281"/>
                <a:gd name="connsiteY31" fmla="*/ 295275 h 357187"/>
                <a:gd name="connsiteX32" fmla="*/ 76200 w 1488281"/>
                <a:gd name="connsiteY32" fmla="*/ 273843 h 357187"/>
                <a:gd name="connsiteX33" fmla="*/ 52387 w 1488281"/>
                <a:gd name="connsiteY33" fmla="*/ 247650 h 357187"/>
                <a:gd name="connsiteX34" fmla="*/ 33337 w 1488281"/>
                <a:gd name="connsiteY34" fmla="*/ 221456 h 357187"/>
                <a:gd name="connsiteX35" fmla="*/ 14287 w 1488281"/>
                <a:gd name="connsiteY35" fmla="*/ 180975 h 357187"/>
                <a:gd name="connsiteX36" fmla="*/ 0 w 1488281"/>
                <a:gd name="connsiteY36" fmla="*/ 135731 h 357187"/>
                <a:gd name="connsiteX37" fmla="*/ 0 w 1488281"/>
                <a:gd name="connsiteY37" fmla="*/ 114300 h 357187"/>
                <a:gd name="connsiteX38" fmla="*/ 61912 w 1488281"/>
                <a:gd name="connsiteY38" fmla="*/ 135731 h 357187"/>
                <a:gd name="connsiteX39" fmla="*/ 116681 w 1488281"/>
                <a:gd name="connsiteY39" fmla="*/ 152400 h 357187"/>
                <a:gd name="connsiteX40" fmla="*/ 176212 w 1488281"/>
                <a:gd name="connsiteY40" fmla="*/ 166687 h 357187"/>
                <a:gd name="connsiteX41" fmla="*/ 257175 w 1488281"/>
                <a:gd name="connsiteY41" fmla="*/ 176212 h 357187"/>
                <a:gd name="connsiteX42" fmla="*/ 340518 w 1488281"/>
                <a:gd name="connsiteY42" fmla="*/ 180975 h 357187"/>
                <a:gd name="connsiteX43" fmla="*/ 507206 w 1488281"/>
                <a:gd name="connsiteY43" fmla="*/ 164306 h 357187"/>
                <a:gd name="connsiteX44" fmla="*/ 645318 w 1488281"/>
                <a:gd name="connsiteY44" fmla="*/ 140493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88281" h="357187">
                  <a:moveTo>
                    <a:pt x="645318" y="140493"/>
                  </a:moveTo>
                  <a:lnTo>
                    <a:pt x="773906" y="114300"/>
                  </a:lnTo>
                  <a:lnTo>
                    <a:pt x="959643" y="69056"/>
                  </a:lnTo>
                  <a:lnTo>
                    <a:pt x="1097756" y="30956"/>
                  </a:lnTo>
                  <a:lnTo>
                    <a:pt x="1183481" y="4762"/>
                  </a:lnTo>
                  <a:lnTo>
                    <a:pt x="1197768" y="0"/>
                  </a:lnTo>
                  <a:lnTo>
                    <a:pt x="1226343" y="4762"/>
                  </a:lnTo>
                  <a:lnTo>
                    <a:pt x="1271587" y="16668"/>
                  </a:lnTo>
                  <a:lnTo>
                    <a:pt x="1326356" y="33337"/>
                  </a:lnTo>
                  <a:lnTo>
                    <a:pt x="1366837" y="47625"/>
                  </a:lnTo>
                  <a:lnTo>
                    <a:pt x="1409700" y="66675"/>
                  </a:lnTo>
                  <a:lnTo>
                    <a:pt x="1435893" y="80962"/>
                  </a:lnTo>
                  <a:lnTo>
                    <a:pt x="1452562" y="90487"/>
                  </a:lnTo>
                  <a:lnTo>
                    <a:pt x="1466850" y="104775"/>
                  </a:lnTo>
                  <a:lnTo>
                    <a:pt x="1481137" y="128587"/>
                  </a:lnTo>
                  <a:lnTo>
                    <a:pt x="1488281" y="142875"/>
                  </a:lnTo>
                  <a:lnTo>
                    <a:pt x="1481137" y="161925"/>
                  </a:lnTo>
                  <a:lnTo>
                    <a:pt x="1471612" y="176212"/>
                  </a:lnTo>
                  <a:lnTo>
                    <a:pt x="1438275" y="197643"/>
                  </a:lnTo>
                  <a:lnTo>
                    <a:pt x="1376362" y="219075"/>
                  </a:lnTo>
                  <a:lnTo>
                    <a:pt x="1307306" y="230981"/>
                  </a:lnTo>
                  <a:lnTo>
                    <a:pt x="1159668" y="254793"/>
                  </a:lnTo>
                  <a:lnTo>
                    <a:pt x="988218" y="285750"/>
                  </a:lnTo>
                  <a:lnTo>
                    <a:pt x="738187" y="326231"/>
                  </a:lnTo>
                  <a:lnTo>
                    <a:pt x="595312" y="347662"/>
                  </a:lnTo>
                  <a:lnTo>
                    <a:pt x="485775" y="354806"/>
                  </a:lnTo>
                  <a:lnTo>
                    <a:pt x="397668" y="357187"/>
                  </a:lnTo>
                  <a:lnTo>
                    <a:pt x="295275" y="354806"/>
                  </a:lnTo>
                  <a:lnTo>
                    <a:pt x="233362" y="350043"/>
                  </a:lnTo>
                  <a:lnTo>
                    <a:pt x="180975" y="338137"/>
                  </a:lnTo>
                  <a:lnTo>
                    <a:pt x="145256" y="323850"/>
                  </a:lnTo>
                  <a:lnTo>
                    <a:pt x="102393" y="295275"/>
                  </a:lnTo>
                  <a:lnTo>
                    <a:pt x="76200" y="273843"/>
                  </a:lnTo>
                  <a:lnTo>
                    <a:pt x="52387" y="247650"/>
                  </a:lnTo>
                  <a:lnTo>
                    <a:pt x="33337" y="221456"/>
                  </a:lnTo>
                  <a:lnTo>
                    <a:pt x="14287" y="180975"/>
                  </a:lnTo>
                  <a:lnTo>
                    <a:pt x="0" y="135731"/>
                  </a:lnTo>
                  <a:lnTo>
                    <a:pt x="0" y="114300"/>
                  </a:lnTo>
                  <a:lnTo>
                    <a:pt x="61912" y="135731"/>
                  </a:lnTo>
                  <a:lnTo>
                    <a:pt x="116681" y="152400"/>
                  </a:lnTo>
                  <a:lnTo>
                    <a:pt x="176212" y="166687"/>
                  </a:lnTo>
                  <a:lnTo>
                    <a:pt x="257175" y="176212"/>
                  </a:lnTo>
                  <a:lnTo>
                    <a:pt x="340518" y="180975"/>
                  </a:lnTo>
                  <a:lnTo>
                    <a:pt x="507206" y="164306"/>
                  </a:lnTo>
                  <a:lnTo>
                    <a:pt x="645318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8C9F8A74-1CEB-7148-837E-5DAABAACCD41}"/>
                </a:ext>
              </a:extLst>
            </p:cNvPr>
            <p:cNvSpPr/>
            <p:nvPr/>
          </p:nvSpPr>
          <p:spPr>
            <a:xfrm>
              <a:off x="4527550" y="3827463"/>
              <a:ext cx="420688" cy="1908175"/>
            </a:xfrm>
            <a:custGeom>
              <a:avLst/>
              <a:gdLst>
                <a:gd name="connsiteX0" fmla="*/ 401821 w 419851"/>
                <a:gd name="connsiteY0" fmla="*/ 396669 h 1908649"/>
                <a:gd name="connsiteX1" fmla="*/ 394093 w 419851"/>
                <a:gd name="connsiteY1" fmla="*/ 224093 h 1908649"/>
                <a:gd name="connsiteX2" fmla="*/ 301365 w 419851"/>
                <a:gd name="connsiteY2" fmla="*/ 69546 h 1908649"/>
                <a:gd name="connsiteX3" fmla="*/ 229244 w 419851"/>
                <a:gd name="connsiteY3" fmla="*/ 48940 h 1908649"/>
                <a:gd name="connsiteX4" fmla="*/ 108182 w 419851"/>
                <a:gd name="connsiteY4" fmla="*/ 12879 h 1908649"/>
                <a:gd name="connsiteX5" fmla="*/ 54091 w 419851"/>
                <a:gd name="connsiteY5" fmla="*/ 0 h 1908649"/>
                <a:gd name="connsiteX6" fmla="*/ 30909 w 419851"/>
                <a:gd name="connsiteY6" fmla="*/ 0 h 1908649"/>
                <a:gd name="connsiteX7" fmla="*/ 10303 w 419851"/>
                <a:gd name="connsiteY7" fmla="*/ 2576 h 1908649"/>
                <a:gd name="connsiteX8" fmla="*/ 0 w 419851"/>
                <a:gd name="connsiteY8" fmla="*/ 10303 h 1908649"/>
                <a:gd name="connsiteX9" fmla="*/ 0 w 419851"/>
                <a:gd name="connsiteY9" fmla="*/ 23182 h 1908649"/>
                <a:gd name="connsiteX10" fmla="*/ 12879 w 419851"/>
                <a:gd name="connsiteY10" fmla="*/ 46364 h 1908649"/>
                <a:gd name="connsiteX11" fmla="*/ 30909 w 419851"/>
                <a:gd name="connsiteY11" fmla="*/ 61819 h 1908649"/>
                <a:gd name="connsiteX12" fmla="*/ 61818 w 419851"/>
                <a:gd name="connsiteY12" fmla="*/ 90152 h 1908649"/>
                <a:gd name="connsiteX13" fmla="*/ 85000 w 419851"/>
                <a:gd name="connsiteY13" fmla="*/ 115910 h 1908649"/>
                <a:gd name="connsiteX14" fmla="*/ 115910 w 419851"/>
                <a:gd name="connsiteY14" fmla="*/ 157122 h 1908649"/>
                <a:gd name="connsiteX15" fmla="*/ 136516 w 419851"/>
                <a:gd name="connsiteY15" fmla="*/ 198335 h 1908649"/>
                <a:gd name="connsiteX16" fmla="*/ 154546 w 419851"/>
                <a:gd name="connsiteY16" fmla="*/ 247274 h 1908649"/>
                <a:gd name="connsiteX17" fmla="*/ 172577 w 419851"/>
                <a:gd name="connsiteY17" fmla="*/ 324548 h 1908649"/>
                <a:gd name="connsiteX18" fmla="*/ 182880 w 419851"/>
                <a:gd name="connsiteY18" fmla="*/ 401821 h 1908649"/>
                <a:gd name="connsiteX19" fmla="*/ 193183 w 419851"/>
                <a:gd name="connsiteY19" fmla="*/ 517731 h 1908649"/>
                <a:gd name="connsiteX20" fmla="*/ 198334 w 419851"/>
                <a:gd name="connsiteY20" fmla="*/ 638792 h 1908649"/>
                <a:gd name="connsiteX21" fmla="*/ 200910 w 419851"/>
                <a:gd name="connsiteY21" fmla="*/ 819096 h 1908649"/>
                <a:gd name="connsiteX22" fmla="*/ 198334 w 419851"/>
                <a:gd name="connsiteY22" fmla="*/ 953037 h 1908649"/>
                <a:gd name="connsiteX23" fmla="*/ 195759 w 419851"/>
                <a:gd name="connsiteY23" fmla="*/ 1107583 h 1908649"/>
                <a:gd name="connsiteX24" fmla="*/ 195759 w 419851"/>
                <a:gd name="connsiteY24" fmla="*/ 1151371 h 1908649"/>
                <a:gd name="connsiteX25" fmla="*/ 188031 w 419851"/>
                <a:gd name="connsiteY25" fmla="*/ 1287887 h 1908649"/>
                <a:gd name="connsiteX26" fmla="*/ 182880 w 419851"/>
                <a:gd name="connsiteY26" fmla="*/ 1349706 h 1908649"/>
                <a:gd name="connsiteX27" fmla="*/ 164849 w 419851"/>
                <a:gd name="connsiteY27" fmla="*/ 1457889 h 1908649"/>
                <a:gd name="connsiteX28" fmla="*/ 136516 w 419851"/>
                <a:gd name="connsiteY28" fmla="*/ 1563495 h 1908649"/>
                <a:gd name="connsiteX29" fmla="*/ 126213 w 419851"/>
                <a:gd name="connsiteY29" fmla="*/ 1596980 h 1908649"/>
                <a:gd name="connsiteX30" fmla="*/ 128789 w 419851"/>
                <a:gd name="connsiteY30" fmla="*/ 1653647 h 1908649"/>
                <a:gd name="connsiteX31" fmla="*/ 146819 w 419851"/>
                <a:gd name="connsiteY31" fmla="*/ 1756678 h 1908649"/>
                <a:gd name="connsiteX32" fmla="*/ 164849 w 419851"/>
                <a:gd name="connsiteY32" fmla="*/ 1810770 h 1908649"/>
                <a:gd name="connsiteX33" fmla="*/ 188031 w 419851"/>
                <a:gd name="connsiteY33" fmla="*/ 1864861 h 1908649"/>
                <a:gd name="connsiteX34" fmla="*/ 203486 w 419851"/>
                <a:gd name="connsiteY34" fmla="*/ 1888043 h 1908649"/>
                <a:gd name="connsiteX35" fmla="*/ 218941 w 419851"/>
                <a:gd name="connsiteY35" fmla="*/ 1900922 h 1908649"/>
                <a:gd name="connsiteX36" fmla="*/ 234395 w 419851"/>
                <a:gd name="connsiteY36" fmla="*/ 1908649 h 1908649"/>
                <a:gd name="connsiteX37" fmla="*/ 249850 w 419851"/>
                <a:gd name="connsiteY37" fmla="*/ 1908649 h 1908649"/>
                <a:gd name="connsiteX38" fmla="*/ 275608 w 419851"/>
                <a:gd name="connsiteY38" fmla="*/ 1893194 h 1908649"/>
                <a:gd name="connsiteX39" fmla="*/ 293638 w 419851"/>
                <a:gd name="connsiteY39" fmla="*/ 1870013 h 1908649"/>
                <a:gd name="connsiteX40" fmla="*/ 314244 w 419851"/>
                <a:gd name="connsiteY40" fmla="*/ 1839103 h 1908649"/>
                <a:gd name="connsiteX41" fmla="*/ 340002 w 419851"/>
                <a:gd name="connsiteY41" fmla="*/ 1779860 h 1908649"/>
                <a:gd name="connsiteX42" fmla="*/ 350305 w 419851"/>
                <a:gd name="connsiteY42" fmla="*/ 1746375 h 1908649"/>
                <a:gd name="connsiteX43" fmla="*/ 358033 w 419851"/>
                <a:gd name="connsiteY43" fmla="*/ 1658799 h 1908649"/>
                <a:gd name="connsiteX44" fmla="*/ 373487 w 419851"/>
                <a:gd name="connsiteY44" fmla="*/ 1393494 h 1908649"/>
                <a:gd name="connsiteX45" fmla="*/ 391518 w 419851"/>
                <a:gd name="connsiteY45" fmla="*/ 1040613 h 1908649"/>
                <a:gd name="connsiteX46" fmla="*/ 399245 w 419851"/>
                <a:gd name="connsiteY46" fmla="*/ 963340 h 1908649"/>
                <a:gd name="connsiteX47" fmla="*/ 419851 w 419851"/>
                <a:gd name="connsiteY47" fmla="*/ 829400 h 1908649"/>
                <a:gd name="connsiteX48" fmla="*/ 401821 w 419851"/>
                <a:gd name="connsiteY48" fmla="*/ 396669 h 190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19851" h="1908649">
                  <a:moveTo>
                    <a:pt x="401821" y="396669"/>
                  </a:moveTo>
                  <a:lnTo>
                    <a:pt x="394093" y="224093"/>
                  </a:lnTo>
                  <a:lnTo>
                    <a:pt x="301365" y="69546"/>
                  </a:lnTo>
                  <a:lnTo>
                    <a:pt x="229244" y="48940"/>
                  </a:lnTo>
                  <a:lnTo>
                    <a:pt x="108182" y="12879"/>
                  </a:lnTo>
                  <a:lnTo>
                    <a:pt x="54091" y="0"/>
                  </a:lnTo>
                  <a:lnTo>
                    <a:pt x="30909" y="0"/>
                  </a:lnTo>
                  <a:lnTo>
                    <a:pt x="10303" y="2576"/>
                  </a:lnTo>
                  <a:lnTo>
                    <a:pt x="0" y="10303"/>
                  </a:lnTo>
                  <a:lnTo>
                    <a:pt x="0" y="23182"/>
                  </a:lnTo>
                  <a:lnTo>
                    <a:pt x="12879" y="46364"/>
                  </a:lnTo>
                  <a:lnTo>
                    <a:pt x="30909" y="61819"/>
                  </a:lnTo>
                  <a:lnTo>
                    <a:pt x="61818" y="90152"/>
                  </a:lnTo>
                  <a:lnTo>
                    <a:pt x="85000" y="115910"/>
                  </a:lnTo>
                  <a:lnTo>
                    <a:pt x="115910" y="157122"/>
                  </a:lnTo>
                  <a:lnTo>
                    <a:pt x="136516" y="198335"/>
                  </a:lnTo>
                  <a:lnTo>
                    <a:pt x="154546" y="247274"/>
                  </a:lnTo>
                  <a:lnTo>
                    <a:pt x="172577" y="324548"/>
                  </a:lnTo>
                  <a:lnTo>
                    <a:pt x="182880" y="401821"/>
                  </a:lnTo>
                  <a:lnTo>
                    <a:pt x="193183" y="517731"/>
                  </a:lnTo>
                  <a:lnTo>
                    <a:pt x="198334" y="638792"/>
                  </a:lnTo>
                  <a:cubicBezTo>
                    <a:pt x="199193" y="698893"/>
                    <a:pt x="200051" y="758995"/>
                    <a:pt x="200910" y="819096"/>
                  </a:cubicBezTo>
                  <a:cubicBezTo>
                    <a:pt x="200051" y="863743"/>
                    <a:pt x="199193" y="908390"/>
                    <a:pt x="198334" y="953037"/>
                  </a:cubicBezTo>
                  <a:cubicBezTo>
                    <a:pt x="197476" y="1004552"/>
                    <a:pt x="196617" y="1056068"/>
                    <a:pt x="195759" y="1107583"/>
                  </a:cubicBezTo>
                  <a:lnTo>
                    <a:pt x="195759" y="1151371"/>
                  </a:lnTo>
                  <a:lnTo>
                    <a:pt x="188031" y="1287887"/>
                  </a:lnTo>
                  <a:lnTo>
                    <a:pt x="182880" y="1349706"/>
                  </a:lnTo>
                  <a:lnTo>
                    <a:pt x="164849" y="1457889"/>
                  </a:lnTo>
                  <a:lnTo>
                    <a:pt x="136516" y="1563495"/>
                  </a:lnTo>
                  <a:lnTo>
                    <a:pt x="126213" y="1596980"/>
                  </a:lnTo>
                  <a:lnTo>
                    <a:pt x="128789" y="1653647"/>
                  </a:lnTo>
                  <a:lnTo>
                    <a:pt x="146819" y="1756678"/>
                  </a:lnTo>
                  <a:lnTo>
                    <a:pt x="164849" y="1810770"/>
                  </a:lnTo>
                  <a:lnTo>
                    <a:pt x="188031" y="1864861"/>
                  </a:lnTo>
                  <a:lnTo>
                    <a:pt x="203486" y="1888043"/>
                  </a:lnTo>
                  <a:lnTo>
                    <a:pt x="218941" y="1900922"/>
                  </a:lnTo>
                  <a:lnTo>
                    <a:pt x="234395" y="1908649"/>
                  </a:lnTo>
                  <a:lnTo>
                    <a:pt x="249850" y="1908649"/>
                  </a:lnTo>
                  <a:lnTo>
                    <a:pt x="275608" y="1893194"/>
                  </a:lnTo>
                  <a:lnTo>
                    <a:pt x="293638" y="1870013"/>
                  </a:lnTo>
                  <a:lnTo>
                    <a:pt x="314244" y="1839103"/>
                  </a:lnTo>
                  <a:lnTo>
                    <a:pt x="340002" y="1779860"/>
                  </a:lnTo>
                  <a:lnTo>
                    <a:pt x="350305" y="1746375"/>
                  </a:lnTo>
                  <a:lnTo>
                    <a:pt x="358033" y="1658799"/>
                  </a:lnTo>
                  <a:lnTo>
                    <a:pt x="373487" y="1393494"/>
                  </a:lnTo>
                  <a:lnTo>
                    <a:pt x="391518" y="1040613"/>
                  </a:lnTo>
                  <a:lnTo>
                    <a:pt x="399245" y="963340"/>
                  </a:lnTo>
                  <a:lnTo>
                    <a:pt x="419851" y="829400"/>
                  </a:lnTo>
                  <a:lnTo>
                    <a:pt x="401821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FF4D37E9-CE82-8843-91A9-55FFABF7C093}"/>
                </a:ext>
              </a:extLst>
            </p:cNvPr>
            <p:cNvSpPr/>
            <p:nvPr/>
          </p:nvSpPr>
          <p:spPr>
            <a:xfrm>
              <a:off x="4768850" y="3627438"/>
              <a:ext cx="2319338" cy="2351087"/>
            </a:xfrm>
            <a:custGeom>
              <a:avLst/>
              <a:gdLst>
                <a:gd name="connsiteX0" fmla="*/ 816110 w 2320253"/>
                <a:gd name="connsiteY0" fmla="*/ 151904 h 2350038"/>
                <a:gd name="connsiteX1" fmla="*/ 539109 w 2320253"/>
                <a:gd name="connsiteY1" fmla="*/ 193603 h 2350038"/>
                <a:gd name="connsiteX2" fmla="*/ 321678 w 2320253"/>
                <a:gd name="connsiteY2" fmla="*/ 229345 h 2350038"/>
                <a:gd name="connsiteX3" fmla="*/ 47656 w 2320253"/>
                <a:gd name="connsiteY3" fmla="*/ 277001 h 2350038"/>
                <a:gd name="connsiteX4" fmla="*/ 0 w 2320253"/>
                <a:gd name="connsiteY4" fmla="*/ 288915 h 2350038"/>
                <a:gd name="connsiteX5" fmla="*/ 98291 w 2320253"/>
                <a:gd name="connsiteY5" fmla="*/ 464646 h 2350038"/>
                <a:gd name="connsiteX6" fmla="*/ 282958 w 2320253"/>
                <a:gd name="connsiteY6" fmla="*/ 422947 h 2350038"/>
                <a:gd name="connsiteX7" fmla="*/ 449754 w 2320253"/>
                <a:gd name="connsiteY7" fmla="*/ 387205 h 2350038"/>
                <a:gd name="connsiteX8" fmla="*/ 741647 w 2320253"/>
                <a:gd name="connsiteY8" fmla="*/ 333592 h 2350038"/>
                <a:gd name="connsiteX9" fmla="*/ 917379 w 2320253"/>
                <a:gd name="connsiteY9" fmla="*/ 303807 h 2350038"/>
                <a:gd name="connsiteX10" fmla="*/ 1113960 w 2320253"/>
                <a:gd name="connsiteY10" fmla="*/ 271044 h 2350038"/>
                <a:gd name="connsiteX11" fmla="*/ 1277777 w 2320253"/>
                <a:gd name="connsiteY11" fmla="*/ 250194 h 2350038"/>
                <a:gd name="connsiteX12" fmla="*/ 1489251 w 2320253"/>
                <a:gd name="connsiteY12" fmla="*/ 241259 h 2350038"/>
                <a:gd name="connsiteX13" fmla="*/ 1709660 w 2320253"/>
                <a:gd name="connsiteY13" fmla="*/ 232323 h 2350038"/>
                <a:gd name="connsiteX14" fmla="*/ 1813908 w 2320253"/>
                <a:gd name="connsiteY14" fmla="*/ 229345 h 2350038"/>
                <a:gd name="connsiteX15" fmla="*/ 1876456 w 2320253"/>
                <a:gd name="connsiteY15" fmla="*/ 223388 h 2350038"/>
                <a:gd name="connsiteX16" fmla="*/ 1891349 w 2320253"/>
                <a:gd name="connsiteY16" fmla="*/ 223388 h 2350038"/>
                <a:gd name="connsiteX17" fmla="*/ 1912198 w 2320253"/>
                <a:gd name="connsiteY17" fmla="*/ 226366 h 2350038"/>
                <a:gd name="connsiteX18" fmla="*/ 1933048 w 2320253"/>
                <a:gd name="connsiteY18" fmla="*/ 235302 h 2350038"/>
                <a:gd name="connsiteX19" fmla="*/ 1950919 w 2320253"/>
                <a:gd name="connsiteY19" fmla="*/ 250194 h 2350038"/>
                <a:gd name="connsiteX20" fmla="*/ 1962833 w 2320253"/>
                <a:gd name="connsiteY20" fmla="*/ 268065 h 2350038"/>
                <a:gd name="connsiteX21" fmla="*/ 1977725 w 2320253"/>
                <a:gd name="connsiteY21" fmla="*/ 297850 h 2350038"/>
                <a:gd name="connsiteX22" fmla="*/ 1983682 w 2320253"/>
                <a:gd name="connsiteY22" fmla="*/ 330614 h 2350038"/>
                <a:gd name="connsiteX23" fmla="*/ 1986661 w 2320253"/>
                <a:gd name="connsiteY23" fmla="*/ 813131 h 2350038"/>
                <a:gd name="connsiteX24" fmla="*/ 1962833 w 2320253"/>
                <a:gd name="connsiteY24" fmla="*/ 968013 h 2350038"/>
                <a:gd name="connsiteX25" fmla="*/ 1939005 w 2320253"/>
                <a:gd name="connsiteY25" fmla="*/ 1760294 h 2350038"/>
                <a:gd name="connsiteX26" fmla="*/ 1933048 w 2320253"/>
                <a:gd name="connsiteY26" fmla="*/ 1793058 h 2350038"/>
                <a:gd name="connsiteX27" fmla="*/ 1921134 w 2320253"/>
                <a:gd name="connsiteY27" fmla="*/ 1819864 h 2350038"/>
                <a:gd name="connsiteX28" fmla="*/ 1903263 w 2320253"/>
                <a:gd name="connsiteY28" fmla="*/ 1843692 h 2350038"/>
                <a:gd name="connsiteX29" fmla="*/ 1936026 w 2320253"/>
                <a:gd name="connsiteY29" fmla="*/ 2341102 h 2350038"/>
                <a:gd name="connsiteX30" fmla="*/ 1959854 w 2320253"/>
                <a:gd name="connsiteY30" fmla="*/ 2350038 h 2350038"/>
                <a:gd name="connsiteX31" fmla="*/ 1983682 w 2320253"/>
                <a:gd name="connsiteY31" fmla="*/ 2344081 h 2350038"/>
                <a:gd name="connsiteX32" fmla="*/ 2007510 w 2320253"/>
                <a:gd name="connsiteY32" fmla="*/ 2329188 h 2350038"/>
                <a:gd name="connsiteX33" fmla="*/ 2019424 w 2320253"/>
                <a:gd name="connsiteY33" fmla="*/ 2314296 h 2350038"/>
                <a:gd name="connsiteX34" fmla="*/ 2040274 w 2320253"/>
                <a:gd name="connsiteY34" fmla="*/ 2287489 h 2350038"/>
                <a:gd name="connsiteX35" fmla="*/ 2064102 w 2320253"/>
                <a:gd name="connsiteY35" fmla="*/ 2239833 h 2350038"/>
                <a:gd name="connsiteX36" fmla="*/ 2087930 w 2320253"/>
                <a:gd name="connsiteY36" fmla="*/ 2186220 h 2350038"/>
                <a:gd name="connsiteX37" fmla="*/ 2114736 w 2320253"/>
                <a:gd name="connsiteY37" fmla="*/ 2117715 h 2350038"/>
                <a:gd name="connsiteX38" fmla="*/ 2138564 w 2320253"/>
                <a:gd name="connsiteY38" fmla="*/ 2043252 h 2350038"/>
                <a:gd name="connsiteX39" fmla="*/ 2156435 w 2320253"/>
                <a:gd name="connsiteY39" fmla="*/ 1980704 h 2350038"/>
                <a:gd name="connsiteX40" fmla="*/ 2174306 w 2320253"/>
                <a:gd name="connsiteY40" fmla="*/ 1912198 h 2350038"/>
                <a:gd name="connsiteX41" fmla="*/ 2189199 w 2320253"/>
                <a:gd name="connsiteY41" fmla="*/ 1855606 h 2350038"/>
                <a:gd name="connsiteX42" fmla="*/ 2198134 w 2320253"/>
                <a:gd name="connsiteY42" fmla="*/ 1730509 h 2350038"/>
                <a:gd name="connsiteX43" fmla="*/ 2216005 w 2320253"/>
                <a:gd name="connsiteY43" fmla="*/ 1349261 h 2350038"/>
                <a:gd name="connsiteX44" fmla="*/ 2236855 w 2320253"/>
                <a:gd name="connsiteY44" fmla="*/ 890572 h 2350038"/>
                <a:gd name="connsiteX45" fmla="*/ 2254726 w 2320253"/>
                <a:gd name="connsiteY45" fmla="*/ 473582 h 2350038"/>
                <a:gd name="connsiteX46" fmla="*/ 2257704 w 2320253"/>
                <a:gd name="connsiteY46" fmla="*/ 390184 h 2350038"/>
                <a:gd name="connsiteX47" fmla="*/ 2263661 w 2320253"/>
                <a:gd name="connsiteY47" fmla="*/ 348485 h 2350038"/>
                <a:gd name="connsiteX48" fmla="*/ 2275575 w 2320253"/>
                <a:gd name="connsiteY48" fmla="*/ 321678 h 2350038"/>
                <a:gd name="connsiteX49" fmla="*/ 2287489 w 2320253"/>
                <a:gd name="connsiteY49" fmla="*/ 306786 h 2350038"/>
                <a:gd name="connsiteX50" fmla="*/ 2302382 w 2320253"/>
                <a:gd name="connsiteY50" fmla="*/ 291893 h 2350038"/>
                <a:gd name="connsiteX51" fmla="*/ 2311317 w 2320253"/>
                <a:gd name="connsiteY51" fmla="*/ 279979 h 2350038"/>
                <a:gd name="connsiteX52" fmla="*/ 2320253 w 2320253"/>
                <a:gd name="connsiteY52" fmla="*/ 256151 h 2350038"/>
                <a:gd name="connsiteX53" fmla="*/ 2317274 w 2320253"/>
                <a:gd name="connsiteY53" fmla="*/ 235302 h 2350038"/>
                <a:gd name="connsiteX54" fmla="*/ 2305360 w 2320253"/>
                <a:gd name="connsiteY54" fmla="*/ 205517 h 2350038"/>
                <a:gd name="connsiteX55" fmla="*/ 2281532 w 2320253"/>
                <a:gd name="connsiteY55" fmla="*/ 178710 h 2350038"/>
                <a:gd name="connsiteX56" fmla="*/ 2198134 w 2320253"/>
                <a:gd name="connsiteY56" fmla="*/ 107226 h 2350038"/>
                <a:gd name="connsiteX57" fmla="*/ 2141543 w 2320253"/>
                <a:gd name="connsiteY57" fmla="*/ 56592 h 2350038"/>
                <a:gd name="connsiteX58" fmla="*/ 2081973 w 2320253"/>
                <a:gd name="connsiteY58" fmla="*/ 17871 h 2350038"/>
                <a:gd name="connsiteX59" fmla="*/ 2055166 w 2320253"/>
                <a:gd name="connsiteY59" fmla="*/ 5957 h 2350038"/>
                <a:gd name="connsiteX60" fmla="*/ 2028360 w 2320253"/>
                <a:gd name="connsiteY60" fmla="*/ 0 h 2350038"/>
                <a:gd name="connsiteX61" fmla="*/ 1980704 w 2320253"/>
                <a:gd name="connsiteY61" fmla="*/ 8935 h 2350038"/>
                <a:gd name="connsiteX62" fmla="*/ 1775187 w 2320253"/>
                <a:gd name="connsiteY62" fmla="*/ 41699 h 2350038"/>
                <a:gd name="connsiteX63" fmla="*/ 1736467 w 2320253"/>
                <a:gd name="connsiteY63" fmla="*/ 44678 h 2350038"/>
                <a:gd name="connsiteX64" fmla="*/ 1632219 w 2320253"/>
                <a:gd name="connsiteY64" fmla="*/ 47656 h 2350038"/>
                <a:gd name="connsiteX65" fmla="*/ 1453509 w 2320253"/>
                <a:gd name="connsiteY65" fmla="*/ 62549 h 2350038"/>
                <a:gd name="connsiteX66" fmla="*/ 1191401 w 2320253"/>
                <a:gd name="connsiteY66" fmla="*/ 95312 h 2350038"/>
                <a:gd name="connsiteX67" fmla="*/ 816110 w 2320253"/>
                <a:gd name="connsiteY67" fmla="*/ 151904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20253" h="2350038">
                  <a:moveTo>
                    <a:pt x="816110" y="151904"/>
                  </a:moveTo>
                  <a:lnTo>
                    <a:pt x="539109" y="193603"/>
                  </a:lnTo>
                  <a:lnTo>
                    <a:pt x="321678" y="229345"/>
                  </a:lnTo>
                  <a:lnTo>
                    <a:pt x="47656" y="277001"/>
                  </a:lnTo>
                  <a:lnTo>
                    <a:pt x="0" y="288915"/>
                  </a:lnTo>
                  <a:lnTo>
                    <a:pt x="98291" y="464646"/>
                  </a:lnTo>
                  <a:lnTo>
                    <a:pt x="282958" y="422947"/>
                  </a:lnTo>
                  <a:lnTo>
                    <a:pt x="449754" y="387205"/>
                  </a:lnTo>
                  <a:lnTo>
                    <a:pt x="741647" y="333592"/>
                  </a:lnTo>
                  <a:lnTo>
                    <a:pt x="917379" y="303807"/>
                  </a:lnTo>
                  <a:lnTo>
                    <a:pt x="1113960" y="271044"/>
                  </a:lnTo>
                  <a:lnTo>
                    <a:pt x="1277777" y="250194"/>
                  </a:lnTo>
                  <a:lnTo>
                    <a:pt x="1489251" y="241259"/>
                  </a:lnTo>
                  <a:lnTo>
                    <a:pt x="1709660" y="232323"/>
                  </a:lnTo>
                  <a:lnTo>
                    <a:pt x="1813908" y="229345"/>
                  </a:lnTo>
                  <a:lnTo>
                    <a:pt x="1876456" y="223388"/>
                  </a:lnTo>
                  <a:lnTo>
                    <a:pt x="1891349" y="223388"/>
                  </a:lnTo>
                  <a:lnTo>
                    <a:pt x="1912198" y="226366"/>
                  </a:lnTo>
                  <a:lnTo>
                    <a:pt x="1933048" y="235302"/>
                  </a:lnTo>
                  <a:lnTo>
                    <a:pt x="1950919" y="250194"/>
                  </a:lnTo>
                  <a:lnTo>
                    <a:pt x="1962833" y="268065"/>
                  </a:lnTo>
                  <a:lnTo>
                    <a:pt x="1977725" y="297850"/>
                  </a:lnTo>
                  <a:lnTo>
                    <a:pt x="1983682" y="330614"/>
                  </a:lnTo>
                  <a:lnTo>
                    <a:pt x="1986661" y="813131"/>
                  </a:lnTo>
                  <a:lnTo>
                    <a:pt x="1962833" y="968013"/>
                  </a:lnTo>
                  <a:lnTo>
                    <a:pt x="1939005" y="1760294"/>
                  </a:lnTo>
                  <a:lnTo>
                    <a:pt x="1933048" y="1793058"/>
                  </a:lnTo>
                  <a:lnTo>
                    <a:pt x="1921134" y="1819864"/>
                  </a:lnTo>
                  <a:lnTo>
                    <a:pt x="1903263" y="1843692"/>
                  </a:lnTo>
                  <a:lnTo>
                    <a:pt x="1936026" y="2341102"/>
                  </a:lnTo>
                  <a:lnTo>
                    <a:pt x="1959854" y="2350038"/>
                  </a:lnTo>
                  <a:lnTo>
                    <a:pt x="1983682" y="2344081"/>
                  </a:lnTo>
                  <a:lnTo>
                    <a:pt x="2007510" y="2329188"/>
                  </a:lnTo>
                  <a:lnTo>
                    <a:pt x="2019424" y="2314296"/>
                  </a:lnTo>
                  <a:lnTo>
                    <a:pt x="2040274" y="2287489"/>
                  </a:lnTo>
                  <a:lnTo>
                    <a:pt x="2064102" y="2239833"/>
                  </a:lnTo>
                  <a:lnTo>
                    <a:pt x="2087930" y="2186220"/>
                  </a:lnTo>
                  <a:lnTo>
                    <a:pt x="2114736" y="2117715"/>
                  </a:lnTo>
                  <a:lnTo>
                    <a:pt x="2138564" y="2043252"/>
                  </a:lnTo>
                  <a:lnTo>
                    <a:pt x="2156435" y="1980704"/>
                  </a:lnTo>
                  <a:lnTo>
                    <a:pt x="2174306" y="1912198"/>
                  </a:lnTo>
                  <a:lnTo>
                    <a:pt x="2189199" y="1855606"/>
                  </a:lnTo>
                  <a:lnTo>
                    <a:pt x="2198134" y="1730509"/>
                  </a:lnTo>
                  <a:lnTo>
                    <a:pt x="2216005" y="1349261"/>
                  </a:lnTo>
                  <a:lnTo>
                    <a:pt x="2236855" y="890572"/>
                  </a:lnTo>
                  <a:lnTo>
                    <a:pt x="2254726" y="473582"/>
                  </a:lnTo>
                  <a:lnTo>
                    <a:pt x="2257704" y="390184"/>
                  </a:lnTo>
                  <a:lnTo>
                    <a:pt x="2263661" y="348485"/>
                  </a:lnTo>
                  <a:lnTo>
                    <a:pt x="2275575" y="321678"/>
                  </a:lnTo>
                  <a:lnTo>
                    <a:pt x="2287489" y="306786"/>
                  </a:lnTo>
                  <a:lnTo>
                    <a:pt x="2302382" y="291893"/>
                  </a:lnTo>
                  <a:lnTo>
                    <a:pt x="2311317" y="279979"/>
                  </a:lnTo>
                  <a:lnTo>
                    <a:pt x="2320253" y="256151"/>
                  </a:lnTo>
                  <a:lnTo>
                    <a:pt x="2317274" y="235302"/>
                  </a:lnTo>
                  <a:lnTo>
                    <a:pt x="2305360" y="205517"/>
                  </a:lnTo>
                  <a:lnTo>
                    <a:pt x="2281532" y="178710"/>
                  </a:lnTo>
                  <a:lnTo>
                    <a:pt x="2198134" y="107226"/>
                  </a:lnTo>
                  <a:lnTo>
                    <a:pt x="2141543" y="56592"/>
                  </a:lnTo>
                  <a:lnTo>
                    <a:pt x="2081973" y="17871"/>
                  </a:lnTo>
                  <a:lnTo>
                    <a:pt x="2055166" y="5957"/>
                  </a:lnTo>
                  <a:lnTo>
                    <a:pt x="2028360" y="0"/>
                  </a:lnTo>
                  <a:lnTo>
                    <a:pt x="1980704" y="8935"/>
                  </a:lnTo>
                  <a:lnTo>
                    <a:pt x="1775187" y="41699"/>
                  </a:lnTo>
                  <a:lnTo>
                    <a:pt x="1736467" y="44678"/>
                  </a:lnTo>
                  <a:lnTo>
                    <a:pt x="1632219" y="47656"/>
                  </a:lnTo>
                  <a:lnTo>
                    <a:pt x="1453509" y="62549"/>
                  </a:lnTo>
                  <a:lnTo>
                    <a:pt x="1191401" y="95312"/>
                  </a:lnTo>
                  <a:lnTo>
                    <a:pt x="816110" y="151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F357C02C-13B2-8D40-A7E0-6334E2B4EDB9}"/>
                </a:ext>
              </a:extLst>
            </p:cNvPr>
            <p:cNvSpPr/>
            <p:nvPr/>
          </p:nvSpPr>
          <p:spPr>
            <a:xfrm>
              <a:off x="6200775" y="5434013"/>
              <a:ext cx="531813" cy="539750"/>
            </a:xfrm>
            <a:custGeom>
              <a:avLst/>
              <a:gdLst>
                <a:gd name="connsiteX0" fmla="*/ 164306 w 531019"/>
                <a:gd name="connsiteY0" fmla="*/ 50006 h 540543"/>
                <a:gd name="connsiteX1" fmla="*/ 271463 w 531019"/>
                <a:gd name="connsiteY1" fmla="*/ 66675 h 540543"/>
                <a:gd name="connsiteX2" fmla="*/ 340519 w 531019"/>
                <a:gd name="connsiteY2" fmla="*/ 71437 h 540543"/>
                <a:gd name="connsiteX3" fmla="*/ 366713 w 531019"/>
                <a:gd name="connsiteY3" fmla="*/ 71437 h 540543"/>
                <a:gd name="connsiteX4" fmla="*/ 404813 w 531019"/>
                <a:gd name="connsiteY4" fmla="*/ 69056 h 540543"/>
                <a:gd name="connsiteX5" fmla="*/ 431006 w 531019"/>
                <a:gd name="connsiteY5" fmla="*/ 61912 h 540543"/>
                <a:gd name="connsiteX6" fmla="*/ 447675 w 531019"/>
                <a:gd name="connsiteY6" fmla="*/ 54768 h 540543"/>
                <a:gd name="connsiteX7" fmla="*/ 473869 w 531019"/>
                <a:gd name="connsiteY7" fmla="*/ 38100 h 540543"/>
                <a:gd name="connsiteX8" fmla="*/ 500063 w 531019"/>
                <a:gd name="connsiteY8" fmla="*/ 0 h 540543"/>
                <a:gd name="connsiteX9" fmla="*/ 531019 w 531019"/>
                <a:gd name="connsiteY9" fmla="*/ 540543 h 540543"/>
                <a:gd name="connsiteX10" fmla="*/ 502444 w 531019"/>
                <a:gd name="connsiteY10" fmla="*/ 533400 h 540543"/>
                <a:gd name="connsiteX11" fmla="*/ 485775 w 531019"/>
                <a:gd name="connsiteY11" fmla="*/ 523875 h 540543"/>
                <a:gd name="connsiteX12" fmla="*/ 459581 w 531019"/>
                <a:gd name="connsiteY12" fmla="*/ 502443 h 540543"/>
                <a:gd name="connsiteX13" fmla="*/ 442913 w 531019"/>
                <a:gd name="connsiteY13" fmla="*/ 485775 h 540543"/>
                <a:gd name="connsiteX14" fmla="*/ 423863 w 531019"/>
                <a:gd name="connsiteY14" fmla="*/ 461962 h 540543"/>
                <a:gd name="connsiteX15" fmla="*/ 402431 w 531019"/>
                <a:gd name="connsiteY15" fmla="*/ 428625 h 540543"/>
                <a:gd name="connsiteX16" fmla="*/ 383381 w 531019"/>
                <a:gd name="connsiteY16" fmla="*/ 400050 h 540543"/>
                <a:gd name="connsiteX17" fmla="*/ 352425 w 531019"/>
                <a:gd name="connsiteY17" fmla="*/ 347662 h 540543"/>
                <a:gd name="connsiteX18" fmla="*/ 321469 w 531019"/>
                <a:gd name="connsiteY18" fmla="*/ 302418 h 540543"/>
                <a:gd name="connsiteX19" fmla="*/ 288131 w 531019"/>
                <a:gd name="connsiteY19" fmla="*/ 261937 h 540543"/>
                <a:gd name="connsiteX20" fmla="*/ 254794 w 531019"/>
                <a:gd name="connsiteY20" fmla="*/ 226218 h 540543"/>
                <a:gd name="connsiteX21" fmla="*/ 207169 w 531019"/>
                <a:gd name="connsiteY21" fmla="*/ 180975 h 540543"/>
                <a:gd name="connsiteX22" fmla="*/ 176213 w 531019"/>
                <a:gd name="connsiteY22" fmla="*/ 152400 h 540543"/>
                <a:gd name="connsiteX23" fmla="*/ 130969 w 531019"/>
                <a:gd name="connsiteY23" fmla="*/ 121443 h 540543"/>
                <a:gd name="connsiteX24" fmla="*/ 59531 w 531019"/>
                <a:gd name="connsiteY24" fmla="*/ 80962 h 540543"/>
                <a:gd name="connsiteX25" fmla="*/ 35719 w 531019"/>
                <a:gd name="connsiteY25" fmla="*/ 66675 h 540543"/>
                <a:gd name="connsiteX26" fmla="*/ 19050 w 531019"/>
                <a:gd name="connsiteY26" fmla="*/ 54768 h 540543"/>
                <a:gd name="connsiteX27" fmla="*/ 7144 w 531019"/>
                <a:gd name="connsiteY27" fmla="*/ 40481 h 540543"/>
                <a:gd name="connsiteX28" fmla="*/ 0 w 531019"/>
                <a:gd name="connsiteY28" fmla="*/ 28575 h 540543"/>
                <a:gd name="connsiteX29" fmla="*/ 0 w 531019"/>
                <a:gd name="connsiteY29" fmla="*/ 21431 h 540543"/>
                <a:gd name="connsiteX30" fmla="*/ 4763 w 531019"/>
                <a:gd name="connsiteY30" fmla="*/ 11906 h 540543"/>
                <a:gd name="connsiteX31" fmla="*/ 14288 w 531019"/>
                <a:gd name="connsiteY31" fmla="*/ 11906 h 540543"/>
                <a:gd name="connsiteX32" fmla="*/ 33338 w 531019"/>
                <a:gd name="connsiteY32" fmla="*/ 14287 h 540543"/>
                <a:gd name="connsiteX33" fmla="*/ 71438 w 531019"/>
                <a:gd name="connsiteY33" fmla="*/ 23812 h 540543"/>
                <a:gd name="connsiteX34" fmla="*/ 107156 w 531019"/>
                <a:gd name="connsiteY34" fmla="*/ 33337 h 540543"/>
                <a:gd name="connsiteX35" fmla="*/ 164306 w 531019"/>
                <a:gd name="connsiteY35" fmla="*/ 50006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9" h="540543">
                  <a:moveTo>
                    <a:pt x="164306" y="50006"/>
                  </a:moveTo>
                  <a:lnTo>
                    <a:pt x="271463" y="66675"/>
                  </a:lnTo>
                  <a:lnTo>
                    <a:pt x="340519" y="71437"/>
                  </a:lnTo>
                  <a:lnTo>
                    <a:pt x="366713" y="71437"/>
                  </a:lnTo>
                  <a:lnTo>
                    <a:pt x="404813" y="69056"/>
                  </a:lnTo>
                  <a:lnTo>
                    <a:pt x="431006" y="61912"/>
                  </a:lnTo>
                  <a:lnTo>
                    <a:pt x="447675" y="54768"/>
                  </a:lnTo>
                  <a:lnTo>
                    <a:pt x="473869" y="38100"/>
                  </a:lnTo>
                  <a:lnTo>
                    <a:pt x="500063" y="0"/>
                  </a:lnTo>
                  <a:lnTo>
                    <a:pt x="531019" y="540543"/>
                  </a:lnTo>
                  <a:lnTo>
                    <a:pt x="502444" y="533400"/>
                  </a:lnTo>
                  <a:lnTo>
                    <a:pt x="485775" y="523875"/>
                  </a:lnTo>
                  <a:lnTo>
                    <a:pt x="459581" y="502443"/>
                  </a:lnTo>
                  <a:lnTo>
                    <a:pt x="442913" y="485775"/>
                  </a:lnTo>
                  <a:lnTo>
                    <a:pt x="423863" y="461962"/>
                  </a:lnTo>
                  <a:lnTo>
                    <a:pt x="402431" y="428625"/>
                  </a:lnTo>
                  <a:lnTo>
                    <a:pt x="383381" y="400050"/>
                  </a:lnTo>
                  <a:lnTo>
                    <a:pt x="352425" y="347662"/>
                  </a:lnTo>
                  <a:lnTo>
                    <a:pt x="321469" y="302418"/>
                  </a:lnTo>
                  <a:lnTo>
                    <a:pt x="288131" y="261937"/>
                  </a:lnTo>
                  <a:lnTo>
                    <a:pt x="254794" y="226218"/>
                  </a:lnTo>
                  <a:lnTo>
                    <a:pt x="207169" y="180975"/>
                  </a:lnTo>
                  <a:lnTo>
                    <a:pt x="176213" y="152400"/>
                  </a:lnTo>
                  <a:lnTo>
                    <a:pt x="130969" y="121443"/>
                  </a:lnTo>
                  <a:lnTo>
                    <a:pt x="59531" y="80962"/>
                  </a:lnTo>
                  <a:lnTo>
                    <a:pt x="35719" y="66675"/>
                  </a:lnTo>
                  <a:lnTo>
                    <a:pt x="19050" y="54768"/>
                  </a:lnTo>
                  <a:lnTo>
                    <a:pt x="7144" y="40481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4763" y="11906"/>
                  </a:lnTo>
                  <a:lnTo>
                    <a:pt x="14288" y="11906"/>
                  </a:lnTo>
                  <a:lnTo>
                    <a:pt x="33338" y="14287"/>
                  </a:lnTo>
                  <a:lnTo>
                    <a:pt x="71438" y="23812"/>
                  </a:lnTo>
                  <a:lnTo>
                    <a:pt x="107156" y="33337"/>
                  </a:lnTo>
                  <a:lnTo>
                    <a:pt x="164306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00C0B8A5-BC07-CA4B-B114-E26E17A34954}"/>
                </a:ext>
              </a:extLst>
            </p:cNvPr>
            <p:cNvSpPr/>
            <p:nvPr/>
          </p:nvSpPr>
          <p:spPr>
            <a:xfrm>
              <a:off x="4872038" y="4410075"/>
              <a:ext cx="1938337" cy="414338"/>
            </a:xfrm>
            <a:custGeom>
              <a:avLst/>
              <a:gdLst>
                <a:gd name="connsiteX0" fmla="*/ 795337 w 1938337"/>
                <a:gd name="connsiteY0" fmla="*/ 102394 h 414338"/>
                <a:gd name="connsiteX1" fmla="*/ 647700 w 1938337"/>
                <a:gd name="connsiteY1" fmla="*/ 116681 h 414338"/>
                <a:gd name="connsiteX2" fmla="*/ 473868 w 1938337"/>
                <a:gd name="connsiteY2" fmla="*/ 154781 h 414338"/>
                <a:gd name="connsiteX3" fmla="*/ 319087 w 1938337"/>
                <a:gd name="connsiteY3" fmla="*/ 180975 h 414338"/>
                <a:gd name="connsiteX4" fmla="*/ 0 w 1938337"/>
                <a:gd name="connsiteY4" fmla="*/ 240506 h 414338"/>
                <a:gd name="connsiteX5" fmla="*/ 4762 w 1938337"/>
                <a:gd name="connsiteY5" fmla="*/ 414338 h 414338"/>
                <a:gd name="connsiteX6" fmla="*/ 261937 w 1938337"/>
                <a:gd name="connsiteY6" fmla="*/ 369094 h 414338"/>
                <a:gd name="connsiteX7" fmla="*/ 483393 w 1938337"/>
                <a:gd name="connsiteY7" fmla="*/ 330994 h 414338"/>
                <a:gd name="connsiteX8" fmla="*/ 647700 w 1938337"/>
                <a:gd name="connsiteY8" fmla="*/ 295275 h 414338"/>
                <a:gd name="connsiteX9" fmla="*/ 1126331 w 1938337"/>
                <a:gd name="connsiteY9" fmla="*/ 245269 h 414338"/>
                <a:gd name="connsiteX10" fmla="*/ 1276350 w 1938337"/>
                <a:gd name="connsiteY10" fmla="*/ 226219 h 414338"/>
                <a:gd name="connsiteX11" fmla="*/ 1938337 w 1938337"/>
                <a:gd name="connsiteY11" fmla="*/ 197644 h 414338"/>
                <a:gd name="connsiteX12" fmla="*/ 1912143 w 1938337"/>
                <a:gd name="connsiteY12" fmla="*/ 0 h 414338"/>
                <a:gd name="connsiteX13" fmla="*/ 1652587 w 1938337"/>
                <a:gd name="connsiteY13" fmla="*/ 21431 h 414338"/>
                <a:gd name="connsiteX14" fmla="*/ 1293018 w 1938337"/>
                <a:gd name="connsiteY14" fmla="*/ 50006 h 414338"/>
                <a:gd name="connsiteX15" fmla="*/ 795337 w 1938337"/>
                <a:gd name="connsiteY15" fmla="*/ 10239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8337" h="414338">
                  <a:moveTo>
                    <a:pt x="795337" y="102394"/>
                  </a:moveTo>
                  <a:lnTo>
                    <a:pt x="647700" y="116681"/>
                  </a:lnTo>
                  <a:lnTo>
                    <a:pt x="473868" y="154781"/>
                  </a:lnTo>
                  <a:lnTo>
                    <a:pt x="319087" y="180975"/>
                  </a:lnTo>
                  <a:lnTo>
                    <a:pt x="0" y="240506"/>
                  </a:lnTo>
                  <a:lnTo>
                    <a:pt x="4762" y="414338"/>
                  </a:lnTo>
                  <a:lnTo>
                    <a:pt x="261937" y="369094"/>
                  </a:lnTo>
                  <a:lnTo>
                    <a:pt x="483393" y="330994"/>
                  </a:lnTo>
                  <a:lnTo>
                    <a:pt x="647700" y="295275"/>
                  </a:lnTo>
                  <a:lnTo>
                    <a:pt x="1126331" y="245269"/>
                  </a:lnTo>
                  <a:lnTo>
                    <a:pt x="1276350" y="226219"/>
                  </a:lnTo>
                  <a:lnTo>
                    <a:pt x="1938337" y="197644"/>
                  </a:lnTo>
                  <a:lnTo>
                    <a:pt x="1912143" y="0"/>
                  </a:lnTo>
                  <a:lnTo>
                    <a:pt x="1652587" y="21431"/>
                  </a:lnTo>
                  <a:lnTo>
                    <a:pt x="1293018" y="50006"/>
                  </a:lnTo>
                  <a:lnTo>
                    <a:pt x="795337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9124D638-7774-F44A-89BC-BDDD33FE5E21}"/>
                </a:ext>
              </a:extLst>
            </p:cNvPr>
            <p:cNvSpPr/>
            <p:nvPr/>
          </p:nvSpPr>
          <p:spPr>
            <a:xfrm>
              <a:off x="5195888" y="3913188"/>
              <a:ext cx="352425" cy="1666875"/>
            </a:xfrm>
            <a:custGeom>
              <a:avLst/>
              <a:gdLst>
                <a:gd name="connsiteX0" fmla="*/ 352425 w 352425"/>
                <a:gd name="connsiteY0" fmla="*/ 395287 h 1666875"/>
                <a:gd name="connsiteX1" fmla="*/ 352425 w 352425"/>
                <a:gd name="connsiteY1" fmla="*/ 226219 h 1666875"/>
                <a:gd name="connsiteX2" fmla="*/ 350043 w 352425"/>
                <a:gd name="connsiteY2" fmla="*/ 209550 h 1666875"/>
                <a:gd name="connsiteX3" fmla="*/ 340518 w 352425"/>
                <a:gd name="connsiteY3" fmla="*/ 166687 h 1666875"/>
                <a:gd name="connsiteX4" fmla="*/ 319087 w 352425"/>
                <a:gd name="connsiteY4" fmla="*/ 111919 h 1666875"/>
                <a:gd name="connsiteX5" fmla="*/ 254793 w 352425"/>
                <a:gd name="connsiteY5" fmla="*/ 0 h 1666875"/>
                <a:gd name="connsiteX6" fmla="*/ 0 w 352425"/>
                <a:gd name="connsiteY6" fmla="*/ 57150 h 1666875"/>
                <a:gd name="connsiteX7" fmla="*/ 69056 w 352425"/>
                <a:gd name="connsiteY7" fmla="*/ 121444 h 1666875"/>
                <a:gd name="connsiteX8" fmla="*/ 85725 w 352425"/>
                <a:gd name="connsiteY8" fmla="*/ 142875 h 1666875"/>
                <a:gd name="connsiteX9" fmla="*/ 100012 w 352425"/>
                <a:gd name="connsiteY9" fmla="*/ 166687 h 1666875"/>
                <a:gd name="connsiteX10" fmla="*/ 116681 w 352425"/>
                <a:gd name="connsiteY10" fmla="*/ 204787 h 1666875"/>
                <a:gd name="connsiteX11" fmla="*/ 128587 w 352425"/>
                <a:gd name="connsiteY11" fmla="*/ 245269 h 1666875"/>
                <a:gd name="connsiteX12" fmla="*/ 128587 w 352425"/>
                <a:gd name="connsiteY12" fmla="*/ 695325 h 1666875"/>
                <a:gd name="connsiteX13" fmla="*/ 128587 w 352425"/>
                <a:gd name="connsiteY13" fmla="*/ 1247775 h 1666875"/>
                <a:gd name="connsiteX14" fmla="*/ 121443 w 352425"/>
                <a:gd name="connsiteY14" fmla="*/ 1347787 h 1666875"/>
                <a:gd name="connsiteX15" fmla="*/ 109537 w 352425"/>
                <a:gd name="connsiteY15" fmla="*/ 1440656 h 1666875"/>
                <a:gd name="connsiteX16" fmla="*/ 107156 w 352425"/>
                <a:gd name="connsiteY16" fmla="*/ 1462087 h 1666875"/>
                <a:gd name="connsiteX17" fmla="*/ 116681 w 352425"/>
                <a:gd name="connsiteY17" fmla="*/ 1502569 h 1666875"/>
                <a:gd name="connsiteX18" fmla="*/ 128587 w 352425"/>
                <a:gd name="connsiteY18" fmla="*/ 1545431 h 1666875"/>
                <a:gd name="connsiteX19" fmla="*/ 142875 w 352425"/>
                <a:gd name="connsiteY19" fmla="*/ 1588294 h 1666875"/>
                <a:gd name="connsiteX20" fmla="*/ 157162 w 352425"/>
                <a:gd name="connsiteY20" fmla="*/ 1619250 h 1666875"/>
                <a:gd name="connsiteX21" fmla="*/ 176212 w 352425"/>
                <a:gd name="connsiteY21" fmla="*/ 1645444 h 1666875"/>
                <a:gd name="connsiteX22" fmla="*/ 192881 w 352425"/>
                <a:gd name="connsiteY22" fmla="*/ 1659731 h 1666875"/>
                <a:gd name="connsiteX23" fmla="*/ 207168 w 352425"/>
                <a:gd name="connsiteY23" fmla="*/ 1666875 h 1666875"/>
                <a:gd name="connsiteX24" fmla="*/ 219075 w 352425"/>
                <a:gd name="connsiteY24" fmla="*/ 1666875 h 1666875"/>
                <a:gd name="connsiteX25" fmla="*/ 242887 w 352425"/>
                <a:gd name="connsiteY25" fmla="*/ 1662112 h 1666875"/>
                <a:gd name="connsiteX26" fmla="*/ 264318 w 352425"/>
                <a:gd name="connsiteY26" fmla="*/ 1645444 h 1666875"/>
                <a:gd name="connsiteX27" fmla="*/ 290512 w 352425"/>
                <a:gd name="connsiteY27" fmla="*/ 1609725 h 1666875"/>
                <a:gd name="connsiteX28" fmla="*/ 314325 w 352425"/>
                <a:gd name="connsiteY28" fmla="*/ 1564481 h 1666875"/>
                <a:gd name="connsiteX29" fmla="*/ 330993 w 352425"/>
                <a:gd name="connsiteY29" fmla="*/ 1524000 h 1666875"/>
                <a:gd name="connsiteX30" fmla="*/ 335756 w 352425"/>
                <a:gd name="connsiteY30" fmla="*/ 1469231 h 1666875"/>
                <a:gd name="connsiteX31" fmla="*/ 347662 w 352425"/>
                <a:gd name="connsiteY31" fmla="*/ 1276350 h 1666875"/>
                <a:gd name="connsiteX32" fmla="*/ 352425 w 352425"/>
                <a:gd name="connsiteY32" fmla="*/ 1121569 h 1666875"/>
                <a:gd name="connsiteX33" fmla="*/ 352425 w 352425"/>
                <a:gd name="connsiteY33" fmla="*/ 395287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2425" h="1666875">
                  <a:moveTo>
                    <a:pt x="352425" y="395287"/>
                  </a:moveTo>
                  <a:lnTo>
                    <a:pt x="352425" y="226219"/>
                  </a:lnTo>
                  <a:lnTo>
                    <a:pt x="350043" y="209550"/>
                  </a:lnTo>
                  <a:lnTo>
                    <a:pt x="340518" y="166687"/>
                  </a:lnTo>
                  <a:lnTo>
                    <a:pt x="319087" y="111919"/>
                  </a:lnTo>
                  <a:lnTo>
                    <a:pt x="254793" y="0"/>
                  </a:lnTo>
                  <a:lnTo>
                    <a:pt x="0" y="57150"/>
                  </a:lnTo>
                  <a:lnTo>
                    <a:pt x="69056" y="121444"/>
                  </a:lnTo>
                  <a:lnTo>
                    <a:pt x="85725" y="142875"/>
                  </a:lnTo>
                  <a:lnTo>
                    <a:pt x="100012" y="166687"/>
                  </a:lnTo>
                  <a:lnTo>
                    <a:pt x="116681" y="204787"/>
                  </a:lnTo>
                  <a:lnTo>
                    <a:pt x="128587" y="245269"/>
                  </a:lnTo>
                  <a:lnTo>
                    <a:pt x="128587" y="695325"/>
                  </a:lnTo>
                  <a:lnTo>
                    <a:pt x="128587" y="1247775"/>
                  </a:lnTo>
                  <a:lnTo>
                    <a:pt x="121443" y="1347787"/>
                  </a:lnTo>
                  <a:lnTo>
                    <a:pt x="109537" y="1440656"/>
                  </a:lnTo>
                  <a:lnTo>
                    <a:pt x="107156" y="1462087"/>
                  </a:lnTo>
                  <a:lnTo>
                    <a:pt x="116681" y="1502569"/>
                  </a:lnTo>
                  <a:lnTo>
                    <a:pt x="128587" y="1545431"/>
                  </a:lnTo>
                  <a:lnTo>
                    <a:pt x="142875" y="1588294"/>
                  </a:lnTo>
                  <a:lnTo>
                    <a:pt x="157162" y="1619250"/>
                  </a:lnTo>
                  <a:lnTo>
                    <a:pt x="176212" y="1645444"/>
                  </a:lnTo>
                  <a:lnTo>
                    <a:pt x="192881" y="1659731"/>
                  </a:lnTo>
                  <a:lnTo>
                    <a:pt x="207168" y="1666875"/>
                  </a:lnTo>
                  <a:lnTo>
                    <a:pt x="219075" y="1666875"/>
                  </a:lnTo>
                  <a:lnTo>
                    <a:pt x="242887" y="1662112"/>
                  </a:lnTo>
                  <a:lnTo>
                    <a:pt x="264318" y="1645444"/>
                  </a:lnTo>
                  <a:lnTo>
                    <a:pt x="290512" y="1609725"/>
                  </a:lnTo>
                  <a:lnTo>
                    <a:pt x="314325" y="1564481"/>
                  </a:lnTo>
                  <a:lnTo>
                    <a:pt x="330993" y="1524000"/>
                  </a:lnTo>
                  <a:lnTo>
                    <a:pt x="335756" y="1469231"/>
                  </a:lnTo>
                  <a:lnTo>
                    <a:pt x="347662" y="1276350"/>
                  </a:lnTo>
                  <a:lnTo>
                    <a:pt x="352425" y="1121569"/>
                  </a:lnTo>
                  <a:lnTo>
                    <a:pt x="352425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3886515E-9163-AE4A-9477-B032D023052E}"/>
                </a:ext>
              </a:extLst>
            </p:cNvPr>
            <p:cNvSpPr/>
            <p:nvPr/>
          </p:nvSpPr>
          <p:spPr>
            <a:xfrm>
              <a:off x="5846763" y="3829050"/>
              <a:ext cx="401637" cy="1738313"/>
            </a:xfrm>
            <a:custGeom>
              <a:avLst/>
              <a:gdLst>
                <a:gd name="connsiteX0" fmla="*/ 126206 w 402431"/>
                <a:gd name="connsiteY0" fmla="*/ 1095375 h 1738313"/>
                <a:gd name="connsiteX1" fmla="*/ 126206 w 402431"/>
                <a:gd name="connsiteY1" fmla="*/ 823913 h 1738313"/>
                <a:gd name="connsiteX2" fmla="*/ 126206 w 402431"/>
                <a:gd name="connsiteY2" fmla="*/ 657225 h 1738313"/>
                <a:gd name="connsiteX3" fmla="*/ 133350 w 402431"/>
                <a:gd name="connsiteY3" fmla="*/ 585788 h 1738313"/>
                <a:gd name="connsiteX4" fmla="*/ 138112 w 402431"/>
                <a:gd name="connsiteY4" fmla="*/ 504825 h 1738313"/>
                <a:gd name="connsiteX5" fmla="*/ 138112 w 402431"/>
                <a:gd name="connsiteY5" fmla="*/ 452438 h 1738313"/>
                <a:gd name="connsiteX6" fmla="*/ 135731 w 402431"/>
                <a:gd name="connsiteY6" fmla="*/ 366713 h 1738313"/>
                <a:gd name="connsiteX7" fmla="*/ 128587 w 402431"/>
                <a:gd name="connsiteY7" fmla="*/ 297656 h 1738313"/>
                <a:gd name="connsiteX8" fmla="*/ 116681 w 402431"/>
                <a:gd name="connsiteY8" fmla="*/ 216694 h 1738313"/>
                <a:gd name="connsiteX9" fmla="*/ 107156 w 402431"/>
                <a:gd name="connsiteY9" fmla="*/ 183356 h 1738313"/>
                <a:gd name="connsiteX10" fmla="*/ 85725 w 402431"/>
                <a:gd name="connsiteY10" fmla="*/ 126206 h 1738313"/>
                <a:gd name="connsiteX11" fmla="*/ 64294 w 402431"/>
                <a:gd name="connsiteY11" fmla="*/ 95250 h 1738313"/>
                <a:gd name="connsiteX12" fmla="*/ 0 w 402431"/>
                <a:gd name="connsiteY12" fmla="*/ 16669 h 1738313"/>
                <a:gd name="connsiteX13" fmla="*/ 150019 w 402431"/>
                <a:gd name="connsiteY13" fmla="*/ 0 h 1738313"/>
                <a:gd name="connsiteX14" fmla="*/ 297656 w 402431"/>
                <a:gd name="connsiteY14" fmla="*/ 88106 h 1738313"/>
                <a:gd name="connsiteX15" fmla="*/ 328612 w 402431"/>
                <a:gd name="connsiteY15" fmla="*/ 104775 h 1738313"/>
                <a:gd name="connsiteX16" fmla="*/ 352425 w 402431"/>
                <a:gd name="connsiteY16" fmla="*/ 119063 h 1738313"/>
                <a:gd name="connsiteX17" fmla="*/ 371475 w 402431"/>
                <a:gd name="connsiteY17" fmla="*/ 135731 h 1738313"/>
                <a:gd name="connsiteX18" fmla="*/ 388144 w 402431"/>
                <a:gd name="connsiteY18" fmla="*/ 157163 h 1738313"/>
                <a:gd name="connsiteX19" fmla="*/ 400050 w 402431"/>
                <a:gd name="connsiteY19" fmla="*/ 180975 h 1738313"/>
                <a:gd name="connsiteX20" fmla="*/ 402431 w 402431"/>
                <a:gd name="connsiteY20" fmla="*/ 195263 h 1738313"/>
                <a:gd name="connsiteX21" fmla="*/ 402431 w 402431"/>
                <a:gd name="connsiteY21" fmla="*/ 223838 h 1738313"/>
                <a:gd name="connsiteX22" fmla="*/ 390525 w 402431"/>
                <a:gd name="connsiteY22" fmla="*/ 252413 h 1738313"/>
                <a:gd name="connsiteX23" fmla="*/ 376237 w 402431"/>
                <a:gd name="connsiteY23" fmla="*/ 271463 h 1738313"/>
                <a:gd name="connsiteX24" fmla="*/ 359569 w 402431"/>
                <a:gd name="connsiteY24" fmla="*/ 304800 h 1738313"/>
                <a:gd name="connsiteX25" fmla="*/ 350044 w 402431"/>
                <a:gd name="connsiteY25" fmla="*/ 357188 h 1738313"/>
                <a:gd name="connsiteX26" fmla="*/ 350044 w 402431"/>
                <a:gd name="connsiteY26" fmla="*/ 635794 h 1738313"/>
                <a:gd name="connsiteX27" fmla="*/ 326231 w 402431"/>
                <a:gd name="connsiteY27" fmla="*/ 802481 h 1738313"/>
                <a:gd name="connsiteX28" fmla="*/ 326231 w 402431"/>
                <a:gd name="connsiteY28" fmla="*/ 1588294 h 1738313"/>
                <a:gd name="connsiteX29" fmla="*/ 323850 w 402431"/>
                <a:gd name="connsiteY29" fmla="*/ 1631156 h 1738313"/>
                <a:gd name="connsiteX30" fmla="*/ 311944 w 402431"/>
                <a:gd name="connsiteY30" fmla="*/ 1662113 h 1738313"/>
                <a:gd name="connsiteX31" fmla="*/ 292894 w 402431"/>
                <a:gd name="connsiteY31" fmla="*/ 1688306 h 1738313"/>
                <a:gd name="connsiteX32" fmla="*/ 261937 w 402431"/>
                <a:gd name="connsiteY32" fmla="*/ 1719263 h 1738313"/>
                <a:gd name="connsiteX33" fmla="*/ 240506 w 402431"/>
                <a:gd name="connsiteY33" fmla="*/ 1731169 h 1738313"/>
                <a:gd name="connsiteX34" fmla="*/ 221456 w 402431"/>
                <a:gd name="connsiteY34" fmla="*/ 1738313 h 1738313"/>
                <a:gd name="connsiteX35" fmla="*/ 202406 w 402431"/>
                <a:gd name="connsiteY35" fmla="*/ 1738313 h 1738313"/>
                <a:gd name="connsiteX36" fmla="*/ 180975 w 402431"/>
                <a:gd name="connsiteY36" fmla="*/ 1726406 h 1738313"/>
                <a:gd name="connsiteX37" fmla="*/ 169069 w 402431"/>
                <a:gd name="connsiteY37" fmla="*/ 1714500 h 1738313"/>
                <a:gd name="connsiteX38" fmla="*/ 157162 w 402431"/>
                <a:gd name="connsiteY38" fmla="*/ 1697831 h 1738313"/>
                <a:gd name="connsiteX39" fmla="*/ 142875 w 402431"/>
                <a:gd name="connsiteY39" fmla="*/ 1662113 h 1738313"/>
                <a:gd name="connsiteX40" fmla="*/ 133350 w 402431"/>
                <a:gd name="connsiteY40" fmla="*/ 1621631 h 1738313"/>
                <a:gd name="connsiteX41" fmla="*/ 126206 w 402431"/>
                <a:gd name="connsiteY41" fmla="*/ 1562100 h 1738313"/>
                <a:gd name="connsiteX42" fmla="*/ 126206 w 402431"/>
                <a:gd name="connsiteY42" fmla="*/ 109537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2431" h="1738313">
                  <a:moveTo>
                    <a:pt x="126206" y="1095375"/>
                  </a:moveTo>
                  <a:lnTo>
                    <a:pt x="126206" y="823913"/>
                  </a:lnTo>
                  <a:lnTo>
                    <a:pt x="126206" y="657225"/>
                  </a:lnTo>
                  <a:lnTo>
                    <a:pt x="133350" y="585788"/>
                  </a:lnTo>
                  <a:lnTo>
                    <a:pt x="138112" y="504825"/>
                  </a:lnTo>
                  <a:lnTo>
                    <a:pt x="138112" y="452438"/>
                  </a:lnTo>
                  <a:cubicBezTo>
                    <a:pt x="137318" y="423863"/>
                    <a:pt x="136525" y="395288"/>
                    <a:pt x="135731" y="366713"/>
                  </a:cubicBezTo>
                  <a:lnTo>
                    <a:pt x="128587" y="297656"/>
                  </a:lnTo>
                  <a:lnTo>
                    <a:pt x="116681" y="216694"/>
                  </a:lnTo>
                  <a:lnTo>
                    <a:pt x="107156" y="183356"/>
                  </a:lnTo>
                  <a:lnTo>
                    <a:pt x="85725" y="126206"/>
                  </a:lnTo>
                  <a:lnTo>
                    <a:pt x="64294" y="95250"/>
                  </a:lnTo>
                  <a:lnTo>
                    <a:pt x="0" y="16669"/>
                  </a:lnTo>
                  <a:lnTo>
                    <a:pt x="150019" y="0"/>
                  </a:lnTo>
                  <a:lnTo>
                    <a:pt x="297656" y="88106"/>
                  </a:lnTo>
                  <a:lnTo>
                    <a:pt x="328612" y="104775"/>
                  </a:lnTo>
                  <a:lnTo>
                    <a:pt x="352425" y="119063"/>
                  </a:lnTo>
                  <a:lnTo>
                    <a:pt x="371475" y="135731"/>
                  </a:lnTo>
                  <a:lnTo>
                    <a:pt x="388144" y="157163"/>
                  </a:lnTo>
                  <a:lnTo>
                    <a:pt x="400050" y="180975"/>
                  </a:lnTo>
                  <a:lnTo>
                    <a:pt x="402431" y="195263"/>
                  </a:lnTo>
                  <a:lnTo>
                    <a:pt x="402431" y="223838"/>
                  </a:lnTo>
                  <a:lnTo>
                    <a:pt x="390525" y="252413"/>
                  </a:lnTo>
                  <a:lnTo>
                    <a:pt x="376237" y="271463"/>
                  </a:lnTo>
                  <a:lnTo>
                    <a:pt x="359569" y="304800"/>
                  </a:lnTo>
                  <a:lnTo>
                    <a:pt x="350044" y="357188"/>
                  </a:lnTo>
                  <a:lnTo>
                    <a:pt x="350044" y="635794"/>
                  </a:lnTo>
                  <a:lnTo>
                    <a:pt x="326231" y="802481"/>
                  </a:lnTo>
                  <a:lnTo>
                    <a:pt x="326231" y="1588294"/>
                  </a:lnTo>
                  <a:lnTo>
                    <a:pt x="323850" y="1631156"/>
                  </a:lnTo>
                  <a:lnTo>
                    <a:pt x="311944" y="1662113"/>
                  </a:lnTo>
                  <a:lnTo>
                    <a:pt x="292894" y="1688306"/>
                  </a:lnTo>
                  <a:lnTo>
                    <a:pt x="261937" y="1719263"/>
                  </a:lnTo>
                  <a:lnTo>
                    <a:pt x="240506" y="1731169"/>
                  </a:lnTo>
                  <a:lnTo>
                    <a:pt x="221456" y="1738313"/>
                  </a:lnTo>
                  <a:lnTo>
                    <a:pt x="202406" y="1738313"/>
                  </a:lnTo>
                  <a:lnTo>
                    <a:pt x="180975" y="1726406"/>
                  </a:lnTo>
                  <a:lnTo>
                    <a:pt x="169069" y="1714500"/>
                  </a:lnTo>
                  <a:lnTo>
                    <a:pt x="157162" y="1697831"/>
                  </a:lnTo>
                  <a:lnTo>
                    <a:pt x="142875" y="1662113"/>
                  </a:lnTo>
                  <a:lnTo>
                    <a:pt x="133350" y="1621631"/>
                  </a:lnTo>
                  <a:lnTo>
                    <a:pt x="126206" y="1562100"/>
                  </a:lnTo>
                  <a:lnTo>
                    <a:pt x="126206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935827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42FBEBD-7062-7849-ACE4-4742698C3AAD}"/>
              </a:ext>
            </a:extLst>
          </p:cNvPr>
          <p:cNvSpPr/>
          <p:nvPr/>
        </p:nvSpPr>
        <p:spPr>
          <a:xfrm>
            <a:off x="2670175" y="2112963"/>
            <a:ext cx="1919288" cy="1387475"/>
          </a:xfrm>
          <a:custGeom>
            <a:avLst/>
            <a:gdLst>
              <a:gd name="connsiteX0" fmla="*/ 1109663 w 1919288"/>
              <a:gd name="connsiteY0" fmla="*/ 309562 h 1388269"/>
              <a:gd name="connsiteX1" fmla="*/ 881063 w 1919288"/>
              <a:gd name="connsiteY1" fmla="*/ 378619 h 1388269"/>
              <a:gd name="connsiteX2" fmla="*/ 661988 w 1919288"/>
              <a:gd name="connsiteY2" fmla="*/ 454819 h 1388269"/>
              <a:gd name="connsiteX3" fmla="*/ 471488 w 1919288"/>
              <a:gd name="connsiteY3" fmla="*/ 531019 h 1388269"/>
              <a:gd name="connsiteX4" fmla="*/ 400050 w 1919288"/>
              <a:gd name="connsiteY4" fmla="*/ 550069 h 1388269"/>
              <a:gd name="connsiteX5" fmla="*/ 323850 w 1919288"/>
              <a:gd name="connsiteY5" fmla="*/ 559594 h 1388269"/>
              <a:gd name="connsiteX6" fmla="*/ 297657 w 1919288"/>
              <a:gd name="connsiteY6" fmla="*/ 557212 h 1388269"/>
              <a:gd name="connsiteX7" fmla="*/ 264319 w 1919288"/>
              <a:gd name="connsiteY7" fmla="*/ 540544 h 1388269"/>
              <a:gd name="connsiteX8" fmla="*/ 180975 w 1919288"/>
              <a:gd name="connsiteY8" fmla="*/ 473869 h 1388269"/>
              <a:gd name="connsiteX9" fmla="*/ 88107 w 1919288"/>
              <a:gd name="connsiteY9" fmla="*/ 383381 h 1388269"/>
              <a:gd name="connsiteX10" fmla="*/ 42863 w 1919288"/>
              <a:gd name="connsiteY10" fmla="*/ 333375 h 1388269"/>
              <a:gd name="connsiteX11" fmla="*/ 16669 w 1919288"/>
              <a:gd name="connsiteY11" fmla="*/ 295275 h 1388269"/>
              <a:gd name="connsiteX12" fmla="*/ 7144 w 1919288"/>
              <a:gd name="connsiteY12" fmla="*/ 271462 h 1388269"/>
              <a:gd name="connsiteX13" fmla="*/ 0 w 1919288"/>
              <a:gd name="connsiteY13" fmla="*/ 240506 h 1388269"/>
              <a:gd name="connsiteX14" fmla="*/ 0 w 1919288"/>
              <a:gd name="connsiteY14" fmla="*/ 211931 h 1388269"/>
              <a:gd name="connsiteX15" fmla="*/ 4763 w 1919288"/>
              <a:gd name="connsiteY15" fmla="*/ 190500 h 1388269"/>
              <a:gd name="connsiteX16" fmla="*/ 16669 w 1919288"/>
              <a:gd name="connsiteY16" fmla="*/ 183356 h 1388269"/>
              <a:gd name="connsiteX17" fmla="*/ 28575 w 1919288"/>
              <a:gd name="connsiteY17" fmla="*/ 185737 h 1388269"/>
              <a:gd name="connsiteX18" fmla="*/ 45244 w 1919288"/>
              <a:gd name="connsiteY18" fmla="*/ 197644 h 1388269"/>
              <a:gd name="connsiteX19" fmla="*/ 64294 w 1919288"/>
              <a:gd name="connsiteY19" fmla="*/ 216694 h 1388269"/>
              <a:gd name="connsiteX20" fmla="*/ 88107 w 1919288"/>
              <a:gd name="connsiteY20" fmla="*/ 238125 h 1388269"/>
              <a:gd name="connsiteX21" fmla="*/ 111919 w 1919288"/>
              <a:gd name="connsiteY21" fmla="*/ 254794 h 1388269"/>
              <a:gd name="connsiteX22" fmla="*/ 138113 w 1919288"/>
              <a:gd name="connsiteY22" fmla="*/ 269081 h 1388269"/>
              <a:gd name="connsiteX23" fmla="*/ 190500 w 1919288"/>
              <a:gd name="connsiteY23" fmla="*/ 285750 h 1388269"/>
              <a:gd name="connsiteX24" fmla="*/ 230982 w 1919288"/>
              <a:gd name="connsiteY24" fmla="*/ 290512 h 1388269"/>
              <a:gd name="connsiteX25" fmla="*/ 307182 w 1919288"/>
              <a:gd name="connsiteY25" fmla="*/ 288131 h 1388269"/>
              <a:gd name="connsiteX26" fmla="*/ 423863 w 1919288"/>
              <a:gd name="connsiteY26" fmla="*/ 271462 h 1388269"/>
              <a:gd name="connsiteX27" fmla="*/ 683419 w 1919288"/>
              <a:gd name="connsiteY27" fmla="*/ 221456 h 1388269"/>
              <a:gd name="connsiteX28" fmla="*/ 895350 w 1919288"/>
              <a:gd name="connsiteY28" fmla="*/ 166687 h 1388269"/>
              <a:gd name="connsiteX29" fmla="*/ 1131094 w 1919288"/>
              <a:gd name="connsiteY29" fmla="*/ 114300 h 1388269"/>
              <a:gd name="connsiteX30" fmla="*/ 1281113 w 1919288"/>
              <a:gd name="connsiteY30" fmla="*/ 73819 h 1388269"/>
              <a:gd name="connsiteX31" fmla="*/ 1369219 w 1919288"/>
              <a:gd name="connsiteY31" fmla="*/ 40481 h 1388269"/>
              <a:gd name="connsiteX32" fmla="*/ 1402557 w 1919288"/>
              <a:gd name="connsiteY32" fmla="*/ 23812 h 1388269"/>
              <a:gd name="connsiteX33" fmla="*/ 1445419 w 1919288"/>
              <a:gd name="connsiteY33" fmla="*/ 7144 h 1388269"/>
              <a:gd name="connsiteX34" fmla="*/ 1481138 w 1919288"/>
              <a:gd name="connsiteY34" fmla="*/ 0 h 1388269"/>
              <a:gd name="connsiteX35" fmla="*/ 1524000 w 1919288"/>
              <a:gd name="connsiteY35" fmla="*/ 2381 h 1388269"/>
              <a:gd name="connsiteX36" fmla="*/ 1564482 w 1919288"/>
              <a:gd name="connsiteY36" fmla="*/ 11906 h 1388269"/>
              <a:gd name="connsiteX37" fmla="*/ 1638300 w 1919288"/>
              <a:gd name="connsiteY37" fmla="*/ 54769 h 1388269"/>
              <a:gd name="connsiteX38" fmla="*/ 1752600 w 1919288"/>
              <a:gd name="connsiteY38" fmla="*/ 147637 h 1388269"/>
              <a:gd name="connsiteX39" fmla="*/ 1821657 w 1919288"/>
              <a:gd name="connsiteY39" fmla="*/ 214312 h 1388269"/>
              <a:gd name="connsiteX40" fmla="*/ 1897857 w 1919288"/>
              <a:gd name="connsiteY40" fmla="*/ 295275 h 1388269"/>
              <a:gd name="connsiteX41" fmla="*/ 1914525 w 1919288"/>
              <a:gd name="connsiteY41" fmla="*/ 321469 h 1388269"/>
              <a:gd name="connsiteX42" fmla="*/ 1919288 w 1919288"/>
              <a:gd name="connsiteY42" fmla="*/ 347662 h 1388269"/>
              <a:gd name="connsiteX43" fmla="*/ 1912144 w 1919288"/>
              <a:gd name="connsiteY43" fmla="*/ 378619 h 1388269"/>
              <a:gd name="connsiteX44" fmla="*/ 1897857 w 1919288"/>
              <a:gd name="connsiteY44" fmla="*/ 402431 h 1388269"/>
              <a:gd name="connsiteX45" fmla="*/ 1850232 w 1919288"/>
              <a:gd name="connsiteY45" fmla="*/ 438150 h 1388269"/>
              <a:gd name="connsiteX46" fmla="*/ 1833563 w 1919288"/>
              <a:gd name="connsiteY46" fmla="*/ 447675 h 1388269"/>
              <a:gd name="connsiteX47" fmla="*/ 1771650 w 1919288"/>
              <a:gd name="connsiteY47" fmla="*/ 635794 h 1388269"/>
              <a:gd name="connsiteX48" fmla="*/ 1712119 w 1919288"/>
              <a:gd name="connsiteY48" fmla="*/ 835819 h 1388269"/>
              <a:gd name="connsiteX49" fmla="*/ 1654969 w 1919288"/>
              <a:gd name="connsiteY49" fmla="*/ 1004887 h 1388269"/>
              <a:gd name="connsiteX50" fmla="*/ 1574007 w 1919288"/>
              <a:gd name="connsiteY50" fmla="*/ 1200150 h 1388269"/>
              <a:gd name="connsiteX51" fmla="*/ 1519238 w 1919288"/>
              <a:gd name="connsiteY51" fmla="*/ 1304925 h 1388269"/>
              <a:gd name="connsiteX52" fmla="*/ 1476375 w 1919288"/>
              <a:gd name="connsiteY52" fmla="*/ 1354931 h 1388269"/>
              <a:gd name="connsiteX53" fmla="*/ 1454944 w 1919288"/>
              <a:gd name="connsiteY53" fmla="*/ 1373981 h 1388269"/>
              <a:gd name="connsiteX54" fmla="*/ 1435894 w 1919288"/>
              <a:gd name="connsiteY54" fmla="*/ 1383506 h 1388269"/>
              <a:gd name="connsiteX55" fmla="*/ 1402557 w 1919288"/>
              <a:gd name="connsiteY55" fmla="*/ 1388269 h 1388269"/>
              <a:gd name="connsiteX56" fmla="*/ 1369219 w 1919288"/>
              <a:gd name="connsiteY56" fmla="*/ 1383506 h 1388269"/>
              <a:gd name="connsiteX57" fmla="*/ 1316832 w 1919288"/>
              <a:gd name="connsiteY57" fmla="*/ 1369219 h 1388269"/>
              <a:gd name="connsiteX58" fmla="*/ 1278732 w 1919288"/>
              <a:gd name="connsiteY58" fmla="*/ 1347787 h 1388269"/>
              <a:gd name="connsiteX59" fmla="*/ 1319213 w 1919288"/>
              <a:gd name="connsiteY59" fmla="*/ 1150144 h 1388269"/>
              <a:gd name="connsiteX60" fmla="*/ 1419225 w 1919288"/>
              <a:gd name="connsiteY60" fmla="*/ 771525 h 1388269"/>
              <a:gd name="connsiteX61" fmla="*/ 1466850 w 1919288"/>
              <a:gd name="connsiteY61" fmla="*/ 523875 h 1388269"/>
              <a:gd name="connsiteX62" fmla="*/ 1493044 w 1919288"/>
              <a:gd name="connsiteY62" fmla="*/ 340519 h 1388269"/>
              <a:gd name="connsiteX63" fmla="*/ 1497807 w 1919288"/>
              <a:gd name="connsiteY63" fmla="*/ 300037 h 1388269"/>
              <a:gd name="connsiteX64" fmla="*/ 1490663 w 1919288"/>
              <a:gd name="connsiteY64" fmla="*/ 280987 h 1388269"/>
              <a:gd name="connsiteX65" fmla="*/ 1478757 w 1919288"/>
              <a:gd name="connsiteY65" fmla="*/ 269081 h 1388269"/>
              <a:gd name="connsiteX66" fmla="*/ 1459707 w 1919288"/>
              <a:gd name="connsiteY66" fmla="*/ 261937 h 1388269"/>
              <a:gd name="connsiteX67" fmla="*/ 1433513 w 1919288"/>
              <a:gd name="connsiteY67" fmla="*/ 257175 h 1388269"/>
              <a:gd name="connsiteX68" fmla="*/ 1385888 w 1919288"/>
              <a:gd name="connsiteY68" fmla="*/ 257175 h 1388269"/>
              <a:gd name="connsiteX69" fmla="*/ 1312069 w 1919288"/>
              <a:gd name="connsiteY69" fmla="*/ 266700 h 1388269"/>
              <a:gd name="connsiteX70" fmla="*/ 1109663 w 1919288"/>
              <a:gd name="connsiteY70" fmla="*/ 309562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919288" h="1388269">
                <a:moveTo>
                  <a:pt x="1109663" y="309562"/>
                </a:moveTo>
                <a:lnTo>
                  <a:pt x="881063" y="378619"/>
                </a:lnTo>
                <a:lnTo>
                  <a:pt x="661988" y="454819"/>
                </a:lnTo>
                <a:lnTo>
                  <a:pt x="471488" y="531019"/>
                </a:lnTo>
                <a:lnTo>
                  <a:pt x="400050" y="550069"/>
                </a:lnTo>
                <a:lnTo>
                  <a:pt x="323850" y="559594"/>
                </a:lnTo>
                <a:lnTo>
                  <a:pt x="297657" y="557212"/>
                </a:lnTo>
                <a:lnTo>
                  <a:pt x="264319" y="540544"/>
                </a:lnTo>
                <a:lnTo>
                  <a:pt x="180975" y="473869"/>
                </a:lnTo>
                <a:lnTo>
                  <a:pt x="88107" y="383381"/>
                </a:lnTo>
                <a:lnTo>
                  <a:pt x="42863" y="333375"/>
                </a:lnTo>
                <a:lnTo>
                  <a:pt x="16669" y="295275"/>
                </a:lnTo>
                <a:lnTo>
                  <a:pt x="7144" y="271462"/>
                </a:lnTo>
                <a:lnTo>
                  <a:pt x="0" y="240506"/>
                </a:lnTo>
                <a:lnTo>
                  <a:pt x="0" y="211931"/>
                </a:lnTo>
                <a:lnTo>
                  <a:pt x="4763" y="190500"/>
                </a:lnTo>
                <a:lnTo>
                  <a:pt x="16669" y="183356"/>
                </a:lnTo>
                <a:lnTo>
                  <a:pt x="28575" y="185737"/>
                </a:lnTo>
                <a:lnTo>
                  <a:pt x="45244" y="197644"/>
                </a:lnTo>
                <a:lnTo>
                  <a:pt x="64294" y="216694"/>
                </a:lnTo>
                <a:lnTo>
                  <a:pt x="88107" y="238125"/>
                </a:lnTo>
                <a:lnTo>
                  <a:pt x="111919" y="254794"/>
                </a:lnTo>
                <a:lnTo>
                  <a:pt x="138113" y="269081"/>
                </a:lnTo>
                <a:lnTo>
                  <a:pt x="190500" y="285750"/>
                </a:lnTo>
                <a:lnTo>
                  <a:pt x="230982" y="290512"/>
                </a:lnTo>
                <a:lnTo>
                  <a:pt x="307182" y="288131"/>
                </a:lnTo>
                <a:lnTo>
                  <a:pt x="423863" y="271462"/>
                </a:lnTo>
                <a:lnTo>
                  <a:pt x="683419" y="221456"/>
                </a:lnTo>
                <a:lnTo>
                  <a:pt x="895350" y="166687"/>
                </a:lnTo>
                <a:lnTo>
                  <a:pt x="1131094" y="114300"/>
                </a:lnTo>
                <a:lnTo>
                  <a:pt x="1281113" y="73819"/>
                </a:lnTo>
                <a:lnTo>
                  <a:pt x="1369219" y="40481"/>
                </a:lnTo>
                <a:lnTo>
                  <a:pt x="1402557" y="23812"/>
                </a:lnTo>
                <a:lnTo>
                  <a:pt x="1445419" y="7144"/>
                </a:lnTo>
                <a:lnTo>
                  <a:pt x="1481138" y="0"/>
                </a:lnTo>
                <a:lnTo>
                  <a:pt x="1524000" y="2381"/>
                </a:lnTo>
                <a:lnTo>
                  <a:pt x="1564482" y="11906"/>
                </a:lnTo>
                <a:lnTo>
                  <a:pt x="1638300" y="54769"/>
                </a:lnTo>
                <a:lnTo>
                  <a:pt x="1752600" y="147637"/>
                </a:lnTo>
                <a:lnTo>
                  <a:pt x="1821657" y="214312"/>
                </a:lnTo>
                <a:lnTo>
                  <a:pt x="1897857" y="295275"/>
                </a:lnTo>
                <a:lnTo>
                  <a:pt x="1914525" y="321469"/>
                </a:lnTo>
                <a:lnTo>
                  <a:pt x="1919288" y="347662"/>
                </a:lnTo>
                <a:lnTo>
                  <a:pt x="1912144" y="378619"/>
                </a:lnTo>
                <a:lnTo>
                  <a:pt x="1897857" y="402431"/>
                </a:lnTo>
                <a:lnTo>
                  <a:pt x="1850232" y="438150"/>
                </a:lnTo>
                <a:lnTo>
                  <a:pt x="1833563" y="447675"/>
                </a:lnTo>
                <a:lnTo>
                  <a:pt x="1771650" y="635794"/>
                </a:lnTo>
                <a:lnTo>
                  <a:pt x="1712119" y="835819"/>
                </a:lnTo>
                <a:lnTo>
                  <a:pt x="1654969" y="1004887"/>
                </a:lnTo>
                <a:lnTo>
                  <a:pt x="1574007" y="1200150"/>
                </a:lnTo>
                <a:lnTo>
                  <a:pt x="1519238" y="1304925"/>
                </a:lnTo>
                <a:lnTo>
                  <a:pt x="1476375" y="1354931"/>
                </a:lnTo>
                <a:lnTo>
                  <a:pt x="1454944" y="1373981"/>
                </a:lnTo>
                <a:lnTo>
                  <a:pt x="1435894" y="1383506"/>
                </a:lnTo>
                <a:lnTo>
                  <a:pt x="1402557" y="1388269"/>
                </a:lnTo>
                <a:lnTo>
                  <a:pt x="1369219" y="1383506"/>
                </a:lnTo>
                <a:lnTo>
                  <a:pt x="1316832" y="1369219"/>
                </a:lnTo>
                <a:lnTo>
                  <a:pt x="1278732" y="1347787"/>
                </a:lnTo>
                <a:lnTo>
                  <a:pt x="1319213" y="1150144"/>
                </a:lnTo>
                <a:lnTo>
                  <a:pt x="1419225" y="771525"/>
                </a:lnTo>
                <a:lnTo>
                  <a:pt x="1466850" y="523875"/>
                </a:lnTo>
                <a:lnTo>
                  <a:pt x="1493044" y="340519"/>
                </a:lnTo>
                <a:lnTo>
                  <a:pt x="1497807" y="300037"/>
                </a:lnTo>
                <a:lnTo>
                  <a:pt x="1490663" y="280987"/>
                </a:lnTo>
                <a:lnTo>
                  <a:pt x="1478757" y="269081"/>
                </a:lnTo>
                <a:lnTo>
                  <a:pt x="1459707" y="261937"/>
                </a:lnTo>
                <a:lnTo>
                  <a:pt x="1433513" y="257175"/>
                </a:lnTo>
                <a:lnTo>
                  <a:pt x="1385888" y="257175"/>
                </a:lnTo>
                <a:lnTo>
                  <a:pt x="1312069" y="266700"/>
                </a:lnTo>
                <a:lnTo>
                  <a:pt x="1109663" y="3095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653622-E8B7-B745-BD8A-55B72740C8E2}"/>
              </a:ext>
            </a:extLst>
          </p:cNvPr>
          <p:cNvSpPr/>
          <p:nvPr/>
        </p:nvSpPr>
        <p:spPr>
          <a:xfrm rot="16200000">
            <a:off x="3903663" y="1992313"/>
            <a:ext cx="1939925" cy="1057275"/>
          </a:xfrm>
          <a:custGeom>
            <a:avLst/>
            <a:gdLst>
              <a:gd name="connsiteX0" fmla="*/ 542925 w 1940719"/>
              <a:gd name="connsiteY0" fmla="*/ 552450 h 1057275"/>
              <a:gd name="connsiteX1" fmla="*/ 402431 w 1940719"/>
              <a:gd name="connsiteY1" fmla="*/ 447675 h 1057275"/>
              <a:gd name="connsiteX2" fmla="*/ 295275 w 1940719"/>
              <a:gd name="connsiteY2" fmla="*/ 357188 h 1057275"/>
              <a:gd name="connsiteX3" fmla="*/ 207169 w 1940719"/>
              <a:gd name="connsiteY3" fmla="*/ 280988 h 1057275"/>
              <a:gd name="connsiteX4" fmla="*/ 130969 w 1940719"/>
              <a:gd name="connsiteY4" fmla="*/ 207169 h 1057275"/>
              <a:gd name="connsiteX5" fmla="*/ 71438 w 1940719"/>
              <a:gd name="connsiteY5" fmla="*/ 142875 h 1057275"/>
              <a:gd name="connsiteX6" fmla="*/ 23813 w 1940719"/>
              <a:gd name="connsiteY6" fmla="*/ 83344 h 1057275"/>
              <a:gd name="connsiteX7" fmla="*/ 7144 w 1940719"/>
              <a:gd name="connsiteY7" fmla="*/ 54769 h 1057275"/>
              <a:gd name="connsiteX8" fmla="*/ 2381 w 1940719"/>
              <a:gd name="connsiteY8" fmla="*/ 35719 h 1057275"/>
              <a:gd name="connsiteX9" fmla="*/ 0 w 1940719"/>
              <a:gd name="connsiteY9" fmla="*/ 21432 h 1057275"/>
              <a:gd name="connsiteX10" fmla="*/ 4763 w 1940719"/>
              <a:gd name="connsiteY10" fmla="*/ 4763 h 1057275"/>
              <a:gd name="connsiteX11" fmla="*/ 16669 w 1940719"/>
              <a:gd name="connsiteY11" fmla="*/ 0 h 1057275"/>
              <a:gd name="connsiteX12" fmla="*/ 45244 w 1940719"/>
              <a:gd name="connsiteY12" fmla="*/ 9525 h 1057275"/>
              <a:gd name="connsiteX13" fmla="*/ 83344 w 1940719"/>
              <a:gd name="connsiteY13" fmla="*/ 38100 h 1057275"/>
              <a:gd name="connsiteX14" fmla="*/ 183356 w 1940719"/>
              <a:gd name="connsiteY14" fmla="*/ 116682 h 1057275"/>
              <a:gd name="connsiteX15" fmla="*/ 302419 w 1940719"/>
              <a:gd name="connsiteY15" fmla="*/ 204788 h 1057275"/>
              <a:gd name="connsiteX16" fmla="*/ 428625 w 1940719"/>
              <a:gd name="connsiteY16" fmla="*/ 290513 h 1057275"/>
              <a:gd name="connsiteX17" fmla="*/ 578644 w 1940719"/>
              <a:gd name="connsiteY17" fmla="*/ 376238 h 1057275"/>
              <a:gd name="connsiteX18" fmla="*/ 714375 w 1940719"/>
              <a:gd name="connsiteY18" fmla="*/ 447675 h 1057275"/>
              <a:gd name="connsiteX19" fmla="*/ 821531 w 1940719"/>
              <a:gd name="connsiteY19" fmla="*/ 500063 h 1057275"/>
              <a:gd name="connsiteX20" fmla="*/ 962025 w 1940719"/>
              <a:gd name="connsiteY20" fmla="*/ 557213 h 1057275"/>
              <a:gd name="connsiteX21" fmla="*/ 1102519 w 1940719"/>
              <a:gd name="connsiteY21" fmla="*/ 602457 h 1057275"/>
              <a:gd name="connsiteX22" fmla="*/ 1254919 w 1940719"/>
              <a:gd name="connsiteY22" fmla="*/ 652463 h 1057275"/>
              <a:gd name="connsiteX23" fmla="*/ 1385888 w 1940719"/>
              <a:gd name="connsiteY23" fmla="*/ 685800 h 1057275"/>
              <a:gd name="connsiteX24" fmla="*/ 1504950 w 1940719"/>
              <a:gd name="connsiteY24" fmla="*/ 707232 h 1057275"/>
              <a:gd name="connsiteX25" fmla="*/ 1569244 w 1940719"/>
              <a:gd name="connsiteY25" fmla="*/ 714375 h 1057275"/>
              <a:gd name="connsiteX26" fmla="*/ 1616869 w 1940719"/>
              <a:gd name="connsiteY26" fmla="*/ 714375 h 1057275"/>
              <a:gd name="connsiteX27" fmla="*/ 1681163 w 1940719"/>
              <a:gd name="connsiteY27" fmla="*/ 711994 h 1057275"/>
              <a:gd name="connsiteX28" fmla="*/ 1733550 w 1940719"/>
              <a:gd name="connsiteY28" fmla="*/ 704850 h 1057275"/>
              <a:gd name="connsiteX29" fmla="*/ 1778794 w 1940719"/>
              <a:gd name="connsiteY29" fmla="*/ 690563 h 1057275"/>
              <a:gd name="connsiteX30" fmla="*/ 1824038 w 1940719"/>
              <a:gd name="connsiteY30" fmla="*/ 671513 h 1057275"/>
              <a:gd name="connsiteX31" fmla="*/ 1857375 w 1940719"/>
              <a:gd name="connsiteY31" fmla="*/ 645319 h 1057275"/>
              <a:gd name="connsiteX32" fmla="*/ 1881188 w 1940719"/>
              <a:gd name="connsiteY32" fmla="*/ 616744 h 1057275"/>
              <a:gd name="connsiteX33" fmla="*/ 1902619 w 1940719"/>
              <a:gd name="connsiteY33" fmla="*/ 600075 h 1057275"/>
              <a:gd name="connsiteX34" fmla="*/ 1921669 w 1940719"/>
              <a:gd name="connsiteY34" fmla="*/ 595313 h 1057275"/>
              <a:gd name="connsiteX35" fmla="*/ 1933575 w 1940719"/>
              <a:gd name="connsiteY35" fmla="*/ 604838 h 1057275"/>
              <a:gd name="connsiteX36" fmla="*/ 1940719 w 1940719"/>
              <a:gd name="connsiteY36" fmla="*/ 633413 h 1057275"/>
              <a:gd name="connsiteX37" fmla="*/ 1935956 w 1940719"/>
              <a:gd name="connsiteY37" fmla="*/ 685800 h 1057275"/>
              <a:gd name="connsiteX38" fmla="*/ 1926431 w 1940719"/>
              <a:gd name="connsiteY38" fmla="*/ 726282 h 1057275"/>
              <a:gd name="connsiteX39" fmla="*/ 1893094 w 1940719"/>
              <a:gd name="connsiteY39" fmla="*/ 785813 h 1057275"/>
              <a:gd name="connsiteX40" fmla="*/ 1814513 w 1940719"/>
              <a:gd name="connsiteY40" fmla="*/ 895350 h 1057275"/>
              <a:gd name="connsiteX41" fmla="*/ 1704975 w 1940719"/>
              <a:gd name="connsiteY41" fmla="*/ 1012032 h 1057275"/>
              <a:gd name="connsiteX42" fmla="*/ 1666875 w 1940719"/>
              <a:gd name="connsiteY42" fmla="*/ 1050132 h 1057275"/>
              <a:gd name="connsiteX43" fmla="*/ 1638300 w 1940719"/>
              <a:gd name="connsiteY43" fmla="*/ 1057275 h 1057275"/>
              <a:gd name="connsiteX44" fmla="*/ 1619250 w 1940719"/>
              <a:gd name="connsiteY44" fmla="*/ 1054894 h 1057275"/>
              <a:gd name="connsiteX45" fmla="*/ 1593056 w 1940719"/>
              <a:gd name="connsiteY45" fmla="*/ 1042988 h 1057275"/>
              <a:gd name="connsiteX46" fmla="*/ 1566863 w 1940719"/>
              <a:gd name="connsiteY46" fmla="*/ 1019175 h 1057275"/>
              <a:gd name="connsiteX47" fmla="*/ 1552575 w 1940719"/>
              <a:gd name="connsiteY47" fmla="*/ 1004888 h 1057275"/>
              <a:gd name="connsiteX48" fmla="*/ 1328738 w 1940719"/>
              <a:gd name="connsiteY48" fmla="*/ 931069 h 1057275"/>
              <a:gd name="connsiteX49" fmla="*/ 1040606 w 1940719"/>
              <a:gd name="connsiteY49" fmla="*/ 826294 h 1057275"/>
              <a:gd name="connsiteX50" fmla="*/ 831056 w 1940719"/>
              <a:gd name="connsiteY50" fmla="*/ 728663 h 1057275"/>
              <a:gd name="connsiteX51" fmla="*/ 704850 w 1940719"/>
              <a:gd name="connsiteY51" fmla="*/ 664369 h 1057275"/>
              <a:gd name="connsiteX52" fmla="*/ 542925 w 1940719"/>
              <a:gd name="connsiteY52" fmla="*/ 552450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940719" h="1057275">
                <a:moveTo>
                  <a:pt x="542925" y="552450"/>
                </a:moveTo>
                <a:lnTo>
                  <a:pt x="402431" y="447675"/>
                </a:lnTo>
                <a:lnTo>
                  <a:pt x="295275" y="357188"/>
                </a:lnTo>
                <a:lnTo>
                  <a:pt x="207169" y="280988"/>
                </a:lnTo>
                <a:lnTo>
                  <a:pt x="130969" y="207169"/>
                </a:lnTo>
                <a:lnTo>
                  <a:pt x="71438" y="142875"/>
                </a:lnTo>
                <a:lnTo>
                  <a:pt x="23813" y="83344"/>
                </a:lnTo>
                <a:lnTo>
                  <a:pt x="7144" y="54769"/>
                </a:lnTo>
                <a:lnTo>
                  <a:pt x="2381" y="35719"/>
                </a:lnTo>
                <a:lnTo>
                  <a:pt x="0" y="21432"/>
                </a:lnTo>
                <a:lnTo>
                  <a:pt x="4763" y="4763"/>
                </a:lnTo>
                <a:lnTo>
                  <a:pt x="16669" y="0"/>
                </a:lnTo>
                <a:lnTo>
                  <a:pt x="45244" y="9525"/>
                </a:lnTo>
                <a:lnTo>
                  <a:pt x="83344" y="38100"/>
                </a:lnTo>
                <a:lnTo>
                  <a:pt x="183356" y="116682"/>
                </a:lnTo>
                <a:lnTo>
                  <a:pt x="302419" y="204788"/>
                </a:lnTo>
                <a:lnTo>
                  <a:pt x="428625" y="290513"/>
                </a:lnTo>
                <a:lnTo>
                  <a:pt x="578644" y="376238"/>
                </a:lnTo>
                <a:lnTo>
                  <a:pt x="714375" y="447675"/>
                </a:lnTo>
                <a:lnTo>
                  <a:pt x="821531" y="500063"/>
                </a:lnTo>
                <a:lnTo>
                  <a:pt x="962025" y="557213"/>
                </a:lnTo>
                <a:lnTo>
                  <a:pt x="1102519" y="602457"/>
                </a:lnTo>
                <a:lnTo>
                  <a:pt x="1254919" y="652463"/>
                </a:lnTo>
                <a:lnTo>
                  <a:pt x="1385888" y="685800"/>
                </a:lnTo>
                <a:lnTo>
                  <a:pt x="1504950" y="707232"/>
                </a:lnTo>
                <a:lnTo>
                  <a:pt x="1569244" y="714375"/>
                </a:lnTo>
                <a:lnTo>
                  <a:pt x="1616869" y="714375"/>
                </a:lnTo>
                <a:lnTo>
                  <a:pt x="1681163" y="711994"/>
                </a:lnTo>
                <a:lnTo>
                  <a:pt x="1733550" y="704850"/>
                </a:lnTo>
                <a:lnTo>
                  <a:pt x="1778794" y="690563"/>
                </a:lnTo>
                <a:lnTo>
                  <a:pt x="1824038" y="671513"/>
                </a:lnTo>
                <a:lnTo>
                  <a:pt x="1857375" y="645319"/>
                </a:lnTo>
                <a:lnTo>
                  <a:pt x="1881188" y="616744"/>
                </a:lnTo>
                <a:lnTo>
                  <a:pt x="1902619" y="600075"/>
                </a:lnTo>
                <a:lnTo>
                  <a:pt x="1921669" y="595313"/>
                </a:lnTo>
                <a:lnTo>
                  <a:pt x="1933575" y="604838"/>
                </a:lnTo>
                <a:lnTo>
                  <a:pt x="1940719" y="633413"/>
                </a:lnTo>
                <a:lnTo>
                  <a:pt x="1935956" y="685800"/>
                </a:lnTo>
                <a:lnTo>
                  <a:pt x="1926431" y="726282"/>
                </a:lnTo>
                <a:lnTo>
                  <a:pt x="1893094" y="785813"/>
                </a:lnTo>
                <a:lnTo>
                  <a:pt x="1814513" y="895350"/>
                </a:lnTo>
                <a:lnTo>
                  <a:pt x="1704975" y="1012032"/>
                </a:lnTo>
                <a:lnTo>
                  <a:pt x="1666875" y="1050132"/>
                </a:lnTo>
                <a:lnTo>
                  <a:pt x="1638300" y="1057275"/>
                </a:lnTo>
                <a:lnTo>
                  <a:pt x="1619250" y="1054894"/>
                </a:lnTo>
                <a:lnTo>
                  <a:pt x="1593056" y="1042988"/>
                </a:lnTo>
                <a:lnTo>
                  <a:pt x="1566863" y="1019175"/>
                </a:lnTo>
                <a:lnTo>
                  <a:pt x="1552575" y="1004888"/>
                </a:lnTo>
                <a:lnTo>
                  <a:pt x="1328738" y="931069"/>
                </a:lnTo>
                <a:lnTo>
                  <a:pt x="1040606" y="826294"/>
                </a:lnTo>
                <a:lnTo>
                  <a:pt x="831056" y="728663"/>
                </a:lnTo>
                <a:lnTo>
                  <a:pt x="704850" y="664369"/>
                </a:lnTo>
                <a:lnTo>
                  <a:pt x="542925" y="552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A70ACDC-DC70-274F-9521-E13FF60EC7A2}"/>
              </a:ext>
            </a:extLst>
          </p:cNvPr>
          <p:cNvSpPr/>
          <p:nvPr/>
        </p:nvSpPr>
        <p:spPr>
          <a:xfrm>
            <a:off x="3005138" y="3271838"/>
            <a:ext cx="1036637" cy="330200"/>
          </a:xfrm>
          <a:custGeom>
            <a:avLst/>
            <a:gdLst>
              <a:gd name="connsiteX0" fmla="*/ 404812 w 1035843"/>
              <a:gd name="connsiteY0" fmla="*/ 264318 h 330993"/>
              <a:gd name="connsiteX1" fmla="*/ 52387 w 1035843"/>
              <a:gd name="connsiteY1" fmla="*/ 330993 h 330993"/>
              <a:gd name="connsiteX2" fmla="*/ 0 w 1035843"/>
              <a:gd name="connsiteY2" fmla="*/ 178593 h 330993"/>
              <a:gd name="connsiteX3" fmla="*/ 147637 w 1035843"/>
              <a:gd name="connsiteY3" fmla="*/ 145256 h 330993"/>
              <a:gd name="connsiteX4" fmla="*/ 345281 w 1035843"/>
              <a:gd name="connsiteY4" fmla="*/ 100012 h 330993"/>
              <a:gd name="connsiteX5" fmla="*/ 564356 w 1035843"/>
              <a:gd name="connsiteY5" fmla="*/ 50006 h 330993"/>
              <a:gd name="connsiteX6" fmla="*/ 771525 w 1035843"/>
              <a:gd name="connsiteY6" fmla="*/ 4762 h 330993"/>
              <a:gd name="connsiteX7" fmla="*/ 797718 w 1035843"/>
              <a:gd name="connsiteY7" fmla="*/ 0 h 330993"/>
              <a:gd name="connsiteX8" fmla="*/ 1035843 w 1035843"/>
              <a:gd name="connsiteY8" fmla="*/ 4762 h 330993"/>
              <a:gd name="connsiteX9" fmla="*/ 1021556 w 1035843"/>
              <a:gd name="connsiteY9" fmla="*/ 197643 h 330993"/>
              <a:gd name="connsiteX10" fmla="*/ 933450 w 1035843"/>
              <a:gd name="connsiteY10" fmla="*/ 188118 h 330993"/>
              <a:gd name="connsiteX11" fmla="*/ 907256 w 1035843"/>
              <a:gd name="connsiteY11" fmla="*/ 185737 h 330993"/>
              <a:gd name="connsiteX12" fmla="*/ 754856 w 1035843"/>
              <a:gd name="connsiteY12" fmla="*/ 209550 h 330993"/>
              <a:gd name="connsiteX13" fmla="*/ 404812 w 1035843"/>
              <a:gd name="connsiteY13" fmla="*/ 264318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35843" h="330993">
                <a:moveTo>
                  <a:pt x="404812" y="264318"/>
                </a:moveTo>
                <a:lnTo>
                  <a:pt x="52387" y="330993"/>
                </a:lnTo>
                <a:lnTo>
                  <a:pt x="0" y="178593"/>
                </a:lnTo>
                <a:lnTo>
                  <a:pt x="147637" y="145256"/>
                </a:lnTo>
                <a:lnTo>
                  <a:pt x="345281" y="100012"/>
                </a:lnTo>
                <a:lnTo>
                  <a:pt x="564356" y="50006"/>
                </a:lnTo>
                <a:lnTo>
                  <a:pt x="771525" y="4762"/>
                </a:lnTo>
                <a:lnTo>
                  <a:pt x="797718" y="0"/>
                </a:lnTo>
                <a:lnTo>
                  <a:pt x="1035843" y="4762"/>
                </a:lnTo>
                <a:lnTo>
                  <a:pt x="1021556" y="197643"/>
                </a:lnTo>
                <a:lnTo>
                  <a:pt x="933450" y="188118"/>
                </a:lnTo>
                <a:lnTo>
                  <a:pt x="907256" y="185737"/>
                </a:lnTo>
                <a:lnTo>
                  <a:pt x="754856" y="209550"/>
                </a:lnTo>
                <a:lnTo>
                  <a:pt x="404812" y="264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B008C56-735E-FC4F-914A-1FF0F6D87098}"/>
              </a:ext>
            </a:extLst>
          </p:cNvPr>
          <p:cNvSpPr/>
          <p:nvPr/>
        </p:nvSpPr>
        <p:spPr>
          <a:xfrm>
            <a:off x="2770188" y="3286125"/>
            <a:ext cx="1638300" cy="1819275"/>
          </a:xfrm>
          <a:custGeom>
            <a:avLst/>
            <a:gdLst>
              <a:gd name="connsiteX0" fmla="*/ 100012 w 1638300"/>
              <a:gd name="connsiteY0" fmla="*/ 926306 h 1819275"/>
              <a:gd name="connsiteX1" fmla="*/ 114300 w 1638300"/>
              <a:gd name="connsiteY1" fmla="*/ 711994 h 1819275"/>
              <a:gd name="connsiteX2" fmla="*/ 119062 w 1638300"/>
              <a:gd name="connsiteY2" fmla="*/ 590550 h 1819275"/>
              <a:gd name="connsiteX3" fmla="*/ 123825 w 1638300"/>
              <a:gd name="connsiteY3" fmla="*/ 459581 h 1819275"/>
              <a:gd name="connsiteX4" fmla="*/ 121444 w 1638300"/>
              <a:gd name="connsiteY4" fmla="*/ 361950 h 1819275"/>
              <a:gd name="connsiteX5" fmla="*/ 119062 w 1638300"/>
              <a:gd name="connsiteY5" fmla="*/ 285750 h 1819275"/>
              <a:gd name="connsiteX6" fmla="*/ 109537 w 1638300"/>
              <a:gd name="connsiteY6" fmla="*/ 226219 h 1819275"/>
              <a:gd name="connsiteX7" fmla="*/ 85725 w 1638300"/>
              <a:gd name="connsiteY7" fmla="*/ 135731 h 1819275"/>
              <a:gd name="connsiteX8" fmla="*/ 66675 w 1638300"/>
              <a:gd name="connsiteY8" fmla="*/ 95250 h 1819275"/>
              <a:gd name="connsiteX9" fmla="*/ 52387 w 1638300"/>
              <a:gd name="connsiteY9" fmla="*/ 73819 h 1819275"/>
              <a:gd name="connsiteX10" fmla="*/ 23812 w 1638300"/>
              <a:gd name="connsiteY10" fmla="*/ 47625 h 1819275"/>
              <a:gd name="connsiteX11" fmla="*/ 7144 w 1638300"/>
              <a:gd name="connsiteY11" fmla="*/ 35719 h 1819275"/>
              <a:gd name="connsiteX12" fmla="*/ 2381 w 1638300"/>
              <a:gd name="connsiteY12" fmla="*/ 23813 h 1819275"/>
              <a:gd name="connsiteX13" fmla="*/ 0 w 1638300"/>
              <a:gd name="connsiteY13" fmla="*/ 11906 h 1819275"/>
              <a:gd name="connsiteX14" fmla="*/ 4762 w 1638300"/>
              <a:gd name="connsiteY14" fmla="*/ 2381 h 1819275"/>
              <a:gd name="connsiteX15" fmla="*/ 26194 w 1638300"/>
              <a:gd name="connsiteY15" fmla="*/ 0 h 1819275"/>
              <a:gd name="connsiteX16" fmla="*/ 52387 w 1638300"/>
              <a:gd name="connsiteY16" fmla="*/ 2381 h 1819275"/>
              <a:gd name="connsiteX17" fmla="*/ 76200 w 1638300"/>
              <a:gd name="connsiteY17" fmla="*/ 4763 h 1819275"/>
              <a:gd name="connsiteX18" fmla="*/ 95250 w 1638300"/>
              <a:gd name="connsiteY18" fmla="*/ 11906 h 1819275"/>
              <a:gd name="connsiteX19" fmla="*/ 366712 w 1638300"/>
              <a:gd name="connsiteY19" fmla="*/ 171450 h 1819275"/>
              <a:gd name="connsiteX20" fmla="*/ 369094 w 1638300"/>
              <a:gd name="connsiteY20" fmla="*/ 295275 h 1819275"/>
              <a:gd name="connsiteX21" fmla="*/ 333375 w 1638300"/>
              <a:gd name="connsiteY21" fmla="*/ 552450 h 1819275"/>
              <a:gd name="connsiteX22" fmla="*/ 302419 w 1638300"/>
              <a:gd name="connsiteY22" fmla="*/ 828675 h 1819275"/>
              <a:gd name="connsiteX23" fmla="*/ 283369 w 1638300"/>
              <a:gd name="connsiteY23" fmla="*/ 1033463 h 1819275"/>
              <a:gd name="connsiteX24" fmla="*/ 278606 w 1638300"/>
              <a:gd name="connsiteY24" fmla="*/ 1195388 h 1819275"/>
              <a:gd name="connsiteX25" fmla="*/ 278606 w 1638300"/>
              <a:gd name="connsiteY25" fmla="*/ 1321594 h 1819275"/>
              <a:gd name="connsiteX26" fmla="*/ 283369 w 1638300"/>
              <a:gd name="connsiteY26" fmla="*/ 1383506 h 1819275"/>
              <a:gd name="connsiteX27" fmla="*/ 297656 w 1638300"/>
              <a:gd name="connsiteY27" fmla="*/ 1452563 h 1819275"/>
              <a:gd name="connsiteX28" fmla="*/ 319087 w 1638300"/>
              <a:gd name="connsiteY28" fmla="*/ 1497806 h 1819275"/>
              <a:gd name="connsiteX29" fmla="*/ 352425 w 1638300"/>
              <a:gd name="connsiteY29" fmla="*/ 1543050 h 1819275"/>
              <a:gd name="connsiteX30" fmla="*/ 376237 w 1638300"/>
              <a:gd name="connsiteY30" fmla="*/ 1566863 h 1819275"/>
              <a:gd name="connsiteX31" fmla="*/ 419100 w 1638300"/>
              <a:gd name="connsiteY31" fmla="*/ 1593056 h 1819275"/>
              <a:gd name="connsiteX32" fmla="*/ 466725 w 1638300"/>
              <a:gd name="connsiteY32" fmla="*/ 1609725 h 1819275"/>
              <a:gd name="connsiteX33" fmla="*/ 516731 w 1638300"/>
              <a:gd name="connsiteY33" fmla="*/ 1619250 h 1819275"/>
              <a:gd name="connsiteX34" fmla="*/ 588169 w 1638300"/>
              <a:gd name="connsiteY34" fmla="*/ 1616869 h 1819275"/>
              <a:gd name="connsiteX35" fmla="*/ 823912 w 1638300"/>
              <a:gd name="connsiteY35" fmla="*/ 1593056 h 1819275"/>
              <a:gd name="connsiteX36" fmla="*/ 981075 w 1638300"/>
              <a:gd name="connsiteY36" fmla="*/ 1576388 h 1819275"/>
              <a:gd name="connsiteX37" fmla="*/ 1052512 w 1638300"/>
              <a:gd name="connsiteY37" fmla="*/ 1566863 h 1819275"/>
              <a:gd name="connsiteX38" fmla="*/ 1100137 w 1638300"/>
              <a:gd name="connsiteY38" fmla="*/ 1552575 h 1819275"/>
              <a:gd name="connsiteX39" fmla="*/ 1195387 w 1638300"/>
              <a:gd name="connsiteY39" fmla="*/ 1516856 h 1819275"/>
              <a:gd name="connsiteX40" fmla="*/ 1264444 w 1638300"/>
              <a:gd name="connsiteY40" fmla="*/ 1493044 h 1819275"/>
              <a:gd name="connsiteX41" fmla="*/ 1323975 w 1638300"/>
              <a:gd name="connsiteY41" fmla="*/ 1478756 h 1819275"/>
              <a:gd name="connsiteX42" fmla="*/ 1400175 w 1638300"/>
              <a:gd name="connsiteY42" fmla="*/ 1488281 h 1819275"/>
              <a:gd name="connsiteX43" fmla="*/ 1481137 w 1638300"/>
              <a:gd name="connsiteY43" fmla="*/ 1504950 h 1819275"/>
              <a:gd name="connsiteX44" fmla="*/ 1540669 w 1638300"/>
              <a:gd name="connsiteY44" fmla="*/ 1526381 h 1819275"/>
              <a:gd name="connsiteX45" fmla="*/ 1576387 w 1638300"/>
              <a:gd name="connsiteY45" fmla="*/ 1545431 h 1819275"/>
              <a:gd name="connsiteX46" fmla="*/ 1604962 w 1638300"/>
              <a:gd name="connsiteY46" fmla="*/ 1566863 h 1819275"/>
              <a:gd name="connsiteX47" fmla="*/ 1624012 w 1638300"/>
              <a:gd name="connsiteY47" fmla="*/ 1585913 h 1819275"/>
              <a:gd name="connsiteX48" fmla="*/ 1633537 w 1638300"/>
              <a:gd name="connsiteY48" fmla="*/ 1600200 h 1819275"/>
              <a:gd name="connsiteX49" fmla="*/ 1638300 w 1638300"/>
              <a:gd name="connsiteY49" fmla="*/ 1616869 h 1819275"/>
              <a:gd name="connsiteX50" fmla="*/ 1638300 w 1638300"/>
              <a:gd name="connsiteY50" fmla="*/ 1638300 h 1819275"/>
              <a:gd name="connsiteX51" fmla="*/ 1633537 w 1638300"/>
              <a:gd name="connsiteY51" fmla="*/ 1664494 h 1819275"/>
              <a:gd name="connsiteX52" fmla="*/ 1609725 w 1638300"/>
              <a:gd name="connsiteY52" fmla="*/ 1697831 h 1819275"/>
              <a:gd name="connsiteX53" fmla="*/ 1566862 w 1638300"/>
              <a:gd name="connsiteY53" fmla="*/ 1719263 h 1819275"/>
              <a:gd name="connsiteX54" fmla="*/ 1450181 w 1638300"/>
              <a:gd name="connsiteY54" fmla="*/ 1743075 h 1819275"/>
              <a:gd name="connsiteX55" fmla="*/ 1316831 w 1638300"/>
              <a:gd name="connsiteY55" fmla="*/ 1759744 h 1819275"/>
              <a:gd name="connsiteX56" fmla="*/ 1073944 w 1638300"/>
              <a:gd name="connsiteY56" fmla="*/ 1774031 h 1819275"/>
              <a:gd name="connsiteX57" fmla="*/ 812006 w 1638300"/>
              <a:gd name="connsiteY57" fmla="*/ 1797844 h 1819275"/>
              <a:gd name="connsiteX58" fmla="*/ 595312 w 1638300"/>
              <a:gd name="connsiteY58" fmla="*/ 1809750 h 1819275"/>
              <a:gd name="connsiteX59" fmla="*/ 466725 w 1638300"/>
              <a:gd name="connsiteY59" fmla="*/ 1819275 h 1819275"/>
              <a:gd name="connsiteX60" fmla="*/ 411956 w 1638300"/>
              <a:gd name="connsiteY60" fmla="*/ 1812131 h 1819275"/>
              <a:gd name="connsiteX61" fmla="*/ 361950 w 1638300"/>
              <a:gd name="connsiteY61" fmla="*/ 1797844 h 1819275"/>
              <a:gd name="connsiteX62" fmla="*/ 292894 w 1638300"/>
              <a:gd name="connsiteY62" fmla="*/ 1764506 h 1819275"/>
              <a:gd name="connsiteX63" fmla="*/ 233362 w 1638300"/>
              <a:gd name="connsiteY63" fmla="*/ 1724025 h 1819275"/>
              <a:gd name="connsiteX64" fmla="*/ 188119 w 1638300"/>
              <a:gd name="connsiteY64" fmla="*/ 1685925 h 1819275"/>
              <a:gd name="connsiteX65" fmla="*/ 145256 w 1638300"/>
              <a:gd name="connsiteY65" fmla="*/ 1643063 h 1819275"/>
              <a:gd name="connsiteX66" fmla="*/ 116681 w 1638300"/>
              <a:gd name="connsiteY66" fmla="*/ 1600200 h 1819275"/>
              <a:gd name="connsiteX67" fmla="*/ 97631 w 1638300"/>
              <a:gd name="connsiteY67" fmla="*/ 1552575 h 1819275"/>
              <a:gd name="connsiteX68" fmla="*/ 83344 w 1638300"/>
              <a:gd name="connsiteY68" fmla="*/ 1483519 h 1819275"/>
              <a:gd name="connsiteX69" fmla="*/ 76200 w 1638300"/>
              <a:gd name="connsiteY69" fmla="*/ 1409700 h 1819275"/>
              <a:gd name="connsiteX70" fmla="*/ 80962 w 1638300"/>
              <a:gd name="connsiteY70" fmla="*/ 1257300 h 1819275"/>
              <a:gd name="connsiteX71" fmla="*/ 100012 w 1638300"/>
              <a:gd name="connsiteY71" fmla="*/ 926306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638300" h="1819275">
                <a:moveTo>
                  <a:pt x="100012" y="926306"/>
                </a:moveTo>
                <a:lnTo>
                  <a:pt x="114300" y="711994"/>
                </a:lnTo>
                <a:lnTo>
                  <a:pt x="119062" y="590550"/>
                </a:lnTo>
                <a:lnTo>
                  <a:pt x="123825" y="459581"/>
                </a:lnTo>
                <a:cubicBezTo>
                  <a:pt x="123031" y="427037"/>
                  <a:pt x="122238" y="394494"/>
                  <a:pt x="121444" y="361950"/>
                </a:cubicBezTo>
                <a:lnTo>
                  <a:pt x="119062" y="285750"/>
                </a:lnTo>
                <a:lnTo>
                  <a:pt x="109537" y="226219"/>
                </a:lnTo>
                <a:lnTo>
                  <a:pt x="85725" y="135731"/>
                </a:lnTo>
                <a:lnTo>
                  <a:pt x="66675" y="95250"/>
                </a:lnTo>
                <a:lnTo>
                  <a:pt x="52387" y="73819"/>
                </a:lnTo>
                <a:lnTo>
                  <a:pt x="23812" y="47625"/>
                </a:lnTo>
                <a:lnTo>
                  <a:pt x="7144" y="35719"/>
                </a:lnTo>
                <a:lnTo>
                  <a:pt x="2381" y="23813"/>
                </a:lnTo>
                <a:lnTo>
                  <a:pt x="0" y="11906"/>
                </a:lnTo>
                <a:lnTo>
                  <a:pt x="4762" y="2381"/>
                </a:lnTo>
                <a:lnTo>
                  <a:pt x="26194" y="0"/>
                </a:lnTo>
                <a:lnTo>
                  <a:pt x="52387" y="2381"/>
                </a:lnTo>
                <a:lnTo>
                  <a:pt x="76200" y="4763"/>
                </a:lnTo>
                <a:lnTo>
                  <a:pt x="95250" y="11906"/>
                </a:lnTo>
                <a:lnTo>
                  <a:pt x="366712" y="171450"/>
                </a:lnTo>
                <a:lnTo>
                  <a:pt x="369094" y="295275"/>
                </a:lnTo>
                <a:lnTo>
                  <a:pt x="333375" y="552450"/>
                </a:lnTo>
                <a:lnTo>
                  <a:pt x="302419" y="828675"/>
                </a:lnTo>
                <a:lnTo>
                  <a:pt x="283369" y="1033463"/>
                </a:lnTo>
                <a:lnTo>
                  <a:pt x="278606" y="1195388"/>
                </a:lnTo>
                <a:lnTo>
                  <a:pt x="278606" y="1321594"/>
                </a:lnTo>
                <a:lnTo>
                  <a:pt x="283369" y="1383506"/>
                </a:lnTo>
                <a:lnTo>
                  <a:pt x="297656" y="1452563"/>
                </a:lnTo>
                <a:lnTo>
                  <a:pt x="319087" y="1497806"/>
                </a:lnTo>
                <a:lnTo>
                  <a:pt x="352425" y="1543050"/>
                </a:lnTo>
                <a:lnTo>
                  <a:pt x="376237" y="1566863"/>
                </a:lnTo>
                <a:lnTo>
                  <a:pt x="419100" y="1593056"/>
                </a:lnTo>
                <a:lnTo>
                  <a:pt x="466725" y="1609725"/>
                </a:lnTo>
                <a:lnTo>
                  <a:pt x="516731" y="1619250"/>
                </a:lnTo>
                <a:lnTo>
                  <a:pt x="588169" y="1616869"/>
                </a:lnTo>
                <a:lnTo>
                  <a:pt x="823912" y="1593056"/>
                </a:lnTo>
                <a:lnTo>
                  <a:pt x="981075" y="1576388"/>
                </a:lnTo>
                <a:lnTo>
                  <a:pt x="1052512" y="1566863"/>
                </a:lnTo>
                <a:lnTo>
                  <a:pt x="1100137" y="1552575"/>
                </a:lnTo>
                <a:lnTo>
                  <a:pt x="1195387" y="1516856"/>
                </a:lnTo>
                <a:lnTo>
                  <a:pt x="1264444" y="1493044"/>
                </a:lnTo>
                <a:lnTo>
                  <a:pt x="1323975" y="1478756"/>
                </a:lnTo>
                <a:lnTo>
                  <a:pt x="1400175" y="1488281"/>
                </a:lnTo>
                <a:lnTo>
                  <a:pt x="1481137" y="1504950"/>
                </a:lnTo>
                <a:lnTo>
                  <a:pt x="1540669" y="1526381"/>
                </a:lnTo>
                <a:lnTo>
                  <a:pt x="1576387" y="1545431"/>
                </a:lnTo>
                <a:lnTo>
                  <a:pt x="1604962" y="1566863"/>
                </a:lnTo>
                <a:lnTo>
                  <a:pt x="1624012" y="1585913"/>
                </a:lnTo>
                <a:cubicBezTo>
                  <a:pt x="1631734" y="1598781"/>
                  <a:pt x="1627883" y="1594546"/>
                  <a:pt x="1633537" y="1600200"/>
                </a:cubicBezTo>
                <a:lnTo>
                  <a:pt x="1638300" y="1616869"/>
                </a:lnTo>
                <a:lnTo>
                  <a:pt x="1638300" y="1638300"/>
                </a:lnTo>
                <a:lnTo>
                  <a:pt x="1633537" y="1664494"/>
                </a:lnTo>
                <a:lnTo>
                  <a:pt x="1609725" y="1697831"/>
                </a:lnTo>
                <a:lnTo>
                  <a:pt x="1566862" y="1719263"/>
                </a:lnTo>
                <a:lnTo>
                  <a:pt x="1450181" y="1743075"/>
                </a:lnTo>
                <a:lnTo>
                  <a:pt x="1316831" y="1759744"/>
                </a:lnTo>
                <a:lnTo>
                  <a:pt x="1073944" y="1774031"/>
                </a:lnTo>
                <a:lnTo>
                  <a:pt x="812006" y="1797844"/>
                </a:lnTo>
                <a:lnTo>
                  <a:pt x="595312" y="1809750"/>
                </a:lnTo>
                <a:lnTo>
                  <a:pt x="466725" y="1819275"/>
                </a:lnTo>
                <a:lnTo>
                  <a:pt x="411956" y="1812131"/>
                </a:lnTo>
                <a:lnTo>
                  <a:pt x="361950" y="1797844"/>
                </a:lnTo>
                <a:lnTo>
                  <a:pt x="292894" y="1764506"/>
                </a:lnTo>
                <a:lnTo>
                  <a:pt x="233362" y="1724025"/>
                </a:lnTo>
                <a:lnTo>
                  <a:pt x="188119" y="1685925"/>
                </a:lnTo>
                <a:lnTo>
                  <a:pt x="145256" y="1643063"/>
                </a:lnTo>
                <a:lnTo>
                  <a:pt x="116681" y="1600200"/>
                </a:lnTo>
                <a:lnTo>
                  <a:pt x="97631" y="1552575"/>
                </a:lnTo>
                <a:lnTo>
                  <a:pt x="83344" y="1483519"/>
                </a:lnTo>
                <a:lnTo>
                  <a:pt x="76200" y="1409700"/>
                </a:lnTo>
                <a:lnTo>
                  <a:pt x="80962" y="1257300"/>
                </a:lnTo>
                <a:lnTo>
                  <a:pt x="100012" y="926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B5DC6D4-5558-9A44-8D50-4DF08AF2618B}"/>
              </a:ext>
            </a:extLst>
          </p:cNvPr>
          <p:cNvSpPr/>
          <p:nvPr/>
        </p:nvSpPr>
        <p:spPr>
          <a:xfrm>
            <a:off x="4953000" y="2312988"/>
            <a:ext cx="1947863" cy="563562"/>
          </a:xfrm>
          <a:custGeom>
            <a:avLst/>
            <a:gdLst>
              <a:gd name="connsiteX0" fmla="*/ 1031081 w 1947863"/>
              <a:gd name="connsiteY0" fmla="*/ 447675 h 564356"/>
              <a:gd name="connsiteX1" fmla="*/ 704850 w 1947863"/>
              <a:gd name="connsiteY1" fmla="*/ 521494 h 564356"/>
              <a:gd name="connsiteX2" fmla="*/ 528638 w 1947863"/>
              <a:gd name="connsiteY2" fmla="*/ 547687 h 564356"/>
              <a:gd name="connsiteX3" fmla="*/ 397669 w 1947863"/>
              <a:gd name="connsiteY3" fmla="*/ 559594 h 564356"/>
              <a:gd name="connsiteX4" fmla="*/ 330994 w 1947863"/>
              <a:gd name="connsiteY4" fmla="*/ 564356 h 564356"/>
              <a:gd name="connsiteX5" fmla="*/ 273844 w 1947863"/>
              <a:gd name="connsiteY5" fmla="*/ 557212 h 564356"/>
              <a:gd name="connsiteX6" fmla="*/ 209550 w 1947863"/>
              <a:gd name="connsiteY6" fmla="*/ 538162 h 564356"/>
              <a:gd name="connsiteX7" fmla="*/ 135731 w 1947863"/>
              <a:gd name="connsiteY7" fmla="*/ 509587 h 564356"/>
              <a:gd name="connsiteX8" fmla="*/ 0 w 1947863"/>
              <a:gd name="connsiteY8" fmla="*/ 445294 h 564356"/>
              <a:gd name="connsiteX9" fmla="*/ 23813 w 1947863"/>
              <a:gd name="connsiteY9" fmla="*/ 302419 h 564356"/>
              <a:gd name="connsiteX10" fmla="*/ 154781 w 1947863"/>
              <a:gd name="connsiteY10" fmla="*/ 340519 h 564356"/>
              <a:gd name="connsiteX11" fmla="*/ 240506 w 1947863"/>
              <a:gd name="connsiteY11" fmla="*/ 352425 h 564356"/>
              <a:gd name="connsiteX12" fmla="*/ 314325 w 1947863"/>
              <a:gd name="connsiteY12" fmla="*/ 359569 h 564356"/>
              <a:gd name="connsiteX13" fmla="*/ 400050 w 1947863"/>
              <a:gd name="connsiteY13" fmla="*/ 359569 h 564356"/>
              <a:gd name="connsiteX14" fmla="*/ 507206 w 1947863"/>
              <a:gd name="connsiteY14" fmla="*/ 350044 h 564356"/>
              <a:gd name="connsiteX15" fmla="*/ 750094 w 1947863"/>
              <a:gd name="connsiteY15" fmla="*/ 302419 h 564356"/>
              <a:gd name="connsiteX16" fmla="*/ 1047750 w 1947863"/>
              <a:gd name="connsiteY16" fmla="*/ 228600 h 564356"/>
              <a:gd name="connsiteX17" fmla="*/ 1250156 w 1947863"/>
              <a:gd name="connsiteY17" fmla="*/ 166687 h 564356"/>
              <a:gd name="connsiteX18" fmla="*/ 1345406 w 1947863"/>
              <a:gd name="connsiteY18" fmla="*/ 130969 h 564356"/>
              <a:gd name="connsiteX19" fmla="*/ 1452563 w 1947863"/>
              <a:gd name="connsiteY19" fmla="*/ 76200 h 564356"/>
              <a:gd name="connsiteX20" fmla="*/ 1493044 w 1947863"/>
              <a:gd name="connsiteY20" fmla="*/ 45244 h 564356"/>
              <a:gd name="connsiteX21" fmla="*/ 1521619 w 1947863"/>
              <a:gd name="connsiteY21" fmla="*/ 19050 h 564356"/>
              <a:gd name="connsiteX22" fmla="*/ 1545431 w 1947863"/>
              <a:gd name="connsiteY22" fmla="*/ 4762 h 564356"/>
              <a:gd name="connsiteX23" fmla="*/ 1585913 w 1947863"/>
              <a:gd name="connsiteY23" fmla="*/ 0 h 564356"/>
              <a:gd name="connsiteX24" fmla="*/ 1631156 w 1947863"/>
              <a:gd name="connsiteY24" fmla="*/ 2381 h 564356"/>
              <a:gd name="connsiteX25" fmla="*/ 1683544 w 1947863"/>
              <a:gd name="connsiteY25" fmla="*/ 11906 h 564356"/>
              <a:gd name="connsiteX26" fmla="*/ 1752600 w 1947863"/>
              <a:gd name="connsiteY26" fmla="*/ 28575 h 564356"/>
              <a:gd name="connsiteX27" fmla="*/ 1850231 w 1947863"/>
              <a:gd name="connsiteY27" fmla="*/ 69056 h 564356"/>
              <a:gd name="connsiteX28" fmla="*/ 1916906 w 1947863"/>
              <a:gd name="connsiteY28" fmla="*/ 107156 h 564356"/>
              <a:gd name="connsiteX29" fmla="*/ 1938338 w 1947863"/>
              <a:gd name="connsiteY29" fmla="*/ 126206 h 564356"/>
              <a:gd name="connsiteX30" fmla="*/ 1947863 w 1947863"/>
              <a:gd name="connsiteY30" fmla="*/ 142875 h 564356"/>
              <a:gd name="connsiteX31" fmla="*/ 1943100 w 1947863"/>
              <a:gd name="connsiteY31" fmla="*/ 166687 h 564356"/>
              <a:gd name="connsiteX32" fmla="*/ 1921669 w 1947863"/>
              <a:gd name="connsiteY32" fmla="*/ 190500 h 564356"/>
              <a:gd name="connsiteX33" fmla="*/ 1869281 w 1947863"/>
              <a:gd name="connsiteY33" fmla="*/ 216694 h 564356"/>
              <a:gd name="connsiteX34" fmla="*/ 1771650 w 1947863"/>
              <a:gd name="connsiteY34" fmla="*/ 252412 h 564356"/>
              <a:gd name="connsiteX35" fmla="*/ 1590675 w 1947863"/>
              <a:gd name="connsiteY35" fmla="*/ 307181 h 564356"/>
              <a:gd name="connsiteX36" fmla="*/ 1381125 w 1947863"/>
              <a:gd name="connsiteY36" fmla="*/ 369094 h 564356"/>
              <a:gd name="connsiteX37" fmla="*/ 1031081 w 1947863"/>
              <a:gd name="connsiteY37" fmla="*/ 447675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47863" h="564356">
                <a:moveTo>
                  <a:pt x="1031081" y="447675"/>
                </a:moveTo>
                <a:lnTo>
                  <a:pt x="704850" y="521494"/>
                </a:lnTo>
                <a:lnTo>
                  <a:pt x="528638" y="547687"/>
                </a:lnTo>
                <a:lnTo>
                  <a:pt x="397669" y="559594"/>
                </a:lnTo>
                <a:lnTo>
                  <a:pt x="330994" y="564356"/>
                </a:lnTo>
                <a:lnTo>
                  <a:pt x="273844" y="557212"/>
                </a:lnTo>
                <a:lnTo>
                  <a:pt x="209550" y="538162"/>
                </a:lnTo>
                <a:lnTo>
                  <a:pt x="135731" y="509587"/>
                </a:lnTo>
                <a:lnTo>
                  <a:pt x="0" y="445294"/>
                </a:lnTo>
                <a:lnTo>
                  <a:pt x="23813" y="302419"/>
                </a:lnTo>
                <a:lnTo>
                  <a:pt x="154781" y="340519"/>
                </a:lnTo>
                <a:lnTo>
                  <a:pt x="240506" y="352425"/>
                </a:lnTo>
                <a:lnTo>
                  <a:pt x="314325" y="359569"/>
                </a:lnTo>
                <a:lnTo>
                  <a:pt x="400050" y="359569"/>
                </a:lnTo>
                <a:lnTo>
                  <a:pt x="507206" y="350044"/>
                </a:lnTo>
                <a:lnTo>
                  <a:pt x="750094" y="302419"/>
                </a:lnTo>
                <a:lnTo>
                  <a:pt x="1047750" y="228600"/>
                </a:lnTo>
                <a:lnTo>
                  <a:pt x="1250156" y="166687"/>
                </a:lnTo>
                <a:lnTo>
                  <a:pt x="1345406" y="130969"/>
                </a:lnTo>
                <a:lnTo>
                  <a:pt x="1452563" y="76200"/>
                </a:lnTo>
                <a:lnTo>
                  <a:pt x="1493044" y="45244"/>
                </a:lnTo>
                <a:lnTo>
                  <a:pt x="1521619" y="19050"/>
                </a:lnTo>
                <a:lnTo>
                  <a:pt x="1545431" y="4762"/>
                </a:lnTo>
                <a:lnTo>
                  <a:pt x="1585913" y="0"/>
                </a:lnTo>
                <a:lnTo>
                  <a:pt x="1631156" y="2381"/>
                </a:lnTo>
                <a:lnTo>
                  <a:pt x="1683544" y="11906"/>
                </a:lnTo>
                <a:lnTo>
                  <a:pt x="1752600" y="28575"/>
                </a:lnTo>
                <a:lnTo>
                  <a:pt x="1850231" y="69056"/>
                </a:lnTo>
                <a:lnTo>
                  <a:pt x="1916906" y="107156"/>
                </a:lnTo>
                <a:lnTo>
                  <a:pt x="1938338" y="126206"/>
                </a:lnTo>
                <a:lnTo>
                  <a:pt x="1947863" y="142875"/>
                </a:lnTo>
                <a:lnTo>
                  <a:pt x="1943100" y="166687"/>
                </a:lnTo>
                <a:lnTo>
                  <a:pt x="1921669" y="190500"/>
                </a:lnTo>
                <a:lnTo>
                  <a:pt x="1869281" y="216694"/>
                </a:lnTo>
                <a:lnTo>
                  <a:pt x="1771650" y="252412"/>
                </a:lnTo>
                <a:lnTo>
                  <a:pt x="1590675" y="307181"/>
                </a:lnTo>
                <a:lnTo>
                  <a:pt x="1381125" y="369094"/>
                </a:lnTo>
                <a:lnTo>
                  <a:pt x="1031081" y="447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4E307F7-1051-BB4E-9093-3B468CF2A13F}"/>
              </a:ext>
            </a:extLst>
          </p:cNvPr>
          <p:cNvSpPr/>
          <p:nvPr/>
        </p:nvSpPr>
        <p:spPr>
          <a:xfrm rot="16200000">
            <a:off x="3784600" y="3143251"/>
            <a:ext cx="2782887" cy="2049462"/>
          </a:xfrm>
          <a:custGeom>
            <a:avLst/>
            <a:gdLst>
              <a:gd name="connsiteX0" fmla="*/ 688522 w 2784022"/>
              <a:gd name="connsiteY0" fmla="*/ 1091293 h 2049236"/>
              <a:gd name="connsiteX1" fmla="*/ 576943 w 2784022"/>
              <a:gd name="connsiteY1" fmla="*/ 987879 h 2049236"/>
              <a:gd name="connsiteX2" fmla="*/ 484415 w 2784022"/>
              <a:gd name="connsiteY2" fmla="*/ 889907 h 2049236"/>
              <a:gd name="connsiteX3" fmla="*/ 419100 w 2784022"/>
              <a:gd name="connsiteY3" fmla="*/ 810986 h 2049236"/>
              <a:gd name="connsiteX4" fmla="*/ 353786 w 2784022"/>
              <a:gd name="connsiteY4" fmla="*/ 723900 h 2049236"/>
              <a:gd name="connsiteX5" fmla="*/ 266700 w 2784022"/>
              <a:gd name="connsiteY5" fmla="*/ 595993 h 2049236"/>
              <a:gd name="connsiteX6" fmla="*/ 185057 w 2784022"/>
              <a:gd name="connsiteY6" fmla="*/ 462643 h 2049236"/>
              <a:gd name="connsiteX7" fmla="*/ 117022 w 2784022"/>
              <a:gd name="connsiteY7" fmla="*/ 323850 h 2049236"/>
              <a:gd name="connsiteX8" fmla="*/ 48986 w 2784022"/>
              <a:gd name="connsiteY8" fmla="*/ 179614 h 2049236"/>
              <a:gd name="connsiteX9" fmla="*/ 8165 w 2784022"/>
              <a:gd name="connsiteY9" fmla="*/ 92529 h 2049236"/>
              <a:gd name="connsiteX10" fmla="*/ 0 w 2784022"/>
              <a:gd name="connsiteY10" fmla="*/ 51707 h 2049236"/>
              <a:gd name="connsiteX11" fmla="*/ 0 w 2784022"/>
              <a:gd name="connsiteY11" fmla="*/ 27214 h 2049236"/>
              <a:gd name="connsiteX12" fmla="*/ 8165 w 2784022"/>
              <a:gd name="connsiteY12" fmla="*/ 5443 h 2049236"/>
              <a:gd name="connsiteX13" fmla="*/ 19050 w 2784022"/>
              <a:gd name="connsiteY13" fmla="*/ 0 h 2049236"/>
              <a:gd name="connsiteX14" fmla="*/ 35379 w 2784022"/>
              <a:gd name="connsiteY14" fmla="*/ 5443 h 2049236"/>
              <a:gd name="connsiteX15" fmla="*/ 65315 w 2784022"/>
              <a:gd name="connsiteY15" fmla="*/ 51707 h 2049236"/>
              <a:gd name="connsiteX16" fmla="*/ 130629 w 2784022"/>
              <a:gd name="connsiteY16" fmla="*/ 157843 h 2049236"/>
              <a:gd name="connsiteX17" fmla="*/ 198665 w 2784022"/>
              <a:gd name="connsiteY17" fmla="*/ 266700 h 2049236"/>
              <a:gd name="connsiteX18" fmla="*/ 263979 w 2784022"/>
              <a:gd name="connsiteY18" fmla="*/ 361950 h 2049236"/>
              <a:gd name="connsiteX19" fmla="*/ 351065 w 2784022"/>
              <a:gd name="connsiteY19" fmla="*/ 473529 h 2049236"/>
              <a:gd name="connsiteX20" fmla="*/ 440872 w 2784022"/>
              <a:gd name="connsiteY20" fmla="*/ 582386 h 2049236"/>
              <a:gd name="connsiteX21" fmla="*/ 552450 w 2784022"/>
              <a:gd name="connsiteY21" fmla="*/ 702129 h 2049236"/>
              <a:gd name="connsiteX22" fmla="*/ 685800 w 2784022"/>
              <a:gd name="connsiteY22" fmla="*/ 832757 h 2049236"/>
              <a:gd name="connsiteX23" fmla="*/ 802822 w 2784022"/>
              <a:gd name="connsiteY23" fmla="*/ 933450 h 2049236"/>
              <a:gd name="connsiteX24" fmla="*/ 938893 w 2784022"/>
              <a:gd name="connsiteY24" fmla="*/ 1034143 h 2049236"/>
              <a:gd name="connsiteX25" fmla="*/ 1096736 w 2784022"/>
              <a:gd name="connsiteY25" fmla="*/ 1143000 h 2049236"/>
              <a:gd name="connsiteX26" fmla="*/ 1349829 w 2784022"/>
              <a:gd name="connsiteY26" fmla="*/ 1287236 h 2049236"/>
              <a:gd name="connsiteX27" fmla="*/ 1496786 w 2784022"/>
              <a:gd name="connsiteY27" fmla="*/ 1368879 h 2049236"/>
              <a:gd name="connsiteX28" fmla="*/ 1670957 w 2784022"/>
              <a:gd name="connsiteY28" fmla="*/ 1455964 h 2049236"/>
              <a:gd name="connsiteX29" fmla="*/ 1948543 w 2784022"/>
              <a:gd name="connsiteY29" fmla="*/ 1578429 h 2049236"/>
              <a:gd name="connsiteX30" fmla="*/ 2111829 w 2784022"/>
              <a:gd name="connsiteY30" fmla="*/ 1641021 h 2049236"/>
              <a:gd name="connsiteX31" fmla="*/ 2291443 w 2784022"/>
              <a:gd name="connsiteY31" fmla="*/ 1703614 h 2049236"/>
              <a:gd name="connsiteX32" fmla="*/ 2326822 w 2784022"/>
              <a:gd name="connsiteY32" fmla="*/ 1714500 h 2049236"/>
              <a:gd name="connsiteX33" fmla="*/ 2362200 w 2784022"/>
              <a:gd name="connsiteY33" fmla="*/ 1719943 h 2049236"/>
              <a:gd name="connsiteX34" fmla="*/ 2411186 w 2784022"/>
              <a:gd name="connsiteY34" fmla="*/ 1728107 h 2049236"/>
              <a:gd name="connsiteX35" fmla="*/ 2465615 w 2784022"/>
              <a:gd name="connsiteY35" fmla="*/ 1733550 h 2049236"/>
              <a:gd name="connsiteX36" fmla="*/ 2509157 w 2784022"/>
              <a:gd name="connsiteY36" fmla="*/ 1733550 h 2049236"/>
              <a:gd name="connsiteX37" fmla="*/ 2541815 w 2784022"/>
              <a:gd name="connsiteY37" fmla="*/ 1728107 h 2049236"/>
              <a:gd name="connsiteX38" fmla="*/ 2569029 w 2784022"/>
              <a:gd name="connsiteY38" fmla="*/ 1717221 h 2049236"/>
              <a:gd name="connsiteX39" fmla="*/ 2618015 w 2784022"/>
              <a:gd name="connsiteY39" fmla="*/ 1690007 h 2049236"/>
              <a:gd name="connsiteX40" fmla="*/ 2661557 w 2784022"/>
              <a:gd name="connsiteY40" fmla="*/ 1651907 h 2049236"/>
              <a:gd name="connsiteX41" fmla="*/ 2775857 w 2784022"/>
              <a:gd name="connsiteY41" fmla="*/ 1504950 h 2049236"/>
              <a:gd name="connsiteX42" fmla="*/ 2784022 w 2784022"/>
              <a:gd name="connsiteY42" fmla="*/ 1551214 h 2049236"/>
              <a:gd name="connsiteX43" fmla="*/ 2735036 w 2784022"/>
              <a:gd name="connsiteY43" fmla="*/ 1709057 h 2049236"/>
              <a:gd name="connsiteX44" fmla="*/ 2688772 w 2784022"/>
              <a:gd name="connsiteY44" fmla="*/ 1826079 h 2049236"/>
              <a:gd name="connsiteX45" fmla="*/ 2634343 w 2784022"/>
              <a:gd name="connsiteY45" fmla="*/ 1913164 h 2049236"/>
              <a:gd name="connsiteX46" fmla="*/ 2574472 w 2784022"/>
              <a:gd name="connsiteY46" fmla="*/ 1975757 h 2049236"/>
              <a:gd name="connsiteX47" fmla="*/ 2509157 w 2784022"/>
              <a:gd name="connsiteY47" fmla="*/ 2022021 h 2049236"/>
              <a:gd name="connsiteX48" fmla="*/ 2460172 w 2784022"/>
              <a:gd name="connsiteY48" fmla="*/ 2041071 h 2049236"/>
              <a:gd name="connsiteX49" fmla="*/ 2411186 w 2784022"/>
              <a:gd name="connsiteY49" fmla="*/ 2049236 h 2049236"/>
              <a:gd name="connsiteX50" fmla="*/ 2367643 w 2784022"/>
              <a:gd name="connsiteY50" fmla="*/ 2043793 h 2049236"/>
              <a:gd name="connsiteX51" fmla="*/ 2305050 w 2784022"/>
              <a:gd name="connsiteY51" fmla="*/ 2022021 h 2049236"/>
              <a:gd name="connsiteX52" fmla="*/ 2231572 w 2784022"/>
              <a:gd name="connsiteY52" fmla="*/ 1983921 h 2049236"/>
              <a:gd name="connsiteX53" fmla="*/ 2125436 w 2784022"/>
              <a:gd name="connsiteY53" fmla="*/ 1943100 h 2049236"/>
              <a:gd name="connsiteX54" fmla="*/ 1902279 w 2784022"/>
              <a:gd name="connsiteY54" fmla="*/ 1853293 h 2049236"/>
              <a:gd name="connsiteX55" fmla="*/ 1651907 w 2784022"/>
              <a:gd name="connsiteY55" fmla="*/ 1744436 h 2049236"/>
              <a:gd name="connsiteX56" fmla="*/ 1412422 w 2784022"/>
              <a:gd name="connsiteY56" fmla="*/ 1619250 h 2049236"/>
              <a:gd name="connsiteX57" fmla="*/ 1284515 w 2784022"/>
              <a:gd name="connsiteY57" fmla="*/ 1543050 h 2049236"/>
              <a:gd name="connsiteX58" fmla="*/ 1104900 w 2784022"/>
              <a:gd name="connsiteY58" fmla="*/ 1415143 h 2049236"/>
              <a:gd name="connsiteX59" fmla="*/ 952500 w 2784022"/>
              <a:gd name="connsiteY59" fmla="*/ 1300843 h 2049236"/>
              <a:gd name="connsiteX60" fmla="*/ 688522 w 2784022"/>
              <a:gd name="connsiteY60" fmla="*/ 1091293 h 204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84022" h="2049236">
                <a:moveTo>
                  <a:pt x="688522" y="1091293"/>
                </a:moveTo>
                <a:lnTo>
                  <a:pt x="576943" y="987879"/>
                </a:lnTo>
                <a:lnTo>
                  <a:pt x="484415" y="889907"/>
                </a:lnTo>
                <a:lnTo>
                  <a:pt x="419100" y="810986"/>
                </a:lnTo>
                <a:lnTo>
                  <a:pt x="353786" y="723900"/>
                </a:lnTo>
                <a:lnTo>
                  <a:pt x="266700" y="595993"/>
                </a:lnTo>
                <a:lnTo>
                  <a:pt x="185057" y="462643"/>
                </a:lnTo>
                <a:lnTo>
                  <a:pt x="117022" y="323850"/>
                </a:lnTo>
                <a:lnTo>
                  <a:pt x="48986" y="179614"/>
                </a:lnTo>
                <a:lnTo>
                  <a:pt x="8165" y="92529"/>
                </a:lnTo>
                <a:lnTo>
                  <a:pt x="0" y="51707"/>
                </a:lnTo>
                <a:lnTo>
                  <a:pt x="0" y="27214"/>
                </a:lnTo>
                <a:lnTo>
                  <a:pt x="8165" y="5443"/>
                </a:lnTo>
                <a:lnTo>
                  <a:pt x="19050" y="0"/>
                </a:lnTo>
                <a:lnTo>
                  <a:pt x="35379" y="5443"/>
                </a:lnTo>
                <a:lnTo>
                  <a:pt x="65315" y="51707"/>
                </a:lnTo>
                <a:lnTo>
                  <a:pt x="130629" y="157843"/>
                </a:lnTo>
                <a:lnTo>
                  <a:pt x="198665" y="266700"/>
                </a:lnTo>
                <a:lnTo>
                  <a:pt x="263979" y="361950"/>
                </a:lnTo>
                <a:lnTo>
                  <a:pt x="351065" y="473529"/>
                </a:lnTo>
                <a:lnTo>
                  <a:pt x="440872" y="582386"/>
                </a:lnTo>
                <a:lnTo>
                  <a:pt x="552450" y="702129"/>
                </a:lnTo>
                <a:lnTo>
                  <a:pt x="685800" y="832757"/>
                </a:lnTo>
                <a:lnTo>
                  <a:pt x="802822" y="933450"/>
                </a:lnTo>
                <a:lnTo>
                  <a:pt x="938893" y="1034143"/>
                </a:lnTo>
                <a:lnTo>
                  <a:pt x="1096736" y="1143000"/>
                </a:lnTo>
                <a:lnTo>
                  <a:pt x="1349829" y="1287236"/>
                </a:lnTo>
                <a:lnTo>
                  <a:pt x="1496786" y="1368879"/>
                </a:lnTo>
                <a:lnTo>
                  <a:pt x="1670957" y="1455964"/>
                </a:lnTo>
                <a:lnTo>
                  <a:pt x="1948543" y="1578429"/>
                </a:lnTo>
                <a:lnTo>
                  <a:pt x="2111829" y="1641021"/>
                </a:lnTo>
                <a:lnTo>
                  <a:pt x="2291443" y="1703614"/>
                </a:lnTo>
                <a:lnTo>
                  <a:pt x="2326822" y="1714500"/>
                </a:lnTo>
                <a:lnTo>
                  <a:pt x="2362200" y="1719943"/>
                </a:lnTo>
                <a:lnTo>
                  <a:pt x="2411186" y="1728107"/>
                </a:lnTo>
                <a:lnTo>
                  <a:pt x="2465615" y="1733550"/>
                </a:lnTo>
                <a:lnTo>
                  <a:pt x="2509157" y="1733550"/>
                </a:lnTo>
                <a:lnTo>
                  <a:pt x="2541815" y="1728107"/>
                </a:lnTo>
                <a:lnTo>
                  <a:pt x="2569029" y="1717221"/>
                </a:lnTo>
                <a:lnTo>
                  <a:pt x="2618015" y="1690007"/>
                </a:lnTo>
                <a:lnTo>
                  <a:pt x="2661557" y="1651907"/>
                </a:lnTo>
                <a:lnTo>
                  <a:pt x="2775857" y="1504950"/>
                </a:lnTo>
                <a:lnTo>
                  <a:pt x="2784022" y="1551214"/>
                </a:lnTo>
                <a:lnTo>
                  <a:pt x="2735036" y="1709057"/>
                </a:lnTo>
                <a:lnTo>
                  <a:pt x="2688772" y="1826079"/>
                </a:lnTo>
                <a:lnTo>
                  <a:pt x="2634343" y="1913164"/>
                </a:lnTo>
                <a:lnTo>
                  <a:pt x="2574472" y="1975757"/>
                </a:lnTo>
                <a:lnTo>
                  <a:pt x="2509157" y="2022021"/>
                </a:lnTo>
                <a:lnTo>
                  <a:pt x="2460172" y="2041071"/>
                </a:lnTo>
                <a:lnTo>
                  <a:pt x="2411186" y="2049236"/>
                </a:lnTo>
                <a:lnTo>
                  <a:pt x="2367643" y="2043793"/>
                </a:lnTo>
                <a:lnTo>
                  <a:pt x="2305050" y="2022021"/>
                </a:lnTo>
                <a:lnTo>
                  <a:pt x="2231572" y="1983921"/>
                </a:lnTo>
                <a:lnTo>
                  <a:pt x="2125436" y="1943100"/>
                </a:lnTo>
                <a:lnTo>
                  <a:pt x="1902279" y="1853293"/>
                </a:lnTo>
                <a:lnTo>
                  <a:pt x="1651907" y="1744436"/>
                </a:lnTo>
                <a:lnTo>
                  <a:pt x="1412422" y="1619250"/>
                </a:lnTo>
                <a:lnTo>
                  <a:pt x="1284515" y="1543050"/>
                </a:lnTo>
                <a:lnTo>
                  <a:pt x="1104900" y="1415143"/>
                </a:lnTo>
                <a:lnTo>
                  <a:pt x="952500" y="1300843"/>
                </a:lnTo>
                <a:lnTo>
                  <a:pt x="688522" y="1091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1F10EC-CB17-6347-AB91-D9948C7F466A}"/>
              </a:ext>
            </a:extLst>
          </p:cNvPr>
          <p:cNvSpPr/>
          <p:nvPr/>
        </p:nvSpPr>
        <p:spPr>
          <a:xfrm>
            <a:off x="4718050" y="3403600"/>
            <a:ext cx="2752725" cy="2238375"/>
          </a:xfrm>
          <a:custGeom>
            <a:avLst/>
            <a:gdLst>
              <a:gd name="connsiteX0" fmla="*/ 1508125 w 2752725"/>
              <a:gd name="connsiteY0" fmla="*/ 1365250 h 2238375"/>
              <a:gd name="connsiteX1" fmla="*/ 1743075 w 2752725"/>
              <a:gd name="connsiteY1" fmla="*/ 1574800 h 2238375"/>
              <a:gd name="connsiteX2" fmla="*/ 1854200 w 2752725"/>
              <a:gd name="connsiteY2" fmla="*/ 1666875 h 2238375"/>
              <a:gd name="connsiteX3" fmla="*/ 1946275 w 2752725"/>
              <a:gd name="connsiteY3" fmla="*/ 1736725 h 2238375"/>
              <a:gd name="connsiteX4" fmla="*/ 2066925 w 2752725"/>
              <a:gd name="connsiteY4" fmla="*/ 1819275 h 2238375"/>
              <a:gd name="connsiteX5" fmla="*/ 2159000 w 2752725"/>
              <a:gd name="connsiteY5" fmla="*/ 1876425 h 2238375"/>
              <a:gd name="connsiteX6" fmla="*/ 2270125 w 2752725"/>
              <a:gd name="connsiteY6" fmla="*/ 1933575 h 2238375"/>
              <a:gd name="connsiteX7" fmla="*/ 2428875 w 2752725"/>
              <a:gd name="connsiteY7" fmla="*/ 2003425 h 2238375"/>
              <a:gd name="connsiteX8" fmla="*/ 2555875 w 2752725"/>
              <a:gd name="connsiteY8" fmla="*/ 2054225 h 2238375"/>
              <a:gd name="connsiteX9" fmla="*/ 2698750 w 2752725"/>
              <a:gd name="connsiteY9" fmla="*/ 2095500 h 2238375"/>
              <a:gd name="connsiteX10" fmla="*/ 2727325 w 2752725"/>
              <a:gd name="connsiteY10" fmla="*/ 2105025 h 2238375"/>
              <a:gd name="connsiteX11" fmla="*/ 2746375 w 2752725"/>
              <a:gd name="connsiteY11" fmla="*/ 2117725 h 2238375"/>
              <a:gd name="connsiteX12" fmla="*/ 2752725 w 2752725"/>
              <a:gd name="connsiteY12" fmla="*/ 2127250 h 2238375"/>
              <a:gd name="connsiteX13" fmla="*/ 2752725 w 2752725"/>
              <a:gd name="connsiteY13" fmla="*/ 2143125 h 2238375"/>
              <a:gd name="connsiteX14" fmla="*/ 2740025 w 2752725"/>
              <a:gd name="connsiteY14" fmla="*/ 2171700 h 2238375"/>
              <a:gd name="connsiteX15" fmla="*/ 2714625 w 2752725"/>
              <a:gd name="connsiteY15" fmla="*/ 2190750 h 2238375"/>
              <a:gd name="connsiteX16" fmla="*/ 2559050 w 2752725"/>
              <a:gd name="connsiteY16" fmla="*/ 2203450 h 2238375"/>
              <a:gd name="connsiteX17" fmla="*/ 2327275 w 2752725"/>
              <a:gd name="connsiteY17" fmla="*/ 2225675 h 2238375"/>
              <a:gd name="connsiteX18" fmla="*/ 2130425 w 2752725"/>
              <a:gd name="connsiteY18" fmla="*/ 2238375 h 2238375"/>
              <a:gd name="connsiteX19" fmla="*/ 2076450 w 2752725"/>
              <a:gd name="connsiteY19" fmla="*/ 2235200 h 2238375"/>
              <a:gd name="connsiteX20" fmla="*/ 2019300 w 2752725"/>
              <a:gd name="connsiteY20" fmla="*/ 2219325 h 2238375"/>
              <a:gd name="connsiteX21" fmla="*/ 1958975 w 2752725"/>
              <a:gd name="connsiteY21" fmla="*/ 2200275 h 2238375"/>
              <a:gd name="connsiteX22" fmla="*/ 1873250 w 2752725"/>
              <a:gd name="connsiteY22" fmla="*/ 2152650 h 2238375"/>
              <a:gd name="connsiteX23" fmla="*/ 1809750 w 2752725"/>
              <a:gd name="connsiteY23" fmla="*/ 2101850 h 2238375"/>
              <a:gd name="connsiteX24" fmla="*/ 1746250 w 2752725"/>
              <a:gd name="connsiteY24" fmla="*/ 2035175 h 2238375"/>
              <a:gd name="connsiteX25" fmla="*/ 1533525 w 2752725"/>
              <a:gd name="connsiteY25" fmla="*/ 1778000 h 2238375"/>
              <a:gd name="connsiteX26" fmla="*/ 1254125 w 2752725"/>
              <a:gd name="connsiteY26" fmla="*/ 1450975 h 2238375"/>
              <a:gd name="connsiteX27" fmla="*/ 898525 w 2752725"/>
              <a:gd name="connsiteY27" fmla="*/ 1031875 h 2238375"/>
              <a:gd name="connsiteX28" fmla="*/ 657225 w 2752725"/>
              <a:gd name="connsiteY28" fmla="*/ 730250 h 2238375"/>
              <a:gd name="connsiteX29" fmla="*/ 527050 w 2752725"/>
              <a:gd name="connsiteY29" fmla="*/ 568325 h 2238375"/>
              <a:gd name="connsiteX30" fmla="*/ 403225 w 2752725"/>
              <a:gd name="connsiteY30" fmla="*/ 428625 h 2238375"/>
              <a:gd name="connsiteX31" fmla="*/ 307975 w 2752725"/>
              <a:gd name="connsiteY31" fmla="*/ 311150 h 2238375"/>
              <a:gd name="connsiteX32" fmla="*/ 247650 w 2752725"/>
              <a:gd name="connsiteY32" fmla="*/ 250825 h 2238375"/>
              <a:gd name="connsiteX33" fmla="*/ 184150 w 2752725"/>
              <a:gd name="connsiteY33" fmla="*/ 187325 h 2238375"/>
              <a:gd name="connsiteX34" fmla="*/ 133350 w 2752725"/>
              <a:gd name="connsiteY34" fmla="*/ 142875 h 2238375"/>
              <a:gd name="connsiteX35" fmla="*/ 60325 w 2752725"/>
              <a:gd name="connsiteY35" fmla="*/ 95250 h 2238375"/>
              <a:gd name="connsiteX36" fmla="*/ 28575 w 2752725"/>
              <a:gd name="connsiteY36" fmla="*/ 79375 h 2238375"/>
              <a:gd name="connsiteX37" fmla="*/ 12700 w 2752725"/>
              <a:gd name="connsiteY37" fmla="*/ 63500 h 2238375"/>
              <a:gd name="connsiteX38" fmla="*/ 0 w 2752725"/>
              <a:gd name="connsiteY38" fmla="*/ 41275 h 2238375"/>
              <a:gd name="connsiteX39" fmla="*/ 0 w 2752725"/>
              <a:gd name="connsiteY39" fmla="*/ 19050 h 2238375"/>
              <a:gd name="connsiteX40" fmla="*/ 15875 w 2752725"/>
              <a:gd name="connsiteY40" fmla="*/ 3175 h 2238375"/>
              <a:gd name="connsiteX41" fmla="*/ 44450 w 2752725"/>
              <a:gd name="connsiteY41" fmla="*/ 0 h 2238375"/>
              <a:gd name="connsiteX42" fmla="*/ 98425 w 2752725"/>
              <a:gd name="connsiteY42" fmla="*/ 9525 h 2238375"/>
              <a:gd name="connsiteX43" fmla="*/ 149225 w 2752725"/>
              <a:gd name="connsiteY43" fmla="*/ 25400 h 2238375"/>
              <a:gd name="connsiteX44" fmla="*/ 200025 w 2752725"/>
              <a:gd name="connsiteY44" fmla="*/ 50800 h 2238375"/>
              <a:gd name="connsiteX45" fmla="*/ 247650 w 2752725"/>
              <a:gd name="connsiteY45" fmla="*/ 79375 h 2238375"/>
              <a:gd name="connsiteX46" fmla="*/ 304800 w 2752725"/>
              <a:gd name="connsiteY46" fmla="*/ 120650 h 2238375"/>
              <a:gd name="connsiteX47" fmla="*/ 422275 w 2752725"/>
              <a:gd name="connsiteY47" fmla="*/ 234950 h 2238375"/>
              <a:gd name="connsiteX48" fmla="*/ 812800 w 2752725"/>
              <a:gd name="connsiteY48" fmla="*/ 647700 h 2238375"/>
              <a:gd name="connsiteX49" fmla="*/ 1000125 w 2752725"/>
              <a:gd name="connsiteY49" fmla="*/ 869950 h 2238375"/>
              <a:gd name="connsiteX50" fmla="*/ 1314450 w 2752725"/>
              <a:gd name="connsiteY50" fmla="*/ 1184275 h 2238375"/>
              <a:gd name="connsiteX51" fmla="*/ 1508125 w 2752725"/>
              <a:gd name="connsiteY51" fmla="*/ 1365250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52725" h="2238375">
                <a:moveTo>
                  <a:pt x="1508125" y="1365250"/>
                </a:moveTo>
                <a:lnTo>
                  <a:pt x="1743075" y="1574800"/>
                </a:lnTo>
                <a:lnTo>
                  <a:pt x="1854200" y="1666875"/>
                </a:lnTo>
                <a:lnTo>
                  <a:pt x="1946275" y="1736725"/>
                </a:lnTo>
                <a:lnTo>
                  <a:pt x="2066925" y="1819275"/>
                </a:lnTo>
                <a:lnTo>
                  <a:pt x="2159000" y="1876425"/>
                </a:lnTo>
                <a:lnTo>
                  <a:pt x="2270125" y="1933575"/>
                </a:lnTo>
                <a:lnTo>
                  <a:pt x="2428875" y="2003425"/>
                </a:lnTo>
                <a:lnTo>
                  <a:pt x="2555875" y="2054225"/>
                </a:lnTo>
                <a:lnTo>
                  <a:pt x="2698750" y="2095500"/>
                </a:lnTo>
                <a:lnTo>
                  <a:pt x="2727325" y="2105025"/>
                </a:lnTo>
                <a:lnTo>
                  <a:pt x="2746375" y="2117725"/>
                </a:lnTo>
                <a:lnTo>
                  <a:pt x="2752725" y="2127250"/>
                </a:lnTo>
                <a:lnTo>
                  <a:pt x="2752725" y="2143125"/>
                </a:lnTo>
                <a:lnTo>
                  <a:pt x="2740025" y="2171700"/>
                </a:lnTo>
                <a:lnTo>
                  <a:pt x="2714625" y="2190750"/>
                </a:lnTo>
                <a:lnTo>
                  <a:pt x="2559050" y="2203450"/>
                </a:lnTo>
                <a:lnTo>
                  <a:pt x="2327275" y="2225675"/>
                </a:lnTo>
                <a:lnTo>
                  <a:pt x="2130425" y="2238375"/>
                </a:lnTo>
                <a:lnTo>
                  <a:pt x="2076450" y="2235200"/>
                </a:lnTo>
                <a:lnTo>
                  <a:pt x="2019300" y="2219325"/>
                </a:lnTo>
                <a:lnTo>
                  <a:pt x="1958975" y="2200275"/>
                </a:lnTo>
                <a:lnTo>
                  <a:pt x="1873250" y="2152650"/>
                </a:lnTo>
                <a:lnTo>
                  <a:pt x="1809750" y="2101850"/>
                </a:lnTo>
                <a:lnTo>
                  <a:pt x="1746250" y="2035175"/>
                </a:lnTo>
                <a:lnTo>
                  <a:pt x="1533525" y="1778000"/>
                </a:lnTo>
                <a:lnTo>
                  <a:pt x="1254125" y="1450975"/>
                </a:lnTo>
                <a:lnTo>
                  <a:pt x="898525" y="1031875"/>
                </a:lnTo>
                <a:lnTo>
                  <a:pt x="657225" y="730250"/>
                </a:lnTo>
                <a:lnTo>
                  <a:pt x="527050" y="568325"/>
                </a:lnTo>
                <a:lnTo>
                  <a:pt x="403225" y="428625"/>
                </a:lnTo>
                <a:lnTo>
                  <a:pt x="307975" y="311150"/>
                </a:lnTo>
                <a:lnTo>
                  <a:pt x="247650" y="250825"/>
                </a:lnTo>
                <a:lnTo>
                  <a:pt x="184150" y="187325"/>
                </a:lnTo>
                <a:lnTo>
                  <a:pt x="133350" y="142875"/>
                </a:lnTo>
                <a:lnTo>
                  <a:pt x="60325" y="95250"/>
                </a:lnTo>
                <a:lnTo>
                  <a:pt x="28575" y="79375"/>
                </a:lnTo>
                <a:lnTo>
                  <a:pt x="12700" y="63500"/>
                </a:lnTo>
                <a:lnTo>
                  <a:pt x="0" y="41275"/>
                </a:lnTo>
                <a:lnTo>
                  <a:pt x="0" y="19050"/>
                </a:lnTo>
                <a:lnTo>
                  <a:pt x="15875" y="3175"/>
                </a:lnTo>
                <a:lnTo>
                  <a:pt x="44450" y="0"/>
                </a:lnTo>
                <a:lnTo>
                  <a:pt x="98425" y="9525"/>
                </a:lnTo>
                <a:lnTo>
                  <a:pt x="149225" y="25400"/>
                </a:lnTo>
                <a:lnTo>
                  <a:pt x="200025" y="50800"/>
                </a:lnTo>
                <a:lnTo>
                  <a:pt x="247650" y="79375"/>
                </a:lnTo>
                <a:lnTo>
                  <a:pt x="304800" y="120650"/>
                </a:lnTo>
                <a:lnTo>
                  <a:pt x="422275" y="234950"/>
                </a:lnTo>
                <a:lnTo>
                  <a:pt x="812800" y="647700"/>
                </a:lnTo>
                <a:lnTo>
                  <a:pt x="1000125" y="869950"/>
                </a:lnTo>
                <a:lnTo>
                  <a:pt x="1314450" y="1184275"/>
                </a:lnTo>
                <a:lnTo>
                  <a:pt x="1508125" y="136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CE34CC0-F5A0-458B-98DA-772801631B49}"/>
              </a:ext>
            </a:extLst>
          </p:cNvPr>
          <p:cNvGrpSpPr/>
          <p:nvPr/>
        </p:nvGrpSpPr>
        <p:grpSpPr>
          <a:xfrm>
            <a:off x="2670175" y="1550987"/>
            <a:ext cx="4800600" cy="4090987"/>
            <a:chOff x="2822575" y="1703388"/>
            <a:chExt cx="4800600" cy="4090987"/>
          </a:xfrm>
        </p:grpSpPr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BD5BCFBD-0C5C-4CAF-944C-8CB8040DBF23}"/>
                </a:ext>
              </a:extLst>
            </p:cNvPr>
            <p:cNvSpPr/>
            <p:nvPr/>
          </p:nvSpPr>
          <p:spPr>
            <a:xfrm>
              <a:off x="2822575" y="2265363"/>
              <a:ext cx="1919288" cy="1387475"/>
            </a:xfrm>
            <a:custGeom>
              <a:avLst/>
              <a:gdLst>
                <a:gd name="connsiteX0" fmla="*/ 1109663 w 1919288"/>
                <a:gd name="connsiteY0" fmla="*/ 309562 h 1388269"/>
                <a:gd name="connsiteX1" fmla="*/ 881063 w 1919288"/>
                <a:gd name="connsiteY1" fmla="*/ 378619 h 1388269"/>
                <a:gd name="connsiteX2" fmla="*/ 661988 w 1919288"/>
                <a:gd name="connsiteY2" fmla="*/ 454819 h 1388269"/>
                <a:gd name="connsiteX3" fmla="*/ 471488 w 1919288"/>
                <a:gd name="connsiteY3" fmla="*/ 531019 h 1388269"/>
                <a:gd name="connsiteX4" fmla="*/ 400050 w 1919288"/>
                <a:gd name="connsiteY4" fmla="*/ 550069 h 1388269"/>
                <a:gd name="connsiteX5" fmla="*/ 323850 w 1919288"/>
                <a:gd name="connsiteY5" fmla="*/ 559594 h 1388269"/>
                <a:gd name="connsiteX6" fmla="*/ 297657 w 1919288"/>
                <a:gd name="connsiteY6" fmla="*/ 557212 h 1388269"/>
                <a:gd name="connsiteX7" fmla="*/ 264319 w 1919288"/>
                <a:gd name="connsiteY7" fmla="*/ 540544 h 1388269"/>
                <a:gd name="connsiteX8" fmla="*/ 180975 w 1919288"/>
                <a:gd name="connsiteY8" fmla="*/ 473869 h 1388269"/>
                <a:gd name="connsiteX9" fmla="*/ 88107 w 1919288"/>
                <a:gd name="connsiteY9" fmla="*/ 383381 h 1388269"/>
                <a:gd name="connsiteX10" fmla="*/ 42863 w 1919288"/>
                <a:gd name="connsiteY10" fmla="*/ 333375 h 1388269"/>
                <a:gd name="connsiteX11" fmla="*/ 16669 w 1919288"/>
                <a:gd name="connsiteY11" fmla="*/ 295275 h 1388269"/>
                <a:gd name="connsiteX12" fmla="*/ 7144 w 1919288"/>
                <a:gd name="connsiteY12" fmla="*/ 271462 h 1388269"/>
                <a:gd name="connsiteX13" fmla="*/ 0 w 1919288"/>
                <a:gd name="connsiteY13" fmla="*/ 240506 h 1388269"/>
                <a:gd name="connsiteX14" fmla="*/ 0 w 1919288"/>
                <a:gd name="connsiteY14" fmla="*/ 211931 h 1388269"/>
                <a:gd name="connsiteX15" fmla="*/ 4763 w 1919288"/>
                <a:gd name="connsiteY15" fmla="*/ 190500 h 1388269"/>
                <a:gd name="connsiteX16" fmla="*/ 16669 w 1919288"/>
                <a:gd name="connsiteY16" fmla="*/ 183356 h 1388269"/>
                <a:gd name="connsiteX17" fmla="*/ 28575 w 1919288"/>
                <a:gd name="connsiteY17" fmla="*/ 185737 h 1388269"/>
                <a:gd name="connsiteX18" fmla="*/ 45244 w 1919288"/>
                <a:gd name="connsiteY18" fmla="*/ 197644 h 1388269"/>
                <a:gd name="connsiteX19" fmla="*/ 64294 w 1919288"/>
                <a:gd name="connsiteY19" fmla="*/ 216694 h 1388269"/>
                <a:gd name="connsiteX20" fmla="*/ 88107 w 1919288"/>
                <a:gd name="connsiteY20" fmla="*/ 238125 h 1388269"/>
                <a:gd name="connsiteX21" fmla="*/ 111919 w 1919288"/>
                <a:gd name="connsiteY21" fmla="*/ 254794 h 1388269"/>
                <a:gd name="connsiteX22" fmla="*/ 138113 w 1919288"/>
                <a:gd name="connsiteY22" fmla="*/ 269081 h 1388269"/>
                <a:gd name="connsiteX23" fmla="*/ 190500 w 1919288"/>
                <a:gd name="connsiteY23" fmla="*/ 285750 h 1388269"/>
                <a:gd name="connsiteX24" fmla="*/ 230982 w 1919288"/>
                <a:gd name="connsiteY24" fmla="*/ 290512 h 1388269"/>
                <a:gd name="connsiteX25" fmla="*/ 307182 w 1919288"/>
                <a:gd name="connsiteY25" fmla="*/ 288131 h 1388269"/>
                <a:gd name="connsiteX26" fmla="*/ 423863 w 1919288"/>
                <a:gd name="connsiteY26" fmla="*/ 271462 h 1388269"/>
                <a:gd name="connsiteX27" fmla="*/ 683419 w 1919288"/>
                <a:gd name="connsiteY27" fmla="*/ 221456 h 1388269"/>
                <a:gd name="connsiteX28" fmla="*/ 895350 w 1919288"/>
                <a:gd name="connsiteY28" fmla="*/ 166687 h 1388269"/>
                <a:gd name="connsiteX29" fmla="*/ 1131094 w 1919288"/>
                <a:gd name="connsiteY29" fmla="*/ 114300 h 1388269"/>
                <a:gd name="connsiteX30" fmla="*/ 1281113 w 1919288"/>
                <a:gd name="connsiteY30" fmla="*/ 73819 h 1388269"/>
                <a:gd name="connsiteX31" fmla="*/ 1369219 w 1919288"/>
                <a:gd name="connsiteY31" fmla="*/ 40481 h 1388269"/>
                <a:gd name="connsiteX32" fmla="*/ 1402557 w 1919288"/>
                <a:gd name="connsiteY32" fmla="*/ 23812 h 1388269"/>
                <a:gd name="connsiteX33" fmla="*/ 1445419 w 1919288"/>
                <a:gd name="connsiteY33" fmla="*/ 7144 h 1388269"/>
                <a:gd name="connsiteX34" fmla="*/ 1481138 w 1919288"/>
                <a:gd name="connsiteY34" fmla="*/ 0 h 1388269"/>
                <a:gd name="connsiteX35" fmla="*/ 1524000 w 1919288"/>
                <a:gd name="connsiteY35" fmla="*/ 2381 h 1388269"/>
                <a:gd name="connsiteX36" fmla="*/ 1564482 w 1919288"/>
                <a:gd name="connsiteY36" fmla="*/ 11906 h 1388269"/>
                <a:gd name="connsiteX37" fmla="*/ 1638300 w 1919288"/>
                <a:gd name="connsiteY37" fmla="*/ 54769 h 1388269"/>
                <a:gd name="connsiteX38" fmla="*/ 1752600 w 1919288"/>
                <a:gd name="connsiteY38" fmla="*/ 147637 h 1388269"/>
                <a:gd name="connsiteX39" fmla="*/ 1821657 w 1919288"/>
                <a:gd name="connsiteY39" fmla="*/ 214312 h 1388269"/>
                <a:gd name="connsiteX40" fmla="*/ 1897857 w 1919288"/>
                <a:gd name="connsiteY40" fmla="*/ 295275 h 1388269"/>
                <a:gd name="connsiteX41" fmla="*/ 1914525 w 1919288"/>
                <a:gd name="connsiteY41" fmla="*/ 321469 h 1388269"/>
                <a:gd name="connsiteX42" fmla="*/ 1919288 w 1919288"/>
                <a:gd name="connsiteY42" fmla="*/ 347662 h 1388269"/>
                <a:gd name="connsiteX43" fmla="*/ 1912144 w 1919288"/>
                <a:gd name="connsiteY43" fmla="*/ 378619 h 1388269"/>
                <a:gd name="connsiteX44" fmla="*/ 1897857 w 1919288"/>
                <a:gd name="connsiteY44" fmla="*/ 402431 h 1388269"/>
                <a:gd name="connsiteX45" fmla="*/ 1850232 w 1919288"/>
                <a:gd name="connsiteY45" fmla="*/ 438150 h 1388269"/>
                <a:gd name="connsiteX46" fmla="*/ 1833563 w 1919288"/>
                <a:gd name="connsiteY46" fmla="*/ 447675 h 1388269"/>
                <a:gd name="connsiteX47" fmla="*/ 1771650 w 1919288"/>
                <a:gd name="connsiteY47" fmla="*/ 635794 h 1388269"/>
                <a:gd name="connsiteX48" fmla="*/ 1712119 w 1919288"/>
                <a:gd name="connsiteY48" fmla="*/ 835819 h 1388269"/>
                <a:gd name="connsiteX49" fmla="*/ 1654969 w 1919288"/>
                <a:gd name="connsiteY49" fmla="*/ 1004887 h 1388269"/>
                <a:gd name="connsiteX50" fmla="*/ 1574007 w 1919288"/>
                <a:gd name="connsiteY50" fmla="*/ 1200150 h 1388269"/>
                <a:gd name="connsiteX51" fmla="*/ 1519238 w 1919288"/>
                <a:gd name="connsiteY51" fmla="*/ 1304925 h 1388269"/>
                <a:gd name="connsiteX52" fmla="*/ 1476375 w 1919288"/>
                <a:gd name="connsiteY52" fmla="*/ 1354931 h 1388269"/>
                <a:gd name="connsiteX53" fmla="*/ 1454944 w 1919288"/>
                <a:gd name="connsiteY53" fmla="*/ 1373981 h 1388269"/>
                <a:gd name="connsiteX54" fmla="*/ 1435894 w 1919288"/>
                <a:gd name="connsiteY54" fmla="*/ 1383506 h 1388269"/>
                <a:gd name="connsiteX55" fmla="*/ 1402557 w 1919288"/>
                <a:gd name="connsiteY55" fmla="*/ 1388269 h 1388269"/>
                <a:gd name="connsiteX56" fmla="*/ 1369219 w 1919288"/>
                <a:gd name="connsiteY56" fmla="*/ 1383506 h 1388269"/>
                <a:gd name="connsiteX57" fmla="*/ 1316832 w 1919288"/>
                <a:gd name="connsiteY57" fmla="*/ 1369219 h 1388269"/>
                <a:gd name="connsiteX58" fmla="*/ 1278732 w 1919288"/>
                <a:gd name="connsiteY58" fmla="*/ 1347787 h 1388269"/>
                <a:gd name="connsiteX59" fmla="*/ 1319213 w 1919288"/>
                <a:gd name="connsiteY59" fmla="*/ 1150144 h 1388269"/>
                <a:gd name="connsiteX60" fmla="*/ 1419225 w 1919288"/>
                <a:gd name="connsiteY60" fmla="*/ 771525 h 1388269"/>
                <a:gd name="connsiteX61" fmla="*/ 1466850 w 1919288"/>
                <a:gd name="connsiteY61" fmla="*/ 523875 h 1388269"/>
                <a:gd name="connsiteX62" fmla="*/ 1493044 w 1919288"/>
                <a:gd name="connsiteY62" fmla="*/ 340519 h 1388269"/>
                <a:gd name="connsiteX63" fmla="*/ 1497807 w 1919288"/>
                <a:gd name="connsiteY63" fmla="*/ 300037 h 1388269"/>
                <a:gd name="connsiteX64" fmla="*/ 1490663 w 1919288"/>
                <a:gd name="connsiteY64" fmla="*/ 280987 h 1388269"/>
                <a:gd name="connsiteX65" fmla="*/ 1478757 w 1919288"/>
                <a:gd name="connsiteY65" fmla="*/ 269081 h 1388269"/>
                <a:gd name="connsiteX66" fmla="*/ 1459707 w 1919288"/>
                <a:gd name="connsiteY66" fmla="*/ 261937 h 1388269"/>
                <a:gd name="connsiteX67" fmla="*/ 1433513 w 1919288"/>
                <a:gd name="connsiteY67" fmla="*/ 257175 h 1388269"/>
                <a:gd name="connsiteX68" fmla="*/ 1385888 w 1919288"/>
                <a:gd name="connsiteY68" fmla="*/ 257175 h 1388269"/>
                <a:gd name="connsiteX69" fmla="*/ 1312069 w 1919288"/>
                <a:gd name="connsiteY69" fmla="*/ 266700 h 1388269"/>
                <a:gd name="connsiteX70" fmla="*/ 1109663 w 1919288"/>
                <a:gd name="connsiteY70" fmla="*/ 309562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19288" h="1388269">
                  <a:moveTo>
                    <a:pt x="1109663" y="309562"/>
                  </a:moveTo>
                  <a:lnTo>
                    <a:pt x="881063" y="378619"/>
                  </a:lnTo>
                  <a:lnTo>
                    <a:pt x="661988" y="454819"/>
                  </a:lnTo>
                  <a:lnTo>
                    <a:pt x="471488" y="531019"/>
                  </a:lnTo>
                  <a:lnTo>
                    <a:pt x="400050" y="550069"/>
                  </a:lnTo>
                  <a:lnTo>
                    <a:pt x="323850" y="559594"/>
                  </a:lnTo>
                  <a:lnTo>
                    <a:pt x="297657" y="557212"/>
                  </a:lnTo>
                  <a:lnTo>
                    <a:pt x="264319" y="540544"/>
                  </a:lnTo>
                  <a:lnTo>
                    <a:pt x="180975" y="473869"/>
                  </a:lnTo>
                  <a:lnTo>
                    <a:pt x="88107" y="383381"/>
                  </a:lnTo>
                  <a:lnTo>
                    <a:pt x="42863" y="333375"/>
                  </a:lnTo>
                  <a:lnTo>
                    <a:pt x="16669" y="295275"/>
                  </a:lnTo>
                  <a:lnTo>
                    <a:pt x="7144" y="271462"/>
                  </a:lnTo>
                  <a:lnTo>
                    <a:pt x="0" y="240506"/>
                  </a:lnTo>
                  <a:lnTo>
                    <a:pt x="0" y="211931"/>
                  </a:lnTo>
                  <a:lnTo>
                    <a:pt x="4763" y="190500"/>
                  </a:lnTo>
                  <a:lnTo>
                    <a:pt x="16669" y="183356"/>
                  </a:lnTo>
                  <a:lnTo>
                    <a:pt x="28575" y="185737"/>
                  </a:lnTo>
                  <a:lnTo>
                    <a:pt x="45244" y="197644"/>
                  </a:lnTo>
                  <a:lnTo>
                    <a:pt x="64294" y="216694"/>
                  </a:lnTo>
                  <a:lnTo>
                    <a:pt x="88107" y="238125"/>
                  </a:lnTo>
                  <a:lnTo>
                    <a:pt x="111919" y="254794"/>
                  </a:lnTo>
                  <a:lnTo>
                    <a:pt x="138113" y="269081"/>
                  </a:lnTo>
                  <a:lnTo>
                    <a:pt x="190500" y="285750"/>
                  </a:lnTo>
                  <a:lnTo>
                    <a:pt x="230982" y="290512"/>
                  </a:lnTo>
                  <a:lnTo>
                    <a:pt x="307182" y="288131"/>
                  </a:lnTo>
                  <a:lnTo>
                    <a:pt x="423863" y="271462"/>
                  </a:lnTo>
                  <a:lnTo>
                    <a:pt x="683419" y="221456"/>
                  </a:lnTo>
                  <a:lnTo>
                    <a:pt x="895350" y="166687"/>
                  </a:lnTo>
                  <a:lnTo>
                    <a:pt x="1131094" y="114300"/>
                  </a:lnTo>
                  <a:lnTo>
                    <a:pt x="1281113" y="73819"/>
                  </a:lnTo>
                  <a:lnTo>
                    <a:pt x="1369219" y="40481"/>
                  </a:lnTo>
                  <a:lnTo>
                    <a:pt x="1402557" y="23812"/>
                  </a:lnTo>
                  <a:lnTo>
                    <a:pt x="1445419" y="7144"/>
                  </a:lnTo>
                  <a:lnTo>
                    <a:pt x="1481138" y="0"/>
                  </a:lnTo>
                  <a:lnTo>
                    <a:pt x="1524000" y="2381"/>
                  </a:lnTo>
                  <a:lnTo>
                    <a:pt x="1564482" y="11906"/>
                  </a:lnTo>
                  <a:lnTo>
                    <a:pt x="1638300" y="54769"/>
                  </a:lnTo>
                  <a:lnTo>
                    <a:pt x="1752600" y="147637"/>
                  </a:lnTo>
                  <a:lnTo>
                    <a:pt x="1821657" y="214312"/>
                  </a:lnTo>
                  <a:lnTo>
                    <a:pt x="1897857" y="295275"/>
                  </a:lnTo>
                  <a:lnTo>
                    <a:pt x="1914525" y="321469"/>
                  </a:lnTo>
                  <a:lnTo>
                    <a:pt x="1919288" y="347662"/>
                  </a:lnTo>
                  <a:lnTo>
                    <a:pt x="1912144" y="378619"/>
                  </a:lnTo>
                  <a:lnTo>
                    <a:pt x="1897857" y="402431"/>
                  </a:lnTo>
                  <a:lnTo>
                    <a:pt x="1850232" y="438150"/>
                  </a:lnTo>
                  <a:lnTo>
                    <a:pt x="1833563" y="447675"/>
                  </a:lnTo>
                  <a:lnTo>
                    <a:pt x="1771650" y="635794"/>
                  </a:lnTo>
                  <a:lnTo>
                    <a:pt x="1712119" y="835819"/>
                  </a:lnTo>
                  <a:lnTo>
                    <a:pt x="1654969" y="1004887"/>
                  </a:lnTo>
                  <a:lnTo>
                    <a:pt x="1574007" y="1200150"/>
                  </a:lnTo>
                  <a:lnTo>
                    <a:pt x="1519238" y="1304925"/>
                  </a:lnTo>
                  <a:lnTo>
                    <a:pt x="1476375" y="1354931"/>
                  </a:lnTo>
                  <a:lnTo>
                    <a:pt x="1454944" y="1373981"/>
                  </a:lnTo>
                  <a:lnTo>
                    <a:pt x="1435894" y="1383506"/>
                  </a:lnTo>
                  <a:lnTo>
                    <a:pt x="1402557" y="1388269"/>
                  </a:lnTo>
                  <a:lnTo>
                    <a:pt x="1369219" y="1383506"/>
                  </a:lnTo>
                  <a:lnTo>
                    <a:pt x="1316832" y="1369219"/>
                  </a:lnTo>
                  <a:lnTo>
                    <a:pt x="1278732" y="1347787"/>
                  </a:lnTo>
                  <a:lnTo>
                    <a:pt x="1319213" y="1150144"/>
                  </a:lnTo>
                  <a:lnTo>
                    <a:pt x="1419225" y="771525"/>
                  </a:lnTo>
                  <a:lnTo>
                    <a:pt x="1466850" y="523875"/>
                  </a:lnTo>
                  <a:lnTo>
                    <a:pt x="1493044" y="340519"/>
                  </a:lnTo>
                  <a:lnTo>
                    <a:pt x="1497807" y="300037"/>
                  </a:lnTo>
                  <a:lnTo>
                    <a:pt x="1490663" y="280987"/>
                  </a:lnTo>
                  <a:lnTo>
                    <a:pt x="1478757" y="269081"/>
                  </a:lnTo>
                  <a:lnTo>
                    <a:pt x="1459707" y="261937"/>
                  </a:lnTo>
                  <a:lnTo>
                    <a:pt x="1433513" y="257175"/>
                  </a:lnTo>
                  <a:lnTo>
                    <a:pt x="1385888" y="257175"/>
                  </a:lnTo>
                  <a:lnTo>
                    <a:pt x="1312069" y="266700"/>
                  </a:lnTo>
                  <a:lnTo>
                    <a:pt x="1109663" y="3095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8CD22130-F0D8-48DB-914D-B93BDABD4F25}"/>
                </a:ext>
              </a:extLst>
            </p:cNvPr>
            <p:cNvSpPr/>
            <p:nvPr/>
          </p:nvSpPr>
          <p:spPr>
            <a:xfrm rot="16200000">
              <a:off x="4056063" y="2144713"/>
              <a:ext cx="1939925" cy="1057275"/>
            </a:xfrm>
            <a:custGeom>
              <a:avLst/>
              <a:gdLst>
                <a:gd name="connsiteX0" fmla="*/ 542925 w 1940719"/>
                <a:gd name="connsiteY0" fmla="*/ 552450 h 1057275"/>
                <a:gd name="connsiteX1" fmla="*/ 402431 w 1940719"/>
                <a:gd name="connsiteY1" fmla="*/ 447675 h 1057275"/>
                <a:gd name="connsiteX2" fmla="*/ 295275 w 1940719"/>
                <a:gd name="connsiteY2" fmla="*/ 357188 h 1057275"/>
                <a:gd name="connsiteX3" fmla="*/ 207169 w 1940719"/>
                <a:gd name="connsiteY3" fmla="*/ 280988 h 1057275"/>
                <a:gd name="connsiteX4" fmla="*/ 130969 w 1940719"/>
                <a:gd name="connsiteY4" fmla="*/ 207169 h 1057275"/>
                <a:gd name="connsiteX5" fmla="*/ 71438 w 1940719"/>
                <a:gd name="connsiteY5" fmla="*/ 142875 h 1057275"/>
                <a:gd name="connsiteX6" fmla="*/ 23813 w 1940719"/>
                <a:gd name="connsiteY6" fmla="*/ 83344 h 1057275"/>
                <a:gd name="connsiteX7" fmla="*/ 7144 w 1940719"/>
                <a:gd name="connsiteY7" fmla="*/ 54769 h 1057275"/>
                <a:gd name="connsiteX8" fmla="*/ 2381 w 1940719"/>
                <a:gd name="connsiteY8" fmla="*/ 35719 h 1057275"/>
                <a:gd name="connsiteX9" fmla="*/ 0 w 1940719"/>
                <a:gd name="connsiteY9" fmla="*/ 21432 h 1057275"/>
                <a:gd name="connsiteX10" fmla="*/ 4763 w 1940719"/>
                <a:gd name="connsiteY10" fmla="*/ 4763 h 1057275"/>
                <a:gd name="connsiteX11" fmla="*/ 16669 w 1940719"/>
                <a:gd name="connsiteY11" fmla="*/ 0 h 1057275"/>
                <a:gd name="connsiteX12" fmla="*/ 45244 w 1940719"/>
                <a:gd name="connsiteY12" fmla="*/ 9525 h 1057275"/>
                <a:gd name="connsiteX13" fmla="*/ 83344 w 1940719"/>
                <a:gd name="connsiteY13" fmla="*/ 38100 h 1057275"/>
                <a:gd name="connsiteX14" fmla="*/ 183356 w 1940719"/>
                <a:gd name="connsiteY14" fmla="*/ 116682 h 1057275"/>
                <a:gd name="connsiteX15" fmla="*/ 302419 w 1940719"/>
                <a:gd name="connsiteY15" fmla="*/ 204788 h 1057275"/>
                <a:gd name="connsiteX16" fmla="*/ 428625 w 1940719"/>
                <a:gd name="connsiteY16" fmla="*/ 290513 h 1057275"/>
                <a:gd name="connsiteX17" fmla="*/ 578644 w 1940719"/>
                <a:gd name="connsiteY17" fmla="*/ 376238 h 1057275"/>
                <a:gd name="connsiteX18" fmla="*/ 714375 w 1940719"/>
                <a:gd name="connsiteY18" fmla="*/ 447675 h 1057275"/>
                <a:gd name="connsiteX19" fmla="*/ 821531 w 1940719"/>
                <a:gd name="connsiteY19" fmla="*/ 500063 h 1057275"/>
                <a:gd name="connsiteX20" fmla="*/ 962025 w 1940719"/>
                <a:gd name="connsiteY20" fmla="*/ 557213 h 1057275"/>
                <a:gd name="connsiteX21" fmla="*/ 1102519 w 1940719"/>
                <a:gd name="connsiteY21" fmla="*/ 602457 h 1057275"/>
                <a:gd name="connsiteX22" fmla="*/ 1254919 w 1940719"/>
                <a:gd name="connsiteY22" fmla="*/ 652463 h 1057275"/>
                <a:gd name="connsiteX23" fmla="*/ 1385888 w 1940719"/>
                <a:gd name="connsiteY23" fmla="*/ 685800 h 1057275"/>
                <a:gd name="connsiteX24" fmla="*/ 1504950 w 1940719"/>
                <a:gd name="connsiteY24" fmla="*/ 707232 h 1057275"/>
                <a:gd name="connsiteX25" fmla="*/ 1569244 w 1940719"/>
                <a:gd name="connsiteY25" fmla="*/ 714375 h 1057275"/>
                <a:gd name="connsiteX26" fmla="*/ 1616869 w 1940719"/>
                <a:gd name="connsiteY26" fmla="*/ 714375 h 1057275"/>
                <a:gd name="connsiteX27" fmla="*/ 1681163 w 1940719"/>
                <a:gd name="connsiteY27" fmla="*/ 711994 h 1057275"/>
                <a:gd name="connsiteX28" fmla="*/ 1733550 w 1940719"/>
                <a:gd name="connsiteY28" fmla="*/ 704850 h 1057275"/>
                <a:gd name="connsiteX29" fmla="*/ 1778794 w 1940719"/>
                <a:gd name="connsiteY29" fmla="*/ 690563 h 1057275"/>
                <a:gd name="connsiteX30" fmla="*/ 1824038 w 1940719"/>
                <a:gd name="connsiteY30" fmla="*/ 671513 h 1057275"/>
                <a:gd name="connsiteX31" fmla="*/ 1857375 w 1940719"/>
                <a:gd name="connsiteY31" fmla="*/ 645319 h 1057275"/>
                <a:gd name="connsiteX32" fmla="*/ 1881188 w 1940719"/>
                <a:gd name="connsiteY32" fmla="*/ 616744 h 1057275"/>
                <a:gd name="connsiteX33" fmla="*/ 1902619 w 1940719"/>
                <a:gd name="connsiteY33" fmla="*/ 600075 h 1057275"/>
                <a:gd name="connsiteX34" fmla="*/ 1921669 w 1940719"/>
                <a:gd name="connsiteY34" fmla="*/ 595313 h 1057275"/>
                <a:gd name="connsiteX35" fmla="*/ 1933575 w 1940719"/>
                <a:gd name="connsiteY35" fmla="*/ 604838 h 1057275"/>
                <a:gd name="connsiteX36" fmla="*/ 1940719 w 1940719"/>
                <a:gd name="connsiteY36" fmla="*/ 633413 h 1057275"/>
                <a:gd name="connsiteX37" fmla="*/ 1935956 w 1940719"/>
                <a:gd name="connsiteY37" fmla="*/ 685800 h 1057275"/>
                <a:gd name="connsiteX38" fmla="*/ 1926431 w 1940719"/>
                <a:gd name="connsiteY38" fmla="*/ 726282 h 1057275"/>
                <a:gd name="connsiteX39" fmla="*/ 1893094 w 1940719"/>
                <a:gd name="connsiteY39" fmla="*/ 785813 h 1057275"/>
                <a:gd name="connsiteX40" fmla="*/ 1814513 w 1940719"/>
                <a:gd name="connsiteY40" fmla="*/ 895350 h 1057275"/>
                <a:gd name="connsiteX41" fmla="*/ 1704975 w 1940719"/>
                <a:gd name="connsiteY41" fmla="*/ 1012032 h 1057275"/>
                <a:gd name="connsiteX42" fmla="*/ 1666875 w 1940719"/>
                <a:gd name="connsiteY42" fmla="*/ 1050132 h 1057275"/>
                <a:gd name="connsiteX43" fmla="*/ 1638300 w 1940719"/>
                <a:gd name="connsiteY43" fmla="*/ 1057275 h 1057275"/>
                <a:gd name="connsiteX44" fmla="*/ 1619250 w 1940719"/>
                <a:gd name="connsiteY44" fmla="*/ 1054894 h 1057275"/>
                <a:gd name="connsiteX45" fmla="*/ 1593056 w 1940719"/>
                <a:gd name="connsiteY45" fmla="*/ 1042988 h 1057275"/>
                <a:gd name="connsiteX46" fmla="*/ 1566863 w 1940719"/>
                <a:gd name="connsiteY46" fmla="*/ 1019175 h 1057275"/>
                <a:gd name="connsiteX47" fmla="*/ 1552575 w 1940719"/>
                <a:gd name="connsiteY47" fmla="*/ 1004888 h 1057275"/>
                <a:gd name="connsiteX48" fmla="*/ 1328738 w 1940719"/>
                <a:gd name="connsiteY48" fmla="*/ 931069 h 1057275"/>
                <a:gd name="connsiteX49" fmla="*/ 1040606 w 1940719"/>
                <a:gd name="connsiteY49" fmla="*/ 826294 h 1057275"/>
                <a:gd name="connsiteX50" fmla="*/ 831056 w 1940719"/>
                <a:gd name="connsiteY50" fmla="*/ 728663 h 1057275"/>
                <a:gd name="connsiteX51" fmla="*/ 704850 w 1940719"/>
                <a:gd name="connsiteY51" fmla="*/ 664369 h 1057275"/>
                <a:gd name="connsiteX52" fmla="*/ 542925 w 1940719"/>
                <a:gd name="connsiteY52" fmla="*/ 55245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40719" h="1057275">
                  <a:moveTo>
                    <a:pt x="542925" y="552450"/>
                  </a:moveTo>
                  <a:lnTo>
                    <a:pt x="402431" y="447675"/>
                  </a:lnTo>
                  <a:lnTo>
                    <a:pt x="295275" y="357188"/>
                  </a:lnTo>
                  <a:lnTo>
                    <a:pt x="207169" y="280988"/>
                  </a:lnTo>
                  <a:lnTo>
                    <a:pt x="130969" y="207169"/>
                  </a:lnTo>
                  <a:lnTo>
                    <a:pt x="71438" y="142875"/>
                  </a:lnTo>
                  <a:lnTo>
                    <a:pt x="23813" y="83344"/>
                  </a:lnTo>
                  <a:lnTo>
                    <a:pt x="7144" y="54769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9525"/>
                  </a:lnTo>
                  <a:lnTo>
                    <a:pt x="83344" y="38100"/>
                  </a:lnTo>
                  <a:lnTo>
                    <a:pt x="183356" y="116682"/>
                  </a:lnTo>
                  <a:lnTo>
                    <a:pt x="302419" y="204788"/>
                  </a:lnTo>
                  <a:lnTo>
                    <a:pt x="428625" y="290513"/>
                  </a:lnTo>
                  <a:lnTo>
                    <a:pt x="578644" y="376238"/>
                  </a:lnTo>
                  <a:lnTo>
                    <a:pt x="714375" y="447675"/>
                  </a:lnTo>
                  <a:lnTo>
                    <a:pt x="821531" y="500063"/>
                  </a:lnTo>
                  <a:lnTo>
                    <a:pt x="962025" y="557213"/>
                  </a:lnTo>
                  <a:lnTo>
                    <a:pt x="1102519" y="602457"/>
                  </a:lnTo>
                  <a:lnTo>
                    <a:pt x="1254919" y="652463"/>
                  </a:lnTo>
                  <a:lnTo>
                    <a:pt x="1385888" y="685800"/>
                  </a:lnTo>
                  <a:lnTo>
                    <a:pt x="1504950" y="707232"/>
                  </a:lnTo>
                  <a:lnTo>
                    <a:pt x="1569244" y="714375"/>
                  </a:lnTo>
                  <a:lnTo>
                    <a:pt x="1616869" y="714375"/>
                  </a:lnTo>
                  <a:lnTo>
                    <a:pt x="1681163" y="711994"/>
                  </a:lnTo>
                  <a:lnTo>
                    <a:pt x="1733550" y="704850"/>
                  </a:lnTo>
                  <a:lnTo>
                    <a:pt x="1778794" y="690563"/>
                  </a:lnTo>
                  <a:lnTo>
                    <a:pt x="1824038" y="671513"/>
                  </a:lnTo>
                  <a:lnTo>
                    <a:pt x="1857375" y="645319"/>
                  </a:lnTo>
                  <a:lnTo>
                    <a:pt x="1881188" y="616744"/>
                  </a:lnTo>
                  <a:lnTo>
                    <a:pt x="1902619" y="600075"/>
                  </a:lnTo>
                  <a:lnTo>
                    <a:pt x="1921669" y="595313"/>
                  </a:lnTo>
                  <a:lnTo>
                    <a:pt x="1933575" y="604838"/>
                  </a:lnTo>
                  <a:lnTo>
                    <a:pt x="1940719" y="633413"/>
                  </a:lnTo>
                  <a:lnTo>
                    <a:pt x="1935956" y="685800"/>
                  </a:lnTo>
                  <a:lnTo>
                    <a:pt x="1926431" y="726282"/>
                  </a:lnTo>
                  <a:lnTo>
                    <a:pt x="1893094" y="785813"/>
                  </a:lnTo>
                  <a:lnTo>
                    <a:pt x="1814513" y="895350"/>
                  </a:lnTo>
                  <a:lnTo>
                    <a:pt x="1704975" y="1012032"/>
                  </a:lnTo>
                  <a:lnTo>
                    <a:pt x="1666875" y="1050132"/>
                  </a:lnTo>
                  <a:lnTo>
                    <a:pt x="1638300" y="1057275"/>
                  </a:lnTo>
                  <a:lnTo>
                    <a:pt x="1619250" y="1054894"/>
                  </a:lnTo>
                  <a:lnTo>
                    <a:pt x="1593056" y="1042988"/>
                  </a:lnTo>
                  <a:lnTo>
                    <a:pt x="1566863" y="1019175"/>
                  </a:lnTo>
                  <a:lnTo>
                    <a:pt x="1552575" y="1004888"/>
                  </a:lnTo>
                  <a:lnTo>
                    <a:pt x="1328738" y="931069"/>
                  </a:lnTo>
                  <a:lnTo>
                    <a:pt x="1040606" y="826294"/>
                  </a:lnTo>
                  <a:lnTo>
                    <a:pt x="831056" y="728663"/>
                  </a:lnTo>
                  <a:lnTo>
                    <a:pt x="704850" y="664369"/>
                  </a:lnTo>
                  <a:lnTo>
                    <a:pt x="542925" y="552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F8CB6D2E-56AE-4AE6-AFA8-8E166FFE5546}"/>
                </a:ext>
              </a:extLst>
            </p:cNvPr>
            <p:cNvSpPr/>
            <p:nvPr/>
          </p:nvSpPr>
          <p:spPr>
            <a:xfrm>
              <a:off x="3157538" y="3424238"/>
              <a:ext cx="1036637" cy="330200"/>
            </a:xfrm>
            <a:custGeom>
              <a:avLst/>
              <a:gdLst>
                <a:gd name="connsiteX0" fmla="*/ 404812 w 1035843"/>
                <a:gd name="connsiteY0" fmla="*/ 264318 h 330993"/>
                <a:gd name="connsiteX1" fmla="*/ 52387 w 1035843"/>
                <a:gd name="connsiteY1" fmla="*/ 330993 h 330993"/>
                <a:gd name="connsiteX2" fmla="*/ 0 w 1035843"/>
                <a:gd name="connsiteY2" fmla="*/ 178593 h 330993"/>
                <a:gd name="connsiteX3" fmla="*/ 147637 w 1035843"/>
                <a:gd name="connsiteY3" fmla="*/ 145256 h 330993"/>
                <a:gd name="connsiteX4" fmla="*/ 345281 w 1035843"/>
                <a:gd name="connsiteY4" fmla="*/ 100012 h 330993"/>
                <a:gd name="connsiteX5" fmla="*/ 564356 w 1035843"/>
                <a:gd name="connsiteY5" fmla="*/ 50006 h 330993"/>
                <a:gd name="connsiteX6" fmla="*/ 771525 w 1035843"/>
                <a:gd name="connsiteY6" fmla="*/ 4762 h 330993"/>
                <a:gd name="connsiteX7" fmla="*/ 797718 w 1035843"/>
                <a:gd name="connsiteY7" fmla="*/ 0 h 330993"/>
                <a:gd name="connsiteX8" fmla="*/ 1035843 w 1035843"/>
                <a:gd name="connsiteY8" fmla="*/ 4762 h 330993"/>
                <a:gd name="connsiteX9" fmla="*/ 1021556 w 1035843"/>
                <a:gd name="connsiteY9" fmla="*/ 197643 h 330993"/>
                <a:gd name="connsiteX10" fmla="*/ 933450 w 1035843"/>
                <a:gd name="connsiteY10" fmla="*/ 188118 h 330993"/>
                <a:gd name="connsiteX11" fmla="*/ 907256 w 1035843"/>
                <a:gd name="connsiteY11" fmla="*/ 185737 h 330993"/>
                <a:gd name="connsiteX12" fmla="*/ 754856 w 1035843"/>
                <a:gd name="connsiteY12" fmla="*/ 209550 h 330993"/>
                <a:gd name="connsiteX13" fmla="*/ 404812 w 1035843"/>
                <a:gd name="connsiteY13" fmla="*/ 264318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5843" h="330993">
                  <a:moveTo>
                    <a:pt x="404812" y="264318"/>
                  </a:moveTo>
                  <a:lnTo>
                    <a:pt x="52387" y="330993"/>
                  </a:lnTo>
                  <a:lnTo>
                    <a:pt x="0" y="178593"/>
                  </a:lnTo>
                  <a:lnTo>
                    <a:pt x="147637" y="145256"/>
                  </a:lnTo>
                  <a:lnTo>
                    <a:pt x="345281" y="100012"/>
                  </a:lnTo>
                  <a:lnTo>
                    <a:pt x="564356" y="50006"/>
                  </a:lnTo>
                  <a:lnTo>
                    <a:pt x="771525" y="4762"/>
                  </a:lnTo>
                  <a:lnTo>
                    <a:pt x="797718" y="0"/>
                  </a:lnTo>
                  <a:lnTo>
                    <a:pt x="1035843" y="4762"/>
                  </a:lnTo>
                  <a:lnTo>
                    <a:pt x="1021556" y="197643"/>
                  </a:lnTo>
                  <a:lnTo>
                    <a:pt x="933450" y="188118"/>
                  </a:lnTo>
                  <a:lnTo>
                    <a:pt x="907256" y="185737"/>
                  </a:lnTo>
                  <a:lnTo>
                    <a:pt x="754856" y="209550"/>
                  </a:lnTo>
                  <a:lnTo>
                    <a:pt x="404812" y="2643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A211BDB0-D1FF-449A-8C4C-60242A86F371}"/>
                </a:ext>
              </a:extLst>
            </p:cNvPr>
            <p:cNvSpPr/>
            <p:nvPr/>
          </p:nvSpPr>
          <p:spPr>
            <a:xfrm>
              <a:off x="2922588" y="3438525"/>
              <a:ext cx="1638300" cy="1819275"/>
            </a:xfrm>
            <a:custGeom>
              <a:avLst/>
              <a:gdLst>
                <a:gd name="connsiteX0" fmla="*/ 100012 w 1638300"/>
                <a:gd name="connsiteY0" fmla="*/ 926306 h 1819275"/>
                <a:gd name="connsiteX1" fmla="*/ 114300 w 1638300"/>
                <a:gd name="connsiteY1" fmla="*/ 711994 h 1819275"/>
                <a:gd name="connsiteX2" fmla="*/ 119062 w 1638300"/>
                <a:gd name="connsiteY2" fmla="*/ 590550 h 1819275"/>
                <a:gd name="connsiteX3" fmla="*/ 123825 w 1638300"/>
                <a:gd name="connsiteY3" fmla="*/ 459581 h 1819275"/>
                <a:gd name="connsiteX4" fmla="*/ 121444 w 1638300"/>
                <a:gd name="connsiteY4" fmla="*/ 361950 h 1819275"/>
                <a:gd name="connsiteX5" fmla="*/ 119062 w 1638300"/>
                <a:gd name="connsiteY5" fmla="*/ 285750 h 1819275"/>
                <a:gd name="connsiteX6" fmla="*/ 109537 w 1638300"/>
                <a:gd name="connsiteY6" fmla="*/ 226219 h 1819275"/>
                <a:gd name="connsiteX7" fmla="*/ 85725 w 1638300"/>
                <a:gd name="connsiteY7" fmla="*/ 135731 h 1819275"/>
                <a:gd name="connsiteX8" fmla="*/ 66675 w 1638300"/>
                <a:gd name="connsiteY8" fmla="*/ 95250 h 1819275"/>
                <a:gd name="connsiteX9" fmla="*/ 52387 w 1638300"/>
                <a:gd name="connsiteY9" fmla="*/ 73819 h 1819275"/>
                <a:gd name="connsiteX10" fmla="*/ 23812 w 1638300"/>
                <a:gd name="connsiteY10" fmla="*/ 47625 h 1819275"/>
                <a:gd name="connsiteX11" fmla="*/ 7144 w 1638300"/>
                <a:gd name="connsiteY11" fmla="*/ 35719 h 1819275"/>
                <a:gd name="connsiteX12" fmla="*/ 2381 w 1638300"/>
                <a:gd name="connsiteY12" fmla="*/ 23813 h 1819275"/>
                <a:gd name="connsiteX13" fmla="*/ 0 w 1638300"/>
                <a:gd name="connsiteY13" fmla="*/ 11906 h 1819275"/>
                <a:gd name="connsiteX14" fmla="*/ 4762 w 1638300"/>
                <a:gd name="connsiteY14" fmla="*/ 2381 h 1819275"/>
                <a:gd name="connsiteX15" fmla="*/ 26194 w 1638300"/>
                <a:gd name="connsiteY15" fmla="*/ 0 h 1819275"/>
                <a:gd name="connsiteX16" fmla="*/ 52387 w 1638300"/>
                <a:gd name="connsiteY16" fmla="*/ 2381 h 1819275"/>
                <a:gd name="connsiteX17" fmla="*/ 76200 w 1638300"/>
                <a:gd name="connsiteY17" fmla="*/ 4763 h 1819275"/>
                <a:gd name="connsiteX18" fmla="*/ 95250 w 1638300"/>
                <a:gd name="connsiteY18" fmla="*/ 11906 h 1819275"/>
                <a:gd name="connsiteX19" fmla="*/ 366712 w 1638300"/>
                <a:gd name="connsiteY19" fmla="*/ 171450 h 1819275"/>
                <a:gd name="connsiteX20" fmla="*/ 369094 w 1638300"/>
                <a:gd name="connsiteY20" fmla="*/ 295275 h 1819275"/>
                <a:gd name="connsiteX21" fmla="*/ 333375 w 1638300"/>
                <a:gd name="connsiteY21" fmla="*/ 552450 h 1819275"/>
                <a:gd name="connsiteX22" fmla="*/ 302419 w 1638300"/>
                <a:gd name="connsiteY22" fmla="*/ 828675 h 1819275"/>
                <a:gd name="connsiteX23" fmla="*/ 283369 w 1638300"/>
                <a:gd name="connsiteY23" fmla="*/ 1033463 h 1819275"/>
                <a:gd name="connsiteX24" fmla="*/ 278606 w 1638300"/>
                <a:gd name="connsiteY24" fmla="*/ 1195388 h 1819275"/>
                <a:gd name="connsiteX25" fmla="*/ 278606 w 1638300"/>
                <a:gd name="connsiteY25" fmla="*/ 1321594 h 1819275"/>
                <a:gd name="connsiteX26" fmla="*/ 283369 w 1638300"/>
                <a:gd name="connsiteY26" fmla="*/ 1383506 h 1819275"/>
                <a:gd name="connsiteX27" fmla="*/ 297656 w 1638300"/>
                <a:gd name="connsiteY27" fmla="*/ 1452563 h 1819275"/>
                <a:gd name="connsiteX28" fmla="*/ 319087 w 1638300"/>
                <a:gd name="connsiteY28" fmla="*/ 1497806 h 1819275"/>
                <a:gd name="connsiteX29" fmla="*/ 352425 w 1638300"/>
                <a:gd name="connsiteY29" fmla="*/ 1543050 h 1819275"/>
                <a:gd name="connsiteX30" fmla="*/ 376237 w 1638300"/>
                <a:gd name="connsiteY30" fmla="*/ 1566863 h 1819275"/>
                <a:gd name="connsiteX31" fmla="*/ 419100 w 1638300"/>
                <a:gd name="connsiteY31" fmla="*/ 1593056 h 1819275"/>
                <a:gd name="connsiteX32" fmla="*/ 466725 w 1638300"/>
                <a:gd name="connsiteY32" fmla="*/ 1609725 h 1819275"/>
                <a:gd name="connsiteX33" fmla="*/ 516731 w 1638300"/>
                <a:gd name="connsiteY33" fmla="*/ 1619250 h 1819275"/>
                <a:gd name="connsiteX34" fmla="*/ 588169 w 1638300"/>
                <a:gd name="connsiteY34" fmla="*/ 1616869 h 1819275"/>
                <a:gd name="connsiteX35" fmla="*/ 823912 w 1638300"/>
                <a:gd name="connsiteY35" fmla="*/ 1593056 h 1819275"/>
                <a:gd name="connsiteX36" fmla="*/ 981075 w 1638300"/>
                <a:gd name="connsiteY36" fmla="*/ 1576388 h 1819275"/>
                <a:gd name="connsiteX37" fmla="*/ 1052512 w 1638300"/>
                <a:gd name="connsiteY37" fmla="*/ 1566863 h 1819275"/>
                <a:gd name="connsiteX38" fmla="*/ 1100137 w 1638300"/>
                <a:gd name="connsiteY38" fmla="*/ 1552575 h 1819275"/>
                <a:gd name="connsiteX39" fmla="*/ 1195387 w 1638300"/>
                <a:gd name="connsiteY39" fmla="*/ 1516856 h 1819275"/>
                <a:gd name="connsiteX40" fmla="*/ 1264444 w 1638300"/>
                <a:gd name="connsiteY40" fmla="*/ 1493044 h 1819275"/>
                <a:gd name="connsiteX41" fmla="*/ 1323975 w 1638300"/>
                <a:gd name="connsiteY41" fmla="*/ 1478756 h 1819275"/>
                <a:gd name="connsiteX42" fmla="*/ 1400175 w 1638300"/>
                <a:gd name="connsiteY42" fmla="*/ 1488281 h 1819275"/>
                <a:gd name="connsiteX43" fmla="*/ 1481137 w 1638300"/>
                <a:gd name="connsiteY43" fmla="*/ 1504950 h 1819275"/>
                <a:gd name="connsiteX44" fmla="*/ 1540669 w 1638300"/>
                <a:gd name="connsiteY44" fmla="*/ 1526381 h 1819275"/>
                <a:gd name="connsiteX45" fmla="*/ 1576387 w 1638300"/>
                <a:gd name="connsiteY45" fmla="*/ 1545431 h 1819275"/>
                <a:gd name="connsiteX46" fmla="*/ 1604962 w 1638300"/>
                <a:gd name="connsiteY46" fmla="*/ 1566863 h 1819275"/>
                <a:gd name="connsiteX47" fmla="*/ 1624012 w 1638300"/>
                <a:gd name="connsiteY47" fmla="*/ 1585913 h 1819275"/>
                <a:gd name="connsiteX48" fmla="*/ 1633537 w 1638300"/>
                <a:gd name="connsiteY48" fmla="*/ 1600200 h 1819275"/>
                <a:gd name="connsiteX49" fmla="*/ 1638300 w 1638300"/>
                <a:gd name="connsiteY49" fmla="*/ 1616869 h 1819275"/>
                <a:gd name="connsiteX50" fmla="*/ 1638300 w 1638300"/>
                <a:gd name="connsiteY50" fmla="*/ 1638300 h 1819275"/>
                <a:gd name="connsiteX51" fmla="*/ 1633537 w 1638300"/>
                <a:gd name="connsiteY51" fmla="*/ 1664494 h 1819275"/>
                <a:gd name="connsiteX52" fmla="*/ 1609725 w 1638300"/>
                <a:gd name="connsiteY52" fmla="*/ 1697831 h 1819275"/>
                <a:gd name="connsiteX53" fmla="*/ 1566862 w 1638300"/>
                <a:gd name="connsiteY53" fmla="*/ 1719263 h 1819275"/>
                <a:gd name="connsiteX54" fmla="*/ 1450181 w 1638300"/>
                <a:gd name="connsiteY54" fmla="*/ 1743075 h 1819275"/>
                <a:gd name="connsiteX55" fmla="*/ 1316831 w 1638300"/>
                <a:gd name="connsiteY55" fmla="*/ 1759744 h 1819275"/>
                <a:gd name="connsiteX56" fmla="*/ 1073944 w 1638300"/>
                <a:gd name="connsiteY56" fmla="*/ 1774031 h 1819275"/>
                <a:gd name="connsiteX57" fmla="*/ 812006 w 1638300"/>
                <a:gd name="connsiteY57" fmla="*/ 1797844 h 1819275"/>
                <a:gd name="connsiteX58" fmla="*/ 595312 w 1638300"/>
                <a:gd name="connsiteY58" fmla="*/ 1809750 h 1819275"/>
                <a:gd name="connsiteX59" fmla="*/ 466725 w 1638300"/>
                <a:gd name="connsiteY59" fmla="*/ 1819275 h 1819275"/>
                <a:gd name="connsiteX60" fmla="*/ 411956 w 1638300"/>
                <a:gd name="connsiteY60" fmla="*/ 1812131 h 1819275"/>
                <a:gd name="connsiteX61" fmla="*/ 361950 w 1638300"/>
                <a:gd name="connsiteY61" fmla="*/ 1797844 h 1819275"/>
                <a:gd name="connsiteX62" fmla="*/ 292894 w 1638300"/>
                <a:gd name="connsiteY62" fmla="*/ 1764506 h 1819275"/>
                <a:gd name="connsiteX63" fmla="*/ 233362 w 1638300"/>
                <a:gd name="connsiteY63" fmla="*/ 1724025 h 1819275"/>
                <a:gd name="connsiteX64" fmla="*/ 188119 w 1638300"/>
                <a:gd name="connsiteY64" fmla="*/ 1685925 h 1819275"/>
                <a:gd name="connsiteX65" fmla="*/ 145256 w 1638300"/>
                <a:gd name="connsiteY65" fmla="*/ 1643063 h 1819275"/>
                <a:gd name="connsiteX66" fmla="*/ 116681 w 1638300"/>
                <a:gd name="connsiteY66" fmla="*/ 1600200 h 1819275"/>
                <a:gd name="connsiteX67" fmla="*/ 97631 w 1638300"/>
                <a:gd name="connsiteY67" fmla="*/ 1552575 h 1819275"/>
                <a:gd name="connsiteX68" fmla="*/ 83344 w 1638300"/>
                <a:gd name="connsiteY68" fmla="*/ 1483519 h 1819275"/>
                <a:gd name="connsiteX69" fmla="*/ 76200 w 1638300"/>
                <a:gd name="connsiteY69" fmla="*/ 1409700 h 1819275"/>
                <a:gd name="connsiteX70" fmla="*/ 80962 w 1638300"/>
                <a:gd name="connsiteY70" fmla="*/ 1257300 h 1819275"/>
                <a:gd name="connsiteX71" fmla="*/ 100012 w 1638300"/>
                <a:gd name="connsiteY71" fmla="*/ 926306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38300" h="1819275">
                  <a:moveTo>
                    <a:pt x="100012" y="926306"/>
                  </a:moveTo>
                  <a:lnTo>
                    <a:pt x="114300" y="711994"/>
                  </a:lnTo>
                  <a:lnTo>
                    <a:pt x="119062" y="590550"/>
                  </a:lnTo>
                  <a:lnTo>
                    <a:pt x="123825" y="459581"/>
                  </a:lnTo>
                  <a:cubicBezTo>
                    <a:pt x="123031" y="427037"/>
                    <a:pt x="122238" y="394494"/>
                    <a:pt x="121444" y="361950"/>
                  </a:cubicBezTo>
                  <a:lnTo>
                    <a:pt x="119062" y="285750"/>
                  </a:lnTo>
                  <a:lnTo>
                    <a:pt x="109537" y="226219"/>
                  </a:lnTo>
                  <a:lnTo>
                    <a:pt x="85725" y="135731"/>
                  </a:lnTo>
                  <a:lnTo>
                    <a:pt x="66675" y="95250"/>
                  </a:lnTo>
                  <a:lnTo>
                    <a:pt x="52387" y="73819"/>
                  </a:lnTo>
                  <a:lnTo>
                    <a:pt x="23812" y="47625"/>
                  </a:lnTo>
                  <a:lnTo>
                    <a:pt x="7144" y="35719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2381"/>
                  </a:lnTo>
                  <a:lnTo>
                    <a:pt x="26194" y="0"/>
                  </a:lnTo>
                  <a:lnTo>
                    <a:pt x="52387" y="2381"/>
                  </a:lnTo>
                  <a:lnTo>
                    <a:pt x="76200" y="4763"/>
                  </a:lnTo>
                  <a:lnTo>
                    <a:pt x="95250" y="11906"/>
                  </a:lnTo>
                  <a:lnTo>
                    <a:pt x="366712" y="171450"/>
                  </a:lnTo>
                  <a:lnTo>
                    <a:pt x="369094" y="295275"/>
                  </a:lnTo>
                  <a:lnTo>
                    <a:pt x="333375" y="552450"/>
                  </a:lnTo>
                  <a:lnTo>
                    <a:pt x="302419" y="828675"/>
                  </a:lnTo>
                  <a:lnTo>
                    <a:pt x="283369" y="1033463"/>
                  </a:lnTo>
                  <a:lnTo>
                    <a:pt x="278606" y="1195388"/>
                  </a:lnTo>
                  <a:lnTo>
                    <a:pt x="278606" y="1321594"/>
                  </a:lnTo>
                  <a:lnTo>
                    <a:pt x="283369" y="1383506"/>
                  </a:lnTo>
                  <a:lnTo>
                    <a:pt x="297656" y="1452563"/>
                  </a:lnTo>
                  <a:lnTo>
                    <a:pt x="319087" y="1497806"/>
                  </a:lnTo>
                  <a:lnTo>
                    <a:pt x="352425" y="1543050"/>
                  </a:lnTo>
                  <a:lnTo>
                    <a:pt x="376237" y="1566863"/>
                  </a:lnTo>
                  <a:lnTo>
                    <a:pt x="419100" y="1593056"/>
                  </a:lnTo>
                  <a:lnTo>
                    <a:pt x="466725" y="1609725"/>
                  </a:lnTo>
                  <a:lnTo>
                    <a:pt x="516731" y="1619250"/>
                  </a:lnTo>
                  <a:lnTo>
                    <a:pt x="588169" y="1616869"/>
                  </a:lnTo>
                  <a:lnTo>
                    <a:pt x="823912" y="1593056"/>
                  </a:lnTo>
                  <a:lnTo>
                    <a:pt x="981075" y="1576388"/>
                  </a:lnTo>
                  <a:lnTo>
                    <a:pt x="1052512" y="1566863"/>
                  </a:lnTo>
                  <a:lnTo>
                    <a:pt x="1100137" y="1552575"/>
                  </a:lnTo>
                  <a:lnTo>
                    <a:pt x="1195387" y="1516856"/>
                  </a:lnTo>
                  <a:lnTo>
                    <a:pt x="1264444" y="1493044"/>
                  </a:lnTo>
                  <a:lnTo>
                    <a:pt x="1323975" y="1478756"/>
                  </a:lnTo>
                  <a:lnTo>
                    <a:pt x="1400175" y="1488281"/>
                  </a:lnTo>
                  <a:lnTo>
                    <a:pt x="1481137" y="1504950"/>
                  </a:lnTo>
                  <a:lnTo>
                    <a:pt x="1540669" y="1526381"/>
                  </a:lnTo>
                  <a:lnTo>
                    <a:pt x="1576387" y="1545431"/>
                  </a:lnTo>
                  <a:lnTo>
                    <a:pt x="1604962" y="1566863"/>
                  </a:lnTo>
                  <a:lnTo>
                    <a:pt x="1624012" y="1585913"/>
                  </a:lnTo>
                  <a:cubicBezTo>
                    <a:pt x="1631734" y="1598781"/>
                    <a:pt x="1627883" y="1594546"/>
                    <a:pt x="1633537" y="1600200"/>
                  </a:cubicBezTo>
                  <a:lnTo>
                    <a:pt x="1638300" y="1616869"/>
                  </a:lnTo>
                  <a:lnTo>
                    <a:pt x="1638300" y="1638300"/>
                  </a:lnTo>
                  <a:lnTo>
                    <a:pt x="1633537" y="1664494"/>
                  </a:lnTo>
                  <a:lnTo>
                    <a:pt x="1609725" y="1697831"/>
                  </a:lnTo>
                  <a:lnTo>
                    <a:pt x="1566862" y="1719263"/>
                  </a:lnTo>
                  <a:lnTo>
                    <a:pt x="1450181" y="1743075"/>
                  </a:lnTo>
                  <a:lnTo>
                    <a:pt x="1316831" y="1759744"/>
                  </a:lnTo>
                  <a:lnTo>
                    <a:pt x="1073944" y="1774031"/>
                  </a:lnTo>
                  <a:lnTo>
                    <a:pt x="812006" y="1797844"/>
                  </a:lnTo>
                  <a:lnTo>
                    <a:pt x="595312" y="1809750"/>
                  </a:lnTo>
                  <a:lnTo>
                    <a:pt x="466725" y="1819275"/>
                  </a:lnTo>
                  <a:lnTo>
                    <a:pt x="411956" y="1812131"/>
                  </a:lnTo>
                  <a:lnTo>
                    <a:pt x="361950" y="1797844"/>
                  </a:lnTo>
                  <a:lnTo>
                    <a:pt x="292894" y="1764506"/>
                  </a:lnTo>
                  <a:lnTo>
                    <a:pt x="233362" y="1724025"/>
                  </a:lnTo>
                  <a:lnTo>
                    <a:pt x="188119" y="1685925"/>
                  </a:lnTo>
                  <a:lnTo>
                    <a:pt x="145256" y="1643063"/>
                  </a:lnTo>
                  <a:lnTo>
                    <a:pt x="116681" y="1600200"/>
                  </a:lnTo>
                  <a:lnTo>
                    <a:pt x="97631" y="1552575"/>
                  </a:lnTo>
                  <a:lnTo>
                    <a:pt x="83344" y="1483519"/>
                  </a:lnTo>
                  <a:lnTo>
                    <a:pt x="76200" y="1409700"/>
                  </a:lnTo>
                  <a:lnTo>
                    <a:pt x="80962" y="1257300"/>
                  </a:lnTo>
                  <a:lnTo>
                    <a:pt x="100012" y="926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854D93A4-CE01-4325-8EA0-B68DE3DA0BE1}"/>
                </a:ext>
              </a:extLst>
            </p:cNvPr>
            <p:cNvSpPr/>
            <p:nvPr/>
          </p:nvSpPr>
          <p:spPr>
            <a:xfrm>
              <a:off x="5105400" y="2465388"/>
              <a:ext cx="1947863" cy="563562"/>
            </a:xfrm>
            <a:custGeom>
              <a:avLst/>
              <a:gdLst>
                <a:gd name="connsiteX0" fmla="*/ 1031081 w 1947863"/>
                <a:gd name="connsiteY0" fmla="*/ 447675 h 564356"/>
                <a:gd name="connsiteX1" fmla="*/ 704850 w 1947863"/>
                <a:gd name="connsiteY1" fmla="*/ 521494 h 564356"/>
                <a:gd name="connsiteX2" fmla="*/ 528638 w 1947863"/>
                <a:gd name="connsiteY2" fmla="*/ 547687 h 564356"/>
                <a:gd name="connsiteX3" fmla="*/ 397669 w 1947863"/>
                <a:gd name="connsiteY3" fmla="*/ 559594 h 564356"/>
                <a:gd name="connsiteX4" fmla="*/ 330994 w 1947863"/>
                <a:gd name="connsiteY4" fmla="*/ 564356 h 564356"/>
                <a:gd name="connsiteX5" fmla="*/ 273844 w 1947863"/>
                <a:gd name="connsiteY5" fmla="*/ 557212 h 564356"/>
                <a:gd name="connsiteX6" fmla="*/ 209550 w 1947863"/>
                <a:gd name="connsiteY6" fmla="*/ 538162 h 564356"/>
                <a:gd name="connsiteX7" fmla="*/ 135731 w 1947863"/>
                <a:gd name="connsiteY7" fmla="*/ 509587 h 564356"/>
                <a:gd name="connsiteX8" fmla="*/ 0 w 1947863"/>
                <a:gd name="connsiteY8" fmla="*/ 445294 h 564356"/>
                <a:gd name="connsiteX9" fmla="*/ 23813 w 1947863"/>
                <a:gd name="connsiteY9" fmla="*/ 302419 h 564356"/>
                <a:gd name="connsiteX10" fmla="*/ 154781 w 1947863"/>
                <a:gd name="connsiteY10" fmla="*/ 340519 h 564356"/>
                <a:gd name="connsiteX11" fmla="*/ 240506 w 1947863"/>
                <a:gd name="connsiteY11" fmla="*/ 352425 h 564356"/>
                <a:gd name="connsiteX12" fmla="*/ 314325 w 1947863"/>
                <a:gd name="connsiteY12" fmla="*/ 359569 h 564356"/>
                <a:gd name="connsiteX13" fmla="*/ 400050 w 1947863"/>
                <a:gd name="connsiteY13" fmla="*/ 359569 h 564356"/>
                <a:gd name="connsiteX14" fmla="*/ 507206 w 1947863"/>
                <a:gd name="connsiteY14" fmla="*/ 350044 h 564356"/>
                <a:gd name="connsiteX15" fmla="*/ 750094 w 1947863"/>
                <a:gd name="connsiteY15" fmla="*/ 302419 h 564356"/>
                <a:gd name="connsiteX16" fmla="*/ 1047750 w 1947863"/>
                <a:gd name="connsiteY16" fmla="*/ 228600 h 564356"/>
                <a:gd name="connsiteX17" fmla="*/ 1250156 w 1947863"/>
                <a:gd name="connsiteY17" fmla="*/ 166687 h 564356"/>
                <a:gd name="connsiteX18" fmla="*/ 1345406 w 1947863"/>
                <a:gd name="connsiteY18" fmla="*/ 130969 h 564356"/>
                <a:gd name="connsiteX19" fmla="*/ 1452563 w 1947863"/>
                <a:gd name="connsiteY19" fmla="*/ 76200 h 564356"/>
                <a:gd name="connsiteX20" fmla="*/ 1493044 w 1947863"/>
                <a:gd name="connsiteY20" fmla="*/ 45244 h 564356"/>
                <a:gd name="connsiteX21" fmla="*/ 1521619 w 1947863"/>
                <a:gd name="connsiteY21" fmla="*/ 19050 h 564356"/>
                <a:gd name="connsiteX22" fmla="*/ 1545431 w 1947863"/>
                <a:gd name="connsiteY22" fmla="*/ 4762 h 564356"/>
                <a:gd name="connsiteX23" fmla="*/ 1585913 w 1947863"/>
                <a:gd name="connsiteY23" fmla="*/ 0 h 564356"/>
                <a:gd name="connsiteX24" fmla="*/ 1631156 w 1947863"/>
                <a:gd name="connsiteY24" fmla="*/ 2381 h 564356"/>
                <a:gd name="connsiteX25" fmla="*/ 1683544 w 1947863"/>
                <a:gd name="connsiteY25" fmla="*/ 11906 h 564356"/>
                <a:gd name="connsiteX26" fmla="*/ 1752600 w 1947863"/>
                <a:gd name="connsiteY26" fmla="*/ 28575 h 564356"/>
                <a:gd name="connsiteX27" fmla="*/ 1850231 w 1947863"/>
                <a:gd name="connsiteY27" fmla="*/ 69056 h 564356"/>
                <a:gd name="connsiteX28" fmla="*/ 1916906 w 1947863"/>
                <a:gd name="connsiteY28" fmla="*/ 107156 h 564356"/>
                <a:gd name="connsiteX29" fmla="*/ 1938338 w 1947863"/>
                <a:gd name="connsiteY29" fmla="*/ 126206 h 564356"/>
                <a:gd name="connsiteX30" fmla="*/ 1947863 w 1947863"/>
                <a:gd name="connsiteY30" fmla="*/ 142875 h 564356"/>
                <a:gd name="connsiteX31" fmla="*/ 1943100 w 1947863"/>
                <a:gd name="connsiteY31" fmla="*/ 166687 h 564356"/>
                <a:gd name="connsiteX32" fmla="*/ 1921669 w 1947863"/>
                <a:gd name="connsiteY32" fmla="*/ 190500 h 564356"/>
                <a:gd name="connsiteX33" fmla="*/ 1869281 w 1947863"/>
                <a:gd name="connsiteY33" fmla="*/ 216694 h 564356"/>
                <a:gd name="connsiteX34" fmla="*/ 1771650 w 1947863"/>
                <a:gd name="connsiteY34" fmla="*/ 252412 h 564356"/>
                <a:gd name="connsiteX35" fmla="*/ 1590675 w 1947863"/>
                <a:gd name="connsiteY35" fmla="*/ 307181 h 564356"/>
                <a:gd name="connsiteX36" fmla="*/ 1381125 w 1947863"/>
                <a:gd name="connsiteY36" fmla="*/ 369094 h 564356"/>
                <a:gd name="connsiteX37" fmla="*/ 1031081 w 1947863"/>
                <a:gd name="connsiteY37" fmla="*/ 447675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47863" h="564356">
                  <a:moveTo>
                    <a:pt x="1031081" y="447675"/>
                  </a:moveTo>
                  <a:lnTo>
                    <a:pt x="704850" y="521494"/>
                  </a:lnTo>
                  <a:lnTo>
                    <a:pt x="528638" y="547687"/>
                  </a:lnTo>
                  <a:lnTo>
                    <a:pt x="397669" y="559594"/>
                  </a:lnTo>
                  <a:lnTo>
                    <a:pt x="330994" y="564356"/>
                  </a:lnTo>
                  <a:lnTo>
                    <a:pt x="273844" y="557212"/>
                  </a:lnTo>
                  <a:lnTo>
                    <a:pt x="209550" y="538162"/>
                  </a:lnTo>
                  <a:lnTo>
                    <a:pt x="135731" y="509587"/>
                  </a:lnTo>
                  <a:lnTo>
                    <a:pt x="0" y="445294"/>
                  </a:lnTo>
                  <a:lnTo>
                    <a:pt x="23813" y="302419"/>
                  </a:lnTo>
                  <a:lnTo>
                    <a:pt x="154781" y="340519"/>
                  </a:lnTo>
                  <a:lnTo>
                    <a:pt x="240506" y="352425"/>
                  </a:lnTo>
                  <a:lnTo>
                    <a:pt x="314325" y="359569"/>
                  </a:lnTo>
                  <a:lnTo>
                    <a:pt x="400050" y="359569"/>
                  </a:lnTo>
                  <a:lnTo>
                    <a:pt x="507206" y="350044"/>
                  </a:lnTo>
                  <a:lnTo>
                    <a:pt x="750094" y="302419"/>
                  </a:lnTo>
                  <a:lnTo>
                    <a:pt x="1047750" y="228600"/>
                  </a:lnTo>
                  <a:lnTo>
                    <a:pt x="1250156" y="166687"/>
                  </a:lnTo>
                  <a:lnTo>
                    <a:pt x="1345406" y="130969"/>
                  </a:lnTo>
                  <a:lnTo>
                    <a:pt x="1452563" y="76200"/>
                  </a:lnTo>
                  <a:lnTo>
                    <a:pt x="1493044" y="45244"/>
                  </a:lnTo>
                  <a:lnTo>
                    <a:pt x="1521619" y="19050"/>
                  </a:lnTo>
                  <a:lnTo>
                    <a:pt x="1545431" y="4762"/>
                  </a:lnTo>
                  <a:lnTo>
                    <a:pt x="1585913" y="0"/>
                  </a:lnTo>
                  <a:lnTo>
                    <a:pt x="1631156" y="2381"/>
                  </a:lnTo>
                  <a:lnTo>
                    <a:pt x="1683544" y="11906"/>
                  </a:lnTo>
                  <a:lnTo>
                    <a:pt x="1752600" y="28575"/>
                  </a:lnTo>
                  <a:lnTo>
                    <a:pt x="1850231" y="69056"/>
                  </a:lnTo>
                  <a:lnTo>
                    <a:pt x="1916906" y="107156"/>
                  </a:lnTo>
                  <a:lnTo>
                    <a:pt x="1938338" y="126206"/>
                  </a:lnTo>
                  <a:lnTo>
                    <a:pt x="1947863" y="142875"/>
                  </a:lnTo>
                  <a:lnTo>
                    <a:pt x="1943100" y="166687"/>
                  </a:lnTo>
                  <a:lnTo>
                    <a:pt x="1921669" y="190500"/>
                  </a:lnTo>
                  <a:lnTo>
                    <a:pt x="1869281" y="216694"/>
                  </a:lnTo>
                  <a:lnTo>
                    <a:pt x="1771650" y="252412"/>
                  </a:lnTo>
                  <a:lnTo>
                    <a:pt x="1590675" y="307181"/>
                  </a:lnTo>
                  <a:lnTo>
                    <a:pt x="1381125" y="369094"/>
                  </a:lnTo>
                  <a:lnTo>
                    <a:pt x="1031081" y="447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D78C9194-0460-4EE2-9570-591E714F9CCE}"/>
                </a:ext>
              </a:extLst>
            </p:cNvPr>
            <p:cNvSpPr/>
            <p:nvPr/>
          </p:nvSpPr>
          <p:spPr>
            <a:xfrm rot="16200000">
              <a:off x="3937000" y="3295651"/>
              <a:ext cx="2782887" cy="2049462"/>
            </a:xfrm>
            <a:custGeom>
              <a:avLst/>
              <a:gdLst>
                <a:gd name="connsiteX0" fmla="*/ 688522 w 2784022"/>
                <a:gd name="connsiteY0" fmla="*/ 1091293 h 2049236"/>
                <a:gd name="connsiteX1" fmla="*/ 576943 w 2784022"/>
                <a:gd name="connsiteY1" fmla="*/ 987879 h 2049236"/>
                <a:gd name="connsiteX2" fmla="*/ 484415 w 2784022"/>
                <a:gd name="connsiteY2" fmla="*/ 889907 h 2049236"/>
                <a:gd name="connsiteX3" fmla="*/ 419100 w 2784022"/>
                <a:gd name="connsiteY3" fmla="*/ 810986 h 2049236"/>
                <a:gd name="connsiteX4" fmla="*/ 353786 w 2784022"/>
                <a:gd name="connsiteY4" fmla="*/ 723900 h 2049236"/>
                <a:gd name="connsiteX5" fmla="*/ 266700 w 2784022"/>
                <a:gd name="connsiteY5" fmla="*/ 595993 h 2049236"/>
                <a:gd name="connsiteX6" fmla="*/ 185057 w 2784022"/>
                <a:gd name="connsiteY6" fmla="*/ 462643 h 2049236"/>
                <a:gd name="connsiteX7" fmla="*/ 117022 w 2784022"/>
                <a:gd name="connsiteY7" fmla="*/ 323850 h 2049236"/>
                <a:gd name="connsiteX8" fmla="*/ 48986 w 2784022"/>
                <a:gd name="connsiteY8" fmla="*/ 179614 h 2049236"/>
                <a:gd name="connsiteX9" fmla="*/ 8165 w 2784022"/>
                <a:gd name="connsiteY9" fmla="*/ 92529 h 2049236"/>
                <a:gd name="connsiteX10" fmla="*/ 0 w 2784022"/>
                <a:gd name="connsiteY10" fmla="*/ 51707 h 2049236"/>
                <a:gd name="connsiteX11" fmla="*/ 0 w 2784022"/>
                <a:gd name="connsiteY11" fmla="*/ 27214 h 2049236"/>
                <a:gd name="connsiteX12" fmla="*/ 8165 w 2784022"/>
                <a:gd name="connsiteY12" fmla="*/ 5443 h 2049236"/>
                <a:gd name="connsiteX13" fmla="*/ 19050 w 2784022"/>
                <a:gd name="connsiteY13" fmla="*/ 0 h 2049236"/>
                <a:gd name="connsiteX14" fmla="*/ 35379 w 2784022"/>
                <a:gd name="connsiteY14" fmla="*/ 5443 h 2049236"/>
                <a:gd name="connsiteX15" fmla="*/ 65315 w 2784022"/>
                <a:gd name="connsiteY15" fmla="*/ 51707 h 2049236"/>
                <a:gd name="connsiteX16" fmla="*/ 130629 w 2784022"/>
                <a:gd name="connsiteY16" fmla="*/ 157843 h 2049236"/>
                <a:gd name="connsiteX17" fmla="*/ 198665 w 2784022"/>
                <a:gd name="connsiteY17" fmla="*/ 266700 h 2049236"/>
                <a:gd name="connsiteX18" fmla="*/ 263979 w 2784022"/>
                <a:gd name="connsiteY18" fmla="*/ 361950 h 2049236"/>
                <a:gd name="connsiteX19" fmla="*/ 351065 w 2784022"/>
                <a:gd name="connsiteY19" fmla="*/ 473529 h 2049236"/>
                <a:gd name="connsiteX20" fmla="*/ 440872 w 2784022"/>
                <a:gd name="connsiteY20" fmla="*/ 582386 h 2049236"/>
                <a:gd name="connsiteX21" fmla="*/ 552450 w 2784022"/>
                <a:gd name="connsiteY21" fmla="*/ 702129 h 2049236"/>
                <a:gd name="connsiteX22" fmla="*/ 685800 w 2784022"/>
                <a:gd name="connsiteY22" fmla="*/ 832757 h 2049236"/>
                <a:gd name="connsiteX23" fmla="*/ 802822 w 2784022"/>
                <a:gd name="connsiteY23" fmla="*/ 933450 h 2049236"/>
                <a:gd name="connsiteX24" fmla="*/ 938893 w 2784022"/>
                <a:gd name="connsiteY24" fmla="*/ 1034143 h 2049236"/>
                <a:gd name="connsiteX25" fmla="*/ 1096736 w 2784022"/>
                <a:gd name="connsiteY25" fmla="*/ 1143000 h 2049236"/>
                <a:gd name="connsiteX26" fmla="*/ 1349829 w 2784022"/>
                <a:gd name="connsiteY26" fmla="*/ 1287236 h 2049236"/>
                <a:gd name="connsiteX27" fmla="*/ 1496786 w 2784022"/>
                <a:gd name="connsiteY27" fmla="*/ 1368879 h 2049236"/>
                <a:gd name="connsiteX28" fmla="*/ 1670957 w 2784022"/>
                <a:gd name="connsiteY28" fmla="*/ 1455964 h 2049236"/>
                <a:gd name="connsiteX29" fmla="*/ 1948543 w 2784022"/>
                <a:gd name="connsiteY29" fmla="*/ 1578429 h 2049236"/>
                <a:gd name="connsiteX30" fmla="*/ 2111829 w 2784022"/>
                <a:gd name="connsiteY30" fmla="*/ 1641021 h 2049236"/>
                <a:gd name="connsiteX31" fmla="*/ 2291443 w 2784022"/>
                <a:gd name="connsiteY31" fmla="*/ 1703614 h 2049236"/>
                <a:gd name="connsiteX32" fmla="*/ 2326822 w 2784022"/>
                <a:gd name="connsiteY32" fmla="*/ 1714500 h 2049236"/>
                <a:gd name="connsiteX33" fmla="*/ 2362200 w 2784022"/>
                <a:gd name="connsiteY33" fmla="*/ 1719943 h 2049236"/>
                <a:gd name="connsiteX34" fmla="*/ 2411186 w 2784022"/>
                <a:gd name="connsiteY34" fmla="*/ 1728107 h 2049236"/>
                <a:gd name="connsiteX35" fmla="*/ 2465615 w 2784022"/>
                <a:gd name="connsiteY35" fmla="*/ 1733550 h 2049236"/>
                <a:gd name="connsiteX36" fmla="*/ 2509157 w 2784022"/>
                <a:gd name="connsiteY36" fmla="*/ 1733550 h 2049236"/>
                <a:gd name="connsiteX37" fmla="*/ 2541815 w 2784022"/>
                <a:gd name="connsiteY37" fmla="*/ 1728107 h 2049236"/>
                <a:gd name="connsiteX38" fmla="*/ 2569029 w 2784022"/>
                <a:gd name="connsiteY38" fmla="*/ 1717221 h 2049236"/>
                <a:gd name="connsiteX39" fmla="*/ 2618015 w 2784022"/>
                <a:gd name="connsiteY39" fmla="*/ 1690007 h 2049236"/>
                <a:gd name="connsiteX40" fmla="*/ 2661557 w 2784022"/>
                <a:gd name="connsiteY40" fmla="*/ 1651907 h 2049236"/>
                <a:gd name="connsiteX41" fmla="*/ 2775857 w 2784022"/>
                <a:gd name="connsiteY41" fmla="*/ 1504950 h 2049236"/>
                <a:gd name="connsiteX42" fmla="*/ 2784022 w 2784022"/>
                <a:gd name="connsiteY42" fmla="*/ 1551214 h 2049236"/>
                <a:gd name="connsiteX43" fmla="*/ 2735036 w 2784022"/>
                <a:gd name="connsiteY43" fmla="*/ 1709057 h 2049236"/>
                <a:gd name="connsiteX44" fmla="*/ 2688772 w 2784022"/>
                <a:gd name="connsiteY44" fmla="*/ 1826079 h 2049236"/>
                <a:gd name="connsiteX45" fmla="*/ 2634343 w 2784022"/>
                <a:gd name="connsiteY45" fmla="*/ 1913164 h 2049236"/>
                <a:gd name="connsiteX46" fmla="*/ 2574472 w 2784022"/>
                <a:gd name="connsiteY46" fmla="*/ 1975757 h 2049236"/>
                <a:gd name="connsiteX47" fmla="*/ 2509157 w 2784022"/>
                <a:gd name="connsiteY47" fmla="*/ 2022021 h 2049236"/>
                <a:gd name="connsiteX48" fmla="*/ 2460172 w 2784022"/>
                <a:gd name="connsiteY48" fmla="*/ 2041071 h 2049236"/>
                <a:gd name="connsiteX49" fmla="*/ 2411186 w 2784022"/>
                <a:gd name="connsiteY49" fmla="*/ 2049236 h 2049236"/>
                <a:gd name="connsiteX50" fmla="*/ 2367643 w 2784022"/>
                <a:gd name="connsiteY50" fmla="*/ 2043793 h 2049236"/>
                <a:gd name="connsiteX51" fmla="*/ 2305050 w 2784022"/>
                <a:gd name="connsiteY51" fmla="*/ 2022021 h 2049236"/>
                <a:gd name="connsiteX52" fmla="*/ 2231572 w 2784022"/>
                <a:gd name="connsiteY52" fmla="*/ 1983921 h 2049236"/>
                <a:gd name="connsiteX53" fmla="*/ 2125436 w 2784022"/>
                <a:gd name="connsiteY53" fmla="*/ 1943100 h 2049236"/>
                <a:gd name="connsiteX54" fmla="*/ 1902279 w 2784022"/>
                <a:gd name="connsiteY54" fmla="*/ 1853293 h 2049236"/>
                <a:gd name="connsiteX55" fmla="*/ 1651907 w 2784022"/>
                <a:gd name="connsiteY55" fmla="*/ 1744436 h 2049236"/>
                <a:gd name="connsiteX56" fmla="*/ 1412422 w 2784022"/>
                <a:gd name="connsiteY56" fmla="*/ 1619250 h 2049236"/>
                <a:gd name="connsiteX57" fmla="*/ 1284515 w 2784022"/>
                <a:gd name="connsiteY57" fmla="*/ 1543050 h 2049236"/>
                <a:gd name="connsiteX58" fmla="*/ 1104900 w 2784022"/>
                <a:gd name="connsiteY58" fmla="*/ 1415143 h 2049236"/>
                <a:gd name="connsiteX59" fmla="*/ 952500 w 2784022"/>
                <a:gd name="connsiteY59" fmla="*/ 1300843 h 2049236"/>
                <a:gd name="connsiteX60" fmla="*/ 688522 w 2784022"/>
                <a:gd name="connsiteY60" fmla="*/ 1091293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84022" h="2049236">
                  <a:moveTo>
                    <a:pt x="688522" y="1091293"/>
                  </a:moveTo>
                  <a:lnTo>
                    <a:pt x="576943" y="987879"/>
                  </a:lnTo>
                  <a:lnTo>
                    <a:pt x="484415" y="889907"/>
                  </a:lnTo>
                  <a:lnTo>
                    <a:pt x="419100" y="810986"/>
                  </a:lnTo>
                  <a:lnTo>
                    <a:pt x="353786" y="723900"/>
                  </a:lnTo>
                  <a:lnTo>
                    <a:pt x="266700" y="595993"/>
                  </a:lnTo>
                  <a:lnTo>
                    <a:pt x="185057" y="462643"/>
                  </a:lnTo>
                  <a:lnTo>
                    <a:pt x="117022" y="323850"/>
                  </a:lnTo>
                  <a:lnTo>
                    <a:pt x="48986" y="179614"/>
                  </a:lnTo>
                  <a:lnTo>
                    <a:pt x="8165" y="92529"/>
                  </a:lnTo>
                  <a:lnTo>
                    <a:pt x="0" y="51707"/>
                  </a:lnTo>
                  <a:lnTo>
                    <a:pt x="0" y="27214"/>
                  </a:lnTo>
                  <a:lnTo>
                    <a:pt x="8165" y="5443"/>
                  </a:lnTo>
                  <a:lnTo>
                    <a:pt x="19050" y="0"/>
                  </a:lnTo>
                  <a:lnTo>
                    <a:pt x="35379" y="5443"/>
                  </a:lnTo>
                  <a:lnTo>
                    <a:pt x="65315" y="51707"/>
                  </a:lnTo>
                  <a:lnTo>
                    <a:pt x="130629" y="157843"/>
                  </a:lnTo>
                  <a:lnTo>
                    <a:pt x="198665" y="266700"/>
                  </a:lnTo>
                  <a:lnTo>
                    <a:pt x="263979" y="361950"/>
                  </a:lnTo>
                  <a:lnTo>
                    <a:pt x="351065" y="473529"/>
                  </a:lnTo>
                  <a:lnTo>
                    <a:pt x="440872" y="582386"/>
                  </a:lnTo>
                  <a:lnTo>
                    <a:pt x="552450" y="702129"/>
                  </a:lnTo>
                  <a:lnTo>
                    <a:pt x="685800" y="832757"/>
                  </a:lnTo>
                  <a:lnTo>
                    <a:pt x="802822" y="933450"/>
                  </a:lnTo>
                  <a:lnTo>
                    <a:pt x="938893" y="1034143"/>
                  </a:lnTo>
                  <a:lnTo>
                    <a:pt x="1096736" y="1143000"/>
                  </a:lnTo>
                  <a:lnTo>
                    <a:pt x="1349829" y="1287236"/>
                  </a:lnTo>
                  <a:lnTo>
                    <a:pt x="1496786" y="1368879"/>
                  </a:lnTo>
                  <a:lnTo>
                    <a:pt x="1670957" y="1455964"/>
                  </a:lnTo>
                  <a:lnTo>
                    <a:pt x="1948543" y="1578429"/>
                  </a:lnTo>
                  <a:lnTo>
                    <a:pt x="2111829" y="1641021"/>
                  </a:lnTo>
                  <a:lnTo>
                    <a:pt x="2291443" y="1703614"/>
                  </a:lnTo>
                  <a:lnTo>
                    <a:pt x="2326822" y="1714500"/>
                  </a:lnTo>
                  <a:lnTo>
                    <a:pt x="2362200" y="1719943"/>
                  </a:lnTo>
                  <a:lnTo>
                    <a:pt x="2411186" y="1728107"/>
                  </a:lnTo>
                  <a:lnTo>
                    <a:pt x="2465615" y="1733550"/>
                  </a:lnTo>
                  <a:lnTo>
                    <a:pt x="2509157" y="1733550"/>
                  </a:lnTo>
                  <a:lnTo>
                    <a:pt x="2541815" y="1728107"/>
                  </a:lnTo>
                  <a:lnTo>
                    <a:pt x="2569029" y="1717221"/>
                  </a:lnTo>
                  <a:lnTo>
                    <a:pt x="2618015" y="1690007"/>
                  </a:lnTo>
                  <a:lnTo>
                    <a:pt x="2661557" y="1651907"/>
                  </a:lnTo>
                  <a:lnTo>
                    <a:pt x="2775857" y="1504950"/>
                  </a:lnTo>
                  <a:lnTo>
                    <a:pt x="2784022" y="1551214"/>
                  </a:lnTo>
                  <a:lnTo>
                    <a:pt x="2735036" y="1709057"/>
                  </a:lnTo>
                  <a:lnTo>
                    <a:pt x="2688772" y="1826079"/>
                  </a:lnTo>
                  <a:lnTo>
                    <a:pt x="2634343" y="1913164"/>
                  </a:lnTo>
                  <a:lnTo>
                    <a:pt x="2574472" y="1975757"/>
                  </a:lnTo>
                  <a:lnTo>
                    <a:pt x="2509157" y="2022021"/>
                  </a:lnTo>
                  <a:lnTo>
                    <a:pt x="2460172" y="2041071"/>
                  </a:lnTo>
                  <a:lnTo>
                    <a:pt x="2411186" y="2049236"/>
                  </a:lnTo>
                  <a:lnTo>
                    <a:pt x="2367643" y="2043793"/>
                  </a:lnTo>
                  <a:lnTo>
                    <a:pt x="2305050" y="2022021"/>
                  </a:lnTo>
                  <a:lnTo>
                    <a:pt x="2231572" y="1983921"/>
                  </a:lnTo>
                  <a:lnTo>
                    <a:pt x="2125436" y="1943100"/>
                  </a:lnTo>
                  <a:lnTo>
                    <a:pt x="1902279" y="1853293"/>
                  </a:lnTo>
                  <a:lnTo>
                    <a:pt x="1651907" y="1744436"/>
                  </a:lnTo>
                  <a:lnTo>
                    <a:pt x="1412422" y="1619250"/>
                  </a:lnTo>
                  <a:lnTo>
                    <a:pt x="1284515" y="1543050"/>
                  </a:lnTo>
                  <a:lnTo>
                    <a:pt x="1104900" y="1415143"/>
                  </a:lnTo>
                  <a:lnTo>
                    <a:pt x="952500" y="1300843"/>
                  </a:lnTo>
                  <a:lnTo>
                    <a:pt x="688522" y="1091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3B3415D6-C829-4D65-9E81-3D3305C9DA80}"/>
                </a:ext>
              </a:extLst>
            </p:cNvPr>
            <p:cNvSpPr/>
            <p:nvPr/>
          </p:nvSpPr>
          <p:spPr>
            <a:xfrm>
              <a:off x="4870450" y="3556000"/>
              <a:ext cx="2752725" cy="2238375"/>
            </a:xfrm>
            <a:custGeom>
              <a:avLst/>
              <a:gdLst>
                <a:gd name="connsiteX0" fmla="*/ 1508125 w 2752725"/>
                <a:gd name="connsiteY0" fmla="*/ 1365250 h 2238375"/>
                <a:gd name="connsiteX1" fmla="*/ 1743075 w 2752725"/>
                <a:gd name="connsiteY1" fmla="*/ 1574800 h 2238375"/>
                <a:gd name="connsiteX2" fmla="*/ 1854200 w 2752725"/>
                <a:gd name="connsiteY2" fmla="*/ 1666875 h 2238375"/>
                <a:gd name="connsiteX3" fmla="*/ 1946275 w 2752725"/>
                <a:gd name="connsiteY3" fmla="*/ 1736725 h 2238375"/>
                <a:gd name="connsiteX4" fmla="*/ 2066925 w 2752725"/>
                <a:gd name="connsiteY4" fmla="*/ 1819275 h 2238375"/>
                <a:gd name="connsiteX5" fmla="*/ 2159000 w 2752725"/>
                <a:gd name="connsiteY5" fmla="*/ 1876425 h 2238375"/>
                <a:gd name="connsiteX6" fmla="*/ 2270125 w 2752725"/>
                <a:gd name="connsiteY6" fmla="*/ 1933575 h 2238375"/>
                <a:gd name="connsiteX7" fmla="*/ 2428875 w 2752725"/>
                <a:gd name="connsiteY7" fmla="*/ 2003425 h 2238375"/>
                <a:gd name="connsiteX8" fmla="*/ 2555875 w 2752725"/>
                <a:gd name="connsiteY8" fmla="*/ 2054225 h 2238375"/>
                <a:gd name="connsiteX9" fmla="*/ 2698750 w 2752725"/>
                <a:gd name="connsiteY9" fmla="*/ 2095500 h 2238375"/>
                <a:gd name="connsiteX10" fmla="*/ 2727325 w 2752725"/>
                <a:gd name="connsiteY10" fmla="*/ 2105025 h 2238375"/>
                <a:gd name="connsiteX11" fmla="*/ 2746375 w 2752725"/>
                <a:gd name="connsiteY11" fmla="*/ 2117725 h 2238375"/>
                <a:gd name="connsiteX12" fmla="*/ 2752725 w 2752725"/>
                <a:gd name="connsiteY12" fmla="*/ 2127250 h 2238375"/>
                <a:gd name="connsiteX13" fmla="*/ 2752725 w 2752725"/>
                <a:gd name="connsiteY13" fmla="*/ 2143125 h 2238375"/>
                <a:gd name="connsiteX14" fmla="*/ 2740025 w 2752725"/>
                <a:gd name="connsiteY14" fmla="*/ 2171700 h 2238375"/>
                <a:gd name="connsiteX15" fmla="*/ 2714625 w 2752725"/>
                <a:gd name="connsiteY15" fmla="*/ 2190750 h 2238375"/>
                <a:gd name="connsiteX16" fmla="*/ 2559050 w 2752725"/>
                <a:gd name="connsiteY16" fmla="*/ 2203450 h 2238375"/>
                <a:gd name="connsiteX17" fmla="*/ 2327275 w 2752725"/>
                <a:gd name="connsiteY17" fmla="*/ 2225675 h 2238375"/>
                <a:gd name="connsiteX18" fmla="*/ 2130425 w 2752725"/>
                <a:gd name="connsiteY18" fmla="*/ 2238375 h 2238375"/>
                <a:gd name="connsiteX19" fmla="*/ 2076450 w 2752725"/>
                <a:gd name="connsiteY19" fmla="*/ 2235200 h 2238375"/>
                <a:gd name="connsiteX20" fmla="*/ 2019300 w 2752725"/>
                <a:gd name="connsiteY20" fmla="*/ 2219325 h 2238375"/>
                <a:gd name="connsiteX21" fmla="*/ 1958975 w 2752725"/>
                <a:gd name="connsiteY21" fmla="*/ 2200275 h 2238375"/>
                <a:gd name="connsiteX22" fmla="*/ 1873250 w 2752725"/>
                <a:gd name="connsiteY22" fmla="*/ 2152650 h 2238375"/>
                <a:gd name="connsiteX23" fmla="*/ 1809750 w 2752725"/>
                <a:gd name="connsiteY23" fmla="*/ 2101850 h 2238375"/>
                <a:gd name="connsiteX24" fmla="*/ 1746250 w 2752725"/>
                <a:gd name="connsiteY24" fmla="*/ 2035175 h 2238375"/>
                <a:gd name="connsiteX25" fmla="*/ 1533525 w 2752725"/>
                <a:gd name="connsiteY25" fmla="*/ 1778000 h 2238375"/>
                <a:gd name="connsiteX26" fmla="*/ 1254125 w 2752725"/>
                <a:gd name="connsiteY26" fmla="*/ 1450975 h 2238375"/>
                <a:gd name="connsiteX27" fmla="*/ 898525 w 2752725"/>
                <a:gd name="connsiteY27" fmla="*/ 1031875 h 2238375"/>
                <a:gd name="connsiteX28" fmla="*/ 657225 w 2752725"/>
                <a:gd name="connsiteY28" fmla="*/ 730250 h 2238375"/>
                <a:gd name="connsiteX29" fmla="*/ 527050 w 2752725"/>
                <a:gd name="connsiteY29" fmla="*/ 568325 h 2238375"/>
                <a:gd name="connsiteX30" fmla="*/ 403225 w 2752725"/>
                <a:gd name="connsiteY30" fmla="*/ 428625 h 2238375"/>
                <a:gd name="connsiteX31" fmla="*/ 307975 w 2752725"/>
                <a:gd name="connsiteY31" fmla="*/ 311150 h 2238375"/>
                <a:gd name="connsiteX32" fmla="*/ 247650 w 2752725"/>
                <a:gd name="connsiteY32" fmla="*/ 250825 h 2238375"/>
                <a:gd name="connsiteX33" fmla="*/ 184150 w 2752725"/>
                <a:gd name="connsiteY33" fmla="*/ 187325 h 2238375"/>
                <a:gd name="connsiteX34" fmla="*/ 133350 w 2752725"/>
                <a:gd name="connsiteY34" fmla="*/ 142875 h 2238375"/>
                <a:gd name="connsiteX35" fmla="*/ 60325 w 2752725"/>
                <a:gd name="connsiteY35" fmla="*/ 95250 h 2238375"/>
                <a:gd name="connsiteX36" fmla="*/ 28575 w 2752725"/>
                <a:gd name="connsiteY36" fmla="*/ 79375 h 2238375"/>
                <a:gd name="connsiteX37" fmla="*/ 12700 w 2752725"/>
                <a:gd name="connsiteY37" fmla="*/ 63500 h 2238375"/>
                <a:gd name="connsiteX38" fmla="*/ 0 w 2752725"/>
                <a:gd name="connsiteY38" fmla="*/ 41275 h 2238375"/>
                <a:gd name="connsiteX39" fmla="*/ 0 w 2752725"/>
                <a:gd name="connsiteY39" fmla="*/ 19050 h 2238375"/>
                <a:gd name="connsiteX40" fmla="*/ 15875 w 2752725"/>
                <a:gd name="connsiteY40" fmla="*/ 3175 h 2238375"/>
                <a:gd name="connsiteX41" fmla="*/ 44450 w 2752725"/>
                <a:gd name="connsiteY41" fmla="*/ 0 h 2238375"/>
                <a:gd name="connsiteX42" fmla="*/ 98425 w 2752725"/>
                <a:gd name="connsiteY42" fmla="*/ 9525 h 2238375"/>
                <a:gd name="connsiteX43" fmla="*/ 149225 w 2752725"/>
                <a:gd name="connsiteY43" fmla="*/ 25400 h 2238375"/>
                <a:gd name="connsiteX44" fmla="*/ 200025 w 2752725"/>
                <a:gd name="connsiteY44" fmla="*/ 50800 h 2238375"/>
                <a:gd name="connsiteX45" fmla="*/ 247650 w 2752725"/>
                <a:gd name="connsiteY45" fmla="*/ 79375 h 2238375"/>
                <a:gd name="connsiteX46" fmla="*/ 304800 w 2752725"/>
                <a:gd name="connsiteY46" fmla="*/ 120650 h 2238375"/>
                <a:gd name="connsiteX47" fmla="*/ 422275 w 2752725"/>
                <a:gd name="connsiteY47" fmla="*/ 234950 h 2238375"/>
                <a:gd name="connsiteX48" fmla="*/ 812800 w 2752725"/>
                <a:gd name="connsiteY48" fmla="*/ 647700 h 2238375"/>
                <a:gd name="connsiteX49" fmla="*/ 1000125 w 2752725"/>
                <a:gd name="connsiteY49" fmla="*/ 869950 h 2238375"/>
                <a:gd name="connsiteX50" fmla="*/ 1314450 w 2752725"/>
                <a:gd name="connsiteY50" fmla="*/ 1184275 h 2238375"/>
                <a:gd name="connsiteX51" fmla="*/ 1508125 w 2752725"/>
                <a:gd name="connsiteY51" fmla="*/ 1365250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52725" h="2238375">
                  <a:moveTo>
                    <a:pt x="1508125" y="1365250"/>
                  </a:moveTo>
                  <a:lnTo>
                    <a:pt x="1743075" y="1574800"/>
                  </a:lnTo>
                  <a:lnTo>
                    <a:pt x="1854200" y="1666875"/>
                  </a:lnTo>
                  <a:lnTo>
                    <a:pt x="1946275" y="1736725"/>
                  </a:lnTo>
                  <a:lnTo>
                    <a:pt x="2066925" y="1819275"/>
                  </a:lnTo>
                  <a:lnTo>
                    <a:pt x="2159000" y="1876425"/>
                  </a:lnTo>
                  <a:lnTo>
                    <a:pt x="2270125" y="1933575"/>
                  </a:lnTo>
                  <a:lnTo>
                    <a:pt x="2428875" y="2003425"/>
                  </a:lnTo>
                  <a:lnTo>
                    <a:pt x="2555875" y="2054225"/>
                  </a:lnTo>
                  <a:lnTo>
                    <a:pt x="2698750" y="2095500"/>
                  </a:lnTo>
                  <a:lnTo>
                    <a:pt x="2727325" y="2105025"/>
                  </a:lnTo>
                  <a:lnTo>
                    <a:pt x="2746375" y="2117725"/>
                  </a:lnTo>
                  <a:lnTo>
                    <a:pt x="2752725" y="2127250"/>
                  </a:lnTo>
                  <a:lnTo>
                    <a:pt x="2752725" y="2143125"/>
                  </a:lnTo>
                  <a:lnTo>
                    <a:pt x="2740025" y="2171700"/>
                  </a:lnTo>
                  <a:lnTo>
                    <a:pt x="2714625" y="2190750"/>
                  </a:lnTo>
                  <a:lnTo>
                    <a:pt x="2559050" y="2203450"/>
                  </a:lnTo>
                  <a:lnTo>
                    <a:pt x="2327275" y="2225675"/>
                  </a:lnTo>
                  <a:lnTo>
                    <a:pt x="2130425" y="2238375"/>
                  </a:lnTo>
                  <a:lnTo>
                    <a:pt x="2076450" y="2235200"/>
                  </a:lnTo>
                  <a:lnTo>
                    <a:pt x="2019300" y="2219325"/>
                  </a:lnTo>
                  <a:lnTo>
                    <a:pt x="1958975" y="2200275"/>
                  </a:lnTo>
                  <a:lnTo>
                    <a:pt x="1873250" y="2152650"/>
                  </a:lnTo>
                  <a:lnTo>
                    <a:pt x="1809750" y="2101850"/>
                  </a:lnTo>
                  <a:lnTo>
                    <a:pt x="1746250" y="2035175"/>
                  </a:lnTo>
                  <a:lnTo>
                    <a:pt x="1533525" y="1778000"/>
                  </a:lnTo>
                  <a:lnTo>
                    <a:pt x="1254125" y="1450975"/>
                  </a:lnTo>
                  <a:lnTo>
                    <a:pt x="898525" y="1031875"/>
                  </a:lnTo>
                  <a:lnTo>
                    <a:pt x="657225" y="730250"/>
                  </a:lnTo>
                  <a:lnTo>
                    <a:pt x="527050" y="568325"/>
                  </a:lnTo>
                  <a:lnTo>
                    <a:pt x="403225" y="428625"/>
                  </a:lnTo>
                  <a:lnTo>
                    <a:pt x="307975" y="311150"/>
                  </a:lnTo>
                  <a:lnTo>
                    <a:pt x="247650" y="250825"/>
                  </a:lnTo>
                  <a:lnTo>
                    <a:pt x="184150" y="187325"/>
                  </a:lnTo>
                  <a:lnTo>
                    <a:pt x="133350" y="142875"/>
                  </a:lnTo>
                  <a:lnTo>
                    <a:pt x="60325" y="95250"/>
                  </a:lnTo>
                  <a:lnTo>
                    <a:pt x="28575" y="79375"/>
                  </a:lnTo>
                  <a:lnTo>
                    <a:pt x="12700" y="63500"/>
                  </a:lnTo>
                  <a:lnTo>
                    <a:pt x="0" y="41275"/>
                  </a:lnTo>
                  <a:lnTo>
                    <a:pt x="0" y="19050"/>
                  </a:lnTo>
                  <a:lnTo>
                    <a:pt x="15875" y="3175"/>
                  </a:lnTo>
                  <a:lnTo>
                    <a:pt x="44450" y="0"/>
                  </a:lnTo>
                  <a:lnTo>
                    <a:pt x="98425" y="9525"/>
                  </a:lnTo>
                  <a:lnTo>
                    <a:pt x="149225" y="25400"/>
                  </a:lnTo>
                  <a:lnTo>
                    <a:pt x="200025" y="50800"/>
                  </a:lnTo>
                  <a:lnTo>
                    <a:pt x="247650" y="79375"/>
                  </a:lnTo>
                  <a:lnTo>
                    <a:pt x="304800" y="120650"/>
                  </a:lnTo>
                  <a:lnTo>
                    <a:pt x="422275" y="234950"/>
                  </a:lnTo>
                  <a:lnTo>
                    <a:pt x="812800" y="647700"/>
                  </a:lnTo>
                  <a:lnTo>
                    <a:pt x="1000125" y="869950"/>
                  </a:lnTo>
                  <a:lnTo>
                    <a:pt x="1314450" y="1184275"/>
                  </a:lnTo>
                  <a:lnTo>
                    <a:pt x="1508125" y="136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AACE267F-E503-4938-890A-737BF64ADAF2}"/>
              </a:ext>
            </a:extLst>
          </p:cNvPr>
          <p:cNvGrpSpPr/>
          <p:nvPr/>
        </p:nvGrpSpPr>
        <p:grpSpPr>
          <a:xfrm>
            <a:off x="2670175" y="1550988"/>
            <a:ext cx="4800600" cy="4090987"/>
            <a:chOff x="2670175" y="1550988"/>
            <a:chExt cx="4800600" cy="4090987"/>
          </a:xfrm>
        </p:grpSpPr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06367F2F-4213-4818-995C-116D05589E35}"/>
                </a:ext>
              </a:extLst>
            </p:cNvPr>
            <p:cNvSpPr/>
            <p:nvPr/>
          </p:nvSpPr>
          <p:spPr>
            <a:xfrm>
              <a:off x="2670175" y="2112963"/>
              <a:ext cx="1919288" cy="1387475"/>
            </a:xfrm>
            <a:custGeom>
              <a:avLst/>
              <a:gdLst>
                <a:gd name="connsiteX0" fmla="*/ 1109663 w 1919288"/>
                <a:gd name="connsiteY0" fmla="*/ 309562 h 1388269"/>
                <a:gd name="connsiteX1" fmla="*/ 881063 w 1919288"/>
                <a:gd name="connsiteY1" fmla="*/ 378619 h 1388269"/>
                <a:gd name="connsiteX2" fmla="*/ 661988 w 1919288"/>
                <a:gd name="connsiteY2" fmla="*/ 454819 h 1388269"/>
                <a:gd name="connsiteX3" fmla="*/ 471488 w 1919288"/>
                <a:gd name="connsiteY3" fmla="*/ 531019 h 1388269"/>
                <a:gd name="connsiteX4" fmla="*/ 400050 w 1919288"/>
                <a:gd name="connsiteY4" fmla="*/ 550069 h 1388269"/>
                <a:gd name="connsiteX5" fmla="*/ 323850 w 1919288"/>
                <a:gd name="connsiteY5" fmla="*/ 559594 h 1388269"/>
                <a:gd name="connsiteX6" fmla="*/ 297657 w 1919288"/>
                <a:gd name="connsiteY6" fmla="*/ 557212 h 1388269"/>
                <a:gd name="connsiteX7" fmla="*/ 264319 w 1919288"/>
                <a:gd name="connsiteY7" fmla="*/ 540544 h 1388269"/>
                <a:gd name="connsiteX8" fmla="*/ 180975 w 1919288"/>
                <a:gd name="connsiteY8" fmla="*/ 473869 h 1388269"/>
                <a:gd name="connsiteX9" fmla="*/ 88107 w 1919288"/>
                <a:gd name="connsiteY9" fmla="*/ 383381 h 1388269"/>
                <a:gd name="connsiteX10" fmla="*/ 42863 w 1919288"/>
                <a:gd name="connsiteY10" fmla="*/ 333375 h 1388269"/>
                <a:gd name="connsiteX11" fmla="*/ 16669 w 1919288"/>
                <a:gd name="connsiteY11" fmla="*/ 295275 h 1388269"/>
                <a:gd name="connsiteX12" fmla="*/ 7144 w 1919288"/>
                <a:gd name="connsiteY12" fmla="*/ 271462 h 1388269"/>
                <a:gd name="connsiteX13" fmla="*/ 0 w 1919288"/>
                <a:gd name="connsiteY13" fmla="*/ 240506 h 1388269"/>
                <a:gd name="connsiteX14" fmla="*/ 0 w 1919288"/>
                <a:gd name="connsiteY14" fmla="*/ 211931 h 1388269"/>
                <a:gd name="connsiteX15" fmla="*/ 4763 w 1919288"/>
                <a:gd name="connsiteY15" fmla="*/ 190500 h 1388269"/>
                <a:gd name="connsiteX16" fmla="*/ 16669 w 1919288"/>
                <a:gd name="connsiteY16" fmla="*/ 183356 h 1388269"/>
                <a:gd name="connsiteX17" fmla="*/ 28575 w 1919288"/>
                <a:gd name="connsiteY17" fmla="*/ 185737 h 1388269"/>
                <a:gd name="connsiteX18" fmla="*/ 45244 w 1919288"/>
                <a:gd name="connsiteY18" fmla="*/ 197644 h 1388269"/>
                <a:gd name="connsiteX19" fmla="*/ 64294 w 1919288"/>
                <a:gd name="connsiteY19" fmla="*/ 216694 h 1388269"/>
                <a:gd name="connsiteX20" fmla="*/ 88107 w 1919288"/>
                <a:gd name="connsiteY20" fmla="*/ 238125 h 1388269"/>
                <a:gd name="connsiteX21" fmla="*/ 111919 w 1919288"/>
                <a:gd name="connsiteY21" fmla="*/ 254794 h 1388269"/>
                <a:gd name="connsiteX22" fmla="*/ 138113 w 1919288"/>
                <a:gd name="connsiteY22" fmla="*/ 269081 h 1388269"/>
                <a:gd name="connsiteX23" fmla="*/ 190500 w 1919288"/>
                <a:gd name="connsiteY23" fmla="*/ 285750 h 1388269"/>
                <a:gd name="connsiteX24" fmla="*/ 230982 w 1919288"/>
                <a:gd name="connsiteY24" fmla="*/ 290512 h 1388269"/>
                <a:gd name="connsiteX25" fmla="*/ 307182 w 1919288"/>
                <a:gd name="connsiteY25" fmla="*/ 288131 h 1388269"/>
                <a:gd name="connsiteX26" fmla="*/ 423863 w 1919288"/>
                <a:gd name="connsiteY26" fmla="*/ 271462 h 1388269"/>
                <a:gd name="connsiteX27" fmla="*/ 683419 w 1919288"/>
                <a:gd name="connsiteY27" fmla="*/ 221456 h 1388269"/>
                <a:gd name="connsiteX28" fmla="*/ 895350 w 1919288"/>
                <a:gd name="connsiteY28" fmla="*/ 166687 h 1388269"/>
                <a:gd name="connsiteX29" fmla="*/ 1131094 w 1919288"/>
                <a:gd name="connsiteY29" fmla="*/ 114300 h 1388269"/>
                <a:gd name="connsiteX30" fmla="*/ 1281113 w 1919288"/>
                <a:gd name="connsiteY30" fmla="*/ 73819 h 1388269"/>
                <a:gd name="connsiteX31" fmla="*/ 1369219 w 1919288"/>
                <a:gd name="connsiteY31" fmla="*/ 40481 h 1388269"/>
                <a:gd name="connsiteX32" fmla="*/ 1402557 w 1919288"/>
                <a:gd name="connsiteY32" fmla="*/ 23812 h 1388269"/>
                <a:gd name="connsiteX33" fmla="*/ 1445419 w 1919288"/>
                <a:gd name="connsiteY33" fmla="*/ 7144 h 1388269"/>
                <a:gd name="connsiteX34" fmla="*/ 1481138 w 1919288"/>
                <a:gd name="connsiteY34" fmla="*/ 0 h 1388269"/>
                <a:gd name="connsiteX35" fmla="*/ 1524000 w 1919288"/>
                <a:gd name="connsiteY35" fmla="*/ 2381 h 1388269"/>
                <a:gd name="connsiteX36" fmla="*/ 1564482 w 1919288"/>
                <a:gd name="connsiteY36" fmla="*/ 11906 h 1388269"/>
                <a:gd name="connsiteX37" fmla="*/ 1638300 w 1919288"/>
                <a:gd name="connsiteY37" fmla="*/ 54769 h 1388269"/>
                <a:gd name="connsiteX38" fmla="*/ 1752600 w 1919288"/>
                <a:gd name="connsiteY38" fmla="*/ 147637 h 1388269"/>
                <a:gd name="connsiteX39" fmla="*/ 1821657 w 1919288"/>
                <a:gd name="connsiteY39" fmla="*/ 214312 h 1388269"/>
                <a:gd name="connsiteX40" fmla="*/ 1897857 w 1919288"/>
                <a:gd name="connsiteY40" fmla="*/ 295275 h 1388269"/>
                <a:gd name="connsiteX41" fmla="*/ 1914525 w 1919288"/>
                <a:gd name="connsiteY41" fmla="*/ 321469 h 1388269"/>
                <a:gd name="connsiteX42" fmla="*/ 1919288 w 1919288"/>
                <a:gd name="connsiteY42" fmla="*/ 347662 h 1388269"/>
                <a:gd name="connsiteX43" fmla="*/ 1912144 w 1919288"/>
                <a:gd name="connsiteY43" fmla="*/ 378619 h 1388269"/>
                <a:gd name="connsiteX44" fmla="*/ 1897857 w 1919288"/>
                <a:gd name="connsiteY44" fmla="*/ 402431 h 1388269"/>
                <a:gd name="connsiteX45" fmla="*/ 1850232 w 1919288"/>
                <a:gd name="connsiteY45" fmla="*/ 438150 h 1388269"/>
                <a:gd name="connsiteX46" fmla="*/ 1833563 w 1919288"/>
                <a:gd name="connsiteY46" fmla="*/ 447675 h 1388269"/>
                <a:gd name="connsiteX47" fmla="*/ 1771650 w 1919288"/>
                <a:gd name="connsiteY47" fmla="*/ 635794 h 1388269"/>
                <a:gd name="connsiteX48" fmla="*/ 1712119 w 1919288"/>
                <a:gd name="connsiteY48" fmla="*/ 835819 h 1388269"/>
                <a:gd name="connsiteX49" fmla="*/ 1654969 w 1919288"/>
                <a:gd name="connsiteY49" fmla="*/ 1004887 h 1388269"/>
                <a:gd name="connsiteX50" fmla="*/ 1574007 w 1919288"/>
                <a:gd name="connsiteY50" fmla="*/ 1200150 h 1388269"/>
                <a:gd name="connsiteX51" fmla="*/ 1519238 w 1919288"/>
                <a:gd name="connsiteY51" fmla="*/ 1304925 h 1388269"/>
                <a:gd name="connsiteX52" fmla="*/ 1476375 w 1919288"/>
                <a:gd name="connsiteY52" fmla="*/ 1354931 h 1388269"/>
                <a:gd name="connsiteX53" fmla="*/ 1454944 w 1919288"/>
                <a:gd name="connsiteY53" fmla="*/ 1373981 h 1388269"/>
                <a:gd name="connsiteX54" fmla="*/ 1435894 w 1919288"/>
                <a:gd name="connsiteY54" fmla="*/ 1383506 h 1388269"/>
                <a:gd name="connsiteX55" fmla="*/ 1402557 w 1919288"/>
                <a:gd name="connsiteY55" fmla="*/ 1388269 h 1388269"/>
                <a:gd name="connsiteX56" fmla="*/ 1369219 w 1919288"/>
                <a:gd name="connsiteY56" fmla="*/ 1383506 h 1388269"/>
                <a:gd name="connsiteX57" fmla="*/ 1316832 w 1919288"/>
                <a:gd name="connsiteY57" fmla="*/ 1369219 h 1388269"/>
                <a:gd name="connsiteX58" fmla="*/ 1278732 w 1919288"/>
                <a:gd name="connsiteY58" fmla="*/ 1347787 h 1388269"/>
                <a:gd name="connsiteX59" fmla="*/ 1319213 w 1919288"/>
                <a:gd name="connsiteY59" fmla="*/ 1150144 h 1388269"/>
                <a:gd name="connsiteX60" fmla="*/ 1419225 w 1919288"/>
                <a:gd name="connsiteY60" fmla="*/ 771525 h 1388269"/>
                <a:gd name="connsiteX61" fmla="*/ 1466850 w 1919288"/>
                <a:gd name="connsiteY61" fmla="*/ 523875 h 1388269"/>
                <a:gd name="connsiteX62" fmla="*/ 1493044 w 1919288"/>
                <a:gd name="connsiteY62" fmla="*/ 340519 h 1388269"/>
                <a:gd name="connsiteX63" fmla="*/ 1497807 w 1919288"/>
                <a:gd name="connsiteY63" fmla="*/ 300037 h 1388269"/>
                <a:gd name="connsiteX64" fmla="*/ 1490663 w 1919288"/>
                <a:gd name="connsiteY64" fmla="*/ 280987 h 1388269"/>
                <a:gd name="connsiteX65" fmla="*/ 1478757 w 1919288"/>
                <a:gd name="connsiteY65" fmla="*/ 269081 h 1388269"/>
                <a:gd name="connsiteX66" fmla="*/ 1459707 w 1919288"/>
                <a:gd name="connsiteY66" fmla="*/ 261937 h 1388269"/>
                <a:gd name="connsiteX67" fmla="*/ 1433513 w 1919288"/>
                <a:gd name="connsiteY67" fmla="*/ 257175 h 1388269"/>
                <a:gd name="connsiteX68" fmla="*/ 1385888 w 1919288"/>
                <a:gd name="connsiteY68" fmla="*/ 257175 h 1388269"/>
                <a:gd name="connsiteX69" fmla="*/ 1312069 w 1919288"/>
                <a:gd name="connsiteY69" fmla="*/ 266700 h 1388269"/>
                <a:gd name="connsiteX70" fmla="*/ 1109663 w 1919288"/>
                <a:gd name="connsiteY70" fmla="*/ 309562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19288" h="1388269">
                  <a:moveTo>
                    <a:pt x="1109663" y="309562"/>
                  </a:moveTo>
                  <a:lnTo>
                    <a:pt x="881063" y="378619"/>
                  </a:lnTo>
                  <a:lnTo>
                    <a:pt x="661988" y="454819"/>
                  </a:lnTo>
                  <a:lnTo>
                    <a:pt x="471488" y="531019"/>
                  </a:lnTo>
                  <a:lnTo>
                    <a:pt x="400050" y="550069"/>
                  </a:lnTo>
                  <a:lnTo>
                    <a:pt x="323850" y="559594"/>
                  </a:lnTo>
                  <a:lnTo>
                    <a:pt x="297657" y="557212"/>
                  </a:lnTo>
                  <a:lnTo>
                    <a:pt x="264319" y="540544"/>
                  </a:lnTo>
                  <a:lnTo>
                    <a:pt x="180975" y="473869"/>
                  </a:lnTo>
                  <a:lnTo>
                    <a:pt x="88107" y="383381"/>
                  </a:lnTo>
                  <a:lnTo>
                    <a:pt x="42863" y="333375"/>
                  </a:lnTo>
                  <a:lnTo>
                    <a:pt x="16669" y="295275"/>
                  </a:lnTo>
                  <a:lnTo>
                    <a:pt x="7144" y="271462"/>
                  </a:lnTo>
                  <a:lnTo>
                    <a:pt x="0" y="240506"/>
                  </a:lnTo>
                  <a:lnTo>
                    <a:pt x="0" y="211931"/>
                  </a:lnTo>
                  <a:lnTo>
                    <a:pt x="4763" y="190500"/>
                  </a:lnTo>
                  <a:lnTo>
                    <a:pt x="16669" y="183356"/>
                  </a:lnTo>
                  <a:lnTo>
                    <a:pt x="28575" y="185737"/>
                  </a:lnTo>
                  <a:lnTo>
                    <a:pt x="45244" y="197644"/>
                  </a:lnTo>
                  <a:lnTo>
                    <a:pt x="64294" y="216694"/>
                  </a:lnTo>
                  <a:lnTo>
                    <a:pt x="88107" y="238125"/>
                  </a:lnTo>
                  <a:lnTo>
                    <a:pt x="111919" y="254794"/>
                  </a:lnTo>
                  <a:lnTo>
                    <a:pt x="138113" y="269081"/>
                  </a:lnTo>
                  <a:lnTo>
                    <a:pt x="190500" y="285750"/>
                  </a:lnTo>
                  <a:lnTo>
                    <a:pt x="230982" y="290512"/>
                  </a:lnTo>
                  <a:lnTo>
                    <a:pt x="307182" y="288131"/>
                  </a:lnTo>
                  <a:lnTo>
                    <a:pt x="423863" y="271462"/>
                  </a:lnTo>
                  <a:lnTo>
                    <a:pt x="683419" y="221456"/>
                  </a:lnTo>
                  <a:lnTo>
                    <a:pt x="895350" y="166687"/>
                  </a:lnTo>
                  <a:lnTo>
                    <a:pt x="1131094" y="114300"/>
                  </a:lnTo>
                  <a:lnTo>
                    <a:pt x="1281113" y="73819"/>
                  </a:lnTo>
                  <a:lnTo>
                    <a:pt x="1369219" y="40481"/>
                  </a:lnTo>
                  <a:lnTo>
                    <a:pt x="1402557" y="23812"/>
                  </a:lnTo>
                  <a:lnTo>
                    <a:pt x="1445419" y="7144"/>
                  </a:lnTo>
                  <a:lnTo>
                    <a:pt x="1481138" y="0"/>
                  </a:lnTo>
                  <a:lnTo>
                    <a:pt x="1524000" y="2381"/>
                  </a:lnTo>
                  <a:lnTo>
                    <a:pt x="1564482" y="11906"/>
                  </a:lnTo>
                  <a:lnTo>
                    <a:pt x="1638300" y="54769"/>
                  </a:lnTo>
                  <a:lnTo>
                    <a:pt x="1752600" y="147637"/>
                  </a:lnTo>
                  <a:lnTo>
                    <a:pt x="1821657" y="214312"/>
                  </a:lnTo>
                  <a:lnTo>
                    <a:pt x="1897857" y="295275"/>
                  </a:lnTo>
                  <a:lnTo>
                    <a:pt x="1914525" y="321469"/>
                  </a:lnTo>
                  <a:lnTo>
                    <a:pt x="1919288" y="347662"/>
                  </a:lnTo>
                  <a:lnTo>
                    <a:pt x="1912144" y="378619"/>
                  </a:lnTo>
                  <a:lnTo>
                    <a:pt x="1897857" y="402431"/>
                  </a:lnTo>
                  <a:lnTo>
                    <a:pt x="1850232" y="438150"/>
                  </a:lnTo>
                  <a:lnTo>
                    <a:pt x="1833563" y="447675"/>
                  </a:lnTo>
                  <a:lnTo>
                    <a:pt x="1771650" y="635794"/>
                  </a:lnTo>
                  <a:lnTo>
                    <a:pt x="1712119" y="835819"/>
                  </a:lnTo>
                  <a:lnTo>
                    <a:pt x="1654969" y="1004887"/>
                  </a:lnTo>
                  <a:lnTo>
                    <a:pt x="1574007" y="1200150"/>
                  </a:lnTo>
                  <a:lnTo>
                    <a:pt x="1519238" y="1304925"/>
                  </a:lnTo>
                  <a:lnTo>
                    <a:pt x="1476375" y="1354931"/>
                  </a:lnTo>
                  <a:lnTo>
                    <a:pt x="1454944" y="1373981"/>
                  </a:lnTo>
                  <a:lnTo>
                    <a:pt x="1435894" y="1383506"/>
                  </a:lnTo>
                  <a:lnTo>
                    <a:pt x="1402557" y="1388269"/>
                  </a:lnTo>
                  <a:lnTo>
                    <a:pt x="1369219" y="1383506"/>
                  </a:lnTo>
                  <a:lnTo>
                    <a:pt x="1316832" y="1369219"/>
                  </a:lnTo>
                  <a:lnTo>
                    <a:pt x="1278732" y="1347787"/>
                  </a:lnTo>
                  <a:lnTo>
                    <a:pt x="1319213" y="1150144"/>
                  </a:lnTo>
                  <a:lnTo>
                    <a:pt x="1419225" y="771525"/>
                  </a:lnTo>
                  <a:lnTo>
                    <a:pt x="1466850" y="523875"/>
                  </a:lnTo>
                  <a:lnTo>
                    <a:pt x="1493044" y="340519"/>
                  </a:lnTo>
                  <a:lnTo>
                    <a:pt x="1497807" y="300037"/>
                  </a:lnTo>
                  <a:lnTo>
                    <a:pt x="1490663" y="280987"/>
                  </a:lnTo>
                  <a:lnTo>
                    <a:pt x="1478757" y="269081"/>
                  </a:lnTo>
                  <a:lnTo>
                    <a:pt x="1459707" y="261937"/>
                  </a:lnTo>
                  <a:lnTo>
                    <a:pt x="1433513" y="257175"/>
                  </a:lnTo>
                  <a:lnTo>
                    <a:pt x="1385888" y="257175"/>
                  </a:lnTo>
                  <a:lnTo>
                    <a:pt x="1312069" y="266700"/>
                  </a:lnTo>
                  <a:lnTo>
                    <a:pt x="1109663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32F06CB2-6A06-4668-9C35-60CAC079F9F6}"/>
                </a:ext>
              </a:extLst>
            </p:cNvPr>
            <p:cNvSpPr/>
            <p:nvPr/>
          </p:nvSpPr>
          <p:spPr>
            <a:xfrm rot="16200000">
              <a:off x="3903663" y="1992313"/>
              <a:ext cx="1939925" cy="1057275"/>
            </a:xfrm>
            <a:custGeom>
              <a:avLst/>
              <a:gdLst>
                <a:gd name="connsiteX0" fmla="*/ 542925 w 1940719"/>
                <a:gd name="connsiteY0" fmla="*/ 552450 h 1057275"/>
                <a:gd name="connsiteX1" fmla="*/ 402431 w 1940719"/>
                <a:gd name="connsiteY1" fmla="*/ 447675 h 1057275"/>
                <a:gd name="connsiteX2" fmla="*/ 295275 w 1940719"/>
                <a:gd name="connsiteY2" fmla="*/ 357188 h 1057275"/>
                <a:gd name="connsiteX3" fmla="*/ 207169 w 1940719"/>
                <a:gd name="connsiteY3" fmla="*/ 280988 h 1057275"/>
                <a:gd name="connsiteX4" fmla="*/ 130969 w 1940719"/>
                <a:gd name="connsiteY4" fmla="*/ 207169 h 1057275"/>
                <a:gd name="connsiteX5" fmla="*/ 71438 w 1940719"/>
                <a:gd name="connsiteY5" fmla="*/ 142875 h 1057275"/>
                <a:gd name="connsiteX6" fmla="*/ 23813 w 1940719"/>
                <a:gd name="connsiteY6" fmla="*/ 83344 h 1057275"/>
                <a:gd name="connsiteX7" fmla="*/ 7144 w 1940719"/>
                <a:gd name="connsiteY7" fmla="*/ 54769 h 1057275"/>
                <a:gd name="connsiteX8" fmla="*/ 2381 w 1940719"/>
                <a:gd name="connsiteY8" fmla="*/ 35719 h 1057275"/>
                <a:gd name="connsiteX9" fmla="*/ 0 w 1940719"/>
                <a:gd name="connsiteY9" fmla="*/ 21432 h 1057275"/>
                <a:gd name="connsiteX10" fmla="*/ 4763 w 1940719"/>
                <a:gd name="connsiteY10" fmla="*/ 4763 h 1057275"/>
                <a:gd name="connsiteX11" fmla="*/ 16669 w 1940719"/>
                <a:gd name="connsiteY11" fmla="*/ 0 h 1057275"/>
                <a:gd name="connsiteX12" fmla="*/ 45244 w 1940719"/>
                <a:gd name="connsiteY12" fmla="*/ 9525 h 1057275"/>
                <a:gd name="connsiteX13" fmla="*/ 83344 w 1940719"/>
                <a:gd name="connsiteY13" fmla="*/ 38100 h 1057275"/>
                <a:gd name="connsiteX14" fmla="*/ 183356 w 1940719"/>
                <a:gd name="connsiteY14" fmla="*/ 116682 h 1057275"/>
                <a:gd name="connsiteX15" fmla="*/ 302419 w 1940719"/>
                <a:gd name="connsiteY15" fmla="*/ 204788 h 1057275"/>
                <a:gd name="connsiteX16" fmla="*/ 428625 w 1940719"/>
                <a:gd name="connsiteY16" fmla="*/ 290513 h 1057275"/>
                <a:gd name="connsiteX17" fmla="*/ 578644 w 1940719"/>
                <a:gd name="connsiteY17" fmla="*/ 376238 h 1057275"/>
                <a:gd name="connsiteX18" fmla="*/ 714375 w 1940719"/>
                <a:gd name="connsiteY18" fmla="*/ 447675 h 1057275"/>
                <a:gd name="connsiteX19" fmla="*/ 821531 w 1940719"/>
                <a:gd name="connsiteY19" fmla="*/ 500063 h 1057275"/>
                <a:gd name="connsiteX20" fmla="*/ 962025 w 1940719"/>
                <a:gd name="connsiteY20" fmla="*/ 557213 h 1057275"/>
                <a:gd name="connsiteX21" fmla="*/ 1102519 w 1940719"/>
                <a:gd name="connsiteY21" fmla="*/ 602457 h 1057275"/>
                <a:gd name="connsiteX22" fmla="*/ 1254919 w 1940719"/>
                <a:gd name="connsiteY22" fmla="*/ 652463 h 1057275"/>
                <a:gd name="connsiteX23" fmla="*/ 1385888 w 1940719"/>
                <a:gd name="connsiteY23" fmla="*/ 685800 h 1057275"/>
                <a:gd name="connsiteX24" fmla="*/ 1504950 w 1940719"/>
                <a:gd name="connsiteY24" fmla="*/ 707232 h 1057275"/>
                <a:gd name="connsiteX25" fmla="*/ 1569244 w 1940719"/>
                <a:gd name="connsiteY25" fmla="*/ 714375 h 1057275"/>
                <a:gd name="connsiteX26" fmla="*/ 1616869 w 1940719"/>
                <a:gd name="connsiteY26" fmla="*/ 714375 h 1057275"/>
                <a:gd name="connsiteX27" fmla="*/ 1681163 w 1940719"/>
                <a:gd name="connsiteY27" fmla="*/ 711994 h 1057275"/>
                <a:gd name="connsiteX28" fmla="*/ 1733550 w 1940719"/>
                <a:gd name="connsiteY28" fmla="*/ 704850 h 1057275"/>
                <a:gd name="connsiteX29" fmla="*/ 1778794 w 1940719"/>
                <a:gd name="connsiteY29" fmla="*/ 690563 h 1057275"/>
                <a:gd name="connsiteX30" fmla="*/ 1824038 w 1940719"/>
                <a:gd name="connsiteY30" fmla="*/ 671513 h 1057275"/>
                <a:gd name="connsiteX31" fmla="*/ 1857375 w 1940719"/>
                <a:gd name="connsiteY31" fmla="*/ 645319 h 1057275"/>
                <a:gd name="connsiteX32" fmla="*/ 1881188 w 1940719"/>
                <a:gd name="connsiteY32" fmla="*/ 616744 h 1057275"/>
                <a:gd name="connsiteX33" fmla="*/ 1902619 w 1940719"/>
                <a:gd name="connsiteY33" fmla="*/ 600075 h 1057275"/>
                <a:gd name="connsiteX34" fmla="*/ 1921669 w 1940719"/>
                <a:gd name="connsiteY34" fmla="*/ 595313 h 1057275"/>
                <a:gd name="connsiteX35" fmla="*/ 1933575 w 1940719"/>
                <a:gd name="connsiteY35" fmla="*/ 604838 h 1057275"/>
                <a:gd name="connsiteX36" fmla="*/ 1940719 w 1940719"/>
                <a:gd name="connsiteY36" fmla="*/ 633413 h 1057275"/>
                <a:gd name="connsiteX37" fmla="*/ 1935956 w 1940719"/>
                <a:gd name="connsiteY37" fmla="*/ 685800 h 1057275"/>
                <a:gd name="connsiteX38" fmla="*/ 1926431 w 1940719"/>
                <a:gd name="connsiteY38" fmla="*/ 726282 h 1057275"/>
                <a:gd name="connsiteX39" fmla="*/ 1893094 w 1940719"/>
                <a:gd name="connsiteY39" fmla="*/ 785813 h 1057275"/>
                <a:gd name="connsiteX40" fmla="*/ 1814513 w 1940719"/>
                <a:gd name="connsiteY40" fmla="*/ 895350 h 1057275"/>
                <a:gd name="connsiteX41" fmla="*/ 1704975 w 1940719"/>
                <a:gd name="connsiteY41" fmla="*/ 1012032 h 1057275"/>
                <a:gd name="connsiteX42" fmla="*/ 1666875 w 1940719"/>
                <a:gd name="connsiteY42" fmla="*/ 1050132 h 1057275"/>
                <a:gd name="connsiteX43" fmla="*/ 1638300 w 1940719"/>
                <a:gd name="connsiteY43" fmla="*/ 1057275 h 1057275"/>
                <a:gd name="connsiteX44" fmla="*/ 1619250 w 1940719"/>
                <a:gd name="connsiteY44" fmla="*/ 1054894 h 1057275"/>
                <a:gd name="connsiteX45" fmla="*/ 1593056 w 1940719"/>
                <a:gd name="connsiteY45" fmla="*/ 1042988 h 1057275"/>
                <a:gd name="connsiteX46" fmla="*/ 1566863 w 1940719"/>
                <a:gd name="connsiteY46" fmla="*/ 1019175 h 1057275"/>
                <a:gd name="connsiteX47" fmla="*/ 1552575 w 1940719"/>
                <a:gd name="connsiteY47" fmla="*/ 1004888 h 1057275"/>
                <a:gd name="connsiteX48" fmla="*/ 1328738 w 1940719"/>
                <a:gd name="connsiteY48" fmla="*/ 931069 h 1057275"/>
                <a:gd name="connsiteX49" fmla="*/ 1040606 w 1940719"/>
                <a:gd name="connsiteY49" fmla="*/ 826294 h 1057275"/>
                <a:gd name="connsiteX50" fmla="*/ 831056 w 1940719"/>
                <a:gd name="connsiteY50" fmla="*/ 728663 h 1057275"/>
                <a:gd name="connsiteX51" fmla="*/ 704850 w 1940719"/>
                <a:gd name="connsiteY51" fmla="*/ 664369 h 1057275"/>
                <a:gd name="connsiteX52" fmla="*/ 542925 w 1940719"/>
                <a:gd name="connsiteY52" fmla="*/ 55245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40719" h="1057275">
                  <a:moveTo>
                    <a:pt x="542925" y="552450"/>
                  </a:moveTo>
                  <a:lnTo>
                    <a:pt x="402431" y="447675"/>
                  </a:lnTo>
                  <a:lnTo>
                    <a:pt x="295275" y="357188"/>
                  </a:lnTo>
                  <a:lnTo>
                    <a:pt x="207169" y="280988"/>
                  </a:lnTo>
                  <a:lnTo>
                    <a:pt x="130969" y="207169"/>
                  </a:lnTo>
                  <a:lnTo>
                    <a:pt x="71438" y="142875"/>
                  </a:lnTo>
                  <a:lnTo>
                    <a:pt x="23813" y="83344"/>
                  </a:lnTo>
                  <a:lnTo>
                    <a:pt x="7144" y="54769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9525"/>
                  </a:lnTo>
                  <a:lnTo>
                    <a:pt x="83344" y="38100"/>
                  </a:lnTo>
                  <a:lnTo>
                    <a:pt x="183356" y="116682"/>
                  </a:lnTo>
                  <a:lnTo>
                    <a:pt x="302419" y="204788"/>
                  </a:lnTo>
                  <a:lnTo>
                    <a:pt x="428625" y="290513"/>
                  </a:lnTo>
                  <a:lnTo>
                    <a:pt x="578644" y="376238"/>
                  </a:lnTo>
                  <a:lnTo>
                    <a:pt x="714375" y="447675"/>
                  </a:lnTo>
                  <a:lnTo>
                    <a:pt x="821531" y="500063"/>
                  </a:lnTo>
                  <a:lnTo>
                    <a:pt x="962025" y="557213"/>
                  </a:lnTo>
                  <a:lnTo>
                    <a:pt x="1102519" y="602457"/>
                  </a:lnTo>
                  <a:lnTo>
                    <a:pt x="1254919" y="652463"/>
                  </a:lnTo>
                  <a:lnTo>
                    <a:pt x="1385888" y="685800"/>
                  </a:lnTo>
                  <a:lnTo>
                    <a:pt x="1504950" y="707232"/>
                  </a:lnTo>
                  <a:lnTo>
                    <a:pt x="1569244" y="714375"/>
                  </a:lnTo>
                  <a:lnTo>
                    <a:pt x="1616869" y="714375"/>
                  </a:lnTo>
                  <a:lnTo>
                    <a:pt x="1681163" y="711994"/>
                  </a:lnTo>
                  <a:lnTo>
                    <a:pt x="1733550" y="704850"/>
                  </a:lnTo>
                  <a:lnTo>
                    <a:pt x="1778794" y="690563"/>
                  </a:lnTo>
                  <a:lnTo>
                    <a:pt x="1824038" y="671513"/>
                  </a:lnTo>
                  <a:lnTo>
                    <a:pt x="1857375" y="645319"/>
                  </a:lnTo>
                  <a:lnTo>
                    <a:pt x="1881188" y="616744"/>
                  </a:lnTo>
                  <a:lnTo>
                    <a:pt x="1902619" y="600075"/>
                  </a:lnTo>
                  <a:lnTo>
                    <a:pt x="1921669" y="595313"/>
                  </a:lnTo>
                  <a:lnTo>
                    <a:pt x="1933575" y="604838"/>
                  </a:lnTo>
                  <a:lnTo>
                    <a:pt x="1940719" y="633413"/>
                  </a:lnTo>
                  <a:lnTo>
                    <a:pt x="1935956" y="685800"/>
                  </a:lnTo>
                  <a:lnTo>
                    <a:pt x="1926431" y="726282"/>
                  </a:lnTo>
                  <a:lnTo>
                    <a:pt x="1893094" y="785813"/>
                  </a:lnTo>
                  <a:lnTo>
                    <a:pt x="1814513" y="895350"/>
                  </a:lnTo>
                  <a:lnTo>
                    <a:pt x="1704975" y="1012032"/>
                  </a:lnTo>
                  <a:lnTo>
                    <a:pt x="1666875" y="1050132"/>
                  </a:lnTo>
                  <a:lnTo>
                    <a:pt x="1638300" y="1057275"/>
                  </a:lnTo>
                  <a:lnTo>
                    <a:pt x="1619250" y="1054894"/>
                  </a:lnTo>
                  <a:lnTo>
                    <a:pt x="1593056" y="1042988"/>
                  </a:lnTo>
                  <a:lnTo>
                    <a:pt x="1566863" y="1019175"/>
                  </a:lnTo>
                  <a:lnTo>
                    <a:pt x="1552575" y="1004888"/>
                  </a:lnTo>
                  <a:lnTo>
                    <a:pt x="1328738" y="931069"/>
                  </a:lnTo>
                  <a:lnTo>
                    <a:pt x="1040606" y="826294"/>
                  </a:lnTo>
                  <a:lnTo>
                    <a:pt x="831056" y="728663"/>
                  </a:lnTo>
                  <a:lnTo>
                    <a:pt x="704850" y="664369"/>
                  </a:lnTo>
                  <a:lnTo>
                    <a:pt x="542925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E11DA5E1-5466-44AB-A404-02E8A998CAF2}"/>
                </a:ext>
              </a:extLst>
            </p:cNvPr>
            <p:cNvSpPr/>
            <p:nvPr/>
          </p:nvSpPr>
          <p:spPr>
            <a:xfrm>
              <a:off x="3005138" y="3271838"/>
              <a:ext cx="1036637" cy="330200"/>
            </a:xfrm>
            <a:custGeom>
              <a:avLst/>
              <a:gdLst>
                <a:gd name="connsiteX0" fmla="*/ 404812 w 1035843"/>
                <a:gd name="connsiteY0" fmla="*/ 264318 h 330993"/>
                <a:gd name="connsiteX1" fmla="*/ 52387 w 1035843"/>
                <a:gd name="connsiteY1" fmla="*/ 330993 h 330993"/>
                <a:gd name="connsiteX2" fmla="*/ 0 w 1035843"/>
                <a:gd name="connsiteY2" fmla="*/ 178593 h 330993"/>
                <a:gd name="connsiteX3" fmla="*/ 147637 w 1035843"/>
                <a:gd name="connsiteY3" fmla="*/ 145256 h 330993"/>
                <a:gd name="connsiteX4" fmla="*/ 345281 w 1035843"/>
                <a:gd name="connsiteY4" fmla="*/ 100012 h 330993"/>
                <a:gd name="connsiteX5" fmla="*/ 564356 w 1035843"/>
                <a:gd name="connsiteY5" fmla="*/ 50006 h 330993"/>
                <a:gd name="connsiteX6" fmla="*/ 771525 w 1035843"/>
                <a:gd name="connsiteY6" fmla="*/ 4762 h 330993"/>
                <a:gd name="connsiteX7" fmla="*/ 797718 w 1035843"/>
                <a:gd name="connsiteY7" fmla="*/ 0 h 330993"/>
                <a:gd name="connsiteX8" fmla="*/ 1035843 w 1035843"/>
                <a:gd name="connsiteY8" fmla="*/ 4762 h 330993"/>
                <a:gd name="connsiteX9" fmla="*/ 1021556 w 1035843"/>
                <a:gd name="connsiteY9" fmla="*/ 197643 h 330993"/>
                <a:gd name="connsiteX10" fmla="*/ 933450 w 1035843"/>
                <a:gd name="connsiteY10" fmla="*/ 188118 h 330993"/>
                <a:gd name="connsiteX11" fmla="*/ 907256 w 1035843"/>
                <a:gd name="connsiteY11" fmla="*/ 185737 h 330993"/>
                <a:gd name="connsiteX12" fmla="*/ 754856 w 1035843"/>
                <a:gd name="connsiteY12" fmla="*/ 209550 h 330993"/>
                <a:gd name="connsiteX13" fmla="*/ 404812 w 1035843"/>
                <a:gd name="connsiteY13" fmla="*/ 264318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5843" h="330993">
                  <a:moveTo>
                    <a:pt x="404812" y="264318"/>
                  </a:moveTo>
                  <a:lnTo>
                    <a:pt x="52387" y="330993"/>
                  </a:lnTo>
                  <a:lnTo>
                    <a:pt x="0" y="178593"/>
                  </a:lnTo>
                  <a:lnTo>
                    <a:pt x="147637" y="145256"/>
                  </a:lnTo>
                  <a:lnTo>
                    <a:pt x="345281" y="100012"/>
                  </a:lnTo>
                  <a:lnTo>
                    <a:pt x="564356" y="50006"/>
                  </a:lnTo>
                  <a:lnTo>
                    <a:pt x="771525" y="4762"/>
                  </a:lnTo>
                  <a:lnTo>
                    <a:pt x="797718" y="0"/>
                  </a:lnTo>
                  <a:lnTo>
                    <a:pt x="1035843" y="4762"/>
                  </a:lnTo>
                  <a:lnTo>
                    <a:pt x="1021556" y="197643"/>
                  </a:lnTo>
                  <a:lnTo>
                    <a:pt x="933450" y="188118"/>
                  </a:lnTo>
                  <a:lnTo>
                    <a:pt x="907256" y="185737"/>
                  </a:lnTo>
                  <a:lnTo>
                    <a:pt x="754856" y="209550"/>
                  </a:lnTo>
                  <a:lnTo>
                    <a:pt x="40481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F770B84C-B017-40B4-A5CB-292F95093DD3}"/>
                </a:ext>
              </a:extLst>
            </p:cNvPr>
            <p:cNvSpPr/>
            <p:nvPr/>
          </p:nvSpPr>
          <p:spPr>
            <a:xfrm>
              <a:off x="2770188" y="3286125"/>
              <a:ext cx="1638300" cy="1819275"/>
            </a:xfrm>
            <a:custGeom>
              <a:avLst/>
              <a:gdLst>
                <a:gd name="connsiteX0" fmla="*/ 100012 w 1638300"/>
                <a:gd name="connsiteY0" fmla="*/ 926306 h 1819275"/>
                <a:gd name="connsiteX1" fmla="*/ 114300 w 1638300"/>
                <a:gd name="connsiteY1" fmla="*/ 711994 h 1819275"/>
                <a:gd name="connsiteX2" fmla="*/ 119062 w 1638300"/>
                <a:gd name="connsiteY2" fmla="*/ 590550 h 1819275"/>
                <a:gd name="connsiteX3" fmla="*/ 123825 w 1638300"/>
                <a:gd name="connsiteY3" fmla="*/ 459581 h 1819275"/>
                <a:gd name="connsiteX4" fmla="*/ 121444 w 1638300"/>
                <a:gd name="connsiteY4" fmla="*/ 361950 h 1819275"/>
                <a:gd name="connsiteX5" fmla="*/ 119062 w 1638300"/>
                <a:gd name="connsiteY5" fmla="*/ 285750 h 1819275"/>
                <a:gd name="connsiteX6" fmla="*/ 109537 w 1638300"/>
                <a:gd name="connsiteY6" fmla="*/ 226219 h 1819275"/>
                <a:gd name="connsiteX7" fmla="*/ 85725 w 1638300"/>
                <a:gd name="connsiteY7" fmla="*/ 135731 h 1819275"/>
                <a:gd name="connsiteX8" fmla="*/ 66675 w 1638300"/>
                <a:gd name="connsiteY8" fmla="*/ 95250 h 1819275"/>
                <a:gd name="connsiteX9" fmla="*/ 52387 w 1638300"/>
                <a:gd name="connsiteY9" fmla="*/ 73819 h 1819275"/>
                <a:gd name="connsiteX10" fmla="*/ 23812 w 1638300"/>
                <a:gd name="connsiteY10" fmla="*/ 47625 h 1819275"/>
                <a:gd name="connsiteX11" fmla="*/ 7144 w 1638300"/>
                <a:gd name="connsiteY11" fmla="*/ 35719 h 1819275"/>
                <a:gd name="connsiteX12" fmla="*/ 2381 w 1638300"/>
                <a:gd name="connsiteY12" fmla="*/ 23813 h 1819275"/>
                <a:gd name="connsiteX13" fmla="*/ 0 w 1638300"/>
                <a:gd name="connsiteY13" fmla="*/ 11906 h 1819275"/>
                <a:gd name="connsiteX14" fmla="*/ 4762 w 1638300"/>
                <a:gd name="connsiteY14" fmla="*/ 2381 h 1819275"/>
                <a:gd name="connsiteX15" fmla="*/ 26194 w 1638300"/>
                <a:gd name="connsiteY15" fmla="*/ 0 h 1819275"/>
                <a:gd name="connsiteX16" fmla="*/ 52387 w 1638300"/>
                <a:gd name="connsiteY16" fmla="*/ 2381 h 1819275"/>
                <a:gd name="connsiteX17" fmla="*/ 76200 w 1638300"/>
                <a:gd name="connsiteY17" fmla="*/ 4763 h 1819275"/>
                <a:gd name="connsiteX18" fmla="*/ 95250 w 1638300"/>
                <a:gd name="connsiteY18" fmla="*/ 11906 h 1819275"/>
                <a:gd name="connsiteX19" fmla="*/ 366712 w 1638300"/>
                <a:gd name="connsiteY19" fmla="*/ 171450 h 1819275"/>
                <a:gd name="connsiteX20" fmla="*/ 369094 w 1638300"/>
                <a:gd name="connsiteY20" fmla="*/ 295275 h 1819275"/>
                <a:gd name="connsiteX21" fmla="*/ 333375 w 1638300"/>
                <a:gd name="connsiteY21" fmla="*/ 552450 h 1819275"/>
                <a:gd name="connsiteX22" fmla="*/ 302419 w 1638300"/>
                <a:gd name="connsiteY22" fmla="*/ 828675 h 1819275"/>
                <a:gd name="connsiteX23" fmla="*/ 283369 w 1638300"/>
                <a:gd name="connsiteY23" fmla="*/ 1033463 h 1819275"/>
                <a:gd name="connsiteX24" fmla="*/ 278606 w 1638300"/>
                <a:gd name="connsiteY24" fmla="*/ 1195388 h 1819275"/>
                <a:gd name="connsiteX25" fmla="*/ 278606 w 1638300"/>
                <a:gd name="connsiteY25" fmla="*/ 1321594 h 1819275"/>
                <a:gd name="connsiteX26" fmla="*/ 283369 w 1638300"/>
                <a:gd name="connsiteY26" fmla="*/ 1383506 h 1819275"/>
                <a:gd name="connsiteX27" fmla="*/ 297656 w 1638300"/>
                <a:gd name="connsiteY27" fmla="*/ 1452563 h 1819275"/>
                <a:gd name="connsiteX28" fmla="*/ 319087 w 1638300"/>
                <a:gd name="connsiteY28" fmla="*/ 1497806 h 1819275"/>
                <a:gd name="connsiteX29" fmla="*/ 352425 w 1638300"/>
                <a:gd name="connsiteY29" fmla="*/ 1543050 h 1819275"/>
                <a:gd name="connsiteX30" fmla="*/ 376237 w 1638300"/>
                <a:gd name="connsiteY30" fmla="*/ 1566863 h 1819275"/>
                <a:gd name="connsiteX31" fmla="*/ 419100 w 1638300"/>
                <a:gd name="connsiteY31" fmla="*/ 1593056 h 1819275"/>
                <a:gd name="connsiteX32" fmla="*/ 466725 w 1638300"/>
                <a:gd name="connsiteY32" fmla="*/ 1609725 h 1819275"/>
                <a:gd name="connsiteX33" fmla="*/ 516731 w 1638300"/>
                <a:gd name="connsiteY33" fmla="*/ 1619250 h 1819275"/>
                <a:gd name="connsiteX34" fmla="*/ 588169 w 1638300"/>
                <a:gd name="connsiteY34" fmla="*/ 1616869 h 1819275"/>
                <a:gd name="connsiteX35" fmla="*/ 823912 w 1638300"/>
                <a:gd name="connsiteY35" fmla="*/ 1593056 h 1819275"/>
                <a:gd name="connsiteX36" fmla="*/ 981075 w 1638300"/>
                <a:gd name="connsiteY36" fmla="*/ 1576388 h 1819275"/>
                <a:gd name="connsiteX37" fmla="*/ 1052512 w 1638300"/>
                <a:gd name="connsiteY37" fmla="*/ 1566863 h 1819275"/>
                <a:gd name="connsiteX38" fmla="*/ 1100137 w 1638300"/>
                <a:gd name="connsiteY38" fmla="*/ 1552575 h 1819275"/>
                <a:gd name="connsiteX39" fmla="*/ 1195387 w 1638300"/>
                <a:gd name="connsiteY39" fmla="*/ 1516856 h 1819275"/>
                <a:gd name="connsiteX40" fmla="*/ 1264444 w 1638300"/>
                <a:gd name="connsiteY40" fmla="*/ 1493044 h 1819275"/>
                <a:gd name="connsiteX41" fmla="*/ 1323975 w 1638300"/>
                <a:gd name="connsiteY41" fmla="*/ 1478756 h 1819275"/>
                <a:gd name="connsiteX42" fmla="*/ 1400175 w 1638300"/>
                <a:gd name="connsiteY42" fmla="*/ 1488281 h 1819275"/>
                <a:gd name="connsiteX43" fmla="*/ 1481137 w 1638300"/>
                <a:gd name="connsiteY43" fmla="*/ 1504950 h 1819275"/>
                <a:gd name="connsiteX44" fmla="*/ 1540669 w 1638300"/>
                <a:gd name="connsiteY44" fmla="*/ 1526381 h 1819275"/>
                <a:gd name="connsiteX45" fmla="*/ 1576387 w 1638300"/>
                <a:gd name="connsiteY45" fmla="*/ 1545431 h 1819275"/>
                <a:gd name="connsiteX46" fmla="*/ 1604962 w 1638300"/>
                <a:gd name="connsiteY46" fmla="*/ 1566863 h 1819275"/>
                <a:gd name="connsiteX47" fmla="*/ 1624012 w 1638300"/>
                <a:gd name="connsiteY47" fmla="*/ 1585913 h 1819275"/>
                <a:gd name="connsiteX48" fmla="*/ 1633537 w 1638300"/>
                <a:gd name="connsiteY48" fmla="*/ 1600200 h 1819275"/>
                <a:gd name="connsiteX49" fmla="*/ 1638300 w 1638300"/>
                <a:gd name="connsiteY49" fmla="*/ 1616869 h 1819275"/>
                <a:gd name="connsiteX50" fmla="*/ 1638300 w 1638300"/>
                <a:gd name="connsiteY50" fmla="*/ 1638300 h 1819275"/>
                <a:gd name="connsiteX51" fmla="*/ 1633537 w 1638300"/>
                <a:gd name="connsiteY51" fmla="*/ 1664494 h 1819275"/>
                <a:gd name="connsiteX52" fmla="*/ 1609725 w 1638300"/>
                <a:gd name="connsiteY52" fmla="*/ 1697831 h 1819275"/>
                <a:gd name="connsiteX53" fmla="*/ 1566862 w 1638300"/>
                <a:gd name="connsiteY53" fmla="*/ 1719263 h 1819275"/>
                <a:gd name="connsiteX54" fmla="*/ 1450181 w 1638300"/>
                <a:gd name="connsiteY54" fmla="*/ 1743075 h 1819275"/>
                <a:gd name="connsiteX55" fmla="*/ 1316831 w 1638300"/>
                <a:gd name="connsiteY55" fmla="*/ 1759744 h 1819275"/>
                <a:gd name="connsiteX56" fmla="*/ 1073944 w 1638300"/>
                <a:gd name="connsiteY56" fmla="*/ 1774031 h 1819275"/>
                <a:gd name="connsiteX57" fmla="*/ 812006 w 1638300"/>
                <a:gd name="connsiteY57" fmla="*/ 1797844 h 1819275"/>
                <a:gd name="connsiteX58" fmla="*/ 595312 w 1638300"/>
                <a:gd name="connsiteY58" fmla="*/ 1809750 h 1819275"/>
                <a:gd name="connsiteX59" fmla="*/ 466725 w 1638300"/>
                <a:gd name="connsiteY59" fmla="*/ 1819275 h 1819275"/>
                <a:gd name="connsiteX60" fmla="*/ 411956 w 1638300"/>
                <a:gd name="connsiteY60" fmla="*/ 1812131 h 1819275"/>
                <a:gd name="connsiteX61" fmla="*/ 361950 w 1638300"/>
                <a:gd name="connsiteY61" fmla="*/ 1797844 h 1819275"/>
                <a:gd name="connsiteX62" fmla="*/ 292894 w 1638300"/>
                <a:gd name="connsiteY62" fmla="*/ 1764506 h 1819275"/>
                <a:gd name="connsiteX63" fmla="*/ 233362 w 1638300"/>
                <a:gd name="connsiteY63" fmla="*/ 1724025 h 1819275"/>
                <a:gd name="connsiteX64" fmla="*/ 188119 w 1638300"/>
                <a:gd name="connsiteY64" fmla="*/ 1685925 h 1819275"/>
                <a:gd name="connsiteX65" fmla="*/ 145256 w 1638300"/>
                <a:gd name="connsiteY65" fmla="*/ 1643063 h 1819275"/>
                <a:gd name="connsiteX66" fmla="*/ 116681 w 1638300"/>
                <a:gd name="connsiteY66" fmla="*/ 1600200 h 1819275"/>
                <a:gd name="connsiteX67" fmla="*/ 97631 w 1638300"/>
                <a:gd name="connsiteY67" fmla="*/ 1552575 h 1819275"/>
                <a:gd name="connsiteX68" fmla="*/ 83344 w 1638300"/>
                <a:gd name="connsiteY68" fmla="*/ 1483519 h 1819275"/>
                <a:gd name="connsiteX69" fmla="*/ 76200 w 1638300"/>
                <a:gd name="connsiteY69" fmla="*/ 1409700 h 1819275"/>
                <a:gd name="connsiteX70" fmla="*/ 80962 w 1638300"/>
                <a:gd name="connsiteY70" fmla="*/ 1257300 h 1819275"/>
                <a:gd name="connsiteX71" fmla="*/ 100012 w 1638300"/>
                <a:gd name="connsiteY71" fmla="*/ 926306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38300" h="1819275">
                  <a:moveTo>
                    <a:pt x="100012" y="926306"/>
                  </a:moveTo>
                  <a:lnTo>
                    <a:pt x="114300" y="711994"/>
                  </a:lnTo>
                  <a:lnTo>
                    <a:pt x="119062" y="590550"/>
                  </a:lnTo>
                  <a:lnTo>
                    <a:pt x="123825" y="459581"/>
                  </a:lnTo>
                  <a:cubicBezTo>
                    <a:pt x="123031" y="427037"/>
                    <a:pt x="122238" y="394494"/>
                    <a:pt x="121444" y="361950"/>
                  </a:cubicBezTo>
                  <a:lnTo>
                    <a:pt x="119062" y="285750"/>
                  </a:lnTo>
                  <a:lnTo>
                    <a:pt x="109537" y="226219"/>
                  </a:lnTo>
                  <a:lnTo>
                    <a:pt x="85725" y="135731"/>
                  </a:lnTo>
                  <a:lnTo>
                    <a:pt x="66675" y="95250"/>
                  </a:lnTo>
                  <a:lnTo>
                    <a:pt x="52387" y="73819"/>
                  </a:lnTo>
                  <a:lnTo>
                    <a:pt x="23812" y="47625"/>
                  </a:lnTo>
                  <a:lnTo>
                    <a:pt x="7144" y="35719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2381"/>
                  </a:lnTo>
                  <a:lnTo>
                    <a:pt x="26194" y="0"/>
                  </a:lnTo>
                  <a:lnTo>
                    <a:pt x="52387" y="2381"/>
                  </a:lnTo>
                  <a:lnTo>
                    <a:pt x="76200" y="4763"/>
                  </a:lnTo>
                  <a:lnTo>
                    <a:pt x="95250" y="11906"/>
                  </a:lnTo>
                  <a:lnTo>
                    <a:pt x="366712" y="171450"/>
                  </a:lnTo>
                  <a:lnTo>
                    <a:pt x="369094" y="295275"/>
                  </a:lnTo>
                  <a:lnTo>
                    <a:pt x="333375" y="552450"/>
                  </a:lnTo>
                  <a:lnTo>
                    <a:pt x="302419" y="828675"/>
                  </a:lnTo>
                  <a:lnTo>
                    <a:pt x="283369" y="1033463"/>
                  </a:lnTo>
                  <a:lnTo>
                    <a:pt x="278606" y="1195388"/>
                  </a:lnTo>
                  <a:lnTo>
                    <a:pt x="278606" y="1321594"/>
                  </a:lnTo>
                  <a:lnTo>
                    <a:pt x="283369" y="1383506"/>
                  </a:lnTo>
                  <a:lnTo>
                    <a:pt x="297656" y="1452563"/>
                  </a:lnTo>
                  <a:lnTo>
                    <a:pt x="319087" y="1497806"/>
                  </a:lnTo>
                  <a:lnTo>
                    <a:pt x="352425" y="1543050"/>
                  </a:lnTo>
                  <a:lnTo>
                    <a:pt x="376237" y="1566863"/>
                  </a:lnTo>
                  <a:lnTo>
                    <a:pt x="419100" y="1593056"/>
                  </a:lnTo>
                  <a:lnTo>
                    <a:pt x="466725" y="1609725"/>
                  </a:lnTo>
                  <a:lnTo>
                    <a:pt x="516731" y="1619250"/>
                  </a:lnTo>
                  <a:lnTo>
                    <a:pt x="588169" y="1616869"/>
                  </a:lnTo>
                  <a:lnTo>
                    <a:pt x="823912" y="1593056"/>
                  </a:lnTo>
                  <a:lnTo>
                    <a:pt x="981075" y="1576388"/>
                  </a:lnTo>
                  <a:lnTo>
                    <a:pt x="1052512" y="1566863"/>
                  </a:lnTo>
                  <a:lnTo>
                    <a:pt x="1100137" y="1552575"/>
                  </a:lnTo>
                  <a:lnTo>
                    <a:pt x="1195387" y="1516856"/>
                  </a:lnTo>
                  <a:lnTo>
                    <a:pt x="1264444" y="1493044"/>
                  </a:lnTo>
                  <a:lnTo>
                    <a:pt x="1323975" y="1478756"/>
                  </a:lnTo>
                  <a:lnTo>
                    <a:pt x="1400175" y="1488281"/>
                  </a:lnTo>
                  <a:lnTo>
                    <a:pt x="1481137" y="1504950"/>
                  </a:lnTo>
                  <a:lnTo>
                    <a:pt x="1540669" y="1526381"/>
                  </a:lnTo>
                  <a:lnTo>
                    <a:pt x="1576387" y="1545431"/>
                  </a:lnTo>
                  <a:lnTo>
                    <a:pt x="1604962" y="1566863"/>
                  </a:lnTo>
                  <a:lnTo>
                    <a:pt x="1624012" y="1585913"/>
                  </a:lnTo>
                  <a:cubicBezTo>
                    <a:pt x="1631734" y="1598781"/>
                    <a:pt x="1627883" y="1594546"/>
                    <a:pt x="1633537" y="1600200"/>
                  </a:cubicBezTo>
                  <a:lnTo>
                    <a:pt x="1638300" y="1616869"/>
                  </a:lnTo>
                  <a:lnTo>
                    <a:pt x="1638300" y="1638300"/>
                  </a:lnTo>
                  <a:lnTo>
                    <a:pt x="1633537" y="1664494"/>
                  </a:lnTo>
                  <a:lnTo>
                    <a:pt x="1609725" y="1697831"/>
                  </a:lnTo>
                  <a:lnTo>
                    <a:pt x="1566862" y="1719263"/>
                  </a:lnTo>
                  <a:lnTo>
                    <a:pt x="1450181" y="1743075"/>
                  </a:lnTo>
                  <a:lnTo>
                    <a:pt x="1316831" y="1759744"/>
                  </a:lnTo>
                  <a:lnTo>
                    <a:pt x="1073944" y="1774031"/>
                  </a:lnTo>
                  <a:lnTo>
                    <a:pt x="812006" y="1797844"/>
                  </a:lnTo>
                  <a:lnTo>
                    <a:pt x="595312" y="1809750"/>
                  </a:lnTo>
                  <a:lnTo>
                    <a:pt x="466725" y="1819275"/>
                  </a:lnTo>
                  <a:lnTo>
                    <a:pt x="411956" y="1812131"/>
                  </a:lnTo>
                  <a:lnTo>
                    <a:pt x="361950" y="1797844"/>
                  </a:lnTo>
                  <a:lnTo>
                    <a:pt x="292894" y="1764506"/>
                  </a:lnTo>
                  <a:lnTo>
                    <a:pt x="233362" y="1724025"/>
                  </a:lnTo>
                  <a:lnTo>
                    <a:pt x="188119" y="1685925"/>
                  </a:lnTo>
                  <a:lnTo>
                    <a:pt x="145256" y="1643063"/>
                  </a:lnTo>
                  <a:lnTo>
                    <a:pt x="116681" y="1600200"/>
                  </a:lnTo>
                  <a:lnTo>
                    <a:pt x="97631" y="1552575"/>
                  </a:lnTo>
                  <a:lnTo>
                    <a:pt x="83344" y="1483519"/>
                  </a:lnTo>
                  <a:lnTo>
                    <a:pt x="76200" y="1409700"/>
                  </a:lnTo>
                  <a:lnTo>
                    <a:pt x="80962" y="1257300"/>
                  </a:lnTo>
                  <a:lnTo>
                    <a:pt x="100012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29F8BB00-1B71-4D0E-A98C-480A02048DEE}"/>
                </a:ext>
              </a:extLst>
            </p:cNvPr>
            <p:cNvSpPr/>
            <p:nvPr/>
          </p:nvSpPr>
          <p:spPr>
            <a:xfrm>
              <a:off x="4953000" y="2312988"/>
              <a:ext cx="1947863" cy="563562"/>
            </a:xfrm>
            <a:custGeom>
              <a:avLst/>
              <a:gdLst>
                <a:gd name="connsiteX0" fmla="*/ 1031081 w 1947863"/>
                <a:gd name="connsiteY0" fmla="*/ 447675 h 564356"/>
                <a:gd name="connsiteX1" fmla="*/ 704850 w 1947863"/>
                <a:gd name="connsiteY1" fmla="*/ 521494 h 564356"/>
                <a:gd name="connsiteX2" fmla="*/ 528638 w 1947863"/>
                <a:gd name="connsiteY2" fmla="*/ 547687 h 564356"/>
                <a:gd name="connsiteX3" fmla="*/ 397669 w 1947863"/>
                <a:gd name="connsiteY3" fmla="*/ 559594 h 564356"/>
                <a:gd name="connsiteX4" fmla="*/ 330994 w 1947863"/>
                <a:gd name="connsiteY4" fmla="*/ 564356 h 564356"/>
                <a:gd name="connsiteX5" fmla="*/ 273844 w 1947863"/>
                <a:gd name="connsiteY5" fmla="*/ 557212 h 564356"/>
                <a:gd name="connsiteX6" fmla="*/ 209550 w 1947863"/>
                <a:gd name="connsiteY6" fmla="*/ 538162 h 564356"/>
                <a:gd name="connsiteX7" fmla="*/ 135731 w 1947863"/>
                <a:gd name="connsiteY7" fmla="*/ 509587 h 564356"/>
                <a:gd name="connsiteX8" fmla="*/ 0 w 1947863"/>
                <a:gd name="connsiteY8" fmla="*/ 445294 h 564356"/>
                <a:gd name="connsiteX9" fmla="*/ 23813 w 1947863"/>
                <a:gd name="connsiteY9" fmla="*/ 302419 h 564356"/>
                <a:gd name="connsiteX10" fmla="*/ 154781 w 1947863"/>
                <a:gd name="connsiteY10" fmla="*/ 340519 h 564356"/>
                <a:gd name="connsiteX11" fmla="*/ 240506 w 1947863"/>
                <a:gd name="connsiteY11" fmla="*/ 352425 h 564356"/>
                <a:gd name="connsiteX12" fmla="*/ 314325 w 1947863"/>
                <a:gd name="connsiteY12" fmla="*/ 359569 h 564356"/>
                <a:gd name="connsiteX13" fmla="*/ 400050 w 1947863"/>
                <a:gd name="connsiteY13" fmla="*/ 359569 h 564356"/>
                <a:gd name="connsiteX14" fmla="*/ 507206 w 1947863"/>
                <a:gd name="connsiteY14" fmla="*/ 350044 h 564356"/>
                <a:gd name="connsiteX15" fmla="*/ 750094 w 1947863"/>
                <a:gd name="connsiteY15" fmla="*/ 302419 h 564356"/>
                <a:gd name="connsiteX16" fmla="*/ 1047750 w 1947863"/>
                <a:gd name="connsiteY16" fmla="*/ 228600 h 564356"/>
                <a:gd name="connsiteX17" fmla="*/ 1250156 w 1947863"/>
                <a:gd name="connsiteY17" fmla="*/ 166687 h 564356"/>
                <a:gd name="connsiteX18" fmla="*/ 1345406 w 1947863"/>
                <a:gd name="connsiteY18" fmla="*/ 130969 h 564356"/>
                <a:gd name="connsiteX19" fmla="*/ 1452563 w 1947863"/>
                <a:gd name="connsiteY19" fmla="*/ 76200 h 564356"/>
                <a:gd name="connsiteX20" fmla="*/ 1493044 w 1947863"/>
                <a:gd name="connsiteY20" fmla="*/ 45244 h 564356"/>
                <a:gd name="connsiteX21" fmla="*/ 1521619 w 1947863"/>
                <a:gd name="connsiteY21" fmla="*/ 19050 h 564356"/>
                <a:gd name="connsiteX22" fmla="*/ 1545431 w 1947863"/>
                <a:gd name="connsiteY22" fmla="*/ 4762 h 564356"/>
                <a:gd name="connsiteX23" fmla="*/ 1585913 w 1947863"/>
                <a:gd name="connsiteY23" fmla="*/ 0 h 564356"/>
                <a:gd name="connsiteX24" fmla="*/ 1631156 w 1947863"/>
                <a:gd name="connsiteY24" fmla="*/ 2381 h 564356"/>
                <a:gd name="connsiteX25" fmla="*/ 1683544 w 1947863"/>
                <a:gd name="connsiteY25" fmla="*/ 11906 h 564356"/>
                <a:gd name="connsiteX26" fmla="*/ 1752600 w 1947863"/>
                <a:gd name="connsiteY26" fmla="*/ 28575 h 564356"/>
                <a:gd name="connsiteX27" fmla="*/ 1850231 w 1947863"/>
                <a:gd name="connsiteY27" fmla="*/ 69056 h 564356"/>
                <a:gd name="connsiteX28" fmla="*/ 1916906 w 1947863"/>
                <a:gd name="connsiteY28" fmla="*/ 107156 h 564356"/>
                <a:gd name="connsiteX29" fmla="*/ 1938338 w 1947863"/>
                <a:gd name="connsiteY29" fmla="*/ 126206 h 564356"/>
                <a:gd name="connsiteX30" fmla="*/ 1947863 w 1947863"/>
                <a:gd name="connsiteY30" fmla="*/ 142875 h 564356"/>
                <a:gd name="connsiteX31" fmla="*/ 1943100 w 1947863"/>
                <a:gd name="connsiteY31" fmla="*/ 166687 h 564356"/>
                <a:gd name="connsiteX32" fmla="*/ 1921669 w 1947863"/>
                <a:gd name="connsiteY32" fmla="*/ 190500 h 564356"/>
                <a:gd name="connsiteX33" fmla="*/ 1869281 w 1947863"/>
                <a:gd name="connsiteY33" fmla="*/ 216694 h 564356"/>
                <a:gd name="connsiteX34" fmla="*/ 1771650 w 1947863"/>
                <a:gd name="connsiteY34" fmla="*/ 252412 h 564356"/>
                <a:gd name="connsiteX35" fmla="*/ 1590675 w 1947863"/>
                <a:gd name="connsiteY35" fmla="*/ 307181 h 564356"/>
                <a:gd name="connsiteX36" fmla="*/ 1381125 w 1947863"/>
                <a:gd name="connsiteY36" fmla="*/ 369094 h 564356"/>
                <a:gd name="connsiteX37" fmla="*/ 1031081 w 1947863"/>
                <a:gd name="connsiteY37" fmla="*/ 447675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47863" h="564356">
                  <a:moveTo>
                    <a:pt x="1031081" y="447675"/>
                  </a:moveTo>
                  <a:lnTo>
                    <a:pt x="704850" y="521494"/>
                  </a:lnTo>
                  <a:lnTo>
                    <a:pt x="528638" y="547687"/>
                  </a:lnTo>
                  <a:lnTo>
                    <a:pt x="397669" y="559594"/>
                  </a:lnTo>
                  <a:lnTo>
                    <a:pt x="330994" y="564356"/>
                  </a:lnTo>
                  <a:lnTo>
                    <a:pt x="273844" y="557212"/>
                  </a:lnTo>
                  <a:lnTo>
                    <a:pt x="209550" y="538162"/>
                  </a:lnTo>
                  <a:lnTo>
                    <a:pt x="135731" y="509587"/>
                  </a:lnTo>
                  <a:lnTo>
                    <a:pt x="0" y="445294"/>
                  </a:lnTo>
                  <a:lnTo>
                    <a:pt x="23813" y="302419"/>
                  </a:lnTo>
                  <a:lnTo>
                    <a:pt x="154781" y="340519"/>
                  </a:lnTo>
                  <a:lnTo>
                    <a:pt x="240506" y="352425"/>
                  </a:lnTo>
                  <a:lnTo>
                    <a:pt x="314325" y="359569"/>
                  </a:lnTo>
                  <a:lnTo>
                    <a:pt x="400050" y="359569"/>
                  </a:lnTo>
                  <a:lnTo>
                    <a:pt x="507206" y="350044"/>
                  </a:lnTo>
                  <a:lnTo>
                    <a:pt x="750094" y="302419"/>
                  </a:lnTo>
                  <a:lnTo>
                    <a:pt x="1047750" y="228600"/>
                  </a:lnTo>
                  <a:lnTo>
                    <a:pt x="1250156" y="166687"/>
                  </a:lnTo>
                  <a:lnTo>
                    <a:pt x="1345406" y="130969"/>
                  </a:lnTo>
                  <a:lnTo>
                    <a:pt x="1452563" y="76200"/>
                  </a:lnTo>
                  <a:lnTo>
                    <a:pt x="1493044" y="45244"/>
                  </a:lnTo>
                  <a:lnTo>
                    <a:pt x="1521619" y="19050"/>
                  </a:lnTo>
                  <a:lnTo>
                    <a:pt x="1545431" y="4762"/>
                  </a:lnTo>
                  <a:lnTo>
                    <a:pt x="1585913" y="0"/>
                  </a:lnTo>
                  <a:lnTo>
                    <a:pt x="1631156" y="2381"/>
                  </a:lnTo>
                  <a:lnTo>
                    <a:pt x="1683544" y="11906"/>
                  </a:lnTo>
                  <a:lnTo>
                    <a:pt x="1752600" y="28575"/>
                  </a:lnTo>
                  <a:lnTo>
                    <a:pt x="1850231" y="69056"/>
                  </a:lnTo>
                  <a:lnTo>
                    <a:pt x="1916906" y="107156"/>
                  </a:lnTo>
                  <a:lnTo>
                    <a:pt x="1938338" y="126206"/>
                  </a:lnTo>
                  <a:lnTo>
                    <a:pt x="1947863" y="142875"/>
                  </a:lnTo>
                  <a:lnTo>
                    <a:pt x="1943100" y="166687"/>
                  </a:lnTo>
                  <a:lnTo>
                    <a:pt x="1921669" y="190500"/>
                  </a:lnTo>
                  <a:lnTo>
                    <a:pt x="1869281" y="216694"/>
                  </a:lnTo>
                  <a:lnTo>
                    <a:pt x="1771650" y="252412"/>
                  </a:lnTo>
                  <a:lnTo>
                    <a:pt x="1590675" y="307181"/>
                  </a:lnTo>
                  <a:lnTo>
                    <a:pt x="1381125" y="369094"/>
                  </a:lnTo>
                  <a:lnTo>
                    <a:pt x="10310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F2372190-01C7-42BE-9574-9F85E68EA60D}"/>
                </a:ext>
              </a:extLst>
            </p:cNvPr>
            <p:cNvSpPr/>
            <p:nvPr/>
          </p:nvSpPr>
          <p:spPr>
            <a:xfrm rot="16200000">
              <a:off x="3784600" y="3143251"/>
              <a:ext cx="2782887" cy="2049462"/>
            </a:xfrm>
            <a:custGeom>
              <a:avLst/>
              <a:gdLst>
                <a:gd name="connsiteX0" fmla="*/ 688522 w 2784022"/>
                <a:gd name="connsiteY0" fmla="*/ 1091293 h 2049236"/>
                <a:gd name="connsiteX1" fmla="*/ 576943 w 2784022"/>
                <a:gd name="connsiteY1" fmla="*/ 987879 h 2049236"/>
                <a:gd name="connsiteX2" fmla="*/ 484415 w 2784022"/>
                <a:gd name="connsiteY2" fmla="*/ 889907 h 2049236"/>
                <a:gd name="connsiteX3" fmla="*/ 419100 w 2784022"/>
                <a:gd name="connsiteY3" fmla="*/ 810986 h 2049236"/>
                <a:gd name="connsiteX4" fmla="*/ 353786 w 2784022"/>
                <a:gd name="connsiteY4" fmla="*/ 723900 h 2049236"/>
                <a:gd name="connsiteX5" fmla="*/ 266700 w 2784022"/>
                <a:gd name="connsiteY5" fmla="*/ 595993 h 2049236"/>
                <a:gd name="connsiteX6" fmla="*/ 185057 w 2784022"/>
                <a:gd name="connsiteY6" fmla="*/ 462643 h 2049236"/>
                <a:gd name="connsiteX7" fmla="*/ 117022 w 2784022"/>
                <a:gd name="connsiteY7" fmla="*/ 323850 h 2049236"/>
                <a:gd name="connsiteX8" fmla="*/ 48986 w 2784022"/>
                <a:gd name="connsiteY8" fmla="*/ 179614 h 2049236"/>
                <a:gd name="connsiteX9" fmla="*/ 8165 w 2784022"/>
                <a:gd name="connsiteY9" fmla="*/ 92529 h 2049236"/>
                <a:gd name="connsiteX10" fmla="*/ 0 w 2784022"/>
                <a:gd name="connsiteY10" fmla="*/ 51707 h 2049236"/>
                <a:gd name="connsiteX11" fmla="*/ 0 w 2784022"/>
                <a:gd name="connsiteY11" fmla="*/ 27214 h 2049236"/>
                <a:gd name="connsiteX12" fmla="*/ 8165 w 2784022"/>
                <a:gd name="connsiteY12" fmla="*/ 5443 h 2049236"/>
                <a:gd name="connsiteX13" fmla="*/ 19050 w 2784022"/>
                <a:gd name="connsiteY13" fmla="*/ 0 h 2049236"/>
                <a:gd name="connsiteX14" fmla="*/ 35379 w 2784022"/>
                <a:gd name="connsiteY14" fmla="*/ 5443 h 2049236"/>
                <a:gd name="connsiteX15" fmla="*/ 65315 w 2784022"/>
                <a:gd name="connsiteY15" fmla="*/ 51707 h 2049236"/>
                <a:gd name="connsiteX16" fmla="*/ 130629 w 2784022"/>
                <a:gd name="connsiteY16" fmla="*/ 157843 h 2049236"/>
                <a:gd name="connsiteX17" fmla="*/ 198665 w 2784022"/>
                <a:gd name="connsiteY17" fmla="*/ 266700 h 2049236"/>
                <a:gd name="connsiteX18" fmla="*/ 263979 w 2784022"/>
                <a:gd name="connsiteY18" fmla="*/ 361950 h 2049236"/>
                <a:gd name="connsiteX19" fmla="*/ 351065 w 2784022"/>
                <a:gd name="connsiteY19" fmla="*/ 473529 h 2049236"/>
                <a:gd name="connsiteX20" fmla="*/ 440872 w 2784022"/>
                <a:gd name="connsiteY20" fmla="*/ 582386 h 2049236"/>
                <a:gd name="connsiteX21" fmla="*/ 552450 w 2784022"/>
                <a:gd name="connsiteY21" fmla="*/ 702129 h 2049236"/>
                <a:gd name="connsiteX22" fmla="*/ 685800 w 2784022"/>
                <a:gd name="connsiteY22" fmla="*/ 832757 h 2049236"/>
                <a:gd name="connsiteX23" fmla="*/ 802822 w 2784022"/>
                <a:gd name="connsiteY23" fmla="*/ 933450 h 2049236"/>
                <a:gd name="connsiteX24" fmla="*/ 938893 w 2784022"/>
                <a:gd name="connsiteY24" fmla="*/ 1034143 h 2049236"/>
                <a:gd name="connsiteX25" fmla="*/ 1096736 w 2784022"/>
                <a:gd name="connsiteY25" fmla="*/ 1143000 h 2049236"/>
                <a:gd name="connsiteX26" fmla="*/ 1349829 w 2784022"/>
                <a:gd name="connsiteY26" fmla="*/ 1287236 h 2049236"/>
                <a:gd name="connsiteX27" fmla="*/ 1496786 w 2784022"/>
                <a:gd name="connsiteY27" fmla="*/ 1368879 h 2049236"/>
                <a:gd name="connsiteX28" fmla="*/ 1670957 w 2784022"/>
                <a:gd name="connsiteY28" fmla="*/ 1455964 h 2049236"/>
                <a:gd name="connsiteX29" fmla="*/ 1948543 w 2784022"/>
                <a:gd name="connsiteY29" fmla="*/ 1578429 h 2049236"/>
                <a:gd name="connsiteX30" fmla="*/ 2111829 w 2784022"/>
                <a:gd name="connsiteY30" fmla="*/ 1641021 h 2049236"/>
                <a:gd name="connsiteX31" fmla="*/ 2291443 w 2784022"/>
                <a:gd name="connsiteY31" fmla="*/ 1703614 h 2049236"/>
                <a:gd name="connsiteX32" fmla="*/ 2326822 w 2784022"/>
                <a:gd name="connsiteY32" fmla="*/ 1714500 h 2049236"/>
                <a:gd name="connsiteX33" fmla="*/ 2362200 w 2784022"/>
                <a:gd name="connsiteY33" fmla="*/ 1719943 h 2049236"/>
                <a:gd name="connsiteX34" fmla="*/ 2411186 w 2784022"/>
                <a:gd name="connsiteY34" fmla="*/ 1728107 h 2049236"/>
                <a:gd name="connsiteX35" fmla="*/ 2465615 w 2784022"/>
                <a:gd name="connsiteY35" fmla="*/ 1733550 h 2049236"/>
                <a:gd name="connsiteX36" fmla="*/ 2509157 w 2784022"/>
                <a:gd name="connsiteY36" fmla="*/ 1733550 h 2049236"/>
                <a:gd name="connsiteX37" fmla="*/ 2541815 w 2784022"/>
                <a:gd name="connsiteY37" fmla="*/ 1728107 h 2049236"/>
                <a:gd name="connsiteX38" fmla="*/ 2569029 w 2784022"/>
                <a:gd name="connsiteY38" fmla="*/ 1717221 h 2049236"/>
                <a:gd name="connsiteX39" fmla="*/ 2618015 w 2784022"/>
                <a:gd name="connsiteY39" fmla="*/ 1690007 h 2049236"/>
                <a:gd name="connsiteX40" fmla="*/ 2661557 w 2784022"/>
                <a:gd name="connsiteY40" fmla="*/ 1651907 h 2049236"/>
                <a:gd name="connsiteX41" fmla="*/ 2775857 w 2784022"/>
                <a:gd name="connsiteY41" fmla="*/ 1504950 h 2049236"/>
                <a:gd name="connsiteX42" fmla="*/ 2784022 w 2784022"/>
                <a:gd name="connsiteY42" fmla="*/ 1551214 h 2049236"/>
                <a:gd name="connsiteX43" fmla="*/ 2735036 w 2784022"/>
                <a:gd name="connsiteY43" fmla="*/ 1709057 h 2049236"/>
                <a:gd name="connsiteX44" fmla="*/ 2688772 w 2784022"/>
                <a:gd name="connsiteY44" fmla="*/ 1826079 h 2049236"/>
                <a:gd name="connsiteX45" fmla="*/ 2634343 w 2784022"/>
                <a:gd name="connsiteY45" fmla="*/ 1913164 h 2049236"/>
                <a:gd name="connsiteX46" fmla="*/ 2574472 w 2784022"/>
                <a:gd name="connsiteY46" fmla="*/ 1975757 h 2049236"/>
                <a:gd name="connsiteX47" fmla="*/ 2509157 w 2784022"/>
                <a:gd name="connsiteY47" fmla="*/ 2022021 h 2049236"/>
                <a:gd name="connsiteX48" fmla="*/ 2460172 w 2784022"/>
                <a:gd name="connsiteY48" fmla="*/ 2041071 h 2049236"/>
                <a:gd name="connsiteX49" fmla="*/ 2411186 w 2784022"/>
                <a:gd name="connsiteY49" fmla="*/ 2049236 h 2049236"/>
                <a:gd name="connsiteX50" fmla="*/ 2367643 w 2784022"/>
                <a:gd name="connsiteY50" fmla="*/ 2043793 h 2049236"/>
                <a:gd name="connsiteX51" fmla="*/ 2305050 w 2784022"/>
                <a:gd name="connsiteY51" fmla="*/ 2022021 h 2049236"/>
                <a:gd name="connsiteX52" fmla="*/ 2231572 w 2784022"/>
                <a:gd name="connsiteY52" fmla="*/ 1983921 h 2049236"/>
                <a:gd name="connsiteX53" fmla="*/ 2125436 w 2784022"/>
                <a:gd name="connsiteY53" fmla="*/ 1943100 h 2049236"/>
                <a:gd name="connsiteX54" fmla="*/ 1902279 w 2784022"/>
                <a:gd name="connsiteY54" fmla="*/ 1853293 h 2049236"/>
                <a:gd name="connsiteX55" fmla="*/ 1651907 w 2784022"/>
                <a:gd name="connsiteY55" fmla="*/ 1744436 h 2049236"/>
                <a:gd name="connsiteX56" fmla="*/ 1412422 w 2784022"/>
                <a:gd name="connsiteY56" fmla="*/ 1619250 h 2049236"/>
                <a:gd name="connsiteX57" fmla="*/ 1284515 w 2784022"/>
                <a:gd name="connsiteY57" fmla="*/ 1543050 h 2049236"/>
                <a:gd name="connsiteX58" fmla="*/ 1104900 w 2784022"/>
                <a:gd name="connsiteY58" fmla="*/ 1415143 h 2049236"/>
                <a:gd name="connsiteX59" fmla="*/ 952500 w 2784022"/>
                <a:gd name="connsiteY59" fmla="*/ 1300843 h 2049236"/>
                <a:gd name="connsiteX60" fmla="*/ 688522 w 2784022"/>
                <a:gd name="connsiteY60" fmla="*/ 1091293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84022" h="2049236">
                  <a:moveTo>
                    <a:pt x="688522" y="1091293"/>
                  </a:moveTo>
                  <a:lnTo>
                    <a:pt x="576943" y="987879"/>
                  </a:lnTo>
                  <a:lnTo>
                    <a:pt x="484415" y="889907"/>
                  </a:lnTo>
                  <a:lnTo>
                    <a:pt x="419100" y="810986"/>
                  </a:lnTo>
                  <a:lnTo>
                    <a:pt x="353786" y="723900"/>
                  </a:lnTo>
                  <a:lnTo>
                    <a:pt x="266700" y="595993"/>
                  </a:lnTo>
                  <a:lnTo>
                    <a:pt x="185057" y="462643"/>
                  </a:lnTo>
                  <a:lnTo>
                    <a:pt x="117022" y="323850"/>
                  </a:lnTo>
                  <a:lnTo>
                    <a:pt x="48986" y="179614"/>
                  </a:lnTo>
                  <a:lnTo>
                    <a:pt x="8165" y="92529"/>
                  </a:lnTo>
                  <a:lnTo>
                    <a:pt x="0" y="51707"/>
                  </a:lnTo>
                  <a:lnTo>
                    <a:pt x="0" y="27214"/>
                  </a:lnTo>
                  <a:lnTo>
                    <a:pt x="8165" y="5443"/>
                  </a:lnTo>
                  <a:lnTo>
                    <a:pt x="19050" y="0"/>
                  </a:lnTo>
                  <a:lnTo>
                    <a:pt x="35379" y="5443"/>
                  </a:lnTo>
                  <a:lnTo>
                    <a:pt x="65315" y="51707"/>
                  </a:lnTo>
                  <a:lnTo>
                    <a:pt x="130629" y="157843"/>
                  </a:lnTo>
                  <a:lnTo>
                    <a:pt x="198665" y="266700"/>
                  </a:lnTo>
                  <a:lnTo>
                    <a:pt x="263979" y="361950"/>
                  </a:lnTo>
                  <a:lnTo>
                    <a:pt x="351065" y="473529"/>
                  </a:lnTo>
                  <a:lnTo>
                    <a:pt x="440872" y="582386"/>
                  </a:lnTo>
                  <a:lnTo>
                    <a:pt x="552450" y="702129"/>
                  </a:lnTo>
                  <a:lnTo>
                    <a:pt x="685800" y="832757"/>
                  </a:lnTo>
                  <a:lnTo>
                    <a:pt x="802822" y="933450"/>
                  </a:lnTo>
                  <a:lnTo>
                    <a:pt x="938893" y="1034143"/>
                  </a:lnTo>
                  <a:lnTo>
                    <a:pt x="1096736" y="1143000"/>
                  </a:lnTo>
                  <a:lnTo>
                    <a:pt x="1349829" y="1287236"/>
                  </a:lnTo>
                  <a:lnTo>
                    <a:pt x="1496786" y="1368879"/>
                  </a:lnTo>
                  <a:lnTo>
                    <a:pt x="1670957" y="1455964"/>
                  </a:lnTo>
                  <a:lnTo>
                    <a:pt x="1948543" y="1578429"/>
                  </a:lnTo>
                  <a:lnTo>
                    <a:pt x="2111829" y="1641021"/>
                  </a:lnTo>
                  <a:lnTo>
                    <a:pt x="2291443" y="1703614"/>
                  </a:lnTo>
                  <a:lnTo>
                    <a:pt x="2326822" y="1714500"/>
                  </a:lnTo>
                  <a:lnTo>
                    <a:pt x="2362200" y="1719943"/>
                  </a:lnTo>
                  <a:lnTo>
                    <a:pt x="2411186" y="1728107"/>
                  </a:lnTo>
                  <a:lnTo>
                    <a:pt x="2465615" y="1733550"/>
                  </a:lnTo>
                  <a:lnTo>
                    <a:pt x="2509157" y="1733550"/>
                  </a:lnTo>
                  <a:lnTo>
                    <a:pt x="2541815" y="1728107"/>
                  </a:lnTo>
                  <a:lnTo>
                    <a:pt x="2569029" y="1717221"/>
                  </a:lnTo>
                  <a:lnTo>
                    <a:pt x="2618015" y="1690007"/>
                  </a:lnTo>
                  <a:lnTo>
                    <a:pt x="2661557" y="1651907"/>
                  </a:lnTo>
                  <a:lnTo>
                    <a:pt x="2775857" y="1504950"/>
                  </a:lnTo>
                  <a:lnTo>
                    <a:pt x="2784022" y="1551214"/>
                  </a:lnTo>
                  <a:lnTo>
                    <a:pt x="2735036" y="1709057"/>
                  </a:lnTo>
                  <a:lnTo>
                    <a:pt x="2688772" y="1826079"/>
                  </a:lnTo>
                  <a:lnTo>
                    <a:pt x="2634343" y="1913164"/>
                  </a:lnTo>
                  <a:lnTo>
                    <a:pt x="2574472" y="1975757"/>
                  </a:lnTo>
                  <a:lnTo>
                    <a:pt x="2509157" y="2022021"/>
                  </a:lnTo>
                  <a:lnTo>
                    <a:pt x="2460172" y="2041071"/>
                  </a:lnTo>
                  <a:lnTo>
                    <a:pt x="2411186" y="2049236"/>
                  </a:lnTo>
                  <a:lnTo>
                    <a:pt x="2367643" y="2043793"/>
                  </a:lnTo>
                  <a:lnTo>
                    <a:pt x="2305050" y="2022021"/>
                  </a:lnTo>
                  <a:lnTo>
                    <a:pt x="2231572" y="1983921"/>
                  </a:lnTo>
                  <a:lnTo>
                    <a:pt x="2125436" y="1943100"/>
                  </a:lnTo>
                  <a:lnTo>
                    <a:pt x="1902279" y="1853293"/>
                  </a:lnTo>
                  <a:lnTo>
                    <a:pt x="1651907" y="1744436"/>
                  </a:lnTo>
                  <a:lnTo>
                    <a:pt x="1412422" y="1619250"/>
                  </a:lnTo>
                  <a:lnTo>
                    <a:pt x="1284515" y="1543050"/>
                  </a:lnTo>
                  <a:lnTo>
                    <a:pt x="1104900" y="1415143"/>
                  </a:lnTo>
                  <a:lnTo>
                    <a:pt x="952500" y="1300843"/>
                  </a:lnTo>
                  <a:lnTo>
                    <a:pt x="688522" y="1091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6D6FE90-5172-4C35-A179-1002236EA18A}"/>
                </a:ext>
              </a:extLst>
            </p:cNvPr>
            <p:cNvSpPr/>
            <p:nvPr/>
          </p:nvSpPr>
          <p:spPr>
            <a:xfrm>
              <a:off x="4718050" y="3403600"/>
              <a:ext cx="2752725" cy="2238375"/>
            </a:xfrm>
            <a:custGeom>
              <a:avLst/>
              <a:gdLst>
                <a:gd name="connsiteX0" fmla="*/ 1508125 w 2752725"/>
                <a:gd name="connsiteY0" fmla="*/ 1365250 h 2238375"/>
                <a:gd name="connsiteX1" fmla="*/ 1743075 w 2752725"/>
                <a:gd name="connsiteY1" fmla="*/ 1574800 h 2238375"/>
                <a:gd name="connsiteX2" fmla="*/ 1854200 w 2752725"/>
                <a:gd name="connsiteY2" fmla="*/ 1666875 h 2238375"/>
                <a:gd name="connsiteX3" fmla="*/ 1946275 w 2752725"/>
                <a:gd name="connsiteY3" fmla="*/ 1736725 h 2238375"/>
                <a:gd name="connsiteX4" fmla="*/ 2066925 w 2752725"/>
                <a:gd name="connsiteY4" fmla="*/ 1819275 h 2238375"/>
                <a:gd name="connsiteX5" fmla="*/ 2159000 w 2752725"/>
                <a:gd name="connsiteY5" fmla="*/ 1876425 h 2238375"/>
                <a:gd name="connsiteX6" fmla="*/ 2270125 w 2752725"/>
                <a:gd name="connsiteY6" fmla="*/ 1933575 h 2238375"/>
                <a:gd name="connsiteX7" fmla="*/ 2428875 w 2752725"/>
                <a:gd name="connsiteY7" fmla="*/ 2003425 h 2238375"/>
                <a:gd name="connsiteX8" fmla="*/ 2555875 w 2752725"/>
                <a:gd name="connsiteY8" fmla="*/ 2054225 h 2238375"/>
                <a:gd name="connsiteX9" fmla="*/ 2698750 w 2752725"/>
                <a:gd name="connsiteY9" fmla="*/ 2095500 h 2238375"/>
                <a:gd name="connsiteX10" fmla="*/ 2727325 w 2752725"/>
                <a:gd name="connsiteY10" fmla="*/ 2105025 h 2238375"/>
                <a:gd name="connsiteX11" fmla="*/ 2746375 w 2752725"/>
                <a:gd name="connsiteY11" fmla="*/ 2117725 h 2238375"/>
                <a:gd name="connsiteX12" fmla="*/ 2752725 w 2752725"/>
                <a:gd name="connsiteY12" fmla="*/ 2127250 h 2238375"/>
                <a:gd name="connsiteX13" fmla="*/ 2752725 w 2752725"/>
                <a:gd name="connsiteY13" fmla="*/ 2143125 h 2238375"/>
                <a:gd name="connsiteX14" fmla="*/ 2740025 w 2752725"/>
                <a:gd name="connsiteY14" fmla="*/ 2171700 h 2238375"/>
                <a:gd name="connsiteX15" fmla="*/ 2714625 w 2752725"/>
                <a:gd name="connsiteY15" fmla="*/ 2190750 h 2238375"/>
                <a:gd name="connsiteX16" fmla="*/ 2559050 w 2752725"/>
                <a:gd name="connsiteY16" fmla="*/ 2203450 h 2238375"/>
                <a:gd name="connsiteX17" fmla="*/ 2327275 w 2752725"/>
                <a:gd name="connsiteY17" fmla="*/ 2225675 h 2238375"/>
                <a:gd name="connsiteX18" fmla="*/ 2130425 w 2752725"/>
                <a:gd name="connsiteY18" fmla="*/ 2238375 h 2238375"/>
                <a:gd name="connsiteX19" fmla="*/ 2076450 w 2752725"/>
                <a:gd name="connsiteY19" fmla="*/ 2235200 h 2238375"/>
                <a:gd name="connsiteX20" fmla="*/ 2019300 w 2752725"/>
                <a:gd name="connsiteY20" fmla="*/ 2219325 h 2238375"/>
                <a:gd name="connsiteX21" fmla="*/ 1958975 w 2752725"/>
                <a:gd name="connsiteY21" fmla="*/ 2200275 h 2238375"/>
                <a:gd name="connsiteX22" fmla="*/ 1873250 w 2752725"/>
                <a:gd name="connsiteY22" fmla="*/ 2152650 h 2238375"/>
                <a:gd name="connsiteX23" fmla="*/ 1809750 w 2752725"/>
                <a:gd name="connsiteY23" fmla="*/ 2101850 h 2238375"/>
                <a:gd name="connsiteX24" fmla="*/ 1746250 w 2752725"/>
                <a:gd name="connsiteY24" fmla="*/ 2035175 h 2238375"/>
                <a:gd name="connsiteX25" fmla="*/ 1533525 w 2752725"/>
                <a:gd name="connsiteY25" fmla="*/ 1778000 h 2238375"/>
                <a:gd name="connsiteX26" fmla="*/ 1254125 w 2752725"/>
                <a:gd name="connsiteY26" fmla="*/ 1450975 h 2238375"/>
                <a:gd name="connsiteX27" fmla="*/ 898525 w 2752725"/>
                <a:gd name="connsiteY27" fmla="*/ 1031875 h 2238375"/>
                <a:gd name="connsiteX28" fmla="*/ 657225 w 2752725"/>
                <a:gd name="connsiteY28" fmla="*/ 730250 h 2238375"/>
                <a:gd name="connsiteX29" fmla="*/ 527050 w 2752725"/>
                <a:gd name="connsiteY29" fmla="*/ 568325 h 2238375"/>
                <a:gd name="connsiteX30" fmla="*/ 403225 w 2752725"/>
                <a:gd name="connsiteY30" fmla="*/ 428625 h 2238375"/>
                <a:gd name="connsiteX31" fmla="*/ 307975 w 2752725"/>
                <a:gd name="connsiteY31" fmla="*/ 311150 h 2238375"/>
                <a:gd name="connsiteX32" fmla="*/ 247650 w 2752725"/>
                <a:gd name="connsiteY32" fmla="*/ 250825 h 2238375"/>
                <a:gd name="connsiteX33" fmla="*/ 184150 w 2752725"/>
                <a:gd name="connsiteY33" fmla="*/ 187325 h 2238375"/>
                <a:gd name="connsiteX34" fmla="*/ 133350 w 2752725"/>
                <a:gd name="connsiteY34" fmla="*/ 142875 h 2238375"/>
                <a:gd name="connsiteX35" fmla="*/ 60325 w 2752725"/>
                <a:gd name="connsiteY35" fmla="*/ 95250 h 2238375"/>
                <a:gd name="connsiteX36" fmla="*/ 28575 w 2752725"/>
                <a:gd name="connsiteY36" fmla="*/ 79375 h 2238375"/>
                <a:gd name="connsiteX37" fmla="*/ 12700 w 2752725"/>
                <a:gd name="connsiteY37" fmla="*/ 63500 h 2238375"/>
                <a:gd name="connsiteX38" fmla="*/ 0 w 2752725"/>
                <a:gd name="connsiteY38" fmla="*/ 41275 h 2238375"/>
                <a:gd name="connsiteX39" fmla="*/ 0 w 2752725"/>
                <a:gd name="connsiteY39" fmla="*/ 19050 h 2238375"/>
                <a:gd name="connsiteX40" fmla="*/ 15875 w 2752725"/>
                <a:gd name="connsiteY40" fmla="*/ 3175 h 2238375"/>
                <a:gd name="connsiteX41" fmla="*/ 44450 w 2752725"/>
                <a:gd name="connsiteY41" fmla="*/ 0 h 2238375"/>
                <a:gd name="connsiteX42" fmla="*/ 98425 w 2752725"/>
                <a:gd name="connsiteY42" fmla="*/ 9525 h 2238375"/>
                <a:gd name="connsiteX43" fmla="*/ 149225 w 2752725"/>
                <a:gd name="connsiteY43" fmla="*/ 25400 h 2238375"/>
                <a:gd name="connsiteX44" fmla="*/ 200025 w 2752725"/>
                <a:gd name="connsiteY44" fmla="*/ 50800 h 2238375"/>
                <a:gd name="connsiteX45" fmla="*/ 247650 w 2752725"/>
                <a:gd name="connsiteY45" fmla="*/ 79375 h 2238375"/>
                <a:gd name="connsiteX46" fmla="*/ 304800 w 2752725"/>
                <a:gd name="connsiteY46" fmla="*/ 120650 h 2238375"/>
                <a:gd name="connsiteX47" fmla="*/ 422275 w 2752725"/>
                <a:gd name="connsiteY47" fmla="*/ 234950 h 2238375"/>
                <a:gd name="connsiteX48" fmla="*/ 812800 w 2752725"/>
                <a:gd name="connsiteY48" fmla="*/ 647700 h 2238375"/>
                <a:gd name="connsiteX49" fmla="*/ 1000125 w 2752725"/>
                <a:gd name="connsiteY49" fmla="*/ 869950 h 2238375"/>
                <a:gd name="connsiteX50" fmla="*/ 1314450 w 2752725"/>
                <a:gd name="connsiteY50" fmla="*/ 1184275 h 2238375"/>
                <a:gd name="connsiteX51" fmla="*/ 1508125 w 2752725"/>
                <a:gd name="connsiteY51" fmla="*/ 1365250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52725" h="2238375">
                  <a:moveTo>
                    <a:pt x="1508125" y="1365250"/>
                  </a:moveTo>
                  <a:lnTo>
                    <a:pt x="1743075" y="1574800"/>
                  </a:lnTo>
                  <a:lnTo>
                    <a:pt x="1854200" y="1666875"/>
                  </a:lnTo>
                  <a:lnTo>
                    <a:pt x="1946275" y="1736725"/>
                  </a:lnTo>
                  <a:lnTo>
                    <a:pt x="2066925" y="1819275"/>
                  </a:lnTo>
                  <a:lnTo>
                    <a:pt x="2159000" y="1876425"/>
                  </a:lnTo>
                  <a:lnTo>
                    <a:pt x="2270125" y="1933575"/>
                  </a:lnTo>
                  <a:lnTo>
                    <a:pt x="2428875" y="2003425"/>
                  </a:lnTo>
                  <a:lnTo>
                    <a:pt x="2555875" y="2054225"/>
                  </a:lnTo>
                  <a:lnTo>
                    <a:pt x="2698750" y="2095500"/>
                  </a:lnTo>
                  <a:lnTo>
                    <a:pt x="2727325" y="2105025"/>
                  </a:lnTo>
                  <a:lnTo>
                    <a:pt x="2746375" y="2117725"/>
                  </a:lnTo>
                  <a:lnTo>
                    <a:pt x="2752725" y="2127250"/>
                  </a:lnTo>
                  <a:lnTo>
                    <a:pt x="2752725" y="2143125"/>
                  </a:lnTo>
                  <a:lnTo>
                    <a:pt x="2740025" y="2171700"/>
                  </a:lnTo>
                  <a:lnTo>
                    <a:pt x="2714625" y="2190750"/>
                  </a:lnTo>
                  <a:lnTo>
                    <a:pt x="2559050" y="2203450"/>
                  </a:lnTo>
                  <a:lnTo>
                    <a:pt x="2327275" y="2225675"/>
                  </a:lnTo>
                  <a:lnTo>
                    <a:pt x="2130425" y="2238375"/>
                  </a:lnTo>
                  <a:lnTo>
                    <a:pt x="2076450" y="2235200"/>
                  </a:lnTo>
                  <a:lnTo>
                    <a:pt x="2019300" y="2219325"/>
                  </a:lnTo>
                  <a:lnTo>
                    <a:pt x="1958975" y="2200275"/>
                  </a:lnTo>
                  <a:lnTo>
                    <a:pt x="1873250" y="2152650"/>
                  </a:lnTo>
                  <a:lnTo>
                    <a:pt x="1809750" y="2101850"/>
                  </a:lnTo>
                  <a:lnTo>
                    <a:pt x="1746250" y="2035175"/>
                  </a:lnTo>
                  <a:lnTo>
                    <a:pt x="1533525" y="1778000"/>
                  </a:lnTo>
                  <a:lnTo>
                    <a:pt x="1254125" y="1450975"/>
                  </a:lnTo>
                  <a:lnTo>
                    <a:pt x="898525" y="1031875"/>
                  </a:lnTo>
                  <a:lnTo>
                    <a:pt x="657225" y="730250"/>
                  </a:lnTo>
                  <a:lnTo>
                    <a:pt x="527050" y="568325"/>
                  </a:lnTo>
                  <a:lnTo>
                    <a:pt x="403225" y="428625"/>
                  </a:lnTo>
                  <a:lnTo>
                    <a:pt x="307975" y="311150"/>
                  </a:lnTo>
                  <a:lnTo>
                    <a:pt x="247650" y="250825"/>
                  </a:lnTo>
                  <a:lnTo>
                    <a:pt x="184150" y="187325"/>
                  </a:lnTo>
                  <a:lnTo>
                    <a:pt x="133350" y="142875"/>
                  </a:lnTo>
                  <a:lnTo>
                    <a:pt x="60325" y="95250"/>
                  </a:lnTo>
                  <a:lnTo>
                    <a:pt x="28575" y="79375"/>
                  </a:lnTo>
                  <a:lnTo>
                    <a:pt x="12700" y="63500"/>
                  </a:lnTo>
                  <a:lnTo>
                    <a:pt x="0" y="41275"/>
                  </a:lnTo>
                  <a:lnTo>
                    <a:pt x="0" y="19050"/>
                  </a:lnTo>
                  <a:lnTo>
                    <a:pt x="15875" y="3175"/>
                  </a:lnTo>
                  <a:lnTo>
                    <a:pt x="44450" y="0"/>
                  </a:lnTo>
                  <a:lnTo>
                    <a:pt x="98425" y="9525"/>
                  </a:lnTo>
                  <a:lnTo>
                    <a:pt x="149225" y="25400"/>
                  </a:lnTo>
                  <a:lnTo>
                    <a:pt x="200025" y="50800"/>
                  </a:lnTo>
                  <a:lnTo>
                    <a:pt x="247650" y="79375"/>
                  </a:lnTo>
                  <a:lnTo>
                    <a:pt x="304800" y="120650"/>
                  </a:lnTo>
                  <a:lnTo>
                    <a:pt x="422275" y="234950"/>
                  </a:lnTo>
                  <a:lnTo>
                    <a:pt x="812800" y="647700"/>
                  </a:lnTo>
                  <a:lnTo>
                    <a:pt x="1000125" y="869950"/>
                  </a:lnTo>
                  <a:lnTo>
                    <a:pt x="1314450" y="1184275"/>
                  </a:lnTo>
                  <a:lnTo>
                    <a:pt x="1508125" y="136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9420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5A96ADD-3DE0-402F-8983-D9642CA00403}"/>
              </a:ext>
            </a:extLst>
          </p:cNvPr>
          <p:cNvGrpSpPr/>
          <p:nvPr/>
        </p:nvGrpSpPr>
        <p:grpSpPr>
          <a:xfrm>
            <a:off x="2670175" y="1550988"/>
            <a:ext cx="4800600" cy="4090987"/>
            <a:chOff x="2670175" y="1550988"/>
            <a:chExt cx="4800600" cy="4090987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AA25274-3767-7A40-8CDF-8D4EFEA5E7BA}"/>
                </a:ext>
              </a:extLst>
            </p:cNvPr>
            <p:cNvSpPr/>
            <p:nvPr/>
          </p:nvSpPr>
          <p:spPr>
            <a:xfrm>
              <a:off x="2670175" y="2112963"/>
              <a:ext cx="1919288" cy="1387475"/>
            </a:xfrm>
            <a:custGeom>
              <a:avLst/>
              <a:gdLst>
                <a:gd name="connsiteX0" fmla="*/ 1109663 w 1919288"/>
                <a:gd name="connsiteY0" fmla="*/ 309562 h 1388269"/>
                <a:gd name="connsiteX1" fmla="*/ 881063 w 1919288"/>
                <a:gd name="connsiteY1" fmla="*/ 378619 h 1388269"/>
                <a:gd name="connsiteX2" fmla="*/ 661988 w 1919288"/>
                <a:gd name="connsiteY2" fmla="*/ 454819 h 1388269"/>
                <a:gd name="connsiteX3" fmla="*/ 471488 w 1919288"/>
                <a:gd name="connsiteY3" fmla="*/ 531019 h 1388269"/>
                <a:gd name="connsiteX4" fmla="*/ 400050 w 1919288"/>
                <a:gd name="connsiteY4" fmla="*/ 550069 h 1388269"/>
                <a:gd name="connsiteX5" fmla="*/ 323850 w 1919288"/>
                <a:gd name="connsiteY5" fmla="*/ 559594 h 1388269"/>
                <a:gd name="connsiteX6" fmla="*/ 297657 w 1919288"/>
                <a:gd name="connsiteY6" fmla="*/ 557212 h 1388269"/>
                <a:gd name="connsiteX7" fmla="*/ 264319 w 1919288"/>
                <a:gd name="connsiteY7" fmla="*/ 540544 h 1388269"/>
                <a:gd name="connsiteX8" fmla="*/ 180975 w 1919288"/>
                <a:gd name="connsiteY8" fmla="*/ 473869 h 1388269"/>
                <a:gd name="connsiteX9" fmla="*/ 88107 w 1919288"/>
                <a:gd name="connsiteY9" fmla="*/ 383381 h 1388269"/>
                <a:gd name="connsiteX10" fmla="*/ 42863 w 1919288"/>
                <a:gd name="connsiteY10" fmla="*/ 333375 h 1388269"/>
                <a:gd name="connsiteX11" fmla="*/ 16669 w 1919288"/>
                <a:gd name="connsiteY11" fmla="*/ 295275 h 1388269"/>
                <a:gd name="connsiteX12" fmla="*/ 7144 w 1919288"/>
                <a:gd name="connsiteY12" fmla="*/ 271462 h 1388269"/>
                <a:gd name="connsiteX13" fmla="*/ 0 w 1919288"/>
                <a:gd name="connsiteY13" fmla="*/ 240506 h 1388269"/>
                <a:gd name="connsiteX14" fmla="*/ 0 w 1919288"/>
                <a:gd name="connsiteY14" fmla="*/ 211931 h 1388269"/>
                <a:gd name="connsiteX15" fmla="*/ 4763 w 1919288"/>
                <a:gd name="connsiteY15" fmla="*/ 190500 h 1388269"/>
                <a:gd name="connsiteX16" fmla="*/ 16669 w 1919288"/>
                <a:gd name="connsiteY16" fmla="*/ 183356 h 1388269"/>
                <a:gd name="connsiteX17" fmla="*/ 28575 w 1919288"/>
                <a:gd name="connsiteY17" fmla="*/ 185737 h 1388269"/>
                <a:gd name="connsiteX18" fmla="*/ 45244 w 1919288"/>
                <a:gd name="connsiteY18" fmla="*/ 197644 h 1388269"/>
                <a:gd name="connsiteX19" fmla="*/ 64294 w 1919288"/>
                <a:gd name="connsiteY19" fmla="*/ 216694 h 1388269"/>
                <a:gd name="connsiteX20" fmla="*/ 88107 w 1919288"/>
                <a:gd name="connsiteY20" fmla="*/ 238125 h 1388269"/>
                <a:gd name="connsiteX21" fmla="*/ 111919 w 1919288"/>
                <a:gd name="connsiteY21" fmla="*/ 254794 h 1388269"/>
                <a:gd name="connsiteX22" fmla="*/ 138113 w 1919288"/>
                <a:gd name="connsiteY22" fmla="*/ 269081 h 1388269"/>
                <a:gd name="connsiteX23" fmla="*/ 190500 w 1919288"/>
                <a:gd name="connsiteY23" fmla="*/ 285750 h 1388269"/>
                <a:gd name="connsiteX24" fmla="*/ 230982 w 1919288"/>
                <a:gd name="connsiteY24" fmla="*/ 290512 h 1388269"/>
                <a:gd name="connsiteX25" fmla="*/ 307182 w 1919288"/>
                <a:gd name="connsiteY25" fmla="*/ 288131 h 1388269"/>
                <a:gd name="connsiteX26" fmla="*/ 423863 w 1919288"/>
                <a:gd name="connsiteY26" fmla="*/ 271462 h 1388269"/>
                <a:gd name="connsiteX27" fmla="*/ 683419 w 1919288"/>
                <a:gd name="connsiteY27" fmla="*/ 221456 h 1388269"/>
                <a:gd name="connsiteX28" fmla="*/ 895350 w 1919288"/>
                <a:gd name="connsiteY28" fmla="*/ 166687 h 1388269"/>
                <a:gd name="connsiteX29" fmla="*/ 1131094 w 1919288"/>
                <a:gd name="connsiteY29" fmla="*/ 114300 h 1388269"/>
                <a:gd name="connsiteX30" fmla="*/ 1281113 w 1919288"/>
                <a:gd name="connsiteY30" fmla="*/ 73819 h 1388269"/>
                <a:gd name="connsiteX31" fmla="*/ 1369219 w 1919288"/>
                <a:gd name="connsiteY31" fmla="*/ 40481 h 1388269"/>
                <a:gd name="connsiteX32" fmla="*/ 1402557 w 1919288"/>
                <a:gd name="connsiteY32" fmla="*/ 23812 h 1388269"/>
                <a:gd name="connsiteX33" fmla="*/ 1445419 w 1919288"/>
                <a:gd name="connsiteY33" fmla="*/ 7144 h 1388269"/>
                <a:gd name="connsiteX34" fmla="*/ 1481138 w 1919288"/>
                <a:gd name="connsiteY34" fmla="*/ 0 h 1388269"/>
                <a:gd name="connsiteX35" fmla="*/ 1524000 w 1919288"/>
                <a:gd name="connsiteY35" fmla="*/ 2381 h 1388269"/>
                <a:gd name="connsiteX36" fmla="*/ 1564482 w 1919288"/>
                <a:gd name="connsiteY36" fmla="*/ 11906 h 1388269"/>
                <a:gd name="connsiteX37" fmla="*/ 1638300 w 1919288"/>
                <a:gd name="connsiteY37" fmla="*/ 54769 h 1388269"/>
                <a:gd name="connsiteX38" fmla="*/ 1752600 w 1919288"/>
                <a:gd name="connsiteY38" fmla="*/ 147637 h 1388269"/>
                <a:gd name="connsiteX39" fmla="*/ 1821657 w 1919288"/>
                <a:gd name="connsiteY39" fmla="*/ 214312 h 1388269"/>
                <a:gd name="connsiteX40" fmla="*/ 1897857 w 1919288"/>
                <a:gd name="connsiteY40" fmla="*/ 295275 h 1388269"/>
                <a:gd name="connsiteX41" fmla="*/ 1914525 w 1919288"/>
                <a:gd name="connsiteY41" fmla="*/ 321469 h 1388269"/>
                <a:gd name="connsiteX42" fmla="*/ 1919288 w 1919288"/>
                <a:gd name="connsiteY42" fmla="*/ 347662 h 1388269"/>
                <a:gd name="connsiteX43" fmla="*/ 1912144 w 1919288"/>
                <a:gd name="connsiteY43" fmla="*/ 378619 h 1388269"/>
                <a:gd name="connsiteX44" fmla="*/ 1897857 w 1919288"/>
                <a:gd name="connsiteY44" fmla="*/ 402431 h 1388269"/>
                <a:gd name="connsiteX45" fmla="*/ 1850232 w 1919288"/>
                <a:gd name="connsiteY45" fmla="*/ 438150 h 1388269"/>
                <a:gd name="connsiteX46" fmla="*/ 1833563 w 1919288"/>
                <a:gd name="connsiteY46" fmla="*/ 447675 h 1388269"/>
                <a:gd name="connsiteX47" fmla="*/ 1771650 w 1919288"/>
                <a:gd name="connsiteY47" fmla="*/ 635794 h 1388269"/>
                <a:gd name="connsiteX48" fmla="*/ 1712119 w 1919288"/>
                <a:gd name="connsiteY48" fmla="*/ 835819 h 1388269"/>
                <a:gd name="connsiteX49" fmla="*/ 1654969 w 1919288"/>
                <a:gd name="connsiteY49" fmla="*/ 1004887 h 1388269"/>
                <a:gd name="connsiteX50" fmla="*/ 1574007 w 1919288"/>
                <a:gd name="connsiteY50" fmla="*/ 1200150 h 1388269"/>
                <a:gd name="connsiteX51" fmla="*/ 1519238 w 1919288"/>
                <a:gd name="connsiteY51" fmla="*/ 1304925 h 1388269"/>
                <a:gd name="connsiteX52" fmla="*/ 1476375 w 1919288"/>
                <a:gd name="connsiteY52" fmla="*/ 1354931 h 1388269"/>
                <a:gd name="connsiteX53" fmla="*/ 1454944 w 1919288"/>
                <a:gd name="connsiteY53" fmla="*/ 1373981 h 1388269"/>
                <a:gd name="connsiteX54" fmla="*/ 1435894 w 1919288"/>
                <a:gd name="connsiteY54" fmla="*/ 1383506 h 1388269"/>
                <a:gd name="connsiteX55" fmla="*/ 1402557 w 1919288"/>
                <a:gd name="connsiteY55" fmla="*/ 1388269 h 1388269"/>
                <a:gd name="connsiteX56" fmla="*/ 1369219 w 1919288"/>
                <a:gd name="connsiteY56" fmla="*/ 1383506 h 1388269"/>
                <a:gd name="connsiteX57" fmla="*/ 1316832 w 1919288"/>
                <a:gd name="connsiteY57" fmla="*/ 1369219 h 1388269"/>
                <a:gd name="connsiteX58" fmla="*/ 1278732 w 1919288"/>
                <a:gd name="connsiteY58" fmla="*/ 1347787 h 1388269"/>
                <a:gd name="connsiteX59" fmla="*/ 1319213 w 1919288"/>
                <a:gd name="connsiteY59" fmla="*/ 1150144 h 1388269"/>
                <a:gd name="connsiteX60" fmla="*/ 1419225 w 1919288"/>
                <a:gd name="connsiteY60" fmla="*/ 771525 h 1388269"/>
                <a:gd name="connsiteX61" fmla="*/ 1466850 w 1919288"/>
                <a:gd name="connsiteY61" fmla="*/ 523875 h 1388269"/>
                <a:gd name="connsiteX62" fmla="*/ 1493044 w 1919288"/>
                <a:gd name="connsiteY62" fmla="*/ 340519 h 1388269"/>
                <a:gd name="connsiteX63" fmla="*/ 1497807 w 1919288"/>
                <a:gd name="connsiteY63" fmla="*/ 300037 h 1388269"/>
                <a:gd name="connsiteX64" fmla="*/ 1490663 w 1919288"/>
                <a:gd name="connsiteY64" fmla="*/ 280987 h 1388269"/>
                <a:gd name="connsiteX65" fmla="*/ 1478757 w 1919288"/>
                <a:gd name="connsiteY65" fmla="*/ 269081 h 1388269"/>
                <a:gd name="connsiteX66" fmla="*/ 1459707 w 1919288"/>
                <a:gd name="connsiteY66" fmla="*/ 261937 h 1388269"/>
                <a:gd name="connsiteX67" fmla="*/ 1433513 w 1919288"/>
                <a:gd name="connsiteY67" fmla="*/ 257175 h 1388269"/>
                <a:gd name="connsiteX68" fmla="*/ 1385888 w 1919288"/>
                <a:gd name="connsiteY68" fmla="*/ 257175 h 1388269"/>
                <a:gd name="connsiteX69" fmla="*/ 1312069 w 1919288"/>
                <a:gd name="connsiteY69" fmla="*/ 266700 h 1388269"/>
                <a:gd name="connsiteX70" fmla="*/ 1109663 w 1919288"/>
                <a:gd name="connsiteY70" fmla="*/ 309562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19288" h="1388269">
                  <a:moveTo>
                    <a:pt x="1109663" y="309562"/>
                  </a:moveTo>
                  <a:lnTo>
                    <a:pt x="881063" y="378619"/>
                  </a:lnTo>
                  <a:lnTo>
                    <a:pt x="661988" y="454819"/>
                  </a:lnTo>
                  <a:lnTo>
                    <a:pt x="471488" y="531019"/>
                  </a:lnTo>
                  <a:lnTo>
                    <a:pt x="400050" y="550069"/>
                  </a:lnTo>
                  <a:lnTo>
                    <a:pt x="323850" y="559594"/>
                  </a:lnTo>
                  <a:lnTo>
                    <a:pt x="297657" y="557212"/>
                  </a:lnTo>
                  <a:lnTo>
                    <a:pt x="264319" y="540544"/>
                  </a:lnTo>
                  <a:lnTo>
                    <a:pt x="180975" y="473869"/>
                  </a:lnTo>
                  <a:lnTo>
                    <a:pt x="88107" y="383381"/>
                  </a:lnTo>
                  <a:lnTo>
                    <a:pt x="42863" y="333375"/>
                  </a:lnTo>
                  <a:lnTo>
                    <a:pt x="16669" y="295275"/>
                  </a:lnTo>
                  <a:lnTo>
                    <a:pt x="7144" y="271462"/>
                  </a:lnTo>
                  <a:lnTo>
                    <a:pt x="0" y="240506"/>
                  </a:lnTo>
                  <a:lnTo>
                    <a:pt x="0" y="211931"/>
                  </a:lnTo>
                  <a:lnTo>
                    <a:pt x="4763" y="190500"/>
                  </a:lnTo>
                  <a:lnTo>
                    <a:pt x="16669" y="183356"/>
                  </a:lnTo>
                  <a:lnTo>
                    <a:pt x="28575" y="185737"/>
                  </a:lnTo>
                  <a:lnTo>
                    <a:pt x="45244" y="197644"/>
                  </a:lnTo>
                  <a:lnTo>
                    <a:pt x="64294" y="216694"/>
                  </a:lnTo>
                  <a:lnTo>
                    <a:pt x="88107" y="238125"/>
                  </a:lnTo>
                  <a:lnTo>
                    <a:pt x="111919" y="254794"/>
                  </a:lnTo>
                  <a:lnTo>
                    <a:pt x="138113" y="269081"/>
                  </a:lnTo>
                  <a:lnTo>
                    <a:pt x="190500" y="285750"/>
                  </a:lnTo>
                  <a:lnTo>
                    <a:pt x="230982" y="290512"/>
                  </a:lnTo>
                  <a:lnTo>
                    <a:pt x="307182" y="288131"/>
                  </a:lnTo>
                  <a:lnTo>
                    <a:pt x="423863" y="271462"/>
                  </a:lnTo>
                  <a:lnTo>
                    <a:pt x="683419" y="221456"/>
                  </a:lnTo>
                  <a:lnTo>
                    <a:pt x="895350" y="166687"/>
                  </a:lnTo>
                  <a:lnTo>
                    <a:pt x="1131094" y="114300"/>
                  </a:lnTo>
                  <a:lnTo>
                    <a:pt x="1281113" y="73819"/>
                  </a:lnTo>
                  <a:lnTo>
                    <a:pt x="1369219" y="40481"/>
                  </a:lnTo>
                  <a:lnTo>
                    <a:pt x="1402557" y="23812"/>
                  </a:lnTo>
                  <a:lnTo>
                    <a:pt x="1445419" y="7144"/>
                  </a:lnTo>
                  <a:lnTo>
                    <a:pt x="1481138" y="0"/>
                  </a:lnTo>
                  <a:lnTo>
                    <a:pt x="1524000" y="2381"/>
                  </a:lnTo>
                  <a:lnTo>
                    <a:pt x="1564482" y="11906"/>
                  </a:lnTo>
                  <a:lnTo>
                    <a:pt x="1638300" y="54769"/>
                  </a:lnTo>
                  <a:lnTo>
                    <a:pt x="1752600" y="147637"/>
                  </a:lnTo>
                  <a:lnTo>
                    <a:pt x="1821657" y="214312"/>
                  </a:lnTo>
                  <a:lnTo>
                    <a:pt x="1897857" y="295275"/>
                  </a:lnTo>
                  <a:lnTo>
                    <a:pt x="1914525" y="321469"/>
                  </a:lnTo>
                  <a:lnTo>
                    <a:pt x="1919288" y="347662"/>
                  </a:lnTo>
                  <a:lnTo>
                    <a:pt x="1912144" y="378619"/>
                  </a:lnTo>
                  <a:lnTo>
                    <a:pt x="1897857" y="402431"/>
                  </a:lnTo>
                  <a:lnTo>
                    <a:pt x="1850232" y="438150"/>
                  </a:lnTo>
                  <a:lnTo>
                    <a:pt x="1833563" y="447675"/>
                  </a:lnTo>
                  <a:lnTo>
                    <a:pt x="1771650" y="635794"/>
                  </a:lnTo>
                  <a:lnTo>
                    <a:pt x="1712119" y="835819"/>
                  </a:lnTo>
                  <a:lnTo>
                    <a:pt x="1654969" y="1004887"/>
                  </a:lnTo>
                  <a:lnTo>
                    <a:pt x="1574007" y="1200150"/>
                  </a:lnTo>
                  <a:lnTo>
                    <a:pt x="1519238" y="1304925"/>
                  </a:lnTo>
                  <a:lnTo>
                    <a:pt x="1476375" y="1354931"/>
                  </a:lnTo>
                  <a:lnTo>
                    <a:pt x="1454944" y="1373981"/>
                  </a:lnTo>
                  <a:lnTo>
                    <a:pt x="1435894" y="1383506"/>
                  </a:lnTo>
                  <a:lnTo>
                    <a:pt x="1402557" y="1388269"/>
                  </a:lnTo>
                  <a:lnTo>
                    <a:pt x="1369219" y="1383506"/>
                  </a:lnTo>
                  <a:lnTo>
                    <a:pt x="1316832" y="1369219"/>
                  </a:lnTo>
                  <a:lnTo>
                    <a:pt x="1278732" y="1347787"/>
                  </a:lnTo>
                  <a:lnTo>
                    <a:pt x="1319213" y="1150144"/>
                  </a:lnTo>
                  <a:lnTo>
                    <a:pt x="1419225" y="771525"/>
                  </a:lnTo>
                  <a:lnTo>
                    <a:pt x="1466850" y="523875"/>
                  </a:lnTo>
                  <a:lnTo>
                    <a:pt x="1493044" y="340519"/>
                  </a:lnTo>
                  <a:lnTo>
                    <a:pt x="1497807" y="300037"/>
                  </a:lnTo>
                  <a:lnTo>
                    <a:pt x="1490663" y="280987"/>
                  </a:lnTo>
                  <a:lnTo>
                    <a:pt x="1478757" y="269081"/>
                  </a:lnTo>
                  <a:lnTo>
                    <a:pt x="1459707" y="261937"/>
                  </a:lnTo>
                  <a:lnTo>
                    <a:pt x="1433513" y="257175"/>
                  </a:lnTo>
                  <a:lnTo>
                    <a:pt x="1385888" y="257175"/>
                  </a:lnTo>
                  <a:lnTo>
                    <a:pt x="1312069" y="266700"/>
                  </a:lnTo>
                  <a:lnTo>
                    <a:pt x="1109663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BC320F2-5137-AA47-A3BB-B3E46542595E}"/>
                </a:ext>
              </a:extLst>
            </p:cNvPr>
            <p:cNvSpPr/>
            <p:nvPr/>
          </p:nvSpPr>
          <p:spPr>
            <a:xfrm rot="16200000">
              <a:off x="3903663" y="1992313"/>
              <a:ext cx="1939925" cy="1057275"/>
            </a:xfrm>
            <a:custGeom>
              <a:avLst/>
              <a:gdLst>
                <a:gd name="connsiteX0" fmla="*/ 542925 w 1940719"/>
                <a:gd name="connsiteY0" fmla="*/ 552450 h 1057275"/>
                <a:gd name="connsiteX1" fmla="*/ 402431 w 1940719"/>
                <a:gd name="connsiteY1" fmla="*/ 447675 h 1057275"/>
                <a:gd name="connsiteX2" fmla="*/ 295275 w 1940719"/>
                <a:gd name="connsiteY2" fmla="*/ 357188 h 1057275"/>
                <a:gd name="connsiteX3" fmla="*/ 207169 w 1940719"/>
                <a:gd name="connsiteY3" fmla="*/ 280988 h 1057275"/>
                <a:gd name="connsiteX4" fmla="*/ 130969 w 1940719"/>
                <a:gd name="connsiteY4" fmla="*/ 207169 h 1057275"/>
                <a:gd name="connsiteX5" fmla="*/ 71438 w 1940719"/>
                <a:gd name="connsiteY5" fmla="*/ 142875 h 1057275"/>
                <a:gd name="connsiteX6" fmla="*/ 23813 w 1940719"/>
                <a:gd name="connsiteY6" fmla="*/ 83344 h 1057275"/>
                <a:gd name="connsiteX7" fmla="*/ 7144 w 1940719"/>
                <a:gd name="connsiteY7" fmla="*/ 54769 h 1057275"/>
                <a:gd name="connsiteX8" fmla="*/ 2381 w 1940719"/>
                <a:gd name="connsiteY8" fmla="*/ 35719 h 1057275"/>
                <a:gd name="connsiteX9" fmla="*/ 0 w 1940719"/>
                <a:gd name="connsiteY9" fmla="*/ 21432 h 1057275"/>
                <a:gd name="connsiteX10" fmla="*/ 4763 w 1940719"/>
                <a:gd name="connsiteY10" fmla="*/ 4763 h 1057275"/>
                <a:gd name="connsiteX11" fmla="*/ 16669 w 1940719"/>
                <a:gd name="connsiteY11" fmla="*/ 0 h 1057275"/>
                <a:gd name="connsiteX12" fmla="*/ 45244 w 1940719"/>
                <a:gd name="connsiteY12" fmla="*/ 9525 h 1057275"/>
                <a:gd name="connsiteX13" fmla="*/ 83344 w 1940719"/>
                <a:gd name="connsiteY13" fmla="*/ 38100 h 1057275"/>
                <a:gd name="connsiteX14" fmla="*/ 183356 w 1940719"/>
                <a:gd name="connsiteY14" fmla="*/ 116682 h 1057275"/>
                <a:gd name="connsiteX15" fmla="*/ 302419 w 1940719"/>
                <a:gd name="connsiteY15" fmla="*/ 204788 h 1057275"/>
                <a:gd name="connsiteX16" fmla="*/ 428625 w 1940719"/>
                <a:gd name="connsiteY16" fmla="*/ 290513 h 1057275"/>
                <a:gd name="connsiteX17" fmla="*/ 578644 w 1940719"/>
                <a:gd name="connsiteY17" fmla="*/ 376238 h 1057275"/>
                <a:gd name="connsiteX18" fmla="*/ 714375 w 1940719"/>
                <a:gd name="connsiteY18" fmla="*/ 447675 h 1057275"/>
                <a:gd name="connsiteX19" fmla="*/ 821531 w 1940719"/>
                <a:gd name="connsiteY19" fmla="*/ 500063 h 1057275"/>
                <a:gd name="connsiteX20" fmla="*/ 962025 w 1940719"/>
                <a:gd name="connsiteY20" fmla="*/ 557213 h 1057275"/>
                <a:gd name="connsiteX21" fmla="*/ 1102519 w 1940719"/>
                <a:gd name="connsiteY21" fmla="*/ 602457 h 1057275"/>
                <a:gd name="connsiteX22" fmla="*/ 1254919 w 1940719"/>
                <a:gd name="connsiteY22" fmla="*/ 652463 h 1057275"/>
                <a:gd name="connsiteX23" fmla="*/ 1385888 w 1940719"/>
                <a:gd name="connsiteY23" fmla="*/ 685800 h 1057275"/>
                <a:gd name="connsiteX24" fmla="*/ 1504950 w 1940719"/>
                <a:gd name="connsiteY24" fmla="*/ 707232 h 1057275"/>
                <a:gd name="connsiteX25" fmla="*/ 1569244 w 1940719"/>
                <a:gd name="connsiteY25" fmla="*/ 714375 h 1057275"/>
                <a:gd name="connsiteX26" fmla="*/ 1616869 w 1940719"/>
                <a:gd name="connsiteY26" fmla="*/ 714375 h 1057275"/>
                <a:gd name="connsiteX27" fmla="*/ 1681163 w 1940719"/>
                <a:gd name="connsiteY27" fmla="*/ 711994 h 1057275"/>
                <a:gd name="connsiteX28" fmla="*/ 1733550 w 1940719"/>
                <a:gd name="connsiteY28" fmla="*/ 704850 h 1057275"/>
                <a:gd name="connsiteX29" fmla="*/ 1778794 w 1940719"/>
                <a:gd name="connsiteY29" fmla="*/ 690563 h 1057275"/>
                <a:gd name="connsiteX30" fmla="*/ 1824038 w 1940719"/>
                <a:gd name="connsiteY30" fmla="*/ 671513 h 1057275"/>
                <a:gd name="connsiteX31" fmla="*/ 1857375 w 1940719"/>
                <a:gd name="connsiteY31" fmla="*/ 645319 h 1057275"/>
                <a:gd name="connsiteX32" fmla="*/ 1881188 w 1940719"/>
                <a:gd name="connsiteY32" fmla="*/ 616744 h 1057275"/>
                <a:gd name="connsiteX33" fmla="*/ 1902619 w 1940719"/>
                <a:gd name="connsiteY33" fmla="*/ 600075 h 1057275"/>
                <a:gd name="connsiteX34" fmla="*/ 1921669 w 1940719"/>
                <a:gd name="connsiteY34" fmla="*/ 595313 h 1057275"/>
                <a:gd name="connsiteX35" fmla="*/ 1933575 w 1940719"/>
                <a:gd name="connsiteY35" fmla="*/ 604838 h 1057275"/>
                <a:gd name="connsiteX36" fmla="*/ 1940719 w 1940719"/>
                <a:gd name="connsiteY36" fmla="*/ 633413 h 1057275"/>
                <a:gd name="connsiteX37" fmla="*/ 1935956 w 1940719"/>
                <a:gd name="connsiteY37" fmla="*/ 685800 h 1057275"/>
                <a:gd name="connsiteX38" fmla="*/ 1926431 w 1940719"/>
                <a:gd name="connsiteY38" fmla="*/ 726282 h 1057275"/>
                <a:gd name="connsiteX39" fmla="*/ 1893094 w 1940719"/>
                <a:gd name="connsiteY39" fmla="*/ 785813 h 1057275"/>
                <a:gd name="connsiteX40" fmla="*/ 1814513 w 1940719"/>
                <a:gd name="connsiteY40" fmla="*/ 895350 h 1057275"/>
                <a:gd name="connsiteX41" fmla="*/ 1704975 w 1940719"/>
                <a:gd name="connsiteY41" fmla="*/ 1012032 h 1057275"/>
                <a:gd name="connsiteX42" fmla="*/ 1666875 w 1940719"/>
                <a:gd name="connsiteY42" fmla="*/ 1050132 h 1057275"/>
                <a:gd name="connsiteX43" fmla="*/ 1638300 w 1940719"/>
                <a:gd name="connsiteY43" fmla="*/ 1057275 h 1057275"/>
                <a:gd name="connsiteX44" fmla="*/ 1619250 w 1940719"/>
                <a:gd name="connsiteY44" fmla="*/ 1054894 h 1057275"/>
                <a:gd name="connsiteX45" fmla="*/ 1593056 w 1940719"/>
                <a:gd name="connsiteY45" fmla="*/ 1042988 h 1057275"/>
                <a:gd name="connsiteX46" fmla="*/ 1566863 w 1940719"/>
                <a:gd name="connsiteY46" fmla="*/ 1019175 h 1057275"/>
                <a:gd name="connsiteX47" fmla="*/ 1552575 w 1940719"/>
                <a:gd name="connsiteY47" fmla="*/ 1004888 h 1057275"/>
                <a:gd name="connsiteX48" fmla="*/ 1328738 w 1940719"/>
                <a:gd name="connsiteY48" fmla="*/ 931069 h 1057275"/>
                <a:gd name="connsiteX49" fmla="*/ 1040606 w 1940719"/>
                <a:gd name="connsiteY49" fmla="*/ 826294 h 1057275"/>
                <a:gd name="connsiteX50" fmla="*/ 831056 w 1940719"/>
                <a:gd name="connsiteY50" fmla="*/ 728663 h 1057275"/>
                <a:gd name="connsiteX51" fmla="*/ 704850 w 1940719"/>
                <a:gd name="connsiteY51" fmla="*/ 664369 h 1057275"/>
                <a:gd name="connsiteX52" fmla="*/ 542925 w 1940719"/>
                <a:gd name="connsiteY52" fmla="*/ 55245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40719" h="1057275">
                  <a:moveTo>
                    <a:pt x="542925" y="552450"/>
                  </a:moveTo>
                  <a:lnTo>
                    <a:pt x="402431" y="447675"/>
                  </a:lnTo>
                  <a:lnTo>
                    <a:pt x="295275" y="357188"/>
                  </a:lnTo>
                  <a:lnTo>
                    <a:pt x="207169" y="280988"/>
                  </a:lnTo>
                  <a:lnTo>
                    <a:pt x="130969" y="207169"/>
                  </a:lnTo>
                  <a:lnTo>
                    <a:pt x="71438" y="142875"/>
                  </a:lnTo>
                  <a:lnTo>
                    <a:pt x="23813" y="83344"/>
                  </a:lnTo>
                  <a:lnTo>
                    <a:pt x="7144" y="54769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9525"/>
                  </a:lnTo>
                  <a:lnTo>
                    <a:pt x="83344" y="38100"/>
                  </a:lnTo>
                  <a:lnTo>
                    <a:pt x="183356" y="116682"/>
                  </a:lnTo>
                  <a:lnTo>
                    <a:pt x="302419" y="204788"/>
                  </a:lnTo>
                  <a:lnTo>
                    <a:pt x="428625" y="290513"/>
                  </a:lnTo>
                  <a:lnTo>
                    <a:pt x="578644" y="376238"/>
                  </a:lnTo>
                  <a:lnTo>
                    <a:pt x="714375" y="447675"/>
                  </a:lnTo>
                  <a:lnTo>
                    <a:pt x="821531" y="500063"/>
                  </a:lnTo>
                  <a:lnTo>
                    <a:pt x="962025" y="557213"/>
                  </a:lnTo>
                  <a:lnTo>
                    <a:pt x="1102519" y="602457"/>
                  </a:lnTo>
                  <a:lnTo>
                    <a:pt x="1254919" y="652463"/>
                  </a:lnTo>
                  <a:lnTo>
                    <a:pt x="1385888" y="685800"/>
                  </a:lnTo>
                  <a:lnTo>
                    <a:pt x="1504950" y="707232"/>
                  </a:lnTo>
                  <a:lnTo>
                    <a:pt x="1569244" y="714375"/>
                  </a:lnTo>
                  <a:lnTo>
                    <a:pt x="1616869" y="714375"/>
                  </a:lnTo>
                  <a:lnTo>
                    <a:pt x="1681163" y="711994"/>
                  </a:lnTo>
                  <a:lnTo>
                    <a:pt x="1733550" y="704850"/>
                  </a:lnTo>
                  <a:lnTo>
                    <a:pt x="1778794" y="690563"/>
                  </a:lnTo>
                  <a:lnTo>
                    <a:pt x="1824038" y="671513"/>
                  </a:lnTo>
                  <a:lnTo>
                    <a:pt x="1857375" y="645319"/>
                  </a:lnTo>
                  <a:lnTo>
                    <a:pt x="1881188" y="616744"/>
                  </a:lnTo>
                  <a:lnTo>
                    <a:pt x="1902619" y="600075"/>
                  </a:lnTo>
                  <a:lnTo>
                    <a:pt x="1921669" y="595313"/>
                  </a:lnTo>
                  <a:lnTo>
                    <a:pt x="1933575" y="604838"/>
                  </a:lnTo>
                  <a:lnTo>
                    <a:pt x="1940719" y="633413"/>
                  </a:lnTo>
                  <a:lnTo>
                    <a:pt x="1935956" y="685800"/>
                  </a:lnTo>
                  <a:lnTo>
                    <a:pt x="1926431" y="726282"/>
                  </a:lnTo>
                  <a:lnTo>
                    <a:pt x="1893094" y="785813"/>
                  </a:lnTo>
                  <a:lnTo>
                    <a:pt x="1814513" y="895350"/>
                  </a:lnTo>
                  <a:lnTo>
                    <a:pt x="1704975" y="1012032"/>
                  </a:lnTo>
                  <a:lnTo>
                    <a:pt x="1666875" y="1050132"/>
                  </a:lnTo>
                  <a:lnTo>
                    <a:pt x="1638300" y="1057275"/>
                  </a:lnTo>
                  <a:lnTo>
                    <a:pt x="1619250" y="1054894"/>
                  </a:lnTo>
                  <a:lnTo>
                    <a:pt x="1593056" y="1042988"/>
                  </a:lnTo>
                  <a:lnTo>
                    <a:pt x="1566863" y="1019175"/>
                  </a:lnTo>
                  <a:lnTo>
                    <a:pt x="1552575" y="1004888"/>
                  </a:lnTo>
                  <a:lnTo>
                    <a:pt x="1328738" y="931069"/>
                  </a:lnTo>
                  <a:lnTo>
                    <a:pt x="1040606" y="826294"/>
                  </a:lnTo>
                  <a:lnTo>
                    <a:pt x="831056" y="728663"/>
                  </a:lnTo>
                  <a:lnTo>
                    <a:pt x="704850" y="664369"/>
                  </a:lnTo>
                  <a:lnTo>
                    <a:pt x="542925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E6F7B42-84B3-524B-BA83-2110F702FCC2}"/>
                </a:ext>
              </a:extLst>
            </p:cNvPr>
            <p:cNvSpPr/>
            <p:nvPr/>
          </p:nvSpPr>
          <p:spPr>
            <a:xfrm>
              <a:off x="3005138" y="3271838"/>
              <a:ext cx="1036637" cy="330200"/>
            </a:xfrm>
            <a:custGeom>
              <a:avLst/>
              <a:gdLst>
                <a:gd name="connsiteX0" fmla="*/ 404812 w 1035843"/>
                <a:gd name="connsiteY0" fmla="*/ 264318 h 330993"/>
                <a:gd name="connsiteX1" fmla="*/ 52387 w 1035843"/>
                <a:gd name="connsiteY1" fmla="*/ 330993 h 330993"/>
                <a:gd name="connsiteX2" fmla="*/ 0 w 1035843"/>
                <a:gd name="connsiteY2" fmla="*/ 178593 h 330993"/>
                <a:gd name="connsiteX3" fmla="*/ 147637 w 1035843"/>
                <a:gd name="connsiteY3" fmla="*/ 145256 h 330993"/>
                <a:gd name="connsiteX4" fmla="*/ 345281 w 1035843"/>
                <a:gd name="connsiteY4" fmla="*/ 100012 h 330993"/>
                <a:gd name="connsiteX5" fmla="*/ 564356 w 1035843"/>
                <a:gd name="connsiteY5" fmla="*/ 50006 h 330993"/>
                <a:gd name="connsiteX6" fmla="*/ 771525 w 1035843"/>
                <a:gd name="connsiteY6" fmla="*/ 4762 h 330993"/>
                <a:gd name="connsiteX7" fmla="*/ 797718 w 1035843"/>
                <a:gd name="connsiteY7" fmla="*/ 0 h 330993"/>
                <a:gd name="connsiteX8" fmla="*/ 1035843 w 1035843"/>
                <a:gd name="connsiteY8" fmla="*/ 4762 h 330993"/>
                <a:gd name="connsiteX9" fmla="*/ 1021556 w 1035843"/>
                <a:gd name="connsiteY9" fmla="*/ 197643 h 330993"/>
                <a:gd name="connsiteX10" fmla="*/ 933450 w 1035843"/>
                <a:gd name="connsiteY10" fmla="*/ 188118 h 330993"/>
                <a:gd name="connsiteX11" fmla="*/ 907256 w 1035843"/>
                <a:gd name="connsiteY11" fmla="*/ 185737 h 330993"/>
                <a:gd name="connsiteX12" fmla="*/ 754856 w 1035843"/>
                <a:gd name="connsiteY12" fmla="*/ 209550 h 330993"/>
                <a:gd name="connsiteX13" fmla="*/ 404812 w 1035843"/>
                <a:gd name="connsiteY13" fmla="*/ 264318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5843" h="330993">
                  <a:moveTo>
                    <a:pt x="404812" y="264318"/>
                  </a:moveTo>
                  <a:lnTo>
                    <a:pt x="52387" y="330993"/>
                  </a:lnTo>
                  <a:lnTo>
                    <a:pt x="0" y="178593"/>
                  </a:lnTo>
                  <a:lnTo>
                    <a:pt x="147637" y="145256"/>
                  </a:lnTo>
                  <a:lnTo>
                    <a:pt x="345281" y="100012"/>
                  </a:lnTo>
                  <a:lnTo>
                    <a:pt x="564356" y="50006"/>
                  </a:lnTo>
                  <a:lnTo>
                    <a:pt x="771525" y="4762"/>
                  </a:lnTo>
                  <a:lnTo>
                    <a:pt x="797718" y="0"/>
                  </a:lnTo>
                  <a:lnTo>
                    <a:pt x="1035843" y="4762"/>
                  </a:lnTo>
                  <a:lnTo>
                    <a:pt x="1021556" y="197643"/>
                  </a:lnTo>
                  <a:lnTo>
                    <a:pt x="933450" y="188118"/>
                  </a:lnTo>
                  <a:lnTo>
                    <a:pt x="907256" y="185737"/>
                  </a:lnTo>
                  <a:lnTo>
                    <a:pt x="754856" y="209550"/>
                  </a:lnTo>
                  <a:lnTo>
                    <a:pt x="40481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7806C0A-F107-C74A-9E2D-1257F340B9C9}"/>
                </a:ext>
              </a:extLst>
            </p:cNvPr>
            <p:cNvSpPr/>
            <p:nvPr/>
          </p:nvSpPr>
          <p:spPr>
            <a:xfrm>
              <a:off x="2770188" y="3286125"/>
              <a:ext cx="1638300" cy="1819275"/>
            </a:xfrm>
            <a:custGeom>
              <a:avLst/>
              <a:gdLst>
                <a:gd name="connsiteX0" fmla="*/ 100012 w 1638300"/>
                <a:gd name="connsiteY0" fmla="*/ 926306 h 1819275"/>
                <a:gd name="connsiteX1" fmla="*/ 114300 w 1638300"/>
                <a:gd name="connsiteY1" fmla="*/ 711994 h 1819275"/>
                <a:gd name="connsiteX2" fmla="*/ 119062 w 1638300"/>
                <a:gd name="connsiteY2" fmla="*/ 590550 h 1819275"/>
                <a:gd name="connsiteX3" fmla="*/ 123825 w 1638300"/>
                <a:gd name="connsiteY3" fmla="*/ 459581 h 1819275"/>
                <a:gd name="connsiteX4" fmla="*/ 121444 w 1638300"/>
                <a:gd name="connsiteY4" fmla="*/ 361950 h 1819275"/>
                <a:gd name="connsiteX5" fmla="*/ 119062 w 1638300"/>
                <a:gd name="connsiteY5" fmla="*/ 285750 h 1819275"/>
                <a:gd name="connsiteX6" fmla="*/ 109537 w 1638300"/>
                <a:gd name="connsiteY6" fmla="*/ 226219 h 1819275"/>
                <a:gd name="connsiteX7" fmla="*/ 85725 w 1638300"/>
                <a:gd name="connsiteY7" fmla="*/ 135731 h 1819275"/>
                <a:gd name="connsiteX8" fmla="*/ 66675 w 1638300"/>
                <a:gd name="connsiteY8" fmla="*/ 95250 h 1819275"/>
                <a:gd name="connsiteX9" fmla="*/ 52387 w 1638300"/>
                <a:gd name="connsiteY9" fmla="*/ 73819 h 1819275"/>
                <a:gd name="connsiteX10" fmla="*/ 23812 w 1638300"/>
                <a:gd name="connsiteY10" fmla="*/ 47625 h 1819275"/>
                <a:gd name="connsiteX11" fmla="*/ 7144 w 1638300"/>
                <a:gd name="connsiteY11" fmla="*/ 35719 h 1819275"/>
                <a:gd name="connsiteX12" fmla="*/ 2381 w 1638300"/>
                <a:gd name="connsiteY12" fmla="*/ 23813 h 1819275"/>
                <a:gd name="connsiteX13" fmla="*/ 0 w 1638300"/>
                <a:gd name="connsiteY13" fmla="*/ 11906 h 1819275"/>
                <a:gd name="connsiteX14" fmla="*/ 4762 w 1638300"/>
                <a:gd name="connsiteY14" fmla="*/ 2381 h 1819275"/>
                <a:gd name="connsiteX15" fmla="*/ 26194 w 1638300"/>
                <a:gd name="connsiteY15" fmla="*/ 0 h 1819275"/>
                <a:gd name="connsiteX16" fmla="*/ 52387 w 1638300"/>
                <a:gd name="connsiteY16" fmla="*/ 2381 h 1819275"/>
                <a:gd name="connsiteX17" fmla="*/ 76200 w 1638300"/>
                <a:gd name="connsiteY17" fmla="*/ 4763 h 1819275"/>
                <a:gd name="connsiteX18" fmla="*/ 95250 w 1638300"/>
                <a:gd name="connsiteY18" fmla="*/ 11906 h 1819275"/>
                <a:gd name="connsiteX19" fmla="*/ 366712 w 1638300"/>
                <a:gd name="connsiteY19" fmla="*/ 171450 h 1819275"/>
                <a:gd name="connsiteX20" fmla="*/ 369094 w 1638300"/>
                <a:gd name="connsiteY20" fmla="*/ 295275 h 1819275"/>
                <a:gd name="connsiteX21" fmla="*/ 333375 w 1638300"/>
                <a:gd name="connsiteY21" fmla="*/ 552450 h 1819275"/>
                <a:gd name="connsiteX22" fmla="*/ 302419 w 1638300"/>
                <a:gd name="connsiteY22" fmla="*/ 828675 h 1819275"/>
                <a:gd name="connsiteX23" fmla="*/ 283369 w 1638300"/>
                <a:gd name="connsiteY23" fmla="*/ 1033463 h 1819275"/>
                <a:gd name="connsiteX24" fmla="*/ 278606 w 1638300"/>
                <a:gd name="connsiteY24" fmla="*/ 1195388 h 1819275"/>
                <a:gd name="connsiteX25" fmla="*/ 278606 w 1638300"/>
                <a:gd name="connsiteY25" fmla="*/ 1321594 h 1819275"/>
                <a:gd name="connsiteX26" fmla="*/ 283369 w 1638300"/>
                <a:gd name="connsiteY26" fmla="*/ 1383506 h 1819275"/>
                <a:gd name="connsiteX27" fmla="*/ 297656 w 1638300"/>
                <a:gd name="connsiteY27" fmla="*/ 1452563 h 1819275"/>
                <a:gd name="connsiteX28" fmla="*/ 319087 w 1638300"/>
                <a:gd name="connsiteY28" fmla="*/ 1497806 h 1819275"/>
                <a:gd name="connsiteX29" fmla="*/ 352425 w 1638300"/>
                <a:gd name="connsiteY29" fmla="*/ 1543050 h 1819275"/>
                <a:gd name="connsiteX30" fmla="*/ 376237 w 1638300"/>
                <a:gd name="connsiteY30" fmla="*/ 1566863 h 1819275"/>
                <a:gd name="connsiteX31" fmla="*/ 419100 w 1638300"/>
                <a:gd name="connsiteY31" fmla="*/ 1593056 h 1819275"/>
                <a:gd name="connsiteX32" fmla="*/ 466725 w 1638300"/>
                <a:gd name="connsiteY32" fmla="*/ 1609725 h 1819275"/>
                <a:gd name="connsiteX33" fmla="*/ 516731 w 1638300"/>
                <a:gd name="connsiteY33" fmla="*/ 1619250 h 1819275"/>
                <a:gd name="connsiteX34" fmla="*/ 588169 w 1638300"/>
                <a:gd name="connsiteY34" fmla="*/ 1616869 h 1819275"/>
                <a:gd name="connsiteX35" fmla="*/ 823912 w 1638300"/>
                <a:gd name="connsiteY35" fmla="*/ 1593056 h 1819275"/>
                <a:gd name="connsiteX36" fmla="*/ 981075 w 1638300"/>
                <a:gd name="connsiteY36" fmla="*/ 1576388 h 1819275"/>
                <a:gd name="connsiteX37" fmla="*/ 1052512 w 1638300"/>
                <a:gd name="connsiteY37" fmla="*/ 1566863 h 1819275"/>
                <a:gd name="connsiteX38" fmla="*/ 1100137 w 1638300"/>
                <a:gd name="connsiteY38" fmla="*/ 1552575 h 1819275"/>
                <a:gd name="connsiteX39" fmla="*/ 1195387 w 1638300"/>
                <a:gd name="connsiteY39" fmla="*/ 1516856 h 1819275"/>
                <a:gd name="connsiteX40" fmla="*/ 1264444 w 1638300"/>
                <a:gd name="connsiteY40" fmla="*/ 1493044 h 1819275"/>
                <a:gd name="connsiteX41" fmla="*/ 1323975 w 1638300"/>
                <a:gd name="connsiteY41" fmla="*/ 1478756 h 1819275"/>
                <a:gd name="connsiteX42" fmla="*/ 1400175 w 1638300"/>
                <a:gd name="connsiteY42" fmla="*/ 1488281 h 1819275"/>
                <a:gd name="connsiteX43" fmla="*/ 1481137 w 1638300"/>
                <a:gd name="connsiteY43" fmla="*/ 1504950 h 1819275"/>
                <a:gd name="connsiteX44" fmla="*/ 1540669 w 1638300"/>
                <a:gd name="connsiteY44" fmla="*/ 1526381 h 1819275"/>
                <a:gd name="connsiteX45" fmla="*/ 1576387 w 1638300"/>
                <a:gd name="connsiteY45" fmla="*/ 1545431 h 1819275"/>
                <a:gd name="connsiteX46" fmla="*/ 1604962 w 1638300"/>
                <a:gd name="connsiteY46" fmla="*/ 1566863 h 1819275"/>
                <a:gd name="connsiteX47" fmla="*/ 1624012 w 1638300"/>
                <a:gd name="connsiteY47" fmla="*/ 1585913 h 1819275"/>
                <a:gd name="connsiteX48" fmla="*/ 1633537 w 1638300"/>
                <a:gd name="connsiteY48" fmla="*/ 1600200 h 1819275"/>
                <a:gd name="connsiteX49" fmla="*/ 1638300 w 1638300"/>
                <a:gd name="connsiteY49" fmla="*/ 1616869 h 1819275"/>
                <a:gd name="connsiteX50" fmla="*/ 1638300 w 1638300"/>
                <a:gd name="connsiteY50" fmla="*/ 1638300 h 1819275"/>
                <a:gd name="connsiteX51" fmla="*/ 1633537 w 1638300"/>
                <a:gd name="connsiteY51" fmla="*/ 1664494 h 1819275"/>
                <a:gd name="connsiteX52" fmla="*/ 1609725 w 1638300"/>
                <a:gd name="connsiteY52" fmla="*/ 1697831 h 1819275"/>
                <a:gd name="connsiteX53" fmla="*/ 1566862 w 1638300"/>
                <a:gd name="connsiteY53" fmla="*/ 1719263 h 1819275"/>
                <a:gd name="connsiteX54" fmla="*/ 1450181 w 1638300"/>
                <a:gd name="connsiteY54" fmla="*/ 1743075 h 1819275"/>
                <a:gd name="connsiteX55" fmla="*/ 1316831 w 1638300"/>
                <a:gd name="connsiteY55" fmla="*/ 1759744 h 1819275"/>
                <a:gd name="connsiteX56" fmla="*/ 1073944 w 1638300"/>
                <a:gd name="connsiteY56" fmla="*/ 1774031 h 1819275"/>
                <a:gd name="connsiteX57" fmla="*/ 812006 w 1638300"/>
                <a:gd name="connsiteY57" fmla="*/ 1797844 h 1819275"/>
                <a:gd name="connsiteX58" fmla="*/ 595312 w 1638300"/>
                <a:gd name="connsiteY58" fmla="*/ 1809750 h 1819275"/>
                <a:gd name="connsiteX59" fmla="*/ 466725 w 1638300"/>
                <a:gd name="connsiteY59" fmla="*/ 1819275 h 1819275"/>
                <a:gd name="connsiteX60" fmla="*/ 411956 w 1638300"/>
                <a:gd name="connsiteY60" fmla="*/ 1812131 h 1819275"/>
                <a:gd name="connsiteX61" fmla="*/ 361950 w 1638300"/>
                <a:gd name="connsiteY61" fmla="*/ 1797844 h 1819275"/>
                <a:gd name="connsiteX62" fmla="*/ 292894 w 1638300"/>
                <a:gd name="connsiteY62" fmla="*/ 1764506 h 1819275"/>
                <a:gd name="connsiteX63" fmla="*/ 233362 w 1638300"/>
                <a:gd name="connsiteY63" fmla="*/ 1724025 h 1819275"/>
                <a:gd name="connsiteX64" fmla="*/ 188119 w 1638300"/>
                <a:gd name="connsiteY64" fmla="*/ 1685925 h 1819275"/>
                <a:gd name="connsiteX65" fmla="*/ 145256 w 1638300"/>
                <a:gd name="connsiteY65" fmla="*/ 1643063 h 1819275"/>
                <a:gd name="connsiteX66" fmla="*/ 116681 w 1638300"/>
                <a:gd name="connsiteY66" fmla="*/ 1600200 h 1819275"/>
                <a:gd name="connsiteX67" fmla="*/ 97631 w 1638300"/>
                <a:gd name="connsiteY67" fmla="*/ 1552575 h 1819275"/>
                <a:gd name="connsiteX68" fmla="*/ 83344 w 1638300"/>
                <a:gd name="connsiteY68" fmla="*/ 1483519 h 1819275"/>
                <a:gd name="connsiteX69" fmla="*/ 76200 w 1638300"/>
                <a:gd name="connsiteY69" fmla="*/ 1409700 h 1819275"/>
                <a:gd name="connsiteX70" fmla="*/ 80962 w 1638300"/>
                <a:gd name="connsiteY70" fmla="*/ 1257300 h 1819275"/>
                <a:gd name="connsiteX71" fmla="*/ 100012 w 1638300"/>
                <a:gd name="connsiteY71" fmla="*/ 926306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38300" h="1819275">
                  <a:moveTo>
                    <a:pt x="100012" y="926306"/>
                  </a:moveTo>
                  <a:lnTo>
                    <a:pt x="114300" y="711994"/>
                  </a:lnTo>
                  <a:lnTo>
                    <a:pt x="119062" y="590550"/>
                  </a:lnTo>
                  <a:lnTo>
                    <a:pt x="123825" y="459581"/>
                  </a:lnTo>
                  <a:cubicBezTo>
                    <a:pt x="123031" y="427037"/>
                    <a:pt x="122238" y="394494"/>
                    <a:pt x="121444" y="361950"/>
                  </a:cubicBezTo>
                  <a:lnTo>
                    <a:pt x="119062" y="285750"/>
                  </a:lnTo>
                  <a:lnTo>
                    <a:pt x="109537" y="226219"/>
                  </a:lnTo>
                  <a:lnTo>
                    <a:pt x="85725" y="135731"/>
                  </a:lnTo>
                  <a:lnTo>
                    <a:pt x="66675" y="95250"/>
                  </a:lnTo>
                  <a:lnTo>
                    <a:pt x="52387" y="73819"/>
                  </a:lnTo>
                  <a:lnTo>
                    <a:pt x="23812" y="47625"/>
                  </a:lnTo>
                  <a:lnTo>
                    <a:pt x="7144" y="35719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2381"/>
                  </a:lnTo>
                  <a:lnTo>
                    <a:pt x="26194" y="0"/>
                  </a:lnTo>
                  <a:lnTo>
                    <a:pt x="52387" y="2381"/>
                  </a:lnTo>
                  <a:lnTo>
                    <a:pt x="76200" y="4763"/>
                  </a:lnTo>
                  <a:lnTo>
                    <a:pt x="95250" y="11906"/>
                  </a:lnTo>
                  <a:lnTo>
                    <a:pt x="366712" y="171450"/>
                  </a:lnTo>
                  <a:lnTo>
                    <a:pt x="369094" y="295275"/>
                  </a:lnTo>
                  <a:lnTo>
                    <a:pt x="333375" y="552450"/>
                  </a:lnTo>
                  <a:lnTo>
                    <a:pt x="302419" y="828675"/>
                  </a:lnTo>
                  <a:lnTo>
                    <a:pt x="283369" y="1033463"/>
                  </a:lnTo>
                  <a:lnTo>
                    <a:pt x="278606" y="1195388"/>
                  </a:lnTo>
                  <a:lnTo>
                    <a:pt x="278606" y="1321594"/>
                  </a:lnTo>
                  <a:lnTo>
                    <a:pt x="283369" y="1383506"/>
                  </a:lnTo>
                  <a:lnTo>
                    <a:pt x="297656" y="1452563"/>
                  </a:lnTo>
                  <a:lnTo>
                    <a:pt x="319087" y="1497806"/>
                  </a:lnTo>
                  <a:lnTo>
                    <a:pt x="352425" y="1543050"/>
                  </a:lnTo>
                  <a:lnTo>
                    <a:pt x="376237" y="1566863"/>
                  </a:lnTo>
                  <a:lnTo>
                    <a:pt x="419100" y="1593056"/>
                  </a:lnTo>
                  <a:lnTo>
                    <a:pt x="466725" y="1609725"/>
                  </a:lnTo>
                  <a:lnTo>
                    <a:pt x="516731" y="1619250"/>
                  </a:lnTo>
                  <a:lnTo>
                    <a:pt x="588169" y="1616869"/>
                  </a:lnTo>
                  <a:lnTo>
                    <a:pt x="823912" y="1593056"/>
                  </a:lnTo>
                  <a:lnTo>
                    <a:pt x="981075" y="1576388"/>
                  </a:lnTo>
                  <a:lnTo>
                    <a:pt x="1052512" y="1566863"/>
                  </a:lnTo>
                  <a:lnTo>
                    <a:pt x="1100137" y="1552575"/>
                  </a:lnTo>
                  <a:lnTo>
                    <a:pt x="1195387" y="1516856"/>
                  </a:lnTo>
                  <a:lnTo>
                    <a:pt x="1264444" y="1493044"/>
                  </a:lnTo>
                  <a:lnTo>
                    <a:pt x="1323975" y="1478756"/>
                  </a:lnTo>
                  <a:lnTo>
                    <a:pt x="1400175" y="1488281"/>
                  </a:lnTo>
                  <a:lnTo>
                    <a:pt x="1481137" y="1504950"/>
                  </a:lnTo>
                  <a:lnTo>
                    <a:pt x="1540669" y="1526381"/>
                  </a:lnTo>
                  <a:lnTo>
                    <a:pt x="1576387" y="1545431"/>
                  </a:lnTo>
                  <a:lnTo>
                    <a:pt x="1604962" y="1566863"/>
                  </a:lnTo>
                  <a:lnTo>
                    <a:pt x="1624012" y="1585913"/>
                  </a:lnTo>
                  <a:cubicBezTo>
                    <a:pt x="1631734" y="1598781"/>
                    <a:pt x="1627883" y="1594546"/>
                    <a:pt x="1633537" y="1600200"/>
                  </a:cubicBezTo>
                  <a:lnTo>
                    <a:pt x="1638300" y="1616869"/>
                  </a:lnTo>
                  <a:lnTo>
                    <a:pt x="1638300" y="1638300"/>
                  </a:lnTo>
                  <a:lnTo>
                    <a:pt x="1633537" y="1664494"/>
                  </a:lnTo>
                  <a:lnTo>
                    <a:pt x="1609725" y="1697831"/>
                  </a:lnTo>
                  <a:lnTo>
                    <a:pt x="1566862" y="1719263"/>
                  </a:lnTo>
                  <a:lnTo>
                    <a:pt x="1450181" y="1743075"/>
                  </a:lnTo>
                  <a:lnTo>
                    <a:pt x="1316831" y="1759744"/>
                  </a:lnTo>
                  <a:lnTo>
                    <a:pt x="1073944" y="1774031"/>
                  </a:lnTo>
                  <a:lnTo>
                    <a:pt x="812006" y="1797844"/>
                  </a:lnTo>
                  <a:lnTo>
                    <a:pt x="595312" y="1809750"/>
                  </a:lnTo>
                  <a:lnTo>
                    <a:pt x="466725" y="1819275"/>
                  </a:lnTo>
                  <a:lnTo>
                    <a:pt x="411956" y="1812131"/>
                  </a:lnTo>
                  <a:lnTo>
                    <a:pt x="361950" y="1797844"/>
                  </a:lnTo>
                  <a:lnTo>
                    <a:pt x="292894" y="1764506"/>
                  </a:lnTo>
                  <a:lnTo>
                    <a:pt x="233362" y="1724025"/>
                  </a:lnTo>
                  <a:lnTo>
                    <a:pt x="188119" y="1685925"/>
                  </a:lnTo>
                  <a:lnTo>
                    <a:pt x="145256" y="1643063"/>
                  </a:lnTo>
                  <a:lnTo>
                    <a:pt x="116681" y="1600200"/>
                  </a:lnTo>
                  <a:lnTo>
                    <a:pt x="97631" y="1552575"/>
                  </a:lnTo>
                  <a:lnTo>
                    <a:pt x="83344" y="1483519"/>
                  </a:lnTo>
                  <a:lnTo>
                    <a:pt x="76200" y="1409700"/>
                  </a:lnTo>
                  <a:lnTo>
                    <a:pt x="80962" y="1257300"/>
                  </a:lnTo>
                  <a:lnTo>
                    <a:pt x="100012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2B567A5-4B4B-5947-AF34-556784DA34CE}"/>
                </a:ext>
              </a:extLst>
            </p:cNvPr>
            <p:cNvSpPr/>
            <p:nvPr/>
          </p:nvSpPr>
          <p:spPr>
            <a:xfrm>
              <a:off x="4953000" y="2312988"/>
              <a:ext cx="1947863" cy="563562"/>
            </a:xfrm>
            <a:custGeom>
              <a:avLst/>
              <a:gdLst>
                <a:gd name="connsiteX0" fmla="*/ 1031081 w 1947863"/>
                <a:gd name="connsiteY0" fmla="*/ 447675 h 564356"/>
                <a:gd name="connsiteX1" fmla="*/ 704850 w 1947863"/>
                <a:gd name="connsiteY1" fmla="*/ 521494 h 564356"/>
                <a:gd name="connsiteX2" fmla="*/ 528638 w 1947863"/>
                <a:gd name="connsiteY2" fmla="*/ 547687 h 564356"/>
                <a:gd name="connsiteX3" fmla="*/ 397669 w 1947863"/>
                <a:gd name="connsiteY3" fmla="*/ 559594 h 564356"/>
                <a:gd name="connsiteX4" fmla="*/ 330994 w 1947863"/>
                <a:gd name="connsiteY4" fmla="*/ 564356 h 564356"/>
                <a:gd name="connsiteX5" fmla="*/ 273844 w 1947863"/>
                <a:gd name="connsiteY5" fmla="*/ 557212 h 564356"/>
                <a:gd name="connsiteX6" fmla="*/ 209550 w 1947863"/>
                <a:gd name="connsiteY6" fmla="*/ 538162 h 564356"/>
                <a:gd name="connsiteX7" fmla="*/ 135731 w 1947863"/>
                <a:gd name="connsiteY7" fmla="*/ 509587 h 564356"/>
                <a:gd name="connsiteX8" fmla="*/ 0 w 1947863"/>
                <a:gd name="connsiteY8" fmla="*/ 445294 h 564356"/>
                <a:gd name="connsiteX9" fmla="*/ 23813 w 1947863"/>
                <a:gd name="connsiteY9" fmla="*/ 302419 h 564356"/>
                <a:gd name="connsiteX10" fmla="*/ 154781 w 1947863"/>
                <a:gd name="connsiteY10" fmla="*/ 340519 h 564356"/>
                <a:gd name="connsiteX11" fmla="*/ 240506 w 1947863"/>
                <a:gd name="connsiteY11" fmla="*/ 352425 h 564356"/>
                <a:gd name="connsiteX12" fmla="*/ 314325 w 1947863"/>
                <a:gd name="connsiteY12" fmla="*/ 359569 h 564356"/>
                <a:gd name="connsiteX13" fmla="*/ 400050 w 1947863"/>
                <a:gd name="connsiteY13" fmla="*/ 359569 h 564356"/>
                <a:gd name="connsiteX14" fmla="*/ 507206 w 1947863"/>
                <a:gd name="connsiteY14" fmla="*/ 350044 h 564356"/>
                <a:gd name="connsiteX15" fmla="*/ 750094 w 1947863"/>
                <a:gd name="connsiteY15" fmla="*/ 302419 h 564356"/>
                <a:gd name="connsiteX16" fmla="*/ 1047750 w 1947863"/>
                <a:gd name="connsiteY16" fmla="*/ 228600 h 564356"/>
                <a:gd name="connsiteX17" fmla="*/ 1250156 w 1947863"/>
                <a:gd name="connsiteY17" fmla="*/ 166687 h 564356"/>
                <a:gd name="connsiteX18" fmla="*/ 1345406 w 1947863"/>
                <a:gd name="connsiteY18" fmla="*/ 130969 h 564356"/>
                <a:gd name="connsiteX19" fmla="*/ 1452563 w 1947863"/>
                <a:gd name="connsiteY19" fmla="*/ 76200 h 564356"/>
                <a:gd name="connsiteX20" fmla="*/ 1493044 w 1947863"/>
                <a:gd name="connsiteY20" fmla="*/ 45244 h 564356"/>
                <a:gd name="connsiteX21" fmla="*/ 1521619 w 1947863"/>
                <a:gd name="connsiteY21" fmla="*/ 19050 h 564356"/>
                <a:gd name="connsiteX22" fmla="*/ 1545431 w 1947863"/>
                <a:gd name="connsiteY22" fmla="*/ 4762 h 564356"/>
                <a:gd name="connsiteX23" fmla="*/ 1585913 w 1947863"/>
                <a:gd name="connsiteY23" fmla="*/ 0 h 564356"/>
                <a:gd name="connsiteX24" fmla="*/ 1631156 w 1947863"/>
                <a:gd name="connsiteY24" fmla="*/ 2381 h 564356"/>
                <a:gd name="connsiteX25" fmla="*/ 1683544 w 1947863"/>
                <a:gd name="connsiteY25" fmla="*/ 11906 h 564356"/>
                <a:gd name="connsiteX26" fmla="*/ 1752600 w 1947863"/>
                <a:gd name="connsiteY26" fmla="*/ 28575 h 564356"/>
                <a:gd name="connsiteX27" fmla="*/ 1850231 w 1947863"/>
                <a:gd name="connsiteY27" fmla="*/ 69056 h 564356"/>
                <a:gd name="connsiteX28" fmla="*/ 1916906 w 1947863"/>
                <a:gd name="connsiteY28" fmla="*/ 107156 h 564356"/>
                <a:gd name="connsiteX29" fmla="*/ 1938338 w 1947863"/>
                <a:gd name="connsiteY29" fmla="*/ 126206 h 564356"/>
                <a:gd name="connsiteX30" fmla="*/ 1947863 w 1947863"/>
                <a:gd name="connsiteY30" fmla="*/ 142875 h 564356"/>
                <a:gd name="connsiteX31" fmla="*/ 1943100 w 1947863"/>
                <a:gd name="connsiteY31" fmla="*/ 166687 h 564356"/>
                <a:gd name="connsiteX32" fmla="*/ 1921669 w 1947863"/>
                <a:gd name="connsiteY32" fmla="*/ 190500 h 564356"/>
                <a:gd name="connsiteX33" fmla="*/ 1869281 w 1947863"/>
                <a:gd name="connsiteY33" fmla="*/ 216694 h 564356"/>
                <a:gd name="connsiteX34" fmla="*/ 1771650 w 1947863"/>
                <a:gd name="connsiteY34" fmla="*/ 252412 h 564356"/>
                <a:gd name="connsiteX35" fmla="*/ 1590675 w 1947863"/>
                <a:gd name="connsiteY35" fmla="*/ 307181 h 564356"/>
                <a:gd name="connsiteX36" fmla="*/ 1381125 w 1947863"/>
                <a:gd name="connsiteY36" fmla="*/ 369094 h 564356"/>
                <a:gd name="connsiteX37" fmla="*/ 1031081 w 1947863"/>
                <a:gd name="connsiteY37" fmla="*/ 447675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47863" h="564356">
                  <a:moveTo>
                    <a:pt x="1031081" y="447675"/>
                  </a:moveTo>
                  <a:lnTo>
                    <a:pt x="704850" y="521494"/>
                  </a:lnTo>
                  <a:lnTo>
                    <a:pt x="528638" y="547687"/>
                  </a:lnTo>
                  <a:lnTo>
                    <a:pt x="397669" y="559594"/>
                  </a:lnTo>
                  <a:lnTo>
                    <a:pt x="330994" y="564356"/>
                  </a:lnTo>
                  <a:lnTo>
                    <a:pt x="273844" y="557212"/>
                  </a:lnTo>
                  <a:lnTo>
                    <a:pt x="209550" y="538162"/>
                  </a:lnTo>
                  <a:lnTo>
                    <a:pt x="135731" y="509587"/>
                  </a:lnTo>
                  <a:lnTo>
                    <a:pt x="0" y="445294"/>
                  </a:lnTo>
                  <a:lnTo>
                    <a:pt x="23813" y="302419"/>
                  </a:lnTo>
                  <a:lnTo>
                    <a:pt x="154781" y="340519"/>
                  </a:lnTo>
                  <a:lnTo>
                    <a:pt x="240506" y="352425"/>
                  </a:lnTo>
                  <a:lnTo>
                    <a:pt x="314325" y="359569"/>
                  </a:lnTo>
                  <a:lnTo>
                    <a:pt x="400050" y="359569"/>
                  </a:lnTo>
                  <a:lnTo>
                    <a:pt x="507206" y="350044"/>
                  </a:lnTo>
                  <a:lnTo>
                    <a:pt x="750094" y="302419"/>
                  </a:lnTo>
                  <a:lnTo>
                    <a:pt x="1047750" y="228600"/>
                  </a:lnTo>
                  <a:lnTo>
                    <a:pt x="1250156" y="166687"/>
                  </a:lnTo>
                  <a:lnTo>
                    <a:pt x="1345406" y="130969"/>
                  </a:lnTo>
                  <a:lnTo>
                    <a:pt x="1452563" y="76200"/>
                  </a:lnTo>
                  <a:lnTo>
                    <a:pt x="1493044" y="45244"/>
                  </a:lnTo>
                  <a:lnTo>
                    <a:pt x="1521619" y="19050"/>
                  </a:lnTo>
                  <a:lnTo>
                    <a:pt x="1545431" y="4762"/>
                  </a:lnTo>
                  <a:lnTo>
                    <a:pt x="1585913" y="0"/>
                  </a:lnTo>
                  <a:lnTo>
                    <a:pt x="1631156" y="2381"/>
                  </a:lnTo>
                  <a:lnTo>
                    <a:pt x="1683544" y="11906"/>
                  </a:lnTo>
                  <a:lnTo>
                    <a:pt x="1752600" y="28575"/>
                  </a:lnTo>
                  <a:lnTo>
                    <a:pt x="1850231" y="69056"/>
                  </a:lnTo>
                  <a:lnTo>
                    <a:pt x="1916906" y="107156"/>
                  </a:lnTo>
                  <a:lnTo>
                    <a:pt x="1938338" y="126206"/>
                  </a:lnTo>
                  <a:lnTo>
                    <a:pt x="1947863" y="142875"/>
                  </a:lnTo>
                  <a:lnTo>
                    <a:pt x="1943100" y="166687"/>
                  </a:lnTo>
                  <a:lnTo>
                    <a:pt x="1921669" y="190500"/>
                  </a:lnTo>
                  <a:lnTo>
                    <a:pt x="1869281" y="216694"/>
                  </a:lnTo>
                  <a:lnTo>
                    <a:pt x="1771650" y="252412"/>
                  </a:lnTo>
                  <a:lnTo>
                    <a:pt x="1590675" y="307181"/>
                  </a:lnTo>
                  <a:lnTo>
                    <a:pt x="1381125" y="369094"/>
                  </a:lnTo>
                  <a:lnTo>
                    <a:pt x="10310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4C5229B-8E81-A045-9614-98B29C54F5C7}"/>
                </a:ext>
              </a:extLst>
            </p:cNvPr>
            <p:cNvSpPr/>
            <p:nvPr/>
          </p:nvSpPr>
          <p:spPr>
            <a:xfrm rot="16200000">
              <a:off x="3784600" y="3143251"/>
              <a:ext cx="2782887" cy="2049462"/>
            </a:xfrm>
            <a:custGeom>
              <a:avLst/>
              <a:gdLst>
                <a:gd name="connsiteX0" fmla="*/ 688522 w 2784022"/>
                <a:gd name="connsiteY0" fmla="*/ 1091293 h 2049236"/>
                <a:gd name="connsiteX1" fmla="*/ 576943 w 2784022"/>
                <a:gd name="connsiteY1" fmla="*/ 987879 h 2049236"/>
                <a:gd name="connsiteX2" fmla="*/ 484415 w 2784022"/>
                <a:gd name="connsiteY2" fmla="*/ 889907 h 2049236"/>
                <a:gd name="connsiteX3" fmla="*/ 419100 w 2784022"/>
                <a:gd name="connsiteY3" fmla="*/ 810986 h 2049236"/>
                <a:gd name="connsiteX4" fmla="*/ 353786 w 2784022"/>
                <a:gd name="connsiteY4" fmla="*/ 723900 h 2049236"/>
                <a:gd name="connsiteX5" fmla="*/ 266700 w 2784022"/>
                <a:gd name="connsiteY5" fmla="*/ 595993 h 2049236"/>
                <a:gd name="connsiteX6" fmla="*/ 185057 w 2784022"/>
                <a:gd name="connsiteY6" fmla="*/ 462643 h 2049236"/>
                <a:gd name="connsiteX7" fmla="*/ 117022 w 2784022"/>
                <a:gd name="connsiteY7" fmla="*/ 323850 h 2049236"/>
                <a:gd name="connsiteX8" fmla="*/ 48986 w 2784022"/>
                <a:gd name="connsiteY8" fmla="*/ 179614 h 2049236"/>
                <a:gd name="connsiteX9" fmla="*/ 8165 w 2784022"/>
                <a:gd name="connsiteY9" fmla="*/ 92529 h 2049236"/>
                <a:gd name="connsiteX10" fmla="*/ 0 w 2784022"/>
                <a:gd name="connsiteY10" fmla="*/ 51707 h 2049236"/>
                <a:gd name="connsiteX11" fmla="*/ 0 w 2784022"/>
                <a:gd name="connsiteY11" fmla="*/ 27214 h 2049236"/>
                <a:gd name="connsiteX12" fmla="*/ 8165 w 2784022"/>
                <a:gd name="connsiteY12" fmla="*/ 5443 h 2049236"/>
                <a:gd name="connsiteX13" fmla="*/ 19050 w 2784022"/>
                <a:gd name="connsiteY13" fmla="*/ 0 h 2049236"/>
                <a:gd name="connsiteX14" fmla="*/ 35379 w 2784022"/>
                <a:gd name="connsiteY14" fmla="*/ 5443 h 2049236"/>
                <a:gd name="connsiteX15" fmla="*/ 65315 w 2784022"/>
                <a:gd name="connsiteY15" fmla="*/ 51707 h 2049236"/>
                <a:gd name="connsiteX16" fmla="*/ 130629 w 2784022"/>
                <a:gd name="connsiteY16" fmla="*/ 157843 h 2049236"/>
                <a:gd name="connsiteX17" fmla="*/ 198665 w 2784022"/>
                <a:gd name="connsiteY17" fmla="*/ 266700 h 2049236"/>
                <a:gd name="connsiteX18" fmla="*/ 263979 w 2784022"/>
                <a:gd name="connsiteY18" fmla="*/ 361950 h 2049236"/>
                <a:gd name="connsiteX19" fmla="*/ 351065 w 2784022"/>
                <a:gd name="connsiteY19" fmla="*/ 473529 h 2049236"/>
                <a:gd name="connsiteX20" fmla="*/ 440872 w 2784022"/>
                <a:gd name="connsiteY20" fmla="*/ 582386 h 2049236"/>
                <a:gd name="connsiteX21" fmla="*/ 552450 w 2784022"/>
                <a:gd name="connsiteY21" fmla="*/ 702129 h 2049236"/>
                <a:gd name="connsiteX22" fmla="*/ 685800 w 2784022"/>
                <a:gd name="connsiteY22" fmla="*/ 832757 h 2049236"/>
                <a:gd name="connsiteX23" fmla="*/ 802822 w 2784022"/>
                <a:gd name="connsiteY23" fmla="*/ 933450 h 2049236"/>
                <a:gd name="connsiteX24" fmla="*/ 938893 w 2784022"/>
                <a:gd name="connsiteY24" fmla="*/ 1034143 h 2049236"/>
                <a:gd name="connsiteX25" fmla="*/ 1096736 w 2784022"/>
                <a:gd name="connsiteY25" fmla="*/ 1143000 h 2049236"/>
                <a:gd name="connsiteX26" fmla="*/ 1349829 w 2784022"/>
                <a:gd name="connsiteY26" fmla="*/ 1287236 h 2049236"/>
                <a:gd name="connsiteX27" fmla="*/ 1496786 w 2784022"/>
                <a:gd name="connsiteY27" fmla="*/ 1368879 h 2049236"/>
                <a:gd name="connsiteX28" fmla="*/ 1670957 w 2784022"/>
                <a:gd name="connsiteY28" fmla="*/ 1455964 h 2049236"/>
                <a:gd name="connsiteX29" fmla="*/ 1948543 w 2784022"/>
                <a:gd name="connsiteY29" fmla="*/ 1578429 h 2049236"/>
                <a:gd name="connsiteX30" fmla="*/ 2111829 w 2784022"/>
                <a:gd name="connsiteY30" fmla="*/ 1641021 h 2049236"/>
                <a:gd name="connsiteX31" fmla="*/ 2291443 w 2784022"/>
                <a:gd name="connsiteY31" fmla="*/ 1703614 h 2049236"/>
                <a:gd name="connsiteX32" fmla="*/ 2326822 w 2784022"/>
                <a:gd name="connsiteY32" fmla="*/ 1714500 h 2049236"/>
                <a:gd name="connsiteX33" fmla="*/ 2362200 w 2784022"/>
                <a:gd name="connsiteY33" fmla="*/ 1719943 h 2049236"/>
                <a:gd name="connsiteX34" fmla="*/ 2411186 w 2784022"/>
                <a:gd name="connsiteY34" fmla="*/ 1728107 h 2049236"/>
                <a:gd name="connsiteX35" fmla="*/ 2465615 w 2784022"/>
                <a:gd name="connsiteY35" fmla="*/ 1733550 h 2049236"/>
                <a:gd name="connsiteX36" fmla="*/ 2509157 w 2784022"/>
                <a:gd name="connsiteY36" fmla="*/ 1733550 h 2049236"/>
                <a:gd name="connsiteX37" fmla="*/ 2541815 w 2784022"/>
                <a:gd name="connsiteY37" fmla="*/ 1728107 h 2049236"/>
                <a:gd name="connsiteX38" fmla="*/ 2569029 w 2784022"/>
                <a:gd name="connsiteY38" fmla="*/ 1717221 h 2049236"/>
                <a:gd name="connsiteX39" fmla="*/ 2618015 w 2784022"/>
                <a:gd name="connsiteY39" fmla="*/ 1690007 h 2049236"/>
                <a:gd name="connsiteX40" fmla="*/ 2661557 w 2784022"/>
                <a:gd name="connsiteY40" fmla="*/ 1651907 h 2049236"/>
                <a:gd name="connsiteX41" fmla="*/ 2775857 w 2784022"/>
                <a:gd name="connsiteY41" fmla="*/ 1504950 h 2049236"/>
                <a:gd name="connsiteX42" fmla="*/ 2784022 w 2784022"/>
                <a:gd name="connsiteY42" fmla="*/ 1551214 h 2049236"/>
                <a:gd name="connsiteX43" fmla="*/ 2735036 w 2784022"/>
                <a:gd name="connsiteY43" fmla="*/ 1709057 h 2049236"/>
                <a:gd name="connsiteX44" fmla="*/ 2688772 w 2784022"/>
                <a:gd name="connsiteY44" fmla="*/ 1826079 h 2049236"/>
                <a:gd name="connsiteX45" fmla="*/ 2634343 w 2784022"/>
                <a:gd name="connsiteY45" fmla="*/ 1913164 h 2049236"/>
                <a:gd name="connsiteX46" fmla="*/ 2574472 w 2784022"/>
                <a:gd name="connsiteY46" fmla="*/ 1975757 h 2049236"/>
                <a:gd name="connsiteX47" fmla="*/ 2509157 w 2784022"/>
                <a:gd name="connsiteY47" fmla="*/ 2022021 h 2049236"/>
                <a:gd name="connsiteX48" fmla="*/ 2460172 w 2784022"/>
                <a:gd name="connsiteY48" fmla="*/ 2041071 h 2049236"/>
                <a:gd name="connsiteX49" fmla="*/ 2411186 w 2784022"/>
                <a:gd name="connsiteY49" fmla="*/ 2049236 h 2049236"/>
                <a:gd name="connsiteX50" fmla="*/ 2367643 w 2784022"/>
                <a:gd name="connsiteY50" fmla="*/ 2043793 h 2049236"/>
                <a:gd name="connsiteX51" fmla="*/ 2305050 w 2784022"/>
                <a:gd name="connsiteY51" fmla="*/ 2022021 h 2049236"/>
                <a:gd name="connsiteX52" fmla="*/ 2231572 w 2784022"/>
                <a:gd name="connsiteY52" fmla="*/ 1983921 h 2049236"/>
                <a:gd name="connsiteX53" fmla="*/ 2125436 w 2784022"/>
                <a:gd name="connsiteY53" fmla="*/ 1943100 h 2049236"/>
                <a:gd name="connsiteX54" fmla="*/ 1902279 w 2784022"/>
                <a:gd name="connsiteY54" fmla="*/ 1853293 h 2049236"/>
                <a:gd name="connsiteX55" fmla="*/ 1651907 w 2784022"/>
                <a:gd name="connsiteY55" fmla="*/ 1744436 h 2049236"/>
                <a:gd name="connsiteX56" fmla="*/ 1412422 w 2784022"/>
                <a:gd name="connsiteY56" fmla="*/ 1619250 h 2049236"/>
                <a:gd name="connsiteX57" fmla="*/ 1284515 w 2784022"/>
                <a:gd name="connsiteY57" fmla="*/ 1543050 h 2049236"/>
                <a:gd name="connsiteX58" fmla="*/ 1104900 w 2784022"/>
                <a:gd name="connsiteY58" fmla="*/ 1415143 h 2049236"/>
                <a:gd name="connsiteX59" fmla="*/ 952500 w 2784022"/>
                <a:gd name="connsiteY59" fmla="*/ 1300843 h 2049236"/>
                <a:gd name="connsiteX60" fmla="*/ 688522 w 2784022"/>
                <a:gd name="connsiteY60" fmla="*/ 1091293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84022" h="2049236">
                  <a:moveTo>
                    <a:pt x="688522" y="1091293"/>
                  </a:moveTo>
                  <a:lnTo>
                    <a:pt x="576943" y="987879"/>
                  </a:lnTo>
                  <a:lnTo>
                    <a:pt x="484415" y="889907"/>
                  </a:lnTo>
                  <a:lnTo>
                    <a:pt x="419100" y="810986"/>
                  </a:lnTo>
                  <a:lnTo>
                    <a:pt x="353786" y="723900"/>
                  </a:lnTo>
                  <a:lnTo>
                    <a:pt x="266700" y="595993"/>
                  </a:lnTo>
                  <a:lnTo>
                    <a:pt x="185057" y="462643"/>
                  </a:lnTo>
                  <a:lnTo>
                    <a:pt x="117022" y="323850"/>
                  </a:lnTo>
                  <a:lnTo>
                    <a:pt x="48986" y="179614"/>
                  </a:lnTo>
                  <a:lnTo>
                    <a:pt x="8165" y="92529"/>
                  </a:lnTo>
                  <a:lnTo>
                    <a:pt x="0" y="51707"/>
                  </a:lnTo>
                  <a:lnTo>
                    <a:pt x="0" y="27214"/>
                  </a:lnTo>
                  <a:lnTo>
                    <a:pt x="8165" y="5443"/>
                  </a:lnTo>
                  <a:lnTo>
                    <a:pt x="19050" y="0"/>
                  </a:lnTo>
                  <a:lnTo>
                    <a:pt x="35379" y="5443"/>
                  </a:lnTo>
                  <a:lnTo>
                    <a:pt x="65315" y="51707"/>
                  </a:lnTo>
                  <a:lnTo>
                    <a:pt x="130629" y="157843"/>
                  </a:lnTo>
                  <a:lnTo>
                    <a:pt x="198665" y="266700"/>
                  </a:lnTo>
                  <a:lnTo>
                    <a:pt x="263979" y="361950"/>
                  </a:lnTo>
                  <a:lnTo>
                    <a:pt x="351065" y="473529"/>
                  </a:lnTo>
                  <a:lnTo>
                    <a:pt x="440872" y="582386"/>
                  </a:lnTo>
                  <a:lnTo>
                    <a:pt x="552450" y="702129"/>
                  </a:lnTo>
                  <a:lnTo>
                    <a:pt x="685800" y="832757"/>
                  </a:lnTo>
                  <a:lnTo>
                    <a:pt x="802822" y="933450"/>
                  </a:lnTo>
                  <a:lnTo>
                    <a:pt x="938893" y="1034143"/>
                  </a:lnTo>
                  <a:lnTo>
                    <a:pt x="1096736" y="1143000"/>
                  </a:lnTo>
                  <a:lnTo>
                    <a:pt x="1349829" y="1287236"/>
                  </a:lnTo>
                  <a:lnTo>
                    <a:pt x="1496786" y="1368879"/>
                  </a:lnTo>
                  <a:lnTo>
                    <a:pt x="1670957" y="1455964"/>
                  </a:lnTo>
                  <a:lnTo>
                    <a:pt x="1948543" y="1578429"/>
                  </a:lnTo>
                  <a:lnTo>
                    <a:pt x="2111829" y="1641021"/>
                  </a:lnTo>
                  <a:lnTo>
                    <a:pt x="2291443" y="1703614"/>
                  </a:lnTo>
                  <a:lnTo>
                    <a:pt x="2326822" y="1714500"/>
                  </a:lnTo>
                  <a:lnTo>
                    <a:pt x="2362200" y="1719943"/>
                  </a:lnTo>
                  <a:lnTo>
                    <a:pt x="2411186" y="1728107"/>
                  </a:lnTo>
                  <a:lnTo>
                    <a:pt x="2465615" y="1733550"/>
                  </a:lnTo>
                  <a:lnTo>
                    <a:pt x="2509157" y="1733550"/>
                  </a:lnTo>
                  <a:lnTo>
                    <a:pt x="2541815" y="1728107"/>
                  </a:lnTo>
                  <a:lnTo>
                    <a:pt x="2569029" y="1717221"/>
                  </a:lnTo>
                  <a:lnTo>
                    <a:pt x="2618015" y="1690007"/>
                  </a:lnTo>
                  <a:lnTo>
                    <a:pt x="2661557" y="1651907"/>
                  </a:lnTo>
                  <a:lnTo>
                    <a:pt x="2775857" y="1504950"/>
                  </a:lnTo>
                  <a:lnTo>
                    <a:pt x="2784022" y="1551214"/>
                  </a:lnTo>
                  <a:lnTo>
                    <a:pt x="2735036" y="1709057"/>
                  </a:lnTo>
                  <a:lnTo>
                    <a:pt x="2688772" y="1826079"/>
                  </a:lnTo>
                  <a:lnTo>
                    <a:pt x="2634343" y="1913164"/>
                  </a:lnTo>
                  <a:lnTo>
                    <a:pt x="2574472" y="1975757"/>
                  </a:lnTo>
                  <a:lnTo>
                    <a:pt x="2509157" y="2022021"/>
                  </a:lnTo>
                  <a:lnTo>
                    <a:pt x="2460172" y="2041071"/>
                  </a:lnTo>
                  <a:lnTo>
                    <a:pt x="2411186" y="2049236"/>
                  </a:lnTo>
                  <a:lnTo>
                    <a:pt x="2367643" y="2043793"/>
                  </a:lnTo>
                  <a:lnTo>
                    <a:pt x="2305050" y="2022021"/>
                  </a:lnTo>
                  <a:lnTo>
                    <a:pt x="2231572" y="1983921"/>
                  </a:lnTo>
                  <a:lnTo>
                    <a:pt x="2125436" y="1943100"/>
                  </a:lnTo>
                  <a:lnTo>
                    <a:pt x="1902279" y="1853293"/>
                  </a:lnTo>
                  <a:lnTo>
                    <a:pt x="1651907" y="1744436"/>
                  </a:lnTo>
                  <a:lnTo>
                    <a:pt x="1412422" y="1619250"/>
                  </a:lnTo>
                  <a:lnTo>
                    <a:pt x="1284515" y="1543050"/>
                  </a:lnTo>
                  <a:lnTo>
                    <a:pt x="1104900" y="1415143"/>
                  </a:lnTo>
                  <a:lnTo>
                    <a:pt x="952500" y="1300843"/>
                  </a:lnTo>
                  <a:lnTo>
                    <a:pt x="688522" y="1091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3BD1BBC-CD37-ED40-95CE-C14D8AFD2BAB}"/>
                </a:ext>
              </a:extLst>
            </p:cNvPr>
            <p:cNvSpPr/>
            <p:nvPr/>
          </p:nvSpPr>
          <p:spPr>
            <a:xfrm>
              <a:off x="4718050" y="3403600"/>
              <a:ext cx="2752725" cy="2238375"/>
            </a:xfrm>
            <a:custGeom>
              <a:avLst/>
              <a:gdLst>
                <a:gd name="connsiteX0" fmla="*/ 1508125 w 2752725"/>
                <a:gd name="connsiteY0" fmla="*/ 1365250 h 2238375"/>
                <a:gd name="connsiteX1" fmla="*/ 1743075 w 2752725"/>
                <a:gd name="connsiteY1" fmla="*/ 1574800 h 2238375"/>
                <a:gd name="connsiteX2" fmla="*/ 1854200 w 2752725"/>
                <a:gd name="connsiteY2" fmla="*/ 1666875 h 2238375"/>
                <a:gd name="connsiteX3" fmla="*/ 1946275 w 2752725"/>
                <a:gd name="connsiteY3" fmla="*/ 1736725 h 2238375"/>
                <a:gd name="connsiteX4" fmla="*/ 2066925 w 2752725"/>
                <a:gd name="connsiteY4" fmla="*/ 1819275 h 2238375"/>
                <a:gd name="connsiteX5" fmla="*/ 2159000 w 2752725"/>
                <a:gd name="connsiteY5" fmla="*/ 1876425 h 2238375"/>
                <a:gd name="connsiteX6" fmla="*/ 2270125 w 2752725"/>
                <a:gd name="connsiteY6" fmla="*/ 1933575 h 2238375"/>
                <a:gd name="connsiteX7" fmla="*/ 2428875 w 2752725"/>
                <a:gd name="connsiteY7" fmla="*/ 2003425 h 2238375"/>
                <a:gd name="connsiteX8" fmla="*/ 2555875 w 2752725"/>
                <a:gd name="connsiteY8" fmla="*/ 2054225 h 2238375"/>
                <a:gd name="connsiteX9" fmla="*/ 2698750 w 2752725"/>
                <a:gd name="connsiteY9" fmla="*/ 2095500 h 2238375"/>
                <a:gd name="connsiteX10" fmla="*/ 2727325 w 2752725"/>
                <a:gd name="connsiteY10" fmla="*/ 2105025 h 2238375"/>
                <a:gd name="connsiteX11" fmla="*/ 2746375 w 2752725"/>
                <a:gd name="connsiteY11" fmla="*/ 2117725 h 2238375"/>
                <a:gd name="connsiteX12" fmla="*/ 2752725 w 2752725"/>
                <a:gd name="connsiteY12" fmla="*/ 2127250 h 2238375"/>
                <a:gd name="connsiteX13" fmla="*/ 2752725 w 2752725"/>
                <a:gd name="connsiteY13" fmla="*/ 2143125 h 2238375"/>
                <a:gd name="connsiteX14" fmla="*/ 2740025 w 2752725"/>
                <a:gd name="connsiteY14" fmla="*/ 2171700 h 2238375"/>
                <a:gd name="connsiteX15" fmla="*/ 2714625 w 2752725"/>
                <a:gd name="connsiteY15" fmla="*/ 2190750 h 2238375"/>
                <a:gd name="connsiteX16" fmla="*/ 2559050 w 2752725"/>
                <a:gd name="connsiteY16" fmla="*/ 2203450 h 2238375"/>
                <a:gd name="connsiteX17" fmla="*/ 2327275 w 2752725"/>
                <a:gd name="connsiteY17" fmla="*/ 2225675 h 2238375"/>
                <a:gd name="connsiteX18" fmla="*/ 2130425 w 2752725"/>
                <a:gd name="connsiteY18" fmla="*/ 2238375 h 2238375"/>
                <a:gd name="connsiteX19" fmla="*/ 2076450 w 2752725"/>
                <a:gd name="connsiteY19" fmla="*/ 2235200 h 2238375"/>
                <a:gd name="connsiteX20" fmla="*/ 2019300 w 2752725"/>
                <a:gd name="connsiteY20" fmla="*/ 2219325 h 2238375"/>
                <a:gd name="connsiteX21" fmla="*/ 1958975 w 2752725"/>
                <a:gd name="connsiteY21" fmla="*/ 2200275 h 2238375"/>
                <a:gd name="connsiteX22" fmla="*/ 1873250 w 2752725"/>
                <a:gd name="connsiteY22" fmla="*/ 2152650 h 2238375"/>
                <a:gd name="connsiteX23" fmla="*/ 1809750 w 2752725"/>
                <a:gd name="connsiteY23" fmla="*/ 2101850 h 2238375"/>
                <a:gd name="connsiteX24" fmla="*/ 1746250 w 2752725"/>
                <a:gd name="connsiteY24" fmla="*/ 2035175 h 2238375"/>
                <a:gd name="connsiteX25" fmla="*/ 1533525 w 2752725"/>
                <a:gd name="connsiteY25" fmla="*/ 1778000 h 2238375"/>
                <a:gd name="connsiteX26" fmla="*/ 1254125 w 2752725"/>
                <a:gd name="connsiteY26" fmla="*/ 1450975 h 2238375"/>
                <a:gd name="connsiteX27" fmla="*/ 898525 w 2752725"/>
                <a:gd name="connsiteY27" fmla="*/ 1031875 h 2238375"/>
                <a:gd name="connsiteX28" fmla="*/ 657225 w 2752725"/>
                <a:gd name="connsiteY28" fmla="*/ 730250 h 2238375"/>
                <a:gd name="connsiteX29" fmla="*/ 527050 w 2752725"/>
                <a:gd name="connsiteY29" fmla="*/ 568325 h 2238375"/>
                <a:gd name="connsiteX30" fmla="*/ 403225 w 2752725"/>
                <a:gd name="connsiteY30" fmla="*/ 428625 h 2238375"/>
                <a:gd name="connsiteX31" fmla="*/ 307975 w 2752725"/>
                <a:gd name="connsiteY31" fmla="*/ 311150 h 2238375"/>
                <a:gd name="connsiteX32" fmla="*/ 247650 w 2752725"/>
                <a:gd name="connsiteY32" fmla="*/ 250825 h 2238375"/>
                <a:gd name="connsiteX33" fmla="*/ 184150 w 2752725"/>
                <a:gd name="connsiteY33" fmla="*/ 187325 h 2238375"/>
                <a:gd name="connsiteX34" fmla="*/ 133350 w 2752725"/>
                <a:gd name="connsiteY34" fmla="*/ 142875 h 2238375"/>
                <a:gd name="connsiteX35" fmla="*/ 60325 w 2752725"/>
                <a:gd name="connsiteY35" fmla="*/ 95250 h 2238375"/>
                <a:gd name="connsiteX36" fmla="*/ 28575 w 2752725"/>
                <a:gd name="connsiteY36" fmla="*/ 79375 h 2238375"/>
                <a:gd name="connsiteX37" fmla="*/ 12700 w 2752725"/>
                <a:gd name="connsiteY37" fmla="*/ 63500 h 2238375"/>
                <a:gd name="connsiteX38" fmla="*/ 0 w 2752725"/>
                <a:gd name="connsiteY38" fmla="*/ 41275 h 2238375"/>
                <a:gd name="connsiteX39" fmla="*/ 0 w 2752725"/>
                <a:gd name="connsiteY39" fmla="*/ 19050 h 2238375"/>
                <a:gd name="connsiteX40" fmla="*/ 15875 w 2752725"/>
                <a:gd name="connsiteY40" fmla="*/ 3175 h 2238375"/>
                <a:gd name="connsiteX41" fmla="*/ 44450 w 2752725"/>
                <a:gd name="connsiteY41" fmla="*/ 0 h 2238375"/>
                <a:gd name="connsiteX42" fmla="*/ 98425 w 2752725"/>
                <a:gd name="connsiteY42" fmla="*/ 9525 h 2238375"/>
                <a:gd name="connsiteX43" fmla="*/ 149225 w 2752725"/>
                <a:gd name="connsiteY43" fmla="*/ 25400 h 2238375"/>
                <a:gd name="connsiteX44" fmla="*/ 200025 w 2752725"/>
                <a:gd name="connsiteY44" fmla="*/ 50800 h 2238375"/>
                <a:gd name="connsiteX45" fmla="*/ 247650 w 2752725"/>
                <a:gd name="connsiteY45" fmla="*/ 79375 h 2238375"/>
                <a:gd name="connsiteX46" fmla="*/ 304800 w 2752725"/>
                <a:gd name="connsiteY46" fmla="*/ 120650 h 2238375"/>
                <a:gd name="connsiteX47" fmla="*/ 422275 w 2752725"/>
                <a:gd name="connsiteY47" fmla="*/ 234950 h 2238375"/>
                <a:gd name="connsiteX48" fmla="*/ 812800 w 2752725"/>
                <a:gd name="connsiteY48" fmla="*/ 647700 h 2238375"/>
                <a:gd name="connsiteX49" fmla="*/ 1000125 w 2752725"/>
                <a:gd name="connsiteY49" fmla="*/ 869950 h 2238375"/>
                <a:gd name="connsiteX50" fmla="*/ 1314450 w 2752725"/>
                <a:gd name="connsiteY50" fmla="*/ 1184275 h 2238375"/>
                <a:gd name="connsiteX51" fmla="*/ 1508125 w 2752725"/>
                <a:gd name="connsiteY51" fmla="*/ 1365250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52725" h="2238375">
                  <a:moveTo>
                    <a:pt x="1508125" y="1365250"/>
                  </a:moveTo>
                  <a:lnTo>
                    <a:pt x="1743075" y="1574800"/>
                  </a:lnTo>
                  <a:lnTo>
                    <a:pt x="1854200" y="1666875"/>
                  </a:lnTo>
                  <a:lnTo>
                    <a:pt x="1946275" y="1736725"/>
                  </a:lnTo>
                  <a:lnTo>
                    <a:pt x="2066925" y="1819275"/>
                  </a:lnTo>
                  <a:lnTo>
                    <a:pt x="2159000" y="1876425"/>
                  </a:lnTo>
                  <a:lnTo>
                    <a:pt x="2270125" y="1933575"/>
                  </a:lnTo>
                  <a:lnTo>
                    <a:pt x="2428875" y="2003425"/>
                  </a:lnTo>
                  <a:lnTo>
                    <a:pt x="2555875" y="2054225"/>
                  </a:lnTo>
                  <a:lnTo>
                    <a:pt x="2698750" y="2095500"/>
                  </a:lnTo>
                  <a:lnTo>
                    <a:pt x="2727325" y="2105025"/>
                  </a:lnTo>
                  <a:lnTo>
                    <a:pt x="2746375" y="2117725"/>
                  </a:lnTo>
                  <a:lnTo>
                    <a:pt x="2752725" y="2127250"/>
                  </a:lnTo>
                  <a:lnTo>
                    <a:pt x="2752725" y="2143125"/>
                  </a:lnTo>
                  <a:lnTo>
                    <a:pt x="2740025" y="2171700"/>
                  </a:lnTo>
                  <a:lnTo>
                    <a:pt x="2714625" y="2190750"/>
                  </a:lnTo>
                  <a:lnTo>
                    <a:pt x="2559050" y="2203450"/>
                  </a:lnTo>
                  <a:lnTo>
                    <a:pt x="2327275" y="2225675"/>
                  </a:lnTo>
                  <a:lnTo>
                    <a:pt x="2130425" y="2238375"/>
                  </a:lnTo>
                  <a:lnTo>
                    <a:pt x="2076450" y="2235200"/>
                  </a:lnTo>
                  <a:lnTo>
                    <a:pt x="2019300" y="2219325"/>
                  </a:lnTo>
                  <a:lnTo>
                    <a:pt x="1958975" y="2200275"/>
                  </a:lnTo>
                  <a:lnTo>
                    <a:pt x="1873250" y="2152650"/>
                  </a:lnTo>
                  <a:lnTo>
                    <a:pt x="1809750" y="2101850"/>
                  </a:lnTo>
                  <a:lnTo>
                    <a:pt x="1746250" y="2035175"/>
                  </a:lnTo>
                  <a:lnTo>
                    <a:pt x="1533525" y="1778000"/>
                  </a:lnTo>
                  <a:lnTo>
                    <a:pt x="1254125" y="1450975"/>
                  </a:lnTo>
                  <a:lnTo>
                    <a:pt x="898525" y="1031875"/>
                  </a:lnTo>
                  <a:lnTo>
                    <a:pt x="657225" y="730250"/>
                  </a:lnTo>
                  <a:lnTo>
                    <a:pt x="527050" y="568325"/>
                  </a:lnTo>
                  <a:lnTo>
                    <a:pt x="403225" y="428625"/>
                  </a:lnTo>
                  <a:lnTo>
                    <a:pt x="307975" y="311150"/>
                  </a:lnTo>
                  <a:lnTo>
                    <a:pt x="247650" y="250825"/>
                  </a:lnTo>
                  <a:lnTo>
                    <a:pt x="184150" y="187325"/>
                  </a:lnTo>
                  <a:lnTo>
                    <a:pt x="133350" y="142875"/>
                  </a:lnTo>
                  <a:lnTo>
                    <a:pt x="60325" y="95250"/>
                  </a:lnTo>
                  <a:lnTo>
                    <a:pt x="28575" y="79375"/>
                  </a:lnTo>
                  <a:lnTo>
                    <a:pt x="12700" y="63500"/>
                  </a:lnTo>
                  <a:lnTo>
                    <a:pt x="0" y="41275"/>
                  </a:lnTo>
                  <a:lnTo>
                    <a:pt x="0" y="19050"/>
                  </a:lnTo>
                  <a:lnTo>
                    <a:pt x="15875" y="3175"/>
                  </a:lnTo>
                  <a:lnTo>
                    <a:pt x="44450" y="0"/>
                  </a:lnTo>
                  <a:lnTo>
                    <a:pt x="98425" y="9525"/>
                  </a:lnTo>
                  <a:lnTo>
                    <a:pt x="149225" y="25400"/>
                  </a:lnTo>
                  <a:lnTo>
                    <a:pt x="200025" y="50800"/>
                  </a:lnTo>
                  <a:lnTo>
                    <a:pt x="247650" y="79375"/>
                  </a:lnTo>
                  <a:lnTo>
                    <a:pt x="304800" y="120650"/>
                  </a:lnTo>
                  <a:lnTo>
                    <a:pt x="422275" y="234950"/>
                  </a:lnTo>
                  <a:lnTo>
                    <a:pt x="812800" y="647700"/>
                  </a:lnTo>
                  <a:lnTo>
                    <a:pt x="1000125" y="869950"/>
                  </a:lnTo>
                  <a:lnTo>
                    <a:pt x="1314450" y="1184275"/>
                  </a:lnTo>
                  <a:lnTo>
                    <a:pt x="1508125" y="136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049074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6D4E628-D2B5-5344-9F3C-E94320E263E4}"/>
              </a:ext>
            </a:extLst>
          </p:cNvPr>
          <p:cNvSpPr/>
          <p:nvPr/>
        </p:nvSpPr>
        <p:spPr>
          <a:xfrm>
            <a:off x="3022600" y="1389063"/>
            <a:ext cx="1863725" cy="1057275"/>
          </a:xfrm>
          <a:custGeom>
            <a:avLst/>
            <a:gdLst>
              <a:gd name="connsiteX0" fmla="*/ 914400 w 1864519"/>
              <a:gd name="connsiteY0" fmla="*/ 528637 h 1057275"/>
              <a:gd name="connsiteX1" fmla="*/ 1100138 w 1864519"/>
              <a:gd name="connsiteY1" fmla="*/ 419100 h 1057275"/>
              <a:gd name="connsiteX2" fmla="*/ 1250157 w 1864519"/>
              <a:gd name="connsiteY2" fmla="*/ 326231 h 1057275"/>
              <a:gd name="connsiteX3" fmla="*/ 1395413 w 1864519"/>
              <a:gd name="connsiteY3" fmla="*/ 235744 h 1057275"/>
              <a:gd name="connsiteX4" fmla="*/ 1431132 w 1864519"/>
              <a:gd name="connsiteY4" fmla="*/ 209550 h 1057275"/>
              <a:gd name="connsiteX5" fmla="*/ 1440657 w 1864519"/>
              <a:gd name="connsiteY5" fmla="*/ 200025 h 1057275"/>
              <a:gd name="connsiteX6" fmla="*/ 1450182 w 1864519"/>
              <a:gd name="connsiteY6" fmla="*/ 180975 h 1057275"/>
              <a:gd name="connsiteX7" fmla="*/ 1454944 w 1864519"/>
              <a:gd name="connsiteY7" fmla="*/ 154781 h 1057275"/>
              <a:gd name="connsiteX8" fmla="*/ 1452563 w 1864519"/>
              <a:gd name="connsiteY8" fmla="*/ 130969 h 1057275"/>
              <a:gd name="connsiteX9" fmla="*/ 1445419 w 1864519"/>
              <a:gd name="connsiteY9" fmla="*/ 109537 h 1057275"/>
              <a:gd name="connsiteX10" fmla="*/ 1435894 w 1864519"/>
              <a:gd name="connsiteY10" fmla="*/ 102394 h 1057275"/>
              <a:gd name="connsiteX11" fmla="*/ 1409700 w 1864519"/>
              <a:gd name="connsiteY11" fmla="*/ 85725 h 1057275"/>
              <a:gd name="connsiteX12" fmla="*/ 1383507 w 1864519"/>
              <a:gd name="connsiteY12" fmla="*/ 64294 h 1057275"/>
              <a:gd name="connsiteX13" fmla="*/ 1371600 w 1864519"/>
              <a:gd name="connsiteY13" fmla="*/ 50006 h 1057275"/>
              <a:gd name="connsiteX14" fmla="*/ 1364457 w 1864519"/>
              <a:gd name="connsiteY14" fmla="*/ 38100 h 1057275"/>
              <a:gd name="connsiteX15" fmla="*/ 1364457 w 1864519"/>
              <a:gd name="connsiteY15" fmla="*/ 28575 h 1057275"/>
              <a:gd name="connsiteX16" fmla="*/ 1369219 w 1864519"/>
              <a:gd name="connsiteY16" fmla="*/ 16669 h 1057275"/>
              <a:gd name="connsiteX17" fmla="*/ 1395413 w 1864519"/>
              <a:gd name="connsiteY17" fmla="*/ 4762 h 1057275"/>
              <a:gd name="connsiteX18" fmla="*/ 1426369 w 1864519"/>
              <a:gd name="connsiteY18" fmla="*/ 0 h 1057275"/>
              <a:gd name="connsiteX19" fmla="*/ 1466850 w 1864519"/>
              <a:gd name="connsiteY19" fmla="*/ 0 h 1057275"/>
              <a:gd name="connsiteX20" fmla="*/ 1504950 w 1864519"/>
              <a:gd name="connsiteY20" fmla="*/ 4762 h 1057275"/>
              <a:gd name="connsiteX21" fmla="*/ 1524000 w 1864519"/>
              <a:gd name="connsiteY21" fmla="*/ 9525 h 1057275"/>
              <a:gd name="connsiteX22" fmla="*/ 1583532 w 1864519"/>
              <a:gd name="connsiteY22" fmla="*/ 40481 h 1057275"/>
              <a:gd name="connsiteX23" fmla="*/ 1619250 w 1864519"/>
              <a:gd name="connsiteY23" fmla="*/ 64294 h 1057275"/>
              <a:gd name="connsiteX24" fmla="*/ 1652588 w 1864519"/>
              <a:gd name="connsiteY24" fmla="*/ 88106 h 1057275"/>
              <a:gd name="connsiteX25" fmla="*/ 1681163 w 1864519"/>
              <a:gd name="connsiteY25" fmla="*/ 109537 h 1057275"/>
              <a:gd name="connsiteX26" fmla="*/ 1726407 w 1864519"/>
              <a:gd name="connsiteY26" fmla="*/ 145256 h 1057275"/>
              <a:gd name="connsiteX27" fmla="*/ 1757363 w 1864519"/>
              <a:gd name="connsiteY27" fmla="*/ 173831 h 1057275"/>
              <a:gd name="connsiteX28" fmla="*/ 1800225 w 1864519"/>
              <a:gd name="connsiteY28" fmla="*/ 216694 h 1057275"/>
              <a:gd name="connsiteX29" fmla="*/ 1833563 w 1864519"/>
              <a:gd name="connsiteY29" fmla="*/ 252412 h 1057275"/>
              <a:gd name="connsiteX30" fmla="*/ 1845469 w 1864519"/>
              <a:gd name="connsiteY30" fmla="*/ 264319 h 1057275"/>
              <a:gd name="connsiteX31" fmla="*/ 1857375 w 1864519"/>
              <a:gd name="connsiteY31" fmla="*/ 283369 h 1057275"/>
              <a:gd name="connsiteX32" fmla="*/ 1862138 w 1864519"/>
              <a:gd name="connsiteY32" fmla="*/ 302419 h 1057275"/>
              <a:gd name="connsiteX33" fmla="*/ 1864519 w 1864519"/>
              <a:gd name="connsiteY33" fmla="*/ 321469 h 1057275"/>
              <a:gd name="connsiteX34" fmla="*/ 1859757 w 1864519"/>
              <a:gd name="connsiteY34" fmla="*/ 347662 h 1057275"/>
              <a:gd name="connsiteX35" fmla="*/ 1845469 w 1864519"/>
              <a:gd name="connsiteY35" fmla="*/ 369094 h 1057275"/>
              <a:gd name="connsiteX36" fmla="*/ 1826419 w 1864519"/>
              <a:gd name="connsiteY36" fmla="*/ 383381 h 1057275"/>
              <a:gd name="connsiteX37" fmla="*/ 1793082 w 1864519"/>
              <a:gd name="connsiteY37" fmla="*/ 400050 h 1057275"/>
              <a:gd name="connsiteX38" fmla="*/ 1735932 w 1864519"/>
              <a:gd name="connsiteY38" fmla="*/ 419100 h 1057275"/>
              <a:gd name="connsiteX39" fmla="*/ 1669257 w 1864519"/>
              <a:gd name="connsiteY39" fmla="*/ 433387 h 1057275"/>
              <a:gd name="connsiteX40" fmla="*/ 1645444 w 1864519"/>
              <a:gd name="connsiteY40" fmla="*/ 438150 h 1057275"/>
              <a:gd name="connsiteX41" fmla="*/ 1538288 w 1864519"/>
              <a:gd name="connsiteY41" fmla="*/ 485775 h 1057275"/>
              <a:gd name="connsiteX42" fmla="*/ 1307307 w 1864519"/>
              <a:gd name="connsiteY42" fmla="*/ 583406 h 1057275"/>
              <a:gd name="connsiteX43" fmla="*/ 1047750 w 1864519"/>
              <a:gd name="connsiteY43" fmla="*/ 690562 h 1057275"/>
              <a:gd name="connsiteX44" fmla="*/ 857250 w 1864519"/>
              <a:gd name="connsiteY44" fmla="*/ 773906 h 1057275"/>
              <a:gd name="connsiteX45" fmla="*/ 766763 w 1864519"/>
              <a:gd name="connsiteY45" fmla="*/ 809625 h 1057275"/>
              <a:gd name="connsiteX46" fmla="*/ 631032 w 1864519"/>
              <a:gd name="connsiteY46" fmla="*/ 857250 h 1057275"/>
              <a:gd name="connsiteX47" fmla="*/ 376238 w 1864519"/>
              <a:gd name="connsiteY47" fmla="*/ 947737 h 1057275"/>
              <a:gd name="connsiteX48" fmla="*/ 90488 w 1864519"/>
              <a:gd name="connsiteY48" fmla="*/ 1045369 h 1057275"/>
              <a:gd name="connsiteX49" fmla="*/ 47625 w 1864519"/>
              <a:gd name="connsiteY49" fmla="*/ 1057275 h 1057275"/>
              <a:gd name="connsiteX50" fmla="*/ 26194 w 1864519"/>
              <a:gd name="connsiteY50" fmla="*/ 1057275 h 1057275"/>
              <a:gd name="connsiteX51" fmla="*/ 11907 w 1864519"/>
              <a:gd name="connsiteY51" fmla="*/ 1052512 h 1057275"/>
              <a:gd name="connsiteX52" fmla="*/ 0 w 1864519"/>
              <a:gd name="connsiteY52" fmla="*/ 1040606 h 1057275"/>
              <a:gd name="connsiteX53" fmla="*/ 0 w 1864519"/>
              <a:gd name="connsiteY53" fmla="*/ 1033462 h 1057275"/>
              <a:gd name="connsiteX54" fmla="*/ 0 w 1864519"/>
              <a:gd name="connsiteY54" fmla="*/ 1019175 h 1057275"/>
              <a:gd name="connsiteX55" fmla="*/ 2382 w 1864519"/>
              <a:gd name="connsiteY55" fmla="*/ 1000125 h 1057275"/>
              <a:gd name="connsiteX56" fmla="*/ 11907 w 1864519"/>
              <a:gd name="connsiteY56" fmla="*/ 988219 h 1057275"/>
              <a:gd name="connsiteX57" fmla="*/ 140494 w 1864519"/>
              <a:gd name="connsiteY57" fmla="*/ 928687 h 1057275"/>
              <a:gd name="connsiteX58" fmla="*/ 419100 w 1864519"/>
              <a:gd name="connsiteY58" fmla="*/ 792956 h 1057275"/>
              <a:gd name="connsiteX59" fmla="*/ 690563 w 1864519"/>
              <a:gd name="connsiteY59" fmla="*/ 652462 h 1057275"/>
              <a:gd name="connsiteX60" fmla="*/ 914400 w 1864519"/>
              <a:gd name="connsiteY60" fmla="*/ 528637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864519" h="1057275">
                <a:moveTo>
                  <a:pt x="914400" y="528637"/>
                </a:moveTo>
                <a:lnTo>
                  <a:pt x="1100138" y="419100"/>
                </a:lnTo>
                <a:lnTo>
                  <a:pt x="1250157" y="326231"/>
                </a:lnTo>
                <a:lnTo>
                  <a:pt x="1395413" y="235744"/>
                </a:lnTo>
                <a:lnTo>
                  <a:pt x="1431132" y="209550"/>
                </a:lnTo>
                <a:lnTo>
                  <a:pt x="1440657" y="200025"/>
                </a:lnTo>
                <a:lnTo>
                  <a:pt x="1450182" y="180975"/>
                </a:lnTo>
                <a:lnTo>
                  <a:pt x="1454944" y="154781"/>
                </a:lnTo>
                <a:lnTo>
                  <a:pt x="1452563" y="130969"/>
                </a:lnTo>
                <a:lnTo>
                  <a:pt x="1445419" y="109537"/>
                </a:lnTo>
                <a:lnTo>
                  <a:pt x="1435894" y="102394"/>
                </a:lnTo>
                <a:lnTo>
                  <a:pt x="1409700" y="85725"/>
                </a:lnTo>
                <a:lnTo>
                  <a:pt x="1383507" y="64294"/>
                </a:lnTo>
                <a:lnTo>
                  <a:pt x="1371600" y="50006"/>
                </a:lnTo>
                <a:lnTo>
                  <a:pt x="1364457" y="38100"/>
                </a:lnTo>
                <a:lnTo>
                  <a:pt x="1364457" y="28575"/>
                </a:lnTo>
                <a:lnTo>
                  <a:pt x="1369219" y="16669"/>
                </a:lnTo>
                <a:lnTo>
                  <a:pt x="1395413" y="4762"/>
                </a:lnTo>
                <a:lnTo>
                  <a:pt x="1426369" y="0"/>
                </a:lnTo>
                <a:lnTo>
                  <a:pt x="1466850" y="0"/>
                </a:lnTo>
                <a:lnTo>
                  <a:pt x="1504950" y="4762"/>
                </a:lnTo>
                <a:lnTo>
                  <a:pt x="1524000" y="9525"/>
                </a:lnTo>
                <a:lnTo>
                  <a:pt x="1583532" y="40481"/>
                </a:lnTo>
                <a:lnTo>
                  <a:pt x="1619250" y="64294"/>
                </a:lnTo>
                <a:lnTo>
                  <a:pt x="1652588" y="88106"/>
                </a:lnTo>
                <a:lnTo>
                  <a:pt x="1681163" y="109537"/>
                </a:lnTo>
                <a:lnTo>
                  <a:pt x="1726407" y="145256"/>
                </a:lnTo>
                <a:lnTo>
                  <a:pt x="1757363" y="173831"/>
                </a:lnTo>
                <a:lnTo>
                  <a:pt x="1800225" y="216694"/>
                </a:lnTo>
                <a:lnTo>
                  <a:pt x="1833563" y="252412"/>
                </a:lnTo>
                <a:lnTo>
                  <a:pt x="1845469" y="264319"/>
                </a:lnTo>
                <a:lnTo>
                  <a:pt x="1857375" y="283369"/>
                </a:lnTo>
                <a:lnTo>
                  <a:pt x="1862138" y="302419"/>
                </a:lnTo>
                <a:lnTo>
                  <a:pt x="1864519" y="321469"/>
                </a:lnTo>
                <a:lnTo>
                  <a:pt x="1859757" y="347662"/>
                </a:lnTo>
                <a:lnTo>
                  <a:pt x="1845469" y="369094"/>
                </a:lnTo>
                <a:lnTo>
                  <a:pt x="1826419" y="383381"/>
                </a:lnTo>
                <a:lnTo>
                  <a:pt x="1793082" y="400050"/>
                </a:lnTo>
                <a:lnTo>
                  <a:pt x="1735932" y="419100"/>
                </a:lnTo>
                <a:lnTo>
                  <a:pt x="1669257" y="433387"/>
                </a:lnTo>
                <a:lnTo>
                  <a:pt x="1645444" y="438150"/>
                </a:lnTo>
                <a:lnTo>
                  <a:pt x="1538288" y="485775"/>
                </a:lnTo>
                <a:lnTo>
                  <a:pt x="1307307" y="583406"/>
                </a:lnTo>
                <a:lnTo>
                  <a:pt x="1047750" y="690562"/>
                </a:lnTo>
                <a:lnTo>
                  <a:pt x="857250" y="773906"/>
                </a:lnTo>
                <a:lnTo>
                  <a:pt x="766763" y="809625"/>
                </a:lnTo>
                <a:lnTo>
                  <a:pt x="631032" y="857250"/>
                </a:lnTo>
                <a:lnTo>
                  <a:pt x="376238" y="947737"/>
                </a:lnTo>
                <a:lnTo>
                  <a:pt x="90488" y="1045369"/>
                </a:lnTo>
                <a:lnTo>
                  <a:pt x="47625" y="1057275"/>
                </a:lnTo>
                <a:lnTo>
                  <a:pt x="26194" y="1057275"/>
                </a:lnTo>
                <a:lnTo>
                  <a:pt x="11907" y="1052512"/>
                </a:lnTo>
                <a:lnTo>
                  <a:pt x="0" y="1040606"/>
                </a:lnTo>
                <a:lnTo>
                  <a:pt x="0" y="1033462"/>
                </a:lnTo>
                <a:lnTo>
                  <a:pt x="0" y="1019175"/>
                </a:lnTo>
                <a:lnTo>
                  <a:pt x="2382" y="1000125"/>
                </a:lnTo>
                <a:lnTo>
                  <a:pt x="11907" y="988219"/>
                </a:lnTo>
                <a:lnTo>
                  <a:pt x="140494" y="928687"/>
                </a:lnTo>
                <a:lnTo>
                  <a:pt x="419100" y="792956"/>
                </a:lnTo>
                <a:lnTo>
                  <a:pt x="690563" y="652462"/>
                </a:lnTo>
                <a:lnTo>
                  <a:pt x="914400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924CC0E-2F51-E840-9805-82DFF6560DA3}"/>
              </a:ext>
            </a:extLst>
          </p:cNvPr>
          <p:cNvSpPr/>
          <p:nvPr/>
        </p:nvSpPr>
        <p:spPr>
          <a:xfrm>
            <a:off x="2676525" y="2598738"/>
            <a:ext cx="2370138" cy="809625"/>
          </a:xfrm>
          <a:custGeom>
            <a:avLst/>
            <a:gdLst>
              <a:gd name="connsiteX0" fmla="*/ 945356 w 2369344"/>
              <a:gd name="connsiteY0" fmla="*/ 378619 h 809625"/>
              <a:gd name="connsiteX1" fmla="*/ 1254919 w 2369344"/>
              <a:gd name="connsiteY1" fmla="*/ 280987 h 809625"/>
              <a:gd name="connsiteX2" fmla="*/ 1388269 w 2369344"/>
              <a:gd name="connsiteY2" fmla="*/ 242887 h 809625"/>
              <a:gd name="connsiteX3" fmla="*/ 1585913 w 2369344"/>
              <a:gd name="connsiteY3" fmla="*/ 190500 h 809625"/>
              <a:gd name="connsiteX4" fmla="*/ 1812131 w 2369344"/>
              <a:gd name="connsiteY4" fmla="*/ 107156 h 809625"/>
              <a:gd name="connsiteX5" fmla="*/ 1885950 w 2369344"/>
              <a:gd name="connsiteY5" fmla="*/ 80962 h 809625"/>
              <a:gd name="connsiteX6" fmla="*/ 1916906 w 2369344"/>
              <a:gd name="connsiteY6" fmla="*/ 71437 h 809625"/>
              <a:gd name="connsiteX7" fmla="*/ 1976438 w 2369344"/>
              <a:gd name="connsiteY7" fmla="*/ 35719 h 809625"/>
              <a:gd name="connsiteX8" fmla="*/ 2021681 w 2369344"/>
              <a:gd name="connsiteY8" fmla="*/ 7144 h 809625"/>
              <a:gd name="connsiteX9" fmla="*/ 2040731 w 2369344"/>
              <a:gd name="connsiteY9" fmla="*/ 0 h 809625"/>
              <a:gd name="connsiteX10" fmla="*/ 2078831 w 2369344"/>
              <a:gd name="connsiteY10" fmla="*/ 0 h 809625"/>
              <a:gd name="connsiteX11" fmla="*/ 2126456 w 2369344"/>
              <a:gd name="connsiteY11" fmla="*/ 7144 h 809625"/>
              <a:gd name="connsiteX12" fmla="*/ 2178844 w 2369344"/>
              <a:gd name="connsiteY12" fmla="*/ 21431 h 809625"/>
              <a:gd name="connsiteX13" fmla="*/ 2233613 w 2369344"/>
              <a:gd name="connsiteY13" fmla="*/ 42862 h 809625"/>
              <a:gd name="connsiteX14" fmla="*/ 2281238 w 2369344"/>
              <a:gd name="connsiteY14" fmla="*/ 66675 h 809625"/>
              <a:gd name="connsiteX15" fmla="*/ 2326481 w 2369344"/>
              <a:gd name="connsiteY15" fmla="*/ 88106 h 809625"/>
              <a:gd name="connsiteX16" fmla="*/ 2352675 w 2369344"/>
              <a:gd name="connsiteY16" fmla="*/ 104775 h 809625"/>
              <a:gd name="connsiteX17" fmla="*/ 2359819 w 2369344"/>
              <a:gd name="connsiteY17" fmla="*/ 111919 h 809625"/>
              <a:gd name="connsiteX18" fmla="*/ 2366963 w 2369344"/>
              <a:gd name="connsiteY18" fmla="*/ 123825 h 809625"/>
              <a:gd name="connsiteX19" fmla="*/ 2369344 w 2369344"/>
              <a:gd name="connsiteY19" fmla="*/ 135731 h 809625"/>
              <a:gd name="connsiteX20" fmla="*/ 2362200 w 2369344"/>
              <a:gd name="connsiteY20" fmla="*/ 166687 h 809625"/>
              <a:gd name="connsiteX21" fmla="*/ 2345531 w 2369344"/>
              <a:gd name="connsiteY21" fmla="*/ 192881 h 809625"/>
              <a:gd name="connsiteX22" fmla="*/ 2321719 w 2369344"/>
              <a:gd name="connsiteY22" fmla="*/ 221456 h 809625"/>
              <a:gd name="connsiteX23" fmla="*/ 2300288 w 2369344"/>
              <a:gd name="connsiteY23" fmla="*/ 242887 h 809625"/>
              <a:gd name="connsiteX24" fmla="*/ 2264569 w 2369344"/>
              <a:gd name="connsiteY24" fmla="*/ 259556 h 809625"/>
              <a:gd name="connsiteX25" fmla="*/ 2216944 w 2369344"/>
              <a:gd name="connsiteY25" fmla="*/ 269081 h 809625"/>
              <a:gd name="connsiteX26" fmla="*/ 2140744 w 2369344"/>
              <a:gd name="connsiteY26" fmla="*/ 273844 h 809625"/>
              <a:gd name="connsiteX27" fmla="*/ 2081213 w 2369344"/>
              <a:gd name="connsiteY27" fmla="*/ 273844 h 809625"/>
              <a:gd name="connsiteX28" fmla="*/ 1952625 w 2369344"/>
              <a:gd name="connsiteY28" fmla="*/ 288131 h 809625"/>
              <a:gd name="connsiteX29" fmla="*/ 1804988 w 2369344"/>
              <a:gd name="connsiteY29" fmla="*/ 311944 h 809625"/>
              <a:gd name="connsiteX30" fmla="*/ 1628775 w 2369344"/>
              <a:gd name="connsiteY30" fmla="*/ 354806 h 809625"/>
              <a:gd name="connsiteX31" fmla="*/ 1571625 w 2369344"/>
              <a:gd name="connsiteY31" fmla="*/ 373856 h 809625"/>
              <a:gd name="connsiteX32" fmla="*/ 1197769 w 2369344"/>
              <a:gd name="connsiteY32" fmla="*/ 490537 h 809625"/>
              <a:gd name="connsiteX33" fmla="*/ 1035844 w 2369344"/>
              <a:gd name="connsiteY33" fmla="*/ 550069 h 809625"/>
              <a:gd name="connsiteX34" fmla="*/ 890588 w 2369344"/>
              <a:gd name="connsiteY34" fmla="*/ 604837 h 809625"/>
              <a:gd name="connsiteX35" fmla="*/ 816769 w 2369344"/>
              <a:gd name="connsiteY35" fmla="*/ 633412 h 809625"/>
              <a:gd name="connsiteX36" fmla="*/ 702469 w 2369344"/>
              <a:gd name="connsiteY36" fmla="*/ 673894 h 809625"/>
              <a:gd name="connsiteX37" fmla="*/ 638175 w 2369344"/>
              <a:gd name="connsiteY37" fmla="*/ 695325 h 809625"/>
              <a:gd name="connsiteX38" fmla="*/ 602456 w 2369344"/>
              <a:gd name="connsiteY38" fmla="*/ 716756 h 809625"/>
              <a:gd name="connsiteX39" fmla="*/ 540544 w 2369344"/>
              <a:gd name="connsiteY39" fmla="*/ 752475 h 809625"/>
              <a:gd name="connsiteX40" fmla="*/ 438150 w 2369344"/>
              <a:gd name="connsiteY40" fmla="*/ 797719 h 809625"/>
              <a:gd name="connsiteX41" fmla="*/ 404813 w 2369344"/>
              <a:gd name="connsiteY41" fmla="*/ 807244 h 809625"/>
              <a:gd name="connsiteX42" fmla="*/ 392906 w 2369344"/>
              <a:gd name="connsiteY42" fmla="*/ 809625 h 809625"/>
              <a:gd name="connsiteX43" fmla="*/ 378619 w 2369344"/>
              <a:gd name="connsiteY43" fmla="*/ 802481 h 809625"/>
              <a:gd name="connsiteX44" fmla="*/ 357188 w 2369344"/>
              <a:gd name="connsiteY44" fmla="*/ 781050 h 809625"/>
              <a:gd name="connsiteX45" fmla="*/ 288131 w 2369344"/>
              <a:gd name="connsiteY45" fmla="*/ 723900 h 809625"/>
              <a:gd name="connsiteX46" fmla="*/ 188119 w 2369344"/>
              <a:gd name="connsiteY46" fmla="*/ 642937 h 809625"/>
              <a:gd name="connsiteX47" fmla="*/ 123825 w 2369344"/>
              <a:gd name="connsiteY47" fmla="*/ 590550 h 809625"/>
              <a:gd name="connsiteX48" fmla="*/ 69056 w 2369344"/>
              <a:gd name="connsiteY48" fmla="*/ 542925 h 809625"/>
              <a:gd name="connsiteX49" fmla="*/ 23813 w 2369344"/>
              <a:gd name="connsiteY49" fmla="*/ 507206 h 809625"/>
              <a:gd name="connsiteX50" fmla="*/ 9525 w 2369344"/>
              <a:gd name="connsiteY50" fmla="*/ 492919 h 809625"/>
              <a:gd name="connsiteX51" fmla="*/ 2381 w 2369344"/>
              <a:gd name="connsiteY51" fmla="*/ 473869 h 809625"/>
              <a:gd name="connsiteX52" fmla="*/ 0 w 2369344"/>
              <a:gd name="connsiteY52" fmla="*/ 447675 h 809625"/>
              <a:gd name="connsiteX53" fmla="*/ 4763 w 2369344"/>
              <a:gd name="connsiteY53" fmla="*/ 435769 h 809625"/>
              <a:gd name="connsiteX54" fmla="*/ 11906 w 2369344"/>
              <a:gd name="connsiteY54" fmla="*/ 431006 h 809625"/>
              <a:gd name="connsiteX55" fmla="*/ 19050 w 2369344"/>
              <a:gd name="connsiteY55" fmla="*/ 428625 h 809625"/>
              <a:gd name="connsiteX56" fmla="*/ 33338 w 2369344"/>
              <a:gd name="connsiteY56" fmla="*/ 428625 h 809625"/>
              <a:gd name="connsiteX57" fmla="*/ 50006 w 2369344"/>
              <a:gd name="connsiteY57" fmla="*/ 435769 h 809625"/>
              <a:gd name="connsiteX58" fmla="*/ 83344 w 2369344"/>
              <a:gd name="connsiteY58" fmla="*/ 452437 h 809625"/>
              <a:gd name="connsiteX59" fmla="*/ 123825 w 2369344"/>
              <a:gd name="connsiteY59" fmla="*/ 478631 h 809625"/>
              <a:gd name="connsiteX60" fmla="*/ 157163 w 2369344"/>
              <a:gd name="connsiteY60" fmla="*/ 497681 h 809625"/>
              <a:gd name="connsiteX61" fmla="*/ 195263 w 2369344"/>
              <a:gd name="connsiteY61" fmla="*/ 514350 h 809625"/>
              <a:gd name="connsiteX62" fmla="*/ 233363 w 2369344"/>
              <a:gd name="connsiteY62" fmla="*/ 526256 h 809625"/>
              <a:gd name="connsiteX63" fmla="*/ 292894 w 2369344"/>
              <a:gd name="connsiteY63" fmla="*/ 538162 h 809625"/>
              <a:gd name="connsiteX64" fmla="*/ 345281 w 2369344"/>
              <a:gd name="connsiteY64" fmla="*/ 542925 h 809625"/>
              <a:gd name="connsiteX65" fmla="*/ 388144 w 2369344"/>
              <a:gd name="connsiteY65" fmla="*/ 540544 h 809625"/>
              <a:gd name="connsiteX66" fmla="*/ 464344 w 2369344"/>
              <a:gd name="connsiteY66" fmla="*/ 526256 h 809625"/>
              <a:gd name="connsiteX67" fmla="*/ 621506 w 2369344"/>
              <a:gd name="connsiteY67" fmla="*/ 476250 h 809625"/>
              <a:gd name="connsiteX68" fmla="*/ 857250 w 2369344"/>
              <a:gd name="connsiteY68" fmla="*/ 404812 h 809625"/>
              <a:gd name="connsiteX69" fmla="*/ 945356 w 2369344"/>
              <a:gd name="connsiteY69" fmla="*/ 378619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69344" h="809625">
                <a:moveTo>
                  <a:pt x="945356" y="378619"/>
                </a:moveTo>
                <a:lnTo>
                  <a:pt x="1254919" y="280987"/>
                </a:lnTo>
                <a:lnTo>
                  <a:pt x="1388269" y="242887"/>
                </a:lnTo>
                <a:lnTo>
                  <a:pt x="1585913" y="190500"/>
                </a:lnTo>
                <a:lnTo>
                  <a:pt x="1812131" y="107156"/>
                </a:lnTo>
                <a:lnTo>
                  <a:pt x="1885950" y="80962"/>
                </a:lnTo>
                <a:lnTo>
                  <a:pt x="1916906" y="71437"/>
                </a:lnTo>
                <a:lnTo>
                  <a:pt x="1976438" y="35719"/>
                </a:lnTo>
                <a:lnTo>
                  <a:pt x="2021681" y="7144"/>
                </a:lnTo>
                <a:lnTo>
                  <a:pt x="2040731" y="0"/>
                </a:lnTo>
                <a:lnTo>
                  <a:pt x="2078831" y="0"/>
                </a:lnTo>
                <a:lnTo>
                  <a:pt x="2126456" y="7144"/>
                </a:lnTo>
                <a:lnTo>
                  <a:pt x="2178844" y="21431"/>
                </a:lnTo>
                <a:lnTo>
                  <a:pt x="2233613" y="42862"/>
                </a:lnTo>
                <a:lnTo>
                  <a:pt x="2281238" y="66675"/>
                </a:lnTo>
                <a:lnTo>
                  <a:pt x="2326481" y="88106"/>
                </a:lnTo>
                <a:lnTo>
                  <a:pt x="2352675" y="104775"/>
                </a:lnTo>
                <a:lnTo>
                  <a:pt x="2359819" y="111919"/>
                </a:lnTo>
                <a:lnTo>
                  <a:pt x="2366963" y="123825"/>
                </a:lnTo>
                <a:lnTo>
                  <a:pt x="2369344" y="135731"/>
                </a:lnTo>
                <a:lnTo>
                  <a:pt x="2362200" y="166687"/>
                </a:lnTo>
                <a:lnTo>
                  <a:pt x="2345531" y="192881"/>
                </a:lnTo>
                <a:lnTo>
                  <a:pt x="2321719" y="221456"/>
                </a:lnTo>
                <a:lnTo>
                  <a:pt x="2300288" y="242887"/>
                </a:lnTo>
                <a:lnTo>
                  <a:pt x="2264569" y="259556"/>
                </a:lnTo>
                <a:lnTo>
                  <a:pt x="2216944" y="269081"/>
                </a:lnTo>
                <a:lnTo>
                  <a:pt x="2140744" y="273844"/>
                </a:lnTo>
                <a:lnTo>
                  <a:pt x="2081213" y="273844"/>
                </a:lnTo>
                <a:lnTo>
                  <a:pt x="1952625" y="288131"/>
                </a:lnTo>
                <a:lnTo>
                  <a:pt x="1804988" y="311944"/>
                </a:lnTo>
                <a:lnTo>
                  <a:pt x="1628775" y="354806"/>
                </a:lnTo>
                <a:lnTo>
                  <a:pt x="1571625" y="373856"/>
                </a:lnTo>
                <a:lnTo>
                  <a:pt x="1197769" y="490537"/>
                </a:lnTo>
                <a:lnTo>
                  <a:pt x="1035844" y="550069"/>
                </a:lnTo>
                <a:lnTo>
                  <a:pt x="890588" y="604837"/>
                </a:lnTo>
                <a:lnTo>
                  <a:pt x="816769" y="633412"/>
                </a:lnTo>
                <a:lnTo>
                  <a:pt x="702469" y="673894"/>
                </a:lnTo>
                <a:lnTo>
                  <a:pt x="638175" y="695325"/>
                </a:lnTo>
                <a:lnTo>
                  <a:pt x="602456" y="716756"/>
                </a:lnTo>
                <a:lnTo>
                  <a:pt x="540544" y="752475"/>
                </a:lnTo>
                <a:lnTo>
                  <a:pt x="438150" y="797719"/>
                </a:lnTo>
                <a:lnTo>
                  <a:pt x="404813" y="807244"/>
                </a:lnTo>
                <a:lnTo>
                  <a:pt x="392906" y="809625"/>
                </a:lnTo>
                <a:lnTo>
                  <a:pt x="378619" y="802481"/>
                </a:lnTo>
                <a:lnTo>
                  <a:pt x="357188" y="781050"/>
                </a:lnTo>
                <a:lnTo>
                  <a:pt x="288131" y="723900"/>
                </a:lnTo>
                <a:lnTo>
                  <a:pt x="188119" y="642937"/>
                </a:lnTo>
                <a:lnTo>
                  <a:pt x="123825" y="590550"/>
                </a:lnTo>
                <a:lnTo>
                  <a:pt x="69056" y="542925"/>
                </a:lnTo>
                <a:lnTo>
                  <a:pt x="23813" y="507206"/>
                </a:lnTo>
                <a:lnTo>
                  <a:pt x="9525" y="492919"/>
                </a:lnTo>
                <a:lnTo>
                  <a:pt x="2381" y="473869"/>
                </a:lnTo>
                <a:lnTo>
                  <a:pt x="0" y="447675"/>
                </a:lnTo>
                <a:lnTo>
                  <a:pt x="4763" y="435769"/>
                </a:lnTo>
                <a:lnTo>
                  <a:pt x="11906" y="431006"/>
                </a:lnTo>
                <a:lnTo>
                  <a:pt x="19050" y="428625"/>
                </a:lnTo>
                <a:lnTo>
                  <a:pt x="33338" y="428625"/>
                </a:lnTo>
                <a:lnTo>
                  <a:pt x="50006" y="435769"/>
                </a:lnTo>
                <a:lnTo>
                  <a:pt x="83344" y="452437"/>
                </a:lnTo>
                <a:lnTo>
                  <a:pt x="123825" y="478631"/>
                </a:lnTo>
                <a:lnTo>
                  <a:pt x="157163" y="497681"/>
                </a:lnTo>
                <a:lnTo>
                  <a:pt x="195263" y="514350"/>
                </a:lnTo>
                <a:lnTo>
                  <a:pt x="233363" y="526256"/>
                </a:lnTo>
                <a:lnTo>
                  <a:pt x="292894" y="538162"/>
                </a:lnTo>
                <a:lnTo>
                  <a:pt x="345281" y="542925"/>
                </a:lnTo>
                <a:lnTo>
                  <a:pt x="388144" y="540544"/>
                </a:lnTo>
                <a:lnTo>
                  <a:pt x="464344" y="526256"/>
                </a:lnTo>
                <a:lnTo>
                  <a:pt x="621506" y="476250"/>
                </a:lnTo>
                <a:lnTo>
                  <a:pt x="857250" y="404812"/>
                </a:lnTo>
                <a:lnTo>
                  <a:pt x="945356" y="3786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A3FB015B-FA46-4347-BA88-835B8220BEFD}"/>
              </a:ext>
            </a:extLst>
          </p:cNvPr>
          <p:cNvSpPr/>
          <p:nvPr/>
        </p:nvSpPr>
        <p:spPr>
          <a:xfrm>
            <a:off x="5403850" y="2124075"/>
            <a:ext cx="479425" cy="2393950"/>
          </a:xfrm>
          <a:custGeom>
            <a:avLst/>
            <a:gdLst>
              <a:gd name="connsiteX0" fmla="*/ 187325 w 479425"/>
              <a:gd name="connsiteY0" fmla="*/ 774700 h 2393950"/>
              <a:gd name="connsiteX1" fmla="*/ 187325 w 479425"/>
              <a:gd name="connsiteY1" fmla="*/ 454025 h 2393950"/>
              <a:gd name="connsiteX2" fmla="*/ 184150 w 479425"/>
              <a:gd name="connsiteY2" fmla="*/ 422275 h 2393950"/>
              <a:gd name="connsiteX3" fmla="*/ 180975 w 479425"/>
              <a:gd name="connsiteY3" fmla="*/ 390525 h 2393950"/>
              <a:gd name="connsiteX4" fmla="*/ 161925 w 479425"/>
              <a:gd name="connsiteY4" fmla="*/ 330200 h 2393950"/>
              <a:gd name="connsiteX5" fmla="*/ 114300 w 479425"/>
              <a:gd name="connsiteY5" fmla="*/ 228600 h 2393950"/>
              <a:gd name="connsiteX6" fmla="*/ 66675 w 479425"/>
              <a:gd name="connsiteY6" fmla="*/ 139700 h 2393950"/>
              <a:gd name="connsiteX7" fmla="*/ 28575 w 479425"/>
              <a:gd name="connsiteY7" fmla="*/ 79375 h 2393950"/>
              <a:gd name="connsiteX8" fmla="*/ 9525 w 479425"/>
              <a:gd name="connsiteY8" fmla="*/ 50800 h 2393950"/>
              <a:gd name="connsiteX9" fmla="*/ 0 w 479425"/>
              <a:gd name="connsiteY9" fmla="*/ 22225 h 2393950"/>
              <a:gd name="connsiteX10" fmla="*/ 0 w 479425"/>
              <a:gd name="connsiteY10" fmla="*/ 12700 h 2393950"/>
              <a:gd name="connsiteX11" fmla="*/ 3175 w 479425"/>
              <a:gd name="connsiteY11" fmla="*/ 3175 h 2393950"/>
              <a:gd name="connsiteX12" fmla="*/ 12700 w 479425"/>
              <a:gd name="connsiteY12" fmla="*/ 0 h 2393950"/>
              <a:gd name="connsiteX13" fmla="*/ 41275 w 479425"/>
              <a:gd name="connsiteY13" fmla="*/ 6350 h 2393950"/>
              <a:gd name="connsiteX14" fmla="*/ 130175 w 479425"/>
              <a:gd name="connsiteY14" fmla="*/ 38100 h 2393950"/>
              <a:gd name="connsiteX15" fmla="*/ 209550 w 479425"/>
              <a:gd name="connsiteY15" fmla="*/ 73025 h 2393950"/>
              <a:gd name="connsiteX16" fmla="*/ 260350 w 479425"/>
              <a:gd name="connsiteY16" fmla="*/ 95250 h 2393950"/>
              <a:gd name="connsiteX17" fmla="*/ 298450 w 479425"/>
              <a:gd name="connsiteY17" fmla="*/ 117475 h 2393950"/>
              <a:gd name="connsiteX18" fmla="*/ 349250 w 479425"/>
              <a:gd name="connsiteY18" fmla="*/ 152400 h 2393950"/>
              <a:gd name="connsiteX19" fmla="*/ 393700 w 479425"/>
              <a:gd name="connsiteY19" fmla="*/ 187325 h 2393950"/>
              <a:gd name="connsiteX20" fmla="*/ 431800 w 479425"/>
              <a:gd name="connsiteY20" fmla="*/ 222250 h 2393950"/>
              <a:gd name="connsiteX21" fmla="*/ 454025 w 479425"/>
              <a:gd name="connsiteY21" fmla="*/ 250825 h 2393950"/>
              <a:gd name="connsiteX22" fmla="*/ 473075 w 479425"/>
              <a:gd name="connsiteY22" fmla="*/ 285750 h 2393950"/>
              <a:gd name="connsiteX23" fmla="*/ 479425 w 479425"/>
              <a:gd name="connsiteY23" fmla="*/ 307975 h 2393950"/>
              <a:gd name="connsiteX24" fmla="*/ 476250 w 479425"/>
              <a:gd name="connsiteY24" fmla="*/ 323850 h 2393950"/>
              <a:gd name="connsiteX25" fmla="*/ 466725 w 479425"/>
              <a:gd name="connsiteY25" fmla="*/ 349250 h 2393950"/>
              <a:gd name="connsiteX26" fmla="*/ 454025 w 479425"/>
              <a:gd name="connsiteY26" fmla="*/ 381000 h 2393950"/>
              <a:gd name="connsiteX27" fmla="*/ 425450 w 479425"/>
              <a:gd name="connsiteY27" fmla="*/ 460375 h 2393950"/>
              <a:gd name="connsiteX28" fmla="*/ 412750 w 479425"/>
              <a:gd name="connsiteY28" fmla="*/ 520700 h 2393950"/>
              <a:gd name="connsiteX29" fmla="*/ 412750 w 479425"/>
              <a:gd name="connsiteY29" fmla="*/ 714375 h 2393950"/>
              <a:gd name="connsiteX30" fmla="*/ 412750 w 479425"/>
              <a:gd name="connsiteY30" fmla="*/ 1377950 h 2393950"/>
              <a:gd name="connsiteX31" fmla="*/ 412750 w 479425"/>
              <a:gd name="connsiteY31" fmla="*/ 1565275 h 2393950"/>
              <a:gd name="connsiteX32" fmla="*/ 412750 w 479425"/>
              <a:gd name="connsiteY32" fmla="*/ 1689100 h 2393950"/>
              <a:gd name="connsiteX33" fmla="*/ 403225 w 479425"/>
              <a:gd name="connsiteY33" fmla="*/ 1917700 h 2393950"/>
              <a:gd name="connsiteX34" fmla="*/ 387350 w 479425"/>
              <a:gd name="connsiteY34" fmla="*/ 2108200 h 2393950"/>
              <a:gd name="connsiteX35" fmla="*/ 390525 w 479425"/>
              <a:gd name="connsiteY35" fmla="*/ 2317750 h 2393950"/>
              <a:gd name="connsiteX36" fmla="*/ 387350 w 479425"/>
              <a:gd name="connsiteY36" fmla="*/ 2339975 h 2393950"/>
              <a:gd name="connsiteX37" fmla="*/ 361950 w 479425"/>
              <a:gd name="connsiteY37" fmla="*/ 2374900 h 2393950"/>
              <a:gd name="connsiteX38" fmla="*/ 333375 w 479425"/>
              <a:gd name="connsiteY38" fmla="*/ 2393950 h 2393950"/>
              <a:gd name="connsiteX39" fmla="*/ 311150 w 479425"/>
              <a:gd name="connsiteY39" fmla="*/ 2393950 h 2393950"/>
              <a:gd name="connsiteX40" fmla="*/ 276225 w 479425"/>
              <a:gd name="connsiteY40" fmla="*/ 2378075 h 2393950"/>
              <a:gd name="connsiteX41" fmla="*/ 247650 w 479425"/>
              <a:gd name="connsiteY41" fmla="*/ 2355850 h 2393950"/>
              <a:gd name="connsiteX42" fmla="*/ 219075 w 479425"/>
              <a:gd name="connsiteY42" fmla="*/ 2314575 h 2393950"/>
              <a:gd name="connsiteX43" fmla="*/ 187325 w 479425"/>
              <a:gd name="connsiteY43" fmla="*/ 2251075 h 2393950"/>
              <a:gd name="connsiteX44" fmla="*/ 158750 w 479425"/>
              <a:gd name="connsiteY44" fmla="*/ 2165350 h 2393950"/>
              <a:gd name="connsiteX45" fmla="*/ 133350 w 479425"/>
              <a:gd name="connsiteY45" fmla="*/ 2054225 h 2393950"/>
              <a:gd name="connsiteX46" fmla="*/ 120650 w 479425"/>
              <a:gd name="connsiteY46" fmla="*/ 1974850 h 2393950"/>
              <a:gd name="connsiteX47" fmla="*/ 123825 w 479425"/>
              <a:gd name="connsiteY47" fmla="*/ 1946275 h 2393950"/>
              <a:gd name="connsiteX48" fmla="*/ 142875 w 479425"/>
              <a:gd name="connsiteY48" fmla="*/ 1863725 h 2393950"/>
              <a:gd name="connsiteX49" fmla="*/ 180975 w 479425"/>
              <a:gd name="connsiteY49" fmla="*/ 1695450 h 2393950"/>
              <a:gd name="connsiteX50" fmla="*/ 190500 w 479425"/>
              <a:gd name="connsiteY50" fmla="*/ 1654175 h 2393950"/>
              <a:gd name="connsiteX51" fmla="*/ 190500 w 479425"/>
              <a:gd name="connsiteY51" fmla="*/ 1527175 h 2393950"/>
              <a:gd name="connsiteX52" fmla="*/ 187325 w 479425"/>
              <a:gd name="connsiteY52" fmla="*/ 774700 h 239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79425" h="2393950">
                <a:moveTo>
                  <a:pt x="187325" y="774700"/>
                </a:moveTo>
                <a:lnTo>
                  <a:pt x="187325" y="454025"/>
                </a:lnTo>
                <a:lnTo>
                  <a:pt x="184150" y="422275"/>
                </a:lnTo>
                <a:lnTo>
                  <a:pt x="180975" y="390525"/>
                </a:lnTo>
                <a:lnTo>
                  <a:pt x="161925" y="330200"/>
                </a:lnTo>
                <a:lnTo>
                  <a:pt x="114300" y="228600"/>
                </a:lnTo>
                <a:lnTo>
                  <a:pt x="66675" y="139700"/>
                </a:lnTo>
                <a:lnTo>
                  <a:pt x="28575" y="79375"/>
                </a:lnTo>
                <a:lnTo>
                  <a:pt x="9525" y="50800"/>
                </a:lnTo>
                <a:lnTo>
                  <a:pt x="0" y="22225"/>
                </a:lnTo>
                <a:lnTo>
                  <a:pt x="0" y="12700"/>
                </a:lnTo>
                <a:lnTo>
                  <a:pt x="3175" y="3175"/>
                </a:lnTo>
                <a:lnTo>
                  <a:pt x="12700" y="0"/>
                </a:lnTo>
                <a:lnTo>
                  <a:pt x="41275" y="6350"/>
                </a:lnTo>
                <a:lnTo>
                  <a:pt x="130175" y="38100"/>
                </a:lnTo>
                <a:lnTo>
                  <a:pt x="209550" y="73025"/>
                </a:lnTo>
                <a:lnTo>
                  <a:pt x="260350" y="95250"/>
                </a:lnTo>
                <a:lnTo>
                  <a:pt x="298450" y="117475"/>
                </a:lnTo>
                <a:lnTo>
                  <a:pt x="349250" y="152400"/>
                </a:lnTo>
                <a:lnTo>
                  <a:pt x="393700" y="187325"/>
                </a:lnTo>
                <a:lnTo>
                  <a:pt x="431800" y="222250"/>
                </a:lnTo>
                <a:lnTo>
                  <a:pt x="454025" y="250825"/>
                </a:lnTo>
                <a:lnTo>
                  <a:pt x="473075" y="285750"/>
                </a:lnTo>
                <a:lnTo>
                  <a:pt x="479425" y="307975"/>
                </a:lnTo>
                <a:lnTo>
                  <a:pt x="476250" y="323850"/>
                </a:lnTo>
                <a:lnTo>
                  <a:pt x="466725" y="349250"/>
                </a:lnTo>
                <a:lnTo>
                  <a:pt x="454025" y="381000"/>
                </a:lnTo>
                <a:lnTo>
                  <a:pt x="425450" y="460375"/>
                </a:lnTo>
                <a:lnTo>
                  <a:pt x="412750" y="520700"/>
                </a:lnTo>
                <a:lnTo>
                  <a:pt x="412750" y="714375"/>
                </a:lnTo>
                <a:lnTo>
                  <a:pt x="412750" y="1377950"/>
                </a:lnTo>
                <a:lnTo>
                  <a:pt x="412750" y="1565275"/>
                </a:lnTo>
                <a:lnTo>
                  <a:pt x="412750" y="1689100"/>
                </a:lnTo>
                <a:lnTo>
                  <a:pt x="403225" y="1917700"/>
                </a:lnTo>
                <a:lnTo>
                  <a:pt x="387350" y="2108200"/>
                </a:lnTo>
                <a:cubicBezTo>
                  <a:pt x="388408" y="2178050"/>
                  <a:pt x="389467" y="2247900"/>
                  <a:pt x="390525" y="2317750"/>
                </a:cubicBezTo>
                <a:lnTo>
                  <a:pt x="387350" y="2339975"/>
                </a:lnTo>
                <a:lnTo>
                  <a:pt x="361950" y="2374900"/>
                </a:lnTo>
                <a:lnTo>
                  <a:pt x="333375" y="2393950"/>
                </a:lnTo>
                <a:lnTo>
                  <a:pt x="311150" y="2393950"/>
                </a:lnTo>
                <a:lnTo>
                  <a:pt x="276225" y="2378075"/>
                </a:lnTo>
                <a:lnTo>
                  <a:pt x="247650" y="2355850"/>
                </a:lnTo>
                <a:lnTo>
                  <a:pt x="219075" y="2314575"/>
                </a:lnTo>
                <a:lnTo>
                  <a:pt x="187325" y="2251075"/>
                </a:lnTo>
                <a:lnTo>
                  <a:pt x="158750" y="2165350"/>
                </a:lnTo>
                <a:lnTo>
                  <a:pt x="133350" y="2054225"/>
                </a:lnTo>
                <a:lnTo>
                  <a:pt x="120650" y="1974850"/>
                </a:lnTo>
                <a:lnTo>
                  <a:pt x="123825" y="1946275"/>
                </a:lnTo>
                <a:lnTo>
                  <a:pt x="142875" y="1863725"/>
                </a:lnTo>
                <a:lnTo>
                  <a:pt x="180975" y="1695450"/>
                </a:lnTo>
                <a:lnTo>
                  <a:pt x="190500" y="1654175"/>
                </a:lnTo>
                <a:lnTo>
                  <a:pt x="190500" y="1527175"/>
                </a:lnTo>
                <a:cubicBezTo>
                  <a:pt x="189442" y="1285875"/>
                  <a:pt x="188383" y="1044575"/>
                  <a:pt x="187325" y="7747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3080DC83-6A98-5E42-9CDB-E73A62B866D5}"/>
              </a:ext>
            </a:extLst>
          </p:cNvPr>
          <p:cNvSpPr/>
          <p:nvPr/>
        </p:nvSpPr>
        <p:spPr>
          <a:xfrm rot="16200000">
            <a:off x="4564856" y="3475832"/>
            <a:ext cx="4352925" cy="554038"/>
          </a:xfrm>
          <a:custGeom>
            <a:avLst/>
            <a:gdLst>
              <a:gd name="connsiteX0" fmla="*/ 2340723 w 4353109"/>
              <a:gd name="connsiteY0" fmla="*/ 448373 h 554288"/>
              <a:gd name="connsiteX1" fmla="*/ 2845585 w 4353109"/>
              <a:gd name="connsiteY1" fmla="*/ 448373 h 554288"/>
              <a:gd name="connsiteX2" fmla="*/ 3089190 w 4353109"/>
              <a:gd name="connsiteY2" fmla="*/ 448373 h 554288"/>
              <a:gd name="connsiteX3" fmla="*/ 3329264 w 4353109"/>
              <a:gd name="connsiteY3" fmla="*/ 462495 h 554288"/>
              <a:gd name="connsiteX4" fmla="*/ 3615234 w 4353109"/>
              <a:gd name="connsiteY4" fmla="*/ 487209 h 554288"/>
              <a:gd name="connsiteX5" fmla="*/ 3830595 w 4353109"/>
              <a:gd name="connsiteY5" fmla="*/ 508392 h 554288"/>
              <a:gd name="connsiteX6" fmla="*/ 3908266 w 4353109"/>
              <a:gd name="connsiteY6" fmla="*/ 515453 h 554288"/>
              <a:gd name="connsiteX7" fmla="*/ 3925918 w 4353109"/>
              <a:gd name="connsiteY7" fmla="*/ 518983 h 554288"/>
              <a:gd name="connsiteX8" fmla="*/ 3961223 w 4353109"/>
              <a:gd name="connsiteY8" fmla="*/ 533105 h 554288"/>
              <a:gd name="connsiteX9" fmla="*/ 4007120 w 4353109"/>
              <a:gd name="connsiteY9" fmla="*/ 547227 h 554288"/>
              <a:gd name="connsiteX10" fmla="*/ 4038895 w 4353109"/>
              <a:gd name="connsiteY10" fmla="*/ 554288 h 554288"/>
              <a:gd name="connsiteX11" fmla="*/ 4084791 w 4353109"/>
              <a:gd name="connsiteY11" fmla="*/ 554288 h 554288"/>
              <a:gd name="connsiteX12" fmla="*/ 4116566 w 4353109"/>
              <a:gd name="connsiteY12" fmla="*/ 543697 h 554288"/>
              <a:gd name="connsiteX13" fmla="*/ 4155401 w 4353109"/>
              <a:gd name="connsiteY13" fmla="*/ 515453 h 554288"/>
              <a:gd name="connsiteX14" fmla="*/ 4197767 w 4353109"/>
              <a:gd name="connsiteY14" fmla="*/ 462495 h 554288"/>
              <a:gd name="connsiteX15" fmla="*/ 4261316 w 4353109"/>
              <a:gd name="connsiteY15" fmla="*/ 363641 h 554288"/>
              <a:gd name="connsiteX16" fmla="*/ 4307213 w 4353109"/>
              <a:gd name="connsiteY16" fmla="*/ 271848 h 554288"/>
              <a:gd name="connsiteX17" fmla="*/ 4331926 w 4353109"/>
              <a:gd name="connsiteY17" fmla="*/ 218891 h 554288"/>
              <a:gd name="connsiteX18" fmla="*/ 4342518 w 4353109"/>
              <a:gd name="connsiteY18" fmla="*/ 169464 h 554288"/>
              <a:gd name="connsiteX19" fmla="*/ 4353109 w 4353109"/>
              <a:gd name="connsiteY19" fmla="*/ 95323 h 554288"/>
              <a:gd name="connsiteX20" fmla="*/ 4353109 w 4353109"/>
              <a:gd name="connsiteY20" fmla="*/ 24713 h 554288"/>
              <a:gd name="connsiteX21" fmla="*/ 4342518 w 4353109"/>
              <a:gd name="connsiteY21" fmla="*/ 7061 h 554288"/>
              <a:gd name="connsiteX22" fmla="*/ 4335457 w 4353109"/>
              <a:gd name="connsiteY22" fmla="*/ 0 h 554288"/>
              <a:gd name="connsiteX23" fmla="*/ 4321335 w 4353109"/>
              <a:gd name="connsiteY23" fmla="*/ 0 h 554288"/>
              <a:gd name="connsiteX24" fmla="*/ 4293091 w 4353109"/>
              <a:gd name="connsiteY24" fmla="*/ 14122 h 554288"/>
              <a:gd name="connsiteX25" fmla="*/ 4261316 w 4353109"/>
              <a:gd name="connsiteY25" fmla="*/ 60018 h 554288"/>
              <a:gd name="connsiteX26" fmla="*/ 4208359 w 4353109"/>
              <a:gd name="connsiteY26" fmla="*/ 120037 h 554288"/>
              <a:gd name="connsiteX27" fmla="*/ 4158932 w 4353109"/>
              <a:gd name="connsiteY27" fmla="*/ 162403 h 554288"/>
              <a:gd name="connsiteX28" fmla="*/ 4102444 w 4353109"/>
              <a:gd name="connsiteY28" fmla="*/ 197708 h 554288"/>
              <a:gd name="connsiteX29" fmla="*/ 4056547 w 4353109"/>
              <a:gd name="connsiteY29" fmla="*/ 222421 h 554288"/>
              <a:gd name="connsiteX30" fmla="*/ 3982406 w 4353109"/>
              <a:gd name="connsiteY30" fmla="*/ 243604 h 554288"/>
              <a:gd name="connsiteX31" fmla="*/ 3915327 w 4353109"/>
              <a:gd name="connsiteY31" fmla="*/ 247135 h 554288"/>
              <a:gd name="connsiteX32" fmla="*/ 3795290 w 4353109"/>
              <a:gd name="connsiteY32" fmla="*/ 247135 h 554288"/>
              <a:gd name="connsiteX33" fmla="*/ 3530502 w 4353109"/>
              <a:gd name="connsiteY33" fmla="*/ 243604 h 554288"/>
              <a:gd name="connsiteX34" fmla="*/ 3272776 w 4353109"/>
              <a:gd name="connsiteY34" fmla="*/ 240074 h 554288"/>
              <a:gd name="connsiteX35" fmla="*/ 3015049 w 4353109"/>
              <a:gd name="connsiteY35" fmla="*/ 240074 h 554288"/>
              <a:gd name="connsiteX36" fmla="*/ 2700834 w 4353109"/>
              <a:gd name="connsiteY36" fmla="*/ 236543 h 554288"/>
              <a:gd name="connsiteX37" fmla="*/ 2270113 w 4353109"/>
              <a:gd name="connsiteY37" fmla="*/ 233013 h 554288"/>
              <a:gd name="connsiteX38" fmla="*/ 1737007 w 4353109"/>
              <a:gd name="connsiteY38" fmla="*/ 229482 h 554288"/>
              <a:gd name="connsiteX39" fmla="*/ 1405140 w 4353109"/>
              <a:gd name="connsiteY39" fmla="*/ 225952 h 554288"/>
              <a:gd name="connsiteX40" fmla="*/ 1203901 w 4353109"/>
              <a:gd name="connsiteY40" fmla="*/ 229482 h 554288"/>
              <a:gd name="connsiteX41" fmla="*/ 956766 w 4353109"/>
              <a:gd name="connsiteY41" fmla="*/ 240074 h 554288"/>
              <a:gd name="connsiteX42" fmla="*/ 646082 w 4353109"/>
              <a:gd name="connsiteY42" fmla="*/ 247135 h 554288"/>
              <a:gd name="connsiteX43" fmla="*/ 547228 w 4353109"/>
              <a:gd name="connsiteY43" fmla="*/ 247135 h 554288"/>
              <a:gd name="connsiteX44" fmla="*/ 31775 w 4353109"/>
              <a:gd name="connsiteY44" fmla="*/ 247135 h 554288"/>
              <a:gd name="connsiteX45" fmla="*/ 10592 w 4353109"/>
              <a:gd name="connsiteY45" fmla="*/ 261257 h 554288"/>
              <a:gd name="connsiteX46" fmla="*/ 0 w 4353109"/>
              <a:gd name="connsiteY46" fmla="*/ 278909 h 554288"/>
              <a:gd name="connsiteX47" fmla="*/ 0 w 4353109"/>
              <a:gd name="connsiteY47" fmla="*/ 289501 h 554288"/>
              <a:gd name="connsiteX48" fmla="*/ 7061 w 4353109"/>
              <a:gd name="connsiteY48" fmla="*/ 314214 h 554288"/>
              <a:gd name="connsiteX49" fmla="*/ 28244 w 4353109"/>
              <a:gd name="connsiteY49" fmla="*/ 342458 h 554288"/>
              <a:gd name="connsiteX50" fmla="*/ 52958 w 4353109"/>
              <a:gd name="connsiteY50" fmla="*/ 363641 h 554288"/>
              <a:gd name="connsiteX51" fmla="*/ 130629 w 4353109"/>
              <a:gd name="connsiteY51" fmla="*/ 413068 h 554288"/>
              <a:gd name="connsiteX52" fmla="*/ 236544 w 4353109"/>
              <a:gd name="connsiteY52" fmla="*/ 466026 h 554288"/>
              <a:gd name="connsiteX53" fmla="*/ 338928 w 4353109"/>
              <a:gd name="connsiteY53" fmla="*/ 504861 h 554288"/>
              <a:gd name="connsiteX54" fmla="*/ 434252 w 4353109"/>
              <a:gd name="connsiteY54" fmla="*/ 533105 h 554288"/>
              <a:gd name="connsiteX55" fmla="*/ 473088 w 4353109"/>
              <a:gd name="connsiteY55" fmla="*/ 536636 h 554288"/>
              <a:gd name="connsiteX56" fmla="*/ 610777 w 4353109"/>
              <a:gd name="connsiteY56" fmla="*/ 518983 h 554288"/>
              <a:gd name="connsiteX57" fmla="*/ 766119 w 4353109"/>
              <a:gd name="connsiteY57" fmla="*/ 497800 h 554288"/>
              <a:gd name="connsiteX58" fmla="*/ 953236 w 4353109"/>
              <a:gd name="connsiteY58" fmla="*/ 476617 h 554288"/>
              <a:gd name="connsiteX59" fmla="*/ 1203901 w 4353109"/>
              <a:gd name="connsiteY59" fmla="*/ 458965 h 554288"/>
              <a:gd name="connsiteX60" fmla="*/ 1458098 w 4353109"/>
              <a:gd name="connsiteY60" fmla="*/ 451904 h 554288"/>
              <a:gd name="connsiteX61" fmla="*/ 1754660 w 4353109"/>
              <a:gd name="connsiteY61" fmla="*/ 448373 h 554288"/>
              <a:gd name="connsiteX62" fmla="*/ 2135954 w 4353109"/>
              <a:gd name="connsiteY62" fmla="*/ 448373 h 554288"/>
              <a:gd name="connsiteX63" fmla="*/ 2280705 w 4353109"/>
              <a:gd name="connsiteY63" fmla="*/ 448373 h 554288"/>
              <a:gd name="connsiteX64" fmla="*/ 2340723 w 4353109"/>
              <a:gd name="connsiteY64" fmla="*/ 448373 h 554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53109" h="554288">
                <a:moveTo>
                  <a:pt x="2340723" y="448373"/>
                </a:moveTo>
                <a:lnTo>
                  <a:pt x="2845585" y="448373"/>
                </a:lnTo>
                <a:lnTo>
                  <a:pt x="3089190" y="448373"/>
                </a:lnTo>
                <a:lnTo>
                  <a:pt x="3329264" y="462495"/>
                </a:lnTo>
                <a:lnTo>
                  <a:pt x="3615234" y="487209"/>
                </a:lnTo>
                <a:lnTo>
                  <a:pt x="3830595" y="508392"/>
                </a:lnTo>
                <a:lnTo>
                  <a:pt x="3908266" y="515453"/>
                </a:lnTo>
                <a:lnTo>
                  <a:pt x="3925918" y="518983"/>
                </a:lnTo>
                <a:lnTo>
                  <a:pt x="3961223" y="533105"/>
                </a:lnTo>
                <a:lnTo>
                  <a:pt x="4007120" y="547227"/>
                </a:lnTo>
                <a:lnTo>
                  <a:pt x="4038895" y="554288"/>
                </a:lnTo>
                <a:lnTo>
                  <a:pt x="4084791" y="554288"/>
                </a:lnTo>
                <a:lnTo>
                  <a:pt x="4116566" y="543697"/>
                </a:lnTo>
                <a:lnTo>
                  <a:pt x="4155401" y="515453"/>
                </a:lnTo>
                <a:lnTo>
                  <a:pt x="4197767" y="462495"/>
                </a:lnTo>
                <a:lnTo>
                  <a:pt x="4261316" y="363641"/>
                </a:lnTo>
                <a:lnTo>
                  <a:pt x="4307213" y="271848"/>
                </a:lnTo>
                <a:lnTo>
                  <a:pt x="4331926" y="218891"/>
                </a:lnTo>
                <a:lnTo>
                  <a:pt x="4342518" y="169464"/>
                </a:lnTo>
                <a:lnTo>
                  <a:pt x="4353109" y="95323"/>
                </a:lnTo>
                <a:lnTo>
                  <a:pt x="4353109" y="24713"/>
                </a:lnTo>
                <a:lnTo>
                  <a:pt x="4342518" y="7061"/>
                </a:lnTo>
                <a:lnTo>
                  <a:pt x="4335457" y="0"/>
                </a:lnTo>
                <a:lnTo>
                  <a:pt x="4321335" y="0"/>
                </a:lnTo>
                <a:lnTo>
                  <a:pt x="4293091" y="14122"/>
                </a:lnTo>
                <a:lnTo>
                  <a:pt x="4261316" y="60018"/>
                </a:lnTo>
                <a:lnTo>
                  <a:pt x="4208359" y="120037"/>
                </a:lnTo>
                <a:lnTo>
                  <a:pt x="4158932" y="162403"/>
                </a:lnTo>
                <a:lnTo>
                  <a:pt x="4102444" y="197708"/>
                </a:lnTo>
                <a:lnTo>
                  <a:pt x="4056547" y="222421"/>
                </a:lnTo>
                <a:lnTo>
                  <a:pt x="3982406" y="243604"/>
                </a:lnTo>
                <a:lnTo>
                  <a:pt x="3915327" y="247135"/>
                </a:lnTo>
                <a:lnTo>
                  <a:pt x="3795290" y="247135"/>
                </a:lnTo>
                <a:lnTo>
                  <a:pt x="3530502" y="243604"/>
                </a:lnTo>
                <a:lnTo>
                  <a:pt x="3272776" y="240074"/>
                </a:lnTo>
                <a:lnTo>
                  <a:pt x="3015049" y="240074"/>
                </a:lnTo>
                <a:lnTo>
                  <a:pt x="2700834" y="236543"/>
                </a:lnTo>
                <a:lnTo>
                  <a:pt x="2270113" y="233013"/>
                </a:lnTo>
                <a:lnTo>
                  <a:pt x="1737007" y="229482"/>
                </a:lnTo>
                <a:lnTo>
                  <a:pt x="1405140" y="225952"/>
                </a:lnTo>
                <a:lnTo>
                  <a:pt x="1203901" y="229482"/>
                </a:lnTo>
                <a:lnTo>
                  <a:pt x="956766" y="240074"/>
                </a:lnTo>
                <a:lnTo>
                  <a:pt x="646082" y="247135"/>
                </a:lnTo>
                <a:lnTo>
                  <a:pt x="547228" y="247135"/>
                </a:lnTo>
                <a:lnTo>
                  <a:pt x="31775" y="247135"/>
                </a:lnTo>
                <a:lnTo>
                  <a:pt x="10592" y="261257"/>
                </a:lnTo>
                <a:lnTo>
                  <a:pt x="0" y="278909"/>
                </a:lnTo>
                <a:lnTo>
                  <a:pt x="0" y="289501"/>
                </a:lnTo>
                <a:lnTo>
                  <a:pt x="7061" y="314214"/>
                </a:lnTo>
                <a:lnTo>
                  <a:pt x="28244" y="342458"/>
                </a:lnTo>
                <a:lnTo>
                  <a:pt x="52958" y="363641"/>
                </a:lnTo>
                <a:lnTo>
                  <a:pt x="130629" y="413068"/>
                </a:lnTo>
                <a:lnTo>
                  <a:pt x="236544" y="466026"/>
                </a:lnTo>
                <a:lnTo>
                  <a:pt x="338928" y="504861"/>
                </a:lnTo>
                <a:lnTo>
                  <a:pt x="434252" y="533105"/>
                </a:lnTo>
                <a:lnTo>
                  <a:pt x="473088" y="536636"/>
                </a:lnTo>
                <a:lnTo>
                  <a:pt x="610777" y="518983"/>
                </a:lnTo>
                <a:lnTo>
                  <a:pt x="766119" y="497800"/>
                </a:lnTo>
                <a:lnTo>
                  <a:pt x="953236" y="476617"/>
                </a:lnTo>
                <a:lnTo>
                  <a:pt x="1203901" y="458965"/>
                </a:lnTo>
                <a:lnTo>
                  <a:pt x="1458098" y="451904"/>
                </a:lnTo>
                <a:lnTo>
                  <a:pt x="1754660" y="448373"/>
                </a:lnTo>
                <a:lnTo>
                  <a:pt x="2135954" y="448373"/>
                </a:lnTo>
                <a:lnTo>
                  <a:pt x="2280705" y="448373"/>
                </a:lnTo>
                <a:lnTo>
                  <a:pt x="2340723" y="4483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D8B000AF-8979-104B-B458-A1C69B23A4D0}"/>
              </a:ext>
            </a:extLst>
          </p:cNvPr>
          <p:cNvSpPr/>
          <p:nvPr/>
        </p:nvSpPr>
        <p:spPr>
          <a:xfrm rot="16200000">
            <a:off x="2173288" y="3729038"/>
            <a:ext cx="3851275" cy="460375"/>
          </a:xfrm>
          <a:custGeom>
            <a:avLst/>
            <a:gdLst>
              <a:gd name="connsiteX0" fmla="*/ 3260725 w 3851275"/>
              <a:gd name="connsiteY0" fmla="*/ 177800 h 460375"/>
              <a:gd name="connsiteX1" fmla="*/ 3105150 w 3851275"/>
              <a:gd name="connsiteY1" fmla="*/ 168275 h 460375"/>
              <a:gd name="connsiteX2" fmla="*/ 3000375 w 3851275"/>
              <a:gd name="connsiteY2" fmla="*/ 161925 h 460375"/>
              <a:gd name="connsiteX3" fmla="*/ 2346325 w 3851275"/>
              <a:gd name="connsiteY3" fmla="*/ 155575 h 460375"/>
              <a:gd name="connsiteX4" fmla="*/ 2228850 w 3851275"/>
              <a:gd name="connsiteY4" fmla="*/ 142875 h 460375"/>
              <a:gd name="connsiteX5" fmla="*/ 2051050 w 3851275"/>
              <a:gd name="connsiteY5" fmla="*/ 130175 h 460375"/>
              <a:gd name="connsiteX6" fmla="*/ 1841500 w 3851275"/>
              <a:gd name="connsiteY6" fmla="*/ 120650 h 460375"/>
              <a:gd name="connsiteX7" fmla="*/ 1622425 w 3851275"/>
              <a:gd name="connsiteY7" fmla="*/ 117475 h 460375"/>
              <a:gd name="connsiteX8" fmla="*/ 1463675 w 3851275"/>
              <a:gd name="connsiteY8" fmla="*/ 117475 h 460375"/>
              <a:gd name="connsiteX9" fmla="*/ 1273175 w 3851275"/>
              <a:gd name="connsiteY9" fmla="*/ 107950 h 460375"/>
              <a:gd name="connsiteX10" fmla="*/ 1035050 w 3851275"/>
              <a:gd name="connsiteY10" fmla="*/ 88900 h 460375"/>
              <a:gd name="connsiteX11" fmla="*/ 809625 w 3851275"/>
              <a:gd name="connsiteY11" fmla="*/ 66675 h 460375"/>
              <a:gd name="connsiteX12" fmla="*/ 654050 w 3851275"/>
              <a:gd name="connsiteY12" fmla="*/ 44450 h 460375"/>
              <a:gd name="connsiteX13" fmla="*/ 546100 w 3851275"/>
              <a:gd name="connsiteY13" fmla="*/ 22225 h 460375"/>
              <a:gd name="connsiteX14" fmla="*/ 495300 w 3851275"/>
              <a:gd name="connsiteY14" fmla="*/ 6350 h 460375"/>
              <a:gd name="connsiteX15" fmla="*/ 444500 w 3851275"/>
              <a:gd name="connsiteY15" fmla="*/ 15875 h 460375"/>
              <a:gd name="connsiteX16" fmla="*/ 222250 w 3851275"/>
              <a:gd name="connsiteY16" fmla="*/ 73025 h 460375"/>
              <a:gd name="connsiteX17" fmla="*/ 130175 w 3851275"/>
              <a:gd name="connsiteY17" fmla="*/ 95250 h 460375"/>
              <a:gd name="connsiteX18" fmla="*/ 95250 w 3851275"/>
              <a:gd name="connsiteY18" fmla="*/ 117475 h 460375"/>
              <a:gd name="connsiteX19" fmla="*/ 6350 w 3851275"/>
              <a:gd name="connsiteY19" fmla="*/ 177800 h 460375"/>
              <a:gd name="connsiteX20" fmla="*/ 3175 w 3851275"/>
              <a:gd name="connsiteY20" fmla="*/ 184150 h 460375"/>
              <a:gd name="connsiteX21" fmla="*/ 0 w 3851275"/>
              <a:gd name="connsiteY21" fmla="*/ 206375 h 460375"/>
              <a:gd name="connsiteX22" fmla="*/ 9525 w 3851275"/>
              <a:gd name="connsiteY22" fmla="*/ 228600 h 460375"/>
              <a:gd name="connsiteX23" fmla="*/ 19050 w 3851275"/>
              <a:gd name="connsiteY23" fmla="*/ 250825 h 460375"/>
              <a:gd name="connsiteX24" fmla="*/ 31750 w 3851275"/>
              <a:gd name="connsiteY24" fmla="*/ 263525 h 460375"/>
              <a:gd name="connsiteX25" fmla="*/ 57150 w 3851275"/>
              <a:gd name="connsiteY25" fmla="*/ 279400 h 460375"/>
              <a:gd name="connsiteX26" fmla="*/ 117475 w 3851275"/>
              <a:gd name="connsiteY26" fmla="*/ 292100 h 460375"/>
              <a:gd name="connsiteX27" fmla="*/ 323850 w 3851275"/>
              <a:gd name="connsiteY27" fmla="*/ 307975 h 460375"/>
              <a:gd name="connsiteX28" fmla="*/ 631825 w 3851275"/>
              <a:gd name="connsiteY28" fmla="*/ 323850 h 460375"/>
              <a:gd name="connsiteX29" fmla="*/ 984250 w 3851275"/>
              <a:gd name="connsiteY29" fmla="*/ 339725 h 460375"/>
              <a:gd name="connsiteX30" fmla="*/ 1397000 w 3851275"/>
              <a:gd name="connsiteY30" fmla="*/ 352425 h 460375"/>
              <a:gd name="connsiteX31" fmla="*/ 1784350 w 3851275"/>
              <a:gd name="connsiteY31" fmla="*/ 365125 h 460375"/>
              <a:gd name="connsiteX32" fmla="*/ 2254250 w 3851275"/>
              <a:gd name="connsiteY32" fmla="*/ 381000 h 460375"/>
              <a:gd name="connsiteX33" fmla="*/ 2441575 w 3851275"/>
              <a:gd name="connsiteY33" fmla="*/ 384175 h 460375"/>
              <a:gd name="connsiteX34" fmla="*/ 2530475 w 3851275"/>
              <a:gd name="connsiteY34" fmla="*/ 384175 h 460375"/>
              <a:gd name="connsiteX35" fmla="*/ 2787650 w 3851275"/>
              <a:gd name="connsiteY35" fmla="*/ 400050 h 460375"/>
              <a:gd name="connsiteX36" fmla="*/ 2924175 w 3851275"/>
              <a:gd name="connsiteY36" fmla="*/ 409575 h 460375"/>
              <a:gd name="connsiteX37" fmla="*/ 3162300 w 3851275"/>
              <a:gd name="connsiteY37" fmla="*/ 409575 h 460375"/>
              <a:gd name="connsiteX38" fmla="*/ 3298825 w 3851275"/>
              <a:gd name="connsiteY38" fmla="*/ 412750 h 460375"/>
              <a:gd name="connsiteX39" fmla="*/ 3400425 w 3851275"/>
              <a:gd name="connsiteY39" fmla="*/ 422275 h 460375"/>
              <a:gd name="connsiteX40" fmla="*/ 3467100 w 3851275"/>
              <a:gd name="connsiteY40" fmla="*/ 431800 h 460375"/>
              <a:gd name="connsiteX41" fmla="*/ 3521075 w 3851275"/>
              <a:gd name="connsiteY41" fmla="*/ 444500 h 460375"/>
              <a:gd name="connsiteX42" fmla="*/ 3552825 w 3851275"/>
              <a:gd name="connsiteY42" fmla="*/ 454025 h 460375"/>
              <a:gd name="connsiteX43" fmla="*/ 3571875 w 3851275"/>
              <a:gd name="connsiteY43" fmla="*/ 460375 h 460375"/>
              <a:gd name="connsiteX44" fmla="*/ 3594100 w 3851275"/>
              <a:gd name="connsiteY44" fmla="*/ 460375 h 460375"/>
              <a:gd name="connsiteX45" fmla="*/ 3625850 w 3851275"/>
              <a:gd name="connsiteY45" fmla="*/ 447675 h 460375"/>
              <a:gd name="connsiteX46" fmla="*/ 3654425 w 3851275"/>
              <a:gd name="connsiteY46" fmla="*/ 428625 h 460375"/>
              <a:gd name="connsiteX47" fmla="*/ 3698875 w 3851275"/>
              <a:gd name="connsiteY47" fmla="*/ 387350 h 460375"/>
              <a:gd name="connsiteX48" fmla="*/ 3768725 w 3851275"/>
              <a:gd name="connsiteY48" fmla="*/ 304800 h 460375"/>
              <a:gd name="connsiteX49" fmla="*/ 3851275 w 3851275"/>
              <a:gd name="connsiteY49" fmla="*/ 180975 h 460375"/>
              <a:gd name="connsiteX50" fmla="*/ 3752850 w 3851275"/>
              <a:gd name="connsiteY50" fmla="*/ 0 h 460375"/>
              <a:gd name="connsiteX51" fmla="*/ 3702050 w 3851275"/>
              <a:gd name="connsiteY51" fmla="*/ 60325 h 460375"/>
              <a:gd name="connsiteX52" fmla="*/ 3663950 w 3851275"/>
              <a:gd name="connsiteY52" fmla="*/ 101600 h 460375"/>
              <a:gd name="connsiteX53" fmla="*/ 3629025 w 3851275"/>
              <a:gd name="connsiteY53" fmla="*/ 127000 h 460375"/>
              <a:gd name="connsiteX54" fmla="*/ 3587750 w 3851275"/>
              <a:gd name="connsiteY54" fmla="*/ 149225 h 460375"/>
              <a:gd name="connsiteX55" fmla="*/ 3552825 w 3851275"/>
              <a:gd name="connsiteY55" fmla="*/ 165100 h 460375"/>
              <a:gd name="connsiteX56" fmla="*/ 3489325 w 3851275"/>
              <a:gd name="connsiteY56" fmla="*/ 180975 h 460375"/>
              <a:gd name="connsiteX57" fmla="*/ 3438525 w 3851275"/>
              <a:gd name="connsiteY57" fmla="*/ 187325 h 460375"/>
              <a:gd name="connsiteX58" fmla="*/ 3260725 w 3851275"/>
              <a:gd name="connsiteY58" fmla="*/ 177800 h 46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851275" h="460375">
                <a:moveTo>
                  <a:pt x="3260725" y="177800"/>
                </a:moveTo>
                <a:lnTo>
                  <a:pt x="3105150" y="168275"/>
                </a:lnTo>
                <a:lnTo>
                  <a:pt x="3000375" y="161925"/>
                </a:lnTo>
                <a:lnTo>
                  <a:pt x="2346325" y="155575"/>
                </a:lnTo>
                <a:lnTo>
                  <a:pt x="2228850" y="142875"/>
                </a:lnTo>
                <a:lnTo>
                  <a:pt x="2051050" y="130175"/>
                </a:lnTo>
                <a:lnTo>
                  <a:pt x="1841500" y="120650"/>
                </a:lnTo>
                <a:lnTo>
                  <a:pt x="1622425" y="117475"/>
                </a:lnTo>
                <a:lnTo>
                  <a:pt x="1463675" y="117475"/>
                </a:lnTo>
                <a:lnTo>
                  <a:pt x="1273175" y="107950"/>
                </a:lnTo>
                <a:lnTo>
                  <a:pt x="1035050" y="88900"/>
                </a:lnTo>
                <a:lnTo>
                  <a:pt x="809625" y="66675"/>
                </a:lnTo>
                <a:lnTo>
                  <a:pt x="654050" y="44450"/>
                </a:lnTo>
                <a:lnTo>
                  <a:pt x="546100" y="22225"/>
                </a:lnTo>
                <a:lnTo>
                  <a:pt x="495300" y="6350"/>
                </a:lnTo>
                <a:lnTo>
                  <a:pt x="444500" y="15875"/>
                </a:lnTo>
                <a:lnTo>
                  <a:pt x="222250" y="73025"/>
                </a:lnTo>
                <a:lnTo>
                  <a:pt x="130175" y="95250"/>
                </a:lnTo>
                <a:lnTo>
                  <a:pt x="95250" y="117475"/>
                </a:lnTo>
                <a:lnTo>
                  <a:pt x="6350" y="177800"/>
                </a:lnTo>
                <a:lnTo>
                  <a:pt x="3175" y="184150"/>
                </a:lnTo>
                <a:lnTo>
                  <a:pt x="0" y="206375"/>
                </a:lnTo>
                <a:lnTo>
                  <a:pt x="9525" y="228600"/>
                </a:lnTo>
                <a:lnTo>
                  <a:pt x="19050" y="250825"/>
                </a:lnTo>
                <a:lnTo>
                  <a:pt x="31750" y="263525"/>
                </a:lnTo>
                <a:lnTo>
                  <a:pt x="57150" y="279400"/>
                </a:lnTo>
                <a:cubicBezTo>
                  <a:pt x="115333" y="292330"/>
                  <a:pt x="94785" y="292100"/>
                  <a:pt x="117475" y="292100"/>
                </a:cubicBezTo>
                <a:lnTo>
                  <a:pt x="323850" y="307975"/>
                </a:lnTo>
                <a:lnTo>
                  <a:pt x="631825" y="323850"/>
                </a:lnTo>
                <a:lnTo>
                  <a:pt x="984250" y="339725"/>
                </a:lnTo>
                <a:lnTo>
                  <a:pt x="1397000" y="352425"/>
                </a:lnTo>
                <a:lnTo>
                  <a:pt x="1784350" y="365125"/>
                </a:lnTo>
                <a:lnTo>
                  <a:pt x="2254250" y="381000"/>
                </a:lnTo>
                <a:lnTo>
                  <a:pt x="2441575" y="384175"/>
                </a:lnTo>
                <a:lnTo>
                  <a:pt x="2530475" y="384175"/>
                </a:lnTo>
                <a:lnTo>
                  <a:pt x="2787650" y="400050"/>
                </a:lnTo>
                <a:lnTo>
                  <a:pt x="2924175" y="409575"/>
                </a:lnTo>
                <a:lnTo>
                  <a:pt x="3162300" y="409575"/>
                </a:lnTo>
                <a:lnTo>
                  <a:pt x="3298825" y="412750"/>
                </a:lnTo>
                <a:lnTo>
                  <a:pt x="3400425" y="422275"/>
                </a:lnTo>
                <a:lnTo>
                  <a:pt x="3467100" y="431800"/>
                </a:lnTo>
                <a:lnTo>
                  <a:pt x="3521075" y="444500"/>
                </a:lnTo>
                <a:lnTo>
                  <a:pt x="3552825" y="454025"/>
                </a:lnTo>
                <a:lnTo>
                  <a:pt x="3571875" y="460375"/>
                </a:lnTo>
                <a:lnTo>
                  <a:pt x="3594100" y="460375"/>
                </a:lnTo>
                <a:lnTo>
                  <a:pt x="3625850" y="447675"/>
                </a:lnTo>
                <a:lnTo>
                  <a:pt x="3654425" y="428625"/>
                </a:lnTo>
                <a:lnTo>
                  <a:pt x="3698875" y="387350"/>
                </a:lnTo>
                <a:lnTo>
                  <a:pt x="3768725" y="304800"/>
                </a:lnTo>
                <a:lnTo>
                  <a:pt x="3851275" y="180975"/>
                </a:lnTo>
                <a:lnTo>
                  <a:pt x="3752850" y="0"/>
                </a:lnTo>
                <a:lnTo>
                  <a:pt x="3702050" y="60325"/>
                </a:lnTo>
                <a:lnTo>
                  <a:pt x="3663950" y="101600"/>
                </a:lnTo>
                <a:lnTo>
                  <a:pt x="3629025" y="127000"/>
                </a:lnTo>
                <a:lnTo>
                  <a:pt x="3587750" y="149225"/>
                </a:lnTo>
                <a:lnTo>
                  <a:pt x="3552825" y="165100"/>
                </a:lnTo>
                <a:lnTo>
                  <a:pt x="3489325" y="180975"/>
                </a:lnTo>
                <a:lnTo>
                  <a:pt x="3438525" y="187325"/>
                </a:lnTo>
                <a:lnTo>
                  <a:pt x="3260725" y="177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67A93057-E5E7-BB48-B8D4-DB1957B475C6}"/>
              </a:ext>
            </a:extLst>
          </p:cNvPr>
          <p:cNvSpPr/>
          <p:nvPr/>
        </p:nvSpPr>
        <p:spPr>
          <a:xfrm>
            <a:off x="2790825" y="2974975"/>
            <a:ext cx="1320800" cy="2032000"/>
          </a:xfrm>
          <a:custGeom>
            <a:avLst/>
            <a:gdLst>
              <a:gd name="connsiteX0" fmla="*/ 806450 w 1320800"/>
              <a:gd name="connsiteY0" fmla="*/ 1133475 h 2032000"/>
              <a:gd name="connsiteX1" fmla="*/ 879475 w 1320800"/>
              <a:gd name="connsiteY1" fmla="*/ 1031875 h 2032000"/>
              <a:gd name="connsiteX2" fmla="*/ 955675 w 1320800"/>
              <a:gd name="connsiteY2" fmla="*/ 923925 h 2032000"/>
              <a:gd name="connsiteX3" fmla="*/ 1076325 w 1320800"/>
              <a:gd name="connsiteY3" fmla="*/ 730250 h 2032000"/>
              <a:gd name="connsiteX4" fmla="*/ 1184275 w 1320800"/>
              <a:gd name="connsiteY4" fmla="*/ 539750 h 2032000"/>
              <a:gd name="connsiteX5" fmla="*/ 1308100 w 1320800"/>
              <a:gd name="connsiteY5" fmla="*/ 307975 h 2032000"/>
              <a:gd name="connsiteX6" fmla="*/ 1320800 w 1320800"/>
              <a:gd name="connsiteY6" fmla="*/ 0 h 2032000"/>
              <a:gd name="connsiteX7" fmla="*/ 1139825 w 1320800"/>
              <a:gd name="connsiteY7" fmla="*/ 50800 h 2032000"/>
              <a:gd name="connsiteX8" fmla="*/ 1095375 w 1320800"/>
              <a:gd name="connsiteY8" fmla="*/ 171450 h 2032000"/>
              <a:gd name="connsiteX9" fmla="*/ 1035050 w 1320800"/>
              <a:gd name="connsiteY9" fmla="*/ 304800 h 2032000"/>
              <a:gd name="connsiteX10" fmla="*/ 936625 w 1320800"/>
              <a:gd name="connsiteY10" fmla="*/ 517525 h 2032000"/>
              <a:gd name="connsiteX11" fmla="*/ 822325 w 1320800"/>
              <a:gd name="connsiteY11" fmla="*/ 742950 h 2032000"/>
              <a:gd name="connsiteX12" fmla="*/ 746125 w 1320800"/>
              <a:gd name="connsiteY12" fmla="*/ 895350 h 2032000"/>
              <a:gd name="connsiteX13" fmla="*/ 641350 w 1320800"/>
              <a:gd name="connsiteY13" fmla="*/ 1079500 h 2032000"/>
              <a:gd name="connsiteX14" fmla="*/ 514350 w 1320800"/>
              <a:gd name="connsiteY14" fmla="*/ 1276350 h 2032000"/>
              <a:gd name="connsiteX15" fmla="*/ 339725 w 1320800"/>
              <a:gd name="connsiteY15" fmla="*/ 1533525 h 2032000"/>
              <a:gd name="connsiteX16" fmla="*/ 130175 w 1320800"/>
              <a:gd name="connsiteY16" fmla="*/ 1819275 h 2032000"/>
              <a:gd name="connsiteX17" fmla="*/ 28575 w 1320800"/>
              <a:gd name="connsiteY17" fmla="*/ 1949450 h 2032000"/>
              <a:gd name="connsiteX18" fmla="*/ 6350 w 1320800"/>
              <a:gd name="connsiteY18" fmla="*/ 1981200 h 2032000"/>
              <a:gd name="connsiteX19" fmla="*/ 0 w 1320800"/>
              <a:gd name="connsiteY19" fmla="*/ 2000250 h 2032000"/>
              <a:gd name="connsiteX20" fmla="*/ 3175 w 1320800"/>
              <a:gd name="connsiteY20" fmla="*/ 2022475 h 2032000"/>
              <a:gd name="connsiteX21" fmla="*/ 9525 w 1320800"/>
              <a:gd name="connsiteY21" fmla="*/ 2032000 h 2032000"/>
              <a:gd name="connsiteX22" fmla="*/ 22225 w 1320800"/>
              <a:gd name="connsiteY22" fmla="*/ 2032000 h 2032000"/>
              <a:gd name="connsiteX23" fmla="*/ 60325 w 1320800"/>
              <a:gd name="connsiteY23" fmla="*/ 2016125 h 2032000"/>
              <a:gd name="connsiteX24" fmla="*/ 133350 w 1320800"/>
              <a:gd name="connsiteY24" fmla="*/ 1936750 h 2032000"/>
              <a:gd name="connsiteX25" fmla="*/ 282575 w 1320800"/>
              <a:gd name="connsiteY25" fmla="*/ 1778000 h 2032000"/>
              <a:gd name="connsiteX26" fmla="*/ 441325 w 1320800"/>
              <a:gd name="connsiteY26" fmla="*/ 1600200 h 2032000"/>
              <a:gd name="connsiteX27" fmla="*/ 593725 w 1320800"/>
              <a:gd name="connsiteY27" fmla="*/ 1416050 h 2032000"/>
              <a:gd name="connsiteX28" fmla="*/ 806450 w 1320800"/>
              <a:gd name="connsiteY28" fmla="*/ 1133475 h 20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20800" h="2032000">
                <a:moveTo>
                  <a:pt x="806450" y="1133475"/>
                </a:moveTo>
                <a:lnTo>
                  <a:pt x="879475" y="1031875"/>
                </a:lnTo>
                <a:lnTo>
                  <a:pt x="955675" y="923925"/>
                </a:lnTo>
                <a:lnTo>
                  <a:pt x="1076325" y="730250"/>
                </a:lnTo>
                <a:lnTo>
                  <a:pt x="1184275" y="539750"/>
                </a:lnTo>
                <a:lnTo>
                  <a:pt x="1308100" y="307975"/>
                </a:lnTo>
                <a:lnTo>
                  <a:pt x="1320800" y="0"/>
                </a:lnTo>
                <a:lnTo>
                  <a:pt x="1139825" y="50800"/>
                </a:lnTo>
                <a:lnTo>
                  <a:pt x="1095375" y="171450"/>
                </a:lnTo>
                <a:lnTo>
                  <a:pt x="1035050" y="304800"/>
                </a:lnTo>
                <a:lnTo>
                  <a:pt x="936625" y="517525"/>
                </a:lnTo>
                <a:lnTo>
                  <a:pt x="822325" y="742950"/>
                </a:lnTo>
                <a:lnTo>
                  <a:pt x="746125" y="895350"/>
                </a:lnTo>
                <a:lnTo>
                  <a:pt x="641350" y="1079500"/>
                </a:lnTo>
                <a:lnTo>
                  <a:pt x="514350" y="1276350"/>
                </a:lnTo>
                <a:lnTo>
                  <a:pt x="339725" y="1533525"/>
                </a:lnTo>
                <a:lnTo>
                  <a:pt x="130175" y="1819275"/>
                </a:lnTo>
                <a:lnTo>
                  <a:pt x="28575" y="1949450"/>
                </a:lnTo>
                <a:lnTo>
                  <a:pt x="6350" y="1981200"/>
                </a:lnTo>
                <a:lnTo>
                  <a:pt x="0" y="2000250"/>
                </a:lnTo>
                <a:lnTo>
                  <a:pt x="3175" y="2022475"/>
                </a:lnTo>
                <a:lnTo>
                  <a:pt x="9525" y="2032000"/>
                </a:lnTo>
                <a:lnTo>
                  <a:pt x="22225" y="2032000"/>
                </a:lnTo>
                <a:lnTo>
                  <a:pt x="60325" y="2016125"/>
                </a:lnTo>
                <a:lnTo>
                  <a:pt x="133350" y="1936750"/>
                </a:lnTo>
                <a:lnTo>
                  <a:pt x="282575" y="1778000"/>
                </a:lnTo>
                <a:lnTo>
                  <a:pt x="441325" y="1600200"/>
                </a:lnTo>
                <a:lnTo>
                  <a:pt x="593725" y="1416050"/>
                </a:lnTo>
                <a:lnTo>
                  <a:pt x="806450" y="1133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1C65A3FB-C28C-3D4E-85E6-526150754E34}"/>
              </a:ext>
            </a:extLst>
          </p:cNvPr>
          <p:cNvSpPr/>
          <p:nvPr/>
        </p:nvSpPr>
        <p:spPr>
          <a:xfrm>
            <a:off x="4186238" y="3314700"/>
            <a:ext cx="717550" cy="704850"/>
          </a:xfrm>
          <a:custGeom>
            <a:avLst/>
            <a:gdLst>
              <a:gd name="connsiteX0" fmla="*/ 266700 w 716756"/>
              <a:gd name="connsiteY0" fmla="*/ 119063 h 704850"/>
              <a:gd name="connsiteX1" fmla="*/ 369093 w 716756"/>
              <a:gd name="connsiteY1" fmla="*/ 159544 h 704850"/>
              <a:gd name="connsiteX2" fmla="*/ 469106 w 716756"/>
              <a:gd name="connsiteY2" fmla="*/ 195263 h 704850"/>
              <a:gd name="connsiteX3" fmla="*/ 535781 w 716756"/>
              <a:gd name="connsiteY3" fmla="*/ 219075 h 704850"/>
              <a:gd name="connsiteX4" fmla="*/ 573881 w 716756"/>
              <a:gd name="connsiteY4" fmla="*/ 230981 h 704850"/>
              <a:gd name="connsiteX5" fmla="*/ 600075 w 716756"/>
              <a:gd name="connsiteY5" fmla="*/ 247650 h 704850"/>
              <a:gd name="connsiteX6" fmla="*/ 621506 w 716756"/>
              <a:gd name="connsiteY6" fmla="*/ 266700 h 704850"/>
              <a:gd name="connsiteX7" fmla="*/ 645318 w 716756"/>
              <a:gd name="connsiteY7" fmla="*/ 297656 h 704850"/>
              <a:gd name="connsiteX8" fmla="*/ 669131 w 716756"/>
              <a:gd name="connsiteY8" fmla="*/ 340519 h 704850"/>
              <a:gd name="connsiteX9" fmla="*/ 685800 w 716756"/>
              <a:gd name="connsiteY9" fmla="*/ 385763 h 704850"/>
              <a:gd name="connsiteX10" fmla="*/ 709612 w 716756"/>
              <a:gd name="connsiteY10" fmla="*/ 464344 h 704850"/>
              <a:gd name="connsiteX11" fmla="*/ 714375 w 716756"/>
              <a:gd name="connsiteY11" fmla="*/ 514350 h 704850"/>
              <a:gd name="connsiteX12" fmla="*/ 716756 w 716756"/>
              <a:gd name="connsiteY12" fmla="*/ 614363 h 704850"/>
              <a:gd name="connsiteX13" fmla="*/ 714375 w 716756"/>
              <a:gd name="connsiteY13" fmla="*/ 652463 h 704850"/>
              <a:gd name="connsiteX14" fmla="*/ 702468 w 716756"/>
              <a:gd name="connsiteY14" fmla="*/ 676275 h 704850"/>
              <a:gd name="connsiteX15" fmla="*/ 683418 w 716756"/>
              <a:gd name="connsiteY15" fmla="*/ 695325 h 704850"/>
              <a:gd name="connsiteX16" fmla="*/ 664368 w 716756"/>
              <a:gd name="connsiteY16" fmla="*/ 704850 h 704850"/>
              <a:gd name="connsiteX17" fmla="*/ 645318 w 716756"/>
              <a:gd name="connsiteY17" fmla="*/ 704850 h 704850"/>
              <a:gd name="connsiteX18" fmla="*/ 623887 w 716756"/>
              <a:gd name="connsiteY18" fmla="*/ 690563 h 704850"/>
              <a:gd name="connsiteX19" fmla="*/ 588168 w 716756"/>
              <a:gd name="connsiteY19" fmla="*/ 654844 h 704850"/>
              <a:gd name="connsiteX20" fmla="*/ 514350 w 716756"/>
              <a:gd name="connsiteY20" fmla="*/ 578644 h 704850"/>
              <a:gd name="connsiteX21" fmla="*/ 421481 w 716756"/>
              <a:gd name="connsiteY21" fmla="*/ 485775 h 704850"/>
              <a:gd name="connsiteX22" fmla="*/ 323850 w 716756"/>
              <a:gd name="connsiteY22" fmla="*/ 388144 h 704850"/>
              <a:gd name="connsiteX23" fmla="*/ 192881 w 716756"/>
              <a:gd name="connsiteY23" fmla="*/ 269081 h 704850"/>
              <a:gd name="connsiteX24" fmla="*/ 69056 w 716756"/>
              <a:gd name="connsiteY24" fmla="*/ 159544 h 704850"/>
              <a:gd name="connsiteX25" fmla="*/ 0 w 716756"/>
              <a:gd name="connsiteY25" fmla="*/ 109538 h 704850"/>
              <a:gd name="connsiteX26" fmla="*/ 11906 w 716756"/>
              <a:gd name="connsiteY26" fmla="*/ 0 h 704850"/>
              <a:gd name="connsiteX27" fmla="*/ 173831 w 716756"/>
              <a:gd name="connsiteY27" fmla="*/ 76200 h 704850"/>
              <a:gd name="connsiteX28" fmla="*/ 266700 w 716756"/>
              <a:gd name="connsiteY28" fmla="*/ 119063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6756" h="704850">
                <a:moveTo>
                  <a:pt x="266700" y="119063"/>
                </a:moveTo>
                <a:lnTo>
                  <a:pt x="369093" y="159544"/>
                </a:lnTo>
                <a:lnTo>
                  <a:pt x="469106" y="195263"/>
                </a:lnTo>
                <a:lnTo>
                  <a:pt x="535781" y="219075"/>
                </a:lnTo>
                <a:lnTo>
                  <a:pt x="573881" y="230981"/>
                </a:lnTo>
                <a:lnTo>
                  <a:pt x="600075" y="247650"/>
                </a:lnTo>
                <a:lnTo>
                  <a:pt x="621506" y="266700"/>
                </a:lnTo>
                <a:lnTo>
                  <a:pt x="645318" y="297656"/>
                </a:lnTo>
                <a:lnTo>
                  <a:pt x="669131" y="340519"/>
                </a:lnTo>
                <a:lnTo>
                  <a:pt x="685800" y="385763"/>
                </a:lnTo>
                <a:lnTo>
                  <a:pt x="709612" y="464344"/>
                </a:lnTo>
                <a:lnTo>
                  <a:pt x="714375" y="514350"/>
                </a:lnTo>
                <a:cubicBezTo>
                  <a:pt x="715169" y="547688"/>
                  <a:pt x="715962" y="581025"/>
                  <a:pt x="716756" y="614363"/>
                </a:cubicBezTo>
                <a:lnTo>
                  <a:pt x="714375" y="652463"/>
                </a:lnTo>
                <a:lnTo>
                  <a:pt x="702468" y="676275"/>
                </a:lnTo>
                <a:lnTo>
                  <a:pt x="683418" y="695325"/>
                </a:lnTo>
                <a:lnTo>
                  <a:pt x="664368" y="704850"/>
                </a:lnTo>
                <a:lnTo>
                  <a:pt x="645318" y="704850"/>
                </a:lnTo>
                <a:lnTo>
                  <a:pt x="623887" y="690563"/>
                </a:lnTo>
                <a:lnTo>
                  <a:pt x="588168" y="654844"/>
                </a:lnTo>
                <a:lnTo>
                  <a:pt x="514350" y="578644"/>
                </a:lnTo>
                <a:lnTo>
                  <a:pt x="421481" y="485775"/>
                </a:lnTo>
                <a:lnTo>
                  <a:pt x="323850" y="388144"/>
                </a:lnTo>
                <a:lnTo>
                  <a:pt x="192881" y="269081"/>
                </a:lnTo>
                <a:lnTo>
                  <a:pt x="69056" y="159544"/>
                </a:lnTo>
                <a:lnTo>
                  <a:pt x="0" y="109538"/>
                </a:lnTo>
                <a:lnTo>
                  <a:pt x="11906" y="0"/>
                </a:lnTo>
                <a:lnTo>
                  <a:pt x="173831" y="76200"/>
                </a:lnTo>
                <a:lnTo>
                  <a:pt x="266700" y="119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676072D-4B29-1040-BEEB-CED2C8032915}"/>
              </a:ext>
            </a:extLst>
          </p:cNvPr>
          <p:cNvSpPr/>
          <p:nvPr/>
        </p:nvSpPr>
        <p:spPr>
          <a:xfrm>
            <a:off x="5897563" y="5219700"/>
            <a:ext cx="876300" cy="703263"/>
          </a:xfrm>
          <a:custGeom>
            <a:avLst/>
            <a:gdLst>
              <a:gd name="connsiteX0" fmla="*/ 402432 w 876300"/>
              <a:gd name="connsiteY0" fmla="*/ 109538 h 702469"/>
              <a:gd name="connsiteX1" fmla="*/ 573882 w 876300"/>
              <a:gd name="connsiteY1" fmla="*/ 164306 h 702469"/>
              <a:gd name="connsiteX2" fmla="*/ 654844 w 876300"/>
              <a:gd name="connsiteY2" fmla="*/ 190500 h 702469"/>
              <a:gd name="connsiteX3" fmla="*/ 721519 w 876300"/>
              <a:gd name="connsiteY3" fmla="*/ 209550 h 702469"/>
              <a:gd name="connsiteX4" fmla="*/ 740569 w 876300"/>
              <a:gd name="connsiteY4" fmla="*/ 209550 h 702469"/>
              <a:gd name="connsiteX5" fmla="*/ 769144 w 876300"/>
              <a:gd name="connsiteY5" fmla="*/ 204788 h 702469"/>
              <a:gd name="connsiteX6" fmla="*/ 792957 w 876300"/>
              <a:gd name="connsiteY6" fmla="*/ 192881 h 702469"/>
              <a:gd name="connsiteX7" fmla="*/ 807244 w 876300"/>
              <a:gd name="connsiteY7" fmla="*/ 176213 h 702469"/>
              <a:gd name="connsiteX8" fmla="*/ 812007 w 876300"/>
              <a:gd name="connsiteY8" fmla="*/ 150019 h 702469"/>
              <a:gd name="connsiteX9" fmla="*/ 814388 w 876300"/>
              <a:gd name="connsiteY9" fmla="*/ 11906 h 702469"/>
              <a:gd name="connsiteX10" fmla="*/ 876300 w 876300"/>
              <a:gd name="connsiteY10" fmla="*/ 7144 h 702469"/>
              <a:gd name="connsiteX11" fmla="*/ 835819 w 876300"/>
              <a:gd name="connsiteY11" fmla="*/ 702469 h 702469"/>
              <a:gd name="connsiteX12" fmla="*/ 814388 w 876300"/>
              <a:gd name="connsiteY12" fmla="*/ 685800 h 702469"/>
              <a:gd name="connsiteX13" fmla="*/ 800100 w 876300"/>
              <a:gd name="connsiteY13" fmla="*/ 671513 h 702469"/>
              <a:gd name="connsiteX14" fmla="*/ 778669 w 876300"/>
              <a:gd name="connsiteY14" fmla="*/ 640556 h 702469"/>
              <a:gd name="connsiteX15" fmla="*/ 726282 w 876300"/>
              <a:gd name="connsiteY15" fmla="*/ 569119 h 702469"/>
              <a:gd name="connsiteX16" fmla="*/ 683419 w 876300"/>
              <a:gd name="connsiteY16" fmla="*/ 521494 h 702469"/>
              <a:gd name="connsiteX17" fmla="*/ 650082 w 876300"/>
              <a:gd name="connsiteY17" fmla="*/ 485775 h 702469"/>
              <a:gd name="connsiteX18" fmla="*/ 621507 w 876300"/>
              <a:gd name="connsiteY18" fmla="*/ 459581 h 702469"/>
              <a:gd name="connsiteX19" fmla="*/ 585788 w 876300"/>
              <a:gd name="connsiteY19" fmla="*/ 433388 h 702469"/>
              <a:gd name="connsiteX20" fmla="*/ 531019 w 876300"/>
              <a:gd name="connsiteY20" fmla="*/ 397669 h 702469"/>
              <a:gd name="connsiteX21" fmla="*/ 419100 w 876300"/>
              <a:gd name="connsiteY21" fmla="*/ 321469 h 702469"/>
              <a:gd name="connsiteX22" fmla="*/ 278607 w 876300"/>
              <a:gd name="connsiteY22" fmla="*/ 228600 h 702469"/>
              <a:gd name="connsiteX23" fmla="*/ 159544 w 876300"/>
              <a:gd name="connsiteY23" fmla="*/ 147638 h 702469"/>
              <a:gd name="connsiteX24" fmla="*/ 80963 w 876300"/>
              <a:gd name="connsiteY24" fmla="*/ 97631 h 702469"/>
              <a:gd name="connsiteX25" fmla="*/ 35719 w 876300"/>
              <a:gd name="connsiteY25" fmla="*/ 66675 h 702469"/>
              <a:gd name="connsiteX26" fmla="*/ 14288 w 876300"/>
              <a:gd name="connsiteY26" fmla="*/ 47625 h 702469"/>
              <a:gd name="connsiteX27" fmla="*/ 7144 w 876300"/>
              <a:gd name="connsiteY27" fmla="*/ 35719 h 702469"/>
              <a:gd name="connsiteX28" fmla="*/ 0 w 876300"/>
              <a:gd name="connsiteY28" fmla="*/ 19050 h 702469"/>
              <a:gd name="connsiteX29" fmla="*/ 4763 w 876300"/>
              <a:gd name="connsiteY29" fmla="*/ 9525 h 702469"/>
              <a:gd name="connsiteX30" fmla="*/ 19050 w 876300"/>
              <a:gd name="connsiteY30" fmla="*/ 0 h 702469"/>
              <a:gd name="connsiteX31" fmla="*/ 42863 w 876300"/>
              <a:gd name="connsiteY31" fmla="*/ 0 h 702469"/>
              <a:gd name="connsiteX32" fmla="*/ 59532 w 876300"/>
              <a:gd name="connsiteY32" fmla="*/ 0 h 702469"/>
              <a:gd name="connsiteX33" fmla="*/ 123825 w 876300"/>
              <a:gd name="connsiteY33" fmla="*/ 19050 h 702469"/>
              <a:gd name="connsiteX34" fmla="*/ 259557 w 876300"/>
              <a:gd name="connsiteY34" fmla="*/ 61913 h 702469"/>
              <a:gd name="connsiteX35" fmla="*/ 402432 w 876300"/>
              <a:gd name="connsiteY35" fmla="*/ 109538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76300" h="702469">
                <a:moveTo>
                  <a:pt x="402432" y="109538"/>
                </a:moveTo>
                <a:lnTo>
                  <a:pt x="573882" y="164306"/>
                </a:lnTo>
                <a:lnTo>
                  <a:pt x="654844" y="190500"/>
                </a:lnTo>
                <a:lnTo>
                  <a:pt x="721519" y="209550"/>
                </a:lnTo>
                <a:lnTo>
                  <a:pt x="740569" y="209550"/>
                </a:lnTo>
                <a:lnTo>
                  <a:pt x="769144" y="204788"/>
                </a:lnTo>
                <a:lnTo>
                  <a:pt x="792957" y="192881"/>
                </a:lnTo>
                <a:lnTo>
                  <a:pt x="807244" y="176213"/>
                </a:lnTo>
                <a:lnTo>
                  <a:pt x="812007" y="150019"/>
                </a:lnTo>
                <a:cubicBezTo>
                  <a:pt x="812801" y="103981"/>
                  <a:pt x="813594" y="57944"/>
                  <a:pt x="814388" y="11906"/>
                </a:cubicBezTo>
                <a:lnTo>
                  <a:pt x="876300" y="7144"/>
                </a:lnTo>
                <a:lnTo>
                  <a:pt x="835819" y="702469"/>
                </a:lnTo>
                <a:lnTo>
                  <a:pt x="814388" y="685800"/>
                </a:lnTo>
                <a:lnTo>
                  <a:pt x="800100" y="671513"/>
                </a:lnTo>
                <a:lnTo>
                  <a:pt x="778669" y="640556"/>
                </a:lnTo>
                <a:lnTo>
                  <a:pt x="726282" y="569119"/>
                </a:lnTo>
                <a:lnTo>
                  <a:pt x="683419" y="521494"/>
                </a:lnTo>
                <a:lnTo>
                  <a:pt x="650082" y="485775"/>
                </a:lnTo>
                <a:lnTo>
                  <a:pt x="621507" y="459581"/>
                </a:lnTo>
                <a:lnTo>
                  <a:pt x="585788" y="433388"/>
                </a:lnTo>
                <a:lnTo>
                  <a:pt x="531019" y="397669"/>
                </a:lnTo>
                <a:lnTo>
                  <a:pt x="419100" y="321469"/>
                </a:lnTo>
                <a:lnTo>
                  <a:pt x="278607" y="228600"/>
                </a:lnTo>
                <a:lnTo>
                  <a:pt x="159544" y="147638"/>
                </a:lnTo>
                <a:lnTo>
                  <a:pt x="80963" y="97631"/>
                </a:lnTo>
                <a:lnTo>
                  <a:pt x="35719" y="66675"/>
                </a:lnTo>
                <a:lnTo>
                  <a:pt x="14288" y="47625"/>
                </a:lnTo>
                <a:lnTo>
                  <a:pt x="7144" y="35719"/>
                </a:lnTo>
                <a:lnTo>
                  <a:pt x="0" y="19050"/>
                </a:lnTo>
                <a:lnTo>
                  <a:pt x="4763" y="9525"/>
                </a:lnTo>
                <a:lnTo>
                  <a:pt x="19050" y="0"/>
                </a:lnTo>
                <a:lnTo>
                  <a:pt x="42863" y="0"/>
                </a:lnTo>
                <a:lnTo>
                  <a:pt x="59532" y="0"/>
                </a:lnTo>
                <a:lnTo>
                  <a:pt x="123825" y="19050"/>
                </a:lnTo>
                <a:lnTo>
                  <a:pt x="259557" y="61913"/>
                </a:lnTo>
                <a:lnTo>
                  <a:pt x="402432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E7D58AC-3DEC-44DC-B280-9631784808BD}"/>
              </a:ext>
            </a:extLst>
          </p:cNvPr>
          <p:cNvGrpSpPr/>
          <p:nvPr/>
        </p:nvGrpSpPr>
        <p:grpSpPr>
          <a:xfrm>
            <a:off x="2653348" y="1389063"/>
            <a:ext cx="4341813" cy="4540250"/>
            <a:chOff x="2828925" y="1541463"/>
            <a:chExt cx="4341813" cy="4540250"/>
          </a:xfrm>
        </p:grpSpPr>
        <p:sp>
          <p:nvSpPr>
            <p:cNvPr id="10" name="フリーフォーム 33">
              <a:extLst>
                <a:ext uri="{FF2B5EF4-FFF2-40B4-BE49-F238E27FC236}">
                  <a16:creationId xmlns:a16="http://schemas.microsoft.com/office/drawing/2014/main" id="{9F17DCA9-FA43-4797-B900-906EDCB77BAF}"/>
                </a:ext>
              </a:extLst>
            </p:cNvPr>
            <p:cNvSpPr/>
            <p:nvPr/>
          </p:nvSpPr>
          <p:spPr>
            <a:xfrm>
              <a:off x="3175000" y="1541463"/>
              <a:ext cx="1863725" cy="1057275"/>
            </a:xfrm>
            <a:custGeom>
              <a:avLst/>
              <a:gdLst>
                <a:gd name="connsiteX0" fmla="*/ 914400 w 1864519"/>
                <a:gd name="connsiteY0" fmla="*/ 528637 h 1057275"/>
                <a:gd name="connsiteX1" fmla="*/ 1100138 w 1864519"/>
                <a:gd name="connsiteY1" fmla="*/ 419100 h 1057275"/>
                <a:gd name="connsiteX2" fmla="*/ 1250157 w 1864519"/>
                <a:gd name="connsiteY2" fmla="*/ 326231 h 1057275"/>
                <a:gd name="connsiteX3" fmla="*/ 1395413 w 1864519"/>
                <a:gd name="connsiteY3" fmla="*/ 235744 h 1057275"/>
                <a:gd name="connsiteX4" fmla="*/ 1431132 w 1864519"/>
                <a:gd name="connsiteY4" fmla="*/ 209550 h 1057275"/>
                <a:gd name="connsiteX5" fmla="*/ 1440657 w 1864519"/>
                <a:gd name="connsiteY5" fmla="*/ 200025 h 1057275"/>
                <a:gd name="connsiteX6" fmla="*/ 1450182 w 1864519"/>
                <a:gd name="connsiteY6" fmla="*/ 180975 h 1057275"/>
                <a:gd name="connsiteX7" fmla="*/ 1454944 w 1864519"/>
                <a:gd name="connsiteY7" fmla="*/ 154781 h 1057275"/>
                <a:gd name="connsiteX8" fmla="*/ 1452563 w 1864519"/>
                <a:gd name="connsiteY8" fmla="*/ 130969 h 1057275"/>
                <a:gd name="connsiteX9" fmla="*/ 1445419 w 1864519"/>
                <a:gd name="connsiteY9" fmla="*/ 109537 h 1057275"/>
                <a:gd name="connsiteX10" fmla="*/ 1435894 w 1864519"/>
                <a:gd name="connsiteY10" fmla="*/ 102394 h 1057275"/>
                <a:gd name="connsiteX11" fmla="*/ 1409700 w 1864519"/>
                <a:gd name="connsiteY11" fmla="*/ 85725 h 1057275"/>
                <a:gd name="connsiteX12" fmla="*/ 1383507 w 1864519"/>
                <a:gd name="connsiteY12" fmla="*/ 64294 h 1057275"/>
                <a:gd name="connsiteX13" fmla="*/ 1371600 w 1864519"/>
                <a:gd name="connsiteY13" fmla="*/ 50006 h 1057275"/>
                <a:gd name="connsiteX14" fmla="*/ 1364457 w 1864519"/>
                <a:gd name="connsiteY14" fmla="*/ 38100 h 1057275"/>
                <a:gd name="connsiteX15" fmla="*/ 1364457 w 1864519"/>
                <a:gd name="connsiteY15" fmla="*/ 28575 h 1057275"/>
                <a:gd name="connsiteX16" fmla="*/ 1369219 w 1864519"/>
                <a:gd name="connsiteY16" fmla="*/ 16669 h 1057275"/>
                <a:gd name="connsiteX17" fmla="*/ 1395413 w 1864519"/>
                <a:gd name="connsiteY17" fmla="*/ 4762 h 1057275"/>
                <a:gd name="connsiteX18" fmla="*/ 1426369 w 1864519"/>
                <a:gd name="connsiteY18" fmla="*/ 0 h 1057275"/>
                <a:gd name="connsiteX19" fmla="*/ 1466850 w 1864519"/>
                <a:gd name="connsiteY19" fmla="*/ 0 h 1057275"/>
                <a:gd name="connsiteX20" fmla="*/ 1504950 w 1864519"/>
                <a:gd name="connsiteY20" fmla="*/ 4762 h 1057275"/>
                <a:gd name="connsiteX21" fmla="*/ 1524000 w 1864519"/>
                <a:gd name="connsiteY21" fmla="*/ 9525 h 1057275"/>
                <a:gd name="connsiteX22" fmla="*/ 1583532 w 1864519"/>
                <a:gd name="connsiteY22" fmla="*/ 40481 h 1057275"/>
                <a:gd name="connsiteX23" fmla="*/ 1619250 w 1864519"/>
                <a:gd name="connsiteY23" fmla="*/ 64294 h 1057275"/>
                <a:gd name="connsiteX24" fmla="*/ 1652588 w 1864519"/>
                <a:gd name="connsiteY24" fmla="*/ 88106 h 1057275"/>
                <a:gd name="connsiteX25" fmla="*/ 1681163 w 1864519"/>
                <a:gd name="connsiteY25" fmla="*/ 109537 h 1057275"/>
                <a:gd name="connsiteX26" fmla="*/ 1726407 w 1864519"/>
                <a:gd name="connsiteY26" fmla="*/ 145256 h 1057275"/>
                <a:gd name="connsiteX27" fmla="*/ 1757363 w 1864519"/>
                <a:gd name="connsiteY27" fmla="*/ 173831 h 1057275"/>
                <a:gd name="connsiteX28" fmla="*/ 1800225 w 1864519"/>
                <a:gd name="connsiteY28" fmla="*/ 216694 h 1057275"/>
                <a:gd name="connsiteX29" fmla="*/ 1833563 w 1864519"/>
                <a:gd name="connsiteY29" fmla="*/ 252412 h 1057275"/>
                <a:gd name="connsiteX30" fmla="*/ 1845469 w 1864519"/>
                <a:gd name="connsiteY30" fmla="*/ 264319 h 1057275"/>
                <a:gd name="connsiteX31" fmla="*/ 1857375 w 1864519"/>
                <a:gd name="connsiteY31" fmla="*/ 283369 h 1057275"/>
                <a:gd name="connsiteX32" fmla="*/ 1862138 w 1864519"/>
                <a:gd name="connsiteY32" fmla="*/ 302419 h 1057275"/>
                <a:gd name="connsiteX33" fmla="*/ 1864519 w 1864519"/>
                <a:gd name="connsiteY33" fmla="*/ 321469 h 1057275"/>
                <a:gd name="connsiteX34" fmla="*/ 1859757 w 1864519"/>
                <a:gd name="connsiteY34" fmla="*/ 347662 h 1057275"/>
                <a:gd name="connsiteX35" fmla="*/ 1845469 w 1864519"/>
                <a:gd name="connsiteY35" fmla="*/ 369094 h 1057275"/>
                <a:gd name="connsiteX36" fmla="*/ 1826419 w 1864519"/>
                <a:gd name="connsiteY36" fmla="*/ 383381 h 1057275"/>
                <a:gd name="connsiteX37" fmla="*/ 1793082 w 1864519"/>
                <a:gd name="connsiteY37" fmla="*/ 400050 h 1057275"/>
                <a:gd name="connsiteX38" fmla="*/ 1735932 w 1864519"/>
                <a:gd name="connsiteY38" fmla="*/ 419100 h 1057275"/>
                <a:gd name="connsiteX39" fmla="*/ 1669257 w 1864519"/>
                <a:gd name="connsiteY39" fmla="*/ 433387 h 1057275"/>
                <a:gd name="connsiteX40" fmla="*/ 1645444 w 1864519"/>
                <a:gd name="connsiteY40" fmla="*/ 438150 h 1057275"/>
                <a:gd name="connsiteX41" fmla="*/ 1538288 w 1864519"/>
                <a:gd name="connsiteY41" fmla="*/ 485775 h 1057275"/>
                <a:gd name="connsiteX42" fmla="*/ 1307307 w 1864519"/>
                <a:gd name="connsiteY42" fmla="*/ 583406 h 1057275"/>
                <a:gd name="connsiteX43" fmla="*/ 1047750 w 1864519"/>
                <a:gd name="connsiteY43" fmla="*/ 690562 h 1057275"/>
                <a:gd name="connsiteX44" fmla="*/ 857250 w 1864519"/>
                <a:gd name="connsiteY44" fmla="*/ 773906 h 1057275"/>
                <a:gd name="connsiteX45" fmla="*/ 766763 w 1864519"/>
                <a:gd name="connsiteY45" fmla="*/ 809625 h 1057275"/>
                <a:gd name="connsiteX46" fmla="*/ 631032 w 1864519"/>
                <a:gd name="connsiteY46" fmla="*/ 857250 h 1057275"/>
                <a:gd name="connsiteX47" fmla="*/ 376238 w 1864519"/>
                <a:gd name="connsiteY47" fmla="*/ 947737 h 1057275"/>
                <a:gd name="connsiteX48" fmla="*/ 90488 w 1864519"/>
                <a:gd name="connsiteY48" fmla="*/ 1045369 h 1057275"/>
                <a:gd name="connsiteX49" fmla="*/ 47625 w 1864519"/>
                <a:gd name="connsiteY49" fmla="*/ 1057275 h 1057275"/>
                <a:gd name="connsiteX50" fmla="*/ 26194 w 1864519"/>
                <a:gd name="connsiteY50" fmla="*/ 1057275 h 1057275"/>
                <a:gd name="connsiteX51" fmla="*/ 11907 w 1864519"/>
                <a:gd name="connsiteY51" fmla="*/ 1052512 h 1057275"/>
                <a:gd name="connsiteX52" fmla="*/ 0 w 1864519"/>
                <a:gd name="connsiteY52" fmla="*/ 1040606 h 1057275"/>
                <a:gd name="connsiteX53" fmla="*/ 0 w 1864519"/>
                <a:gd name="connsiteY53" fmla="*/ 1033462 h 1057275"/>
                <a:gd name="connsiteX54" fmla="*/ 0 w 1864519"/>
                <a:gd name="connsiteY54" fmla="*/ 1019175 h 1057275"/>
                <a:gd name="connsiteX55" fmla="*/ 2382 w 1864519"/>
                <a:gd name="connsiteY55" fmla="*/ 1000125 h 1057275"/>
                <a:gd name="connsiteX56" fmla="*/ 11907 w 1864519"/>
                <a:gd name="connsiteY56" fmla="*/ 988219 h 1057275"/>
                <a:gd name="connsiteX57" fmla="*/ 140494 w 1864519"/>
                <a:gd name="connsiteY57" fmla="*/ 928687 h 1057275"/>
                <a:gd name="connsiteX58" fmla="*/ 419100 w 1864519"/>
                <a:gd name="connsiteY58" fmla="*/ 792956 h 1057275"/>
                <a:gd name="connsiteX59" fmla="*/ 690563 w 1864519"/>
                <a:gd name="connsiteY59" fmla="*/ 652462 h 1057275"/>
                <a:gd name="connsiteX60" fmla="*/ 914400 w 1864519"/>
                <a:gd name="connsiteY60" fmla="*/ 5286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864519" h="1057275">
                  <a:moveTo>
                    <a:pt x="914400" y="528637"/>
                  </a:moveTo>
                  <a:lnTo>
                    <a:pt x="1100138" y="419100"/>
                  </a:lnTo>
                  <a:lnTo>
                    <a:pt x="1250157" y="326231"/>
                  </a:lnTo>
                  <a:lnTo>
                    <a:pt x="1395413" y="235744"/>
                  </a:lnTo>
                  <a:lnTo>
                    <a:pt x="1431132" y="209550"/>
                  </a:lnTo>
                  <a:lnTo>
                    <a:pt x="1440657" y="200025"/>
                  </a:lnTo>
                  <a:lnTo>
                    <a:pt x="1450182" y="180975"/>
                  </a:lnTo>
                  <a:lnTo>
                    <a:pt x="1454944" y="154781"/>
                  </a:lnTo>
                  <a:lnTo>
                    <a:pt x="1452563" y="130969"/>
                  </a:lnTo>
                  <a:lnTo>
                    <a:pt x="1445419" y="109537"/>
                  </a:lnTo>
                  <a:lnTo>
                    <a:pt x="1435894" y="102394"/>
                  </a:lnTo>
                  <a:lnTo>
                    <a:pt x="1409700" y="85725"/>
                  </a:lnTo>
                  <a:lnTo>
                    <a:pt x="1383507" y="64294"/>
                  </a:lnTo>
                  <a:lnTo>
                    <a:pt x="1371600" y="50006"/>
                  </a:lnTo>
                  <a:lnTo>
                    <a:pt x="1364457" y="38100"/>
                  </a:lnTo>
                  <a:lnTo>
                    <a:pt x="1364457" y="28575"/>
                  </a:lnTo>
                  <a:lnTo>
                    <a:pt x="1369219" y="16669"/>
                  </a:lnTo>
                  <a:lnTo>
                    <a:pt x="1395413" y="4762"/>
                  </a:lnTo>
                  <a:lnTo>
                    <a:pt x="1426369" y="0"/>
                  </a:lnTo>
                  <a:lnTo>
                    <a:pt x="1466850" y="0"/>
                  </a:lnTo>
                  <a:lnTo>
                    <a:pt x="1504950" y="4762"/>
                  </a:lnTo>
                  <a:lnTo>
                    <a:pt x="1524000" y="9525"/>
                  </a:lnTo>
                  <a:lnTo>
                    <a:pt x="1583532" y="40481"/>
                  </a:lnTo>
                  <a:lnTo>
                    <a:pt x="1619250" y="64294"/>
                  </a:lnTo>
                  <a:lnTo>
                    <a:pt x="1652588" y="88106"/>
                  </a:lnTo>
                  <a:lnTo>
                    <a:pt x="1681163" y="109537"/>
                  </a:lnTo>
                  <a:lnTo>
                    <a:pt x="1726407" y="145256"/>
                  </a:lnTo>
                  <a:lnTo>
                    <a:pt x="1757363" y="173831"/>
                  </a:lnTo>
                  <a:lnTo>
                    <a:pt x="1800225" y="216694"/>
                  </a:lnTo>
                  <a:lnTo>
                    <a:pt x="1833563" y="252412"/>
                  </a:lnTo>
                  <a:lnTo>
                    <a:pt x="1845469" y="264319"/>
                  </a:lnTo>
                  <a:lnTo>
                    <a:pt x="1857375" y="283369"/>
                  </a:lnTo>
                  <a:lnTo>
                    <a:pt x="1862138" y="302419"/>
                  </a:lnTo>
                  <a:lnTo>
                    <a:pt x="1864519" y="321469"/>
                  </a:lnTo>
                  <a:lnTo>
                    <a:pt x="1859757" y="347662"/>
                  </a:lnTo>
                  <a:lnTo>
                    <a:pt x="1845469" y="369094"/>
                  </a:lnTo>
                  <a:lnTo>
                    <a:pt x="1826419" y="383381"/>
                  </a:lnTo>
                  <a:lnTo>
                    <a:pt x="1793082" y="400050"/>
                  </a:lnTo>
                  <a:lnTo>
                    <a:pt x="1735932" y="419100"/>
                  </a:lnTo>
                  <a:lnTo>
                    <a:pt x="1669257" y="433387"/>
                  </a:lnTo>
                  <a:lnTo>
                    <a:pt x="1645444" y="438150"/>
                  </a:lnTo>
                  <a:lnTo>
                    <a:pt x="1538288" y="485775"/>
                  </a:lnTo>
                  <a:lnTo>
                    <a:pt x="1307307" y="583406"/>
                  </a:lnTo>
                  <a:lnTo>
                    <a:pt x="1047750" y="690562"/>
                  </a:lnTo>
                  <a:lnTo>
                    <a:pt x="857250" y="773906"/>
                  </a:lnTo>
                  <a:lnTo>
                    <a:pt x="766763" y="809625"/>
                  </a:lnTo>
                  <a:lnTo>
                    <a:pt x="631032" y="857250"/>
                  </a:lnTo>
                  <a:lnTo>
                    <a:pt x="376238" y="947737"/>
                  </a:lnTo>
                  <a:lnTo>
                    <a:pt x="90488" y="1045369"/>
                  </a:lnTo>
                  <a:lnTo>
                    <a:pt x="47625" y="1057275"/>
                  </a:lnTo>
                  <a:lnTo>
                    <a:pt x="26194" y="1057275"/>
                  </a:lnTo>
                  <a:lnTo>
                    <a:pt x="11907" y="1052512"/>
                  </a:lnTo>
                  <a:lnTo>
                    <a:pt x="0" y="1040606"/>
                  </a:lnTo>
                  <a:lnTo>
                    <a:pt x="0" y="1033462"/>
                  </a:lnTo>
                  <a:lnTo>
                    <a:pt x="0" y="1019175"/>
                  </a:lnTo>
                  <a:lnTo>
                    <a:pt x="2382" y="1000125"/>
                  </a:lnTo>
                  <a:lnTo>
                    <a:pt x="11907" y="988219"/>
                  </a:lnTo>
                  <a:lnTo>
                    <a:pt x="140494" y="928687"/>
                  </a:lnTo>
                  <a:lnTo>
                    <a:pt x="419100" y="792956"/>
                  </a:lnTo>
                  <a:lnTo>
                    <a:pt x="690563" y="652462"/>
                  </a:lnTo>
                  <a:lnTo>
                    <a:pt x="914400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4">
              <a:extLst>
                <a:ext uri="{FF2B5EF4-FFF2-40B4-BE49-F238E27FC236}">
                  <a16:creationId xmlns:a16="http://schemas.microsoft.com/office/drawing/2014/main" id="{064DEFA1-A9CF-4292-9B0A-38288B23F50E}"/>
                </a:ext>
              </a:extLst>
            </p:cNvPr>
            <p:cNvSpPr/>
            <p:nvPr/>
          </p:nvSpPr>
          <p:spPr>
            <a:xfrm>
              <a:off x="2828925" y="2751138"/>
              <a:ext cx="2370138" cy="809625"/>
            </a:xfrm>
            <a:custGeom>
              <a:avLst/>
              <a:gdLst>
                <a:gd name="connsiteX0" fmla="*/ 945356 w 2369344"/>
                <a:gd name="connsiteY0" fmla="*/ 378619 h 809625"/>
                <a:gd name="connsiteX1" fmla="*/ 1254919 w 2369344"/>
                <a:gd name="connsiteY1" fmla="*/ 280987 h 809625"/>
                <a:gd name="connsiteX2" fmla="*/ 1388269 w 2369344"/>
                <a:gd name="connsiteY2" fmla="*/ 242887 h 809625"/>
                <a:gd name="connsiteX3" fmla="*/ 1585913 w 2369344"/>
                <a:gd name="connsiteY3" fmla="*/ 190500 h 809625"/>
                <a:gd name="connsiteX4" fmla="*/ 1812131 w 2369344"/>
                <a:gd name="connsiteY4" fmla="*/ 107156 h 809625"/>
                <a:gd name="connsiteX5" fmla="*/ 1885950 w 2369344"/>
                <a:gd name="connsiteY5" fmla="*/ 80962 h 809625"/>
                <a:gd name="connsiteX6" fmla="*/ 1916906 w 2369344"/>
                <a:gd name="connsiteY6" fmla="*/ 71437 h 809625"/>
                <a:gd name="connsiteX7" fmla="*/ 1976438 w 2369344"/>
                <a:gd name="connsiteY7" fmla="*/ 35719 h 809625"/>
                <a:gd name="connsiteX8" fmla="*/ 2021681 w 2369344"/>
                <a:gd name="connsiteY8" fmla="*/ 7144 h 809625"/>
                <a:gd name="connsiteX9" fmla="*/ 2040731 w 2369344"/>
                <a:gd name="connsiteY9" fmla="*/ 0 h 809625"/>
                <a:gd name="connsiteX10" fmla="*/ 2078831 w 2369344"/>
                <a:gd name="connsiteY10" fmla="*/ 0 h 809625"/>
                <a:gd name="connsiteX11" fmla="*/ 2126456 w 2369344"/>
                <a:gd name="connsiteY11" fmla="*/ 7144 h 809625"/>
                <a:gd name="connsiteX12" fmla="*/ 2178844 w 2369344"/>
                <a:gd name="connsiteY12" fmla="*/ 21431 h 809625"/>
                <a:gd name="connsiteX13" fmla="*/ 2233613 w 2369344"/>
                <a:gd name="connsiteY13" fmla="*/ 42862 h 809625"/>
                <a:gd name="connsiteX14" fmla="*/ 2281238 w 2369344"/>
                <a:gd name="connsiteY14" fmla="*/ 66675 h 809625"/>
                <a:gd name="connsiteX15" fmla="*/ 2326481 w 2369344"/>
                <a:gd name="connsiteY15" fmla="*/ 88106 h 809625"/>
                <a:gd name="connsiteX16" fmla="*/ 2352675 w 2369344"/>
                <a:gd name="connsiteY16" fmla="*/ 104775 h 809625"/>
                <a:gd name="connsiteX17" fmla="*/ 2359819 w 2369344"/>
                <a:gd name="connsiteY17" fmla="*/ 111919 h 809625"/>
                <a:gd name="connsiteX18" fmla="*/ 2366963 w 2369344"/>
                <a:gd name="connsiteY18" fmla="*/ 123825 h 809625"/>
                <a:gd name="connsiteX19" fmla="*/ 2369344 w 2369344"/>
                <a:gd name="connsiteY19" fmla="*/ 135731 h 809625"/>
                <a:gd name="connsiteX20" fmla="*/ 2362200 w 2369344"/>
                <a:gd name="connsiteY20" fmla="*/ 166687 h 809625"/>
                <a:gd name="connsiteX21" fmla="*/ 2345531 w 2369344"/>
                <a:gd name="connsiteY21" fmla="*/ 192881 h 809625"/>
                <a:gd name="connsiteX22" fmla="*/ 2321719 w 2369344"/>
                <a:gd name="connsiteY22" fmla="*/ 221456 h 809625"/>
                <a:gd name="connsiteX23" fmla="*/ 2300288 w 2369344"/>
                <a:gd name="connsiteY23" fmla="*/ 242887 h 809625"/>
                <a:gd name="connsiteX24" fmla="*/ 2264569 w 2369344"/>
                <a:gd name="connsiteY24" fmla="*/ 259556 h 809625"/>
                <a:gd name="connsiteX25" fmla="*/ 2216944 w 2369344"/>
                <a:gd name="connsiteY25" fmla="*/ 269081 h 809625"/>
                <a:gd name="connsiteX26" fmla="*/ 2140744 w 2369344"/>
                <a:gd name="connsiteY26" fmla="*/ 273844 h 809625"/>
                <a:gd name="connsiteX27" fmla="*/ 2081213 w 2369344"/>
                <a:gd name="connsiteY27" fmla="*/ 273844 h 809625"/>
                <a:gd name="connsiteX28" fmla="*/ 1952625 w 2369344"/>
                <a:gd name="connsiteY28" fmla="*/ 288131 h 809625"/>
                <a:gd name="connsiteX29" fmla="*/ 1804988 w 2369344"/>
                <a:gd name="connsiteY29" fmla="*/ 311944 h 809625"/>
                <a:gd name="connsiteX30" fmla="*/ 1628775 w 2369344"/>
                <a:gd name="connsiteY30" fmla="*/ 354806 h 809625"/>
                <a:gd name="connsiteX31" fmla="*/ 1571625 w 2369344"/>
                <a:gd name="connsiteY31" fmla="*/ 373856 h 809625"/>
                <a:gd name="connsiteX32" fmla="*/ 1197769 w 2369344"/>
                <a:gd name="connsiteY32" fmla="*/ 490537 h 809625"/>
                <a:gd name="connsiteX33" fmla="*/ 1035844 w 2369344"/>
                <a:gd name="connsiteY33" fmla="*/ 550069 h 809625"/>
                <a:gd name="connsiteX34" fmla="*/ 890588 w 2369344"/>
                <a:gd name="connsiteY34" fmla="*/ 604837 h 809625"/>
                <a:gd name="connsiteX35" fmla="*/ 816769 w 2369344"/>
                <a:gd name="connsiteY35" fmla="*/ 633412 h 809625"/>
                <a:gd name="connsiteX36" fmla="*/ 702469 w 2369344"/>
                <a:gd name="connsiteY36" fmla="*/ 673894 h 809625"/>
                <a:gd name="connsiteX37" fmla="*/ 638175 w 2369344"/>
                <a:gd name="connsiteY37" fmla="*/ 695325 h 809625"/>
                <a:gd name="connsiteX38" fmla="*/ 602456 w 2369344"/>
                <a:gd name="connsiteY38" fmla="*/ 716756 h 809625"/>
                <a:gd name="connsiteX39" fmla="*/ 540544 w 2369344"/>
                <a:gd name="connsiteY39" fmla="*/ 752475 h 809625"/>
                <a:gd name="connsiteX40" fmla="*/ 438150 w 2369344"/>
                <a:gd name="connsiteY40" fmla="*/ 797719 h 809625"/>
                <a:gd name="connsiteX41" fmla="*/ 404813 w 2369344"/>
                <a:gd name="connsiteY41" fmla="*/ 807244 h 809625"/>
                <a:gd name="connsiteX42" fmla="*/ 392906 w 2369344"/>
                <a:gd name="connsiteY42" fmla="*/ 809625 h 809625"/>
                <a:gd name="connsiteX43" fmla="*/ 378619 w 2369344"/>
                <a:gd name="connsiteY43" fmla="*/ 802481 h 809625"/>
                <a:gd name="connsiteX44" fmla="*/ 357188 w 2369344"/>
                <a:gd name="connsiteY44" fmla="*/ 781050 h 809625"/>
                <a:gd name="connsiteX45" fmla="*/ 288131 w 2369344"/>
                <a:gd name="connsiteY45" fmla="*/ 723900 h 809625"/>
                <a:gd name="connsiteX46" fmla="*/ 188119 w 2369344"/>
                <a:gd name="connsiteY46" fmla="*/ 642937 h 809625"/>
                <a:gd name="connsiteX47" fmla="*/ 123825 w 2369344"/>
                <a:gd name="connsiteY47" fmla="*/ 590550 h 809625"/>
                <a:gd name="connsiteX48" fmla="*/ 69056 w 2369344"/>
                <a:gd name="connsiteY48" fmla="*/ 542925 h 809625"/>
                <a:gd name="connsiteX49" fmla="*/ 23813 w 2369344"/>
                <a:gd name="connsiteY49" fmla="*/ 507206 h 809625"/>
                <a:gd name="connsiteX50" fmla="*/ 9525 w 2369344"/>
                <a:gd name="connsiteY50" fmla="*/ 492919 h 809625"/>
                <a:gd name="connsiteX51" fmla="*/ 2381 w 2369344"/>
                <a:gd name="connsiteY51" fmla="*/ 473869 h 809625"/>
                <a:gd name="connsiteX52" fmla="*/ 0 w 2369344"/>
                <a:gd name="connsiteY52" fmla="*/ 447675 h 809625"/>
                <a:gd name="connsiteX53" fmla="*/ 4763 w 2369344"/>
                <a:gd name="connsiteY53" fmla="*/ 435769 h 809625"/>
                <a:gd name="connsiteX54" fmla="*/ 11906 w 2369344"/>
                <a:gd name="connsiteY54" fmla="*/ 431006 h 809625"/>
                <a:gd name="connsiteX55" fmla="*/ 19050 w 2369344"/>
                <a:gd name="connsiteY55" fmla="*/ 428625 h 809625"/>
                <a:gd name="connsiteX56" fmla="*/ 33338 w 2369344"/>
                <a:gd name="connsiteY56" fmla="*/ 428625 h 809625"/>
                <a:gd name="connsiteX57" fmla="*/ 50006 w 2369344"/>
                <a:gd name="connsiteY57" fmla="*/ 435769 h 809625"/>
                <a:gd name="connsiteX58" fmla="*/ 83344 w 2369344"/>
                <a:gd name="connsiteY58" fmla="*/ 452437 h 809625"/>
                <a:gd name="connsiteX59" fmla="*/ 123825 w 2369344"/>
                <a:gd name="connsiteY59" fmla="*/ 478631 h 809625"/>
                <a:gd name="connsiteX60" fmla="*/ 157163 w 2369344"/>
                <a:gd name="connsiteY60" fmla="*/ 497681 h 809625"/>
                <a:gd name="connsiteX61" fmla="*/ 195263 w 2369344"/>
                <a:gd name="connsiteY61" fmla="*/ 514350 h 809625"/>
                <a:gd name="connsiteX62" fmla="*/ 233363 w 2369344"/>
                <a:gd name="connsiteY62" fmla="*/ 526256 h 809625"/>
                <a:gd name="connsiteX63" fmla="*/ 292894 w 2369344"/>
                <a:gd name="connsiteY63" fmla="*/ 538162 h 809625"/>
                <a:gd name="connsiteX64" fmla="*/ 345281 w 2369344"/>
                <a:gd name="connsiteY64" fmla="*/ 542925 h 809625"/>
                <a:gd name="connsiteX65" fmla="*/ 388144 w 2369344"/>
                <a:gd name="connsiteY65" fmla="*/ 540544 h 809625"/>
                <a:gd name="connsiteX66" fmla="*/ 464344 w 2369344"/>
                <a:gd name="connsiteY66" fmla="*/ 526256 h 809625"/>
                <a:gd name="connsiteX67" fmla="*/ 621506 w 2369344"/>
                <a:gd name="connsiteY67" fmla="*/ 476250 h 809625"/>
                <a:gd name="connsiteX68" fmla="*/ 857250 w 2369344"/>
                <a:gd name="connsiteY68" fmla="*/ 404812 h 809625"/>
                <a:gd name="connsiteX69" fmla="*/ 945356 w 2369344"/>
                <a:gd name="connsiteY69" fmla="*/ 37861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69344" h="809625">
                  <a:moveTo>
                    <a:pt x="945356" y="378619"/>
                  </a:moveTo>
                  <a:lnTo>
                    <a:pt x="1254919" y="280987"/>
                  </a:lnTo>
                  <a:lnTo>
                    <a:pt x="1388269" y="242887"/>
                  </a:lnTo>
                  <a:lnTo>
                    <a:pt x="1585913" y="190500"/>
                  </a:lnTo>
                  <a:lnTo>
                    <a:pt x="1812131" y="107156"/>
                  </a:lnTo>
                  <a:lnTo>
                    <a:pt x="1885950" y="80962"/>
                  </a:lnTo>
                  <a:lnTo>
                    <a:pt x="1916906" y="71437"/>
                  </a:lnTo>
                  <a:lnTo>
                    <a:pt x="1976438" y="35719"/>
                  </a:lnTo>
                  <a:lnTo>
                    <a:pt x="2021681" y="7144"/>
                  </a:lnTo>
                  <a:lnTo>
                    <a:pt x="2040731" y="0"/>
                  </a:lnTo>
                  <a:lnTo>
                    <a:pt x="2078831" y="0"/>
                  </a:lnTo>
                  <a:lnTo>
                    <a:pt x="2126456" y="7144"/>
                  </a:lnTo>
                  <a:lnTo>
                    <a:pt x="2178844" y="21431"/>
                  </a:lnTo>
                  <a:lnTo>
                    <a:pt x="2233613" y="42862"/>
                  </a:lnTo>
                  <a:lnTo>
                    <a:pt x="2281238" y="66675"/>
                  </a:lnTo>
                  <a:lnTo>
                    <a:pt x="2326481" y="88106"/>
                  </a:lnTo>
                  <a:lnTo>
                    <a:pt x="2352675" y="104775"/>
                  </a:lnTo>
                  <a:lnTo>
                    <a:pt x="2359819" y="111919"/>
                  </a:lnTo>
                  <a:lnTo>
                    <a:pt x="2366963" y="123825"/>
                  </a:lnTo>
                  <a:lnTo>
                    <a:pt x="2369344" y="135731"/>
                  </a:lnTo>
                  <a:lnTo>
                    <a:pt x="2362200" y="166687"/>
                  </a:lnTo>
                  <a:lnTo>
                    <a:pt x="2345531" y="192881"/>
                  </a:lnTo>
                  <a:lnTo>
                    <a:pt x="2321719" y="221456"/>
                  </a:lnTo>
                  <a:lnTo>
                    <a:pt x="2300288" y="242887"/>
                  </a:lnTo>
                  <a:lnTo>
                    <a:pt x="2264569" y="259556"/>
                  </a:lnTo>
                  <a:lnTo>
                    <a:pt x="2216944" y="269081"/>
                  </a:lnTo>
                  <a:lnTo>
                    <a:pt x="2140744" y="273844"/>
                  </a:lnTo>
                  <a:lnTo>
                    <a:pt x="2081213" y="273844"/>
                  </a:lnTo>
                  <a:lnTo>
                    <a:pt x="1952625" y="288131"/>
                  </a:lnTo>
                  <a:lnTo>
                    <a:pt x="1804988" y="311944"/>
                  </a:lnTo>
                  <a:lnTo>
                    <a:pt x="1628775" y="354806"/>
                  </a:lnTo>
                  <a:lnTo>
                    <a:pt x="1571625" y="373856"/>
                  </a:lnTo>
                  <a:lnTo>
                    <a:pt x="1197769" y="490537"/>
                  </a:lnTo>
                  <a:lnTo>
                    <a:pt x="1035844" y="550069"/>
                  </a:lnTo>
                  <a:lnTo>
                    <a:pt x="890588" y="604837"/>
                  </a:lnTo>
                  <a:lnTo>
                    <a:pt x="816769" y="633412"/>
                  </a:lnTo>
                  <a:lnTo>
                    <a:pt x="702469" y="673894"/>
                  </a:lnTo>
                  <a:lnTo>
                    <a:pt x="638175" y="695325"/>
                  </a:lnTo>
                  <a:lnTo>
                    <a:pt x="602456" y="716756"/>
                  </a:lnTo>
                  <a:lnTo>
                    <a:pt x="540544" y="752475"/>
                  </a:lnTo>
                  <a:lnTo>
                    <a:pt x="438150" y="797719"/>
                  </a:lnTo>
                  <a:lnTo>
                    <a:pt x="404813" y="807244"/>
                  </a:lnTo>
                  <a:lnTo>
                    <a:pt x="392906" y="809625"/>
                  </a:lnTo>
                  <a:lnTo>
                    <a:pt x="378619" y="802481"/>
                  </a:lnTo>
                  <a:lnTo>
                    <a:pt x="357188" y="781050"/>
                  </a:lnTo>
                  <a:lnTo>
                    <a:pt x="288131" y="723900"/>
                  </a:lnTo>
                  <a:lnTo>
                    <a:pt x="188119" y="642937"/>
                  </a:lnTo>
                  <a:lnTo>
                    <a:pt x="123825" y="590550"/>
                  </a:lnTo>
                  <a:lnTo>
                    <a:pt x="69056" y="542925"/>
                  </a:lnTo>
                  <a:lnTo>
                    <a:pt x="23813" y="507206"/>
                  </a:lnTo>
                  <a:lnTo>
                    <a:pt x="9525" y="492919"/>
                  </a:lnTo>
                  <a:lnTo>
                    <a:pt x="2381" y="473869"/>
                  </a:lnTo>
                  <a:lnTo>
                    <a:pt x="0" y="447675"/>
                  </a:lnTo>
                  <a:lnTo>
                    <a:pt x="4763" y="435769"/>
                  </a:lnTo>
                  <a:lnTo>
                    <a:pt x="11906" y="431006"/>
                  </a:lnTo>
                  <a:lnTo>
                    <a:pt x="19050" y="428625"/>
                  </a:lnTo>
                  <a:lnTo>
                    <a:pt x="33338" y="428625"/>
                  </a:lnTo>
                  <a:lnTo>
                    <a:pt x="50006" y="435769"/>
                  </a:lnTo>
                  <a:lnTo>
                    <a:pt x="83344" y="452437"/>
                  </a:lnTo>
                  <a:lnTo>
                    <a:pt x="123825" y="478631"/>
                  </a:lnTo>
                  <a:lnTo>
                    <a:pt x="157163" y="497681"/>
                  </a:lnTo>
                  <a:lnTo>
                    <a:pt x="195263" y="514350"/>
                  </a:lnTo>
                  <a:lnTo>
                    <a:pt x="233363" y="526256"/>
                  </a:lnTo>
                  <a:lnTo>
                    <a:pt x="292894" y="538162"/>
                  </a:lnTo>
                  <a:lnTo>
                    <a:pt x="345281" y="542925"/>
                  </a:lnTo>
                  <a:lnTo>
                    <a:pt x="388144" y="540544"/>
                  </a:lnTo>
                  <a:lnTo>
                    <a:pt x="464344" y="526256"/>
                  </a:lnTo>
                  <a:lnTo>
                    <a:pt x="621506" y="476250"/>
                  </a:lnTo>
                  <a:lnTo>
                    <a:pt x="857250" y="404812"/>
                  </a:lnTo>
                  <a:lnTo>
                    <a:pt x="945356" y="3786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6">
              <a:extLst>
                <a:ext uri="{FF2B5EF4-FFF2-40B4-BE49-F238E27FC236}">
                  <a16:creationId xmlns:a16="http://schemas.microsoft.com/office/drawing/2014/main" id="{C39A779E-AEE5-47D3-81EE-63AC09CFD122}"/>
                </a:ext>
              </a:extLst>
            </p:cNvPr>
            <p:cNvSpPr/>
            <p:nvPr/>
          </p:nvSpPr>
          <p:spPr>
            <a:xfrm>
              <a:off x="5556250" y="2276475"/>
              <a:ext cx="479425" cy="2393950"/>
            </a:xfrm>
            <a:custGeom>
              <a:avLst/>
              <a:gdLst>
                <a:gd name="connsiteX0" fmla="*/ 187325 w 479425"/>
                <a:gd name="connsiteY0" fmla="*/ 774700 h 2393950"/>
                <a:gd name="connsiteX1" fmla="*/ 187325 w 479425"/>
                <a:gd name="connsiteY1" fmla="*/ 454025 h 2393950"/>
                <a:gd name="connsiteX2" fmla="*/ 184150 w 479425"/>
                <a:gd name="connsiteY2" fmla="*/ 422275 h 2393950"/>
                <a:gd name="connsiteX3" fmla="*/ 180975 w 479425"/>
                <a:gd name="connsiteY3" fmla="*/ 390525 h 2393950"/>
                <a:gd name="connsiteX4" fmla="*/ 161925 w 479425"/>
                <a:gd name="connsiteY4" fmla="*/ 330200 h 2393950"/>
                <a:gd name="connsiteX5" fmla="*/ 114300 w 479425"/>
                <a:gd name="connsiteY5" fmla="*/ 228600 h 2393950"/>
                <a:gd name="connsiteX6" fmla="*/ 66675 w 479425"/>
                <a:gd name="connsiteY6" fmla="*/ 139700 h 2393950"/>
                <a:gd name="connsiteX7" fmla="*/ 28575 w 479425"/>
                <a:gd name="connsiteY7" fmla="*/ 79375 h 2393950"/>
                <a:gd name="connsiteX8" fmla="*/ 9525 w 479425"/>
                <a:gd name="connsiteY8" fmla="*/ 50800 h 2393950"/>
                <a:gd name="connsiteX9" fmla="*/ 0 w 479425"/>
                <a:gd name="connsiteY9" fmla="*/ 22225 h 2393950"/>
                <a:gd name="connsiteX10" fmla="*/ 0 w 479425"/>
                <a:gd name="connsiteY10" fmla="*/ 12700 h 2393950"/>
                <a:gd name="connsiteX11" fmla="*/ 3175 w 479425"/>
                <a:gd name="connsiteY11" fmla="*/ 3175 h 2393950"/>
                <a:gd name="connsiteX12" fmla="*/ 12700 w 479425"/>
                <a:gd name="connsiteY12" fmla="*/ 0 h 2393950"/>
                <a:gd name="connsiteX13" fmla="*/ 41275 w 479425"/>
                <a:gd name="connsiteY13" fmla="*/ 6350 h 2393950"/>
                <a:gd name="connsiteX14" fmla="*/ 130175 w 479425"/>
                <a:gd name="connsiteY14" fmla="*/ 38100 h 2393950"/>
                <a:gd name="connsiteX15" fmla="*/ 209550 w 479425"/>
                <a:gd name="connsiteY15" fmla="*/ 73025 h 2393950"/>
                <a:gd name="connsiteX16" fmla="*/ 260350 w 479425"/>
                <a:gd name="connsiteY16" fmla="*/ 95250 h 2393950"/>
                <a:gd name="connsiteX17" fmla="*/ 298450 w 479425"/>
                <a:gd name="connsiteY17" fmla="*/ 117475 h 2393950"/>
                <a:gd name="connsiteX18" fmla="*/ 349250 w 479425"/>
                <a:gd name="connsiteY18" fmla="*/ 152400 h 2393950"/>
                <a:gd name="connsiteX19" fmla="*/ 393700 w 479425"/>
                <a:gd name="connsiteY19" fmla="*/ 187325 h 2393950"/>
                <a:gd name="connsiteX20" fmla="*/ 431800 w 479425"/>
                <a:gd name="connsiteY20" fmla="*/ 222250 h 2393950"/>
                <a:gd name="connsiteX21" fmla="*/ 454025 w 479425"/>
                <a:gd name="connsiteY21" fmla="*/ 250825 h 2393950"/>
                <a:gd name="connsiteX22" fmla="*/ 473075 w 479425"/>
                <a:gd name="connsiteY22" fmla="*/ 285750 h 2393950"/>
                <a:gd name="connsiteX23" fmla="*/ 479425 w 479425"/>
                <a:gd name="connsiteY23" fmla="*/ 307975 h 2393950"/>
                <a:gd name="connsiteX24" fmla="*/ 476250 w 479425"/>
                <a:gd name="connsiteY24" fmla="*/ 323850 h 2393950"/>
                <a:gd name="connsiteX25" fmla="*/ 466725 w 479425"/>
                <a:gd name="connsiteY25" fmla="*/ 349250 h 2393950"/>
                <a:gd name="connsiteX26" fmla="*/ 454025 w 479425"/>
                <a:gd name="connsiteY26" fmla="*/ 381000 h 2393950"/>
                <a:gd name="connsiteX27" fmla="*/ 425450 w 479425"/>
                <a:gd name="connsiteY27" fmla="*/ 460375 h 2393950"/>
                <a:gd name="connsiteX28" fmla="*/ 412750 w 479425"/>
                <a:gd name="connsiteY28" fmla="*/ 520700 h 2393950"/>
                <a:gd name="connsiteX29" fmla="*/ 412750 w 479425"/>
                <a:gd name="connsiteY29" fmla="*/ 714375 h 2393950"/>
                <a:gd name="connsiteX30" fmla="*/ 412750 w 479425"/>
                <a:gd name="connsiteY30" fmla="*/ 1377950 h 2393950"/>
                <a:gd name="connsiteX31" fmla="*/ 412750 w 479425"/>
                <a:gd name="connsiteY31" fmla="*/ 1565275 h 2393950"/>
                <a:gd name="connsiteX32" fmla="*/ 412750 w 479425"/>
                <a:gd name="connsiteY32" fmla="*/ 1689100 h 2393950"/>
                <a:gd name="connsiteX33" fmla="*/ 403225 w 479425"/>
                <a:gd name="connsiteY33" fmla="*/ 1917700 h 2393950"/>
                <a:gd name="connsiteX34" fmla="*/ 387350 w 479425"/>
                <a:gd name="connsiteY34" fmla="*/ 2108200 h 2393950"/>
                <a:gd name="connsiteX35" fmla="*/ 390525 w 479425"/>
                <a:gd name="connsiteY35" fmla="*/ 2317750 h 2393950"/>
                <a:gd name="connsiteX36" fmla="*/ 387350 w 479425"/>
                <a:gd name="connsiteY36" fmla="*/ 2339975 h 2393950"/>
                <a:gd name="connsiteX37" fmla="*/ 361950 w 479425"/>
                <a:gd name="connsiteY37" fmla="*/ 2374900 h 2393950"/>
                <a:gd name="connsiteX38" fmla="*/ 333375 w 479425"/>
                <a:gd name="connsiteY38" fmla="*/ 2393950 h 2393950"/>
                <a:gd name="connsiteX39" fmla="*/ 311150 w 479425"/>
                <a:gd name="connsiteY39" fmla="*/ 2393950 h 2393950"/>
                <a:gd name="connsiteX40" fmla="*/ 276225 w 479425"/>
                <a:gd name="connsiteY40" fmla="*/ 2378075 h 2393950"/>
                <a:gd name="connsiteX41" fmla="*/ 247650 w 479425"/>
                <a:gd name="connsiteY41" fmla="*/ 2355850 h 2393950"/>
                <a:gd name="connsiteX42" fmla="*/ 219075 w 479425"/>
                <a:gd name="connsiteY42" fmla="*/ 2314575 h 2393950"/>
                <a:gd name="connsiteX43" fmla="*/ 187325 w 479425"/>
                <a:gd name="connsiteY43" fmla="*/ 2251075 h 2393950"/>
                <a:gd name="connsiteX44" fmla="*/ 158750 w 479425"/>
                <a:gd name="connsiteY44" fmla="*/ 2165350 h 2393950"/>
                <a:gd name="connsiteX45" fmla="*/ 133350 w 479425"/>
                <a:gd name="connsiteY45" fmla="*/ 2054225 h 2393950"/>
                <a:gd name="connsiteX46" fmla="*/ 120650 w 479425"/>
                <a:gd name="connsiteY46" fmla="*/ 1974850 h 2393950"/>
                <a:gd name="connsiteX47" fmla="*/ 123825 w 479425"/>
                <a:gd name="connsiteY47" fmla="*/ 1946275 h 2393950"/>
                <a:gd name="connsiteX48" fmla="*/ 142875 w 479425"/>
                <a:gd name="connsiteY48" fmla="*/ 1863725 h 2393950"/>
                <a:gd name="connsiteX49" fmla="*/ 180975 w 479425"/>
                <a:gd name="connsiteY49" fmla="*/ 1695450 h 2393950"/>
                <a:gd name="connsiteX50" fmla="*/ 190500 w 479425"/>
                <a:gd name="connsiteY50" fmla="*/ 1654175 h 2393950"/>
                <a:gd name="connsiteX51" fmla="*/ 190500 w 479425"/>
                <a:gd name="connsiteY51" fmla="*/ 1527175 h 2393950"/>
                <a:gd name="connsiteX52" fmla="*/ 187325 w 479425"/>
                <a:gd name="connsiteY52" fmla="*/ 774700 h 239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79425" h="2393950">
                  <a:moveTo>
                    <a:pt x="187325" y="774700"/>
                  </a:moveTo>
                  <a:lnTo>
                    <a:pt x="187325" y="454025"/>
                  </a:lnTo>
                  <a:lnTo>
                    <a:pt x="184150" y="422275"/>
                  </a:lnTo>
                  <a:lnTo>
                    <a:pt x="180975" y="390525"/>
                  </a:lnTo>
                  <a:lnTo>
                    <a:pt x="161925" y="330200"/>
                  </a:lnTo>
                  <a:lnTo>
                    <a:pt x="114300" y="228600"/>
                  </a:lnTo>
                  <a:lnTo>
                    <a:pt x="66675" y="139700"/>
                  </a:lnTo>
                  <a:lnTo>
                    <a:pt x="28575" y="79375"/>
                  </a:lnTo>
                  <a:lnTo>
                    <a:pt x="9525" y="50800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3175"/>
                  </a:lnTo>
                  <a:lnTo>
                    <a:pt x="12700" y="0"/>
                  </a:lnTo>
                  <a:lnTo>
                    <a:pt x="41275" y="6350"/>
                  </a:lnTo>
                  <a:lnTo>
                    <a:pt x="130175" y="38100"/>
                  </a:lnTo>
                  <a:lnTo>
                    <a:pt x="209550" y="73025"/>
                  </a:lnTo>
                  <a:lnTo>
                    <a:pt x="260350" y="95250"/>
                  </a:lnTo>
                  <a:lnTo>
                    <a:pt x="298450" y="117475"/>
                  </a:lnTo>
                  <a:lnTo>
                    <a:pt x="349250" y="152400"/>
                  </a:lnTo>
                  <a:lnTo>
                    <a:pt x="393700" y="187325"/>
                  </a:lnTo>
                  <a:lnTo>
                    <a:pt x="431800" y="222250"/>
                  </a:lnTo>
                  <a:lnTo>
                    <a:pt x="454025" y="250825"/>
                  </a:lnTo>
                  <a:lnTo>
                    <a:pt x="473075" y="285750"/>
                  </a:lnTo>
                  <a:lnTo>
                    <a:pt x="479425" y="307975"/>
                  </a:lnTo>
                  <a:lnTo>
                    <a:pt x="476250" y="323850"/>
                  </a:lnTo>
                  <a:lnTo>
                    <a:pt x="466725" y="349250"/>
                  </a:lnTo>
                  <a:lnTo>
                    <a:pt x="454025" y="381000"/>
                  </a:lnTo>
                  <a:lnTo>
                    <a:pt x="425450" y="460375"/>
                  </a:lnTo>
                  <a:lnTo>
                    <a:pt x="412750" y="520700"/>
                  </a:lnTo>
                  <a:lnTo>
                    <a:pt x="412750" y="714375"/>
                  </a:lnTo>
                  <a:lnTo>
                    <a:pt x="412750" y="1377950"/>
                  </a:lnTo>
                  <a:lnTo>
                    <a:pt x="412750" y="1565275"/>
                  </a:lnTo>
                  <a:lnTo>
                    <a:pt x="412750" y="1689100"/>
                  </a:lnTo>
                  <a:lnTo>
                    <a:pt x="403225" y="1917700"/>
                  </a:lnTo>
                  <a:lnTo>
                    <a:pt x="387350" y="2108200"/>
                  </a:lnTo>
                  <a:cubicBezTo>
                    <a:pt x="388408" y="2178050"/>
                    <a:pt x="389467" y="2247900"/>
                    <a:pt x="390525" y="2317750"/>
                  </a:cubicBezTo>
                  <a:lnTo>
                    <a:pt x="387350" y="2339975"/>
                  </a:lnTo>
                  <a:lnTo>
                    <a:pt x="361950" y="2374900"/>
                  </a:lnTo>
                  <a:lnTo>
                    <a:pt x="333375" y="2393950"/>
                  </a:lnTo>
                  <a:lnTo>
                    <a:pt x="311150" y="2393950"/>
                  </a:lnTo>
                  <a:lnTo>
                    <a:pt x="276225" y="2378075"/>
                  </a:lnTo>
                  <a:lnTo>
                    <a:pt x="247650" y="2355850"/>
                  </a:lnTo>
                  <a:lnTo>
                    <a:pt x="219075" y="2314575"/>
                  </a:lnTo>
                  <a:lnTo>
                    <a:pt x="187325" y="2251075"/>
                  </a:lnTo>
                  <a:lnTo>
                    <a:pt x="158750" y="2165350"/>
                  </a:lnTo>
                  <a:lnTo>
                    <a:pt x="133350" y="2054225"/>
                  </a:lnTo>
                  <a:lnTo>
                    <a:pt x="120650" y="1974850"/>
                  </a:lnTo>
                  <a:lnTo>
                    <a:pt x="123825" y="1946275"/>
                  </a:lnTo>
                  <a:lnTo>
                    <a:pt x="142875" y="1863725"/>
                  </a:lnTo>
                  <a:lnTo>
                    <a:pt x="180975" y="1695450"/>
                  </a:lnTo>
                  <a:lnTo>
                    <a:pt x="190500" y="1654175"/>
                  </a:lnTo>
                  <a:lnTo>
                    <a:pt x="190500" y="1527175"/>
                  </a:lnTo>
                  <a:cubicBezTo>
                    <a:pt x="189442" y="1285875"/>
                    <a:pt x="188383" y="1044575"/>
                    <a:pt x="187325" y="7747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9">
              <a:extLst>
                <a:ext uri="{FF2B5EF4-FFF2-40B4-BE49-F238E27FC236}">
                  <a16:creationId xmlns:a16="http://schemas.microsoft.com/office/drawing/2014/main" id="{B3C61ED0-62FA-4667-81B3-FA7A7882B5BB}"/>
                </a:ext>
              </a:extLst>
            </p:cNvPr>
            <p:cNvSpPr/>
            <p:nvPr/>
          </p:nvSpPr>
          <p:spPr>
            <a:xfrm rot="16200000">
              <a:off x="4717256" y="3628232"/>
              <a:ext cx="4352925" cy="554038"/>
            </a:xfrm>
            <a:custGeom>
              <a:avLst/>
              <a:gdLst>
                <a:gd name="connsiteX0" fmla="*/ 2340723 w 4353109"/>
                <a:gd name="connsiteY0" fmla="*/ 448373 h 554288"/>
                <a:gd name="connsiteX1" fmla="*/ 2845585 w 4353109"/>
                <a:gd name="connsiteY1" fmla="*/ 448373 h 554288"/>
                <a:gd name="connsiteX2" fmla="*/ 3089190 w 4353109"/>
                <a:gd name="connsiteY2" fmla="*/ 448373 h 554288"/>
                <a:gd name="connsiteX3" fmla="*/ 3329264 w 4353109"/>
                <a:gd name="connsiteY3" fmla="*/ 462495 h 554288"/>
                <a:gd name="connsiteX4" fmla="*/ 3615234 w 4353109"/>
                <a:gd name="connsiteY4" fmla="*/ 487209 h 554288"/>
                <a:gd name="connsiteX5" fmla="*/ 3830595 w 4353109"/>
                <a:gd name="connsiteY5" fmla="*/ 508392 h 554288"/>
                <a:gd name="connsiteX6" fmla="*/ 3908266 w 4353109"/>
                <a:gd name="connsiteY6" fmla="*/ 515453 h 554288"/>
                <a:gd name="connsiteX7" fmla="*/ 3925918 w 4353109"/>
                <a:gd name="connsiteY7" fmla="*/ 518983 h 554288"/>
                <a:gd name="connsiteX8" fmla="*/ 3961223 w 4353109"/>
                <a:gd name="connsiteY8" fmla="*/ 533105 h 554288"/>
                <a:gd name="connsiteX9" fmla="*/ 4007120 w 4353109"/>
                <a:gd name="connsiteY9" fmla="*/ 547227 h 554288"/>
                <a:gd name="connsiteX10" fmla="*/ 4038895 w 4353109"/>
                <a:gd name="connsiteY10" fmla="*/ 554288 h 554288"/>
                <a:gd name="connsiteX11" fmla="*/ 4084791 w 4353109"/>
                <a:gd name="connsiteY11" fmla="*/ 554288 h 554288"/>
                <a:gd name="connsiteX12" fmla="*/ 4116566 w 4353109"/>
                <a:gd name="connsiteY12" fmla="*/ 543697 h 554288"/>
                <a:gd name="connsiteX13" fmla="*/ 4155401 w 4353109"/>
                <a:gd name="connsiteY13" fmla="*/ 515453 h 554288"/>
                <a:gd name="connsiteX14" fmla="*/ 4197767 w 4353109"/>
                <a:gd name="connsiteY14" fmla="*/ 462495 h 554288"/>
                <a:gd name="connsiteX15" fmla="*/ 4261316 w 4353109"/>
                <a:gd name="connsiteY15" fmla="*/ 363641 h 554288"/>
                <a:gd name="connsiteX16" fmla="*/ 4307213 w 4353109"/>
                <a:gd name="connsiteY16" fmla="*/ 271848 h 554288"/>
                <a:gd name="connsiteX17" fmla="*/ 4331926 w 4353109"/>
                <a:gd name="connsiteY17" fmla="*/ 218891 h 554288"/>
                <a:gd name="connsiteX18" fmla="*/ 4342518 w 4353109"/>
                <a:gd name="connsiteY18" fmla="*/ 169464 h 554288"/>
                <a:gd name="connsiteX19" fmla="*/ 4353109 w 4353109"/>
                <a:gd name="connsiteY19" fmla="*/ 95323 h 554288"/>
                <a:gd name="connsiteX20" fmla="*/ 4353109 w 4353109"/>
                <a:gd name="connsiteY20" fmla="*/ 24713 h 554288"/>
                <a:gd name="connsiteX21" fmla="*/ 4342518 w 4353109"/>
                <a:gd name="connsiteY21" fmla="*/ 7061 h 554288"/>
                <a:gd name="connsiteX22" fmla="*/ 4335457 w 4353109"/>
                <a:gd name="connsiteY22" fmla="*/ 0 h 554288"/>
                <a:gd name="connsiteX23" fmla="*/ 4321335 w 4353109"/>
                <a:gd name="connsiteY23" fmla="*/ 0 h 554288"/>
                <a:gd name="connsiteX24" fmla="*/ 4293091 w 4353109"/>
                <a:gd name="connsiteY24" fmla="*/ 14122 h 554288"/>
                <a:gd name="connsiteX25" fmla="*/ 4261316 w 4353109"/>
                <a:gd name="connsiteY25" fmla="*/ 60018 h 554288"/>
                <a:gd name="connsiteX26" fmla="*/ 4208359 w 4353109"/>
                <a:gd name="connsiteY26" fmla="*/ 120037 h 554288"/>
                <a:gd name="connsiteX27" fmla="*/ 4158932 w 4353109"/>
                <a:gd name="connsiteY27" fmla="*/ 162403 h 554288"/>
                <a:gd name="connsiteX28" fmla="*/ 4102444 w 4353109"/>
                <a:gd name="connsiteY28" fmla="*/ 197708 h 554288"/>
                <a:gd name="connsiteX29" fmla="*/ 4056547 w 4353109"/>
                <a:gd name="connsiteY29" fmla="*/ 222421 h 554288"/>
                <a:gd name="connsiteX30" fmla="*/ 3982406 w 4353109"/>
                <a:gd name="connsiteY30" fmla="*/ 243604 h 554288"/>
                <a:gd name="connsiteX31" fmla="*/ 3915327 w 4353109"/>
                <a:gd name="connsiteY31" fmla="*/ 247135 h 554288"/>
                <a:gd name="connsiteX32" fmla="*/ 3795290 w 4353109"/>
                <a:gd name="connsiteY32" fmla="*/ 247135 h 554288"/>
                <a:gd name="connsiteX33" fmla="*/ 3530502 w 4353109"/>
                <a:gd name="connsiteY33" fmla="*/ 243604 h 554288"/>
                <a:gd name="connsiteX34" fmla="*/ 3272776 w 4353109"/>
                <a:gd name="connsiteY34" fmla="*/ 240074 h 554288"/>
                <a:gd name="connsiteX35" fmla="*/ 3015049 w 4353109"/>
                <a:gd name="connsiteY35" fmla="*/ 240074 h 554288"/>
                <a:gd name="connsiteX36" fmla="*/ 2700834 w 4353109"/>
                <a:gd name="connsiteY36" fmla="*/ 236543 h 554288"/>
                <a:gd name="connsiteX37" fmla="*/ 2270113 w 4353109"/>
                <a:gd name="connsiteY37" fmla="*/ 233013 h 554288"/>
                <a:gd name="connsiteX38" fmla="*/ 1737007 w 4353109"/>
                <a:gd name="connsiteY38" fmla="*/ 229482 h 554288"/>
                <a:gd name="connsiteX39" fmla="*/ 1405140 w 4353109"/>
                <a:gd name="connsiteY39" fmla="*/ 225952 h 554288"/>
                <a:gd name="connsiteX40" fmla="*/ 1203901 w 4353109"/>
                <a:gd name="connsiteY40" fmla="*/ 229482 h 554288"/>
                <a:gd name="connsiteX41" fmla="*/ 956766 w 4353109"/>
                <a:gd name="connsiteY41" fmla="*/ 240074 h 554288"/>
                <a:gd name="connsiteX42" fmla="*/ 646082 w 4353109"/>
                <a:gd name="connsiteY42" fmla="*/ 247135 h 554288"/>
                <a:gd name="connsiteX43" fmla="*/ 547228 w 4353109"/>
                <a:gd name="connsiteY43" fmla="*/ 247135 h 554288"/>
                <a:gd name="connsiteX44" fmla="*/ 31775 w 4353109"/>
                <a:gd name="connsiteY44" fmla="*/ 247135 h 554288"/>
                <a:gd name="connsiteX45" fmla="*/ 10592 w 4353109"/>
                <a:gd name="connsiteY45" fmla="*/ 261257 h 554288"/>
                <a:gd name="connsiteX46" fmla="*/ 0 w 4353109"/>
                <a:gd name="connsiteY46" fmla="*/ 278909 h 554288"/>
                <a:gd name="connsiteX47" fmla="*/ 0 w 4353109"/>
                <a:gd name="connsiteY47" fmla="*/ 289501 h 554288"/>
                <a:gd name="connsiteX48" fmla="*/ 7061 w 4353109"/>
                <a:gd name="connsiteY48" fmla="*/ 314214 h 554288"/>
                <a:gd name="connsiteX49" fmla="*/ 28244 w 4353109"/>
                <a:gd name="connsiteY49" fmla="*/ 342458 h 554288"/>
                <a:gd name="connsiteX50" fmla="*/ 52958 w 4353109"/>
                <a:gd name="connsiteY50" fmla="*/ 363641 h 554288"/>
                <a:gd name="connsiteX51" fmla="*/ 130629 w 4353109"/>
                <a:gd name="connsiteY51" fmla="*/ 413068 h 554288"/>
                <a:gd name="connsiteX52" fmla="*/ 236544 w 4353109"/>
                <a:gd name="connsiteY52" fmla="*/ 466026 h 554288"/>
                <a:gd name="connsiteX53" fmla="*/ 338928 w 4353109"/>
                <a:gd name="connsiteY53" fmla="*/ 504861 h 554288"/>
                <a:gd name="connsiteX54" fmla="*/ 434252 w 4353109"/>
                <a:gd name="connsiteY54" fmla="*/ 533105 h 554288"/>
                <a:gd name="connsiteX55" fmla="*/ 473088 w 4353109"/>
                <a:gd name="connsiteY55" fmla="*/ 536636 h 554288"/>
                <a:gd name="connsiteX56" fmla="*/ 610777 w 4353109"/>
                <a:gd name="connsiteY56" fmla="*/ 518983 h 554288"/>
                <a:gd name="connsiteX57" fmla="*/ 766119 w 4353109"/>
                <a:gd name="connsiteY57" fmla="*/ 497800 h 554288"/>
                <a:gd name="connsiteX58" fmla="*/ 953236 w 4353109"/>
                <a:gd name="connsiteY58" fmla="*/ 476617 h 554288"/>
                <a:gd name="connsiteX59" fmla="*/ 1203901 w 4353109"/>
                <a:gd name="connsiteY59" fmla="*/ 458965 h 554288"/>
                <a:gd name="connsiteX60" fmla="*/ 1458098 w 4353109"/>
                <a:gd name="connsiteY60" fmla="*/ 451904 h 554288"/>
                <a:gd name="connsiteX61" fmla="*/ 1754660 w 4353109"/>
                <a:gd name="connsiteY61" fmla="*/ 448373 h 554288"/>
                <a:gd name="connsiteX62" fmla="*/ 2135954 w 4353109"/>
                <a:gd name="connsiteY62" fmla="*/ 448373 h 554288"/>
                <a:gd name="connsiteX63" fmla="*/ 2280705 w 4353109"/>
                <a:gd name="connsiteY63" fmla="*/ 448373 h 554288"/>
                <a:gd name="connsiteX64" fmla="*/ 2340723 w 4353109"/>
                <a:gd name="connsiteY64" fmla="*/ 448373 h 55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3109" h="554288">
                  <a:moveTo>
                    <a:pt x="2340723" y="448373"/>
                  </a:moveTo>
                  <a:lnTo>
                    <a:pt x="2845585" y="448373"/>
                  </a:lnTo>
                  <a:lnTo>
                    <a:pt x="3089190" y="448373"/>
                  </a:lnTo>
                  <a:lnTo>
                    <a:pt x="3329264" y="462495"/>
                  </a:lnTo>
                  <a:lnTo>
                    <a:pt x="3615234" y="487209"/>
                  </a:lnTo>
                  <a:lnTo>
                    <a:pt x="3830595" y="508392"/>
                  </a:lnTo>
                  <a:lnTo>
                    <a:pt x="3908266" y="515453"/>
                  </a:lnTo>
                  <a:lnTo>
                    <a:pt x="3925918" y="518983"/>
                  </a:lnTo>
                  <a:lnTo>
                    <a:pt x="3961223" y="533105"/>
                  </a:lnTo>
                  <a:lnTo>
                    <a:pt x="4007120" y="547227"/>
                  </a:lnTo>
                  <a:lnTo>
                    <a:pt x="4038895" y="554288"/>
                  </a:lnTo>
                  <a:lnTo>
                    <a:pt x="4084791" y="554288"/>
                  </a:lnTo>
                  <a:lnTo>
                    <a:pt x="4116566" y="543697"/>
                  </a:lnTo>
                  <a:lnTo>
                    <a:pt x="4155401" y="515453"/>
                  </a:lnTo>
                  <a:lnTo>
                    <a:pt x="4197767" y="462495"/>
                  </a:lnTo>
                  <a:lnTo>
                    <a:pt x="4261316" y="363641"/>
                  </a:lnTo>
                  <a:lnTo>
                    <a:pt x="4307213" y="271848"/>
                  </a:lnTo>
                  <a:lnTo>
                    <a:pt x="4331926" y="218891"/>
                  </a:lnTo>
                  <a:lnTo>
                    <a:pt x="4342518" y="169464"/>
                  </a:lnTo>
                  <a:lnTo>
                    <a:pt x="4353109" y="95323"/>
                  </a:lnTo>
                  <a:lnTo>
                    <a:pt x="4353109" y="24713"/>
                  </a:lnTo>
                  <a:lnTo>
                    <a:pt x="4342518" y="7061"/>
                  </a:lnTo>
                  <a:lnTo>
                    <a:pt x="4335457" y="0"/>
                  </a:lnTo>
                  <a:lnTo>
                    <a:pt x="4321335" y="0"/>
                  </a:lnTo>
                  <a:lnTo>
                    <a:pt x="4293091" y="14122"/>
                  </a:lnTo>
                  <a:lnTo>
                    <a:pt x="4261316" y="60018"/>
                  </a:lnTo>
                  <a:lnTo>
                    <a:pt x="4208359" y="120037"/>
                  </a:lnTo>
                  <a:lnTo>
                    <a:pt x="4158932" y="162403"/>
                  </a:lnTo>
                  <a:lnTo>
                    <a:pt x="4102444" y="197708"/>
                  </a:lnTo>
                  <a:lnTo>
                    <a:pt x="4056547" y="222421"/>
                  </a:lnTo>
                  <a:lnTo>
                    <a:pt x="3982406" y="243604"/>
                  </a:lnTo>
                  <a:lnTo>
                    <a:pt x="3915327" y="247135"/>
                  </a:lnTo>
                  <a:lnTo>
                    <a:pt x="3795290" y="247135"/>
                  </a:lnTo>
                  <a:lnTo>
                    <a:pt x="3530502" y="243604"/>
                  </a:lnTo>
                  <a:lnTo>
                    <a:pt x="3272776" y="240074"/>
                  </a:lnTo>
                  <a:lnTo>
                    <a:pt x="3015049" y="240074"/>
                  </a:lnTo>
                  <a:lnTo>
                    <a:pt x="2700834" y="236543"/>
                  </a:lnTo>
                  <a:lnTo>
                    <a:pt x="2270113" y="233013"/>
                  </a:lnTo>
                  <a:lnTo>
                    <a:pt x="1737007" y="229482"/>
                  </a:lnTo>
                  <a:lnTo>
                    <a:pt x="1405140" y="225952"/>
                  </a:lnTo>
                  <a:lnTo>
                    <a:pt x="1203901" y="229482"/>
                  </a:lnTo>
                  <a:lnTo>
                    <a:pt x="956766" y="240074"/>
                  </a:lnTo>
                  <a:lnTo>
                    <a:pt x="646082" y="247135"/>
                  </a:lnTo>
                  <a:lnTo>
                    <a:pt x="547228" y="247135"/>
                  </a:lnTo>
                  <a:lnTo>
                    <a:pt x="31775" y="247135"/>
                  </a:lnTo>
                  <a:lnTo>
                    <a:pt x="10592" y="261257"/>
                  </a:lnTo>
                  <a:lnTo>
                    <a:pt x="0" y="278909"/>
                  </a:lnTo>
                  <a:lnTo>
                    <a:pt x="0" y="289501"/>
                  </a:lnTo>
                  <a:lnTo>
                    <a:pt x="7061" y="314214"/>
                  </a:lnTo>
                  <a:lnTo>
                    <a:pt x="28244" y="342458"/>
                  </a:lnTo>
                  <a:lnTo>
                    <a:pt x="52958" y="363641"/>
                  </a:lnTo>
                  <a:lnTo>
                    <a:pt x="130629" y="413068"/>
                  </a:lnTo>
                  <a:lnTo>
                    <a:pt x="236544" y="466026"/>
                  </a:lnTo>
                  <a:lnTo>
                    <a:pt x="338928" y="504861"/>
                  </a:lnTo>
                  <a:lnTo>
                    <a:pt x="434252" y="533105"/>
                  </a:lnTo>
                  <a:lnTo>
                    <a:pt x="473088" y="536636"/>
                  </a:lnTo>
                  <a:lnTo>
                    <a:pt x="610777" y="518983"/>
                  </a:lnTo>
                  <a:lnTo>
                    <a:pt x="766119" y="497800"/>
                  </a:lnTo>
                  <a:lnTo>
                    <a:pt x="953236" y="476617"/>
                  </a:lnTo>
                  <a:lnTo>
                    <a:pt x="1203901" y="458965"/>
                  </a:lnTo>
                  <a:lnTo>
                    <a:pt x="1458098" y="451904"/>
                  </a:lnTo>
                  <a:lnTo>
                    <a:pt x="1754660" y="448373"/>
                  </a:lnTo>
                  <a:lnTo>
                    <a:pt x="2135954" y="448373"/>
                  </a:lnTo>
                  <a:lnTo>
                    <a:pt x="2280705" y="448373"/>
                  </a:lnTo>
                  <a:lnTo>
                    <a:pt x="2340723" y="4483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5">
              <a:extLst>
                <a:ext uri="{FF2B5EF4-FFF2-40B4-BE49-F238E27FC236}">
                  <a16:creationId xmlns:a16="http://schemas.microsoft.com/office/drawing/2014/main" id="{CDE3578D-1DB9-4FCD-9635-4F56931A27D3}"/>
                </a:ext>
              </a:extLst>
            </p:cNvPr>
            <p:cNvSpPr/>
            <p:nvPr/>
          </p:nvSpPr>
          <p:spPr>
            <a:xfrm rot="16200000">
              <a:off x="2325688" y="3881438"/>
              <a:ext cx="3851275" cy="460375"/>
            </a:xfrm>
            <a:custGeom>
              <a:avLst/>
              <a:gdLst>
                <a:gd name="connsiteX0" fmla="*/ 3260725 w 3851275"/>
                <a:gd name="connsiteY0" fmla="*/ 177800 h 460375"/>
                <a:gd name="connsiteX1" fmla="*/ 3105150 w 3851275"/>
                <a:gd name="connsiteY1" fmla="*/ 168275 h 460375"/>
                <a:gd name="connsiteX2" fmla="*/ 3000375 w 3851275"/>
                <a:gd name="connsiteY2" fmla="*/ 161925 h 460375"/>
                <a:gd name="connsiteX3" fmla="*/ 2346325 w 3851275"/>
                <a:gd name="connsiteY3" fmla="*/ 155575 h 460375"/>
                <a:gd name="connsiteX4" fmla="*/ 2228850 w 3851275"/>
                <a:gd name="connsiteY4" fmla="*/ 142875 h 460375"/>
                <a:gd name="connsiteX5" fmla="*/ 2051050 w 3851275"/>
                <a:gd name="connsiteY5" fmla="*/ 130175 h 460375"/>
                <a:gd name="connsiteX6" fmla="*/ 1841500 w 3851275"/>
                <a:gd name="connsiteY6" fmla="*/ 120650 h 460375"/>
                <a:gd name="connsiteX7" fmla="*/ 1622425 w 3851275"/>
                <a:gd name="connsiteY7" fmla="*/ 117475 h 460375"/>
                <a:gd name="connsiteX8" fmla="*/ 1463675 w 3851275"/>
                <a:gd name="connsiteY8" fmla="*/ 117475 h 460375"/>
                <a:gd name="connsiteX9" fmla="*/ 1273175 w 3851275"/>
                <a:gd name="connsiteY9" fmla="*/ 107950 h 460375"/>
                <a:gd name="connsiteX10" fmla="*/ 1035050 w 3851275"/>
                <a:gd name="connsiteY10" fmla="*/ 88900 h 460375"/>
                <a:gd name="connsiteX11" fmla="*/ 809625 w 3851275"/>
                <a:gd name="connsiteY11" fmla="*/ 66675 h 460375"/>
                <a:gd name="connsiteX12" fmla="*/ 654050 w 3851275"/>
                <a:gd name="connsiteY12" fmla="*/ 44450 h 460375"/>
                <a:gd name="connsiteX13" fmla="*/ 546100 w 3851275"/>
                <a:gd name="connsiteY13" fmla="*/ 22225 h 460375"/>
                <a:gd name="connsiteX14" fmla="*/ 495300 w 3851275"/>
                <a:gd name="connsiteY14" fmla="*/ 6350 h 460375"/>
                <a:gd name="connsiteX15" fmla="*/ 444500 w 3851275"/>
                <a:gd name="connsiteY15" fmla="*/ 15875 h 460375"/>
                <a:gd name="connsiteX16" fmla="*/ 222250 w 3851275"/>
                <a:gd name="connsiteY16" fmla="*/ 73025 h 460375"/>
                <a:gd name="connsiteX17" fmla="*/ 130175 w 3851275"/>
                <a:gd name="connsiteY17" fmla="*/ 95250 h 460375"/>
                <a:gd name="connsiteX18" fmla="*/ 95250 w 3851275"/>
                <a:gd name="connsiteY18" fmla="*/ 117475 h 460375"/>
                <a:gd name="connsiteX19" fmla="*/ 6350 w 3851275"/>
                <a:gd name="connsiteY19" fmla="*/ 177800 h 460375"/>
                <a:gd name="connsiteX20" fmla="*/ 3175 w 3851275"/>
                <a:gd name="connsiteY20" fmla="*/ 184150 h 460375"/>
                <a:gd name="connsiteX21" fmla="*/ 0 w 3851275"/>
                <a:gd name="connsiteY21" fmla="*/ 206375 h 460375"/>
                <a:gd name="connsiteX22" fmla="*/ 9525 w 3851275"/>
                <a:gd name="connsiteY22" fmla="*/ 228600 h 460375"/>
                <a:gd name="connsiteX23" fmla="*/ 19050 w 3851275"/>
                <a:gd name="connsiteY23" fmla="*/ 250825 h 460375"/>
                <a:gd name="connsiteX24" fmla="*/ 31750 w 3851275"/>
                <a:gd name="connsiteY24" fmla="*/ 263525 h 460375"/>
                <a:gd name="connsiteX25" fmla="*/ 57150 w 3851275"/>
                <a:gd name="connsiteY25" fmla="*/ 279400 h 460375"/>
                <a:gd name="connsiteX26" fmla="*/ 117475 w 3851275"/>
                <a:gd name="connsiteY26" fmla="*/ 292100 h 460375"/>
                <a:gd name="connsiteX27" fmla="*/ 323850 w 3851275"/>
                <a:gd name="connsiteY27" fmla="*/ 307975 h 460375"/>
                <a:gd name="connsiteX28" fmla="*/ 631825 w 3851275"/>
                <a:gd name="connsiteY28" fmla="*/ 323850 h 460375"/>
                <a:gd name="connsiteX29" fmla="*/ 984250 w 3851275"/>
                <a:gd name="connsiteY29" fmla="*/ 339725 h 460375"/>
                <a:gd name="connsiteX30" fmla="*/ 1397000 w 3851275"/>
                <a:gd name="connsiteY30" fmla="*/ 352425 h 460375"/>
                <a:gd name="connsiteX31" fmla="*/ 1784350 w 3851275"/>
                <a:gd name="connsiteY31" fmla="*/ 365125 h 460375"/>
                <a:gd name="connsiteX32" fmla="*/ 2254250 w 3851275"/>
                <a:gd name="connsiteY32" fmla="*/ 381000 h 460375"/>
                <a:gd name="connsiteX33" fmla="*/ 2441575 w 3851275"/>
                <a:gd name="connsiteY33" fmla="*/ 384175 h 460375"/>
                <a:gd name="connsiteX34" fmla="*/ 2530475 w 3851275"/>
                <a:gd name="connsiteY34" fmla="*/ 384175 h 460375"/>
                <a:gd name="connsiteX35" fmla="*/ 2787650 w 3851275"/>
                <a:gd name="connsiteY35" fmla="*/ 400050 h 460375"/>
                <a:gd name="connsiteX36" fmla="*/ 2924175 w 3851275"/>
                <a:gd name="connsiteY36" fmla="*/ 409575 h 460375"/>
                <a:gd name="connsiteX37" fmla="*/ 3162300 w 3851275"/>
                <a:gd name="connsiteY37" fmla="*/ 409575 h 460375"/>
                <a:gd name="connsiteX38" fmla="*/ 3298825 w 3851275"/>
                <a:gd name="connsiteY38" fmla="*/ 412750 h 460375"/>
                <a:gd name="connsiteX39" fmla="*/ 3400425 w 3851275"/>
                <a:gd name="connsiteY39" fmla="*/ 422275 h 460375"/>
                <a:gd name="connsiteX40" fmla="*/ 3467100 w 3851275"/>
                <a:gd name="connsiteY40" fmla="*/ 431800 h 460375"/>
                <a:gd name="connsiteX41" fmla="*/ 3521075 w 3851275"/>
                <a:gd name="connsiteY41" fmla="*/ 444500 h 460375"/>
                <a:gd name="connsiteX42" fmla="*/ 3552825 w 3851275"/>
                <a:gd name="connsiteY42" fmla="*/ 454025 h 460375"/>
                <a:gd name="connsiteX43" fmla="*/ 3571875 w 3851275"/>
                <a:gd name="connsiteY43" fmla="*/ 460375 h 460375"/>
                <a:gd name="connsiteX44" fmla="*/ 3594100 w 3851275"/>
                <a:gd name="connsiteY44" fmla="*/ 460375 h 460375"/>
                <a:gd name="connsiteX45" fmla="*/ 3625850 w 3851275"/>
                <a:gd name="connsiteY45" fmla="*/ 447675 h 460375"/>
                <a:gd name="connsiteX46" fmla="*/ 3654425 w 3851275"/>
                <a:gd name="connsiteY46" fmla="*/ 428625 h 460375"/>
                <a:gd name="connsiteX47" fmla="*/ 3698875 w 3851275"/>
                <a:gd name="connsiteY47" fmla="*/ 387350 h 460375"/>
                <a:gd name="connsiteX48" fmla="*/ 3768725 w 3851275"/>
                <a:gd name="connsiteY48" fmla="*/ 304800 h 460375"/>
                <a:gd name="connsiteX49" fmla="*/ 3851275 w 3851275"/>
                <a:gd name="connsiteY49" fmla="*/ 180975 h 460375"/>
                <a:gd name="connsiteX50" fmla="*/ 3752850 w 3851275"/>
                <a:gd name="connsiteY50" fmla="*/ 0 h 460375"/>
                <a:gd name="connsiteX51" fmla="*/ 3702050 w 3851275"/>
                <a:gd name="connsiteY51" fmla="*/ 60325 h 460375"/>
                <a:gd name="connsiteX52" fmla="*/ 3663950 w 3851275"/>
                <a:gd name="connsiteY52" fmla="*/ 101600 h 460375"/>
                <a:gd name="connsiteX53" fmla="*/ 3629025 w 3851275"/>
                <a:gd name="connsiteY53" fmla="*/ 127000 h 460375"/>
                <a:gd name="connsiteX54" fmla="*/ 3587750 w 3851275"/>
                <a:gd name="connsiteY54" fmla="*/ 149225 h 460375"/>
                <a:gd name="connsiteX55" fmla="*/ 3552825 w 3851275"/>
                <a:gd name="connsiteY55" fmla="*/ 165100 h 460375"/>
                <a:gd name="connsiteX56" fmla="*/ 3489325 w 3851275"/>
                <a:gd name="connsiteY56" fmla="*/ 180975 h 460375"/>
                <a:gd name="connsiteX57" fmla="*/ 3438525 w 3851275"/>
                <a:gd name="connsiteY57" fmla="*/ 187325 h 460375"/>
                <a:gd name="connsiteX58" fmla="*/ 3260725 w 3851275"/>
                <a:gd name="connsiteY58" fmla="*/ 177800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51275" h="460375">
                  <a:moveTo>
                    <a:pt x="3260725" y="177800"/>
                  </a:moveTo>
                  <a:lnTo>
                    <a:pt x="3105150" y="168275"/>
                  </a:lnTo>
                  <a:lnTo>
                    <a:pt x="3000375" y="161925"/>
                  </a:lnTo>
                  <a:lnTo>
                    <a:pt x="2346325" y="155575"/>
                  </a:lnTo>
                  <a:lnTo>
                    <a:pt x="2228850" y="142875"/>
                  </a:lnTo>
                  <a:lnTo>
                    <a:pt x="2051050" y="130175"/>
                  </a:lnTo>
                  <a:lnTo>
                    <a:pt x="1841500" y="120650"/>
                  </a:lnTo>
                  <a:lnTo>
                    <a:pt x="1622425" y="117475"/>
                  </a:lnTo>
                  <a:lnTo>
                    <a:pt x="1463675" y="117475"/>
                  </a:lnTo>
                  <a:lnTo>
                    <a:pt x="1273175" y="107950"/>
                  </a:lnTo>
                  <a:lnTo>
                    <a:pt x="1035050" y="88900"/>
                  </a:lnTo>
                  <a:lnTo>
                    <a:pt x="809625" y="66675"/>
                  </a:lnTo>
                  <a:lnTo>
                    <a:pt x="654050" y="44450"/>
                  </a:lnTo>
                  <a:lnTo>
                    <a:pt x="546100" y="22225"/>
                  </a:lnTo>
                  <a:lnTo>
                    <a:pt x="495300" y="6350"/>
                  </a:lnTo>
                  <a:lnTo>
                    <a:pt x="444500" y="15875"/>
                  </a:lnTo>
                  <a:lnTo>
                    <a:pt x="222250" y="73025"/>
                  </a:lnTo>
                  <a:lnTo>
                    <a:pt x="130175" y="95250"/>
                  </a:lnTo>
                  <a:lnTo>
                    <a:pt x="95250" y="117475"/>
                  </a:lnTo>
                  <a:lnTo>
                    <a:pt x="6350" y="177800"/>
                  </a:lnTo>
                  <a:lnTo>
                    <a:pt x="3175" y="184150"/>
                  </a:lnTo>
                  <a:lnTo>
                    <a:pt x="0" y="206375"/>
                  </a:lnTo>
                  <a:lnTo>
                    <a:pt x="9525" y="228600"/>
                  </a:lnTo>
                  <a:lnTo>
                    <a:pt x="19050" y="250825"/>
                  </a:lnTo>
                  <a:lnTo>
                    <a:pt x="31750" y="263525"/>
                  </a:lnTo>
                  <a:lnTo>
                    <a:pt x="57150" y="279400"/>
                  </a:lnTo>
                  <a:cubicBezTo>
                    <a:pt x="115333" y="292330"/>
                    <a:pt x="94785" y="292100"/>
                    <a:pt x="117475" y="292100"/>
                  </a:cubicBezTo>
                  <a:lnTo>
                    <a:pt x="323850" y="307975"/>
                  </a:lnTo>
                  <a:lnTo>
                    <a:pt x="631825" y="323850"/>
                  </a:lnTo>
                  <a:lnTo>
                    <a:pt x="984250" y="339725"/>
                  </a:lnTo>
                  <a:lnTo>
                    <a:pt x="1397000" y="352425"/>
                  </a:lnTo>
                  <a:lnTo>
                    <a:pt x="1784350" y="365125"/>
                  </a:lnTo>
                  <a:lnTo>
                    <a:pt x="2254250" y="381000"/>
                  </a:lnTo>
                  <a:lnTo>
                    <a:pt x="2441575" y="384175"/>
                  </a:lnTo>
                  <a:lnTo>
                    <a:pt x="2530475" y="384175"/>
                  </a:lnTo>
                  <a:lnTo>
                    <a:pt x="2787650" y="400050"/>
                  </a:lnTo>
                  <a:lnTo>
                    <a:pt x="2924175" y="409575"/>
                  </a:lnTo>
                  <a:lnTo>
                    <a:pt x="3162300" y="409575"/>
                  </a:lnTo>
                  <a:lnTo>
                    <a:pt x="3298825" y="412750"/>
                  </a:lnTo>
                  <a:lnTo>
                    <a:pt x="3400425" y="422275"/>
                  </a:lnTo>
                  <a:lnTo>
                    <a:pt x="3467100" y="431800"/>
                  </a:lnTo>
                  <a:lnTo>
                    <a:pt x="3521075" y="444500"/>
                  </a:lnTo>
                  <a:lnTo>
                    <a:pt x="3552825" y="454025"/>
                  </a:lnTo>
                  <a:lnTo>
                    <a:pt x="3571875" y="460375"/>
                  </a:lnTo>
                  <a:lnTo>
                    <a:pt x="3594100" y="460375"/>
                  </a:lnTo>
                  <a:lnTo>
                    <a:pt x="3625850" y="447675"/>
                  </a:lnTo>
                  <a:lnTo>
                    <a:pt x="3654425" y="428625"/>
                  </a:lnTo>
                  <a:lnTo>
                    <a:pt x="3698875" y="387350"/>
                  </a:lnTo>
                  <a:lnTo>
                    <a:pt x="3768725" y="304800"/>
                  </a:lnTo>
                  <a:lnTo>
                    <a:pt x="3851275" y="180975"/>
                  </a:lnTo>
                  <a:lnTo>
                    <a:pt x="3752850" y="0"/>
                  </a:lnTo>
                  <a:lnTo>
                    <a:pt x="3702050" y="60325"/>
                  </a:lnTo>
                  <a:lnTo>
                    <a:pt x="3663950" y="101600"/>
                  </a:lnTo>
                  <a:lnTo>
                    <a:pt x="3629025" y="127000"/>
                  </a:lnTo>
                  <a:lnTo>
                    <a:pt x="3587750" y="149225"/>
                  </a:lnTo>
                  <a:lnTo>
                    <a:pt x="3552825" y="165100"/>
                  </a:lnTo>
                  <a:lnTo>
                    <a:pt x="3489325" y="180975"/>
                  </a:lnTo>
                  <a:lnTo>
                    <a:pt x="3438525" y="187325"/>
                  </a:lnTo>
                  <a:lnTo>
                    <a:pt x="3260725" y="177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3">
              <a:extLst>
                <a:ext uri="{FF2B5EF4-FFF2-40B4-BE49-F238E27FC236}">
                  <a16:creationId xmlns:a16="http://schemas.microsoft.com/office/drawing/2014/main" id="{1B12517E-6666-4A50-A746-08F84F104A1C}"/>
                </a:ext>
              </a:extLst>
            </p:cNvPr>
            <p:cNvSpPr/>
            <p:nvPr/>
          </p:nvSpPr>
          <p:spPr>
            <a:xfrm>
              <a:off x="2943225" y="3127375"/>
              <a:ext cx="1320800" cy="2032000"/>
            </a:xfrm>
            <a:custGeom>
              <a:avLst/>
              <a:gdLst>
                <a:gd name="connsiteX0" fmla="*/ 806450 w 1320800"/>
                <a:gd name="connsiteY0" fmla="*/ 1133475 h 2032000"/>
                <a:gd name="connsiteX1" fmla="*/ 879475 w 1320800"/>
                <a:gd name="connsiteY1" fmla="*/ 1031875 h 2032000"/>
                <a:gd name="connsiteX2" fmla="*/ 955675 w 1320800"/>
                <a:gd name="connsiteY2" fmla="*/ 923925 h 2032000"/>
                <a:gd name="connsiteX3" fmla="*/ 1076325 w 1320800"/>
                <a:gd name="connsiteY3" fmla="*/ 730250 h 2032000"/>
                <a:gd name="connsiteX4" fmla="*/ 1184275 w 1320800"/>
                <a:gd name="connsiteY4" fmla="*/ 539750 h 2032000"/>
                <a:gd name="connsiteX5" fmla="*/ 1308100 w 1320800"/>
                <a:gd name="connsiteY5" fmla="*/ 307975 h 2032000"/>
                <a:gd name="connsiteX6" fmla="*/ 1320800 w 1320800"/>
                <a:gd name="connsiteY6" fmla="*/ 0 h 2032000"/>
                <a:gd name="connsiteX7" fmla="*/ 1139825 w 1320800"/>
                <a:gd name="connsiteY7" fmla="*/ 50800 h 2032000"/>
                <a:gd name="connsiteX8" fmla="*/ 1095375 w 1320800"/>
                <a:gd name="connsiteY8" fmla="*/ 171450 h 2032000"/>
                <a:gd name="connsiteX9" fmla="*/ 1035050 w 1320800"/>
                <a:gd name="connsiteY9" fmla="*/ 304800 h 2032000"/>
                <a:gd name="connsiteX10" fmla="*/ 936625 w 1320800"/>
                <a:gd name="connsiteY10" fmla="*/ 517525 h 2032000"/>
                <a:gd name="connsiteX11" fmla="*/ 822325 w 1320800"/>
                <a:gd name="connsiteY11" fmla="*/ 742950 h 2032000"/>
                <a:gd name="connsiteX12" fmla="*/ 746125 w 1320800"/>
                <a:gd name="connsiteY12" fmla="*/ 895350 h 2032000"/>
                <a:gd name="connsiteX13" fmla="*/ 641350 w 1320800"/>
                <a:gd name="connsiteY13" fmla="*/ 1079500 h 2032000"/>
                <a:gd name="connsiteX14" fmla="*/ 514350 w 1320800"/>
                <a:gd name="connsiteY14" fmla="*/ 1276350 h 2032000"/>
                <a:gd name="connsiteX15" fmla="*/ 339725 w 1320800"/>
                <a:gd name="connsiteY15" fmla="*/ 1533525 h 2032000"/>
                <a:gd name="connsiteX16" fmla="*/ 130175 w 1320800"/>
                <a:gd name="connsiteY16" fmla="*/ 1819275 h 2032000"/>
                <a:gd name="connsiteX17" fmla="*/ 28575 w 1320800"/>
                <a:gd name="connsiteY17" fmla="*/ 1949450 h 2032000"/>
                <a:gd name="connsiteX18" fmla="*/ 6350 w 1320800"/>
                <a:gd name="connsiteY18" fmla="*/ 1981200 h 2032000"/>
                <a:gd name="connsiteX19" fmla="*/ 0 w 1320800"/>
                <a:gd name="connsiteY19" fmla="*/ 2000250 h 2032000"/>
                <a:gd name="connsiteX20" fmla="*/ 3175 w 1320800"/>
                <a:gd name="connsiteY20" fmla="*/ 2022475 h 2032000"/>
                <a:gd name="connsiteX21" fmla="*/ 9525 w 1320800"/>
                <a:gd name="connsiteY21" fmla="*/ 2032000 h 2032000"/>
                <a:gd name="connsiteX22" fmla="*/ 22225 w 1320800"/>
                <a:gd name="connsiteY22" fmla="*/ 2032000 h 2032000"/>
                <a:gd name="connsiteX23" fmla="*/ 60325 w 1320800"/>
                <a:gd name="connsiteY23" fmla="*/ 2016125 h 2032000"/>
                <a:gd name="connsiteX24" fmla="*/ 133350 w 1320800"/>
                <a:gd name="connsiteY24" fmla="*/ 1936750 h 2032000"/>
                <a:gd name="connsiteX25" fmla="*/ 282575 w 1320800"/>
                <a:gd name="connsiteY25" fmla="*/ 1778000 h 2032000"/>
                <a:gd name="connsiteX26" fmla="*/ 441325 w 1320800"/>
                <a:gd name="connsiteY26" fmla="*/ 1600200 h 2032000"/>
                <a:gd name="connsiteX27" fmla="*/ 593725 w 1320800"/>
                <a:gd name="connsiteY27" fmla="*/ 1416050 h 2032000"/>
                <a:gd name="connsiteX28" fmla="*/ 806450 w 1320800"/>
                <a:gd name="connsiteY28" fmla="*/ 1133475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20800" h="2032000">
                  <a:moveTo>
                    <a:pt x="806450" y="1133475"/>
                  </a:moveTo>
                  <a:lnTo>
                    <a:pt x="879475" y="1031875"/>
                  </a:lnTo>
                  <a:lnTo>
                    <a:pt x="955675" y="923925"/>
                  </a:lnTo>
                  <a:lnTo>
                    <a:pt x="1076325" y="730250"/>
                  </a:lnTo>
                  <a:lnTo>
                    <a:pt x="1184275" y="539750"/>
                  </a:lnTo>
                  <a:lnTo>
                    <a:pt x="1308100" y="307975"/>
                  </a:lnTo>
                  <a:lnTo>
                    <a:pt x="1320800" y="0"/>
                  </a:lnTo>
                  <a:lnTo>
                    <a:pt x="1139825" y="50800"/>
                  </a:lnTo>
                  <a:lnTo>
                    <a:pt x="1095375" y="171450"/>
                  </a:lnTo>
                  <a:lnTo>
                    <a:pt x="1035050" y="304800"/>
                  </a:lnTo>
                  <a:lnTo>
                    <a:pt x="936625" y="517525"/>
                  </a:lnTo>
                  <a:lnTo>
                    <a:pt x="822325" y="742950"/>
                  </a:lnTo>
                  <a:lnTo>
                    <a:pt x="746125" y="895350"/>
                  </a:lnTo>
                  <a:lnTo>
                    <a:pt x="641350" y="1079500"/>
                  </a:lnTo>
                  <a:lnTo>
                    <a:pt x="514350" y="1276350"/>
                  </a:lnTo>
                  <a:lnTo>
                    <a:pt x="339725" y="1533525"/>
                  </a:lnTo>
                  <a:lnTo>
                    <a:pt x="130175" y="1819275"/>
                  </a:lnTo>
                  <a:lnTo>
                    <a:pt x="28575" y="1949450"/>
                  </a:lnTo>
                  <a:lnTo>
                    <a:pt x="6350" y="1981200"/>
                  </a:lnTo>
                  <a:lnTo>
                    <a:pt x="0" y="2000250"/>
                  </a:lnTo>
                  <a:lnTo>
                    <a:pt x="3175" y="2022475"/>
                  </a:lnTo>
                  <a:lnTo>
                    <a:pt x="9525" y="2032000"/>
                  </a:lnTo>
                  <a:lnTo>
                    <a:pt x="22225" y="2032000"/>
                  </a:lnTo>
                  <a:lnTo>
                    <a:pt x="60325" y="2016125"/>
                  </a:lnTo>
                  <a:lnTo>
                    <a:pt x="133350" y="1936750"/>
                  </a:lnTo>
                  <a:lnTo>
                    <a:pt x="282575" y="1778000"/>
                  </a:lnTo>
                  <a:lnTo>
                    <a:pt x="441325" y="1600200"/>
                  </a:lnTo>
                  <a:lnTo>
                    <a:pt x="593725" y="1416050"/>
                  </a:lnTo>
                  <a:lnTo>
                    <a:pt x="806450" y="1133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D4749DF9-EA18-4364-B483-403FF4F3A97C}"/>
                </a:ext>
              </a:extLst>
            </p:cNvPr>
            <p:cNvSpPr/>
            <p:nvPr/>
          </p:nvSpPr>
          <p:spPr>
            <a:xfrm>
              <a:off x="4338638" y="3467100"/>
              <a:ext cx="717550" cy="704850"/>
            </a:xfrm>
            <a:custGeom>
              <a:avLst/>
              <a:gdLst>
                <a:gd name="connsiteX0" fmla="*/ 266700 w 716756"/>
                <a:gd name="connsiteY0" fmla="*/ 119063 h 704850"/>
                <a:gd name="connsiteX1" fmla="*/ 369093 w 716756"/>
                <a:gd name="connsiteY1" fmla="*/ 159544 h 704850"/>
                <a:gd name="connsiteX2" fmla="*/ 469106 w 716756"/>
                <a:gd name="connsiteY2" fmla="*/ 195263 h 704850"/>
                <a:gd name="connsiteX3" fmla="*/ 535781 w 716756"/>
                <a:gd name="connsiteY3" fmla="*/ 219075 h 704850"/>
                <a:gd name="connsiteX4" fmla="*/ 573881 w 716756"/>
                <a:gd name="connsiteY4" fmla="*/ 230981 h 704850"/>
                <a:gd name="connsiteX5" fmla="*/ 600075 w 716756"/>
                <a:gd name="connsiteY5" fmla="*/ 247650 h 704850"/>
                <a:gd name="connsiteX6" fmla="*/ 621506 w 716756"/>
                <a:gd name="connsiteY6" fmla="*/ 266700 h 704850"/>
                <a:gd name="connsiteX7" fmla="*/ 645318 w 716756"/>
                <a:gd name="connsiteY7" fmla="*/ 297656 h 704850"/>
                <a:gd name="connsiteX8" fmla="*/ 669131 w 716756"/>
                <a:gd name="connsiteY8" fmla="*/ 340519 h 704850"/>
                <a:gd name="connsiteX9" fmla="*/ 685800 w 716756"/>
                <a:gd name="connsiteY9" fmla="*/ 385763 h 704850"/>
                <a:gd name="connsiteX10" fmla="*/ 709612 w 716756"/>
                <a:gd name="connsiteY10" fmla="*/ 464344 h 704850"/>
                <a:gd name="connsiteX11" fmla="*/ 714375 w 716756"/>
                <a:gd name="connsiteY11" fmla="*/ 514350 h 704850"/>
                <a:gd name="connsiteX12" fmla="*/ 716756 w 716756"/>
                <a:gd name="connsiteY12" fmla="*/ 614363 h 704850"/>
                <a:gd name="connsiteX13" fmla="*/ 714375 w 716756"/>
                <a:gd name="connsiteY13" fmla="*/ 652463 h 704850"/>
                <a:gd name="connsiteX14" fmla="*/ 702468 w 716756"/>
                <a:gd name="connsiteY14" fmla="*/ 676275 h 704850"/>
                <a:gd name="connsiteX15" fmla="*/ 683418 w 716756"/>
                <a:gd name="connsiteY15" fmla="*/ 695325 h 704850"/>
                <a:gd name="connsiteX16" fmla="*/ 664368 w 716756"/>
                <a:gd name="connsiteY16" fmla="*/ 704850 h 704850"/>
                <a:gd name="connsiteX17" fmla="*/ 645318 w 716756"/>
                <a:gd name="connsiteY17" fmla="*/ 704850 h 704850"/>
                <a:gd name="connsiteX18" fmla="*/ 623887 w 716756"/>
                <a:gd name="connsiteY18" fmla="*/ 690563 h 704850"/>
                <a:gd name="connsiteX19" fmla="*/ 588168 w 716756"/>
                <a:gd name="connsiteY19" fmla="*/ 654844 h 704850"/>
                <a:gd name="connsiteX20" fmla="*/ 514350 w 716756"/>
                <a:gd name="connsiteY20" fmla="*/ 578644 h 704850"/>
                <a:gd name="connsiteX21" fmla="*/ 421481 w 716756"/>
                <a:gd name="connsiteY21" fmla="*/ 485775 h 704850"/>
                <a:gd name="connsiteX22" fmla="*/ 323850 w 716756"/>
                <a:gd name="connsiteY22" fmla="*/ 388144 h 704850"/>
                <a:gd name="connsiteX23" fmla="*/ 192881 w 716756"/>
                <a:gd name="connsiteY23" fmla="*/ 269081 h 704850"/>
                <a:gd name="connsiteX24" fmla="*/ 69056 w 716756"/>
                <a:gd name="connsiteY24" fmla="*/ 159544 h 704850"/>
                <a:gd name="connsiteX25" fmla="*/ 0 w 716756"/>
                <a:gd name="connsiteY25" fmla="*/ 109538 h 704850"/>
                <a:gd name="connsiteX26" fmla="*/ 11906 w 716756"/>
                <a:gd name="connsiteY26" fmla="*/ 0 h 704850"/>
                <a:gd name="connsiteX27" fmla="*/ 173831 w 716756"/>
                <a:gd name="connsiteY27" fmla="*/ 76200 h 704850"/>
                <a:gd name="connsiteX28" fmla="*/ 266700 w 716756"/>
                <a:gd name="connsiteY28" fmla="*/ 119063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6756" h="704850">
                  <a:moveTo>
                    <a:pt x="266700" y="119063"/>
                  </a:moveTo>
                  <a:lnTo>
                    <a:pt x="369093" y="159544"/>
                  </a:lnTo>
                  <a:lnTo>
                    <a:pt x="469106" y="195263"/>
                  </a:lnTo>
                  <a:lnTo>
                    <a:pt x="535781" y="219075"/>
                  </a:lnTo>
                  <a:lnTo>
                    <a:pt x="573881" y="230981"/>
                  </a:lnTo>
                  <a:lnTo>
                    <a:pt x="600075" y="247650"/>
                  </a:lnTo>
                  <a:lnTo>
                    <a:pt x="621506" y="266700"/>
                  </a:lnTo>
                  <a:lnTo>
                    <a:pt x="645318" y="297656"/>
                  </a:lnTo>
                  <a:lnTo>
                    <a:pt x="669131" y="340519"/>
                  </a:lnTo>
                  <a:lnTo>
                    <a:pt x="685800" y="385763"/>
                  </a:lnTo>
                  <a:lnTo>
                    <a:pt x="709612" y="464344"/>
                  </a:lnTo>
                  <a:lnTo>
                    <a:pt x="714375" y="514350"/>
                  </a:lnTo>
                  <a:cubicBezTo>
                    <a:pt x="715169" y="547688"/>
                    <a:pt x="715962" y="581025"/>
                    <a:pt x="716756" y="614363"/>
                  </a:cubicBezTo>
                  <a:lnTo>
                    <a:pt x="714375" y="652463"/>
                  </a:lnTo>
                  <a:lnTo>
                    <a:pt x="702468" y="676275"/>
                  </a:lnTo>
                  <a:lnTo>
                    <a:pt x="683418" y="695325"/>
                  </a:lnTo>
                  <a:lnTo>
                    <a:pt x="664368" y="704850"/>
                  </a:lnTo>
                  <a:lnTo>
                    <a:pt x="645318" y="704850"/>
                  </a:lnTo>
                  <a:lnTo>
                    <a:pt x="623887" y="690563"/>
                  </a:lnTo>
                  <a:lnTo>
                    <a:pt x="588168" y="654844"/>
                  </a:lnTo>
                  <a:lnTo>
                    <a:pt x="514350" y="578644"/>
                  </a:lnTo>
                  <a:lnTo>
                    <a:pt x="421481" y="485775"/>
                  </a:lnTo>
                  <a:lnTo>
                    <a:pt x="323850" y="388144"/>
                  </a:lnTo>
                  <a:lnTo>
                    <a:pt x="192881" y="269081"/>
                  </a:lnTo>
                  <a:lnTo>
                    <a:pt x="69056" y="159544"/>
                  </a:lnTo>
                  <a:lnTo>
                    <a:pt x="0" y="109538"/>
                  </a:lnTo>
                  <a:lnTo>
                    <a:pt x="11906" y="0"/>
                  </a:lnTo>
                  <a:lnTo>
                    <a:pt x="173831" y="76200"/>
                  </a:lnTo>
                  <a:lnTo>
                    <a:pt x="266700" y="119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7">
              <a:extLst>
                <a:ext uri="{FF2B5EF4-FFF2-40B4-BE49-F238E27FC236}">
                  <a16:creationId xmlns:a16="http://schemas.microsoft.com/office/drawing/2014/main" id="{6E4BFA08-507B-41A4-8F28-6C16BE2C3A4A}"/>
                </a:ext>
              </a:extLst>
            </p:cNvPr>
            <p:cNvSpPr/>
            <p:nvPr/>
          </p:nvSpPr>
          <p:spPr>
            <a:xfrm>
              <a:off x="6049963" y="5372100"/>
              <a:ext cx="876300" cy="703263"/>
            </a:xfrm>
            <a:custGeom>
              <a:avLst/>
              <a:gdLst>
                <a:gd name="connsiteX0" fmla="*/ 402432 w 876300"/>
                <a:gd name="connsiteY0" fmla="*/ 109538 h 702469"/>
                <a:gd name="connsiteX1" fmla="*/ 573882 w 876300"/>
                <a:gd name="connsiteY1" fmla="*/ 164306 h 702469"/>
                <a:gd name="connsiteX2" fmla="*/ 654844 w 876300"/>
                <a:gd name="connsiteY2" fmla="*/ 190500 h 702469"/>
                <a:gd name="connsiteX3" fmla="*/ 721519 w 876300"/>
                <a:gd name="connsiteY3" fmla="*/ 209550 h 702469"/>
                <a:gd name="connsiteX4" fmla="*/ 740569 w 876300"/>
                <a:gd name="connsiteY4" fmla="*/ 209550 h 702469"/>
                <a:gd name="connsiteX5" fmla="*/ 769144 w 876300"/>
                <a:gd name="connsiteY5" fmla="*/ 204788 h 702469"/>
                <a:gd name="connsiteX6" fmla="*/ 792957 w 876300"/>
                <a:gd name="connsiteY6" fmla="*/ 192881 h 702469"/>
                <a:gd name="connsiteX7" fmla="*/ 807244 w 876300"/>
                <a:gd name="connsiteY7" fmla="*/ 176213 h 702469"/>
                <a:gd name="connsiteX8" fmla="*/ 812007 w 876300"/>
                <a:gd name="connsiteY8" fmla="*/ 150019 h 702469"/>
                <a:gd name="connsiteX9" fmla="*/ 814388 w 876300"/>
                <a:gd name="connsiteY9" fmla="*/ 11906 h 702469"/>
                <a:gd name="connsiteX10" fmla="*/ 876300 w 876300"/>
                <a:gd name="connsiteY10" fmla="*/ 7144 h 702469"/>
                <a:gd name="connsiteX11" fmla="*/ 835819 w 876300"/>
                <a:gd name="connsiteY11" fmla="*/ 702469 h 702469"/>
                <a:gd name="connsiteX12" fmla="*/ 814388 w 876300"/>
                <a:gd name="connsiteY12" fmla="*/ 685800 h 702469"/>
                <a:gd name="connsiteX13" fmla="*/ 800100 w 876300"/>
                <a:gd name="connsiteY13" fmla="*/ 671513 h 702469"/>
                <a:gd name="connsiteX14" fmla="*/ 778669 w 876300"/>
                <a:gd name="connsiteY14" fmla="*/ 640556 h 702469"/>
                <a:gd name="connsiteX15" fmla="*/ 726282 w 876300"/>
                <a:gd name="connsiteY15" fmla="*/ 569119 h 702469"/>
                <a:gd name="connsiteX16" fmla="*/ 683419 w 876300"/>
                <a:gd name="connsiteY16" fmla="*/ 521494 h 702469"/>
                <a:gd name="connsiteX17" fmla="*/ 650082 w 876300"/>
                <a:gd name="connsiteY17" fmla="*/ 485775 h 702469"/>
                <a:gd name="connsiteX18" fmla="*/ 621507 w 876300"/>
                <a:gd name="connsiteY18" fmla="*/ 459581 h 702469"/>
                <a:gd name="connsiteX19" fmla="*/ 585788 w 876300"/>
                <a:gd name="connsiteY19" fmla="*/ 433388 h 702469"/>
                <a:gd name="connsiteX20" fmla="*/ 531019 w 876300"/>
                <a:gd name="connsiteY20" fmla="*/ 397669 h 702469"/>
                <a:gd name="connsiteX21" fmla="*/ 419100 w 876300"/>
                <a:gd name="connsiteY21" fmla="*/ 321469 h 702469"/>
                <a:gd name="connsiteX22" fmla="*/ 278607 w 876300"/>
                <a:gd name="connsiteY22" fmla="*/ 228600 h 702469"/>
                <a:gd name="connsiteX23" fmla="*/ 159544 w 876300"/>
                <a:gd name="connsiteY23" fmla="*/ 147638 h 702469"/>
                <a:gd name="connsiteX24" fmla="*/ 80963 w 876300"/>
                <a:gd name="connsiteY24" fmla="*/ 97631 h 702469"/>
                <a:gd name="connsiteX25" fmla="*/ 35719 w 876300"/>
                <a:gd name="connsiteY25" fmla="*/ 66675 h 702469"/>
                <a:gd name="connsiteX26" fmla="*/ 14288 w 876300"/>
                <a:gd name="connsiteY26" fmla="*/ 47625 h 702469"/>
                <a:gd name="connsiteX27" fmla="*/ 7144 w 876300"/>
                <a:gd name="connsiteY27" fmla="*/ 35719 h 702469"/>
                <a:gd name="connsiteX28" fmla="*/ 0 w 876300"/>
                <a:gd name="connsiteY28" fmla="*/ 19050 h 702469"/>
                <a:gd name="connsiteX29" fmla="*/ 4763 w 876300"/>
                <a:gd name="connsiteY29" fmla="*/ 9525 h 702469"/>
                <a:gd name="connsiteX30" fmla="*/ 19050 w 876300"/>
                <a:gd name="connsiteY30" fmla="*/ 0 h 702469"/>
                <a:gd name="connsiteX31" fmla="*/ 42863 w 876300"/>
                <a:gd name="connsiteY31" fmla="*/ 0 h 702469"/>
                <a:gd name="connsiteX32" fmla="*/ 59532 w 876300"/>
                <a:gd name="connsiteY32" fmla="*/ 0 h 702469"/>
                <a:gd name="connsiteX33" fmla="*/ 123825 w 876300"/>
                <a:gd name="connsiteY33" fmla="*/ 19050 h 702469"/>
                <a:gd name="connsiteX34" fmla="*/ 259557 w 876300"/>
                <a:gd name="connsiteY34" fmla="*/ 61913 h 702469"/>
                <a:gd name="connsiteX35" fmla="*/ 402432 w 876300"/>
                <a:gd name="connsiteY35" fmla="*/ 109538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702469">
                  <a:moveTo>
                    <a:pt x="402432" y="109538"/>
                  </a:moveTo>
                  <a:lnTo>
                    <a:pt x="573882" y="164306"/>
                  </a:lnTo>
                  <a:lnTo>
                    <a:pt x="654844" y="190500"/>
                  </a:lnTo>
                  <a:lnTo>
                    <a:pt x="721519" y="209550"/>
                  </a:lnTo>
                  <a:lnTo>
                    <a:pt x="740569" y="209550"/>
                  </a:lnTo>
                  <a:lnTo>
                    <a:pt x="769144" y="204788"/>
                  </a:lnTo>
                  <a:lnTo>
                    <a:pt x="792957" y="192881"/>
                  </a:lnTo>
                  <a:lnTo>
                    <a:pt x="807244" y="176213"/>
                  </a:lnTo>
                  <a:lnTo>
                    <a:pt x="812007" y="150019"/>
                  </a:lnTo>
                  <a:cubicBezTo>
                    <a:pt x="812801" y="103981"/>
                    <a:pt x="813594" y="57944"/>
                    <a:pt x="814388" y="11906"/>
                  </a:cubicBezTo>
                  <a:lnTo>
                    <a:pt x="876300" y="7144"/>
                  </a:lnTo>
                  <a:lnTo>
                    <a:pt x="835819" y="702469"/>
                  </a:lnTo>
                  <a:lnTo>
                    <a:pt x="814388" y="685800"/>
                  </a:lnTo>
                  <a:lnTo>
                    <a:pt x="800100" y="671513"/>
                  </a:lnTo>
                  <a:lnTo>
                    <a:pt x="778669" y="640556"/>
                  </a:lnTo>
                  <a:lnTo>
                    <a:pt x="726282" y="569119"/>
                  </a:lnTo>
                  <a:lnTo>
                    <a:pt x="683419" y="521494"/>
                  </a:lnTo>
                  <a:lnTo>
                    <a:pt x="650082" y="485775"/>
                  </a:lnTo>
                  <a:lnTo>
                    <a:pt x="621507" y="459581"/>
                  </a:lnTo>
                  <a:lnTo>
                    <a:pt x="585788" y="433388"/>
                  </a:lnTo>
                  <a:lnTo>
                    <a:pt x="531019" y="397669"/>
                  </a:lnTo>
                  <a:lnTo>
                    <a:pt x="419100" y="321469"/>
                  </a:lnTo>
                  <a:lnTo>
                    <a:pt x="278607" y="228600"/>
                  </a:lnTo>
                  <a:lnTo>
                    <a:pt x="159544" y="147638"/>
                  </a:lnTo>
                  <a:lnTo>
                    <a:pt x="80963" y="97631"/>
                  </a:lnTo>
                  <a:lnTo>
                    <a:pt x="35719" y="66675"/>
                  </a:lnTo>
                  <a:lnTo>
                    <a:pt x="14288" y="47625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2863" y="0"/>
                  </a:lnTo>
                  <a:lnTo>
                    <a:pt x="59532" y="0"/>
                  </a:lnTo>
                  <a:lnTo>
                    <a:pt x="123825" y="19050"/>
                  </a:lnTo>
                  <a:lnTo>
                    <a:pt x="259557" y="61913"/>
                  </a:lnTo>
                  <a:lnTo>
                    <a:pt x="402432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5231258D-BCE8-49E4-B89D-6F74F7431F82}"/>
              </a:ext>
            </a:extLst>
          </p:cNvPr>
          <p:cNvGrpSpPr/>
          <p:nvPr/>
        </p:nvGrpSpPr>
        <p:grpSpPr>
          <a:xfrm>
            <a:off x="2676525" y="1389063"/>
            <a:ext cx="4341813" cy="4540250"/>
            <a:chOff x="2676525" y="1389063"/>
            <a:chExt cx="4341813" cy="4540250"/>
          </a:xfrm>
        </p:grpSpPr>
        <p:sp>
          <p:nvSpPr>
            <p:cNvPr id="20" name="フリーフォーム 33">
              <a:extLst>
                <a:ext uri="{FF2B5EF4-FFF2-40B4-BE49-F238E27FC236}">
                  <a16:creationId xmlns:a16="http://schemas.microsoft.com/office/drawing/2014/main" id="{0A539DF5-58DC-49DE-8C51-B42980924635}"/>
                </a:ext>
              </a:extLst>
            </p:cNvPr>
            <p:cNvSpPr/>
            <p:nvPr/>
          </p:nvSpPr>
          <p:spPr>
            <a:xfrm>
              <a:off x="3022600" y="1389063"/>
              <a:ext cx="1863725" cy="1057275"/>
            </a:xfrm>
            <a:custGeom>
              <a:avLst/>
              <a:gdLst>
                <a:gd name="connsiteX0" fmla="*/ 914400 w 1864519"/>
                <a:gd name="connsiteY0" fmla="*/ 528637 h 1057275"/>
                <a:gd name="connsiteX1" fmla="*/ 1100138 w 1864519"/>
                <a:gd name="connsiteY1" fmla="*/ 419100 h 1057275"/>
                <a:gd name="connsiteX2" fmla="*/ 1250157 w 1864519"/>
                <a:gd name="connsiteY2" fmla="*/ 326231 h 1057275"/>
                <a:gd name="connsiteX3" fmla="*/ 1395413 w 1864519"/>
                <a:gd name="connsiteY3" fmla="*/ 235744 h 1057275"/>
                <a:gd name="connsiteX4" fmla="*/ 1431132 w 1864519"/>
                <a:gd name="connsiteY4" fmla="*/ 209550 h 1057275"/>
                <a:gd name="connsiteX5" fmla="*/ 1440657 w 1864519"/>
                <a:gd name="connsiteY5" fmla="*/ 200025 h 1057275"/>
                <a:gd name="connsiteX6" fmla="*/ 1450182 w 1864519"/>
                <a:gd name="connsiteY6" fmla="*/ 180975 h 1057275"/>
                <a:gd name="connsiteX7" fmla="*/ 1454944 w 1864519"/>
                <a:gd name="connsiteY7" fmla="*/ 154781 h 1057275"/>
                <a:gd name="connsiteX8" fmla="*/ 1452563 w 1864519"/>
                <a:gd name="connsiteY8" fmla="*/ 130969 h 1057275"/>
                <a:gd name="connsiteX9" fmla="*/ 1445419 w 1864519"/>
                <a:gd name="connsiteY9" fmla="*/ 109537 h 1057275"/>
                <a:gd name="connsiteX10" fmla="*/ 1435894 w 1864519"/>
                <a:gd name="connsiteY10" fmla="*/ 102394 h 1057275"/>
                <a:gd name="connsiteX11" fmla="*/ 1409700 w 1864519"/>
                <a:gd name="connsiteY11" fmla="*/ 85725 h 1057275"/>
                <a:gd name="connsiteX12" fmla="*/ 1383507 w 1864519"/>
                <a:gd name="connsiteY12" fmla="*/ 64294 h 1057275"/>
                <a:gd name="connsiteX13" fmla="*/ 1371600 w 1864519"/>
                <a:gd name="connsiteY13" fmla="*/ 50006 h 1057275"/>
                <a:gd name="connsiteX14" fmla="*/ 1364457 w 1864519"/>
                <a:gd name="connsiteY14" fmla="*/ 38100 h 1057275"/>
                <a:gd name="connsiteX15" fmla="*/ 1364457 w 1864519"/>
                <a:gd name="connsiteY15" fmla="*/ 28575 h 1057275"/>
                <a:gd name="connsiteX16" fmla="*/ 1369219 w 1864519"/>
                <a:gd name="connsiteY16" fmla="*/ 16669 h 1057275"/>
                <a:gd name="connsiteX17" fmla="*/ 1395413 w 1864519"/>
                <a:gd name="connsiteY17" fmla="*/ 4762 h 1057275"/>
                <a:gd name="connsiteX18" fmla="*/ 1426369 w 1864519"/>
                <a:gd name="connsiteY18" fmla="*/ 0 h 1057275"/>
                <a:gd name="connsiteX19" fmla="*/ 1466850 w 1864519"/>
                <a:gd name="connsiteY19" fmla="*/ 0 h 1057275"/>
                <a:gd name="connsiteX20" fmla="*/ 1504950 w 1864519"/>
                <a:gd name="connsiteY20" fmla="*/ 4762 h 1057275"/>
                <a:gd name="connsiteX21" fmla="*/ 1524000 w 1864519"/>
                <a:gd name="connsiteY21" fmla="*/ 9525 h 1057275"/>
                <a:gd name="connsiteX22" fmla="*/ 1583532 w 1864519"/>
                <a:gd name="connsiteY22" fmla="*/ 40481 h 1057275"/>
                <a:gd name="connsiteX23" fmla="*/ 1619250 w 1864519"/>
                <a:gd name="connsiteY23" fmla="*/ 64294 h 1057275"/>
                <a:gd name="connsiteX24" fmla="*/ 1652588 w 1864519"/>
                <a:gd name="connsiteY24" fmla="*/ 88106 h 1057275"/>
                <a:gd name="connsiteX25" fmla="*/ 1681163 w 1864519"/>
                <a:gd name="connsiteY25" fmla="*/ 109537 h 1057275"/>
                <a:gd name="connsiteX26" fmla="*/ 1726407 w 1864519"/>
                <a:gd name="connsiteY26" fmla="*/ 145256 h 1057275"/>
                <a:gd name="connsiteX27" fmla="*/ 1757363 w 1864519"/>
                <a:gd name="connsiteY27" fmla="*/ 173831 h 1057275"/>
                <a:gd name="connsiteX28" fmla="*/ 1800225 w 1864519"/>
                <a:gd name="connsiteY28" fmla="*/ 216694 h 1057275"/>
                <a:gd name="connsiteX29" fmla="*/ 1833563 w 1864519"/>
                <a:gd name="connsiteY29" fmla="*/ 252412 h 1057275"/>
                <a:gd name="connsiteX30" fmla="*/ 1845469 w 1864519"/>
                <a:gd name="connsiteY30" fmla="*/ 264319 h 1057275"/>
                <a:gd name="connsiteX31" fmla="*/ 1857375 w 1864519"/>
                <a:gd name="connsiteY31" fmla="*/ 283369 h 1057275"/>
                <a:gd name="connsiteX32" fmla="*/ 1862138 w 1864519"/>
                <a:gd name="connsiteY32" fmla="*/ 302419 h 1057275"/>
                <a:gd name="connsiteX33" fmla="*/ 1864519 w 1864519"/>
                <a:gd name="connsiteY33" fmla="*/ 321469 h 1057275"/>
                <a:gd name="connsiteX34" fmla="*/ 1859757 w 1864519"/>
                <a:gd name="connsiteY34" fmla="*/ 347662 h 1057275"/>
                <a:gd name="connsiteX35" fmla="*/ 1845469 w 1864519"/>
                <a:gd name="connsiteY35" fmla="*/ 369094 h 1057275"/>
                <a:gd name="connsiteX36" fmla="*/ 1826419 w 1864519"/>
                <a:gd name="connsiteY36" fmla="*/ 383381 h 1057275"/>
                <a:gd name="connsiteX37" fmla="*/ 1793082 w 1864519"/>
                <a:gd name="connsiteY37" fmla="*/ 400050 h 1057275"/>
                <a:gd name="connsiteX38" fmla="*/ 1735932 w 1864519"/>
                <a:gd name="connsiteY38" fmla="*/ 419100 h 1057275"/>
                <a:gd name="connsiteX39" fmla="*/ 1669257 w 1864519"/>
                <a:gd name="connsiteY39" fmla="*/ 433387 h 1057275"/>
                <a:gd name="connsiteX40" fmla="*/ 1645444 w 1864519"/>
                <a:gd name="connsiteY40" fmla="*/ 438150 h 1057275"/>
                <a:gd name="connsiteX41" fmla="*/ 1538288 w 1864519"/>
                <a:gd name="connsiteY41" fmla="*/ 485775 h 1057275"/>
                <a:gd name="connsiteX42" fmla="*/ 1307307 w 1864519"/>
                <a:gd name="connsiteY42" fmla="*/ 583406 h 1057275"/>
                <a:gd name="connsiteX43" fmla="*/ 1047750 w 1864519"/>
                <a:gd name="connsiteY43" fmla="*/ 690562 h 1057275"/>
                <a:gd name="connsiteX44" fmla="*/ 857250 w 1864519"/>
                <a:gd name="connsiteY44" fmla="*/ 773906 h 1057275"/>
                <a:gd name="connsiteX45" fmla="*/ 766763 w 1864519"/>
                <a:gd name="connsiteY45" fmla="*/ 809625 h 1057275"/>
                <a:gd name="connsiteX46" fmla="*/ 631032 w 1864519"/>
                <a:gd name="connsiteY46" fmla="*/ 857250 h 1057275"/>
                <a:gd name="connsiteX47" fmla="*/ 376238 w 1864519"/>
                <a:gd name="connsiteY47" fmla="*/ 947737 h 1057275"/>
                <a:gd name="connsiteX48" fmla="*/ 90488 w 1864519"/>
                <a:gd name="connsiteY48" fmla="*/ 1045369 h 1057275"/>
                <a:gd name="connsiteX49" fmla="*/ 47625 w 1864519"/>
                <a:gd name="connsiteY49" fmla="*/ 1057275 h 1057275"/>
                <a:gd name="connsiteX50" fmla="*/ 26194 w 1864519"/>
                <a:gd name="connsiteY50" fmla="*/ 1057275 h 1057275"/>
                <a:gd name="connsiteX51" fmla="*/ 11907 w 1864519"/>
                <a:gd name="connsiteY51" fmla="*/ 1052512 h 1057275"/>
                <a:gd name="connsiteX52" fmla="*/ 0 w 1864519"/>
                <a:gd name="connsiteY52" fmla="*/ 1040606 h 1057275"/>
                <a:gd name="connsiteX53" fmla="*/ 0 w 1864519"/>
                <a:gd name="connsiteY53" fmla="*/ 1033462 h 1057275"/>
                <a:gd name="connsiteX54" fmla="*/ 0 w 1864519"/>
                <a:gd name="connsiteY54" fmla="*/ 1019175 h 1057275"/>
                <a:gd name="connsiteX55" fmla="*/ 2382 w 1864519"/>
                <a:gd name="connsiteY55" fmla="*/ 1000125 h 1057275"/>
                <a:gd name="connsiteX56" fmla="*/ 11907 w 1864519"/>
                <a:gd name="connsiteY56" fmla="*/ 988219 h 1057275"/>
                <a:gd name="connsiteX57" fmla="*/ 140494 w 1864519"/>
                <a:gd name="connsiteY57" fmla="*/ 928687 h 1057275"/>
                <a:gd name="connsiteX58" fmla="*/ 419100 w 1864519"/>
                <a:gd name="connsiteY58" fmla="*/ 792956 h 1057275"/>
                <a:gd name="connsiteX59" fmla="*/ 690563 w 1864519"/>
                <a:gd name="connsiteY59" fmla="*/ 652462 h 1057275"/>
                <a:gd name="connsiteX60" fmla="*/ 914400 w 1864519"/>
                <a:gd name="connsiteY60" fmla="*/ 5286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864519" h="1057275">
                  <a:moveTo>
                    <a:pt x="914400" y="528637"/>
                  </a:moveTo>
                  <a:lnTo>
                    <a:pt x="1100138" y="419100"/>
                  </a:lnTo>
                  <a:lnTo>
                    <a:pt x="1250157" y="326231"/>
                  </a:lnTo>
                  <a:lnTo>
                    <a:pt x="1395413" y="235744"/>
                  </a:lnTo>
                  <a:lnTo>
                    <a:pt x="1431132" y="209550"/>
                  </a:lnTo>
                  <a:lnTo>
                    <a:pt x="1440657" y="200025"/>
                  </a:lnTo>
                  <a:lnTo>
                    <a:pt x="1450182" y="180975"/>
                  </a:lnTo>
                  <a:lnTo>
                    <a:pt x="1454944" y="154781"/>
                  </a:lnTo>
                  <a:lnTo>
                    <a:pt x="1452563" y="130969"/>
                  </a:lnTo>
                  <a:lnTo>
                    <a:pt x="1445419" y="109537"/>
                  </a:lnTo>
                  <a:lnTo>
                    <a:pt x="1435894" y="102394"/>
                  </a:lnTo>
                  <a:lnTo>
                    <a:pt x="1409700" y="85725"/>
                  </a:lnTo>
                  <a:lnTo>
                    <a:pt x="1383507" y="64294"/>
                  </a:lnTo>
                  <a:lnTo>
                    <a:pt x="1371600" y="50006"/>
                  </a:lnTo>
                  <a:lnTo>
                    <a:pt x="1364457" y="38100"/>
                  </a:lnTo>
                  <a:lnTo>
                    <a:pt x="1364457" y="28575"/>
                  </a:lnTo>
                  <a:lnTo>
                    <a:pt x="1369219" y="16669"/>
                  </a:lnTo>
                  <a:lnTo>
                    <a:pt x="1395413" y="4762"/>
                  </a:lnTo>
                  <a:lnTo>
                    <a:pt x="1426369" y="0"/>
                  </a:lnTo>
                  <a:lnTo>
                    <a:pt x="1466850" y="0"/>
                  </a:lnTo>
                  <a:lnTo>
                    <a:pt x="1504950" y="4762"/>
                  </a:lnTo>
                  <a:lnTo>
                    <a:pt x="1524000" y="9525"/>
                  </a:lnTo>
                  <a:lnTo>
                    <a:pt x="1583532" y="40481"/>
                  </a:lnTo>
                  <a:lnTo>
                    <a:pt x="1619250" y="64294"/>
                  </a:lnTo>
                  <a:lnTo>
                    <a:pt x="1652588" y="88106"/>
                  </a:lnTo>
                  <a:lnTo>
                    <a:pt x="1681163" y="109537"/>
                  </a:lnTo>
                  <a:lnTo>
                    <a:pt x="1726407" y="145256"/>
                  </a:lnTo>
                  <a:lnTo>
                    <a:pt x="1757363" y="173831"/>
                  </a:lnTo>
                  <a:lnTo>
                    <a:pt x="1800225" y="216694"/>
                  </a:lnTo>
                  <a:lnTo>
                    <a:pt x="1833563" y="252412"/>
                  </a:lnTo>
                  <a:lnTo>
                    <a:pt x="1845469" y="264319"/>
                  </a:lnTo>
                  <a:lnTo>
                    <a:pt x="1857375" y="283369"/>
                  </a:lnTo>
                  <a:lnTo>
                    <a:pt x="1862138" y="302419"/>
                  </a:lnTo>
                  <a:lnTo>
                    <a:pt x="1864519" y="321469"/>
                  </a:lnTo>
                  <a:lnTo>
                    <a:pt x="1859757" y="347662"/>
                  </a:lnTo>
                  <a:lnTo>
                    <a:pt x="1845469" y="369094"/>
                  </a:lnTo>
                  <a:lnTo>
                    <a:pt x="1826419" y="383381"/>
                  </a:lnTo>
                  <a:lnTo>
                    <a:pt x="1793082" y="400050"/>
                  </a:lnTo>
                  <a:lnTo>
                    <a:pt x="1735932" y="419100"/>
                  </a:lnTo>
                  <a:lnTo>
                    <a:pt x="1669257" y="433387"/>
                  </a:lnTo>
                  <a:lnTo>
                    <a:pt x="1645444" y="438150"/>
                  </a:lnTo>
                  <a:lnTo>
                    <a:pt x="1538288" y="485775"/>
                  </a:lnTo>
                  <a:lnTo>
                    <a:pt x="1307307" y="583406"/>
                  </a:lnTo>
                  <a:lnTo>
                    <a:pt x="1047750" y="690562"/>
                  </a:lnTo>
                  <a:lnTo>
                    <a:pt x="857250" y="773906"/>
                  </a:lnTo>
                  <a:lnTo>
                    <a:pt x="766763" y="809625"/>
                  </a:lnTo>
                  <a:lnTo>
                    <a:pt x="631032" y="857250"/>
                  </a:lnTo>
                  <a:lnTo>
                    <a:pt x="376238" y="947737"/>
                  </a:lnTo>
                  <a:lnTo>
                    <a:pt x="90488" y="1045369"/>
                  </a:lnTo>
                  <a:lnTo>
                    <a:pt x="47625" y="1057275"/>
                  </a:lnTo>
                  <a:lnTo>
                    <a:pt x="26194" y="1057275"/>
                  </a:lnTo>
                  <a:lnTo>
                    <a:pt x="11907" y="1052512"/>
                  </a:lnTo>
                  <a:lnTo>
                    <a:pt x="0" y="1040606"/>
                  </a:lnTo>
                  <a:lnTo>
                    <a:pt x="0" y="1033462"/>
                  </a:lnTo>
                  <a:lnTo>
                    <a:pt x="0" y="1019175"/>
                  </a:lnTo>
                  <a:lnTo>
                    <a:pt x="2382" y="1000125"/>
                  </a:lnTo>
                  <a:lnTo>
                    <a:pt x="11907" y="988219"/>
                  </a:lnTo>
                  <a:lnTo>
                    <a:pt x="140494" y="928687"/>
                  </a:lnTo>
                  <a:lnTo>
                    <a:pt x="419100" y="792956"/>
                  </a:lnTo>
                  <a:lnTo>
                    <a:pt x="690563" y="652462"/>
                  </a:lnTo>
                  <a:lnTo>
                    <a:pt x="914400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32944E01-41D5-4E8B-8995-55C13B667EAB}"/>
                </a:ext>
              </a:extLst>
            </p:cNvPr>
            <p:cNvSpPr/>
            <p:nvPr/>
          </p:nvSpPr>
          <p:spPr>
            <a:xfrm>
              <a:off x="2676525" y="2598738"/>
              <a:ext cx="2370138" cy="809625"/>
            </a:xfrm>
            <a:custGeom>
              <a:avLst/>
              <a:gdLst>
                <a:gd name="connsiteX0" fmla="*/ 945356 w 2369344"/>
                <a:gd name="connsiteY0" fmla="*/ 378619 h 809625"/>
                <a:gd name="connsiteX1" fmla="*/ 1254919 w 2369344"/>
                <a:gd name="connsiteY1" fmla="*/ 280987 h 809625"/>
                <a:gd name="connsiteX2" fmla="*/ 1388269 w 2369344"/>
                <a:gd name="connsiteY2" fmla="*/ 242887 h 809625"/>
                <a:gd name="connsiteX3" fmla="*/ 1585913 w 2369344"/>
                <a:gd name="connsiteY3" fmla="*/ 190500 h 809625"/>
                <a:gd name="connsiteX4" fmla="*/ 1812131 w 2369344"/>
                <a:gd name="connsiteY4" fmla="*/ 107156 h 809625"/>
                <a:gd name="connsiteX5" fmla="*/ 1885950 w 2369344"/>
                <a:gd name="connsiteY5" fmla="*/ 80962 h 809625"/>
                <a:gd name="connsiteX6" fmla="*/ 1916906 w 2369344"/>
                <a:gd name="connsiteY6" fmla="*/ 71437 h 809625"/>
                <a:gd name="connsiteX7" fmla="*/ 1976438 w 2369344"/>
                <a:gd name="connsiteY7" fmla="*/ 35719 h 809625"/>
                <a:gd name="connsiteX8" fmla="*/ 2021681 w 2369344"/>
                <a:gd name="connsiteY8" fmla="*/ 7144 h 809625"/>
                <a:gd name="connsiteX9" fmla="*/ 2040731 w 2369344"/>
                <a:gd name="connsiteY9" fmla="*/ 0 h 809625"/>
                <a:gd name="connsiteX10" fmla="*/ 2078831 w 2369344"/>
                <a:gd name="connsiteY10" fmla="*/ 0 h 809625"/>
                <a:gd name="connsiteX11" fmla="*/ 2126456 w 2369344"/>
                <a:gd name="connsiteY11" fmla="*/ 7144 h 809625"/>
                <a:gd name="connsiteX12" fmla="*/ 2178844 w 2369344"/>
                <a:gd name="connsiteY12" fmla="*/ 21431 h 809625"/>
                <a:gd name="connsiteX13" fmla="*/ 2233613 w 2369344"/>
                <a:gd name="connsiteY13" fmla="*/ 42862 h 809625"/>
                <a:gd name="connsiteX14" fmla="*/ 2281238 w 2369344"/>
                <a:gd name="connsiteY14" fmla="*/ 66675 h 809625"/>
                <a:gd name="connsiteX15" fmla="*/ 2326481 w 2369344"/>
                <a:gd name="connsiteY15" fmla="*/ 88106 h 809625"/>
                <a:gd name="connsiteX16" fmla="*/ 2352675 w 2369344"/>
                <a:gd name="connsiteY16" fmla="*/ 104775 h 809625"/>
                <a:gd name="connsiteX17" fmla="*/ 2359819 w 2369344"/>
                <a:gd name="connsiteY17" fmla="*/ 111919 h 809625"/>
                <a:gd name="connsiteX18" fmla="*/ 2366963 w 2369344"/>
                <a:gd name="connsiteY18" fmla="*/ 123825 h 809625"/>
                <a:gd name="connsiteX19" fmla="*/ 2369344 w 2369344"/>
                <a:gd name="connsiteY19" fmla="*/ 135731 h 809625"/>
                <a:gd name="connsiteX20" fmla="*/ 2362200 w 2369344"/>
                <a:gd name="connsiteY20" fmla="*/ 166687 h 809625"/>
                <a:gd name="connsiteX21" fmla="*/ 2345531 w 2369344"/>
                <a:gd name="connsiteY21" fmla="*/ 192881 h 809625"/>
                <a:gd name="connsiteX22" fmla="*/ 2321719 w 2369344"/>
                <a:gd name="connsiteY22" fmla="*/ 221456 h 809625"/>
                <a:gd name="connsiteX23" fmla="*/ 2300288 w 2369344"/>
                <a:gd name="connsiteY23" fmla="*/ 242887 h 809625"/>
                <a:gd name="connsiteX24" fmla="*/ 2264569 w 2369344"/>
                <a:gd name="connsiteY24" fmla="*/ 259556 h 809625"/>
                <a:gd name="connsiteX25" fmla="*/ 2216944 w 2369344"/>
                <a:gd name="connsiteY25" fmla="*/ 269081 h 809625"/>
                <a:gd name="connsiteX26" fmla="*/ 2140744 w 2369344"/>
                <a:gd name="connsiteY26" fmla="*/ 273844 h 809625"/>
                <a:gd name="connsiteX27" fmla="*/ 2081213 w 2369344"/>
                <a:gd name="connsiteY27" fmla="*/ 273844 h 809625"/>
                <a:gd name="connsiteX28" fmla="*/ 1952625 w 2369344"/>
                <a:gd name="connsiteY28" fmla="*/ 288131 h 809625"/>
                <a:gd name="connsiteX29" fmla="*/ 1804988 w 2369344"/>
                <a:gd name="connsiteY29" fmla="*/ 311944 h 809625"/>
                <a:gd name="connsiteX30" fmla="*/ 1628775 w 2369344"/>
                <a:gd name="connsiteY30" fmla="*/ 354806 h 809625"/>
                <a:gd name="connsiteX31" fmla="*/ 1571625 w 2369344"/>
                <a:gd name="connsiteY31" fmla="*/ 373856 h 809625"/>
                <a:gd name="connsiteX32" fmla="*/ 1197769 w 2369344"/>
                <a:gd name="connsiteY32" fmla="*/ 490537 h 809625"/>
                <a:gd name="connsiteX33" fmla="*/ 1035844 w 2369344"/>
                <a:gd name="connsiteY33" fmla="*/ 550069 h 809625"/>
                <a:gd name="connsiteX34" fmla="*/ 890588 w 2369344"/>
                <a:gd name="connsiteY34" fmla="*/ 604837 h 809625"/>
                <a:gd name="connsiteX35" fmla="*/ 816769 w 2369344"/>
                <a:gd name="connsiteY35" fmla="*/ 633412 h 809625"/>
                <a:gd name="connsiteX36" fmla="*/ 702469 w 2369344"/>
                <a:gd name="connsiteY36" fmla="*/ 673894 h 809625"/>
                <a:gd name="connsiteX37" fmla="*/ 638175 w 2369344"/>
                <a:gd name="connsiteY37" fmla="*/ 695325 h 809625"/>
                <a:gd name="connsiteX38" fmla="*/ 602456 w 2369344"/>
                <a:gd name="connsiteY38" fmla="*/ 716756 h 809625"/>
                <a:gd name="connsiteX39" fmla="*/ 540544 w 2369344"/>
                <a:gd name="connsiteY39" fmla="*/ 752475 h 809625"/>
                <a:gd name="connsiteX40" fmla="*/ 438150 w 2369344"/>
                <a:gd name="connsiteY40" fmla="*/ 797719 h 809625"/>
                <a:gd name="connsiteX41" fmla="*/ 404813 w 2369344"/>
                <a:gd name="connsiteY41" fmla="*/ 807244 h 809625"/>
                <a:gd name="connsiteX42" fmla="*/ 392906 w 2369344"/>
                <a:gd name="connsiteY42" fmla="*/ 809625 h 809625"/>
                <a:gd name="connsiteX43" fmla="*/ 378619 w 2369344"/>
                <a:gd name="connsiteY43" fmla="*/ 802481 h 809625"/>
                <a:gd name="connsiteX44" fmla="*/ 357188 w 2369344"/>
                <a:gd name="connsiteY44" fmla="*/ 781050 h 809625"/>
                <a:gd name="connsiteX45" fmla="*/ 288131 w 2369344"/>
                <a:gd name="connsiteY45" fmla="*/ 723900 h 809625"/>
                <a:gd name="connsiteX46" fmla="*/ 188119 w 2369344"/>
                <a:gd name="connsiteY46" fmla="*/ 642937 h 809625"/>
                <a:gd name="connsiteX47" fmla="*/ 123825 w 2369344"/>
                <a:gd name="connsiteY47" fmla="*/ 590550 h 809625"/>
                <a:gd name="connsiteX48" fmla="*/ 69056 w 2369344"/>
                <a:gd name="connsiteY48" fmla="*/ 542925 h 809625"/>
                <a:gd name="connsiteX49" fmla="*/ 23813 w 2369344"/>
                <a:gd name="connsiteY49" fmla="*/ 507206 h 809625"/>
                <a:gd name="connsiteX50" fmla="*/ 9525 w 2369344"/>
                <a:gd name="connsiteY50" fmla="*/ 492919 h 809625"/>
                <a:gd name="connsiteX51" fmla="*/ 2381 w 2369344"/>
                <a:gd name="connsiteY51" fmla="*/ 473869 h 809625"/>
                <a:gd name="connsiteX52" fmla="*/ 0 w 2369344"/>
                <a:gd name="connsiteY52" fmla="*/ 447675 h 809625"/>
                <a:gd name="connsiteX53" fmla="*/ 4763 w 2369344"/>
                <a:gd name="connsiteY53" fmla="*/ 435769 h 809625"/>
                <a:gd name="connsiteX54" fmla="*/ 11906 w 2369344"/>
                <a:gd name="connsiteY54" fmla="*/ 431006 h 809625"/>
                <a:gd name="connsiteX55" fmla="*/ 19050 w 2369344"/>
                <a:gd name="connsiteY55" fmla="*/ 428625 h 809625"/>
                <a:gd name="connsiteX56" fmla="*/ 33338 w 2369344"/>
                <a:gd name="connsiteY56" fmla="*/ 428625 h 809625"/>
                <a:gd name="connsiteX57" fmla="*/ 50006 w 2369344"/>
                <a:gd name="connsiteY57" fmla="*/ 435769 h 809625"/>
                <a:gd name="connsiteX58" fmla="*/ 83344 w 2369344"/>
                <a:gd name="connsiteY58" fmla="*/ 452437 h 809625"/>
                <a:gd name="connsiteX59" fmla="*/ 123825 w 2369344"/>
                <a:gd name="connsiteY59" fmla="*/ 478631 h 809625"/>
                <a:gd name="connsiteX60" fmla="*/ 157163 w 2369344"/>
                <a:gd name="connsiteY60" fmla="*/ 497681 h 809625"/>
                <a:gd name="connsiteX61" fmla="*/ 195263 w 2369344"/>
                <a:gd name="connsiteY61" fmla="*/ 514350 h 809625"/>
                <a:gd name="connsiteX62" fmla="*/ 233363 w 2369344"/>
                <a:gd name="connsiteY62" fmla="*/ 526256 h 809625"/>
                <a:gd name="connsiteX63" fmla="*/ 292894 w 2369344"/>
                <a:gd name="connsiteY63" fmla="*/ 538162 h 809625"/>
                <a:gd name="connsiteX64" fmla="*/ 345281 w 2369344"/>
                <a:gd name="connsiteY64" fmla="*/ 542925 h 809625"/>
                <a:gd name="connsiteX65" fmla="*/ 388144 w 2369344"/>
                <a:gd name="connsiteY65" fmla="*/ 540544 h 809625"/>
                <a:gd name="connsiteX66" fmla="*/ 464344 w 2369344"/>
                <a:gd name="connsiteY66" fmla="*/ 526256 h 809625"/>
                <a:gd name="connsiteX67" fmla="*/ 621506 w 2369344"/>
                <a:gd name="connsiteY67" fmla="*/ 476250 h 809625"/>
                <a:gd name="connsiteX68" fmla="*/ 857250 w 2369344"/>
                <a:gd name="connsiteY68" fmla="*/ 404812 h 809625"/>
                <a:gd name="connsiteX69" fmla="*/ 945356 w 2369344"/>
                <a:gd name="connsiteY69" fmla="*/ 37861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69344" h="809625">
                  <a:moveTo>
                    <a:pt x="945356" y="378619"/>
                  </a:moveTo>
                  <a:lnTo>
                    <a:pt x="1254919" y="280987"/>
                  </a:lnTo>
                  <a:lnTo>
                    <a:pt x="1388269" y="242887"/>
                  </a:lnTo>
                  <a:lnTo>
                    <a:pt x="1585913" y="190500"/>
                  </a:lnTo>
                  <a:lnTo>
                    <a:pt x="1812131" y="107156"/>
                  </a:lnTo>
                  <a:lnTo>
                    <a:pt x="1885950" y="80962"/>
                  </a:lnTo>
                  <a:lnTo>
                    <a:pt x="1916906" y="71437"/>
                  </a:lnTo>
                  <a:lnTo>
                    <a:pt x="1976438" y="35719"/>
                  </a:lnTo>
                  <a:lnTo>
                    <a:pt x="2021681" y="7144"/>
                  </a:lnTo>
                  <a:lnTo>
                    <a:pt x="2040731" y="0"/>
                  </a:lnTo>
                  <a:lnTo>
                    <a:pt x="2078831" y="0"/>
                  </a:lnTo>
                  <a:lnTo>
                    <a:pt x="2126456" y="7144"/>
                  </a:lnTo>
                  <a:lnTo>
                    <a:pt x="2178844" y="21431"/>
                  </a:lnTo>
                  <a:lnTo>
                    <a:pt x="2233613" y="42862"/>
                  </a:lnTo>
                  <a:lnTo>
                    <a:pt x="2281238" y="66675"/>
                  </a:lnTo>
                  <a:lnTo>
                    <a:pt x="2326481" y="88106"/>
                  </a:lnTo>
                  <a:lnTo>
                    <a:pt x="2352675" y="104775"/>
                  </a:lnTo>
                  <a:lnTo>
                    <a:pt x="2359819" y="111919"/>
                  </a:lnTo>
                  <a:lnTo>
                    <a:pt x="2366963" y="123825"/>
                  </a:lnTo>
                  <a:lnTo>
                    <a:pt x="2369344" y="135731"/>
                  </a:lnTo>
                  <a:lnTo>
                    <a:pt x="2362200" y="166687"/>
                  </a:lnTo>
                  <a:lnTo>
                    <a:pt x="2345531" y="192881"/>
                  </a:lnTo>
                  <a:lnTo>
                    <a:pt x="2321719" y="221456"/>
                  </a:lnTo>
                  <a:lnTo>
                    <a:pt x="2300288" y="242887"/>
                  </a:lnTo>
                  <a:lnTo>
                    <a:pt x="2264569" y="259556"/>
                  </a:lnTo>
                  <a:lnTo>
                    <a:pt x="2216944" y="269081"/>
                  </a:lnTo>
                  <a:lnTo>
                    <a:pt x="2140744" y="273844"/>
                  </a:lnTo>
                  <a:lnTo>
                    <a:pt x="2081213" y="273844"/>
                  </a:lnTo>
                  <a:lnTo>
                    <a:pt x="1952625" y="288131"/>
                  </a:lnTo>
                  <a:lnTo>
                    <a:pt x="1804988" y="311944"/>
                  </a:lnTo>
                  <a:lnTo>
                    <a:pt x="1628775" y="354806"/>
                  </a:lnTo>
                  <a:lnTo>
                    <a:pt x="1571625" y="373856"/>
                  </a:lnTo>
                  <a:lnTo>
                    <a:pt x="1197769" y="490537"/>
                  </a:lnTo>
                  <a:lnTo>
                    <a:pt x="1035844" y="550069"/>
                  </a:lnTo>
                  <a:lnTo>
                    <a:pt x="890588" y="604837"/>
                  </a:lnTo>
                  <a:lnTo>
                    <a:pt x="816769" y="633412"/>
                  </a:lnTo>
                  <a:lnTo>
                    <a:pt x="702469" y="673894"/>
                  </a:lnTo>
                  <a:lnTo>
                    <a:pt x="638175" y="695325"/>
                  </a:lnTo>
                  <a:lnTo>
                    <a:pt x="602456" y="716756"/>
                  </a:lnTo>
                  <a:lnTo>
                    <a:pt x="540544" y="752475"/>
                  </a:lnTo>
                  <a:lnTo>
                    <a:pt x="438150" y="797719"/>
                  </a:lnTo>
                  <a:lnTo>
                    <a:pt x="404813" y="807244"/>
                  </a:lnTo>
                  <a:lnTo>
                    <a:pt x="392906" y="809625"/>
                  </a:lnTo>
                  <a:lnTo>
                    <a:pt x="378619" y="802481"/>
                  </a:lnTo>
                  <a:lnTo>
                    <a:pt x="357188" y="781050"/>
                  </a:lnTo>
                  <a:lnTo>
                    <a:pt x="288131" y="723900"/>
                  </a:lnTo>
                  <a:lnTo>
                    <a:pt x="188119" y="642937"/>
                  </a:lnTo>
                  <a:lnTo>
                    <a:pt x="123825" y="590550"/>
                  </a:lnTo>
                  <a:lnTo>
                    <a:pt x="69056" y="542925"/>
                  </a:lnTo>
                  <a:lnTo>
                    <a:pt x="23813" y="507206"/>
                  </a:lnTo>
                  <a:lnTo>
                    <a:pt x="9525" y="492919"/>
                  </a:lnTo>
                  <a:lnTo>
                    <a:pt x="2381" y="473869"/>
                  </a:lnTo>
                  <a:lnTo>
                    <a:pt x="0" y="447675"/>
                  </a:lnTo>
                  <a:lnTo>
                    <a:pt x="4763" y="435769"/>
                  </a:lnTo>
                  <a:lnTo>
                    <a:pt x="11906" y="431006"/>
                  </a:lnTo>
                  <a:lnTo>
                    <a:pt x="19050" y="428625"/>
                  </a:lnTo>
                  <a:lnTo>
                    <a:pt x="33338" y="428625"/>
                  </a:lnTo>
                  <a:lnTo>
                    <a:pt x="50006" y="435769"/>
                  </a:lnTo>
                  <a:lnTo>
                    <a:pt x="83344" y="452437"/>
                  </a:lnTo>
                  <a:lnTo>
                    <a:pt x="123825" y="478631"/>
                  </a:lnTo>
                  <a:lnTo>
                    <a:pt x="157163" y="497681"/>
                  </a:lnTo>
                  <a:lnTo>
                    <a:pt x="195263" y="514350"/>
                  </a:lnTo>
                  <a:lnTo>
                    <a:pt x="233363" y="526256"/>
                  </a:lnTo>
                  <a:lnTo>
                    <a:pt x="292894" y="538162"/>
                  </a:lnTo>
                  <a:lnTo>
                    <a:pt x="345281" y="542925"/>
                  </a:lnTo>
                  <a:lnTo>
                    <a:pt x="388144" y="540544"/>
                  </a:lnTo>
                  <a:lnTo>
                    <a:pt x="464344" y="526256"/>
                  </a:lnTo>
                  <a:lnTo>
                    <a:pt x="621506" y="476250"/>
                  </a:lnTo>
                  <a:lnTo>
                    <a:pt x="857250" y="404812"/>
                  </a:lnTo>
                  <a:lnTo>
                    <a:pt x="94535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5E3F9117-87E4-47F1-AC03-CBBD5E51ADE3}"/>
                </a:ext>
              </a:extLst>
            </p:cNvPr>
            <p:cNvSpPr/>
            <p:nvPr/>
          </p:nvSpPr>
          <p:spPr>
            <a:xfrm>
              <a:off x="5403850" y="2124075"/>
              <a:ext cx="479425" cy="2393950"/>
            </a:xfrm>
            <a:custGeom>
              <a:avLst/>
              <a:gdLst>
                <a:gd name="connsiteX0" fmla="*/ 187325 w 479425"/>
                <a:gd name="connsiteY0" fmla="*/ 774700 h 2393950"/>
                <a:gd name="connsiteX1" fmla="*/ 187325 w 479425"/>
                <a:gd name="connsiteY1" fmla="*/ 454025 h 2393950"/>
                <a:gd name="connsiteX2" fmla="*/ 184150 w 479425"/>
                <a:gd name="connsiteY2" fmla="*/ 422275 h 2393950"/>
                <a:gd name="connsiteX3" fmla="*/ 180975 w 479425"/>
                <a:gd name="connsiteY3" fmla="*/ 390525 h 2393950"/>
                <a:gd name="connsiteX4" fmla="*/ 161925 w 479425"/>
                <a:gd name="connsiteY4" fmla="*/ 330200 h 2393950"/>
                <a:gd name="connsiteX5" fmla="*/ 114300 w 479425"/>
                <a:gd name="connsiteY5" fmla="*/ 228600 h 2393950"/>
                <a:gd name="connsiteX6" fmla="*/ 66675 w 479425"/>
                <a:gd name="connsiteY6" fmla="*/ 139700 h 2393950"/>
                <a:gd name="connsiteX7" fmla="*/ 28575 w 479425"/>
                <a:gd name="connsiteY7" fmla="*/ 79375 h 2393950"/>
                <a:gd name="connsiteX8" fmla="*/ 9525 w 479425"/>
                <a:gd name="connsiteY8" fmla="*/ 50800 h 2393950"/>
                <a:gd name="connsiteX9" fmla="*/ 0 w 479425"/>
                <a:gd name="connsiteY9" fmla="*/ 22225 h 2393950"/>
                <a:gd name="connsiteX10" fmla="*/ 0 w 479425"/>
                <a:gd name="connsiteY10" fmla="*/ 12700 h 2393950"/>
                <a:gd name="connsiteX11" fmla="*/ 3175 w 479425"/>
                <a:gd name="connsiteY11" fmla="*/ 3175 h 2393950"/>
                <a:gd name="connsiteX12" fmla="*/ 12700 w 479425"/>
                <a:gd name="connsiteY12" fmla="*/ 0 h 2393950"/>
                <a:gd name="connsiteX13" fmla="*/ 41275 w 479425"/>
                <a:gd name="connsiteY13" fmla="*/ 6350 h 2393950"/>
                <a:gd name="connsiteX14" fmla="*/ 130175 w 479425"/>
                <a:gd name="connsiteY14" fmla="*/ 38100 h 2393950"/>
                <a:gd name="connsiteX15" fmla="*/ 209550 w 479425"/>
                <a:gd name="connsiteY15" fmla="*/ 73025 h 2393950"/>
                <a:gd name="connsiteX16" fmla="*/ 260350 w 479425"/>
                <a:gd name="connsiteY16" fmla="*/ 95250 h 2393950"/>
                <a:gd name="connsiteX17" fmla="*/ 298450 w 479425"/>
                <a:gd name="connsiteY17" fmla="*/ 117475 h 2393950"/>
                <a:gd name="connsiteX18" fmla="*/ 349250 w 479425"/>
                <a:gd name="connsiteY18" fmla="*/ 152400 h 2393950"/>
                <a:gd name="connsiteX19" fmla="*/ 393700 w 479425"/>
                <a:gd name="connsiteY19" fmla="*/ 187325 h 2393950"/>
                <a:gd name="connsiteX20" fmla="*/ 431800 w 479425"/>
                <a:gd name="connsiteY20" fmla="*/ 222250 h 2393950"/>
                <a:gd name="connsiteX21" fmla="*/ 454025 w 479425"/>
                <a:gd name="connsiteY21" fmla="*/ 250825 h 2393950"/>
                <a:gd name="connsiteX22" fmla="*/ 473075 w 479425"/>
                <a:gd name="connsiteY22" fmla="*/ 285750 h 2393950"/>
                <a:gd name="connsiteX23" fmla="*/ 479425 w 479425"/>
                <a:gd name="connsiteY23" fmla="*/ 307975 h 2393950"/>
                <a:gd name="connsiteX24" fmla="*/ 476250 w 479425"/>
                <a:gd name="connsiteY24" fmla="*/ 323850 h 2393950"/>
                <a:gd name="connsiteX25" fmla="*/ 466725 w 479425"/>
                <a:gd name="connsiteY25" fmla="*/ 349250 h 2393950"/>
                <a:gd name="connsiteX26" fmla="*/ 454025 w 479425"/>
                <a:gd name="connsiteY26" fmla="*/ 381000 h 2393950"/>
                <a:gd name="connsiteX27" fmla="*/ 425450 w 479425"/>
                <a:gd name="connsiteY27" fmla="*/ 460375 h 2393950"/>
                <a:gd name="connsiteX28" fmla="*/ 412750 w 479425"/>
                <a:gd name="connsiteY28" fmla="*/ 520700 h 2393950"/>
                <a:gd name="connsiteX29" fmla="*/ 412750 w 479425"/>
                <a:gd name="connsiteY29" fmla="*/ 714375 h 2393950"/>
                <a:gd name="connsiteX30" fmla="*/ 412750 w 479425"/>
                <a:gd name="connsiteY30" fmla="*/ 1377950 h 2393950"/>
                <a:gd name="connsiteX31" fmla="*/ 412750 w 479425"/>
                <a:gd name="connsiteY31" fmla="*/ 1565275 h 2393950"/>
                <a:gd name="connsiteX32" fmla="*/ 412750 w 479425"/>
                <a:gd name="connsiteY32" fmla="*/ 1689100 h 2393950"/>
                <a:gd name="connsiteX33" fmla="*/ 403225 w 479425"/>
                <a:gd name="connsiteY33" fmla="*/ 1917700 h 2393950"/>
                <a:gd name="connsiteX34" fmla="*/ 387350 w 479425"/>
                <a:gd name="connsiteY34" fmla="*/ 2108200 h 2393950"/>
                <a:gd name="connsiteX35" fmla="*/ 390525 w 479425"/>
                <a:gd name="connsiteY35" fmla="*/ 2317750 h 2393950"/>
                <a:gd name="connsiteX36" fmla="*/ 387350 w 479425"/>
                <a:gd name="connsiteY36" fmla="*/ 2339975 h 2393950"/>
                <a:gd name="connsiteX37" fmla="*/ 361950 w 479425"/>
                <a:gd name="connsiteY37" fmla="*/ 2374900 h 2393950"/>
                <a:gd name="connsiteX38" fmla="*/ 333375 w 479425"/>
                <a:gd name="connsiteY38" fmla="*/ 2393950 h 2393950"/>
                <a:gd name="connsiteX39" fmla="*/ 311150 w 479425"/>
                <a:gd name="connsiteY39" fmla="*/ 2393950 h 2393950"/>
                <a:gd name="connsiteX40" fmla="*/ 276225 w 479425"/>
                <a:gd name="connsiteY40" fmla="*/ 2378075 h 2393950"/>
                <a:gd name="connsiteX41" fmla="*/ 247650 w 479425"/>
                <a:gd name="connsiteY41" fmla="*/ 2355850 h 2393950"/>
                <a:gd name="connsiteX42" fmla="*/ 219075 w 479425"/>
                <a:gd name="connsiteY42" fmla="*/ 2314575 h 2393950"/>
                <a:gd name="connsiteX43" fmla="*/ 187325 w 479425"/>
                <a:gd name="connsiteY43" fmla="*/ 2251075 h 2393950"/>
                <a:gd name="connsiteX44" fmla="*/ 158750 w 479425"/>
                <a:gd name="connsiteY44" fmla="*/ 2165350 h 2393950"/>
                <a:gd name="connsiteX45" fmla="*/ 133350 w 479425"/>
                <a:gd name="connsiteY45" fmla="*/ 2054225 h 2393950"/>
                <a:gd name="connsiteX46" fmla="*/ 120650 w 479425"/>
                <a:gd name="connsiteY46" fmla="*/ 1974850 h 2393950"/>
                <a:gd name="connsiteX47" fmla="*/ 123825 w 479425"/>
                <a:gd name="connsiteY47" fmla="*/ 1946275 h 2393950"/>
                <a:gd name="connsiteX48" fmla="*/ 142875 w 479425"/>
                <a:gd name="connsiteY48" fmla="*/ 1863725 h 2393950"/>
                <a:gd name="connsiteX49" fmla="*/ 180975 w 479425"/>
                <a:gd name="connsiteY49" fmla="*/ 1695450 h 2393950"/>
                <a:gd name="connsiteX50" fmla="*/ 190500 w 479425"/>
                <a:gd name="connsiteY50" fmla="*/ 1654175 h 2393950"/>
                <a:gd name="connsiteX51" fmla="*/ 190500 w 479425"/>
                <a:gd name="connsiteY51" fmla="*/ 1527175 h 2393950"/>
                <a:gd name="connsiteX52" fmla="*/ 187325 w 479425"/>
                <a:gd name="connsiteY52" fmla="*/ 774700 h 239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79425" h="2393950">
                  <a:moveTo>
                    <a:pt x="187325" y="774700"/>
                  </a:moveTo>
                  <a:lnTo>
                    <a:pt x="187325" y="454025"/>
                  </a:lnTo>
                  <a:lnTo>
                    <a:pt x="184150" y="422275"/>
                  </a:lnTo>
                  <a:lnTo>
                    <a:pt x="180975" y="390525"/>
                  </a:lnTo>
                  <a:lnTo>
                    <a:pt x="161925" y="330200"/>
                  </a:lnTo>
                  <a:lnTo>
                    <a:pt x="114300" y="228600"/>
                  </a:lnTo>
                  <a:lnTo>
                    <a:pt x="66675" y="139700"/>
                  </a:lnTo>
                  <a:lnTo>
                    <a:pt x="28575" y="79375"/>
                  </a:lnTo>
                  <a:lnTo>
                    <a:pt x="9525" y="50800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3175"/>
                  </a:lnTo>
                  <a:lnTo>
                    <a:pt x="12700" y="0"/>
                  </a:lnTo>
                  <a:lnTo>
                    <a:pt x="41275" y="6350"/>
                  </a:lnTo>
                  <a:lnTo>
                    <a:pt x="130175" y="38100"/>
                  </a:lnTo>
                  <a:lnTo>
                    <a:pt x="209550" y="73025"/>
                  </a:lnTo>
                  <a:lnTo>
                    <a:pt x="260350" y="95250"/>
                  </a:lnTo>
                  <a:lnTo>
                    <a:pt x="298450" y="117475"/>
                  </a:lnTo>
                  <a:lnTo>
                    <a:pt x="349250" y="152400"/>
                  </a:lnTo>
                  <a:lnTo>
                    <a:pt x="393700" y="187325"/>
                  </a:lnTo>
                  <a:lnTo>
                    <a:pt x="431800" y="222250"/>
                  </a:lnTo>
                  <a:lnTo>
                    <a:pt x="454025" y="250825"/>
                  </a:lnTo>
                  <a:lnTo>
                    <a:pt x="473075" y="285750"/>
                  </a:lnTo>
                  <a:lnTo>
                    <a:pt x="479425" y="307975"/>
                  </a:lnTo>
                  <a:lnTo>
                    <a:pt x="476250" y="323850"/>
                  </a:lnTo>
                  <a:lnTo>
                    <a:pt x="466725" y="349250"/>
                  </a:lnTo>
                  <a:lnTo>
                    <a:pt x="454025" y="381000"/>
                  </a:lnTo>
                  <a:lnTo>
                    <a:pt x="425450" y="460375"/>
                  </a:lnTo>
                  <a:lnTo>
                    <a:pt x="412750" y="520700"/>
                  </a:lnTo>
                  <a:lnTo>
                    <a:pt x="412750" y="714375"/>
                  </a:lnTo>
                  <a:lnTo>
                    <a:pt x="412750" y="1377950"/>
                  </a:lnTo>
                  <a:lnTo>
                    <a:pt x="412750" y="1565275"/>
                  </a:lnTo>
                  <a:lnTo>
                    <a:pt x="412750" y="1689100"/>
                  </a:lnTo>
                  <a:lnTo>
                    <a:pt x="403225" y="1917700"/>
                  </a:lnTo>
                  <a:lnTo>
                    <a:pt x="387350" y="2108200"/>
                  </a:lnTo>
                  <a:cubicBezTo>
                    <a:pt x="388408" y="2178050"/>
                    <a:pt x="389467" y="2247900"/>
                    <a:pt x="390525" y="2317750"/>
                  </a:cubicBezTo>
                  <a:lnTo>
                    <a:pt x="387350" y="2339975"/>
                  </a:lnTo>
                  <a:lnTo>
                    <a:pt x="361950" y="2374900"/>
                  </a:lnTo>
                  <a:lnTo>
                    <a:pt x="333375" y="2393950"/>
                  </a:lnTo>
                  <a:lnTo>
                    <a:pt x="311150" y="2393950"/>
                  </a:lnTo>
                  <a:lnTo>
                    <a:pt x="276225" y="2378075"/>
                  </a:lnTo>
                  <a:lnTo>
                    <a:pt x="247650" y="2355850"/>
                  </a:lnTo>
                  <a:lnTo>
                    <a:pt x="219075" y="2314575"/>
                  </a:lnTo>
                  <a:lnTo>
                    <a:pt x="187325" y="2251075"/>
                  </a:lnTo>
                  <a:lnTo>
                    <a:pt x="158750" y="2165350"/>
                  </a:lnTo>
                  <a:lnTo>
                    <a:pt x="133350" y="2054225"/>
                  </a:lnTo>
                  <a:lnTo>
                    <a:pt x="120650" y="1974850"/>
                  </a:lnTo>
                  <a:lnTo>
                    <a:pt x="123825" y="1946275"/>
                  </a:lnTo>
                  <a:lnTo>
                    <a:pt x="142875" y="1863725"/>
                  </a:lnTo>
                  <a:lnTo>
                    <a:pt x="180975" y="1695450"/>
                  </a:lnTo>
                  <a:lnTo>
                    <a:pt x="190500" y="1654175"/>
                  </a:lnTo>
                  <a:lnTo>
                    <a:pt x="190500" y="1527175"/>
                  </a:lnTo>
                  <a:cubicBezTo>
                    <a:pt x="189442" y="1285875"/>
                    <a:pt x="188383" y="1044575"/>
                    <a:pt x="187325" y="774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9">
              <a:extLst>
                <a:ext uri="{FF2B5EF4-FFF2-40B4-BE49-F238E27FC236}">
                  <a16:creationId xmlns:a16="http://schemas.microsoft.com/office/drawing/2014/main" id="{C2899BA9-A92A-4A10-9EB2-578356007036}"/>
                </a:ext>
              </a:extLst>
            </p:cNvPr>
            <p:cNvSpPr/>
            <p:nvPr/>
          </p:nvSpPr>
          <p:spPr>
            <a:xfrm rot="16200000">
              <a:off x="4564856" y="3475832"/>
              <a:ext cx="4352925" cy="554038"/>
            </a:xfrm>
            <a:custGeom>
              <a:avLst/>
              <a:gdLst>
                <a:gd name="connsiteX0" fmla="*/ 2340723 w 4353109"/>
                <a:gd name="connsiteY0" fmla="*/ 448373 h 554288"/>
                <a:gd name="connsiteX1" fmla="*/ 2845585 w 4353109"/>
                <a:gd name="connsiteY1" fmla="*/ 448373 h 554288"/>
                <a:gd name="connsiteX2" fmla="*/ 3089190 w 4353109"/>
                <a:gd name="connsiteY2" fmla="*/ 448373 h 554288"/>
                <a:gd name="connsiteX3" fmla="*/ 3329264 w 4353109"/>
                <a:gd name="connsiteY3" fmla="*/ 462495 h 554288"/>
                <a:gd name="connsiteX4" fmla="*/ 3615234 w 4353109"/>
                <a:gd name="connsiteY4" fmla="*/ 487209 h 554288"/>
                <a:gd name="connsiteX5" fmla="*/ 3830595 w 4353109"/>
                <a:gd name="connsiteY5" fmla="*/ 508392 h 554288"/>
                <a:gd name="connsiteX6" fmla="*/ 3908266 w 4353109"/>
                <a:gd name="connsiteY6" fmla="*/ 515453 h 554288"/>
                <a:gd name="connsiteX7" fmla="*/ 3925918 w 4353109"/>
                <a:gd name="connsiteY7" fmla="*/ 518983 h 554288"/>
                <a:gd name="connsiteX8" fmla="*/ 3961223 w 4353109"/>
                <a:gd name="connsiteY8" fmla="*/ 533105 h 554288"/>
                <a:gd name="connsiteX9" fmla="*/ 4007120 w 4353109"/>
                <a:gd name="connsiteY9" fmla="*/ 547227 h 554288"/>
                <a:gd name="connsiteX10" fmla="*/ 4038895 w 4353109"/>
                <a:gd name="connsiteY10" fmla="*/ 554288 h 554288"/>
                <a:gd name="connsiteX11" fmla="*/ 4084791 w 4353109"/>
                <a:gd name="connsiteY11" fmla="*/ 554288 h 554288"/>
                <a:gd name="connsiteX12" fmla="*/ 4116566 w 4353109"/>
                <a:gd name="connsiteY12" fmla="*/ 543697 h 554288"/>
                <a:gd name="connsiteX13" fmla="*/ 4155401 w 4353109"/>
                <a:gd name="connsiteY13" fmla="*/ 515453 h 554288"/>
                <a:gd name="connsiteX14" fmla="*/ 4197767 w 4353109"/>
                <a:gd name="connsiteY14" fmla="*/ 462495 h 554288"/>
                <a:gd name="connsiteX15" fmla="*/ 4261316 w 4353109"/>
                <a:gd name="connsiteY15" fmla="*/ 363641 h 554288"/>
                <a:gd name="connsiteX16" fmla="*/ 4307213 w 4353109"/>
                <a:gd name="connsiteY16" fmla="*/ 271848 h 554288"/>
                <a:gd name="connsiteX17" fmla="*/ 4331926 w 4353109"/>
                <a:gd name="connsiteY17" fmla="*/ 218891 h 554288"/>
                <a:gd name="connsiteX18" fmla="*/ 4342518 w 4353109"/>
                <a:gd name="connsiteY18" fmla="*/ 169464 h 554288"/>
                <a:gd name="connsiteX19" fmla="*/ 4353109 w 4353109"/>
                <a:gd name="connsiteY19" fmla="*/ 95323 h 554288"/>
                <a:gd name="connsiteX20" fmla="*/ 4353109 w 4353109"/>
                <a:gd name="connsiteY20" fmla="*/ 24713 h 554288"/>
                <a:gd name="connsiteX21" fmla="*/ 4342518 w 4353109"/>
                <a:gd name="connsiteY21" fmla="*/ 7061 h 554288"/>
                <a:gd name="connsiteX22" fmla="*/ 4335457 w 4353109"/>
                <a:gd name="connsiteY22" fmla="*/ 0 h 554288"/>
                <a:gd name="connsiteX23" fmla="*/ 4321335 w 4353109"/>
                <a:gd name="connsiteY23" fmla="*/ 0 h 554288"/>
                <a:gd name="connsiteX24" fmla="*/ 4293091 w 4353109"/>
                <a:gd name="connsiteY24" fmla="*/ 14122 h 554288"/>
                <a:gd name="connsiteX25" fmla="*/ 4261316 w 4353109"/>
                <a:gd name="connsiteY25" fmla="*/ 60018 h 554288"/>
                <a:gd name="connsiteX26" fmla="*/ 4208359 w 4353109"/>
                <a:gd name="connsiteY26" fmla="*/ 120037 h 554288"/>
                <a:gd name="connsiteX27" fmla="*/ 4158932 w 4353109"/>
                <a:gd name="connsiteY27" fmla="*/ 162403 h 554288"/>
                <a:gd name="connsiteX28" fmla="*/ 4102444 w 4353109"/>
                <a:gd name="connsiteY28" fmla="*/ 197708 h 554288"/>
                <a:gd name="connsiteX29" fmla="*/ 4056547 w 4353109"/>
                <a:gd name="connsiteY29" fmla="*/ 222421 h 554288"/>
                <a:gd name="connsiteX30" fmla="*/ 3982406 w 4353109"/>
                <a:gd name="connsiteY30" fmla="*/ 243604 h 554288"/>
                <a:gd name="connsiteX31" fmla="*/ 3915327 w 4353109"/>
                <a:gd name="connsiteY31" fmla="*/ 247135 h 554288"/>
                <a:gd name="connsiteX32" fmla="*/ 3795290 w 4353109"/>
                <a:gd name="connsiteY32" fmla="*/ 247135 h 554288"/>
                <a:gd name="connsiteX33" fmla="*/ 3530502 w 4353109"/>
                <a:gd name="connsiteY33" fmla="*/ 243604 h 554288"/>
                <a:gd name="connsiteX34" fmla="*/ 3272776 w 4353109"/>
                <a:gd name="connsiteY34" fmla="*/ 240074 h 554288"/>
                <a:gd name="connsiteX35" fmla="*/ 3015049 w 4353109"/>
                <a:gd name="connsiteY35" fmla="*/ 240074 h 554288"/>
                <a:gd name="connsiteX36" fmla="*/ 2700834 w 4353109"/>
                <a:gd name="connsiteY36" fmla="*/ 236543 h 554288"/>
                <a:gd name="connsiteX37" fmla="*/ 2270113 w 4353109"/>
                <a:gd name="connsiteY37" fmla="*/ 233013 h 554288"/>
                <a:gd name="connsiteX38" fmla="*/ 1737007 w 4353109"/>
                <a:gd name="connsiteY38" fmla="*/ 229482 h 554288"/>
                <a:gd name="connsiteX39" fmla="*/ 1405140 w 4353109"/>
                <a:gd name="connsiteY39" fmla="*/ 225952 h 554288"/>
                <a:gd name="connsiteX40" fmla="*/ 1203901 w 4353109"/>
                <a:gd name="connsiteY40" fmla="*/ 229482 h 554288"/>
                <a:gd name="connsiteX41" fmla="*/ 956766 w 4353109"/>
                <a:gd name="connsiteY41" fmla="*/ 240074 h 554288"/>
                <a:gd name="connsiteX42" fmla="*/ 646082 w 4353109"/>
                <a:gd name="connsiteY42" fmla="*/ 247135 h 554288"/>
                <a:gd name="connsiteX43" fmla="*/ 547228 w 4353109"/>
                <a:gd name="connsiteY43" fmla="*/ 247135 h 554288"/>
                <a:gd name="connsiteX44" fmla="*/ 31775 w 4353109"/>
                <a:gd name="connsiteY44" fmla="*/ 247135 h 554288"/>
                <a:gd name="connsiteX45" fmla="*/ 10592 w 4353109"/>
                <a:gd name="connsiteY45" fmla="*/ 261257 h 554288"/>
                <a:gd name="connsiteX46" fmla="*/ 0 w 4353109"/>
                <a:gd name="connsiteY46" fmla="*/ 278909 h 554288"/>
                <a:gd name="connsiteX47" fmla="*/ 0 w 4353109"/>
                <a:gd name="connsiteY47" fmla="*/ 289501 h 554288"/>
                <a:gd name="connsiteX48" fmla="*/ 7061 w 4353109"/>
                <a:gd name="connsiteY48" fmla="*/ 314214 h 554288"/>
                <a:gd name="connsiteX49" fmla="*/ 28244 w 4353109"/>
                <a:gd name="connsiteY49" fmla="*/ 342458 h 554288"/>
                <a:gd name="connsiteX50" fmla="*/ 52958 w 4353109"/>
                <a:gd name="connsiteY50" fmla="*/ 363641 h 554288"/>
                <a:gd name="connsiteX51" fmla="*/ 130629 w 4353109"/>
                <a:gd name="connsiteY51" fmla="*/ 413068 h 554288"/>
                <a:gd name="connsiteX52" fmla="*/ 236544 w 4353109"/>
                <a:gd name="connsiteY52" fmla="*/ 466026 h 554288"/>
                <a:gd name="connsiteX53" fmla="*/ 338928 w 4353109"/>
                <a:gd name="connsiteY53" fmla="*/ 504861 h 554288"/>
                <a:gd name="connsiteX54" fmla="*/ 434252 w 4353109"/>
                <a:gd name="connsiteY54" fmla="*/ 533105 h 554288"/>
                <a:gd name="connsiteX55" fmla="*/ 473088 w 4353109"/>
                <a:gd name="connsiteY55" fmla="*/ 536636 h 554288"/>
                <a:gd name="connsiteX56" fmla="*/ 610777 w 4353109"/>
                <a:gd name="connsiteY56" fmla="*/ 518983 h 554288"/>
                <a:gd name="connsiteX57" fmla="*/ 766119 w 4353109"/>
                <a:gd name="connsiteY57" fmla="*/ 497800 h 554288"/>
                <a:gd name="connsiteX58" fmla="*/ 953236 w 4353109"/>
                <a:gd name="connsiteY58" fmla="*/ 476617 h 554288"/>
                <a:gd name="connsiteX59" fmla="*/ 1203901 w 4353109"/>
                <a:gd name="connsiteY59" fmla="*/ 458965 h 554288"/>
                <a:gd name="connsiteX60" fmla="*/ 1458098 w 4353109"/>
                <a:gd name="connsiteY60" fmla="*/ 451904 h 554288"/>
                <a:gd name="connsiteX61" fmla="*/ 1754660 w 4353109"/>
                <a:gd name="connsiteY61" fmla="*/ 448373 h 554288"/>
                <a:gd name="connsiteX62" fmla="*/ 2135954 w 4353109"/>
                <a:gd name="connsiteY62" fmla="*/ 448373 h 554288"/>
                <a:gd name="connsiteX63" fmla="*/ 2280705 w 4353109"/>
                <a:gd name="connsiteY63" fmla="*/ 448373 h 554288"/>
                <a:gd name="connsiteX64" fmla="*/ 2340723 w 4353109"/>
                <a:gd name="connsiteY64" fmla="*/ 448373 h 55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3109" h="554288">
                  <a:moveTo>
                    <a:pt x="2340723" y="448373"/>
                  </a:moveTo>
                  <a:lnTo>
                    <a:pt x="2845585" y="448373"/>
                  </a:lnTo>
                  <a:lnTo>
                    <a:pt x="3089190" y="448373"/>
                  </a:lnTo>
                  <a:lnTo>
                    <a:pt x="3329264" y="462495"/>
                  </a:lnTo>
                  <a:lnTo>
                    <a:pt x="3615234" y="487209"/>
                  </a:lnTo>
                  <a:lnTo>
                    <a:pt x="3830595" y="508392"/>
                  </a:lnTo>
                  <a:lnTo>
                    <a:pt x="3908266" y="515453"/>
                  </a:lnTo>
                  <a:lnTo>
                    <a:pt x="3925918" y="518983"/>
                  </a:lnTo>
                  <a:lnTo>
                    <a:pt x="3961223" y="533105"/>
                  </a:lnTo>
                  <a:lnTo>
                    <a:pt x="4007120" y="547227"/>
                  </a:lnTo>
                  <a:lnTo>
                    <a:pt x="4038895" y="554288"/>
                  </a:lnTo>
                  <a:lnTo>
                    <a:pt x="4084791" y="554288"/>
                  </a:lnTo>
                  <a:lnTo>
                    <a:pt x="4116566" y="543697"/>
                  </a:lnTo>
                  <a:lnTo>
                    <a:pt x="4155401" y="515453"/>
                  </a:lnTo>
                  <a:lnTo>
                    <a:pt x="4197767" y="462495"/>
                  </a:lnTo>
                  <a:lnTo>
                    <a:pt x="4261316" y="363641"/>
                  </a:lnTo>
                  <a:lnTo>
                    <a:pt x="4307213" y="271848"/>
                  </a:lnTo>
                  <a:lnTo>
                    <a:pt x="4331926" y="218891"/>
                  </a:lnTo>
                  <a:lnTo>
                    <a:pt x="4342518" y="169464"/>
                  </a:lnTo>
                  <a:lnTo>
                    <a:pt x="4353109" y="95323"/>
                  </a:lnTo>
                  <a:lnTo>
                    <a:pt x="4353109" y="24713"/>
                  </a:lnTo>
                  <a:lnTo>
                    <a:pt x="4342518" y="7061"/>
                  </a:lnTo>
                  <a:lnTo>
                    <a:pt x="4335457" y="0"/>
                  </a:lnTo>
                  <a:lnTo>
                    <a:pt x="4321335" y="0"/>
                  </a:lnTo>
                  <a:lnTo>
                    <a:pt x="4293091" y="14122"/>
                  </a:lnTo>
                  <a:lnTo>
                    <a:pt x="4261316" y="60018"/>
                  </a:lnTo>
                  <a:lnTo>
                    <a:pt x="4208359" y="120037"/>
                  </a:lnTo>
                  <a:lnTo>
                    <a:pt x="4158932" y="162403"/>
                  </a:lnTo>
                  <a:lnTo>
                    <a:pt x="4102444" y="197708"/>
                  </a:lnTo>
                  <a:lnTo>
                    <a:pt x="4056547" y="222421"/>
                  </a:lnTo>
                  <a:lnTo>
                    <a:pt x="3982406" y="243604"/>
                  </a:lnTo>
                  <a:lnTo>
                    <a:pt x="3915327" y="247135"/>
                  </a:lnTo>
                  <a:lnTo>
                    <a:pt x="3795290" y="247135"/>
                  </a:lnTo>
                  <a:lnTo>
                    <a:pt x="3530502" y="243604"/>
                  </a:lnTo>
                  <a:lnTo>
                    <a:pt x="3272776" y="240074"/>
                  </a:lnTo>
                  <a:lnTo>
                    <a:pt x="3015049" y="240074"/>
                  </a:lnTo>
                  <a:lnTo>
                    <a:pt x="2700834" y="236543"/>
                  </a:lnTo>
                  <a:lnTo>
                    <a:pt x="2270113" y="233013"/>
                  </a:lnTo>
                  <a:lnTo>
                    <a:pt x="1737007" y="229482"/>
                  </a:lnTo>
                  <a:lnTo>
                    <a:pt x="1405140" y="225952"/>
                  </a:lnTo>
                  <a:lnTo>
                    <a:pt x="1203901" y="229482"/>
                  </a:lnTo>
                  <a:lnTo>
                    <a:pt x="956766" y="240074"/>
                  </a:lnTo>
                  <a:lnTo>
                    <a:pt x="646082" y="247135"/>
                  </a:lnTo>
                  <a:lnTo>
                    <a:pt x="547228" y="247135"/>
                  </a:lnTo>
                  <a:lnTo>
                    <a:pt x="31775" y="247135"/>
                  </a:lnTo>
                  <a:lnTo>
                    <a:pt x="10592" y="261257"/>
                  </a:lnTo>
                  <a:lnTo>
                    <a:pt x="0" y="278909"/>
                  </a:lnTo>
                  <a:lnTo>
                    <a:pt x="0" y="289501"/>
                  </a:lnTo>
                  <a:lnTo>
                    <a:pt x="7061" y="314214"/>
                  </a:lnTo>
                  <a:lnTo>
                    <a:pt x="28244" y="342458"/>
                  </a:lnTo>
                  <a:lnTo>
                    <a:pt x="52958" y="363641"/>
                  </a:lnTo>
                  <a:lnTo>
                    <a:pt x="130629" y="413068"/>
                  </a:lnTo>
                  <a:lnTo>
                    <a:pt x="236544" y="466026"/>
                  </a:lnTo>
                  <a:lnTo>
                    <a:pt x="338928" y="504861"/>
                  </a:lnTo>
                  <a:lnTo>
                    <a:pt x="434252" y="533105"/>
                  </a:lnTo>
                  <a:lnTo>
                    <a:pt x="473088" y="536636"/>
                  </a:lnTo>
                  <a:lnTo>
                    <a:pt x="610777" y="518983"/>
                  </a:lnTo>
                  <a:lnTo>
                    <a:pt x="766119" y="497800"/>
                  </a:lnTo>
                  <a:lnTo>
                    <a:pt x="953236" y="476617"/>
                  </a:lnTo>
                  <a:lnTo>
                    <a:pt x="1203901" y="458965"/>
                  </a:lnTo>
                  <a:lnTo>
                    <a:pt x="1458098" y="451904"/>
                  </a:lnTo>
                  <a:lnTo>
                    <a:pt x="1754660" y="448373"/>
                  </a:lnTo>
                  <a:lnTo>
                    <a:pt x="2135954" y="448373"/>
                  </a:lnTo>
                  <a:lnTo>
                    <a:pt x="2280705" y="448373"/>
                  </a:lnTo>
                  <a:lnTo>
                    <a:pt x="2340723" y="448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5">
              <a:extLst>
                <a:ext uri="{FF2B5EF4-FFF2-40B4-BE49-F238E27FC236}">
                  <a16:creationId xmlns:a16="http://schemas.microsoft.com/office/drawing/2014/main" id="{C4CC1238-DF13-40D9-B0C3-4189C0A2EE6F}"/>
                </a:ext>
              </a:extLst>
            </p:cNvPr>
            <p:cNvSpPr/>
            <p:nvPr/>
          </p:nvSpPr>
          <p:spPr>
            <a:xfrm rot="16200000">
              <a:off x="2173288" y="3729038"/>
              <a:ext cx="3851275" cy="460375"/>
            </a:xfrm>
            <a:custGeom>
              <a:avLst/>
              <a:gdLst>
                <a:gd name="connsiteX0" fmla="*/ 3260725 w 3851275"/>
                <a:gd name="connsiteY0" fmla="*/ 177800 h 460375"/>
                <a:gd name="connsiteX1" fmla="*/ 3105150 w 3851275"/>
                <a:gd name="connsiteY1" fmla="*/ 168275 h 460375"/>
                <a:gd name="connsiteX2" fmla="*/ 3000375 w 3851275"/>
                <a:gd name="connsiteY2" fmla="*/ 161925 h 460375"/>
                <a:gd name="connsiteX3" fmla="*/ 2346325 w 3851275"/>
                <a:gd name="connsiteY3" fmla="*/ 155575 h 460375"/>
                <a:gd name="connsiteX4" fmla="*/ 2228850 w 3851275"/>
                <a:gd name="connsiteY4" fmla="*/ 142875 h 460375"/>
                <a:gd name="connsiteX5" fmla="*/ 2051050 w 3851275"/>
                <a:gd name="connsiteY5" fmla="*/ 130175 h 460375"/>
                <a:gd name="connsiteX6" fmla="*/ 1841500 w 3851275"/>
                <a:gd name="connsiteY6" fmla="*/ 120650 h 460375"/>
                <a:gd name="connsiteX7" fmla="*/ 1622425 w 3851275"/>
                <a:gd name="connsiteY7" fmla="*/ 117475 h 460375"/>
                <a:gd name="connsiteX8" fmla="*/ 1463675 w 3851275"/>
                <a:gd name="connsiteY8" fmla="*/ 117475 h 460375"/>
                <a:gd name="connsiteX9" fmla="*/ 1273175 w 3851275"/>
                <a:gd name="connsiteY9" fmla="*/ 107950 h 460375"/>
                <a:gd name="connsiteX10" fmla="*/ 1035050 w 3851275"/>
                <a:gd name="connsiteY10" fmla="*/ 88900 h 460375"/>
                <a:gd name="connsiteX11" fmla="*/ 809625 w 3851275"/>
                <a:gd name="connsiteY11" fmla="*/ 66675 h 460375"/>
                <a:gd name="connsiteX12" fmla="*/ 654050 w 3851275"/>
                <a:gd name="connsiteY12" fmla="*/ 44450 h 460375"/>
                <a:gd name="connsiteX13" fmla="*/ 546100 w 3851275"/>
                <a:gd name="connsiteY13" fmla="*/ 22225 h 460375"/>
                <a:gd name="connsiteX14" fmla="*/ 495300 w 3851275"/>
                <a:gd name="connsiteY14" fmla="*/ 6350 h 460375"/>
                <a:gd name="connsiteX15" fmla="*/ 444500 w 3851275"/>
                <a:gd name="connsiteY15" fmla="*/ 15875 h 460375"/>
                <a:gd name="connsiteX16" fmla="*/ 222250 w 3851275"/>
                <a:gd name="connsiteY16" fmla="*/ 73025 h 460375"/>
                <a:gd name="connsiteX17" fmla="*/ 130175 w 3851275"/>
                <a:gd name="connsiteY17" fmla="*/ 95250 h 460375"/>
                <a:gd name="connsiteX18" fmla="*/ 95250 w 3851275"/>
                <a:gd name="connsiteY18" fmla="*/ 117475 h 460375"/>
                <a:gd name="connsiteX19" fmla="*/ 6350 w 3851275"/>
                <a:gd name="connsiteY19" fmla="*/ 177800 h 460375"/>
                <a:gd name="connsiteX20" fmla="*/ 3175 w 3851275"/>
                <a:gd name="connsiteY20" fmla="*/ 184150 h 460375"/>
                <a:gd name="connsiteX21" fmla="*/ 0 w 3851275"/>
                <a:gd name="connsiteY21" fmla="*/ 206375 h 460375"/>
                <a:gd name="connsiteX22" fmla="*/ 9525 w 3851275"/>
                <a:gd name="connsiteY22" fmla="*/ 228600 h 460375"/>
                <a:gd name="connsiteX23" fmla="*/ 19050 w 3851275"/>
                <a:gd name="connsiteY23" fmla="*/ 250825 h 460375"/>
                <a:gd name="connsiteX24" fmla="*/ 31750 w 3851275"/>
                <a:gd name="connsiteY24" fmla="*/ 263525 h 460375"/>
                <a:gd name="connsiteX25" fmla="*/ 57150 w 3851275"/>
                <a:gd name="connsiteY25" fmla="*/ 279400 h 460375"/>
                <a:gd name="connsiteX26" fmla="*/ 117475 w 3851275"/>
                <a:gd name="connsiteY26" fmla="*/ 292100 h 460375"/>
                <a:gd name="connsiteX27" fmla="*/ 323850 w 3851275"/>
                <a:gd name="connsiteY27" fmla="*/ 307975 h 460375"/>
                <a:gd name="connsiteX28" fmla="*/ 631825 w 3851275"/>
                <a:gd name="connsiteY28" fmla="*/ 323850 h 460375"/>
                <a:gd name="connsiteX29" fmla="*/ 984250 w 3851275"/>
                <a:gd name="connsiteY29" fmla="*/ 339725 h 460375"/>
                <a:gd name="connsiteX30" fmla="*/ 1397000 w 3851275"/>
                <a:gd name="connsiteY30" fmla="*/ 352425 h 460375"/>
                <a:gd name="connsiteX31" fmla="*/ 1784350 w 3851275"/>
                <a:gd name="connsiteY31" fmla="*/ 365125 h 460375"/>
                <a:gd name="connsiteX32" fmla="*/ 2254250 w 3851275"/>
                <a:gd name="connsiteY32" fmla="*/ 381000 h 460375"/>
                <a:gd name="connsiteX33" fmla="*/ 2441575 w 3851275"/>
                <a:gd name="connsiteY33" fmla="*/ 384175 h 460375"/>
                <a:gd name="connsiteX34" fmla="*/ 2530475 w 3851275"/>
                <a:gd name="connsiteY34" fmla="*/ 384175 h 460375"/>
                <a:gd name="connsiteX35" fmla="*/ 2787650 w 3851275"/>
                <a:gd name="connsiteY35" fmla="*/ 400050 h 460375"/>
                <a:gd name="connsiteX36" fmla="*/ 2924175 w 3851275"/>
                <a:gd name="connsiteY36" fmla="*/ 409575 h 460375"/>
                <a:gd name="connsiteX37" fmla="*/ 3162300 w 3851275"/>
                <a:gd name="connsiteY37" fmla="*/ 409575 h 460375"/>
                <a:gd name="connsiteX38" fmla="*/ 3298825 w 3851275"/>
                <a:gd name="connsiteY38" fmla="*/ 412750 h 460375"/>
                <a:gd name="connsiteX39" fmla="*/ 3400425 w 3851275"/>
                <a:gd name="connsiteY39" fmla="*/ 422275 h 460375"/>
                <a:gd name="connsiteX40" fmla="*/ 3467100 w 3851275"/>
                <a:gd name="connsiteY40" fmla="*/ 431800 h 460375"/>
                <a:gd name="connsiteX41" fmla="*/ 3521075 w 3851275"/>
                <a:gd name="connsiteY41" fmla="*/ 444500 h 460375"/>
                <a:gd name="connsiteX42" fmla="*/ 3552825 w 3851275"/>
                <a:gd name="connsiteY42" fmla="*/ 454025 h 460375"/>
                <a:gd name="connsiteX43" fmla="*/ 3571875 w 3851275"/>
                <a:gd name="connsiteY43" fmla="*/ 460375 h 460375"/>
                <a:gd name="connsiteX44" fmla="*/ 3594100 w 3851275"/>
                <a:gd name="connsiteY44" fmla="*/ 460375 h 460375"/>
                <a:gd name="connsiteX45" fmla="*/ 3625850 w 3851275"/>
                <a:gd name="connsiteY45" fmla="*/ 447675 h 460375"/>
                <a:gd name="connsiteX46" fmla="*/ 3654425 w 3851275"/>
                <a:gd name="connsiteY46" fmla="*/ 428625 h 460375"/>
                <a:gd name="connsiteX47" fmla="*/ 3698875 w 3851275"/>
                <a:gd name="connsiteY47" fmla="*/ 387350 h 460375"/>
                <a:gd name="connsiteX48" fmla="*/ 3768725 w 3851275"/>
                <a:gd name="connsiteY48" fmla="*/ 304800 h 460375"/>
                <a:gd name="connsiteX49" fmla="*/ 3851275 w 3851275"/>
                <a:gd name="connsiteY49" fmla="*/ 180975 h 460375"/>
                <a:gd name="connsiteX50" fmla="*/ 3752850 w 3851275"/>
                <a:gd name="connsiteY50" fmla="*/ 0 h 460375"/>
                <a:gd name="connsiteX51" fmla="*/ 3702050 w 3851275"/>
                <a:gd name="connsiteY51" fmla="*/ 60325 h 460375"/>
                <a:gd name="connsiteX52" fmla="*/ 3663950 w 3851275"/>
                <a:gd name="connsiteY52" fmla="*/ 101600 h 460375"/>
                <a:gd name="connsiteX53" fmla="*/ 3629025 w 3851275"/>
                <a:gd name="connsiteY53" fmla="*/ 127000 h 460375"/>
                <a:gd name="connsiteX54" fmla="*/ 3587750 w 3851275"/>
                <a:gd name="connsiteY54" fmla="*/ 149225 h 460375"/>
                <a:gd name="connsiteX55" fmla="*/ 3552825 w 3851275"/>
                <a:gd name="connsiteY55" fmla="*/ 165100 h 460375"/>
                <a:gd name="connsiteX56" fmla="*/ 3489325 w 3851275"/>
                <a:gd name="connsiteY56" fmla="*/ 180975 h 460375"/>
                <a:gd name="connsiteX57" fmla="*/ 3438525 w 3851275"/>
                <a:gd name="connsiteY57" fmla="*/ 187325 h 460375"/>
                <a:gd name="connsiteX58" fmla="*/ 3260725 w 3851275"/>
                <a:gd name="connsiteY58" fmla="*/ 177800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51275" h="460375">
                  <a:moveTo>
                    <a:pt x="3260725" y="177800"/>
                  </a:moveTo>
                  <a:lnTo>
                    <a:pt x="3105150" y="168275"/>
                  </a:lnTo>
                  <a:lnTo>
                    <a:pt x="3000375" y="161925"/>
                  </a:lnTo>
                  <a:lnTo>
                    <a:pt x="2346325" y="155575"/>
                  </a:lnTo>
                  <a:lnTo>
                    <a:pt x="2228850" y="142875"/>
                  </a:lnTo>
                  <a:lnTo>
                    <a:pt x="2051050" y="130175"/>
                  </a:lnTo>
                  <a:lnTo>
                    <a:pt x="1841500" y="120650"/>
                  </a:lnTo>
                  <a:lnTo>
                    <a:pt x="1622425" y="117475"/>
                  </a:lnTo>
                  <a:lnTo>
                    <a:pt x="1463675" y="117475"/>
                  </a:lnTo>
                  <a:lnTo>
                    <a:pt x="1273175" y="107950"/>
                  </a:lnTo>
                  <a:lnTo>
                    <a:pt x="1035050" y="88900"/>
                  </a:lnTo>
                  <a:lnTo>
                    <a:pt x="809625" y="66675"/>
                  </a:lnTo>
                  <a:lnTo>
                    <a:pt x="654050" y="44450"/>
                  </a:lnTo>
                  <a:lnTo>
                    <a:pt x="546100" y="22225"/>
                  </a:lnTo>
                  <a:lnTo>
                    <a:pt x="495300" y="6350"/>
                  </a:lnTo>
                  <a:lnTo>
                    <a:pt x="444500" y="15875"/>
                  </a:lnTo>
                  <a:lnTo>
                    <a:pt x="222250" y="73025"/>
                  </a:lnTo>
                  <a:lnTo>
                    <a:pt x="130175" y="95250"/>
                  </a:lnTo>
                  <a:lnTo>
                    <a:pt x="95250" y="117475"/>
                  </a:lnTo>
                  <a:lnTo>
                    <a:pt x="6350" y="177800"/>
                  </a:lnTo>
                  <a:lnTo>
                    <a:pt x="3175" y="184150"/>
                  </a:lnTo>
                  <a:lnTo>
                    <a:pt x="0" y="206375"/>
                  </a:lnTo>
                  <a:lnTo>
                    <a:pt x="9525" y="228600"/>
                  </a:lnTo>
                  <a:lnTo>
                    <a:pt x="19050" y="250825"/>
                  </a:lnTo>
                  <a:lnTo>
                    <a:pt x="31750" y="263525"/>
                  </a:lnTo>
                  <a:lnTo>
                    <a:pt x="57150" y="279400"/>
                  </a:lnTo>
                  <a:cubicBezTo>
                    <a:pt x="115333" y="292330"/>
                    <a:pt x="94785" y="292100"/>
                    <a:pt x="117475" y="292100"/>
                  </a:cubicBezTo>
                  <a:lnTo>
                    <a:pt x="323850" y="307975"/>
                  </a:lnTo>
                  <a:lnTo>
                    <a:pt x="631825" y="323850"/>
                  </a:lnTo>
                  <a:lnTo>
                    <a:pt x="984250" y="339725"/>
                  </a:lnTo>
                  <a:lnTo>
                    <a:pt x="1397000" y="352425"/>
                  </a:lnTo>
                  <a:lnTo>
                    <a:pt x="1784350" y="365125"/>
                  </a:lnTo>
                  <a:lnTo>
                    <a:pt x="2254250" y="381000"/>
                  </a:lnTo>
                  <a:lnTo>
                    <a:pt x="2441575" y="384175"/>
                  </a:lnTo>
                  <a:lnTo>
                    <a:pt x="2530475" y="384175"/>
                  </a:lnTo>
                  <a:lnTo>
                    <a:pt x="2787650" y="400050"/>
                  </a:lnTo>
                  <a:lnTo>
                    <a:pt x="2924175" y="409575"/>
                  </a:lnTo>
                  <a:lnTo>
                    <a:pt x="3162300" y="409575"/>
                  </a:lnTo>
                  <a:lnTo>
                    <a:pt x="3298825" y="412750"/>
                  </a:lnTo>
                  <a:lnTo>
                    <a:pt x="3400425" y="422275"/>
                  </a:lnTo>
                  <a:lnTo>
                    <a:pt x="3467100" y="431800"/>
                  </a:lnTo>
                  <a:lnTo>
                    <a:pt x="3521075" y="444500"/>
                  </a:lnTo>
                  <a:lnTo>
                    <a:pt x="3552825" y="454025"/>
                  </a:lnTo>
                  <a:lnTo>
                    <a:pt x="3571875" y="460375"/>
                  </a:lnTo>
                  <a:lnTo>
                    <a:pt x="3594100" y="460375"/>
                  </a:lnTo>
                  <a:lnTo>
                    <a:pt x="3625850" y="447675"/>
                  </a:lnTo>
                  <a:lnTo>
                    <a:pt x="3654425" y="428625"/>
                  </a:lnTo>
                  <a:lnTo>
                    <a:pt x="3698875" y="387350"/>
                  </a:lnTo>
                  <a:lnTo>
                    <a:pt x="3768725" y="304800"/>
                  </a:lnTo>
                  <a:lnTo>
                    <a:pt x="3851275" y="180975"/>
                  </a:lnTo>
                  <a:lnTo>
                    <a:pt x="3752850" y="0"/>
                  </a:lnTo>
                  <a:lnTo>
                    <a:pt x="3702050" y="60325"/>
                  </a:lnTo>
                  <a:lnTo>
                    <a:pt x="3663950" y="101600"/>
                  </a:lnTo>
                  <a:lnTo>
                    <a:pt x="3629025" y="127000"/>
                  </a:lnTo>
                  <a:lnTo>
                    <a:pt x="3587750" y="149225"/>
                  </a:lnTo>
                  <a:lnTo>
                    <a:pt x="3552825" y="165100"/>
                  </a:lnTo>
                  <a:lnTo>
                    <a:pt x="3489325" y="180975"/>
                  </a:lnTo>
                  <a:lnTo>
                    <a:pt x="3438525" y="187325"/>
                  </a:lnTo>
                  <a:lnTo>
                    <a:pt x="32607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3">
              <a:extLst>
                <a:ext uri="{FF2B5EF4-FFF2-40B4-BE49-F238E27FC236}">
                  <a16:creationId xmlns:a16="http://schemas.microsoft.com/office/drawing/2014/main" id="{F54B1135-CFCC-40C7-B94F-BE2270C4FDCB}"/>
                </a:ext>
              </a:extLst>
            </p:cNvPr>
            <p:cNvSpPr/>
            <p:nvPr/>
          </p:nvSpPr>
          <p:spPr>
            <a:xfrm>
              <a:off x="2790825" y="2974975"/>
              <a:ext cx="1320800" cy="2032000"/>
            </a:xfrm>
            <a:custGeom>
              <a:avLst/>
              <a:gdLst>
                <a:gd name="connsiteX0" fmla="*/ 806450 w 1320800"/>
                <a:gd name="connsiteY0" fmla="*/ 1133475 h 2032000"/>
                <a:gd name="connsiteX1" fmla="*/ 879475 w 1320800"/>
                <a:gd name="connsiteY1" fmla="*/ 1031875 h 2032000"/>
                <a:gd name="connsiteX2" fmla="*/ 955675 w 1320800"/>
                <a:gd name="connsiteY2" fmla="*/ 923925 h 2032000"/>
                <a:gd name="connsiteX3" fmla="*/ 1076325 w 1320800"/>
                <a:gd name="connsiteY3" fmla="*/ 730250 h 2032000"/>
                <a:gd name="connsiteX4" fmla="*/ 1184275 w 1320800"/>
                <a:gd name="connsiteY4" fmla="*/ 539750 h 2032000"/>
                <a:gd name="connsiteX5" fmla="*/ 1308100 w 1320800"/>
                <a:gd name="connsiteY5" fmla="*/ 307975 h 2032000"/>
                <a:gd name="connsiteX6" fmla="*/ 1320800 w 1320800"/>
                <a:gd name="connsiteY6" fmla="*/ 0 h 2032000"/>
                <a:gd name="connsiteX7" fmla="*/ 1139825 w 1320800"/>
                <a:gd name="connsiteY7" fmla="*/ 50800 h 2032000"/>
                <a:gd name="connsiteX8" fmla="*/ 1095375 w 1320800"/>
                <a:gd name="connsiteY8" fmla="*/ 171450 h 2032000"/>
                <a:gd name="connsiteX9" fmla="*/ 1035050 w 1320800"/>
                <a:gd name="connsiteY9" fmla="*/ 304800 h 2032000"/>
                <a:gd name="connsiteX10" fmla="*/ 936625 w 1320800"/>
                <a:gd name="connsiteY10" fmla="*/ 517525 h 2032000"/>
                <a:gd name="connsiteX11" fmla="*/ 822325 w 1320800"/>
                <a:gd name="connsiteY11" fmla="*/ 742950 h 2032000"/>
                <a:gd name="connsiteX12" fmla="*/ 746125 w 1320800"/>
                <a:gd name="connsiteY12" fmla="*/ 895350 h 2032000"/>
                <a:gd name="connsiteX13" fmla="*/ 641350 w 1320800"/>
                <a:gd name="connsiteY13" fmla="*/ 1079500 h 2032000"/>
                <a:gd name="connsiteX14" fmla="*/ 514350 w 1320800"/>
                <a:gd name="connsiteY14" fmla="*/ 1276350 h 2032000"/>
                <a:gd name="connsiteX15" fmla="*/ 339725 w 1320800"/>
                <a:gd name="connsiteY15" fmla="*/ 1533525 h 2032000"/>
                <a:gd name="connsiteX16" fmla="*/ 130175 w 1320800"/>
                <a:gd name="connsiteY16" fmla="*/ 1819275 h 2032000"/>
                <a:gd name="connsiteX17" fmla="*/ 28575 w 1320800"/>
                <a:gd name="connsiteY17" fmla="*/ 1949450 h 2032000"/>
                <a:gd name="connsiteX18" fmla="*/ 6350 w 1320800"/>
                <a:gd name="connsiteY18" fmla="*/ 1981200 h 2032000"/>
                <a:gd name="connsiteX19" fmla="*/ 0 w 1320800"/>
                <a:gd name="connsiteY19" fmla="*/ 2000250 h 2032000"/>
                <a:gd name="connsiteX20" fmla="*/ 3175 w 1320800"/>
                <a:gd name="connsiteY20" fmla="*/ 2022475 h 2032000"/>
                <a:gd name="connsiteX21" fmla="*/ 9525 w 1320800"/>
                <a:gd name="connsiteY21" fmla="*/ 2032000 h 2032000"/>
                <a:gd name="connsiteX22" fmla="*/ 22225 w 1320800"/>
                <a:gd name="connsiteY22" fmla="*/ 2032000 h 2032000"/>
                <a:gd name="connsiteX23" fmla="*/ 60325 w 1320800"/>
                <a:gd name="connsiteY23" fmla="*/ 2016125 h 2032000"/>
                <a:gd name="connsiteX24" fmla="*/ 133350 w 1320800"/>
                <a:gd name="connsiteY24" fmla="*/ 1936750 h 2032000"/>
                <a:gd name="connsiteX25" fmla="*/ 282575 w 1320800"/>
                <a:gd name="connsiteY25" fmla="*/ 1778000 h 2032000"/>
                <a:gd name="connsiteX26" fmla="*/ 441325 w 1320800"/>
                <a:gd name="connsiteY26" fmla="*/ 1600200 h 2032000"/>
                <a:gd name="connsiteX27" fmla="*/ 593725 w 1320800"/>
                <a:gd name="connsiteY27" fmla="*/ 1416050 h 2032000"/>
                <a:gd name="connsiteX28" fmla="*/ 806450 w 1320800"/>
                <a:gd name="connsiteY28" fmla="*/ 1133475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20800" h="2032000">
                  <a:moveTo>
                    <a:pt x="806450" y="1133475"/>
                  </a:moveTo>
                  <a:lnTo>
                    <a:pt x="879475" y="1031875"/>
                  </a:lnTo>
                  <a:lnTo>
                    <a:pt x="955675" y="923925"/>
                  </a:lnTo>
                  <a:lnTo>
                    <a:pt x="1076325" y="730250"/>
                  </a:lnTo>
                  <a:lnTo>
                    <a:pt x="1184275" y="539750"/>
                  </a:lnTo>
                  <a:lnTo>
                    <a:pt x="1308100" y="307975"/>
                  </a:lnTo>
                  <a:lnTo>
                    <a:pt x="1320800" y="0"/>
                  </a:lnTo>
                  <a:lnTo>
                    <a:pt x="1139825" y="50800"/>
                  </a:lnTo>
                  <a:lnTo>
                    <a:pt x="1095375" y="171450"/>
                  </a:lnTo>
                  <a:lnTo>
                    <a:pt x="1035050" y="304800"/>
                  </a:lnTo>
                  <a:lnTo>
                    <a:pt x="936625" y="517525"/>
                  </a:lnTo>
                  <a:lnTo>
                    <a:pt x="822325" y="742950"/>
                  </a:lnTo>
                  <a:lnTo>
                    <a:pt x="746125" y="895350"/>
                  </a:lnTo>
                  <a:lnTo>
                    <a:pt x="641350" y="1079500"/>
                  </a:lnTo>
                  <a:lnTo>
                    <a:pt x="514350" y="1276350"/>
                  </a:lnTo>
                  <a:lnTo>
                    <a:pt x="339725" y="1533525"/>
                  </a:lnTo>
                  <a:lnTo>
                    <a:pt x="130175" y="1819275"/>
                  </a:lnTo>
                  <a:lnTo>
                    <a:pt x="28575" y="1949450"/>
                  </a:lnTo>
                  <a:lnTo>
                    <a:pt x="6350" y="1981200"/>
                  </a:lnTo>
                  <a:lnTo>
                    <a:pt x="0" y="2000250"/>
                  </a:lnTo>
                  <a:lnTo>
                    <a:pt x="3175" y="2022475"/>
                  </a:lnTo>
                  <a:lnTo>
                    <a:pt x="9525" y="2032000"/>
                  </a:lnTo>
                  <a:lnTo>
                    <a:pt x="22225" y="2032000"/>
                  </a:lnTo>
                  <a:lnTo>
                    <a:pt x="60325" y="2016125"/>
                  </a:lnTo>
                  <a:lnTo>
                    <a:pt x="133350" y="1936750"/>
                  </a:lnTo>
                  <a:lnTo>
                    <a:pt x="282575" y="1778000"/>
                  </a:lnTo>
                  <a:lnTo>
                    <a:pt x="441325" y="1600200"/>
                  </a:lnTo>
                  <a:lnTo>
                    <a:pt x="593725" y="1416050"/>
                  </a:lnTo>
                  <a:lnTo>
                    <a:pt x="806450" y="1133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5">
              <a:extLst>
                <a:ext uri="{FF2B5EF4-FFF2-40B4-BE49-F238E27FC236}">
                  <a16:creationId xmlns:a16="http://schemas.microsoft.com/office/drawing/2014/main" id="{253757C8-6B38-49B2-BDD2-D076365E7BDF}"/>
                </a:ext>
              </a:extLst>
            </p:cNvPr>
            <p:cNvSpPr/>
            <p:nvPr/>
          </p:nvSpPr>
          <p:spPr>
            <a:xfrm>
              <a:off x="4186238" y="3314700"/>
              <a:ext cx="717550" cy="704850"/>
            </a:xfrm>
            <a:custGeom>
              <a:avLst/>
              <a:gdLst>
                <a:gd name="connsiteX0" fmla="*/ 266700 w 716756"/>
                <a:gd name="connsiteY0" fmla="*/ 119063 h 704850"/>
                <a:gd name="connsiteX1" fmla="*/ 369093 w 716756"/>
                <a:gd name="connsiteY1" fmla="*/ 159544 h 704850"/>
                <a:gd name="connsiteX2" fmla="*/ 469106 w 716756"/>
                <a:gd name="connsiteY2" fmla="*/ 195263 h 704850"/>
                <a:gd name="connsiteX3" fmla="*/ 535781 w 716756"/>
                <a:gd name="connsiteY3" fmla="*/ 219075 h 704850"/>
                <a:gd name="connsiteX4" fmla="*/ 573881 w 716756"/>
                <a:gd name="connsiteY4" fmla="*/ 230981 h 704850"/>
                <a:gd name="connsiteX5" fmla="*/ 600075 w 716756"/>
                <a:gd name="connsiteY5" fmla="*/ 247650 h 704850"/>
                <a:gd name="connsiteX6" fmla="*/ 621506 w 716756"/>
                <a:gd name="connsiteY6" fmla="*/ 266700 h 704850"/>
                <a:gd name="connsiteX7" fmla="*/ 645318 w 716756"/>
                <a:gd name="connsiteY7" fmla="*/ 297656 h 704850"/>
                <a:gd name="connsiteX8" fmla="*/ 669131 w 716756"/>
                <a:gd name="connsiteY8" fmla="*/ 340519 h 704850"/>
                <a:gd name="connsiteX9" fmla="*/ 685800 w 716756"/>
                <a:gd name="connsiteY9" fmla="*/ 385763 h 704850"/>
                <a:gd name="connsiteX10" fmla="*/ 709612 w 716756"/>
                <a:gd name="connsiteY10" fmla="*/ 464344 h 704850"/>
                <a:gd name="connsiteX11" fmla="*/ 714375 w 716756"/>
                <a:gd name="connsiteY11" fmla="*/ 514350 h 704850"/>
                <a:gd name="connsiteX12" fmla="*/ 716756 w 716756"/>
                <a:gd name="connsiteY12" fmla="*/ 614363 h 704850"/>
                <a:gd name="connsiteX13" fmla="*/ 714375 w 716756"/>
                <a:gd name="connsiteY13" fmla="*/ 652463 h 704850"/>
                <a:gd name="connsiteX14" fmla="*/ 702468 w 716756"/>
                <a:gd name="connsiteY14" fmla="*/ 676275 h 704850"/>
                <a:gd name="connsiteX15" fmla="*/ 683418 w 716756"/>
                <a:gd name="connsiteY15" fmla="*/ 695325 h 704850"/>
                <a:gd name="connsiteX16" fmla="*/ 664368 w 716756"/>
                <a:gd name="connsiteY16" fmla="*/ 704850 h 704850"/>
                <a:gd name="connsiteX17" fmla="*/ 645318 w 716756"/>
                <a:gd name="connsiteY17" fmla="*/ 704850 h 704850"/>
                <a:gd name="connsiteX18" fmla="*/ 623887 w 716756"/>
                <a:gd name="connsiteY18" fmla="*/ 690563 h 704850"/>
                <a:gd name="connsiteX19" fmla="*/ 588168 w 716756"/>
                <a:gd name="connsiteY19" fmla="*/ 654844 h 704850"/>
                <a:gd name="connsiteX20" fmla="*/ 514350 w 716756"/>
                <a:gd name="connsiteY20" fmla="*/ 578644 h 704850"/>
                <a:gd name="connsiteX21" fmla="*/ 421481 w 716756"/>
                <a:gd name="connsiteY21" fmla="*/ 485775 h 704850"/>
                <a:gd name="connsiteX22" fmla="*/ 323850 w 716756"/>
                <a:gd name="connsiteY22" fmla="*/ 388144 h 704850"/>
                <a:gd name="connsiteX23" fmla="*/ 192881 w 716756"/>
                <a:gd name="connsiteY23" fmla="*/ 269081 h 704850"/>
                <a:gd name="connsiteX24" fmla="*/ 69056 w 716756"/>
                <a:gd name="connsiteY24" fmla="*/ 159544 h 704850"/>
                <a:gd name="connsiteX25" fmla="*/ 0 w 716756"/>
                <a:gd name="connsiteY25" fmla="*/ 109538 h 704850"/>
                <a:gd name="connsiteX26" fmla="*/ 11906 w 716756"/>
                <a:gd name="connsiteY26" fmla="*/ 0 h 704850"/>
                <a:gd name="connsiteX27" fmla="*/ 173831 w 716756"/>
                <a:gd name="connsiteY27" fmla="*/ 76200 h 704850"/>
                <a:gd name="connsiteX28" fmla="*/ 266700 w 716756"/>
                <a:gd name="connsiteY28" fmla="*/ 119063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6756" h="704850">
                  <a:moveTo>
                    <a:pt x="266700" y="119063"/>
                  </a:moveTo>
                  <a:lnTo>
                    <a:pt x="369093" y="159544"/>
                  </a:lnTo>
                  <a:lnTo>
                    <a:pt x="469106" y="195263"/>
                  </a:lnTo>
                  <a:lnTo>
                    <a:pt x="535781" y="219075"/>
                  </a:lnTo>
                  <a:lnTo>
                    <a:pt x="573881" y="230981"/>
                  </a:lnTo>
                  <a:lnTo>
                    <a:pt x="600075" y="247650"/>
                  </a:lnTo>
                  <a:lnTo>
                    <a:pt x="621506" y="266700"/>
                  </a:lnTo>
                  <a:lnTo>
                    <a:pt x="645318" y="297656"/>
                  </a:lnTo>
                  <a:lnTo>
                    <a:pt x="669131" y="340519"/>
                  </a:lnTo>
                  <a:lnTo>
                    <a:pt x="685800" y="385763"/>
                  </a:lnTo>
                  <a:lnTo>
                    <a:pt x="709612" y="464344"/>
                  </a:lnTo>
                  <a:lnTo>
                    <a:pt x="714375" y="514350"/>
                  </a:lnTo>
                  <a:cubicBezTo>
                    <a:pt x="715169" y="547688"/>
                    <a:pt x="715962" y="581025"/>
                    <a:pt x="716756" y="614363"/>
                  </a:cubicBezTo>
                  <a:lnTo>
                    <a:pt x="714375" y="652463"/>
                  </a:lnTo>
                  <a:lnTo>
                    <a:pt x="702468" y="676275"/>
                  </a:lnTo>
                  <a:lnTo>
                    <a:pt x="683418" y="695325"/>
                  </a:lnTo>
                  <a:lnTo>
                    <a:pt x="664368" y="704850"/>
                  </a:lnTo>
                  <a:lnTo>
                    <a:pt x="645318" y="704850"/>
                  </a:lnTo>
                  <a:lnTo>
                    <a:pt x="623887" y="690563"/>
                  </a:lnTo>
                  <a:lnTo>
                    <a:pt x="588168" y="654844"/>
                  </a:lnTo>
                  <a:lnTo>
                    <a:pt x="514350" y="578644"/>
                  </a:lnTo>
                  <a:lnTo>
                    <a:pt x="421481" y="485775"/>
                  </a:lnTo>
                  <a:lnTo>
                    <a:pt x="323850" y="388144"/>
                  </a:lnTo>
                  <a:lnTo>
                    <a:pt x="192881" y="269081"/>
                  </a:lnTo>
                  <a:lnTo>
                    <a:pt x="69056" y="159544"/>
                  </a:lnTo>
                  <a:lnTo>
                    <a:pt x="0" y="109538"/>
                  </a:lnTo>
                  <a:lnTo>
                    <a:pt x="11906" y="0"/>
                  </a:lnTo>
                  <a:lnTo>
                    <a:pt x="173831" y="76200"/>
                  </a:lnTo>
                  <a:lnTo>
                    <a:pt x="266700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7">
              <a:extLst>
                <a:ext uri="{FF2B5EF4-FFF2-40B4-BE49-F238E27FC236}">
                  <a16:creationId xmlns:a16="http://schemas.microsoft.com/office/drawing/2014/main" id="{E21BD808-E1F5-41D1-A73A-918475CD4F98}"/>
                </a:ext>
              </a:extLst>
            </p:cNvPr>
            <p:cNvSpPr/>
            <p:nvPr/>
          </p:nvSpPr>
          <p:spPr>
            <a:xfrm>
              <a:off x="5897563" y="5219700"/>
              <a:ext cx="876300" cy="703263"/>
            </a:xfrm>
            <a:custGeom>
              <a:avLst/>
              <a:gdLst>
                <a:gd name="connsiteX0" fmla="*/ 402432 w 876300"/>
                <a:gd name="connsiteY0" fmla="*/ 109538 h 702469"/>
                <a:gd name="connsiteX1" fmla="*/ 573882 w 876300"/>
                <a:gd name="connsiteY1" fmla="*/ 164306 h 702469"/>
                <a:gd name="connsiteX2" fmla="*/ 654844 w 876300"/>
                <a:gd name="connsiteY2" fmla="*/ 190500 h 702469"/>
                <a:gd name="connsiteX3" fmla="*/ 721519 w 876300"/>
                <a:gd name="connsiteY3" fmla="*/ 209550 h 702469"/>
                <a:gd name="connsiteX4" fmla="*/ 740569 w 876300"/>
                <a:gd name="connsiteY4" fmla="*/ 209550 h 702469"/>
                <a:gd name="connsiteX5" fmla="*/ 769144 w 876300"/>
                <a:gd name="connsiteY5" fmla="*/ 204788 h 702469"/>
                <a:gd name="connsiteX6" fmla="*/ 792957 w 876300"/>
                <a:gd name="connsiteY6" fmla="*/ 192881 h 702469"/>
                <a:gd name="connsiteX7" fmla="*/ 807244 w 876300"/>
                <a:gd name="connsiteY7" fmla="*/ 176213 h 702469"/>
                <a:gd name="connsiteX8" fmla="*/ 812007 w 876300"/>
                <a:gd name="connsiteY8" fmla="*/ 150019 h 702469"/>
                <a:gd name="connsiteX9" fmla="*/ 814388 w 876300"/>
                <a:gd name="connsiteY9" fmla="*/ 11906 h 702469"/>
                <a:gd name="connsiteX10" fmla="*/ 876300 w 876300"/>
                <a:gd name="connsiteY10" fmla="*/ 7144 h 702469"/>
                <a:gd name="connsiteX11" fmla="*/ 835819 w 876300"/>
                <a:gd name="connsiteY11" fmla="*/ 702469 h 702469"/>
                <a:gd name="connsiteX12" fmla="*/ 814388 w 876300"/>
                <a:gd name="connsiteY12" fmla="*/ 685800 h 702469"/>
                <a:gd name="connsiteX13" fmla="*/ 800100 w 876300"/>
                <a:gd name="connsiteY13" fmla="*/ 671513 h 702469"/>
                <a:gd name="connsiteX14" fmla="*/ 778669 w 876300"/>
                <a:gd name="connsiteY14" fmla="*/ 640556 h 702469"/>
                <a:gd name="connsiteX15" fmla="*/ 726282 w 876300"/>
                <a:gd name="connsiteY15" fmla="*/ 569119 h 702469"/>
                <a:gd name="connsiteX16" fmla="*/ 683419 w 876300"/>
                <a:gd name="connsiteY16" fmla="*/ 521494 h 702469"/>
                <a:gd name="connsiteX17" fmla="*/ 650082 w 876300"/>
                <a:gd name="connsiteY17" fmla="*/ 485775 h 702469"/>
                <a:gd name="connsiteX18" fmla="*/ 621507 w 876300"/>
                <a:gd name="connsiteY18" fmla="*/ 459581 h 702469"/>
                <a:gd name="connsiteX19" fmla="*/ 585788 w 876300"/>
                <a:gd name="connsiteY19" fmla="*/ 433388 h 702469"/>
                <a:gd name="connsiteX20" fmla="*/ 531019 w 876300"/>
                <a:gd name="connsiteY20" fmla="*/ 397669 h 702469"/>
                <a:gd name="connsiteX21" fmla="*/ 419100 w 876300"/>
                <a:gd name="connsiteY21" fmla="*/ 321469 h 702469"/>
                <a:gd name="connsiteX22" fmla="*/ 278607 w 876300"/>
                <a:gd name="connsiteY22" fmla="*/ 228600 h 702469"/>
                <a:gd name="connsiteX23" fmla="*/ 159544 w 876300"/>
                <a:gd name="connsiteY23" fmla="*/ 147638 h 702469"/>
                <a:gd name="connsiteX24" fmla="*/ 80963 w 876300"/>
                <a:gd name="connsiteY24" fmla="*/ 97631 h 702469"/>
                <a:gd name="connsiteX25" fmla="*/ 35719 w 876300"/>
                <a:gd name="connsiteY25" fmla="*/ 66675 h 702469"/>
                <a:gd name="connsiteX26" fmla="*/ 14288 w 876300"/>
                <a:gd name="connsiteY26" fmla="*/ 47625 h 702469"/>
                <a:gd name="connsiteX27" fmla="*/ 7144 w 876300"/>
                <a:gd name="connsiteY27" fmla="*/ 35719 h 702469"/>
                <a:gd name="connsiteX28" fmla="*/ 0 w 876300"/>
                <a:gd name="connsiteY28" fmla="*/ 19050 h 702469"/>
                <a:gd name="connsiteX29" fmla="*/ 4763 w 876300"/>
                <a:gd name="connsiteY29" fmla="*/ 9525 h 702469"/>
                <a:gd name="connsiteX30" fmla="*/ 19050 w 876300"/>
                <a:gd name="connsiteY30" fmla="*/ 0 h 702469"/>
                <a:gd name="connsiteX31" fmla="*/ 42863 w 876300"/>
                <a:gd name="connsiteY31" fmla="*/ 0 h 702469"/>
                <a:gd name="connsiteX32" fmla="*/ 59532 w 876300"/>
                <a:gd name="connsiteY32" fmla="*/ 0 h 702469"/>
                <a:gd name="connsiteX33" fmla="*/ 123825 w 876300"/>
                <a:gd name="connsiteY33" fmla="*/ 19050 h 702469"/>
                <a:gd name="connsiteX34" fmla="*/ 259557 w 876300"/>
                <a:gd name="connsiteY34" fmla="*/ 61913 h 702469"/>
                <a:gd name="connsiteX35" fmla="*/ 402432 w 876300"/>
                <a:gd name="connsiteY35" fmla="*/ 109538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702469">
                  <a:moveTo>
                    <a:pt x="402432" y="109538"/>
                  </a:moveTo>
                  <a:lnTo>
                    <a:pt x="573882" y="164306"/>
                  </a:lnTo>
                  <a:lnTo>
                    <a:pt x="654844" y="190500"/>
                  </a:lnTo>
                  <a:lnTo>
                    <a:pt x="721519" y="209550"/>
                  </a:lnTo>
                  <a:lnTo>
                    <a:pt x="740569" y="209550"/>
                  </a:lnTo>
                  <a:lnTo>
                    <a:pt x="769144" y="204788"/>
                  </a:lnTo>
                  <a:lnTo>
                    <a:pt x="792957" y="192881"/>
                  </a:lnTo>
                  <a:lnTo>
                    <a:pt x="807244" y="176213"/>
                  </a:lnTo>
                  <a:lnTo>
                    <a:pt x="812007" y="150019"/>
                  </a:lnTo>
                  <a:cubicBezTo>
                    <a:pt x="812801" y="103981"/>
                    <a:pt x="813594" y="57944"/>
                    <a:pt x="814388" y="11906"/>
                  </a:cubicBezTo>
                  <a:lnTo>
                    <a:pt x="876300" y="7144"/>
                  </a:lnTo>
                  <a:lnTo>
                    <a:pt x="835819" y="702469"/>
                  </a:lnTo>
                  <a:lnTo>
                    <a:pt x="814388" y="685800"/>
                  </a:lnTo>
                  <a:lnTo>
                    <a:pt x="800100" y="671513"/>
                  </a:lnTo>
                  <a:lnTo>
                    <a:pt x="778669" y="640556"/>
                  </a:lnTo>
                  <a:lnTo>
                    <a:pt x="726282" y="569119"/>
                  </a:lnTo>
                  <a:lnTo>
                    <a:pt x="683419" y="521494"/>
                  </a:lnTo>
                  <a:lnTo>
                    <a:pt x="650082" y="485775"/>
                  </a:lnTo>
                  <a:lnTo>
                    <a:pt x="621507" y="459581"/>
                  </a:lnTo>
                  <a:lnTo>
                    <a:pt x="585788" y="433388"/>
                  </a:lnTo>
                  <a:lnTo>
                    <a:pt x="531019" y="397669"/>
                  </a:lnTo>
                  <a:lnTo>
                    <a:pt x="419100" y="321469"/>
                  </a:lnTo>
                  <a:lnTo>
                    <a:pt x="278607" y="228600"/>
                  </a:lnTo>
                  <a:lnTo>
                    <a:pt x="159544" y="147638"/>
                  </a:lnTo>
                  <a:lnTo>
                    <a:pt x="80963" y="97631"/>
                  </a:lnTo>
                  <a:lnTo>
                    <a:pt x="35719" y="66675"/>
                  </a:lnTo>
                  <a:lnTo>
                    <a:pt x="14288" y="47625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2863" y="0"/>
                  </a:lnTo>
                  <a:lnTo>
                    <a:pt x="59532" y="0"/>
                  </a:lnTo>
                  <a:lnTo>
                    <a:pt x="123825" y="19050"/>
                  </a:lnTo>
                  <a:lnTo>
                    <a:pt x="259557" y="61913"/>
                  </a:lnTo>
                  <a:lnTo>
                    <a:pt x="40243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28516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609B7102-8847-0249-BAC7-4F6FEF5FE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AC6C0FC-4570-42DE-B782-C0B7098CC8A9}"/>
              </a:ext>
            </a:extLst>
          </p:cNvPr>
          <p:cNvGrpSpPr/>
          <p:nvPr/>
        </p:nvGrpSpPr>
        <p:grpSpPr>
          <a:xfrm>
            <a:off x="2676525" y="1389063"/>
            <a:ext cx="4341813" cy="4540250"/>
            <a:chOff x="2676525" y="1389063"/>
            <a:chExt cx="4341813" cy="4540250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09B945A-0DAB-224F-9250-CC5968F2B141}"/>
                </a:ext>
              </a:extLst>
            </p:cNvPr>
            <p:cNvSpPr/>
            <p:nvPr/>
          </p:nvSpPr>
          <p:spPr>
            <a:xfrm>
              <a:off x="3022600" y="1389063"/>
              <a:ext cx="1863725" cy="1057275"/>
            </a:xfrm>
            <a:custGeom>
              <a:avLst/>
              <a:gdLst>
                <a:gd name="connsiteX0" fmla="*/ 914400 w 1864519"/>
                <a:gd name="connsiteY0" fmla="*/ 528637 h 1057275"/>
                <a:gd name="connsiteX1" fmla="*/ 1100138 w 1864519"/>
                <a:gd name="connsiteY1" fmla="*/ 419100 h 1057275"/>
                <a:gd name="connsiteX2" fmla="*/ 1250157 w 1864519"/>
                <a:gd name="connsiteY2" fmla="*/ 326231 h 1057275"/>
                <a:gd name="connsiteX3" fmla="*/ 1395413 w 1864519"/>
                <a:gd name="connsiteY3" fmla="*/ 235744 h 1057275"/>
                <a:gd name="connsiteX4" fmla="*/ 1431132 w 1864519"/>
                <a:gd name="connsiteY4" fmla="*/ 209550 h 1057275"/>
                <a:gd name="connsiteX5" fmla="*/ 1440657 w 1864519"/>
                <a:gd name="connsiteY5" fmla="*/ 200025 h 1057275"/>
                <a:gd name="connsiteX6" fmla="*/ 1450182 w 1864519"/>
                <a:gd name="connsiteY6" fmla="*/ 180975 h 1057275"/>
                <a:gd name="connsiteX7" fmla="*/ 1454944 w 1864519"/>
                <a:gd name="connsiteY7" fmla="*/ 154781 h 1057275"/>
                <a:gd name="connsiteX8" fmla="*/ 1452563 w 1864519"/>
                <a:gd name="connsiteY8" fmla="*/ 130969 h 1057275"/>
                <a:gd name="connsiteX9" fmla="*/ 1445419 w 1864519"/>
                <a:gd name="connsiteY9" fmla="*/ 109537 h 1057275"/>
                <a:gd name="connsiteX10" fmla="*/ 1435894 w 1864519"/>
                <a:gd name="connsiteY10" fmla="*/ 102394 h 1057275"/>
                <a:gd name="connsiteX11" fmla="*/ 1409700 w 1864519"/>
                <a:gd name="connsiteY11" fmla="*/ 85725 h 1057275"/>
                <a:gd name="connsiteX12" fmla="*/ 1383507 w 1864519"/>
                <a:gd name="connsiteY12" fmla="*/ 64294 h 1057275"/>
                <a:gd name="connsiteX13" fmla="*/ 1371600 w 1864519"/>
                <a:gd name="connsiteY13" fmla="*/ 50006 h 1057275"/>
                <a:gd name="connsiteX14" fmla="*/ 1364457 w 1864519"/>
                <a:gd name="connsiteY14" fmla="*/ 38100 h 1057275"/>
                <a:gd name="connsiteX15" fmla="*/ 1364457 w 1864519"/>
                <a:gd name="connsiteY15" fmla="*/ 28575 h 1057275"/>
                <a:gd name="connsiteX16" fmla="*/ 1369219 w 1864519"/>
                <a:gd name="connsiteY16" fmla="*/ 16669 h 1057275"/>
                <a:gd name="connsiteX17" fmla="*/ 1395413 w 1864519"/>
                <a:gd name="connsiteY17" fmla="*/ 4762 h 1057275"/>
                <a:gd name="connsiteX18" fmla="*/ 1426369 w 1864519"/>
                <a:gd name="connsiteY18" fmla="*/ 0 h 1057275"/>
                <a:gd name="connsiteX19" fmla="*/ 1466850 w 1864519"/>
                <a:gd name="connsiteY19" fmla="*/ 0 h 1057275"/>
                <a:gd name="connsiteX20" fmla="*/ 1504950 w 1864519"/>
                <a:gd name="connsiteY20" fmla="*/ 4762 h 1057275"/>
                <a:gd name="connsiteX21" fmla="*/ 1524000 w 1864519"/>
                <a:gd name="connsiteY21" fmla="*/ 9525 h 1057275"/>
                <a:gd name="connsiteX22" fmla="*/ 1583532 w 1864519"/>
                <a:gd name="connsiteY22" fmla="*/ 40481 h 1057275"/>
                <a:gd name="connsiteX23" fmla="*/ 1619250 w 1864519"/>
                <a:gd name="connsiteY23" fmla="*/ 64294 h 1057275"/>
                <a:gd name="connsiteX24" fmla="*/ 1652588 w 1864519"/>
                <a:gd name="connsiteY24" fmla="*/ 88106 h 1057275"/>
                <a:gd name="connsiteX25" fmla="*/ 1681163 w 1864519"/>
                <a:gd name="connsiteY25" fmla="*/ 109537 h 1057275"/>
                <a:gd name="connsiteX26" fmla="*/ 1726407 w 1864519"/>
                <a:gd name="connsiteY26" fmla="*/ 145256 h 1057275"/>
                <a:gd name="connsiteX27" fmla="*/ 1757363 w 1864519"/>
                <a:gd name="connsiteY27" fmla="*/ 173831 h 1057275"/>
                <a:gd name="connsiteX28" fmla="*/ 1800225 w 1864519"/>
                <a:gd name="connsiteY28" fmla="*/ 216694 h 1057275"/>
                <a:gd name="connsiteX29" fmla="*/ 1833563 w 1864519"/>
                <a:gd name="connsiteY29" fmla="*/ 252412 h 1057275"/>
                <a:gd name="connsiteX30" fmla="*/ 1845469 w 1864519"/>
                <a:gd name="connsiteY30" fmla="*/ 264319 h 1057275"/>
                <a:gd name="connsiteX31" fmla="*/ 1857375 w 1864519"/>
                <a:gd name="connsiteY31" fmla="*/ 283369 h 1057275"/>
                <a:gd name="connsiteX32" fmla="*/ 1862138 w 1864519"/>
                <a:gd name="connsiteY32" fmla="*/ 302419 h 1057275"/>
                <a:gd name="connsiteX33" fmla="*/ 1864519 w 1864519"/>
                <a:gd name="connsiteY33" fmla="*/ 321469 h 1057275"/>
                <a:gd name="connsiteX34" fmla="*/ 1859757 w 1864519"/>
                <a:gd name="connsiteY34" fmla="*/ 347662 h 1057275"/>
                <a:gd name="connsiteX35" fmla="*/ 1845469 w 1864519"/>
                <a:gd name="connsiteY35" fmla="*/ 369094 h 1057275"/>
                <a:gd name="connsiteX36" fmla="*/ 1826419 w 1864519"/>
                <a:gd name="connsiteY36" fmla="*/ 383381 h 1057275"/>
                <a:gd name="connsiteX37" fmla="*/ 1793082 w 1864519"/>
                <a:gd name="connsiteY37" fmla="*/ 400050 h 1057275"/>
                <a:gd name="connsiteX38" fmla="*/ 1735932 w 1864519"/>
                <a:gd name="connsiteY38" fmla="*/ 419100 h 1057275"/>
                <a:gd name="connsiteX39" fmla="*/ 1669257 w 1864519"/>
                <a:gd name="connsiteY39" fmla="*/ 433387 h 1057275"/>
                <a:gd name="connsiteX40" fmla="*/ 1645444 w 1864519"/>
                <a:gd name="connsiteY40" fmla="*/ 438150 h 1057275"/>
                <a:gd name="connsiteX41" fmla="*/ 1538288 w 1864519"/>
                <a:gd name="connsiteY41" fmla="*/ 485775 h 1057275"/>
                <a:gd name="connsiteX42" fmla="*/ 1307307 w 1864519"/>
                <a:gd name="connsiteY42" fmla="*/ 583406 h 1057275"/>
                <a:gd name="connsiteX43" fmla="*/ 1047750 w 1864519"/>
                <a:gd name="connsiteY43" fmla="*/ 690562 h 1057275"/>
                <a:gd name="connsiteX44" fmla="*/ 857250 w 1864519"/>
                <a:gd name="connsiteY44" fmla="*/ 773906 h 1057275"/>
                <a:gd name="connsiteX45" fmla="*/ 766763 w 1864519"/>
                <a:gd name="connsiteY45" fmla="*/ 809625 h 1057275"/>
                <a:gd name="connsiteX46" fmla="*/ 631032 w 1864519"/>
                <a:gd name="connsiteY46" fmla="*/ 857250 h 1057275"/>
                <a:gd name="connsiteX47" fmla="*/ 376238 w 1864519"/>
                <a:gd name="connsiteY47" fmla="*/ 947737 h 1057275"/>
                <a:gd name="connsiteX48" fmla="*/ 90488 w 1864519"/>
                <a:gd name="connsiteY48" fmla="*/ 1045369 h 1057275"/>
                <a:gd name="connsiteX49" fmla="*/ 47625 w 1864519"/>
                <a:gd name="connsiteY49" fmla="*/ 1057275 h 1057275"/>
                <a:gd name="connsiteX50" fmla="*/ 26194 w 1864519"/>
                <a:gd name="connsiteY50" fmla="*/ 1057275 h 1057275"/>
                <a:gd name="connsiteX51" fmla="*/ 11907 w 1864519"/>
                <a:gd name="connsiteY51" fmla="*/ 1052512 h 1057275"/>
                <a:gd name="connsiteX52" fmla="*/ 0 w 1864519"/>
                <a:gd name="connsiteY52" fmla="*/ 1040606 h 1057275"/>
                <a:gd name="connsiteX53" fmla="*/ 0 w 1864519"/>
                <a:gd name="connsiteY53" fmla="*/ 1033462 h 1057275"/>
                <a:gd name="connsiteX54" fmla="*/ 0 w 1864519"/>
                <a:gd name="connsiteY54" fmla="*/ 1019175 h 1057275"/>
                <a:gd name="connsiteX55" fmla="*/ 2382 w 1864519"/>
                <a:gd name="connsiteY55" fmla="*/ 1000125 h 1057275"/>
                <a:gd name="connsiteX56" fmla="*/ 11907 w 1864519"/>
                <a:gd name="connsiteY56" fmla="*/ 988219 h 1057275"/>
                <a:gd name="connsiteX57" fmla="*/ 140494 w 1864519"/>
                <a:gd name="connsiteY57" fmla="*/ 928687 h 1057275"/>
                <a:gd name="connsiteX58" fmla="*/ 419100 w 1864519"/>
                <a:gd name="connsiteY58" fmla="*/ 792956 h 1057275"/>
                <a:gd name="connsiteX59" fmla="*/ 690563 w 1864519"/>
                <a:gd name="connsiteY59" fmla="*/ 652462 h 1057275"/>
                <a:gd name="connsiteX60" fmla="*/ 914400 w 1864519"/>
                <a:gd name="connsiteY60" fmla="*/ 5286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864519" h="1057275">
                  <a:moveTo>
                    <a:pt x="914400" y="528637"/>
                  </a:moveTo>
                  <a:lnTo>
                    <a:pt x="1100138" y="419100"/>
                  </a:lnTo>
                  <a:lnTo>
                    <a:pt x="1250157" y="326231"/>
                  </a:lnTo>
                  <a:lnTo>
                    <a:pt x="1395413" y="235744"/>
                  </a:lnTo>
                  <a:lnTo>
                    <a:pt x="1431132" y="209550"/>
                  </a:lnTo>
                  <a:lnTo>
                    <a:pt x="1440657" y="200025"/>
                  </a:lnTo>
                  <a:lnTo>
                    <a:pt x="1450182" y="180975"/>
                  </a:lnTo>
                  <a:lnTo>
                    <a:pt x="1454944" y="154781"/>
                  </a:lnTo>
                  <a:lnTo>
                    <a:pt x="1452563" y="130969"/>
                  </a:lnTo>
                  <a:lnTo>
                    <a:pt x="1445419" y="109537"/>
                  </a:lnTo>
                  <a:lnTo>
                    <a:pt x="1435894" y="102394"/>
                  </a:lnTo>
                  <a:lnTo>
                    <a:pt x="1409700" y="85725"/>
                  </a:lnTo>
                  <a:lnTo>
                    <a:pt x="1383507" y="64294"/>
                  </a:lnTo>
                  <a:lnTo>
                    <a:pt x="1371600" y="50006"/>
                  </a:lnTo>
                  <a:lnTo>
                    <a:pt x="1364457" y="38100"/>
                  </a:lnTo>
                  <a:lnTo>
                    <a:pt x="1364457" y="28575"/>
                  </a:lnTo>
                  <a:lnTo>
                    <a:pt x="1369219" y="16669"/>
                  </a:lnTo>
                  <a:lnTo>
                    <a:pt x="1395413" y="4762"/>
                  </a:lnTo>
                  <a:lnTo>
                    <a:pt x="1426369" y="0"/>
                  </a:lnTo>
                  <a:lnTo>
                    <a:pt x="1466850" y="0"/>
                  </a:lnTo>
                  <a:lnTo>
                    <a:pt x="1504950" y="4762"/>
                  </a:lnTo>
                  <a:lnTo>
                    <a:pt x="1524000" y="9525"/>
                  </a:lnTo>
                  <a:lnTo>
                    <a:pt x="1583532" y="40481"/>
                  </a:lnTo>
                  <a:lnTo>
                    <a:pt x="1619250" y="64294"/>
                  </a:lnTo>
                  <a:lnTo>
                    <a:pt x="1652588" y="88106"/>
                  </a:lnTo>
                  <a:lnTo>
                    <a:pt x="1681163" y="109537"/>
                  </a:lnTo>
                  <a:lnTo>
                    <a:pt x="1726407" y="145256"/>
                  </a:lnTo>
                  <a:lnTo>
                    <a:pt x="1757363" y="173831"/>
                  </a:lnTo>
                  <a:lnTo>
                    <a:pt x="1800225" y="216694"/>
                  </a:lnTo>
                  <a:lnTo>
                    <a:pt x="1833563" y="252412"/>
                  </a:lnTo>
                  <a:lnTo>
                    <a:pt x="1845469" y="264319"/>
                  </a:lnTo>
                  <a:lnTo>
                    <a:pt x="1857375" y="283369"/>
                  </a:lnTo>
                  <a:lnTo>
                    <a:pt x="1862138" y="302419"/>
                  </a:lnTo>
                  <a:lnTo>
                    <a:pt x="1864519" y="321469"/>
                  </a:lnTo>
                  <a:lnTo>
                    <a:pt x="1859757" y="347662"/>
                  </a:lnTo>
                  <a:lnTo>
                    <a:pt x="1845469" y="369094"/>
                  </a:lnTo>
                  <a:lnTo>
                    <a:pt x="1826419" y="383381"/>
                  </a:lnTo>
                  <a:lnTo>
                    <a:pt x="1793082" y="400050"/>
                  </a:lnTo>
                  <a:lnTo>
                    <a:pt x="1735932" y="419100"/>
                  </a:lnTo>
                  <a:lnTo>
                    <a:pt x="1669257" y="433387"/>
                  </a:lnTo>
                  <a:lnTo>
                    <a:pt x="1645444" y="438150"/>
                  </a:lnTo>
                  <a:lnTo>
                    <a:pt x="1538288" y="485775"/>
                  </a:lnTo>
                  <a:lnTo>
                    <a:pt x="1307307" y="583406"/>
                  </a:lnTo>
                  <a:lnTo>
                    <a:pt x="1047750" y="690562"/>
                  </a:lnTo>
                  <a:lnTo>
                    <a:pt x="857250" y="773906"/>
                  </a:lnTo>
                  <a:lnTo>
                    <a:pt x="766763" y="809625"/>
                  </a:lnTo>
                  <a:lnTo>
                    <a:pt x="631032" y="857250"/>
                  </a:lnTo>
                  <a:lnTo>
                    <a:pt x="376238" y="947737"/>
                  </a:lnTo>
                  <a:lnTo>
                    <a:pt x="90488" y="1045369"/>
                  </a:lnTo>
                  <a:lnTo>
                    <a:pt x="47625" y="1057275"/>
                  </a:lnTo>
                  <a:lnTo>
                    <a:pt x="26194" y="1057275"/>
                  </a:lnTo>
                  <a:lnTo>
                    <a:pt x="11907" y="1052512"/>
                  </a:lnTo>
                  <a:lnTo>
                    <a:pt x="0" y="1040606"/>
                  </a:lnTo>
                  <a:lnTo>
                    <a:pt x="0" y="1033462"/>
                  </a:lnTo>
                  <a:lnTo>
                    <a:pt x="0" y="1019175"/>
                  </a:lnTo>
                  <a:lnTo>
                    <a:pt x="2382" y="1000125"/>
                  </a:lnTo>
                  <a:lnTo>
                    <a:pt x="11907" y="988219"/>
                  </a:lnTo>
                  <a:lnTo>
                    <a:pt x="140494" y="928687"/>
                  </a:lnTo>
                  <a:lnTo>
                    <a:pt x="419100" y="792956"/>
                  </a:lnTo>
                  <a:lnTo>
                    <a:pt x="690563" y="652462"/>
                  </a:lnTo>
                  <a:lnTo>
                    <a:pt x="914400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F5C679F-8D69-734F-AF0E-A06392E3837E}"/>
                </a:ext>
              </a:extLst>
            </p:cNvPr>
            <p:cNvSpPr/>
            <p:nvPr/>
          </p:nvSpPr>
          <p:spPr>
            <a:xfrm>
              <a:off x="2676525" y="2598738"/>
              <a:ext cx="2370138" cy="809625"/>
            </a:xfrm>
            <a:custGeom>
              <a:avLst/>
              <a:gdLst>
                <a:gd name="connsiteX0" fmla="*/ 945356 w 2369344"/>
                <a:gd name="connsiteY0" fmla="*/ 378619 h 809625"/>
                <a:gd name="connsiteX1" fmla="*/ 1254919 w 2369344"/>
                <a:gd name="connsiteY1" fmla="*/ 280987 h 809625"/>
                <a:gd name="connsiteX2" fmla="*/ 1388269 w 2369344"/>
                <a:gd name="connsiteY2" fmla="*/ 242887 h 809625"/>
                <a:gd name="connsiteX3" fmla="*/ 1585913 w 2369344"/>
                <a:gd name="connsiteY3" fmla="*/ 190500 h 809625"/>
                <a:gd name="connsiteX4" fmla="*/ 1812131 w 2369344"/>
                <a:gd name="connsiteY4" fmla="*/ 107156 h 809625"/>
                <a:gd name="connsiteX5" fmla="*/ 1885950 w 2369344"/>
                <a:gd name="connsiteY5" fmla="*/ 80962 h 809625"/>
                <a:gd name="connsiteX6" fmla="*/ 1916906 w 2369344"/>
                <a:gd name="connsiteY6" fmla="*/ 71437 h 809625"/>
                <a:gd name="connsiteX7" fmla="*/ 1976438 w 2369344"/>
                <a:gd name="connsiteY7" fmla="*/ 35719 h 809625"/>
                <a:gd name="connsiteX8" fmla="*/ 2021681 w 2369344"/>
                <a:gd name="connsiteY8" fmla="*/ 7144 h 809625"/>
                <a:gd name="connsiteX9" fmla="*/ 2040731 w 2369344"/>
                <a:gd name="connsiteY9" fmla="*/ 0 h 809625"/>
                <a:gd name="connsiteX10" fmla="*/ 2078831 w 2369344"/>
                <a:gd name="connsiteY10" fmla="*/ 0 h 809625"/>
                <a:gd name="connsiteX11" fmla="*/ 2126456 w 2369344"/>
                <a:gd name="connsiteY11" fmla="*/ 7144 h 809625"/>
                <a:gd name="connsiteX12" fmla="*/ 2178844 w 2369344"/>
                <a:gd name="connsiteY12" fmla="*/ 21431 h 809625"/>
                <a:gd name="connsiteX13" fmla="*/ 2233613 w 2369344"/>
                <a:gd name="connsiteY13" fmla="*/ 42862 h 809625"/>
                <a:gd name="connsiteX14" fmla="*/ 2281238 w 2369344"/>
                <a:gd name="connsiteY14" fmla="*/ 66675 h 809625"/>
                <a:gd name="connsiteX15" fmla="*/ 2326481 w 2369344"/>
                <a:gd name="connsiteY15" fmla="*/ 88106 h 809625"/>
                <a:gd name="connsiteX16" fmla="*/ 2352675 w 2369344"/>
                <a:gd name="connsiteY16" fmla="*/ 104775 h 809625"/>
                <a:gd name="connsiteX17" fmla="*/ 2359819 w 2369344"/>
                <a:gd name="connsiteY17" fmla="*/ 111919 h 809625"/>
                <a:gd name="connsiteX18" fmla="*/ 2366963 w 2369344"/>
                <a:gd name="connsiteY18" fmla="*/ 123825 h 809625"/>
                <a:gd name="connsiteX19" fmla="*/ 2369344 w 2369344"/>
                <a:gd name="connsiteY19" fmla="*/ 135731 h 809625"/>
                <a:gd name="connsiteX20" fmla="*/ 2362200 w 2369344"/>
                <a:gd name="connsiteY20" fmla="*/ 166687 h 809625"/>
                <a:gd name="connsiteX21" fmla="*/ 2345531 w 2369344"/>
                <a:gd name="connsiteY21" fmla="*/ 192881 h 809625"/>
                <a:gd name="connsiteX22" fmla="*/ 2321719 w 2369344"/>
                <a:gd name="connsiteY22" fmla="*/ 221456 h 809625"/>
                <a:gd name="connsiteX23" fmla="*/ 2300288 w 2369344"/>
                <a:gd name="connsiteY23" fmla="*/ 242887 h 809625"/>
                <a:gd name="connsiteX24" fmla="*/ 2264569 w 2369344"/>
                <a:gd name="connsiteY24" fmla="*/ 259556 h 809625"/>
                <a:gd name="connsiteX25" fmla="*/ 2216944 w 2369344"/>
                <a:gd name="connsiteY25" fmla="*/ 269081 h 809625"/>
                <a:gd name="connsiteX26" fmla="*/ 2140744 w 2369344"/>
                <a:gd name="connsiteY26" fmla="*/ 273844 h 809625"/>
                <a:gd name="connsiteX27" fmla="*/ 2081213 w 2369344"/>
                <a:gd name="connsiteY27" fmla="*/ 273844 h 809625"/>
                <a:gd name="connsiteX28" fmla="*/ 1952625 w 2369344"/>
                <a:gd name="connsiteY28" fmla="*/ 288131 h 809625"/>
                <a:gd name="connsiteX29" fmla="*/ 1804988 w 2369344"/>
                <a:gd name="connsiteY29" fmla="*/ 311944 h 809625"/>
                <a:gd name="connsiteX30" fmla="*/ 1628775 w 2369344"/>
                <a:gd name="connsiteY30" fmla="*/ 354806 h 809625"/>
                <a:gd name="connsiteX31" fmla="*/ 1571625 w 2369344"/>
                <a:gd name="connsiteY31" fmla="*/ 373856 h 809625"/>
                <a:gd name="connsiteX32" fmla="*/ 1197769 w 2369344"/>
                <a:gd name="connsiteY32" fmla="*/ 490537 h 809625"/>
                <a:gd name="connsiteX33" fmla="*/ 1035844 w 2369344"/>
                <a:gd name="connsiteY33" fmla="*/ 550069 h 809625"/>
                <a:gd name="connsiteX34" fmla="*/ 890588 w 2369344"/>
                <a:gd name="connsiteY34" fmla="*/ 604837 h 809625"/>
                <a:gd name="connsiteX35" fmla="*/ 816769 w 2369344"/>
                <a:gd name="connsiteY35" fmla="*/ 633412 h 809625"/>
                <a:gd name="connsiteX36" fmla="*/ 702469 w 2369344"/>
                <a:gd name="connsiteY36" fmla="*/ 673894 h 809625"/>
                <a:gd name="connsiteX37" fmla="*/ 638175 w 2369344"/>
                <a:gd name="connsiteY37" fmla="*/ 695325 h 809625"/>
                <a:gd name="connsiteX38" fmla="*/ 602456 w 2369344"/>
                <a:gd name="connsiteY38" fmla="*/ 716756 h 809625"/>
                <a:gd name="connsiteX39" fmla="*/ 540544 w 2369344"/>
                <a:gd name="connsiteY39" fmla="*/ 752475 h 809625"/>
                <a:gd name="connsiteX40" fmla="*/ 438150 w 2369344"/>
                <a:gd name="connsiteY40" fmla="*/ 797719 h 809625"/>
                <a:gd name="connsiteX41" fmla="*/ 404813 w 2369344"/>
                <a:gd name="connsiteY41" fmla="*/ 807244 h 809625"/>
                <a:gd name="connsiteX42" fmla="*/ 392906 w 2369344"/>
                <a:gd name="connsiteY42" fmla="*/ 809625 h 809625"/>
                <a:gd name="connsiteX43" fmla="*/ 378619 w 2369344"/>
                <a:gd name="connsiteY43" fmla="*/ 802481 h 809625"/>
                <a:gd name="connsiteX44" fmla="*/ 357188 w 2369344"/>
                <a:gd name="connsiteY44" fmla="*/ 781050 h 809625"/>
                <a:gd name="connsiteX45" fmla="*/ 288131 w 2369344"/>
                <a:gd name="connsiteY45" fmla="*/ 723900 h 809625"/>
                <a:gd name="connsiteX46" fmla="*/ 188119 w 2369344"/>
                <a:gd name="connsiteY46" fmla="*/ 642937 h 809625"/>
                <a:gd name="connsiteX47" fmla="*/ 123825 w 2369344"/>
                <a:gd name="connsiteY47" fmla="*/ 590550 h 809625"/>
                <a:gd name="connsiteX48" fmla="*/ 69056 w 2369344"/>
                <a:gd name="connsiteY48" fmla="*/ 542925 h 809625"/>
                <a:gd name="connsiteX49" fmla="*/ 23813 w 2369344"/>
                <a:gd name="connsiteY49" fmla="*/ 507206 h 809625"/>
                <a:gd name="connsiteX50" fmla="*/ 9525 w 2369344"/>
                <a:gd name="connsiteY50" fmla="*/ 492919 h 809625"/>
                <a:gd name="connsiteX51" fmla="*/ 2381 w 2369344"/>
                <a:gd name="connsiteY51" fmla="*/ 473869 h 809625"/>
                <a:gd name="connsiteX52" fmla="*/ 0 w 2369344"/>
                <a:gd name="connsiteY52" fmla="*/ 447675 h 809625"/>
                <a:gd name="connsiteX53" fmla="*/ 4763 w 2369344"/>
                <a:gd name="connsiteY53" fmla="*/ 435769 h 809625"/>
                <a:gd name="connsiteX54" fmla="*/ 11906 w 2369344"/>
                <a:gd name="connsiteY54" fmla="*/ 431006 h 809625"/>
                <a:gd name="connsiteX55" fmla="*/ 19050 w 2369344"/>
                <a:gd name="connsiteY55" fmla="*/ 428625 h 809625"/>
                <a:gd name="connsiteX56" fmla="*/ 33338 w 2369344"/>
                <a:gd name="connsiteY56" fmla="*/ 428625 h 809625"/>
                <a:gd name="connsiteX57" fmla="*/ 50006 w 2369344"/>
                <a:gd name="connsiteY57" fmla="*/ 435769 h 809625"/>
                <a:gd name="connsiteX58" fmla="*/ 83344 w 2369344"/>
                <a:gd name="connsiteY58" fmla="*/ 452437 h 809625"/>
                <a:gd name="connsiteX59" fmla="*/ 123825 w 2369344"/>
                <a:gd name="connsiteY59" fmla="*/ 478631 h 809625"/>
                <a:gd name="connsiteX60" fmla="*/ 157163 w 2369344"/>
                <a:gd name="connsiteY60" fmla="*/ 497681 h 809625"/>
                <a:gd name="connsiteX61" fmla="*/ 195263 w 2369344"/>
                <a:gd name="connsiteY61" fmla="*/ 514350 h 809625"/>
                <a:gd name="connsiteX62" fmla="*/ 233363 w 2369344"/>
                <a:gd name="connsiteY62" fmla="*/ 526256 h 809625"/>
                <a:gd name="connsiteX63" fmla="*/ 292894 w 2369344"/>
                <a:gd name="connsiteY63" fmla="*/ 538162 h 809625"/>
                <a:gd name="connsiteX64" fmla="*/ 345281 w 2369344"/>
                <a:gd name="connsiteY64" fmla="*/ 542925 h 809625"/>
                <a:gd name="connsiteX65" fmla="*/ 388144 w 2369344"/>
                <a:gd name="connsiteY65" fmla="*/ 540544 h 809625"/>
                <a:gd name="connsiteX66" fmla="*/ 464344 w 2369344"/>
                <a:gd name="connsiteY66" fmla="*/ 526256 h 809625"/>
                <a:gd name="connsiteX67" fmla="*/ 621506 w 2369344"/>
                <a:gd name="connsiteY67" fmla="*/ 476250 h 809625"/>
                <a:gd name="connsiteX68" fmla="*/ 857250 w 2369344"/>
                <a:gd name="connsiteY68" fmla="*/ 404812 h 809625"/>
                <a:gd name="connsiteX69" fmla="*/ 945356 w 2369344"/>
                <a:gd name="connsiteY69" fmla="*/ 37861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69344" h="809625">
                  <a:moveTo>
                    <a:pt x="945356" y="378619"/>
                  </a:moveTo>
                  <a:lnTo>
                    <a:pt x="1254919" y="280987"/>
                  </a:lnTo>
                  <a:lnTo>
                    <a:pt x="1388269" y="242887"/>
                  </a:lnTo>
                  <a:lnTo>
                    <a:pt x="1585913" y="190500"/>
                  </a:lnTo>
                  <a:lnTo>
                    <a:pt x="1812131" y="107156"/>
                  </a:lnTo>
                  <a:lnTo>
                    <a:pt x="1885950" y="80962"/>
                  </a:lnTo>
                  <a:lnTo>
                    <a:pt x="1916906" y="71437"/>
                  </a:lnTo>
                  <a:lnTo>
                    <a:pt x="1976438" y="35719"/>
                  </a:lnTo>
                  <a:lnTo>
                    <a:pt x="2021681" y="7144"/>
                  </a:lnTo>
                  <a:lnTo>
                    <a:pt x="2040731" y="0"/>
                  </a:lnTo>
                  <a:lnTo>
                    <a:pt x="2078831" y="0"/>
                  </a:lnTo>
                  <a:lnTo>
                    <a:pt x="2126456" y="7144"/>
                  </a:lnTo>
                  <a:lnTo>
                    <a:pt x="2178844" y="21431"/>
                  </a:lnTo>
                  <a:lnTo>
                    <a:pt x="2233613" y="42862"/>
                  </a:lnTo>
                  <a:lnTo>
                    <a:pt x="2281238" y="66675"/>
                  </a:lnTo>
                  <a:lnTo>
                    <a:pt x="2326481" y="88106"/>
                  </a:lnTo>
                  <a:lnTo>
                    <a:pt x="2352675" y="104775"/>
                  </a:lnTo>
                  <a:lnTo>
                    <a:pt x="2359819" y="111919"/>
                  </a:lnTo>
                  <a:lnTo>
                    <a:pt x="2366963" y="123825"/>
                  </a:lnTo>
                  <a:lnTo>
                    <a:pt x="2369344" y="135731"/>
                  </a:lnTo>
                  <a:lnTo>
                    <a:pt x="2362200" y="166687"/>
                  </a:lnTo>
                  <a:lnTo>
                    <a:pt x="2345531" y="192881"/>
                  </a:lnTo>
                  <a:lnTo>
                    <a:pt x="2321719" y="221456"/>
                  </a:lnTo>
                  <a:lnTo>
                    <a:pt x="2300288" y="242887"/>
                  </a:lnTo>
                  <a:lnTo>
                    <a:pt x="2264569" y="259556"/>
                  </a:lnTo>
                  <a:lnTo>
                    <a:pt x="2216944" y="269081"/>
                  </a:lnTo>
                  <a:lnTo>
                    <a:pt x="2140744" y="273844"/>
                  </a:lnTo>
                  <a:lnTo>
                    <a:pt x="2081213" y="273844"/>
                  </a:lnTo>
                  <a:lnTo>
                    <a:pt x="1952625" y="288131"/>
                  </a:lnTo>
                  <a:lnTo>
                    <a:pt x="1804988" y="311944"/>
                  </a:lnTo>
                  <a:lnTo>
                    <a:pt x="1628775" y="354806"/>
                  </a:lnTo>
                  <a:lnTo>
                    <a:pt x="1571625" y="373856"/>
                  </a:lnTo>
                  <a:lnTo>
                    <a:pt x="1197769" y="490537"/>
                  </a:lnTo>
                  <a:lnTo>
                    <a:pt x="1035844" y="550069"/>
                  </a:lnTo>
                  <a:lnTo>
                    <a:pt x="890588" y="604837"/>
                  </a:lnTo>
                  <a:lnTo>
                    <a:pt x="816769" y="633412"/>
                  </a:lnTo>
                  <a:lnTo>
                    <a:pt x="702469" y="673894"/>
                  </a:lnTo>
                  <a:lnTo>
                    <a:pt x="638175" y="695325"/>
                  </a:lnTo>
                  <a:lnTo>
                    <a:pt x="602456" y="716756"/>
                  </a:lnTo>
                  <a:lnTo>
                    <a:pt x="540544" y="752475"/>
                  </a:lnTo>
                  <a:lnTo>
                    <a:pt x="438150" y="797719"/>
                  </a:lnTo>
                  <a:lnTo>
                    <a:pt x="404813" y="807244"/>
                  </a:lnTo>
                  <a:lnTo>
                    <a:pt x="392906" y="809625"/>
                  </a:lnTo>
                  <a:lnTo>
                    <a:pt x="378619" y="802481"/>
                  </a:lnTo>
                  <a:lnTo>
                    <a:pt x="357188" y="781050"/>
                  </a:lnTo>
                  <a:lnTo>
                    <a:pt x="288131" y="723900"/>
                  </a:lnTo>
                  <a:lnTo>
                    <a:pt x="188119" y="642937"/>
                  </a:lnTo>
                  <a:lnTo>
                    <a:pt x="123825" y="590550"/>
                  </a:lnTo>
                  <a:lnTo>
                    <a:pt x="69056" y="542925"/>
                  </a:lnTo>
                  <a:lnTo>
                    <a:pt x="23813" y="507206"/>
                  </a:lnTo>
                  <a:lnTo>
                    <a:pt x="9525" y="492919"/>
                  </a:lnTo>
                  <a:lnTo>
                    <a:pt x="2381" y="473869"/>
                  </a:lnTo>
                  <a:lnTo>
                    <a:pt x="0" y="447675"/>
                  </a:lnTo>
                  <a:lnTo>
                    <a:pt x="4763" y="435769"/>
                  </a:lnTo>
                  <a:lnTo>
                    <a:pt x="11906" y="431006"/>
                  </a:lnTo>
                  <a:lnTo>
                    <a:pt x="19050" y="428625"/>
                  </a:lnTo>
                  <a:lnTo>
                    <a:pt x="33338" y="428625"/>
                  </a:lnTo>
                  <a:lnTo>
                    <a:pt x="50006" y="435769"/>
                  </a:lnTo>
                  <a:lnTo>
                    <a:pt x="83344" y="452437"/>
                  </a:lnTo>
                  <a:lnTo>
                    <a:pt x="123825" y="478631"/>
                  </a:lnTo>
                  <a:lnTo>
                    <a:pt x="157163" y="497681"/>
                  </a:lnTo>
                  <a:lnTo>
                    <a:pt x="195263" y="514350"/>
                  </a:lnTo>
                  <a:lnTo>
                    <a:pt x="233363" y="526256"/>
                  </a:lnTo>
                  <a:lnTo>
                    <a:pt x="292894" y="538162"/>
                  </a:lnTo>
                  <a:lnTo>
                    <a:pt x="345281" y="542925"/>
                  </a:lnTo>
                  <a:lnTo>
                    <a:pt x="388144" y="540544"/>
                  </a:lnTo>
                  <a:lnTo>
                    <a:pt x="464344" y="526256"/>
                  </a:lnTo>
                  <a:lnTo>
                    <a:pt x="621506" y="476250"/>
                  </a:lnTo>
                  <a:lnTo>
                    <a:pt x="857250" y="404812"/>
                  </a:lnTo>
                  <a:lnTo>
                    <a:pt x="94535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6C77A4F9-5DCF-F148-8F1D-414B73C264DB}"/>
                </a:ext>
              </a:extLst>
            </p:cNvPr>
            <p:cNvSpPr/>
            <p:nvPr/>
          </p:nvSpPr>
          <p:spPr>
            <a:xfrm>
              <a:off x="5403850" y="2124075"/>
              <a:ext cx="479425" cy="2393950"/>
            </a:xfrm>
            <a:custGeom>
              <a:avLst/>
              <a:gdLst>
                <a:gd name="connsiteX0" fmla="*/ 187325 w 479425"/>
                <a:gd name="connsiteY0" fmla="*/ 774700 h 2393950"/>
                <a:gd name="connsiteX1" fmla="*/ 187325 w 479425"/>
                <a:gd name="connsiteY1" fmla="*/ 454025 h 2393950"/>
                <a:gd name="connsiteX2" fmla="*/ 184150 w 479425"/>
                <a:gd name="connsiteY2" fmla="*/ 422275 h 2393950"/>
                <a:gd name="connsiteX3" fmla="*/ 180975 w 479425"/>
                <a:gd name="connsiteY3" fmla="*/ 390525 h 2393950"/>
                <a:gd name="connsiteX4" fmla="*/ 161925 w 479425"/>
                <a:gd name="connsiteY4" fmla="*/ 330200 h 2393950"/>
                <a:gd name="connsiteX5" fmla="*/ 114300 w 479425"/>
                <a:gd name="connsiteY5" fmla="*/ 228600 h 2393950"/>
                <a:gd name="connsiteX6" fmla="*/ 66675 w 479425"/>
                <a:gd name="connsiteY6" fmla="*/ 139700 h 2393950"/>
                <a:gd name="connsiteX7" fmla="*/ 28575 w 479425"/>
                <a:gd name="connsiteY7" fmla="*/ 79375 h 2393950"/>
                <a:gd name="connsiteX8" fmla="*/ 9525 w 479425"/>
                <a:gd name="connsiteY8" fmla="*/ 50800 h 2393950"/>
                <a:gd name="connsiteX9" fmla="*/ 0 w 479425"/>
                <a:gd name="connsiteY9" fmla="*/ 22225 h 2393950"/>
                <a:gd name="connsiteX10" fmla="*/ 0 w 479425"/>
                <a:gd name="connsiteY10" fmla="*/ 12700 h 2393950"/>
                <a:gd name="connsiteX11" fmla="*/ 3175 w 479425"/>
                <a:gd name="connsiteY11" fmla="*/ 3175 h 2393950"/>
                <a:gd name="connsiteX12" fmla="*/ 12700 w 479425"/>
                <a:gd name="connsiteY12" fmla="*/ 0 h 2393950"/>
                <a:gd name="connsiteX13" fmla="*/ 41275 w 479425"/>
                <a:gd name="connsiteY13" fmla="*/ 6350 h 2393950"/>
                <a:gd name="connsiteX14" fmla="*/ 130175 w 479425"/>
                <a:gd name="connsiteY14" fmla="*/ 38100 h 2393950"/>
                <a:gd name="connsiteX15" fmla="*/ 209550 w 479425"/>
                <a:gd name="connsiteY15" fmla="*/ 73025 h 2393950"/>
                <a:gd name="connsiteX16" fmla="*/ 260350 w 479425"/>
                <a:gd name="connsiteY16" fmla="*/ 95250 h 2393950"/>
                <a:gd name="connsiteX17" fmla="*/ 298450 w 479425"/>
                <a:gd name="connsiteY17" fmla="*/ 117475 h 2393950"/>
                <a:gd name="connsiteX18" fmla="*/ 349250 w 479425"/>
                <a:gd name="connsiteY18" fmla="*/ 152400 h 2393950"/>
                <a:gd name="connsiteX19" fmla="*/ 393700 w 479425"/>
                <a:gd name="connsiteY19" fmla="*/ 187325 h 2393950"/>
                <a:gd name="connsiteX20" fmla="*/ 431800 w 479425"/>
                <a:gd name="connsiteY20" fmla="*/ 222250 h 2393950"/>
                <a:gd name="connsiteX21" fmla="*/ 454025 w 479425"/>
                <a:gd name="connsiteY21" fmla="*/ 250825 h 2393950"/>
                <a:gd name="connsiteX22" fmla="*/ 473075 w 479425"/>
                <a:gd name="connsiteY22" fmla="*/ 285750 h 2393950"/>
                <a:gd name="connsiteX23" fmla="*/ 479425 w 479425"/>
                <a:gd name="connsiteY23" fmla="*/ 307975 h 2393950"/>
                <a:gd name="connsiteX24" fmla="*/ 476250 w 479425"/>
                <a:gd name="connsiteY24" fmla="*/ 323850 h 2393950"/>
                <a:gd name="connsiteX25" fmla="*/ 466725 w 479425"/>
                <a:gd name="connsiteY25" fmla="*/ 349250 h 2393950"/>
                <a:gd name="connsiteX26" fmla="*/ 454025 w 479425"/>
                <a:gd name="connsiteY26" fmla="*/ 381000 h 2393950"/>
                <a:gd name="connsiteX27" fmla="*/ 425450 w 479425"/>
                <a:gd name="connsiteY27" fmla="*/ 460375 h 2393950"/>
                <a:gd name="connsiteX28" fmla="*/ 412750 w 479425"/>
                <a:gd name="connsiteY28" fmla="*/ 520700 h 2393950"/>
                <a:gd name="connsiteX29" fmla="*/ 412750 w 479425"/>
                <a:gd name="connsiteY29" fmla="*/ 714375 h 2393950"/>
                <a:gd name="connsiteX30" fmla="*/ 412750 w 479425"/>
                <a:gd name="connsiteY30" fmla="*/ 1377950 h 2393950"/>
                <a:gd name="connsiteX31" fmla="*/ 412750 w 479425"/>
                <a:gd name="connsiteY31" fmla="*/ 1565275 h 2393950"/>
                <a:gd name="connsiteX32" fmla="*/ 412750 w 479425"/>
                <a:gd name="connsiteY32" fmla="*/ 1689100 h 2393950"/>
                <a:gd name="connsiteX33" fmla="*/ 403225 w 479425"/>
                <a:gd name="connsiteY33" fmla="*/ 1917700 h 2393950"/>
                <a:gd name="connsiteX34" fmla="*/ 387350 w 479425"/>
                <a:gd name="connsiteY34" fmla="*/ 2108200 h 2393950"/>
                <a:gd name="connsiteX35" fmla="*/ 390525 w 479425"/>
                <a:gd name="connsiteY35" fmla="*/ 2317750 h 2393950"/>
                <a:gd name="connsiteX36" fmla="*/ 387350 w 479425"/>
                <a:gd name="connsiteY36" fmla="*/ 2339975 h 2393950"/>
                <a:gd name="connsiteX37" fmla="*/ 361950 w 479425"/>
                <a:gd name="connsiteY37" fmla="*/ 2374900 h 2393950"/>
                <a:gd name="connsiteX38" fmla="*/ 333375 w 479425"/>
                <a:gd name="connsiteY38" fmla="*/ 2393950 h 2393950"/>
                <a:gd name="connsiteX39" fmla="*/ 311150 w 479425"/>
                <a:gd name="connsiteY39" fmla="*/ 2393950 h 2393950"/>
                <a:gd name="connsiteX40" fmla="*/ 276225 w 479425"/>
                <a:gd name="connsiteY40" fmla="*/ 2378075 h 2393950"/>
                <a:gd name="connsiteX41" fmla="*/ 247650 w 479425"/>
                <a:gd name="connsiteY41" fmla="*/ 2355850 h 2393950"/>
                <a:gd name="connsiteX42" fmla="*/ 219075 w 479425"/>
                <a:gd name="connsiteY42" fmla="*/ 2314575 h 2393950"/>
                <a:gd name="connsiteX43" fmla="*/ 187325 w 479425"/>
                <a:gd name="connsiteY43" fmla="*/ 2251075 h 2393950"/>
                <a:gd name="connsiteX44" fmla="*/ 158750 w 479425"/>
                <a:gd name="connsiteY44" fmla="*/ 2165350 h 2393950"/>
                <a:gd name="connsiteX45" fmla="*/ 133350 w 479425"/>
                <a:gd name="connsiteY45" fmla="*/ 2054225 h 2393950"/>
                <a:gd name="connsiteX46" fmla="*/ 120650 w 479425"/>
                <a:gd name="connsiteY46" fmla="*/ 1974850 h 2393950"/>
                <a:gd name="connsiteX47" fmla="*/ 123825 w 479425"/>
                <a:gd name="connsiteY47" fmla="*/ 1946275 h 2393950"/>
                <a:gd name="connsiteX48" fmla="*/ 142875 w 479425"/>
                <a:gd name="connsiteY48" fmla="*/ 1863725 h 2393950"/>
                <a:gd name="connsiteX49" fmla="*/ 180975 w 479425"/>
                <a:gd name="connsiteY49" fmla="*/ 1695450 h 2393950"/>
                <a:gd name="connsiteX50" fmla="*/ 190500 w 479425"/>
                <a:gd name="connsiteY50" fmla="*/ 1654175 h 2393950"/>
                <a:gd name="connsiteX51" fmla="*/ 190500 w 479425"/>
                <a:gd name="connsiteY51" fmla="*/ 1527175 h 2393950"/>
                <a:gd name="connsiteX52" fmla="*/ 187325 w 479425"/>
                <a:gd name="connsiteY52" fmla="*/ 774700 h 239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79425" h="2393950">
                  <a:moveTo>
                    <a:pt x="187325" y="774700"/>
                  </a:moveTo>
                  <a:lnTo>
                    <a:pt x="187325" y="454025"/>
                  </a:lnTo>
                  <a:lnTo>
                    <a:pt x="184150" y="422275"/>
                  </a:lnTo>
                  <a:lnTo>
                    <a:pt x="180975" y="390525"/>
                  </a:lnTo>
                  <a:lnTo>
                    <a:pt x="161925" y="330200"/>
                  </a:lnTo>
                  <a:lnTo>
                    <a:pt x="114300" y="228600"/>
                  </a:lnTo>
                  <a:lnTo>
                    <a:pt x="66675" y="139700"/>
                  </a:lnTo>
                  <a:lnTo>
                    <a:pt x="28575" y="79375"/>
                  </a:lnTo>
                  <a:lnTo>
                    <a:pt x="9525" y="50800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3175"/>
                  </a:lnTo>
                  <a:lnTo>
                    <a:pt x="12700" y="0"/>
                  </a:lnTo>
                  <a:lnTo>
                    <a:pt x="41275" y="6350"/>
                  </a:lnTo>
                  <a:lnTo>
                    <a:pt x="130175" y="38100"/>
                  </a:lnTo>
                  <a:lnTo>
                    <a:pt x="209550" y="73025"/>
                  </a:lnTo>
                  <a:lnTo>
                    <a:pt x="260350" y="95250"/>
                  </a:lnTo>
                  <a:lnTo>
                    <a:pt x="298450" y="117475"/>
                  </a:lnTo>
                  <a:lnTo>
                    <a:pt x="349250" y="152400"/>
                  </a:lnTo>
                  <a:lnTo>
                    <a:pt x="393700" y="187325"/>
                  </a:lnTo>
                  <a:lnTo>
                    <a:pt x="431800" y="222250"/>
                  </a:lnTo>
                  <a:lnTo>
                    <a:pt x="454025" y="250825"/>
                  </a:lnTo>
                  <a:lnTo>
                    <a:pt x="473075" y="285750"/>
                  </a:lnTo>
                  <a:lnTo>
                    <a:pt x="479425" y="307975"/>
                  </a:lnTo>
                  <a:lnTo>
                    <a:pt x="476250" y="323850"/>
                  </a:lnTo>
                  <a:lnTo>
                    <a:pt x="466725" y="349250"/>
                  </a:lnTo>
                  <a:lnTo>
                    <a:pt x="454025" y="381000"/>
                  </a:lnTo>
                  <a:lnTo>
                    <a:pt x="425450" y="460375"/>
                  </a:lnTo>
                  <a:lnTo>
                    <a:pt x="412750" y="520700"/>
                  </a:lnTo>
                  <a:lnTo>
                    <a:pt x="412750" y="714375"/>
                  </a:lnTo>
                  <a:lnTo>
                    <a:pt x="412750" y="1377950"/>
                  </a:lnTo>
                  <a:lnTo>
                    <a:pt x="412750" y="1565275"/>
                  </a:lnTo>
                  <a:lnTo>
                    <a:pt x="412750" y="1689100"/>
                  </a:lnTo>
                  <a:lnTo>
                    <a:pt x="403225" y="1917700"/>
                  </a:lnTo>
                  <a:lnTo>
                    <a:pt x="387350" y="2108200"/>
                  </a:lnTo>
                  <a:cubicBezTo>
                    <a:pt x="388408" y="2178050"/>
                    <a:pt x="389467" y="2247900"/>
                    <a:pt x="390525" y="2317750"/>
                  </a:cubicBezTo>
                  <a:lnTo>
                    <a:pt x="387350" y="2339975"/>
                  </a:lnTo>
                  <a:lnTo>
                    <a:pt x="361950" y="2374900"/>
                  </a:lnTo>
                  <a:lnTo>
                    <a:pt x="333375" y="2393950"/>
                  </a:lnTo>
                  <a:lnTo>
                    <a:pt x="311150" y="2393950"/>
                  </a:lnTo>
                  <a:lnTo>
                    <a:pt x="276225" y="2378075"/>
                  </a:lnTo>
                  <a:lnTo>
                    <a:pt x="247650" y="2355850"/>
                  </a:lnTo>
                  <a:lnTo>
                    <a:pt x="219075" y="2314575"/>
                  </a:lnTo>
                  <a:lnTo>
                    <a:pt x="187325" y="2251075"/>
                  </a:lnTo>
                  <a:lnTo>
                    <a:pt x="158750" y="2165350"/>
                  </a:lnTo>
                  <a:lnTo>
                    <a:pt x="133350" y="2054225"/>
                  </a:lnTo>
                  <a:lnTo>
                    <a:pt x="120650" y="1974850"/>
                  </a:lnTo>
                  <a:lnTo>
                    <a:pt x="123825" y="1946275"/>
                  </a:lnTo>
                  <a:lnTo>
                    <a:pt x="142875" y="1863725"/>
                  </a:lnTo>
                  <a:lnTo>
                    <a:pt x="180975" y="1695450"/>
                  </a:lnTo>
                  <a:lnTo>
                    <a:pt x="190500" y="1654175"/>
                  </a:lnTo>
                  <a:lnTo>
                    <a:pt x="190500" y="1527175"/>
                  </a:lnTo>
                  <a:cubicBezTo>
                    <a:pt x="189442" y="1285875"/>
                    <a:pt x="188383" y="1044575"/>
                    <a:pt x="187325" y="774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837FDEB1-2B39-064C-AE7E-10FF736E3713}"/>
                </a:ext>
              </a:extLst>
            </p:cNvPr>
            <p:cNvSpPr/>
            <p:nvPr/>
          </p:nvSpPr>
          <p:spPr>
            <a:xfrm rot="16200000">
              <a:off x="4564856" y="3475832"/>
              <a:ext cx="4352925" cy="554038"/>
            </a:xfrm>
            <a:custGeom>
              <a:avLst/>
              <a:gdLst>
                <a:gd name="connsiteX0" fmla="*/ 2340723 w 4353109"/>
                <a:gd name="connsiteY0" fmla="*/ 448373 h 554288"/>
                <a:gd name="connsiteX1" fmla="*/ 2845585 w 4353109"/>
                <a:gd name="connsiteY1" fmla="*/ 448373 h 554288"/>
                <a:gd name="connsiteX2" fmla="*/ 3089190 w 4353109"/>
                <a:gd name="connsiteY2" fmla="*/ 448373 h 554288"/>
                <a:gd name="connsiteX3" fmla="*/ 3329264 w 4353109"/>
                <a:gd name="connsiteY3" fmla="*/ 462495 h 554288"/>
                <a:gd name="connsiteX4" fmla="*/ 3615234 w 4353109"/>
                <a:gd name="connsiteY4" fmla="*/ 487209 h 554288"/>
                <a:gd name="connsiteX5" fmla="*/ 3830595 w 4353109"/>
                <a:gd name="connsiteY5" fmla="*/ 508392 h 554288"/>
                <a:gd name="connsiteX6" fmla="*/ 3908266 w 4353109"/>
                <a:gd name="connsiteY6" fmla="*/ 515453 h 554288"/>
                <a:gd name="connsiteX7" fmla="*/ 3925918 w 4353109"/>
                <a:gd name="connsiteY7" fmla="*/ 518983 h 554288"/>
                <a:gd name="connsiteX8" fmla="*/ 3961223 w 4353109"/>
                <a:gd name="connsiteY8" fmla="*/ 533105 h 554288"/>
                <a:gd name="connsiteX9" fmla="*/ 4007120 w 4353109"/>
                <a:gd name="connsiteY9" fmla="*/ 547227 h 554288"/>
                <a:gd name="connsiteX10" fmla="*/ 4038895 w 4353109"/>
                <a:gd name="connsiteY10" fmla="*/ 554288 h 554288"/>
                <a:gd name="connsiteX11" fmla="*/ 4084791 w 4353109"/>
                <a:gd name="connsiteY11" fmla="*/ 554288 h 554288"/>
                <a:gd name="connsiteX12" fmla="*/ 4116566 w 4353109"/>
                <a:gd name="connsiteY12" fmla="*/ 543697 h 554288"/>
                <a:gd name="connsiteX13" fmla="*/ 4155401 w 4353109"/>
                <a:gd name="connsiteY13" fmla="*/ 515453 h 554288"/>
                <a:gd name="connsiteX14" fmla="*/ 4197767 w 4353109"/>
                <a:gd name="connsiteY14" fmla="*/ 462495 h 554288"/>
                <a:gd name="connsiteX15" fmla="*/ 4261316 w 4353109"/>
                <a:gd name="connsiteY15" fmla="*/ 363641 h 554288"/>
                <a:gd name="connsiteX16" fmla="*/ 4307213 w 4353109"/>
                <a:gd name="connsiteY16" fmla="*/ 271848 h 554288"/>
                <a:gd name="connsiteX17" fmla="*/ 4331926 w 4353109"/>
                <a:gd name="connsiteY17" fmla="*/ 218891 h 554288"/>
                <a:gd name="connsiteX18" fmla="*/ 4342518 w 4353109"/>
                <a:gd name="connsiteY18" fmla="*/ 169464 h 554288"/>
                <a:gd name="connsiteX19" fmla="*/ 4353109 w 4353109"/>
                <a:gd name="connsiteY19" fmla="*/ 95323 h 554288"/>
                <a:gd name="connsiteX20" fmla="*/ 4353109 w 4353109"/>
                <a:gd name="connsiteY20" fmla="*/ 24713 h 554288"/>
                <a:gd name="connsiteX21" fmla="*/ 4342518 w 4353109"/>
                <a:gd name="connsiteY21" fmla="*/ 7061 h 554288"/>
                <a:gd name="connsiteX22" fmla="*/ 4335457 w 4353109"/>
                <a:gd name="connsiteY22" fmla="*/ 0 h 554288"/>
                <a:gd name="connsiteX23" fmla="*/ 4321335 w 4353109"/>
                <a:gd name="connsiteY23" fmla="*/ 0 h 554288"/>
                <a:gd name="connsiteX24" fmla="*/ 4293091 w 4353109"/>
                <a:gd name="connsiteY24" fmla="*/ 14122 h 554288"/>
                <a:gd name="connsiteX25" fmla="*/ 4261316 w 4353109"/>
                <a:gd name="connsiteY25" fmla="*/ 60018 h 554288"/>
                <a:gd name="connsiteX26" fmla="*/ 4208359 w 4353109"/>
                <a:gd name="connsiteY26" fmla="*/ 120037 h 554288"/>
                <a:gd name="connsiteX27" fmla="*/ 4158932 w 4353109"/>
                <a:gd name="connsiteY27" fmla="*/ 162403 h 554288"/>
                <a:gd name="connsiteX28" fmla="*/ 4102444 w 4353109"/>
                <a:gd name="connsiteY28" fmla="*/ 197708 h 554288"/>
                <a:gd name="connsiteX29" fmla="*/ 4056547 w 4353109"/>
                <a:gd name="connsiteY29" fmla="*/ 222421 h 554288"/>
                <a:gd name="connsiteX30" fmla="*/ 3982406 w 4353109"/>
                <a:gd name="connsiteY30" fmla="*/ 243604 h 554288"/>
                <a:gd name="connsiteX31" fmla="*/ 3915327 w 4353109"/>
                <a:gd name="connsiteY31" fmla="*/ 247135 h 554288"/>
                <a:gd name="connsiteX32" fmla="*/ 3795290 w 4353109"/>
                <a:gd name="connsiteY32" fmla="*/ 247135 h 554288"/>
                <a:gd name="connsiteX33" fmla="*/ 3530502 w 4353109"/>
                <a:gd name="connsiteY33" fmla="*/ 243604 h 554288"/>
                <a:gd name="connsiteX34" fmla="*/ 3272776 w 4353109"/>
                <a:gd name="connsiteY34" fmla="*/ 240074 h 554288"/>
                <a:gd name="connsiteX35" fmla="*/ 3015049 w 4353109"/>
                <a:gd name="connsiteY35" fmla="*/ 240074 h 554288"/>
                <a:gd name="connsiteX36" fmla="*/ 2700834 w 4353109"/>
                <a:gd name="connsiteY36" fmla="*/ 236543 h 554288"/>
                <a:gd name="connsiteX37" fmla="*/ 2270113 w 4353109"/>
                <a:gd name="connsiteY37" fmla="*/ 233013 h 554288"/>
                <a:gd name="connsiteX38" fmla="*/ 1737007 w 4353109"/>
                <a:gd name="connsiteY38" fmla="*/ 229482 h 554288"/>
                <a:gd name="connsiteX39" fmla="*/ 1405140 w 4353109"/>
                <a:gd name="connsiteY39" fmla="*/ 225952 h 554288"/>
                <a:gd name="connsiteX40" fmla="*/ 1203901 w 4353109"/>
                <a:gd name="connsiteY40" fmla="*/ 229482 h 554288"/>
                <a:gd name="connsiteX41" fmla="*/ 956766 w 4353109"/>
                <a:gd name="connsiteY41" fmla="*/ 240074 h 554288"/>
                <a:gd name="connsiteX42" fmla="*/ 646082 w 4353109"/>
                <a:gd name="connsiteY42" fmla="*/ 247135 h 554288"/>
                <a:gd name="connsiteX43" fmla="*/ 547228 w 4353109"/>
                <a:gd name="connsiteY43" fmla="*/ 247135 h 554288"/>
                <a:gd name="connsiteX44" fmla="*/ 31775 w 4353109"/>
                <a:gd name="connsiteY44" fmla="*/ 247135 h 554288"/>
                <a:gd name="connsiteX45" fmla="*/ 10592 w 4353109"/>
                <a:gd name="connsiteY45" fmla="*/ 261257 h 554288"/>
                <a:gd name="connsiteX46" fmla="*/ 0 w 4353109"/>
                <a:gd name="connsiteY46" fmla="*/ 278909 h 554288"/>
                <a:gd name="connsiteX47" fmla="*/ 0 w 4353109"/>
                <a:gd name="connsiteY47" fmla="*/ 289501 h 554288"/>
                <a:gd name="connsiteX48" fmla="*/ 7061 w 4353109"/>
                <a:gd name="connsiteY48" fmla="*/ 314214 h 554288"/>
                <a:gd name="connsiteX49" fmla="*/ 28244 w 4353109"/>
                <a:gd name="connsiteY49" fmla="*/ 342458 h 554288"/>
                <a:gd name="connsiteX50" fmla="*/ 52958 w 4353109"/>
                <a:gd name="connsiteY50" fmla="*/ 363641 h 554288"/>
                <a:gd name="connsiteX51" fmla="*/ 130629 w 4353109"/>
                <a:gd name="connsiteY51" fmla="*/ 413068 h 554288"/>
                <a:gd name="connsiteX52" fmla="*/ 236544 w 4353109"/>
                <a:gd name="connsiteY52" fmla="*/ 466026 h 554288"/>
                <a:gd name="connsiteX53" fmla="*/ 338928 w 4353109"/>
                <a:gd name="connsiteY53" fmla="*/ 504861 h 554288"/>
                <a:gd name="connsiteX54" fmla="*/ 434252 w 4353109"/>
                <a:gd name="connsiteY54" fmla="*/ 533105 h 554288"/>
                <a:gd name="connsiteX55" fmla="*/ 473088 w 4353109"/>
                <a:gd name="connsiteY55" fmla="*/ 536636 h 554288"/>
                <a:gd name="connsiteX56" fmla="*/ 610777 w 4353109"/>
                <a:gd name="connsiteY56" fmla="*/ 518983 h 554288"/>
                <a:gd name="connsiteX57" fmla="*/ 766119 w 4353109"/>
                <a:gd name="connsiteY57" fmla="*/ 497800 h 554288"/>
                <a:gd name="connsiteX58" fmla="*/ 953236 w 4353109"/>
                <a:gd name="connsiteY58" fmla="*/ 476617 h 554288"/>
                <a:gd name="connsiteX59" fmla="*/ 1203901 w 4353109"/>
                <a:gd name="connsiteY59" fmla="*/ 458965 h 554288"/>
                <a:gd name="connsiteX60" fmla="*/ 1458098 w 4353109"/>
                <a:gd name="connsiteY60" fmla="*/ 451904 h 554288"/>
                <a:gd name="connsiteX61" fmla="*/ 1754660 w 4353109"/>
                <a:gd name="connsiteY61" fmla="*/ 448373 h 554288"/>
                <a:gd name="connsiteX62" fmla="*/ 2135954 w 4353109"/>
                <a:gd name="connsiteY62" fmla="*/ 448373 h 554288"/>
                <a:gd name="connsiteX63" fmla="*/ 2280705 w 4353109"/>
                <a:gd name="connsiteY63" fmla="*/ 448373 h 554288"/>
                <a:gd name="connsiteX64" fmla="*/ 2340723 w 4353109"/>
                <a:gd name="connsiteY64" fmla="*/ 448373 h 55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3109" h="554288">
                  <a:moveTo>
                    <a:pt x="2340723" y="448373"/>
                  </a:moveTo>
                  <a:lnTo>
                    <a:pt x="2845585" y="448373"/>
                  </a:lnTo>
                  <a:lnTo>
                    <a:pt x="3089190" y="448373"/>
                  </a:lnTo>
                  <a:lnTo>
                    <a:pt x="3329264" y="462495"/>
                  </a:lnTo>
                  <a:lnTo>
                    <a:pt x="3615234" y="487209"/>
                  </a:lnTo>
                  <a:lnTo>
                    <a:pt x="3830595" y="508392"/>
                  </a:lnTo>
                  <a:lnTo>
                    <a:pt x="3908266" y="515453"/>
                  </a:lnTo>
                  <a:lnTo>
                    <a:pt x="3925918" y="518983"/>
                  </a:lnTo>
                  <a:lnTo>
                    <a:pt x="3961223" y="533105"/>
                  </a:lnTo>
                  <a:lnTo>
                    <a:pt x="4007120" y="547227"/>
                  </a:lnTo>
                  <a:lnTo>
                    <a:pt x="4038895" y="554288"/>
                  </a:lnTo>
                  <a:lnTo>
                    <a:pt x="4084791" y="554288"/>
                  </a:lnTo>
                  <a:lnTo>
                    <a:pt x="4116566" y="543697"/>
                  </a:lnTo>
                  <a:lnTo>
                    <a:pt x="4155401" y="515453"/>
                  </a:lnTo>
                  <a:lnTo>
                    <a:pt x="4197767" y="462495"/>
                  </a:lnTo>
                  <a:lnTo>
                    <a:pt x="4261316" y="363641"/>
                  </a:lnTo>
                  <a:lnTo>
                    <a:pt x="4307213" y="271848"/>
                  </a:lnTo>
                  <a:lnTo>
                    <a:pt x="4331926" y="218891"/>
                  </a:lnTo>
                  <a:lnTo>
                    <a:pt x="4342518" y="169464"/>
                  </a:lnTo>
                  <a:lnTo>
                    <a:pt x="4353109" y="95323"/>
                  </a:lnTo>
                  <a:lnTo>
                    <a:pt x="4353109" y="24713"/>
                  </a:lnTo>
                  <a:lnTo>
                    <a:pt x="4342518" y="7061"/>
                  </a:lnTo>
                  <a:lnTo>
                    <a:pt x="4335457" y="0"/>
                  </a:lnTo>
                  <a:lnTo>
                    <a:pt x="4321335" y="0"/>
                  </a:lnTo>
                  <a:lnTo>
                    <a:pt x="4293091" y="14122"/>
                  </a:lnTo>
                  <a:lnTo>
                    <a:pt x="4261316" y="60018"/>
                  </a:lnTo>
                  <a:lnTo>
                    <a:pt x="4208359" y="120037"/>
                  </a:lnTo>
                  <a:lnTo>
                    <a:pt x="4158932" y="162403"/>
                  </a:lnTo>
                  <a:lnTo>
                    <a:pt x="4102444" y="197708"/>
                  </a:lnTo>
                  <a:lnTo>
                    <a:pt x="4056547" y="222421"/>
                  </a:lnTo>
                  <a:lnTo>
                    <a:pt x="3982406" y="243604"/>
                  </a:lnTo>
                  <a:lnTo>
                    <a:pt x="3915327" y="247135"/>
                  </a:lnTo>
                  <a:lnTo>
                    <a:pt x="3795290" y="247135"/>
                  </a:lnTo>
                  <a:lnTo>
                    <a:pt x="3530502" y="243604"/>
                  </a:lnTo>
                  <a:lnTo>
                    <a:pt x="3272776" y="240074"/>
                  </a:lnTo>
                  <a:lnTo>
                    <a:pt x="3015049" y="240074"/>
                  </a:lnTo>
                  <a:lnTo>
                    <a:pt x="2700834" y="236543"/>
                  </a:lnTo>
                  <a:lnTo>
                    <a:pt x="2270113" y="233013"/>
                  </a:lnTo>
                  <a:lnTo>
                    <a:pt x="1737007" y="229482"/>
                  </a:lnTo>
                  <a:lnTo>
                    <a:pt x="1405140" y="225952"/>
                  </a:lnTo>
                  <a:lnTo>
                    <a:pt x="1203901" y="229482"/>
                  </a:lnTo>
                  <a:lnTo>
                    <a:pt x="956766" y="240074"/>
                  </a:lnTo>
                  <a:lnTo>
                    <a:pt x="646082" y="247135"/>
                  </a:lnTo>
                  <a:lnTo>
                    <a:pt x="547228" y="247135"/>
                  </a:lnTo>
                  <a:lnTo>
                    <a:pt x="31775" y="247135"/>
                  </a:lnTo>
                  <a:lnTo>
                    <a:pt x="10592" y="261257"/>
                  </a:lnTo>
                  <a:lnTo>
                    <a:pt x="0" y="278909"/>
                  </a:lnTo>
                  <a:lnTo>
                    <a:pt x="0" y="289501"/>
                  </a:lnTo>
                  <a:lnTo>
                    <a:pt x="7061" y="314214"/>
                  </a:lnTo>
                  <a:lnTo>
                    <a:pt x="28244" y="342458"/>
                  </a:lnTo>
                  <a:lnTo>
                    <a:pt x="52958" y="363641"/>
                  </a:lnTo>
                  <a:lnTo>
                    <a:pt x="130629" y="413068"/>
                  </a:lnTo>
                  <a:lnTo>
                    <a:pt x="236544" y="466026"/>
                  </a:lnTo>
                  <a:lnTo>
                    <a:pt x="338928" y="504861"/>
                  </a:lnTo>
                  <a:lnTo>
                    <a:pt x="434252" y="533105"/>
                  </a:lnTo>
                  <a:lnTo>
                    <a:pt x="473088" y="536636"/>
                  </a:lnTo>
                  <a:lnTo>
                    <a:pt x="610777" y="518983"/>
                  </a:lnTo>
                  <a:lnTo>
                    <a:pt x="766119" y="497800"/>
                  </a:lnTo>
                  <a:lnTo>
                    <a:pt x="953236" y="476617"/>
                  </a:lnTo>
                  <a:lnTo>
                    <a:pt x="1203901" y="458965"/>
                  </a:lnTo>
                  <a:lnTo>
                    <a:pt x="1458098" y="451904"/>
                  </a:lnTo>
                  <a:lnTo>
                    <a:pt x="1754660" y="448373"/>
                  </a:lnTo>
                  <a:lnTo>
                    <a:pt x="2135954" y="448373"/>
                  </a:lnTo>
                  <a:lnTo>
                    <a:pt x="2280705" y="448373"/>
                  </a:lnTo>
                  <a:lnTo>
                    <a:pt x="2340723" y="448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AD4CAA3-57BE-F641-BDFC-737E5119293F}"/>
                </a:ext>
              </a:extLst>
            </p:cNvPr>
            <p:cNvSpPr/>
            <p:nvPr/>
          </p:nvSpPr>
          <p:spPr>
            <a:xfrm rot="16200000">
              <a:off x="2173288" y="3729038"/>
              <a:ext cx="3851275" cy="460375"/>
            </a:xfrm>
            <a:custGeom>
              <a:avLst/>
              <a:gdLst>
                <a:gd name="connsiteX0" fmla="*/ 3260725 w 3851275"/>
                <a:gd name="connsiteY0" fmla="*/ 177800 h 460375"/>
                <a:gd name="connsiteX1" fmla="*/ 3105150 w 3851275"/>
                <a:gd name="connsiteY1" fmla="*/ 168275 h 460375"/>
                <a:gd name="connsiteX2" fmla="*/ 3000375 w 3851275"/>
                <a:gd name="connsiteY2" fmla="*/ 161925 h 460375"/>
                <a:gd name="connsiteX3" fmla="*/ 2346325 w 3851275"/>
                <a:gd name="connsiteY3" fmla="*/ 155575 h 460375"/>
                <a:gd name="connsiteX4" fmla="*/ 2228850 w 3851275"/>
                <a:gd name="connsiteY4" fmla="*/ 142875 h 460375"/>
                <a:gd name="connsiteX5" fmla="*/ 2051050 w 3851275"/>
                <a:gd name="connsiteY5" fmla="*/ 130175 h 460375"/>
                <a:gd name="connsiteX6" fmla="*/ 1841500 w 3851275"/>
                <a:gd name="connsiteY6" fmla="*/ 120650 h 460375"/>
                <a:gd name="connsiteX7" fmla="*/ 1622425 w 3851275"/>
                <a:gd name="connsiteY7" fmla="*/ 117475 h 460375"/>
                <a:gd name="connsiteX8" fmla="*/ 1463675 w 3851275"/>
                <a:gd name="connsiteY8" fmla="*/ 117475 h 460375"/>
                <a:gd name="connsiteX9" fmla="*/ 1273175 w 3851275"/>
                <a:gd name="connsiteY9" fmla="*/ 107950 h 460375"/>
                <a:gd name="connsiteX10" fmla="*/ 1035050 w 3851275"/>
                <a:gd name="connsiteY10" fmla="*/ 88900 h 460375"/>
                <a:gd name="connsiteX11" fmla="*/ 809625 w 3851275"/>
                <a:gd name="connsiteY11" fmla="*/ 66675 h 460375"/>
                <a:gd name="connsiteX12" fmla="*/ 654050 w 3851275"/>
                <a:gd name="connsiteY12" fmla="*/ 44450 h 460375"/>
                <a:gd name="connsiteX13" fmla="*/ 546100 w 3851275"/>
                <a:gd name="connsiteY13" fmla="*/ 22225 h 460375"/>
                <a:gd name="connsiteX14" fmla="*/ 495300 w 3851275"/>
                <a:gd name="connsiteY14" fmla="*/ 6350 h 460375"/>
                <a:gd name="connsiteX15" fmla="*/ 444500 w 3851275"/>
                <a:gd name="connsiteY15" fmla="*/ 15875 h 460375"/>
                <a:gd name="connsiteX16" fmla="*/ 222250 w 3851275"/>
                <a:gd name="connsiteY16" fmla="*/ 73025 h 460375"/>
                <a:gd name="connsiteX17" fmla="*/ 130175 w 3851275"/>
                <a:gd name="connsiteY17" fmla="*/ 95250 h 460375"/>
                <a:gd name="connsiteX18" fmla="*/ 95250 w 3851275"/>
                <a:gd name="connsiteY18" fmla="*/ 117475 h 460375"/>
                <a:gd name="connsiteX19" fmla="*/ 6350 w 3851275"/>
                <a:gd name="connsiteY19" fmla="*/ 177800 h 460375"/>
                <a:gd name="connsiteX20" fmla="*/ 3175 w 3851275"/>
                <a:gd name="connsiteY20" fmla="*/ 184150 h 460375"/>
                <a:gd name="connsiteX21" fmla="*/ 0 w 3851275"/>
                <a:gd name="connsiteY21" fmla="*/ 206375 h 460375"/>
                <a:gd name="connsiteX22" fmla="*/ 9525 w 3851275"/>
                <a:gd name="connsiteY22" fmla="*/ 228600 h 460375"/>
                <a:gd name="connsiteX23" fmla="*/ 19050 w 3851275"/>
                <a:gd name="connsiteY23" fmla="*/ 250825 h 460375"/>
                <a:gd name="connsiteX24" fmla="*/ 31750 w 3851275"/>
                <a:gd name="connsiteY24" fmla="*/ 263525 h 460375"/>
                <a:gd name="connsiteX25" fmla="*/ 57150 w 3851275"/>
                <a:gd name="connsiteY25" fmla="*/ 279400 h 460375"/>
                <a:gd name="connsiteX26" fmla="*/ 117475 w 3851275"/>
                <a:gd name="connsiteY26" fmla="*/ 292100 h 460375"/>
                <a:gd name="connsiteX27" fmla="*/ 323850 w 3851275"/>
                <a:gd name="connsiteY27" fmla="*/ 307975 h 460375"/>
                <a:gd name="connsiteX28" fmla="*/ 631825 w 3851275"/>
                <a:gd name="connsiteY28" fmla="*/ 323850 h 460375"/>
                <a:gd name="connsiteX29" fmla="*/ 984250 w 3851275"/>
                <a:gd name="connsiteY29" fmla="*/ 339725 h 460375"/>
                <a:gd name="connsiteX30" fmla="*/ 1397000 w 3851275"/>
                <a:gd name="connsiteY30" fmla="*/ 352425 h 460375"/>
                <a:gd name="connsiteX31" fmla="*/ 1784350 w 3851275"/>
                <a:gd name="connsiteY31" fmla="*/ 365125 h 460375"/>
                <a:gd name="connsiteX32" fmla="*/ 2254250 w 3851275"/>
                <a:gd name="connsiteY32" fmla="*/ 381000 h 460375"/>
                <a:gd name="connsiteX33" fmla="*/ 2441575 w 3851275"/>
                <a:gd name="connsiteY33" fmla="*/ 384175 h 460375"/>
                <a:gd name="connsiteX34" fmla="*/ 2530475 w 3851275"/>
                <a:gd name="connsiteY34" fmla="*/ 384175 h 460375"/>
                <a:gd name="connsiteX35" fmla="*/ 2787650 w 3851275"/>
                <a:gd name="connsiteY35" fmla="*/ 400050 h 460375"/>
                <a:gd name="connsiteX36" fmla="*/ 2924175 w 3851275"/>
                <a:gd name="connsiteY36" fmla="*/ 409575 h 460375"/>
                <a:gd name="connsiteX37" fmla="*/ 3162300 w 3851275"/>
                <a:gd name="connsiteY37" fmla="*/ 409575 h 460375"/>
                <a:gd name="connsiteX38" fmla="*/ 3298825 w 3851275"/>
                <a:gd name="connsiteY38" fmla="*/ 412750 h 460375"/>
                <a:gd name="connsiteX39" fmla="*/ 3400425 w 3851275"/>
                <a:gd name="connsiteY39" fmla="*/ 422275 h 460375"/>
                <a:gd name="connsiteX40" fmla="*/ 3467100 w 3851275"/>
                <a:gd name="connsiteY40" fmla="*/ 431800 h 460375"/>
                <a:gd name="connsiteX41" fmla="*/ 3521075 w 3851275"/>
                <a:gd name="connsiteY41" fmla="*/ 444500 h 460375"/>
                <a:gd name="connsiteX42" fmla="*/ 3552825 w 3851275"/>
                <a:gd name="connsiteY42" fmla="*/ 454025 h 460375"/>
                <a:gd name="connsiteX43" fmla="*/ 3571875 w 3851275"/>
                <a:gd name="connsiteY43" fmla="*/ 460375 h 460375"/>
                <a:gd name="connsiteX44" fmla="*/ 3594100 w 3851275"/>
                <a:gd name="connsiteY44" fmla="*/ 460375 h 460375"/>
                <a:gd name="connsiteX45" fmla="*/ 3625850 w 3851275"/>
                <a:gd name="connsiteY45" fmla="*/ 447675 h 460375"/>
                <a:gd name="connsiteX46" fmla="*/ 3654425 w 3851275"/>
                <a:gd name="connsiteY46" fmla="*/ 428625 h 460375"/>
                <a:gd name="connsiteX47" fmla="*/ 3698875 w 3851275"/>
                <a:gd name="connsiteY47" fmla="*/ 387350 h 460375"/>
                <a:gd name="connsiteX48" fmla="*/ 3768725 w 3851275"/>
                <a:gd name="connsiteY48" fmla="*/ 304800 h 460375"/>
                <a:gd name="connsiteX49" fmla="*/ 3851275 w 3851275"/>
                <a:gd name="connsiteY49" fmla="*/ 180975 h 460375"/>
                <a:gd name="connsiteX50" fmla="*/ 3752850 w 3851275"/>
                <a:gd name="connsiteY50" fmla="*/ 0 h 460375"/>
                <a:gd name="connsiteX51" fmla="*/ 3702050 w 3851275"/>
                <a:gd name="connsiteY51" fmla="*/ 60325 h 460375"/>
                <a:gd name="connsiteX52" fmla="*/ 3663950 w 3851275"/>
                <a:gd name="connsiteY52" fmla="*/ 101600 h 460375"/>
                <a:gd name="connsiteX53" fmla="*/ 3629025 w 3851275"/>
                <a:gd name="connsiteY53" fmla="*/ 127000 h 460375"/>
                <a:gd name="connsiteX54" fmla="*/ 3587750 w 3851275"/>
                <a:gd name="connsiteY54" fmla="*/ 149225 h 460375"/>
                <a:gd name="connsiteX55" fmla="*/ 3552825 w 3851275"/>
                <a:gd name="connsiteY55" fmla="*/ 165100 h 460375"/>
                <a:gd name="connsiteX56" fmla="*/ 3489325 w 3851275"/>
                <a:gd name="connsiteY56" fmla="*/ 180975 h 460375"/>
                <a:gd name="connsiteX57" fmla="*/ 3438525 w 3851275"/>
                <a:gd name="connsiteY57" fmla="*/ 187325 h 460375"/>
                <a:gd name="connsiteX58" fmla="*/ 3260725 w 3851275"/>
                <a:gd name="connsiteY58" fmla="*/ 177800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51275" h="460375">
                  <a:moveTo>
                    <a:pt x="3260725" y="177800"/>
                  </a:moveTo>
                  <a:lnTo>
                    <a:pt x="3105150" y="168275"/>
                  </a:lnTo>
                  <a:lnTo>
                    <a:pt x="3000375" y="161925"/>
                  </a:lnTo>
                  <a:lnTo>
                    <a:pt x="2346325" y="155575"/>
                  </a:lnTo>
                  <a:lnTo>
                    <a:pt x="2228850" y="142875"/>
                  </a:lnTo>
                  <a:lnTo>
                    <a:pt x="2051050" y="130175"/>
                  </a:lnTo>
                  <a:lnTo>
                    <a:pt x="1841500" y="120650"/>
                  </a:lnTo>
                  <a:lnTo>
                    <a:pt x="1622425" y="117475"/>
                  </a:lnTo>
                  <a:lnTo>
                    <a:pt x="1463675" y="117475"/>
                  </a:lnTo>
                  <a:lnTo>
                    <a:pt x="1273175" y="107950"/>
                  </a:lnTo>
                  <a:lnTo>
                    <a:pt x="1035050" y="88900"/>
                  </a:lnTo>
                  <a:lnTo>
                    <a:pt x="809625" y="66675"/>
                  </a:lnTo>
                  <a:lnTo>
                    <a:pt x="654050" y="44450"/>
                  </a:lnTo>
                  <a:lnTo>
                    <a:pt x="546100" y="22225"/>
                  </a:lnTo>
                  <a:lnTo>
                    <a:pt x="495300" y="6350"/>
                  </a:lnTo>
                  <a:lnTo>
                    <a:pt x="444500" y="15875"/>
                  </a:lnTo>
                  <a:lnTo>
                    <a:pt x="222250" y="73025"/>
                  </a:lnTo>
                  <a:lnTo>
                    <a:pt x="130175" y="95250"/>
                  </a:lnTo>
                  <a:lnTo>
                    <a:pt x="95250" y="117475"/>
                  </a:lnTo>
                  <a:lnTo>
                    <a:pt x="6350" y="177800"/>
                  </a:lnTo>
                  <a:lnTo>
                    <a:pt x="3175" y="184150"/>
                  </a:lnTo>
                  <a:lnTo>
                    <a:pt x="0" y="206375"/>
                  </a:lnTo>
                  <a:lnTo>
                    <a:pt x="9525" y="228600"/>
                  </a:lnTo>
                  <a:lnTo>
                    <a:pt x="19050" y="250825"/>
                  </a:lnTo>
                  <a:lnTo>
                    <a:pt x="31750" y="263525"/>
                  </a:lnTo>
                  <a:lnTo>
                    <a:pt x="57150" y="279400"/>
                  </a:lnTo>
                  <a:cubicBezTo>
                    <a:pt x="115333" y="292330"/>
                    <a:pt x="94785" y="292100"/>
                    <a:pt x="117475" y="292100"/>
                  </a:cubicBezTo>
                  <a:lnTo>
                    <a:pt x="323850" y="307975"/>
                  </a:lnTo>
                  <a:lnTo>
                    <a:pt x="631825" y="323850"/>
                  </a:lnTo>
                  <a:lnTo>
                    <a:pt x="984250" y="339725"/>
                  </a:lnTo>
                  <a:lnTo>
                    <a:pt x="1397000" y="352425"/>
                  </a:lnTo>
                  <a:lnTo>
                    <a:pt x="1784350" y="365125"/>
                  </a:lnTo>
                  <a:lnTo>
                    <a:pt x="2254250" y="381000"/>
                  </a:lnTo>
                  <a:lnTo>
                    <a:pt x="2441575" y="384175"/>
                  </a:lnTo>
                  <a:lnTo>
                    <a:pt x="2530475" y="384175"/>
                  </a:lnTo>
                  <a:lnTo>
                    <a:pt x="2787650" y="400050"/>
                  </a:lnTo>
                  <a:lnTo>
                    <a:pt x="2924175" y="409575"/>
                  </a:lnTo>
                  <a:lnTo>
                    <a:pt x="3162300" y="409575"/>
                  </a:lnTo>
                  <a:lnTo>
                    <a:pt x="3298825" y="412750"/>
                  </a:lnTo>
                  <a:lnTo>
                    <a:pt x="3400425" y="422275"/>
                  </a:lnTo>
                  <a:lnTo>
                    <a:pt x="3467100" y="431800"/>
                  </a:lnTo>
                  <a:lnTo>
                    <a:pt x="3521075" y="444500"/>
                  </a:lnTo>
                  <a:lnTo>
                    <a:pt x="3552825" y="454025"/>
                  </a:lnTo>
                  <a:lnTo>
                    <a:pt x="3571875" y="460375"/>
                  </a:lnTo>
                  <a:lnTo>
                    <a:pt x="3594100" y="460375"/>
                  </a:lnTo>
                  <a:lnTo>
                    <a:pt x="3625850" y="447675"/>
                  </a:lnTo>
                  <a:lnTo>
                    <a:pt x="3654425" y="428625"/>
                  </a:lnTo>
                  <a:lnTo>
                    <a:pt x="3698875" y="387350"/>
                  </a:lnTo>
                  <a:lnTo>
                    <a:pt x="3768725" y="304800"/>
                  </a:lnTo>
                  <a:lnTo>
                    <a:pt x="3851275" y="180975"/>
                  </a:lnTo>
                  <a:lnTo>
                    <a:pt x="3752850" y="0"/>
                  </a:lnTo>
                  <a:lnTo>
                    <a:pt x="3702050" y="60325"/>
                  </a:lnTo>
                  <a:lnTo>
                    <a:pt x="3663950" y="101600"/>
                  </a:lnTo>
                  <a:lnTo>
                    <a:pt x="3629025" y="127000"/>
                  </a:lnTo>
                  <a:lnTo>
                    <a:pt x="3587750" y="149225"/>
                  </a:lnTo>
                  <a:lnTo>
                    <a:pt x="3552825" y="165100"/>
                  </a:lnTo>
                  <a:lnTo>
                    <a:pt x="3489325" y="180975"/>
                  </a:lnTo>
                  <a:lnTo>
                    <a:pt x="3438525" y="187325"/>
                  </a:lnTo>
                  <a:lnTo>
                    <a:pt x="32607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CB003550-0BE0-FD45-8525-D04E6DCE5169}"/>
                </a:ext>
              </a:extLst>
            </p:cNvPr>
            <p:cNvSpPr/>
            <p:nvPr/>
          </p:nvSpPr>
          <p:spPr>
            <a:xfrm>
              <a:off x="2790825" y="2974975"/>
              <a:ext cx="1320800" cy="2032000"/>
            </a:xfrm>
            <a:custGeom>
              <a:avLst/>
              <a:gdLst>
                <a:gd name="connsiteX0" fmla="*/ 806450 w 1320800"/>
                <a:gd name="connsiteY0" fmla="*/ 1133475 h 2032000"/>
                <a:gd name="connsiteX1" fmla="*/ 879475 w 1320800"/>
                <a:gd name="connsiteY1" fmla="*/ 1031875 h 2032000"/>
                <a:gd name="connsiteX2" fmla="*/ 955675 w 1320800"/>
                <a:gd name="connsiteY2" fmla="*/ 923925 h 2032000"/>
                <a:gd name="connsiteX3" fmla="*/ 1076325 w 1320800"/>
                <a:gd name="connsiteY3" fmla="*/ 730250 h 2032000"/>
                <a:gd name="connsiteX4" fmla="*/ 1184275 w 1320800"/>
                <a:gd name="connsiteY4" fmla="*/ 539750 h 2032000"/>
                <a:gd name="connsiteX5" fmla="*/ 1308100 w 1320800"/>
                <a:gd name="connsiteY5" fmla="*/ 307975 h 2032000"/>
                <a:gd name="connsiteX6" fmla="*/ 1320800 w 1320800"/>
                <a:gd name="connsiteY6" fmla="*/ 0 h 2032000"/>
                <a:gd name="connsiteX7" fmla="*/ 1139825 w 1320800"/>
                <a:gd name="connsiteY7" fmla="*/ 50800 h 2032000"/>
                <a:gd name="connsiteX8" fmla="*/ 1095375 w 1320800"/>
                <a:gd name="connsiteY8" fmla="*/ 171450 h 2032000"/>
                <a:gd name="connsiteX9" fmla="*/ 1035050 w 1320800"/>
                <a:gd name="connsiteY9" fmla="*/ 304800 h 2032000"/>
                <a:gd name="connsiteX10" fmla="*/ 936625 w 1320800"/>
                <a:gd name="connsiteY10" fmla="*/ 517525 h 2032000"/>
                <a:gd name="connsiteX11" fmla="*/ 822325 w 1320800"/>
                <a:gd name="connsiteY11" fmla="*/ 742950 h 2032000"/>
                <a:gd name="connsiteX12" fmla="*/ 746125 w 1320800"/>
                <a:gd name="connsiteY12" fmla="*/ 895350 h 2032000"/>
                <a:gd name="connsiteX13" fmla="*/ 641350 w 1320800"/>
                <a:gd name="connsiteY13" fmla="*/ 1079500 h 2032000"/>
                <a:gd name="connsiteX14" fmla="*/ 514350 w 1320800"/>
                <a:gd name="connsiteY14" fmla="*/ 1276350 h 2032000"/>
                <a:gd name="connsiteX15" fmla="*/ 339725 w 1320800"/>
                <a:gd name="connsiteY15" fmla="*/ 1533525 h 2032000"/>
                <a:gd name="connsiteX16" fmla="*/ 130175 w 1320800"/>
                <a:gd name="connsiteY16" fmla="*/ 1819275 h 2032000"/>
                <a:gd name="connsiteX17" fmla="*/ 28575 w 1320800"/>
                <a:gd name="connsiteY17" fmla="*/ 1949450 h 2032000"/>
                <a:gd name="connsiteX18" fmla="*/ 6350 w 1320800"/>
                <a:gd name="connsiteY18" fmla="*/ 1981200 h 2032000"/>
                <a:gd name="connsiteX19" fmla="*/ 0 w 1320800"/>
                <a:gd name="connsiteY19" fmla="*/ 2000250 h 2032000"/>
                <a:gd name="connsiteX20" fmla="*/ 3175 w 1320800"/>
                <a:gd name="connsiteY20" fmla="*/ 2022475 h 2032000"/>
                <a:gd name="connsiteX21" fmla="*/ 9525 w 1320800"/>
                <a:gd name="connsiteY21" fmla="*/ 2032000 h 2032000"/>
                <a:gd name="connsiteX22" fmla="*/ 22225 w 1320800"/>
                <a:gd name="connsiteY22" fmla="*/ 2032000 h 2032000"/>
                <a:gd name="connsiteX23" fmla="*/ 60325 w 1320800"/>
                <a:gd name="connsiteY23" fmla="*/ 2016125 h 2032000"/>
                <a:gd name="connsiteX24" fmla="*/ 133350 w 1320800"/>
                <a:gd name="connsiteY24" fmla="*/ 1936750 h 2032000"/>
                <a:gd name="connsiteX25" fmla="*/ 282575 w 1320800"/>
                <a:gd name="connsiteY25" fmla="*/ 1778000 h 2032000"/>
                <a:gd name="connsiteX26" fmla="*/ 441325 w 1320800"/>
                <a:gd name="connsiteY26" fmla="*/ 1600200 h 2032000"/>
                <a:gd name="connsiteX27" fmla="*/ 593725 w 1320800"/>
                <a:gd name="connsiteY27" fmla="*/ 1416050 h 2032000"/>
                <a:gd name="connsiteX28" fmla="*/ 806450 w 1320800"/>
                <a:gd name="connsiteY28" fmla="*/ 1133475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20800" h="2032000">
                  <a:moveTo>
                    <a:pt x="806450" y="1133475"/>
                  </a:moveTo>
                  <a:lnTo>
                    <a:pt x="879475" y="1031875"/>
                  </a:lnTo>
                  <a:lnTo>
                    <a:pt x="955675" y="923925"/>
                  </a:lnTo>
                  <a:lnTo>
                    <a:pt x="1076325" y="730250"/>
                  </a:lnTo>
                  <a:lnTo>
                    <a:pt x="1184275" y="539750"/>
                  </a:lnTo>
                  <a:lnTo>
                    <a:pt x="1308100" y="307975"/>
                  </a:lnTo>
                  <a:lnTo>
                    <a:pt x="1320800" y="0"/>
                  </a:lnTo>
                  <a:lnTo>
                    <a:pt x="1139825" y="50800"/>
                  </a:lnTo>
                  <a:lnTo>
                    <a:pt x="1095375" y="171450"/>
                  </a:lnTo>
                  <a:lnTo>
                    <a:pt x="1035050" y="304800"/>
                  </a:lnTo>
                  <a:lnTo>
                    <a:pt x="936625" y="517525"/>
                  </a:lnTo>
                  <a:lnTo>
                    <a:pt x="822325" y="742950"/>
                  </a:lnTo>
                  <a:lnTo>
                    <a:pt x="746125" y="895350"/>
                  </a:lnTo>
                  <a:lnTo>
                    <a:pt x="641350" y="1079500"/>
                  </a:lnTo>
                  <a:lnTo>
                    <a:pt x="514350" y="1276350"/>
                  </a:lnTo>
                  <a:lnTo>
                    <a:pt x="339725" y="1533525"/>
                  </a:lnTo>
                  <a:lnTo>
                    <a:pt x="130175" y="1819275"/>
                  </a:lnTo>
                  <a:lnTo>
                    <a:pt x="28575" y="1949450"/>
                  </a:lnTo>
                  <a:lnTo>
                    <a:pt x="6350" y="1981200"/>
                  </a:lnTo>
                  <a:lnTo>
                    <a:pt x="0" y="2000250"/>
                  </a:lnTo>
                  <a:lnTo>
                    <a:pt x="3175" y="2022475"/>
                  </a:lnTo>
                  <a:lnTo>
                    <a:pt x="9525" y="2032000"/>
                  </a:lnTo>
                  <a:lnTo>
                    <a:pt x="22225" y="2032000"/>
                  </a:lnTo>
                  <a:lnTo>
                    <a:pt x="60325" y="2016125"/>
                  </a:lnTo>
                  <a:lnTo>
                    <a:pt x="133350" y="1936750"/>
                  </a:lnTo>
                  <a:lnTo>
                    <a:pt x="282575" y="1778000"/>
                  </a:lnTo>
                  <a:lnTo>
                    <a:pt x="441325" y="1600200"/>
                  </a:lnTo>
                  <a:lnTo>
                    <a:pt x="593725" y="1416050"/>
                  </a:lnTo>
                  <a:lnTo>
                    <a:pt x="806450" y="1133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DE7C4DC5-3DE8-5241-AA48-1E6A520A24FA}"/>
                </a:ext>
              </a:extLst>
            </p:cNvPr>
            <p:cNvSpPr/>
            <p:nvPr/>
          </p:nvSpPr>
          <p:spPr>
            <a:xfrm>
              <a:off x="4186238" y="3314700"/>
              <a:ext cx="717550" cy="704850"/>
            </a:xfrm>
            <a:custGeom>
              <a:avLst/>
              <a:gdLst>
                <a:gd name="connsiteX0" fmla="*/ 266700 w 716756"/>
                <a:gd name="connsiteY0" fmla="*/ 119063 h 704850"/>
                <a:gd name="connsiteX1" fmla="*/ 369093 w 716756"/>
                <a:gd name="connsiteY1" fmla="*/ 159544 h 704850"/>
                <a:gd name="connsiteX2" fmla="*/ 469106 w 716756"/>
                <a:gd name="connsiteY2" fmla="*/ 195263 h 704850"/>
                <a:gd name="connsiteX3" fmla="*/ 535781 w 716756"/>
                <a:gd name="connsiteY3" fmla="*/ 219075 h 704850"/>
                <a:gd name="connsiteX4" fmla="*/ 573881 w 716756"/>
                <a:gd name="connsiteY4" fmla="*/ 230981 h 704850"/>
                <a:gd name="connsiteX5" fmla="*/ 600075 w 716756"/>
                <a:gd name="connsiteY5" fmla="*/ 247650 h 704850"/>
                <a:gd name="connsiteX6" fmla="*/ 621506 w 716756"/>
                <a:gd name="connsiteY6" fmla="*/ 266700 h 704850"/>
                <a:gd name="connsiteX7" fmla="*/ 645318 w 716756"/>
                <a:gd name="connsiteY7" fmla="*/ 297656 h 704850"/>
                <a:gd name="connsiteX8" fmla="*/ 669131 w 716756"/>
                <a:gd name="connsiteY8" fmla="*/ 340519 h 704850"/>
                <a:gd name="connsiteX9" fmla="*/ 685800 w 716756"/>
                <a:gd name="connsiteY9" fmla="*/ 385763 h 704850"/>
                <a:gd name="connsiteX10" fmla="*/ 709612 w 716756"/>
                <a:gd name="connsiteY10" fmla="*/ 464344 h 704850"/>
                <a:gd name="connsiteX11" fmla="*/ 714375 w 716756"/>
                <a:gd name="connsiteY11" fmla="*/ 514350 h 704850"/>
                <a:gd name="connsiteX12" fmla="*/ 716756 w 716756"/>
                <a:gd name="connsiteY12" fmla="*/ 614363 h 704850"/>
                <a:gd name="connsiteX13" fmla="*/ 714375 w 716756"/>
                <a:gd name="connsiteY13" fmla="*/ 652463 h 704850"/>
                <a:gd name="connsiteX14" fmla="*/ 702468 w 716756"/>
                <a:gd name="connsiteY14" fmla="*/ 676275 h 704850"/>
                <a:gd name="connsiteX15" fmla="*/ 683418 w 716756"/>
                <a:gd name="connsiteY15" fmla="*/ 695325 h 704850"/>
                <a:gd name="connsiteX16" fmla="*/ 664368 w 716756"/>
                <a:gd name="connsiteY16" fmla="*/ 704850 h 704850"/>
                <a:gd name="connsiteX17" fmla="*/ 645318 w 716756"/>
                <a:gd name="connsiteY17" fmla="*/ 704850 h 704850"/>
                <a:gd name="connsiteX18" fmla="*/ 623887 w 716756"/>
                <a:gd name="connsiteY18" fmla="*/ 690563 h 704850"/>
                <a:gd name="connsiteX19" fmla="*/ 588168 w 716756"/>
                <a:gd name="connsiteY19" fmla="*/ 654844 h 704850"/>
                <a:gd name="connsiteX20" fmla="*/ 514350 w 716756"/>
                <a:gd name="connsiteY20" fmla="*/ 578644 h 704850"/>
                <a:gd name="connsiteX21" fmla="*/ 421481 w 716756"/>
                <a:gd name="connsiteY21" fmla="*/ 485775 h 704850"/>
                <a:gd name="connsiteX22" fmla="*/ 323850 w 716756"/>
                <a:gd name="connsiteY22" fmla="*/ 388144 h 704850"/>
                <a:gd name="connsiteX23" fmla="*/ 192881 w 716756"/>
                <a:gd name="connsiteY23" fmla="*/ 269081 h 704850"/>
                <a:gd name="connsiteX24" fmla="*/ 69056 w 716756"/>
                <a:gd name="connsiteY24" fmla="*/ 159544 h 704850"/>
                <a:gd name="connsiteX25" fmla="*/ 0 w 716756"/>
                <a:gd name="connsiteY25" fmla="*/ 109538 h 704850"/>
                <a:gd name="connsiteX26" fmla="*/ 11906 w 716756"/>
                <a:gd name="connsiteY26" fmla="*/ 0 h 704850"/>
                <a:gd name="connsiteX27" fmla="*/ 173831 w 716756"/>
                <a:gd name="connsiteY27" fmla="*/ 76200 h 704850"/>
                <a:gd name="connsiteX28" fmla="*/ 266700 w 716756"/>
                <a:gd name="connsiteY28" fmla="*/ 119063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6756" h="704850">
                  <a:moveTo>
                    <a:pt x="266700" y="119063"/>
                  </a:moveTo>
                  <a:lnTo>
                    <a:pt x="369093" y="159544"/>
                  </a:lnTo>
                  <a:lnTo>
                    <a:pt x="469106" y="195263"/>
                  </a:lnTo>
                  <a:lnTo>
                    <a:pt x="535781" y="219075"/>
                  </a:lnTo>
                  <a:lnTo>
                    <a:pt x="573881" y="230981"/>
                  </a:lnTo>
                  <a:lnTo>
                    <a:pt x="600075" y="247650"/>
                  </a:lnTo>
                  <a:lnTo>
                    <a:pt x="621506" y="266700"/>
                  </a:lnTo>
                  <a:lnTo>
                    <a:pt x="645318" y="297656"/>
                  </a:lnTo>
                  <a:lnTo>
                    <a:pt x="669131" y="340519"/>
                  </a:lnTo>
                  <a:lnTo>
                    <a:pt x="685800" y="385763"/>
                  </a:lnTo>
                  <a:lnTo>
                    <a:pt x="709612" y="464344"/>
                  </a:lnTo>
                  <a:lnTo>
                    <a:pt x="714375" y="514350"/>
                  </a:lnTo>
                  <a:cubicBezTo>
                    <a:pt x="715169" y="547688"/>
                    <a:pt x="715962" y="581025"/>
                    <a:pt x="716756" y="614363"/>
                  </a:cubicBezTo>
                  <a:lnTo>
                    <a:pt x="714375" y="652463"/>
                  </a:lnTo>
                  <a:lnTo>
                    <a:pt x="702468" y="676275"/>
                  </a:lnTo>
                  <a:lnTo>
                    <a:pt x="683418" y="695325"/>
                  </a:lnTo>
                  <a:lnTo>
                    <a:pt x="664368" y="704850"/>
                  </a:lnTo>
                  <a:lnTo>
                    <a:pt x="645318" y="704850"/>
                  </a:lnTo>
                  <a:lnTo>
                    <a:pt x="623887" y="690563"/>
                  </a:lnTo>
                  <a:lnTo>
                    <a:pt x="588168" y="654844"/>
                  </a:lnTo>
                  <a:lnTo>
                    <a:pt x="514350" y="578644"/>
                  </a:lnTo>
                  <a:lnTo>
                    <a:pt x="421481" y="485775"/>
                  </a:lnTo>
                  <a:lnTo>
                    <a:pt x="323850" y="388144"/>
                  </a:lnTo>
                  <a:lnTo>
                    <a:pt x="192881" y="269081"/>
                  </a:lnTo>
                  <a:lnTo>
                    <a:pt x="69056" y="159544"/>
                  </a:lnTo>
                  <a:lnTo>
                    <a:pt x="0" y="109538"/>
                  </a:lnTo>
                  <a:lnTo>
                    <a:pt x="11906" y="0"/>
                  </a:lnTo>
                  <a:lnTo>
                    <a:pt x="173831" y="76200"/>
                  </a:lnTo>
                  <a:lnTo>
                    <a:pt x="266700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13A7E648-D9DC-9B49-A333-2A0B9070EE4B}"/>
                </a:ext>
              </a:extLst>
            </p:cNvPr>
            <p:cNvSpPr/>
            <p:nvPr/>
          </p:nvSpPr>
          <p:spPr>
            <a:xfrm>
              <a:off x="5897563" y="5219700"/>
              <a:ext cx="876300" cy="703263"/>
            </a:xfrm>
            <a:custGeom>
              <a:avLst/>
              <a:gdLst>
                <a:gd name="connsiteX0" fmla="*/ 402432 w 876300"/>
                <a:gd name="connsiteY0" fmla="*/ 109538 h 702469"/>
                <a:gd name="connsiteX1" fmla="*/ 573882 w 876300"/>
                <a:gd name="connsiteY1" fmla="*/ 164306 h 702469"/>
                <a:gd name="connsiteX2" fmla="*/ 654844 w 876300"/>
                <a:gd name="connsiteY2" fmla="*/ 190500 h 702469"/>
                <a:gd name="connsiteX3" fmla="*/ 721519 w 876300"/>
                <a:gd name="connsiteY3" fmla="*/ 209550 h 702469"/>
                <a:gd name="connsiteX4" fmla="*/ 740569 w 876300"/>
                <a:gd name="connsiteY4" fmla="*/ 209550 h 702469"/>
                <a:gd name="connsiteX5" fmla="*/ 769144 w 876300"/>
                <a:gd name="connsiteY5" fmla="*/ 204788 h 702469"/>
                <a:gd name="connsiteX6" fmla="*/ 792957 w 876300"/>
                <a:gd name="connsiteY6" fmla="*/ 192881 h 702469"/>
                <a:gd name="connsiteX7" fmla="*/ 807244 w 876300"/>
                <a:gd name="connsiteY7" fmla="*/ 176213 h 702469"/>
                <a:gd name="connsiteX8" fmla="*/ 812007 w 876300"/>
                <a:gd name="connsiteY8" fmla="*/ 150019 h 702469"/>
                <a:gd name="connsiteX9" fmla="*/ 814388 w 876300"/>
                <a:gd name="connsiteY9" fmla="*/ 11906 h 702469"/>
                <a:gd name="connsiteX10" fmla="*/ 876300 w 876300"/>
                <a:gd name="connsiteY10" fmla="*/ 7144 h 702469"/>
                <a:gd name="connsiteX11" fmla="*/ 835819 w 876300"/>
                <a:gd name="connsiteY11" fmla="*/ 702469 h 702469"/>
                <a:gd name="connsiteX12" fmla="*/ 814388 w 876300"/>
                <a:gd name="connsiteY12" fmla="*/ 685800 h 702469"/>
                <a:gd name="connsiteX13" fmla="*/ 800100 w 876300"/>
                <a:gd name="connsiteY13" fmla="*/ 671513 h 702469"/>
                <a:gd name="connsiteX14" fmla="*/ 778669 w 876300"/>
                <a:gd name="connsiteY14" fmla="*/ 640556 h 702469"/>
                <a:gd name="connsiteX15" fmla="*/ 726282 w 876300"/>
                <a:gd name="connsiteY15" fmla="*/ 569119 h 702469"/>
                <a:gd name="connsiteX16" fmla="*/ 683419 w 876300"/>
                <a:gd name="connsiteY16" fmla="*/ 521494 h 702469"/>
                <a:gd name="connsiteX17" fmla="*/ 650082 w 876300"/>
                <a:gd name="connsiteY17" fmla="*/ 485775 h 702469"/>
                <a:gd name="connsiteX18" fmla="*/ 621507 w 876300"/>
                <a:gd name="connsiteY18" fmla="*/ 459581 h 702469"/>
                <a:gd name="connsiteX19" fmla="*/ 585788 w 876300"/>
                <a:gd name="connsiteY19" fmla="*/ 433388 h 702469"/>
                <a:gd name="connsiteX20" fmla="*/ 531019 w 876300"/>
                <a:gd name="connsiteY20" fmla="*/ 397669 h 702469"/>
                <a:gd name="connsiteX21" fmla="*/ 419100 w 876300"/>
                <a:gd name="connsiteY21" fmla="*/ 321469 h 702469"/>
                <a:gd name="connsiteX22" fmla="*/ 278607 w 876300"/>
                <a:gd name="connsiteY22" fmla="*/ 228600 h 702469"/>
                <a:gd name="connsiteX23" fmla="*/ 159544 w 876300"/>
                <a:gd name="connsiteY23" fmla="*/ 147638 h 702469"/>
                <a:gd name="connsiteX24" fmla="*/ 80963 w 876300"/>
                <a:gd name="connsiteY24" fmla="*/ 97631 h 702469"/>
                <a:gd name="connsiteX25" fmla="*/ 35719 w 876300"/>
                <a:gd name="connsiteY25" fmla="*/ 66675 h 702469"/>
                <a:gd name="connsiteX26" fmla="*/ 14288 w 876300"/>
                <a:gd name="connsiteY26" fmla="*/ 47625 h 702469"/>
                <a:gd name="connsiteX27" fmla="*/ 7144 w 876300"/>
                <a:gd name="connsiteY27" fmla="*/ 35719 h 702469"/>
                <a:gd name="connsiteX28" fmla="*/ 0 w 876300"/>
                <a:gd name="connsiteY28" fmla="*/ 19050 h 702469"/>
                <a:gd name="connsiteX29" fmla="*/ 4763 w 876300"/>
                <a:gd name="connsiteY29" fmla="*/ 9525 h 702469"/>
                <a:gd name="connsiteX30" fmla="*/ 19050 w 876300"/>
                <a:gd name="connsiteY30" fmla="*/ 0 h 702469"/>
                <a:gd name="connsiteX31" fmla="*/ 42863 w 876300"/>
                <a:gd name="connsiteY31" fmla="*/ 0 h 702469"/>
                <a:gd name="connsiteX32" fmla="*/ 59532 w 876300"/>
                <a:gd name="connsiteY32" fmla="*/ 0 h 702469"/>
                <a:gd name="connsiteX33" fmla="*/ 123825 w 876300"/>
                <a:gd name="connsiteY33" fmla="*/ 19050 h 702469"/>
                <a:gd name="connsiteX34" fmla="*/ 259557 w 876300"/>
                <a:gd name="connsiteY34" fmla="*/ 61913 h 702469"/>
                <a:gd name="connsiteX35" fmla="*/ 402432 w 876300"/>
                <a:gd name="connsiteY35" fmla="*/ 109538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702469">
                  <a:moveTo>
                    <a:pt x="402432" y="109538"/>
                  </a:moveTo>
                  <a:lnTo>
                    <a:pt x="573882" y="164306"/>
                  </a:lnTo>
                  <a:lnTo>
                    <a:pt x="654844" y="190500"/>
                  </a:lnTo>
                  <a:lnTo>
                    <a:pt x="721519" y="209550"/>
                  </a:lnTo>
                  <a:lnTo>
                    <a:pt x="740569" y="209550"/>
                  </a:lnTo>
                  <a:lnTo>
                    <a:pt x="769144" y="204788"/>
                  </a:lnTo>
                  <a:lnTo>
                    <a:pt x="792957" y="192881"/>
                  </a:lnTo>
                  <a:lnTo>
                    <a:pt x="807244" y="176213"/>
                  </a:lnTo>
                  <a:lnTo>
                    <a:pt x="812007" y="150019"/>
                  </a:lnTo>
                  <a:cubicBezTo>
                    <a:pt x="812801" y="103981"/>
                    <a:pt x="813594" y="57944"/>
                    <a:pt x="814388" y="11906"/>
                  </a:cubicBezTo>
                  <a:lnTo>
                    <a:pt x="876300" y="7144"/>
                  </a:lnTo>
                  <a:lnTo>
                    <a:pt x="835819" y="702469"/>
                  </a:lnTo>
                  <a:lnTo>
                    <a:pt x="814388" y="685800"/>
                  </a:lnTo>
                  <a:lnTo>
                    <a:pt x="800100" y="671513"/>
                  </a:lnTo>
                  <a:lnTo>
                    <a:pt x="778669" y="640556"/>
                  </a:lnTo>
                  <a:lnTo>
                    <a:pt x="726282" y="569119"/>
                  </a:lnTo>
                  <a:lnTo>
                    <a:pt x="683419" y="521494"/>
                  </a:lnTo>
                  <a:lnTo>
                    <a:pt x="650082" y="485775"/>
                  </a:lnTo>
                  <a:lnTo>
                    <a:pt x="621507" y="459581"/>
                  </a:lnTo>
                  <a:lnTo>
                    <a:pt x="585788" y="433388"/>
                  </a:lnTo>
                  <a:lnTo>
                    <a:pt x="531019" y="397669"/>
                  </a:lnTo>
                  <a:lnTo>
                    <a:pt x="419100" y="321469"/>
                  </a:lnTo>
                  <a:lnTo>
                    <a:pt x="278607" y="228600"/>
                  </a:lnTo>
                  <a:lnTo>
                    <a:pt x="159544" y="147638"/>
                  </a:lnTo>
                  <a:lnTo>
                    <a:pt x="80963" y="97631"/>
                  </a:lnTo>
                  <a:lnTo>
                    <a:pt x="35719" y="66675"/>
                  </a:lnTo>
                  <a:lnTo>
                    <a:pt x="14288" y="47625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2863" y="0"/>
                  </a:lnTo>
                  <a:lnTo>
                    <a:pt x="59532" y="0"/>
                  </a:lnTo>
                  <a:lnTo>
                    <a:pt x="123825" y="19050"/>
                  </a:lnTo>
                  <a:lnTo>
                    <a:pt x="259557" y="61913"/>
                  </a:lnTo>
                  <a:lnTo>
                    <a:pt x="40243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112405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7968444F-231D-754C-A8B5-D684232D8C02}"/>
              </a:ext>
            </a:extLst>
          </p:cNvPr>
          <p:cNvSpPr/>
          <p:nvPr/>
        </p:nvSpPr>
        <p:spPr>
          <a:xfrm>
            <a:off x="3346450" y="1935163"/>
            <a:ext cx="3141663" cy="565150"/>
          </a:xfrm>
          <a:custGeom>
            <a:avLst/>
            <a:gdLst>
              <a:gd name="connsiteX0" fmla="*/ 1877740 w 3142445"/>
              <a:gd name="connsiteY0" fmla="*/ 115910 h 566670"/>
              <a:gd name="connsiteX1" fmla="*/ 2191984 w 3142445"/>
              <a:gd name="connsiteY1" fmla="*/ 85000 h 566670"/>
              <a:gd name="connsiteX2" fmla="*/ 2519108 w 3142445"/>
              <a:gd name="connsiteY2" fmla="*/ 54091 h 566670"/>
              <a:gd name="connsiteX3" fmla="*/ 2647897 w 3142445"/>
              <a:gd name="connsiteY3" fmla="*/ 43788 h 566670"/>
              <a:gd name="connsiteX4" fmla="*/ 2696836 w 3142445"/>
              <a:gd name="connsiteY4" fmla="*/ 28333 h 566670"/>
              <a:gd name="connsiteX5" fmla="*/ 2774110 w 3142445"/>
              <a:gd name="connsiteY5" fmla="*/ 0 h 566670"/>
              <a:gd name="connsiteX6" fmla="*/ 2792140 w 3142445"/>
              <a:gd name="connsiteY6" fmla="*/ 0 h 566670"/>
              <a:gd name="connsiteX7" fmla="*/ 2828201 w 3142445"/>
              <a:gd name="connsiteY7" fmla="*/ 5151 h 566670"/>
              <a:gd name="connsiteX8" fmla="*/ 2890019 w 3142445"/>
              <a:gd name="connsiteY8" fmla="*/ 28333 h 566670"/>
              <a:gd name="connsiteX9" fmla="*/ 2975020 w 3142445"/>
              <a:gd name="connsiteY9" fmla="*/ 74697 h 566670"/>
              <a:gd name="connsiteX10" fmla="*/ 3029111 w 3142445"/>
              <a:gd name="connsiteY10" fmla="*/ 108182 h 566670"/>
              <a:gd name="connsiteX11" fmla="*/ 3085778 w 3142445"/>
              <a:gd name="connsiteY11" fmla="*/ 144243 h 566670"/>
              <a:gd name="connsiteX12" fmla="*/ 3108960 w 3142445"/>
              <a:gd name="connsiteY12" fmla="*/ 164849 h 566670"/>
              <a:gd name="connsiteX13" fmla="*/ 3124415 w 3142445"/>
              <a:gd name="connsiteY13" fmla="*/ 182880 h 566670"/>
              <a:gd name="connsiteX14" fmla="*/ 3139870 w 3142445"/>
              <a:gd name="connsiteY14" fmla="*/ 213789 h 566670"/>
              <a:gd name="connsiteX15" fmla="*/ 3142445 w 3142445"/>
              <a:gd name="connsiteY15" fmla="*/ 231819 h 566670"/>
              <a:gd name="connsiteX16" fmla="*/ 3139870 w 3142445"/>
              <a:gd name="connsiteY16" fmla="*/ 244698 h 566670"/>
              <a:gd name="connsiteX17" fmla="*/ 3126991 w 3142445"/>
              <a:gd name="connsiteY17" fmla="*/ 262729 h 566670"/>
              <a:gd name="connsiteX18" fmla="*/ 3093506 w 3142445"/>
              <a:gd name="connsiteY18" fmla="*/ 280759 h 566670"/>
              <a:gd name="connsiteX19" fmla="*/ 3057445 w 3142445"/>
              <a:gd name="connsiteY19" fmla="*/ 288487 h 566670"/>
              <a:gd name="connsiteX20" fmla="*/ 2993050 w 3142445"/>
              <a:gd name="connsiteY20" fmla="*/ 285911 h 566670"/>
              <a:gd name="connsiteX21" fmla="*/ 2859110 w 3142445"/>
              <a:gd name="connsiteY21" fmla="*/ 275608 h 566670"/>
              <a:gd name="connsiteX22" fmla="*/ 2655624 w 3142445"/>
              <a:gd name="connsiteY22" fmla="*/ 270456 h 566670"/>
              <a:gd name="connsiteX23" fmla="*/ 2441835 w 3142445"/>
              <a:gd name="connsiteY23" fmla="*/ 273032 h 566670"/>
              <a:gd name="connsiteX24" fmla="*/ 2225470 w 3142445"/>
              <a:gd name="connsiteY24" fmla="*/ 280759 h 566670"/>
              <a:gd name="connsiteX25" fmla="*/ 1880316 w 3142445"/>
              <a:gd name="connsiteY25" fmla="*/ 298790 h 566670"/>
              <a:gd name="connsiteX26" fmla="*/ 1679405 w 3142445"/>
              <a:gd name="connsiteY26" fmla="*/ 316820 h 566670"/>
              <a:gd name="connsiteX27" fmla="*/ 1483646 w 3142445"/>
              <a:gd name="connsiteY27" fmla="*/ 355457 h 566670"/>
              <a:gd name="connsiteX28" fmla="*/ 1300766 w 3142445"/>
              <a:gd name="connsiteY28" fmla="*/ 378639 h 566670"/>
              <a:gd name="connsiteX29" fmla="*/ 1092129 w 3142445"/>
              <a:gd name="connsiteY29" fmla="*/ 409548 h 566670"/>
              <a:gd name="connsiteX30" fmla="*/ 904097 w 3142445"/>
              <a:gd name="connsiteY30" fmla="*/ 443033 h 566670"/>
              <a:gd name="connsiteX31" fmla="*/ 752126 w 3142445"/>
              <a:gd name="connsiteY31" fmla="*/ 473942 h 566670"/>
              <a:gd name="connsiteX32" fmla="*/ 613035 w 3142445"/>
              <a:gd name="connsiteY32" fmla="*/ 510003 h 566670"/>
              <a:gd name="connsiteX33" fmla="*/ 502276 w 3142445"/>
              <a:gd name="connsiteY33" fmla="*/ 543488 h 566670"/>
              <a:gd name="connsiteX34" fmla="*/ 453337 w 3142445"/>
              <a:gd name="connsiteY34" fmla="*/ 558943 h 566670"/>
              <a:gd name="connsiteX35" fmla="*/ 432730 w 3142445"/>
              <a:gd name="connsiteY35" fmla="*/ 564094 h 566670"/>
              <a:gd name="connsiteX36" fmla="*/ 401821 w 3142445"/>
              <a:gd name="connsiteY36" fmla="*/ 566670 h 566670"/>
              <a:gd name="connsiteX37" fmla="*/ 358033 w 3142445"/>
              <a:gd name="connsiteY37" fmla="*/ 556367 h 566670"/>
              <a:gd name="connsiteX38" fmla="*/ 314245 w 3142445"/>
              <a:gd name="connsiteY38" fmla="*/ 535761 h 566670"/>
              <a:gd name="connsiteX39" fmla="*/ 265305 w 3142445"/>
              <a:gd name="connsiteY39" fmla="*/ 507427 h 566670"/>
              <a:gd name="connsiteX40" fmla="*/ 188032 w 3142445"/>
              <a:gd name="connsiteY40" fmla="*/ 448185 h 566670"/>
              <a:gd name="connsiteX41" fmla="*/ 103031 w 3142445"/>
              <a:gd name="connsiteY41" fmla="*/ 365760 h 566670"/>
              <a:gd name="connsiteX42" fmla="*/ 36061 w 3142445"/>
              <a:gd name="connsiteY42" fmla="*/ 291062 h 566670"/>
              <a:gd name="connsiteX43" fmla="*/ 15455 w 3142445"/>
              <a:gd name="connsiteY43" fmla="*/ 267880 h 566670"/>
              <a:gd name="connsiteX44" fmla="*/ 0 w 3142445"/>
              <a:gd name="connsiteY44" fmla="*/ 242123 h 566670"/>
              <a:gd name="connsiteX45" fmla="*/ 0 w 3142445"/>
              <a:gd name="connsiteY45" fmla="*/ 226668 h 566670"/>
              <a:gd name="connsiteX46" fmla="*/ 5152 w 3142445"/>
              <a:gd name="connsiteY46" fmla="*/ 211213 h 566670"/>
              <a:gd name="connsiteX47" fmla="*/ 12879 w 3142445"/>
              <a:gd name="connsiteY47" fmla="*/ 208638 h 566670"/>
              <a:gd name="connsiteX48" fmla="*/ 28334 w 3142445"/>
              <a:gd name="connsiteY48" fmla="*/ 211213 h 566670"/>
              <a:gd name="connsiteX49" fmla="*/ 51516 w 3142445"/>
              <a:gd name="connsiteY49" fmla="*/ 216365 h 566670"/>
              <a:gd name="connsiteX50" fmla="*/ 87577 w 3142445"/>
              <a:gd name="connsiteY50" fmla="*/ 236971 h 566670"/>
              <a:gd name="connsiteX51" fmla="*/ 149395 w 3142445"/>
              <a:gd name="connsiteY51" fmla="*/ 270456 h 566670"/>
              <a:gd name="connsiteX52" fmla="*/ 200911 w 3142445"/>
              <a:gd name="connsiteY52" fmla="*/ 288487 h 566670"/>
              <a:gd name="connsiteX53" fmla="*/ 257578 w 3142445"/>
              <a:gd name="connsiteY53" fmla="*/ 301365 h 566670"/>
              <a:gd name="connsiteX54" fmla="*/ 332275 w 3142445"/>
              <a:gd name="connsiteY54" fmla="*/ 311668 h 566670"/>
              <a:gd name="connsiteX55" fmla="*/ 419852 w 3142445"/>
              <a:gd name="connsiteY55" fmla="*/ 311668 h 566670"/>
              <a:gd name="connsiteX56" fmla="*/ 618186 w 3142445"/>
              <a:gd name="connsiteY56" fmla="*/ 288487 h 566670"/>
              <a:gd name="connsiteX57" fmla="*/ 1045765 w 3142445"/>
              <a:gd name="connsiteY57" fmla="*/ 234395 h 566670"/>
              <a:gd name="connsiteX58" fmla="*/ 1491374 w 3142445"/>
              <a:gd name="connsiteY58" fmla="*/ 175152 h 566670"/>
              <a:gd name="connsiteX59" fmla="*/ 1684557 w 3142445"/>
              <a:gd name="connsiteY59" fmla="*/ 136516 h 566670"/>
              <a:gd name="connsiteX60" fmla="*/ 1877740 w 3142445"/>
              <a:gd name="connsiteY60" fmla="*/ 115910 h 566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142445" h="566670">
                <a:moveTo>
                  <a:pt x="1877740" y="115910"/>
                </a:moveTo>
                <a:lnTo>
                  <a:pt x="2191984" y="85000"/>
                </a:lnTo>
                <a:lnTo>
                  <a:pt x="2519108" y="54091"/>
                </a:lnTo>
                <a:lnTo>
                  <a:pt x="2647897" y="43788"/>
                </a:lnTo>
                <a:lnTo>
                  <a:pt x="2696836" y="28333"/>
                </a:lnTo>
                <a:lnTo>
                  <a:pt x="2774110" y="0"/>
                </a:lnTo>
                <a:lnTo>
                  <a:pt x="2792140" y="0"/>
                </a:lnTo>
                <a:lnTo>
                  <a:pt x="2828201" y="5151"/>
                </a:lnTo>
                <a:lnTo>
                  <a:pt x="2890019" y="28333"/>
                </a:lnTo>
                <a:lnTo>
                  <a:pt x="2975020" y="74697"/>
                </a:lnTo>
                <a:lnTo>
                  <a:pt x="3029111" y="108182"/>
                </a:lnTo>
                <a:lnTo>
                  <a:pt x="3085778" y="144243"/>
                </a:lnTo>
                <a:lnTo>
                  <a:pt x="3108960" y="164849"/>
                </a:lnTo>
                <a:lnTo>
                  <a:pt x="3124415" y="182880"/>
                </a:lnTo>
                <a:lnTo>
                  <a:pt x="3139870" y="213789"/>
                </a:lnTo>
                <a:lnTo>
                  <a:pt x="3142445" y="231819"/>
                </a:lnTo>
                <a:lnTo>
                  <a:pt x="3139870" y="244698"/>
                </a:lnTo>
                <a:lnTo>
                  <a:pt x="3126991" y="262729"/>
                </a:lnTo>
                <a:lnTo>
                  <a:pt x="3093506" y="280759"/>
                </a:lnTo>
                <a:lnTo>
                  <a:pt x="3057445" y="288487"/>
                </a:lnTo>
                <a:lnTo>
                  <a:pt x="2993050" y="285911"/>
                </a:lnTo>
                <a:lnTo>
                  <a:pt x="2859110" y="275608"/>
                </a:lnTo>
                <a:lnTo>
                  <a:pt x="2655624" y="270456"/>
                </a:lnTo>
                <a:lnTo>
                  <a:pt x="2441835" y="273032"/>
                </a:lnTo>
                <a:lnTo>
                  <a:pt x="2225470" y="280759"/>
                </a:lnTo>
                <a:lnTo>
                  <a:pt x="1880316" y="298790"/>
                </a:lnTo>
                <a:lnTo>
                  <a:pt x="1679405" y="316820"/>
                </a:lnTo>
                <a:lnTo>
                  <a:pt x="1483646" y="355457"/>
                </a:lnTo>
                <a:lnTo>
                  <a:pt x="1300766" y="378639"/>
                </a:lnTo>
                <a:lnTo>
                  <a:pt x="1092129" y="409548"/>
                </a:lnTo>
                <a:lnTo>
                  <a:pt x="904097" y="443033"/>
                </a:lnTo>
                <a:lnTo>
                  <a:pt x="752126" y="473942"/>
                </a:lnTo>
                <a:lnTo>
                  <a:pt x="613035" y="510003"/>
                </a:lnTo>
                <a:lnTo>
                  <a:pt x="502276" y="543488"/>
                </a:lnTo>
                <a:lnTo>
                  <a:pt x="453337" y="558943"/>
                </a:lnTo>
                <a:lnTo>
                  <a:pt x="432730" y="564094"/>
                </a:lnTo>
                <a:lnTo>
                  <a:pt x="401821" y="566670"/>
                </a:lnTo>
                <a:lnTo>
                  <a:pt x="358033" y="556367"/>
                </a:lnTo>
                <a:lnTo>
                  <a:pt x="314245" y="535761"/>
                </a:lnTo>
                <a:lnTo>
                  <a:pt x="265305" y="507427"/>
                </a:lnTo>
                <a:lnTo>
                  <a:pt x="188032" y="448185"/>
                </a:lnTo>
                <a:lnTo>
                  <a:pt x="103031" y="365760"/>
                </a:lnTo>
                <a:lnTo>
                  <a:pt x="36061" y="291062"/>
                </a:lnTo>
                <a:lnTo>
                  <a:pt x="15455" y="267880"/>
                </a:lnTo>
                <a:lnTo>
                  <a:pt x="0" y="242123"/>
                </a:lnTo>
                <a:lnTo>
                  <a:pt x="0" y="226668"/>
                </a:lnTo>
                <a:lnTo>
                  <a:pt x="5152" y="211213"/>
                </a:lnTo>
                <a:lnTo>
                  <a:pt x="12879" y="208638"/>
                </a:lnTo>
                <a:lnTo>
                  <a:pt x="28334" y="211213"/>
                </a:lnTo>
                <a:lnTo>
                  <a:pt x="51516" y="216365"/>
                </a:lnTo>
                <a:lnTo>
                  <a:pt x="87577" y="236971"/>
                </a:lnTo>
                <a:lnTo>
                  <a:pt x="149395" y="270456"/>
                </a:lnTo>
                <a:lnTo>
                  <a:pt x="200911" y="288487"/>
                </a:lnTo>
                <a:lnTo>
                  <a:pt x="257578" y="301365"/>
                </a:lnTo>
                <a:lnTo>
                  <a:pt x="332275" y="311668"/>
                </a:lnTo>
                <a:lnTo>
                  <a:pt x="419852" y="311668"/>
                </a:lnTo>
                <a:lnTo>
                  <a:pt x="618186" y="288487"/>
                </a:lnTo>
                <a:lnTo>
                  <a:pt x="1045765" y="234395"/>
                </a:lnTo>
                <a:lnTo>
                  <a:pt x="1491374" y="175152"/>
                </a:lnTo>
                <a:lnTo>
                  <a:pt x="1684557" y="136516"/>
                </a:lnTo>
                <a:lnTo>
                  <a:pt x="1877740" y="11591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DEB40477-7E7F-6945-9C39-B1C48E7D0517}"/>
              </a:ext>
            </a:extLst>
          </p:cNvPr>
          <p:cNvSpPr/>
          <p:nvPr/>
        </p:nvSpPr>
        <p:spPr>
          <a:xfrm>
            <a:off x="3400425" y="2947988"/>
            <a:ext cx="474663" cy="1327150"/>
          </a:xfrm>
          <a:custGeom>
            <a:avLst/>
            <a:gdLst>
              <a:gd name="connsiteX0" fmla="*/ 397669 w 473869"/>
              <a:gd name="connsiteY0" fmla="*/ 454818 h 1326356"/>
              <a:gd name="connsiteX1" fmla="*/ 381000 w 473869"/>
              <a:gd name="connsiteY1" fmla="*/ 290512 h 1326356"/>
              <a:gd name="connsiteX2" fmla="*/ 359569 w 473869"/>
              <a:gd name="connsiteY2" fmla="*/ 142875 h 1326356"/>
              <a:gd name="connsiteX3" fmla="*/ 304800 w 473869"/>
              <a:gd name="connsiteY3" fmla="*/ 114300 h 1326356"/>
              <a:gd name="connsiteX4" fmla="*/ 228600 w 473869"/>
              <a:gd name="connsiteY4" fmla="*/ 76200 h 1326356"/>
              <a:gd name="connsiteX5" fmla="*/ 176213 w 473869"/>
              <a:gd name="connsiteY5" fmla="*/ 52387 h 1326356"/>
              <a:gd name="connsiteX6" fmla="*/ 104775 w 473869"/>
              <a:gd name="connsiteY6" fmla="*/ 21431 h 1326356"/>
              <a:gd name="connsiteX7" fmla="*/ 57150 w 473869"/>
              <a:gd name="connsiteY7" fmla="*/ 7143 h 1326356"/>
              <a:gd name="connsiteX8" fmla="*/ 21431 w 473869"/>
              <a:gd name="connsiteY8" fmla="*/ 0 h 1326356"/>
              <a:gd name="connsiteX9" fmla="*/ 4763 w 473869"/>
              <a:gd name="connsiteY9" fmla="*/ 4762 h 1326356"/>
              <a:gd name="connsiteX10" fmla="*/ 0 w 473869"/>
              <a:gd name="connsiteY10" fmla="*/ 19050 h 1326356"/>
              <a:gd name="connsiteX11" fmla="*/ 9525 w 473869"/>
              <a:gd name="connsiteY11" fmla="*/ 45243 h 1326356"/>
              <a:gd name="connsiteX12" fmla="*/ 33338 w 473869"/>
              <a:gd name="connsiteY12" fmla="*/ 83343 h 1326356"/>
              <a:gd name="connsiteX13" fmla="*/ 69056 w 473869"/>
              <a:gd name="connsiteY13" fmla="*/ 135731 h 1326356"/>
              <a:gd name="connsiteX14" fmla="*/ 95250 w 473869"/>
              <a:gd name="connsiteY14" fmla="*/ 190500 h 1326356"/>
              <a:gd name="connsiteX15" fmla="*/ 121444 w 473869"/>
              <a:gd name="connsiteY15" fmla="*/ 254793 h 1326356"/>
              <a:gd name="connsiteX16" fmla="*/ 145256 w 473869"/>
              <a:gd name="connsiteY16" fmla="*/ 361950 h 1326356"/>
              <a:gd name="connsiteX17" fmla="*/ 169069 w 473869"/>
              <a:gd name="connsiteY17" fmla="*/ 540543 h 1326356"/>
              <a:gd name="connsiteX18" fmla="*/ 185738 w 473869"/>
              <a:gd name="connsiteY18" fmla="*/ 688181 h 1326356"/>
              <a:gd name="connsiteX19" fmla="*/ 192881 w 473869"/>
              <a:gd name="connsiteY19" fmla="*/ 771525 h 1326356"/>
              <a:gd name="connsiteX20" fmla="*/ 197644 w 473869"/>
              <a:gd name="connsiteY20" fmla="*/ 859631 h 1326356"/>
              <a:gd name="connsiteX21" fmla="*/ 197644 w 473869"/>
              <a:gd name="connsiteY21" fmla="*/ 940593 h 1326356"/>
              <a:gd name="connsiteX22" fmla="*/ 190500 w 473869"/>
              <a:gd name="connsiteY22" fmla="*/ 1042987 h 1326356"/>
              <a:gd name="connsiteX23" fmla="*/ 183356 w 473869"/>
              <a:gd name="connsiteY23" fmla="*/ 1102518 h 1326356"/>
              <a:gd name="connsiteX24" fmla="*/ 197644 w 473869"/>
              <a:gd name="connsiteY24" fmla="*/ 1143000 h 1326356"/>
              <a:gd name="connsiteX25" fmla="*/ 228600 w 473869"/>
              <a:gd name="connsiteY25" fmla="*/ 1197768 h 1326356"/>
              <a:gd name="connsiteX26" fmla="*/ 257175 w 473869"/>
              <a:gd name="connsiteY26" fmla="*/ 1245393 h 1326356"/>
              <a:gd name="connsiteX27" fmla="*/ 280988 w 473869"/>
              <a:gd name="connsiteY27" fmla="*/ 1276350 h 1326356"/>
              <a:gd name="connsiteX28" fmla="*/ 304800 w 473869"/>
              <a:gd name="connsiteY28" fmla="*/ 1300162 h 1326356"/>
              <a:gd name="connsiteX29" fmla="*/ 326231 w 473869"/>
              <a:gd name="connsiteY29" fmla="*/ 1314450 h 1326356"/>
              <a:gd name="connsiteX30" fmla="*/ 350044 w 473869"/>
              <a:gd name="connsiteY30" fmla="*/ 1323975 h 1326356"/>
              <a:gd name="connsiteX31" fmla="*/ 373856 w 473869"/>
              <a:gd name="connsiteY31" fmla="*/ 1326356 h 1326356"/>
              <a:gd name="connsiteX32" fmla="*/ 409575 w 473869"/>
              <a:gd name="connsiteY32" fmla="*/ 1316831 h 1326356"/>
              <a:gd name="connsiteX33" fmla="*/ 435769 w 473869"/>
              <a:gd name="connsiteY33" fmla="*/ 1297781 h 1326356"/>
              <a:gd name="connsiteX34" fmla="*/ 452438 w 473869"/>
              <a:gd name="connsiteY34" fmla="*/ 1278731 h 1326356"/>
              <a:gd name="connsiteX35" fmla="*/ 459581 w 473869"/>
              <a:gd name="connsiteY35" fmla="*/ 1257300 h 1326356"/>
              <a:gd name="connsiteX36" fmla="*/ 466725 w 473869"/>
              <a:gd name="connsiteY36" fmla="*/ 1212056 h 1326356"/>
              <a:gd name="connsiteX37" fmla="*/ 473869 w 473869"/>
              <a:gd name="connsiteY37" fmla="*/ 1162050 h 1326356"/>
              <a:gd name="connsiteX38" fmla="*/ 471488 w 473869"/>
              <a:gd name="connsiteY38" fmla="*/ 1128712 h 1326356"/>
              <a:gd name="connsiteX39" fmla="*/ 452438 w 473869"/>
              <a:gd name="connsiteY39" fmla="*/ 995362 h 1326356"/>
              <a:gd name="connsiteX40" fmla="*/ 431006 w 473869"/>
              <a:gd name="connsiteY40" fmla="*/ 790575 h 1326356"/>
              <a:gd name="connsiteX41" fmla="*/ 397669 w 473869"/>
              <a:gd name="connsiteY41" fmla="*/ 454818 h 132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73869" h="1326356">
                <a:moveTo>
                  <a:pt x="397669" y="454818"/>
                </a:moveTo>
                <a:lnTo>
                  <a:pt x="381000" y="290512"/>
                </a:lnTo>
                <a:lnTo>
                  <a:pt x="359569" y="142875"/>
                </a:lnTo>
                <a:lnTo>
                  <a:pt x="304800" y="114300"/>
                </a:lnTo>
                <a:lnTo>
                  <a:pt x="228600" y="76200"/>
                </a:lnTo>
                <a:lnTo>
                  <a:pt x="176213" y="52387"/>
                </a:lnTo>
                <a:lnTo>
                  <a:pt x="104775" y="21431"/>
                </a:lnTo>
                <a:lnTo>
                  <a:pt x="57150" y="7143"/>
                </a:lnTo>
                <a:lnTo>
                  <a:pt x="21431" y="0"/>
                </a:lnTo>
                <a:lnTo>
                  <a:pt x="4763" y="4762"/>
                </a:lnTo>
                <a:lnTo>
                  <a:pt x="0" y="19050"/>
                </a:lnTo>
                <a:lnTo>
                  <a:pt x="9525" y="45243"/>
                </a:lnTo>
                <a:lnTo>
                  <a:pt x="33338" y="83343"/>
                </a:lnTo>
                <a:lnTo>
                  <a:pt x="69056" y="135731"/>
                </a:lnTo>
                <a:lnTo>
                  <a:pt x="95250" y="190500"/>
                </a:lnTo>
                <a:lnTo>
                  <a:pt x="121444" y="254793"/>
                </a:lnTo>
                <a:lnTo>
                  <a:pt x="145256" y="361950"/>
                </a:lnTo>
                <a:lnTo>
                  <a:pt x="169069" y="540543"/>
                </a:lnTo>
                <a:lnTo>
                  <a:pt x="185738" y="688181"/>
                </a:lnTo>
                <a:lnTo>
                  <a:pt x="192881" y="771525"/>
                </a:lnTo>
                <a:lnTo>
                  <a:pt x="197644" y="859631"/>
                </a:lnTo>
                <a:lnTo>
                  <a:pt x="197644" y="940593"/>
                </a:lnTo>
                <a:lnTo>
                  <a:pt x="190500" y="1042987"/>
                </a:lnTo>
                <a:lnTo>
                  <a:pt x="183356" y="1102518"/>
                </a:lnTo>
                <a:lnTo>
                  <a:pt x="197644" y="1143000"/>
                </a:lnTo>
                <a:lnTo>
                  <a:pt x="228600" y="1197768"/>
                </a:lnTo>
                <a:lnTo>
                  <a:pt x="257175" y="1245393"/>
                </a:lnTo>
                <a:lnTo>
                  <a:pt x="280988" y="1276350"/>
                </a:lnTo>
                <a:lnTo>
                  <a:pt x="304800" y="1300162"/>
                </a:lnTo>
                <a:lnTo>
                  <a:pt x="326231" y="1314450"/>
                </a:lnTo>
                <a:lnTo>
                  <a:pt x="350044" y="1323975"/>
                </a:lnTo>
                <a:lnTo>
                  <a:pt x="373856" y="1326356"/>
                </a:lnTo>
                <a:lnTo>
                  <a:pt x="409575" y="1316831"/>
                </a:lnTo>
                <a:lnTo>
                  <a:pt x="435769" y="1297781"/>
                </a:lnTo>
                <a:lnTo>
                  <a:pt x="452438" y="1278731"/>
                </a:lnTo>
                <a:lnTo>
                  <a:pt x="459581" y="1257300"/>
                </a:lnTo>
                <a:lnTo>
                  <a:pt x="466725" y="1212056"/>
                </a:lnTo>
                <a:lnTo>
                  <a:pt x="473869" y="1162050"/>
                </a:lnTo>
                <a:lnTo>
                  <a:pt x="471488" y="1128712"/>
                </a:lnTo>
                <a:lnTo>
                  <a:pt x="452438" y="995362"/>
                </a:lnTo>
                <a:lnTo>
                  <a:pt x="431006" y="790575"/>
                </a:lnTo>
                <a:lnTo>
                  <a:pt x="397669" y="4548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A479DBCC-3D04-6C46-A09D-CD13F2931EB0}"/>
              </a:ext>
            </a:extLst>
          </p:cNvPr>
          <p:cNvSpPr/>
          <p:nvPr/>
        </p:nvSpPr>
        <p:spPr>
          <a:xfrm>
            <a:off x="3700463" y="2808288"/>
            <a:ext cx="2838450" cy="1225550"/>
          </a:xfrm>
          <a:custGeom>
            <a:avLst/>
            <a:gdLst>
              <a:gd name="connsiteX0" fmla="*/ 633412 w 2838450"/>
              <a:gd name="connsiteY0" fmla="*/ 200025 h 1226344"/>
              <a:gd name="connsiteX1" fmla="*/ 428625 w 2838450"/>
              <a:gd name="connsiteY1" fmla="*/ 228600 h 1226344"/>
              <a:gd name="connsiteX2" fmla="*/ 200025 w 2838450"/>
              <a:gd name="connsiteY2" fmla="*/ 264319 h 1226344"/>
              <a:gd name="connsiteX3" fmla="*/ 0 w 2838450"/>
              <a:gd name="connsiteY3" fmla="*/ 300037 h 1226344"/>
              <a:gd name="connsiteX4" fmla="*/ 30956 w 2838450"/>
              <a:gd name="connsiteY4" fmla="*/ 473869 h 1226344"/>
              <a:gd name="connsiteX5" fmla="*/ 197643 w 2838450"/>
              <a:gd name="connsiteY5" fmla="*/ 445294 h 1226344"/>
              <a:gd name="connsiteX6" fmla="*/ 419100 w 2838450"/>
              <a:gd name="connsiteY6" fmla="*/ 407194 h 1226344"/>
              <a:gd name="connsiteX7" fmla="*/ 647700 w 2838450"/>
              <a:gd name="connsiteY7" fmla="*/ 371475 h 1226344"/>
              <a:gd name="connsiteX8" fmla="*/ 888206 w 2838450"/>
              <a:gd name="connsiteY8" fmla="*/ 338137 h 1226344"/>
              <a:gd name="connsiteX9" fmla="*/ 1104900 w 2838450"/>
              <a:gd name="connsiteY9" fmla="*/ 309562 h 1226344"/>
              <a:gd name="connsiteX10" fmla="*/ 1140618 w 2838450"/>
              <a:gd name="connsiteY10" fmla="*/ 304800 h 1226344"/>
              <a:gd name="connsiteX11" fmla="*/ 1402556 w 2838450"/>
              <a:gd name="connsiteY11" fmla="*/ 280987 h 1226344"/>
              <a:gd name="connsiteX12" fmla="*/ 1688306 w 2838450"/>
              <a:gd name="connsiteY12" fmla="*/ 261937 h 1226344"/>
              <a:gd name="connsiteX13" fmla="*/ 1933575 w 2838450"/>
              <a:gd name="connsiteY13" fmla="*/ 250031 h 1226344"/>
              <a:gd name="connsiteX14" fmla="*/ 2128837 w 2838450"/>
              <a:gd name="connsiteY14" fmla="*/ 242887 h 1226344"/>
              <a:gd name="connsiteX15" fmla="*/ 2255043 w 2838450"/>
              <a:gd name="connsiteY15" fmla="*/ 242887 h 1226344"/>
              <a:gd name="connsiteX16" fmla="*/ 2324100 w 2838450"/>
              <a:gd name="connsiteY16" fmla="*/ 245269 h 1226344"/>
              <a:gd name="connsiteX17" fmla="*/ 2343150 w 2838450"/>
              <a:gd name="connsiteY17" fmla="*/ 250031 h 1226344"/>
              <a:gd name="connsiteX18" fmla="*/ 2364581 w 2838450"/>
              <a:gd name="connsiteY18" fmla="*/ 257175 h 1226344"/>
              <a:gd name="connsiteX19" fmla="*/ 2381250 w 2838450"/>
              <a:gd name="connsiteY19" fmla="*/ 269081 h 1226344"/>
              <a:gd name="connsiteX20" fmla="*/ 2393156 w 2838450"/>
              <a:gd name="connsiteY20" fmla="*/ 285750 h 1226344"/>
              <a:gd name="connsiteX21" fmla="*/ 2400300 w 2838450"/>
              <a:gd name="connsiteY21" fmla="*/ 309562 h 1226344"/>
              <a:gd name="connsiteX22" fmla="*/ 2405062 w 2838450"/>
              <a:gd name="connsiteY22" fmla="*/ 333375 h 1226344"/>
              <a:gd name="connsiteX23" fmla="*/ 2402681 w 2838450"/>
              <a:gd name="connsiteY23" fmla="*/ 354806 h 1226344"/>
              <a:gd name="connsiteX24" fmla="*/ 2397918 w 2838450"/>
              <a:gd name="connsiteY24" fmla="*/ 388144 h 1226344"/>
              <a:gd name="connsiteX25" fmla="*/ 2357437 w 2838450"/>
              <a:gd name="connsiteY25" fmla="*/ 581025 h 1226344"/>
              <a:gd name="connsiteX26" fmla="*/ 2314575 w 2838450"/>
              <a:gd name="connsiteY26" fmla="*/ 745331 h 1226344"/>
              <a:gd name="connsiteX27" fmla="*/ 2245518 w 2838450"/>
              <a:gd name="connsiteY27" fmla="*/ 976312 h 1226344"/>
              <a:gd name="connsiteX28" fmla="*/ 2252662 w 2838450"/>
              <a:gd name="connsiteY28" fmla="*/ 1123950 h 1226344"/>
              <a:gd name="connsiteX29" fmla="*/ 2264568 w 2838450"/>
              <a:gd name="connsiteY29" fmla="*/ 1169194 h 1226344"/>
              <a:gd name="connsiteX30" fmla="*/ 2283618 w 2838450"/>
              <a:gd name="connsiteY30" fmla="*/ 1195387 h 1226344"/>
              <a:gd name="connsiteX31" fmla="*/ 2297906 w 2838450"/>
              <a:gd name="connsiteY31" fmla="*/ 1207294 h 1226344"/>
              <a:gd name="connsiteX32" fmla="*/ 2319337 w 2838450"/>
              <a:gd name="connsiteY32" fmla="*/ 1216819 h 1226344"/>
              <a:gd name="connsiteX33" fmla="*/ 2340768 w 2838450"/>
              <a:gd name="connsiteY33" fmla="*/ 1223962 h 1226344"/>
              <a:gd name="connsiteX34" fmla="*/ 2359818 w 2838450"/>
              <a:gd name="connsiteY34" fmla="*/ 1226344 h 1226344"/>
              <a:gd name="connsiteX35" fmla="*/ 2390775 w 2838450"/>
              <a:gd name="connsiteY35" fmla="*/ 1219200 h 1226344"/>
              <a:gd name="connsiteX36" fmla="*/ 2412206 w 2838450"/>
              <a:gd name="connsiteY36" fmla="*/ 1204912 h 1226344"/>
              <a:gd name="connsiteX37" fmla="*/ 2436018 w 2838450"/>
              <a:gd name="connsiteY37" fmla="*/ 1176337 h 1226344"/>
              <a:gd name="connsiteX38" fmla="*/ 2457450 w 2838450"/>
              <a:gd name="connsiteY38" fmla="*/ 1116806 h 1226344"/>
              <a:gd name="connsiteX39" fmla="*/ 2516981 w 2838450"/>
              <a:gd name="connsiteY39" fmla="*/ 954881 h 1226344"/>
              <a:gd name="connsiteX40" fmla="*/ 2621756 w 2838450"/>
              <a:gd name="connsiteY40" fmla="*/ 647700 h 1226344"/>
              <a:gd name="connsiteX41" fmla="*/ 2671762 w 2838450"/>
              <a:gd name="connsiteY41" fmla="*/ 495300 h 1226344"/>
              <a:gd name="connsiteX42" fmla="*/ 2690812 w 2838450"/>
              <a:gd name="connsiteY42" fmla="*/ 461962 h 1226344"/>
              <a:gd name="connsiteX43" fmla="*/ 2721768 w 2838450"/>
              <a:gd name="connsiteY43" fmla="*/ 423862 h 1226344"/>
              <a:gd name="connsiteX44" fmla="*/ 2762250 w 2838450"/>
              <a:gd name="connsiteY44" fmla="*/ 378619 h 1226344"/>
              <a:gd name="connsiteX45" fmla="*/ 2812256 w 2838450"/>
              <a:gd name="connsiteY45" fmla="*/ 326231 h 1226344"/>
              <a:gd name="connsiteX46" fmla="*/ 2828925 w 2838450"/>
              <a:gd name="connsiteY46" fmla="*/ 304800 h 1226344"/>
              <a:gd name="connsiteX47" fmla="*/ 2838450 w 2838450"/>
              <a:gd name="connsiteY47" fmla="*/ 280987 h 1226344"/>
              <a:gd name="connsiteX48" fmla="*/ 2838450 w 2838450"/>
              <a:gd name="connsiteY48" fmla="*/ 261937 h 1226344"/>
              <a:gd name="connsiteX49" fmla="*/ 2831306 w 2838450"/>
              <a:gd name="connsiteY49" fmla="*/ 233362 h 1226344"/>
              <a:gd name="connsiteX50" fmla="*/ 2805112 w 2838450"/>
              <a:gd name="connsiteY50" fmla="*/ 195262 h 1226344"/>
              <a:gd name="connsiteX51" fmla="*/ 2743200 w 2838450"/>
              <a:gd name="connsiteY51" fmla="*/ 133350 h 1226344"/>
              <a:gd name="connsiteX52" fmla="*/ 2664618 w 2838450"/>
              <a:gd name="connsiteY52" fmla="*/ 69056 h 1226344"/>
              <a:gd name="connsiteX53" fmla="*/ 2593181 w 2838450"/>
              <a:gd name="connsiteY53" fmla="*/ 19050 h 1226344"/>
              <a:gd name="connsiteX54" fmla="*/ 2547937 w 2838450"/>
              <a:gd name="connsiteY54" fmla="*/ 0 h 1226344"/>
              <a:gd name="connsiteX55" fmla="*/ 2533650 w 2838450"/>
              <a:gd name="connsiteY55" fmla="*/ 0 h 1226344"/>
              <a:gd name="connsiteX56" fmla="*/ 2509837 w 2838450"/>
              <a:gd name="connsiteY56" fmla="*/ 2381 h 1226344"/>
              <a:gd name="connsiteX57" fmla="*/ 2433637 w 2838450"/>
              <a:gd name="connsiteY57" fmla="*/ 23812 h 1226344"/>
              <a:gd name="connsiteX58" fmla="*/ 2381250 w 2838450"/>
              <a:gd name="connsiteY58" fmla="*/ 42862 h 1226344"/>
              <a:gd name="connsiteX59" fmla="*/ 2305050 w 2838450"/>
              <a:gd name="connsiteY59" fmla="*/ 45244 h 1226344"/>
              <a:gd name="connsiteX60" fmla="*/ 2074068 w 2838450"/>
              <a:gd name="connsiteY60" fmla="*/ 54769 h 1226344"/>
              <a:gd name="connsiteX61" fmla="*/ 1678781 w 2838450"/>
              <a:gd name="connsiteY61" fmla="*/ 80962 h 1226344"/>
              <a:gd name="connsiteX62" fmla="*/ 1421606 w 2838450"/>
              <a:gd name="connsiteY62" fmla="*/ 102394 h 1226344"/>
              <a:gd name="connsiteX63" fmla="*/ 1314450 w 2838450"/>
              <a:gd name="connsiteY63" fmla="*/ 111919 h 1226344"/>
              <a:gd name="connsiteX64" fmla="*/ 1071562 w 2838450"/>
              <a:gd name="connsiteY64" fmla="*/ 138112 h 1226344"/>
              <a:gd name="connsiteX65" fmla="*/ 633412 w 2838450"/>
              <a:gd name="connsiteY65" fmla="*/ 200025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38450" h="1226344">
                <a:moveTo>
                  <a:pt x="633412" y="200025"/>
                </a:moveTo>
                <a:lnTo>
                  <a:pt x="428625" y="228600"/>
                </a:lnTo>
                <a:lnTo>
                  <a:pt x="200025" y="264319"/>
                </a:lnTo>
                <a:lnTo>
                  <a:pt x="0" y="300037"/>
                </a:lnTo>
                <a:lnTo>
                  <a:pt x="30956" y="473869"/>
                </a:lnTo>
                <a:lnTo>
                  <a:pt x="197643" y="445294"/>
                </a:lnTo>
                <a:lnTo>
                  <a:pt x="419100" y="407194"/>
                </a:lnTo>
                <a:lnTo>
                  <a:pt x="647700" y="371475"/>
                </a:lnTo>
                <a:lnTo>
                  <a:pt x="888206" y="338137"/>
                </a:lnTo>
                <a:lnTo>
                  <a:pt x="1104900" y="309562"/>
                </a:lnTo>
                <a:lnTo>
                  <a:pt x="1140618" y="304800"/>
                </a:lnTo>
                <a:lnTo>
                  <a:pt x="1402556" y="280987"/>
                </a:lnTo>
                <a:lnTo>
                  <a:pt x="1688306" y="261937"/>
                </a:lnTo>
                <a:lnTo>
                  <a:pt x="1933575" y="250031"/>
                </a:lnTo>
                <a:lnTo>
                  <a:pt x="2128837" y="242887"/>
                </a:lnTo>
                <a:lnTo>
                  <a:pt x="2255043" y="242887"/>
                </a:lnTo>
                <a:lnTo>
                  <a:pt x="2324100" y="245269"/>
                </a:lnTo>
                <a:lnTo>
                  <a:pt x="2343150" y="250031"/>
                </a:lnTo>
                <a:lnTo>
                  <a:pt x="2364581" y="257175"/>
                </a:lnTo>
                <a:lnTo>
                  <a:pt x="2381250" y="269081"/>
                </a:lnTo>
                <a:lnTo>
                  <a:pt x="2393156" y="285750"/>
                </a:lnTo>
                <a:lnTo>
                  <a:pt x="2400300" y="309562"/>
                </a:lnTo>
                <a:lnTo>
                  <a:pt x="2405062" y="333375"/>
                </a:lnTo>
                <a:lnTo>
                  <a:pt x="2402681" y="354806"/>
                </a:lnTo>
                <a:lnTo>
                  <a:pt x="2397918" y="388144"/>
                </a:lnTo>
                <a:lnTo>
                  <a:pt x="2357437" y="581025"/>
                </a:lnTo>
                <a:lnTo>
                  <a:pt x="2314575" y="745331"/>
                </a:lnTo>
                <a:lnTo>
                  <a:pt x="2245518" y="976312"/>
                </a:lnTo>
                <a:lnTo>
                  <a:pt x="2252662" y="1123950"/>
                </a:lnTo>
                <a:lnTo>
                  <a:pt x="2264568" y="1169194"/>
                </a:lnTo>
                <a:lnTo>
                  <a:pt x="2283618" y="1195387"/>
                </a:lnTo>
                <a:lnTo>
                  <a:pt x="2297906" y="1207294"/>
                </a:lnTo>
                <a:lnTo>
                  <a:pt x="2319337" y="1216819"/>
                </a:lnTo>
                <a:lnTo>
                  <a:pt x="2340768" y="1223962"/>
                </a:lnTo>
                <a:lnTo>
                  <a:pt x="2359818" y="1226344"/>
                </a:lnTo>
                <a:lnTo>
                  <a:pt x="2390775" y="1219200"/>
                </a:lnTo>
                <a:lnTo>
                  <a:pt x="2412206" y="1204912"/>
                </a:lnTo>
                <a:lnTo>
                  <a:pt x="2436018" y="1176337"/>
                </a:lnTo>
                <a:lnTo>
                  <a:pt x="2457450" y="1116806"/>
                </a:lnTo>
                <a:lnTo>
                  <a:pt x="2516981" y="954881"/>
                </a:lnTo>
                <a:lnTo>
                  <a:pt x="2621756" y="647700"/>
                </a:lnTo>
                <a:lnTo>
                  <a:pt x="2671762" y="495300"/>
                </a:lnTo>
                <a:lnTo>
                  <a:pt x="2690812" y="461962"/>
                </a:lnTo>
                <a:lnTo>
                  <a:pt x="2721768" y="423862"/>
                </a:lnTo>
                <a:lnTo>
                  <a:pt x="2762250" y="378619"/>
                </a:lnTo>
                <a:lnTo>
                  <a:pt x="2812256" y="326231"/>
                </a:lnTo>
                <a:lnTo>
                  <a:pt x="2828925" y="304800"/>
                </a:lnTo>
                <a:lnTo>
                  <a:pt x="2838450" y="280987"/>
                </a:lnTo>
                <a:lnTo>
                  <a:pt x="2838450" y="261937"/>
                </a:lnTo>
                <a:lnTo>
                  <a:pt x="2831306" y="233362"/>
                </a:lnTo>
                <a:lnTo>
                  <a:pt x="2805112" y="195262"/>
                </a:lnTo>
                <a:lnTo>
                  <a:pt x="2743200" y="133350"/>
                </a:lnTo>
                <a:lnTo>
                  <a:pt x="2664618" y="69056"/>
                </a:lnTo>
                <a:lnTo>
                  <a:pt x="2593181" y="19050"/>
                </a:lnTo>
                <a:lnTo>
                  <a:pt x="2547937" y="0"/>
                </a:lnTo>
                <a:lnTo>
                  <a:pt x="2533650" y="0"/>
                </a:lnTo>
                <a:lnTo>
                  <a:pt x="2509837" y="2381"/>
                </a:lnTo>
                <a:lnTo>
                  <a:pt x="2433637" y="23812"/>
                </a:lnTo>
                <a:lnTo>
                  <a:pt x="2381250" y="42862"/>
                </a:lnTo>
                <a:lnTo>
                  <a:pt x="2305050" y="45244"/>
                </a:lnTo>
                <a:lnTo>
                  <a:pt x="2074068" y="54769"/>
                </a:lnTo>
                <a:lnTo>
                  <a:pt x="1678781" y="80962"/>
                </a:lnTo>
                <a:lnTo>
                  <a:pt x="1421606" y="102394"/>
                </a:lnTo>
                <a:lnTo>
                  <a:pt x="1314450" y="111919"/>
                </a:lnTo>
                <a:lnTo>
                  <a:pt x="1071562" y="138112"/>
                </a:lnTo>
                <a:lnTo>
                  <a:pt x="633412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0CABE20-A857-674F-A3AC-30C06FCD96B8}"/>
              </a:ext>
            </a:extLst>
          </p:cNvPr>
          <p:cNvSpPr/>
          <p:nvPr/>
        </p:nvSpPr>
        <p:spPr>
          <a:xfrm>
            <a:off x="3789363" y="3763963"/>
            <a:ext cx="2254250" cy="349250"/>
          </a:xfrm>
          <a:custGeom>
            <a:avLst/>
            <a:gdLst>
              <a:gd name="connsiteX0" fmla="*/ 440531 w 2255044"/>
              <a:gd name="connsiteY0" fmla="*/ 121444 h 347663"/>
              <a:gd name="connsiteX1" fmla="*/ 609600 w 2255044"/>
              <a:gd name="connsiteY1" fmla="*/ 97632 h 347663"/>
              <a:gd name="connsiteX2" fmla="*/ 816769 w 2255044"/>
              <a:gd name="connsiteY2" fmla="*/ 69057 h 347663"/>
              <a:gd name="connsiteX3" fmla="*/ 1052512 w 2255044"/>
              <a:gd name="connsiteY3" fmla="*/ 40482 h 347663"/>
              <a:gd name="connsiteX4" fmla="*/ 1243012 w 2255044"/>
              <a:gd name="connsiteY4" fmla="*/ 21432 h 347663"/>
              <a:gd name="connsiteX5" fmla="*/ 1435894 w 2255044"/>
              <a:gd name="connsiteY5" fmla="*/ 14288 h 347663"/>
              <a:gd name="connsiteX6" fmla="*/ 1716881 w 2255044"/>
              <a:gd name="connsiteY6" fmla="*/ 4763 h 347663"/>
              <a:gd name="connsiteX7" fmla="*/ 1935956 w 2255044"/>
              <a:gd name="connsiteY7" fmla="*/ 0 h 347663"/>
              <a:gd name="connsiteX8" fmla="*/ 2255044 w 2255044"/>
              <a:gd name="connsiteY8" fmla="*/ 2382 h 347663"/>
              <a:gd name="connsiteX9" fmla="*/ 2228850 w 2255044"/>
              <a:gd name="connsiteY9" fmla="*/ 154782 h 347663"/>
              <a:gd name="connsiteX10" fmla="*/ 2000250 w 2255044"/>
              <a:gd name="connsiteY10" fmla="*/ 154782 h 347663"/>
              <a:gd name="connsiteX11" fmla="*/ 1726406 w 2255044"/>
              <a:gd name="connsiteY11" fmla="*/ 159544 h 347663"/>
              <a:gd name="connsiteX12" fmla="*/ 1469231 w 2255044"/>
              <a:gd name="connsiteY12" fmla="*/ 169069 h 347663"/>
              <a:gd name="connsiteX13" fmla="*/ 1238250 w 2255044"/>
              <a:gd name="connsiteY13" fmla="*/ 178594 h 347663"/>
              <a:gd name="connsiteX14" fmla="*/ 747712 w 2255044"/>
              <a:gd name="connsiteY14" fmla="*/ 250032 h 347663"/>
              <a:gd name="connsiteX15" fmla="*/ 581025 w 2255044"/>
              <a:gd name="connsiteY15" fmla="*/ 269082 h 347663"/>
              <a:gd name="connsiteX16" fmla="*/ 407194 w 2255044"/>
              <a:gd name="connsiteY16" fmla="*/ 290513 h 347663"/>
              <a:gd name="connsiteX17" fmla="*/ 211931 w 2255044"/>
              <a:gd name="connsiteY17" fmla="*/ 316707 h 347663"/>
              <a:gd name="connsiteX18" fmla="*/ 11906 w 2255044"/>
              <a:gd name="connsiteY18" fmla="*/ 347663 h 347663"/>
              <a:gd name="connsiteX19" fmla="*/ 0 w 2255044"/>
              <a:gd name="connsiteY19" fmla="*/ 188119 h 347663"/>
              <a:gd name="connsiteX20" fmla="*/ 207169 w 2255044"/>
              <a:gd name="connsiteY20" fmla="*/ 154782 h 347663"/>
              <a:gd name="connsiteX21" fmla="*/ 440531 w 2255044"/>
              <a:gd name="connsiteY21" fmla="*/ 121444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255044" h="347663">
                <a:moveTo>
                  <a:pt x="440531" y="121444"/>
                </a:moveTo>
                <a:lnTo>
                  <a:pt x="609600" y="97632"/>
                </a:lnTo>
                <a:lnTo>
                  <a:pt x="816769" y="69057"/>
                </a:lnTo>
                <a:lnTo>
                  <a:pt x="1052512" y="40482"/>
                </a:lnTo>
                <a:lnTo>
                  <a:pt x="1243012" y="21432"/>
                </a:lnTo>
                <a:lnTo>
                  <a:pt x="1435894" y="14288"/>
                </a:lnTo>
                <a:lnTo>
                  <a:pt x="1716881" y="4763"/>
                </a:lnTo>
                <a:lnTo>
                  <a:pt x="1935956" y="0"/>
                </a:lnTo>
                <a:lnTo>
                  <a:pt x="2255044" y="2382"/>
                </a:lnTo>
                <a:lnTo>
                  <a:pt x="2228850" y="154782"/>
                </a:lnTo>
                <a:lnTo>
                  <a:pt x="2000250" y="154782"/>
                </a:lnTo>
                <a:lnTo>
                  <a:pt x="1726406" y="159544"/>
                </a:lnTo>
                <a:lnTo>
                  <a:pt x="1469231" y="169069"/>
                </a:lnTo>
                <a:lnTo>
                  <a:pt x="1238250" y="178594"/>
                </a:lnTo>
                <a:lnTo>
                  <a:pt x="747712" y="250032"/>
                </a:lnTo>
                <a:lnTo>
                  <a:pt x="581025" y="269082"/>
                </a:lnTo>
                <a:lnTo>
                  <a:pt x="407194" y="290513"/>
                </a:lnTo>
                <a:lnTo>
                  <a:pt x="211931" y="316707"/>
                </a:lnTo>
                <a:lnTo>
                  <a:pt x="11906" y="347663"/>
                </a:lnTo>
                <a:lnTo>
                  <a:pt x="0" y="188119"/>
                </a:lnTo>
                <a:lnTo>
                  <a:pt x="207169" y="154782"/>
                </a:lnTo>
                <a:lnTo>
                  <a:pt x="440531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CE819EFE-1872-FD48-848A-238EBDE93E9D}"/>
              </a:ext>
            </a:extLst>
          </p:cNvPr>
          <p:cNvSpPr/>
          <p:nvPr/>
        </p:nvSpPr>
        <p:spPr>
          <a:xfrm rot="16200000">
            <a:off x="2549525" y="3470275"/>
            <a:ext cx="4632325" cy="568325"/>
          </a:xfrm>
          <a:custGeom>
            <a:avLst/>
            <a:gdLst>
              <a:gd name="connsiteX0" fmla="*/ 2392680 w 4632960"/>
              <a:gd name="connsiteY0" fmla="*/ 228600 h 567690"/>
              <a:gd name="connsiteX1" fmla="*/ 2964180 w 4632960"/>
              <a:gd name="connsiteY1" fmla="*/ 228600 h 567690"/>
              <a:gd name="connsiteX2" fmla="*/ 3794760 w 4632960"/>
              <a:gd name="connsiteY2" fmla="*/ 228600 h 567690"/>
              <a:gd name="connsiteX3" fmla="*/ 4118610 w 4632960"/>
              <a:gd name="connsiteY3" fmla="*/ 228600 h 567690"/>
              <a:gd name="connsiteX4" fmla="*/ 4210050 w 4632960"/>
              <a:gd name="connsiteY4" fmla="*/ 228600 h 567690"/>
              <a:gd name="connsiteX5" fmla="*/ 4290060 w 4632960"/>
              <a:gd name="connsiteY5" fmla="*/ 224790 h 567690"/>
              <a:gd name="connsiteX6" fmla="*/ 4373880 w 4632960"/>
              <a:gd name="connsiteY6" fmla="*/ 209550 h 567690"/>
              <a:gd name="connsiteX7" fmla="*/ 4411980 w 4632960"/>
              <a:gd name="connsiteY7" fmla="*/ 201930 h 567690"/>
              <a:gd name="connsiteX8" fmla="*/ 4461510 w 4632960"/>
              <a:gd name="connsiteY8" fmla="*/ 179070 h 567690"/>
              <a:gd name="connsiteX9" fmla="*/ 4488180 w 4632960"/>
              <a:gd name="connsiteY9" fmla="*/ 152400 h 567690"/>
              <a:gd name="connsiteX10" fmla="*/ 4522470 w 4632960"/>
              <a:gd name="connsiteY10" fmla="*/ 110490 h 567690"/>
              <a:gd name="connsiteX11" fmla="*/ 4541520 w 4632960"/>
              <a:gd name="connsiteY11" fmla="*/ 76200 h 567690"/>
              <a:gd name="connsiteX12" fmla="*/ 4556760 w 4632960"/>
              <a:gd name="connsiteY12" fmla="*/ 38100 h 567690"/>
              <a:gd name="connsiteX13" fmla="*/ 4568190 w 4632960"/>
              <a:gd name="connsiteY13" fmla="*/ 19050 h 567690"/>
              <a:gd name="connsiteX14" fmla="*/ 4575810 w 4632960"/>
              <a:gd name="connsiteY14" fmla="*/ 7620 h 567690"/>
              <a:gd name="connsiteX15" fmla="*/ 4583430 w 4632960"/>
              <a:gd name="connsiteY15" fmla="*/ 0 h 567690"/>
              <a:gd name="connsiteX16" fmla="*/ 4598670 w 4632960"/>
              <a:gd name="connsiteY16" fmla="*/ 0 h 567690"/>
              <a:gd name="connsiteX17" fmla="*/ 4613910 w 4632960"/>
              <a:gd name="connsiteY17" fmla="*/ 7620 h 567690"/>
              <a:gd name="connsiteX18" fmla="*/ 4625340 w 4632960"/>
              <a:gd name="connsiteY18" fmla="*/ 30480 h 567690"/>
              <a:gd name="connsiteX19" fmla="*/ 4629150 w 4632960"/>
              <a:gd name="connsiteY19" fmla="*/ 64770 h 567690"/>
              <a:gd name="connsiteX20" fmla="*/ 4632960 w 4632960"/>
              <a:gd name="connsiteY20" fmla="*/ 114300 h 567690"/>
              <a:gd name="connsiteX21" fmla="*/ 4632960 w 4632960"/>
              <a:gd name="connsiteY21" fmla="*/ 152400 h 567690"/>
              <a:gd name="connsiteX22" fmla="*/ 4625340 w 4632960"/>
              <a:gd name="connsiteY22" fmla="*/ 201930 h 567690"/>
              <a:gd name="connsiteX23" fmla="*/ 4617720 w 4632960"/>
              <a:gd name="connsiteY23" fmla="*/ 243840 h 567690"/>
              <a:gd name="connsiteX24" fmla="*/ 4602480 w 4632960"/>
              <a:gd name="connsiteY24" fmla="*/ 297180 h 567690"/>
              <a:gd name="connsiteX25" fmla="*/ 4572000 w 4632960"/>
              <a:gd name="connsiteY25" fmla="*/ 373380 h 567690"/>
              <a:gd name="connsiteX26" fmla="*/ 4530090 w 4632960"/>
              <a:gd name="connsiteY26" fmla="*/ 441960 h 567690"/>
              <a:gd name="connsiteX27" fmla="*/ 4476750 w 4632960"/>
              <a:gd name="connsiteY27" fmla="*/ 514350 h 567690"/>
              <a:gd name="connsiteX28" fmla="*/ 4446270 w 4632960"/>
              <a:gd name="connsiteY28" fmla="*/ 544830 h 567690"/>
              <a:gd name="connsiteX29" fmla="*/ 4415790 w 4632960"/>
              <a:gd name="connsiteY29" fmla="*/ 560070 h 567690"/>
              <a:gd name="connsiteX30" fmla="*/ 4381500 w 4632960"/>
              <a:gd name="connsiteY30" fmla="*/ 567690 h 567690"/>
              <a:gd name="connsiteX31" fmla="*/ 4358640 w 4632960"/>
              <a:gd name="connsiteY31" fmla="*/ 567690 h 567690"/>
              <a:gd name="connsiteX32" fmla="*/ 4309110 w 4632960"/>
              <a:gd name="connsiteY32" fmla="*/ 552450 h 567690"/>
              <a:gd name="connsiteX33" fmla="*/ 4278630 w 4632960"/>
              <a:gd name="connsiteY33" fmla="*/ 529590 h 567690"/>
              <a:gd name="connsiteX34" fmla="*/ 4236720 w 4632960"/>
              <a:gd name="connsiteY34" fmla="*/ 510540 h 567690"/>
              <a:gd name="connsiteX35" fmla="*/ 4118610 w 4632960"/>
              <a:gd name="connsiteY35" fmla="*/ 483870 h 567690"/>
              <a:gd name="connsiteX36" fmla="*/ 4065270 w 4632960"/>
              <a:gd name="connsiteY36" fmla="*/ 476250 h 567690"/>
              <a:gd name="connsiteX37" fmla="*/ 3992880 w 4632960"/>
              <a:gd name="connsiteY37" fmla="*/ 476250 h 567690"/>
              <a:gd name="connsiteX38" fmla="*/ 3718560 w 4632960"/>
              <a:gd name="connsiteY38" fmla="*/ 476250 h 567690"/>
              <a:gd name="connsiteX39" fmla="*/ 3139440 w 4632960"/>
              <a:gd name="connsiteY39" fmla="*/ 476250 h 567690"/>
              <a:gd name="connsiteX40" fmla="*/ 2232660 w 4632960"/>
              <a:gd name="connsiteY40" fmla="*/ 476250 h 567690"/>
              <a:gd name="connsiteX41" fmla="*/ 2026920 w 4632960"/>
              <a:gd name="connsiteY41" fmla="*/ 453390 h 567690"/>
              <a:gd name="connsiteX42" fmla="*/ 1744980 w 4632960"/>
              <a:gd name="connsiteY42" fmla="*/ 457200 h 567690"/>
              <a:gd name="connsiteX43" fmla="*/ 1245870 w 4632960"/>
              <a:gd name="connsiteY43" fmla="*/ 453390 h 567690"/>
              <a:gd name="connsiteX44" fmla="*/ 845820 w 4632960"/>
              <a:gd name="connsiteY44" fmla="*/ 453390 h 567690"/>
              <a:gd name="connsiteX45" fmla="*/ 594360 w 4632960"/>
              <a:gd name="connsiteY45" fmla="*/ 453390 h 567690"/>
              <a:gd name="connsiteX46" fmla="*/ 297180 w 4632960"/>
              <a:gd name="connsiteY46" fmla="*/ 453390 h 567690"/>
              <a:gd name="connsiteX47" fmla="*/ 140970 w 4632960"/>
              <a:gd name="connsiteY47" fmla="*/ 441960 h 567690"/>
              <a:gd name="connsiteX48" fmla="*/ 83820 w 4632960"/>
              <a:gd name="connsiteY48" fmla="*/ 434340 h 567690"/>
              <a:gd name="connsiteX49" fmla="*/ 41910 w 4632960"/>
              <a:gd name="connsiteY49" fmla="*/ 422910 h 567690"/>
              <a:gd name="connsiteX50" fmla="*/ 19050 w 4632960"/>
              <a:gd name="connsiteY50" fmla="*/ 411480 h 567690"/>
              <a:gd name="connsiteX51" fmla="*/ 3810 w 4632960"/>
              <a:gd name="connsiteY51" fmla="*/ 396240 h 567690"/>
              <a:gd name="connsiteX52" fmla="*/ 0 w 4632960"/>
              <a:gd name="connsiteY52" fmla="*/ 381000 h 567690"/>
              <a:gd name="connsiteX53" fmla="*/ 0 w 4632960"/>
              <a:gd name="connsiteY53" fmla="*/ 365760 h 567690"/>
              <a:gd name="connsiteX54" fmla="*/ 7620 w 4632960"/>
              <a:gd name="connsiteY54" fmla="*/ 346710 h 567690"/>
              <a:gd name="connsiteX55" fmla="*/ 41910 w 4632960"/>
              <a:gd name="connsiteY55" fmla="*/ 312420 h 567690"/>
              <a:gd name="connsiteX56" fmla="*/ 95250 w 4632960"/>
              <a:gd name="connsiteY56" fmla="*/ 270510 h 567690"/>
              <a:gd name="connsiteX57" fmla="*/ 167640 w 4632960"/>
              <a:gd name="connsiteY57" fmla="*/ 236220 h 567690"/>
              <a:gd name="connsiteX58" fmla="*/ 243840 w 4632960"/>
              <a:gd name="connsiteY58" fmla="*/ 213360 h 567690"/>
              <a:gd name="connsiteX59" fmla="*/ 304800 w 4632960"/>
              <a:gd name="connsiteY59" fmla="*/ 198120 h 567690"/>
              <a:gd name="connsiteX60" fmla="*/ 384810 w 4632960"/>
              <a:gd name="connsiteY60" fmla="*/ 186690 h 567690"/>
              <a:gd name="connsiteX61" fmla="*/ 426720 w 4632960"/>
              <a:gd name="connsiteY61" fmla="*/ 186690 h 567690"/>
              <a:gd name="connsiteX62" fmla="*/ 457200 w 4632960"/>
              <a:gd name="connsiteY62" fmla="*/ 186690 h 567690"/>
              <a:gd name="connsiteX63" fmla="*/ 487680 w 4632960"/>
              <a:gd name="connsiteY63" fmla="*/ 190500 h 567690"/>
              <a:gd name="connsiteX64" fmla="*/ 541020 w 4632960"/>
              <a:gd name="connsiteY64" fmla="*/ 201930 h 567690"/>
              <a:gd name="connsiteX65" fmla="*/ 640080 w 4632960"/>
              <a:gd name="connsiteY65" fmla="*/ 213360 h 567690"/>
              <a:gd name="connsiteX66" fmla="*/ 845820 w 4632960"/>
              <a:gd name="connsiteY66" fmla="*/ 228600 h 567690"/>
              <a:gd name="connsiteX67" fmla="*/ 1101090 w 4632960"/>
              <a:gd name="connsiteY67" fmla="*/ 228600 h 567690"/>
              <a:gd name="connsiteX68" fmla="*/ 1428750 w 4632960"/>
              <a:gd name="connsiteY68" fmla="*/ 228600 h 567690"/>
              <a:gd name="connsiteX69" fmla="*/ 1946910 w 4632960"/>
              <a:gd name="connsiteY69" fmla="*/ 228600 h 567690"/>
              <a:gd name="connsiteX70" fmla="*/ 2392680 w 4632960"/>
              <a:gd name="connsiteY70" fmla="*/ 228600 h 567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632960" h="567690">
                <a:moveTo>
                  <a:pt x="2392680" y="228600"/>
                </a:moveTo>
                <a:lnTo>
                  <a:pt x="2964180" y="228600"/>
                </a:lnTo>
                <a:lnTo>
                  <a:pt x="3794760" y="228600"/>
                </a:lnTo>
                <a:lnTo>
                  <a:pt x="4118610" y="228600"/>
                </a:lnTo>
                <a:lnTo>
                  <a:pt x="4210050" y="228600"/>
                </a:lnTo>
                <a:lnTo>
                  <a:pt x="4290060" y="224790"/>
                </a:lnTo>
                <a:lnTo>
                  <a:pt x="4373880" y="209550"/>
                </a:lnTo>
                <a:lnTo>
                  <a:pt x="4411980" y="201930"/>
                </a:lnTo>
                <a:lnTo>
                  <a:pt x="4461510" y="179070"/>
                </a:lnTo>
                <a:lnTo>
                  <a:pt x="4488180" y="152400"/>
                </a:lnTo>
                <a:lnTo>
                  <a:pt x="4522470" y="110490"/>
                </a:lnTo>
                <a:lnTo>
                  <a:pt x="4541520" y="76200"/>
                </a:lnTo>
                <a:lnTo>
                  <a:pt x="4556760" y="38100"/>
                </a:lnTo>
                <a:lnTo>
                  <a:pt x="4568190" y="19050"/>
                </a:lnTo>
                <a:lnTo>
                  <a:pt x="4575810" y="7620"/>
                </a:lnTo>
                <a:lnTo>
                  <a:pt x="4583430" y="0"/>
                </a:lnTo>
                <a:lnTo>
                  <a:pt x="4598670" y="0"/>
                </a:lnTo>
                <a:lnTo>
                  <a:pt x="4613910" y="7620"/>
                </a:lnTo>
                <a:lnTo>
                  <a:pt x="4625340" y="30480"/>
                </a:lnTo>
                <a:lnTo>
                  <a:pt x="4629150" y="64770"/>
                </a:lnTo>
                <a:lnTo>
                  <a:pt x="4632960" y="114300"/>
                </a:lnTo>
                <a:lnTo>
                  <a:pt x="4632960" y="152400"/>
                </a:lnTo>
                <a:lnTo>
                  <a:pt x="4625340" y="201930"/>
                </a:lnTo>
                <a:lnTo>
                  <a:pt x="4617720" y="243840"/>
                </a:lnTo>
                <a:lnTo>
                  <a:pt x="4602480" y="297180"/>
                </a:lnTo>
                <a:lnTo>
                  <a:pt x="4572000" y="373380"/>
                </a:lnTo>
                <a:lnTo>
                  <a:pt x="4530090" y="441960"/>
                </a:lnTo>
                <a:lnTo>
                  <a:pt x="4476750" y="514350"/>
                </a:lnTo>
                <a:lnTo>
                  <a:pt x="4446270" y="544830"/>
                </a:lnTo>
                <a:lnTo>
                  <a:pt x="4415790" y="560070"/>
                </a:lnTo>
                <a:lnTo>
                  <a:pt x="4381500" y="567690"/>
                </a:lnTo>
                <a:lnTo>
                  <a:pt x="4358640" y="567690"/>
                </a:lnTo>
                <a:lnTo>
                  <a:pt x="4309110" y="552450"/>
                </a:lnTo>
                <a:lnTo>
                  <a:pt x="4278630" y="529590"/>
                </a:lnTo>
                <a:lnTo>
                  <a:pt x="4236720" y="510540"/>
                </a:lnTo>
                <a:lnTo>
                  <a:pt x="4118610" y="483870"/>
                </a:lnTo>
                <a:lnTo>
                  <a:pt x="4065270" y="476250"/>
                </a:lnTo>
                <a:lnTo>
                  <a:pt x="3992880" y="476250"/>
                </a:lnTo>
                <a:lnTo>
                  <a:pt x="3718560" y="476250"/>
                </a:lnTo>
                <a:lnTo>
                  <a:pt x="3139440" y="476250"/>
                </a:lnTo>
                <a:lnTo>
                  <a:pt x="2232660" y="476250"/>
                </a:lnTo>
                <a:lnTo>
                  <a:pt x="2026920" y="453390"/>
                </a:lnTo>
                <a:lnTo>
                  <a:pt x="1744980" y="457200"/>
                </a:lnTo>
                <a:lnTo>
                  <a:pt x="1245870" y="453390"/>
                </a:lnTo>
                <a:lnTo>
                  <a:pt x="845820" y="453390"/>
                </a:lnTo>
                <a:lnTo>
                  <a:pt x="594360" y="453390"/>
                </a:lnTo>
                <a:lnTo>
                  <a:pt x="297180" y="453390"/>
                </a:lnTo>
                <a:lnTo>
                  <a:pt x="140970" y="441960"/>
                </a:lnTo>
                <a:lnTo>
                  <a:pt x="83820" y="434340"/>
                </a:lnTo>
                <a:lnTo>
                  <a:pt x="41910" y="422910"/>
                </a:lnTo>
                <a:lnTo>
                  <a:pt x="19050" y="411480"/>
                </a:lnTo>
                <a:lnTo>
                  <a:pt x="3810" y="396240"/>
                </a:lnTo>
                <a:lnTo>
                  <a:pt x="0" y="381000"/>
                </a:lnTo>
                <a:lnTo>
                  <a:pt x="0" y="365760"/>
                </a:lnTo>
                <a:lnTo>
                  <a:pt x="7620" y="346710"/>
                </a:lnTo>
                <a:lnTo>
                  <a:pt x="41910" y="312420"/>
                </a:lnTo>
                <a:lnTo>
                  <a:pt x="95250" y="270510"/>
                </a:lnTo>
                <a:lnTo>
                  <a:pt x="167640" y="236220"/>
                </a:lnTo>
                <a:lnTo>
                  <a:pt x="243840" y="213360"/>
                </a:lnTo>
                <a:lnTo>
                  <a:pt x="304800" y="198120"/>
                </a:lnTo>
                <a:lnTo>
                  <a:pt x="384810" y="186690"/>
                </a:lnTo>
                <a:lnTo>
                  <a:pt x="426720" y="186690"/>
                </a:lnTo>
                <a:lnTo>
                  <a:pt x="457200" y="186690"/>
                </a:lnTo>
                <a:lnTo>
                  <a:pt x="487680" y="190500"/>
                </a:lnTo>
                <a:lnTo>
                  <a:pt x="541020" y="201930"/>
                </a:lnTo>
                <a:lnTo>
                  <a:pt x="640080" y="213360"/>
                </a:lnTo>
                <a:lnTo>
                  <a:pt x="845820" y="228600"/>
                </a:lnTo>
                <a:lnTo>
                  <a:pt x="1101090" y="228600"/>
                </a:lnTo>
                <a:lnTo>
                  <a:pt x="1428750" y="228600"/>
                </a:lnTo>
                <a:lnTo>
                  <a:pt x="1946910" y="228600"/>
                </a:lnTo>
                <a:lnTo>
                  <a:pt x="2392680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55119EB-1392-B140-9EEA-577D758DCED5}"/>
              </a:ext>
            </a:extLst>
          </p:cNvPr>
          <p:cNvSpPr/>
          <p:nvPr/>
        </p:nvSpPr>
        <p:spPr>
          <a:xfrm>
            <a:off x="2790825" y="3914775"/>
            <a:ext cx="2085975" cy="1684338"/>
          </a:xfrm>
          <a:custGeom>
            <a:avLst/>
            <a:gdLst>
              <a:gd name="connsiteX0" fmla="*/ 1469231 w 2085975"/>
              <a:gd name="connsiteY0" fmla="*/ 490538 h 1683544"/>
              <a:gd name="connsiteX1" fmla="*/ 1538288 w 2085975"/>
              <a:gd name="connsiteY1" fmla="*/ 407194 h 1683544"/>
              <a:gd name="connsiteX2" fmla="*/ 1612106 w 2085975"/>
              <a:gd name="connsiteY2" fmla="*/ 311944 h 1683544"/>
              <a:gd name="connsiteX3" fmla="*/ 1719263 w 2085975"/>
              <a:gd name="connsiteY3" fmla="*/ 169069 h 1683544"/>
              <a:gd name="connsiteX4" fmla="*/ 1814513 w 2085975"/>
              <a:gd name="connsiteY4" fmla="*/ 40481 h 1683544"/>
              <a:gd name="connsiteX5" fmla="*/ 2085975 w 2085975"/>
              <a:gd name="connsiteY5" fmla="*/ 0 h 1683544"/>
              <a:gd name="connsiteX6" fmla="*/ 2085975 w 2085975"/>
              <a:gd name="connsiteY6" fmla="*/ 138113 h 1683544"/>
              <a:gd name="connsiteX7" fmla="*/ 2016919 w 2085975"/>
              <a:gd name="connsiteY7" fmla="*/ 235744 h 1683544"/>
              <a:gd name="connsiteX8" fmla="*/ 1909763 w 2085975"/>
              <a:gd name="connsiteY8" fmla="*/ 361950 h 1683544"/>
              <a:gd name="connsiteX9" fmla="*/ 1797844 w 2085975"/>
              <a:gd name="connsiteY9" fmla="*/ 485775 h 1683544"/>
              <a:gd name="connsiteX10" fmla="*/ 1681163 w 2085975"/>
              <a:gd name="connsiteY10" fmla="*/ 604838 h 1683544"/>
              <a:gd name="connsiteX11" fmla="*/ 1552575 w 2085975"/>
              <a:gd name="connsiteY11" fmla="*/ 731044 h 1683544"/>
              <a:gd name="connsiteX12" fmla="*/ 1433513 w 2085975"/>
              <a:gd name="connsiteY12" fmla="*/ 838200 h 1683544"/>
              <a:gd name="connsiteX13" fmla="*/ 1283494 w 2085975"/>
              <a:gd name="connsiteY13" fmla="*/ 966788 h 1683544"/>
              <a:gd name="connsiteX14" fmla="*/ 1169194 w 2085975"/>
              <a:gd name="connsiteY14" fmla="*/ 1059656 h 1683544"/>
              <a:gd name="connsiteX15" fmla="*/ 1047750 w 2085975"/>
              <a:gd name="connsiteY15" fmla="*/ 1157288 h 1683544"/>
              <a:gd name="connsiteX16" fmla="*/ 897731 w 2085975"/>
              <a:gd name="connsiteY16" fmla="*/ 1257300 h 1683544"/>
              <a:gd name="connsiteX17" fmla="*/ 731044 w 2085975"/>
              <a:gd name="connsiteY17" fmla="*/ 1362075 h 1683544"/>
              <a:gd name="connsiteX18" fmla="*/ 566738 w 2085975"/>
              <a:gd name="connsiteY18" fmla="*/ 1454944 h 1683544"/>
              <a:gd name="connsiteX19" fmla="*/ 364331 w 2085975"/>
              <a:gd name="connsiteY19" fmla="*/ 1557338 h 1683544"/>
              <a:gd name="connsiteX20" fmla="*/ 207169 w 2085975"/>
              <a:gd name="connsiteY20" fmla="*/ 1624013 h 1683544"/>
              <a:gd name="connsiteX21" fmla="*/ 50006 w 2085975"/>
              <a:gd name="connsiteY21" fmla="*/ 1683544 h 1683544"/>
              <a:gd name="connsiteX22" fmla="*/ 28575 w 2085975"/>
              <a:gd name="connsiteY22" fmla="*/ 1681163 h 1683544"/>
              <a:gd name="connsiteX23" fmla="*/ 9525 w 2085975"/>
              <a:gd name="connsiteY23" fmla="*/ 1674019 h 1683544"/>
              <a:gd name="connsiteX24" fmla="*/ 0 w 2085975"/>
              <a:gd name="connsiteY24" fmla="*/ 1662113 h 1683544"/>
              <a:gd name="connsiteX25" fmla="*/ 4763 w 2085975"/>
              <a:gd name="connsiteY25" fmla="*/ 1645444 h 1683544"/>
              <a:gd name="connsiteX26" fmla="*/ 19050 w 2085975"/>
              <a:gd name="connsiteY26" fmla="*/ 1626394 h 1683544"/>
              <a:gd name="connsiteX27" fmla="*/ 28575 w 2085975"/>
              <a:gd name="connsiteY27" fmla="*/ 1619250 h 1683544"/>
              <a:gd name="connsiteX28" fmla="*/ 73819 w 2085975"/>
              <a:gd name="connsiteY28" fmla="*/ 1593056 h 1683544"/>
              <a:gd name="connsiteX29" fmla="*/ 221456 w 2085975"/>
              <a:gd name="connsiteY29" fmla="*/ 1519238 h 1683544"/>
              <a:gd name="connsiteX30" fmla="*/ 409575 w 2085975"/>
              <a:gd name="connsiteY30" fmla="*/ 1414463 h 1683544"/>
              <a:gd name="connsiteX31" fmla="*/ 559594 w 2085975"/>
              <a:gd name="connsiteY31" fmla="*/ 1326356 h 1683544"/>
              <a:gd name="connsiteX32" fmla="*/ 695325 w 2085975"/>
              <a:gd name="connsiteY32" fmla="*/ 1235869 h 1683544"/>
              <a:gd name="connsiteX33" fmla="*/ 823913 w 2085975"/>
              <a:gd name="connsiteY33" fmla="*/ 1138238 h 1683544"/>
              <a:gd name="connsiteX34" fmla="*/ 904875 w 2085975"/>
              <a:gd name="connsiteY34" fmla="*/ 1073944 h 1683544"/>
              <a:gd name="connsiteX35" fmla="*/ 1069181 w 2085975"/>
              <a:gd name="connsiteY35" fmla="*/ 919163 h 1683544"/>
              <a:gd name="connsiteX36" fmla="*/ 1257300 w 2085975"/>
              <a:gd name="connsiteY36" fmla="*/ 731044 h 1683544"/>
              <a:gd name="connsiteX37" fmla="*/ 1469231 w 2085975"/>
              <a:gd name="connsiteY37" fmla="*/ 490538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85975" h="1683544">
                <a:moveTo>
                  <a:pt x="1469231" y="490538"/>
                </a:moveTo>
                <a:lnTo>
                  <a:pt x="1538288" y="407194"/>
                </a:lnTo>
                <a:lnTo>
                  <a:pt x="1612106" y="311944"/>
                </a:lnTo>
                <a:lnTo>
                  <a:pt x="1719263" y="169069"/>
                </a:lnTo>
                <a:lnTo>
                  <a:pt x="1814513" y="40481"/>
                </a:lnTo>
                <a:lnTo>
                  <a:pt x="2085975" y="0"/>
                </a:lnTo>
                <a:lnTo>
                  <a:pt x="2085975" y="138113"/>
                </a:lnTo>
                <a:lnTo>
                  <a:pt x="2016919" y="235744"/>
                </a:lnTo>
                <a:lnTo>
                  <a:pt x="1909763" y="361950"/>
                </a:lnTo>
                <a:lnTo>
                  <a:pt x="1797844" y="485775"/>
                </a:lnTo>
                <a:lnTo>
                  <a:pt x="1681163" y="604838"/>
                </a:lnTo>
                <a:lnTo>
                  <a:pt x="1552575" y="731044"/>
                </a:lnTo>
                <a:lnTo>
                  <a:pt x="1433513" y="838200"/>
                </a:lnTo>
                <a:lnTo>
                  <a:pt x="1283494" y="966788"/>
                </a:lnTo>
                <a:lnTo>
                  <a:pt x="1169194" y="1059656"/>
                </a:lnTo>
                <a:lnTo>
                  <a:pt x="1047750" y="1157288"/>
                </a:lnTo>
                <a:lnTo>
                  <a:pt x="897731" y="1257300"/>
                </a:lnTo>
                <a:lnTo>
                  <a:pt x="731044" y="1362075"/>
                </a:lnTo>
                <a:lnTo>
                  <a:pt x="566738" y="1454944"/>
                </a:lnTo>
                <a:lnTo>
                  <a:pt x="364331" y="1557338"/>
                </a:lnTo>
                <a:lnTo>
                  <a:pt x="207169" y="1624013"/>
                </a:lnTo>
                <a:lnTo>
                  <a:pt x="50006" y="1683544"/>
                </a:lnTo>
                <a:lnTo>
                  <a:pt x="28575" y="1681163"/>
                </a:lnTo>
                <a:lnTo>
                  <a:pt x="9525" y="1674019"/>
                </a:lnTo>
                <a:lnTo>
                  <a:pt x="0" y="1662113"/>
                </a:lnTo>
                <a:lnTo>
                  <a:pt x="4763" y="1645444"/>
                </a:lnTo>
                <a:lnTo>
                  <a:pt x="19050" y="1626394"/>
                </a:lnTo>
                <a:lnTo>
                  <a:pt x="28575" y="1619250"/>
                </a:lnTo>
                <a:lnTo>
                  <a:pt x="73819" y="1593056"/>
                </a:lnTo>
                <a:lnTo>
                  <a:pt x="221456" y="1519238"/>
                </a:lnTo>
                <a:lnTo>
                  <a:pt x="409575" y="1414463"/>
                </a:lnTo>
                <a:lnTo>
                  <a:pt x="559594" y="1326356"/>
                </a:lnTo>
                <a:lnTo>
                  <a:pt x="695325" y="1235869"/>
                </a:lnTo>
                <a:lnTo>
                  <a:pt x="823913" y="1138238"/>
                </a:lnTo>
                <a:lnTo>
                  <a:pt x="904875" y="1073944"/>
                </a:lnTo>
                <a:lnTo>
                  <a:pt x="1069181" y="919163"/>
                </a:lnTo>
                <a:lnTo>
                  <a:pt x="1257300" y="731044"/>
                </a:lnTo>
                <a:lnTo>
                  <a:pt x="1469231" y="4905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4C0BAA1-4FF5-3E4E-9CE4-771BB4741557}"/>
              </a:ext>
            </a:extLst>
          </p:cNvPr>
          <p:cNvSpPr/>
          <p:nvPr/>
        </p:nvSpPr>
        <p:spPr>
          <a:xfrm>
            <a:off x="4979988" y="3900488"/>
            <a:ext cx="2373312" cy="1606550"/>
          </a:xfrm>
          <a:custGeom>
            <a:avLst/>
            <a:gdLst>
              <a:gd name="connsiteX0" fmla="*/ 333375 w 2374106"/>
              <a:gd name="connsiteY0" fmla="*/ 457200 h 1607343"/>
              <a:gd name="connsiteX1" fmla="*/ 245269 w 2374106"/>
              <a:gd name="connsiteY1" fmla="*/ 364331 h 1607343"/>
              <a:gd name="connsiteX2" fmla="*/ 150019 w 2374106"/>
              <a:gd name="connsiteY2" fmla="*/ 259556 h 1607343"/>
              <a:gd name="connsiteX3" fmla="*/ 69056 w 2374106"/>
              <a:gd name="connsiteY3" fmla="*/ 171450 h 1607343"/>
              <a:gd name="connsiteX4" fmla="*/ 0 w 2374106"/>
              <a:gd name="connsiteY4" fmla="*/ 100012 h 1607343"/>
              <a:gd name="connsiteX5" fmla="*/ 0 w 2374106"/>
              <a:gd name="connsiteY5" fmla="*/ 0 h 1607343"/>
              <a:gd name="connsiteX6" fmla="*/ 54769 w 2374106"/>
              <a:gd name="connsiteY6" fmla="*/ 2381 h 1607343"/>
              <a:gd name="connsiteX7" fmla="*/ 119062 w 2374106"/>
              <a:gd name="connsiteY7" fmla="*/ 76200 h 1607343"/>
              <a:gd name="connsiteX8" fmla="*/ 161925 w 2374106"/>
              <a:gd name="connsiteY8" fmla="*/ 119062 h 1607343"/>
              <a:gd name="connsiteX9" fmla="*/ 221456 w 2374106"/>
              <a:gd name="connsiteY9" fmla="*/ 171450 h 1607343"/>
              <a:gd name="connsiteX10" fmla="*/ 304800 w 2374106"/>
              <a:gd name="connsiteY10" fmla="*/ 245268 h 1607343"/>
              <a:gd name="connsiteX11" fmla="*/ 416719 w 2374106"/>
              <a:gd name="connsiteY11" fmla="*/ 340518 h 1607343"/>
              <a:gd name="connsiteX12" fmla="*/ 542925 w 2374106"/>
              <a:gd name="connsiteY12" fmla="*/ 442912 h 1607343"/>
              <a:gd name="connsiteX13" fmla="*/ 671512 w 2374106"/>
              <a:gd name="connsiteY13" fmla="*/ 540543 h 1607343"/>
              <a:gd name="connsiteX14" fmla="*/ 776287 w 2374106"/>
              <a:gd name="connsiteY14" fmla="*/ 621506 h 1607343"/>
              <a:gd name="connsiteX15" fmla="*/ 864394 w 2374106"/>
              <a:gd name="connsiteY15" fmla="*/ 683418 h 1607343"/>
              <a:gd name="connsiteX16" fmla="*/ 995362 w 2374106"/>
              <a:gd name="connsiteY16" fmla="*/ 773906 h 1607343"/>
              <a:gd name="connsiteX17" fmla="*/ 1185862 w 2374106"/>
              <a:gd name="connsiteY17" fmla="*/ 897731 h 1607343"/>
              <a:gd name="connsiteX18" fmla="*/ 1373981 w 2374106"/>
              <a:gd name="connsiteY18" fmla="*/ 1012031 h 1607343"/>
              <a:gd name="connsiteX19" fmla="*/ 1516856 w 2374106"/>
              <a:gd name="connsiteY19" fmla="*/ 1092993 h 1607343"/>
              <a:gd name="connsiteX20" fmla="*/ 1659731 w 2374106"/>
              <a:gd name="connsiteY20" fmla="*/ 1173956 h 1607343"/>
              <a:gd name="connsiteX21" fmla="*/ 1864519 w 2374106"/>
              <a:gd name="connsiteY21" fmla="*/ 1285875 h 1607343"/>
              <a:gd name="connsiteX22" fmla="*/ 2145506 w 2374106"/>
              <a:gd name="connsiteY22" fmla="*/ 1426368 h 1607343"/>
              <a:gd name="connsiteX23" fmla="*/ 2343150 w 2374106"/>
              <a:gd name="connsiteY23" fmla="*/ 1521618 h 1607343"/>
              <a:gd name="connsiteX24" fmla="*/ 2366962 w 2374106"/>
              <a:gd name="connsiteY24" fmla="*/ 1535906 h 1607343"/>
              <a:gd name="connsiteX25" fmla="*/ 2374106 w 2374106"/>
              <a:gd name="connsiteY25" fmla="*/ 1545431 h 1607343"/>
              <a:gd name="connsiteX26" fmla="*/ 2374106 w 2374106"/>
              <a:gd name="connsiteY26" fmla="*/ 1552575 h 1607343"/>
              <a:gd name="connsiteX27" fmla="*/ 2364581 w 2374106"/>
              <a:gd name="connsiteY27" fmla="*/ 1569243 h 1607343"/>
              <a:gd name="connsiteX28" fmla="*/ 2340769 w 2374106"/>
              <a:gd name="connsiteY28" fmla="*/ 1581150 h 1607343"/>
              <a:gd name="connsiteX29" fmla="*/ 2293144 w 2374106"/>
              <a:gd name="connsiteY29" fmla="*/ 1585912 h 1607343"/>
              <a:gd name="connsiteX30" fmla="*/ 2126456 w 2374106"/>
              <a:gd name="connsiteY30" fmla="*/ 1593056 h 1607343"/>
              <a:gd name="connsiteX31" fmla="*/ 1919287 w 2374106"/>
              <a:gd name="connsiteY31" fmla="*/ 1602581 h 1607343"/>
              <a:gd name="connsiteX32" fmla="*/ 1743075 w 2374106"/>
              <a:gd name="connsiteY32" fmla="*/ 1607343 h 1607343"/>
              <a:gd name="connsiteX33" fmla="*/ 1714500 w 2374106"/>
              <a:gd name="connsiteY33" fmla="*/ 1602581 h 1607343"/>
              <a:gd name="connsiteX34" fmla="*/ 1659731 w 2374106"/>
              <a:gd name="connsiteY34" fmla="*/ 1590675 h 1607343"/>
              <a:gd name="connsiteX35" fmla="*/ 1614487 w 2374106"/>
              <a:gd name="connsiteY35" fmla="*/ 1574006 h 1607343"/>
              <a:gd name="connsiteX36" fmla="*/ 1569244 w 2374106"/>
              <a:gd name="connsiteY36" fmla="*/ 1550193 h 1607343"/>
              <a:gd name="connsiteX37" fmla="*/ 1471612 w 2374106"/>
              <a:gd name="connsiteY37" fmla="*/ 1476375 h 1607343"/>
              <a:gd name="connsiteX38" fmla="*/ 1326356 w 2374106"/>
              <a:gd name="connsiteY38" fmla="*/ 1364456 h 1607343"/>
              <a:gd name="connsiteX39" fmla="*/ 1143000 w 2374106"/>
              <a:gd name="connsiteY39" fmla="*/ 1214437 h 1607343"/>
              <a:gd name="connsiteX40" fmla="*/ 964406 w 2374106"/>
              <a:gd name="connsiteY40" fmla="*/ 1062037 h 1607343"/>
              <a:gd name="connsiteX41" fmla="*/ 804862 w 2374106"/>
              <a:gd name="connsiteY41" fmla="*/ 921543 h 1607343"/>
              <a:gd name="connsiteX42" fmla="*/ 583406 w 2374106"/>
              <a:gd name="connsiteY42" fmla="*/ 709612 h 1607343"/>
              <a:gd name="connsiteX43" fmla="*/ 388144 w 2374106"/>
              <a:gd name="connsiteY43" fmla="*/ 514350 h 1607343"/>
              <a:gd name="connsiteX44" fmla="*/ 333375 w 2374106"/>
              <a:gd name="connsiteY44" fmla="*/ 457200 h 1607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74106" h="1607343">
                <a:moveTo>
                  <a:pt x="333375" y="457200"/>
                </a:moveTo>
                <a:lnTo>
                  <a:pt x="245269" y="364331"/>
                </a:lnTo>
                <a:lnTo>
                  <a:pt x="150019" y="259556"/>
                </a:lnTo>
                <a:lnTo>
                  <a:pt x="69056" y="171450"/>
                </a:lnTo>
                <a:lnTo>
                  <a:pt x="0" y="100012"/>
                </a:lnTo>
                <a:lnTo>
                  <a:pt x="0" y="0"/>
                </a:lnTo>
                <a:lnTo>
                  <a:pt x="54769" y="2381"/>
                </a:lnTo>
                <a:lnTo>
                  <a:pt x="119062" y="76200"/>
                </a:lnTo>
                <a:lnTo>
                  <a:pt x="161925" y="119062"/>
                </a:lnTo>
                <a:lnTo>
                  <a:pt x="221456" y="171450"/>
                </a:lnTo>
                <a:lnTo>
                  <a:pt x="304800" y="245268"/>
                </a:lnTo>
                <a:lnTo>
                  <a:pt x="416719" y="340518"/>
                </a:lnTo>
                <a:lnTo>
                  <a:pt x="542925" y="442912"/>
                </a:lnTo>
                <a:lnTo>
                  <a:pt x="671512" y="540543"/>
                </a:lnTo>
                <a:lnTo>
                  <a:pt x="776287" y="621506"/>
                </a:lnTo>
                <a:lnTo>
                  <a:pt x="864394" y="683418"/>
                </a:lnTo>
                <a:lnTo>
                  <a:pt x="995362" y="773906"/>
                </a:lnTo>
                <a:lnTo>
                  <a:pt x="1185862" y="897731"/>
                </a:lnTo>
                <a:lnTo>
                  <a:pt x="1373981" y="1012031"/>
                </a:lnTo>
                <a:lnTo>
                  <a:pt x="1516856" y="1092993"/>
                </a:lnTo>
                <a:lnTo>
                  <a:pt x="1659731" y="1173956"/>
                </a:lnTo>
                <a:lnTo>
                  <a:pt x="1864519" y="1285875"/>
                </a:lnTo>
                <a:lnTo>
                  <a:pt x="2145506" y="1426368"/>
                </a:lnTo>
                <a:lnTo>
                  <a:pt x="2343150" y="1521618"/>
                </a:lnTo>
                <a:lnTo>
                  <a:pt x="2366962" y="1535906"/>
                </a:lnTo>
                <a:lnTo>
                  <a:pt x="2374106" y="1545431"/>
                </a:lnTo>
                <a:lnTo>
                  <a:pt x="2374106" y="1552575"/>
                </a:lnTo>
                <a:lnTo>
                  <a:pt x="2364581" y="1569243"/>
                </a:lnTo>
                <a:lnTo>
                  <a:pt x="2340769" y="1581150"/>
                </a:lnTo>
                <a:lnTo>
                  <a:pt x="2293144" y="1585912"/>
                </a:lnTo>
                <a:lnTo>
                  <a:pt x="2126456" y="1593056"/>
                </a:lnTo>
                <a:lnTo>
                  <a:pt x="1919287" y="1602581"/>
                </a:lnTo>
                <a:lnTo>
                  <a:pt x="1743075" y="1607343"/>
                </a:lnTo>
                <a:lnTo>
                  <a:pt x="1714500" y="1602581"/>
                </a:lnTo>
                <a:lnTo>
                  <a:pt x="1659731" y="1590675"/>
                </a:lnTo>
                <a:lnTo>
                  <a:pt x="1614487" y="1574006"/>
                </a:lnTo>
                <a:lnTo>
                  <a:pt x="1569244" y="1550193"/>
                </a:lnTo>
                <a:lnTo>
                  <a:pt x="1471612" y="1476375"/>
                </a:lnTo>
                <a:lnTo>
                  <a:pt x="1326356" y="1364456"/>
                </a:lnTo>
                <a:lnTo>
                  <a:pt x="1143000" y="1214437"/>
                </a:lnTo>
                <a:lnTo>
                  <a:pt x="964406" y="1062037"/>
                </a:lnTo>
                <a:lnTo>
                  <a:pt x="804862" y="921543"/>
                </a:lnTo>
                <a:lnTo>
                  <a:pt x="583406" y="709612"/>
                </a:lnTo>
                <a:lnTo>
                  <a:pt x="388144" y="514350"/>
                </a:lnTo>
                <a:lnTo>
                  <a:pt x="333375" y="457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12CD9D-BDB8-4855-8572-8CD19C90C5F9}"/>
              </a:ext>
            </a:extLst>
          </p:cNvPr>
          <p:cNvGrpSpPr/>
          <p:nvPr/>
        </p:nvGrpSpPr>
        <p:grpSpPr>
          <a:xfrm>
            <a:off x="2790825" y="1447800"/>
            <a:ext cx="4562475" cy="4632325"/>
            <a:chOff x="2943225" y="1590675"/>
            <a:chExt cx="4562475" cy="4632325"/>
          </a:xfrm>
        </p:grpSpPr>
        <p:sp>
          <p:nvSpPr>
            <p:cNvPr id="9" name="フリーフォーム 43">
              <a:extLst>
                <a:ext uri="{FF2B5EF4-FFF2-40B4-BE49-F238E27FC236}">
                  <a16:creationId xmlns:a16="http://schemas.microsoft.com/office/drawing/2014/main" id="{E7BF4EBD-9B68-4E7F-9402-261D911C82DF}"/>
                </a:ext>
              </a:extLst>
            </p:cNvPr>
            <p:cNvSpPr/>
            <p:nvPr/>
          </p:nvSpPr>
          <p:spPr>
            <a:xfrm>
              <a:off x="3498850" y="2087563"/>
              <a:ext cx="3141663" cy="565150"/>
            </a:xfrm>
            <a:custGeom>
              <a:avLst/>
              <a:gdLst>
                <a:gd name="connsiteX0" fmla="*/ 1877740 w 3142445"/>
                <a:gd name="connsiteY0" fmla="*/ 115910 h 566670"/>
                <a:gd name="connsiteX1" fmla="*/ 2191984 w 3142445"/>
                <a:gd name="connsiteY1" fmla="*/ 85000 h 566670"/>
                <a:gd name="connsiteX2" fmla="*/ 2519108 w 3142445"/>
                <a:gd name="connsiteY2" fmla="*/ 54091 h 566670"/>
                <a:gd name="connsiteX3" fmla="*/ 2647897 w 3142445"/>
                <a:gd name="connsiteY3" fmla="*/ 43788 h 566670"/>
                <a:gd name="connsiteX4" fmla="*/ 2696836 w 3142445"/>
                <a:gd name="connsiteY4" fmla="*/ 28333 h 566670"/>
                <a:gd name="connsiteX5" fmla="*/ 2774110 w 3142445"/>
                <a:gd name="connsiteY5" fmla="*/ 0 h 566670"/>
                <a:gd name="connsiteX6" fmla="*/ 2792140 w 3142445"/>
                <a:gd name="connsiteY6" fmla="*/ 0 h 566670"/>
                <a:gd name="connsiteX7" fmla="*/ 2828201 w 3142445"/>
                <a:gd name="connsiteY7" fmla="*/ 5151 h 566670"/>
                <a:gd name="connsiteX8" fmla="*/ 2890019 w 3142445"/>
                <a:gd name="connsiteY8" fmla="*/ 28333 h 566670"/>
                <a:gd name="connsiteX9" fmla="*/ 2975020 w 3142445"/>
                <a:gd name="connsiteY9" fmla="*/ 74697 h 566670"/>
                <a:gd name="connsiteX10" fmla="*/ 3029111 w 3142445"/>
                <a:gd name="connsiteY10" fmla="*/ 108182 h 566670"/>
                <a:gd name="connsiteX11" fmla="*/ 3085778 w 3142445"/>
                <a:gd name="connsiteY11" fmla="*/ 144243 h 566670"/>
                <a:gd name="connsiteX12" fmla="*/ 3108960 w 3142445"/>
                <a:gd name="connsiteY12" fmla="*/ 164849 h 566670"/>
                <a:gd name="connsiteX13" fmla="*/ 3124415 w 3142445"/>
                <a:gd name="connsiteY13" fmla="*/ 182880 h 566670"/>
                <a:gd name="connsiteX14" fmla="*/ 3139870 w 3142445"/>
                <a:gd name="connsiteY14" fmla="*/ 213789 h 566670"/>
                <a:gd name="connsiteX15" fmla="*/ 3142445 w 3142445"/>
                <a:gd name="connsiteY15" fmla="*/ 231819 h 566670"/>
                <a:gd name="connsiteX16" fmla="*/ 3139870 w 3142445"/>
                <a:gd name="connsiteY16" fmla="*/ 244698 h 566670"/>
                <a:gd name="connsiteX17" fmla="*/ 3126991 w 3142445"/>
                <a:gd name="connsiteY17" fmla="*/ 262729 h 566670"/>
                <a:gd name="connsiteX18" fmla="*/ 3093506 w 3142445"/>
                <a:gd name="connsiteY18" fmla="*/ 280759 h 566670"/>
                <a:gd name="connsiteX19" fmla="*/ 3057445 w 3142445"/>
                <a:gd name="connsiteY19" fmla="*/ 288487 h 566670"/>
                <a:gd name="connsiteX20" fmla="*/ 2993050 w 3142445"/>
                <a:gd name="connsiteY20" fmla="*/ 285911 h 566670"/>
                <a:gd name="connsiteX21" fmla="*/ 2859110 w 3142445"/>
                <a:gd name="connsiteY21" fmla="*/ 275608 h 566670"/>
                <a:gd name="connsiteX22" fmla="*/ 2655624 w 3142445"/>
                <a:gd name="connsiteY22" fmla="*/ 270456 h 566670"/>
                <a:gd name="connsiteX23" fmla="*/ 2441835 w 3142445"/>
                <a:gd name="connsiteY23" fmla="*/ 273032 h 566670"/>
                <a:gd name="connsiteX24" fmla="*/ 2225470 w 3142445"/>
                <a:gd name="connsiteY24" fmla="*/ 280759 h 566670"/>
                <a:gd name="connsiteX25" fmla="*/ 1880316 w 3142445"/>
                <a:gd name="connsiteY25" fmla="*/ 298790 h 566670"/>
                <a:gd name="connsiteX26" fmla="*/ 1679405 w 3142445"/>
                <a:gd name="connsiteY26" fmla="*/ 316820 h 566670"/>
                <a:gd name="connsiteX27" fmla="*/ 1483646 w 3142445"/>
                <a:gd name="connsiteY27" fmla="*/ 355457 h 566670"/>
                <a:gd name="connsiteX28" fmla="*/ 1300766 w 3142445"/>
                <a:gd name="connsiteY28" fmla="*/ 378639 h 566670"/>
                <a:gd name="connsiteX29" fmla="*/ 1092129 w 3142445"/>
                <a:gd name="connsiteY29" fmla="*/ 409548 h 566670"/>
                <a:gd name="connsiteX30" fmla="*/ 904097 w 3142445"/>
                <a:gd name="connsiteY30" fmla="*/ 443033 h 566670"/>
                <a:gd name="connsiteX31" fmla="*/ 752126 w 3142445"/>
                <a:gd name="connsiteY31" fmla="*/ 473942 h 566670"/>
                <a:gd name="connsiteX32" fmla="*/ 613035 w 3142445"/>
                <a:gd name="connsiteY32" fmla="*/ 510003 h 566670"/>
                <a:gd name="connsiteX33" fmla="*/ 502276 w 3142445"/>
                <a:gd name="connsiteY33" fmla="*/ 543488 h 566670"/>
                <a:gd name="connsiteX34" fmla="*/ 453337 w 3142445"/>
                <a:gd name="connsiteY34" fmla="*/ 558943 h 566670"/>
                <a:gd name="connsiteX35" fmla="*/ 432730 w 3142445"/>
                <a:gd name="connsiteY35" fmla="*/ 564094 h 566670"/>
                <a:gd name="connsiteX36" fmla="*/ 401821 w 3142445"/>
                <a:gd name="connsiteY36" fmla="*/ 566670 h 566670"/>
                <a:gd name="connsiteX37" fmla="*/ 358033 w 3142445"/>
                <a:gd name="connsiteY37" fmla="*/ 556367 h 566670"/>
                <a:gd name="connsiteX38" fmla="*/ 314245 w 3142445"/>
                <a:gd name="connsiteY38" fmla="*/ 535761 h 566670"/>
                <a:gd name="connsiteX39" fmla="*/ 265305 w 3142445"/>
                <a:gd name="connsiteY39" fmla="*/ 507427 h 566670"/>
                <a:gd name="connsiteX40" fmla="*/ 188032 w 3142445"/>
                <a:gd name="connsiteY40" fmla="*/ 448185 h 566670"/>
                <a:gd name="connsiteX41" fmla="*/ 103031 w 3142445"/>
                <a:gd name="connsiteY41" fmla="*/ 365760 h 566670"/>
                <a:gd name="connsiteX42" fmla="*/ 36061 w 3142445"/>
                <a:gd name="connsiteY42" fmla="*/ 291062 h 566670"/>
                <a:gd name="connsiteX43" fmla="*/ 15455 w 3142445"/>
                <a:gd name="connsiteY43" fmla="*/ 267880 h 566670"/>
                <a:gd name="connsiteX44" fmla="*/ 0 w 3142445"/>
                <a:gd name="connsiteY44" fmla="*/ 242123 h 566670"/>
                <a:gd name="connsiteX45" fmla="*/ 0 w 3142445"/>
                <a:gd name="connsiteY45" fmla="*/ 226668 h 566670"/>
                <a:gd name="connsiteX46" fmla="*/ 5152 w 3142445"/>
                <a:gd name="connsiteY46" fmla="*/ 211213 h 566670"/>
                <a:gd name="connsiteX47" fmla="*/ 12879 w 3142445"/>
                <a:gd name="connsiteY47" fmla="*/ 208638 h 566670"/>
                <a:gd name="connsiteX48" fmla="*/ 28334 w 3142445"/>
                <a:gd name="connsiteY48" fmla="*/ 211213 h 566670"/>
                <a:gd name="connsiteX49" fmla="*/ 51516 w 3142445"/>
                <a:gd name="connsiteY49" fmla="*/ 216365 h 566670"/>
                <a:gd name="connsiteX50" fmla="*/ 87577 w 3142445"/>
                <a:gd name="connsiteY50" fmla="*/ 236971 h 566670"/>
                <a:gd name="connsiteX51" fmla="*/ 149395 w 3142445"/>
                <a:gd name="connsiteY51" fmla="*/ 270456 h 566670"/>
                <a:gd name="connsiteX52" fmla="*/ 200911 w 3142445"/>
                <a:gd name="connsiteY52" fmla="*/ 288487 h 566670"/>
                <a:gd name="connsiteX53" fmla="*/ 257578 w 3142445"/>
                <a:gd name="connsiteY53" fmla="*/ 301365 h 566670"/>
                <a:gd name="connsiteX54" fmla="*/ 332275 w 3142445"/>
                <a:gd name="connsiteY54" fmla="*/ 311668 h 566670"/>
                <a:gd name="connsiteX55" fmla="*/ 419852 w 3142445"/>
                <a:gd name="connsiteY55" fmla="*/ 311668 h 566670"/>
                <a:gd name="connsiteX56" fmla="*/ 618186 w 3142445"/>
                <a:gd name="connsiteY56" fmla="*/ 288487 h 566670"/>
                <a:gd name="connsiteX57" fmla="*/ 1045765 w 3142445"/>
                <a:gd name="connsiteY57" fmla="*/ 234395 h 566670"/>
                <a:gd name="connsiteX58" fmla="*/ 1491374 w 3142445"/>
                <a:gd name="connsiteY58" fmla="*/ 175152 h 566670"/>
                <a:gd name="connsiteX59" fmla="*/ 1684557 w 3142445"/>
                <a:gd name="connsiteY59" fmla="*/ 136516 h 566670"/>
                <a:gd name="connsiteX60" fmla="*/ 1877740 w 3142445"/>
                <a:gd name="connsiteY60" fmla="*/ 115910 h 56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2445" h="566670">
                  <a:moveTo>
                    <a:pt x="1877740" y="115910"/>
                  </a:moveTo>
                  <a:lnTo>
                    <a:pt x="2191984" y="85000"/>
                  </a:lnTo>
                  <a:lnTo>
                    <a:pt x="2519108" y="54091"/>
                  </a:lnTo>
                  <a:lnTo>
                    <a:pt x="2647897" y="43788"/>
                  </a:lnTo>
                  <a:lnTo>
                    <a:pt x="2696836" y="28333"/>
                  </a:lnTo>
                  <a:lnTo>
                    <a:pt x="2774110" y="0"/>
                  </a:lnTo>
                  <a:lnTo>
                    <a:pt x="2792140" y="0"/>
                  </a:lnTo>
                  <a:lnTo>
                    <a:pt x="2828201" y="5151"/>
                  </a:lnTo>
                  <a:lnTo>
                    <a:pt x="2890019" y="28333"/>
                  </a:lnTo>
                  <a:lnTo>
                    <a:pt x="2975020" y="74697"/>
                  </a:lnTo>
                  <a:lnTo>
                    <a:pt x="3029111" y="108182"/>
                  </a:lnTo>
                  <a:lnTo>
                    <a:pt x="3085778" y="144243"/>
                  </a:lnTo>
                  <a:lnTo>
                    <a:pt x="3108960" y="164849"/>
                  </a:lnTo>
                  <a:lnTo>
                    <a:pt x="3124415" y="182880"/>
                  </a:lnTo>
                  <a:lnTo>
                    <a:pt x="3139870" y="213789"/>
                  </a:lnTo>
                  <a:lnTo>
                    <a:pt x="3142445" y="231819"/>
                  </a:lnTo>
                  <a:lnTo>
                    <a:pt x="3139870" y="244698"/>
                  </a:lnTo>
                  <a:lnTo>
                    <a:pt x="3126991" y="262729"/>
                  </a:lnTo>
                  <a:lnTo>
                    <a:pt x="3093506" y="280759"/>
                  </a:lnTo>
                  <a:lnTo>
                    <a:pt x="3057445" y="288487"/>
                  </a:lnTo>
                  <a:lnTo>
                    <a:pt x="2993050" y="285911"/>
                  </a:lnTo>
                  <a:lnTo>
                    <a:pt x="2859110" y="275608"/>
                  </a:lnTo>
                  <a:lnTo>
                    <a:pt x="2655624" y="270456"/>
                  </a:lnTo>
                  <a:lnTo>
                    <a:pt x="2441835" y="273032"/>
                  </a:lnTo>
                  <a:lnTo>
                    <a:pt x="2225470" y="280759"/>
                  </a:lnTo>
                  <a:lnTo>
                    <a:pt x="1880316" y="298790"/>
                  </a:lnTo>
                  <a:lnTo>
                    <a:pt x="1679405" y="316820"/>
                  </a:lnTo>
                  <a:lnTo>
                    <a:pt x="1483646" y="355457"/>
                  </a:lnTo>
                  <a:lnTo>
                    <a:pt x="1300766" y="378639"/>
                  </a:lnTo>
                  <a:lnTo>
                    <a:pt x="1092129" y="409548"/>
                  </a:lnTo>
                  <a:lnTo>
                    <a:pt x="904097" y="443033"/>
                  </a:lnTo>
                  <a:lnTo>
                    <a:pt x="752126" y="473942"/>
                  </a:lnTo>
                  <a:lnTo>
                    <a:pt x="613035" y="510003"/>
                  </a:lnTo>
                  <a:lnTo>
                    <a:pt x="502276" y="543488"/>
                  </a:lnTo>
                  <a:lnTo>
                    <a:pt x="453337" y="558943"/>
                  </a:lnTo>
                  <a:lnTo>
                    <a:pt x="432730" y="564094"/>
                  </a:lnTo>
                  <a:lnTo>
                    <a:pt x="401821" y="566670"/>
                  </a:lnTo>
                  <a:lnTo>
                    <a:pt x="358033" y="556367"/>
                  </a:lnTo>
                  <a:lnTo>
                    <a:pt x="314245" y="535761"/>
                  </a:lnTo>
                  <a:lnTo>
                    <a:pt x="265305" y="507427"/>
                  </a:lnTo>
                  <a:lnTo>
                    <a:pt x="188032" y="448185"/>
                  </a:lnTo>
                  <a:lnTo>
                    <a:pt x="103031" y="365760"/>
                  </a:lnTo>
                  <a:lnTo>
                    <a:pt x="36061" y="291062"/>
                  </a:lnTo>
                  <a:lnTo>
                    <a:pt x="15455" y="267880"/>
                  </a:lnTo>
                  <a:lnTo>
                    <a:pt x="0" y="242123"/>
                  </a:lnTo>
                  <a:lnTo>
                    <a:pt x="0" y="226668"/>
                  </a:lnTo>
                  <a:lnTo>
                    <a:pt x="5152" y="211213"/>
                  </a:lnTo>
                  <a:lnTo>
                    <a:pt x="12879" y="208638"/>
                  </a:lnTo>
                  <a:lnTo>
                    <a:pt x="28334" y="211213"/>
                  </a:lnTo>
                  <a:lnTo>
                    <a:pt x="51516" y="216365"/>
                  </a:lnTo>
                  <a:lnTo>
                    <a:pt x="87577" y="236971"/>
                  </a:lnTo>
                  <a:lnTo>
                    <a:pt x="149395" y="270456"/>
                  </a:lnTo>
                  <a:lnTo>
                    <a:pt x="200911" y="288487"/>
                  </a:lnTo>
                  <a:lnTo>
                    <a:pt x="257578" y="301365"/>
                  </a:lnTo>
                  <a:lnTo>
                    <a:pt x="332275" y="311668"/>
                  </a:lnTo>
                  <a:lnTo>
                    <a:pt x="419852" y="311668"/>
                  </a:lnTo>
                  <a:lnTo>
                    <a:pt x="618186" y="288487"/>
                  </a:lnTo>
                  <a:lnTo>
                    <a:pt x="1045765" y="234395"/>
                  </a:lnTo>
                  <a:lnTo>
                    <a:pt x="1491374" y="175152"/>
                  </a:lnTo>
                  <a:lnTo>
                    <a:pt x="1684557" y="136516"/>
                  </a:lnTo>
                  <a:lnTo>
                    <a:pt x="1877740" y="11591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4">
              <a:extLst>
                <a:ext uri="{FF2B5EF4-FFF2-40B4-BE49-F238E27FC236}">
                  <a16:creationId xmlns:a16="http://schemas.microsoft.com/office/drawing/2014/main" id="{2A30A5CD-7256-420C-81A7-3EF9AB2C801E}"/>
                </a:ext>
              </a:extLst>
            </p:cNvPr>
            <p:cNvSpPr/>
            <p:nvPr/>
          </p:nvSpPr>
          <p:spPr>
            <a:xfrm>
              <a:off x="3552825" y="3100388"/>
              <a:ext cx="474663" cy="1327150"/>
            </a:xfrm>
            <a:custGeom>
              <a:avLst/>
              <a:gdLst>
                <a:gd name="connsiteX0" fmla="*/ 397669 w 473869"/>
                <a:gd name="connsiteY0" fmla="*/ 454818 h 1326356"/>
                <a:gd name="connsiteX1" fmla="*/ 381000 w 473869"/>
                <a:gd name="connsiteY1" fmla="*/ 290512 h 1326356"/>
                <a:gd name="connsiteX2" fmla="*/ 359569 w 473869"/>
                <a:gd name="connsiteY2" fmla="*/ 142875 h 1326356"/>
                <a:gd name="connsiteX3" fmla="*/ 304800 w 473869"/>
                <a:gd name="connsiteY3" fmla="*/ 114300 h 1326356"/>
                <a:gd name="connsiteX4" fmla="*/ 228600 w 473869"/>
                <a:gd name="connsiteY4" fmla="*/ 76200 h 1326356"/>
                <a:gd name="connsiteX5" fmla="*/ 176213 w 473869"/>
                <a:gd name="connsiteY5" fmla="*/ 52387 h 1326356"/>
                <a:gd name="connsiteX6" fmla="*/ 104775 w 473869"/>
                <a:gd name="connsiteY6" fmla="*/ 21431 h 1326356"/>
                <a:gd name="connsiteX7" fmla="*/ 57150 w 473869"/>
                <a:gd name="connsiteY7" fmla="*/ 7143 h 1326356"/>
                <a:gd name="connsiteX8" fmla="*/ 21431 w 473869"/>
                <a:gd name="connsiteY8" fmla="*/ 0 h 1326356"/>
                <a:gd name="connsiteX9" fmla="*/ 4763 w 473869"/>
                <a:gd name="connsiteY9" fmla="*/ 4762 h 1326356"/>
                <a:gd name="connsiteX10" fmla="*/ 0 w 473869"/>
                <a:gd name="connsiteY10" fmla="*/ 19050 h 1326356"/>
                <a:gd name="connsiteX11" fmla="*/ 9525 w 473869"/>
                <a:gd name="connsiteY11" fmla="*/ 45243 h 1326356"/>
                <a:gd name="connsiteX12" fmla="*/ 33338 w 473869"/>
                <a:gd name="connsiteY12" fmla="*/ 83343 h 1326356"/>
                <a:gd name="connsiteX13" fmla="*/ 69056 w 473869"/>
                <a:gd name="connsiteY13" fmla="*/ 135731 h 1326356"/>
                <a:gd name="connsiteX14" fmla="*/ 95250 w 473869"/>
                <a:gd name="connsiteY14" fmla="*/ 190500 h 1326356"/>
                <a:gd name="connsiteX15" fmla="*/ 121444 w 473869"/>
                <a:gd name="connsiteY15" fmla="*/ 254793 h 1326356"/>
                <a:gd name="connsiteX16" fmla="*/ 145256 w 473869"/>
                <a:gd name="connsiteY16" fmla="*/ 361950 h 1326356"/>
                <a:gd name="connsiteX17" fmla="*/ 169069 w 473869"/>
                <a:gd name="connsiteY17" fmla="*/ 540543 h 1326356"/>
                <a:gd name="connsiteX18" fmla="*/ 185738 w 473869"/>
                <a:gd name="connsiteY18" fmla="*/ 688181 h 1326356"/>
                <a:gd name="connsiteX19" fmla="*/ 192881 w 473869"/>
                <a:gd name="connsiteY19" fmla="*/ 771525 h 1326356"/>
                <a:gd name="connsiteX20" fmla="*/ 197644 w 473869"/>
                <a:gd name="connsiteY20" fmla="*/ 859631 h 1326356"/>
                <a:gd name="connsiteX21" fmla="*/ 197644 w 473869"/>
                <a:gd name="connsiteY21" fmla="*/ 940593 h 1326356"/>
                <a:gd name="connsiteX22" fmla="*/ 190500 w 473869"/>
                <a:gd name="connsiteY22" fmla="*/ 1042987 h 1326356"/>
                <a:gd name="connsiteX23" fmla="*/ 183356 w 473869"/>
                <a:gd name="connsiteY23" fmla="*/ 1102518 h 1326356"/>
                <a:gd name="connsiteX24" fmla="*/ 197644 w 473869"/>
                <a:gd name="connsiteY24" fmla="*/ 1143000 h 1326356"/>
                <a:gd name="connsiteX25" fmla="*/ 228600 w 473869"/>
                <a:gd name="connsiteY25" fmla="*/ 1197768 h 1326356"/>
                <a:gd name="connsiteX26" fmla="*/ 257175 w 473869"/>
                <a:gd name="connsiteY26" fmla="*/ 1245393 h 1326356"/>
                <a:gd name="connsiteX27" fmla="*/ 280988 w 473869"/>
                <a:gd name="connsiteY27" fmla="*/ 1276350 h 1326356"/>
                <a:gd name="connsiteX28" fmla="*/ 304800 w 473869"/>
                <a:gd name="connsiteY28" fmla="*/ 1300162 h 1326356"/>
                <a:gd name="connsiteX29" fmla="*/ 326231 w 473869"/>
                <a:gd name="connsiteY29" fmla="*/ 1314450 h 1326356"/>
                <a:gd name="connsiteX30" fmla="*/ 350044 w 473869"/>
                <a:gd name="connsiteY30" fmla="*/ 1323975 h 1326356"/>
                <a:gd name="connsiteX31" fmla="*/ 373856 w 473869"/>
                <a:gd name="connsiteY31" fmla="*/ 1326356 h 1326356"/>
                <a:gd name="connsiteX32" fmla="*/ 409575 w 473869"/>
                <a:gd name="connsiteY32" fmla="*/ 1316831 h 1326356"/>
                <a:gd name="connsiteX33" fmla="*/ 435769 w 473869"/>
                <a:gd name="connsiteY33" fmla="*/ 1297781 h 1326356"/>
                <a:gd name="connsiteX34" fmla="*/ 452438 w 473869"/>
                <a:gd name="connsiteY34" fmla="*/ 1278731 h 1326356"/>
                <a:gd name="connsiteX35" fmla="*/ 459581 w 473869"/>
                <a:gd name="connsiteY35" fmla="*/ 1257300 h 1326356"/>
                <a:gd name="connsiteX36" fmla="*/ 466725 w 473869"/>
                <a:gd name="connsiteY36" fmla="*/ 1212056 h 1326356"/>
                <a:gd name="connsiteX37" fmla="*/ 473869 w 473869"/>
                <a:gd name="connsiteY37" fmla="*/ 1162050 h 1326356"/>
                <a:gd name="connsiteX38" fmla="*/ 471488 w 473869"/>
                <a:gd name="connsiteY38" fmla="*/ 1128712 h 1326356"/>
                <a:gd name="connsiteX39" fmla="*/ 452438 w 473869"/>
                <a:gd name="connsiteY39" fmla="*/ 995362 h 1326356"/>
                <a:gd name="connsiteX40" fmla="*/ 431006 w 473869"/>
                <a:gd name="connsiteY40" fmla="*/ 790575 h 1326356"/>
                <a:gd name="connsiteX41" fmla="*/ 397669 w 473869"/>
                <a:gd name="connsiteY41" fmla="*/ 454818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869" h="1326356">
                  <a:moveTo>
                    <a:pt x="397669" y="454818"/>
                  </a:moveTo>
                  <a:lnTo>
                    <a:pt x="381000" y="290512"/>
                  </a:lnTo>
                  <a:lnTo>
                    <a:pt x="359569" y="142875"/>
                  </a:lnTo>
                  <a:lnTo>
                    <a:pt x="304800" y="114300"/>
                  </a:lnTo>
                  <a:lnTo>
                    <a:pt x="228600" y="76200"/>
                  </a:lnTo>
                  <a:lnTo>
                    <a:pt x="176213" y="52387"/>
                  </a:lnTo>
                  <a:lnTo>
                    <a:pt x="104775" y="21431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9525" y="45243"/>
                  </a:lnTo>
                  <a:lnTo>
                    <a:pt x="33338" y="83343"/>
                  </a:lnTo>
                  <a:lnTo>
                    <a:pt x="69056" y="135731"/>
                  </a:lnTo>
                  <a:lnTo>
                    <a:pt x="95250" y="190500"/>
                  </a:lnTo>
                  <a:lnTo>
                    <a:pt x="121444" y="254793"/>
                  </a:lnTo>
                  <a:lnTo>
                    <a:pt x="145256" y="361950"/>
                  </a:lnTo>
                  <a:lnTo>
                    <a:pt x="169069" y="540543"/>
                  </a:lnTo>
                  <a:lnTo>
                    <a:pt x="185738" y="688181"/>
                  </a:lnTo>
                  <a:lnTo>
                    <a:pt x="192881" y="771525"/>
                  </a:lnTo>
                  <a:lnTo>
                    <a:pt x="197644" y="859631"/>
                  </a:lnTo>
                  <a:lnTo>
                    <a:pt x="197644" y="940593"/>
                  </a:lnTo>
                  <a:lnTo>
                    <a:pt x="190500" y="1042987"/>
                  </a:lnTo>
                  <a:lnTo>
                    <a:pt x="183356" y="1102518"/>
                  </a:lnTo>
                  <a:lnTo>
                    <a:pt x="197644" y="1143000"/>
                  </a:lnTo>
                  <a:lnTo>
                    <a:pt x="228600" y="1197768"/>
                  </a:lnTo>
                  <a:lnTo>
                    <a:pt x="257175" y="1245393"/>
                  </a:lnTo>
                  <a:lnTo>
                    <a:pt x="280988" y="1276350"/>
                  </a:lnTo>
                  <a:lnTo>
                    <a:pt x="304800" y="1300162"/>
                  </a:lnTo>
                  <a:lnTo>
                    <a:pt x="326231" y="1314450"/>
                  </a:lnTo>
                  <a:lnTo>
                    <a:pt x="350044" y="1323975"/>
                  </a:lnTo>
                  <a:lnTo>
                    <a:pt x="373856" y="1326356"/>
                  </a:lnTo>
                  <a:lnTo>
                    <a:pt x="409575" y="1316831"/>
                  </a:lnTo>
                  <a:lnTo>
                    <a:pt x="435769" y="1297781"/>
                  </a:lnTo>
                  <a:lnTo>
                    <a:pt x="452438" y="1278731"/>
                  </a:lnTo>
                  <a:lnTo>
                    <a:pt x="459581" y="1257300"/>
                  </a:lnTo>
                  <a:lnTo>
                    <a:pt x="466725" y="1212056"/>
                  </a:lnTo>
                  <a:lnTo>
                    <a:pt x="473869" y="1162050"/>
                  </a:lnTo>
                  <a:lnTo>
                    <a:pt x="471488" y="1128712"/>
                  </a:lnTo>
                  <a:lnTo>
                    <a:pt x="452438" y="995362"/>
                  </a:lnTo>
                  <a:lnTo>
                    <a:pt x="431006" y="790575"/>
                  </a:lnTo>
                  <a:lnTo>
                    <a:pt x="397669" y="4548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5">
              <a:extLst>
                <a:ext uri="{FF2B5EF4-FFF2-40B4-BE49-F238E27FC236}">
                  <a16:creationId xmlns:a16="http://schemas.microsoft.com/office/drawing/2014/main" id="{1BBA78AB-EF6E-49B7-ABB5-ECA9B607B90E}"/>
                </a:ext>
              </a:extLst>
            </p:cNvPr>
            <p:cNvSpPr/>
            <p:nvPr/>
          </p:nvSpPr>
          <p:spPr>
            <a:xfrm>
              <a:off x="3852863" y="2960688"/>
              <a:ext cx="2838450" cy="1225550"/>
            </a:xfrm>
            <a:custGeom>
              <a:avLst/>
              <a:gdLst>
                <a:gd name="connsiteX0" fmla="*/ 633412 w 2838450"/>
                <a:gd name="connsiteY0" fmla="*/ 200025 h 1226344"/>
                <a:gd name="connsiteX1" fmla="*/ 428625 w 2838450"/>
                <a:gd name="connsiteY1" fmla="*/ 228600 h 1226344"/>
                <a:gd name="connsiteX2" fmla="*/ 200025 w 2838450"/>
                <a:gd name="connsiteY2" fmla="*/ 264319 h 1226344"/>
                <a:gd name="connsiteX3" fmla="*/ 0 w 2838450"/>
                <a:gd name="connsiteY3" fmla="*/ 300037 h 1226344"/>
                <a:gd name="connsiteX4" fmla="*/ 30956 w 2838450"/>
                <a:gd name="connsiteY4" fmla="*/ 473869 h 1226344"/>
                <a:gd name="connsiteX5" fmla="*/ 197643 w 2838450"/>
                <a:gd name="connsiteY5" fmla="*/ 445294 h 1226344"/>
                <a:gd name="connsiteX6" fmla="*/ 419100 w 2838450"/>
                <a:gd name="connsiteY6" fmla="*/ 407194 h 1226344"/>
                <a:gd name="connsiteX7" fmla="*/ 647700 w 2838450"/>
                <a:gd name="connsiteY7" fmla="*/ 371475 h 1226344"/>
                <a:gd name="connsiteX8" fmla="*/ 888206 w 2838450"/>
                <a:gd name="connsiteY8" fmla="*/ 338137 h 1226344"/>
                <a:gd name="connsiteX9" fmla="*/ 1104900 w 2838450"/>
                <a:gd name="connsiteY9" fmla="*/ 309562 h 1226344"/>
                <a:gd name="connsiteX10" fmla="*/ 1140618 w 2838450"/>
                <a:gd name="connsiteY10" fmla="*/ 304800 h 1226344"/>
                <a:gd name="connsiteX11" fmla="*/ 1402556 w 2838450"/>
                <a:gd name="connsiteY11" fmla="*/ 280987 h 1226344"/>
                <a:gd name="connsiteX12" fmla="*/ 1688306 w 2838450"/>
                <a:gd name="connsiteY12" fmla="*/ 261937 h 1226344"/>
                <a:gd name="connsiteX13" fmla="*/ 1933575 w 2838450"/>
                <a:gd name="connsiteY13" fmla="*/ 250031 h 1226344"/>
                <a:gd name="connsiteX14" fmla="*/ 2128837 w 2838450"/>
                <a:gd name="connsiteY14" fmla="*/ 242887 h 1226344"/>
                <a:gd name="connsiteX15" fmla="*/ 2255043 w 2838450"/>
                <a:gd name="connsiteY15" fmla="*/ 242887 h 1226344"/>
                <a:gd name="connsiteX16" fmla="*/ 2324100 w 2838450"/>
                <a:gd name="connsiteY16" fmla="*/ 245269 h 1226344"/>
                <a:gd name="connsiteX17" fmla="*/ 2343150 w 2838450"/>
                <a:gd name="connsiteY17" fmla="*/ 250031 h 1226344"/>
                <a:gd name="connsiteX18" fmla="*/ 2364581 w 2838450"/>
                <a:gd name="connsiteY18" fmla="*/ 257175 h 1226344"/>
                <a:gd name="connsiteX19" fmla="*/ 2381250 w 2838450"/>
                <a:gd name="connsiteY19" fmla="*/ 269081 h 1226344"/>
                <a:gd name="connsiteX20" fmla="*/ 2393156 w 2838450"/>
                <a:gd name="connsiteY20" fmla="*/ 285750 h 1226344"/>
                <a:gd name="connsiteX21" fmla="*/ 2400300 w 2838450"/>
                <a:gd name="connsiteY21" fmla="*/ 309562 h 1226344"/>
                <a:gd name="connsiteX22" fmla="*/ 2405062 w 2838450"/>
                <a:gd name="connsiteY22" fmla="*/ 333375 h 1226344"/>
                <a:gd name="connsiteX23" fmla="*/ 2402681 w 2838450"/>
                <a:gd name="connsiteY23" fmla="*/ 354806 h 1226344"/>
                <a:gd name="connsiteX24" fmla="*/ 2397918 w 2838450"/>
                <a:gd name="connsiteY24" fmla="*/ 388144 h 1226344"/>
                <a:gd name="connsiteX25" fmla="*/ 2357437 w 2838450"/>
                <a:gd name="connsiteY25" fmla="*/ 581025 h 1226344"/>
                <a:gd name="connsiteX26" fmla="*/ 2314575 w 2838450"/>
                <a:gd name="connsiteY26" fmla="*/ 745331 h 1226344"/>
                <a:gd name="connsiteX27" fmla="*/ 2245518 w 2838450"/>
                <a:gd name="connsiteY27" fmla="*/ 976312 h 1226344"/>
                <a:gd name="connsiteX28" fmla="*/ 2252662 w 2838450"/>
                <a:gd name="connsiteY28" fmla="*/ 1123950 h 1226344"/>
                <a:gd name="connsiteX29" fmla="*/ 2264568 w 2838450"/>
                <a:gd name="connsiteY29" fmla="*/ 1169194 h 1226344"/>
                <a:gd name="connsiteX30" fmla="*/ 2283618 w 2838450"/>
                <a:gd name="connsiteY30" fmla="*/ 1195387 h 1226344"/>
                <a:gd name="connsiteX31" fmla="*/ 2297906 w 2838450"/>
                <a:gd name="connsiteY31" fmla="*/ 1207294 h 1226344"/>
                <a:gd name="connsiteX32" fmla="*/ 2319337 w 2838450"/>
                <a:gd name="connsiteY32" fmla="*/ 1216819 h 1226344"/>
                <a:gd name="connsiteX33" fmla="*/ 2340768 w 2838450"/>
                <a:gd name="connsiteY33" fmla="*/ 1223962 h 1226344"/>
                <a:gd name="connsiteX34" fmla="*/ 2359818 w 2838450"/>
                <a:gd name="connsiteY34" fmla="*/ 1226344 h 1226344"/>
                <a:gd name="connsiteX35" fmla="*/ 2390775 w 2838450"/>
                <a:gd name="connsiteY35" fmla="*/ 1219200 h 1226344"/>
                <a:gd name="connsiteX36" fmla="*/ 2412206 w 2838450"/>
                <a:gd name="connsiteY36" fmla="*/ 1204912 h 1226344"/>
                <a:gd name="connsiteX37" fmla="*/ 2436018 w 2838450"/>
                <a:gd name="connsiteY37" fmla="*/ 1176337 h 1226344"/>
                <a:gd name="connsiteX38" fmla="*/ 2457450 w 2838450"/>
                <a:gd name="connsiteY38" fmla="*/ 1116806 h 1226344"/>
                <a:gd name="connsiteX39" fmla="*/ 2516981 w 2838450"/>
                <a:gd name="connsiteY39" fmla="*/ 954881 h 1226344"/>
                <a:gd name="connsiteX40" fmla="*/ 2621756 w 2838450"/>
                <a:gd name="connsiteY40" fmla="*/ 647700 h 1226344"/>
                <a:gd name="connsiteX41" fmla="*/ 2671762 w 2838450"/>
                <a:gd name="connsiteY41" fmla="*/ 495300 h 1226344"/>
                <a:gd name="connsiteX42" fmla="*/ 2690812 w 2838450"/>
                <a:gd name="connsiteY42" fmla="*/ 461962 h 1226344"/>
                <a:gd name="connsiteX43" fmla="*/ 2721768 w 2838450"/>
                <a:gd name="connsiteY43" fmla="*/ 423862 h 1226344"/>
                <a:gd name="connsiteX44" fmla="*/ 2762250 w 2838450"/>
                <a:gd name="connsiteY44" fmla="*/ 378619 h 1226344"/>
                <a:gd name="connsiteX45" fmla="*/ 2812256 w 2838450"/>
                <a:gd name="connsiteY45" fmla="*/ 326231 h 1226344"/>
                <a:gd name="connsiteX46" fmla="*/ 2828925 w 2838450"/>
                <a:gd name="connsiteY46" fmla="*/ 304800 h 1226344"/>
                <a:gd name="connsiteX47" fmla="*/ 2838450 w 2838450"/>
                <a:gd name="connsiteY47" fmla="*/ 280987 h 1226344"/>
                <a:gd name="connsiteX48" fmla="*/ 2838450 w 2838450"/>
                <a:gd name="connsiteY48" fmla="*/ 261937 h 1226344"/>
                <a:gd name="connsiteX49" fmla="*/ 2831306 w 2838450"/>
                <a:gd name="connsiteY49" fmla="*/ 233362 h 1226344"/>
                <a:gd name="connsiteX50" fmla="*/ 2805112 w 2838450"/>
                <a:gd name="connsiteY50" fmla="*/ 195262 h 1226344"/>
                <a:gd name="connsiteX51" fmla="*/ 2743200 w 2838450"/>
                <a:gd name="connsiteY51" fmla="*/ 133350 h 1226344"/>
                <a:gd name="connsiteX52" fmla="*/ 2664618 w 2838450"/>
                <a:gd name="connsiteY52" fmla="*/ 69056 h 1226344"/>
                <a:gd name="connsiteX53" fmla="*/ 2593181 w 2838450"/>
                <a:gd name="connsiteY53" fmla="*/ 19050 h 1226344"/>
                <a:gd name="connsiteX54" fmla="*/ 2547937 w 2838450"/>
                <a:gd name="connsiteY54" fmla="*/ 0 h 1226344"/>
                <a:gd name="connsiteX55" fmla="*/ 2533650 w 2838450"/>
                <a:gd name="connsiteY55" fmla="*/ 0 h 1226344"/>
                <a:gd name="connsiteX56" fmla="*/ 2509837 w 2838450"/>
                <a:gd name="connsiteY56" fmla="*/ 2381 h 1226344"/>
                <a:gd name="connsiteX57" fmla="*/ 2433637 w 2838450"/>
                <a:gd name="connsiteY57" fmla="*/ 23812 h 1226344"/>
                <a:gd name="connsiteX58" fmla="*/ 2381250 w 2838450"/>
                <a:gd name="connsiteY58" fmla="*/ 42862 h 1226344"/>
                <a:gd name="connsiteX59" fmla="*/ 2305050 w 2838450"/>
                <a:gd name="connsiteY59" fmla="*/ 45244 h 1226344"/>
                <a:gd name="connsiteX60" fmla="*/ 2074068 w 2838450"/>
                <a:gd name="connsiteY60" fmla="*/ 54769 h 1226344"/>
                <a:gd name="connsiteX61" fmla="*/ 1678781 w 2838450"/>
                <a:gd name="connsiteY61" fmla="*/ 80962 h 1226344"/>
                <a:gd name="connsiteX62" fmla="*/ 1421606 w 2838450"/>
                <a:gd name="connsiteY62" fmla="*/ 102394 h 1226344"/>
                <a:gd name="connsiteX63" fmla="*/ 1314450 w 2838450"/>
                <a:gd name="connsiteY63" fmla="*/ 111919 h 1226344"/>
                <a:gd name="connsiteX64" fmla="*/ 1071562 w 2838450"/>
                <a:gd name="connsiteY64" fmla="*/ 138112 h 1226344"/>
                <a:gd name="connsiteX65" fmla="*/ 633412 w 2838450"/>
                <a:gd name="connsiteY65" fmla="*/ 2000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38450" h="1226344">
                  <a:moveTo>
                    <a:pt x="633412" y="200025"/>
                  </a:moveTo>
                  <a:lnTo>
                    <a:pt x="428625" y="228600"/>
                  </a:lnTo>
                  <a:lnTo>
                    <a:pt x="200025" y="264319"/>
                  </a:lnTo>
                  <a:lnTo>
                    <a:pt x="0" y="300037"/>
                  </a:lnTo>
                  <a:lnTo>
                    <a:pt x="30956" y="473869"/>
                  </a:lnTo>
                  <a:lnTo>
                    <a:pt x="197643" y="445294"/>
                  </a:lnTo>
                  <a:lnTo>
                    <a:pt x="419100" y="407194"/>
                  </a:lnTo>
                  <a:lnTo>
                    <a:pt x="647700" y="371475"/>
                  </a:lnTo>
                  <a:lnTo>
                    <a:pt x="888206" y="338137"/>
                  </a:lnTo>
                  <a:lnTo>
                    <a:pt x="1104900" y="309562"/>
                  </a:lnTo>
                  <a:lnTo>
                    <a:pt x="1140618" y="304800"/>
                  </a:lnTo>
                  <a:lnTo>
                    <a:pt x="1402556" y="280987"/>
                  </a:lnTo>
                  <a:lnTo>
                    <a:pt x="1688306" y="261937"/>
                  </a:lnTo>
                  <a:lnTo>
                    <a:pt x="1933575" y="250031"/>
                  </a:lnTo>
                  <a:lnTo>
                    <a:pt x="2128837" y="242887"/>
                  </a:lnTo>
                  <a:lnTo>
                    <a:pt x="2255043" y="242887"/>
                  </a:lnTo>
                  <a:lnTo>
                    <a:pt x="2324100" y="245269"/>
                  </a:lnTo>
                  <a:lnTo>
                    <a:pt x="2343150" y="250031"/>
                  </a:lnTo>
                  <a:lnTo>
                    <a:pt x="2364581" y="257175"/>
                  </a:lnTo>
                  <a:lnTo>
                    <a:pt x="2381250" y="269081"/>
                  </a:lnTo>
                  <a:lnTo>
                    <a:pt x="2393156" y="285750"/>
                  </a:lnTo>
                  <a:lnTo>
                    <a:pt x="2400300" y="309562"/>
                  </a:lnTo>
                  <a:lnTo>
                    <a:pt x="2405062" y="333375"/>
                  </a:lnTo>
                  <a:lnTo>
                    <a:pt x="2402681" y="354806"/>
                  </a:lnTo>
                  <a:lnTo>
                    <a:pt x="2397918" y="388144"/>
                  </a:lnTo>
                  <a:lnTo>
                    <a:pt x="2357437" y="581025"/>
                  </a:lnTo>
                  <a:lnTo>
                    <a:pt x="2314575" y="745331"/>
                  </a:lnTo>
                  <a:lnTo>
                    <a:pt x="2245518" y="976312"/>
                  </a:lnTo>
                  <a:lnTo>
                    <a:pt x="2252662" y="1123950"/>
                  </a:lnTo>
                  <a:lnTo>
                    <a:pt x="2264568" y="1169194"/>
                  </a:lnTo>
                  <a:lnTo>
                    <a:pt x="2283618" y="1195387"/>
                  </a:lnTo>
                  <a:lnTo>
                    <a:pt x="2297906" y="1207294"/>
                  </a:lnTo>
                  <a:lnTo>
                    <a:pt x="2319337" y="1216819"/>
                  </a:lnTo>
                  <a:lnTo>
                    <a:pt x="2340768" y="1223962"/>
                  </a:lnTo>
                  <a:lnTo>
                    <a:pt x="2359818" y="1226344"/>
                  </a:lnTo>
                  <a:lnTo>
                    <a:pt x="2390775" y="1219200"/>
                  </a:lnTo>
                  <a:lnTo>
                    <a:pt x="2412206" y="1204912"/>
                  </a:lnTo>
                  <a:lnTo>
                    <a:pt x="2436018" y="1176337"/>
                  </a:lnTo>
                  <a:lnTo>
                    <a:pt x="2457450" y="1116806"/>
                  </a:lnTo>
                  <a:lnTo>
                    <a:pt x="2516981" y="954881"/>
                  </a:lnTo>
                  <a:lnTo>
                    <a:pt x="2621756" y="647700"/>
                  </a:lnTo>
                  <a:lnTo>
                    <a:pt x="2671762" y="495300"/>
                  </a:lnTo>
                  <a:lnTo>
                    <a:pt x="2690812" y="461962"/>
                  </a:lnTo>
                  <a:lnTo>
                    <a:pt x="2721768" y="423862"/>
                  </a:lnTo>
                  <a:lnTo>
                    <a:pt x="2762250" y="378619"/>
                  </a:lnTo>
                  <a:lnTo>
                    <a:pt x="2812256" y="326231"/>
                  </a:lnTo>
                  <a:lnTo>
                    <a:pt x="2828925" y="304800"/>
                  </a:lnTo>
                  <a:lnTo>
                    <a:pt x="2838450" y="280987"/>
                  </a:lnTo>
                  <a:lnTo>
                    <a:pt x="2838450" y="261937"/>
                  </a:lnTo>
                  <a:lnTo>
                    <a:pt x="2831306" y="233362"/>
                  </a:lnTo>
                  <a:lnTo>
                    <a:pt x="2805112" y="195262"/>
                  </a:lnTo>
                  <a:lnTo>
                    <a:pt x="2743200" y="133350"/>
                  </a:lnTo>
                  <a:lnTo>
                    <a:pt x="2664618" y="69056"/>
                  </a:lnTo>
                  <a:lnTo>
                    <a:pt x="2593181" y="19050"/>
                  </a:lnTo>
                  <a:lnTo>
                    <a:pt x="2547937" y="0"/>
                  </a:lnTo>
                  <a:lnTo>
                    <a:pt x="2533650" y="0"/>
                  </a:lnTo>
                  <a:lnTo>
                    <a:pt x="2509837" y="2381"/>
                  </a:lnTo>
                  <a:lnTo>
                    <a:pt x="2433637" y="23812"/>
                  </a:lnTo>
                  <a:lnTo>
                    <a:pt x="2381250" y="42862"/>
                  </a:lnTo>
                  <a:lnTo>
                    <a:pt x="2305050" y="45244"/>
                  </a:lnTo>
                  <a:lnTo>
                    <a:pt x="2074068" y="54769"/>
                  </a:lnTo>
                  <a:lnTo>
                    <a:pt x="1678781" y="80962"/>
                  </a:lnTo>
                  <a:lnTo>
                    <a:pt x="1421606" y="102394"/>
                  </a:lnTo>
                  <a:lnTo>
                    <a:pt x="1314450" y="111919"/>
                  </a:lnTo>
                  <a:lnTo>
                    <a:pt x="1071562" y="138112"/>
                  </a:lnTo>
                  <a:lnTo>
                    <a:pt x="633412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6">
              <a:extLst>
                <a:ext uri="{FF2B5EF4-FFF2-40B4-BE49-F238E27FC236}">
                  <a16:creationId xmlns:a16="http://schemas.microsoft.com/office/drawing/2014/main" id="{43D6E5B4-6D2D-491A-B6A2-01C7D37F0130}"/>
                </a:ext>
              </a:extLst>
            </p:cNvPr>
            <p:cNvSpPr/>
            <p:nvPr/>
          </p:nvSpPr>
          <p:spPr>
            <a:xfrm>
              <a:off x="3941763" y="3916363"/>
              <a:ext cx="2254250" cy="349250"/>
            </a:xfrm>
            <a:custGeom>
              <a:avLst/>
              <a:gdLst>
                <a:gd name="connsiteX0" fmla="*/ 440531 w 2255044"/>
                <a:gd name="connsiteY0" fmla="*/ 121444 h 347663"/>
                <a:gd name="connsiteX1" fmla="*/ 609600 w 2255044"/>
                <a:gd name="connsiteY1" fmla="*/ 97632 h 347663"/>
                <a:gd name="connsiteX2" fmla="*/ 816769 w 2255044"/>
                <a:gd name="connsiteY2" fmla="*/ 69057 h 347663"/>
                <a:gd name="connsiteX3" fmla="*/ 1052512 w 2255044"/>
                <a:gd name="connsiteY3" fmla="*/ 40482 h 347663"/>
                <a:gd name="connsiteX4" fmla="*/ 1243012 w 2255044"/>
                <a:gd name="connsiteY4" fmla="*/ 21432 h 347663"/>
                <a:gd name="connsiteX5" fmla="*/ 1435894 w 2255044"/>
                <a:gd name="connsiteY5" fmla="*/ 14288 h 347663"/>
                <a:gd name="connsiteX6" fmla="*/ 1716881 w 2255044"/>
                <a:gd name="connsiteY6" fmla="*/ 4763 h 347663"/>
                <a:gd name="connsiteX7" fmla="*/ 1935956 w 2255044"/>
                <a:gd name="connsiteY7" fmla="*/ 0 h 347663"/>
                <a:gd name="connsiteX8" fmla="*/ 2255044 w 2255044"/>
                <a:gd name="connsiteY8" fmla="*/ 2382 h 347663"/>
                <a:gd name="connsiteX9" fmla="*/ 2228850 w 2255044"/>
                <a:gd name="connsiteY9" fmla="*/ 154782 h 347663"/>
                <a:gd name="connsiteX10" fmla="*/ 2000250 w 2255044"/>
                <a:gd name="connsiteY10" fmla="*/ 154782 h 347663"/>
                <a:gd name="connsiteX11" fmla="*/ 1726406 w 2255044"/>
                <a:gd name="connsiteY11" fmla="*/ 159544 h 347663"/>
                <a:gd name="connsiteX12" fmla="*/ 1469231 w 2255044"/>
                <a:gd name="connsiteY12" fmla="*/ 169069 h 347663"/>
                <a:gd name="connsiteX13" fmla="*/ 1238250 w 2255044"/>
                <a:gd name="connsiteY13" fmla="*/ 178594 h 347663"/>
                <a:gd name="connsiteX14" fmla="*/ 747712 w 2255044"/>
                <a:gd name="connsiteY14" fmla="*/ 250032 h 347663"/>
                <a:gd name="connsiteX15" fmla="*/ 581025 w 2255044"/>
                <a:gd name="connsiteY15" fmla="*/ 269082 h 347663"/>
                <a:gd name="connsiteX16" fmla="*/ 407194 w 2255044"/>
                <a:gd name="connsiteY16" fmla="*/ 290513 h 347663"/>
                <a:gd name="connsiteX17" fmla="*/ 211931 w 2255044"/>
                <a:gd name="connsiteY17" fmla="*/ 316707 h 347663"/>
                <a:gd name="connsiteX18" fmla="*/ 11906 w 2255044"/>
                <a:gd name="connsiteY18" fmla="*/ 347663 h 347663"/>
                <a:gd name="connsiteX19" fmla="*/ 0 w 2255044"/>
                <a:gd name="connsiteY19" fmla="*/ 188119 h 347663"/>
                <a:gd name="connsiteX20" fmla="*/ 207169 w 2255044"/>
                <a:gd name="connsiteY20" fmla="*/ 154782 h 347663"/>
                <a:gd name="connsiteX21" fmla="*/ 440531 w 2255044"/>
                <a:gd name="connsiteY21" fmla="*/ 1214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55044" h="347663">
                  <a:moveTo>
                    <a:pt x="440531" y="121444"/>
                  </a:moveTo>
                  <a:lnTo>
                    <a:pt x="609600" y="97632"/>
                  </a:lnTo>
                  <a:lnTo>
                    <a:pt x="816769" y="69057"/>
                  </a:lnTo>
                  <a:lnTo>
                    <a:pt x="1052512" y="40482"/>
                  </a:lnTo>
                  <a:lnTo>
                    <a:pt x="1243012" y="21432"/>
                  </a:lnTo>
                  <a:lnTo>
                    <a:pt x="1435894" y="14288"/>
                  </a:lnTo>
                  <a:lnTo>
                    <a:pt x="1716881" y="4763"/>
                  </a:lnTo>
                  <a:lnTo>
                    <a:pt x="1935956" y="0"/>
                  </a:lnTo>
                  <a:lnTo>
                    <a:pt x="2255044" y="2382"/>
                  </a:lnTo>
                  <a:lnTo>
                    <a:pt x="2228850" y="154782"/>
                  </a:lnTo>
                  <a:lnTo>
                    <a:pt x="2000250" y="154782"/>
                  </a:lnTo>
                  <a:lnTo>
                    <a:pt x="1726406" y="159544"/>
                  </a:lnTo>
                  <a:lnTo>
                    <a:pt x="1469231" y="169069"/>
                  </a:lnTo>
                  <a:lnTo>
                    <a:pt x="1238250" y="178594"/>
                  </a:lnTo>
                  <a:lnTo>
                    <a:pt x="747712" y="250032"/>
                  </a:lnTo>
                  <a:lnTo>
                    <a:pt x="581025" y="269082"/>
                  </a:lnTo>
                  <a:lnTo>
                    <a:pt x="407194" y="290513"/>
                  </a:lnTo>
                  <a:lnTo>
                    <a:pt x="211931" y="316707"/>
                  </a:lnTo>
                  <a:lnTo>
                    <a:pt x="11906" y="347663"/>
                  </a:lnTo>
                  <a:lnTo>
                    <a:pt x="0" y="188119"/>
                  </a:lnTo>
                  <a:lnTo>
                    <a:pt x="207169" y="154782"/>
                  </a:lnTo>
                  <a:lnTo>
                    <a:pt x="440531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9642809C-1268-4384-AF73-5A398F57F654}"/>
                </a:ext>
              </a:extLst>
            </p:cNvPr>
            <p:cNvSpPr/>
            <p:nvPr/>
          </p:nvSpPr>
          <p:spPr>
            <a:xfrm rot="16200000">
              <a:off x="2701925" y="3622675"/>
              <a:ext cx="4632325" cy="568325"/>
            </a:xfrm>
            <a:custGeom>
              <a:avLst/>
              <a:gdLst>
                <a:gd name="connsiteX0" fmla="*/ 2392680 w 4632960"/>
                <a:gd name="connsiteY0" fmla="*/ 228600 h 567690"/>
                <a:gd name="connsiteX1" fmla="*/ 2964180 w 4632960"/>
                <a:gd name="connsiteY1" fmla="*/ 228600 h 567690"/>
                <a:gd name="connsiteX2" fmla="*/ 3794760 w 4632960"/>
                <a:gd name="connsiteY2" fmla="*/ 228600 h 567690"/>
                <a:gd name="connsiteX3" fmla="*/ 4118610 w 4632960"/>
                <a:gd name="connsiteY3" fmla="*/ 228600 h 567690"/>
                <a:gd name="connsiteX4" fmla="*/ 4210050 w 4632960"/>
                <a:gd name="connsiteY4" fmla="*/ 228600 h 567690"/>
                <a:gd name="connsiteX5" fmla="*/ 4290060 w 4632960"/>
                <a:gd name="connsiteY5" fmla="*/ 224790 h 567690"/>
                <a:gd name="connsiteX6" fmla="*/ 4373880 w 4632960"/>
                <a:gd name="connsiteY6" fmla="*/ 209550 h 567690"/>
                <a:gd name="connsiteX7" fmla="*/ 4411980 w 4632960"/>
                <a:gd name="connsiteY7" fmla="*/ 201930 h 567690"/>
                <a:gd name="connsiteX8" fmla="*/ 4461510 w 4632960"/>
                <a:gd name="connsiteY8" fmla="*/ 179070 h 567690"/>
                <a:gd name="connsiteX9" fmla="*/ 4488180 w 4632960"/>
                <a:gd name="connsiteY9" fmla="*/ 152400 h 567690"/>
                <a:gd name="connsiteX10" fmla="*/ 4522470 w 4632960"/>
                <a:gd name="connsiteY10" fmla="*/ 110490 h 567690"/>
                <a:gd name="connsiteX11" fmla="*/ 4541520 w 4632960"/>
                <a:gd name="connsiteY11" fmla="*/ 76200 h 567690"/>
                <a:gd name="connsiteX12" fmla="*/ 4556760 w 4632960"/>
                <a:gd name="connsiteY12" fmla="*/ 38100 h 567690"/>
                <a:gd name="connsiteX13" fmla="*/ 4568190 w 4632960"/>
                <a:gd name="connsiteY13" fmla="*/ 19050 h 567690"/>
                <a:gd name="connsiteX14" fmla="*/ 4575810 w 4632960"/>
                <a:gd name="connsiteY14" fmla="*/ 7620 h 567690"/>
                <a:gd name="connsiteX15" fmla="*/ 4583430 w 4632960"/>
                <a:gd name="connsiteY15" fmla="*/ 0 h 567690"/>
                <a:gd name="connsiteX16" fmla="*/ 4598670 w 4632960"/>
                <a:gd name="connsiteY16" fmla="*/ 0 h 567690"/>
                <a:gd name="connsiteX17" fmla="*/ 4613910 w 4632960"/>
                <a:gd name="connsiteY17" fmla="*/ 7620 h 567690"/>
                <a:gd name="connsiteX18" fmla="*/ 4625340 w 4632960"/>
                <a:gd name="connsiteY18" fmla="*/ 30480 h 567690"/>
                <a:gd name="connsiteX19" fmla="*/ 4629150 w 4632960"/>
                <a:gd name="connsiteY19" fmla="*/ 64770 h 567690"/>
                <a:gd name="connsiteX20" fmla="*/ 4632960 w 4632960"/>
                <a:gd name="connsiteY20" fmla="*/ 114300 h 567690"/>
                <a:gd name="connsiteX21" fmla="*/ 4632960 w 4632960"/>
                <a:gd name="connsiteY21" fmla="*/ 152400 h 567690"/>
                <a:gd name="connsiteX22" fmla="*/ 4625340 w 4632960"/>
                <a:gd name="connsiteY22" fmla="*/ 201930 h 567690"/>
                <a:gd name="connsiteX23" fmla="*/ 4617720 w 4632960"/>
                <a:gd name="connsiteY23" fmla="*/ 243840 h 567690"/>
                <a:gd name="connsiteX24" fmla="*/ 4602480 w 4632960"/>
                <a:gd name="connsiteY24" fmla="*/ 297180 h 567690"/>
                <a:gd name="connsiteX25" fmla="*/ 4572000 w 4632960"/>
                <a:gd name="connsiteY25" fmla="*/ 373380 h 567690"/>
                <a:gd name="connsiteX26" fmla="*/ 4530090 w 4632960"/>
                <a:gd name="connsiteY26" fmla="*/ 441960 h 567690"/>
                <a:gd name="connsiteX27" fmla="*/ 4476750 w 4632960"/>
                <a:gd name="connsiteY27" fmla="*/ 514350 h 567690"/>
                <a:gd name="connsiteX28" fmla="*/ 4446270 w 4632960"/>
                <a:gd name="connsiteY28" fmla="*/ 544830 h 567690"/>
                <a:gd name="connsiteX29" fmla="*/ 4415790 w 4632960"/>
                <a:gd name="connsiteY29" fmla="*/ 560070 h 567690"/>
                <a:gd name="connsiteX30" fmla="*/ 4381500 w 4632960"/>
                <a:gd name="connsiteY30" fmla="*/ 567690 h 567690"/>
                <a:gd name="connsiteX31" fmla="*/ 4358640 w 4632960"/>
                <a:gd name="connsiteY31" fmla="*/ 567690 h 567690"/>
                <a:gd name="connsiteX32" fmla="*/ 4309110 w 4632960"/>
                <a:gd name="connsiteY32" fmla="*/ 552450 h 567690"/>
                <a:gd name="connsiteX33" fmla="*/ 4278630 w 4632960"/>
                <a:gd name="connsiteY33" fmla="*/ 529590 h 567690"/>
                <a:gd name="connsiteX34" fmla="*/ 4236720 w 4632960"/>
                <a:gd name="connsiteY34" fmla="*/ 510540 h 567690"/>
                <a:gd name="connsiteX35" fmla="*/ 4118610 w 4632960"/>
                <a:gd name="connsiteY35" fmla="*/ 483870 h 567690"/>
                <a:gd name="connsiteX36" fmla="*/ 4065270 w 4632960"/>
                <a:gd name="connsiteY36" fmla="*/ 476250 h 567690"/>
                <a:gd name="connsiteX37" fmla="*/ 3992880 w 4632960"/>
                <a:gd name="connsiteY37" fmla="*/ 476250 h 567690"/>
                <a:gd name="connsiteX38" fmla="*/ 3718560 w 4632960"/>
                <a:gd name="connsiteY38" fmla="*/ 476250 h 567690"/>
                <a:gd name="connsiteX39" fmla="*/ 3139440 w 4632960"/>
                <a:gd name="connsiteY39" fmla="*/ 476250 h 567690"/>
                <a:gd name="connsiteX40" fmla="*/ 2232660 w 4632960"/>
                <a:gd name="connsiteY40" fmla="*/ 476250 h 567690"/>
                <a:gd name="connsiteX41" fmla="*/ 2026920 w 4632960"/>
                <a:gd name="connsiteY41" fmla="*/ 453390 h 567690"/>
                <a:gd name="connsiteX42" fmla="*/ 1744980 w 4632960"/>
                <a:gd name="connsiteY42" fmla="*/ 457200 h 567690"/>
                <a:gd name="connsiteX43" fmla="*/ 1245870 w 4632960"/>
                <a:gd name="connsiteY43" fmla="*/ 453390 h 567690"/>
                <a:gd name="connsiteX44" fmla="*/ 845820 w 4632960"/>
                <a:gd name="connsiteY44" fmla="*/ 453390 h 567690"/>
                <a:gd name="connsiteX45" fmla="*/ 594360 w 4632960"/>
                <a:gd name="connsiteY45" fmla="*/ 453390 h 567690"/>
                <a:gd name="connsiteX46" fmla="*/ 297180 w 4632960"/>
                <a:gd name="connsiteY46" fmla="*/ 453390 h 567690"/>
                <a:gd name="connsiteX47" fmla="*/ 140970 w 4632960"/>
                <a:gd name="connsiteY47" fmla="*/ 441960 h 567690"/>
                <a:gd name="connsiteX48" fmla="*/ 83820 w 4632960"/>
                <a:gd name="connsiteY48" fmla="*/ 434340 h 567690"/>
                <a:gd name="connsiteX49" fmla="*/ 41910 w 4632960"/>
                <a:gd name="connsiteY49" fmla="*/ 422910 h 567690"/>
                <a:gd name="connsiteX50" fmla="*/ 19050 w 4632960"/>
                <a:gd name="connsiteY50" fmla="*/ 411480 h 567690"/>
                <a:gd name="connsiteX51" fmla="*/ 3810 w 4632960"/>
                <a:gd name="connsiteY51" fmla="*/ 396240 h 567690"/>
                <a:gd name="connsiteX52" fmla="*/ 0 w 4632960"/>
                <a:gd name="connsiteY52" fmla="*/ 381000 h 567690"/>
                <a:gd name="connsiteX53" fmla="*/ 0 w 4632960"/>
                <a:gd name="connsiteY53" fmla="*/ 365760 h 567690"/>
                <a:gd name="connsiteX54" fmla="*/ 7620 w 4632960"/>
                <a:gd name="connsiteY54" fmla="*/ 346710 h 567690"/>
                <a:gd name="connsiteX55" fmla="*/ 41910 w 4632960"/>
                <a:gd name="connsiteY55" fmla="*/ 312420 h 567690"/>
                <a:gd name="connsiteX56" fmla="*/ 95250 w 4632960"/>
                <a:gd name="connsiteY56" fmla="*/ 270510 h 567690"/>
                <a:gd name="connsiteX57" fmla="*/ 167640 w 4632960"/>
                <a:gd name="connsiteY57" fmla="*/ 236220 h 567690"/>
                <a:gd name="connsiteX58" fmla="*/ 243840 w 4632960"/>
                <a:gd name="connsiteY58" fmla="*/ 213360 h 567690"/>
                <a:gd name="connsiteX59" fmla="*/ 304800 w 4632960"/>
                <a:gd name="connsiteY59" fmla="*/ 198120 h 567690"/>
                <a:gd name="connsiteX60" fmla="*/ 384810 w 4632960"/>
                <a:gd name="connsiteY60" fmla="*/ 186690 h 567690"/>
                <a:gd name="connsiteX61" fmla="*/ 426720 w 4632960"/>
                <a:gd name="connsiteY61" fmla="*/ 186690 h 567690"/>
                <a:gd name="connsiteX62" fmla="*/ 457200 w 4632960"/>
                <a:gd name="connsiteY62" fmla="*/ 186690 h 567690"/>
                <a:gd name="connsiteX63" fmla="*/ 487680 w 4632960"/>
                <a:gd name="connsiteY63" fmla="*/ 190500 h 567690"/>
                <a:gd name="connsiteX64" fmla="*/ 541020 w 4632960"/>
                <a:gd name="connsiteY64" fmla="*/ 201930 h 567690"/>
                <a:gd name="connsiteX65" fmla="*/ 640080 w 4632960"/>
                <a:gd name="connsiteY65" fmla="*/ 213360 h 567690"/>
                <a:gd name="connsiteX66" fmla="*/ 845820 w 4632960"/>
                <a:gd name="connsiteY66" fmla="*/ 228600 h 567690"/>
                <a:gd name="connsiteX67" fmla="*/ 1101090 w 4632960"/>
                <a:gd name="connsiteY67" fmla="*/ 228600 h 567690"/>
                <a:gd name="connsiteX68" fmla="*/ 1428750 w 4632960"/>
                <a:gd name="connsiteY68" fmla="*/ 228600 h 567690"/>
                <a:gd name="connsiteX69" fmla="*/ 1946910 w 4632960"/>
                <a:gd name="connsiteY69" fmla="*/ 228600 h 567690"/>
                <a:gd name="connsiteX70" fmla="*/ 2392680 w 4632960"/>
                <a:gd name="connsiteY70" fmla="*/ 228600 h 56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32960" h="567690">
                  <a:moveTo>
                    <a:pt x="2392680" y="228600"/>
                  </a:moveTo>
                  <a:lnTo>
                    <a:pt x="2964180" y="228600"/>
                  </a:lnTo>
                  <a:lnTo>
                    <a:pt x="3794760" y="228600"/>
                  </a:lnTo>
                  <a:lnTo>
                    <a:pt x="4118610" y="228600"/>
                  </a:lnTo>
                  <a:lnTo>
                    <a:pt x="4210050" y="228600"/>
                  </a:lnTo>
                  <a:lnTo>
                    <a:pt x="4290060" y="224790"/>
                  </a:lnTo>
                  <a:lnTo>
                    <a:pt x="4373880" y="209550"/>
                  </a:lnTo>
                  <a:lnTo>
                    <a:pt x="4411980" y="201930"/>
                  </a:lnTo>
                  <a:lnTo>
                    <a:pt x="4461510" y="179070"/>
                  </a:lnTo>
                  <a:lnTo>
                    <a:pt x="4488180" y="152400"/>
                  </a:lnTo>
                  <a:lnTo>
                    <a:pt x="4522470" y="110490"/>
                  </a:lnTo>
                  <a:lnTo>
                    <a:pt x="4541520" y="76200"/>
                  </a:lnTo>
                  <a:lnTo>
                    <a:pt x="4556760" y="38100"/>
                  </a:lnTo>
                  <a:lnTo>
                    <a:pt x="4568190" y="19050"/>
                  </a:lnTo>
                  <a:lnTo>
                    <a:pt x="4575810" y="7620"/>
                  </a:lnTo>
                  <a:lnTo>
                    <a:pt x="4583430" y="0"/>
                  </a:lnTo>
                  <a:lnTo>
                    <a:pt x="4598670" y="0"/>
                  </a:lnTo>
                  <a:lnTo>
                    <a:pt x="4613910" y="7620"/>
                  </a:lnTo>
                  <a:lnTo>
                    <a:pt x="4625340" y="30480"/>
                  </a:lnTo>
                  <a:lnTo>
                    <a:pt x="4629150" y="64770"/>
                  </a:lnTo>
                  <a:lnTo>
                    <a:pt x="4632960" y="114300"/>
                  </a:lnTo>
                  <a:lnTo>
                    <a:pt x="4632960" y="152400"/>
                  </a:lnTo>
                  <a:lnTo>
                    <a:pt x="4625340" y="201930"/>
                  </a:lnTo>
                  <a:lnTo>
                    <a:pt x="4617720" y="243840"/>
                  </a:lnTo>
                  <a:lnTo>
                    <a:pt x="4602480" y="297180"/>
                  </a:lnTo>
                  <a:lnTo>
                    <a:pt x="4572000" y="373380"/>
                  </a:lnTo>
                  <a:lnTo>
                    <a:pt x="4530090" y="441960"/>
                  </a:lnTo>
                  <a:lnTo>
                    <a:pt x="4476750" y="514350"/>
                  </a:lnTo>
                  <a:lnTo>
                    <a:pt x="4446270" y="544830"/>
                  </a:lnTo>
                  <a:lnTo>
                    <a:pt x="4415790" y="560070"/>
                  </a:lnTo>
                  <a:lnTo>
                    <a:pt x="4381500" y="567690"/>
                  </a:lnTo>
                  <a:lnTo>
                    <a:pt x="4358640" y="567690"/>
                  </a:lnTo>
                  <a:lnTo>
                    <a:pt x="4309110" y="552450"/>
                  </a:lnTo>
                  <a:lnTo>
                    <a:pt x="4278630" y="529590"/>
                  </a:lnTo>
                  <a:lnTo>
                    <a:pt x="4236720" y="510540"/>
                  </a:lnTo>
                  <a:lnTo>
                    <a:pt x="4118610" y="483870"/>
                  </a:lnTo>
                  <a:lnTo>
                    <a:pt x="4065270" y="476250"/>
                  </a:lnTo>
                  <a:lnTo>
                    <a:pt x="3992880" y="476250"/>
                  </a:lnTo>
                  <a:lnTo>
                    <a:pt x="3718560" y="476250"/>
                  </a:lnTo>
                  <a:lnTo>
                    <a:pt x="3139440" y="476250"/>
                  </a:lnTo>
                  <a:lnTo>
                    <a:pt x="2232660" y="476250"/>
                  </a:lnTo>
                  <a:lnTo>
                    <a:pt x="2026920" y="453390"/>
                  </a:lnTo>
                  <a:lnTo>
                    <a:pt x="1744980" y="457200"/>
                  </a:lnTo>
                  <a:lnTo>
                    <a:pt x="1245870" y="453390"/>
                  </a:lnTo>
                  <a:lnTo>
                    <a:pt x="845820" y="453390"/>
                  </a:lnTo>
                  <a:lnTo>
                    <a:pt x="594360" y="453390"/>
                  </a:lnTo>
                  <a:lnTo>
                    <a:pt x="297180" y="453390"/>
                  </a:lnTo>
                  <a:lnTo>
                    <a:pt x="140970" y="441960"/>
                  </a:lnTo>
                  <a:lnTo>
                    <a:pt x="83820" y="434340"/>
                  </a:lnTo>
                  <a:lnTo>
                    <a:pt x="41910" y="422910"/>
                  </a:lnTo>
                  <a:lnTo>
                    <a:pt x="19050" y="411480"/>
                  </a:lnTo>
                  <a:lnTo>
                    <a:pt x="3810" y="396240"/>
                  </a:lnTo>
                  <a:lnTo>
                    <a:pt x="0" y="381000"/>
                  </a:lnTo>
                  <a:lnTo>
                    <a:pt x="0" y="365760"/>
                  </a:lnTo>
                  <a:lnTo>
                    <a:pt x="7620" y="346710"/>
                  </a:lnTo>
                  <a:lnTo>
                    <a:pt x="41910" y="312420"/>
                  </a:lnTo>
                  <a:lnTo>
                    <a:pt x="95250" y="270510"/>
                  </a:lnTo>
                  <a:lnTo>
                    <a:pt x="167640" y="236220"/>
                  </a:lnTo>
                  <a:lnTo>
                    <a:pt x="243840" y="213360"/>
                  </a:lnTo>
                  <a:lnTo>
                    <a:pt x="304800" y="198120"/>
                  </a:lnTo>
                  <a:lnTo>
                    <a:pt x="384810" y="186690"/>
                  </a:lnTo>
                  <a:lnTo>
                    <a:pt x="426720" y="186690"/>
                  </a:lnTo>
                  <a:lnTo>
                    <a:pt x="457200" y="186690"/>
                  </a:lnTo>
                  <a:lnTo>
                    <a:pt x="487680" y="190500"/>
                  </a:lnTo>
                  <a:lnTo>
                    <a:pt x="541020" y="201930"/>
                  </a:lnTo>
                  <a:lnTo>
                    <a:pt x="640080" y="213360"/>
                  </a:lnTo>
                  <a:lnTo>
                    <a:pt x="845820" y="228600"/>
                  </a:lnTo>
                  <a:lnTo>
                    <a:pt x="1101090" y="228600"/>
                  </a:lnTo>
                  <a:lnTo>
                    <a:pt x="1428750" y="228600"/>
                  </a:lnTo>
                  <a:lnTo>
                    <a:pt x="1946910" y="228600"/>
                  </a:lnTo>
                  <a:lnTo>
                    <a:pt x="2392680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6EDEB9BF-A59E-4F46-B956-65FA06847688}"/>
                </a:ext>
              </a:extLst>
            </p:cNvPr>
            <p:cNvSpPr/>
            <p:nvPr/>
          </p:nvSpPr>
          <p:spPr>
            <a:xfrm>
              <a:off x="2943225" y="4067175"/>
              <a:ext cx="2085975" cy="1684338"/>
            </a:xfrm>
            <a:custGeom>
              <a:avLst/>
              <a:gdLst>
                <a:gd name="connsiteX0" fmla="*/ 1469231 w 2085975"/>
                <a:gd name="connsiteY0" fmla="*/ 490538 h 1683544"/>
                <a:gd name="connsiteX1" fmla="*/ 1538288 w 2085975"/>
                <a:gd name="connsiteY1" fmla="*/ 407194 h 1683544"/>
                <a:gd name="connsiteX2" fmla="*/ 1612106 w 2085975"/>
                <a:gd name="connsiteY2" fmla="*/ 311944 h 1683544"/>
                <a:gd name="connsiteX3" fmla="*/ 1719263 w 2085975"/>
                <a:gd name="connsiteY3" fmla="*/ 169069 h 1683544"/>
                <a:gd name="connsiteX4" fmla="*/ 1814513 w 2085975"/>
                <a:gd name="connsiteY4" fmla="*/ 40481 h 1683544"/>
                <a:gd name="connsiteX5" fmla="*/ 2085975 w 2085975"/>
                <a:gd name="connsiteY5" fmla="*/ 0 h 1683544"/>
                <a:gd name="connsiteX6" fmla="*/ 2085975 w 2085975"/>
                <a:gd name="connsiteY6" fmla="*/ 138113 h 1683544"/>
                <a:gd name="connsiteX7" fmla="*/ 2016919 w 2085975"/>
                <a:gd name="connsiteY7" fmla="*/ 235744 h 1683544"/>
                <a:gd name="connsiteX8" fmla="*/ 1909763 w 2085975"/>
                <a:gd name="connsiteY8" fmla="*/ 361950 h 1683544"/>
                <a:gd name="connsiteX9" fmla="*/ 1797844 w 2085975"/>
                <a:gd name="connsiteY9" fmla="*/ 485775 h 1683544"/>
                <a:gd name="connsiteX10" fmla="*/ 1681163 w 2085975"/>
                <a:gd name="connsiteY10" fmla="*/ 604838 h 1683544"/>
                <a:gd name="connsiteX11" fmla="*/ 1552575 w 2085975"/>
                <a:gd name="connsiteY11" fmla="*/ 731044 h 1683544"/>
                <a:gd name="connsiteX12" fmla="*/ 1433513 w 2085975"/>
                <a:gd name="connsiteY12" fmla="*/ 838200 h 1683544"/>
                <a:gd name="connsiteX13" fmla="*/ 1283494 w 2085975"/>
                <a:gd name="connsiteY13" fmla="*/ 966788 h 1683544"/>
                <a:gd name="connsiteX14" fmla="*/ 1169194 w 2085975"/>
                <a:gd name="connsiteY14" fmla="*/ 1059656 h 1683544"/>
                <a:gd name="connsiteX15" fmla="*/ 1047750 w 2085975"/>
                <a:gd name="connsiteY15" fmla="*/ 1157288 h 1683544"/>
                <a:gd name="connsiteX16" fmla="*/ 897731 w 2085975"/>
                <a:gd name="connsiteY16" fmla="*/ 1257300 h 1683544"/>
                <a:gd name="connsiteX17" fmla="*/ 731044 w 2085975"/>
                <a:gd name="connsiteY17" fmla="*/ 1362075 h 1683544"/>
                <a:gd name="connsiteX18" fmla="*/ 566738 w 2085975"/>
                <a:gd name="connsiteY18" fmla="*/ 1454944 h 1683544"/>
                <a:gd name="connsiteX19" fmla="*/ 364331 w 2085975"/>
                <a:gd name="connsiteY19" fmla="*/ 1557338 h 1683544"/>
                <a:gd name="connsiteX20" fmla="*/ 207169 w 2085975"/>
                <a:gd name="connsiteY20" fmla="*/ 1624013 h 1683544"/>
                <a:gd name="connsiteX21" fmla="*/ 50006 w 2085975"/>
                <a:gd name="connsiteY21" fmla="*/ 1683544 h 1683544"/>
                <a:gd name="connsiteX22" fmla="*/ 28575 w 2085975"/>
                <a:gd name="connsiteY22" fmla="*/ 1681163 h 1683544"/>
                <a:gd name="connsiteX23" fmla="*/ 9525 w 2085975"/>
                <a:gd name="connsiteY23" fmla="*/ 1674019 h 1683544"/>
                <a:gd name="connsiteX24" fmla="*/ 0 w 2085975"/>
                <a:gd name="connsiteY24" fmla="*/ 1662113 h 1683544"/>
                <a:gd name="connsiteX25" fmla="*/ 4763 w 2085975"/>
                <a:gd name="connsiteY25" fmla="*/ 1645444 h 1683544"/>
                <a:gd name="connsiteX26" fmla="*/ 19050 w 2085975"/>
                <a:gd name="connsiteY26" fmla="*/ 1626394 h 1683544"/>
                <a:gd name="connsiteX27" fmla="*/ 28575 w 2085975"/>
                <a:gd name="connsiteY27" fmla="*/ 1619250 h 1683544"/>
                <a:gd name="connsiteX28" fmla="*/ 73819 w 2085975"/>
                <a:gd name="connsiteY28" fmla="*/ 1593056 h 1683544"/>
                <a:gd name="connsiteX29" fmla="*/ 221456 w 2085975"/>
                <a:gd name="connsiteY29" fmla="*/ 1519238 h 1683544"/>
                <a:gd name="connsiteX30" fmla="*/ 409575 w 2085975"/>
                <a:gd name="connsiteY30" fmla="*/ 1414463 h 1683544"/>
                <a:gd name="connsiteX31" fmla="*/ 559594 w 2085975"/>
                <a:gd name="connsiteY31" fmla="*/ 1326356 h 1683544"/>
                <a:gd name="connsiteX32" fmla="*/ 695325 w 2085975"/>
                <a:gd name="connsiteY32" fmla="*/ 1235869 h 1683544"/>
                <a:gd name="connsiteX33" fmla="*/ 823913 w 2085975"/>
                <a:gd name="connsiteY33" fmla="*/ 1138238 h 1683544"/>
                <a:gd name="connsiteX34" fmla="*/ 904875 w 2085975"/>
                <a:gd name="connsiteY34" fmla="*/ 1073944 h 1683544"/>
                <a:gd name="connsiteX35" fmla="*/ 1069181 w 2085975"/>
                <a:gd name="connsiteY35" fmla="*/ 919163 h 1683544"/>
                <a:gd name="connsiteX36" fmla="*/ 1257300 w 2085975"/>
                <a:gd name="connsiteY36" fmla="*/ 731044 h 1683544"/>
                <a:gd name="connsiteX37" fmla="*/ 1469231 w 2085975"/>
                <a:gd name="connsiteY37" fmla="*/ 4905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5975" h="1683544">
                  <a:moveTo>
                    <a:pt x="1469231" y="490538"/>
                  </a:moveTo>
                  <a:lnTo>
                    <a:pt x="1538288" y="407194"/>
                  </a:lnTo>
                  <a:lnTo>
                    <a:pt x="1612106" y="311944"/>
                  </a:lnTo>
                  <a:lnTo>
                    <a:pt x="1719263" y="169069"/>
                  </a:lnTo>
                  <a:lnTo>
                    <a:pt x="1814513" y="40481"/>
                  </a:lnTo>
                  <a:lnTo>
                    <a:pt x="2085975" y="0"/>
                  </a:lnTo>
                  <a:lnTo>
                    <a:pt x="2085975" y="138113"/>
                  </a:lnTo>
                  <a:lnTo>
                    <a:pt x="2016919" y="235744"/>
                  </a:lnTo>
                  <a:lnTo>
                    <a:pt x="1909763" y="361950"/>
                  </a:lnTo>
                  <a:lnTo>
                    <a:pt x="1797844" y="485775"/>
                  </a:lnTo>
                  <a:lnTo>
                    <a:pt x="1681163" y="604838"/>
                  </a:lnTo>
                  <a:lnTo>
                    <a:pt x="1552575" y="731044"/>
                  </a:lnTo>
                  <a:lnTo>
                    <a:pt x="1433513" y="838200"/>
                  </a:lnTo>
                  <a:lnTo>
                    <a:pt x="1283494" y="966788"/>
                  </a:lnTo>
                  <a:lnTo>
                    <a:pt x="1169194" y="1059656"/>
                  </a:lnTo>
                  <a:lnTo>
                    <a:pt x="1047750" y="1157288"/>
                  </a:lnTo>
                  <a:lnTo>
                    <a:pt x="897731" y="1257300"/>
                  </a:lnTo>
                  <a:lnTo>
                    <a:pt x="731044" y="1362075"/>
                  </a:lnTo>
                  <a:lnTo>
                    <a:pt x="566738" y="1454944"/>
                  </a:lnTo>
                  <a:lnTo>
                    <a:pt x="364331" y="1557338"/>
                  </a:lnTo>
                  <a:lnTo>
                    <a:pt x="207169" y="1624013"/>
                  </a:lnTo>
                  <a:lnTo>
                    <a:pt x="50006" y="1683544"/>
                  </a:lnTo>
                  <a:lnTo>
                    <a:pt x="28575" y="1681163"/>
                  </a:lnTo>
                  <a:lnTo>
                    <a:pt x="9525" y="1674019"/>
                  </a:lnTo>
                  <a:lnTo>
                    <a:pt x="0" y="1662113"/>
                  </a:lnTo>
                  <a:lnTo>
                    <a:pt x="4763" y="1645444"/>
                  </a:lnTo>
                  <a:lnTo>
                    <a:pt x="19050" y="1626394"/>
                  </a:lnTo>
                  <a:lnTo>
                    <a:pt x="28575" y="1619250"/>
                  </a:lnTo>
                  <a:lnTo>
                    <a:pt x="73819" y="1593056"/>
                  </a:lnTo>
                  <a:lnTo>
                    <a:pt x="221456" y="1519238"/>
                  </a:lnTo>
                  <a:lnTo>
                    <a:pt x="409575" y="1414463"/>
                  </a:lnTo>
                  <a:lnTo>
                    <a:pt x="559594" y="1326356"/>
                  </a:lnTo>
                  <a:lnTo>
                    <a:pt x="695325" y="1235869"/>
                  </a:lnTo>
                  <a:lnTo>
                    <a:pt x="823913" y="1138238"/>
                  </a:lnTo>
                  <a:lnTo>
                    <a:pt x="904875" y="1073944"/>
                  </a:lnTo>
                  <a:lnTo>
                    <a:pt x="1069181" y="919163"/>
                  </a:lnTo>
                  <a:lnTo>
                    <a:pt x="1257300" y="731044"/>
                  </a:lnTo>
                  <a:lnTo>
                    <a:pt x="1469231" y="4905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A62FD05A-23BA-425C-8D06-B4CE4140FD64}"/>
                </a:ext>
              </a:extLst>
            </p:cNvPr>
            <p:cNvSpPr/>
            <p:nvPr/>
          </p:nvSpPr>
          <p:spPr>
            <a:xfrm>
              <a:off x="5132388" y="4052888"/>
              <a:ext cx="2373312" cy="1606550"/>
            </a:xfrm>
            <a:custGeom>
              <a:avLst/>
              <a:gdLst>
                <a:gd name="connsiteX0" fmla="*/ 333375 w 2374106"/>
                <a:gd name="connsiteY0" fmla="*/ 457200 h 1607343"/>
                <a:gd name="connsiteX1" fmla="*/ 245269 w 2374106"/>
                <a:gd name="connsiteY1" fmla="*/ 364331 h 1607343"/>
                <a:gd name="connsiteX2" fmla="*/ 150019 w 2374106"/>
                <a:gd name="connsiteY2" fmla="*/ 259556 h 1607343"/>
                <a:gd name="connsiteX3" fmla="*/ 69056 w 2374106"/>
                <a:gd name="connsiteY3" fmla="*/ 171450 h 1607343"/>
                <a:gd name="connsiteX4" fmla="*/ 0 w 2374106"/>
                <a:gd name="connsiteY4" fmla="*/ 100012 h 1607343"/>
                <a:gd name="connsiteX5" fmla="*/ 0 w 2374106"/>
                <a:gd name="connsiteY5" fmla="*/ 0 h 1607343"/>
                <a:gd name="connsiteX6" fmla="*/ 54769 w 2374106"/>
                <a:gd name="connsiteY6" fmla="*/ 2381 h 1607343"/>
                <a:gd name="connsiteX7" fmla="*/ 119062 w 2374106"/>
                <a:gd name="connsiteY7" fmla="*/ 76200 h 1607343"/>
                <a:gd name="connsiteX8" fmla="*/ 161925 w 2374106"/>
                <a:gd name="connsiteY8" fmla="*/ 119062 h 1607343"/>
                <a:gd name="connsiteX9" fmla="*/ 221456 w 2374106"/>
                <a:gd name="connsiteY9" fmla="*/ 171450 h 1607343"/>
                <a:gd name="connsiteX10" fmla="*/ 304800 w 2374106"/>
                <a:gd name="connsiteY10" fmla="*/ 245268 h 1607343"/>
                <a:gd name="connsiteX11" fmla="*/ 416719 w 2374106"/>
                <a:gd name="connsiteY11" fmla="*/ 340518 h 1607343"/>
                <a:gd name="connsiteX12" fmla="*/ 542925 w 2374106"/>
                <a:gd name="connsiteY12" fmla="*/ 442912 h 1607343"/>
                <a:gd name="connsiteX13" fmla="*/ 671512 w 2374106"/>
                <a:gd name="connsiteY13" fmla="*/ 540543 h 1607343"/>
                <a:gd name="connsiteX14" fmla="*/ 776287 w 2374106"/>
                <a:gd name="connsiteY14" fmla="*/ 621506 h 1607343"/>
                <a:gd name="connsiteX15" fmla="*/ 864394 w 2374106"/>
                <a:gd name="connsiteY15" fmla="*/ 683418 h 1607343"/>
                <a:gd name="connsiteX16" fmla="*/ 995362 w 2374106"/>
                <a:gd name="connsiteY16" fmla="*/ 773906 h 1607343"/>
                <a:gd name="connsiteX17" fmla="*/ 1185862 w 2374106"/>
                <a:gd name="connsiteY17" fmla="*/ 897731 h 1607343"/>
                <a:gd name="connsiteX18" fmla="*/ 1373981 w 2374106"/>
                <a:gd name="connsiteY18" fmla="*/ 1012031 h 1607343"/>
                <a:gd name="connsiteX19" fmla="*/ 1516856 w 2374106"/>
                <a:gd name="connsiteY19" fmla="*/ 1092993 h 1607343"/>
                <a:gd name="connsiteX20" fmla="*/ 1659731 w 2374106"/>
                <a:gd name="connsiteY20" fmla="*/ 1173956 h 1607343"/>
                <a:gd name="connsiteX21" fmla="*/ 1864519 w 2374106"/>
                <a:gd name="connsiteY21" fmla="*/ 1285875 h 1607343"/>
                <a:gd name="connsiteX22" fmla="*/ 2145506 w 2374106"/>
                <a:gd name="connsiteY22" fmla="*/ 1426368 h 1607343"/>
                <a:gd name="connsiteX23" fmla="*/ 2343150 w 2374106"/>
                <a:gd name="connsiteY23" fmla="*/ 1521618 h 1607343"/>
                <a:gd name="connsiteX24" fmla="*/ 2366962 w 2374106"/>
                <a:gd name="connsiteY24" fmla="*/ 1535906 h 1607343"/>
                <a:gd name="connsiteX25" fmla="*/ 2374106 w 2374106"/>
                <a:gd name="connsiteY25" fmla="*/ 1545431 h 1607343"/>
                <a:gd name="connsiteX26" fmla="*/ 2374106 w 2374106"/>
                <a:gd name="connsiteY26" fmla="*/ 1552575 h 1607343"/>
                <a:gd name="connsiteX27" fmla="*/ 2364581 w 2374106"/>
                <a:gd name="connsiteY27" fmla="*/ 1569243 h 1607343"/>
                <a:gd name="connsiteX28" fmla="*/ 2340769 w 2374106"/>
                <a:gd name="connsiteY28" fmla="*/ 1581150 h 1607343"/>
                <a:gd name="connsiteX29" fmla="*/ 2293144 w 2374106"/>
                <a:gd name="connsiteY29" fmla="*/ 1585912 h 1607343"/>
                <a:gd name="connsiteX30" fmla="*/ 2126456 w 2374106"/>
                <a:gd name="connsiteY30" fmla="*/ 1593056 h 1607343"/>
                <a:gd name="connsiteX31" fmla="*/ 1919287 w 2374106"/>
                <a:gd name="connsiteY31" fmla="*/ 1602581 h 1607343"/>
                <a:gd name="connsiteX32" fmla="*/ 1743075 w 2374106"/>
                <a:gd name="connsiteY32" fmla="*/ 1607343 h 1607343"/>
                <a:gd name="connsiteX33" fmla="*/ 1714500 w 2374106"/>
                <a:gd name="connsiteY33" fmla="*/ 1602581 h 1607343"/>
                <a:gd name="connsiteX34" fmla="*/ 1659731 w 2374106"/>
                <a:gd name="connsiteY34" fmla="*/ 1590675 h 1607343"/>
                <a:gd name="connsiteX35" fmla="*/ 1614487 w 2374106"/>
                <a:gd name="connsiteY35" fmla="*/ 1574006 h 1607343"/>
                <a:gd name="connsiteX36" fmla="*/ 1569244 w 2374106"/>
                <a:gd name="connsiteY36" fmla="*/ 1550193 h 1607343"/>
                <a:gd name="connsiteX37" fmla="*/ 1471612 w 2374106"/>
                <a:gd name="connsiteY37" fmla="*/ 1476375 h 1607343"/>
                <a:gd name="connsiteX38" fmla="*/ 1326356 w 2374106"/>
                <a:gd name="connsiteY38" fmla="*/ 1364456 h 1607343"/>
                <a:gd name="connsiteX39" fmla="*/ 1143000 w 2374106"/>
                <a:gd name="connsiteY39" fmla="*/ 1214437 h 1607343"/>
                <a:gd name="connsiteX40" fmla="*/ 964406 w 2374106"/>
                <a:gd name="connsiteY40" fmla="*/ 1062037 h 1607343"/>
                <a:gd name="connsiteX41" fmla="*/ 804862 w 2374106"/>
                <a:gd name="connsiteY41" fmla="*/ 921543 h 1607343"/>
                <a:gd name="connsiteX42" fmla="*/ 583406 w 2374106"/>
                <a:gd name="connsiteY42" fmla="*/ 709612 h 1607343"/>
                <a:gd name="connsiteX43" fmla="*/ 388144 w 2374106"/>
                <a:gd name="connsiteY43" fmla="*/ 514350 h 1607343"/>
                <a:gd name="connsiteX44" fmla="*/ 333375 w 2374106"/>
                <a:gd name="connsiteY44" fmla="*/ 457200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74106" h="1607343">
                  <a:moveTo>
                    <a:pt x="333375" y="457200"/>
                  </a:moveTo>
                  <a:lnTo>
                    <a:pt x="245269" y="364331"/>
                  </a:lnTo>
                  <a:lnTo>
                    <a:pt x="150019" y="259556"/>
                  </a:lnTo>
                  <a:lnTo>
                    <a:pt x="69056" y="171450"/>
                  </a:lnTo>
                  <a:lnTo>
                    <a:pt x="0" y="100012"/>
                  </a:lnTo>
                  <a:lnTo>
                    <a:pt x="0" y="0"/>
                  </a:lnTo>
                  <a:lnTo>
                    <a:pt x="54769" y="2381"/>
                  </a:lnTo>
                  <a:lnTo>
                    <a:pt x="119062" y="76200"/>
                  </a:lnTo>
                  <a:lnTo>
                    <a:pt x="161925" y="119062"/>
                  </a:lnTo>
                  <a:lnTo>
                    <a:pt x="221456" y="171450"/>
                  </a:lnTo>
                  <a:lnTo>
                    <a:pt x="304800" y="245268"/>
                  </a:lnTo>
                  <a:lnTo>
                    <a:pt x="416719" y="340518"/>
                  </a:lnTo>
                  <a:lnTo>
                    <a:pt x="542925" y="442912"/>
                  </a:lnTo>
                  <a:lnTo>
                    <a:pt x="671512" y="540543"/>
                  </a:lnTo>
                  <a:lnTo>
                    <a:pt x="776287" y="621506"/>
                  </a:lnTo>
                  <a:lnTo>
                    <a:pt x="864394" y="683418"/>
                  </a:lnTo>
                  <a:lnTo>
                    <a:pt x="995362" y="773906"/>
                  </a:lnTo>
                  <a:lnTo>
                    <a:pt x="1185862" y="897731"/>
                  </a:lnTo>
                  <a:lnTo>
                    <a:pt x="1373981" y="1012031"/>
                  </a:lnTo>
                  <a:lnTo>
                    <a:pt x="1516856" y="1092993"/>
                  </a:lnTo>
                  <a:lnTo>
                    <a:pt x="1659731" y="1173956"/>
                  </a:lnTo>
                  <a:lnTo>
                    <a:pt x="1864519" y="1285875"/>
                  </a:lnTo>
                  <a:lnTo>
                    <a:pt x="2145506" y="1426368"/>
                  </a:lnTo>
                  <a:lnTo>
                    <a:pt x="2343150" y="1521618"/>
                  </a:lnTo>
                  <a:lnTo>
                    <a:pt x="2366962" y="1535906"/>
                  </a:lnTo>
                  <a:lnTo>
                    <a:pt x="2374106" y="1545431"/>
                  </a:lnTo>
                  <a:lnTo>
                    <a:pt x="2374106" y="1552575"/>
                  </a:lnTo>
                  <a:lnTo>
                    <a:pt x="2364581" y="1569243"/>
                  </a:lnTo>
                  <a:lnTo>
                    <a:pt x="2340769" y="1581150"/>
                  </a:lnTo>
                  <a:lnTo>
                    <a:pt x="2293144" y="1585912"/>
                  </a:lnTo>
                  <a:lnTo>
                    <a:pt x="2126456" y="1593056"/>
                  </a:lnTo>
                  <a:lnTo>
                    <a:pt x="1919287" y="1602581"/>
                  </a:lnTo>
                  <a:lnTo>
                    <a:pt x="1743075" y="1607343"/>
                  </a:lnTo>
                  <a:lnTo>
                    <a:pt x="1714500" y="1602581"/>
                  </a:lnTo>
                  <a:lnTo>
                    <a:pt x="1659731" y="1590675"/>
                  </a:lnTo>
                  <a:lnTo>
                    <a:pt x="1614487" y="1574006"/>
                  </a:lnTo>
                  <a:lnTo>
                    <a:pt x="1569244" y="1550193"/>
                  </a:lnTo>
                  <a:lnTo>
                    <a:pt x="1471612" y="1476375"/>
                  </a:lnTo>
                  <a:lnTo>
                    <a:pt x="1326356" y="1364456"/>
                  </a:lnTo>
                  <a:lnTo>
                    <a:pt x="1143000" y="1214437"/>
                  </a:lnTo>
                  <a:lnTo>
                    <a:pt x="964406" y="1062037"/>
                  </a:lnTo>
                  <a:lnTo>
                    <a:pt x="804862" y="921543"/>
                  </a:lnTo>
                  <a:lnTo>
                    <a:pt x="583406" y="709612"/>
                  </a:lnTo>
                  <a:lnTo>
                    <a:pt x="388144" y="514350"/>
                  </a:lnTo>
                  <a:lnTo>
                    <a:pt x="333375" y="457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E5C00D55-DC9C-48FD-8495-AC9DA7402CFC}"/>
              </a:ext>
            </a:extLst>
          </p:cNvPr>
          <p:cNvGrpSpPr/>
          <p:nvPr/>
        </p:nvGrpSpPr>
        <p:grpSpPr>
          <a:xfrm>
            <a:off x="2790825" y="1438275"/>
            <a:ext cx="4562475" cy="4632325"/>
            <a:chOff x="2790825" y="1438275"/>
            <a:chExt cx="4562475" cy="4632325"/>
          </a:xfrm>
        </p:grpSpPr>
        <p:sp>
          <p:nvSpPr>
            <p:cNvPr id="18" name="フリーフォーム 43">
              <a:extLst>
                <a:ext uri="{FF2B5EF4-FFF2-40B4-BE49-F238E27FC236}">
                  <a16:creationId xmlns:a16="http://schemas.microsoft.com/office/drawing/2014/main" id="{FAF0A53A-C3FF-46BE-8A6A-02C365ED108D}"/>
                </a:ext>
              </a:extLst>
            </p:cNvPr>
            <p:cNvSpPr/>
            <p:nvPr/>
          </p:nvSpPr>
          <p:spPr>
            <a:xfrm>
              <a:off x="3346450" y="1935163"/>
              <a:ext cx="3141663" cy="565150"/>
            </a:xfrm>
            <a:custGeom>
              <a:avLst/>
              <a:gdLst>
                <a:gd name="connsiteX0" fmla="*/ 1877740 w 3142445"/>
                <a:gd name="connsiteY0" fmla="*/ 115910 h 566670"/>
                <a:gd name="connsiteX1" fmla="*/ 2191984 w 3142445"/>
                <a:gd name="connsiteY1" fmla="*/ 85000 h 566670"/>
                <a:gd name="connsiteX2" fmla="*/ 2519108 w 3142445"/>
                <a:gd name="connsiteY2" fmla="*/ 54091 h 566670"/>
                <a:gd name="connsiteX3" fmla="*/ 2647897 w 3142445"/>
                <a:gd name="connsiteY3" fmla="*/ 43788 h 566670"/>
                <a:gd name="connsiteX4" fmla="*/ 2696836 w 3142445"/>
                <a:gd name="connsiteY4" fmla="*/ 28333 h 566670"/>
                <a:gd name="connsiteX5" fmla="*/ 2774110 w 3142445"/>
                <a:gd name="connsiteY5" fmla="*/ 0 h 566670"/>
                <a:gd name="connsiteX6" fmla="*/ 2792140 w 3142445"/>
                <a:gd name="connsiteY6" fmla="*/ 0 h 566670"/>
                <a:gd name="connsiteX7" fmla="*/ 2828201 w 3142445"/>
                <a:gd name="connsiteY7" fmla="*/ 5151 h 566670"/>
                <a:gd name="connsiteX8" fmla="*/ 2890019 w 3142445"/>
                <a:gd name="connsiteY8" fmla="*/ 28333 h 566670"/>
                <a:gd name="connsiteX9" fmla="*/ 2975020 w 3142445"/>
                <a:gd name="connsiteY9" fmla="*/ 74697 h 566670"/>
                <a:gd name="connsiteX10" fmla="*/ 3029111 w 3142445"/>
                <a:gd name="connsiteY10" fmla="*/ 108182 h 566670"/>
                <a:gd name="connsiteX11" fmla="*/ 3085778 w 3142445"/>
                <a:gd name="connsiteY11" fmla="*/ 144243 h 566670"/>
                <a:gd name="connsiteX12" fmla="*/ 3108960 w 3142445"/>
                <a:gd name="connsiteY12" fmla="*/ 164849 h 566670"/>
                <a:gd name="connsiteX13" fmla="*/ 3124415 w 3142445"/>
                <a:gd name="connsiteY13" fmla="*/ 182880 h 566670"/>
                <a:gd name="connsiteX14" fmla="*/ 3139870 w 3142445"/>
                <a:gd name="connsiteY14" fmla="*/ 213789 h 566670"/>
                <a:gd name="connsiteX15" fmla="*/ 3142445 w 3142445"/>
                <a:gd name="connsiteY15" fmla="*/ 231819 h 566670"/>
                <a:gd name="connsiteX16" fmla="*/ 3139870 w 3142445"/>
                <a:gd name="connsiteY16" fmla="*/ 244698 h 566670"/>
                <a:gd name="connsiteX17" fmla="*/ 3126991 w 3142445"/>
                <a:gd name="connsiteY17" fmla="*/ 262729 h 566670"/>
                <a:gd name="connsiteX18" fmla="*/ 3093506 w 3142445"/>
                <a:gd name="connsiteY18" fmla="*/ 280759 h 566670"/>
                <a:gd name="connsiteX19" fmla="*/ 3057445 w 3142445"/>
                <a:gd name="connsiteY19" fmla="*/ 288487 h 566670"/>
                <a:gd name="connsiteX20" fmla="*/ 2993050 w 3142445"/>
                <a:gd name="connsiteY20" fmla="*/ 285911 h 566670"/>
                <a:gd name="connsiteX21" fmla="*/ 2859110 w 3142445"/>
                <a:gd name="connsiteY21" fmla="*/ 275608 h 566670"/>
                <a:gd name="connsiteX22" fmla="*/ 2655624 w 3142445"/>
                <a:gd name="connsiteY22" fmla="*/ 270456 h 566670"/>
                <a:gd name="connsiteX23" fmla="*/ 2441835 w 3142445"/>
                <a:gd name="connsiteY23" fmla="*/ 273032 h 566670"/>
                <a:gd name="connsiteX24" fmla="*/ 2225470 w 3142445"/>
                <a:gd name="connsiteY24" fmla="*/ 280759 h 566670"/>
                <a:gd name="connsiteX25" fmla="*/ 1880316 w 3142445"/>
                <a:gd name="connsiteY25" fmla="*/ 298790 h 566670"/>
                <a:gd name="connsiteX26" fmla="*/ 1679405 w 3142445"/>
                <a:gd name="connsiteY26" fmla="*/ 316820 h 566670"/>
                <a:gd name="connsiteX27" fmla="*/ 1483646 w 3142445"/>
                <a:gd name="connsiteY27" fmla="*/ 355457 h 566670"/>
                <a:gd name="connsiteX28" fmla="*/ 1300766 w 3142445"/>
                <a:gd name="connsiteY28" fmla="*/ 378639 h 566670"/>
                <a:gd name="connsiteX29" fmla="*/ 1092129 w 3142445"/>
                <a:gd name="connsiteY29" fmla="*/ 409548 h 566670"/>
                <a:gd name="connsiteX30" fmla="*/ 904097 w 3142445"/>
                <a:gd name="connsiteY30" fmla="*/ 443033 h 566670"/>
                <a:gd name="connsiteX31" fmla="*/ 752126 w 3142445"/>
                <a:gd name="connsiteY31" fmla="*/ 473942 h 566670"/>
                <a:gd name="connsiteX32" fmla="*/ 613035 w 3142445"/>
                <a:gd name="connsiteY32" fmla="*/ 510003 h 566670"/>
                <a:gd name="connsiteX33" fmla="*/ 502276 w 3142445"/>
                <a:gd name="connsiteY33" fmla="*/ 543488 h 566670"/>
                <a:gd name="connsiteX34" fmla="*/ 453337 w 3142445"/>
                <a:gd name="connsiteY34" fmla="*/ 558943 h 566670"/>
                <a:gd name="connsiteX35" fmla="*/ 432730 w 3142445"/>
                <a:gd name="connsiteY35" fmla="*/ 564094 h 566670"/>
                <a:gd name="connsiteX36" fmla="*/ 401821 w 3142445"/>
                <a:gd name="connsiteY36" fmla="*/ 566670 h 566670"/>
                <a:gd name="connsiteX37" fmla="*/ 358033 w 3142445"/>
                <a:gd name="connsiteY37" fmla="*/ 556367 h 566670"/>
                <a:gd name="connsiteX38" fmla="*/ 314245 w 3142445"/>
                <a:gd name="connsiteY38" fmla="*/ 535761 h 566670"/>
                <a:gd name="connsiteX39" fmla="*/ 265305 w 3142445"/>
                <a:gd name="connsiteY39" fmla="*/ 507427 h 566670"/>
                <a:gd name="connsiteX40" fmla="*/ 188032 w 3142445"/>
                <a:gd name="connsiteY40" fmla="*/ 448185 h 566670"/>
                <a:gd name="connsiteX41" fmla="*/ 103031 w 3142445"/>
                <a:gd name="connsiteY41" fmla="*/ 365760 h 566670"/>
                <a:gd name="connsiteX42" fmla="*/ 36061 w 3142445"/>
                <a:gd name="connsiteY42" fmla="*/ 291062 h 566670"/>
                <a:gd name="connsiteX43" fmla="*/ 15455 w 3142445"/>
                <a:gd name="connsiteY43" fmla="*/ 267880 h 566670"/>
                <a:gd name="connsiteX44" fmla="*/ 0 w 3142445"/>
                <a:gd name="connsiteY44" fmla="*/ 242123 h 566670"/>
                <a:gd name="connsiteX45" fmla="*/ 0 w 3142445"/>
                <a:gd name="connsiteY45" fmla="*/ 226668 h 566670"/>
                <a:gd name="connsiteX46" fmla="*/ 5152 w 3142445"/>
                <a:gd name="connsiteY46" fmla="*/ 211213 h 566670"/>
                <a:gd name="connsiteX47" fmla="*/ 12879 w 3142445"/>
                <a:gd name="connsiteY47" fmla="*/ 208638 h 566670"/>
                <a:gd name="connsiteX48" fmla="*/ 28334 w 3142445"/>
                <a:gd name="connsiteY48" fmla="*/ 211213 h 566670"/>
                <a:gd name="connsiteX49" fmla="*/ 51516 w 3142445"/>
                <a:gd name="connsiteY49" fmla="*/ 216365 h 566670"/>
                <a:gd name="connsiteX50" fmla="*/ 87577 w 3142445"/>
                <a:gd name="connsiteY50" fmla="*/ 236971 h 566670"/>
                <a:gd name="connsiteX51" fmla="*/ 149395 w 3142445"/>
                <a:gd name="connsiteY51" fmla="*/ 270456 h 566670"/>
                <a:gd name="connsiteX52" fmla="*/ 200911 w 3142445"/>
                <a:gd name="connsiteY52" fmla="*/ 288487 h 566670"/>
                <a:gd name="connsiteX53" fmla="*/ 257578 w 3142445"/>
                <a:gd name="connsiteY53" fmla="*/ 301365 h 566670"/>
                <a:gd name="connsiteX54" fmla="*/ 332275 w 3142445"/>
                <a:gd name="connsiteY54" fmla="*/ 311668 h 566670"/>
                <a:gd name="connsiteX55" fmla="*/ 419852 w 3142445"/>
                <a:gd name="connsiteY55" fmla="*/ 311668 h 566670"/>
                <a:gd name="connsiteX56" fmla="*/ 618186 w 3142445"/>
                <a:gd name="connsiteY56" fmla="*/ 288487 h 566670"/>
                <a:gd name="connsiteX57" fmla="*/ 1045765 w 3142445"/>
                <a:gd name="connsiteY57" fmla="*/ 234395 h 566670"/>
                <a:gd name="connsiteX58" fmla="*/ 1491374 w 3142445"/>
                <a:gd name="connsiteY58" fmla="*/ 175152 h 566670"/>
                <a:gd name="connsiteX59" fmla="*/ 1684557 w 3142445"/>
                <a:gd name="connsiteY59" fmla="*/ 136516 h 566670"/>
                <a:gd name="connsiteX60" fmla="*/ 1877740 w 3142445"/>
                <a:gd name="connsiteY60" fmla="*/ 115910 h 56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2445" h="566670">
                  <a:moveTo>
                    <a:pt x="1877740" y="115910"/>
                  </a:moveTo>
                  <a:lnTo>
                    <a:pt x="2191984" y="85000"/>
                  </a:lnTo>
                  <a:lnTo>
                    <a:pt x="2519108" y="54091"/>
                  </a:lnTo>
                  <a:lnTo>
                    <a:pt x="2647897" y="43788"/>
                  </a:lnTo>
                  <a:lnTo>
                    <a:pt x="2696836" y="28333"/>
                  </a:lnTo>
                  <a:lnTo>
                    <a:pt x="2774110" y="0"/>
                  </a:lnTo>
                  <a:lnTo>
                    <a:pt x="2792140" y="0"/>
                  </a:lnTo>
                  <a:lnTo>
                    <a:pt x="2828201" y="5151"/>
                  </a:lnTo>
                  <a:lnTo>
                    <a:pt x="2890019" y="28333"/>
                  </a:lnTo>
                  <a:lnTo>
                    <a:pt x="2975020" y="74697"/>
                  </a:lnTo>
                  <a:lnTo>
                    <a:pt x="3029111" y="108182"/>
                  </a:lnTo>
                  <a:lnTo>
                    <a:pt x="3085778" y="144243"/>
                  </a:lnTo>
                  <a:lnTo>
                    <a:pt x="3108960" y="164849"/>
                  </a:lnTo>
                  <a:lnTo>
                    <a:pt x="3124415" y="182880"/>
                  </a:lnTo>
                  <a:lnTo>
                    <a:pt x="3139870" y="213789"/>
                  </a:lnTo>
                  <a:lnTo>
                    <a:pt x="3142445" y="231819"/>
                  </a:lnTo>
                  <a:lnTo>
                    <a:pt x="3139870" y="244698"/>
                  </a:lnTo>
                  <a:lnTo>
                    <a:pt x="3126991" y="262729"/>
                  </a:lnTo>
                  <a:lnTo>
                    <a:pt x="3093506" y="280759"/>
                  </a:lnTo>
                  <a:lnTo>
                    <a:pt x="3057445" y="288487"/>
                  </a:lnTo>
                  <a:lnTo>
                    <a:pt x="2993050" y="285911"/>
                  </a:lnTo>
                  <a:lnTo>
                    <a:pt x="2859110" y="275608"/>
                  </a:lnTo>
                  <a:lnTo>
                    <a:pt x="2655624" y="270456"/>
                  </a:lnTo>
                  <a:lnTo>
                    <a:pt x="2441835" y="273032"/>
                  </a:lnTo>
                  <a:lnTo>
                    <a:pt x="2225470" y="280759"/>
                  </a:lnTo>
                  <a:lnTo>
                    <a:pt x="1880316" y="298790"/>
                  </a:lnTo>
                  <a:lnTo>
                    <a:pt x="1679405" y="316820"/>
                  </a:lnTo>
                  <a:lnTo>
                    <a:pt x="1483646" y="355457"/>
                  </a:lnTo>
                  <a:lnTo>
                    <a:pt x="1300766" y="378639"/>
                  </a:lnTo>
                  <a:lnTo>
                    <a:pt x="1092129" y="409548"/>
                  </a:lnTo>
                  <a:lnTo>
                    <a:pt x="904097" y="443033"/>
                  </a:lnTo>
                  <a:lnTo>
                    <a:pt x="752126" y="473942"/>
                  </a:lnTo>
                  <a:lnTo>
                    <a:pt x="613035" y="510003"/>
                  </a:lnTo>
                  <a:lnTo>
                    <a:pt x="502276" y="543488"/>
                  </a:lnTo>
                  <a:lnTo>
                    <a:pt x="453337" y="558943"/>
                  </a:lnTo>
                  <a:lnTo>
                    <a:pt x="432730" y="564094"/>
                  </a:lnTo>
                  <a:lnTo>
                    <a:pt x="401821" y="566670"/>
                  </a:lnTo>
                  <a:lnTo>
                    <a:pt x="358033" y="556367"/>
                  </a:lnTo>
                  <a:lnTo>
                    <a:pt x="314245" y="535761"/>
                  </a:lnTo>
                  <a:lnTo>
                    <a:pt x="265305" y="507427"/>
                  </a:lnTo>
                  <a:lnTo>
                    <a:pt x="188032" y="448185"/>
                  </a:lnTo>
                  <a:lnTo>
                    <a:pt x="103031" y="365760"/>
                  </a:lnTo>
                  <a:lnTo>
                    <a:pt x="36061" y="291062"/>
                  </a:lnTo>
                  <a:lnTo>
                    <a:pt x="15455" y="267880"/>
                  </a:lnTo>
                  <a:lnTo>
                    <a:pt x="0" y="242123"/>
                  </a:lnTo>
                  <a:lnTo>
                    <a:pt x="0" y="226668"/>
                  </a:lnTo>
                  <a:lnTo>
                    <a:pt x="5152" y="211213"/>
                  </a:lnTo>
                  <a:lnTo>
                    <a:pt x="12879" y="208638"/>
                  </a:lnTo>
                  <a:lnTo>
                    <a:pt x="28334" y="211213"/>
                  </a:lnTo>
                  <a:lnTo>
                    <a:pt x="51516" y="216365"/>
                  </a:lnTo>
                  <a:lnTo>
                    <a:pt x="87577" y="236971"/>
                  </a:lnTo>
                  <a:lnTo>
                    <a:pt x="149395" y="270456"/>
                  </a:lnTo>
                  <a:lnTo>
                    <a:pt x="200911" y="288487"/>
                  </a:lnTo>
                  <a:lnTo>
                    <a:pt x="257578" y="301365"/>
                  </a:lnTo>
                  <a:lnTo>
                    <a:pt x="332275" y="311668"/>
                  </a:lnTo>
                  <a:lnTo>
                    <a:pt x="419852" y="311668"/>
                  </a:lnTo>
                  <a:lnTo>
                    <a:pt x="618186" y="288487"/>
                  </a:lnTo>
                  <a:lnTo>
                    <a:pt x="1045765" y="234395"/>
                  </a:lnTo>
                  <a:lnTo>
                    <a:pt x="1491374" y="175152"/>
                  </a:lnTo>
                  <a:lnTo>
                    <a:pt x="1684557" y="136516"/>
                  </a:lnTo>
                  <a:lnTo>
                    <a:pt x="1877740" y="1159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5E67EB68-EC4C-4348-8E09-07C02F8879AE}"/>
                </a:ext>
              </a:extLst>
            </p:cNvPr>
            <p:cNvSpPr/>
            <p:nvPr/>
          </p:nvSpPr>
          <p:spPr>
            <a:xfrm>
              <a:off x="3400425" y="2947988"/>
              <a:ext cx="474663" cy="1327150"/>
            </a:xfrm>
            <a:custGeom>
              <a:avLst/>
              <a:gdLst>
                <a:gd name="connsiteX0" fmla="*/ 397669 w 473869"/>
                <a:gd name="connsiteY0" fmla="*/ 454818 h 1326356"/>
                <a:gd name="connsiteX1" fmla="*/ 381000 w 473869"/>
                <a:gd name="connsiteY1" fmla="*/ 290512 h 1326356"/>
                <a:gd name="connsiteX2" fmla="*/ 359569 w 473869"/>
                <a:gd name="connsiteY2" fmla="*/ 142875 h 1326356"/>
                <a:gd name="connsiteX3" fmla="*/ 304800 w 473869"/>
                <a:gd name="connsiteY3" fmla="*/ 114300 h 1326356"/>
                <a:gd name="connsiteX4" fmla="*/ 228600 w 473869"/>
                <a:gd name="connsiteY4" fmla="*/ 76200 h 1326356"/>
                <a:gd name="connsiteX5" fmla="*/ 176213 w 473869"/>
                <a:gd name="connsiteY5" fmla="*/ 52387 h 1326356"/>
                <a:gd name="connsiteX6" fmla="*/ 104775 w 473869"/>
                <a:gd name="connsiteY6" fmla="*/ 21431 h 1326356"/>
                <a:gd name="connsiteX7" fmla="*/ 57150 w 473869"/>
                <a:gd name="connsiteY7" fmla="*/ 7143 h 1326356"/>
                <a:gd name="connsiteX8" fmla="*/ 21431 w 473869"/>
                <a:gd name="connsiteY8" fmla="*/ 0 h 1326356"/>
                <a:gd name="connsiteX9" fmla="*/ 4763 w 473869"/>
                <a:gd name="connsiteY9" fmla="*/ 4762 h 1326356"/>
                <a:gd name="connsiteX10" fmla="*/ 0 w 473869"/>
                <a:gd name="connsiteY10" fmla="*/ 19050 h 1326356"/>
                <a:gd name="connsiteX11" fmla="*/ 9525 w 473869"/>
                <a:gd name="connsiteY11" fmla="*/ 45243 h 1326356"/>
                <a:gd name="connsiteX12" fmla="*/ 33338 w 473869"/>
                <a:gd name="connsiteY12" fmla="*/ 83343 h 1326356"/>
                <a:gd name="connsiteX13" fmla="*/ 69056 w 473869"/>
                <a:gd name="connsiteY13" fmla="*/ 135731 h 1326356"/>
                <a:gd name="connsiteX14" fmla="*/ 95250 w 473869"/>
                <a:gd name="connsiteY14" fmla="*/ 190500 h 1326356"/>
                <a:gd name="connsiteX15" fmla="*/ 121444 w 473869"/>
                <a:gd name="connsiteY15" fmla="*/ 254793 h 1326356"/>
                <a:gd name="connsiteX16" fmla="*/ 145256 w 473869"/>
                <a:gd name="connsiteY16" fmla="*/ 361950 h 1326356"/>
                <a:gd name="connsiteX17" fmla="*/ 169069 w 473869"/>
                <a:gd name="connsiteY17" fmla="*/ 540543 h 1326356"/>
                <a:gd name="connsiteX18" fmla="*/ 185738 w 473869"/>
                <a:gd name="connsiteY18" fmla="*/ 688181 h 1326356"/>
                <a:gd name="connsiteX19" fmla="*/ 192881 w 473869"/>
                <a:gd name="connsiteY19" fmla="*/ 771525 h 1326356"/>
                <a:gd name="connsiteX20" fmla="*/ 197644 w 473869"/>
                <a:gd name="connsiteY20" fmla="*/ 859631 h 1326356"/>
                <a:gd name="connsiteX21" fmla="*/ 197644 w 473869"/>
                <a:gd name="connsiteY21" fmla="*/ 940593 h 1326356"/>
                <a:gd name="connsiteX22" fmla="*/ 190500 w 473869"/>
                <a:gd name="connsiteY22" fmla="*/ 1042987 h 1326356"/>
                <a:gd name="connsiteX23" fmla="*/ 183356 w 473869"/>
                <a:gd name="connsiteY23" fmla="*/ 1102518 h 1326356"/>
                <a:gd name="connsiteX24" fmla="*/ 197644 w 473869"/>
                <a:gd name="connsiteY24" fmla="*/ 1143000 h 1326356"/>
                <a:gd name="connsiteX25" fmla="*/ 228600 w 473869"/>
                <a:gd name="connsiteY25" fmla="*/ 1197768 h 1326356"/>
                <a:gd name="connsiteX26" fmla="*/ 257175 w 473869"/>
                <a:gd name="connsiteY26" fmla="*/ 1245393 h 1326356"/>
                <a:gd name="connsiteX27" fmla="*/ 280988 w 473869"/>
                <a:gd name="connsiteY27" fmla="*/ 1276350 h 1326356"/>
                <a:gd name="connsiteX28" fmla="*/ 304800 w 473869"/>
                <a:gd name="connsiteY28" fmla="*/ 1300162 h 1326356"/>
                <a:gd name="connsiteX29" fmla="*/ 326231 w 473869"/>
                <a:gd name="connsiteY29" fmla="*/ 1314450 h 1326356"/>
                <a:gd name="connsiteX30" fmla="*/ 350044 w 473869"/>
                <a:gd name="connsiteY30" fmla="*/ 1323975 h 1326356"/>
                <a:gd name="connsiteX31" fmla="*/ 373856 w 473869"/>
                <a:gd name="connsiteY31" fmla="*/ 1326356 h 1326356"/>
                <a:gd name="connsiteX32" fmla="*/ 409575 w 473869"/>
                <a:gd name="connsiteY32" fmla="*/ 1316831 h 1326356"/>
                <a:gd name="connsiteX33" fmla="*/ 435769 w 473869"/>
                <a:gd name="connsiteY33" fmla="*/ 1297781 h 1326356"/>
                <a:gd name="connsiteX34" fmla="*/ 452438 w 473869"/>
                <a:gd name="connsiteY34" fmla="*/ 1278731 h 1326356"/>
                <a:gd name="connsiteX35" fmla="*/ 459581 w 473869"/>
                <a:gd name="connsiteY35" fmla="*/ 1257300 h 1326356"/>
                <a:gd name="connsiteX36" fmla="*/ 466725 w 473869"/>
                <a:gd name="connsiteY36" fmla="*/ 1212056 h 1326356"/>
                <a:gd name="connsiteX37" fmla="*/ 473869 w 473869"/>
                <a:gd name="connsiteY37" fmla="*/ 1162050 h 1326356"/>
                <a:gd name="connsiteX38" fmla="*/ 471488 w 473869"/>
                <a:gd name="connsiteY38" fmla="*/ 1128712 h 1326356"/>
                <a:gd name="connsiteX39" fmla="*/ 452438 w 473869"/>
                <a:gd name="connsiteY39" fmla="*/ 995362 h 1326356"/>
                <a:gd name="connsiteX40" fmla="*/ 431006 w 473869"/>
                <a:gd name="connsiteY40" fmla="*/ 790575 h 1326356"/>
                <a:gd name="connsiteX41" fmla="*/ 397669 w 473869"/>
                <a:gd name="connsiteY41" fmla="*/ 454818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869" h="1326356">
                  <a:moveTo>
                    <a:pt x="397669" y="454818"/>
                  </a:moveTo>
                  <a:lnTo>
                    <a:pt x="381000" y="290512"/>
                  </a:lnTo>
                  <a:lnTo>
                    <a:pt x="359569" y="142875"/>
                  </a:lnTo>
                  <a:lnTo>
                    <a:pt x="304800" y="114300"/>
                  </a:lnTo>
                  <a:lnTo>
                    <a:pt x="228600" y="76200"/>
                  </a:lnTo>
                  <a:lnTo>
                    <a:pt x="176213" y="52387"/>
                  </a:lnTo>
                  <a:lnTo>
                    <a:pt x="104775" y="21431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9525" y="45243"/>
                  </a:lnTo>
                  <a:lnTo>
                    <a:pt x="33338" y="83343"/>
                  </a:lnTo>
                  <a:lnTo>
                    <a:pt x="69056" y="135731"/>
                  </a:lnTo>
                  <a:lnTo>
                    <a:pt x="95250" y="190500"/>
                  </a:lnTo>
                  <a:lnTo>
                    <a:pt x="121444" y="254793"/>
                  </a:lnTo>
                  <a:lnTo>
                    <a:pt x="145256" y="361950"/>
                  </a:lnTo>
                  <a:lnTo>
                    <a:pt x="169069" y="540543"/>
                  </a:lnTo>
                  <a:lnTo>
                    <a:pt x="185738" y="688181"/>
                  </a:lnTo>
                  <a:lnTo>
                    <a:pt x="192881" y="771525"/>
                  </a:lnTo>
                  <a:lnTo>
                    <a:pt x="197644" y="859631"/>
                  </a:lnTo>
                  <a:lnTo>
                    <a:pt x="197644" y="940593"/>
                  </a:lnTo>
                  <a:lnTo>
                    <a:pt x="190500" y="1042987"/>
                  </a:lnTo>
                  <a:lnTo>
                    <a:pt x="183356" y="1102518"/>
                  </a:lnTo>
                  <a:lnTo>
                    <a:pt x="197644" y="1143000"/>
                  </a:lnTo>
                  <a:lnTo>
                    <a:pt x="228600" y="1197768"/>
                  </a:lnTo>
                  <a:lnTo>
                    <a:pt x="257175" y="1245393"/>
                  </a:lnTo>
                  <a:lnTo>
                    <a:pt x="280988" y="1276350"/>
                  </a:lnTo>
                  <a:lnTo>
                    <a:pt x="304800" y="1300162"/>
                  </a:lnTo>
                  <a:lnTo>
                    <a:pt x="326231" y="1314450"/>
                  </a:lnTo>
                  <a:lnTo>
                    <a:pt x="350044" y="1323975"/>
                  </a:lnTo>
                  <a:lnTo>
                    <a:pt x="373856" y="1326356"/>
                  </a:lnTo>
                  <a:lnTo>
                    <a:pt x="409575" y="1316831"/>
                  </a:lnTo>
                  <a:lnTo>
                    <a:pt x="435769" y="1297781"/>
                  </a:lnTo>
                  <a:lnTo>
                    <a:pt x="452438" y="1278731"/>
                  </a:lnTo>
                  <a:lnTo>
                    <a:pt x="459581" y="1257300"/>
                  </a:lnTo>
                  <a:lnTo>
                    <a:pt x="466725" y="1212056"/>
                  </a:lnTo>
                  <a:lnTo>
                    <a:pt x="473869" y="1162050"/>
                  </a:lnTo>
                  <a:lnTo>
                    <a:pt x="471488" y="1128712"/>
                  </a:lnTo>
                  <a:lnTo>
                    <a:pt x="452438" y="995362"/>
                  </a:lnTo>
                  <a:lnTo>
                    <a:pt x="431006" y="790575"/>
                  </a:lnTo>
                  <a:lnTo>
                    <a:pt x="39766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EA48BB06-CC3D-4071-A4D3-393BFD0DB15C}"/>
                </a:ext>
              </a:extLst>
            </p:cNvPr>
            <p:cNvSpPr/>
            <p:nvPr/>
          </p:nvSpPr>
          <p:spPr>
            <a:xfrm>
              <a:off x="3700463" y="2808288"/>
              <a:ext cx="2838450" cy="1225550"/>
            </a:xfrm>
            <a:custGeom>
              <a:avLst/>
              <a:gdLst>
                <a:gd name="connsiteX0" fmla="*/ 633412 w 2838450"/>
                <a:gd name="connsiteY0" fmla="*/ 200025 h 1226344"/>
                <a:gd name="connsiteX1" fmla="*/ 428625 w 2838450"/>
                <a:gd name="connsiteY1" fmla="*/ 228600 h 1226344"/>
                <a:gd name="connsiteX2" fmla="*/ 200025 w 2838450"/>
                <a:gd name="connsiteY2" fmla="*/ 264319 h 1226344"/>
                <a:gd name="connsiteX3" fmla="*/ 0 w 2838450"/>
                <a:gd name="connsiteY3" fmla="*/ 300037 h 1226344"/>
                <a:gd name="connsiteX4" fmla="*/ 30956 w 2838450"/>
                <a:gd name="connsiteY4" fmla="*/ 473869 h 1226344"/>
                <a:gd name="connsiteX5" fmla="*/ 197643 w 2838450"/>
                <a:gd name="connsiteY5" fmla="*/ 445294 h 1226344"/>
                <a:gd name="connsiteX6" fmla="*/ 419100 w 2838450"/>
                <a:gd name="connsiteY6" fmla="*/ 407194 h 1226344"/>
                <a:gd name="connsiteX7" fmla="*/ 647700 w 2838450"/>
                <a:gd name="connsiteY7" fmla="*/ 371475 h 1226344"/>
                <a:gd name="connsiteX8" fmla="*/ 888206 w 2838450"/>
                <a:gd name="connsiteY8" fmla="*/ 338137 h 1226344"/>
                <a:gd name="connsiteX9" fmla="*/ 1104900 w 2838450"/>
                <a:gd name="connsiteY9" fmla="*/ 309562 h 1226344"/>
                <a:gd name="connsiteX10" fmla="*/ 1140618 w 2838450"/>
                <a:gd name="connsiteY10" fmla="*/ 304800 h 1226344"/>
                <a:gd name="connsiteX11" fmla="*/ 1402556 w 2838450"/>
                <a:gd name="connsiteY11" fmla="*/ 280987 h 1226344"/>
                <a:gd name="connsiteX12" fmla="*/ 1688306 w 2838450"/>
                <a:gd name="connsiteY12" fmla="*/ 261937 h 1226344"/>
                <a:gd name="connsiteX13" fmla="*/ 1933575 w 2838450"/>
                <a:gd name="connsiteY13" fmla="*/ 250031 h 1226344"/>
                <a:gd name="connsiteX14" fmla="*/ 2128837 w 2838450"/>
                <a:gd name="connsiteY14" fmla="*/ 242887 h 1226344"/>
                <a:gd name="connsiteX15" fmla="*/ 2255043 w 2838450"/>
                <a:gd name="connsiteY15" fmla="*/ 242887 h 1226344"/>
                <a:gd name="connsiteX16" fmla="*/ 2324100 w 2838450"/>
                <a:gd name="connsiteY16" fmla="*/ 245269 h 1226344"/>
                <a:gd name="connsiteX17" fmla="*/ 2343150 w 2838450"/>
                <a:gd name="connsiteY17" fmla="*/ 250031 h 1226344"/>
                <a:gd name="connsiteX18" fmla="*/ 2364581 w 2838450"/>
                <a:gd name="connsiteY18" fmla="*/ 257175 h 1226344"/>
                <a:gd name="connsiteX19" fmla="*/ 2381250 w 2838450"/>
                <a:gd name="connsiteY19" fmla="*/ 269081 h 1226344"/>
                <a:gd name="connsiteX20" fmla="*/ 2393156 w 2838450"/>
                <a:gd name="connsiteY20" fmla="*/ 285750 h 1226344"/>
                <a:gd name="connsiteX21" fmla="*/ 2400300 w 2838450"/>
                <a:gd name="connsiteY21" fmla="*/ 309562 h 1226344"/>
                <a:gd name="connsiteX22" fmla="*/ 2405062 w 2838450"/>
                <a:gd name="connsiteY22" fmla="*/ 333375 h 1226344"/>
                <a:gd name="connsiteX23" fmla="*/ 2402681 w 2838450"/>
                <a:gd name="connsiteY23" fmla="*/ 354806 h 1226344"/>
                <a:gd name="connsiteX24" fmla="*/ 2397918 w 2838450"/>
                <a:gd name="connsiteY24" fmla="*/ 388144 h 1226344"/>
                <a:gd name="connsiteX25" fmla="*/ 2357437 w 2838450"/>
                <a:gd name="connsiteY25" fmla="*/ 581025 h 1226344"/>
                <a:gd name="connsiteX26" fmla="*/ 2314575 w 2838450"/>
                <a:gd name="connsiteY26" fmla="*/ 745331 h 1226344"/>
                <a:gd name="connsiteX27" fmla="*/ 2245518 w 2838450"/>
                <a:gd name="connsiteY27" fmla="*/ 976312 h 1226344"/>
                <a:gd name="connsiteX28" fmla="*/ 2252662 w 2838450"/>
                <a:gd name="connsiteY28" fmla="*/ 1123950 h 1226344"/>
                <a:gd name="connsiteX29" fmla="*/ 2264568 w 2838450"/>
                <a:gd name="connsiteY29" fmla="*/ 1169194 h 1226344"/>
                <a:gd name="connsiteX30" fmla="*/ 2283618 w 2838450"/>
                <a:gd name="connsiteY30" fmla="*/ 1195387 h 1226344"/>
                <a:gd name="connsiteX31" fmla="*/ 2297906 w 2838450"/>
                <a:gd name="connsiteY31" fmla="*/ 1207294 h 1226344"/>
                <a:gd name="connsiteX32" fmla="*/ 2319337 w 2838450"/>
                <a:gd name="connsiteY32" fmla="*/ 1216819 h 1226344"/>
                <a:gd name="connsiteX33" fmla="*/ 2340768 w 2838450"/>
                <a:gd name="connsiteY33" fmla="*/ 1223962 h 1226344"/>
                <a:gd name="connsiteX34" fmla="*/ 2359818 w 2838450"/>
                <a:gd name="connsiteY34" fmla="*/ 1226344 h 1226344"/>
                <a:gd name="connsiteX35" fmla="*/ 2390775 w 2838450"/>
                <a:gd name="connsiteY35" fmla="*/ 1219200 h 1226344"/>
                <a:gd name="connsiteX36" fmla="*/ 2412206 w 2838450"/>
                <a:gd name="connsiteY36" fmla="*/ 1204912 h 1226344"/>
                <a:gd name="connsiteX37" fmla="*/ 2436018 w 2838450"/>
                <a:gd name="connsiteY37" fmla="*/ 1176337 h 1226344"/>
                <a:gd name="connsiteX38" fmla="*/ 2457450 w 2838450"/>
                <a:gd name="connsiteY38" fmla="*/ 1116806 h 1226344"/>
                <a:gd name="connsiteX39" fmla="*/ 2516981 w 2838450"/>
                <a:gd name="connsiteY39" fmla="*/ 954881 h 1226344"/>
                <a:gd name="connsiteX40" fmla="*/ 2621756 w 2838450"/>
                <a:gd name="connsiteY40" fmla="*/ 647700 h 1226344"/>
                <a:gd name="connsiteX41" fmla="*/ 2671762 w 2838450"/>
                <a:gd name="connsiteY41" fmla="*/ 495300 h 1226344"/>
                <a:gd name="connsiteX42" fmla="*/ 2690812 w 2838450"/>
                <a:gd name="connsiteY42" fmla="*/ 461962 h 1226344"/>
                <a:gd name="connsiteX43" fmla="*/ 2721768 w 2838450"/>
                <a:gd name="connsiteY43" fmla="*/ 423862 h 1226344"/>
                <a:gd name="connsiteX44" fmla="*/ 2762250 w 2838450"/>
                <a:gd name="connsiteY44" fmla="*/ 378619 h 1226344"/>
                <a:gd name="connsiteX45" fmla="*/ 2812256 w 2838450"/>
                <a:gd name="connsiteY45" fmla="*/ 326231 h 1226344"/>
                <a:gd name="connsiteX46" fmla="*/ 2828925 w 2838450"/>
                <a:gd name="connsiteY46" fmla="*/ 304800 h 1226344"/>
                <a:gd name="connsiteX47" fmla="*/ 2838450 w 2838450"/>
                <a:gd name="connsiteY47" fmla="*/ 280987 h 1226344"/>
                <a:gd name="connsiteX48" fmla="*/ 2838450 w 2838450"/>
                <a:gd name="connsiteY48" fmla="*/ 261937 h 1226344"/>
                <a:gd name="connsiteX49" fmla="*/ 2831306 w 2838450"/>
                <a:gd name="connsiteY49" fmla="*/ 233362 h 1226344"/>
                <a:gd name="connsiteX50" fmla="*/ 2805112 w 2838450"/>
                <a:gd name="connsiteY50" fmla="*/ 195262 h 1226344"/>
                <a:gd name="connsiteX51" fmla="*/ 2743200 w 2838450"/>
                <a:gd name="connsiteY51" fmla="*/ 133350 h 1226344"/>
                <a:gd name="connsiteX52" fmla="*/ 2664618 w 2838450"/>
                <a:gd name="connsiteY52" fmla="*/ 69056 h 1226344"/>
                <a:gd name="connsiteX53" fmla="*/ 2593181 w 2838450"/>
                <a:gd name="connsiteY53" fmla="*/ 19050 h 1226344"/>
                <a:gd name="connsiteX54" fmla="*/ 2547937 w 2838450"/>
                <a:gd name="connsiteY54" fmla="*/ 0 h 1226344"/>
                <a:gd name="connsiteX55" fmla="*/ 2533650 w 2838450"/>
                <a:gd name="connsiteY55" fmla="*/ 0 h 1226344"/>
                <a:gd name="connsiteX56" fmla="*/ 2509837 w 2838450"/>
                <a:gd name="connsiteY56" fmla="*/ 2381 h 1226344"/>
                <a:gd name="connsiteX57" fmla="*/ 2433637 w 2838450"/>
                <a:gd name="connsiteY57" fmla="*/ 23812 h 1226344"/>
                <a:gd name="connsiteX58" fmla="*/ 2381250 w 2838450"/>
                <a:gd name="connsiteY58" fmla="*/ 42862 h 1226344"/>
                <a:gd name="connsiteX59" fmla="*/ 2305050 w 2838450"/>
                <a:gd name="connsiteY59" fmla="*/ 45244 h 1226344"/>
                <a:gd name="connsiteX60" fmla="*/ 2074068 w 2838450"/>
                <a:gd name="connsiteY60" fmla="*/ 54769 h 1226344"/>
                <a:gd name="connsiteX61" fmla="*/ 1678781 w 2838450"/>
                <a:gd name="connsiteY61" fmla="*/ 80962 h 1226344"/>
                <a:gd name="connsiteX62" fmla="*/ 1421606 w 2838450"/>
                <a:gd name="connsiteY62" fmla="*/ 102394 h 1226344"/>
                <a:gd name="connsiteX63" fmla="*/ 1314450 w 2838450"/>
                <a:gd name="connsiteY63" fmla="*/ 111919 h 1226344"/>
                <a:gd name="connsiteX64" fmla="*/ 1071562 w 2838450"/>
                <a:gd name="connsiteY64" fmla="*/ 138112 h 1226344"/>
                <a:gd name="connsiteX65" fmla="*/ 633412 w 2838450"/>
                <a:gd name="connsiteY65" fmla="*/ 2000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38450" h="1226344">
                  <a:moveTo>
                    <a:pt x="633412" y="200025"/>
                  </a:moveTo>
                  <a:lnTo>
                    <a:pt x="428625" y="228600"/>
                  </a:lnTo>
                  <a:lnTo>
                    <a:pt x="200025" y="264319"/>
                  </a:lnTo>
                  <a:lnTo>
                    <a:pt x="0" y="300037"/>
                  </a:lnTo>
                  <a:lnTo>
                    <a:pt x="30956" y="473869"/>
                  </a:lnTo>
                  <a:lnTo>
                    <a:pt x="197643" y="445294"/>
                  </a:lnTo>
                  <a:lnTo>
                    <a:pt x="419100" y="407194"/>
                  </a:lnTo>
                  <a:lnTo>
                    <a:pt x="647700" y="371475"/>
                  </a:lnTo>
                  <a:lnTo>
                    <a:pt x="888206" y="338137"/>
                  </a:lnTo>
                  <a:lnTo>
                    <a:pt x="1104900" y="309562"/>
                  </a:lnTo>
                  <a:lnTo>
                    <a:pt x="1140618" y="304800"/>
                  </a:lnTo>
                  <a:lnTo>
                    <a:pt x="1402556" y="280987"/>
                  </a:lnTo>
                  <a:lnTo>
                    <a:pt x="1688306" y="261937"/>
                  </a:lnTo>
                  <a:lnTo>
                    <a:pt x="1933575" y="250031"/>
                  </a:lnTo>
                  <a:lnTo>
                    <a:pt x="2128837" y="242887"/>
                  </a:lnTo>
                  <a:lnTo>
                    <a:pt x="2255043" y="242887"/>
                  </a:lnTo>
                  <a:lnTo>
                    <a:pt x="2324100" y="245269"/>
                  </a:lnTo>
                  <a:lnTo>
                    <a:pt x="2343150" y="250031"/>
                  </a:lnTo>
                  <a:lnTo>
                    <a:pt x="2364581" y="257175"/>
                  </a:lnTo>
                  <a:lnTo>
                    <a:pt x="2381250" y="269081"/>
                  </a:lnTo>
                  <a:lnTo>
                    <a:pt x="2393156" y="285750"/>
                  </a:lnTo>
                  <a:lnTo>
                    <a:pt x="2400300" y="309562"/>
                  </a:lnTo>
                  <a:lnTo>
                    <a:pt x="2405062" y="333375"/>
                  </a:lnTo>
                  <a:lnTo>
                    <a:pt x="2402681" y="354806"/>
                  </a:lnTo>
                  <a:lnTo>
                    <a:pt x="2397918" y="388144"/>
                  </a:lnTo>
                  <a:lnTo>
                    <a:pt x="2357437" y="581025"/>
                  </a:lnTo>
                  <a:lnTo>
                    <a:pt x="2314575" y="745331"/>
                  </a:lnTo>
                  <a:lnTo>
                    <a:pt x="2245518" y="976312"/>
                  </a:lnTo>
                  <a:lnTo>
                    <a:pt x="2252662" y="1123950"/>
                  </a:lnTo>
                  <a:lnTo>
                    <a:pt x="2264568" y="1169194"/>
                  </a:lnTo>
                  <a:lnTo>
                    <a:pt x="2283618" y="1195387"/>
                  </a:lnTo>
                  <a:lnTo>
                    <a:pt x="2297906" y="1207294"/>
                  </a:lnTo>
                  <a:lnTo>
                    <a:pt x="2319337" y="1216819"/>
                  </a:lnTo>
                  <a:lnTo>
                    <a:pt x="2340768" y="1223962"/>
                  </a:lnTo>
                  <a:lnTo>
                    <a:pt x="2359818" y="1226344"/>
                  </a:lnTo>
                  <a:lnTo>
                    <a:pt x="2390775" y="1219200"/>
                  </a:lnTo>
                  <a:lnTo>
                    <a:pt x="2412206" y="1204912"/>
                  </a:lnTo>
                  <a:lnTo>
                    <a:pt x="2436018" y="1176337"/>
                  </a:lnTo>
                  <a:lnTo>
                    <a:pt x="2457450" y="1116806"/>
                  </a:lnTo>
                  <a:lnTo>
                    <a:pt x="2516981" y="954881"/>
                  </a:lnTo>
                  <a:lnTo>
                    <a:pt x="2621756" y="647700"/>
                  </a:lnTo>
                  <a:lnTo>
                    <a:pt x="2671762" y="495300"/>
                  </a:lnTo>
                  <a:lnTo>
                    <a:pt x="2690812" y="461962"/>
                  </a:lnTo>
                  <a:lnTo>
                    <a:pt x="2721768" y="423862"/>
                  </a:lnTo>
                  <a:lnTo>
                    <a:pt x="2762250" y="378619"/>
                  </a:lnTo>
                  <a:lnTo>
                    <a:pt x="2812256" y="326231"/>
                  </a:lnTo>
                  <a:lnTo>
                    <a:pt x="2828925" y="304800"/>
                  </a:lnTo>
                  <a:lnTo>
                    <a:pt x="2838450" y="280987"/>
                  </a:lnTo>
                  <a:lnTo>
                    <a:pt x="2838450" y="261937"/>
                  </a:lnTo>
                  <a:lnTo>
                    <a:pt x="2831306" y="233362"/>
                  </a:lnTo>
                  <a:lnTo>
                    <a:pt x="2805112" y="195262"/>
                  </a:lnTo>
                  <a:lnTo>
                    <a:pt x="2743200" y="133350"/>
                  </a:lnTo>
                  <a:lnTo>
                    <a:pt x="2664618" y="69056"/>
                  </a:lnTo>
                  <a:lnTo>
                    <a:pt x="2593181" y="19050"/>
                  </a:lnTo>
                  <a:lnTo>
                    <a:pt x="2547937" y="0"/>
                  </a:lnTo>
                  <a:lnTo>
                    <a:pt x="2533650" y="0"/>
                  </a:lnTo>
                  <a:lnTo>
                    <a:pt x="2509837" y="2381"/>
                  </a:lnTo>
                  <a:lnTo>
                    <a:pt x="2433637" y="23812"/>
                  </a:lnTo>
                  <a:lnTo>
                    <a:pt x="2381250" y="42862"/>
                  </a:lnTo>
                  <a:lnTo>
                    <a:pt x="2305050" y="45244"/>
                  </a:lnTo>
                  <a:lnTo>
                    <a:pt x="2074068" y="54769"/>
                  </a:lnTo>
                  <a:lnTo>
                    <a:pt x="1678781" y="80962"/>
                  </a:lnTo>
                  <a:lnTo>
                    <a:pt x="1421606" y="102394"/>
                  </a:lnTo>
                  <a:lnTo>
                    <a:pt x="1314450" y="111919"/>
                  </a:lnTo>
                  <a:lnTo>
                    <a:pt x="1071562" y="138112"/>
                  </a:lnTo>
                  <a:lnTo>
                    <a:pt x="633412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6">
              <a:extLst>
                <a:ext uri="{FF2B5EF4-FFF2-40B4-BE49-F238E27FC236}">
                  <a16:creationId xmlns:a16="http://schemas.microsoft.com/office/drawing/2014/main" id="{28495183-429B-4784-BBDB-368187D38FF2}"/>
                </a:ext>
              </a:extLst>
            </p:cNvPr>
            <p:cNvSpPr/>
            <p:nvPr/>
          </p:nvSpPr>
          <p:spPr>
            <a:xfrm>
              <a:off x="3789363" y="3763963"/>
              <a:ext cx="2254250" cy="349250"/>
            </a:xfrm>
            <a:custGeom>
              <a:avLst/>
              <a:gdLst>
                <a:gd name="connsiteX0" fmla="*/ 440531 w 2255044"/>
                <a:gd name="connsiteY0" fmla="*/ 121444 h 347663"/>
                <a:gd name="connsiteX1" fmla="*/ 609600 w 2255044"/>
                <a:gd name="connsiteY1" fmla="*/ 97632 h 347663"/>
                <a:gd name="connsiteX2" fmla="*/ 816769 w 2255044"/>
                <a:gd name="connsiteY2" fmla="*/ 69057 h 347663"/>
                <a:gd name="connsiteX3" fmla="*/ 1052512 w 2255044"/>
                <a:gd name="connsiteY3" fmla="*/ 40482 h 347663"/>
                <a:gd name="connsiteX4" fmla="*/ 1243012 w 2255044"/>
                <a:gd name="connsiteY4" fmla="*/ 21432 h 347663"/>
                <a:gd name="connsiteX5" fmla="*/ 1435894 w 2255044"/>
                <a:gd name="connsiteY5" fmla="*/ 14288 h 347663"/>
                <a:gd name="connsiteX6" fmla="*/ 1716881 w 2255044"/>
                <a:gd name="connsiteY6" fmla="*/ 4763 h 347663"/>
                <a:gd name="connsiteX7" fmla="*/ 1935956 w 2255044"/>
                <a:gd name="connsiteY7" fmla="*/ 0 h 347663"/>
                <a:gd name="connsiteX8" fmla="*/ 2255044 w 2255044"/>
                <a:gd name="connsiteY8" fmla="*/ 2382 h 347663"/>
                <a:gd name="connsiteX9" fmla="*/ 2228850 w 2255044"/>
                <a:gd name="connsiteY9" fmla="*/ 154782 h 347663"/>
                <a:gd name="connsiteX10" fmla="*/ 2000250 w 2255044"/>
                <a:gd name="connsiteY10" fmla="*/ 154782 h 347663"/>
                <a:gd name="connsiteX11" fmla="*/ 1726406 w 2255044"/>
                <a:gd name="connsiteY11" fmla="*/ 159544 h 347663"/>
                <a:gd name="connsiteX12" fmla="*/ 1469231 w 2255044"/>
                <a:gd name="connsiteY12" fmla="*/ 169069 h 347663"/>
                <a:gd name="connsiteX13" fmla="*/ 1238250 w 2255044"/>
                <a:gd name="connsiteY13" fmla="*/ 178594 h 347663"/>
                <a:gd name="connsiteX14" fmla="*/ 747712 w 2255044"/>
                <a:gd name="connsiteY14" fmla="*/ 250032 h 347663"/>
                <a:gd name="connsiteX15" fmla="*/ 581025 w 2255044"/>
                <a:gd name="connsiteY15" fmla="*/ 269082 h 347663"/>
                <a:gd name="connsiteX16" fmla="*/ 407194 w 2255044"/>
                <a:gd name="connsiteY16" fmla="*/ 290513 h 347663"/>
                <a:gd name="connsiteX17" fmla="*/ 211931 w 2255044"/>
                <a:gd name="connsiteY17" fmla="*/ 316707 h 347663"/>
                <a:gd name="connsiteX18" fmla="*/ 11906 w 2255044"/>
                <a:gd name="connsiteY18" fmla="*/ 347663 h 347663"/>
                <a:gd name="connsiteX19" fmla="*/ 0 w 2255044"/>
                <a:gd name="connsiteY19" fmla="*/ 188119 h 347663"/>
                <a:gd name="connsiteX20" fmla="*/ 207169 w 2255044"/>
                <a:gd name="connsiteY20" fmla="*/ 154782 h 347663"/>
                <a:gd name="connsiteX21" fmla="*/ 440531 w 2255044"/>
                <a:gd name="connsiteY21" fmla="*/ 1214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55044" h="347663">
                  <a:moveTo>
                    <a:pt x="440531" y="121444"/>
                  </a:moveTo>
                  <a:lnTo>
                    <a:pt x="609600" y="97632"/>
                  </a:lnTo>
                  <a:lnTo>
                    <a:pt x="816769" y="69057"/>
                  </a:lnTo>
                  <a:lnTo>
                    <a:pt x="1052512" y="40482"/>
                  </a:lnTo>
                  <a:lnTo>
                    <a:pt x="1243012" y="21432"/>
                  </a:lnTo>
                  <a:lnTo>
                    <a:pt x="1435894" y="14288"/>
                  </a:lnTo>
                  <a:lnTo>
                    <a:pt x="1716881" y="4763"/>
                  </a:lnTo>
                  <a:lnTo>
                    <a:pt x="1935956" y="0"/>
                  </a:lnTo>
                  <a:lnTo>
                    <a:pt x="2255044" y="2382"/>
                  </a:lnTo>
                  <a:lnTo>
                    <a:pt x="2228850" y="154782"/>
                  </a:lnTo>
                  <a:lnTo>
                    <a:pt x="2000250" y="154782"/>
                  </a:lnTo>
                  <a:lnTo>
                    <a:pt x="1726406" y="159544"/>
                  </a:lnTo>
                  <a:lnTo>
                    <a:pt x="1469231" y="169069"/>
                  </a:lnTo>
                  <a:lnTo>
                    <a:pt x="1238250" y="178594"/>
                  </a:lnTo>
                  <a:lnTo>
                    <a:pt x="747712" y="250032"/>
                  </a:lnTo>
                  <a:lnTo>
                    <a:pt x="581025" y="269082"/>
                  </a:lnTo>
                  <a:lnTo>
                    <a:pt x="407194" y="290513"/>
                  </a:lnTo>
                  <a:lnTo>
                    <a:pt x="211931" y="316707"/>
                  </a:lnTo>
                  <a:lnTo>
                    <a:pt x="11906" y="347663"/>
                  </a:lnTo>
                  <a:lnTo>
                    <a:pt x="0" y="188119"/>
                  </a:lnTo>
                  <a:lnTo>
                    <a:pt x="207169" y="154782"/>
                  </a:lnTo>
                  <a:lnTo>
                    <a:pt x="4405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DD4625E2-B3AF-4CB0-A054-CCA3094F9532}"/>
                </a:ext>
              </a:extLst>
            </p:cNvPr>
            <p:cNvSpPr/>
            <p:nvPr/>
          </p:nvSpPr>
          <p:spPr>
            <a:xfrm rot="16200000">
              <a:off x="2549525" y="3470275"/>
              <a:ext cx="4632325" cy="568325"/>
            </a:xfrm>
            <a:custGeom>
              <a:avLst/>
              <a:gdLst>
                <a:gd name="connsiteX0" fmla="*/ 2392680 w 4632960"/>
                <a:gd name="connsiteY0" fmla="*/ 228600 h 567690"/>
                <a:gd name="connsiteX1" fmla="*/ 2964180 w 4632960"/>
                <a:gd name="connsiteY1" fmla="*/ 228600 h 567690"/>
                <a:gd name="connsiteX2" fmla="*/ 3794760 w 4632960"/>
                <a:gd name="connsiteY2" fmla="*/ 228600 h 567690"/>
                <a:gd name="connsiteX3" fmla="*/ 4118610 w 4632960"/>
                <a:gd name="connsiteY3" fmla="*/ 228600 h 567690"/>
                <a:gd name="connsiteX4" fmla="*/ 4210050 w 4632960"/>
                <a:gd name="connsiteY4" fmla="*/ 228600 h 567690"/>
                <a:gd name="connsiteX5" fmla="*/ 4290060 w 4632960"/>
                <a:gd name="connsiteY5" fmla="*/ 224790 h 567690"/>
                <a:gd name="connsiteX6" fmla="*/ 4373880 w 4632960"/>
                <a:gd name="connsiteY6" fmla="*/ 209550 h 567690"/>
                <a:gd name="connsiteX7" fmla="*/ 4411980 w 4632960"/>
                <a:gd name="connsiteY7" fmla="*/ 201930 h 567690"/>
                <a:gd name="connsiteX8" fmla="*/ 4461510 w 4632960"/>
                <a:gd name="connsiteY8" fmla="*/ 179070 h 567690"/>
                <a:gd name="connsiteX9" fmla="*/ 4488180 w 4632960"/>
                <a:gd name="connsiteY9" fmla="*/ 152400 h 567690"/>
                <a:gd name="connsiteX10" fmla="*/ 4522470 w 4632960"/>
                <a:gd name="connsiteY10" fmla="*/ 110490 h 567690"/>
                <a:gd name="connsiteX11" fmla="*/ 4541520 w 4632960"/>
                <a:gd name="connsiteY11" fmla="*/ 76200 h 567690"/>
                <a:gd name="connsiteX12" fmla="*/ 4556760 w 4632960"/>
                <a:gd name="connsiteY12" fmla="*/ 38100 h 567690"/>
                <a:gd name="connsiteX13" fmla="*/ 4568190 w 4632960"/>
                <a:gd name="connsiteY13" fmla="*/ 19050 h 567690"/>
                <a:gd name="connsiteX14" fmla="*/ 4575810 w 4632960"/>
                <a:gd name="connsiteY14" fmla="*/ 7620 h 567690"/>
                <a:gd name="connsiteX15" fmla="*/ 4583430 w 4632960"/>
                <a:gd name="connsiteY15" fmla="*/ 0 h 567690"/>
                <a:gd name="connsiteX16" fmla="*/ 4598670 w 4632960"/>
                <a:gd name="connsiteY16" fmla="*/ 0 h 567690"/>
                <a:gd name="connsiteX17" fmla="*/ 4613910 w 4632960"/>
                <a:gd name="connsiteY17" fmla="*/ 7620 h 567690"/>
                <a:gd name="connsiteX18" fmla="*/ 4625340 w 4632960"/>
                <a:gd name="connsiteY18" fmla="*/ 30480 h 567690"/>
                <a:gd name="connsiteX19" fmla="*/ 4629150 w 4632960"/>
                <a:gd name="connsiteY19" fmla="*/ 64770 h 567690"/>
                <a:gd name="connsiteX20" fmla="*/ 4632960 w 4632960"/>
                <a:gd name="connsiteY20" fmla="*/ 114300 h 567690"/>
                <a:gd name="connsiteX21" fmla="*/ 4632960 w 4632960"/>
                <a:gd name="connsiteY21" fmla="*/ 152400 h 567690"/>
                <a:gd name="connsiteX22" fmla="*/ 4625340 w 4632960"/>
                <a:gd name="connsiteY22" fmla="*/ 201930 h 567690"/>
                <a:gd name="connsiteX23" fmla="*/ 4617720 w 4632960"/>
                <a:gd name="connsiteY23" fmla="*/ 243840 h 567690"/>
                <a:gd name="connsiteX24" fmla="*/ 4602480 w 4632960"/>
                <a:gd name="connsiteY24" fmla="*/ 297180 h 567690"/>
                <a:gd name="connsiteX25" fmla="*/ 4572000 w 4632960"/>
                <a:gd name="connsiteY25" fmla="*/ 373380 h 567690"/>
                <a:gd name="connsiteX26" fmla="*/ 4530090 w 4632960"/>
                <a:gd name="connsiteY26" fmla="*/ 441960 h 567690"/>
                <a:gd name="connsiteX27" fmla="*/ 4476750 w 4632960"/>
                <a:gd name="connsiteY27" fmla="*/ 514350 h 567690"/>
                <a:gd name="connsiteX28" fmla="*/ 4446270 w 4632960"/>
                <a:gd name="connsiteY28" fmla="*/ 544830 h 567690"/>
                <a:gd name="connsiteX29" fmla="*/ 4415790 w 4632960"/>
                <a:gd name="connsiteY29" fmla="*/ 560070 h 567690"/>
                <a:gd name="connsiteX30" fmla="*/ 4381500 w 4632960"/>
                <a:gd name="connsiteY30" fmla="*/ 567690 h 567690"/>
                <a:gd name="connsiteX31" fmla="*/ 4358640 w 4632960"/>
                <a:gd name="connsiteY31" fmla="*/ 567690 h 567690"/>
                <a:gd name="connsiteX32" fmla="*/ 4309110 w 4632960"/>
                <a:gd name="connsiteY32" fmla="*/ 552450 h 567690"/>
                <a:gd name="connsiteX33" fmla="*/ 4278630 w 4632960"/>
                <a:gd name="connsiteY33" fmla="*/ 529590 h 567690"/>
                <a:gd name="connsiteX34" fmla="*/ 4236720 w 4632960"/>
                <a:gd name="connsiteY34" fmla="*/ 510540 h 567690"/>
                <a:gd name="connsiteX35" fmla="*/ 4118610 w 4632960"/>
                <a:gd name="connsiteY35" fmla="*/ 483870 h 567690"/>
                <a:gd name="connsiteX36" fmla="*/ 4065270 w 4632960"/>
                <a:gd name="connsiteY36" fmla="*/ 476250 h 567690"/>
                <a:gd name="connsiteX37" fmla="*/ 3992880 w 4632960"/>
                <a:gd name="connsiteY37" fmla="*/ 476250 h 567690"/>
                <a:gd name="connsiteX38" fmla="*/ 3718560 w 4632960"/>
                <a:gd name="connsiteY38" fmla="*/ 476250 h 567690"/>
                <a:gd name="connsiteX39" fmla="*/ 3139440 w 4632960"/>
                <a:gd name="connsiteY39" fmla="*/ 476250 h 567690"/>
                <a:gd name="connsiteX40" fmla="*/ 2232660 w 4632960"/>
                <a:gd name="connsiteY40" fmla="*/ 476250 h 567690"/>
                <a:gd name="connsiteX41" fmla="*/ 2026920 w 4632960"/>
                <a:gd name="connsiteY41" fmla="*/ 453390 h 567690"/>
                <a:gd name="connsiteX42" fmla="*/ 1744980 w 4632960"/>
                <a:gd name="connsiteY42" fmla="*/ 457200 h 567690"/>
                <a:gd name="connsiteX43" fmla="*/ 1245870 w 4632960"/>
                <a:gd name="connsiteY43" fmla="*/ 453390 h 567690"/>
                <a:gd name="connsiteX44" fmla="*/ 845820 w 4632960"/>
                <a:gd name="connsiteY44" fmla="*/ 453390 h 567690"/>
                <a:gd name="connsiteX45" fmla="*/ 594360 w 4632960"/>
                <a:gd name="connsiteY45" fmla="*/ 453390 h 567690"/>
                <a:gd name="connsiteX46" fmla="*/ 297180 w 4632960"/>
                <a:gd name="connsiteY46" fmla="*/ 453390 h 567690"/>
                <a:gd name="connsiteX47" fmla="*/ 140970 w 4632960"/>
                <a:gd name="connsiteY47" fmla="*/ 441960 h 567690"/>
                <a:gd name="connsiteX48" fmla="*/ 83820 w 4632960"/>
                <a:gd name="connsiteY48" fmla="*/ 434340 h 567690"/>
                <a:gd name="connsiteX49" fmla="*/ 41910 w 4632960"/>
                <a:gd name="connsiteY49" fmla="*/ 422910 h 567690"/>
                <a:gd name="connsiteX50" fmla="*/ 19050 w 4632960"/>
                <a:gd name="connsiteY50" fmla="*/ 411480 h 567690"/>
                <a:gd name="connsiteX51" fmla="*/ 3810 w 4632960"/>
                <a:gd name="connsiteY51" fmla="*/ 396240 h 567690"/>
                <a:gd name="connsiteX52" fmla="*/ 0 w 4632960"/>
                <a:gd name="connsiteY52" fmla="*/ 381000 h 567690"/>
                <a:gd name="connsiteX53" fmla="*/ 0 w 4632960"/>
                <a:gd name="connsiteY53" fmla="*/ 365760 h 567690"/>
                <a:gd name="connsiteX54" fmla="*/ 7620 w 4632960"/>
                <a:gd name="connsiteY54" fmla="*/ 346710 h 567690"/>
                <a:gd name="connsiteX55" fmla="*/ 41910 w 4632960"/>
                <a:gd name="connsiteY55" fmla="*/ 312420 h 567690"/>
                <a:gd name="connsiteX56" fmla="*/ 95250 w 4632960"/>
                <a:gd name="connsiteY56" fmla="*/ 270510 h 567690"/>
                <a:gd name="connsiteX57" fmla="*/ 167640 w 4632960"/>
                <a:gd name="connsiteY57" fmla="*/ 236220 h 567690"/>
                <a:gd name="connsiteX58" fmla="*/ 243840 w 4632960"/>
                <a:gd name="connsiteY58" fmla="*/ 213360 h 567690"/>
                <a:gd name="connsiteX59" fmla="*/ 304800 w 4632960"/>
                <a:gd name="connsiteY59" fmla="*/ 198120 h 567690"/>
                <a:gd name="connsiteX60" fmla="*/ 384810 w 4632960"/>
                <a:gd name="connsiteY60" fmla="*/ 186690 h 567690"/>
                <a:gd name="connsiteX61" fmla="*/ 426720 w 4632960"/>
                <a:gd name="connsiteY61" fmla="*/ 186690 h 567690"/>
                <a:gd name="connsiteX62" fmla="*/ 457200 w 4632960"/>
                <a:gd name="connsiteY62" fmla="*/ 186690 h 567690"/>
                <a:gd name="connsiteX63" fmla="*/ 487680 w 4632960"/>
                <a:gd name="connsiteY63" fmla="*/ 190500 h 567690"/>
                <a:gd name="connsiteX64" fmla="*/ 541020 w 4632960"/>
                <a:gd name="connsiteY64" fmla="*/ 201930 h 567690"/>
                <a:gd name="connsiteX65" fmla="*/ 640080 w 4632960"/>
                <a:gd name="connsiteY65" fmla="*/ 213360 h 567690"/>
                <a:gd name="connsiteX66" fmla="*/ 845820 w 4632960"/>
                <a:gd name="connsiteY66" fmla="*/ 228600 h 567690"/>
                <a:gd name="connsiteX67" fmla="*/ 1101090 w 4632960"/>
                <a:gd name="connsiteY67" fmla="*/ 228600 h 567690"/>
                <a:gd name="connsiteX68" fmla="*/ 1428750 w 4632960"/>
                <a:gd name="connsiteY68" fmla="*/ 228600 h 567690"/>
                <a:gd name="connsiteX69" fmla="*/ 1946910 w 4632960"/>
                <a:gd name="connsiteY69" fmla="*/ 228600 h 567690"/>
                <a:gd name="connsiteX70" fmla="*/ 2392680 w 4632960"/>
                <a:gd name="connsiteY70" fmla="*/ 228600 h 56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32960" h="567690">
                  <a:moveTo>
                    <a:pt x="2392680" y="228600"/>
                  </a:moveTo>
                  <a:lnTo>
                    <a:pt x="2964180" y="228600"/>
                  </a:lnTo>
                  <a:lnTo>
                    <a:pt x="3794760" y="228600"/>
                  </a:lnTo>
                  <a:lnTo>
                    <a:pt x="4118610" y="228600"/>
                  </a:lnTo>
                  <a:lnTo>
                    <a:pt x="4210050" y="228600"/>
                  </a:lnTo>
                  <a:lnTo>
                    <a:pt x="4290060" y="224790"/>
                  </a:lnTo>
                  <a:lnTo>
                    <a:pt x="4373880" y="209550"/>
                  </a:lnTo>
                  <a:lnTo>
                    <a:pt x="4411980" y="201930"/>
                  </a:lnTo>
                  <a:lnTo>
                    <a:pt x="4461510" y="179070"/>
                  </a:lnTo>
                  <a:lnTo>
                    <a:pt x="4488180" y="152400"/>
                  </a:lnTo>
                  <a:lnTo>
                    <a:pt x="4522470" y="110490"/>
                  </a:lnTo>
                  <a:lnTo>
                    <a:pt x="4541520" y="76200"/>
                  </a:lnTo>
                  <a:lnTo>
                    <a:pt x="4556760" y="38100"/>
                  </a:lnTo>
                  <a:lnTo>
                    <a:pt x="4568190" y="19050"/>
                  </a:lnTo>
                  <a:lnTo>
                    <a:pt x="4575810" y="7620"/>
                  </a:lnTo>
                  <a:lnTo>
                    <a:pt x="4583430" y="0"/>
                  </a:lnTo>
                  <a:lnTo>
                    <a:pt x="4598670" y="0"/>
                  </a:lnTo>
                  <a:lnTo>
                    <a:pt x="4613910" y="7620"/>
                  </a:lnTo>
                  <a:lnTo>
                    <a:pt x="4625340" y="30480"/>
                  </a:lnTo>
                  <a:lnTo>
                    <a:pt x="4629150" y="64770"/>
                  </a:lnTo>
                  <a:lnTo>
                    <a:pt x="4632960" y="114300"/>
                  </a:lnTo>
                  <a:lnTo>
                    <a:pt x="4632960" y="152400"/>
                  </a:lnTo>
                  <a:lnTo>
                    <a:pt x="4625340" y="201930"/>
                  </a:lnTo>
                  <a:lnTo>
                    <a:pt x="4617720" y="243840"/>
                  </a:lnTo>
                  <a:lnTo>
                    <a:pt x="4602480" y="297180"/>
                  </a:lnTo>
                  <a:lnTo>
                    <a:pt x="4572000" y="373380"/>
                  </a:lnTo>
                  <a:lnTo>
                    <a:pt x="4530090" y="441960"/>
                  </a:lnTo>
                  <a:lnTo>
                    <a:pt x="4476750" y="514350"/>
                  </a:lnTo>
                  <a:lnTo>
                    <a:pt x="4446270" y="544830"/>
                  </a:lnTo>
                  <a:lnTo>
                    <a:pt x="4415790" y="560070"/>
                  </a:lnTo>
                  <a:lnTo>
                    <a:pt x="4381500" y="567690"/>
                  </a:lnTo>
                  <a:lnTo>
                    <a:pt x="4358640" y="567690"/>
                  </a:lnTo>
                  <a:lnTo>
                    <a:pt x="4309110" y="552450"/>
                  </a:lnTo>
                  <a:lnTo>
                    <a:pt x="4278630" y="529590"/>
                  </a:lnTo>
                  <a:lnTo>
                    <a:pt x="4236720" y="510540"/>
                  </a:lnTo>
                  <a:lnTo>
                    <a:pt x="4118610" y="483870"/>
                  </a:lnTo>
                  <a:lnTo>
                    <a:pt x="4065270" y="476250"/>
                  </a:lnTo>
                  <a:lnTo>
                    <a:pt x="3992880" y="476250"/>
                  </a:lnTo>
                  <a:lnTo>
                    <a:pt x="3718560" y="476250"/>
                  </a:lnTo>
                  <a:lnTo>
                    <a:pt x="3139440" y="476250"/>
                  </a:lnTo>
                  <a:lnTo>
                    <a:pt x="2232660" y="476250"/>
                  </a:lnTo>
                  <a:lnTo>
                    <a:pt x="2026920" y="453390"/>
                  </a:lnTo>
                  <a:lnTo>
                    <a:pt x="1744980" y="457200"/>
                  </a:lnTo>
                  <a:lnTo>
                    <a:pt x="1245870" y="453390"/>
                  </a:lnTo>
                  <a:lnTo>
                    <a:pt x="845820" y="453390"/>
                  </a:lnTo>
                  <a:lnTo>
                    <a:pt x="594360" y="453390"/>
                  </a:lnTo>
                  <a:lnTo>
                    <a:pt x="297180" y="453390"/>
                  </a:lnTo>
                  <a:lnTo>
                    <a:pt x="140970" y="441960"/>
                  </a:lnTo>
                  <a:lnTo>
                    <a:pt x="83820" y="434340"/>
                  </a:lnTo>
                  <a:lnTo>
                    <a:pt x="41910" y="422910"/>
                  </a:lnTo>
                  <a:lnTo>
                    <a:pt x="19050" y="411480"/>
                  </a:lnTo>
                  <a:lnTo>
                    <a:pt x="3810" y="396240"/>
                  </a:lnTo>
                  <a:lnTo>
                    <a:pt x="0" y="381000"/>
                  </a:lnTo>
                  <a:lnTo>
                    <a:pt x="0" y="365760"/>
                  </a:lnTo>
                  <a:lnTo>
                    <a:pt x="7620" y="346710"/>
                  </a:lnTo>
                  <a:lnTo>
                    <a:pt x="41910" y="312420"/>
                  </a:lnTo>
                  <a:lnTo>
                    <a:pt x="95250" y="270510"/>
                  </a:lnTo>
                  <a:lnTo>
                    <a:pt x="167640" y="236220"/>
                  </a:lnTo>
                  <a:lnTo>
                    <a:pt x="243840" y="213360"/>
                  </a:lnTo>
                  <a:lnTo>
                    <a:pt x="304800" y="198120"/>
                  </a:lnTo>
                  <a:lnTo>
                    <a:pt x="384810" y="186690"/>
                  </a:lnTo>
                  <a:lnTo>
                    <a:pt x="426720" y="186690"/>
                  </a:lnTo>
                  <a:lnTo>
                    <a:pt x="457200" y="186690"/>
                  </a:lnTo>
                  <a:lnTo>
                    <a:pt x="487680" y="190500"/>
                  </a:lnTo>
                  <a:lnTo>
                    <a:pt x="541020" y="201930"/>
                  </a:lnTo>
                  <a:lnTo>
                    <a:pt x="640080" y="213360"/>
                  </a:lnTo>
                  <a:lnTo>
                    <a:pt x="845820" y="228600"/>
                  </a:lnTo>
                  <a:lnTo>
                    <a:pt x="1101090" y="228600"/>
                  </a:lnTo>
                  <a:lnTo>
                    <a:pt x="1428750" y="228600"/>
                  </a:lnTo>
                  <a:lnTo>
                    <a:pt x="1946910" y="228600"/>
                  </a:lnTo>
                  <a:lnTo>
                    <a:pt x="239268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0559EE42-858C-4625-A2E9-6B6E86DA6EC4}"/>
                </a:ext>
              </a:extLst>
            </p:cNvPr>
            <p:cNvSpPr/>
            <p:nvPr/>
          </p:nvSpPr>
          <p:spPr>
            <a:xfrm>
              <a:off x="2790825" y="3914775"/>
              <a:ext cx="2085975" cy="1684338"/>
            </a:xfrm>
            <a:custGeom>
              <a:avLst/>
              <a:gdLst>
                <a:gd name="connsiteX0" fmla="*/ 1469231 w 2085975"/>
                <a:gd name="connsiteY0" fmla="*/ 490538 h 1683544"/>
                <a:gd name="connsiteX1" fmla="*/ 1538288 w 2085975"/>
                <a:gd name="connsiteY1" fmla="*/ 407194 h 1683544"/>
                <a:gd name="connsiteX2" fmla="*/ 1612106 w 2085975"/>
                <a:gd name="connsiteY2" fmla="*/ 311944 h 1683544"/>
                <a:gd name="connsiteX3" fmla="*/ 1719263 w 2085975"/>
                <a:gd name="connsiteY3" fmla="*/ 169069 h 1683544"/>
                <a:gd name="connsiteX4" fmla="*/ 1814513 w 2085975"/>
                <a:gd name="connsiteY4" fmla="*/ 40481 h 1683544"/>
                <a:gd name="connsiteX5" fmla="*/ 2085975 w 2085975"/>
                <a:gd name="connsiteY5" fmla="*/ 0 h 1683544"/>
                <a:gd name="connsiteX6" fmla="*/ 2085975 w 2085975"/>
                <a:gd name="connsiteY6" fmla="*/ 138113 h 1683544"/>
                <a:gd name="connsiteX7" fmla="*/ 2016919 w 2085975"/>
                <a:gd name="connsiteY7" fmla="*/ 235744 h 1683544"/>
                <a:gd name="connsiteX8" fmla="*/ 1909763 w 2085975"/>
                <a:gd name="connsiteY8" fmla="*/ 361950 h 1683544"/>
                <a:gd name="connsiteX9" fmla="*/ 1797844 w 2085975"/>
                <a:gd name="connsiteY9" fmla="*/ 485775 h 1683544"/>
                <a:gd name="connsiteX10" fmla="*/ 1681163 w 2085975"/>
                <a:gd name="connsiteY10" fmla="*/ 604838 h 1683544"/>
                <a:gd name="connsiteX11" fmla="*/ 1552575 w 2085975"/>
                <a:gd name="connsiteY11" fmla="*/ 731044 h 1683544"/>
                <a:gd name="connsiteX12" fmla="*/ 1433513 w 2085975"/>
                <a:gd name="connsiteY12" fmla="*/ 838200 h 1683544"/>
                <a:gd name="connsiteX13" fmla="*/ 1283494 w 2085975"/>
                <a:gd name="connsiteY13" fmla="*/ 966788 h 1683544"/>
                <a:gd name="connsiteX14" fmla="*/ 1169194 w 2085975"/>
                <a:gd name="connsiteY14" fmla="*/ 1059656 h 1683544"/>
                <a:gd name="connsiteX15" fmla="*/ 1047750 w 2085975"/>
                <a:gd name="connsiteY15" fmla="*/ 1157288 h 1683544"/>
                <a:gd name="connsiteX16" fmla="*/ 897731 w 2085975"/>
                <a:gd name="connsiteY16" fmla="*/ 1257300 h 1683544"/>
                <a:gd name="connsiteX17" fmla="*/ 731044 w 2085975"/>
                <a:gd name="connsiteY17" fmla="*/ 1362075 h 1683544"/>
                <a:gd name="connsiteX18" fmla="*/ 566738 w 2085975"/>
                <a:gd name="connsiteY18" fmla="*/ 1454944 h 1683544"/>
                <a:gd name="connsiteX19" fmla="*/ 364331 w 2085975"/>
                <a:gd name="connsiteY19" fmla="*/ 1557338 h 1683544"/>
                <a:gd name="connsiteX20" fmla="*/ 207169 w 2085975"/>
                <a:gd name="connsiteY20" fmla="*/ 1624013 h 1683544"/>
                <a:gd name="connsiteX21" fmla="*/ 50006 w 2085975"/>
                <a:gd name="connsiteY21" fmla="*/ 1683544 h 1683544"/>
                <a:gd name="connsiteX22" fmla="*/ 28575 w 2085975"/>
                <a:gd name="connsiteY22" fmla="*/ 1681163 h 1683544"/>
                <a:gd name="connsiteX23" fmla="*/ 9525 w 2085975"/>
                <a:gd name="connsiteY23" fmla="*/ 1674019 h 1683544"/>
                <a:gd name="connsiteX24" fmla="*/ 0 w 2085975"/>
                <a:gd name="connsiteY24" fmla="*/ 1662113 h 1683544"/>
                <a:gd name="connsiteX25" fmla="*/ 4763 w 2085975"/>
                <a:gd name="connsiteY25" fmla="*/ 1645444 h 1683544"/>
                <a:gd name="connsiteX26" fmla="*/ 19050 w 2085975"/>
                <a:gd name="connsiteY26" fmla="*/ 1626394 h 1683544"/>
                <a:gd name="connsiteX27" fmla="*/ 28575 w 2085975"/>
                <a:gd name="connsiteY27" fmla="*/ 1619250 h 1683544"/>
                <a:gd name="connsiteX28" fmla="*/ 73819 w 2085975"/>
                <a:gd name="connsiteY28" fmla="*/ 1593056 h 1683544"/>
                <a:gd name="connsiteX29" fmla="*/ 221456 w 2085975"/>
                <a:gd name="connsiteY29" fmla="*/ 1519238 h 1683544"/>
                <a:gd name="connsiteX30" fmla="*/ 409575 w 2085975"/>
                <a:gd name="connsiteY30" fmla="*/ 1414463 h 1683544"/>
                <a:gd name="connsiteX31" fmla="*/ 559594 w 2085975"/>
                <a:gd name="connsiteY31" fmla="*/ 1326356 h 1683544"/>
                <a:gd name="connsiteX32" fmla="*/ 695325 w 2085975"/>
                <a:gd name="connsiteY32" fmla="*/ 1235869 h 1683544"/>
                <a:gd name="connsiteX33" fmla="*/ 823913 w 2085975"/>
                <a:gd name="connsiteY33" fmla="*/ 1138238 h 1683544"/>
                <a:gd name="connsiteX34" fmla="*/ 904875 w 2085975"/>
                <a:gd name="connsiteY34" fmla="*/ 1073944 h 1683544"/>
                <a:gd name="connsiteX35" fmla="*/ 1069181 w 2085975"/>
                <a:gd name="connsiteY35" fmla="*/ 919163 h 1683544"/>
                <a:gd name="connsiteX36" fmla="*/ 1257300 w 2085975"/>
                <a:gd name="connsiteY36" fmla="*/ 731044 h 1683544"/>
                <a:gd name="connsiteX37" fmla="*/ 1469231 w 2085975"/>
                <a:gd name="connsiteY37" fmla="*/ 4905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5975" h="1683544">
                  <a:moveTo>
                    <a:pt x="1469231" y="490538"/>
                  </a:moveTo>
                  <a:lnTo>
                    <a:pt x="1538288" y="407194"/>
                  </a:lnTo>
                  <a:lnTo>
                    <a:pt x="1612106" y="311944"/>
                  </a:lnTo>
                  <a:lnTo>
                    <a:pt x="1719263" y="169069"/>
                  </a:lnTo>
                  <a:lnTo>
                    <a:pt x="1814513" y="40481"/>
                  </a:lnTo>
                  <a:lnTo>
                    <a:pt x="2085975" y="0"/>
                  </a:lnTo>
                  <a:lnTo>
                    <a:pt x="2085975" y="138113"/>
                  </a:lnTo>
                  <a:lnTo>
                    <a:pt x="2016919" y="235744"/>
                  </a:lnTo>
                  <a:lnTo>
                    <a:pt x="1909763" y="361950"/>
                  </a:lnTo>
                  <a:lnTo>
                    <a:pt x="1797844" y="485775"/>
                  </a:lnTo>
                  <a:lnTo>
                    <a:pt x="1681163" y="604838"/>
                  </a:lnTo>
                  <a:lnTo>
                    <a:pt x="1552575" y="731044"/>
                  </a:lnTo>
                  <a:lnTo>
                    <a:pt x="1433513" y="838200"/>
                  </a:lnTo>
                  <a:lnTo>
                    <a:pt x="1283494" y="966788"/>
                  </a:lnTo>
                  <a:lnTo>
                    <a:pt x="1169194" y="1059656"/>
                  </a:lnTo>
                  <a:lnTo>
                    <a:pt x="1047750" y="1157288"/>
                  </a:lnTo>
                  <a:lnTo>
                    <a:pt x="897731" y="1257300"/>
                  </a:lnTo>
                  <a:lnTo>
                    <a:pt x="731044" y="1362075"/>
                  </a:lnTo>
                  <a:lnTo>
                    <a:pt x="566738" y="1454944"/>
                  </a:lnTo>
                  <a:lnTo>
                    <a:pt x="364331" y="1557338"/>
                  </a:lnTo>
                  <a:lnTo>
                    <a:pt x="207169" y="1624013"/>
                  </a:lnTo>
                  <a:lnTo>
                    <a:pt x="50006" y="1683544"/>
                  </a:lnTo>
                  <a:lnTo>
                    <a:pt x="28575" y="1681163"/>
                  </a:lnTo>
                  <a:lnTo>
                    <a:pt x="9525" y="1674019"/>
                  </a:lnTo>
                  <a:lnTo>
                    <a:pt x="0" y="1662113"/>
                  </a:lnTo>
                  <a:lnTo>
                    <a:pt x="4763" y="1645444"/>
                  </a:lnTo>
                  <a:lnTo>
                    <a:pt x="19050" y="1626394"/>
                  </a:lnTo>
                  <a:lnTo>
                    <a:pt x="28575" y="1619250"/>
                  </a:lnTo>
                  <a:lnTo>
                    <a:pt x="73819" y="1593056"/>
                  </a:lnTo>
                  <a:lnTo>
                    <a:pt x="221456" y="1519238"/>
                  </a:lnTo>
                  <a:lnTo>
                    <a:pt x="409575" y="1414463"/>
                  </a:lnTo>
                  <a:lnTo>
                    <a:pt x="559594" y="1326356"/>
                  </a:lnTo>
                  <a:lnTo>
                    <a:pt x="695325" y="1235869"/>
                  </a:lnTo>
                  <a:lnTo>
                    <a:pt x="823913" y="1138238"/>
                  </a:lnTo>
                  <a:lnTo>
                    <a:pt x="904875" y="1073944"/>
                  </a:lnTo>
                  <a:lnTo>
                    <a:pt x="1069181" y="919163"/>
                  </a:lnTo>
                  <a:lnTo>
                    <a:pt x="1257300" y="731044"/>
                  </a:lnTo>
                  <a:lnTo>
                    <a:pt x="1469231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8">
              <a:extLst>
                <a:ext uri="{FF2B5EF4-FFF2-40B4-BE49-F238E27FC236}">
                  <a16:creationId xmlns:a16="http://schemas.microsoft.com/office/drawing/2014/main" id="{E1B68C26-3303-41D3-8932-4CF0F8FC83FE}"/>
                </a:ext>
              </a:extLst>
            </p:cNvPr>
            <p:cNvSpPr/>
            <p:nvPr/>
          </p:nvSpPr>
          <p:spPr>
            <a:xfrm>
              <a:off x="4979988" y="3900488"/>
              <a:ext cx="2373312" cy="1606550"/>
            </a:xfrm>
            <a:custGeom>
              <a:avLst/>
              <a:gdLst>
                <a:gd name="connsiteX0" fmla="*/ 333375 w 2374106"/>
                <a:gd name="connsiteY0" fmla="*/ 457200 h 1607343"/>
                <a:gd name="connsiteX1" fmla="*/ 245269 w 2374106"/>
                <a:gd name="connsiteY1" fmla="*/ 364331 h 1607343"/>
                <a:gd name="connsiteX2" fmla="*/ 150019 w 2374106"/>
                <a:gd name="connsiteY2" fmla="*/ 259556 h 1607343"/>
                <a:gd name="connsiteX3" fmla="*/ 69056 w 2374106"/>
                <a:gd name="connsiteY3" fmla="*/ 171450 h 1607343"/>
                <a:gd name="connsiteX4" fmla="*/ 0 w 2374106"/>
                <a:gd name="connsiteY4" fmla="*/ 100012 h 1607343"/>
                <a:gd name="connsiteX5" fmla="*/ 0 w 2374106"/>
                <a:gd name="connsiteY5" fmla="*/ 0 h 1607343"/>
                <a:gd name="connsiteX6" fmla="*/ 54769 w 2374106"/>
                <a:gd name="connsiteY6" fmla="*/ 2381 h 1607343"/>
                <a:gd name="connsiteX7" fmla="*/ 119062 w 2374106"/>
                <a:gd name="connsiteY7" fmla="*/ 76200 h 1607343"/>
                <a:gd name="connsiteX8" fmla="*/ 161925 w 2374106"/>
                <a:gd name="connsiteY8" fmla="*/ 119062 h 1607343"/>
                <a:gd name="connsiteX9" fmla="*/ 221456 w 2374106"/>
                <a:gd name="connsiteY9" fmla="*/ 171450 h 1607343"/>
                <a:gd name="connsiteX10" fmla="*/ 304800 w 2374106"/>
                <a:gd name="connsiteY10" fmla="*/ 245268 h 1607343"/>
                <a:gd name="connsiteX11" fmla="*/ 416719 w 2374106"/>
                <a:gd name="connsiteY11" fmla="*/ 340518 h 1607343"/>
                <a:gd name="connsiteX12" fmla="*/ 542925 w 2374106"/>
                <a:gd name="connsiteY12" fmla="*/ 442912 h 1607343"/>
                <a:gd name="connsiteX13" fmla="*/ 671512 w 2374106"/>
                <a:gd name="connsiteY13" fmla="*/ 540543 h 1607343"/>
                <a:gd name="connsiteX14" fmla="*/ 776287 w 2374106"/>
                <a:gd name="connsiteY14" fmla="*/ 621506 h 1607343"/>
                <a:gd name="connsiteX15" fmla="*/ 864394 w 2374106"/>
                <a:gd name="connsiteY15" fmla="*/ 683418 h 1607343"/>
                <a:gd name="connsiteX16" fmla="*/ 995362 w 2374106"/>
                <a:gd name="connsiteY16" fmla="*/ 773906 h 1607343"/>
                <a:gd name="connsiteX17" fmla="*/ 1185862 w 2374106"/>
                <a:gd name="connsiteY17" fmla="*/ 897731 h 1607343"/>
                <a:gd name="connsiteX18" fmla="*/ 1373981 w 2374106"/>
                <a:gd name="connsiteY18" fmla="*/ 1012031 h 1607343"/>
                <a:gd name="connsiteX19" fmla="*/ 1516856 w 2374106"/>
                <a:gd name="connsiteY19" fmla="*/ 1092993 h 1607343"/>
                <a:gd name="connsiteX20" fmla="*/ 1659731 w 2374106"/>
                <a:gd name="connsiteY20" fmla="*/ 1173956 h 1607343"/>
                <a:gd name="connsiteX21" fmla="*/ 1864519 w 2374106"/>
                <a:gd name="connsiteY21" fmla="*/ 1285875 h 1607343"/>
                <a:gd name="connsiteX22" fmla="*/ 2145506 w 2374106"/>
                <a:gd name="connsiteY22" fmla="*/ 1426368 h 1607343"/>
                <a:gd name="connsiteX23" fmla="*/ 2343150 w 2374106"/>
                <a:gd name="connsiteY23" fmla="*/ 1521618 h 1607343"/>
                <a:gd name="connsiteX24" fmla="*/ 2366962 w 2374106"/>
                <a:gd name="connsiteY24" fmla="*/ 1535906 h 1607343"/>
                <a:gd name="connsiteX25" fmla="*/ 2374106 w 2374106"/>
                <a:gd name="connsiteY25" fmla="*/ 1545431 h 1607343"/>
                <a:gd name="connsiteX26" fmla="*/ 2374106 w 2374106"/>
                <a:gd name="connsiteY26" fmla="*/ 1552575 h 1607343"/>
                <a:gd name="connsiteX27" fmla="*/ 2364581 w 2374106"/>
                <a:gd name="connsiteY27" fmla="*/ 1569243 h 1607343"/>
                <a:gd name="connsiteX28" fmla="*/ 2340769 w 2374106"/>
                <a:gd name="connsiteY28" fmla="*/ 1581150 h 1607343"/>
                <a:gd name="connsiteX29" fmla="*/ 2293144 w 2374106"/>
                <a:gd name="connsiteY29" fmla="*/ 1585912 h 1607343"/>
                <a:gd name="connsiteX30" fmla="*/ 2126456 w 2374106"/>
                <a:gd name="connsiteY30" fmla="*/ 1593056 h 1607343"/>
                <a:gd name="connsiteX31" fmla="*/ 1919287 w 2374106"/>
                <a:gd name="connsiteY31" fmla="*/ 1602581 h 1607343"/>
                <a:gd name="connsiteX32" fmla="*/ 1743075 w 2374106"/>
                <a:gd name="connsiteY32" fmla="*/ 1607343 h 1607343"/>
                <a:gd name="connsiteX33" fmla="*/ 1714500 w 2374106"/>
                <a:gd name="connsiteY33" fmla="*/ 1602581 h 1607343"/>
                <a:gd name="connsiteX34" fmla="*/ 1659731 w 2374106"/>
                <a:gd name="connsiteY34" fmla="*/ 1590675 h 1607343"/>
                <a:gd name="connsiteX35" fmla="*/ 1614487 w 2374106"/>
                <a:gd name="connsiteY35" fmla="*/ 1574006 h 1607343"/>
                <a:gd name="connsiteX36" fmla="*/ 1569244 w 2374106"/>
                <a:gd name="connsiteY36" fmla="*/ 1550193 h 1607343"/>
                <a:gd name="connsiteX37" fmla="*/ 1471612 w 2374106"/>
                <a:gd name="connsiteY37" fmla="*/ 1476375 h 1607343"/>
                <a:gd name="connsiteX38" fmla="*/ 1326356 w 2374106"/>
                <a:gd name="connsiteY38" fmla="*/ 1364456 h 1607343"/>
                <a:gd name="connsiteX39" fmla="*/ 1143000 w 2374106"/>
                <a:gd name="connsiteY39" fmla="*/ 1214437 h 1607343"/>
                <a:gd name="connsiteX40" fmla="*/ 964406 w 2374106"/>
                <a:gd name="connsiteY40" fmla="*/ 1062037 h 1607343"/>
                <a:gd name="connsiteX41" fmla="*/ 804862 w 2374106"/>
                <a:gd name="connsiteY41" fmla="*/ 921543 h 1607343"/>
                <a:gd name="connsiteX42" fmla="*/ 583406 w 2374106"/>
                <a:gd name="connsiteY42" fmla="*/ 709612 h 1607343"/>
                <a:gd name="connsiteX43" fmla="*/ 388144 w 2374106"/>
                <a:gd name="connsiteY43" fmla="*/ 514350 h 1607343"/>
                <a:gd name="connsiteX44" fmla="*/ 333375 w 2374106"/>
                <a:gd name="connsiteY44" fmla="*/ 457200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74106" h="1607343">
                  <a:moveTo>
                    <a:pt x="333375" y="457200"/>
                  </a:moveTo>
                  <a:lnTo>
                    <a:pt x="245269" y="364331"/>
                  </a:lnTo>
                  <a:lnTo>
                    <a:pt x="150019" y="259556"/>
                  </a:lnTo>
                  <a:lnTo>
                    <a:pt x="69056" y="171450"/>
                  </a:lnTo>
                  <a:lnTo>
                    <a:pt x="0" y="100012"/>
                  </a:lnTo>
                  <a:lnTo>
                    <a:pt x="0" y="0"/>
                  </a:lnTo>
                  <a:lnTo>
                    <a:pt x="54769" y="2381"/>
                  </a:lnTo>
                  <a:lnTo>
                    <a:pt x="119062" y="76200"/>
                  </a:lnTo>
                  <a:lnTo>
                    <a:pt x="161925" y="119062"/>
                  </a:lnTo>
                  <a:lnTo>
                    <a:pt x="221456" y="171450"/>
                  </a:lnTo>
                  <a:lnTo>
                    <a:pt x="304800" y="245268"/>
                  </a:lnTo>
                  <a:lnTo>
                    <a:pt x="416719" y="340518"/>
                  </a:lnTo>
                  <a:lnTo>
                    <a:pt x="542925" y="442912"/>
                  </a:lnTo>
                  <a:lnTo>
                    <a:pt x="671512" y="540543"/>
                  </a:lnTo>
                  <a:lnTo>
                    <a:pt x="776287" y="621506"/>
                  </a:lnTo>
                  <a:lnTo>
                    <a:pt x="864394" y="683418"/>
                  </a:lnTo>
                  <a:lnTo>
                    <a:pt x="995362" y="773906"/>
                  </a:lnTo>
                  <a:lnTo>
                    <a:pt x="1185862" y="897731"/>
                  </a:lnTo>
                  <a:lnTo>
                    <a:pt x="1373981" y="1012031"/>
                  </a:lnTo>
                  <a:lnTo>
                    <a:pt x="1516856" y="1092993"/>
                  </a:lnTo>
                  <a:lnTo>
                    <a:pt x="1659731" y="1173956"/>
                  </a:lnTo>
                  <a:lnTo>
                    <a:pt x="1864519" y="1285875"/>
                  </a:lnTo>
                  <a:lnTo>
                    <a:pt x="2145506" y="1426368"/>
                  </a:lnTo>
                  <a:lnTo>
                    <a:pt x="2343150" y="1521618"/>
                  </a:lnTo>
                  <a:lnTo>
                    <a:pt x="2366962" y="1535906"/>
                  </a:lnTo>
                  <a:lnTo>
                    <a:pt x="2374106" y="1545431"/>
                  </a:lnTo>
                  <a:lnTo>
                    <a:pt x="2374106" y="1552575"/>
                  </a:lnTo>
                  <a:lnTo>
                    <a:pt x="2364581" y="1569243"/>
                  </a:lnTo>
                  <a:lnTo>
                    <a:pt x="2340769" y="1581150"/>
                  </a:lnTo>
                  <a:lnTo>
                    <a:pt x="2293144" y="1585912"/>
                  </a:lnTo>
                  <a:lnTo>
                    <a:pt x="2126456" y="1593056"/>
                  </a:lnTo>
                  <a:lnTo>
                    <a:pt x="1919287" y="1602581"/>
                  </a:lnTo>
                  <a:lnTo>
                    <a:pt x="1743075" y="1607343"/>
                  </a:lnTo>
                  <a:lnTo>
                    <a:pt x="1714500" y="1602581"/>
                  </a:lnTo>
                  <a:lnTo>
                    <a:pt x="1659731" y="1590675"/>
                  </a:lnTo>
                  <a:lnTo>
                    <a:pt x="1614487" y="1574006"/>
                  </a:lnTo>
                  <a:lnTo>
                    <a:pt x="1569244" y="1550193"/>
                  </a:lnTo>
                  <a:lnTo>
                    <a:pt x="1471612" y="1476375"/>
                  </a:lnTo>
                  <a:lnTo>
                    <a:pt x="1326356" y="1364456"/>
                  </a:lnTo>
                  <a:lnTo>
                    <a:pt x="1143000" y="1214437"/>
                  </a:lnTo>
                  <a:lnTo>
                    <a:pt x="964406" y="1062037"/>
                  </a:lnTo>
                  <a:lnTo>
                    <a:pt x="804862" y="921543"/>
                  </a:lnTo>
                  <a:lnTo>
                    <a:pt x="583406" y="709612"/>
                  </a:lnTo>
                  <a:lnTo>
                    <a:pt x="388144" y="514350"/>
                  </a:lnTo>
                  <a:lnTo>
                    <a:pt x="3333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62034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68269E3-EDAD-CB42-985C-6EA965A3F0C4}"/>
              </a:ext>
            </a:extLst>
          </p:cNvPr>
          <p:cNvSpPr/>
          <p:nvPr/>
        </p:nvSpPr>
        <p:spPr>
          <a:xfrm>
            <a:off x="3360738" y="1643063"/>
            <a:ext cx="1743075" cy="1071562"/>
          </a:xfrm>
          <a:custGeom>
            <a:avLst/>
            <a:gdLst>
              <a:gd name="connsiteX0" fmla="*/ 685800 w 1743075"/>
              <a:gd name="connsiteY0" fmla="*/ 304800 h 1071562"/>
              <a:gd name="connsiteX1" fmla="*/ 357187 w 1743075"/>
              <a:gd name="connsiteY1" fmla="*/ 357187 h 1071562"/>
              <a:gd name="connsiteX2" fmla="*/ 285750 w 1743075"/>
              <a:gd name="connsiteY2" fmla="*/ 366712 h 1071562"/>
              <a:gd name="connsiteX3" fmla="*/ 207169 w 1743075"/>
              <a:gd name="connsiteY3" fmla="*/ 373856 h 1071562"/>
              <a:gd name="connsiteX4" fmla="*/ 130969 w 1743075"/>
              <a:gd name="connsiteY4" fmla="*/ 381000 h 1071562"/>
              <a:gd name="connsiteX5" fmla="*/ 33337 w 1743075"/>
              <a:gd name="connsiteY5" fmla="*/ 371475 h 1071562"/>
              <a:gd name="connsiteX6" fmla="*/ 0 w 1743075"/>
              <a:gd name="connsiteY6" fmla="*/ 257175 h 1071562"/>
              <a:gd name="connsiteX7" fmla="*/ 171450 w 1743075"/>
              <a:gd name="connsiteY7" fmla="*/ 238125 h 1071562"/>
              <a:gd name="connsiteX8" fmla="*/ 573881 w 1743075"/>
              <a:gd name="connsiteY8" fmla="*/ 171450 h 1071562"/>
              <a:gd name="connsiteX9" fmla="*/ 933450 w 1743075"/>
              <a:gd name="connsiteY9" fmla="*/ 114300 h 1071562"/>
              <a:gd name="connsiteX10" fmla="*/ 1154906 w 1743075"/>
              <a:gd name="connsiteY10" fmla="*/ 78581 h 1071562"/>
              <a:gd name="connsiteX11" fmla="*/ 1233487 w 1743075"/>
              <a:gd name="connsiteY11" fmla="*/ 64293 h 1071562"/>
              <a:gd name="connsiteX12" fmla="*/ 1300162 w 1743075"/>
              <a:gd name="connsiteY12" fmla="*/ 42862 h 1071562"/>
              <a:gd name="connsiteX13" fmla="*/ 1378744 w 1743075"/>
              <a:gd name="connsiteY13" fmla="*/ 11906 h 1071562"/>
              <a:gd name="connsiteX14" fmla="*/ 1409700 w 1743075"/>
              <a:gd name="connsiteY14" fmla="*/ 0 h 1071562"/>
              <a:gd name="connsiteX15" fmla="*/ 1471612 w 1743075"/>
              <a:gd name="connsiteY15" fmla="*/ 26193 h 1071562"/>
              <a:gd name="connsiteX16" fmla="*/ 1564481 w 1743075"/>
              <a:gd name="connsiteY16" fmla="*/ 90487 h 1071562"/>
              <a:gd name="connsiteX17" fmla="*/ 1638300 w 1743075"/>
              <a:gd name="connsiteY17" fmla="*/ 140493 h 1071562"/>
              <a:gd name="connsiteX18" fmla="*/ 1685925 w 1743075"/>
              <a:gd name="connsiteY18" fmla="*/ 176212 h 1071562"/>
              <a:gd name="connsiteX19" fmla="*/ 1724025 w 1743075"/>
              <a:gd name="connsiteY19" fmla="*/ 214312 h 1071562"/>
              <a:gd name="connsiteX20" fmla="*/ 1738312 w 1743075"/>
              <a:gd name="connsiteY20" fmla="*/ 245268 h 1071562"/>
              <a:gd name="connsiteX21" fmla="*/ 1743075 w 1743075"/>
              <a:gd name="connsiteY21" fmla="*/ 266700 h 1071562"/>
              <a:gd name="connsiteX22" fmla="*/ 1733550 w 1743075"/>
              <a:gd name="connsiteY22" fmla="*/ 292893 h 1071562"/>
              <a:gd name="connsiteX23" fmla="*/ 1707356 w 1743075"/>
              <a:gd name="connsiteY23" fmla="*/ 323850 h 1071562"/>
              <a:gd name="connsiteX24" fmla="*/ 1633537 w 1743075"/>
              <a:gd name="connsiteY24" fmla="*/ 397668 h 1071562"/>
              <a:gd name="connsiteX25" fmla="*/ 1585912 w 1743075"/>
              <a:gd name="connsiteY25" fmla="*/ 516731 h 1071562"/>
              <a:gd name="connsiteX26" fmla="*/ 1488281 w 1743075"/>
              <a:gd name="connsiteY26" fmla="*/ 783431 h 1071562"/>
              <a:gd name="connsiteX27" fmla="*/ 1407319 w 1743075"/>
              <a:gd name="connsiteY27" fmla="*/ 1028700 h 1071562"/>
              <a:gd name="connsiteX28" fmla="*/ 1383506 w 1743075"/>
              <a:gd name="connsiteY28" fmla="*/ 1052512 h 1071562"/>
              <a:gd name="connsiteX29" fmla="*/ 1357312 w 1743075"/>
              <a:gd name="connsiteY29" fmla="*/ 1066800 h 1071562"/>
              <a:gd name="connsiteX30" fmla="*/ 1331119 w 1743075"/>
              <a:gd name="connsiteY30" fmla="*/ 1071562 h 1071562"/>
              <a:gd name="connsiteX31" fmla="*/ 1307306 w 1743075"/>
              <a:gd name="connsiteY31" fmla="*/ 1066800 h 1071562"/>
              <a:gd name="connsiteX32" fmla="*/ 1271587 w 1743075"/>
              <a:gd name="connsiteY32" fmla="*/ 1042987 h 1071562"/>
              <a:gd name="connsiteX33" fmla="*/ 1228725 w 1743075"/>
              <a:gd name="connsiteY33" fmla="*/ 1009650 h 1071562"/>
              <a:gd name="connsiteX34" fmla="*/ 1257300 w 1743075"/>
              <a:gd name="connsiteY34" fmla="*/ 857250 h 1071562"/>
              <a:gd name="connsiteX35" fmla="*/ 1319212 w 1743075"/>
              <a:gd name="connsiteY35" fmla="*/ 609600 h 1071562"/>
              <a:gd name="connsiteX36" fmla="*/ 1352550 w 1743075"/>
              <a:gd name="connsiteY36" fmla="*/ 438150 h 1071562"/>
              <a:gd name="connsiteX37" fmla="*/ 1364456 w 1743075"/>
              <a:gd name="connsiteY37" fmla="*/ 338137 h 1071562"/>
              <a:gd name="connsiteX38" fmla="*/ 1364456 w 1743075"/>
              <a:gd name="connsiteY38" fmla="*/ 290512 h 1071562"/>
              <a:gd name="connsiteX39" fmla="*/ 1359694 w 1743075"/>
              <a:gd name="connsiteY39" fmla="*/ 261937 h 1071562"/>
              <a:gd name="connsiteX40" fmla="*/ 1347787 w 1743075"/>
              <a:gd name="connsiteY40" fmla="*/ 245268 h 1071562"/>
              <a:gd name="connsiteX41" fmla="*/ 1328737 w 1743075"/>
              <a:gd name="connsiteY41" fmla="*/ 235743 h 1071562"/>
              <a:gd name="connsiteX42" fmla="*/ 1302544 w 1743075"/>
              <a:gd name="connsiteY42" fmla="*/ 228600 h 1071562"/>
              <a:gd name="connsiteX43" fmla="*/ 1238250 w 1743075"/>
              <a:gd name="connsiteY43" fmla="*/ 228600 h 1071562"/>
              <a:gd name="connsiteX44" fmla="*/ 685800 w 1743075"/>
              <a:gd name="connsiteY44" fmla="*/ 304800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43075" h="1071562">
                <a:moveTo>
                  <a:pt x="685800" y="304800"/>
                </a:moveTo>
                <a:lnTo>
                  <a:pt x="357187" y="357187"/>
                </a:lnTo>
                <a:lnTo>
                  <a:pt x="285750" y="366712"/>
                </a:lnTo>
                <a:lnTo>
                  <a:pt x="207169" y="373856"/>
                </a:lnTo>
                <a:lnTo>
                  <a:pt x="130969" y="381000"/>
                </a:lnTo>
                <a:lnTo>
                  <a:pt x="33337" y="371475"/>
                </a:lnTo>
                <a:lnTo>
                  <a:pt x="0" y="257175"/>
                </a:lnTo>
                <a:lnTo>
                  <a:pt x="171450" y="238125"/>
                </a:lnTo>
                <a:lnTo>
                  <a:pt x="573881" y="171450"/>
                </a:lnTo>
                <a:lnTo>
                  <a:pt x="933450" y="114300"/>
                </a:lnTo>
                <a:lnTo>
                  <a:pt x="1154906" y="78581"/>
                </a:lnTo>
                <a:lnTo>
                  <a:pt x="1233487" y="64293"/>
                </a:lnTo>
                <a:lnTo>
                  <a:pt x="1300162" y="42862"/>
                </a:lnTo>
                <a:lnTo>
                  <a:pt x="1378744" y="11906"/>
                </a:lnTo>
                <a:lnTo>
                  <a:pt x="1409700" y="0"/>
                </a:lnTo>
                <a:lnTo>
                  <a:pt x="1471612" y="26193"/>
                </a:lnTo>
                <a:lnTo>
                  <a:pt x="1564481" y="90487"/>
                </a:lnTo>
                <a:lnTo>
                  <a:pt x="1638300" y="140493"/>
                </a:lnTo>
                <a:lnTo>
                  <a:pt x="1685925" y="176212"/>
                </a:lnTo>
                <a:lnTo>
                  <a:pt x="1724025" y="214312"/>
                </a:lnTo>
                <a:lnTo>
                  <a:pt x="1738312" y="245268"/>
                </a:lnTo>
                <a:lnTo>
                  <a:pt x="1743075" y="266700"/>
                </a:lnTo>
                <a:lnTo>
                  <a:pt x="1733550" y="292893"/>
                </a:lnTo>
                <a:lnTo>
                  <a:pt x="1707356" y="323850"/>
                </a:lnTo>
                <a:lnTo>
                  <a:pt x="1633537" y="397668"/>
                </a:lnTo>
                <a:lnTo>
                  <a:pt x="1585912" y="516731"/>
                </a:lnTo>
                <a:lnTo>
                  <a:pt x="1488281" y="783431"/>
                </a:lnTo>
                <a:lnTo>
                  <a:pt x="1407319" y="1028700"/>
                </a:lnTo>
                <a:lnTo>
                  <a:pt x="1383506" y="1052512"/>
                </a:lnTo>
                <a:lnTo>
                  <a:pt x="1357312" y="1066800"/>
                </a:lnTo>
                <a:lnTo>
                  <a:pt x="1331119" y="1071562"/>
                </a:lnTo>
                <a:lnTo>
                  <a:pt x="1307306" y="1066800"/>
                </a:lnTo>
                <a:lnTo>
                  <a:pt x="1271587" y="1042987"/>
                </a:lnTo>
                <a:lnTo>
                  <a:pt x="1228725" y="1009650"/>
                </a:lnTo>
                <a:lnTo>
                  <a:pt x="1257300" y="857250"/>
                </a:lnTo>
                <a:lnTo>
                  <a:pt x="1319212" y="609600"/>
                </a:lnTo>
                <a:lnTo>
                  <a:pt x="1352550" y="438150"/>
                </a:lnTo>
                <a:lnTo>
                  <a:pt x="1364456" y="338137"/>
                </a:lnTo>
                <a:lnTo>
                  <a:pt x="1364456" y="290512"/>
                </a:lnTo>
                <a:lnTo>
                  <a:pt x="1359694" y="261937"/>
                </a:lnTo>
                <a:lnTo>
                  <a:pt x="1347787" y="245268"/>
                </a:lnTo>
                <a:lnTo>
                  <a:pt x="1328737" y="235743"/>
                </a:lnTo>
                <a:lnTo>
                  <a:pt x="1302544" y="228600"/>
                </a:lnTo>
                <a:lnTo>
                  <a:pt x="1238250" y="228600"/>
                </a:lnTo>
                <a:lnTo>
                  <a:pt x="68580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F1A7B9E-8A6F-364D-A0DE-07F7F1E30F7E}"/>
              </a:ext>
            </a:extLst>
          </p:cNvPr>
          <p:cNvSpPr/>
          <p:nvPr/>
        </p:nvSpPr>
        <p:spPr>
          <a:xfrm rot="16200000">
            <a:off x="4849019" y="3045619"/>
            <a:ext cx="1905000" cy="433388"/>
          </a:xfrm>
          <a:custGeom>
            <a:avLst/>
            <a:gdLst>
              <a:gd name="connsiteX0" fmla="*/ 1090613 w 1905000"/>
              <a:gd name="connsiteY0" fmla="*/ 364331 h 433387"/>
              <a:gd name="connsiteX1" fmla="*/ 692944 w 1905000"/>
              <a:gd name="connsiteY1" fmla="*/ 364331 h 433387"/>
              <a:gd name="connsiteX2" fmla="*/ 478631 w 1905000"/>
              <a:gd name="connsiteY2" fmla="*/ 366712 h 433387"/>
              <a:gd name="connsiteX3" fmla="*/ 369094 w 1905000"/>
              <a:gd name="connsiteY3" fmla="*/ 366712 h 433387"/>
              <a:gd name="connsiteX4" fmla="*/ 250031 w 1905000"/>
              <a:gd name="connsiteY4" fmla="*/ 364331 h 433387"/>
              <a:gd name="connsiteX5" fmla="*/ 185738 w 1905000"/>
              <a:gd name="connsiteY5" fmla="*/ 359568 h 433387"/>
              <a:gd name="connsiteX6" fmla="*/ 121444 w 1905000"/>
              <a:gd name="connsiteY6" fmla="*/ 350043 h 433387"/>
              <a:gd name="connsiteX7" fmla="*/ 83344 w 1905000"/>
              <a:gd name="connsiteY7" fmla="*/ 340518 h 433387"/>
              <a:gd name="connsiteX8" fmla="*/ 42863 w 1905000"/>
              <a:gd name="connsiteY8" fmla="*/ 321468 h 433387"/>
              <a:gd name="connsiteX9" fmla="*/ 21431 w 1905000"/>
              <a:gd name="connsiteY9" fmla="*/ 307181 h 433387"/>
              <a:gd name="connsiteX10" fmla="*/ 4763 w 1905000"/>
              <a:gd name="connsiteY10" fmla="*/ 285750 h 433387"/>
              <a:gd name="connsiteX11" fmla="*/ 0 w 1905000"/>
              <a:gd name="connsiteY11" fmla="*/ 264318 h 433387"/>
              <a:gd name="connsiteX12" fmla="*/ 2381 w 1905000"/>
              <a:gd name="connsiteY12" fmla="*/ 240506 h 433387"/>
              <a:gd name="connsiteX13" fmla="*/ 11906 w 1905000"/>
              <a:gd name="connsiteY13" fmla="*/ 216693 h 433387"/>
              <a:gd name="connsiteX14" fmla="*/ 40481 w 1905000"/>
              <a:gd name="connsiteY14" fmla="*/ 192881 h 433387"/>
              <a:gd name="connsiteX15" fmla="*/ 88106 w 1905000"/>
              <a:gd name="connsiteY15" fmla="*/ 164306 h 433387"/>
              <a:gd name="connsiteX16" fmla="*/ 152400 w 1905000"/>
              <a:gd name="connsiteY16" fmla="*/ 140493 h 433387"/>
              <a:gd name="connsiteX17" fmla="*/ 219075 w 1905000"/>
              <a:gd name="connsiteY17" fmla="*/ 121443 h 433387"/>
              <a:gd name="connsiteX18" fmla="*/ 319088 w 1905000"/>
              <a:gd name="connsiteY18" fmla="*/ 97631 h 433387"/>
              <a:gd name="connsiteX19" fmla="*/ 347663 w 1905000"/>
              <a:gd name="connsiteY19" fmla="*/ 104775 h 433387"/>
              <a:gd name="connsiteX20" fmla="*/ 397669 w 1905000"/>
              <a:gd name="connsiteY20" fmla="*/ 119062 h 433387"/>
              <a:gd name="connsiteX21" fmla="*/ 452438 w 1905000"/>
              <a:gd name="connsiteY21" fmla="*/ 130968 h 433387"/>
              <a:gd name="connsiteX22" fmla="*/ 500063 w 1905000"/>
              <a:gd name="connsiteY22" fmla="*/ 138112 h 433387"/>
              <a:gd name="connsiteX23" fmla="*/ 600075 w 1905000"/>
              <a:gd name="connsiteY23" fmla="*/ 142875 h 433387"/>
              <a:gd name="connsiteX24" fmla="*/ 1019175 w 1905000"/>
              <a:gd name="connsiteY24" fmla="*/ 152400 h 433387"/>
              <a:gd name="connsiteX25" fmla="*/ 1381125 w 1905000"/>
              <a:gd name="connsiteY25" fmla="*/ 164306 h 433387"/>
              <a:gd name="connsiteX26" fmla="*/ 1473994 w 1905000"/>
              <a:gd name="connsiteY26" fmla="*/ 161925 h 433387"/>
              <a:gd name="connsiteX27" fmla="*/ 1540669 w 1905000"/>
              <a:gd name="connsiteY27" fmla="*/ 159543 h 433387"/>
              <a:gd name="connsiteX28" fmla="*/ 1588294 w 1905000"/>
              <a:gd name="connsiteY28" fmla="*/ 152400 h 433387"/>
              <a:gd name="connsiteX29" fmla="*/ 1695450 w 1905000"/>
              <a:gd name="connsiteY29" fmla="*/ 130968 h 433387"/>
              <a:gd name="connsiteX30" fmla="*/ 1740694 w 1905000"/>
              <a:gd name="connsiteY30" fmla="*/ 109537 h 433387"/>
              <a:gd name="connsiteX31" fmla="*/ 1788319 w 1905000"/>
              <a:gd name="connsiteY31" fmla="*/ 71437 h 433387"/>
              <a:gd name="connsiteX32" fmla="*/ 1835944 w 1905000"/>
              <a:gd name="connsiteY32" fmla="*/ 28575 h 433387"/>
              <a:gd name="connsiteX33" fmla="*/ 1857375 w 1905000"/>
              <a:gd name="connsiteY33" fmla="*/ 7143 h 433387"/>
              <a:gd name="connsiteX34" fmla="*/ 1881188 w 1905000"/>
              <a:gd name="connsiteY34" fmla="*/ 0 h 433387"/>
              <a:gd name="connsiteX35" fmla="*/ 1897856 w 1905000"/>
              <a:gd name="connsiteY35" fmla="*/ 4762 h 433387"/>
              <a:gd name="connsiteX36" fmla="*/ 1905000 w 1905000"/>
              <a:gd name="connsiteY36" fmla="*/ 16668 h 433387"/>
              <a:gd name="connsiteX37" fmla="*/ 1897856 w 1905000"/>
              <a:gd name="connsiteY37" fmla="*/ 50006 h 433387"/>
              <a:gd name="connsiteX38" fmla="*/ 1866900 w 1905000"/>
              <a:gd name="connsiteY38" fmla="*/ 135731 h 433387"/>
              <a:gd name="connsiteX39" fmla="*/ 1840706 w 1905000"/>
              <a:gd name="connsiteY39" fmla="*/ 183356 h 433387"/>
              <a:gd name="connsiteX40" fmla="*/ 1785938 w 1905000"/>
              <a:gd name="connsiteY40" fmla="*/ 269081 h 433387"/>
              <a:gd name="connsiteX41" fmla="*/ 1738313 w 1905000"/>
              <a:gd name="connsiteY41" fmla="*/ 321468 h 433387"/>
              <a:gd name="connsiteX42" fmla="*/ 1719263 w 1905000"/>
              <a:gd name="connsiteY42" fmla="*/ 342900 h 433387"/>
              <a:gd name="connsiteX43" fmla="*/ 1683544 w 1905000"/>
              <a:gd name="connsiteY43" fmla="*/ 390525 h 433387"/>
              <a:gd name="connsiteX44" fmla="*/ 1662113 w 1905000"/>
              <a:gd name="connsiteY44" fmla="*/ 411956 h 433387"/>
              <a:gd name="connsiteX45" fmla="*/ 1645444 w 1905000"/>
              <a:gd name="connsiteY45" fmla="*/ 423862 h 433387"/>
              <a:gd name="connsiteX46" fmla="*/ 1612106 w 1905000"/>
              <a:gd name="connsiteY46" fmla="*/ 433387 h 433387"/>
              <a:gd name="connsiteX47" fmla="*/ 1595438 w 1905000"/>
              <a:gd name="connsiteY47" fmla="*/ 431006 h 433387"/>
              <a:gd name="connsiteX48" fmla="*/ 1574006 w 1905000"/>
              <a:gd name="connsiteY48" fmla="*/ 416718 h 433387"/>
              <a:gd name="connsiteX49" fmla="*/ 1538288 w 1905000"/>
              <a:gd name="connsiteY49" fmla="*/ 392906 h 433387"/>
              <a:gd name="connsiteX50" fmla="*/ 1516856 w 1905000"/>
              <a:gd name="connsiteY50" fmla="*/ 376237 h 433387"/>
              <a:gd name="connsiteX51" fmla="*/ 1476375 w 1905000"/>
              <a:gd name="connsiteY51" fmla="*/ 366712 h 433387"/>
              <a:gd name="connsiteX52" fmla="*/ 1381125 w 1905000"/>
              <a:gd name="connsiteY52" fmla="*/ 364331 h 433387"/>
              <a:gd name="connsiteX53" fmla="*/ 1090613 w 1905000"/>
              <a:gd name="connsiteY53" fmla="*/ 364331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05000" h="433387">
                <a:moveTo>
                  <a:pt x="1090613" y="364331"/>
                </a:moveTo>
                <a:lnTo>
                  <a:pt x="692944" y="364331"/>
                </a:lnTo>
                <a:lnTo>
                  <a:pt x="478631" y="366712"/>
                </a:lnTo>
                <a:lnTo>
                  <a:pt x="369094" y="366712"/>
                </a:lnTo>
                <a:lnTo>
                  <a:pt x="250031" y="364331"/>
                </a:lnTo>
                <a:lnTo>
                  <a:pt x="185738" y="359568"/>
                </a:lnTo>
                <a:lnTo>
                  <a:pt x="121444" y="350043"/>
                </a:lnTo>
                <a:lnTo>
                  <a:pt x="83344" y="340518"/>
                </a:lnTo>
                <a:lnTo>
                  <a:pt x="42863" y="321468"/>
                </a:lnTo>
                <a:lnTo>
                  <a:pt x="21431" y="307181"/>
                </a:lnTo>
                <a:lnTo>
                  <a:pt x="4763" y="285750"/>
                </a:lnTo>
                <a:lnTo>
                  <a:pt x="0" y="264318"/>
                </a:lnTo>
                <a:lnTo>
                  <a:pt x="2381" y="240506"/>
                </a:lnTo>
                <a:lnTo>
                  <a:pt x="11906" y="216693"/>
                </a:lnTo>
                <a:lnTo>
                  <a:pt x="40481" y="192881"/>
                </a:lnTo>
                <a:lnTo>
                  <a:pt x="88106" y="164306"/>
                </a:lnTo>
                <a:lnTo>
                  <a:pt x="152400" y="140493"/>
                </a:lnTo>
                <a:lnTo>
                  <a:pt x="219075" y="121443"/>
                </a:lnTo>
                <a:lnTo>
                  <a:pt x="319088" y="97631"/>
                </a:lnTo>
                <a:lnTo>
                  <a:pt x="347663" y="104775"/>
                </a:lnTo>
                <a:lnTo>
                  <a:pt x="397669" y="119062"/>
                </a:lnTo>
                <a:lnTo>
                  <a:pt x="452438" y="130968"/>
                </a:lnTo>
                <a:lnTo>
                  <a:pt x="500063" y="138112"/>
                </a:lnTo>
                <a:lnTo>
                  <a:pt x="600075" y="142875"/>
                </a:lnTo>
                <a:lnTo>
                  <a:pt x="1019175" y="152400"/>
                </a:lnTo>
                <a:lnTo>
                  <a:pt x="1381125" y="164306"/>
                </a:lnTo>
                <a:lnTo>
                  <a:pt x="1473994" y="161925"/>
                </a:lnTo>
                <a:lnTo>
                  <a:pt x="1540669" y="159543"/>
                </a:lnTo>
                <a:lnTo>
                  <a:pt x="1588294" y="152400"/>
                </a:lnTo>
                <a:lnTo>
                  <a:pt x="1695450" y="130968"/>
                </a:lnTo>
                <a:lnTo>
                  <a:pt x="1740694" y="109537"/>
                </a:lnTo>
                <a:lnTo>
                  <a:pt x="1788319" y="71437"/>
                </a:lnTo>
                <a:lnTo>
                  <a:pt x="1835944" y="28575"/>
                </a:lnTo>
                <a:lnTo>
                  <a:pt x="1857375" y="7143"/>
                </a:lnTo>
                <a:lnTo>
                  <a:pt x="1881188" y="0"/>
                </a:lnTo>
                <a:lnTo>
                  <a:pt x="1897856" y="4762"/>
                </a:lnTo>
                <a:lnTo>
                  <a:pt x="1905000" y="16668"/>
                </a:lnTo>
                <a:lnTo>
                  <a:pt x="1897856" y="50006"/>
                </a:lnTo>
                <a:lnTo>
                  <a:pt x="1866900" y="135731"/>
                </a:lnTo>
                <a:lnTo>
                  <a:pt x="1840706" y="183356"/>
                </a:lnTo>
                <a:lnTo>
                  <a:pt x="1785938" y="269081"/>
                </a:lnTo>
                <a:lnTo>
                  <a:pt x="1738313" y="321468"/>
                </a:lnTo>
                <a:lnTo>
                  <a:pt x="1719263" y="342900"/>
                </a:lnTo>
                <a:lnTo>
                  <a:pt x="1683544" y="390525"/>
                </a:lnTo>
                <a:lnTo>
                  <a:pt x="1662113" y="411956"/>
                </a:lnTo>
                <a:lnTo>
                  <a:pt x="1645444" y="423862"/>
                </a:lnTo>
                <a:lnTo>
                  <a:pt x="1612106" y="433387"/>
                </a:lnTo>
                <a:lnTo>
                  <a:pt x="1595438" y="431006"/>
                </a:lnTo>
                <a:lnTo>
                  <a:pt x="1574006" y="416718"/>
                </a:lnTo>
                <a:lnTo>
                  <a:pt x="1538288" y="392906"/>
                </a:lnTo>
                <a:lnTo>
                  <a:pt x="1516856" y="376237"/>
                </a:lnTo>
                <a:lnTo>
                  <a:pt x="1476375" y="366712"/>
                </a:lnTo>
                <a:lnTo>
                  <a:pt x="1381125" y="364331"/>
                </a:lnTo>
                <a:lnTo>
                  <a:pt x="1090613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C8977D3-F0C1-8B42-881B-EEBF5B3ED199}"/>
              </a:ext>
            </a:extLst>
          </p:cNvPr>
          <p:cNvSpPr/>
          <p:nvPr/>
        </p:nvSpPr>
        <p:spPr>
          <a:xfrm rot="16200000">
            <a:off x="4571206" y="3572670"/>
            <a:ext cx="4429125" cy="563562"/>
          </a:xfrm>
          <a:custGeom>
            <a:avLst/>
            <a:gdLst>
              <a:gd name="connsiteX0" fmla="*/ 2476195 w 4429353"/>
              <a:gd name="connsiteY0" fmla="*/ 449884 h 563270"/>
              <a:gd name="connsiteX1" fmla="*/ 1975104 w 4429353"/>
              <a:gd name="connsiteY1" fmla="*/ 449884 h 563270"/>
              <a:gd name="connsiteX2" fmla="*/ 1532534 w 4429353"/>
              <a:gd name="connsiteY2" fmla="*/ 453542 h 563270"/>
              <a:gd name="connsiteX3" fmla="*/ 1280160 w 4429353"/>
              <a:gd name="connsiteY3" fmla="*/ 449884 h 563270"/>
              <a:gd name="connsiteX4" fmla="*/ 1057046 w 4429353"/>
              <a:gd name="connsiteY4" fmla="*/ 449884 h 563270"/>
              <a:gd name="connsiteX5" fmla="*/ 943661 w 4429353"/>
              <a:gd name="connsiteY5" fmla="*/ 457200 h 563270"/>
              <a:gd name="connsiteX6" fmla="*/ 841248 w 4429353"/>
              <a:gd name="connsiteY6" fmla="*/ 468172 h 563270"/>
              <a:gd name="connsiteX7" fmla="*/ 713232 w 4429353"/>
              <a:gd name="connsiteY7" fmla="*/ 493776 h 563270"/>
              <a:gd name="connsiteX8" fmla="*/ 658368 w 4429353"/>
              <a:gd name="connsiteY8" fmla="*/ 497433 h 563270"/>
              <a:gd name="connsiteX9" fmla="*/ 581558 w 4429353"/>
              <a:gd name="connsiteY9" fmla="*/ 490118 h 563270"/>
              <a:gd name="connsiteX10" fmla="*/ 479145 w 4429353"/>
              <a:gd name="connsiteY10" fmla="*/ 471830 h 563270"/>
              <a:gd name="connsiteX11" fmla="*/ 384048 w 4429353"/>
              <a:gd name="connsiteY11" fmla="*/ 438912 h 563270"/>
              <a:gd name="connsiteX12" fmla="*/ 288950 w 4429353"/>
              <a:gd name="connsiteY12" fmla="*/ 405993 h 563270"/>
              <a:gd name="connsiteX13" fmla="*/ 160934 w 4429353"/>
              <a:gd name="connsiteY13" fmla="*/ 354787 h 563270"/>
              <a:gd name="connsiteX14" fmla="*/ 91440 w 4429353"/>
              <a:gd name="connsiteY14" fmla="*/ 321868 h 563270"/>
              <a:gd name="connsiteX15" fmla="*/ 51206 w 4429353"/>
              <a:gd name="connsiteY15" fmla="*/ 292608 h 563270"/>
              <a:gd name="connsiteX16" fmla="*/ 25603 w 4429353"/>
              <a:gd name="connsiteY16" fmla="*/ 267004 h 563270"/>
              <a:gd name="connsiteX17" fmla="*/ 7315 w 4429353"/>
              <a:gd name="connsiteY17" fmla="*/ 237744 h 563270"/>
              <a:gd name="connsiteX18" fmla="*/ 0 w 4429353"/>
              <a:gd name="connsiteY18" fmla="*/ 212140 h 563270"/>
              <a:gd name="connsiteX19" fmla="*/ 10973 w 4429353"/>
              <a:gd name="connsiteY19" fmla="*/ 182880 h 563270"/>
              <a:gd name="connsiteX20" fmla="*/ 54864 w 4429353"/>
              <a:gd name="connsiteY20" fmla="*/ 142646 h 563270"/>
              <a:gd name="connsiteX21" fmla="*/ 117043 w 4429353"/>
              <a:gd name="connsiteY21" fmla="*/ 95097 h 563270"/>
              <a:gd name="connsiteX22" fmla="*/ 197510 w 4429353"/>
              <a:gd name="connsiteY22" fmla="*/ 51206 h 563270"/>
              <a:gd name="connsiteX23" fmla="*/ 629107 w 4429353"/>
              <a:gd name="connsiteY23" fmla="*/ 219456 h 563270"/>
              <a:gd name="connsiteX24" fmla="*/ 709574 w 4429353"/>
              <a:gd name="connsiteY24" fmla="*/ 230428 h 563270"/>
              <a:gd name="connsiteX25" fmla="*/ 914400 w 4429353"/>
              <a:gd name="connsiteY25" fmla="*/ 230428 h 563270"/>
              <a:gd name="connsiteX26" fmla="*/ 1239926 w 4429353"/>
              <a:gd name="connsiteY26" fmla="*/ 230428 h 563270"/>
              <a:gd name="connsiteX27" fmla="*/ 1942185 w 4429353"/>
              <a:gd name="connsiteY27" fmla="*/ 234086 h 563270"/>
              <a:gd name="connsiteX28" fmla="*/ 2611526 w 4429353"/>
              <a:gd name="connsiteY28" fmla="*/ 237744 h 563270"/>
              <a:gd name="connsiteX29" fmla="*/ 3229661 w 4429353"/>
              <a:gd name="connsiteY29" fmla="*/ 241401 h 563270"/>
              <a:gd name="connsiteX30" fmla="*/ 3730752 w 4429353"/>
              <a:gd name="connsiteY30" fmla="*/ 248716 h 563270"/>
              <a:gd name="connsiteX31" fmla="*/ 4019702 w 4429353"/>
              <a:gd name="connsiteY31" fmla="*/ 252374 h 563270"/>
              <a:gd name="connsiteX32" fmla="*/ 4081881 w 4429353"/>
              <a:gd name="connsiteY32" fmla="*/ 245059 h 563270"/>
              <a:gd name="connsiteX33" fmla="*/ 4140403 w 4429353"/>
              <a:gd name="connsiteY33" fmla="*/ 223113 h 563270"/>
              <a:gd name="connsiteX34" fmla="*/ 4195267 w 4429353"/>
              <a:gd name="connsiteY34" fmla="*/ 186537 h 563270"/>
              <a:gd name="connsiteX35" fmla="*/ 4250131 w 4429353"/>
              <a:gd name="connsiteY35" fmla="*/ 149961 h 563270"/>
              <a:gd name="connsiteX36" fmla="*/ 4315968 w 4429353"/>
              <a:gd name="connsiteY36" fmla="*/ 87782 h 563270"/>
              <a:gd name="connsiteX37" fmla="*/ 4359859 w 4429353"/>
              <a:gd name="connsiteY37" fmla="*/ 36576 h 563270"/>
              <a:gd name="connsiteX38" fmla="*/ 4389120 w 4429353"/>
              <a:gd name="connsiteY38" fmla="*/ 3657 h 563270"/>
              <a:gd name="connsiteX39" fmla="*/ 4403750 w 4429353"/>
              <a:gd name="connsiteY39" fmla="*/ 0 h 563270"/>
              <a:gd name="connsiteX40" fmla="*/ 4429353 w 4429353"/>
              <a:gd name="connsiteY40" fmla="*/ 7315 h 563270"/>
              <a:gd name="connsiteX41" fmla="*/ 4429353 w 4429353"/>
              <a:gd name="connsiteY41" fmla="*/ 29260 h 563270"/>
              <a:gd name="connsiteX42" fmla="*/ 4392777 w 4429353"/>
              <a:gd name="connsiteY42" fmla="*/ 149961 h 563270"/>
              <a:gd name="connsiteX43" fmla="*/ 4304995 w 4429353"/>
              <a:gd name="connsiteY43" fmla="*/ 369417 h 563270"/>
              <a:gd name="connsiteX44" fmla="*/ 4261104 w 4429353"/>
              <a:gd name="connsiteY44" fmla="*/ 471830 h 563270"/>
              <a:gd name="connsiteX45" fmla="*/ 4224528 w 4429353"/>
              <a:gd name="connsiteY45" fmla="*/ 526694 h 563270"/>
              <a:gd name="connsiteX46" fmla="*/ 4191609 w 4429353"/>
              <a:gd name="connsiteY46" fmla="*/ 552297 h 563270"/>
              <a:gd name="connsiteX47" fmla="*/ 4151376 w 4429353"/>
              <a:gd name="connsiteY47" fmla="*/ 563270 h 563270"/>
              <a:gd name="connsiteX48" fmla="*/ 4122115 w 4429353"/>
              <a:gd name="connsiteY48" fmla="*/ 563270 h 563270"/>
              <a:gd name="connsiteX49" fmla="*/ 4074566 w 4429353"/>
              <a:gd name="connsiteY49" fmla="*/ 544982 h 563270"/>
              <a:gd name="connsiteX50" fmla="*/ 4008729 w 4429353"/>
              <a:gd name="connsiteY50" fmla="*/ 512064 h 563270"/>
              <a:gd name="connsiteX51" fmla="*/ 3920947 w 4429353"/>
              <a:gd name="connsiteY51" fmla="*/ 486460 h 563270"/>
              <a:gd name="connsiteX52" fmla="*/ 3811219 w 4429353"/>
              <a:gd name="connsiteY52" fmla="*/ 460857 h 563270"/>
              <a:gd name="connsiteX53" fmla="*/ 3621024 w 4429353"/>
              <a:gd name="connsiteY53" fmla="*/ 449884 h 563270"/>
              <a:gd name="connsiteX54" fmla="*/ 3244291 w 4429353"/>
              <a:gd name="connsiteY54" fmla="*/ 449884 h 563270"/>
              <a:gd name="connsiteX55" fmla="*/ 2476195 w 4429353"/>
              <a:gd name="connsiteY55" fmla="*/ 449884 h 56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29353" h="563270">
                <a:moveTo>
                  <a:pt x="2476195" y="449884"/>
                </a:moveTo>
                <a:lnTo>
                  <a:pt x="1975104" y="449884"/>
                </a:lnTo>
                <a:lnTo>
                  <a:pt x="1532534" y="453542"/>
                </a:lnTo>
                <a:lnTo>
                  <a:pt x="1280160" y="449884"/>
                </a:lnTo>
                <a:lnTo>
                  <a:pt x="1057046" y="449884"/>
                </a:lnTo>
                <a:lnTo>
                  <a:pt x="943661" y="457200"/>
                </a:lnTo>
                <a:lnTo>
                  <a:pt x="841248" y="468172"/>
                </a:lnTo>
                <a:lnTo>
                  <a:pt x="713232" y="493776"/>
                </a:lnTo>
                <a:lnTo>
                  <a:pt x="658368" y="497433"/>
                </a:lnTo>
                <a:lnTo>
                  <a:pt x="581558" y="490118"/>
                </a:lnTo>
                <a:lnTo>
                  <a:pt x="479145" y="471830"/>
                </a:lnTo>
                <a:lnTo>
                  <a:pt x="384048" y="438912"/>
                </a:lnTo>
                <a:lnTo>
                  <a:pt x="288950" y="405993"/>
                </a:lnTo>
                <a:lnTo>
                  <a:pt x="160934" y="354787"/>
                </a:lnTo>
                <a:lnTo>
                  <a:pt x="91440" y="321868"/>
                </a:lnTo>
                <a:lnTo>
                  <a:pt x="51206" y="292608"/>
                </a:lnTo>
                <a:lnTo>
                  <a:pt x="25603" y="267004"/>
                </a:lnTo>
                <a:lnTo>
                  <a:pt x="7315" y="237744"/>
                </a:lnTo>
                <a:lnTo>
                  <a:pt x="0" y="212140"/>
                </a:lnTo>
                <a:lnTo>
                  <a:pt x="10973" y="182880"/>
                </a:lnTo>
                <a:lnTo>
                  <a:pt x="54864" y="142646"/>
                </a:lnTo>
                <a:lnTo>
                  <a:pt x="117043" y="95097"/>
                </a:lnTo>
                <a:lnTo>
                  <a:pt x="197510" y="51206"/>
                </a:lnTo>
                <a:lnTo>
                  <a:pt x="629107" y="219456"/>
                </a:lnTo>
                <a:lnTo>
                  <a:pt x="709574" y="230428"/>
                </a:lnTo>
                <a:lnTo>
                  <a:pt x="914400" y="230428"/>
                </a:lnTo>
                <a:lnTo>
                  <a:pt x="1239926" y="230428"/>
                </a:lnTo>
                <a:lnTo>
                  <a:pt x="1942185" y="234086"/>
                </a:lnTo>
                <a:lnTo>
                  <a:pt x="2611526" y="237744"/>
                </a:lnTo>
                <a:lnTo>
                  <a:pt x="3229661" y="241401"/>
                </a:lnTo>
                <a:lnTo>
                  <a:pt x="3730752" y="248716"/>
                </a:lnTo>
                <a:lnTo>
                  <a:pt x="4019702" y="252374"/>
                </a:lnTo>
                <a:lnTo>
                  <a:pt x="4081881" y="245059"/>
                </a:lnTo>
                <a:lnTo>
                  <a:pt x="4140403" y="223113"/>
                </a:lnTo>
                <a:lnTo>
                  <a:pt x="4195267" y="186537"/>
                </a:lnTo>
                <a:lnTo>
                  <a:pt x="4250131" y="149961"/>
                </a:lnTo>
                <a:lnTo>
                  <a:pt x="4315968" y="87782"/>
                </a:lnTo>
                <a:lnTo>
                  <a:pt x="4359859" y="36576"/>
                </a:lnTo>
                <a:lnTo>
                  <a:pt x="4389120" y="3657"/>
                </a:lnTo>
                <a:lnTo>
                  <a:pt x="4403750" y="0"/>
                </a:lnTo>
                <a:lnTo>
                  <a:pt x="4429353" y="7315"/>
                </a:lnTo>
                <a:lnTo>
                  <a:pt x="4429353" y="29260"/>
                </a:lnTo>
                <a:lnTo>
                  <a:pt x="4392777" y="149961"/>
                </a:lnTo>
                <a:lnTo>
                  <a:pt x="4304995" y="369417"/>
                </a:lnTo>
                <a:lnTo>
                  <a:pt x="4261104" y="471830"/>
                </a:lnTo>
                <a:lnTo>
                  <a:pt x="4224528" y="526694"/>
                </a:lnTo>
                <a:lnTo>
                  <a:pt x="4191609" y="552297"/>
                </a:lnTo>
                <a:lnTo>
                  <a:pt x="4151376" y="563270"/>
                </a:lnTo>
                <a:lnTo>
                  <a:pt x="4122115" y="563270"/>
                </a:lnTo>
                <a:lnTo>
                  <a:pt x="4074566" y="544982"/>
                </a:lnTo>
                <a:lnTo>
                  <a:pt x="4008729" y="512064"/>
                </a:lnTo>
                <a:lnTo>
                  <a:pt x="3920947" y="486460"/>
                </a:lnTo>
                <a:lnTo>
                  <a:pt x="3811219" y="460857"/>
                </a:lnTo>
                <a:lnTo>
                  <a:pt x="3621024" y="449884"/>
                </a:lnTo>
                <a:lnTo>
                  <a:pt x="3244291" y="449884"/>
                </a:lnTo>
                <a:lnTo>
                  <a:pt x="2476195" y="44988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4466209-B337-3648-B07E-2ED5D6932632}"/>
              </a:ext>
            </a:extLst>
          </p:cNvPr>
          <p:cNvSpPr/>
          <p:nvPr/>
        </p:nvSpPr>
        <p:spPr>
          <a:xfrm>
            <a:off x="3333750" y="2514600"/>
            <a:ext cx="1328738" cy="333375"/>
          </a:xfrm>
          <a:custGeom>
            <a:avLst/>
            <a:gdLst>
              <a:gd name="connsiteX0" fmla="*/ 702469 w 1328738"/>
              <a:gd name="connsiteY0" fmla="*/ 228600 h 333375"/>
              <a:gd name="connsiteX1" fmla="*/ 223838 w 1328738"/>
              <a:gd name="connsiteY1" fmla="*/ 333375 h 333375"/>
              <a:gd name="connsiteX2" fmla="*/ 0 w 1328738"/>
              <a:gd name="connsiteY2" fmla="*/ 333375 h 333375"/>
              <a:gd name="connsiteX3" fmla="*/ 7144 w 1328738"/>
              <a:gd name="connsiteY3" fmla="*/ 185738 h 333375"/>
              <a:gd name="connsiteX4" fmla="*/ 200025 w 1328738"/>
              <a:gd name="connsiteY4" fmla="*/ 154781 h 333375"/>
              <a:gd name="connsiteX5" fmla="*/ 516731 w 1328738"/>
              <a:gd name="connsiteY5" fmla="*/ 100013 h 333375"/>
              <a:gd name="connsiteX6" fmla="*/ 778669 w 1328738"/>
              <a:gd name="connsiteY6" fmla="*/ 57150 h 333375"/>
              <a:gd name="connsiteX7" fmla="*/ 992981 w 1328738"/>
              <a:gd name="connsiteY7" fmla="*/ 21431 h 333375"/>
              <a:gd name="connsiteX8" fmla="*/ 1309688 w 1328738"/>
              <a:gd name="connsiteY8" fmla="*/ 0 h 333375"/>
              <a:gd name="connsiteX9" fmla="*/ 1328738 w 1328738"/>
              <a:gd name="connsiteY9" fmla="*/ 135731 h 333375"/>
              <a:gd name="connsiteX10" fmla="*/ 1252538 w 1328738"/>
              <a:gd name="connsiteY10" fmla="*/ 135731 h 333375"/>
              <a:gd name="connsiteX11" fmla="*/ 1114425 w 1328738"/>
              <a:gd name="connsiteY11" fmla="*/ 154781 h 333375"/>
              <a:gd name="connsiteX12" fmla="*/ 702469 w 1328738"/>
              <a:gd name="connsiteY12" fmla="*/ 228600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8738" h="333375">
                <a:moveTo>
                  <a:pt x="702469" y="228600"/>
                </a:moveTo>
                <a:lnTo>
                  <a:pt x="223838" y="333375"/>
                </a:lnTo>
                <a:lnTo>
                  <a:pt x="0" y="333375"/>
                </a:lnTo>
                <a:lnTo>
                  <a:pt x="7144" y="185738"/>
                </a:lnTo>
                <a:lnTo>
                  <a:pt x="200025" y="154781"/>
                </a:lnTo>
                <a:lnTo>
                  <a:pt x="516731" y="100013"/>
                </a:lnTo>
                <a:lnTo>
                  <a:pt x="778669" y="57150"/>
                </a:lnTo>
                <a:lnTo>
                  <a:pt x="992981" y="21431"/>
                </a:lnTo>
                <a:lnTo>
                  <a:pt x="1309688" y="0"/>
                </a:lnTo>
                <a:lnTo>
                  <a:pt x="1328738" y="135731"/>
                </a:lnTo>
                <a:lnTo>
                  <a:pt x="1252538" y="135731"/>
                </a:lnTo>
                <a:lnTo>
                  <a:pt x="1114425" y="154781"/>
                </a:lnTo>
                <a:lnTo>
                  <a:pt x="702469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B69CFA7-49F8-0644-86DC-30820170A176}"/>
              </a:ext>
            </a:extLst>
          </p:cNvPr>
          <p:cNvSpPr/>
          <p:nvPr/>
        </p:nvSpPr>
        <p:spPr>
          <a:xfrm rot="16200000">
            <a:off x="1409700" y="2822576"/>
            <a:ext cx="3121025" cy="1016000"/>
          </a:xfrm>
          <a:custGeom>
            <a:avLst/>
            <a:gdLst>
              <a:gd name="connsiteX0" fmla="*/ 1872588 w 3121839"/>
              <a:gd name="connsiteY0" fmla="*/ 916975 h 1017430"/>
              <a:gd name="connsiteX1" fmla="*/ 1643344 w 3121839"/>
              <a:gd name="connsiteY1" fmla="*/ 880914 h 1017430"/>
              <a:gd name="connsiteX2" fmla="*/ 1514556 w 3121839"/>
              <a:gd name="connsiteY2" fmla="*/ 855157 h 1017430"/>
              <a:gd name="connsiteX3" fmla="*/ 1341979 w 3121839"/>
              <a:gd name="connsiteY3" fmla="*/ 811369 h 1017430"/>
              <a:gd name="connsiteX4" fmla="*/ 1231220 w 3121839"/>
              <a:gd name="connsiteY4" fmla="*/ 762429 h 1017430"/>
              <a:gd name="connsiteX5" fmla="*/ 1071522 w 3121839"/>
              <a:gd name="connsiteY5" fmla="*/ 700610 h 1017430"/>
              <a:gd name="connsiteX6" fmla="*/ 958188 w 3121839"/>
              <a:gd name="connsiteY6" fmla="*/ 651670 h 1017430"/>
              <a:gd name="connsiteX7" fmla="*/ 837127 w 3121839"/>
              <a:gd name="connsiteY7" fmla="*/ 597579 h 1017430"/>
              <a:gd name="connsiteX8" fmla="*/ 728944 w 3121839"/>
              <a:gd name="connsiteY8" fmla="*/ 546064 h 1017430"/>
              <a:gd name="connsiteX9" fmla="*/ 592428 w 3121839"/>
              <a:gd name="connsiteY9" fmla="*/ 468790 h 1017430"/>
              <a:gd name="connsiteX10" fmla="*/ 435306 w 3121839"/>
              <a:gd name="connsiteY10" fmla="*/ 360608 h 1017430"/>
              <a:gd name="connsiteX11" fmla="*/ 314245 w 3121839"/>
              <a:gd name="connsiteY11" fmla="*/ 273032 h 1017430"/>
              <a:gd name="connsiteX12" fmla="*/ 157122 w 3121839"/>
              <a:gd name="connsiteY12" fmla="*/ 162273 h 1017430"/>
              <a:gd name="connsiteX13" fmla="*/ 15455 w 3121839"/>
              <a:gd name="connsiteY13" fmla="*/ 61818 h 1017430"/>
              <a:gd name="connsiteX14" fmla="*/ 2576 w 3121839"/>
              <a:gd name="connsiteY14" fmla="*/ 41212 h 1017430"/>
              <a:gd name="connsiteX15" fmla="*/ 0 w 3121839"/>
              <a:gd name="connsiteY15" fmla="*/ 23181 h 1017430"/>
              <a:gd name="connsiteX16" fmla="*/ 5152 w 3121839"/>
              <a:gd name="connsiteY16" fmla="*/ 7727 h 1017430"/>
              <a:gd name="connsiteX17" fmla="*/ 15455 w 3121839"/>
              <a:gd name="connsiteY17" fmla="*/ 0 h 1017430"/>
              <a:gd name="connsiteX18" fmla="*/ 43788 w 3121839"/>
              <a:gd name="connsiteY18" fmla="*/ 0 h 1017430"/>
              <a:gd name="connsiteX19" fmla="*/ 118486 w 3121839"/>
              <a:gd name="connsiteY19" fmla="*/ 43788 h 1017430"/>
              <a:gd name="connsiteX20" fmla="*/ 283335 w 3121839"/>
              <a:gd name="connsiteY20" fmla="*/ 144243 h 1017430"/>
              <a:gd name="connsiteX21" fmla="*/ 422427 w 3121839"/>
              <a:gd name="connsiteY21" fmla="*/ 221516 h 1017430"/>
              <a:gd name="connsiteX22" fmla="*/ 610459 w 3121839"/>
              <a:gd name="connsiteY22" fmla="*/ 316820 h 1017430"/>
              <a:gd name="connsiteX23" fmla="*/ 770157 w 3121839"/>
              <a:gd name="connsiteY23" fmla="*/ 386366 h 1017430"/>
              <a:gd name="connsiteX24" fmla="*/ 922127 w 3121839"/>
              <a:gd name="connsiteY24" fmla="*/ 445609 h 1017430"/>
              <a:gd name="connsiteX25" fmla="*/ 1094704 w 3121839"/>
              <a:gd name="connsiteY25" fmla="*/ 507427 h 1017430"/>
              <a:gd name="connsiteX26" fmla="*/ 1300766 w 3121839"/>
              <a:gd name="connsiteY26" fmla="*/ 569246 h 1017430"/>
              <a:gd name="connsiteX27" fmla="*/ 1465616 w 3121839"/>
              <a:gd name="connsiteY27" fmla="*/ 613034 h 1017430"/>
              <a:gd name="connsiteX28" fmla="*/ 1651072 w 3121839"/>
              <a:gd name="connsiteY28" fmla="*/ 654246 h 1017430"/>
              <a:gd name="connsiteX29" fmla="*/ 1823649 w 3121839"/>
              <a:gd name="connsiteY29" fmla="*/ 687731 h 1017430"/>
              <a:gd name="connsiteX30" fmla="*/ 2065771 w 3121839"/>
              <a:gd name="connsiteY30" fmla="*/ 723792 h 1017430"/>
              <a:gd name="connsiteX31" fmla="*/ 2328500 w 3121839"/>
              <a:gd name="connsiteY31" fmla="*/ 749550 h 1017430"/>
              <a:gd name="connsiteX32" fmla="*/ 2578351 w 3121839"/>
              <a:gd name="connsiteY32" fmla="*/ 765005 h 1017430"/>
              <a:gd name="connsiteX33" fmla="*/ 2732897 w 3121839"/>
              <a:gd name="connsiteY33" fmla="*/ 767580 h 1017430"/>
              <a:gd name="connsiteX34" fmla="*/ 2794716 w 3121839"/>
              <a:gd name="connsiteY34" fmla="*/ 757277 h 1017430"/>
              <a:gd name="connsiteX35" fmla="*/ 2871989 w 3121839"/>
              <a:gd name="connsiteY35" fmla="*/ 734095 h 1017430"/>
              <a:gd name="connsiteX36" fmla="*/ 2938959 w 3121839"/>
              <a:gd name="connsiteY36" fmla="*/ 703186 h 1017430"/>
              <a:gd name="connsiteX37" fmla="*/ 3000778 w 3121839"/>
              <a:gd name="connsiteY37" fmla="*/ 664549 h 1017430"/>
              <a:gd name="connsiteX38" fmla="*/ 3062596 w 3121839"/>
              <a:gd name="connsiteY38" fmla="*/ 618185 h 1017430"/>
              <a:gd name="connsiteX39" fmla="*/ 3083202 w 3121839"/>
              <a:gd name="connsiteY39" fmla="*/ 607882 h 1017430"/>
              <a:gd name="connsiteX40" fmla="*/ 3101233 w 3121839"/>
              <a:gd name="connsiteY40" fmla="*/ 605307 h 1017430"/>
              <a:gd name="connsiteX41" fmla="*/ 3111536 w 3121839"/>
              <a:gd name="connsiteY41" fmla="*/ 607882 h 1017430"/>
              <a:gd name="connsiteX42" fmla="*/ 3121839 w 3121839"/>
              <a:gd name="connsiteY42" fmla="*/ 623337 h 1017430"/>
              <a:gd name="connsiteX43" fmla="*/ 3114112 w 3121839"/>
              <a:gd name="connsiteY43" fmla="*/ 654246 h 1017430"/>
              <a:gd name="connsiteX44" fmla="*/ 3078051 w 3121839"/>
              <a:gd name="connsiteY44" fmla="*/ 749550 h 1017430"/>
              <a:gd name="connsiteX45" fmla="*/ 2993050 w 3121839"/>
              <a:gd name="connsiteY45" fmla="*/ 1017430 h 1017430"/>
              <a:gd name="connsiteX46" fmla="*/ 2877140 w 3121839"/>
              <a:gd name="connsiteY46" fmla="*/ 986521 h 1017430"/>
              <a:gd name="connsiteX47" fmla="*/ 2596381 w 3121839"/>
              <a:gd name="connsiteY47" fmla="*/ 981370 h 1017430"/>
              <a:gd name="connsiteX48" fmla="*/ 2385167 w 3121839"/>
              <a:gd name="connsiteY48" fmla="*/ 976218 h 1017430"/>
              <a:gd name="connsiteX49" fmla="*/ 2176530 w 3121839"/>
              <a:gd name="connsiteY49" fmla="*/ 963339 h 1017430"/>
              <a:gd name="connsiteX50" fmla="*/ 2037438 w 3121839"/>
              <a:gd name="connsiteY50" fmla="*/ 942733 h 1017430"/>
              <a:gd name="connsiteX51" fmla="*/ 1872588 w 3121839"/>
              <a:gd name="connsiteY51" fmla="*/ 916975 h 1017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121839" h="1017430">
                <a:moveTo>
                  <a:pt x="1872588" y="916975"/>
                </a:moveTo>
                <a:lnTo>
                  <a:pt x="1643344" y="880914"/>
                </a:lnTo>
                <a:lnTo>
                  <a:pt x="1514556" y="855157"/>
                </a:lnTo>
                <a:lnTo>
                  <a:pt x="1341979" y="811369"/>
                </a:lnTo>
                <a:lnTo>
                  <a:pt x="1231220" y="762429"/>
                </a:lnTo>
                <a:lnTo>
                  <a:pt x="1071522" y="700610"/>
                </a:lnTo>
                <a:lnTo>
                  <a:pt x="958188" y="651670"/>
                </a:lnTo>
                <a:lnTo>
                  <a:pt x="837127" y="597579"/>
                </a:lnTo>
                <a:lnTo>
                  <a:pt x="728944" y="546064"/>
                </a:lnTo>
                <a:lnTo>
                  <a:pt x="592428" y="468790"/>
                </a:lnTo>
                <a:lnTo>
                  <a:pt x="435306" y="360608"/>
                </a:lnTo>
                <a:lnTo>
                  <a:pt x="314245" y="273032"/>
                </a:lnTo>
                <a:lnTo>
                  <a:pt x="157122" y="162273"/>
                </a:lnTo>
                <a:lnTo>
                  <a:pt x="15455" y="61818"/>
                </a:lnTo>
                <a:lnTo>
                  <a:pt x="2576" y="41212"/>
                </a:lnTo>
                <a:lnTo>
                  <a:pt x="0" y="23181"/>
                </a:lnTo>
                <a:lnTo>
                  <a:pt x="5152" y="7727"/>
                </a:lnTo>
                <a:lnTo>
                  <a:pt x="15455" y="0"/>
                </a:lnTo>
                <a:lnTo>
                  <a:pt x="43788" y="0"/>
                </a:lnTo>
                <a:lnTo>
                  <a:pt x="118486" y="43788"/>
                </a:lnTo>
                <a:lnTo>
                  <a:pt x="283335" y="144243"/>
                </a:lnTo>
                <a:lnTo>
                  <a:pt x="422427" y="221516"/>
                </a:lnTo>
                <a:lnTo>
                  <a:pt x="610459" y="316820"/>
                </a:lnTo>
                <a:lnTo>
                  <a:pt x="770157" y="386366"/>
                </a:lnTo>
                <a:lnTo>
                  <a:pt x="922127" y="445609"/>
                </a:lnTo>
                <a:lnTo>
                  <a:pt x="1094704" y="507427"/>
                </a:lnTo>
                <a:lnTo>
                  <a:pt x="1300766" y="569246"/>
                </a:lnTo>
                <a:lnTo>
                  <a:pt x="1465616" y="613034"/>
                </a:lnTo>
                <a:lnTo>
                  <a:pt x="1651072" y="654246"/>
                </a:lnTo>
                <a:lnTo>
                  <a:pt x="1823649" y="687731"/>
                </a:lnTo>
                <a:lnTo>
                  <a:pt x="2065771" y="723792"/>
                </a:lnTo>
                <a:lnTo>
                  <a:pt x="2328500" y="749550"/>
                </a:lnTo>
                <a:lnTo>
                  <a:pt x="2578351" y="765005"/>
                </a:lnTo>
                <a:lnTo>
                  <a:pt x="2732897" y="767580"/>
                </a:lnTo>
                <a:lnTo>
                  <a:pt x="2794716" y="757277"/>
                </a:lnTo>
                <a:lnTo>
                  <a:pt x="2871989" y="734095"/>
                </a:lnTo>
                <a:lnTo>
                  <a:pt x="2938959" y="703186"/>
                </a:lnTo>
                <a:lnTo>
                  <a:pt x="3000778" y="664549"/>
                </a:lnTo>
                <a:lnTo>
                  <a:pt x="3062596" y="618185"/>
                </a:lnTo>
                <a:lnTo>
                  <a:pt x="3083202" y="607882"/>
                </a:lnTo>
                <a:lnTo>
                  <a:pt x="3101233" y="605307"/>
                </a:lnTo>
                <a:lnTo>
                  <a:pt x="3111536" y="607882"/>
                </a:lnTo>
                <a:lnTo>
                  <a:pt x="3121839" y="623337"/>
                </a:lnTo>
                <a:lnTo>
                  <a:pt x="3114112" y="654246"/>
                </a:lnTo>
                <a:lnTo>
                  <a:pt x="3078051" y="749550"/>
                </a:lnTo>
                <a:lnTo>
                  <a:pt x="2993050" y="1017430"/>
                </a:lnTo>
                <a:lnTo>
                  <a:pt x="2877140" y="986521"/>
                </a:lnTo>
                <a:lnTo>
                  <a:pt x="2596381" y="981370"/>
                </a:lnTo>
                <a:lnTo>
                  <a:pt x="2385167" y="976218"/>
                </a:lnTo>
                <a:lnTo>
                  <a:pt x="2176530" y="963339"/>
                </a:lnTo>
                <a:lnTo>
                  <a:pt x="2037438" y="942733"/>
                </a:lnTo>
                <a:lnTo>
                  <a:pt x="1872588" y="916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EBE29D9-8865-0249-9A90-77C08B03D242}"/>
              </a:ext>
            </a:extLst>
          </p:cNvPr>
          <p:cNvSpPr/>
          <p:nvPr/>
        </p:nvSpPr>
        <p:spPr>
          <a:xfrm>
            <a:off x="3195638" y="3519488"/>
            <a:ext cx="279400" cy="1628775"/>
          </a:xfrm>
          <a:custGeom>
            <a:avLst/>
            <a:gdLst>
              <a:gd name="connsiteX0" fmla="*/ 71437 w 278606"/>
              <a:gd name="connsiteY0" fmla="*/ 983456 h 1628775"/>
              <a:gd name="connsiteX1" fmla="*/ 59531 w 278606"/>
              <a:gd name="connsiteY1" fmla="*/ 488156 h 1628775"/>
              <a:gd name="connsiteX2" fmla="*/ 57150 w 278606"/>
              <a:gd name="connsiteY2" fmla="*/ 242887 h 1628775"/>
              <a:gd name="connsiteX3" fmla="*/ 50006 w 278606"/>
              <a:gd name="connsiteY3" fmla="*/ 192881 h 1628775"/>
              <a:gd name="connsiteX4" fmla="*/ 0 w 278606"/>
              <a:gd name="connsiteY4" fmla="*/ 78581 h 1628775"/>
              <a:gd name="connsiteX5" fmla="*/ 11906 w 278606"/>
              <a:gd name="connsiteY5" fmla="*/ 0 h 1628775"/>
              <a:gd name="connsiteX6" fmla="*/ 264318 w 278606"/>
              <a:gd name="connsiteY6" fmla="*/ 76200 h 1628775"/>
              <a:gd name="connsiteX7" fmla="*/ 254793 w 278606"/>
              <a:gd name="connsiteY7" fmla="*/ 273843 h 1628775"/>
              <a:gd name="connsiteX8" fmla="*/ 269081 w 278606"/>
              <a:gd name="connsiteY8" fmla="*/ 728662 h 1628775"/>
              <a:gd name="connsiteX9" fmla="*/ 271462 w 278606"/>
              <a:gd name="connsiteY9" fmla="*/ 1031081 h 1628775"/>
              <a:gd name="connsiteX10" fmla="*/ 278606 w 278606"/>
              <a:gd name="connsiteY10" fmla="*/ 1254918 h 1628775"/>
              <a:gd name="connsiteX11" fmla="*/ 278606 w 278606"/>
              <a:gd name="connsiteY11" fmla="*/ 1407318 h 1628775"/>
              <a:gd name="connsiteX12" fmla="*/ 276225 w 278606"/>
              <a:gd name="connsiteY12" fmla="*/ 1500187 h 1628775"/>
              <a:gd name="connsiteX13" fmla="*/ 269081 w 278606"/>
              <a:gd name="connsiteY13" fmla="*/ 1552575 h 1628775"/>
              <a:gd name="connsiteX14" fmla="*/ 259556 w 278606"/>
              <a:gd name="connsiteY14" fmla="*/ 1588293 h 1628775"/>
              <a:gd name="connsiteX15" fmla="*/ 242887 w 278606"/>
              <a:gd name="connsiteY15" fmla="*/ 1609725 h 1628775"/>
              <a:gd name="connsiteX16" fmla="*/ 216693 w 278606"/>
              <a:gd name="connsiteY16" fmla="*/ 1624012 h 1628775"/>
              <a:gd name="connsiteX17" fmla="*/ 192881 w 278606"/>
              <a:gd name="connsiteY17" fmla="*/ 1628775 h 1628775"/>
              <a:gd name="connsiteX18" fmla="*/ 171450 w 278606"/>
              <a:gd name="connsiteY18" fmla="*/ 1626393 h 1628775"/>
              <a:gd name="connsiteX19" fmla="*/ 154781 w 278606"/>
              <a:gd name="connsiteY19" fmla="*/ 1614487 h 1628775"/>
              <a:gd name="connsiteX20" fmla="*/ 133350 w 278606"/>
              <a:gd name="connsiteY20" fmla="*/ 1588293 h 1628775"/>
              <a:gd name="connsiteX21" fmla="*/ 102393 w 278606"/>
              <a:gd name="connsiteY21" fmla="*/ 1521618 h 1628775"/>
              <a:gd name="connsiteX22" fmla="*/ 71437 w 278606"/>
              <a:gd name="connsiteY22" fmla="*/ 1416843 h 1628775"/>
              <a:gd name="connsiteX23" fmla="*/ 54768 w 278606"/>
              <a:gd name="connsiteY23" fmla="*/ 1335881 h 1628775"/>
              <a:gd name="connsiteX24" fmla="*/ 61912 w 278606"/>
              <a:gd name="connsiteY24" fmla="*/ 1283493 h 1628775"/>
              <a:gd name="connsiteX25" fmla="*/ 71437 w 278606"/>
              <a:gd name="connsiteY25" fmla="*/ 1223962 h 1628775"/>
              <a:gd name="connsiteX26" fmla="*/ 71437 w 278606"/>
              <a:gd name="connsiteY26" fmla="*/ 983456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78606" h="1628775">
                <a:moveTo>
                  <a:pt x="71437" y="983456"/>
                </a:moveTo>
                <a:lnTo>
                  <a:pt x="59531" y="488156"/>
                </a:lnTo>
                <a:cubicBezTo>
                  <a:pt x="58714" y="406400"/>
                  <a:pt x="57150" y="324647"/>
                  <a:pt x="57150" y="242887"/>
                </a:cubicBezTo>
                <a:lnTo>
                  <a:pt x="50006" y="192881"/>
                </a:lnTo>
                <a:lnTo>
                  <a:pt x="0" y="78581"/>
                </a:lnTo>
                <a:lnTo>
                  <a:pt x="11906" y="0"/>
                </a:lnTo>
                <a:lnTo>
                  <a:pt x="264318" y="76200"/>
                </a:lnTo>
                <a:lnTo>
                  <a:pt x="254793" y="273843"/>
                </a:lnTo>
                <a:lnTo>
                  <a:pt x="269081" y="728662"/>
                </a:lnTo>
                <a:cubicBezTo>
                  <a:pt x="269875" y="829468"/>
                  <a:pt x="270668" y="930275"/>
                  <a:pt x="271462" y="1031081"/>
                </a:cubicBezTo>
                <a:lnTo>
                  <a:pt x="278606" y="1254918"/>
                </a:lnTo>
                <a:lnTo>
                  <a:pt x="278606" y="1407318"/>
                </a:lnTo>
                <a:cubicBezTo>
                  <a:pt x="277812" y="1438274"/>
                  <a:pt x="277019" y="1469231"/>
                  <a:pt x="276225" y="1500187"/>
                </a:cubicBezTo>
                <a:lnTo>
                  <a:pt x="269081" y="1552575"/>
                </a:lnTo>
                <a:lnTo>
                  <a:pt x="259556" y="1588293"/>
                </a:lnTo>
                <a:lnTo>
                  <a:pt x="242887" y="1609725"/>
                </a:lnTo>
                <a:lnTo>
                  <a:pt x="216693" y="1624012"/>
                </a:lnTo>
                <a:lnTo>
                  <a:pt x="192881" y="1628775"/>
                </a:lnTo>
                <a:lnTo>
                  <a:pt x="171450" y="1626393"/>
                </a:lnTo>
                <a:lnTo>
                  <a:pt x="154781" y="1614487"/>
                </a:lnTo>
                <a:lnTo>
                  <a:pt x="133350" y="1588293"/>
                </a:lnTo>
                <a:lnTo>
                  <a:pt x="102393" y="1521618"/>
                </a:lnTo>
                <a:lnTo>
                  <a:pt x="71437" y="1416843"/>
                </a:lnTo>
                <a:lnTo>
                  <a:pt x="54768" y="1335881"/>
                </a:lnTo>
                <a:lnTo>
                  <a:pt x="61912" y="1283493"/>
                </a:lnTo>
                <a:lnTo>
                  <a:pt x="71437" y="1223962"/>
                </a:lnTo>
                <a:lnTo>
                  <a:pt x="71437" y="983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139611C-C46A-B34F-A2C2-76F905D1CACB}"/>
              </a:ext>
            </a:extLst>
          </p:cNvPr>
          <p:cNvSpPr/>
          <p:nvPr/>
        </p:nvSpPr>
        <p:spPr>
          <a:xfrm>
            <a:off x="3360738" y="3295650"/>
            <a:ext cx="1795462" cy="1744663"/>
          </a:xfrm>
          <a:custGeom>
            <a:avLst/>
            <a:gdLst>
              <a:gd name="connsiteX0" fmla="*/ 1102519 w 1795462"/>
              <a:gd name="connsiteY0" fmla="*/ 233363 h 1745456"/>
              <a:gd name="connsiteX1" fmla="*/ 833437 w 1795462"/>
              <a:gd name="connsiteY1" fmla="*/ 271463 h 1745456"/>
              <a:gd name="connsiteX2" fmla="*/ 585787 w 1795462"/>
              <a:gd name="connsiteY2" fmla="*/ 326231 h 1745456"/>
              <a:gd name="connsiteX3" fmla="*/ 352425 w 1795462"/>
              <a:gd name="connsiteY3" fmla="*/ 383381 h 1745456"/>
              <a:gd name="connsiteX4" fmla="*/ 38100 w 1795462"/>
              <a:gd name="connsiteY4" fmla="*/ 459581 h 1745456"/>
              <a:gd name="connsiteX5" fmla="*/ 0 w 1795462"/>
              <a:gd name="connsiteY5" fmla="*/ 314325 h 1745456"/>
              <a:gd name="connsiteX6" fmla="*/ 147637 w 1795462"/>
              <a:gd name="connsiteY6" fmla="*/ 276225 h 1745456"/>
              <a:gd name="connsiteX7" fmla="*/ 421481 w 1795462"/>
              <a:gd name="connsiteY7" fmla="*/ 209550 h 1745456"/>
              <a:gd name="connsiteX8" fmla="*/ 652462 w 1795462"/>
              <a:gd name="connsiteY8" fmla="*/ 157163 h 1745456"/>
              <a:gd name="connsiteX9" fmla="*/ 928687 w 1795462"/>
              <a:gd name="connsiteY9" fmla="*/ 102394 h 1745456"/>
              <a:gd name="connsiteX10" fmla="*/ 1143000 w 1795462"/>
              <a:gd name="connsiteY10" fmla="*/ 73819 h 1745456"/>
              <a:gd name="connsiteX11" fmla="*/ 1343025 w 1795462"/>
              <a:gd name="connsiteY11" fmla="*/ 42863 h 1745456"/>
              <a:gd name="connsiteX12" fmla="*/ 1373981 w 1795462"/>
              <a:gd name="connsiteY12" fmla="*/ 30956 h 1745456"/>
              <a:gd name="connsiteX13" fmla="*/ 1445419 w 1795462"/>
              <a:gd name="connsiteY13" fmla="*/ 0 h 1745456"/>
              <a:gd name="connsiteX14" fmla="*/ 1457325 w 1795462"/>
              <a:gd name="connsiteY14" fmla="*/ 0 h 1745456"/>
              <a:gd name="connsiteX15" fmla="*/ 1500187 w 1795462"/>
              <a:gd name="connsiteY15" fmla="*/ 4763 h 1745456"/>
              <a:gd name="connsiteX16" fmla="*/ 1569244 w 1795462"/>
              <a:gd name="connsiteY16" fmla="*/ 30956 h 1745456"/>
              <a:gd name="connsiteX17" fmla="*/ 1612106 w 1795462"/>
              <a:gd name="connsiteY17" fmla="*/ 52388 h 1745456"/>
              <a:gd name="connsiteX18" fmla="*/ 1671637 w 1795462"/>
              <a:gd name="connsiteY18" fmla="*/ 85725 h 1745456"/>
              <a:gd name="connsiteX19" fmla="*/ 1714500 w 1795462"/>
              <a:gd name="connsiteY19" fmla="*/ 107156 h 1745456"/>
              <a:gd name="connsiteX20" fmla="*/ 1752600 w 1795462"/>
              <a:gd name="connsiteY20" fmla="*/ 126206 h 1745456"/>
              <a:gd name="connsiteX21" fmla="*/ 1776412 w 1795462"/>
              <a:gd name="connsiteY21" fmla="*/ 142875 h 1745456"/>
              <a:gd name="connsiteX22" fmla="*/ 1788319 w 1795462"/>
              <a:gd name="connsiteY22" fmla="*/ 164306 h 1745456"/>
              <a:gd name="connsiteX23" fmla="*/ 1795462 w 1795462"/>
              <a:gd name="connsiteY23" fmla="*/ 188119 h 1745456"/>
              <a:gd name="connsiteX24" fmla="*/ 1785937 w 1795462"/>
              <a:gd name="connsiteY24" fmla="*/ 219075 h 1745456"/>
              <a:gd name="connsiteX25" fmla="*/ 1759744 w 1795462"/>
              <a:gd name="connsiteY25" fmla="*/ 269081 h 1745456"/>
              <a:gd name="connsiteX26" fmla="*/ 1745456 w 1795462"/>
              <a:gd name="connsiteY26" fmla="*/ 311944 h 1745456"/>
              <a:gd name="connsiteX27" fmla="*/ 1733550 w 1795462"/>
              <a:gd name="connsiteY27" fmla="*/ 490538 h 1745456"/>
              <a:gd name="connsiteX28" fmla="*/ 1704975 w 1795462"/>
              <a:gd name="connsiteY28" fmla="*/ 1004888 h 1745456"/>
              <a:gd name="connsiteX29" fmla="*/ 1697831 w 1795462"/>
              <a:gd name="connsiteY29" fmla="*/ 1150144 h 1745456"/>
              <a:gd name="connsiteX30" fmla="*/ 1693069 w 1795462"/>
              <a:gd name="connsiteY30" fmla="*/ 1345406 h 1745456"/>
              <a:gd name="connsiteX31" fmla="*/ 1676400 w 1795462"/>
              <a:gd name="connsiteY31" fmla="*/ 1502569 h 1745456"/>
              <a:gd name="connsiteX32" fmla="*/ 1657350 w 1795462"/>
              <a:gd name="connsiteY32" fmla="*/ 1552575 h 1745456"/>
              <a:gd name="connsiteX33" fmla="*/ 1624012 w 1795462"/>
              <a:gd name="connsiteY33" fmla="*/ 1607344 h 1745456"/>
              <a:gd name="connsiteX34" fmla="*/ 1595437 w 1795462"/>
              <a:gd name="connsiteY34" fmla="*/ 1654969 h 1745456"/>
              <a:gd name="connsiteX35" fmla="*/ 1566862 w 1795462"/>
              <a:gd name="connsiteY35" fmla="*/ 1695450 h 1745456"/>
              <a:gd name="connsiteX36" fmla="*/ 1521619 w 1795462"/>
              <a:gd name="connsiteY36" fmla="*/ 1738313 h 1745456"/>
              <a:gd name="connsiteX37" fmla="*/ 1502569 w 1795462"/>
              <a:gd name="connsiteY37" fmla="*/ 1745456 h 1745456"/>
              <a:gd name="connsiteX38" fmla="*/ 1493044 w 1795462"/>
              <a:gd name="connsiteY38" fmla="*/ 1743075 h 1745456"/>
              <a:gd name="connsiteX39" fmla="*/ 1473994 w 1795462"/>
              <a:gd name="connsiteY39" fmla="*/ 1728788 h 1745456"/>
              <a:gd name="connsiteX40" fmla="*/ 1440656 w 1795462"/>
              <a:gd name="connsiteY40" fmla="*/ 1688306 h 1745456"/>
              <a:gd name="connsiteX41" fmla="*/ 1404937 w 1795462"/>
              <a:gd name="connsiteY41" fmla="*/ 1645444 h 1745456"/>
              <a:gd name="connsiteX42" fmla="*/ 1373981 w 1795462"/>
              <a:gd name="connsiteY42" fmla="*/ 1600200 h 1745456"/>
              <a:gd name="connsiteX43" fmla="*/ 1471612 w 1795462"/>
              <a:gd name="connsiteY43" fmla="*/ 1250156 h 1745456"/>
              <a:gd name="connsiteX44" fmla="*/ 1478756 w 1795462"/>
              <a:gd name="connsiteY44" fmla="*/ 1064419 h 1745456"/>
              <a:gd name="connsiteX45" fmla="*/ 1493044 w 1795462"/>
              <a:gd name="connsiteY45" fmla="*/ 533400 h 1745456"/>
              <a:gd name="connsiteX46" fmla="*/ 1493044 w 1795462"/>
              <a:gd name="connsiteY46" fmla="*/ 290513 h 1745456"/>
              <a:gd name="connsiteX47" fmla="*/ 1488281 w 1795462"/>
              <a:gd name="connsiteY47" fmla="*/ 254794 h 1745456"/>
              <a:gd name="connsiteX48" fmla="*/ 1478756 w 1795462"/>
              <a:gd name="connsiteY48" fmla="*/ 238125 h 1745456"/>
              <a:gd name="connsiteX49" fmla="*/ 1462087 w 1795462"/>
              <a:gd name="connsiteY49" fmla="*/ 223838 h 1745456"/>
              <a:gd name="connsiteX50" fmla="*/ 1438275 w 1795462"/>
              <a:gd name="connsiteY50" fmla="*/ 211931 h 1745456"/>
              <a:gd name="connsiteX51" fmla="*/ 1404937 w 1795462"/>
              <a:gd name="connsiteY51" fmla="*/ 200025 h 1745456"/>
              <a:gd name="connsiteX52" fmla="*/ 1350169 w 1795462"/>
              <a:gd name="connsiteY52" fmla="*/ 200025 h 1745456"/>
              <a:gd name="connsiteX53" fmla="*/ 1102519 w 1795462"/>
              <a:gd name="connsiteY53" fmla="*/ 233363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95462" h="1745456">
                <a:moveTo>
                  <a:pt x="1102519" y="233363"/>
                </a:moveTo>
                <a:lnTo>
                  <a:pt x="833437" y="271463"/>
                </a:lnTo>
                <a:lnTo>
                  <a:pt x="585787" y="326231"/>
                </a:lnTo>
                <a:lnTo>
                  <a:pt x="352425" y="383381"/>
                </a:lnTo>
                <a:lnTo>
                  <a:pt x="38100" y="459581"/>
                </a:lnTo>
                <a:lnTo>
                  <a:pt x="0" y="314325"/>
                </a:lnTo>
                <a:lnTo>
                  <a:pt x="147637" y="276225"/>
                </a:lnTo>
                <a:lnTo>
                  <a:pt x="421481" y="209550"/>
                </a:lnTo>
                <a:lnTo>
                  <a:pt x="652462" y="157163"/>
                </a:lnTo>
                <a:lnTo>
                  <a:pt x="928687" y="102394"/>
                </a:lnTo>
                <a:lnTo>
                  <a:pt x="1143000" y="73819"/>
                </a:lnTo>
                <a:lnTo>
                  <a:pt x="1343025" y="42863"/>
                </a:lnTo>
                <a:lnTo>
                  <a:pt x="1373981" y="30956"/>
                </a:lnTo>
                <a:lnTo>
                  <a:pt x="1445419" y="0"/>
                </a:lnTo>
                <a:lnTo>
                  <a:pt x="1457325" y="0"/>
                </a:lnTo>
                <a:lnTo>
                  <a:pt x="1500187" y="4763"/>
                </a:lnTo>
                <a:lnTo>
                  <a:pt x="1569244" y="30956"/>
                </a:lnTo>
                <a:lnTo>
                  <a:pt x="1612106" y="52388"/>
                </a:lnTo>
                <a:lnTo>
                  <a:pt x="1671637" y="85725"/>
                </a:lnTo>
                <a:lnTo>
                  <a:pt x="1714500" y="107156"/>
                </a:lnTo>
                <a:lnTo>
                  <a:pt x="1752600" y="126206"/>
                </a:lnTo>
                <a:lnTo>
                  <a:pt x="1776412" y="142875"/>
                </a:lnTo>
                <a:lnTo>
                  <a:pt x="1788319" y="164306"/>
                </a:lnTo>
                <a:lnTo>
                  <a:pt x="1795462" y="188119"/>
                </a:lnTo>
                <a:lnTo>
                  <a:pt x="1785937" y="219075"/>
                </a:lnTo>
                <a:lnTo>
                  <a:pt x="1759744" y="269081"/>
                </a:lnTo>
                <a:lnTo>
                  <a:pt x="1745456" y="311944"/>
                </a:lnTo>
                <a:lnTo>
                  <a:pt x="1733550" y="490538"/>
                </a:lnTo>
                <a:lnTo>
                  <a:pt x="1704975" y="1004888"/>
                </a:lnTo>
                <a:lnTo>
                  <a:pt x="1697831" y="1150144"/>
                </a:lnTo>
                <a:lnTo>
                  <a:pt x="1693069" y="1345406"/>
                </a:lnTo>
                <a:lnTo>
                  <a:pt x="1676400" y="1502569"/>
                </a:lnTo>
                <a:lnTo>
                  <a:pt x="1657350" y="1552575"/>
                </a:lnTo>
                <a:lnTo>
                  <a:pt x="1624012" y="1607344"/>
                </a:lnTo>
                <a:lnTo>
                  <a:pt x="1595437" y="1654969"/>
                </a:lnTo>
                <a:lnTo>
                  <a:pt x="1566862" y="1695450"/>
                </a:lnTo>
                <a:lnTo>
                  <a:pt x="1521619" y="1738313"/>
                </a:lnTo>
                <a:lnTo>
                  <a:pt x="1502569" y="1745456"/>
                </a:lnTo>
                <a:lnTo>
                  <a:pt x="1493044" y="1743075"/>
                </a:lnTo>
                <a:lnTo>
                  <a:pt x="1473994" y="1728788"/>
                </a:lnTo>
                <a:lnTo>
                  <a:pt x="1440656" y="1688306"/>
                </a:lnTo>
                <a:lnTo>
                  <a:pt x="1404937" y="1645444"/>
                </a:lnTo>
                <a:lnTo>
                  <a:pt x="1373981" y="1600200"/>
                </a:lnTo>
                <a:lnTo>
                  <a:pt x="1471612" y="1250156"/>
                </a:lnTo>
                <a:lnTo>
                  <a:pt x="1478756" y="1064419"/>
                </a:lnTo>
                <a:lnTo>
                  <a:pt x="1493044" y="533400"/>
                </a:lnTo>
                <a:lnTo>
                  <a:pt x="1493044" y="290513"/>
                </a:lnTo>
                <a:lnTo>
                  <a:pt x="1488281" y="254794"/>
                </a:lnTo>
                <a:lnTo>
                  <a:pt x="1478756" y="238125"/>
                </a:lnTo>
                <a:lnTo>
                  <a:pt x="1462087" y="223838"/>
                </a:lnTo>
                <a:lnTo>
                  <a:pt x="1438275" y="211931"/>
                </a:lnTo>
                <a:lnTo>
                  <a:pt x="1404937" y="200025"/>
                </a:lnTo>
                <a:lnTo>
                  <a:pt x="1350169" y="200025"/>
                </a:lnTo>
                <a:lnTo>
                  <a:pt x="1102519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055BCFA-712E-6146-BB3B-B8CC3FFCEA8D}"/>
              </a:ext>
            </a:extLst>
          </p:cNvPr>
          <p:cNvSpPr/>
          <p:nvPr/>
        </p:nvSpPr>
        <p:spPr>
          <a:xfrm>
            <a:off x="4341813" y="4476750"/>
            <a:ext cx="534987" cy="455613"/>
          </a:xfrm>
          <a:custGeom>
            <a:avLst/>
            <a:gdLst>
              <a:gd name="connsiteX0" fmla="*/ 200025 w 535781"/>
              <a:gd name="connsiteY0" fmla="*/ 166688 h 454819"/>
              <a:gd name="connsiteX1" fmla="*/ 330994 w 535781"/>
              <a:gd name="connsiteY1" fmla="*/ 178594 h 454819"/>
              <a:gd name="connsiteX2" fmla="*/ 376237 w 535781"/>
              <a:gd name="connsiteY2" fmla="*/ 176213 h 454819"/>
              <a:gd name="connsiteX3" fmla="*/ 409575 w 535781"/>
              <a:gd name="connsiteY3" fmla="*/ 166688 h 454819"/>
              <a:gd name="connsiteX4" fmla="*/ 440531 w 535781"/>
              <a:gd name="connsiteY4" fmla="*/ 147638 h 454819"/>
              <a:gd name="connsiteX5" fmla="*/ 464344 w 535781"/>
              <a:gd name="connsiteY5" fmla="*/ 123825 h 454819"/>
              <a:gd name="connsiteX6" fmla="*/ 535781 w 535781"/>
              <a:gd name="connsiteY6" fmla="*/ 0 h 454819"/>
              <a:gd name="connsiteX7" fmla="*/ 440531 w 535781"/>
              <a:gd name="connsiteY7" fmla="*/ 454819 h 454819"/>
              <a:gd name="connsiteX8" fmla="*/ 390525 w 535781"/>
              <a:gd name="connsiteY8" fmla="*/ 419100 h 454819"/>
              <a:gd name="connsiteX9" fmla="*/ 361950 w 535781"/>
              <a:gd name="connsiteY9" fmla="*/ 392906 h 454819"/>
              <a:gd name="connsiteX10" fmla="*/ 321469 w 535781"/>
              <a:gd name="connsiteY10" fmla="*/ 359569 h 454819"/>
              <a:gd name="connsiteX11" fmla="*/ 273844 w 535781"/>
              <a:gd name="connsiteY11" fmla="*/ 328613 h 454819"/>
              <a:gd name="connsiteX12" fmla="*/ 216694 w 535781"/>
              <a:gd name="connsiteY12" fmla="*/ 290513 h 454819"/>
              <a:gd name="connsiteX13" fmla="*/ 154781 w 535781"/>
              <a:gd name="connsiteY13" fmla="*/ 259556 h 454819"/>
              <a:gd name="connsiteX14" fmla="*/ 104775 w 535781"/>
              <a:gd name="connsiteY14" fmla="*/ 235744 h 454819"/>
              <a:gd name="connsiteX15" fmla="*/ 47625 w 535781"/>
              <a:gd name="connsiteY15" fmla="*/ 214313 h 454819"/>
              <a:gd name="connsiteX16" fmla="*/ 23812 w 535781"/>
              <a:gd name="connsiteY16" fmla="*/ 204788 h 454819"/>
              <a:gd name="connsiteX17" fmla="*/ 4762 w 535781"/>
              <a:gd name="connsiteY17" fmla="*/ 190500 h 454819"/>
              <a:gd name="connsiteX18" fmla="*/ 0 w 535781"/>
              <a:gd name="connsiteY18" fmla="*/ 178594 h 454819"/>
              <a:gd name="connsiteX19" fmla="*/ 7144 w 535781"/>
              <a:gd name="connsiteY19" fmla="*/ 164306 h 454819"/>
              <a:gd name="connsiteX20" fmla="*/ 19050 w 535781"/>
              <a:gd name="connsiteY20" fmla="*/ 154781 h 454819"/>
              <a:gd name="connsiteX21" fmla="*/ 200025 w 535781"/>
              <a:gd name="connsiteY21" fmla="*/ 166688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35781" h="454819">
                <a:moveTo>
                  <a:pt x="200025" y="166688"/>
                </a:moveTo>
                <a:lnTo>
                  <a:pt x="330994" y="178594"/>
                </a:lnTo>
                <a:lnTo>
                  <a:pt x="376237" y="176213"/>
                </a:lnTo>
                <a:lnTo>
                  <a:pt x="409575" y="166688"/>
                </a:lnTo>
                <a:lnTo>
                  <a:pt x="440531" y="147638"/>
                </a:lnTo>
                <a:lnTo>
                  <a:pt x="464344" y="123825"/>
                </a:lnTo>
                <a:lnTo>
                  <a:pt x="535781" y="0"/>
                </a:lnTo>
                <a:lnTo>
                  <a:pt x="440531" y="454819"/>
                </a:lnTo>
                <a:lnTo>
                  <a:pt x="390525" y="419100"/>
                </a:lnTo>
                <a:lnTo>
                  <a:pt x="361950" y="392906"/>
                </a:lnTo>
                <a:lnTo>
                  <a:pt x="321469" y="359569"/>
                </a:lnTo>
                <a:lnTo>
                  <a:pt x="273844" y="328613"/>
                </a:lnTo>
                <a:lnTo>
                  <a:pt x="216694" y="290513"/>
                </a:lnTo>
                <a:lnTo>
                  <a:pt x="154781" y="259556"/>
                </a:lnTo>
                <a:lnTo>
                  <a:pt x="104775" y="235744"/>
                </a:lnTo>
                <a:lnTo>
                  <a:pt x="47625" y="214313"/>
                </a:lnTo>
                <a:lnTo>
                  <a:pt x="23812" y="204788"/>
                </a:lnTo>
                <a:lnTo>
                  <a:pt x="4762" y="190500"/>
                </a:lnTo>
                <a:lnTo>
                  <a:pt x="0" y="178594"/>
                </a:lnTo>
                <a:lnTo>
                  <a:pt x="7144" y="164306"/>
                </a:lnTo>
                <a:lnTo>
                  <a:pt x="19050" y="154781"/>
                </a:lnTo>
                <a:lnTo>
                  <a:pt x="200025" y="1666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D4B36E7-0405-4A45-9329-1C671380607F}"/>
              </a:ext>
            </a:extLst>
          </p:cNvPr>
          <p:cNvSpPr/>
          <p:nvPr/>
        </p:nvSpPr>
        <p:spPr>
          <a:xfrm rot="16200000">
            <a:off x="2636838" y="4189413"/>
            <a:ext cx="2881312" cy="423862"/>
          </a:xfrm>
          <a:custGeom>
            <a:avLst/>
            <a:gdLst>
              <a:gd name="connsiteX0" fmla="*/ 1512094 w 2881313"/>
              <a:gd name="connsiteY0" fmla="*/ 340519 h 423863"/>
              <a:gd name="connsiteX1" fmla="*/ 983457 w 2881313"/>
              <a:gd name="connsiteY1" fmla="*/ 342900 h 423863"/>
              <a:gd name="connsiteX2" fmla="*/ 659607 w 2881313"/>
              <a:gd name="connsiteY2" fmla="*/ 342900 h 423863"/>
              <a:gd name="connsiteX3" fmla="*/ 507207 w 2881313"/>
              <a:gd name="connsiteY3" fmla="*/ 340519 h 423863"/>
              <a:gd name="connsiteX4" fmla="*/ 411957 w 2881313"/>
              <a:gd name="connsiteY4" fmla="*/ 340519 h 423863"/>
              <a:gd name="connsiteX5" fmla="*/ 316707 w 2881313"/>
              <a:gd name="connsiteY5" fmla="*/ 333375 h 423863"/>
              <a:gd name="connsiteX6" fmla="*/ 266700 w 2881313"/>
              <a:gd name="connsiteY6" fmla="*/ 330994 h 423863"/>
              <a:gd name="connsiteX7" fmla="*/ 216694 w 2881313"/>
              <a:gd name="connsiteY7" fmla="*/ 326231 h 423863"/>
              <a:gd name="connsiteX8" fmla="*/ 138113 w 2881313"/>
              <a:gd name="connsiteY8" fmla="*/ 316706 h 423863"/>
              <a:gd name="connsiteX9" fmla="*/ 88107 w 2881313"/>
              <a:gd name="connsiteY9" fmla="*/ 307181 h 423863"/>
              <a:gd name="connsiteX10" fmla="*/ 54769 w 2881313"/>
              <a:gd name="connsiteY10" fmla="*/ 297656 h 423863"/>
              <a:gd name="connsiteX11" fmla="*/ 30957 w 2881313"/>
              <a:gd name="connsiteY11" fmla="*/ 285750 h 423863"/>
              <a:gd name="connsiteX12" fmla="*/ 16669 w 2881313"/>
              <a:gd name="connsiteY12" fmla="*/ 276225 h 423863"/>
              <a:gd name="connsiteX13" fmla="*/ 4763 w 2881313"/>
              <a:gd name="connsiteY13" fmla="*/ 264319 h 423863"/>
              <a:gd name="connsiteX14" fmla="*/ 0 w 2881313"/>
              <a:gd name="connsiteY14" fmla="*/ 252413 h 423863"/>
              <a:gd name="connsiteX15" fmla="*/ 0 w 2881313"/>
              <a:gd name="connsiteY15" fmla="*/ 235744 h 423863"/>
              <a:gd name="connsiteX16" fmla="*/ 2382 w 2881313"/>
              <a:gd name="connsiteY16" fmla="*/ 211931 h 423863"/>
              <a:gd name="connsiteX17" fmla="*/ 16669 w 2881313"/>
              <a:gd name="connsiteY17" fmla="*/ 190500 h 423863"/>
              <a:gd name="connsiteX18" fmla="*/ 52388 w 2881313"/>
              <a:gd name="connsiteY18" fmla="*/ 161925 h 423863"/>
              <a:gd name="connsiteX19" fmla="*/ 100013 w 2881313"/>
              <a:gd name="connsiteY19" fmla="*/ 138113 h 423863"/>
              <a:gd name="connsiteX20" fmla="*/ 145257 w 2881313"/>
              <a:gd name="connsiteY20" fmla="*/ 119063 h 423863"/>
              <a:gd name="connsiteX21" fmla="*/ 195263 w 2881313"/>
              <a:gd name="connsiteY21" fmla="*/ 102394 h 423863"/>
              <a:gd name="connsiteX22" fmla="*/ 273844 w 2881313"/>
              <a:gd name="connsiteY22" fmla="*/ 85725 h 423863"/>
              <a:gd name="connsiteX23" fmla="*/ 385763 w 2881313"/>
              <a:gd name="connsiteY23" fmla="*/ 76200 h 423863"/>
              <a:gd name="connsiteX24" fmla="*/ 438150 w 2881313"/>
              <a:gd name="connsiteY24" fmla="*/ 76200 h 423863"/>
              <a:gd name="connsiteX25" fmla="*/ 495300 w 2881313"/>
              <a:gd name="connsiteY25" fmla="*/ 85725 h 423863"/>
              <a:gd name="connsiteX26" fmla="*/ 614363 w 2881313"/>
              <a:gd name="connsiteY26" fmla="*/ 104775 h 423863"/>
              <a:gd name="connsiteX27" fmla="*/ 750094 w 2881313"/>
              <a:gd name="connsiteY27" fmla="*/ 123825 h 423863"/>
              <a:gd name="connsiteX28" fmla="*/ 1176338 w 2881313"/>
              <a:gd name="connsiteY28" fmla="*/ 130969 h 423863"/>
              <a:gd name="connsiteX29" fmla="*/ 1674019 w 2881313"/>
              <a:gd name="connsiteY29" fmla="*/ 138113 h 423863"/>
              <a:gd name="connsiteX30" fmla="*/ 2231232 w 2881313"/>
              <a:gd name="connsiteY30" fmla="*/ 140494 h 423863"/>
              <a:gd name="connsiteX31" fmla="*/ 2386013 w 2881313"/>
              <a:gd name="connsiteY31" fmla="*/ 142875 h 423863"/>
              <a:gd name="connsiteX32" fmla="*/ 2569369 w 2881313"/>
              <a:gd name="connsiteY32" fmla="*/ 145256 h 423863"/>
              <a:gd name="connsiteX33" fmla="*/ 2640807 w 2881313"/>
              <a:gd name="connsiteY33" fmla="*/ 138113 h 423863"/>
              <a:gd name="connsiteX34" fmla="*/ 2681288 w 2881313"/>
              <a:gd name="connsiteY34" fmla="*/ 128588 h 423863"/>
              <a:gd name="connsiteX35" fmla="*/ 2721769 w 2881313"/>
              <a:gd name="connsiteY35" fmla="*/ 111919 h 423863"/>
              <a:gd name="connsiteX36" fmla="*/ 2759869 w 2881313"/>
              <a:gd name="connsiteY36" fmla="*/ 85725 h 423863"/>
              <a:gd name="connsiteX37" fmla="*/ 2795588 w 2881313"/>
              <a:gd name="connsiteY37" fmla="*/ 50006 h 423863"/>
              <a:gd name="connsiteX38" fmla="*/ 2824163 w 2881313"/>
              <a:gd name="connsiteY38" fmla="*/ 19050 h 423863"/>
              <a:gd name="connsiteX39" fmla="*/ 2845594 w 2881313"/>
              <a:gd name="connsiteY39" fmla="*/ 4763 h 423863"/>
              <a:gd name="connsiteX40" fmla="*/ 2862263 w 2881313"/>
              <a:gd name="connsiteY40" fmla="*/ 0 h 423863"/>
              <a:gd name="connsiteX41" fmla="*/ 2874169 w 2881313"/>
              <a:gd name="connsiteY41" fmla="*/ 9525 h 423863"/>
              <a:gd name="connsiteX42" fmla="*/ 2881313 w 2881313"/>
              <a:gd name="connsiteY42" fmla="*/ 26194 h 423863"/>
              <a:gd name="connsiteX43" fmla="*/ 2878932 w 2881313"/>
              <a:gd name="connsiteY43" fmla="*/ 57150 h 423863"/>
              <a:gd name="connsiteX44" fmla="*/ 2840832 w 2881313"/>
              <a:gd name="connsiteY44" fmla="*/ 142875 h 423863"/>
              <a:gd name="connsiteX45" fmla="*/ 2788444 w 2881313"/>
              <a:gd name="connsiteY45" fmla="*/ 269081 h 423863"/>
              <a:gd name="connsiteX46" fmla="*/ 2752725 w 2881313"/>
              <a:gd name="connsiteY46" fmla="*/ 352425 h 423863"/>
              <a:gd name="connsiteX47" fmla="*/ 2728913 w 2881313"/>
              <a:gd name="connsiteY47" fmla="*/ 381000 h 423863"/>
              <a:gd name="connsiteX48" fmla="*/ 2697957 w 2881313"/>
              <a:gd name="connsiteY48" fmla="*/ 414338 h 423863"/>
              <a:gd name="connsiteX49" fmla="*/ 2674144 w 2881313"/>
              <a:gd name="connsiteY49" fmla="*/ 423863 h 423863"/>
              <a:gd name="connsiteX50" fmla="*/ 2647950 w 2881313"/>
              <a:gd name="connsiteY50" fmla="*/ 421481 h 423863"/>
              <a:gd name="connsiteX51" fmla="*/ 2624138 w 2881313"/>
              <a:gd name="connsiteY51" fmla="*/ 404813 h 423863"/>
              <a:gd name="connsiteX52" fmla="*/ 2593182 w 2881313"/>
              <a:gd name="connsiteY52" fmla="*/ 390525 h 423863"/>
              <a:gd name="connsiteX53" fmla="*/ 2555082 w 2881313"/>
              <a:gd name="connsiteY53" fmla="*/ 376238 h 423863"/>
              <a:gd name="connsiteX54" fmla="*/ 2414588 w 2881313"/>
              <a:gd name="connsiteY54" fmla="*/ 361950 h 423863"/>
              <a:gd name="connsiteX55" fmla="*/ 2274094 w 2881313"/>
              <a:gd name="connsiteY55" fmla="*/ 338138 h 423863"/>
              <a:gd name="connsiteX56" fmla="*/ 1512094 w 2881313"/>
              <a:gd name="connsiteY56" fmla="*/ 340519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81313" h="423863">
                <a:moveTo>
                  <a:pt x="1512094" y="340519"/>
                </a:moveTo>
                <a:lnTo>
                  <a:pt x="983457" y="342900"/>
                </a:lnTo>
                <a:lnTo>
                  <a:pt x="659607" y="342900"/>
                </a:lnTo>
                <a:lnTo>
                  <a:pt x="507207" y="340519"/>
                </a:lnTo>
                <a:lnTo>
                  <a:pt x="411957" y="340519"/>
                </a:lnTo>
                <a:lnTo>
                  <a:pt x="316707" y="333375"/>
                </a:lnTo>
                <a:lnTo>
                  <a:pt x="266700" y="330994"/>
                </a:lnTo>
                <a:lnTo>
                  <a:pt x="216694" y="326231"/>
                </a:lnTo>
                <a:lnTo>
                  <a:pt x="138113" y="316706"/>
                </a:lnTo>
                <a:lnTo>
                  <a:pt x="88107" y="307181"/>
                </a:lnTo>
                <a:lnTo>
                  <a:pt x="54769" y="297656"/>
                </a:lnTo>
                <a:lnTo>
                  <a:pt x="30957" y="285750"/>
                </a:lnTo>
                <a:lnTo>
                  <a:pt x="16669" y="276225"/>
                </a:lnTo>
                <a:lnTo>
                  <a:pt x="4763" y="264319"/>
                </a:lnTo>
                <a:lnTo>
                  <a:pt x="0" y="252413"/>
                </a:lnTo>
                <a:lnTo>
                  <a:pt x="0" y="235744"/>
                </a:lnTo>
                <a:lnTo>
                  <a:pt x="2382" y="211931"/>
                </a:lnTo>
                <a:lnTo>
                  <a:pt x="16669" y="190500"/>
                </a:lnTo>
                <a:lnTo>
                  <a:pt x="52388" y="161925"/>
                </a:lnTo>
                <a:lnTo>
                  <a:pt x="100013" y="138113"/>
                </a:lnTo>
                <a:lnTo>
                  <a:pt x="145257" y="119063"/>
                </a:lnTo>
                <a:lnTo>
                  <a:pt x="195263" y="102394"/>
                </a:lnTo>
                <a:lnTo>
                  <a:pt x="273844" y="85725"/>
                </a:lnTo>
                <a:lnTo>
                  <a:pt x="385763" y="76200"/>
                </a:lnTo>
                <a:lnTo>
                  <a:pt x="438150" y="76200"/>
                </a:lnTo>
                <a:lnTo>
                  <a:pt x="495300" y="85725"/>
                </a:lnTo>
                <a:lnTo>
                  <a:pt x="614363" y="104775"/>
                </a:lnTo>
                <a:lnTo>
                  <a:pt x="750094" y="123825"/>
                </a:lnTo>
                <a:lnTo>
                  <a:pt x="1176338" y="130969"/>
                </a:lnTo>
                <a:lnTo>
                  <a:pt x="1674019" y="138113"/>
                </a:lnTo>
                <a:lnTo>
                  <a:pt x="2231232" y="140494"/>
                </a:lnTo>
                <a:lnTo>
                  <a:pt x="2386013" y="142875"/>
                </a:lnTo>
                <a:lnTo>
                  <a:pt x="2569369" y="145256"/>
                </a:lnTo>
                <a:lnTo>
                  <a:pt x="2640807" y="138113"/>
                </a:lnTo>
                <a:lnTo>
                  <a:pt x="2681288" y="128588"/>
                </a:lnTo>
                <a:lnTo>
                  <a:pt x="2721769" y="111919"/>
                </a:lnTo>
                <a:lnTo>
                  <a:pt x="2759869" y="85725"/>
                </a:lnTo>
                <a:lnTo>
                  <a:pt x="2795588" y="50006"/>
                </a:lnTo>
                <a:lnTo>
                  <a:pt x="2824163" y="19050"/>
                </a:lnTo>
                <a:lnTo>
                  <a:pt x="2845594" y="4763"/>
                </a:lnTo>
                <a:lnTo>
                  <a:pt x="2862263" y="0"/>
                </a:lnTo>
                <a:lnTo>
                  <a:pt x="2874169" y="9525"/>
                </a:lnTo>
                <a:lnTo>
                  <a:pt x="2881313" y="26194"/>
                </a:lnTo>
                <a:cubicBezTo>
                  <a:pt x="2878866" y="55560"/>
                  <a:pt x="2878932" y="45211"/>
                  <a:pt x="2878932" y="57150"/>
                </a:cubicBezTo>
                <a:lnTo>
                  <a:pt x="2840832" y="142875"/>
                </a:lnTo>
                <a:lnTo>
                  <a:pt x="2788444" y="269081"/>
                </a:lnTo>
                <a:lnTo>
                  <a:pt x="2752725" y="352425"/>
                </a:lnTo>
                <a:lnTo>
                  <a:pt x="2728913" y="381000"/>
                </a:lnTo>
                <a:lnTo>
                  <a:pt x="2697957" y="414338"/>
                </a:lnTo>
                <a:lnTo>
                  <a:pt x="2674144" y="423863"/>
                </a:lnTo>
                <a:lnTo>
                  <a:pt x="2647950" y="421481"/>
                </a:lnTo>
                <a:lnTo>
                  <a:pt x="2624138" y="404813"/>
                </a:lnTo>
                <a:lnTo>
                  <a:pt x="2593182" y="390525"/>
                </a:lnTo>
                <a:lnTo>
                  <a:pt x="2555082" y="376238"/>
                </a:lnTo>
                <a:lnTo>
                  <a:pt x="2414588" y="361950"/>
                </a:lnTo>
                <a:lnTo>
                  <a:pt x="2274094" y="338138"/>
                </a:lnTo>
                <a:lnTo>
                  <a:pt x="1512094" y="3405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534E3F7-983B-734B-8DE8-5B0BF351DE87}"/>
              </a:ext>
            </a:extLst>
          </p:cNvPr>
          <p:cNvSpPr/>
          <p:nvPr/>
        </p:nvSpPr>
        <p:spPr>
          <a:xfrm>
            <a:off x="6056313" y="5341938"/>
            <a:ext cx="749300" cy="615950"/>
          </a:xfrm>
          <a:custGeom>
            <a:avLst/>
            <a:gdLst>
              <a:gd name="connsiteX0" fmla="*/ 221456 w 750094"/>
              <a:gd name="connsiteY0" fmla="*/ 119062 h 616744"/>
              <a:gd name="connsiteX1" fmla="*/ 516731 w 750094"/>
              <a:gd name="connsiteY1" fmla="*/ 207169 h 616744"/>
              <a:gd name="connsiteX2" fmla="*/ 545306 w 750094"/>
              <a:gd name="connsiteY2" fmla="*/ 211931 h 616744"/>
              <a:gd name="connsiteX3" fmla="*/ 576262 w 750094"/>
              <a:gd name="connsiteY3" fmla="*/ 204787 h 616744"/>
              <a:gd name="connsiteX4" fmla="*/ 611981 w 750094"/>
              <a:gd name="connsiteY4" fmla="*/ 185737 h 616744"/>
              <a:gd name="connsiteX5" fmla="*/ 750094 w 750094"/>
              <a:gd name="connsiteY5" fmla="*/ 0 h 616744"/>
              <a:gd name="connsiteX6" fmla="*/ 595312 w 750094"/>
              <a:gd name="connsiteY6" fmla="*/ 616744 h 616744"/>
              <a:gd name="connsiteX7" fmla="*/ 497681 w 750094"/>
              <a:gd name="connsiteY7" fmla="*/ 528637 h 616744"/>
              <a:gd name="connsiteX8" fmla="*/ 445294 w 750094"/>
              <a:gd name="connsiteY8" fmla="*/ 464344 h 616744"/>
              <a:gd name="connsiteX9" fmla="*/ 395287 w 750094"/>
              <a:gd name="connsiteY9" fmla="*/ 409575 h 616744"/>
              <a:gd name="connsiteX10" fmla="*/ 333375 w 750094"/>
              <a:gd name="connsiteY10" fmla="*/ 354806 h 616744"/>
              <a:gd name="connsiteX11" fmla="*/ 242887 w 750094"/>
              <a:gd name="connsiteY11" fmla="*/ 283369 h 616744"/>
              <a:gd name="connsiteX12" fmla="*/ 154781 w 750094"/>
              <a:gd name="connsiteY12" fmla="*/ 221456 h 616744"/>
              <a:gd name="connsiteX13" fmla="*/ 71437 w 750094"/>
              <a:gd name="connsiteY13" fmla="*/ 169069 h 616744"/>
              <a:gd name="connsiteX14" fmla="*/ 26194 w 750094"/>
              <a:gd name="connsiteY14" fmla="*/ 145256 h 616744"/>
              <a:gd name="connsiteX15" fmla="*/ 7144 w 750094"/>
              <a:gd name="connsiteY15" fmla="*/ 123825 h 616744"/>
              <a:gd name="connsiteX16" fmla="*/ 0 w 750094"/>
              <a:gd name="connsiteY16" fmla="*/ 109537 h 616744"/>
              <a:gd name="connsiteX17" fmla="*/ 0 w 750094"/>
              <a:gd name="connsiteY17" fmla="*/ 95250 h 616744"/>
              <a:gd name="connsiteX18" fmla="*/ 7144 w 750094"/>
              <a:gd name="connsiteY18" fmla="*/ 83344 h 616744"/>
              <a:gd name="connsiteX19" fmla="*/ 35719 w 750094"/>
              <a:gd name="connsiteY19" fmla="*/ 73819 h 616744"/>
              <a:gd name="connsiteX20" fmla="*/ 85725 w 750094"/>
              <a:gd name="connsiteY20" fmla="*/ 80962 h 616744"/>
              <a:gd name="connsiteX21" fmla="*/ 221456 w 750094"/>
              <a:gd name="connsiteY21" fmla="*/ 119062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50094" h="616744">
                <a:moveTo>
                  <a:pt x="221456" y="119062"/>
                </a:moveTo>
                <a:lnTo>
                  <a:pt x="516731" y="207169"/>
                </a:lnTo>
                <a:lnTo>
                  <a:pt x="545306" y="211931"/>
                </a:lnTo>
                <a:lnTo>
                  <a:pt x="576262" y="204787"/>
                </a:lnTo>
                <a:lnTo>
                  <a:pt x="611981" y="185737"/>
                </a:lnTo>
                <a:lnTo>
                  <a:pt x="750094" y="0"/>
                </a:lnTo>
                <a:lnTo>
                  <a:pt x="595312" y="616744"/>
                </a:lnTo>
                <a:lnTo>
                  <a:pt x="497681" y="528637"/>
                </a:lnTo>
                <a:lnTo>
                  <a:pt x="445294" y="464344"/>
                </a:lnTo>
                <a:lnTo>
                  <a:pt x="395287" y="409575"/>
                </a:lnTo>
                <a:lnTo>
                  <a:pt x="333375" y="354806"/>
                </a:lnTo>
                <a:lnTo>
                  <a:pt x="242887" y="283369"/>
                </a:lnTo>
                <a:lnTo>
                  <a:pt x="154781" y="221456"/>
                </a:lnTo>
                <a:lnTo>
                  <a:pt x="71437" y="169069"/>
                </a:lnTo>
                <a:lnTo>
                  <a:pt x="26194" y="145256"/>
                </a:lnTo>
                <a:lnTo>
                  <a:pt x="7144" y="123825"/>
                </a:lnTo>
                <a:lnTo>
                  <a:pt x="0" y="109537"/>
                </a:lnTo>
                <a:lnTo>
                  <a:pt x="0" y="95250"/>
                </a:lnTo>
                <a:lnTo>
                  <a:pt x="7144" y="83344"/>
                </a:lnTo>
                <a:lnTo>
                  <a:pt x="35719" y="73819"/>
                </a:lnTo>
                <a:lnTo>
                  <a:pt x="85725" y="80962"/>
                </a:lnTo>
                <a:lnTo>
                  <a:pt x="221456" y="119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C5D84EE-1A7D-42CB-8E33-3EB17A5CE13B}"/>
              </a:ext>
            </a:extLst>
          </p:cNvPr>
          <p:cNvGrpSpPr/>
          <p:nvPr/>
        </p:nvGrpSpPr>
        <p:grpSpPr>
          <a:xfrm>
            <a:off x="2455194" y="1646890"/>
            <a:ext cx="4605337" cy="4429125"/>
            <a:chOff x="2614613" y="1792288"/>
            <a:chExt cx="4605337" cy="4429125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7CACAB3E-B26B-436F-9516-57419390209E}"/>
                </a:ext>
              </a:extLst>
            </p:cNvPr>
            <p:cNvSpPr/>
            <p:nvPr/>
          </p:nvSpPr>
          <p:spPr>
            <a:xfrm>
              <a:off x="3513138" y="1795463"/>
              <a:ext cx="1743075" cy="1071562"/>
            </a:xfrm>
            <a:custGeom>
              <a:avLst/>
              <a:gdLst>
                <a:gd name="connsiteX0" fmla="*/ 685800 w 1743075"/>
                <a:gd name="connsiteY0" fmla="*/ 304800 h 1071562"/>
                <a:gd name="connsiteX1" fmla="*/ 357187 w 1743075"/>
                <a:gd name="connsiteY1" fmla="*/ 357187 h 1071562"/>
                <a:gd name="connsiteX2" fmla="*/ 285750 w 1743075"/>
                <a:gd name="connsiteY2" fmla="*/ 366712 h 1071562"/>
                <a:gd name="connsiteX3" fmla="*/ 207169 w 1743075"/>
                <a:gd name="connsiteY3" fmla="*/ 373856 h 1071562"/>
                <a:gd name="connsiteX4" fmla="*/ 130969 w 1743075"/>
                <a:gd name="connsiteY4" fmla="*/ 381000 h 1071562"/>
                <a:gd name="connsiteX5" fmla="*/ 33337 w 1743075"/>
                <a:gd name="connsiteY5" fmla="*/ 371475 h 1071562"/>
                <a:gd name="connsiteX6" fmla="*/ 0 w 1743075"/>
                <a:gd name="connsiteY6" fmla="*/ 257175 h 1071562"/>
                <a:gd name="connsiteX7" fmla="*/ 171450 w 1743075"/>
                <a:gd name="connsiteY7" fmla="*/ 238125 h 1071562"/>
                <a:gd name="connsiteX8" fmla="*/ 573881 w 1743075"/>
                <a:gd name="connsiteY8" fmla="*/ 171450 h 1071562"/>
                <a:gd name="connsiteX9" fmla="*/ 933450 w 1743075"/>
                <a:gd name="connsiteY9" fmla="*/ 114300 h 1071562"/>
                <a:gd name="connsiteX10" fmla="*/ 1154906 w 1743075"/>
                <a:gd name="connsiteY10" fmla="*/ 78581 h 1071562"/>
                <a:gd name="connsiteX11" fmla="*/ 1233487 w 1743075"/>
                <a:gd name="connsiteY11" fmla="*/ 64293 h 1071562"/>
                <a:gd name="connsiteX12" fmla="*/ 1300162 w 1743075"/>
                <a:gd name="connsiteY12" fmla="*/ 42862 h 1071562"/>
                <a:gd name="connsiteX13" fmla="*/ 1378744 w 1743075"/>
                <a:gd name="connsiteY13" fmla="*/ 11906 h 1071562"/>
                <a:gd name="connsiteX14" fmla="*/ 1409700 w 1743075"/>
                <a:gd name="connsiteY14" fmla="*/ 0 h 1071562"/>
                <a:gd name="connsiteX15" fmla="*/ 1471612 w 1743075"/>
                <a:gd name="connsiteY15" fmla="*/ 26193 h 1071562"/>
                <a:gd name="connsiteX16" fmla="*/ 1564481 w 1743075"/>
                <a:gd name="connsiteY16" fmla="*/ 90487 h 1071562"/>
                <a:gd name="connsiteX17" fmla="*/ 1638300 w 1743075"/>
                <a:gd name="connsiteY17" fmla="*/ 140493 h 1071562"/>
                <a:gd name="connsiteX18" fmla="*/ 1685925 w 1743075"/>
                <a:gd name="connsiteY18" fmla="*/ 176212 h 1071562"/>
                <a:gd name="connsiteX19" fmla="*/ 1724025 w 1743075"/>
                <a:gd name="connsiteY19" fmla="*/ 214312 h 1071562"/>
                <a:gd name="connsiteX20" fmla="*/ 1738312 w 1743075"/>
                <a:gd name="connsiteY20" fmla="*/ 245268 h 1071562"/>
                <a:gd name="connsiteX21" fmla="*/ 1743075 w 1743075"/>
                <a:gd name="connsiteY21" fmla="*/ 266700 h 1071562"/>
                <a:gd name="connsiteX22" fmla="*/ 1733550 w 1743075"/>
                <a:gd name="connsiteY22" fmla="*/ 292893 h 1071562"/>
                <a:gd name="connsiteX23" fmla="*/ 1707356 w 1743075"/>
                <a:gd name="connsiteY23" fmla="*/ 323850 h 1071562"/>
                <a:gd name="connsiteX24" fmla="*/ 1633537 w 1743075"/>
                <a:gd name="connsiteY24" fmla="*/ 397668 h 1071562"/>
                <a:gd name="connsiteX25" fmla="*/ 1585912 w 1743075"/>
                <a:gd name="connsiteY25" fmla="*/ 516731 h 1071562"/>
                <a:gd name="connsiteX26" fmla="*/ 1488281 w 1743075"/>
                <a:gd name="connsiteY26" fmla="*/ 783431 h 1071562"/>
                <a:gd name="connsiteX27" fmla="*/ 1407319 w 1743075"/>
                <a:gd name="connsiteY27" fmla="*/ 1028700 h 1071562"/>
                <a:gd name="connsiteX28" fmla="*/ 1383506 w 1743075"/>
                <a:gd name="connsiteY28" fmla="*/ 1052512 h 1071562"/>
                <a:gd name="connsiteX29" fmla="*/ 1357312 w 1743075"/>
                <a:gd name="connsiteY29" fmla="*/ 1066800 h 1071562"/>
                <a:gd name="connsiteX30" fmla="*/ 1331119 w 1743075"/>
                <a:gd name="connsiteY30" fmla="*/ 1071562 h 1071562"/>
                <a:gd name="connsiteX31" fmla="*/ 1307306 w 1743075"/>
                <a:gd name="connsiteY31" fmla="*/ 1066800 h 1071562"/>
                <a:gd name="connsiteX32" fmla="*/ 1271587 w 1743075"/>
                <a:gd name="connsiteY32" fmla="*/ 1042987 h 1071562"/>
                <a:gd name="connsiteX33" fmla="*/ 1228725 w 1743075"/>
                <a:gd name="connsiteY33" fmla="*/ 1009650 h 1071562"/>
                <a:gd name="connsiteX34" fmla="*/ 1257300 w 1743075"/>
                <a:gd name="connsiteY34" fmla="*/ 857250 h 1071562"/>
                <a:gd name="connsiteX35" fmla="*/ 1319212 w 1743075"/>
                <a:gd name="connsiteY35" fmla="*/ 609600 h 1071562"/>
                <a:gd name="connsiteX36" fmla="*/ 1352550 w 1743075"/>
                <a:gd name="connsiteY36" fmla="*/ 438150 h 1071562"/>
                <a:gd name="connsiteX37" fmla="*/ 1364456 w 1743075"/>
                <a:gd name="connsiteY37" fmla="*/ 338137 h 1071562"/>
                <a:gd name="connsiteX38" fmla="*/ 1364456 w 1743075"/>
                <a:gd name="connsiteY38" fmla="*/ 290512 h 1071562"/>
                <a:gd name="connsiteX39" fmla="*/ 1359694 w 1743075"/>
                <a:gd name="connsiteY39" fmla="*/ 261937 h 1071562"/>
                <a:gd name="connsiteX40" fmla="*/ 1347787 w 1743075"/>
                <a:gd name="connsiteY40" fmla="*/ 245268 h 1071562"/>
                <a:gd name="connsiteX41" fmla="*/ 1328737 w 1743075"/>
                <a:gd name="connsiteY41" fmla="*/ 235743 h 1071562"/>
                <a:gd name="connsiteX42" fmla="*/ 1302544 w 1743075"/>
                <a:gd name="connsiteY42" fmla="*/ 228600 h 1071562"/>
                <a:gd name="connsiteX43" fmla="*/ 1238250 w 1743075"/>
                <a:gd name="connsiteY43" fmla="*/ 228600 h 1071562"/>
                <a:gd name="connsiteX44" fmla="*/ 685800 w 1743075"/>
                <a:gd name="connsiteY44" fmla="*/ 3048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43075" h="1071562">
                  <a:moveTo>
                    <a:pt x="685800" y="304800"/>
                  </a:moveTo>
                  <a:lnTo>
                    <a:pt x="357187" y="357187"/>
                  </a:lnTo>
                  <a:lnTo>
                    <a:pt x="285750" y="366712"/>
                  </a:lnTo>
                  <a:lnTo>
                    <a:pt x="207169" y="373856"/>
                  </a:lnTo>
                  <a:lnTo>
                    <a:pt x="130969" y="381000"/>
                  </a:lnTo>
                  <a:lnTo>
                    <a:pt x="33337" y="371475"/>
                  </a:lnTo>
                  <a:lnTo>
                    <a:pt x="0" y="257175"/>
                  </a:lnTo>
                  <a:lnTo>
                    <a:pt x="171450" y="238125"/>
                  </a:lnTo>
                  <a:lnTo>
                    <a:pt x="573881" y="171450"/>
                  </a:lnTo>
                  <a:lnTo>
                    <a:pt x="933450" y="114300"/>
                  </a:lnTo>
                  <a:lnTo>
                    <a:pt x="1154906" y="78581"/>
                  </a:lnTo>
                  <a:lnTo>
                    <a:pt x="1233487" y="64293"/>
                  </a:lnTo>
                  <a:lnTo>
                    <a:pt x="1300162" y="42862"/>
                  </a:lnTo>
                  <a:lnTo>
                    <a:pt x="1378744" y="11906"/>
                  </a:lnTo>
                  <a:lnTo>
                    <a:pt x="1409700" y="0"/>
                  </a:lnTo>
                  <a:lnTo>
                    <a:pt x="1471612" y="26193"/>
                  </a:lnTo>
                  <a:lnTo>
                    <a:pt x="1564481" y="90487"/>
                  </a:lnTo>
                  <a:lnTo>
                    <a:pt x="1638300" y="140493"/>
                  </a:lnTo>
                  <a:lnTo>
                    <a:pt x="1685925" y="176212"/>
                  </a:lnTo>
                  <a:lnTo>
                    <a:pt x="1724025" y="214312"/>
                  </a:lnTo>
                  <a:lnTo>
                    <a:pt x="1738312" y="245268"/>
                  </a:lnTo>
                  <a:lnTo>
                    <a:pt x="1743075" y="266700"/>
                  </a:lnTo>
                  <a:lnTo>
                    <a:pt x="1733550" y="292893"/>
                  </a:lnTo>
                  <a:lnTo>
                    <a:pt x="1707356" y="323850"/>
                  </a:lnTo>
                  <a:lnTo>
                    <a:pt x="1633537" y="397668"/>
                  </a:lnTo>
                  <a:lnTo>
                    <a:pt x="1585912" y="516731"/>
                  </a:lnTo>
                  <a:lnTo>
                    <a:pt x="1488281" y="783431"/>
                  </a:lnTo>
                  <a:lnTo>
                    <a:pt x="1407319" y="1028700"/>
                  </a:lnTo>
                  <a:lnTo>
                    <a:pt x="1383506" y="1052512"/>
                  </a:lnTo>
                  <a:lnTo>
                    <a:pt x="1357312" y="1066800"/>
                  </a:lnTo>
                  <a:lnTo>
                    <a:pt x="1331119" y="1071562"/>
                  </a:lnTo>
                  <a:lnTo>
                    <a:pt x="1307306" y="1066800"/>
                  </a:lnTo>
                  <a:lnTo>
                    <a:pt x="1271587" y="1042987"/>
                  </a:lnTo>
                  <a:lnTo>
                    <a:pt x="1228725" y="1009650"/>
                  </a:lnTo>
                  <a:lnTo>
                    <a:pt x="1257300" y="857250"/>
                  </a:lnTo>
                  <a:lnTo>
                    <a:pt x="1319212" y="609600"/>
                  </a:lnTo>
                  <a:lnTo>
                    <a:pt x="1352550" y="438150"/>
                  </a:lnTo>
                  <a:lnTo>
                    <a:pt x="1364456" y="338137"/>
                  </a:lnTo>
                  <a:lnTo>
                    <a:pt x="1364456" y="290512"/>
                  </a:lnTo>
                  <a:lnTo>
                    <a:pt x="1359694" y="261937"/>
                  </a:lnTo>
                  <a:lnTo>
                    <a:pt x="1347787" y="245268"/>
                  </a:lnTo>
                  <a:lnTo>
                    <a:pt x="1328737" y="235743"/>
                  </a:lnTo>
                  <a:lnTo>
                    <a:pt x="1302544" y="228600"/>
                  </a:lnTo>
                  <a:lnTo>
                    <a:pt x="1238250" y="228600"/>
                  </a:lnTo>
                  <a:lnTo>
                    <a:pt x="68580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F2D85214-9A08-483E-8D84-3ACB16591C2F}"/>
                </a:ext>
              </a:extLst>
            </p:cNvPr>
            <p:cNvSpPr/>
            <p:nvPr/>
          </p:nvSpPr>
          <p:spPr>
            <a:xfrm rot="16200000">
              <a:off x="5001419" y="3198019"/>
              <a:ext cx="1905000" cy="433388"/>
            </a:xfrm>
            <a:custGeom>
              <a:avLst/>
              <a:gdLst>
                <a:gd name="connsiteX0" fmla="*/ 1090613 w 1905000"/>
                <a:gd name="connsiteY0" fmla="*/ 364331 h 433387"/>
                <a:gd name="connsiteX1" fmla="*/ 692944 w 1905000"/>
                <a:gd name="connsiteY1" fmla="*/ 364331 h 433387"/>
                <a:gd name="connsiteX2" fmla="*/ 478631 w 1905000"/>
                <a:gd name="connsiteY2" fmla="*/ 366712 h 433387"/>
                <a:gd name="connsiteX3" fmla="*/ 369094 w 1905000"/>
                <a:gd name="connsiteY3" fmla="*/ 366712 h 433387"/>
                <a:gd name="connsiteX4" fmla="*/ 250031 w 1905000"/>
                <a:gd name="connsiteY4" fmla="*/ 364331 h 433387"/>
                <a:gd name="connsiteX5" fmla="*/ 185738 w 1905000"/>
                <a:gd name="connsiteY5" fmla="*/ 359568 h 433387"/>
                <a:gd name="connsiteX6" fmla="*/ 121444 w 1905000"/>
                <a:gd name="connsiteY6" fmla="*/ 350043 h 433387"/>
                <a:gd name="connsiteX7" fmla="*/ 83344 w 1905000"/>
                <a:gd name="connsiteY7" fmla="*/ 340518 h 433387"/>
                <a:gd name="connsiteX8" fmla="*/ 42863 w 1905000"/>
                <a:gd name="connsiteY8" fmla="*/ 321468 h 433387"/>
                <a:gd name="connsiteX9" fmla="*/ 21431 w 1905000"/>
                <a:gd name="connsiteY9" fmla="*/ 307181 h 433387"/>
                <a:gd name="connsiteX10" fmla="*/ 4763 w 1905000"/>
                <a:gd name="connsiteY10" fmla="*/ 285750 h 433387"/>
                <a:gd name="connsiteX11" fmla="*/ 0 w 1905000"/>
                <a:gd name="connsiteY11" fmla="*/ 264318 h 433387"/>
                <a:gd name="connsiteX12" fmla="*/ 2381 w 1905000"/>
                <a:gd name="connsiteY12" fmla="*/ 240506 h 433387"/>
                <a:gd name="connsiteX13" fmla="*/ 11906 w 1905000"/>
                <a:gd name="connsiteY13" fmla="*/ 216693 h 433387"/>
                <a:gd name="connsiteX14" fmla="*/ 40481 w 1905000"/>
                <a:gd name="connsiteY14" fmla="*/ 192881 h 433387"/>
                <a:gd name="connsiteX15" fmla="*/ 88106 w 1905000"/>
                <a:gd name="connsiteY15" fmla="*/ 164306 h 433387"/>
                <a:gd name="connsiteX16" fmla="*/ 152400 w 1905000"/>
                <a:gd name="connsiteY16" fmla="*/ 140493 h 433387"/>
                <a:gd name="connsiteX17" fmla="*/ 219075 w 1905000"/>
                <a:gd name="connsiteY17" fmla="*/ 121443 h 433387"/>
                <a:gd name="connsiteX18" fmla="*/ 319088 w 1905000"/>
                <a:gd name="connsiteY18" fmla="*/ 97631 h 433387"/>
                <a:gd name="connsiteX19" fmla="*/ 347663 w 1905000"/>
                <a:gd name="connsiteY19" fmla="*/ 104775 h 433387"/>
                <a:gd name="connsiteX20" fmla="*/ 397669 w 1905000"/>
                <a:gd name="connsiteY20" fmla="*/ 119062 h 433387"/>
                <a:gd name="connsiteX21" fmla="*/ 452438 w 1905000"/>
                <a:gd name="connsiteY21" fmla="*/ 130968 h 433387"/>
                <a:gd name="connsiteX22" fmla="*/ 500063 w 1905000"/>
                <a:gd name="connsiteY22" fmla="*/ 138112 h 433387"/>
                <a:gd name="connsiteX23" fmla="*/ 600075 w 1905000"/>
                <a:gd name="connsiteY23" fmla="*/ 142875 h 433387"/>
                <a:gd name="connsiteX24" fmla="*/ 1019175 w 1905000"/>
                <a:gd name="connsiteY24" fmla="*/ 152400 h 433387"/>
                <a:gd name="connsiteX25" fmla="*/ 1381125 w 1905000"/>
                <a:gd name="connsiteY25" fmla="*/ 164306 h 433387"/>
                <a:gd name="connsiteX26" fmla="*/ 1473994 w 1905000"/>
                <a:gd name="connsiteY26" fmla="*/ 161925 h 433387"/>
                <a:gd name="connsiteX27" fmla="*/ 1540669 w 1905000"/>
                <a:gd name="connsiteY27" fmla="*/ 159543 h 433387"/>
                <a:gd name="connsiteX28" fmla="*/ 1588294 w 1905000"/>
                <a:gd name="connsiteY28" fmla="*/ 152400 h 433387"/>
                <a:gd name="connsiteX29" fmla="*/ 1695450 w 1905000"/>
                <a:gd name="connsiteY29" fmla="*/ 130968 h 433387"/>
                <a:gd name="connsiteX30" fmla="*/ 1740694 w 1905000"/>
                <a:gd name="connsiteY30" fmla="*/ 109537 h 433387"/>
                <a:gd name="connsiteX31" fmla="*/ 1788319 w 1905000"/>
                <a:gd name="connsiteY31" fmla="*/ 71437 h 433387"/>
                <a:gd name="connsiteX32" fmla="*/ 1835944 w 1905000"/>
                <a:gd name="connsiteY32" fmla="*/ 28575 h 433387"/>
                <a:gd name="connsiteX33" fmla="*/ 1857375 w 1905000"/>
                <a:gd name="connsiteY33" fmla="*/ 7143 h 433387"/>
                <a:gd name="connsiteX34" fmla="*/ 1881188 w 1905000"/>
                <a:gd name="connsiteY34" fmla="*/ 0 h 433387"/>
                <a:gd name="connsiteX35" fmla="*/ 1897856 w 1905000"/>
                <a:gd name="connsiteY35" fmla="*/ 4762 h 433387"/>
                <a:gd name="connsiteX36" fmla="*/ 1905000 w 1905000"/>
                <a:gd name="connsiteY36" fmla="*/ 16668 h 433387"/>
                <a:gd name="connsiteX37" fmla="*/ 1897856 w 1905000"/>
                <a:gd name="connsiteY37" fmla="*/ 50006 h 433387"/>
                <a:gd name="connsiteX38" fmla="*/ 1866900 w 1905000"/>
                <a:gd name="connsiteY38" fmla="*/ 135731 h 433387"/>
                <a:gd name="connsiteX39" fmla="*/ 1840706 w 1905000"/>
                <a:gd name="connsiteY39" fmla="*/ 183356 h 433387"/>
                <a:gd name="connsiteX40" fmla="*/ 1785938 w 1905000"/>
                <a:gd name="connsiteY40" fmla="*/ 269081 h 433387"/>
                <a:gd name="connsiteX41" fmla="*/ 1738313 w 1905000"/>
                <a:gd name="connsiteY41" fmla="*/ 321468 h 433387"/>
                <a:gd name="connsiteX42" fmla="*/ 1719263 w 1905000"/>
                <a:gd name="connsiteY42" fmla="*/ 342900 h 433387"/>
                <a:gd name="connsiteX43" fmla="*/ 1683544 w 1905000"/>
                <a:gd name="connsiteY43" fmla="*/ 390525 h 433387"/>
                <a:gd name="connsiteX44" fmla="*/ 1662113 w 1905000"/>
                <a:gd name="connsiteY44" fmla="*/ 411956 h 433387"/>
                <a:gd name="connsiteX45" fmla="*/ 1645444 w 1905000"/>
                <a:gd name="connsiteY45" fmla="*/ 423862 h 433387"/>
                <a:gd name="connsiteX46" fmla="*/ 1612106 w 1905000"/>
                <a:gd name="connsiteY46" fmla="*/ 433387 h 433387"/>
                <a:gd name="connsiteX47" fmla="*/ 1595438 w 1905000"/>
                <a:gd name="connsiteY47" fmla="*/ 431006 h 433387"/>
                <a:gd name="connsiteX48" fmla="*/ 1574006 w 1905000"/>
                <a:gd name="connsiteY48" fmla="*/ 416718 h 433387"/>
                <a:gd name="connsiteX49" fmla="*/ 1538288 w 1905000"/>
                <a:gd name="connsiteY49" fmla="*/ 392906 h 433387"/>
                <a:gd name="connsiteX50" fmla="*/ 1516856 w 1905000"/>
                <a:gd name="connsiteY50" fmla="*/ 376237 h 433387"/>
                <a:gd name="connsiteX51" fmla="*/ 1476375 w 1905000"/>
                <a:gd name="connsiteY51" fmla="*/ 366712 h 433387"/>
                <a:gd name="connsiteX52" fmla="*/ 1381125 w 1905000"/>
                <a:gd name="connsiteY52" fmla="*/ 364331 h 433387"/>
                <a:gd name="connsiteX53" fmla="*/ 1090613 w 1905000"/>
                <a:gd name="connsiteY53" fmla="*/ 36433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05000" h="433387">
                  <a:moveTo>
                    <a:pt x="1090613" y="364331"/>
                  </a:moveTo>
                  <a:lnTo>
                    <a:pt x="692944" y="364331"/>
                  </a:lnTo>
                  <a:lnTo>
                    <a:pt x="478631" y="366712"/>
                  </a:lnTo>
                  <a:lnTo>
                    <a:pt x="369094" y="366712"/>
                  </a:lnTo>
                  <a:lnTo>
                    <a:pt x="250031" y="364331"/>
                  </a:lnTo>
                  <a:lnTo>
                    <a:pt x="185738" y="359568"/>
                  </a:lnTo>
                  <a:lnTo>
                    <a:pt x="121444" y="350043"/>
                  </a:lnTo>
                  <a:lnTo>
                    <a:pt x="83344" y="340518"/>
                  </a:lnTo>
                  <a:lnTo>
                    <a:pt x="42863" y="321468"/>
                  </a:lnTo>
                  <a:lnTo>
                    <a:pt x="21431" y="307181"/>
                  </a:lnTo>
                  <a:lnTo>
                    <a:pt x="4763" y="285750"/>
                  </a:lnTo>
                  <a:lnTo>
                    <a:pt x="0" y="264318"/>
                  </a:lnTo>
                  <a:lnTo>
                    <a:pt x="2381" y="240506"/>
                  </a:lnTo>
                  <a:lnTo>
                    <a:pt x="11906" y="216693"/>
                  </a:lnTo>
                  <a:lnTo>
                    <a:pt x="40481" y="192881"/>
                  </a:lnTo>
                  <a:lnTo>
                    <a:pt x="88106" y="164306"/>
                  </a:lnTo>
                  <a:lnTo>
                    <a:pt x="152400" y="140493"/>
                  </a:lnTo>
                  <a:lnTo>
                    <a:pt x="219075" y="121443"/>
                  </a:lnTo>
                  <a:lnTo>
                    <a:pt x="319088" y="97631"/>
                  </a:lnTo>
                  <a:lnTo>
                    <a:pt x="347663" y="104775"/>
                  </a:lnTo>
                  <a:lnTo>
                    <a:pt x="397669" y="119062"/>
                  </a:lnTo>
                  <a:lnTo>
                    <a:pt x="452438" y="130968"/>
                  </a:lnTo>
                  <a:lnTo>
                    <a:pt x="500063" y="138112"/>
                  </a:lnTo>
                  <a:lnTo>
                    <a:pt x="600075" y="142875"/>
                  </a:lnTo>
                  <a:lnTo>
                    <a:pt x="1019175" y="152400"/>
                  </a:lnTo>
                  <a:lnTo>
                    <a:pt x="1381125" y="164306"/>
                  </a:lnTo>
                  <a:lnTo>
                    <a:pt x="1473994" y="161925"/>
                  </a:lnTo>
                  <a:lnTo>
                    <a:pt x="1540669" y="159543"/>
                  </a:lnTo>
                  <a:lnTo>
                    <a:pt x="1588294" y="152400"/>
                  </a:lnTo>
                  <a:lnTo>
                    <a:pt x="1695450" y="130968"/>
                  </a:lnTo>
                  <a:lnTo>
                    <a:pt x="1740694" y="109537"/>
                  </a:lnTo>
                  <a:lnTo>
                    <a:pt x="1788319" y="71437"/>
                  </a:lnTo>
                  <a:lnTo>
                    <a:pt x="1835944" y="28575"/>
                  </a:lnTo>
                  <a:lnTo>
                    <a:pt x="1857375" y="7143"/>
                  </a:lnTo>
                  <a:lnTo>
                    <a:pt x="1881188" y="0"/>
                  </a:lnTo>
                  <a:lnTo>
                    <a:pt x="1897856" y="4762"/>
                  </a:lnTo>
                  <a:lnTo>
                    <a:pt x="1905000" y="16668"/>
                  </a:lnTo>
                  <a:lnTo>
                    <a:pt x="1897856" y="50006"/>
                  </a:lnTo>
                  <a:lnTo>
                    <a:pt x="1866900" y="135731"/>
                  </a:lnTo>
                  <a:lnTo>
                    <a:pt x="1840706" y="183356"/>
                  </a:lnTo>
                  <a:lnTo>
                    <a:pt x="1785938" y="269081"/>
                  </a:lnTo>
                  <a:lnTo>
                    <a:pt x="1738313" y="321468"/>
                  </a:lnTo>
                  <a:lnTo>
                    <a:pt x="1719263" y="342900"/>
                  </a:lnTo>
                  <a:lnTo>
                    <a:pt x="1683544" y="390525"/>
                  </a:lnTo>
                  <a:lnTo>
                    <a:pt x="1662113" y="411956"/>
                  </a:lnTo>
                  <a:lnTo>
                    <a:pt x="1645444" y="423862"/>
                  </a:lnTo>
                  <a:lnTo>
                    <a:pt x="1612106" y="433387"/>
                  </a:lnTo>
                  <a:lnTo>
                    <a:pt x="1595438" y="431006"/>
                  </a:lnTo>
                  <a:lnTo>
                    <a:pt x="1574006" y="416718"/>
                  </a:lnTo>
                  <a:lnTo>
                    <a:pt x="1538288" y="392906"/>
                  </a:lnTo>
                  <a:lnTo>
                    <a:pt x="1516856" y="376237"/>
                  </a:lnTo>
                  <a:lnTo>
                    <a:pt x="1476375" y="366712"/>
                  </a:lnTo>
                  <a:lnTo>
                    <a:pt x="1381125" y="364331"/>
                  </a:lnTo>
                  <a:lnTo>
                    <a:pt x="1090613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856BF478-736D-4FC2-80D7-B8B3357EAC60}"/>
                </a:ext>
              </a:extLst>
            </p:cNvPr>
            <p:cNvSpPr/>
            <p:nvPr/>
          </p:nvSpPr>
          <p:spPr>
            <a:xfrm rot="16200000">
              <a:off x="4723606" y="3725070"/>
              <a:ext cx="4429125" cy="563562"/>
            </a:xfrm>
            <a:custGeom>
              <a:avLst/>
              <a:gdLst>
                <a:gd name="connsiteX0" fmla="*/ 2476195 w 4429353"/>
                <a:gd name="connsiteY0" fmla="*/ 449884 h 563270"/>
                <a:gd name="connsiteX1" fmla="*/ 1975104 w 4429353"/>
                <a:gd name="connsiteY1" fmla="*/ 449884 h 563270"/>
                <a:gd name="connsiteX2" fmla="*/ 1532534 w 4429353"/>
                <a:gd name="connsiteY2" fmla="*/ 453542 h 563270"/>
                <a:gd name="connsiteX3" fmla="*/ 1280160 w 4429353"/>
                <a:gd name="connsiteY3" fmla="*/ 449884 h 563270"/>
                <a:gd name="connsiteX4" fmla="*/ 1057046 w 4429353"/>
                <a:gd name="connsiteY4" fmla="*/ 449884 h 563270"/>
                <a:gd name="connsiteX5" fmla="*/ 943661 w 4429353"/>
                <a:gd name="connsiteY5" fmla="*/ 457200 h 563270"/>
                <a:gd name="connsiteX6" fmla="*/ 841248 w 4429353"/>
                <a:gd name="connsiteY6" fmla="*/ 468172 h 563270"/>
                <a:gd name="connsiteX7" fmla="*/ 713232 w 4429353"/>
                <a:gd name="connsiteY7" fmla="*/ 493776 h 563270"/>
                <a:gd name="connsiteX8" fmla="*/ 658368 w 4429353"/>
                <a:gd name="connsiteY8" fmla="*/ 497433 h 563270"/>
                <a:gd name="connsiteX9" fmla="*/ 581558 w 4429353"/>
                <a:gd name="connsiteY9" fmla="*/ 490118 h 563270"/>
                <a:gd name="connsiteX10" fmla="*/ 479145 w 4429353"/>
                <a:gd name="connsiteY10" fmla="*/ 471830 h 563270"/>
                <a:gd name="connsiteX11" fmla="*/ 384048 w 4429353"/>
                <a:gd name="connsiteY11" fmla="*/ 438912 h 563270"/>
                <a:gd name="connsiteX12" fmla="*/ 288950 w 4429353"/>
                <a:gd name="connsiteY12" fmla="*/ 405993 h 563270"/>
                <a:gd name="connsiteX13" fmla="*/ 160934 w 4429353"/>
                <a:gd name="connsiteY13" fmla="*/ 354787 h 563270"/>
                <a:gd name="connsiteX14" fmla="*/ 91440 w 4429353"/>
                <a:gd name="connsiteY14" fmla="*/ 321868 h 563270"/>
                <a:gd name="connsiteX15" fmla="*/ 51206 w 4429353"/>
                <a:gd name="connsiteY15" fmla="*/ 292608 h 563270"/>
                <a:gd name="connsiteX16" fmla="*/ 25603 w 4429353"/>
                <a:gd name="connsiteY16" fmla="*/ 267004 h 563270"/>
                <a:gd name="connsiteX17" fmla="*/ 7315 w 4429353"/>
                <a:gd name="connsiteY17" fmla="*/ 237744 h 563270"/>
                <a:gd name="connsiteX18" fmla="*/ 0 w 4429353"/>
                <a:gd name="connsiteY18" fmla="*/ 212140 h 563270"/>
                <a:gd name="connsiteX19" fmla="*/ 10973 w 4429353"/>
                <a:gd name="connsiteY19" fmla="*/ 182880 h 563270"/>
                <a:gd name="connsiteX20" fmla="*/ 54864 w 4429353"/>
                <a:gd name="connsiteY20" fmla="*/ 142646 h 563270"/>
                <a:gd name="connsiteX21" fmla="*/ 117043 w 4429353"/>
                <a:gd name="connsiteY21" fmla="*/ 95097 h 563270"/>
                <a:gd name="connsiteX22" fmla="*/ 197510 w 4429353"/>
                <a:gd name="connsiteY22" fmla="*/ 51206 h 563270"/>
                <a:gd name="connsiteX23" fmla="*/ 629107 w 4429353"/>
                <a:gd name="connsiteY23" fmla="*/ 219456 h 563270"/>
                <a:gd name="connsiteX24" fmla="*/ 709574 w 4429353"/>
                <a:gd name="connsiteY24" fmla="*/ 230428 h 563270"/>
                <a:gd name="connsiteX25" fmla="*/ 914400 w 4429353"/>
                <a:gd name="connsiteY25" fmla="*/ 230428 h 563270"/>
                <a:gd name="connsiteX26" fmla="*/ 1239926 w 4429353"/>
                <a:gd name="connsiteY26" fmla="*/ 230428 h 563270"/>
                <a:gd name="connsiteX27" fmla="*/ 1942185 w 4429353"/>
                <a:gd name="connsiteY27" fmla="*/ 234086 h 563270"/>
                <a:gd name="connsiteX28" fmla="*/ 2611526 w 4429353"/>
                <a:gd name="connsiteY28" fmla="*/ 237744 h 563270"/>
                <a:gd name="connsiteX29" fmla="*/ 3229661 w 4429353"/>
                <a:gd name="connsiteY29" fmla="*/ 241401 h 563270"/>
                <a:gd name="connsiteX30" fmla="*/ 3730752 w 4429353"/>
                <a:gd name="connsiteY30" fmla="*/ 248716 h 563270"/>
                <a:gd name="connsiteX31" fmla="*/ 4019702 w 4429353"/>
                <a:gd name="connsiteY31" fmla="*/ 252374 h 563270"/>
                <a:gd name="connsiteX32" fmla="*/ 4081881 w 4429353"/>
                <a:gd name="connsiteY32" fmla="*/ 245059 h 563270"/>
                <a:gd name="connsiteX33" fmla="*/ 4140403 w 4429353"/>
                <a:gd name="connsiteY33" fmla="*/ 223113 h 563270"/>
                <a:gd name="connsiteX34" fmla="*/ 4195267 w 4429353"/>
                <a:gd name="connsiteY34" fmla="*/ 186537 h 563270"/>
                <a:gd name="connsiteX35" fmla="*/ 4250131 w 4429353"/>
                <a:gd name="connsiteY35" fmla="*/ 149961 h 563270"/>
                <a:gd name="connsiteX36" fmla="*/ 4315968 w 4429353"/>
                <a:gd name="connsiteY36" fmla="*/ 87782 h 563270"/>
                <a:gd name="connsiteX37" fmla="*/ 4359859 w 4429353"/>
                <a:gd name="connsiteY37" fmla="*/ 36576 h 563270"/>
                <a:gd name="connsiteX38" fmla="*/ 4389120 w 4429353"/>
                <a:gd name="connsiteY38" fmla="*/ 3657 h 563270"/>
                <a:gd name="connsiteX39" fmla="*/ 4403750 w 4429353"/>
                <a:gd name="connsiteY39" fmla="*/ 0 h 563270"/>
                <a:gd name="connsiteX40" fmla="*/ 4429353 w 4429353"/>
                <a:gd name="connsiteY40" fmla="*/ 7315 h 563270"/>
                <a:gd name="connsiteX41" fmla="*/ 4429353 w 4429353"/>
                <a:gd name="connsiteY41" fmla="*/ 29260 h 563270"/>
                <a:gd name="connsiteX42" fmla="*/ 4392777 w 4429353"/>
                <a:gd name="connsiteY42" fmla="*/ 149961 h 563270"/>
                <a:gd name="connsiteX43" fmla="*/ 4304995 w 4429353"/>
                <a:gd name="connsiteY43" fmla="*/ 369417 h 563270"/>
                <a:gd name="connsiteX44" fmla="*/ 4261104 w 4429353"/>
                <a:gd name="connsiteY44" fmla="*/ 471830 h 563270"/>
                <a:gd name="connsiteX45" fmla="*/ 4224528 w 4429353"/>
                <a:gd name="connsiteY45" fmla="*/ 526694 h 563270"/>
                <a:gd name="connsiteX46" fmla="*/ 4191609 w 4429353"/>
                <a:gd name="connsiteY46" fmla="*/ 552297 h 563270"/>
                <a:gd name="connsiteX47" fmla="*/ 4151376 w 4429353"/>
                <a:gd name="connsiteY47" fmla="*/ 563270 h 563270"/>
                <a:gd name="connsiteX48" fmla="*/ 4122115 w 4429353"/>
                <a:gd name="connsiteY48" fmla="*/ 563270 h 563270"/>
                <a:gd name="connsiteX49" fmla="*/ 4074566 w 4429353"/>
                <a:gd name="connsiteY49" fmla="*/ 544982 h 563270"/>
                <a:gd name="connsiteX50" fmla="*/ 4008729 w 4429353"/>
                <a:gd name="connsiteY50" fmla="*/ 512064 h 563270"/>
                <a:gd name="connsiteX51" fmla="*/ 3920947 w 4429353"/>
                <a:gd name="connsiteY51" fmla="*/ 486460 h 563270"/>
                <a:gd name="connsiteX52" fmla="*/ 3811219 w 4429353"/>
                <a:gd name="connsiteY52" fmla="*/ 460857 h 563270"/>
                <a:gd name="connsiteX53" fmla="*/ 3621024 w 4429353"/>
                <a:gd name="connsiteY53" fmla="*/ 449884 h 563270"/>
                <a:gd name="connsiteX54" fmla="*/ 3244291 w 4429353"/>
                <a:gd name="connsiteY54" fmla="*/ 449884 h 563270"/>
                <a:gd name="connsiteX55" fmla="*/ 2476195 w 4429353"/>
                <a:gd name="connsiteY55" fmla="*/ 449884 h 56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9353" h="563270">
                  <a:moveTo>
                    <a:pt x="2476195" y="449884"/>
                  </a:moveTo>
                  <a:lnTo>
                    <a:pt x="1975104" y="449884"/>
                  </a:lnTo>
                  <a:lnTo>
                    <a:pt x="1532534" y="453542"/>
                  </a:lnTo>
                  <a:lnTo>
                    <a:pt x="1280160" y="449884"/>
                  </a:lnTo>
                  <a:lnTo>
                    <a:pt x="1057046" y="449884"/>
                  </a:lnTo>
                  <a:lnTo>
                    <a:pt x="943661" y="457200"/>
                  </a:lnTo>
                  <a:lnTo>
                    <a:pt x="841248" y="468172"/>
                  </a:lnTo>
                  <a:lnTo>
                    <a:pt x="713232" y="493776"/>
                  </a:lnTo>
                  <a:lnTo>
                    <a:pt x="658368" y="497433"/>
                  </a:lnTo>
                  <a:lnTo>
                    <a:pt x="581558" y="490118"/>
                  </a:lnTo>
                  <a:lnTo>
                    <a:pt x="479145" y="471830"/>
                  </a:lnTo>
                  <a:lnTo>
                    <a:pt x="384048" y="438912"/>
                  </a:lnTo>
                  <a:lnTo>
                    <a:pt x="288950" y="405993"/>
                  </a:lnTo>
                  <a:lnTo>
                    <a:pt x="160934" y="354787"/>
                  </a:lnTo>
                  <a:lnTo>
                    <a:pt x="91440" y="321868"/>
                  </a:lnTo>
                  <a:lnTo>
                    <a:pt x="51206" y="292608"/>
                  </a:lnTo>
                  <a:lnTo>
                    <a:pt x="25603" y="267004"/>
                  </a:lnTo>
                  <a:lnTo>
                    <a:pt x="7315" y="237744"/>
                  </a:lnTo>
                  <a:lnTo>
                    <a:pt x="0" y="212140"/>
                  </a:lnTo>
                  <a:lnTo>
                    <a:pt x="10973" y="182880"/>
                  </a:lnTo>
                  <a:lnTo>
                    <a:pt x="54864" y="142646"/>
                  </a:lnTo>
                  <a:lnTo>
                    <a:pt x="117043" y="95097"/>
                  </a:lnTo>
                  <a:lnTo>
                    <a:pt x="197510" y="51206"/>
                  </a:lnTo>
                  <a:lnTo>
                    <a:pt x="629107" y="219456"/>
                  </a:lnTo>
                  <a:lnTo>
                    <a:pt x="709574" y="230428"/>
                  </a:lnTo>
                  <a:lnTo>
                    <a:pt x="914400" y="230428"/>
                  </a:lnTo>
                  <a:lnTo>
                    <a:pt x="1239926" y="230428"/>
                  </a:lnTo>
                  <a:lnTo>
                    <a:pt x="1942185" y="234086"/>
                  </a:lnTo>
                  <a:lnTo>
                    <a:pt x="2611526" y="237744"/>
                  </a:lnTo>
                  <a:lnTo>
                    <a:pt x="3229661" y="241401"/>
                  </a:lnTo>
                  <a:lnTo>
                    <a:pt x="3730752" y="248716"/>
                  </a:lnTo>
                  <a:lnTo>
                    <a:pt x="4019702" y="252374"/>
                  </a:lnTo>
                  <a:lnTo>
                    <a:pt x="4081881" y="245059"/>
                  </a:lnTo>
                  <a:lnTo>
                    <a:pt x="4140403" y="223113"/>
                  </a:lnTo>
                  <a:lnTo>
                    <a:pt x="4195267" y="186537"/>
                  </a:lnTo>
                  <a:lnTo>
                    <a:pt x="4250131" y="149961"/>
                  </a:lnTo>
                  <a:lnTo>
                    <a:pt x="4315968" y="87782"/>
                  </a:lnTo>
                  <a:lnTo>
                    <a:pt x="4359859" y="36576"/>
                  </a:lnTo>
                  <a:lnTo>
                    <a:pt x="4389120" y="3657"/>
                  </a:lnTo>
                  <a:lnTo>
                    <a:pt x="4403750" y="0"/>
                  </a:lnTo>
                  <a:lnTo>
                    <a:pt x="4429353" y="7315"/>
                  </a:lnTo>
                  <a:lnTo>
                    <a:pt x="4429353" y="29260"/>
                  </a:lnTo>
                  <a:lnTo>
                    <a:pt x="4392777" y="149961"/>
                  </a:lnTo>
                  <a:lnTo>
                    <a:pt x="4304995" y="369417"/>
                  </a:lnTo>
                  <a:lnTo>
                    <a:pt x="4261104" y="471830"/>
                  </a:lnTo>
                  <a:lnTo>
                    <a:pt x="4224528" y="526694"/>
                  </a:lnTo>
                  <a:lnTo>
                    <a:pt x="4191609" y="552297"/>
                  </a:lnTo>
                  <a:lnTo>
                    <a:pt x="4151376" y="563270"/>
                  </a:lnTo>
                  <a:lnTo>
                    <a:pt x="4122115" y="563270"/>
                  </a:lnTo>
                  <a:lnTo>
                    <a:pt x="4074566" y="544982"/>
                  </a:lnTo>
                  <a:lnTo>
                    <a:pt x="4008729" y="512064"/>
                  </a:lnTo>
                  <a:lnTo>
                    <a:pt x="3920947" y="486460"/>
                  </a:lnTo>
                  <a:lnTo>
                    <a:pt x="3811219" y="460857"/>
                  </a:lnTo>
                  <a:lnTo>
                    <a:pt x="3621024" y="449884"/>
                  </a:lnTo>
                  <a:lnTo>
                    <a:pt x="3244291" y="449884"/>
                  </a:lnTo>
                  <a:lnTo>
                    <a:pt x="2476195" y="44988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B2CC769C-00FB-4FCF-BA02-BDDFEB807784}"/>
                </a:ext>
              </a:extLst>
            </p:cNvPr>
            <p:cNvSpPr/>
            <p:nvPr/>
          </p:nvSpPr>
          <p:spPr>
            <a:xfrm>
              <a:off x="3486150" y="2667000"/>
              <a:ext cx="1328738" cy="333375"/>
            </a:xfrm>
            <a:custGeom>
              <a:avLst/>
              <a:gdLst>
                <a:gd name="connsiteX0" fmla="*/ 702469 w 1328738"/>
                <a:gd name="connsiteY0" fmla="*/ 228600 h 333375"/>
                <a:gd name="connsiteX1" fmla="*/ 223838 w 1328738"/>
                <a:gd name="connsiteY1" fmla="*/ 333375 h 333375"/>
                <a:gd name="connsiteX2" fmla="*/ 0 w 1328738"/>
                <a:gd name="connsiteY2" fmla="*/ 333375 h 333375"/>
                <a:gd name="connsiteX3" fmla="*/ 7144 w 1328738"/>
                <a:gd name="connsiteY3" fmla="*/ 185738 h 333375"/>
                <a:gd name="connsiteX4" fmla="*/ 200025 w 1328738"/>
                <a:gd name="connsiteY4" fmla="*/ 154781 h 333375"/>
                <a:gd name="connsiteX5" fmla="*/ 516731 w 1328738"/>
                <a:gd name="connsiteY5" fmla="*/ 100013 h 333375"/>
                <a:gd name="connsiteX6" fmla="*/ 778669 w 1328738"/>
                <a:gd name="connsiteY6" fmla="*/ 57150 h 333375"/>
                <a:gd name="connsiteX7" fmla="*/ 992981 w 1328738"/>
                <a:gd name="connsiteY7" fmla="*/ 21431 h 333375"/>
                <a:gd name="connsiteX8" fmla="*/ 1309688 w 1328738"/>
                <a:gd name="connsiteY8" fmla="*/ 0 h 333375"/>
                <a:gd name="connsiteX9" fmla="*/ 1328738 w 1328738"/>
                <a:gd name="connsiteY9" fmla="*/ 135731 h 333375"/>
                <a:gd name="connsiteX10" fmla="*/ 1252538 w 1328738"/>
                <a:gd name="connsiteY10" fmla="*/ 135731 h 333375"/>
                <a:gd name="connsiteX11" fmla="*/ 1114425 w 1328738"/>
                <a:gd name="connsiteY11" fmla="*/ 154781 h 333375"/>
                <a:gd name="connsiteX12" fmla="*/ 702469 w 1328738"/>
                <a:gd name="connsiteY12" fmla="*/ 2286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8738" h="333375">
                  <a:moveTo>
                    <a:pt x="702469" y="228600"/>
                  </a:moveTo>
                  <a:lnTo>
                    <a:pt x="223838" y="333375"/>
                  </a:lnTo>
                  <a:lnTo>
                    <a:pt x="0" y="333375"/>
                  </a:lnTo>
                  <a:lnTo>
                    <a:pt x="7144" y="185738"/>
                  </a:lnTo>
                  <a:lnTo>
                    <a:pt x="200025" y="154781"/>
                  </a:lnTo>
                  <a:lnTo>
                    <a:pt x="516731" y="100013"/>
                  </a:lnTo>
                  <a:lnTo>
                    <a:pt x="778669" y="57150"/>
                  </a:lnTo>
                  <a:lnTo>
                    <a:pt x="992981" y="21431"/>
                  </a:lnTo>
                  <a:lnTo>
                    <a:pt x="1309688" y="0"/>
                  </a:lnTo>
                  <a:lnTo>
                    <a:pt x="1328738" y="135731"/>
                  </a:lnTo>
                  <a:lnTo>
                    <a:pt x="1252538" y="135731"/>
                  </a:lnTo>
                  <a:lnTo>
                    <a:pt x="1114425" y="154781"/>
                  </a:lnTo>
                  <a:lnTo>
                    <a:pt x="702469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4DECA4AD-C9A6-4680-AA3E-7A873807B065}"/>
                </a:ext>
              </a:extLst>
            </p:cNvPr>
            <p:cNvSpPr/>
            <p:nvPr/>
          </p:nvSpPr>
          <p:spPr>
            <a:xfrm rot="16200000">
              <a:off x="1562100" y="2974976"/>
              <a:ext cx="3121025" cy="1016000"/>
            </a:xfrm>
            <a:custGeom>
              <a:avLst/>
              <a:gdLst>
                <a:gd name="connsiteX0" fmla="*/ 1872588 w 3121839"/>
                <a:gd name="connsiteY0" fmla="*/ 916975 h 1017430"/>
                <a:gd name="connsiteX1" fmla="*/ 1643344 w 3121839"/>
                <a:gd name="connsiteY1" fmla="*/ 880914 h 1017430"/>
                <a:gd name="connsiteX2" fmla="*/ 1514556 w 3121839"/>
                <a:gd name="connsiteY2" fmla="*/ 855157 h 1017430"/>
                <a:gd name="connsiteX3" fmla="*/ 1341979 w 3121839"/>
                <a:gd name="connsiteY3" fmla="*/ 811369 h 1017430"/>
                <a:gd name="connsiteX4" fmla="*/ 1231220 w 3121839"/>
                <a:gd name="connsiteY4" fmla="*/ 762429 h 1017430"/>
                <a:gd name="connsiteX5" fmla="*/ 1071522 w 3121839"/>
                <a:gd name="connsiteY5" fmla="*/ 700610 h 1017430"/>
                <a:gd name="connsiteX6" fmla="*/ 958188 w 3121839"/>
                <a:gd name="connsiteY6" fmla="*/ 651670 h 1017430"/>
                <a:gd name="connsiteX7" fmla="*/ 837127 w 3121839"/>
                <a:gd name="connsiteY7" fmla="*/ 597579 h 1017430"/>
                <a:gd name="connsiteX8" fmla="*/ 728944 w 3121839"/>
                <a:gd name="connsiteY8" fmla="*/ 546064 h 1017430"/>
                <a:gd name="connsiteX9" fmla="*/ 592428 w 3121839"/>
                <a:gd name="connsiteY9" fmla="*/ 468790 h 1017430"/>
                <a:gd name="connsiteX10" fmla="*/ 435306 w 3121839"/>
                <a:gd name="connsiteY10" fmla="*/ 360608 h 1017430"/>
                <a:gd name="connsiteX11" fmla="*/ 314245 w 3121839"/>
                <a:gd name="connsiteY11" fmla="*/ 273032 h 1017430"/>
                <a:gd name="connsiteX12" fmla="*/ 157122 w 3121839"/>
                <a:gd name="connsiteY12" fmla="*/ 162273 h 1017430"/>
                <a:gd name="connsiteX13" fmla="*/ 15455 w 3121839"/>
                <a:gd name="connsiteY13" fmla="*/ 61818 h 1017430"/>
                <a:gd name="connsiteX14" fmla="*/ 2576 w 3121839"/>
                <a:gd name="connsiteY14" fmla="*/ 41212 h 1017430"/>
                <a:gd name="connsiteX15" fmla="*/ 0 w 3121839"/>
                <a:gd name="connsiteY15" fmla="*/ 23181 h 1017430"/>
                <a:gd name="connsiteX16" fmla="*/ 5152 w 3121839"/>
                <a:gd name="connsiteY16" fmla="*/ 7727 h 1017430"/>
                <a:gd name="connsiteX17" fmla="*/ 15455 w 3121839"/>
                <a:gd name="connsiteY17" fmla="*/ 0 h 1017430"/>
                <a:gd name="connsiteX18" fmla="*/ 43788 w 3121839"/>
                <a:gd name="connsiteY18" fmla="*/ 0 h 1017430"/>
                <a:gd name="connsiteX19" fmla="*/ 118486 w 3121839"/>
                <a:gd name="connsiteY19" fmla="*/ 43788 h 1017430"/>
                <a:gd name="connsiteX20" fmla="*/ 283335 w 3121839"/>
                <a:gd name="connsiteY20" fmla="*/ 144243 h 1017430"/>
                <a:gd name="connsiteX21" fmla="*/ 422427 w 3121839"/>
                <a:gd name="connsiteY21" fmla="*/ 221516 h 1017430"/>
                <a:gd name="connsiteX22" fmla="*/ 610459 w 3121839"/>
                <a:gd name="connsiteY22" fmla="*/ 316820 h 1017430"/>
                <a:gd name="connsiteX23" fmla="*/ 770157 w 3121839"/>
                <a:gd name="connsiteY23" fmla="*/ 386366 h 1017430"/>
                <a:gd name="connsiteX24" fmla="*/ 922127 w 3121839"/>
                <a:gd name="connsiteY24" fmla="*/ 445609 h 1017430"/>
                <a:gd name="connsiteX25" fmla="*/ 1094704 w 3121839"/>
                <a:gd name="connsiteY25" fmla="*/ 507427 h 1017430"/>
                <a:gd name="connsiteX26" fmla="*/ 1300766 w 3121839"/>
                <a:gd name="connsiteY26" fmla="*/ 569246 h 1017430"/>
                <a:gd name="connsiteX27" fmla="*/ 1465616 w 3121839"/>
                <a:gd name="connsiteY27" fmla="*/ 613034 h 1017430"/>
                <a:gd name="connsiteX28" fmla="*/ 1651072 w 3121839"/>
                <a:gd name="connsiteY28" fmla="*/ 654246 h 1017430"/>
                <a:gd name="connsiteX29" fmla="*/ 1823649 w 3121839"/>
                <a:gd name="connsiteY29" fmla="*/ 687731 h 1017430"/>
                <a:gd name="connsiteX30" fmla="*/ 2065771 w 3121839"/>
                <a:gd name="connsiteY30" fmla="*/ 723792 h 1017430"/>
                <a:gd name="connsiteX31" fmla="*/ 2328500 w 3121839"/>
                <a:gd name="connsiteY31" fmla="*/ 749550 h 1017430"/>
                <a:gd name="connsiteX32" fmla="*/ 2578351 w 3121839"/>
                <a:gd name="connsiteY32" fmla="*/ 765005 h 1017430"/>
                <a:gd name="connsiteX33" fmla="*/ 2732897 w 3121839"/>
                <a:gd name="connsiteY33" fmla="*/ 767580 h 1017430"/>
                <a:gd name="connsiteX34" fmla="*/ 2794716 w 3121839"/>
                <a:gd name="connsiteY34" fmla="*/ 757277 h 1017430"/>
                <a:gd name="connsiteX35" fmla="*/ 2871989 w 3121839"/>
                <a:gd name="connsiteY35" fmla="*/ 734095 h 1017430"/>
                <a:gd name="connsiteX36" fmla="*/ 2938959 w 3121839"/>
                <a:gd name="connsiteY36" fmla="*/ 703186 h 1017430"/>
                <a:gd name="connsiteX37" fmla="*/ 3000778 w 3121839"/>
                <a:gd name="connsiteY37" fmla="*/ 664549 h 1017430"/>
                <a:gd name="connsiteX38" fmla="*/ 3062596 w 3121839"/>
                <a:gd name="connsiteY38" fmla="*/ 618185 h 1017430"/>
                <a:gd name="connsiteX39" fmla="*/ 3083202 w 3121839"/>
                <a:gd name="connsiteY39" fmla="*/ 607882 h 1017430"/>
                <a:gd name="connsiteX40" fmla="*/ 3101233 w 3121839"/>
                <a:gd name="connsiteY40" fmla="*/ 605307 h 1017430"/>
                <a:gd name="connsiteX41" fmla="*/ 3111536 w 3121839"/>
                <a:gd name="connsiteY41" fmla="*/ 607882 h 1017430"/>
                <a:gd name="connsiteX42" fmla="*/ 3121839 w 3121839"/>
                <a:gd name="connsiteY42" fmla="*/ 623337 h 1017430"/>
                <a:gd name="connsiteX43" fmla="*/ 3114112 w 3121839"/>
                <a:gd name="connsiteY43" fmla="*/ 654246 h 1017430"/>
                <a:gd name="connsiteX44" fmla="*/ 3078051 w 3121839"/>
                <a:gd name="connsiteY44" fmla="*/ 749550 h 1017430"/>
                <a:gd name="connsiteX45" fmla="*/ 2993050 w 3121839"/>
                <a:gd name="connsiteY45" fmla="*/ 1017430 h 1017430"/>
                <a:gd name="connsiteX46" fmla="*/ 2877140 w 3121839"/>
                <a:gd name="connsiteY46" fmla="*/ 986521 h 1017430"/>
                <a:gd name="connsiteX47" fmla="*/ 2596381 w 3121839"/>
                <a:gd name="connsiteY47" fmla="*/ 981370 h 1017430"/>
                <a:gd name="connsiteX48" fmla="*/ 2385167 w 3121839"/>
                <a:gd name="connsiteY48" fmla="*/ 976218 h 1017430"/>
                <a:gd name="connsiteX49" fmla="*/ 2176530 w 3121839"/>
                <a:gd name="connsiteY49" fmla="*/ 963339 h 1017430"/>
                <a:gd name="connsiteX50" fmla="*/ 2037438 w 3121839"/>
                <a:gd name="connsiteY50" fmla="*/ 942733 h 1017430"/>
                <a:gd name="connsiteX51" fmla="*/ 1872588 w 3121839"/>
                <a:gd name="connsiteY51" fmla="*/ 916975 h 10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21839" h="1017430">
                  <a:moveTo>
                    <a:pt x="1872588" y="916975"/>
                  </a:moveTo>
                  <a:lnTo>
                    <a:pt x="1643344" y="880914"/>
                  </a:lnTo>
                  <a:lnTo>
                    <a:pt x="1514556" y="855157"/>
                  </a:lnTo>
                  <a:lnTo>
                    <a:pt x="1341979" y="811369"/>
                  </a:lnTo>
                  <a:lnTo>
                    <a:pt x="1231220" y="762429"/>
                  </a:lnTo>
                  <a:lnTo>
                    <a:pt x="1071522" y="700610"/>
                  </a:lnTo>
                  <a:lnTo>
                    <a:pt x="958188" y="651670"/>
                  </a:lnTo>
                  <a:lnTo>
                    <a:pt x="837127" y="597579"/>
                  </a:lnTo>
                  <a:lnTo>
                    <a:pt x="728944" y="546064"/>
                  </a:lnTo>
                  <a:lnTo>
                    <a:pt x="592428" y="468790"/>
                  </a:lnTo>
                  <a:lnTo>
                    <a:pt x="435306" y="360608"/>
                  </a:lnTo>
                  <a:lnTo>
                    <a:pt x="314245" y="273032"/>
                  </a:lnTo>
                  <a:lnTo>
                    <a:pt x="157122" y="162273"/>
                  </a:lnTo>
                  <a:lnTo>
                    <a:pt x="15455" y="61818"/>
                  </a:lnTo>
                  <a:lnTo>
                    <a:pt x="2576" y="41212"/>
                  </a:lnTo>
                  <a:lnTo>
                    <a:pt x="0" y="23181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43788" y="0"/>
                  </a:lnTo>
                  <a:lnTo>
                    <a:pt x="118486" y="43788"/>
                  </a:lnTo>
                  <a:lnTo>
                    <a:pt x="283335" y="144243"/>
                  </a:lnTo>
                  <a:lnTo>
                    <a:pt x="422427" y="221516"/>
                  </a:lnTo>
                  <a:lnTo>
                    <a:pt x="610459" y="316820"/>
                  </a:lnTo>
                  <a:lnTo>
                    <a:pt x="770157" y="386366"/>
                  </a:lnTo>
                  <a:lnTo>
                    <a:pt x="922127" y="445609"/>
                  </a:lnTo>
                  <a:lnTo>
                    <a:pt x="1094704" y="507427"/>
                  </a:lnTo>
                  <a:lnTo>
                    <a:pt x="1300766" y="569246"/>
                  </a:lnTo>
                  <a:lnTo>
                    <a:pt x="1465616" y="613034"/>
                  </a:lnTo>
                  <a:lnTo>
                    <a:pt x="1651072" y="654246"/>
                  </a:lnTo>
                  <a:lnTo>
                    <a:pt x="1823649" y="687731"/>
                  </a:lnTo>
                  <a:lnTo>
                    <a:pt x="2065771" y="723792"/>
                  </a:lnTo>
                  <a:lnTo>
                    <a:pt x="2328500" y="749550"/>
                  </a:lnTo>
                  <a:lnTo>
                    <a:pt x="2578351" y="765005"/>
                  </a:lnTo>
                  <a:lnTo>
                    <a:pt x="2732897" y="767580"/>
                  </a:lnTo>
                  <a:lnTo>
                    <a:pt x="2794716" y="757277"/>
                  </a:lnTo>
                  <a:lnTo>
                    <a:pt x="2871989" y="734095"/>
                  </a:lnTo>
                  <a:lnTo>
                    <a:pt x="2938959" y="703186"/>
                  </a:lnTo>
                  <a:lnTo>
                    <a:pt x="3000778" y="664549"/>
                  </a:lnTo>
                  <a:lnTo>
                    <a:pt x="3062596" y="618185"/>
                  </a:lnTo>
                  <a:lnTo>
                    <a:pt x="3083202" y="607882"/>
                  </a:lnTo>
                  <a:lnTo>
                    <a:pt x="3101233" y="605307"/>
                  </a:lnTo>
                  <a:lnTo>
                    <a:pt x="3111536" y="607882"/>
                  </a:lnTo>
                  <a:lnTo>
                    <a:pt x="3121839" y="623337"/>
                  </a:lnTo>
                  <a:lnTo>
                    <a:pt x="3114112" y="654246"/>
                  </a:lnTo>
                  <a:lnTo>
                    <a:pt x="3078051" y="749550"/>
                  </a:lnTo>
                  <a:lnTo>
                    <a:pt x="2993050" y="1017430"/>
                  </a:lnTo>
                  <a:lnTo>
                    <a:pt x="2877140" y="986521"/>
                  </a:lnTo>
                  <a:lnTo>
                    <a:pt x="2596381" y="981370"/>
                  </a:lnTo>
                  <a:lnTo>
                    <a:pt x="2385167" y="976218"/>
                  </a:lnTo>
                  <a:lnTo>
                    <a:pt x="2176530" y="963339"/>
                  </a:lnTo>
                  <a:lnTo>
                    <a:pt x="2037438" y="942733"/>
                  </a:lnTo>
                  <a:lnTo>
                    <a:pt x="1872588" y="916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647EBA83-2EF1-49C5-9922-84A18C127CF8}"/>
                </a:ext>
              </a:extLst>
            </p:cNvPr>
            <p:cNvSpPr/>
            <p:nvPr/>
          </p:nvSpPr>
          <p:spPr>
            <a:xfrm>
              <a:off x="3348038" y="3671888"/>
              <a:ext cx="279400" cy="1628775"/>
            </a:xfrm>
            <a:custGeom>
              <a:avLst/>
              <a:gdLst>
                <a:gd name="connsiteX0" fmla="*/ 71437 w 278606"/>
                <a:gd name="connsiteY0" fmla="*/ 983456 h 1628775"/>
                <a:gd name="connsiteX1" fmla="*/ 59531 w 278606"/>
                <a:gd name="connsiteY1" fmla="*/ 488156 h 1628775"/>
                <a:gd name="connsiteX2" fmla="*/ 57150 w 278606"/>
                <a:gd name="connsiteY2" fmla="*/ 242887 h 1628775"/>
                <a:gd name="connsiteX3" fmla="*/ 50006 w 278606"/>
                <a:gd name="connsiteY3" fmla="*/ 192881 h 1628775"/>
                <a:gd name="connsiteX4" fmla="*/ 0 w 278606"/>
                <a:gd name="connsiteY4" fmla="*/ 78581 h 1628775"/>
                <a:gd name="connsiteX5" fmla="*/ 11906 w 278606"/>
                <a:gd name="connsiteY5" fmla="*/ 0 h 1628775"/>
                <a:gd name="connsiteX6" fmla="*/ 264318 w 278606"/>
                <a:gd name="connsiteY6" fmla="*/ 76200 h 1628775"/>
                <a:gd name="connsiteX7" fmla="*/ 254793 w 278606"/>
                <a:gd name="connsiteY7" fmla="*/ 273843 h 1628775"/>
                <a:gd name="connsiteX8" fmla="*/ 269081 w 278606"/>
                <a:gd name="connsiteY8" fmla="*/ 728662 h 1628775"/>
                <a:gd name="connsiteX9" fmla="*/ 271462 w 278606"/>
                <a:gd name="connsiteY9" fmla="*/ 1031081 h 1628775"/>
                <a:gd name="connsiteX10" fmla="*/ 278606 w 278606"/>
                <a:gd name="connsiteY10" fmla="*/ 1254918 h 1628775"/>
                <a:gd name="connsiteX11" fmla="*/ 278606 w 278606"/>
                <a:gd name="connsiteY11" fmla="*/ 1407318 h 1628775"/>
                <a:gd name="connsiteX12" fmla="*/ 276225 w 278606"/>
                <a:gd name="connsiteY12" fmla="*/ 1500187 h 1628775"/>
                <a:gd name="connsiteX13" fmla="*/ 269081 w 278606"/>
                <a:gd name="connsiteY13" fmla="*/ 1552575 h 1628775"/>
                <a:gd name="connsiteX14" fmla="*/ 259556 w 278606"/>
                <a:gd name="connsiteY14" fmla="*/ 1588293 h 1628775"/>
                <a:gd name="connsiteX15" fmla="*/ 242887 w 278606"/>
                <a:gd name="connsiteY15" fmla="*/ 1609725 h 1628775"/>
                <a:gd name="connsiteX16" fmla="*/ 216693 w 278606"/>
                <a:gd name="connsiteY16" fmla="*/ 1624012 h 1628775"/>
                <a:gd name="connsiteX17" fmla="*/ 192881 w 278606"/>
                <a:gd name="connsiteY17" fmla="*/ 1628775 h 1628775"/>
                <a:gd name="connsiteX18" fmla="*/ 171450 w 278606"/>
                <a:gd name="connsiteY18" fmla="*/ 1626393 h 1628775"/>
                <a:gd name="connsiteX19" fmla="*/ 154781 w 278606"/>
                <a:gd name="connsiteY19" fmla="*/ 1614487 h 1628775"/>
                <a:gd name="connsiteX20" fmla="*/ 133350 w 278606"/>
                <a:gd name="connsiteY20" fmla="*/ 1588293 h 1628775"/>
                <a:gd name="connsiteX21" fmla="*/ 102393 w 278606"/>
                <a:gd name="connsiteY21" fmla="*/ 1521618 h 1628775"/>
                <a:gd name="connsiteX22" fmla="*/ 71437 w 278606"/>
                <a:gd name="connsiteY22" fmla="*/ 1416843 h 1628775"/>
                <a:gd name="connsiteX23" fmla="*/ 54768 w 278606"/>
                <a:gd name="connsiteY23" fmla="*/ 1335881 h 1628775"/>
                <a:gd name="connsiteX24" fmla="*/ 61912 w 278606"/>
                <a:gd name="connsiteY24" fmla="*/ 1283493 h 1628775"/>
                <a:gd name="connsiteX25" fmla="*/ 71437 w 278606"/>
                <a:gd name="connsiteY25" fmla="*/ 1223962 h 1628775"/>
                <a:gd name="connsiteX26" fmla="*/ 71437 w 278606"/>
                <a:gd name="connsiteY26" fmla="*/ 983456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8606" h="1628775">
                  <a:moveTo>
                    <a:pt x="71437" y="983456"/>
                  </a:moveTo>
                  <a:lnTo>
                    <a:pt x="59531" y="488156"/>
                  </a:lnTo>
                  <a:cubicBezTo>
                    <a:pt x="58714" y="406400"/>
                    <a:pt x="57150" y="324647"/>
                    <a:pt x="57150" y="242887"/>
                  </a:cubicBezTo>
                  <a:lnTo>
                    <a:pt x="50006" y="192881"/>
                  </a:lnTo>
                  <a:lnTo>
                    <a:pt x="0" y="78581"/>
                  </a:lnTo>
                  <a:lnTo>
                    <a:pt x="11906" y="0"/>
                  </a:lnTo>
                  <a:lnTo>
                    <a:pt x="264318" y="76200"/>
                  </a:lnTo>
                  <a:lnTo>
                    <a:pt x="254793" y="273843"/>
                  </a:lnTo>
                  <a:lnTo>
                    <a:pt x="269081" y="728662"/>
                  </a:lnTo>
                  <a:cubicBezTo>
                    <a:pt x="269875" y="829468"/>
                    <a:pt x="270668" y="930275"/>
                    <a:pt x="271462" y="1031081"/>
                  </a:cubicBezTo>
                  <a:lnTo>
                    <a:pt x="278606" y="1254918"/>
                  </a:lnTo>
                  <a:lnTo>
                    <a:pt x="278606" y="1407318"/>
                  </a:lnTo>
                  <a:cubicBezTo>
                    <a:pt x="277812" y="1438274"/>
                    <a:pt x="277019" y="1469231"/>
                    <a:pt x="276225" y="1500187"/>
                  </a:cubicBezTo>
                  <a:lnTo>
                    <a:pt x="269081" y="1552575"/>
                  </a:lnTo>
                  <a:lnTo>
                    <a:pt x="259556" y="1588293"/>
                  </a:lnTo>
                  <a:lnTo>
                    <a:pt x="242887" y="1609725"/>
                  </a:lnTo>
                  <a:lnTo>
                    <a:pt x="216693" y="1624012"/>
                  </a:lnTo>
                  <a:lnTo>
                    <a:pt x="192881" y="1628775"/>
                  </a:lnTo>
                  <a:lnTo>
                    <a:pt x="171450" y="1626393"/>
                  </a:lnTo>
                  <a:lnTo>
                    <a:pt x="154781" y="1614487"/>
                  </a:lnTo>
                  <a:lnTo>
                    <a:pt x="133350" y="1588293"/>
                  </a:lnTo>
                  <a:lnTo>
                    <a:pt x="102393" y="1521618"/>
                  </a:lnTo>
                  <a:lnTo>
                    <a:pt x="71437" y="1416843"/>
                  </a:lnTo>
                  <a:lnTo>
                    <a:pt x="54768" y="1335881"/>
                  </a:lnTo>
                  <a:lnTo>
                    <a:pt x="61912" y="1283493"/>
                  </a:lnTo>
                  <a:lnTo>
                    <a:pt x="71437" y="1223962"/>
                  </a:lnTo>
                  <a:lnTo>
                    <a:pt x="71437" y="983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E16809DC-C228-4B8B-9133-212462631F3A}"/>
                </a:ext>
              </a:extLst>
            </p:cNvPr>
            <p:cNvSpPr/>
            <p:nvPr/>
          </p:nvSpPr>
          <p:spPr>
            <a:xfrm>
              <a:off x="3513138" y="3448050"/>
              <a:ext cx="1795462" cy="1744663"/>
            </a:xfrm>
            <a:custGeom>
              <a:avLst/>
              <a:gdLst>
                <a:gd name="connsiteX0" fmla="*/ 1102519 w 1795462"/>
                <a:gd name="connsiteY0" fmla="*/ 233363 h 1745456"/>
                <a:gd name="connsiteX1" fmla="*/ 833437 w 1795462"/>
                <a:gd name="connsiteY1" fmla="*/ 271463 h 1745456"/>
                <a:gd name="connsiteX2" fmla="*/ 585787 w 1795462"/>
                <a:gd name="connsiteY2" fmla="*/ 326231 h 1745456"/>
                <a:gd name="connsiteX3" fmla="*/ 352425 w 1795462"/>
                <a:gd name="connsiteY3" fmla="*/ 383381 h 1745456"/>
                <a:gd name="connsiteX4" fmla="*/ 38100 w 1795462"/>
                <a:gd name="connsiteY4" fmla="*/ 459581 h 1745456"/>
                <a:gd name="connsiteX5" fmla="*/ 0 w 1795462"/>
                <a:gd name="connsiteY5" fmla="*/ 314325 h 1745456"/>
                <a:gd name="connsiteX6" fmla="*/ 147637 w 1795462"/>
                <a:gd name="connsiteY6" fmla="*/ 276225 h 1745456"/>
                <a:gd name="connsiteX7" fmla="*/ 421481 w 1795462"/>
                <a:gd name="connsiteY7" fmla="*/ 209550 h 1745456"/>
                <a:gd name="connsiteX8" fmla="*/ 652462 w 1795462"/>
                <a:gd name="connsiteY8" fmla="*/ 157163 h 1745456"/>
                <a:gd name="connsiteX9" fmla="*/ 928687 w 1795462"/>
                <a:gd name="connsiteY9" fmla="*/ 102394 h 1745456"/>
                <a:gd name="connsiteX10" fmla="*/ 1143000 w 1795462"/>
                <a:gd name="connsiteY10" fmla="*/ 73819 h 1745456"/>
                <a:gd name="connsiteX11" fmla="*/ 1343025 w 1795462"/>
                <a:gd name="connsiteY11" fmla="*/ 42863 h 1745456"/>
                <a:gd name="connsiteX12" fmla="*/ 1373981 w 1795462"/>
                <a:gd name="connsiteY12" fmla="*/ 30956 h 1745456"/>
                <a:gd name="connsiteX13" fmla="*/ 1445419 w 1795462"/>
                <a:gd name="connsiteY13" fmla="*/ 0 h 1745456"/>
                <a:gd name="connsiteX14" fmla="*/ 1457325 w 1795462"/>
                <a:gd name="connsiteY14" fmla="*/ 0 h 1745456"/>
                <a:gd name="connsiteX15" fmla="*/ 1500187 w 1795462"/>
                <a:gd name="connsiteY15" fmla="*/ 4763 h 1745456"/>
                <a:gd name="connsiteX16" fmla="*/ 1569244 w 1795462"/>
                <a:gd name="connsiteY16" fmla="*/ 30956 h 1745456"/>
                <a:gd name="connsiteX17" fmla="*/ 1612106 w 1795462"/>
                <a:gd name="connsiteY17" fmla="*/ 52388 h 1745456"/>
                <a:gd name="connsiteX18" fmla="*/ 1671637 w 1795462"/>
                <a:gd name="connsiteY18" fmla="*/ 85725 h 1745456"/>
                <a:gd name="connsiteX19" fmla="*/ 1714500 w 1795462"/>
                <a:gd name="connsiteY19" fmla="*/ 107156 h 1745456"/>
                <a:gd name="connsiteX20" fmla="*/ 1752600 w 1795462"/>
                <a:gd name="connsiteY20" fmla="*/ 126206 h 1745456"/>
                <a:gd name="connsiteX21" fmla="*/ 1776412 w 1795462"/>
                <a:gd name="connsiteY21" fmla="*/ 142875 h 1745456"/>
                <a:gd name="connsiteX22" fmla="*/ 1788319 w 1795462"/>
                <a:gd name="connsiteY22" fmla="*/ 164306 h 1745456"/>
                <a:gd name="connsiteX23" fmla="*/ 1795462 w 1795462"/>
                <a:gd name="connsiteY23" fmla="*/ 188119 h 1745456"/>
                <a:gd name="connsiteX24" fmla="*/ 1785937 w 1795462"/>
                <a:gd name="connsiteY24" fmla="*/ 219075 h 1745456"/>
                <a:gd name="connsiteX25" fmla="*/ 1759744 w 1795462"/>
                <a:gd name="connsiteY25" fmla="*/ 269081 h 1745456"/>
                <a:gd name="connsiteX26" fmla="*/ 1745456 w 1795462"/>
                <a:gd name="connsiteY26" fmla="*/ 311944 h 1745456"/>
                <a:gd name="connsiteX27" fmla="*/ 1733550 w 1795462"/>
                <a:gd name="connsiteY27" fmla="*/ 490538 h 1745456"/>
                <a:gd name="connsiteX28" fmla="*/ 1704975 w 1795462"/>
                <a:gd name="connsiteY28" fmla="*/ 1004888 h 1745456"/>
                <a:gd name="connsiteX29" fmla="*/ 1697831 w 1795462"/>
                <a:gd name="connsiteY29" fmla="*/ 1150144 h 1745456"/>
                <a:gd name="connsiteX30" fmla="*/ 1693069 w 1795462"/>
                <a:gd name="connsiteY30" fmla="*/ 1345406 h 1745456"/>
                <a:gd name="connsiteX31" fmla="*/ 1676400 w 1795462"/>
                <a:gd name="connsiteY31" fmla="*/ 1502569 h 1745456"/>
                <a:gd name="connsiteX32" fmla="*/ 1657350 w 1795462"/>
                <a:gd name="connsiteY32" fmla="*/ 1552575 h 1745456"/>
                <a:gd name="connsiteX33" fmla="*/ 1624012 w 1795462"/>
                <a:gd name="connsiteY33" fmla="*/ 1607344 h 1745456"/>
                <a:gd name="connsiteX34" fmla="*/ 1595437 w 1795462"/>
                <a:gd name="connsiteY34" fmla="*/ 1654969 h 1745456"/>
                <a:gd name="connsiteX35" fmla="*/ 1566862 w 1795462"/>
                <a:gd name="connsiteY35" fmla="*/ 1695450 h 1745456"/>
                <a:gd name="connsiteX36" fmla="*/ 1521619 w 1795462"/>
                <a:gd name="connsiteY36" fmla="*/ 1738313 h 1745456"/>
                <a:gd name="connsiteX37" fmla="*/ 1502569 w 1795462"/>
                <a:gd name="connsiteY37" fmla="*/ 1745456 h 1745456"/>
                <a:gd name="connsiteX38" fmla="*/ 1493044 w 1795462"/>
                <a:gd name="connsiteY38" fmla="*/ 1743075 h 1745456"/>
                <a:gd name="connsiteX39" fmla="*/ 1473994 w 1795462"/>
                <a:gd name="connsiteY39" fmla="*/ 1728788 h 1745456"/>
                <a:gd name="connsiteX40" fmla="*/ 1440656 w 1795462"/>
                <a:gd name="connsiteY40" fmla="*/ 1688306 h 1745456"/>
                <a:gd name="connsiteX41" fmla="*/ 1404937 w 1795462"/>
                <a:gd name="connsiteY41" fmla="*/ 1645444 h 1745456"/>
                <a:gd name="connsiteX42" fmla="*/ 1373981 w 1795462"/>
                <a:gd name="connsiteY42" fmla="*/ 1600200 h 1745456"/>
                <a:gd name="connsiteX43" fmla="*/ 1471612 w 1795462"/>
                <a:gd name="connsiteY43" fmla="*/ 1250156 h 1745456"/>
                <a:gd name="connsiteX44" fmla="*/ 1478756 w 1795462"/>
                <a:gd name="connsiteY44" fmla="*/ 1064419 h 1745456"/>
                <a:gd name="connsiteX45" fmla="*/ 1493044 w 1795462"/>
                <a:gd name="connsiteY45" fmla="*/ 533400 h 1745456"/>
                <a:gd name="connsiteX46" fmla="*/ 1493044 w 1795462"/>
                <a:gd name="connsiteY46" fmla="*/ 290513 h 1745456"/>
                <a:gd name="connsiteX47" fmla="*/ 1488281 w 1795462"/>
                <a:gd name="connsiteY47" fmla="*/ 254794 h 1745456"/>
                <a:gd name="connsiteX48" fmla="*/ 1478756 w 1795462"/>
                <a:gd name="connsiteY48" fmla="*/ 238125 h 1745456"/>
                <a:gd name="connsiteX49" fmla="*/ 1462087 w 1795462"/>
                <a:gd name="connsiteY49" fmla="*/ 223838 h 1745456"/>
                <a:gd name="connsiteX50" fmla="*/ 1438275 w 1795462"/>
                <a:gd name="connsiteY50" fmla="*/ 211931 h 1745456"/>
                <a:gd name="connsiteX51" fmla="*/ 1404937 w 1795462"/>
                <a:gd name="connsiteY51" fmla="*/ 200025 h 1745456"/>
                <a:gd name="connsiteX52" fmla="*/ 1350169 w 1795462"/>
                <a:gd name="connsiteY52" fmla="*/ 200025 h 1745456"/>
                <a:gd name="connsiteX53" fmla="*/ 1102519 w 1795462"/>
                <a:gd name="connsiteY53" fmla="*/ 233363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5462" h="1745456">
                  <a:moveTo>
                    <a:pt x="1102519" y="233363"/>
                  </a:moveTo>
                  <a:lnTo>
                    <a:pt x="833437" y="271463"/>
                  </a:lnTo>
                  <a:lnTo>
                    <a:pt x="585787" y="326231"/>
                  </a:lnTo>
                  <a:lnTo>
                    <a:pt x="352425" y="383381"/>
                  </a:lnTo>
                  <a:lnTo>
                    <a:pt x="38100" y="459581"/>
                  </a:lnTo>
                  <a:lnTo>
                    <a:pt x="0" y="314325"/>
                  </a:lnTo>
                  <a:lnTo>
                    <a:pt x="147637" y="276225"/>
                  </a:lnTo>
                  <a:lnTo>
                    <a:pt x="421481" y="209550"/>
                  </a:lnTo>
                  <a:lnTo>
                    <a:pt x="652462" y="157163"/>
                  </a:lnTo>
                  <a:lnTo>
                    <a:pt x="928687" y="102394"/>
                  </a:lnTo>
                  <a:lnTo>
                    <a:pt x="1143000" y="73819"/>
                  </a:lnTo>
                  <a:lnTo>
                    <a:pt x="1343025" y="42863"/>
                  </a:lnTo>
                  <a:lnTo>
                    <a:pt x="1373981" y="30956"/>
                  </a:lnTo>
                  <a:lnTo>
                    <a:pt x="1445419" y="0"/>
                  </a:lnTo>
                  <a:lnTo>
                    <a:pt x="1457325" y="0"/>
                  </a:lnTo>
                  <a:lnTo>
                    <a:pt x="1500187" y="4763"/>
                  </a:lnTo>
                  <a:lnTo>
                    <a:pt x="1569244" y="30956"/>
                  </a:lnTo>
                  <a:lnTo>
                    <a:pt x="1612106" y="52388"/>
                  </a:lnTo>
                  <a:lnTo>
                    <a:pt x="1671637" y="85725"/>
                  </a:lnTo>
                  <a:lnTo>
                    <a:pt x="1714500" y="107156"/>
                  </a:lnTo>
                  <a:lnTo>
                    <a:pt x="1752600" y="126206"/>
                  </a:lnTo>
                  <a:lnTo>
                    <a:pt x="1776412" y="142875"/>
                  </a:lnTo>
                  <a:lnTo>
                    <a:pt x="1788319" y="164306"/>
                  </a:lnTo>
                  <a:lnTo>
                    <a:pt x="1795462" y="188119"/>
                  </a:lnTo>
                  <a:lnTo>
                    <a:pt x="1785937" y="219075"/>
                  </a:lnTo>
                  <a:lnTo>
                    <a:pt x="1759744" y="269081"/>
                  </a:lnTo>
                  <a:lnTo>
                    <a:pt x="1745456" y="311944"/>
                  </a:lnTo>
                  <a:lnTo>
                    <a:pt x="1733550" y="490538"/>
                  </a:lnTo>
                  <a:lnTo>
                    <a:pt x="1704975" y="1004888"/>
                  </a:lnTo>
                  <a:lnTo>
                    <a:pt x="1697831" y="1150144"/>
                  </a:lnTo>
                  <a:lnTo>
                    <a:pt x="1693069" y="1345406"/>
                  </a:lnTo>
                  <a:lnTo>
                    <a:pt x="1676400" y="1502569"/>
                  </a:lnTo>
                  <a:lnTo>
                    <a:pt x="1657350" y="1552575"/>
                  </a:lnTo>
                  <a:lnTo>
                    <a:pt x="1624012" y="1607344"/>
                  </a:lnTo>
                  <a:lnTo>
                    <a:pt x="1595437" y="1654969"/>
                  </a:lnTo>
                  <a:lnTo>
                    <a:pt x="1566862" y="1695450"/>
                  </a:lnTo>
                  <a:lnTo>
                    <a:pt x="1521619" y="1738313"/>
                  </a:lnTo>
                  <a:lnTo>
                    <a:pt x="1502569" y="1745456"/>
                  </a:lnTo>
                  <a:lnTo>
                    <a:pt x="1493044" y="1743075"/>
                  </a:lnTo>
                  <a:lnTo>
                    <a:pt x="1473994" y="1728788"/>
                  </a:lnTo>
                  <a:lnTo>
                    <a:pt x="1440656" y="1688306"/>
                  </a:lnTo>
                  <a:lnTo>
                    <a:pt x="1404937" y="1645444"/>
                  </a:lnTo>
                  <a:lnTo>
                    <a:pt x="1373981" y="1600200"/>
                  </a:lnTo>
                  <a:lnTo>
                    <a:pt x="1471612" y="1250156"/>
                  </a:lnTo>
                  <a:lnTo>
                    <a:pt x="1478756" y="1064419"/>
                  </a:lnTo>
                  <a:lnTo>
                    <a:pt x="1493044" y="533400"/>
                  </a:lnTo>
                  <a:lnTo>
                    <a:pt x="1493044" y="290513"/>
                  </a:lnTo>
                  <a:lnTo>
                    <a:pt x="1488281" y="254794"/>
                  </a:lnTo>
                  <a:lnTo>
                    <a:pt x="1478756" y="238125"/>
                  </a:lnTo>
                  <a:lnTo>
                    <a:pt x="1462087" y="223838"/>
                  </a:lnTo>
                  <a:lnTo>
                    <a:pt x="1438275" y="211931"/>
                  </a:lnTo>
                  <a:lnTo>
                    <a:pt x="1404937" y="200025"/>
                  </a:lnTo>
                  <a:lnTo>
                    <a:pt x="1350169" y="200025"/>
                  </a:lnTo>
                  <a:lnTo>
                    <a:pt x="1102519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C1F33968-B0E2-4FF8-8FE8-87488B0F1CDB}"/>
                </a:ext>
              </a:extLst>
            </p:cNvPr>
            <p:cNvSpPr/>
            <p:nvPr/>
          </p:nvSpPr>
          <p:spPr>
            <a:xfrm>
              <a:off x="4494213" y="4629150"/>
              <a:ext cx="534987" cy="455613"/>
            </a:xfrm>
            <a:custGeom>
              <a:avLst/>
              <a:gdLst>
                <a:gd name="connsiteX0" fmla="*/ 200025 w 535781"/>
                <a:gd name="connsiteY0" fmla="*/ 166688 h 454819"/>
                <a:gd name="connsiteX1" fmla="*/ 330994 w 535781"/>
                <a:gd name="connsiteY1" fmla="*/ 178594 h 454819"/>
                <a:gd name="connsiteX2" fmla="*/ 376237 w 535781"/>
                <a:gd name="connsiteY2" fmla="*/ 176213 h 454819"/>
                <a:gd name="connsiteX3" fmla="*/ 409575 w 535781"/>
                <a:gd name="connsiteY3" fmla="*/ 166688 h 454819"/>
                <a:gd name="connsiteX4" fmla="*/ 440531 w 535781"/>
                <a:gd name="connsiteY4" fmla="*/ 147638 h 454819"/>
                <a:gd name="connsiteX5" fmla="*/ 464344 w 535781"/>
                <a:gd name="connsiteY5" fmla="*/ 123825 h 454819"/>
                <a:gd name="connsiteX6" fmla="*/ 535781 w 535781"/>
                <a:gd name="connsiteY6" fmla="*/ 0 h 454819"/>
                <a:gd name="connsiteX7" fmla="*/ 440531 w 535781"/>
                <a:gd name="connsiteY7" fmla="*/ 454819 h 454819"/>
                <a:gd name="connsiteX8" fmla="*/ 390525 w 535781"/>
                <a:gd name="connsiteY8" fmla="*/ 419100 h 454819"/>
                <a:gd name="connsiteX9" fmla="*/ 361950 w 535781"/>
                <a:gd name="connsiteY9" fmla="*/ 392906 h 454819"/>
                <a:gd name="connsiteX10" fmla="*/ 321469 w 535781"/>
                <a:gd name="connsiteY10" fmla="*/ 359569 h 454819"/>
                <a:gd name="connsiteX11" fmla="*/ 273844 w 535781"/>
                <a:gd name="connsiteY11" fmla="*/ 328613 h 454819"/>
                <a:gd name="connsiteX12" fmla="*/ 216694 w 535781"/>
                <a:gd name="connsiteY12" fmla="*/ 290513 h 454819"/>
                <a:gd name="connsiteX13" fmla="*/ 154781 w 535781"/>
                <a:gd name="connsiteY13" fmla="*/ 259556 h 454819"/>
                <a:gd name="connsiteX14" fmla="*/ 104775 w 535781"/>
                <a:gd name="connsiteY14" fmla="*/ 235744 h 454819"/>
                <a:gd name="connsiteX15" fmla="*/ 47625 w 535781"/>
                <a:gd name="connsiteY15" fmla="*/ 214313 h 454819"/>
                <a:gd name="connsiteX16" fmla="*/ 23812 w 535781"/>
                <a:gd name="connsiteY16" fmla="*/ 204788 h 454819"/>
                <a:gd name="connsiteX17" fmla="*/ 4762 w 535781"/>
                <a:gd name="connsiteY17" fmla="*/ 190500 h 454819"/>
                <a:gd name="connsiteX18" fmla="*/ 0 w 535781"/>
                <a:gd name="connsiteY18" fmla="*/ 178594 h 454819"/>
                <a:gd name="connsiteX19" fmla="*/ 7144 w 535781"/>
                <a:gd name="connsiteY19" fmla="*/ 164306 h 454819"/>
                <a:gd name="connsiteX20" fmla="*/ 19050 w 535781"/>
                <a:gd name="connsiteY20" fmla="*/ 154781 h 454819"/>
                <a:gd name="connsiteX21" fmla="*/ 200025 w 535781"/>
                <a:gd name="connsiteY21" fmla="*/ 166688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781" h="454819">
                  <a:moveTo>
                    <a:pt x="200025" y="166688"/>
                  </a:moveTo>
                  <a:lnTo>
                    <a:pt x="330994" y="178594"/>
                  </a:lnTo>
                  <a:lnTo>
                    <a:pt x="376237" y="176213"/>
                  </a:lnTo>
                  <a:lnTo>
                    <a:pt x="409575" y="166688"/>
                  </a:lnTo>
                  <a:lnTo>
                    <a:pt x="440531" y="147638"/>
                  </a:lnTo>
                  <a:lnTo>
                    <a:pt x="464344" y="123825"/>
                  </a:lnTo>
                  <a:lnTo>
                    <a:pt x="535781" y="0"/>
                  </a:lnTo>
                  <a:lnTo>
                    <a:pt x="440531" y="454819"/>
                  </a:lnTo>
                  <a:lnTo>
                    <a:pt x="390525" y="419100"/>
                  </a:lnTo>
                  <a:lnTo>
                    <a:pt x="361950" y="392906"/>
                  </a:lnTo>
                  <a:lnTo>
                    <a:pt x="321469" y="359569"/>
                  </a:lnTo>
                  <a:lnTo>
                    <a:pt x="273844" y="328613"/>
                  </a:lnTo>
                  <a:lnTo>
                    <a:pt x="216694" y="290513"/>
                  </a:lnTo>
                  <a:lnTo>
                    <a:pt x="154781" y="259556"/>
                  </a:lnTo>
                  <a:lnTo>
                    <a:pt x="104775" y="235744"/>
                  </a:lnTo>
                  <a:lnTo>
                    <a:pt x="47625" y="214313"/>
                  </a:lnTo>
                  <a:lnTo>
                    <a:pt x="23812" y="204788"/>
                  </a:lnTo>
                  <a:lnTo>
                    <a:pt x="4762" y="190500"/>
                  </a:lnTo>
                  <a:lnTo>
                    <a:pt x="0" y="178594"/>
                  </a:lnTo>
                  <a:lnTo>
                    <a:pt x="7144" y="164306"/>
                  </a:lnTo>
                  <a:lnTo>
                    <a:pt x="19050" y="154781"/>
                  </a:lnTo>
                  <a:lnTo>
                    <a:pt x="200025" y="1666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ADFA3E3F-2FCF-4DC9-A03C-07DBD03EA04A}"/>
                </a:ext>
              </a:extLst>
            </p:cNvPr>
            <p:cNvSpPr/>
            <p:nvPr/>
          </p:nvSpPr>
          <p:spPr>
            <a:xfrm rot="16200000">
              <a:off x="2789238" y="4341813"/>
              <a:ext cx="2881312" cy="423862"/>
            </a:xfrm>
            <a:custGeom>
              <a:avLst/>
              <a:gdLst>
                <a:gd name="connsiteX0" fmla="*/ 1512094 w 2881313"/>
                <a:gd name="connsiteY0" fmla="*/ 340519 h 423863"/>
                <a:gd name="connsiteX1" fmla="*/ 983457 w 2881313"/>
                <a:gd name="connsiteY1" fmla="*/ 342900 h 423863"/>
                <a:gd name="connsiteX2" fmla="*/ 659607 w 2881313"/>
                <a:gd name="connsiteY2" fmla="*/ 342900 h 423863"/>
                <a:gd name="connsiteX3" fmla="*/ 507207 w 2881313"/>
                <a:gd name="connsiteY3" fmla="*/ 340519 h 423863"/>
                <a:gd name="connsiteX4" fmla="*/ 411957 w 2881313"/>
                <a:gd name="connsiteY4" fmla="*/ 340519 h 423863"/>
                <a:gd name="connsiteX5" fmla="*/ 316707 w 2881313"/>
                <a:gd name="connsiteY5" fmla="*/ 333375 h 423863"/>
                <a:gd name="connsiteX6" fmla="*/ 266700 w 2881313"/>
                <a:gd name="connsiteY6" fmla="*/ 330994 h 423863"/>
                <a:gd name="connsiteX7" fmla="*/ 216694 w 2881313"/>
                <a:gd name="connsiteY7" fmla="*/ 326231 h 423863"/>
                <a:gd name="connsiteX8" fmla="*/ 138113 w 2881313"/>
                <a:gd name="connsiteY8" fmla="*/ 316706 h 423863"/>
                <a:gd name="connsiteX9" fmla="*/ 88107 w 2881313"/>
                <a:gd name="connsiteY9" fmla="*/ 307181 h 423863"/>
                <a:gd name="connsiteX10" fmla="*/ 54769 w 2881313"/>
                <a:gd name="connsiteY10" fmla="*/ 297656 h 423863"/>
                <a:gd name="connsiteX11" fmla="*/ 30957 w 2881313"/>
                <a:gd name="connsiteY11" fmla="*/ 285750 h 423863"/>
                <a:gd name="connsiteX12" fmla="*/ 16669 w 2881313"/>
                <a:gd name="connsiteY12" fmla="*/ 276225 h 423863"/>
                <a:gd name="connsiteX13" fmla="*/ 4763 w 2881313"/>
                <a:gd name="connsiteY13" fmla="*/ 264319 h 423863"/>
                <a:gd name="connsiteX14" fmla="*/ 0 w 2881313"/>
                <a:gd name="connsiteY14" fmla="*/ 252413 h 423863"/>
                <a:gd name="connsiteX15" fmla="*/ 0 w 2881313"/>
                <a:gd name="connsiteY15" fmla="*/ 235744 h 423863"/>
                <a:gd name="connsiteX16" fmla="*/ 2382 w 2881313"/>
                <a:gd name="connsiteY16" fmla="*/ 211931 h 423863"/>
                <a:gd name="connsiteX17" fmla="*/ 16669 w 2881313"/>
                <a:gd name="connsiteY17" fmla="*/ 190500 h 423863"/>
                <a:gd name="connsiteX18" fmla="*/ 52388 w 2881313"/>
                <a:gd name="connsiteY18" fmla="*/ 161925 h 423863"/>
                <a:gd name="connsiteX19" fmla="*/ 100013 w 2881313"/>
                <a:gd name="connsiteY19" fmla="*/ 138113 h 423863"/>
                <a:gd name="connsiteX20" fmla="*/ 145257 w 2881313"/>
                <a:gd name="connsiteY20" fmla="*/ 119063 h 423863"/>
                <a:gd name="connsiteX21" fmla="*/ 195263 w 2881313"/>
                <a:gd name="connsiteY21" fmla="*/ 102394 h 423863"/>
                <a:gd name="connsiteX22" fmla="*/ 273844 w 2881313"/>
                <a:gd name="connsiteY22" fmla="*/ 85725 h 423863"/>
                <a:gd name="connsiteX23" fmla="*/ 385763 w 2881313"/>
                <a:gd name="connsiteY23" fmla="*/ 76200 h 423863"/>
                <a:gd name="connsiteX24" fmla="*/ 438150 w 2881313"/>
                <a:gd name="connsiteY24" fmla="*/ 76200 h 423863"/>
                <a:gd name="connsiteX25" fmla="*/ 495300 w 2881313"/>
                <a:gd name="connsiteY25" fmla="*/ 85725 h 423863"/>
                <a:gd name="connsiteX26" fmla="*/ 614363 w 2881313"/>
                <a:gd name="connsiteY26" fmla="*/ 104775 h 423863"/>
                <a:gd name="connsiteX27" fmla="*/ 750094 w 2881313"/>
                <a:gd name="connsiteY27" fmla="*/ 123825 h 423863"/>
                <a:gd name="connsiteX28" fmla="*/ 1176338 w 2881313"/>
                <a:gd name="connsiteY28" fmla="*/ 130969 h 423863"/>
                <a:gd name="connsiteX29" fmla="*/ 1674019 w 2881313"/>
                <a:gd name="connsiteY29" fmla="*/ 138113 h 423863"/>
                <a:gd name="connsiteX30" fmla="*/ 2231232 w 2881313"/>
                <a:gd name="connsiteY30" fmla="*/ 140494 h 423863"/>
                <a:gd name="connsiteX31" fmla="*/ 2386013 w 2881313"/>
                <a:gd name="connsiteY31" fmla="*/ 142875 h 423863"/>
                <a:gd name="connsiteX32" fmla="*/ 2569369 w 2881313"/>
                <a:gd name="connsiteY32" fmla="*/ 145256 h 423863"/>
                <a:gd name="connsiteX33" fmla="*/ 2640807 w 2881313"/>
                <a:gd name="connsiteY33" fmla="*/ 138113 h 423863"/>
                <a:gd name="connsiteX34" fmla="*/ 2681288 w 2881313"/>
                <a:gd name="connsiteY34" fmla="*/ 128588 h 423863"/>
                <a:gd name="connsiteX35" fmla="*/ 2721769 w 2881313"/>
                <a:gd name="connsiteY35" fmla="*/ 111919 h 423863"/>
                <a:gd name="connsiteX36" fmla="*/ 2759869 w 2881313"/>
                <a:gd name="connsiteY36" fmla="*/ 85725 h 423863"/>
                <a:gd name="connsiteX37" fmla="*/ 2795588 w 2881313"/>
                <a:gd name="connsiteY37" fmla="*/ 50006 h 423863"/>
                <a:gd name="connsiteX38" fmla="*/ 2824163 w 2881313"/>
                <a:gd name="connsiteY38" fmla="*/ 19050 h 423863"/>
                <a:gd name="connsiteX39" fmla="*/ 2845594 w 2881313"/>
                <a:gd name="connsiteY39" fmla="*/ 4763 h 423863"/>
                <a:gd name="connsiteX40" fmla="*/ 2862263 w 2881313"/>
                <a:gd name="connsiteY40" fmla="*/ 0 h 423863"/>
                <a:gd name="connsiteX41" fmla="*/ 2874169 w 2881313"/>
                <a:gd name="connsiteY41" fmla="*/ 9525 h 423863"/>
                <a:gd name="connsiteX42" fmla="*/ 2881313 w 2881313"/>
                <a:gd name="connsiteY42" fmla="*/ 26194 h 423863"/>
                <a:gd name="connsiteX43" fmla="*/ 2878932 w 2881313"/>
                <a:gd name="connsiteY43" fmla="*/ 57150 h 423863"/>
                <a:gd name="connsiteX44" fmla="*/ 2840832 w 2881313"/>
                <a:gd name="connsiteY44" fmla="*/ 142875 h 423863"/>
                <a:gd name="connsiteX45" fmla="*/ 2788444 w 2881313"/>
                <a:gd name="connsiteY45" fmla="*/ 269081 h 423863"/>
                <a:gd name="connsiteX46" fmla="*/ 2752725 w 2881313"/>
                <a:gd name="connsiteY46" fmla="*/ 352425 h 423863"/>
                <a:gd name="connsiteX47" fmla="*/ 2728913 w 2881313"/>
                <a:gd name="connsiteY47" fmla="*/ 381000 h 423863"/>
                <a:gd name="connsiteX48" fmla="*/ 2697957 w 2881313"/>
                <a:gd name="connsiteY48" fmla="*/ 414338 h 423863"/>
                <a:gd name="connsiteX49" fmla="*/ 2674144 w 2881313"/>
                <a:gd name="connsiteY49" fmla="*/ 423863 h 423863"/>
                <a:gd name="connsiteX50" fmla="*/ 2647950 w 2881313"/>
                <a:gd name="connsiteY50" fmla="*/ 421481 h 423863"/>
                <a:gd name="connsiteX51" fmla="*/ 2624138 w 2881313"/>
                <a:gd name="connsiteY51" fmla="*/ 404813 h 423863"/>
                <a:gd name="connsiteX52" fmla="*/ 2593182 w 2881313"/>
                <a:gd name="connsiteY52" fmla="*/ 390525 h 423863"/>
                <a:gd name="connsiteX53" fmla="*/ 2555082 w 2881313"/>
                <a:gd name="connsiteY53" fmla="*/ 376238 h 423863"/>
                <a:gd name="connsiteX54" fmla="*/ 2414588 w 2881313"/>
                <a:gd name="connsiteY54" fmla="*/ 361950 h 423863"/>
                <a:gd name="connsiteX55" fmla="*/ 2274094 w 2881313"/>
                <a:gd name="connsiteY55" fmla="*/ 338138 h 423863"/>
                <a:gd name="connsiteX56" fmla="*/ 1512094 w 2881313"/>
                <a:gd name="connsiteY56" fmla="*/ 340519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81313" h="423863">
                  <a:moveTo>
                    <a:pt x="1512094" y="340519"/>
                  </a:moveTo>
                  <a:lnTo>
                    <a:pt x="983457" y="342900"/>
                  </a:lnTo>
                  <a:lnTo>
                    <a:pt x="659607" y="342900"/>
                  </a:lnTo>
                  <a:lnTo>
                    <a:pt x="507207" y="340519"/>
                  </a:lnTo>
                  <a:lnTo>
                    <a:pt x="411957" y="340519"/>
                  </a:lnTo>
                  <a:lnTo>
                    <a:pt x="316707" y="333375"/>
                  </a:lnTo>
                  <a:lnTo>
                    <a:pt x="266700" y="330994"/>
                  </a:lnTo>
                  <a:lnTo>
                    <a:pt x="216694" y="326231"/>
                  </a:lnTo>
                  <a:lnTo>
                    <a:pt x="138113" y="316706"/>
                  </a:lnTo>
                  <a:lnTo>
                    <a:pt x="88107" y="307181"/>
                  </a:lnTo>
                  <a:lnTo>
                    <a:pt x="54769" y="297656"/>
                  </a:lnTo>
                  <a:lnTo>
                    <a:pt x="30957" y="285750"/>
                  </a:lnTo>
                  <a:lnTo>
                    <a:pt x="16669" y="276225"/>
                  </a:lnTo>
                  <a:lnTo>
                    <a:pt x="4763" y="264319"/>
                  </a:lnTo>
                  <a:lnTo>
                    <a:pt x="0" y="252413"/>
                  </a:lnTo>
                  <a:lnTo>
                    <a:pt x="0" y="235744"/>
                  </a:lnTo>
                  <a:lnTo>
                    <a:pt x="2382" y="211931"/>
                  </a:lnTo>
                  <a:lnTo>
                    <a:pt x="16669" y="190500"/>
                  </a:lnTo>
                  <a:lnTo>
                    <a:pt x="52388" y="161925"/>
                  </a:lnTo>
                  <a:lnTo>
                    <a:pt x="100013" y="138113"/>
                  </a:lnTo>
                  <a:lnTo>
                    <a:pt x="145257" y="119063"/>
                  </a:lnTo>
                  <a:lnTo>
                    <a:pt x="195263" y="102394"/>
                  </a:lnTo>
                  <a:lnTo>
                    <a:pt x="273844" y="85725"/>
                  </a:lnTo>
                  <a:lnTo>
                    <a:pt x="385763" y="76200"/>
                  </a:lnTo>
                  <a:lnTo>
                    <a:pt x="438150" y="76200"/>
                  </a:lnTo>
                  <a:lnTo>
                    <a:pt x="495300" y="85725"/>
                  </a:lnTo>
                  <a:lnTo>
                    <a:pt x="614363" y="104775"/>
                  </a:lnTo>
                  <a:lnTo>
                    <a:pt x="750094" y="123825"/>
                  </a:lnTo>
                  <a:lnTo>
                    <a:pt x="1176338" y="130969"/>
                  </a:lnTo>
                  <a:lnTo>
                    <a:pt x="1674019" y="138113"/>
                  </a:lnTo>
                  <a:lnTo>
                    <a:pt x="2231232" y="140494"/>
                  </a:lnTo>
                  <a:lnTo>
                    <a:pt x="2386013" y="142875"/>
                  </a:lnTo>
                  <a:lnTo>
                    <a:pt x="2569369" y="145256"/>
                  </a:lnTo>
                  <a:lnTo>
                    <a:pt x="2640807" y="138113"/>
                  </a:lnTo>
                  <a:lnTo>
                    <a:pt x="2681288" y="128588"/>
                  </a:lnTo>
                  <a:lnTo>
                    <a:pt x="2721769" y="111919"/>
                  </a:lnTo>
                  <a:lnTo>
                    <a:pt x="2759869" y="85725"/>
                  </a:lnTo>
                  <a:lnTo>
                    <a:pt x="2795588" y="50006"/>
                  </a:lnTo>
                  <a:lnTo>
                    <a:pt x="2824163" y="19050"/>
                  </a:lnTo>
                  <a:lnTo>
                    <a:pt x="2845594" y="4763"/>
                  </a:lnTo>
                  <a:lnTo>
                    <a:pt x="2862263" y="0"/>
                  </a:lnTo>
                  <a:lnTo>
                    <a:pt x="2874169" y="9525"/>
                  </a:lnTo>
                  <a:lnTo>
                    <a:pt x="2881313" y="26194"/>
                  </a:lnTo>
                  <a:cubicBezTo>
                    <a:pt x="2878866" y="55560"/>
                    <a:pt x="2878932" y="45211"/>
                    <a:pt x="2878932" y="57150"/>
                  </a:cubicBezTo>
                  <a:lnTo>
                    <a:pt x="2840832" y="142875"/>
                  </a:lnTo>
                  <a:lnTo>
                    <a:pt x="2788444" y="269081"/>
                  </a:lnTo>
                  <a:lnTo>
                    <a:pt x="2752725" y="352425"/>
                  </a:lnTo>
                  <a:lnTo>
                    <a:pt x="2728913" y="381000"/>
                  </a:lnTo>
                  <a:lnTo>
                    <a:pt x="2697957" y="414338"/>
                  </a:lnTo>
                  <a:lnTo>
                    <a:pt x="2674144" y="423863"/>
                  </a:lnTo>
                  <a:lnTo>
                    <a:pt x="2647950" y="421481"/>
                  </a:lnTo>
                  <a:lnTo>
                    <a:pt x="2624138" y="404813"/>
                  </a:lnTo>
                  <a:lnTo>
                    <a:pt x="2593182" y="390525"/>
                  </a:lnTo>
                  <a:lnTo>
                    <a:pt x="2555082" y="376238"/>
                  </a:lnTo>
                  <a:lnTo>
                    <a:pt x="2414588" y="361950"/>
                  </a:lnTo>
                  <a:lnTo>
                    <a:pt x="2274094" y="338138"/>
                  </a:lnTo>
                  <a:lnTo>
                    <a:pt x="1512094" y="3405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2">
              <a:extLst>
                <a:ext uri="{FF2B5EF4-FFF2-40B4-BE49-F238E27FC236}">
                  <a16:creationId xmlns:a16="http://schemas.microsoft.com/office/drawing/2014/main" id="{0DD94BB5-C840-4379-9E96-1AE9343F5F85}"/>
                </a:ext>
              </a:extLst>
            </p:cNvPr>
            <p:cNvSpPr/>
            <p:nvPr/>
          </p:nvSpPr>
          <p:spPr>
            <a:xfrm>
              <a:off x="6208713" y="5494338"/>
              <a:ext cx="749300" cy="615950"/>
            </a:xfrm>
            <a:custGeom>
              <a:avLst/>
              <a:gdLst>
                <a:gd name="connsiteX0" fmla="*/ 221456 w 750094"/>
                <a:gd name="connsiteY0" fmla="*/ 119062 h 616744"/>
                <a:gd name="connsiteX1" fmla="*/ 516731 w 750094"/>
                <a:gd name="connsiteY1" fmla="*/ 207169 h 616744"/>
                <a:gd name="connsiteX2" fmla="*/ 545306 w 750094"/>
                <a:gd name="connsiteY2" fmla="*/ 211931 h 616744"/>
                <a:gd name="connsiteX3" fmla="*/ 576262 w 750094"/>
                <a:gd name="connsiteY3" fmla="*/ 204787 h 616744"/>
                <a:gd name="connsiteX4" fmla="*/ 611981 w 750094"/>
                <a:gd name="connsiteY4" fmla="*/ 185737 h 616744"/>
                <a:gd name="connsiteX5" fmla="*/ 750094 w 750094"/>
                <a:gd name="connsiteY5" fmla="*/ 0 h 616744"/>
                <a:gd name="connsiteX6" fmla="*/ 595312 w 750094"/>
                <a:gd name="connsiteY6" fmla="*/ 616744 h 616744"/>
                <a:gd name="connsiteX7" fmla="*/ 497681 w 750094"/>
                <a:gd name="connsiteY7" fmla="*/ 528637 h 616744"/>
                <a:gd name="connsiteX8" fmla="*/ 445294 w 750094"/>
                <a:gd name="connsiteY8" fmla="*/ 464344 h 616744"/>
                <a:gd name="connsiteX9" fmla="*/ 395287 w 750094"/>
                <a:gd name="connsiteY9" fmla="*/ 409575 h 616744"/>
                <a:gd name="connsiteX10" fmla="*/ 333375 w 750094"/>
                <a:gd name="connsiteY10" fmla="*/ 354806 h 616744"/>
                <a:gd name="connsiteX11" fmla="*/ 242887 w 750094"/>
                <a:gd name="connsiteY11" fmla="*/ 283369 h 616744"/>
                <a:gd name="connsiteX12" fmla="*/ 154781 w 750094"/>
                <a:gd name="connsiteY12" fmla="*/ 221456 h 616744"/>
                <a:gd name="connsiteX13" fmla="*/ 71437 w 750094"/>
                <a:gd name="connsiteY13" fmla="*/ 169069 h 616744"/>
                <a:gd name="connsiteX14" fmla="*/ 26194 w 750094"/>
                <a:gd name="connsiteY14" fmla="*/ 145256 h 616744"/>
                <a:gd name="connsiteX15" fmla="*/ 7144 w 750094"/>
                <a:gd name="connsiteY15" fmla="*/ 123825 h 616744"/>
                <a:gd name="connsiteX16" fmla="*/ 0 w 750094"/>
                <a:gd name="connsiteY16" fmla="*/ 109537 h 616744"/>
                <a:gd name="connsiteX17" fmla="*/ 0 w 750094"/>
                <a:gd name="connsiteY17" fmla="*/ 95250 h 616744"/>
                <a:gd name="connsiteX18" fmla="*/ 7144 w 750094"/>
                <a:gd name="connsiteY18" fmla="*/ 83344 h 616744"/>
                <a:gd name="connsiteX19" fmla="*/ 35719 w 750094"/>
                <a:gd name="connsiteY19" fmla="*/ 73819 h 616744"/>
                <a:gd name="connsiteX20" fmla="*/ 85725 w 750094"/>
                <a:gd name="connsiteY20" fmla="*/ 80962 h 616744"/>
                <a:gd name="connsiteX21" fmla="*/ 221456 w 750094"/>
                <a:gd name="connsiteY21" fmla="*/ 1190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0094" h="616744">
                  <a:moveTo>
                    <a:pt x="221456" y="119062"/>
                  </a:moveTo>
                  <a:lnTo>
                    <a:pt x="516731" y="207169"/>
                  </a:lnTo>
                  <a:lnTo>
                    <a:pt x="545306" y="211931"/>
                  </a:lnTo>
                  <a:lnTo>
                    <a:pt x="576262" y="204787"/>
                  </a:lnTo>
                  <a:lnTo>
                    <a:pt x="611981" y="185737"/>
                  </a:lnTo>
                  <a:lnTo>
                    <a:pt x="750094" y="0"/>
                  </a:lnTo>
                  <a:lnTo>
                    <a:pt x="595312" y="616744"/>
                  </a:lnTo>
                  <a:lnTo>
                    <a:pt x="497681" y="528637"/>
                  </a:lnTo>
                  <a:lnTo>
                    <a:pt x="445294" y="464344"/>
                  </a:lnTo>
                  <a:lnTo>
                    <a:pt x="395287" y="409575"/>
                  </a:lnTo>
                  <a:lnTo>
                    <a:pt x="333375" y="354806"/>
                  </a:lnTo>
                  <a:lnTo>
                    <a:pt x="242887" y="283369"/>
                  </a:lnTo>
                  <a:lnTo>
                    <a:pt x="154781" y="221456"/>
                  </a:lnTo>
                  <a:lnTo>
                    <a:pt x="71437" y="169069"/>
                  </a:lnTo>
                  <a:lnTo>
                    <a:pt x="26194" y="145256"/>
                  </a:lnTo>
                  <a:lnTo>
                    <a:pt x="7144" y="123825"/>
                  </a:lnTo>
                  <a:lnTo>
                    <a:pt x="0" y="109537"/>
                  </a:lnTo>
                  <a:lnTo>
                    <a:pt x="0" y="95250"/>
                  </a:lnTo>
                  <a:lnTo>
                    <a:pt x="7144" y="83344"/>
                  </a:lnTo>
                  <a:lnTo>
                    <a:pt x="35719" y="73819"/>
                  </a:lnTo>
                  <a:lnTo>
                    <a:pt x="85725" y="80962"/>
                  </a:lnTo>
                  <a:lnTo>
                    <a:pt x="221456" y="119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06196C32-BC70-4CC0-8811-67F488B43CB0}"/>
              </a:ext>
            </a:extLst>
          </p:cNvPr>
          <p:cNvGrpSpPr/>
          <p:nvPr/>
        </p:nvGrpSpPr>
        <p:grpSpPr>
          <a:xfrm>
            <a:off x="2462213" y="1639888"/>
            <a:ext cx="4605337" cy="4429125"/>
            <a:chOff x="2462213" y="1639888"/>
            <a:chExt cx="4605337" cy="442912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F03CC35B-2545-4846-B083-5ED94DDC3AAA}"/>
                </a:ext>
              </a:extLst>
            </p:cNvPr>
            <p:cNvSpPr/>
            <p:nvPr/>
          </p:nvSpPr>
          <p:spPr>
            <a:xfrm>
              <a:off x="3360738" y="1643063"/>
              <a:ext cx="1743075" cy="1071562"/>
            </a:xfrm>
            <a:custGeom>
              <a:avLst/>
              <a:gdLst>
                <a:gd name="connsiteX0" fmla="*/ 685800 w 1743075"/>
                <a:gd name="connsiteY0" fmla="*/ 304800 h 1071562"/>
                <a:gd name="connsiteX1" fmla="*/ 357187 w 1743075"/>
                <a:gd name="connsiteY1" fmla="*/ 357187 h 1071562"/>
                <a:gd name="connsiteX2" fmla="*/ 285750 w 1743075"/>
                <a:gd name="connsiteY2" fmla="*/ 366712 h 1071562"/>
                <a:gd name="connsiteX3" fmla="*/ 207169 w 1743075"/>
                <a:gd name="connsiteY3" fmla="*/ 373856 h 1071562"/>
                <a:gd name="connsiteX4" fmla="*/ 130969 w 1743075"/>
                <a:gd name="connsiteY4" fmla="*/ 381000 h 1071562"/>
                <a:gd name="connsiteX5" fmla="*/ 33337 w 1743075"/>
                <a:gd name="connsiteY5" fmla="*/ 371475 h 1071562"/>
                <a:gd name="connsiteX6" fmla="*/ 0 w 1743075"/>
                <a:gd name="connsiteY6" fmla="*/ 257175 h 1071562"/>
                <a:gd name="connsiteX7" fmla="*/ 171450 w 1743075"/>
                <a:gd name="connsiteY7" fmla="*/ 238125 h 1071562"/>
                <a:gd name="connsiteX8" fmla="*/ 573881 w 1743075"/>
                <a:gd name="connsiteY8" fmla="*/ 171450 h 1071562"/>
                <a:gd name="connsiteX9" fmla="*/ 933450 w 1743075"/>
                <a:gd name="connsiteY9" fmla="*/ 114300 h 1071562"/>
                <a:gd name="connsiteX10" fmla="*/ 1154906 w 1743075"/>
                <a:gd name="connsiteY10" fmla="*/ 78581 h 1071562"/>
                <a:gd name="connsiteX11" fmla="*/ 1233487 w 1743075"/>
                <a:gd name="connsiteY11" fmla="*/ 64293 h 1071562"/>
                <a:gd name="connsiteX12" fmla="*/ 1300162 w 1743075"/>
                <a:gd name="connsiteY12" fmla="*/ 42862 h 1071562"/>
                <a:gd name="connsiteX13" fmla="*/ 1378744 w 1743075"/>
                <a:gd name="connsiteY13" fmla="*/ 11906 h 1071562"/>
                <a:gd name="connsiteX14" fmla="*/ 1409700 w 1743075"/>
                <a:gd name="connsiteY14" fmla="*/ 0 h 1071562"/>
                <a:gd name="connsiteX15" fmla="*/ 1471612 w 1743075"/>
                <a:gd name="connsiteY15" fmla="*/ 26193 h 1071562"/>
                <a:gd name="connsiteX16" fmla="*/ 1564481 w 1743075"/>
                <a:gd name="connsiteY16" fmla="*/ 90487 h 1071562"/>
                <a:gd name="connsiteX17" fmla="*/ 1638300 w 1743075"/>
                <a:gd name="connsiteY17" fmla="*/ 140493 h 1071562"/>
                <a:gd name="connsiteX18" fmla="*/ 1685925 w 1743075"/>
                <a:gd name="connsiteY18" fmla="*/ 176212 h 1071562"/>
                <a:gd name="connsiteX19" fmla="*/ 1724025 w 1743075"/>
                <a:gd name="connsiteY19" fmla="*/ 214312 h 1071562"/>
                <a:gd name="connsiteX20" fmla="*/ 1738312 w 1743075"/>
                <a:gd name="connsiteY20" fmla="*/ 245268 h 1071562"/>
                <a:gd name="connsiteX21" fmla="*/ 1743075 w 1743075"/>
                <a:gd name="connsiteY21" fmla="*/ 266700 h 1071562"/>
                <a:gd name="connsiteX22" fmla="*/ 1733550 w 1743075"/>
                <a:gd name="connsiteY22" fmla="*/ 292893 h 1071562"/>
                <a:gd name="connsiteX23" fmla="*/ 1707356 w 1743075"/>
                <a:gd name="connsiteY23" fmla="*/ 323850 h 1071562"/>
                <a:gd name="connsiteX24" fmla="*/ 1633537 w 1743075"/>
                <a:gd name="connsiteY24" fmla="*/ 397668 h 1071562"/>
                <a:gd name="connsiteX25" fmla="*/ 1585912 w 1743075"/>
                <a:gd name="connsiteY25" fmla="*/ 516731 h 1071562"/>
                <a:gd name="connsiteX26" fmla="*/ 1488281 w 1743075"/>
                <a:gd name="connsiteY26" fmla="*/ 783431 h 1071562"/>
                <a:gd name="connsiteX27" fmla="*/ 1407319 w 1743075"/>
                <a:gd name="connsiteY27" fmla="*/ 1028700 h 1071562"/>
                <a:gd name="connsiteX28" fmla="*/ 1383506 w 1743075"/>
                <a:gd name="connsiteY28" fmla="*/ 1052512 h 1071562"/>
                <a:gd name="connsiteX29" fmla="*/ 1357312 w 1743075"/>
                <a:gd name="connsiteY29" fmla="*/ 1066800 h 1071562"/>
                <a:gd name="connsiteX30" fmla="*/ 1331119 w 1743075"/>
                <a:gd name="connsiteY30" fmla="*/ 1071562 h 1071562"/>
                <a:gd name="connsiteX31" fmla="*/ 1307306 w 1743075"/>
                <a:gd name="connsiteY31" fmla="*/ 1066800 h 1071562"/>
                <a:gd name="connsiteX32" fmla="*/ 1271587 w 1743075"/>
                <a:gd name="connsiteY32" fmla="*/ 1042987 h 1071562"/>
                <a:gd name="connsiteX33" fmla="*/ 1228725 w 1743075"/>
                <a:gd name="connsiteY33" fmla="*/ 1009650 h 1071562"/>
                <a:gd name="connsiteX34" fmla="*/ 1257300 w 1743075"/>
                <a:gd name="connsiteY34" fmla="*/ 857250 h 1071562"/>
                <a:gd name="connsiteX35" fmla="*/ 1319212 w 1743075"/>
                <a:gd name="connsiteY35" fmla="*/ 609600 h 1071562"/>
                <a:gd name="connsiteX36" fmla="*/ 1352550 w 1743075"/>
                <a:gd name="connsiteY36" fmla="*/ 438150 h 1071562"/>
                <a:gd name="connsiteX37" fmla="*/ 1364456 w 1743075"/>
                <a:gd name="connsiteY37" fmla="*/ 338137 h 1071562"/>
                <a:gd name="connsiteX38" fmla="*/ 1364456 w 1743075"/>
                <a:gd name="connsiteY38" fmla="*/ 290512 h 1071562"/>
                <a:gd name="connsiteX39" fmla="*/ 1359694 w 1743075"/>
                <a:gd name="connsiteY39" fmla="*/ 261937 h 1071562"/>
                <a:gd name="connsiteX40" fmla="*/ 1347787 w 1743075"/>
                <a:gd name="connsiteY40" fmla="*/ 245268 h 1071562"/>
                <a:gd name="connsiteX41" fmla="*/ 1328737 w 1743075"/>
                <a:gd name="connsiteY41" fmla="*/ 235743 h 1071562"/>
                <a:gd name="connsiteX42" fmla="*/ 1302544 w 1743075"/>
                <a:gd name="connsiteY42" fmla="*/ 228600 h 1071562"/>
                <a:gd name="connsiteX43" fmla="*/ 1238250 w 1743075"/>
                <a:gd name="connsiteY43" fmla="*/ 228600 h 1071562"/>
                <a:gd name="connsiteX44" fmla="*/ 685800 w 1743075"/>
                <a:gd name="connsiteY44" fmla="*/ 3048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43075" h="1071562">
                  <a:moveTo>
                    <a:pt x="685800" y="304800"/>
                  </a:moveTo>
                  <a:lnTo>
                    <a:pt x="357187" y="357187"/>
                  </a:lnTo>
                  <a:lnTo>
                    <a:pt x="285750" y="366712"/>
                  </a:lnTo>
                  <a:lnTo>
                    <a:pt x="207169" y="373856"/>
                  </a:lnTo>
                  <a:lnTo>
                    <a:pt x="130969" y="381000"/>
                  </a:lnTo>
                  <a:lnTo>
                    <a:pt x="33337" y="371475"/>
                  </a:lnTo>
                  <a:lnTo>
                    <a:pt x="0" y="257175"/>
                  </a:lnTo>
                  <a:lnTo>
                    <a:pt x="171450" y="238125"/>
                  </a:lnTo>
                  <a:lnTo>
                    <a:pt x="573881" y="171450"/>
                  </a:lnTo>
                  <a:lnTo>
                    <a:pt x="933450" y="114300"/>
                  </a:lnTo>
                  <a:lnTo>
                    <a:pt x="1154906" y="78581"/>
                  </a:lnTo>
                  <a:lnTo>
                    <a:pt x="1233487" y="64293"/>
                  </a:lnTo>
                  <a:lnTo>
                    <a:pt x="1300162" y="42862"/>
                  </a:lnTo>
                  <a:lnTo>
                    <a:pt x="1378744" y="11906"/>
                  </a:lnTo>
                  <a:lnTo>
                    <a:pt x="1409700" y="0"/>
                  </a:lnTo>
                  <a:lnTo>
                    <a:pt x="1471612" y="26193"/>
                  </a:lnTo>
                  <a:lnTo>
                    <a:pt x="1564481" y="90487"/>
                  </a:lnTo>
                  <a:lnTo>
                    <a:pt x="1638300" y="140493"/>
                  </a:lnTo>
                  <a:lnTo>
                    <a:pt x="1685925" y="176212"/>
                  </a:lnTo>
                  <a:lnTo>
                    <a:pt x="1724025" y="214312"/>
                  </a:lnTo>
                  <a:lnTo>
                    <a:pt x="1738312" y="245268"/>
                  </a:lnTo>
                  <a:lnTo>
                    <a:pt x="1743075" y="266700"/>
                  </a:lnTo>
                  <a:lnTo>
                    <a:pt x="1733550" y="292893"/>
                  </a:lnTo>
                  <a:lnTo>
                    <a:pt x="1707356" y="323850"/>
                  </a:lnTo>
                  <a:lnTo>
                    <a:pt x="1633537" y="397668"/>
                  </a:lnTo>
                  <a:lnTo>
                    <a:pt x="1585912" y="516731"/>
                  </a:lnTo>
                  <a:lnTo>
                    <a:pt x="1488281" y="783431"/>
                  </a:lnTo>
                  <a:lnTo>
                    <a:pt x="1407319" y="1028700"/>
                  </a:lnTo>
                  <a:lnTo>
                    <a:pt x="1383506" y="1052512"/>
                  </a:lnTo>
                  <a:lnTo>
                    <a:pt x="1357312" y="1066800"/>
                  </a:lnTo>
                  <a:lnTo>
                    <a:pt x="1331119" y="1071562"/>
                  </a:lnTo>
                  <a:lnTo>
                    <a:pt x="1307306" y="1066800"/>
                  </a:lnTo>
                  <a:lnTo>
                    <a:pt x="1271587" y="1042987"/>
                  </a:lnTo>
                  <a:lnTo>
                    <a:pt x="1228725" y="1009650"/>
                  </a:lnTo>
                  <a:lnTo>
                    <a:pt x="1257300" y="857250"/>
                  </a:lnTo>
                  <a:lnTo>
                    <a:pt x="1319212" y="609600"/>
                  </a:lnTo>
                  <a:lnTo>
                    <a:pt x="1352550" y="438150"/>
                  </a:lnTo>
                  <a:lnTo>
                    <a:pt x="1364456" y="338137"/>
                  </a:lnTo>
                  <a:lnTo>
                    <a:pt x="1364456" y="290512"/>
                  </a:lnTo>
                  <a:lnTo>
                    <a:pt x="1359694" y="261937"/>
                  </a:lnTo>
                  <a:lnTo>
                    <a:pt x="1347787" y="245268"/>
                  </a:lnTo>
                  <a:lnTo>
                    <a:pt x="1328737" y="235743"/>
                  </a:lnTo>
                  <a:lnTo>
                    <a:pt x="1302544" y="228600"/>
                  </a:lnTo>
                  <a:lnTo>
                    <a:pt x="1238250" y="228600"/>
                  </a:lnTo>
                  <a:lnTo>
                    <a:pt x="68580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84FDB452-15CD-4D82-B59A-79FD469DFE09}"/>
                </a:ext>
              </a:extLst>
            </p:cNvPr>
            <p:cNvSpPr/>
            <p:nvPr/>
          </p:nvSpPr>
          <p:spPr>
            <a:xfrm rot="16200000">
              <a:off x="4849019" y="3045619"/>
              <a:ext cx="1905000" cy="433388"/>
            </a:xfrm>
            <a:custGeom>
              <a:avLst/>
              <a:gdLst>
                <a:gd name="connsiteX0" fmla="*/ 1090613 w 1905000"/>
                <a:gd name="connsiteY0" fmla="*/ 364331 h 433387"/>
                <a:gd name="connsiteX1" fmla="*/ 692944 w 1905000"/>
                <a:gd name="connsiteY1" fmla="*/ 364331 h 433387"/>
                <a:gd name="connsiteX2" fmla="*/ 478631 w 1905000"/>
                <a:gd name="connsiteY2" fmla="*/ 366712 h 433387"/>
                <a:gd name="connsiteX3" fmla="*/ 369094 w 1905000"/>
                <a:gd name="connsiteY3" fmla="*/ 366712 h 433387"/>
                <a:gd name="connsiteX4" fmla="*/ 250031 w 1905000"/>
                <a:gd name="connsiteY4" fmla="*/ 364331 h 433387"/>
                <a:gd name="connsiteX5" fmla="*/ 185738 w 1905000"/>
                <a:gd name="connsiteY5" fmla="*/ 359568 h 433387"/>
                <a:gd name="connsiteX6" fmla="*/ 121444 w 1905000"/>
                <a:gd name="connsiteY6" fmla="*/ 350043 h 433387"/>
                <a:gd name="connsiteX7" fmla="*/ 83344 w 1905000"/>
                <a:gd name="connsiteY7" fmla="*/ 340518 h 433387"/>
                <a:gd name="connsiteX8" fmla="*/ 42863 w 1905000"/>
                <a:gd name="connsiteY8" fmla="*/ 321468 h 433387"/>
                <a:gd name="connsiteX9" fmla="*/ 21431 w 1905000"/>
                <a:gd name="connsiteY9" fmla="*/ 307181 h 433387"/>
                <a:gd name="connsiteX10" fmla="*/ 4763 w 1905000"/>
                <a:gd name="connsiteY10" fmla="*/ 285750 h 433387"/>
                <a:gd name="connsiteX11" fmla="*/ 0 w 1905000"/>
                <a:gd name="connsiteY11" fmla="*/ 264318 h 433387"/>
                <a:gd name="connsiteX12" fmla="*/ 2381 w 1905000"/>
                <a:gd name="connsiteY12" fmla="*/ 240506 h 433387"/>
                <a:gd name="connsiteX13" fmla="*/ 11906 w 1905000"/>
                <a:gd name="connsiteY13" fmla="*/ 216693 h 433387"/>
                <a:gd name="connsiteX14" fmla="*/ 40481 w 1905000"/>
                <a:gd name="connsiteY14" fmla="*/ 192881 h 433387"/>
                <a:gd name="connsiteX15" fmla="*/ 88106 w 1905000"/>
                <a:gd name="connsiteY15" fmla="*/ 164306 h 433387"/>
                <a:gd name="connsiteX16" fmla="*/ 152400 w 1905000"/>
                <a:gd name="connsiteY16" fmla="*/ 140493 h 433387"/>
                <a:gd name="connsiteX17" fmla="*/ 219075 w 1905000"/>
                <a:gd name="connsiteY17" fmla="*/ 121443 h 433387"/>
                <a:gd name="connsiteX18" fmla="*/ 319088 w 1905000"/>
                <a:gd name="connsiteY18" fmla="*/ 97631 h 433387"/>
                <a:gd name="connsiteX19" fmla="*/ 347663 w 1905000"/>
                <a:gd name="connsiteY19" fmla="*/ 104775 h 433387"/>
                <a:gd name="connsiteX20" fmla="*/ 397669 w 1905000"/>
                <a:gd name="connsiteY20" fmla="*/ 119062 h 433387"/>
                <a:gd name="connsiteX21" fmla="*/ 452438 w 1905000"/>
                <a:gd name="connsiteY21" fmla="*/ 130968 h 433387"/>
                <a:gd name="connsiteX22" fmla="*/ 500063 w 1905000"/>
                <a:gd name="connsiteY22" fmla="*/ 138112 h 433387"/>
                <a:gd name="connsiteX23" fmla="*/ 600075 w 1905000"/>
                <a:gd name="connsiteY23" fmla="*/ 142875 h 433387"/>
                <a:gd name="connsiteX24" fmla="*/ 1019175 w 1905000"/>
                <a:gd name="connsiteY24" fmla="*/ 152400 h 433387"/>
                <a:gd name="connsiteX25" fmla="*/ 1381125 w 1905000"/>
                <a:gd name="connsiteY25" fmla="*/ 164306 h 433387"/>
                <a:gd name="connsiteX26" fmla="*/ 1473994 w 1905000"/>
                <a:gd name="connsiteY26" fmla="*/ 161925 h 433387"/>
                <a:gd name="connsiteX27" fmla="*/ 1540669 w 1905000"/>
                <a:gd name="connsiteY27" fmla="*/ 159543 h 433387"/>
                <a:gd name="connsiteX28" fmla="*/ 1588294 w 1905000"/>
                <a:gd name="connsiteY28" fmla="*/ 152400 h 433387"/>
                <a:gd name="connsiteX29" fmla="*/ 1695450 w 1905000"/>
                <a:gd name="connsiteY29" fmla="*/ 130968 h 433387"/>
                <a:gd name="connsiteX30" fmla="*/ 1740694 w 1905000"/>
                <a:gd name="connsiteY30" fmla="*/ 109537 h 433387"/>
                <a:gd name="connsiteX31" fmla="*/ 1788319 w 1905000"/>
                <a:gd name="connsiteY31" fmla="*/ 71437 h 433387"/>
                <a:gd name="connsiteX32" fmla="*/ 1835944 w 1905000"/>
                <a:gd name="connsiteY32" fmla="*/ 28575 h 433387"/>
                <a:gd name="connsiteX33" fmla="*/ 1857375 w 1905000"/>
                <a:gd name="connsiteY33" fmla="*/ 7143 h 433387"/>
                <a:gd name="connsiteX34" fmla="*/ 1881188 w 1905000"/>
                <a:gd name="connsiteY34" fmla="*/ 0 h 433387"/>
                <a:gd name="connsiteX35" fmla="*/ 1897856 w 1905000"/>
                <a:gd name="connsiteY35" fmla="*/ 4762 h 433387"/>
                <a:gd name="connsiteX36" fmla="*/ 1905000 w 1905000"/>
                <a:gd name="connsiteY36" fmla="*/ 16668 h 433387"/>
                <a:gd name="connsiteX37" fmla="*/ 1897856 w 1905000"/>
                <a:gd name="connsiteY37" fmla="*/ 50006 h 433387"/>
                <a:gd name="connsiteX38" fmla="*/ 1866900 w 1905000"/>
                <a:gd name="connsiteY38" fmla="*/ 135731 h 433387"/>
                <a:gd name="connsiteX39" fmla="*/ 1840706 w 1905000"/>
                <a:gd name="connsiteY39" fmla="*/ 183356 h 433387"/>
                <a:gd name="connsiteX40" fmla="*/ 1785938 w 1905000"/>
                <a:gd name="connsiteY40" fmla="*/ 269081 h 433387"/>
                <a:gd name="connsiteX41" fmla="*/ 1738313 w 1905000"/>
                <a:gd name="connsiteY41" fmla="*/ 321468 h 433387"/>
                <a:gd name="connsiteX42" fmla="*/ 1719263 w 1905000"/>
                <a:gd name="connsiteY42" fmla="*/ 342900 h 433387"/>
                <a:gd name="connsiteX43" fmla="*/ 1683544 w 1905000"/>
                <a:gd name="connsiteY43" fmla="*/ 390525 h 433387"/>
                <a:gd name="connsiteX44" fmla="*/ 1662113 w 1905000"/>
                <a:gd name="connsiteY44" fmla="*/ 411956 h 433387"/>
                <a:gd name="connsiteX45" fmla="*/ 1645444 w 1905000"/>
                <a:gd name="connsiteY45" fmla="*/ 423862 h 433387"/>
                <a:gd name="connsiteX46" fmla="*/ 1612106 w 1905000"/>
                <a:gd name="connsiteY46" fmla="*/ 433387 h 433387"/>
                <a:gd name="connsiteX47" fmla="*/ 1595438 w 1905000"/>
                <a:gd name="connsiteY47" fmla="*/ 431006 h 433387"/>
                <a:gd name="connsiteX48" fmla="*/ 1574006 w 1905000"/>
                <a:gd name="connsiteY48" fmla="*/ 416718 h 433387"/>
                <a:gd name="connsiteX49" fmla="*/ 1538288 w 1905000"/>
                <a:gd name="connsiteY49" fmla="*/ 392906 h 433387"/>
                <a:gd name="connsiteX50" fmla="*/ 1516856 w 1905000"/>
                <a:gd name="connsiteY50" fmla="*/ 376237 h 433387"/>
                <a:gd name="connsiteX51" fmla="*/ 1476375 w 1905000"/>
                <a:gd name="connsiteY51" fmla="*/ 366712 h 433387"/>
                <a:gd name="connsiteX52" fmla="*/ 1381125 w 1905000"/>
                <a:gd name="connsiteY52" fmla="*/ 364331 h 433387"/>
                <a:gd name="connsiteX53" fmla="*/ 1090613 w 1905000"/>
                <a:gd name="connsiteY53" fmla="*/ 36433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05000" h="433387">
                  <a:moveTo>
                    <a:pt x="1090613" y="364331"/>
                  </a:moveTo>
                  <a:lnTo>
                    <a:pt x="692944" y="364331"/>
                  </a:lnTo>
                  <a:lnTo>
                    <a:pt x="478631" y="366712"/>
                  </a:lnTo>
                  <a:lnTo>
                    <a:pt x="369094" y="366712"/>
                  </a:lnTo>
                  <a:lnTo>
                    <a:pt x="250031" y="364331"/>
                  </a:lnTo>
                  <a:lnTo>
                    <a:pt x="185738" y="359568"/>
                  </a:lnTo>
                  <a:lnTo>
                    <a:pt x="121444" y="350043"/>
                  </a:lnTo>
                  <a:lnTo>
                    <a:pt x="83344" y="340518"/>
                  </a:lnTo>
                  <a:lnTo>
                    <a:pt x="42863" y="321468"/>
                  </a:lnTo>
                  <a:lnTo>
                    <a:pt x="21431" y="307181"/>
                  </a:lnTo>
                  <a:lnTo>
                    <a:pt x="4763" y="285750"/>
                  </a:lnTo>
                  <a:lnTo>
                    <a:pt x="0" y="264318"/>
                  </a:lnTo>
                  <a:lnTo>
                    <a:pt x="2381" y="240506"/>
                  </a:lnTo>
                  <a:lnTo>
                    <a:pt x="11906" y="216693"/>
                  </a:lnTo>
                  <a:lnTo>
                    <a:pt x="40481" y="192881"/>
                  </a:lnTo>
                  <a:lnTo>
                    <a:pt x="88106" y="164306"/>
                  </a:lnTo>
                  <a:lnTo>
                    <a:pt x="152400" y="140493"/>
                  </a:lnTo>
                  <a:lnTo>
                    <a:pt x="219075" y="121443"/>
                  </a:lnTo>
                  <a:lnTo>
                    <a:pt x="319088" y="97631"/>
                  </a:lnTo>
                  <a:lnTo>
                    <a:pt x="347663" y="104775"/>
                  </a:lnTo>
                  <a:lnTo>
                    <a:pt x="397669" y="119062"/>
                  </a:lnTo>
                  <a:lnTo>
                    <a:pt x="452438" y="130968"/>
                  </a:lnTo>
                  <a:lnTo>
                    <a:pt x="500063" y="138112"/>
                  </a:lnTo>
                  <a:lnTo>
                    <a:pt x="600075" y="142875"/>
                  </a:lnTo>
                  <a:lnTo>
                    <a:pt x="1019175" y="152400"/>
                  </a:lnTo>
                  <a:lnTo>
                    <a:pt x="1381125" y="164306"/>
                  </a:lnTo>
                  <a:lnTo>
                    <a:pt x="1473994" y="161925"/>
                  </a:lnTo>
                  <a:lnTo>
                    <a:pt x="1540669" y="159543"/>
                  </a:lnTo>
                  <a:lnTo>
                    <a:pt x="1588294" y="152400"/>
                  </a:lnTo>
                  <a:lnTo>
                    <a:pt x="1695450" y="130968"/>
                  </a:lnTo>
                  <a:lnTo>
                    <a:pt x="1740694" y="109537"/>
                  </a:lnTo>
                  <a:lnTo>
                    <a:pt x="1788319" y="71437"/>
                  </a:lnTo>
                  <a:lnTo>
                    <a:pt x="1835944" y="28575"/>
                  </a:lnTo>
                  <a:lnTo>
                    <a:pt x="1857375" y="7143"/>
                  </a:lnTo>
                  <a:lnTo>
                    <a:pt x="1881188" y="0"/>
                  </a:lnTo>
                  <a:lnTo>
                    <a:pt x="1897856" y="4762"/>
                  </a:lnTo>
                  <a:lnTo>
                    <a:pt x="1905000" y="16668"/>
                  </a:lnTo>
                  <a:lnTo>
                    <a:pt x="1897856" y="50006"/>
                  </a:lnTo>
                  <a:lnTo>
                    <a:pt x="1866900" y="135731"/>
                  </a:lnTo>
                  <a:lnTo>
                    <a:pt x="1840706" y="183356"/>
                  </a:lnTo>
                  <a:lnTo>
                    <a:pt x="1785938" y="269081"/>
                  </a:lnTo>
                  <a:lnTo>
                    <a:pt x="1738313" y="321468"/>
                  </a:lnTo>
                  <a:lnTo>
                    <a:pt x="1719263" y="342900"/>
                  </a:lnTo>
                  <a:lnTo>
                    <a:pt x="1683544" y="390525"/>
                  </a:lnTo>
                  <a:lnTo>
                    <a:pt x="1662113" y="411956"/>
                  </a:lnTo>
                  <a:lnTo>
                    <a:pt x="1645444" y="423862"/>
                  </a:lnTo>
                  <a:lnTo>
                    <a:pt x="1612106" y="433387"/>
                  </a:lnTo>
                  <a:lnTo>
                    <a:pt x="1595438" y="431006"/>
                  </a:lnTo>
                  <a:lnTo>
                    <a:pt x="1574006" y="416718"/>
                  </a:lnTo>
                  <a:lnTo>
                    <a:pt x="1538288" y="392906"/>
                  </a:lnTo>
                  <a:lnTo>
                    <a:pt x="1516856" y="376237"/>
                  </a:lnTo>
                  <a:lnTo>
                    <a:pt x="1476375" y="366712"/>
                  </a:lnTo>
                  <a:lnTo>
                    <a:pt x="1381125" y="364331"/>
                  </a:lnTo>
                  <a:lnTo>
                    <a:pt x="109061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8B81E8AC-E366-4585-87C1-F1B613267A9B}"/>
                </a:ext>
              </a:extLst>
            </p:cNvPr>
            <p:cNvSpPr/>
            <p:nvPr/>
          </p:nvSpPr>
          <p:spPr>
            <a:xfrm rot="16200000">
              <a:off x="4571206" y="3572670"/>
              <a:ext cx="4429125" cy="563562"/>
            </a:xfrm>
            <a:custGeom>
              <a:avLst/>
              <a:gdLst>
                <a:gd name="connsiteX0" fmla="*/ 2476195 w 4429353"/>
                <a:gd name="connsiteY0" fmla="*/ 449884 h 563270"/>
                <a:gd name="connsiteX1" fmla="*/ 1975104 w 4429353"/>
                <a:gd name="connsiteY1" fmla="*/ 449884 h 563270"/>
                <a:gd name="connsiteX2" fmla="*/ 1532534 w 4429353"/>
                <a:gd name="connsiteY2" fmla="*/ 453542 h 563270"/>
                <a:gd name="connsiteX3" fmla="*/ 1280160 w 4429353"/>
                <a:gd name="connsiteY3" fmla="*/ 449884 h 563270"/>
                <a:gd name="connsiteX4" fmla="*/ 1057046 w 4429353"/>
                <a:gd name="connsiteY4" fmla="*/ 449884 h 563270"/>
                <a:gd name="connsiteX5" fmla="*/ 943661 w 4429353"/>
                <a:gd name="connsiteY5" fmla="*/ 457200 h 563270"/>
                <a:gd name="connsiteX6" fmla="*/ 841248 w 4429353"/>
                <a:gd name="connsiteY6" fmla="*/ 468172 h 563270"/>
                <a:gd name="connsiteX7" fmla="*/ 713232 w 4429353"/>
                <a:gd name="connsiteY7" fmla="*/ 493776 h 563270"/>
                <a:gd name="connsiteX8" fmla="*/ 658368 w 4429353"/>
                <a:gd name="connsiteY8" fmla="*/ 497433 h 563270"/>
                <a:gd name="connsiteX9" fmla="*/ 581558 w 4429353"/>
                <a:gd name="connsiteY9" fmla="*/ 490118 h 563270"/>
                <a:gd name="connsiteX10" fmla="*/ 479145 w 4429353"/>
                <a:gd name="connsiteY10" fmla="*/ 471830 h 563270"/>
                <a:gd name="connsiteX11" fmla="*/ 384048 w 4429353"/>
                <a:gd name="connsiteY11" fmla="*/ 438912 h 563270"/>
                <a:gd name="connsiteX12" fmla="*/ 288950 w 4429353"/>
                <a:gd name="connsiteY12" fmla="*/ 405993 h 563270"/>
                <a:gd name="connsiteX13" fmla="*/ 160934 w 4429353"/>
                <a:gd name="connsiteY13" fmla="*/ 354787 h 563270"/>
                <a:gd name="connsiteX14" fmla="*/ 91440 w 4429353"/>
                <a:gd name="connsiteY14" fmla="*/ 321868 h 563270"/>
                <a:gd name="connsiteX15" fmla="*/ 51206 w 4429353"/>
                <a:gd name="connsiteY15" fmla="*/ 292608 h 563270"/>
                <a:gd name="connsiteX16" fmla="*/ 25603 w 4429353"/>
                <a:gd name="connsiteY16" fmla="*/ 267004 h 563270"/>
                <a:gd name="connsiteX17" fmla="*/ 7315 w 4429353"/>
                <a:gd name="connsiteY17" fmla="*/ 237744 h 563270"/>
                <a:gd name="connsiteX18" fmla="*/ 0 w 4429353"/>
                <a:gd name="connsiteY18" fmla="*/ 212140 h 563270"/>
                <a:gd name="connsiteX19" fmla="*/ 10973 w 4429353"/>
                <a:gd name="connsiteY19" fmla="*/ 182880 h 563270"/>
                <a:gd name="connsiteX20" fmla="*/ 54864 w 4429353"/>
                <a:gd name="connsiteY20" fmla="*/ 142646 h 563270"/>
                <a:gd name="connsiteX21" fmla="*/ 117043 w 4429353"/>
                <a:gd name="connsiteY21" fmla="*/ 95097 h 563270"/>
                <a:gd name="connsiteX22" fmla="*/ 197510 w 4429353"/>
                <a:gd name="connsiteY22" fmla="*/ 51206 h 563270"/>
                <a:gd name="connsiteX23" fmla="*/ 629107 w 4429353"/>
                <a:gd name="connsiteY23" fmla="*/ 219456 h 563270"/>
                <a:gd name="connsiteX24" fmla="*/ 709574 w 4429353"/>
                <a:gd name="connsiteY24" fmla="*/ 230428 h 563270"/>
                <a:gd name="connsiteX25" fmla="*/ 914400 w 4429353"/>
                <a:gd name="connsiteY25" fmla="*/ 230428 h 563270"/>
                <a:gd name="connsiteX26" fmla="*/ 1239926 w 4429353"/>
                <a:gd name="connsiteY26" fmla="*/ 230428 h 563270"/>
                <a:gd name="connsiteX27" fmla="*/ 1942185 w 4429353"/>
                <a:gd name="connsiteY27" fmla="*/ 234086 h 563270"/>
                <a:gd name="connsiteX28" fmla="*/ 2611526 w 4429353"/>
                <a:gd name="connsiteY28" fmla="*/ 237744 h 563270"/>
                <a:gd name="connsiteX29" fmla="*/ 3229661 w 4429353"/>
                <a:gd name="connsiteY29" fmla="*/ 241401 h 563270"/>
                <a:gd name="connsiteX30" fmla="*/ 3730752 w 4429353"/>
                <a:gd name="connsiteY30" fmla="*/ 248716 h 563270"/>
                <a:gd name="connsiteX31" fmla="*/ 4019702 w 4429353"/>
                <a:gd name="connsiteY31" fmla="*/ 252374 h 563270"/>
                <a:gd name="connsiteX32" fmla="*/ 4081881 w 4429353"/>
                <a:gd name="connsiteY32" fmla="*/ 245059 h 563270"/>
                <a:gd name="connsiteX33" fmla="*/ 4140403 w 4429353"/>
                <a:gd name="connsiteY33" fmla="*/ 223113 h 563270"/>
                <a:gd name="connsiteX34" fmla="*/ 4195267 w 4429353"/>
                <a:gd name="connsiteY34" fmla="*/ 186537 h 563270"/>
                <a:gd name="connsiteX35" fmla="*/ 4250131 w 4429353"/>
                <a:gd name="connsiteY35" fmla="*/ 149961 h 563270"/>
                <a:gd name="connsiteX36" fmla="*/ 4315968 w 4429353"/>
                <a:gd name="connsiteY36" fmla="*/ 87782 h 563270"/>
                <a:gd name="connsiteX37" fmla="*/ 4359859 w 4429353"/>
                <a:gd name="connsiteY37" fmla="*/ 36576 h 563270"/>
                <a:gd name="connsiteX38" fmla="*/ 4389120 w 4429353"/>
                <a:gd name="connsiteY38" fmla="*/ 3657 h 563270"/>
                <a:gd name="connsiteX39" fmla="*/ 4403750 w 4429353"/>
                <a:gd name="connsiteY39" fmla="*/ 0 h 563270"/>
                <a:gd name="connsiteX40" fmla="*/ 4429353 w 4429353"/>
                <a:gd name="connsiteY40" fmla="*/ 7315 h 563270"/>
                <a:gd name="connsiteX41" fmla="*/ 4429353 w 4429353"/>
                <a:gd name="connsiteY41" fmla="*/ 29260 h 563270"/>
                <a:gd name="connsiteX42" fmla="*/ 4392777 w 4429353"/>
                <a:gd name="connsiteY42" fmla="*/ 149961 h 563270"/>
                <a:gd name="connsiteX43" fmla="*/ 4304995 w 4429353"/>
                <a:gd name="connsiteY43" fmla="*/ 369417 h 563270"/>
                <a:gd name="connsiteX44" fmla="*/ 4261104 w 4429353"/>
                <a:gd name="connsiteY44" fmla="*/ 471830 h 563270"/>
                <a:gd name="connsiteX45" fmla="*/ 4224528 w 4429353"/>
                <a:gd name="connsiteY45" fmla="*/ 526694 h 563270"/>
                <a:gd name="connsiteX46" fmla="*/ 4191609 w 4429353"/>
                <a:gd name="connsiteY46" fmla="*/ 552297 h 563270"/>
                <a:gd name="connsiteX47" fmla="*/ 4151376 w 4429353"/>
                <a:gd name="connsiteY47" fmla="*/ 563270 h 563270"/>
                <a:gd name="connsiteX48" fmla="*/ 4122115 w 4429353"/>
                <a:gd name="connsiteY48" fmla="*/ 563270 h 563270"/>
                <a:gd name="connsiteX49" fmla="*/ 4074566 w 4429353"/>
                <a:gd name="connsiteY49" fmla="*/ 544982 h 563270"/>
                <a:gd name="connsiteX50" fmla="*/ 4008729 w 4429353"/>
                <a:gd name="connsiteY50" fmla="*/ 512064 h 563270"/>
                <a:gd name="connsiteX51" fmla="*/ 3920947 w 4429353"/>
                <a:gd name="connsiteY51" fmla="*/ 486460 h 563270"/>
                <a:gd name="connsiteX52" fmla="*/ 3811219 w 4429353"/>
                <a:gd name="connsiteY52" fmla="*/ 460857 h 563270"/>
                <a:gd name="connsiteX53" fmla="*/ 3621024 w 4429353"/>
                <a:gd name="connsiteY53" fmla="*/ 449884 h 563270"/>
                <a:gd name="connsiteX54" fmla="*/ 3244291 w 4429353"/>
                <a:gd name="connsiteY54" fmla="*/ 449884 h 563270"/>
                <a:gd name="connsiteX55" fmla="*/ 2476195 w 4429353"/>
                <a:gd name="connsiteY55" fmla="*/ 449884 h 56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9353" h="563270">
                  <a:moveTo>
                    <a:pt x="2476195" y="449884"/>
                  </a:moveTo>
                  <a:lnTo>
                    <a:pt x="1975104" y="449884"/>
                  </a:lnTo>
                  <a:lnTo>
                    <a:pt x="1532534" y="453542"/>
                  </a:lnTo>
                  <a:lnTo>
                    <a:pt x="1280160" y="449884"/>
                  </a:lnTo>
                  <a:lnTo>
                    <a:pt x="1057046" y="449884"/>
                  </a:lnTo>
                  <a:lnTo>
                    <a:pt x="943661" y="457200"/>
                  </a:lnTo>
                  <a:lnTo>
                    <a:pt x="841248" y="468172"/>
                  </a:lnTo>
                  <a:lnTo>
                    <a:pt x="713232" y="493776"/>
                  </a:lnTo>
                  <a:lnTo>
                    <a:pt x="658368" y="497433"/>
                  </a:lnTo>
                  <a:lnTo>
                    <a:pt x="581558" y="490118"/>
                  </a:lnTo>
                  <a:lnTo>
                    <a:pt x="479145" y="471830"/>
                  </a:lnTo>
                  <a:lnTo>
                    <a:pt x="384048" y="438912"/>
                  </a:lnTo>
                  <a:lnTo>
                    <a:pt x="288950" y="405993"/>
                  </a:lnTo>
                  <a:lnTo>
                    <a:pt x="160934" y="354787"/>
                  </a:lnTo>
                  <a:lnTo>
                    <a:pt x="91440" y="321868"/>
                  </a:lnTo>
                  <a:lnTo>
                    <a:pt x="51206" y="292608"/>
                  </a:lnTo>
                  <a:lnTo>
                    <a:pt x="25603" y="267004"/>
                  </a:lnTo>
                  <a:lnTo>
                    <a:pt x="7315" y="237744"/>
                  </a:lnTo>
                  <a:lnTo>
                    <a:pt x="0" y="212140"/>
                  </a:lnTo>
                  <a:lnTo>
                    <a:pt x="10973" y="182880"/>
                  </a:lnTo>
                  <a:lnTo>
                    <a:pt x="54864" y="142646"/>
                  </a:lnTo>
                  <a:lnTo>
                    <a:pt x="117043" y="95097"/>
                  </a:lnTo>
                  <a:lnTo>
                    <a:pt x="197510" y="51206"/>
                  </a:lnTo>
                  <a:lnTo>
                    <a:pt x="629107" y="219456"/>
                  </a:lnTo>
                  <a:lnTo>
                    <a:pt x="709574" y="230428"/>
                  </a:lnTo>
                  <a:lnTo>
                    <a:pt x="914400" y="230428"/>
                  </a:lnTo>
                  <a:lnTo>
                    <a:pt x="1239926" y="230428"/>
                  </a:lnTo>
                  <a:lnTo>
                    <a:pt x="1942185" y="234086"/>
                  </a:lnTo>
                  <a:lnTo>
                    <a:pt x="2611526" y="237744"/>
                  </a:lnTo>
                  <a:lnTo>
                    <a:pt x="3229661" y="241401"/>
                  </a:lnTo>
                  <a:lnTo>
                    <a:pt x="3730752" y="248716"/>
                  </a:lnTo>
                  <a:lnTo>
                    <a:pt x="4019702" y="252374"/>
                  </a:lnTo>
                  <a:lnTo>
                    <a:pt x="4081881" y="245059"/>
                  </a:lnTo>
                  <a:lnTo>
                    <a:pt x="4140403" y="223113"/>
                  </a:lnTo>
                  <a:lnTo>
                    <a:pt x="4195267" y="186537"/>
                  </a:lnTo>
                  <a:lnTo>
                    <a:pt x="4250131" y="149961"/>
                  </a:lnTo>
                  <a:lnTo>
                    <a:pt x="4315968" y="87782"/>
                  </a:lnTo>
                  <a:lnTo>
                    <a:pt x="4359859" y="36576"/>
                  </a:lnTo>
                  <a:lnTo>
                    <a:pt x="4389120" y="3657"/>
                  </a:lnTo>
                  <a:lnTo>
                    <a:pt x="4403750" y="0"/>
                  </a:lnTo>
                  <a:lnTo>
                    <a:pt x="4429353" y="7315"/>
                  </a:lnTo>
                  <a:lnTo>
                    <a:pt x="4429353" y="29260"/>
                  </a:lnTo>
                  <a:lnTo>
                    <a:pt x="4392777" y="149961"/>
                  </a:lnTo>
                  <a:lnTo>
                    <a:pt x="4304995" y="369417"/>
                  </a:lnTo>
                  <a:lnTo>
                    <a:pt x="4261104" y="471830"/>
                  </a:lnTo>
                  <a:lnTo>
                    <a:pt x="4224528" y="526694"/>
                  </a:lnTo>
                  <a:lnTo>
                    <a:pt x="4191609" y="552297"/>
                  </a:lnTo>
                  <a:lnTo>
                    <a:pt x="4151376" y="563270"/>
                  </a:lnTo>
                  <a:lnTo>
                    <a:pt x="4122115" y="563270"/>
                  </a:lnTo>
                  <a:lnTo>
                    <a:pt x="4074566" y="544982"/>
                  </a:lnTo>
                  <a:lnTo>
                    <a:pt x="4008729" y="512064"/>
                  </a:lnTo>
                  <a:lnTo>
                    <a:pt x="3920947" y="486460"/>
                  </a:lnTo>
                  <a:lnTo>
                    <a:pt x="3811219" y="460857"/>
                  </a:lnTo>
                  <a:lnTo>
                    <a:pt x="3621024" y="449884"/>
                  </a:lnTo>
                  <a:lnTo>
                    <a:pt x="3244291" y="449884"/>
                  </a:lnTo>
                  <a:lnTo>
                    <a:pt x="2476195" y="449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54027AC9-8A22-4411-AC7A-4B58001D3F98}"/>
                </a:ext>
              </a:extLst>
            </p:cNvPr>
            <p:cNvSpPr/>
            <p:nvPr/>
          </p:nvSpPr>
          <p:spPr>
            <a:xfrm>
              <a:off x="3333750" y="2514600"/>
              <a:ext cx="1328738" cy="333375"/>
            </a:xfrm>
            <a:custGeom>
              <a:avLst/>
              <a:gdLst>
                <a:gd name="connsiteX0" fmla="*/ 702469 w 1328738"/>
                <a:gd name="connsiteY0" fmla="*/ 228600 h 333375"/>
                <a:gd name="connsiteX1" fmla="*/ 223838 w 1328738"/>
                <a:gd name="connsiteY1" fmla="*/ 333375 h 333375"/>
                <a:gd name="connsiteX2" fmla="*/ 0 w 1328738"/>
                <a:gd name="connsiteY2" fmla="*/ 333375 h 333375"/>
                <a:gd name="connsiteX3" fmla="*/ 7144 w 1328738"/>
                <a:gd name="connsiteY3" fmla="*/ 185738 h 333375"/>
                <a:gd name="connsiteX4" fmla="*/ 200025 w 1328738"/>
                <a:gd name="connsiteY4" fmla="*/ 154781 h 333375"/>
                <a:gd name="connsiteX5" fmla="*/ 516731 w 1328738"/>
                <a:gd name="connsiteY5" fmla="*/ 100013 h 333375"/>
                <a:gd name="connsiteX6" fmla="*/ 778669 w 1328738"/>
                <a:gd name="connsiteY6" fmla="*/ 57150 h 333375"/>
                <a:gd name="connsiteX7" fmla="*/ 992981 w 1328738"/>
                <a:gd name="connsiteY7" fmla="*/ 21431 h 333375"/>
                <a:gd name="connsiteX8" fmla="*/ 1309688 w 1328738"/>
                <a:gd name="connsiteY8" fmla="*/ 0 h 333375"/>
                <a:gd name="connsiteX9" fmla="*/ 1328738 w 1328738"/>
                <a:gd name="connsiteY9" fmla="*/ 135731 h 333375"/>
                <a:gd name="connsiteX10" fmla="*/ 1252538 w 1328738"/>
                <a:gd name="connsiteY10" fmla="*/ 135731 h 333375"/>
                <a:gd name="connsiteX11" fmla="*/ 1114425 w 1328738"/>
                <a:gd name="connsiteY11" fmla="*/ 154781 h 333375"/>
                <a:gd name="connsiteX12" fmla="*/ 702469 w 1328738"/>
                <a:gd name="connsiteY12" fmla="*/ 2286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8738" h="333375">
                  <a:moveTo>
                    <a:pt x="702469" y="228600"/>
                  </a:moveTo>
                  <a:lnTo>
                    <a:pt x="223838" y="333375"/>
                  </a:lnTo>
                  <a:lnTo>
                    <a:pt x="0" y="333375"/>
                  </a:lnTo>
                  <a:lnTo>
                    <a:pt x="7144" y="185738"/>
                  </a:lnTo>
                  <a:lnTo>
                    <a:pt x="200025" y="154781"/>
                  </a:lnTo>
                  <a:lnTo>
                    <a:pt x="516731" y="100013"/>
                  </a:lnTo>
                  <a:lnTo>
                    <a:pt x="778669" y="57150"/>
                  </a:lnTo>
                  <a:lnTo>
                    <a:pt x="992981" y="21431"/>
                  </a:lnTo>
                  <a:lnTo>
                    <a:pt x="1309688" y="0"/>
                  </a:lnTo>
                  <a:lnTo>
                    <a:pt x="1328738" y="135731"/>
                  </a:lnTo>
                  <a:lnTo>
                    <a:pt x="1252538" y="135731"/>
                  </a:lnTo>
                  <a:lnTo>
                    <a:pt x="1114425" y="154781"/>
                  </a:lnTo>
                  <a:lnTo>
                    <a:pt x="70246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7682C18A-8082-46A6-A1BF-0E74F3AB7D0A}"/>
                </a:ext>
              </a:extLst>
            </p:cNvPr>
            <p:cNvSpPr/>
            <p:nvPr/>
          </p:nvSpPr>
          <p:spPr>
            <a:xfrm rot="16200000">
              <a:off x="1409700" y="2822576"/>
              <a:ext cx="3121025" cy="1016000"/>
            </a:xfrm>
            <a:custGeom>
              <a:avLst/>
              <a:gdLst>
                <a:gd name="connsiteX0" fmla="*/ 1872588 w 3121839"/>
                <a:gd name="connsiteY0" fmla="*/ 916975 h 1017430"/>
                <a:gd name="connsiteX1" fmla="*/ 1643344 w 3121839"/>
                <a:gd name="connsiteY1" fmla="*/ 880914 h 1017430"/>
                <a:gd name="connsiteX2" fmla="*/ 1514556 w 3121839"/>
                <a:gd name="connsiteY2" fmla="*/ 855157 h 1017430"/>
                <a:gd name="connsiteX3" fmla="*/ 1341979 w 3121839"/>
                <a:gd name="connsiteY3" fmla="*/ 811369 h 1017430"/>
                <a:gd name="connsiteX4" fmla="*/ 1231220 w 3121839"/>
                <a:gd name="connsiteY4" fmla="*/ 762429 h 1017430"/>
                <a:gd name="connsiteX5" fmla="*/ 1071522 w 3121839"/>
                <a:gd name="connsiteY5" fmla="*/ 700610 h 1017430"/>
                <a:gd name="connsiteX6" fmla="*/ 958188 w 3121839"/>
                <a:gd name="connsiteY6" fmla="*/ 651670 h 1017430"/>
                <a:gd name="connsiteX7" fmla="*/ 837127 w 3121839"/>
                <a:gd name="connsiteY7" fmla="*/ 597579 h 1017430"/>
                <a:gd name="connsiteX8" fmla="*/ 728944 w 3121839"/>
                <a:gd name="connsiteY8" fmla="*/ 546064 h 1017430"/>
                <a:gd name="connsiteX9" fmla="*/ 592428 w 3121839"/>
                <a:gd name="connsiteY9" fmla="*/ 468790 h 1017430"/>
                <a:gd name="connsiteX10" fmla="*/ 435306 w 3121839"/>
                <a:gd name="connsiteY10" fmla="*/ 360608 h 1017430"/>
                <a:gd name="connsiteX11" fmla="*/ 314245 w 3121839"/>
                <a:gd name="connsiteY11" fmla="*/ 273032 h 1017430"/>
                <a:gd name="connsiteX12" fmla="*/ 157122 w 3121839"/>
                <a:gd name="connsiteY12" fmla="*/ 162273 h 1017430"/>
                <a:gd name="connsiteX13" fmla="*/ 15455 w 3121839"/>
                <a:gd name="connsiteY13" fmla="*/ 61818 h 1017430"/>
                <a:gd name="connsiteX14" fmla="*/ 2576 w 3121839"/>
                <a:gd name="connsiteY14" fmla="*/ 41212 h 1017430"/>
                <a:gd name="connsiteX15" fmla="*/ 0 w 3121839"/>
                <a:gd name="connsiteY15" fmla="*/ 23181 h 1017430"/>
                <a:gd name="connsiteX16" fmla="*/ 5152 w 3121839"/>
                <a:gd name="connsiteY16" fmla="*/ 7727 h 1017430"/>
                <a:gd name="connsiteX17" fmla="*/ 15455 w 3121839"/>
                <a:gd name="connsiteY17" fmla="*/ 0 h 1017430"/>
                <a:gd name="connsiteX18" fmla="*/ 43788 w 3121839"/>
                <a:gd name="connsiteY18" fmla="*/ 0 h 1017430"/>
                <a:gd name="connsiteX19" fmla="*/ 118486 w 3121839"/>
                <a:gd name="connsiteY19" fmla="*/ 43788 h 1017430"/>
                <a:gd name="connsiteX20" fmla="*/ 283335 w 3121839"/>
                <a:gd name="connsiteY20" fmla="*/ 144243 h 1017430"/>
                <a:gd name="connsiteX21" fmla="*/ 422427 w 3121839"/>
                <a:gd name="connsiteY21" fmla="*/ 221516 h 1017430"/>
                <a:gd name="connsiteX22" fmla="*/ 610459 w 3121839"/>
                <a:gd name="connsiteY22" fmla="*/ 316820 h 1017430"/>
                <a:gd name="connsiteX23" fmla="*/ 770157 w 3121839"/>
                <a:gd name="connsiteY23" fmla="*/ 386366 h 1017430"/>
                <a:gd name="connsiteX24" fmla="*/ 922127 w 3121839"/>
                <a:gd name="connsiteY24" fmla="*/ 445609 h 1017430"/>
                <a:gd name="connsiteX25" fmla="*/ 1094704 w 3121839"/>
                <a:gd name="connsiteY25" fmla="*/ 507427 h 1017430"/>
                <a:gd name="connsiteX26" fmla="*/ 1300766 w 3121839"/>
                <a:gd name="connsiteY26" fmla="*/ 569246 h 1017430"/>
                <a:gd name="connsiteX27" fmla="*/ 1465616 w 3121839"/>
                <a:gd name="connsiteY27" fmla="*/ 613034 h 1017430"/>
                <a:gd name="connsiteX28" fmla="*/ 1651072 w 3121839"/>
                <a:gd name="connsiteY28" fmla="*/ 654246 h 1017430"/>
                <a:gd name="connsiteX29" fmla="*/ 1823649 w 3121839"/>
                <a:gd name="connsiteY29" fmla="*/ 687731 h 1017430"/>
                <a:gd name="connsiteX30" fmla="*/ 2065771 w 3121839"/>
                <a:gd name="connsiteY30" fmla="*/ 723792 h 1017430"/>
                <a:gd name="connsiteX31" fmla="*/ 2328500 w 3121839"/>
                <a:gd name="connsiteY31" fmla="*/ 749550 h 1017430"/>
                <a:gd name="connsiteX32" fmla="*/ 2578351 w 3121839"/>
                <a:gd name="connsiteY32" fmla="*/ 765005 h 1017430"/>
                <a:gd name="connsiteX33" fmla="*/ 2732897 w 3121839"/>
                <a:gd name="connsiteY33" fmla="*/ 767580 h 1017430"/>
                <a:gd name="connsiteX34" fmla="*/ 2794716 w 3121839"/>
                <a:gd name="connsiteY34" fmla="*/ 757277 h 1017430"/>
                <a:gd name="connsiteX35" fmla="*/ 2871989 w 3121839"/>
                <a:gd name="connsiteY35" fmla="*/ 734095 h 1017430"/>
                <a:gd name="connsiteX36" fmla="*/ 2938959 w 3121839"/>
                <a:gd name="connsiteY36" fmla="*/ 703186 h 1017430"/>
                <a:gd name="connsiteX37" fmla="*/ 3000778 w 3121839"/>
                <a:gd name="connsiteY37" fmla="*/ 664549 h 1017430"/>
                <a:gd name="connsiteX38" fmla="*/ 3062596 w 3121839"/>
                <a:gd name="connsiteY38" fmla="*/ 618185 h 1017430"/>
                <a:gd name="connsiteX39" fmla="*/ 3083202 w 3121839"/>
                <a:gd name="connsiteY39" fmla="*/ 607882 h 1017430"/>
                <a:gd name="connsiteX40" fmla="*/ 3101233 w 3121839"/>
                <a:gd name="connsiteY40" fmla="*/ 605307 h 1017430"/>
                <a:gd name="connsiteX41" fmla="*/ 3111536 w 3121839"/>
                <a:gd name="connsiteY41" fmla="*/ 607882 h 1017430"/>
                <a:gd name="connsiteX42" fmla="*/ 3121839 w 3121839"/>
                <a:gd name="connsiteY42" fmla="*/ 623337 h 1017430"/>
                <a:gd name="connsiteX43" fmla="*/ 3114112 w 3121839"/>
                <a:gd name="connsiteY43" fmla="*/ 654246 h 1017430"/>
                <a:gd name="connsiteX44" fmla="*/ 3078051 w 3121839"/>
                <a:gd name="connsiteY44" fmla="*/ 749550 h 1017430"/>
                <a:gd name="connsiteX45" fmla="*/ 2993050 w 3121839"/>
                <a:gd name="connsiteY45" fmla="*/ 1017430 h 1017430"/>
                <a:gd name="connsiteX46" fmla="*/ 2877140 w 3121839"/>
                <a:gd name="connsiteY46" fmla="*/ 986521 h 1017430"/>
                <a:gd name="connsiteX47" fmla="*/ 2596381 w 3121839"/>
                <a:gd name="connsiteY47" fmla="*/ 981370 h 1017430"/>
                <a:gd name="connsiteX48" fmla="*/ 2385167 w 3121839"/>
                <a:gd name="connsiteY48" fmla="*/ 976218 h 1017430"/>
                <a:gd name="connsiteX49" fmla="*/ 2176530 w 3121839"/>
                <a:gd name="connsiteY49" fmla="*/ 963339 h 1017430"/>
                <a:gd name="connsiteX50" fmla="*/ 2037438 w 3121839"/>
                <a:gd name="connsiteY50" fmla="*/ 942733 h 1017430"/>
                <a:gd name="connsiteX51" fmla="*/ 1872588 w 3121839"/>
                <a:gd name="connsiteY51" fmla="*/ 916975 h 10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21839" h="1017430">
                  <a:moveTo>
                    <a:pt x="1872588" y="916975"/>
                  </a:moveTo>
                  <a:lnTo>
                    <a:pt x="1643344" y="880914"/>
                  </a:lnTo>
                  <a:lnTo>
                    <a:pt x="1514556" y="855157"/>
                  </a:lnTo>
                  <a:lnTo>
                    <a:pt x="1341979" y="811369"/>
                  </a:lnTo>
                  <a:lnTo>
                    <a:pt x="1231220" y="762429"/>
                  </a:lnTo>
                  <a:lnTo>
                    <a:pt x="1071522" y="700610"/>
                  </a:lnTo>
                  <a:lnTo>
                    <a:pt x="958188" y="651670"/>
                  </a:lnTo>
                  <a:lnTo>
                    <a:pt x="837127" y="597579"/>
                  </a:lnTo>
                  <a:lnTo>
                    <a:pt x="728944" y="546064"/>
                  </a:lnTo>
                  <a:lnTo>
                    <a:pt x="592428" y="468790"/>
                  </a:lnTo>
                  <a:lnTo>
                    <a:pt x="435306" y="360608"/>
                  </a:lnTo>
                  <a:lnTo>
                    <a:pt x="314245" y="273032"/>
                  </a:lnTo>
                  <a:lnTo>
                    <a:pt x="157122" y="162273"/>
                  </a:lnTo>
                  <a:lnTo>
                    <a:pt x="15455" y="61818"/>
                  </a:lnTo>
                  <a:lnTo>
                    <a:pt x="2576" y="41212"/>
                  </a:lnTo>
                  <a:lnTo>
                    <a:pt x="0" y="23181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43788" y="0"/>
                  </a:lnTo>
                  <a:lnTo>
                    <a:pt x="118486" y="43788"/>
                  </a:lnTo>
                  <a:lnTo>
                    <a:pt x="283335" y="144243"/>
                  </a:lnTo>
                  <a:lnTo>
                    <a:pt x="422427" y="221516"/>
                  </a:lnTo>
                  <a:lnTo>
                    <a:pt x="610459" y="316820"/>
                  </a:lnTo>
                  <a:lnTo>
                    <a:pt x="770157" y="386366"/>
                  </a:lnTo>
                  <a:lnTo>
                    <a:pt x="922127" y="445609"/>
                  </a:lnTo>
                  <a:lnTo>
                    <a:pt x="1094704" y="507427"/>
                  </a:lnTo>
                  <a:lnTo>
                    <a:pt x="1300766" y="569246"/>
                  </a:lnTo>
                  <a:lnTo>
                    <a:pt x="1465616" y="613034"/>
                  </a:lnTo>
                  <a:lnTo>
                    <a:pt x="1651072" y="654246"/>
                  </a:lnTo>
                  <a:lnTo>
                    <a:pt x="1823649" y="687731"/>
                  </a:lnTo>
                  <a:lnTo>
                    <a:pt x="2065771" y="723792"/>
                  </a:lnTo>
                  <a:lnTo>
                    <a:pt x="2328500" y="749550"/>
                  </a:lnTo>
                  <a:lnTo>
                    <a:pt x="2578351" y="765005"/>
                  </a:lnTo>
                  <a:lnTo>
                    <a:pt x="2732897" y="767580"/>
                  </a:lnTo>
                  <a:lnTo>
                    <a:pt x="2794716" y="757277"/>
                  </a:lnTo>
                  <a:lnTo>
                    <a:pt x="2871989" y="734095"/>
                  </a:lnTo>
                  <a:lnTo>
                    <a:pt x="2938959" y="703186"/>
                  </a:lnTo>
                  <a:lnTo>
                    <a:pt x="3000778" y="664549"/>
                  </a:lnTo>
                  <a:lnTo>
                    <a:pt x="3062596" y="618185"/>
                  </a:lnTo>
                  <a:lnTo>
                    <a:pt x="3083202" y="607882"/>
                  </a:lnTo>
                  <a:lnTo>
                    <a:pt x="3101233" y="605307"/>
                  </a:lnTo>
                  <a:lnTo>
                    <a:pt x="3111536" y="607882"/>
                  </a:lnTo>
                  <a:lnTo>
                    <a:pt x="3121839" y="623337"/>
                  </a:lnTo>
                  <a:lnTo>
                    <a:pt x="3114112" y="654246"/>
                  </a:lnTo>
                  <a:lnTo>
                    <a:pt x="3078051" y="749550"/>
                  </a:lnTo>
                  <a:lnTo>
                    <a:pt x="2993050" y="1017430"/>
                  </a:lnTo>
                  <a:lnTo>
                    <a:pt x="2877140" y="986521"/>
                  </a:lnTo>
                  <a:lnTo>
                    <a:pt x="2596381" y="981370"/>
                  </a:lnTo>
                  <a:lnTo>
                    <a:pt x="2385167" y="976218"/>
                  </a:lnTo>
                  <a:lnTo>
                    <a:pt x="2176530" y="963339"/>
                  </a:lnTo>
                  <a:lnTo>
                    <a:pt x="2037438" y="942733"/>
                  </a:lnTo>
                  <a:lnTo>
                    <a:pt x="1872588" y="916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1596CE7C-23E3-4239-9581-38042A15F3EB}"/>
                </a:ext>
              </a:extLst>
            </p:cNvPr>
            <p:cNvSpPr/>
            <p:nvPr/>
          </p:nvSpPr>
          <p:spPr>
            <a:xfrm>
              <a:off x="3195638" y="3519488"/>
              <a:ext cx="279400" cy="1628775"/>
            </a:xfrm>
            <a:custGeom>
              <a:avLst/>
              <a:gdLst>
                <a:gd name="connsiteX0" fmla="*/ 71437 w 278606"/>
                <a:gd name="connsiteY0" fmla="*/ 983456 h 1628775"/>
                <a:gd name="connsiteX1" fmla="*/ 59531 w 278606"/>
                <a:gd name="connsiteY1" fmla="*/ 488156 h 1628775"/>
                <a:gd name="connsiteX2" fmla="*/ 57150 w 278606"/>
                <a:gd name="connsiteY2" fmla="*/ 242887 h 1628775"/>
                <a:gd name="connsiteX3" fmla="*/ 50006 w 278606"/>
                <a:gd name="connsiteY3" fmla="*/ 192881 h 1628775"/>
                <a:gd name="connsiteX4" fmla="*/ 0 w 278606"/>
                <a:gd name="connsiteY4" fmla="*/ 78581 h 1628775"/>
                <a:gd name="connsiteX5" fmla="*/ 11906 w 278606"/>
                <a:gd name="connsiteY5" fmla="*/ 0 h 1628775"/>
                <a:gd name="connsiteX6" fmla="*/ 264318 w 278606"/>
                <a:gd name="connsiteY6" fmla="*/ 76200 h 1628775"/>
                <a:gd name="connsiteX7" fmla="*/ 254793 w 278606"/>
                <a:gd name="connsiteY7" fmla="*/ 273843 h 1628775"/>
                <a:gd name="connsiteX8" fmla="*/ 269081 w 278606"/>
                <a:gd name="connsiteY8" fmla="*/ 728662 h 1628775"/>
                <a:gd name="connsiteX9" fmla="*/ 271462 w 278606"/>
                <a:gd name="connsiteY9" fmla="*/ 1031081 h 1628775"/>
                <a:gd name="connsiteX10" fmla="*/ 278606 w 278606"/>
                <a:gd name="connsiteY10" fmla="*/ 1254918 h 1628775"/>
                <a:gd name="connsiteX11" fmla="*/ 278606 w 278606"/>
                <a:gd name="connsiteY11" fmla="*/ 1407318 h 1628775"/>
                <a:gd name="connsiteX12" fmla="*/ 276225 w 278606"/>
                <a:gd name="connsiteY12" fmla="*/ 1500187 h 1628775"/>
                <a:gd name="connsiteX13" fmla="*/ 269081 w 278606"/>
                <a:gd name="connsiteY13" fmla="*/ 1552575 h 1628775"/>
                <a:gd name="connsiteX14" fmla="*/ 259556 w 278606"/>
                <a:gd name="connsiteY14" fmla="*/ 1588293 h 1628775"/>
                <a:gd name="connsiteX15" fmla="*/ 242887 w 278606"/>
                <a:gd name="connsiteY15" fmla="*/ 1609725 h 1628775"/>
                <a:gd name="connsiteX16" fmla="*/ 216693 w 278606"/>
                <a:gd name="connsiteY16" fmla="*/ 1624012 h 1628775"/>
                <a:gd name="connsiteX17" fmla="*/ 192881 w 278606"/>
                <a:gd name="connsiteY17" fmla="*/ 1628775 h 1628775"/>
                <a:gd name="connsiteX18" fmla="*/ 171450 w 278606"/>
                <a:gd name="connsiteY18" fmla="*/ 1626393 h 1628775"/>
                <a:gd name="connsiteX19" fmla="*/ 154781 w 278606"/>
                <a:gd name="connsiteY19" fmla="*/ 1614487 h 1628775"/>
                <a:gd name="connsiteX20" fmla="*/ 133350 w 278606"/>
                <a:gd name="connsiteY20" fmla="*/ 1588293 h 1628775"/>
                <a:gd name="connsiteX21" fmla="*/ 102393 w 278606"/>
                <a:gd name="connsiteY21" fmla="*/ 1521618 h 1628775"/>
                <a:gd name="connsiteX22" fmla="*/ 71437 w 278606"/>
                <a:gd name="connsiteY22" fmla="*/ 1416843 h 1628775"/>
                <a:gd name="connsiteX23" fmla="*/ 54768 w 278606"/>
                <a:gd name="connsiteY23" fmla="*/ 1335881 h 1628775"/>
                <a:gd name="connsiteX24" fmla="*/ 61912 w 278606"/>
                <a:gd name="connsiteY24" fmla="*/ 1283493 h 1628775"/>
                <a:gd name="connsiteX25" fmla="*/ 71437 w 278606"/>
                <a:gd name="connsiteY25" fmla="*/ 1223962 h 1628775"/>
                <a:gd name="connsiteX26" fmla="*/ 71437 w 278606"/>
                <a:gd name="connsiteY26" fmla="*/ 983456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8606" h="1628775">
                  <a:moveTo>
                    <a:pt x="71437" y="983456"/>
                  </a:moveTo>
                  <a:lnTo>
                    <a:pt x="59531" y="488156"/>
                  </a:lnTo>
                  <a:cubicBezTo>
                    <a:pt x="58714" y="406400"/>
                    <a:pt x="57150" y="324647"/>
                    <a:pt x="57150" y="242887"/>
                  </a:cubicBezTo>
                  <a:lnTo>
                    <a:pt x="50006" y="192881"/>
                  </a:lnTo>
                  <a:lnTo>
                    <a:pt x="0" y="78581"/>
                  </a:lnTo>
                  <a:lnTo>
                    <a:pt x="11906" y="0"/>
                  </a:lnTo>
                  <a:lnTo>
                    <a:pt x="264318" y="76200"/>
                  </a:lnTo>
                  <a:lnTo>
                    <a:pt x="254793" y="273843"/>
                  </a:lnTo>
                  <a:lnTo>
                    <a:pt x="269081" y="728662"/>
                  </a:lnTo>
                  <a:cubicBezTo>
                    <a:pt x="269875" y="829468"/>
                    <a:pt x="270668" y="930275"/>
                    <a:pt x="271462" y="1031081"/>
                  </a:cubicBezTo>
                  <a:lnTo>
                    <a:pt x="278606" y="1254918"/>
                  </a:lnTo>
                  <a:lnTo>
                    <a:pt x="278606" y="1407318"/>
                  </a:lnTo>
                  <a:cubicBezTo>
                    <a:pt x="277812" y="1438274"/>
                    <a:pt x="277019" y="1469231"/>
                    <a:pt x="276225" y="1500187"/>
                  </a:cubicBezTo>
                  <a:lnTo>
                    <a:pt x="269081" y="1552575"/>
                  </a:lnTo>
                  <a:lnTo>
                    <a:pt x="259556" y="1588293"/>
                  </a:lnTo>
                  <a:lnTo>
                    <a:pt x="242887" y="1609725"/>
                  </a:lnTo>
                  <a:lnTo>
                    <a:pt x="216693" y="1624012"/>
                  </a:lnTo>
                  <a:lnTo>
                    <a:pt x="192881" y="1628775"/>
                  </a:lnTo>
                  <a:lnTo>
                    <a:pt x="171450" y="1626393"/>
                  </a:lnTo>
                  <a:lnTo>
                    <a:pt x="154781" y="1614487"/>
                  </a:lnTo>
                  <a:lnTo>
                    <a:pt x="133350" y="1588293"/>
                  </a:lnTo>
                  <a:lnTo>
                    <a:pt x="102393" y="1521618"/>
                  </a:lnTo>
                  <a:lnTo>
                    <a:pt x="71437" y="1416843"/>
                  </a:lnTo>
                  <a:lnTo>
                    <a:pt x="54768" y="1335881"/>
                  </a:lnTo>
                  <a:lnTo>
                    <a:pt x="61912" y="1283493"/>
                  </a:lnTo>
                  <a:lnTo>
                    <a:pt x="71437" y="1223962"/>
                  </a:lnTo>
                  <a:lnTo>
                    <a:pt x="71437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9972AEB2-7AED-4EBA-BF74-B771F68C179B}"/>
                </a:ext>
              </a:extLst>
            </p:cNvPr>
            <p:cNvSpPr/>
            <p:nvPr/>
          </p:nvSpPr>
          <p:spPr>
            <a:xfrm>
              <a:off x="3360738" y="3295650"/>
              <a:ext cx="1795462" cy="1744663"/>
            </a:xfrm>
            <a:custGeom>
              <a:avLst/>
              <a:gdLst>
                <a:gd name="connsiteX0" fmla="*/ 1102519 w 1795462"/>
                <a:gd name="connsiteY0" fmla="*/ 233363 h 1745456"/>
                <a:gd name="connsiteX1" fmla="*/ 833437 w 1795462"/>
                <a:gd name="connsiteY1" fmla="*/ 271463 h 1745456"/>
                <a:gd name="connsiteX2" fmla="*/ 585787 w 1795462"/>
                <a:gd name="connsiteY2" fmla="*/ 326231 h 1745456"/>
                <a:gd name="connsiteX3" fmla="*/ 352425 w 1795462"/>
                <a:gd name="connsiteY3" fmla="*/ 383381 h 1745456"/>
                <a:gd name="connsiteX4" fmla="*/ 38100 w 1795462"/>
                <a:gd name="connsiteY4" fmla="*/ 459581 h 1745456"/>
                <a:gd name="connsiteX5" fmla="*/ 0 w 1795462"/>
                <a:gd name="connsiteY5" fmla="*/ 314325 h 1745456"/>
                <a:gd name="connsiteX6" fmla="*/ 147637 w 1795462"/>
                <a:gd name="connsiteY6" fmla="*/ 276225 h 1745456"/>
                <a:gd name="connsiteX7" fmla="*/ 421481 w 1795462"/>
                <a:gd name="connsiteY7" fmla="*/ 209550 h 1745456"/>
                <a:gd name="connsiteX8" fmla="*/ 652462 w 1795462"/>
                <a:gd name="connsiteY8" fmla="*/ 157163 h 1745456"/>
                <a:gd name="connsiteX9" fmla="*/ 928687 w 1795462"/>
                <a:gd name="connsiteY9" fmla="*/ 102394 h 1745456"/>
                <a:gd name="connsiteX10" fmla="*/ 1143000 w 1795462"/>
                <a:gd name="connsiteY10" fmla="*/ 73819 h 1745456"/>
                <a:gd name="connsiteX11" fmla="*/ 1343025 w 1795462"/>
                <a:gd name="connsiteY11" fmla="*/ 42863 h 1745456"/>
                <a:gd name="connsiteX12" fmla="*/ 1373981 w 1795462"/>
                <a:gd name="connsiteY12" fmla="*/ 30956 h 1745456"/>
                <a:gd name="connsiteX13" fmla="*/ 1445419 w 1795462"/>
                <a:gd name="connsiteY13" fmla="*/ 0 h 1745456"/>
                <a:gd name="connsiteX14" fmla="*/ 1457325 w 1795462"/>
                <a:gd name="connsiteY14" fmla="*/ 0 h 1745456"/>
                <a:gd name="connsiteX15" fmla="*/ 1500187 w 1795462"/>
                <a:gd name="connsiteY15" fmla="*/ 4763 h 1745456"/>
                <a:gd name="connsiteX16" fmla="*/ 1569244 w 1795462"/>
                <a:gd name="connsiteY16" fmla="*/ 30956 h 1745456"/>
                <a:gd name="connsiteX17" fmla="*/ 1612106 w 1795462"/>
                <a:gd name="connsiteY17" fmla="*/ 52388 h 1745456"/>
                <a:gd name="connsiteX18" fmla="*/ 1671637 w 1795462"/>
                <a:gd name="connsiteY18" fmla="*/ 85725 h 1745456"/>
                <a:gd name="connsiteX19" fmla="*/ 1714500 w 1795462"/>
                <a:gd name="connsiteY19" fmla="*/ 107156 h 1745456"/>
                <a:gd name="connsiteX20" fmla="*/ 1752600 w 1795462"/>
                <a:gd name="connsiteY20" fmla="*/ 126206 h 1745456"/>
                <a:gd name="connsiteX21" fmla="*/ 1776412 w 1795462"/>
                <a:gd name="connsiteY21" fmla="*/ 142875 h 1745456"/>
                <a:gd name="connsiteX22" fmla="*/ 1788319 w 1795462"/>
                <a:gd name="connsiteY22" fmla="*/ 164306 h 1745456"/>
                <a:gd name="connsiteX23" fmla="*/ 1795462 w 1795462"/>
                <a:gd name="connsiteY23" fmla="*/ 188119 h 1745456"/>
                <a:gd name="connsiteX24" fmla="*/ 1785937 w 1795462"/>
                <a:gd name="connsiteY24" fmla="*/ 219075 h 1745456"/>
                <a:gd name="connsiteX25" fmla="*/ 1759744 w 1795462"/>
                <a:gd name="connsiteY25" fmla="*/ 269081 h 1745456"/>
                <a:gd name="connsiteX26" fmla="*/ 1745456 w 1795462"/>
                <a:gd name="connsiteY26" fmla="*/ 311944 h 1745456"/>
                <a:gd name="connsiteX27" fmla="*/ 1733550 w 1795462"/>
                <a:gd name="connsiteY27" fmla="*/ 490538 h 1745456"/>
                <a:gd name="connsiteX28" fmla="*/ 1704975 w 1795462"/>
                <a:gd name="connsiteY28" fmla="*/ 1004888 h 1745456"/>
                <a:gd name="connsiteX29" fmla="*/ 1697831 w 1795462"/>
                <a:gd name="connsiteY29" fmla="*/ 1150144 h 1745456"/>
                <a:gd name="connsiteX30" fmla="*/ 1693069 w 1795462"/>
                <a:gd name="connsiteY30" fmla="*/ 1345406 h 1745456"/>
                <a:gd name="connsiteX31" fmla="*/ 1676400 w 1795462"/>
                <a:gd name="connsiteY31" fmla="*/ 1502569 h 1745456"/>
                <a:gd name="connsiteX32" fmla="*/ 1657350 w 1795462"/>
                <a:gd name="connsiteY32" fmla="*/ 1552575 h 1745456"/>
                <a:gd name="connsiteX33" fmla="*/ 1624012 w 1795462"/>
                <a:gd name="connsiteY33" fmla="*/ 1607344 h 1745456"/>
                <a:gd name="connsiteX34" fmla="*/ 1595437 w 1795462"/>
                <a:gd name="connsiteY34" fmla="*/ 1654969 h 1745456"/>
                <a:gd name="connsiteX35" fmla="*/ 1566862 w 1795462"/>
                <a:gd name="connsiteY35" fmla="*/ 1695450 h 1745456"/>
                <a:gd name="connsiteX36" fmla="*/ 1521619 w 1795462"/>
                <a:gd name="connsiteY36" fmla="*/ 1738313 h 1745456"/>
                <a:gd name="connsiteX37" fmla="*/ 1502569 w 1795462"/>
                <a:gd name="connsiteY37" fmla="*/ 1745456 h 1745456"/>
                <a:gd name="connsiteX38" fmla="*/ 1493044 w 1795462"/>
                <a:gd name="connsiteY38" fmla="*/ 1743075 h 1745456"/>
                <a:gd name="connsiteX39" fmla="*/ 1473994 w 1795462"/>
                <a:gd name="connsiteY39" fmla="*/ 1728788 h 1745456"/>
                <a:gd name="connsiteX40" fmla="*/ 1440656 w 1795462"/>
                <a:gd name="connsiteY40" fmla="*/ 1688306 h 1745456"/>
                <a:gd name="connsiteX41" fmla="*/ 1404937 w 1795462"/>
                <a:gd name="connsiteY41" fmla="*/ 1645444 h 1745456"/>
                <a:gd name="connsiteX42" fmla="*/ 1373981 w 1795462"/>
                <a:gd name="connsiteY42" fmla="*/ 1600200 h 1745456"/>
                <a:gd name="connsiteX43" fmla="*/ 1471612 w 1795462"/>
                <a:gd name="connsiteY43" fmla="*/ 1250156 h 1745456"/>
                <a:gd name="connsiteX44" fmla="*/ 1478756 w 1795462"/>
                <a:gd name="connsiteY44" fmla="*/ 1064419 h 1745456"/>
                <a:gd name="connsiteX45" fmla="*/ 1493044 w 1795462"/>
                <a:gd name="connsiteY45" fmla="*/ 533400 h 1745456"/>
                <a:gd name="connsiteX46" fmla="*/ 1493044 w 1795462"/>
                <a:gd name="connsiteY46" fmla="*/ 290513 h 1745456"/>
                <a:gd name="connsiteX47" fmla="*/ 1488281 w 1795462"/>
                <a:gd name="connsiteY47" fmla="*/ 254794 h 1745456"/>
                <a:gd name="connsiteX48" fmla="*/ 1478756 w 1795462"/>
                <a:gd name="connsiteY48" fmla="*/ 238125 h 1745456"/>
                <a:gd name="connsiteX49" fmla="*/ 1462087 w 1795462"/>
                <a:gd name="connsiteY49" fmla="*/ 223838 h 1745456"/>
                <a:gd name="connsiteX50" fmla="*/ 1438275 w 1795462"/>
                <a:gd name="connsiteY50" fmla="*/ 211931 h 1745456"/>
                <a:gd name="connsiteX51" fmla="*/ 1404937 w 1795462"/>
                <a:gd name="connsiteY51" fmla="*/ 200025 h 1745456"/>
                <a:gd name="connsiteX52" fmla="*/ 1350169 w 1795462"/>
                <a:gd name="connsiteY52" fmla="*/ 200025 h 1745456"/>
                <a:gd name="connsiteX53" fmla="*/ 1102519 w 1795462"/>
                <a:gd name="connsiteY53" fmla="*/ 233363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5462" h="1745456">
                  <a:moveTo>
                    <a:pt x="1102519" y="233363"/>
                  </a:moveTo>
                  <a:lnTo>
                    <a:pt x="833437" y="271463"/>
                  </a:lnTo>
                  <a:lnTo>
                    <a:pt x="585787" y="326231"/>
                  </a:lnTo>
                  <a:lnTo>
                    <a:pt x="352425" y="383381"/>
                  </a:lnTo>
                  <a:lnTo>
                    <a:pt x="38100" y="459581"/>
                  </a:lnTo>
                  <a:lnTo>
                    <a:pt x="0" y="314325"/>
                  </a:lnTo>
                  <a:lnTo>
                    <a:pt x="147637" y="276225"/>
                  </a:lnTo>
                  <a:lnTo>
                    <a:pt x="421481" y="209550"/>
                  </a:lnTo>
                  <a:lnTo>
                    <a:pt x="652462" y="157163"/>
                  </a:lnTo>
                  <a:lnTo>
                    <a:pt x="928687" y="102394"/>
                  </a:lnTo>
                  <a:lnTo>
                    <a:pt x="1143000" y="73819"/>
                  </a:lnTo>
                  <a:lnTo>
                    <a:pt x="1343025" y="42863"/>
                  </a:lnTo>
                  <a:lnTo>
                    <a:pt x="1373981" y="30956"/>
                  </a:lnTo>
                  <a:lnTo>
                    <a:pt x="1445419" y="0"/>
                  </a:lnTo>
                  <a:lnTo>
                    <a:pt x="1457325" y="0"/>
                  </a:lnTo>
                  <a:lnTo>
                    <a:pt x="1500187" y="4763"/>
                  </a:lnTo>
                  <a:lnTo>
                    <a:pt x="1569244" y="30956"/>
                  </a:lnTo>
                  <a:lnTo>
                    <a:pt x="1612106" y="52388"/>
                  </a:lnTo>
                  <a:lnTo>
                    <a:pt x="1671637" y="85725"/>
                  </a:lnTo>
                  <a:lnTo>
                    <a:pt x="1714500" y="107156"/>
                  </a:lnTo>
                  <a:lnTo>
                    <a:pt x="1752600" y="126206"/>
                  </a:lnTo>
                  <a:lnTo>
                    <a:pt x="1776412" y="142875"/>
                  </a:lnTo>
                  <a:lnTo>
                    <a:pt x="1788319" y="164306"/>
                  </a:lnTo>
                  <a:lnTo>
                    <a:pt x="1795462" y="188119"/>
                  </a:lnTo>
                  <a:lnTo>
                    <a:pt x="1785937" y="219075"/>
                  </a:lnTo>
                  <a:lnTo>
                    <a:pt x="1759744" y="269081"/>
                  </a:lnTo>
                  <a:lnTo>
                    <a:pt x="1745456" y="311944"/>
                  </a:lnTo>
                  <a:lnTo>
                    <a:pt x="1733550" y="490538"/>
                  </a:lnTo>
                  <a:lnTo>
                    <a:pt x="1704975" y="1004888"/>
                  </a:lnTo>
                  <a:lnTo>
                    <a:pt x="1697831" y="1150144"/>
                  </a:lnTo>
                  <a:lnTo>
                    <a:pt x="1693069" y="1345406"/>
                  </a:lnTo>
                  <a:lnTo>
                    <a:pt x="1676400" y="1502569"/>
                  </a:lnTo>
                  <a:lnTo>
                    <a:pt x="1657350" y="1552575"/>
                  </a:lnTo>
                  <a:lnTo>
                    <a:pt x="1624012" y="1607344"/>
                  </a:lnTo>
                  <a:lnTo>
                    <a:pt x="1595437" y="1654969"/>
                  </a:lnTo>
                  <a:lnTo>
                    <a:pt x="1566862" y="1695450"/>
                  </a:lnTo>
                  <a:lnTo>
                    <a:pt x="1521619" y="1738313"/>
                  </a:lnTo>
                  <a:lnTo>
                    <a:pt x="1502569" y="1745456"/>
                  </a:lnTo>
                  <a:lnTo>
                    <a:pt x="1493044" y="1743075"/>
                  </a:lnTo>
                  <a:lnTo>
                    <a:pt x="1473994" y="1728788"/>
                  </a:lnTo>
                  <a:lnTo>
                    <a:pt x="1440656" y="1688306"/>
                  </a:lnTo>
                  <a:lnTo>
                    <a:pt x="1404937" y="1645444"/>
                  </a:lnTo>
                  <a:lnTo>
                    <a:pt x="1373981" y="1600200"/>
                  </a:lnTo>
                  <a:lnTo>
                    <a:pt x="1471612" y="1250156"/>
                  </a:lnTo>
                  <a:lnTo>
                    <a:pt x="1478756" y="1064419"/>
                  </a:lnTo>
                  <a:lnTo>
                    <a:pt x="1493044" y="533400"/>
                  </a:lnTo>
                  <a:lnTo>
                    <a:pt x="1493044" y="290513"/>
                  </a:lnTo>
                  <a:lnTo>
                    <a:pt x="1488281" y="254794"/>
                  </a:lnTo>
                  <a:lnTo>
                    <a:pt x="1478756" y="238125"/>
                  </a:lnTo>
                  <a:lnTo>
                    <a:pt x="1462087" y="223838"/>
                  </a:lnTo>
                  <a:lnTo>
                    <a:pt x="1438275" y="211931"/>
                  </a:lnTo>
                  <a:lnTo>
                    <a:pt x="1404937" y="200025"/>
                  </a:lnTo>
                  <a:lnTo>
                    <a:pt x="1350169" y="200025"/>
                  </a:lnTo>
                  <a:lnTo>
                    <a:pt x="11025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E6A3E5D2-EB01-46CF-855F-A1B2FD20DFDF}"/>
                </a:ext>
              </a:extLst>
            </p:cNvPr>
            <p:cNvSpPr/>
            <p:nvPr/>
          </p:nvSpPr>
          <p:spPr>
            <a:xfrm>
              <a:off x="4341813" y="4476750"/>
              <a:ext cx="534987" cy="455613"/>
            </a:xfrm>
            <a:custGeom>
              <a:avLst/>
              <a:gdLst>
                <a:gd name="connsiteX0" fmla="*/ 200025 w 535781"/>
                <a:gd name="connsiteY0" fmla="*/ 166688 h 454819"/>
                <a:gd name="connsiteX1" fmla="*/ 330994 w 535781"/>
                <a:gd name="connsiteY1" fmla="*/ 178594 h 454819"/>
                <a:gd name="connsiteX2" fmla="*/ 376237 w 535781"/>
                <a:gd name="connsiteY2" fmla="*/ 176213 h 454819"/>
                <a:gd name="connsiteX3" fmla="*/ 409575 w 535781"/>
                <a:gd name="connsiteY3" fmla="*/ 166688 h 454819"/>
                <a:gd name="connsiteX4" fmla="*/ 440531 w 535781"/>
                <a:gd name="connsiteY4" fmla="*/ 147638 h 454819"/>
                <a:gd name="connsiteX5" fmla="*/ 464344 w 535781"/>
                <a:gd name="connsiteY5" fmla="*/ 123825 h 454819"/>
                <a:gd name="connsiteX6" fmla="*/ 535781 w 535781"/>
                <a:gd name="connsiteY6" fmla="*/ 0 h 454819"/>
                <a:gd name="connsiteX7" fmla="*/ 440531 w 535781"/>
                <a:gd name="connsiteY7" fmla="*/ 454819 h 454819"/>
                <a:gd name="connsiteX8" fmla="*/ 390525 w 535781"/>
                <a:gd name="connsiteY8" fmla="*/ 419100 h 454819"/>
                <a:gd name="connsiteX9" fmla="*/ 361950 w 535781"/>
                <a:gd name="connsiteY9" fmla="*/ 392906 h 454819"/>
                <a:gd name="connsiteX10" fmla="*/ 321469 w 535781"/>
                <a:gd name="connsiteY10" fmla="*/ 359569 h 454819"/>
                <a:gd name="connsiteX11" fmla="*/ 273844 w 535781"/>
                <a:gd name="connsiteY11" fmla="*/ 328613 h 454819"/>
                <a:gd name="connsiteX12" fmla="*/ 216694 w 535781"/>
                <a:gd name="connsiteY12" fmla="*/ 290513 h 454819"/>
                <a:gd name="connsiteX13" fmla="*/ 154781 w 535781"/>
                <a:gd name="connsiteY13" fmla="*/ 259556 h 454819"/>
                <a:gd name="connsiteX14" fmla="*/ 104775 w 535781"/>
                <a:gd name="connsiteY14" fmla="*/ 235744 h 454819"/>
                <a:gd name="connsiteX15" fmla="*/ 47625 w 535781"/>
                <a:gd name="connsiteY15" fmla="*/ 214313 h 454819"/>
                <a:gd name="connsiteX16" fmla="*/ 23812 w 535781"/>
                <a:gd name="connsiteY16" fmla="*/ 204788 h 454819"/>
                <a:gd name="connsiteX17" fmla="*/ 4762 w 535781"/>
                <a:gd name="connsiteY17" fmla="*/ 190500 h 454819"/>
                <a:gd name="connsiteX18" fmla="*/ 0 w 535781"/>
                <a:gd name="connsiteY18" fmla="*/ 178594 h 454819"/>
                <a:gd name="connsiteX19" fmla="*/ 7144 w 535781"/>
                <a:gd name="connsiteY19" fmla="*/ 164306 h 454819"/>
                <a:gd name="connsiteX20" fmla="*/ 19050 w 535781"/>
                <a:gd name="connsiteY20" fmla="*/ 154781 h 454819"/>
                <a:gd name="connsiteX21" fmla="*/ 200025 w 535781"/>
                <a:gd name="connsiteY21" fmla="*/ 166688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781" h="454819">
                  <a:moveTo>
                    <a:pt x="200025" y="166688"/>
                  </a:moveTo>
                  <a:lnTo>
                    <a:pt x="330994" y="178594"/>
                  </a:lnTo>
                  <a:lnTo>
                    <a:pt x="376237" y="176213"/>
                  </a:lnTo>
                  <a:lnTo>
                    <a:pt x="409575" y="166688"/>
                  </a:lnTo>
                  <a:lnTo>
                    <a:pt x="440531" y="147638"/>
                  </a:lnTo>
                  <a:lnTo>
                    <a:pt x="464344" y="123825"/>
                  </a:lnTo>
                  <a:lnTo>
                    <a:pt x="535781" y="0"/>
                  </a:lnTo>
                  <a:lnTo>
                    <a:pt x="440531" y="454819"/>
                  </a:lnTo>
                  <a:lnTo>
                    <a:pt x="390525" y="419100"/>
                  </a:lnTo>
                  <a:lnTo>
                    <a:pt x="361950" y="392906"/>
                  </a:lnTo>
                  <a:lnTo>
                    <a:pt x="321469" y="359569"/>
                  </a:lnTo>
                  <a:lnTo>
                    <a:pt x="273844" y="328613"/>
                  </a:lnTo>
                  <a:lnTo>
                    <a:pt x="216694" y="290513"/>
                  </a:lnTo>
                  <a:lnTo>
                    <a:pt x="154781" y="259556"/>
                  </a:lnTo>
                  <a:lnTo>
                    <a:pt x="104775" y="235744"/>
                  </a:lnTo>
                  <a:lnTo>
                    <a:pt x="47625" y="214313"/>
                  </a:lnTo>
                  <a:lnTo>
                    <a:pt x="23812" y="204788"/>
                  </a:lnTo>
                  <a:lnTo>
                    <a:pt x="4762" y="190500"/>
                  </a:lnTo>
                  <a:lnTo>
                    <a:pt x="0" y="178594"/>
                  </a:lnTo>
                  <a:lnTo>
                    <a:pt x="7144" y="164306"/>
                  </a:lnTo>
                  <a:lnTo>
                    <a:pt x="19050" y="154781"/>
                  </a:lnTo>
                  <a:lnTo>
                    <a:pt x="200025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FF6739C6-E72A-442E-8753-7BD4ECDB9BE8}"/>
                </a:ext>
              </a:extLst>
            </p:cNvPr>
            <p:cNvSpPr/>
            <p:nvPr/>
          </p:nvSpPr>
          <p:spPr>
            <a:xfrm rot="16200000">
              <a:off x="2636838" y="4189413"/>
              <a:ext cx="2881312" cy="423862"/>
            </a:xfrm>
            <a:custGeom>
              <a:avLst/>
              <a:gdLst>
                <a:gd name="connsiteX0" fmla="*/ 1512094 w 2881313"/>
                <a:gd name="connsiteY0" fmla="*/ 340519 h 423863"/>
                <a:gd name="connsiteX1" fmla="*/ 983457 w 2881313"/>
                <a:gd name="connsiteY1" fmla="*/ 342900 h 423863"/>
                <a:gd name="connsiteX2" fmla="*/ 659607 w 2881313"/>
                <a:gd name="connsiteY2" fmla="*/ 342900 h 423863"/>
                <a:gd name="connsiteX3" fmla="*/ 507207 w 2881313"/>
                <a:gd name="connsiteY3" fmla="*/ 340519 h 423863"/>
                <a:gd name="connsiteX4" fmla="*/ 411957 w 2881313"/>
                <a:gd name="connsiteY4" fmla="*/ 340519 h 423863"/>
                <a:gd name="connsiteX5" fmla="*/ 316707 w 2881313"/>
                <a:gd name="connsiteY5" fmla="*/ 333375 h 423863"/>
                <a:gd name="connsiteX6" fmla="*/ 266700 w 2881313"/>
                <a:gd name="connsiteY6" fmla="*/ 330994 h 423863"/>
                <a:gd name="connsiteX7" fmla="*/ 216694 w 2881313"/>
                <a:gd name="connsiteY7" fmla="*/ 326231 h 423863"/>
                <a:gd name="connsiteX8" fmla="*/ 138113 w 2881313"/>
                <a:gd name="connsiteY8" fmla="*/ 316706 h 423863"/>
                <a:gd name="connsiteX9" fmla="*/ 88107 w 2881313"/>
                <a:gd name="connsiteY9" fmla="*/ 307181 h 423863"/>
                <a:gd name="connsiteX10" fmla="*/ 54769 w 2881313"/>
                <a:gd name="connsiteY10" fmla="*/ 297656 h 423863"/>
                <a:gd name="connsiteX11" fmla="*/ 30957 w 2881313"/>
                <a:gd name="connsiteY11" fmla="*/ 285750 h 423863"/>
                <a:gd name="connsiteX12" fmla="*/ 16669 w 2881313"/>
                <a:gd name="connsiteY12" fmla="*/ 276225 h 423863"/>
                <a:gd name="connsiteX13" fmla="*/ 4763 w 2881313"/>
                <a:gd name="connsiteY13" fmla="*/ 264319 h 423863"/>
                <a:gd name="connsiteX14" fmla="*/ 0 w 2881313"/>
                <a:gd name="connsiteY14" fmla="*/ 252413 h 423863"/>
                <a:gd name="connsiteX15" fmla="*/ 0 w 2881313"/>
                <a:gd name="connsiteY15" fmla="*/ 235744 h 423863"/>
                <a:gd name="connsiteX16" fmla="*/ 2382 w 2881313"/>
                <a:gd name="connsiteY16" fmla="*/ 211931 h 423863"/>
                <a:gd name="connsiteX17" fmla="*/ 16669 w 2881313"/>
                <a:gd name="connsiteY17" fmla="*/ 190500 h 423863"/>
                <a:gd name="connsiteX18" fmla="*/ 52388 w 2881313"/>
                <a:gd name="connsiteY18" fmla="*/ 161925 h 423863"/>
                <a:gd name="connsiteX19" fmla="*/ 100013 w 2881313"/>
                <a:gd name="connsiteY19" fmla="*/ 138113 h 423863"/>
                <a:gd name="connsiteX20" fmla="*/ 145257 w 2881313"/>
                <a:gd name="connsiteY20" fmla="*/ 119063 h 423863"/>
                <a:gd name="connsiteX21" fmla="*/ 195263 w 2881313"/>
                <a:gd name="connsiteY21" fmla="*/ 102394 h 423863"/>
                <a:gd name="connsiteX22" fmla="*/ 273844 w 2881313"/>
                <a:gd name="connsiteY22" fmla="*/ 85725 h 423863"/>
                <a:gd name="connsiteX23" fmla="*/ 385763 w 2881313"/>
                <a:gd name="connsiteY23" fmla="*/ 76200 h 423863"/>
                <a:gd name="connsiteX24" fmla="*/ 438150 w 2881313"/>
                <a:gd name="connsiteY24" fmla="*/ 76200 h 423863"/>
                <a:gd name="connsiteX25" fmla="*/ 495300 w 2881313"/>
                <a:gd name="connsiteY25" fmla="*/ 85725 h 423863"/>
                <a:gd name="connsiteX26" fmla="*/ 614363 w 2881313"/>
                <a:gd name="connsiteY26" fmla="*/ 104775 h 423863"/>
                <a:gd name="connsiteX27" fmla="*/ 750094 w 2881313"/>
                <a:gd name="connsiteY27" fmla="*/ 123825 h 423863"/>
                <a:gd name="connsiteX28" fmla="*/ 1176338 w 2881313"/>
                <a:gd name="connsiteY28" fmla="*/ 130969 h 423863"/>
                <a:gd name="connsiteX29" fmla="*/ 1674019 w 2881313"/>
                <a:gd name="connsiteY29" fmla="*/ 138113 h 423863"/>
                <a:gd name="connsiteX30" fmla="*/ 2231232 w 2881313"/>
                <a:gd name="connsiteY30" fmla="*/ 140494 h 423863"/>
                <a:gd name="connsiteX31" fmla="*/ 2386013 w 2881313"/>
                <a:gd name="connsiteY31" fmla="*/ 142875 h 423863"/>
                <a:gd name="connsiteX32" fmla="*/ 2569369 w 2881313"/>
                <a:gd name="connsiteY32" fmla="*/ 145256 h 423863"/>
                <a:gd name="connsiteX33" fmla="*/ 2640807 w 2881313"/>
                <a:gd name="connsiteY33" fmla="*/ 138113 h 423863"/>
                <a:gd name="connsiteX34" fmla="*/ 2681288 w 2881313"/>
                <a:gd name="connsiteY34" fmla="*/ 128588 h 423863"/>
                <a:gd name="connsiteX35" fmla="*/ 2721769 w 2881313"/>
                <a:gd name="connsiteY35" fmla="*/ 111919 h 423863"/>
                <a:gd name="connsiteX36" fmla="*/ 2759869 w 2881313"/>
                <a:gd name="connsiteY36" fmla="*/ 85725 h 423863"/>
                <a:gd name="connsiteX37" fmla="*/ 2795588 w 2881313"/>
                <a:gd name="connsiteY37" fmla="*/ 50006 h 423863"/>
                <a:gd name="connsiteX38" fmla="*/ 2824163 w 2881313"/>
                <a:gd name="connsiteY38" fmla="*/ 19050 h 423863"/>
                <a:gd name="connsiteX39" fmla="*/ 2845594 w 2881313"/>
                <a:gd name="connsiteY39" fmla="*/ 4763 h 423863"/>
                <a:gd name="connsiteX40" fmla="*/ 2862263 w 2881313"/>
                <a:gd name="connsiteY40" fmla="*/ 0 h 423863"/>
                <a:gd name="connsiteX41" fmla="*/ 2874169 w 2881313"/>
                <a:gd name="connsiteY41" fmla="*/ 9525 h 423863"/>
                <a:gd name="connsiteX42" fmla="*/ 2881313 w 2881313"/>
                <a:gd name="connsiteY42" fmla="*/ 26194 h 423863"/>
                <a:gd name="connsiteX43" fmla="*/ 2878932 w 2881313"/>
                <a:gd name="connsiteY43" fmla="*/ 57150 h 423863"/>
                <a:gd name="connsiteX44" fmla="*/ 2840832 w 2881313"/>
                <a:gd name="connsiteY44" fmla="*/ 142875 h 423863"/>
                <a:gd name="connsiteX45" fmla="*/ 2788444 w 2881313"/>
                <a:gd name="connsiteY45" fmla="*/ 269081 h 423863"/>
                <a:gd name="connsiteX46" fmla="*/ 2752725 w 2881313"/>
                <a:gd name="connsiteY46" fmla="*/ 352425 h 423863"/>
                <a:gd name="connsiteX47" fmla="*/ 2728913 w 2881313"/>
                <a:gd name="connsiteY47" fmla="*/ 381000 h 423863"/>
                <a:gd name="connsiteX48" fmla="*/ 2697957 w 2881313"/>
                <a:gd name="connsiteY48" fmla="*/ 414338 h 423863"/>
                <a:gd name="connsiteX49" fmla="*/ 2674144 w 2881313"/>
                <a:gd name="connsiteY49" fmla="*/ 423863 h 423863"/>
                <a:gd name="connsiteX50" fmla="*/ 2647950 w 2881313"/>
                <a:gd name="connsiteY50" fmla="*/ 421481 h 423863"/>
                <a:gd name="connsiteX51" fmla="*/ 2624138 w 2881313"/>
                <a:gd name="connsiteY51" fmla="*/ 404813 h 423863"/>
                <a:gd name="connsiteX52" fmla="*/ 2593182 w 2881313"/>
                <a:gd name="connsiteY52" fmla="*/ 390525 h 423863"/>
                <a:gd name="connsiteX53" fmla="*/ 2555082 w 2881313"/>
                <a:gd name="connsiteY53" fmla="*/ 376238 h 423863"/>
                <a:gd name="connsiteX54" fmla="*/ 2414588 w 2881313"/>
                <a:gd name="connsiteY54" fmla="*/ 361950 h 423863"/>
                <a:gd name="connsiteX55" fmla="*/ 2274094 w 2881313"/>
                <a:gd name="connsiteY55" fmla="*/ 338138 h 423863"/>
                <a:gd name="connsiteX56" fmla="*/ 1512094 w 2881313"/>
                <a:gd name="connsiteY56" fmla="*/ 340519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81313" h="423863">
                  <a:moveTo>
                    <a:pt x="1512094" y="340519"/>
                  </a:moveTo>
                  <a:lnTo>
                    <a:pt x="983457" y="342900"/>
                  </a:lnTo>
                  <a:lnTo>
                    <a:pt x="659607" y="342900"/>
                  </a:lnTo>
                  <a:lnTo>
                    <a:pt x="507207" y="340519"/>
                  </a:lnTo>
                  <a:lnTo>
                    <a:pt x="411957" y="340519"/>
                  </a:lnTo>
                  <a:lnTo>
                    <a:pt x="316707" y="333375"/>
                  </a:lnTo>
                  <a:lnTo>
                    <a:pt x="266700" y="330994"/>
                  </a:lnTo>
                  <a:lnTo>
                    <a:pt x="216694" y="326231"/>
                  </a:lnTo>
                  <a:lnTo>
                    <a:pt x="138113" y="316706"/>
                  </a:lnTo>
                  <a:lnTo>
                    <a:pt x="88107" y="307181"/>
                  </a:lnTo>
                  <a:lnTo>
                    <a:pt x="54769" y="297656"/>
                  </a:lnTo>
                  <a:lnTo>
                    <a:pt x="30957" y="285750"/>
                  </a:lnTo>
                  <a:lnTo>
                    <a:pt x="16669" y="276225"/>
                  </a:lnTo>
                  <a:lnTo>
                    <a:pt x="4763" y="264319"/>
                  </a:lnTo>
                  <a:lnTo>
                    <a:pt x="0" y="252413"/>
                  </a:lnTo>
                  <a:lnTo>
                    <a:pt x="0" y="235744"/>
                  </a:lnTo>
                  <a:lnTo>
                    <a:pt x="2382" y="211931"/>
                  </a:lnTo>
                  <a:lnTo>
                    <a:pt x="16669" y="190500"/>
                  </a:lnTo>
                  <a:lnTo>
                    <a:pt x="52388" y="161925"/>
                  </a:lnTo>
                  <a:lnTo>
                    <a:pt x="100013" y="138113"/>
                  </a:lnTo>
                  <a:lnTo>
                    <a:pt x="145257" y="119063"/>
                  </a:lnTo>
                  <a:lnTo>
                    <a:pt x="195263" y="102394"/>
                  </a:lnTo>
                  <a:lnTo>
                    <a:pt x="273844" y="85725"/>
                  </a:lnTo>
                  <a:lnTo>
                    <a:pt x="385763" y="76200"/>
                  </a:lnTo>
                  <a:lnTo>
                    <a:pt x="438150" y="76200"/>
                  </a:lnTo>
                  <a:lnTo>
                    <a:pt x="495300" y="85725"/>
                  </a:lnTo>
                  <a:lnTo>
                    <a:pt x="614363" y="104775"/>
                  </a:lnTo>
                  <a:lnTo>
                    <a:pt x="750094" y="123825"/>
                  </a:lnTo>
                  <a:lnTo>
                    <a:pt x="1176338" y="130969"/>
                  </a:lnTo>
                  <a:lnTo>
                    <a:pt x="1674019" y="138113"/>
                  </a:lnTo>
                  <a:lnTo>
                    <a:pt x="2231232" y="140494"/>
                  </a:lnTo>
                  <a:lnTo>
                    <a:pt x="2386013" y="142875"/>
                  </a:lnTo>
                  <a:lnTo>
                    <a:pt x="2569369" y="145256"/>
                  </a:lnTo>
                  <a:lnTo>
                    <a:pt x="2640807" y="138113"/>
                  </a:lnTo>
                  <a:lnTo>
                    <a:pt x="2681288" y="128588"/>
                  </a:lnTo>
                  <a:lnTo>
                    <a:pt x="2721769" y="111919"/>
                  </a:lnTo>
                  <a:lnTo>
                    <a:pt x="2759869" y="85725"/>
                  </a:lnTo>
                  <a:lnTo>
                    <a:pt x="2795588" y="50006"/>
                  </a:lnTo>
                  <a:lnTo>
                    <a:pt x="2824163" y="19050"/>
                  </a:lnTo>
                  <a:lnTo>
                    <a:pt x="2845594" y="4763"/>
                  </a:lnTo>
                  <a:lnTo>
                    <a:pt x="2862263" y="0"/>
                  </a:lnTo>
                  <a:lnTo>
                    <a:pt x="2874169" y="9525"/>
                  </a:lnTo>
                  <a:lnTo>
                    <a:pt x="2881313" y="26194"/>
                  </a:lnTo>
                  <a:cubicBezTo>
                    <a:pt x="2878866" y="55560"/>
                    <a:pt x="2878932" y="45211"/>
                    <a:pt x="2878932" y="57150"/>
                  </a:cubicBezTo>
                  <a:lnTo>
                    <a:pt x="2840832" y="142875"/>
                  </a:lnTo>
                  <a:lnTo>
                    <a:pt x="2788444" y="269081"/>
                  </a:lnTo>
                  <a:lnTo>
                    <a:pt x="2752725" y="352425"/>
                  </a:lnTo>
                  <a:lnTo>
                    <a:pt x="2728913" y="381000"/>
                  </a:lnTo>
                  <a:lnTo>
                    <a:pt x="2697957" y="414338"/>
                  </a:lnTo>
                  <a:lnTo>
                    <a:pt x="2674144" y="423863"/>
                  </a:lnTo>
                  <a:lnTo>
                    <a:pt x="2647950" y="421481"/>
                  </a:lnTo>
                  <a:lnTo>
                    <a:pt x="2624138" y="404813"/>
                  </a:lnTo>
                  <a:lnTo>
                    <a:pt x="2593182" y="390525"/>
                  </a:lnTo>
                  <a:lnTo>
                    <a:pt x="2555082" y="376238"/>
                  </a:lnTo>
                  <a:lnTo>
                    <a:pt x="2414588" y="361950"/>
                  </a:lnTo>
                  <a:lnTo>
                    <a:pt x="2274094" y="338138"/>
                  </a:lnTo>
                  <a:lnTo>
                    <a:pt x="1512094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70AE21BF-45A9-4EBF-AF6A-799EEB184004}"/>
                </a:ext>
              </a:extLst>
            </p:cNvPr>
            <p:cNvSpPr/>
            <p:nvPr/>
          </p:nvSpPr>
          <p:spPr>
            <a:xfrm>
              <a:off x="6056313" y="5341938"/>
              <a:ext cx="749300" cy="615950"/>
            </a:xfrm>
            <a:custGeom>
              <a:avLst/>
              <a:gdLst>
                <a:gd name="connsiteX0" fmla="*/ 221456 w 750094"/>
                <a:gd name="connsiteY0" fmla="*/ 119062 h 616744"/>
                <a:gd name="connsiteX1" fmla="*/ 516731 w 750094"/>
                <a:gd name="connsiteY1" fmla="*/ 207169 h 616744"/>
                <a:gd name="connsiteX2" fmla="*/ 545306 w 750094"/>
                <a:gd name="connsiteY2" fmla="*/ 211931 h 616744"/>
                <a:gd name="connsiteX3" fmla="*/ 576262 w 750094"/>
                <a:gd name="connsiteY3" fmla="*/ 204787 h 616744"/>
                <a:gd name="connsiteX4" fmla="*/ 611981 w 750094"/>
                <a:gd name="connsiteY4" fmla="*/ 185737 h 616744"/>
                <a:gd name="connsiteX5" fmla="*/ 750094 w 750094"/>
                <a:gd name="connsiteY5" fmla="*/ 0 h 616744"/>
                <a:gd name="connsiteX6" fmla="*/ 595312 w 750094"/>
                <a:gd name="connsiteY6" fmla="*/ 616744 h 616744"/>
                <a:gd name="connsiteX7" fmla="*/ 497681 w 750094"/>
                <a:gd name="connsiteY7" fmla="*/ 528637 h 616744"/>
                <a:gd name="connsiteX8" fmla="*/ 445294 w 750094"/>
                <a:gd name="connsiteY8" fmla="*/ 464344 h 616744"/>
                <a:gd name="connsiteX9" fmla="*/ 395287 w 750094"/>
                <a:gd name="connsiteY9" fmla="*/ 409575 h 616744"/>
                <a:gd name="connsiteX10" fmla="*/ 333375 w 750094"/>
                <a:gd name="connsiteY10" fmla="*/ 354806 h 616744"/>
                <a:gd name="connsiteX11" fmla="*/ 242887 w 750094"/>
                <a:gd name="connsiteY11" fmla="*/ 283369 h 616744"/>
                <a:gd name="connsiteX12" fmla="*/ 154781 w 750094"/>
                <a:gd name="connsiteY12" fmla="*/ 221456 h 616744"/>
                <a:gd name="connsiteX13" fmla="*/ 71437 w 750094"/>
                <a:gd name="connsiteY13" fmla="*/ 169069 h 616744"/>
                <a:gd name="connsiteX14" fmla="*/ 26194 w 750094"/>
                <a:gd name="connsiteY14" fmla="*/ 145256 h 616744"/>
                <a:gd name="connsiteX15" fmla="*/ 7144 w 750094"/>
                <a:gd name="connsiteY15" fmla="*/ 123825 h 616744"/>
                <a:gd name="connsiteX16" fmla="*/ 0 w 750094"/>
                <a:gd name="connsiteY16" fmla="*/ 109537 h 616744"/>
                <a:gd name="connsiteX17" fmla="*/ 0 w 750094"/>
                <a:gd name="connsiteY17" fmla="*/ 95250 h 616744"/>
                <a:gd name="connsiteX18" fmla="*/ 7144 w 750094"/>
                <a:gd name="connsiteY18" fmla="*/ 83344 h 616744"/>
                <a:gd name="connsiteX19" fmla="*/ 35719 w 750094"/>
                <a:gd name="connsiteY19" fmla="*/ 73819 h 616744"/>
                <a:gd name="connsiteX20" fmla="*/ 85725 w 750094"/>
                <a:gd name="connsiteY20" fmla="*/ 80962 h 616744"/>
                <a:gd name="connsiteX21" fmla="*/ 221456 w 750094"/>
                <a:gd name="connsiteY21" fmla="*/ 1190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0094" h="616744">
                  <a:moveTo>
                    <a:pt x="221456" y="119062"/>
                  </a:moveTo>
                  <a:lnTo>
                    <a:pt x="516731" y="207169"/>
                  </a:lnTo>
                  <a:lnTo>
                    <a:pt x="545306" y="211931"/>
                  </a:lnTo>
                  <a:lnTo>
                    <a:pt x="576262" y="204787"/>
                  </a:lnTo>
                  <a:lnTo>
                    <a:pt x="611981" y="185737"/>
                  </a:lnTo>
                  <a:lnTo>
                    <a:pt x="750094" y="0"/>
                  </a:lnTo>
                  <a:lnTo>
                    <a:pt x="595312" y="616744"/>
                  </a:lnTo>
                  <a:lnTo>
                    <a:pt x="497681" y="528637"/>
                  </a:lnTo>
                  <a:lnTo>
                    <a:pt x="445294" y="464344"/>
                  </a:lnTo>
                  <a:lnTo>
                    <a:pt x="395287" y="409575"/>
                  </a:lnTo>
                  <a:lnTo>
                    <a:pt x="333375" y="354806"/>
                  </a:lnTo>
                  <a:lnTo>
                    <a:pt x="242887" y="283369"/>
                  </a:lnTo>
                  <a:lnTo>
                    <a:pt x="154781" y="221456"/>
                  </a:lnTo>
                  <a:lnTo>
                    <a:pt x="71437" y="169069"/>
                  </a:lnTo>
                  <a:lnTo>
                    <a:pt x="26194" y="145256"/>
                  </a:lnTo>
                  <a:lnTo>
                    <a:pt x="7144" y="123825"/>
                  </a:lnTo>
                  <a:lnTo>
                    <a:pt x="0" y="109537"/>
                  </a:lnTo>
                  <a:lnTo>
                    <a:pt x="0" y="95250"/>
                  </a:lnTo>
                  <a:lnTo>
                    <a:pt x="7144" y="83344"/>
                  </a:lnTo>
                  <a:lnTo>
                    <a:pt x="35719" y="73819"/>
                  </a:lnTo>
                  <a:lnTo>
                    <a:pt x="85725" y="80962"/>
                  </a:lnTo>
                  <a:lnTo>
                    <a:pt x="221456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4039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F5ECA74-FF3D-44AC-9B5B-9B205090B0D6}"/>
              </a:ext>
            </a:extLst>
          </p:cNvPr>
          <p:cNvGrpSpPr/>
          <p:nvPr/>
        </p:nvGrpSpPr>
        <p:grpSpPr>
          <a:xfrm>
            <a:off x="2462213" y="1639888"/>
            <a:ext cx="4605337" cy="4429125"/>
            <a:chOff x="2462213" y="1639888"/>
            <a:chExt cx="4605337" cy="44291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33189DA-B49E-0841-B9E7-1306461C6741}"/>
                </a:ext>
              </a:extLst>
            </p:cNvPr>
            <p:cNvSpPr/>
            <p:nvPr/>
          </p:nvSpPr>
          <p:spPr>
            <a:xfrm>
              <a:off x="3360738" y="1643063"/>
              <a:ext cx="1743075" cy="1071562"/>
            </a:xfrm>
            <a:custGeom>
              <a:avLst/>
              <a:gdLst>
                <a:gd name="connsiteX0" fmla="*/ 685800 w 1743075"/>
                <a:gd name="connsiteY0" fmla="*/ 304800 h 1071562"/>
                <a:gd name="connsiteX1" fmla="*/ 357187 w 1743075"/>
                <a:gd name="connsiteY1" fmla="*/ 357187 h 1071562"/>
                <a:gd name="connsiteX2" fmla="*/ 285750 w 1743075"/>
                <a:gd name="connsiteY2" fmla="*/ 366712 h 1071562"/>
                <a:gd name="connsiteX3" fmla="*/ 207169 w 1743075"/>
                <a:gd name="connsiteY3" fmla="*/ 373856 h 1071562"/>
                <a:gd name="connsiteX4" fmla="*/ 130969 w 1743075"/>
                <a:gd name="connsiteY4" fmla="*/ 381000 h 1071562"/>
                <a:gd name="connsiteX5" fmla="*/ 33337 w 1743075"/>
                <a:gd name="connsiteY5" fmla="*/ 371475 h 1071562"/>
                <a:gd name="connsiteX6" fmla="*/ 0 w 1743075"/>
                <a:gd name="connsiteY6" fmla="*/ 257175 h 1071562"/>
                <a:gd name="connsiteX7" fmla="*/ 171450 w 1743075"/>
                <a:gd name="connsiteY7" fmla="*/ 238125 h 1071562"/>
                <a:gd name="connsiteX8" fmla="*/ 573881 w 1743075"/>
                <a:gd name="connsiteY8" fmla="*/ 171450 h 1071562"/>
                <a:gd name="connsiteX9" fmla="*/ 933450 w 1743075"/>
                <a:gd name="connsiteY9" fmla="*/ 114300 h 1071562"/>
                <a:gd name="connsiteX10" fmla="*/ 1154906 w 1743075"/>
                <a:gd name="connsiteY10" fmla="*/ 78581 h 1071562"/>
                <a:gd name="connsiteX11" fmla="*/ 1233487 w 1743075"/>
                <a:gd name="connsiteY11" fmla="*/ 64293 h 1071562"/>
                <a:gd name="connsiteX12" fmla="*/ 1300162 w 1743075"/>
                <a:gd name="connsiteY12" fmla="*/ 42862 h 1071562"/>
                <a:gd name="connsiteX13" fmla="*/ 1378744 w 1743075"/>
                <a:gd name="connsiteY13" fmla="*/ 11906 h 1071562"/>
                <a:gd name="connsiteX14" fmla="*/ 1409700 w 1743075"/>
                <a:gd name="connsiteY14" fmla="*/ 0 h 1071562"/>
                <a:gd name="connsiteX15" fmla="*/ 1471612 w 1743075"/>
                <a:gd name="connsiteY15" fmla="*/ 26193 h 1071562"/>
                <a:gd name="connsiteX16" fmla="*/ 1564481 w 1743075"/>
                <a:gd name="connsiteY16" fmla="*/ 90487 h 1071562"/>
                <a:gd name="connsiteX17" fmla="*/ 1638300 w 1743075"/>
                <a:gd name="connsiteY17" fmla="*/ 140493 h 1071562"/>
                <a:gd name="connsiteX18" fmla="*/ 1685925 w 1743075"/>
                <a:gd name="connsiteY18" fmla="*/ 176212 h 1071562"/>
                <a:gd name="connsiteX19" fmla="*/ 1724025 w 1743075"/>
                <a:gd name="connsiteY19" fmla="*/ 214312 h 1071562"/>
                <a:gd name="connsiteX20" fmla="*/ 1738312 w 1743075"/>
                <a:gd name="connsiteY20" fmla="*/ 245268 h 1071562"/>
                <a:gd name="connsiteX21" fmla="*/ 1743075 w 1743075"/>
                <a:gd name="connsiteY21" fmla="*/ 266700 h 1071562"/>
                <a:gd name="connsiteX22" fmla="*/ 1733550 w 1743075"/>
                <a:gd name="connsiteY22" fmla="*/ 292893 h 1071562"/>
                <a:gd name="connsiteX23" fmla="*/ 1707356 w 1743075"/>
                <a:gd name="connsiteY23" fmla="*/ 323850 h 1071562"/>
                <a:gd name="connsiteX24" fmla="*/ 1633537 w 1743075"/>
                <a:gd name="connsiteY24" fmla="*/ 397668 h 1071562"/>
                <a:gd name="connsiteX25" fmla="*/ 1585912 w 1743075"/>
                <a:gd name="connsiteY25" fmla="*/ 516731 h 1071562"/>
                <a:gd name="connsiteX26" fmla="*/ 1488281 w 1743075"/>
                <a:gd name="connsiteY26" fmla="*/ 783431 h 1071562"/>
                <a:gd name="connsiteX27" fmla="*/ 1407319 w 1743075"/>
                <a:gd name="connsiteY27" fmla="*/ 1028700 h 1071562"/>
                <a:gd name="connsiteX28" fmla="*/ 1383506 w 1743075"/>
                <a:gd name="connsiteY28" fmla="*/ 1052512 h 1071562"/>
                <a:gd name="connsiteX29" fmla="*/ 1357312 w 1743075"/>
                <a:gd name="connsiteY29" fmla="*/ 1066800 h 1071562"/>
                <a:gd name="connsiteX30" fmla="*/ 1331119 w 1743075"/>
                <a:gd name="connsiteY30" fmla="*/ 1071562 h 1071562"/>
                <a:gd name="connsiteX31" fmla="*/ 1307306 w 1743075"/>
                <a:gd name="connsiteY31" fmla="*/ 1066800 h 1071562"/>
                <a:gd name="connsiteX32" fmla="*/ 1271587 w 1743075"/>
                <a:gd name="connsiteY32" fmla="*/ 1042987 h 1071562"/>
                <a:gd name="connsiteX33" fmla="*/ 1228725 w 1743075"/>
                <a:gd name="connsiteY33" fmla="*/ 1009650 h 1071562"/>
                <a:gd name="connsiteX34" fmla="*/ 1257300 w 1743075"/>
                <a:gd name="connsiteY34" fmla="*/ 857250 h 1071562"/>
                <a:gd name="connsiteX35" fmla="*/ 1319212 w 1743075"/>
                <a:gd name="connsiteY35" fmla="*/ 609600 h 1071562"/>
                <a:gd name="connsiteX36" fmla="*/ 1352550 w 1743075"/>
                <a:gd name="connsiteY36" fmla="*/ 438150 h 1071562"/>
                <a:gd name="connsiteX37" fmla="*/ 1364456 w 1743075"/>
                <a:gd name="connsiteY37" fmla="*/ 338137 h 1071562"/>
                <a:gd name="connsiteX38" fmla="*/ 1364456 w 1743075"/>
                <a:gd name="connsiteY38" fmla="*/ 290512 h 1071562"/>
                <a:gd name="connsiteX39" fmla="*/ 1359694 w 1743075"/>
                <a:gd name="connsiteY39" fmla="*/ 261937 h 1071562"/>
                <a:gd name="connsiteX40" fmla="*/ 1347787 w 1743075"/>
                <a:gd name="connsiteY40" fmla="*/ 245268 h 1071562"/>
                <a:gd name="connsiteX41" fmla="*/ 1328737 w 1743075"/>
                <a:gd name="connsiteY41" fmla="*/ 235743 h 1071562"/>
                <a:gd name="connsiteX42" fmla="*/ 1302544 w 1743075"/>
                <a:gd name="connsiteY42" fmla="*/ 228600 h 1071562"/>
                <a:gd name="connsiteX43" fmla="*/ 1238250 w 1743075"/>
                <a:gd name="connsiteY43" fmla="*/ 228600 h 1071562"/>
                <a:gd name="connsiteX44" fmla="*/ 685800 w 1743075"/>
                <a:gd name="connsiteY44" fmla="*/ 3048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43075" h="1071562">
                  <a:moveTo>
                    <a:pt x="685800" y="304800"/>
                  </a:moveTo>
                  <a:lnTo>
                    <a:pt x="357187" y="357187"/>
                  </a:lnTo>
                  <a:lnTo>
                    <a:pt x="285750" y="366712"/>
                  </a:lnTo>
                  <a:lnTo>
                    <a:pt x="207169" y="373856"/>
                  </a:lnTo>
                  <a:lnTo>
                    <a:pt x="130969" y="381000"/>
                  </a:lnTo>
                  <a:lnTo>
                    <a:pt x="33337" y="371475"/>
                  </a:lnTo>
                  <a:lnTo>
                    <a:pt x="0" y="257175"/>
                  </a:lnTo>
                  <a:lnTo>
                    <a:pt x="171450" y="238125"/>
                  </a:lnTo>
                  <a:lnTo>
                    <a:pt x="573881" y="171450"/>
                  </a:lnTo>
                  <a:lnTo>
                    <a:pt x="933450" y="114300"/>
                  </a:lnTo>
                  <a:lnTo>
                    <a:pt x="1154906" y="78581"/>
                  </a:lnTo>
                  <a:lnTo>
                    <a:pt x="1233487" y="64293"/>
                  </a:lnTo>
                  <a:lnTo>
                    <a:pt x="1300162" y="42862"/>
                  </a:lnTo>
                  <a:lnTo>
                    <a:pt x="1378744" y="11906"/>
                  </a:lnTo>
                  <a:lnTo>
                    <a:pt x="1409700" y="0"/>
                  </a:lnTo>
                  <a:lnTo>
                    <a:pt x="1471612" y="26193"/>
                  </a:lnTo>
                  <a:lnTo>
                    <a:pt x="1564481" y="90487"/>
                  </a:lnTo>
                  <a:lnTo>
                    <a:pt x="1638300" y="140493"/>
                  </a:lnTo>
                  <a:lnTo>
                    <a:pt x="1685925" y="176212"/>
                  </a:lnTo>
                  <a:lnTo>
                    <a:pt x="1724025" y="214312"/>
                  </a:lnTo>
                  <a:lnTo>
                    <a:pt x="1738312" y="245268"/>
                  </a:lnTo>
                  <a:lnTo>
                    <a:pt x="1743075" y="266700"/>
                  </a:lnTo>
                  <a:lnTo>
                    <a:pt x="1733550" y="292893"/>
                  </a:lnTo>
                  <a:lnTo>
                    <a:pt x="1707356" y="323850"/>
                  </a:lnTo>
                  <a:lnTo>
                    <a:pt x="1633537" y="397668"/>
                  </a:lnTo>
                  <a:lnTo>
                    <a:pt x="1585912" y="516731"/>
                  </a:lnTo>
                  <a:lnTo>
                    <a:pt x="1488281" y="783431"/>
                  </a:lnTo>
                  <a:lnTo>
                    <a:pt x="1407319" y="1028700"/>
                  </a:lnTo>
                  <a:lnTo>
                    <a:pt x="1383506" y="1052512"/>
                  </a:lnTo>
                  <a:lnTo>
                    <a:pt x="1357312" y="1066800"/>
                  </a:lnTo>
                  <a:lnTo>
                    <a:pt x="1331119" y="1071562"/>
                  </a:lnTo>
                  <a:lnTo>
                    <a:pt x="1307306" y="1066800"/>
                  </a:lnTo>
                  <a:lnTo>
                    <a:pt x="1271587" y="1042987"/>
                  </a:lnTo>
                  <a:lnTo>
                    <a:pt x="1228725" y="1009650"/>
                  </a:lnTo>
                  <a:lnTo>
                    <a:pt x="1257300" y="857250"/>
                  </a:lnTo>
                  <a:lnTo>
                    <a:pt x="1319212" y="609600"/>
                  </a:lnTo>
                  <a:lnTo>
                    <a:pt x="1352550" y="438150"/>
                  </a:lnTo>
                  <a:lnTo>
                    <a:pt x="1364456" y="338137"/>
                  </a:lnTo>
                  <a:lnTo>
                    <a:pt x="1364456" y="290512"/>
                  </a:lnTo>
                  <a:lnTo>
                    <a:pt x="1359694" y="261937"/>
                  </a:lnTo>
                  <a:lnTo>
                    <a:pt x="1347787" y="245268"/>
                  </a:lnTo>
                  <a:lnTo>
                    <a:pt x="1328737" y="235743"/>
                  </a:lnTo>
                  <a:lnTo>
                    <a:pt x="1302544" y="228600"/>
                  </a:lnTo>
                  <a:lnTo>
                    <a:pt x="1238250" y="228600"/>
                  </a:lnTo>
                  <a:lnTo>
                    <a:pt x="68580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BFBB4E1-2004-BD42-B06F-7C8B2CEE5FB1}"/>
                </a:ext>
              </a:extLst>
            </p:cNvPr>
            <p:cNvSpPr/>
            <p:nvPr/>
          </p:nvSpPr>
          <p:spPr>
            <a:xfrm rot="16200000">
              <a:off x="4849019" y="3045619"/>
              <a:ext cx="1905000" cy="433388"/>
            </a:xfrm>
            <a:custGeom>
              <a:avLst/>
              <a:gdLst>
                <a:gd name="connsiteX0" fmla="*/ 1090613 w 1905000"/>
                <a:gd name="connsiteY0" fmla="*/ 364331 h 433387"/>
                <a:gd name="connsiteX1" fmla="*/ 692944 w 1905000"/>
                <a:gd name="connsiteY1" fmla="*/ 364331 h 433387"/>
                <a:gd name="connsiteX2" fmla="*/ 478631 w 1905000"/>
                <a:gd name="connsiteY2" fmla="*/ 366712 h 433387"/>
                <a:gd name="connsiteX3" fmla="*/ 369094 w 1905000"/>
                <a:gd name="connsiteY3" fmla="*/ 366712 h 433387"/>
                <a:gd name="connsiteX4" fmla="*/ 250031 w 1905000"/>
                <a:gd name="connsiteY4" fmla="*/ 364331 h 433387"/>
                <a:gd name="connsiteX5" fmla="*/ 185738 w 1905000"/>
                <a:gd name="connsiteY5" fmla="*/ 359568 h 433387"/>
                <a:gd name="connsiteX6" fmla="*/ 121444 w 1905000"/>
                <a:gd name="connsiteY6" fmla="*/ 350043 h 433387"/>
                <a:gd name="connsiteX7" fmla="*/ 83344 w 1905000"/>
                <a:gd name="connsiteY7" fmla="*/ 340518 h 433387"/>
                <a:gd name="connsiteX8" fmla="*/ 42863 w 1905000"/>
                <a:gd name="connsiteY8" fmla="*/ 321468 h 433387"/>
                <a:gd name="connsiteX9" fmla="*/ 21431 w 1905000"/>
                <a:gd name="connsiteY9" fmla="*/ 307181 h 433387"/>
                <a:gd name="connsiteX10" fmla="*/ 4763 w 1905000"/>
                <a:gd name="connsiteY10" fmla="*/ 285750 h 433387"/>
                <a:gd name="connsiteX11" fmla="*/ 0 w 1905000"/>
                <a:gd name="connsiteY11" fmla="*/ 264318 h 433387"/>
                <a:gd name="connsiteX12" fmla="*/ 2381 w 1905000"/>
                <a:gd name="connsiteY12" fmla="*/ 240506 h 433387"/>
                <a:gd name="connsiteX13" fmla="*/ 11906 w 1905000"/>
                <a:gd name="connsiteY13" fmla="*/ 216693 h 433387"/>
                <a:gd name="connsiteX14" fmla="*/ 40481 w 1905000"/>
                <a:gd name="connsiteY14" fmla="*/ 192881 h 433387"/>
                <a:gd name="connsiteX15" fmla="*/ 88106 w 1905000"/>
                <a:gd name="connsiteY15" fmla="*/ 164306 h 433387"/>
                <a:gd name="connsiteX16" fmla="*/ 152400 w 1905000"/>
                <a:gd name="connsiteY16" fmla="*/ 140493 h 433387"/>
                <a:gd name="connsiteX17" fmla="*/ 219075 w 1905000"/>
                <a:gd name="connsiteY17" fmla="*/ 121443 h 433387"/>
                <a:gd name="connsiteX18" fmla="*/ 319088 w 1905000"/>
                <a:gd name="connsiteY18" fmla="*/ 97631 h 433387"/>
                <a:gd name="connsiteX19" fmla="*/ 347663 w 1905000"/>
                <a:gd name="connsiteY19" fmla="*/ 104775 h 433387"/>
                <a:gd name="connsiteX20" fmla="*/ 397669 w 1905000"/>
                <a:gd name="connsiteY20" fmla="*/ 119062 h 433387"/>
                <a:gd name="connsiteX21" fmla="*/ 452438 w 1905000"/>
                <a:gd name="connsiteY21" fmla="*/ 130968 h 433387"/>
                <a:gd name="connsiteX22" fmla="*/ 500063 w 1905000"/>
                <a:gd name="connsiteY22" fmla="*/ 138112 h 433387"/>
                <a:gd name="connsiteX23" fmla="*/ 600075 w 1905000"/>
                <a:gd name="connsiteY23" fmla="*/ 142875 h 433387"/>
                <a:gd name="connsiteX24" fmla="*/ 1019175 w 1905000"/>
                <a:gd name="connsiteY24" fmla="*/ 152400 h 433387"/>
                <a:gd name="connsiteX25" fmla="*/ 1381125 w 1905000"/>
                <a:gd name="connsiteY25" fmla="*/ 164306 h 433387"/>
                <a:gd name="connsiteX26" fmla="*/ 1473994 w 1905000"/>
                <a:gd name="connsiteY26" fmla="*/ 161925 h 433387"/>
                <a:gd name="connsiteX27" fmla="*/ 1540669 w 1905000"/>
                <a:gd name="connsiteY27" fmla="*/ 159543 h 433387"/>
                <a:gd name="connsiteX28" fmla="*/ 1588294 w 1905000"/>
                <a:gd name="connsiteY28" fmla="*/ 152400 h 433387"/>
                <a:gd name="connsiteX29" fmla="*/ 1695450 w 1905000"/>
                <a:gd name="connsiteY29" fmla="*/ 130968 h 433387"/>
                <a:gd name="connsiteX30" fmla="*/ 1740694 w 1905000"/>
                <a:gd name="connsiteY30" fmla="*/ 109537 h 433387"/>
                <a:gd name="connsiteX31" fmla="*/ 1788319 w 1905000"/>
                <a:gd name="connsiteY31" fmla="*/ 71437 h 433387"/>
                <a:gd name="connsiteX32" fmla="*/ 1835944 w 1905000"/>
                <a:gd name="connsiteY32" fmla="*/ 28575 h 433387"/>
                <a:gd name="connsiteX33" fmla="*/ 1857375 w 1905000"/>
                <a:gd name="connsiteY33" fmla="*/ 7143 h 433387"/>
                <a:gd name="connsiteX34" fmla="*/ 1881188 w 1905000"/>
                <a:gd name="connsiteY34" fmla="*/ 0 h 433387"/>
                <a:gd name="connsiteX35" fmla="*/ 1897856 w 1905000"/>
                <a:gd name="connsiteY35" fmla="*/ 4762 h 433387"/>
                <a:gd name="connsiteX36" fmla="*/ 1905000 w 1905000"/>
                <a:gd name="connsiteY36" fmla="*/ 16668 h 433387"/>
                <a:gd name="connsiteX37" fmla="*/ 1897856 w 1905000"/>
                <a:gd name="connsiteY37" fmla="*/ 50006 h 433387"/>
                <a:gd name="connsiteX38" fmla="*/ 1866900 w 1905000"/>
                <a:gd name="connsiteY38" fmla="*/ 135731 h 433387"/>
                <a:gd name="connsiteX39" fmla="*/ 1840706 w 1905000"/>
                <a:gd name="connsiteY39" fmla="*/ 183356 h 433387"/>
                <a:gd name="connsiteX40" fmla="*/ 1785938 w 1905000"/>
                <a:gd name="connsiteY40" fmla="*/ 269081 h 433387"/>
                <a:gd name="connsiteX41" fmla="*/ 1738313 w 1905000"/>
                <a:gd name="connsiteY41" fmla="*/ 321468 h 433387"/>
                <a:gd name="connsiteX42" fmla="*/ 1719263 w 1905000"/>
                <a:gd name="connsiteY42" fmla="*/ 342900 h 433387"/>
                <a:gd name="connsiteX43" fmla="*/ 1683544 w 1905000"/>
                <a:gd name="connsiteY43" fmla="*/ 390525 h 433387"/>
                <a:gd name="connsiteX44" fmla="*/ 1662113 w 1905000"/>
                <a:gd name="connsiteY44" fmla="*/ 411956 h 433387"/>
                <a:gd name="connsiteX45" fmla="*/ 1645444 w 1905000"/>
                <a:gd name="connsiteY45" fmla="*/ 423862 h 433387"/>
                <a:gd name="connsiteX46" fmla="*/ 1612106 w 1905000"/>
                <a:gd name="connsiteY46" fmla="*/ 433387 h 433387"/>
                <a:gd name="connsiteX47" fmla="*/ 1595438 w 1905000"/>
                <a:gd name="connsiteY47" fmla="*/ 431006 h 433387"/>
                <a:gd name="connsiteX48" fmla="*/ 1574006 w 1905000"/>
                <a:gd name="connsiteY48" fmla="*/ 416718 h 433387"/>
                <a:gd name="connsiteX49" fmla="*/ 1538288 w 1905000"/>
                <a:gd name="connsiteY49" fmla="*/ 392906 h 433387"/>
                <a:gd name="connsiteX50" fmla="*/ 1516856 w 1905000"/>
                <a:gd name="connsiteY50" fmla="*/ 376237 h 433387"/>
                <a:gd name="connsiteX51" fmla="*/ 1476375 w 1905000"/>
                <a:gd name="connsiteY51" fmla="*/ 366712 h 433387"/>
                <a:gd name="connsiteX52" fmla="*/ 1381125 w 1905000"/>
                <a:gd name="connsiteY52" fmla="*/ 364331 h 433387"/>
                <a:gd name="connsiteX53" fmla="*/ 1090613 w 1905000"/>
                <a:gd name="connsiteY53" fmla="*/ 36433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05000" h="433387">
                  <a:moveTo>
                    <a:pt x="1090613" y="364331"/>
                  </a:moveTo>
                  <a:lnTo>
                    <a:pt x="692944" y="364331"/>
                  </a:lnTo>
                  <a:lnTo>
                    <a:pt x="478631" y="366712"/>
                  </a:lnTo>
                  <a:lnTo>
                    <a:pt x="369094" y="366712"/>
                  </a:lnTo>
                  <a:lnTo>
                    <a:pt x="250031" y="364331"/>
                  </a:lnTo>
                  <a:lnTo>
                    <a:pt x="185738" y="359568"/>
                  </a:lnTo>
                  <a:lnTo>
                    <a:pt x="121444" y="350043"/>
                  </a:lnTo>
                  <a:lnTo>
                    <a:pt x="83344" y="340518"/>
                  </a:lnTo>
                  <a:lnTo>
                    <a:pt x="42863" y="321468"/>
                  </a:lnTo>
                  <a:lnTo>
                    <a:pt x="21431" y="307181"/>
                  </a:lnTo>
                  <a:lnTo>
                    <a:pt x="4763" y="285750"/>
                  </a:lnTo>
                  <a:lnTo>
                    <a:pt x="0" y="264318"/>
                  </a:lnTo>
                  <a:lnTo>
                    <a:pt x="2381" y="240506"/>
                  </a:lnTo>
                  <a:lnTo>
                    <a:pt x="11906" y="216693"/>
                  </a:lnTo>
                  <a:lnTo>
                    <a:pt x="40481" y="192881"/>
                  </a:lnTo>
                  <a:lnTo>
                    <a:pt x="88106" y="164306"/>
                  </a:lnTo>
                  <a:lnTo>
                    <a:pt x="152400" y="140493"/>
                  </a:lnTo>
                  <a:lnTo>
                    <a:pt x="219075" y="121443"/>
                  </a:lnTo>
                  <a:lnTo>
                    <a:pt x="319088" y="97631"/>
                  </a:lnTo>
                  <a:lnTo>
                    <a:pt x="347663" y="104775"/>
                  </a:lnTo>
                  <a:lnTo>
                    <a:pt x="397669" y="119062"/>
                  </a:lnTo>
                  <a:lnTo>
                    <a:pt x="452438" y="130968"/>
                  </a:lnTo>
                  <a:lnTo>
                    <a:pt x="500063" y="138112"/>
                  </a:lnTo>
                  <a:lnTo>
                    <a:pt x="600075" y="142875"/>
                  </a:lnTo>
                  <a:lnTo>
                    <a:pt x="1019175" y="152400"/>
                  </a:lnTo>
                  <a:lnTo>
                    <a:pt x="1381125" y="164306"/>
                  </a:lnTo>
                  <a:lnTo>
                    <a:pt x="1473994" y="161925"/>
                  </a:lnTo>
                  <a:lnTo>
                    <a:pt x="1540669" y="159543"/>
                  </a:lnTo>
                  <a:lnTo>
                    <a:pt x="1588294" y="152400"/>
                  </a:lnTo>
                  <a:lnTo>
                    <a:pt x="1695450" y="130968"/>
                  </a:lnTo>
                  <a:lnTo>
                    <a:pt x="1740694" y="109537"/>
                  </a:lnTo>
                  <a:lnTo>
                    <a:pt x="1788319" y="71437"/>
                  </a:lnTo>
                  <a:lnTo>
                    <a:pt x="1835944" y="28575"/>
                  </a:lnTo>
                  <a:lnTo>
                    <a:pt x="1857375" y="7143"/>
                  </a:lnTo>
                  <a:lnTo>
                    <a:pt x="1881188" y="0"/>
                  </a:lnTo>
                  <a:lnTo>
                    <a:pt x="1897856" y="4762"/>
                  </a:lnTo>
                  <a:lnTo>
                    <a:pt x="1905000" y="16668"/>
                  </a:lnTo>
                  <a:lnTo>
                    <a:pt x="1897856" y="50006"/>
                  </a:lnTo>
                  <a:lnTo>
                    <a:pt x="1866900" y="135731"/>
                  </a:lnTo>
                  <a:lnTo>
                    <a:pt x="1840706" y="183356"/>
                  </a:lnTo>
                  <a:lnTo>
                    <a:pt x="1785938" y="269081"/>
                  </a:lnTo>
                  <a:lnTo>
                    <a:pt x="1738313" y="321468"/>
                  </a:lnTo>
                  <a:lnTo>
                    <a:pt x="1719263" y="342900"/>
                  </a:lnTo>
                  <a:lnTo>
                    <a:pt x="1683544" y="390525"/>
                  </a:lnTo>
                  <a:lnTo>
                    <a:pt x="1662113" y="411956"/>
                  </a:lnTo>
                  <a:lnTo>
                    <a:pt x="1645444" y="423862"/>
                  </a:lnTo>
                  <a:lnTo>
                    <a:pt x="1612106" y="433387"/>
                  </a:lnTo>
                  <a:lnTo>
                    <a:pt x="1595438" y="431006"/>
                  </a:lnTo>
                  <a:lnTo>
                    <a:pt x="1574006" y="416718"/>
                  </a:lnTo>
                  <a:lnTo>
                    <a:pt x="1538288" y="392906"/>
                  </a:lnTo>
                  <a:lnTo>
                    <a:pt x="1516856" y="376237"/>
                  </a:lnTo>
                  <a:lnTo>
                    <a:pt x="1476375" y="366712"/>
                  </a:lnTo>
                  <a:lnTo>
                    <a:pt x="1381125" y="364331"/>
                  </a:lnTo>
                  <a:lnTo>
                    <a:pt x="109061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11614E4-FAF8-AC49-A3D2-32BC92073CD2}"/>
                </a:ext>
              </a:extLst>
            </p:cNvPr>
            <p:cNvSpPr/>
            <p:nvPr/>
          </p:nvSpPr>
          <p:spPr>
            <a:xfrm rot="16200000">
              <a:off x="4571206" y="3572670"/>
              <a:ext cx="4429125" cy="563562"/>
            </a:xfrm>
            <a:custGeom>
              <a:avLst/>
              <a:gdLst>
                <a:gd name="connsiteX0" fmla="*/ 2476195 w 4429353"/>
                <a:gd name="connsiteY0" fmla="*/ 449884 h 563270"/>
                <a:gd name="connsiteX1" fmla="*/ 1975104 w 4429353"/>
                <a:gd name="connsiteY1" fmla="*/ 449884 h 563270"/>
                <a:gd name="connsiteX2" fmla="*/ 1532534 w 4429353"/>
                <a:gd name="connsiteY2" fmla="*/ 453542 h 563270"/>
                <a:gd name="connsiteX3" fmla="*/ 1280160 w 4429353"/>
                <a:gd name="connsiteY3" fmla="*/ 449884 h 563270"/>
                <a:gd name="connsiteX4" fmla="*/ 1057046 w 4429353"/>
                <a:gd name="connsiteY4" fmla="*/ 449884 h 563270"/>
                <a:gd name="connsiteX5" fmla="*/ 943661 w 4429353"/>
                <a:gd name="connsiteY5" fmla="*/ 457200 h 563270"/>
                <a:gd name="connsiteX6" fmla="*/ 841248 w 4429353"/>
                <a:gd name="connsiteY6" fmla="*/ 468172 h 563270"/>
                <a:gd name="connsiteX7" fmla="*/ 713232 w 4429353"/>
                <a:gd name="connsiteY7" fmla="*/ 493776 h 563270"/>
                <a:gd name="connsiteX8" fmla="*/ 658368 w 4429353"/>
                <a:gd name="connsiteY8" fmla="*/ 497433 h 563270"/>
                <a:gd name="connsiteX9" fmla="*/ 581558 w 4429353"/>
                <a:gd name="connsiteY9" fmla="*/ 490118 h 563270"/>
                <a:gd name="connsiteX10" fmla="*/ 479145 w 4429353"/>
                <a:gd name="connsiteY10" fmla="*/ 471830 h 563270"/>
                <a:gd name="connsiteX11" fmla="*/ 384048 w 4429353"/>
                <a:gd name="connsiteY11" fmla="*/ 438912 h 563270"/>
                <a:gd name="connsiteX12" fmla="*/ 288950 w 4429353"/>
                <a:gd name="connsiteY12" fmla="*/ 405993 h 563270"/>
                <a:gd name="connsiteX13" fmla="*/ 160934 w 4429353"/>
                <a:gd name="connsiteY13" fmla="*/ 354787 h 563270"/>
                <a:gd name="connsiteX14" fmla="*/ 91440 w 4429353"/>
                <a:gd name="connsiteY14" fmla="*/ 321868 h 563270"/>
                <a:gd name="connsiteX15" fmla="*/ 51206 w 4429353"/>
                <a:gd name="connsiteY15" fmla="*/ 292608 h 563270"/>
                <a:gd name="connsiteX16" fmla="*/ 25603 w 4429353"/>
                <a:gd name="connsiteY16" fmla="*/ 267004 h 563270"/>
                <a:gd name="connsiteX17" fmla="*/ 7315 w 4429353"/>
                <a:gd name="connsiteY17" fmla="*/ 237744 h 563270"/>
                <a:gd name="connsiteX18" fmla="*/ 0 w 4429353"/>
                <a:gd name="connsiteY18" fmla="*/ 212140 h 563270"/>
                <a:gd name="connsiteX19" fmla="*/ 10973 w 4429353"/>
                <a:gd name="connsiteY19" fmla="*/ 182880 h 563270"/>
                <a:gd name="connsiteX20" fmla="*/ 54864 w 4429353"/>
                <a:gd name="connsiteY20" fmla="*/ 142646 h 563270"/>
                <a:gd name="connsiteX21" fmla="*/ 117043 w 4429353"/>
                <a:gd name="connsiteY21" fmla="*/ 95097 h 563270"/>
                <a:gd name="connsiteX22" fmla="*/ 197510 w 4429353"/>
                <a:gd name="connsiteY22" fmla="*/ 51206 h 563270"/>
                <a:gd name="connsiteX23" fmla="*/ 629107 w 4429353"/>
                <a:gd name="connsiteY23" fmla="*/ 219456 h 563270"/>
                <a:gd name="connsiteX24" fmla="*/ 709574 w 4429353"/>
                <a:gd name="connsiteY24" fmla="*/ 230428 h 563270"/>
                <a:gd name="connsiteX25" fmla="*/ 914400 w 4429353"/>
                <a:gd name="connsiteY25" fmla="*/ 230428 h 563270"/>
                <a:gd name="connsiteX26" fmla="*/ 1239926 w 4429353"/>
                <a:gd name="connsiteY26" fmla="*/ 230428 h 563270"/>
                <a:gd name="connsiteX27" fmla="*/ 1942185 w 4429353"/>
                <a:gd name="connsiteY27" fmla="*/ 234086 h 563270"/>
                <a:gd name="connsiteX28" fmla="*/ 2611526 w 4429353"/>
                <a:gd name="connsiteY28" fmla="*/ 237744 h 563270"/>
                <a:gd name="connsiteX29" fmla="*/ 3229661 w 4429353"/>
                <a:gd name="connsiteY29" fmla="*/ 241401 h 563270"/>
                <a:gd name="connsiteX30" fmla="*/ 3730752 w 4429353"/>
                <a:gd name="connsiteY30" fmla="*/ 248716 h 563270"/>
                <a:gd name="connsiteX31" fmla="*/ 4019702 w 4429353"/>
                <a:gd name="connsiteY31" fmla="*/ 252374 h 563270"/>
                <a:gd name="connsiteX32" fmla="*/ 4081881 w 4429353"/>
                <a:gd name="connsiteY32" fmla="*/ 245059 h 563270"/>
                <a:gd name="connsiteX33" fmla="*/ 4140403 w 4429353"/>
                <a:gd name="connsiteY33" fmla="*/ 223113 h 563270"/>
                <a:gd name="connsiteX34" fmla="*/ 4195267 w 4429353"/>
                <a:gd name="connsiteY34" fmla="*/ 186537 h 563270"/>
                <a:gd name="connsiteX35" fmla="*/ 4250131 w 4429353"/>
                <a:gd name="connsiteY35" fmla="*/ 149961 h 563270"/>
                <a:gd name="connsiteX36" fmla="*/ 4315968 w 4429353"/>
                <a:gd name="connsiteY36" fmla="*/ 87782 h 563270"/>
                <a:gd name="connsiteX37" fmla="*/ 4359859 w 4429353"/>
                <a:gd name="connsiteY37" fmla="*/ 36576 h 563270"/>
                <a:gd name="connsiteX38" fmla="*/ 4389120 w 4429353"/>
                <a:gd name="connsiteY38" fmla="*/ 3657 h 563270"/>
                <a:gd name="connsiteX39" fmla="*/ 4403750 w 4429353"/>
                <a:gd name="connsiteY39" fmla="*/ 0 h 563270"/>
                <a:gd name="connsiteX40" fmla="*/ 4429353 w 4429353"/>
                <a:gd name="connsiteY40" fmla="*/ 7315 h 563270"/>
                <a:gd name="connsiteX41" fmla="*/ 4429353 w 4429353"/>
                <a:gd name="connsiteY41" fmla="*/ 29260 h 563270"/>
                <a:gd name="connsiteX42" fmla="*/ 4392777 w 4429353"/>
                <a:gd name="connsiteY42" fmla="*/ 149961 h 563270"/>
                <a:gd name="connsiteX43" fmla="*/ 4304995 w 4429353"/>
                <a:gd name="connsiteY43" fmla="*/ 369417 h 563270"/>
                <a:gd name="connsiteX44" fmla="*/ 4261104 w 4429353"/>
                <a:gd name="connsiteY44" fmla="*/ 471830 h 563270"/>
                <a:gd name="connsiteX45" fmla="*/ 4224528 w 4429353"/>
                <a:gd name="connsiteY45" fmla="*/ 526694 h 563270"/>
                <a:gd name="connsiteX46" fmla="*/ 4191609 w 4429353"/>
                <a:gd name="connsiteY46" fmla="*/ 552297 h 563270"/>
                <a:gd name="connsiteX47" fmla="*/ 4151376 w 4429353"/>
                <a:gd name="connsiteY47" fmla="*/ 563270 h 563270"/>
                <a:gd name="connsiteX48" fmla="*/ 4122115 w 4429353"/>
                <a:gd name="connsiteY48" fmla="*/ 563270 h 563270"/>
                <a:gd name="connsiteX49" fmla="*/ 4074566 w 4429353"/>
                <a:gd name="connsiteY49" fmla="*/ 544982 h 563270"/>
                <a:gd name="connsiteX50" fmla="*/ 4008729 w 4429353"/>
                <a:gd name="connsiteY50" fmla="*/ 512064 h 563270"/>
                <a:gd name="connsiteX51" fmla="*/ 3920947 w 4429353"/>
                <a:gd name="connsiteY51" fmla="*/ 486460 h 563270"/>
                <a:gd name="connsiteX52" fmla="*/ 3811219 w 4429353"/>
                <a:gd name="connsiteY52" fmla="*/ 460857 h 563270"/>
                <a:gd name="connsiteX53" fmla="*/ 3621024 w 4429353"/>
                <a:gd name="connsiteY53" fmla="*/ 449884 h 563270"/>
                <a:gd name="connsiteX54" fmla="*/ 3244291 w 4429353"/>
                <a:gd name="connsiteY54" fmla="*/ 449884 h 563270"/>
                <a:gd name="connsiteX55" fmla="*/ 2476195 w 4429353"/>
                <a:gd name="connsiteY55" fmla="*/ 449884 h 56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9353" h="563270">
                  <a:moveTo>
                    <a:pt x="2476195" y="449884"/>
                  </a:moveTo>
                  <a:lnTo>
                    <a:pt x="1975104" y="449884"/>
                  </a:lnTo>
                  <a:lnTo>
                    <a:pt x="1532534" y="453542"/>
                  </a:lnTo>
                  <a:lnTo>
                    <a:pt x="1280160" y="449884"/>
                  </a:lnTo>
                  <a:lnTo>
                    <a:pt x="1057046" y="449884"/>
                  </a:lnTo>
                  <a:lnTo>
                    <a:pt x="943661" y="457200"/>
                  </a:lnTo>
                  <a:lnTo>
                    <a:pt x="841248" y="468172"/>
                  </a:lnTo>
                  <a:lnTo>
                    <a:pt x="713232" y="493776"/>
                  </a:lnTo>
                  <a:lnTo>
                    <a:pt x="658368" y="497433"/>
                  </a:lnTo>
                  <a:lnTo>
                    <a:pt x="581558" y="490118"/>
                  </a:lnTo>
                  <a:lnTo>
                    <a:pt x="479145" y="471830"/>
                  </a:lnTo>
                  <a:lnTo>
                    <a:pt x="384048" y="438912"/>
                  </a:lnTo>
                  <a:lnTo>
                    <a:pt x="288950" y="405993"/>
                  </a:lnTo>
                  <a:lnTo>
                    <a:pt x="160934" y="354787"/>
                  </a:lnTo>
                  <a:lnTo>
                    <a:pt x="91440" y="321868"/>
                  </a:lnTo>
                  <a:lnTo>
                    <a:pt x="51206" y="292608"/>
                  </a:lnTo>
                  <a:lnTo>
                    <a:pt x="25603" y="267004"/>
                  </a:lnTo>
                  <a:lnTo>
                    <a:pt x="7315" y="237744"/>
                  </a:lnTo>
                  <a:lnTo>
                    <a:pt x="0" y="212140"/>
                  </a:lnTo>
                  <a:lnTo>
                    <a:pt x="10973" y="182880"/>
                  </a:lnTo>
                  <a:lnTo>
                    <a:pt x="54864" y="142646"/>
                  </a:lnTo>
                  <a:lnTo>
                    <a:pt x="117043" y="95097"/>
                  </a:lnTo>
                  <a:lnTo>
                    <a:pt x="197510" y="51206"/>
                  </a:lnTo>
                  <a:lnTo>
                    <a:pt x="629107" y="219456"/>
                  </a:lnTo>
                  <a:lnTo>
                    <a:pt x="709574" y="230428"/>
                  </a:lnTo>
                  <a:lnTo>
                    <a:pt x="914400" y="230428"/>
                  </a:lnTo>
                  <a:lnTo>
                    <a:pt x="1239926" y="230428"/>
                  </a:lnTo>
                  <a:lnTo>
                    <a:pt x="1942185" y="234086"/>
                  </a:lnTo>
                  <a:lnTo>
                    <a:pt x="2611526" y="237744"/>
                  </a:lnTo>
                  <a:lnTo>
                    <a:pt x="3229661" y="241401"/>
                  </a:lnTo>
                  <a:lnTo>
                    <a:pt x="3730752" y="248716"/>
                  </a:lnTo>
                  <a:lnTo>
                    <a:pt x="4019702" y="252374"/>
                  </a:lnTo>
                  <a:lnTo>
                    <a:pt x="4081881" y="245059"/>
                  </a:lnTo>
                  <a:lnTo>
                    <a:pt x="4140403" y="223113"/>
                  </a:lnTo>
                  <a:lnTo>
                    <a:pt x="4195267" y="186537"/>
                  </a:lnTo>
                  <a:lnTo>
                    <a:pt x="4250131" y="149961"/>
                  </a:lnTo>
                  <a:lnTo>
                    <a:pt x="4315968" y="87782"/>
                  </a:lnTo>
                  <a:lnTo>
                    <a:pt x="4359859" y="36576"/>
                  </a:lnTo>
                  <a:lnTo>
                    <a:pt x="4389120" y="3657"/>
                  </a:lnTo>
                  <a:lnTo>
                    <a:pt x="4403750" y="0"/>
                  </a:lnTo>
                  <a:lnTo>
                    <a:pt x="4429353" y="7315"/>
                  </a:lnTo>
                  <a:lnTo>
                    <a:pt x="4429353" y="29260"/>
                  </a:lnTo>
                  <a:lnTo>
                    <a:pt x="4392777" y="149961"/>
                  </a:lnTo>
                  <a:lnTo>
                    <a:pt x="4304995" y="369417"/>
                  </a:lnTo>
                  <a:lnTo>
                    <a:pt x="4261104" y="471830"/>
                  </a:lnTo>
                  <a:lnTo>
                    <a:pt x="4224528" y="526694"/>
                  </a:lnTo>
                  <a:lnTo>
                    <a:pt x="4191609" y="552297"/>
                  </a:lnTo>
                  <a:lnTo>
                    <a:pt x="4151376" y="563270"/>
                  </a:lnTo>
                  <a:lnTo>
                    <a:pt x="4122115" y="563270"/>
                  </a:lnTo>
                  <a:lnTo>
                    <a:pt x="4074566" y="544982"/>
                  </a:lnTo>
                  <a:lnTo>
                    <a:pt x="4008729" y="512064"/>
                  </a:lnTo>
                  <a:lnTo>
                    <a:pt x="3920947" y="486460"/>
                  </a:lnTo>
                  <a:lnTo>
                    <a:pt x="3811219" y="460857"/>
                  </a:lnTo>
                  <a:lnTo>
                    <a:pt x="3621024" y="449884"/>
                  </a:lnTo>
                  <a:lnTo>
                    <a:pt x="3244291" y="449884"/>
                  </a:lnTo>
                  <a:lnTo>
                    <a:pt x="2476195" y="449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ABBDB7B-86AC-BB48-ABB7-4C65F8A6DEE5}"/>
                </a:ext>
              </a:extLst>
            </p:cNvPr>
            <p:cNvSpPr/>
            <p:nvPr/>
          </p:nvSpPr>
          <p:spPr>
            <a:xfrm>
              <a:off x="3333750" y="2514600"/>
              <a:ext cx="1328738" cy="333375"/>
            </a:xfrm>
            <a:custGeom>
              <a:avLst/>
              <a:gdLst>
                <a:gd name="connsiteX0" fmla="*/ 702469 w 1328738"/>
                <a:gd name="connsiteY0" fmla="*/ 228600 h 333375"/>
                <a:gd name="connsiteX1" fmla="*/ 223838 w 1328738"/>
                <a:gd name="connsiteY1" fmla="*/ 333375 h 333375"/>
                <a:gd name="connsiteX2" fmla="*/ 0 w 1328738"/>
                <a:gd name="connsiteY2" fmla="*/ 333375 h 333375"/>
                <a:gd name="connsiteX3" fmla="*/ 7144 w 1328738"/>
                <a:gd name="connsiteY3" fmla="*/ 185738 h 333375"/>
                <a:gd name="connsiteX4" fmla="*/ 200025 w 1328738"/>
                <a:gd name="connsiteY4" fmla="*/ 154781 h 333375"/>
                <a:gd name="connsiteX5" fmla="*/ 516731 w 1328738"/>
                <a:gd name="connsiteY5" fmla="*/ 100013 h 333375"/>
                <a:gd name="connsiteX6" fmla="*/ 778669 w 1328738"/>
                <a:gd name="connsiteY6" fmla="*/ 57150 h 333375"/>
                <a:gd name="connsiteX7" fmla="*/ 992981 w 1328738"/>
                <a:gd name="connsiteY7" fmla="*/ 21431 h 333375"/>
                <a:gd name="connsiteX8" fmla="*/ 1309688 w 1328738"/>
                <a:gd name="connsiteY8" fmla="*/ 0 h 333375"/>
                <a:gd name="connsiteX9" fmla="*/ 1328738 w 1328738"/>
                <a:gd name="connsiteY9" fmla="*/ 135731 h 333375"/>
                <a:gd name="connsiteX10" fmla="*/ 1252538 w 1328738"/>
                <a:gd name="connsiteY10" fmla="*/ 135731 h 333375"/>
                <a:gd name="connsiteX11" fmla="*/ 1114425 w 1328738"/>
                <a:gd name="connsiteY11" fmla="*/ 154781 h 333375"/>
                <a:gd name="connsiteX12" fmla="*/ 702469 w 1328738"/>
                <a:gd name="connsiteY12" fmla="*/ 2286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8738" h="333375">
                  <a:moveTo>
                    <a:pt x="702469" y="228600"/>
                  </a:moveTo>
                  <a:lnTo>
                    <a:pt x="223838" y="333375"/>
                  </a:lnTo>
                  <a:lnTo>
                    <a:pt x="0" y="333375"/>
                  </a:lnTo>
                  <a:lnTo>
                    <a:pt x="7144" y="185738"/>
                  </a:lnTo>
                  <a:lnTo>
                    <a:pt x="200025" y="154781"/>
                  </a:lnTo>
                  <a:lnTo>
                    <a:pt x="516731" y="100013"/>
                  </a:lnTo>
                  <a:lnTo>
                    <a:pt x="778669" y="57150"/>
                  </a:lnTo>
                  <a:lnTo>
                    <a:pt x="992981" y="21431"/>
                  </a:lnTo>
                  <a:lnTo>
                    <a:pt x="1309688" y="0"/>
                  </a:lnTo>
                  <a:lnTo>
                    <a:pt x="1328738" y="135731"/>
                  </a:lnTo>
                  <a:lnTo>
                    <a:pt x="1252538" y="135731"/>
                  </a:lnTo>
                  <a:lnTo>
                    <a:pt x="1114425" y="154781"/>
                  </a:lnTo>
                  <a:lnTo>
                    <a:pt x="70246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4472AEF-A513-3247-86E4-4CB9A88F42DB}"/>
                </a:ext>
              </a:extLst>
            </p:cNvPr>
            <p:cNvSpPr/>
            <p:nvPr/>
          </p:nvSpPr>
          <p:spPr>
            <a:xfrm rot="16200000">
              <a:off x="1409700" y="2822576"/>
              <a:ext cx="3121025" cy="1016000"/>
            </a:xfrm>
            <a:custGeom>
              <a:avLst/>
              <a:gdLst>
                <a:gd name="connsiteX0" fmla="*/ 1872588 w 3121839"/>
                <a:gd name="connsiteY0" fmla="*/ 916975 h 1017430"/>
                <a:gd name="connsiteX1" fmla="*/ 1643344 w 3121839"/>
                <a:gd name="connsiteY1" fmla="*/ 880914 h 1017430"/>
                <a:gd name="connsiteX2" fmla="*/ 1514556 w 3121839"/>
                <a:gd name="connsiteY2" fmla="*/ 855157 h 1017430"/>
                <a:gd name="connsiteX3" fmla="*/ 1341979 w 3121839"/>
                <a:gd name="connsiteY3" fmla="*/ 811369 h 1017430"/>
                <a:gd name="connsiteX4" fmla="*/ 1231220 w 3121839"/>
                <a:gd name="connsiteY4" fmla="*/ 762429 h 1017430"/>
                <a:gd name="connsiteX5" fmla="*/ 1071522 w 3121839"/>
                <a:gd name="connsiteY5" fmla="*/ 700610 h 1017430"/>
                <a:gd name="connsiteX6" fmla="*/ 958188 w 3121839"/>
                <a:gd name="connsiteY6" fmla="*/ 651670 h 1017430"/>
                <a:gd name="connsiteX7" fmla="*/ 837127 w 3121839"/>
                <a:gd name="connsiteY7" fmla="*/ 597579 h 1017430"/>
                <a:gd name="connsiteX8" fmla="*/ 728944 w 3121839"/>
                <a:gd name="connsiteY8" fmla="*/ 546064 h 1017430"/>
                <a:gd name="connsiteX9" fmla="*/ 592428 w 3121839"/>
                <a:gd name="connsiteY9" fmla="*/ 468790 h 1017430"/>
                <a:gd name="connsiteX10" fmla="*/ 435306 w 3121839"/>
                <a:gd name="connsiteY10" fmla="*/ 360608 h 1017430"/>
                <a:gd name="connsiteX11" fmla="*/ 314245 w 3121839"/>
                <a:gd name="connsiteY11" fmla="*/ 273032 h 1017430"/>
                <a:gd name="connsiteX12" fmla="*/ 157122 w 3121839"/>
                <a:gd name="connsiteY12" fmla="*/ 162273 h 1017430"/>
                <a:gd name="connsiteX13" fmla="*/ 15455 w 3121839"/>
                <a:gd name="connsiteY13" fmla="*/ 61818 h 1017430"/>
                <a:gd name="connsiteX14" fmla="*/ 2576 w 3121839"/>
                <a:gd name="connsiteY14" fmla="*/ 41212 h 1017430"/>
                <a:gd name="connsiteX15" fmla="*/ 0 w 3121839"/>
                <a:gd name="connsiteY15" fmla="*/ 23181 h 1017430"/>
                <a:gd name="connsiteX16" fmla="*/ 5152 w 3121839"/>
                <a:gd name="connsiteY16" fmla="*/ 7727 h 1017430"/>
                <a:gd name="connsiteX17" fmla="*/ 15455 w 3121839"/>
                <a:gd name="connsiteY17" fmla="*/ 0 h 1017430"/>
                <a:gd name="connsiteX18" fmla="*/ 43788 w 3121839"/>
                <a:gd name="connsiteY18" fmla="*/ 0 h 1017430"/>
                <a:gd name="connsiteX19" fmla="*/ 118486 w 3121839"/>
                <a:gd name="connsiteY19" fmla="*/ 43788 h 1017430"/>
                <a:gd name="connsiteX20" fmla="*/ 283335 w 3121839"/>
                <a:gd name="connsiteY20" fmla="*/ 144243 h 1017430"/>
                <a:gd name="connsiteX21" fmla="*/ 422427 w 3121839"/>
                <a:gd name="connsiteY21" fmla="*/ 221516 h 1017430"/>
                <a:gd name="connsiteX22" fmla="*/ 610459 w 3121839"/>
                <a:gd name="connsiteY22" fmla="*/ 316820 h 1017430"/>
                <a:gd name="connsiteX23" fmla="*/ 770157 w 3121839"/>
                <a:gd name="connsiteY23" fmla="*/ 386366 h 1017430"/>
                <a:gd name="connsiteX24" fmla="*/ 922127 w 3121839"/>
                <a:gd name="connsiteY24" fmla="*/ 445609 h 1017430"/>
                <a:gd name="connsiteX25" fmla="*/ 1094704 w 3121839"/>
                <a:gd name="connsiteY25" fmla="*/ 507427 h 1017430"/>
                <a:gd name="connsiteX26" fmla="*/ 1300766 w 3121839"/>
                <a:gd name="connsiteY26" fmla="*/ 569246 h 1017430"/>
                <a:gd name="connsiteX27" fmla="*/ 1465616 w 3121839"/>
                <a:gd name="connsiteY27" fmla="*/ 613034 h 1017430"/>
                <a:gd name="connsiteX28" fmla="*/ 1651072 w 3121839"/>
                <a:gd name="connsiteY28" fmla="*/ 654246 h 1017430"/>
                <a:gd name="connsiteX29" fmla="*/ 1823649 w 3121839"/>
                <a:gd name="connsiteY29" fmla="*/ 687731 h 1017430"/>
                <a:gd name="connsiteX30" fmla="*/ 2065771 w 3121839"/>
                <a:gd name="connsiteY30" fmla="*/ 723792 h 1017430"/>
                <a:gd name="connsiteX31" fmla="*/ 2328500 w 3121839"/>
                <a:gd name="connsiteY31" fmla="*/ 749550 h 1017430"/>
                <a:gd name="connsiteX32" fmla="*/ 2578351 w 3121839"/>
                <a:gd name="connsiteY32" fmla="*/ 765005 h 1017430"/>
                <a:gd name="connsiteX33" fmla="*/ 2732897 w 3121839"/>
                <a:gd name="connsiteY33" fmla="*/ 767580 h 1017430"/>
                <a:gd name="connsiteX34" fmla="*/ 2794716 w 3121839"/>
                <a:gd name="connsiteY34" fmla="*/ 757277 h 1017430"/>
                <a:gd name="connsiteX35" fmla="*/ 2871989 w 3121839"/>
                <a:gd name="connsiteY35" fmla="*/ 734095 h 1017430"/>
                <a:gd name="connsiteX36" fmla="*/ 2938959 w 3121839"/>
                <a:gd name="connsiteY36" fmla="*/ 703186 h 1017430"/>
                <a:gd name="connsiteX37" fmla="*/ 3000778 w 3121839"/>
                <a:gd name="connsiteY37" fmla="*/ 664549 h 1017430"/>
                <a:gd name="connsiteX38" fmla="*/ 3062596 w 3121839"/>
                <a:gd name="connsiteY38" fmla="*/ 618185 h 1017430"/>
                <a:gd name="connsiteX39" fmla="*/ 3083202 w 3121839"/>
                <a:gd name="connsiteY39" fmla="*/ 607882 h 1017430"/>
                <a:gd name="connsiteX40" fmla="*/ 3101233 w 3121839"/>
                <a:gd name="connsiteY40" fmla="*/ 605307 h 1017430"/>
                <a:gd name="connsiteX41" fmla="*/ 3111536 w 3121839"/>
                <a:gd name="connsiteY41" fmla="*/ 607882 h 1017430"/>
                <a:gd name="connsiteX42" fmla="*/ 3121839 w 3121839"/>
                <a:gd name="connsiteY42" fmla="*/ 623337 h 1017430"/>
                <a:gd name="connsiteX43" fmla="*/ 3114112 w 3121839"/>
                <a:gd name="connsiteY43" fmla="*/ 654246 h 1017430"/>
                <a:gd name="connsiteX44" fmla="*/ 3078051 w 3121839"/>
                <a:gd name="connsiteY44" fmla="*/ 749550 h 1017430"/>
                <a:gd name="connsiteX45" fmla="*/ 2993050 w 3121839"/>
                <a:gd name="connsiteY45" fmla="*/ 1017430 h 1017430"/>
                <a:gd name="connsiteX46" fmla="*/ 2877140 w 3121839"/>
                <a:gd name="connsiteY46" fmla="*/ 986521 h 1017430"/>
                <a:gd name="connsiteX47" fmla="*/ 2596381 w 3121839"/>
                <a:gd name="connsiteY47" fmla="*/ 981370 h 1017430"/>
                <a:gd name="connsiteX48" fmla="*/ 2385167 w 3121839"/>
                <a:gd name="connsiteY48" fmla="*/ 976218 h 1017430"/>
                <a:gd name="connsiteX49" fmla="*/ 2176530 w 3121839"/>
                <a:gd name="connsiteY49" fmla="*/ 963339 h 1017430"/>
                <a:gd name="connsiteX50" fmla="*/ 2037438 w 3121839"/>
                <a:gd name="connsiteY50" fmla="*/ 942733 h 1017430"/>
                <a:gd name="connsiteX51" fmla="*/ 1872588 w 3121839"/>
                <a:gd name="connsiteY51" fmla="*/ 916975 h 10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21839" h="1017430">
                  <a:moveTo>
                    <a:pt x="1872588" y="916975"/>
                  </a:moveTo>
                  <a:lnTo>
                    <a:pt x="1643344" y="880914"/>
                  </a:lnTo>
                  <a:lnTo>
                    <a:pt x="1514556" y="855157"/>
                  </a:lnTo>
                  <a:lnTo>
                    <a:pt x="1341979" y="811369"/>
                  </a:lnTo>
                  <a:lnTo>
                    <a:pt x="1231220" y="762429"/>
                  </a:lnTo>
                  <a:lnTo>
                    <a:pt x="1071522" y="700610"/>
                  </a:lnTo>
                  <a:lnTo>
                    <a:pt x="958188" y="651670"/>
                  </a:lnTo>
                  <a:lnTo>
                    <a:pt x="837127" y="597579"/>
                  </a:lnTo>
                  <a:lnTo>
                    <a:pt x="728944" y="546064"/>
                  </a:lnTo>
                  <a:lnTo>
                    <a:pt x="592428" y="468790"/>
                  </a:lnTo>
                  <a:lnTo>
                    <a:pt x="435306" y="360608"/>
                  </a:lnTo>
                  <a:lnTo>
                    <a:pt x="314245" y="273032"/>
                  </a:lnTo>
                  <a:lnTo>
                    <a:pt x="157122" y="162273"/>
                  </a:lnTo>
                  <a:lnTo>
                    <a:pt x="15455" y="61818"/>
                  </a:lnTo>
                  <a:lnTo>
                    <a:pt x="2576" y="41212"/>
                  </a:lnTo>
                  <a:lnTo>
                    <a:pt x="0" y="23181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43788" y="0"/>
                  </a:lnTo>
                  <a:lnTo>
                    <a:pt x="118486" y="43788"/>
                  </a:lnTo>
                  <a:lnTo>
                    <a:pt x="283335" y="144243"/>
                  </a:lnTo>
                  <a:lnTo>
                    <a:pt x="422427" y="221516"/>
                  </a:lnTo>
                  <a:lnTo>
                    <a:pt x="610459" y="316820"/>
                  </a:lnTo>
                  <a:lnTo>
                    <a:pt x="770157" y="386366"/>
                  </a:lnTo>
                  <a:lnTo>
                    <a:pt x="922127" y="445609"/>
                  </a:lnTo>
                  <a:lnTo>
                    <a:pt x="1094704" y="507427"/>
                  </a:lnTo>
                  <a:lnTo>
                    <a:pt x="1300766" y="569246"/>
                  </a:lnTo>
                  <a:lnTo>
                    <a:pt x="1465616" y="613034"/>
                  </a:lnTo>
                  <a:lnTo>
                    <a:pt x="1651072" y="654246"/>
                  </a:lnTo>
                  <a:lnTo>
                    <a:pt x="1823649" y="687731"/>
                  </a:lnTo>
                  <a:lnTo>
                    <a:pt x="2065771" y="723792"/>
                  </a:lnTo>
                  <a:lnTo>
                    <a:pt x="2328500" y="749550"/>
                  </a:lnTo>
                  <a:lnTo>
                    <a:pt x="2578351" y="765005"/>
                  </a:lnTo>
                  <a:lnTo>
                    <a:pt x="2732897" y="767580"/>
                  </a:lnTo>
                  <a:lnTo>
                    <a:pt x="2794716" y="757277"/>
                  </a:lnTo>
                  <a:lnTo>
                    <a:pt x="2871989" y="734095"/>
                  </a:lnTo>
                  <a:lnTo>
                    <a:pt x="2938959" y="703186"/>
                  </a:lnTo>
                  <a:lnTo>
                    <a:pt x="3000778" y="664549"/>
                  </a:lnTo>
                  <a:lnTo>
                    <a:pt x="3062596" y="618185"/>
                  </a:lnTo>
                  <a:lnTo>
                    <a:pt x="3083202" y="607882"/>
                  </a:lnTo>
                  <a:lnTo>
                    <a:pt x="3101233" y="605307"/>
                  </a:lnTo>
                  <a:lnTo>
                    <a:pt x="3111536" y="607882"/>
                  </a:lnTo>
                  <a:lnTo>
                    <a:pt x="3121839" y="623337"/>
                  </a:lnTo>
                  <a:lnTo>
                    <a:pt x="3114112" y="654246"/>
                  </a:lnTo>
                  <a:lnTo>
                    <a:pt x="3078051" y="749550"/>
                  </a:lnTo>
                  <a:lnTo>
                    <a:pt x="2993050" y="1017430"/>
                  </a:lnTo>
                  <a:lnTo>
                    <a:pt x="2877140" y="986521"/>
                  </a:lnTo>
                  <a:lnTo>
                    <a:pt x="2596381" y="981370"/>
                  </a:lnTo>
                  <a:lnTo>
                    <a:pt x="2385167" y="976218"/>
                  </a:lnTo>
                  <a:lnTo>
                    <a:pt x="2176530" y="963339"/>
                  </a:lnTo>
                  <a:lnTo>
                    <a:pt x="2037438" y="942733"/>
                  </a:lnTo>
                  <a:lnTo>
                    <a:pt x="1872588" y="916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F1EEA62-0278-0348-9140-AA466B3E26EC}"/>
                </a:ext>
              </a:extLst>
            </p:cNvPr>
            <p:cNvSpPr/>
            <p:nvPr/>
          </p:nvSpPr>
          <p:spPr>
            <a:xfrm>
              <a:off x="3195638" y="3519488"/>
              <a:ext cx="279400" cy="1628775"/>
            </a:xfrm>
            <a:custGeom>
              <a:avLst/>
              <a:gdLst>
                <a:gd name="connsiteX0" fmla="*/ 71437 w 278606"/>
                <a:gd name="connsiteY0" fmla="*/ 983456 h 1628775"/>
                <a:gd name="connsiteX1" fmla="*/ 59531 w 278606"/>
                <a:gd name="connsiteY1" fmla="*/ 488156 h 1628775"/>
                <a:gd name="connsiteX2" fmla="*/ 57150 w 278606"/>
                <a:gd name="connsiteY2" fmla="*/ 242887 h 1628775"/>
                <a:gd name="connsiteX3" fmla="*/ 50006 w 278606"/>
                <a:gd name="connsiteY3" fmla="*/ 192881 h 1628775"/>
                <a:gd name="connsiteX4" fmla="*/ 0 w 278606"/>
                <a:gd name="connsiteY4" fmla="*/ 78581 h 1628775"/>
                <a:gd name="connsiteX5" fmla="*/ 11906 w 278606"/>
                <a:gd name="connsiteY5" fmla="*/ 0 h 1628775"/>
                <a:gd name="connsiteX6" fmla="*/ 264318 w 278606"/>
                <a:gd name="connsiteY6" fmla="*/ 76200 h 1628775"/>
                <a:gd name="connsiteX7" fmla="*/ 254793 w 278606"/>
                <a:gd name="connsiteY7" fmla="*/ 273843 h 1628775"/>
                <a:gd name="connsiteX8" fmla="*/ 269081 w 278606"/>
                <a:gd name="connsiteY8" fmla="*/ 728662 h 1628775"/>
                <a:gd name="connsiteX9" fmla="*/ 271462 w 278606"/>
                <a:gd name="connsiteY9" fmla="*/ 1031081 h 1628775"/>
                <a:gd name="connsiteX10" fmla="*/ 278606 w 278606"/>
                <a:gd name="connsiteY10" fmla="*/ 1254918 h 1628775"/>
                <a:gd name="connsiteX11" fmla="*/ 278606 w 278606"/>
                <a:gd name="connsiteY11" fmla="*/ 1407318 h 1628775"/>
                <a:gd name="connsiteX12" fmla="*/ 276225 w 278606"/>
                <a:gd name="connsiteY12" fmla="*/ 1500187 h 1628775"/>
                <a:gd name="connsiteX13" fmla="*/ 269081 w 278606"/>
                <a:gd name="connsiteY13" fmla="*/ 1552575 h 1628775"/>
                <a:gd name="connsiteX14" fmla="*/ 259556 w 278606"/>
                <a:gd name="connsiteY14" fmla="*/ 1588293 h 1628775"/>
                <a:gd name="connsiteX15" fmla="*/ 242887 w 278606"/>
                <a:gd name="connsiteY15" fmla="*/ 1609725 h 1628775"/>
                <a:gd name="connsiteX16" fmla="*/ 216693 w 278606"/>
                <a:gd name="connsiteY16" fmla="*/ 1624012 h 1628775"/>
                <a:gd name="connsiteX17" fmla="*/ 192881 w 278606"/>
                <a:gd name="connsiteY17" fmla="*/ 1628775 h 1628775"/>
                <a:gd name="connsiteX18" fmla="*/ 171450 w 278606"/>
                <a:gd name="connsiteY18" fmla="*/ 1626393 h 1628775"/>
                <a:gd name="connsiteX19" fmla="*/ 154781 w 278606"/>
                <a:gd name="connsiteY19" fmla="*/ 1614487 h 1628775"/>
                <a:gd name="connsiteX20" fmla="*/ 133350 w 278606"/>
                <a:gd name="connsiteY20" fmla="*/ 1588293 h 1628775"/>
                <a:gd name="connsiteX21" fmla="*/ 102393 w 278606"/>
                <a:gd name="connsiteY21" fmla="*/ 1521618 h 1628775"/>
                <a:gd name="connsiteX22" fmla="*/ 71437 w 278606"/>
                <a:gd name="connsiteY22" fmla="*/ 1416843 h 1628775"/>
                <a:gd name="connsiteX23" fmla="*/ 54768 w 278606"/>
                <a:gd name="connsiteY23" fmla="*/ 1335881 h 1628775"/>
                <a:gd name="connsiteX24" fmla="*/ 61912 w 278606"/>
                <a:gd name="connsiteY24" fmla="*/ 1283493 h 1628775"/>
                <a:gd name="connsiteX25" fmla="*/ 71437 w 278606"/>
                <a:gd name="connsiteY25" fmla="*/ 1223962 h 1628775"/>
                <a:gd name="connsiteX26" fmla="*/ 71437 w 278606"/>
                <a:gd name="connsiteY26" fmla="*/ 983456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8606" h="1628775">
                  <a:moveTo>
                    <a:pt x="71437" y="983456"/>
                  </a:moveTo>
                  <a:lnTo>
                    <a:pt x="59531" y="488156"/>
                  </a:lnTo>
                  <a:cubicBezTo>
                    <a:pt x="58714" y="406400"/>
                    <a:pt x="57150" y="324647"/>
                    <a:pt x="57150" y="242887"/>
                  </a:cubicBezTo>
                  <a:lnTo>
                    <a:pt x="50006" y="192881"/>
                  </a:lnTo>
                  <a:lnTo>
                    <a:pt x="0" y="78581"/>
                  </a:lnTo>
                  <a:lnTo>
                    <a:pt x="11906" y="0"/>
                  </a:lnTo>
                  <a:lnTo>
                    <a:pt x="264318" y="76200"/>
                  </a:lnTo>
                  <a:lnTo>
                    <a:pt x="254793" y="273843"/>
                  </a:lnTo>
                  <a:lnTo>
                    <a:pt x="269081" y="728662"/>
                  </a:lnTo>
                  <a:cubicBezTo>
                    <a:pt x="269875" y="829468"/>
                    <a:pt x="270668" y="930275"/>
                    <a:pt x="271462" y="1031081"/>
                  </a:cubicBezTo>
                  <a:lnTo>
                    <a:pt x="278606" y="1254918"/>
                  </a:lnTo>
                  <a:lnTo>
                    <a:pt x="278606" y="1407318"/>
                  </a:lnTo>
                  <a:cubicBezTo>
                    <a:pt x="277812" y="1438274"/>
                    <a:pt x="277019" y="1469231"/>
                    <a:pt x="276225" y="1500187"/>
                  </a:cubicBezTo>
                  <a:lnTo>
                    <a:pt x="269081" y="1552575"/>
                  </a:lnTo>
                  <a:lnTo>
                    <a:pt x="259556" y="1588293"/>
                  </a:lnTo>
                  <a:lnTo>
                    <a:pt x="242887" y="1609725"/>
                  </a:lnTo>
                  <a:lnTo>
                    <a:pt x="216693" y="1624012"/>
                  </a:lnTo>
                  <a:lnTo>
                    <a:pt x="192881" y="1628775"/>
                  </a:lnTo>
                  <a:lnTo>
                    <a:pt x="171450" y="1626393"/>
                  </a:lnTo>
                  <a:lnTo>
                    <a:pt x="154781" y="1614487"/>
                  </a:lnTo>
                  <a:lnTo>
                    <a:pt x="133350" y="1588293"/>
                  </a:lnTo>
                  <a:lnTo>
                    <a:pt x="102393" y="1521618"/>
                  </a:lnTo>
                  <a:lnTo>
                    <a:pt x="71437" y="1416843"/>
                  </a:lnTo>
                  <a:lnTo>
                    <a:pt x="54768" y="1335881"/>
                  </a:lnTo>
                  <a:lnTo>
                    <a:pt x="61912" y="1283493"/>
                  </a:lnTo>
                  <a:lnTo>
                    <a:pt x="71437" y="1223962"/>
                  </a:lnTo>
                  <a:lnTo>
                    <a:pt x="71437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3A5A39A-A043-3742-806B-88101472D831}"/>
                </a:ext>
              </a:extLst>
            </p:cNvPr>
            <p:cNvSpPr/>
            <p:nvPr/>
          </p:nvSpPr>
          <p:spPr>
            <a:xfrm>
              <a:off x="3360738" y="3295650"/>
              <a:ext cx="1795462" cy="1744663"/>
            </a:xfrm>
            <a:custGeom>
              <a:avLst/>
              <a:gdLst>
                <a:gd name="connsiteX0" fmla="*/ 1102519 w 1795462"/>
                <a:gd name="connsiteY0" fmla="*/ 233363 h 1745456"/>
                <a:gd name="connsiteX1" fmla="*/ 833437 w 1795462"/>
                <a:gd name="connsiteY1" fmla="*/ 271463 h 1745456"/>
                <a:gd name="connsiteX2" fmla="*/ 585787 w 1795462"/>
                <a:gd name="connsiteY2" fmla="*/ 326231 h 1745456"/>
                <a:gd name="connsiteX3" fmla="*/ 352425 w 1795462"/>
                <a:gd name="connsiteY3" fmla="*/ 383381 h 1745456"/>
                <a:gd name="connsiteX4" fmla="*/ 38100 w 1795462"/>
                <a:gd name="connsiteY4" fmla="*/ 459581 h 1745456"/>
                <a:gd name="connsiteX5" fmla="*/ 0 w 1795462"/>
                <a:gd name="connsiteY5" fmla="*/ 314325 h 1745456"/>
                <a:gd name="connsiteX6" fmla="*/ 147637 w 1795462"/>
                <a:gd name="connsiteY6" fmla="*/ 276225 h 1745456"/>
                <a:gd name="connsiteX7" fmla="*/ 421481 w 1795462"/>
                <a:gd name="connsiteY7" fmla="*/ 209550 h 1745456"/>
                <a:gd name="connsiteX8" fmla="*/ 652462 w 1795462"/>
                <a:gd name="connsiteY8" fmla="*/ 157163 h 1745456"/>
                <a:gd name="connsiteX9" fmla="*/ 928687 w 1795462"/>
                <a:gd name="connsiteY9" fmla="*/ 102394 h 1745456"/>
                <a:gd name="connsiteX10" fmla="*/ 1143000 w 1795462"/>
                <a:gd name="connsiteY10" fmla="*/ 73819 h 1745456"/>
                <a:gd name="connsiteX11" fmla="*/ 1343025 w 1795462"/>
                <a:gd name="connsiteY11" fmla="*/ 42863 h 1745456"/>
                <a:gd name="connsiteX12" fmla="*/ 1373981 w 1795462"/>
                <a:gd name="connsiteY12" fmla="*/ 30956 h 1745456"/>
                <a:gd name="connsiteX13" fmla="*/ 1445419 w 1795462"/>
                <a:gd name="connsiteY13" fmla="*/ 0 h 1745456"/>
                <a:gd name="connsiteX14" fmla="*/ 1457325 w 1795462"/>
                <a:gd name="connsiteY14" fmla="*/ 0 h 1745456"/>
                <a:gd name="connsiteX15" fmla="*/ 1500187 w 1795462"/>
                <a:gd name="connsiteY15" fmla="*/ 4763 h 1745456"/>
                <a:gd name="connsiteX16" fmla="*/ 1569244 w 1795462"/>
                <a:gd name="connsiteY16" fmla="*/ 30956 h 1745456"/>
                <a:gd name="connsiteX17" fmla="*/ 1612106 w 1795462"/>
                <a:gd name="connsiteY17" fmla="*/ 52388 h 1745456"/>
                <a:gd name="connsiteX18" fmla="*/ 1671637 w 1795462"/>
                <a:gd name="connsiteY18" fmla="*/ 85725 h 1745456"/>
                <a:gd name="connsiteX19" fmla="*/ 1714500 w 1795462"/>
                <a:gd name="connsiteY19" fmla="*/ 107156 h 1745456"/>
                <a:gd name="connsiteX20" fmla="*/ 1752600 w 1795462"/>
                <a:gd name="connsiteY20" fmla="*/ 126206 h 1745456"/>
                <a:gd name="connsiteX21" fmla="*/ 1776412 w 1795462"/>
                <a:gd name="connsiteY21" fmla="*/ 142875 h 1745456"/>
                <a:gd name="connsiteX22" fmla="*/ 1788319 w 1795462"/>
                <a:gd name="connsiteY22" fmla="*/ 164306 h 1745456"/>
                <a:gd name="connsiteX23" fmla="*/ 1795462 w 1795462"/>
                <a:gd name="connsiteY23" fmla="*/ 188119 h 1745456"/>
                <a:gd name="connsiteX24" fmla="*/ 1785937 w 1795462"/>
                <a:gd name="connsiteY24" fmla="*/ 219075 h 1745456"/>
                <a:gd name="connsiteX25" fmla="*/ 1759744 w 1795462"/>
                <a:gd name="connsiteY25" fmla="*/ 269081 h 1745456"/>
                <a:gd name="connsiteX26" fmla="*/ 1745456 w 1795462"/>
                <a:gd name="connsiteY26" fmla="*/ 311944 h 1745456"/>
                <a:gd name="connsiteX27" fmla="*/ 1733550 w 1795462"/>
                <a:gd name="connsiteY27" fmla="*/ 490538 h 1745456"/>
                <a:gd name="connsiteX28" fmla="*/ 1704975 w 1795462"/>
                <a:gd name="connsiteY28" fmla="*/ 1004888 h 1745456"/>
                <a:gd name="connsiteX29" fmla="*/ 1697831 w 1795462"/>
                <a:gd name="connsiteY29" fmla="*/ 1150144 h 1745456"/>
                <a:gd name="connsiteX30" fmla="*/ 1693069 w 1795462"/>
                <a:gd name="connsiteY30" fmla="*/ 1345406 h 1745456"/>
                <a:gd name="connsiteX31" fmla="*/ 1676400 w 1795462"/>
                <a:gd name="connsiteY31" fmla="*/ 1502569 h 1745456"/>
                <a:gd name="connsiteX32" fmla="*/ 1657350 w 1795462"/>
                <a:gd name="connsiteY32" fmla="*/ 1552575 h 1745456"/>
                <a:gd name="connsiteX33" fmla="*/ 1624012 w 1795462"/>
                <a:gd name="connsiteY33" fmla="*/ 1607344 h 1745456"/>
                <a:gd name="connsiteX34" fmla="*/ 1595437 w 1795462"/>
                <a:gd name="connsiteY34" fmla="*/ 1654969 h 1745456"/>
                <a:gd name="connsiteX35" fmla="*/ 1566862 w 1795462"/>
                <a:gd name="connsiteY35" fmla="*/ 1695450 h 1745456"/>
                <a:gd name="connsiteX36" fmla="*/ 1521619 w 1795462"/>
                <a:gd name="connsiteY36" fmla="*/ 1738313 h 1745456"/>
                <a:gd name="connsiteX37" fmla="*/ 1502569 w 1795462"/>
                <a:gd name="connsiteY37" fmla="*/ 1745456 h 1745456"/>
                <a:gd name="connsiteX38" fmla="*/ 1493044 w 1795462"/>
                <a:gd name="connsiteY38" fmla="*/ 1743075 h 1745456"/>
                <a:gd name="connsiteX39" fmla="*/ 1473994 w 1795462"/>
                <a:gd name="connsiteY39" fmla="*/ 1728788 h 1745456"/>
                <a:gd name="connsiteX40" fmla="*/ 1440656 w 1795462"/>
                <a:gd name="connsiteY40" fmla="*/ 1688306 h 1745456"/>
                <a:gd name="connsiteX41" fmla="*/ 1404937 w 1795462"/>
                <a:gd name="connsiteY41" fmla="*/ 1645444 h 1745456"/>
                <a:gd name="connsiteX42" fmla="*/ 1373981 w 1795462"/>
                <a:gd name="connsiteY42" fmla="*/ 1600200 h 1745456"/>
                <a:gd name="connsiteX43" fmla="*/ 1471612 w 1795462"/>
                <a:gd name="connsiteY43" fmla="*/ 1250156 h 1745456"/>
                <a:gd name="connsiteX44" fmla="*/ 1478756 w 1795462"/>
                <a:gd name="connsiteY44" fmla="*/ 1064419 h 1745456"/>
                <a:gd name="connsiteX45" fmla="*/ 1493044 w 1795462"/>
                <a:gd name="connsiteY45" fmla="*/ 533400 h 1745456"/>
                <a:gd name="connsiteX46" fmla="*/ 1493044 w 1795462"/>
                <a:gd name="connsiteY46" fmla="*/ 290513 h 1745456"/>
                <a:gd name="connsiteX47" fmla="*/ 1488281 w 1795462"/>
                <a:gd name="connsiteY47" fmla="*/ 254794 h 1745456"/>
                <a:gd name="connsiteX48" fmla="*/ 1478756 w 1795462"/>
                <a:gd name="connsiteY48" fmla="*/ 238125 h 1745456"/>
                <a:gd name="connsiteX49" fmla="*/ 1462087 w 1795462"/>
                <a:gd name="connsiteY49" fmla="*/ 223838 h 1745456"/>
                <a:gd name="connsiteX50" fmla="*/ 1438275 w 1795462"/>
                <a:gd name="connsiteY50" fmla="*/ 211931 h 1745456"/>
                <a:gd name="connsiteX51" fmla="*/ 1404937 w 1795462"/>
                <a:gd name="connsiteY51" fmla="*/ 200025 h 1745456"/>
                <a:gd name="connsiteX52" fmla="*/ 1350169 w 1795462"/>
                <a:gd name="connsiteY52" fmla="*/ 200025 h 1745456"/>
                <a:gd name="connsiteX53" fmla="*/ 1102519 w 1795462"/>
                <a:gd name="connsiteY53" fmla="*/ 233363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5462" h="1745456">
                  <a:moveTo>
                    <a:pt x="1102519" y="233363"/>
                  </a:moveTo>
                  <a:lnTo>
                    <a:pt x="833437" y="271463"/>
                  </a:lnTo>
                  <a:lnTo>
                    <a:pt x="585787" y="326231"/>
                  </a:lnTo>
                  <a:lnTo>
                    <a:pt x="352425" y="383381"/>
                  </a:lnTo>
                  <a:lnTo>
                    <a:pt x="38100" y="459581"/>
                  </a:lnTo>
                  <a:lnTo>
                    <a:pt x="0" y="314325"/>
                  </a:lnTo>
                  <a:lnTo>
                    <a:pt x="147637" y="276225"/>
                  </a:lnTo>
                  <a:lnTo>
                    <a:pt x="421481" y="209550"/>
                  </a:lnTo>
                  <a:lnTo>
                    <a:pt x="652462" y="157163"/>
                  </a:lnTo>
                  <a:lnTo>
                    <a:pt x="928687" y="102394"/>
                  </a:lnTo>
                  <a:lnTo>
                    <a:pt x="1143000" y="73819"/>
                  </a:lnTo>
                  <a:lnTo>
                    <a:pt x="1343025" y="42863"/>
                  </a:lnTo>
                  <a:lnTo>
                    <a:pt x="1373981" y="30956"/>
                  </a:lnTo>
                  <a:lnTo>
                    <a:pt x="1445419" y="0"/>
                  </a:lnTo>
                  <a:lnTo>
                    <a:pt x="1457325" y="0"/>
                  </a:lnTo>
                  <a:lnTo>
                    <a:pt x="1500187" y="4763"/>
                  </a:lnTo>
                  <a:lnTo>
                    <a:pt x="1569244" y="30956"/>
                  </a:lnTo>
                  <a:lnTo>
                    <a:pt x="1612106" y="52388"/>
                  </a:lnTo>
                  <a:lnTo>
                    <a:pt x="1671637" y="85725"/>
                  </a:lnTo>
                  <a:lnTo>
                    <a:pt x="1714500" y="107156"/>
                  </a:lnTo>
                  <a:lnTo>
                    <a:pt x="1752600" y="126206"/>
                  </a:lnTo>
                  <a:lnTo>
                    <a:pt x="1776412" y="142875"/>
                  </a:lnTo>
                  <a:lnTo>
                    <a:pt x="1788319" y="164306"/>
                  </a:lnTo>
                  <a:lnTo>
                    <a:pt x="1795462" y="188119"/>
                  </a:lnTo>
                  <a:lnTo>
                    <a:pt x="1785937" y="219075"/>
                  </a:lnTo>
                  <a:lnTo>
                    <a:pt x="1759744" y="269081"/>
                  </a:lnTo>
                  <a:lnTo>
                    <a:pt x="1745456" y="311944"/>
                  </a:lnTo>
                  <a:lnTo>
                    <a:pt x="1733550" y="490538"/>
                  </a:lnTo>
                  <a:lnTo>
                    <a:pt x="1704975" y="1004888"/>
                  </a:lnTo>
                  <a:lnTo>
                    <a:pt x="1697831" y="1150144"/>
                  </a:lnTo>
                  <a:lnTo>
                    <a:pt x="1693069" y="1345406"/>
                  </a:lnTo>
                  <a:lnTo>
                    <a:pt x="1676400" y="1502569"/>
                  </a:lnTo>
                  <a:lnTo>
                    <a:pt x="1657350" y="1552575"/>
                  </a:lnTo>
                  <a:lnTo>
                    <a:pt x="1624012" y="1607344"/>
                  </a:lnTo>
                  <a:lnTo>
                    <a:pt x="1595437" y="1654969"/>
                  </a:lnTo>
                  <a:lnTo>
                    <a:pt x="1566862" y="1695450"/>
                  </a:lnTo>
                  <a:lnTo>
                    <a:pt x="1521619" y="1738313"/>
                  </a:lnTo>
                  <a:lnTo>
                    <a:pt x="1502569" y="1745456"/>
                  </a:lnTo>
                  <a:lnTo>
                    <a:pt x="1493044" y="1743075"/>
                  </a:lnTo>
                  <a:lnTo>
                    <a:pt x="1473994" y="1728788"/>
                  </a:lnTo>
                  <a:lnTo>
                    <a:pt x="1440656" y="1688306"/>
                  </a:lnTo>
                  <a:lnTo>
                    <a:pt x="1404937" y="1645444"/>
                  </a:lnTo>
                  <a:lnTo>
                    <a:pt x="1373981" y="1600200"/>
                  </a:lnTo>
                  <a:lnTo>
                    <a:pt x="1471612" y="1250156"/>
                  </a:lnTo>
                  <a:lnTo>
                    <a:pt x="1478756" y="1064419"/>
                  </a:lnTo>
                  <a:lnTo>
                    <a:pt x="1493044" y="533400"/>
                  </a:lnTo>
                  <a:lnTo>
                    <a:pt x="1493044" y="290513"/>
                  </a:lnTo>
                  <a:lnTo>
                    <a:pt x="1488281" y="254794"/>
                  </a:lnTo>
                  <a:lnTo>
                    <a:pt x="1478756" y="238125"/>
                  </a:lnTo>
                  <a:lnTo>
                    <a:pt x="1462087" y="223838"/>
                  </a:lnTo>
                  <a:lnTo>
                    <a:pt x="1438275" y="211931"/>
                  </a:lnTo>
                  <a:lnTo>
                    <a:pt x="1404937" y="200025"/>
                  </a:lnTo>
                  <a:lnTo>
                    <a:pt x="1350169" y="200025"/>
                  </a:lnTo>
                  <a:lnTo>
                    <a:pt x="11025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D5F5053-28A0-2C4F-BC94-00BDF22ED0DF}"/>
                </a:ext>
              </a:extLst>
            </p:cNvPr>
            <p:cNvSpPr/>
            <p:nvPr/>
          </p:nvSpPr>
          <p:spPr>
            <a:xfrm>
              <a:off x="4341813" y="4476750"/>
              <a:ext cx="534987" cy="455613"/>
            </a:xfrm>
            <a:custGeom>
              <a:avLst/>
              <a:gdLst>
                <a:gd name="connsiteX0" fmla="*/ 200025 w 535781"/>
                <a:gd name="connsiteY0" fmla="*/ 166688 h 454819"/>
                <a:gd name="connsiteX1" fmla="*/ 330994 w 535781"/>
                <a:gd name="connsiteY1" fmla="*/ 178594 h 454819"/>
                <a:gd name="connsiteX2" fmla="*/ 376237 w 535781"/>
                <a:gd name="connsiteY2" fmla="*/ 176213 h 454819"/>
                <a:gd name="connsiteX3" fmla="*/ 409575 w 535781"/>
                <a:gd name="connsiteY3" fmla="*/ 166688 h 454819"/>
                <a:gd name="connsiteX4" fmla="*/ 440531 w 535781"/>
                <a:gd name="connsiteY4" fmla="*/ 147638 h 454819"/>
                <a:gd name="connsiteX5" fmla="*/ 464344 w 535781"/>
                <a:gd name="connsiteY5" fmla="*/ 123825 h 454819"/>
                <a:gd name="connsiteX6" fmla="*/ 535781 w 535781"/>
                <a:gd name="connsiteY6" fmla="*/ 0 h 454819"/>
                <a:gd name="connsiteX7" fmla="*/ 440531 w 535781"/>
                <a:gd name="connsiteY7" fmla="*/ 454819 h 454819"/>
                <a:gd name="connsiteX8" fmla="*/ 390525 w 535781"/>
                <a:gd name="connsiteY8" fmla="*/ 419100 h 454819"/>
                <a:gd name="connsiteX9" fmla="*/ 361950 w 535781"/>
                <a:gd name="connsiteY9" fmla="*/ 392906 h 454819"/>
                <a:gd name="connsiteX10" fmla="*/ 321469 w 535781"/>
                <a:gd name="connsiteY10" fmla="*/ 359569 h 454819"/>
                <a:gd name="connsiteX11" fmla="*/ 273844 w 535781"/>
                <a:gd name="connsiteY11" fmla="*/ 328613 h 454819"/>
                <a:gd name="connsiteX12" fmla="*/ 216694 w 535781"/>
                <a:gd name="connsiteY12" fmla="*/ 290513 h 454819"/>
                <a:gd name="connsiteX13" fmla="*/ 154781 w 535781"/>
                <a:gd name="connsiteY13" fmla="*/ 259556 h 454819"/>
                <a:gd name="connsiteX14" fmla="*/ 104775 w 535781"/>
                <a:gd name="connsiteY14" fmla="*/ 235744 h 454819"/>
                <a:gd name="connsiteX15" fmla="*/ 47625 w 535781"/>
                <a:gd name="connsiteY15" fmla="*/ 214313 h 454819"/>
                <a:gd name="connsiteX16" fmla="*/ 23812 w 535781"/>
                <a:gd name="connsiteY16" fmla="*/ 204788 h 454819"/>
                <a:gd name="connsiteX17" fmla="*/ 4762 w 535781"/>
                <a:gd name="connsiteY17" fmla="*/ 190500 h 454819"/>
                <a:gd name="connsiteX18" fmla="*/ 0 w 535781"/>
                <a:gd name="connsiteY18" fmla="*/ 178594 h 454819"/>
                <a:gd name="connsiteX19" fmla="*/ 7144 w 535781"/>
                <a:gd name="connsiteY19" fmla="*/ 164306 h 454819"/>
                <a:gd name="connsiteX20" fmla="*/ 19050 w 535781"/>
                <a:gd name="connsiteY20" fmla="*/ 154781 h 454819"/>
                <a:gd name="connsiteX21" fmla="*/ 200025 w 535781"/>
                <a:gd name="connsiteY21" fmla="*/ 166688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781" h="454819">
                  <a:moveTo>
                    <a:pt x="200025" y="166688"/>
                  </a:moveTo>
                  <a:lnTo>
                    <a:pt x="330994" y="178594"/>
                  </a:lnTo>
                  <a:lnTo>
                    <a:pt x="376237" y="176213"/>
                  </a:lnTo>
                  <a:lnTo>
                    <a:pt x="409575" y="166688"/>
                  </a:lnTo>
                  <a:lnTo>
                    <a:pt x="440531" y="147638"/>
                  </a:lnTo>
                  <a:lnTo>
                    <a:pt x="464344" y="123825"/>
                  </a:lnTo>
                  <a:lnTo>
                    <a:pt x="535781" y="0"/>
                  </a:lnTo>
                  <a:lnTo>
                    <a:pt x="440531" y="454819"/>
                  </a:lnTo>
                  <a:lnTo>
                    <a:pt x="390525" y="419100"/>
                  </a:lnTo>
                  <a:lnTo>
                    <a:pt x="361950" y="392906"/>
                  </a:lnTo>
                  <a:lnTo>
                    <a:pt x="321469" y="359569"/>
                  </a:lnTo>
                  <a:lnTo>
                    <a:pt x="273844" y="328613"/>
                  </a:lnTo>
                  <a:lnTo>
                    <a:pt x="216694" y="290513"/>
                  </a:lnTo>
                  <a:lnTo>
                    <a:pt x="154781" y="259556"/>
                  </a:lnTo>
                  <a:lnTo>
                    <a:pt x="104775" y="235744"/>
                  </a:lnTo>
                  <a:lnTo>
                    <a:pt x="47625" y="214313"/>
                  </a:lnTo>
                  <a:lnTo>
                    <a:pt x="23812" y="204788"/>
                  </a:lnTo>
                  <a:lnTo>
                    <a:pt x="4762" y="190500"/>
                  </a:lnTo>
                  <a:lnTo>
                    <a:pt x="0" y="178594"/>
                  </a:lnTo>
                  <a:lnTo>
                    <a:pt x="7144" y="164306"/>
                  </a:lnTo>
                  <a:lnTo>
                    <a:pt x="19050" y="154781"/>
                  </a:lnTo>
                  <a:lnTo>
                    <a:pt x="200025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781A9C7-F8C7-534F-BFE8-5116A1170FB1}"/>
                </a:ext>
              </a:extLst>
            </p:cNvPr>
            <p:cNvSpPr/>
            <p:nvPr/>
          </p:nvSpPr>
          <p:spPr>
            <a:xfrm rot="16200000">
              <a:off x="2636838" y="4189413"/>
              <a:ext cx="2881312" cy="423862"/>
            </a:xfrm>
            <a:custGeom>
              <a:avLst/>
              <a:gdLst>
                <a:gd name="connsiteX0" fmla="*/ 1512094 w 2881313"/>
                <a:gd name="connsiteY0" fmla="*/ 340519 h 423863"/>
                <a:gd name="connsiteX1" fmla="*/ 983457 w 2881313"/>
                <a:gd name="connsiteY1" fmla="*/ 342900 h 423863"/>
                <a:gd name="connsiteX2" fmla="*/ 659607 w 2881313"/>
                <a:gd name="connsiteY2" fmla="*/ 342900 h 423863"/>
                <a:gd name="connsiteX3" fmla="*/ 507207 w 2881313"/>
                <a:gd name="connsiteY3" fmla="*/ 340519 h 423863"/>
                <a:gd name="connsiteX4" fmla="*/ 411957 w 2881313"/>
                <a:gd name="connsiteY4" fmla="*/ 340519 h 423863"/>
                <a:gd name="connsiteX5" fmla="*/ 316707 w 2881313"/>
                <a:gd name="connsiteY5" fmla="*/ 333375 h 423863"/>
                <a:gd name="connsiteX6" fmla="*/ 266700 w 2881313"/>
                <a:gd name="connsiteY6" fmla="*/ 330994 h 423863"/>
                <a:gd name="connsiteX7" fmla="*/ 216694 w 2881313"/>
                <a:gd name="connsiteY7" fmla="*/ 326231 h 423863"/>
                <a:gd name="connsiteX8" fmla="*/ 138113 w 2881313"/>
                <a:gd name="connsiteY8" fmla="*/ 316706 h 423863"/>
                <a:gd name="connsiteX9" fmla="*/ 88107 w 2881313"/>
                <a:gd name="connsiteY9" fmla="*/ 307181 h 423863"/>
                <a:gd name="connsiteX10" fmla="*/ 54769 w 2881313"/>
                <a:gd name="connsiteY10" fmla="*/ 297656 h 423863"/>
                <a:gd name="connsiteX11" fmla="*/ 30957 w 2881313"/>
                <a:gd name="connsiteY11" fmla="*/ 285750 h 423863"/>
                <a:gd name="connsiteX12" fmla="*/ 16669 w 2881313"/>
                <a:gd name="connsiteY12" fmla="*/ 276225 h 423863"/>
                <a:gd name="connsiteX13" fmla="*/ 4763 w 2881313"/>
                <a:gd name="connsiteY13" fmla="*/ 264319 h 423863"/>
                <a:gd name="connsiteX14" fmla="*/ 0 w 2881313"/>
                <a:gd name="connsiteY14" fmla="*/ 252413 h 423863"/>
                <a:gd name="connsiteX15" fmla="*/ 0 w 2881313"/>
                <a:gd name="connsiteY15" fmla="*/ 235744 h 423863"/>
                <a:gd name="connsiteX16" fmla="*/ 2382 w 2881313"/>
                <a:gd name="connsiteY16" fmla="*/ 211931 h 423863"/>
                <a:gd name="connsiteX17" fmla="*/ 16669 w 2881313"/>
                <a:gd name="connsiteY17" fmla="*/ 190500 h 423863"/>
                <a:gd name="connsiteX18" fmla="*/ 52388 w 2881313"/>
                <a:gd name="connsiteY18" fmla="*/ 161925 h 423863"/>
                <a:gd name="connsiteX19" fmla="*/ 100013 w 2881313"/>
                <a:gd name="connsiteY19" fmla="*/ 138113 h 423863"/>
                <a:gd name="connsiteX20" fmla="*/ 145257 w 2881313"/>
                <a:gd name="connsiteY20" fmla="*/ 119063 h 423863"/>
                <a:gd name="connsiteX21" fmla="*/ 195263 w 2881313"/>
                <a:gd name="connsiteY21" fmla="*/ 102394 h 423863"/>
                <a:gd name="connsiteX22" fmla="*/ 273844 w 2881313"/>
                <a:gd name="connsiteY22" fmla="*/ 85725 h 423863"/>
                <a:gd name="connsiteX23" fmla="*/ 385763 w 2881313"/>
                <a:gd name="connsiteY23" fmla="*/ 76200 h 423863"/>
                <a:gd name="connsiteX24" fmla="*/ 438150 w 2881313"/>
                <a:gd name="connsiteY24" fmla="*/ 76200 h 423863"/>
                <a:gd name="connsiteX25" fmla="*/ 495300 w 2881313"/>
                <a:gd name="connsiteY25" fmla="*/ 85725 h 423863"/>
                <a:gd name="connsiteX26" fmla="*/ 614363 w 2881313"/>
                <a:gd name="connsiteY26" fmla="*/ 104775 h 423863"/>
                <a:gd name="connsiteX27" fmla="*/ 750094 w 2881313"/>
                <a:gd name="connsiteY27" fmla="*/ 123825 h 423863"/>
                <a:gd name="connsiteX28" fmla="*/ 1176338 w 2881313"/>
                <a:gd name="connsiteY28" fmla="*/ 130969 h 423863"/>
                <a:gd name="connsiteX29" fmla="*/ 1674019 w 2881313"/>
                <a:gd name="connsiteY29" fmla="*/ 138113 h 423863"/>
                <a:gd name="connsiteX30" fmla="*/ 2231232 w 2881313"/>
                <a:gd name="connsiteY30" fmla="*/ 140494 h 423863"/>
                <a:gd name="connsiteX31" fmla="*/ 2386013 w 2881313"/>
                <a:gd name="connsiteY31" fmla="*/ 142875 h 423863"/>
                <a:gd name="connsiteX32" fmla="*/ 2569369 w 2881313"/>
                <a:gd name="connsiteY32" fmla="*/ 145256 h 423863"/>
                <a:gd name="connsiteX33" fmla="*/ 2640807 w 2881313"/>
                <a:gd name="connsiteY33" fmla="*/ 138113 h 423863"/>
                <a:gd name="connsiteX34" fmla="*/ 2681288 w 2881313"/>
                <a:gd name="connsiteY34" fmla="*/ 128588 h 423863"/>
                <a:gd name="connsiteX35" fmla="*/ 2721769 w 2881313"/>
                <a:gd name="connsiteY35" fmla="*/ 111919 h 423863"/>
                <a:gd name="connsiteX36" fmla="*/ 2759869 w 2881313"/>
                <a:gd name="connsiteY36" fmla="*/ 85725 h 423863"/>
                <a:gd name="connsiteX37" fmla="*/ 2795588 w 2881313"/>
                <a:gd name="connsiteY37" fmla="*/ 50006 h 423863"/>
                <a:gd name="connsiteX38" fmla="*/ 2824163 w 2881313"/>
                <a:gd name="connsiteY38" fmla="*/ 19050 h 423863"/>
                <a:gd name="connsiteX39" fmla="*/ 2845594 w 2881313"/>
                <a:gd name="connsiteY39" fmla="*/ 4763 h 423863"/>
                <a:gd name="connsiteX40" fmla="*/ 2862263 w 2881313"/>
                <a:gd name="connsiteY40" fmla="*/ 0 h 423863"/>
                <a:gd name="connsiteX41" fmla="*/ 2874169 w 2881313"/>
                <a:gd name="connsiteY41" fmla="*/ 9525 h 423863"/>
                <a:gd name="connsiteX42" fmla="*/ 2881313 w 2881313"/>
                <a:gd name="connsiteY42" fmla="*/ 26194 h 423863"/>
                <a:gd name="connsiteX43" fmla="*/ 2878932 w 2881313"/>
                <a:gd name="connsiteY43" fmla="*/ 57150 h 423863"/>
                <a:gd name="connsiteX44" fmla="*/ 2840832 w 2881313"/>
                <a:gd name="connsiteY44" fmla="*/ 142875 h 423863"/>
                <a:gd name="connsiteX45" fmla="*/ 2788444 w 2881313"/>
                <a:gd name="connsiteY45" fmla="*/ 269081 h 423863"/>
                <a:gd name="connsiteX46" fmla="*/ 2752725 w 2881313"/>
                <a:gd name="connsiteY46" fmla="*/ 352425 h 423863"/>
                <a:gd name="connsiteX47" fmla="*/ 2728913 w 2881313"/>
                <a:gd name="connsiteY47" fmla="*/ 381000 h 423863"/>
                <a:gd name="connsiteX48" fmla="*/ 2697957 w 2881313"/>
                <a:gd name="connsiteY48" fmla="*/ 414338 h 423863"/>
                <a:gd name="connsiteX49" fmla="*/ 2674144 w 2881313"/>
                <a:gd name="connsiteY49" fmla="*/ 423863 h 423863"/>
                <a:gd name="connsiteX50" fmla="*/ 2647950 w 2881313"/>
                <a:gd name="connsiteY50" fmla="*/ 421481 h 423863"/>
                <a:gd name="connsiteX51" fmla="*/ 2624138 w 2881313"/>
                <a:gd name="connsiteY51" fmla="*/ 404813 h 423863"/>
                <a:gd name="connsiteX52" fmla="*/ 2593182 w 2881313"/>
                <a:gd name="connsiteY52" fmla="*/ 390525 h 423863"/>
                <a:gd name="connsiteX53" fmla="*/ 2555082 w 2881313"/>
                <a:gd name="connsiteY53" fmla="*/ 376238 h 423863"/>
                <a:gd name="connsiteX54" fmla="*/ 2414588 w 2881313"/>
                <a:gd name="connsiteY54" fmla="*/ 361950 h 423863"/>
                <a:gd name="connsiteX55" fmla="*/ 2274094 w 2881313"/>
                <a:gd name="connsiteY55" fmla="*/ 338138 h 423863"/>
                <a:gd name="connsiteX56" fmla="*/ 1512094 w 2881313"/>
                <a:gd name="connsiteY56" fmla="*/ 340519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81313" h="423863">
                  <a:moveTo>
                    <a:pt x="1512094" y="340519"/>
                  </a:moveTo>
                  <a:lnTo>
                    <a:pt x="983457" y="342900"/>
                  </a:lnTo>
                  <a:lnTo>
                    <a:pt x="659607" y="342900"/>
                  </a:lnTo>
                  <a:lnTo>
                    <a:pt x="507207" y="340519"/>
                  </a:lnTo>
                  <a:lnTo>
                    <a:pt x="411957" y="340519"/>
                  </a:lnTo>
                  <a:lnTo>
                    <a:pt x="316707" y="333375"/>
                  </a:lnTo>
                  <a:lnTo>
                    <a:pt x="266700" y="330994"/>
                  </a:lnTo>
                  <a:lnTo>
                    <a:pt x="216694" y="326231"/>
                  </a:lnTo>
                  <a:lnTo>
                    <a:pt x="138113" y="316706"/>
                  </a:lnTo>
                  <a:lnTo>
                    <a:pt x="88107" y="307181"/>
                  </a:lnTo>
                  <a:lnTo>
                    <a:pt x="54769" y="297656"/>
                  </a:lnTo>
                  <a:lnTo>
                    <a:pt x="30957" y="285750"/>
                  </a:lnTo>
                  <a:lnTo>
                    <a:pt x="16669" y="276225"/>
                  </a:lnTo>
                  <a:lnTo>
                    <a:pt x="4763" y="264319"/>
                  </a:lnTo>
                  <a:lnTo>
                    <a:pt x="0" y="252413"/>
                  </a:lnTo>
                  <a:lnTo>
                    <a:pt x="0" y="235744"/>
                  </a:lnTo>
                  <a:lnTo>
                    <a:pt x="2382" y="211931"/>
                  </a:lnTo>
                  <a:lnTo>
                    <a:pt x="16669" y="190500"/>
                  </a:lnTo>
                  <a:lnTo>
                    <a:pt x="52388" y="161925"/>
                  </a:lnTo>
                  <a:lnTo>
                    <a:pt x="100013" y="138113"/>
                  </a:lnTo>
                  <a:lnTo>
                    <a:pt x="145257" y="119063"/>
                  </a:lnTo>
                  <a:lnTo>
                    <a:pt x="195263" y="102394"/>
                  </a:lnTo>
                  <a:lnTo>
                    <a:pt x="273844" y="85725"/>
                  </a:lnTo>
                  <a:lnTo>
                    <a:pt x="385763" y="76200"/>
                  </a:lnTo>
                  <a:lnTo>
                    <a:pt x="438150" y="76200"/>
                  </a:lnTo>
                  <a:lnTo>
                    <a:pt x="495300" y="85725"/>
                  </a:lnTo>
                  <a:lnTo>
                    <a:pt x="614363" y="104775"/>
                  </a:lnTo>
                  <a:lnTo>
                    <a:pt x="750094" y="123825"/>
                  </a:lnTo>
                  <a:lnTo>
                    <a:pt x="1176338" y="130969"/>
                  </a:lnTo>
                  <a:lnTo>
                    <a:pt x="1674019" y="138113"/>
                  </a:lnTo>
                  <a:lnTo>
                    <a:pt x="2231232" y="140494"/>
                  </a:lnTo>
                  <a:lnTo>
                    <a:pt x="2386013" y="142875"/>
                  </a:lnTo>
                  <a:lnTo>
                    <a:pt x="2569369" y="145256"/>
                  </a:lnTo>
                  <a:lnTo>
                    <a:pt x="2640807" y="138113"/>
                  </a:lnTo>
                  <a:lnTo>
                    <a:pt x="2681288" y="128588"/>
                  </a:lnTo>
                  <a:lnTo>
                    <a:pt x="2721769" y="111919"/>
                  </a:lnTo>
                  <a:lnTo>
                    <a:pt x="2759869" y="85725"/>
                  </a:lnTo>
                  <a:lnTo>
                    <a:pt x="2795588" y="50006"/>
                  </a:lnTo>
                  <a:lnTo>
                    <a:pt x="2824163" y="19050"/>
                  </a:lnTo>
                  <a:lnTo>
                    <a:pt x="2845594" y="4763"/>
                  </a:lnTo>
                  <a:lnTo>
                    <a:pt x="2862263" y="0"/>
                  </a:lnTo>
                  <a:lnTo>
                    <a:pt x="2874169" y="9525"/>
                  </a:lnTo>
                  <a:lnTo>
                    <a:pt x="2881313" y="26194"/>
                  </a:lnTo>
                  <a:cubicBezTo>
                    <a:pt x="2878866" y="55560"/>
                    <a:pt x="2878932" y="45211"/>
                    <a:pt x="2878932" y="57150"/>
                  </a:cubicBezTo>
                  <a:lnTo>
                    <a:pt x="2840832" y="142875"/>
                  </a:lnTo>
                  <a:lnTo>
                    <a:pt x="2788444" y="269081"/>
                  </a:lnTo>
                  <a:lnTo>
                    <a:pt x="2752725" y="352425"/>
                  </a:lnTo>
                  <a:lnTo>
                    <a:pt x="2728913" y="381000"/>
                  </a:lnTo>
                  <a:lnTo>
                    <a:pt x="2697957" y="414338"/>
                  </a:lnTo>
                  <a:lnTo>
                    <a:pt x="2674144" y="423863"/>
                  </a:lnTo>
                  <a:lnTo>
                    <a:pt x="2647950" y="421481"/>
                  </a:lnTo>
                  <a:lnTo>
                    <a:pt x="2624138" y="404813"/>
                  </a:lnTo>
                  <a:lnTo>
                    <a:pt x="2593182" y="390525"/>
                  </a:lnTo>
                  <a:lnTo>
                    <a:pt x="2555082" y="376238"/>
                  </a:lnTo>
                  <a:lnTo>
                    <a:pt x="2414588" y="361950"/>
                  </a:lnTo>
                  <a:lnTo>
                    <a:pt x="2274094" y="338138"/>
                  </a:lnTo>
                  <a:lnTo>
                    <a:pt x="1512094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84E6F32-A298-BD41-95D6-4E77475D7006}"/>
                </a:ext>
              </a:extLst>
            </p:cNvPr>
            <p:cNvSpPr/>
            <p:nvPr/>
          </p:nvSpPr>
          <p:spPr>
            <a:xfrm>
              <a:off x="6056313" y="5341938"/>
              <a:ext cx="749300" cy="615950"/>
            </a:xfrm>
            <a:custGeom>
              <a:avLst/>
              <a:gdLst>
                <a:gd name="connsiteX0" fmla="*/ 221456 w 750094"/>
                <a:gd name="connsiteY0" fmla="*/ 119062 h 616744"/>
                <a:gd name="connsiteX1" fmla="*/ 516731 w 750094"/>
                <a:gd name="connsiteY1" fmla="*/ 207169 h 616744"/>
                <a:gd name="connsiteX2" fmla="*/ 545306 w 750094"/>
                <a:gd name="connsiteY2" fmla="*/ 211931 h 616744"/>
                <a:gd name="connsiteX3" fmla="*/ 576262 w 750094"/>
                <a:gd name="connsiteY3" fmla="*/ 204787 h 616744"/>
                <a:gd name="connsiteX4" fmla="*/ 611981 w 750094"/>
                <a:gd name="connsiteY4" fmla="*/ 185737 h 616744"/>
                <a:gd name="connsiteX5" fmla="*/ 750094 w 750094"/>
                <a:gd name="connsiteY5" fmla="*/ 0 h 616744"/>
                <a:gd name="connsiteX6" fmla="*/ 595312 w 750094"/>
                <a:gd name="connsiteY6" fmla="*/ 616744 h 616744"/>
                <a:gd name="connsiteX7" fmla="*/ 497681 w 750094"/>
                <a:gd name="connsiteY7" fmla="*/ 528637 h 616744"/>
                <a:gd name="connsiteX8" fmla="*/ 445294 w 750094"/>
                <a:gd name="connsiteY8" fmla="*/ 464344 h 616744"/>
                <a:gd name="connsiteX9" fmla="*/ 395287 w 750094"/>
                <a:gd name="connsiteY9" fmla="*/ 409575 h 616744"/>
                <a:gd name="connsiteX10" fmla="*/ 333375 w 750094"/>
                <a:gd name="connsiteY10" fmla="*/ 354806 h 616744"/>
                <a:gd name="connsiteX11" fmla="*/ 242887 w 750094"/>
                <a:gd name="connsiteY11" fmla="*/ 283369 h 616744"/>
                <a:gd name="connsiteX12" fmla="*/ 154781 w 750094"/>
                <a:gd name="connsiteY12" fmla="*/ 221456 h 616744"/>
                <a:gd name="connsiteX13" fmla="*/ 71437 w 750094"/>
                <a:gd name="connsiteY13" fmla="*/ 169069 h 616744"/>
                <a:gd name="connsiteX14" fmla="*/ 26194 w 750094"/>
                <a:gd name="connsiteY14" fmla="*/ 145256 h 616744"/>
                <a:gd name="connsiteX15" fmla="*/ 7144 w 750094"/>
                <a:gd name="connsiteY15" fmla="*/ 123825 h 616744"/>
                <a:gd name="connsiteX16" fmla="*/ 0 w 750094"/>
                <a:gd name="connsiteY16" fmla="*/ 109537 h 616744"/>
                <a:gd name="connsiteX17" fmla="*/ 0 w 750094"/>
                <a:gd name="connsiteY17" fmla="*/ 95250 h 616744"/>
                <a:gd name="connsiteX18" fmla="*/ 7144 w 750094"/>
                <a:gd name="connsiteY18" fmla="*/ 83344 h 616744"/>
                <a:gd name="connsiteX19" fmla="*/ 35719 w 750094"/>
                <a:gd name="connsiteY19" fmla="*/ 73819 h 616744"/>
                <a:gd name="connsiteX20" fmla="*/ 85725 w 750094"/>
                <a:gd name="connsiteY20" fmla="*/ 80962 h 616744"/>
                <a:gd name="connsiteX21" fmla="*/ 221456 w 750094"/>
                <a:gd name="connsiteY21" fmla="*/ 1190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0094" h="616744">
                  <a:moveTo>
                    <a:pt x="221456" y="119062"/>
                  </a:moveTo>
                  <a:lnTo>
                    <a:pt x="516731" y="207169"/>
                  </a:lnTo>
                  <a:lnTo>
                    <a:pt x="545306" y="211931"/>
                  </a:lnTo>
                  <a:lnTo>
                    <a:pt x="576262" y="204787"/>
                  </a:lnTo>
                  <a:lnTo>
                    <a:pt x="611981" y="185737"/>
                  </a:lnTo>
                  <a:lnTo>
                    <a:pt x="750094" y="0"/>
                  </a:lnTo>
                  <a:lnTo>
                    <a:pt x="595312" y="616744"/>
                  </a:lnTo>
                  <a:lnTo>
                    <a:pt x="497681" y="528637"/>
                  </a:lnTo>
                  <a:lnTo>
                    <a:pt x="445294" y="464344"/>
                  </a:lnTo>
                  <a:lnTo>
                    <a:pt x="395287" y="409575"/>
                  </a:lnTo>
                  <a:lnTo>
                    <a:pt x="333375" y="354806"/>
                  </a:lnTo>
                  <a:lnTo>
                    <a:pt x="242887" y="283369"/>
                  </a:lnTo>
                  <a:lnTo>
                    <a:pt x="154781" y="221456"/>
                  </a:lnTo>
                  <a:lnTo>
                    <a:pt x="71437" y="169069"/>
                  </a:lnTo>
                  <a:lnTo>
                    <a:pt x="26194" y="145256"/>
                  </a:lnTo>
                  <a:lnTo>
                    <a:pt x="7144" y="123825"/>
                  </a:lnTo>
                  <a:lnTo>
                    <a:pt x="0" y="109537"/>
                  </a:lnTo>
                  <a:lnTo>
                    <a:pt x="0" y="95250"/>
                  </a:lnTo>
                  <a:lnTo>
                    <a:pt x="7144" y="83344"/>
                  </a:lnTo>
                  <a:lnTo>
                    <a:pt x="35719" y="73819"/>
                  </a:lnTo>
                  <a:lnTo>
                    <a:pt x="85725" y="80962"/>
                  </a:lnTo>
                  <a:lnTo>
                    <a:pt x="221456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578486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28648A6-0074-374B-BCCB-FD9964C40054}"/>
              </a:ext>
            </a:extLst>
          </p:cNvPr>
          <p:cNvSpPr/>
          <p:nvPr/>
        </p:nvSpPr>
        <p:spPr>
          <a:xfrm>
            <a:off x="2886075" y="1655763"/>
            <a:ext cx="1700213" cy="993775"/>
          </a:xfrm>
          <a:custGeom>
            <a:avLst/>
            <a:gdLst>
              <a:gd name="connsiteX0" fmla="*/ 635794 w 1700213"/>
              <a:gd name="connsiteY0" fmla="*/ 833437 h 995362"/>
              <a:gd name="connsiteX1" fmla="*/ 461963 w 1700213"/>
              <a:gd name="connsiteY1" fmla="*/ 897731 h 995362"/>
              <a:gd name="connsiteX2" fmla="*/ 338138 w 1700213"/>
              <a:gd name="connsiteY2" fmla="*/ 935831 h 995362"/>
              <a:gd name="connsiteX3" fmla="*/ 135731 w 1700213"/>
              <a:gd name="connsiteY3" fmla="*/ 995362 h 995362"/>
              <a:gd name="connsiteX4" fmla="*/ 0 w 1700213"/>
              <a:gd name="connsiteY4" fmla="*/ 942975 h 995362"/>
              <a:gd name="connsiteX5" fmla="*/ 185738 w 1700213"/>
              <a:gd name="connsiteY5" fmla="*/ 871537 h 995362"/>
              <a:gd name="connsiteX6" fmla="*/ 421481 w 1700213"/>
              <a:gd name="connsiteY6" fmla="*/ 762000 h 995362"/>
              <a:gd name="connsiteX7" fmla="*/ 590550 w 1700213"/>
              <a:gd name="connsiteY7" fmla="*/ 669131 h 995362"/>
              <a:gd name="connsiteX8" fmla="*/ 769144 w 1700213"/>
              <a:gd name="connsiteY8" fmla="*/ 571500 h 995362"/>
              <a:gd name="connsiteX9" fmla="*/ 931069 w 1700213"/>
              <a:gd name="connsiteY9" fmla="*/ 481012 h 995362"/>
              <a:gd name="connsiteX10" fmla="*/ 1088231 w 1700213"/>
              <a:gd name="connsiteY10" fmla="*/ 383381 h 995362"/>
              <a:gd name="connsiteX11" fmla="*/ 1188244 w 1700213"/>
              <a:gd name="connsiteY11" fmla="*/ 316706 h 995362"/>
              <a:gd name="connsiteX12" fmla="*/ 1238250 w 1700213"/>
              <a:gd name="connsiteY12" fmla="*/ 276225 h 995362"/>
              <a:gd name="connsiteX13" fmla="*/ 1266825 w 1700213"/>
              <a:gd name="connsiteY13" fmla="*/ 245269 h 995362"/>
              <a:gd name="connsiteX14" fmla="*/ 1278731 w 1700213"/>
              <a:gd name="connsiteY14" fmla="*/ 221456 h 995362"/>
              <a:gd name="connsiteX15" fmla="*/ 1283494 w 1700213"/>
              <a:gd name="connsiteY15" fmla="*/ 200025 h 995362"/>
              <a:gd name="connsiteX16" fmla="*/ 1283494 w 1700213"/>
              <a:gd name="connsiteY16" fmla="*/ 180975 h 995362"/>
              <a:gd name="connsiteX17" fmla="*/ 1273969 w 1700213"/>
              <a:gd name="connsiteY17" fmla="*/ 157162 h 995362"/>
              <a:gd name="connsiteX18" fmla="*/ 1238250 w 1700213"/>
              <a:gd name="connsiteY18" fmla="*/ 111919 h 995362"/>
              <a:gd name="connsiteX19" fmla="*/ 1195388 w 1700213"/>
              <a:gd name="connsiteY19" fmla="*/ 66675 h 995362"/>
              <a:gd name="connsiteX20" fmla="*/ 1178719 w 1700213"/>
              <a:gd name="connsiteY20" fmla="*/ 50006 h 995362"/>
              <a:gd name="connsiteX21" fmla="*/ 1173956 w 1700213"/>
              <a:gd name="connsiteY21" fmla="*/ 30956 h 995362"/>
              <a:gd name="connsiteX22" fmla="*/ 1173956 w 1700213"/>
              <a:gd name="connsiteY22" fmla="*/ 19050 h 995362"/>
              <a:gd name="connsiteX23" fmla="*/ 1181100 w 1700213"/>
              <a:gd name="connsiteY23" fmla="*/ 7144 h 995362"/>
              <a:gd name="connsiteX24" fmla="*/ 1204913 w 1700213"/>
              <a:gd name="connsiteY24" fmla="*/ 0 h 995362"/>
              <a:gd name="connsiteX25" fmla="*/ 1245394 w 1700213"/>
              <a:gd name="connsiteY25" fmla="*/ 4762 h 995362"/>
              <a:gd name="connsiteX26" fmla="*/ 1285875 w 1700213"/>
              <a:gd name="connsiteY26" fmla="*/ 19050 h 995362"/>
              <a:gd name="connsiteX27" fmla="*/ 1357313 w 1700213"/>
              <a:gd name="connsiteY27" fmla="*/ 57150 h 995362"/>
              <a:gd name="connsiteX28" fmla="*/ 1447800 w 1700213"/>
              <a:gd name="connsiteY28" fmla="*/ 114300 h 995362"/>
              <a:gd name="connsiteX29" fmla="*/ 1519238 w 1700213"/>
              <a:gd name="connsiteY29" fmla="*/ 161925 h 995362"/>
              <a:gd name="connsiteX30" fmla="*/ 1566863 w 1700213"/>
              <a:gd name="connsiteY30" fmla="*/ 197644 h 995362"/>
              <a:gd name="connsiteX31" fmla="*/ 1616869 w 1700213"/>
              <a:gd name="connsiteY31" fmla="*/ 238125 h 995362"/>
              <a:gd name="connsiteX32" fmla="*/ 1647825 w 1700213"/>
              <a:gd name="connsiteY32" fmla="*/ 271462 h 995362"/>
              <a:gd name="connsiteX33" fmla="*/ 1671638 w 1700213"/>
              <a:gd name="connsiteY33" fmla="*/ 302419 h 995362"/>
              <a:gd name="connsiteX34" fmla="*/ 1685925 w 1700213"/>
              <a:gd name="connsiteY34" fmla="*/ 330994 h 995362"/>
              <a:gd name="connsiteX35" fmla="*/ 1697831 w 1700213"/>
              <a:gd name="connsiteY35" fmla="*/ 359569 h 995362"/>
              <a:gd name="connsiteX36" fmla="*/ 1700213 w 1700213"/>
              <a:gd name="connsiteY36" fmla="*/ 381000 h 995362"/>
              <a:gd name="connsiteX37" fmla="*/ 1695450 w 1700213"/>
              <a:gd name="connsiteY37" fmla="*/ 404812 h 995362"/>
              <a:gd name="connsiteX38" fmla="*/ 1683544 w 1700213"/>
              <a:gd name="connsiteY38" fmla="*/ 423862 h 995362"/>
              <a:gd name="connsiteX39" fmla="*/ 1635919 w 1700213"/>
              <a:gd name="connsiteY39" fmla="*/ 445294 h 995362"/>
              <a:gd name="connsiteX40" fmla="*/ 1504950 w 1700213"/>
              <a:gd name="connsiteY40" fmla="*/ 497681 h 995362"/>
              <a:gd name="connsiteX41" fmla="*/ 1259681 w 1700213"/>
              <a:gd name="connsiteY41" fmla="*/ 592931 h 995362"/>
              <a:gd name="connsiteX42" fmla="*/ 1059656 w 1700213"/>
              <a:gd name="connsiteY42" fmla="*/ 669131 h 995362"/>
              <a:gd name="connsiteX43" fmla="*/ 862013 w 1700213"/>
              <a:gd name="connsiteY43" fmla="*/ 752475 h 995362"/>
              <a:gd name="connsiteX44" fmla="*/ 635794 w 1700213"/>
              <a:gd name="connsiteY44" fmla="*/ 833437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00213" h="995362">
                <a:moveTo>
                  <a:pt x="635794" y="833437"/>
                </a:moveTo>
                <a:lnTo>
                  <a:pt x="461963" y="897731"/>
                </a:lnTo>
                <a:lnTo>
                  <a:pt x="338138" y="935831"/>
                </a:lnTo>
                <a:lnTo>
                  <a:pt x="135731" y="995362"/>
                </a:lnTo>
                <a:lnTo>
                  <a:pt x="0" y="942975"/>
                </a:lnTo>
                <a:lnTo>
                  <a:pt x="185738" y="871537"/>
                </a:lnTo>
                <a:lnTo>
                  <a:pt x="421481" y="762000"/>
                </a:lnTo>
                <a:lnTo>
                  <a:pt x="590550" y="669131"/>
                </a:lnTo>
                <a:lnTo>
                  <a:pt x="769144" y="571500"/>
                </a:lnTo>
                <a:lnTo>
                  <a:pt x="931069" y="481012"/>
                </a:lnTo>
                <a:lnTo>
                  <a:pt x="1088231" y="383381"/>
                </a:lnTo>
                <a:lnTo>
                  <a:pt x="1188244" y="316706"/>
                </a:lnTo>
                <a:lnTo>
                  <a:pt x="1238250" y="276225"/>
                </a:lnTo>
                <a:lnTo>
                  <a:pt x="1266825" y="245269"/>
                </a:lnTo>
                <a:lnTo>
                  <a:pt x="1278731" y="221456"/>
                </a:lnTo>
                <a:lnTo>
                  <a:pt x="1283494" y="200025"/>
                </a:lnTo>
                <a:lnTo>
                  <a:pt x="1283494" y="180975"/>
                </a:lnTo>
                <a:lnTo>
                  <a:pt x="1273969" y="157162"/>
                </a:lnTo>
                <a:lnTo>
                  <a:pt x="1238250" y="111919"/>
                </a:lnTo>
                <a:lnTo>
                  <a:pt x="1195388" y="66675"/>
                </a:lnTo>
                <a:lnTo>
                  <a:pt x="1178719" y="50006"/>
                </a:lnTo>
                <a:lnTo>
                  <a:pt x="1173956" y="30956"/>
                </a:lnTo>
                <a:lnTo>
                  <a:pt x="1173956" y="19050"/>
                </a:lnTo>
                <a:lnTo>
                  <a:pt x="1181100" y="7144"/>
                </a:lnTo>
                <a:lnTo>
                  <a:pt x="1204913" y="0"/>
                </a:lnTo>
                <a:lnTo>
                  <a:pt x="1245394" y="4762"/>
                </a:lnTo>
                <a:lnTo>
                  <a:pt x="1285875" y="19050"/>
                </a:lnTo>
                <a:lnTo>
                  <a:pt x="1357313" y="57150"/>
                </a:lnTo>
                <a:lnTo>
                  <a:pt x="1447800" y="114300"/>
                </a:lnTo>
                <a:lnTo>
                  <a:pt x="1519238" y="161925"/>
                </a:lnTo>
                <a:lnTo>
                  <a:pt x="1566863" y="197644"/>
                </a:lnTo>
                <a:lnTo>
                  <a:pt x="1616869" y="238125"/>
                </a:lnTo>
                <a:lnTo>
                  <a:pt x="1647825" y="271462"/>
                </a:lnTo>
                <a:lnTo>
                  <a:pt x="1671638" y="302419"/>
                </a:lnTo>
                <a:lnTo>
                  <a:pt x="1685925" y="330994"/>
                </a:lnTo>
                <a:lnTo>
                  <a:pt x="1697831" y="359569"/>
                </a:lnTo>
                <a:lnTo>
                  <a:pt x="1700213" y="381000"/>
                </a:lnTo>
                <a:lnTo>
                  <a:pt x="1695450" y="404812"/>
                </a:lnTo>
                <a:lnTo>
                  <a:pt x="1683544" y="423862"/>
                </a:lnTo>
                <a:lnTo>
                  <a:pt x="1635919" y="445294"/>
                </a:lnTo>
                <a:lnTo>
                  <a:pt x="1504950" y="497681"/>
                </a:lnTo>
                <a:lnTo>
                  <a:pt x="1259681" y="592931"/>
                </a:lnTo>
                <a:lnTo>
                  <a:pt x="1059656" y="669131"/>
                </a:lnTo>
                <a:lnTo>
                  <a:pt x="862013" y="752475"/>
                </a:lnTo>
                <a:lnTo>
                  <a:pt x="635794" y="833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8C7C727-DD86-9E45-80BC-BC4BE67D1816}"/>
              </a:ext>
            </a:extLst>
          </p:cNvPr>
          <p:cNvSpPr/>
          <p:nvPr/>
        </p:nvSpPr>
        <p:spPr>
          <a:xfrm rot="16200000">
            <a:off x="1798638" y="3495675"/>
            <a:ext cx="2384425" cy="460375"/>
          </a:xfrm>
          <a:custGeom>
            <a:avLst/>
            <a:gdLst>
              <a:gd name="connsiteX0" fmla="*/ 850107 w 2383632"/>
              <a:gd name="connsiteY0" fmla="*/ 445294 h 459581"/>
              <a:gd name="connsiteX1" fmla="*/ 564357 w 2383632"/>
              <a:gd name="connsiteY1" fmla="*/ 445294 h 459581"/>
              <a:gd name="connsiteX2" fmla="*/ 378619 w 2383632"/>
              <a:gd name="connsiteY2" fmla="*/ 447675 h 459581"/>
              <a:gd name="connsiteX3" fmla="*/ 209550 w 2383632"/>
              <a:gd name="connsiteY3" fmla="*/ 440531 h 459581"/>
              <a:gd name="connsiteX4" fmla="*/ 161925 w 2383632"/>
              <a:gd name="connsiteY4" fmla="*/ 428625 h 459581"/>
              <a:gd name="connsiteX5" fmla="*/ 116682 w 2383632"/>
              <a:gd name="connsiteY5" fmla="*/ 411956 h 459581"/>
              <a:gd name="connsiteX6" fmla="*/ 61913 w 2383632"/>
              <a:gd name="connsiteY6" fmla="*/ 385763 h 459581"/>
              <a:gd name="connsiteX7" fmla="*/ 28575 w 2383632"/>
              <a:gd name="connsiteY7" fmla="*/ 364331 h 459581"/>
              <a:gd name="connsiteX8" fmla="*/ 11907 w 2383632"/>
              <a:gd name="connsiteY8" fmla="*/ 345281 h 459581"/>
              <a:gd name="connsiteX9" fmla="*/ 2382 w 2383632"/>
              <a:gd name="connsiteY9" fmla="*/ 323850 h 459581"/>
              <a:gd name="connsiteX10" fmla="*/ 0 w 2383632"/>
              <a:gd name="connsiteY10" fmla="*/ 300038 h 459581"/>
              <a:gd name="connsiteX11" fmla="*/ 9525 w 2383632"/>
              <a:gd name="connsiteY11" fmla="*/ 269081 h 459581"/>
              <a:gd name="connsiteX12" fmla="*/ 42863 w 2383632"/>
              <a:gd name="connsiteY12" fmla="*/ 230981 h 459581"/>
              <a:gd name="connsiteX13" fmla="*/ 69057 w 2383632"/>
              <a:gd name="connsiteY13" fmla="*/ 214313 h 459581"/>
              <a:gd name="connsiteX14" fmla="*/ 119063 w 2383632"/>
              <a:gd name="connsiteY14" fmla="*/ 197644 h 459581"/>
              <a:gd name="connsiteX15" fmla="*/ 178594 w 2383632"/>
              <a:gd name="connsiteY15" fmla="*/ 180975 h 459581"/>
              <a:gd name="connsiteX16" fmla="*/ 238125 w 2383632"/>
              <a:gd name="connsiteY16" fmla="*/ 166688 h 459581"/>
              <a:gd name="connsiteX17" fmla="*/ 321469 w 2383632"/>
              <a:gd name="connsiteY17" fmla="*/ 154781 h 459581"/>
              <a:gd name="connsiteX18" fmla="*/ 373857 w 2383632"/>
              <a:gd name="connsiteY18" fmla="*/ 154781 h 459581"/>
              <a:gd name="connsiteX19" fmla="*/ 395288 w 2383632"/>
              <a:gd name="connsiteY19" fmla="*/ 164306 h 459581"/>
              <a:gd name="connsiteX20" fmla="*/ 431007 w 2383632"/>
              <a:gd name="connsiteY20" fmla="*/ 176213 h 459581"/>
              <a:gd name="connsiteX21" fmla="*/ 466725 w 2383632"/>
              <a:gd name="connsiteY21" fmla="*/ 190500 h 459581"/>
              <a:gd name="connsiteX22" fmla="*/ 497682 w 2383632"/>
              <a:gd name="connsiteY22" fmla="*/ 197644 h 459581"/>
              <a:gd name="connsiteX23" fmla="*/ 559594 w 2383632"/>
              <a:gd name="connsiteY23" fmla="*/ 209550 h 459581"/>
              <a:gd name="connsiteX24" fmla="*/ 619125 w 2383632"/>
              <a:gd name="connsiteY24" fmla="*/ 216694 h 459581"/>
              <a:gd name="connsiteX25" fmla="*/ 688182 w 2383632"/>
              <a:gd name="connsiteY25" fmla="*/ 219075 h 459581"/>
              <a:gd name="connsiteX26" fmla="*/ 1100138 w 2383632"/>
              <a:gd name="connsiteY26" fmla="*/ 221456 h 459581"/>
              <a:gd name="connsiteX27" fmla="*/ 1512094 w 2383632"/>
              <a:gd name="connsiteY27" fmla="*/ 221456 h 459581"/>
              <a:gd name="connsiteX28" fmla="*/ 1700213 w 2383632"/>
              <a:gd name="connsiteY28" fmla="*/ 219075 h 459581"/>
              <a:gd name="connsiteX29" fmla="*/ 1845469 w 2383632"/>
              <a:gd name="connsiteY29" fmla="*/ 214313 h 459581"/>
              <a:gd name="connsiteX30" fmla="*/ 1919288 w 2383632"/>
              <a:gd name="connsiteY30" fmla="*/ 207169 h 459581"/>
              <a:gd name="connsiteX31" fmla="*/ 2019300 w 2383632"/>
              <a:gd name="connsiteY31" fmla="*/ 195263 h 459581"/>
              <a:gd name="connsiteX32" fmla="*/ 2114550 w 2383632"/>
              <a:gd name="connsiteY32" fmla="*/ 176213 h 459581"/>
              <a:gd name="connsiteX33" fmla="*/ 2147888 w 2383632"/>
              <a:gd name="connsiteY33" fmla="*/ 157163 h 459581"/>
              <a:gd name="connsiteX34" fmla="*/ 2207419 w 2383632"/>
              <a:gd name="connsiteY34" fmla="*/ 119063 h 459581"/>
              <a:gd name="connsiteX35" fmla="*/ 2257425 w 2383632"/>
              <a:gd name="connsiteY35" fmla="*/ 76200 h 459581"/>
              <a:gd name="connsiteX36" fmla="*/ 2297907 w 2383632"/>
              <a:gd name="connsiteY36" fmla="*/ 33338 h 459581"/>
              <a:gd name="connsiteX37" fmla="*/ 2321719 w 2383632"/>
              <a:gd name="connsiteY37" fmla="*/ 11906 h 459581"/>
              <a:gd name="connsiteX38" fmla="*/ 2345532 w 2383632"/>
              <a:gd name="connsiteY38" fmla="*/ 0 h 459581"/>
              <a:gd name="connsiteX39" fmla="*/ 2362200 w 2383632"/>
              <a:gd name="connsiteY39" fmla="*/ 2381 h 459581"/>
              <a:gd name="connsiteX40" fmla="*/ 2371725 w 2383632"/>
              <a:gd name="connsiteY40" fmla="*/ 7144 h 459581"/>
              <a:gd name="connsiteX41" fmla="*/ 2378869 w 2383632"/>
              <a:gd name="connsiteY41" fmla="*/ 30956 h 459581"/>
              <a:gd name="connsiteX42" fmla="*/ 2383632 w 2383632"/>
              <a:gd name="connsiteY42" fmla="*/ 66675 h 459581"/>
              <a:gd name="connsiteX43" fmla="*/ 2381250 w 2383632"/>
              <a:gd name="connsiteY43" fmla="*/ 102394 h 459581"/>
              <a:gd name="connsiteX44" fmla="*/ 2374107 w 2383632"/>
              <a:gd name="connsiteY44" fmla="*/ 157163 h 459581"/>
              <a:gd name="connsiteX45" fmla="*/ 2352675 w 2383632"/>
              <a:gd name="connsiteY45" fmla="*/ 240506 h 459581"/>
              <a:gd name="connsiteX46" fmla="*/ 2288382 w 2383632"/>
              <a:gd name="connsiteY46" fmla="*/ 330994 h 459581"/>
              <a:gd name="connsiteX47" fmla="*/ 2266950 w 2383632"/>
              <a:gd name="connsiteY47" fmla="*/ 376238 h 459581"/>
              <a:gd name="connsiteX48" fmla="*/ 2235994 w 2383632"/>
              <a:gd name="connsiteY48" fmla="*/ 416719 h 459581"/>
              <a:gd name="connsiteX49" fmla="*/ 2209800 w 2383632"/>
              <a:gd name="connsiteY49" fmla="*/ 440531 h 459581"/>
              <a:gd name="connsiteX50" fmla="*/ 2183607 w 2383632"/>
              <a:gd name="connsiteY50" fmla="*/ 457200 h 459581"/>
              <a:gd name="connsiteX51" fmla="*/ 2152650 w 2383632"/>
              <a:gd name="connsiteY51" fmla="*/ 459581 h 459581"/>
              <a:gd name="connsiteX52" fmla="*/ 2109788 w 2383632"/>
              <a:gd name="connsiteY52" fmla="*/ 454819 h 459581"/>
              <a:gd name="connsiteX53" fmla="*/ 2028825 w 2383632"/>
              <a:gd name="connsiteY53" fmla="*/ 445294 h 459581"/>
              <a:gd name="connsiteX54" fmla="*/ 1957388 w 2383632"/>
              <a:gd name="connsiteY54" fmla="*/ 442913 h 459581"/>
              <a:gd name="connsiteX55" fmla="*/ 1766888 w 2383632"/>
              <a:gd name="connsiteY55" fmla="*/ 442913 h 459581"/>
              <a:gd name="connsiteX56" fmla="*/ 1559719 w 2383632"/>
              <a:gd name="connsiteY56" fmla="*/ 445294 h 459581"/>
              <a:gd name="connsiteX57" fmla="*/ 850107 w 2383632"/>
              <a:gd name="connsiteY57" fmla="*/ 445294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83632" h="459581">
                <a:moveTo>
                  <a:pt x="850107" y="445294"/>
                </a:moveTo>
                <a:lnTo>
                  <a:pt x="564357" y="445294"/>
                </a:lnTo>
                <a:lnTo>
                  <a:pt x="378619" y="447675"/>
                </a:lnTo>
                <a:lnTo>
                  <a:pt x="209550" y="440531"/>
                </a:lnTo>
                <a:lnTo>
                  <a:pt x="161925" y="428625"/>
                </a:lnTo>
                <a:lnTo>
                  <a:pt x="116682" y="411956"/>
                </a:lnTo>
                <a:lnTo>
                  <a:pt x="61913" y="385763"/>
                </a:lnTo>
                <a:lnTo>
                  <a:pt x="28575" y="364331"/>
                </a:lnTo>
                <a:lnTo>
                  <a:pt x="11907" y="345281"/>
                </a:lnTo>
                <a:lnTo>
                  <a:pt x="2382" y="323850"/>
                </a:lnTo>
                <a:lnTo>
                  <a:pt x="0" y="300038"/>
                </a:lnTo>
                <a:lnTo>
                  <a:pt x="9525" y="269081"/>
                </a:lnTo>
                <a:lnTo>
                  <a:pt x="42863" y="230981"/>
                </a:lnTo>
                <a:lnTo>
                  <a:pt x="69057" y="214313"/>
                </a:lnTo>
                <a:lnTo>
                  <a:pt x="119063" y="197644"/>
                </a:lnTo>
                <a:lnTo>
                  <a:pt x="178594" y="180975"/>
                </a:lnTo>
                <a:lnTo>
                  <a:pt x="238125" y="166688"/>
                </a:lnTo>
                <a:lnTo>
                  <a:pt x="321469" y="154781"/>
                </a:lnTo>
                <a:lnTo>
                  <a:pt x="373857" y="154781"/>
                </a:lnTo>
                <a:lnTo>
                  <a:pt x="395288" y="164306"/>
                </a:lnTo>
                <a:lnTo>
                  <a:pt x="431007" y="176213"/>
                </a:lnTo>
                <a:lnTo>
                  <a:pt x="466725" y="190500"/>
                </a:lnTo>
                <a:lnTo>
                  <a:pt x="497682" y="197644"/>
                </a:lnTo>
                <a:lnTo>
                  <a:pt x="559594" y="209550"/>
                </a:lnTo>
                <a:lnTo>
                  <a:pt x="619125" y="216694"/>
                </a:lnTo>
                <a:lnTo>
                  <a:pt x="688182" y="219075"/>
                </a:lnTo>
                <a:lnTo>
                  <a:pt x="1100138" y="221456"/>
                </a:lnTo>
                <a:lnTo>
                  <a:pt x="1512094" y="221456"/>
                </a:lnTo>
                <a:lnTo>
                  <a:pt x="1700213" y="219075"/>
                </a:lnTo>
                <a:lnTo>
                  <a:pt x="1845469" y="214313"/>
                </a:lnTo>
                <a:lnTo>
                  <a:pt x="1919288" y="207169"/>
                </a:lnTo>
                <a:lnTo>
                  <a:pt x="2019300" y="195263"/>
                </a:lnTo>
                <a:lnTo>
                  <a:pt x="2114550" y="176213"/>
                </a:lnTo>
                <a:lnTo>
                  <a:pt x="2147888" y="157163"/>
                </a:lnTo>
                <a:lnTo>
                  <a:pt x="2207419" y="119063"/>
                </a:lnTo>
                <a:lnTo>
                  <a:pt x="2257425" y="76200"/>
                </a:lnTo>
                <a:lnTo>
                  <a:pt x="2297907" y="33338"/>
                </a:lnTo>
                <a:lnTo>
                  <a:pt x="2321719" y="11906"/>
                </a:lnTo>
                <a:lnTo>
                  <a:pt x="2345532" y="0"/>
                </a:lnTo>
                <a:lnTo>
                  <a:pt x="2362200" y="2381"/>
                </a:lnTo>
                <a:lnTo>
                  <a:pt x="2371725" y="7144"/>
                </a:lnTo>
                <a:lnTo>
                  <a:pt x="2378869" y="30956"/>
                </a:lnTo>
                <a:lnTo>
                  <a:pt x="2383632" y="66675"/>
                </a:lnTo>
                <a:cubicBezTo>
                  <a:pt x="2381193" y="100805"/>
                  <a:pt x="2381250" y="88872"/>
                  <a:pt x="2381250" y="102394"/>
                </a:cubicBezTo>
                <a:lnTo>
                  <a:pt x="2374107" y="157163"/>
                </a:lnTo>
                <a:lnTo>
                  <a:pt x="2352675" y="240506"/>
                </a:lnTo>
                <a:lnTo>
                  <a:pt x="2288382" y="330994"/>
                </a:lnTo>
                <a:lnTo>
                  <a:pt x="2266950" y="376238"/>
                </a:lnTo>
                <a:lnTo>
                  <a:pt x="2235994" y="416719"/>
                </a:lnTo>
                <a:lnTo>
                  <a:pt x="2209800" y="440531"/>
                </a:lnTo>
                <a:lnTo>
                  <a:pt x="2183607" y="457200"/>
                </a:lnTo>
                <a:lnTo>
                  <a:pt x="2152650" y="459581"/>
                </a:lnTo>
                <a:lnTo>
                  <a:pt x="2109788" y="454819"/>
                </a:lnTo>
                <a:lnTo>
                  <a:pt x="2028825" y="445294"/>
                </a:lnTo>
                <a:lnTo>
                  <a:pt x="1957388" y="442913"/>
                </a:lnTo>
                <a:lnTo>
                  <a:pt x="1766888" y="442913"/>
                </a:lnTo>
                <a:lnTo>
                  <a:pt x="1559719" y="445294"/>
                </a:lnTo>
                <a:lnTo>
                  <a:pt x="850107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BAB3F13-A6D7-E04E-8DC0-5DDC3E814F6C}"/>
              </a:ext>
            </a:extLst>
          </p:cNvPr>
          <p:cNvSpPr/>
          <p:nvPr/>
        </p:nvSpPr>
        <p:spPr>
          <a:xfrm>
            <a:off x="3119438" y="3090863"/>
            <a:ext cx="1295400" cy="471487"/>
          </a:xfrm>
          <a:custGeom>
            <a:avLst/>
            <a:gdLst>
              <a:gd name="connsiteX0" fmla="*/ 459581 w 1295400"/>
              <a:gd name="connsiteY0" fmla="*/ 345281 h 471487"/>
              <a:gd name="connsiteX1" fmla="*/ 283368 w 1295400"/>
              <a:gd name="connsiteY1" fmla="*/ 392906 h 471487"/>
              <a:gd name="connsiteX2" fmla="*/ 78581 w 1295400"/>
              <a:gd name="connsiteY2" fmla="*/ 452437 h 471487"/>
              <a:gd name="connsiteX3" fmla="*/ 19050 w 1295400"/>
              <a:gd name="connsiteY3" fmla="*/ 471487 h 471487"/>
              <a:gd name="connsiteX4" fmla="*/ 0 w 1295400"/>
              <a:gd name="connsiteY4" fmla="*/ 264318 h 471487"/>
              <a:gd name="connsiteX5" fmla="*/ 300037 w 1295400"/>
              <a:gd name="connsiteY5" fmla="*/ 197643 h 471487"/>
              <a:gd name="connsiteX6" fmla="*/ 638175 w 1295400"/>
              <a:gd name="connsiteY6" fmla="*/ 121443 h 471487"/>
              <a:gd name="connsiteX7" fmla="*/ 864393 w 1295400"/>
              <a:gd name="connsiteY7" fmla="*/ 71437 h 471487"/>
              <a:gd name="connsiteX8" fmla="*/ 883443 w 1295400"/>
              <a:gd name="connsiteY8" fmla="*/ 64293 h 471487"/>
              <a:gd name="connsiteX9" fmla="*/ 912018 w 1295400"/>
              <a:gd name="connsiteY9" fmla="*/ 45243 h 471487"/>
              <a:gd name="connsiteX10" fmla="*/ 952500 w 1295400"/>
              <a:gd name="connsiteY10" fmla="*/ 4762 h 471487"/>
              <a:gd name="connsiteX11" fmla="*/ 966787 w 1295400"/>
              <a:gd name="connsiteY11" fmla="*/ 0 h 471487"/>
              <a:gd name="connsiteX12" fmla="*/ 1035843 w 1295400"/>
              <a:gd name="connsiteY12" fmla="*/ 7143 h 471487"/>
              <a:gd name="connsiteX13" fmla="*/ 1116806 w 1295400"/>
              <a:gd name="connsiteY13" fmla="*/ 28575 h 471487"/>
              <a:gd name="connsiteX14" fmla="*/ 1202531 w 1295400"/>
              <a:gd name="connsiteY14" fmla="*/ 59531 h 471487"/>
              <a:gd name="connsiteX15" fmla="*/ 1247775 w 1295400"/>
              <a:gd name="connsiteY15" fmla="*/ 80962 h 471487"/>
              <a:gd name="connsiteX16" fmla="*/ 1273968 w 1295400"/>
              <a:gd name="connsiteY16" fmla="*/ 97631 h 471487"/>
              <a:gd name="connsiteX17" fmla="*/ 1288256 w 1295400"/>
              <a:gd name="connsiteY17" fmla="*/ 116681 h 471487"/>
              <a:gd name="connsiteX18" fmla="*/ 1295400 w 1295400"/>
              <a:gd name="connsiteY18" fmla="*/ 138112 h 471487"/>
              <a:gd name="connsiteX19" fmla="*/ 1293018 w 1295400"/>
              <a:gd name="connsiteY19" fmla="*/ 161925 h 471487"/>
              <a:gd name="connsiteX20" fmla="*/ 1278731 w 1295400"/>
              <a:gd name="connsiteY20" fmla="*/ 188118 h 471487"/>
              <a:gd name="connsiteX21" fmla="*/ 1257300 w 1295400"/>
              <a:gd name="connsiteY21" fmla="*/ 211931 h 471487"/>
              <a:gd name="connsiteX22" fmla="*/ 1223962 w 1295400"/>
              <a:gd name="connsiteY22" fmla="*/ 230981 h 471487"/>
              <a:gd name="connsiteX23" fmla="*/ 1176337 w 1295400"/>
              <a:gd name="connsiteY23" fmla="*/ 242887 h 471487"/>
              <a:gd name="connsiteX24" fmla="*/ 1092993 w 1295400"/>
              <a:gd name="connsiteY24" fmla="*/ 250031 h 471487"/>
              <a:gd name="connsiteX25" fmla="*/ 1009650 w 1295400"/>
              <a:gd name="connsiteY25" fmla="*/ 254793 h 471487"/>
              <a:gd name="connsiteX26" fmla="*/ 926306 w 1295400"/>
              <a:gd name="connsiteY26" fmla="*/ 259556 h 471487"/>
              <a:gd name="connsiteX27" fmla="*/ 826293 w 1295400"/>
              <a:gd name="connsiteY27" fmla="*/ 273843 h 471487"/>
              <a:gd name="connsiteX28" fmla="*/ 459581 w 1295400"/>
              <a:gd name="connsiteY28" fmla="*/ 345281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95400" h="471487">
                <a:moveTo>
                  <a:pt x="459581" y="345281"/>
                </a:moveTo>
                <a:lnTo>
                  <a:pt x="283368" y="392906"/>
                </a:lnTo>
                <a:lnTo>
                  <a:pt x="78581" y="452437"/>
                </a:lnTo>
                <a:lnTo>
                  <a:pt x="19050" y="471487"/>
                </a:lnTo>
                <a:lnTo>
                  <a:pt x="0" y="264318"/>
                </a:lnTo>
                <a:lnTo>
                  <a:pt x="300037" y="197643"/>
                </a:lnTo>
                <a:lnTo>
                  <a:pt x="638175" y="121443"/>
                </a:lnTo>
                <a:lnTo>
                  <a:pt x="864393" y="71437"/>
                </a:lnTo>
                <a:lnTo>
                  <a:pt x="883443" y="64293"/>
                </a:lnTo>
                <a:lnTo>
                  <a:pt x="912018" y="45243"/>
                </a:lnTo>
                <a:lnTo>
                  <a:pt x="952500" y="4762"/>
                </a:lnTo>
                <a:lnTo>
                  <a:pt x="966787" y="0"/>
                </a:lnTo>
                <a:lnTo>
                  <a:pt x="1035843" y="7143"/>
                </a:lnTo>
                <a:lnTo>
                  <a:pt x="1116806" y="28575"/>
                </a:lnTo>
                <a:lnTo>
                  <a:pt x="1202531" y="59531"/>
                </a:lnTo>
                <a:lnTo>
                  <a:pt x="1247775" y="80962"/>
                </a:lnTo>
                <a:lnTo>
                  <a:pt x="1273968" y="97631"/>
                </a:lnTo>
                <a:lnTo>
                  <a:pt x="1288256" y="116681"/>
                </a:lnTo>
                <a:lnTo>
                  <a:pt x="1295400" y="138112"/>
                </a:lnTo>
                <a:lnTo>
                  <a:pt x="1293018" y="161925"/>
                </a:lnTo>
                <a:lnTo>
                  <a:pt x="1278731" y="188118"/>
                </a:lnTo>
                <a:lnTo>
                  <a:pt x="1257300" y="211931"/>
                </a:lnTo>
                <a:lnTo>
                  <a:pt x="1223962" y="230981"/>
                </a:lnTo>
                <a:lnTo>
                  <a:pt x="1176337" y="242887"/>
                </a:lnTo>
                <a:lnTo>
                  <a:pt x="1092993" y="250031"/>
                </a:lnTo>
                <a:lnTo>
                  <a:pt x="1009650" y="254793"/>
                </a:lnTo>
                <a:lnTo>
                  <a:pt x="926306" y="259556"/>
                </a:lnTo>
                <a:lnTo>
                  <a:pt x="826293" y="273843"/>
                </a:lnTo>
                <a:lnTo>
                  <a:pt x="459581" y="3452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E137A57-79EE-5F4E-8C7B-21EDEF4FDCAF}"/>
              </a:ext>
            </a:extLst>
          </p:cNvPr>
          <p:cNvSpPr/>
          <p:nvPr/>
        </p:nvSpPr>
        <p:spPr>
          <a:xfrm>
            <a:off x="3100388" y="4230688"/>
            <a:ext cx="1490662" cy="492125"/>
          </a:xfrm>
          <a:custGeom>
            <a:avLst/>
            <a:gdLst>
              <a:gd name="connsiteX0" fmla="*/ 442912 w 1490662"/>
              <a:gd name="connsiteY0" fmla="*/ 402432 h 490538"/>
              <a:gd name="connsiteX1" fmla="*/ 26193 w 1490662"/>
              <a:gd name="connsiteY1" fmla="*/ 490538 h 490538"/>
              <a:gd name="connsiteX2" fmla="*/ 0 w 1490662"/>
              <a:gd name="connsiteY2" fmla="*/ 321469 h 490538"/>
              <a:gd name="connsiteX3" fmla="*/ 297656 w 1490662"/>
              <a:gd name="connsiteY3" fmla="*/ 242888 h 490538"/>
              <a:gd name="connsiteX4" fmla="*/ 638175 w 1490662"/>
              <a:gd name="connsiteY4" fmla="*/ 154782 h 490538"/>
              <a:gd name="connsiteX5" fmla="*/ 919162 w 1490662"/>
              <a:gd name="connsiteY5" fmla="*/ 85725 h 490538"/>
              <a:gd name="connsiteX6" fmla="*/ 1073943 w 1490662"/>
              <a:gd name="connsiteY6" fmla="*/ 45244 h 490538"/>
              <a:gd name="connsiteX7" fmla="*/ 1095375 w 1490662"/>
              <a:gd name="connsiteY7" fmla="*/ 35719 h 490538"/>
              <a:gd name="connsiteX8" fmla="*/ 1112043 w 1490662"/>
              <a:gd name="connsiteY8" fmla="*/ 23813 h 490538"/>
              <a:gd name="connsiteX9" fmla="*/ 1131093 w 1490662"/>
              <a:gd name="connsiteY9" fmla="*/ 2382 h 490538"/>
              <a:gd name="connsiteX10" fmla="*/ 1162050 w 1490662"/>
              <a:gd name="connsiteY10" fmla="*/ 0 h 490538"/>
              <a:gd name="connsiteX11" fmla="*/ 1223962 w 1490662"/>
              <a:gd name="connsiteY11" fmla="*/ 9525 h 490538"/>
              <a:gd name="connsiteX12" fmla="*/ 1307306 w 1490662"/>
              <a:gd name="connsiteY12" fmla="*/ 35719 h 490538"/>
              <a:gd name="connsiteX13" fmla="*/ 1357312 w 1490662"/>
              <a:gd name="connsiteY13" fmla="*/ 52388 h 490538"/>
              <a:gd name="connsiteX14" fmla="*/ 1409700 w 1490662"/>
              <a:gd name="connsiteY14" fmla="*/ 71438 h 490538"/>
              <a:gd name="connsiteX15" fmla="*/ 1454943 w 1490662"/>
              <a:gd name="connsiteY15" fmla="*/ 95250 h 490538"/>
              <a:gd name="connsiteX16" fmla="*/ 1473993 w 1490662"/>
              <a:gd name="connsiteY16" fmla="*/ 111919 h 490538"/>
              <a:gd name="connsiteX17" fmla="*/ 1488281 w 1490662"/>
              <a:gd name="connsiteY17" fmla="*/ 135732 h 490538"/>
              <a:gd name="connsiteX18" fmla="*/ 1490662 w 1490662"/>
              <a:gd name="connsiteY18" fmla="*/ 161925 h 490538"/>
              <a:gd name="connsiteX19" fmla="*/ 1483518 w 1490662"/>
              <a:gd name="connsiteY19" fmla="*/ 192882 h 490538"/>
              <a:gd name="connsiteX20" fmla="*/ 1466850 w 1490662"/>
              <a:gd name="connsiteY20" fmla="*/ 216694 h 490538"/>
              <a:gd name="connsiteX21" fmla="*/ 1431131 w 1490662"/>
              <a:gd name="connsiteY21" fmla="*/ 242888 h 490538"/>
              <a:gd name="connsiteX22" fmla="*/ 1393031 w 1490662"/>
              <a:gd name="connsiteY22" fmla="*/ 259557 h 490538"/>
              <a:gd name="connsiteX23" fmla="*/ 1321593 w 1490662"/>
              <a:gd name="connsiteY23" fmla="*/ 266700 h 490538"/>
              <a:gd name="connsiteX24" fmla="*/ 1226343 w 1490662"/>
              <a:gd name="connsiteY24" fmla="*/ 269082 h 490538"/>
              <a:gd name="connsiteX25" fmla="*/ 1052512 w 1490662"/>
              <a:gd name="connsiteY25" fmla="*/ 292894 h 490538"/>
              <a:gd name="connsiteX26" fmla="*/ 790575 w 1490662"/>
              <a:gd name="connsiteY26" fmla="*/ 338138 h 490538"/>
              <a:gd name="connsiteX27" fmla="*/ 442912 w 1490662"/>
              <a:gd name="connsiteY27" fmla="*/ 402432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490662" h="490538">
                <a:moveTo>
                  <a:pt x="442912" y="402432"/>
                </a:moveTo>
                <a:lnTo>
                  <a:pt x="26193" y="490538"/>
                </a:lnTo>
                <a:lnTo>
                  <a:pt x="0" y="321469"/>
                </a:lnTo>
                <a:lnTo>
                  <a:pt x="297656" y="242888"/>
                </a:lnTo>
                <a:lnTo>
                  <a:pt x="638175" y="154782"/>
                </a:lnTo>
                <a:lnTo>
                  <a:pt x="919162" y="85725"/>
                </a:lnTo>
                <a:lnTo>
                  <a:pt x="1073943" y="45244"/>
                </a:lnTo>
                <a:lnTo>
                  <a:pt x="1095375" y="35719"/>
                </a:lnTo>
                <a:lnTo>
                  <a:pt x="1112043" y="23813"/>
                </a:lnTo>
                <a:lnTo>
                  <a:pt x="1131093" y="2382"/>
                </a:lnTo>
                <a:lnTo>
                  <a:pt x="1162050" y="0"/>
                </a:lnTo>
                <a:lnTo>
                  <a:pt x="1223962" y="9525"/>
                </a:lnTo>
                <a:lnTo>
                  <a:pt x="1307306" y="35719"/>
                </a:lnTo>
                <a:lnTo>
                  <a:pt x="1357312" y="52388"/>
                </a:lnTo>
                <a:lnTo>
                  <a:pt x="1409700" y="71438"/>
                </a:lnTo>
                <a:lnTo>
                  <a:pt x="1454943" y="95250"/>
                </a:lnTo>
                <a:lnTo>
                  <a:pt x="1473993" y="111919"/>
                </a:lnTo>
                <a:lnTo>
                  <a:pt x="1488281" y="135732"/>
                </a:lnTo>
                <a:lnTo>
                  <a:pt x="1490662" y="161925"/>
                </a:lnTo>
                <a:lnTo>
                  <a:pt x="1483518" y="192882"/>
                </a:lnTo>
                <a:lnTo>
                  <a:pt x="1466850" y="216694"/>
                </a:lnTo>
                <a:lnTo>
                  <a:pt x="1431131" y="242888"/>
                </a:lnTo>
                <a:lnTo>
                  <a:pt x="1393031" y="259557"/>
                </a:lnTo>
                <a:lnTo>
                  <a:pt x="1321593" y="266700"/>
                </a:lnTo>
                <a:lnTo>
                  <a:pt x="1226343" y="269082"/>
                </a:lnTo>
                <a:lnTo>
                  <a:pt x="1052512" y="292894"/>
                </a:lnTo>
                <a:lnTo>
                  <a:pt x="790575" y="338138"/>
                </a:lnTo>
                <a:lnTo>
                  <a:pt x="442912" y="4024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BC35274-145C-6C45-A619-4026165F436B}"/>
              </a:ext>
            </a:extLst>
          </p:cNvPr>
          <p:cNvSpPr/>
          <p:nvPr/>
        </p:nvSpPr>
        <p:spPr>
          <a:xfrm>
            <a:off x="5200650" y="2293938"/>
            <a:ext cx="1855788" cy="508000"/>
          </a:xfrm>
          <a:custGeom>
            <a:avLst/>
            <a:gdLst>
              <a:gd name="connsiteX0" fmla="*/ 588169 w 1855125"/>
              <a:gd name="connsiteY0" fmla="*/ 316706 h 509587"/>
              <a:gd name="connsiteX1" fmla="*/ 319088 w 1855125"/>
              <a:gd name="connsiteY1" fmla="*/ 381000 h 509587"/>
              <a:gd name="connsiteX2" fmla="*/ 78581 w 1855125"/>
              <a:gd name="connsiteY2" fmla="*/ 450056 h 509587"/>
              <a:gd name="connsiteX3" fmla="*/ 0 w 1855125"/>
              <a:gd name="connsiteY3" fmla="*/ 278606 h 509587"/>
              <a:gd name="connsiteX4" fmla="*/ 192881 w 1855125"/>
              <a:gd name="connsiteY4" fmla="*/ 228600 h 509587"/>
              <a:gd name="connsiteX5" fmla="*/ 359569 w 1855125"/>
              <a:gd name="connsiteY5" fmla="*/ 192881 h 509587"/>
              <a:gd name="connsiteX6" fmla="*/ 604838 w 1855125"/>
              <a:gd name="connsiteY6" fmla="*/ 147637 h 509587"/>
              <a:gd name="connsiteX7" fmla="*/ 776288 w 1855125"/>
              <a:gd name="connsiteY7" fmla="*/ 121444 h 509587"/>
              <a:gd name="connsiteX8" fmla="*/ 931069 w 1855125"/>
              <a:gd name="connsiteY8" fmla="*/ 100012 h 509587"/>
              <a:gd name="connsiteX9" fmla="*/ 1097756 w 1855125"/>
              <a:gd name="connsiteY9" fmla="*/ 83344 h 509587"/>
              <a:gd name="connsiteX10" fmla="*/ 1326356 w 1855125"/>
              <a:gd name="connsiteY10" fmla="*/ 61912 h 509587"/>
              <a:gd name="connsiteX11" fmla="*/ 1390650 w 1855125"/>
              <a:gd name="connsiteY11" fmla="*/ 14287 h 509587"/>
              <a:gd name="connsiteX12" fmla="*/ 1414463 w 1855125"/>
              <a:gd name="connsiteY12" fmla="*/ 0 h 509587"/>
              <a:gd name="connsiteX13" fmla="*/ 1431131 w 1855125"/>
              <a:gd name="connsiteY13" fmla="*/ 0 h 509587"/>
              <a:gd name="connsiteX14" fmla="*/ 1538288 w 1855125"/>
              <a:gd name="connsiteY14" fmla="*/ 69056 h 509587"/>
              <a:gd name="connsiteX15" fmla="*/ 1674019 w 1855125"/>
              <a:gd name="connsiteY15" fmla="*/ 164306 h 509587"/>
              <a:gd name="connsiteX16" fmla="*/ 1776413 w 1855125"/>
              <a:gd name="connsiteY16" fmla="*/ 242887 h 509587"/>
              <a:gd name="connsiteX17" fmla="*/ 1821656 w 1855125"/>
              <a:gd name="connsiteY17" fmla="*/ 283369 h 509587"/>
              <a:gd name="connsiteX18" fmla="*/ 1843088 w 1855125"/>
              <a:gd name="connsiteY18" fmla="*/ 311944 h 509587"/>
              <a:gd name="connsiteX19" fmla="*/ 1850231 w 1855125"/>
              <a:gd name="connsiteY19" fmla="*/ 338137 h 509587"/>
              <a:gd name="connsiteX20" fmla="*/ 1854994 w 1855125"/>
              <a:gd name="connsiteY20" fmla="*/ 369094 h 509587"/>
              <a:gd name="connsiteX21" fmla="*/ 1843088 w 1855125"/>
              <a:gd name="connsiteY21" fmla="*/ 404812 h 509587"/>
              <a:gd name="connsiteX22" fmla="*/ 1776413 w 1855125"/>
              <a:gd name="connsiteY22" fmla="*/ 509587 h 509587"/>
              <a:gd name="connsiteX23" fmla="*/ 1497806 w 1855125"/>
              <a:gd name="connsiteY23" fmla="*/ 276225 h 509587"/>
              <a:gd name="connsiteX24" fmla="*/ 1485900 w 1855125"/>
              <a:gd name="connsiteY24" fmla="*/ 259556 h 509587"/>
              <a:gd name="connsiteX25" fmla="*/ 1473994 w 1855125"/>
              <a:gd name="connsiteY25" fmla="*/ 250031 h 509587"/>
              <a:gd name="connsiteX26" fmla="*/ 1440656 w 1855125"/>
              <a:gd name="connsiteY26" fmla="*/ 242887 h 509587"/>
              <a:gd name="connsiteX27" fmla="*/ 1371600 w 1855125"/>
              <a:gd name="connsiteY27" fmla="*/ 240506 h 509587"/>
              <a:gd name="connsiteX28" fmla="*/ 1231106 w 1855125"/>
              <a:gd name="connsiteY28" fmla="*/ 247650 h 509587"/>
              <a:gd name="connsiteX29" fmla="*/ 1078706 w 1855125"/>
              <a:gd name="connsiteY29" fmla="*/ 257175 h 509587"/>
              <a:gd name="connsiteX30" fmla="*/ 878681 w 1855125"/>
              <a:gd name="connsiteY30" fmla="*/ 273844 h 509587"/>
              <a:gd name="connsiteX31" fmla="*/ 740569 w 1855125"/>
              <a:gd name="connsiteY31" fmla="*/ 292894 h 509587"/>
              <a:gd name="connsiteX32" fmla="*/ 588169 w 1855125"/>
              <a:gd name="connsiteY32" fmla="*/ 31670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55125" h="509587">
                <a:moveTo>
                  <a:pt x="588169" y="316706"/>
                </a:moveTo>
                <a:lnTo>
                  <a:pt x="319088" y="381000"/>
                </a:lnTo>
                <a:lnTo>
                  <a:pt x="78581" y="450056"/>
                </a:lnTo>
                <a:lnTo>
                  <a:pt x="0" y="278606"/>
                </a:lnTo>
                <a:lnTo>
                  <a:pt x="192881" y="228600"/>
                </a:lnTo>
                <a:lnTo>
                  <a:pt x="359569" y="192881"/>
                </a:lnTo>
                <a:lnTo>
                  <a:pt x="604838" y="147637"/>
                </a:lnTo>
                <a:lnTo>
                  <a:pt x="776288" y="121444"/>
                </a:lnTo>
                <a:lnTo>
                  <a:pt x="931069" y="100012"/>
                </a:lnTo>
                <a:lnTo>
                  <a:pt x="1097756" y="83344"/>
                </a:lnTo>
                <a:lnTo>
                  <a:pt x="1326356" y="61912"/>
                </a:lnTo>
                <a:lnTo>
                  <a:pt x="1390650" y="14287"/>
                </a:lnTo>
                <a:lnTo>
                  <a:pt x="1414463" y="0"/>
                </a:lnTo>
                <a:lnTo>
                  <a:pt x="1431131" y="0"/>
                </a:lnTo>
                <a:lnTo>
                  <a:pt x="1538288" y="69056"/>
                </a:lnTo>
                <a:lnTo>
                  <a:pt x="1674019" y="164306"/>
                </a:lnTo>
                <a:lnTo>
                  <a:pt x="1776413" y="242887"/>
                </a:lnTo>
                <a:lnTo>
                  <a:pt x="1821656" y="283369"/>
                </a:lnTo>
                <a:lnTo>
                  <a:pt x="1843088" y="311944"/>
                </a:lnTo>
                <a:lnTo>
                  <a:pt x="1850231" y="338137"/>
                </a:lnTo>
                <a:cubicBezTo>
                  <a:pt x="1855125" y="367495"/>
                  <a:pt x="1854994" y="357056"/>
                  <a:pt x="1854994" y="369094"/>
                </a:cubicBezTo>
                <a:lnTo>
                  <a:pt x="1843088" y="404812"/>
                </a:lnTo>
                <a:lnTo>
                  <a:pt x="1776413" y="509587"/>
                </a:lnTo>
                <a:lnTo>
                  <a:pt x="1497806" y="276225"/>
                </a:lnTo>
                <a:lnTo>
                  <a:pt x="1485900" y="259556"/>
                </a:lnTo>
                <a:lnTo>
                  <a:pt x="1473994" y="250031"/>
                </a:lnTo>
                <a:lnTo>
                  <a:pt x="1440656" y="242887"/>
                </a:lnTo>
                <a:lnTo>
                  <a:pt x="1371600" y="240506"/>
                </a:lnTo>
                <a:lnTo>
                  <a:pt x="1231106" y="247650"/>
                </a:lnTo>
                <a:lnTo>
                  <a:pt x="1078706" y="257175"/>
                </a:lnTo>
                <a:lnTo>
                  <a:pt x="878681" y="273844"/>
                </a:lnTo>
                <a:lnTo>
                  <a:pt x="740569" y="292894"/>
                </a:lnTo>
                <a:lnTo>
                  <a:pt x="588169" y="3167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3F1EB46-B96A-6540-8D86-E291B18DF76B}"/>
              </a:ext>
            </a:extLst>
          </p:cNvPr>
          <p:cNvSpPr/>
          <p:nvPr/>
        </p:nvSpPr>
        <p:spPr>
          <a:xfrm rot="16200000">
            <a:off x="5498307" y="3171031"/>
            <a:ext cx="2190750" cy="849313"/>
          </a:xfrm>
          <a:custGeom>
            <a:avLst/>
            <a:gdLst>
              <a:gd name="connsiteX0" fmla="*/ 588169 w 2190750"/>
              <a:gd name="connsiteY0" fmla="*/ 528637 h 850106"/>
              <a:gd name="connsiteX1" fmla="*/ 464344 w 2190750"/>
              <a:gd name="connsiteY1" fmla="*/ 481012 h 850106"/>
              <a:gd name="connsiteX2" fmla="*/ 342900 w 2190750"/>
              <a:gd name="connsiteY2" fmla="*/ 423862 h 850106"/>
              <a:gd name="connsiteX3" fmla="*/ 230981 w 2190750"/>
              <a:gd name="connsiteY3" fmla="*/ 359569 h 850106"/>
              <a:gd name="connsiteX4" fmla="*/ 138113 w 2190750"/>
              <a:gd name="connsiteY4" fmla="*/ 300037 h 850106"/>
              <a:gd name="connsiteX5" fmla="*/ 42863 w 2190750"/>
              <a:gd name="connsiteY5" fmla="*/ 219075 h 850106"/>
              <a:gd name="connsiteX6" fmla="*/ 19050 w 2190750"/>
              <a:gd name="connsiteY6" fmla="*/ 197644 h 850106"/>
              <a:gd name="connsiteX7" fmla="*/ 4763 w 2190750"/>
              <a:gd name="connsiteY7" fmla="*/ 178594 h 850106"/>
              <a:gd name="connsiteX8" fmla="*/ 0 w 2190750"/>
              <a:gd name="connsiteY8" fmla="*/ 154781 h 850106"/>
              <a:gd name="connsiteX9" fmla="*/ 0 w 2190750"/>
              <a:gd name="connsiteY9" fmla="*/ 128587 h 850106"/>
              <a:gd name="connsiteX10" fmla="*/ 4763 w 2190750"/>
              <a:gd name="connsiteY10" fmla="*/ 97631 h 850106"/>
              <a:gd name="connsiteX11" fmla="*/ 23813 w 2190750"/>
              <a:gd name="connsiteY11" fmla="*/ 64294 h 850106"/>
              <a:gd name="connsiteX12" fmla="*/ 64294 w 2190750"/>
              <a:gd name="connsiteY12" fmla="*/ 33337 h 850106"/>
              <a:gd name="connsiteX13" fmla="*/ 135731 w 2190750"/>
              <a:gd name="connsiteY13" fmla="*/ 0 h 850106"/>
              <a:gd name="connsiteX14" fmla="*/ 442913 w 2190750"/>
              <a:gd name="connsiteY14" fmla="*/ 176212 h 850106"/>
              <a:gd name="connsiteX15" fmla="*/ 481013 w 2190750"/>
              <a:gd name="connsiteY15" fmla="*/ 209550 h 850106"/>
              <a:gd name="connsiteX16" fmla="*/ 528638 w 2190750"/>
              <a:gd name="connsiteY16" fmla="*/ 245269 h 850106"/>
              <a:gd name="connsiteX17" fmla="*/ 585788 w 2190750"/>
              <a:gd name="connsiteY17" fmla="*/ 280987 h 850106"/>
              <a:gd name="connsiteX18" fmla="*/ 628650 w 2190750"/>
              <a:gd name="connsiteY18" fmla="*/ 302419 h 850106"/>
              <a:gd name="connsiteX19" fmla="*/ 690563 w 2190750"/>
              <a:gd name="connsiteY19" fmla="*/ 326231 h 850106"/>
              <a:gd name="connsiteX20" fmla="*/ 769144 w 2190750"/>
              <a:gd name="connsiteY20" fmla="*/ 354806 h 850106"/>
              <a:gd name="connsiteX21" fmla="*/ 881063 w 2190750"/>
              <a:gd name="connsiteY21" fmla="*/ 383381 h 850106"/>
              <a:gd name="connsiteX22" fmla="*/ 1042988 w 2190750"/>
              <a:gd name="connsiteY22" fmla="*/ 419100 h 850106"/>
              <a:gd name="connsiteX23" fmla="*/ 1235869 w 2190750"/>
              <a:gd name="connsiteY23" fmla="*/ 457200 h 850106"/>
              <a:gd name="connsiteX24" fmla="*/ 1402556 w 2190750"/>
              <a:gd name="connsiteY24" fmla="*/ 485775 h 850106"/>
              <a:gd name="connsiteX25" fmla="*/ 1540669 w 2190750"/>
              <a:gd name="connsiteY25" fmla="*/ 507206 h 850106"/>
              <a:gd name="connsiteX26" fmla="*/ 1719263 w 2190750"/>
              <a:gd name="connsiteY26" fmla="*/ 528637 h 850106"/>
              <a:gd name="connsiteX27" fmla="*/ 1835944 w 2190750"/>
              <a:gd name="connsiteY27" fmla="*/ 538162 h 850106"/>
              <a:gd name="connsiteX28" fmla="*/ 1974056 w 2190750"/>
              <a:gd name="connsiteY28" fmla="*/ 542925 h 850106"/>
              <a:gd name="connsiteX29" fmla="*/ 2100263 w 2190750"/>
              <a:gd name="connsiteY29" fmla="*/ 538162 h 850106"/>
              <a:gd name="connsiteX30" fmla="*/ 2190750 w 2190750"/>
              <a:gd name="connsiteY30" fmla="*/ 528637 h 850106"/>
              <a:gd name="connsiteX31" fmla="*/ 1964531 w 2190750"/>
              <a:gd name="connsiteY31" fmla="*/ 850106 h 850106"/>
              <a:gd name="connsiteX32" fmla="*/ 1878806 w 2190750"/>
              <a:gd name="connsiteY32" fmla="*/ 804862 h 850106"/>
              <a:gd name="connsiteX33" fmla="*/ 1712119 w 2190750"/>
              <a:gd name="connsiteY33" fmla="*/ 781050 h 850106"/>
              <a:gd name="connsiteX34" fmla="*/ 1554956 w 2190750"/>
              <a:gd name="connsiteY34" fmla="*/ 757237 h 850106"/>
              <a:gd name="connsiteX35" fmla="*/ 1345406 w 2190750"/>
              <a:gd name="connsiteY35" fmla="*/ 719137 h 850106"/>
              <a:gd name="connsiteX36" fmla="*/ 1095375 w 2190750"/>
              <a:gd name="connsiteY36" fmla="*/ 671512 h 850106"/>
              <a:gd name="connsiteX37" fmla="*/ 907256 w 2190750"/>
              <a:gd name="connsiteY37" fmla="*/ 628650 h 850106"/>
              <a:gd name="connsiteX38" fmla="*/ 764381 w 2190750"/>
              <a:gd name="connsiteY38" fmla="*/ 592931 h 850106"/>
              <a:gd name="connsiteX39" fmla="*/ 588169 w 2190750"/>
              <a:gd name="connsiteY39" fmla="*/ 528637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90750" h="850106">
                <a:moveTo>
                  <a:pt x="588169" y="528637"/>
                </a:moveTo>
                <a:lnTo>
                  <a:pt x="464344" y="481012"/>
                </a:lnTo>
                <a:lnTo>
                  <a:pt x="342900" y="423862"/>
                </a:lnTo>
                <a:lnTo>
                  <a:pt x="230981" y="359569"/>
                </a:lnTo>
                <a:lnTo>
                  <a:pt x="138113" y="300037"/>
                </a:lnTo>
                <a:lnTo>
                  <a:pt x="42863" y="219075"/>
                </a:lnTo>
                <a:lnTo>
                  <a:pt x="19050" y="197644"/>
                </a:lnTo>
                <a:lnTo>
                  <a:pt x="4763" y="178594"/>
                </a:lnTo>
                <a:lnTo>
                  <a:pt x="0" y="154781"/>
                </a:lnTo>
                <a:lnTo>
                  <a:pt x="0" y="128587"/>
                </a:lnTo>
                <a:lnTo>
                  <a:pt x="4763" y="97631"/>
                </a:lnTo>
                <a:lnTo>
                  <a:pt x="23813" y="64294"/>
                </a:lnTo>
                <a:lnTo>
                  <a:pt x="64294" y="33337"/>
                </a:lnTo>
                <a:lnTo>
                  <a:pt x="135731" y="0"/>
                </a:lnTo>
                <a:lnTo>
                  <a:pt x="442913" y="176212"/>
                </a:lnTo>
                <a:lnTo>
                  <a:pt x="481013" y="209550"/>
                </a:lnTo>
                <a:lnTo>
                  <a:pt x="528638" y="245269"/>
                </a:lnTo>
                <a:lnTo>
                  <a:pt x="585788" y="280987"/>
                </a:lnTo>
                <a:lnTo>
                  <a:pt x="628650" y="302419"/>
                </a:lnTo>
                <a:lnTo>
                  <a:pt x="690563" y="326231"/>
                </a:lnTo>
                <a:lnTo>
                  <a:pt x="769144" y="354806"/>
                </a:lnTo>
                <a:lnTo>
                  <a:pt x="881063" y="383381"/>
                </a:lnTo>
                <a:lnTo>
                  <a:pt x="1042988" y="419100"/>
                </a:lnTo>
                <a:lnTo>
                  <a:pt x="1235869" y="457200"/>
                </a:lnTo>
                <a:lnTo>
                  <a:pt x="1402556" y="485775"/>
                </a:lnTo>
                <a:lnTo>
                  <a:pt x="1540669" y="507206"/>
                </a:lnTo>
                <a:lnTo>
                  <a:pt x="1719263" y="528637"/>
                </a:lnTo>
                <a:lnTo>
                  <a:pt x="1835944" y="538162"/>
                </a:lnTo>
                <a:lnTo>
                  <a:pt x="1974056" y="542925"/>
                </a:lnTo>
                <a:lnTo>
                  <a:pt x="2100263" y="538162"/>
                </a:lnTo>
                <a:lnTo>
                  <a:pt x="2190750" y="528637"/>
                </a:lnTo>
                <a:lnTo>
                  <a:pt x="1964531" y="850106"/>
                </a:lnTo>
                <a:lnTo>
                  <a:pt x="1878806" y="804862"/>
                </a:lnTo>
                <a:lnTo>
                  <a:pt x="1712119" y="781050"/>
                </a:lnTo>
                <a:lnTo>
                  <a:pt x="1554956" y="757237"/>
                </a:lnTo>
                <a:lnTo>
                  <a:pt x="1345406" y="719137"/>
                </a:lnTo>
                <a:lnTo>
                  <a:pt x="1095375" y="671512"/>
                </a:lnTo>
                <a:lnTo>
                  <a:pt x="907256" y="628650"/>
                </a:lnTo>
                <a:lnTo>
                  <a:pt x="764381" y="592931"/>
                </a:lnTo>
                <a:lnTo>
                  <a:pt x="588169" y="5286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7ED67A7-760A-D84F-888B-44A951D9D09A}"/>
              </a:ext>
            </a:extLst>
          </p:cNvPr>
          <p:cNvSpPr/>
          <p:nvPr/>
        </p:nvSpPr>
        <p:spPr>
          <a:xfrm>
            <a:off x="5792788" y="4105275"/>
            <a:ext cx="600075" cy="515938"/>
          </a:xfrm>
          <a:custGeom>
            <a:avLst/>
            <a:gdLst>
              <a:gd name="connsiteX0" fmla="*/ 221457 w 600075"/>
              <a:gd name="connsiteY0" fmla="*/ 88106 h 516731"/>
              <a:gd name="connsiteX1" fmla="*/ 395288 w 600075"/>
              <a:gd name="connsiteY1" fmla="*/ 171450 h 516731"/>
              <a:gd name="connsiteX2" fmla="*/ 438150 w 600075"/>
              <a:gd name="connsiteY2" fmla="*/ 185738 h 516731"/>
              <a:gd name="connsiteX3" fmla="*/ 459582 w 600075"/>
              <a:gd name="connsiteY3" fmla="*/ 185738 h 516731"/>
              <a:gd name="connsiteX4" fmla="*/ 481013 w 600075"/>
              <a:gd name="connsiteY4" fmla="*/ 180975 h 516731"/>
              <a:gd name="connsiteX5" fmla="*/ 511969 w 600075"/>
              <a:gd name="connsiteY5" fmla="*/ 173831 h 516731"/>
              <a:gd name="connsiteX6" fmla="*/ 600075 w 600075"/>
              <a:gd name="connsiteY6" fmla="*/ 104775 h 516731"/>
              <a:gd name="connsiteX7" fmla="*/ 411957 w 600075"/>
              <a:gd name="connsiteY7" fmla="*/ 516731 h 516731"/>
              <a:gd name="connsiteX8" fmla="*/ 373857 w 600075"/>
              <a:gd name="connsiteY8" fmla="*/ 450056 h 516731"/>
              <a:gd name="connsiteX9" fmla="*/ 333375 w 600075"/>
              <a:gd name="connsiteY9" fmla="*/ 376238 h 516731"/>
              <a:gd name="connsiteX10" fmla="*/ 295275 w 600075"/>
              <a:gd name="connsiteY10" fmla="*/ 323850 h 516731"/>
              <a:gd name="connsiteX11" fmla="*/ 259557 w 600075"/>
              <a:gd name="connsiteY11" fmla="*/ 280988 h 516731"/>
              <a:gd name="connsiteX12" fmla="*/ 173832 w 600075"/>
              <a:gd name="connsiteY12" fmla="*/ 207169 h 516731"/>
              <a:gd name="connsiteX13" fmla="*/ 102394 w 600075"/>
              <a:gd name="connsiteY13" fmla="*/ 142875 h 516731"/>
              <a:gd name="connsiteX14" fmla="*/ 35719 w 600075"/>
              <a:gd name="connsiteY14" fmla="*/ 80963 h 516731"/>
              <a:gd name="connsiteX15" fmla="*/ 9525 w 600075"/>
              <a:gd name="connsiteY15" fmla="*/ 52388 h 516731"/>
              <a:gd name="connsiteX16" fmla="*/ 0 w 600075"/>
              <a:gd name="connsiteY16" fmla="*/ 33338 h 516731"/>
              <a:gd name="connsiteX17" fmla="*/ 0 w 600075"/>
              <a:gd name="connsiteY17" fmla="*/ 16669 h 516731"/>
              <a:gd name="connsiteX18" fmla="*/ 2382 w 600075"/>
              <a:gd name="connsiteY18" fmla="*/ 4763 h 516731"/>
              <a:gd name="connsiteX19" fmla="*/ 19050 w 600075"/>
              <a:gd name="connsiteY19" fmla="*/ 0 h 516731"/>
              <a:gd name="connsiteX20" fmla="*/ 40482 w 600075"/>
              <a:gd name="connsiteY20" fmla="*/ 0 h 516731"/>
              <a:gd name="connsiteX21" fmla="*/ 61913 w 600075"/>
              <a:gd name="connsiteY21" fmla="*/ 7144 h 516731"/>
              <a:gd name="connsiteX22" fmla="*/ 221457 w 600075"/>
              <a:gd name="connsiteY22" fmla="*/ 8810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0075" h="516731">
                <a:moveTo>
                  <a:pt x="221457" y="88106"/>
                </a:moveTo>
                <a:lnTo>
                  <a:pt x="395288" y="171450"/>
                </a:lnTo>
                <a:lnTo>
                  <a:pt x="438150" y="185738"/>
                </a:lnTo>
                <a:lnTo>
                  <a:pt x="459582" y="185738"/>
                </a:lnTo>
                <a:lnTo>
                  <a:pt x="481013" y="180975"/>
                </a:lnTo>
                <a:lnTo>
                  <a:pt x="511969" y="173831"/>
                </a:lnTo>
                <a:lnTo>
                  <a:pt x="600075" y="104775"/>
                </a:lnTo>
                <a:lnTo>
                  <a:pt x="411957" y="516731"/>
                </a:lnTo>
                <a:lnTo>
                  <a:pt x="373857" y="450056"/>
                </a:lnTo>
                <a:lnTo>
                  <a:pt x="333375" y="376238"/>
                </a:lnTo>
                <a:lnTo>
                  <a:pt x="295275" y="323850"/>
                </a:lnTo>
                <a:lnTo>
                  <a:pt x="259557" y="280988"/>
                </a:lnTo>
                <a:lnTo>
                  <a:pt x="173832" y="207169"/>
                </a:lnTo>
                <a:lnTo>
                  <a:pt x="102394" y="142875"/>
                </a:lnTo>
                <a:lnTo>
                  <a:pt x="35719" y="80963"/>
                </a:lnTo>
                <a:lnTo>
                  <a:pt x="9525" y="52388"/>
                </a:lnTo>
                <a:lnTo>
                  <a:pt x="0" y="33338"/>
                </a:lnTo>
                <a:lnTo>
                  <a:pt x="0" y="16669"/>
                </a:lnTo>
                <a:lnTo>
                  <a:pt x="2382" y="4763"/>
                </a:lnTo>
                <a:lnTo>
                  <a:pt x="19050" y="0"/>
                </a:lnTo>
                <a:lnTo>
                  <a:pt x="40482" y="0"/>
                </a:lnTo>
                <a:lnTo>
                  <a:pt x="61913" y="7144"/>
                </a:lnTo>
                <a:lnTo>
                  <a:pt x="221457" y="881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330E7DC-8504-B947-9F60-29EE9EBC3230}"/>
              </a:ext>
            </a:extLst>
          </p:cNvPr>
          <p:cNvSpPr/>
          <p:nvPr/>
        </p:nvSpPr>
        <p:spPr>
          <a:xfrm rot="16200000">
            <a:off x="3246438" y="4141788"/>
            <a:ext cx="3822700" cy="425450"/>
          </a:xfrm>
          <a:custGeom>
            <a:avLst/>
            <a:gdLst>
              <a:gd name="connsiteX0" fmla="*/ 1835150 w 3822700"/>
              <a:gd name="connsiteY0" fmla="*/ 425450 h 425450"/>
              <a:gd name="connsiteX1" fmla="*/ 1492250 w 3822700"/>
              <a:gd name="connsiteY1" fmla="*/ 422275 h 425450"/>
              <a:gd name="connsiteX2" fmla="*/ 1082675 w 3822700"/>
              <a:gd name="connsiteY2" fmla="*/ 425450 h 425450"/>
              <a:gd name="connsiteX3" fmla="*/ 742950 w 3822700"/>
              <a:gd name="connsiteY3" fmla="*/ 419100 h 425450"/>
              <a:gd name="connsiteX4" fmla="*/ 565150 w 3822700"/>
              <a:gd name="connsiteY4" fmla="*/ 412750 h 425450"/>
              <a:gd name="connsiteX5" fmla="*/ 355600 w 3822700"/>
              <a:gd name="connsiteY5" fmla="*/ 406400 h 425450"/>
              <a:gd name="connsiteX6" fmla="*/ 260350 w 3822700"/>
              <a:gd name="connsiteY6" fmla="*/ 390525 h 425450"/>
              <a:gd name="connsiteX7" fmla="*/ 149225 w 3822700"/>
              <a:gd name="connsiteY7" fmla="*/ 368300 h 425450"/>
              <a:gd name="connsiteX8" fmla="*/ 66675 w 3822700"/>
              <a:gd name="connsiteY8" fmla="*/ 339725 h 425450"/>
              <a:gd name="connsiteX9" fmla="*/ 15875 w 3822700"/>
              <a:gd name="connsiteY9" fmla="*/ 311150 h 425450"/>
              <a:gd name="connsiteX10" fmla="*/ 3175 w 3822700"/>
              <a:gd name="connsiteY10" fmla="*/ 292100 h 425450"/>
              <a:gd name="connsiteX11" fmla="*/ 0 w 3822700"/>
              <a:gd name="connsiteY11" fmla="*/ 269875 h 425450"/>
              <a:gd name="connsiteX12" fmla="*/ 6350 w 3822700"/>
              <a:gd name="connsiteY12" fmla="*/ 241300 h 425450"/>
              <a:gd name="connsiteX13" fmla="*/ 22225 w 3822700"/>
              <a:gd name="connsiteY13" fmla="*/ 222250 h 425450"/>
              <a:gd name="connsiteX14" fmla="*/ 57150 w 3822700"/>
              <a:gd name="connsiteY14" fmla="*/ 196850 h 425450"/>
              <a:gd name="connsiteX15" fmla="*/ 117475 w 3822700"/>
              <a:gd name="connsiteY15" fmla="*/ 174625 h 425450"/>
              <a:gd name="connsiteX16" fmla="*/ 215900 w 3822700"/>
              <a:gd name="connsiteY16" fmla="*/ 146050 h 425450"/>
              <a:gd name="connsiteX17" fmla="*/ 314325 w 3822700"/>
              <a:gd name="connsiteY17" fmla="*/ 123825 h 425450"/>
              <a:gd name="connsiteX18" fmla="*/ 381000 w 3822700"/>
              <a:gd name="connsiteY18" fmla="*/ 111125 h 425450"/>
              <a:gd name="connsiteX19" fmla="*/ 434975 w 3822700"/>
              <a:gd name="connsiteY19" fmla="*/ 111125 h 425450"/>
              <a:gd name="connsiteX20" fmla="*/ 657225 w 3822700"/>
              <a:gd name="connsiteY20" fmla="*/ 130175 h 425450"/>
              <a:gd name="connsiteX21" fmla="*/ 809625 w 3822700"/>
              <a:gd name="connsiteY21" fmla="*/ 142875 h 425450"/>
              <a:gd name="connsiteX22" fmla="*/ 1057275 w 3822700"/>
              <a:gd name="connsiteY22" fmla="*/ 158750 h 425450"/>
              <a:gd name="connsiteX23" fmla="*/ 1431925 w 3822700"/>
              <a:gd name="connsiteY23" fmla="*/ 174625 h 425450"/>
              <a:gd name="connsiteX24" fmla="*/ 1819275 w 3822700"/>
              <a:gd name="connsiteY24" fmla="*/ 190500 h 425450"/>
              <a:gd name="connsiteX25" fmla="*/ 2263775 w 3822700"/>
              <a:gd name="connsiteY25" fmla="*/ 200025 h 425450"/>
              <a:gd name="connsiteX26" fmla="*/ 2794000 w 3822700"/>
              <a:gd name="connsiteY26" fmla="*/ 203200 h 425450"/>
              <a:gd name="connsiteX27" fmla="*/ 3190875 w 3822700"/>
              <a:gd name="connsiteY27" fmla="*/ 203200 h 425450"/>
              <a:gd name="connsiteX28" fmla="*/ 3349625 w 3822700"/>
              <a:gd name="connsiteY28" fmla="*/ 193675 h 425450"/>
              <a:gd name="connsiteX29" fmla="*/ 3476625 w 3822700"/>
              <a:gd name="connsiteY29" fmla="*/ 180975 h 425450"/>
              <a:gd name="connsiteX30" fmla="*/ 3556000 w 3822700"/>
              <a:gd name="connsiteY30" fmla="*/ 165100 h 425450"/>
              <a:gd name="connsiteX31" fmla="*/ 3616325 w 3822700"/>
              <a:gd name="connsiteY31" fmla="*/ 139700 h 425450"/>
              <a:gd name="connsiteX32" fmla="*/ 3657600 w 3822700"/>
              <a:gd name="connsiteY32" fmla="*/ 107950 h 425450"/>
              <a:gd name="connsiteX33" fmla="*/ 3724275 w 3822700"/>
              <a:gd name="connsiteY33" fmla="*/ 47625 h 425450"/>
              <a:gd name="connsiteX34" fmla="*/ 3771900 w 3822700"/>
              <a:gd name="connsiteY34" fmla="*/ 9525 h 425450"/>
              <a:gd name="connsiteX35" fmla="*/ 3790950 w 3822700"/>
              <a:gd name="connsiteY35" fmla="*/ 0 h 425450"/>
              <a:gd name="connsiteX36" fmla="*/ 3810000 w 3822700"/>
              <a:gd name="connsiteY36" fmla="*/ 0 h 425450"/>
              <a:gd name="connsiteX37" fmla="*/ 3819525 w 3822700"/>
              <a:gd name="connsiteY37" fmla="*/ 9525 h 425450"/>
              <a:gd name="connsiteX38" fmla="*/ 3822700 w 3822700"/>
              <a:gd name="connsiteY38" fmla="*/ 44450 h 425450"/>
              <a:gd name="connsiteX39" fmla="*/ 3810000 w 3822700"/>
              <a:gd name="connsiteY39" fmla="*/ 114300 h 425450"/>
              <a:gd name="connsiteX40" fmla="*/ 3781425 w 3822700"/>
              <a:gd name="connsiteY40" fmla="*/ 215900 h 425450"/>
              <a:gd name="connsiteX41" fmla="*/ 3721100 w 3822700"/>
              <a:gd name="connsiteY41" fmla="*/ 396875 h 425450"/>
              <a:gd name="connsiteX42" fmla="*/ 3556000 w 3822700"/>
              <a:gd name="connsiteY42" fmla="*/ 419100 h 425450"/>
              <a:gd name="connsiteX43" fmla="*/ 3292475 w 3822700"/>
              <a:gd name="connsiteY43" fmla="*/ 422275 h 425450"/>
              <a:gd name="connsiteX44" fmla="*/ 2943225 w 3822700"/>
              <a:gd name="connsiteY44" fmla="*/ 422275 h 425450"/>
              <a:gd name="connsiteX45" fmla="*/ 2524125 w 3822700"/>
              <a:gd name="connsiteY45" fmla="*/ 425450 h 425450"/>
              <a:gd name="connsiteX46" fmla="*/ 1835150 w 3822700"/>
              <a:gd name="connsiteY46" fmla="*/ 425450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822700" h="425450">
                <a:moveTo>
                  <a:pt x="1835150" y="425450"/>
                </a:moveTo>
                <a:lnTo>
                  <a:pt x="1492250" y="422275"/>
                </a:lnTo>
                <a:lnTo>
                  <a:pt x="1082675" y="425450"/>
                </a:lnTo>
                <a:lnTo>
                  <a:pt x="742950" y="419100"/>
                </a:lnTo>
                <a:lnTo>
                  <a:pt x="565150" y="412750"/>
                </a:lnTo>
                <a:lnTo>
                  <a:pt x="355600" y="406400"/>
                </a:lnTo>
                <a:lnTo>
                  <a:pt x="260350" y="390525"/>
                </a:lnTo>
                <a:lnTo>
                  <a:pt x="149225" y="368300"/>
                </a:lnTo>
                <a:lnTo>
                  <a:pt x="66675" y="339725"/>
                </a:lnTo>
                <a:lnTo>
                  <a:pt x="15875" y="311150"/>
                </a:lnTo>
                <a:lnTo>
                  <a:pt x="3175" y="292100"/>
                </a:lnTo>
                <a:lnTo>
                  <a:pt x="0" y="269875"/>
                </a:lnTo>
                <a:lnTo>
                  <a:pt x="6350" y="241300"/>
                </a:lnTo>
                <a:lnTo>
                  <a:pt x="22225" y="222250"/>
                </a:lnTo>
                <a:lnTo>
                  <a:pt x="57150" y="196850"/>
                </a:lnTo>
                <a:lnTo>
                  <a:pt x="117475" y="174625"/>
                </a:lnTo>
                <a:lnTo>
                  <a:pt x="215900" y="146050"/>
                </a:lnTo>
                <a:lnTo>
                  <a:pt x="314325" y="123825"/>
                </a:lnTo>
                <a:lnTo>
                  <a:pt x="381000" y="111125"/>
                </a:lnTo>
                <a:lnTo>
                  <a:pt x="434975" y="111125"/>
                </a:lnTo>
                <a:lnTo>
                  <a:pt x="657225" y="130175"/>
                </a:lnTo>
                <a:lnTo>
                  <a:pt x="809625" y="142875"/>
                </a:lnTo>
                <a:lnTo>
                  <a:pt x="1057275" y="158750"/>
                </a:lnTo>
                <a:lnTo>
                  <a:pt x="1431925" y="174625"/>
                </a:lnTo>
                <a:lnTo>
                  <a:pt x="1819275" y="190500"/>
                </a:lnTo>
                <a:lnTo>
                  <a:pt x="2263775" y="200025"/>
                </a:lnTo>
                <a:lnTo>
                  <a:pt x="2794000" y="203200"/>
                </a:lnTo>
                <a:lnTo>
                  <a:pt x="3190875" y="203200"/>
                </a:lnTo>
                <a:lnTo>
                  <a:pt x="3349625" y="193675"/>
                </a:lnTo>
                <a:lnTo>
                  <a:pt x="3476625" y="180975"/>
                </a:lnTo>
                <a:lnTo>
                  <a:pt x="3556000" y="165100"/>
                </a:lnTo>
                <a:lnTo>
                  <a:pt x="3616325" y="139700"/>
                </a:lnTo>
                <a:lnTo>
                  <a:pt x="3657600" y="107950"/>
                </a:lnTo>
                <a:lnTo>
                  <a:pt x="3724275" y="47625"/>
                </a:lnTo>
                <a:lnTo>
                  <a:pt x="3771900" y="9525"/>
                </a:lnTo>
                <a:lnTo>
                  <a:pt x="3790950" y="0"/>
                </a:lnTo>
                <a:lnTo>
                  <a:pt x="3810000" y="0"/>
                </a:lnTo>
                <a:lnTo>
                  <a:pt x="3819525" y="9525"/>
                </a:lnTo>
                <a:lnTo>
                  <a:pt x="3822700" y="44450"/>
                </a:lnTo>
                <a:lnTo>
                  <a:pt x="3810000" y="114300"/>
                </a:lnTo>
                <a:lnTo>
                  <a:pt x="3781425" y="215900"/>
                </a:lnTo>
                <a:lnTo>
                  <a:pt x="3721100" y="396875"/>
                </a:lnTo>
                <a:lnTo>
                  <a:pt x="3556000" y="419100"/>
                </a:lnTo>
                <a:lnTo>
                  <a:pt x="3292475" y="422275"/>
                </a:lnTo>
                <a:lnTo>
                  <a:pt x="2943225" y="422275"/>
                </a:lnTo>
                <a:lnTo>
                  <a:pt x="2524125" y="425450"/>
                </a:lnTo>
                <a:lnTo>
                  <a:pt x="1835150" y="425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7964004-4E98-4676-BE19-9FAD053633E7}"/>
              </a:ext>
            </a:extLst>
          </p:cNvPr>
          <p:cNvGrpSpPr/>
          <p:nvPr/>
        </p:nvGrpSpPr>
        <p:grpSpPr>
          <a:xfrm>
            <a:off x="2797175" y="1655763"/>
            <a:ext cx="4295775" cy="4610100"/>
            <a:chOff x="2913063" y="1808163"/>
            <a:chExt cx="4295775" cy="4610100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5C6EFC7B-B07C-427A-BFC2-968ADA1E525D}"/>
                </a:ext>
              </a:extLst>
            </p:cNvPr>
            <p:cNvSpPr/>
            <p:nvPr/>
          </p:nvSpPr>
          <p:spPr>
            <a:xfrm>
              <a:off x="3038475" y="1808163"/>
              <a:ext cx="1700213" cy="993775"/>
            </a:xfrm>
            <a:custGeom>
              <a:avLst/>
              <a:gdLst>
                <a:gd name="connsiteX0" fmla="*/ 635794 w 1700213"/>
                <a:gd name="connsiteY0" fmla="*/ 833437 h 995362"/>
                <a:gd name="connsiteX1" fmla="*/ 461963 w 1700213"/>
                <a:gd name="connsiteY1" fmla="*/ 897731 h 995362"/>
                <a:gd name="connsiteX2" fmla="*/ 338138 w 1700213"/>
                <a:gd name="connsiteY2" fmla="*/ 935831 h 995362"/>
                <a:gd name="connsiteX3" fmla="*/ 135731 w 1700213"/>
                <a:gd name="connsiteY3" fmla="*/ 995362 h 995362"/>
                <a:gd name="connsiteX4" fmla="*/ 0 w 1700213"/>
                <a:gd name="connsiteY4" fmla="*/ 942975 h 995362"/>
                <a:gd name="connsiteX5" fmla="*/ 185738 w 1700213"/>
                <a:gd name="connsiteY5" fmla="*/ 871537 h 995362"/>
                <a:gd name="connsiteX6" fmla="*/ 421481 w 1700213"/>
                <a:gd name="connsiteY6" fmla="*/ 762000 h 995362"/>
                <a:gd name="connsiteX7" fmla="*/ 590550 w 1700213"/>
                <a:gd name="connsiteY7" fmla="*/ 669131 h 995362"/>
                <a:gd name="connsiteX8" fmla="*/ 769144 w 1700213"/>
                <a:gd name="connsiteY8" fmla="*/ 571500 h 995362"/>
                <a:gd name="connsiteX9" fmla="*/ 931069 w 1700213"/>
                <a:gd name="connsiteY9" fmla="*/ 481012 h 995362"/>
                <a:gd name="connsiteX10" fmla="*/ 1088231 w 1700213"/>
                <a:gd name="connsiteY10" fmla="*/ 383381 h 995362"/>
                <a:gd name="connsiteX11" fmla="*/ 1188244 w 1700213"/>
                <a:gd name="connsiteY11" fmla="*/ 316706 h 995362"/>
                <a:gd name="connsiteX12" fmla="*/ 1238250 w 1700213"/>
                <a:gd name="connsiteY12" fmla="*/ 276225 h 995362"/>
                <a:gd name="connsiteX13" fmla="*/ 1266825 w 1700213"/>
                <a:gd name="connsiteY13" fmla="*/ 245269 h 995362"/>
                <a:gd name="connsiteX14" fmla="*/ 1278731 w 1700213"/>
                <a:gd name="connsiteY14" fmla="*/ 221456 h 995362"/>
                <a:gd name="connsiteX15" fmla="*/ 1283494 w 1700213"/>
                <a:gd name="connsiteY15" fmla="*/ 200025 h 995362"/>
                <a:gd name="connsiteX16" fmla="*/ 1283494 w 1700213"/>
                <a:gd name="connsiteY16" fmla="*/ 180975 h 995362"/>
                <a:gd name="connsiteX17" fmla="*/ 1273969 w 1700213"/>
                <a:gd name="connsiteY17" fmla="*/ 157162 h 995362"/>
                <a:gd name="connsiteX18" fmla="*/ 1238250 w 1700213"/>
                <a:gd name="connsiteY18" fmla="*/ 111919 h 995362"/>
                <a:gd name="connsiteX19" fmla="*/ 1195388 w 1700213"/>
                <a:gd name="connsiteY19" fmla="*/ 66675 h 995362"/>
                <a:gd name="connsiteX20" fmla="*/ 1178719 w 1700213"/>
                <a:gd name="connsiteY20" fmla="*/ 50006 h 995362"/>
                <a:gd name="connsiteX21" fmla="*/ 1173956 w 1700213"/>
                <a:gd name="connsiteY21" fmla="*/ 30956 h 995362"/>
                <a:gd name="connsiteX22" fmla="*/ 1173956 w 1700213"/>
                <a:gd name="connsiteY22" fmla="*/ 19050 h 995362"/>
                <a:gd name="connsiteX23" fmla="*/ 1181100 w 1700213"/>
                <a:gd name="connsiteY23" fmla="*/ 7144 h 995362"/>
                <a:gd name="connsiteX24" fmla="*/ 1204913 w 1700213"/>
                <a:gd name="connsiteY24" fmla="*/ 0 h 995362"/>
                <a:gd name="connsiteX25" fmla="*/ 1245394 w 1700213"/>
                <a:gd name="connsiteY25" fmla="*/ 4762 h 995362"/>
                <a:gd name="connsiteX26" fmla="*/ 1285875 w 1700213"/>
                <a:gd name="connsiteY26" fmla="*/ 19050 h 995362"/>
                <a:gd name="connsiteX27" fmla="*/ 1357313 w 1700213"/>
                <a:gd name="connsiteY27" fmla="*/ 57150 h 995362"/>
                <a:gd name="connsiteX28" fmla="*/ 1447800 w 1700213"/>
                <a:gd name="connsiteY28" fmla="*/ 114300 h 995362"/>
                <a:gd name="connsiteX29" fmla="*/ 1519238 w 1700213"/>
                <a:gd name="connsiteY29" fmla="*/ 161925 h 995362"/>
                <a:gd name="connsiteX30" fmla="*/ 1566863 w 1700213"/>
                <a:gd name="connsiteY30" fmla="*/ 197644 h 995362"/>
                <a:gd name="connsiteX31" fmla="*/ 1616869 w 1700213"/>
                <a:gd name="connsiteY31" fmla="*/ 238125 h 995362"/>
                <a:gd name="connsiteX32" fmla="*/ 1647825 w 1700213"/>
                <a:gd name="connsiteY32" fmla="*/ 271462 h 995362"/>
                <a:gd name="connsiteX33" fmla="*/ 1671638 w 1700213"/>
                <a:gd name="connsiteY33" fmla="*/ 302419 h 995362"/>
                <a:gd name="connsiteX34" fmla="*/ 1685925 w 1700213"/>
                <a:gd name="connsiteY34" fmla="*/ 330994 h 995362"/>
                <a:gd name="connsiteX35" fmla="*/ 1697831 w 1700213"/>
                <a:gd name="connsiteY35" fmla="*/ 359569 h 995362"/>
                <a:gd name="connsiteX36" fmla="*/ 1700213 w 1700213"/>
                <a:gd name="connsiteY36" fmla="*/ 381000 h 995362"/>
                <a:gd name="connsiteX37" fmla="*/ 1695450 w 1700213"/>
                <a:gd name="connsiteY37" fmla="*/ 404812 h 995362"/>
                <a:gd name="connsiteX38" fmla="*/ 1683544 w 1700213"/>
                <a:gd name="connsiteY38" fmla="*/ 423862 h 995362"/>
                <a:gd name="connsiteX39" fmla="*/ 1635919 w 1700213"/>
                <a:gd name="connsiteY39" fmla="*/ 445294 h 995362"/>
                <a:gd name="connsiteX40" fmla="*/ 1504950 w 1700213"/>
                <a:gd name="connsiteY40" fmla="*/ 497681 h 995362"/>
                <a:gd name="connsiteX41" fmla="*/ 1259681 w 1700213"/>
                <a:gd name="connsiteY41" fmla="*/ 592931 h 995362"/>
                <a:gd name="connsiteX42" fmla="*/ 1059656 w 1700213"/>
                <a:gd name="connsiteY42" fmla="*/ 669131 h 995362"/>
                <a:gd name="connsiteX43" fmla="*/ 862013 w 1700213"/>
                <a:gd name="connsiteY43" fmla="*/ 752475 h 995362"/>
                <a:gd name="connsiteX44" fmla="*/ 635794 w 1700213"/>
                <a:gd name="connsiteY44" fmla="*/ 833437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00213" h="995362">
                  <a:moveTo>
                    <a:pt x="635794" y="833437"/>
                  </a:moveTo>
                  <a:lnTo>
                    <a:pt x="461963" y="897731"/>
                  </a:lnTo>
                  <a:lnTo>
                    <a:pt x="338138" y="935831"/>
                  </a:lnTo>
                  <a:lnTo>
                    <a:pt x="135731" y="995362"/>
                  </a:lnTo>
                  <a:lnTo>
                    <a:pt x="0" y="942975"/>
                  </a:lnTo>
                  <a:lnTo>
                    <a:pt x="185738" y="871537"/>
                  </a:lnTo>
                  <a:lnTo>
                    <a:pt x="421481" y="762000"/>
                  </a:lnTo>
                  <a:lnTo>
                    <a:pt x="590550" y="669131"/>
                  </a:lnTo>
                  <a:lnTo>
                    <a:pt x="769144" y="571500"/>
                  </a:lnTo>
                  <a:lnTo>
                    <a:pt x="931069" y="481012"/>
                  </a:lnTo>
                  <a:lnTo>
                    <a:pt x="1088231" y="383381"/>
                  </a:lnTo>
                  <a:lnTo>
                    <a:pt x="1188244" y="316706"/>
                  </a:lnTo>
                  <a:lnTo>
                    <a:pt x="1238250" y="276225"/>
                  </a:lnTo>
                  <a:lnTo>
                    <a:pt x="1266825" y="245269"/>
                  </a:lnTo>
                  <a:lnTo>
                    <a:pt x="1278731" y="221456"/>
                  </a:lnTo>
                  <a:lnTo>
                    <a:pt x="1283494" y="200025"/>
                  </a:lnTo>
                  <a:lnTo>
                    <a:pt x="1283494" y="180975"/>
                  </a:lnTo>
                  <a:lnTo>
                    <a:pt x="1273969" y="157162"/>
                  </a:lnTo>
                  <a:lnTo>
                    <a:pt x="1238250" y="111919"/>
                  </a:lnTo>
                  <a:lnTo>
                    <a:pt x="1195388" y="66675"/>
                  </a:lnTo>
                  <a:lnTo>
                    <a:pt x="1178719" y="50006"/>
                  </a:lnTo>
                  <a:lnTo>
                    <a:pt x="1173956" y="30956"/>
                  </a:lnTo>
                  <a:lnTo>
                    <a:pt x="1173956" y="19050"/>
                  </a:lnTo>
                  <a:lnTo>
                    <a:pt x="1181100" y="7144"/>
                  </a:lnTo>
                  <a:lnTo>
                    <a:pt x="1204913" y="0"/>
                  </a:lnTo>
                  <a:lnTo>
                    <a:pt x="1245394" y="4762"/>
                  </a:lnTo>
                  <a:lnTo>
                    <a:pt x="1285875" y="19050"/>
                  </a:lnTo>
                  <a:lnTo>
                    <a:pt x="1357313" y="57150"/>
                  </a:lnTo>
                  <a:lnTo>
                    <a:pt x="1447800" y="114300"/>
                  </a:lnTo>
                  <a:lnTo>
                    <a:pt x="1519238" y="161925"/>
                  </a:lnTo>
                  <a:lnTo>
                    <a:pt x="1566863" y="197644"/>
                  </a:lnTo>
                  <a:lnTo>
                    <a:pt x="1616869" y="238125"/>
                  </a:lnTo>
                  <a:lnTo>
                    <a:pt x="1647825" y="271462"/>
                  </a:lnTo>
                  <a:lnTo>
                    <a:pt x="1671638" y="302419"/>
                  </a:lnTo>
                  <a:lnTo>
                    <a:pt x="1685925" y="330994"/>
                  </a:lnTo>
                  <a:lnTo>
                    <a:pt x="1697831" y="359569"/>
                  </a:lnTo>
                  <a:lnTo>
                    <a:pt x="1700213" y="381000"/>
                  </a:lnTo>
                  <a:lnTo>
                    <a:pt x="1695450" y="404812"/>
                  </a:lnTo>
                  <a:lnTo>
                    <a:pt x="1683544" y="423862"/>
                  </a:lnTo>
                  <a:lnTo>
                    <a:pt x="1635919" y="445294"/>
                  </a:lnTo>
                  <a:lnTo>
                    <a:pt x="1504950" y="497681"/>
                  </a:lnTo>
                  <a:lnTo>
                    <a:pt x="1259681" y="592931"/>
                  </a:lnTo>
                  <a:lnTo>
                    <a:pt x="1059656" y="669131"/>
                  </a:lnTo>
                  <a:lnTo>
                    <a:pt x="862013" y="752475"/>
                  </a:lnTo>
                  <a:lnTo>
                    <a:pt x="635794" y="833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94FA23C7-88F2-4D99-A33C-60EE5802AC8A}"/>
                </a:ext>
              </a:extLst>
            </p:cNvPr>
            <p:cNvSpPr/>
            <p:nvPr/>
          </p:nvSpPr>
          <p:spPr>
            <a:xfrm rot="16200000">
              <a:off x="1951038" y="3648075"/>
              <a:ext cx="2384425" cy="460375"/>
            </a:xfrm>
            <a:custGeom>
              <a:avLst/>
              <a:gdLst>
                <a:gd name="connsiteX0" fmla="*/ 850107 w 2383632"/>
                <a:gd name="connsiteY0" fmla="*/ 445294 h 459581"/>
                <a:gd name="connsiteX1" fmla="*/ 564357 w 2383632"/>
                <a:gd name="connsiteY1" fmla="*/ 445294 h 459581"/>
                <a:gd name="connsiteX2" fmla="*/ 378619 w 2383632"/>
                <a:gd name="connsiteY2" fmla="*/ 447675 h 459581"/>
                <a:gd name="connsiteX3" fmla="*/ 209550 w 2383632"/>
                <a:gd name="connsiteY3" fmla="*/ 440531 h 459581"/>
                <a:gd name="connsiteX4" fmla="*/ 161925 w 2383632"/>
                <a:gd name="connsiteY4" fmla="*/ 428625 h 459581"/>
                <a:gd name="connsiteX5" fmla="*/ 116682 w 2383632"/>
                <a:gd name="connsiteY5" fmla="*/ 411956 h 459581"/>
                <a:gd name="connsiteX6" fmla="*/ 61913 w 2383632"/>
                <a:gd name="connsiteY6" fmla="*/ 385763 h 459581"/>
                <a:gd name="connsiteX7" fmla="*/ 28575 w 2383632"/>
                <a:gd name="connsiteY7" fmla="*/ 364331 h 459581"/>
                <a:gd name="connsiteX8" fmla="*/ 11907 w 2383632"/>
                <a:gd name="connsiteY8" fmla="*/ 345281 h 459581"/>
                <a:gd name="connsiteX9" fmla="*/ 2382 w 2383632"/>
                <a:gd name="connsiteY9" fmla="*/ 323850 h 459581"/>
                <a:gd name="connsiteX10" fmla="*/ 0 w 2383632"/>
                <a:gd name="connsiteY10" fmla="*/ 300038 h 459581"/>
                <a:gd name="connsiteX11" fmla="*/ 9525 w 2383632"/>
                <a:gd name="connsiteY11" fmla="*/ 269081 h 459581"/>
                <a:gd name="connsiteX12" fmla="*/ 42863 w 2383632"/>
                <a:gd name="connsiteY12" fmla="*/ 230981 h 459581"/>
                <a:gd name="connsiteX13" fmla="*/ 69057 w 2383632"/>
                <a:gd name="connsiteY13" fmla="*/ 214313 h 459581"/>
                <a:gd name="connsiteX14" fmla="*/ 119063 w 2383632"/>
                <a:gd name="connsiteY14" fmla="*/ 197644 h 459581"/>
                <a:gd name="connsiteX15" fmla="*/ 178594 w 2383632"/>
                <a:gd name="connsiteY15" fmla="*/ 180975 h 459581"/>
                <a:gd name="connsiteX16" fmla="*/ 238125 w 2383632"/>
                <a:gd name="connsiteY16" fmla="*/ 166688 h 459581"/>
                <a:gd name="connsiteX17" fmla="*/ 321469 w 2383632"/>
                <a:gd name="connsiteY17" fmla="*/ 154781 h 459581"/>
                <a:gd name="connsiteX18" fmla="*/ 373857 w 2383632"/>
                <a:gd name="connsiteY18" fmla="*/ 154781 h 459581"/>
                <a:gd name="connsiteX19" fmla="*/ 395288 w 2383632"/>
                <a:gd name="connsiteY19" fmla="*/ 164306 h 459581"/>
                <a:gd name="connsiteX20" fmla="*/ 431007 w 2383632"/>
                <a:gd name="connsiteY20" fmla="*/ 176213 h 459581"/>
                <a:gd name="connsiteX21" fmla="*/ 466725 w 2383632"/>
                <a:gd name="connsiteY21" fmla="*/ 190500 h 459581"/>
                <a:gd name="connsiteX22" fmla="*/ 497682 w 2383632"/>
                <a:gd name="connsiteY22" fmla="*/ 197644 h 459581"/>
                <a:gd name="connsiteX23" fmla="*/ 559594 w 2383632"/>
                <a:gd name="connsiteY23" fmla="*/ 209550 h 459581"/>
                <a:gd name="connsiteX24" fmla="*/ 619125 w 2383632"/>
                <a:gd name="connsiteY24" fmla="*/ 216694 h 459581"/>
                <a:gd name="connsiteX25" fmla="*/ 688182 w 2383632"/>
                <a:gd name="connsiteY25" fmla="*/ 219075 h 459581"/>
                <a:gd name="connsiteX26" fmla="*/ 1100138 w 2383632"/>
                <a:gd name="connsiteY26" fmla="*/ 221456 h 459581"/>
                <a:gd name="connsiteX27" fmla="*/ 1512094 w 2383632"/>
                <a:gd name="connsiteY27" fmla="*/ 221456 h 459581"/>
                <a:gd name="connsiteX28" fmla="*/ 1700213 w 2383632"/>
                <a:gd name="connsiteY28" fmla="*/ 219075 h 459581"/>
                <a:gd name="connsiteX29" fmla="*/ 1845469 w 2383632"/>
                <a:gd name="connsiteY29" fmla="*/ 214313 h 459581"/>
                <a:gd name="connsiteX30" fmla="*/ 1919288 w 2383632"/>
                <a:gd name="connsiteY30" fmla="*/ 207169 h 459581"/>
                <a:gd name="connsiteX31" fmla="*/ 2019300 w 2383632"/>
                <a:gd name="connsiteY31" fmla="*/ 195263 h 459581"/>
                <a:gd name="connsiteX32" fmla="*/ 2114550 w 2383632"/>
                <a:gd name="connsiteY32" fmla="*/ 176213 h 459581"/>
                <a:gd name="connsiteX33" fmla="*/ 2147888 w 2383632"/>
                <a:gd name="connsiteY33" fmla="*/ 157163 h 459581"/>
                <a:gd name="connsiteX34" fmla="*/ 2207419 w 2383632"/>
                <a:gd name="connsiteY34" fmla="*/ 119063 h 459581"/>
                <a:gd name="connsiteX35" fmla="*/ 2257425 w 2383632"/>
                <a:gd name="connsiteY35" fmla="*/ 76200 h 459581"/>
                <a:gd name="connsiteX36" fmla="*/ 2297907 w 2383632"/>
                <a:gd name="connsiteY36" fmla="*/ 33338 h 459581"/>
                <a:gd name="connsiteX37" fmla="*/ 2321719 w 2383632"/>
                <a:gd name="connsiteY37" fmla="*/ 11906 h 459581"/>
                <a:gd name="connsiteX38" fmla="*/ 2345532 w 2383632"/>
                <a:gd name="connsiteY38" fmla="*/ 0 h 459581"/>
                <a:gd name="connsiteX39" fmla="*/ 2362200 w 2383632"/>
                <a:gd name="connsiteY39" fmla="*/ 2381 h 459581"/>
                <a:gd name="connsiteX40" fmla="*/ 2371725 w 2383632"/>
                <a:gd name="connsiteY40" fmla="*/ 7144 h 459581"/>
                <a:gd name="connsiteX41" fmla="*/ 2378869 w 2383632"/>
                <a:gd name="connsiteY41" fmla="*/ 30956 h 459581"/>
                <a:gd name="connsiteX42" fmla="*/ 2383632 w 2383632"/>
                <a:gd name="connsiteY42" fmla="*/ 66675 h 459581"/>
                <a:gd name="connsiteX43" fmla="*/ 2381250 w 2383632"/>
                <a:gd name="connsiteY43" fmla="*/ 102394 h 459581"/>
                <a:gd name="connsiteX44" fmla="*/ 2374107 w 2383632"/>
                <a:gd name="connsiteY44" fmla="*/ 157163 h 459581"/>
                <a:gd name="connsiteX45" fmla="*/ 2352675 w 2383632"/>
                <a:gd name="connsiteY45" fmla="*/ 240506 h 459581"/>
                <a:gd name="connsiteX46" fmla="*/ 2288382 w 2383632"/>
                <a:gd name="connsiteY46" fmla="*/ 330994 h 459581"/>
                <a:gd name="connsiteX47" fmla="*/ 2266950 w 2383632"/>
                <a:gd name="connsiteY47" fmla="*/ 376238 h 459581"/>
                <a:gd name="connsiteX48" fmla="*/ 2235994 w 2383632"/>
                <a:gd name="connsiteY48" fmla="*/ 416719 h 459581"/>
                <a:gd name="connsiteX49" fmla="*/ 2209800 w 2383632"/>
                <a:gd name="connsiteY49" fmla="*/ 440531 h 459581"/>
                <a:gd name="connsiteX50" fmla="*/ 2183607 w 2383632"/>
                <a:gd name="connsiteY50" fmla="*/ 457200 h 459581"/>
                <a:gd name="connsiteX51" fmla="*/ 2152650 w 2383632"/>
                <a:gd name="connsiteY51" fmla="*/ 459581 h 459581"/>
                <a:gd name="connsiteX52" fmla="*/ 2109788 w 2383632"/>
                <a:gd name="connsiteY52" fmla="*/ 454819 h 459581"/>
                <a:gd name="connsiteX53" fmla="*/ 2028825 w 2383632"/>
                <a:gd name="connsiteY53" fmla="*/ 445294 h 459581"/>
                <a:gd name="connsiteX54" fmla="*/ 1957388 w 2383632"/>
                <a:gd name="connsiteY54" fmla="*/ 442913 h 459581"/>
                <a:gd name="connsiteX55" fmla="*/ 1766888 w 2383632"/>
                <a:gd name="connsiteY55" fmla="*/ 442913 h 459581"/>
                <a:gd name="connsiteX56" fmla="*/ 1559719 w 2383632"/>
                <a:gd name="connsiteY56" fmla="*/ 445294 h 459581"/>
                <a:gd name="connsiteX57" fmla="*/ 850107 w 2383632"/>
                <a:gd name="connsiteY57" fmla="*/ 445294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83632" h="459581">
                  <a:moveTo>
                    <a:pt x="850107" y="445294"/>
                  </a:moveTo>
                  <a:lnTo>
                    <a:pt x="564357" y="445294"/>
                  </a:lnTo>
                  <a:lnTo>
                    <a:pt x="378619" y="447675"/>
                  </a:lnTo>
                  <a:lnTo>
                    <a:pt x="209550" y="440531"/>
                  </a:lnTo>
                  <a:lnTo>
                    <a:pt x="161925" y="428625"/>
                  </a:lnTo>
                  <a:lnTo>
                    <a:pt x="116682" y="411956"/>
                  </a:lnTo>
                  <a:lnTo>
                    <a:pt x="61913" y="385763"/>
                  </a:lnTo>
                  <a:lnTo>
                    <a:pt x="28575" y="364331"/>
                  </a:lnTo>
                  <a:lnTo>
                    <a:pt x="11907" y="345281"/>
                  </a:lnTo>
                  <a:lnTo>
                    <a:pt x="2382" y="323850"/>
                  </a:lnTo>
                  <a:lnTo>
                    <a:pt x="0" y="300038"/>
                  </a:lnTo>
                  <a:lnTo>
                    <a:pt x="9525" y="269081"/>
                  </a:lnTo>
                  <a:lnTo>
                    <a:pt x="42863" y="230981"/>
                  </a:lnTo>
                  <a:lnTo>
                    <a:pt x="69057" y="214313"/>
                  </a:lnTo>
                  <a:lnTo>
                    <a:pt x="119063" y="197644"/>
                  </a:lnTo>
                  <a:lnTo>
                    <a:pt x="178594" y="180975"/>
                  </a:lnTo>
                  <a:lnTo>
                    <a:pt x="238125" y="166688"/>
                  </a:lnTo>
                  <a:lnTo>
                    <a:pt x="321469" y="154781"/>
                  </a:lnTo>
                  <a:lnTo>
                    <a:pt x="373857" y="154781"/>
                  </a:lnTo>
                  <a:lnTo>
                    <a:pt x="395288" y="164306"/>
                  </a:lnTo>
                  <a:lnTo>
                    <a:pt x="431007" y="176213"/>
                  </a:lnTo>
                  <a:lnTo>
                    <a:pt x="466725" y="190500"/>
                  </a:lnTo>
                  <a:lnTo>
                    <a:pt x="497682" y="197644"/>
                  </a:lnTo>
                  <a:lnTo>
                    <a:pt x="559594" y="209550"/>
                  </a:lnTo>
                  <a:lnTo>
                    <a:pt x="619125" y="216694"/>
                  </a:lnTo>
                  <a:lnTo>
                    <a:pt x="688182" y="219075"/>
                  </a:lnTo>
                  <a:lnTo>
                    <a:pt x="1100138" y="221456"/>
                  </a:lnTo>
                  <a:lnTo>
                    <a:pt x="1512094" y="221456"/>
                  </a:lnTo>
                  <a:lnTo>
                    <a:pt x="1700213" y="219075"/>
                  </a:lnTo>
                  <a:lnTo>
                    <a:pt x="1845469" y="214313"/>
                  </a:lnTo>
                  <a:lnTo>
                    <a:pt x="1919288" y="207169"/>
                  </a:lnTo>
                  <a:lnTo>
                    <a:pt x="2019300" y="195263"/>
                  </a:lnTo>
                  <a:lnTo>
                    <a:pt x="2114550" y="176213"/>
                  </a:lnTo>
                  <a:lnTo>
                    <a:pt x="2147888" y="157163"/>
                  </a:lnTo>
                  <a:lnTo>
                    <a:pt x="2207419" y="119063"/>
                  </a:lnTo>
                  <a:lnTo>
                    <a:pt x="2257425" y="76200"/>
                  </a:lnTo>
                  <a:lnTo>
                    <a:pt x="2297907" y="33338"/>
                  </a:lnTo>
                  <a:lnTo>
                    <a:pt x="2321719" y="11906"/>
                  </a:lnTo>
                  <a:lnTo>
                    <a:pt x="2345532" y="0"/>
                  </a:lnTo>
                  <a:lnTo>
                    <a:pt x="2362200" y="2381"/>
                  </a:lnTo>
                  <a:lnTo>
                    <a:pt x="2371725" y="7144"/>
                  </a:lnTo>
                  <a:lnTo>
                    <a:pt x="2378869" y="30956"/>
                  </a:lnTo>
                  <a:lnTo>
                    <a:pt x="2383632" y="66675"/>
                  </a:lnTo>
                  <a:cubicBezTo>
                    <a:pt x="2381193" y="100805"/>
                    <a:pt x="2381250" y="88872"/>
                    <a:pt x="2381250" y="102394"/>
                  </a:cubicBezTo>
                  <a:lnTo>
                    <a:pt x="2374107" y="157163"/>
                  </a:lnTo>
                  <a:lnTo>
                    <a:pt x="2352675" y="240506"/>
                  </a:lnTo>
                  <a:lnTo>
                    <a:pt x="2288382" y="330994"/>
                  </a:lnTo>
                  <a:lnTo>
                    <a:pt x="2266950" y="376238"/>
                  </a:lnTo>
                  <a:lnTo>
                    <a:pt x="2235994" y="416719"/>
                  </a:lnTo>
                  <a:lnTo>
                    <a:pt x="2209800" y="440531"/>
                  </a:lnTo>
                  <a:lnTo>
                    <a:pt x="2183607" y="457200"/>
                  </a:lnTo>
                  <a:lnTo>
                    <a:pt x="2152650" y="459581"/>
                  </a:lnTo>
                  <a:lnTo>
                    <a:pt x="2109788" y="454819"/>
                  </a:lnTo>
                  <a:lnTo>
                    <a:pt x="2028825" y="445294"/>
                  </a:lnTo>
                  <a:lnTo>
                    <a:pt x="1957388" y="442913"/>
                  </a:lnTo>
                  <a:lnTo>
                    <a:pt x="1766888" y="442913"/>
                  </a:lnTo>
                  <a:lnTo>
                    <a:pt x="1559719" y="445294"/>
                  </a:lnTo>
                  <a:lnTo>
                    <a:pt x="850107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53121017-FD54-4EB1-85D8-7AA04CDBCC80}"/>
                </a:ext>
              </a:extLst>
            </p:cNvPr>
            <p:cNvSpPr/>
            <p:nvPr/>
          </p:nvSpPr>
          <p:spPr>
            <a:xfrm>
              <a:off x="3271838" y="3243263"/>
              <a:ext cx="1295400" cy="471487"/>
            </a:xfrm>
            <a:custGeom>
              <a:avLst/>
              <a:gdLst>
                <a:gd name="connsiteX0" fmla="*/ 459581 w 1295400"/>
                <a:gd name="connsiteY0" fmla="*/ 345281 h 471487"/>
                <a:gd name="connsiteX1" fmla="*/ 283368 w 1295400"/>
                <a:gd name="connsiteY1" fmla="*/ 392906 h 471487"/>
                <a:gd name="connsiteX2" fmla="*/ 78581 w 1295400"/>
                <a:gd name="connsiteY2" fmla="*/ 452437 h 471487"/>
                <a:gd name="connsiteX3" fmla="*/ 19050 w 1295400"/>
                <a:gd name="connsiteY3" fmla="*/ 471487 h 471487"/>
                <a:gd name="connsiteX4" fmla="*/ 0 w 1295400"/>
                <a:gd name="connsiteY4" fmla="*/ 264318 h 471487"/>
                <a:gd name="connsiteX5" fmla="*/ 300037 w 1295400"/>
                <a:gd name="connsiteY5" fmla="*/ 197643 h 471487"/>
                <a:gd name="connsiteX6" fmla="*/ 638175 w 1295400"/>
                <a:gd name="connsiteY6" fmla="*/ 121443 h 471487"/>
                <a:gd name="connsiteX7" fmla="*/ 864393 w 1295400"/>
                <a:gd name="connsiteY7" fmla="*/ 71437 h 471487"/>
                <a:gd name="connsiteX8" fmla="*/ 883443 w 1295400"/>
                <a:gd name="connsiteY8" fmla="*/ 64293 h 471487"/>
                <a:gd name="connsiteX9" fmla="*/ 912018 w 1295400"/>
                <a:gd name="connsiteY9" fmla="*/ 45243 h 471487"/>
                <a:gd name="connsiteX10" fmla="*/ 952500 w 1295400"/>
                <a:gd name="connsiteY10" fmla="*/ 4762 h 471487"/>
                <a:gd name="connsiteX11" fmla="*/ 966787 w 1295400"/>
                <a:gd name="connsiteY11" fmla="*/ 0 h 471487"/>
                <a:gd name="connsiteX12" fmla="*/ 1035843 w 1295400"/>
                <a:gd name="connsiteY12" fmla="*/ 7143 h 471487"/>
                <a:gd name="connsiteX13" fmla="*/ 1116806 w 1295400"/>
                <a:gd name="connsiteY13" fmla="*/ 28575 h 471487"/>
                <a:gd name="connsiteX14" fmla="*/ 1202531 w 1295400"/>
                <a:gd name="connsiteY14" fmla="*/ 59531 h 471487"/>
                <a:gd name="connsiteX15" fmla="*/ 1247775 w 1295400"/>
                <a:gd name="connsiteY15" fmla="*/ 80962 h 471487"/>
                <a:gd name="connsiteX16" fmla="*/ 1273968 w 1295400"/>
                <a:gd name="connsiteY16" fmla="*/ 97631 h 471487"/>
                <a:gd name="connsiteX17" fmla="*/ 1288256 w 1295400"/>
                <a:gd name="connsiteY17" fmla="*/ 116681 h 471487"/>
                <a:gd name="connsiteX18" fmla="*/ 1295400 w 1295400"/>
                <a:gd name="connsiteY18" fmla="*/ 138112 h 471487"/>
                <a:gd name="connsiteX19" fmla="*/ 1293018 w 1295400"/>
                <a:gd name="connsiteY19" fmla="*/ 161925 h 471487"/>
                <a:gd name="connsiteX20" fmla="*/ 1278731 w 1295400"/>
                <a:gd name="connsiteY20" fmla="*/ 188118 h 471487"/>
                <a:gd name="connsiteX21" fmla="*/ 1257300 w 1295400"/>
                <a:gd name="connsiteY21" fmla="*/ 211931 h 471487"/>
                <a:gd name="connsiteX22" fmla="*/ 1223962 w 1295400"/>
                <a:gd name="connsiteY22" fmla="*/ 230981 h 471487"/>
                <a:gd name="connsiteX23" fmla="*/ 1176337 w 1295400"/>
                <a:gd name="connsiteY23" fmla="*/ 242887 h 471487"/>
                <a:gd name="connsiteX24" fmla="*/ 1092993 w 1295400"/>
                <a:gd name="connsiteY24" fmla="*/ 250031 h 471487"/>
                <a:gd name="connsiteX25" fmla="*/ 1009650 w 1295400"/>
                <a:gd name="connsiteY25" fmla="*/ 254793 h 471487"/>
                <a:gd name="connsiteX26" fmla="*/ 926306 w 1295400"/>
                <a:gd name="connsiteY26" fmla="*/ 259556 h 471487"/>
                <a:gd name="connsiteX27" fmla="*/ 826293 w 1295400"/>
                <a:gd name="connsiteY27" fmla="*/ 273843 h 471487"/>
                <a:gd name="connsiteX28" fmla="*/ 459581 w 1295400"/>
                <a:gd name="connsiteY28" fmla="*/ 345281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5400" h="471487">
                  <a:moveTo>
                    <a:pt x="459581" y="345281"/>
                  </a:moveTo>
                  <a:lnTo>
                    <a:pt x="283368" y="392906"/>
                  </a:lnTo>
                  <a:lnTo>
                    <a:pt x="78581" y="452437"/>
                  </a:lnTo>
                  <a:lnTo>
                    <a:pt x="19050" y="471487"/>
                  </a:lnTo>
                  <a:lnTo>
                    <a:pt x="0" y="264318"/>
                  </a:lnTo>
                  <a:lnTo>
                    <a:pt x="300037" y="197643"/>
                  </a:lnTo>
                  <a:lnTo>
                    <a:pt x="638175" y="121443"/>
                  </a:lnTo>
                  <a:lnTo>
                    <a:pt x="864393" y="71437"/>
                  </a:lnTo>
                  <a:lnTo>
                    <a:pt x="883443" y="64293"/>
                  </a:lnTo>
                  <a:lnTo>
                    <a:pt x="912018" y="45243"/>
                  </a:lnTo>
                  <a:lnTo>
                    <a:pt x="952500" y="4762"/>
                  </a:lnTo>
                  <a:lnTo>
                    <a:pt x="966787" y="0"/>
                  </a:lnTo>
                  <a:lnTo>
                    <a:pt x="1035843" y="7143"/>
                  </a:lnTo>
                  <a:lnTo>
                    <a:pt x="1116806" y="28575"/>
                  </a:lnTo>
                  <a:lnTo>
                    <a:pt x="1202531" y="59531"/>
                  </a:lnTo>
                  <a:lnTo>
                    <a:pt x="1247775" y="80962"/>
                  </a:lnTo>
                  <a:lnTo>
                    <a:pt x="1273968" y="97631"/>
                  </a:lnTo>
                  <a:lnTo>
                    <a:pt x="1288256" y="116681"/>
                  </a:lnTo>
                  <a:lnTo>
                    <a:pt x="1295400" y="138112"/>
                  </a:lnTo>
                  <a:lnTo>
                    <a:pt x="1293018" y="161925"/>
                  </a:lnTo>
                  <a:lnTo>
                    <a:pt x="1278731" y="188118"/>
                  </a:lnTo>
                  <a:lnTo>
                    <a:pt x="1257300" y="211931"/>
                  </a:lnTo>
                  <a:lnTo>
                    <a:pt x="1223962" y="230981"/>
                  </a:lnTo>
                  <a:lnTo>
                    <a:pt x="1176337" y="242887"/>
                  </a:lnTo>
                  <a:lnTo>
                    <a:pt x="1092993" y="250031"/>
                  </a:lnTo>
                  <a:lnTo>
                    <a:pt x="1009650" y="254793"/>
                  </a:lnTo>
                  <a:lnTo>
                    <a:pt x="926306" y="259556"/>
                  </a:lnTo>
                  <a:lnTo>
                    <a:pt x="826293" y="273843"/>
                  </a:lnTo>
                  <a:lnTo>
                    <a:pt x="459581" y="3452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18C4E65B-71A5-4322-9999-E706AF843EF1}"/>
                </a:ext>
              </a:extLst>
            </p:cNvPr>
            <p:cNvSpPr/>
            <p:nvPr/>
          </p:nvSpPr>
          <p:spPr>
            <a:xfrm>
              <a:off x="3252788" y="4383088"/>
              <a:ext cx="1490662" cy="492125"/>
            </a:xfrm>
            <a:custGeom>
              <a:avLst/>
              <a:gdLst>
                <a:gd name="connsiteX0" fmla="*/ 442912 w 1490662"/>
                <a:gd name="connsiteY0" fmla="*/ 402432 h 490538"/>
                <a:gd name="connsiteX1" fmla="*/ 26193 w 1490662"/>
                <a:gd name="connsiteY1" fmla="*/ 490538 h 490538"/>
                <a:gd name="connsiteX2" fmla="*/ 0 w 1490662"/>
                <a:gd name="connsiteY2" fmla="*/ 321469 h 490538"/>
                <a:gd name="connsiteX3" fmla="*/ 297656 w 1490662"/>
                <a:gd name="connsiteY3" fmla="*/ 242888 h 490538"/>
                <a:gd name="connsiteX4" fmla="*/ 638175 w 1490662"/>
                <a:gd name="connsiteY4" fmla="*/ 154782 h 490538"/>
                <a:gd name="connsiteX5" fmla="*/ 919162 w 1490662"/>
                <a:gd name="connsiteY5" fmla="*/ 85725 h 490538"/>
                <a:gd name="connsiteX6" fmla="*/ 1073943 w 1490662"/>
                <a:gd name="connsiteY6" fmla="*/ 45244 h 490538"/>
                <a:gd name="connsiteX7" fmla="*/ 1095375 w 1490662"/>
                <a:gd name="connsiteY7" fmla="*/ 35719 h 490538"/>
                <a:gd name="connsiteX8" fmla="*/ 1112043 w 1490662"/>
                <a:gd name="connsiteY8" fmla="*/ 23813 h 490538"/>
                <a:gd name="connsiteX9" fmla="*/ 1131093 w 1490662"/>
                <a:gd name="connsiteY9" fmla="*/ 2382 h 490538"/>
                <a:gd name="connsiteX10" fmla="*/ 1162050 w 1490662"/>
                <a:gd name="connsiteY10" fmla="*/ 0 h 490538"/>
                <a:gd name="connsiteX11" fmla="*/ 1223962 w 1490662"/>
                <a:gd name="connsiteY11" fmla="*/ 9525 h 490538"/>
                <a:gd name="connsiteX12" fmla="*/ 1307306 w 1490662"/>
                <a:gd name="connsiteY12" fmla="*/ 35719 h 490538"/>
                <a:gd name="connsiteX13" fmla="*/ 1357312 w 1490662"/>
                <a:gd name="connsiteY13" fmla="*/ 52388 h 490538"/>
                <a:gd name="connsiteX14" fmla="*/ 1409700 w 1490662"/>
                <a:gd name="connsiteY14" fmla="*/ 71438 h 490538"/>
                <a:gd name="connsiteX15" fmla="*/ 1454943 w 1490662"/>
                <a:gd name="connsiteY15" fmla="*/ 95250 h 490538"/>
                <a:gd name="connsiteX16" fmla="*/ 1473993 w 1490662"/>
                <a:gd name="connsiteY16" fmla="*/ 111919 h 490538"/>
                <a:gd name="connsiteX17" fmla="*/ 1488281 w 1490662"/>
                <a:gd name="connsiteY17" fmla="*/ 135732 h 490538"/>
                <a:gd name="connsiteX18" fmla="*/ 1490662 w 1490662"/>
                <a:gd name="connsiteY18" fmla="*/ 161925 h 490538"/>
                <a:gd name="connsiteX19" fmla="*/ 1483518 w 1490662"/>
                <a:gd name="connsiteY19" fmla="*/ 192882 h 490538"/>
                <a:gd name="connsiteX20" fmla="*/ 1466850 w 1490662"/>
                <a:gd name="connsiteY20" fmla="*/ 216694 h 490538"/>
                <a:gd name="connsiteX21" fmla="*/ 1431131 w 1490662"/>
                <a:gd name="connsiteY21" fmla="*/ 242888 h 490538"/>
                <a:gd name="connsiteX22" fmla="*/ 1393031 w 1490662"/>
                <a:gd name="connsiteY22" fmla="*/ 259557 h 490538"/>
                <a:gd name="connsiteX23" fmla="*/ 1321593 w 1490662"/>
                <a:gd name="connsiteY23" fmla="*/ 266700 h 490538"/>
                <a:gd name="connsiteX24" fmla="*/ 1226343 w 1490662"/>
                <a:gd name="connsiteY24" fmla="*/ 269082 h 490538"/>
                <a:gd name="connsiteX25" fmla="*/ 1052512 w 1490662"/>
                <a:gd name="connsiteY25" fmla="*/ 292894 h 490538"/>
                <a:gd name="connsiteX26" fmla="*/ 790575 w 1490662"/>
                <a:gd name="connsiteY26" fmla="*/ 338138 h 490538"/>
                <a:gd name="connsiteX27" fmla="*/ 442912 w 1490662"/>
                <a:gd name="connsiteY27" fmla="*/ 40243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90662" h="490538">
                  <a:moveTo>
                    <a:pt x="442912" y="402432"/>
                  </a:moveTo>
                  <a:lnTo>
                    <a:pt x="26193" y="490538"/>
                  </a:lnTo>
                  <a:lnTo>
                    <a:pt x="0" y="321469"/>
                  </a:lnTo>
                  <a:lnTo>
                    <a:pt x="297656" y="242888"/>
                  </a:lnTo>
                  <a:lnTo>
                    <a:pt x="638175" y="154782"/>
                  </a:lnTo>
                  <a:lnTo>
                    <a:pt x="919162" y="85725"/>
                  </a:lnTo>
                  <a:lnTo>
                    <a:pt x="1073943" y="45244"/>
                  </a:lnTo>
                  <a:lnTo>
                    <a:pt x="1095375" y="35719"/>
                  </a:lnTo>
                  <a:lnTo>
                    <a:pt x="1112043" y="23813"/>
                  </a:lnTo>
                  <a:lnTo>
                    <a:pt x="1131093" y="2382"/>
                  </a:lnTo>
                  <a:lnTo>
                    <a:pt x="1162050" y="0"/>
                  </a:lnTo>
                  <a:lnTo>
                    <a:pt x="1223962" y="9525"/>
                  </a:lnTo>
                  <a:lnTo>
                    <a:pt x="1307306" y="35719"/>
                  </a:lnTo>
                  <a:lnTo>
                    <a:pt x="1357312" y="52388"/>
                  </a:lnTo>
                  <a:lnTo>
                    <a:pt x="1409700" y="71438"/>
                  </a:lnTo>
                  <a:lnTo>
                    <a:pt x="1454943" y="95250"/>
                  </a:lnTo>
                  <a:lnTo>
                    <a:pt x="1473993" y="111919"/>
                  </a:lnTo>
                  <a:lnTo>
                    <a:pt x="1488281" y="135732"/>
                  </a:lnTo>
                  <a:lnTo>
                    <a:pt x="1490662" y="161925"/>
                  </a:lnTo>
                  <a:lnTo>
                    <a:pt x="1483518" y="192882"/>
                  </a:lnTo>
                  <a:lnTo>
                    <a:pt x="1466850" y="216694"/>
                  </a:lnTo>
                  <a:lnTo>
                    <a:pt x="1431131" y="242888"/>
                  </a:lnTo>
                  <a:lnTo>
                    <a:pt x="1393031" y="259557"/>
                  </a:lnTo>
                  <a:lnTo>
                    <a:pt x="1321593" y="266700"/>
                  </a:lnTo>
                  <a:lnTo>
                    <a:pt x="1226343" y="269082"/>
                  </a:lnTo>
                  <a:lnTo>
                    <a:pt x="1052512" y="292894"/>
                  </a:lnTo>
                  <a:lnTo>
                    <a:pt x="790575" y="338138"/>
                  </a:lnTo>
                  <a:lnTo>
                    <a:pt x="442912" y="4024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C29B5D92-FCCE-4A0E-869B-C4C9A1126A4D}"/>
                </a:ext>
              </a:extLst>
            </p:cNvPr>
            <p:cNvSpPr/>
            <p:nvPr/>
          </p:nvSpPr>
          <p:spPr>
            <a:xfrm>
              <a:off x="5353050" y="2446338"/>
              <a:ext cx="1855788" cy="508000"/>
            </a:xfrm>
            <a:custGeom>
              <a:avLst/>
              <a:gdLst>
                <a:gd name="connsiteX0" fmla="*/ 588169 w 1855125"/>
                <a:gd name="connsiteY0" fmla="*/ 316706 h 509587"/>
                <a:gd name="connsiteX1" fmla="*/ 319088 w 1855125"/>
                <a:gd name="connsiteY1" fmla="*/ 381000 h 509587"/>
                <a:gd name="connsiteX2" fmla="*/ 78581 w 1855125"/>
                <a:gd name="connsiteY2" fmla="*/ 450056 h 509587"/>
                <a:gd name="connsiteX3" fmla="*/ 0 w 1855125"/>
                <a:gd name="connsiteY3" fmla="*/ 278606 h 509587"/>
                <a:gd name="connsiteX4" fmla="*/ 192881 w 1855125"/>
                <a:gd name="connsiteY4" fmla="*/ 228600 h 509587"/>
                <a:gd name="connsiteX5" fmla="*/ 359569 w 1855125"/>
                <a:gd name="connsiteY5" fmla="*/ 192881 h 509587"/>
                <a:gd name="connsiteX6" fmla="*/ 604838 w 1855125"/>
                <a:gd name="connsiteY6" fmla="*/ 147637 h 509587"/>
                <a:gd name="connsiteX7" fmla="*/ 776288 w 1855125"/>
                <a:gd name="connsiteY7" fmla="*/ 121444 h 509587"/>
                <a:gd name="connsiteX8" fmla="*/ 931069 w 1855125"/>
                <a:gd name="connsiteY8" fmla="*/ 100012 h 509587"/>
                <a:gd name="connsiteX9" fmla="*/ 1097756 w 1855125"/>
                <a:gd name="connsiteY9" fmla="*/ 83344 h 509587"/>
                <a:gd name="connsiteX10" fmla="*/ 1326356 w 1855125"/>
                <a:gd name="connsiteY10" fmla="*/ 61912 h 509587"/>
                <a:gd name="connsiteX11" fmla="*/ 1390650 w 1855125"/>
                <a:gd name="connsiteY11" fmla="*/ 14287 h 509587"/>
                <a:gd name="connsiteX12" fmla="*/ 1414463 w 1855125"/>
                <a:gd name="connsiteY12" fmla="*/ 0 h 509587"/>
                <a:gd name="connsiteX13" fmla="*/ 1431131 w 1855125"/>
                <a:gd name="connsiteY13" fmla="*/ 0 h 509587"/>
                <a:gd name="connsiteX14" fmla="*/ 1538288 w 1855125"/>
                <a:gd name="connsiteY14" fmla="*/ 69056 h 509587"/>
                <a:gd name="connsiteX15" fmla="*/ 1674019 w 1855125"/>
                <a:gd name="connsiteY15" fmla="*/ 164306 h 509587"/>
                <a:gd name="connsiteX16" fmla="*/ 1776413 w 1855125"/>
                <a:gd name="connsiteY16" fmla="*/ 242887 h 509587"/>
                <a:gd name="connsiteX17" fmla="*/ 1821656 w 1855125"/>
                <a:gd name="connsiteY17" fmla="*/ 283369 h 509587"/>
                <a:gd name="connsiteX18" fmla="*/ 1843088 w 1855125"/>
                <a:gd name="connsiteY18" fmla="*/ 311944 h 509587"/>
                <a:gd name="connsiteX19" fmla="*/ 1850231 w 1855125"/>
                <a:gd name="connsiteY19" fmla="*/ 338137 h 509587"/>
                <a:gd name="connsiteX20" fmla="*/ 1854994 w 1855125"/>
                <a:gd name="connsiteY20" fmla="*/ 369094 h 509587"/>
                <a:gd name="connsiteX21" fmla="*/ 1843088 w 1855125"/>
                <a:gd name="connsiteY21" fmla="*/ 404812 h 509587"/>
                <a:gd name="connsiteX22" fmla="*/ 1776413 w 1855125"/>
                <a:gd name="connsiteY22" fmla="*/ 509587 h 509587"/>
                <a:gd name="connsiteX23" fmla="*/ 1497806 w 1855125"/>
                <a:gd name="connsiteY23" fmla="*/ 276225 h 509587"/>
                <a:gd name="connsiteX24" fmla="*/ 1485900 w 1855125"/>
                <a:gd name="connsiteY24" fmla="*/ 259556 h 509587"/>
                <a:gd name="connsiteX25" fmla="*/ 1473994 w 1855125"/>
                <a:gd name="connsiteY25" fmla="*/ 250031 h 509587"/>
                <a:gd name="connsiteX26" fmla="*/ 1440656 w 1855125"/>
                <a:gd name="connsiteY26" fmla="*/ 242887 h 509587"/>
                <a:gd name="connsiteX27" fmla="*/ 1371600 w 1855125"/>
                <a:gd name="connsiteY27" fmla="*/ 240506 h 509587"/>
                <a:gd name="connsiteX28" fmla="*/ 1231106 w 1855125"/>
                <a:gd name="connsiteY28" fmla="*/ 247650 h 509587"/>
                <a:gd name="connsiteX29" fmla="*/ 1078706 w 1855125"/>
                <a:gd name="connsiteY29" fmla="*/ 257175 h 509587"/>
                <a:gd name="connsiteX30" fmla="*/ 878681 w 1855125"/>
                <a:gd name="connsiteY30" fmla="*/ 273844 h 509587"/>
                <a:gd name="connsiteX31" fmla="*/ 740569 w 1855125"/>
                <a:gd name="connsiteY31" fmla="*/ 292894 h 509587"/>
                <a:gd name="connsiteX32" fmla="*/ 588169 w 1855125"/>
                <a:gd name="connsiteY32" fmla="*/ 3167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55125" h="509587">
                  <a:moveTo>
                    <a:pt x="588169" y="316706"/>
                  </a:moveTo>
                  <a:lnTo>
                    <a:pt x="319088" y="381000"/>
                  </a:lnTo>
                  <a:lnTo>
                    <a:pt x="78581" y="450056"/>
                  </a:lnTo>
                  <a:lnTo>
                    <a:pt x="0" y="278606"/>
                  </a:lnTo>
                  <a:lnTo>
                    <a:pt x="192881" y="228600"/>
                  </a:lnTo>
                  <a:lnTo>
                    <a:pt x="359569" y="192881"/>
                  </a:lnTo>
                  <a:lnTo>
                    <a:pt x="604838" y="147637"/>
                  </a:lnTo>
                  <a:lnTo>
                    <a:pt x="776288" y="121444"/>
                  </a:lnTo>
                  <a:lnTo>
                    <a:pt x="931069" y="100012"/>
                  </a:lnTo>
                  <a:lnTo>
                    <a:pt x="1097756" y="83344"/>
                  </a:lnTo>
                  <a:lnTo>
                    <a:pt x="1326356" y="61912"/>
                  </a:lnTo>
                  <a:lnTo>
                    <a:pt x="1390650" y="14287"/>
                  </a:lnTo>
                  <a:lnTo>
                    <a:pt x="1414463" y="0"/>
                  </a:lnTo>
                  <a:lnTo>
                    <a:pt x="1431131" y="0"/>
                  </a:lnTo>
                  <a:lnTo>
                    <a:pt x="1538288" y="69056"/>
                  </a:lnTo>
                  <a:lnTo>
                    <a:pt x="1674019" y="164306"/>
                  </a:lnTo>
                  <a:lnTo>
                    <a:pt x="1776413" y="242887"/>
                  </a:lnTo>
                  <a:lnTo>
                    <a:pt x="1821656" y="283369"/>
                  </a:lnTo>
                  <a:lnTo>
                    <a:pt x="1843088" y="311944"/>
                  </a:lnTo>
                  <a:lnTo>
                    <a:pt x="1850231" y="338137"/>
                  </a:lnTo>
                  <a:cubicBezTo>
                    <a:pt x="1855125" y="367495"/>
                    <a:pt x="1854994" y="357056"/>
                    <a:pt x="1854994" y="369094"/>
                  </a:cubicBezTo>
                  <a:lnTo>
                    <a:pt x="1843088" y="404812"/>
                  </a:lnTo>
                  <a:lnTo>
                    <a:pt x="1776413" y="509587"/>
                  </a:lnTo>
                  <a:lnTo>
                    <a:pt x="1497806" y="276225"/>
                  </a:lnTo>
                  <a:lnTo>
                    <a:pt x="1485900" y="259556"/>
                  </a:lnTo>
                  <a:lnTo>
                    <a:pt x="1473994" y="250031"/>
                  </a:lnTo>
                  <a:lnTo>
                    <a:pt x="1440656" y="242887"/>
                  </a:lnTo>
                  <a:lnTo>
                    <a:pt x="1371600" y="240506"/>
                  </a:lnTo>
                  <a:lnTo>
                    <a:pt x="1231106" y="247650"/>
                  </a:lnTo>
                  <a:lnTo>
                    <a:pt x="1078706" y="257175"/>
                  </a:lnTo>
                  <a:lnTo>
                    <a:pt x="878681" y="273844"/>
                  </a:lnTo>
                  <a:lnTo>
                    <a:pt x="740569" y="292894"/>
                  </a:lnTo>
                  <a:lnTo>
                    <a:pt x="588169" y="3167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DE4E7E39-4ACF-41F5-95D6-772B9597D2C5}"/>
                </a:ext>
              </a:extLst>
            </p:cNvPr>
            <p:cNvSpPr/>
            <p:nvPr/>
          </p:nvSpPr>
          <p:spPr>
            <a:xfrm rot="16200000">
              <a:off x="5650707" y="3323431"/>
              <a:ext cx="2190750" cy="849313"/>
            </a:xfrm>
            <a:custGeom>
              <a:avLst/>
              <a:gdLst>
                <a:gd name="connsiteX0" fmla="*/ 588169 w 2190750"/>
                <a:gd name="connsiteY0" fmla="*/ 528637 h 850106"/>
                <a:gd name="connsiteX1" fmla="*/ 464344 w 2190750"/>
                <a:gd name="connsiteY1" fmla="*/ 481012 h 850106"/>
                <a:gd name="connsiteX2" fmla="*/ 342900 w 2190750"/>
                <a:gd name="connsiteY2" fmla="*/ 423862 h 850106"/>
                <a:gd name="connsiteX3" fmla="*/ 230981 w 2190750"/>
                <a:gd name="connsiteY3" fmla="*/ 359569 h 850106"/>
                <a:gd name="connsiteX4" fmla="*/ 138113 w 2190750"/>
                <a:gd name="connsiteY4" fmla="*/ 300037 h 850106"/>
                <a:gd name="connsiteX5" fmla="*/ 42863 w 2190750"/>
                <a:gd name="connsiteY5" fmla="*/ 219075 h 850106"/>
                <a:gd name="connsiteX6" fmla="*/ 19050 w 2190750"/>
                <a:gd name="connsiteY6" fmla="*/ 197644 h 850106"/>
                <a:gd name="connsiteX7" fmla="*/ 4763 w 2190750"/>
                <a:gd name="connsiteY7" fmla="*/ 178594 h 850106"/>
                <a:gd name="connsiteX8" fmla="*/ 0 w 2190750"/>
                <a:gd name="connsiteY8" fmla="*/ 154781 h 850106"/>
                <a:gd name="connsiteX9" fmla="*/ 0 w 2190750"/>
                <a:gd name="connsiteY9" fmla="*/ 128587 h 850106"/>
                <a:gd name="connsiteX10" fmla="*/ 4763 w 2190750"/>
                <a:gd name="connsiteY10" fmla="*/ 97631 h 850106"/>
                <a:gd name="connsiteX11" fmla="*/ 23813 w 2190750"/>
                <a:gd name="connsiteY11" fmla="*/ 64294 h 850106"/>
                <a:gd name="connsiteX12" fmla="*/ 64294 w 2190750"/>
                <a:gd name="connsiteY12" fmla="*/ 33337 h 850106"/>
                <a:gd name="connsiteX13" fmla="*/ 135731 w 2190750"/>
                <a:gd name="connsiteY13" fmla="*/ 0 h 850106"/>
                <a:gd name="connsiteX14" fmla="*/ 442913 w 2190750"/>
                <a:gd name="connsiteY14" fmla="*/ 176212 h 850106"/>
                <a:gd name="connsiteX15" fmla="*/ 481013 w 2190750"/>
                <a:gd name="connsiteY15" fmla="*/ 209550 h 850106"/>
                <a:gd name="connsiteX16" fmla="*/ 528638 w 2190750"/>
                <a:gd name="connsiteY16" fmla="*/ 245269 h 850106"/>
                <a:gd name="connsiteX17" fmla="*/ 585788 w 2190750"/>
                <a:gd name="connsiteY17" fmla="*/ 280987 h 850106"/>
                <a:gd name="connsiteX18" fmla="*/ 628650 w 2190750"/>
                <a:gd name="connsiteY18" fmla="*/ 302419 h 850106"/>
                <a:gd name="connsiteX19" fmla="*/ 690563 w 2190750"/>
                <a:gd name="connsiteY19" fmla="*/ 326231 h 850106"/>
                <a:gd name="connsiteX20" fmla="*/ 769144 w 2190750"/>
                <a:gd name="connsiteY20" fmla="*/ 354806 h 850106"/>
                <a:gd name="connsiteX21" fmla="*/ 881063 w 2190750"/>
                <a:gd name="connsiteY21" fmla="*/ 383381 h 850106"/>
                <a:gd name="connsiteX22" fmla="*/ 1042988 w 2190750"/>
                <a:gd name="connsiteY22" fmla="*/ 419100 h 850106"/>
                <a:gd name="connsiteX23" fmla="*/ 1235869 w 2190750"/>
                <a:gd name="connsiteY23" fmla="*/ 457200 h 850106"/>
                <a:gd name="connsiteX24" fmla="*/ 1402556 w 2190750"/>
                <a:gd name="connsiteY24" fmla="*/ 485775 h 850106"/>
                <a:gd name="connsiteX25" fmla="*/ 1540669 w 2190750"/>
                <a:gd name="connsiteY25" fmla="*/ 507206 h 850106"/>
                <a:gd name="connsiteX26" fmla="*/ 1719263 w 2190750"/>
                <a:gd name="connsiteY26" fmla="*/ 528637 h 850106"/>
                <a:gd name="connsiteX27" fmla="*/ 1835944 w 2190750"/>
                <a:gd name="connsiteY27" fmla="*/ 538162 h 850106"/>
                <a:gd name="connsiteX28" fmla="*/ 1974056 w 2190750"/>
                <a:gd name="connsiteY28" fmla="*/ 542925 h 850106"/>
                <a:gd name="connsiteX29" fmla="*/ 2100263 w 2190750"/>
                <a:gd name="connsiteY29" fmla="*/ 538162 h 850106"/>
                <a:gd name="connsiteX30" fmla="*/ 2190750 w 2190750"/>
                <a:gd name="connsiteY30" fmla="*/ 528637 h 850106"/>
                <a:gd name="connsiteX31" fmla="*/ 1964531 w 2190750"/>
                <a:gd name="connsiteY31" fmla="*/ 850106 h 850106"/>
                <a:gd name="connsiteX32" fmla="*/ 1878806 w 2190750"/>
                <a:gd name="connsiteY32" fmla="*/ 804862 h 850106"/>
                <a:gd name="connsiteX33" fmla="*/ 1712119 w 2190750"/>
                <a:gd name="connsiteY33" fmla="*/ 781050 h 850106"/>
                <a:gd name="connsiteX34" fmla="*/ 1554956 w 2190750"/>
                <a:gd name="connsiteY34" fmla="*/ 757237 h 850106"/>
                <a:gd name="connsiteX35" fmla="*/ 1345406 w 2190750"/>
                <a:gd name="connsiteY35" fmla="*/ 719137 h 850106"/>
                <a:gd name="connsiteX36" fmla="*/ 1095375 w 2190750"/>
                <a:gd name="connsiteY36" fmla="*/ 671512 h 850106"/>
                <a:gd name="connsiteX37" fmla="*/ 907256 w 2190750"/>
                <a:gd name="connsiteY37" fmla="*/ 628650 h 850106"/>
                <a:gd name="connsiteX38" fmla="*/ 764381 w 2190750"/>
                <a:gd name="connsiteY38" fmla="*/ 592931 h 850106"/>
                <a:gd name="connsiteX39" fmla="*/ 588169 w 2190750"/>
                <a:gd name="connsiteY39" fmla="*/ 528637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0750" h="850106">
                  <a:moveTo>
                    <a:pt x="588169" y="528637"/>
                  </a:moveTo>
                  <a:lnTo>
                    <a:pt x="464344" y="481012"/>
                  </a:lnTo>
                  <a:lnTo>
                    <a:pt x="342900" y="423862"/>
                  </a:lnTo>
                  <a:lnTo>
                    <a:pt x="230981" y="359569"/>
                  </a:lnTo>
                  <a:lnTo>
                    <a:pt x="138113" y="300037"/>
                  </a:lnTo>
                  <a:lnTo>
                    <a:pt x="42863" y="219075"/>
                  </a:lnTo>
                  <a:lnTo>
                    <a:pt x="19050" y="197644"/>
                  </a:lnTo>
                  <a:lnTo>
                    <a:pt x="4763" y="178594"/>
                  </a:lnTo>
                  <a:lnTo>
                    <a:pt x="0" y="154781"/>
                  </a:lnTo>
                  <a:lnTo>
                    <a:pt x="0" y="128587"/>
                  </a:lnTo>
                  <a:lnTo>
                    <a:pt x="4763" y="97631"/>
                  </a:lnTo>
                  <a:lnTo>
                    <a:pt x="23813" y="64294"/>
                  </a:lnTo>
                  <a:lnTo>
                    <a:pt x="64294" y="33337"/>
                  </a:lnTo>
                  <a:lnTo>
                    <a:pt x="135731" y="0"/>
                  </a:lnTo>
                  <a:lnTo>
                    <a:pt x="442913" y="176212"/>
                  </a:lnTo>
                  <a:lnTo>
                    <a:pt x="481013" y="209550"/>
                  </a:lnTo>
                  <a:lnTo>
                    <a:pt x="528638" y="245269"/>
                  </a:lnTo>
                  <a:lnTo>
                    <a:pt x="585788" y="280987"/>
                  </a:lnTo>
                  <a:lnTo>
                    <a:pt x="628650" y="302419"/>
                  </a:lnTo>
                  <a:lnTo>
                    <a:pt x="690563" y="326231"/>
                  </a:lnTo>
                  <a:lnTo>
                    <a:pt x="769144" y="354806"/>
                  </a:lnTo>
                  <a:lnTo>
                    <a:pt x="881063" y="383381"/>
                  </a:lnTo>
                  <a:lnTo>
                    <a:pt x="1042988" y="419100"/>
                  </a:lnTo>
                  <a:lnTo>
                    <a:pt x="1235869" y="457200"/>
                  </a:lnTo>
                  <a:lnTo>
                    <a:pt x="1402556" y="485775"/>
                  </a:lnTo>
                  <a:lnTo>
                    <a:pt x="1540669" y="507206"/>
                  </a:lnTo>
                  <a:lnTo>
                    <a:pt x="1719263" y="528637"/>
                  </a:lnTo>
                  <a:lnTo>
                    <a:pt x="1835944" y="538162"/>
                  </a:lnTo>
                  <a:lnTo>
                    <a:pt x="1974056" y="542925"/>
                  </a:lnTo>
                  <a:lnTo>
                    <a:pt x="2100263" y="538162"/>
                  </a:lnTo>
                  <a:lnTo>
                    <a:pt x="2190750" y="528637"/>
                  </a:lnTo>
                  <a:lnTo>
                    <a:pt x="1964531" y="850106"/>
                  </a:lnTo>
                  <a:lnTo>
                    <a:pt x="1878806" y="804862"/>
                  </a:lnTo>
                  <a:lnTo>
                    <a:pt x="1712119" y="781050"/>
                  </a:lnTo>
                  <a:lnTo>
                    <a:pt x="1554956" y="757237"/>
                  </a:lnTo>
                  <a:lnTo>
                    <a:pt x="1345406" y="719137"/>
                  </a:lnTo>
                  <a:lnTo>
                    <a:pt x="1095375" y="671512"/>
                  </a:lnTo>
                  <a:lnTo>
                    <a:pt x="907256" y="628650"/>
                  </a:lnTo>
                  <a:lnTo>
                    <a:pt x="764381" y="592931"/>
                  </a:lnTo>
                  <a:lnTo>
                    <a:pt x="588169" y="5286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D988D530-1063-4169-AEF5-833A6409D235}"/>
                </a:ext>
              </a:extLst>
            </p:cNvPr>
            <p:cNvSpPr/>
            <p:nvPr/>
          </p:nvSpPr>
          <p:spPr>
            <a:xfrm>
              <a:off x="5945188" y="4257675"/>
              <a:ext cx="600075" cy="515938"/>
            </a:xfrm>
            <a:custGeom>
              <a:avLst/>
              <a:gdLst>
                <a:gd name="connsiteX0" fmla="*/ 221457 w 600075"/>
                <a:gd name="connsiteY0" fmla="*/ 88106 h 516731"/>
                <a:gd name="connsiteX1" fmla="*/ 395288 w 600075"/>
                <a:gd name="connsiteY1" fmla="*/ 171450 h 516731"/>
                <a:gd name="connsiteX2" fmla="*/ 438150 w 600075"/>
                <a:gd name="connsiteY2" fmla="*/ 185738 h 516731"/>
                <a:gd name="connsiteX3" fmla="*/ 459582 w 600075"/>
                <a:gd name="connsiteY3" fmla="*/ 185738 h 516731"/>
                <a:gd name="connsiteX4" fmla="*/ 481013 w 600075"/>
                <a:gd name="connsiteY4" fmla="*/ 180975 h 516731"/>
                <a:gd name="connsiteX5" fmla="*/ 511969 w 600075"/>
                <a:gd name="connsiteY5" fmla="*/ 173831 h 516731"/>
                <a:gd name="connsiteX6" fmla="*/ 600075 w 600075"/>
                <a:gd name="connsiteY6" fmla="*/ 104775 h 516731"/>
                <a:gd name="connsiteX7" fmla="*/ 411957 w 600075"/>
                <a:gd name="connsiteY7" fmla="*/ 516731 h 516731"/>
                <a:gd name="connsiteX8" fmla="*/ 373857 w 600075"/>
                <a:gd name="connsiteY8" fmla="*/ 450056 h 516731"/>
                <a:gd name="connsiteX9" fmla="*/ 333375 w 600075"/>
                <a:gd name="connsiteY9" fmla="*/ 376238 h 516731"/>
                <a:gd name="connsiteX10" fmla="*/ 295275 w 600075"/>
                <a:gd name="connsiteY10" fmla="*/ 323850 h 516731"/>
                <a:gd name="connsiteX11" fmla="*/ 259557 w 600075"/>
                <a:gd name="connsiteY11" fmla="*/ 280988 h 516731"/>
                <a:gd name="connsiteX12" fmla="*/ 173832 w 600075"/>
                <a:gd name="connsiteY12" fmla="*/ 207169 h 516731"/>
                <a:gd name="connsiteX13" fmla="*/ 102394 w 600075"/>
                <a:gd name="connsiteY13" fmla="*/ 142875 h 516731"/>
                <a:gd name="connsiteX14" fmla="*/ 35719 w 600075"/>
                <a:gd name="connsiteY14" fmla="*/ 80963 h 516731"/>
                <a:gd name="connsiteX15" fmla="*/ 9525 w 600075"/>
                <a:gd name="connsiteY15" fmla="*/ 52388 h 516731"/>
                <a:gd name="connsiteX16" fmla="*/ 0 w 600075"/>
                <a:gd name="connsiteY16" fmla="*/ 33338 h 516731"/>
                <a:gd name="connsiteX17" fmla="*/ 0 w 600075"/>
                <a:gd name="connsiteY17" fmla="*/ 16669 h 516731"/>
                <a:gd name="connsiteX18" fmla="*/ 2382 w 600075"/>
                <a:gd name="connsiteY18" fmla="*/ 4763 h 516731"/>
                <a:gd name="connsiteX19" fmla="*/ 19050 w 600075"/>
                <a:gd name="connsiteY19" fmla="*/ 0 h 516731"/>
                <a:gd name="connsiteX20" fmla="*/ 40482 w 600075"/>
                <a:gd name="connsiteY20" fmla="*/ 0 h 516731"/>
                <a:gd name="connsiteX21" fmla="*/ 61913 w 600075"/>
                <a:gd name="connsiteY21" fmla="*/ 7144 h 516731"/>
                <a:gd name="connsiteX22" fmla="*/ 221457 w 600075"/>
                <a:gd name="connsiteY22" fmla="*/ 881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16731">
                  <a:moveTo>
                    <a:pt x="221457" y="88106"/>
                  </a:moveTo>
                  <a:lnTo>
                    <a:pt x="395288" y="171450"/>
                  </a:lnTo>
                  <a:lnTo>
                    <a:pt x="438150" y="185738"/>
                  </a:lnTo>
                  <a:lnTo>
                    <a:pt x="459582" y="185738"/>
                  </a:lnTo>
                  <a:lnTo>
                    <a:pt x="481013" y="180975"/>
                  </a:lnTo>
                  <a:lnTo>
                    <a:pt x="511969" y="173831"/>
                  </a:lnTo>
                  <a:lnTo>
                    <a:pt x="600075" y="104775"/>
                  </a:lnTo>
                  <a:lnTo>
                    <a:pt x="411957" y="516731"/>
                  </a:lnTo>
                  <a:lnTo>
                    <a:pt x="373857" y="450056"/>
                  </a:lnTo>
                  <a:lnTo>
                    <a:pt x="333375" y="376238"/>
                  </a:lnTo>
                  <a:lnTo>
                    <a:pt x="295275" y="323850"/>
                  </a:lnTo>
                  <a:lnTo>
                    <a:pt x="259557" y="280988"/>
                  </a:lnTo>
                  <a:lnTo>
                    <a:pt x="173832" y="207169"/>
                  </a:lnTo>
                  <a:lnTo>
                    <a:pt x="102394" y="142875"/>
                  </a:lnTo>
                  <a:lnTo>
                    <a:pt x="35719" y="80963"/>
                  </a:lnTo>
                  <a:lnTo>
                    <a:pt x="9525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9050" y="0"/>
                  </a:lnTo>
                  <a:lnTo>
                    <a:pt x="40482" y="0"/>
                  </a:lnTo>
                  <a:lnTo>
                    <a:pt x="61913" y="7144"/>
                  </a:lnTo>
                  <a:lnTo>
                    <a:pt x="221457" y="881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7C7EA0D5-784F-4437-A1B5-AD4FDC7D76F5}"/>
                </a:ext>
              </a:extLst>
            </p:cNvPr>
            <p:cNvSpPr/>
            <p:nvPr/>
          </p:nvSpPr>
          <p:spPr>
            <a:xfrm rot="16200000">
              <a:off x="3398838" y="4294188"/>
              <a:ext cx="3822700" cy="425450"/>
            </a:xfrm>
            <a:custGeom>
              <a:avLst/>
              <a:gdLst>
                <a:gd name="connsiteX0" fmla="*/ 1835150 w 3822700"/>
                <a:gd name="connsiteY0" fmla="*/ 425450 h 425450"/>
                <a:gd name="connsiteX1" fmla="*/ 1492250 w 3822700"/>
                <a:gd name="connsiteY1" fmla="*/ 422275 h 425450"/>
                <a:gd name="connsiteX2" fmla="*/ 1082675 w 3822700"/>
                <a:gd name="connsiteY2" fmla="*/ 425450 h 425450"/>
                <a:gd name="connsiteX3" fmla="*/ 742950 w 3822700"/>
                <a:gd name="connsiteY3" fmla="*/ 419100 h 425450"/>
                <a:gd name="connsiteX4" fmla="*/ 565150 w 3822700"/>
                <a:gd name="connsiteY4" fmla="*/ 412750 h 425450"/>
                <a:gd name="connsiteX5" fmla="*/ 355600 w 3822700"/>
                <a:gd name="connsiteY5" fmla="*/ 406400 h 425450"/>
                <a:gd name="connsiteX6" fmla="*/ 260350 w 3822700"/>
                <a:gd name="connsiteY6" fmla="*/ 390525 h 425450"/>
                <a:gd name="connsiteX7" fmla="*/ 149225 w 3822700"/>
                <a:gd name="connsiteY7" fmla="*/ 368300 h 425450"/>
                <a:gd name="connsiteX8" fmla="*/ 66675 w 3822700"/>
                <a:gd name="connsiteY8" fmla="*/ 339725 h 425450"/>
                <a:gd name="connsiteX9" fmla="*/ 15875 w 3822700"/>
                <a:gd name="connsiteY9" fmla="*/ 311150 h 425450"/>
                <a:gd name="connsiteX10" fmla="*/ 3175 w 3822700"/>
                <a:gd name="connsiteY10" fmla="*/ 292100 h 425450"/>
                <a:gd name="connsiteX11" fmla="*/ 0 w 3822700"/>
                <a:gd name="connsiteY11" fmla="*/ 269875 h 425450"/>
                <a:gd name="connsiteX12" fmla="*/ 6350 w 3822700"/>
                <a:gd name="connsiteY12" fmla="*/ 241300 h 425450"/>
                <a:gd name="connsiteX13" fmla="*/ 22225 w 3822700"/>
                <a:gd name="connsiteY13" fmla="*/ 222250 h 425450"/>
                <a:gd name="connsiteX14" fmla="*/ 57150 w 3822700"/>
                <a:gd name="connsiteY14" fmla="*/ 196850 h 425450"/>
                <a:gd name="connsiteX15" fmla="*/ 117475 w 3822700"/>
                <a:gd name="connsiteY15" fmla="*/ 174625 h 425450"/>
                <a:gd name="connsiteX16" fmla="*/ 215900 w 3822700"/>
                <a:gd name="connsiteY16" fmla="*/ 146050 h 425450"/>
                <a:gd name="connsiteX17" fmla="*/ 314325 w 3822700"/>
                <a:gd name="connsiteY17" fmla="*/ 123825 h 425450"/>
                <a:gd name="connsiteX18" fmla="*/ 381000 w 3822700"/>
                <a:gd name="connsiteY18" fmla="*/ 111125 h 425450"/>
                <a:gd name="connsiteX19" fmla="*/ 434975 w 3822700"/>
                <a:gd name="connsiteY19" fmla="*/ 111125 h 425450"/>
                <a:gd name="connsiteX20" fmla="*/ 657225 w 3822700"/>
                <a:gd name="connsiteY20" fmla="*/ 130175 h 425450"/>
                <a:gd name="connsiteX21" fmla="*/ 809625 w 3822700"/>
                <a:gd name="connsiteY21" fmla="*/ 142875 h 425450"/>
                <a:gd name="connsiteX22" fmla="*/ 1057275 w 3822700"/>
                <a:gd name="connsiteY22" fmla="*/ 158750 h 425450"/>
                <a:gd name="connsiteX23" fmla="*/ 1431925 w 3822700"/>
                <a:gd name="connsiteY23" fmla="*/ 174625 h 425450"/>
                <a:gd name="connsiteX24" fmla="*/ 1819275 w 3822700"/>
                <a:gd name="connsiteY24" fmla="*/ 190500 h 425450"/>
                <a:gd name="connsiteX25" fmla="*/ 2263775 w 3822700"/>
                <a:gd name="connsiteY25" fmla="*/ 200025 h 425450"/>
                <a:gd name="connsiteX26" fmla="*/ 2794000 w 3822700"/>
                <a:gd name="connsiteY26" fmla="*/ 203200 h 425450"/>
                <a:gd name="connsiteX27" fmla="*/ 3190875 w 3822700"/>
                <a:gd name="connsiteY27" fmla="*/ 203200 h 425450"/>
                <a:gd name="connsiteX28" fmla="*/ 3349625 w 3822700"/>
                <a:gd name="connsiteY28" fmla="*/ 193675 h 425450"/>
                <a:gd name="connsiteX29" fmla="*/ 3476625 w 3822700"/>
                <a:gd name="connsiteY29" fmla="*/ 180975 h 425450"/>
                <a:gd name="connsiteX30" fmla="*/ 3556000 w 3822700"/>
                <a:gd name="connsiteY30" fmla="*/ 165100 h 425450"/>
                <a:gd name="connsiteX31" fmla="*/ 3616325 w 3822700"/>
                <a:gd name="connsiteY31" fmla="*/ 139700 h 425450"/>
                <a:gd name="connsiteX32" fmla="*/ 3657600 w 3822700"/>
                <a:gd name="connsiteY32" fmla="*/ 107950 h 425450"/>
                <a:gd name="connsiteX33" fmla="*/ 3724275 w 3822700"/>
                <a:gd name="connsiteY33" fmla="*/ 47625 h 425450"/>
                <a:gd name="connsiteX34" fmla="*/ 3771900 w 3822700"/>
                <a:gd name="connsiteY34" fmla="*/ 9525 h 425450"/>
                <a:gd name="connsiteX35" fmla="*/ 3790950 w 3822700"/>
                <a:gd name="connsiteY35" fmla="*/ 0 h 425450"/>
                <a:gd name="connsiteX36" fmla="*/ 3810000 w 3822700"/>
                <a:gd name="connsiteY36" fmla="*/ 0 h 425450"/>
                <a:gd name="connsiteX37" fmla="*/ 3819525 w 3822700"/>
                <a:gd name="connsiteY37" fmla="*/ 9525 h 425450"/>
                <a:gd name="connsiteX38" fmla="*/ 3822700 w 3822700"/>
                <a:gd name="connsiteY38" fmla="*/ 44450 h 425450"/>
                <a:gd name="connsiteX39" fmla="*/ 3810000 w 3822700"/>
                <a:gd name="connsiteY39" fmla="*/ 114300 h 425450"/>
                <a:gd name="connsiteX40" fmla="*/ 3781425 w 3822700"/>
                <a:gd name="connsiteY40" fmla="*/ 215900 h 425450"/>
                <a:gd name="connsiteX41" fmla="*/ 3721100 w 3822700"/>
                <a:gd name="connsiteY41" fmla="*/ 396875 h 425450"/>
                <a:gd name="connsiteX42" fmla="*/ 3556000 w 3822700"/>
                <a:gd name="connsiteY42" fmla="*/ 419100 h 425450"/>
                <a:gd name="connsiteX43" fmla="*/ 3292475 w 3822700"/>
                <a:gd name="connsiteY43" fmla="*/ 422275 h 425450"/>
                <a:gd name="connsiteX44" fmla="*/ 2943225 w 3822700"/>
                <a:gd name="connsiteY44" fmla="*/ 422275 h 425450"/>
                <a:gd name="connsiteX45" fmla="*/ 2524125 w 3822700"/>
                <a:gd name="connsiteY45" fmla="*/ 425450 h 425450"/>
                <a:gd name="connsiteX46" fmla="*/ 1835150 w 3822700"/>
                <a:gd name="connsiteY46" fmla="*/ 4254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22700" h="425450">
                  <a:moveTo>
                    <a:pt x="1835150" y="425450"/>
                  </a:moveTo>
                  <a:lnTo>
                    <a:pt x="1492250" y="422275"/>
                  </a:lnTo>
                  <a:lnTo>
                    <a:pt x="1082675" y="425450"/>
                  </a:lnTo>
                  <a:lnTo>
                    <a:pt x="742950" y="419100"/>
                  </a:lnTo>
                  <a:lnTo>
                    <a:pt x="565150" y="412750"/>
                  </a:lnTo>
                  <a:lnTo>
                    <a:pt x="355600" y="406400"/>
                  </a:lnTo>
                  <a:lnTo>
                    <a:pt x="260350" y="390525"/>
                  </a:lnTo>
                  <a:lnTo>
                    <a:pt x="149225" y="368300"/>
                  </a:lnTo>
                  <a:lnTo>
                    <a:pt x="66675" y="339725"/>
                  </a:lnTo>
                  <a:lnTo>
                    <a:pt x="15875" y="311150"/>
                  </a:lnTo>
                  <a:lnTo>
                    <a:pt x="3175" y="292100"/>
                  </a:lnTo>
                  <a:lnTo>
                    <a:pt x="0" y="269875"/>
                  </a:lnTo>
                  <a:lnTo>
                    <a:pt x="6350" y="241300"/>
                  </a:lnTo>
                  <a:lnTo>
                    <a:pt x="22225" y="222250"/>
                  </a:lnTo>
                  <a:lnTo>
                    <a:pt x="57150" y="196850"/>
                  </a:lnTo>
                  <a:lnTo>
                    <a:pt x="117475" y="174625"/>
                  </a:lnTo>
                  <a:lnTo>
                    <a:pt x="215900" y="146050"/>
                  </a:lnTo>
                  <a:lnTo>
                    <a:pt x="314325" y="123825"/>
                  </a:lnTo>
                  <a:lnTo>
                    <a:pt x="381000" y="111125"/>
                  </a:lnTo>
                  <a:lnTo>
                    <a:pt x="434975" y="111125"/>
                  </a:lnTo>
                  <a:lnTo>
                    <a:pt x="657225" y="130175"/>
                  </a:lnTo>
                  <a:lnTo>
                    <a:pt x="809625" y="142875"/>
                  </a:lnTo>
                  <a:lnTo>
                    <a:pt x="1057275" y="158750"/>
                  </a:lnTo>
                  <a:lnTo>
                    <a:pt x="1431925" y="174625"/>
                  </a:lnTo>
                  <a:lnTo>
                    <a:pt x="1819275" y="190500"/>
                  </a:lnTo>
                  <a:lnTo>
                    <a:pt x="2263775" y="200025"/>
                  </a:lnTo>
                  <a:lnTo>
                    <a:pt x="2794000" y="203200"/>
                  </a:lnTo>
                  <a:lnTo>
                    <a:pt x="3190875" y="203200"/>
                  </a:lnTo>
                  <a:lnTo>
                    <a:pt x="3349625" y="193675"/>
                  </a:lnTo>
                  <a:lnTo>
                    <a:pt x="3476625" y="180975"/>
                  </a:lnTo>
                  <a:lnTo>
                    <a:pt x="3556000" y="165100"/>
                  </a:lnTo>
                  <a:lnTo>
                    <a:pt x="3616325" y="139700"/>
                  </a:lnTo>
                  <a:lnTo>
                    <a:pt x="3657600" y="107950"/>
                  </a:lnTo>
                  <a:lnTo>
                    <a:pt x="3724275" y="47625"/>
                  </a:lnTo>
                  <a:lnTo>
                    <a:pt x="3771900" y="9525"/>
                  </a:lnTo>
                  <a:lnTo>
                    <a:pt x="3790950" y="0"/>
                  </a:lnTo>
                  <a:lnTo>
                    <a:pt x="3810000" y="0"/>
                  </a:lnTo>
                  <a:lnTo>
                    <a:pt x="3819525" y="9525"/>
                  </a:lnTo>
                  <a:lnTo>
                    <a:pt x="3822700" y="44450"/>
                  </a:lnTo>
                  <a:lnTo>
                    <a:pt x="3810000" y="114300"/>
                  </a:lnTo>
                  <a:lnTo>
                    <a:pt x="3781425" y="215900"/>
                  </a:lnTo>
                  <a:lnTo>
                    <a:pt x="3721100" y="396875"/>
                  </a:lnTo>
                  <a:lnTo>
                    <a:pt x="3556000" y="419100"/>
                  </a:lnTo>
                  <a:lnTo>
                    <a:pt x="3292475" y="422275"/>
                  </a:lnTo>
                  <a:lnTo>
                    <a:pt x="2943225" y="422275"/>
                  </a:lnTo>
                  <a:lnTo>
                    <a:pt x="2524125" y="425450"/>
                  </a:lnTo>
                  <a:lnTo>
                    <a:pt x="1835150" y="425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59C984E-AB9E-488F-B368-B97F73A57D35}"/>
              </a:ext>
            </a:extLst>
          </p:cNvPr>
          <p:cNvGrpSpPr/>
          <p:nvPr/>
        </p:nvGrpSpPr>
        <p:grpSpPr>
          <a:xfrm>
            <a:off x="2760663" y="1655763"/>
            <a:ext cx="4295775" cy="4610100"/>
            <a:chOff x="2760663" y="1655763"/>
            <a:chExt cx="4295775" cy="4610100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D90DF07B-79DA-48A8-95F1-FDB004040212}"/>
                </a:ext>
              </a:extLst>
            </p:cNvPr>
            <p:cNvSpPr/>
            <p:nvPr/>
          </p:nvSpPr>
          <p:spPr>
            <a:xfrm>
              <a:off x="2886075" y="1655763"/>
              <a:ext cx="1700213" cy="993775"/>
            </a:xfrm>
            <a:custGeom>
              <a:avLst/>
              <a:gdLst>
                <a:gd name="connsiteX0" fmla="*/ 635794 w 1700213"/>
                <a:gd name="connsiteY0" fmla="*/ 833437 h 995362"/>
                <a:gd name="connsiteX1" fmla="*/ 461963 w 1700213"/>
                <a:gd name="connsiteY1" fmla="*/ 897731 h 995362"/>
                <a:gd name="connsiteX2" fmla="*/ 338138 w 1700213"/>
                <a:gd name="connsiteY2" fmla="*/ 935831 h 995362"/>
                <a:gd name="connsiteX3" fmla="*/ 135731 w 1700213"/>
                <a:gd name="connsiteY3" fmla="*/ 995362 h 995362"/>
                <a:gd name="connsiteX4" fmla="*/ 0 w 1700213"/>
                <a:gd name="connsiteY4" fmla="*/ 942975 h 995362"/>
                <a:gd name="connsiteX5" fmla="*/ 185738 w 1700213"/>
                <a:gd name="connsiteY5" fmla="*/ 871537 h 995362"/>
                <a:gd name="connsiteX6" fmla="*/ 421481 w 1700213"/>
                <a:gd name="connsiteY6" fmla="*/ 762000 h 995362"/>
                <a:gd name="connsiteX7" fmla="*/ 590550 w 1700213"/>
                <a:gd name="connsiteY7" fmla="*/ 669131 h 995362"/>
                <a:gd name="connsiteX8" fmla="*/ 769144 w 1700213"/>
                <a:gd name="connsiteY8" fmla="*/ 571500 h 995362"/>
                <a:gd name="connsiteX9" fmla="*/ 931069 w 1700213"/>
                <a:gd name="connsiteY9" fmla="*/ 481012 h 995362"/>
                <a:gd name="connsiteX10" fmla="*/ 1088231 w 1700213"/>
                <a:gd name="connsiteY10" fmla="*/ 383381 h 995362"/>
                <a:gd name="connsiteX11" fmla="*/ 1188244 w 1700213"/>
                <a:gd name="connsiteY11" fmla="*/ 316706 h 995362"/>
                <a:gd name="connsiteX12" fmla="*/ 1238250 w 1700213"/>
                <a:gd name="connsiteY12" fmla="*/ 276225 h 995362"/>
                <a:gd name="connsiteX13" fmla="*/ 1266825 w 1700213"/>
                <a:gd name="connsiteY13" fmla="*/ 245269 h 995362"/>
                <a:gd name="connsiteX14" fmla="*/ 1278731 w 1700213"/>
                <a:gd name="connsiteY14" fmla="*/ 221456 h 995362"/>
                <a:gd name="connsiteX15" fmla="*/ 1283494 w 1700213"/>
                <a:gd name="connsiteY15" fmla="*/ 200025 h 995362"/>
                <a:gd name="connsiteX16" fmla="*/ 1283494 w 1700213"/>
                <a:gd name="connsiteY16" fmla="*/ 180975 h 995362"/>
                <a:gd name="connsiteX17" fmla="*/ 1273969 w 1700213"/>
                <a:gd name="connsiteY17" fmla="*/ 157162 h 995362"/>
                <a:gd name="connsiteX18" fmla="*/ 1238250 w 1700213"/>
                <a:gd name="connsiteY18" fmla="*/ 111919 h 995362"/>
                <a:gd name="connsiteX19" fmla="*/ 1195388 w 1700213"/>
                <a:gd name="connsiteY19" fmla="*/ 66675 h 995362"/>
                <a:gd name="connsiteX20" fmla="*/ 1178719 w 1700213"/>
                <a:gd name="connsiteY20" fmla="*/ 50006 h 995362"/>
                <a:gd name="connsiteX21" fmla="*/ 1173956 w 1700213"/>
                <a:gd name="connsiteY21" fmla="*/ 30956 h 995362"/>
                <a:gd name="connsiteX22" fmla="*/ 1173956 w 1700213"/>
                <a:gd name="connsiteY22" fmla="*/ 19050 h 995362"/>
                <a:gd name="connsiteX23" fmla="*/ 1181100 w 1700213"/>
                <a:gd name="connsiteY23" fmla="*/ 7144 h 995362"/>
                <a:gd name="connsiteX24" fmla="*/ 1204913 w 1700213"/>
                <a:gd name="connsiteY24" fmla="*/ 0 h 995362"/>
                <a:gd name="connsiteX25" fmla="*/ 1245394 w 1700213"/>
                <a:gd name="connsiteY25" fmla="*/ 4762 h 995362"/>
                <a:gd name="connsiteX26" fmla="*/ 1285875 w 1700213"/>
                <a:gd name="connsiteY26" fmla="*/ 19050 h 995362"/>
                <a:gd name="connsiteX27" fmla="*/ 1357313 w 1700213"/>
                <a:gd name="connsiteY27" fmla="*/ 57150 h 995362"/>
                <a:gd name="connsiteX28" fmla="*/ 1447800 w 1700213"/>
                <a:gd name="connsiteY28" fmla="*/ 114300 h 995362"/>
                <a:gd name="connsiteX29" fmla="*/ 1519238 w 1700213"/>
                <a:gd name="connsiteY29" fmla="*/ 161925 h 995362"/>
                <a:gd name="connsiteX30" fmla="*/ 1566863 w 1700213"/>
                <a:gd name="connsiteY30" fmla="*/ 197644 h 995362"/>
                <a:gd name="connsiteX31" fmla="*/ 1616869 w 1700213"/>
                <a:gd name="connsiteY31" fmla="*/ 238125 h 995362"/>
                <a:gd name="connsiteX32" fmla="*/ 1647825 w 1700213"/>
                <a:gd name="connsiteY32" fmla="*/ 271462 h 995362"/>
                <a:gd name="connsiteX33" fmla="*/ 1671638 w 1700213"/>
                <a:gd name="connsiteY33" fmla="*/ 302419 h 995362"/>
                <a:gd name="connsiteX34" fmla="*/ 1685925 w 1700213"/>
                <a:gd name="connsiteY34" fmla="*/ 330994 h 995362"/>
                <a:gd name="connsiteX35" fmla="*/ 1697831 w 1700213"/>
                <a:gd name="connsiteY35" fmla="*/ 359569 h 995362"/>
                <a:gd name="connsiteX36" fmla="*/ 1700213 w 1700213"/>
                <a:gd name="connsiteY36" fmla="*/ 381000 h 995362"/>
                <a:gd name="connsiteX37" fmla="*/ 1695450 w 1700213"/>
                <a:gd name="connsiteY37" fmla="*/ 404812 h 995362"/>
                <a:gd name="connsiteX38" fmla="*/ 1683544 w 1700213"/>
                <a:gd name="connsiteY38" fmla="*/ 423862 h 995362"/>
                <a:gd name="connsiteX39" fmla="*/ 1635919 w 1700213"/>
                <a:gd name="connsiteY39" fmla="*/ 445294 h 995362"/>
                <a:gd name="connsiteX40" fmla="*/ 1504950 w 1700213"/>
                <a:gd name="connsiteY40" fmla="*/ 497681 h 995362"/>
                <a:gd name="connsiteX41" fmla="*/ 1259681 w 1700213"/>
                <a:gd name="connsiteY41" fmla="*/ 592931 h 995362"/>
                <a:gd name="connsiteX42" fmla="*/ 1059656 w 1700213"/>
                <a:gd name="connsiteY42" fmla="*/ 669131 h 995362"/>
                <a:gd name="connsiteX43" fmla="*/ 862013 w 1700213"/>
                <a:gd name="connsiteY43" fmla="*/ 752475 h 995362"/>
                <a:gd name="connsiteX44" fmla="*/ 635794 w 1700213"/>
                <a:gd name="connsiteY44" fmla="*/ 833437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00213" h="995362">
                  <a:moveTo>
                    <a:pt x="635794" y="833437"/>
                  </a:moveTo>
                  <a:lnTo>
                    <a:pt x="461963" y="897731"/>
                  </a:lnTo>
                  <a:lnTo>
                    <a:pt x="338138" y="935831"/>
                  </a:lnTo>
                  <a:lnTo>
                    <a:pt x="135731" y="995362"/>
                  </a:lnTo>
                  <a:lnTo>
                    <a:pt x="0" y="942975"/>
                  </a:lnTo>
                  <a:lnTo>
                    <a:pt x="185738" y="871537"/>
                  </a:lnTo>
                  <a:lnTo>
                    <a:pt x="421481" y="762000"/>
                  </a:lnTo>
                  <a:lnTo>
                    <a:pt x="590550" y="669131"/>
                  </a:lnTo>
                  <a:lnTo>
                    <a:pt x="769144" y="571500"/>
                  </a:lnTo>
                  <a:lnTo>
                    <a:pt x="931069" y="481012"/>
                  </a:lnTo>
                  <a:lnTo>
                    <a:pt x="1088231" y="383381"/>
                  </a:lnTo>
                  <a:lnTo>
                    <a:pt x="1188244" y="316706"/>
                  </a:lnTo>
                  <a:lnTo>
                    <a:pt x="1238250" y="276225"/>
                  </a:lnTo>
                  <a:lnTo>
                    <a:pt x="1266825" y="245269"/>
                  </a:lnTo>
                  <a:lnTo>
                    <a:pt x="1278731" y="221456"/>
                  </a:lnTo>
                  <a:lnTo>
                    <a:pt x="1283494" y="200025"/>
                  </a:lnTo>
                  <a:lnTo>
                    <a:pt x="1283494" y="180975"/>
                  </a:lnTo>
                  <a:lnTo>
                    <a:pt x="1273969" y="157162"/>
                  </a:lnTo>
                  <a:lnTo>
                    <a:pt x="1238250" y="111919"/>
                  </a:lnTo>
                  <a:lnTo>
                    <a:pt x="1195388" y="66675"/>
                  </a:lnTo>
                  <a:lnTo>
                    <a:pt x="1178719" y="50006"/>
                  </a:lnTo>
                  <a:lnTo>
                    <a:pt x="1173956" y="30956"/>
                  </a:lnTo>
                  <a:lnTo>
                    <a:pt x="1173956" y="19050"/>
                  </a:lnTo>
                  <a:lnTo>
                    <a:pt x="1181100" y="7144"/>
                  </a:lnTo>
                  <a:lnTo>
                    <a:pt x="1204913" y="0"/>
                  </a:lnTo>
                  <a:lnTo>
                    <a:pt x="1245394" y="4762"/>
                  </a:lnTo>
                  <a:lnTo>
                    <a:pt x="1285875" y="19050"/>
                  </a:lnTo>
                  <a:lnTo>
                    <a:pt x="1357313" y="57150"/>
                  </a:lnTo>
                  <a:lnTo>
                    <a:pt x="1447800" y="114300"/>
                  </a:lnTo>
                  <a:lnTo>
                    <a:pt x="1519238" y="161925"/>
                  </a:lnTo>
                  <a:lnTo>
                    <a:pt x="1566863" y="197644"/>
                  </a:lnTo>
                  <a:lnTo>
                    <a:pt x="1616869" y="238125"/>
                  </a:lnTo>
                  <a:lnTo>
                    <a:pt x="1647825" y="271462"/>
                  </a:lnTo>
                  <a:lnTo>
                    <a:pt x="1671638" y="302419"/>
                  </a:lnTo>
                  <a:lnTo>
                    <a:pt x="1685925" y="330994"/>
                  </a:lnTo>
                  <a:lnTo>
                    <a:pt x="1697831" y="359569"/>
                  </a:lnTo>
                  <a:lnTo>
                    <a:pt x="1700213" y="381000"/>
                  </a:lnTo>
                  <a:lnTo>
                    <a:pt x="1695450" y="404812"/>
                  </a:lnTo>
                  <a:lnTo>
                    <a:pt x="1683544" y="423862"/>
                  </a:lnTo>
                  <a:lnTo>
                    <a:pt x="1635919" y="445294"/>
                  </a:lnTo>
                  <a:lnTo>
                    <a:pt x="1504950" y="497681"/>
                  </a:lnTo>
                  <a:lnTo>
                    <a:pt x="1259681" y="592931"/>
                  </a:lnTo>
                  <a:lnTo>
                    <a:pt x="1059656" y="669131"/>
                  </a:lnTo>
                  <a:lnTo>
                    <a:pt x="862013" y="752475"/>
                  </a:lnTo>
                  <a:lnTo>
                    <a:pt x="635794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CB63DF5B-CEBE-45C0-BA92-981500C67302}"/>
                </a:ext>
              </a:extLst>
            </p:cNvPr>
            <p:cNvSpPr/>
            <p:nvPr/>
          </p:nvSpPr>
          <p:spPr>
            <a:xfrm rot="16200000">
              <a:off x="1798638" y="3495675"/>
              <a:ext cx="2384425" cy="460375"/>
            </a:xfrm>
            <a:custGeom>
              <a:avLst/>
              <a:gdLst>
                <a:gd name="connsiteX0" fmla="*/ 850107 w 2383632"/>
                <a:gd name="connsiteY0" fmla="*/ 445294 h 459581"/>
                <a:gd name="connsiteX1" fmla="*/ 564357 w 2383632"/>
                <a:gd name="connsiteY1" fmla="*/ 445294 h 459581"/>
                <a:gd name="connsiteX2" fmla="*/ 378619 w 2383632"/>
                <a:gd name="connsiteY2" fmla="*/ 447675 h 459581"/>
                <a:gd name="connsiteX3" fmla="*/ 209550 w 2383632"/>
                <a:gd name="connsiteY3" fmla="*/ 440531 h 459581"/>
                <a:gd name="connsiteX4" fmla="*/ 161925 w 2383632"/>
                <a:gd name="connsiteY4" fmla="*/ 428625 h 459581"/>
                <a:gd name="connsiteX5" fmla="*/ 116682 w 2383632"/>
                <a:gd name="connsiteY5" fmla="*/ 411956 h 459581"/>
                <a:gd name="connsiteX6" fmla="*/ 61913 w 2383632"/>
                <a:gd name="connsiteY6" fmla="*/ 385763 h 459581"/>
                <a:gd name="connsiteX7" fmla="*/ 28575 w 2383632"/>
                <a:gd name="connsiteY7" fmla="*/ 364331 h 459581"/>
                <a:gd name="connsiteX8" fmla="*/ 11907 w 2383632"/>
                <a:gd name="connsiteY8" fmla="*/ 345281 h 459581"/>
                <a:gd name="connsiteX9" fmla="*/ 2382 w 2383632"/>
                <a:gd name="connsiteY9" fmla="*/ 323850 h 459581"/>
                <a:gd name="connsiteX10" fmla="*/ 0 w 2383632"/>
                <a:gd name="connsiteY10" fmla="*/ 300038 h 459581"/>
                <a:gd name="connsiteX11" fmla="*/ 9525 w 2383632"/>
                <a:gd name="connsiteY11" fmla="*/ 269081 h 459581"/>
                <a:gd name="connsiteX12" fmla="*/ 42863 w 2383632"/>
                <a:gd name="connsiteY12" fmla="*/ 230981 h 459581"/>
                <a:gd name="connsiteX13" fmla="*/ 69057 w 2383632"/>
                <a:gd name="connsiteY13" fmla="*/ 214313 h 459581"/>
                <a:gd name="connsiteX14" fmla="*/ 119063 w 2383632"/>
                <a:gd name="connsiteY14" fmla="*/ 197644 h 459581"/>
                <a:gd name="connsiteX15" fmla="*/ 178594 w 2383632"/>
                <a:gd name="connsiteY15" fmla="*/ 180975 h 459581"/>
                <a:gd name="connsiteX16" fmla="*/ 238125 w 2383632"/>
                <a:gd name="connsiteY16" fmla="*/ 166688 h 459581"/>
                <a:gd name="connsiteX17" fmla="*/ 321469 w 2383632"/>
                <a:gd name="connsiteY17" fmla="*/ 154781 h 459581"/>
                <a:gd name="connsiteX18" fmla="*/ 373857 w 2383632"/>
                <a:gd name="connsiteY18" fmla="*/ 154781 h 459581"/>
                <a:gd name="connsiteX19" fmla="*/ 395288 w 2383632"/>
                <a:gd name="connsiteY19" fmla="*/ 164306 h 459581"/>
                <a:gd name="connsiteX20" fmla="*/ 431007 w 2383632"/>
                <a:gd name="connsiteY20" fmla="*/ 176213 h 459581"/>
                <a:gd name="connsiteX21" fmla="*/ 466725 w 2383632"/>
                <a:gd name="connsiteY21" fmla="*/ 190500 h 459581"/>
                <a:gd name="connsiteX22" fmla="*/ 497682 w 2383632"/>
                <a:gd name="connsiteY22" fmla="*/ 197644 h 459581"/>
                <a:gd name="connsiteX23" fmla="*/ 559594 w 2383632"/>
                <a:gd name="connsiteY23" fmla="*/ 209550 h 459581"/>
                <a:gd name="connsiteX24" fmla="*/ 619125 w 2383632"/>
                <a:gd name="connsiteY24" fmla="*/ 216694 h 459581"/>
                <a:gd name="connsiteX25" fmla="*/ 688182 w 2383632"/>
                <a:gd name="connsiteY25" fmla="*/ 219075 h 459581"/>
                <a:gd name="connsiteX26" fmla="*/ 1100138 w 2383632"/>
                <a:gd name="connsiteY26" fmla="*/ 221456 h 459581"/>
                <a:gd name="connsiteX27" fmla="*/ 1512094 w 2383632"/>
                <a:gd name="connsiteY27" fmla="*/ 221456 h 459581"/>
                <a:gd name="connsiteX28" fmla="*/ 1700213 w 2383632"/>
                <a:gd name="connsiteY28" fmla="*/ 219075 h 459581"/>
                <a:gd name="connsiteX29" fmla="*/ 1845469 w 2383632"/>
                <a:gd name="connsiteY29" fmla="*/ 214313 h 459581"/>
                <a:gd name="connsiteX30" fmla="*/ 1919288 w 2383632"/>
                <a:gd name="connsiteY30" fmla="*/ 207169 h 459581"/>
                <a:gd name="connsiteX31" fmla="*/ 2019300 w 2383632"/>
                <a:gd name="connsiteY31" fmla="*/ 195263 h 459581"/>
                <a:gd name="connsiteX32" fmla="*/ 2114550 w 2383632"/>
                <a:gd name="connsiteY32" fmla="*/ 176213 h 459581"/>
                <a:gd name="connsiteX33" fmla="*/ 2147888 w 2383632"/>
                <a:gd name="connsiteY33" fmla="*/ 157163 h 459581"/>
                <a:gd name="connsiteX34" fmla="*/ 2207419 w 2383632"/>
                <a:gd name="connsiteY34" fmla="*/ 119063 h 459581"/>
                <a:gd name="connsiteX35" fmla="*/ 2257425 w 2383632"/>
                <a:gd name="connsiteY35" fmla="*/ 76200 h 459581"/>
                <a:gd name="connsiteX36" fmla="*/ 2297907 w 2383632"/>
                <a:gd name="connsiteY36" fmla="*/ 33338 h 459581"/>
                <a:gd name="connsiteX37" fmla="*/ 2321719 w 2383632"/>
                <a:gd name="connsiteY37" fmla="*/ 11906 h 459581"/>
                <a:gd name="connsiteX38" fmla="*/ 2345532 w 2383632"/>
                <a:gd name="connsiteY38" fmla="*/ 0 h 459581"/>
                <a:gd name="connsiteX39" fmla="*/ 2362200 w 2383632"/>
                <a:gd name="connsiteY39" fmla="*/ 2381 h 459581"/>
                <a:gd name="connsiteX40" fmla="*/ 2371725 w 2383632"/>
                <a:gd name="connsiteY40" fmla="*/ 7144 h 459581"/>
                <a:gd name="connsiteX41" fmla="*/ 2378869 w 2383632"/>
                <a:gd name="connsiteY41" fmla="*/ 30956 h 459581"/>
                <a:gd name="connsiteX42" fmla="*/ 2383632 w 2383632"/>
                <a:gd name="connsiteY42" fmla="*/ 66675 h 459581"/>
                <a:gd name="connsiteX43" fmla="*/ 2381250 w 2383632"/>
                <a:gd name="connsiteY43" fmla="*/ 102394 h 459581"/>
                <a:gd name="connsiteX44" fmla="*/ 2374107 w 2383632"/>
                <a:gd name="connsiteY44" fmla="*/ 157163 h 459581"/>
                <a:gd name="connsiteX45" fmla="*/ 2352675 w 2383632"/>
                <a:gd name="connsiteY45" fmla="*/ 240506 h 459581"/>
                <a:gd name="connsiteX46" fmla="*/ 2288382 w 2383632"/>
                <a:gd name="connsiteY46" fmla="*/ 330994 h 459581"/>
                <a:gd name="connsiteX47" fmla="*/ 2266950 w 2383632"/>
                <a:gd name="connsiteY47" fmla="*/ 376238 h 459581"/>
                <a:gd name="connsiteX48" fmla="*/ 2235994 w 2383632"/>
                <a:gd name="connsiteY48" fmla="*/ 416719 h 459581"/>
                <a:gd name="connsiteX49" fmla="*/ 2209800 w 2383632"/>
                <a:gd name="connsiteY49" fmla="*/ 440531 h 459581"/>
                <a:gd name="connsiteX50" fmla="*/ 2183607 w 2383632"/>
                <a:gd name="connsiteY50" fmla="*/ 457200 h 459581"/>
                <a:gd name="connsiteX51" fmla="*/ 2152650 w 2383632"/>
                <a:gd name="connsiteY51" fmla="*/ 459581 h 459581"/>
                <a:gd name="connsiteX52" fmla="*/ 2109788 w 2383632"/>
                <a:gd name="connsiteY52" fmla="*/ 454819 h 459581"/>
                <a:gd name="connsiteX53" fmla="*/ 2028825 w 2383632"/>
                <a:gd name="connsiteY53" fmla="*/ 445294 h 459581"/>
                <a:gd name="connsiteX54" fmla="*/ 1957388 w 2383632"/>
                <a:gd name="connsiteY54" fmla="*/ 442913 h 459581"/>
                <a:gd name="connsiteX55" fmla="*/ 1766888 w 2383632"/>
                <a:gd name="connsiteY55" fmla="*/ 442913 h 459581"/>
                <a:gd name="connsiteX56" fmla="*/ 1559719 w 2383632"/>
                <a:gd name="connsiteY56" fmla="*/ 445294 h 459581"/>
                <a:gd name="connsiteX57" fmla="*/ 850107 w 2383632"/>
                <a:gd name="connsiteY57" fmla="*/ 445294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83632" h="459581">
                  <a:moveTo>
                    <a:pt x="850107" y="445294"/>
                  </a:moveTo>
                  <a:lnTo>
                    <a:pt x="564357" y="445294"/>
                  </a:lnTo>
                  <a:lnTo>
                    <a:pt x="378619" y="447675"/>
                  </a:lnTo>
                  <a:lnTo>
                    <a:pt x="209550" y="440531"/>
                  </a:lnTo>
                  <a:lnTo>
                    <a:pt x="161925" y="428625"/>
                  </a:lnTo>
                  <a:lnTo>
                    <a:pt x="116682" y="411956"/>
                  </a:lnTo>
                  <a:lnTo>
                    <a:pt x="61913" y="385763"/>
                  </a:lnTo>
                  <a:lnTo>
                    <a:pt x="28575" y="364331"/>
                  </a:lnTo>
                  <a:lnTo>
                    <a:pt x="11907" y="345281"/>
                  </a:lnTo>
                  <a:lnTo>
                    <a:pt x="2382" y="323850"/>
                  </a:lnTo>
                  <a:lnTo>
                    <a:pt x="0" y="300038"/>
                  </a:lnTo>
                  <a:lnTo>
                    <a:pt x="9525" y="269081"/>
                  </a:lnTo>
                  <a:lnTo>
                    <a:pt x="42863" y="230981"/>
                  </a:lnTo>
                  <a:lnTo>
                    <a:pt x="69057" y="214313"/>
                  </a:lnTo>
                  <a:lnTo>
                    <a:pt x="119063" y="197644"/>
                  </a:lnTo>
                  <a:lnTo>
                    <a:pt x="178594" y="180975"/>
                  </a:lnTo>
                  <a:lnTo>
                    <a:pt x="238125" y="166688"/>
                  </a:lnTo>
                  <a:lnTo>
                    <a:pt x="321469" y="154781"/>
                  </a:lnTo>
                  <a:lnTo>
                    <a:pt x="373857" y="154781"/>
                  </a:lnTo>
                  <a:lnTo>
                    <a:pt x="395288" y="164306"/>
                  </a:lnTo>
                  <a:lnTo>
                    <a:pt x="431007" y="176213"/>
                  </a:lnTo>
                  <a:lnTo>
                    <a:pt x="466725" y="190500"/>
                  </a:lnTo>
                  <a:lnTo>
                    <a:pt x="497682" y="197644"/>
                  </a:lnTo>
                  <a:lnTo>
                    <a:pt x="559594" y="209550"/>
                  </a:lnTo>
                  <a:lnTo>
                    <a:pt x="619125" y="216694"/>
                  </a:lnTo>
                  <a:lnTo>
                    <a:pt x="688182" y="219075"/>
                  </a:lnTo>
                  <a:lnTo>
                    <a:pt x="1100138" y="221456"/>
                  </a:lnTo>
                  <a:lnTo>
                    <a:pt x="1512094" y="221456"/>
                  </a:lnTo>
                  <a:lnTo>
                    <a:pt x="1700213" y="219075"/>
                  </a:lnTo>
                  <a:lnTo>
                    <a:pt x="1845469" y="214313"/>
                  </a:lnTo>
                  <a:lnTo>
                    <a:pt x="1919288" y="207169"/>
                  </a:lnTo>
                  <a:lnTo>
                    <a:pt x="2019300" y="195263"/>
                  </a:lnTo>
                  <a:lnTo>
                    <a:pt x="2114550" y="176213"/>
                  </a:lnTo>
                  <a:lnTo>
                    <a:pt x="2147888" y="157163"/>
                  </a:lnTo>
                  <a:lnTo>
                    <a:pt x="2207419" y="119063"/>
                  </a:lnTo>
                  <a:lnTo>
                    <a:pt x="2257425" y="76200"/>
                  </a:lnTo>
                  <a:lnTo>
                    <a:pt x="2297907" y="33338"/>
                  </a:lnTo>
                  <a:lnTo>
                    <a:pt x="2321719" y="11906"/>
                  </a:lnTo>
                  <a:lnTo>
                    <a:pt x="2345532" y="0"/>
                  </a:lnTo>
                  <a:lnTo>
                    <a:pt x="2362200" y="2381"/>
                  </a:lnTo>
                  <a:lnTo>
                    <a:pt x="2371725" y="7144"/>
                  </a:lnTo>
                  <a:lnTo>
                    <a:pt x="2378869" y="30956"/>
                  </a:lnTo>
                  <a:lnTo>
                    <a:pt x="2383632" y="66675"/>
                  </a:lnTo>
                  <a:cubicBezTo>
                    <a:pt x="2381193" y="100805"/>
                    <a:pt x="2381250" y="88872"/>
                    <a:pt x="2381250" y="102394"/>
                  </a:cubicBezTo>
                  <a:lnTo>
                    <a:pt x="2374107" y="157163"/>
                  </a:lnTo>
                  <a:lnTo>
                    <a:pt x="2352675" y="240506"/>
                  </a:lnTo>
                  <a:lnTo>
                    <a:pt x="2288382" y="330994"/>
                  </a:lnTo>
                  <a:lnTo>
                    <a:pt x="2266950" y="376238"/>
                  </a:lnTo>
                  <a:lnTo>
                    <a:pt x="2235994" y="416719"/>
                  </a:lnTo>
                  <a:lnTo>
                    <a:pt x="2209800" y="440531"/>
                  </a:lnTo>
                  <a:lnTo>
                    <a:pt x="2183607" y="457200"/>
                  </a:lnTo>
                  <a:lnTo>
                    <a:pt x="2152650" y="459581"/>
                  </a:lnTo>
                  <a:lnTo>
                    <a:pt x="2109788" y="454819"/>
                  </a:lnTo>
                  <a:lnTo>
                    <a:pt x="2028825" y="445294"/>
                  </a:lnTo>
                  <a:lnTo>
                    <a:pt x="1957388" y="442913"/>
                  </a:lnTo>
                  <a:lnTo>
                    <a:pt x="1766888" y="442913"/>
                  </a:lnTo>
                  <a:lnTo>
                    <a:pt x="1559719" y="445294"/>
                  </a:lnTo>
                  <a:lnTo>
                    <a:pt x="850107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794509E0-C773-4D64-879C-5FA48178555F}"/>
                </a:ext>
              </a:extLst>
            </p:cNvPr>
            <p:cNvSpPr/>
            <p:nvPr/>
          </p:nvSpPr>
          <p:spPr>
            <a:xfrm>
              <a:off x="3119438" y="3090863"/>
              <a:ext cx="1295400" cy="471487"/>
            </a:xfrm>
            <a:custGeom>
              <a:avLst/>
              <a:gdLst>
                <a:gd name="connsiteX0" fmla="*/ 459581 w 1295400"/>
                <a:gd name="connsiteY0" fmla="*/ 345281 h 471487"/>
                <a:gd name="connsiteX1" fmla="*/ 283368 w 1295400"/>
                <a:gd name="connsiteY1" fmla="*/ 392906 h 471487"/>
                <a:gd name="connsiteX2" fmla="*/ 78581 w 1295400"/>
                <a:gd name="connsiteY2" fmla="*/ 452437 h 471487"/>
                <a:gd name="connsiteX3" fmla="*/ 19050 w 1295400"/>
                <a:gd name="connsiteY3" fmla="*/ 471487 h 471487"/>
                <a:gd name="connsiteX4" fmla="*/ 0 w 1295400"/>
                <a:gd name="connsiteY4" fmla="*/ 264318 h 471487"/>
                <a:gd name="connsiteX5" fmla="*/ 300037 w 1295400"/>
                <a:gd name="connsiteY5" fmla="*/ 197643 h 471487"/>
                <a:gd name="connsiteX6" fmla="*/ 638175 w 1295400"/>
                <a:gd name="connsiteY6" fmla="*/ 121443 h 471487"/>
                <a:gd name="connsiteX7" fmla="*/ 864393 w 1295400"/>
                <a:gd name="connsiteY7" fmla="*/ 71437 h 471487"/>
                <a:gd name="connsiteX8" fmla="*/ 883443 w 1295400"/>
                <a:gd name="connsiteY8" fmla="*/ 64293 h 471487"/>
                <a:gd name="connsiteX9" fmla="*/ 912018 w 1295400"/>
                <a:gd name="connsiteY9" fmla="*/ 45243 h 471487"/>
                <a:gd name="connsiteX10" fmla="*/ 952500 w 1295400"/>
                <a:gd name="connsiteY10" fmla="*/ 4762 h 471487"/>
                <a:gd name="connsiteX11" fmla="*/ 966787 w 1295400"/>
                <a:gd name="connsiteY11" fmla="*/ 0 h 471487"/>
                <a:gd name="connsiteX12" fmla="*/ 1035843 w 1295400"/>
                <a:gd name="connsiteY12" fmla="*/ 7143 h 471487"/>
                <a:gd name="connsiteX13" fmla="*/ 1116806 w 1295400"/>
                <a:gd name="connsiteY13" fmla="*/ 28575 h 471487"/>
                <a:gd name="connsiteX14" fmla="*/ 1202531 w 1295400"/>
                <a:gd name="connsiteY14" fmla="*/ 59531 h 471487"/>
                <a:gd name="connsiteX15" fmla="*/ 1247775 w 1295400"/>
                <a:gd name="connsiteY15" fmla="*/ 80962 h 471487"/>
                <a:gd name="connsiteX16" fmla="*/ 1273968 w 1295400"/>
                <a:gd name="connsiteY16" fmla="*/ 97631 h 471487"/>
                <a:gd name="connsiteX17" fmla="*/ 1288256 w 1295400"/>
                <a:gd name="connsiteY17" fmla="*/ 116681 h 471487"/>
                <a:gd name="connsiteX18" fmla="*/ 1295400 w 1295400"/>
                <a:gd name="connsiteY18" fmla="*/ 138112 h 471487"/>
                <a:gd name="connsiteX19" fmla="*/ 1293018 w 1295400"/>
                <a:gd name="connsiteY19" fmla="*/ 161925 h 471487"/>
                <a:gd name="connsiteX20" fmla="*/ 1278731 w 1295400"/>
                <a:gd name="connsiteY20" fmla="*/ 188118 h 471487"/>
                <a:gd name="connsiteX21" fmla="*/ 1257300 w 1295400"/>
                <a:gd name="connsiteY21" fmla="*/ 211931 h 471487"/>
                <a:gd name="connsiteX22" fmla="*/ 1223962 w 1295400"/>
                <a:gd name="connsiteY22" fmla="*/ 230981 h 471487"/>
                <a:gd name="connsiteX23" fmla="*/ 1176337 w 1295400"/>
                <a:gd name="connsiteY23" fmla="*/ 242887 h 471487"/>
                <a:gd name="connsiteX24" fmla="*/ 1092993 w 1295400"/>
                <a:gd name="connsiteY24" fmla="*/ 250031 h 471487"/>
                <a:gd name="connsiteX25" fmla="*/ 1009650 w 1295400"/>
                <a:gd name="connsiteY25" fmla="*/ 254793 h 471487"/>
                <a:gd name="connsiteX26" fmla="*/ 926306 w 1295400"/>
                <a:gd name="connsiteY26" fmla="*/ 259556 h 471487"/>
                <a:gd name="connsiteX27" fmla="*/ 826293 w 1295400"/>
                <a:gd name="connsiteY27" fmla="*/ 273843 h 471487"/>
                <a:gd name="connsiteX28" fmla="*/ 459581 w 1295400"/>
                <a:gd name="connsiteY28" fmla="*/ 345281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5400" h="471487">
                  <a:moveTo>
                    <a:pt x="459581" y="345281"/>
                  </a:moveTo>
                  <a:lnTo>
                    <a:pt x="283368" y="392906"/>
                  </a:lnTo>
                  <a:lnTo>
                    <a:pt x="78581" y="452437"/>
                  </a:lnTo>
                  <a:lnTo>
                    <a:pt x="19050" y="471487"/>
                  </a:lnTo>
                  <a:lnTo>
                    <a:pt x="0" y="264318"/>
                  </a:lnTo>
                  <a:lnTo>
                    <a:pt x="300037" y="197643"/>
                  </a:lnTo>
                  <a:lnTo>
                    <a:pt x="638175" y="121443"/>
                  </a:lnTo>
                  <a:lnTo>
                    <a:pt x="864393" y="71437"/>
                  </a:lnTo>
                  <a:lnTo>
                    <a:pt x="883443" y="64293"/>
                  </a:lnTo>
                  <a:lnTo>
                    <a:pt x="912018" y="45243"/>
                  </a:lnTo>
                  <a:lnTo>
                    <a:pt x="952500" y="4762"/>
                  </a:lnTo>
                  <a:lnTo>
                    <a:pt x="966787" y="0"/>
                  </a:lnTo>
                  <a:lnTo>
                    <a:pt x="1035843" y="7143"/>
                  </a:lnTo>
                  <a:lnTo>
                    <a:pt x="1116806" y="28575"/>
                  </a:lnTo>
                  <a:lnTo>
                    <a:pt x="1202531" y="59531"/>
                  </a:lnTo>
                  <a:lnTo>
                    <a:pt x="1247775" y="80962"/>
                  </a:lnTo>
                  <a:lnTo>
                    <a:pt x="1273968" y="97631"/>
                  </a:lnTo>
                  <a:lnTo>
                    <a:pt x="1288256" y="116681"/>
                  </a:lnTo>
                  <a:lnTo>
                    <a:pt x="1295400" y="138112"/>
                  </a:lnTo>
                  <a:lnTo>
                    <a:pt x="1293018" y="161925"/>
                  </a:lnTo>
                  <a:lnTo>
                    <a:pt x="1278731" y="188118"/>
                  </a:lnTo>
                  <a:lnTo>
                    <a:pt x="1257300" y="211931"/>
                  </a:lnTo>
                  <a:lnTo>
                    <a:pt x="1223962" y="230981"/>
                  </a:lnTo>
                  <a:lnTo>
                    <a:pt x="1176337" y="242887"/>
                  </a:lnTo>
                  <a:lnTo>
                    <a:pt x="1092993" y="250031"/>
                  </a:lnTo>
                  <a:lnTo>
                    <a:pt x="1009650" y="254793"/>
                  </a:lnTo>
                  <a:lnTo>
                    <a:pt x="926306" y="259556"/>
                  </a:lnTo>
                  <a:lnTo>
                    <a:pt x="826293" y="273843"/>
                  </a:lnTo>
                  <a:lnTo>
                    <a:pt x="4595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4C81B371-A4D0-47E1-95C3-A5D905CAFB82}"/>
                </a:ext>
              </a:extLst>
            </p:cNvPr>
            <p:cNvSpPr/>
            <p:nvPr/>
          </p:nvSpPr>
          <p:spPr>
            <a:xfrm>
              <a:off x="3100388" y="4230688"/>
              <a:ext cx="1490662" cy="492125"/>
            </a:xfrm>
            <a:custGeom>
              <a:avLst/>
              <a:gdLst>
                <a:gd name="connsiteX0" fmla="*/ 442912 w 1490662"/>
                <a:gd name="connsiteY0" fmla="*/ 402432 h 490538"/>
                <a:gd name="connsiteX1" fmla="*/ 26193 w 1490662"/>
                <a:gd name="connsiteY1" fmla="*/ 490538 h 490538"/>
                <a:gd name="connsiteX2" fmla="*/ 0 w 1490662"/>
                <a:gd name="connsiteY2" fmla="*/ 321469 h 490538"/>
                <a:gd name="connsiteX3" fmla="*/ 297656 w 1490662"/>
                <a:gd name="connsiteY3" fmla="*/ 242888 h 490538"/>
                <a:gd name="connsiteX4" fmla="*/ 638175 w 1490662"/>
                <a:gd name="connsiteY4" fmla="*/ 154782 h 490538"/>
                <a:gd name="connsiteX5" fmla="*/ 919162 w 1490662"/>
                <a:gd name="connsiteY5" fmla="*/ 85725 h 490538"/>
                <a:gd name="connsiteX6" fmla="*/ 1073943 w 1490662"/>
                <a:gd name="connsiteY6" fmla="*/ 45244 h 490538"/>
                <a:gd name="connsiteX7" fmla="*/ 1095375 w 1490662"/>
                <a:gd name="connsiteY7" fmla="*/ 35719 h 490538"/>
                <a:gd name="connsiteX8" fmla="*/ 1112043 w 1490662"/>
                <a:gd name="connsiteY8" fmla="*/ 23813 h 490538"/>
                <a:gd name="connsiteX9" fmla="*/ 1131093 w 1490662"/>
                <a:gd name="connsiteY9" fmla="*/ 2382 h 490538"/>
                <a:gd name="connsiteX10" fmla="*/ 1162050 w 1490662"/>
                <a:gd name="connsiteY10" fmla="*/ 0 h 490538"/>
                <a:gd name="connsiteX11" fmla="*/ 1223962 w 1490662"/>
                <a:gd name="connsiteY11" fmla="*/ 9525 h 490538"/>
                <a:gd name="connsiteX12" fmla="*/ 1307306 w 1490662"/>
                <a:gd name="connsiteY12" fmla="*/ 35719 h 490538"/>
                <a:gd name="connsiteX13" fmla="*/ 1357312 w 1490662"/>
                <a:gd name="connsiteY13" fmla="*/ 52388 h 490538"/>
                <a:gd name="connsiteX14" fmla="*/ 1409700 w 1490662"/>
                <a:gd name="connsiteY14" fmla="*/ 71438 h 490538"/>
                <a:gd name="connsiteX15" fmla="*/ 1454943 w 1490662"/>
                <a:gd name="connsiteY15" fmla="*/ 95250 h 490538"/>
                <a:gd name="connsiteX16" fmla="*/ 1473993 w 1490662"/>
                <a:gd name="connsiteY16" fmla="*/ 111919 h 490538"/>
                <a:gd name="connsiteX17" fmla="*/ 1488281 w 1490662"/>
                <a:gd name="connsiteY17" fmla="*/ 135732 h 490538"/>
                <a:gd name="connsiteX18" fmla="*/ 1490662 w 1490662"/>
                <a:gd name="connsiteY18" fmla="*/ 161925 h 490538"/>
                <a:gd name="connsiteX19" fmla="*/ 1483518 w 1490662"/>
                <a:gd name="connsiteY19" fmla="*/ 192882 h 490538"/>
                <a:gd name="connsiteX20" fmla="*/ 1466850 w 1490662"/>
                <a:gd name="connsiteY20" fmla="*/ 216694 h 490538"/>
                <a:gd name="connsiteX21" fmla="*/ 1431131 w 1490662"/>
                <a:gd name="connsiteY21" fmla="*/ 242888 h 490538"/>
                <a:gd name="connsiteX22" fmla="*/ 1393031 w 1490662"/>
                <a:gd name="connsiteY22" fmla="*/ 259557 h 490538"/>
                <a:gd name="connsiteX23" fmla="*/ 1321593 w 1490662"/>
                <a:gd name="connsiteY23" fmla="*/ 266700 h 490538"/>
                <a:gd name="connsiteX24" fmla="*/ 1226343 w 1490662"/>
                <a:gd name="connsiteY24" fmla="*/ 269082 h 490538"/>
                <a:gd name="connsiteX25" fmla="*/ 1052512 w 1490662"/>
                <a:gd name="connsiteY25" fmla="*/ 292894 h 490538"/>
                <a:gd name="connsiteX26" fmla="*/ 790575 w 1490662"/>
                <a:gd name="connsiteY26" fmla="*/ 338138 h 490538"/>
                <a:gd name="connsiteX27" fmla="*/ 442912 w 1490662"/>
                <a:gd name="connsiteY27" fmla="*/ 40243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90662" h="490538">
                  <a:moveTo>
                    <a:pt x="442912" y="402432"/>
                  </a:moveTo>
                  <a:lnTo>
                    <a:pt x="26193" y="490538"/>
                  </a:lnTo>
                  <a:lnTo>
                    <a:pt x="0" y="321469"/>
                  </a:lnTo>
                  <a:lnTo>
                    <a:pt x="297656" y="242888"/>
                  </a:lnTo>
                  <a:lnTo>
                    <a:pt x="638175" y="154782"/>
                  </a:lnTo>
                  <a:lnTo>
                    <a:pt x="919162" y="85725"/>
                  </a:lnTo>
                  <a:lnTo>
                    <a:pt x="1073943" y="45244"/>
                  </a:lnTo>
                  <a:lnTo>
                    <a:pt x="1095375" y="35719"/>
                  </a:lnTo>
                  <a:lnTo>
                    <a:pt x="1112043" y="23813"/>
                  </a:lnTo>
                  <a:lnTo>
                    <a:pt x="1131093" y="2382"/>
                  </a:lnTo>
                  <a:lnTo>
                    <a:pt x="1162050" y="0"/>
                  </a:lnTo>
                  <a:lnTo>
                    <a:pt x="1223962" y="9525"/>
                  </a:lnTo>
                  <a:lnTo>
                    <a:pt x="1307306" y="35719"/>
                  </a:lnTo>
                  <a:lnTo>
                    <a:pt x="1357312" y="52388"/>
                  </a:lnTo>
                  <a:lnTo>
                    <a:pt x="1409700" y="71438"/>
                  </a:lnTo>
                  <a:lnTo>
                    <a:pt x="1454943" y="95250"/>
                  </a:lnTo>
                  <a:lnTo>
                    <a:pt x="1473993" y="111919"/>
                  </a:lnTo>
                  <a:lnTo>
                    <a:pt x="1488281" y="135732"/>
                  </a:lnTo>
                  <a:lnTo>
                    <a:pt x="1490662" y="161925"/>
                  </a:lnTo>
                  <a:lnTo>
                    <a:pt x="1483518" y="192882"/>
                  </a:lnTo>
                  <a:lnTo>
                    <a:pt x="1466850" y="216694"/>
                  </a:lnTo>
                  <a:lnTo>
                    <a:pt x="1431131" y="242888"/>
                  </a:lnTo>
                  <a:lnTo>
                    <a:pt x="1393031" y="259557"/>
                  </a:lnTo>
                  <a:lnTo>
                    <a:pt x="1321593" y="266700"/>
                  </a:lnTo>
                  <a:lnTo>
                    <a:pt x="1226343" y="269082"/>
                  </a:lnTo>
                  <a:lnTo>
                    <a:pt x="1052512" y="292894"/>
                  </a:lnTo>
                  <a:lnTo>
                    <a:pt x="790575" y="338138"/>
                  </a:lnTo>
                  <a:lnTo>
                    <a:pt x="442912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E051700B-0B33-4A59-89C4-67CA77A7511D}"/>
                </a:ext>
              </a:extLst>
            </p:cNvPr>
            <p:cNvSpPr/>
            <p:nvPr/>
          </p:nvSpPr>
          <p:spPr>
            <a:xfrm>
              <a:off x="5200650" y="2293938"/>
              <a:ext cx="1855788" cy="508000"/>
            </a:xfrm>
            <a:custGeom>
              <a:avLst/>
              <a:gdLst>
                <a:gd name="connsiteX0" fmla="*/ 588169 w 1855125"/>
                <a:gd name="connsiteY0" fmla="*/ 316706 h 509587"/>
                <a:gd name="connsiteX1" fmla="*/ 319088 w 1855125"/>
                <a:gd name="connsiteY1" fmla="*/ 381000 h 509587"/>
                <a:gd name="connsiteX2" fmla="*/ 78581 w 1855125"/>
                <a:gd name="connsiteY2" fmla="*/ 450056 h 509587"/>
                <a:gd name="connsiteX3" fmla="*/ 0 w 1855125"/>
                <a:gd name="connsiteY3" fmla="*/ 278606 h 509587"/>
                <a:gd name="connsiteX4" fmla="*/ 192881 w 1855125"/>
                <a:gd name="connsiteY4" fmla="*/ 228600 h 509587"/>
                <a:gd name="connsiteX5" fmla="*/ 359569 w 1855125"/>
                <a:gd name="connsiteY5" fmla="*/ 192881 h 509587"/>
                <a:gd name="connsiteX6" fmla="*/ 604838 w 1855125"/>
                <a:gd name="connsiteY6" fmla="*/ 147637 h 509587"/>
                <a:gd name="connsiteX7" fmla="*/ 776288 w 1855125"/>
                <a:gd name="connsiteY7" fmla="*/ 121444 h 509587"/>
                <a:gd name="connsiteX8" fmla="*/ 931069 w 1855125"/>
                <a:gd name="connsiteY8" fmla="*/ 100012 h 509587"/>
                <a:gd name="connsiteX9" fmla="*/ 1097756 w 1855125"/>
                <a:gd name="connsiteY9" fmla="*/ 83344 h 509587"/>
                <a:gd name="connsiteX10" fmla="*/ 1326356 w 1855125"/>
                <a:gd name="connsiteY10" fmla="*/ 61912 h 509587"/>
                <a:gd name="connsiteX11" fmla="*/ 1390650 w 1855125"/>
                <a:gd name="connsiteY11" fmla="*/ 14287 h 509587"/>
                <a:gd name="connsiteX12" fmla="*/ 1414463 w 1855125"/>
                <a:gd name="connsiteY12" fmla="*/ 0 h 509587"/>
                <a:gd name="connsiteX13" fmla="*/ 1431131 w 1855125"/>
                <a:gd name="connsiteY13" fmla="*/ 0 h 509587"/>
                <a:gd name="connsiteX14" fmla="*/ 1538288 w 1855125"/>
                <a:gd name="connsiteY14" fmla="*/ 69056 h 509587"/>
                <a:gd name="connsiteX15" fmla="*/ 1674019 w 1855125"/>
                <a:gd name="connsiteY15" fmla="*/ 164306 h 509587"/>
                <a:gd name="connsiteX16" fmla="*/ 1776413 w 1855125"/>
                <a:gd name="connsiteY16" fmla="*/ 242887 h 509587"/>
                <a:gd name="connsiteX17" fmla="*/ 1821656 w 1855125"/>
                <a:gd name="connsiteY17" fmla="*/ 283369 h 509587"/>
                <a:gd name="connsiteX18" fmla="*/ 1843088 w 1855125"/>
                <a:gd name="connsiteY18" fmla="*/ 311944 h 509587"/>
                <a:gd name="connsiteX19" fmla="*/ 1850231 w 1855125"/>
                <a:gd name="connsiteY19" fmla="*/ 338137 h 509587"/>
                <a:gd name="connsiteX20" fmla="*/ 1854994 w 1855125"/>
                <a:gd name="connsiteY20" fmla="*/ 369094 h 509587"/>
                <a:gd name="connsiteX21" fmla="*/ 1843088 w 1855125"/>
                <a:gd name="connsiteY21" fmla="*/ 404812 h 509587"/>
                <a:gd name="connsiteX22" fmla="*/ 1776413 w 1855125"/>
                <a:gd name="connsiteY22" fmla="*/ 509587 h 509587"/>
                <a:gd name="connsiteX23" fmla="*/ 1497806 w 1855125"/>
                <a:gd name="connsiteY23" fmla="*/ 276225 h 509587"/>
                <a:gd name="connsiteX24" fmla="*/ 1485900 w 1855125"/>
                <a:gd name="connsiteY24" fmla="*/ 259556 h 509587"/>
                <a:gd name="connsiteX25" fmla="*/ 1473994 w 1855125"/>
                <a:gd name="connsiteY25" fmla="*/ 250031 h 509587"/>
                <a:gd name="connsiteX26" fmla="*/ 1440656 w 1855125"/>
                <a:gd name="connsiteY26" fmla="*/ 242887 h 509587"/>
                <a:gd name="connsiteX27" fmla="*/ 1371600 w 1855125"/>
                <a:gd name="connsiteY27" fmla="*/ 240506 h 509587"/>
                <a:gd name="connsiteX28" fmla="*/ 1231106 w 1855125"/>
                <a:gd name="connsiteY28" fmla="*/ 247650 h 509587"/>
                <a:gd name="connsiteX29" fmla="*/ 1078706 w 1855125"/>
                <a:gd name="connsiteY29" fmla="*/ 257175 h 509587"/>
                <a:gd name="connsiteX30" fmla="*/ 878681 w 1855125"/>
                <a:gd name="connsiteY30" fmla="*/ 273844 h 509587"/>
                <a:gd name="connsiteX31" fmla="*/ 740569 w 1855125"/>
                <a:gd name="connsiteY31" fmla="*/ 292894 h 509587"/>
                <a:gd name="connsiteX32" fmla="*/ 588169 w 1855125"/>
                <a:gd name="connsiteY32" fmla="*/ 3167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55125" h="509587">
                  <a:moveTo>
                    <a:pt x="588169" y="316706"/>
                  </a:moveTo>
                  <a:lnTo>
                    <a:pt x="319088" y="381000"/>
                  </a:lnTo>
                  <a:lnTo>
                    <a:pt x="78581" y="450056"/>
                  </a:lnTo>
                  <a:lnTo>
                    <a:pt x="0" y="278606"/>
                  </a:lnTo>
                  <a:lnTo>
                    <a:pt x="192881" y="228600"/>
                  </a:lnTo>
                  <a:lnTo>
                    <a:pt x="359569" y="192881"/>
                  </a:lnTo>
                  <a:lnTo>
                    <a:pt x="604838" y="147637"/>
                  </a:lnTo>
                  <a:lnTo>
                    <a:pt x="776288" y="121444"/>
                  </a:lnTo>
                  <a:lnTo>
                    <a:pt x="931069" y="100012"/>
                  </a:lnTo>
                  <a:lnTo>
                    <a:pt x="1097756" y="83344"/>
                  </a:lnTo>
                  <a:lnTo>
                    <a:pt x="1326356" y="61912"/>
                  </a:lnTo>
                  <a:lnTo>
                    <a:pt x="1390650" y="14287"/>
                  </a:lnTo>
                  <a:lnTo>
                    <a:pt x="1414463" y="0"/>
                  </a:lnTo>
                  <a:lnTo>
                    <a:pt x="1431131" y="0"/>
                  </a:lnTo>
                  <a:lnTo>
                    <a:pt x="1538288" y="69056"/>
                  </a:lnTo>
                  <a:lnTo>
                    <a:pt x="1674019" y="164306"/>
                  </a:lnTo>
                  <a:lnTo>
                    <a:pt x="1776413" y="242887"/>
                  </a:lnTo>
                  <a:lnTo>
                    <a:pt x="1821656" y="283369"/>
                  </a:lnTo>
                  <a:lnTo>
                    <a:pt x="1843088" y="311944"/>
                  </a:lnTo>
                  <a:lnTo>
                    <a:pt x="1850231" y="338137"/>
                  </a:lnTo>
                  <a:cubicBezTo>
                    <a:pt x="1855125" y="367495"/>
                    <a:pt x="1854994" y="357056"/>
                    <a:pt x="1854994" y="369094"/>
                  </a:cubicBezTo>
                  <a:lnTo>
                    <a:pt x="1843088" y="404812"/>
                  </a:lnTo>
                  <a:lnTo>
                    <a:pt x="1776413" y="509587"/>
                  </a:lnTo>
                  <a:lnTo>
                    <a:pt x="1497806" y="276225"/>
                  </a:lnTo>
                  <a:lnTo>
                    <a:pt x="1485900" y="259556"/>
                  </a:lnTo>
                  <a:lnTo>
                    <a:pt x="1473994" y="250031"/>
                  </a:lnTo>
                  <a:lnTo>
                    <a:pt x="1440656" y="242887"/>
                  </a:lnTo>
                  <a:lnTo>
                    <a:pt x="1371600" y="240506"/>
                  </a:lnTo>
                  <a:lnTo>
                    <a:pt x="1231106" y="247650"/>
                  </a:lnTo>
                  <a:lnTo>
                    <a:pt x="1078706" y="257175"/>
                  </a:lnTo>
                  <a:lnTo>
                    <a:pt x="878681" y="273844"/>
                  </a:lnTo>
                  <a:lnTo>
                    <a:pt x="740569" y="292894"/>
                  </a:lnTo>
                  <a:lnTo>
                    <a:pt x="588169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F49757C0-90E1-49C3-AEFC-2D56AEBC7B7D}"/>
                </a:ext>
              </a:extLst>
            </p:cNvPr>
            <p:cNvSpPr/>
            <p:nvPr/>
          </p:nvSpPr>
          <p:spPr>
            <a:xfrm rot="16200000">
              <a:off x="5498307" y="3171031"/>
              <a:ext cx="2190750" cy="849313"/>
            </a:xfrm>
            <a:custGeom>
              <a:avLst/>
              <a:gdLst>
                <a:gd name="connsiteX0" fmla="*/ 588169 w 2190750"/>
                <a:gd name="connsiteY0" fmla="*/ 528637 h 850106"/>
                <a:gd name="connsiteX1" fmla="*/ 464344 w 2190750"/>
                <a:gd name="connsiteY1" fmla="*/ 481012 h 850106"/>
                <a:gd name="connsiteX2" fmla="*/ 342900 w 2190750"/>
                <a:gd name="connsiteY2" fmla="*/ 423862 h 850106"/>
                <a:gd name="connsiteX3" fmla="*/ 230981 w 2190750"/>
                <a:gd name="connsiteY3" fmla="*/ 359569 h 850106"/>
                <a:gd name="connsiteX4" fmla="*/ 138113 w 2190750"/>
                <a:gd name="connsiteY4" fmla="*/ 300037 h 850106"/>
                <a:gd name="connsiteX5" fmla="*/ 42863 w 2190750"/>
                <a:gd name="connsiteY5" fmla="*/ 219075 h 850106"/>
                <a:gd name="connsiteX6" fmla="*/ 19050 w 2190750"/>
                <a:gd name="connsiteY6" fmla="*/ 197644 h 850106"/>
                <a:gd name="connsiteX7" fmla="*/ 4763 w 2190750"/>
                <a:gd name="connsiteY7" fmla="*/ 178594 h 850106"/>
                <a:gd name="connsiteX8" fmla="*/ 0 w 2190750"/>
                <a:gd name="connsiteY8" fmla="*/ 154781 h 850106"/>
                <a:gd name="connsiteX9" fmla="*/ 0 w 2190750"/>
                <a:gd name="connsiteY9" fmla="*/ 128587 h 850106"/>
                <a:gd name="connsiteX10" fmla="*/ 4763 w 2190750"/>
                <a:gd name="connsiteY10" fmla="*/ 97631 h 850106"/>
                <a:gd name="connsiteX11" fmla="*/ 23813 w 2190750"/>
                <a:gd name="connsiteY11" fmla="*/ 64294 h 850106"/>
                <a:gd name="connsiteX12" fmla="*/ 64294 w 2190750"/>
                <a:gd name="connsiteY12" fmla="*/ 33337 h 850106"/>
                <a:gd name="connsiteX13" fmla="*/ 135731 w 2190750"/>
                <a:gd name="connsiteY13" fmla="*/ 0 h 850106"/>
                <a:gd name="connsiteX14" fmla="*/ 442913 w 2190750"/>
                <a:gd name="connsiteY14" fmla="*/ 176212 h 850106"/>
                <a:gd name="connsiteX15" fmla="*/ 481013 w 2190750"/>
                <a:gd name="connsiteY15" fmla="*/ 209550 h 850106"/>
                <a:gd name="connsiteX16" fmla="*/ 528638 w 2190750"/>
                <a:gd name="connsiteY16" fmla="*/ 245269 h 850106"/>
                <a:gd name="connsiteX17" fmla="*/ 585788 w 2190750"/>
                <a:gd name="connsiteY17" fmla="*/ 280987 h 850106"/>
                <a:gd name="connsiteX18" fmla="*/ 628650 w 2190750"/>
                <a:gd name="connsiteY18" fmla="*/ 302419 h 850106"/>
                <a:gd name="connsiteX19" fmla="*/ 690563 w 2190750"/>
                <a:gd name="connsiteY19" fmla="*/ 326231 h 850106"/>
                <a:gd name="connsiteX20" fmla="*/ 769144 w 2190750"/>
                <a:gd name="connsiteY20" fmla="*/ 354806 h 850106"/>
                <a:gd name="connsiteX21" fmla="*/ 881063 w 2190750"/>
                <a:gd name="connsiteY21" fmla="*/ 383381 h 850106"/>
                <a:gd name="connsiteX22" fmla="*/ 1042988 w 2190750"/>
                <a:gd name="connsiteY22" fmla="*/ 419100 h 850106"/>
                <a:gd name="connsiteX23" fmla="*/ 1235869 w 2190750"/>
                <a:gd name="connsiteY23" fmla="*/ 457200 h 850106"/>
                <a:gd name="connsiteX24" fmla="*/ 1402556 w 2190750"/>
                <a:gd name="connsiteY24" fmla="*/ 485775 h 850106"/>
                <a:gd name="connsiteX25" fmla="*/ 1540669 w 2190750"/>
                <a:gd name="connsiteY25" fmla="*/ 507206 h 850106"/>
                <a:gd name="connsiteX26" fmla="*/ 1719263 w 2190750"/>
                <a:gd name="connsiteY26" fmla="*/ 528637 h 850106"/>
                <a:gd name="connsiteX27" fmla="*/ 1835944 w 2190750"/>
                <a:gd name="connsiteY27" fmla="*/ 538162 h 850106"/>
                <a:gd name="connsiteX28" fmla="*/ 1974056 w 2190750"/>
                <a:gd name="connsiteY28" fmla="*/ 542925 h 850106"/>
                <a:gd name="connsiteX29" fmla="*/ 2100263 w 2190750"/>
                <a:gd name="connsiteY29" fmla="*/ 538162 h 850106"/>
                <a:gd name="connsiteX30" fmla="*/ 2190750 w 2190750"/>
                <a:gd name="connsiteY30" fmla="*/ 528637 h 850106"/>
                <a:gd name="connsiteX31" fmla="*/ 1964531 w 2190750"/>
                <a:gd name="connsiteY31" fmla="*/ 850106 h 850106"/>
                <a:gd name="connsiteX32" fmla="*/ 1878806 w 2190750"/>
                <a:gd name="connsiteY32" fmla="*/ 804862 h 850106"/>
                <a:gd name="connsiteX33" fmla="*/ 1712119 w 2190750"/>
                <a:gd name="connsiteY33" fmla="*/ 781050 h 850106"/>
                <a:gd name="connsiteX34" fmla="*/ 1554956 w 2190750"/>
                <a:gd name="connsiteY34" fmla="*/ 757237 h 850106"/>
                <a:gd name="connsiteX35" fmla="*/ 1345406 w 2190750"/>
                <a:gd name="connsiteY35" fmla="*/ 719137 h 850106"/>
                <a:gd name="connsiteX36" fmla="*/ 1095375 w 2190750"/>
                <a:gd name="connsiteY36" fmla="*/ 671512 h 850106"/>
                <a:gd name="connsiteX37" fmla="*/ 907256 w 2190750"/>
                <a:gd name="connsiteY37" fmla="*/ 628650 h 850106"/>
                <a:gd name="connsiteX38" fmla="*/ 764381 w 2190750"/>
                <a:gd name="connsiteY38" fmla="*/ 592931 h 850106"/>
                <a:gd name="connsiteX39" fmla="*/ 588169 w 2190750"/>
                <a:gd name="connsiteY39" fmla="*/ 528637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0750" h="850106">
                  <a:moveTo>
                    <a:pt x="588169" y="528637"/>
                  </a:moveTo>
                  <a:lnTo>
                    <a:pt x="464344" y="481012"/>
                  </a:lnTo>
                  <a:lnTo>
                    <a:pt x="342900" y="423862"/>
                  </a:lnTo>
                  <a:lnTo>
                    <a:pt x="230981" y="359569"/>
                  </a:lnTo>
                  <a:lnTo>
                    <a:pt x="138113" y="300037"/>
                  </a:lnTo>
                  <a:lnTo>
                    <a:pt x="42863" y="219075"/>
                  </a:lnTo>
                  <a:lnTo>
                    <a:pt x="19050" y="197644"/>
                  </a:lnTo>
                  <a:lnTo>
                    <a:pt x="4763" y="178594"/>
                  </a:lnTo>
                  <a:lnTo>
                    <a:pt x="0" y="154781"/>
                  </a:lnTo>
                  <a:lnTo>
                    <a:pt x="0" y="128587"/>
                  </a:lnTo>
                  <a:lnTo>
                    <a:pt x="4763" y="97631"/>
                  </a:lnTo>
                  <a:lnTo>
                    <a:pt x="23813" y="64294"/>
                  </a:lnTo>
                  <a:lnTo>
                    <a:pt x="64294" y="33337"/>
                  </a:lnTo>
                  <a:lnTo>
                    <a:pt x="135731" y="0"/>
                  </a:lnTo>
                  <a:lnTo>
                    <a:pt x="442913" y="176212"/>
                  </a:lnTo>
                  <a:lnTo>
                    <a:pt x="481013" y="209550"/>
                  </a:lnTo>
                  <a:lnTo>
                    <a:pt x="528638" y="245269"/>
                  </a:lnTo>
                  <a:lnTo>
                    <a:pt x="585788" y="280987"/>
                  </a:lnTo>
                  <a:lnTo>
                    <a:pt x="628650" y="302419"/>
                  </a:lnTo>
                  <a:lnTo>
                    <a:pt x="690563" y="326231"/>
                  </a:lnTo>
                  <a:lnTo>
                    <a:pt x="769144" y="354806"/>
                  </a:lnTo>
                  <a:lnTo>
                    <a:pt x="881063" y="383381"/>
                  </a:lnTo>
                  <a:lnTo>
                    <a:pt x="1042988" y="419100"/>
                  </a:lnTo>
                  <a:lnTo>
                    <a:pt x="1235869" y="457200"/>
                  </a:lnTo>
                  <a:lnTo>
                    <a:pt x="1402556" y="485775"/>
                  </a:lnTo>
                  <a:lnTo>
                    <a:pt x="1540669" y="507206"/>
                  </a:lnTo>
                  <a:lnTo>
                    <a:pt x="1719263" y="528637"/>
                  </a:lnTo>
                  <a:lnTo>
                    <a:pt x="1835944" y="538162"/>
                  </a:lnTo>
                  <a:lnTo>
                    <a:pt x="1974056" y="542925"/>
                  </a:lnTo>
                  <a:lnTo>
                    <a:pt x="2100263" y="538162"/>
                  </a:lnTo>
                  <a:lnTo>
                    <a:pt x="2190750" y="528637"/>
                  </a:lnTo>
                  <a:lnTo>
                    <a:pt x="1964531" y="850106"/>
                  </a:lnTo>
                  <a:lnTo>
                    <a:pt x="1878806" y="804862"/>
                  </a:lnTo>
                  <a:lnTo>
                    <a:pt x="1712119" y="781050"/>
                  </a:lnTo>
                  <a:lnTo>
                    <a:pt x="1554956" y="757237"/>
                  </a:lnTo>
                  <a:lnTo>
                    <a:pt x="1345406" y="719137"/>
                  </a:lnTo>
                  <a:lnTo>
                    <a:pt x="1095375" y="671512"/>
                  </a:lnTo>
                  <a:lnTo>
                    <a:pt x="907256" y="628650"/>
                  </a:lnTo>
                  <a:lnTo>
                    <a:pt x="764381" y="592931"/>
                  </a:lnTo>
                  <a:lnTo>
                    <a:pt x="588169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D9D85EE7-C4CB-4847-986A-D24020D6EB90}"/>
                </a:ext>
              </a:extLst>
            </p:cNvPr>
            <p:cNvSpPr/>
            <p:nvPr/>
          </p:nvSpPr>
          <p:spPr>
            <a:xfrm>
              <a:off x="5792788" y="4105275"/>
              <a:ext cx="600075" cy="515938"/>
            </a:xfrm>
            <a:custGeom>
              <a:avLst/>
              <a:gdLst>
                <a:gd name="connsiteX0" fmla="*/ 221457 w 600075"/>
                <a:gd name="connsiteY0" fmla="*/ 88106 h 516731"/>
                <a:gd name="connsiteX1" fmla="*/ 395288 w 600075"/>
                <a:gd name="connsiteY1" fmla="*/ 171450 h 516731"/>
                <a:gd name="connsiteX2" fmla="*/ 438150 w 600075"/>
                <a:gd name="connsiteY2" fmla="*/ 185738 h 516731"/>
                <a:gd name="connsiteX3" fmla="*/ 459582 w 600075"/>
                <a:gd name="connsiteY3" fmla="*/ 185738 h 516731"/>
                <a:gd name="connsiteX4" fmla="*/ 481013 w 600075"/>
                <a:gd name="connsiteY4" fmla="*/ 180975 h 516731"/>
                <a:gd name="connsiteX5" fmla="*/ 511969 w 600075"/>
                <a:gd name="connsiteY5" fmla="*/ 173831 h 516731"/>
                <a:gd name="connsiteX6" fmla="*/ 600075 w 600075"/>
                <a:gd name="connsiteY6" fmla="*/ 104775 h 516731"/>
                <a:gd name="connsiteX7" fmla="*/ 411957 w 600075"/>
                <a:gd name="connsiteY7" fmla="*/ 516731 h 516731"/>
                <a:gd name="connsiteX8" fmla="*/ 373857 w 600075"/>
                <a:gd name="connsiteY8" fmla="*/ 450056 h 516731"/>
                <a:gd name="connsiteX9" fmla="*/ 333375 w 600075"/>
                <a:gd name="connsiteY9" fmla="*/ 376238 h 516731"/>
                <a:gd name="connsiteX10" fmla="*/ 295275 w 600075"/>
                <a:gd name="connsiteY10" fmla="*/ 323850 h 516731"/>
                <a:gd name="connsiteX11" fmla="*/ 259557 w 600075"/>
                <a:gd name="connsiteY11" fmla="*/ 280988 h 516731"/>
                <a:gd name="connsiteX12" fmla="*/ 173832 w 600075"/>
                <a:gd name="connsiteY12" fmla="*/ 207169 h 516731"/>
                <a:gd name="connsiteX13" fmla="*/ 102394 w 600075"/>
                <a:gd name="connsiteY13" fmla="*/ 142875 h 516731"/>
                <a:gd name="connsiteX14" fmla="*/ 35719 w 600075"/>
                <a:gd name="connsiteY14" fmla="*/ 80963 h 516731"/>
                <a:gd name="connsiteX15" fmla="*/ 9525 w 600075"/>
                <a:gd name="connsiteY15" fmla="*/ 52388 h 516731"/>
                <a:gd name="connsiteX16" fmla="*/ 0 w 600075"/>
                <a:gd name="connsiteY16" fmla="*/ 33338 h 516731"/>
                <a:gd name="connsiteX17" fmla="*/ 0 w 600075"/>
                <a:gd name="connsiteY17" fmla="*/ 16669 h 516731"/>
                <a:gd name="connsiteX18" fmla="*/ 2382 w 600075"/>
                <a:gd name="connsiteY18" fmla="*/ 4763 h 516731"/>
                <a:gd name="connsiteX19" fmla="*/ 19050 w 600075"/>
                <a:gd name="connsiteY19" fmla="*/ 0 h 516731"/>
                <a:gd name="connsiteX20" fmla="*/ 40482 w 600075"/>
                <a:gd name="connsiteY20" fmla="*/ 0 h 516731"/>
                <a:gd name="connsiteX21" fmla="*/ 61913 w 600075"/>
                <a:gd name="connsiteY21" fmla="*/ 7144 h 516731"/>
                <a:gd name="connsiteX22" fmla="*/ 221457 w 600075"/>
                <a:gd name="connsiteY22" fmla="*/ 881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16731">
                  <a:moveTo>
                    <a:pt x="221457" y="88106"/>
                  </a:moveTo>
                  <a:lnTo>
                    <a:pt x="395288" y="171450"/>
                  </a:lnTo>
                  <a:lnTo>
                    <a:pt x="438150" y="185738"/>
                  </a:lnTo>
                  <a:lnTo>
                    <a:pt x="459582" y="185738"/>
                  </a:lnTo>
                  <a:lnTo>
                    <a:pt x="481013" y="180975"/>
                  </a:lnTo>
                  <a:lnTo>
                    <a:pt x="511969" y="173831"/>
                  </a:lnTo>
                  <a:lnTo>
                    <a:pt x="600075" y="104775"/>
                  </a:lnTo>
                  <a:lnTo>
                    <a:pt x="411957" y="516731"/>
                  </a:lnTo>
                  <a:lnTo>
                    <a:pt x="373857" y="450056"/>
                  </a:lnTo>
                  <a:lnTo>
                    <a:pt x="333375" y="376238"/>
                  </a:lnTo>
                  <a:lnTo>
                    <a:pt x="295275" y="323850"/>
                  </a:lnTo>
                  <a:lnTo>
                    <a:pt x="259557" y="280988"/>
                  </a:lnTo>
                  <a:lnTo>
                    <a:pt x="173832" y="207169"/>
                  </a:lnTo>
                  <a:lnTo>
                    <a:pt x="102394" y="142875"/>
                  </a:lnTo>
                  <a:lnTo>
                    <a:pt x="35719" y="80963"/>
                  </a:lnTo>
                  <a:lnTo>
                    <a:pt x="9525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9050" y="0"/>
                  </a:lnTo>
                  <a:lnTo>
                    <a:pt x="40482" y="0"/>
                  </a:lnTo>
                  <a:lnTo>
                    <a:pt x="61913" y="7144"/>
                  </a:lnTo>
                  <a:lnTo>
                    <a:pt x="2214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C9824463-E2F8-4E20-83FD-50AB1C4C2D94}"/>
                </a:ext>
              </a:extLst>
            </p:cNvPr>
            <p:cNvSpPr/>
            <p:nvPr/>
          </p:nvSpPr>
          <p:spPr>
            <a:xfrm rot="16200000">
              <a:off x="3246438" y="4141788"/>
              <a:ext cx="3822700" cy="425450"/>
            </a:xfrm>
            <a:custGeom>
              <a:avLst/>
              <a:gdLst>
                <a:gd name="connsiteX0" fmla="*/ 1835150 w 3822700"/>
                <a:gd name="connsiteY0" fmla="*/ 425450 h 425450"/>
                <a:gd name="connsiteX1" fmla="*/ 1492250 w 3822700"/>
                <a:gd name="connsiteY1" fmla="*/ 422275 h 425450"/>
                <a:gd name="connsiteX2" fmla="*/ 1082675 w 3822700"/>
                <a:gd name="connsiteY2" fmla="*/ 425450 h 425450"/>
                <a:gd name="connsiteX3" fmla="*/ 742950 w 3822700"/>
                <a:gd name="connsiteY3" fmla="*/ 419100 h 425450"/>
                <a:gd name="connsiteX4" fmla="*/ 565150 w 3822700"/>
                <a:gd name="connsiteY4" fmla="*/ 412750 h 425450"/>
                <a:gd name="connsiteX5" fmla="*/ 355600 w 3822700"/>
                <a:gd name="connsiteY5" fmla="*/ 406400 h 425450"/>
                <a:gd name="connsiteX6" fmla="*/ 260350 w 3822700"/>
                <a:gd name="connsiteY6" fmla="*/ 390525 h 425450"/>
                <a:gd name="connsiteX7" fmla="*/ 149225 w 3822700"/>
                <a:gd name="connsiteY7" fmla="*/ 368300 h 425450"/>
                <a:gd name="connsiteX8" fmla="*/ 66675 w 3822700"/>
                <a:gd name="connsiteY8" fmla="*/ 339725 h 425450"/>
                <a:gd name="connsiteX9" fmla="*/ 15875 w 3822700"/>
                <a:gd name="connsiteY9" fmla="*/ 311150 h 425450"/>
                <a:gd name="connsiteX10" fmla="*/ 3175 w 3822700"/>
                <a:gd name="connsiteY10" fmla="*/ 292100 h 425450"/>
                <a:gd name="connsiteX11" fmla="*/ 0 w 3822700"/>
                <a:gd name="connsiteY11" fmla="*/ 269875 h 425450"/>
                <a:gd name="connsiteX12" fmla="*/ 6350 w 3822700"/>
                <a:gd name="connsiteY12" fmla="*/ 241300 h 425450"/>
                <a:gd name="connsiteX13" fmla="*/ 22225 w 3822700"/>
                <a:gd name="connsiteY13" fmla="*/ 222250 h 425450"/>
                <a:gd name="connsiteX14" fmla="*/ 57150 w 3822700"/>
                <a:gd name="connsiteY14" fmla="*/ 196850 h 425450"/>
                <a:gd name="connsiteX15" fmla="*/ 117475 w 3822700"/>
                <a:gd name="connsiteY15" fmla="*/ 174625 h 425450"/>
                <a:gd name="connsiteX16" fmla="*/ 215900 w 3822700"/>
                <a:gd name="connsiteY16" fmla="*/ 146050 h 425450"/>
                <a:gd name="connsiteX17" fmla="*/ 314325 w 3822700"/>
                <a:gd name="connsiteY17" fmla="*/ 123825 h 425450"/>
                <a:gd name="connsiteX18" fmla="*/ 381000 w 3822700"/>
                <a:gd name="connsiteY18" fmla="*/ 111125 h 425450"/>
                <a:gd name="connsiteX19" fmla="*/ 434975 w 3822700"/>
                <a:gd name="connsiteY19" fmla="*/ 111125 h 425450"/>
                <a:gd name="connsiteX20" fmla="*/ 657225 w 3822700"/>
                <a:gd name="connsiteY20" fmla="*/ 130175 h 425450"/>
                <a:gd name="connsiteX21" fmla="*/ 809625 w 3822700"/>
                <a:gd name="connsiteY21" fmla="*/ 142875 h 425450"/>
                <a:gd name="connsiteX22" fmla="*/ 1057275 w 3822700"/>
                <a:gd name="connsiteY22" fmla="*/ 158750 h 425450"/>
                <a:gd name="connsiteX23" fmla="*/ 1431925 w 3822700"/>
                <a:gd name="connsiteY23" fmla="*/ 174625 h 425450"/>
                <a:gd name="connsiteX24" fmla="*/ 1819275 w 3822700"/>
                <a:gd name="connsiteY24" fmla="*/ 190500 h 425450"/>
                <a:gd name="connsiteX25" fmla="*/ 2263775 w 3822700"/>
                <a:gd name="connsiteY25" fmla="*/ 200025 h 425450"/>
                <a:gd name="connsiteX26" fmla="*/ 2794000 w 3822700"/>
                <a:gd name="connsiteY26" fmla="*/ 203200 h 425450"/>
                <a:gd name="connsiteX27" fmla="*/ 3190875 w 3822700"/>
                <a:gd name="connsiteY27" fmla="*/ 203200 h 425450"/>
                <a:gd name="connsiteX28" fmla="*/ 3349625 w 3822700"/>
                <a:gd name="connsiteY28" fmla="*/ 193675 h 425450"/>
                <a:gd name="connsiteX29" fmla="*/ 3476625 w 3822700"/>
                <a:gd name="connsiteY29" fmla="*/ 180975 h 425450"/>
                <a:gd name="connsiteX30" fmla="*/ 3556000 w 3822700"/>
                <a:gd name="connsiteY30" fmla="*/ 165100 h 425450"/>
                <a:gd name="connsiteX31" fmla="*/ 3616325 w 3822700"/>
                <a:gd name="connsiteY31" fmla="*/ 139700 h 425450"/>
                <a:gd name="connsiteX32" fmla="*/ 3657600 w 3822700"/>
                <a:gd name="connsiteY32" fmla="*/ 107950 h 425450"/>
                <a:gd name="connsiteX33" fmla="*/ 3724275 w 3822700"/>
                <a:gd name="connsiteY33" fmla="*/ 47625 h 425450"/>
                <a:gd name="connsiteX34" fmla="*/ 3771900 w 3822700"/>
                <a:gd name="connsiteY34" fmla="*/ 9525 h 425450"/>
                <a:gd name="connsiteX35" fmla="*/ 3790950 w 3822700"/>
                <a:gd name="connsiteY35" fmla="*/ 0 h 425450"/>
                <a:gd name="connsiteX36" fmla="*/ 3810000 w 3822700"/>
                <a:gd name="connsiteY36" fmla="*/ 0 h 425450"/>
                <a:gd name="connsiteX37" fmla="*/ 3819525 w 3822700"/>
                <a:gd name="connsiteY37" fmla="*/ 9525 h 425450"/>
                <a:gd name="connsiteX38" fmla="*/ 3822700 w 3822700"/>
                <a:gd name="connsiteY38" fmla="*/ 44450 h 425450"/>
                <a:gd name="connsiteX39" fmla="*/ 3810000 w 3822700"/>
                <a:gd name="connsiteY39" fmla="*/ 114300 h 425450"/>
                <a:gd name="connsiteX40" fmla="*/ 3781425 w 3822700"/>
                <a:gd name="connsiteY40" fmla="*/ 215900 h 425450"/>
                <a:gd name="connsiteX41" fmla="*/ 3721100 w 3822700"/>
                <a:gd name="connsiteY41" fmla="*/ 396875 h 425450"/>
                <a:gd name="connsiteX42" fmla="*/ 3556000 w 3822700"/>
                <a:gd name="connsiteY42" fmla="*/ 419100 h 425450"/>
                <a:gd name="connsiteX43" fmla="*/ 3292475 w 3822700"/>
                <a:gd name="connsiteY43" fmla="*/ 422275 h 425450"/>
                <a:gd name="connsiteX44" fmla="*/ 2943225 w 3822700"/>
                <a:gd name="connsiteY44" fmla="*/ 422275 h 425450"/>
                <a:gd name="connsiteX45" fmla="*/ 2524125 w 3822700"/>
                <a:gd name="connsiteY45" fmla="*/ 425450 h 425450"/>
                <a:gd name="connsiteX46" fmla="*/ 1835150 w 3822700"/>
                <a:gd name="connsiteY46" fmla="*/ 4254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22700" h="425450">
                  <a:moveTo>
                    <a:pt x="1835150" y="425450"/>
                  </a:moveTo>
                  <a:lnTo>
                    <a:pt x="1492250" y="422275"/>
                  </a:lnTo>
                  <a:lnTo>
                    <a:pt x="1082675" y="425450"/>
                  </a:lnTo>
                  <a:lnTo>
                    <a:pt x="742950" y="419100"/>
                  </a:lnTo>
                  <a:lnTo>
                    <a:pt x="565150" y="412750"/>
                  </a:lnTo>
                  <a:lnTo>
                    <a:pt x="355600" y="406400"/>
                  </a:lnTo>
                  <a:lnTo>
                    <a:pt x="260350" y="390525"/>
                  </a:lnTo>
                  <a:lnTo>
                    <a:pt x="149225" y="368300"/>
                  </a:lnTo>
                  <a:lnTo>
                    <a:pt x="66675" y="339725"/>
                  </a:lnTo>
                  <a:lnTo>
                    <a:pt x="15875" y="311150"/>
                  </a:lnTo>
                  <a:lnTo>
                    <a:pt x="3175" y="292100"/>
                  </a:lnTo>
                  <a:lnTo>
                    <a:pt x="0" y="269875"/>
                  </a:lnTo>
                  <a:lnTo>
                    <a:pt x="6350" y="241300"/>
                  </a:lnTo>
                  <a:lnTo>
                    <a:pt x="22225" y="222250"/>
                  </a:lnTo>
                  <a:lnTo>
                    <a:pt x="57150" y="196850"/>
                  </a:lnTo>
                  <a:lnTo>
                    <a:pt x="117475" y="174625"/>
                  </a:lnTo>
                  <a:lnTo>
                    <a:pt x="215900" y="146050"/>
                  </a:lnTo>
                  <a:lnTo>
                    <a:pt x="314325" y="123825"/>
                  </a:lnTo>
                  <a:lnTo>
                    <a:pt x="381000" y="111125"/>
                  </a:lnTo>
                  <a:lnTo>
                    <a:pt x="434975" y="111125"/>
                  </a:lnTo>
                  <a:lnTo>
                    <a:pt x="657225" y="130175"/>
                  </a:lnTo>
                  <a:lnTo>
                    <a:pt x="809625" y="142875"/>
                  </a:lnTo>
                  <a:lnTo>
                    <a:pt x="1057275" y="158750"/>
                  </a:lnTo>
                  <a:lnTo>
                    <a:pt x="1431925" y="174625"/>
                  </a:lnTo>
                  <a:lnTo>
                    <a:pt x="1819275" y="190500"/>
                  </a:lnTo>
                  <a:lnTo>
                    <a:pt x="2263775" y="200025"/>
                  </a:lnTo>
                  <a:lnTo>
                    <a:pt x="2794000" y="203200"/>
                  </a:lnTo>
                  <a:lnTo>
                    <a:pt x="3190875" y="203200"/>
                  </a:lnTo>
                  <a:lnTo>
                    <a:pt x="3349625" y="193675"/>
                  </a:lnTo>
                  <a:lnTo>
                    <a:pt x="3476625" y="180975"/>
                  </a:lnTo>
                  <a:lnTo>
                    <a:pt x="3556000" y="165100"/>
                  </a:lnTo>
                  <a:lnTo>
                    <a:pt x="3616325" y="139700"/>
                  </a:lnTo>
                  <a:lnTo>
                    <a:pt x="3657600" y="107950"/>
                  </a:lnTo>
                  <a:lnTo>
                    <a:pt x="3724275" y="47625"/>
                  </a:lnTo>
                  <a:lnTo>
                    <a:pt x="3771900" y="9525"/>
                  </a:lnTo>
                  <a:lnTo>
                    <a:pt x="3790950" y="0"/>
                  </a:lnTo>
                  <a:lnTo>
                    <a:pt x="3810000" y="0"/>
                  </a:lnTo>
                  <a:lnTo>
                    <a:pt x="3819525" y="9525"/>
                  </a:lnTo>
                  <a:lnTo>
                    <a:pt x="3822700" y="44450"/>
                  </a:lnTo>
                  <a:lnTo>
                    <a:pt x="3810000" y="114300"/>
                  </a:lnTo>
                  <a:lnTo>
                    <a:pt x="3781425" y="215900"/>
                  </a:lnTo>
                  <a:lnTo>
                    <a:pt x="3721100" y="396875"/>
                  </a:lnTo>
                  <a:lnTo>
                    <a:pt x="3556000" y="419100"/>
                  </a:lnTo>
                  <a:lnTo>
                    <a:pt x="3292475" y="422275"/>
                  </a:lnTo>
                  <a:lnTo>
                    <a:pt x="2943225" y="422275"/>
                  </a:lnTo>
                  <a:lnTo>
                    <a:pt x="2524125" y="425450"/>
                  </a:lnTo>
                  <a:lnTo>
                    <a:pt x="1835150" y="425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4567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6B8D67-C0C1-4A2E-8FB1-8198C0D27DA8}"/>
              </a:ext>
            </a:extLst>
          </p:cNvPr>
          <p:cNvGrpSpPr/>
          <p:nvPr/>
        </p:nvGrpSpPr>
        <p:grpSpPr>
          <a:xfrm>
            <a:off x="2760663" y="1655763"/>
            <a:ext cx="4295775" cy="4610100"/>
            <a:chOff x="2760663" y="1655763"/>
            <a:chExt cx="4295775" cy="46101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641CFC7-3024-5441-B1A8-C597629378D5}"/>
                </a:ext>
              </a:extLst>
            </p:cNvPr>
            <p:cNvSpPr/>
            <p:nvPr/>
          </p:nvSpPr>
          <p:spPr>
            <a:xfrm>
              <a:off x="2886075" y="1655763"/>
              <a:ext cx="1700213" cy="993775"/>
            </a:xfrm>
            <a:custGeom>
              <a:avLst/>
              <a:gdLst>
                <a:gd name="connsiteX0" fmla="*/ 635794 w 1700213"/>
                <a:gd name="connsiteY0" fmla="*/ 833437 h 995362"/>
                <a:gd name="connsiteX1" fmla="*/ 461963 w 1700213"/>
                <a:gd name="connsiteY1" fmla="*/ 897731 h 995362"/>
                <a:gd name="connsiteX2" fmla="*/ 338138 w 1700213"/>
                <a:gd name="connsiteY2" fmla="*/ 935831 h 995362"/>
                <a:gd name="connsiteX3" fmla="*/ 135731 w 1700213"/>
                <a:gd name="connsiteY3" fmla="*/ 995362 h 995362"/>
                <a:gd name="connsiteX4" fmla="*/ 0 w 1700213"/>
                <a:gd name="connsiteY4" fmla="*/ 942975 h 995362"/>
                <a:gd name="connsiteX5" fmla="*/ 185738 w 1700213"/>
                <a:gd name="connsiteY5" fmla="*/ 871537 h 995362"/>
                <a:gd name="connsiteX6" fmla="*/ 421481 w 1700213"/>
                <a:gd name="connsiteY6" fmla="*/ 762000 h 995362"/>
                <a:gd name="connsiteX7" fmla="*/ 590550 w 1700213"/>
                <a:gd name="connsiteY7" fmla="*/ 669131 h 995362"/>
                <a:gd name="connsiteX8" fmla="*/ 769144 w 1700213"/>
                <a:gd name="connsiteY8" fmla="*/ 571500 h 995362"/>
                <a:gd name="connsiteX9" fmla="*/ 931069 w 1700213"/>
                <a:gd name="connsiteY9" fmla="*/ 481012 h 995362"/>
                <a:gd name="connsiteX10" fmla="*/ 1088231 w 1700213"/>
                <a:gd name="connsiteY10" fmla="*/ 383381 h 995362"/>
                <a:gd name="connsiteX11" fmla="*/ 1188244 w 1700213"/>
                <a:gd name="connsiteY11" fmla="*/ 316706 h 995362"/>
                <a:gd name="connsiteX12" fmla="*/ 1238250 w 1700213"/>
                <a:gd name="connsiteY12" fmla="*/ 276225 h 995362"/>
                <a:gd name="connsiteX13" fmla="*/ 1266825 w 1700213"/>
                <a:gd name="connsiteY13" fmla="*/ 245269 h 995362"/>
                <a:gd name="connsiteX14" fmla="*/ 1278731 w 1700213"/>
                <a:gd name="connsiteY14" fmla="*/ 221456 h 995362"/>
                <a:gd name="connsiteX15" fmla="*/ 1283494 w 1700213"/>
                <a:gd name="connsiteY15" fmla="*/ 200025 h 995362"/>
                <a:gd name="connsiteX16" fmla="*/ 1283494 w 1700213"/>
                <a:gd name="connsiteY16" fmla="*/ 180975 h 995362"/>
                <a:gd name="connsiteX17" fmla="*/ 1273969 w 1700213"/>
                <a:gd name="connsiteY17" fmla="*/ 157162 h 995362"/>
                <a:gd name="connsiteX18" fmla="*/ 1238250 w 1700213"/>
                <a:gd name="connsiteY18" fmla="*/ 111919 h 995362"/>
                <a:gd name="connsiteX19" fmla="*/ 1195388 w 1700213"/>
                <a:gd name="connsiteY19" fmla="*/ 66675 h 995362"/>
                <a:gd name="connsiteX20" fmla="*/ 1178719 w 1700213"/>
                <a:gd name="connsiteY20" fmla="*/ 50006 h 995362"/>
                <a:gd name="connsiteX21" fmla="*/ 1173956 w 1700213"/>
                <a:gd name="connsiteY21" fmla="*/ 30956 h 995362"/>
                <a:gd name="connsiteX22" fmla="*/ 1173956 w 1700213"/>
                <a:gd name="connsiteY22" fmla="*/ 19050 h 995362"/>
                <a:gd name="connsiteX23" fmla="*/ 1181100 w 1700213"/>
                <a:gd name="connsiteY23" fmla="*/ 7144 h 995362"/>
                <a:gd name="connsiteX24" fmla="*/ 1204913 w 1700213"/>
                <a:gd name="connsiteY24" fmla="*/ 0 h 995362"/>
                <a:gd name="connsiteX25" fmla="*/ 1245394 w 1700213"/>
                <a:gd name="connsiteY25" fmla="*/ 4762 h 995362"/>
                <a:gd name="connsiteX26" fmla="*/ 1285875 w 1700213"/>
                <a:gd name="connsiteY26" fmla="*/ 19050 h 995362"/>
                <a:gd name="connsiteX27" fmla="*/ 1357313 w 1700213"/>
                <a:gd name="connsiteY27" fmla="*/ 57150 h 995362"/>
                <a:gd name="connsiteX28" fmla="*/ 1447800 w 1700213"/>
                <a:gd name="connsiteY28" fmla="*/ 114300 h 995362"/>
                <a:gd name="connsiteX29" fmla="*/ 1519238 w 1700213"/>
                <a:gd name="connsiteY29" fmla="*/ 161925 h 995362"/>
                <a:gd name="connsiteX30" fmla="*/ 1566863 w 1700213"/>
                <a:gd name="connsiteY30" fmla="*/ 197644 h 995362"/>
                <a:gd name="connsiteX31" fmla="*/ 1616869 w 1700213"/>
                <a:gd name="connsiteY31" fmla="*/ 238125 h 995362"/>
                <a:gd name="connsiteX32" fmla="*/ 1647825 w 1700213"/>
                <a:gd name="connsiteY32" fmla="*/ 271462 h 995362"/>
                <a:gd name="connsiteX33" fmla="*/ 1671638 w 1700213"/>
                <a:gd name="connsiteY33" fmla="*/ 302419 h 995362"/>
                <a:gd name="connsiteX34" fmla="*/ 1685925 w 1700213"/>
                <a:gd name="connsiteY34" fmla="*/ 330994 h 995362"/>
                <a:gd name="connsiteX35" fmla="*/ 1697831 w 1700213"/>
                <a:gd name="connsiteY35" fmla="*/ 359569 h 995362"/>
                <a:gd name="connsiteX36" fmla="*/ 1700213 w 1700213"/>
                <a:gd name="connsiteY36" fmla="*/ 381000 h 995362"/>
                <a:gd name="connsiteX37" fmla="*/ 1695450 w 1700213"/>
                <a:gd name="connsiteY37" fmla="*/ 404812 h 995362"/>
                <a:gd name="connsiteX38" fmla="*/ 1683544 w 1700213"/>
                <a:gd name="connsiteY38" fmla="*/ 423862 h 995362"/>
                <a:gd name="connsiteX39" fmla="*/ 1635919 w 1700213"/>
                <a:gd name="connsiteY39" fmla="*/ 445294 h 995362"/>
                <a:gd name="connsiteX40" fmla="*/ 1504950 w 1700213"/>
                <a:gd name="connsiteY40" fmla="*/ 497681 h 995362"/>
                <a:gd name="connsiteX41" fmla="*/ 1259681 w 1700213"/>
                <a:gd name="connsiteY41" fmla="*/ 592931 h 995362"/>
                <a:gd name="connsiteX42" fmla="*/ 1059656 w 1700213"/>
                <a:gd name="connsiteY42" fmla="*/ 669131 h 995362"/>
                <a:gd name="connsiteX43" fmla="*/ 862013 w 1700213"/>
                <a:gd name="connsiteY43" fmla="*/ 752475 h 995362"/>
                <a:gd name="connsiteX44" fmla="*/ 635794 w 1700213"/>
                <a:gd name="connsiteY44" fmla="*/ 833437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00213" h="995362">
                  <a:moveTo>
                    <a:pt x="635794" y="833437"/>
                  </a:moveTo>
                  <a:lnTo>
                    <a:pt x="461963" y="897731"/>
                  </a:lnTo>
                  <a:lnTo>
                    <a:pt x="338138" y="935831"/>
                  </a:lnTo>
                  <a:lnTo>
                    <a:pt x="135731" y="995362"/>
                  </a:lnTo>
                  <a:lnTo>
                    <a:pt x="0" y="942975"/>
                  </a:lnTo>
                  <a:lnTo>
                    <a:pt x="185738" y="871537"/>
                  </a:lnTo>
                  <a:lnTo>
                    <a:pt x="421481" y="762000"/>
                  </a:lnTo>
                  <a:lnTo>
                    <a:pt x="590550" y="669131"/>
                  </a:lnTo>
                  <a:lnTo>
                    <a:pt x="769144" y="571500"/>
                  </a:lnTo>
                  <a:lnTo>
                    <a:pt x="931069" y="481012"/>
                  </a:lnTo>
                  <a:lnTo>
                    <a:pt x="1088231" y="383381"/>
                  </a:lnTo>
                  <a:lnTo>
                    <a:pt x="1188244" y="316706"/>
                  </a:lnTo>
                  <a:lnTo>
                    <a:pt x="1238250" y="276225"/>
                  </a:lnTo>
                  <a:lnTo>
                    <a:pt x="1266825" y="245269"/>
                  </a:lnTo>
                  <a:lnTo>
                    <a:pt x="1278731" y="221456"/>
                  </a:lnTo>
                  <a:lnTo>
                    <a:pt x="1283494" y="200025"/>
                  </a:lnTo>
                  <a:lnTo>
                    <a:pt x="1283494" y="180975"/>
                  </a:lnTo>
                  <a:lnTo>
                    <a:pt x="1273969" y="157162"/>
                  </a:lnTo>
                  <a:lnTo>
                    <a:pt x="1238250" y="111919"/>
                  </a:lnTo>
                  <a:lnTo>
                    <a:pt x="1195388" y="66675"/>
                  </a:lnTo>
                  <a:lnTo>
                    <a:pt x="1178719" y="50006"/>
                  </a:lnTo>
                  <a:lnTo>
                    <a:pt x="1173956" y="30956"/>
                  </a:lnTo>
                  <a:lnTo>
                    <a:pt x="1173956" y="19050"/>
                  </a:lnTo>
                  <a:lnTo>
                    <a:pt x="1181100" y="7144"/>
                  </a:lnTo>
                  <a:lnTo>
                    <a:pt x="1204913" y="0"/>
                  </a:lnTo>
                  <a:lnTo>
                    <a:pt x="1245394" y="4762"/>
                  </a:lnTo>
                  <a:lnTo>
                    <a:pt x="1285875" y="19050"/>
                  </a:lnTo>
                  <a:lnTo>
                    <a:pt x="1357313" y="57150"/>
                  </a:lnTo>
                  <a:lnTo>
                    <a:pt x="1447800" y="114300"/>
                  </a:lnTo>
                  <a:lnTo>
                    <a:pt x="1519238" y="161925"/>
                  </a:lnTo>
                  <a:lnTo>
                    <a:pt x="1566863" y="197644"/>
                  </a:lnTo>
                  <a:lnTo>
                    <a:pt x="1616869" y="238125"/>
                  </a:lnTo>
                  <a:lnTo>
                    <a:pt x="1647825" y="271462"/>
                  </a:lnTo>
                  <a:lnTo>
                    <a:pt x="1671638" y="302419"/>
                  </a:lnTo>
                  <a:lnTo>
                    <a:pt x="1685925" y="330994"/>
                  </a:lnTo>
                  <a:lnTo>
                    <a:pt x="1697831" y="359569"/>
                  </a:lnTo>
                  <a:lnTo>
                    <a:pt x="1700213" y="381000"/>
                  </a:lnTo>
                  <a:lnTo>
                    <a:pt x="1695450" y="404812"/>
                  </a:lnTo>
                  <a:lnTo>
                    <a:pt x="1683544" y="423862"/>
                  </a:lnTo>
                  <a:lnTo>
                    <a:pt x="1635919" y="445294"/>
                  </a:lnTo>
                  <a:lnTo>
                    <a:pt x="1504950" y="497681"/>
                  </a:lnTo>
                  <a:lnTo>
                    <a:pt x="1259681" y="592931"/>
                  </a:lnTo>
                  <a:lnTo>
                    <a:pt x="1059656" y="669131"/>
                  </a:lnTo>
                  <a:lnTo>
                    <a:pt x="862013" y="752475"/>
                  </a:lnTo>
                  <a:lnTo>
                    <a:pt x="635794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3C2EA45-1D61-9A40-83AF-B78FE5984893}"/>
                </a:ext>
              </a:extLst>
            </p:cNvPr>
            <p:cNvSpPr/>
            <p:nvPr/>
          </p:nvSpPr>
          <p:spPr>
            <a:xfrm rot="16200000">
              <a:off x="1798638" y="3495675"/>
              <a:ext cx="2384425" cy="460375"/>
            </a:xfrm>
            <a:custGeom>
              <a:avLst/>
              <a:gdLst>
                <a:gd name="connsiteX0" fmla="*/ 850107 w 2383632"/>
                <a:gd name="connsiteY0" fmla="*/ 445294 h 459581"/>
                <a:gd name="connsiteX1" fmla="*/ 564357 w 2383632"/>
                <a:gd name="connsiteY1" fmla="*/ 445294 h 459581"/>
                <a:gd name="connsiteX2" fmla="*/ 378619 w 2383632"/>
                <a:gd name="connsiteY2" fmla="*/ 447675 h 459581"/>
                <a:gd name="connsiteX3" fmla="*/ 209550 w 2383632"/>
                <a:gd name="connsiteY3" fmla="*/ 440531 h 459581"/>
                <a:gd name="connsiteX4" fmla="*/ 161925 w 2383632"/>
                <a:gd name="connsiteY4" fmla="*/ 428625 h 459581"/>
                <a:gd name="connsiteX5" fmla="*/ 116682 w 2383632"/>
                <a:gd name="connsiteY5" fmla="*/ 411956 h 459581"/>
                <a:gd name="connsiteX6" fmla="*/ 61913 w 2383632"/>
                <a:gd name="connsiteY6" fmla="*/ 385763 h 459581"/>
                <a:gd name="connsiteX7" fmla="*/ 28575 w 2383632"/>
                <a:gd name="connsiteY7" fmla="*/ 364331 h 459581"/>
                <a:gd name="connsiteX8" fmla="*/ 11907 w 2383632"/>
                <a:gd name="connsiteY8" fmla="*/ 345281 h 459581"/>
                <a:gd name="connsiteX9" fmla="*/ 2382 w 2383632"/>
                <a:gd name="connsiteY9" fmla="*/ 323850 h 459581"/>
                <a:gd name="connsiteX10" fmla="*/ 0 w 2383632"/>
                <a:gd name="connsiteY10" fmla="*/ 300038 h 459581"/>
                <a:gd name="connsiteX11" fmla="*/ 9525 w 2383632"/>
                <a:gd name="connsiteY11" fmla="*/ 269081 h 459581"/>
                <a:gd name="connsiteX12" fmla="*/ 42863 w 2383632"/>
                <a:gd name="connsiteY12" fmla="*/ 230981 h 459581"/>
                <a:gd name="connsiteX13" fmla="*/ 69057 w 2383632"/>
                <a:gd name="connsiteY13" fmla="*/ 214313 h 459581"/>
                <a:gd name="connsiteX14" fmla="*/ 119063 w 2383632"/>
                <a:gd name="connsiteY14" fmla="*/ 197644 h 459581"/>
                <a:gd name="connsiteX15" fmla="*/ 178594 w 2383632"/>
                <a:gd name="connsiteY15" fmla="*/ 180975 h 459581"/>
                <a:gd name="connsiteX16" fmla="*/ 238125 w 2383632"/>
                <a:gd name="connsiteY16" fmla="*/ 166688 h 459581"/>
                <a:gd name="connsiteX17" fmla="*/ 321469 w 2383632"/>
                <a:gd name="connsiteY17" fmla="*/ 154781 h 459581"/>
                <a:gd name="connsiteX18" fmla="*/ 373857 w 2383632"/>
                <a:gd name="connsiteY18" fmla="*/ 154781 h 459581"/>
                <a:gd name="connsiteX19" fmla="*/ 395288 w 2383632"/>
                <a:gd name="connsiteY19" fmla="*/ 164306 h 459581"/>
                <a:gd name="connsiteX20" fmla="*/ 431007 w 2383632"/>
                <a:gd name="connsiteY20" fmla="*/ 176213 h 459581"/>
                <a:gd name="connsiteX21" fmla="*/ 466725 w 2383632"/>
                <a:gd name="connsiteY21" fmla="*/ 190500 h 459581"/>
                <a:gd name="connsiteX22" fmla="*/ 497682 w 2383632"/>
                <a:gd name="connsiteY22" fmla="*/ 197644 h 459581"/>
                <a:gd name="connsiteX23" fmla="*/ 559594 w 2383632"/>
                <a:gd name="connsiteY23" fmla="*/ 209550 h 459581"/>
                <a:gd name="connsiteX24" fmla="*/ 619125 w 2383632"/>
                <a:gd name="connsiteY24" fmla="*/ 216694 h 459581"/>
                <a:gd name="connsiteX25" fmla="*/ 688182 w 2383632"/>
                <a:gd name="connsiteY25" fmla="*/ 219075 h 459581"/>
                <a:gd name="connsiteX26" fmla="*/ 1100138 w 2383632"/>
                <a:gd name="connsiteY26" fmla="*/ 221456 h 459581"/>
                <a:gd name="connsiteX27" fmla="*/ 1512094 w 2383632"/>
                <a:gd name="connsiteY27" fmla="*/ 221456 h 459581"/>
                <a:gd name="connsiteX28" fmla="*/ 1700213 w 2383632"/>
                <a:gd name="connsiteY28" fmla="*/ 219075 h 459581"/>
                <a:gd name="connsiteX29" fmla="*/ 1845469 w 2383632"/>
                <a:gd name="connsiteY29" fmla="*/ 214313 h 459581"/>
                <a:gd name="connsiteX30" fmla="*/ 1919288 w 2383632"/>
                <a:gd name="connsiteY30" fmla="*/ 207169 h 459581"/>
                <a:gd name="connsiteX31" fmla="*/ 2019300 w 2383632"/>
                <a:gd name="connsiteY31" fmla="*/ 195263 h 459581"/>
                <a:gd name="connsiteX32" fmla="*/ 2114550 w 2383632"/>
                <a:gd name="connsiteY32" fmla="*/ 176213 h 459581"/>
                <a:gd name="connsiteX33" fmla="*/ 2147888 w 2383632"/>
                <a:gd name="connsiteY33" fmla="*/ 157163 h 459581"/>
                <a:gd name="connsiteX34" fmla="*/ 2207419 w 2383632"/>
                <a:gd name="connsiteY34" fmla="*/ 119063 h 459581"/>
                <a:gd name="connsiteX35" fmla="*/ 2257425 w 2383632"/>
                <a:gd name="connsiteY35" fmla="*/ 76200 h 459581"/>
                <a:gd name="connsiteX36" fmla="*/ 2297907 w 2383632"/>
                <a:gd name="connsiteY36" fmla="*/ 33338 h 459581"/>
                <a:gd name="connsiteX37" fmla="*/ 2321719 w 2383632"/>
                <a:gd name="connsiteY37" fmla="*/ 11906 h 459581"/>
                <a:gd name="connsiteX38" fmla="*/ 2345532 w 2383632"/>
                <a:gd name="connsiteY38" fmla="*/ 0 h 459581"/>
                <a:gd name="connsiteX39" fmla="*/ 2362200 w 2383632"/>
                <a:gd name="connsiteY39" fmla="*/ 2381 h 459581"/>
                <a:gd name="connsiteX40" fmla="*/ 2371725 w 2383632"/>
                <a:gd name="connsiteY40" fmla="*/ 7144 h 459581"/>
                <a:gd name="connsiteX41" fmla="*/ 2378869 w 2383632"/>
                <a:gd name="connsiteY41" fmla="*/ 30956 h 459581"/>
                <a:gd name="connsiteX42" fmla="*/ 2383632 w 2383632"/>
                <a:gd name="connsiteY42" fmla="*/ 66675 h 459581"/>
                <a:gd name="connsiteX43" fmla="*/ 2381250 w 2383632"/>
                <a:gd name="connsiteY43" fmla="*/ 102394 h 459581"/>
                <a:gd name="connsiteX44" fmla="*/ 2374107 w 2383632"/>
                <a:gd name="connsiteY44" fmla="*/ 157163 h 459581"/>
                <a:gd name="connsiteX45" fmla="*/ 2352675 w 2383632"/>
                <a:gd name="connsiteY45" fmla="*/ 240506 h 459581"/>
                <a:gd name="connsiteX46" fmla="*/ 2288382 w 2383632"/>
                <a:gd name="connsiteY46" fmla="*/ 330994 h 459581"/>
                <a:gd name="connsiteX47" fmla="*/ 2266950 w 2383632"/>
                <a:gd name="connsiteY47" fmla="*/ 376238 h 459581"/>
                <a:gd name="connsiteX48" fmla="*/ 2235994 w 2383632"/>
                <a:gd name="connsiteY48" fmla="*/ 416719 h 459581"/>
                <a:gd name="connsiteX49" fmla="*/ 2209800 w 2383632"/>
                <a:gd name="connsiteY49" fmla="*/ 440531 h 459581"/>
                <a:gd name="connsiteX50" fmla="*/ 2183607 w 2383632"/>
                <a:gd name="connsiteY50" fmla="*/ 457200 h 459581"/>
                <a:gd name="connsiteX51" fmla="*/ 2152650 w 2383632"/>
                <a:gd name="connsiteY51" fmla="*/ 459581 h 459581"/>
                <a:gd name="connsiteX52" fmla="*/ 2109788 w 2383632"/>
                <a:gd name="connsiteY52" fmla="*/ 454819 h 459581"/>
                <a:gd name="connsiteX53" fmla="*/ 2028825 w 2383632"/>
                <a:gd name="connsiteY53" fmla="*/ 445294 h 459581"/>
                <a:gd name="connsiteX54" fmla="*/ 1957388 w 2383632"/>
                <a:gd name="connsiteY54" fmla="*/ 442913 h 459581"/>
                <a:gd name="connsiteX55" fmla="*/ 1766888 w 2383632"/>
                <a:gd name="connsiteY55" fmla="*/ 442913 h 459581"/>
                <a:gd name="connsiteX56" fmla="*/ 1559719 w 2383632"/>
                <a:gd name="connsiteY56" fmla="*/ 445294 h 459581"/>
                <a:gd name="connsiteX57" fmla="*/ 850107 w 2383632"/>
                <a:gd name="connsiteY57" fmla="*/ 445294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83632" h="459581">
                  <a:moveTo>
                    <a:pt x="850107" y="445294"/>
                  </a:moveTo>
                  <a:lnTo>
                    <a:pt x="564357" y="445294"/>
                  </a:lnTo>
                  <a:lnTo>
                    <a:pt x="378619" y="447675"/>
                  </a:lnTo>
                  <a:lnTo>
                    <a:pt x="209550" y="440531"/>
                  </a:lnTo>
                  <a:lnTo>
                    <a:pt x="161925" y="428625"/>
                  </a:lnTo>
                  <a:lnTo>
                    <a:pt x="116682" y="411956"/>
                  </a:lnTo>
                  <a:lnTo>
                    <a:pt x="61913" y="385763"/>
                  </a:lnTo>
                  <a:lnTo>
                    <a:pt x="28575" y="364331"/>
                  </a:lnTo>
                  <a:lnTo>
                    <a:pt x="11907" y="345281"/>
                  </a:lnTo>
                  <a:lnTo>
                    <a:pt x="2382" y="323850"/>
                  </a:lnTo>
                  <a:lnTo>
                    <a:pt x="0" y="300038"/>
                  </a:lnTo>
                  <a:lnTo>
                    <a:pt x="9525" y="269081"/>
                  </a:lnTo>
                  <a:lnTo>
                    <a:pt x="42863" y="230981"/>
                  </a:lnTo>
                  <a:lnTo>
                    <a:pt x="69057" y="214313"/>
                  </a:lnTo>
                  <a:lnTo>
                    <a:pt x="119063" y="197644"/>
                  </a:lnTo>
                  <a:lnTo>
                    <a:pt x="178594" y="180975"/>
                  </a:lnTo>
                  <a:lnTo>
                    <a:pt x="238125" y="166688"/>
                  </a:lnTo>
                  <a:lnTo>
                    <a:pt x="321469" y="154781"/>
                  </a:lnTo>
                  <a:lnTo>
                    <a:pt x="373857" y="154781"/>
                  </a:lnTo>
                  <a:lnTo>
                    <a:pt x="395288" y="164306"/>
                  </a:lnTo>
                  <a:lnTo>
                    <a:pt x="431007" y="176213"/>
                  </a:lnTo>
                  <a:lnTo>
                    <a:pt x="466725" y="190500"/>
                  </a:lnTo>
                  <a:lnTo>
                    <a:pt x="497682" y="197644"/>
                  </a:lnTo>
                  <a:lnTo>
                    <a:pt x="559594" y="209550"/>
                  </a:lnTo>
                  <a:lnTo>
                    <a:pt x="619125" y="216694"/>
                  </a:lnTo>
                  <a:lnTo>
                    <a:pt x="688182" y="219075"/>
                  </a:lnTo>
                  <a:lnTo>
                    <a:pt x="1100138" y="221456"/>
                  </a:lnTo>
                  <a:lnTo>
                    <a:pt x="1512094" y="221456"/>
                  </a:lnTo>
                  <a:lnTo>
                    <a:pt x="1700213" y="219075"/>
                  </a:lnTo>
                  <a:lnTo>
                    <a:pt x="1845469" y="214313"/>
                  </a:lnTo>
                  <a:lnTo>
                    <a:pt x="1919288" y="207169"/>
                  </a:lnTo>
                  <a:lnTo>
                    <a:pt x="2019300" y="195263"/>
                  </a:lnTo>
                  <a:lnTo>
                    <a:pt x="2114550" y="176213"/>
                  </a:lnTo>
                  <a:lnTo>
                    <a:pt x="2147888" y="157163"/>
                  </a:lnTo>
                  <a:lnTo>
                    <a:pt x="2207419" y="119063"/>
                  </a:lnTo>
                  <a:lnTo>
                    <a:pt x="2257425" y="76200"/>
                  </a:lnTo>
                  <a:lnTo>
                    <a:pt x="2297907" y="33338"/>
                  </a:lnTo>
                  <a:lnTo>
                    <a:pt x="2321719" y="11906"/>
                  </a:lnTo>
                  <a:lnTo>
                    <a:pt x="2345532" y="0"/>
                  </a:lnTo>
                  <a:lnTo>
                    <a:pt x="2362200" y="2381"/>
                  </a:lnTo>
                  <a:lnTo>
                    <a:pt x="2371725" y="7144"/>
                  </a:lnTo>
                  <a:lnTo>
                    <a:pt x="2378869" y="30956"/>
                  </a:lnTo>
                  <a:lnTo>
                    <a:pt x="2383632" y="66675"/>
                  </a:lnTo>
                  <a:cubicBezTo>
                    <a:pt x="2381193" y="100805"/>
                    <a:pt x="2381250" y="88872"/>
                    <a:pt x="2381250" y="102394"/>
                  </a:cubicBezTo>
                  <a:lnTo>
                    <a:pt x="2374107" y="157163"/>
                  </a:lnTo>
                  <a:lnTo>
                    <a:pt x="2352675" y="240506"/>
                  </a:lnTo>
                  <a:lnTo>
                    <a:pt x="2288382" y="330994"/>
                  </a:lnTo>
                  <a:lnTo>
                    <a:pt x="2266950" y="376238"/>
                  </a:lnTo>
                  <a:lnTo>
                    <a:pt x="2235994" y="416719"/>
                  </a:lnTo>
                  <a:lnTo>
                    <a:pt x="2209800" y="440531"/>
                  </a:lnTo>
                  <a:lnTo>
                    <a:pt x="2183607" y="457200"/>
                  </a:lnTo>
                  <a:lnTo>
                    <a:pt x="2152650" y="459581"/>
                  </a:lnTo>
                  <a:lnTo>
                    <a:pt x="2109788" y="454819"/>
                  </a:lnTo>
                  <a:lnTo>
                    <a:pt x="2028825" y="445294"/>
                  </a:lnTo>
                  <a:lnTo>
                    <a:pt x="1957388" y="442913"/>
                  </a:lnTo>
                  <a:lnTo>
                    <a:pt x="1766888" y="442913"/>
                  </a:lnTo>
                  <a:lnTo>
                    <a:pt x="1559719" y="445294"/>
                  </a:lnTo>
                  <a:lnTo>
                    <a:pt x="850107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436EF12-ECE3-4947-95FA-142E29E0CED1}"/>
                </a:ext>
              </a:extLst>
            </p:cNvPr>
            <p:cNvSpPr/>
            <p:nvPr/>
          </p:nvSpPr>
          <p:spPr>
            <a:xfrm>
              <a:off x="3119438" y="3090863"/>
              <a:ext cx="1295400" cy="471487"/>
            </a:xfrm>
            <a:custGeom>
              <a:avLst/>
              <a:gdLst>
                <a:gd name="connsiteX0" fmla="*/ 459581 w 1295400"/>
                <a:gd name="connsiteY0" fmla="*/ 345281 h 471487"/>
                <a:gd name="connsiteX1" fmla="*/ 283368 w 1295400"/>
                <a:gd name="connsiteY1" fmla="*/ 392906 h 471487"/>
                <a:gd name="connsiteX2" fmla="*/ 78581 w 1295400"/>
                <a:gd name="connsiteY2" fmla="*/ 452437 h 471487"/>
                <a:gd name="connsiteX3" fmla="*/ 19050 w 1295400"/>
                <a:gd name="connsiteY3" fmla="*/ 471487 h 471487"/>
                <a:gd name="connsiteX4" fmla="*/ 0 w 1295400"/>
                <a:gd name="connsiteY4" fmla="*/ 264318 h 471487"/>
                <a:gd name="connsiteX5" fmla="*/ 300037 w 1295400"/>
                <a:gd name="connsiteY5" fmla="*/ 197643 h 471487"/>
                <a:gd name="connsiteX6" fmla="*/ 638175 w 1295400"/>
                <a:gd name="connsiteY6" fmla="*/ 121443 h 471487"/>
                <a:gd name="connsiteX7" fmla="*/ 864393 w 1295400"/>
                <a:gd name="connsiteY7" fmla="*/ 71437 h 471487"/>
                <a:gd name="connsiteX8" fmla="*/ 883443 w 1295400"/>
                <a:gd name="connsiteY8" fmla="*/ 64293 h 471487"/>
                <a:gd name="connsiteX9" fmla="*/ 912018 w 1295400"/>
                <a:gd name="connsiteY9" fmla="*/ 45243 h 471487"/>
                <a:gd name="connsiteX10" fmla="*/ 952500 w 1295400"/>
                <a:gd name="connsiteY10" fmla="*/ 4762 h 471487"/>
                <a:gd name="connsiteX11" fmla="*/ 966787 w 1295400"/>
                <a:gd name="connsiteY11" fmla="*/ 0 h 471487"/>
                <a:gd name="connsiteX12" fmla="*/ 1035843 w 1295400"/>
                <a:gd name="connsiteY12" fmla="*/ 7143 h 471487"/>
                <a:gd name="connsiteX13" fmla="*/ 1116806 w 1295400"/>
                <a:gd name="connsiteY13" fmla="*/ 28575 h 471487"/>
                <a:gd name="connsiteX14" fmla="*/ 1202531 w 1295400"/>
                <a:gd name="connsiteY14" fmla="*/ 59531 h 471487"/>
                <a:gd name="connsiteX15" fmla="*/ 1247775 w 1295400"/>
                <a:gd name="connsiteY15" fmla="*/ 80962 h 471487"/>
                <a:gd name="connsiteX16" fmla="*/ 1273968 w 1295400"/>
                <a:gd name="connsiteY16" fmla="*/ 97631 h 471487"/>
                <a:gd name="connsiteX17" fmla="*/ 1288256 w 1295400"/>
                <a:gd name="connsiteY17" fmla="*/ 116681 h 471487"/>
                <a:gd name="connsiteX18" fmla="*/ 1295400 w 1295400"/>
                <a:gd name="connsiteY18" fmla="*/ 138112 h 471487"/>
                <a:gd name="connsiteX19" fmla="*/ 1293018 w 1295400"/>
                <a:gd name="connsiteY19" fmla="*/ 161925 h 471487"/>
                <a:gd name="connsiteX20" fmla="*/ 1278731 w 1295400"/>
                <a:gd name="connsiteY20" fmla="*/ 188118 h 471487"/>
                <a:gd name="connsiteX21" fmla="*/ 1257300 w 1295400"/>
                <a:gd name="connsiteY21" fmla="*/ 211931 h 471487"/>
                <a:gd name="connsiteX22" fmla="*/ 1223962 w 1295400"/>
                <a:gd name="connsiteY22" fmla="*/ 230981 h 471487"/>
                <a:gd name="connsiteX23" fmla="*/ 1176337 w 1295400"/>
                <a:gd name="connsiteY23" fmla="*/ 242887 h 471487"/>
                <a:gd name="connsiteX24" fmla="*/ 1092993 w 1295400"/>
                <a:gd name="connsiteY24" fmla="*/ 250031 h 471487"/>
                <a:gd name="connsiteX25" fmla="*/ 1009650 w 1295400"/>
                <a:gd name="connsiteY25" fmla="*/ 254793 h 471487"/>
                <a:gd name="connsiteX26" fmla="*/ 926306 w 1295400"/>
                <a:gd name="connsiteY26" fmla="*/ 259556 h 471487"/>
                <a:gd name="connsiteX27" fmla="*/ 826293 w 1295400"/>
                <a:gd name="connsiteY27" fmla="*/ 273843 h 471487"/>
                <a:gd name="connsiteX28" fmla="*/ 459581 w 1295400"/>
                <a:gd name="connsiteY28" fmla="*/ 345281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5400" h="471487">
                  <a:moveTo>
                    <a:pt x="459581" y="345281"/>
                  </a:moveTo>
                  <a:lnTo>
                    <a:pt x="283368" y="392906"/>
                  </a:lnTo>
                  <a:lnTo>
                    <a:pt x="78581" y="452437"/>
                  </a:lnTo>
                  <a:lnTo>
                    <a:pt x="19050" y="471487"/>
                  </a:lnTo>
                  <a:lnTo>
                    <a:pt x="0" y="264318"/>
                  </a:lnTo>
                  <a:lnTo>
                    <a:pt x="300037" y="197643"/>
                  </a:lnTo>
                  <a:lnTo>
                    <a:pt x="638175" y="121443"/>
                  </a:lnTo>
                  <a:lnTo>
                    <a:pt x="864393" y="71437"/>
                  </a:lnTo>
                  <a:lnTo>
                    <a:pt x="883443" y="64293"/>
                  </a:lnTo>
                  <a:lnTo>
                    <a:pt x="912018" y="45243"/>
                  </a:lnTo>
                  <a:lnTo>
                    <a:pt x="952500" y="4762"/>
                  </a:lnTo>
                  <a:lnTo>
                    <a:pt x="966787" y="0"/>
                  </a:lnTo>
                  <a:lnTo>
                    <a:pt x="1035843" y="7143"/>
                  </a:lnTo>
                  <a:lnTo>
                    <a:pt x="1116806" y="28575"/>
                  </a:lnTo>
                  <a:lnTo>
                    <a:pt x="1202531" y="59531"/>
                  </a:lnTo>
                  <a:lnTo>
                    <a:pt x="1247775" y="80962"/>
                  </a:lnTo>
                  <a:lnTo>
                    <a:pt x="1273968" y="97631"/>
                  </a:lnTo>
                  <a:lnTo>
                    <a:pt x="1288256" y="116681"/>
                  </a:lnTo>
                  <a:lnTo>
                    <a:pt x="1295400" y="138112"/>
                  </a:lnTo>
                  <a:lnTo>
                    <a:pt x="1293018" y="161925"/>
                  </a:lnTo>
                  <a:lnTo>
                    <a:pt x="1278731" y="188118"/>
                  </a:lnTo>
                  <a:lnTo>
                    <a:pt x="1257300" y="211931"/>
                  </a:lnTo>
                  <a:lnTo>
                    <a:pt x="1223962" y="230981"/>
                  </a:lnTo>
                  <a:lnTo>
                    <a:pt x="1176337" y="242887"/>
                  </a:lnTo>
                  <a:lnTo>
                    <a:pt x="1092993" y="250031"/>
                  </a:lnTo>
                  <a:lnTo>
                    <a:pt x="1009650" y="254793"/>
                  </a:lnTo>
                  <a:lnTo>
                    <a:pt x="926306" y="259556"/>
                  </a:lnTo>
                  <a:lnTo>
                    <a:pt x="826293" y="273843"/>
                  </a:lnTo>
                  <a:lnTo>
                    <a:pt x="4595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D8450F7-D144-D541-BC8C-2F0E160E1BA3}"/>
                </a:ext>
              </a:extLst>
            </p:cNvPr>
            <p:cNvSpPr/>
            <p:nvPr/>
          </p:nvSpPr>
          <p:spPr>
            <a:xfrm>
              <a:off x="3100388" y="4230688"/>
              <a:ext cx="1490662" cy="492125"/>
            </a:xfrm>
            <a:custGeom>
              <a:avLst/>
              <a:gdLst>
                <a:gd name="connsiteX0" fmla="*/ 442912 w 1490662"/>
                <a:gd name="connsiteY0" fmla="*/ 402432 h 490538"/>
                <a:gd name="connsiteX1" fmla="*/ 26193 w 1490662"/>
                <a:gd name="connsiteY1" fmla="*/ 490538 h 490538"/>
                <a:gd name="connsiteX2" fmla="*/ 0 w 1490662"/>
                <a:gd name="connsiteY2" fmla="*/ 321469 h 490538"/>
                <a:gd name="connsiteX3" fmla="*/ 297656 w 1490662"/>
                <a:gd name="connsiteY3" fmla="*/ 242888 h 490538"/>
                <a:gd name="connsiteX4" fmla="*/ 638175 w 1490662"/>
                <a:gd name="connsiteY4" fmla="*/ 154782 h 490538"/>
                <a:gd name="connsiteX5" fmla="*/ 919162 w 1490662"/>
                <a:gd name="connsiteY5" fmla="*/ 85725 h 490538"/>
                <a:gd name="connsiteX6" fmla="*/ 1073943 w 1490662"/>
                <a:gd name="connsiteY6" fmla="*/ 45244 h 490538"/>
                <a:gd name="connsiteX7" fmla="*/ 1095375 w 1490662"/>
                <a:gd name="connsiteY7" fmla="*/ 35719 h 490538"/>
                <a:gd name="connsiteX8" fmla="*/ 1112043 w 1490662"/>
                <a:gd name="connsiteY8" fmla="*/ 23813 h 490538"/>
                <a:gd name="connsiteX9" fmla="*/ 1131093 w 1490662"/>
                <a:gd name="connsiteY9" fmla="*/ 2382 h 490538"/>
                <a:gd name="connsiteX10" fmla="*/ 1162050 w 1490662"/>
                <a:gd name="connsiteY10" fmla="*/ 0 h 490538"/>
                <a:gd name="connsiteX11" fmla="*/ 1223962 w 1490662"/>
                <a:gd name="connsiteY11" fmla="*/ 9525 h 490538"/>
                <a:gd name="connsiteX12" fmla="*/ 1307306 w 1490662"/>
                <a:gd name="connsiteY12" fmla="*/ 35719 h 490538"/>
                <a:gd name="connsiteX13" fmla="*/ 1357312 w 1490662"/>
                <a:gd name="connsiteY13" fmla="*/ 52388 h 490538"/>
                <a:gd name="connsiteX14" fmla="*/ 1409700 w 1490662"/>
                <a:gd name="connsiteY14" fmla="*/ 71438 h 490538"/>
                <a:gd name="connsiteX15" fmla="*/ 1454943 w 1490662"/>
                <a:gd name="connsiteY15" fmla="*/ 95250 h 490538"/>
                <a:gd name="connsiteX16" fmla="*/ 1473993 w 1490662"/>
                <a:gd name="connsiteY16" fmla="*/ 111919 h 490538"/>
                <a:gd name="connsiteX17" fmla="*/ 1488281 w 1490662"/>
                <a:gd name="connsiteY17" fmla="*/ 135732 h 490538"/>
                <a:gd name="connsiteX18" fmla="*/ 1490662 w 1490662"/>
                <a:gd name="connsiteY18" fmla="*/ 161925 h 490538"/>
                <a:gd name="connsiteX19" fmla="*/ 1483518 w 1490662"/>
                <a:gd name="connsiteY19" fmla="*/ 192882 h 490538"/>
                <a:gd name="connsiteX20" fmla="*/ 1466850 w 1490662"/>
                <a:gd name="connsiteY20" fmla="*/ 216694 h 490538"/>
                <a:gd name="connsiteX21" fmla="*/ 1431131 w 1490662"/>
                <a:gd name="connsiteY21" fmla="*/ 242888 h 490538"/>
                <a:gd name="connsiteX22" fmla="*/ 1393031 w 1490662"/>
                <a:gd name="connsiteY22" fmla="*/ 259557 h 490538"/>
                <a:gd name="connsiteX23" fmla="*/ 1321593 w 1490662"/>
                <a:gd name="connsiteY23" fmla="*/ 266700 h 490538"/>
                <a:gd name="connsiteX24" fmla="*/ 1226343 w 1490662"/>
                <a:gd name="connsiteY24" fmla="*/ 269082 h 490538"/>
                <a:gd name="connsiteX25" fmla="*/ 1052512 w 1490662"/>
                <a:gd name="connsiteY25" fmla="*/ 292894 h 490538"/>
                <a:gd name="connsiteX26" fmla="*/ 790575 w 1490662"/>
                <a:gd name="connsiteY26" fmla="*/ 338138 h 490538"/>
                <a:gd name="connsiteX27" fmla="*/ 442912 w 1490662"/>
                <a:gd name="connsiteY27" fmla="*/ 40243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90662" h="490538">
                  <a:moveTo>
                    <a:pt x="442912" y="402432"/>
                  </a:moveTo>
                  <a:lnTo>
                    <a:pt x="26193" y="490538"/>
                  </a:lnTo>
                  <a:lnTo>
                    <a:pt x="0" y="321469"/>
                  </a:lnTo>
                  <a:lnTo>
                    <a:pt x="297656" y="242888"/>
                  </a:lnTo>
                  <a:lnTo>
                    <a:pt x="638175" y="154782"/>
                  </a:lnTo>
                  <a:lnTo>
                    <a:pt x="919162" y="85725"/>
                  </a:lnTo>
                  <a:lnTo>
                    <a:pt x="1073943" y="45244"/>
                  </a:lnTo>
                  <a:lnTo>
                    <a:pt x="1095375" y="35719"/>
                  </a:lnTo>
                  <a:lnTo>
                    <a:pt x="1112043" y="23813"/>
                  </a:lnTo>
                  <a:lnTo>
                    <a:pt x="1131093" y="2382"/>
                  </a:lnTo>
                  <a:lnTo>
                    <a:pt x="1162050" y="0"/>
                  </a:lnTo>
                  <a:lnTo>
                    <a:pt x="1223962" y="9525"/>
                  </a:lnTo>
                  <a:lnTo>
                    <a:pt x="1307306" y="35719"/>
                  </a:lnTo>
                  <a:lnTo>
                    <a:pt x="1357312" y="52388"/>
                  </a:lnTo>
                  <a:lnTo>
                    <a:pt x="1409700" y="71438"/>
                  </a:lnTo>
                  <a:lnTo>
                    <a:pt x="1454943" y="95250"/>
                  </a:lnTo>
                  <a:lnTo>
                    <a:pt x="1473993" y="111919"/>
                  </a:lnTo>
                  <a:lnTo>
                    <a:pt x="1488281" y="135732"/>
                  </a:lnTo>
                  <a:lnTo>
                    <a:pt x="1490662" y="161925"/>
                  </a:lnTo>
                  <a:lnTo>
                    <a:pt x="1483518" y="192882"/>
                  </a:lnTo>
                  <a:lnTo>
                    <a:pt x="1466850" y="216694"/>
                  </a:lnTo>
                  <a:lnTo>
                    <a:pt x="1431131" y="242888"/>
                  </a:lnTo>
                  <a:lnTo>
                    <a:pt x="1393031" y="259557"/>
                  </a:lnTo>
                  <a:lnTo>
                    <a:pt x="1321593" y="266700"/>
                  </a:lnTo>
                  <a:lnTo>
                    <a:pt x="1226343" y="269082"/>
                  </a:lnTo>
                  <a:lnTo>
                    <a:pt x="1052512" y="292894"/>
                  </a:lnTo>
                  <a:lnTo>
                    <a:pt x="790575" y="338138"/>
                  </a:lnTo>
                  <a:lnTo>
                    <a:pt x="442912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FB19E59-2224-6B4D-A047-FAA39C323B70}"/>
                </a:ext>
              </a:extLst>
            </p:cNvPr>
            <p:cNvSpPr/>
            <p:nvPr/>
          </p:nvSpPr>
          <p:spPr>
            <a:xfrm>
              <a:off x="5200650" y="2293938"/>
              <a:ext cx="1855788" cy="508000"/>
            </a:xfrm>
            <a:custGeom>
              <a:avLst/>
              <a:gdLst>
                <a:gd name="connsiteX0" fmla="*/ 588169 w 1855125"/>
                <a:gd name="connsiteY0" fmla="*/ 316706 h 509587"/>
                <a:gd name="connsiteX1" fmla="*/ 319088 w 1855125"/>
                <a:gd name="connsiteY1" fmla="*/ 381000 h 509587"/>
                <a:gd name="connsiteX2" fmla="*/ 78581 w 1855125"/>
                <a:gd name="connsiteY2" fmla="*/ 450056 h 509587"/>
                <a:gd name="connsiteX3" fmla="*/ 0 w 1855125"/>
                <a:gd name="connsiteY3" fmla="*/ 278606 h 509587"/>
                <a:gd name="connsiteX4" fmla="*/ 192881 w 1855125"/>
                <a:gd name="connsiteY4" fmla="*/ 228600 h 509587"/>
                <a:gd name="connsiteX5" fmla="*/ 359569 w 1855125"/>
                <a:gd name="connsiteY5" fmla="*/ 192881 h 509587"/>
                <a:gd name="connsiteX6" fmla="*/ 604838 w 1855125"/>
                <a:gd name="connsiteY6" fmla="*/ 147637 h 509587"/>
                <a:gd name="connsiteX7" fmla="*/ 776288 w 1855125"/>
                <a:gd name="connsiteY7" fmla="*/ 121444 h 509587"/>
                <a:gd name="connsiteX8" fmla="*/ 931069 w 1855125"/>
                <a:gd name="connsiteY8" fmla="*/ 100012 h 509587"/>
                <a:gd name="connsiteX9" fmla="*/ 1097756 w 1855125"/>
                <a:gd name="connsiteY9" fmla="*/ 83344 h 509587"/>
                <a:gd name="connsiteX10" fmla="*/ 1326356 w 1855125"/>
                <a:gd name="connsiteY10" fmla="*/ 61912 h 509587"/>
                <a:gd name="connsiteX11" fmla="*/ 1390650 w 1855125"/>
                <a:gd name="connsiteY11" fmla="*/ 14287 h 509587"/>
                <a:gd name="connsiteX12" fmla="*/ 1414463 w 1855125"/>
                <a:gd name="connsiteY12" fmla="*/ 0 h 509587"/>
                <a:gd name="connsiteX13" fmla="*/ 1431131 w 1855125"/>
                <a:gd name="connsiteY13" fmla="*/ 0 h 509587"/>
                <a:gd name="connsiteX14" fmla="*/ 1538288 w 1855125"/>
                <a:gd name="connsiteY14" fmla="*/ 69056 h 509587"/>
                <a:gd name="connsiteX15" fmla="*/ 1674019 w 1855125"/>
                <a:gd name="connsiteY15" fmla="*/ 164306 h 509587"/>
                <a:gd name="connsiteX16" fmla="*/ 1776413 w 1855125"/>
                <a:gd name="connsiteY16" fmla="*/ 242887 h 509587"/>
                <a:gd name="connsiteX17" fmla="*/ 1821656 w 1855125"/>
                <a:gd name="connsiteY17" fmla="*/ 283369 h 509587"/>
                <a:gd name="connsiteX18" fmla="*/ 1843088 w 1855125"/>
                <a:gd name="connsiteY18" fmla="*/ 311944 h 509587"/>
                <a:gd name="connsiteX19" fmla="*/ 1850231 w 1855125"/>
                <a:gd name="connsiteY19" fmla="*/ 338137 h 509587"/>
                <a:gd name="connsiteX20" fmla="*/ 1854994 w 1855125"/>
                <a:gd name="connsiteY20" fmla="*/ 369094 h 509587"/>
                <a:gd name="connsiteX21" fmla="*/ 1843088 w 1855125"/>
                <a:gd name="connsiteY21" fmla="*/ 404812 h 509587"/>
                <a:gd name="connsiteX22" fmla="*/ 1776413 w 1855125"/>
                <a:gd name="connsiteY22" fmla="*/ 509587 h 509587"/>
                <a:gd name="connsiteX23" fmla="*/ 1497806 w 1855125"/>
                <a:gd name="connsiteY23" fmla="*/ 276225 h 509587"/>
                <a:gd name="connsiteX24" fmla="*/ 1485900 w 1855125"/>
                <a:gd name="connsiteY24" fmla="*/ 259556 h 509587"/>
                <a:gd name="connsiteX25" fmla="*/ 1473994 w 1855125"/>
                <a:gd name="connsiteY25" fmla="*/ 250031 h 509587"/>
                <a:gd name="connsiteX26" fmla="*/ 1440656 w 1855125"/>
                <a:gd name="connsiteY26" fmla="*/ 242887 h 509587"/>
                <a:gd name="connsiteX27" fmla="*/ 1371600 w 1855125"/>
                <a:gd name="connsiteY27" fmla="*/ 240506 h 509587"/>
                <a:gd name="connsiteX28" fmla="*/ 1231106 w 1855125"/>
                <a:gd name="connsiteY28" fmla="*/ 247650 h 509587"/>
                <a:gd name="connsiteX29" fmla="*/ 1078706 w 1855125"/>
                <a:gd name="connsiteY29" fmla="*/ 257175 h 509587"/>
                <a:gd name="connsiteX30" fmla="*/ 878681 w 1855125"/>
                <a:gd name="connsiteY30" fmla="*/ 273844 h 509587"/>
                <a:gd name="connsiteX31" fmla="*/ 740569 w 1855125"/>
                <a:gd name="connsiteY31" fmla="*/ 292894 h 509587"/>
                <a:gd name="connsiteX32" fmla="*/ 588169 w 1855125"/>
                <a:gd name="connsiteY32" fmla="*/ 3167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55125" h="509587">
                  <a:moveTo>
                    <a:pt x="588169" y="316706"/>
                  </a:moveTo>
                  <a:lnTo>
                    <a:pt x="319088" y="381000"/>
                  </a:lnTo>
                  <a:lnTo>
                    <a:pt x="78581" y="450056"/>
                  </a:lnTo>
                  <a:lnTo>
                    <a:pt x="0" y="278606"/>
                  </a:lnTo>
                  <a:lnTo>
                    <a:pt x="192881" y="228600"/>
                  </a:lnTo>
                  <a:lnTo>
                    <a:pt x="359569" y="192881"/>
                  </a:lnTo>
                  <a:lnTo>
                    <a:pt x="604838" y="147637"/>
                  </a:lnTo>
                  <a:lnTo>
                    <a:pt x="776288" y="121444"/>
                  </a:lnTo>
                  <a:lnTo>
                    <a:pt x="931069" y="100012"/>
                  </a:lnTo>
                  <a:lnTo>
                    <a:pt x="1097756" y="83344"/>
                  </a:lnTo>
                  <a:lnTo>
                    <a:pt x="1326356" y="61912"/>
                  </a:lnTo>
                  <a:lnTo>
                    <a:pt x="1390650" y="14287"/>
                  </a:lnTo>
                  <a:lnTo>
                    <a:pt x="1414463" y="0"/>
                  </a:lnTo>
                  <a:lnTo>
                    <a:pt x="1431131" y="0"/>
                  </a:lnTo>
                  <a:lnTo>
                    <a:pt x="1538288" y="69056"/>
                  </a:lnTo>
                  <a:lnTo>
                    <a:pt x="1674019" y="164306"/>
                  </a:lnTo>
                  <a:lnTo>
                    <a:pt x="1776413" y="242887"/>
                  </a:lnTo>
                  <a:lnTo>
                    <a:pt x="1821656" y="283369"/>
                  </a:lnTo>
                  <a:lnTo>
                    <a:pt x="1843088" y="311944"/>
                  </a:lnTo>
                  <a:lnTo>
                    <a:pt x="1850231" y="338137"/>
                  </a:lnTo>
                  <a:cubicBezTo>
                    <a:pt x="1855125" y="367495"/>
                    <a:pt x="1854994" y="357056"/>
                    <a:pt x="1854994" y="369094"/>
                  </a:cubicBezTo>
                  <a:lnTo>
                    <a:pt x="1843088" y="404812"/>
                  </a:lnTo>
                  <a:lnTo>
                    <a:pt x="1776413" y="509587"/>
                  </a:lnTo>
                  <a:lnTo>
                    <a:pt x="1497806" y="276225"/>
                  </a:lnTo>
                  <a:lnTo>
                    <a:pt x="1485900" y="259556"/>
                  </a:lnTo>
                  <a:lnTo>
                    <a:pt x="1473994" y="250031"/>
                  </a:lnTo>
                  <a:lnTo>
                    <a:pt x="1440656" y="242887"/>
                  </a:lnTo>
                  <a:lnTo>
                    <a:pt x="1371600" y="240506"/>
                  </a:lnTo>
                  <a:lnTo>
                    <a:pt x="1231106" y="247650"/>
                  </a:lnTo>
                  <a:lnTo>
                    <a:pt x="1078706" y="257175"/>
                  </a:lnTo>
                  <a:lnTo>
                    <a:pt x="878681" y="273844"/>
                  </a:lnTo>
                  <a:lnTo>
                    <a:pt x="740569" y="292894"/>
                  </a:lnTo>
                  <a:lnTo>
                    <a:pt x="588169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A0AA5BD-B6DF-DC40-9080-6E4A6D34C826}"/>
                </a:ext>
              </a:extLst>
            </p:cNvPr>
            <p:cNvSpPr/>
            <p:nvPr/>
          </p:nvSpPr>
          <p:spPr>
            <a:xfrm rot="16200000">
              <a:off x="5498307" y="3171031"/>
              <a:ext cx="2190750" cy="849313"/>
            </a:xfrm>
            <a:custGeom>
              <a:avLst/>
              <a:gdLst>
                <a:gd name="connsiteX0" fmla="*/ 588169 w 2190750"/>
                <a:gd name="connsiteY0" fmla="*/ 528637 h 850106"/>
                <a:gd name="connsiteX1" fmla="*/ 464344 w 2190750"/>
                <a:gd name="connsiteY1" fmla="*/ 481012 h 850106"/>
                <a:gd name="connsiteX2" fmla="*/ 342900 w 2190750"/>
                <a:gd name="connsiteY2" fmla="*/ 423862 h 850106"/>
                <a:gd name="connsiteX3" fmla="*/ 230981 w 2190750"/>
                <a:gd name="connsiteY3" fmla="*/ 359569 h 850106"/>
                <a:gd name="connsiteX4" fmla="*/ 138113 w 2190750"/>
                <a:gd name="connsiteY4" fmla="*/ 300037 h 850106"/>
                <a:gd name="connsiteX5" fmla="*/ 42863 w 2190750"/>
                <a:gd name="connsiteY5" fmla="*/ 219075 h 850106"/>
                <a:gd name="connsiteX6" fmla="*/ 19050 w 2190750"/>
                <a:gd name="connsiteY6" fmla="*/ 197644 h 850106"/>
                <a:gd name="connsiteX7" fmla="*/ 4763 w 2190750"/>
                <a:gd name="connsiteY7" fmla="*/ 178594 h 850106"/>
                <a:gd name="connsiteX8" fmla="*/ 0 w 2190750"/>
                <a:gd name="connsiteY8" fmla="*/ 154781 h 850106"/>
                <a:gd name="connsiteX9" fmla="*/ 0 w 2190750"/>
                <a:gd name="connsiteY9" fmla="*/ 128587 h 850106"/>
                <a:gd name="connsiteX10" fmla="*/ 4763 w 2190750"/>
                <a:gd name="connsiteY10" fmla="*/ 97631 h 850106"/>
                <a:gd name="connsiteX11" fmla="*/ 23813 w 2190750"/>
                <a:gd name="connsiteY11" fmla="*/ 64294 h 850106"/>
                <a:gd name="connsiteX12" fmla="*/ 64294 w 2190750"/>
                <a:gd name="connsiteY12" fmla="*/ 33337 h 850106"/>
                <a:gd name="connsiteX13" fmla="*/ 135731 w 2190750"/>
                <a:gd name="connsiteY13" fmla="*/ 0 h 850106"/>
                <a:gd name="connsiteX14" fmla="*/ 442913 w 2190750"/>
                <a:gd name="connsiteY14" fmla="*/ 176212 h 850106"/>
                <a:gd name="connsiteX15" fmla="*/ 481013 w 2190750"/>
                <a:gd name="connsiteY15" fmla="*/ 209550 h 850106"/>
                <a:gd name="connsiteX16" fmla="*/ 528638 w 2190750"/>
                <a:gd name="connsiteY16" fmla="*/ 245269 h 850106"/>
                <a:gd name="connsiteX17" fmla="*/ 585788 w 2190750"/>
                <a:gd name="connsiteY17" fmla="*/ 280987 h 850106"/>
                <a:gd name="connsiteX18" fmla="*/ 628650 w 2190750"/>
                <a:gd name="connsiteY18" fmla="*/ 302419 h 850106"/>
                <a:gd name="connsiteX19" fmla="*/ 690563 w 2190750"/>
                <a:gd name="connsiteY19" fmla="*/ 326231 h 850106"/>
                <a:gd name="connsiteX20" fmla="*/ 769144 w 2190750"/>
                <a:gd name="connsiteY20" fmla="*/ 354806 h 850106"/>
                <a:gd name="connsiteX21" fmla="*/ 881063 w 2190750"/>
                <a:gd name="connsiteY21" fmla="*/ 383381 h 850106"/>
                <a:gd name="connsiteX22" fmla="*/ 1042988 w 2190750"/>
                <a:gd name="connsiteY22" fmla="*/ 419100 h 850106"/>
                <a:gd name="connsiteX23" fmla="*/ 1235869 w 2190750"/>
                <a:gd name="connsiteY23" fmla="*/ 457200 h 850106"/>
                <a:gd name="connsiteX24" fmla="*/ 1402556 w 2190750"/>
                <a:gd name="connsiteY24" fmla="*/ 485775 h 850106"/>
                <a:gd name="connsiteX25" fmla="*/ 1540669 w 2190750"/>
                <a:gd name="connsiteY25" fmla="*/ 507206 h 850106"/>
                <a:gd name="connsiteX26" fmla="*/ 1719263 w 2190750"/>
                <a:gd name="connsiteY26" fmla="*/ 528637 h 850106"/>
                <a:gd name="connsiteX27" fmla="*/ 1835944 w 2190750"/>
                <a:gd name="connsiteY27" fmla="*/ 538162 h 850106"/>
                <a:gd name="connsiteX28" fmla="*/ 1974056 w 2190750"/>
                <a:gd name="connsiteY28" fmla="*/ 542925 h 850106"/>
                <a:gd name="connsiteX29" fmla="*/ 2100263 w 2190750"/>
                <a:gd name="connsiteY29" fmla="*/ 538162 h 850106"/>
                <a:gd name="connsiteX30" fmla="*/ 2190750 w 2190750"/>
                <a:gd name="connsiteY30" fmla="*/ 528637 h 850106"/>
                <a:gd name="connsiteX31" fmla="*/ 1964531 w 2190750"/>
                <a:gd name="connsiteY31" fmla="*/ 850106 h 850106"/>
                <a:gd name="connsiteX32" fmla="*/ 1878806 w 2190750"/>
                <a:gd name="connsiteY32" fmla="*/ 804862 h 850106"/>
                <a:gd name="connsiteX33" fmla="*/ 1712119 w 2190750"/>
                <a:gd name="connsiteY33" fmla="*/ 781050 h 850106"/>
                <a:gd name="connsiteX34" fmla="*/ 1554956 w 2190750"/>
                <a:gd name="connsiteY34" fmla="*/ 757237 h 850106"/>
                <a:gd name="connsiteX35" fmla="*/ 1345406 w 2190750"/>
                <a:gd name="connsiteY35" fmla="*/ 719137 h 850106"/>
                <a:gd name="connsiteX36" fmla="*/ 1095375 w 2190750"/>
                <a:gd name="connsiteY36" fmla="*/ 671512 h 850106"/>
                <a:gd name="connsiteX37" fmla="*/ 907256 w 2190750"/>
                <a:gd name="connsiteY37" fmla="*/ 628650 h 850106"/>
                <a:gd name="connsiteX38" fmla="*/ 764381 w 2190750"/>
                <a:gd name="connsiteY38" fmla="*/ 592931 h 850106"/>
                <a:gd name="connsiteX39" fmla="*/ 588169 w 2190750"/>
                <a:gd name="connsiteY39" fmla="*/ 528637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0750" h="850106">
                  <a:moveTo>
                    <a:pt x="588169" y="528637"/>
                  </a:moveTo>
                  <a:lnTo>
                    <a:pt x="464344" y="481012"/>
                  </a:lnTo>
                  <a:lnTo>
                    <a:pt x="342900" y="423862"/>
                  </a:lnTo>
                  <a:lnTo>
                    <a:pt x="230981" y="359569"/>
                  </a:lnTo>
                  <a:lnTo>
                    <a:pt x="138113" y="300037"/>
                  </a:lnTo>
                  <a:lnTo>
                    <a:pt x="42863" y="219075"/>
                  </a:lnTo>
                  <a:lnTo>
                    <a:pt x="19050" y="197644"/>
                  </a:lnTo>
                  <a:lnTo>
                    <a:pt x="4763" y="178594"/>
                  </a:lnTo>
                  <a:lnTo>
                    <a:pt x="0" y="154781"/>
                  </a:lnTo>
                  <a:lnTo>
                    <a:pt x="0" y="128587"/>
                  </a:lnTo>
                  <a:lnTo>
                    <a:pt x="4763" y="97631"/>
                  </a:lnTo>
                  <a:lnTo>
                    <a:pt x="23813" y="64294"/>
                  </a:lnTo>
                  <a:lnTo>
                    <a:pt x="64294" y="33337"/>
                  </a:lnTo>
                  <a:lnTo>
                    <a:pt x="135731" y="0"/>
                  </a:lnTo>
                  <a:lnTo>
                    <a:pt x="442913" y="176212"/>
                  </a:lnTo>
                  <a:lnTo>
                    <a:pt x="481013" y="209550"/>
                  </a:lnTo>
                  <a:lnTo>
                    <a:pt x="528638" y="245269"/>
                  </a:lnTo>
                  <a:lnTo>
                    <a:pt x="585788" y="280987"/>
                  </a:lnTo>
                  <a:lnTo>
                    <a:pt x="628650" y="302419"/>
                  </a:lnTo>
                  <a:lnTo>
                    <a:pt x="690563" y="326231"/>
                  </a:lnTo>
                  <a:lnTo>
                    <a:pt x="769144" y="354806"/>
                  </a:lnTo>
                  <a:lnTo>
                    <a:pt x="881063" y="383381"/>
                  </a:lnTo>
                  <a:lnTo>
                    <a:pt x="1042988" y="419100"/>
                  </a:lnTo>
                  <a:lnTo>
                    <a:pt x="1235869" y="457200"/>
                  </a:lnTo>
                  <a:lnTo>
                    <a:pt x="1402556" y="485775"/>
                  </a:lnTo>
                  <a:lnTo>
                    <a:pt x="1540669" y="507206"/>
                  </a:lnTo>
                  <a:lnTo>
                    <a:pt x="1719263" y="528637"/>
                  </a:lnTo>
                  <a:lnTo>
                    <a:pt x="1835944" y="538162"/>
                  </a:lnTo>
                  <a:lnTo>
                    <a:pt x="1974056" y="542925"/>
                  </a:lnTo>
                  <a:lnTo>
                    <a:pt x="2100263" y="538162"/>
                  </a:lnTo>
                  <a:lnTo>
                    <a:pt x="2190750" y="528637"/>
                  </a:lnTo>
                  <a:lnTo>
                    <a:pt x="1964531" y="850106"/>
                  </a:lnTo>
                  <a:lnTo>
                    <a:pt x="1878806" y="804862"/>
                  </a:lnTo>
                  <a:lnTo>
                    <a:pt x="1712119" y="781050"/>
                  </a:lnTo>
                  <a:lnTo>
                    <a:pt x="1554956" y="757237"/>
                  </a:lnTo>
                  <a:lnTo>
                    <a:pt x="1345406" y="719137"/>
                  </a:lnTo>
                  <a:lnTo>
                    <a:pt x="1095375" y="671512"/>
                  </a:lnTo>
                  <a:lnTo>
                    <a:pt x="907256" y="628650"/>
                  </a:lnTo>
                  <a:lnTo>
                    <a:pt x="764381" y="592931"/>
                  </a:lnTo>
                  <a:lnTo>
                    <a:pt x="588169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2D32573-1FC8-A04E-92DD-AD790CFC294F}"/>
                </a:ext>
              </a:extLst>
            </p:cNvPr>
            <p:cNvSpPr/>
            <p:nvPr/>
          </p:nvSpPr>
          <p:spPr>
            <a:xfrm>
              <a:off x="5792788" y="4105275"/>
              <a:ext cx="600075" cy="515938"/>
            </a:xfrm>
            <a:custGeom>
              <a:avLst/>
              <a:gdLst>
                <a:gd name="connsiteX0" fmla="*/ 221457 w 600075"/>
                <a:gd name="connsiteY0" fmla="*/ 88106 h 516731"/>
                <a:gd name="connsiteX1" fmla="*/ 395288 w 600075"/>
                <a:gd name="connsiteY1" fmla="*/ 171450 h 516731"/>
                <a:gd name="connsiteX2" fmla="*/ 438150 w 600075"/>
                <a:gd name="connsiteY2" fmla="*/ 185738 h 516731"/>
                <a:gd name="connsiteX3" fmla="*/ 459582 w 600075"/>
                <a:gd name="connsiteY3" fmla="*/ 185738 h 516731"/>
                <a:gd name="connsiteX4" fmla="*/ 481013 w 600075"/>
                <a:gd name="connsiteY4" fmla="*/ 180975 h 516731"/>
                <a:gd name="connsiteX5" fmla="*/ 511969 w 600075"/>
                <a:gd name="connsiteY5" fmla="*/ 173831 h 516731"/>
                <a:gd name="connsiteX6" fmla="*/ 600075 w 600075"/>
                <a:gd name="connsiteY6" fmla="*/ 104775 h 516731"/>
                <a:gd name="connsiteX7" fmla="*/ 411957 w 600075"/>
                <a:gd name="connsiteY7" fmla="*/ 516731 h 516731"/>
                <a:gd name="connsiteX8" fmla="*/ 373857 w 600075"/>
                <a:gd name="connsiteY8" fmla="*/ 450056 h 516731"/>
                <a:gd name="connsiteX9" fmla="*/ 333375 w 600075"/>
                <a:gd name="connsiteY9" fmla="*/ 376238 h 516731"/>
                <a:gd name="connsiteX10" fmla="*/ 295275 w 600075"/>
                <a:gd name="connsiteY10" fmla="*/ 323850 h 516731"/>
                <a:gd name="connsiteX11" fmla="*/ 259557 w 600075"/>
                <a:gd name="connsiteY11" fmla="*/ 280988 h 516731"/>
                <a:gd name="connsiteX12" fmla="*/ 173832 w 600075"/>
                <a:gd name="connsiteY12" fmla="*/ 207169 h 516731"/>
                <a:gd name="connsiteX13" fmla="*/ 102394 w 600075"/>
                <a:gd name="connsiteY13" fmla="*/ 142875 h 516731"/>
                <a:gd name="connsiteX14" fmla="*/ 35719 w 600075"/>
                <a:gd name="connsiteY14" fmla="*/ 80963 h 516731"/>
                <a:gd name="connsiteX15" fmla="*/ 9525 w 600075"/>
                <a:gd name="connsiteY15" fmla="*/ 52388 h 516731"/>
                <a:gd name="connsiteX16" fmla="*/ 0 w 600075"/>
                <a:gd name="connsiteY16" fmla="*/ 33338 h 516731"/>
                <a:gd name="connsiteX17" fmla="*/ 0 w 600075"/>
                <a:gd name="connsiteY17" fmla="*/ 16669 h 516731"/>
                <a:gd name="connsiteX18" fmla="*/ 2382 w 600075"/>
                <a:gd name="connsiteY18" fmla="*/ 4763 h 516731"/>
                <a:gd name="connsiteX19" fmla="*/ 19050 w 600075"/>
                <a:gd name="connsiteY19" fmla="*/ 0 h 516731"/>
                <a:gd name="connsiteX20" fmla="*/ 40482 w 600075"/>
                <a:gd name="connsiteY20" fmla="*/ 0 h 516731"/>
                <a:gd name="connsiteX21" fmla="*/ 61913 w 600075"/>
                <a:gd name="connsiteY21" fmla="*/ 7144 h 516731"/>
                <a:gd name="connsiteX22" fmla="*/ 221457 w 600075"/>
                <a:gd name="connsiteY22" fmla="*/ 881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16731">
                  <a:moveTo>
                    <a:pt x="221457" y="88106"/>
                  </a:moveTo>
                  <a:lnTo>
                    <a:pt x="395288" y="171450"/>
                  </a:lnTo>
                  <a:lnTo>
                    <a:pt x="438150" y="185738"/>
                  </a:lnTo>
                  <a:lnTo>
                    <a:pt x="459582" y="185738"/>
                  </a:lnTo>
                  <a:lnTo>
                    <a:pt x="481013" y="180975"/>
                  </a:lnTo>
                  <a:lnTo>
                    <a:pt x="511969" y="173831"/>
                  </a:lnTo>
                  <a:lnTo>
                    <a:pt x="600075" y="104775"/>
                  </a:lnTo>
                  <a:lnTo>
                    <a:pt x="411957" y="516731"/>
                  </a:lnTo>
                  <a:lnTo>
                    <a:pt x="373857" y="450056"/>
                  </a:lnTo>
                  <a:lnTo>
                    <a:pt x="333375" y="376238"/>
                  </a:lnTo>
                  <a:lnTo>
                    <a:pt x="295275" y="323850"/>
                  </a:lnTo>
                  <a:lnTo>
                    <a:pt x="259557" y="280988"/>
                  </a:lnTo>
                  <a:lnTo>
                    <a:pt x="173832" y="207169"/>
                  </a:lnTo>
                  <a:lnTo>
                    <a:pt x="102394" y="142875"/>
                  </a:lnTo>
                  <a:lnTo>
                    <a:pt x="35719" y="80963"/>
                  </a:lnTo>
                  <a:lnTo>
                    <a:pt x="9525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9050" y="0"/>
                  </a:lnTo>
                  <a:lnTo>
                    <a:pt x="40482" y="0"/>
                  </a:lnTo>
                  <a:lnTo>
                    <a:pt x="61913" y="7144"/>
                  </a:lnTo>
                  <a:lnTo>
                    <a:pt x="2214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E5BF617-2D42-D94A-9F24-4D91EA3C2727}"/>
                </a:ext>
              </a:extLst>
            </p:cNvPr>
            <p:cNvSpPr/>
            <p:nvPr/>
          </p:nvSpPr>
          <p:spPr>
            <a:xfrm rot="16200000">
              <a:off x="3246438" y="4141788"/>
              <a:ext cx="3822700" cy="425450"/>
            </a:xfrm>
            <a:custGeom>
              <a:avLst/>
              <a:gdLst>
                <a:gd name="connsiteX0" fmla="*/ 1835150 w 3822700"/>
                <a:gd name="connsiteY0" fmla="*/ 425450 h 425450"/>
                <a:gd name="connsiteX1" fmla="*/ 1492250 w 3822700"/>
                <a:gd name="connsiteY1" fmla="*/ 422275 h 425450"/>
                <a:gd name="connsiteX2" fmla="*/ 1082675 w 3822700"/>
                <a:gd name="connsiteY2" fmla="*/ 425450 h 425450"/>
                <a:gd name="connsiteX3" fmla="*/ 742950 w 3822700"/>
                <a:gd name="connsiteY3" fmla="*/ 419100 h 425450"/>
                <a:gd name="connsiteX4" fmla="*/ 565150 w 3822700"/>
                <a:gd name="connsiteY4" fmla="*/ 412750 h 425450"/>
                <a:gd name="connsiteX5" fmla="*/ 355600 w 3822700"/>
                <a:gd name="connsiteY5" fmla="*/ 406400 h 425450"/>
                <a:gd name="connsiteX6" fmla="*/ 260350 w 3822700"/>
                <a:gd name="connsiteY6" fmla="*/ 390525 h 425450"/>
                <a:gd name="connsiteX7" fmla="*/ 149225 w 3822700"/>
                <a:gd name="connsiteY7" fmla="*/ 368300 h 425450"/>
                <a:gd name="connsiteX8" fmla="*/ 66675 w 3822700"/>
                <a:gd name="connsiteY8" fmla="*/ 339725 h 425450"/>
                <a:gd name="connsiteX9" fmla="*/ 15875 w 3822700"/>
                <a:gd name="connsiteY9" fmla="*/ 311150 h 425450"/>
                <a:gd name="connsiteX10" fmla="*/ 3175 w 3822700"/>
                <a:gd name="connsiteY10" fmla="*/ 292100 h 425450"/>
                <a:gd name="connsiteX11" fmla="*/ 0 w 3822700"/>
                <a:gd name="connsiteY11" fmla="*/ 269875 h 425450"/>
                <a:gd name="connsiteX12" fmla="*/ 6350 w 3822700"/>
                <a:gd name="connsiteY12" fmla="*/ 241300 h 425450"/>
                <a:gd name="connsiteX13" fmla="*/ 22225 w 3822700"/>
                <a:gd name="connsiteY13" fmla="*/ 222250 h 425450"/>
                <a:gd name="connsiteX14" fmla="*/ 57150 w 3822700"/>
                <a:gd name="connsiteY14" fmla="*/ 196850 h 425450"/>
                <a:gd name="connsiteX15" fmla="*/ 117475 w 3822700"/>
                <a:gd name="connsiteY15" fmla="*/ 174625 h 425450"/>
                <a:gd name="connsiteX16" fmla="*/ 215900 w 3822700"/>
                <a:gd name="connsiteY16" fmla="*/ 146050 h 425450"/>
                <a:gd name="connsiteX17" fmla="*/ 314325 w 3822700"/>
                <a:gd name="connsiteY17" fmla="*/ 123825 h 425450"/>
                <a:gd name="connsiteX18" fmla="*/ 381000 w 3822700"/>
                <a:gd name="connsiteY18" fmla="*/ 111125 h 425450"/>
                <a:gd name="connsiteX19" fmla="*/ 434975 w 3822700"/>
                <a:gd name="connsiteY19" fmla="*/ 111125 h 425450"/>
                <a:gd name="connsiteX20" fmla="*/ 657225 w 3822700"/>
                <a:gd name="connsiteY20" fmla="*/ 130175 h 425450"/>
                <a:gd name="connsiteX21" fmla="*/ 809625 w 3822700"/>
                <a:gd name="connsiteY21" fmla="*/ 142875 h 425450"/>
                <a:gd name="connsiteX22" fmla="*/ 1057275 w 3822700"/>
                <a:gd name="connsiteY22" fmla="*/ 158750 h 425450"/>
                <a:gd name="connsiteX23" fmla="*/ 1431925 w 3822700"/>
                <a:gd name="connsiteY23" fmla="*/ 174625 h 425450"/>
                <a:gd name="connsiteX24" fmla="*/ 1819275 w 3822700"/>
                <a:gd name="connsiteY24" fmla="*/ 190500 h 425450"/>
                <a:gd name="connsiteX25" fmla="*/ 2263775 w 3822700"/>
                <a:gd name="connsiteY25" fmla="*/ 200025 h 425450"/>
                <a:gd name="connsiteX26" fmla="*/ 2794000 w 3822700"/>
                <a:gd name="connsiteY26" fmla="*/ 203200 h 425450"/>
                <a:gd name="connsiteX27" fmla="*/ 3190875 w 3822700"/>
                <a:gd name="connsiteY27" fmla="*/ 203200 h 425450"/>
                <a:gd name="connsiteX28" fmla="*/ 3349625 w 3822700"/>
                <a:gd name="connsiteY28" fmla="*/ 193675 h 425450"/>
                <a:gd name="connsiteX29" fmla="*/ 3476625 w 3822700"/>
                <a:gd name="connsiteY29" fmla="*/ 180975 h 425450"/>
                <a:gd name="connsiteX30" fmla="*/ 3556000 w 3822700"/>
                <a:gd name="connsiteY30" fmla="*/ 165100 h 425450"/>
                <a:gd name="connsiteX31" fmla="*/ 3616325 w 3822700"/>
                <a:gd name="connsiteY31" fmla="*/ 139700 h 425450"/>
                <a:gd name="connsiteX32" fmla="*/ 3657600 w 3822700"/>
                <a:gd name="connsiteY32" fmla="*/ 107950 h 425450"/>
                <a:gd name="connsiteX33" fmla="*/ 3724275 w 3822700"/>
                <a:gd name="connsiteY33" fmla="*/ 47625 h 425450"/>
                <a:gd name="connsiteX34" fmla="*/ 3771900 w 3822700"/>
                <a:gd name="connsiteY34" fmla="*/ 9525 h 425450"/>
                <a:gd name="connsiteX35" fmla="*/ 3790950 w 3822700"/>
                <a:gd name="connsiteY35" fmla="*/ 0 h 425450"/>
                <a:gd name="connsiteX36" fmla="*/ 3810000 w 3822700"/>
                <a:gd name="connsiteY36" fmla="*/ 0 h 425450"/>
                <a:gd name="connsiteX37" fmla="*/ 3819525 w 3822700"/>
                <a:gd name="connsiteY37" fmla="*/ 9525 h 425450"/>
                <a:gd name="connsiteX38" fmla="*/ 3822700 w 3822700"/>
                <a:gd name="connsiteY38" fmla="*/ 44450 h 425450"/>
                <a:gd name="connsiteX39" fmla="*/ 3810000 w 3822700"/>
                <a:gd name="connsiteY39" fmla="*/ 114300 h 425450"/>
                <a:gd name="connsiteX40" fmla="*/ 3781425 w 3822700"/>
                <a:gd name="connsiteY40" fmla="*/ 215900 h 425450"/>
                <a:gd name="connsiteX41" fmla="*/ 3721100 w 3822700"/>
                <a:gd name="connsiteY41" fmla="*/ 396875 h 425450"/>
                <a:gd name="connsiteX42" fmla="*/ 3556000 w 3822700"/>
                <a:gd name="connsiteY42" fmla="*/ 419100 h 425450"/>
                <a:gd name="connsiteX43" fmla="*/ 3292475 w 3822700"/>
                <a:gd name="connsiteY43" fmla="*/ 422275 h 425450"/>
                <a:gd name="connsiteX44" fmla="*/ 2943225 w 3822700"/>
                <a:gd name="connsiteY44" fmla="*/ 422275 h 425450"/>
                <a:gd name="connsiteX45" fmla="*/ 2524125 w 3822700"/>
                <a:gd name="connsiteY45" fmla="*/ 425450 h 425450"/>
                <a:gd name="connsiteX46" fmla="*/ 1835150 w 3822700"/>
                <a:gd name="connsiteY46" fmla="*/ 4254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22700" h="425450">
                  <a:moveTo>
                    <a:pt x="1835150" y="425450"/>
                  </a:moveTo>
                  <a:lnTo>
                    <a:pt x="1492250" y="422275"/>
                  </a:lnTo>
                  <a:lnTo>
                    <a:pt x="1082675" y="425450"/>
                  </a:lnTo>
                  <a:lnTo>
                    <a:pt x="742950" y="419100"/>
                  </a:lnTo>
                  <a:lnTo>
                    <a:pt x="565150" y="412750"/>
                  </a:lnTo>
                  <a:lnTo>
                    <a:pt x="355600" y="406400"/>
                  </a:lnTo>
                  <a:lnTo>
                    <a:pt x="260350" y="390525"/>
                  </a:lnTo>
                  <a:lnTo>
                    <a:pt x="149225" y="368300"/>
                  </a:lnTo>
                  <a:lnTo>
                    <a:pt x="66675" y="339725"/>
                  </a:lnTo>
                  <a:lnTo>
                    <a:pt x="15875" y="311150"/>
                  </a:lnTo>
                  <a:lnTo>
                    <a:pt x="3175" y="292100"/>
                  </a:lnTo>
                  <a:lnTo>
                    <a:pt x="0" y="269875"/>
                  </a:lnTo>
                  <a:lnTo>
                    <a:pt x="6350" y="241300"/>
                  </a:lnTo>
                  <a:lnTo>
                    <a:pt x="22225" y="222250"/>
                  </a:lnTo>
                  <a:lnTo>
                    <a:pt x="57150" y="196850"/>
                  </a:lnTo>
                  <a:lnTo>
                    <a:pt x="117475" y="174625"/>
                  </a:lnTo>
                  <a:lnTo>
                    <a:pt x="215900" y="146050"/>
                  </a:lnTo>
                  <a:lnTo>
                    <a:pt x="314325" y="123825"/>
                  </a:lnTo>
                  <a:lnTo>
                    <a:pt x="381000" y="111125"/>
                  </a:lnTo>
                  <a:lnTo>
                    <a:pt x="434975" y="111125"/>
                  </a:lnTo>
                  <a:lnTo>
                    <a:pt x="657225" y="130175"/>
                  </a:lnTo>
                  <a:lnTo>
                    <a:pt x="809625" y="142875"/>
                  </a:lnTo>
                  <a:lnTo>
                    <a:pt x="1057275" y="158750"/>
                  </a:lnTo>
                  <a:lnTo>
                    <a:pt x="1431925" y="174625"/>
                  </a:lnTo>
                  <a:lnTo>
                    <a:pt x="1819275" y="190500"/>
                  </a:lnTo>
                  <a:lnTo>
                    <a:pt x="2263775" y="200025"/>
                  </a:lnTo>
                  <a:lnTo>
                    <a:pt x="2794000" y="203200"/>
                  </a:lnTo>
                  <a:lnTo>
                    <a:pt x="3190875" y="203200"/>
                  </a:lnTo>
                  <a:lnTo>
                    <a:pt x="3349625" y="193675"/>
                  </a:lnTo>
                  <a:lnTo>
                    <a:pt x="3476625" y="180975"/>
                  </a:lnTo>
                  <a:lnTo>
                    <a:pt x="3556000" y="165100"/>
                  </a:lnTo>
                  <a:lnTo>
                    <a:pt x="3616325" y="139700"/>
                  </a:lnTo>
                  <a:lnTo>
                    <a:pt x="3657600" y="107950"/>
                  </a:lnTo>
                  <a:lnTo>
                    <a:pt x="3724275" y="47625"/>
                  </a:lnTo>
                  <a:lnTo>
                    <a:pt x="3771900" y="9525"/>
                  </a:lnTo>
                  <a:lnTo>
                    <a:pt x="3790950" y="0"/>
                  </a:lnTo>
                  <a:lnTo>
                    <a:pt x="3810000" y="0"/>
                  </a:lnTo>
                  <a:lnTo>
                    <a:pt x="3819525" y="9525"/>
                  </a:lnTo>
                  <a:lnTo>
                    <a:pt x="3822700" y="44450"/>
                  </a:lnTo>
                  <a:lnTo>
                    <a:pt x="3810000" y="114300"/>
                  </a:lnTo>
                  <a:lnTo>
                    <a:pt x="3781425" y="215900"/>
                  </a:lnTo>
                  <a:lnTo>
                    <a:pt x="3721100" y="396875"/>
                  </a:lnTo>
                  <a:lnTo>
                    <a:pt x="3556000" y="419100"/>
                  </a:lnTo>
                  <a:lnTo>
                    <a:pt x="3292475" y="422275"/>
                  </a:lnTo>
                  <a:lnTo>
                    <a:pt x="2943225" y="422275"/>
                  </a:lnTo>
                  <a:lnTo>
                    <a:pt x="2524125" y="425450"/>
                  </a:lnTo>
                  <a:lnTo>
                    <a:pt x="1835150" y="425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6840578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文の組み立てと修飾語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置 牧 街 灯 票 卒 陸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1230207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141AA365-9DF3-4242-AFDC-24A903F82073}"/>
              </a:ext>
            </a:extLst>
          </p:cNvPr>
          <p:cNvSpPr/>
          <p:nvPr/>
        </p:nvSpPr>
        <p:spPr>
          <a:xfrm>
            <a:off x="3074988" y="1620838"/>
            <a:ext cx="523875" cy="1079500"/>
          </a:xfrm>
          <a:custGeom>
            <a:avLst/>
            <a:gdLst>
              <a:gd name="connsiteX0" fmla="*/ 440531 w 523875"/>
              <a:gd name="connsiteY0" fmla="*/ 388144 h 1078707"/>
              <a:gd name="connsiteX1" fmla="*/ 416719 w 523875"/>
              <a:gd name="connsiteY1" fmla="*/ 240507 h 1078707"/>
              <a:gd name="connsiteX2" fmla="*/ 392906 w 523875"/>
              <a:gd name="connsiteY2" fmla="*/ 111919 h 1078707"/>
              <a:gd name="connsiteX3" fmla="*/ 354806 w 523875"/>
              <a:gd name="connsiteY3" fmla="*/ 95250 h 1078707"/>
              <a:gd name="connsiteX4" fmla="*/ 285750 w 523875"/>
              <a:gd name="connsiteY4" fmla="*/ 71438 h 1078707"/>
              <a:gd name="connsiteX5" fmla="*/ 233362 w 523875"/>
              <a:gd name="connsiteY5" fmla="*/ 52388 h 1078707"/>
              <a:gd name="connsiteX6" fmla="*/ 166687 w 523875"/>
              <a:gd name="connsiteY6" fmla="*/ 33338 h 1078707"/>
              <a:gd name="connsiteX7" fmla="*/ 83344 w 523875"/>
              <a:gd name="connsiteY7" fmla="*/ 11907 h 1078707"/>
              <a:gd name="connsiteX8" fmla="*/ 28575 w 523875"/>
              <a:gd name="connsiteY8" fmla="*/ 0 h 1078707"/>
              <a:gd name="connsiteX9" fmla="*/ 16669 w 523875"/>
              <a:gd name="connsiteY9" fmla="*/ 0 h 1078707"/>
              <a:gd name="connsiteX10" fmla="*/ 4762 w 523875"/>
              <a:gd name="connsiteY10" fmla="*/ 4763 h 1078707"/>
              <a:gd name="connsiteX11" fmla="*/ 0 w 523875"/>
              <a:gd name="connsiteY11" fmla="*/ 16669 h 1078707"/>
              <a:gd name="connsiteX12" fmla="*/ 4762 w 523875"/>
              <a:gd name="connsiteY12" fmla="*/ 42863 h 1078707"/>
              <a:gd name="connsiteX13" fmla="*/ 14287 w 523875"/>
              <a:gd name="connsiteY13" fmla="*/ 59532 h 1078707"/>
              <a:gd name="connsiteX14" fmla="*/ 23812 w 523875"/>
              <a:gd name="connsiteY14" fmla="*/ 73819 h 1078707"/>
              <a:gd name="connsiteX15" fmla="*/ 52387 w 523875"/>
              <a:gd name="connsiteY15" fmla="*/ 80963 h 1078707"/>
              <a:gd name="connsiteX16" fmla="*/ 88106 w 523875"/>
              <a:gd name="connsiteY16" fmla="*/ 100013 h 1078707"/>
              <a:gd name="connsiteX17" fmla="*/ 109537 w 523875"/>
              <a:gd name="connsiteY17" fmla="*/ 116682 h 1078707"/>
              <a:gd name="connsiteX18" fmla="*/ 140494 w 523875"/>
              <a:gd name="connsiteY18" fmla="*/ 147638 h 1078707"/>
              <a:gd name="connsiteX19" fmla="*/ 157162 w 523875"/>
              <a:gd name="connsiteY19" fmla="*/ 171450 h 1078707"/>
              <a:gd name="connsiteX20" fmla="*/ 183356 w 523875"/>
              <a:gd name="connsiteY20" fmla="*/ 223838 h 1078707"/>
              <a:gd name="connsiteX21" fmla="*/ 202406 w 523875"/>
              <a:gd name="connsiteY21" fmla="*/ 290513 h 1078707"/>
              <a:gd name="connsiteX22" fmla="*/ 230981 w 523875"/>
              <a:gd name="connsiteY22" fmla="*/ 433388 h 1078707"/>
              <a:gd name="connsiteX23" fmla="*/ 252412 w 523875"/>
              <a:gd name="connsiteY23" fmla="*/ 578644 h 1078707"/>
              <a:gd name="connsiteX24" fmla="*/ 264319 w 523875"/>
              <a:gd name="connsiteY24" fmla="*/ 692944 h 1078707"/>
              <a:gd name="connsiteX25" fmla="*/ 269081 w 523875"/>
              <a:gd name="connsiteY25" fmla="*/ 781050 h 1078707"/>
              <a:gd name="connsiteX26" fmla="*/ 264319 w 523875"/>
              <a:gd name="connsiteY26" fmla="*/ 871538 h 1078707"/>
              <a:gd name="connsiteX27" fmla="*/ 273844 w 523875"/>
              <a:gd name="connsiteY27" fmla="*/ 909638 h 1078707"/>
              <a:gd name="connsiteX28" fmla="*/ 297656 w 523875"/>
              <a:gd name="connsiteY28" fmla="*/ 969169 h 1078707"/>
              <a:gd name="connsiteX29" fmla="*/ 316706 w 523875"/>
              <a:gd name="connsiteY29" fmla="*/ 1004888 h 1078707"/>
              <a:gd name="connsiteX30" fmla="*/ 335756 w 523875"/>
              <a:gd name="connsiteY30" fmla="*/ 1031082 h 1078707"/>
              <a:gd name="connsiteX31" fmla="*/ 359569 w 523875"/>
              <a:gd name="connsiteY31" fmla="*/ 1062038 h 1078707"/>
              <a:gd name="connsiteX32" fmla="*/ 378619 w 523875"/>
              <a:gd name="connsiteY32" fmla="*/ 1076325 h 1078707"/>
              <a:gd name="connsiteX33" fmla="*/ 404812 w 523875"/>
              <a:gd name="connsiteY33" fmla="*/ 1078707 h 1078707"/>
              <a:gd name="connsiteX34" fmla="*/ 423862 w 523875"/>
              <a:gd name="connsiteY34" fmla="*/ 1076325 h 1078707"/>
              <a:gd name="connsiteX35" fmla="*/ 442912 w 523875"/>
              <a:gd name="connsiteY35" fmla="*/ 1066800 h 1078707"/>
              <a:gd name="connsiteX36" fmla="*/ 461962 w 523875"/>
              <a:gd name="connsiteY36" fmla="*/ 1050132 h 1078707"/>
              <a:gd name="connsiteX37" fmla="*/ 481012 w 523875"/>
              <a:gd name="connsiteY37" fmla="*/ 1019175 h 1078707"/>
              <a:gd name="connsiteX38" fmla="*/ 507206 w 523875"/>
              <a:gd name="connsiteY38" fmla="*/ 964407 h 1078707"/>
              <a:gd name="connsiteX39" fmla="*/ 523875 w 523875"/>
              <a:gd name="connsiteY39" fmla="*/ 931069 h 1078707"/>
              <a:gd name="connsiteX40" fmla="*/ 511969 w 523875"/>
              <a:gd name="connsiteY40" fmla="*/ 826294 h 1078707"/>
              <a:gd name="connsiteX41" fmla="*/ 483394 w 523875"/>
              <a:gd name="connsiteY41" fmla="*/ 645319 h 1078707"/>
              <a:gd name="connsiteX42" fmla="*/ 440531 w 523875"/>
              <a:gd name="connsiteY42" fmla="*/ 388144 h 107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23875" h="1078707">
                <a:moveTo>
                  <a:pt x="440531" y="388144"/>
                </a:moveTo>
                <a:lnTo>
                  <a:pt x="416719" y="240507"/>
                </a:lnTo>
                <a:lnTo>
                  <a:pt x="392906" y="111919"/>
                </a:lnTo>
                <a:lnTo>
                  <a:pt x="354806" y="95250"/>
                </a:lnTo>
                <a:lnTo>
                  <a:pt x="285750" y="71438"/>
                </a:lnTo>
                <a:lnTo>
                  <a:pt x="233362" y="52388"/>
                </a:lnTo>
                <a:lnTo>
                  <a:pt x="166687" y="33338"/>
                </a:lnTo>
                <a:lnTo>
                  <a:pt x="83344" y="11907"/>
                </a:lnTo>
                <a:lnTo>
                  <a:pt x="28575" y="0"/>
                </a:lnTo>
                <a:lnTo>
                  <a:pt x="16669" y="0"/>
                </a:lnTo>
                <a:lnTo>
                  <a:pt x="4762" y="4763"/>
                </a:lnTo>
                <a:lnTo>
                  <a:pt x="0" y="16669"/>
                </a:lnTo>
                <a:lnTo>
                  <a:pt x="4762" y="42863"/>
                </a:lnTo>
                <a:lnTo>
                  <a:pt x="14287" y="59532"/>
                </a:lnTo>
                <a:lnTo>
                  <a:pt x="23812" y="73819"/>
                </a:lnTo>
                <a:lnTo>
                  <a:pt x="52387" y="80963"/>
                </a:lnTo>
                <a:lnTo>
                  <a:pt x="88106" y="100013"/>
                </a:lnTo>
                <a:lnTo>
                  <a:pt x="109537" y="116682"/>
                </a:lnTo>
                <a:lnTo>
                  <a:pt x="140494" y="147638"/>
                </a:lnTo>
                <a:lnTo>
                  <a:pt x="157162" y="171450"/>
                </a:lnTo>
                <a:lnTo>
                  <a:pt x="183356" y="223838"/>
                </a:lnTo>
                <a:lnTo>
                  <a:pt x="202406" y="290513"/>
                </a:lnTo>
                <a:lnTo>
                  <a:pt x="230981" y="433388"/>
                </a:lnTo>
                <a:lnTo>
                  <a:pt x="252412" y="578644"/>
                </a:lnTo>
                <a:lnTo>
                  <a:pt x="264319" y="692944"/>
                </a:lnTo>
                <a:lnTo>
                  <a:pt x="269081" y="781050"/>
                </a:lnTo>
                <a:lnTo>
                  <a:pt x="264319" y="871538"/>
                </a:lnTo>
                <a:lnTo>
                  <a:pt x="273844" y="909638"/>
                </a:lnTo>
                <a:lnTo>
                  <a:pt x="297656" y="969169"/>
                </a:lnTo>
                <a:lnTo>
                  <a:pt x="316706" y="1004888"/>
                </a:lnTo>
                <a:lnTo>
                  <a:pt x="335756" y="1031082"/>
                </a:lnTo>
                <a:lnTo>
                  <a:pt x="359569" y="1062038"/>
                </a:lnTo>
                <a:lnTo>
                  <a:pt x="378619" y="1076325"/>
                </a:lnTo>
                <a:lnTo>
                  <a:pt x="404812" y="1078707"/>
                </a:lnTo>
                <a:lnTo>
                  <a:pt x="423862" y="1076325"/>
                </a:lnTo>
                <a:lnTo>
                  <a:pt x="442912" y="1066800"/>
                </a:lnTo>
                <a:lnTo>
                  <a:pt x="461962" y="1050132"/>
                </a:lnTo>
                <a:lnTo>
                  <a:pt x="481012" y="1019175"/>
                </a:lnTo>
                <a:lnTo>
                  <a:pt x="507206" y="964407"/>
                </a:lnTo>
                <a:lnTo>
                  <a:pt x="523875" y="931069"/>
                </a:lnTo>
                <a:lnTo>
                  <a:pt x="511969" y="826294"/>
                </a:lnTo>
                <a:lnTo>
                  <a:pt x="483394" y="645319"/>
                </a:lnTo>
                <a:lnTo>
                  <a:pt x="440531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E0E0C77E-9220-AA48-99EC-FCB2F0C6AF3C}"/>
              </a:ext>
            </a:extLst>
          </p:cNvPr>
          <p:cNvSpPr/>
          <p:nvPr/>
        </p:nvSpPr>
        <p:spPr>
          <a:xfrm>
            <a:off x="3287713" y="2647950"/>
            <a:ext cx="3289300" cy="582613"/>
          </a:xfrm>
          <a:custGeom>
            <a:avLst/>
            <a:gdLst>
              <a:gd name="connsiteX0" fmla="*/ 1058635 w 3290207"/>
              <a:gd name="connsiteY0" fmla="*/ 234043 h 582386"/>
              <a:gd name="connsiteX1" fmla="*/ 1238250 w 3290207"/>
              <a:gd name="connsiteY1" fmla="*/ 206829 h 582386"/>
              <a:gd name="connsiteX2" fmla="*/ 1464128 w 3290207"/>
              <a:gd name="connsiteY2" fmla="*/ 174171 h 582386"/>
              <a:gd name="connsiteX3" fmla="*/ 1616528 w 3290207"/>
              <a:gd name="connsiteY3" fmla="*/ 152400 h 582386"/>
              <a:gd name="connsiteX4" fmla="*/ 1839685 w 3290207"/>
              <a:gd name="connsiteY4" fmla="*/ 133350 h 582386"/>
              <a:gd name="connsiteX5" fmla="*/ 2087335 w 3290207"/>
              <a:gd name="connsiteY5" fmla="*/ 114300 h 582386"/>
              <a:gd name="connsiteX6" fmla="*/ 2364921 w 3290207"/>
              <a:gd name="connsiteY6" fmla="*/ 89807 h 582386"/>
              <a:gd name="connsiteX7" fmla="*/ 2604407 w 3290207"/>
              <a:gd name="connsiteY7" fmla="*/ 68036 h 582386"/>
              <a:gd name="connsiteX8" fmla="*/ 2623457 w 3290207"/>
              <a:gd name="connsiteY8" fmla="*/ 65314 h 582386"/>
              <a:gd name="connsiteX9" fmla="*/ 2664278 w 3290207"/>
              <a:gd name="connsiteY9" fmla="*/ 43543 h 582386"/>
              <a:gd name="connsiteX10" fmla="*/ 2729593 w 3290207"/>
              <a:gd name="connsiteY10" fmla="*/ 19050 h 582386"/>
              <a:gd name="connsiteX11" fmla="*/ 2789464 w 3290207"/>
              <a:gd name="connsiteY11" fmla="*/ 2721 h 582386"/>
              <a:gd name="connsiteX12" fmla="*/ 2835728 w 3290207"/>
              <a:gd name="connsiteY12" fmla="*/ 0 h 582386"/>
              <a:gd name="connsiteX13" fmla="*/ 2890157 w 3290207"/>
              <a:gd name="connsiteY13" fmla="*/ 2721 h 582386"/>
              <a:gd name="connsiteX14" fmla="*/ 2925535 w 3290207"/>
              <a:gd name="connsiteY14" fmla="*/ 8164 h 582386"/>
              <a:gd name="connsiteX15" fmla="*/ 3018064 w 3290207"/>
              <a:gd name="connsiteY15" fmla="*/ 32657 h 582386"/>
              <a:gd name="connsiteX16" fmla="*/ 3086100 w 3290207"/>
              <a:gd name="connsiteY16" fmla="*/ 54429 h 582386"/>
              <a:gd name="connsiteX17" fmla="*/ 3162300 w 3290207"/>
              <a:gd name="connsiteY17" fmla="*/ 84364 h 582386"/>
              <a:gd name="connsiteX18" fmla="*/ 3219450 w 3290207"/>
              <a:gd name="connsiteY18" fmla="*/ 111579 h 582386"/>
              <a:gd name="connsiteX19" fmla="*/ 3246664 w 3290207"/>
              <a:gd name="connsiteY19" fmla="*/ 136071 h 582386"/>
              <a:gd name="connsiteX20" fmla="*/ 3271157 w 3290207"/>
              <a:gd name="connsiteY20" fmla="*/ 163286 h 582386"/>
              <a:gd name="connsiteX21" fmla="*/ 3282043 w 3290207"/>
              <a:gd name="connsiteY21" fmla="*/ 182336 h 582386"/>
              <a:gd name="connsiteX22" fmla="*/ 3290207 w 3290207"/>
              <a:gd name="connsiteY22" fmla="*/ 201386 h 582386"/>
              <a:gd name="connsiteX23" fmla="*/ 3287485 w 3290207"/>
              <a:gd name="connsiteY23" fmla="*/ 212271 h 582386"/>
              <a:gd name="connsiteX24" fmla="*/ 3279321 w 3290207"/>
              <a:gd name="connsiteY24" fmla="*/ 234043 h 582386"/>
              <a:gd name="connsiteX25" fmla="*/ 3257550 w 3290207"/>
              <a:gd name="connsiteY25" fmla="*/ 253093 h 582386"/>
              <a:gd name="connsiteX26" fmla="*/ 3224893 w 3290207"/>
              <a:gd name="connsiteY26" fmla="*/ 269421 h 582386"/>
              <a:gd name="connsiteX27" fmla="*/ 3184071 w 3290207"/>
              <a:gd name="connsiteY27" fmla="*/ 266700 h 582386"/>
              <a:gd name="connsiteX28" fmla="*/ 3042557 w 3290207"/>
              <a:gd name="connsiteY28" fmla="*/ 261257 h 582386"/>
              <a:gd name="connsiteX29" fmla="*/ 2838450 w 3290207"/>
              <a:gd name="connsiteY29" fmla="*/ 258536 h 582386"/>
              <a:gd name="connsiteX30" fmla="*/ 2623457 w 3290207"/>
              <a:gd name="connsiteY30" fmla="*/ 261257 h 582386"/>
              <a:gd name="connsiteX31" fmla="*/ 2367643 w 3290207"/>
              <a:gd name="connsiteY31" fmla="*/ 269421 h 582386"/>
              <a:gd name="connsiteX32" fmla="*/ 2130878 w 3290207"/>
              <a:gd name="connsiteY32" fmla="*/ 291193 h 582386"/>
              <a:gd name="connsiteX33" fmla="*/ 1823357 w 3290207"/>
              <a:gd name="connsiteY33" fmla="*/ 326571 h 582386"/>
              <a:gd name="connsiteX34" fmla="*/ 1741714 w 3290207"/>
              <a:gd name="connsiteY34" fmla="*/ 337457 h 582386"/>
              <a:gd name="connsiteX35" fmla="*/ 1545771 w 3290207"/>
              <a:gd name="connsiteY35" fmla="*/ 359229 h 582386"/>
              <a:gd name="connsiteX36" fmla="*/ 1387928 w 3290207"/>
              <a:gd name="connsiteY36" fmla="*/ 370114 h 582386"/>
              <a:gd name="connsiteX37" fmla="*/ 1191985 w 3290207"/>
              <a:gd name="connsiteY37" fmla="*/ 394607 h 582386"/>
              <a:gd name="connsiteX38" fmla="*/ 1009650 w 3290207"/>
              <a:gd name="connsiteY38" fmla="*/ 427264 h 582386"/>
              <a:gd name="connsiteX39" fmla="*/ 797378 w 3290207"/>
              <a:gd name="connsiteY39" fmla="*/ 476250 h 582386"/>
              <a:gd name="connsiteX40" fmla="*/ 609600 w 3290207"/>
              <a:gd name="connsiteY40" fmla="*/ 527957 h 582386"/>
              <a:gd name="connsiteX41" fmla="*/ 579664 w 3290207"/>
              <a:gd name="connsiteY41" fmla="*/ 538843 h 582386"/>
              <a:gd name="connsiteX42" fmla="*/ 557893 w 3290207"/>
              <a:gd name="connsiteY42" fmla="*/ 552450 h 582386"/>
              <a:gd name="connsiteX43" fmla="*/ 527957 w 3290207"/>
              <a:gd name="connsiteY43" fmla="*/ 566057 h 582386"/>
              <a:gd name="connsiteX44" fmla="*/ 492578 w 3290207"/>
              <a:gd name="connsiteY44" fmla="*/ 576943 h 582386"/>
              <a:gd name="connsiteX45" fmla="*/ 465364 w 3290207"/>
              <a:gd name="connsiteY45" fmla="*/ 582386 h 582386"/>
              <a:gd name="connsiteX46" fmla="*/ 435428 w 3290207"/>
              <a:gd name="connsiteY46" fmla="*/ 579664 h 582386"/>
              <a:gd name="connsiteX47" fmla="*/ 364671 w 3290207"/>
              <a:gd name="connsiteY47" fmla="*/ 560614 h 582386"/>
              <a:gd name="connsiteX48" fmla="*/ 283028 w 3290207"/>
              <a:gd name="connsiteY48" fmla="*/ 527957 h 582386"/>
              <a:gd name="connsiteX49" fmla="*/ 206828 w 3290207"/>
              <a:gd name="connsiteY49" fmla="*/ 492579 h 582386"/>
              <a:gd name="connsiteX50" fmla="*/ 144235 w 3290207"/>
              <a:gd name="connsiteY50" fmla="*/ 449036 h 582386"/>
              <a:gd name="connsiteX51" fmla="*/ 81643 w 3290207"/>
              <a:gd name="connsiteY51" fmla="*/ 400050 h 582386"/>
              <a:gd name="connsiteX52" fmla="*/ 48985 w 3290207"/>
              <a:gd name="connsiteY52" fmla="*/ 364671 h 582386"/>
              <a:gd name="connsiteX53" fmla="*/ 21771 w 3290207"/>
              <a:gd name="connsiteY53" fmla="*/ 334736 h 582386"/>
              <a:gd name="connsiteX54" fmla="*/ 2721 w 3290207"/>
              <a:gd name="connsiteY54" fmla="*/ 304800 h 582386"/>
              <a:gd name="connsiteX55" fmla="*/ 0 w 3290207"/>
              <a:gd name="connsiteY55" fmla="*/ 285750 h 582386"/>
              <a:gd name="connsiteX56" fmla="*/ 5443 w 3290207"/>
              <a:gd name="connsiteY56" fmla="*/ 269421 h 582386"/>
              <a:gd name="connsiteX57" fmla="*/ 19050 w 3290207"/>
              <a:gd name="connsiteY57" fmla="*/ 263979 h 582386"/>
              <a:gd name="connsiteX58" fmla="*/ 40821 w 3290207"/>
              <a:gd name="connsiteY58" fmla="*/ 263979 h 582386"/>
              <a:gd name="connsiteX59" fmla="*/ 78921 w 3290207"/>
              <a:gd name="connsiteY59" fmla="*/ 283029 h 582386"/>
              <a:gd name="connsiteX60" fmla="*/ 127907 w 3290207"/>
              <a:gd name="connsiteY60" fmla="*/ 307521 h 582386"/>
              <a:gd name="connsiteX61" fmla="*/ 171450 w 3290207"/>
              <a:gd name="connsiteY61" fmla="*/ 323850 h 582386"/>
              <a:gd name="connsiteX62" fmla="*/ 214993 w 3290207"/>
              <a:gd name="connsiteY62" fmla="*/ 334736 h 582386"/>
              <a:gd name="connsiteX63" fmla="*/ 261257 w 3290207"/>
              <a:gd name="connsiteY63" fmla="*/ 340179 h 582386"/>
              <a:gd name="connsiteX64" fmla="*/ 307521 w 3290207"/>
              <a:gd name="connsiteY64" fmla="*/ 340179 h 582386"/>
              <a:gd name="connsiteX65" fmla="*/ 402771 w 3290207"/>
              <a:gd name="connsiteY65" fmla="*/ 326571 h 582386"/>
              <a:gd name="connsiteX66" fmla="*/ 639535 w 3290207"/>
              <a:gd name="connsiteY66" fmla="*/ 293914 h 582386"/>
              <a:gd name="connsiteX67" fmla="*/ 1058635 w 3290207"/>
              <a:gd name="connsiteY67" fmla="*/ 234043 h 582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290207" h="582386">
                <a:moveTo>
                  <a:pt x="1058635" y="234043"/>
                </a:moveTo>
                <a:lnTo>
                  <a:pt x="1238250" y="206829"/>
                </a:lnTo>
                <a:lnTo>
                  <a:pt x="1464128" y="174171"/>
                </a:lnTo>
                <a:lnTo>
                  <a:pt x="1616528" y="152400"/>
                </a:lnTo>
                <a:lnTo>
                  <a:pt x="1839685" y="133350"/>
                </a:lnTo>
                <a:lnTo>
                  <a:pt x="2087335" y="114300"/>
                </a:lnTo>
                <a:lnTo>
                  <a:pt x="2364921" y="89807"/>
                </a:lnTo>
                <a:lnTo>
                  <a:pt x="2604407" y="68036"/>
                </a:lnTo>
                <a:lnTo>
                  <a:pt x="2623457" y="65314"/>
                </a:lnTo>
                <a:lnTo>
                  <a:pt x="2664278" y="43543"/>
                </a:lnTo>
                <a:lnTo>
                  <a:pt x="2729593" y="19050"/>
                </a:lnTo>
                <a:lnTo>
                  <a:pt x="2789464" y="2721"/>
                </a:lnTo>
                <a:lnTo>
                  <a:pt x="2835728" y="0"/>
                </a:lnTo>
                <a:lnTo>
                  <a:pt x="2890157" y="2721"/>
                </a:lnTo>
                <a:lnTo>
                  <a:pt x="2925535" y="8164"/>
                </a:lnTo>
                <a:lnTo>
                  <a:pt x="3018064" y="32657"/>
                </a:lnTo>
                <a:lnTo>
                  <a:pt x="3086100" y="54429"/>
                </a:lnTo>
                <a:lnTo>
                  <a:pt x="3162300" y="84364"/>
                </a:lnTo>
                <a:lnTo>
                  <a:pt x="3219450" y="111579"/>
                </a:lnTo>
                <a:lnTo>
                  <a:pt x="3246664" y="136071"/>
                </a:lnTo>
                <a:lnTo>
                  <a:pt x="3271157" y="163286"/>
                </a:lnTo>
                <a:lnTo>
                  <a:pt x="3282043" y="182336"/>
                </a:lnTo>
                <a:lnTo>
                  <a:pt x="3290207" y="201386"/>
                </a:lnTo>
                <a:lnTo>
                  <a:pt x="3287485" y="212271"/>
                </a:lnTo>
                <a:lnTo>
                  <a:pt x="3279321" y="234043"/>
                </a:lnTo>
                <a:lnTo>
                  <a:pt x="3257550" y="253093"/>
                </a:lnTo>
                <a:lnTo>
                  <a:pt x="3224893" y="269421"/>
                </a:lnTo>
                <a:lnTo>
                  <a:pt x="3184071" y="266700"/>
                </a:lnTo>
                <a:lnTo>
                  <a:pt x="3042557" y="261257"/>
                </a:lnTo>
                <a:lnTo>
                  <a:pt x="2838450" y="258536"/>
                </a:lnTo>
                <a:lnTo>
                  <a:pt x="2623457" y="261257"/>
                </a:lnTo>
                <a:lnTo>
                  <a:pt x="2367643" y="269421"/>
                </a:lnTo>
                <a:lnTo>
                  <a:pt x="2130878" y="291193"/>
                </a:lnTo>
                <a:lnTo>
                  <a:pt x="1823357" y="326571"/>
                </a:lnTo>
                <a:lnTo>
                  <a:pt x="1741714" y="337457"/>
                </a:lnTo>
                <a:lnTo>
                  <a:pt x="1545771" y="359229"/>
                </a:lnTo>
                <a:lnTo>
                  <a:pt x="1387928" y="370114"/>
                </a:lnTo>
                <a:lnTo>
                  <a:pt x="1191985" y="394607"/>
                </a:lnTo>
                <a:lnTo>
                  <a:pt x="1009650" y="427264"/>
                </a:lnTo>
                <a:lnTo>
                  <a:pt x="797378" y="476250"/>
                </a:lnTo>
                <a:lnTo>
                  <a:pt x="609600" y="527957"/>
                </a:lnTo>
                <a:lnTo>
                  <a:pt x="579664" y="538843"/>
                </a:lnTo>
                <a:lnTo>
                  <a:pt x="557893" y="552450"/>
                </a:lnTo>
                <a:lnTo>
                  <a:pt x="527957" y="566057"/>
                </a:lnTo>
                <a:lnTo>
                  <a:pt x="492578" y="576943"/>
                </a:lnTo>
                <a:lnTo>
                  <a:pt x="465364" y="582386"/>
                </a:lnTo>
                <a:lnTo>
                  <a:pt x="435428" y="579664"/>
                </a:lnTo>
                <a:lnTo>
                  <a:pt x="364671" y="560614"/>
                </a:lnTo>
                <a:lnTo>
                  <a:pt x="283028" y="527957"/>
                </a:lnTo>
                <a:lnTo>
                  <a:pt x="206828" y="492579"/>
                </a:lnTo>
                <a:lnTo>
                  <a:pt x="144235" y="449036"/>
                </a:lnTo>
                <a:lnTo>
                  <a:pt x="81643" y="400050"/>
                </a:lnTo>
                <a:lnTo>
                  <a:pt x="48985" y="364671"/>
                </a:lnTo>
                <a:lnTo>
                  <a:pt x="21771" y="334736"/>
                </a:lnTo>
                <a:lnTo>
                  <a:pt x="2721" y="304800"/>
                </a:lnTo>
                <a:lnTo>
                  <a:pt x="0" y="285750"/>
                </a:lnTo>
                <a:lnTo>
                  <a:pt x="5443" y="269421"/>
                </a:lnTo>
                <a:lnTo>
                  <a:pt x="19050" y="263979"/>
                </a:lnTo>
                <a:lnTo>
                  <a:pt x="40821" y="263979"/>
                </a:lnTo>
                <a:lnTo>
                  <a:pt x="78921" y="283029"/>
                </a:lnTo>
                <a:lnTo>
                  <a:pt x="127907" y="307521"/>
                </a:lnTo>
                <a:lnTo>
                  <a:pt x="171450" y="323850"/>
                </a:lnTo>
                <a:lnTo>
                  <a:pt x="214993" y="334736"/>
                </a:lnTo>
                <a:lnTo>
                  <a:pt x="261257" y="340179"/>
                </a:lnTo>
                <a:lnTo>
                  <a:pt x="307521" y="340179"/>
                </a:lnTo>
                <a:lnTo>
                  <a:pt x="402771" y="326571"/>
                </a:lnTo>
                <a:lnTo>
                  <a:pt x="639535" y="293914"/>
                </a:lnTo>
                <a:lnTo>
                  <a:pt x="1058635" y="2340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DA4BD269-4373-8840-8EC4-7AF07D0EC85F}"/>
              </a:ext>
            </a:extLst>
          </p:cNvPr>
          <p:cNvSpPr/>
          <p:nvPr/>
        </p:nvSpPr>
        <p:spPr>
          <a:xfrm>
            <a:off x="3959225" y="3378200"/>
            <a:ext cx="365125" cy="1952625"/>
          </a:xfrm>
          <a:custGeom>
            <a:avLst/>
            <a:gdLst>
              <a:gd name="connsiteX0" fmla="*/ 158567 w 364703"/>
              <a:gd name="connsiteY0" fmla="*/ 644837 h 1953010"/>
              <a:gd name="connsiteX1" fmla="*/ 161210 w 364703"/>
              <a:gd name="connsiteY1" fmla="*/ 480985 h 1953010"/>
              <a:gd name="connsiteX2" fmla="*/ 161210 w 364703"/>
              <a:gd name="connsiteY2" fmla="*/ 372631 h 1953010"/>
              <a:gd name="connsiteX3" fmla="*/ 155924 w 364703"/>
              <a:gd name="connsiteY3" fmla="*/ 335632 h 1953010"/>
              <a:gd name="connsiteX4" fmla="*/ 145353 w 364703"/>
              <a:gd name="connsiteY4" fmla="*/ 282777 h 1953010"/>
              <a:gd name="connsiteX5" fmla="*/ 132139 w 364703"/>
              <a:gd name="connsiteY5" fmla="*/ 237850 h 1953010"/>
              <a:gd name="connsiteX6" fmla="*/ 113640 w 364703"/>
              <a:gd name="connsiteY6" fmla="*/ 195565 h 1953010"/>
              <a:gd name="connsiteX7" fmla="*/ 89855 w 364703"/>
              <a:gd name="connsiteY7" fmla="*/ 153281 h 1953010"/>
              <a:gd name="connsiteX8" fmla="*/ 55499 w 364703"/>
              <a:gd name="connsiteY8" fmla="*/ 105711 h 1953010"/>
              <a:gd name="connsiteX9" fmla="*/ 18500 w 364703"/>
              <a:gd name="connsiteY9" fmla="*/ 63426 h 1953010"/>
              <a:gd name="connsiteX10" fmla="*/ 2643 w 364703"/>
              <a:gd name="connsiteY10" fmla="*/ 42284 h 1953010"/>
              <a:gd name="connsiteX11" fmla="*/ 0 w 364703"/>
              <a:gd name="connsiteY11" fmla="*/ 23785 h 1953010"/>
              <a:gd name="connsiteX12" fmla="*/ 2643 w 364703"/>
              <a:gd name="connsiteY12" fmla="*/ 10571 h 1953010"/>
              <a:gd name="connsiteX13" fmla="*/ 10571 w 364703"/>
              <a:gd name="connsiteY13" fmla="*/ 0 h 1953010"/>
              <a:gd name="connsiteX14" fmla="*/ 21142 w 364703"/>
              <a:gd name="connsiteY14" fmla="*/ 0 h 1953010"/>
              <a:gd name="connsiteX15" fmla="*/ 81926 w 364703"/>
              <a:gd name="connsiteY15" fmla="*/ 10571 h 1953010"/>
              <a:gd name="connsiteX16" fmla="*/ 200851 w 364703"/>
              <a:gd name="connsiteY16" fmla="*/ 39642 h 1953010"/>
              <a:gd name="connsiteX17" fmla="*/ 258992 w 364703"/>
              <a:gd name="connsiteY17" fmla="*/ 52855 h 1953010"/>
              <a:gd name="connsiteX18" fmla="*/ 338275 w 364703"/>
              <a:gd name="connsiteY18" fmla="*/ 187637 h 1953010"/>
              <a:gd name="connsiteX19" fmla="*/ 354132 w 364703"/>
              <a:gd name="connsiteY19" fmla="*/ 406987 h 1953010"/>
              <a:gd name="connsiteX20" fmla="*/ 364703 w 364703"/>
              <a:gd name="connsiteY20" fmla="*/ 568196 h 1953010"/>
              <a:gd name="connsiteX21" fmla="*/ 362060 w 364703"/>
              <a:gd name="connsiteY21" fmla="*/ 782261 h 1953010"/>
              <a:gd name="connsiteX22" fmla="*/ 362060 w 364703"/>
              <a:gd name="connsiteY22" fmla="*/ 1086180 h 1953010"/>
              <a:gd name="connsiteX23" fmla="*/ 364703 w 364703"/>
              <a:gd name="connsiteY23" fmla="*/ 1210391 h 1953010"/>
              <a:gd name="connsiteX24" fmla="*/ 338275 w 364703"/>
              <a:gd name="connsiteY24" fmla="*/ 1598879 h 1953010"/>
              <a:gd name="connsiteX25" fmla="*/ 332990 w 364703"/>
              <a:gd name="connsiteY25" fmla="*/ 1773302 h 1953010"/>
              <a:gd name="connsiteX26" fmla="*/ 317133 w 364703"/>
              <a:gd name="connsiteY26" fmla="*/ 1815586 h 1953010"/>
              <a:gd name="connsiteX27" fmla="*/ 290706 w 364703"/>
              <a:gd name="connsiteY27" fmla="*/ 1881655 h 1953010"/>
              <a:gd name="connsiteX28" fmla="*/ 269563 w 364703"/>
              <a:gd name="connsiteY28" fmla="*/ 1929225 h 1953010"/>
              <a:gd name="connsiteX29" fmla="*/ 248421 w 364703"/>
              <a:gd name="connsiteY29" fmla="*/ 1942439 h 1953010"/>
              <a:gd name="connsiteX30" fmla="*/ 219351 w 364703"/>
              <a:gd name="connsiteY30" fmla="*/ 1953010 h 1953010"/>
              <a:gd name="connsiteX31" fmla="*/ 195566 w 364703"/>
              <a:gd name="connsiteY31" fmla="*/ 1953010 h 1953010"/>
              <a:gd name="connsiteX32" fmla="*/ 169138 w 364703"/>
              <a:gd name="connsiteY32" fmla="*/ 1942439 h 1953010"/>
              <a:gd name="connsiteX33" fmla="*/ 147996 w 364703"/>
              <a:gd name="connsiteY33" fmla="*/ 1918654 h 1953010"/>
              <a:gd name="connsiteX34" fmla="*/ 129496 w 364703"/>
              <a:gd name="connsiteY34" fmla="*/ 1886941 h 1953010"/>
              <a:gd name="connsiteX35" fmla="*/ 118925 w 364703"/>
              <a:gd name="connsiteY35" fmla="*/ 1852585 h 1953010"/>
              <a:gd name="connsiteX36" fmla="*/ 97783 w 364703"/>
              <a:gd name="connsiteY36" fmla="*/ 1762731 h 1953010"/>
              <a:gd name="connsiteX37" fmla="*/ 95140 w 364703"/>
              <a:gd name="connsiteY37" fmla="*/ 1675519 h 1953010"/>
              <a:gd name="connsiteX38" fmla="*/ 110997 w 364703"/>
              <a:gd name="connsiteY38" fmla="*/ 1535452 h 1953010"/>
              <a:gd name="connsiteX39" fmla="*/ 132139 w 364703"/>
              <a:gd name="connsiteY39" fmla="*/ 1347815 h 1953010"/>
              <a:gd name="connsiteX40" fmla="*/ 142710 w 364703"/>
              <a:gd name="connsiteY40" fmla="*/ 1220962 h 1953010"/>
              <a:gd name="connsiteX41" fmla="*/ 147996 w 364703"/>
              <a:gd name="connsiteY41" fmla="*/ 1017468 h 1953010"/>
              <a:gd name="connsiteX42" fmla="*/ 158567 w 364703"/>
              <a:gd name="connsiteY42" fmla="*/ 644837 h 195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64703" h="1953010">
                <a:moveTo>
                  <a:pt x="158567" y="644837"/>
                </a:moveTo>
                <a:lnTo>
                  <a:pt x="161210" y="480985"/>
                </a:lnTo>
                <a:lnTo>
                  <a:pt x="161210" y="372631"/>
                </a:lnTo>
                <a:lnTo>
                  <a:pt x="155924" y="335632"/>
                </a:lnTo>
                <a:lnTo>
                  <a:pt x="145353" y="282777"/>
                </a:lnTo>
                <a:lnTo>
                  <a:pt x="132139" y="237850"/>
                </a:lnTo>
                <a:lnTo>
                  <a:pt x="113640" y="195565"/>
                </a:lnTo>
                <a:lnTo>
                  <a:pt x="89855" y="153281"/>
                </a:lnTo>
                <a:lnTo>
                  <a:pt x="55499" y="105711"/>
                </a:lnTo>
                <a:lnTo>
                  <a:pt x="18500" y="63426"/>
                </a:lnTo>
                <a:lnTo>
                  <a:pt x="2643" y="42284"/>
                </a:lnTo>
                <a:lnTo>
                  <a:pt x="0" y="23785"/>
                </a:lnTo>
                <a:lnTo>
                  <a:pt x="2643" y="10571"/>
                </a:lnTo>
                <a:lnTo>
                  <a:pt x="10571" y="0"/>
                </a:lnTo>
                <a:lnTo>
                  <a:pt x="21142" y="0"/>
                </a:lnTo>
                <a:lnTo>
                  <a:pt x="81926" y="10571"/>
                </a:lnTo>
                <a:lnTo>
                  <a:pt x="200851" y="39642"/>
                </a:lnTo>
                <a:lnTo>
                  <a:pt x="258992" y="52855"/>
                </a:lnTo>
                <a:lnTo>
                  <a:pt x="338275" y="187637"/>
                </a:lnTo>
                <a:lnTo>
                  <a:pt x="354132" y="406987"/>
                </a:lnTo>
                <a:lnTo>
                  <a:pt x="364703" y="568196"/>
                </a:lnTo>
                <a:lnTo>
                  <a:pt x="362060" y="782261"/>
                </a:lnTo>
                <a:lnTo>
                  <a:pt x="362060" y="1086180"/>
                </a:lnTo>
                <a:lnTo>
                  <a:pt x="364703" y="1210391"/>
                </a:lnTo>
                <a:lnTo>
                  <a:pt x="338275" y="1598879"/>
                </a:lnTo>
                <a:lnTo>
                  <a:pt x="332990" y="1773302"/>
                </a:lnTo>
                <a:lnTo>
                  <a:pt x="317133" y="1815586"/>
                </a:lnTo>
                <a:lnTo>
                  <a:pt x="290706" y="1881655"/>
                </a:lnTo>
                <a:lnTo>
                  <a:pt x="269563" y="1929225"/>
                </a:lnTo>
                <a:lnTo>
                  <a:pt x="248421" y="1942439"/>
                </a:lnTo>
                <a:lnTo>
                  <a:pt x="219351" y="1953010"/>
                </a:lnTo>
                <a:lnTo>
                  <a:pt x="195566" y="1953010"/>
                </a:lnTo>
                <a:lnTo>
                  <a:pt x="169138" y="1942439"/>
                </a:lnTo>
                <a:lnTo>
                  <a:pt x="147996" y="1918654"/>
                </a:lnTo>
                <a:lnTo>
                  <a:pt x="129496" y="1886941"/>
                </a:lnTo>
                <a:lnTo>
                  <a:pt x="118925" y="1852585"/>
                </a:lnTo>
                <a:lnTo>
                  <a:pt x="97783" y="1762731"/>
                </a:lnTo>
                <a:lnTo>
                  <a:pt x="95140" y="1675519"/>
                </a:lnTo>
                <a:lnTo>
                  <a:pt x="110997" y="1535452"/>
                </a:lnTo>
                <a:lnTo>
                  <a:pt x="132139" y="1347815"/>
                </a:lnTo>
                <a:lnTo>
                  <a:pt x="142710" y="1220962"/>
                </a:lnTo>
                <a:lnTo>
                  <a:pt x="147996" y="1017468"/>
                </a:lnTo>
                <a:lnTo>
                  <a:pt x="158567" y="644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B58C6B9-1DBA-7A46-A905-17ADBF72FE20}"/>
              </a:ext>
            </a:extLst>
          </p:cNvPr>
          <p:cNvSpPr/>
          <p:nvPr/>
        </p:nvSpPr>
        <p:spPr>
          <a:xfrm>
            <a:off x="2967038" y="3884613"/>
            <a:ext cx="4110037" cy="2057400"/>
          </a:xfrm>
          <a:custGeom>
            <a:avLst/>
            <a:gdLst>
              <a:gd name="connsiteX0" fmla="*/ 465698 w 4109701"/>
              <a:gd name="connsiteY0" fmla="*/ 1046971 h 2056550"/>
              <a:gd name="connsiteX1" fmla="*/ 479295 w 4109701"/>
              <a:gd name="connsiteY1" fmla="*/ 679851 h 2056550"/>
              <a:gd name="connsiteX2" fmla="*/ 482694 w 4109701"/>
              <a:gd name="connsiteY2" fmla="*/ 615266 h 2056550"/>
              <a:gd name="connsiteX3" fmla="*/ 489493 w 4109701"/>
              <a:gd name="connsiteY3" fmla="*/ 571075 h 2056550"/>
              <a:gd name="connsiteX4" fmla="*/ 499691 w 4109701"/>
              <a:gd name="connsiteY4" fmla="*/ 523486 h 2056550"/>
              <a:gd name="connsiteX5" fmla="*/ 513288 w 4109701"/>
              <a:gd name="connsiteY5" fmla="*/ 482695 h 2056550"/>
              <a:gd name="connsiteX6" fmla="*/ 526885 w 4109701"/>
              <a:gd name="connsiteY6" fmla="*/ 445303 h 2056550"/>
              <a:gd name="connsiteX7" fmla="*/ 523485 w 4109701"/>
              <a:gd name="connsiteY7" fmla="*/ 418109 h 2056550"/>
              <a:gd name="connsiteX8" fmla="*/ 506489 w 4109701"/>
              <a:gd name="connsiteY8" fmla="*/ 363721 h 2056550"/>
              <a:gd name="connsiteX9" fmla="*/ 475896 w 4109701"/>
              <a:gd name="connsiteY9" fmla="*/ 305933 h 2056550"/>
              <a:gd name="connsiteX10" fmla="*/ 445303 w 4109701"/>
              <a:gd name="connsiteY10" fmla="*/ 258344 h 2056550"/>
              <a:gd name="connsiteX11" fmla="*/ 411310 w 4109701"/>
              <a:gd name="connsiteY11" fmla="*/ 220952 h 2056550"/>
              <a:gd name="connsiteX12" fmla="*/ 367120 w 4109701"/>
              <a:gd name="connsiteY12" fmla="*/ 180161 h 2056550"/>
              <a:gd name="connsiteX13" fmla="*/ 329728 w 4109701"/>
              <a:gd name="connsiteY13" fmla="*/ 149567 h 2056550"/>
              <a:gd name="connsiteX14" fmla="*/ 275340 w 4109701"/>
              <a:gd name="connsiteY14" fmla="*/ 115575 h 2056550"/>
              <a:gd name="connsiteX15" fmla="*/ 227750 w 4109701"/>
              <a:gd name="connsiteY15" fmla="*/ 88381 h 2056550"/>
              <a:gd name="connsiteX16" fmla="*/ 152966 w 4109701"/>
              <a:gd name="connsiteY16" fmla="*/ 50989 h 2056550"/>
              <a:gd name="connsiteX17" fmla="*/ 98578 w 4109701"/>
              <a:gd name="connsiteY17" fmla="*/ 30593 h 2056550"/>
              <a:gd name="connsiteX18" fmla="*/ 44190 w 4109701"/>
              <a:gd name="connsiteY18" fmla="*/ 6799 h 2056550"/>
              <a:gd name="connsiteX19" fmla="*/ 6798 w 4109701"/>
              <a:gd name="connsiteY19" fmla="*/ 0 h 2056550"/>
              <a:gd name="connsiteX20" fmla="*/ 0 w 4109701"/>
              <a:gd name="connsiteY20" fmla="*/ 13597 h 2056550"/>
              <a:gd name="connsiteX21" fmla="*/ 6798 w 4109701"/>
              <a:gd name="connsiteY21" fmla="*/ 37392 h 2056550"/>
              <a:gd name="connsiteX22" fmla="*/ 13597 w 4109701"/>
              <a:gd name="connsiteY22" fmla="*/ 54388 h 2056550"/>
              <a:gd name="connsiteX23" fmla="*/ 33992 w 4109701"/>
              <a:gd name="connsiteY23" fmla="*/ 74784 h 2056550"/>
              <a:gd name="connsiteX24" fmla="*/ 67985 w 4109701"/>
              <a:gd name="connsiteY24" fmla="*/ 108776 h 2056550"/>
              <a:gd name="connsiteX25" fmla="*/ 98578 w 4109701"/>
              <a:gd name="connsiteY25" fmla="*/ 142769 h 2056550"/>
              <a:gd name="connsiteX26" fmla="*/ 135970 w 4109701"/>
              <a:gd name="connsiteY26" fmla="*/ 190359 h 2056550"/>
              <a:gd name="connsiteX27" fmla="*/ 166563 w 4109701"/>
              <a:gd name="connsiteY27" fmla="*/ 237948 h 2056550"/>
              <a:gd name="connsiteX28" fmla="*/ 186959 w 4109701"/>
              <a:gd name="connsiteY28" fmla="*/ 285538 h 2056550"/>
              <a:gd name="connsiteX29" fmla="*/ 203955 w 4109701"/>
              <a:gd name="connsiteY29" fmla="*/ 346724 h 2056550"/>
              <a:gd name="connsiteX30" fmla="*/ 210754 w 4109701"/>
              <a:gd name="connsiteY30" fmla="*/ 397713 h 2056550"/>
              <a:gd name="connsiteX31" fmla="*/ 214153 w 4109701"/>
              <a:gd name="connsiteY31" fmla="*/ 574475 h 2056550"/>
              <a:gd name="connsiteX32" fmla="*/ 214153 w 4109701"/>
              <a:gd name="connsiteY32" fmla="*/ 1002781 h 2056550"/>
              <a:gd name="connsiteX33" fmla="*/ 214153 w 4109701"/>
              <a:gd name="connsiteY33" fmla="*/ 1250927 h 2056550"/>
              <a:gd name="connsiteX34" fmla="*/ 214153 w 4109701"/>
              <a:gd name="connsiteY34" fmla="*/ 1410692 h 2056550"/>
              <a:gd name="connsiteX35" fmla="*/ 210754 w 4109701"/>
              <a:gd name="connsiteY35" fmla="*/ 1485475 h 2056550"/>
              <a:gd name="connsiteX36" fmla="*/ 203955 w 4109701"/>
              <a:gd name="connsiteY36" fmla="*/ 1550061 h 2056550"/>
              <a:gd name="connsiteX37" fmla="*/ 186959 w 4109701"/>
              <a:gd name="connsiteY37" fmla="*/ 1631643 h 2056550"/>
              <a:gd name="connsiteX38" fmla="*/ 163164 w 4109701"/>
              <a:gd name="connsiteY38" fmla="*/ 1723423 h 2056550"/>
              <a:gd name="connsiteX39" fmla="*/ 149567 w 4109701"/>
              <a:gd name="connsiteY39" fmla="*/ 1781211 h 2056550"/>
              <a:gd name="connsiteX40" fmla="*/ 156366 w 4109701"/>
              <a:gd name="connsiteY40" fmla="*/ 1818602 h 2056550"/>
              <a:gd name="connsiteX41" fmla="*/ 183560 w 4109701"/>
              <a:gd name="connsiteY41" fmla="*/ 1896785 h 2056550"/>
              <a:gd name="connsiteX42" fmla="*/ 210754 w 4109701"/>
              <a:gd name="connsiteY42" fmla="*/ 1957972 h 2056550"/>
              <a:gd name="connsiteX43" fmla="*/ 237948 w 4109701"/>
              <a:gd name="connsiteY43" fmla="*/ 2005562 h 2056550"/>
              <a:gd name="connsiteX44" fmla="*/ 265142 w 4109701"/>
              <a:gd name="connsiteY44" fmla="*/ 2036155 h 2056550"/>
              <a:gd name="connsiteX45" fmla="*/ 285537 w 4109701"/>
              <a:gd name="connsiteY45" fmla="*/ 2049752 h 2056550"/>
              <a:gd name="connsiteX46" fmla="*/ 305933 w 4109701"/>
              <a:gd name="connsiteY46" fmla="*/ 2056550 h 2056550"/>
              <a:gd name="connsiteX47" fmla="*/ 333127 w 4109701"/>
              <a:gd name="connsiteY47" fmla="*/ 2056550 h 2056550"/>
              <a:gd name="connsiteX48" fmla="*/ 367120 w 4109701"/>
              <a:gd name="connsiteY48" fmla="*/ 2049752 h 2056550"/>
              <a:gd name="connsiteX49" fmla="*/ 414709 w 4109701"/>
              <a:gd name="connsiteY49" fmla="*/ 2019159 h 2056550"/>
              <a:gd name="connsiteX50" fmla="*/ 435105 w 4109701"/>
              <a:gd name="connsiteY50" fmla="*/ 2002162 h 2056550"/>
              <a:gd name="connsiteX51" fmla="*/ 560877 w 4109701"/>
              <a:gd name="connsiteY51" fmla="*/ 1954573 h 2056550"/>
              <a:gd name="connsiteX52" fmla="*/ 775030 w 4109701"/>
              <a:gd name="connsiteY52" fmla="*/ 1893386 h 2056550"/>
              <a:gd name="connsiteX53" fmla="*/ 982385 w 4109701"/>
              <a:gd name="connsiteY53" fmla="*/ 1845796 h 2056550"/>
              <a:gd name="connsiteX54" fmla="*/ 1162546 w 4109701"/>
              <a:gd name="connsiteY54" fmla="*/ 1811804 h 2056550"/>
              <a:gd name="connsiteX55" fmla="*/ 1339307 w 4109701"/>
              <a:gd name="connsiteY55" fmla="*/ 1781211 h 2056550"/>
              <a:gd name="connsiteX56" fmla="*/ 1512669 w 4109701"/>
              <a:gd name="connsiteY56" fmla="*/ 1757416 h 2056550"/>
              <a:gd name="connsiteX57" fmla="*/ 1771013 w 4109701"/>
              <a:gd name="connsiteY57" fmla="*/ 1723423 h 2056550"/>
              <a:gd name="connsiteX58" fmla="*/ 2039554 w 4109701"/>
              <a:gd name="connsiteY58" fmla="*/ 1699628 h 2056550"/>
              <a:gd name="connsiteX59" fmla="*/ 2263905 w 4109701"/>
              <a:gd name="connsiteY59" fmla="*/ 1682632 h 2056550"/>
              <a:gd name="connsiteX60" fmla="*/ 2512050 w 4109701"/>
              <a:gd name="connsiteY60" fmla="*/ 1672434 h 2056550"/>
              <a:gd name="connsiteX61" fmla="*/ 2770394 w 4109701"/>
              <a:gd name="connsiteY61" fmla="*/ 1665636 h 2056550"/>
              <a:gd name="connsiteX62" fmla="*/ 3018540 w 4109701"/>
              <a:gd name="connsiteY62" fmla="*/ 1665636 h 2056550"/>
              <a:gd name="connsiteX63" fmla="*/ 3256488 w 4109701"/>
              <a:gd name="connsiteY63" fmla="*/ 1669035 h 2056550"/>
              <a:gd name="connsiteX64" fmla="*/ 3463842 w 4109701"/>
              <a:gd name="connsiteY64" fmla="*/ 1675834 h 2056550"/>
              <a:gd name="connsiteX65" fmla="*/ 3647402 w 4109701"/>
              <a:gd name="connsiteY65" fmla="*/ 1686031 h 2056550"/>
              <a:gd name="connsiteX66" fmla="*/ 3841160 w 4109701"/>
              <a:gd name="connsiteY66" fmla="*/ 1696229 h 2056550"/>
              <a:gd name="connsiteX67" fmla="*/ 4011123 w 4109701"/>
              <a:gd name="connsiteY67" fmla="*/ 1706427 h 2056550"/>
              <a:gd name="connsiteX68" fmla="*/ 4055313 w 4109701"/>
              <a:gd name="connsiteY68" fmla="*/ 1706427 h 2056550"/>
              <a:gd name="connsiteX69" fmla="*/ 4079108 w 4109701"/>
              <a:gd name="connsiteY69" fmla="*/ 1699628 h 2056550"/>
              <a:gd name="connsiteX70" fmla="*/ 4096104 w 4109701"/>
              <a:gd name="connsiteY70" fmla="*/ 1689431 h 2056550"/>
              <a:gd name="connsiteX71" fmla="*/ 4106302 w 4109701"/>
              <a:gd name="connsiteY71" fmla="*/ 1669035 h 2056550"/>
              <a:gd name="connsiteX72" fmla="*/ 4109701 w 4109701"/>
              <a:gd name="connsiteY72" fmla="*/ 1652039 h 2056550"/>
              <a:gd name="connsiteX73" fmla="*/ 4109701 w 4109701"/>
              <a:gd name="connsiteY73" fmla="*/ 1614647 h 2056550"/>
              <a:gd name="connsiteX74" fmla="*/ 4099503 w 4109701"/>
              <a:gd name="connsiteY74" fmla="*/ 1580654 h 2056550"/>
              <a:gd name="connsiteX75" fmla="*/ 4085906 w 4109701"/>
              <a:gd name="connsiteY75" fmla="*/ 1556860 h 2056550"/>
              <a:gd name="connsiteX76" fmla="*/ 4058712 w 4109701"/>
              <a:gd name="connsiteY76" fmla="*/ 1533065 h 2056550"/>
              <a:gd name="connsiteX77" fmla="*/ 4011123 w 4109701"/>
              <a:gd name="connsiteY77" fmla="*/ 1509270 h 2056550"/>
              <a:gd name="connsiteX78" fmla="*/ 3898947 w 4109701"/>
              <a:gd name="connsiteY78" fmla="*/ 1468479 h 2056550"/>
              <a:gd name="connsiteX79" fmla="*/ 3752779 w 4109701"/>
              <a:gd name="connsiteY79" fmla="*/ 1417490 h 2056550"/>
              <a:gd name="connsiteX80" fmla="*/ 3674596 w 4109701"/>
              <a:gd name="connsiteY80" fmla="*/ 1393695 h 2056550"/>
              <a:gd name="connsiteX81" fmla="*/ 3640604 w 4109701"/>
              <a:gd name="connsiteY81" fmla="*/ 1393695 h 2056550"/>
              <a:gd name="connsiteX82" fmla="*/ 3569219 w 4109701"/>
              <a:gd name="connsiteY82" fmla="*/ 1407292 h 2056550"/>
              <a:gd name="connsiteX83" fmla="*/ 3484238 w 4109701"/>
              <a:gd name="connsiteY83" fmla="*/ 1441285 h 2056550"/>
              <a:gd name="connsiteX84" fmla="*/ 3334671 w 4109701"/>
              <a:gd name="connsiteY84" fmla="*/ 1448083 h 2056550"/>
              <a:gd name="connsiteX85" fmla="*/ 3093323 w 4109701"/>
              <a:gd name="connsiteY85" fmla="*/ 1451483 h 2056550"/>
              <a:gd name="connsiteX86" fmla="*/ 2821383 w 4109701"/>
              <a:gd name="connsiteY86" fmla="*/ 1468479 h 2056550"/>
              <a:gd name="connsiteX87" fmla="*/ 2437267 w 4109701"/>
              <a:gd name="connsiteY87" fmla="*/ 1495673 h 2056550"/>
              <a:gd name="connsiteX88" fmla="*/ 2042953 w 4109701"/>
              <a:gd name="connsiteY88" fmla="*/ 1533065 h 2056550"/>
              <a:gd name="connsiteX89" fmla="*/ 1560259 w 4109701"/>
              <a:gd name="connsiteY89" fmla="*/ 1577255 h 2056550"/>
              <a:gd name="connsiteX90" fmla="*/ 1097960 w 4109701"/>
              <a:gd name="connsiteY90" fmla="*/ 1628244 h 2056550"/>
              <a:gd name="connsiteX91" fmla="*/ 727441 w 4109701"/>
              <a:gd name="connsiteY91" fmla="*/ 1672434 h 2056550"/>
              <a:gd name="connsiteX92" fmla="*/ 458900 w 4109701"/>
              <a:gd name="connsiteY92" fmla="*/ 1706427 h 2056550"/>
              <a:gd name="connsiteX93" fmla="*/ 441903 w 4109701"/>
              <a:gd name="connsiteY93" fmla="*/ 1706427 h 2056550"/>
              <a:gd name="connsiteX94" fmla="*/ 435105 w 4109701"/>
              <a:gd name="connsiteY94" fmla="*/ 1682632 h 2056550"/>
              <a:gd name="connsiteX95" fmla="*/ 445303 w 4109701"/>
              <a:gd name="connsiteY95" fmla="*/ 1505871 h 2056550"/>
              <a:gd name="connsiteX96" fmla="*/ 465698 w 4109701"/>
              <a:gd name="connsiteY96" fmla="*/ 1046971 h 205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109701" h="2056550">
                <a:moveTo>
                  <a:pt x="465698" y="1046971"/>
                </a:moveTo>
                <a:lnTo>
                  <a:pt x="479295" y="679851"/>
                </a:lnTo>
                <a:lnTo>
                  <a:pt x="482694" y="615266"/>
                </a:lnTo>
                <a:lnTo>
                  <a:pt x="489493" y="571075"/>
                </a:lnTo>
                <a:lnTo>
                  <a:pt x="499691" y="523486"/>
                </a:lnTo>
                <a:lnTo>
                  <a:pt x="513288" y="482695"/>
                </a:lnTo>
                <a:lnTo>
                  <a:pt x="526885" y="445303"/>
                </a:lnTo>
                <a:lnTo>
                  <a:pt x="523485" y="418109"/>
                </a:lnTo>
                <a:lnTo>
                  <a:pt x="506489" y="363721"/>
                </a:lnTo>
                <a:lnTo>
                  <a:pt x="475896" y="305933"/>
                </a:lnTo>
                <a:lnTo>
                  <a:pt x="445303" y="258344"/>
                </a:lnTo>
                <a:lnTo>
                  <a:pt x="411310" y="220952"/>
                </a:lnTo>
                <a:lnTo>
                  <a:pt x="367120" y="180161"/>
                </a:lnTo>
                <a:lnTo>
                  <a:pt x="329728" y="149567"/>
                </a:lnTo>
                <a:lnTo>
                  <a:pt x="275340" y="115575"/>
                </a:lnTo>
                <a:lnTo>
                  <a:pt x="227750" y="88381"/>
                </a:lnTo>
                <a:lnTo>
                  <a:pt x="152966" y="50989"/>
                </a:lnTo>
                <a:lnTo>
                  <a:pt x="98578" y="30593"/>
                </a:lnTo>
                <a:lnTo>
                  <a:pt x="44190" y="6799"/>
                </a:lnTo>
                <a:lnTo>
                  <a:pt x="6798" y="0"/>
                </a:lnTo>
                <a:lnTo>
                  <a:pt x="0" y="13597"/>
                </a:lnTo>
                <a:lnTo>
                  <a:pt x="6798" y="37392"/>
                </a:lnTo>
                <a:lnTo>
                  <a:pt x="13597" y="54388"/>
                </a:lnTo>
                <a:lnTo>
                  <a:pt x="33992" y="74784"/>
                </a:lnTo>
                <a:lnTo>
                  <a:pt x="67985" y="108776"/>
                </a:lnTo>
                <a:lnTo>
                  <a:pt x="98578" y="142769"/>
                </a:lnTo>
                <a:lnTo>
                  <a:pt x="135970" y="190359"/>
                </a:lnTo>
                <a:lnTo>
                  <a:pt x="166563" y="237948"/>
                </a:lnTo>
                <a:lnTo>
                  <a:pt x="186959" y="285538"/>
                </a:lnTo>
                <a:lnTo>
                  <a:pt x="203955" y="346724"/>
                </a:lnTo>
                <a:lnTo>
                  <a:pt x="210754" y="397713"/>
                </a:lnTo>
                <a:lnTo>
                  <a:pt x="214153" y="574475"/>
                </a:lnTo>
                <a:lnTo>
                  <a:pt x="214153" y="1002781"/>
                </a:lnTo>
                <a:lnTo>
                  <a:pt x="214153" y="1250927"/>
                </a:lnTo>
                <a:lnTo>
                  <a:pt x="214153" y="1410692"/>
                </a:lnTo>
                <a:lnTo>
                  <a:pt x="210754" y="1485475"/>
                </a:lnTo>
                <a:lnTo>
                  <a:pt x="203955" y="1550061"/>
                </a:lnTo>
                <a:lnTo>
                  <a:pt x="186959" y="1631643"/>
                </a:lnTo>
                <a:lnTo>
                  <a:pt x="163164" y="1723423"/>
                </a:lnTo>
                <a:lnTo>
                  <a:pt x="149567" y="1781211"/>
                </a:lnTo>
                <a:lnTo>
                  <a:pt x="156366" y="1818602"/>
                </a:lnTo>
                <a:lnTo>
                  <a:pt x="183560" y="1896785"/>
                </a:lnTo>
                <a:lnTo>
                  <a:pt x="210754" y="1957972"/>
                </a:lnTo>
                <a:lnTo>
                  <a:pt x="237948" y="2005562"/>
                </a:lnTo>
                <a:lnTo>
                  <a:pt x="265142" y="2036155"/>
                </a:lnTo>
                <a:lnTo>
                  <a:pt x="285537" y="2049752"/>
                </a:lnTo>
                <a:lnTo>
                  <a:pt x="305933" y="2056550"/>
                </a:lnTo>
                <a:lnTo>
                  <a:pt x="333127" y="2056550"/>
                </a:lnTo>
                <a:lnTo>
                  <a:pt x="367120" y="2049752"/>
                </a:lnTo>
                <a:lnTo>
                  <a:pt x="414709" y="2019159"/>
                </a:lnTo>
                <a:lnTo>
                  <a:pt x="435105" y="2002162"/>
                </a:lnTo>
                <a:lnTo>
                  <a:pt x="560877" y="1954573"/>
                </a:lnTo>
                <a:lnTo>
                  <a:pt x="775030" y="1893386"/>
                </a:lnTo>
                <a:lnTo>
                  <a:pt x="982385" y="1845796"/>
                </a:lnTo>
                <a:lnTo>
                  <a:pt x="1162546" y="1811804"/>
                </a:lnTo>
                <a:lnTo>
                  <a:pt x="1339307" y="1781211"/>
                </a:lnTo>
                <a:lnTo>
                  <a:pt x="1512669" y="1757416"/>
                </a:lnTo>
                <a:lnTo>
                  <a:pt x="1771013" y="1723423"/>
                </a:lnTo>
                <a:lnTo>
                  <a:pt x="2039554" y="1699628"/>
                </a:lnTo>
                <a:lnTo>
                  <a:pt x="2263905" y="1682632"/>
                </a:lnTo>
                <a:lnTo>
                  <a:pt x="2512050" y="1672434"/>
                </a:lnTo>
                <a:lnTo>
                  <a:pt x="2770394" y="1665636"/>
                </a:lnTo>
                <a:lnTo>
                  <a:pt x="3018540" y="1665636"/>
                </a:lnTo>
                <a:lnTo>
                  <a:pt x="3256488" y="1669035"/>
                </a:lnTo>
                <a:lnTo>
                  <a:pt x="3463842" y="1675834"/>
                </a:lnTo>
                <a:lnTo>
                  <a:pt x="3647402" y="1686031"/>
                </a:lnTo>
                <a:lnTo>
                  <a:pt x="3841160" y="1696229"/>
                </a:lnTo>
                <a:lnTo>
                  <a:pt x="4011123" y="1706427"/>
                </a:lnTo>
                <a:lnTo>
                  <a:pt x="4055313" y="1706427"/>
                </a:lnTo>
                <a:lnTo>
                  <a:pt x="4079108" y="1699628"/>
                </a:lnTo>
                <a:lnTo>
                  <a:pt x="4096104" y="1689431"/>
                </a:lnTo>
                <a:lnTo>
                  <a:pt x="4106302" y="1669035"/>
                </a:lnTo>
                <a:lnTo>
                  <a:pt x="4109701" y="1652039"/>
                </a:lnTo>
                <a:lnTo>
                  <a:pt x="4109701" y="1614647"/>
                </a:lnTo>
                <a:lnTo>
                  <a:pt x="4099503" y="1580654"/>
                </a:lnTo>
                <a:lnTo>
                  <a:pt x="4085906" y="1556860"/>
                </a:lnTo>
                <a:lnTo>
                  <a:pt x="4058712" y="1533065"/>
                </a:lnTo>
                <a:lnTo>
                  <a:pt x="4011123" y="1509270"/>
                </a:lnTo>
                <a:lnTo>
                  <a:pt x="3898947" y="1468479"/>
                </a:lnTo>
                <a:lnTo>
                  <a:pt x="3752779" y="1417490"/>
                </a:lnTo>
                <a:lnTo>
                  <a:pt x="3674596" y="1393695"/>
                </a:lnTo>
                <a:lnTo>
                  <a:pt x="3640604" y="1393695"/>
                </a:lnTo>
                <a:lnTo>
                  <a:pt x="3569219" y="1407292"/>
                </a:lnTo>
                <a:lnTo>
                  <a:pt x="3484238" y="1441285"/>
                </a:lnTo>
                <a:lnTo>
                  <a:pt x="3334671" y="1448083"/>
                </a:lnTo>
                <a:lnTo>
                  <a:pt x="3093323" y="1451483"/>
                </a:lnTo>
                <a:lnTo>
                  <a:pt x="2821383" y="1468479"/>
                </a:lnTo>
                <a:lnTo>
                  <a:pt x="2437267" y="1495673"/>
                </a:lnTo>
                <a:lnTo>
                  <a:pt x="2042953" y="1533065"/>
                </a:lnTo>
                <a:lnTo>
                  <a:pt x="1560259" y="1577255"/>
                </a:lnTo>
                <a:lnTo>
                  <a:pt x="1097960" y="1628244"/>
                </a:lnTo>
                <a:lnTo>
                  <a:pt x="727441" y="1672434"/>
                </a:lnTo>
                <a:lnTo>
                  <a:pt x="458900" y="1706427"/>
                </a:lnTo>
                <a:lnTo>
                  <a:pt x="441903" y="1706427"/>
                </a:lnTo>
                <a:lnTo>
                  <a:pt x="435105" y="1682632"/>
                </a:lnTo>
                <a:lnTo>
                  <a:pt x="445303" y="1505871"/>
                </a:lnTo>
                <a:lnTo>
                  <a:pt x="465698" y="10469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895E01B4-53FA-CC4E-8F90-E8883F0B44BD}"/>
              </a:ext>
            </a:extLst>
          </p:cNvPr>
          <p:cNvSpPr/>
          <p:nvPr/>
        </p:nvSpPr>
        <p:spPr>
          <a:xfrm>
            <a:off x="3400425" y="1443038"/>
            <a:ext cx="3438525" cy="1008062"/>
          </a:xfrm>
          <a:custGeom>
            <a:avLst/>
            <a:gdLst>
              <a:gd name="connsiteX0" fmla="*/ 925938 w 3438374"/>
              <a:gd name="connsiteY0" fmla="*/ 184611 h 1009590"/>
              <a:gd name="connsiteX1" fmla="*/ 663445 w 3438374"/>
              <a:gd name="connsiteY1" fmla="*/ 213456 h 1009590"/>
              <a:gd name="connsiteX2" fmla="*/ 302877 w 3438374"/>
              <a:gd name="connsiteY2" fmla="*/ 259609 h 1009590"/>
              <a:gd name="connsiteX3" fmla="*/ 0 w 3438374"/>
              <a:gd name="connsiteY3" fmla="*/ 299993 h 1009590"/>
              <a:gd name="connsiteX4" fmla="*/ 40383 w 3438374"/>
              <a:gd name="connsiteY4" fmla="*/ 452873 h 1009590"/>
              <a:gd name="connsiteX5" fmla="*/ 349029 w 3438374"/>
              <a:gd name="connsiteY5" fmla="*/ 415374 h 1009590"/>
              <a:gd name="connsiteX6" fmla="*/ 660560 w 3438374"/>
              <a:gd name="connsiteY6" fmla="*/ 380760 h 1009590"/>
              <a:gd name="connsiteX7" fmla="*/ 874016 w 3438374"/>
              <a:gd name="connsiteY7" fmla="*/ 354799 h 1009590"/>
              <a:gd name="connsiteX8" fmla="*/ 1136509 w 3438374"/>
              <a:gd name="connsiteY8" fmla="*/ 334607 h 1009590"/>
              <a:gd name="connsiteX9" fmla="*/ 1393234 w 3438374"/>
              <a:gd name="connsiteY9" fmla="*/ 302877 h 1009590"/>
              <a:gd name="connsiteX10" fmla="*/ 1606690 w 3438374"/>
              <a:gd name="connsiteY10" fmla="*/ 285570 h 1009590"/>
              <a:gd name="connsiteX11" fmla="*/ 1895144 w 3438374"/>
              <a:gd name="connsiteY11" fmla="*/ 268263 h 1009590"/>
              <a:gd name="connsiteX12" fmla="*/ 2195137 w 3438374"/>
              <a:gd name="connsiteY12" fmla="*/ 239417 h 1009590"/>
              <a:gd name="connsiteX13" fmla="*/ 2457630 w 3438374"/>
              <a:gd name="connsiteY13" fmla="*/ 216341 h 1009590"/>
              <a:gd name="connsiteX14" fmla="*/ 2662433 w 3438374"/>
              <a:gd name="connsiteY14" fmla="*/ 207687 h 1009590"/>
              <a:gd name="connsiteX15" fmla="*/ 2826851 w 3438374"/>
              <a:gd name="connsiteY15" fmla="*/ 201918 h 1009590"/>
              <a:gd name="connsiteX16" fmla="*/ 2959540 w 3438374"/>
              <a:gd name="connsiteY16" fmla="*/ 201918 h 1009590"/>
              <a:gd name="connsiteX17" fmla="*/ 3002809 w 3438374"/>
              <a:gd name="connsiteY17" fmla="*/ 207687 h 1009590"/>
              <a:gd name="connsiteX18" fmla="*/ 3023000 w 3438374"/>
              <a:gd name="connsiteY18" fmla="*/ 216341 h 1009590"/>
              <a:gd name="connsiteX19" fmla="*/ 3034539 w 3438374"/>
              <a:gd name="connsiteY19" fmla="*/ 227879 h 1009590"/>
              <a:gd name="connsiteX20" fmla="*/ 3046077 w 3438374"/>
              <a:gd name="connsiteY20" fmla="*/ 245186 h 1009590"/>
              <a:gd name="connsiteX21" fmla="*/ 3051846 w 3438374"/>
              <a:gd name="connsiteY21" fmla="*/ 268263 h 1009590"/>
              <a:gd name="connsiteX22" fmla="*/ 3051846 w 3438374"/>
              <a:gd name="connsiteY22" fmla="*/ 288455 h 1009590"/>
              <a:gd name="connsiteX23" fmla="*/ 3031654 w 3438374"/>
              <a:gd name="connsiteY23" fmla="*/ 372106 h 1009590"/>
              <a:gd name="connsiteX24" fmla="*/ 2956656 w 3438374"/>
              <a:gd name="connsiteY24" fmla="*/ 614408 h 1009590"/>
              <a:gd name="connsiteX25" fmla="*/ 2922041 w 3438374"/>
              <a:gd name="connsiteY25" fmla="*/ 738443 h 1009590"/>
              <a:gd name="connsiteX26" fmla="*/ 2890311 w 3438374"/>
              <a:gd name="connsiteY26" fmla="*/ 899978 h 1009590"/>
              <a:gd name="connsiteX27" fmla="*/ 2904734 w 3438374"/>
              <a:gd name="connsiteY27" fmla="*/ 934592 h 1009590"/>
              <a:gd name="connsiteX28" fmla="*/ 2933580 w 3438374"/>
              <a:gd name="connsiteY28" fmla="*/ 972091 h 1009590"/>
              <a:gd name="connsiteX29" fmla="*/ 2962425 w 3438374"/>
              <a:gd name="connsiteY29" fmla="*/ 995167 h 1009590"/>
              <a:gd name="connsiteX30" fmla="*/ 2979732 w 3438374"/>
              <a:gd name="connsiteY30" fmla="*/ 1006706 h 1009590"/>
              <a:gd name="connsiteX31" fmla="*/ 3011462 w 3438374"/>
              <a:gd name="connsiteY31" fmla="*/ 1009590 h 1009590"/>
              <a:gd name="connsiteX32" fmla="*/ 3028769 w 3438374"/>
              <a:gd name="connsiteY32" fmla="*/ 1000937 h 1009590"/>
              <a:gd name="connsiteX33" fmla="*/ 3048961 w 3438374"/>
              <a:gd name="connsiteY33" fmla="*/ 983629 h 1009590"/>
              <a:gd name="connsiteX34" fmla="*/ 3069153 w 3438374"/>
              <a:gd name="connsiteY34" fmla="*/ 960553 h 1009590"/>
              <a:gd name="connsiteX35" fmla="*/ 3095114 w 3438374"/>
              <a:gd name="connsiteY35" fmla="*/ 911516 h 1009590"/>
              <a:gd name="connsiteX36" fmla="*/ 3129728 w 3438374"/>
              <a:gd name="connsiteY36" fmla="*/ 827864 h 1009590"/>
              <a:gd name="connsiteX37" fmla="*/ 3172997 w 3438374"/>
              <a:gd name="connsiteY37" fmla="*/ 700944 h 1009590"/>
              <a:gd name="connsiteX38" fmla="*/ 3224918 w 3438374"/>
              <a:gd name="connsiteY38" fmla="*/ 559602 h 1009590"/>
              <a:gd name="connsiteX39" fmla="*/ 3259533 w 3438374"/>
              <a:gd name="connsiteY39" fmla="*/ 458643 h 1009590"/>
              <a:gd name="connsiteX40" fmla="*/ 3276840 w 3438374"/>
              <a:gd name="connsiteY40" fmla="*/ 426913 h 1009590"/>
              <a:gd name="connsiteX41" fmla="*/ 3320108 w 3438374"/>
              <a:gd name="connsiteY41" fmla="*/ 377875 h 1009590"/>
              <a:gd name="connsiteX42" fmla="*/ 3354723 w 3438374"/>
              <a:gd name="connsiteY42" fmla="*/ 349030 h 1009590"/>
              <a:gd name="connsiteX43" fmla="*/ 3377799 w 3438374"/>
              <a:gd name="connsiteY43" fmla="*/ 334607 h 1009590"/>
              <a:gd name="connsiteX44" fmla="*/ 3403760 w 3438374"/>
              <a:gd name="connsiteY44" fmla="*/ 311531 h 1009590"/>
              <a:gd name="connsiteX45" fmla="*/ 3432605 w 3438374"/>
              <a:gd name="connsiteY45" fmla="*/ 274032 h 1009590"/>
              <a:gd name="connsiteX46" fmla="*/ 3438374 w 3438374"/>
              <a:gd name="connsiteY46" fmla="*/ 250955 h 1009590"/>
              <a:gd name="connsiteX47" fmla="*/ 3435490 w 3438374"/>
              <a:gd name="connsiteY47" fmla="*/ 227879 h 1009590"/>
              <a:gd name="connsiteX48" fmla="*/ 3426836 w 3438374"/>
              <a:gd name="connsiteY48" fmla="*/ 204803 h 1009590"/>
              <a:gd name="connsiteX49" fmla="*/ 3406645 w 3438374"/>
              <a:gd name="connsiteY49" fmla="*/ 184611 h 1009590"/>
              <a:gd name="connsiteX50" fmla="*/ 3351838 w 3438374"/>
              <a:gd name="connsiteY50" fmla="*/ 152881 h 1009590"/>
              <a:gd name="connsiteX51" fmla="*/ 3276840 w 3438374"/>
              <a:gd name="connsiteY51" fmla="*/ 103844 h 1009590"/>
              <a:gd name="connsiteX52" fmla="*/ 3187419 w 3438374"/>
              <a:gd name="connsiteY52" fmla="*/ 40384 h 1009590"/>
              <a:gd name="connsiteX53" fmla="*/ 3144151 w 3438374"/>
              <a:gd name="connsiteY53" fmla="*/ 8654 h 1009590"/>
              <a:gd name="connsiteX54" fmla="*/ 3126844 w 3438374"/>
              <a:gd name="connsiteY54" fmla="*/ 0 h 1009590"/>
              <a:gd name="connsiteX55" fmla="*/ 3048961 w 3438374"/>
              <a:gd name="connsiteY55" fmla="*/ 14423 h 1009590"/>
              <a:gd name="connsiteX56" fmla="*/ 3011462 w 3438374"/>
              <a:gd name="connsiteY56" fmla="*/ 23077 h 1009590"/>
              <a:gd name="connsiteX57" fmla="*/ 2875889 w 3438374"/>
              <a:gd name="connsiteY57" fmla="*/ 28846 h 1009590"/>
              <a:gd name="connsiteX58" fmla="*/ 2624933 w 3438374"/>
              <a:gd name="connsiteY58" fmla="*/ 43268 h 1009590"/>
              <a:gd name="connsiteX59" fmla="*/ 2371094 w 3438374"/>
              <a:gd name="connsiteY59" fmla="*/ 60576 h 1009590"/>
              <a:gd name="connsiteX60" fmla="*/ 2108600 w 3438374"/>
              <a:gd name="connsiteY60" fmla="*/ 77883 h 1009590"/>
              <a:gd name="connsiteX61" fmla="*/ 1817262 w 3438374"/>
              <a:gd name="connsiteY61" fmla="*/ 98075 h 1009590"/>
              <a:gd name="connsiteX62" fmla="*/ 1361504 w 3438374"/>
              <a:gd name="connsiteY62" fmla="*/ 138458 h 1009590"/>
              <a:gd name="connsiteX63" fmla="*/ 925938 w 3438374"/>
              <a:gd name="connsiteY63" fmla="*/ 184611 h 1009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438374" h="1009590">
                <a:moveTo>
                  <a:pt x="925938" y="184611"/>
                </a:moveTo>
                <a:lnTo>
                  <a:pt x="663445" y="213456"/>
                </a:lnTo>
                <a:lnTo>
                  <a:pt x="302877" y="259609"/>
                </a:lnTo>
                <a:lnTo>
                  <a:pt x="0" y="299993"/>
                </a:lnTo>
                <a:lnTo>
                  <a:pt x="40383" y="452873"/>
                </a:lnTo>
                <a:lnTo>
                  <a:pt x="349029" y="415374"/>
                </a:lnTo>
                <a:lnTo>
                  <a:pt x="660560" y="380760"/>
                </a:lnTo>
                <a:lnTo>
                  <a:pt x="874016" y="354799"/>
                </a:lnTo>
                <a:lnTo>
                  <a:pt x="1136509" y="334607"/>
                </a:lnTo>
                <a:lnTo>
                  <a:pt x="1393234" y="302877"/>
                </a:lnTo>
                <a:lnTo>
                  <a:pt x="1606690" y="285570"/>
                </a:lnTo>
                <a:lnTo>
                  <a:pt x="1895144" y="268263"/>
                </a:lnTo>
                <a:lnTo>
                  <a:pt x="2195137" y="239417"/>
                </a:lnTo>
                <a:lnTo>
                  <a:pt x="2457630" y="216341"/>
                </a:lnTo>
                <a:lnTo>
                  <a:pt x="2662433" y="207687"/>
                </a:lnTo>
                <a:lnTo>
                  <a:pt x="2826851" y="201918"/>
                </a:lnTo>
                <a:lnTo>
                  <a:pt x="2959540" y="201918"/>
                </a:lnTo>
                <a:lnTo>
                  <a:pt x="3002809" y="207687"/>
                </a:lnTo>
                <a:lnTo>
                  <a:pt x="3023000" y="216341"/>
                </a:lnTo>
                <a:lnTo>
                  <a:pt x="3034539" y="227879"/>
                </a:lnTo>
                <a:lnTo>
                  <a:pt x="3046077" y="245186"/>
                </a:lnTo>
                <a:lnTo>
                  <a:pt x="3051846" y="268263"/>
                </a:lnTo>
                <a:lnTo>
                  <a:pt x="3051846" y="288455"/>
                </a:lnTo>
                <a:lnTo>
                  <a:pt x="3031654" y="372106"/>
                </a:lnTo>
                <a:lnTo>
                  <a:pt x="2956656" y="614408"/>
                </a:lnTo>
                <a:lnTo>
                  <a:pt x="2922041" y="738443"/>
                </a:lnTo>
                <a:lnTo>
                  <a:pt x="2890311" y="899978"/>
                </a:lnTo>
                <a:lnTo>
                  <a:pt x="2904734" y="934592"/>
                </a:lnTo>
                <a:lnTo>
                  <a:pt x="2933580" y="972091"/>
                </a:lnTo>
                <a:lnTo>
                  <a:pt x="2962425" y="995167"/>
                </a:lnTo>
                <a:lnTo>
                  <a:pt x="2979732" y="1006706"/>
                </a:lnTo>
                <a:lnTo>
                  <a:pt x="3011462" y="1009590"/>
                </a:lnTo>
                <a:lnTo>
                  <a:pt x="3028769" y="1000937"/>
                </a:lnTo>
                <a:lnTo>
                  <a:pt x="3048961" y="983629"/>
                </a:lnTo>
                <a:lnTo>
                  <a:pt x="3069153" y="960553"/>
                </a:lnTo>
                <a:lnTo>
                  <a:pt x="3095114" y="911516"/>
                </a:lnTo>
                <a:lnTo>
                  <a:pt x="3129728" y="827864"/>
                </a:lnTo>
                <a:lnTo>
                  <a:pt x="3172997" y="700944"/>
                </a:lnTo>
                <a:lnTo>
                  <a:pt x="3224918" y="559602"/>
                </a:lnTo>
                <a:lnTo>
                  <a:pt x="3259533" y="458643"/>
                </a:lnTo>
                <a:lnTo>
                  <a:pt x="3276840" y="426913"/>
                </a:lnTo>
                <a:lnTo>
                  <a:pt x="3320108" y="377875"/>
                </a:lnTo>
                <a:lnTo>
                  <a:pt x="3354723" y="349030"/>
                </a:lnTo>
                <a:lnTo>
                  <a:pt x="3377799" y="334607"/>
                </a:lnTo>
                <a:lnTo>
                  <a:pt x="3403760" y="311531"/>
                </a:lnTo>
                <a:lnTo>
                  <a:pt x="3432605" y="274032"/>
                </a:lnTo>
                <a:lnTo>
                  <a:pt x="3438374" y="250955"/>
                </a:lnTo>
                <a:lnTo>
                  <a:pt x="3435490" y="227879"/>
                </a:lnTo>
                <a:lnTo>
                  <a:pt x="3426836" y="204803"/>
                </a:lnTo>
                <a:lnTo>
                  <a:pt x="3406645" y="184611"/>
                </a:lnTo>
                <a:lnTo>
                  <a:pt x="3351838" y="152881"/>
                </a:lnTo>
                <a:lnTo>
                  <a:pt x="3276840" y="103844"/>
                </a:lnTo>
                <a:lnTo>
                  <a:pt x="3187419" y="40384"/>
                </a:lnTo>
                <a:lnTo>
                  <a:pt x="3144151" y="8654"/>
                </a:lnTo>
                <a:lnTo>
                  <a:pt x="3126844" y="0"/>
                </a:lnTo>
                <a:lnTo>
                  <a:pt x="3048961" y="14423"/>
                </a:lnTo>
                <a:lnTo>
                  <a:pt x="3011462" y="23077"/>
                </a:lnTo>
                <a:lnTo>
                  <a:pt x="2875889" y="28846"/>
                </a:lnTo>
                <a:lnTo>
                  <a:pt x="2624933" y="43268"/>
                </a:lnTo>
                <a:lnTo>
                  <a:pt x="2371094" y="60576"/>
                </a:lnTo>
                <a:lnTo>
                  <a:pt x="2108600" y="77883"/>
                </a:lnTo>
                <a:lnTo>
                  <a:pt x="1817262" y="98075"/>
                </a:lnTo>
                <a:lnTo>
                  <a:pt x="1361504" y="138458"/>
                </a:lnTo>
                <a:lnTo>
                  <a:pt x="925938" y="1846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F59B3675-99BA-DF45-B6F4-ECC985B0DF03}"/>
              </a:ext>
            </a:extLst>
          </p:cNvPr>
          <p:cNvSpPr/>
          <p:nvPr/>
        </p:nvSpPr>
        <p:spPr>
          <a:xfrm>
            <a:off x="4238625" y="1709738"/>
            <a:ext cx="306388" cy="673100"/>
          </a:xfrm>
          <a:custGeom>
            <a:avLst/>
            <a:gdLst>
              <a:gd name="connsiteX0" fmla="*/ 300038 w 307181"/>
              <a:gd name="connsiteY0" fmla="*/ 223837 h 673893"/>
              <a:gd name="connsiteX1" fmla="*/ 307181 w 307181"/>
              <a:gd name="connsiteY1" fmla="*/ 0 h 673893"/>
              <a:gd name="connsiteX2" fmla="*/ 0 w 307181"/>
              <a:gd name="connsiteY2" fmla="*/ 33337 h 673893"/>
              <a:gd name="connsiteX3" fmla="*/ 28575 w 307181"/>
              <a:gd name="connsiteY3" fmla="*/ 130968 h 673893"/>
              <a:gd name="connsiteX4" fmla="*/ 47625 w 307181"/>
              <a:gd name="connsiteY4" fmla="*/ 216693 h 673893"/>
              <a:gd name="connsiteX5" fmla="*/ 61913 w 307181"/>
              <a:gd name="connsiteY5" fmla="*/ 295275 h 673893"/>
              <a:gd name="connsiteX6" fmla="*/ 78581 w 307181"/>
              <a:gd name="connsiteY6" fmla="*/ 397668 h 673893"/>
              <a:gd name="connsiteX7" fmla="*/ 97631 w 307181"/>
              <a:gd name="connsiteY7" fmla="*/ 550068 h 673893"/>
              <a:gd name="connsiteX8" fmla="*/ 109538 w 307181"/>
              <a:gd name="connsiteY8" fmla="*/ 673893 h 673893"/>
              <a:gd name="connsiteX9" fmla="*/ 278606 w 307181"/>
              <a:gd name="connsiteY9" fmla="*/ 652462 h 673893"/>
              <a:gd name="connsiteX10" fmla="*/ 292894 w 307181"/>
              <a:gd name="connsiteY10" fmla="*/ 357187 h 673893"/>
              <a:gd name="connsiteX11" fmla="*/ 300038 w 307181"/>
              <a:gd name="connsiteY11" fmla="*/ 223837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7181" h="673893">
                <a:moveTo>
                  <a:pt x="300038" y="223837"/>
                </a:moveTo>
                <a:lnTo>
                  <a:pt x="307181" y="0"/>
                </a:lnTo>
                <a:lnTo>
                  <a:pt x="0" y="33337"/>
                </a:lnTo>
                <a:lnTo>
                  <a:pt x="28575" y="130968"/>
                </a:lnTo>
                <a:lnTo>
                  <a:pt x="47625" y="216693"/>
                </a:lnTo>
                <a:lnTo>
                  <a:pt x="61913" y="295275"/>
                </a:lnTo>
                <a:lnTo>
                  <a:pt x="78581" y="397668"/>
                </a:lnTo>
                <a:lnTo>
                  <a:pt x="97631" y="550068"/>
                </a:lnTo>
                <a:lnTo>
                  <a:pt x="109538" y="673893"/>
                </a:lnTo>
                <a:lnTo>
                  <a:pt x="278606" y="652462"/>
                </a:lnTo>
                <a:lnTo>
                  <a:pt x="292894" y="357187"/>
                </a:lnTo>
                <a:lnTo>
                  <a:pt x="300038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9B0D10DD-B338-0045-82D7-2D8D418FB94A}"/>
              </a:ext>
            </a:extLst>
          </p:cNvPr>
          <p:cNvSpPr/>
          <p:nvPr/>
        </p:nvSpPr>
        <p:spPr>
          <a:xfrm>
            <a:off x="5248275" y="1636713"/>
            <a:ext cx="357188" cy="625475"/>
          </a:xfrm>
          <a:custGeom>
            <a:avLst/>
            <a:gdLst>
              <a:gd name="connsiteX0" fmla="*/ 78581 w 357188"/>
              <a:gd name="connsiteY0" fmla="*/ 354806 h 626269"/>
              <a:gd name="connsiteX1" fmla="*/ 88106 w 357188"/>
              <a:gd name="connsiteY1" fmla="*/ 280987 h 626269"/>
              <a:gd name="connsiteX2" fmla="*/ 95250 w 357188"/>
              <a:gd name="connsiteY2" fmla="*/ 202406 h 626269"/>
              <a:gd name="connsiteX3" fmla="*/ 95250 w 357188"/>
              <a:gd name="connsiteY3" fmla="*/ 183356 h 626269"/>
              <a:gd name="connsiteX4" fmla="*/ 64294 w 357188"/>
              <a:gd name="connsiteY4" fmla="*/ 123825 h 626269"/>
              <a:gd name="connsiteX5" fmla="*/ 0 w 357188"/>
              <a:gd name="connsiteY5" fmla="*/ 19050 h 626269"/>
              <a:gd name="connsiteX6" fmla="*/ 190500 w 357188"/>
              <a:gd name="connsiteY6" fmla="*/ 0 h 626269"/>
              <a:gd name="connsiteX7" fmla="*/ 278606 w 357188"/>
              <a:gd name="connsiteY7" fmla="*/ 50006 h 626269"/>
              <a:gd name="connsiteX8" fmla="*/ 319088 w 357188"/>
              <a:gd name="connsiteY8" fmla="*/ 71437 h 626269"/>
              <a:gd name="connsiteX9" fmla="*/ 335756 w 357188"/>
              <a:gd name="connsiteY9" fmla="*/ 83344 h 626269"/>
              <a:gd name="connsiteX10" fmla="*/ 347663 w 357188"/>
              <a:gd name="connsiteY10" fmla="*/ 95250 h 626269"/>
              <a:gd name="connsiteX11" fmla="*/ 354806 w 357188"/>
              <a:gd name="connsiteY11" fmla="*/ 111919 h 626269"/>
              <a:gd name="connsiteX12" fmla="*/ 357188 w 357188"/>
              <a:gd name="connsiteY12" fmla="*/ 130969 h 626269"/>
              <a:gd name="connsiteX13" fmla="*/ 354806 w 357188"/>
              <a:gd name="connsiteY13" fmla="*/ 157162 h 626269"/>
              <a:gd name="connsiteX14" fmla="*/ 340519 w 357188"/>
              <a:gd name="connsiteY14" fmla="*/ 204787 h 626269"/>
              <a:gd name="connsiteX15" fmla="*/ 285750 w 357188"/>
              <a:gd name="connsiteY15" fmla="*/ 385762 h 626269"/>
              <a:gd name="connsiteX16" fmla="*/ 209550 w 357188"/>
              <a:gd name="connsiteY16" fmla="*/ 609600 h 626269"/>
              <a:gd name="connsiteX17" fmla="*/ 16669 w 357188"/>
              <a:gd name="connsiteY17" fmla="*/ 626269 h 626269"/>
              <a:gd name="connsiteX18" fmla="*/ 47625 w 357188"/>
              <a:gd name="connsiteY18" fmla="*/ 516731 h 626269"/>
              <a:gd name="connsiteX19" fmla="*/ 64294 w 357188"/>
              <a:gd name="connsiteY19" fmla="*/ 447675 h 626269"/>
              <a:gd name="connsiteX20" fmla="*/ 78581 w 357188"/>
              <a:gd name="connsiteY20" fmla="*/ 354806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7188" h="626269">
                <a:moveTo>
                  <a:pt x="78581" y="354806"/>
                </a:moveTo>
                <a:lnTo>
                  <a:pt x="88106" y="280987"/>
                </a:lnTo>
                <a:lnTo>
                  <a:pt x="95250" y="202406"/>
                </a:lnTo>
                <a:lnTo>
                  <a:pt x="95250" y="183356"/>
                </a:lnTo>
                <a:lnTo>
                  <a:pt x="64294" y="123825"/>
                </a:lnTo>
                <a:lnTo>
                  <a:pt x="0" y="19050"/>
                </a:lnTo>
                <a:lnTo>
                  <a:pt x="190500" y="0"/>
                </a:lnTo>
                <a:lnTo>
                  <a:pt x="278606" y="50006"/>
                </a:lnTo>
                <a:lnTo>
                  <a:pt x="319088" y="71437"/>
                </a:lnTo>
                <a:lnTo>
                  <a:pt x="335756" y="83344"/>
                </a:lnTo>
                <a:lnTo>
                  <a:pt x="347663" y="95250"/>
                </a:lnTo>
                <a:lnTo>
                  <a:pt x="354806" y="111919"/>
                </a:lnTo>
                <a:lnTo>
                  <a:pt x="357188" y="130969"/>
                </a:lnTo>
                <a:lnTo>
                  <a:pt x="354806" y="157162"/>
                </a:lnTo>
                <a:lnTo>
                  <a:pt x="340519" y="204787"/>
                </a:lnTo>
                <a:lnTo>
                  <a:pt x="285750" y="385762"/>
                </a:lnTo>
                <a:lnTo>
                  <a:pt x="209550" y="609600"/>
                </a:lnTo>
                <a:lnTo>
                  <a:pt x="16669" y="626269"/>
                </a:lnTo>
                <a:lnTo>
                  <a:pt x="47625" y="516731"/>
                </a:lnTo>
                <a:lnTo>
                  <a:pt x="64294" y="447675"/>
                </a:lnTo>
                <a:lnTo>
                  <a:pt x="78581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6FB69315-CD1E-EA46-AACE-4681490828E2}"/>
              </a:ext>
            </a:extLst>
          </p:cNvPr>
          <p:cNvSpPr/>
          <p:nvPr/>
        </p:nvSpPr>
        <p:spPr>
          <a:xfrm>
            <a:off x="3519488" y="2154238"/>
            <a:ext cx="2860675" cy="433387"/>
          </a:xfrm>
          <a:custGeom>
            <a:avLst/>
            <a:gdLst>
              <a:gd name="connsiteX0" fmla="*/ 523269 w 2859482"/>
              <a:gd name="connsiteY0" fmla="*/ 198208 h 433415"/>
              <a:gd name="connsiteX1" fmla="*/ 689764 w 2859482"/>
              <a:gd name="connsiteY1" fmla="*/ 174423 h 433415"/>
              <a:gd name="connsiteX2" fmla="*/ 832474 w 2859482"/>
              <a:gd name="connsiteY2" fmla="*/ 155924 h 433415"/>
              <a:gd name="connsiteX3" fmla="*/ 1107322 w 2859482"/>
              <a:gd name="connsiteY3" fmla="*/ 124211 h 433415"/>
              <a:gd name="connsiteX4" fmla="*/ 1387456 w 2859482"/>
              <a:gd name="connsiteY4" fmla="*/ 89855 h 433415"/>
              <a:gd name="connsiteX5" fmla="*/ 1651734 w 2859482"/>
              <a:gd name="connsiteY5" fmla="*/ 58141 h 433415"/>
              <a:gd name="connsiteX6" fmla="*/ 1783873 w 2859482"/>
              <a:gd name="connsiteY6" fmla="*/ 44927 h 433415"/>
              <a:gd name="connsiteX7" fmla="*/ 1955653 w 2859482"/>
              <a:gd name="connsiteY7" fmla="*/ 23785 h 433415"/>
              <a:gd name="connsiteX8" fmla="*/ 2225216 w 2859482"/>
              <a:gd name="connsiteY8" fmla="*/ 13214 h 433415"/>
              <a:gd name="connsiteX9" fmla="*/ 2457780 w 2859482"/>
              <a:gd name="connsiteY9" fmla="*/ 5286 h 433415"/>
              <a:gd name="connsiteX10" fmla="*/ 2642774 w 2859482"/>
              <a:gd name="connsiteY10" fmla="*/ 0 h 433415"/>
              <a:gd name="connsiteX11" fmla="*/ 2859482 w 2859482"/>
              <a:gd name="connsiteY11" fmla="*/ 2643 h 433415"/>
              <a:gd name="connsiteX12" fmla="*/ 2806626 w 2859482"/>
              <a:gd name="connsiteY12" fmla="*/ 243136 h 433415"/>
              <a:gd name="connsiteX13" fmla="*/ 2772270 w 2859482"/>
              <a:gd name="connsiteY13" fmla="*/ 190280 h 433415"/>
              <a:gd name="connsiteX14" fmla="*/ 2751128 w 2859482"/>
              <a:gd name="connsiteY14" fmla="*/ 179709 h 433415"/>
              <a:gd name="connsiteX15" fmla="*/ 2658631 w 2859482"/>
              <a:gd name="connsiteY15" fmla="*/ 174423 h 433415"/>
              <a:gd name="connsiteX16" fmla="*/ 2402282 w 2859482"/>
              <a:gd name="connsiteY16" fmla="*/ 161210 h 433415"/>
              <a:gd name="connsiteX17" fmla="*/ 2193503 w 2859482"/>
              <a:gd name="connsiteY17" fmla="*/ 158567 h 433415"/>
              <a:gd name="connsiteX18" fmla="*/ 2027008 w 2859482"/>
              <a:gd name="connsiteY18" fmla="*/ 169138 h 433415"/>
              <a:gd name="connsiteX19" fmla="*/ 1704589 w 2859482"/>
              <a:gd name="connsiteY19" fmla="*/ 192923 h 433415"/>
              <a:gd name="connsiteX20" fmla="*/ 1353100 w 2859482"/>
              <a:gd name="connsiteY20" fmla="*/ 224636 h 433415"/>
              <a:gd name="connsiteX21" fmla="*/ 1120536 w 2859482"/>
              <a:gd name="connsiteY21" fmla="*/ 269563 h 433415"/>
              <a:gd name="connsiteX22" fmla="*/ 1004254 w 2859482"/>
              <a:gd name="connsiteY22" fmla="*/ 285420 h 433415"/>
              <a:gd name="connsiteX23" fmla="*/ 734691 w 2859482"/>
              <a:gd name="connsiteY23" fmla="*/ 319776 h 433415"/>
              <a:gd name="connsiteX24" fmla="*/ 483627 w 2859482"/>
              <a:gd name="connsiteY24" fmla="*/ 354132 h 433415"/>
              <a:gd name="connsiteX25" fmla="*/ 256349 w 2859482"/>
              <a:gd name="connsiteY25" fmla="*/ 388488 h 433415"/>
              <a:gd name="connsiteX26" fmla="*/ 29070 w 2859482"/>
              <a:gd name="connsiteY26" fmla="*/ 430773 h 433415"/>
              <a:gd name="connsiteX27" fmla="*/ 13214 w 2859482"/>
              <a:gd name="connsiteY27" fmla="*/ 433415 h 433415"/>
              <a:gd name="connsiteX28" fmla="*/ 0 w 2859482"/>
              <a:gd name="connsiteY28" fmla="*/ 280134 h 433415"/>
              <a:gd name="connsiteX29" fmla="*/ 327704 w 2859482"/>
              <a:gd name="connsiteY29" fmla="*/ 227279 h 433415"/>
              <a:gd name="connsiteX30" fmla="*/ 523269 w 2859482"/>
              <a:gd name="connsiteY30" fmla="*/ 198208 h 43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59482" h="433415">
                <a:moveTo>
                  <a:pt x="523269" y="198208"/>
                </a:moveTo>
                <a:lnTo>
                  <a:pt x="689764" y="174423"/>
                </a:lnTo>
                <a:lnTo>
                  <a:pt x="832474" y="155924"/>
                </a:lnTo>
                <a:lnTo>
                  <a:pt x="1107322" y="124211"/>
                </a:lnTo>
                <a:lnTo>
                  <a:pt x="1387456" y="89855"/>
                </a:lnTo>
                <a:lnTo>
                  <a:pt x="1651734" y="58141"/>
                </a:lnTo>
                <a:lnTo>
                  <a:pt x="1783873" y="44927"/>
                </a:lnTo>
                <a:lnTo>
                  <a:pt x="1955653" y="23785"/>
                </a:lnTo>
                <a:lnTo>
                  <a:pt x="2225216" y="13214"/>
                </a:lnTo>
                <a:lnTo>
                  <a:pt x="2457780" y="5286"/>
                </a:lnTo>
                <a:lnTo>
                  <a:pt x="2642774" y="0"/>
                </a:lnTo>
                <a:lnTo>
                  <a:pt x="2859482" y="2643"/>
                </a:lnTo>
                <a:lnTo>
                  <a:pt x="2806626" y="243136"/>
                </a:lnTo>
                <a:lnTo>
                  <a:pt x="2772270" y="190280"/>
                </a:lnTo>
                <a:lnTo>
                  <a:pt x="2751128" y="179709"/>
                </a:lnTo>
                <a:lnTo>
                  <a:pt x="2658631" y="174423"/>
                </a:lnTo>
                <a:lnTo>
                  <a:pt x="2402282" y="161210"/>
                </a:lnTo>
                <a:lnTo>
                  <a:pt x="2193503" y="158567"/>
                </a:lnTo>
                <a:lnTo>
                  <a:pt x="2027008" y="169138"/>
                </a:lnTo>
                <a:lnTo>
                  <a:pt x="1704589" y="192923"/>
                </a:lnTo>
                <a:lnTo>
                  <a:pt x="1353100" y="224636"/>
                </a:lnTo>
                <a:lnTo>
                  <a:pt x="1120536" y="269563"/>
                </a:lnTo>
                <a:lnTo>
                  <a:pt x="1004254" y="285420"/>
                </a:lnTo>
                <a:lnTo>
                  <a:pt x="734691" y="319776"/>
                </a:lnTo>
                <a:lnTo>
                  <a:pt x="483627" y="354132"/>
                </a:lnTo>
                <a:lnTo>
                  <a:pt x="256349" y="388488"/>
                </a:lnTo>
                <a:lnTo>
                  <a:pt x="29070" y="430773"/>
                </a:lnTo>
                <a:lnTo>
                  <a:pt x="13214" y="433415"/>
                </a:lnTo>
                <a:lnTo>
                  <a:pt x="0" y="280134"/>
                </a:lnTo>
                <a:lnTo>
                  <a:pt x="327704" y="227279"/>
                </a:lnTo>
                <a:lnTo>
                  <a:pt x="523269" y="1982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2D8663A-F05A-BA42-ABE8-06B7B4FF1253}"/>
              </a:ext>
            </a:extLst>
          </p:cNvPr>
          <p:cNvSpPr/>
          <p:nvPr/>
        </p:nvSpPr>
        <p:spPr>
          <a:xfrm>
            <a:off x="4591050" y="2339975"/>
            <a:ext cx="560388" cy="1092200"/>
          </a:xfrm>
          <a:custGeom>
            <a:avLst/>
            <a:gdLst>
              <a:gd name="connsiteX0" fmla="*/ 440871 w 560614"/>
              <a:gd name="connsiteY0" fmla="*/ 740228 h 1091292"/>
              <a:gd name="connsiteX1" fmla="*/ 476250 w 560614"/>
              <a:gd name="connsiteY1" fmla="*/ 604157 h 1091292"/>
              <a:gd name="connsiteX2" fmla="*/ 527957 w 560614"/>
              <a:gd name="connsiteY2" fmla="*/ 449035 h 1091292"/>
              <a:gd name="connsiteX3" fmla="*/ 549729 w 560614"/>
              <a:gd name="connsiteY3" fmla="*/ 391885 h 1091292"/>
              <a:gd name="connsiteX4" fmla="*/ 560614 w 560614"/>
              <a:gd name="connsiteY4" fmla="*/ 342900 h 1091292"/>
              <a:gd name="connsiteX5" fmla="*/ 560614 w 560614"/>
              <a:gd name="connsiteY5" fmla="*/ 299357 h 1091292"/>
              <a:gd name="connsiteX6" fmla="*/ 557893 w 560614"/>
              <a:gd name="connsiteY6" fmla="*/ 269421 h 1091292"/>
              <a:gd name="connsiteX7" fmla="*/ 549729 w 560614"/>
              <a:gd name="connsiteY7" fmla="*/ 244928 h 1091292"/>
              <a:gd name="connsiteX8" fmla="*/ 538843 w 560614"/>
              <a:gd name="connsiteY8" fmla="*/ 223157 h 1091292"/>
              <a:gd name="connsiteX9" fmla="*/ 527957 w 560614"/>
              <a:gd name="connsiteY9" fmla="*/ 209550 h 1091292"/>
              <a:gd name="connsiteX10" fmla="*/ 476250 w 560614"/>
              <a:gd name="connsiteY10" fmla="*/ 174171 h 1091292"/>
              <a:gd name="connsiteX11" fmla="*/ 375557 w 560614"/>
              <a:gd name="connsiteY11" fmla="*/ 97971 h 1091292"/>
              <a:gd name="connsiteX12" fmla="*/ 310243 w 560614"/>
              <a:gd name="connsiteY12" fmla="*/ 38100 h 1091292"/>
              <a:gd name="connsiteX13" fmla="*/ 269421 w 560614"/>
              <a:gd name="connsiteY13" fmla="*/ 0 h 1091292"/>
              <a:gd name="connsiteX14" fmla="*/ 0 w 560614"/>
              <a:gd name="connsiteY14" fmla="*/ 62592 h 1091292"/>
              <a:gd name="connsiteX15" fmla="*/ 57150 w 560614"/>
              <a:gd name="connsiteY15" fmla="*/ 84364 h 1091292"/>
              <a:gd name="connsiteX16" fmla="*/ 103414 w 560614"/>
              <a:gd name="connsiteY16" fmla="*/ 106135 h 1091292"/>
              <a:gd name="connsiteX17" fmla="*/ 141514 w 560614"/>
              <a:gd name="connsiteY17" fmla="*/ 127907 h 1091292"/>
              <a:gd name="connsiteX18" fmla="*/ 171450 w 560614"/>
              <a:gd name="connsiteY18" fmla="*/ 152400 h 1091292"/>
              <a:gd name="connsiteX19" fmla="*/ 209550 w 560614"/>
              <a:gd name="connsiteY19" fmla="*/ 190500 h 1091292"/>
              <a:gd name="connsiteX20" fmla="*/ 244929 w 560614"/>
              <a:gd name="connsiteY20" fmla="*/ 236764 h 1091292"/>
              <a:gd name="connsiteX21" fmla="*/ 280307 w 560614"/>
              <a:gd name="connsiteY21" fmla="*/ 296635 h 1091292"/>
              <a:gd name="connsiteX22" fmla="*/ 285750 w 560614"/>
              <a:gd name="connsiteY22" fmla="*/ 321128 h 1091292"/>
              <a:gd name="connsiteX23" fmla="*/ 288471 w 560614"/>
              <a:gd name="connsiteY23" fmla="*/ 416378 h 1091292"/>
              <a:gd name="connsiteX24" fmla="*/ 288471 w 560614"/>
              <a:gd name="connsiteY24" fmla="*/ 476250 h 1091292"/>
              <a:gd name="connsiteX25" fmla="*/ 242207 w 560614"/>
              <a:gd name="connsiteY25" fmla="*/ 658585 h 1091292"/>
              <a:gd name="connsiteX26" fmla="*/ 220436 w 560614"/>
              <a:gd name="connsiteY26" fmla="*/ 857250 h 1091292"/>
              <a:gd name="connsiteX27" fmla="*/ 190500 w 560614"/>
              <a:gd name="connsiteY27" fmla="*/ 1091292 h 1091292"/>
              <a:gd name="connsiteX28" fmla="*/ 345621 w 560614"/>
              <a:gd name="connsiteY28" fmla="*/ 1069521 h 1091292"/>
              <a:gd name="connsiteX29" fmla="*/ 397329 w 560614"/>
              <a:gd name="connsiteY29" fmla="*/ 914400 h 1091292"/>
              <a:gd name="connsiteX30" fmla="*/ 440871 w 560614"/>
              <a:gd name="connsiteY30" fmla="*/ 740228 h 1091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0614" h="1091292">
                <a:moveTo>
                  <a:pt x="440871" y="740228"/>
                </a:moveTo>
                <a:lnTo>
                  <a:pt x="476250" y="604157"/>
                </a:lnTo>
                <a:lnTo>
                  <a:pt x="527957" y="449035"/>
                </a:lnTo>
                <a:lnTo>
                  <a:pt x="549729" y="391885"/>
                </a:lnTo>
                <a:lnTo>
                  <a:pt x="560614" y="342900"/>
                </a:lnTo>
                <a:lnTo>
                  <a:pt x="560614" y="299357"/>
                </a:lnTo>
                <a:lnTo>
                  <a:pt x="557893" y="269421"/>
                </a:lnTo>
                <a:lnTo>
                  <a:pt x="549729" y="244928"/>
                </a:lnTo>
                <a:lnTo>
                  <a:pt x="538843" y="223157"/>
                </a:lnTo>
                <a:lnTo>
                  <a:pt x="527957" y="209550"/>
                </a:lnTo>
                <a:lnTo>
                  <a:pt x="476250" y="174171"/>
                </a:lnTo>
                <a:lnTo>
                  <a:pt x="375557" y="97971"/>
                </a:lnTo>
                <a:lnTo>
                  <a:pt x="310243" y="38100"/>
                </a:lnTo>
                <a:lnTo>
                  <a:pt x="269421" y="0"/>
                </a:lnTo>
                <a:lnTo>
                  <a:pt x="0" y="62592"/>
                </a:lnTo>
                <a:lnTo>
                  <a:pt x="57150" y="84364"/>
                </a:lnTo>
                <a:lnTo>
                  <a:pt x="103414" y="106135"/>
                </a:lnTo>
                <a:lnTo>
                  <a:pt x="141514" y="127907"/>
                </a:lnTo>
                <a:lnTo>
                  <a:pt x="171450" y="152400"/>
                </a:lnTo>
                <a:lnTo>
                  <a:pt x="209550" y="190500"/>
                </a:lnTo>
                <a:lnTo>
                  <a:pt x="244929" y="236764"/>
                </a:lnTo>
                <a:lnTo>
                  <a:pt x="280307" y="296635"/>
                </a:lnTo>
                <a:lnTo>
                  <a:pt x="285750" y="321128"/>
                </a:lnTo>
                <a:lnTo>
                  <a:pt x="288471" y="416378"/>
                </a:lnTo>
                <a:lnTo>
                  <a:pt x="288471" y="476250"/>
                </a:lnTo>
                <a:lnTo>
                  <a:pt x="242207" y="658585"/>
                </a:lnTo>
                <a:lnTo>
                  <a:pt x="220436" y="857250"/>
                </a:lnTo>
                <a:lnTo>
                  <a:pt x="190500" y="1091292"/>
                </a:lnTo>
                <a:lnTo>
                  <a:pt x="345621" y="1069521"/>
                </a:lnTo>
                <a:lnTo>
                  <a:pt x="397329" y="914400"/>
                </a:lnTo>
                <a:lnTo>
                  <a:pt x="440871" y="7402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B60DAA28-390B-4349-A660-AB033DAF5ECA}"/>
              </a:ext>
            </a:extLst>
          </p:cNvPr>
          <p:cNvSpPr/>
          <p:nvPr/>
        </p:nvSpPr>
        <p:spPr>
          <a:xfrm>
            <a:off x="4167188" y="3228975"/>
            <a:ext cx="2019300" cy="1906588"/>
          </a:xfrm>
          <a:custGeom>
            <a:avLst/>
            <a:gdLst>
              <a:gd name="connsiteX0" fmla="*/ 541769 w 2019080"/>
              <a:gd name="connsiteY0" fmla="*/ 306561 h 1905440"/>
              <a:gd name="connsiteX1" fmla="*/ 375274 w 2019080"/>
              <a:gd name="connsiteY1" fmla="*/ 327704 h 1905440"/>
              <a:gd name="connsiteX2" fmla="*/ 182352 w 2019080"/>
              <a:gd name="connsiteY2" fmla="*/ 348846 h 1905440"/>
              <a:gd name="connsiteX3" fmla="*/ 81927 w 2019080"/>
              <a:gd name="connsiteY3" fmla="*/ 362060 h 1905440"/>
              <a:gd name="connsiteX4" fmla="*/ 0 w 2019080"/>
              <a:gd name="connsiteY4" fmla="*/ 192922 h 1905440"/>
              <a:gd name="connsiteX5" fmla="*/ 50213 w 2019080"/>
              <a:gd name="connsiteY5" fmla="*/ 200850 h 1905440"/>
              <a:gd name="connsiteX6" fmla="*/ 110997 w 2019080"/>
              <a:gd name="connsiteY6" fmla="*/ 192922 h 1905440"/>
              <a:gd name="connsiteX7" fmla="*/ 317133 w 2019080"/>
              <a:gd name="connsiteY7" fmla="*/ 169137 h 1905440"/>
              <a:gd name="connsiteX8" fmla="*/ 636909 w 2019080"/>
              <a:gd name="connsiteY8" fmla="*/ 132138 h 1905440"/>
              <a:gd name="connsiteX9" fmla="*/ 787547 w 2019080"/>
              <a:gd name="connsiteY9" fmla="*/ 87211 h 1905440"/>
              <a:gd name="connsiteX10" fmla="*/ 1028040 w 2019080"/>
              <a:gd name="connsiteY10" fmla="*/ 68712 h 1905440"/>
              <a:gd name="connsiteX11" fmla="*/ 1276461 w 2019080"/>
              <a:gd name="connsiteY11" fmla="*/ 44927 h 1905440"/>
              <a:gd name="connsiteX12" fmla="*/ 1509025 w 2019080"/>
              <a:gd name="connsiteY12" fmla="*/ 21142 h 1905440"/>
              <a:gd name="connsiteX13" fmla="*/ 1760088 w 2019080"/>
              <a:gd name="connsiteY13" fmla="*/ 0 h 1905440"/>
              <a:gd name="connsiteX14" fmla="*/ 1786516 w 2019080"/>
              <a:gd name="connsiteY14" fmla="*/ 2642 h 1905440"/>
              <a:gd name="connsiteX15" fmla="*/ 1812944 w 2019080"/>
              <a:gd name="connsiteY15" fmla="*/ 7928 h 1905440"/>
              <a:gd name="connsiteX16" fmla="*/ 1847300 w 2019080"/>
              <a:gd name="connsiteY16" fmla="*/ 29070 h 1905440"/>
              <a:gd name="connsiteX17" fmla="*/ 1876370 w 2019080"/>
              <a:gd name="connsiteY17" fmla="*/ 52855 h 1905440"/>
              <a:gd name="connsiteX18" fmla="*/ 1910727 w 2019080"/>
              <a:gd name="connsiteY18" fmla="*/ 87211 h 1905440"/>
              <a:gd name="connsiteX19" fmla="*/ 1945083 w 2019080"/>
              <a:gd name="connsiteY19" fmla="*/ 129495 h 1905440"/>
              <a:gd name="connsiteX20" fmla="*/ 1974153 w 2019080"/>
              <a:gd name="connsiteY20" fmla="*/ 171780 h 1905440"/>
              <a:gd name="connsiteX21" fmla="*/ 1997938 w 2019080"/>
              <a:gd name="connsiteY21" fmla="*/ 203493 h 1905440"/>
              <a:gd name="connsiteX22" fmla="*/ 2011152 w 2019080"/>
              <a:gd name="connsiteY22" fmla="*/ 227278 h 1905440"/>
              <a:gd name="connsiteX23" fmla="*/ 2016437 w 2019080"/>
              <a:gd name="connsiteY23" fmla="*/ 245778 h 1905440"/>
              <a:gd name="connsiteX24" fmla="*/ 2019080 w 2019080"/>
              <a:gd name="connsiteY24" fmla="*/ 264277 h 1905440"/>
              <a:gd name="connsiteX25" fmla="*/ 2008509 w 2019080"/>
              <a:gd name="connsiteY25" fmla="*/ 295990 h 1905440"/>
              <a:gd name="connsiteX26" fmla="*/ 1990010 w 2019080"/>
              <a:gd name="connsiteY26" fmla="*/ 322418 h 1905440"/>
              <a:gd name="connsiteX27" fmla="*/ 1976796 w 2019080"/>
              <a:gd name="connsiteY27" fmla="*/ 351489 h 1905440"/>
              <a:gd name="connsiteX28" fmla="*/ 1966225 w 2019080"/>
              <a:gd name="connsiteY28" fmla="*/ 391130 h 1905440"/>
              <a:gd name="connsiteX29" fmla="*/ 1960939 w 2019080"/>
              <a:gd name="connsiteY29" fmla="*/ 512698 h 1905440"/>
              <a:gd name="connsiteX30" fmla="*/ 1950368 w 2019080"/>
              <a:gd name="connsiteY30" fmla="*/ 782261 h 1905440"/>
              <a:gd name="connsiteX31" fmla="*/ 1942440 w 2019080"/>
              <a:gd name="connsiteY31" fmla="*/ 983112 h 1905440"/>
              <a:gd name="connsiteX32" fmla="*/ 1934511 w 2019080"/>
              <a:gd name="connsiteY32" fmla="*/ 1257960 h 1905440"/>
              <a:gd name="connsiteX33" fmla="*/ 1923940 w 2019080"/>
              <a:gd name="connsiteY33" fmla="*/ 1572450 h 1905440"/>
              <a:gd name="connsiteX34" fmla="*/ 1916012 w 2019080"/>
              <a:gd name="connsiteY34" fmla="*/ 1731017 h 1905440"/>
              <a:gd name="connsiteX35" fmla="*/ 1913369 w 2019080"/>
              <a:gd name="connsiteY35" fmla="*/ 1812943 h 1905440"/>
              <a:gd name="connsiteX36" fmla="*/ 1905441 w 2019080"/>
              <a:gd name="connsiteY36" fmla="*/ 1849942 h 1905440"/>
              <a:gd name="connsiteX37" fmla="*/ 1892227 w 2019080"/>
              <a:gd name="connsiteY37" fmla="*/ 1876369 h 1905440"/>
              <a:gd name="connsiteX38" fmla="*/ 1873728 w 2019080"/>
              <a:gd name="connsiteY38" fmla="*/ 1894869 h 1905440"/>
              <a:gd name="connsiteX39" fmla="*/ 1849943 w 2019080"/>
              <a:gd name="connsiteY39" fmla="*/ 1905440 h 1905440"/>
              <a:gd name="connsiteX40" fmla="*/ 1818229 w 2019080"/>
              <a:gd name="connsiteY40" fmla="*/ 1902797 h 1905440"/>
              <a:gd name="connsiteX41" fmla="*/ 1781231 w 2019080"/>
              <a:gd name="connsiteY41" fmla="*/ 1897512 h 1905440"/>
              <a:gd name="connsiteX42" fmla="*/ 1741589 w 2019080"/>
              <a:gd name="connsiteY42" fmla="*/ 1879012 h 1905440"/>
              <a:gd name="connsiteX43" fmla="*/ 1704590 w 2019080"/>
              <a:gd name="connsiteY43" fmla="*/ 1847299 h 1905440"/>
              <a:gd name="connsiteX44" fmla="*/ 1670234 w 2019080"/>
              <a:gd name="connsiteY44" fmla="*/ 1524880 h 1905440"/>
              <a:gd name="connsiteX45" fmla="*/ 1672877 w 2019080"/>
              <a:gd name="connsiteY45" fmla="*/ 1141678 h 1905440"/>
              <a:gd name="connsiteX46" fmla="*/ 1694019 w 2019080"/>
              <a:gd name="connsiteY46" fmla="*/ 1028039 h 1905440"/>
              <a:gd name="connsiteX47" fmla="*/ 1691376 w 2019080"/>
              <a:gd name="connsiteY47" fmla="*/ 663336 h 1905440"/>
              <a:gd name="connsiteX48" fmla="*/ 1691376 w 2019080"/>
              <a:gd name="connsiteY48" fmla="*/ 539126 h 1905440"/>
              <a:gd name="connsiteX49" fmla="*/ 1704590 w 2019080"/>
              <a:gd name="connsiteY49" fmla="*/ 380559 h 1905440"/>
              <a:gd name="connsiteX50" fmla="*/ 1715161 w 2019080"/>
              <a:gd name="connsiteY50" fmla="*/ 261634 h 1905440"/>
              <a:gd name="connsiteX51" fmla="*/ 1712518 w 2019080"/>
              <a:gd name="connsiteY51" fmla="*/ 235206 h 1905440"/>
              <a:gd name="connsiteX52" fmla="*/ 1704590 w 2019080"/>
              <a:gd name="connsiteY52" fmla="*/ 214064 h 1905440"/>
              <a:gd name="connsiteX53" fmla="*/ 1683448 w 2019080"/>
              <a:gd name="connsiteY53" fmla="*/ 192922 h 1905440"/>
              <a:gd name="connsiteX54" fmla="*/ 1649092 w 2019080"/>
              <a:gd name="connsiteY54" fmla="*/ 179708 h 1905440"/>
              <a:gd name="connsiteX55" fmla="*/ 1590951 w 2019080"/>
              <a:gd name="connsiteY55" fmla="*/ 177065 h 1905440"/>
              <a:gd name="connsiteX56" fmla="*/ 1366315 w 2019080"/>
              <a:gd name="connsiteY56" fmla="*/ 206136 h 1905440"/>
              <a:gd name="connsiteX57" fmla="*/ 885330 w 2019080"/>
              <a:gd name="connsiteY57" fmla="*/ 264277 h 1905440"/>
              <a:gd name="connsiteX58" fmla="*/ 541769 w 2019080"/>
              <a:gd name="connsiteY58" fmla="*/ 306561 h 190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019080" h="1905440">
                <a:moveTo>
                  <a:pt x="541769" y="306561"/>
                </a:moveTo>
                <a:lnTo>
                  <a:pt x="375274" y="327704"/>
                </a:lnTo>
                <a:lnTo>
                  <a:pt x="182352" y="348846"/>
                </a:lnTo>
                <a:lnTo>
                  <a:pt x="81927" y="362060"/>
                </a:lnTo>
                <a:lnTo>
                  <a:pt x="0" y="192922"/>
                </a:lnTo>
                <a:lnTo>
                  <a:pt x="50213" y="200850"/>
                </a:lnTo>
                <a:lnTo>
                  <a:pt x="110997" y="192922"/>
                </a:lnTo>
                <a:lnTo>
                  <a:pt x="317133" y="169137"/>
                </a:lnTo>
                <a:lnTo>
                  <a:pt x="636909" y="132138"/>
                </a:lnTo>
                <a:lnTo>
                  <a:pt x="787547" y="87211"/>
                </a:lnTo>
                <a:lnTo>
                  <a:pt x="1028040" y="68712"/>
                </a:lnTo>
                <a:lnTo>
                  <a:pt x="1276461" y="44927"/>
                </a:lnTo>
                <a:lnTo>
                  <a:pt x="1509025" y="21142"/>
                </a:lnTo>
                <a:lnTo>
                  <a:pt x="1760088" y="0"/>
                </a:lnTo>
                <a:lnTo>
                  <a:pt x="1786516" y="2642"/>
                </a:lnTo>
                <a:lnTo>
                  <a:pt x="1812944" y="7928"/>
                </a:lnTo>
                <a:lnTo>
                  <a:pt x="1847300" y="29070"/>
                </a:lnTo>
                <a:lnTo>
                  <a:pt x="1876370" y="52855"/>
                </a:lnTo>
                <a:lnTo>
                  <a:pt x="1910727" y="87211"/>
                </a:lnTo>
                <a:lnTo>
                  <a:pt x="1945083" y="129495"/>
                </a:lnTo>
                <a:lnTo>
                  <a:pt x="1974153" y="171780"/>
                </a:lnTo>
                <a:lnTo>
                  <a:pt x="1997938" y="203493"/>
                </a:lnTo>
                <a:lnTo>
                  <a:pt x="2011152" y="227278"/>
                </a:lnTo>
                <a:lnTo>
                  <a:pt x="2016437" y="245778"/>
                </a:lnTo>
                <a:lnTo>
                  <a:pt x="2019080" y="264277"/>
                </a:lnTo>
                <a:lnTo>
                  <a:pt x="2008509" y="295990"/>
                </a:lnTo>
                <a:lnTo>
                  <a:pt x="1990010" y="322418"/>
                </a:lnTo>
                <a:lnTo>
                  <a:pt x="1976796" y="351489"/>
                </a:lnTo>
                <a:lnTo>
                  <a:pt x="1966225" y="391130"/>
                </a:lnTo>
                <a:lnTo>
                  <a:pt x="1960939" y="512698"/>
                </a:lnTo>
                <a:lnTo>
                  <a:pt x="1950368" y="782261"/>
                </a:lnTo>
                <a:lnTo>
                  <a:pt x="1942440" y="983112"/>
                </a:lnTo>
                <a:lnTo>
                  <a:pt x="1934511" y="1257960"/>
                </a:lnTo>
                <a:lnTo>
                  <a:pt x="1923940" y="1572450"/>
                </a:lnTo>
                <a:lnTo>
                  <a:pt x="1916012" y="1731017"/>
                </a:lnTo>
                <a:lnTo>
                  <a:pt x="1913369" y="1812943"/>
                </a:lnTo>
                <a:lnTo>
                  <a:pt x="1905441" y="1849942"/>
                </a:lnTo>
                <a:lnTo>
                  <a:pt x="1892227" y="1876369"/>
                </a:lnTo>
                <a:lnTo>
                  <a:pt x="1873728" y="1894869"/>
                </a:lnTo>
                <a:lnTo>
                  <a:pt x="1849943" y="1905440"/>
                </a:lnTo>
                <a:lnTo>
                  <a:pt x="1818229" y="1902797"/>
                </a:lnTo>
                <a:lnTo>
                  <a:pt x="1781231" y="1897512"/>
                </a:lnTo>
                <a:lnTo>
                  <a:pt x="1741589" y="1879012"/>
                </a:lnTo>
                <a:lnTo>
                  <a:pt x="1704590" y="1847299"/>
                </a:lnTo>
                <a:lnTo>
                  <a:pt x="1670234" y="1524880"/>
                </a:lnTo>
                <a:lnTo>
                  <a:pt x="1672877" y="1141678"/>
                </a:lnTo>
                <a:lnTo>
                  <a:pt x="1694019" y="1028039"/>
                </a:lnTo>
                <a:lnTo>
                  <a:pt x="1691376" y="663336"/>
                </a:lnTo>
                <a:lnTo>
                  <a:pt x="1691376" y="539126"/>
                </a:lnTo>
                <a:lnTo>
                  <a:pt x="1704590" y="380559"/>
                </a:lnTo>
                <a:lnTo>
                  <a:pt x="1715161" y="261634"/>
                </a:lnTo>
                <a:lnTo>
                  <a:pt x="1712518" y="235206"/>
                </a:lnTo>
                <a:lnTo>
                  <a:pt x="1704590" y="214064"/>
                </a:lnTo>
                <a:lnTo>
                  <a:pt x="1683448" y="192922"/>
                </a:lnTo>
                <a:lnTo>
                  <a:pt x="1649092" y="179708"/>
                </a:lnTo>
                <a:lnTo>
                  <a:pt x="1590951" y="177065"/>
                </a:lnTo>
                <a:lnTo>
                  <a:pt x="1366315" y="206136"/>
                </a:lnTo>
                <a:lnTo>
                  <a:pt x="885330" y="264277"/>
                </a:lnTo>
                <a:lnTo>
                  <a:pt x="541769" y="3065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658EC63-BC4F-BC4E-BC63-56437FE66B32}"/>
              </a:ext>
            </a:extLst>
          </p:cNvPr>
          <p:cNvSpPr/>
          <p:nvPr/>
        </p:nvSpPr>
        <p:spPr>
          <a:xfrm>
            <a:off x="4271963" y="3735388"/>
            <a:ext cx="1644650" cy="371475"/>
          </a:xfrm>
          <a:custGeom>
            <a:avLst/>
            <a:gdLst>
              <a:gd name="connsiteX0" fmla="*/ 521493 w 1645443"/>
              <a:gd name="connsiteY0" fmla="*/ 121444 h 371475"/>
              <a:gd name="connsiteX1" fmla="*/ 728662 w 1645443"/>
              <a:gd name="connsiteY1" fmla="*/ 95250 h 371475"/>
              <a:gd name="connsiteX2" fmla="*/ 947737 w 1645443"/>
              <a:gd name="connsiteY2" fmla="*/ 71438 h 371475"/>
              <a:gd name="connsiteX3" fmla="*/ 1181100 w 1645443"/>
              <a:gd name="connsiteY3" fmla="*/ 45244 h 371475"/>
              <a:gd name="connsiteX4" fmla="*/ 1457325 w 1645443"/>
              <a:gd name="connsiteY4" fmla="*/ 16669 h 371475"/>
              <a:gd name="connsiteX5" fmla="*/ 1645443 w 1645443"/>
              <a:gd name="connsiteY5" fmla="*/ 0 h 371475"/>
              <a:gd name="connsiteX6" fmla="*/ 1633537 w 1645443"/>
              <a:gd name="connsiteY6" fmla="*/ 183357 h 371475"/>
              <a:gd name="connsiteX7" fmla="*/ 1469231 w 1645443"/>
              <a:gd name="connsiteY7" fmla="*/ 192882 h 371475"/>
              <a:gd name="connsiteX8" fmla="*/ 1285875 w 1645443"/>
              <a:gd name="connsiteY8" fmla="*/ 204788 h 371475"/>
              <a:gd name="connsiteX9" fmla="*/ 1097756 w 1645443"/>
              <a:gd name="connsiteY9" fmla="*/ 223838 h 371475"/>
              <a:gd name="connsiteX10" fmla="*/ 838200 w 1645443"/>
              <a:gd name="connsiteY10" fmla="*/ 250032 h 371475"/>
              <a:gd name="connsiteX11" fmla="*/ 561975 w 1645443"/>
              <a:gd name="connsiteY11" fmla="*/ 283369 h 371475"/>
              <a:gd name="connsiteX12" fmla="*/ 250031 w 1645443"/>
              <a:gd name="connsiteY12" fmla="*/ 328613 h 371475"/>
              <a:gd name="connsiteX13" fmla="*/ 2381 w 1645443"/>
              <a:gd name="connsiteY13" fmla="*/ 371475 h 371475"/>
              <a:gd name="connsiteX14" fmla="*/ 0 w 1645443"/>
              <a:gd name="connsiteY14" fmla="*/ 192882 h 371475"/>
              <a:gd name="connsiteX15" fmla="*/ 388143 w 1645443"/>
              <a:gd name="connsiteY15" fmla="*/ 138113 h 371475"/>
              <a:gd name="connsiteX16" fmla="*/ 521493 w 1645443"/>
              <a:gd name="connsiteY16" fmla="*/ 121444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45443" h="371475">
                <a:moveTo>
                  <a:pt x="521493" y="121444"/>
                </a:moveTo>
                <a:lnTo>
                  <a:pt x="728662" y="95250"/>
                </a:lnTo>
                <a:lnTo>
                  <a:pt x="947737" y="71438"/>
                </a:lnTo>
                <a:lnTo>
                  <a:pt x="1181100" y="45244"/>
                </a:lnTo>
                <a:lnTo>
                  <a:pt x="1457325" y="16669"/>
                </a:lnTo>
                <a:lnTo>
                  <a:pt x="1645443" y="0"/>
                </a:lnTo>
                <a:lnTo>
                  <a:pt x="1633537" y="183357"/>
                </a:lnTo>
                <a:lnTo>
                  <a:pt x="1469231" y="192882"/>
                </a:lnTo>
                <a:lnTo>
                  <a:pt x="1285875" y="204788"/>
                </a:lnTo>
                <a:lnTo>
                  <a:pt x="1097756" y="223838"/>
                </a:lnTo>
                <a:lnTo>
                  <a:pt x="838200" y="250032"/>
                </a:lnTo>
                <a:lnTo>
                  <a:pt x="561975" y="283369"/>
                </a:lnTo>
                <a:lnTo>
                  <a:pt x="250031" y="328613"/>
                </a:lnTo>
                <a:lnTo>
                  <a:pt x="2381" y="371475"/>
                </a:lnTo>
                <a:cubicBezTo>
                  <a:pt x="1587" y="311944"/>
                  <a:pt x="794" y="252413"/>
                  <a:pt x="0" y="192882"/>
                </a:cubicBezTo>
                <a:lnTo>
                  <a:pt x="388143" y="138113"/>
                </a:lnTo>
                <a:lnTo>
                  <a:pt x="521493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B24E5E33-B214-554E-8E9D-BD7733E42904}"/>
              </a:ext>
            </a:extLst>
          </p:cNvPr>
          <p:cNvSpPr/>
          <p:nvPr/>
        </p:nvSpPr>
        <p:spPr>
          <a:xfrm>
            <a:off x="4284663" y="4227513"/>
            <a:ext cx="1625600" cy="390525"/>
          </a:xfrm>
          <a:custGeom>
            <a:avLst/>
            <a:gdLst>
              <a:gd name="connsiteX0" fmla="*/ 323850 w 1626394"/>
              <a:gd name="connsiteY0" fmla="*/ 173831 h 390525"/>
              <a:gd name="connsiteX1" fmla="*/ 497681 w 1626394"/>
              <a:gd name="connsiteY1" fmla="*/ 152400 h 390525"/>
              <a:gd name="connsiteX2" fmla="*/ 714375 w 1626394"/>
              <a:gd name="connsiteY2" fmla="*/ 126206 h 390525"/>
              <a:gd name="connsiteX3" fmla="*/ 988219 w 1626394"/>
              <a:gd name="connsiteY3" fmla="*/ 88106 h 390525"/>
              <a:gd name="connsiteX4" fmla="*/ 1309687 w 1626394"/>
              <a:gd name="connsiteY4" fmla="*/ 42862 h 390525"/>
              <a:gd name="connsiteX5" fmla="*/ 1624012 w 1626394"/>
              <a:gd name="connsiteY5" fmla="*/ 0 h 390525"/>
              <a:gd name="connsiteX6" fmla="*/ 1626394 w 1626394"/>
              <a:gd name="connsiteY6" fmla="*/ 154781 h 390525"/>
              <a:gd name="connsiteX7" fmla="*/ 1347787 w 1626394"/>
              <a:gd name="connsiteY7" fmla="*/ 192881 h 390525"/>
              <a:gd name="connsiteX8" fmla="*/ 1057275 w 1626394"/>
              <a:gd name="connsiteY8" fmla="*/ 235744 h 390525"/>
              <a:gd name="connsiteX9" fmla="*/ 790575 w 1626394"/>
              <a:gd name="connsiteY9" fmla="*/ 273844 h 390525"/>
              <a:gd name="connsiteX10" fmla="*/ 526256 w 1626394"/>
              <a:gd name="connsiteY10" fmla="*/ 314325 h 390525"/>
              <a:gd name="connsiteX11" fmla="*/ 273844 w 1626394"/>
              <a:gd name="connsiteY11" fmla="*/ 350044 h 390525"/>
              <a:gd name="connsiteX12" fmla="*/ 2381 w 1626394"/>
              <a:gd name="connsiteY12" fmla="*/ 390525 h 390525"/>
              <a:gd name="connsiteX13" fmla="*/ 0 w 1626394"/>
              <a:gd name="connsiteY13" fmla="*/ 211931 h 390525"/>
              <a:gd name="connsiteX14" fmla="*/ 323850 w 1626394"/>
              <a:gd name="connsiteY14" fmla="*/ 173831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26394" h="390525">
                <a:moveTo>
                  <a:pt x="323850" y="173831"/>
                </a:moveTo>
                <a:lnTo>
                  <a:pt x="497681" y="152400"/>
                </a:lnTo>
                <a:lnTo>
                  <a:pt x="714375" y="126206"/>
                </a:lnTo>
                <a:lnTo>
                  <a:pt x="988219" y="88106"/>
                </a:lnTo>
                <a:lnTo>
                  <a:pt x="1309687" y="42862"/>
                </a:lnTo>
                <a:lnTo>
                  <a:pt x="1624012" y="0"/>
                </a:lnTo>
                <a:lnTo>
                  <a:pt x="1626394" y="154781"/>
                </a:lnTo>
                <a:lnTo>
                  <a:pt x="1347787" y="192881"/>
                </a:lnTo>
                <a:lnTo>
                  <a:pt x="1057275" y="235744"/>
                </a:lnTo>
                <a:lnTo>
                  <a:pt x="790575" y="273844"/>
                </a:lnTo>
                <a:lnTo>
                  <a:pt x="526256" y="314325"/>
                </a:lnTo>
                <a:lnTo>
                  <a:pt x="273844" y="350044"/>
                </a:lnTo>
                <a:lnTo>
                  <a:pt x="2381" y="390525"/>
                </a:lnTo>
                <a:cubicBezTo>
                  <a:pt x="1587" y="330994"/>
                  <a:pt x="794" y="271462"/>
                  <a:pt x="0" y="211931"/>
                </a:cubicBezTo>
                <a:lnTo>
                  <a:pt x="323850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33178AE8-E161-B349-BDFB-15726A4DEC6A}"/>
              </a:ext>
            </a:extLst>
          </p:cNvPr>
          <p:cNvSpPr/>
          <p:nvPr/>
        </p:nvSpPr>
        <p:spPr>
          <a:xfrm>
            <a:off x="4214813" y="4764088"/>
            <a:ext cx="1704975" cy="400050"/>
          </a:xfrm>
          <a:custGeom>
            <a:avLst/>
            <a:gdLst>
              <a:gd name="connsiteX0" fmla="*/ 511968 w 1704975"/>
              <a:gd name="connsiteY0" fmla="*/ 133350 h 400050"/>
              <a:gd name="connsiteX1" fmla="*/ 876300 w 1704975"/>
              <a:gd name="connsiteY1" fmla="*/ 90488 h 400050"/>
              <a:gd name="connsiteX2" fmla="*/ 1143000 w 1704975"/>
              <a:gd name="connsiteY2" fmla="*/ 59532 h 400050"/>
              <a:gd name="connsiteX3" fmla="*/ 1483518 w 1704975"/>
              <a:gd name="connsiteY3" fmla="*/ 19050 h 400050"/>
              <a:gd name="connsiteX4" fmla="*/ 1674018 w 1704975"/>
              <a:gd name="connsiteY4" fmla="*/ 0 h 400050"/>
              <a:gd name="connsiteX5" fmla="*/ 1704975 w 1704975"/>
              <a:gd name="connsiteY5" fmla="*/ 345282 h 400050"/>
              <a:gd name="connsiteX6" fmla="*/ 1652587 w 1704975"/>
              <a:gd name="connsiteY6" fmla="*/ 307182 h 400050"/>
              <a:gd name="connsiteX7" fmla="*/ 1628775 w 1704975"/>
              <a:gd name="connsiteY7" fmla="*/ 283369 h 400050"/>
              <a:gd name="connsiteX8" fmla="*/ 1600200 w 1704975"/>
              <a:gd name="connsiteY8" fmla="*/ 250032 h 400050"/>
              <a:gd name="connsiteX9" fmla="*/ 1583531 w 1704975"/>
              <a:gd name="connsiteY9" fmla="*/ 230982 h 400050"/>
              <a:gd name="connsiteX10" fmla="*/ 1516856 w 1704975"/>
              <a:gd name="connsiteY10" fmla="*/ 228600 h 400050"/>
              <a:gd name="connsiteX11" fmla="*/ 1290637 w 1704975"/>
              <a:gd name="connsiteY11" fmla="*/ 233363 h 400050"/>
              <a:gd name="connsiteX12" fmla="*/ 1057275 w 1704975"/>
              <a:gd name="connsiteY12" fmla="*/ 242888 h 400050"/>
              <a:gd name="connsiteX13" fmla="*/ 854868 w 1704975"/>
              <a:gd name="connsiteY13" fmla="*/ 257175 h 400050"/>
              <a:gd name="connsiteX14" fmla="*/ 695325 w 1704975"/>
              <a:gd name="connsiteY14" fmla="*/ 273844 h 400050"/>
              <a:gd name="connsiteX15" fmla="*/ 488156 w 1704975"/>
              <a:gd name="connsiteY15" fmla="*/ 302419 h 400050"/>
              <a:gd name="connsiteX16" fmla="*/ 273843 w 1704975"/>
              <a:gd name="connsiteY16" fmla="*/ 342900 h 400050"/>
              <a:gd name="connsiteX17" fmla="*/ 104775 w 1704975"/>
              <a:gd name="connsiteY17" fmla="*/ 378619 h 400050"/>
              <a:gd name="connsiteX18" fmla="*/ 0 w 1704975"/>
              <a:gd name="connsiteY18" fmla="*/ 400050 h 400050"/>
              <a:gd name="connsiteX19" fmla="*/ 7143 w 1704975"/>
              <a:gd name="connsiteY19" fmla="*/ 192882 h 400050"/>
              <a:gd name="connsiteX20" fmla="*/ 459581 w 1704975"/>
              <a:gd name="connsiteY20" fmla="*/ 138113 h 400050"/>
              <a:gd name="connsiteX21" fmla="*/ 511968 w 1704975"/>
              <a:gd name="connsiteY21" fmla="*/ 133350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04975" h="400050">
                <a:moveTo>
                  <a:pt x="511968" y="133350"/>
                </a:moveTo>
                <a:lnTo>
                  <a:pt x="876300" y="90488"/>
                </a:lnTo>
                <a:lnTo>
                  <a:pt x="1143000" y="59532"/>
                </a:lnTo>
                <a:lnTo>
                  <a:pt x="1483518" y="19050"/>
                </a:lnTo>
                <a:lnTo>
                  <a:pt x="1674018" y="0"/>
                </a:lnTo>
                <a:lnTo>
                  <a:pt x="1704975" y="345282"/>
                </a:lnTo>
                <a:lnTo>
                  <a:pt x="1652587" y="307182"/>
                </a:lnTo>
                <a:lnTo>
                  <a:pt x="1628775" y="283369"/>
                </a:lnTo>
                <a:lnTo>
                  <a:pt x="1600200" y="250032"/>
                </a:lnTo>
                <a:lnTo>
                  <a:pt x="1583531" y="230982"/>
                </a:lnTo>
                <a:lnTo>
                  <a:pt x="1516856" y="228600"/>
                </a:lnTo>
                <a:lnTo>
                  <a:pt x="1290637" y="233363"/>
                </a:lnTo>
                <a:lnTo>
                  <a:pt x="1057275" y="242888"/>
                </a:lnTo>
                <a:lnTo>
                  <a:pt x="854868" y="257175"/>
                </a:lnTo>
                <a:lnTo>
                  <a:pt x="695325" y="273844"/>
                </a:lnTo>
                <a:lnTo>
                  <a:pt x="488156" y="302419"/>
                </a:lnTo>
                <a:lnTo>
                  <a:pt x="273843" y="342900"/>
                </a:lnTo>
                <a:lnTo>
                  <a:pt x="104775" y="378619"/>
                </a:lnTo>
                <a:lnTo>
                  <a:pt x="0" y="400050"/>
                </a:lnTo>
                <a:lnTo>
                  <a:pt x="7143" y="192882"/>
                </a:lnTo>
                <a:lnTo>
                  <a:pt x="459581" y="138113"/>
                </a:lnTo>
                <a:lnTo>
                  <a:pt x="511968" y="133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8C6567A-2EB1-41A0-BBD8-9BEEFA79C6CB}"/>
              </a:ext>
            </a:extLst>
          </p:cNvPr>
          <p:cNvGrpSpPr/>
          <p:nvPr/>
        </p:nvGrpSpPr>
        <p:grpSpPr>
          <a:xfrm>
            <a:off x="2967037" y="1443038"/>
            <a:ext cx="4110037" cy="4498975"/>
            <a:chOff x="3119438" y="1595438"/>
            <a:chExt cx="4110037" cy="4498975"/>
          </a:xfrm>
        </p:grpSpPr>
        <p:sp>
          <p:nvSpPr>
            <p:cNvPr id="15" name="フリーフォーム 118">
              <a:extLst>
                <a:ext uri="{FF2B5EF4-FFF2-40B4-BE49-F238E27FC236}">
                  <a16:creationId xmlns:a16="http://schemas.microsoft.com/office/drawing/2014/main" id="{B38206EA-4048-4B0A-AD5F-4F13AB1D4BD8}"/>
                </a:ext>
              </a:extLst>
            </p:cNvPr>
            <p:cNvSpPr/>
            <p:nvPr/>
          </p:nvSpPr>
          <p:spPr>
            <a:xfrm>
              <a:off x="3227388" y="1773238"/>
              <a:ext cx="523875" cy="1079500"/>
            </a:xfrm>
            <a:custGeom>
              <a:avLst/>
              <a:gdLst>
                <a:gd name="connsiteX0" fmla="*/ 440531 w 523875"/>
                <a:gd name="connsiteY0" fmla="*/ 388144 h 1078707"/>
                <a:gd name="connsiteX1" fmla="*/ 416719 w 523875"/>
                <a:gd name="connsiteY1" fmla="*/ 240507 h 1078707"/>
                <a:gd name="connsiteX2" fmla="*/ 392906 w 523875"/>
                <a:gd name="connsiteY2" fmla="*/ 111919 h 1078707"/>
                <a:gd name="connsiteX3" fmla="*/ 354806 w 523875"/>
                <a:gd name="connsiteY3" fmla="*/ 95250 h 1078707"/>
                <a:gd name="connsiteX4" fmla="*/ 285750 w 523875"/>
                <a:gd name="connsiteY4" fmla="*/ 71438 h 1078707"/>
                <a:gd name="connsiteX5" fmla="*/ 233362 w 523875"/>
                <a:gd name="connsiteY5" fmla="*/ 52388 h 1078707"/>
                <a:gd name="connsiteX6" fmla="*/ 166687 w 523875"/>
                <a:gd name="connsiteY6" fmla="*/ 33338 h 1078707"/>
                <a:gd name="connsiteX7" fmla="*/ 83344 w 523875"/>
                <a:gd name="connsiteY7" fmla="*/ 11907 h 1078707"/>
                <a:gd name="connsiteX8" fmla="*/ 28575 w 523875"/>
                <a:gd name="connsiteY8" fmla="*/ 0 h 1078707"/>
                <a:gd name="connsiteX9" fmla="*/ 16669 w 523875"/>
                <a:gd name="connsiteY9" fmla="*/ 0 h 1078707"/>
                <a:gd name="connsiteX10" fmla="*/ 4762 w 523875"/>
                <a:gd name="connsiteY10" fmla="*/ 4763 h 1078707"/>
                <a:gd name="connsiteX11" fmla="*/ 0 w 523875"/>
                <a:gd name="connsiteY11" fmla="*/ 16669 h 1078707"/>
                <a:gd name="connsiteX12" fmla="*/ 4762 w 523875"/>
                <a:gd name="connsiteY12" fmla="*/ 42863 h 1078707"/>
                <a:gd name="connsiteX13" fmla="*/ 14287 w 523875"/>
                <a:gd name="connsiteY13" fmla="*/ 59532 h 1078707"/>
                <a:gd name="connsiteX14" fmla="*/ 23812 w 523875"/>
                <a:gd name="connsiteY14" fmla="*/ 73819 h 1078707"/>
                <a:gd name="connsiteX15" fmla="*/ 52387 w 523875"/>
                <a:gd name="connsiteY15" fmla="*/ 80963 h 1078707"/>
                <a:gd name="connsiteX16" fmla="*/ 88106 w 523875"/>
                <a:gd name="connsiteY16" fmla="*/ 100013 h 1078707"/>
                <a:gd name="connsiteX17" fmla="*/ 109537 w 523875"/>
                <a:gd name="connsiteY17" fmla="*/ 116682 h 1078707"/>
                <a:gd name="connsiteX18" fmla="*/ 140494 w 523875"/>
                <a:gd name="connsiteY18" fmla="*/ 147638 h 1078707"/>
                <a:gd name="connsiteX19" fmla="*/ 157162 w 523875"/>
                <a:gd name="connsiteY19" fmla="*/ 171450 h 1078707"/>
                <a:gd name="connsiteX20" fmla="*/ 183356 w 523875"/>
                <a:gd name="connsiteY20" fmla="*/ 223838 h 1078707"/>
                <a:gd name="connsiteX21" fmla="*/ 202406 w 523875"/>
                <a:gd name="connsiteY21" fmla="*/ 290513 h 1078707"/>
                <a:gd name="connsiteX22" fmla="*/ 230981 w 523875"/>
                <a:gd name="connsiteY22" fmla="*/ 433388 h 1078707"/>
                <a:gd name="connsiteX23" fmla="*/ 252412 w 523875"/>
                <a:gd name="connsiteY23" fmla="*/ 578644 h 1078707"/>
                <a:gd name="connsiteX24" fmla="*/ 264319 w 523875"/>
                <a:gd name="connsiteY24" fmla="*/ 692944 h 1078707"/>
                <a:gd name="connsiteX25" fmla="*/ 269081 w 523875"/>
                <a:gd name="connsiteY25" fmla="*/ 781050 h 1078707"/>
                <a:gd name="connsiteX26" fmla="*/ 264319 w 523875"/>
                <a:gd name="connsiteY26" fmla="*/ 871538 h 1078707"/>
                <a:gd name="connsiteX27" fmla="*/ 273844 w 523875"/>
                <a:gd name="connsiteY27" fmla="*/ 909638 h 1078707"/>
                <a:gd name="connsiteX28" fmla="*/ 297656 w 523875"/>
                <a:gd name="connsiteY28" fmla="*/ 969169 h 1078707"/>
                <a:gd name="connsiteX29" fmla="*/ 316706 w 523875"/>
                <a:gd name="connsiteY29" fmla="*/ 1004888 h 1078707"/>
                <a:gd name="connsiteX30" fmla="*/ 335756 w 523875"/>
                <a:gd name="connsiteY30" fmla="*/ 1031082 h 1078707"/>
                <a:gd name="connsiteX31" fmla="*/ 359569 w 523875"/>
                <a:gd name="connsiteY31" fmla="*/ 1062038 h 1078707"/>
                <a:gd name="connsiteX32" fmla="*/ 378619 w 523875"/>
                <a:gd name="connsiteY32" fmla="*/ 1076325 h 1078707"/>
                <a:gd name="connsiteX33" fmla="*/ 404812 w 523875"/>
                <a:gd name="connsiteY33" fmla="*/ 1078707 h 1078707"/>
                <a:gd name="connsiteX34" fmla="*/ 423862 w 523875"/>
                <a:gd name="connsiteY34" fmla="*/ 1076325 h 1078707"/>
                <a:gd name="connsiteX35" fmla="*/ 442912 w 523875"/>
                <a:gd name="connsiteY35" fmla="*/ 1066800 h 1078707"/>
                <a:gd name="connsiteX36" fmla="*/ 461962 w 523875"/>
                <a:gd name="connsiteY36" fmla="*/ 1050132 h 1078707"/>
                <a:gd name="connsiteX37" fmla="*/ 481012 w 523875"/>
                <a:gd name="connsiteY37" fmla="*/ 1019175 h 1078707"/>
                <a:gd name="connsiteX38" fmla="*/ 507206 w 523875"/>
                <a:gd name="connsiteY38" fmla="*/ 964407 h 1078707"/>
                <a:gd name="connsiteX39" fmla="*/ 523875 w 523875"/>
                <a:gd name="connsiteY39" fmla="*/ 931069 h 1078707"/>
                <a:gd name="connsiteX40" fmla="*/ 511969 w 523875"/>
                <a:gd name="connsiteY40" fmla="*/ 826294 h 1078707"/>
                <a:gd name="connsiteX41" fmla="*/ 483394 w 523875"/>
                <a:gd name="connsiteY41" fmla="*/ 645319 h 1078707"/>
                <a:gd name="connsiteX42" fmla="*/ 440531 w 523875"/>
                <a:gd name="connsiteY42" fmla="*/ 388144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3875" h="1078707">
                  <a:moveTo>
                    <a:pt x="440531" y="388144"/>
                  </a:moveTo>
                  <a:lnTo>
                    <a:pt x="416719" y="240507"/>
                  </a:lnTo>
                  <a:lnTo>
                    <a:pt x="392906" y="111919"/>
                  </a:lnTo>
                  <a:lnTo>
                    <a:pt x="354806" y="95250"/>
                  </a:lnTo>
                  <a:lnTo>
                    <a:pt x="285750" y="71438"/>
                  </a:lnTo>
                  <a:lnTo>
                    <a:pt x="233362" y="52388"/>
                  </a:lnTo>
                  <a:lnTo>
                    <a:pt x="166687" y="33338"/>
                  </a:lnTo>
                  <a:lnTo>
                    <a:pt x="83344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42863"/>
                  </a:lnTo>
                  <a:lnTo>
                    <a:pt x="14287" y="59532"/>
                  </a:lnTo>
                  <a:lnTo>
                    <a:pt x="23812" y="73819"/>
                  </a:lnTo>
                  <a:lnTo>
                    <a:pt x="52387" y="80963"/>
                  </a:lnTo>
                  <a:lnTo>
                    <a:pt x="88106" y="100013"/>
                  </a:lnTo>
                  <a:lnTo>
                    <a:pt x="109537" y="116682"/>
                  </a:lnTo>
                  <a:lnTo>
                    <a:pt x="140494" y="147638"/>
                  </a:lnTo>
                  <a:lnTo>
                    <a:pt x="157162" y="171450"/>
                  </a:lnTo>
                  <a:lnTo>
                    <a:pt x="183356" y="223838"/>
                  </a:lnTo>
                  <a:lnTo>
                    <a:pt x="202406" y="290513"/>
                  </a:lnTo>
                  <a:lnTo>
                    <a:pt x="230981" y="433388"/>
                  </a:lnTo>
                  <a:lnTo>
                    <a:pt x="252412" y="578644"/>
                  </a:lnTo>
                  <a:lnTo>
                    <a:pt x="264319" y="692944"/>
                  </a:lnTo>
                  <a:lnTo>
                    <a:pt x="269081" y="781050"/>
                  </a:lnTo>
                  <a:lnTo>
                    <a:pt x="264319" y="871538"/>
                  </a:lnTo>
                  <a:lnTo>
                    <a:pt x="273844" y="909638"/>
                  </a:lnTo>
                  <a:lnTo>
                    <a:pt x="297656" y="969169"/>
                  </a:lnTo>
                  <a:lnTo>
                    <a:pt x="316706" y="1004888"/>
                  </a:lnTo>
                  <a:lnTo>
                    <a:pt x="335756" y="1031082"/>
                  </a:lnTo>
                  <a:lnTo>
                    <a:pt x="359569" y="1062038"/>
                  </a:lnTo>
                  <a:lnTo>
                    <a:pt x="378619" y="1076325"/>
                  </a:lnTo>
                  <a:lnTo>
                    <a:pt x="404812" y="1078707"/>
                  </a:lnTo>
                  <a:lnTo>
                    <a:pt x="423862" y="1076325"/>
                  </a:lnTo>
                  <a:lnTo>
                    <a:pt x="442912" y="1066800"/>
                  </a:lnTo>
                  <a:lnTo>
                    <a:pt x="461962" y="1050132"/>
                  </a:lnTo>
                  <a:lnTo>
                    <a:pt x="481012" y="1019175"/>
                  </a:lnTo>
                  <a:lnTo>
                    <a:pt x="507206" y="964407"/>
                  </a:lnTo>
                  <a:lnTo>
                    <a:pt x="523875" y="931069"/>
                  </a:lnTo>
                  <a:lnTo>
                    <a:pt x="511969" y="826294"/>
                  </a:lnTo>
                  <a:lnTo>
                    <a:pt x="483394" y="645319"/>
                  </a:lnTo>
                  <a:lnTo>
                    <a:pt x="440531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3">
              <a:extLst>
                <a:ext uri="{FF2B5EF4-FFF2-40B4-BE49-F238E27FC236}">
                  <a16:creationId xmlns:a16="http://schemas.microsoft.com/office/drawing/2014/main" id="{159C9179-AD8E-402F-8DAE-5EA2536C00B9}"/>
                </a:ext>
              </a:extLst>
            </p:cNvPr>
            <p:cNvSpPr/>
            <p:nvPr/>
          </p:nvSpPr>
          <p:spPr>
            <a:xfrm>
              <a:off x="3440113" y="2800350"/>
              <a:ext cx="3289300" cy="582613"/>
            </a:xfrm>
            <a:custGeom>
              <a:avLst/>
              <a:gdLst>
                <a:gd name="connsiteX0" fmla="*/ 1058635 w 3290207"/>
                <a:gd name="connsiteY0" fmla="*/ 234043 h 582386"/>
                <a:gd name="connsiteX1" fmla="*/ 1238250 w 3290207"/>
                <a:gd name="connsiteY1" fmla="*/ 206829 h 582386"/>
                <a:gd name="connsiteX2" fmla="*/ 1464128 w 3290207"/>
                <a:gd name="connsiteY2" fmla="*/ 174171 h 582386"/>
                <a:gd name="connsiteX3" fmla="*/ 1616528 w 3290207"/>
                <a:gd name="connsiteY3" fmla="*/ 152400 h 582386"/>
                <a:gd name="connsiteX4" fmla="*/ 1839685 w 3290207"/>
                <a:gd name="connsiteY4" fmla="*/ 133350 h 582386"/>
                <a:gd name="connsiteX5" fmla="*/ 2087335 w 3290207"/>
                <a:gd name="connsiteY5" fmla="*/ 114300 h 582386"/>
                <a:gd name="connsiteX6" fmla="*/ 2364921 w 3290207"/>
                <a:gd name="connsiteY6" fmla="*/ 89807 h 582386"/>
                <a:gd name="connsiteX7" fmla="*/ 2604407 w 3290207"/>
                <a:gd name="connsiteY7" fmla="*/ 68036 h 582386"/>
                <a:gd name="connsiteX8" fmla="*/ 2623457 w 3290207"/>
                <a:gd name="connsiteY8" fmla="*/ 65314 h 582386"/>
                <a:gd name="connsiteX9" fmla="*/ 2664278 w 3290207"/>
                <a:gd name="connsiteY9" fmla="*/ 43543 h 582386"/>
                <a:gd name="connsiteX10" fmla="*/ 2729593 w 3290207"/>
                <a:gd name="connsiteY10" fmla="*/ 19050 h 582386"/>
                <a:gd name="connsiteX11" fmla="*/ 2789464 w 3290207"/>
                <a:gd name="connsiteY11" fmla="*/ 2721 h 582386"/>
                <a:gd name="connsiteX12" fmla="*/ 2835728 w 3290207"/>
                <a:gd name="connsiteY12" fmla="*/ 0 h 582386"/>
                <a:gd name="connsiteX13" fmla="*/ 2890157 w 3290207"/>
                <a:gd name="connsiteY13" fmla="*/ 2721 h 582386"/>
                <a:gd name="connsiteX14" fmla="*/ 2925535 w 3290207"/>
                <a:gd name="connsiteY14" fmla="*/ 8164 h 582386"/>
                <a:gd name="connsiteX15" fmla="*/ 3018064 w 3290207"/>
                <a:gd name="connsiteY15" fmla="*/ 32657 h 582386"/>
                <a:gd name="connsiteX16" fmla="*/ 3086100 w 3290207"/>
                <a:gd name="connsiteY16" fmla="*/ 54429 h 582386"/>
                <a:gd name="connsiteX17" fmla="*/ 3162300 w 3290207"/>
                <a:gd name="connsiteY17" fmla="*/ 84364 h 582386"/>
                <a:gd name="connsiteX18" fmla="*/ 3219450 w 3290207"/>
                <a:gd name="connsiteY18" fmla="*/ 111579 h 582386"/>
                <a:gd name="connsiteX19" fmla="*/ 3246664 w 3290207"/>
                <a:gd name="connsiteY19" fmla="*/ 136071 h 582386"/>
                <a:gd name="connsiteX20" fmla="*/ 3271157 w 3290207"/>
                <a:gd name="connsiteY20" fmla="*/ 163286 h 582386"/>
                <a:gd name="connsiteX21" fmla="*/ 3282043 w 3290207"/>
                <a:gd name="connsiteY21" fmla="*/ 182336 h 582386"/>
                <a:gd name="connsiteX22" fmla="*/ 3290207 w 3290207"/>
                <a:gd name="connsiteY22" fmla="*/ 201386 h 582386"/>
                <a:gd name="connsiteX23" fmla="*/ 3287485 w 3290207"/>
                <a:gd name="connsiteY23" fmla="*/ 212271 h 582386"/>
                <a:gd name="connsiteX24" fmla="*/ 3279321 w 3290207"/>
                <a:gd name="connsiteY24" fmla="*/ 234043 h 582386"/>
                <a:gd name="connsiteX25" fmla="*/ 3257550 w 3290207"/>
                <a:gd name="connsiteY25" fmla="*/ 253093 h 582386"/>
                <a:gd name="connsiteX26" fmla="*/ 3224893 w 3290207"/>
                <a:gd name="connsiteY26" fmla="*/ 269421 h 582386"/>
                <a:gd name="connsiteX27" fmla="*/ 3184071 w 3290207"/>
                <a:gd name="connsiteY27" fmla="*/ 266700 h 582386"/>
                <a:gd name="connsiteX28" fmla="*/ 3042557 w 3290207"/>
                <a:gd name="connsiteY28" fmla="*/ 261257 h 582386"/>
                <a:gd name="connsiteX29" fmla="*/ 2838450 w 3290207"/>
                <a:gd name="connsiteY29" fmla="*/ 258536 h 582386"/>
                <a:gd name="connsiteX30" fmla="*/ 2623457 w 3290207"/>
                <a:gd name="connsiteY30" fmla="*/ 261257 h 582386"/>
                <a:gd name="connsiteX31" fmla="*/ 2367643 w 3290207"/>
                <a:gd name="connsiteY31" fmla="*/ 269421 h 582386"/>
                <a:gd name="connsiteX32" fmla="*/ 2130878 w 3290207"/>
                <a:gd name="connsiteY32" fmla="*/ 291193 h 582386"/>
                <a:gd name="connsiteX33" fmla="*/ 1823357 w 3290207"/>
                <a:gd name="connsiteY33" fmla="*/ 326571 h 582386"/>
                <a:gd name="connsiteX34" fmla="*/ 1741714 w 3290207"/>
                <a:gd name="connsiteY34" fmla="*/ 337457 h 582386"/>
                <a:gd name="connsiteX35" fmla="*/ 1545771 w 3290207"/>
                <a:gd name="connsiteY35" fmla="*/ 359229 h 582386"/>
                <a:gd name="connsiteX36" fmla="*/ 1387928 w 3290207"/>
                <a:gd name="connsiteY36" fmla="*/ 370114 h 582386"/>
                <a:gd name="connsiteX37" fmla="*/ 1191985 w 3290207"/>
                <a:gd name="connsiteY37" fmla="*/ 394607 h 582386"/>
                <a:gd name="connsiteX38" fmla="*/ 1009650 w 3290207"/>
                <a:gd name="connsiteY38" fmla="*/ 427264 h 582386"/>
                <a:gd name="connsiteX39" fmla="*/ 797378 w 3290207"/>
                <a:gd name="connsiteY39" fmla="*/ 476250 h 582386"/>
                <a:gd name="connsiteX40" fmla="*/ 609600 w 3290207"/>
                <a:gd name="connsiteY40" fmla="*/ 527957 h 582386"/>
                <a:gd name="connsiteX41" fmla="*/ 579664 w 3290207"/>
                <a:gd name="connsiteY41" fmla="*/ 538843 h 582386"/>
                <a:gd name="connsiteX42" fmla="*/ 557893 w 3290207"/>
                <a:gd name="connsiteY42" fmla="*/ 552450 h 582386"/>
                <a:gd name="connsiteX43" fmla="*/ 527957 w 3290207"/>
                <a:gd name="connsiteY43" fmla="*/ 566057 h 582386"/>
                <a:gd name="connsiteX44" fmla="*/ 492578 w 3290207"/>
                <a:gd name="connsiteY44" fmla="*/ 576943 h 582386"/>
                <a:gd name="connsiteX45" fmla="*/ 465364 w 3290207"/>
                <a:gd name="connsiteY45" fmla="*/ 582386 h 582386"/>
                <a:gd name="connsiteX46" fmla="*/ 435428 w 3290207"/>
                <a:gd name="connsiteY46" fmla="*/ 579664 h 582386"/>
                <a:gd name="connsiteX47" fmla="*/ 364671 w 3290207"/>
                <a:gd name="connsiteY47" fmla="*/ 560614 h 582386"/>
                <a:gd name="connsiteX48" fmla="*/ 283028 w 3290207"/>
                <a:gd name="connsiteY48" fmla="*/ 527957 h 582386"/>
                <a:gd name="connsiteX49" fmla="*/ 206828 w 3290207"/>
                <a:gd name="connsiteY49" fmla="*/ 492579 h 582386"/>
                <a:gd name="connsiteX50" fmla="*/ 144235 w 3290207"/>
                <a:gd name="connsiteY50" fmla="*/ 449036 h 582386"/>
                <a:gd name="connsiteX51" fmla="*/ 81643 w 3290207"/>
                <a:gd name="connsiteY51" fmla="*/ 400050 h 582386"/>
                <a:gd name="connsiteX52" fmla="*/ 48985 w 3290207"/>
                <a:gd name="connsiteY52" fmla="*/ 364671 h 582386"/>
                <a:gd name="connsiteX53" fmla="*/ 21771 w 3290207"/>
                <a:gd name="connsiteY53" fmla="*/ 334736 h 582386"/>
                <a:gd name="connsiteX54" fmla="*/ 2721 w 3290207"/>
                <a:gd name="connsiteY54" fmla="*/ 304800 h 582386"/>
                <a:gd name="connsiteX55" fmla="*/ 0 w 3290207"/>
                <a:gd name="connsiteY55" fmla="*/ 285750 h 582386"/>
                <a:gd name="connsiteX56" fmla="*/ 5443 w 3290207"/>
                <a:gd name="connsiteY56" fmla="*/ 269421 h 582386"/>
                <a:gd name="connsiteX57" fmla="*/ 19050 w 3290207"/>
                <a:gd name="connsiteY57" fmla="*/ 263979 h 582386"/>
                <a:gd name="connsiteX58" fmla="*/ 40821 w 3290207"/>
                <a:gd name="connsiteY58" fmla="*/ 263979 h 582386"/>
                <a:gd name="connsiteX59" fmla="*/ 78921 w 3290207"/>
                <a:gd name="connsiteY59" fmla="*/ 283029 h 582386"/>
                <a:gd name="connsiteX60" fmla="*/ 127907 w 3290207"/>
                <a:gd name="connsiteY60" fmla="*/ 307521 h 582386"/>
                <a:gd name="connsiteX61" fmla="*/ 171450 w 3290207"/>
                <a:gd name="connsiteY61" fmla="*/ 323850 h 582386"/>
                <a:gd name="connsiteX62" fmla="*/ 214993 w 3290207"/>
                <a:gd name="connsiteY62" fmla="*/ 334736 h 582386"/>
                <a:gd name="connsiteX63" fmla="*/ 261257 w 3290207"/>
                <a:gd name="connsiteY63" fmla="*/ 340179 h 582386"/>
                <a:gd name="connsiteX64" fmla="*/ 307521 w 3290207"/>
                <a:gd name="connsiteY64" fmla="*/ 340179 h 582386"/>
                <a:gd name="connsiteX65" fmla="*/ 402771 w 3290207"/>
                <a:gd name="connsiteY65" fmla="*/ 326571 h 582386"/>
                <a:gd name="connsiteX66" fmla="*/ 639535 w 3290207"/>
                <a:gd name="connsiteY66" fmla="*/ 293914 h 582386"/>
                <a:gd name="connsiteX67" fmla="*/ 1058635 w 3290207"/>
                <a:gd name="connsiteY67" fmla="*/ 234043 h 5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290207" h="582386">
                  <a:moveTo>
                    <a:pt x="1058635" y="234043"/>
                  </a:moveTo>
                  <a:lnTo>
                    <a:pt x="1238250" y="206829"/>
                  </a:lnTo>
                  <a:lnTo>
                    <a:pt x="1464128" y="174171"/>
                  </a:lnTo>
                  <a:lnTo>
                    <a:pt x="1616528" y="152400"/>
                  </a:lnTo>
                  <a:lnTo>
                    <a:pt x="1839685" y="133350"/>
                  </a:lnTo>
                  <a:lnTo>
                    <a:pt x="2087335" y="114300"/>
                  </a:lnTo>
                  <a:lnTo>
                    <a:pt x="2364921" y="89807"/>
                  </a:lnTo>
                  <a:lnTo>
                    <a:pt x="2604407" y="68036"/>
                  </a:lnTo>
                  <a:lnTo>
                    <a:pt x="2623457" y="65314"/>
                  </a:lnTo>
                  <a:lnTo>
                    <a:pt x="2664278" y="43543"/>
                  </a:lnTo>
                  <a:lnTo>
                    <a:pt x="2729593" y="19050"/>
                  </a:lnTo>
                  <a:lnTo>
                    <a:pt x="2789464" y="2721"/>
                  </a:lnTo>
                  <a:lnTo>
                    <a:pt x="2835728" y="0"/>
                  </a:lnTo>
                  <a:lnTo>
                    <a:pt x="2890157" y="2721"/>
                  </a:lnTo>
                  <a:lnTo>
                    <a:pt x="2925535" y="8164"/>
                  </a:lnTo>
                  <a:lnTo>
                    <a:pt x="3018064" y="32657"/>
                  </a:lnTo>
                  <a:lnTo>
                    <a:pt x="3086100" y="54429"/>
                  </a:lnTo>
                  <a:lnTo>
                    <a:pt x="3162300" y="84364"/>
                  </a:lnTo>
                  <a:lnTo>
                    <a:pt x="3219450" y="111579"/>
                  </a:lnTo>
                  <a:lnTo>
                    <a:pt x="3246664" y="136071"/>
                  </a:lnTo>
                  <a:lnTo>
                    <a:pt x="3271157" y="163286"/>
                  </a:lnTo>
                  <a:lnTo>
                    <a:pt x="3282043" y="182336"/>
                  </a:lnTo>
                  <a:lnTo>
                    <a:pt x="3290207" y="201386"/>
                  </a:lnTo>
                  <a:lnTo>
                    <a:pt x="3287485" y="212271"/>
                  </a:lnTo>
                  <a:lnTo>
                    <a:pt x="3279321" y="234043"/>
                  </a:lnTo>
                  <a:lnTo>
                    <a:pt x="3257550" y="253093"/>
                  </a:lnTo>
                  <a:lnTo>
                    <a:pt x="3224893" y="269421"/>
                  </a:lnTo>
                  <a:lnTo>
                    <a:pt x="3184071" y="266700"/>
                  </a:lnTo>
                  <a:lnTo>
                    <a:pt x="3042557" y="261257"/>
                  </a:lnTo>
                  <a:lnTo>
                    <a:pt x="2838450" y="258536"/>
                  </a:lnTo>
                  <a:lnTo>
                    <a:pt x="2623457" y="261257"/>
                  </a:lnTo>
                  <a:lnTo>
                    <a:pt x="2367643" y="269421"/>
                  </a:lnTo>
                  <a:lnTo>
                    <a:pt x="2130878" y="291193"/>
                  </a:lnTo>
                  <a:lnTo>
                    <a:pt x="1823357" y="326571"/>
                  </a:lnTo>
                  <a:lnTo>
                    <a:pt x="1741714" y="337457"/>
                  </a:lnTo>
                  <a:lnTo>
                    <a:pt x="1545771" y="359229"/>
                  </a:lnTo>
                  <a:lnTo>
                    <a:pt x="1387928" y="370114"/>
                  </a:lnTo>
                  <a:lnTo>
                    <a:pt x="1191985" y="394607"/>
                  </a:lnTo>
                  <a:lnTo>
                    <a:pt x="1009650" y="427264"/>
                  </a:lnTo>
                  <a:lnTo>
                    <a:pt x="797378" y="476250"/>
                  </a:lnTo>
                  <a:lnTo>
                    <a:pt x="609600" y="527957"/>
                  </a:lnTo>
                  <a:lnTo>
                    <a:pt x="579664" y="538843"/>
                  </a:lnTo>
                  <a:lnTo>
                    <a:pt x="557893" y="552450"/>
                  </a:lnTo>
                  <a:lnTo>
                    <a:pt x="527957" y="566057"/>
                  </a:lnTo>
                  <a:lnTo>
                    <a:pt x="492578" y="576943"/>
                  </a:lnTo>
                  <a:lnTo>
                    <a:pt x="465364" y="582386"/>
                  </a:lnTo>
                  <a:lnTo>
                    <a:pt x="435428" y="579664"/>
                  </a:lnTo>
                  <a:lnTo>
                    <a:pt x="364671" y="560614"/>
                  </a:lnTo>
                  <a:lnTo>
                    <a:pt x="283028" y="527957"/>
                  </a:lnTo>
                  <a:lnTo>
                    <a:pt x="206828" y="492579"/>
                  </a:lnTo>
                  <a:lnTo>
                    <a:pt x="144235" y="449036"/>
                  </a:lnTo>
                  <a:lnTo>
                    <a:pt x="81643" y="400050"/>
                  </a:lnTo>
                  <a:lnTo>
                    <a:pt x="48985" y="364671"/>
                  </a:lnTo>
                  <a:lnTo>
                    <a:pt x="21771" y="334736"/>
                  </a:lnTo>
                  <a:lnTo>
                    <a:pt x="2721" y="304800"/>
                  </a:lnTo>
                  <a:lnTo>
                    <a:pt x="0" y="285750"/>
                  </a:lnTo>
                  <a:lnTo>
                    <a:pt x="5443" y="269421"/>
                  </a:lnTo>
                  <a:lnTo>
                    <a:pt x="19050" y="263979"/>
                  </a:lnTo>
                  <a:lnTo>
                    <a:pt x="40821" y="263979"/>
                  </a:lnTo>
                  <a:lnTo>
                    <a:pt x="78921" y="283029"/>
                  </a:lnTo>
                  <a:lnTo>
                    <a:pt x="127907" y="307521"/>
                  </a:lnTo>
                  <a:lnTo>
                    <a:pt x="171450" y="323850"/>
                  </a:lnTo>
                  <a:lnTo>
                    <a:pt x="214993" y="334736"/>
                  </a:lnTo>
                  <a:lnTo>
                    <a:pt x="261257" y="340179"/>
                  </a:lnTo>
                  <a:lnTo>
                    <a:pt x="307521" y="340179"/>
                  </a:lnTo>
                  <a:lnTo>
                    <a:pt x="402771" y="326571"/>
                  </a:lnTo>
                  <a:lnTo>
                    <a:pt x="639535" y="293914"/>
                  </a:lnTo>
                  <a:lnTo>
                    <a:pt x="1058635" y="2340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5">
              <a:extLst>
                <a:ext uri="{FF2B5EF4-FFF2-40B4-BE49-F238E27FC236}">
                  <a16:creationId xmlns:a16="http://schemas.microsoft.com/office/drawing/2014/main" id="{CB425F98-50E9-461B-9AF1-40714AB232F4}"/>
                </a:ext>
              </a:extLst>
            </p:cNvPr>
            <p:cNvSpPr/>
            <p:nvPr/>
          </p:nvSpPr>
          <p:spPr>
            <a:xfrm>
              <a:off x="4111625" y="3530600"/>
              <a:ext cx="365125" cy="1952625"/>
            </a:xfrm>
            <a:custGeom>
              <a:avLst/>
              <a:gdLst>
                <a:gd name="connsiteX0" fmla="*/ 158567 w 364703"/>
                <a:gd name="connsiteY0" fmla="*/ 644837 h 1953010"/>
                <a:gd name="connsiteX1" fmla="*/ 161210 w 364703"/>
                <a:gd name="connsiteY1" fmla="*/ 480985 h 1953010"/>
                <a:gd name="connsiteX2" fmla="*/ 161210 w 364703"/>
                <a:gd name="connsiteY2" fmla="*/ 372631 h 1953010"/>
                <a:gd name="connsiteX3" fmla="*/ 155924 w 364703"/>
                <a:gd name="connsiteY3" fmla="*/ 335632 h 1953010"/>
                <a:gd name="connsiteX4" fmla="*/ 145353 w 364703"/>
                <a:gd name="connsiteY4" fmla="*/ 282777 h 1953010"/>
                <a:gd name="connsiteX5" fmla="*/ 132139 w 364703"/>
                <a:gd name="connsiteY5" fmla="*/ 237850 h 1953010"/>
                <a:gd name="connsiteX6" fmla="*/ 113640 w 364703"/>
                <a:gd name="connsiteY6" fmla="*/ 195565 h 1953010"/>
                <a:gd name="connsiteX7" fmla="*/ 89855 w 364703"/>
                <a:gd name="connsiteY7" fmla="*/ 153281 h 1953010"/>
                <a:gd name="connsiteX8" fmla="*/ 55499 w 364703"/>
                <a:gd name="connsiteY8" fmla="*/ 105711 h 1953010"/>
                <a:gd name="connsiteX9" fmla="*/ 18500 w 364703"/>
                <a:gd name="connsiteY9" fmla="*/ 63426 h 1953010"/>
                <a:gd name="connsiteX10" fmla="*/ 2643 w 364703"/>
                <a:gd name="connsiteY10" fmla="*/ 42284 h 1953010"/>
                <a:gd name="connsiteX11" fmla="*/ 0 w 364703"/>
                <a:gd name="connsiteY11" fmla="*/ 23785 h 1953010"/>
                <a:gd name="connsiteX12" fmla="*/ 2643 w 364703"/>
                <a:gd name="connsiteY12" fmla="*/ 10571 h 1953010"/>
                <a:gd name="connsiteX13" fmla="*/ 10571 w 364703"/>
                <a:gd name="connsiteY13" fmla="*/ 0 h 1953010"/>
                <a:gd name="connsiteX14" fmla="*/ 21142 w 364703"/>
                <a:gd name="connsiteY14" fmla="*/ 0 h 1953010"/>
                <a:gd name="connsiteX15" fmla="*/ 81926 w 364703"/>
                <a:gd name="connsiteY15" fmla="*/ 10571 h 1953010"/>
                <a:gd name="connsiteX16" fmla="*/ 200851 w 364703"/>
                <a:gd name="connsiteY16" fmla="*/ 39642 h 1953010"/>
                <a:gd name="connsiteX17" fmla="*/ 258992 w 364703"/>
                <a:gd name="connsiteY17" fmla="*/ 52855 h 1953010"/>
                <a:gd name="connsiteX18" fmla="*/ 338275 w 364703"/>
                <a:gd name="connsiteY18" fmla="*/ 187637 h 1953010"/>
                <a:gd name="connsiteX19" fmla="*/ 354132 w 364703"/>
                <a:gd name="connsiteY19" fmla="*/ 406987 h 1953010"/>
                <a:gd name="connsiteX20" fmla="*/ 364703 w 364703"/>
                <a:gd name="connsiteY20" fmla="*/ 568196 h 1953010"/>
                <a:gd name="connsiteX21" fmla="*/ 362060 w 364703"/>
                <a:gd name="connsiteY21" fmla="*/ 782261 h 1953010"/>
                <a:gd name="connsiteX22" fmla="*/ 362060 w 364703"/>
                <a:gd name="connsiteY22" fmla="*/ 1086180 h 1953010"/>
                <a:gd name="connsiteX23" fmla="*/ 364703 w 364703"/>
                <a:gd name="connsiteY23" fmla="*/ 1210391 h 1953010"/>
                <a:gd name="connsiteX24" fmla="*/ 338275 w 364703"/>
                <a:gd name="connsiteY24" fmla="*/ 1598879 h 1953010"/>
                <a:gd name="connsiteX25" fmla="*/ 332990 w 364703"/>
                <a:gd name="connsiteY25" fmla="*/ 1773302 h 1953010"/>
                <a:gd name="connsiteX26" fmla="*/ 317133 w 364703"/>
                <a:gd name="connsiteY26" fmla="*/ 1815586 h 1953010"/>
                <a:gd name="connsiteX27" fmla="*/ 290706 w 364703"/>
                <a:gd name="connsiteY27" fmla="*/ 1881655 h 1953010"/>
                <a:gd name="connsiteX28" fmla="*/ 269563 w 364703"/>
                <a:gd name="connsiteY28" fmla="*/ 1929225 h 1953010"/>
                <a:gd name="connsiteX29" fmla="*/ 248421 w 364703"/>
                <a:gd name="connsiteY29" fmla="*/ 1942439 h 1953010"/>
                <a:gd name="connsiteX30" fmla="*/ 219351 w 364703"/>
                <a:gd name="connsiteY30" fmla="*/ 1953010 h 1953010"/>
                <a:gd name="connsiteX31" fmla="*/ 195566 w 364703"/>
                <a:gd name="connsiteY31" fmla="*/ 1953010 h 1953010"/>
                <a:gd name="connsiteX32" fmla="*/ 169138 w 364703"/>
                <a:gd name="connsiteY32" fmla="*/ 1942439 h 1953010"/>
                <a:gd name="connsiteX33" fmla="*/ 147996 w 364703"/>
                <a:gd name="connsiteY33" fmla="*/ 1918654 h 1953010"/>
                <a:gd name="connsiteX34" fmla="*/ 129496 w 364703"/>
                <a:gd name="connsiteY34" fmla="*/ 1886941 h 1953010"/>
                <a:gd name="connsiteX35" fmla="*/ 118925 w 364703"/>
                <a:gd name="connsiteY35" fmla="*/ 1852585 h 1953010"/>
                <a:gd name="connsiteX36" fmla="*/ 97783 w 364703"/>
                <a:gd name="connsiteY36" fmla="*/ 1762731 h 1953010"/>
                <a:gd name="connsiteX37" fmla="*/ 95140 w 364703"/>
                <a:gd name="connsiteY37" fmla="*/ 1675519 h 1953010"/>
                <a:gd name="connsiteX38" fmla="*/ 110997 w 364703"/>
                <a:gd name="connsiteY38" fmla="*/ 1535452 h 1953010"/>
                <a:gd name="connsiteX39" fmla="*/ 132139 w 364703"/>
                <a:gd name="connsiteY39" fmla="*/ 1347815 h 1953010"/>
                <a:gd name="connsiteX40" fmla="*/ 142710 w 364703"/>
                <a:gd name="connsiteY40" fmla="*/ 1220962 h 1953010"/>
                <a:gd name="connsiteX41" fmla="*/ 147996 w 364703"/>
                <a:gd name="connsiteY41" fmla="*/ 1017468 h 1953010"/>
                <a:gd name="connsiteX42" fmla="*/ 158567 w 364703"/>
                <a:gd name="connsiteY42" fmla="*/ 644837 h 195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4703" h="1953010">
                  <a:moveTo>
                    <a:pt x="158567" y="644837"/>
                  </a:moveTo>
                  <a:lnTo>
                    <a:pt x="161210" y="480985"/>
                  </a:lnTo>
                  <a:lnTo>
                    <a:pt x="161210" y="372631"/>
                  </a:lnTo>
                  <a:lnTo>
                    <a:pt x="155924" y="335632"/>
                  </a:lnTo>
                  <a:lnTo>
                    <a:pt x="145353" y="282777"/>
                  </a:lnTo>
                  <a:lnTo>
                    <a:pt x="132139" y="237850"/>
                  </a:lnTo>
                  <a:lnTo>
                    <a:pt x="113640" y="195565"/>
                  </a:lnTo>
                  <a:lnTo>
                    <a:pt x="89855" y="153281"/>
                  </a:lnTo>
                  <a:lnTo>
                    <a:pt x="55499" y="105711"/>
                  </a:lnTo>
                  <a:lnTo>
                    <a:pt x="18500" y="63426"/>
                  </a:lnTo>
                  <a:lnTo>
                    <a:pt x="2643" y="42284"/>
                  </a:lnTo>
                  <a:lnTo>
                    <a:pt x="0" y="23785"/>
                  </a:lnTo>
                  <a:lnTo>
                    <a:pt x="2643" y="10571"/>
                  </a:lnTo>
                  <a:lnTo>
                    <a:pt x="10571" y="0"/>
                  </a:lnTo>
                  <a:lnTo>
                    <a:pt x="21142" y="0"/>
                  </a:lnTo>
                  <a:lnTo>
                    <a:pt x="81926" y="10571"/>
                  </a:lnTo>
                  <a:lnTo>
                    <a:pt x="200851" y="39642"/>
                  </a:lnTo>
                  <a:lnTo>
                    <a:pt x="258992" y="52855"/>
                  </a:lnTo>
                  <a:lnTo>
                    <a:pt x="338275" y="187637"/>
                  </a:lnTo>
                  <a:lnTo>
                    <a:pt x="354132" y="406987"/>
                  </a:lnTo>
                  <a:lnTo>
                    <a:pt x="364703" y="568196"/>
                  </a:lnTo>
                  <a:lnTo>
                    <a:pt x="362060" y="782261"/>
                  </a:lnTo>
                  <a:lnTo>
                    <a:pt x="362060" y="1086180"/>
                  </a:lnTo>
                  <a:lnTo>
                    <a:pt x="364703" y="1210391"/>
                  </a:lnTo>
                  <a:lnTo>
                    <a:pt x="338275" y="1598879"/>
                  </a:lnTo>
                  <a:lnTo>
                    <a:pt x="332990" y="1773302"/>
                  </a:lnTo>
                  <a:lnTo>
                    <a:pt x="317133" y="1815586"/>
                  </a:lnTo>
                  <a:lnTo>
                    <a:pt x="290706" y="1881655"/>
                  </a:lnTo>
                  <a:lnTo>
                    <a:pt x="269563" y="1929225"/>
                  </a:lnTo>
                  <a:lnTo>
                    <a:pt x="248421" y="1942439"/>
                  </a:lnTo>
                  <a:lnTo>
                    <a:pt x="219351" y="1953010"/>
                  </a:lnTo>
                  <a:lnTo>
                    <a:pt x="195566" y="1953010"/>
                  </a:lnTo>
                  <a:lnTo>
                    <a:pt x="169138" y="1942439"/>
                  </a:lnTo>
                  <a:lnTo>
                    <a:pt x="147996" y="1918654"/>
                  </a:lnTo>
                  <a:lnTo>
                    <a:pt x="129496" y="1886941"/>
                  </a:lnTo>
                  <a:lnTo>
                    <a:pt x="118925" y="1852585"/>
                  </a:lnTo>
                  <a:lnTo>
                    <a:pt x="97783" y="1762731"/>
                  </a:lnTo>
                  <a:lnTo>
                    <a:pt x="95140" y="1675519"/>
                  </a:lnTo>
                  <a:lnTo>
                    <a:pt x="110997" y="1535452"/>
                  </a:lnTo>
                  <a:lnTo>
                    <a:pt x="132139" y="1347815"/>
                  </a:lnTo>
                  <a:lnTo>
                    <a:pt x="142710" y="1220962"/>
                  </a:lnTo>
                  <a:lnTo>
                    <a:pt x="147996" y="1017468"/>
                  </a:lnTo>
                  <a:lnTo>
                    <a:pt x="158567" y="644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0">
              <a:extLst>
                <a:ext uri="{FF2B5EF4-FFF2-40B4-BE49-F238E27FC236}">
                  <a16:creationId xmlns:a16="http://schemas.microsoft.com/office/drawing/2014/main" id="{DBD91BE3-41EE-4905-8007-04EC0DA6B1CF}"/>
                </a:ext>
              </a:extLst>
            </p:cNvPr>
            <p:cNvSpPr/>
            <p:nvPr/>
          </p:nvSpPr>
          <p:spPr>
            <a:xfrm>
              <a:off x="3119438" y="4037013"/>
              <a:ext cx="4110037" cy="2057400"/>
            </a:xfrm>
            <a:custGeom>
              <a:avLst/>
              <a:gdLst>
                <a:gd name="connsiteX0" fmla="*/ 465698 w 4109701"/>
                <a:gd name="connsiteY0" fmla="*/ 1046971 h 2056550"/>
                <a:gd name="connsiteX1" fmla="*/ 479295 w 4109701"/>
                <a:gd name="connsiteY1" fmla="*/ 679851 h 2056550"/>
                <a:gd name="connsiteX2" fmla="*/ 482694 w 4109701"/>
                <a:gd name="connsiteY2" fmla="*/ 615266 h 2056550"/>
                <a:gd name="connsiteX3" fmla="*/ 489493 w 4109701"/>
                <a:gd name="connsiteY3" fmla="*/ 571075 h 2056550"/>
                <a:gd name="connsiteX4" fmla="*/ 499691 w 4109701"/>
                <a:gd name="connsiteY4" fmla="*/ 523486 h 2056550"/>
                <a:gd name="connsiteX5" fmla="*/ 513288 w 4109701"/>
                <a:gd name="connsiteY5" fmla="*/ 482695 h 2056550"/>
                <a:gd name="connsiteX6" fmla="*/ 526885 w 4109701"/>
                <a:gd name="connsiteY6" fmla="*/ 445303 h 2056550"/>
                <a:gd name="connsiteX7" fmla="*/ 523485 w 4109701"/>
                <a:gd name="connsiteY7" fmla="*/ 418109 h 2056550"/>
                <a:gd name="connsiteX8" fmla="*/ 506489 w 4109701"/>
                <a:gd name="connsiteY8" fmla="*/ 363721 h 2056550"/>
                <a:gd name="connsiteX9" fmla="*/ 475896 w 4109701"/>
                <a:gd name="connsiteY9" fmla="*/ 305933 h 2056550"/>
                <a:gd name="connsiteX10" fmla="*/ 445303 w 4109701"/>
                <a:gd name="connsiteY10" fmla="*/ 258344 h 2056550"/>
                <a:gd name="connsiteX11" fmla="*/ 411310 w 4109701"/>
                <a:gd name="connsiteY11" fmla="*/ 220952 h 2056550"/>
                <a:gd name="connsiteX12" fmla="*/ 367120 w 4109701"/>
                <a:gd name="connsiteY12" fmla="*/ 180161 h 2056550"/>
                <a:gd name="connsiteX13" fmla="*/ 329728 w 4109701"/>
                <a:gd name="connsiteY13" fmla="*/ 149567 h 2056550"/>
                <a:gd name="connsiteX14" fmla="*/ 275340 w 4109701"/>
                <a:gd name="connsiteY14" fmla="*/ 115575 h 2056550"/>
                <a:gd name="connsiteX15" fmla="*/ 227750 w 4109701"/>
                <a:gd name="connsiteY15" fmla="*/ 88381 h 2056550"/>
                <a:gd name="connsiteX16" fmla="*/ 152966 w 4109701"/>
                <a:gd name="connsiteY16" fmla="*/ 50989 h 2056550"/>
                <a:gd name="connsiteX17" fmla="*/ 98578 w 4109701"/>
                <a:gd name="connsiteY17" fmla="*/ 30593 h 2056550"/>
                <a:gd name="connsiteX18" fmla="*/ 44190 w 4109701"/>
                <a:gd name="connsiteY18" fmla="*/ 6799 h 2056550"/>
                <a:gd name="connsiteX19" fmla="*/ 6798 w 4109701"/>
                <a:gd name="connsiteY19" fmla="*/ 0 h 2056550"/>
                <a:gd name="connsiteX20" fmla="*/ 0 w 4109701"/>
                <a:gd name="connsiteY20" fmla="*/ 13597 h 2056550"/>
                <a:gd name="connsiteX21" fmla="*/ 6798 w 4109701"/>
                <a:gd name="connsiteY21" fmla="*/ 37392 h 2056550"/>
                <a:gd name="connsiteX22" fmla="*/ 13597 w 4109701"/>
                <a:gd name="connsiteY22" fmla="*/ 54388 h 2056550"/>
                <a:gd name="connsiteX23" fmla="*/ 33992 w 4109701"/>
                <a:gd name="connsiteY23" fmla="*/ 74784 h 2056550"/>
                <a:gd name="connsiteX24" fmla="*/ 67985 w 4109701"/>
                <a:gd name="connsiteY24" fmla="*/ 108776 h 2056550"/>
                <a:gd name="connsiteX25" fmla="*/ 98578 w 4109701"/>
                <a:gd name="connsiteY25" fmla="*/ 142769 h 2056550"/>
                <a:gd name="connsiteX26" fmla="*/ 135970 w 4109701"/>
                <a:gd name="connsiteY26" fmla="*/ 190359 h 2056550"/>
                <a:gd name="connsiteX27" fmla="*/ 166563 w 4109701"/>
                <a:gd name="connsiteY27" fmla="*/ 237948 h 2056550"/>
                <a:gd name="connsiteX28" fmla="*/ 186959 w 4109701"/>
                <a:gd name="connsiteY28" fmla="*/ 285538 h 2056550"/>
                <a:gd name="connsiteX29" fmla="*/ 203955 w 4109701"/>
                <a:gd name="connsiteY29" fmla="*/ 346724 h 2056550"/>
                <a:gd name="connsiteX30" fmla="*/ 210754 w 4109701"/>
                <a:gd name="connsiteY30" fmla="*/ 397713 h 2056550"/>
                <a:gd name="connsiteX31" fmla="*/ 214153 w 4109701"/>
                <a:gd name="connsiteY31" fmla="*/ 574475 h 2056550"/>
                <a:gd name="connsiteX32" fmla="*/ 214153 w 4109701"/>
                <a:gd name="connsiteY32" fmla="*/ 1002781 h 2056550"/>
                <a:gd name="connsiteX33" fmla="*/ 214153 w 4109701"/>
                <a:gd name="connsiteY33" fmla="*/ 1250927 h 2056550"/>
                <a:gd name="connsiteX34" fmla="*/ 214153 w 4109701"/>
                <a:gd name="connsiteY34" fmla="*/ 1410692 h 2056550"/>
                <a:gd name="connsiteX35" fmla="*/ 210754 w 4109701"/>
                <a:gd name="connsiteY35" fmla="*/ 1485475 h 2056550"/>
                <a:gd name="connsiteX36" fmla="*/ 203955 w 4109701"/>
                <a:gd name="connsiteY36" fmla="*/ 1550061 h 2056550"/>
                <a:gd name="connsiteX37" fmla="*/ 186959 w 4109701"/>
                <a:gd name="connsiteY37" fmla="*/ 1631643 h 2056550"/>
                <a:gd name="connsiteX38" fmla="*/ 163164 w 4109701"/>
                <a:gd name="connsiteY38" fmla="*/ 1723423 h 2056550"/>
                <a:gd name="connsiteX39" fmla="*/ 149567 w 4109701"/>
                <a:gd name="connsiteY39" fmla="*/ 1781211 h 2056550"/>
                <a:gd name="connsiteX40" fmla="*/ 156366 w 4109701"/>
                <a:gd name="connsiteY40" fmla="*/ 1818602 h 2056550"/>
                <a:gd name="connsiteX41" fmla="*/ 183560 w 4109701"/>
                <a:gd name="connsiteY41" fmla="*/ 1896785 h 2056550"/>
                <a:gd name="connsiteX42" fmla="*/ 210754 w 4109701"/>
                <a:gd name="connsiteY42" fmla="*/ 1957972 h 2056550"/>
                <a:gd name="connsiteX43" fmla="*/ 237948 w 4109701"/>
                <a:gd name="connsiteY43" fmla="*/ 2005562 h 2056550"/>
                <a:gd name="connsiteX44" fmla="*/ 265142 w 4109701"/>
                <a:gd name="connsiteY44" fmla="*/ 2036155 h 2056550"/>
                <a:gd name="connsiteX45" fmla="*/ 285537 w 4109701"/>
                <a:gd name="connsiteY45" fmla="*/ 2049752 h 2056550"/>
                <a:gd name="connsiteX46" fmla="*/ 305933 w 4109701"/>
                <a:gd name="connsiteY46" fmla="*/ 2056550 h 2056550"/>
                <a:gd name="connsiteX47" fmla="*/ 333127 w 4109701"/>
                <a:gd name="connsiteY47" fmla="*/ 2056550 h 2056550"/>
                <a:gd name="connsiteX48" fmla="*/ 367120 w 4109701"/>
                <a:gd name="connsiteY48" fmla="*/ 2049752 h 2056550"/>
                <a:gd name="connsiteX49" fmla="*/ 414709 w 4109701"/>
                <a:gd name="connsiteY49" fmla="*/ 2019159 h 2056550"/>
                <a:gd name="connsiteX50" fmla="*/ 435105 w 4109701"/>
                <a:gd name="connsiteY50" fmla="*/ 2002162 h 2056550"/>
                <a:gd name="connsiteX51" fmla="*/ 560877 w 4109701"/>
                <a:gd name="connsiteY51" fmla="*/ 1954573 h 2056550"/>
                <a:gd name="connsiteX52" fmla="*/ 775030 w 4109701"/>
                <a:gd name="connsiteY52" fmla="*/ 1893386 h 2056550"/>
                <a:gd name="connsiteX53" fmla="*/ 982385 w 4109701"/>
                <a:gd name="connsiteY53" fmla="*/ 1845796 h 2056550"/>
                <a:gd name="connsiteX54" fmla="*/ 1162546 w 4109701"/>
                <a:gd name="connsiteY54" fmla="*/ 1811804 h 2056550"/>
                <a:gd name="connsiteX55" fmla="*/ 1339307 w 4109701"/>
                <a:gd name="connsiteY55" fmla="*/ 1781211 h 2056550"/>
                <a:gd name="connsiteX56" fmla="*/ 1512669 w 4109701"/>
                <a:gd name="connsiteY56" fmla="*/ 1757416 h 2056550"/>
                <a:gd name="connsiteX57" fmla="*/ 1771013 w 4109701"/>
                <a:gd name="connsiteY57" fmla="*/ 1723423 h 2056550"/>
                <a:gd name="connsiteX58" fmla="*/ 2039554 w 4109701"/>
                <a:gd name="connsiteY58" fmla="*/ 1699628 h 2056550"/>
                <a:gd name="connsiteX59" fmla="*/ 2263905 w 4109701"/>
                <a:gd name="connsiteY59" fmla="*/ 1682632 h 2056550"/>
                <a:gd name="connsiteX60" fmla="*/ 2512050 w 4109701"/>
                <a:gd name="connsiteY60" fmla="*/ 1672434 h 2056550"/>
                <a:gd name="connsiteX61" fmla="*/ 2770394 w 4109701"/>
                <a:gd name="connsiteY61" fmla="*/ 1665636 h 2056550"/>
                <a:gd name="connsiteX62" fmla="*/ 3018540 w 4109701"/>
                <a:gd name="connsiteY62" fmla="*/ 1665636 h 2056550"/>
                <a:gd name="connsiteX63" fmla="*/ 3256488 w 4109701"/>
                <a:gd name="connsiteY63" fmla="*/ 1669035 h 2056550"/>
                <a:gd name="connsiteX64" fmla="*/ 3463842 w 4109701"/>
                <a:gd name="connsiteY64" fmla="*/ 1675834 h 2056550"/>
                <a:gd name="connsiteX65" fmla="*/ 3647402 w 4109701"/>
                <a:gd name="connsiteY65" fmla="*/ 1686031 h 2056550"/>
                <a:gd name="connsiteX66" fmla="*/ 3841160 w 4109701"/>
                <a:gd name="connsiteY66" fmla="*/ 1696229 h 2056550"/>
                <a:gd name="connsiteX67" fmla="*/ 4011123 w 4109701"/>
                <a:gd name="connsiteY67" fmla="*/ 1706427 h 2056550"/>
                <a:gd name="connsiteX68" fmla="*/ 4055313 w 4109701"/>
                <a:gd name="connsiteY68" fmla="*/ 1706427 h 2056550"/>
                <a:gd name="connsiteX69" fmla="*/ 4079108 w 4109701"/>
                <a:gd name="connsiteY69" fmla="*/ 1699628 h 2056550"/>
                <a:gd name="connsiteX70" fmla="*/ 4096104 w 4109701"/>
                <a:gd name="connsiteY70" fmla="*/ 1689431 h 2056550"/>
                <a:gd name="connsiteX71" fmla="*/ 4106302 w 4109701"/>
                <a:gd name="connsiteY71" fmla="*/ 1669035 h 2056550"/>
                <a:gd name="connsiteX72" fmla="*/ 4109701 w 4109701"/>
                <a:gd name="connsiteY72" fmla="*/ 1652039 h 2056550"/>
                <a:gd name="connsiteX73" fmla="*/ 4109701 w 4109701"/>
                <a:gd name="connsiteY73" fmla="*/ 1614647 h 2056550"/>
                <a:gd name="connsiteX74" fmla="*/ 4099503 w 4109701"/>
                <a:gd name="connsiteY74" fmla="*/ 1580654 h 2056550"/>
                <a:gd name="connsiteX75" fmla="*/ 4085906 w 4109701"/>
                <a:gd name="connsiteY75" fmla="*/ 1556860 h 2056550"/>
                <a:gd name="connsiteX76" fmla="*/ 4058712 w 4109701"/>
                <a:gd name="connsiteY76" fmla="*/ 1533065 h 2056550"/>
                <a:gd name="connsiteX77" fmla="*/ 4011123 w 4109701"/>
                <a:gd name="connsiteY77" fmla="*/ 1509270 h 2056550"/>
                <a:gd name="connsiteX78" fmla="*/ 3898947 w 4109701"/>
                <a:gd name="connsiteY78" fmla="*/ 1468479 h 2056550"/>
                <a:gd name="connsiteX79" fmla="*/ 3752779 w 4109701"/>
                <a:gd name="connsiteY79" fmla="*/ 1417490 h 2056550"/>
                <a:gd name="connsiteX80" fmla="*/ 3674596 w 4109701"/>
                <a:gd name="connsiteY80" fmla="*/ 1393695 h 2056550"/>
                <a:gd name="connsiteX81" fmla="*/ 3640604 w 4109701"/>
                <a:gd name="connsiteY81" fmla="*/ 1393695 h 2056550"/>
                <a:gd name="connsiteX82" fmla="*/ 3569219 w 4109701"/>
                <a:gd name="connsiteY82" fmla="*/ 1407292 h 2056550"/>
                <a:gd name="connsiteX83" fmla="*/ 3484238 w 4109701"/>
                <a:gd name="connsiteY83" fmla="*/ 1441285 h 2056550"/>
                <a:gd name="connsiteX84" fmla="*/ 3334671 w 4109701"/>
                <a:gd name="connsiteY84" fmla="*/ 1448083 h 2056550"/>
                <a:gd name="connsiteX85" fmla="*/ 3093323 w 4109701"/>
                <a:gd name="connsiteY85" fmla="*/ 1451483 h 2056550"/>
                <a:gd name="connsiteX86" fmla="*/ 2821383 w 4109701"/>
                <a:gd name="connsiteY86" fmla="*/ 1468479 h 2056550"/>
                <a:gd name="connsiteX87" fmla="*/ 2437267 w 4109701"/>
                <a:gd name="connsiteY87" fmla="*/ 1495673 h 2056550"/>
                <a:gd name="connsiteX88" fmla="*/ 2042953 w 4109701"/>
                <a:gd name="connsiteY88" fmla="*/ 1533065 h 2056550"/>
                <a:gd name="connsiteX89" fmla="*/ 1560259 w 4109701"/>
                <a:gd name="connsiteY89" fmla="*/ 1577255 h 2056550"/>
                <a:gd name="connsiteX90" fmla="*/ 1097960 w 4109701"/>
                <a:gd name="connsiteY90" fmla="*/ 1628244 h 2056550"/>
                <a:gd name="connsiteX91" fmla="*/ 727441 w 4109701"/>
                <a:gd name="connsiteY91" fmla="*/ 1672434 h 2056550"/>
                <a:gd name="connsiteX92" fmla="*/ 458900 w 4109701"/>
                <a:gd name="connsiteY92" fmla="*/ 1706427 h 2056550"/>
                <a:gd name="connsiteX93" fmla="*/ 441903 w 4109701"/>
                <a:gd name="connsiteY93" fmla="*/ 1706427 h 2056550"/>
                <a:gd name="connsiteX94" fmla="*/ 435105 w 4109701"/>
                <a:gd name="connsiteY94" fmla="*/ 1682632 h 2056550"/>
                <a:gd name="connsiteX95" fmla="*/ 445303 w 4109701"/>
                <a:gd name="connsiteY95" fmla="*/ 1505871 h 2056550"/>
                <a:gd name="connsiteX96" fmla="*/ 465698 w 4109701"/>
                <a:gd name="connsiteY96" fmla="*/ 1046971 h 205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4109701" h="2056550">
                  <a:moveTo>
                    <a:pt x="465698" y="1046971"/>
                  </a:moveTo>
                  <a:lnTo>
                    <a:pt x="479295" y="679851"/>
                  </a:lnTo>
                  <a:lnTo>
                    <a:pt x="482694" y="615266"/>
                  </a:lnTo>
                  <a:lnTo>
                    <a:pt x="489493" y="571075"/>
                  </a:lnTo>
                  <a:lnTo>
                    <a:pt x="499691" y="523486"/>
                  </a:lnTo>
                  <a:lnTo>
                    <a:pt x="513288" y="482695"/>
                  </a:lnTo>
                  <a:lnTo>
                    <a:pt x="526885" y="445303"/>
                  </a:lnTo>
                  <a:lnTo>
                    <a:pt x="523485" y="418109"/>
                  </a:lnTo>
                  <a:lnTo>
                    <a:pt x="506489" y="363721"/>
                  </a:lnTo>
                  <a:lnTo>
                    <a:pt x="475896" y="305933"/>
                  </a:lnTo>
                  <a:lnTo>
                    <a:pt x="445303" y="258344"/>
                  </a:lnTo>
                  <a:lnTo>
                    <a:pt x="411310" y="220952"/>
                  </a:lnTo>
                  <a:lnTo>
                    <a:pt x="367120" y="180161"/>
                  </a:lnTo>
                  <a:lnTo>
                    <a:pt x="329728" y="149567"/>
                  </a:lnTo>
                  <a:lnTo>
                    <a:pt x="275340" y="115575"/>
                  </a:lnTo>
                  <a:lnTo>
                    <a:pt x="227750" y="88381"/>
                  </a:lnTo>
                  <a:lnTo>
                    <a:pt x="152966" y="50989"/>
                  </a:lnTo>
                  <a:lnTo>
                    <a:pt x="98578" y="30593"/>
                  </a:lnTo>
                  <a:lnTo>
                    <a:pt x="44190" y="6799"/>
                  </a:lnTo>
                  <a:lnTo>
                    <a:pt x="6798" y="0"/>
                  </a:lnTo>
                  <a:lnTo>
                    <a:pt x="0" y="13597"/>
                  </a:lnTo>
                  <a:lnTo>
                    <a:pt x="6798" y="37392"/>
                  </a:lnTo>
                  <a:lnTo>
                    <a:pt x="13597" y="54388"/>
                  </a:lnTo>
                  <a:lnTo>
                    <a:pt x="33992" y="74784"/>
                  </a:lnTo>
                  <a:lnTo>
                    <a:pt x="67985" y="108776"/>
                  </a:lnTo>
                  <a:lnTo>
                    <a:pt x="98578" y="142769"/>
                  </a:lnTo>
                  <a:lnTo>
                    <a:pt x="135970" y="190359"/>
                  </a:lnTo>
                  <a:lnTo>
                    <a:pt x="166563" y="237948"/>
                  </a:lnTo>
                  <a:lnTo>
                    <a:pt x="186959" y="285538"/>
                  </a:lnTo>
                  <a:lnTo>
                    <a:pt x="203955" y="346724"/>
                  </a:lnTo>
                  <a:lnTo>
                    <a:pt x="210754" y="397713"/>
                  </a:lnTo>
                  <a:lnTo>
                    <a:pt x="214153" y="574475"/>
                  </a:lnTo>
                  <a:lnTo>
                    <a:pt x="214153" y="1002781"/>
                  </a:lnTo>
                  <a:lnTo>
                    <a:pt x="214153" y="1250927"/>
                  </a:lnTo>
                  <a:lnTo>
                    <a:pt x="214153" y="1410692"/>
                  </a:lnTo>
                  <a:lnTo>
                    <a:pt x="210754" y="1485475"/>
                  </a:lnTo>
                  <a:lnTo>
                    <a:pt x="203955" y="1550061"/>
                  </a:lnTo>
                  <a:lnTo>
                    <a:pt x="186959" y="1631643"/>
                  </a:lnTo>
                  <a:lnTo>
                    <a:pt x="163164" y="1723423"/>
                  </a:lnTo>
                  <a:lnTo>
                    <a:pt x="149567" y="1781211"/>
                  </a:lnTo>
                  <a:lnTo>
                    <a:pt x="156366" y="1818602"/>
                  </a:lnTo>
                  <a:lnTo>
                    <a:pt x="183560" y="1896785"/>
                  </a:lnTo>
                  <a:lnTo>
                    <a:pt x="210754" y="1957972"/>
                  </a:lnTo>
                  <a:lnTo>
                    <a:pt x="237948" y="2005562"/>
                  </a:lnTo>
                  <a:lnTo>
                    <a:pt x="265142" y="2036155"/>
                  </a:lnTo>
                  <a:lnTo>
                    <a:pt x="285537" y="2049752"/>
                  </a:lnTo>
                  <a:lnTo>
                    <a:pt x="305933" y="2056550"/>
                  </a:lnTo>
                  <a:lnTo>
                    <a:pt x="333127" y="2056550"/>
                  </a:lnTo>
                  <a:lnTo>
                    <a:pt x="367120" y="2049752"/>
                  </a:lnTo>
                  <a:lnTo>
                    <a:pt x="414709" y="2019159"/>
                  </a:lnTo>
                  <a:lnTo>
                    <a:pt x="435105" y="2002162"/>
                  </a:lnTo>
                  <a:lnTo>
                    <a:pt x="560877" y="1954573"/>
                  </a:lnTo>
                  <a:lnTo>
                    <a:pt x="775030" y="1893386"/>
                  </a:lnTo>
                  <a:lnTo>
                    <a:pt x="982385" y="1845796"/>
                  </a:lnTo>
                  <a:lnTo>
                    <a:pt x="1162546" y="1811804"/>
                  </a:lnTo>
                  <a:lnTo>
                    <a:pt x="1339307" y="1781211"/>
                  </a:lnTo>
                  <a:lnTo>
                    <a:pt x="1512669" y="1757416"/>
                  </a:lnTo>
                  <a:lnTo>
                    <a:pt x="1771013" y="1723423"/>
                  </a:lnTo>
                  <a:lnTo>
                    <a:pt x="2039554" y="1699628"/>
                  </a:lnTo>
                  <a:lnTo>
                    <a:pt x="2263905" y="1682632"/>
                  </a:lnTo>
                  <a:lnTo>
                    <a:pt x="2512050" y="1672434"/>
                  </a:lnTo>
                  <a:lnTo>
                    <a:pt x="2770394" y="1665636"/>
                  </a:lnTo>
                  <a:lnTo>
                    <a:pt x="3018540" y="1665636"/>
                  </a:lnTo>
                  <a:lnTo>
                    <a:pt x="3256488" y="1669035"/>
                  </a:lnTo>
                  <a:lnTo>
                    <a:pt x="3463842" y="1675834"/>
                  </a:lnTo>
                  <a:lnTo>
                    <a:pt x="3647402" y="1686031"/>
                  </a:lnTo>
                  <a:lnTo>
                    <a:pt x="3841160" y="1696229"/>
                  </a:lnTo>
                  <a:lnTo>
                    <a:pt x="4011123" y="1706427"/>
                  </a:lnTo>
                  <a:lnTo>
                    <a:pt x="4055313" y="1706427"/>
                  </a:lnTo>
                  <a:lnTo>
                    <a:pt x="4079108" y="1699628"/>
                  </a:lnTo>
                  <a:lnTo>
                    <a:pt x="4096104" y="1689431"/>
                  </a:lnTo>
                  <a:lnTo>
                    <a:pt x="4106302" y="1669035"/>
                  </a:lnTo>
                  <a:lnTo>
                    <a:pt x="4109701" y="1652039"/>
                  </a:lnTo>
                  <a:lnTo>
                    <a:pt x="4109701" y="1614647"/>
                  </a:lnTo>
                  <a:lnTo>
                    <a:pt x="4099503" y="1580654"/>
                  </a:lnTo>
                  <a:lnTo>
                    <a:pt x="4085906" y="1556860"/>
                  </a:lnTo>
                  <a:lnTo>
                    <a:pt x="4058712" y="1533065"/>
                  </a:lnTo>
                  <a:lnTo>
                    <a:pt x="4011123" y="1509270"/>
                  </a:lnTo>
                  <a:lnTo>
                    <a:pt x="3898947" y="1468479"/>
                  </a:lnTo>
                  <a:lnTo>
                    <a:pt x="3752779" y="1417490"/>
                  </a:lnTo>
                  <a:lnTo>
                    <a:pt x="3674596" y="1393695"/>
                  </a:lnTo>
                  <a:lnTo>
                    <a:pt x="3640604" y="1393695"/>
                  </a:lnTo>
                  <a:lnTo>
                    <a:pt x="3569219" y="1407292"/>
                  </a:lnTo>
                  <a:lnTo>
                    <a:pt x="3484238" y="1441285"/>
                  </a:lnTo>
                  <a:lnTo>
                    <a:pt x="3334671" y="1448083"/>
                  </a:lnTo>
                  <a:lnTo>
                    <a:pt x="3093323" y="1451483"/>
                  </a:lnTo>
                  <a:lnTo>
                    <a:pt x="2821383" y="1468479"/>
                  </a:lnTo>
                  <a:lnTo>
                    <a:pt x="2437267" y="1495673"/>
                  </a:lnTo>
                  <a:lnTo>
                    <a:pt x="2042953" y="1533065"/>
                  </a:lnTo>
                  <a:lnTo>
                    <a:pt x="1560259" y="1577255"/>
                  </a:lnTo>
                  <a:lnTo>
                    <a:pt x="1097960" y="1628244"/>
                  </a:lnTo>
                  <a:lnTo>
                    <a:pt x="727441" y="1672434"/>
                  </a:lnTo>
                  <a:lnTo>
                    <a:pt x="458900" y="1706427"/>
                  </a:lnTo>
                  <a:lnTo>
                    <a:pt x="441903" y="1706427"/>
                  </a:lnTo>
                  <a:lnTo>
                    <a:pt x="435105" y="1682632"/>
                  </a:lnTo>
                  <a:lnTo>
                    <a:pt x="445303" y="1505871"/>
                  </a:lnTo>
                  <a:lnTo>
                    <a:pt x="465698" y="10469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1">
              <a:extLst>
                <a:ext uri="{FF2B5EF4-FFF2-40B4-BE49-F238E27FC236}">
                  <a16:creationId xmlns:a16="http://schemas.microsoft.com/office/drawing/2014/main" id="{1A55E707-0A38-4AB4-B92E-6404D495D797}"/>
                </a:ext>
              </a:extLst>
            </p:cNvPr>
            <p:cNvSpPr/>
            <p:nvPr/>
          </p:nvSpPr>
          <p:spPr>
            <a:xfrm>
              <a:off x="3552825" y="1595438"/>
              <a:ext cx="3438525" cy="1008062"/>
            </a:xfrm>
            <a:custGeom>
              <a:avLst/>
              <a:gdLst>
                <a:gd name="connsiteX0" fmla="*/ 925938 w 3438374"/>
                <a:gd name="connsiteY0" fmla="*/ 184611 h 1009590"/>
                <a:gd name="connsiteX1" fmla="*/ 663445 w 3438374"/>
                <a:gd name="connsiteY1" fmla="*/ 213456 h 1009590"/>
                <a:gd name="connsiteX2" fmla="*/ 302877 w 3438374"/>
                <a:gd name="connsiteY2" fmla="*/ 259609 h 1009590"/>
                <a:gd name="connsiteX3" fmla="*/ 0 w 3438374"/>
                <a:gd name="connsiteY3" fmla="*/ 299993 h 1009590"/>
                <a:gd name="connsiteX4" fmla="*/ 40383 w 3438374"/>
                <a:gd name="connsiteY4" fmla="*/ 452873 h 1009590"/>
                <a:gd name="connsiteX5" fmla="*/ 349029 w 3438374"/>
                <a:gd name="connsiteY5" fmla="*/ 415374 h 1009590"/>
                <a:gd name="connsiteX6" fmla="*/ 660560 w 3438374"/>
                <a:gd name="connsiteY6" fmla="*/ 380760 h 1009590"/>
                <a:gd name="connsiteX7" fmla="*/ 874016 w 3438374"/>
                <a:gd name="connsiteY7" fmla="*/ 354799 h 1009590"/>
                <a:gd name="connsiteX8" fmla="*/ 1136509 w 3438374"/>
                <a:gd name="connsiteY8" fmla="*/ 334607 h 1009590"/>
                <a:gd name="connsiteX9" fmla="*/ 1393234 w 3438374"/>
                <a:gd name="connsiteY9" fmla="*/ 302877 h 1009590"/>
                <a:gd name="connsiteX10" fmla="*/ 1606690 w 3438374"/>
                <a:gd name="connsiteY10" fmla="*/ 285570 h 1009590"/>
                <a:gd name="connsiteX11" fmla="*/ 1895144 w 3438374"/>
                <a:gd name="connsiteY11" fmla="*/ 268263 h 1009590"/>
                <a:gd name="connsiteX12" fmla="*/ 2195137 w 3438374"/>
                <a:gd name="connsiteY12" fmla="*/ 239417 h 1009590"/>
                <a:gd name="connsiteX13" fmla="*/ 2457630 w 3438374"/>
                <a:gd name="connsiteY13" fmla="*/ 216341 h 1009590"/>
                <a:gd name="connsiteX14" fmla="*/ 2662433 w 3438374"/>
                <a:gd name="connsiteY14" fmla="*/ 207687 h 1009590"/>
                <a:gd name="connsiteX15" fmla="*/ 2826851 w 3438374"/>
                <a:gd name="connsiteY15" fmla="*/ 201918 h 1009590"/>
                <a:gd name="connsiteX16" fmla="*/ 2959540 w 3438374"/>
                <a:gd name="connsiteY16" fmla="*/ 201918 h 1009590"/>
                <a:gd name="connsiteX17" fmla="*/ 3002809 w 3438374"/>
                <a:gd name="connsiteY17" fmla="*/ 207687 h 1009590"/>
                <a:gd name="connsiteX18" fmla="*/ 3023000 w 3438374"/>
                <a:gd name="connsiteY18" fmla="*/ 216341 h 1009590"/>
                <a:gd name="connsiteX19" fmla="*/ 3034539 w 3438374"/>
                <a:gd name="connsiteY19" fmla="*/ 227879 h 1009590"/>
                <a:gd name="connsiteX20" fmla="*/ 3046077 w 3438374"/>
                <a:gd name="connsiteY20" fmla="*/ 245186 h 1009590"/>
                <a:gd name="connsiteX21" fmla="*/ 3051846 w 3438374"/>
                <a:gd name="connsiteY21" fmla="*/ 268263 h 1009590"/>
                <a:gd name="connsiteX22" fmla="*/ 3051846 w 3438374"/>
                <a:gd name="connsiteY22" fmla="*/ 288455 h 1009590"/>
                <a:gd name="connsiteX23" fmla="*/ 3031654 w 3438374"/>
                <a:gd name="connsiteY23" fmla="*/ 372106 h 1009590"/>
                <a:gd name="connsiteX24" fmla="*/ 2956656 w 3438374"/>
                <a:gd name="connsiteY24" fmla="*/ 614408 h 1009590"/>
                <a:gd name="connsiteX25" fmla="*/ 2922041 w 3438374"/>
                <a:gd name="connsiteY25" fmla="*/ 738443 h 1009590"/>
                <a:gd name="connsiteX26" fmla="*/ 2890311 w 3438374"/>
                <a:gd name="connsiteY26" fmla="*/ 899978 h 1009590"/>
                <a:gd name="connsiteX27" fmla="*/ 2904734 w 3438374"/>
                <a:gd name="connsiteY27" fmla="*/ 934592 h 1009590"/>
                <a:gd name="connsiteX28" fmla="*/ 2933580 w 3438374"/>
                <a:gd name="connsiteY28" fmla="*/ 972091 h 1009590"/>
                <a:gd name="connsiteX29" fmla="*/ 2962425 w 3438374"/>
                <a:gd name="connsiteY29" fmla="*/ 995167 h 1009590"/>
                <a:gd name="connsiteX30" fmla="*/ 2979732 w 3438374"/>
                <a:gd name="connsiteY30" fmla="*/ 1006706 h 1009590"/>
                <a:gd name="connsiteX31" fmla="*/ 3011462 w 3438374"/>
                <a:gd name="connsiteY31" fmla="*/ 1009590 h 1009590"/>
                <a:gd name="connsiteX32" fmla="*/ 3028769 w 3438374"/>
                <a:gd name="connsiteY32" fmla="*/ 1000937 h 1009590"/>
                <a:gd name="connsiteX33" fmla="*/ 3048961 w 3438374"/>
                <a:gd name="connsiteY33" fmla="*/ 983629 h 1009590"/>
                <a:gd name="connsiteX34" fmla="*/ 3069153 w 3438374"/>
                <a:gd name="connsiteY34" fmla="*/ 960553 h 1009590"/>
                <a:gd name="connsiteX35" fmla="*/ 3095114 w 3438374"/>
                <a:gd name="connsiteY35" fmla="*/ 911516 h 1009590"/>
                <a:gd name="connsiteX36" fmla="*/ 3129728 w 3438374"/>
                <a:gd name="connsiteY36" fmla="*/ 827864 h 1009590"/>
                <a:gd name="connsiteX37" fmla="*/ 3172997 w 3438374"/>
                <a:gd name="connsiteY37" fmla="*/ 700944 h 1009590"/>
                <a:gd name="connsiteX38" fmla="*/ 3224918 w 3438374"/>
                <a:gd name="connsiteY38" fmla="*/ 559602 h 1009590"/>
                <a:gd name="connsiteX39" fmla="*/ 3259533 w 3438374"/>
                <a:gd name="connsiteY39" fmla="*/ 458643 h 1009590"/>
                <a:gd name="connsiteX40" fmla="*/ 3276840 w 3438374"/>
                <a:gd name="connsiteY40" fmla="*/ 426913 h 1009590"/>
                <a:gd name="connsiteX41" fmla="*/ 3320108 w 3438374"/>
                <a:gd name="connsiteY41" fmla="*/ 377875 h 1009590"/>
                <a:gd name="connsiteX42" fmla="*/ 3354723 w 3438374"/>
                <a:gd name="connsiteY42" fmla="*/ 349030 h 1009590"/>
                <a:gd name="connsiteX43" fmla="*/ 3377799 w 3438374"/>
                <a:gd name="connsiteY43" fmla="*/ 334607 h 1009590"/>
                <a:gd name="connsiteX44" fmla="*/ 3403760 w 3438374"/>
                <a:gd name="connsiteY44" fmla="*/ 311531 h 1009590"/>
                <a:gd name="connsiteX45" fmla="*/ 3432605 w 3438374"/>
                <a:gd name="connsiteY45" fmla="*/ 274032 h 1009590"/>
                <a:gd name="connsiteX46" fmla="*/ 3438374 w 3438374"/>
                <a:gd name="connsiteY46" fmla="*/ 250955 h 1009590"/>
                <a:gd name="connsiteX47" fmla="*/ 3435490 w 3438374"/>
                <a:gd name="connsiteY47" fmla="*/ 227879 h 1009590"/>
                <a:gd name="connsiteX48" fmla="*/ 3426836 w 3438374"/>
                <a:gd name="connsiteY48" fmla="*/ 204803 h 1009590"/>
                <a:gd name="connsiteX49" fmla="*/ 3406645 w 3438374"/>
                <a:gd name="connsiteY49" fmla="*/ 184611 h 1009590"/>
                <a:gd name="connsiteX50" fmla="*/ 3351838 w 3438374"/>
                <a:gd name="connsiteY50" fmla="*/ 152881 h 1009590"/>
                <a:gd name="connsiteX51" fmla="*/ 3276840 w 3438374"/>
                <a:gd name="connsiteY51" fmla="*/ 103844 h 1009590"/>
                <a:gd name="connsiteX52" fmla="*/ 3187419 w 3438374"/>
                <a:gd name="connsiteY52" fmla="*/ 40384 h 1009590"/>
                <a:gd name="connsiteX53" fmla="*/ 3144151 w 3438374"/>
                <a:gd name="connsiteY53" fmla="*/ 8654 h 1009590"/>
                <a:gd name="connsiteX54" fmla="*/ 3126844 w 3438374"/>
                <a:gd name="connsiteY54" fmla="*/ 0 h 1009590"/>
                <a:gd name="connsiteX55" fmla="*/ 3048961 w 3438374"/>
                <a:gd name="connsiteY55" fmla="*/ 14423 h 1009590"/>
                <a:gd name="connsiteX56" fmla="*/ 3011462 w 3438374"/>
                <a:gd name="connsiteY56" fmla="*/ 23077 h 1009590"/>
                <a:gd name="connsiteX57" fmla="*/ 2875889 w 3438374"/>
                <a:gd name="connsiteY57" fmla="*/ 28846 h 1009590"/>
                <a:gd name="connsiteX58" fmla="*/ 2624933 w 3438374"/>
                <a:gd name="connsiteY58" fmla="*/ 43268 h 1009590"/>
                <a:gd name="connsiteX59" fmla="*/ 2371094 w 3438374"/>
                <a:gd name="connsiteY59" fmla="*/ 60576 h 1009590"/>
                <a:gd name="connsiteX60" fmla="*/ 2108600 w 3438374"/>
                <a:gd name="connsiteY60" fmla="*/ 77883 h 1009590"/>
                <a:gd name="connsiteX61" fmla="*/ 1817262 w 3438374"/>
                <a:gd name="connsiteY61" fmla="*/ 98075 h 1009590"/>
                <a:gd name="connsiteX62" fmla="*/ 1361504 w 3438374"/>
                <a:gd name="connsiteY62" fmla="*/ 138458 h 1009590"/>
                <a:gd name="connsiteX63" fmla="*/ 925938 w 3438374"/>
                <a:gd name="connsiteY63" fmla="*/ 184611 h 100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38374" h="1009590">
                  <a:moveTo>
                    <a:pt x="925938" y="184611"/>
                  </a:moveTo>
                  <a:lnTo>
                    <a:pt x="663445" y="213456"/>
                  </a:lnTo>
                  <a:lnTo>
                    <a:pt x="302877" y="259609"/>
                  </a:lnTo>
                  <a:lnTo>
                    <a:pt x="0" y="299993"/>
                  </a:lnTo>
                  <a:lnTo>
                    <a:pt x="40383" y="452873"/>
                  </a:lnTo>
                  <a:lnTo>
                    <a:pt x="349029" y="415374"/>
                  </a:lnTo>
                  <a:lnTo>
                    <a:pt x="660560" y="380760"/>
                  </a:lnTo>
                  <a:lnTo>
                    <a:pt x="874016" y="354799"/>
                  </a:lnTo>
                  <a:lnTo>
                    <a:pt x="1136509" y="334607"/>
                  </a:lnTo>
                  <a:lnTo>
                    <a:pt x="1393234" y="302877"/>
                  </a:lnTo>
                  <a:lnTo>
                    <a:pt x="1606690" y="285570"/>
                  </a:lnTo>
                  <a:lnTo>
                    <a:pt x="1895144" y="268263"/>
                  </a:lnTo>
                  <a:lnTo>
                    <a:pt x="2195137" y="239417"/>
                  </a:lnTo>
                  <a:lnTo>
                    <a:pt x="2457630" y="216341"/>
                  </a:lnTo>
                  <a:lnTo>
                    <a:pt x="2662433" y="207687"/>
                  </a:lnTo>
                  <a:lnTo>
                    <a:pt x="2826851" y="201918"/>
                  </a:lnTo>
                  <a:lnTo>
                    <a:pt x="2959540" y="201918"/>
                  </a:lnTo>
                  <a:lnTo>
                    <a:pt x="3002809" y="207687"/>
                  </a:lnTo>
                  <a:lnTo>
                    <a:pt x="3023000" y="216341"/>
                  </a:lnTo>
                  <a:lnTo>
                    <a:pt x="3034539" y="227879"/>
                  </a:lnTo>
                  <a:lnTo>
                    <a:pt x="3046077" y="245186"/>
                  </a:lnTo>
                  <a:lnTo>
                    <a:pt x="3051846" y="268263"/>
                  </a:lnTo>
                  <a:lnTo>
                    <a:pt x="3051846" y="288455"/>
                  </a:lnTo>
                  <a:lnTo>
                    <a:pt x="3031654" y="372106"/>
                  </a:lnTo>
                  <a:lnTo>
                    <a:pt x="2956656" y="614408"/>
                  </a:lnTo>
                  <a:lnTo>
                    <a:pt x="2922041" y="738443"/>
                  </a:lnTo>
                  <a:lnTo>
                    <a:pt x="2890311" y="899978"/>
                  </a:lnTo>
                  <a:lnTo>
                    <a:pt x="2904734" y="934592"/>
                  </a:lnTo>
                  <a:lnTo>
                    <a:pt x="2933580" y="972091"/>
                  </a:lnTo>
                  <a:lnTo>
                    <a:pt x="2962425" y="995167"/>
                  </a:lnTo>
                  <a:lnTo>
                    <a:pt x="2979732" y="1006706"/>
                  </a:lnTo>
                  <a:lnTo>
                    <a:pt x="3011462" y="1009590"/>
                  </a:lnTo>
                  <a:lnTo>
                    <a:pt x="3028769" y="1000937"/>
                  </a:lnTo>
                  <a:lnTo>
                    <a:pt x="3048961" y="983629"/>
                  </a:lnTo>
                  <a:lnTo>
                    <a:pt x="3069153" y="960553"/>
                  </a:lnTo>
                  <a:lnTo>
                    <a:pt x="3095114" y="911516"/>
                  </a:lnTo>
                  <a:lnTo>
                    <a:pt x="3129728" y="827864"/>
                  </a:lnTo>
                  <a:lnTo>
                    <a:pt x="3172997" y="700944"/>
                  </a:lnTo>
                  <a:lnTo>
                    <a:pt x="3224918" y="559602"/>
                  </a:lnTo>
                  <a:lnTo>
                    <a:pt x="3259533" y="458643"/>
                  </a:lnTo>
                  <a:lnTo>
                    <a:pt x="3276840" y="426913"/>
                  </a:lnTo>
                  <a:lnTo>
                    <a:pt x="3320108" y="377875"/>
                  </a:lnTo>
                  <a:lnTo>
                    <a:pt x="3354723" y="349030"/>
                  </a:lnTo>
                  <a:lnTo>
                    <a:pt x="3377799" y="334607"/>
                  </a:lnTo>
                  <a:lnTo>
                    <a:pt x="3403760" y="311531"/>
                  </a:lnTo>
                  <a:lnTo>
                    <a:pt x="3432605" y="274032"/>
                  </a:lnTo>
                  <a:lnTo>
                    <a:pt x="3438374" y="250955"/>
                  </a:lnTo>
                  <a:lnTo>
                    <a:pt x="3435490" y="227879"/>
                  </a:lnTo>
                  <a:lnTo>
                    <a:pt x="3426836" y="204803"/>
                  </a:lnTo>
                  <a:lnTo>
                    <a:pt x="3406645" y="184611"/>
                  </a:lnTo>
                  <a:lnTo>
                    <a:pt x="3351838" y="152881"/>
                  </a:lnTo>
                  <a:lnTo>
                    <a:pt x="3276840" y="103844"/>
                  </a:lnTo>
                  <a:lnTo>
                    <a:pt x="3187419" y="40384"/>
                  </a:lnTo>
                  <a:lnTo>
                    <a:pt x="3144151" y="8654"/>
                  </a:lnTo>
                  <a:lnTo>
                    <a:pt x="3126844" y="0"/>
                  </a:lnTo>
                  <a:lnTo>
                    <a:pt x="3048961" y="14423"/>
                  </a:lnTo>
                  <a:lnTo>
                    <a:pt x="3011462" y="23077"/>
                  </a:lnTo>
                  <a:lnTo>
                    <a:pt x="2875889" y="28846"/>
                  </a:lnTo>
                  <a:lnTo>
                    <a:pt x="2624933" y="43268"/>
                  </a:lnTo>
                  <a:lnTo>
                    <a:pt x="2371094" y="60576"/>
                  </a:lnTo>
                  <a:lnTo>
                    <a:pt x="2108600" y="77883"/>
                  </a:lnTo>
                  <a:lnTo>
                    <a:pt x="1817262" y="98075"/>
                  </a:lnTo>
                  <a:lnTo>
                    <a:pt x="1361504" y="138458"/>
                  </a:lnTo>
                  <a:lnTo>
                    <a:pt x="925938" y="1846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9">
              <a:extLst>
                <a:ext uri="{FF2B5EF4-FFF2-40B4-BE49-F238E27FC236}">
                  <a16:creationId xmlns:a16="http://schemas.microsoft.com/office/drawing/2014/main" id="{AEB0EBA8-521E-4834-BDA6-0F157430D3F8}"/>
                </a:ext>
              </a:extLst>
            </p:cNvPr>
            <p:cNvSpPr/>
            <p:nvPr/>
          </p:nvSpPr>
          <p:spPr>
            <a:xfrm>
              <a:off x="4391025" y="1862138"/>
              <a:ext cx="306388" cy="673100"/>
            </a:xfrm>
            <a:custGeom>
              <a:avLst/>
              <a:gdLst>
                <a:gd name="connsiteX0" fmla="*/ 300038 w 307181"/>
                <a:gd name="connsiteY0" fmla="*/ 223837 h 673893"/>
                <a:gd name="connsiteX1" fmla="*/ 307181 w 307181"/>
                <a:gd name="connsiteY1" fmla="*/ 0 h 673893"/>
                <a:gd name="connsiteX2" fmla="*/ 0 w 307181"/>
                <a:gd name="connsiteY2" fmla="*/ 33337 h 673893"/>
                <a:gd name="connsiteX3" fmla="*/ 28575 w 307181"/>
                <a:gd name="connsiteY3" fmla="*/ 130968 h 673893"/>
                <a:gd name="connsiteX4" fmla="*/ 47625 w 307181"/>
                <a:gd name="connsiteY4" fmla="*/ 216693 h 673893"/>
                <a:gd name="connsiteX5" fmla="*/ 61913 w 307181"/>
                <a:gd name="connsiteY5" fmla="*/ 295275 h 673893"/>
                <a:gd name="connsiteX6" fmla="*/ 78581 w 307181"/>
                <a:gd name="connsiteY6" fmla="*/ 397668 h 673893"/>
                <a:gd name="connsiteX7" fmla="*/ 97631 w 307181"/>
                <a:gd name="connsiteY7" fmla="*/ 550068 h 673893"/>
                <a:gd name="connsiteX8" fmla="*/ 109538 w 307181"/>
                <a:gd name="connsiteY8" fmla="*/ 673893 h 673893"/>
                <a:gd name="connsiteX9" fmla="*/ 278606 w 307181"/>
                <a:gd name="connsiteY9" fmla="*/ 652462 h 673893"/>
                <a:gd name="connsiteX10" fmla="*/ 292894 w 307181"/>
                <a:gd name="connsiteY10" fmla="*/ 357187 h 673893"/>
                <a:gd name="connsiteX11" fmla="*/ 300038 w 307181"/>
                <a:gd name="connsiteY11" fmla="*/ 223837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7181" h="673893">
                  <a:moveTo>
                    <a:pt x="300038" y="223837"/>
                  </a:moveTo>
                  <a:lnTo>
                    <a:pt x="307181" y="0"/>
                  </a:lnTo>
                  <a:lnTo>
                    <a:pt x="0" y="33337"/>
                  </a:lnTo>
                  <a:lnTo>
                    <a:pt x="28575" y="130968"/>
                  </a:lnTo>
                  <a:lnTo>
                    <a:pt x="47625" y="216693"/>
                  </a:lnTo>
                  <a:lnTo>
                    <a:pt x="61913" y="295275"/>
                  </a:lnTo>
                  <a:lnTo>
                    <a:pt x="78581" y="397668"/>
                  </a:lnTo>
                  <a:lnTo>
                    <a:pt x="97631" y="550068"/>
                  </a:lnTo>
                  <a:lnTo>
                    <a:pt x="109538" y="673893"/>
                  </a:lnTo>
                  <a:lnTo>
                    <a:pt x="278606" y="652462"/>
                  </a:lnTo>
                  <a:lnTo>
                    <a:pt x="292894" y="357187"/>
                  </a:lnTo>
                  <a:lnTo>
                    <a:pt x="300038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0">
              <a:extLst>
                <a:ext uri="{FF2B5EF4-FFF2-40B4-BE49-F238E27FC236}">
                  <a16:creationId xmlns:a16="http://schemas.microsoft.com/office/drawing/2014/main" id="{98536EB4-D797-481F-9333-0DDF2846CEF1}"/>
                </a:ext>
              </a:extLst>
            </p:cNvPr>
            <p:cNvSpPr/>
            <p:nvPr/>
          </p:nvSpPr>
          <p:spPr>
            <a:xfrm>
              <a:off x="5400675" y="1789113"/>
              <a:ext cx="357188" cy="625475"/>
            </a:xfrm>
            <a:custGeom>
              <a:avLst/>
              <a:gdLst>
                <a:gd name="connsiteX0" fmla="*/ 78581 w 357188"/>
                <a:gd name="connsiteY0" fmla="*/ 354806 h 626269"/>
                <a:gd name="connsiteX1" fmla="*/ 88106 w 357188"/>
                <a:gd name="connsiteY1" fmla="*/ 280987 h 626269"/>
                <a:gd name="connsiteX2" fmla="*/ 95250 w 357188"/>
                <a:gd name="connsiteY2" fmla="*/ 202406 h 626269"/>
                <a:gd name="connsiteX3" fmla="*/ 95250 w 357188"/>
                <a:gd name="connsiteY3" fmla="*/ 183356 h 626269"/>
                <a:gd name="connsiteX4" fmla="*/ 64294 w 357188"/>
                <a:gd name="connsiteY4" fmla="*/ 123825 h 626269"/>
                <a:gd name="connsiteX5" fmla="*/ 0 w 357188"/>
                <a:gd name="connsiteY5" fmla="*/ 19050 h 626269"/>
                <a:gd name="connsiteX6" fmla="*/ 190500 w 357188"/>
                <a:gd name="connsiteY6" fmla="*/ 0 h 626269"/>
                <a:gd name="connsiteX7" fmla="*/ 278606 w 357188"/>
                <a:gd name="connsiteY7" fmla="*/ 50006 h 626269"/>
                <a:gd name="connsiteX8" fmla="*/ 319088 w 357188"/>
                <a:gd name="connsiteY8" fmla="*/ 71437 h 626269"/>
                <a:gd name="connsiteX9" fmla="*/ 335756 w 357188"/>
                <a:gd name="connsiteY9" fmla="*/ 83344 h 626269"/>
                <a:gd name="connsiteX10" fmla="*/ 347663 w 357188"/>
                <a:gd name="connsiteY10" fmla="*/ 95250 h 626269"/>
                <a:gd name="connsiteX11" fmla="*/ 354806 w 357188"/>
                <a:gd name="connsiteY11" fmla="*/ 111919 h 626269"/>
                <a:gd name="connsiteX12" fmla="*/ 357188 w 357188"/>
                <a:gd name="connsiteY12" fmla="*/ 130969 h 626269"/>
                <a:gd name="connsiteX13" fmla="*/ 354806 w 357188"/>
                <a:gd name="connsiteY13" fmla="*/ 157162 h 626269"/>
                <a:gd name="connsiteX14" fmla="*/ 340519 w 357188"/>
                <a:gd name="connsiteY14" fmla="*/ 204787 h 626269"/>
                <a:gd name="connsiteX15" fmla="*/ 285750 w 357188"/>
                <a:gd name="connsiteY15" fmla="*/ 385762 h 626269"/>
                <a:gd name="connsiteX16" fmla="*/ 209550 w 357188"/>
                <a:gd name="connsiteY16" fmla="*/ 609600 h 626269"/>
                <a:gd name="connsiteX17" fmla="*/ 16669 w 357188"/>
                <a:gd name="connsiteY17" fmla="*/ 626269 h 626269"/>
                <a:gd name="connsiteX18" fmla="*/ 47625 w 357188"/>
                <a:gd name="connsiteY18" fmla="*/ 516731 h 626269"/>
                <a:gd name="connsiteX19" fmla="*/ 64294 w 357188"/>
                <a:gd name="connsiteY19" fmla="*/ 447675 h 626269"/>
                <a:gd name="connsiteX20" fmla="*/ 78581 w 357188"/>
                <a:gd name="connsiteY20" fmla="*/ 3548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7188" h="626269">
                  <a:moveTo>
                    <a:pt x="78581" y="354806"/>
                  </a:moveTo>
                  <a:lnTo>
                    <a:pt x="88106" y="280987"/>
                  </a:lnTo>
                  <a:lnTo>
                    <a:pt x="95250" y="202406"/>
                  </a:lnTo>
                  <a:lnTo>
                    <a:pt x="95250" y="183356"/>
                  </a:lnTo>
                  <a:lnTo>
                    <a:pt x="64294" y="123825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78606" y="50006"/>
                  </a:lnTo>
                  <a:lnTo>
                    <a:pt x="319088" y="71437"/>
                  </a:lnTo>
                  <a:lnTo>
                    <a:pt x="335756" y="83344"/>
                  </a:lnTo>
                  <a:lnTo>
                    <a:pt x="347663" y="95250"/>
                  </a:lnTo>
                  <a:lnTo>
                    <a:pt x="354806" y="111919"/>
                  </a:lnTo>
                  <a:lnTo>
                    <a:pt x="357188" y="130969"/>
                  </a:lnTo>
                  <a:lnTo>
                    <a:pt x="354806" y="157162"/>
                  </a:lnTo>
                  <a:lnTo>
                    <a:pt x="340519" y="204787"/>
                  </a:lnTo>
                  <a:lnTo>
                    <a:pt x="285750" y="385762"/>
                  </a:lnTo>
                  <a:lnTo>
                    <a:pt x="209550" y="609600"/>
                  </a:lnTo>
                  <a:lnTo>
                    <a:pt x="16669" y="626269"/>
                  </a:lnTo>
                  <a:lnTo>
                    <a:pt x="47625" y="516731"/>
                  </a:lnTo>
                  <a:lnTo>
                    <a:pt x="64294" y="447675"/>
                  </a:lnTo>
                  <a:lnTo>
                    <a:pt x="78581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2">
              <a:extLst>
                <a:ext uri="{FF2B5EF4-FFF2-40B4-BE49-F238E27FC236}">
                  <a16:creationId xmlns:a16="http://schemas.microsoft.com/office/drawing/2014/main" id="{88F3715B-48D4-4950-B37C-DDD7117B68A1}"/>
                </a:ext>
              </a:extLst>
            </p:cNvPr>
            <p:cNvSpPr/>
            <p:nvPr/>
          </p:nvSpPr>
          <p:spPr>
            <a:xfrm>
              <a:off x="3671888" y="2306638"/>
              <a:ext cx="2860675" cy="433387"/>
            </a:xfrm>
            <a:custGeom>
              <a:avLst/>
              <a:gdLst>
                <a:gd name="connsiteX0" fmla="*/ 523269 w 2859482"/>
                <a:gd name="connsiteY0" fmla="*/ 198208 h 433415"/>
                <a:gd name="connsiteX1" fmla="*/ 689764 w 2859482"/>
                <a:gd name="connsiteY1" fmla="*/ 174423 h 433415"/>
                <a:gd name="connsiteX2" fmla="*/ 832474 w 2859482"/>
                <a:gd name="connsiteY2" fmla="*/ 155924 h 433415"/>
                <a:gd name="connsiteX3" fmla="*/ 1107322 w 2859482"/>
                <a:gd name="connsiteY3" fmla="*/ 124211 h 433415"/>
                <a:gd name="connsiteX4" fmla="*/ 1387456 w 2859482"/>
                <a:gd name="connsiteY4" fmla="*/ 89855 h 433415"/>
                <a:gd name="connsiteX5" fmla="*/ 1651734 w 2859482"/>
                <a:gd name="connsiteY5" fmla="*/ 58141 h 433415"/>
                <a:gd name="connsiteX6" fmla="*/ 1783873 w 2859482"/>
                <a:gd name="connsiteY6" fmla="*/ 44927 h 433415"/>
                <a:gd name="connsiteX7" fmla="*/ 1955653 w 2859482"/>
                <a:gd name="connsiteY7" fmla="*/ 23785 h 433415"/>
                <a:gd name="connsiteX8" fmla="*/ 2225216 w 2859482"/>
                <a:gd name="connsiteY8" fmla="*/ 13214 h 433415"/>
                <a:gd name="connsiteX9" fmla="*/ 2457780 w 2859482"/>
                <a:gd name="connsiteY9" fmla="*/ 5286 h 433415"/>
                <a:gd name="connsiteX10" fmla="*/ 2642774 w 2859482"/>
                <a:gd name="connsiteY10" fmla="*/ 0 h 433415"/>
                <a:gd name="connsiteX11" fmla="*/ 2859482 w 2859482"/>
                <a:gd name="connsiteY11" fmla="*/ 2643 h 433415"/>
                <a:gd name="connsiteX12" fmla="*/ 2806626 w 2859482"/>
                <a:gd name="connsiteY12" fmla="*/ 243136 h 433415"/>
                <a:gd name="connsiteX13" fmla="*/ 2772270 w 2859482"/>
                <a:gd name="connsiteY13" fmla="*/ 190280 h 433415"/>
                <a:gd name="connsiteX14" fmla="*/ 2751128 w 2859482"/>
                <a:gd name="connsiteY14" fmla="*/ 179709 h 433415"/>
                <a:gd name="connsiteX15" fmla="*/ 2658631 w 2859482"/>
                <a:gd name="connsiteY15" fmla="*/ 174423 h 433415"/>
                <a:gd name="connsiteX16" fmla="*/ 2402282 w 2859482"/>
                <a:gd name="connsiteY16" fmla="*/ 161210 h 433415"/>
                <a:gd name="connsiteX17" fmla="*/ 2193503 w 2859482"/>
                <a:gd name="connsiteY17" fmla="*/ 158567 h 433415"/>
                <a:gd name="connsiteX18" fmla="*/ 2027008 w 2859482"/>
                <a:gd name="connsiteY18" fmla="*/ 169138 h 433415"/>
                <a:gd name="connsiteX19" fmla="*/ 1704589 w 2859482"/>
                <a:gd name="connsiteY19" fmla="*/ 192923 h 433415"/>
                <a:gd name="connsiteX20" fmla="*/ 1353100 w 2859482"/>
                <a:gd name="connsiteY20" fmla="*/ 224636 h 433415"/>
                <a:gd name="connsiteX21" fmla="*/ 1120536 w 2859482"/>
                <a:gd name="connsiteY21" fmla="*/ 269563 h 433415"/>
                <a:gd name="connsiteX22" fmla="*/ 1004254 w 2859482"/>
                <a:gd name="connsiteY22" fmla="*/ 285420 h 433415"/>
                <a:gd name="connsiteX23" fmla="*/ 734691 w 2859482"/>
                <a:gd name="connsiteY23" fmla="*/ 319776 h 433415"/>
                <a:gd name="connsiteX24" fmla="*/ 483627 w 2859482"/>
                <a:gd name="connsiteY24" fmla="*/ 354132 h 433415"/>
                <a:gd name="connsiteX25" fmla="*/ 256349 w 2859482"/>
                <a:gd name="connsiteY25" fmla="*/ 388488 h 433415"/>
                <a:gd name="connsiteX26" fmla="*/ 29070 w 2859482"/>
                <a:gd name="connsiteY26" fmla="*/ 430773 h 433415"/>
                <a:gd name="connsiteX27" fmla="*/ 13214 w 2859482"/>
                <a:gd name="connsiteY27" fmla="*/ 433415 h 433415"/>
                <a:gd name="connsiteX28" fmla="*/ 0 w 2859482"/>
                <a:gd name="connsiteY28" fmla="*/ 280134 h 433415"/>
                <a:gd name="connsiteX29" fmla="*/ 327704 w 2859482"/>
                <a:gd name="connsiteY29" fmla="*/ 227279 h 433415"/>
                <a:gd name="connsiteX30" fmla="*/ 523269 w 2859482"/>
                <a:gd name="connsiteY30" fmla="*/ 198208 h 43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9482" h="433415">
                  <a:moveTo>
                    <a:pt x="523269" y="198208"/>
                  </a:moveTo>
                  <a:lnTo>
                    <a:pt x="689764" y="174423"/>
                  </a:lnTo>
                  <a:lnTo>
                    <a:pt x="832474" y="155924"/>
                  </a:lnTo>
                  <a:lnTo>
                    <a:pt x="1107322" y="124211"/>
                  </a:lnTo>
                  <a:lnTo>
                    <a:pt x="1387456" y="89855"/>
                  </a:lnTo>
                  <a:lnTo>
                    <a:pt x="1651734" y="58141"/>
                  </a:lnTo>
                  <a:lnTo>
                    <a:pt x="1783873" y="44927"/>
                  </a:lnTo>
                  <a:lnTo>
                    <a:pt x="1955653" y="23785"/>
                  </a:lnTo>
                  <a:lnTo>
                    <a:pt x="2225216" y="13214"/>
                  </a:lnTo>
                  <a:lnTo>
                    <a:pt x="2457780" y="5286"/>
                  </a:lnTo>
                  <a:lnTo>
                    <a:pt x="2642774" y="0"/>
                  </a:lnTo>
                  <a:lnTo>
                    <a:pt x="2859482" y="2643"/>
                  </a:lnTo>
                  <a:lnTo>
                    <a:pt x="2806626" y="243136"/>
                  </a:lnTo>
                  <a:lnTo>
                    <a:pt x="2772270" y="190280"/>
                  </a:lnTo>
                  <a:lnTo>
                    <a:pt x="2751128" y="179709"/>
                  </a:lnTo>
                  <a:lnTo>
                    <a:pt x="2658631" y="174423"/>
                  </a:lnTo>
                  <a:lnTo>
                    <a:pt x="2402282" y="161210"/>
                  </a:lnTo>
                  <a:lnTo>
                    <a:pt x="2193503" y="158567"/>
                  </a:lnTo>
                  <a:lnTo>
                    <a:pt x="2027008" y="169138"/>
                  </a:lnTo>
                  <a:lnTo>
                    <a:pt x="1704589" y="192923"/>
                  </a:lnTo>
                  <a:lnTo>
                    <a:pt x="1353100" y="224636"/>
                  </a:lnTo>
                  <a:lnTo>
                    <a:pt x="1120536" y="269563"/>
                  </a:lnTo>
                  <a:lnTo>
                    <a:pt x="1004254" y="285420"/>
                  </a:lnTo>
                  <a:lnTo>
                    <a:pt x="734691" y="319776"/>
                  </a:lnTo>
                  <a:lnTo>
                    <a:pt x="483627" y="354132"/>
                  </a:lnTo>
                  <a:lnTo>
                    <a:pt x="256349" y="388488"/>
                  </a:lnTo>
                  <a:lnTo>
                    <a:pt x="29070" y="430773"/>
                  </a:lnTo>
                  <a:lnTo>
                    <a:pt x="13214" y="433415"/>
                  </a:lnTo>
                  <a:lnTo>
                    <a:pt x="0" y="280134"/>
                  </a:lnTo>
                  <a:lnTo>
                    <a:pt x="327704" y="227279"/>
                  </a:lnTo>
                  <a:lnTo>
                    <a:pt x="523269" y="1982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4">
              <a:extLst>
                <a:ext uri="{FF2B5EF4-FFF2-40B4-BE49-F238E27FC236}">
                  <a16:creationId xmlns:a16="http://schemas.microsoft.com/office/drawing/2014/main" id="{E29EF0B1-FA34-46AB-9E54-01A3DBFBE0D7}"/>
                </a:ext>
              </a:extLst>
            </p:cNvPr>
            <p:cNvSpPr/>
            <p:nvPr/>
          </p:nvSpPr>
          <p:spPr>
            <a:xfrm>
              <a:off x="4743450" y="2492375"/>
              <a:ext cx="560388" cy="1092200"/>
            </a:xfrm>
            <a:custGeom>
              <a:avLst/>
              <a:gdLst>
                <a:gd name="connsiteX0" fmla="*/ 440871 w 560614"/>
                <a:gd name="connsiteY0" fmla="*/ 740228 h 1091292"/>
                <a:gd name="connsiteX1" fmla="*/ 476250 w 560614"/>
                <a:gd name="connsiteY1" fmla="*/ 604157 h 1091292"/>
                <a:gd name="connsiteX2" fmla="*/ 527957 w 560614"/>
                <a:gd name="connsiteY2" fmla="*/ 449035 h 1091292"/>
                <a:gd name="connsiteX3" fmla="*/ 549729 w 560614"/>
                <a:gd name="connsiteY3" fmla="*/ 391885 h 1091292"/>
                <a:gd name="connsiteX4" fmla="*/ 560614 w 560614"/>
                <a:gd name="connsiteY4" fmla="*/ 342900 h 1091292"/>
                <a:gd name="connsiteX5" fmla="*/ 560614 w 560614"/>
                <a:gd name="connsiteY5" fmla="*/ 299357 h 1091292"/>
                <a:gd name="connsiteX6" fmla="*/ 557893 w 560614"/>
                <a:gd name="connsiteY6" fmla="*/ 269421 h 1091292"/>
                <a:gd name="connsiteX7" fmla="*/ 549729 w 560614"/>
                <a:gd name="connsiteY7" fmla="*/ 244928 h 1091292"/>
                <a:gd name="connsiteX8" fmla="*/ 538843 w 560614"/>
                <a:gd name="connsiteY8" fmla="*/ 223157 h 1091292"/>
                <a:gd name="connsiteX9" fmla="*/ 527957 w 560614"/>
                <a:gd name="connsiteY9" fmla="*/ 209550 h 1091292"/>
                <a:gd name="connsiteX10" fmla="*/ 476250 w 560614"/>
                <a:gd name="connsiteY10" fmla="*/ 174171 h 1091292"/>
                <a:gd name="connsiteX11" fmla="*/ 375557 w 560614"/>
                <a:gd name="connsiteY11" fmla="*/ 97971 h 1091292"/>
                <a:gd name="connsiteX12" fmla="*/ 310243 w 560614"/>
                <a:gd name="connsiteY12" fmla="*/ 38100 h 1091292"/>
                <a:gd name="connsiteX13" fmla="*/ 269421 w 560614"/>
                <a:gd name="connsiteY13" fmla="*/ 0 h 1091292"/>
                <a:gd name="connsiteX14" fmla="*/ 0 w 560614"/>
                <a:gd name="connsiteY14" fmla="*/ 62592 h 1091292"/>
                <a:gd name="connsiteX15" fmla="*/ 57150 w 560614"/>
                <a:gd name="connsiteY15" fmla="*/ 84364 h 1091292"/>
                <a:gd name="connsiteX16" fmla="*/ 103414 w 560614"/>
                <a:gd name="connsiteY16" fmla="*/ 106135 h 1091292"/>
                <a:gd name="connsiteX17" fmla="*/ 141514 w 560614"/>
                <a:gd name="connsiteY17" fmla="*/ 127907 h 1091292"/>
                <a:gd name="connsiteX18" fmla="*/ 171450 w 560614"/>
                <a:gd name="connsiteY18" fmla="*/ 152400 h 1091292"/>
                <a:gd name="connsiteX19" fmla="*/ 209550 w 560614"/>
                <a:gd name="connsiteY19" fmla="*/ 190500 h 1091292"/>
                <a:gd name="connsiteX20" fmla="*/ 244929 w 560614"/>
                <a:gd name="connsiteY20" fmla="*/ 236764 h 1091292"/>
                <a:gd name="connsiteX21" fmla="*/ 280307 w 560614"/>
                <a:gd name="connsiteY21" fmla="*/ 296635 h 1091292"/>
                <a:gd name="connsiteX22" fmla="*/ 285750 w 560614"/>
                <a:gd name="connsiteY22" fmla="*/ 321128 h 1091292"/>
                <a:gd name="connsiteX23" fmla="*/ 288471 w 560614"/>
                <a:gd name="connsiteY23" fmla="*/ 416378 h 1091292"/>
                <a:gd name="connsiteX24" fmla="*/ 288471 w 560614"/>
                <a:gd name="connsiteY24" fmla="*/ 476250 h 1091292"/>
                <a:gd name="connsiteX25" fmla="*/ 242207 w 560614"/>
                <a:gd name="connsiteY25" fmla="*/ 658585 h 1091292"/>
                <a:gd name="connsiteX26" fmla="*/ 220436 w 560614"/>
                <a:gd name="connsiteY26" fmla="*/ 857250 h 1091292"/>
                <a:gd name="connsiteX27" fmla="*/ 190500 w 560614"/>
                <a:gd name="connsiteY27" fmla="*/ 1091292 h 1091292"/>
                <a:gd name="connsiteX28" fmla="*/ 345621 w 560614"/>
                <a:gd name="connsiteY28" fmla="*/ 1069521 h 1091292"/>
                <a:gd name="connsiteX29" fmla="*/ 397329 w 560614"/>
                <a:gd name="connsiteY29" fmla="*/ 914400 h 1091292"/>
                <a:gd name="connsiteX30" fmla="*/ 440871 w 560614"/>
                <a:gd name="connsiteY30" fmla="*/ 740228 h 109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0614" h="1091292">
                  <a:moveTo>
                    <a:pt x="440871" y="740228"/>
                  </a:moveTo>
                  <a:lnTo>
                    <a:pt x="476250" y="604157"/>
                  </a:lnTo>
                  <a:lnTo>
                    <a:pt x="527957" y="449035"/>
                  </a:lnTo>
                  <a:lnTo>
                    <a:pt x="549729" y="391885"/>
                  </a:lnTo>
                  <a:lnTo>
                    <a:pt x="560614" y="342900"/>
                  </a:lnTo>
                  <a:lnTo>
                    <a:pt x="560614" y="299357"/>
                  </a:lnTo>
                  <a:lnTo>
                    <a:pt x="557893" y="269421"/>
                  </a:lnTo>
                  <a:lnTo>
                    <a:pt x="549729" y="244928"/>
                  </a:lnTo>
                  <a:lnTo>
                    <a:pt x="538843" y="223157"/>
                  </a:lnTo>
                  <a:lnTo>
                    <a:pt x="527957" y="209550"/>
                  </a:lnTo>
                  <a:lnTo>
                    <a:pt x="476250" y="174171"/>
                  </a:lnTo>
                  <a:lnTo>
                    <a:pt x="375557" y="97971"/>
                  </a:lnTo>
                  <a:lnTo>
                    <a:pt x="310243" y="38100"/>
                  </a:lnTo>
                  <a:lnTo>
                    <a:pt x="269421" y="0"/>
                  </a:lnTo>
                  <a:lnTo>
                    <a:pt x="0" y="62592"/>
                  </a:lnTo>
                  <a:lnTo>
                    <a:pt x="57150" y="84364"/>
                  </a:lnTo>
                  <a:lnTo>
                    <a:pt x="103414" y="106135"/>
                  </a:lnTo>
                  <a:lnTo>
                    <a:pt x="141514" y="127907"/>
                  </a:lnTo>
                  <a:lnTo>
                    <a:pt x="171450" y="152400"/>
                  </a:lnTo>
                  <a:lnTo>
                    <a:pt x="209550" y="190500"/>
                  </a:lnTo>
                  <a:lnTo>
                    <a:pt x="244929" y="236764"/>
                  </a:lnTo>
                  <a:lnTo>
                    <a:pt x="280307" y="296635"/>
                  </a:lnTo>
                  <a:lnTo>
                    <a:pt x="285750" y="321128"/>
                  </a:lnTo>
                  <a:lnTo>
                    <a:pt x="288471" y="416378"/>
                  </a:lnTo>
                  <a:lnTo>
                    <a:pt x="288471" y="476250"/>
                  </a:lnTo>
                  <a:lnTo>
                    <a:pt x="242207" y="658585"/>
                  </a:lnTo>
                  <a:lnTo>
                    <a:pt x="220436" y="857250"/>
                  </a:lnTo>
                  <a:lnTo>
                    <a:pt x="190500" y="1091292"/>
                  </a:lnTo>
                  <a:lnTo>
                    <a:pt x="345621" y="1069521"/>
                  </a:lnTo>
                  <a:lnTo>
                    <a:pt x="397329" y="914400"/>
                  </a:lnTo>
                  <a:lnTo>
                    <a:pt x="440871" y="7402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6">
              <a:extLst>
                <a:ext uri="{FF2B5EF4-FFF2-40B4-BE49-F238E27FC236}">
                  <a16:creationId xmlns:a16="http://schemas.microsoft.com/office/drawing/2014/main" id="{737245D0-1312-4990-BDEC-B6C5D4521025}"/>
                </a:ext>
              </a:extLst>
            </p:cNvPr>
            <p:cNvSpPr/>
            <p:nvPr/>
          </p:nvSpPr>
          <p:spPr>
            <a:xfrm>
              <a:off x="4319588" y="3381375"/>
              <a:ext cx="2019300" cy="1906588"/>
            </a:xfrm>
            <a:custGeom>
              <a:avLst/>
              <a:gdLst>
                <a:gd name="connsiteX0" fmla="*/ 541769 w 2019080"/>
                <a:gd name="connsiteY0" fmla="*/ 306561 h 1905440"/>
                <a:gd name="connsiteX1" fmla="*/ 375274 w 2019080"/>
                <a:gd name="connsiteY1" fmla="*/ 327704 h 1905440"/>
                <a:gd name="connsiteX2" fmla="*/ 182352 w 2019080"/>
                <a:gd name="connsiteY2" fmla="*/ 348846 h 1905440"/>
                <a:gd name="connsiteX3" fmla="*/ 81927 w 2019080"/>
                <a:gd name="connsiteY3" fmla="*/ 362060 h 1905440"/>
                <a:gd name="connsiteX4" fmla="*/ 0 w 2019080"/>
                <a:gd name="connsiteY4" fmla="*/ 192922 h 1905440"/>
                <a:gd name="connsiteX5" fmla="*/ 50213 w 2019080"/>
                <a:gd name="connsiteY5" fmla="*/ 200850 h 1905440"/>
                <a:gd name="connsiteX6" fmla="*/ 110997 w 2019080"/>
                <a:gd name="connsiteY6" fmla="*/ 192922 h 1905440"/>
                <a:gd name="connsiteX7" fmla="*/ 317133 w 2019080"/>
                <a:gd name="connsiteY7" fmla="*/ 169137 h 1905440"/>
                <a:gd name="connsiteX8" fmla="*/ 636909 w 2019080"/>
                <a:gd name="connsiteY8" fmla="*/ 132138 h 1905440"/>
                <a:gd name="connsiteX9" fmla="*/ 787547 w 2019080"/>
                <a:gd name="connsiteY9" fmla="*/ 87211 h 1905440"/>
                <a:gd name="connsiteX10" fmla="*/ 1028040 w 2019080"/>
                <a:gd name="connsiteY10" fmla="*/ 68712 h 1905440"/>
                <a:gd name="connsiteX11" fmla="*/ 1276461 w 2019080"/>
                <a:gd name="connsiteY11" fmla="*/ 44927 h 1905440"/>
                <a:gd name="connsiteX12" fmla="*/ 1509025 w 2019080"/>
                <a:gd name="connsiteY12" fmla="*/ 21142 h 1905440"/>
                <a:gd name="connsiteX13" fmla="*/ 1760088 w 2019080"/>
                <a:gd name="connsiteY13" fmla="*/ 0 h 1905440"/>
                <a:gd name="connsiteX14" fmla="*/ 1786516 w 2019080"/>
                <a:gd name="connsiteY14" fmla="*/ 2642 h 1905440"/>
                <a:gd name="connsiteX15" fmla="*/ 1812944 w 2019080"/>
                <a:gd name="connsiteY15" fmla="*/ 7928 h 1905440"/>
                <a:gd name="connsiteX16" fmla="*/ 1847300 w 2019080"/>
                <a:gd name="connsiteY16" fmla="*/ 29070 h 1905440"/>
                <a:gd name="connsiteX17" fmla="*/ 1876370 w 2019080"/>
                <a:gd name="connsiteY17" fmla="*/ 52855 h 1905440"/>
                <a:gd name="connsiteX18" fmla="*/ 1910727 w 2019080"/>
                <a:gd name="connsiteY18" fmla="*/ 87211 h 1905440"/>
                <a:gd name="connsiteX19" fmla="*/ 1945083 w 2019080"/>
                <a:gd name="connsiteY19" fmla="*/ 129495 h 1905440"/>
                <a:gd name="connsiteX20" fmla="*/ 1974153 w 2019080"/>
                <a:gd name="connsiteY20" fmla="*/ 171780 h 1905440"/>
                <a:gd name="connsiteX21" fmla="*/ 1997938 w 2019080"/>
                <a:gd name="connsiteY21" fmla="*/ 203493 h 1905440"/>
                <a:gd name="connsiteX22" fmla="*/ 2011152 w 2019080"/>
                <a:gd name="connsiteY22" fmla="*/ 227278 h 1905440"/>
                <a:gd name="connsiteX23" fmla="*/ 2016437 w 2019080"/>
                <a:gd name="connsiteY23" fmla="*/ 245778 h 1905440"/>
                <a:gd name="connsiteX24" fmla="*/ 2019080 w 2019080"/>
                <a:gd name="connsiteY24" fmla="*/ 264277 h 1905440"/>
                <a:gd name="connsiteX25" fmla="*/ 2008509 w 2019080"/>
                <a:gd name="connsiteY25" fmla="*/ 295990 h 1905440"/>
                <a:gd name="connsiteX26" fmla="*/ 1990010 w 2019080"/>
                <a:gd name="connsiteY26" fmla="*/ 322418 h 1905440"/>
                <a:gd name="connsiteX27" fmla="*/ 1976796 w 2019080"/>
                <a:gd name="connsiteY27" fmla="*/ 351489 h 1905440"/>
                <a:gd name="connsiteX28" fmla="*/ 1966225 w 2019080"/>
                <a:gd name="connsiteY28" fmla="*/ 391130 h 1905440"/>
                <a:gd name="connsiteX29" fmla="*/ 1960939 w 2019080"/>
                <a:gd name="connsiteY29" fmla="*/ 512698 h 1905440"/>
                <a:gd name="connsiteX30" fmla="*/ 1950368 w 2019080"/>
                <a:gd name="connsiteY30" fmla="*/ 782261 h 1905440"/>
                <a:gd name="connsiteX31" fmla="*/ 1942440 w 2019080"/>
                <a:gd name="connsiteY31" fmla="*/ 983112 h 1905440"/>
                <a:gd name="connsiteX32" fmla="*/ 1934511 w 2019080"/>
                <a:gd name="connsiteY32" fmla="*/ 1257960 h 1905440"/>
                <a:gd name="connsiteX33" fmla="*/ 1923940 w 2019080"/>
                <a:gd name="connsiteY33" fmla="*/ 1572450 h 1905440"/>
                <a:gd name="connsiteX34" fmla="*/ 1916012 w 2019080"/>
                <a:gd name="connsiteY34" fmla="*/ 1731017 h 1905440"/>
                <a:gd name="connsiteX35" fmla="*/ 1913369 w 2019080"/>
                <a:gd name="connsiteY35" fmla="*/ 1812943 h 1905440"/>
                <a:gd name="connsiteX36" fmla="*/ 1905441 w 2019080"/>
                <a:gd name="connsiteY36" fmla="*/ 1849942 h 1905440"/>
                <a:gd name="connsiteX37" fmla="*/ 1892227 w 2019080"/>
                <a:gd name="connsiteY37" fmla="*/ 1876369 h 1905440"/>
                <a:gd name="connsiteX38" fmla="*/ 1873728 w 2019080"/>
                <a:gd name="connsiteY38" fmla="*/ 1894869 h 1905440"/>
                <a:gd name="connsiteX39" fmla="*/ 1849943 w 2019080"/>
                <a:gd name="connsiteY39" fmla="*/ 1905440 h 1905440"/>
                <a:gd name="connsiteX40" fmla="*/ 1818229 w 2019080"/>
                <a:gd name="connsiteY40" fmla="*/ 1902797 h 1905440"/>
                <a:gd name="connsiteX41" fmla="*/ 1781231 w 2019080"/>
                <a:gd name="connsiteY41" fmla="*/ 1897512 h 1905440"/>
                <a:gd name="connsiteX42" fmla="*/ 1741589 w 2019080"/>
                <a:gd name="connsiteY42" fmla="*/ 1879012 h 1905440"/>
                <a:gd name="connsiteX43" fmla="*/ 1704590 w 2019080"/>
                <a:gd name="connsiteY43" fmla="*/ 1847299 h 1905440"/>
                <a:gd name="connsiteX44" fmla="*/ 1670234 w 2019080"/>
                <a:gd name="connsiteY44" fmla="*/ 1524880 h 1905440"/>
                <a:gd name="connsiteX45" fmla="*/ 1672877 w 2019080"/>
                <a:gd name="connsiteY45" fmla="*/ 1141678 h 1905440"/>
                <a:gd name="connsiteX46" fmla="*/ 1694019 w 2019080"/>
                <a:gd name="connsiteY46" fmla="*/ 1028039 h 1905440"/>
                <a:gd name="connsiteX47" fmla="*/ 1691376 w 2019080"/>
                <a:gd name="connsiteY47" fmla="*/ 663336 h 1905440"/>
                <a:gd name="connsiteX48" fmla="*/ 1691376 w 2019080"/>
                <a:gd name="connsiteY48" fmla="*/ 539126 h 1905440"/>
                <a:gd name="connsiteX49" fmla="*/ 1704590 w 2019080"/>
                <a:gd name="connsiteY49" fmla="*/ 380559 h 1905440"/>
                <a:gd name="connsiteX50" fmla="*/ 1715161 w 2019080"/>
                <a:gd name="connsiteY50" fmla="*/ 261634 h 1905440"/>
                <a:gd name="connsiteX51" fmla="*/ 1712518 w 2019080"/>
                <a:gd name="connsiteY51" fmla="*/ 235206 h 1905440"/>
                <a:gd name="connsiteX52" fmla="*/ 1704590 w 2019080"/>
                <a:gd name="connsiteY52" fmla="*/ 214064 h 1905440"/>
                <a:gd name="connsiteX53" fmla="*/ 1683448 w 2019080"/>
                <a:gd name="connsiteY53" fmla="*/ 192922 h 1905440"/>
                <a:gd name="connsiteX54" fmla="*/ 1649092 w 2019080"/>
                <a:gd name="connsiteY54" fmla="*/ 179708 h 1905440"/>
                <a:gd name="connsiteX55" fmla="*/ 1590951 w 2019080"/>
                <a:gd name="connsiteY55" fmla="*/ 177065 h 1905440"/>
                <a:gd name="connsiteX56" fmla="*/ 1366315 w 2019080"/>
                <a:gd name="connsiteY56" fmla="*/ 206136 h 1905440"/>
                <a:gd name="connsiteX57" fmla="*/ 885330 w 2019080"/>
                <a:gd name="connsiteY57" fmla="*/ 264277 h 1905440"/>
                <a:gd name="connsiteX58" fmla="*/ 541769 w 2019080"/>
                <a:gd name="connsiteY58" fmla="*/ 306561 h 19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19080" h="1905440">
                  <a:moveTo>
                    <a:pt x="541769" y="306561"/>
                  </a:moveTo>
                  <a:lnTo>
                    <a:pt x="375274" y="327704"/>
                  </a:lnTo>
                  <a:lnTo>
                    <a:pt x="182352" y="348846"/>
                  </a:lnTo>
                  <a:lnTo>
                    <a:pt x="81927" y="362060"/>
                  </a:lnTo>
                  <a:lnTo>
                    <a:pt x="0" y="192922"/>
                  </a:lnTo>
                  <a:lnTo>
                    <a:pt x="50213" y="200850"/>
                  </a:lnTo>
                  <a:lnTo>
                    <a:pt x="110997" y="192922"/>
                  </a:lnTo>
                  <a:lnTo>
                    <a:pt x="317133" y="169137"/>
                  </a:lnTo>
                  <a:lnTo>
                    <a:pt x="636909" y="132138"/>
                  </a:lnTo>
                  <a:lnTo>
                    <a:pt x="787547" y="87211"/>
                  </a:lnTo>
                  <a:lnTo>
                    <a:pt x="1028040" y="68712"/>
                  </a:lnTo>
                  <a:lnTo>
                    <a:pt x="1276461" y="44927"/>
                  </a:lnTo>
                  <a:lnTo>
                    <a:pt x="1509025" y="21142"/>
                  </a:lnTo>
                  <a:lnTo>
                    <a:pt x="1760088" y="0"/>
                  </a:lnTo>
                  <a:lnTo>
                    <a:pt x="1786516" y="2642"/>
                  </a:lnTo>
                  <a:lnTo>
                    <a:pt x="1812944" y="7928"/>
                  </a:lnTo>
                  <a:lnTo>
                    <a:pt x="1847300" y="29070"/>
                  </a:lnTo>
                  <a:lnTo>
                    <a:pt x="1876370" y="52855"/>
                  </a:lnTo>
                  <a:lnTo>
                    <a:pt x="1910727" y="87211"/>
                  </a:lnTo>
                  <a:lnTo>
                    <a:pt x="1945083" y="129495"/>
                  </a:lnTo>
                  <a:lnTo>
                    <a:pt x="1974153" y="171780"/>
                  </a:lnTo>
                  <a:lnTo>
                    <a:pt x="1997938" y="203493"/>
                  </a:lnTo>
                  <a:lnTo>
                    <a:pt x="2011152" y="227278"/>
                  </a:lnTo>
                  <a:lnTo>
                    <a:pt x="2016437" y="245778"/>
                  </a:lnTo>
                  <a:lnTo>
                    <a:pt x="2019080" y="264277"/>
                  </a:lnTo>
                  <a:lnTo>
                    <a:pt x="2008509" y="295990"/>
                  </a:lnTo>
                  <a:lnTo>
                    <a:pt x="1990010" y="322418"/>
                  </a:lnTo>
                  <a:lnTo>
                    <a:pt x="1976796" y="351489"/>
                  </a:lnTo>
                  <a:lnTo>
                    <a:pt x="1966225" y="391130"/>
                  </a:lnTo>
                  <a:lnTo>
                    <a:pt x="1960939" y="512698"/>
                  </a:lnTo>
                  <a:lnTo>
                    <a:pt x="1950368" y="782261"/>
                  </a:lnTo>
                  <a:lnTo>
                    <a:pt x="1942440" y="983112"/>
                  </a:lnTo>
                  <a:lnTo>
                    <a:pt x="1934511" y="1257960"/>
                  </a:lnTo>
                  <a:lnTo>
                    <a:pt x="1923940" y="1572450"/>
                  </a:lnTo>
                  <a:lnTo>
                    <a:pt x="1916012" y="1731017"/>
                  </a:lnTo>
                  <a:lnTo>
                    <a:pt x="1913369" y="1812943"/>
                  </a:lnTo>
                  <a:lnTo>
                    <a:pt x="1905441" y="1849942"/>
                  </a:lnTo>
                  <a:lnTo>
                    <a:pt x="1892227" y="1876369"/>
                  </a:lnTo>
                  <a:lnTo>
                    <a:pt x="1873728" y="1894869"/>
                  </a:lnTo>
                  <a:lnTo>
                    <a:pt x="1849943" y="1905440"/>
                  </a:lnTo>
                  <a:lnTo>
                    <a:pt x="1818229" y="1902797"/>
                  </a:lnTo>
                  <a:lnTo>
                    <a:pt x="1781231" y="1897512"/>
                  </a:lnTo>
                  <a:lnTo>
                    <a:pt x="1741589" y="1879012"/>
                  </a:lnTo>
                  <a:lnTo>
                    <a:pt x="1704590" y="1847299"/>
                  </a:lnTo>
                  <a:lnTo>
                    <a:pt x="1670234" y="1524880"/>
                  </a:lnTo>
                  <a:lnTo>
                    <a:pt x="1672877" y="1141678"/>
                  </a:lnTo>
                  <a:lnTo>
                    <a:pt x="1694019" y="1028039"/>
                  </a:lnTo>
                  <a:lnTo>
                    <a:pt x="1691376" y="663336"/>
                  </a:lnTo>
                  <a:lnTo>
                    <a:pt x="1691376" y="539126"/>
                  </a:lnTo>
                  <a:lnTo>
                    <a:pt x="1704590" y="380559"/>
                  </a:lnTo>
                  <a:lnTo>
                    <a:pt x="1715161" y="261634"/>
                  </a:lnTo>
                  <a:lnTo>
                    <a:pt x="1712518" y="235206"/>
                  </a:lnTo>
                  <a:lnTo>
                    <a:pt x="1704590" y="214064"/>
                  </a:lnTo>
                  <a:lnTo>
                    <a:pt x="1683448" y="192922"/>
                  </a:lnTo>
                  <a:lnTo>
                    <a:pt x="1649092" y="179708"/>
                  </a:lnTo>
                  <a:lnTo>
                    <a:pt x="1590951" y="177065"/>
                  </a:lnTo>
                  <a:lnTo>
                    <a:pt x="1366315" y="206136"/>
                  </a:lnTo>
                  <a:lnTo>
                    <a:pt x="885330" y="264277"/>
                  </a:lnTo>
                  <a:lnTo>
                    <a:pt x="541769" y="3065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7">
              <a:extLst>
                <a:ext uri="{FF2B5EF4-FFF2-40B4-BE49-F238E27FC236}">
                  <a16:creationId xmlns:a16="http://schemas.microsoft.com/office/drawing/2014/main" id="{5B8867D9-0653-4C7C-98FD-FF4BAB99FDB1}"/>
                </a:ext>
              </a:extLst>
            </p:cNvPr>
            <p:cNvSpPr/>
            <p:nvPr/>
          </p:nvSpPr>
          <p:spPr>
            <a:xfrm>
              <a:off x="4424363" y="3887788"/>
              <a:ext cx="1644650" cy="371475"/>
            </a:xfrm>
            <a:custGeom>
              <a:avLst/>
              <a:gdLst>
                <a:gd name="connsiteX0" fmla="*/ 521493 w 1645443"/>
                <a:gd name="connsiteY0" fmla="*/ 121444 h 371475"/>
                <a:gd name="connsiteX1" fmla="*/ 728662 w 1645443"/>
                <a:gd name="connsiteY1" fmla="*/ 95250 h 371475"/>
                <a:gd name="connsiteX2" fmla="*/ 947737 w 1645443"/>
                <a:gd name="connsiteY2" fmla="*/ 71438 h 371475"/>
                <a:gd name="connsiteX3" fmla="*/ 1181100 w 1645443"/>
                <a:gd name="connsiteY3" fmla="*/ 45244 h 371475"/>
                <a:gd name="connsiteX4" fmla="*/ 1457325 w 1645443"/>
                <a:gd name="connsiteY4" fmla="*/ 16669 h 371475"/>
                <a:gd name="connsiteX5" fmla="*/ 1645443 w 1645443"/>
                <a:gd name="connsiteY5" fmla="*/ 0 h 371475"/>
                <a:gd name="connsiteX6" fmla="*/ 1633537 w 1645443"/>
                <a:gd name="connsiteY6" fmla="*/ 183357 h 371475"/>
                <a:gd name="connsiteX7" fmla="*/ 1469231 w 1645443"/>
                <a:gd name="connsiteY7" fmla="*/ 192882 h 371475"/>
                <a:gd name="connsiteX8" fmla="*/ 1285875 w 1645443"/>
                <a:gd name="connsiteY8" fmla="*/ 204788 h 371475"/>
                <a:gd name="connsiteX9" fmla="*/ 1097756 w 1645443"/>
                <a:gd name="connsiteY9" fmla="*/ 223838 h 371475"/>
                <a:gd name="connsiteX10" fmla="*/ 838200 w 1645443"/>
                <a:gd name="connsiteY10" fmla="*/ 250032 h 371475"/>
                <a:gd name="connsiteX11" fmla="*/ 561975 w 1645443"/>
                <a:gd name="connsiteY11" fmla="*/ 283369 h 371475"/>
                <a:gd name="connsiteX12" fmla="*/ 250031 w 1645443"/>
                <a:gd name="connsiteY12" fmla="*/ 328613 h 371475"/>
                <a:gd name="connsiteX13" fmla="*/ 2381 w 1645443"/>
                <a:gd name="connsiteY13" fmla="*/ 371475 h 371475"/>
                <a:gd name="connsiteX14" fmla="*/ 0 w 1645443"/>
                <a:gd name="connsiteY14" fmla="*/ 192882 h 371475"/>
                <a:gd name="connsiteX15" fmla="*/ 388143 w 1645443"/>
                <a:gd name="connsiteY15" fmla="*/ 138113 h 371475"/>
                <a:gd name="connsiteX16" fmla="*/ 521493 w 1645443"/>
                <a:gd name="connsiteY16" fmla="*/ 1214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45443" h="371475">
                  <a:moveTo>
                    <a:pt x="521493" y="121444"/>
                  </a:moveTo>
                  <a:lnTo>
                    <a:pt x="728662" y="95250"/>
                  </a:lnTo>
                  <a:lnTo>
                    <a:pt x="947737" y="71438"/>
                  </a:lnTo>
                  <a:lnTo>
                    <a:pt x="1181100" y="45244"/>
                  </a:lnTo>
                  <a:lnTo>
                    <a:pt x="1457325" y="16669"/>
                  </a:lnTo>
                  <a:lnTo>
                    <a:pt x="1645443" y="0"/>
                  </a:lnTo>
                  <a:lnTo>
                    <a:pt x="1633537" y="183357"/>
                  </a:lnTo>
                  <a:lnTo>
                    <a:pt x="1469231" y="192882"/>
                  </a:lnTo>
                  <a:lnTo>
                    <a:pt x="1285875" y="204788"/>
                  </a:lnTo>
                  <a:lnTo>
                    <a:pt x="1097756" y="223838"/>
                  </a:lnTo>
                  <a:lnTo>
                    <a:pt x="838200" y="250032"/>
                  </a:lnTo>
                  <a:lnTo>
                    <a:pt x="561975" y="283369"/>
                  </a:lnTo>
                  <a:lnTo>
                    <a:pt x="250031" y="328613"/>
                  </a:lnTo>
                  <a:lnTo>
                    <a:pt x="2381" y="371475"/>
                  </a:lnTo>
                  <a:cubicBezTo>
                    <a:pt x="1587" y="311944"/>
                    <a:pt x="794" y="252413"/>
                    <a:pt x="0" y="192882"/>
                  </a:cubicBezTo>
                  <a:lnTo>
                    <a:pt x="388143" y="138113"/>
                  </a:lnTo>
                  <a:lnTo>
                    <a:pt x="521493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8">
              <a:extLst>
                <a:ext uri="{FF2B5EF4-FFF2-40B4-BE49-F238E27FC236}">
                  <a16:creationId xmlns:a16="http://schemas.microsoft.com/office/drawing/2014/main" id="{157760FF-2588-4CCE-AD1A-D788333C39C9}"/>
                </a:ext>
              </a:extLst>
            </p:cNvPr>
            <p:cNvSpPr/>
            <p:nvPr/>
          </p:nvSpPr>
          <p:spPr>
            <a:xfrm>
              <a:off x="4437063" y="4379913"/>
              <a:ext cx="1625600" cy="390525"/>
            </a:xfrm>
            <a:custGeom>
              <a:avLst/>
              <a:gdLst>
                <a:gd name="connsiteX0" fmla="*/ 323850 w 1626394"/>
                <a:gd name="connsiteY0" fmla="*/ 173831 h 390525"/>
                <a:gd name="connsiteX1" fmla="*/ 497681 w 1626394"/>
                <a:gd name="connsiteY1" fmla="*/ 152400 h 390525"/>
                <a:gd name="connsiteX2" fmla="*/ 714375 w 1626394"/>
                <a:gd name="connsiteY2" fmla="*/ 126206 h 390525"/>
                <a:gd name="connsiteX3" fmla="*/ 988219 w 1626394"/>
                <a:gd name="connsiteY3" fmla="*/ 88106 h 390525"/>
                <a:gd name="connsiteX4" fmla="*/ 1309687 w 1626394"/>
                <a:gd name="connsiteY4" fmla="*/ 42862 h 390525"/>
                <a:gd name="connsiteX5" fmla="*/ 1624012 w 1626394"/>
                <a:gd name="connsiteY5" fmla="*/ 0 h 390525"/>
                <a:gd name="connsiteX6" fmla="*/ 1626394 w 1626394"/>
                <a:gd name="connsiteY6" fmla="*/ 154781 h 390525"/>
                <a:gd name="connsiteX7" fmla="*/ 1347787 w 1626394"/>
                <a:gd name="connsiteY7" fmla="*/ 192881 h 390525"/>
                <a:gd name="connsiteX8" fmla="*/ 1057275 w 1626394"/>
                <a:gd name="connsiteY8" fmla="*/ 235744 h 390525"/>
                <a:gd name="connsiteX9" fmla="*/ 790575 w 1626394"/>
                <a:gd name="connsiteY9" fmla="*/ 273844 h 390525"/>
                <a:gd name="connsiteX10" fmla="*/ 526256 w 1626394"/>
                <a:gd name="connsiteY10" fmla="*/ 314325 h 390525"/>
                <a:gd name="connsiteX11" fmla="*/ 273844 w 1626394"/>
                <a:gd name="connsiteY11" fmla="*/ 350044 h 390525"/>
                <a:gd name="connsiteX12" fmla="*/ 2381 w 1626394"/>
                <a:gd name="connsiteY12" fmla="*/ 390525 h 390525"/>
                <a:gd name="connsiteX13" fmla="*/ 0 w 1626394"/>
                <a:gd name="connsiteY13" fmla="*/ 211931 h 390525"/>
                <a:gd name="connsiteX14" fmla="*/ 323850 w 1626394"/>
                <a:gd name="connsiteY14" fmla="*/ 173831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394" h="390525">
                  <a:moveTo>
                    <a:pt x="323850" y="173831"/>
                  </a:moveTo>
                  <a:lnTo>
                    <a:pt x="497681" y="152400"/>
                  </a:lnTo>
                  <a:lnTo>
                    <a:pt x="714375" y="126206"/>
                  </a:lnTo>
                  <a:lnTo>
                    <a:pt x="988219" y="88106"/>
                  </a:lnTo>
                  <a:lnTo>
                    <a:pt x="1309687" y="42862"/>
                  </a:lnTo>
                  <a:lnTo>
                    <a:pt x="1624012" y="0"/>
                  </a:lnTo>
                  <a:lnTo>
                    <a:pt x="1626394" y="154781"/>
                  </a:lnTo>
                  <a:lnTo>
                    <a:pt x="1347787" y="192881"/>
                  </a:lnTo>
                  <a:lnTo>
                    <a:pt x="1057275" y="235744"/>
                  </a:lnTo>
                  <a:lnTo>
                    <a:pt x="790575" y="273844"/>
                  </a:lnTo>
                  <a:lnTo>
                    <a:pt x="526256" y="314325"/>
                  </a:lnTo>
                  <a:lnTo>
                    <a:pt x="273844" y="350044"/>
                  </a:lnTo>
                  <a:lnTo>
                    <a:pt x="2381" y="390525"/>
                  </a:lnTo>
                  <a:cubicBezTo>
                    <a:pt x="1587" y="330994"/>
                    <a:pt x="794" y="271462"/>
                    <a:pt x="0" y="211931"/>
                  </a:cubicBezTo>
                  <a:lnTo>
                    <a:pt x="323850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9">
              <a:extLst>
                <a:ext uri="{FF2B5EF4-FFF2-40B4-BE49-F238E27FC236}">
                  <a16:creationId xmlns:a16="http://schemas.microsoft.com/office/drawing/2014/main" id="{9EE91178-F948-4323-8068-5CD24889B952}"/>
                </a:ext>
              </a:extLst>
            </p:cNvPr>
            <p:cNvSpPr/>
            <p:nvPr/>
          </p:nvSpPr>
          <p:spPr>
            <a:xfrm>
              <a:off x="4367213" y="4916488"/>
              <a:ext cx="1704975" cy="400050"/>
            </a:xfrm>
            <a:custGeom>
              <a:avLst/>
              <a:gdLst>
                <a:gd name="connsiteX0" fmla="*/ 511968 w 1704975"/>
                <a:gd name="connsiteY0" fmla="*/ 133350 h 400050"/>
                <a:gd name="connsiteX1" fmla="*/ 876300 w 1704975"/>
                <a:gd name="connsiteY1" fmla="*/ 90488 h 400050"/>
                <a:gd name="connsiteX2" fmla="*/ 1143000 w 1704975"/>
                <a:gd name="connsiteY2" fmla="*/ 59532 h 400050"/>
                <a:gd name="connsiteX3" fmla="*/ 1483518 w 1704975"/>
                <a:gd name="connsiteY3" fmla="*/ 19050 h 400050"/>
                <a:gd name="connsiteX4" fmla="*/ 1674018 w 1704975"/>
                <a:gd name="connsiteY4" fmla="*/ 0 h 400050"/>
                <a:gd name="connsiteX5" fmla="*/ 1704975 w 1704975"/>
                <a:gd name="connsiteY5" fmla="*/ 345282 h 400050"/>
                <a:gd name="connsiteX6" fmla="*/ 1652587 w 1704975"/>
                <a:gd name="connsiteY6" fmla="*/ 307182 h 400050"/>
                <a:gd name="connsiteX7" fmla="*/ 1628775 w 1704975"/>
                <a:gd name="connsiteY7" fmla="*/ 283369 h 400050"/>
                <a:gd name="connsiteX8" fmla="*/ 1600200 w 1704975"/>
                <a:gd name="connsiteY8" fmla="*/ 250032 h 400050"/>
                <a:gd name="connsiteX9" fmla="*/ 1583531 w 1704975"/>
                <a:gd name="connsiteY9" fmla="*/ 230982 h 400050"/>
                <a:gd name="connsiteX10" fmla="*/ 1516856 w 1704975"/>
                <a:gd name="connsiteY10" fmla="*/ 228600 h 400050"/>
                <a:gd name="connsiteX11" fmla="*/ 1290637 w 1704975"/>
                <a:gd name="connsiteY11" fmla="*/ 233363 h 400050"/>
                <a:gd name="connsiteX12" fmla="*/ 1057275 w 1704975"/>
                <a:gd name="connsiteY12" fmla="*/ 242888 h 400050"/>
                <a:gd name="connsiteX13" fmla="*/ 854868 w 1704975"/>
                <a:gd name="connsiteY13" fmla="*/ 257175 h 400050"/>
                <a:gd name="connsiteX14" fmla="*/ 695325 w 1704975"/>
                <a:gd name="connsiteY14" fmla="*/ 273844 h 400050"/>
                <a:gd name="connsiteX15" fmla="*/ 488156 w 1704975"/>
                <a:gd name="connsiteY15" fmla="*/ 302419 h 400050"/>
                <a:gd name="connsiteX16" fmla="*/ 273843 w 1704975"/>
                <a:gd name="connsiteY16" fmla="*/ 342900 h 400050"/>
                <a:gd name="connsiteX17" fmla="*/ 104775 w 1704975"/>
                <a:gd name="connsiteY17" fmla="*/ 378619 h 400050"/>
                <a:gd name="connsiteX18" fmla="*/ 0 w 1704975"/>
                <a:gd name="connsiteY18" fmla="*/ 400050 h 400050"/>
                <a:gd name="connsiteX19" fmla="*/ 7143 w 1704975"/>
                <a:gd name="connsiteY19" fmla="*/ 192882 h 400050"/>
                <a:gd name="connsiteX20" fmla="*/ 459581 w 1704975"/>
                <a:gd name="connsiteY20" fmla="*/ 138113 h 400050"/>
                <a:gd name="connsiteX21" fmla="*/ 511968 w 1704975"/>
                <a:gd name="connsiteY21" fmla="*/ 1333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04975" h="400050">
                  <a:moveTo>
                    <a:pt x="511968" y="133350"/>
                  </a:moveTo>
                  <a:lnTo>
                    <a:pt x="876300" y="90488"/>
                  </a:lnTo>
                  <a:lnTo>
                    <a:pt x="1143000" y="59532"/>
                  </a:lnTo>
                  <a:lnTo>
                    <a:pt x="1483518" y="19050"/>
                  </a:lnTo>
                  <a:lnTo>
                    <a:pt x="1674018" y="0"/>
                  </a:lnTo>
                  <a:lnTo>
                    <a:pt x="1704975" y="345282"/>
                  </a:lnTo>
                  <a:lnTo>
                    <a:pt x="1652587" y="307182"/>
                  </a:lnTo>
                  <a:lnTo>
                    <a:pt x="1628775" y="283369"/>
                  </a:lnTo>
                  <a:lnTo>
                    <a:pt x="1600200" y="250032"/>
                  </a:lnTo>
                  <a:lnTo>
                    <a:pt x="1583531" y="230982"/>
                  </a:lnTo>
                  <a:lnTo>
                    <a:pt x="1516856" y="228600"/>
                  </a:lnTo>
                  <a:lnTo>
                    <a:pt x="1290637" y="233363"/>
                  </a:lnTo>
                  <a:lnTo>
                    <a:pt x="1057275" y="242888"/>
                  </a:lnTo>
                  <a:lnTo>
                    <a:pt x="854868" y="257175"/>
                  </a:lnTo>
                  <a:lnTo>
                    <a:pt x="695325" y="273844"/>
                  </a:lnTo>
                  <a:lnTo>
                    <a:pt x="488156" y="302419"/>
                  </a:lnTo>
                  <a:lnTo>
                    <a:pt x="273843" y="342900"/>
                  </a:lnTo>
                  <a:lnTo>
                    <a:pt x="104775" y="378619"/>
                  </a:lnTo>
                  <a:lnTo>
                    <a:pt x="0" y="400050"/>
                  </a:lnTo>
                  <a:lnTo>
                    <a:pt x="7143" y="192882"/>
                  </a:lnTo>
                  <a:lnTo>
                    <a:pt x="459581" y="138113"/>
                  </a:lnTo>
                  <a:lnTo>
                    <a:pt x="511968" y="133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E39E45E5-28C2-4E2E-AE76-2D12BFA7B3F6}"/>
              </a:ext>
            </a:extLst>
          </p:cNvPr>
          <p:cNvGrpSpPr/>
          <p:nvPr/>
        </p:nvGrpSpPr>
        <p:grpSpPr>
          <a:xfrm>
            <a:off x="2967038" y="1443038"/>
            <a:ext cx="4110037" cy="4498975"/>
            <a:chOff x="2967038" y="1443038"/>
            <a:chExt cx="4110037" cy="4498975"/>
          </a:xfrm>
        </p:grpSpPr>
        <p:sp>
          <p:nvSpPr>
            <p:cNvPr id="30" name="フリーフォーム 118">
              <a:extLst>
                <a:ext uri="{FF2B5EF4-FFF2-40B4-BE49-F238E27FC236}">
                  <a16:creationId xmlns:a16="http://schemas.microsoft.com/office/drawing/2014/main" id="{0FC3E8BA-E66F-4794-B3B4-B9CB52D368E1}"/>
                </a:ext>
              </a:extLst>
            </p:cNvPr>
            <p:cNvSpPr/>
            <p:nvPr/>
          </p:nvSpPr>
          <p:spPr>
            <a:xfrm>
              <a:off x="3074988" y="1620838"/>
              <a:ext cx="523875" cy="1079500"/>
            </a:xfrm>
            <a:custGeom>
              <a:avLst/>
              <a:gdLst>
                <a:gd name="connsiteX0" fmla="*/ 440531 w 523875"/>
                <a:gd name="connsiteY0" fmla="*/ 388144 h 1078707"/>
                <a:gd name="connsiteX1" fmla="*/ 416719 w 523875"/>
                <a:gd name="connsiteY1" fmla="*/ 240507 h 1078707"/>
                <a:gd name="connsiteX2" fmla="*/ 392906 w 523875"/>
                <a:gd name="connsiteY2" fmla="*/ 111919 h 1078707"/>
                <a:gd name="connsiteX3" fmla="*/ 354806 w 523875"/>
                <a:gd name="connsiteY3" fmla="*/ 95250 h 1078707"/>
                <a:gd name="connsiteX4" fmla="*/ 285750 w 523875"/>
                <a:gd name="connsiteY4" fmla="*/ 71438 h 1078707"/>
                <a:gd name="connsiteX5" fmla="*/ 233362 w 523875"/>
                <a:gd name="connsiteY5" fmla="*/ 52388 h 1078707"/>
                <a:gd name="connsiteX6" fmla="*/ 166687 w 523875"/>
                <a:gd name="connsiteY6" fmla="*/ 33338 h 1078707"/>
                <a:gd name="connsiteX7" fmla="*/ 83344 w 523875"/>
                <a:gd name="connsiteY7" fmla="*/ 11907 h 1078707"/>
                <a:gd name="connsiteX8" fmla="*/ 28575 w 523875"/>
                <a:gd name="connsiteY8" fmla="*/ 0 h 1078707"/>
                <a:gd name="connsiteX9" fmla="*/ 16669 w 523875"/>
                <a:gd name="connsiteY9" fmla="*/ 0 h 1078707"/>
                <a:gd name="connsiteX10" fmla="*/ 4762 w 523875"/>
                <a:gd name="connsiteY10" fmla="*/ 4763 h 1078707"/>
                <a:gd name="connsiteX11" fmla="*/ 0 w 523875"/>
                <a:gd name="connsiteY11" fmla="*/ 16669 h 1078707"/>
                <a:gd name="connsiteX12" fmla="*/ 4762 w 523875"/>
                <a:gd name="connsiteY12" fmla="*/ 42863 h 1078707"/>
                <a:gd name="connsiteX13" fmla="*/ 14287 w 523875"/>
                <a:gd name="connsiteY13" fmla="*/ 59532 h 1078707"/>
                <a:gd name="connsiteX14" fmla="*/ 23812 w 523875"/>
                <a:gd name="connsiteY14" fmla="*/ 73819 h 1078707"/>
                <a:gd name="connsiteX15" fmla="*/ 52387 w 523875"/>
                <a:gd name="connsiteY15" fmla="*/ 80963 h 1078707"/>
                <a:gd name="connsiteX16" fmla="*/ 88106 w 523875"/>
                <a:gd name="connsiteY16" fmla="*/ 100013 h 1078707"/>
                <a:gd name="connsiteX17" fmla="*/ 109537 w 523875"/>
                <a:gd name="connsiteY17" fmla="*/ 116682 h 1078707"/>
                <a:gd name="connsiteX18" fmla="*/ 140494 w 523875"/>
                <a:gd name="connsiteY18" fmla="*/ 147638 h 1078707"/>
                <a:gd name="connsiteX19" fmla="*/ 157162 w 523875"/>
                <a:gd name="connsiteY19" fmla="*/ 171450 h 1078707"/>
                <a:gd name="connsiteX20" fmla="*/ 183356 w 523875"/>
                <a:gd name="connsiteY20" fmla="*/ 223838 h 1078707"/>
                <a:gd name="connsiteX21" fmla="*/ 202406 w 523875"/>
                <a:gd name="connsiteY21" fmla="*/ 290513 h 1078707"/>
                <a:gd name="connsiteX22" fmla="*/ 230981 w 523875"/>
                <a:gd name="connsiteY22" fmla="*/ 433388 h 1078707"/>
                <a:gd name="connsiteX23" fmla="*/ 252412 w 523875"/>
                <a:gd name="connsiteY23" fmla="*/ 578644 h 1078707"/>
                <a:gd name="connsiteX24" fmla="*/ 264319 w 523875"/>
                <a:gd name="connsiteY24" fmla="*/ 692944 h 1078707"/>
                <a:gd name="connsiteX25" fmla="*/ 269081 w 523875"/>
                <a:gd name="connsiteY25" fmla="*/ 781050 h 1078707"/>
                <a:gd name="connsiteX26" fmla="*/ 264319 w 523875"/>
                <a:gd name="connsiteY26" fmla="*/ 871538 h 1078707"/>
                <a:gd name="connsiteX27" fmla="*/ 273844 w 523875"/>
                <a:gd name="connsiteY27" fmla="*/ 909638 h 1078707"/>
                <a:gd name="connsiteX28" fmla="*/ 297656 w 523875"/>
                <a:gd name="connsiteY28" fmla="*/ 969169 h 1078707"/>
                <a:gd name="connsiteX29" fmla="*/ 316706 w 523875"/>
                <a:gd name="connsiteY29" fmla="*/ 1004888 h 1078707"/>
                <a:gd name="connsiteX30" fmla="*/ 335756 w 523875"/>
                <a:gd name="connsiteY30" fmla="*/ 1031082 h 1078707"/>
                <a:gd name="connsiteX31" fmla="*/ 359569 w 523875"/>
                <a:gd name="connsiteY31" fmla="*/ 1062038 h 1078707"/>
                <a:gd name="connsiteX32" fmla="*/ 378619 w 523875"/>
                <a:gd name="connsiteY32" fmla="*/ 1076325 h 1078707"/>
                <a:gd name="connsiteX33" fmla="*/ 404812 w 523875"/>
                <a:gd name="connsiteY33" fmla="*/ 1078707 h 1078707"/>
                <a:gd name="connsiteX34" fmla="*/ 423862 w 523875"/>
                <a:gd name="connsiteY34" fmla="*/ 1076325 h 1078707"/>
                <a:gd name="connsiteX35" fmla="*/ 442912 w 523875"/>
                <a:gd name="connsiteY35" fmla="*/ 1066800 h 1078707"/>
                <a:gd name="connsiteX36" fmla="*/ 461962 w 523875"/>
                <a:gd name="connsiteY36" fmla="*/ 1050132 h 1078707"/>
                <a:gd name="connsiteX37" fmla="*/ 481012 w 523875"/>
                <a:gd name="connsiteY37" fmla="*/ 1019175 h 1078707"/>
                <a:gd name="connsiteX38" fmla="*/ 507206 w 523875"/>
                <a:gd name="connsiteY38" fmla="*/ 964407 h 1078707"/>
                <a:gd name="connsiteX39" fmla="*/ 523875 w 523875"/>
                <a:gd name="connsiteY39" fmla="*/ 931069 h 1078707"/>
                <a:gd name="connsiteX40" fmla="*/ 511969 w 523875"/>
                <a:gd name="connsiteY40" fmla="*/ 826294 h 1078707"/>
                <a:gd name="connsiteX41" fmla="*/ 483394 w 523875"/>
                <a:gd name="connsiteY41" fmla="*/ 645319 h 1078707"/>
                <a:gd name="connsiteX42" fmla="*/ 440531 w 523875"/>
                <a:gd name="connsiteY42" fmla="*/ 388144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3875" h="1078707">
                  <a:moveTo>
                    <a:pt x="440531" y="388144"/>
                  </a:moveTo>
                  <a:lnTo>
                    <a:pt x="416719" y="240507"/>
                  </a:lnTo>
                  <a:lnTo>
                    <a:pt x="392906" y="111919"/>
                  </a:lnTo>
                  <a:lnTo>
                    <a:pt x="354806" y="95250"/>
                  </a:lnTo>
                  <a:lnTo>
                    <a:pt x="285750" y="71438"/>
                  </a:lnTo>
                  <a:lnTo>
                    <a:pt x="233362" y="52388"/>
                  </a:lnTo>
                  <a:lnTo>
                    <a:pt x="166687" y="33338"/>
                  </a:lnTo>
                  <a:lnTo>
                    <a:pt x="83344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42863"/>
                  </a:lnTo>
                  <a:lnTo>
                    <a:pt x="14287" y="59532"/>
                  </a:lnTo>
                  <a:lnTo>
                    <a:pt x="23812" y="73819"/>
                  </a:lnTo>
                  <a:lnTo>
                    <a:pt x="52387" y="80963"/>
                  </a:lnTo>
                  <a:lnTo>
                    <a:pt x="88106" y="100013"/>
                  </a:lnTo>
                  <a:lnTo>
                    <a:pt x="109537" y="116682"/>
                  </a:lnTo>
                  <a:lnTo>
                    <a:pt x="140494" y="147638"/>
                  </a:lnTo>
                  <a:lnTo>
                    <a:pt x="157162" y="171450"/>
                  </a:lnTo>
                  <a:lnTo>
                    <a:pt x="183356" y="223838"/>
                  </a:lnTo>
                  <a:lnTo>
                    <a:pt x="202406" y="290513"/>
                  </a:lnTo>
                  <a:lnTo>
                    <a:pt x="230981" y="433388"/>
                  </a:lnTo>
                  <a:lnTo>
                    <a:pt x="252412" y="578644"/>
                  </a:lnTo>
                  <a:lnTo>
                    <a:pt x="264319" y="692944"/>
                  </a:lnTo>
                  <a:lnTo>
                    <a:pt x="269081" y="781050"/>
                  </a:lnTo>
                  <a:lnTo>
                    <a:pt x="264319" y="871538"/>
                  </a:lnTo>
                  <a:lnTo>
                    <a:pt x="273844" y="909638"/>
                  </a:lnTo>
                  <a:lnTo>
                    <a:pt x="297656" y="969169"/>
                  </a:lnTo>
                  <a:lnTo>
                    <a:pt x="316706" y="1004888"/>
                  </a:lnTo>
                  <a:lnTo>
                    <a:pt x="335756" y="1031082"/>
                  </a:lnTo>
                  <a:lnTo>
                    <a:pt x="359569" y="1062038"/>
                  </a:lnTo>
                  <a:lnTo>
                    <a:pt x="378619" y="1076325"/>
                  </a:lnTo>
                  <a:lnTo>
                    <a:pt x="404812" y="1078707"/>
                  </a:lnTo>
                  <a:lnTo>
                    <a:pt x="423862" y="1076325"/>
                  </a:lnTo>
                  <a:lnTo>
                    <a:pt x="442912" y="1066800"/>
                  </a:lnTo>
                  <a:lnTo>
                    <a:pt x="461962" y="1050132"/>
                  </a:lnTo>
                  <a:lnTo>
                    <a:pt x="481012" y="1019175"/>
                  </a:lnTo>
                  <a:lnTo>
                    <a:pt x="507206" y="964407"/>
                  </a:lnTo>
                  <a:lnTo>
                    <a:pt x="523875" y="931069"/>
                  </a:lnTo>
                  <a:lnTo>
                    <a:pt x="511969" y="826294"/>
                  </a:lnTo>
                  <a:lnTo>
                    <a:pt x="483394" y="645319"/>
                  </a:lnTo>
                  <a:lnTo>
                    <a:pt x="4405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3">
              <a:extLst>
                <a:ext uri="{FF2B5EF4-FFF2-40B4-BE49-F238E27FC236}">
                  <a16:creationId xmlns:a16="http://schemas.microsoft.com/office/drawing/2014/main" id="{545E0948-F83A-431D-8F8C-69BDEB232BF9}"/>
                </a:ext>
              </a:extLst>
            </p:cNvPr>
            <p:cNvSpPr/>
            <p:nvPr/>
          </p:nvSpPr>
          <p:spPr>
            <a:xfrm>
              <a:off x="3287713" y="2647950"/>
              <a:ext cx="3289300" cy="582613"/>
            </a:xfrm>
            <a:custGeom>
              <a:avLst/>
              <a:gdLst>
                <a:gd name="connsiteX0" fmla="*/ 1058635 w 3290207"/>
                <a:gd name="connsiteY0" fmla="*/ 234043 h 582386"/>
                <a:gd name="connsiteX1" fmla="*/ 1238250 w 3290207"/>
                <a:gd name="connsiteY1" fmla="*/ 206829 h 582386"/>
                <a:gd name="connsiteX2" fmla="*/ 1464128 w 3290207"/>
                <a:gd name="connsiteY2" fmla="*/ 174171 h 582386"/>
                <a:gd name="connsiteX3" fmla="*/ 1616528 w 3290207"/>
                <a:gd name="connsiteY3" fmla="*/ 152400 h 582386"/>
                <a:gd name="connsiteX4" fmla="*/ 1839685 w 3290207"/>
                <a:gd name="connsiteY4" fmla="*/ 133350 h 582386"/>
                <a:gd name="connsiteX5" fmla="*/ 2087335 w 3290207"/>
                <a:gd name="connsiteY5" fmla="*/ 114300 h 582386"/>
                <a:gd name="connsiteX6" fmla="*/ 2364921 w 3290207"/>
                <a:gd name="connsiteY6" fmla="*/ 89807 h 582386"/>
                <a:gd name="connsiteX7" fmla="*/ 2604407 w 3290207"/>
                <a:gd name="connsiteY7" fmla="*/ 68036 h 582386"/>
                <a:gd name="connsiteX8" fmla="*/ 2623457 w 3290207"/>
                <a:gd name="connsiteY8" fmla="*/ 65314 h 582386"/>
                <a:gd name="connsiteX9" fmla="*/ 2664278 w 3290207"/>
                <a:gd name="connsiteY9" fmla="*/ 43543 h 582386"/>
                <a:gd name="connsiteX10" fmla="*/ 2729593 w 3290207"/>
                <a:gd name="connsiteY10" fmla="*/ 19050 h 582386"/>
                <a:gd name="connsiteX11" fmla="*/ 2789464 w 3290207"/>
                <a:gd name="connsiteY11" fmla="*/ 2721 h 582386"/>
                <a:gd name="connsiteX12" fmla="*/ 2835728 w 3290207"/>
                <a:gd name="connsiteY12" fmla="*/ 0 h 582386"/>
                <a:gd name="connsiteX13" fmla="*/ 2890157 w 3290207"/>
                <a:gd name="connsiteY13" fmla="*/ 2721 h 582386"/>
                <a:gd name="connsiteX14" fmla="*/ 2925535 w 3290207"/>
                <a:gd name="connsiteY14" fmla="*/ 8164 h 582386"/>
                <a:gd name="connsiteX15" fmla="*/ 3018064 w 3290207"/>
                <a:gd name="connsiteY15" fmla="*/ 32657 h 582386"/>
                <a:gd name="connsiteX16" fmla="*/ 3086100 w 3290207"/>
                <a:gd name="connsiteY16" fmla="*/ 54429 h 582386"/>
                <a:gd name="connsiteX17" fmla="*/ 3162300 w 3290207"/>
                <a:gd name="connsiteY17" fmla="*/ 84364 h 582386"/>
                <a:gd name="connsiteX18" fmla="*/ 3219450 w 3290207"/>
                <a:gd name="connsiteY18" fmla="*/ 111579 h 582386"/>
                <a:gd name="connsiteX19" fmla="*/ 3246664 w 3290207"/>
                <a:gd name="connsiteY19" fmla="*/ 136071 h 582386"/>
                <a:gd name="connsiteX20" fmla="*/ 3271157 w 3290207"/>
                <a:gd name="connsiteY20" fmla="*/ 163286 h 582386"/>
                <a:gd name="connsiteX21" fmla="*/ 3282043 w 3290207"/>
                <a:gd name="connsiteY21" fmla="*/ 182336 h 582386"/>
                <a:gd name="connsiteX22" fmla="*/ 3290207 w 3290207"/>
                <a:gd name="connsiteY22" fmla="*/ 201386 h 582386"/>
                <a:gd name="connsiteX23" fmla="*/ 3287485 w 3290207"/>
                <a:gd name="connsiteY23" fmla="*/ 212271 h 582386"/>
                <a:gd name="connsiteX24" fmla="*/ 3279321 w 3290207"/>
                <a:gd name="connsiteY24" fmla="*/ 234043 h 582386"/>
                <a:gd name="connsiteX25" fmla="*/ 3257550 w 3290207"/>
                <a:gd name="connsiteY25" fmla="*/ 253093 h 582386"/>
                <a:gd name="connsiteX26" fmla="*/ 3224893 w 3290207"/>
                <a:gd name="connsiteY26" fmla="*/ 269421 h 582386"/>
                <a:gd name="connsiteX27" fmla="*/ 3184071 w 3290207"/>
                <a:gd name="connsiteY27" fmla="*/ 266700 h 582386"/>
                <a:gd name="connsiteX28" fmla="*/ 3042557 w 3290207"/>
                <a:gd name="connsiteY28" fmla="*/ 261257 h 582386"/>
                <a:gd name="connsiteX29" fmla="*/ 2838450 w 3290207"/>
                <a:gd name="connsiteY29" fmla="*/ 258536 h 582386"/>
                <a:gd name="connsiteX30" fmla="*/ 2623457 w 3290207"/>
                <a:gd name="connsiteY30" fmla="*/ 261257 h 582386"/>
                <a:gd name="connsiteX31" fmla="*/ 2367643 w 3290207"/>
                <a:gd name="connsiteY31" fmla="*/ 269421 h 582386"/>
                <a:gd name="connsiteX32" fmla="*/ 2130878 w 3290207"/>
                <a:gd name="connsiteY32" fmla="*/ 291193 h 582386"/>
                <a:gd name="connsiteX33" fmla="*/ 1823357 w 3290207"/>
                <a:gd name="connsiteY33" fmla="*/ 326571 h 582386"/>
                <a:gd name="connsiteX34" fmla="*/ 1741714 w 3290207"/>
                <a:gd name="connsiteY34" fmla="*/ 337457 h 582386"/>
                <a:gd name="connsiteX35" fmla="*/ 1545771 w 3290207"/>
                <a:gd name="connsiteY35" fmla="*/ 359229 h 582386"/>
                <a:gd name="connsiteX36" fmla="*/ 1387928 w 3290207"/>
                <a:gd name="connsiteY36" fmla="*/ 370114 h 582386"/>
                <a:gd name="connsiteX37" fmla="*/ 1191985 w 3290207"/>
                <a:gd name="connsiteY37" fmla="*/ 394607 h 582386"/>
                <a:gd name="connsiteX38" fmla="*/ 1009650 w 3290207"/>
                <a:gd name="connsiteY38" fmla="*/ 427264 h 582386"/>
                <a:gd name="connsiteX39" fmla="*/ 797378 w 3290207"/>
                <a:gd name="connsiteY39" fmla="*/ 476250 h 582386"/>
                <a:gd name="connsiteX40" fmla="*/ 609600 w 3290207"/>
                <a:gd name="connsiteY40" fmla="*/ 527957 h 582386"/>
                <a:gd name="connsiteX41" fmla="*/ 579664 w 3290207"/>
                <a:gd name="connsiteY41" fmla="*/ 538843 h 582386"/>
                <a:gd name="connsiteX42" fmla="*/ 557893 w 3290207"/>
                <a:gd name="connsiteY42" fmla="*/ 552450 h 582386"/>
                <a:gd name="connsiteX43" fmla="*/ 527957 w 3290207"/>
                <a:gd name="connsiteY43" fmla="*/ 566057 h 582386"/>
                <a:gd name="connsiteX44" fmla="*/ 492578 w 3290207"/>
                <a:gd name="connsiteY44" fmla="*/ 576943 h 582386"/>
                <a:gd name="connsiteX45" fmla="*/ 465364 w 3290207"/>
                <a:gd name="connsiteY45" fmla="*/ 582386 h 582386"/>
                <a:gd name="connsiteX46" fmla="*/ 435428 w 3290207"/>
                <a:gd name="connsiteY46" fmla="*/ 579664 h 582386"/>
                <a:gd name="connsiteX47" fmla="*/ 364671 w 3290207"/>
                <a:gd name="connsiteY47" fmla="*/ 560614 h 582386"/>
                <a:gd name="connsiteX48" fmla="*/ 283028 w 3290207"/>
                <a:gd name="connsiteY48" fmla="*/ 527957 h 582386"/>
                <a:gd name="connsiteX49" fmla="*/ 206828 w 3290207"/>
                <a:gd name="connsiteY49" fmla="*/ 492579 h 582386"/>
                <a:gd name="connsiteX50" fmla="*/ 144235 w 3290207"/>
                <a:gd name="connsiteY50" fmla="*/ 449036 h 582386"/>
                <a:gd name="connsiteX51" fmla="*/ 81643 w 3290207"/>
                <a:gd name="connsiteY51" fmla="*/ 400050 h 582386"/>
                <a:gd name="connsiteX52" fmla="*/ 48985 w 3290207"/>
                <a:gd name="connsiteY52" fmla="*/ 364671 h 582386"/>
                <a:gd name="connsiteX53" fmla="*/ 21771 w 3290207"/>
                <a:gd name="connsiteY53" fmla="*/ 334736 h 582386"/>
                <a:gd name="connsiteX54" fmla="*/ 2721 w 3290207"/>
                <a:gd name="connsiteY54" fmla="*/ 304800 h 582386"/>
                <a:gd name="connsiteX55" fmla="*/ 0 w 3290207"/>
                <a:gd name="connsiteY55" fmla="*/ 285750 h 582386"/>
                <a:gd name="connsiteX56" fmla="*/ 5443 w 3290207"/>
                <a:gd name="connsiteY56" fmla="*/ 269421 h 582386"/>
                <a:gd name="connsiteX57" fmla="*/ 19050 w 3290207"/>
                <a:gd name="connsiteY57" fmla="*/ 263979 h 582386"/>
                <a:gd name="connsiteX58" fmla="*/ 40821 w 3290207"/>
                <a:gd name="connsiteY58" fmla="*/ 263979 h 582386"/>
                <a:gd name="connsiteX59" fmla="*/ 78921 w 3290207"/>
                <a:gd name="connsiteY59" fmla="*/ 283029 h 582386"/>
                <a:gd name="connsiteX60" fmla="*/ 127907 w 3290207"/>
                <a:gd name="connsiteY60" fmla="*/ 307521 h 582386"/>
                <a:gd name="connsiteX61" fmla="*/ 171450 w 3290207"/>
                <a:gd name="connsiteY61" fmla="*/ 323850 h 582386"/>
                <a:gd name="connsiteX62" fmla="*/ 214993 w 3290207"/>
                <a:gd name="connsiteY62" fmla="*/ 334736 h 582386"/>
                <a:gd name="connsiteX63" fmla="*/ 261257 w 3290207"/>
                <a:gd name="connsiteY63" fmla="*/ 340179 h 582386"/>
                <a:gd name="connsiteX64" fmla="*/ 307521 w 3290207"/>
                <a:gd name="connsiteY64" fmla="*/ 340179 h 582386"/>
                <a:gd name="connsiteX65" fmla="*/ 402771 w 3290207"/>
                <a:gd name="connsiteY65" fmla="*/ 326571 h 582386"/>
                <a:gd name="connsiteX66" fmla="*/ 639535 w 3290207"/>
                <a:gd name="connsiteY66" fmla="*/ 293914 h 582386"/>
                <a:gd name="connsiteX67" fmla="*/ 1058635 w 3290207"/>
                <a:gd name="connsiteY67" fmla="*/ 234043 h 5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290207" h="582386">
                  <a:moveTo>
                    <a:pt x="1058635" y="234043"/>
                  </a:moveTo>
                  <a:lnTo>
                    <a:pt x="1238250" y="206829"/>
                  </a:lnTo>
                  <a:lnTo>
                    <a:pt x="1464128" y="174171"/>
                  </a:lnTo>
                  <a:lnTo>
                    <a:pt x="1616528" y="152400"/>
                  </a:lnTo>
                  <a:lnTo>
                    <a:pt x="1839685" y="133350"/>
                  </a:lnTo>
                  <a:lnTo>
                    <a:pt x="2087335" y="114300"/>
                  </a:lnTo>
                  <a:lnTo>
                    <a:pt x="2364921" y="89807"/>
                  </a:lnTo>
                  <a:lnTo>
                    <a:pt x="2604407" y="68036"/>
                  </a:lnTo>
                  <a:lnTo>
                    <a:pt x="2623457" y="65314"/>
                  </a:lnTo>
                  <a:lnTo>
                    <a:pt x="2664278" y="43543"/>
                  </a:lnTo>
                  <a:lnTo>
                    <a:pt x="2729593" y="19050"/>
                  </a:lnTo>
                  <a:lnTo>
                    <a:pt x="2789464" y="2721"/>
                  </a:lnTo>
                  <a:lnTo>
                    <a:pt x="2835728" y="0"/>
                  </a:lnTo>
                  <a:lnTo>
                    <a:pt x="2890157" y="2721"/>
                  </a:lnTo>
                  <a:lnTo>
                    <a:pt x="2925535" y="8164"/>
                  </a:lnTo>
                  <a:lnTo>
                    <a:pt x="3018064" y="32657"/>
                  </a:lnTo>
                  <a:lnTo>
                    <a:pt x="3086100" y="54429"/>
                  </a:lnTo>
                  <a:lnTo>
                    <a:pt x="3162300" y="84364"/>
                  </a:lnTo>
                  <a:lnTo>
                    <a:pt x="3219450" y="111579"/>
                  </a:lnTo>
                  <a:lnTo>
                    <a:pt x="3246664" y="136071"/>
                  </a:lnTo>
                  <a:lnTo>
                    <a:pt x="3271157" y="163286"/>
                  </a:lnTo>
                  <a:lnTo>
                    <a:pt x="3282043" y="182336"/>
                  </a:lnTo>
                  <a:lnTo>
                    <a:pt x="3290207" y="201386"/>
                  </a:lnTo>
                  <a:lnTo>
                    <a:pt x="3287485" y="212271"/>
                  </a:lnTo>
                  <a:lnTo>
                    <a:pt x="3279321" y="234043"/>
                  </a:lnTo>
                  <a:lnTo>
                    <a:pt x="3257550" y="253093"/>
                  </a:lnTo>
                  <a:lnTo>
                    <a:pt x="3224893" y="269421"/>
                  </a:lnTo>
                  <a:lnTo>
                    <a:pt x="3184071" y="266700"/>
                  </a:lnTo>
                  <a:lnTo>
                    <a:pt x="3042557" y="261257"/>
                  </a:lnTo>
                  <a:lnTo>
                    <a:pt x="2838450" y="258536"/>
                  </a:lnTo>
                  <a:lnTo>
                    <a:pt x="2623457" y="261257"/>
                  </a:lnTo>
                  <a:lnTo>
                    <a:pt x="2367643" y="269421"/>
                  </a:lnTo>
                  <a:lnTo>
                    <a:pt x="2130878" y="291193"/>
                  </a:lnTo>
                  <a:lnTo>
                    <a:pt x="1823357" y="326571"/>
                  </a:lnTo>
                  <a:lnTo>
                    <a:pt x="1741714" y="337457"/>
                  </a:lnTo>
                  <a:lnTo>
                    <a:pt x="1545771" y="359229"/>
                  </a:lnTo>
                  <a:lnTo>
                    <a:pt x="1387928" y="370114"/>
                  </a:lnTo>
                  <a:lnTo>
                    <a:pt x="1191985" y="394607"/>
                  </a:lnTo>
                  <a:lnTo>
                    <a:pt x="1009650" y="427264"/>
                  </a:lnTo>
                  <a:lnTo>
                    <a:pt x="797378" y="476250"/>
                  </a:lnTo>
                  <a:lnTo>
                    <a:pt x="609600" y="527957"/>
                  </a:lnTo>
                  <a:lnTo>
                    <a:pt x="579664" y="538843"/>
                  </a:lnTo>
                  <a:lnTo>
                    <a:pt x="557893" y="552450"/>
                  </a:lnTo>
                  <a:lnTo>
                    <a:pt x="527957" y="566057"/>
                  </a:lnTo>
                  <a:lnTo>
                    <a:pt x="492578" y="576943"/>
                  </a:lnTo>
                  <a:lnTo>
                    <a:pt x="465364" y="582386"/>
                  </a:lnTo>
                  <a:lnTo>
                    <a:pt x="435428" y="579664"/>
                  </a:lnTo>
                  <a:lnTo>
                    <a:pt x="364671" y="560614"/>
                  </a:lnTo>
                  <a:lnTo>
                    <a:pt x="283028" y="527957"/>
                  </a:lnTo>
                  <a:lnTo>
                    <a:pt x="206828" y="492579"/>
                  </a:lnTo>
                  <a:lnTo>
                    <a:pt x="144235" y="449036"/>
                  </a:lnTo>
                  <a:lnTo>
                    <a:pt x="81643" y="400050"/>
                  </a:lnTo>
                  <a:lnTo>
                    <a:pt x="48985" y="364671"/>
                  </a:lnTo>
                  <a:lnTo>
                    <a:pt x="21771" y="334736"/>
                  </a:lnTo>
                  <a:lnTo>
                    <a:pt x="2721" y="304800"/>
                  </a:lnTo>
                  <a:lnTo>
                    <a:pt x="0" y="285750"/>
                  </a:lnTo>
                  <a:lnTo>
                    <a:pt x="5443" y="269421"/>
                  </a:lnTo>
                  <a:lnTo>
                    <a:pt x="19050" y="263979"/>
                  </a:lnTo>
                  <a:lnTo>
                    <a:pt x="40821" y="263979"/>
                  </a:lnTo>
                  <a:lnTo>
                    <a:pt x="78921" y="283029"/>
                  </a:lnTo>
                  <a:lnTo>
                    <a:pt x="127907" y="307521"/>
                  </a:lnTo>
                  <a:lnTo>
                    <a:pt x="171450" y="323850"/>
                  </a:lnTo>
                  <a:lnTo>
                    <a:pt x="214993" y="334736"/>
                  </a:lnTo>
                  <a:lnTo>
                    <a:pt x="261257" y="340179"/>
                  </a:lnTo>
                  <a:lnTo>
                    <a:pt x="307521" y="340179"/>
                  </a:lnTo>
                  <a:lnTo>
                    <a:pt x="402771" y="326571"/>
                  </a:lnTo>
                  <a:lnTo>
                    <a:pt x="639535" y="293914"/>
                  </a:lnTo>
                  <a:lnTo>
                    <a:pt x="1058635" y="234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5">
              <a:extLst>
                <a:ext uri="{FF2B5EF4-FFF2-40B4-BE49-F238E27FC236}">
                  <a16:creationId xmlns:a16="http://schemas.microsoft.com/office/drawing/2014/main" id="{97CA19EE-74FD-4019-8075-28E96336438E}"/>
                </a:ext>
              </a:extLst>
            </p:cNvPr>
            <p:cNvSpPr/>
            <p:nvPr/>
          </p:nvSpPr>
          <p:spPr>
            <a:xfrm>
              <a:off x="3959225" y="3378200"/>
              <a:ext cx="365125" cy="1952625"/>
            </a:xfrm>
            <a:custGeom>
              <a:avLst/>
              <a:gdLst>
                <a:gd name="connsiteX0" fmla="*/ 158567 w 364703"/>
                <a:gd name="connsiteY0" fmla="*/ 644837 h 1953010"/>
                <a:gd name="connsiteX1" fmla="*/ 161210 w 364703"/>
                <a:gd name="connsiteY1" fmla="*/ 480985 h 1953010"/>
                <a:gd name="connsiteX2" fmla="*/ 161210 w 364703"/>
                <a:gd name="connsiteY2" fmla="*/ 372631 h 1953010"/>
                <a:gd name="connsiteX3" fmla="*/ 155924 w 364703"/>
                <a:gd name="connsiteY3" fmla="*/ 335632 h 1953010"/>
                <a:gd name="connsiteX4" fmla="*/ 145353 w 364703"/>
                <a:gd name="connsiteY4" fmla="*/ 282777 h 1953010"/>
                <a:gd name="connsiteX5" fmla="*/ 132139 w 364703"/>
                <a:gd name="connsiteY5" fmla="*/ 237850 h 1953010"/>
                <a:gd name="connsiteX6" fmla="*/ 113640 w 364703"/>
                <a:gd name="connsiteY6" fmla="*/ 195565 h 1953010"/>
                <a:gd name="connsiteX7" fmla="*/ 89855 w 364703"/>
                <a:gd name="connsiteY7" fmla="*/ 153281 h 1953010"/>
                <a:gd name="connsiteX8" fmla="*/ 55499 w 364703"/>
                <a:gd name="connsiteY8" fmla="*/ 105711 h 1953010"/>
                <a:gd name="connsiteX9" fmla="*/ 18500 w 364703"/>
                <a:gd name="connsiteY9" fmla="*/ 63426 h 1953010"/>
                <a:gd name="connsiteX10" fmla="*/ 2643 w 364703"/>
                <a:gd name="connsiteY10" fmla="*/ 42284 h 1953010"/>
                <a:gd name="connsiteX11" fmla="*/ 0 w 364703"/>
                <a:gd name="connsiteY11" fmla="*/ 23785 h 1953010"/>
                <a:gd name="connsiteX12" fmla="*/ 2643 w 364703"/>
                <a:gd name="connsiteY12" fmla="*/ 10571 h 1953010"/>
                <a:gd name="connsiteX13" fmla="*/ 10571 w 364703"/>
                <a:gd name="connsiteY13" fmla="*/ 0 h 1953010"/>
                <a:gd name="connsiteX14" fmla="*/ 21142 w 364703"/>
                <a:gd name="connsiteY14" fmla="*/ 0 h 1953010"/>
                <a:gd name="connsiteX15" fmla="*/ 81926 w 364703"/>
                <a:gd name="connsiteY15" fmla="*/ 10571 h 1953010"/>
                <a:gd name="connsiteX16" fmla="*/ 200851 w 364703"/>
                <a:gd name="connsiteY16" fmla="*/ 39642 h 1953010"/>
                <a:gd name="connsiteX17" fmla="*/ 258992 w 364703"/>
                <a:gd name="connsiteY17" fmla="*/ 52855 h 1953010"/>
                <a:gd name="connsiteX18" fmla="*/ 338275 w 364703"/>
                <a:gd name="connsiteY18" fmla="*/ 187637 h 1953010"/>
                <a:gd name="connsiteX19" fmla="*/ 354132 w 364703"/>
                <a:gd name="connsiteY19" fmla="*/ 406987 h 1953010"/>
                <a:gd name="connsiteX20" fmla="*/ 364703 w 364703"/>
                <a:gd name="connsiteY20" fmla="*/ 568196 h 1953010"/>
                <a:gd name="connsiteX21" fmla="*/ 362060 w 364703"/>
                <a:gd name="connsiteY21" fmla="*/ 782261 h 1953010"/>
                <a:gd name="connsiteX22" fmla="*/ 362060 w 364703"/>
                <a:gd name="connsiteY22" fmla="*/ 1086180 h 1953010"/>
                <a:gd name="connsiteX23" fmla="*/ 364703 w 364703"/>
                <a:gd name="connsiteY23" fmla="*/ 1210391 h 1953010"/>
                <a:gd name="connsiteX24" fmla="*/ 338275 w 364703"/>
                <a:gd name="connsiteY24" fmla="*/ 1598879 h 1953010"/>
                <a:gd name="connsiteX25" fmla="*/ 332990 w 364703"/>
                <a:gd name="connsiteY25" fmla="*/ 1773302 h 1953010"/>
                <a:gd name="connsiteX26" fmla="*/ 317133 w 364703"/>
                <a:gd name="connsiteY26" fmla="*/ 1815586 h 1953010"/>
                <a:gd name="connsiteX27" fmla="*/ 290706 w 364703"/>
                <a:gd name="connsiteY27" fmla="*/ 1881655 h 1953010"/>
                <a:gd name="connsiteX28" fmla="*/ 269563 w 364703"/>
                <a:gd name="connsiteY28" fmla="*/ 1929225 h 1953010"/>
                <a:gd name="connsiteX29" fmla="*/ 248421 w 364703"/>
                <a:gd name="connsiteY29" fmla="*/ 1942439 h 1953010"/>
                <a:gd name="connsiteX30" fmla="*/ 219351 w 364703"/>
                <a:gd name="connsiteY30" fmla="*/ 1953010 h 1953010"/>
                <a:gd name="connsiteX31" fmla="*/ 195566 w 364703"/>
                <a:gd name="connsiteY31" fmla="*/ 1953010 h 1953010"/>
                <a:gd name="connsiteX32" fmla="*/ 169138 w 364703"/>
                <a:gd name="connsiteY32" fmla="*/ 1942439 h 1953010"/>
                <a:gd name="connsiteX33" fmla="*/ 147996 w 364703"/>
                <a:gd name="connsiteY33" fmla="*/ 1918654 h 1953010"/>
                <a:gd name="connsiteX34" fmla="*/ 129496 w 364703"/>
                <a:gd name="connsiteY34" fmla="*/ 1886941 h 1953010"/>
                <a:gd name="connsiteX35" fmla="*/ 118925 w 364703"/>
                <a:gd name="connsiteY35" fmla="*/ 1852585 h 1953010"/>
                <a:gd name="connsiteX36" fmla="*/ 97783 w 364703"/>
                <a:gd name="connsiteY36" fmla="*/ 1762731 h 1953010"/>
                <a:gd name="connsiteX37" fmla="*/ 95140 w 364703"/>
                <a:gd name="connsiteY37" fmla="*/ 1675519 h 1953010"/>
                <a:gd name="connsiteX38" fmla="*/ 110997 w 364703"/>
                <a:gd name="connsiteY38" fmla="*/ 1535452 h 1953010"/>
                <a:gd name="connsiteX39" fmla="*/ 132139 w 364703"/>
                <a:gd name="connsiteY39" fmla="*/ 1347815 h 1953010"/>
                <a:gd name="connsiteX40" fmla="*/ 142710 w 364703"/>
                <a:gd name="connsiteY40" fmla="*/ 1220962 h 1953010"/>
                <a:gd name="connsiteX41" fmla="*/ 147996 w 364703"/>
                <a:gd name="connsiteY41" fmla="*/ 1017468 h 1953010"/>
                <a:gd name="connsiteX42" fmla="*/ 158567 w 364703"/>
                <a:gd name="connsiteY42" fmla="*/ 644837 h 195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4703" h="1953010">
                  <a:moveTo>
                    <a:pt x="158567" y="644837"/>
                  </a:moveTo>
                  <a:lnTo>
                    <a:pt x="161210" y="480985"/>
                  </a:lnTo>
                  <a:lnTo>
                    <a:pt x="161210" y="372631"/>
                  </a:lnTo>
                  <a:lnTo>
                    <a:pt x="155924" y="335632"/>
                  </a:lnTo>
                  <a:lnTo>
                    <a:pt x="145353" y="282777"/>
                  </a:lnTo>
                  <a:lnTo>
                    <a:pt x="132139" y="237850"/>
                  </a:lnTo>
                  <a:lnTo>
                    <a:pt x="113640" y="195565"/>
                  </a:lnTo>
                  <a:lnTo>
                    <a:pt x="89855" y="153281"/>
                  </a:lnTo>
                  <a:lnTo>
                    <a:pt x="55499" y="105711"/>
                  </a:lnTo>
                  <a:lnTo>
                    <a:pt x="18500" y="63426"/>
                  </a:lnTo>
                  <a:lnTo>
                    <a:pt x="2643" y="42284"/>
                  </a:lnTo>
                  <a:lnTo>
                    <a:pt x="0" y="23785"/>
                  </a:lnTo>
                  <a:lnTo>
                    <a:pt x="2643" y="10571"/>
                  </a:lnTo>
                  <a:lnTo>
                    <a:pt x="10571" y="0"/>
                  </a:lnTo>
                  <a:lnTo>
                    <a:pt x="21142" y="0"/>
                  </a:lnTo>
                  <a:lnTo>
                    <a:pt x="81926" y="10571"/>
                  </a:lnTo>
                  <a:lnTo>
                    <a:pt x="200851" y="39642"/>
                  </a:lnTo>
                  <a:lnTo>
                    <a:pt x="258992" y="52855"/>
                  </a:lnTo>
                  <a:lnTo>
                    <a:pt x="338275" y="187637"/>
                  </a:lnTo>
                  <a:lnTo>
                    <a:pt x="354132" y="406987"/>
                  </a:lnTo>
                  <a:lnTo>
                    <a:pt x="364703" y="568196"/>
                  </a:lnTo>
                  <a:lnTo>
                    <a:pt x="362060" y="782261"/>
                  </a:lnTo>
                  <a:lnTo>
                    <a:pt x="362060" y="1086180"/>
                  </a:lnTo>
                  <a:lnTo>
                    <a:pt x="364703" y="1210391"/>
                  </a:lnTo>
                  <a:lnTo>
                    <a:pt x="338275" y="1598879"/>
                  </a:lnTo>
                  <a:lnTo>
                    <a:pt x="332990" y="1773302"/>
                  </a:lnTo>
                  <a:lnTo>
                    <a:pt x="317133" y="1815586"/>
                  </a:lnTo>
                  <a:lnTo>
                    <a:pt x="290706" y="1881655"/>
                  </a:lnTo>
                  <a:lnTo>
                    <a:pt x="269563" y="1929225"/>
                  </a:lnTo>
                  <a:lnTo>
                    <a:pt x="248421" y="1942439"/>
                  </a:lnTo>
                  <a:lnTo>
                    <a:pt x="219351" y="1953010"/>
                  </a:lnTo>
                  <a:lnTo>
                    <a:pt x="195566" y="1953010"/>
                  </a:lnTo>
                  <a:lnTo>
                    <a:pt x="169138" y="1942439"/>
                  </a:lnTo>
                  <a:lnTo>
                    <a:pt x="147996" y="1918654"/>
                  </a:lnTo>
                  <a:lnTo>
                    <a:pt x="129496" y="1886941"/>
                  </a:lnTo>
                  <a:lnTo>
                    <a:pt x="118925" y="1852585"/>
                  </a:lnTo>
                  <a:lnTo>
                    <a:pt x="97783" y="1762731"/>
                  </a:lnTo>
                  <a:lnTo>
                    <a:pt x="95140" y="1675519"/>
                  </a:lnTo>
                  <a:lnTo>
                    <a:pt x="110997" y="1535452"/>
                  </a:lnTo>
                  <a:lnTo>
                    <a:pt x="132139" y="1347815"/>
                  </a:lnTo>
                  <a:lnTo>
                    <a:pt x="142710" y="1220962"/>
                  </a:lnTo>
                  <a:lnTo>
                    <a:pt x="147996" y="1017468"/>
                  </a:lnTo>
                  <a:lnTo>
                    <a:pt x="158567" y="64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50290901-750B-4D1B-A8B7-1612E810A8D2}"/>
                </a:ext>
              </a:extLst>
            </p:cNvPr>
            <p:cNvSpPr/>
            <p:nvPr/>
          </p:nvSpPr>
          <p:spPr>
            <a:xfrm>
              <a:off x="2967038" y="3884613"/>
              <a:ext cx="4110037" cy="2057400"/>
            </a:xfrm>
            <a:custGeom>
              <a:avLst/>
              <a:gdLst>
                <a:gd name="connsiteX0" fmla="*/ 465698 w 4109701"/>
                <a:gd name="connsiteY0" fmla="*/ 1046971 h 2056550"/>
                <a:gd name="connsiteX1" fmla="*/ 479295 w 4109701"/>
                <a:gd name="connsiteY1" fmla="*/ 679851 h 2056550"/>
                <a:gd name="connsiteX2" fmla="*/ 482694 w 4109701"/>
                <a:gd name="connsiteY2" fmla="*/ 615266 h 2056550"/>
                <a:gd name="connsiteX3" fmla="*/ 489493 w 4109701"/>
                <a:gd name="connsiteY3" fmla="*/ 571075 h 2056550"/>
                <a:gd name="connsiteX4" fmla="*/ 499691 w 4109701"/>
                <a:gd name="connsiteY4" fmla="*/ 523486 h 2056550"/>
                <a:gd name="connsiteX5" fmla="*/ 513288 w 4109701"/>
                <a:gd name="connsiteY5" fmla="*/ 482695 h 2056550"/>
                <a:gd name="connsiteX6" fmla="*/ 526885 w 4109701"/>
                <a:gd name="connsiteY6" fmla="*/ 445303 h 2056550"/>
                <a:gd name="connsiteX7" fmla="*/ 523485 w 4109701"/>
                <a:gd name="connsiteY7" fmla="*/ 418109 h 2056550"/>
                <a:gd name="connsiteX8" fmla="*/ 506489 w 4109701"/>
                <a:gd name="connsiteY8" fmla="*/ 363721 h 2056550"/>
                <a:gd name="connsiteX9" fmla="*/ 475896 w 4109701"/>
                <a:gd name="connsiteY9" fmla="*/ 305933 h 2056550"/>
                <a:gd name="connsiteX10" fmla="*/ 445303 w 4109701"/>
                <a:gd name="connsiteY10" fmla="*/ 258344 h 2056550"/>
                <a:gd name="connsiteX11" fmla="*/ 411310 w 4109701"/>
                <a:gd name="connsiteY11" fmla="*/ 220952 h 2056550"/>
                <a:gd name="connsiteX12" fmla="*/ 367120 w 4109701"/>
                <a:gd name="connsiteY12" fmla="*/ 180161 h 2056550"/>
                <a:gd name="connsiteX13" fmla="*/ 329728 w 4109701"/>
                <a:gd name="connsiteY13" fmla="*/ 149567 h 2056550"/>
                <a:gd name="connsiteX14" fmla="*/ 275340 w 4109701"/>
                <a:gd name="connsiteY14" fmla="*/ 115575 h 2056550"/>
                <a:gd name="connsiteX15" fmla="*/ 227750 w 4109701"/>
                <a:gd name="connsiteY15" fmla="*/ 88381 h 2056550"/>
                <a:gd name="connsiteX16" fmla="*/ 152966 w 4109701"/>
                <a:gd name="connsiteY16" fmla="*/ 50989 h 2056550"/>
                <a:gd name="connsiteX17" fmla="*/ 98578 w 4109701"/>
                <a:gd name="connsiteY17" fmla="*/ 30593 h 2056550"/>
                <a:gd name="connsiteX18" fmla="*/ 44190 w 4109701"/>
                <a:gd name="connsiteY18" fmla="*/ 6799 h 2056550"/>
                <a:gd name="connsiteX19" fmla="*/ 6798 w 4109701"/>
                <a:gd name="connsiteY19" fmla="*/ 0 h 2056550"/>
                <a:gd name="connsiteX20" fmla="*/ 0 w 4109701"/>
                <a:gd name="connsiteY20" fmla="*/ 13597 h 2056550"/>
                <a:gd name="connsiteX21" fmla="*/ 6798 w 4109701"/>
                <a:gd name="connsiteY21" fmla="*/ 37392 h 2056550"/>
                <a:gd name="connsiteX22" fmla="*/ 13597 w 4109701"/>
                <a:gd name="connsiteY22" fmla="*/ 54388 h 2056550"/>
                <a:gd name="connsiteX23" fmla="*/ 33992 w 4109701"/>
                <a:gd name="connsiteY23" fmla="*/ 74784 h 2056550"/>
                <a:gd name="connsiteX24" fmla="*/ 67985 w 4109701"/>
                <a:gd name="connsiteY24" fmla="*/ 108776 h 2056550"/>
                <a:gd name="connsiteX25" fmla="*/ 98578 w 4109701"/>
                <a:gd name="connsiteY25" fmla="*/ 142769 h 2056550"/>
                <a:gd name="connsiteX26" fmla="*/ 135970 w 4109701"/>
                <a:gd name="connsiteY26" fmla="*/ 190359 h 2056550"/>
                <a:gd name="connsiteX27" fmla="*/ 166563 w 4109701"/>
                <a:gd name="connsiteY27" fmla="*/ 237948 h 2056550"/>
                <a:gd name="connsiteX28" fmla="*/ 186959 w 4109701"/>
                <a:gd name="connsiteY28" fmla="*/ 285538 h 2056550"/>
                <a:gd name="connsiteX29" fmla="*/ 203955 w 4109701"/>
                <a:gd name="connsiteY29" fmla="*/ 346724 h 2056550"/>
                <a:gd name="connsiteX30" fmla="*/ 210754 w 4109701"/>
                <a:gd name="connsiteY30" fmla="*/ 397713 h 2056550"/>
                <a:gd name="connsiteX31" fmla="*/ 214153 w 4109701"/>
                <a:gd name="connsiteY31" fmla="*/ 574475 h 2056550"/>
                <a:gd name="connsiteX32" fmla="*/ 214153 w 4109701"/>
                <a:gd name="connsiteY32" fmla="*/ 1002781 h 2056550"/>
                <a:gd name="connsiteX33" fmla="*/ 214153 w 4109701"/>
                <a:gd name="connsiteY33" fmla="*/ 1250927 h 2056550"/>
                <a:gd name="connsiteX34" fmla="*/ 214153 w 4109701"/>
                <a:gd name="connsiteY34" fmla="*/ 1410692 h 2056550"/>
                <a:gd name="connsiteX35" fmla="*/ 210754 w 4109701"/>
                <a:gd name="connsiteY35" fmla="*/ 1485475 h 2056550"/>
                <a:gd name="connsiteX36" fmla="*/ 203955 w 4109701"/>
                <a:gd name="connsiteY36" fmla="*/ 1550061 h 2056550"/>
                <a:gd name="connsiteX37" fmla="*/ 186959 w 4109701"/>
                <a:gd name="connsiteY37" fmla="*/ 1631643 h 2056550"/>
                <a:gd name="connsiteX38" fmla="*/ 163164 w 4109701"/>
                <a:gd name="connsiteY38" fmla="*/ 1723423 h 2056550"/>
                <a:gd name="connsiteX39" fmla="*/ 149567 w 4109701"/>
                <a:gd name="connsiteY39" fmla="*/ 1781211 h 2056550"/>
                <a:gd name="connsiteX40" fmla="*/ 156366 w 4109701"/>
                <a:gd name="connsiteY40" fmla="*/ 1818602 h 2056550"/>
                <a:gd name="connsiteX41" fmla="*/ 183560 w 4109701"/>
                <a:gd name="connsiteY41" fmla="*/ 1896785 h 2056550"/>
                <a:gd name="connsiteX42" fmla="*/ 210754 w 4109701"/>
                <a:gd name="connsiteY42" fmla="*/ 1957972 h 2056550"/>
                <a:gd name="connsiteX43" fmla="*/ 237948 w 4109701"/>
                <a:gd name="connsiteY43" fmla="*/ 2005562 h 2056550"/>
                <a:gd name="connsiteX44" fmla="*/ 265142 w 4109701"/>
                <a:gd name="connsiteY44" fmla="*/ 2036155 h 2056550"/>
                <a:gd name="connsiteX45" fmla="*/ 285537 w 4109701"/>
                <a:gd name="connsiteY45" fmla="*/ 2049752 h 2056550"/>
                <a:gd name="connsiteX46" fmla="*/ 305933 w 4109701"/>
                <a:gd name="connsiteY46" fmla="*/ 2056550 h 2056550"/>
                <a:gd name="connsiteX47" fmla="*/ 333127 w 4109701"/>
                <a:gd name="connsiteY47" fmla="*/ 2056550 h 2056550"/>
                <a:gd name="connsiteX48" fmla="*/ 367120 w 4109701"/>
                <a:gd name="connsiteY48" fmla="*/ 2049752 h 2056550"/>
                <a:gd name="connsiteX49" fmla="*/ 414709 w 4109701"/>
                <a:gd name="connsiteY49" fmla="*/ 2019159 h 2056550"/>
                <a:gd name="connsiteX50" fmla="*/ 435105 w 4109701"/>
                <a:gd name="connsiteY50" fmla="*/ 2002162 h 2056550"/>
                <a:gd name="connsiteX51" fmla="*/ 560877 w 4109701"/>
                <a:gd name="connsiteY51" fmla="*/ 1954573 h 2056550"/>
                <a:gd name="connsiteX52" fmla="*/ 775030 w 4109701"/>
                <a:gd name="connsiteY52" fmla="*/ 1893386 h 2056550"/>
                <a:gd name="connsiteX53" fmla="*/ 982385 w 4109701"/>
                <a:gd name="connsiteY53" fmla="*/ 1845796 h 2056550"/>
                <a:gd name="connsiteX54" fmla="*/ 1162546 w 4109701"/>
                <a:gd name="connsiteY54" fmla="*/ 1811804 h 2056550"/>
                <a:gd name="connsiteX55" fmla="*/ 1339307 w 4109701"/>
                <a:gd name="connsiteY55" fmla="*/ 1781211 h 2056550"/>
                <a:gd name="connsiteX56" fmla="*/ 1512669 w 4109701"/>
                <a:gd name="connsiteY56" fmla="*/ 1757416 h 2056550"/>
                <a:gd name="connsiteX57" fmla="*/ 1771013 w 4109701"/>
                <a:gd name="connsiteY57" fmla="*/ 1723423 h 2056550"/>
                <a:gd name="connsiteX58" fmla="*/ 2039554 w 4109701"/>
                <a:gd name="connsiteY58" fmla="*/ 1699628 h 2056550"/>
                <a:gd name="connsiteX59" fmla="*/ 2263905 w 4109701"/>
                <a:gd name="connsiteY59" fmla="*/ 1682632 h 2056550"/>
                <a:gd name="connsiteX60" fmla="*/ 2512050 w 4109701"/>
                <a:gd name="connsiteY60" fmla="*/ 1672434 h 2056550"/>
                <a:gd name="connsiteX61" fmla="*/ 2770394 w 4109701"/>
                <a:gd name="connsiteY61" fmla="*/ 1665636 h 2056550"/>
                <a:gd name="connsiteX62" fmla="*/ 3018540 w 4109701"/>
                <a:gd name="connsiteY62" fmla="*/ 1665636 h 2056550"/>
                <a:gd name="connsiteX63" fmla="*/ 3256488 w 4109701"/>
                <a:gd name="connsiteY63" fmla="*/ 1669035 h 2056550"/>
                <a:gd name="connsiteX64" fmla="*/ 3463842 w 4109701"/>
                <a:gd name="connsiteY64" fmla="*/ 1675834 h 2056550"/>
                <a:gd name="connsiteX65" fmla="*/ 3647402 w 4109701"/>
                <a:gd name="connsiteY65" fmla="*/ 1686031 h 2056550"/>
                <a:gd name="connsiteX66" fmla="*/ 3841160 w 4109701"/>
                <a:gd name="connsiteY66" fmla="*/ 1696229 h 2056550"/>
                <a:gd name="connsiteX67" fmla="*/ 4011123 w 4109701"/>
                <a:gd name="connsiteY67" fmla="*/ 1706427 h 2056550"/>
                <a:gd name="connsiteX68" fmla="*/ 4055313 w 4109701"/>
                <a:gd name="connsiteY68" fmla="*/ 1706427 h 2056550"/>
                <a:gd name="connsiteX69" fmla="*/ 4079108 w 4109701"/>
                <a:gd name="connsiteY69" fmla="*/ 1699628 h 2056550"/>
                <a:gd name="connsiteX70" fmla="*/ 4096104 w 4109701"/>
                <a:gd name="connsiteY70" fmla="*/ 1689431 h 2056550"/>
                <a:gd name="connsiteX71" fmla="*/ 4106302 w 4109701"/>
                <a:gd name="connsiteY71" fmla="*/ 1669035 h 2056550"/>
                <a:gd name="connsiteX72" fmla="*/ 4109701 w 4109701"/>
                <a:gd name="connsiteY72" fmla="*/ 1652039 h 2056550"/>
                <a:gd name="connsiteX73" fmla="*/ 4109701 w 4109701"/>
                <a:gd name="connsiteY73" fmla="*/ 1614647 h 2056550"/>
                <a:gd name="connsiteX74" fmla="*/ 4099503 w 4109701"/>
                <a:gd name="connsiteY74" fmla="*/ 1580654 h 2056550"/>
                <a:gd name="connsiteX75" fmla="*/ 4085906 w 4109701"/>
                <a:gd name="connsiteY75" fmla="*/ 1556860 h 2056550"/>
                <a:gd name="connsiteX76" fmla="*/ 4058712 w 4109701"/>
                <a:gd name="connsiteY76" fmla="*/ 1533065 h 2056550"/>
                <a:gd name="connsiteX77" fmla="*/ 4011123 w 4109701"/>
                <a:gd name="connsiteY77" fmla="*/ 1509270 h 2056550"/>
                <a:gd name="connsiteX78" fmla="*/ 3898947 w 4109701"/>
                <a:gd name="connsiteY78" fmla="*/ 1468479 h 2056550"/>
                <a:gd name="connsiteX79" fmla="*/ 3752779 w 4109701"/>
                <a:gd name="connsiteY79" fmla="*/ 1417490 h 2056550"/>
                <a:gd name="connsiteX80" fmla="*/ 3674596 w 4109701"/>
                <a:gd name="connsiteY80" fmla="*/ 1393695 h 2056550"/>
                <a:gd name="connsiteX81" fmla="*/ 3640604 w 4109701"/>
                <a:gd name="connsiteY81" fmla="*/ 1393695 h 2056550"/>
                <a:gd name="connsiteX82" fmla="*/ 3569219 w 4109701"/>
                <a:gd name="connsiteY82" fmla="*/ 1407292 h 2056550"/>
                <a:gd name="connsiteX83" fmla="*/ 3484238 w 4109701"/>
                <a:gd name="connsiteY83" fmla="*/ 1441285 h 2056550"/>
                <a:gd name="connsiteX84" fmla="*/ 3334671 w 4109701"/>
                <a:gd name="connsiteY84" fmla="*/ 1448083 h 2056550"/>
                <a:gd name="connsiteX85" fmla="*/ 3093323 w 4109701"/>
                <a:gd name="connsiteY85" fmla="*/ 1451483 h 2056550"/>
                <a:gd name="connsiteX86" fmla="*/ 2821383 w 4109701"/>
                <a:gd name="connsiteY86" fmla="*/ 1468479 h 2056550"/>
                <a:gd name="connsiteX87" fmla="*/ 2437267 w 4109701"/>
                <a:gd name="connsiteY87" fmla="*/ 1495673 h 2056550"/>
                <a:gd name="connsiteX88" fmla="*/ 2042953 w 4109701"/>
                <a:gd name="connsiteY88" fmla="*/ 1533065 h 2056550"/>
                <a:gd name="connsiteX89" fmla="*/ 1560259 w 4109701"/>
                <a:gd name="connsiteY89" fmla="*/ 1577255 h 2056550"/>
                <a:gd name="connsiteX90" fmla="*/ 1097960 w 4109701"/>
                <a:gd name="connsiteY90" fmla="*/ 1628244 h 2056550"/>
                <a:gd name="connsiteX91" fmla="*/ 727441 w 4109701"/>
                <a:gd name="connsiteY91" fmla="*/ 1672434 h 2056550"/>
                <a:gd name="connsiteX92" fmla="*/ 458900 w 4109701"/>
                <a:gd name="connsiteY92" fmla="*/ 1706427 h 2056550"/>
                <a:gd name="connsiteX93" fmla="*/ 441903 w 4109701"/>
                <a:gd name="connsiteY93" fmla="*/ 1706427 h 2056550"/>
                <a:gd name="connsiteX94" fmla="*/ 435105 w 4109701"/>
                <a:gd name="connsiteY94" fmla="*/ 1682632 h 2056550"/>
                <a:gd name="connsiteX95" fmla="*/ 445303 w 4109701"/>
                <a:gd name="connsiteY95" fmla="*/ 1505871 h 2056550"/>
                <a:gd name="connsiteX96" fmla="*/ 465698 w 4109701"/>
                <a:gd name="connsiteY96" fmla="*/ 1046971 h 205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4109701" h="2056550">
                  <a:moveTo>
                    <a:pt x="465698" y="1046971"/>
                  </a:moveTo>
                  <a:lnTo>
                    <a:pt x="479295" y="679851"/>
                  </a:lnTo>
                  <a:lnTo>
                    <a:pt x="482694" y="615266"/>
                  </a:lnTo>
                  <a:lnTo>
                    <a:pt x="489493" y="571075"/>
                  </a:lnTo>
                  <a:lnTo>
                    <a:pt x="499691" y="523486"/>
                  </a:lnTo>
                  <a:lnTo>
                    <a:pt x="513288" y="482695"/>
                  </a:lnTo>
                  <a:lnTo>
                    <a:pt x="526885" y="445303"/>
                  </a:lnTo>
                  <a:lnTo>
                    <a:pt x="523485" y="418109"/>
                  </a:lnTo>
                  <a:lnTo>
                    <a:pt x="506489" y="363721"/>
                  </a:lnTo>
                  <a:lnTo>
                    <a:pt x="475896" y="305933"/>
                  </a:lnTo>
                  <a:lnTo>
                    <a:pt x="445303" y="258344"/>
                  </a:lnTo>
                  <a:lnTo>
                    <a:pt x="411310" y="220952"/>
                  </a:lnTo>
                  <a:lnTo>
                    <a:pt x="367120" y="180161"/>
                  </a:lnTo>
                  <a:lnTo>
                    <a:pt x="329728" y="149567"/>
                  </a:lnTo>
                  <a:lnTo>
                    <a:pt x="275340" y="115575"/>
                  </a:lnTo>
                  <a:lnTo>
                    <a:pt x="227750" y="88381"/>
                  </a:lnTo>
                  <a:lnTo>
                    <a:pt x="152966" y="50989"/>
                  </a:lnTo>
                  <a:lnTo>
                    <a:pt x="98578" y="30593"/>
                  </a:lnTo>
                  <a:lnTo>
                    <a:pt x="44190" y="6799"/>
                  </a:lnTo>
                  <a:lnTo>
                    <a:pt x="6798" y="0"/>
                  </a:lnTo>
                  <a:lnTo>
                    <a:pt x="0" y="13597"/>
                  </a:lnTo>
                  <a:lnTo>
                    <a:pt x="6798" y="37392"/>
                  </a:lnTo>
                  <a:lnTo>
                    <a:pt x="13597" y="54388"/>
                  </a:lnTo>
                  <a:lnTo>
                    <a:pt x="33992" y="74784"/>
                  </a:lnTo>
                  <a:lnTo>
                    <a:pt x="67985" y="108776"/>
                  </a:lnTo>
                  <a:lnTo>
                    <a:pt x="98578" y="142769"/>
                  </a:lnTo>
                  <a:lnTo>
                    <a:pt x="135970" y="190359"/>
                  </a:lnTo>
                  <a:lnTo>
                    <a:pt x="166563" y="237948"/>
                  </a:lnTo>
                  <a:lnTo>
                    <a:pt x="186959" y="285538"/>
                  </a:lnTo>
                  <a:lnTo>
                    <a:pt x="203955" y="346724"/>
                  </a:lnTo>
                  <a:lnTo>
                    <a:pt x="210754" y="397713"/>
                  </a:lnTo>
                  <a:lnTo>
                    <a:pt x="214153" y="574475"/>
                  </a:lnTo>
                  <a:lnTo>
                    <a:pt x="214153" y="1002781"/>
                  </a:lnTo>
                  <a:lnTo>
                    <a:pt x="214153" y="1250927"/>
                  </a:lnTo>
                  <a:lnTo>
                    <a:pt x="214153" y="1410692"/>
                  </a:lnTo>
                  <a:lnTo>
                    <a:pt x="210754" y="1485475"/>
                  </a:lnTo>
                  <a:lnTo>
                    <a:pt x="203955" y="1550061"/>
                  </a:lnTo>
                  <a:lnTo>
                    <a:pt x="186959" y="1631643"/>
                  </a:lnTo>
                  <a:lnTo>
                    <a:pt x="163164" y="1723423"/>
                  </a:lnTo>
                  <a:lnTo>
                    <a:pt x="149567" y="1781211"/>
                  </a:lnTo>
                  <a:lnTo>
                    <a:pt x="156366" y="1818602"/>
                  </a:lnTo>
                  <a:lnTo>
                    <a:pt x="183560" y="1896785"/>
                  </a:lnTo>
                  <a:lnTo>
                    <a:pt x="210754" y="1957972"/>
                  </a:lnTo>
                  <a:lnTo>
                    <a:pt x="237948" y="2005562"/>
                  </a:lnTo>
                  <a:lnTo>
                    <a:pt x="265142" y="2036155"/>
                  </a:lnTo>
                  <a:lnTo>
                    <a:pt x="285537" y="2049752"/>
                  </a:lnTo>
                  <a:lnTo>
                    <a:pt x="305933" y="2056550"/>
                  </a:lnTo>
                  <a:lnTo>
                    <a:pt x="333127" y="2056550"/>
                  </a:lnTo>
                  <a:lnTo>
                    <a:pt x="367120" y="2049752"/>
                  </a:lnTo>
                  <a:lnTo>
                    <a:pt x="414709" y="2019159"/>
                  </a:lnTo>
                  <a:lnTo>
                    <a:pt x="435105" y="2002162"/>
                  </a:lnTo>
                  <a:lnTo>
                    <a:pt x="560877" y="1954573"/>
                  </a:lnTo>
                  <a:lnTo>
                    <a:pt x="775030" y="1893386"/>
                  </a:lnTo>
                  <a:lnTo>
                    <a:pt x="982385" y="1845796"/>
                  </a:lnTo>
                  <a:lnTo>
                    <a:pt x="1162546" y="1811804"/>
                  </a:lnTo>
                  <a:lnTo>
                    <a:pt x="1339307" y="1781211"/>
                  </a:lnTo>
                  <a:lnTo>
                    <a:pt x="1512669" y="1757416"/>
                  </a:lnTo>
                  <a:lnTo>
                    <a:pt x="1771013" y="1723423"/>
                  </a:lnTo>
                  <a:lnTo>
                    <a:pt x="2039554" y="1699628"/>
                  </a:lnTo>
                  <a:lnTo>
                    <a:pt x="2263905" y="1682632"/>
                  </a:lnTo>
                  <a:lnTo>
                    <a:pt x="2512050" y="1672434"/>
                  </a:lnTo>
                  <a:lnTo>
                    <a:pt x="2770394" y="1665636"/>
                  </a:lnTo>
                  <a:lnTo>
                    <a:pt x="3018540" y="1665636"/>
                  </a:lnTo>
                  <a:lnTo>
                    <a:pt x="3256488" y="1669035"/>
                  </a:lnTo>
                  <a:lnTo>
                    <a:pt x="3463842" y="1675834"/>
                  </a:lnTo>
                  <a:lnTo>
                    <a:pt x="3647402" y="1686031"/>
                  </a:lnTo>
                  <a:lnTo>
                    <a:pt x="3841160" y="1696229"/>
                  </a:lnTo>
                  <a:lnTo>
                    <a:pt x="4011123" y="1706427"/>
                  </a:lnTo>
                  <a:lnTo>
                    <a:pt x="4055313" y="1706427"/>
                  </a:lnTo>
                  <a:lnTo>
                    <a:pt x="4079108" y="1699628"/>
                  </a:lnTo>
                  <a:lnTo>
                    <a:pt x="4096104" y="1689431"/>
                  </a:lnTo>
                  <a:lnTo>
                    <a:pt x="4106302" y="1669035"/>
                  </a:lnTo>
                  <a:lnTo>
                    <a:pt x="4109701" y="1652039"/>
                  </a:lnTo>
                  <a:lnTo>
                    <a:pt x="4109701" y="1614647"/>
                  </a:lnTo>
                  <a:lnTo>
                    <a:pt x="4099503" y="1580654"/>
                  </a:lnTo>
                  <a:lnTo>
                    <a:pt x="4085906" y="1556860"/>
                  </a:lnTo>
                  <a:lnTo>
                    <a:pt x="4058712" y="1533065"/>
                  </a:lnTo>
                  <a:lnTo>
                    <a:pt x="4011123" y="1509270"/>
                  </a:lnTo>
                  <a:lnTo>
                    <a:pt x="3898947" y="1468479"/>
                  </a:lnTo>
                  <a:lnTo>
                    <a:pt x="3752779" y="1417490"/>
                  </a:lnTo>
                  <a:lnTo>
                    <a:pt x="3674596" y="1393695"/>
                  </a:lnTo>
                  <a:lnTo>
                    <a:pt x="3640604" y="1393695"/>
                  </a:lnTo>
                  <a:lnTo>
                    <a:pt x="3569219" y="1407292"/>
                  </a:lnTo>
                  <a:lnTo>
                    <a:pt x="3484238" y="1441285"/>
                  </a:lnTo>
                  <a:lnTo>
                    <a:pt x="3334671" y="1448083"/>
                  </a:lnTo>
                  <a:lnTo>
                    <a:pt x="3093323" y="1451483"/>
                  </a:lnTo>
                  <a:lnTo>
                    <a:pt x="2821383" y="1468479"/>
                  </a:lnTo>
                  <a:lnTo>
                    <a:pt x="2437267" y="1495673"/>
                  </a:lnTo>
                  <a:lnTo>
                    <a:pt x="2042953" y="1533065"/>
                  </a:lnTo>
                  <a:lnTo>
                    <a:pt x="1560259" y="1577255"/>
                  </a:lnTo>
                  <a:lnTo>
                    <a:pt x="1097960" y="1628244"/>
                  </a:lnTo>
                  <a:lnTo>
                    <a:pt x="727441" y="1672434"/>
                  </a:lnTo>
                  <a:lnTo>
                    <a:pt x="458900" y="1706427"/>
                  </a:lnTo>
                  <a:lnTo>
                    <a:pt x="441903" y="1706427"/>
                  </a:lnTo>
                  <a:lnTo>
                    <a:pt x="435105" y="1682632"/>
                  </a:lnTo>
                  <a:lnTo>
                    <a:pt x="445303" y="1505871"/>
                  </a:lnTo>
                  <a:lnTo>
                    <a:pt x="465698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21">
              <a:extLst>
                <a:ext uri="{FF2B5EF4-FFF2-40B4-BE49-F238E27FC236}">
                  <a16:creationId xmlns:a16="http://schemas.microsoft.com/office/drawing/2014/main" id="{EBB387AB-AAC9-4AB9-8633-A804EF8E7342}"/>
                </a:ext>
              </a:extLst>
            </p:cNvPr>
            <p:cNvSpPr/>
            <p:nvPr/>
          </p:nvSpPr>
          <p:spPr>
            <a:xfrm>
              <a:off x="3400425" y="1443038"/>
              <a:ext cx="3438525" cy="1008062"/>
            </a:xfrm>
            <a:custGeom>
              <a:avLst/>
              <a:gdLst>
                <a:gd name="connsiteX0" fmla="*/ 925938 w 3438374"/>
                <a:gd name="connsiteY0" fmla="*/ 184611 h 1009590"/>
                <a:gd name="connsiteX1" fmla="*/ 663445 w 3438374"/>
                <a:gd name="connsiteY1" fmla="*/ 213456 h 1009590"/>
                <a:gd name="connsiteX2" fmla="*/ 302877 w 3438374"/>
                <a:gd name="connsiteY2" fmla="*/ 259609 h 1009590"/>
                <a:gd name="connsiteX3" fmla="*/ 0 w 3438374"/>
                <a:gd name="connsiteY3" fmla="*/ 299993 h 1009590"/>
                <a:gd name="connsiteX4" fmla="*/ 40383 w 3438374"/>
                <a:gd name="connsiteY4" fmla="*/ 452873 h 1009590"/>
                <a:gd name="connsiteX5" fmla="*/ 349029 w 3438374"/>
                <a:gd name="connsiteY5" fmla="*/ 415374 h 1009590"/>
                <a:gd name="connsiteX6" fmla="*/ 660560 w 3438374"/>
                <a:gd name="connsiteY6" fmla="*/ 380760 h 1009590"/>
                <a:gd name="connsiteX7" fmla="*/ 874016 w 3438374"/>
                <a:gd name="connsiteY7" fmla="*/ 354799 h 1009590"/>
                <a:gd name="connsiteX8" fmla="*/ 1136509 w 3438374"/>
                <a:gd name="connsiteY8" fmla="*/ 334607 h 1009590"/>
                <a:gd name="connsiteX9" fmla="*/ 1393234 w 3438374"/>
                <a:gd name="connsiteY9" fmla="*/ 302877 h 1009590"/>
                <a:gd name="connsiteX10" fmla="*/ 1606690 w 3438374"/>
                <a:gd name="connsiteY10" fmla="*/ 285570 h 1009590"/>
                <a:gd name="connsiteX11" fmla="*/ 1895144 w 3438374"/>
                <a:gd name="connsiteY11" fmla="*/ 268263 h 1009590"/>
                <a:gd name="connsiteX12" fmla="*/ 2195137 w 3438374"/>
                <a:gd name="connsiteY12" fmla="*/ 239417 h 1009590"/>
                <a:gd name="connsiteX13" fmla="*/ 2457630 w 3438374"/>
                <a:gd name="connsiteY13" fmla="*/ 216341 h 1009590"/>
                <a:gd name="connsiteX14" fmla="*/ 2662433 w 3438374"/>
                <a:gd name="connsiteY14" fmla="*/ 207687 h 1009590"/>
                <a:gd name="connsiteX15" fmla="*/ 2826851 w 3438374"/>
                <a:gd name="connsiteY15" fmla="*/ 201918 h 1009590"/>
                <a:gd name="connsiteX16" fmla="*/ 2959540 w 3438374"/>
                <a:gd name="connsiteY16" fmla="*/ 201918 h 1009590"/>
                <a:gd name="connsiteX17" fmla="*/ 3002809 w 3438374"/>
                <a:gd name="connsiteY17" fmla="*/ 207687 h 1009590"/>
                <a:gd name="connsiteX18" fmla="*/ 3023000 w 3438374"/>
                <a:gd name="connsiteY18" fmla="*/ 216341 h 1009590"/>
                <a:gd name="connsiteX19" fmla="*/ 3034539 w 3438374"/>
                <a:gd name="connsiteY19" fmla="*/ 227879 h 1009590"/>
                <a:gd name="connsiteX20" fmla="*/ 3046077 w 3438374"/>
                <a:gd name="connsiteY20" fmla="*/ 245186 h 1009590"/>
                <a:gd name="connsiteX21" fmla="*/ 3051846 w 3438374"/>
                <a:gd name="connsiteY21" fmla="*/ 268263 h 1009590"/>
                <a:gd name="connsiteX22" fmla="*/ 3051846 w 3438374"/>
                <a:gd name="connsiteY22" fmla="*/ 288455 h 1009590"/>
                <a:gd name="connsiteX23" fmla="*/ 3031654 w 3438374"/>
                <a:gd name="connsiteY23" fmla="*/ 372106 h 1009590"/>
                <a:gd name="connsiteX24" fmla="*/ 2956656 w 3438374"/>
                <a:gd name="connsiteY24" fmla="*/ 614408 h 1009590"/>
                <a:gd name="connsiteX25" fmla="*/ 2922041 w 3438374"/>
                <a:gd name="connsiteY25" fmla="*/ 738443 h 1009590"/>
                <a:gd name="connsiteX26" fmla="*/ 2890311 w 3438374"/>
                <a:gd name="connsiteY26" fmla="*/ 899978 h 1009590"/>
                <a:gd name="connsiteX27" fmla="*/ 2904734 w 3438374"/>
                <a:gd name="connsiteY27" fmla="*/ 934592 h 1009590"/>
                <a:gd name="connsiteX28" fmla="*/ 2933580 w 3438374"/>
                <a:gd name="connsiteY28" fmla="*/ 972091 h 1009590"/>
                <a:gd name="connsiteX29" fmla="*/ 2962425 w 3438374"/>
                <a:gd name="connsiteY29" fmla="*/ 995167 h 1009590"/>
                <a:gd name="connsiteX30" fmla="*/ 2979732 w 3438374"/>
                <a:gd name="connsiteY30" fmla="*/ 1006706 h 1009590"/>
                <a:gd name="connsiteX31" fmla="*/ 3011462 w 3438374"/>
                <a:gd name="connsiteY31" fmla="*/ 1009590 h 1009590"/>
                <a:gd name="connsiteX32" fmla="*/ 3028769 w 3438374"/>
                <a:gd name="connsiteY32" fmla="*/ 1000937 h 1009590"/>
                <a:gd name="connsiteX33" fmla="*/ 3048961 w 3438374"/>
                <a:gd name="connsiteY33" fmla="*/ 983629 h 1009590"/>
                <a:gd name="connsiteX34" fmla="*/ 3069153 w 3438374"/>
                <a:gd name="connsiteY34" fmla="*/ 960553 h 1009590"/>
                <a:gd name="connsiteX35" fmla="*/ 3095114 w 3438374"/>
                <a:gd name="connsiteY35" fmla="*/ 911516 h 1009590"/>
                <a:gd name="connsiteX36" fmla="*/ 3129728 w 3438374"/>
                <a:gd name="connsiteY36" fmla="*/ 827864 h 1009590"/>
                <a:gd name="connsiteX37" fmla="*/ 3172997 w 3438374"/>
                <a:gd name="connsiteY37" fmla="*/ 700944 h 1009590"/>
                <a:gd name="connsiteX38" fmla="*/ 3224918 w 3438374"/>
                <a:gd name="connsiteY38" fmla="*/ 559602 h 1009590"/>
                <a:gd name="connsiteX39" fmla="*/ 3259533 w 3438374"/>
                <a:gd name="connsiteY39" fmla="*/ 458643 h 1009590"/>
                <a:gd name="connsiteX40" fmla="*/ 3276840 w 3438374"/>
                <a:gd name="connsiteY40" fmla="*/ 426913 h 1009590"/>
                <a:gd name="connsiteX41" fmla="*/ 3320108 w 3438374"/>
                <a:gd name="connsiteY41" fmla="*/ 377875 h 1009590"/>
                <a:gd name="connsiteX42" fmla="*/ 3354723 w 3438374"/>
                <a:gd name="connsiteY42" fmla="*/ 349030 h 1009590"/>
                <a:gd name="connsiteX43" fmla="*/ 3377799 w 3438374"/>
                <a:gd name="connsiteY43" fmla="*/ 334607 h 1009590"/>
                <a:gd name="connsiteX44" fmla="*/ 3403760 w 3438374"/>
                <a:gd name="connsiteY44" fmla="*/ 311531 h 1009590"/>
                <a:gd name="connsiteX45" fmla="*/ 3432605 w 3438374"/>
                <a:gd name="connsiteY45" fmla="*/ 274032 h 1009590"/>
                <a:gd name="connsiteX46" fmla="*/ 3438374 w 3438374"/>
                <a:gd name="connsiteY46" fmla="*/ 250955 h 1009590"/>
                <a:gd name="connsiteX47" fmla="*/ 3435490 w 3438374"/>
                <a:gd name="connsiteY47" fmla="*/ 227879 h 1009590"/>
                <a:gd name="connsiteX48" fmla="*/ 3426836 w 3438374"/>
                <a:gd name="connsiteY48" fmla="*/ 204803 h 1009590"/>
                <a:gd name="connsiteX49" fmla="*/ 3406645 w 3438374"/>
                <a:gd name="connsiteY49" fmla="*/ 184611 h 1009590"/>
                <a:gd name="connsiteX50" fmla="*/ 3351838 w 3438374"/>
                <a:gd name="connsiteY50" fmla="*/ 152881 h 1009590"/>
                <a:gd name="connsiteX51" fmla="*/ 3276840 w 3438374"/>
                <a:gd name="connsiteY51" fmla="*/ 103844 h 1009590"/>
                <a:gd name="connsiteX52" fmla="*/ 3187419 w 3438374"/>
                <a:gd name="connsiteY52" fmla="*/ 40384 h 1009590"/>
                <a:gd name="connsiteX53" fmla="*/ 3144151 w 3438374"/>
                <a:gd name="connsiteY53" fmla="*/ 8654 h 1009590"/>
                <a:gd name="connsiteX54" fmla="*/ 3126844 w 3438374"/>
                <a:gd name="connsiteY54" fmla="*/ 0 h 1009590"/>
                <a:gd name="connsiteX55" fmla="*/ 3048961 w 3438374"/>
                <a:gd name="connsiteY55" fmla="*/ 14423 h 1009590"/>
                <a:gd name="connsiteX56" fmla="*/ 3011462 w 3438374"/>
                <a:gd name="connsiteY56" fmla="*/ 23077 h 1009590"/>
                <a:gd name="connsiteX57" fmla="*/ 2875889 w 3438374"/>
                <a:gd name="connsiteY57" fmla="*/ 28846 h 1009590"/>
                <a:gd name="connsiteX58" fmla="*/ 2624933 w 3438374"/>
                <a:gd name="connsiteY58" fmla="*/ 43268 h 1009590"/>
                <a:gd name="connsiteX59" fmla="*/ 2371094 w 3438374"/>
                <a:gd name="connsiteY59" fmla="*/ 60576 h 1009590"/>
                <a:gd name="connsiteX60" fmla="*/ 2108600 w 3438374"/>
                <a:gd name="connsiteY60" fmla="*/ 77883 h 1009590"/>
                <a:gd name="connsiteX61" fmla="*/ 1817262 w 3438374"/>
                <a:gd name="connsiteY61" fmla="*/ 98075 h 1009590"/>
                <a:gd name="connsiteX62" fmla="*/ 1361504 w 3438374"/>
                <a:gd name="connsiteY62" fmla="*/ 138458 h 1009590"/>
                <a:gd name="connsiteX63" fmla="*/ 925938 w 3438374"/>
                <a:gd name="connsiteY63" fmla="*/ 184611 h 100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38374" h="1009590">
                  <a:moveTo>
                    <a:pt x="925938" y="184611"/>
                  </a:moveTo>
                  <a:lnTo>
                    <a:pt x="663445" y="213456"/>
                  </a:lnTo>
                  <a:lnTo>
                    <a:pt x="302877" y="259609"/>
                  </a:lnTo>
                  <a:lnTo>
                    <a:pt x="0" y="299993"/>
                  </a:lnTo>
                  <a:lnTo>
                    <a:pt x="40383" y="452873"/>
                  </a:lnTo>
                  <a:lnTo>
                    <a:pt x="349029" y="415374"/>
                  </a:lnTo>
                  <a:lnTo>
                    <a:pt x="660560" y="380760"/>
                  </a:lnTo>
                  <a:lnTo>
                    <a:pt x="874016" y="354799"/>
                  </a:lnTo>
                  <a:lnTo>
                    <a:pt x="1136509" y="334607"/>
                  </a:lnTo>
                  <a:lnTo>
                    <a:pt x="1393234" y="302877"/>
                  </a:lnTo>
                  <a:lnTo>
                    <a:pt x="1606690" y="285570"/>
                  </a:lnTo>
                  <a:lnTo>
                    <a:pt x="1895144" y="268263"/>
                  </a:lnTo>
                  <a:lnTo>
                    <a:pt x="2195137" y="239417"/>
                  </a:lnTo>
                  <a:lnTo>
                    <a:pt x="2457630" y="216341"/>
                  </a:lnTo>
                  <a:lnTo>
                    <a:pt x="2662433" y="207687"/>
                  </a:lnTo>
                  <a:lnTo>
                    <a:pt x="2826851" y="201918"/>
                  </a:lnTo>
                  <a:lnTo>
                    <a:pt x="2959540" y="201918"/>
                  </a:lnTo>
                  <a:lnTo>
                    <a:pt x="3002809" y="207687"/>
                  </a:lnTo>
                  <a:lnTo>
                    <a:pt x="3023000" y="216341"/>
                  </a:lnTo>
                  <a:lnTo>
                    <a:pt x="3034539" y="227879"/>
                  </a:lnTo>
                  <a:lnTo>
                    <a:pt x="3046077" y="245186"/>
                  </a:lnTo>
                  <a:lnTo>
                    <a:pt x="3051846" y="268263"/>
                  </a:lnTo>
                  <a:lnTo>
                    <a:pt x="3051846" y="288455"/>
                  </a:lnTo>
                  <a:lnTo>
                    <a:pt x="3031654" y="372106"/>
                  </a:lnTo>
                  <a:lnTo>
                    <a:pt x="2956656" y="614408"/>
                  </a:lnTo>
                  <a:lnTo>
                    <a:pt x="2922041" y="738443"/>
                  </a:lnTo>
                  <a:lnTo>
                    <a:pt x="2890311" y="899978"/>
                  </a:lnTo>
                  <a:lnTo>
                    <a:pt x="2904734" y="934592"/>
                  </a:lnTo>
                  <a:lnTo>
                    <a:pt x="2933580" y="972091"/>
                  </a:lnTo>
                  <a:lnTo>
                    <a:pt x="2962425" y="995167"/>
                  </a:lnTo>
                  <a:lnTo>
                    <a:pt x="2979732" y="1006706"/>
                  </a:lnTo>
                  <a:lnTo>
                    <a:pt x="3011462" y="1009590"/>
                  </a:lnTo>
                  <a:lnTo>
                    <a:pt x="3028769" y="1000937"/>
                  </a:lnTo>
                  <a:lnTo>
                    <a:pt x="3048961" y="983629"/>
                  </a:lnTo>
                  <a:lnTo>
                    <a:pt x="3069153" y="960553"/>
                  </a:lnTo>
                  <a:lnTo>
                    <a:pt x="3095114" y="911516"/>
                  </a:lnTo>
                  <a:lnTo>
                    <a:pt x="3129728" y="827864"/>
                  </a:lnTo>
                  <a:lnTo>
                    <a:pt x="3172997" y="700944"/>
                  </a:lnTo>
                  <a:lnTo>
                    <a:pt x="3224918" y="559602"/>
                  </a:lnTo>
                  <a:lnTo>
                    <a:pt x="3259533" y="458643"/>
                  </a:lnTo>
                  <a:lnTo>
                    <a:pt x="3276840" y="426913"/>
                  </a:lnTo>
                  <a:lnTo>
                    <a:pt x="3320108" y="377875"/>
                  </a:lnTo>
                  <a:lnTo>
                    <a:pt x="3354723" y="349030"/>
                  </a:lnTo>
                  <a:lnTo>
                    <a:pt x="3377799" y="334607"/>
                  </a:lnTo>
                  <a:lnTo>
                    <a:pt x="3403760" y="311531"/>
                  </a:lnTo>
                  <a:lnTo>
                    <a:pt x="3432605" y="274032"/>
                  </a:lnTo>
                  <a:lnTo>
                    <a:pt x="3438374" y="250955"/>
                  </a:lnTo>
                  <a:lnTo>
                    <a:pt x="3435490" y="227879"/>
                  </a:lnTo>
                  <a:lnTo>
                    <a:pt x="3426836" y="204803"/>
                  </a:lnTo>
                  <a:lnTo>
                    <a:pt x="3406645" y="184611"/>
                  </a:lnTo>
                  <a:lnTo>
                    <a:pt x="3351838" y="152881"/>
                  </a:lnTo>
                  <a:lnTo>
                    <a:pt x="3276840" y="103844"/>
                  </a:lnTo>
                  <a:lnTo>
                    <a:pt x="3187419" y="40384"/>
                  </a:lnTo>
                  <a:lnTo>
                    <a:pt x="3144151" y="8654"/>
                  </a:lnTo>
                  <a:lnTo>
                    <a:pt x="3126844" y="0"/>
                  </a:lnTo>
                  <a:lnTo>
                    <a:pt x="3048961" y="14423"/>
                  </a:lnTo>
                  <a:lnTo>
                    <a:pt x="3011462" y="23077"/>
                  </a:lnTo>
                  <a:lnTo>
                    <a:pt x="2875889" y="28846"/>
                  </a:lnTo>
                  <a:lnTo>
                    <a:pt x="2624933" y="43268"/>
                  </a:lnTo>
                  <a:lnTo>
                    <a:pt x="2371094" y="60576"/>
                  </a:lnTo>
                  <a:lnTo>
                    <a:pt x="2108600" y="77883"/>
                  </a:lnTo>
                  <a:lnTo>
                    <a:pt x="1817262" y="98075"/>
                  </a:lnTo>
                  <a:lnTo>
                    <a:pt x="1361504" y="138458"/>
                  </a:lnTo>
                  <a:lnTo>
                    <a:pt x="925938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9">
              <a:extLst>
                <a:ext uri="{FF2B5EF4-FFF2-40B4-BE49-F238E27FC236}">
                  <a16:creationId xmlns:a16="http://schemas.microsoft.com/office/drawing/2014/main" id="{AF427EF6-D8FA-464C-96CD-632E0330AAB5}"/>
                </a:ext>
              </a:extLst>
            </p:cNvPr>
            <p:cNvSpPr/>
            <p:nvPr/>
          </p:nvSpPr>
          <p:spPr>
            <a:xfrm>
              <a:off x="4238625" y="1709738"/>
              <a:ext cx="306388" cy="673100"/>
            </a:xfrm>
            <a:custGeom>
              <a:avLst/>
              <a:gdLst>
                <a:gd name="connsiteX0" fmla="*/ 300038 w 307181"/>
                <a:gd name="connsiteY0" fmla="*/ 223837 h 673893"/>
                <a:gd name="connsiteX1" fmla="*/ 307181 w 307181"/>
                <a:gd name="connsiteY1" fmla="*/ 0 h 673893"/>
                <a:gd name="connsiteX2" fmla="*/ 0 w 307181"/>
                <a:gd name="connsiteY2" fmla="*/ 33337 h 673893"/>
                <a:gd name="connsiteX3" fmla="*/ 28575 w 307181"/>
                <a:gd name="connsiteY3" fmla="*/ 130968 h 673893"/>
                <a:gd name="connsiteX4" fmla="*/ 47625 w 307181"/>
                <a:gd name="connsiteY4" fmla="*/ 216693 h 673893"/>
                <a:gd name="connsiteX5" fmla="*/ 61913 w 307181"/>
                <a:gd name="connsiteY5" fmla="*/ 295275 h 673893"/>
                <a:gd name="connsiteX6" fmla="*/ 78581 w 307181"/>
                <a:gd name="connsiteY6" fmla="*/ 397668 h 673893"/>
                <a:gd name="connsiteX7" fmla="*/ 97631 w 307181"/>
                <a:gd name="connsiteY7" fmla="*/ 550068 h 673893"/>
                <a:gd name="connsiteX8" fmla="*/ 109538 w 307181"/>
                <a:gd name="connsiteY8" fmla="*/ 673893 h 673893"/>
                <a:gd name="connsiteX9" fmla="*/ 278606 w 307181"/>
                <a:gd name="connsiteY9" fmla="*/ 652462 h 673893"/>
                <a:gd name="connsiteX10" fmla="*/ 292894 w 307181"/>
                <a:gd name="connsiteY10" fmla="*/ 357187 h 673893"/>
                <a:gd name="connsiteX11" fmla="*/ 300038 w 307181"/>
                <a:gd name="connsiteY11" fmla="*/ 223837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7181" h="673893">
                  <a:moveTo>
                    <a:pt x="300038" y="223837"/>
                  </a:moveTo>
                  <a:lnTo>
                    <a:pt x="307181" y="0"/>
                  </a:lnTo>
                  <a:lnTo>
                    <a:pt x="0" y="33337"/>
                  </a:lnTo>
                  <a:lnTo>
                    <a:pt x="28575" y="130968"/>
                  </a:lnTo>
                  <a:lnTo>
                    <a:pt x="47625" y="216693"/>
                  </a:lnTo>
                  <a:lnTo>
                    <a:pt x="61913" y="295275"/>
                  </a:lnTo>
                  <a:lnTo>
                    <a:pt x="78581" y="397668"/>
                  </a:lnTo>
                  <a:lnTo>
                    <a:pt x="97631" y="550068"/>
                  </a:lnTo>
                  <a:lnTo>
                    <a:pt x="109538" y="673893"/>
                  </a:lnTo>
                  <a:lnTo>
                    <a:pt x="278606" y="652462"/>
                  </a:lnTo>
                  <a:lnTo>
                    <a:pt x="292894" y="357187"/>
                  </a:lnTo>
                  <a:lnTo>
                    <a:pt x="300038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0">
              <a:extLst>
                <a:ext uri="{FF2B5EF4-FFF2-40B4-BE49-F238E27FC236}">
                  <a16:creationId xmlns:a16="http://schemas.microsoft.com/office/drawing/2014/main" id="{14D4CBC5-6A2C-4BE5-9333-C77F004F6EA2}"/>
                </a:ext>
              </a:extLst>
            </p:cNvPr>
            <p:cNvSpPr/>
            <p:nvPr/>
          </p:nvSpPr>
          <p:spPr>
            <a:xfrm>
              <a:off x="5248275" y="1636713"/>
              <a:ext cx="357188" cy="625475"/>
            </a:xfrm>
            <a:custGeom>
              <a:avLst/>
              <a:gdLst>
                <a:gd name="connsiteX0" fmla="*/ 78581 w 357188"/>
                <a:gd name="connsiteY0" fmla="*/ 354806 h 626269"/>
                <a:gd name="connsiteX1" fmla="*/ 88106 w 357188"/>
                <a:gd name="connsiteY1" fmla="*/ 280987 h 626269"/>
                <a:gd name="connsiteX2" fmla="*/ 95250 w 357188"/>
                <a:gd name="connsiteY2" fmla="*/ 202406 h 626269"/>
                <a:gd name="connsiteX3" fmla="*/ 95250 w 357188"/>
                <a:gd name="connsiteY3" fmla="*/ 183356 h 626269"/>
                <a:gd name="connsiteX4" fmla="*/ 64294 w 357188"/>
                <a:gd name="connsiteY4" fmla="*/ 123825 h 626269"/>
                <a:gd name="connsiteX5" fmla="*/ 0 w 357188"/>
                <a:gd name="connsiteY5" fmla="*/ 19050 h 626269"/>
                <a:gd name="connsiteX6" fmla="*/ 190500 w 357188"/>
                <a:gd name="connsiteY6" fmla="*/ 0 h 626269"/>
                <a:gd name="connsiteX7" fmla="*/ 278606 w 357188"/>
                <a:gd name="connsiteY7" fmla="*/ 50006 h 626269"/>
                <a:gd name="connsiteX8" fmla="*/ 319088 w 357188"/>
                <a:gd name="connsiteY8" fmla="*/ 71437 h 626269"/>
                <a:gd name="connsiteX9" fmla="*/ 335756 w 357188"/>
                <a:gd name="connsiteY9" fmla="*/ 83344 h 626269"/>
                <a:gd name="connsiteX10" fmla="*/ 347663 w 357188"/>
                <a:gd name="connsiteY10" fmla="*/ 95250 h 626269"/>
                <a:gd name="connsiteX11" fmla="*/ 354806 w 357188"/>
                <a:gd name="connsiteY11" fmla="*/ 111919 h 626269"/>
                <a:gd name="connsiteX12" fmla="*/ 357188 w 357188"/>
                <a:gd name="connsiteY12" fmla="*/ 130969 h 626269"/>
                <a:gd name="connsiteX13" fmla="*/ 354806 w 357188"/>
                <a:gd name="connsiteY13" fmla="*/ 157162 h 626269"/>
                <a:gd name="connsiteX14" fmla="*/ 340519 w 357188"/>
                <a:gd name="connsiteY14" fmla="*/ 204787 h 626269"/>
                <a:gd name="connsiteX15" fmla="*/ 285750 w 357188"/>
                <a:gd name="connsiteY15" fmla="*/ 385762 h 626269"/>
                <a:gd name="connsiteX16" fmla="*/ 209550 w 357188"/>
                <a:gd name="connsiteY16" fmla="*/ 609600 h 626269"/>
                <a:gd name="connsiteX17" fmla="*/ 16669 w 357188"/>
                <a:gd name="connsiteY17" fmla="*/ 626269 h 626269"/>
                <a:gd name="connsiteX18" fmla="*/ 47625 w 357188"/>
                <a:gd name="connsiteY18" fmla="*/ 516731 h 626269"/>
                <a:gd name="connsiteX19" fmla="*/ 64294 w 357188"/>
                <a:gd name="connsiteY19" fmla="*/ 447675 h 626269"/>
                <a:gd name="connsiteX20" fmla="*/ 78581 w 357188"/>
                <a:gd name="connsiteY20" fmla="*/ 3548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7188" h="626269">
                  <a:moveTo>
                    <a:pt x="78581" y="354806"/>
                  </a:moveTo>
                  <a:lnTo>
                    <a:pt x="88106" y="280987"/>
                  </a:lnTo>
                  <a:lnTo>
                    <a:pt x="95250" y="202406"/>
                  </a:lnTo>
                  <a:lnTo>
                    <a:pt x="95250" y="183356"/>
                  </a:lnTo>
                  <a:lnTo>
                    <a:pt x="64294" y="123825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78606" y="50006"/>
                  </a:lnTo>
                  <a:lnTo>
                    <a:pt x="319088" y="71437"/>
                  </a:lnTo>
                  <a:lnTo>
                    <a:pt x="335756" y="83344"/>
                  </a:lnTo>
                  <a:lnTo>
                    <a:pt x="347663" y="95250"/>
                  </a:lnTo>
                  <a:lnTo>
                    <a:pt x="354806" y="111919"/>
                  </a:lnTo>
                  <a:lnTo>
                    <a:pt x="357188" y="130969"/>
                  </a:lnTo>
                  <a:lnTo>
                    <a:pt x="354806" y="157162"/>
                  </a:lnTo>
                  <a:lnTo>
                    <a:pt x="340519" y="204787"/>
                  </a:lnTo>
                  <a:lnTo>
                    <a:pt x="285750" y="385762"/>
                  </a:lnTo>
                  <a:lnTo>
                    <a:pt x="209550" y="609600"/>
                  </a:lnTo>
                  <a:lnTo>
                    <a:pt x="16669" y="626269"/>
                  </a:lnTo>
                  <a:lnTo>
                    <a:pt x="47625" y="516731"/>
                  </a:lnTo>
                  <a:lnTo>
                    <a:pt x="64294" y="447675"/>
                  </a:lnTo>
                  <a:lnTo>
                    <a:pt x="7858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22">
              <a:extLst>
                <a:ext uri="{FF2B5EF4-FFF2-40B4-BE49-F238E27FC236}">
                  <a16:creationId xmlns:a16="http://schemas.microsoft.com/office/drawing/2014/main" id="{9E9BDAC2-F780-4273-BAC6-60FE2FC39BA5}"/>
                </a:ext>
              </a:extLst>
            </p:cNvPr>
            <p:cNvSpPr/>
            <p:nvPr/>
          </p:nvSpPr>
          <p:spPr>
            <a:xfrm>
              <a:off x="3519488" y="2154238"/>
              <a:ext cx="2860675" cy="433387"/>
            </a:xfrm>
            <a:custGeom>
              <a:avLst/>
              <a:gdLst>
                <a:gd name="connsiteX0" fmla="*/ 523269 w 2859482"/>
                <a:gd name="connsiteY0" fmla="*/ 198208 h 433415"/>
                <a:gd name="connsiteX1" fmla="*/ 689764 w 2859482"/>
                <a:gd name="connsiteY1" fmla="*/ 174423 h 433415"/>
                <a:gd name="connsiteX2" fmla="*/ 832474 w 2859482"/>
                <a:gd name="connsiteY2" fmla="*/ 155924 h 433415"/>
                <a:gd name="connsiteX3" fmla="*/ 1107322 w 2859482"/>
                <a:gd name="connsiteY3" fmla="*/ 124211 h 433415"/>
                <a:gd name="connsiteX4" fmla="*/ 1387456 w 2859482"/>
                <a:gd name="connsiteY4" fmla="*/ 89855 h 433415"/>
                <a:gd name="connsiteX5" fmla="*/ 1651734 w 2859482"/>
                <a:gd name="connsiteY5" fmla="*/ 58141 h 433415"/>
                <a:gd name="connsiteX6" fmla="*/ 1783873 w 2859482"/>
                <a:gd name="connsiteY6" fmla="*/ 44927 h 433415"/>
                <a:gd name="connsiteX7" fmla="*/ 1955653 w 2859482"/>
                <a:gd name="connsiteY7" fmla="*/ 23785 h 433415"/>
                <a:gd name="connsiteX8" fmla="*/ 2225216 w 2859482"/>
                <a:gd name="connsiteY8" fmla="*/ 13214 h 433415"/>
                <a:gd name="connsiteX9" fmla="*/ 2457780 w 2859482"/>
                <a:gd name="connsiteY9" fmla="*/ 5286 h 433415"/>
                <a:gd name="connsiteX10" fmla="*/ 2642774 w 2859482"/>
                <a:gd name="connsiteY10" fmla="*/ 0 h 433415"/>
                <a:gd name="connsiteX11" fmla="*/ 2859482 w 2859482"/>
                <a:gd name="connsiteY11" fmla="*/ 2643 h 433415"/>
                <a:gd name="connsiteX12" fmla="*/ 2806626 w 2859482"/>
                <a:gd name="connsiteY12" fmla="*/ 243136 h 433415"/>
                <a:gd name="connsiteX13" fmla="*/ 2772270 w 2859482"/>
                <a:gd name="connsiteY13" fmla="*/ 190280 h 433415"/>
                <a:gd name="connsiteX14" fmla="*/ 2751128 w 2859482"/>
                <a:gd name="connsiteY14" fmla="*/ 179709 h 433415"/>
                <a:gd name="connsiteX15" fmla="*/ 2658631 w 2859482"/>
                <a:gd name="connsiteY15" fmla="*/ 174423 h 433415"/>
                <a:gd name="connsiteX16" fmla="*/ 2402282 w 2859482"/>
                <a:gd name="connsiteY16" fmla="*/ 161210 h 433415"/>
                <a:gd name="connsiteX17" fmla="*/ 2193503 w 2859482"/>
                <a:gd name="connsiteY17" fmla="*/ 158567 h 433415"/>
                <a:gd name="connsiteX18" fmla="*/ 2027008 w 2859482"/>
                <a:gd name="connsiteY18" fmla="*/ 169138 h 433415"/>
                <a:gd name="connsiteX19" fmla="*/ 1704589 w 2859482"/>
                <a:gd name="connsiteY19" fmla="*/ 192923 h 433415"/>
                <a:gd name="connsiteX20" fmla="*/ 1353100 w 2859482"/>
                <a:gd name="connsiteY20" fmla="*/ 224636 h 433415"/>
                <a:gd name="connsiteX21" fmla="*/ 1120536 w 2859482"/>
                <a:gd name="connsiteY21" fmla="*/ 269563 h 433415"/>
                <a:gd name="connsiteX22" fmla="*/ 1004254 w 2859482"/>
                <a:gd name="connsiteY22" fmla="*/ 285420 h 433415"/>
                <a:gd name="connsiteX23" fmla="*/ 734691 w 2859482"/>
                <a:gd name="connsiteY23" fmla="*/ 319776 h 433415"/>
                <a:gd name="connsiteX24" fmla="*/ 483627 w 2859482"/>
                <a:gd name="connsiteY24" fmla="*/ 354132 h 433415"/>
                <a:gd name="connsiteX25" fmla="*/ 256349 w 2859482"/>
                <a:gd name="connsiteY25" fmla="*/ 388488 h 433415"/>
                <a:gd name="connsiteX26" fmla="*/ 29070 w 2859482"/>
                <a:gd name="connsiteY26" fmla="*/ 430773 h 433415"/>
                <a:gd name="connsiteX27" fmla="*/ 13214 w 2859482"/>
                <a:gd name="connsiteY27" fmla="*/ 433415 h 433415"/>
                <a:gd name="connsiteX28" fmla="*/ 0 w 2859482"/>
                <a:gd name="connsiteY28" fmla="*/ 280134 h 433415"/>
                <a:gd name="connsiteX29" fmla="*/ 327704 w 2859482"/>
                <a:gd name="connsiteY29" fmla="*/ 227279 h 433415"/>
                <a:gd name="connsiteX30" fmla="*/ 523269 w 2859482"/>
                <a:gd name="connsiteY30" fmla="*/ 198208 h 43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9482" h="433415">
                  <a:moveTo>
                    <a:pt x="523269" y="198208"/>
                  </a:moveTo>
                  <a:lnTo>
                    <a:pt x="689764" y="174423"/>
                  </a:lnTo>
                  <a:lnTo>
                    <a:pt x="832474" y="155924"/>
                  </a:lnTo>
                  <a:lnTo>
                    <a:pt x="1107322" y="124211"/>
                  </a:lnTo>
                  <a:lnTo>
                    <a:pt x="1387456" y="89855"/>
                  </a:lnTo>
                  <a:lnTo>
                    <a:pt x="1651734" y="58141"/>
                  </a:lnTo>
                  <a:lnTo>
                    <a:pt x="1783873" y="44927"/>
                  </a:lnTo>
                  <a:lnTo>
                    <a:pt x="1955653" y="23785"/>
                  </a:lnTo>
                  <a:lnTo>
                    <a:pt x="2225216" y="13214"/>
                  </a:lnTo>
                  <a:lnTo>
                    <a:pt x="2457780" y="5286"/>
                  </a:lnTo>
                  <a:lnTo>
                    <a:pt x="2642774" y="0"/>
                  </a:lnTo>
                  <a:lnTo>
                    <a:pt x="2859482" y="2643"/>
                  </a:lnTo>
                  <a:lnTo>
                    <a:pt x="2806626" y="243136"/>
                  </a:lnTo>
                  <a:lnTo>
                    <a:pt x="2772270" y="190280"/>
                  </a:lnTo>
                  <a:lnTo>
                    <a:pt x="2751128" y="179709"/>
                  </a:lnTo>
                  <a:lnTo>
                    <a:pt x="2658631" y="174423"/>
                  </a:lnTo>
                  <a:lnTo>
                    <a:pt x="2402282" y="161210"/>
                  </a:lnTo>
                  <a:lnTo>
                    <a:pt x="2193503" y="158567"/>
                  </a:lnTo>
                  <a:lnTo>
                    <a:pt x="2027008" y="169138"/>
                  </a:lnTo>
                  <a:lnTo>
                    <a:pt x="1704589" y="192923"/>
                  </a:lnTo>
                  <a:lnTo>
                    <a:pt x="1353100" y="224636"/>
                  </a:lnTo>
                  <a:lnTo>
                    <a:pt x="1120536" y="269563"/>
                  </a:lnTo>
                  <a:lnTo>
                    <a:pt x="1004254" y="285420"/>
                  </a:lnTo>
                  <a:lnTo>
                    <a:pt x="734691" y="319776"/>
                  </a:lnTo>
                  <a:lnTo>
                    <a:pt x="483627" y="354132"/>
                  </a:lnTo>
                  <a:lnTo>
                    <a:pt x="256349" y="388488"/>
                  </a:lnTo>
                  <a:lnTo>
                    <a:pt x="29070" y="430773"/>
                  </a:lnTo>
                  <a:lnTo>
                    <a:pt x="13214" y="433415"/>
                  </a:lnTo>
                  <a:lnTo>
                    <a:pt x="0" y="280134"/>
                  </a:lnTo>
                  <a:lnTo>
                    <a:pt x="327704" y="227279"/>
                  </a:lnTo>
                  <a:lnTo>
                    <a:pt x="523269" y="1982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4">
              <a:extLst>
                <a:ext uri="{FF2B5EF4-FFF2-40B4-BE49-F238E27FC236}">
                  <a16:creationId xmlns:a16="http://schemas.microsoft.com/office/drawing/2014/main" id="{626AF5F3-D8D0-4F8E-B1AF-6F21D5FC4D07}"/>
                </a:ext>
              </a:extLst>
            </p:cNvPr>
            <p:cNvSpPr/>
            <p:nvPr/>
          </p:nvSpPr>
          <p:spPr>
            <a:xfrm>
              <a:off x="4591050" y="2339975"/>
              <a:ext cx="560388" cy="1092200"/>
            </a:xfrm>
            <a:custGeom>
              <a:avLst/>
              <a:gdLst>
                <a:gd name="connsiteX0" fmla="*/ 440871 w 560614"/>
                <a:gd name="connsiteY0" fmla="*/ 740228 h 1091292"/>
                <a:gd name="connsiteX1" fmla="*/ 476250 w 560614"/>
                <a:gd name="connsiteY1" fmla="*/ 604157 h 1091292"/>
                <a:gd name="connsiteX2" fmla="*/ 527957 w 560614"/>
                <a:gd name="connsiteY2" fmla="*/ 449035 h 1091292"/>
                <a:gd name="connsiteX3" fmla="*/ 549729 w 560614"/>
                <a:gd name="connsiteY3" fmla="*/ 391885 h 1091292"/>
                <a:gd name="connsiteX4" fmla="*/ 560614 w 560614"/>
                <a:gd name="connsiteY4" fmla="*/ 342900 h 1091292"/>
                <a:gd name="connsiteX5" fmla="*/ 560614 w 560614"/>
                <a:gd name="connsiteY5" fmla="*/ 299357 h 1091292"/>
                <a:gd name="connsiteX6" fmla="*/ 557893 w 560614"/>
                <a:gd name="connsiteY6" fmla="*/ 269421 h 1091292"/>
                <a:gd name="connsiteX7" fmla="*/ 549729 w 560614"/>
                <a:gd name="connsiteY7" fmla="*/ 244928 h 1091292"/>
                <a:gd name="connsiteX8" fmla="*/ 538843 w 560614"/>
                <a:gd name="connsiteY8" fmla="*/ 223157 h 1091292"/>
                <a:gd name="connsiteX9" fmla="*/ 527957 w 560614"/>
                <a:gd name="connsiteY9" fmla="*/ 209550 h 1091292"/>
                <a:gd name="connsiteX10" fmla="*/ 476250 w 560614"/>
                <a:gd name="connsiteY10" fmla="*/ 174171 h 1091292"/>
                <a:gd name="connsiteX11" fmla="*/ 375557 w 560614"/>
                <a:gd name="connsiteY11" fmla="*/ 97971 h 1091292"/>
                <a:gd name="connsiteX12" fmla="*/ 310243 w 560614"/>
                <a:gd name="connsiteY12" fmla="*/ 38100 h 1091292"/>
                <a:gd name="connsiteX13" fmla="*/ 269421 w 560614"/>
                <a:gd name="connsiteY13" fmla="*/ 0 h 1091292"/>
                <a:gd name="connsiteX14" fmla="*/ 0 w 560614"/>
                <a:gd name="connsiteY14" fmla="*/ 62592 h 1091292"/>
                <a:gd name="connsiteX15" fmla="*/ 57150 w 560614"/>
                <a:gd name="connsiteY15" fmla="*/ 84364 h 1091292"/>
                <a:gd name="connsiteX16" fmla="*/ 103414 w 560614"/>
                <a:gd name="connsiteY16" fmla="*/ 106135 h 1091292"/>
                <a:gd name="connsiteX17" fmla="*/ 141514 w 560614"/>
                <a:gd name="connsiteY17" fmla="*/ 127907 h 1091292"/>
                <a:gd name="connsiteX18" fmla="*/ 171450 w 560614"/>
                <a:gd name="connsiteY18" fmla="*/ 152400 h 1091292"/>
                <a:gd name="connsiteX19" fmla="*/ 209550 w 560614"/>
                <a:gd name="connsiteY19" fmla="*/ 190500 h 1091292"/>
                <a:gd name="connsiteX20" fmla="*/ 244929 w 560614"/>
                <a:gd name="connsiteY20" fmla="*/ 236764 h 1091292"/>
                <a:gd name="connsiteX21" fmla="*/ 280307 w 560614"/>
                <a:gd name="connsiteY21" fmla="*/ 296635 h 1091292"/>
                <a:gd name="connsiteX22" fmla="*/ 285750 w 560614"/>
                <a:gd name="connsiteY22" fmla="*/ 321128 h 1091292"/>
                <a:gd name="connsiteX23" fmla="*/ 288471 w 560614"/>
                <a:gd name="connsiteY23" fmla="*/ 416378 h 1091292"/>
                <a:gd name="connsiteX24" fmla="*/ 288471 w 560614"/>
                <a:gd name="connsiteY24" fmla="*/ 476250 h 1091292"/>
                <a:gd name="connsiteX25" fmla="*/ 242207 w 560614"/>
                <a:gd name="connsiteY25" fmla="*/ 658585 h 1091292"/>
                <a:gd name="connsiteX26" fmla="*/ 220436 w 560614"/>
                <a:gd name="connsiteY26" fmla="*/ 857250 h 1091292"/>
                <a:gd name="connsiteX27" fmla="*/ 190500 w 560614"/>
                <a:gd name="connsiteY27" fmla="*/ 1091292 h 1091292"/>
                <a:gd name="connsiteX28" fmla="*/ 345621 w 560614"/>
                <a:gd name="connsiteY28" fmla="*/ 1069521 h 1091292"/>
                <a:gd name="connsiteX29" fmla="*/ 397329 w 560614"/>
                <a:gd name="connsiteY29" fmla="*/ 914400 h 1091292"/>
                <a:gd name="connsiteX30" fmla="*/ 440871 w 560614"/>
                <a:gd name="connsiteY30" fmla="*/ 740228 h 109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0614" h="1091292">
                  <a:moveTo>
                    <a:pt x="440871" y="740228"/>
                  </a:moveTo>
                  <a:lnTo>
                    <a:pt x="476250" y="604157"/>
                  </a:lnTo>
                  <a:lnTo>
                    <a:pt x="527957" y="449035"/>
                  </a:lnTo>
                  <a:lnTo>
                    <a:pt x="549729" y="391885"/>
                  </a:lnTo>
                  <a:lnTo>
                    <a:pt x="560614" y="342900"/>
                  </a:lnTo>
                  <a:lnTo>
                    <a:pt x="560614" y="299357"/>
                  </a:lnTo>
                  <a:lnTo>
                    <a:pt x="557893" y="269421"/>
                  </a:lnTo>
                  <a:lnTo>
                    <a:pt x="549729" y="244928"/>
                  </a:lnTo>
                  <a:lnTo>
                    <a:pt x="538843" y="223157"/>
                  </a:lnTo>
                  <a:lnTo>
                    <a:pt x="527957" y="209550"/>
                  </a:lnTo>
                  <a:lnTo>
                    <a:pt x="476250" y="174171"/>
                  </a:lnTo>
                  <a:lnTo>
                    <a:pt x="375557" y="97971"/>
                  </a:lnTo>
                  <a:lnTo>
                    <a:pt x="310243" y="38100"/>
                  </a:lnTo>
                  <a:lnTo>
                    <a:pt x="269421" y="0"/>
                  </a:lnTo>
                  <a:lnTo>
                    <a:pt x="0" y="62592"/>
                  </a:lnTo>
                  <a:lnTo>
                    <a:pt x="57150" y="84364"/>
                  </a:lnTo>
                  <a:lnTo>
                    <a:pt x="103414" y="106135"/>
                  </a:lnTo>
                  <a:lnTo>
                    <a:pt x="141514" y="127907"/>
                  </a:lnTo>
                  <a:lnTo>
                    <a:pt x="171450" y="152400"/>
                  </a:lnTo>
                  <a:lnTo>
                    <a:pt x="209550" y="190500"/>
                  </a:lnTo>
                  <a:lnTo>
                    <a:pt x="244929" y="236764"/>
                  </a:lnTo>
                  <a:lnTo>
                    <a:pt x="280307" y="296635"/>
                  </a:lnTo>
                  <a:lnTo>
                    <a:pt x="285750" y="321128"/>
                  </a:lnTo>
                  <a:lnTo>
                    <a:pt x="288471" y="416378"/>
                  </a:lnTo>
                  <a:lnTo>
                    <a:pt x="288471" y="476250"/>
                  </a:lnTo>
                  <a:lnTo>
                    <a:pt x="242207" y="658585"/>
                  </a:lnTo>
                  <a:lnTo>
                    <a:pt x="220436" y="857250"/>
                  </a:lnTo>
                  <a:lnTo>
                    <a:pt x="190500" y="1091292"/>
                  </a:lnTo>
                  <a:lnTo>
                    <a:pt x="345621" y="1069521"/>
                  </a:lnTo>
                  <a:lnTo>
                    <a:pt x="397329" y="914400"/>
                  </a:lnTo>
                  <a:lnTo>
                    <a:pt x="440871" y="7402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6">
              <a:extLst>
                <a:ext uri="{FF2B5EF4-FFF2-40B4-BE49-F238E27FC236}">
                  <a16:creationId xmlns:a16="http://schemas.microsoft.com/office/drawing/2014/main" id="{B90037BD-4B72-4BD4-8525-35C506514855}"/>
                </a:ext>
              </a:extLst>
            </p:cNvPr>
            <p:cNvSpPr/>
            <p:nvPr/>
          </p:nvSpPr>
          <p:spPr>
            <a:xfrm>
              <a:off x="4167188" y="3228975"/>
              <a:ext cx="2019300" cy="1906588"/>
            </a:xfrm>
            <a:custGeom>
              <a:avLst/>
              <a:gdLst>
                <a:gd name="connsiteX0" fmla="*/ 541769 w 2019080"/>
                <a:gd name="connsiteY0" fmla="*/ 306561 h 1905440"/>
                <a:gd name="connsiteX1" fmla="*/ 375274 w 2019080"/>
                <a:gd name="connsiteY1" fmla="*/ 327704 h 1905440"/>
                <a:gd name="connsiteX2" fmla="*/ 182352 w 2019080"/>
                <a:gd name="connsiteY2" fmla="*/ 348846 h 1905440"/>
                <a:gd name="connsiteX3" fmla="*/ 81927 w 2019080"/>
                <a:gd name="connsiteY3" fmla="*/ 362060 h 1905440"/>
                <a:gd name="connsiteX4" fmla="*/ 0 w 2019080"/>
                <a:gd name="connsiteY4" fmla="*/ 192922 h 1905440"/>
                <a:gd name="connsiteX5" fmla="*/ 50213 w 2019080"/>
                <a:gd name="connsiteY5" fmla="*/ 200850 h 1905440"/>
                <a:gd name="connsiteX6" fmla="*/ 110997 w 2019080"/>
                <a:gd name="connsiteY6" fmla="*/ 192922 h 1905440"/>
                <a:gd name="connsiteX7" fmla="*/ 317133 w 2019080"/>
                <a:gd name="connsiteY7" fmla="*/ 169137 h 1905440"/>
                <a:gd name="connsiteX8" fmla="*/ 636909 w 2019080"/>
                <a:gd name="connsiteY8" fmla="*/ 132138 h 1905440"/>
                <a:gd name="connsiteX9" fmla="*/ 787547 w 2019080"/>
                <a:gd name="connsiteY9" fmla="*/ 87211 h 1905440"/>
                <a:gd name="connsiteX10" fmla="*/ 1028040 w 2019080"/>
                <a:gd name="connsiteY10" fmla="*/ 68712 h 1905440"/>
                <a:gd name="connsiteX11" fmla="*/ 1276461 w 2019080"/>
                <a:gd name="connsiteY11" fmla="*/ 44927 h 1905440"/>
                <a:gd name="connsiteX12" fmla="*/ 1509025 w 2019080"/>
                <a:gd name="connsiteY12" fmla="*/ 21142 h 1905440"/>
                <a:gd name="connsiteX13" fmla="*/ 1760088 w 2019080"/>
                <a:gd name="connsiteY13" fmla="*/ 0 h 1905440"/>
                <a:gd name="connsiteX14" fmla="*/ 1786516 w 2019080"/>
                <a:gd name="connsiteY14" fmla="*/ 2642 h 1905440"/>
                <a:gd name="connsiteX15" fmla="*/ 1812944 w 2019080"/>
                <a:gd name="connsiteY15" fmla="*/ 7928 h 1905440"/>
                <a:gd name="connsiteX16" fmla="*/ 1847300 w 2019080"/>
                <a:gd name="connsiteY16" fmla="*/ 29070 h 1905440"/>
                <a:gd name="connsiteX17" fmla="*/ 1876370 w 2019080"/>
                <a:gd name="connsiteY17" fmla="*/ 52855 h 1905440"/>
                <a:gd name="connsiteX18" fmla="*/ 1910727 w 2019080"/>
                <a:gd name="connsiteY18" fmla="*/ 87211 h 1905440"/>
                <a:gd name="connsiteX19" fmla="*/ 1945083 w 2019080"/>
                <a:gd name="connsiteY19" fmla="*/ 129495 h 1905440"/>
                <a:gd name="connsiteX20" fmla="*/ 1974153 w 2019080"/>
                <a:gd name="connsiteY20" fmla="*/ 171780 h 1905440"/>
                <a:gd name="connsiteX21" fmla="*/ 1997938 w 2019080"/>
                <a:gd name="connsiteY21" fmla="*/ 203493 h 1905440"/>
                <a:gd name="connsiteX22" fmla="*/ 2011152 w 2019080"/>
                <a:gd name="connsiteY22" fmla="*/ 227278 h 1905440"/>
                <a:gd name="connsiteX23" fmla="*/ 2016437 w 2019080"/>
                <a:gd name="connsiteY23" fmla="*/ 245778 h 1905440"/>
                <a:gd name="connsiteX24" fmla="*/ 2019080 w 2019080"/>
                <a:gd name="connsiteY24" fmla="*/ 264277 h 1905440"/>
                <a:gd name="connsiteX25" fmla="*/ 2008509 w 2019080"/>
                <a:gd name="connsiteY25" fmla="*/ 295990 h 1905440"/>
                <a:gd name="connsiteX26" fmla="*/ 1990010 w 2019080"/>
                <a:gd name="connsiteY26" fmla="*/ 322418 h 1905440"/>
                <a:gd name="connsiteX27" fmla="*/ 1976796 w 2019080"/>
                <a:gd name="connsiteY27" fmla="*/ 351489 h 1905440"/>
                <a:gd name="connsiteX28" fmla="*/ 1966225 w 2019080"/>
                <a:gd name="connsiteY28" fmla="*/ 391130 h 1905440"/>
                <a:gd name="connsiteX29" fmla="*/ 1960939 w 2019080"/>
                <a:gd name="connsiteY29" fmla="*/ 512698 h 1905440"/>
                <a:gd name="connsiteX30" fmla="*/ 1950368 w 2019080"/>
                <a:gd name="connsiteY30" fmla="*/ 782261 h 1905440"/>
                <a:gd name="connsiteX31" fmla="*/ 1942440 w 2019080"/>
                <a:gd name="connsiteY31" fmla="*/ 983112 h 1905440"/>
                <a:gd name="connsiteX32" fmla="*/ 1934511 w 2019080"/>
                <a:gd name="connsiteY32" fmla="*/ 1257960 h 1905440"/>
                <a:gd name="connsiteX33" fmla="*/ 1923940 w 2019080"/>
                <a:gd name="connsiteY33" fmla="*/ 1572450 h 1905440"/>
                <a:gd name="connsiteX34" fmla="*/ 1916012 w 2019080"/>
                <a:gd name="connsiteY34" fmla="*/ 1731017 h 1905440"/>
                <a:gd name="connsiteX35" fmla="*/ 1913369 w 2019080"/>
                <a:gd name="connsiteY35" fmla="*/ 1812943 h 1905440"/>
                <a:gd name="connsiteX36" fmla="*/ 1905441 w 2019080"/>
                <a:gd name="connsiteY36" fmla="*/ 1849942 h 1905440"/>
                <a:gd name="connsiteX37" fmla="*/ 1892227 w 2019080"/>
                <a:gd name="connsiteY37" fmla="*/ 1876369 h 1905440"/>
                <a:gd name="connsiteX38" fmla="*/ 1873728 w 2019080"/>
                <a:gd name="connsiteY38" fmla="*/ 1894869 h 1905440"/>
                <a:gd name="connsiteX39" fmla="*/ 1849943 w 2019080"/>
                <a:gd name="connsiteY39" fmla="*/ 1905440 h 1905440"/>
                <a:gd name="connsiteX40" fmla="*/ 1818229 w 2019080"/>
                <a:gd name="connsiteY40" fmla="*/ 1902797 h 1905440"/>
                <a:gd name="connsiteX41" fmla="*/ 1781231 w 2019080"/>
                <a:gd name="connsiteY41" fmla="*/ 1897512 h 1905440"/>
                <a:gd name="connsiteX42" fmla="*/ 1741589 w 2019080"/>
                <a:gd name="connsiteY42" fmla="*/ 1879012 h 1905440"/>
                <a:gd name="connsiteX43" fmla="*/ 1704590 w 2019080"/>
                <a:gd name="connsiteY43" fmla="*/ 1847299 h 1905440"/>
                <a:gd name="connsiteX44" fmla="*/ 1670234 w 2019080"/>
                <a:gd name="connsiteY44" fmla="*/ 1524880 h 1905440"/>
                <a:gd name="connsiteX45" fmla="*/ 1672877 w 2019080"/>
                <a:gd name="connsiteY45" fmla="*/ 1141678 h 1905440"/>
                <a:gd name="connsiteX46" fmla="*/ 1694019 w 2019080"/>
                <a:gd name="connsiteY46" fmla="*/ 1028039 h 1905440"/>
                <a:gd name="connsiteX47" fmla="*/ 1691376 w 2019080"/>
                <a:gd name="connsiteY47" fmla="*/ 663336 h 1905440"/>
                <a:gd name="connsiteX48" fmla="*/ 1691376 w 2019080"/>
                <a:gd name="connsiteY48" fmla="*/ 539126 h 1905440"/>
                <a:gd name="connsiteX49" fmla="*/ 1704590 w 2019080"/>
                <a:gd name="connsiteY49" fmla="*/ 380559 h 1905440"/>
                <a:gd name="connsiteX50" fmla="*/ 1715161 w 2019080"/>
                <a:gd name="connsiteY50" fmla="*/ 261634 h 1905440"/>
                <a:gd name="connsiteX51" fmla="*/ 1712518 w 2019080"/>
                <a:gd name="connsiteY51" fmla="*/ 235206 h 1905440"/>
                <a:gd name="connsiteX52" fmla="*/ 1704590 w 2019080"/>
                <a:gd name="connsiteY52" fmla="*/ 214064 h 1905440"/>
                <a:gd name="connsiteX53" fmla="*/ 1683448 w 2019080"/>
                <a:gd name="connsiteY53" fmla="*/ 192922 h 1905440"/>
                <a:gd name="connsiteX54" fmla="*/ 1649092 w 2019080"/>
                <a:gd name="connsiteY54" fmla="*/ 179708 h 1905440"/>
                <a:gd name="connsiteX55" fmla="*/ 1590951 w 2019080"/>
                <a:gd name="connsiteY55" fmla="*/ 177065 h 1905440"/>
                <a:gd name="connsiteX56" fmla="*/ 1366315 w 2019080"/>
                <a:gd name="connsiteY56" fmla="*/ 206136 h 1905440"/>
                <a:gd name="connsiteX57" fmla="*/ 885330 w 2019080"/>
                <a:gd name="connsiteY57" fmla="*/ 264277 h 1905440"/>
                <a:gd name="connsiteX58" fmla="*/ 541769 w 2019080"/>
                <a:gd name="connsiteY58" fmla="*/ 306561 h 19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19080" h="1905440">
                  <a:moveTo>
                    <a:pt x="541769" y="306561"/>
                  </a:moveTo>
                  <a:lnTo>
                    <a:pt x="375274" y="327704"/>
                  </a:lnTo>
                  <a:lnTo>
                    <a:pt x="182352" y="348846"/>
                  </a:lnTo>
                  <a:lnTo>
                    <a:pt x="81927" y="362060"/>
                  </a:lnTo>
                  <a:lnTo>
                    <a:pt x="0" y="192922"/>
                  </a:lnTo>
                  <a:lnTo>
                    <a:pt x="50213" y="200850"/>
                  </a:lnTo>
                  <a:lnTo>
                    <a:pt x="110997" y="192922"/>
                  </a:lnTo>
                  <a:lnTo>
                    <a:pt x="317133" y="169137"/>
                  </a:lnTo>
                  <a:lnTo>
                    <a:pt x="636909" y="132138"/>
                  </a:lnTo>
                  <a:lnTo>
                    <a:pt x="787547" y="87211"/>
                  </a:lnTo>
                  <a:lnTo>
                    <a:pt x="1028040" y="68712"/>
                  </a:lnTo>
                  <a:lnTo>
                    <a:pt x="1276461" y="44927"/>
                  </a:lnTo>
                  <a:lnTo>
                    <a:pt x="1509025" y="21142"/>
                  </a:lnTo>
                  <a:lnTo>
                    <a:pt x="1760088" y="0"/>
                  </a:lnTo>
                  <a:lnTo>
                    <a:pt x="1786516" y="2642"/>
                  </a:lnTo>
                  <a:lnTo>
                    <a:pt x="1812944" y="7928"/>
                  </a:lnTo>
                  <a:lnTo>
                    <a:pt x="1847300" y="29070"/>
                  </a:lnTo>
                  <a:lnTo>
                    <a:pt x="1876370" y="52855"/>
                  </a:lnTo>
                  <a:lnTo>
                    <a:pt x="1910727" y="87211"/>
                  </a:lnTo>
                  <a:lnTo>
                    <a:pt x="1945083" y="129495"/>
                  </a:lnTo>
                  <a:lnTo>
                    <a:pt x="1974153" y="171780"/>
                  </a:lnTo>
                  <a:lnTo>
                    <a:pt x="1997938" y="203493"/>
                  </a:lnTo>
                  <a:lnTo>
                    <a:pt x="2011152" y="227278"/>
                  </a:lnTo>
                  <a:lnTo>
                    <a:pt x="2016437" y="245778"/>
                  </a:lnTo>
                  <a:lnTo>
                    <a:pt x="2019080" y="264277"/>
                  </a:lnTo>
                  <a:lnTo>
                    <a:pt x="2008509" y="295990"/>
                  </a:lnTo>
                  <a:lnTo>
                    <a:pt x="1990010" y="322418"/>
                  </a:lnTo>
                  <a:lnTo>
                    <a:pt x="1976796" y="351489"/>
                  </a:lnTo>
                  <a:lnTo>
                    <a:pt x="1966225" y="391130"/>
                  </a:lnTo>
                  <a:lnTo>
                    <a:pt x="1960939" y="512698"/>
                  </a:lnTo>
                  <a:lnTo>
                    <a:pt x="1950368" y="782261"/>
                  </a:lnTo>
                  <a:lnTo>
                    <a:pt x="1942440" y="983112"/>
                  </a:lnTo>
                  <a:lnTo>
                    <a:pt x="1934511" y="1257960"/>
                  </a:lnTo>
                  <a:lnTo>
                    <a:pt x="1923940" y="1572450"/>
                  </a:lnTo>
                  <a:lnTo>
                    <a:pt x="1916012" y="1731017"/>
                  </a:lnTo>
                  <a:lnTo>
                    <a:pt x="1913369" y="1812943"/>
                  </a:lnTo>
                  <a:lnTo>
                    <a:pt x="1905441" y="1849942"/>
                  </a:lnTo>
                  <a:lnTo>
                    <a:pt x="1892227" y="1876369"/>
                  </a:lnTo>
                  <a:lnTo>
                    <a:pt x="1873728" y="1894869"/>
                  </a:lnTo>
                  <a:lnTo>
                    <a:pt x="1849943" y="1905440"/>
                  </a:lnTo>
                  <a:lnTo>
                    <a:pt x="1818229" y="1902797"/>
                  </a:lnTo>
                  <a:lnTo>
                    <a:pt x="1781231" y="1897512"/>
                  </a:lnTo>
                  <a:lnTo>
                    <a:pt x="1741589" y="1879012"/>
                  </a:lnTo>
                  <a:lnTo>
                    <a:pt x="1704590" y="1847299"/>
                  </a:lnTo>
                  <a:lnTo>
                    <a:pt x="1670234" y="1524880"/>
                  </a:lnTo>
                  <a:lnTo>
                    <a:pt x="1672877" y="1141678"/>
                  </a:lnTo>
                  <a:lnTo>
                    <a:pt x="1694019" y="1028039"/>
                  </a:lnTo>
                  <a:lnTo>
                    <a:pt x="1691376" y="663336"/>
                  </a:lnTo>
                  <a:lnTo>
                    <a:pt x="1691376" y="539126"/>
                  </a:lnTo>
                  <a:lnTo>
                    <a:pt x="1704590" y="380559"/>
                  </a:lnTo>
                  <a:lnTo>
                    <a:pt x="1715161" y="261634"/>
                  </a:lnTo>
                  <a:lnTo>
                    <a:pt x="1712518" y="235206"/>
                  </a:lnTo>
                  <a:lnTo>
                    <a:pt x="1704590" y="214064"/>
                  </a:lnTo>
                  <a:lnTo>
                    <a:pt x="1683448" y="192922"/>
                  </a:lnTo>
                  <a:lnTo>
                    <a:pt x="1649092" y="179708"/>
                  </a:lnTo>
                  <a:lnTo>
                    <a:pt x="1590951" y="177065"/>
                  </a:lnTo>
                  <a:lnTo>
                    <a:pt x="1366315" y="206136"/>
                  </a:lnTo>
                  <a:lnTo>
                    <a:pt x="885330" y="264277"/>
                  </a:lnTo>
                  <a:lnTo>
                    <a:pt x="541769" y="3065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7">
              <a:extLst>
                <a:ext uri="{FF2B5EF4-FFF2-40B4-BE49-F238E27FC236}">
                  <a16:creationId xmlns:a16="http://schemas.microsoft.com/office/drawing/2014/main" id="{A15E9637-457D-4C30-B54D-EA43935672FD}"/>
                </a:ext>
              </a:extLst>
            </p:cNvPr>
            <p:cNvSpPr/>
            <p:nvPr/>
          </p:nvSpPr>
          <p:spPr>
            <a:xfrm>
              <a:off x="4271963" y="3735388"/>
              <a:ext cx="1644650" cy="371475"/>
            </a:xfrm>
            <a:custGeom>
              <a:avLst/>
              <a:gdLst>
                <a:gd name="connsiteX0" fmla="*/ 521493 w 1645443"/>
                <a:gd name="connsiteY0" fmla="*/ 121444 h 371475"/>
                <a:gd name="connsiteX1" fmla="*/ 728662 w 1645443"/>
                <a:gd name="connsiteY1" fmla="*/ 95250 h 371475"/>
                <a:gd name="connsiteX2" fmla="*/ 947737 w 1645443"/>
                <a:gd name="connsiteY2" fmla="*/ 71438 h 371475"/>
                <a:gd name="connsiteX3" fmla="*/ 1181100 w 1645443"/>
                <a:gd name="connsiteY3" fmla="*/ 45244 h 371475"/>
                <a:gd name="connsiteX4" fmla="*/ 1457325 w 1645443"/>
                <a:gd name="connsiteY4" fmla="*/ 16669 h 371475"/>
                <a:gd name="connsiteX5" fmla="*/ 1645443 w 1645443"/>
                <a:gd name="connsiteY5" fmla="*/ 0 h 371475"/>
                <a:gd name="connsiteX6" fmla="*/ 1633537 w 1645443"/>
                <a:gd name="connsiteY6" fmla="*/ 183357 h 371475"/>
                <a:gd name="connsiteX7" fmla="*/ 1469231 w 1645443"/>
                <a:gd name="connsiteY7" fmla="*/ 192882 h 371475"/>
                <a:gd name="connsiteX8" fmla="*/ 1285875 w 1645443"/>
                <a:gd name="connsiteY8" fmla="*/ 204788 h 371475"/>
                <a:gd name="connsiteX9" fmla="*/ 1097756 w 1645443"/>
                <a:gd name="connsiteY9" fmla="*/ 223838 h 371475"/>
                <a:gd name="connsiteX10" fmla="*/ 838200 w 1645443"/>
                <a:gd name="connsiteY10" fmla="*/ 250032 h 371475"/>
                <a:gd name="connsiteX11" fmla="*/ 561975 w 1645443"/>
                <a:gd name="connsiteY11" fmla="*/ 283369 h 371475"/>
                <a:gd name="connsiteX12" fmla="*/ 250031 w 1645443"/>
                <a:gd name="connsiteY12" fmla="*/ 328613 h 371475"/>
                <a:gd name="connsiteX13" fmla="*/ 2381 w 1645443"/>
                <a:gd name="connsiteY13" fmla="*/ 371475 h 371475"/>
                <a:gd name="connsiteX14" fmla="*/ 0 w 1645443"/>
                <a:gd name="connsiteY14" fmla="*/ 192882 h 371475"/>
                <a:gd name="connsiteX15" fmla="*/ 388143 w 1645443"/>
                <a:gd name="connsiteY15" fmla="*/ 138113 h 371475"/>
                <a:gd name="connsiteX16" fmla="*/ 521493 w 1645443"/>
                <a:gd name="connsiteY16" fmla="*/ 1214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45443" h="371475">
                  <a:moveTo>
                    <a:pt x="521493" y="121444"/>
                  </a:moveTo>
                  <a:lnTo>
                    <a:pt x="728662" y="95250"/>
                  </a:lnTo>
                  <a:lnTo>
                    <a:pt x="947737" y="71438"/>
                  </a:lnTo>
                  <a:lnTo>
                    <a:pt x="1181100" y="45244"/>
                  </a:lnTo>
                  <a:lnTo>
                    <a:pt x="1457325" y="16669"/>
                  </a:lnTo>
                  <a:lnTo>
                    <a:pt x="1645443" y="0"/>
                  </a:lnTo>
                  <a:lnTo>
                    <a:pt x="1633537" y="183357"/>
                  </a:lnTo>
                  <a:lnTo>
                    <a:pt x="1469231" y="192882"/>
                  </a:lnTo>
                  <a:lnTo>
                    <a:pt x="1285875" y="204788"/>
                  </a:lnTo>
                  <a:lnTo>
                    <a:pt x="1097756" y="223838"/>
                  </a:lnTo>
                  <a:lnTo>
                    <a:pt x="838200" y="250032"/>
                  </a:lnTo>
                  <a:lnTo>
                    <a:pt x="561975" y="283369"/>
                  </a:lnTo>
                  <a:lnTo>
                    <a:pt x="250031" y="328613"/>
                  </a:lnTo>
                  <a:lnTo>
                    <a:pt x="2381" y="371475"/>
                  </a:lnTo>
                  <a:cubicBezTo>
                    <a:pt x="1587" y="311944"/>
                    <a:pt x="794" y="252413"/>
                    <a:pt x="0" y="192882"/>
                  </a:cubicBezTo>
                  <a:lnTo>
                    <a:pt x="388143" y="138113"/>
                  </a:lnTo>
                  <a:lnTo>
                    <a:pt x="52149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8">
              <a:extLst>
                <a:ext uri="{FF2B5EF4-FFF2-40B4-BE49-F238E27FC236}">
                  <a16:creationId xmlns:a16="http://schemas.microsoft.com/office/drawing/2014/main" id="{C4FB04E3-10A1-4076-9260-924AE734AC26}"/>
                </a:ext>
              </a:extLst>
            </p:cNvPr>
            <p:cNvSpPr/>
            <p:nvPr/>
          </p:nvSpPr>
          <p:spPr>
            <a:xfrm>
              <a:off x="4284663" y="4227513"/>
              <a:ext cx="1625600" cy="390525"/>
            </a:xfrm>
            <a:custGeom>
              <a:avLst/>
              <a:gdLst>
                <a:gd name="connsiteX0" fmla="*/ 323850 w 1626394"/>
                <a:gd name="connsiteY0" fmla="*/ 173831 h 390525"/>
                <a:gd name="connsiteX1" fmla="*/ 497681 w 1626394"/>
                <a:gd name="connsiteY1" fmla="*/ 152400 h 390525"/>
                <a:gd name="connsiteX2" fmla="*/ 714375 w 1626394"/>
                <a:gd name="connsiteY2" fmla="*/ 126206 h 390525"/>
                <a:gd name="connsiteX3" fmla="*/ 988219 w 1626394"/>
                <a:gd name="connsiteY3" fmla="*/ 88106 h 390525"/>
                <a:gd name="connsiteX4" fmla="*/ 1309687 w 1626394"/>
                <a:gd name="connsiteY4" fmla="*/ 42862 h 390525"/>
                <a:gd name="connsiteX5" fmla="*/ 1624012 w 1626394"/>
                <a:gd name="connsiteY5" fmla="*/ 0 h 390525"/>
                <a:gd name="connsiteX6" fmla="*/ 1626394 w 1626394"/>
                <a:gd name="connsiteY6" fmla="*/ 154781 h 390525"/>
                <a:gd name="connsiteX7" fmla="*/ 1347787 w 1626394"/>
                <a:gd name="connsiteY7" fmla="*/ 192881 h 390525"/>
                <a:gd name="connsiteX8" fmla="*/ 1057275 w 1626394"/>
                <a:gd name="connsiteY8" fmla="*/ 235744 h 390525"/>
                <a:gd name="connsiteX9" fmla="*/ 790575 w 1626394"/>
                <a:gd name="connsiteY9" fmla="*/ 273844 h 390525"/>
                <a:gd name="connsiteX10" fmla="*/ 526256 w 1626394"/>
                <a:gd name="connsiteY10" fmla="*/ 314325 h 390525"/>
                <a:gd name="connsiteX11" fmla="*/ 273844 w 1626394"/>
                <a:gd name="connsiteY11" fmla="*/ 350044 h 390525"/>
                <a:gd name="connsiteX12" fmla="*/ 2381 w 1626394"/>
                <a:gd name="connsiteY12" fmla="*/ 390525 h 390525"/>
                <a:gd name="connsiteX13" fmla="*/ 0 w 1626394"/>
                <a:gd name="connsiteY13" fmla="*/ 211931 h 390525"/>
                <a:gd name="connsiteX14" fmla="*/ 323850 w 1626394"/>
                <a:gd name="connsiteY14" fmla="*/ 173831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394" h="390525">
                  <a:moveTo>
                    <a:pt x="323850" y="173831"/>
                  </a:moveTo>
                  <a:lnTo>
                    <a:pt x="497681" y="152400"/>
                  </a:lnTo>
                  <a:lnTo>
                    <a:pt x="714375" y="126206"/>
                  </a:lnTo>
                  <a:lnTo>
                    <a:pt x="988219" y="88106"/>
                  </a:lnTo>
                  <a:lnTo>
                    <a:pt x="1309687" y="42862"/>
                  </a:lnTo>
                  <a:lnTo>
                    <a:pt x="1624012" y="0"/>
                  </a:lnTo>
                  <a:lnTo>
                    <a:pt x="1626394" y="154781"/>
                  </a:lnTo>
                  <a:lnTo>
                    <a:pt x="1347787" y="192881"/>
                  </a:lnTo>
                  <a:lnTo>
                    <a:pt x="1057275" y="235744"/>
                  </a:lnTo>
                  <a:lnTo>
                    <a:pt x="790575" y="273844"/>
                  </a:lnTo>
                  <a:lnTo>
                    <a:pt x="526256" y="314325"/>
                  </a:lnTo>
                  <a:lnTo>
                    <a:pt x="273844" y="350044"/>
                  </a:lnTo>
                  <a:lnTo>
                    <a:pt x="2381" y="390525"/>
                  </a:lnTo>
                  <a:cubicBezTo>
                    <a:pt x="1587" y="330994"/>
                    <a:pt x="794" y="271462"/>
                    <a:pt x="0" y="211931"/>
                  </a:cubicBezTo>
                  <a:lnTo>
                    <a:pt x="32385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9">
              <a:extLst>
                <a:ext uri="{FF2B5EF4-FFF2-40B4-BE49-F238E27FC236}">
                  <a16:creationId xmlns:a16="http://schemas.microsoft.com/office/drawing/2014/main" id="{5DEAE66C-19D9-4F26-8929-EC88CDFF4A6F}"/>
                </a:ext>
              </a:extLst>
            </p:cNvPr>
            <p:cNvSpPr/>
            <p:nvPr/>
          </p:nvSpPr>
          <p:spPr>
            <a:xfrm>
              <a:off x="4214813" y="4764088"/>
              <a:ext cx="1704975" cy="400050"/>
            </a:xfrm>
            <a:custGeom>
              <a:avLst/>
              <a:gdLst>
                <a:gd name="connsiteX0" fmla="*/ 511968 w 1704975"/>
                <a:gd name="connsiteY0" fmla="*/ 133350 h 400050"/>
                <a:gd name="connsiteX1" fmla="*/ 876300 w 1704975"/>
                <a:gd name="connsiteY1" fmla="*/ 90488 h 400050"/>
                <a:gd name="connsiteX2" fmla="*/ 1143000 w 1704975"/>
                <a:gd name="connsiteY2" fmla="*/ 59532 h 400050"/>
                <a:gd name="connsiteX3" fmla="*/ 1483518 w 1704975"/>
                <a:gd name="connsiteY3" fmla="*/ 19050 h 400050"/>
                <a:gd name="connsiteX4" fmla="*/ 1674018 w 1704975"/>
                <a:gd name="connsiteY4" fmla="*/ 0 h 400050"/>
                <a:gd name="connsiteX5" fmla="*/ 1704975 w 1704975"/>
                <a:gd name="connsiteY5" fmla="*/ 345282 h 400050"/>
                <a:gd name="connsiteX6" fmla="*/ 1652587 w 1704975"/>
                <a:gd name="connsiteY6" fmla="*/ 307182 h 400050"/>
                <a:gd name="connsiteX7" fmla="*/ 1628775 w 1704975"/>
                <a:gd name="connsiteY7" fmla="*/ 283369 h 400050"/>
                <a:gd name="connsiteX8" fmla="*/ 1600200 w 1704975"/>
                <a:gd name="connsiteY8" fmla="*/ 250032 h 400050"/>
                <a:gd name="connsiteX9" fmla="*/ 1583531 w 1704975"/>
                <a:gd name="connsiteY9" fmla="*/ 230982 h 400050"/>
                <a:gd name="connsiteX10" fmla="*/ 1516856 w 1704975"/>
                <a:gd name="connsiteY10" fmla="*/ 228600 h 400050"/>
                <a:gd name="connsiteX11" fmla="*/ 1290637 w 1704975"/>
                <a:gd name="connsiteY11" fmla="*/ 233363 h 400050"/>
                <a:gd name="connsiteX12" fmla="*/ 1057275 w 1704975"/>
                <a:gd name="connsiteY12" fmla="*/ 242888 h 400050"/>
                <a:gd name="connsiteX13" fmla="*/ 854868 w 1704975"/>
                <a:gd name="connsiteY13" fmla="*/ 257175 h 400050"/>
                <a:gd name="connsiteX14" fmla="*/ 695325 w 1704975"/>
                <a:gd name="connsiteY14" fmla="*/ 273844 h 400050"/>
                <a:gd name="connsiteX15" fmla="*/ 488156 w 1704975"/>
                <a:gd name="connsiteY15" fmla="*/ 302419 h 400050"/>
                <a:gd name="connsiteX16" fmla="*/ 273843 w 1704975"/>
                <a:gd name="connsiteY16" fmla="*/ 342900 h 400050"/>
                <a:gd name="connsiteX17" fmla="*/ 104775 w 1704975"/>
                <a:gd name="connsiteY17" fmla="*/ 378619 h 400050"/>
                <a:gd name="connsiteX18" fmla="*/ 0 w 1704975"/>
                <a:gd name="connsiteY18" fmla="*/ 400050 h 400050"/>
                <a:gd name="connsiteX19" fmla="*/ 7143 w 1704975"/>
                <a:gd name="connsiteY19" fmla="*/ 192882 h 400050"/>
                <a:gd name="connsiteX20" fmla="*/ 459581 w 1704975"/>
                <a:gd name="connsiteY20" fmla="*/ 138113 h 400050"/>
                <a:gd name="connsiteX21" fmla="*/ 511968 w 1704975"/>
                <a:gd name="connsiteY21" fmla="*/ 1333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04975" h="400050">
                  <a:moveTo>
                    <a:pt x="511968" y="133350"/>
                  </a:moveTo>
                  <a:lnTo>
                    <a:pt x="876300" y="90488"/>
                  </a:lnTo>
                  <a:lnTo>
                    <a:pt x="1143000" y="59532"/>
                  </a:lnTo>
                  <a:lnTo>
                    <a:pt x="1483518" y="19050"/>
                  </a:lnTo>
                  <a:lnTo>
                    <a:pt x="1674018" y="0"/>
                  </a:lnTo>
                  <a:lnTo>
                    <a:pt x="1704975" y="345282"/>
                  </a:lnTo>
                  <a:lnTo>
                    <a:pt x="1652587" y="307182"/>
                  </a:lnTo>
                  <a:lnTo>
                    <a:pt x="1628775" y="283369"/>
                  </a:lnTo>
                  <a:lnTo>
                    <a:pt x="1600200" y="250032"/>
                  </a:lnTo>
                  <a:lnTo>
                    <a:pt x="1583531" y="230982"/>
                  </a:lnTo>
                  <a:lnTo>
                    <a:pt x="1516856" y="228600"/>
                  </a:lnTo>
                  <a:lnTo>
                    <a:pt x="1290637" y="233363"/>
                  </a:lnTo>
                  <a:lnTo>
                    <a:pt x="1057275" y="242888"/>
                  </a:lnTo>
                  <a:lnTo>
                    <a:pt x="854868" y="257175"/>
                  </a:lnTo>
                  <a:lnTo>
                    <a:pt x="695325" y="273844"/>
                  </a:lnTo>
                  <a:lnTo>
                    <a:pt x="488156" y="302419"/>
                  </a:lnTo>
                  <a:lnTo>
                    <a:pt x="273843" y="342900"/>
                  </a:lnTo>
                  <a:lnTo>
                    <a:pt x="104775" y="378619"/>
                  </a:lnTo>
                  <a:lnTo>
                    <a:pt x="0" y="400050"/>
                  </a:lnTo>
                  <a:lnTo>
                    <a:pt x="7143" y="192882"/>
                  </a:lnTo>
                  <a:lnTo>
                    <a:pt x="459581" y="138113"/>
                  </a:lnTo>
                  <a:lnTo>
                    <a:pt x="511968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7326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D8D0A4-7A00-4579-A397-EE230C5C5CFC}"/>
              </a:ext>
            </a:extLst>
          </p:cNvPr>
          <p:cNvGrpSpPr/>
          <p:nvPr/>
        </p:nvGrpSpPr>
        <p:grpSpPr>
          <a:xfrm>
            <a:off x="2967038" y="1443038"/>
            <a:ext cx="4110037" cy="4498975"/>
            <a:chOff x="2967038" y="1443038"/>
            <a:chExt cx="4110037" cy="4498975"/>
          </a:xfrm>
        </p:grpSpPr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744B894D-E104-B74C-8396-C5DBFB36F4BF}"/>
                </a:ext>
              </a:extLst>
            </p:cNvPr>
            <p:cNvSpPr/>
            <p:nvPr/>
          </p:nvSpPr>
          <p:spPr>
            <a:xfrm>
              <a:off x="3074988" y="1620838"/>
              <a:ext cx="523875" cy="1079500"/>
            </a:xfrm>
            <a:custGeom>
              <a:avLst/>
              <a:gdLst>
                <a:gd name="connsiteX0" fmla="*/ 440531 w 523875"/>
                <a:gd name="connsiteY0" fmla="*/ 388144 h 1078707"/>
                <a:gd name="connsiteX1" fmla="*/ 416719 w 523875"/>
                <a:gd name="connsiteY1" fmla="*/ 240507 h 1078707"/>
                <a:gd name="connsiteX2" fmla="*/ 392906 w 523875"/>
                <a:gd name="connsiteY2" fmla="*/ 111919 h 1078707"/>
                <a:gd name="connsiteX3" fmla="*/ 354806 w 523875"/>
                <a:gd name="connsiteY3" fmla="*/ 95250 h 1078707"/>
                <a:gd name="connsiteX4" fmla="*/ 285750 w 523875"/>
                <a:gd name="connsiteY4" fmla="*/ 71438 h 1078707"/>
                <a:gd name="connsiteX5" fmla="*/ 233362 w 523875"/>
                <a:gd name="connsiteY5" fmla="*/ 52388 h 1078707"/>
                <a:gd name="connsiteX6" fmla="*/ 166687 w 523875"/>
                <a:gd name="connsiteY6" fmla="*/ 33338 h 1078707"/>
                <a:gd name="connsiteX7" fmla="*/ 83344 w 523875"/>
                <a:gd name="connsiteY7" fmla="*/ 11907 h 1078707"/>
                <a:gd name="connsiteX8" fmla="*/ 28575 w 523875"/>
                <a:gd name="connsiteY8" fmla="*/ 0 h 1078707"/>
                <a:gd name="connsiteX9" fmla="*/ 16669 w 523875"/>
                <a:gd name="connsiteY9" fmla="*/ 0 h 1078707"/>
                <a:gd name="connsiteX10" fmla="*/ 4762 w 523875"/>
                <a:gd name="connsiteY10" fmla="*/ 4763 h 1078707"/>
                <a:gd name="connsiteX11" fmla="*/ 0 w 523875"/>
                <a:gd name="connsiteY11" fmla="*/ 16669 h 1078707"/>
                <a:gd name="connsiteX12" fmla="*/ 4762 w 523875"/>
                <a:gd name="connsiteY12" fmla="*/ 42863 h 1078707"/>
                <a:gd name="connsiteX13" fmla="*/ 14287 w 523875"/>
                <a:gd name="connsiteY13" fmla="*/ 59532 h 1078707"/>
                <a:gd name="connsiteX14" fmla="*/ 23812 w 523875"/>
                <a:gd name="connsiteY14" fmla="*/ 73819 h 1078707"/>
                <a:gd name="connsiteX15" fmla="*/ 52387 w 523875"/>
                <a:gd name="connsiteY15" fmla="*/ 80963 h 1078707"/>
                <a:gd name="connsiteX16" fmla="*/ 88106 w 523875"/>
                <a:gd name="connsiteY16" fmla="*/ 100013 h 1078707"/>
                <a:gd name="connsiteX17" fmla="*/ 109537 w 523875"/>
                <a:gd name="connsiteY17" fmla="*/ 116682 h 1078707"/>
                <a:gd name="connsiteX18" fmla="*/ 140494 w 523875"/>
                <a:gd name="connsiteY18" fmla="*/ 147638 h 1078707"/>
                <a:gd name="connsiteX19" fmla="*/ 157162 w 523875"/>
                <a:gd name="connsiteY19" fmla="*/ 171450 h 1078707"/>
                <a:gd name="connsiteX20" fmla="*/ 183356 w 523875"/>
                <a:gd name="connsiteY20" fmla="*/ 223838 h 1078707"/>
                <a:gd name="connsiteX21" fmla="*/ 202406 w 523875"/>
                <a:gd name="connsiteY21" fmla="*/ 290513 h 1078707"/>
                <a:gd name="connsiteX22" fmla="*/ 230981 w 523875"/>
                <a:gd name="connsiteY22" fmla="*/ 433388 h 1078707"/>
                <a:gd name="connsiteX23" fmla="*/ 252412 w 523875"/>
                <a:gd name="connsiteY23" fmla="*/ 578644 h 1078707"/>
                <a:gd name="connsiteX24" fmla="*/ 264319 w 523875"/>
                <a:gd name="connsiteY24" fmla="*/ 692944 h 1078707"/>
                <a:gd name="connsiteX25" fmla="*/ 269081 w 523875"/>
                <a:gd name="connsiteY25" fmla="*/ 781050 h 1078707"/>
                <a:gd name="connsiteX26" fmla="*/ 264319 w 523875"/>
                <a:gd name="connsiteY26" fmla="*/ 871538 h 1078707"/>
                <a:gd name="connsiteX27" fmla="*/ 273844 w 523875"/>
                <a:gd name="connsiteY27" fmla="*/ 909638 h 1078707"/>
                <a:gd name="connsiteX28" fmla="*/ 297656 w 523875"/>
                <a:gd name="connsiteY28" fmla="*/ 969169 h 1078707"/>
                <a:gd name="connsiteX29" fmla="*/ 316706 w 523875"/>
                <a:gd name="connsiteY29" fmla="*/ 1004888 h 1078707"/>
                <a:gd name="connsiteX30" fmla="*/ 335756 w 523875"/>
                <a:gd name="connsiteY30" fmla="*/ 1031082 h 1078707"/>
                <a:gd name="connsiteX31" fmla="*/ 359569 w 523875"/>
                <a:gd name="connsiteY31" fmla="*/ 1062038 h 1078707"/>
                <a:gd name="connsiteX32" fmla="*/ 378619 w 523875"/>
                <a:gd name="connsiteY32" fmla="*/ 1076325 h 1078707"/>
                <a:gd name="connsiteX33" fmla="*/ 404812 w 523875"/>
                <a:gd name="connsiteY33" fmla="*/ 1078707 h 1078707"/>
                <a:gd name="connsiteX34" fmla="*/ 423862 w 523875"/>
                <a:gd name="connsiteY34" fmla="*/ 1076325 h 1078707"/>
                <a:gd name="connsiteX35" fmla="*/ 442912 w 523875"/>
                <a:gd name="connsiteY35" fmla="*/ 1066800 h 1078707"/>
                <a:gd name="connsiteX36" fmla="*/ 461962 w 523875"/>
                <a:gd name="connsiteY36" fmla="*/ 1050132 h 1078707"/>
                <a:gd name="connsiteX37" fmla="*/ 481012 w 523875"/>
                <a:gd name="connsiteY37" fmla="*/ 1019175 h 1078707"/>
                <a:gd name="connsiteX38" fmla="*/ 507206 w 523875"/>
                <a:gd name="connsiteY38" fmla="*/ 964407 h 1078707"/>
                <a:gd name="connsiteX39" fmla="*/ 523875 w 523875"/>
                <a:gd name="connsiteY39" fmla="*/ 931069 h 1078707"/>
                <a:gd name="connsiteX40" fmla="*/ 511969 w 523875"/>
                <a:gd name="connsiteY40" fmla="*/ 826294 h 1078707"/>
                <a:gd name="connsiteX41" fmla="*/ 483394 w 523875"/>
                <a:gd name="connsiteY41" fmla="*/ 645319 h 1078707"/>
                <a:gd name="connsiteX42" fmla="*/ 440531 w 523875"/>
                <a:gd name="connsiteY42" fmla="*/ 388144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3875" h="1078707">
                  <a:moveTo>
                    <a:pt x="440531" y="388144"/>
                  </a:moveTo>
                  <a:lnTo>
                    <a:pt x="416719" y="240507"/>
                  </a:lnTo>
                  <a:lnTo>
                    <a:pt x="392906" y="111919"/>
                  </a:lnTo>
                  <a:lnTo>
                    <a:pt x="354806" y="95250"/>
                  </a:lnTo>
                  <a:lnTo>
                    <a:pt x="285750" y="71438"/>
                  </a:lnTo>
                  <a:lnTo>
                    <a:pt x="233362" y="52388"/>
                  </a:lnTo>
                  <a:lnTo>
                    <a:pt x="166687" y="33338"/>
                  </a:lnTo>
                  <a:lnTo>
                    <a:pt x="83344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42863"/>
                  </a:lnTo>
                  <a:lnTo>
                    <a:pt x="14287" y="59532"/>
                  </a:lnTo>
                  <a:lnTo>
                    <a:pt x="23812" y="73819"/>
                  </a:lnTo>
                  <a:lnTo>
                    <a:pt x="52387" y="80963"/>
                  </a:lnTo>
                  <a:lnTo>
                    <a:pt x="88106" y="100013"/>
                  </a:lnTo>
                  <a:lnTo>
                    <a:pt x="109537" y="116682"/>
                  </a:lnTo>
                  <a:lnTo>
                    <a:pt x="140494" y="147638"/>
                  </a:lnTo>
                  <a:lnTo>
                    <a:pt x="157162" y="171450"/>
                  </a:lnTo>
                  <a:lnTo>
                    <a:pt x="183356" y="223838"/>
                  </a:lnTo>
                  <a:lnTo>
                    <a:pt x="202406" y="290513"/>
                  </a:lnTo>
                  <a:lnTo>
                    <a:pt x="230981" y="433388"/>
                  </a:lnTo>
                  <a:lnTo>
                    <a:pt x="252412" y="578644"/>
                  </a:lnTo>
                  <a:lnTo>
                    <a:pt x="264319" y="692944"/>
                  </a:lnTo>
                  <a:lnTo>
                    <a:pt x="269081" y="781050"/>
                  </a:lnTo>
                  <a:lnTo>
                    <a:pt x="264319" y="871538"/>
                  </a:lnTo>
                  <a:lnTo>
                    <a:pt x="273844" y="909638"/>
                  </a:lnTo>
                  <a:lnTo>
                    <a:pt x="297656" y="969169"/>
                  </a:lnTo>
                  <a:lnTo>
                    <a:pt x="316706" y="1004888"/>
                  </a:lnTo>
                  <a:lnTo>
                    <a:pt x="335756" y="1031082"/>
                  </a:lnTo>
                  <a:lnTo>
                    <a:pt x="359569" y="1062038"/>
                  </a:lnTo>
                  <a:lnTo>
                    <a:pt x="378619" y="1076325"/>
                  </a:lnTo>
                  <a:lnTo>
                    <a:pt x="404812" y="1078707"/>
                  </a:lnTo>
                  <a:lnTo>
                    <a:pt x="423862" y="1076325"/>
                  </a:lnTo>
                  <a:lnTo>
                    <a:pt x="442912" y="1066800"/>
                  </a:lnTo>
                  <a:lnTo>
                    <a:pt x="461962" y="1050132"/>
                  </a:lnTo>
                  <a:lnTo>
                    <a:pt x="481012" y="1019175"/>
                  </a:lnTo>
                  <a:lnTo>
                    <a:pt x="507206" y="964407"/>
                  </a:lnTo>
                  <a:lnTo>
                    <a:pt x="523875" y="931069"/>
                  </a:lnTo>
                  <a:lnTo>
                    <a:pt x="511969" y="826294"/>
                  </a:lnTo>
                  <a:lnTo>
                    <a:pt x="483394" y="645319"/>
                  </a:lnTo>
                  <a:lnTo>
                    <a:pt x="4405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E76D3C72-C35F-F346-8EEE-144B2EB941EF}"/>
                </a:ext>
              </a:extLst>
            </p:cNvPr>
            <p:cNvSpPr/>
            <p:nvPr/>
          </p:nvSpPr>
          <p:spPr>
            <a:xfrm>
              <a:off x="3287713" y="2647950"/>
              <a:ext cx="3289300" cy="582613"/>
            </a:xfrm>
            <a:custGeom>
              <a:avLst/>
              <a:gdLst>
                <a:gd name="connsiteX0" fmla="*/ 1058635 w 3290207"/>
                <a:gd name="connsiteY0" fmla="*/ 234043 h 582386"/>
                <a:gd name="connsiteX1" fmla="*/ 1238250 w 3290207"/>
                <a:gd name="connsiteY1" fmla="*/ 206829 h 582386"/>
                <a:gd name="connsiteX2" fmla="*/ 1464128 w 3290207"/>
                <a:gd name="connsiteY2" fmla="*/ 174171 h 582386"/>
                <a:gd name="connsiteX3" fmla="*/ 1616528 w 3290207"/>
                <a:gd name="connsiteY3" fmla="*/ 152400 h 582386"/>
                <a:gd name="connsiteX4" fmla="*/ 1839685 w 3290207"/>
                <a:gd name="connsiteY4" fmla="*/ 133350 h 582386"/>
                <a:gd name="connsiteX5" fmla="*/ 2087335 w 3290207"/>
                <a:gd name="connsiteY5" fmla="*/ 114300 h 582386"/>
                <a:gd name="connsiteX6" fmla="*/ 2364921 w 3290207"/>
                <a:gd name="connsiteY6" fmla="*/ 89807 h 582386"/>
                <a:gd name="connsiteX7" fmla="*/ 2604407 w 3290207"/>
                <a:gd name="connsiteY7" fmla="*/ 68036 h 582386"/>
                <a:gd name="connsiteX8" fmla="*/ 2623457 w 3290207"/>
                <a:gd name="connsiteY8" fmla="*/ 65314 h 582386"/>
                <a:gd name="connsiteX9" fmla="*/ 2664278 w 3290207"/>
                <a:gd name="connsiteY9" fmla="*/ 43543 h 582386"/>
                <a:gd name="connsiteX10" fmla="*/ 2729593 w 3290207"/>
                <a:gd name="connsiteY10" fmla="*/ 19050 h 582386"/>
                <a:gd name="connsiteX11" fmla="*/ 2789464 w 3290207"/>
                <a:gd name="connsiteY11" fmla="*/ 2721 h 582386"/>
                <a:gd name="connsiteX12" fmla="*/ 2835728 w 3290207"/>
                <a:gd name="connsiteY12" fmla="*/ 0 h 582386"/>
                <a:gd name="connsiteX13" fmla="*/ 2890157 w 3290207"/>
                <a:gd name="connsiteY13" fmla="*/ 2721 h 582386"/>
                <a:gd name="connsiteX14" fmla="*/ 2925535 w 3290207"/>
                <a:gd name="connsiteY14" fmla="*/ 8164 h 582386"/>
                <a:gd name="connsiteX15" fmla="*/ 3018064 w 3290207"/>
                <a:gd name="connsiteY15" fmla="*/ 32657 h 582386"/>
                <a:gd name="connsiteX16" fmla="*/ 3086100 w 3290207"/>
                <a:gd name="connsiteY16" fmla="*/ 54429 h 582386"/>
                <a:gd name="connsiteX17" fmla="*/ 3162300 w 3290207"/>
                <a:gd name="connsiteY17" fmla="*/ 84364 h 582386"/>
                <a:gd name="connsiteX18" fmla="*/ 3219450 w 3290207"/>
                <a:gd name="connsiteY18" fmla="*/ 111579 h 582386"/>
                <a:gd name="connsiteX19" fmla="*/ 3246664 w 3290207"/>
                <a:gd name="connsiteY19" fmla="*/ 136071 h 582386"/>
                <a:gd name="connsiteX20" fmla="*/ 3271157 w 3290207"/>
                <a:gd name="connsiteY20" fmla="*/ 163286 h 582386"/>
                <a:gd name="connsiteX21" fmla="*/ 3282043 w 3290207"/>
                <a:gd name="connsiteY21" fmla="*/ 182336 h 582386"/>
                <a:gd name="connsiteX22" fmla="*/ 3290207 w 3290207"/>
                <a:gd name="connsiteY22" fmla="*/ 201386 h 582386"/>
                <a:gd name="connsiteX23" fmla="*/ 3287485 w 3290207"/>
                <a:gd name="connsiteY23" fmla="*/ 212271 h 582386"/>
                <a:gd name="connsiteX24" fmla="*/ 3279321 w 3290207"/>
                <a:gd name="connsiteY24" fmla="*/ 234043 h 582386"/>
                <a:gd name="connsiteX25" fmla="*/ 3257550 w 3290207"/>
                <a:gd name="connsiteY25" fmla="*/ 253093 h 582386"/>
                <a:gd name="connsiteX26" fmla="*/ 3224893 w 3290207"/>
                <a:gd name="connsiteY26" fmla="*/ 269421 h 582386"/>
                <a:gd name="connsiteX27" fmla="*/ 3184071 w 3290207"/>
                <a:gd name="connsiteY27" fmla="*/ 266700 h 582386"/>
                <a:gd name="connsiteX28" fmla="*/ 3042557 w 3290207"/>
                <a:gd name="connsiteY28" fmla="*/ 261257 h 582386"/>
                <a:gd name="connsiteX29" fmla="*/ 2838450 w 3290207"/>
                <a:gd name="connsiteY29" fmla="*/ 258536 h 582386"/>
                <a:gd name="connsiteX30" fmla="*/ 2623457 w 3290207"/>
                <a:gd name="connsiteY30" fmla="*/ 261257 h 582386"/>
                <a:gd name="connsiteX31" fmla="*/ 2367643 w 3290207"/>
                <a:gd name="connsiteY31" fmla="*/ 269421 h 582386"/>
                <a:gd name="connsiteX32" fmla="*/ 2130878 w 3290207"/>
                <a:gd name="connsiteY32" fmla="*/ 291193 h 582386"/>
                <a:gd name="connsiteX33" fmla="*/ 1823357 w 3290207"/>
                <a:gd name="connsiteY33" fmla="*/ 326571 h 582386"/>
                <a:gd name="connsiteX34" fmla="*/ 1741714 w 3290207"/>
                <a:gd name="connsiteY34" fmla="*/ 337457 h 582386"/>
                <a:gd name="connsiteX35" fmla="*/ 1545771 w 3290207"/>
                <a:gd name="connsiteY35" fmla="*/ 359229 h 582386"/>
                <a:gd name="connsiteX36" fmla="*/ 1387928 w 3290207"/>
                <a:gd name="connsiteY36" fmla="*/ 370114 h 582386"/>
                <a:gd name="connsiteX37" fmla="*/ 1191985 w 3290207"/>
                <a:gd name="connsiteY37" fmla="*/ 394607 h 582386"/>
                <a:gd name="connsiteX38" fmla="*/ 1009650 w 3290207"/>
                <a:gd name="connsiteY38" fmla="*/ 427264 h 582386"/>
                <a:gd name="connsiteX39" fmla="*/ 797378 w 3290207"/>
                <a:gd name="connsiteY39" fmla="*/ 476250 h 582386"/>
                <a:gd name="connsiteX40" fmla="*/ 609600 w 3290207"/>
                <a:gd name="connsiteY40" fmla="*/ 527957 h 582386"/>
                <a:gd name="connsiteX41" fmla="*/ 579664 w 3290207"/>
                <a:gd name="connsiteY41" fmla="*/ 538843 h 582386"/>
                <a:gd name="connsiteX42" fmla="*/ 557893 w 3290207"/>
                <a:gd name="connsiteY42" fmla="*/ 552450 h 582386"/>
                <a:gd name="connsiteX43" fmla="*/ 527957 w 3290207"/>
                <a:gd name="connsiteY43" fmla="*/ 566057 h 582386"/>
                <a:gd name="connsiteX44" fmla="*/ 492578 w 3290207"/>
                <a:gd name="connsiteY44" fmla="*/ 576943 h 582386"/>
                <a:gd name="connsiteX45" fmla="*/ 465364 w 3290207"/>
                <a:gd name="connsiteY45" fmla="*/ 582386 h 582386"/>
                <a:gd name="connsiteX46" fmla="*/ 435428 w 3290207"/>
                <a:gd name="connsiteY46" fmla="*/ 579664 h 582386"/>
                <a:gd name="connsiteX47" fmla="*/ 364671 w 3290207"/>
                <a:gd name="connsiteY47" fmla="*/ 560614 h 582386"/>
                <a:gd name="connsiteX48" fmla="*/ 283028 w 3290207"/>
                <a:gd name="connsiteY48" fmla="*/ 527957 h 582386"/>
                <a:gd name="connsiteX49" fmla="*/ 206828 w 3290207"/>
                <a:gd name="connsiteY49" fmla="*/ 492579 h 582386"/>
                <a:gd name="connsiteX50" fmla="*/ 144235 w 3290207"/>
                <a:gd name="connsiteY50" fmla="*/ 449036 h 582386"/>
                <a:gd name="connsiteX51" fmla="*/ 81643 w 3290207"/>
                <a:gd name="connsiteY51" fmla="*/ 400050 h 582386"/>
                <a:gd name="connsiteX52" fmla="*/ 48985 w 3290207"/>
                <a:gd name="connsiteY52" fmla="*/ 364671 h 582386"/>
                <a:gd name="connsiteX53" fmla="*/ 21771 w 3290207"/>
                <a:gd name="connsiteY53" fmla="*/ 334736 h 582386"/>
                <a:gd name="connsiteX54" fmla="*/ 2721 w 3290207"/>
                <a:gd name="connsiteY54" fmla="*/ 304800 h 582386"/>
                <a:gd name="connsiteX55" fmla="*/ 0 w 3290207"/>
                <a:gd name="connsiteY55" fmla="*/ 285750 h 582386"/>
                <a:gd name="connsiteX56" fmla="*/ 5443 w 3290207"/>
                <a:gd name="connsiteY56" fmla="*/ 269421 h 582386"/>
                <a:gd name="connsiteX57" fmla="*/ 19050 w 3290207"/>
                <a:gd name="connsiteY57" fmla="*/ 263979 h 582386"/>
                <a:gd name="connsiteX58" fmla="*/ 40821 w 3290207"/>
                <a:gd name="connsiteY58" fmla="*/ 263979 h 582386"/>
                <a:gd name="connsiteX59" fmla="*/ 78921 w 3290207"/>
                <a:gd name="connsiteY59" fmla="*/ 283029 h 582386"/>
                <a:gd name="connsiteX60" fmla="*/ 127907 w 3290207"/>
                <a:gd name="connsiteY60" fmla="*/ 307521 h 582386"/>
                <a:gd name="connsiteX61" fmla="*/ 171450 w 3290207"/>
                <a:gd name="connsiteY61" fmla="*/ 323850 h 582386"/>
                <a:gd name="connsiteX62" fmla="*/ 214993 w 3290207"/>
                <a:gd name="connsiteY62" fmla="*/ 334736 h 582386"/>
                <a:gd name="connsiteX63" fmla="*/ 261257 w 3290207"/>
                <a:gd name="connsiteY63" fmla="*/ 340179 h 582386"/>
                <a:gd name="connsiteX64" fmla="*/ 307521 w 3290207"/>
                <a:gd name="connsiteY64" fmla="*/ 340179 h 582386"/>
                <a:gd name="connsiteX65" fmla="*/ 402771 w 3290207"/>
                <a:gd name="connsiteY65" fmla="*/ 326571 h 582386"/>
                <a:gd name="connsiteX66" fmla="*/ 639535 w 3290207"/>
                <a:gd name="connsiteY66" fmla="*/ 293914 h 582386"/>
                <a:gd name="connsiteX67" fmla="*/ 1058635 w 3290207"/>
                <a:gd name="connsiteY67" fmla="*/ 234043 h 5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290207" h="582386">
                  <a:moveTo>
                    <a:pt x="1058635" y="234043"/>
                  </a:moveTo>
                  <a:lnTo>
                    <a:pt x="1238250" y="206829"/>
                  </a:lnTo>
                  <a:lnTo>
                    <a:pt x="1464128" y="174171"/>
                  </a:lnTo>
                  <a:lnTo>
                    <a:pt x="1616528" y="152400"/>
                  </a:lnTo>
                  <a:lnTo>
                    <a:pt x="1839685" y="133350"/>
                  </a:lnTo>
                  <a:lnTo>
                    <a:pt x="2087335" y="114300"/>
                  </a:lnTo>
                  <a:lnTo>
                    <a:pt x="2364921" y="89807"/>
                  </a:lnTo>
                  <a:lnTo>
                    <a:pt x="2604407" y="68036"/>
                  </a:lnTo>
                  <a:lnTo>
                    <a:pt x="2623457" y="65314"/>
                  </a:lnTo>
                  <a:lnTo>
                    <a:pt x="2664278" y="43543"/>
                  </a:lnTo>
                  <a:lnTo>
                    <a:pt x="2729593" y="19050"/>
                  </a:lnTo>
                  <a:lnTo>
                    <a:pt x="2789464" y="2721"/>
                  </a:lnTo>
                  <a:lnTo>
                    <a:pt x="2835728" y="0"/>
                  </a:lnTo>
                  <a:lnTo>
                    <a:pt x="2890157" y="2721"/>
                  </a:lnTo>
                  <a:lnTo>
                    <a:pt x="2925535" y="8164"/>
                  </a:lnTo>
                  <a:lnTo>
                    <a:pt x="3018064" y="32657"/>
                  </a:lnTo>
                  <a:lnTo>
                    <a:pt x="3086100" y="54429"/>
                  </a:lnTo>
                  <a:lnTo>
                    <a:pt x="3162300" y="84364"/>
                  </a:lnTo>
                  <a:lnTo>
                    <a:pt x="3219450" y="111579"/>
                  </a:lnTo>
                  <a:lnTo>
                    <a:pt x="3246664" y="136071"/>
                  </a:lnTo>
                  <a:lnTo>
                    <a:pt x="3271157" y="163286"/>
                  </a:lnTo>
                  <a:lnTo>
                    <a:pt x="3282043" y="182336"/>
                  </a:lnTo>
                  <a:lnTo>
                    <a:pt x="3290207" y="201386"/>
                  </a:lnTo>
                  <a:lnTo>
                    <a:pt x="3287485" y="212271"/>
                  </a:lnTo>
                  <a:lnTo>
                    <a:pt x="3279321" y="234043"/>
                  </a:lnTo>
                  <a:lnTo>
                    <a:pt x="3257550" y="253093"/>
                  </a:lnTo>
                  <a:lnTo>
                    <a:pt x="3224893" y="269421"/>
                  </a:lnTo>
                  <a:lnTo>
                    <a:pt x="3184071" y="266700"/>
                  </a:lnTo>
                  <a:lnTo>
                    <a:pt x="3042557" y="261257"/>
                  </a:lnTo>
                  <a:lnTo>
                    <a:pt x="2838450" y="258536"/>
                  </a:lnTo>
                  <a:lnTo>
                    <a:pt x="2623457" y="261257"/>
                  </a:lnTo>
                  <a:lnTo>
                    <a:pt x="2367643" y="269421"/>
                  </a:lnTo>
                  <a:lnTo>
                    <a:pt x="2130878" y="291193"/>
                  </a:lnTo>
                  <a:lnTo>
                    <a:pt x="1823357" y="326571"/>
                  </a:lnTo>
                  <a:lnTo>
                    <a:pt x="1741714" y="337457"/>
                  </a:lnTo>
                  <a:lnTo>
                    <a:pt x="1545771" y="359229"/>
                  </a:lnTo>
                  <a:lnTo>
                    <a:pt x="1387928" y="370114"/>
                  </a:lnTo>
                  <a:lnTo>
                    <a:pt x="1191985" y="394607"/>
                  </a:lnTo>
                  <a:lnTo>
                    <a:pt x="1009650" y="427264"/>
                  </a:lnTo>
                  <a:lnTo>
                    <a:pt x="797378" y="476250"/>
                  </a:lnTo>
                  <a:lnTo>
                    <a:pt x="609600" y="527957"/>
                  </a:lnTo>
                  <a:lnTo>
                    <a:pt x="579664" y="538843"/>
                  </a:lnTo>
                  <a:lnTo>
                    <a:pt x="557893" y="552450"/>
                  </a:lnTo>
                  <a:lnTo>
                    <a:pt x="527957" y="566057"/>
                  </a:lnTo>
                  <a:lnTo>
                    <a:pt x="492578" y="576943"/>
                  </a:lnTo>
                  <a:lnTo>
                    <a:pt x="465364" y="582386"/>
                  </a:lnTo>
                  <a:lnTo>
                    <a:pt x="435428" y="579664"/>
                  </a:lnTo>
                  <a:lnTo>
                    <a:pt x="364671" y="560614"/>
                  </a:lnTo>
                  <a:lnTo>
                    <a:pt x="283028" y="527957"/>
                  </a:lnTo>
                  <a:lnTo>
                    <a:pt x="206828" y="492579"/>
                  </a:lnTo>
                  <a:lnTo>
                    <a:pt x="144235" y="449036"/>
                  </a:lnTo>
                  <a:lnTo>
                    <a:pt x="81643" y="400050"/>
                  </a:lnTo>
                  <a:lnTo>
                    <a:pt x="48985" y="364671"/>
                  </a:lnTo>
                  <a:lnTo>
                    <a:pt x="21771" y="334736"/>
                  </a:lnTo>
                  <a:lnTo>
                    <a:pt x="2721" y="304800"/>
                  </a:lnTo>
                  <a:lnTo>
                    <a:pt x="0" y="285750"/>
                  </a:lnTo>
                  <a:lnTo>
                    <a:pt x="5443" y="269421"/>
                  </a:lnTo>
                  <a:lnTo>
                    <a:pt x="19050" y="263979"/>
                  </a:lnTo>
                  <a:lnTo>
                    <a:pt x="40821" y="263979"/>
                  </a:lnTo>
                  <a:lnTo>
                    <a:pt x="78921" y="283029"/>
                  </a:lnTo>
                  <a:lnTo>
                    <a:pt x="127907" y="307521"/>
                  </a:lnTo>
                  <a:lnTo>
                    <a:pt x="171450" y="323850"/>
                  </a:lnTo>
                  <a:lnTo>
                    <a:pt x="214993" y="334736"/>
                  </a:lnTo>
                  <a:lnTo>
                    <a:pt x="261257" y="340179"/>
                  </a:lnTo>
                  <a:lnTo>
                    <a:pt x="307521" y="340179"/>
                  </a:lnTo>
                  <a:lnTo>
                    <a:pt x="402771" y="326571"/>
                  </a:lnTo>
                  <a:lnTo>
                    <a:pt x="639535" y="293914"/>
                  </a:lnTo>
                  <a:lnTo>
                    <a:pt x="1058635" y="234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B8EEFB1-393A-DA4B-B8ED-D4B4177AD58F}"/>
                </a:ext>
              </a:extLst>
            </p:cNvPr>
            <p:cNvSpPr/>
            <p:nvPr/>
          </p:nvSpPr>
          <p:spPr>
            <a:xfrm>
              <a:off x="3959225" y="3378200"/>
              <a:ext cx="365125" cy="1952625"/>
            </a:xfrm>
            <a:custGeom>
              <a:avLst/>
              <a:gdLst>
                <a:gd name="connsiteX0" fmla="*/ 158567 w 364703"/>
                <a:gd name="connsiteY0" fmla="*/ 644837 h 1953010"/>
                <a:gd name="connsiteX1" fmla="*/ 161210 w 364703"/>
                <a:gd name="connsiteY1" fmla="*/ 480985 h 1953010"/>
                <a:gd name="connsiteX2" fmla="*/ 161210 w 364703"/>
                <a:gd name="connsiteY2" fmla="*/ 372631 h 1953010"/>
                <a:gd name="connsiteX3" fmla="*/ 155924 w 364703"/>
                <a:gd name="connsiteY3" fmla="*/ 335632 h 1953010"/>
                <a:gd name="connsiteX4" fmla="*/ 145353 w 364703"/>
                <a:gd name="connsiteY4" fmla="*/ 282777 h 1953010"/>
                <a:gd name="connsiteX5" fmla="*/ 132139 w 364703"/>
                <a:gd name="connsiteY5" fmla="*/ 237850 h 1953010"/>
                <a:gd name="connsiteX6" fmla="*/ 113640 w 364703"/>
                <a:gd name="connsiteY6" fmla="*/ 195565 h 1953010"/>
                <a:gd name="connsiteX7" fmla="*/ 89855 w 364703"/>
                <a:gd name="connsiteY7" fmla="*/ 153281 h 1953010"/>
                <a:gd name="connsiteX8" fmla="*/ 55499 w 364703"/>
                <a:gd name="connsiteY8" fmla="*/ 105711 h 1953010"/>
                <a:gd name="connsiteX9" fmla="*/ 18500 w 364703"/>
                <a:gd name="connsiteY9" fmla="*/ 63426 h 1953010"/>
                <a:gd name="connsiteX10" fmla="*/ 2643 w 364703"/>
                <a:gd name="connsiteY10" fmla="*/ 42284 h 1953010"/>
                <a:gd name="connsiteX11" fmla="*/ 0 w 364703"/>
                <a:gd name="connsiteY11" fmla="*/ 23785 h 1953010"/>
                <a:gd name="connsiteX12" fmla="*/ 2643 w 364703"/>
                <a:gd name="connsiteY12" fmla="*/ 10571 h 1953010"/>
                <a:gd name="connsiteX13" fmla="*/ 10571 w 364703"/>
                <a:gd name="connsiteY13" fmla="*/ 0 h 1953010"/>
                <a:gd name="connsiteX14" fmla="*/ 21142 w 364703"/>
                <a:gd name="connsiteY14" fmla="*/ 0 h 1953010"/>
                <a:gd name="connsiteX15" fmla="*/ 81926 w 364703"/>
                <a:gd name="connsiteY15" fmla="*/ 10571 h 1953010"/>
                <a:gd name="connsiteX16" fmla="*/ 200851 w 364703"/>
                <a:gd name="connsiteY16" fmla="*/ 39642 h 1953010"/>
                <a:gd name="connsiteX17" fmla="*/ 258992 w 364703"/>
                <a:gd name="connsiteY17" fmla="*/ 52855 h 1953010"/>
                <a:gd name="connsiteX18" fmla="*/ 338275 w 364703"/>
                <a:gd name="connsiteY18" fmla="*/ 187637 h 1953010"/>
                <a:gd name="connsiteX19" fmla="*/ 354132 w 364703"/>
                <a:gd name="connsiteY19" fmla="*/ 406987 h 1953010"/>
                <a:gd name="connsiteX20" fmla="*/ 364703 w 364703"/>
                <a:gd name="connsiteY20" fmla="*/ 568196 h 1953010"/>
                <a:gd name="connsiteX21" fmla="*/ 362060 w 364703"/>
                <a:gd name="connsiteY21" fmla="*/ 782261 h 1953010"/>
                <a:gd name="connsiteX22" fmla="*/ 362060 w 364703"/>
                <a:gd name="connsiteY22" fmla="*/ 1086180 h 1953010"/>
                <a:gd name="connsiteX23" fmla="*/ 364703 w 364703"/>
                <a:gd name="connsiteY23" fmla="*/ 1210391 h 1953010"/>
                <a:gd name="connsiteX24" fmla="*/ 338275 w 364703"/>
                <a:gd name="connsiteY24" fmla="*/ 1598879 h 1953010"/>
                <a:gd name="connsiteX25" fmla="*/ 332990 w 364703"/>
                <a:gd name="connsiteY25" fmla="*/ 1773302 h 1953010"/>
                <a:gd name="connsiteX26" fmla="*/ 317133 w 364703"/>
                <a:gd name="connsiteY26" fmla="*/ 1815586 h 1953010"/>
                <a:gd name="connsiteX27" fmla="*/ 290706 w 364703"/>
                <a:gd name="connsiteY27" fmla="*/ 1881655 h 1953010"/>
                <a:gd name="connsiteX28" fmla="*/ 269563 w 364703"/>
                <a:gd name="connsiteY28" fmla="*/ 1929225 h 1953010"/>
                <a:gd name="connsiteX29" fmla="*/ 248421 w 364703"/>
                <a:gd name="connsiteY29" fmla="*/ 1942439 h 1953010"/>
                <a:gd name="connsiteX30" fmla="*/ 219351 w 364703"/>
                <a:gd name="connsiteY30" fmla="*/ 1953010 h 1953010"/>
                <a:gd name="connsiteX31" fmla="*/ 195566 w 364703"/>
                <a:gd name="connsiteY31" fmla="*/ 1953010 h 1953010"/>
                <a:gd name="connsiteX32" fmla="*/ 169138 w 364703"/>
                <a:gd name="connsiteY32" fmla="*/ 1942439 h 1953010"/>
                <a:gd name="connsiteX33" fmla="*/ 147996 w 364703"/>
                <a:gd name="connsiteY33" fmla="*/ 1918654 h 1953010"/>
                <a:gd name="connsiteX34" fmla="*/ 129496 w 364703"/>
                <a:gd name="connsiteY34" fmla="*/ 1886941 h 1953010"/>
                <a:gd name="connsiteX35" fmla="*/ 118925 w 364703"/>
                <a:gd name="connsiteY35" fmla="*/ 1852585 h 1953010"/>
                <a:gd name="connsiteX36" fmla="*/ 97783 w 364703"/>
                <a:gd name="connsiteY36" fmla="*/ 1762731 h 1953010"/>
                <a:gd name="connsiteX37" fmla="*/ 95140 w 364703"/>
                <a:gd name="connsiteY37" fmla="*/ 1675519 h 1953010"/>
                <a:gd name="connsiteX38" fmla="*/ 110997 w 364703"/>
                <a:gd name="connsiteY38" fmla="*/ 1535452 h 1953010"/>
                <a:gd name="connsiteX39" fmla="*/ 132139 w 364703"/>
                <a:gd name="connsiteY39" fmla="*/ 1347815 h 1953010"/>
                <a:gd name="connsiteX40" fmla="*/ 142710 w 364703"/>
                <a:gd name="connsiteY40" fmla="*/ 1220962 h 1953010"/>
                <a:gd name="connsiteX41" fmla="*/ 147996 w 364703"/>
                <a:gd name="connsiteY41" fmla="*/ 1017468 h 1953010"/>
                <a:gd name="connsiteX42" fmla="*/ 158567 w 364703"/>
                <a:gd name="connsiteY42" fmla="*/ 644837 h 195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4703" h="1953010">
                  <a:moveTo>
                    <a:pt x="158567" y="644837"/>
                  </a:moveTo>
                  <a:lnTo>
                    <a:pt x="161210" y="480985"/>
                  </a:lnTo>
                  <a:lnTo>
                    <a:pt x="161210" y="372631"/>
                  </a:lnTo>
                  <a:lnTo>
                    <a:pt x="155924" y="335632"/>
                  </a:lnTo>
                  <a:lnTo>
                    <a:pt x="145353" y="282777"/>
                  </a:lnTo>
                  <a:lnTo>
                    <a:pt x="132139" y="237850"/>
                  </a:lnTo>
                  <a:lnTo>
                    <a:pt x="113640" y="195565"/>
                  </a:lnTo>
                  <a:lnTo>
                    <a:pt x="89855" y="153281"/>
                  </a:lnTo>
                  <a:lnTo>
                    <a:pt x="55499" y="105711"/>
                  </a:lnTo>
                  <a:lnTo>
                    <a:pt x="18500" y="63426"/>
                  </a:lnTo>
                  <a:lnTo>
                    <a:pt x="2643" y="42284"/>
                  </a:lnTo>
                  <a:lnTo>
                    <a:pt x="0" y="23785"/>
                  </a:lnTo>
                  <a:lnTo>
                    <a:pt x="2643" y="10571"/>
                  </a:lnTo>
                  <a:lnTo>
                    <a:pt x="10571" y="0"/>
                  </a:lnTo>
                  <a:lnTo>
                    <a:pt x="21142" y="0"/>
                  </a:lnTo>
                  <a:lnTo>
                    <a:pt x="81926" y="10571"/>
                  </a:lnTo>
                  <a:lnTo>
                    <a:pt x="200851" y="39642"/>
                  </a:lnTo>
                  <a:lnTo>
                    <a:pt x="258992" y="52855"/>
                  </a:lnTo>
                  <a:lnTo>
                    <a:pt x="338275" y="187637"/>
                  </a:lnTo>
                  <a:lnTo>
                    <a:pt x="354132" y="406987"/>
                  </a:lnTo>
                  <a:lnTo>
                    <a:pt x="364703" y="568196"/>
                  </a:lnTo>
                  <a:lnTo>
                    <a:pt x="362060" y="782261"/>
                  </a:lnTo>
                  <a:lnTo>
                    <a:pt x="362060" y="1086180"/>
                  </a:lnTo>
                  <a:lnTo>
                    <a:pt x="364703" y="1210391"/>
                  </a:lnTo>
                  <a:lnTo>
                    <a:pt x="338275" y="1598879"/>
                  </a:lnTo>
                  <a:lnTo>
                    <a:pt x="332990" y="1773302"/>
                  </a:lnTo>
                  <a:lnTo>
                    <a:pt x="317133" y="1815586"/>
                  </a:lnTo>
                  <a:lnTo>
                    <a:pt x="290706" y="1881655"/>
                  </a:lnTo>
                  <a:lnTo>
                    <a:pt x="269563" y="1929225"/>
                  </a:lnTo>
                  <a:lnTo>
                    <a:pt x="248421" y="1942439"/>
                  </a:lnTo>
                  <a:lnTo>
                    <a:pt x="219351" y="1953010"/>
                  </a:lnTo>
                  <a:lnTo>
                    <a:pt x="195566" y="1953010"/>
                  </a:lnTo>
                  <a:lnTo>
                    <a:pt x="169138" y="1942439"/>
                  </a:lnTo>
                  <a:lnTo>
                    <a:pt x="147996" y="1918654"/>
                  </a:lnTo>
                  <a:lnTo>
                    <a:pt x="129496" y="1886941"/>
                  </a:lnTo>
                  <a:lnTo>
                    <a:pt x="118925" y="1852585"/>
                  </a:lnTo>
                  <a:lnTo>
                    <a:pt x="97783" y="1762731"/>
                  </a:lnTo>
                  <a:lnTo>
                    <a:pt x="95140" y="1675519"/>
                  </a:lnTo>
                  <a:lnTo>
                    <a:pt x="110997" y="1535452"/>
                  </a:lnTo>
                  <a:lnTo>
                    <a:pt x="132139" y="1347815"/>
                  </a:lnTo>
                  <a:lnTo>
                    <a:pt x="142710" y="1220962"/>
                  </a:lnTo>
                  <a:lnTo>
                    <a:pt x="147996" y="1017468"/>
                  </a:lnTo>
                  <a:lnTo>
                    <a:pt x="158567" y="64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620CDE77-CEAC-4142-8772-51425CCA50B0}"/>
                </a:ext>
              </a:extLst>
            </p:cNvPr>
            <p:cNvSpPr/>
            <p:nvPr/>
          </p:nvSpPr>
          <p:spPr>
            <a:xfrm>
              <a:off x="2967038" y="3884613"/>
              <a:ext cx="4110037" cy="2057400"/>
            </a:xfrm>
            <a:custGeom>
              <a:avLst/>
              <a:gdLst>
                <a:gd name="connsiteX0" fmla="*/ 465698 w 4109701"/>
                <a:gd name="connsiteY0" fmla="*/ 1046971 h 2056550"/>
                <a:gd name="connsiteX1" fmla="*/ 479295 w 4109701"/>
                <a:gd name="connsiteY1" fmla="*/ 679851 h 2056550"/>
                <a:gd name="connsiteX2" fmla="*/ 482694 w 4109701"/>
                <a:gd name="connsiteY2" fmla="*/ 615266 h 2056550"/>
                <a:gd name="connsiteX3" fmla="*/ 489493 w 4109701"/>
                <a:gd name="connsiteY3" fmla="*/ 571075 h 2056550"/>
                <a:gd name="connsiteX4" fmla="*/ 499691 w 4109701"/>
                <a:gd name="connsiteY4" fmla="*/ 523486 h 2056550"/>
                <a:gd name="connsiteX5" fmla="*/ 513288 w 4109701"/>
                <a:gd name="connsiteY5" fmla="*/ 482695 h 2056550"/>
                <a:gd name="connsiteX6" fmla="*/ 526885 w 4109701"/>
                <a:gd name="connsiteY6" fmla="*/ 445303 h 2056550"/>
                <a:gd name="connsiteX7" fmla="*/ 523485 w 4109701"/>
                <a:gd name="connsiteY7" fmla="*/ 418109 h 2056550"/>
                <a:gd name="connsiteX8" fmla="*/ 506489 w 4109701"/>
                <a:gd name="connsiteY8" fmla="*/ 363721 h 2056550"/>
                <a:gd name="connsiteX9" fmla="*/ 475896 w 4109701"/>
                <a:gd name="connsiteY9" fmla="*/ 305933 h 2056550"/>
                <a:gd name="connsiteX10" fmla="*/ 445303 w 4109701"/>
                <a:gd name="connsiteY10" fmla="*/ 258344 h 2056550"/>
                <a:gd name="connsiteX11" fmla="*/ 411310 w 4109701"/>
                <a:gd name="connsiteY11" fmla="*/ 220952 h 2056550"/>
                <a:gd name="connsiteX12" fmla="*/ 367120 w 4109701"/>
                <a:gd name="connsiteY12" fmla="*/ 180161 h 2056550"/>
                <a:gd name="connsiteX13" fmla="*/ 329728 w 4109701"/>
                <a:gd name="connsiteY13" fmla="*/ 149567 h 2056550"/>
                <a:gd name="connsiteX14" fmla="*/ 275340 w 4109701"/>
                <a:gd name="connsiteY14" fmla="*/ 115575 h 2056550"/>
                <a:gd name="connsiteX15" fmla="*/ 227750 w 4109701"/>
                <a:gd name="connsiteY15" fmla="*/ 88381 h 2056550"/>
                <a:gd name="connsiteX16" fmla="*/ 152966 w 4109701"/>
                <a:gd name="connsiteY16" fmla="*/ 50989 h 2056550"/>
                <a:gd name="connsiteX17" fmla="*/ 98578 w 4109701"/>
                <a:gd name="connsiteY17" fmla="*/ 30593 h 2056550"/>
                <a:gd name="connsiteX18" fmla="*/ 44190 w 4109701"/>
                <a:gd name="connsiteY18" fmla="*/ 6799 h 2056550"/>
                <a:gd name="connsiteX19" fmla="*/ 6798 w 4109701"/>
                <a:gd name="connsiteY19" fmla="*/ 0 h 2056550"/>
                <a:gd name="connsiteX20" fmla="*/ 0 w 4109701"/>
                <a:gd name="connsiteY20" fmla="*/ 13597 h 2056550"/>
                <a:gd name="connsiteX21" fmla="*/ 6798 w 4109701"/>
                <a:gd name="connsiteY21" fmla="*/ 37392 h 2056550"/>
                <a:gd name="connsiteX22" fmla="*/ 13597 w 4109701"/>
                <a:gd name="connsiteY22" fmla="*/ 54388 h 2056550"/>
                <a:gd name="connsiteX23" fmla="*/ 33992 w 4109701"/>
                <a:gd name="connsiteY23" fmla="*/ 74784 h 2056550"/>
                <a:gd name="connsiteX24" fmla="*/ 67985 w 4109701"/>
                <a:gd name="connsiteY24" fmla="*/ 108776 h 2056550"/>
                <a:gd name="connsiteX25" fmla="*/ 98578 w 4109701"/>
                <a:gd name="connsiteY25" fmla="*/ 142769 h 2056550"/>
                <a:gd name="connsiteX26" fmla="*/ 135970 w 4109701"/>
                <a:gd name="connsiteY26" fmla="*/ 190359 h 2056550"/>
                <a:gd name="connsiteX27" fmla="*/ 166563 w 4109701"/>
                <a:gd name="connsiteY27" fmla="*/ 237948 h 2056550"/>
                <a:gd name="connsiteX28" fmla="*/ 186959 w 4109701"/>
                <a:gd name="connsiteY28" fmla="*/ 285538 h 2056550"/>
                <a:gd name="connsiteX29" fmla="*/ 203955 w 4109701"/>
                <a:gd name="connsiteY29" fmla="*/ 346724 h 2056550"/>
                <a:gd name="connsiteX30" fmla="*/ 210754 w 4109701"/>
                <a:gd name="connsiteY30" fmla="*/ 397713 h 2056550"/>
                <a:gd name="connsiteX31" fmla="*/ 214153 w 4109701"/>
                <a:gd name="connsiteY31" fmla="*/ 574475 h 2056550"/>
                <a:gd name="connsiteX32" fmla="*/ 214153 w 4109701"/>
                <a:gd name="connsiteY32" fmla="*/ 1002781 h 2056550"/>
                <a:gd name="connsiteX33" fmla="*/ 214153 w 4109701"/>
                <a:gd name="connsiteY33" fmla="*/ 1250927 h 2056550"/>
                <a:gd name="connsiteX34" fmla="*/ 214153 w 4109701"/>
                <a:gd name="connsiteY34" fmla="*/ 1410692 h 2056550"/>
                <a:gd name="connsiteX35" fmla="*/ 210754 w 4109701"/>
                <a:gd name="connsiteY35" fmla="*/ 1485475 h 2056550"/>
                <a:gd name="connsiteX36" fmla="*/ 203955 w 4109701"/>
                <a:gd name="connsiteY36" fmla="*/ 1550061 h 2056550"/>
                <a:gd name="connsiteX37" fmla="*/ 186959 w 4109701"/>
                <a:gd name="connsiteY37" fmla="*/ 1631643 h 2056550"/>
                <a:gd name="connsiteX38" fmla="*/ 163164 w 4109701"/>
                <a:gd name="connsiteY38" fmla="*/ 1723423 h 2056550"/>
                <a:gd name="connsiteX39" fmla="*/ 149567 w 4109701"/>
                <a:gd name="connsiteY39" fmla="*/ 1781211 h 2056550"/>
                <a:gd name="connsiteX40" fmla="*/ 156366 w 4109701"/>
                <a:gd name="connsiteY40" fmla="*/ 1818602 h 2056550"/>
                <a:gd name="connsiteX41" fmla="*/ 183560 w 4109701"/>
                <a:gd name="connsiteY41" fmla="*/ 1896785 h 2056550"/>
                <a:gd name="connsiteX42" fmla="*/ 210754 w 4109701"/>
                <a:gd name="connsiteY42" fmla="*/ 1957972 h 2056550"/>
                <a:gd name="connsiteX43" fmla="*/ 237948 w 4109701"/>
                <a:gd name="connsiteY43" fmla="*/ 2005562 h 2056550"/>
                <a:gd name="connsiteX44" fmla="*/ 265142 w 4109701"/>
                <a:gd name="connsiteY44" fmla="*/ 2036155 h 2056550"/>
                <a:gd name="connsiteX45" fmla="*/ 285537 w 4109701"/>
                <a:gd name="connsiteY45" fmla="*/ 2049752 h 2056550"/>
                <a:gd name="connsiteX46" fmla="*/ 305933 w 4109701"/>
                <a:gd name="connsiteY46" fmla="*/ 2056550 h 2056550"/>
                <a:gd name="connsiteX47" fmla="*/ 333127 w 4109701"/>
                <a:gd name="connsiteY47" fmla="*/ 2056550 h 2056550"/>
                <a:gd name="connsiteX48" fmla="*/ 367120 w 4109701"/>
                <a:gd name="connsiteY48" fmla="*/ 2049752 h 2056550"/>
                <a:gd name="connsiteX49" fmla="*/ 414709 w 4109701"/>
                <a:gd name="connsiteY49" fmla="*/ 2019159 h 2056550"/>
                <a:gd name="connsiteX50" fmla="*/ 435105 w 4109701"/>
                <a:gd name="connsiteY50" fmla="*/ 2002162 h 2056550"/>
                <a:gd name="connsiteX51" fmla="*/ 560877 w 4109701"/>
                <a:gd name="connsiteY51" fmla="*/ 1954573 h 2056550"/>
                <a:gd name="connsiteX52" fmla="*/ 775030 w 4109701"/>
                <a:gd name="connsiteY52" fmla="*/ 1893386 h 2056550"/>
                <a:gd name="connsiteX53" fmla="*/ 982385 w 4109701"/>
                <a:gd name="connsiteY53" fmla="*/ 1845796 h 2056550"/>
                <a:gd name="connsiteX54" fmla="*/ 1162546 w 4109701"/>
                <a:gd name="connsiteY54" fmla="*/ 1811804 h 2056550"/>
                <a:gd name="connsiteX55" fmla="*/ 1339307 w 4109701"/>
                <a:gd name="connsiteY55" fmla="*/ 1781211 h 2056550"/>
                <a:gd name="connsiteX56" fmla="*/ 1512669 w 4109701"/>
                <a:gd name="connsiteY56" fmla="*/ 1757416 h 2056550"/>
                <a:gd name="connsiteX57" fmla="*/ 1771013 w 4109701"/>
                <a:gd name="connsiteY57" fmla="*/ 1723423 h 2056550"/>
                <a:gd name="connsiteX58" fmla="*/ 2039554 w 4109701"/>
                <a:gd name="connsiteY58" fmla="*/ 1699628 h 2056550"/>
                <a:gd name="connsiteX59" fmla="*/ 2263905 w 4109701"/>
                <a:gd name="connsiteY59" fmla="*/ 1682632 h 2056550"/>
                <a:gd name="connsiteX60" fmla="*/ 2512050 w 4109701"/>
                <a:gd name="connsiteY60" fmla="*/ 1672434 h 2056550"/>
                <a:gd name="connsiteX61" fmla="*/ 2770394 w 4109701"/>
                <a:gd name="connsiteY61" fmla="*/ 1665636 h 2056550"/>
                <a:gd name="connsiteX62" fmla="*/ 3018540 w 4109701"/>
                <a:gd name="connsiteY62" fmla="*/ 1665636 h 2056550"/>
                <a:gd name="connsiteX63" fmla="*/ 3256488 w 4109701"/>
                <a:gd name="connsiteY63" fmla="*/ 1669035 h 2056550"/>
                <a:gd name="connsiteX64" fmla="*/ 3463842 w 4109701"/>
                <a:gd name="connsiteY64" fmla="*/ 1675834 h 2056550"/>
                <a:gd name="connsiteX65" fmla="*/ 3647402 w 4109701"/>
                <a:gd name="connsiteY65" fmla="*/ 1686031 h 2056550"/>
                <a:gd name="connsiteX66" fmla="*/ 3841160 w 4109701"/>
                <a:gd name="connsiteY66" fmla="*/ 1696229 h 2056550"/>
                <a:gd name="connsiteX67" fmla="*/ 4011123 w 4109701"/>
                <a:gd name="connsiteY67" fmla="*/ 1706427 h 2056550"/>
                <a:gd name="connsiteX68" fmla="*/ 4055313 w 4109701"/>
                <a:gd name="connsiteY68" fmla="*/ 1706427 h 2056550"/>
                <a:gd name="connsiteX69" fmla="*/ 4079108 w 4109701"/>
                <a:gd name="connsiteY69" fmla="*/ 1699628 h 2056550"/>
                <a:gd name="connsiteX70" fmla="*/ 4096104 w 4109701"/>
                <a:gd name="connsiteY70" fmla="*/ 1689431 h 2056550"/>
                <a:gd name="connsiteX71" fmla="*/ 4106302 w 4109701"/>
                <a:gd name="connsiteY71" fmla="*/ 1669035 h 2056550"/>
                <a:gd name="connsiteX72" fmla="*/ 4109701 w 4109701"/>
                <a:gd name="connsiteY72" fmla="*/ 1652039 h 2056550"/>
                <a:gd name="connsiteX73" fmla="*/ 4109701 w 4109701"/>
                <a:gd name="connsiteY73" fmla="*/ 1614647 h 2056550"/>
                <a:gd name="connsiteX74" fmla="*/ 4099503 w 4109701"/>
                <a:gd name="connsiteY74" fmla="*/ 1580654 h 2056550"/>
                <a:gd name="connsiteX75" fmla="*/ 4085906 w 4109701"/>
                <a:gd name="connsiteY75" fmla="*/ 1556860 h 2056550"/>
                <a:gd name="connsiteX76" fmla="*/ 4058712 w 4109701"/>
                <a:gd name="connsiteY76" fmla="*/ 1533065 h 2056550"/>
                <a:gd name="connsiteX77" fmla="*/ 4011123 w 4109701"/>
                <a:gd name="connsiteY77" fmla="*/ 1509270 h 2056550"/>
                <a:gd name="connsiteX78" fmla="*/ 3898947 w 4109701"/>
                <a:gd name="connsiteY78" fmla="*/ 1468479 h 2056550"/>
                <a:gd name="connsiteX79" fmla="*/ 3752779 w 4109701"/>
                <a:gd name="connsiteY79" fmla="*/ 1417490 h 2056550"/>
                <a:gd name="connsiteX80" fmla="*/ 3674596 w 4109701"/>
                <a:gd name="connsiteY80" fmla="*/ 1393695 h 2056550"/>
                <a:gd name="connsiteX81" fmla="*/ 3640604 w 4109701"/>
                <a:gd name="connsiteY81" fmla="*/ 1393695 h 2056550"/>
                <a:gd name="connsiteX82" fmla="*/ 3569219 w 4109701"/>
                <a:gd name="connsiteY82" fmla="*/ 1407292 h 2056550"/>
                <a:gd name="connsiteX83" fmla="*/ 3484238 w 4109701"/>
                <a:gd name="connsiteY83" fmla="*/ 1441285 h 2056550"/>
                <a:gd name="connsiteX84" fmla="*/ 3334671 w 4109701"/>
                <a:gd name="connsiteY84" fmla="*/ 1448083 h 2056550"/>
                <a:gd name="connsiteX85" fmla="*/ 3093323 w 4109701"/>
                <a:gd name="connsiteY85" fmla="*/ 1451483 h 2056550"/>
                <a:gd name="connsiteX86" fmla="*/ 2821383 w 4109701"/>
                <a:gd name="connsiteY86" fmla="*/ 1468479 h 2056550"/>
                <a:gd name="connsiteX87" fmla="*/ 2437267 w 4109701"/>
                <a:gd name="connsiteY87" fmla="*/ 1495673 h 2056550"/>
                <a:gd name="connsiteX88" fmla="*/ 2042953 w 4109701"/>
                <a:gd name="connsiteY88" fmla="*/ 1533065 h 2056550"/>
                <a:gd name="connsiteX89" fmla="*/ 1560259 w 4109701"/>
                <a:gd name="connsiteY89" fmla="*/ 1577255 h 2056550"/>
                <a:gd name="connsiteX90" fmla="*/ 1097960 w 4109701"/>
                <a:gd name="connsiteY90" fmla="*/ 1628244 h 2056550"/>
                <a:gd name="connsiteX91" fmla="*/ 727441 w 4109701"/>
                <a:gd name="connsiteY91" fmla="*/ 1672434 h 2056550"/>
                <a:gd name="connsiteX92" fmla="*/ 458900 w 4109701"/>
                <a:gd name="connsiteY92" fmla="*/ 1706427 h 2056550"/>
                <a:gd name="connsiteX93" fmla="*/ 441903 w 4109701"/>
                <a:gd name="connsiteY93" fmla="*/ 1706427 h 2056550"/>
                <a:gd name="connsiteX94" fmla="*/ 435105 w 4109701"/>
                <a:gd name="connsiteY94" fmla="*/ 1682632 h 2056550"/>
                <a:gd name="connsiteX95" fmla="*/ 445303 w 4109701"/>
                <a:gd name="connsiteY95" fmla="*/ 1505871 h 2056550"/>
                <a:gd name="connsiteX96" fmla="*/ 465698 w 4109701"/>
                <a:gd name="connsiteY96" fmla="*/ 1046971 h 205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4109701" h="2056550">
                  <a:moveTo>
                    <a:pt x="465698" y="1046971"/>
                  </a:moveTo>
                  <a:lnTo>
                    <a:pt x="479295" y="679851"/>
                  </a:lnTo>
                  <a:lnTo>
                    <a:pt x="482694" y="615266"/>
                  </a:lnTo>
                  <a:lnTo>
                    <a:pt x="489493" y="571075"/>
                  </a:lnTo>
                  <a:lnTo>
                    <a:pt x="499691" y="523486"/>
                  </a:lnTo>
                  <a:lnTo>
                    <a:pt x="513288" y="482695"/>
                  </a:lnTo>
                  <a:lnTo>
                    <a:pt x="526885" y="445303"/>
                  </a:lnTo>
                  <a:lnTo>
                    <a:pt x="523485" y="418109"/>
                  </a:lnTo>
                  <a:lnTo>
                    <a:pt x="506489" y="363721"/>
                  </a:lnTo>
                  <a:lnTo>
                    <a:pt x="475896" y="305933"/>
                  </a:lnTo>
                  <a:lnTo>
                    <a:pt x="445303" y="258344"/>
                  </a:lnTo>
                  <a:lnTo>
                    <a:pt x="411310" y="220952"/>
                  </a:lnTo>
                  <a:lnTo>
                    <a:pt x="367120" y="180161"/>
                  </a:lnTo>
                  <a:lnTo>
                    <a:pt x="329728" y="149567"/>
                  </a:lnTo>
                  <a:lnTo>
                    <a:pt x="275340" y="115575"/>
                  </a:lnTo>
                  <a:lnTo>
                    <a:pt x="227750" y="88381"/>
                  </a:lnTo>
                  <a:lnTo>
                    <a:pt x="152966" y="50989"/>
                  </a:lnTo>
                  <a:lnTo>
                    <a:pt x="98578" y="30593"/>
                  </a:lnTo>
                  <a:lnTo>
                    <a:pt x="44190" y="6799"/>
                  </a:lnTo>
                  <a:lnTo>
                    <a:pt x="6798" y="0"/>
                  </a:lnTo>
                  <a:lnTo>
                    <a:pt x="0" y="13597"/>
                  </a:lnTo>
                  <a:lnTo>
                    <a:pt x="6798" y="37392"/>
                  </a:lnTo>
                  <a:lnTo>
                    <a:pt x="13597" y="54388"/>
                  </a:lnTo>
                  <a:lnTo>
                    <a:pt x="33992" y="74784"/>
                  </a:lnTo>
                  <a:lnTo>
                    <a:pt x="67985" y="108776"/>
                  </a:lnTo>
                  <a:lnTo>
                    <a:pt x="98578" y="142769"/>
                  </a:lnTo>
                  <a:lnTo>
                    <a:pt x="135970" y="190359"/>
                  </a:lnTo>
                  <a:lnTo>
                    <a:pt x="166563" y="237948"/>
                  </a:lnTo>
                  <a:lnTo>
                    <a:pt x="186959" y="285538"/>
                  </a:lnTo>
                  <a:lnTo>
                    <a:pt x="203955" y="346724"/>
                  </a:lnTo>
                  <a:lnTo>
                    <a:pt x="210754" y="397713"/>
                  </a:lnTo>
                  <a:lnTo>
                    <a:pt x="214153" y="574475"/>
                  </a:lnTo>
                  <a:lnTo>
                    <a:pt x="214153" y="1002781"/>
                  </a:lnTo>
                  <a:lnTo>
                    <a:pt x="214153" y="1250927"/>
                  </a:lnTo>
                  <a:lnTo>
                    <a:pt x="214153" y="1410692"/>
                  </a:lnTo>
                  <a:lnTo>
                    <a:pt x="210754" y="1485475"/>
                  </a:lnTo>
                  <a:lnTo>
                    <a:pt x="203955" y="1550061"/>
                  </a:lnTo>
                  <a:lnTo>
                    <a:pt x="186959" y="1631643"/>
                  </a:lnTo>
                  <a:lnTo>
                    <a:pt x="163164" y="1723423"/>
                  </a:lnTo>
                  <a:lnTo>
                    <a:pt x="149567" y="1781211"/>
                  </a:lnTo>
                  <a:lnTo>
                    <a:pt x="156366" y="1818602"/>
                  </a:lnTo>
                  <a:lnTo>
                    <a:pt x="183560" y="1896785"/>
                  </a:lnTo>
                  <a:lnTo>
                    <a:pt x="210754" y="1957972"/>
                  </a:lnTo>
                  <a:lnTo>
                    <a:pt x="237948" y="2005562"/>
                  </a:lnTo>
                  <a:lnTo>
                    <a:pt x="265142" y="2036155"/>
                  </a:lnTo>
                  <a:lnTo>
                    <a:pt x="285537" y="2049752"/>
                  </a:lnTo>
                  <a:lnTo>
                    <a:pt x="305933" y="2056550"/>
                  </a:lnTo>
                  <a:lnTo>
                    <a:pt x="333127" y="2056550"/>
                  </a:lnTo>
                  <a:lnTo>
                    <a:pt x="367120" y="2049752"/>
                  </a:lnTo>
                  <a:lnTo>
                    <a:pt x="414709" y="2019159"/>
                  </a:lnTo>
                  <a:lnTo>
                    <a:pt x="435105" y="2002162"/>
                  </a:lnTo>
                  <a:lnTo>
                    <a:pt x="560877" y="1954573"/>
                  </a:lnTo>
                  <a:lnTo>
                    <a:pt x="775030" y="1893386"/>
                  </a:lnTo>
                  <a:lnTo>
                    <a:pt x="982385" y="1845796"/>
                  </a:lnTo>
                  <a:lnTo>
                    <a:pt x="1162546" y="1811804"/>
                  </a:lnTo>
                  <a:lnTo>
                    <a:pt x="1339307" y="1781211"/>
                  </a:lnTo>
                  <a:lnTo>
                    <a:pt x="1512669" y="1757416"/>
                  </a:lnTo>
                  <a:lnTo>
                    <a:pt x="1771013" y="1723423"/>
                  </a:lnTo>
                  <a:lnTo>
                    <a:pt x="2039554" y="1699628"/>
                  </a:lnTo>
                  <a:lnTo>
                    <a:pt x="2263905" y="1682632"/>
                  </a:lnTo>
                  <a:lnTo>
                    <a:pt x="2512050" y="1672434"/>
                  </a:lnTo>
                  <a:lnTo>
                    <a:pt x="2770394" y="1665636"/>
                  </a:lnTo>
                  <a:lnTo>
                    <a:pt x="3018540" y="1665636"/>
                  </a:lnTo>
                  <a:lnTo>
                    <a:pt x="3256488" y="1669035"/>
                  </a:lnTo>
                  <a:lnTo>
                    <a:pt x="3463842" y="1675834"/>
                  </a:lnTo>
                  <a:lnTo>
                    <a:pt x="3647402" y="1686031"/>
                  </a:lnTo>
                  <a:lnTo>
                    <a:pt x="3841160" y="1696229"/>
                  </a:lnTo>
                  <a:lnTo>
                    <a:pt x="4011123" y="1706427"/>
                  </a:lnTo>
                  <a:lnTo>
                    <a:pt x="4055313" y="1706427"/>
                  </a:lnTo>
                  <a:lnTo>
                    <a:pt x="4079108" y="1699628"/>
                  </a:lnTo>
                  <a:lnTo>
                    <a:pt x="4096104" y="1689431"/>
                  </a:lnTo>
                  <a:lnTo>
                    <a:pt x="4106302" y="1669035"/>
                  </a:lnTo>
                  <a:lnTo>
                    <a:pt x="4109701" y="1652039"/>
                  </a:lnTo>
                  <a:lnTo>
                    <a:pt x="4109701" y="1614647"/>
                  </a:lnTo>
                  <a:lnTo>
                    <a:pt x="4099503" y="1580654"/>
                  </a:lnTo>
                  <a:lnTo>
                    <a:pt x="4085906" y="1556860"/>
                  </a:lnTo>
                  <a:lnTo>
                    <a:pt x="4058712" y="1533065"/>
                  </a:lnTo>
                  <a:lnTo>
                    <a:pt x="4011123" y="1509270"/>
                  </a:lnTo>
                  <a:lnTo>
                    <a:pt x="3898947" y="1468479"/>
                  </a:lnTo>
                  <a:lnTo>
                    <a:pt x="3752779" y="1417490"/>
                  </a:lnTo>
                  <a:lnTo>
                    <a:pt x="3674596" y="1393695"/>
                  </a:lnTo>
                  <a:lnTo>
                    <a:pt x="3640604" y="1393695"/>
                  </a:lnTo>
                  <a:lnTo>
                    <a:pt x="3569219" y="1407292"/>
                  </a:lnTo>
                  <a:lnTo>
                    <a:pt x="3484238" y="1441285"/>
                  </a:lnTo>
                  <a:lnTo>
                    <a:pt x="3334671" y="1448083"/>
                  </a:lnTo>
                  <a:lnTo>
                    <a:pt x="3093323" y="1451483"/>
                  </a:lnTo>
                  <a:lnTo>
                    <a:pt x="2821383" y="1468479"/>
                  </a:lnTo>
                  <a:lnTo>
                    <a:pt x="2437267" y="1495673"/>
                  </a:lnTo>
                  <a:lnTo>
                    <a:pt x="2042953" y="1533065"/>
                  </a:lnTo>
                  <a:lnTo>
                    <a:pt x="1560259" y="1577255"/>
                  </a:lnTo>
                  <a:lnTo>
                    <a:pt x="1097960" y="1628244"/>
                  </a:lnTo>
                  <a:lnTo>
                    <a:pt x="727441" y="1672434"/>
                  </a:lnTo>
                  <a:lnTo>
                    <a:pt x="458900" y="1706427"/>
                  </a:lnTo>
                  <a:lnTo>
                    <a:pt x="441903" y="1706427"/>
                  </a:lnTo>
                  <a:lnTo>
                    <a:pt x="435105" y="1682632"/>
                  </a:lnTo>
                  <a:lnTo>
                    <a:pt x="445303" y="1505871"/>
                  </a:lnTo>
                  <a:lnTo>
                    <a:pt x="465698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6B8D3ACD-0CCB-8449-8A77-164BEB72AB91}"/>
                </a:ext>
              </a:extLst>
            </p:cNvPr>
            <p:cNvSpPr/>
            <p:nvPr/>
          </p:nvSpPr>
          <p:spPr>
            <a:xfrm>
              <a:off x="3400425" y="1443038"/>
              <a:ext cx="3438525" cy="1008062"/>
            </a:xfrm>
            <a:custGeom>
              <a:avLst/>
              <a:gdLst>
                <a:gd name="connsiteX0" fmla="*/ 925938 w 3438374"/>
                <a:gd name="connsiteY0" fmla="*/ 184611 h 1009590"/>
                <a:gd name="connsiteX1" fmla="*/ 663445 w 3438374"/>
                <a:gd name="connsiteY1" fmla="*/ 213456 h 1009590"/>
                <a:gd name="connsiteX2" fmla="*/ 302877 w 3438374"/>
                <a:gd name="connsiteY2" fmla="*/ 259609 h 1009590"/>
                <a:gd name="connsiteX3" fmla="*/ 0 w 3438374"/>
                <a:gd name="connsiteY3" fmla="*/ 299993 h 1009590"/>
                <a:gd name="connsiteX4" fmla="*/ 40383 w 3438374"/>
                <a:gd name="connsiteY4" fmla="*/ 452873 h 1009590"/>
                <a:gd name="connsiteX5" fmla="*/ 349029 w 3438374"/>
                <a:gd name="connsiteY5" fmla="*/ 415374 h 1009590"/>
                <a:gd name="connsiteX6" fmla="*/ 660560 w 3438374"/>
                <a:gd name="connsiteY6" fmla="*/ 380760 h 1009590"/>
                <a:gd name="connsiteX7" fmla="*/ 874016 w 3438374"/>
                <a:gd name="connsiteY7" fmla="*/ 354799 h 1009590"/>
                <a:gd name="connsiteX8" fmla="*/ 1136509 w 3438374"/>
                <a:gd name="connsiteY8" fmla="*/ 334607 h 1009590"/>
                <a:gd name="connsiteX9" fmla="*/ 1393234 w 3438374"/>
                <a:gd name="connsiteY9" fmla="*/ 302877 h 1009590"/>
                <a:gd name="connsiteX10" fmla="*/ 1606690 w 3438374"/>
                <a:gd name="connsiteY10" fmla="*/ 285570 h 1009590"/>
                <a:gd name="connsiteX11" fmla="*/ 1895144 w 3438374"/>
                <a:gd name="connsiteY11" fmla="*/ 268263 h 1009590"/>
                <a:gd name="connsiteX12" fmla="*/ 2195137 w 3438374"/>
                <a:gd name="connsiteY12" fmla="*/ 239417 h 1009590"/>
                <a:gd name="connsiteX13" fmla="*/ 2457630 w 3438374"/>
                <a:gd name="connsiteY13" fmla="*/ 216341 h 1009590"/>
                <a:gd name="connsiteX14" fmla="*/ 2662433 w 3438374"/>
                <a:gd name="connsiteY14" fmla="*/ 207687 h 1009590"/>
                <a:gd name="connsiteX15" fmla="*/ 2826851 w 3438374"/>
                <a:gd name="connsiteY15" fmla="*/ 201918 h 1009590"/>
                <a:gd name="connsiteX16" fmla="*/ 2959540 w 3438374"/>
                <a:gd name="connsiteY16" fmla="*/ 201918 h 1009590"/>
                <a:gd name="connsiteX17" fmla="*/ 3002809 w 3438374"/>
                <a:gd name="connsiteY17" fmla="*/ 207687 h 1009590"/>
                <a:gd name="connsiteX18" fmla="*/ 3023000 w 3438374"/>
                <a:gd name="connsiteY18" fmla="*/ 216341 h 1009590"/>
                <a:gd name="connsiteX19" fmla="*/ 3034539 w 3438374"/>
                <a:gd name="connsiteY19" fmla="*/ 227879 h 1009590"/>
                <a:gd name="connsiteX20" fmla="*/ 3046077 w 3438374"/>
                <a:gd name="connsiteY20" fmla="*/ 245186 h 1009590"/>
                <a:gd name="connsiteX21" fmla="*/ 3051846 w 3438374"/>
                <a:gd name="connsiteY21" fmla="*/ 268263 h 1009590"/>
                <a:gd name="connsiteX22" fmla="*/ 3051846 w 3438374"/>
                <a:gd name="connsiteY22" fmla="*/ 288455 h 1009590"/>
                <a:gd name="connsiteX23" fmla="*/ 3031654 w 3438374"/>
                <a:gd name="connsiteY23" fmla="*/ 372106 h 1009590"/>
                <a:gd name="connsiteX24" fmla="*/ 2956656 w 3438374"/>
                <a:gd name="connsiteY24" fmla="*/ 614408 h 1009590"/>
                <a:gd name="connsiteX25" fmla="*/ 2922041 w 3438374"/>
                <a:gd name="connsiteY25" fmla="*/ 738443 h 1009590"/>
                <a:gd name="connsiteX26" fmla="*/ 2890311 w 3438374"/>
                <a:gd name="connsiteY26" fmla="*/ 899978 h 1009590"/>
                <a:gd name="connsiteX27" fmla="*/ 2904734 w 3438374"/>
                <a:gd name="connsiteY27" fmla="*/ 934592 h 1009590"/>
                <a:gd name="connsiteX28" fmla="*/ 2933580 w 3438374"/>
                <a:gd name="connsiteY28" fmla="*/ 972091 h 1009590"/>
                <a:gd name="connsiteX29" fmla="*/ 2962425 w 3438374"/>
                <a:gd name="connsiteY29" fmla="*/ 995167 h 1009590"/>
                <a:gd name="connsiteX30" fmla="*/ 2979732 w 3438374"/>
                <a:gd name="connsiteY30" fmla="*/ 1006706 h 1009590"/>
                <a:gd name="connsiteX31" fmla="*/ 3011462 w 3438374"/>
                <a:gd name="connsiteY31" fmla="*/ 1009590 h 1009590"/>
                <a:gd name="connsiteX32" fmla="*/ 3028769 w 3438374"/>
                <a:gd name="connsiteY32" fmla="*/ 1000937 h 1009590"/>
                <a:gd name="connsiteX33" fmla="*/ 3048961 w 3438374"/>
                <a:gd name="connsiteY33" fmla="*/ 983629 h 1009590"/>
                <a:gd name="connsiteX34" fmla="*/ 3069153 w 3438374"/>
                <a:gd name="connsiteY34" fmla="*/ 960553 h 1009590"/>
                <a:gd name="connsiteX35" fmla="*/ 3095114 w 3438374"/>
                <a:gd name="connsiteY35" fmla="*/ 911516 h 1009590"/>
                <a:gd name="connsiteX36" fmla="*/ 3129728 w 3438374"/>
                <a:gd name="connsiteY36" fmla="*/ 827864 h 1009590"/>
                <a:gd name="connsiteX37" fmla="*/ 3172997 w 3438374"/>
                <a:gd name="connsiteY37" fmla="*/ 700944 h 1009590"/>
                <a:gd name="connsiteX38" fmla="*/ 3224918 w 3438374"/>
                <a:gd name="connsiteY38" fmla="*/ 559602 h 1009590"/>
                <a:gd name="connsiteX39" fmla="*/ 3259533 w 3438374"/>
                <a:gd name="connsiteY39" fmla="*/ 458643 h 1009590"/>
                <a:gd name="connsiteX40" fmla="*/ 3276840 w 3438374"/>
                <a:gd name="connsiteY40" fmla="*/ 426913 h 1009590"/>
                <a:gd name="connsiteX41" fmla="*/ 3320108 w 3438374"/>
                <a:gd name="connsiteY41" fmla="*/ 377875 h 1009590"/>
                <a:gd name="connsiteX42" fmla="*/ 3354723 w 3438374"/>
                <a:gd name="connsiteY42" fmla="*/ 349030 h 1009590"/>
                <a:gd name="connsiteX43" fmla="*/ 3377799 w 3438374"/>
                <a:gd name="connsiteY43" fmla="*/ 334607 h 1009590"/>
                <a:gd name="connsiteX44" fmla="*/ 3403760 w 3438374"/>
                <a:gd name="connsiteY44" fmla="*/ 311531 h 1009590"/>
                <a:gd name="connsiteX45" fmla="*/ 3432605 w 3438374"/>
                <a:gd name="connsiteY45" fmla="*/ 274032 h 1009590"/>
                <a:gd name="connsiteX46" fmla="*/ 3438374 w 3438374"/>
                <a:gd name="connsiteY46" fmla="*/ 250955 h 1009590"/>
                <a:gd name="connsiteX47" fmla="*/ 3435490 w 3438374"/>
                <a:gd name="connsiteY47" fmla="*/ 227879 h 1009590"/>
                <a:gd name="connsiteX48" fmla="*/ 3426836 w 3438374"/>
                <a:gd name="connsiteY48" fmla="*/ 204803 h 1009590"/>
                <a:gd name="connsiteX49" fmla="*/ 3406645 w 3438374"/>
                <a:gd name="connsiteY49" fmla="*/ 184611 h 1009590"/>
                <a:gd name="connsiteX50" fmla="*/ 3351838 w 3438374"/>
                <a:gd name="connsiteY50" fmla="*/ 152881 h 1009590"/>
                <a:gd name="connsiteX51" fmla="*/ 3276840 w 3438374"/>
                <a:gd name="connsiteY51" fmla="*/ 103844 h 1009590"/>
                <a:gd name="connsiteX52" fmla="*/ 3187419 w 3438374"/>
                <a:gd name="connsiteY52" fmla="*/ 40384 h 1009590"/>
                <a:gd name="connsiteX53" fmla="*/ 3144151 w 3438374"/>
                <a:gd name="connsiteY53" fmla="*/ 8654 h 1009590"/>
                <a:gd name="connsiteX54" fmla="*/ 3126844 w 3438374"/>
                <a:gd name="connsiteY54" fmla="*/ 0 h 1009590"/>
                <a:gd name="connsiteX55" fmla="*/ 3048961 w 3438374"/>
                <a:gd name="connsiteY55" fmla="*/ 14423 h 1009590"/>
                <a:gd name="connsiteX56" fmla="*/ 3011462 w 3438374"/>
                <a:gd name="connsiteY56" fmla="*/ 23077 h 1009590"/>
                <a:gd name="connsiteX57" fmla="*/ 2875889 w 3438374"/>
                <a:gd name="connsiteY57" fmla="*/ 28846 h 1009590"/>
                <a:gd name="connsiteX58" fmla="*/ 2624933 w 3438374"/>
                <a:gd name="connsiteY58" fmla="*/ 43268 h 1009590"/>
                <a:gd name="connsiteX59" fmla="*/ 2371094 w 3438374"/>
                <a:gd name="connsiteY59" fmla="*/ 60576 h 1009590"/>
                <a:gd name="connsiteX60" fmla="*/ 2108600 w 3438374"/>
                <a:gd name="connsiteY60" fmla="*/ 77883 h 1009590"/>
                <a:gd name="connsiteX61" fmla="*/ 1817262 w 3438374"/>
                <a:gd name="connsiteY61" fmla="*/ 98075 h 1009590"/>
                <a:gd name="connsiteX62" fmla="*/ 1361504 w 3438374"/>
                <a:gd name="connsiteY62" fmla="*/ 138458 h 1009590"/>
                <a:gd name="connsiteX63" fmla="*/ 925938 w 3438374"/>
                <a:gd name="connsiteY63" fmla="*/ 184611 h 100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38374" h="1009590">
                  <a:moveTo>
                    <a:pt x="925938" y="184611"/>
                  </a:moveTo>
                  <a:lnTo>
                    <a:pt x="663445" y="213456"/>
                  </a:lnTo>
                  <a:lnTo>
                    <a:pt x="302877" y="259609"/>
                  </a:lnTo>
                  <a:lnTo>
                    <a:pt x="0" y="299993"/>
                  </a:lnTo>
                  <a:lnTo>
                    <a:pt x="40383" y="452873"/>
                  </a:lnTo>
                  <a:lnTo>
                    <a:pt x="349029" y="415374"/>
                  </a:lnTo>
                  <a:lnTo>
                    <a:pt x="660560" y="380760"/>
                  </a:lnTo>
                  <a:lnTo>
                    <a:pt x="874016" y="354799"/>
                  </a:lnTo>
                  <a:lnTo>
                    <a:pt x="1136509" y="334607"/>
                  </a:lnTo>
                  <a:lnTo>
                    <a:pt x="1393234" y="302877"/>
                  </a:lnTo>
                  <a:lnTo>
                    <a:pt x="1606690" y="285570"/>
                  </a:lnTo>
                  <a:lnTo>
                    <a:pt x="1895144" y="268263"/>
                  </a:lnTo>
                  <a:lnTo>
                    <a:pt x="2195137" y="239417"/>
                  </a:lnTo>
                  <a:lnTo>
                    <a:pt x="2457630" y="216341"/>
                  </a:lnTo>
                  <a:lnTo>
                    <a:pt x="2662433" y="207687"/>
                  </a:lnTo>
                  <a:lnTo>
                    <a:pt x="2826851" y="201918"/>
                  </a:lnTo>
                  <a:lnTo>
                    <a:pt x="2959540" y="201918"/>
                  </a:lnTo>
                  <a:lnTo>
                    <a:pt x="3002809" y="207687"/>
                  </a:lnTo>
                  <a:lnTo>
                    <a:pt x="3023000" y="216341"/>
                  </a:lnTo>
                  <a:lnTo>
                    <a:pt x="3034539" y="227879"/>
                  </a:lnTo>
                  <a:lnTo>
                    <a:pt x="3046077" y="245186"/>
                  </a:lnTo>
                  <a:lnTo>
                    <a:pt x="3051846" y="268263"/>
                  </a:lnTo>
                  <a:lnTo>
                    <a:pt x="3051846" y="288455"/>
                  </a:lnTo>
                  <a:lnTo>
                    <a:pt x="3031654" y="372106"/>
                  </a:lnTo>
                  <a:lnTo>
                    <a:pt x="2956656" y="614408"/>
                  </a:lnTo>
                  <a:lnTo>
                    <a:pt x="2922041" y="738443"/>
                  </a:lnTo>
                  <a:lnTo>
                    <a:pt x="2890311" y="899978"/>
                  </a:lnTo>
                  <a:lnTo>
                    <a:pt x="2904734" y="934592"/>
                  </a:lnTo>
                  <a:lnTo>
                    <a:pt x="2933580" y="972091"/>
                  </a:lnTo>
                  <a:lnTo>
                    <a:pt x="2962425" y="995167"/>
                  </a:lnTo>
                  <a:lnTo>
                    <a:pt x="2979732" y="1006706"/>
                  </a:lnTo>
                  <a:lnTo>
                    <a:pt x="3011462" y="1009590"/>
                  </a:lnTo>
                  <a:lnTo>
                    <a:pt x="3028769" y="1000937"/>
                  </a:lnTo>
                  <a:lnTo>
                    <a:pt x="3048961" y="983629"/>
                  </a:lnTo>
                  <a:lnTo>
                    <a:pt x="3069153" y="960553"/>
                  </a:lnTo>
                  <a:lnTo>
                    <a:pt x="3095114" y="911516"/>
                  </a:lnTo>
                  <a:lnTo>
                    <a:pt x="3129728" y="827864"/>
                  </a:lnTo>
                  <a:lnTo>
                    <a:pt x="3172997" y="700944"/>
                  </a:lnTo>
                  <a:lnTo>
                    <a:pt x="3224918" y="559602"/>
                  </a:lnTo>
                  <a:lnTo>
                    <a:pt x="3259533" y="458643"/>
                  </a:lnTo>
                  <a:lnTo>
                    <a:pt x="3276840" y="426913"/>
                  </a:lnTo>
                  <a:lnTo>
                    <a:pt x="3320108" y="377875"/>
                  </a:lnTo>
                  <a:lnTo>
                    <a:pt x="3354723" y="349030"/>
                  </a:lnTo>
                  <a:lnTo>
                    <a:pt x="3377799" y="334607"/>
                  </a:lnTo>
                  <a:lnTo>
                    <a:pt x="3403760" y="311531"/>
                  </a:lnTo>
                  <a:lnTo>
                    <a:pt x="3432605" y="274032"/>
                  </a:lnTo>
                  <a:lnTo>
                    <a:pt x="3438374" y="250955"/>
                  </a:lnTo>
                  <a:lnTo>
                    <a:pt x="3435490" y="227879"/>
                  </a:lnTo>
                  <a:lnTo>
                    <a:pt x="3426836" y="204803"/>
                  </a:lnTo>
                  <a:lnTo>
                    <a:pt x="3406645" y="184611"/>
                  </a:lnTo>
                  <a:lnTo>
                    <a:pt x="3351838" y="152881"/>
                  </a:lnTo>
                  <a:lnTo>
                    <a:pt x="3276840" y="103844"/>
                  </a:lnTo>
                  <a:lnTo>
                    <a:pt x="3187419" y="40384"/>
                  </a:lnTo>
                  <a:lnTo>
                    <a:pt x="3144151" y="8654"/>
                  </a:lnTo>
                  <a:lnTo>
                    <a:pt x="3126844" y="0"/>
                  </a:lnTo>
                  <a:lnTo>
                    <a:pt x="3048961" y="14423"/>
                  </a:lnTo>
                  <a:lnTo>
                    <a:pt x="3011462" y="23077"/>
                  </a:lnTo>
                  <a:lnTo>
                    <a:pt x="2875889" y="28846"/>
                  </a:lnTo>
                  <a:lnTo>
                    <a:pt x="2624933" y="43268"/>
                  </a:lnTo>
                  <a:lnTo>
                    <a:pt x="2371094" y="60576"/>
                  </a:lnTo>
                  <a:lnTo>
                    <a:pt x="2108600" y="77883"/>
                  </a:lnTo>
                  <a:lnTo>
                    <a:pt x="1817262" y="98075"/>
                  </a:lnTo>
                  <a:lnTo>
                    <a:pt x="1361504" y="138458"/>
                  </a:lnTo>
                  <a:lnTo>
                    <a:pt x="925938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5C7B2467-DF41-4448-914B-0E320126B640}"/>
                </a:ext>
              </a:extLst>
            </p:cNvPr>
            <p:cNvSpPr/>
            <p:nvPr/>
          </p:nvSpPr>
          <p:spPr>
            <a:xfrm>
              <a:off x="4238625" y="1709738"/>
              <a:ext cx="306388" cy="673100"/>
            </a:xfrm>
            <a:custGeom>
              <a:avLst/>
              <a:gdLst>
                <a:gd name="connsiteX0" fmla="*/ 300038 w 307181"/>
                <a:gd name="connsiteY0" fmla="*/ 223837 h 673893"/>
                <a:gd name="connsiteX1" fmla="*/ 307181 w 307181"/>
                <a:gd name="connsiteY1" fmla="*/ 0 h 673893"/>
                <a:gd name="connsiteX2" fmla="*/ 0 w 307181"/>
                <a:gd name="connsiteY2" fmla="*/ 33337 h 673893"/>
                <a:gd name="connsiteX3" fmla="*/ 28575 w 307181"/>
                <a:gd name="connsiteY3" fmla="*/ 130968 h 673893"/>
                <a:gd name="connsiteX4" fmla="*/ 47625 w 307181"/>
                <a:gd name="connsiteY4" fmla="*/ 216693 h 673893"/>
                <a:gd name="connsiteX5" fmla="*/ 61913 w 307181"/>
                <a:gd name="connsiteY5" fmla="*/ 295275 h 673893"/>
                <a:gd name="connsiteX6" fmla="*/ 78581 w 307181"/>
                <a:gd name="connsiteY6" fmla="*/ 397668 h 673893"/>
                <a:gd name="connsiteX7" fmla="*/ 97631 w 307181"/>
                <a:gd name="connsiteY7" fmla="*/ 550068 h 673893"/>
                <a:gd name="connsiteX8" fmla="*/ 109538 w 307181"/>
                <a:gd name="connsiteY8" fmla="*/ 673893 h 673893"/>
                <a:gd name="connsiteX9" fmla="*/ 278606 w 307181"/>
                <a:gd name="connsiteY9" fmla="*/ 652462 h 673893"/>
                <a:gd name="connsiteX10" fmla="*/ 292894 w 307181"/>
                <a:gd name="connsiteY10" fmla="*/ 357187 h 673893"/>
                <a:gd name="connsiteX11" fmla="*/ 300038 w 307181"/>
                <a:gd name="connsiteY11" fmla="*/ 223837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7181" h="673893">
                  <a:moveTo>
                    <a:pt x="300038" y="223837"/>
                  </a:moveTo>
                  <a:lnTo>
                    <a:pt x="307181" y="0"/>
                  </a:lnTo>
                  <a:lnTo>
                    <a:pt x="0" y="33337"/>
                  </a:lnTo>
                  <a:lnTo>
                    <a:pt x="28575" y="130968"/>
                  </a:lnTo>
                  <a:lnTo>
                    <a:pt x="47625" y="216693"/>
                  </a:lnTo>
                  <a:lnTo>
                    <a:pt x="61913" y="295275"/>
                  </a:lnTo>
                  <a:lnTo>
                    <a:pt x="78581" y="397668"/>
                  </a:lnTo>
                  <a:lnTo>
                    <a:pt x="97631" y="550068"/>
                  </a:lnTo>
                  <a:lnTo>
                    <a:pt x="109538" y="673893"/>
                  </a:lnTo>
                  <a:lnTo>
                    <a:pt x="278606" y="652462"/>
                  </a:lnTo>
                  <a:lnTo>
                    <a:pt x="292894" y="357187"/>
                  </a:lnTo>
                  <a:lnTo>
                    <a:pt x="300038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84A45300-96B8-5743-B678-F4EB6AC1E3D2}"/>
                </a:ext>
              </a:extLst>
            </p:cNvPr>
            <p:cNvSpPr/>
            <p:nvPr/>
          </p:nvSpPr>
          <p:spPr>
            <a:xfrm>
              <a:off x="5248275" y="1636713"/>
              <a:ext cx="357188" cy="625475"/>
            </a:xfrm>
            <a:custGeom>
              <a:avLst/>
              <a:gdLst>
                <a:gd name="connsiteX0" fmla="*/ 78581 w 357188"/>
                <a:gd name="connsiteY0" fmla="*/ 354806 h 626269"/>
                <a:gd name="connsiteX1" fmla="*/ 88106 w 357188"/>
                <a:gd name="connsiteY1" fmla="*/ 280987 h 626269"/>
                <a:gd name="connsiteX2" fmla="*/ 95250 w 357188"/>
                <a:gd name="connsiteY2" fmla="*/ 202406 h 626269"/>
                <a:gd name="connsiteX3" fmla="*/ 95250 w 357188"/>
                <a:gd name="connsiteY3" fmla="*/ 183356 h 626269"/>
                <a:gd name="connsiteX4" fmla="*/ 64294 w 357188"/>
                <a:gd name="connsiteY4" fmla="*/ 123825 h 626269"/>
                <a:gd name="connsiteX5" fmla="*/ 0 w 357188"/>
                <a:gd name="connsiteY5" fmla="*/ 19050 h 626269"/>
                <a:gd name="connsiteX6" fmla="*/ 190500 w 357188"/>
                <a:gd name="connsiteY6" fmla="*/ 0 h 626269"/>
                <a:gd name="connsiteX7" fmla="*/ 278606 w 357188"/>
                <a:gd name="connsiteY7" fmla="*/ 50006 h 626269"/>
                <a:gd name="connsiteX8" fmla="*/ 319088 w 357188"/>
                <a:gd name="connsiteY8" fmla="*/ 71437 h 626269"/>
                <a:gd name="connsiteX9" fmla="*/ 335756 w 357188"/>
                <a:gd name="connsiteY9" fmla="*/ 83344 h 626269"/>
                <a:gd name="connsiteX10" fmla="*/ 347663 w 357188"/>
                <a:gd name="connsiteY10" fmla="*/ 95250 h 626269"/>
                <a:gd name="connsiteX11" fmla="*/ 354806 w 357188"/>
                <a:gd name="connsiteY11" fmla="*/ 111919 h 626269"/>
                <a:gd name="connsiteX12" fmla="*/ 357188 w 357188"/>
                <a:gd name="connsiteY12" fmla="*/ 130969 h 626269"/>
                <a:gd name="connsiteX13" fmla="*/ 354806 w 357188"/>
                <a:gd name="connsiteY13" fmla="*/ 157162 h 626269"/>
                <a:gd name="connsiteX14" fmla="*/ 340519 w 357188"/>
                <a:gd name="connsiteY14" fmla="*/ 204787 h 626269"/>
                <a:gd name="connsiteX15" fmla="*/ 285750 w 357188"/>
                <a:gd name="connsiteY15" fmla="*/ 385762 h 626269"/>
                <a:gd name="connsiteX16" fmla="*/ 209550 w 357188"/>
                <a:gd name="connsiteY16" fmla="*/ 609600 h 626269"/>
                <a:gd name="connsiteX17" fmla="*/ 16669 w 357188"/>
                <a:gd name="connsiteY17" fmla="*/ 626269 h 626269"/>
                <a:gd name="connsiteX18" fmla="*/ 47625 w 357188"/>
                <a:gd name="connsiteY18" fmla="*/ 516731 h 626269"/>
                <a:gd name="connsiteX19" fmla="*/ 64294 w 357188"/>
                <a:gd name="connsiteY19" fmla="*/ 447675 h 626269"/>
                <a:gd name="connsiteX20" fmla="*/ 78581 w 357188"/>
                <a:gd name="connsiteY20" fmla="*/ 3548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7188" h="626269">
                  <a:moveTo>
                    <a:pt x="78581" y="354806"/>
                  </a:moveTo>
                  <a:lnTo>
                    <a:pt x="88106" y="280987"/>
                  </a:lnTo>
                  <a:lnTo>
                    <a:pt x="95250" y="202406"/>
                  </a:lnTo>
                  <a:lnTo>
                    <a:pt x="95250" y="183356"/>
                  </a:lnTo>
                  <a:lnTo>
                    <a:pt x="64294" y="123825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78606" y="50006"/>
                  </a:lnTo>
                  <a:lnTo>
                    <a:pt x="319088" y="71437"/>
                  </a:lnTo>
                  <a:lnTo>
                    <a:pt x="335756" y="83344"/>
                  </a:lnTo>
                  <a:lnTo>
                    <a:pt x="347663" y="95250"/>
                  </a:lnTo>
                  <a:lnTo>
                    <a:pt x="354806" y="111919"/>
                  </a:lnTo>
                  <a:lnTo>
                    <a:pt x="357188" y="130969"/>
                  </a:lnTo>
                  <a:lnTo>
                    <a:pt x="354806" y="157162"/>
                  </a:lnTo>
                  <a:lnTo>
                    <a:pt x="340519" y="204787"/>
                  </a:lnTo>
                  <a:lnTo>
                    <a:pt x="285750" y="385762"/>
                  </a:lnTo>
                  <a:lnTo>
                    <a:pt x="209550" y="609600"/>
                  </a:lnTo>
                  <a:lnTo>
                    <a:pt x="16669" y="626269"/>
                  </a:lnTo>
                  <a:lnTo>
                    <a:pt x="47625" y="516731"/>
                  </a:lnTo>
                  <a:lnTo>
                    <a:pt x="64294" y="447675"/>
                  </a:lnTo>
                  <a:lnTo>
                    <a:pt x="7858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086D81A7-222D-CE4E-84CC-5FFAB4D4145F}"/>
                </a:ext>
              </a:extLst>
            </p:cNvPr>
            <p:cNvSpPr/>
            <p:nvPr/>
          </p:nvSpPr>
          <p:spPr>
            <a:xfrm>
              <a:off x="3519488" y="2154238"/>
              <a:ext cx="2860675" cy="433387"/>
            </a:xfrm>
            <a:custGeom>
              <a:avLst/>
              <a:gdLst>
                <a:gd name="connsiteX0" fmla="*/ 523269 w 2859482"/>
                <a:gd name="connsiteY0" fmla="*/ 198208 h 433415"/>
                <a:gd name="connsiteX1" fmla="*/ 689764 w 2859482"/>
                <a:gd name="connsiteY1" fmla="*/ 174423 h 433415"/>
                <a:gd name="connsiteX2" fmla="*/ 832474 w 2859482"/>
                <a:gd name="connsiteY2" fmla="*/ 155924 h 433415"/>
                <a:gd name="connsiteX3" fmla="*/ 1107322 w 2859482"/>
                <a:gd name="connsiteY3" fmla="*/ 124211 h 433415"/>
                <a:gd name="connsiteX4" fmla="*/ 1387456 w 2859482"/>
                <a:gd name="connsiteY4" fmla="*/ 89855 h 433415"/>
                <a:gd name="connsiteX5" fmla="*/ 1651734 w 2859482"/>
                <a:gd name="connsiteY5" fmla="*/ 58141 h 433415"/>
                <a:gd name="connsiteX6" fmla="*/ 1783873 w 2859482"/>
                <a:gd name="connsiteY6" fmla="*/ 44927 h 433415"/>
                <a:gd name="connsiteX7" fmla="*/ 1955653 w 2859482"/>
                <a:gd name="connsiteY7" fmla="*/ 23785 h 433415"/>
                <a:gd name="connsiteX8" fmla="*/ 2225216 w 2859482"/>
                <a:gd name="connsiteY8" fmla="*/ 13214 h 433415"/>
                <a:gd name="connsiteX9" fmla="*/ 2457780 w 2859482"/>
                <a:gd name="connsiteY9" fmla="*/ 5286 h 433415"/>
                <a:gd name="connsiteX10" fmla="*/ 2642774 w 2859482"/>
                <a:gd name="connsiteY10" fmla="*/ 0 h 433415"/>
                <a:gd name="connsiteX11" fmla="*/ 2859482 w 2859482"/>
                <a:gd name="connsiteY11" fmla="*/ 2643 h 433415"/>
                <a:gd name="connsiteX12" fmla="*/ 2806626 w 2859482"/>
                <a:gd name="connsiteY12" fmla="*/ 243136 h 433415"/>
                <a:gd name="connsiteX13" fmla="*/ 2772270 w 2859482"/>
                <a:gd name="connsiteY13" fmla="*/ 190280 h 433415"/>
                <a:gd name="connsiteX14" fmla="*/ 2751128 w 2859482"/>
                <a:gd name="connsiteY14" fmla="*/ 179709 h 433415"/>
                <a:gd name="connsiteX15" fmla="*/ 2658631 w 2859482"/>
                <a:gd name="connsiteY15" fmla="*/ 174423 h 433415"/>
                <a:gd name="connsiteX16" fmla="*/ 2402282 w 2859482"/>
                <a:gd name="connsiteY16" fmla="*/ 161210 h 433415"/>
                <a:gd name="connsiteX17" fmla="*/ 2193503 w 2859482"/>
                <a:gd name="connsiteY17" fmla="*/ 158567 h 433415"/>
                <a:gd name="connsiteX18" fmla="*/ 2027008 w 2859482"/>
                <a:gd name="connsiteY18" fmla="*/ 169138 h 433415"/>
                <a:gd name="connsiteX19" fmla="*/ 1704589 w 2859482"/>
                <a:gd name="connsiteY19" fmla="*/ 192923 h 433415"/>
                <a:gd name="connsiteX20" fmla="*/ 1353100 w 2859482"/>
                <a:gd name="connsiteY20" fmla="*/ 224636 h 433415"/>
                <a:gd name="connsiteX21" fmla="*/ 1120536 w 2859482"/>
                <a:gd name="connsiteY21" fmla="*/ 269563 h 433415"/>
                <a:gd name="connsiteX22" fmla="*/ 1004254 w 2859482"/>
                <a:gd name="connsiteY22" fmla="*/ 285420 h 433415"/>
                <a:gd name="connsiteX23" fmla="*/ 734691 w 2859482"/>
                <a:gd name="connsiteY23" fmla="*/ 319776 h 433415"/>
                <a:gd name="connsiteX24" fmla="*/ 483627 w 2859482"/>
                <a:gd name="connsiteY24" fmla="*/ 354132 h 433415"/>
                <a:gd name="connsiteX25" fmla="*/ 256349 w 2859482"/>
                <a:gd name="connsiteY25" fmla="*/ 388488 h 433415"/>
                <a:gd name="connsiteX26" fmla="*/ 29070 w 2859482"/>
                <a:gd name="connsiteY26" fmla="*/ 430773 h 433415"/>
                <a:gd name="connsiteX27" fmla="*/ 13214 w 2859482"/>
                <a:gd name="connsiteY27" fmla="*/ 433415 h 433415"/>
                <a:gd name="connsiteX28" fmla="*/ 0 w 2859482"/>
                <a:gd name="connsiteY28" fmla="*/ 280134 h 433415"/>
                <a:gd name="connsiteX29" fmla="*/ 327704 w 2859482"/>
                <a:gd name="connsiteY29" fmla="*/ 227279 h 433415"/>
                <a:gd name="connsiteX30" fmla="*/ 523269 w 2859482"/>
                <a:gd name="connsiteY30" fmla="*/ 198208 h 43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9482" h="433415">
                  <a:moveTo>
                    <a:pt x="523269" y="198208"/>
                  </a:moveTo>
                  <a:lnTo>
                    <a:pt x="689764" y="174423"/>
                  </a:lnTo>
                  <a:lnTo>
                    <a:pt x="832474" y="155924"/>
                  </a:lnTo>
                  <a:lnTo>
                    <a:pt x="1107322" y="124211"/>
                  </a:lnTo>
                  <a:lnTo>
                    <a:pt x="1387456" y="89855"/>
                  </a:lnTo>
                  <a:lnTo>
                    <a:pt x="1651734" y="58141"/>
                  </a:lnTo>
                  <a:lnTo>
                    <a:pt x="1783873" y="44927"/>
                  </a:lnTo>
                  <a:lnTo>
                    <a:pt x="1955653" y="23785"/>
                  </a:lnTo>
                  <a:lnTo>
                    <a:pt x="2225216" y="13214"/>
                  </a:lnTo>
                  <a:lnTo>
                    <a:pt x="2457780" y="5286"/>
                  </a:lnTo>
                  <a:lnTo>
                    <a:pt x="2642774" y="0"/>
                  </a:lnTo>
                  <a:lnTo>
                    <a:pt x="2859482" y="2643"/>
                  </a:lnTo>
                  <a:lnTo>
                    <a:pt x="2806626" y="243136"/>
                  </a:lnTo>
                  <a:lnTo>
                    <a:pt x="2772270" y="190280"/>
                  </a:lnTo>
                  <a:lnTo>
                    <a:pt x="2751128" y="179709"/>
                  </a:lnTo>
                  <a:lnTo>
                    <a:pt x="2658631" y="174423"/>
                  </a:lnTo>
                  <a:lnTo>
                    <a:pt x="2402282" y="161210"/>
                  </a:lnTo>
                  <a:lnTo>
                    <a:pt x="2193503" y="158567"/>
                  </a:lnTo>
                  <a:lnTo>
                    <a:pt x="2027008" y="169138"/>
                  </a:lnTo>
                  <a:lnTo>
                    <a:pt x="1704589" y="192923"/>
                  </a:lnTo>
                  <a:lnTo>
                    <a:pt x="1353100" y="224636"/>
                  </a:lnTo>
                  <a:lnTo>
                    <a:pt x="1120536" y="269563"/>
                  </a:lnTo>
                  <a:lnTo>
                    <a:pt x="1004254" y="285420"/>
                  </a:lnTo>
                  <a:lnTo>
                    <a:pt x="734691" y="319776"/>
                  </a:lnTo>
                  <a:lnTo>
                    <a:pt x="483627" y="354132"/>
                  </a:lnTo>
                  <a:lnTo>
                    <a:pt x="256349" y="388488"/>
                  </a:lnTo>
                  <a:lnTo>
                    <a:pt x="29070" y="430773"/>
                  </a:lnTo>
                  <a:lnTo>
                    <a:pt x="13214" y="433415"/>
                  </a:lnTo>
                  <a:lnTo>
                    <a:pt x="0" y="280134"/>
                  </a:lnTo>
                  <a:lnTo>
                    <a:pt x="327704" y="227279"/>
                  </a:lnTo>
                  <a:lnTo>
                    <a:pt x="523269" y="1982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13B8ADB6-79EC-E34A-BA91-A966A74FE556}"/>
                </a:ext>
              </a:extLst>
            </p:cNvPr>
            <p:cNvSpPr/>
            <p:nvPr/>
          </p:nvSpPr>
          <p:spPr>
            <a:xfrm>
              <a:off x="4591050" y="2339975"/>
              <a:ext cx="560388" cy="1092200"/>
            </a:xfrm>
            <a:custGeom>
              <a:avLst/>
              <a:gdLst>
                <a:gd name="connsiteX0" fmla="*/ 440871 w 560614"/>
                <a:gd name="connsiteY0" fmla="*/ 740228 h 1091292"/>
                <a:gd name="connsiteX1" fmla="*/ 476250 w 560614"/>
                <a:gd name="connsiteY1" fmla="*/ 604157 h 1091292"/>
                <a:gd name="connsiteX2" fmla="*/ 527957 w 560614"/>
                <a:gd name="connsiteY2" fmla="*/ 449035 h 1091292"/>
                <a:gd name="connsiteX3" fmla="*/ 549729 w 560614"/>
                <a:gd name="connsiteY3" fmla="*/ 391885 h 1091292"/>
                <a:gd name="connsiteX4" fmla="*/ 560614 w 560614"/>
                <a:gd name="connsiteY4" fmla="*/ 342900 h 1091292"/>
                <a:gd name="connsiteX5" fmla="*/ 560614 w 560614"/>
                <a:gd name="connsiteY5" fmla="*/ 299357 h 1091292"/>
                <a:gd name="connsiteX6" fmla="*/ 557893 w 560614"/>
                <a:gd name="connsiteY6" fmla="*/ 269421 h 1091292"/>
                <a:gd name="connsiteX7" fmla="*/ 549729 w 560614"/>
                <a:gd name="connsiteY7" fmla="*/ 244928 h 1091292"/>
                <a:gd name="connsiteX8" fmla="*/ 538843 w 560614"/>
                <a:gd name="connsiteY8" fmla="*/ 223157 h 1091292"/>
                <a:gd name="connsiteX9" fmla="*/ 527957 w 560614"/>
                <a:gd name="connsiteY9" fmla="*/ 209550 h 1091292"/>
                <a:gd name="connsiteX10" fmla="*/ 476250 w 560614"/>
                <a:gd name="connsiteY10" fmla="*/ 174171 h 1091292"/>
                <a:gd name="connsiteX11" fmla="*/ 375557 w 560614"/>
                <a:gd name="connsiteY11" fmla="*/ 97971 h 1091292"/>
                <a:gd name="connsiteX12" fmla="*/ 310243 w 560614"/>
                <a:gd name="connsiteY12" fmla="*/ 38100 h 1091292"/>
                <a:gd name="connsiteX13" fmla="*/ 269421 w 560614"/>
                <a:gd name="connsiteY13" fmla="*/ 0 h 1091292"/>
                <a:gd name="connsiteX14" fmla="*/ 0 w 560614"/>
                <a:gd name="connsiteY14" fmla="*/ 62592 h 1091292"/>
                <a:gd name="connsiteX15" fmla="*/ 57150 w 560614"/>
                <a:gd name="connsiteY15" fmla="*/ 84364 h 1091292"/>
                <a:gd name="connsiteX16" fmla="*/ 103414 w 560614"/>
                <a:gd name="connsiteY16" fmla="*/ 106135 h 1091292"/>
                <a:gd name="connsiteX17" fmla="*/ 141514 w 560614"/>
                <a:gd name="connsiteY17" fmla="*/ 127907 h 1091292"/>
                <a:gd name="connsiteX18" fmla="*/ 171450 w 560614"/>
                <a:gd name="connsiteY18" fmla="*/ 152400 h 1091292"/>
                <a:gd name="connsiteX19" fmla="*/ 209550 w 560614"/>
                <a:gd name="connsiteY19" fmla="*/ 190500 h 1091292"/>
                <a:gd name="connsiteX20" fmla="*/ 244929 w 560614"/>
                <a:gd name="connsiteY20" fmla="*/ 236764 h 1091292"/>
                <a:gd name="connsiteX21" fmla="*/ 280307 w 560614"/>
                <a:gd name="connsiteY21" fmla="*/ 296635 h 1091292"/>
                <a:gd name="connsiteX22" fmla="*/ 285750 w 560614"/>
                <a:gd name="connsiteY22" fmla="*/ 321128 h 1091292"/>
                <a:gd name="connsiteX23" fmla="*/ 288471 w 560614"/>
                <a:gd name="connsiteY23" fmla="*/ 416378 h 1091292"/>
                <a:gd name="connsiteX24" fmla="*/ 288471 w 560614"/>
                <a:gd name="connsiteY24" fmla="*/ 476250 h 1091292"/>
                <a:gd name="connsiteX25" fmla="*/ 242207 w 560614"/>
                <a:gd name="connsiteY25" fmla="*/ 658585 h 1091292"/>
                <a:gd name="connsiteX26" fmla="*/ 220436 w 560614"/>
                <a:gd name="connsiteY26" fmla="*/ 857250 h 1091292"/>
                <a:gd name="connsiteX27" fmla="*/ 190500 w 560614"/>
                <a:gd name="connsiteY27" fmla="*/ 1091292 h 1091292"/>
                <a:gd name="connsiteX28" fmla="*/ 345621 w 560614"/>
                <a:gd name="connsiteY28" fmla="*/ 1069521 h 1091292"/>
                <a:gd name="connsiteX29" fmla="*/ 397329 w 560614"/>
                <a:gd name="connsiteY29" fmla="*/ 914400 h 1091292"/>
                <a:gd name="connsiteX30" fmla="*/ 440871 w 560614"/>
                <a:gd name="connsiteY30" fmla="*/ 740228 h 109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0614" h="1091292">
                  <a:moveTo>
                    <a:pt x="440871" y="740228"/>
                  </a:moveTo>
                  <a:lnTo>
                    <a:pt x="476250" y="604157"/>
                  </a:lnTo>
                  <a:lnTo>
                    <a:pt x="527957" y="449035"/>
                  </a:lnTo>
                  <a:lnTo>
                    <a:pt x="549729" y="391885"/>
                  </a:lnTo>
                  <a:lnTo>
                    <a:pt x="560614" y="342900"/>
                  </a:lnTo>
                  <a:lnTo>
                    <a:pt x="560614" y="299357"/>
                  </a:lnTo>
                  <a:lnTo>
                    <a:pt x="557893" y="269421"/>
                  </a:lnTo>
                  <a:lnTo>
                    <a:pt x="549729" y="244928"/>
                  </a:lnTo>
                  <a:lnTo>
                    <a:pt x="538843" y="223157"/>
                  </a:lnTo>
                  <a:lnTo>
                    <a:pt x="527957" y="209550"/>
                  </a:lnTo>
                  <a:lnTo>
                    <a:pt x="476250" y="174171"/>
                  </a:lnTo>
                  <a:lnTo>
                    <a:pt x="375557" y="97971"/>
                  </a:lnTo>
                  <a:lnTo>
                    <a:pt x="310243" y="38100"/>
                  </a:lnTo>
                  <a:lnTo>
                    <a:pt x="269421" y="0"/>
                  </a:lnTo>
                  <a:lnTo>
                    <a:pt x="0" y="62592"/>
                  </a:lnTo>
                  <a:lnTo>
                    <a:pt x="57150" y="84364"/>
                  </a:lnTo>
                  <a:lnTo>
                    <a:pt x="103414" y="106135"/>
                  </a:lnTo>
                  <a:lnTo>
                    <a:pt x="141514" y="127907"/>
                  </a:lnTo>
                  <a:lnTo>
                    <a:pt x="171450" y="152400"/>
                  </a:lnTo>
                  <a:lnTo>
                    <a:pt x="209550" y="190500"/>
                  </a:lnTo>
                  <a:lnTo>
                    <a:pt x="244929" y="236764"/>
                  </a:lnTo>
                  <a:lnTo>
                    <a:pt x="280307" y="296635"/>
                  </a:lnTo>
                  <a:lnTo>
                    <a:pt x="285750" y="321128"/>
                  </a:lnTo>
                  <a:lnTo>
                    <a:pt x="288471" y="416378"/>
                  </a:lnTo>
                  <a:lnTo>
                    <a:pt x="288471" y="476250"/>
                  </a:lnTo>
                  <a:lnTo>
                    <a:pt x="242207" y="658585"/>
                  </a:lnTo>
                  <a:lnTo>
                    <a:pt x="220436" y="857250"/>
                  </a:lnTo>
                  <a:lnTo>
                    <a:pt x="190500" y="1091292"/>
                  </a:lnTo>
                  <a:lnTo>
                    <a:pt x="345621" y="1069521"/>
                  </a:lnTo>
                  <a:lnTo>
                    <a:pt x="397329" y="914400"/>
                  </a:lnTo>
                  <a:lnTo>
                    <a:pt x="440871" y="7402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20EE5C29-CCD9-A24C-9801-46A776E33F47}"/>
                </a:ext>
              </a:extLst>
            </p:cNvPr>
            <p:cNvSpPr/>
            <p:nvPr/>
          </p:nvSpPr>
          <p:spPr>
            <a:xfrm>
              <a:off x="4167188" y="3228975"/>
              <a:ext cx="2019300" cy="1906588"/>
            </a:xfrm>
            <a:custGeom>
              <a:avLst/>
              <a:gdLst>
                <a:gd name="connsiteX0" fmla="*/ 541769 w 2019080"/>
                <a:gd name="connsiteY0" fmla="*/ 306561 h 1905440"/>
                <a:gd name="connsiteX1" fmla="*/ 375274 w 2019080"/>
                <a:gd name="connsiteY1" fmla="*/ 327704 h 1905440"/>
                <a:gd name="connsiteX2" fmla="*/ 182352 w 2019080"/>
                <a:gd name="connsiteY2" fmla="*/ 348846 h 1905440"/>
                <a:gd name="connsiteX3" fmla="*/ 81927 w 2019080"/>
                <a:gd name="connsiteY3" fmla="*/ 362060 h 1905440"/>
                <a:gd name="connsiteX4" fmla="*/ 0 w 2019080"/>
                <a:gd name="connsiteY4" fmla="*/ 192922 h 1905440"/>
                <a:gd name="connsiteX5" fmla="*/ 50213 w 2019080"/>
                <a:gd name="connsiteY5" fmla="*/ 200850 h 1905440"/>
                <a:gd name="connsiteX6" fmla="*/ 110997 w 2019080"/>
                <a:gd name="connsiteY6" fmla="*/ 192922 h 1905440"/>
                <a:gd name="connsiteX7" fmla="*/ 317133 w 2019080"/>
                <a:gd name="connsiteY7" fmla="*/ 169137 h 1905440"/>
                <a:gd name="connsiteX8" fmla="*/ 636909 w 2019080"/>
                <a:gd name="connsiteY8" fmla="*/ 132138 h 1905440"/>
                <a:gd name="connsiteX9" fmla="*/ 787547 w 2019080"/>
                <a:gd name="connsiteY9" fmla="*/ 87211 h 1905440"/>
                <a:gd name="connsiteX10" fmla="*/ 1028040 w 2019080"/>
                <a:gd name="connsiteY10" fmla="*/ 68712 h 1905440"/>
                <a:gd name="connsiteX11" fmla="*/ 1276461 w 2019080"/>
                <a:gd name="connsiteY11" fmla="*/ 44927 h 1905440"/>
                <a:gd name="connsiteX12" fmla="*/ 1509025 w 2019080"/>
                <a:gd name="connsiteY12" fmla="*/ 21142 h 1905440"/>
                <a:gd name="connsiteX13" fmla="*/ 1760088 w 2019080"/>
                <a:gd name="connsiteY13" fmla="*/ 0 h 1905440"/>
                <a:gd name="connsiteX14" fmla="*/ 1786516 w 2019080"/>
                <a:gd name="connsiteY14" fmla="*/ 2642 h 1905440"/>
                <a:gd name="connsiteX15" fmla="*/ 1812944 w 2019080"/>
                <a:gd name="connsiteY15" fmla="*/ 7928 h 1905440"/>
                <a:gd name="connsiteX16" fmla="*/ 1847300 w 2019080"/>
                <a:gd name="connsiteY16" fmla="*/ 29070 h 1905440"/>
                <a:gd name="connsiteX17" fmla="*/ 1876370 w 2019080"/>
                <a:gd name="connsiteY17" fmla="*/ 52855 h 1905440"/>
                <a:gd name="connsiteX18" fmla="*/ 1910727 w 2019080"/>
                <a:gd name="connsiteY18" fmla="*/ 87211 h 1905440"/>
                <a:gd name="connsiteX19" fmla="*/ 1945083 w 2019080"/>
                <a:gd name="connsiteY19" fmla="*/ 129495 h 1905440"/>
                <a:gd name="connsiteX20" fmla="*/ 1974153 w 2019080"/>
                <a:gd name="connsiteY20" fmla="*/ 171780 h 1905440"/>
                <a:gd name="connsiteX21" fmla="*/ 1997938 w 2019080"/>
                <a:gd name="connsiteY21" fmla="*/ 203493 h 1905440"/>
                <a:gd name="connsiteX22" fmla="*/ 2011152 w 2019080"/>
                <a:gd name="connsiteY22" fmla="*/ 227278 h 1905440"/>
                <a:gd name="connsiteX23" fmla="*/ 2016437 w 2019080"/>
                <a:gd name="connsiteY23" fmla="*/ 245778 h 1905440"/>
                <a:gd name="connsiteX24" fmla="*/ 2019080 w 2019080"/>
                <a:gd name="connsiteY24" fmla="*/ 264277 h 1905440"/>
                <a:gd name="connsiteX25" fmla="*/ 2008509 w 2019080"/>
                <a:gd name="connsiteY25" fmla="*/ 295990 h 1905440"/>
                <a:gd name="connsiteX26" fmla="*/ 1990010 w 2019080"/>
                <a:gd name="connsiteY26" fmla="*/ 322418 h 1905440"/>
                <a:gd name="connsiteX27" fmla="*/ 1976796 w 2019080"/>
                <a:gd name="connsiteY27" fmla="*/ 351489 h 1905440"/>
                <a:gd name="connsiteX28" fmla="*/ 1966225 w 2019080"/>
                <a:gd name="connsiteY28" fmla="*/ 391130 h 1905440"/>
                <a:gd name="connsiteX29" fmla="*/ 1960939 w 2019080"/>
                <a:gd name="connsiteY29" fmla="*/ 512698 h 1905440"/>
                <a:gd name="connsiteX30" fmla="*/ 1950368 w 2019080"/>
                <a:gd name="connsiteY30" fmla="*/ 782261 h 1905440"/>
                <a:gd name="connsiteX31" fmla="*/ 1942440 w 2019080"/>
                <a:gd name="connsiteY31" fmla="*/ 983112 h 1905440"/>
                <a:gd name="connsiteX32" fmla="*/ 1934511 w 2019080"/>
                <a:gd name="connsiteY32" fmla="*/ 1257960 h 1905440"/>
                <a:gd name="connsiteX33" fmla="*/ 1923940 w 2019080"/>
                <a:gd name="connsiteY33" fmla="*/ 1572450 h 1905440"/>
                <a:gd name="connsiteX34" fmla="*/ 1916012 w 2019080"/>
                <a:gd name="connsiteY34" fmla="*/ 1731017 h 1905440"/>
                <a:gd name="connsiteX35" fmla="*/ 1913369 w 2019080"/>
                <a:gd name="connsiteY35" fmla="*/ 1812943 h 1905440"/>
                <a:gd name="connsiteX36" fmla="*/ 1905441 w 2019080"/>
                <a:gd name="connsiteY36" fmla="*/ 1849942 h 1905440"/>
                <a:gd name="connsiteX37" fmla="*/ 1892227 w 2019080"/>
                <a:gd name="connsiteY37" fmla="*/ 1876369 h 1905440"/>
                <a:gd name="connsiteX38" fmla="*/ 1873728 w 2019080"/>
                <a:gd name="connsiteY38" fmla="*/ 1894869 h 1905440"/>
                <a:gd name="connsiteX39" fmla="*/ 1849943 w 2019080"/>
                <a:gd name="connsiteY39" fmla="*/ 1905440 h 1905440"/>
                <a:gd name="connsiteX40" fmla="*/ 1818229 w 2019080"/>
                <a:gd name="connsiteY40" fmla="*/ 1902797 h 1905440"/>
                <a:gd name="connsiteX41" fmla="*/ 1781231 w 2019080"/>
                <a:gd name="connsiteY41" fmla="*/ 1897512 h 1905440"/>
                <a:gd name="connsiteX42" fmla="*/ 1741589 w 2019080"/>
                <a:gd name="connsiteY42" fmla="*/ 1879012 h 1905440"/>
                <a:gd name="connsiteX43" fmla="*/ 1704590 w 2019080"/>
                <a:gd name="connsiteY43" fmla="*/ 1847299 h 1905440"/>
                <a:gd name="connsiteX44" fmla="*/ 1670234 w 2019080"/>
                <a:gd name="connsiteY44" fmla="*/ 1524880 h 1905440"/>
                <a:gd name="connsiteX45" fmla="*/ 1672877 w 2019080"/>
                <a:gd name="connsiteY45" fmla="*/ 1141678 h 1905440"/>
                <a:gd name="connsiteX46" fmla="*/ 1694019 w 2019080"/>
                <a:gd name="connsiteY46" fmla="*/ 1028039 h 1905440"/>
                <a:gd name="connsiteX47" fmla="*/ 1691376 w 2019080"/>
                <a:gd name="connsiteY47" fmla="*/ 663336 h 1905440"/>
                <a:gd name="connsiteX48" fmla="*/ 1691376 w 2019080"/>
                <a:gd name="connsiteY48" fmla="*/ 539126 h 1905440"/>
                <a:gd name="connsiteX49" fmla="*/ 1704590 w 2019080"/>
                <a:gd name="connsiteY49" fmla="*/ 380559 h 1905440"/>
                <a:gd name="connsiteX50" fmla="*/ 1715161 w 2019080"/>
                <a:gd name="connsiteY50" fmla="*/ 261634 h 1905440"/>
                <a:gd name="connsiteX51" fmla="*/ 1712518 w 2019080"/>
                <a:gd name="connsiteY51" fmla="*/ 235206 h 1905440"/>
                <a:gd name="connsiteX52" fmla="*/ 1704590 w 2019080"/>
                <a:gd name="connsiteY52" fmla="*/ 214064 h 1905440"/>
                <a:gd name="connsiteX53" fmla="*/ 1683448 w 2019080"/>
                <a:gd name="connsiteY53" fmla="*/ 192922 h 1905440"/>
                <a:gd name="connsiteX54" fmla="*/ 1649092 w 2019080"/>
                <a:gd name="connsiteY54" fmla="*/ 179708 h 1905440"/>
                <a:gd name="connsiteX55" fmla="*/ 1590951 w 2019080"/>
                <a:gd name="connsiteY55" fmla="*/ 177065 h 1905440"/>
                <a:gd name="connsiteX56" fmla="*/ 1366315 w 2019080"/>
                <a:gd name="connsiteY56" fmla="*/ 206136 h 1905440"/>
                <a:gd name="connsiteX57" fmla="*/ 885330 w 2019080"/>
                <a:gd name="connsiteY57" fmla="*/ 264277 h 1905440"/>
                <a:gd name="connsiteX58" fmla="*/ 541769 w 2019080"/>
                <a:gd name="connsiteY58" fmla="*/ 306561 h 19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19080" h="1905440">
                  <a:moveTo>
                    <a:pt x="541769" y="306561"/>
                  </a:moveTo>
                  <a:lnTo>
                    <a:pt x="375274" y="327704"/>
                  </a:lnTo>
                  <a:lnTo>
                    <a:pt x="182352" y="348846"/>
                  </a:lnTo>
                  <a:lnTo>
                    <a:pt x="81927" y="362060"/>
                  </a:lnTo>
                  <a:lnTo>
                    <a:pt x="0" y="192922"/>
                  </a:lnTo>
                  <a:lnTo>
                    <a:pt x="50213" y="200850"/>
                  </a:lnTo>
                  <a:lnTo>
                    <a:pt x="110997" y="192922"/>
                  </a:lnTo>
                  <a:lnTo>
                    <a:pt x="317133" y="169137"/>
                  </a:lnTo>
                  <a:lnTo>
                    <a:pt x="636909" y="132138"/>
                  </a:lnTo>
                  <a:lnTo>
                    <a:pt x="787547" y="87211"/>
                  </a:lnTo>
                  <a:lnTo>
                    <a:pt x="1028040" y="68712"/>
                  </a:lnTo>
                  <a:lnTo>
                    <a:pt x="1276461" y="44927"/>
                  </a:lnTo>
                  <a:lnTo>
                    <a:pt x="1509025" y="21142"/>
                  </a:lnTo>
                  <a:lnTo>
                    <a:pt x="1760088" y="0"/>
                  </a:lnTo>
                  <a:lnTo>
                    <a:pt x="1786516" y="2642"/>
                  </a:lnTo>
                  <a:lnTo>
                    <a:pt x="1812944" y="7928"/>
                  </a:lnTo>
                  <a:lnTo>
                    <a:pt x="1847300" y="29070"/>
                  </a:lnTo>
                  <a:lnTo>
                    <a:pt x="1876370" y="52855"/>
                  </a:lnTo>
                  <a:lnTo>
                    <a:pt x="1910727" y="87211"/>
                  </a:lnTo>
                  <a:lnTo>
                    <a:pt x="1945083" y="129495"/>
                  </a:lnTo>
                  <a:lnTo>
                    <a:pt x="1974153" y="171780"/>
                  </a:lnTo>
                  <a:lnTo>
                    <a:pt x="1997938" y="203493"/>
                  </a:lnTo>
                  <a:lnTo>
                    <a:pt x="2011152" y="227278"/>
                  </a:lnTo>
                  <a:lnTo>
                    <a:pt x="2016437" y="245778"/>
                  </a:lnTo>
                  <a:lnTo>
                    <a:pt x="2019080" y="264277"/>
                  </a:lnTo>
                  <a:lnTo>
                    <a:pt x="2008509" y="295990"/>
                  </a:lnTo>
                  <a:lnTo>
                    <a:pt x="1990010" y="322418"/>
                  </a:lnTo>
                  <a:lnTo>
                    <a:pt x="1976796" y="351489"/>
                  </a:lnTo>
                  <a:lnTo>
                    <a:pt x="1966225" y="391130"/>
                  </a:lnTo>
                  <a:lnTo>
                    <a:pt x="1960939" y="512698"/>
                  </a:lnTo>
                  <a:lnTo>
                    <a:pt x="1950368" y="782261"/>
                  </a:lnTo>
                  <a:lnTo>
                    <a:pt x="1942440" y="983112"/>
                  </a:lnTo>
                  <a:lnTo>
                    <a:pt x="1934511" y="1257960"/>
                  </a:lnTo>
                  <a:lnTo>
                    <a:pt x="1923940" y="1572450"/>
                  </a:lnTo>
                  <a:lnTo>
                    <a:pt x="1916012" y="1731017"/>
                  </a:lnTo>
                  <a:lnTo>
                    <a:pt x="1913369" y="1812943"/>
                  </a:lnTo>
                  <a:lnTo>
                    <a:pt x="1905441" y="1849942"/>
                  </a:lnTo>
                  <a:lnTo>
                    <a:pt x="1892227" y="1876369"/>
                  </a:lnTo>
                  <a:lnTo>
                    <a:pt x="1873728" y="1894869"/>
                  </a:lnTo>
                  <a:lnTo>
                    <a:pt x="1849943" y="1905440"/>
                  </a:lnTo>
                  <a:lnTo>
                    <a:pt x="1818229" y="1902797"/>
                  </a:lnTo>
                  <a:lnTo>
                    <a:pt x="1781231" y="1897512"/>
                  </a:lnTo>
                  <a:lnTo>
                    <a:pt x="1741589" y="1879012"/>
                  </a:lnTo>
                  <a:lnTo>
                    <a:pt x="1704590" y="1847299"/>
                  </a:lnTo>
                  <a:lnTo>
                    <a:pt x="1670234" y="1524880"/>
                  </a:lnTo>
                  <a:lnTo>
                    <a:pt x="1672877" y="1141678"/>
                  </a:lnTo>
                  <a:lnTo>
                    <a:pt x="1694019" y="1028039"/>
                  </a:lnTo>
                  <a:lnTo>
                    <a:pt x="1691376" y="663336"/>
                  </a:lnTo>
                  <a:lnTo>
                    <a:pt x="1691376" y="539126"/>
                  </a:lnTo>
                  <a:lnTo>
                    <a:pt x="1704590" y="380559"/>
                  </a:lnTo>
                  <a:lnTo>
                    <a:pt x="1715161" y="261634"/>
                  </a:lnTo>
                  <a:lnTo>
                    <a:pt x="1712518" y="235206"/>
                  </a:lnTo>
                  <a:lnTo>
                    <a:pt x="1704590" y="214064"/>
                  </a:lnTo>
                  <a:lnTo>
                    <a:pt x="1683448" y="192922"/>
                  </a:lnTo>
                  <a:lnTo>
                    <a:pt x="1649092" y="179708"/>
                  </a:lnTo>
                  <a:lnTo>
                    <a:pt x="1590951" y="177065"/>
                  </a:lnTo>
                  <a:lnTo>
                    <a:pt x="1366315" y="206136"/>
                  </a:lnTo>
                  <a:lnTo>
                    <a:pt x="885330" y="264277"/>
                  </a:lnTo>
                  <a:lnTo>
                    <a:pt x="541769" y="3065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E72585FB-666F-3443-8782-651651F5D320}"/>
                </a:ext>
              </a:extLst>
            </p:cNvPr>
            <p:cNvSpPr/>
            <p:nvPr/>
          </p:nvSpPr>
          <p:spPr>
            <a:xfrm>
              <a:off x="4271963" y="3735388"/>
              <a:ext cx="1644650" cy="371475"/>
            </a:xfrm>
            <a:custGeom>
              <a:avLst/>
              <a:gdLst>
                <a:gd name="connsiteX0" fmla="*/ 521493 w 1645443"/>
                <a:gd name="connsiteY0" fmla="*/ 121444 h 371475"/>
                <a:gd name="connsiteX1" fmla="*/ 728662 w 1645443"/>
                <a:gd name="connsiteY1" fmla="*/ 95250 h 371475"/>
                <a:gd name="connsiteX2" fmla="*/ 947737 w 1645443"/>
                <a:gd name="connsiteY2" fmla="*/ 71438 h 371475"/>
                <a:gd name="connsiteX3" fmla="*/ 1181100 w 1645443"/>
                <a:gd name="connsiteY3" fmla="*/ 45244 h 371475"/>
                <a:gd name="connsiteX4" fmla="*/ 1457325 w 1645443"/>
                <a:gd name="connsiteY4" fmla="*/ 16669 h 371475"/>
                <a:gd name="connsiteX5" fmla="*/ 1645443 w 1645443"/>
                <a:gd name="connsiteY5" fmla="*/ 0 h 371475"/>
                <a:gd name="connsiteX6" fmla="*/ 1633537 w 1645443"/>
                <a:gd name="connsiteY6" fmla="*/ 183357 h 371475"/>
                <a:gd name="connsiteX7" fmla="*/ 1469231 w 1645443"/>
                <a:gd name="connsiteY7" fmla="*/ 192882 h 371475"/>
                <a:gd name="connsiteX8" fmla="*/ 1285875 w 1645443"/>
                <a:gd name="connsiteY8" fmla="*/ 204788 h 371475"/>
                <a:gd name="connsiteX9" fmla="*/ 1097756 w 1645443"/>
                <a:gd name="connsiteY9" fmla="*/ 223838 h 371475"/>
                <a:gd name="connsiteX10" fmla="*/ 838200 w 1645443"/>
                <a:gd name="connsiteY10" fmla="*/ 250032 h 371475"/>
                <a:gd name="connsiteX11" fmla="*/ 561975 w 1645443"/>
                <a:gd name="connsiteY11" fmla="*/ 283369 h 371475"/>
                <a:gd name="connsiteX12" fmla="*/ 250031 w 1645443"/>
                <a:gd name="connsiteY12" fmla="*/ 328613 h 371475"/>
                <a:gd name="connsiteX13" fmla="*/ 2381 w 1645443"/>
                <a:gd name="connsiteY13" fmla="*/ 371475 h 371475"/>
                <a:gd name="connsiteX14" fmla="*/ 0 w 1645443"/>
                <a:gd name="connsiteY14" fmla="*/ 192882 h 371475"/>
                <a:gd name="connsiteX15" fmla="*/ 388143 w 1645443"/>
                <a:gd name="connsiteY15" fmla="*/ 138113 h 371475"/>
                <a:gd name="connsiteX16" fmla="*/ 521493 w 1645443"/>
                <a:gd name="connsiteY16" fmla="*/ 1214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45443" h="371475">
                  <a:moveTo>
                    <a:pt x="521493" y="121444"/>
                  </a:moveTo>
                  <a:lnTo>
                    <a:pt x="728662" y="95250"/>
                  </a:lnTo>
                  <a:lnTo>
                    <a:pt x="947737" y="71438"/>
                  </a:lnTo>
                  <a:lnTo>
                    <a:pt x="1181100" y="45244"/>
                  </a:lnTo>
                  <a:lnTo>
                    <a:pt x="1457325" y="16669"/>
                  </a:lnTo>
                  <a:lnTo>
                    <a:pt x="1645443" y="0"/>
                  </a:lnTo>
                  <a:lnTo>
                    <a:pt x="1633537" y="183357"/>
                  </a:lnTo>
                  <a:lnTo>
                    <a:pt x="1469231" y="192882"/>
                  </a:lnTo>
                  <a:lnTo>
                    <a:pt x="1285875" y="204788"/>
                  </a:lnTo>
                  <a:lnTo>
                    <a:pt x="1097756" y="223838"/>
                  </a:lnTo>
                  <a:lnTo>
                    <a:pt x="838200" y="250032"/>
                  </a:lnTo>
                  <a:lnTo>
                    <a:pt x="561975" y="283369"/>
                  </a:lnTo>
                  <a:lnTo>
                    <a:pt x="250031" y="328613"/>
                  </a:lnTo>
                  <a:lnTo>
                    <a:pt x="2381" y="371475"/>
                  </a:lnTo>
                  <a:cubicBezTo>
                    <a:pt x="1587" y="311944"/>
                    <a:pt x="794" y="252413"/>
                    <a:pt x="0" y="192882"/>
                  </a:cubicBezTo>
                  <a:lnTo>
                    <a:pt x="388143" y="138113"/>
                  </a:lnTo>
                  <a:lnTo>
                    <a:pt x="52149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09728FF5-D5FE-2245-B7DA-08207536C046}"/>
                </a:ext>
              </a:extLst>
            </p:cNvPr>
            <p:cNvSpPr/>
            <p:nvPr/>
          </p:nvSpPr>
          <p:spPr>
            <a:xfrm>
              <a:off x="4284663" y="4227513"/>
              <a:ext cx="1625600" cy="390525"/>
            </a:xfrm>
            <a:custGeom>
              <a:avLst/>
              <a:gdLst>
                <a:gd name="connsiteX0" fmla="*/ 323850 w 1626394"/>
                <a:gd name="connsiteY0" fmla="*/ 173831 h 390525"/>
                <a:gd name="connsiteX1" fmla="*/ 497681 w 1626394"/>
                <a:gd name="connsiteY1" fmla="*/ 152400 h 390525"/>
                <a:gd name="connsiteX2" fmla="*/ 714375 w 1626394"/>
                <a:gd name="connsiteY2" fmla="*/ 126206 h 390525"/>
                <a:gd name="connsiteX3" fmla="*/ 988219 w 1626394"/>
                <a:gd name="connsiteY3" fmla="*/ 88106 h 390525"/>
                <a:gd name="connsiteX4" fmla="*/ 1309687 w 1626394"/>
                <a:gd name="connsiteY4" fmla="*/ 42862 h 390525"/>
                <a:gd name="connsiteX5" fmla="*/ 1624012 w 1626394"/>
                <a:gd name="connsiteY5" fmla="*/ 0 h 390525"/>
                <a:gd name="connsiteX6" fmla="*/ 1626394 w 1626394"/>
                <a:gd name="connsiteY6" fmla="*/ 154781 h 390525"/>
                <a:gd name="connsiteX7" fmla="*/ 1347787 w 1626394"/>
                <a:gd name="connsiteY7" fmla="*/ 192881 h 390525"/>
                <a:gd name="connsiteX8" fmla="*/ 1057275 w 1626394"/>
                <a:gd name="connsiteY8" fmla="*/ 235744 h 390525"/>
                <a:gd name="connsiteX9" fmla="*/ 790575 w 1626394"/>
                <a:gd name="connsiteY9" fmla="*/ 273844 h 390525"/>
                <a:gd name="connsiteX10" fmla="*/ 526256 w 1626394"/>
                <a:gd name="connsiteY10" fmla="*/ 314325 h 390525"/>
                <a:gd name="connsiteX11" fmla="*/ 273844 w 1626394"/>
                <a:gd name="connsiteY11" fmla="*/ 350044 h 390525"/>
                <a:gd name="connsiteX12" fmla="*/ 2381 w 1626394"/>
                <a:gd name="connsiteY12" fmla="*/ 390525 h 390525"/>
                <a:gd name="connsiteX13" fmla="*/ 0 w 1626394"/>
                <a:gd name="connsiteY13" fmla="*/ 211931 h 390525"/>
                <a:gd name="connsiteX14" fmla="*/ 323850 w 1626394"/>
                <a:gd name="connsiteY14" fmla="*/ 173831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394" h="390525">
                  <a:moveTo>
                    <a:pt x="323850" y="173831"/>
                  </a:moveTo>
                  <a:lnTo>
                    <a:pt x="497681" y="152400"/>
                  </a:lnTo>
                  <a:lnTo>
                    <a:pt x="714375" y="126206"/>
                  </a:lnTo>
                  <a:lnTo>
                    <a:pt x="988219" y="88106"/>
                  </a:lnTo>
                  <a:lnTo>
                    <a:pt x="1309687" y="42862"/>
                  </a:lnTo>
                  <a:lnTo>
                    <a:pt x="1624012" y="0"/>
                  </a:lnTo>
                  <a:lnTo>
                    <a:pt x="1626394" y="154781"/>
                  </a:lnTo>
                  <a:lnTo>
                    <a:pt x="1347787" y="192881"/>
                  </a:lnTo>
                  <a:lnTo>
                    <a:pt x="1057275" y="235744"/>
                  </a:lnTo>
                  <a:lnTo>
                    <a:pt x="790575" y="273844"/>
                  </a:lnTo>
                  <a:lnTo>
                    <a:pt x="526256" y="314325"/>
                  </a:lnTo>
                  <a:lnTo>
                    <a:pt x="273844" y="350044"/>
                  </a:lnTo>
                  <a:lnTo>
                    <a:pt x="2381" y="390525"/>
                  </a:lnTo>
                  <a:cubicBezTo>
                    <a:pt x="1587" y="330994"/>
                    <a:pt x="794" y="271462"/>
                    <a:pt x="0" y="211931"/>
                  </a:cubicBezTo>
                  <a:lnTo>
                    <a:pt x="32385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F5B2AF33-24BF-CD47-8887-6BBAD2827CBF}"/>
                </a:ext>
              </a:extLst>
            </p:cNvPr>
            <p:cNvSpPr/>
            <p:nvPr/>
          </p:nvSpPr>
          <p:spPr>
            <a:xfrm>
              <a:off x="4214813" y="4764088"/>
              <a:ext cx="1704975" cy="400050"/>
            </a:xfrm>
            <a:custGeom>
              <a:avLst/>
              <a:gdLst>
                <a:gd name="connsiteX0" fmla="*/ 511968 w 1704975"/>
                <a:gd name="connsiteY0" fmla="*/ 133350 h 400050"/>
                <a:gd name="connsiteX1" fmla="*/ 876300 w 1704975"/>
                <a:gd name="connsiteY1" fmla="*/ 90488 h 400050"/>
                <a:gd name="connsiteX2" fmla="*/ 1143000 w 1704975"/>
                <a:gd name="connsiteY2" fmla="*/ 59532 h 400050"/>
                <a:gd name="connsiteX3" fmla="*/ 1483518 w 1704975"/>
                <a:gd name="connsiteY3" fmla="*/ 19050 h 400050"/>
                <a:gd name="connsiteX4" fmla="*/ 1674018 w 1704975"/>
                <a:gd name="connsiteY4" fmla="*/ 0 h 400050"/>
                <a:gd name="connsiteX5" fmla="*/ 1704975 w 1704975"/>
                <a:gd name="connsiteY5" fmla="*/ 345282 h 400050"/>
                <a:gd name="connsiteX6" fmla="*/ 1652587 w 1704975"/>
                <a:gd name="connsiteY6" fmla="*/ 307182 h 400050"/>
                <a:gd name="connsiteX7" fmla="*/ 1628775 w 1704975"/>
                <a:gd name="connsiteY7" fmla="*/ 283369 h 400050"/>
                <a:gd name="connsiteX8" fmla="*/ 1600200 w 1704975"/>
                <a:gd name="connsiteY8" fmla="*/ 250032 h 400050"/>
                <a:gd name="connsiteX9" fmla="*/ 1583531 w 1704975"/>
                <a:gd name="connsiteY9" fmla="*/ 230982 h 400050"/>
                <a:gd name="connsiteX10" fmla="*/ 1516856 w 1704975"/>
                <a:gd name="connsiteY10" fmla="*/ 228600 h 400050"/>
                <a:gd name="connsiteX11" fmla="*/ 1290637 w 1704975"/>
                <a:gd name="connsiteY11" fmla="*/ 233363 h 400050"/>
                <a:gd name="connsiteX12" fmla="*/ 1057275 w 1704975"/>
                <a:gd name="connsiteY12" fmla="*/ 242888 h 400050"/>
                <a:gd name="connsiteX13" fmla="*/ 854868 w 1704975"/>
                <a:gd name="connsiteY13" fmla="*/ 257175 h 400050"/>
                <a:gd name="connsiteX14" fmla="*/ 695325 w 1704975"/>
                <a:gd name="connsiteY14" fmla="*/ 273844 h 400050"/>
                <a:gd name="connsiteX15" fmla="*/ 488156 w 1704975"/>
                <a:gd name="connsiteY15" fmla="*/ 302419 h 400050"/>
                <a:gd name="connsiteX16" fmla="*/ 273843 w 1704975"/>
                <a:gd name="connsiteY16" fmla="*/ 342900 h 400050"/>
                <a:gd name="connsiteX17" fmla="*/ 104775 w 1704975"/>
                <a:gd name="connsiteY17" fmla="*/ 378619 h 400050"/>
                <a:gd name="connsiteX18" fmla="*/ 0 w 1704975"/>
                <a:gd name="connsiteY18" fmla="*/ 400050 h 400050"/>
                <a:gd name="connsiteX19" fmla="*/ 7143 w 1704975"/>
                <a:gd name="connsiteY19" fmla="*/ 192882 h 400050"/>
                <a:gd name="connsiteX20" fmla="*/ 459581 w 1704975"/>
                <a:gd name="connsiteY20" fmla="*/ 138113 h 400050"/>
                <a:gd name="connsiteX21" fmla="*/ 511968 w 1704975"/>
                <a:gd name="connsiteY21" fmla="*/ 1333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04975" h="400050">
                  <a:moveTo>
                    <a:pt x="511968" y="133350"/>
                  </a:moveTo>
                  <a:lnTo>
                    <a:pt x="876300" y="90488"/>
                  </a:lnTo>
                  <a:lnTo>
                    <a:pt x="1143000" y="59532"/>
                  </a:lnTo>
                  <a:lnTo>
                    <a:pt x="1483518" y="19050"/>
                  </a:lnTo>
                  <a:lnTo>
                    <a:pt x="1674018" y="0"/>
                  </a:lnTo>
                  <a:lnTo>
                    <a:pt x="1704975" y="345282"/>
                  </a:lnTo>
                  <a:lnTo>
                    <a:pt x="1652587" y="307182"/>
                  </a:lnTo>
                  <a:lnTo>
                    <a:pt x="1628775" y="283369"/>
                  </a:lnTo>
                  <a:lnTo>
                    <a:pt x="1600200" y="250032"/>
                  </a:lnTo>
                  <a:lnTo>
                    <a:pt x="1583531" y="230982"/>
                  </a:lnTo>
                  <a:lnTo>
                    <a:pt x="1516856" y="228600"/>
                  </a:lnTo>
                  <a:lnTo>
                    <a:pt x="1290637" y="233363"/>
                  </a:lnTo>
                  <a:lnTo>
                    <a:pt x="1057275" y="242888"/>
                  </a:lnTo>
                  <a:lnTo>
                    <a:pt x="854868" y="257175"/>
                  </a:lnTo>
                  <a:lnTo>
                    <a:pt x="695325" y="273844"/>
                  </a:lnTo>
                  <a:lnTo>
                    <a:pt x="488156" y="302419"/>
                  </a:lnTo>
                  <a:lnTo>
                    <a:pt x="273843" y="342900"/>
                  </a:lnTo>
                  <a:lnTo>
                    <a:pt x="104775" y="378619"/>
                  </a:lnTo>
                  <a:lnTo>
                    <a:pt x="0" y="400050"/>
                  </a:lnTo>
                  <a:lnTo>
                    <a:pt x="7143" y="192882"/>
                  </a:lnTo>
                  <a:lnTo>
                    <a:pt x="459581" y="138113"/>
                  </a:lnTo>
                  <a:lnTo>
                    <a:pt x="511968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776594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4DC1A8A2-50BE-4B4D-8AC3-48459D2575F8}"/>
              </a:ext>
            </a:extLst>
          </p:cNvPr>
          <p:cNvSpPr/>
          <p:nvPr/>
        </p:nvSpPr>
        <p:spPr>
          <a:xfrm>
            <a:off x="2462213" y="2112963"/>
            <a:ext cx="900112" cy="1368425"/>
          </a:xfrm>
          <a:custGeom>
            <a:avLst/>
            <a:gdLst>
              <a:gd name="connsiteX0" fmla="*/ 731043 w 900112"/>
              <a:gd name="connsiteY0" fmla="*/ 519112 h 1369219"/>
              <a:gd name="connsiteX1" fmla="*/ 647700 w 900112"/>
              <a:gd name="connsiteY1" fmla="*/ 657225 h 1369219"/>
              <a:gd name="connsiteX2" fmla="*/ 595312 w 900112"/>
              <a:gd name="connsiteY2" fmla="*/ 735806 h 1369219"/>
              <a:gd name="connsiteX3" fmla="*/ 521493 w 900112"/>
              <a:gd name="connsiteY3" fmla="*/ 833437 h 1369219"/>
              <a:gd name="connsiteX4" fmla="*/ 411956 w 900112"/>
              <a:gd name="connsiteY4" fmla="*/ 966787 h 1369219"/>
              <a:gd name="connsiteX5" fmla="*/ 307181 w 900112"/>
              <a:gd name="connsiteY5" fmla="*/ 1090612 h 1369219"/>
              <a:gd name="connsiteX6" fmla="*/ 164306 w 900112"/>
              <a:gd name="connsiteY6" fmla="*/ 1250156 h 1369219"/>
              <a:gd name="connsiteX7" fmla="*/ 73818 w 900112"/>
              <a:gd name="connsiteY7" fmla="*/ 1340644 h 1369219"/>
              <a:gd name="connsiteX8" fmla="*/ 42862 w 900112"/>
              <a:gd name="connsiteY8" fmla="*/ 1366837 h 1369219"/>
              <a:gd name="connsiteX9" fmla="*/ 28575 w 900112"/>
              <a:gd name="connsiteY9" fmla="*/ 1369219 h 1369219"/>
              <a:gd name="connsiteX10" fmla="*/ 11906 w 900112"/>
              <a:gd name="connsiteY10" fmla="*/ 1369219 h 1369219"/>
              <a:gd name="connsiteX11" fmla="*/ 2381 w 900112"/>
              <a:gd name="connsiteY11" fmla="*/ 1357312 h 1369219"/>
              <a:gd name="connsiteX12" fmla="*/ 0 w 900112"/>
              <a:gd name="connsiteY12" fmla="*/ 1343025 h 1369219"/>
              <a:gd name="connsiteX13" fmla="*/ 4762 w 900112"/>
              <a:gd name="connsiteY13" fmla="*/ 1316831 h 1369219"/>
              <a:gd name="connsiteX14" fmla="*/ 28575 w 900112"/>
              <a:gd name="connsiteY14" fmla="*/ 1278731 h 1369219"/>
              <a:gd name="connsiteX15" fmla="*/ 100012 w 900112"/>
              <a:gd name="connsiteY15" fmla="*/ 1169194 h 1369219"/>
              <a:gd name="connsiteX16" fmla="*/ 166687 w 900112"/>
              <a:gd name="connsiteY16" fmla="*/ 1057275 h 1369219"/>
              <a:gd name="connsiteX17" fmla="*/ 250031 w 900112"/>
              <a:gd name="connsiteY17" fmla="*/ 909637 h 1369219"/>
              <a:gd name="connsiteX18" fmla="*/ 319087 w 900112"/>
              <a:gd name="connsiteY18" fmla="*/ 766762 h 1369219"/>
              <a:gd name="connsiteX19" fmla="*/ 359568 w 900112"/>
              <a:gd name="connsiteY19" fmla="*/ 676275 h 1369219"/>
              <a:gd name="connsiteX20" fmla="*/ 414337 w 900112"/>
              <a:gd name="connsiteY20" fmla="*/ 566737 h 1369219"/>
              <a:gd name="connsiteX21" fmla="*/ 483393 w 900112"/>
              <a:gd name="connsiteY21" fmla="*/ 402431 h 1369219"/>
              <a:gd name="connsiteX22" fmla="*/ 509587 w 900112"/>
              <a:gd name="connsiteY22" fmla="*/ 333375 h 1369219"/>
              <a:gd name="connsiteX23" fmla="*/ 528637 w 900112"/>
              <a:gd name="connsiteY23" fmla="*/ 266700 h 1369219"/>
              <a:gd name="connsiteX24" fmla="*/ 540543 w 900112"/>
              <a:gd name="connsiteY24" fmla="*/ 209550 h 1369219"/>
              <a:gd name="connsiteX25" fmla="*/ 540543 w 900112"/>
              <a:gd name="connsiteY25" fmla="*/ 195262 h 1369219"/>
              <a:gd name="connsiteX26" fmla="*/ 535781 w 900112"/>
              <a:gd name="connsiteY26" fmla="*/ 171450 h 1369219"/>
              <a:gd name="connsiteX27" fmla="*/ 521493 w 900112"/>
              <a:gd name="connsiteY27" fmla="*/ 145256 h 1369219"/>
              <a:gd name="connsiteX28" fmla="*/ 495300 w 900112"/>
              <a:gd name="connsiteY28" fmla="*/ 116681 h 1369219"/>
              <a:gd name="connsiteX29" fmla="*/ 464343 w 900112"/>
              <a:gd name="connsiteY29" fmla="*/ 92869 h 1369219"/>
              <a:gd name="connsiteX30" fmla="*/ 433387 w 900112"/>
              <a:gd name="connsiteY30" fmla="*/ 71437 h 1369219"/>
              <a:gd name="connsiteX31" fmla="*/ 414337 w 900112"/>
              <a:gd name="connsiteY31" fmla="*/ 54769 h 1369219"/>
              <a:gd name="connsiteX32" fmla="*/ 404812 w 900112"/>
              <a:gd name="connsiteY32" fmla="*/ 33337 h 1369219"/>
              <a:gd name="connsiteX33" fmla="*/ 404812 w 900112"/>
              <a:gd name="connsiteY33" fmla="*/ 19050 h 1369219"/>
              <a:gd name="connsiteX34" fmla="*/ 411956 w 900112"/>
              <a:gd name="connsiteY34" fmla="*/ 7144 h 1369219"/>
              <a:gd name="connsiteX35" fmla="*/ 431006 w 900112"/>
              <a:gd name="connsiteY35" fmla="*/ 0 h 1369219"/>
              <a:gd name="connsiteX36" fmla="*/ 461962 w 900112"/>
              <a:gd name="connsiteY36" fmla="*/ 4762 h 1369219"/>
              <a:gd name="connsiteX37" fmla="*/ 547687 w 900112"/>
              <a:gd name="connsiteY37" fmla="*/ 28575 h 1369219"/>
              <a:gd name="connsiteX38" fmla="*/ 661987 w 900112"/>
              <a:gd name="connsiteY38" fmla="*/ 64294 h 1369219"/>
              <a:gd name="connsiteX39" fmla="*/ 726281 w 900112"/>
              <a:gd name="connsiteY39" fmla="*/ 85725 h 1369219"/>
              <a:gd name="connsiteX40" fmla="*/ 759618 w 900112"/>
              <a:gd name="connsiteY40" fmla="*/ 100012 h 1369219"/>
              <a:gd name="connsiteX41" fmla="*/ 833437 w 900112"/>
              <a:gd name="connsiteY41" fmla="*/ 140494 h 1369219"/>
              <a:gd name="connsiteX42" fmla="*/ 873918 w 900112"/>
              <a:gd name="connsiteY42" fmla="*/ 173831 h 1369219"/>
              <a:gd name="connsiteX43" fmla="*/ 890587 w 900112"/>
              <a:gd name="connsiteY43" fmla="*/ 192881 h 1369219"/>
              <a:gd name="connsiteX44" fmla="*/ 897731 w 900112"/>
              <a:gd name="connsiteY44" fmla="*/ 211931 h 1369219"/>
              <a:gd name="connsiteX45" fmla="*/ 900112 w 900112"/>
              <a:gd name="connsiteY45" fmla="*/ 233362 h 1369219"/>
              <a:gd name="connsiteX46" fmla="*/ 892968 w 900112"/>
              <a:gd name="connsiteY46" fmla="*/ 254794 h 1369219"/>
              <a:gd name="connsiteX47" fmla="*/ 869156 w 900112"/>
              <a:gd name="connsiteY47" fmla="*/ 280987 h 1369219"/>
              <a:gd name="connsiteX48" fmla="*/ 785812 w 900112"/>
              <a:gd name="connsiteY48" fmla="*/ 423862 h 1369219"/>
              <a:gd name="connsiteX49" fmla="*/ 731043 w 900112"/>
              <a:gd name="connsiteY49" fmla="*/ 519112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00112" h="1369219">
                <a:moveTo>
                  <a:pt x="731043" y="519112"/>
                </a:moveTo>
                <a:lnTo>
                  <a:pt x="647700" y="657225"/>
                </a:lnTo>
                <a:lnTo>
                  <a:pt x="595312" y="735806"/>
                </a:lnTo>
                <a:lnTo>
                  <a:pt x="521493" y="833437"/>
                </a:lnTo>
                <a:lnTo>
                  <a:pt x="411956" y="966787"/>
                </a:lnTo>
                <a:lnTo>
                  <a:pt x="307181" y="1090612"/>
                </a:lnTo>
                <a:lnTo>
                  <a:pt x="164306" y="1250156"/>
                </a:lnTo>
                <a:lnTo>
                  <a:pt x="73818" y="1340644"/>
                </a:lnTo>
                <a:lnTo>
                  <a:pt x="42862" y="1366837"/>
                </a:lnTo>
                <a:lnTo>
                  <a:pt x="28575" y="1369219"/>
                </a:lnTo>
                <a:lnTo>
                  <a:pt x="11906" y="1369219"/>
                </a:lnTo>
                <a:lnTo>
                  <a:pt x="2381" y="1357312"/>
                </a:lnTo>
                <a:lnTo>
                  <a:pt x="0" y="1343025"/>
                </a:lnTo>
                <a:lnTo>
                  <a:pt x="4762" y="1316831"/>
                </a:lnTo>
                <a:lnTo>
                  <a:pt x="28575" y="1278731"/>
                </a:lnTo>
                <a:lnTo>
                  <a:pt x="100012" y="1169194"/>
                </a:lnTo>
                <a:lnTo>
                  <a:pt x="166687" y="1057275"/>
                </a:lnTo>
                <a:lnTo>
                  <a:pt x="250031" y="909637"/>
                </a:lnTo>
                <a:lnTo>
                  <a:pt x="319087" y="766762"/>
                </a:lnTo>
                <a:lnTo>
                  <a:pt x="359568" y="676275"/>
                </a:lnTo>
                <a:lnTo>
                  <a:pt x="414337" y="566737"/>
                </a:lnTo>
                <a:lnTo>
                  <a:pt x="483393" y="402431"/>
                </a:lnTo>
                <a:lnTo>
                  <a:pt x="509587" y="333375"/>
                </a:lnTo>
                <a:lnTo>
                  <a:pt x="528637" y="266700"/>
                </a:lnTo>
                <a:cubicBezTo>
                  <a:pt x="540712" y="211155"/>
                  <a:pt x="540543" y="230614"/>
                  <a:pt x="540543" y="209550"/>
                </a:cubicBezTo>
                <a:lnTo>
                  <a:pt x="540543" y="195262"/>
                </a:lnTo>
                <a:lnTo>
                  <a:pt x="535781" y="171450"/>
                </a:lnTo>
                <a:lnTo>
                  <a:pt x="521493" y="145256"/>
                </a:lnTo>
                <a:lnTo>
                  <a:pt x="495300" y="116681"/>
                </a:lnTo>
                <a:lnTo>
                  <a:pt x="464343" y="92869"/>
                </a:lnTo>
                <a:lnTo>
                  <a:pt x="433387" y="71437"/>
                </a:lnTo>
                <a:lnTo>
                  <a:pt x="414337" y="54769"/>
                </a:lnTo>
                <a:cubicBezTo>
                  <a:pt x="404457" y="35009"/>
                  <a:pt x="404812" y="42819"/>
                  <a:pt x="404812" y="33337"/>
                </a:cubicBezTo>
                <a:lnTo>
                  <a:pt x="404812" y="19050"/>
                </a:lnTo>
                <a:lnTo>
                  <a:pt x="411956" y="7144"/>
                </a:lnTo>
                <a:lnTo>
                  <a:pt x="431006" y="0"/>
                </a:lnTo>
                <a:lnTo>
                  <a:pt x="461962" y="4762"/>
                </a:lnTo>
                <a:lnTo>
                  <a:pt x="547687" y="28575"/>
                </a:lnTo>
                <a:lnTo>
                  <a:pt x="661987" y="64294"/>
                </a:lnTo>
                <a:lnTo>
                  <a:pt x="726281" y="85725"/>
                </a:lnTo>
                <a:lnTo>
                  <a:pt x="759618" y="100012"/>
                </a:lnTo>
                <a:lnTo>
                  <a:pt x="833437" y="140494"/>
                </a:lnTo>
                <a:lnTo>
                  <a:pt x="873918" y="173831"/>
                </a:lnTo>
                <a:lnTo>
                  <a:pt x="890587" y="192881"/>
                </a:lnTo>
                <a:lnTo>
                  <a:pt x="897731" y="211931"/>
                </a:lnTo>
                <a:lnTo>
                  <a:pt x="900112" y="233362"/>
                </a:lnTo>
                <a:lnTo>
                  <a:pt x="892968" y="254794"/>
                </a:lnTo>
                <a:lnTo>
                  <a:pt x="869156" y="280987"/>
                </a:lnTo>
                <a:lnTo>
                  <a:pt x="785812" y="423862"/>
                </a:lnTo>
                <a:lnTo>
                  <a:pt x="731043" y="519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94104C99-82D7-FB44-80A1-19F79071F3D6}"/>
              </a:ext>
            </a:extLst>
          </p:cNvPr>
          <p:cNvSpPr/>
          <p:nvPr/>
        </p:nvSpPr>
        <p:spPr>
          <a:xfrm>
            <a:off x="4360863" y="1416050"/>
            <a:ext cx="1155700" cy="2174875"/>
          </a:xfrm>
          <a:custGeom>
            <a:avLst/>
            <a:gdLst>
              <a:gd name="connsiteX0" fmla="*/ 1009767 w 1155622"/>
              <a:gd name="connsiteY0" fmla="*/ 580615 h 2173803"/>
              <a:gd name="connsiteX1" fmla="*/ 920010 w 1155622"/>
              <a:gd name="connsiteY1" fmla="*/ 805008 h 2173803"/>
              <a:gd name="connsiteX2" fmla="*/ 819033 w 1155622"/>
              <a:gd name="connsiteY2" fmla="*/ 1037815 h 2173803"/>
              <a:gd name="connsiteX3" fmla="*/ 726471 w 1155622"/>
              <a:gd name="connsiteY3" fmla="*/ 1231354 h 2173803"/>
              <a:gd name="connsiteX4" fmla="*/ 600250 w 1155622"/>
              <a:gd name="connsiteY4" fmla="*/ 1466966 h 2173803"/>
              <a:gd name="connsiteX5" fmla="*/ 552567 w 1155622"/>
              <a:gd name="connsiteY5" fmla="*/ 1523065 h 2173803"/>
              <a:gd name="connsiteX6" fmla="*/ 485249 w 1155622"/>
              <a:gd name="connsiteY6" fmla="*/ 1635261 h 2173803"/>
              <a:gd name="connsiteX7" fmla="*/ 381467 w 1155622"/>
              <a:gd name="connsiteY7" fmla="*/ 1783921 h 2173803"/>
              <a:gd name="connsiteX8" fmla="*/ 288905 w 1155622"/>
              <a:gd name="connsiteY8" fmla="*/ 1907337 h 2173803"/>
              <a:gd name="connsiteX9" fmla="*/ 193539 w 1155622"/>
              <a:gd name="connsiteY9" fmla="*/ 2022338 h 2173803"/>
              <a:gd name="connsiteX10" fmla="*/ 89757 w 1155622"/>
              <a:gd name="connsiteY10" fmla="*/ 2128925 h 2173803"/>
              <a:gd name="connsiteX11" fmla="*/ 47683 w 1155622"/>
              <a:gd name="connsiteY11" fmla="*/ 2165388 h 2173803"/>
              <a:gd name="connsiteX12" fmla="*/ 33659 w 1155622"/>
              <a:gd name="connsiteY12" fmla="*/ 2170998 h 2173803"/>
              <a:gd name="connsiteX13" fmla="*/ 19634 w 1155622"/>
              <a:gd name="connsiteY13" fmla="*/ 2173803 h 2173803"/>
              <a:gd name="connsiteX14" fmla="*/ 8415 w 1155622"/>
              <a:gd name="connsiteY14" fmla="*/ 2173803 h 2173803"/>
              <a:gd name="connsiteX15" fmla="*/ 0 w 1155622"/>
              <a:gd name="connsiteY15" fmla="*/ 2162584 h 2173803"/>
              <a:gd name="connsiteX16" fmla="*/ 0 w 1155622"/>
              <a:gd name="connsiteY16" fmla="*/ 2148559 h 2173803"/>
              <a:gd name="connsiteX17" fmla="*/ 8415 w 1155622"/>
              <a:gd name="connsiteY17" fmla="*/ 2117705 h 2173803"/>
              <a:gd name="connsiteX18" fmla="*/ 50488 w 1155622"/>
              <a:gd name="connsiteY18" fmla="*/ 2041973 h 2173803"/>
              <a:gd name="connsiteX19" fmla="*/ 129026 w 1155622"/>
              <a:gd name="connsiteY19" fmla="*/ 1904532 h 2173803"/>
              <a:gd name="connsiteX20" fmla="*/ 218783 w 1155622"/>
              <a:gd name="connsiteY20" fmla="*/ 1741847 h 2173803"/>
              <a:gd name="connsiteX21" fmla="*/ 291710 w 1155622"/>
              <a:gd name="connsiteY21" fmla="*/ 1607212 h 2173803"/>
              <a:gd name="connsiteX22" fmla="*/ 356223 w 1155622"/>
              <a:gd name="connsiteY22" fmla="*/ 1478186 h 2173803"/>
              <a:gd name="connsiteX23" fmla="*/ 415126 w 1155622"/>
              <a:gd name="connsiteY23" fmla="*/ 1360380 h 2173803"/>
              <a:gd name="connsiteX24" fmla="*/ 479639 w 1155622"/>
              <a:gd name="connsiteY24" fmla="*/ 1228549 h 2173803"/>
              <a:gd name="connsiteX25" fmla="*/ 518908 w 1155622"/>
              <a:gd name="connsiteY25" fmla="*/ 1147207 h 2173803"/>
              <a:gd name="connsiteX26" fmla="*/ 558177 w 1155622"/>
              <a:gd name="connsiteY26" fmla="*/ 1063060 h 2173803"/>
              <a:gd name="connsiteX27" fmla="*/ 580616 w 1155622"/>
              <a:gd name="connsiteY27" fmla="*/ 998547 h 2173803"/>
              <a:gd name="connsiteX28" fmla="*/ 622689 w 1155622"/>
              <a:gd name="connsiteY28" fmla="*/ 869521 h 2173803"/>
              <a:gd name="connsiteX29" fmla="*/ 661958 w 1155622"/>
              <a:gd name="connsiteY29" fmla="*/ 751715 h 2173803"/>
              <a:gd name="connsiteX30" fmla="*/ 698422 w 1155622"/>
              <a:gd name="connsiteY30" fmla="*/ 619884 h 2173803"/>
              <a:gd name="connsiteX31" fmla="*/ 726471 w 1155622"/>
              <a:gd name="connsiteY31" fmla="*/ 496468 h 2173803"/>
              <a:gd name="connsiteX32" fmla="*/ 743301 w 1155622"/>
              <a:gd name="connsiteY32" fmla="*/ 415126 h 2173803"/>
              <a:gd name="connsiteX33" fmla="*/ 757325 w 1155622"/>
              <a:gd name="connsiteY33" fmla="*/ 328174 h 2173803"/>
              <a:gd name="connsiteX34" fmla="*/ 762935 w 1155622"/>
              <a:gd name="connsiteY34" fmla="*/ 244027 h 2173803"/>
              <a:gd name="connsiteX35" fmla="*/ 760130 w 1155622"/>
              <a:gd name="connsiteY35" fmla="*/ 218782 h 2173803"/>
              <a:gd name="connsiteX36" fmla="*/ 743301 w 1155622"/>
              <a:gd name="connsiteY36" fmla="*/ 182319 h 2173803"/>
              <a:gd name="connsiteX37" fmla="*/ 712447 w 1155622"/>
              <a:gd name="connsiteY37" fmla="*/ 148660 h 2173803"/>
              <a:gd name="connsiteX38" fmla="*/ 670373 w 1155622"/>
              <a:gd name="connsiteY38" fmla="*/ 117806 h 2173803"/>
              <a:gd name="connsiteX39" fmla="*/ 608665 w 1155622"/>
              <a:gd name="connsiteY39" fmla="*/ 86952 h 2173803"/>
              <a:gd name="connsiteX40" fmla="*/ 563786 w 1155622"/>
              <a:gd name="connsiteY40" fmla="*/ 70122 h 2173803"/>
              <a:gd name="connsiteX41" fmla="*/ 549762 w 1155622"/>
              <a:gd name="connsiteY41" fmla="*/ 58903 h 2173803"/>
              <a:gd name="connsiteX42" fmla="*/ 541347 w 1155622"/>
              <a:gd name="connsiteY42" fmla="*/ 42073 h 2173803"/>
              <a:gd name="connsiteX43" fmla="*/ 535737 w 1155622"/>
              <a:gd name="connsiteY43" fmla="*/ 25244 h 2173803"/>
              <a:gd name="connsiteX44" fmla="*/ 541347 w 1155622"/>
              <a:gd name="connsiteY44" fmla="*/ 8414 h 2173803"/>
              <a:gd name="connsiteX45" fmla="*/ 560981 w 1155622"/>
              <a:gd name="connsiteY45" fmla="*/ 0 h 2173803"/>
              <a:gd name="connsiteX46" fmla="*/ 622689 w 1155622"/>
              <a:gd name="connsiteY46" fmla="*/ 2804 h 2173803"/>
              <a:gd name="connsiteX47" fmla="*/ 732081 w 1155622"/>
              <a:gd name="connsiteY47" fmla="*/ 14024 h 2173803"/>
              <a:gd name="connsiteX48" fmla="*/ 799399 w 1155622"/>
              <a:gd name="connsiteY48" fmla="*/ 33658 h 2173803"/>
              <a:gd name="connsiteX49" fmla="*/ 852692 w 1155622"/>
              <a:gd name="connsiteY49" fmla="*/ 56098 h 2173803"/>
              <a:gd name="connsiteX50" fmla="*/ 908790 w 1155622"/>
              <a:gd name="connsiteY50" fmla="*/ 89757 h 2173803"/>
              <a:gd name="connsiteX51" fmla="*/ 1006962 w 1155622"/>
              <a:gd name="connsiteY51" fmla="*/ 159879 h 2173803"/>
              <a:gd name="connsiteX52" fmla="*/ 1068670 w 1155622"/>
              <a:gd name="connsiteY52" fmla="*/ 213173 h 2173803"/>
              <a:gd name="connsiteX53" fmla="*/ 1130378 w 1155622"/>
              <a:gd name="connsiteY53" fmla="*/ 277685 h 2173803"/>
              <a:gd name="connsiteX54" fmla="*/ 1150012 w 1155622"/>
              <a:gd name="connsiteY54" fmla="*/ 300125 h 2173803"/>
              <a:gd name="connsiteX55" fmla="*/ 1152817 w 1155622"/>
              <a:gd name="connsiteY55" fmla="*/ 308539 h 2173803"/>
              <a:gd name="connsiteX56" fmla="*/ 1155622 w 1155622"/>
              <a:gd name="connsiteY56" fmla="*/ 330979 h 2173803"/>
              <a:gd name="connsiteX57" fmla="*/ 1147207 w 1155622"/>
              <a:gd name="connsiteY57" fmla="*/ 356223 h 2173803"/>
              <a:gd name="connsiteX58" fmla="*/ 1121963 w 1155622"/>
              <a:gd name="connsiteY58" fmla="*/ 378662 h 2173803"/>
              <a:gd name="connsiteX59" fmla="*/ 1079889 w 1155622"/>
              <a:gd name="connsiteY59" fmla="*/ 403906 h 2173803"/>
              <a:gd name="connsiteX60" fmla="*/ 1065865 w 1155622"/>
              <a:gd name="connsiteY60" fmla="*/ 423541 h 2173803"/>
              <a:gd name="connsiteX61" fmla="*/ 1009767 w 1155622"/>
              <a:gd name="connsiteY61" fmla="*/ 580615 h 217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55622" h="2173803">
                <a:moveTo>
                  <a:pt x="1009767" y="580615"/>
                </a:moveTo>
                <a:lnTo>
                  <a:pt x="920010" y="805008"/>
                </a:lnTo>
                <a:lnTo>
                  <a:pt x="819033" y="1037815"/>
                </a:lnTo>
                <a:lnTo>
                  <a:pt x="726471" y="1231354"/>
                </a:lnTo>
                <a:lnTo>
                  <a:pt x="600250" y="1466966"/>
                </a:lnTo>
                <a:lnTo>
                  <a:pt x="552567" y="1523065"/>
                </a:lnTo>
                <a:lnTo>
                  <a:pt x="485249" y="1635261"/>
                </a:lnTo>
                <a:lnTo>
                  <a:pt x="381467" y="1783921"/>
                </a:lnTo>
                <a:lnTo>
                  <a:pt x="288905" y="1907337"/>
                </a:lnTo>
                <a:lnTo>
                  <a:pt x="193539" y="2022338"/>
                </a:lnTo>
                <a:lnTo>
                  <a:pt x="89757" y="2128925"/>
                </a:lnTo>
                <a:lnTo>
                  <a:pt x="47683" y="2165388"/>
                </a:lnTo>
                <a:lnTo>
                  <a:pt x="33659" y="2170998"/>
                </a:lnTo>
                <a:lnTo>
                  <a:pt x="19634" y="2173803"/>
                </a:lnTo>
                <a:lnTo>
                  <a:pt x="8415" y="2173803"/>
                </a:lnTo>
                <a:lnTo>
                  <a:pt x="0" y="2162584"/>
                </a:lnTo>
                <a:lnTo>
                  <a:pt x="0" y="2148559"/>
                </a:lnTo>
                <a:lnTo>
                  <a:pt x="8415" y="2117705"/>
                </a:lnTo>
                <a:lnTo>
                  <a:pt x="50488" y="2041973"/>
                </a:lnTo>
                <a:lnTo>
                  <a:pt x="129026" y="1904532"/>
                </a:lnTo>
                <a:lnTo>
                  <a:pt x="218783" y="1741847"/>
                </a:lnTo>
                <a:lnTo>
                  <a:pt x="291710" y="1607212"/>
                </a:lnTo>
                <a:lnTo>
                  <a:pt x="356223" y="1478186"/>
                </a:lnTo>
                <a:lnTo>
                  <a:pt x="415126" y="1360380"/>
                </a:lnTo>
                <a:lnTo>
                  <a:pt x="479639" y="1228549"/>
                </a:lnTo>
                <a:lnTo>
                  <a:pt x="518908" y="1147207"/>
                </a:lnTo>
                <a:lnTo>
                  <a:pt x="558177" y="1063060"/>
                </a:lnTo>
                <a:lnTo>
                  <a:pt x="580616" y="998547"/>
                </a:lnTo>
                <a:lnTo>
                  <a:pt x="622689" y="869521"/>
                </a:lnTo>
                <a:lnTo>
                  <a:pt x="661958" y="751715"/>
                </a:lnTo>
                <a:lnTo>
                  <a:pt x="698422" y="619884"/>
                </a:lnTo>
                <a:lnTo>
                  <a:pt x="726471" y="496468"/>
                </a:lnTo>
                <a:lnTo>
                  <a:pt x="743301" y="415126"/>
                </a:lnTo>
                <a:lnTo>
                  <a:pt x="757325" y="328174"/>
                </a:lnTo>
                <a:lnTo>
                  <a:pt x="762935" y="244027"/>
                </a:lnTo>
                <a:lnTo>
                  <a:pt x="760130" y="218782"/>
                </a:lnTo>
                <a:lnTo>
                  <a:pt x="743301" y="182319"/>
                </a:lnTo>
                <a:lnTo>
                  <a:pt x="712447" y="148660"/>
                </a:lnTo>
                <a:lnTo>
                  <a:pt x="670373" y="117806"/>
                </a:lnTo>
                <a:lnTo>
                  <a:pt x="608665" y="86952"/>
                </a:lnTo>
                <a:lnTo>
                  <a:pt x="563786" y="70122"/>
                </a:lnTo>
                <a:lnTo>
                  <a:pt x="549762" y="58903"/>
                </a:lnTo>
                <a:lnTo>
                  <a:pt x="541347" y="42073"/>
                </a:lnTo>
                <a:cubicBezTo>
                  <a:pt x="535390" y="27181"/>
                  <a:pt x="535737" y="33084"/>
                  <a:pt x="535737" y="25244"/>
                </a:cubicBezTo>
                <a:lnTo>
                  <a:pt x="541347" y="8414"/>
                </a:lnTo>
                <a:lnTo>
                  <a:pt x="560981" y="0"/>
                </a:lnTo>
                <a:lnTo>
                  <a:pt x="622689" y="2804"/>
                </a:lnTo>
                <a:lnTo>
                  <a:pt x="732081" y="14024"/>
                </a:lnTo>
                <a:lnTo>
                  <a:pt x="799399" y="33658"/>
                </a:lnTo>
                <a:lnTo>
                  <a:pt x="852692" y="56098"/>
                </a:lnTo>
                <a:lnTo>
                  <a:pt x="908790" y="89757"/>
                </a:lnTo>
                <a:lnTo>
                  <a:pt x="1006962" y="159879"/>
                </a:lnTo>
                <a:lnTo>
                  <a:pt x="1068670" y="213173"/>
                </a:lnTo>
                <a:lnTo>
                  <a:pt x="1130378" y="277685"/>
                </a:lnTo>
                <a:lnTo>
                  <a:pt x="1150012" y="300125"/>
                </a:lnTo>
                <a:lnTo>
                  <a:pt x="1152817" y="308539"/>
                </a:lnTo>
                <a:lnTo>
                  <a:pt x="1155622" y="330979"/>
                </a:lnTo>
                <a:lnTo>
                  <a:pt x="1147207" y="356223"/>
                </a:lnTo>
                <a:lnTo>
                  <a:pt x="1121963" y="378662"/>
                </a:lnTo>
                <a:lnTo>
                  <a:pt x="1079889" y="403906"/>
                </a:lnTo>
                <a:lnTo>
                  <a:pt x="1065865" y="423541"/>
                </a:lnTo>
                <a:lnTo>
                  <a:pt x="1009767" y="58061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F468F3D-7C43-634D-87DF-995450CD5ABB}"/>
              </a:ext>
            </a:extLst>
          </p:cNvPr>
          <p:cNvSpPr/>
          <p:nvPr/>
        </p:nvSpPr>
        <p:spPr>
          <a:xfrm>
            <a:off x="2998788" y="2513013"/>
            <a:ext cx="1573212" cy="536575"/>
          </a:xfrm>
          <a:custGeom>
            <a:avLst/>
            <a:gdLst>
              <a:gd name="connsiteX0" fmla="*/ 464344 w 1574006"/>
              <a:gd name="connsiteY0" fmla="*/ 330994 h 538162"/>
              <a:gd name="connsiteX1" fmla="*/ 547687 w 1574006"/>
              <a:gd name="connsiteY1" fmla="*/ 307181 h 538162"/>
              <a:gd name="connsiteX2" fmla="*/ 678656 w 1574006"/>
              <a:gd name="connsiteY2" fmla="*/ 254794 h 538162"/>
              <a:gd name="connsiteX3" fmla="*/ 723900 w 1574006"/>
              <a:gd name="connsiteY3" fmla="*/ 235744 h 538162"/>
              <a:gd name="connsiteX4" fmla="*/ 959644 w 1574006"/>
              <a:gd name="connsiteY4" fmla="*/ 126206 h 538162"/>
              <a:gd name="connsiteX5" fmla="*/ 1073944 w 1574006"/>
              <a:gd name="connsiteY5" fmla="*/ 59531 h 538162"/>
              <a:gd name="connsiteX6" fmla="*/ 1159669 w 1574006"/>
              <a:gd name="connsiteY6" fmla="*/ 21431 h 538162"/>
              <a:gd name="connsiteX7" fmla="*/ 1219200 w 1574006"/>
              <a:gd name="connsiteY7" fmla="*/ 4762 h 538162"/>
              <a:gd name="connsiteX8" fmla="*/ 1254919 w 1574006"/>
              <a:gd name="connsiteY8" fmla="*/ 0 h 538162"/>
              <a:gd name="connsiteX9" fmla="*/ 1319212 w 1574006"/>
              <a:gd name="connsiteY9" fmla="*/ 4762 h 538162"/>
              <a:gd name="connsiteX10" fmla="*/ 1395412 w 1574006"/>
              <a:gd name="connsiteY10" fmla="*/ 14287 h 538162"/>
              <a:gd name="connsiteX11" fmla="*/ 1447800 w 1574006"/>
              <a:gd name="connsiteY11" fmla="*/ 28575 h 538162"/>
              <a:gd name="connsiteX12" fmla="*/ 1502569 w 1574006"/>
              <a:gd name="connsiteY12" fmla="*/ 47625 h 538162"/>
              <a:gd name="connsiteX13" fmla="*/ 1545431 w 1574006"/>
              <a:gd name="connsiteY13" fmla="*/ 69056 h 538162"/>
              <a:gd name="connsiteX14" fmla="*/ 1564481 w 1574006"/>
              <a:gd name="connsiteY14" fmla="*/ 83344 h 538162"/>
              <a:gd name="connsiteX15" fmla="*/ 1571625 w 1574006"/>
              <a:gd name="connsiteY15" fmla="*/ 92869 h 538162"/>
              <a:gd name="connsiteX16" fmla="*/ 1574006 w 1574006"/>
              <a:gd name="connsiteY16" fmla="*/ 107156 h 538162"/>
              <a:gd name="connsiteX17" fmla="*/ 1569244 w 1574006"/>
              <a:gd name="connsiteY17" fmla="*/ 123825 h 538162"/>
              <a:gd name="connsiteX18" fmla="*/ 1540669 w 1574006"/>
              <a:gd name="connsiteY18" fmla="*/ 150019 h 538162"/>
              <a:gd name="connsiteX19" fmla="*/ 1500187 w 1574006"/>
              <a:gd name="connsiteY19" fmla="*/ 173831 h 538162"/>
              <a:gd name="connsiteX20" fmla="*/ 1416844 w 1574006"/>
              <a:gd name="connsiteY20" fmla="*/ 202406 h 538162"/>
              <a:gd name="connsiteX21" fmla="*/ 1226344 w 1574006"/>
              <a:gd name="connsiteY21" fmla="*/ 264319 h 538162"/>
              <a:gd name="connsiteX22" fmla="*/ 1031081 w 1574006"/>
              <a:gd name="connsiteY22" fmla="*/ 330994 h 538162"/>
              <a:gd name="connsiteX23" fmla="*/ 914400 w 1574006"/>
              <a:gd name="connsiteY23" fmla="*/ 369094 h 538162"/>
              <a:gd name="connsiteX24" fmla="*/ 673894 w 1574006"/>
              <a:gd name="connsiteY24" fmla="*/ 459581 h 538162"/>
              <a:gd name="connsiteX25" fmla="*/ 590550 w 1574006"/>
              <a:gd name="connsiteY25" fmla="*/ 488156 h 538162"/>
              <a:gd name="connsiteX26" fmla="*/ 538162 w 1574006"/>
              <a:gd name="connsiteY26" fmla="*/ 504825 h 538162"/>
              <a:gd name="connsiteX27" fmla="*/ 483394 w 1574006"/>
              <a:gd name="connsiteY27" fmla="*/ 519112 h 538162"/>
              <a:gd name="connsiteX28" fmla="*/ 426244 w 1574006"/>
              <a:gd name="connsiteY28" fmla="*/ 528637 h 538162"/>
              <a:gd name="connsiteX29" fmla="*/ 390525 w 1574006"/>
              <a:gd name="connsiteY29" fmla="*/ 533400 h 538162"/>
              <a:gd name="connsiteX30" fmla="*/ 321469 w 1574006"/>
              <a:gd name="connsiteY30" fmla="*/ 538162 h 538162"/>
              <a:gd name="connsiteX31" fmla="*/ 288131 w 1574006"/>
              <a:gd name="connsiteY31" fmla="*/ 538162 h 538162"/>
              <a:gd name="connsiteX32" fmla="*/ 233362 w 1574006"/>
              <a:gd name="connsiteY32" fmla="*/ 528637 h 538162"/>
              <a:gd name="connsiteX33" fmla="*/ 188119 w 1574006"/>
              <a:gd name="connsiteY33" fmla="*/ 509587 h 538162"/>
              <a:gd name="connsiteX34" fmla="*/ 152400 w 1574006"/>
              <a:gd name="connsiteY34" fmla="*/ 488156 h 538162"/>
              <a:gd name="connsiteX35" fmla="*/ 119062 w 1574006"/>
              <a:gd name="connsiteY35" fmla="*/ 464344 h 538162"/>
              <a:gd name="connsiteX36" fmla="*/ 80962 w 1574006"/>
              <a:gd name="connsiteY36" fmla="*/ 435769 h 538162"/>
              <a:gd name="connsiteX37" fmla="*/ 42862 w 1574006"/>
              <a:gd name="connsiteY37" fmla="*/ 397669 h 538162"/>
              <a:gd name="connsiteX38" fmla="*/ 0 w 1574006"/>
              <a:gd name="connsiteY38" fmla="*/ 354806 h 538162"/>
              <a:gd name="connsiteX39" fmla="*/ 42862 w 1574006"/>
              <a:gd name="connsiteY39" fmla="*/ 307181 h 538162"/>
              <a:gd name="connsiteX40" fmla="*/ 178594 w 1574006"/>
              <a:gd name="connsiteY40" fmla="*/ 340519 h 538162"/>
              <a:gd name="connsiteX41" fmla="*/ 228600 w 1574006"/>
              <a:gd name="connsiteY41" fmla="*/ 354806 h 538162"/>
              <a:gd name="connsiteX42" fmla="*/ 261937 w 1574006"/>
              <a:gd name="connsiteY42" fmla="*/ 359569 h 538162"/>
              <a:gd name="connsiteX43" fmla="*/ 295275 w 1574006"/>
              <a:gd name="connsiteY43" fmla="*/ 359569 h 538162"/>
              <a:gd name="connsiteX44" fmla="*/ 352425 w 1574006"/>
              <a:gd name="connsiteY44" fmla="*/ 354806 h 538162"/>
              <a:gd name="connsiteX45" fmla="*/ 464344 w 1574006"/>
              <a:gd name="connsiteY45" fmla="*/ 330994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74006" h="538162">
                <a:moveTo>
                  <a:pt x="464344" y="330994"/>
                </a:moveTo>
                <a:lnTo>
                  <a:pt x="547687" y="307181"/>
                </a:lnTo>
                <a:lnTo>
                  <a:pt x="678656" y="254794"/>
                </a:lnTo>
                <a:lnTo>
                  <a:pt x="723900" y="235744"/>
                </a:lnTo>
                <a:lnTo>
                  <a:pt x="959644" y="126206"/>
                </a:lnTo>
                <a:lnTo>
                  <a:pt x="1073944" y="59531"/>
                </a:lnTo>
                <a:lnTo>
                  <a:pt x="1159669" y="21431"/>
                </a:lnTo>
                <a:lnTo>
                  <a:pt x="1219200" y="4762"/>
                </a:lnTo>
                <a:lnTo>
                  <a:pt x="1254919" y="0"/>
                </a:lnTo>
                <a:lnTo>
                  <a:pt x="1319212" y="4762"/>
                </a:lnTo>
                <a:lnTo>
                  <a:pt x="1395412" y="14287"/>
                </a:lnTo>
                <a:lnTo>
                  <a:pt x="1447800" y="28575"/>
                </a:lnTo>
                <a:lnTo>
                  <a:pt x="1502569" y="47625"/>
                </a:lnTo>
                <a:lnTo>
                  <a:pt x="1545431" y="69056"/>
                </a:lnTo>
                <a:lnTo>
                  <a:pt x="1564481" y="83344"/>
                </a:lnTo>
                <a:lnTo>
                  <a:pt x="1571625" y="92869"/>
                </a:lnTo>
                <a:lnTo>
                  <a:pt x="1574006" y="107156"/>
                </a:lnTo>
                <a:lnTo>
                  <a:pt x="1569244" y="123825"/>
                </a:lnTo>
                <a:lnTo>
                  <a:pt x="1540669" y="150019"/>
                </a:lnTo>
                <a:lnTo>
                  <a:pt x="1500187" y="173831"/>
                </a:lnTo>
                <a:lnTo>
                  <a:pt x="1416844" y="202406"/>
                </a:lnTo>
                <a:lnTo>
                  <a:pt x="1226344" y="264319"/>
                </a:lnTo>
                <a:lnTo>
                  <a:pt x="1031081" y="330994"/>
                </a:lnTo>
                <a:lnTo>
                  <a:pt x="914400" y="369094"/>
                </a:lnTo>
                <a:lnTo>
                  <a:pt x="673894" y="459581"/>
                </a:lnTo>
                <a:lnTo>
                  <a:pt x="590550" y="488156"/>
                </a:lnTo>
                <a:lnTo>
                  <a:pt x="538162" y="504825"/>
                </a:lnTo>
                <a:lnTo>
                  <a:pt x="483394" y="519112"/>
                </a:lnTo>
                <a:lnTo>
                  <a:pt x="426244" y="528637"/>
                </a:lnTo>
                <a:lnTo>
                  <a:pt x="390525" y="533400"/>
                </a:lnTo>
                <a:lnTo>
                  <a:pt x="321469" y="538162"/>
                </a:lnTo>
                <a:lnTo>
                  <a:pt x="288131" y="538162"/>
                </a:lnTo>
                <a:lnTo>
                  <a:pt x="233362" y="528637"/>
                </a:lnTo>
                <a:lnTo>
                  <a:pt x="188119" y="509587"/>
                </a:lnTo>
                <a:lnTo>
                  <a:pt x="152400" y="488156"/>
                </a:lnTo>
                <a:lnTo>
                  <a:pt x="119062" y="464344"/>
                </a:lnTo>
                <a:lnTo>
                  <a:pt x="80962" y="435769"/>
                </a:lnTo>
                <a:lnTo>
                  <a:pt x="42862" y="397669"/>
                </a:lnTo>
                <a:lnTo>
                  <a:pt x="0" y="354806"/>
                </a:lnTo>
                <a:lnTo>
                  <a:pt x="42862" y="307181"/>
                </a:lnTo>
                <a:lnTo>
                  <a:pt x="178594" y="340519"/>
                </a:lnTo>
                <a:lnTo>
                  <a:pt x="228600" y="354806"/>
                </a:lnTo>
                <a:lnTo>
                  <a:pt x="261937" y="359569"/>
                </a:lnTo>
                <a:lnTo>
                  <a:pt x="295275" y="359569"/>
                </a:lnTo>
                <a:lnTo>
                  <a:pt x="352425" y="354806"/>
                </a:lnTo>
                <a:lnTo>
                  <a:pt x="464344" y="33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3E07E178-2D20-0748-8E5D-BBC9B2B77FED}"/>
              </a:ext>
            </a:extLst>
          </p:cNvPr>
          <p:cNvSpPr/>
          <p:nvPr/>
        </p:nvSpPr>
        <p:spPr>
          <a:xfrm rot="16200000">
            <a:off x="1583531" y="3378994"/>
            <a:ext cx="4418013" cy="530225"/>
          </a:xfrm>
          <a:custGeom>
            <a:avLst/>
            <a:gdLst>
              <a:gd name="connsiteX0" fmla="*/ 2336400 w 4417200"/>
              <a:gd name="connsiteY0" fmla="*/ 151200 h 529200"/>
              <a:gd name="connsiteX1" fmla="*/ 2901600 w 4417200"/>
              <a:gd name="connsiteY1" fmla="*/ 169200 h 529200"/>
              <a:gd name="connsiteX2" fmla="*/ 3088800 w 4417200"/>
              <a:gd name="connsiteY2" fmla="*/ 169200 h 529200"/>
              <a:gd name="connsiteX3" fmla="*/ 3423600 w 4417200"/>
              <a:gd name="connsiteY3" fmla="*/ 176400 h 529200"/>
              <a:gd name="connsiteX4" fmla="*/ 3859200 w 4417200"/>
              <a:gd name="connsiteY4" fmla="*/ 187200 h 529200"/>
              <a:gd name="connsiteX5" fmla="*/ 4053600 w 4417200"/>
              <a:gd name="connsiteY5" fmla="*/ 190800 h 529200"/>
              <a:gd name="connsiteX6" fmla="*/ 4086000 w 4417200"/>
              <a:gd name="connsiteY6" fmla="*/ 187200 h 529200"/>
              <a:gd name="connsiteX7" fmla="*/ 4122000 w 4417200"/>
              <a:gd name="connsiteY7" fmla="*/ 180000 h 529200"/>
              <a:gd name="connsiteX8" fmla="*/ 4168800 w 4417200"/>
              <a:gd name="connsiteY8" fmla="*/ 162000 h 529200"/>
              <a:gd name="connsiteX9" fmla="*/ 4230000 w 4417200"/>
              <a:gd name="connsiteY9" fmla="*/ 126000 h 529200"/>
              <a:gd name="connsiteX10" fmla="*/ 4284000 w 4417200"/>
              <a:gd name="connsiteY10" fmla="*/ 75600 h 529200"/>
              <a:gd name="connsiteX11" fmla="*/ 4327200 w 4417200"/>
              <a:gd name="connsiteY11" fmla="*/ 36000 h 529200"/>
              <a:gd name="connsiteX12" fmla="*/ 4345200 w 4417200"/>
              <a:gd name="connsiteY12" fmla="*/ 14400 h 529200"/>
              <a:gd name="connsiteX13" fmla="*/ 4356000 w 4417200"/>
              <a:gd name="connsiteY13" fmla="*/ 7200 h 529200"/>
              <a:gd name="connsiteX14" fmla="*/ 4374000 w 4417200"/>
              <a:gd name="connsiteY14" fmla="*/ 0 h 529200"/>
              <a:gd name="connsiteX15" fmla="*/ 4381200 w 4417200"/>
              <a:gd name="connsiteY15" fmla="*/ 0 h 529200"/>
              <a:gd name="connsiteX16" fmla="*/ 4402800 w 4417200"/>
              <a:gd name="connsiteY16" fmla="*/ 3600 h 529200"/>
              <a:gd name="connsiteX17" fmla="*/ 4406400 w 4417200"/>
              <a:gd name="connsiteY17" fmla="*/ 10800 h 529200"/>
              <a:gd name="connsiteX18" fmla="*/ 4413600 w 4417200"/>
              <a:gd name="connsiteY18" fmla="*/ 28800 h 529200"/>
              <a:gd name="connsiteX19" fmla="*/ 4417200 w 4417200"/>
              <a:gd name="connsiteY19" fmla="*/ 50400 h 529200"/>
              <a:gd name="connsiteX20" fmla="*/ 4392000 w 4417200"/>
              <a:gd name="connsiteY20" fmla="*/ 140400 h 529200"/>
              <a:gd name="connsiteX21" fmla="*/ 4338000 w 4417200"/>
              <a:gd name="connsiteY21" fmla="*/ 266400 h 529200"/>
              <a:gd name="connsiteX22" fmla="*/ 4262400 w 4417200"/>
              <a:gd name="connsiteY22" fmla="*/ 410400 h 529200"/>
              <a:gd name="connsiteX23" fmla="*/ 4222800 w 4417200"/>
              <a:gd name="connsiteY23" fmla="*/ 478800 h 529200"/>
              <a:gd name="connsiteX24" fmla="*/ 4212000 w 4417200"/>
              <a:gd name="connsiteY24" fmla="*/ 496800 h 529200"/>
              <a:gd name="connsiteX25" fmla="*/ 4190400 w 4417200"/>
              <a:gd name="connsiteY25" fmla="*/ 518400 h 529200"/>
              <a:gd name="connsiteX26" fmla="*/ 4179600 w 4417200"/>
              <a:gd name="connsiteY26" fmla="*/ 525600 h 529200"/>
              <a:gd name="connsiteX27" fmla="*/ 4161600 w 4417200"/>
              <a:gd name="connsiteY27" fmla="*/ 529200 h 529200"/>
              <a:gd name="connsiteX28" fmla="*/ 4140000 w 4417200"/>
              <a:gd name="connsiteY28" fmla="*/ 525600 h 529200"/>
              <a:gd name="connsiteX29" fmla="*/ 4100400 w 4417200"/>
              <a:gd name="connsiteY29" fmla="*/ 518400 h 529200"/>
              <a:gd name="connsiteX30" fmla="*/ 4028400 w 4417200"/>
              <a:gd name="connsiteY30" fmla="*/ 482400 h 529200"/>
              <a:gd name="connsiteX31" fmla="*/ 3934800 w 4417200"/>
              <a:gd name="connsiteY31" fmla="*/ 442800 h 529200"/>
              <a:gd name="connsiteX32" fmla="*/ 3916800 w 4417200"/>
              <a:gd name="connsiteY32" fmla="*/ 439200 h 529200"/>
              <a:gd name="connsiteX33" fmla="*/ 3772800 w 4417200"/>
              <a:gd name="connsiteY33" fmla="*/ 432000 h 529200"/>
              <a:gd name="connsiteX34" fmla="*/ 3452400 w 4417200"/>
              <a:gd name="connsiteY34" fmla="*/ 421200 h 529200"/>
              <a:gd name="connsiteX35" fmla="*/ 3196800 w 4417200"/>
              <a:gd name="connsiteY35" fmla="*/ 414000 h 529200"/>
              <a:gd name="connsiteX36" fmla="*/ 2872800 w 4417200"/>
              <a:gd name="connsiteY36" fmla="*/ 410400 h 529200"/>
              <a:gd name="connsiteX37" fmla="*/ 2512800 w 4417200"/>
              <a:gd name="connsiteY37" fmla="*/ 396000 h 529200"/>
              <a:gd name="connsiteX38" fmla="*/ 2347200 w 4417200"/>
              <a:gd name="connsiteY38" fmla="*/ 396000 h 529200"/>
              <a:gd name="connsiteX39" fmla="*/ 1630800 w 4417200"/>
              <a:gd name="connsiteY39" fmla="*/ 388800 h 529200"/>
              <a:gd name="connsiteX40" fmla="*/ 1098000 w 4417200"/>
              <a:gd name="connsiteY40" fmla="*/ 392400 h 529200"/>
              <a:gd name="connsiteX41" fmla="*/ 712800 w 4417200"/>
              <a:gd name="connsiteY41" fmla="*/ 392400 h 529200"/>
              <a:gd name="connsiteX42" fmla="*/ 435600 w 4417200"/>
              <a:gd name="connsiteY42" fmla="*/ 392400 h 529200"/>
              <a:gd name="connsiteX43" fmla="*/ 295200 w 4417200"/>
              <a:gd name="connsiteY43" fmla="*/ 392400 h 529200"/>
              <a:gd name="connsiteX44" fmla="*/ 255600 w 4417200"/>
              <a:gd name="connsiteY44" fmla="*/ 385200 h 529200"/>
              <a:gd name="connsiteX45" fmla="*/ 176400 w 4417200"/>
              <a:gd name="connsiteY45" fmla="*/ 370800 h 529200"/>
              <a:gd name="connsiteX46" fmla="*/ 115200 w 4417200"/>
              <a:gd name="connsiteY46" fmla="*/ 349200 h 529200"/>
              <a:gd name="connsiteX47" fmla="*/ 75600 w 4417200"/>
              <a:gd name="connsiteY47" fmla="*/ 331200 h 529200"/>
              <a:gd name="connsiteX48" fmla="*/ 46800 w 4417200"/>
              <a:gd name="connsiteY48" fmla="*/ 313200 h 529200"/>
              <a:gd name="connsiteX49" fmla="*/ 25200 w 4417200"/>
              <a:gd name="connsiteY49" fmla="*/ 295200 h 529200"/>
              <a:gd name="connsiteX50" fmla="*/ 3600 w 4417200"/>
              <a:gd name="connsiteY50" fmla="*/ 270000 h 529200"/>
              <a:gd name="connsiteX51" fmla="*/ 0 w 4417200"/>
              <a:gd name="connsiteY51" fmla="*/ 255600 h 529200"/>
              <a:gd name="connsiteX52" fmla="*/ 0 w 4417200"/>
              <a:gd name="connsiteY52" fmla="*/ 234000 h 529200"/>
              <a:gd name="connsiteX53" fmla="*/ 7200 w 4417200"/>
              <a:gd name="connsiteY53" fmla="*/ 212400 h 529200"/>
              <a:gd name="connsiteX54" fmla="*/ 21600 w 4417200"/>
              <a:gd name="connsiteY54" fmla="*/ 198000 h 529200"/>
              <a:gd name="connsiteX55" fmla="*/ 46800 w 4417200"/>
              <a:gd name="connsiteY55" fmla="*/ 180000 h 529200"/>
              <a:gd name="connsiteX56" fmla="*/ 230400 w 4417200"/>
              <a:gd name="connsiteY56" fmla="*/ 118800 h 529200"/>
              <a:gd name="connsiteX57" fmla="*/ 334800 w 4417200"/>
              <a:gd name="connsiteY57" fmla="*/ 82800 h 529200"/>
              <a:gd name="connsiteX58" fmla="*/ 349200 w 4417200"/>
              <a:gd name="connsiteY58" fmla="*/ 82800 h 529200"/>
              <a:gd name="connsiteX59" fmla="*/ 374400 w 4417200"/>
              <a:gd name="connsiteY59" fmla="*/ 86400 h 529200"/>
              <a:gd name="connsiteX60" fmla="*/ 525600 w 4417200"/>
              <a:gd name="connsiteY60" fmla="*/ 97200 h 529200"/>
              <a:gd name="connsiteX61" fmla="*/ 900000 w 4417200"/>
              <a:gd name="connsiteY61" fmla="*/ 111600 h 529200"/>
              <a:gd name="connsiteX62" fmla="*/ 1486800 w 4417200"/>
              <a:gd name="connsiteY62" fmla="*/ 133200 h 529200"/>
              <a:gd name="connsiteX63" fmla="*/ 1886400 w 4417200"/>
              <a:gd name="connsiteY63" fmla="*/ 147600 h 529200"/>
              <a:gd name="connsiteX64" fmla="*/ 2336400 w 4417200"/>
              <a:gd name="connsiteY64" fmla="*/ 151200 h 5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417200" h="529200">
                <a:moveTo>
                  <a:pt x="2336400" y="151200"/>
                </a:moveTo>
                <a:lnTo>
                  <a:pt x="2901600" y="169200"/>
                </a:lnTo>
                <a:lnTo>
                  <a:pt x="3088800" y="169200"/>
                </a:lnTo>
                <a:lnTo>
                  <a:pt x="3423600" y="176400"/>
                </a:lnTo>
                <a:lnTo>
                  <a:pt x="3859200" y="187200"/>
                </a:lnTo>
                <a:lnTo>
                  <a:pt x="4053600" y="190800"/>
                </a:lnTo>
                <a:lnTo>
                  <a:pt x="4086000" y="187200"/>
                </a:lnTo>
                <a:lnTo>
                  <a:pt x="4122000" y="180000"/>
                </a:lnTo>
                <a:lnTo>
                  <a:pt x="4168800" y="162000"/>
                </a:lnTo>
                <a:lnTo>
                  <a:pt x="4230000" y="126000"/>
                </a:lnTo>
                <a:lnTo>
                  <a:pt x="4284000" y="75600"/>
                </a:lnTo>
                <a:lnTo>
                  <a:pt x="4327200" y="36000"/>
                </a:lnTo>
                <a:lnTo>
                  <a:pt x="4345200" y="14400"/>
                </a:lnTo>
                <a:lnTo>
                  <a:pt x="4356000" y="7200"/>
                </a:lnTo>
                <a:lnTo>
                  <a:pt x="4374000" y="0"/>
                </a:lnTo>
                <a:lnTo>
                  <a:pt x="4381200" y="0"/>
                </a:lnTo>
                <a:lnTo>
                  <a:pt x="4402800" y="3600"/>
                </a:lnTo>
                <a:lnTo>
                  <a:pt x="4406400" y="10800"/>
                </a:lnTo>
                <a:lnTo>
                  <a:pt x="4413600" y="28800"/>
                </a:lnTo>
                <a:lnTo>
                  <a:pt x="4417200" y="50400"/>
                </a:lnTo>
                <a:lnTo>
                  <a:pt x="4392000" y="140400"/>
                </a:lnTo>
                <a:lnTo>
                  <a:pt x="4338000" y="266400"/>
                </a:lnTo>
                <a:lnTo>
                  <a:pt x="4262400" y="410400"/>
                </a:lnTo>
                <a:lnTo>
                  <a:pt x="4222800" y="478800"/>
                </a:lnTo>
                <a:lnTo>
                  <a:pt x="4212000" y="496800"/>
                </a:lnTo>
                <a:lnTo>
                  <a:pt x="4190400" y="518400"/>
                </a:lnTo>
                <a:lnTo>
                  <a:pt x="4179600" y="525600"/>
                </a:lnTo>
                <a:lnTo>
                  <a:pt x="4161600" y="529200"/>
                </a:lnTo>
                <a:lnTo>
                  <a:pt x="4140000" y="525600"/>
                </a:lnTo>
                <a:lnTo>
                  <a:pt x="4100400" y="518400"/>
                </a:lnTo>
                <a:lnTo>
                  <a:pt x="4028400" y="482400"/>
                </a:lnTo>
                <a:lnTo>
                  <a:pt x="3934800" y="442800"/>
                </a:lnTo>
                <a:lnTo>
                  <a:pt x="3916800" y="439200"/>
                </a:lnTo>
                <a:lnTo>
                  <a:pt x="3772800" y="432000"/>
                </a:lnTo>
                <a:lnTo>
                  <a:pt x="3452400" y="421200"/>
                </a:lnTo>
                <a:lnTo>
                  <a:pt x="3196800" y="414000"/>
                </a:lnTo>
                <a:lnTo>
                  <a:pt x="2872800" y="410400"/>
                </a:lnTo>
                <a:lnTo>
                  <a:pt x="2512800" y="396000"/>
                </a:lnTo>
                <a:lnTo>
                  <a:pt x="2347200" y="396000"/>
                </a:lnTo>
                <a:lnTo>
                  <a:pt x="1630800" y="388800"/>
                </a:lnTo>
                <a:lnTo>
                  <a:pt x="1098000" y="392400"/>
                </a:lnTo>
                <a:lnTo>
                  <a:pt x="712800" y="392400"/>
                </a:lnTo>
                <a:lnTo>
                  <a:pt x="435600" y="392400"/>
                </a:lnTo>
                <a:lnTo>
                  <a:pt x="295200" y="392400"/>
                </a:lnTo>
                <a:lnTo>
                  <a:pt x="255600" y="385200"/>
                </a:lnTo>
                <a:lnTo>
                  <a:pt x="176400" y="370800"/>
                </a:lnTo>
                <a:lnTo>
                  <a:pt x="115200" y="349200"/>
                </a:lnTo>
                <a:lnTo>
                  <a:pt x="75600" y="331200"/>
                </a:lnTo>
                <a:lnTo>
                  <a:pt x="46800" y="313200"/>
                </a:lnTo>
                <a:lnTo>
                  <a:pt x="25200" y="295200"/>
                </a:lnTo>
                <a:lnTo>
                  <a:pt x="3600" y="270000"/>
                </a:lnTo>
                <a:lnTo>
                  <a:pt x="0" y="255600"/>
                </a:lnTo>
                <a:lnTo>
                  <a:pt x="0" y="234000"/>
                </a:lnTo>
                <a:lnTo>
                  <a:pt x="7200" y="212400"/>
                </a:lnTo>
                <a:lnTo>
                  <a:pt x="21600" y="198000"/>
                </a:lnTo>
                <a:lnTo>
                  <a:pt x="46800" y="180000"/>
                </a:lnTo>
                <a:lnTo>
                  <a:pt x="230400" y="118800"/>
                </a:lnTo>
                <a:lnTo>
                  <a:pt x="334800" y="82800"/>
                </a:lnTo>
                <a:lnTo>
                  <a:pt x="349200" y="82800"/>
                </a:lnTo>
                <a:lnTo>
                  <a:pt x="374400" y="86400"/>
                </a:lnTo>
                <a:lnTo>
                  <a:pt x="525600" y="97200"/>
                </a:lnTo>
                <a:lnTo>
                  <a:pt x="900000" y="111600"/>
                </a:lnTo>
                <a:lnTo>
                  <a:pt x="1486800" y="133200"/>
                </a:lnTo>
                <a:lnTo>
                  <a:pt x="1886400" y="147600"/>
                </a:lnTo>
                <a:lnTo>
                  <a:pt x="2336400" y="151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D75563B-0E41-B644-A28A-13E0F203332B}"/>
              </a:ext>
            </a:extLst>
          </p:cNvPr>
          <p:cNvSpPr/>
          <p:nvPr/>
        </p:nvSpPr>
        <p:spPr>
          <a:xfrm>
            <a:off x="2489200" y="3225800"/>
            <a:ext cx="1835150" cy="1587500"/>
          </a:xfrm>
          <a:custGeom>
            <a:avLst/>
            <a:gdLst>
              <a:gd name="connsiteX0" fmla="*/ 650875 w 1835150"/>
              <a:gd name="connsiteY0" fmla="*/ 920750 h 1587500"/>
              <a:gd name="connsiteX1" fmla="*/ 1038225 w 1835150"/>
              <a:gd name="connsiteY1" fmla="*/ 612775 h 1587500"/>
              <a:gd name="connsiteX2" fmla="*/ 1254125 w 1835150"/>
              <a:gd name="connsiteY2" fmla="*/ 434975 h 1587500"/>
              <a:gd name="connsiteX3" fmla="*/ 1425575 w 1835150"/>
              <a:gd name="connsiteY3" fmla="*/ 276225 h 1587500"/>
              <a:gd name="connsiteX4" fmla="*/ 1492250 w 1835150"/>
              <a:gd name="connsiteY4" fmla="*/ 222250 h 1587500"/>
              <a:gd name="connsiteX5" fmla="*/ 1676400 w 1835150"/>
              <a:gd name="connsiteY5" fmla="*/ 82550 h 1587500"/>
              <a:gd name="connsiteX6" fmla="*/ 1755775 w 1835150"/>
              <a:gd name="connsiteY6" fmla="*/ 25400 h 1587500"/>
              <a:gd name="connsiteX7" fmla="*/ 1797050 w 1835150"/>
              <a:gd name="connsiteY7" fmla="*/ 0 h 1587500"/>
              <a:gd name="connsiteX8" fmla="*/ 1819275 w 1835150"/>
              <a:gd name="connsiteY8" fmla="*/ 0 h 1587500"/>
              <a:gd name="connsiteX9" fmla="*/ 1835150 w 1835150"/>
              <a:gd name="connsiteY9" fmla="*/ 12700 h 1587500"/>
              <a:gd name="connsiteX10" fmla="*/ 1828800 w 1835150"/>
              <a:gd name="connsiteY10" fmla="*/ 41275 h 1587500"/>
              <a:gd name="connsiteX11" fmla="*/ 1806575 w 1835150"/>
              <a:gd name="connsiteY11" fmla="*/ 69850 h 1587500"/>
              <a:gd name="connsiteX12" fmla="*/ 1387475 w 1835150"/>
              <a:gd name="connsiteY12" fmla="*/ 533400 h 1587500"/>
              <a:gd name="connsiteX13" fmla="*/ 1190625 w 1835150"/>
              <a:gd name="connsiteY13" fmla="*/ 755650 h 1587500"/>
              <a:gd name="connsiteX14" fmla="*/ 1069975 w 1835150"/>
              <a:gd name="connsiteY14" fmla="*/ 873125 h 1587500"/>
              <a:gd name="connsiteX15" fmla="*/ 631825 w 1835150"/>
              <a:gd name="connsiteY15" fmla="*/ 1311275 h 1587500"/>
              <a:gd name="connsiteX16" fmla="*/ 476250 w 1835150"/>
              <a:gd name="connsiteY16" fmla="*/ 1466850 h 1587500"/>
              <a:gd name="connsiteX17" fmla="*/ 447675 w 1835150"/>
              <a:gd name="connsiteY17" fmla="*/ 1498600 h 1587500"/>
              <a:gd name="connsiteX18" fmla="*/ 419100 w 1835150"/>
              <a:gd name="connsiteY18" fmla="*/ 1552575 h 1587500"/>
              <a:gd name="connsiteX19" fmla="*/ 406400 w 1835150"/>
              <a:gd name="connsiteY19" fmla="*/ 1587500 h 1587500"/>
              <a:gd name="connsiteX20" fmla="*/ 377825 w 1835150"/>
              <a:gd name="connsiteY20" fmla="*/ 1577975 h 1587500"/>
              <a:gd name="connsiteX21" fmla="*/ 323850 w 1835150"/>
              <a:gd name="connsiteY21" fmla="*/ 1555750 h 1587500"/>
              <a:gd name="connsiteX22" fmla="*/ 225425 w 1835150"/>
              <a:gd name="connsiteY22" fmla="*/ 1501775 h 1587500"/>
              <a:gd name="connsiteX23" fmla="*/ 165100 w 1835150"/>
              <a:gd name="connsiteY23" fmla="*/ 1457325 h 1587500"/>
              <a:gd name="connsiteX24" fmla="*/ 111125 w 1835150"/>
              <a:gd name="connsiteY24" fmla="*/ 1397000 h 1587500"/>
              <a:gd name="connsiteX25" fmla="*/ 53975 w 1835150"/>
              <a:gd name="connsiteY25" fmla="*/ 1311275 h 1587500"/>
              <a:gd name="connsiteX26" fmla="*/ 31750 w 1835150"/>
              <a:gd name="connsiteY26" fmla="*/ 1250950 h 1587500"/>
              <a:gd name="connsiteX27" fmla="*/ 15875 w 1835150"/>
              <a:gd name="connsiteY27" fmla="*/ 1203325 h 1587500"/>
              <a:gd name="connsiteX28" fmla="*/ 0 w 1835150"/>
              <a:gd name="connsiteY28" fmla="*/ 1136650 h 1587500"/>
              <a:gd name="connsiteX29" fmla="*/ 3175 w 1835150"/>
              <a:gd name="connsiteY29" fmla="*/ 1092200 h 1587500"/>
              <a:gd name="connsiteX30" fmla="*/ 15875 w 1835150"/>
              <a:gd name="connsiteY30" fmla="*/ 1073150 h 1587500"/>
              <a:gd name="connsiteX31" fmla="*/ 44450 w 1835150"/>
              <a:gd name="connsiteY31" fmla="*/ 1076325 h 1587500"/>
              <a:gd name="connsiteX32" fmla="*/ 63500 w 1835150"/>
              <a:gd name="connsiteY32" fmla="*/ 1095375 h 1587500"/>
              <a:gd name="connsiteX33" fmla="*/ 98425 w 1835150"/>
              <a:gd name="connsiteY33" fmla="*/ 1136650 h 1587500"/>
              <a:gd name="connsiteX34" fmla="*/ 123825 w 1835150"/>
              <a:gd name="connsiteY34" fmla="*/ 1171575 h 1587500"/>
              <a:gd name="connsiteX35" fmla="*/ 161925 w 1835150"/>
              <a:gd name="connsiteY35" fmla="*/ 1212850 h 1587500"/>
              <a:gd name="connsiteX36" fmla="*/ 184150 w 1835150"/>
              <a:gd name="connsiteY36" fmla="*/ 1228725 h 1587500"/>
              <a:gd name="connsiteX37" fmla="*/ 219075 w 1835150"/>
              <a:gd name="connsiteY37" fmla="*/ 1238250 h 1587500"/>
              <a:gd name="connsiteX38" fmla="*/ 254000 w 1835150"/>
              <a:gd name="connsiteY38" fmla="*/ 1222375 h 1587500"/>
              <a:gd name="connsiteX39" fmla="*/ 377825 w 1835150"/>
              <a:gd name="connsiteY39" fmla="*/ 1146175 h 1587500"/>
              <a:gd name="connsiteX40" fmla="*/ 482600 w 1835150"/>
              <a:gd name="connsiteY40" fmla="*/ 1063625 h 1587500"/>
              <a:gd name="connsiteX41" fmla="*/ 650875 w 1835150"/>
              <a:gd name="connsiteY41" fmla="*/ 920750 h 158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35150" h="1587500">
                <a:moveTo>
                  <a:pt x="650875" y="920750"/>
                </a:moveTo>
                <a:lnTo>
                  <a:pt x="1038225" y="612775"/>
                </a:lnTo>
                <a:lnTo>
                  <a:pt x="1254125" y="434975"/>
                </a:lnTo>
                <a:lnTo>
                  <a:pt x="1425575" y="276225"/>
                </a:lnTo>
                <a:lnTo>
                  <a:pt x="1492250" y="222250"/>
                </a:lnTo>
                <a:lnTo>
                  <a:pt x="1676400" y="82550"/>
                </a:lnTo>
                <a:lnTo>
                  <a:pt x="1755775" y="25400"/>
                </a:lnTo>
                <a:lnTo>
                  <a:pt x="1797050" y="0"/>
                </a:lnTo>
                <a:lnTo>
                  <a:pt x="1819275" y="0"/>
                </a:lnTo>
                <a:lnTo>
                  <a:pt x="1835150" y="12700"/>
                </a:lnTo>
                <a:lnTo>
                  <a:pt x="1828800" y="41275"/>
                </a:lnTo>
                <a:lnTo>
                  <a:pt x="1806575" y="69850"/>
                </a:lnTo>
                <a:lnTo>
                  <a:pt x="1387475" y="533400"/>
                </a:lnTo>
                <a:lnTo>
                  <a:pt x="1190625" y="755650"/>
                </a:lnTo>
                <a:lnTo>
                  <a:pt x="1069975" y="873125"/>
                </a:lnTo>
                <a:lnTo>
                  <a:pt x="631825" y="1311275"/>
                </a:lnTo>
                <a:lnTo>
                  <a:pt x="476250" y="1466850"/>
                </a:lnTo>
                <a:lnTo>
                  <a:pt x="447675" y="1498600"/>
                </a:lnTo>
                <a:lnTo>
                  <a:pt x="419100" y="1552575"/>
                </a:lnTo>
                <a:lnTo>
                  <a:pt x="406400" y="1587500"/>
                </a:lnTo>
                <a:lnTo>
                  <a:pt x="377825" y="1577975"/>
                </a:lnTo>
                <a:lnTo>
                  <a:pt x="323850" y="1555750"/>
                </a:lnTo>
                <a:lnTo>
                  <a:pt x="225425" y="1501775"/>
                </a:lnTo>
                <a:lnTo>
                  <a:pt x="165100" y="1457325"/>
                </a:lnTo>
                <a:lnTo>
                  <a:pt x="111125" y="1397000"/>
                </a:lnTo>
                <a:lnTo>
                  <a:pt x="53975" y="1311275"/>
                </a:lnTo>
                <a:lnTo>
                  <a:pt x="31750" y="1250950"/>
                </a:lnTo>
                <a:lnTo>
                  <a:pt x="15875" y="1203325"/>
                </a:lnTo>
                <a:lnTo>
                  <a:pt x="0" y="1136650"/>
                </a:lnTo>
                <a:lnTo>
                  <a:pt x="3175" y="1092200"/>
                </a:lnTo>
                <a:lnTo>
                  <a:pt x="15875" y="1073150"/>
                </a:lnTo>
                <a:lnTo>
                  <a:pt x="44450" y="1076325"/>
                </a:lnTo>
                <a:lnTo>
                  <a:pt x="63500" y="1095375"/>
                </a:lnTo>
                <a:lnTo>
                  <a:pt x="98425" y="1136650"/>
                </a:lnTo>
                <a:lnTo>
                  <a:pt x="123825" y="1171575"/>
                </a:lnTo>
                <a:lnTo>
                  <a:pt x="161925" y="1212850"/>
                </a:lnTo>
                <a:lnTo>
                  <a:pt x="184150" y="1228725"/>
                </a:lnTo>
                <a:lnTo>
                  <a:pt x="219075" y="1238250"/>
                </a:lnTo>
                <a:lnTo>
                  <a:pt x="254000" y="1222375"/>
                </a:lnTo>
                <a:lnTo>
                  <a:pt x="377825" y="1146175"/>
                </a:lnTo>
                <a:lnTo>
                  <a:pt x="482600" y="1063625"/>
                </a:lnTo>
                <a:lnTo>
                  <a:pt x="650875" y="920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C1DDCBF3-38E6-9642-A43A-B682BFEF927C}"/>
              </a:ext>
            </a:extLst>
          </p:cNvPr>
          <p:cNvSpPr/>
          <p:nvPr/>
        </p:nvSpPr>
        <p:spPr>
          <a:xfrm>
            <a:off x="4872038" y="2446338"/>
            <a:ext cx="2074862" cy="630237"/>
          </a:xfrm>
          <a:custGeom>
            <a:avLst/>
            <a:gdLst>
              <a:gd name="connsiteX0" fmla="*/ 895350 w 2074068"/>
              <a:gd name="connsiteY0" fmla="*/ 302419 h 631031"/>
              <a:gd name="connsiteX1" fmla="*/ 1173956 w 2074068"/>
              <a:gd name="connsiteY1" fmla="*/ 211931 h 631031"/>
              <a:gd name="connsiteX2" fmla="*/ 1369218 w 2074068"/>
              <a:gd name="connsiteY2" fmla="*/ 150019 h 631031"/>
              <a:gd name="connsiteX3" fmla="*/ 1426368 w 2074068"/>
              <a:gd name="connsiteY3" fmla="*/ 128587 h 631031"/>
              <a:gd name="connsiteX4" fmla="*/ 1464468 w 2074068"/>
              <a:gd name="connsiteY4" fmla="*/ 111919 h 631031"/>
              <a:gd name="connsiteX5" fmla="*/ 1535906 w 2074068"/>
              <a:gd name="connsiteY5" fmla="*/ 78581 h 631031"/>
              <a:gd name="connsiteX6" fmla="*/ 1607343 w 2074068"/>
              <a:gd name="connsiteY6" fmla="*/ 42862 h 631031"/>
              <a:gd name="connsiteX7" fmla="*/ 1671637 w 2074068"/>
              <a:gd name="connsiteY7" fmla="*/ 4762 h 631031"/>
              <a:gd name="connsiteX8" fmla="*/ 1695450 w 2074068"/>
              <a:gd name="connsiteY8" fmla="*/ 0 h 631031"/>
              <a:gd name="connsiteX9" fmla="*/ 1731168 w 2074068"/>
              <a:gd name="connsiteY9" fmla="*/ 2381 h 631031"/>
              <a:gd name="connsiteX10" fmla="*/ 1804987 w 2074068"/>
              <a:gd name="connsiteY10" fmla="*/ 11906 h 631031"/>
              <a:gd name="connsiteX11" fmla="*/ 1843087 w 2074068"/>
              <a:gd name="connsiteY11" fmla="*/ 19050 h 631031"/>
              <a:gd name="connsiteX12" fmla="*/ 1866900 w 2074068"/>
              <a:gd name="connsiteY12" fmla="*/ 23812 h 631031"/>
              <a:gd name="connsiteX13" fmla="*/ 1921668 w 2074068"/>
              <a:gd name="connsiteY13" fmla="*/ 42862 h 631031"/>
              <a:gd name="connsiteX14" fmla="*/ 1959768 w 2074068"/>
              <a:gd name="connsiteY14" fmla="*/ 59531 h 631031"/>
              <a:gd name="connsiteX15" fmla="*/ 1985962 w 2074068"/>
              <a:gd name="connsiteY15" fmla="*/ 73819 h 631031"/>
              <a:gd name="connsiteX16" fmla="*/ 2021681 w 2074068"/>
              <a:gd name="connsiteY16" fmla="*/ 97631 h 631031"/>
              <a:gd name="connsiteX17" fmla="*/ 2050256 w 2074068"/>
              <a:gd name="connsiteY17" fmla="*/ 123825 h 631031"/>
              <a:gd name="connsiteX18" fmla="*/ 2066925 w 2074068"/>
              <a:gd name="connsiteY18" fmla="*/ 145256 h 631031"/>
              <a:gd name="connsiteX19" fmla="*/ 2074068 w 2074068"/>
              <a:gd name="connsiteY19" fmla="*/ 159544 h 631031"/>
              <a:gd name="connsiteX20" fmla="*/ 2074068 w 2074068"/>
              <a:gd name="connsiteY20" fmla="*/ 183356 h 631031"/>
              <a:gd name="connsiteX21" fmla="*/ 2064543 w 2074068"/>
              <a:gd name="connsiteY21" fmla="*/ 207169 h 631031"/>
              <a:gd name="connsiteX22" fmla="*/ 2040731 w 2074068"/>
              <a:gd name="connsiteY22" fmla="*/ 230981 h 631031"/>
              <a:gd name="connsiteX23" fmla="*/ 2002631 w 2074068"/>
              <a:gd name="connsiteY23" fmla="*/ 252412 h 631031"/>
              <a:gd name="connsiteX24" fmla="*/ 1885950 w 2074068"/>
              <a:gd name="connsiteY24" fmla="*/ 278606 h 631031"/>
              <a:gd name="connsiteX25" fmla="*/ 1616868 w 2074068"/>
              <a:gd name="connsiteY25" fmla="*/ 345281 h 631031"/>
              <a:gd name="connsiteX26" fmla="*/ 1295400 w 2074068"/>
              <a:gd name="connsiteY26" fmla="*/ 426244 h 631031"/>
              <a:gd name="connsiteX27" fmla="*/ 1119187 w 2074068"/>
              <a:gd name="connsiteY27" fmla="*/ 471487 h 631031"/>
              <a:gd name="connsiteX28" fmla="*/ 916781 w 2074068"/>
              <a:gd name="connsiteY28" fmla="*/ 519112 h 631031"/>
              <a:gd name="connsiteX29" fmla="*/ 876300 w 2074068"/>
              <a:gd name="connsiteY29" fmla="*/ 516731 h 631031"/>
              <a:gd name="connsiteX30" fmla="*/ 728662 w 2074068"/>
              <a:gd name="connsiteY30" fmla="*/ 547687 h 631031"/>
              <a:gd name="connsiteX31" fmla="*/ 604837 w 2074068"/>
              <a:gd name="connsiteY31" fmla="*/ 576262 h 631031"/>
              <a:gd name="connsiteX32" fmla="*/ 419100 w 2074068"/>
              <a:gd name="connsiteY32" fmla="*/ 619125 h 631031"/>
              <a:gd name="connsiteX33" fmla="*/ 378618 w 2074068"/>
              <a:gd name="connsiteY33" fmla="*/ 626269 h 631031"/>
              <a:gd name="connsiteX34" fmla="*/ 319087 w 2074068"/>
              <a:gd name="connsiteY34" fmla="*/ 631031 h 631031"/>
              <a:gd name="connsiteX35" fmla="*/ 288131 w 2074068"/>
              <a:gd name="connsiteY35" fmla="*/ 631031 h 631031"/>
              <a:gd name="connsiteX36" fmla="*/ 223837 w 2074068"/>
              <a:gd name="connsiteY36" fmla="*/ 621506 h 631031"/>
              <a:gd name="connsiteX37" fmla="*/ 176212 w 2074068"/>
              <a:gd name="connsiteY37" fmla="*/ 607219 h 631031"/>
              <a:gd name="connsiteX38" fmla="*/ 140493 w 2074068"/>
              <a:gd name="connsiteY38" fmla="*/ 595312 h 631031"/>
              <a:gd name="connsiteX39" fmla="*/ 102393 w 2074068"/>
              <a:gd name="connsiteY39" fmla="*/ 576262 h 631031"/>
              <a:gd name="connsiteX40" fmla="*/ 66675 w 2074068"/>
              <a:gd name="connsiteY40" fmla="*/ 552450 h 631031"/>
              <a:gd name="connsiteX41" fmla="*/ 33337 w 2074068"/>
              <a:gd name="connsiteY41" fmla="*/ 523875 h 631031"/>
              <a:gd name="connsiteX42" fmla="*/ 0 w 2074068"/>
              <a:gd name="connsiteY42" fmla="*/ 488156 h 631031"/>
              <a:gd name="connsiteX43" fmla="*/ 66675 w 2074068"/>
              <a:gd name="connsiteY43" fmla="*/ 411956 h 631031"/>
              <a:gd name="connsiteX44" fmla="*/ 147637 w 2074068"/>
              <a:gd name="connsiteY44" fmla="*/ 454819 h 631031"/>
              <a:gd name="connsiteX45" fmla="*/ 178593 w 2074068"/>
              <a:gd name="connsiteY45" fmla="*/ 464344 h 631031"/>
              <a:gd name="connsiteX46" fmla="*/ 216693 w 2074068"/>
              <a:gd name="connsiteY46" fmla="*/ 469106 h 631031"/>
              <a:gd name="connsiteX47" fmla="*/ 259556 w 2074068"/>
              <a:gd name="connsiteY47" fmla="*/ 471487 h 631031"/>
              <a:gd name="connsiteX48" fmla="*/ 309562 w 2074068"/>
              <a:gd name="connsiteY48" fmla="*/ 469106 h 631031"/>
              <a:gd name="connsiteX49" fmla="*/ 364331 w 2074068"/>
              <a:gd name="connsiteY49" fmla="*/ 459581 h 631031"/>
              <a:gd name="connsiteX50" fmla="*/ 469106 w 2074068"/>
              <a:gd name="connsiteY50" fmla="*/ 426244 h 631031"/>
              <a:gd name="connsiteX51" fmla="*/ 592931 w 2074068"/>
              <a:gd name="connsiteY51" fmla="*/ 390525 h 631031"/>
              <a:gd name="connsiteX52" fmla="*/ 895350 w 2074068"/>
              <a:gd name="connsiteY52" fmla="*/ 302419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74068" h="631031">
                <a:moveTo>
                  <a:pt x="895350" y="302419"/>
                </a:moveTo>
                <a:lnTo>
                  <a:pt x="1173956" y="211931"/>
                </a:lnTo>
                <a:lnTo>
                  <a:pt x="1369218" y="150019"/>
                </a:lnTo>
                <a:lnTo>
                  <a:pt x="1426368" y="128587"/>
                </a:lnTo>
                <a:lnTo>
                  <a:pt x="1464468" y="111919"/>
                </a:lnTo>
                <a:lnTo>
                  <a:pt x="1535906" y="78581"/>
                </a:lnTo>
                <a:lnTo>
                  <a:pt x="1607343" y="42862"/>
                </a:lnTo>
                <a:lnTo>
                  <a:pt x="1671637" y="4762"/>
                </a:lnTo>
                <a:lnTo>
                  <a:pt x="1695450" y="0"/>
                </a:lnTo>
                <a:lnTo>
                  <a:pt x="1731168" y="2381"/>
                </a:lnTo>
                <a:lnTo>
                  <a:pt x="1804987" y="11906"/>
                </a:lnTo>
                <a:lnTo>
                  <a:pt x="1843087" y="19050"/>
                </a:lnTo>
                <a:lnTo>
                  <a:pt x="1866900" y="23812"/>
                </a:lnTo>
                <a:lnTo>
                  <a:pt x="1921668" y="42862"/>
                </a:lnTo>
                <a:lnTo>
                  <a:pt x="1959768" y="59531"/>
                </a:lnTo>
                <a:lnTo>
                  <a:pt x="1985962" y="73819"/>
                </a:lnTo>
                <a:lnTo>
                  <a:pt x="2021681" y="97631"/>
                </a:lnTo>
                <a:lnTo>
                  <a:pt x="2050256" y="123825"/>
                </a:lnTo>
                <a:lnTo>
                  <a:pt x="2066925" y="145256"/>
                </a:lnTo>
                <a:lnTo>
                  <a:pt x="2074068" y="159544"/>
                </a:lnTo>
                <a:lnTo>
                  <a:pt x="2074068" y="183356"/>
                </a:lnTo>
                <a:lnTo>
                  <a:pt x="2064543" y="207169"/>
                </a:lnTo>
                <a:lnTo>
                  <a:pt x="2040731" y="230981"/>
                </a:lnTo>
                <a:lnTo>
                  <a:pt x="2002631" y="252412"/>
                </a:lnTo>
                <a:lnTo>
                  <a:pt x="1885950" y="278606"/>
                </a:lnTo>
                <a:lnTo>
                  <a:pt x="1616868" y="345281"/>
                </a:lnTo>
                <a:lnTo>
                  <a:pt x="1295400" y="426244"/>
                </a:lnTo>
                <a:lnTo>
                  <a:pt x="1119187" y="471487"/>
                </a:lnTo>
                <a:lnTo>
                  <a:pt x="916781" y="519112"/>
                </a:lnTo>
                <a:lnTo>
                  <a:pt x="876300" y="516731"/>
                </a:lnTo>
                <a:lnTo>
                  <a:pt x="728662" y="547687"/>
                </a:lnTo>
                <a:lnTo>
                  <a:pt x="604837" y="576262"/>
                </a:lnTo>
                <a:lnTo>
                  <a:pt x="419100" y="619125"/>
                </a:lnTo>
                <a:lnTo>
                  <a:pt x="378618" y="626269"/>
                </a:lnTo>
                <a:lnTo>
                  <a:pt x="319087" y="631031"/>
                </a:lnTo>
                <a:lnTo>
                  <a:pt x="288131" y="631031"/>
                </a:lnTo>
                <a:lnTo>
                  <a:pt x="223837" y="621506"/>
                </a:lnTo>
                <a:lnTo>
                  <a:pt x="176212" y="607219"/>
                </a:lnTo>
                <a:lnTo>
                  <a:pt x="140493" y="595312"/>
                </a:lnTo>
                <a:lnTo>
                  <a:pt x="102393" y="576262"/>
                </a:lnTo>
                <a:lnTo>
                  <a:pt x="66675" y="552450"/>
                </a:lnTo>
                <a:lnTo>
                  <a:pt x="33337" y="523875"/>
                </a:lnTo>
                <a:lnTo>
                  <a:pt x="0" y="488156"/>
                </a:lnTo>
                <a:lnTo>
                  <a:pt x="66675" y="411956"/>
                </a:lnTo>
                <a:lnTo>
                  <a:pt x="147637" y="454819"/>
                </a:lnTo>
                <a:lnTo>
                  <a:pt x="178593" y="464344"/>
                </a:lnTo>
                <a:lnTo>
                  <a:pt x="216693" y="469106"/>
                </a:lnTo>
                <a:lnTo>
                  <a:pt x="259556" y="471487"/>
                </a:lnTo>
                <a:lnTo>
                  <a:pt x="309562" y="469106"/>
                </a:lnTo>
                <a:lnTo>
                  <a:pt x="364331" y="459581"/>
                </a:lnTo>
                <a:lnTo>
                  <a:pt x="469106" y="426244"/>
                </a:lnTo>
                <a:lnTo>
                  <a:pt x="592931" y="390525"/>
                </a:lnTo>
                <a:lnTo>
                  <a:pt x="895350" y="302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99E523B-241F-9747-85D7-E419EDFB71A1}"/>
              </a:ext>
            </a:extLst>
          </p:cNvPr>
          <p:cNvSpPr/>
          <p:nvPr/>
        </p:nvSpPr>
        <p:spPr>
          <a:xfrm rot="16200000">
            <a:off x="3862387" y="3267076"/>
            <a:ext cx="2809875" cy="2165350"/>
          </a:xfrm>
          <a:custGeom>
            <a:avLst/>
            <a:gdLst>
              <a:gd name="connsiteX0" fmla="*/ 1750262 w 2810517"/>
              <a:gd name="connsiteY0" fmla="*/ 1590383 h 2165389"/>
              <a:gd name="connsiteX1" fmla="*/ 1868068 w 2810517"/>
              <a:gd name="connsiteY1" fmla="*/ 1643676 h 2165389"/>
              <a:gd name="connsiteX2" fmla="*/ 1963435 w 2810517"/>
              <a:gd name="connsiteY2" fmla="*/ 1685750 h 2165389"/>
              <a:gd name="connsiteX3" fmla="*/ 2064412 w 2810517"/>
              <a:gd name="connsiteY3" fmla="*/ 1725019 h 2165389"/>
              <a:gd name="connsiteX4" fmla="*/ 2134534 w 2810517"/>
              <a:gd name="connsiteY4" fmla="*/ 1747458 h 2165389"/>
              <a:gd name="connsiteX5" fmla="*/ 2201852 w 2810517"/>
              <a:gd name="connsiteY5" fmla="*/ 1761482 h 2165389"/>
              <a:gd name="connsiteX6" fmla="*/ 2260755 w 2810517"/>
              <a:gd name="connsiteY6" fmla="*/ 1772702 h 2165389"/>
              <a:gd name="connsiteX7" fmla="*/ 2328073 w 2810517"/>
              <a:gd name="connsiteY7" fmla="*/ 1781117 h 2165389"/>
              <a:gd name="connsiteX8" fmla="*/ 2431855 w 2810517"/>
              <a:gd name="connsiteY8" fmla="*/ 1789531 h 2165389"/>
              <a:gd name="connsiteX9" fmla="*/ 2473928 w 2810517"/>
              <a:gd name="connsiteY9" fmla="*/ 1789531 h 2165389"/>
              <a:gd name="connsiteX10" fmla="*/ 2546856 w 2810517"/>
              <a:gd name="connsiteY10" fmla="*/ 1767092 h 2165389"/>
              <a:gd name="connsiteX11" fmla="*/ 2608564 w 2810517"/>
              <a:gd name="connsiteY11" fmla="*/ 1750263 h 2165389"/>
              <a:gd name="connsiteX12" fmla="*/ 2631003 w 2810517"/>
              <a:gd name="connsiteY12" fmla="*/ 1725019 h 2165389"/>
              <a:gd name="connsiteX13" fmla="*/ 2661857 w 2810517"/>
              <a:gd name="connsiteY13" fmla="*/ 1688555 h 2165389"/>
              <a:gd name="connsiteX14" fmla="*/ 2712346 w 2810517"/>
              <a:gd name="connsiteY14" fmla="*/ 1638066 h 2165389"/>
              <a:gd name="connsiteX15" fmla="*/ 2768444 w 2810517"/>
              <a:gd name="connsiteY15" fmla="*/ 1587578 h 2165389"/>
              <a:gd name="connsiteX16" fmla="*/ 2804907 w 2810517"/>
              <a:gd name="connsiteY16" fmla="*/ 1548309 h 2165389"/>
              <a:gd name="connsiteX17" fmla="*/ 2810517 w 2810517"/>
              <a:gd name="connsiteY17" fmla="*/ 1601603 h 2165389"/>
              <a:gd name="connsiteX18" fmla="*/ 2765639 w 2810517"/>
              <a:gd name="connsiteY18" fmla="*/ 1694165 h 2165389"/>
              <a:gd name="connsiteX19" fmla="*/ 2698321 w 2810517"/>
              <a:gd name="connsiteY19" fmla="*/ 1842825 h 2165389"/>
              <a:gd name="connsiteX20" fmla="*/ 2611369 w 2810517"/>
              <a:gd name="connsiteY20" fmla="*/ 2030754 h 2165389"/>
              <a:gd name="connsiteX21" fmla="*/ 2580515 w 2810517"/>
              <a:gd name="connsiteY21" fmla="*/ 2103681 h 2165389"/>
              <a:gd name="connsiteX22" fmla="*/ 2569295 w 2810517"/>
              <a:gd name="connsiteY22" fmla="*/ 2126120 h 2165389"/>
              <a:gd name="connsiteX23" fmla="*/ 2516002 w 2810517"/>
              <a:gd name="connsiteY23" fmla="*/ 2151365 h 2165389"/>
              <a:gd name="connsiteX24" fmla="*/ 2487953 w 2810517"/>
              <a:gd name="connsiteY24" fmla="*/ 2165389 h 2165389"/>
              <a:gd name="connsiteX25" fmla="*/ 2476733 w 2810517"/>
              <a:gd name="connsiteY25" fmla="*/ 2165389 h 2165389"/>
              <a:gd name="connsiteX26" fmla="*/ 2431855 w 2810517"/>
              <a:gd name="connsiteY26" fmla="*/ 2142950 h 2165389"/>
              <a:gd name="connsiteX27" fmla="*/ 2339293 w 2810517"/>
              <a:gd name="connsiteY27" fmla="*/ 2100876 h 2165389"/>
              <a:gd name="connsiteX28" fmla="*/ 2213072 w 2810517"/>
              <a:gd name="connsiteY28" fmla="*/ 2055998 h 2165389"/>
              <a:gd name="connsiteX29" fmla="*/ 2103681 w 2810517"/>
              <a:gd name="connsiteY29" fmla="*/ 2019534 h 2165389"/>
              <a:gd name="connsiteX30" fmla="*/ 2005509 w 2810517"/>
              <a:gd name="connsiteY30" fmla="*/ 1988680 h 2165389"/>
              <a:gd name="connsiteX31" fmla="*/ 1887703 w 2810517"/>
              <a:gd name="connsiteY31" fmla="*/ 1943801 h 2165389"/>
              <a:gd name="connsiteX32" fmla="*/ 1719408 w 2810517"/>
              <a:gd name="connsiteY32" fmla="*/ 1876484 h 2165389"/>
              <a:gd name="connsiteX33" fmla="*/ 1601602 w 2810517"/>
              <a:gd name="connsiteY33" fmla="*/ 1817581 h 2165389"/>
              <a:gd name="connsiteX34" fmla="*/ 1458552 w 2810517"/>
              <a:gd name="connsiteY34" fmla="*/ 1741848 h 2165389"/>
              <a:gd name="connsiteX35" fmla="*/ 1321111 w 2810517"/>
              <a:gd name="connsiteY35" fmla="*/ 1657701 h 2165389"/>
              <a:gd name="connsiteX36" fmla="*/ 1245379 w 2810517"/>
              <a:gd name="connsiteY36" fmla="*/ 1604408 h 2165389"/>
              <a:gd name="connsiteX37" fmla="*/ 1079889 w 2810517"/>
              <a:gd name="connsiteY37" fmla="*/ 1503431 h 2165389"/>
              <a:gd name="connsiteX38" fmla="*/ 970498 w 2810517"/>
              <a:gd name="connsiteY38" fmla="*/ 1416479 h 2165389"/>
              <a:gd name="connsiteX39" fmla="*/ 858301 w 2810517"/>
              <a:gd name="connsiteY39" fmla="*/ 1318307 h 2165389"/>
              <a:gd name="connsiteX40" fmla="*/ 776959 w 2810517"/>
              <a:gd name="connsiteY40" fmla="*/ 1242574 h 2165389"/>
              <a:gd name="connsiteX41" fmla="*/ 678787 w 2810517"/>
              <a:gd name="connsiteY41" fmla="*/ 1141598 h 2165389"/>
              <a:gd name="connsiteX42" fmla="*/ 617079 w 2810517"/>
              <a:gd name="connsiteY42" fmla="*/ 1074280 h 2165389"/>
              <a:gd name="connsiteX43" fmla="*/ 524517 w 2810517"/>
              <a:gd name="connsiteY43" fmla="*/ 956474 h 2165389"/>
              <a:gd name="connsiteX44" fmla="*/ 471224 w 2810517"/>
              <a:gd name="connsiteY44" fmla="*/ 872327 h 2165389"/>
              <a:gd name="connsiteX45" fmla="*/ 398296 w 2810517"/>
              <a:gd name="connsiteY45" fmla="*/ 776960 h 2165389"/>
              <a:gd name="connsiteX46" fmla="*/ 330979 w 2810517"/>
              <a:gd name="connsiteY46" fmla="*/ 673178 h 2165389"/>
              <a:gd name="connsiteX47" fmla="*/ 263661 w 2810517"/>
              <a:gd name="connsiteY47" fmla="*/ 560982 h 2165389"/>
              <a:gd name="connsiteX48" fmla="*/ 182319 w 2810517"/>
              <a:gd name="connsiteY48" fmla="*/ 412322 h 2165389"/>
              <a:gd name="connsiteX49" fmla="*/ 120611 w 2810517"/>
              <a:gd name="connsiteY49" fmla="*/ 291711 h 2165389"/>
              <a:gd name="connsiteX50" fmla="*/ 56098 w 2810517"/>
              <a:gd name="connsiteY50" fmla="*/ 165490 h 2165389"/>
              <a:gd name="connsiteX51" fmla="*/ 8414 w 2810517"/>
              <a:gd name="connsiteY51" fmla="*/ 61708 h 2165389"/>
              <a:gd name="connsiteX52" fmla="*/ 0 w 2810517"/>
              <a:gd name="connsiteY52" fmla="*/ 28049 h 2165389"/>
              <a:gd name="connsiteX53" fmla="*/ 2804 w 2810517"/>
              <a:gd name="connsiteY53" fmla="*/ 11220 h 2165389"/>
              <a:gd name="connsiteX54" fmla="*/ 14024 w 2810517"/>
              <a:gd name="connsiteY54" fmla="*/ 0 h 2165389"/>
              <a:gd name="connsiteX55" fmla="*/ 22439 w 2810517"/>
              <a:gd name="connsiteY55" fmla="*/ 0 h 2165389"/>
              <a:gd name="connsiteX56" fmla="*/ 39268 w 2810517"/>
              <a:gd name="connsiteY56" fmla="*/ 0 h 2165389"/>
              <a:gd name="connsiteX57" fmla="*/ 53293 w 2810517"/>
              <a:gd name="connsiteY57" fmla="*/ 11220 h 2165389"/>
              <a:gd name="connsiteX58" fmla="*/ 78537 w 2810517"/>
              <a:gd name="connsiteY58" fmla="*/ 42074 h 2165389"/>
              <a:gd name="connsiteX59" fmla="*/ 120611 w 2810517"/>
              <a:gd name="connsiteY59" fmla="*/ 109392 h 2165389"/>
              <a:gd name="connsiteX60" fmla="*/ 215977 w 2810517"/>
              <a:gd name="connsiteY60" fmla="*/ 260857 h 2165389"/>
              <a:gd name="connsiteX61" fmla="*/ 311344 w 2810517"/>
              <a:gd name="connsiteY61" fmla="*/ 403907 h 2165389"/>
              <a:gd name="connsiteX62" fmla="*/ 384272 w 2810517"/>
              <a:gd name="connsiteY62" fmla="*/ 510493 h 2165389"/>
              <a:gd name="connsiteX63" fmla="*/ 462809 w 2810517"/>
              <a:gd name="connsiteY63" fmla="*/ 614275 h 2165389"/>
              <a:gd name="connsiteX64" fmla="*/ 513298 w 2810517"/>
              <a:gd name="connsiteY64" fmla="*/ 678788 h 2165389"/>
              <a:gd name="connsiteX65" fmla="*/ 605860 w 2810517"/>
              <a:gd name="connsiteY65" fmla="*/ 782569 h 2165389"/>
              <a:gd name="connsiteX66" fmla="*/ 695617 w 2810517"/>
              <a:gd name="connsiteY66" fmla="*/ 869522 h 2165389"/>
              <a:gd name="connsiteX67" fmla="*/ 776959 w 2810517"/>
              <a:gd name="connsiteY67" fmla="*/ 948059 h 2165389"/>
              <a:gd name="connsiteX68" fmla="*/ 863911 w 2810517"/>
              <a:gd name="connsiteY68" fmla="*/ 1023792 h 2165389"/>
              <a:gd name="connsiteX69" fmla="*/ 962083 w 2810517"/>
              <a:gd name="connsiteY69" fmla="*/ 1107939 h 2165389"/>
              <a:gd name="connsiteX70" fmla="*/ 1071474 w 2810517"/>
              <a:gd name="connsiteY70" fmla="*/ 1192086 h 2165389"/>
              <a:gd name="connsiteX71" fmla="*/ 1183671 w 2810517"/>
              <a:gd name="connsiteY71" fmla="*/ 1273428 h 2165389"/>
              <a:gd name="connsiteX72" fmla="*/ 1262208 w 2810517"/>
              <a:gd name="connsiteY72" fmla="*/ 1326722 h 2165389"/>
              <a:gd name="connsiteX73" fmla="*/ 1472576 w 2810517"/>
              <a:gd name="connsiteY73" fmla="*/ 1455747 h 2165389"/>
              <a:gd name="connsiteX74" fmla="*/ 1618431 w 2810517"/>
              <a:gd name="connsiteY74" fmla="*/ 1528675 h 2165389"/>
              <a:gd name="connsiteX75" fmla="*/ 1750262 w 2810517"/>
              <a:gd name="connsiteY75" fmla="*/ 1590383 h 216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810517" h="2165389">
                <a:moveTo>
                  <a:pt x="1750262" y="1590383"/>
                </a:moveTo>
                <a:lnTo>
                  <a:pt x="1868068" y="1643676"/>
                </a:lnTo>
                <a:lnTo>
                  <a:pt x="1963435" y="1685750"/>
                </a:lnTo>
                <a:lnTo>
                  <a:pt x="2064412" y="1725019"/>
                </a:lnTo>
                <a:lnTo>
                  <a:pt x="2134534" y="1747458"/>
                </a:lnTo>
                <a:lnTo>
                  <a:pt x="2201852" y="1761482"/>
                </a:lnTo>
                <a:lnTo>
                  <a:pt x="2260755" y="1772702"/>
                </a:lnTo>
                <a:lnTo>
                  <a:pt x="2328073" y="1781117"/>
                </a:lnTo>
                <a:lnTo>
                  <a:pt x="2431855" y="1789531"/>
                </a:lnTo>
                <a:lnTo>
                  <a:pt x="2473928" y="1789531"/>
                </a:lnTo>
                <a:lnTo>
                  <a:pt x="2546856" y="1767092"/>
                </a:lnTo>
                <a:lnTo>
                  <a:pt x="2608564" y="1750263"/>
                </a:lnTo>
                <a:lnTo>
                  <a:pt x="2631003" y="1725019"/>
                </a:lnTo>
                <a:lnTo>
                  <a:pt x="2661857" y="1688555"/>
                </a:lnTo>
                <a:lnTo>
                  <a:pt x="2712346" y="1638066"/>
                </a:lnTo>
                <a:lnTo>
                  <a:pt x="2768444" y="1587578"/>
                </a:lnTo>
                <a:lnTo>
                  <a:pt x="2804907" y="1548309"/>
                </a:lnTo>
                <a:lnTo>
                  <a:pt x="2810517" y="1601603"/>
                </a:lnTo>
                <a:lnTo>
                  <a:pt x="2765639" y="1694165"/>
                </a:lnTo>
                <a:lnTo>
                  <a:pt x="2698321" y="1842825"/>
                </a:lnTo>
                <a:lnTo>
                  <a:pt x="2611369" y="2030754"/>
                </a:lnTo>
                <a:lnTo>
                  <a:pt x="2580515" y="2103681"/>
                </a:lnTo>
                <a:lnTo>
                  <a:pt x="2569295" y="2126120"/>
                </a:lnTo>
                <a:lnTo>
                  <a:pt x="2516002" y="2151365"/>
                </a:lnTo>
                <a:lnTo>
                  <a:pt x="2487953" y="2165389"/>
                </a:lnTo>
                <a:lnTo>
                  <a:pt x="2476733" y="2165389"/>
                </a:lnTo>
                <a:lnTo>
                  <a:pt x="2431855" y="2142950"/>
                </a:lnTo>
                <a:lnTo>
                  <a:pt x="2339293" y="2100876"/>
                </a:lnTo>
                <a:lnTo>
                  <a:pt x="2213072" y="2055998"/>
                </a:lnTo>
                <a:lnTo>
                  <a:pt x="2103681" y="2019534"/>
                </a:lnTo>
                <a:lnTo>
                  <a:pt x="2005509" y="1988680"/>
                </a:lnTo>
                <a:lnTo>
                  <a:pt x="1887703" y="1943801"/>
                </a:lnTo>
                <a:lnTo>
                  <a:pt x="1719408" y="1876484"/>
                </a:lnTo>
                <a:lnTo>
                  <a:pt x="1601602" y="1817581"/>
                </a:lnTo>
                <a:lnTo>
                  <a:pt x="1458552" y="1741848"/>
                </a:lnTo>
                <a:lnTo>
                  <a:pt x="1321111" y="1657701"/>
                </a:lnTo>
                <a:lnTo>
                  <a:pt x="1245379" y="1604408"/>
                </a:lnTo>
                <a:lnTo>
                  <a:pt x="1079889" y="1503431"/>
                </a:lnTo>
                <a:lnTo>
                  <a:pt x="970498" y="1416479"/>
                </a:lnTo>
                <a:lnTo>
                  <a:pt x="858301" y="1318307"/>
                </a:lnTo>
                <a:lnTo>
                  <a:pt x="776959" y="1242574"/>
                </a:lnTo>
                <a:lnTo>
                  <a:pt x="678787" y="1141598"/>
                </a:lnTo>
                <a:lnTo>
                  <a:pt x="617079" y="1074280"/>
                </a:lnTo>
                <a:lnTo>
                  <a:pt x="524517" y="956474"/>
                </a:lnTo>
                <a:lnTo>
                  <a:pt x="471224" y="872327"/>
                </a:lnTo>
                <a:lnTo>
                  <a:pt x="398296" y="776960"/>
                </a:lnTo>
                <a:lnTo>
                  <a:pt x="330979" y="673178"/>
                </a:lnTo>
                <a:lnTo>
                  <a:pt x="263661" y="560982"/>
                </a:lnTo>
                <a:lnTo>
                  <a:pt x="182319" y="412322"/>
                </a:lnTo>
                <a:lnTo>
                  <a:pt x="120611" y="291711"/>
                </a:lnTo>
                <a:lnTo>
                  <a:pt x="56098" y="165490"/>
                </a:lnTo>
                <a:lnTo>
                  <a:pt x="8414" y="61708"/>
                </a:lnTo>
                <a:lnTo>
                  <a:pt x="0" y="28049"/>
                </a:lnTo>
                <a:lnTo>
                  <a:pt x="2804" y="11220"/>
                </a:lnTo>
                <a:lnTo>
                  <a:pt x="14024" y="0"/>
                </a:lnTo>
                <a:lnTo>
                  <a:pt x="22439" y="0"/>
                </a:lnTo>
                <a:lnTo>
                  <a:pt x="39268" y="0"/>
                </a:lnTo>
                <a:lnTo>
                  <a:pt x="53293" y="11220"/>
                </a:lnTo>
                <a:lnTo>
                  <a:pt x="78537" y="42074"/>
                </a:lnTo>
                <a:lnTo>
                  <a:pt x="120611" y="109392"/>
                </a:lnTo>
                <a:lnTo>
                  <a:pt x="215977" y="260857"/>
                </a:lnTo>
                <a:lnTo>
                  <a:pt x="311344" y="403907"/>
                </a:lnTo>
                <a:lnTo>
                  <a:pt x="384272" y="510493"/>
                </a:lnTo>
                <a:lnTo>
                  <a:pt x="462809" y="614275"/>
                </a:lnTo>
                <a:lnTo>
                  <a:pt x="513298" y="678788"/>
                </a:lnTo>
                <a:lnTo>
                  <a:pt x="605860" y="782569"/>
                </a:lnTo>
                <a:lnTo>
                  <a:pt x="695617" y="869522"/>
                </a:lnTo>
                <a:lnTo>
                  <a:pt x="776959" y="948059"/>
                </a:lnTo>
                <a:lnTo>
                  <a:pt x="863911" y="1023792"/>
                </a:lnTo>
                <a:lnTo>
                  <a:pt x="962083" y="1107939"/>
                </a:lnTo>
                <a:lnTo>
                  <a:pt x="1071474" y="1192086"/>
                </a:lnTo>
                <a:lnTo>
                  <a:pt x="1183671" y="1273428"/>
                </a:lnTo>
                <a:lnTo>
                  <a:pt x="1262208" y="1326722"/>
                </a:lnTo>
                <a:lnTo>
                  <a:pt x="1472576" y="1455747"/>
                </a:lnTo>
                <a:lnTo>
                  <a:pt x="1618431" y="1528675"/>
                </a:lnTo>
                <a:lnTo>
                  <a:pt x="1750262" y="15903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C022FF39-C6D4-F340-BF89-2162BC6D8E23}"/>
              </a:ext>
            </a:extLst>
          </p:cNvPr>
          <p:cNvSpPr/>
          <p:nvPr/>
        </p:nvSpPr>
        <p:spPr>
          <a:xfrm>
            <a:off x="4748213" y="3536950"/>
            <a:ext cx="2725737" cy="2171700"/>
          </a:xfrm>
          <a:custGeom>
            <a:avLst/>
            <a:gdLst>
              <a:gd name="connsiteX0" fmla="*/ 499026 w 2725893"/>
              <a:gd name="connsiteY0" fmla="*/ 406721 h 2172061"/>
              <a:gd name="connsiteX1" fmla="*/ 666329 w 2725893"/>
              <a:gd name="connsiteY1" fmla="*/ 579793 h 2172061"/>
              <a:gd name="connsiteX2" fmla="*/ 856709 w 2725893"/>
              <a:gd name="connsiteY2" fmla="*/ 775942 h 2172061"/>
              <a:gd name="connsiteX3" fmla="*/ 882670 w 2725893"/>
              <a:gd name="connsiteY3" fmla="*/ 801903 h 2172061"/>
              <a:gd name="connsiteX4" fmla="*/ 1070165 w 2725893"/>
              <a:gd name="connsiteY4" fmla="*/ 989398 h 2172061"/>
              <a:gd name="connsiteX5" fmla="*/ 1205739 w 2725893"/>
              <a:gd name="connsiteY5" fmla="*/ 1127856 h 2172061"/>
              <a:gd name="connsiteX6" fmla="*/ 1321121 w 2725893"/>
              <a:gd name="connsiteY6" fmla="*/ 1231700 h 2172061"/>
              <a:gd name="connsiteX7" fmla="*/ 1419195 w 2725893"/>
              <a:gd name="connsiteY7" fmla="*/ 1318236 h 2172061"/>
              <a:gd name="connsiteX8" fmla="*/ 1517269 w 2725893"/>
              <a:gd name="connsiteY8" fmla="*/ 1399003 h 2172061"/>
              <a:gd name="connsiteX9" fmla="*/ 1690342 w 2725893"/>
              <a:gd name="connsiteY9" fmla="*/ 1525923 h 2172061"/>
              <a:gd name="connsiteX10" fmla="*/ 1828800 w 2725893"/>
              <a:gd name="connsiteY10" fmla="*/ 1612460 h 2172061"/>
              <a:gd name="connsiteX11" fmla="*/ 2059564 w 2725893"/>
              <a:gd name="connsiteY11" fmla="*/ 1759571 h 2172061"/>
              <a:gd name="connsiteX12" fmla="*/ 2368210 w 2725893"/>
              <a:gd name="connsiteY12" fmla="*/ 1932644 h 2172061"/>
              <a:gd name="connsiteX13" fmla="*/ 2549936 w 2725893"/>
              <a:gd name="connsiteY13" fmla="*/ 2027834 h 2172061"/>
              <a:gd name="connsiteX14" fmla="*/ 2662433 w 2725893"/>
              <a:gd name="connsiteY14" fmla="*/ 2085525 h 2172061"/>
              <a:gd name="connsiteX15" fmla="*/ 2702817 w 2725893"/>
              <a:gd name="connsiteY15" fmla="*/ 2105716 h 2172061"/>
              <a:gd name="connsiteX16" fmla="*/ 2717239 w 2725893"/>
              <a:gd name="connsiteY16" fmla="*/ 2123024 h 2172061"/>
              <a:gd name="connsiteX17" fmla="*/ 2725893 w 2725893"/>
              <a:gd name="connsiteY17" fmla="*/ 2140331 h 2172061"/>
              <a:gd name="connsiteX18" fmla="*/ 2720124 w 2725893"/>
              <a:gd name="connsiteY18" fmla="*/ 2154754 h 2172061"/>
              <a:gd name="connsiteX19" fmla="*/ 2705701 w 2725893"/>
              <a:gd name="connsiteY19" fmla="*/ 2163407 h 2172061"/>
              <a:gd name="connsiteX20" fmla="*/ 2668202 w 2725893"/>
              <a:gd name="connsiteY20" fmla="*/ 2172061 h 2172061"/>
              <a:gd name="connsiteX21" fmla="*/ 2495129 w 2725893"/>
              <a:gd name="connsiteY21" fmla="*/ 2169176 h 2172061"/>
              <a:gd name="connsiteX22" fmla="*/ 2264366 w 2725893"/>
              <a:gd name="connsiteY22" fmla="*/ 2169176 h 2172061"/>
              <a:gd name="connsiteX23" fmla="*/ 2076871 w 2725893"/>
              <a:gd name="connsiteY23" fmla="*/ 2169176 h 2172061"/>
              <a:gd name="connsiteX24" fmla="*/ 1984565 w 2725893"/>
              <a:gd name="connsiteY24" fmla="*/ 2169176 h 2172061"/>
              <a:gd name="connsiteX25" fmla="*/ 1970143 w 2725893"/>
              <a:gd name="connsiteY25" fmla="*/ 2169176 h 2172061"/>
              <a:gd name="connsiteX26" fmla="*/ 1935528 w 2725893"/>
              <a:gd name="connsiteY26" fmla="*/ 2163407 h 2172061"/>
              <a:gd name="connsiteX27" fmla="*/ 1883606 w 2725893"/>
              <a:gd name="connsiteY27" fmla="*/ 2143215 h 2172061"/>
              <a:gd name="connsiteX28" fmla="*/ 1851876 w 2725893"/>
              <a:gd name="connsiteY28" fmla="*/ 2125908 h 2172061"/>
              <a:gd name="connsiteX29" fmla="*/ 1808608 w 2725893"/>
              <a:gd name="connsiteY29" fmla="*/ 2102832 h 2172061"/>
              <a:gd name="connsiteX30" fmla="*/ 1765340 w 2725893"/>
              <a:gd name="connsiteY30" fmla="*/ 2068217 h 2172061"/>
              <a:gd name="connsiteX31" fmla="*/ 1698996 w 2725893"/>
              <a:gd name="connsiteY31" fmla="*/ 2007642 h 2172061"/>
              <a:gd name="connsiteX32" fmla="*/ 1557653 w 2725893"/>
              <a:gd name="connsiteY32" fmla="*/ 1848992 h 2172061"/>
              <a:gd name="connsiteX33" fmla="*/ 1416311 w 2725893"/>
              <a:gd name="connsiteY33" fmla="*/ 1690342 h 2172061"/>
              <a:gd name="connsiteX34" fmla="*/ 1243238 w 2725893"/>
              <a:gd name="connsiteY34" fmla="*/ 1494193 h 2172061"/>
              <a:gd name="connsiteX35" fmla="*/ 1067281 w 2725893"/>
              <a:gd name="connsiteY35" fmla="*/ 1298044 h 2172061"/>
              <a:gd name="connsiteX36" fmla="*/ 917285 w 2725893"/>
              <a:gd name="connsiteY36" fmla="*/ 1122087 h 2172061"/>
              <a:gd name="connsiteX37" fmla="*/ 775942 w 2725893"/>
              <a:gd name="connsiteY37" fmla="*/ 989398 h 2172061"/>
              <a:gd name="connsiteX38" fmla="*/ 646138 w 2725893"/>
              <a:gd name="connsiteY38" fmla="*/ 819210 h 2172061"/>
              <a:gd name="connsiteX39" fmla="*/ 432681 w 2725893"/>
              <a:gd name="connsiteY39" fmla="*/ 545179 h 2172061"/>
              <a:gd name="connsiteX40" fmla="*/ 302877 w 2725893"/>
              <a:gd name="connsiteY40" fmla="*/ 372106 h 2172061"/>
              <a:gd name="connsiteX41" fmla="*/ 210572 w 2725893"/>
              <a:gd name="connsiteY41" fmla="*/ 253840 h 2172061"/>
              <a:gd name="connsiteX42" fmla="*/ 115382 w 2725893"/>
              <a:gd name="connsiteY42" fmla="*/ 124036 h 2172061"/>
              <a:gd name="connsiteX43" fmla="*/ 83652 w 2725893"/>
              <a:gd name="connsiteY43" fmla="*/ 92306 h 2172061"/>
              <a:gd name="connsiteX44" fmla="*/ 46153 w 2725893"/>
              <a:gd name="connsiteY44" fmla="*/ 63460 h 2172061"/>
              <a:gd name="connsiteX45" fmla="*/ 31730 w 2725893"/>
              <a:gd name="connsiteY45" fmla="*/ 54807 h 2172061"/>
              <a:gd name="connsiteX46" fmla="*/ 17307 w 2725893"/>
              <a:gd name="connsiteY46" fmla="*/ 43268 h 2172061"/>
              <a:gd name="connsiteX47" fmla="*/ 2885 w 2725893"/>
              <a:gd name="connsiteY47" fmla="*/ 28846 h 2172061"/>
              <a:gd name="connsiteX48" fmla="*/ 0 w 2725893"/>
              <a:gd name="connsiteY48" fmla="*/ 17307 h 2172061"/>
              <a:gd name="connsiteX49" fmla="*/ 2885 w 2725893"/>
              <a:gd name="connsiteY49" fmla="*/ 2885 h 2172061"/>
              <a:gd name="connsiteX50" fmla="*/ 31730 w 2725893"/>
              <a:gd name="connsiteY50" fmla="*/ 0 h 2172061"/>
              <a:gd name="connsiteX51" fmla="*/ 80767 w 2725893"/>
              <a:gd name="connsiteY51" fmla="*/ 14423 h 2172061"/>
              <a:gd name="connsiteX52" fmla="*/ 124035 w 2725893"/>
              <a:gd name="connsiteY52" fmla="*/ 34615 h 2172061"/>
              <a:gd name="connsiteX53" fmla="*/ 158650 w 2725893"/>
              <a:gd name="connsiteY53" fmla="*/ 57691 h 2172061"/>
              <a:gd name="connsiteX54" fmla="*/ 207687 w 2725893"/>
              <a:gd name="connsiteY54" fmla="*/ 106728 h 2172061"/>
              <a:gd name="connsiteX55" fmla="*/ 499026 w 2725893"/>
              <a:gd name="connsiteY55" fmla="*/ 406721 h 2172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25893" h="2172061">
                <a:moveTo>
                  <a:pt x="499026" y="406721"/>
                </a:moveTo>
                <a:lnTo>
                  <a:pt x="666329" y="579793"/>
                </a:lnTo>
                <a:lnTo>
                  <a:pt x="856709" y="775942"/>
                </a:lnTo>
                <a:lnTo>
                  <a:pt x="882670" y="801903"/>
                </a:lnTo>
                <a:lnTo>
                  <a:pt x="1070165" y="989398"/>
                </a:lnTo>
                <a:lnTo>
                  <a:pt x="1205739" y="1127856"/>
                </a:lnTo>
                <a:lnTo>
                  <a:pt x="1321121" y="1231700"/>
                </a:lnTo>
                <a:lnTo>
                  <a:pt x="1419195" y="1318236"/>
                </a:lnTo>
                <a:lnTo>
                  <a:pt x="1517269" y="1399003"/>
                </a:lnTo>
                <a:lnTo>
                  <a:pt x="1690342" y="1525923"/>
                </a:lnTo>
                <a:lnTo>
                  <a:pt x="1828800" y="1612460"/>
                </a:lnTo>
                <a:lnTo>
                  <a:pt x="2059564" y="1759571"/>
                </a:lnTo>
                <a:lnTo>
                  <a:pt x="2368210" y="1932644"/>
                </a:lnTo>
                <a:lnTo>
                  <a:pt x="2549936" y="2027834"/>
                </a:lnTo>
                <a:lnTo>
                  <a:pt x="2662433" y="2085525"/>
                </a:lnTo>
                <a:lnTo>
                  <a:pt x="2702817" y="2105716"/>
                </a:lnTo>
                <a:lnTo>
                  <a:pt x="2717239" y="2123024"/>
                </a:lnTo>
                <a:lnTo>
                  <a:pt x="2725893" y="2140331"/>
                </a:lnTo>
                <a:lnTo>
                  <a:pt x="2720124" y="2154754"/>
                </a:lnTo>
                <a:lnTo>
                  <a:pt x="2705701" y="2163407"/>
                </a:lnTo>
                <a:lnTo>
                  <a:pt x="2668202" y="2172061"/>
                </a:lnTo>
                <a:lnTo>
                  <a:pt x="2495129" y="2169176"/>
                </a:lnTo>
                <a:lnTo>
                  <a:pt x="2264366" y="2169176"/>
                </a:lnTo>
                <a:lnTo>
                  <a:pt x="2076871" y="2169176"/>
                </a:lnTo>
                <a:lnTo>
                  <a:pt x="1984565" y="2169176"/>
                </a:lnTo>
                <a:lnTo>
                  <a:pt x="1970143" y="2169176"/>
                </a:lnTo>
                <a:lnTo>
                  <a:pt x="1935528" y="2163407"/>
                </a:lnTo>
                <a:lnTo>
                  <a:pt x="1883606" y="2143215"/>
                </a:lnTo>
                <a:lnTo>
                  <a:pt x="1851876" y="2125908"/>
                </a:lnTo>
                <a:lnTo>
                  <a:pt x="1808608" y="2102832"/>
                </a:lnTo>
                <a:lnTo>
                  <a:pt x="1765340" y="2068217"/>
                </a:lnTo>
                <a:lnTo>
                  <a:pt x="1698996" y="2007642"/>
                </a:lnTo>
                <a:lnTo>
                  <a:pt x="1557653" y="1848992"/>
                </a:lnTo>
                <a:lnTo>
                  <a:pt x="1416311" y="1690342"/>
                </a:lnTo>
                <a:lnTo>
                  <a:pt x="1243238" y="1494193"/>
                </a:lnTo>
                <a:lnTo>
                  <a:pt x="1067281" y="1298044"/>
                </a:lnTo>
                <a:lnTo>
                  <a:pt x="917285" y="1122087"/>
                </a:lnTo>
                <a:lnTo>
                  <a:pt x="775942" y="989398"/>
                </a:lnTo>
                <a:lnTo>
                  <a:pt x="646138" y="819210"/>
                </a:lnTo>
                <a:lnTo>
                  <a:pt x="432681" y="545179"/>
                </a:lnTo>
                <a:lnTo>
                  <a:pt x="302877" y="372106"/>
                </a:lnTo>
                <a:lnTo>
                  <a:pt x="210572" y="253840"/>
                </a:lnTo>
                <a:lnTo>
                  <a:pt x="115382" y="124036"/>
                </a:lnTo>
                <a:lnTo>
                  <a:pt x="83652" y="92306"/>
                </a:lnTo>
                <a:lnTo>
                  <a:pt x="46153" y="63460"/>
                </a:lnTo>
                <a:lnTo>
                  <a:pt x="31730" y="54807"/>
                </a:lnTo>
                <a:lnTo>
                  <a:pt x="17307" y="43268"/>
                </a:lnTo>
                <a:lnTo>
                  <a:pt x="2885" y="28846"/>
                </a:lnTo>
                <a:lnTo>
                  <a:pt x="0" y="17307"/>
                </a:lnTo>
                <a:lnTo>
                  <a:pt x="2885" y="2885"/>
                </a:lnTo>
                <a:lnTo>
                  <a:pt x="31730" y="0"/>
                </a:lnTo>
                <a:lnTo>
                  <a:pt x="80767" y="14423"/>
                </a:lnTo>
                <a:lnTo>
                  <a:pt x="124035" y="34615"/>
                </a:lnTo>
                <a:lnTo>
                  <a:pt x="158650" y="57691"/>
                </a:lnTo>
                <a:lnTo>
                  <a:pt x="207687" y="106728"/>
                </a:lnTo>
                <a:lnTo>
                  <a:pt x="499026" y="4067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61F1748-0606-442E-9D25-BA542C5321FE}"/>
              </a:ext>
            </a:extLst>
          </p:cNvPr>
          <p:cNvGrpSpPr/>
          <p:nvPr/>
        </p:nvGrpSpPr>
        <p:grpSpPr>
          <a:xfrm>
            <a:off x="2489200" y="1423987"/>
            <a:ext cx="5011737" cy="4437063"/>
            <a:chOff x="2614613" y="1568450"/>
            <a:chExt cx="5011737" cy="4437063"/>
          </a:xfrm>
        </p:grpSpPr>
        <p:sp>
          <p:nvSpPr>
            <p:cNvPr id="10" name="フリーフォーム 46">
              <a:extLst>
                <a:ext uri="{FF2B5EF4-FFF2-40B4-BE49-F238E27FC236}">
                  <a16:creationId xmlns:a16="http://schemas.microsoft.com/office/drawing/2014/main" id="{6B5D59E5-217C-47D9-9315-94C74113A33C}"/>
                </a:ext>
              </a:extLst>
            </p:cNvPr>
            <p:cNvSpPr/>
            <p:nvPr/>
          </p:nvSpPr>
          <p:spPr>
            <a:xfrm>
              <a:off x="2614613" y="2265363"/>
              <a:ext cx="900112" cy="1368425"/>
            </a:xfrm>
            <a:custGeom>
              <a:avLst/>
              <a:gdLst>
                <a:gd name="connsiteX0" fmla="*/ 731043 w 900112"/>
                <a:gd name="connsiteY0" fmla="*/ 519112 h 1369219"/>
                <a:gd name="connsiteX1" fmla="*/ 647700 w 900112"/>
                <a:gd name="connsiteY1" fmla="*/ 657225 h 1369219"/>
                <a:gd name="connsiteX2" fmla="*/ 595312 w 900112"/>
                <a:gd name="connsiteY2" fmla="*/ 735806 h 1369219"/>
                <a:gd name="connsiteX3" fmla="*/ 521493 w 900112"/>
                <a:gd name="connsiteY3" fmla="*/ 833437 h 1369219"/>
                <a:gd name="connsiteX4" fmla="*/ 411956 w 900112"/>
                <a:gd name="connsiteY4" fmla="*/ 966787 h 1369219"/>
                <a:gd name="connsiteX5" fmla="*/ 307181 w 900112"/>
                <a:gd name="connsiteY5" fmla="*/ 1090612 h 1369219"/>
                <a:gd name="connsiteX6" fmla="*/ 164306 w 900112"/>
                <a:gd name="connsiteY6" fmla="*/ 1250156 h 1369219"/>
                <a:gd name="connsiteX7" fmla="*/ 73818 w 900112"/>
                <a:gd name="connsiteY7" fmla="*/ 1340644 h 1369219"/>
                <a:gd name="connsiteX8" fmla="*/ 42862 w 900112"/>
                <a:gd name="connsiteY8" fmla="*/ 1366837 h 1369219"/>
                <a:gd name="connsiteX9" fmla="*/ 28575 w 900112"/>
                <a:gd name="connsiteY9" fmla="*/ 1369219 h 1369219"/>
                <a:gd name="connsiteX10" fmla="*/ 11906 w 900112"/>
                <a:gd name="connsiteY10" fmla="*/ 1369219 h 1369219"/>
                <a:gd name="connsiteX11" fmla="*/ 2381 w 900112"/>
                <a:gd name="connsiteY11" fmla="*/ 1357312 h 1369219"/>
                <a:gd name="connsiteX12" fmla="*/ 0 w 900112"/>
                <a:gd name="connsiteY12" fmla="*/ 1343025 h 1369219"/>
                <a:gd name="connsiteX13" fmla="*/ 4762 w 900112"/>
                <a:gd name="connsiteY13" fmla="*/ 1316831 h 1369219"/>
                <a:gd name="connsiteX14" fmla="*/ 28575 w 900112"/>
                <a:gd name="connsiteY14" fmla="*/ 1278731 h 1369219"/>
                <a:gd name="connsiteX15" fmla="*/ 100012 w 900112"/>
                <a:gd name="connsiteY15" fmla="*/ 1169194 h 1369219"/>
                <a:gd name="connsiteX16" fmla="*/ 166687 w 900112"/>
                <a:gd name="connsiteY16" fmla="*/ 1057275 h 1369219"/>
                <a:gd name="connsiteX17" fmla="*/ 250031 w 900112"/>
                <a:gd name="connsiteY17" fmla="*/ 909637 h 1369219"/>
                <a:gd name="connsiteX18" fmla="*/ 319087 w 900112"/>
                <a:gd name="connsiteY18" fmla="*/ 766762 h 1369219"/>
                <a:gd name="connsiteX19" fmla="*/ 359568 w 900112"/>
                <a:gd name="connsiteY19" fmla="*/ 676275 h 1369219"/>
                <a:gd name="connsiteX20" fmla="*/ 414337 w 900112"/>
                <a:gd name="connsiteY20" fmla="*/ 566737 h 1369219"/>
                <a:gd name="connsiteX21" fmla="*/ 483393 w 900112"/>
                <a:gd name="connsiteY21" fmla="*/ 402431 h 1369219"/>
                <a:gd name="connsiteX22" fmla="*/ 509587 w 900112"/>
                <a:gd name="connsiteY22" fmla="*/ 333375 h 1369219"/>
                <a:gd name="connsiteX23" fmla="*/ 528637 w 900112"/>
                <a:gd name="connsiteY23" fmla="*/ 266700 h 1369219"/>
                <a:gd name="connsiteX24" fmla="*/ 540543 w 900112"/>
                <a:gd name="connsiteY24" fmla="*/ 209550 h 1369219"/>
                <a:gd name="connsiteX25" fmla="*/ 540543 w 900112"/>
                <a:gd name="connsiteY25" fmla="*/ 195262 h 1369219"/>
                <a:gd name="connsiteX26" fmla="*/ 535781 w 900112"/>
                <a:gd name="connsiteY26" fmla="*/ 171450 h 1369219"/>
                <a:gd name="connsiteX27" fmla="*/ 521493 w 900112"/>
                <a:gd name="connsiteY27" fmla="*/ 145256 h 1369219"/>
                <a:gd name="connsiteX28" fmla="*/ 495300 w 900112"/>
                <a:gd name="connsiteY28" fmla="*/ 116681 h 1369219"/>
                <a:gd name="connsiteX29" fmla="*/ 464343 w 900112"/>
                <a:gd name="connsiteY29" fmla="*/ 92869 h 1369219"/>
                <a:gd name="connsiteX30" fmla="*/ 433387 w 900112"/>
                <a:gd name="connsiteY30" fmla="*/ 71437 h 1369219"/>
                <a:gd name="connsiteX31" fmla="*/ 414337 w 900112"/>
                <a:gd name="connsiteY31" fmla="*/ 54769 h 1369219"/>
                <a:gd name="connsiteX32" fmla="*/ 404812 w 900112"/>
                <a:gd name="connsiteY32" fmla="*/ 33337 h 1369219"/>
                <a:gd name="connsiteX33" fmla="*/ 404812 w 900112"/>
                <a:gd name="connsiteY33" fmla="*/ 19050 h 1369219"/>
                <a:gd name="connsiteX34" fmla="*/ 411956 w 900112"/>
                <a:gd name="connsiteY34" fmla="*/ 7144 h 1369219"/>
                <a:gd name="connsiteX35" fmla="*/ 431006 w 900112"/>
                <a:gd name="connsiteY35" fmla="*/ 0 h 1369219"/>
                <a:gd name="connsiteX36" fmla="*/ 461962 w 900112"/>
                <a:gd name="connsiteY36" fmla="*/ 4762 h 1369219"/>
                <a:gd name="connsiteX37" fmla="*/ 547687 w 900112"/>
                <a:gd name="connsiteY37" fmla="*/ 28575 h 1369219"/>
                <a:gd name="connsiteX38" fmla="*/ 661987 w 900112"/>
                <a:gd name="connsiteY38" fmla="*/ 64294 h 1369219"/>
                <a:gd name="connsiteX39" fmla="*/ 726281 w 900112"/>
                <a:gd name="connsiteY39" fmla="*/ 85725 h 1369219"/>
                <a:gd name="connsiteX40" fmla="*/ 759618 w 900112"/>
                <a:gd name="connsiteY40" fmla="*/ 100012 h 1369219"/>
                <a:gd name="connsiteX41" fmla="*/ 833437 w 900112"/>
                <a:gd name="connsiteY41" fmla="*/ 140494 h 1369219"/>
                <a:gd name="connsiteX42" fmla="*/ 873918 w 900112"/>
                <a:gd name="connsiteY42" fmla="*/ 173831 h 1369219"/>
                <a:gd name="connsiteX43" fmla="*/ 890587 w 900112"/>
                <a:gd name="connsiteY43" fmla="*/ 192881 h 1369219"/>
                <a:gd name="connsiteX44" fmla="*/ 897731 w 900112"/>
                <a:gd name="connsiteY44" fmla="*/ 211931 h 1369219"/>
                <a:gd name="connsiteX45" fmla="*/ 900112 w 900112"/>
                <a:gd name="connsiteY45" fmla="*/ 233362 h 1369219"/>
                <a:gd name="connsiteX46" fmla="*/ 892968 w 900112"/>
                <a:gd name="connsiteY46" fmla="*/ 254794 h 1369219"/>
                <a:gd name="connsiteX47" fmla="*/ 869156 w 900112"/>
                <a:gd name="connsiteY47" fmla="*/ 280987 h 1369219"/>
                <a:gd name="connsiteX48" fmla="*/ 785812 w 900112"/>
                <a:gd name="connsiteY48" fmla="*/ 423862 h 1369219"/>
                <a:gd name="connsiteX49" fmla="*/ 731043 w 900112"/>
                <a:gd name="connsiteY49" fmla="*/ 519112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0112" h="1369219">
                  <a:moveTo>
                    <a:pt x="731043" y="519112"/>
                  </a:moveTo>
                  <a:lnTo>
                    <a:pt x="647700" y="657225"/>
                  </a:lnTo>
                  <a:lnTo>
                    <a:pt x="595312" y="735806"/>
                  </a:lnTo>
                  <a:lnTo>
                    <a:pt x="521493" y="833437"/>
                  </a:lnTo>
                  <a:lnTo>
                    <a:pt x="411956" y="966787"/>
                  </a:lnTo>
                  <a:lnTo>
                    <a:pt x="307181" y="1090612"/>
                  </a:lnTo>
                  <a:lnTo>
                    <a:pt x="164306" y="1250156"/>
                  </a:lnTo>
                  <a:lnTo>
                    <a:pt x="73818" y="1340644"/>
                  </a:lnTo>
                  <a:lnTo>
                    <a:pt x="42862" y="1366837"/>
                  </a:lnTo>
                  <a:lnTo>
                    <a:pt x="28575" y="1369219"/>
                  </a:lnTo>
                  <a:lnTo>
                    <a:pt x="11906" y="1369219"/>
                  </a:lnTo>
                  <a:lnTo>
                    <a:pt x="2381" y="1357312"/>
                  </a:lnTo>
                  <a:lnTo>
                    <a:pt x="0" y="1343025"/>
                  </a:lnTo>
                  <a:lnTo>
                    <a:pt x="4762" y="1316831"/>
                  </a:lnTo>
                  <a:lnTo>
                    <a:pt x="28575" y="1278731"/>
                  </a:lnTo>
                  <a:lnTo>
                    <a:pt x="100012" y="1169194"/>
                  </a:lnTo>
                  <a:lnTo>
                    <a:pt x="166687" y="1057275"/>
                  </a:lnTo>
                  <a:lnTo>
                    <a:pt x="250031" y="909637"/>
                  </a:lnTo>
                  <a:lnTo>
                    <a:pt x="319087" y="766762"/>
                  </a:lnTo>
                  <a:lnTo>
                    <a:pt x="359568" y="676275"/>
                  </a:lnTo>
                  <a:lnTo>
                    <a:pt x="414337" y="566737"/>
                  </a:lnTo>
                  <a:lnTo>
                    <a:pt x="483393" y="402431"/>
                  </a:lnTo>
                  <a:lnTo>
                    <a:pt x="509587" y="333375"/>
                  </a:lnTo>
                  <a:lnTo>
                    <a:pt x="528637" y="266700"/>
                  </a:lnTo>
                  <a:cubicBezTo>
                    <a:pt x="540712" y="211155"/>
                    <a:pt x="540543" y="230614"/>
                    <a:pt x="540543" y="209550"/>
                  </a:cubicBezTo>
                  <a:lnTo>
                    <a:pt x="540543" y="195262"/>
                  </a:lnTo>
                  <a:lnTo>
                    <a:pt x="535781" y="171450"/>
                  </a:lnTo>
                  <a:lnTo>
                    <a:pt x="521493" y="145256"/>
                  </a:lnTo>
                  <a:lnTo>
                    <a:pt x="495300" y="116681"/>
                  </a:lnTo>
                  <a:lnTo>
                    <a:pt x="464343" y="92869"/>
                  </a:lnTo>
                  <a:lnTo>
                    <a:pt x="433387" y="71437"/>
                  </a:lnTo>
                  <a:lnTo>
                    <a:pt x="414337" y="54769"/>
                  </a:lnTo>
                  <a:cubicBezTo>
                    <a:pt x="404457" y="35009"/>
                    <a:pt x="404812" y="42819"/>
                    <a:pt x="404812" y="33337"/>
                  </a:cubicBezTo>
                  <a:lnTo>
                    <a:pt x="404812" y="19050"/>
                  </a:lnTo>
                  <a:lnTo>
                    <a:pt x="411956" y="7144"/>
                  </a:lnTo>
                  <a:lnTo>
                    <a:pt x="431006" y="0"/>
                  </a:lnTo>
                  <a:lnTo>
                    <a:pt x="461962" y="4762"/>
                  </a:lnTo>
                  <a:lnTo>
                    <a:pt x="547687" y="28575"/>
                  </a:lnTo>
                  <a:lnTo>
                    <a:pt x="661987" y="64294"/>
                  </a:lnTo>
                  <a:lnTo>
                    <a:pt x="726281" y="85725"/>
                  </a:lnTo>
                  <a:lnTo>
                    <a:pt x="759618" y="100012"/>
                  </a:lnTo>
                  <a:lnTo>
                    <a:pt x="833437" y="140494"/>
                  </a:lnTo>
                  <a:lnTo>
                    <a:pt x="873918" y="173831"/>
                  </a:lnTo>
                  <a:lnTo>
                    <a:pt x="890587" y="192881"/>
                  </a:lnTo>
                  <a:lnTo>
                    <a:pt x="897731" y="211931"/>
                  </a:lnTo>
                  <a:lnTo>
                    <a:pt x="900112" y="233362"/>
                  </a:lnTo>
                  <a:lnTo>
                    <a:pt x="892968" y="254794"/>
                  </a:lnTo>
                  <a:lnTo>
                    <a:pt x="869156" y="280987"/>
                  </a:lnTo>
                  <a:lnTo>
                    <a:pt x="785812" y="423862"/>
                  </a:lnTo>
                  <a:lnTo>
                    <a:pt x="731043" y="519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EEB2B644-45F4-4F8E-BCB1-DDF470A144CA}"/>
                </a:ext>
              </a:extLst>
            </p:cNvPr>
            <p:cNvSpPr/>
            <p:nvPr/>
          </p:nvSpPr>
          <p:spPr>
            <a:xfrm>
              <a:off x="4513263" y="1568450"/>
              <a:ext cx="1155700" cy="2174875"/>
            </a:xfrm>
            <a:custGeom>
              <a:avLst/>
              <a:gdLst>
                <a:gd name="connsiteX0" fmla="*/ 1009767 w 1155622"/>
                <a:gd name="connsiteY0" fmla="*/ 580615 h 2173803"/>
                <a:gd name="connsiteX1" fmla="*/ 920010 w 1155622"/>
                <a:gd name="connsiteY1" fmla="*/ 805008 h 2173803"/>
                <a:gd name="connsiteX2" fmla="*/ 819033 w 1155622"/>
                <a:gd name="connsiteY2" fmla="*/ 1037815 h 2173803"/>
                <a:gd name="connsiteX3" fmla="*/ 726471 w 1155622"/>
                <a:gd name="connsiteY3" fmla="*/ 1231354 h 2173803"/>
                <a:gd name="connsiteX4" fmla="*/ 600250 w 1155622"/>
                <a:gd name="connsiteY4" fmla="*/ 1466966 h 2173803"/>
                <a:gd name="connsiteX5" fmla="*/ 552567 w 1155622"/>
                <a:gd name="connsiteY5" fmla="*/ 1523065 h 2173803"/>
                <a:gd name="connsiteX6" fmla="*/ 485249 w 1155622"/>
                <a:gd name="connsiteY6" fmla="*/ 1635261 h 2173803"/>
                <a:gd name="connsiteX7" fmla="*/ 381467 w 1155622"/>
                <a:gd name="connsiteY7" fmla="*/ 1783921 h 2173803"/>
                <a:gd name="connsiteX8" fmla="*/ 288905 w 1155622"/>
                <a:gd name="connsiteY8" fmla="*/ 1907337 h 2173803"/>
                <a:gd name="connsiteX9" fmla="*/ 193539 w 1155622"/>
                <a:gd name="connsiteY9" fmla="*/ 2022338 h 2173803"/>
                <a:gd name="connsiteX10" fmla="*/ 89757 w 1155622"/>
                <a:gd name="connsiteY10" fmla="*/ 2128925 h 2173803"/>
                <a:gd name="connsiteX11" fmla="*/ 47683 w 1155622"/>
                <a:gd name="connsiteY11" fmla="*/ 2165388 h 2173803"/>
                <a:gd name="connsiteX12" fmla="*/ 33659 w 1155622"/>
                <a:gd name="connsiteY12" fmla="*/ 2170998 h 2173803"/>
                <a:gd name="connsiteX13" fmla="*/ 19634 w 1155622"/>
                <a:gd name="connsiteY13" fmla="*/ 2173803 h 2173803"/>
                <a:gd name="connsiteX14" fmla="*/ 8415 w 1155622"/>
                <a:gd name="connsiteY14" fmla="*/ 2173803 h 2173803"/>
                <a:gd name="connsiteX15" fmla="*/ 0 w 1155622"/>
                <a:gd name="connsiteY15" fmla="*/ 2162584 h 2173803"/>
                <a:gd name="connsiteX16" fmla="*/ 0 w 1155622"/>
                <a:gd name="connsiteY16" fmla="*/ 2148559 h 2173803"/>
                <a:gd name="connsiteX17" fmla="*/ 8415 w 1155622"/>
                <a:gd name="connsiteY17" fmla="*/ 2117705 h 2173803"/>
                <a:gd name="connsiteX18" fmla="*/ 50488 w 1155622"/>
                <a:gd name="connsiteY18" fmla="*/ 2041973 h 2173803"/>
                <a:gd name="connsiteX19" fmla="*/ 129026 w 1155622"/>
                <a:gd name="connsiteY19" fmla="*/ 1904532 h 2173803"/>
                <a:gd name="connsiteX20" fmla="*/ 218783 w 1155622"/>
                <a:gd name="connsiteY20" fmla="*/ 1741847 h 2173803"/>
                <a:gd name="connsiteX21" fmla="*/ 291710 w 1155622"/>
                <a:gd name="connsiteY21" fmla="*/ 1607212 h 2173803"/>
                <a:gd name="connsiteX22" fmla="*/ 356223 w 1155622"/>
                <a:gd name="connsiteY22" fmla="*/ 1478186 h 2173803"/>
                <a:gd name="connsiteX23" fmla="*/ 415126 w 1155622"/>
                <a:gd name="connsiteY23" fmla="*/ 1360380 h 2173803"/>
                <a:gd name="connsiteX24" fmla="*/ 479639 w 1155622"/>
                <a:gd name="connsiteY24" fmla="*/ 1228549 h 2173803"/>
                <a:gd name="connsiteX25" fmla="*/ 518908 w 1155622"/>
                <a:gd name="connsiteY25" fmla="*/ 1147207 h 2173803"/>
                <a:gd name="connsiteX26" fmla="*/ 558177 w 1155622"/>
                <a:gd name="connsiteY26" fmla="*/ 1063060 h 2173803"/>
                <a:gd name="connsiteX27" fmla="*/ 580616 w 1155622"/>
                <a:gd name="connsiteY27" fmla="*/ 998547 h 2173803"/>
                <a:gd name="connsiteX28" fmla="*/ 622689 w 1155622"/>
                <a:gd name="connsiteY28" fmla="*/ 869521 h 2173803"/>
                <a:gd name="connsiteX29" fmla="*/ 661958 w 1155622"/>
                <a:gd name="connsiteY29" fmla="*/ 751715 h 2173803"/>
                <a:gd name="connsiteX30" fmla="*/ 698422 w 1155622"/>
                <a:gd name="connsiteY30" fmla="*/ 619884 h 2173803"/>
                <a:gd name="connsiteX31" fmla="*/ 726471 w 1155622"/>
                <a:gd name="connsiteY31" fmla="*/ 496468 h 2173803"/>
                <a:gd name="connsiteX32" fmla="*/ 743301 w 1155622"/>
                <a:gd name="connsiteY32" fmla="*/ 415126 h 2173803"/>
                <a:gd name="connsiteX33" fmla="*/ 757325 w 1155622"/>
                <a:gd name="connsiteY33" fmla="*/ 328174 h 2173803"/>
                <a:gd name="connsiteX34" fmla="*/ 762935 w 1155622"/>
                <a:gd name="connsiteY34" fmla="*/ 244027 h 2173803"/>
                <a:gd name="connsiteX35" fmla="*/ 760130 w 1155622"/>
                <a:gd name="connsiteY35" fmla="*/ 218782 h 2173803"/>
                <a:gd name="connsiteX36" fmla="*/ 743301 w 1155622"/>
                <a:gd name="connsiteY36" fmla="*/ 182319 h 2173803"/>
                <a:gd name="connsiteX37" fmla="*/ 712447 w 1155622"/>
                <a:gd name="connsiteY37" fmla="*/ 148660 h 2173803"/>
                <a:gd name="connsiteX38" fmla="*/ 670373 w 1155622"/>
                <a:gd name="connsiteY38" fmla="*/ 117806 h 2173803"/>
                <a:gd name="connsiteX39" fmla="*/ 608665 w 1155622"/>
                <a:gd name="connsiteY39" fmla="*/ 86952 h 2173803"/>
                <a:gd name="connsiteX40" fmla="*/ 563786 w 1155622"/>
                <a:gd name="connsiteY40" fmla="*/ 70122 h 2173803"/>
                <a:gd name="connsiteX41" fmla="*/ 549762 w 1155622"/>
                <a:gd name="connsiteY41" fmla="*/ 58903 h 2173803"/>
                <a:gd name="connsiteX42" fmla="*/ 541347 w 1155622"/>
                <a:gd name="connsiteY42" fmla="*/ 42073 h 2173803"/>
                <a:gd name="connsiteX43" fmla="*/ 535737 w 1155622"/>
                <a:gd name="connsiteY43" fmla="*/ 25244 h 2173803"/>
                <a:gd name="connsiteX44" fmla="*/ 541347 w 1155622"/>
                <a:gd name="connsiteY44" fmla="*/ 8414 h 2173803"/>
                <a:gd name="connsiteX45" fmla="*/ 560981 w 1155622"/>
                <a:gd name="connsiteY45" fmla="*/ 0 h 2173803"/>
                <a:gd name="connsiteX46" fmla="*/ 622689 w 1155622"/>
                <a:gd name="connsiteY46" fmla="*/ 2804 h 2173803"/>
                <a:gd name="connsiteX47" fmla="*/ 732081 w 1155622"/>
                <a:gd name="connsiteY47" fmla="*/ 14024 h 2173803"/>
                <a:gd name="connsiteX48" fmla="*/ 799399 w 1155622"/>
                <a:gd name="connsiteY48" fmla="*/ 33658 h 2173803"/>
                <a:gd name="connsiteX49" fmla="*/ 852692 w 1155622"/>
                <a:gd name="connsiteY49" fmla="*/ 56098 h 2173803"/>
                <a:gd name="connsiteX50" fmla="*/ 908790 w 1155622"/>
                <a:gd name="connsiteY50" fmla="*/ 89757 h 2173803"/>
                <a:gd name="connsiteX51" fmla="*/ 1006962 w 1155622"/>
                <a:gd name="connsiteY51" fmla="*/ 159879 h 2173803"/>
                <a:gd name="connsiteX52" fmla="*/ 1068670 w 1155622"/>
                <a:gd name="connsiteY52" fmla="*/ 213173 h 2173803"/>
                <a:gd name="connsiteX53" fmla="*/ 1130378 w 1155622"/>
                <a:gd name="connsiteY53" fmla="*/ 277685 h 2173803"/>
                <a:gd name="connsiteX54" fmla="*/ 1150012 w 1155622"/>
                <a:gd name="connsiteY54" fmla="*/ 300125 h 2173803"/>
                <a:gd name="connsiteX55" fmla="*/ 1152817 w 1155622"/>
                <a:gd name="connsiteY55" fmla="*/ 308539 h 2173803"/>
                <a:gd name="connsiteX56" fmla="*/ 1155622 w 1155622"/>
                <a:gd name="connsiteY56" fmla="*/ 330979 h 2173803"/>
                <a:gd name="connsiteX57" fmla="*/ 1147207 w 1155622"/>
                <a:gd name="connsiteY57" fmla="*/ 356223 h 2173803"/>
                <a:gd name="connsiteX58" fmla="*/ 1121963 w 1155622"/>
                <a:gd name="connsiteY58" fmla="*/ 378662 h 2173803"/>
                <a:gd name="connsiteX59" fmla="*/ 1079889 w 1155622"/>
                <a:gd name="connsiteY59" fmla="*/ 403906 h 2173803"/>
                <a:gd name="connsiteX60" fmla="*/ 1065865 w 1155622"/>
                <a:gd name="connsiteY60" fmla="*/ 423541 h 2173803"/>
                <a:gd name="connsiteX61" fmla="*/ 1009767 w 1155622"/>
                <a:gd name="connsiteY61" fmla="*/ 580615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55622" h="2173803">
                  <a:moveTo>
                    <a:pt x="1009767" y="580615"/>
                  </a:moveTo>
                  <a:lnTo>
                    <a:pt x="920010" y="805008"/>
                  </a:lnTo>
                  <a:lnTo>
                    <a:pt x="819033" y="1037815"/>
                  </a:lnTo>
                  <a:lnTo>
                    <a:pt x="726471" y="1231354"/>
                  </a:lnTo>
                  <a:lnTo>
                    <a:pt x="600250" y="1466966"/>
                  </a:lnTo>
                  <a:lnTo>
                    <a:pt x="552567" y="1523065"/>
                  </a:lnTo>
                  <a:lnTo>
                    <a:pt x="485249" y="1635261"/>
                  </a:lnTo>
                  <a:lnTo>
                    <a:pt x="381467" y="1783921"/>
                  </a:lnTo>
                  <a:lnTo>
                    <a:pt x="288905" y="1907337"/>
                  </a:lnTo>
                  <a:lnTo>
                    <a:pt x="193539" y="2022338"/>
                  </a:lnTo>
                  <a:lnTo>
                    <a:pt x="89757" y="2128925"/>
                  </a:lnTo>
                  <a:lnTo>
                    <a:pt x="47683" y="2165388"/>
                  </a:lnTo>
                  <a:lnTo>
                    <a:pt x="33659" y="2170998"/>
                  </a:lnTo>
                  <a:lnTo>
                    <a:pt x="19634" y="2173803"/>
                  </a:lnTo>
                  <a:lnTo>
                    <a:pt x="8415" y="2173803"/>
                  </a:lnTo>
                  <a:lnTo>
                    <a:pt x="0" y="2162584"/>
                  </a:lnTo>
                  <a:lnTo>
                    <a:pt x="0" y="2148559"/>
                  </a:lnTo>
                  <a:lnTo>
                    <a:pt x="8415" y="2117705"/>
                  </a:lnTo>
                  <a:lnTo>
                    <a:pt x="50488" y="2041973"/>
                  </a:lnTo>
                  <a:lnTo>
                    <a:pt x="129026" y="1904532"/>
                  </a:lnTo>
                  <a:lnTo>
                    <a:pt x="218783" y="1741847"/>
                  </a:lnTo>
                  <a:lnTo>
                    <a:pt x="291710" y="1607212"/>
                  </a:lnTo>
                  <a:lnTo>
                    <a:pt x="356223" y="1478186"/>
                  </a:lnTo>
                  <a:lnTo>
                    <a:pt x="415126" y="1360380"/>
                  </a:lnTo>
                  <a:lnTo>
                    <a:pt x="479639" y="1228549"/>
                  </a:lnTo>
                  <a:lnTo>
                    <a:pt x="518908" y="1147207"/>
                  </a:lnTo>
                  <a:lnTo>
                    <a:pt x="558177" y="1063060"/>
                  </a:lnTo>
                  <a:lnTo>
                    <a:pt x="580616" y="998547"/>
                  </a:lnTo>
                  <a:lnTo>
                    <a:pt x="622689" y="869521"/>
                  </a:lnTo>
                  <a:lnTo>
                    <a:pt x="661958" y="751715"/>
                  </a:lnTo>
                  <a:lnTo>
                    <a:pt x="698422" y="619884"/>
                  </a:lnTo>
                  <a:lnTo>
                    <a:pt x="726471" y="496468"/>
                  </a:lnTo>
                  <a:lnTo>
                    <a:pt x="743301" y="415126"/>
                  </a:lnTo>
                  <a:lnTo>
                    <a:pt x="757325" y="328174"/>
                  </a:lnTo>
                  <a:lnTo>
                    <a:pt x="762935" y="244027"/>
                  </a:lnTo>
                  <a:lnTo>
                    <a:pt x="760130" y="218782"/>
                  </a:lnTo>
                  <a:lnTo>
                    <a:pt x="743301" y="182319"/>
                  </a:lnTo>
                  <a:lnTo>
                    <a:pt x="712447" y="148660"/>
                  </a:lnTo>
                  <a:lnTo>
                    <a:pt x="670373" y="117806"/>
                  </a:lnTo>
                  <a:lnTo>
                    <a:pt x="608665" y="86952"/>
                  </a:lnTo>
                  <a:lnTo>
                    <a:pt x="563786" y="70122"/>
                  </a:lnTo>
                  <a:lnTo>
                    <a:pt x="549762" y="58903"/>
                  </a:lnTo>
                  <a:lnTo>
                    <a:pt x="541347" y="42073"/>
                  </a:lnTo>
                  <a:cubicBezTo>
                    <a:pt x="535390" y="27181"/>
                    <a:pt x="535737" y="33084"/>
                    <a:pt x="535737" y="25244"/>
                  </a:cubicBezTo>
                  <a:lnTo>
                    <a:pt x="541347" y="8414"/>
                  </a:lnTo>
                  <a:lnTo>
                    <a:pt x="560981" y="0"/>
                  </a:lnTo>
                  <a:lnTo>
                    <a:pt x="622689" y="2804"/>
                  </a:lnTo>
                  <a:lnTo>
                    <a:pt x="732081" y="14024"/>
                  </a:lnTo>
                  <a:lnTo>
                    <a:pt x="799399" y="33658"/>
                  </a:lnTo>
                  <a:lnTo>
                    <a:pt x="852692" y="56098"/>
                  </a:lnTo>
                  <a:lnTo>
                    <a:pt x="908790" y="89757"/>
                  </a:lnTo>
                  <a:lnTo>
                    <a:pt x="1006962" y="159879"/>
                  </a:lnTo>
                  <a:lnTo>
                    <a:pt x="1068670" y="213173"/>
                  </a:lnTo>
                  <a:lnTo>
                    <a:pt x="1130378" y="277685"/>
                  </a:lnTo>
                  <a:lnTo>
                    <a:pt x="1150012" y="300125"/>
                  </a:lnTo>
                  <a:lnTo>
                    <a:pt x="1152817" y="308539"/>
                  </a:lnTo>
                  <a:lnTo>
                    <a:pt x="1155622" y="330979"/>
                  </a:lnTo>
                  <a:lnTo>
                    <a:pt x="1147207" y="356223"/>
                  </a:lnTo>
                  <a:lnTo>
                    <a:pt x="1121963" y="378662"/>
                  </a:lnTo>
                  <a:lnTo>
                    <a:pt x="1079889" y="403906"/>
                  </a:lnTo>
                  <a:lnTo>
                    <a:pt x="1065865" y="423541"/>
                  </a:lnTo>
                  <a:lnTo>
                    <a:pt x="1009767" y="5806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7">
              <a:extLst>
                <a:ext uri="{FF2B5EF4-FFF2-40B4-BE49-F238E27FC236}">
                  <a16:creationId xmlns:a16="http://schemas.microsoft.com/office/drawing/2014/main" id="{373A9E96-289C-424C-9A3C-BB89D8FA5145}"/>
                </a:ext>
              </a:extLst>
            </p:cNvPr>
            <p:cNvSpPr/>
            <p:nvPr/>
          </p:nvSpPr>
          <p:spPr>
            <a:xfrm>
              <a:off x="3151188" y="2665413"/>
              <a:ext cx="1573212" cy="536575"/>
            </a:xfrm>
            <a:custGeom>
              <a:avLst/>
              <a:gdLst>
                <a:gd name="connsiteX0" fmla="*/ 464344 w 1574006"/>
                <a:gd name="connsiteY0" fmla="*/ 330994 h 538162"/>
                <a:gd name="connsiteX1" fmla="*/ 547687 w 1574006"/>
                <a:gd name="connsiteY1" fmla="*/ 307181 h 538162"/>
                <a:gd name="connsiteX2" fmla="*/ 678656 w 1574006"/>
                <a:gd name="connsiteY2" fmla="*/ 254794 h 538162"/>
                <a:gd name="connsiteX3" fmla="*/ 723900 w 1574006"/>
                <a:gd name="connsiteY3" fmla="*/ 235744 h 538162"/>
                <a:gd name="connsiteX4" fmla="*/ 959644 w 1574006"/>
                <a:gd name="connsiteY4" fmla="*/ 126206 h 538162"/>
                <a:gd name="connsiteX5" fmla="*/ 1073944 w 1574006"/>
                <a:gd name="connsiteY5" fmla="*/ 59531 h 538162"/>
                <a:gd name="connsiteX6" fmla="*/ 1159669 w 1574006"/>
                <a:gd name="connsiteY6" fmla="*/ 21431 h 538162"/>
                <a:gd name="connsiteX7" fmla="*/ 1219200 w 1574006"/>
                <a:gd name="connsiteY7" fmla="*/ 4762 h 538162"/>
                <a:gd name="connsiteX8" fmla="*/ 1254919 w 1574006"/>
                <a:gd name="connsiteY8" fmla="*/ 0 h 538162"/>
                <a:gd name="connsiteX9" fmla="*/ 1319212 w 1574006"/>
                <a:gd name="connsiteY9" fmla="*/ 4762 h 538162"/>
                <a:gd name="connsiteX10" fmla="*/ 1395412 w 1574006"/>
                <a:gd name="connsiteY10" fmla="*/ 14287 h 538162"/>
                <a:gd name="connsiteX11" fmla="*/ 1447800 w 1574006"/>
                <a:gd name="connsiteY11" fmla="*/ 28575 h 538162"/>
                <a:gd name="connsiteX12" fmla="*/ 1502569 w 1574006"/>
                <a:gd name="connsiteY12" fmla="*/ 47625 h 538162"/>
                <a:gd name="connsiteX13" fmla="*/ 1545431 w 1574006"/>
                <a:gd name="connsiteY13" fmla="*/ 69056 h 538162"/>
                <a:gd name="connsiteX14" fmla="*/ 1564481 w 1574006"/>
                <a:gd name="connsiteY14" fmla="*/ 83344 h 538162"/>
                <a:gd name="connsiteX15" fmla="*/ 1571625 w 1574006"/>
                <a:gd name="connsiteY15" fmla="*/ 92869 h 538162"/>
                <a:gd name="connsiteX16" fmla="*/ 1574006 w 1574006"/>
                <a:gd name="connsiteY16" fmla="*/ 107156 h 538162"/>
                <a:gd name="connsiteX17" fmla="*/ 1569244 w 1574006"/>
                <a:gd name="connsiteY17" fmla="*/ 123825 h 538162"/>
                <a:gd name="connsiteX18" fmla="*/ 1540669 w 1574006"/>
                <a:gd name="connsiteY18" fmla="*/ 150019 h 538162"/>
                <a:gd name="connsiteX19" fmla="*/ 1500187 w 1574006"/>
                <a:gd name="connsiteY19" fmla="*/ 173831 h 538162"/>
                <a:gd name="connsiteX20" fmla="*/ 1416844 w 1574006"/>
                <a:gd name="connsiteY20" fmla="*/ 202406 h 538162"/>
                <a:gd name="connsiteX21" fmla="*/ 1226344 w 1574006"/>
                <a:gd name="connsiteY21" fmla="*/ 264319 h 538162"/>
                <a:gd name="connsiteX22" fmla="*/ 1031081 w 1574006"/>
                <a:gd name="connsiteY22" fmla="*/ 330994 h 538162"/>
                <a:gd name="connsiteX23" fmla="*/ 914400 w 1574006"/>
                <a:gd name="connsiteY23" fmla="*/ 369094 h 538162"/>
                <a:gd name="connsiteX24" fmla="*/ 673894 w 1574006"/>
                <a:gd name="connsiteY24" fmla="*/ 459581 h 538162"/>
                <a:gd name="connsiteX25" fmla="*/ 590550 w 1574006"/>
                <a:gd name="connsiteY25" fmla="*/ 488156 h 538162"/>
                <a:gd name="connsiteX26" fmla="*/ 538162 w 1574006"/>
                <a:gd name="connsiteY26" fmla="*/ 504825 h 538162"/>
                <a:gd name="connsiteX27" fmla="*/ 483394 w 1574006"/>
                <a:gd name="connsiteY27" fmla="*/ 519112 h 538162"/>
                <a:gd name="connsiteX28" fmla="*/ 426244 w 1574006"/>
                <a:gd name="connsiteY28" fmla="*/ 528637 h 538162"/>
                <a:gd name="connsiteX29" fmla="*/ 390525 w 1574006"/>
                <a:gd name="connsiteY29" fmla="*/ 533400 h 538162"/>
                <a:gd name="connsiteX30" fmla="*/ 321469 w 1574006"/>
                <a:gd name="connsiteY30" fmla="*/ 538162 h 538162"/>
                <a:gd name="connsiteX31" fmla="*/ 288131 w 1574006"/>
                <a:gd name="connsiteY31" fmla="*/ 538162 h 538162"/>
                <a:gd name="connsiteX32" fmla="*/ 233362 w 1574006"/>
                <a:gd name="connsiteY32" fmla="*/ 528637 h 538162"/>
                <a:gd name="connsiteX33" fmla="*/ 188119 w 1574006"/>
                <a:gd name="connsiteY33" fmla="*/ 509587 h 538162"/>
                <a:gd name="connsiteX34" fmla="*/ 152400 w 1574006"/>
                <a:gd name="connsiteY34" fmla="*/ 488156 h 538162"/>
                <a:gd name="connsiteX35" fmla="*/ 119062 w 1574006"/>
                <a:gd name="connsiteY35" fmla="*/ 464344 h 538162"/>
                <a:gd name="connsiteX36" fmla="*/ 80962 w 1574006"/>
                <a:gd name="connsiteY36" fmla="*/ 435769 h 538162"/>
                <a:gd name="connsiteX37" fmla="*/ 42862 w 1574006"/>
                <a:gd name="connsiteY37" fmla="*/ 397669 h 538162"/>
                <a:gd name="connsiteX38" fmla="*/ 0 w 1574006"/>
                <a:gd name="connsiteY38" fmla="*/ 354806 h 538162"/>
                <a:gd name="connsiteX39" fmla="*/ 42862 w 1574006"/>
                <a:gd name="connsiteY39" fmla="*/ 307181 h 538162"/>
                <a:gd name="connsiteX40" fmla="*/ 178594 w 1574006"/>
                <a:gd name="connsiteY40" fmla="*/ 340519 h 538162"/>
                <a:gd name="connsiteX41" fmla="*/ 228600 w 1574006"/>
                <a:gd name="connsiteY41" fmla="*/ 354806 h 538162"/>
                <a:gd name="connsiteX42" fmla="*/ 261937 w 1574006"/>
                <a:gd name="connsiteY42" fmla="*/ 359569 h 538162"/>
                <a:gd name="connsiteX43" fmla="*/ 295275 w 1574006"/>
                <a:gd name="connsiteY43" fmla="*/ 359569 h 538162"/>
                <a:gd name="connsiteX44" fmla="*/ 352425 w 1574006"/>
                <a:gd name="connsiteY44" fmla="*/ 354806 h 538162"/>
                <a:gd name="connsiteX45" fmla="*/ 464344 w 1574006"/>
                <a:gd name="connsiteY45" fmla="*/ 3309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74006" h="538162">
                  <a:moveTo>
                    <a:pt x="464344" y="330994"/>
                  </a:moveTo>
                  <a:lnTo>
                    <a:pt x="547687" y="307181"/>
                  </a:lnTo>
                  <a:lnTo>
                    <a:pt x="678656" y="254794"/>
                  </a:lnTo>
                  <a:lnTo>
                    <a:pt x="723900" y="235744"/>
                  </a:lnTo>
                  <a:lnTo>
                    <a:pt x="959644" y="126206"/>
                  </a:lnTo>
                  <a:lnTo>
                    <a:pt x="1073944" y="59531"/>
                  </a:lnTo>
                  <a:lnTo>
                    <a:pt x="1159669" y="21431"/>
                  </a:lnTo>
                  <a:lnTo>
                    <a:pt x="1219200" y="4762"/>
                  </a:lnTo>
                  <a:lnTo>
                    <a:pt x="1254919" y="0"/>
                  </a:lnTo>
                  <a:lnTo>
                    <a:pt x="1319212" y="4762"/>
                  </a:lnTo>
                  <a:lnTo>
                    <a:pt x="1395412" y="14287"/>
                  </a:lnTo>
                  <a:lnTo>
                    <a:pt x="1447800" y="28575"/>
                  </a:lnTo>
                  <a:lnTo>
                    <a:pt x="1502569" y="47625"/>
                  </a:lnTo>
                  <a:lnTo>
                    <a:pt x="1545431" y="69056"/>
                  </a:lnTo>
                  <a:lnTo>
                    <a:pt x="1564481" y="83344"/>
                  </a:lnTo>
                  <a:lnTo>
                    <a:pt x="1571625" y="92869"/>
                  </a:lnTo>
                  <a:lnTo>
                    <a:pt x="1574006" y="107156"/>
                  </a:lnTo>
                  <a:lnTo>
                    <a:pt x="1569244" y="123825"/>
                  </a:lnTo>
                  <a:lnTo>
                    <a:pt x="1540669" y="150019"/>
                  </a:lnTo>
                  <a:lnTo>
                    <a:pt x="1500187" y="173831"/>
                  </a:lnTo>
                  <a:lnTo>
                    <a:pt x="1416844" y="202406"/>
                  </a:lnTo>
                  <a:lnTo>
                    <a:pt x="1226344" y="264319"/>
                  </a:lnTo>
                  <a:lnTo>
                    <a:pt x="1031081" y="330994"/>
                  </a:lnTo>
                  <a:lnTo>
                    <a:pt x="914400" y="369094"/>
                  </a:lnTo>
                  <a:lnTo>
                    <a:pt x="673894" y="459581"/>
                  </a:lnTo>
                  <a:lnTo>
                    <a:pt x="590550" y="488156"/>
                  </a:lnTo>
                  <a:lnTo>
                    <a:pt x="538162" y="504825"/>
                  </a:lnTo>
                  <a:lnTo>
                    <a:pt x="483394" y="519112"/>
                  </a:lnTo>
                  <a:lnTo>
                    <a:pt x="426244" y="528637"/>
                  </a:lnTo>
                  <a:lnTo>
                    <a:pt x="390525" y="533400"/>
                  </a:lnTo>
                  <a:lnTo>
                    <a:pt x="321469" y="538162"/>
                  </a:lnTo>
                  <a:lnTo>
                    <a:pt x="288131" y="538162"/>
                  </a:lnTo>
                  <a:lnTo>
                    <a:pt x="233362" y="528637"/>
                  </a:lnTo>
                  <a:lnTo>
                    <a:pt x="188119" y="509587"/>
                  </a:lnTo>
                  <a:lnTo>
                    <a:pt x="152400" y="488156"/>
                  </a:lnTo>
                  <a:lnTo>
                    <a:pt x="119062" y="464344"/>
                  </a:lnTo>
                  <a:lnTo>
                    <a:pt x="80962" y="435769"/>
                  </a:lnTo>
                  <a:lnTo>
                    <a:pt x="42862" y="397669"/>
                  </a:lnTo>
                  <a:lnTo>
                    <a:pt x="0" y="354806"/>
                  </a:lnTo>
                  <a:lnTo>
                    <a:pt x="42862" y="307181"/>
                  </a:lnTo>
                  <a:lnTo>
                    <a:pt x="178594" y="340519"/>
                  </a:lnTo>
                  <a:lnTo>
                    <a:pt x="228600" y="354806"/>
                  </a:lnTo>
                  <a:lnTo>
                    <a:pt x="261937" y="359569"/>
                  </a:lnTo>
                  <a:lnTo>
                    <a:pt x="295275" y="359569"/>
                  </a:lnTo>
                  <a:lnTo>
                    <a:pt x="352425" y="354806"/>
                  </a:lnTo>
                  <a:lnTo>
                    <a:pt x="464344" y="33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5">
              <a:extLst>
                <a:ext uri="{FF2B5EF4-FFF2-40B4-BE49-F238E27FC236}">
                  <a16:creationId xmlns:a16="http://schemas.microsoft.com/office/drawing/2014/main" id="{1C42A5B9-8A54-409E-A4CD-1A37F9549C0B}"/>
                </a:ext>
              </a:extLst>
            </p:cNvPr>
            <p:cNvSpPr/>
            <p:nvPr/>
          </p:nvSpPr>
          <p:spPr>
            <a:xfrm rot="16200000">
              <a:off x="1735931" y="3531394"/>
              <a:ext cx="4418013" cy="530225"/>
            </a:xfrm>
            <a:custGeom>
              <a:avLst/>
              <a:gdLst>
                <a:gd name="connsiteX0" fmla="*/ 2336400 w 4417200"/>
                <a:gd name="connsiteY0" fmla="*/ 151200 h 529200"/>
                <a:gd name="connsiteX1" fmla="*/ 2901600 w 4417200"/>
                <a:gd name="connsiteY1" fmla="*/ 169200 h 529200"/>
                <a:gd name="connsiteX2" fmla="*/ 3088800 w 4417200"/>
                <a:gd name="connsiteY2" fmla="*/ 169200 h 529200"/>
                <a:gd name="connsiteX3" fmla="*/ 3423600 w 4417200"/>
                <a:gd name="connsiteY3" fmla="*/ 176400 h 529200"/>
                <a:gd name="connsiteX4" fmla="*/ 3859200 w 4417200"/>
                <a:gd name="connsiteY4" fmla="*/ 187200 h 529200"/>
                <a:gd name="connsiteX5" fmla="*/ 4053600 w 4417200"/>
                <a:gd name="connsiteY5" fmla="*/ 190800 h 529200"/>
                <a:gd name="connsiteX6" fmla="*/ 4086000 w 4417200"/>
                <a:gd name="connsiteY6" fmla="*/ 187200 h 529200"/>
                <a:gd name="connsiteX7" fmla="*/ 4122000 w 4417200"/>
                <a:gd name="connsiteY7" fmla="*/ 180000 h 529200"/>
                <a:gd name="connsiteX8" fmla="*/ 4168800 w 4417200"/>
                <a:gd name="connsiteY8" fmla="*/ 162000 h 529200"/>
                <a:gd name="connsiteX9" fmla="*/ 4230000 w 4417200"/>
                <a:gd name="connsiteY9" fmla="*/ 126000 h 529200"/>
                <a:gd name="connsiteX10" fmla="*/ 4284000 w 4417200"/>
                <a:gd name="connsiteY10" fmla="*/ 75600 h 529200"/>
                <a:gd name="connsiteX11" fmla="*/ 4327200 w 4417200"/>
                <a:gd name="connsiteY11" fmla="*/ 36000 h 529200"/>
                <a:gd name="connsiteX12" fmla="*/ 4345200 w 4417200"/>
                <a:gd name="connsiteY12" fmla="*/ 14400 h 529200"/>
                <a:gd name="connsiteX13" fmla="*/ 4356000 w 4417200"/>
                <a:gd name="connsiteY13" fmla="*/ 7200 h 529200"/>
                <a:gd name="connsiteX14" fmla="*/ 4374000 w 4417200"/>
                <a:gd name="connsiteY14" fmla="*/ 0 h 529200"/>
                <a:gd name="connsiteX15" fmla="*/ 4381200 w 4417200"/>
                <a:gd name="connsiteY15" fmla="*/ 0 h 529200"/>
                <a:gd name="connsiteX16" fmla="*/ 4402800 w 4417200"/>
                <a:gd name="connsiteY16" fmla="*/ 3600 h 529200"/>
                <a:gd name="connsiteX17" fmla="*/ 4406400 w 4417200"/>
                <a:gd name="connsiteY17" fmla="*/ 10800 h 529200"/>
                <a:gd name="connsiteX18" fmla="*/ 4413600 w 4417200"/>
                <a:gd name="connsiteY18" fmla="*/ 28800 h 529200"/>
                <a:gd name="connsiteX19" fmla="*/ 4417200 w 4417200"/>
                <a:gd name="connsiteY19" fmla="*/ 50400 h 529200"/>
                <a:gd name="connsiteX20" fmla="*/ 4392000 w 4417200"/>
                <a:gd name="connsiteY20" fmla="*/ 140400 h 529200"/>
                <a:gd name="connsiteX21" fmla="*/ 4338000 w 4417200"/>
                <a:gd name="connsiteY21" fmla="*/ 266400 h 529200"/>
                <a:gd name="connsiteX22" fmla="*/ 4262400 w 4417200"/>
                <a:gd name="connsiteY22" fmla="*/ 410400 h 529200"/>
                <a:gd name="connsiteX23" fmla="*/ 4222800 w 4417200"/>
                <a:gd name="connsiteY23" fmla="*/ 478800 h 529200"/>
                <a:gd name="connsiteX24" fmla="*/ 4212000 w 4417200"/>
                <a:gd name="connsiteY24" fmla="*/ 496800 h 529200"/>
                <a:gd name="connsiteX25" fmla="*/ 4190400 w 4417200"/>
                <a:gd name="connsiteY25" fmla="*/ 518400 h 529200"/>
                <a:gd name="connsiteX26" fmla="*/ 4179600 w 4417200"/>
                <a:gd name="connsiteY26" fmla="*/ 525600 h 529200"/>
                <a:gd name="connsiteX27" fmla="*/ 4161600 w 4417200"/>
                <a:gd name="connsiteY27" fmla="*/ 529200 h 529200"/>
                <a:gd name="connsiteX28" fmla="*/ 4140000 w 4417200"/>
                <a:gd name="connsiteY28" fmla="*/ 525600 h 529200"/>
                <a:gd name="connsiteX29" fmla="*/ 4100400 w 4417200"/>
                <a:gd name="connsiteY29" fmla="*/ 518400 h 529200"/>
                <a:gd name="connsiteX30" fmla="*/ 4028400 w 4417200"/>
                <a:gd name="connsiteY30" fmla="*/ 482400 h 529200"/>
                <a:gd name="connsiteX31" fmla="*/ 3934800 w 4417200"/>
                <a:gd name="connsiteY31" fmla="*/ 442800 h 529200"/>
                <a:gd name="connsiteX32" fmla="*/ 3916800 w 4417200"/>
                <a:gd name="connsiteY32" fmla="*/ 439200 h 529200"/>
                <a:gd name="connsiteX33" fmla="*/ 3772800 w 4417200"/>
                <a:gd name="connsiteY33" fmla="*/ 432000 h 529200"/>
                <a:gd name="connsiteX34" fmla="*/ 3452400 w 4417200"/>
                <a:gd name="connsiteY34" fmla="*/ 421200 h 529200"/>
                <a:gd name="connsiteX35" fmla="*/ 3196800 w 4417200"/>
                <a:gd name="connsiteY35" fmla="*/ 414000 h 529200"/>
                <a:gd name="connsiteX36" fmla="*/ 2872800 w 4417200"/>
                <a:gd name="connsiteY36" fmla="*/ 410400 h 529200"/>
                <a:gd name="connsiteX37" fmla="*/ 2512800 w 4417200"/>
                <a:gd name="connsiteY37" fmla="*/ 396000 h 529200"/>
                <a:gd name="connsiteX38" fmla="*/ 2347200 w 4417200"/>
                <a:gd name="connsiteY38" fmla="*/ 396000 h 529200"/>
                <a:gd name="connsiteX39" fmla="*/ 1630800 w 4417200"/>
                <a:gd name="connsiteY39" fmla="*/ 388800 h 529200"/>
                <a:gd name="connsiteX40" fmla="*/ 1098000 w 4417200"/>
                <a:gd name="connsiteY40" fmla="*/ 392400 h 529200"/>
                <a:gd name="connsiteX41" fmla="*/ 712800 w 4417200"/>
                <a:gd name="connsiteY41" fmla="*/ 392400 h 529200"/>
                <a:gd name="connsiteX42" fmla="*/ 435600 w 4417200"/>
                <a:gd name="connsiteY42" fmla="*/ 392400 h 529200"/>
                <a:gd name="connsiteX43" fmla="*/ 295200 w 4417200"/>
                <a:gd name="connsiteY43" fmla="*/ 392400 h 529200"/>
                <a:gd name="connsiteX44" fmla="*/ 255600 w 4417200"/>
                <a:gd name="connsiteY44" fmla="*/ 385200 h 529200"/>
                <a:gd name="connsiteX45" fmla="*/ 176400 w 4417200"/>
                <a:gd name="connsiteY45" fmla="*/ 370800 h 529200"/>
                <a:gd name="connsiteX46" fmla="*/ 115200 w 4417200"/>
                <a:gd name="connsiteY46" fmla="*/ 349200 h 529200"/>
                <a:gd name="connsiteX47" fmla="*/ 75600 w 4417200"/>
                <a:gd name="connsiteY47" fmla="*/ 331200 h 529200"/>
                <a:gd name="connsiteX48" fmla="*/ 46800 w 4417200"/>
                <a:gd name="connsiteY48" fmla="*/ 313200 h 529200"/>
                <a:gd name="connsiteX49" fmla="*/ 25200 w 4417200"/>
                <a:gd name="connsiteY49" fmla="*/ 295200 h 529200"/>
                <a:gd name="connsiteX50" fmla="*/ 3600 w 4417200"/>
                <a:gd name="connsiteY50" fmla="*/ 270000 h 529200"/>
                <a:gd name="connsiteX51" fmla="*/ 0 w 4417200"/>
                <a:gd name="connsiteY51" fmla="*/ 255600 h 529200"/>
                <a:gd name="connsiteX52" fmla="*/ 0 w 4417200"/>
                <a:gd name="connsiteY52" fmla="*/ 234000 h 529200"/>
                <a:gd name="connsiteX53" fmla="*/ 7200 w 4417200"/>
                <a:gd name="connsiteY53" fmla="*/ 212400 h 529200"/>
                <a:gd name="connsiteX54" fmla="*/ 21600 w 4417200"/>
                <a:gd name="connsiteY54" fmla="*/ 198000 h 529200"/>
                <a:gd name="connsiteX55" fmla="*/ 46800 w 4417200"/>
                <a:gd name="connsiteY55" fmla="*/ 180000 h 529200"/>
                <a:gd name="connsiteX56" fmla="*/ 230400 w 4417200"/>
                <a:gd name="connsiteY56" fmla="*/ 118800 h 529200"/>
                <a:gd name="connsiteX57" fmla="*/ 334800 w 4417200"/>
                <a:gd name="connsiteY57" fmla="*/ 82800 h 529200"/>
                <a:gd name="connsiteX58" fmla="*/ 349200 w 4417200"/>
                <a:gd name="connsiteY58" fmla="*/ 82800 h 529200"/>
                <a:gd name="connsiteX59" fmla="*/ 374400 w 4417200"/>
                <a:gd name="connsiteY59" fmla="*/ 86400 h 529200"/>
                <a:gd name="connsiteX60" fmla="*/ 525600 w 4417200"/>
                <a:gd name="connsiteY60" fmla="*/ 97200 h 529200"/>
                <a:gd name="connsiteX61" fmla="*/ 900000 w 4417200"/>
                <a:gd name="connsiteY61" fmla="*/ 111600 h 529200"/>
                <a:gd name="connsiteX62" fmla="*/ 1486800 w 4417200"/>
                <a:gd name="connsiteY62" fmla="*/ 133200 h 529200"/>
                <a:gd name="connsiteX63" fmla="*/ 1886400 w 4417200"/>
                <a:gd name="connsiteY63" fmla="*/ 147600 h 529200"/>
                <a:gd name="connsiteX64" fmla="*/ 2336400 w 4417200"/>
                <a:gd name="connsiteY64" fmla="*/ 151200 h 52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200" h="529200">
                  <a:moveTo>
                    <a:pt x="2336400" y="151200"/>
                  </a:moveTo>
                  <a:lnTo>
                    <a:pt x="2901600" y="169200"/>
                  </a:lnTo>
                  <a:lnTo>
                    <a:pt x="3088800" y="169200"/>
                  </a:lnTo>
                  <a:lnTo>
                    <a:pt x="3423600" y="176400"/>
                  </a:lnTo>
                  <a:lnTo>
                    <a:pt x="3859200" y="187200"/>
                  </a:lnTo>
                  <a:lnTo>
                    <a:pt x="4053600" y="190800"/>
                  </a:lnTo>
                  <a:lnTo>
                    <a:pt x="4086000" y="187200"/>
                  </a:lnTo>
                  <a:lnTo>
                    <a:pt x="4122000" y="180000"/>
                  </a:lnTo>
                  <a:lnTo>
                    <a:pt x="4168800" y="162000"/>
                  </a:lnTo>
                  <a:lnTo>
                    <a:pt x="4230000" y="126000"/>
                  </a:lnTo>
                  <a:lnTo>
                    <a:pt x="4284000" y="75600"/>
                  </a:lnTo>
                  <a:lnTo>
                    <a:pt x="4327200" y="36000"/>
                  </a:lnTo>
                  <a:lnTo>
                    <a:pt x="4345200" y="14400"/>
                  </a:lnTo>
                  <a:lnTo>
                    <a:pt x="4356000" y="7200"/>
                  </a:lnTo>
                  <a:lnTo>
                    <a:pt x="4374000" y="0"/>
                  </a:lnTo>
                  <a:lnTo>
                    <a:pt x="4381200" y="0"/>
                  </a:lnTo>
                  <a:lnTo>
                    <a:pt x="4402800" y="3600"/>
                  </a:lnTo>
                  <a:lnTo>
                    <a:pt x="4406400" y="10800"/>
                  </a:lnTo>
                  <a:lnTo>
                    <a:pt x="4413600" y="28800"/>
                  </a:lnTo>
                  <a:lnTo>
                    <a:pt x="4417200" y="50400"/>
                  </a:lnTo>
                  <a:lnTo>
                    <a:pt x="4392000" y="140400"/>
                  </a:lnTo>
                  <a:lnTo>
                    <a:pt x="4338000" y="266400"/>
                  </a:lnTo>
                  <a:lnTo>
                    <a:pt x="4262400" y="410400"/>
                  </a:lnTo>
                  <a:lnTo>
                    <a:pt x="4222800" y="478800"/>
                  </a:lnTo>
                  <a:lnTo>
                    <a:pt x="4212000" y="496800"/>
                  </a:lnTo>
                  <a:lnTo>
                    <a:pt x="4190400" y="518400"/>
                  </a:lnTo>
                  <a:lnTo>
                    <a:pt x="4179600" y="525600"/>
                  </a:lnTo>
                  <a:lnTo>
                    <a:pt x="4161600" y="529200"/>
                  </a:lnTo>
                  <a:lnTo>
                    <a:pt x="4140000" y="525600"/>
                  </a:lnTo>
                  <a:lnTo>
                    <a:pt x="4100400" y="518400"/>
                  </a:lnTo>
                  <a:lnTo>
                    <a:pt x="4028400" y="482400"/>
                  </a:lnTo>
                  <a:lnTo>
                    <a:pt x="3934800" y="442800"/>
                  </a:lnTo>
                  <a:lnTo>
                    <a:pt x="3916800" y="439200"/>
                  </a:lnTo>
                  <a:lnTo>
                    <a:pt x="3772800" y="432000"/>
                  </a:lnTo>
                  <a:lnTo>
                    <a:pt x="3452400" y="421200"/>
                  </a:lnTo>
                  <a:lnTo>
                    <a:pt x="3196800" y="414000"/>
                  </a:lnTo>
                  <a:lnTo>
                    <a:pt x="2872800" y="410400"/>
                  </a:lnTo>
                  <a:lnTo>
                    <a:pt x="2512800" y="396000"/>
                  </a:lnTo>
                  <a:lnTo>
                    <a:pt x="2347200" y="396000"/>
                  </a:lnTo>
                  <a:lnTo>
                    <a:pt x="1630800" y="388800"/>
                  </a:lnTo>
                  <a:lnTo>
                    <a:pt x="1098000" y="392400"/>
                  </a:lnTo>
                  <a:lnTo>
                    <a:pt x="712800" y="392400"/>
                  </a:lnTo>
                  <a:lnTo>
                    <a:pt x="435600" y="392400"/>
                  </a:lnTo>
                  <a:lnTo>
                    <a:pt x="295200" y="392400"/>
                  </a:lnTo>
                  <a:lnTo>
                    <a:pt x="255600" y="385200"/>
                  </a:lnTo>
                  <a:lnTo>
                    <a:pt x="176400" y="370800"/>
                  </a:lnTo>
                  <a:lnTo>
                    <a:pt x="115200" y="349200"/>
                  </a:lnTo>
                  <a:lnTo>
                    <a:pt x="75600" y="331200"/>
                  </a:lnTo>
                  <a:lnTo>
                    <a:pt x="46800" y="313200"/>
                  </a:lnTo>
                  <a:lnTo>
                    <a:pt x="25200" y="295200"/>
                  </a:lnTo>
                  <a:lnTo>
                    <a:pt x="3600" y="270000"/>
                  </a:lnTo>
                  <a:lnTo>
                    <a:pt x="0" y="255600"/>
                  </a:lnTo>
                  <a:lnTo>
                    <a:pt x="0" y="234000"/>
                  </a:lnTo>
                  <a:lnTo>
                    <a:pt x="7200" y="212400"/>
                  </a:lnTo>
                  <a:lnTo>
                    <a:pt x="21600" y="198000"/>
                  </a:lnTo>
                  <a:lnTo>
                    <a:pt x="46800" y="180000"/>
                  </a:lnTo>
                  <a:lnTo>
                    <a:pt x="230400" y="118800"/>
                  </a:lnTo>
                  <a:lnTo>
                    <a:pt x="334800" y="82800"/>
                  </a:lnTo>
                  <a:lnTo>
                    <a:pt x="349200" y="82800"/>
                  </a:lnTo>
                  <a:lnTo>
                    <a:pt x="374400" y="86400"/>
                  </a:lnTo>
                  <a:lnTo>
                    <a:pt x="525600" y="97200"/>
                  </a:lnTo>
                  <a:lnTo>
                    <a:pt x="900000" y="111600"/>
                  </a:lnTo>
                  <a:lnTo>
                    <a:pt x="1486800" y="133200"/>
                  </a:lnTo>
                  <a:lnTo>
                    <a:pt x="1886400" y="147600"/>
                  </a:lnTo>
                  <a:lnTo>
                    <a:pt x="2336400" y="151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2DDFD592-817B-4EE7-85BB-4C3D27E64A23}"/>
                </a:ext>
              </a:extLst>
            </p:cNvPr>
            <p:cNvSpPr/>
            <p:nvPr/>
          </p:nvSpPr>
          <p:spPr>
            <a:xfrm>
              <a:off x="2641600" y="3378200"/>
              <a:ext cx="1835150" cy="1587500"/>
            </a:xfrm>
            <a:custGeom>
              <a:avLst/>
              <a:gdLst>
                <a:gd name="connsiteX0" fmla="*/ 650875 w 1835150"/>
                <a:gd name="connsiteY0" fmla="*/ 920750 h 1587500"/>
                <a:gd name="connsiteX1" fmla="*/ 1038225 w 1835150"/>
                <a:gd name="connsiteY1" fmla="*/ 612775 h 1587500"/>
                <a:gd name="connsiteX2" fmla="*/ 1254125 w 1835150"/>
                <a:gd name="connsiteY2" fmla="*/ 434975 h 1587500"/>
                <a:gd name="connsiteX3" fmla="*/ 1425575 w 1835150"/>
                <a:gd name="connsiteY3" fmla="*/ 276225 h 1587500"/>
                <a:gd name="connsiteX4" fmla="*/ 1492250 w 1835150"/>
                <a:gd name="connsiteY4" fmla="*/ 222250 h 1587500"/>
                <a:gd name="connsiteX5" fmla="*/ 1676400 w 1835150"/>
                <a:gd name="connsiteY5" fmla="*/ 82550 h 1587500"/>
                <a:gd name="connsiteX6" fmla="*/ 1755775 w 1835150"/>
                <a:gd name="connsiteY6" fmla="*/ 25400 h 1587500"/>
                <a:gd name="connsiteX7" fmla="*/ 1797050 w 1835150"/>
                <a:gd name="connsiteY7" fmla="*/ 0 h 1587500"/>
                <a:gd name="connsiteX8" fmla="*/ 1819275 w 1835150"/>
                <a:gd name="connsiteY8" fmla="*/ 0 h 1587500"/>
                <a:gd name="connsiteX9" fmla="*/ 1835150 w 1835150"/>
                <a:gd name="connsiteY9" fmla="*/ 12700 h 1587500"/>
                <a:gd name="connsiteX10" fmla="*/ 1828800 w 1835150"/>
                <a:gd name="connsiteY10" fmla="*/ 41275 h 1587500"/>
                <a:gd name="connsiteX11" fmla="*/ 1806575 w 1835150"/>
                <a:gd name="connsiteY11" fmla="*/ 69850 h 1587500"/>
                <a:gd name="connsiteX12" fmla="*/ 1387475 w 1835150"/>
                <a:gd name="connsiteY12" fmla="*/ 533400 h 1587500"/>
                <a:gd name="connsiteX13" fmla="*/ 1190625 w 1835150"/>
                <a:gd name="connsiteY13" fmla="*/ 755650 h 1587500"/>
                <a:gd name="connsiteX14" fmla="*/ 1069975 w 1835150"/>
                <a:gd name="connsiteY14" fmla="*/ 873125 h 1587500"/>
                <a:gd name="connsiteX15" fmla="*/ 631825 w 1835150"/>
                <a:gd name="connsiteY15" fmla="*/ 1311275 h 1587500"/>
                <a:gd name="connsiteX16" fmla="*/ 476250 w 1835150"/>
                <a:gd name="connsiteY16" fmla="*/ 1466850 h 1587500"/>
                <a:gd name="connsiteX17" fmla="*/ 447675 w 1835150"/>
                <a:gd name="connsiteY17" fmla="*/ 1498600 h 1587500"/>
                <a:gd name="connsiteX18" fmla="*/ 419100 w 1835150"/>
                <a:gd name="connsiteY18" fmla="*/ 1552575 h 1587500"/>
                <a:gd name="connsiteX19" fmla="*/ 406400 w 1835150"/>
                <a:gd name="connsiteY19" fmla="*/ 1587500 h 1587500"/>
                <a:gd name="connsiteX20" fmla="*/ 377825 w 1835150"/>
                <a:gd name="connsiteY20" fmla="*/ 1577975 h 1587500"/>
                <a:gd name="connsiteX21" fmla="*/ 323850 w 1835150"/>
                <a:gd name="connsiteY21" fmla="*/ 1555750 h 1587500"/>
                <a:gd name="connsiteX22" fmla="*/ 225425 w 1835150"/>
                <a:gd name="connsiteY22" fmla="*/ 1501775 h 1587500"/>
                <a:gd name="connsiteX23" fmla="*/ 165100 w 1835150"/>
                <a:gd name="connsiteY23" fmla="*/ 1457325 h 1587500"/>
                <a:gd name="connsiteX24" fmla="*/ 111125 w 1835150"/>
                <a:gd name="connsiteY24" fmla="*/ 1397000 h 1587500"/>
                <a:gd name="connsiteX25" fmla="*/ 53975 w 1835150"/>
                <a:gd name="connsiteY25" fmla="*/ 1311275 h 1587500"/>
                <a:gd name="connsiteX26" fmla="*/ 31750 w 1835150"/>
                <a:gd name="connsiteY26" fmla="*/ 1250950 h 1587500"/>
                <a:gd name="connsiteX27" fmla="*/ 15875 w 1835150"/>
                <a:gd name="connsiteY27" fmla="*/ 1203325 h 1587500"/>
                <a:gd name="connsiteX28" fmla="*/ 0 w 1835150"/>
                <a:gd name="connsiteY28" fmla="*/ 1136650 h 1587500"/>
                <a:gd name="connsiteX29" fmla="*/ 3175 w 1835150"/>
                <a:gd name="connsiteY29" fmla="*/ 1092200 h 1587500"/>
                <a:gd name="connsiteX30" fmla="*/ 15875 w 1835150"/>
                <a:gd name="connsiteY30" fmla="*/ 1073150 h 1587500"/>
                <a:gd name="connsiteX31" fmla="*/ 44450 w 1835150"/>
                <a:gd name="connsiteY31" fmla="*/ 1076325 h 1587500"/>
                <a:gd name="connsiteX32" fmla="*/ 63500 w 1835150"/>
                <a:gd name="connsiteY32" fmla="*/ 1095375 h 1587500"/>
                <a:gd name="connsiteX33" fmla="*/ 98425 w 1835150"/>
                <a:gd name="connsiteY33" fmla="*/ 1136650 h 1587500"/>
                <a:gd name="connsiteX34" fmla="*/ 123825 w 1835150"/>
                <a:gd name="connsiteY34" fmla="*/ 1171575 h 1587500"/>
                <a:gd name="connsiteX35" fmla="*/ 161925 w 1835150"/>
                <a:gd name="connsiteY35" fmla="*/ 1212850 h 1587500"/>
                <a:gd name="connsiteX36" fmla="*/ 184150 w 1835150"/>
                <a:gd name="connsiteY36" fmla="*/ 1228725 h 1587500"/>
                <a:gd name="connsiteX37" fmla="*/ 219075 w 1835150"/>
                <a:gd name="connsiteY37" fmla="*/ 1238250 h 1587500"/>
                <a:gd name="connsiteX38" fmla="*/ 254000 w 1835150"/>
                <a:gd name="connsiteY38" fmla="*/ 1222375 h 1587500"/>
                <a:gd name="connsiteX39" fmla="*/ 377825 w 1835150"/>
                <a:gd name="connsiteY39" fmla="*/ 1146175 h 1587500"/>
                <a:gd name="connsiteX40" fmla="*/ 482600 w 1835150"/>
                <a:gd name="connsiteY40" fmla="*/ 1063625 h 1587500"/>
                <a:gd name="connsiteX41" fmla="*/ 650875 w 1835150"/>
                <a:gd name="connsiteY41" fmla="*/ 92075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5150" h="1587500">
                  <a:moveTo>
                    <a:pt x="650875" y="920750"/>
                  </a:moveTo>
                  <a:lnTo>
                    <a:pt x="1038225" y="612775"/>
                  </a:lnTo>
                  <a:lnTo>
                    <a:pt x="1254125" y="434975"/>
                  </a:lnTo>
                  <a:lnTo>
                    <a:pt x="1425575" y="276225"/>
                  </a:lnTo>
                  <a:lnTo>
                    <a:pt x="1492250" y="222250"/>
                  </a:lnTo>
                  <a:lnTo>
                    <a:pt x="1676400" y="82550"/>
                  </a:lnTo>
                  <a:lnTo>
                    <a:pt x="1755775" y="25400"/>
                  </a:lnTo>
                  <a:lnTo>
                    <a:pt x="1797050" y="0"/>
                  </a:lnTo>
                  <a:lnTo>
                    <a:pt x="1819275" y="0"/>
                  </a:lnTo>
                  <a:lnTo>
                    <a:pt x="1835150" y="12700"/>
                  </a:lnTo>
                  <a:lnTo>
                    <a:pt x="1828800" y="41275"/>
                  </a:lnTo>
                  <a:lnTo>
                    <a:pt x="1806575" y="69850"/>
                  </a:lnTo>
                  <a:lnTo>
                    <a:pt x="1387475" y="533400"/>
                  </a:lnTo>
                  <a:lnTo>
                    <a:pt x="1190625" y="755650"/>
                  </a:lnTo>
                  <a:lnTo>
                    <a:pt x="1069975" y="873125"/>
                  </a:lnTo>
                  <a:lnTo>
                    <a:pt x="631825" y="1311275"/>
                  </a:lnTo>
                  <a:lnTo>
                    <a:pt x="476250" y="1466850"/>
                  </a:lnTo>
                  <a:lnTo>
                    <a:pt x="447675" y="1498600"/>
                  </a:lnTo>
                  <a:lnTo>
                    <a:pt x="419100" y="1552575"/>
                  </a:lnTo>
                  <a:lnTo>
                    <a:pt x="406400" y="1587500"/>
                  </a:lnTo>
                  <a:lnTo>
                    <a:pt x="377825" y="1577975"/>
                  </a:lnTo>
                  <a:lnTo>
                    <a:pt x="323850" y="1555750"/>
                  </a:lnTo>
                  <a:lnTo>
                    <a:pt x="225425" y="1501775"/>
                  </a:lnTo>
                  <a:lnTo>
                    <a:pt x="165100" y="1457325"/>
                  </a:lnTo>
                  <a:lnTo>
                    <a:pt x="111125" y="1397000"/>
                  </a:lnTo>
                  <a:lnTo>
                    <a:pt x="53975" y="1311275"/>
                  </a:lnTo>
                  <a:lnTo>
                    <a:pt x="31750" y="1250950"/>
                  </a:lnTo>
                  <a:lnTo>
                    <a:pt x="15875" y="1203325"/>
                  </a:lnTo>
                  <a:lnTo>
                    <a:pt x="0" y="1136650"/>
                  </a:lnTo>
                  <a:lnTo>
                    <a:pt x="3175" y="1092200"/>
                  </a:lnTo>
                  <a:lnTo>
                    <a:pt x="15875" y="1073150"/>
                  </a:lnTo>
                  <a:lnTo>
                    <a:pt x="44450" y="1076325"/>
                  </a:lnTo>
                  <a:lnTo>
                    <a:pt x="63500" y="1095375"/>
                  </a:lnTo>
                  <a:lnTo>
                    <a:pt x="98425" y="1136650"/>
                  </a:lnTo>
                  <a:lnTo>
                    <a:pt x="123825" y="1171575"/>
                  </a:lnTo>
                  <a:lnTo>
                    <a:pt x="161925" y="1212850"/>
                  </a:lnTo>
                  <a:lnTo>
                    <a:pt x="184150" y="1228725"/>
                  </a:lnTo>
                  <a:lnTo>
                    <a:pt x="219075" y="1238250"/>
                  </a:lnTo>
                  <a:lnTo>
                    <a:pt x="254000" y="1222375"/>
                  </a:lnTo>
                  <a:lnTo>
                    <a:pt x="377825" y="1146175"/>
                  </a:lnTo>
                  <a:lnTo>
                    <a:pt x="482600" y="1063625"/>
                  </a:lnTo>
                  <a:lnTo>
                    <a:pt x="650875" y="920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2">
              <a:extLst>
                <a:ext uri="{FF2B5EF4-FFF2-40B4-BE49-F238E27FC236}">
                  <a16:creationId xmlns:a16="http://schemas.microsoft.com/office/drawing/2014/main" id="{95F20620-B876-47F9-B0AE-DB0095217F9D}"/>
                </a:ext>
              </a:extLst>
            </p:cNvPr>
            <p:cNvSpPr/>
            <p:nvPr/>
          </p:nvSpPr>
          <p:spPr>
            <a:xfrm>
              <a:off x="5024438" y="2598738"/>
              <a:ext cx="2074862" cy="630237"/>
            </a:xfrm>
            <a:custGeom>
              <a:avLst/>
              <a:gdLst>
                <a:gd name="connsiteX0" fmla="*/ 895350 w 2074068"/>
                <a:gd name="connsiteY0" fmla="*/ 302419 h 631031"/>
                <a:gd name="connsiteX1" fmla="*/ 1173956 w 2074068"/>
                <a:gd name="connsiteY1" fmla="*/ 211931 h 631031"/>
                <a:gd name="connsiteX2" fmla="*/ 1369218 w 2074068"/>
                <a:gd name="connsiteY2" fmla="*/ 150019 h 631031"/>
                <a:gd name="connsiteX3" fmla="*/ 1426368 w 2074068"/>
                <a:gd name="connsiteY3" fmla="*/ 128587 h 631031"/>
                <a:gd name="connsiteX4" fmla="*/ 1464468 w 2074068"/>
                <a:gd name="connsiteY4" fmla="*/ 111919 h 631031"/>
                <a:gd name="connsiteX5" fmla="*/ 1535906 w 2074068"/>
                <a:gd name="connsiteY5" fmla="*/ 78581 h 631031"/>
                <a:gd name="connsiteX6" fmla="*/ 1607343 w 2074068"/>
                <a:gd name="connsiteY6" fmla="*/ 42862 h 631031"/>
                <a:gd name="connsiteX7" fmla="*/ 1671637 w 2074068"/>
                <a:gd name="connsiteY7" fmla="*/ 4762 h 631031"/>
                <a:gd name="connsiteX8" fmla="*/ 1695450 w 2074068"/>
                <a:gd name="connsiteY8" fmla="*/ 0 h 631031"/>
                <a:gd name="connsiteX9" fmla="*/ 1731168 w 2074068"/>
                <a:gd name="connsiteY9" fmla="*/ 2381 h 631031"/>
                <a:gd name="connsiteX10" fmla="*/ 1804987 w 2074068"/>
                <a:gd name="connsiteY10" fmla="*/ 11906 h 631031"/>
                <a:gd name="connsiteX11" fmla="*/ 1843087 w 2074068"/>
                <a:gd name="connsiteY11" fmla="*/ 19050 h 631031"/>
                <a:gd name="connsiteX12" fmla="*/ 1866900 w 2074068"/>
                <a:gd name="connsiteY12" fmla="*/ 23812 h 631031"/>
                <a:gd name="connsiteX13" fmla="*/ 1921668 w 2074068"/>
                <a:gd name="connsiteY13" fmla="*/ 42862 h 631031"/>
                <a:gd name="connsiteX14" fmla="*/ 1959768 w 2074068"/>
                <a:gd name="connsiteY14" fmla="*/ 59531 h 631031"/>
                <a:gd name="connsiteX15" fmla="*/ 1985962 w 2074068"/>
                <a:gd name="connsiteY15" fmla="*/ 73819 h 631031"/>
                <a:gd name="connsiteX16" fmla="*/ 2021681 w 2074068"/>
                <a:gd name="connsiteY16" fmla="*/ 97631 h 631031"/>
                <a:gd name="connsiteX17" fmla="*/ 2050256 w 2074068"/>
                <a:gd name="connsiteY17" fmla="*/ 123825 h 631031"/>
                <a:gd name="connsiteX18" fmla="*/ 2066925 w 2074068"/>
                <a:gd name="connsiteY18" fmla="*/ 145256 h 631031"/>
                <a:gd name="connsiteX19" fmla="*/ 2074068 w 2074068"/>
                <a:gd name="connsiteY19" fmla="*/ 159544 h 631031"/>
                <a:gd name="connsiteX20" fmla="*/ 2074068 w 2074068"/>
                <a:gd name="connsiteY20" fmla="*/ 183356 h 631031"/>
                <a:gd name="connsiteX21" fmla="*/ 2064543 w 2074068"/>
                <a:gd name="connsiteY21" fmla="*/ 207169 h 631031"/>
                <a:gd name="connsiteX22" fmla="*/ 2040731 w 2074068"/>
                <a:gd name="connsiteY22" fmla="*/ 230981 h 631031"/>
                <a:gd name="connsiteX23" fmla="*/ 2002631 w 2074068"/>
                <a:gd name="connsiteY23" fmla="*/ 252412 h 631031"/>
                <a:gd name="connsiteX24" fmla="*/ 1885950 w 2074068"/>
                <a:gd name="connsiteY24" fmla="*/ 278606 h 631031"/>
                <a:gd name="connsiteX25" fmla="*/ 1616868 w 2074068"/>
                <a:gd name="connsiteY25" fmla="*/ 345281 h 631031"/>
                <a:gd name="connsiteX26" fmla="*/ 1295400 w 2074068"/>
                <a:gd name="connsiteY26" fmla="*/ 426244 h 631031"/>
                <a:gd name="connsiteX27" fmla="*/ 1119187 w 2074068"/>
                <a:gd name="connsiteY27" fmla="*/ 471487 h 631031"/>
                <a:gd name="connsiteX28" fmla="*/ 916781 w 2074068"/>
                <a:gd name="connsiteY28" fmla="*/ 519112 h 631031"/>
                <a:gd name="connsiteX29" fmla="*/ 876300 w 2074068"/>
                <a:gd name="connsiteY29" fmla="*/ 516731 h 631031"/>
                <a:gd name="connsiteX30" fmla="*/ 728662 w 2074068"/>
                <a:gd name="connsiteY30" fmla="*/ 547687 h 631031"/>
                <a:gd name="connsiteX31" fmla="*/ 604837 w 2074068"/>
                <a:gd name="connsiteY31" fmla="*/ 576262 h 631031"/>
                <a:gd name="connsiteX32" fmla="*/ 419100 w 2074068"/>
                <a:gd name="connsiteY32" fmla="*/ 619125 h 631031"/>
                <a:gd name="connsiteX33" fmla="*/ 378618 w 2074068"/>
                <a:gd name="connsiteY33" fmla="*/ 626269 h 631031"/>
                <a:gd name="connsiteX34" fmla="*/ 319087 w 2074068"/>
                <a:gd name="connsiteY34" fmla="*/ 631031 h 631031"/>
                <a:gd name="connsiteX35" fmla="*/ 288131 w 2074068"/>
                <a:gd name="connsiteY35" fmla="*/ 631031 h 631031"/>
                <a:gd name="connsiteX36" fmla="*/ 223837 w 2074068"/>
                <a:gd name="connsiteY36" fmla="*/ 621506 h 631031"/>
                <a:gd name="connsiteX37" fmla="*/ 176212 w 2074068"/>
                <a:gd name="connsiteY37" fmla="*/ 607219 h 631031"/>
                <a:gd name="connsiteX38" fmla="*/ 140493 w 2074068"/>
                <a:gd name="connsiteY38" fmla="*/ 595312 h 631031"/>
                <a:gd name="connsiteX39" fmla="*/ 102393 w 2074068"/>
                <a:gd name="connsiteY39" fmla="*/ 576262 h 631031"/>
                <a:gd name="connsiteX40" fmla="*/ 66675 w 2074068"/>
                <a:gd name="connsiteY40" fmla="*/ 552450 h 631031"/>
                <a:gd name="connsiteX41" fmla="*/ 33337 w 2074068"/>
                <a:gd name="connsiteY41" fmla="*/ 523875 h 631031"/>
                <a:gd name="connsiteX42" fmla="*/ 0 w 2074068"/>
                <a:gd name="connsiteY42" fmla="*/ 488156 h 631031"/>
                <a:gd name="connsiteX43" fmla="*/ 66675 w 2074068"/>
                <a:gd name="connsiteY43" fmla="*/ 411956 h 631031"/>
                <a:gd name="connsiteX44" fmla="*/ 147637 w 2074068"/>
                <a:gd name="connsiteY44" fmla="*/ 454819 h 631031"/>
                <a:gd name="connsiteX45" fmla="*/ 178593 w 2074068"/>
                <a:gd name="connsiteY45" fmla="*/ 464344 h 631031"/>
                <a:gd name="connsiteX46" fmla="*/ 216693 w 2074068"/>
                <a:gd name="connsiteY46" fmla="*/ 469106 h 631031"/>
                <a:gd name="connsiteX47" fmla="*/ 259556 w 2074068"/>
                <a:gd name="connsiteY47" fmla="*/ 471487 h 631031"/>
                <a:gd name="connsiteX48" fmla="*/ 309562 w 2074068"/>
                <a:gd name="connsiteY48" fmla="*/ 469106 h 631031"/>
                <a:gd name="connsiteX49" fmla="*/ 364331 w 2074068"/>
                <a:gd name="connsiteY49" fmla="*/ 459581 h 631031"/>
                <a:gd name="connsiteX50" fmla="*/ 469106 w 2074068"/>
                <a:gd name="connsiteY50" fmla="*/ 426244 h 631031"/>
                <a:gd name="connsiteX51" fmla="*/ 592931 w 2074068"/>
                <a:gd name="connsiteY51" fmla="*/ 390525 h 631031"/>
                <a:gd name="connsiteX52" fmla="*/ 895350 w 2074068"/>
                <a:gd name="connsiteY52" fmla="*/ 3024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4068" h="631031">
                  <a:moveTo>
                    <a:pt x="895350" y="302419"/>
                  </a:moveTo>
                  <a:lnTo>
                    <a:pt x="1173956" y="211931"/>
                  </a:lnTo>
                  <a:lnTo>
                    <a:pt x="1369218" y="150019"/>
                  </a:lnTo>
                  <a:lnTo>
                    <a:pt x="1426368" y="128587"/>
                  </a:lnTo>
                  <a:lnTo>
                    <a:pt x="1464468" y="111919"/>
                  </a:lnTo>
                  <a:lnTo>
                    <a:pt x="1535906" y="78581"/>
                  </a:lnTo>
                  <a:lnTo>
                    <a:pt x="1607343" y="42862"/>
                  </a:lnTo>
                  <a:lnTo>
                    <a:pt x="1671637" y="4762"/>
                  </a:lnTo>
                  <a:lnTo>
                    <a:pt x="1695450" y="0"/>
                  </a:lnTo>
                  <a:lnTo>
                    <a:pt x="1731168" y="2381"/>
                  </a:lnTo>
                  <a:lnTo>
                    <a:pt x="1804987" y="11906"/>
                  </a:lnTo>
                  <a:lnTo>
                    <a:pt x="1843087" y="19050"/>
                  </a:lnTo>
                  <a:lnTo>
                    <a:pt x="1866900" y="23812"/>
                  </a:lnTo>
                  <a:lnTo>
                    <a:pt x="1921668" y="42862"/>
                  </a:lnTo>
                  <a:lnTo>
                    <a:pt x="1959768" y="59531"/>
                  </a:lnTo>
                  <a:lnTo>
                    <a:pt x="1985962" y="73819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6925" y="145256"/>
                  </a:lnTo>
                  <a:lnTo>
                    <a:pt x="2074068" y="159544"/>
                  </a:lnTo>
                  <a:lnTo>
                    <a:pt x="2074068" y="183356"/>
                  </a:lnTo>
                  <a:lnTo>
                    <a:pt x="2064543" y="207169"/>
                  </a:lnTo>
                  <a:lnTo>
                    <a:pt x="2040731" y="230981"/>
                  </a:lnTo>
                  <a:lnTo>
                    <a:pt x="2002631" y="252412"/>
                  </a:lnTo>
                  <a:lnTo>
                    <a:pt x="1885950" y="278606"/>
                  </a:lnTo>
                  <a:lnTo>
                    <a:pt x="1616868" y="345281"/>
                  </a:lnTo>
                  <a:lnTo>
                    <a:pt x="1295400" y="426244"/>
                  </a:lnTo>
                  <a:lnTo>
                    <a:pt x="1119187" y="471487"/>
                  </a:lnTo>
                  <a:lnTo>
                    <a:pt x="916781" y="519112"/>
                  </a:lnTo>
                  <a:lnTo>
                    <a:pt x="876300" y="516731"/>
                  </a:lnTo>
                  <a:lnTo>
                    <a:pt x="728662" y="547687"/>
                  </a:lnTo>
                  <a:lnTo>
                    <a:pt x="604837" y="576262"/>
                  </a:lnTo>
                  <a:lnTo>
                    <a:pt x="419100" y="619125"/>
                  </a:lnTo>
                  <a:lnTo>
                    <a:pt x="378618" y="626269"/>
                  </a:lnTo>
                  <a:lnTo>
                    <a:pt x="319087" y="631031"/>
                  </a:lnTo>
                  <a:lnTo>
                    <a:pt x="288131" y="631031"/>
                  </a:lnTo>
                  <a:lnTo>
                    <a:pt x="223837" y="621506"/>
                  </a:lnTo>
                  <a:lnTo>
                    <a:pt x="176212" y="607219"/>
                  </a:lnTo>
                  <a:lnTo>
                    <a:pt x="140493" y="595312"/>
                  </a:lnTo>
                  <a:lnTo>
                    <a:pt x="102393" y="576262"/>
                  </a:lnTo>
                  <a:lnTo>
                    <a:pt x="66675" y="552450"/>
                  </a:lnTo>
                  <a:lnTo>
                    <a:pt x="33337" y="523875"/>
                  </a:lnTo>
                  <a:lnTo>
                    <a:pt x="0" y="488156"/>
                  </a:lnTo>
                  <a:lnTo>
                    <a:pt x="66675" y="411956"/>
                  </a:lnTo>
                  <a:lnTo>
                    <a:pt x="147637" y="454819"/>
                  </a:lnTo>
                  <a:lnTo>
                    <a:pt x="178593" y="464344"/>
                  </a:lnTo>
                  <a:lnTo>
                    <a:pt x="216693" y="469106"/>
                  </a:lnTo>
                  <a:lnTo>
                    <a:pt x="259556" y="471487"/>
                  </a:lnTo>
                  <a:lnTo>
                    <a:pt x="309562" y="469106"/>
                  </a:lnTo>
                  <a:lnTo>
                    <a:pt x="364331" y="459581"/>
                  </a:lnTo>
                  <a:lnTo>
                    <a:pt x="469106" y="426244"/>
                  </a:lnTo>
                  <a:lnTo>
                    <a:pt x="592931" y="390525"/>
                  </a:lnTo>
                  <a:lnTo>
                    <a:pt x="895350" y="302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3ECF852D-F9F2-42F9-851F-0D88E6B675AB}"/>
                </a:ext>
              </a:extLst>
            </p:cNvPr>
            <p:cNvSpPr/>
            <p:nvPr/>
          </p:nvSpPr>
          <p:spPr>
            <a:xfrm rot="16200000">
              <a:off x="4014787" y="3419476"/>
              <a:ext cx="2809875" cy="2165350"/>
            </a:xfrm>
            <a:custGeom>
              <a:avLst/>
              <a:gdLst>
                <a:gd name="connsiteX0" fmla="*/ 1750262 w 2810517"/>
                <a:gd name="connsiteY0" fmla="*/ 1590383 h 2165389"/>
                <a:gd name="connsiteX1" fmla="*/ 1868068 w 2810517"/>
                <a:gd name="connsiteY1" fmla="*/ 1643676 h 2165389"/>
                <a:gd name="connsiteX2" fmla="*/ 1963435 w 2810517"/>
                <a:gd name="connsiteY2" fmla="*/ 1685750 h 2165389"/>
                <a:gd name="connsiteX3" fmla="*/ 2064412 w 2810517"/>
                <a:gd name="connsiteY3" fmla="*/ 1725019 h 2165389"/>
                <a:gd name="connsiteX4" fmla="*/ 2134534 w 2810517"/>
                <a:gd name="connsiteY4" fmla="*/ 1747458 h 2165389"/>
                <a:gd name="connsiteX5" fmla="*/ 2201852 w 2810517"/>
                <a:gd name="connsiteY5" fmla="*/ 1761482 h 2165389"/>
                <a:gd name="connsiteX6" fmla="*/ 2260755 w 2810517"/>
                <a:gd name="connsiteY6" fmla="*/ 1772702 h 2165389"/>
                <a:gd name="connsiteX7" fmla="*/ 2328073 w 2810517"/>
                <a:gd name="connsiteY7" fmla="*/ 1781117 h 2165389"/>
                <a:gd name="connsiteX8" fmla="*/ 2431855 w 2810517"/>
                <a:gd name="connsiteY8" fmla="*/ 1789531 h 2165389"/>
                <a:gd name="connsiteX9" fmla="*/ 2473928 w 2810517"/>
                <a:gd name="connsiteY9" fmla="*/ 1789531 h 2165389"/>
                <a:gd name="connsiteX10" fmla="*/ 2546856 w 2810517"/>
                <a:gd name="connsiteY10" fmla="*/ 1767092 h 2165389"/>
                <a:gd name="connsiteX11" fmla="*/ 2608564 w 2810517"/>
                <a:gd name="connsiteY11" fmla="*/ 1750263 h 2165389"/>
                <a:gd name="connsiteX12" fmla="*/ 2631003 w 2810517"/>
                <a:gd name="connsiteY12" fmla="*/ 1725019 h 2165389"/>
                <a:gd name="connsiteX13" fmla="*/ 2661857 w 2810517"/>
                <a:gd name="connsiteY13" fmla="*/ 1688555 h 2165389"/>
                <a:gd name="connsiteX14" fmla="*/ 2712346 w 2810517"/>
                <a:gd name="connsiteY14" fmla="*/ 1638066 h 2165389"/>
                <a:gd name="connsiteX15" fmla="*/ 2768444 w 2810517"/>
                <a:gd name="connsiteY15" fmla="*/ 1587578 h 2165389"/>
                <a:gd name="connsiteX16" fmla="*/ 2804907 w 2810517"/>
                <a:gd name="connsiteY16" fmla="*/ 1548309 h 2165389"/>
                <a:gd name="connsiteX17" fmla="*/ 2810517 w 2810517"/>
                <a:gd name="connsiteY17" fmla="*/ 1601603 h 2165389"/>
                <a:gd name="connsiteX18" fmla="*/ 2765639 w 2810517"/>
                <a:gd name="connsiteY18" fmla="*/ 1694165 h 2165389"/>
                <a:gd name="connsiteX19" fmla="*/ 2698321 w 2810517"/>
                <a:gd name="connsiteY19" fmla="*/ 1842825 h 2165389"/>
                <a:gd name="connsiteX20" fmla="*/ 2611369 w 2810517"/>
                <a:gd name="connsiteY20" fmla="*/ 2030754 h 2165389"/>
                <a:gd name="connsiteX21" fmla="*/ 2580515 w 2810517"/>
                <a:gd name="connsiteY21" fmla="*/ 2103681 h 2165389"/>
                <a:gd name="connsiteX22" fmla="*/ 2569295 w 2810517"/>
                <a:gd name="connsiteY22" fmla="*/ 2126120 h 2165389"/>
                <a:gd name="connsiteX23" fmla="*/ 2516002 w 2810517"/>
                <a:gd name="connsiteY23" fmla="*/ 2151365 h 2165389"/>
                <a:gd name="connsiteX24" fmla="*/ 2487953 w 2810517"/>
                <a:gd name="connsiteY24" fmla="*/ 2165389 h 2165389"/>
                <a:gd name="connsiteX25" fmla="*/ 2476733 w 2810517"/>
                <a:gd name="connsiteY25" fmla="*/ 2165389 h 2165389"/>
                <a:gd name="connsiteX26" fmla="*/ 2431855 w 2810517"/>
                <a:gd name="connsiteY26" fmla="*/ 2142950 h 2165389"/>
                <a:gd name="connsiteX27" fmla="*/ 2339293 w 2810517"/>
                <a:gd name="connsiteY27" fmla="*/ 2100876 h 2165389"/>
                <a:gd name="connsiteX28" fmla="*/ 2213072 w 2810517"/>
                <a:gd name="connsiteY28" fmla="*/ 2055998 h 2165389"/>
                <a:gd name="connsiteX29" fmla="*/ 2103681 w 2810517"/>
                <a:gd name="connsiteY29" fmla="*/ 2019534 h 2165389"/>
                <a:gd name="connsiteX30" fmla="*/ 2005509 w 2810517"/>
                <a:gd name="connsiteY30" fmla="*/ 1988680 h 2165389"/>
                <a:gd name="connsiteX31" fmla="*/ 1887703 w 2810517"/>
                <a:gd name="connsiteY31" fmla="*/ 1943801 h 2165389"/>
                <a:gd name="connsiteX32" fmla="*/ 1719408 w 2810517"/>
                <a:gd name="connsiteY32" fmla="*/ 1876484 h 2165389"/>
                <a:gd name="connsiteX33" fmla="*/ 1601602 w 2810517"/>
                <a:gd name="connsiteY33" fmla="*/ 1817581 h 2165389"/>
                <a:gd name="connsiteX34" fmla="*/ 1458552 w 2810517"/>
                <a:gd name="connsiteY34" fmla="*/ 1741848 h 2165389"/>
                <a:gd name="connsiteX35" fmla="*/ 1321111 w 2810517"/>
                <a:gd name="connsiteY35" fmla="*/ 1657701 h 2165389"/>
                <a:gd name="connsiteX36" fmla="*/ 1245379 w 2810517"/>
                <a:gd name="connsiteY36" fmla="*/ 1604408 h 2165389"/>
                <a:gd name="connsiteX37" fmla="*/ 1079889 w 2810517"/>
                <a:gd name="connsiteY37" fmla="*/ 1503431 h 2165389"/>
                <a:gd name="connsiteX38" fmla="*/ 970498 w 2810517"/>
                <a:gd name="connsiteY38" fmla="*/ 1416479 h 2165389"/>
                <a:gd name="connsiteX39" fmla="*/ 858301 w 2810517"/>
                <a:gd name="connsiteY39" fmla="*/ 1318307 h 2165389"/>
                <a:gd name="connsiteX40" fmla="*/ 776959 w 2810517"/>
                <a:gd name="connsiteY40" fmla="*/ 1242574 h 2165389"/>
                <a:gd name="connsiteX41" fmla="*/ 678787 w 2810517"/>
                <a:gd name="connsiteY41" fmla="*/ 1141598 h 2165389"/>
                <a:gd name="connsiteX42" fmla="*/ 617079 w 2810517"/>
                <a:gd name="connsiteY42" fmla="*/ 1074280 h 2165389"/>
                <a:gd name="connsiteX43" fmla="*/ 524517 w 2810517"/>
                <a:gd name="connsiteY43" fmla="*/ 956474 h 2165389"/>
                <a:gd name="connsiteX44" fmla="*/ 471224 w 2810517"/>
                <a:gd name="connsiteY44" fmla="*/ 872327 h 2165389"/>
                <a:gd name="connsiteX45" fmla="*/ 398296 w 2810517"/>
                <a:gd name="connsiteY45" fmla="*/ 776960 h 2165389"/>
                <a:gd name="connsiteX46" fmla="*/ 330979 w 2810517"/>
                <a:gd name="connsiteY46" fmla="*/ 673178 h 2165389"/>
                <a:gd name="connsiteX47" fmla="*/ 263661 w 2810517"/>
                <a:gd name="connsiteY47" fmla="*/ 560982 h 2165389"/>
                <a:gd name="connsiteX48" fmla="*/ 182319 w 2810517"/>
                <a:gd name="connsiteY48" fmla="*/ 412322 h 2165389"/>
                <a:gd name="connsiteX49" fmla="*/ 120611 w 2810517"/>
                <a:gd name="connsiteY49" fmla="*/ 291711 h 2165389"/>
                <a:gd name="connsiteX50" fmla="*/ 56098 w 2810517"/>
                <a:gd name="connsiteY50" fmla="*/ 165490 h 2165389"/>
                <a:gd name="connsiteX51" fmla="*/ 8414 w 2810517"/>
                <a:gd name="connsiteY51" fmla="*/ 61708 h 2165389"/>
                <a:gd name="connsiteX52" fmla="*/ 0 w 2810517"/>
                <a:gd name="connsiteY52" fmla="*/ 28049 h 2165389"/>
                <a:gd name="connsiteX53" fmla="*/ 2804 w 2810517"/>
                <a:gd name="connsiteY53" fmla="*/ 11220 h 2165389"/>
                <a:gd name="connsiteX54" fmla="*/ 14024 w 2810517"/>
                <a:gd name="connsiteY54" fmla="*/ 0 h 2165389"/>
                <a:gd name="connsiteX55" fmla="*/ 22439 w 2810517"/>
                <a:gd name="connsiteY55" fmla="*/ 0 h 2165389"/>
                <a:gd name="connsiteX56" fmla="*/ 39268 w 2810517"/>
                <a:gd name="connsiteY56" fmla="*/ 0 h 2165389"/>
                <a:gd name="connsiteX57" fmla="*/ 53293 w 2810517"/>
                <a:gd name="connsiteY57" fmla="*/ 11220 h 2165389"/>
                <a:gd name="connsiteX58" fmla="*/ 78537 w 2810517"/>
                <a:gd name="connsiteY58" fmla="*/ 42074 h 2165389"/>
                <a:gd name="connsiteX59" fmla="*/ 120611 w 2810517"/>
                <a:gd name="connsiteY59" fmla="*/ 109392 h 2165389"/>
                <a:gd name="connsiteX60" fmla="*/ 215977 w 2810517"/>
                <a:gd name="connsiteY60" fmla="*/ 260857 h 2165389"/>
                <a:gd name="connsiteX61" fmla="*/ 311344 w 2810517"/>
                <a:gd name="connsiteY61" fmla="*/ 403907 h 2165389"/>
                <a:gd name="connsiteX62" fmla="*/ 384272 w 2810517"/>
                <a:gd name="connsiteY62" fmla="*/ 510493 h 2165389"/>
                <a:gd name="connsiteX63" fmla="*/ 462809 w 2810517"/>
                <a:gd name="connsiteY63" fmla="*/ 614275 h 2165389"/>
                <a:gd name="connsiteX64" fmla="*/ 513298 w 2810517"/>
                <a:gd name="connsiteY64" fmla="*/ 678788 h 2165389"/>
                <a:gd name="connsiteX65" fmla="*/ 605860 w 2810517"/>
                <a:gd name="connsiteY65" fmla="*/ 782569 h 2165389"/>
                <a:gd name="connsiteX66" fmla="*/ 695617 w 2810517"/>
                <a:gd name="connsiteY66" fmla="*/ 869522 h 2165389"/>
                <a:gd name="connsiteX67" fmla="*/ 776959 w 2810517"/>
                <a:gd name="connsiteY67" fmla="*/ 948059 h 2165389"/>
                <a:gd name="connsiteX68" fmla="*/ 863911 w 2810517"/>
                <a:gd name="connsiteY68" fmla="*/ 1023792 h 2165389"/>
                <a:gd name="connsiteX69" fmla="*/ 962083 w 2810517"/>
                <a:gd name="connsiteY69" fmla="*/ 1107939 h 2165389"/>
                <a:gd name="connsiteX70" fmla="*/ 1071474 w 2810517"/>
                <a:gd name="connsiteY70" fmla="*/ 1192086 h 2165389"/>
                <a:gd name="connsiteX71" fmla="*/ 1183671 w 2810517"/>
                <a:gd name="connsiteY71" fmla="*/ 1273428 h 2165389"/>
                <a:gd name="connsiteX72" fmla="*/ 1262208 w 2810517"/>
                <a:gd name="connsiteY72" fmla="*/ 1326722 h 2165389"/>
                <a:gd name="connsiteX73" fmla="*/ 1472576 w 2810517"/>
                <a:gd name="connsiteY73" fmla="*/ 1455747 h 2165389"/>
                <a:gd name="connsiteX74" fmla="*/ 1618431 w 2810517"/>
                <a:gd name="connsiteY74" fmla="*/ 1528675 h 2165389"/>
                <a:gd name="connsiteX75" fmla="*/ 1750262 w 2810517"/>
                <a:gd name="connsiteY75" fmla="*/ 1590383 h 216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810517" h="2165389">
                  <a:moveTo>
                    <a:pt x="1750262" y="1590383"/>
                  </a:moveTo>
                  <a:lnTo>
                    <a:pt x="1868068" y="1643676"/>
                  </a:lnTo>
                  <a:lnTo>
                    <a:pt x="1963435" y="1685750"/>
                  </a:lnTo>
                  <a:lnTo>
                    <a:pt x="2064412" y="1725019"/>
                  </a:lnTo>
                  <a:lnTo>
                    <a:pt x="2134534" y="1747458"/>
                  </a:lnTo>
                  <a:lnTo>
                    <a:pt x="2201852" y="1761482"/>
                  </a:lnTo>
                  <a:lnTo>
                    <a:pt x="2260755" y="1772702"/>
                  </a:lnTo>
                  <a:lnTo>
                    <a:pt x="2328073" y="1781117"/>
                  </a:lnTo>
                  <a:lnTo>
                    <a:pt x="2431855" y="1789531"/>
                  </a:lnTo>
                  <a:lnTo>
                    <a:pt x="2473928" y="1789531"/>
                  </a:lnTo>
                  <a:lnTo>
                    <a:pt x="2546856" y="1767092"/>
                  </a:lnTo>
                  <a:lnTo>
                    <a:pt x="2608564" y="1750263"/>
                  </a:lnTo>
                  <a:lnTo>
                    <a:pt x="2631003" y="1725019"/>
                  </a:lnTo>
                  <a:lnTo>
                    <a:pt x="2661857" y="1688555"/>
                  </a:lnTo>
                  <a:lnTo>
                    <a:pt x="2712346" y="1638066"/>
                  </a:lnTo>
                  <a:lnTo>
                    <a:pt x="2768444" y="1587578"/>
                  </a:lnTo>
                  <a:lnTo>
                    <a:pt x="2804907" y="1548309"/>
                  </a:lnTo>
                  <a:lnTo>
                    <a:pt x="2810517" y="1601603"/>
                  </a:lnTo>
                  <a:lnTo>
                    <a:pt x="2765639" y="1694165"/>
                  </a:lnTo>
                  <a:lnTo>
                    <a:pt x="2698321" y="1842825"/>
                  </a:lnTo>
                  <a:lnTo>
                    <a:pt x="2611369" y="2030754"/>
                  </a:lnTo>
                  <a:lnTo>
                    <a:pt x="2580515" y="2103681"/>
                  </a:lnTo>
                  <a:lnTo>
                    <a:pt x="2569295" y="2126120"/>
                  </a:lnTo>
                  <a:lnTo>
                    <a:pt x="2516002" y="2151365"/>
                  </a:lnTo>
                  <a:lnTo>
                    <a:pt x="2487953" y="2165389"/>
                  </a:lnTo>
                  <a:lnTo>
                    <a:pt x="2476733" y="2165389"/>
                  </a:lnTo>
                  <a:lnTo>
                    <a:pt x="2431855" y="2142950"/>
                  </a:lnTo>
                  <a:lnTo>
                    <a:pt x="2339293" y="2100876"/>
                  </a:lnTo>
                  <a:lnTo>
                    <a:pt x="2213072" y="2055998"/>
                  </a:lnTo>
                  <a:lnTo>
                    <a:pt x="2103681" y="2019534"/>
                  </a:lnTo>
                  <a:lnTo>
                    <a:pt x="2005509" y="1988680"/>
                  </a:lnTo>
                  <a:lnTo>
                    <a:pt x="1887703" y="1943801"/>
                  </a:lnTo>
                  <a:lnTo>
                    <a:pt x="1719408" y="1876484"/>
                  </a:lnTo>
                  <a:lnTo>
                    <a:pt x="1601602" y="1817581"/>
                  </a:lnTo>
                  <a:lnTo>
                    <a:pt x="1458552" y="1741848"/>
                  </a:lnTo>
                  <a:lnTo>
                    <a:pt x="1321111" y="1657701"/>
                  </a:lnTo>
                  <a:lnTo>
                    <a:pt x="1245379" y="1604408"/>
                  </a:lnTo>
                  <a:lnTo>
                    <a:pt x="1079889" y="1503431"/>
                  </a:lnTo>
                  <a:lnTo>
                    <a:pt x="970498" y="1416479"/>
                  </a:lnTo>
                  <a:lnTo>
                    <a:pt x="858301" y="1318307"/>
                  </a:lnTo>
                  <a:lnTo>
                    <a:pt x="776959" y="1242574"/>
                  </a:lnTo>
                  <a:lnTo>
                    <a:pt x="678787" y="1141598"/>
                  </a:lnTo>
                  <a:lnTo>
                    <a:pt x="617079" y="1074280"/>
                  </a:lnTo>
                  <a:lnTo>
                    <a:pt x="524517" y="956474"/>
                  </a:lnTo>
                  <a:lnTo>
                    <a:pt x="471224" y="872327"/>
                  </a:lnTo>
                  <a:lnTo>
                    <a:pt x="398296" y="776960"/>
                  </a:lnTo>
                  <a:lnTo>
                    <a:pt x="330979" y="673178"/>
                  </a:lnTo>
                  <a:lnTo>
                    <a:pt x="263661" y="560982"/>
                  </a:lnTo>
                  <a:lnTo>
                    <a:pt x="182319" y="412322"/>
                  </a:lnTo>
                  <a:lnTo>
                    <a:pt x="120611" y="291711"/>
                  </a:lnTo>
                  <a:lnTo>
                    <a:pt x="56098" y="165490"/>
                  </a:lnTo>
                  <a:lnTo>
                    <a:pt x="8414" y="61708"/>
                  </a:lnTo>
                  <a:lnTo>
                    <a:pt x="0" y="28049"/>
                  </a:lnTo>
                  <a:lnTo>
                    <a:pt x="2804" y="11220"/>
                  </a:lnTo>
                  <a:lnTo>
                    <a:pt x="14024" y="0"/>
                  </a:lnTo>
                  <a:lnTo>
                    <a:pt x="22439" y="0"/>
                  </a:lnTo>
                  <a:lnTo>
                    <a:pt x="39268" y="0"/>
                  </a:lnTo>
                  <a:lnTo>
                    <a:pt x="53293" y="11220"/>
                  </a:lnTo>
                  <a:lnTo>
                    <a:pt x="78537" y="42074"/>
                  </a:lnTo>
                  <a:lnTo>
                    <a:pt x="120611" y="109392"/>
                  </a:lnTo>
                  <a:lnTo>
                    <a:pt x="215977" y="260857"/>
                  </a:lnTo>
                  <a:lnTo>
                    <a:pt x="311344" y="403907"/>
                  </a:lnTo>
                  <a:lnTo>
                    <a:pt x="384272" y="510493"/>
                  </a:lnTo>
                  <a:lnTo>
                    <a:pt x="462809" y="614275"/>
                  </a:lnTo>
                  <a:lnTo>
                    <a:pt x="513298" y="678788"/>
                  </a:lnTo>
                  <a:lnTo>
                    <a:pt x="605860" y="782569"/>
                  </a:lnTo>
                  <a:lnTo>
                    <a:pt x="695617" y="869522"/>
                  </a:lnTo>
                  <a:lnTo>
                    <a:pt x="776959" y="948059"/>
                  </a:lnTo>
                  <a:lnTo>
                    <a:pt x="863911" y="1023792"/>
                  </a:lnTo>
                  <a:lnTo>
                    <a:pt x="962083" y="1107939"/>
                  </a:lnTo>
                  <a:lnTo>
                    <a:pt x="1071474" y="1192086"/>
                  </a:lnTo>
                  <a:lnTo>
                    <a:pt x="1183671" y="1273428"/>
                  </a:lnTo>
                  <a:lnTo>
                    <a:pt x="1262208" y="1326722"/>
                  </a:lnTo>
                  <a:lnTo>
                    <a:pt x="1472576" y="1455747"/>
                  </a:lnTo>
                  <a:lnTo>
                    <a:pt x="1618431" y="1528675"/>
                  </a:lnTo>
                  <a:lnTo>
                    <a:pt x="1750262" y="159038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71677E71-7665-4647-A3F1-753CD9620027}"/>
                </a:ext>
              </a:extLst>
            </p:cNvPr>
            <p:cNvSpPr/>
            <p:nvPr/>
          </p:nvSpPr>
          <p:spPr>
            <a:xfrm>
              <a:off x="4900613" y="3689350"/>
              <a:ext cx="2725737" cy="2171700"/>
            </a:xfrm>
            <a:custGeom>
              <a:avLst/>
              <a:gdLst>
                <a:gd name="connsiteX0" fmla="*/ 499026 w 2725893"/>
                <a:gd name="connsiteY0" fmla="*/ 406721 h 2172061"/>
                <a:gd name="connsiteX1" fmla="*/ 666329 w 2725893"/>
                <a:gd name="connsiteY1" fmla="*/ 579793 h 2172061"/>
                <a:gd name="connsiteX2" fmla="*/ 856709 w 2725893"/>
                <a:gd name="connsiteY2" fmla="*/ 775942 h 2172061"/>
                <a:gd name="connsiteX3" fmla="*/ 882670 w 2725893"/>
                <a:gd name="connsiteY3" fmla="*/ 801903 h 2172061"/>
                <a:gd name="connsiteX4" fmla="*/ 1070165 w 2725893"/>
                <a:gd name="connsiteY4" fmla="*/ 989398 h 2172061"/>
                <a:gd name="connsiteX5" fmla="*/ 1205739 w 2725893"/>
                <a:gd name="connsiteY5" fmla="*/ 1127856 h 2172061"/>
                <a:gd name="connsiteX6" fmla="*/ 1321121 w 2725893"/>
                <a:gd name="connsiteY6" fmla="*/ 1231700 h 2172061"/>
                <a:gd name="connsiteX7" fmla="*/ 1419195 w 2725893"/>
                <a:gd name="connsiteY7" fmla="*/ 1318236 h 2172061"/>
                <a:gd name="connsiteX8" fmla="*/ 1517269 w 2725893"/>
                <a:gd name="connsiteY8" fmla="*/ 1399003 h 2172061"/>
                <a:gd name="connsiteX9" fmla="*/ 1690342 w 2725893"/>
                <a:gd name="connsiteY9" fmla="*/ 1525923 h 2172061"/>
                <a:gd name="connsiteX10" fmla="*/ 1828800 w 2725893"/>
                <a:gd name="connsiteY10" fmla="*/ 1612460 h 2172061"/>
                <a:gd name="connsiteX11" fmla="*/ 2059564 w 2725893"/>
                <a:gd name="connsiteY11" fmla="*/ 1759571 h 2172061"/>
                <a:gd name="connsiteX12" fmla="*/ 2368210 w 2725893"/>
                <a:gd name="connsiteY12" fmla="*/ 1932644 h 2172061"/>
                <a:gd name="connsiteX13" fmla="*/ 2549936 w 2725893"/>
                <a:gd name="connsiteY13" fmla="*/ 2027834 h 2172061"/>
                <a:gd name="connsiteX14" fmla="*/ 2662433 w 2725893"/>
                <a:gd name="connsiteY14" fmla="*/ 2085525 h 2172061"/>
                <a:gd name="connsiteX15" fmla="*/ 2702817 w 2725893"/>
                <a:gd name="connsiteY15" fmla="*/ 2105716 h 2172061"/>
                <a:gd name="connsiteX16" fmla="*/ 2717239 w 2725893"/>
                <a:gd name="connsiteY16" fmla="*/ 2123024 h 2172061"/>
                <a:gd name="connsiteX17" fmla="*/ 2725893 w 2725893"/>
                <a:gd name="connsiteY17" fmla="*/ 2140331 h 2172061"/>
                <a:gd name="connsiteX18" fmla="*/ 2720124 w 2725893"/>
                <a:gd name="connsiteY18" fmla="*/ 2154754 h 2172061"/>
                <a:gd name="connsiteX19" fmla="*/ 2705701 w 2725893"/>
                <a:gd name="connsiteY19" fmla="*/ 2163407 h 2172061"/>
                <a:gd name="connsiteX20" fmla="*/ 2668202 w 2725893"/>
                <a:gd name="connsiteY20" fmla="*/ 2172061 h 2172061"/>
                <a:gd name="connsiteX21" fmla="*/ 2495129 w 2725893"/>
                <a:gd name="connsiteY21" fmla="*/ 2169176 h 2172061"/>
                <a:gd name="connsiteX22" fmla="*/ 2264366 w 2725893"/>
                <a:gd name="connsiteY22" fmla="*/ 2169176 h 2172061"/>
                <a:gd name="connsiteX23" fmla="*/ 2076871 w 2725893"/>
                <a:gd name="connsiteY23" fmla="*/ 2169176 h 2172061"/>
                <a:gd name="connsiteX24" fmla="*/ 1984565 w 2725893"/>
                <a:gd name="connsiteY24" fmla="*/ 2169176 h 2172061"/>
                <a:gd name="connsiteX25" fmla="*/ 1970143 w 2725893"/>
                <a:gd name="connsiteY25" fmla="*/ 2169176 h 2172061"/>
                <a:gd name="connsiteX26" fmla="*/ 1935528 w 2725893"/>
                <a:gd name="connsiteY26" fmla="*/ 2163407 h 2172061"/>
                <a:gd name="connsiteX27" fmla="*/ 1883606 w 2725893"/>
                <a:gd name="connsiteY27" fmla="*/ 2143215 h 2172061"/>
                <a:gd name="connsiteX28" fmla="*/ 1851876 w 2725893"/>
                <a:gd name="connsiteY28" fmla="*/ 2125908 h 2172061"/>
                <a:gd name="connsiteX29" fmla="*/ 1808608 w 2725893"/>
                <a:gd name="connsiteY29" fmla="*/ 2102832 h 2172061"/>
                <a:gd name="connsiteX30" fmla="*/ 1765340 w 2725893"/>
                <a:gd name="connsiteY30" fmla="*/ 2068217 h 2172061"/>
                <a:gd name="connsiteX31" fmla="*/ 1698996 w 2725893"/>
                <a:gd name="connsiteY31" fmla="*/ 2007642 h 2172061"/>
                <a:gd name="connsiteX32" fmla="*/ 1557653 w 2725893"/>
                <a:gd name="connsiteY32" fmla="*/ 1848992 h 2172061"/>
                <a:gd name="connsiteX33" fmla="*/ 1416311 w 2725893"/>
                <a:gd name="connsiteY33" fmla="*/ 1690342 h 2172061"/>
                <a:gd name="connsiteX34" fmla="*/ 1243238 w 2725893"/>
                <a:gd name="connsiteY34" fmla="*/ 1494193 h 2172061"/>
                <a:gd name="connsiteX35" fmla="*/ 1067281 w 2725893"/>
                <a:gd name="connsiteY35" fmla="*/ 1298044 h 2172061"/>
                <a:gd name="connsiteX36" fmla="*/ 917285 w 2725893"/>
                <a:gd name="connsiteY36" fmla="*/ 1122087 h 2172061"/>
                <a:gd name="connsiteX37" fmla="*/ 775942 w 2725893"/>
                <a:gd name="connsiteY37" fmla="*/ 989398 h 2172061"/>
                <a:gd name="connsiteX38" fmla="*/ 646138 w 2725893"/>
                <a:gd name="connsiteY38" fmla="*/ 819210 h 2172061"/>
                <a:gd name="connsiteX39" fmla="*/ 432681 w 2725893"/>
                <a:gd name="connsiteY39" fmla="*/ 545179 h 2172061"/>
                <a:gd name="connsiteX40" fmla="*/ 302877 w 2725893"/>
                <a:gd name="connsiteY40" fmla="*/ 372106 h 2172061"/>
                <a:gd name="connsiteX41" fmla="*/ 210572 w 2725893"/>
                <a:gd name="connsiteY41" fmla="*/ 253840 h 2172061"/>
                <a:gd name="connsiteX42" fmla="*/ 115382 w 2725893"/>
                <a:gd name="connsiteY42" fmla="*/ 124036 h 2172061"/>
                <a:gd name="connsiteX43" fmla="*/ 83652 w 2725893"/>
                <a:gd name="connsiteY43" fmla="*/ 92306 h 2172061"/>
                <a:gd name="connsiteX44" fmla="*/ 46153 w 2725893"/>
                <a:gd name="connsiteY44" fmla="*/ 63460 h 2172061"/>
                <a:gd name="connsiteX45" fmla="*/ 31730 w 2725893"/>
                <a:gd name="connsiteY45" fmla="*/ 54807 h 2172061"/>
                <a:gd name="connsiteX46" fmla="*/ 17307 w 2725893"/>
                <a:gd name="connsiteY46" fmla="*/ 43268 h 2172061"/>
                <a:gd name="connsiteX47" fmla="*/ 2885 w 2725893"/>
                <a:gd name="connsiteY47" fmla="*/ 28846 h 2172061"/>
                <a:gd name="connsiteX48" fmla="*/ 0 w 2725893"/>
                <a:gd name="connsiteY48" fmla="*/ 17307 h 2172061"/>
                <a:gd name="connsiteX49" fmla="*/ 2885 w 2725893"/>
                <a:gd name="connsiteY49" fmla="*/ 2885 h 2172061"/>
                <a:gd name="connsiteX50" fmla="*/ 31730 w 2725893"/>
                <a:gd name="connsiteY50" fmla="*/ 0 h 2172061"/>
                <a:gd name="connsiteX51" fmla="*/ 80767 w 2725893"/>
                <a:gd name="connsiteY51" fmla="*/ 14423 h 2172061"/>
                <a:gd name="connsiteX52" fmla="*/ 124035 w 2725893"/>
                <a:gd name="connsiteY52" fmla="*/ 34615 h 2172061"/>
                <a:gd name="connsiteX53" fmla="*/ 158650 w 2725893"/>
                <a:gd name="connsiteY53" fmla="*/ 57691 h 2172061"/>
                <a:gd name="connsiteX54" fmla="*/ 207687 w 2725893"/>
                <a:gd name="connsiteY54" fmla="*/ 106728 h 2172061"/>
                <a:gd name="connsiteX55" fmla="*/ 499026 w 2725893"/>
                <a:gd name="connsiteY55" fmla="*/ 406721 h 21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25893" h="2172061">
                  <a:moveTo>
                    <a:pt x="499026" y="406721"/>
                  </a:moveTo>
                  <a:lnTo>
                    <a:pt x="666329" y="579793"/>
                  </a:lnTo>
                  <a:lnTo>
                    <a:pt x="856709" y="775942"/>
                  </a:lnTo>
                  <a:lnTo>
                    <a:pt x="882670" y="801903"/>
                  </a:lnTo>
                  <a:lnTo>
                    <a:pt x="1070165" y="989398"/>
                  </a:lnTo>
                  <a:lnTo>
                    <a:pt x="1205739" y="1127856"/>
                  </a:lnTo>
                  <a:lnTo>
                    <a:pt x="1321121" y="1231700"/>
                  </a:lnTo>
                  <a:lnTo>
                    <a:pt x="1419195" y="1318236"/>
                  </a:lnTo>
                  <a:lnTo>
                    <a:pt x="1517269" y="1399003"/>
                  </a:lnTo>
                  <a:lnTo>
                    <a:pt x="1690342" y="1525923"/>
                  </a:lnTo>
                  <a:lnTo>
                    <a:pt x="1828800" y="1612460"/>
                  </a:lnTo>
                  <a:lnTo>
                    <a:pt x="2059564" y="1759571"/>
                  </a:lnTo>
                  <a:lnTo>
                    <a:pt x="2368210" y="1932644"/>
                  </a:lnTo>
                  <a:lnTo>
                    <a:pt x="2549936" y="2027834"/>
                  </a:lnTo>
                  <a:lnTo>
                    <a:pt x="2662433" y="2085525"/>
                  </a:lnTo>
                  <a:lnTo>
                    <a:pt x="2702817" y="2105716"/>
                  </a:lnTo>
                  <a:lnTo>
                    <a:pt x="2717239" y="2123024"/>
                  </a:lnTo>
                  <a:lnTo>
                    <a:pt x="2725893" y="2140331"/>
                  </a:lnTo>
                  <a:lnTo>
                    <a:pt x="2720124" y="2154754"/>
                  </a:lnTo>
                  <a:lnTo>
                    <a:pt x="2705701" y="2163407"/>
                  </a:lnTo>
                  <a:lnTo>
                    <a:pt x="2668202" y="2172061"/>
                  </a:lnTo>
                  <a:lnTo>
                    <a:pt x="2495129" y="2169176"/>
                  </a:lnTo>
                  <a:lnTo>
                    <a:pt x="2264366" y="2169176"/>
                  </a:lnTo>
                  <a:lnTo>
                    <a:pt x="2076871" y="2169176"/>
                  </a:lnTo>
                  <a:lnTo>
                    <a:pt x="1984565" y="2169176"/>
                  </a:lnTo>
                  <a:lnTo>
                    <a:pt x="1970143" y="2169176"/>
                  </a:lnTo>
                  <a:lnTo>
                    <a:pt x="1935528" y="2163407"/>
                  </a:lnTo>
                  <a:lnTo>
                    <a:pt x="1883606" y="2143215"/>
                  </a:lnTo>
                  <a:lnTo>
                    <a:pt x="1851876" y="2125908"/>
                  </a:lnTo>
                  <a:lnTo>
                    <a:pt x="1808608" y="2102832"/>
                  </a:lnTo>
                  <a:lnTo>
                    <a:pt x="1765340" y="2068217"/>
                  </a:lnTo>
                  <a:lnTo>
                    <a:pt x="1698996" y="2007642"/>
                  </a:lnTo>
                  <a:lnTo>
                    <a:pt x="1557653" y="1848992"/>
                  </a:lnTo>
                  <a:lnTo>
                    <a:pt x="1416311" y="1690342"/>
                  </a:lnTo>
                  <a:lnTo>
                    <a:pt x="1243238" y="1494193"/>
                  </a:lnTo>
                  <a:lnTo>
                    <a:pt x="1067281" y="1298044"/>
                  </a:lnTo>
                  <a:lnTo>
                    <a:pt x="917285" y="1122087"/>
                  </a:lnTo>
                  <a:lnTo>
                    <a:pt x="775942" y="989398"/>
                  </a:lnTo>
                  <a:lnTo>
                    <a:pt x="646138" y="819210"/>
                  </a:lnTo>
                  <a:lnTo>
                    <a:pt x="432681" y="545179"/>
                  </a:lnTo>
                  <a:lnTo>
                    <a:pt x="302877" y="372106"/>
                  </a:lnTo>
                  <a:lnTo>
                    <a:pt x="210572" y="253840"/>
                  </a:lnTo>
                  <a:lnTo>
                    <a:pt x="115382" y="124036"/>
                  </a:lnTo>
                  <a:lnTo>
                    <a:pt x="83652" y="92306"/>
                  </a:lnTo>
                  <a:lnTo>
                    <a:pt x="46153" y="63460"/>
                  </a:lnTo>
                  <a:lnTo>
                    <a:pt x="31730" y="54807"/>
                  </a:lnTo>
                  <a:lnTo>
                    <a:pt x="17307" y="43268"/>
                  </a:lnTo>
                  <a:lnTo>
                    <a:pt x="2885" y="28846"/>
                  </a:lnTo>
                  <a:lnTo>
                    <a:pt x="0" y="17307"/>
                  </a:lnTo>
                  <a:lnTo>
                    <a:pt x="2885" y="2885"/>
                  </a:lnTo>
                  <a:lnTo>
                    <a:pt x="31730" y="0"/>
                  </a:lnTo>
                  <a:lnTo>
                    <a:pt x="80767" y="14423"/>
                  </a:lnTo>
                  <a:lnTo>
                    <a:pt x="124035" y="34615"/>
                  </a:lnTo>
                  <a:lnTo>
                    <a:pt x="158650" y="57691"/>
                  </a:lnTo>
                  <a:lnTo>
                    <a:pt x="207687" y="106728"/>
                  </a:lnTo>
                  <a:lnTo>
                    <a:pt x="499026" y="4067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4E7D42F-A2DA-41C3-BED3-18CAE9B4BD2F}"/>
              </a:ext>
            </a:extLst>
          </p:cNvPr>
          <p:cNvGrpSpPr/>
          <p:nvPr/>
        </p:nvGrpSpPr>
        <p:grpSpPr>
          <a:xfrm>
            <a:off x="2462213" y="1416050"/>
            <a:ext cx="5011737" cy="4437063"/>
            <a:chOff x="2462213" y="1416050"/>
            <a:chExt cx="5011737" cy="4437063"/>
          </a:xfrm>
        </p:grpSpPr>
        <p:sp>
          <p:nvSpPr>
            <p:cNvPr id="20" name="フリーフォーム 46">
              <a:extLst>
                <a:ext uri="{FF2B5EF4-FFF2-40B4-BE49-F238E27FC236}">
                  <a16:creationId xmlns:a16="http://schemas.microsoft.com/office/drawing/2014/main" id="{76EE2A95-9887-4F2C-943A-BDC174633013}"/>
                </a:ext>
              </a:extLst>
            </p:cNvPr>
            <p:cNvSpPr/>
            <p:nvPr/>
          </p:nvSpPr>
          <p:spPr>
            <a:xfrm>
              <a:off x="2462213" y="2112963"/>
              <a:ext cx="900112" cy="1368425"/>
            </a:xfrm>
            <a:custGeom>
              <a:avLst/>
              <a:gdLst>
                <a:gd name="connsiteX0" fmla="*/ 731043 w 900112"/>
                <a:gd name="connsiteY0" fmla="*/ 519112 h 1369219"/>
                <a:gd name="connsiteX1" fmla="*/ 647700 w 900112"/>
                <a:gd name="connsiteY1" fmla="*/ 657225 h 1369219"/>
                <a:gd name="connsiteX2" fmla="*/ 595312 w 900112"/>
                <a:gd name="connsiteY2" fmla="*/ 735806 h 1369219"/>
                <a:gd name="connsiteX3" fmla="*/ 521493 w 900112"/>
                <a:gd name="connsiteY3" fmla="*/ 833437 h 1369219"/>
                <a:gd name="connsiteX4" fmla="*/ 411956 w 900112"/>
                <a:gd name="connsiteY4" fmla="*/ 966787 h 1369219"/>
                <a:gd name="connsiteX5" fmla="*/ 307181 w 900112"/>
                <a:gd name="connsiteY5" fmla="*/ 1090612 h 1369219"/>
                <a:gd name="connsiteX6" fmla="*/ 164306 w 900112"/>
                <a:gd name="connsiteY6" fmla="*/ 1250156 h 1369219"/>
                <a:gd name="connsiteX7" fmla="*/ 73818 w 900112"/>
                <a:gd name="connsiteY7" fmla="*/ 1340644 h 1369219"/>
                <a:gd name="connsiteX8" fmla="*/ 42862 w 900112"/>
                <a:gd name="connsiteY8" fmla="*/ 1366837 h 1369219"/>
                <a:gd name="connsiteX9" fmla="*/ 28575 w 900112"/>
                <a:gd name="connsiteY9" fmla="*/ 1369219 h 1369219"/>
                <a:gd name="connsiteX10" fmla="*/ 11906 w 900112"/>
                <a:gd name="connsiteY10" fmla="*/ 1369219 h 1369219"/>
                <a:gd name="connsiteX11" fmla="*/ 2381 w 900112"/>
                <a:gd name="connsiteY11" fmla="*/ 1357312 h 1369219"/>
                <a:gd name="connsiteX12" fmla="*/ 0 w 900112"/>
                <a:gd name="connsiteY12" fmla="*/ 1343025 h 1369219"/>
                <a:gd name="connsiteX13" fmla="*/ 4762 w 900112"/>
                <a:gd name="connsiteY13" fmla="*/ 1316831 h 1369219"/>
                <a:gd name="connsiteX14" fmla="*/ 28575 w 900112"/>
                <a:gd name="connsiteY14" fmla="*/ 1278731 h 1369219"/>
                <a:gd name="connsiteX15" fmla="*/ 100012 w 900112"/>
                <a:gd name="connsiteY15" fmla="*/ 1169194 h 1369219"/>
                <a:gd name="connsiteX16" fmla="*/ 166687 w 900112"/>
                <a:gd name="connsiteY16" fmla="*/ 1057275 h 1369219"/>
                <a:gd name="connsiteX17" fmla="*/ 250031 w 900112"/>
                <a:gd name="connsiteY17" fmla="*/ 909637 h 1369219"/>
                <a:gd name="connsiteX18" fmla="*/ 319087 w 900112"/>
                <a:gd name="connsiteY18" fmla="*/ 766762 h 1369219"/>
                <a:gd name="connsiteX19" fmla="*/ 359568 w 900112"/>
                <a:gd name="connsiteY19" fmla="*/ 676275 h 1369219"/>
                <a:gd name="connsiteX20" fmla="*/ 414337 w 900112"/>
                <a:gd name="connsiteY20" fmla="*/ 566737 h 1369219"/>
                <a:gd name="connsiteX21" fmla="*/ 483393 w 900112"/>
                <a:gd name="connsiteY21" fmla="*/ 402431 h 1369219"/>
                <a:gd name="connsiteX22" fmla="*/ 509587 w 900112"/>
                <a:gd name="connsiteY22" fmla="*/ 333375 h 1369219"/>
                <a:gd name="connsiteX23" fmla="*/ 528637 w 900112"/>
                <a:gd name="connsiteY23" fmla="*/ 266700 h 1369219"/>
                <a:gd name="connsiteX24" fmla="*/ 540543 w 900112"/>
                <a:gd name="connsiteY24" fmla="*/ 209550 h 1369219"/>
                <a:gd name="connsiteX25" fmla="*/ 540543 w 900112"/>
                <a:gd name="connsiteY25" fmla="*/ 195262 h 1369219"/>
                <a:gd name="connsiteX26" fmla="*/ 535781 w 900112"/>
                <a:gd name="connsiteY26" fmla="*/ 171450 h 1369219"/>
                <a:gd name="connsiteX27" fmla="*/ 521493 w 900112"/>
                <a:gd name="connsiteY27" fmla="*/ 145256 h 1369219"/>
                <a:gd name="connsiteX28" fmla="*/ 495300 w 900112"/>
                <a:gd name="connsiteY28" fmla="*/ 116681 h 1369219"/>
                <a:gd name="connsiteX29" fmla="*/ 464343 w 900112"/>
                <a:gd name="connsiteY29" fmla="*/ 92869 h 1369219"/>
                <a:gd name="connsiteX30" fmla="*/ 433387 w 900112"/>
                <a:gd name="connsiteY30" fmla="*/ 71437 h 1369219"/>
                <a:gd name="connsiteX31" fmla="*/ 414337 w 900112"/>
                <a:gd name="connsiteY31" fmla="*/ 54769 h 1369219"/>
                <a:gd name="connsiteX32" fmla="*/ 404812 w 900112"/>
                <a:gd name="connsiteY32" fmla="*/ 33337 h 1369219"/>
                <a:gd name="connsiteX33" fmla="*/ 404812 w 900112"/>
                <a:gd name="connsiteY33" fmla="*/ 19050 h 1369219"/>
                <a:gd name="connsiteX34" fmla="*/ 411956 w 900112"/>
                <a:gd name="connsiteY34" fmla="*/ 7144 h 1369219"/>
                <a:gd name="connsiteX35" fmla="*/ 431006 w 900112"/>
                <a:gd name="connsiteY35" fmla="*/ 0 h 1369219"/>
                <a:gd name="connsiteX36" fmla="*/ 461962 w 900112"/>
                <a:gd name="connsiteY36" fmla="*/ 4762 h 1369219"/>
                <a:gd name="connsiteX37" fmla="*/ 547687 w 900112"/>
                <a:gd name="connsiteY37" fmla="*/ 28575 h 1369219"/>
                <a:gd name="connsiteX38" fmla="*/ 661987 w 900112"/>
                <a:gd name="connsiteY38" fmla="*/ 64294 h 1369219"/>
                <a:gd name="connsiteX39" fmla="*/ 726281 w 900112"/>
                <a:gd name="connsiteY39" fmla="*/ 85725 h 1369219"/>
                <a:gd name="connsiteX40" fmla="*/ 759618 w 900112"/>
                <a:gd name="connsiteY40" fmla="*/ 100012 h 1369219"/>
                <a:gd name="connsiteX41" fmla="*/ 833437 w 900112"/>
                <a:gd name="connsiteY41" fmla="*/ 140494 h 1369219"/>
                <a:gd name="connsiteX42" fmla="*/ 873918 w 900112"/>
                <a:gd name="connsiteY42" fmla="*/ 173831 h 1369219"/>
                <a:gd name="connsiteX43" fmla="*/ 890587 w 900112"/>
                <a:gd name="connsiteY43" fmla="*/ 192881 h 1369219"/>
                <a:gd name="connsiteX44" fmla="*/ 897731 w 900112"/>
                <a:gd name="connsiteY44" fmla="*/ 211931 h 1369219"/>
                <a:gd name="connsiteX45" fmla="*/ 900112 w 900112"/>
                <a:gd name="connsiteY45" fmla="*/ 233362 h 1369219"/>
                <a:gd name="connsiteX46" fmla="*/ 892968 w 900112"/>
                <a:gd name="connsiteY46" fmla="*/ 254794 h 1369219"/>
                <a:gd name="connsiteX47" fmla="*/ 869156 w 900112"/>
                <a:gd name="connsiteY47" fmla="*/ 280987 h 1369219"/>
                <a:gd name="connsiteX48" fmla="*/ 785812 w 900112"/>
                <a:gd name="connsiteY48" fmla="*/ 423862 h 1369219"/>
                <a:gd name="connsiteX49" fmla="*/ 731043 w 900112"/>
                <a:gd name="connsiteY49" fmla="*/ 519112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0112" h="1369219">
                  <a:moveTo>
                    <a:pt x="731043" y="519112"/>
                  </a:moveTo>
                  <a:lnTo>
                    <a:pt x="647700" y="657225"/>
                  </a:lnTo>
                  <a:lnTo>
                    <a:pt x="595312" y="735806"/>
                  </a:lnTo>
                  <a:lnTo>
                    <a:pt x="521493" y="833437"/>
                  </a:lnTo>
                  <a:lnTo>
                    <a:pt x="411956" y="966787"/>
                  </a:lnTo>
                  <a:lnTo>
                    <a:pt x="307181" y="1090612"/>
                  </a:lnTo>
                  <a:lnTo>
                    <a:pt x="164306" y="1250156"/>
                  </a:lnTo>
                  <a:lnTo>
                    <a:pt x="73818" y="1340644"/>
                  </a:lnTo>
                  <a:lnTo>
                    <a:pt x="42862" y="1366837"/>
                  </a:lnTo>
                  <a:lnTo>
                    <a:pt x="28575" y="1369219"/>
                  </a:lnTo>
                  <a:lnTo>
                    <a:pt x="11906" y="1369219"/>
                  </a:lnTo>
                  <a:lnTo>
                    <a:pt x="2381" y="1357312"/>
                  </a:lnTo>
                  <a:lnTo>
                    <a:pt x="0" y="1343025"/>
                  </a:lnTo>
                  <a:lnTo>
                    <a:pt x="4762" y="1316831"/>
                  </a:lnTo>
                  <a:lnTo>
                    <a:pt x="28575" y="1278731"/>
                  </a:lnTo>
                  <a:lnTo>
                    <a:pt x="100012" y="1169194"/>
                  </a:lnTo>
                  <a:lnTo>
                    <a:pt x="166687" y="1057275"/>
                  </a:lnTo>
                  <a:lnTo>
                    <a:pt x="250031" y="909637"/>
                  </a:lnTo>
                  <a:lnTo>
                    <a:pt x="319087" y="766762"/>
                  </a:lnTo>
                  <a:lnTo>
                    <a:pt x="359568" y="676275"/>
                  </a:lnTo>
                  <a:lnTo>
                    <a:pt x="414337" y="566737"/>
                  </a:lnTo>
                  <a:lnTo>
                    <a:pt x="483393" y="402431"/>
                  </a:lnTo>
                  <a:lnTo>
                    <a:pt x="509587" y="333375"/>
                  </a:lnTo>
                  <a:lnTo>
                    <a:pt x="528637" y="266700"/>
                  </a:lnTo>
                  <a:cubicBezTo>
                    <a:pt x="540712" y="211155"/>
                    <a:pt x="540543" y="230614"/>
                    <a:pt x="540543" y="209550"/>
                  </a:cubicBezTo>
                  <a:lnTo>
                    <a:pt x="540543" y="195262"/>
                  </a:lnTo>
                  <a:lnTo>
                    <a:pt x="535781" y="171450"/>
                  </a:lnTo>
                  <a:lnTo>
                    <a:pt x="521493" y="145256"/>
                  </a:lnTo>
                  <a:lnTo>
                    <a:pt x="495300" y="116681"/>
                  </a:lnTo>
                  <a:lnTo>
                    <a:pt x="464343" y="92869"/>
                  </a:lnTo>
                  <a:lnTo>
                    <a:pt x="433387" y="71437"/>
                  </a:lnTo>
                  <a:lnTo>
                    <a:pt x="414337" y="54769"/>
                  </a:lnTo>
                  <a:cubicBezTo>
                    <a:pt x="404457" y="35009"/>
                    <a:pt x="404812" y="42819"/>
                    <a:pt x="404812" y="33337"/>
                  </a:cubicBezTo>
                  <a:lnTo>
                    <a:pt x="404812" y="19050"/>
                  </a:lnTo>
                  <a:lnTo>
                    <a:pt x="411956" y="7144"/>
                  </a:lnTo>
                  <a:lnTo>
                    <a:pt x="431006" y="0"/>
                  </a:lnTo>
                  <a:lnTo>
                    <a:pt x="461962" y="4762"/>
                  </a:lnTo>
                  <a:lnTo>
                    <a:pt x="547687" y="28575"/>
                  </a:lnTo>
                  <a:lnTo>
                    <a:pt x="661987" y="64294"/>
                  </a:lnTo>
                  <a:lnTo>
                    <a:pt x="726281" y="85725"/>
                  </a:lnTo>
                  <a:lnTo>
                    <a:pt x="759618" y="100012"/>
                  </a:lnTo>
                  <a:lnTo>
                    <a:pt x="833437" y="140494"/>
                  </a:lnTo>
                  <a:lnTo>
                    <a:pt x="873918" y="173831"/>
                  </a:lnTo>
                  <a:lnTo>
                    <a:pt x="890587" y="192881"/>
                  </a:lnTo>
                  <a:lnTo>
                    <a:pt x="897731" y="211931"/>
                  </a:lnTo>
                  <a:lnTo>
                    <a:pt x="900112" y="233362"/>
                  </a:lnTo>
                  <a:lnTo>
                    <a:pt x="892968" y="254794"/>
                  </a:lnTo>
                  <a:lnTo>
                    <a:pt x="869156" y="280987"/>
                  </a:lnTo>
                  <a:lnTo>
                    <a:pt x="785812" y="423862"/>
                  </a:lnTo>
                  <a:lnTo>
                    <a:pt x="731043" y="519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1">
              <a:extLst>
                <a:ext uri="{FF2B5EF4-FFF2-40B4-BE49-F238E27FC236}">
                  <a16:creationId xmlns:a16="http://schemas.microsoft.com/office/drawing/2014/main" id="{B2AFE8A4-6041-4978-AE52-B12D4D3C99C1}"/>
                </a:ext>
              </a:extLst>
            </p:cNvPr>
            <p:cNvSpPr/>
            <p:nvPr/>
          </p:nvSpPr>
          <p:spPr>
            <a:xfrm>
              <a:off x="4360863" y="1416050"/>
              <a:ext cx="1155700" cy="2174875"/>
            </a:xfrm>
            <a:custGeom>
              <a:avLst/>
              <a:gdLst>
                <a:gd name="connsiteX0" fmla="*/ 1009767 w 1155622"/>
                <a:gd name="connsiteY0" fmla="*/ 580615 h 2173803"/>
                <a:gd name="connsiteX1" fmla="*/ 920010 w 1155622"/>
                <a:gd name="connsiteY1" fmla="*/ 805008 h 2173803"/>
                <a:gd name="connsiteX2" fmla="*/ 819033 w 1155622"/>
                <a:gd name="connsiteY2" fmla="*/ 1037815 h 2173803"/>
                <a:gd name="connsiteX3" fmla="*/ 726471 w 1155622"/>
                <a:gd name="connsiteY3" fmla="*/ 1231354 h 2173803"/>
                <a:gd name="connsiteX4" fmla="*/ 600250 w 1155622"/>
                <a:gd name="connsiteY4" fmla="*/ 1466966 h 2173803"/>
                <a:gd name="connsiteX5" fmla="*/ 552567 w 1155622"/>
                <a:gd name="connsiteY5" fmla="*/ 1523065 h 2173803"/>
                <a:gd name="connsiteX6" fmla="*/ 485249 w 1155622"/>
                <a:gd name="connsiteY6" fmla="*/ 1635261 h 2173803"/>
                <a:gd name="connsiteX7" fmla="*/ 381467 w 1155622"/>
                <a:gd name="connsiteY7" fmla="*/ 1783921 h 2173803"/>
                <a:gd name="connsiteX8" fmla="*/ 288905 w 1155622"/>
                <a:gd name="connsiteY8" fmla="*/ 1907337 h 2173803"/>
                <a:gd name="connsiteX9" fmla="*/ 193539 w 1155622"/>
                <a:gd name="connsiteY9" fmla="*/ 2022338 h 2173803"/>
                <a:gd name="connsiteX10" fmla="*/ 89757 w 1155622"/>
                <a:gd name="connsiteY10" fmla="*/ 2128925 h 2173803"/>
                <a:gd name="connsiteX11" fmla="*/ 47683 w 1155622"/>
                <a:gd name="connsiteY11" fmla="*/ 2165388 h 2173803"/>
                <a:gd name="connsiteX12" fmla="*/ 33659 w 1155622"/>
                <a:gd name="connsiteY12" fmla="*/ 2170998 h 2173803"/>
                <a:gd name="connsiteX13" fmla="*/ 19634 w 1155622"/>
                <a:gd name="connsiteY13" fmla="*/ 2173803 h 2173803"/>
                <a:gd name="connsiteX14" fmla="*/ 8415 w 1155622"/>
                <a:gd name="connsiteY14" fmla="*/ 2173803 h 2173803"/>
                <a:gd name="connsiteX15" fmla="*/ 0 w 1155622"/>
                <a:gd name="connsiteY15" fmla="*/ 2162584 h 2173803"/>
                <a:gd name="connsiteX16" fmla="*/ 0 w 1155622"/>
                <a:gd name="connsiteY16" fmla="*/ 2148559 h 2173803"/>
                <a:gd name="connsiteX17" fmla="*/ 8415 w 1155622"/>
                <a:gd name="connsiteY17" fmla="*/ 2117705 h 2173803"/>
                <a:gd name="connsiteX18" fmla="*/ 50488 w 1155622"/>
                <a:gd name="connsiteY18" fmla="*/ 2041973 h 2173803"/>
                <a:gd name="connsiteX19" fmla="*/ 129026 w 1155622"/>
                <a:gd name="connsiteY19" fmla="*/ 1904532 h 2173803"/>
                <a:gd name="connsiteX20" fmla="*/ 218783 w 1155622"/>
                <a:gd name="connsiteY20" fmla="*/ 1741847 h 2173803"/>
                <a:gd name="connsiteX21" fmla="*/ 291710 w 1155622"/>
                <a:gd name="connsiteY21" fmla="*/ 1607212 h 2173803"/>
                <a:gd name="connsiteX22" fmla="*/ 356223 w 1155622"/>
                <a:gd name="connsiteY22" fmla="*/ 1478186 h 2173803"/>
                <a:gd name="connsiteX23" fmla="*/ 415126 w 1155622"/>
                <a:gd name="connsiteY23" fmla="*/ 1360380 h 2173803"/>
                <a:gd name="connsiteX24" fmla="*/ 479639 w 1155622"/>
                <a:gd name="connsiteY24" fmla="*/ 1228549 h 2173803"/>
                <a:gd name="connsiteX25" fmla="*/ 518908 w 1155622"/>
                <a:gd name="connsiteY25" fmla="*/ 1147207 h 2173803"/>
                <a:gd name="connsiteX26" fmla="*/ 558177 w 1155622"/>
                <a:gd name="connsiteY26" fmla="*/ 1063060 h 2173803"/>
                <a:gd name="connsiteX27" fmla="*/ 580616 w 1155622"/>
                <a:gd name="connsiteY27" fmla="*/ 998547 h 2173803"/>
                <a:gd name="connsiteX28" fmla="*/ 622689 w 1155622"/>
                <a:gd name="connsiteY28" fmla="*/ 869521 h 2173803"/>
                <a:gd name="connsiteX29" fmla="*/ 661958 w 1155622"/>
                <a:gd name="connsiteY29" fmla="*/ 751715 h 2173803"/>
                <a:gd name="connsiteX30" fmla="*/ 698422 w 1155622"/>
                <a:gd name="connsiteY30" fmla="*/ 619884 h 2173803"/>
                <a:gd name="connsiteX31" fmla="*/ 726471 w 1155622"/>
                <a:gd name="connsiteY31" fmla="*/ 496468 h 2173803"/>
                <a:gd name="connsiteX32" fmla="*/ 743301 w 1155622"/>
                <a:gd name="connsiteY32" fmla="*/ 415126 h 2173803"/>
                <a:gd name="connsiteX33" fmla="*/ 757325 w 1155622"/>
                <a:gd name="connsiteY33" fmla="*/ 328174 h 2173803"/>
                <a:gd name="connsiteX34" fmla="*/ 762935 w 1155622"/>
                <a:gd name="connsiteY34" fmla="*/ 244027 h 2173803"/>
                <a:gd name="connsiteX35" fmla="*/ 760130 w 1155622"/>
                <a:gd name="connsiteY35" fmla="*/ 218782 h 2173803"/>
                <a:gd name="connsiteX36" fmla="*/ 743301 w 1155622"/>
                <a:gd name="connsiteY36" fmla="*/ 182319 h 2173803"/>
                <a:gd name="connsiteX37" fmla="*/ 712447 w 1155622"/>
                <a:gd name="connsiteY37" fmla="*/ 148660 h 2173803"/>
                <a:gd name="connsiteX38" fmla="*/ 670373 w 1155622"/>
                <a:gd name="connsiteY38" fmla="*/ 117806 h 2173803"/>
                <a:gd name="connsiteX39" fmla="*/ 608665 w 1155622"/>
                <a:gd name="connsiteY39" fmla="*/ 86952 h 2173803"/>
                <a:gd name="connsiteX40" fmla="*/ 563786 w 1155622"/>
                <a:gd name="connsiteY40" fmla="*/ 70122 h 2173803"/>
                <a:gd name="connsiteX41" fmla="*/ 549762 w 1155622"/>
                <a:gd name="connsiteY41" fmla="*/ 58903 h 2173803"/>
                <a:gd name="connsiteX42" fmla="*/ 541347 w 1155622"/>
                <a:gd name="connsiteY42" fmla="*/ 42073 h 2173803"/>
                <a:gd name="connsiteX43" fmla="*/ 535737 w 1155622"/>
                <a:gd name="connsiteY43" fmla="*/ 25244 h 2173803"/>
                <a:gd name="connsiteX44" fmla="*/ 541347 w 1155622"/>
                <a:gd name="connsiteY44" fmla="*/ 8414 h 2173803"/>
                <a:gd name="connsiteX45" fmla="*/ 560981 w 1155622"/>
                <a:gd name="connsiteY45" fmla="*/ 0 h 2173803"/>
                <a:gd name="connsiteX46" fmla="*/ 622689 w 1155622"/>
                <a:gd name="connsiteY46" fmla="*/ 2804 h 2173803"/>
                <a:gd name="connsiteX47" fmla="*/ 732081 w 1155622"/>
                <a:gd name="connsiteY47" fmla="*/ 14024 h 2173803"/>
                <a:gd name="connsiteX48" fmla="*/ 799399 w 1155622"/>
                <a:gd name="connsiteY48" fmla="*/ 33658 h 2173803"/>
                <a:gd name="connsiteX49" fmla="*/ 852692 w 1155622"/>
                <a:gd name="connsiteY49" fmla="*/ 56098 h 2173803"/>
                <a:gd name="connsiteX50" fmla="*/ 908790 w 1155622"/>
                <a:gd name="connsiteY50" fmla="*/ 89757 h 2173803"/>
                <a:gd name="connsiteX51" fmla="*/ 1006962 w 1155622"/>
                <a:gd name="connsiteY51" fmla="*/ 159879 h 2173803"/>
                <a:gd name="connsiteX52" fmla="*/ 1068670 w 1155622"/>
                <a:gd name="connsiteY52" fmla="*/ 213173 h 2173803"/>
                <a:gd name="connsiteX53" fmla="*/ 1130378 w 1155622"/>
                <a:gd name="connsiteY53" fmla="*/ 277685 h 2173803"/>
                <a:gd name="connsiteX54" fmla="*/ 1150012 w 1155622"/>
                <a:gd name="connsiteY54" fmla="*/ 300125 h 2173803"/>
                <a:gd name="connsiteX55" fmla="*/ 1152817 w 1155622"/>
                <a:gd name="connsiteY55" fmla="*/ 308539 h 2173803"/>
                <a:gd name="connsiteX56" fmla="*/ 1155622 w 1155622"/>
                <a:gd name="connsiteY56" fmla="*/ 330979 h 2173803"/>
                <a:gd name="connsiteX57" fmla="*/ 1147207 w 1155622"/>
                <a:gd name="connsiteY57" fmla="*/ 356223 h 2173803"/>
                <a:gd name="connsiteX58" fmla="*/ 1121963 w 1155622"/>
                <a:gd name="connsiteY58" fmla="*/ 378662 h 2173803"/>
                <a:gd name="connsiteX59" fmla="*/ 1079889 w 1155622"/>
                <a:gd name="connsiteY59" fmla="*/ 403906 h 2173803"/>
                <a:gd name="connsiteX60" fmla="*/ 1065865 w 1155622"/>
                <a:gd name="connsiteY60" fmla="*/ 423541 h 2173803"/>
                <a:gd name="connsiteX61" fmla="*/ 1009767 w 1155622"/>
                <a:gd name="connsiteY61" fmla="*/ 580615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55622" h="2173803">
                  <a:moveTo>
                    <a:pt x="1009767" y="580615"/>
                  </a:moveTo>
                  <a:lnTo>
                    <a:pt x="920010" y="805008"/>
                  </a:lnTo>
                  <a:lnTo>
                    <a:pt x="819033" y="1037815"/>
                  </a:lnTo>
                  <a:lnTo>
                    <a:pt x="726471" y="1231354"/>
                  </a:lnTo>
                  <a:lnTo>
                    <a:pt x="600250" y="1466966"/>
                  </a:lnTo>
                  <a:lnTo>
                    <a:pt x="552567" y="1523065"/>
                  </a:lnTo>
                  <a:lnTo>
                    <a:pt x="485249" y="1635261"/>
                  </a:lnTo>
                  <a:lnTo>
                    <a:pt x="381467" y="1783921"/>
                  </a:lnTo>
                  <a:lnTo>
                    <a:pt x="288905" y="1907337"/>
                  </a:lnTo>
                  <a:lnTo>
                    <a:pt x="193539" y="2022338"/>
                  </a:lnTo>
                  <a:lnTo>
                    <a:pt x="89757" y="2128925"/>
                  </a:lnTo>
                  <a:lnTo>
                    <a:pt x="47683" y="2165388"/>
                  </a:lnTo>
                  <a:lnTo>
                    <a:pt x="33659" y="2170998"/>
                  </a:lnTo>
                  <a:lnTo>
                    <a:pt x="19634" y="2173803"/>
                  </a:lnTo>
                  <a:lnTo>
                    <a:pt x="8415" y="2173803"/>
                  </a:lnTo>
                  <a:lnTo>
                    <a:pt x="0" y="2162584"/>
                  </a:lnTo>
                  <a:lnTo>
                    <a:pt x="0" y="2148559"/>
                  </a:lnTo>
                  <a:lnTo>
                    <a:pt x="8415" y="2117705"/>
                  </a:lnTo>
                  <a:lnTo>
                    <a:pt x="50488" y="2041973"/>
                  </a:lnTo>
                  <a:lnTo>
                    <a:pt x="129026" y="1904532"/>
                  </a:lnTo>
                  <a:lnTo>
                    <a:pt x="218783" y="1741847"/>
                  </a:lnTo>
                  <a:lnTo>
                    <a:pt x="291710" y="1607212"/>
                  </a:lnTo>
                  <a:lnTo>
                    <a:pt x="356223" y="1478186"/>
                  </a:lnTo>
                  <a:lnTo>
                    <a:pt x="415126" y="1360380"/>
                  </a:lnTo>
                  <a:lnTo>
                    <a:pt x="479639" y="1228549"/>
                  </a:lnTo>
                  <a:lnTo>
                    <a:pt x="518908" y="1147207"/>
                  </a:lnTo>
                  <a:lnTo>
                    <a:pt x="558177" y="1063060"/>
                  </a:lnTo>
                  <a:lnTo>
                    <a:pt x="580616" y="998547"/>
                  </a:lnTo>
                  <a:lnTo>
                    <a:pt x="622689" y="869521"/>
                  </a:lnTo>
                  <a:lnTo>
                    <a:pt x="661958" y="751715"/>
                  </a:lnTo>
                  <a:lnTo>
                    <a:pt x="698422" y="619884"/>
                  </a:lnTo>
                  <a:lnTo>
                    <a:pt x="726471" y="496468"/>
                  </a:lnTo>
                  <a:lnTo>
                    <a:pt x="743301" y="415126"/>
                  </a:lnTo>
                  <a:lnTo>
                    <a:pt x="757325" y="328174"/>
                  </a:lnTo>
                  <a:lnTo>
                    <a:pt x="762935" y="244027"/>
                  </a:lnTo>
                  <a:lnTo>
                    <a:pt x="760130" y="218782"/>
                  </a:lnTo>
                  <a:lnTo>
                    <a:pt x="743301" y="182319"/>
                  </a:lnTo>
                  <a:lnTo>
                    <a:pt x="712447" y="148660"/>
                  </a:lnTo>
                  <a:lnTo>
                    <a:pt x="670373" y="117806"/>
                  </a:lnTo>
                  <a:lnTo>
                    <a:pt x="608665" y="86952"/>
                  </a:lnTo>
                  <a:lnTo>
                    <a:pt x="563786" y="70122"/>
                  </a:lnTo>
                  <a:lnTo>
                    <a:pt x="549762" y="58903"/>
                  </a:lnTo>
                  <a:lnTo>
                    <a:pt x="541347" y="42073"/>
                  </a:lnTo>
                  <a:cubicBezTo>
                    <a:pt x="535390" y="27181"/>
                    <a:pt x="535737" y="33084"/>
                    <a:pt x="535737" y="25244"/>
                  </a:cubicBezTo>
                  <a:lnTo>
                    <a:pt x="541347" y="8414"/>
                  </a:lnTo>
                  <a:lnTo>
                    <a:pt x="560981" y="0"/>
                  </a:lnTo>
                  <a:lnTo>
                    <a:pt x="622689" y="2804"/>
                  </a:lnTo>
                  <a:lnTo>
                    <a:pt x="732081" y="14024"/>
                  </a:lnTo>
                  <a:lnTo>
                    <a:pt x="799399" y="33658"/>
                  </a:lnTo>
                  <a:lnTo>
                    <a:pt x="852692" y="56098"/>
                  </a:lnTo>
                  <a:lnTo>
                    <a:pt x="908790" y="89757"/>
                  </a:lnTo>
                  <a:lnTo>
                    <a:pt x="1006962" y="159879"/>
                  </a:lnTo>
                  <a:lnTo>
                    <a:pt x="1068670" y="213173"/>
                  </a:lnTo>
                  <a:lnTo>
                    <a:pt x="1130378" y="277685"/>
                  </a:lnTo>
                  <a:lnTo>
                    <a:pt x="1150012" y="300125"/>
                  </a:lnTo>
                  <a:lnTo>
                    <a:pt x="1152817" y="308539"/>
                  </a:lnTo>
                  <a:lnTo>
                    <a:pt x="1155622" y="330979"/>
                  </a:lnTo>
                  <a:lnTo>
                    <a:pt x="1147207" y="356223"/>
                  </a:lnTo>
                  <a:lnTo>
                    <a:pt x="1121963" y="378662"/>
                  </a:lnTo>
                  <a:lnTo>
                    <a:pt x="1079889" y="403906"/>
                  </a:lnTo>
                  <a:lnTo>
                    <a:pt x="1065865" y="423541"/>
                  </a:lnTo>
                  <a:lnTo>
                    <a:pt x="1009767" y="5806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72611030-FC17-4866-9C39-C19E37EF3E51}"/>
                </a:ext>
              </a:extLst>
            </p:cNvPr>
            <p:cNvSpPr/>
            <p:nvPr/>
          </p:nvSpPr>
          <p:spPr>
            <a:xfrm>
              <a:off x="2998788" y="2513013"/>
              <a:ext cx="1573212" cy="536575"/>
            </a:xfrm>
            <a:custGeom>
              <a:avLst/>
              <a:gdLst>
                <a:gd name="connsiteX0" fmla="*/ 464344 w 1574006"/>
                <a:gd name="connsiteY0" fmla="*/ 330994 h 538162"/>
                <a:gd name="connsiteX1" fmla="*/ 547687 w 1574006"/>
                <a:gd name="connsiteY1" fmla="*/ 307181 h 538162"/>
                <a:gd name="connsiteX2" fmla="*/ 678656 w 1574006"/>
                <a:gd name="connsiteY2" fmla="*/ 254794 h 538162"/>
                <a:gd name="connsiteX3" fmla="*/ 723900 w 1574006"/>
                <a:gd name="connsiteY3" fmla="*/ 235744 h 538162"/>
                <a:gd name="connsiteX4" fmla="*/ 959644 w 1574006"/>
                <a:gd name="connsiteY4" fmla="*/ 126206 h 538162"/>
                <a:gd name="connsiteX5" fmla="*/ 1073944 w 1574006"/>
                <a:gd name="connsiteY5" fmla="*/ 59531 h 538162"/>
                <a:gd name="connsiteX6" fmla="*/ 1159669 w 1574006"/>
                <a:gd name="connsiteY6" fmla="*/ 21431 h 538162"/>
                <a:gd name="connsiteX7" fmla="*/ 1219200 w 1574006"/>
                <a:gd name="connsiteY7" fmla="*/ 4762 h 538162"/>
                <a:gd name="connsiteX8" fmla="*/ 1254919 w 1574006"/>
                <a:gd name="connsiteY8" fmla="*/ 0 h 538162"/>
                <a:gd name="connsiteX9" fmla="*/ 1319212 w 1574006"/>
                <a:gd name="connsiteY9" fmla="*/ 4762 h 538162"/>
                <a:gd name="connsiteX10" fmla="*/ 1395412 w 1574006"/>
                <a:gd name="connsiteY10" fmla="*/ 14287 h 538162"/>
                <a:gd name="connsiteX11" fmla="*/ 1447800 w 1574006"/>
                <a:gd name="connsiteY11" fmla="*/ 28575 h 538162"/>
                <a:gd name="connsiteX12" fmla="*/ 1502569 w 1574006"/>
                <a:gd name="connsiteY12" fmla="*/ 47625 h 538162"/>
                <a:gd name="connsiteX13" fmla="*/ 1545431 w 1574006"/>
                <a:gd name="connsiteY13" fmla="*/ 69056 h 538162"/>
                <a:gd name="connsiteX14" fmla="*/ 1564481 w 1574006"/>
                <a:gd name="connsiteY14" fmla="*/ 83344 h 538162"/>
                <a:gd name="connsiteX15" fmla="*/ 1571625 w 1574006"/>
                <a:gd name="connsiteY15" fmla="*/ 92869 h 538162"/>
                <a:gd name="connsiteX16" fmla="*/ 1574006 w 1574006"/>
                <a:gd name="connsiteY16" fmla="*/ 107156 h 538162"/>
                <a:gd name="connsiteX17" fmla="*/ 1569244 w 1574006"/>
                <a:gd name="connsiteY17" fmla="*/ 123825 h 538162"/>
                <a:gd name="connsiteX18" fmla="*/ 1540669 w 1574006"/>
                <a:gd name="connsiteY18" fmla="*/ 150019 h 538162"/>
                <a:gd name="connsiteX19" fmla="*/ 1500187 w 1574006"/>
                <a:gd name="connsiteY19" fmla="*/ 173831 h 538162"/>
                <a:gd name="connsiteX20" fmla="*/ 1416844 w 1574006"/>
                <a:gd name="connsiteY20" fmla="*/ 202406 h 538162"/>
                <a:gd name="connsiteX21" fmla="*/ 1226344 w 1574006"/>
                <a:gd name="connsiteY21" fmla="*/ 264319 h 538162"/>
                <a:gd name="connsiteX22" fmla="*/ 1031081 w 1574006"/>
                <a:gd name="connsiteY22" fmla="*/ 330994 h 538162"/>
                <a:gd name="connsiteX23" fmla="*/ 914400 w 1574006"/>
                <a:gd name="connsiteY23" fmla="*/ 369094 h 538162"/>
                <a:gd name="connsiteX24" fmla="*/ 673894 w 1574006"/>
                <a:gd name="connsiteY24" fmla="*/ 459581 h 538162"/>
                <a:gd name="connsiteX25" fmla="*/ 590550 w 1574006"/>
                <a:gd name="connsiteY25" fmla="*/ 488156 h 538162"/>
                <a:gd name="connsiteX26" fmla="*/ 538162 w 1574006"/>
                <a:gd name="connsiteY26" fmla="*/ 504825 h 538162"/>
                <a:gd name="connsiteX27" fmla="*/ 483394 w 1574006"/>
                <a:gd name="connsiteY27" fmla="*/ 519112 h 538162"/>
                <a:gd name="connsiteX28" fmla="*/ 426244 w 1574006"/>
                <a:gd name="connsiteY28" fmla="*/ 528637 h 538162"/>
                <a:gd name="connsiteX29" fmla="*/ 390525 w 1574006"/>
                <a:gd name="connsiteY29" fmla="*/ 533400 h 538162"/>
                <a:gd name="connsiteX30" fmla="*/ 321469 w 1574006"/>
                <a:gd name="connsiteY30" fmla="*/ 538162 h 538162"/>
                <a:gd name="connsiteX31" fmla="*/ 288131 w 1574006"/>
                <a:gd name="connsiteY31" fmla="*/ 538162 h 538162"/>
                <a:gd name="connsiteX32" fmla="*/ 233362 w 1574006"/>
                <a:gd name="connsiteY32" fmla="*/ 528637 h 538162"/>
                <a:gd name="connsiteX33" fmla="*/ 188119 w 1574006"/>
                <a:gd name="connsiteY33" fmla="*/ 509587 h 538162"/>
                <a:gd name="connsiteX34" fmla="*/ 152400 w 1574006"/>
                <a:gd name="connsiteY34" fmla="*/ 488156 h 538162"/>
                <a:gd name="connsiteX35" fmla="*/ 119062 w 1574006"/>
                <a:gd name="connsiteY35" fmla="*/ 464344 h 538162"/>
                <a:gd name="connsiteX36" fmla="*/ 80962 w 1574006"/>
                <a:gd name="connsiteY36" fmla="*/ 435769 h 538162"/>
                <a:gd name="connsiteX37" fmla="*/ 42862 w 1574006"/>
                <a:gd name="connsiteY37" fmla="*/ 397669 h 538162"/>
                <a:gd name="connsiteX38" fmla="*/ 0 w 1574006"/>
                <a:gd name="connsiteY38" fmla="*/ 354806 h 538162"/>
                <a:gd name="connsiteX39" fmla="*/ 42862 w 1574006"/>
                <a:gd name="connsiteY39" fmla="*/ 307181 h 538162"/>
                <a:gd name="connsiteX40" fmla="*/ 178594 w 1574006"/>
                <a:gd name="connsiteY40" fmla="*/ 340519 h 538162"/>
                <a:gd name="connsiteX41" fmla="*/ 228600 w 1574006"/>
                <a:gd name="connsiteY41" fmla="*/ 354806 h 538162"/>
                <a:gd name="connsiteX42" fmla="*/ 261937 w 1574006"/>
                <a:gd name="connsiteY42" fmla="*/ 359569 h 538162"/>
                <a:gd name="connsiteX43" fmla="*/ 295275 w 1574006"/>
                <a:gd name="connsiteY43" fmla="*/ 359569 h 538162"/>
                <a:gd name="connsiteX44" fmla="*/ 352425 w 1574006"/>
                <a:gd name="connsiteY44" fmla="*/ 354806 h 538162"/>
                <a:gd name="connsiteX45" fmla="*/ 464344 w 1574006"/>
                <a:gd name="connsiteY45" fmla="*/ 3309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74006" h="538162">
                  <a:moveTo>
                    <a:pt x="464344" y="330994"/>
                  </a:moveTo>
                  <a:lnTo>
                    <a:pt x="547687" y="307181"/>
                  </a:lnTo>
                  <a:lnTo>
                    <a:pt x="678656" y="254794"/>
                  </a:lnTo>
                  <a:lnTo>
                    <a:pt x="723900" y="235744"/>
                  </a:lnTo>
                  <a:lnTo>
                    <a:pt x="959644" y="126206"/>
                  </a:lnTo>
                  <a:lnTo>
                    <a:pt x="1073944" y="59531"/>
                  </a:lnTo>
                  <a:lnTo>
                    <a:pt x="1159669" y="21431"/>
                  </a:lnTo>
                  <a:lnTo>
                    <a:pt x="1219200" y="4762"/>
                  </a:lnTo>
                  <a:lnTo>
                    <a:pt x="1254919" y="0"/>
                  </a:lnTo>
                  <a:lnTo>
                    <a:pt x="1319212" y="4762"/>
                  </a:lnTo>
                  <a:lnTo>
                    <a:pt x="1395412" y="14287"/>
                  </a:lnTo>
                  <a:lnTo>
                    <a:pt x="1447800" y="28575"/>
                  </a:lnTo>
                  <a:lnTo>
                    <a:pt x="1502569" y="47625"/>
                  </a:lnTo>
                  <a:lnTo>
                    <a:pt x="1545431" y="69056"/>
                  </a:lnTo>
                  <a:lnTo>
                    <a:pt x="1564481" y="83344"/>
                  </a:lnTo>
                  <a:lnTo>
                    <a:pt x="1571625" y="92869"/>
                  </a:lnTo>
                  <a:lnTo>
                    <a:pt x="1574006" y="107156"/>
                  </a:lnTo>
                  <a:lnTo>
                    <a:pt x="1569244" y="123825"/>
                  </a:lnTo>
                  <a:lnTo>
                    <a:pt x="1540669" y="150019"/>
                  </a:lnTo>
                  <a:lnTo>
                    <a:pt x="1500187" y="173831"/>
                  </a:lnTo>
                  <a:lnTo>
                    <a:pt x="1416844" y="202406"/>
                  </a:lnTo>
                  <a:lnTo>
                    <a:pt x="1226344" y="264319"/>
                  </a:lnTo>
                  <a:lnTo>
                    <a:pt x="1031081" y="330994"/>
                  </a:lnTo>
                  <a:lnTo>
                    <a:pt x="914400" y="369094"/>
                  </a:lnTo>
                  <a:lnTo>
                    <a:pt x="673894" y="459581"/>
                  </a:lnTo>
                  <a:lnTo>
                    <a:pt x="590550" y="488156"/>
                  </a:lnTo>
                  <a:lnTo>
                    <a:pt x="538162" y="504825"/>
                  </a:lnTo>
                  <a:lnTo>
                    <a:pt x="483394" y="519112"/>
                  </a:lnTo>
                  <a:lnTo>
                    <a:pt x="426244" y="528637"/>
                  </a:lnTo>
                  <a:lnTo>
                    <a:pt x="390525" y="533400"/>
                  </a:lnTo>
                  <a:lnTo>
                    <a:pt x="321469" y="538162"/>
                  </a:lnTo>
                  <a:lnTo>
                    <a:pt x="288131" y="538162"/>
                  </a:lnTo>
                  <a:lnTo>
                    <a:pt x="233362" y="528637"/>
                  </a:lnTo>
                  <a:lnTo>
                    <a:pt x="188119" y="509587"/>
                  </a:lnTo>
                  <a:lnTo>
                    <a:pt x="152400" y="488156"/>
                  </a:lnTo>
                  <a:lnTo>
                    <a:pt x="119062" y="464344"/>
                  </a:lnTo>
                  <a:lnTo>
                    <a:pt x="80962" y="435769"/>
                  </a:lnTo>
                  <a:lnTo>
                    <a:pt x="42862" y="397669"/>
                  </a:lnTo>
                  <a:lnTo>
                    <a:pt x="0" y="354806"/>
                  </a:lnTo>
                  <a:lnTo>
                    <a:pt x="42862" y="307181"/>
                  </a:lnTo>
                  <a:lnTo>
                    <a:pt x="178594" y="340519"/>
                  </a:lnTo>
                  <a:lnTo>
                    <a:pt x="228600" y="354806"/>
                  </a:lnTo>
                  <a:lnTo>
                    <a:pt x="261937" y="359569"/>
                  </a:lnTo>
                  <a:lnTo>
                    <a:pt x="295275" y="359569"/>
                  </a:lnTo>
                  <a:lnTo>
                    <a:pt x="352425" y="354806"/>
                  </a:lnTo>
                  <a:lnTo>
                    <a:pt x="4643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5">
              <a:extLst>
                <a:ext uri="{FF2B5EF4-FFF2-40B4-BE49-F238E27FC236}">
                  <a16:creationId xmlns:a16="http://schemas.microsoft.com/office/drawing/2014/main" id="{10A94460-2B89-4D2E-BA29-767D951A90BD}"/>
                </a:ext>
              </a:extLst>
            </p:cNvPr>
            <p:cNvSpPr/>
            <p:nvPr/>
          </p:nvSpPr>
          <p:spPr>
            <a:xfrm rot="16200000">
              <a:off x="1583531" y="3378994"/>
              <a:ext cx="4418013" cy="530225"/>
            </a:xfrm>
            <a:custGeom>
              <a:avLst/>
              <a:gdLst>
                <a:gd name="connsiteX0" fmla="*/ 2336400 w 4417200"/>
                <a:gd name="connsiteY0" fmla="*/ 151200 h 529200"/>
                <a:gd name="connsiteX1" fmla="*/ 2901600 w 4417200"/>
                <a:gd name="connsiteY1" fmla="*/ 169200 h 529200"/>
                <a:gd name="connsiteX2" fmla="*/ 3088800 w 4417200"/>
                <a:gd name="connsiteY2" fmla="*/ 169200 h 529200"/>
                <a:gd name="connsiteX3" fmla="*/ 3423600 w 4417200"/>
                <a:gd name="connsiteY3" fmla="*/ 176400 h 529200"/>
                <a:gd name="connsiteX4" fmla="*/ 3859200 w 4417200"/>
                <a:gd name="connsiteY4" fmla="*/ 187200 h 529200"/>
                <a:gd name="connsiteX5" fmla="*/ 4053600 w 4417200"/>
                <a:gd name="connsiteY5" fmla="*/ 190800 h 529200"/>
                <a:gd name="connsiteX6" fmla="*/ 4086000 w 4417200"/>
                <a:gd name="connsiteY6" fmla="*/ 187200 h 529200"/>
                <a:gd name="connsiteX7" fmla="*/ 4122000 w 4417200"/>
                <a:gd name="connsiteY7" fmla="*/ 180000 h 529200"/>
                <a:gd name="connsiteX8" fmla="*/ 4168800 w 4417200"/>
                <a:gd name="connsiteY8" fmla="*/ 162000 h 529200"/>
                <a:gd name="connsiteX9" fmla="*/ 4230000 w 4417200"/>
                <a:gd name="connsiteY9" fmla="*/ 126000 h 529200"/>
                <a:gd name="connsiteX10" fmla="*/ 4284000 w 4417200"/>
                <a:gd name="connsiteY10" fmla="*/ 75600 h 529200"/>
                <a:gd name="connsiteX11" fmla="*/ 4327200 w 4417200"/>
                <a:gd name="connsiteY11" fmla="*/ 36000 h 529200"/>
                <a:gd name="connsiteX12" fmla="*/ 4345200 w 4417200"/>
                <a:gd name="connsiteY12" fmla="*/ 14400 h 529200"/>
                <a:gd name="connsiteX13" fmla="*/ 4356000 w 4417200"/>
                <a:gd name="connsiteY13" fmla="*/ 7200 h 529200"/>
                <a:gd name="connsiteX14" fmla="*/ 4374000 w 4417200"/>
                <a:gd name="connsiteY14" fmla="*/ 0 h 529200"/>
                <a:gd name="connsiteX15" fmla="*/ 4381200 w 4417200"/>
                <a:gd name="connsiteY15" fmla="*/ 0 h 529200"/>
                <a:gd name="connsiteX16" fmla="*/ 4402800 w 4417200"/>
                <a:gd name="connsiteY16" fmla="*/ 3600 h 529200"/>
                <a:gd name="connsiteX17" fmla="*/ 4406400 w 4417200"/>
                <a:gd name="connsiteY17" fmla="*/ 10800 h 529200"/>
                <a:gd name="connsiteX18" fmla="*/ 4413600 w 4417200"/>
                <a:gd name="connsiteY18" fmla="*/ 28800 h 529200"/>
                <a:gd name="connsiteX19" fmla="*/ 4417200 w 4417200"/>
                <a:gd name="connsiteY19" fmla="*/ 50400 h 529200"/>
                <a:gd name="connsiteX20" fmla="*/ 4392000 w 4417200"/>
                <a:gd name="connsiteY20" fmla="*/ 140400 h 529200"/>
                <a:gd name="connsiteX21" fmla="*/ 4338000 w 4417200"/>
                <a:gd name="connsiteY21" fmla="*/ 266400 h 529200"/>
                <a:gd name="connsiteX22" fmla="*/ 4262400 w 4417200"/>
                <a:gd name="connsiteY22" fmla="*/ 410400 h 529200"/>
                <a:gd name="connsiteX23" fmla="*/ 4222800 w 4417200"/>
                <a:gd name="connsiteY23" fmla="*/ 478800 h 529200"/>
                <a:gd name="connsiteX24" fmla="*/ 4212000 w 4417200"/>
                <a:gd name="connsiteY24" fmla="*/ 496800 h 529200"/>
                <a:gd name="connsiteX25" fmla="*/ 4190400 w 4417200"/>
                <a:gd name="connsiteY25" fmla="*/ 518400 h 529200"/>
                <a:gd name="connsiteX26" fmla="*/ 4179600 w 4417200"/>
                <a:gd name="connsiteY26" fmla="*/ 525600 h 529200"/>
                <a:gd name="connsiteX27" fmla="*/ 4161600 w 4417200"/>
                <a:gd name="connsiteY27" fmla="*/ 529200 h 529200"/>
                <a:gd name="connsiteX28" fmla="*/ 4140000 w 4417200"/>
                <a:gd name="connsiteY28" fmla="*/ 525600 h 529200"/>
                <a:gd name="connsiteX29" fmla="*/ 4100400 w 4417200"/>
                <a:gd name="connsiteY29" fmla="*/ 518400 h 529200"/>
                <a:gd name="connsiteX30" fmla="*/ 4028400 w 4417200"/>
                <a:gd name="connsiteY30" fmla="*/ 482400 h 529200"/>
                <a:gd name="connsiteX31" fmla="*/ 3934800 w 4417200"/>
                <a:gd name="connsiteY31" fmla="*/ 442800 h 529200"/>
                <a:gd name="connsiteX32" fmla="*/ 3916800 w 4417200"/>
                <a:gd name="connsiteY32" fmla="*/ 439200 h 529200"/>
                <a:gd name="connsiteX33" fmla="*/ 3772800 w 4417200"/>
                <a:gd name="connsiteY33" fmla="*/ 432000 h 529200"/>
                <a:gd name="connsiteX34" fmla="*/ 3452400 w 4417200"/>
                <a:gd name="connsiteY34" fmla="*/ 421200 h 529200"/>
                <a:gd name="connsiteX35" fmla="*/ 3196800 w 4417200"/>
                <a:gd name="connsiteY35" fmla="*/ 414000 h 529200"/>
                <a:gd name="connsiteX36" fmla="*/ 2872800 w 4417200"/>
                <a:gd name="connsiteY36" fmla="*/ 410400 h 529200"/>
                <a:gd name="connsiteX37" fmla="*/ 2512800 w 4417200"/>
                <a:gd name="connsiteY37" fmla="*/ 396000 h 529200"/>
                <a:gd name="connsiteX38" fmla="*/ 2347200 w 4417200"/>
                <a:gd name="connsiteY38" fmla="*/ 396000 h 529200"/>
                <a:gd name="connsiteX39" fmla="*/ 1630800 w 4417200"/>
                <a:gd name="connsiteY39" fmla="*/ 388800 h 529200"/>
                <a:gd name="connsiteX40" fmla="*/ 1098000 w 4417200"/>
                <a:gd name="connsiteY40" fmla="*/ 392400 h 529200"/>
                <a:gd name="connsiteX41" fmla="*/ 712800 w 4417200"/>
                <a:gd name="connsiteY41" fmla="*/ 392400 h 529200"/>
                <a:gd name="connsiteX42" fmla="*/ 435600 w 4417200"/>
                <a:gd name="connsiteY42" fmla="*/ 392400 h 529200"/>
                <a:gd name="connsiteX43" fmla="*/ 295200 w 4417200"/>
                <a:gd name="connsiteY43" fmla="*/ 392400 h 529200"/>
                <a:gd name="connsiteX44" fmla="*/ 255600 w 4417200"/>
                <a:gd name="connsiteY44" fmla="*/ 385200 h 529200"/>
                <a:gd name="connsiteX45" fmla="*/ 176400 w 4417200"/>
                <a:gd name="connsiteY45" fmla="*/ 370800 h 529200"/>
                <a:gd name="connsiteX46" fmla="*/ 115200 w 4417200"/>
                <a:gd name="connsiteY46" fmla="*/ 349200 h 529200"/>
                <a:gd name="connsiteX47" fmla="*/ 75600 w 4417200"/>
                <a:gd name="connsiteY47" fmla="*/ 331200 h 529200"/>
                <a:gd name="connsiteX48" fmla="*/ 46800 w 4417200"/>
                <a:gd name="connsiteY48" fmla="*/ 313200 h 529200"/>
                <a:gd name="connsiteX49" fmla="*/ 25200 w 4417200"/>
                <a:gd name="connsiteY49" fmla="*/ 295200 h 529200"/>
                <a:gd name="connsiteX50" fmla="*/ 3600 w 4417200"/>
                <a:gd name="connsiteY50" fmla="*/ 270000 h 529200"/>
                <a:gd name="connsiteX51" fmla="*/ 0 w 4417200"/>
                <a:gd name="connsiteY51" fmla="*/ 255600 h 529200"/>
                <a:gd name="connsiteX52" fmla="*/ 0 w 4417200"/>
                <a:gd name="connsiteY52" fmla="*/ 234000 h 529200"/>
                <a:gd name="connsiteX53" fmla="*/ 7200 w 4417200"/>
                <a:gd name="connsiteY53" fmla="*/ 212400 h 529200"/>
                <a:gd name="connsiteX54" fmla="*/ 21600 w 4417200"/>
                <a:gd name="connsiteY54" fmla="*/ 198000 h 529200"/>
                <a:gd name="connsiteX55" fmla="*/ 46800 w 4417200"/>
                <a:gd name="connsiteY55" fmla="*/ 180000 h 529200"/>
                <a:gd name="connsiteX56" fmla="*/ 230400 w 4417200"/>
                <a:gd name="connsiteY56" fmla="*/ 118800 h 529200"/>
                <a:gd name="connsiteX57" fmla="*/ 334800 w 4417200"/>
                <a:gd name="connsiteY57" fmla="*/ 82800 h 529200"/>
                <a:gd name="connsiteX58" fmla="*/ 349200 w 4417200"/>
                <a:gd name="connsiteY58" fmla="*/ 82800 h 529200"/>
                <a:gd name="connsiteX59" fmla="*/ 374400 w 4417200"/>
                <a:gd name="connsiteY59" fmla="*/ 86400 h 529200"/>
                <a:gd name="connsiteX60" fmla="*/ 525600 w 4417200"/>
                <a:gd name="connsiteY60" fmla="*/ 97200 h 529200"/>
                <a:gd name="connsiteX61" fmla="*/ 900000 w 4417200"/>
                <a:gd name="connsiteY61" fmla="*/ 111600 h 529200"/>
                <a:gd name="connsiteX62" fmla="*/ 1486800 w 4417200"/>
                <a:gd name="connsiteY62" fmla="*/ 133200 h 529200"/>
                <a:gd name="connsiteX63" fmla="*/ 1886400 w 4417200"/>
                <a:gd name="connsiteY63" fmla="*/ 147600 h 529200"/>
                <a:gd name="connsiteX64" fmla="*/ 2336400 w 4417200"/>
                <a:gd name="connsiteY64" fmla="*/ 151200 h 52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200" h="529200">
                  <a:moveTo>
                    <a:pt x="2336400" y="151200"/>
                  </a:moveTo>
                  <a:lnTo>
                    <a:pt x="2901600" y="169200"/>
                  </a:lnTo>
                  <a:lnTo>
                    <a:pt x="3088800" y="169200"/>
                  </a:lnTo>
                  <a:lnTo>
                    <a:pt x="3423600" y="176400"/>
                  </a:lnTo>
                  <a:lnTo>
                    <a:pt x="3859200" y="187200"/>
                  </a:lnTo>
                  <a:lnTo>
                    <a:pt x="4053600" y="190800"/>
                  </a:lnTo>
                  <a:lnTo>
                    <a:pt x="4086000" y="187200"/>
                  </a:lnTo>
                  <a:lnTo>
                    <a:pt x="4122000" y="180000"/>
                  </a:lnTo>
                  <a:lnTo>
                    <a:pt x="4168800" y="162000"/>
                  </a:lnTo>
                  <a:lnTo>
                    <a:pt x="4230000" y="126000"/>
                  </a:lnTo>
                  <a:lnTo>
                    <a:pt x="4284000" y="75600"/>
                  </a:lnTo>
                  <a:lnTo>
                    <a:pt x="4327200" y="36000"/>
                  </a:lnTo>
                  <a:lnTo>
                    <a:pt x="4345200" y="14400"/>
                  </a:lnTo>
                  <a:lnTo>
                    <a:pt x="4356000" y="7200"/>
                  </a:lnTo>
                  <a:lnTo>
                    <a:pt x="4374000" y="0"/>
                  </a:lnTo>
                  <a:lnTo>
                    <a:pt x="4381200" y="0"/>
                  </a:lnTo>
                  <a:lnTo>
                    <a:pt x="4402800" y="3600"/>
                  </a:lnTo>
                  <a:lnTo>
                    <a:pt x="4406400" y="10800"/>
                  </a:lnTo>
                  <a:lnTo>
                    <a:pt x="4413600" y="28800"/>
                  </a:lnTo>
                  <a:lnTo>
                    <a:pt x="4417200" y="50400"/>
                  </a:lnTo>
                  <a:lnTo>
                    <a:pt x="4392000" y="140400"/>
                  </a:lnTo>
                  <a:lnTo>
                    <a:pt x="4338000" y="266400"/>
                  </a:lnTo>
                  <a:lnTo>
                    <a:pt x="4262400" y="410400"/>
                  </a:lnTo>
                  <a:lnTo>
                    <a:pt x="4222800" y="478800"/>
                  </a:lnTo>
                  <a:lnTo>
                    <a:pt x="4212000" y="496800"/>
                  </a:lnTo>
                  <a:lnTo>
                    <a:pt x="4190400" y="518400"/>
                  </a:lnTo>
                  <a:lnTo>
                    <a:pt x="4179600" y="525600"/>
                  </a:lnTo>
                  <a:lnTo>
                    <a:pt x="4161600" y="529200"/>
                  </a:lnTo>
                  <a:lnTo>
                    <a:pt x="4140000" y="525600"/>
                  </a:lnTo>
                  <a:lnTo>
                    <a:pt x="4100400" y="518400"/>
                  </a:lnTo>
                  <a:lnTo>
                    <a:pt x="4028400" y="482400"/>
                  </a:lnTo>
                  <a:lnTo>
                    <a:pt x="3934800" y="442800"/>
                  </a:lnTo>
                  <a:lnTo>
                    <a:pt x="3916800" y="439200"/>
                  </a:lnTo>
                  <a:lnTo>
                    <a:pt x="3772800" y="432000"/>
                  </a:lnTo>
                  <a:lnTo>
                    <a:pt x="3452400" y="421200"/>
                  </a:lnTo>
                  <a:lnTo>
                    <a:pt x="3196800" y="414000"/>
                  </a:lnTo>
                  <a:lnTo>
                    <a:pt x="2872800" y="410400"/>
                  </a:lnTo>
                  <a:lnTo>
                    <a:pt x="2512800" y="396000"/>
                  </a:lnTo>
                  <a:lnTo>
                    <a:pt x="2347200" y="396000"/>
                  </a:lnTo>
                  <a:lnTo>
                    <a:pt x="1630800" y="388800"/>
                  </a:lnTo>
                  <a:lnTo>
                    <a:pt x="1098000" y="392400"/>
                  </a:lnTo>
                  <a:lnTo>
                    <a:pt x="712800" y="392400"/>
                  </a:lnTo>
                  <a:lnTo>
                    <a:pt x="435600" y="392400"/>
                  </a:lnTo>
                  <a:lnTo>
                    <a:pt x="295200" y="392400"/>
                  </a:lnTo>
                  <a:lnTo>
                    <a:pt x="255600" y="385200"/>
                  </a:lnTo>
                  <a:lnTo>
                    <a:pt x="176400" y="370800"/>
                  </a:lnTo>
                  <a:lnTo>
                    <a:pt x="115200" y="349200"/>
                  </a:lnTo>
                  <a:lnTo>
                    <a:pt x="75600" y="331200"/>
                  </a:lnTo>
                  <a:lnTo>
                    <a:pt x="46800" y="313200"/>
                  </a:lnTo>
                  <a:lnTo>
                    <a:pt x="25200" y="295200"/>
                  </a:lnTo>
                  <a:lnTo>
                    <a:pt x="3600" y="270000"/>
                  </a:lnTo>
                  <a:lnTo>
                    <a:pt x="0" y="255600"/>
                  </a:lnTo>
                  <a:lnTo>
                    <a:pt x="0" y="234000"/>
                  </a:lnTo>
                  <a:lnTo>
                    <a:pt x="7200" y="212400"/>
                  </a:lnTo>
                  <a:lnTo>
                    <a:pt x="21600" y="198000"/>
                  </a:lnTo>
                  <a:lnTo>
                    <a:pt x="46800" y="180000"/>
                  </a:lnTo>
                  <a:lnTo>
                    <a:pt x="230400" y="118800"/>
                  </a:lnTo>
                  <a:lnTo>
                    <a:pt x="334800" y="82800"/>
                  </a:lnTo>
                  <a:lnTo>
                    <a:pt x="349200" y="82800"/>
                  </a:lnTo>
                  <a:lnTo>
                    <a:pt x="374400" y="86400"/>
                  </a:lnTo>
                  <a:lnTo>
                    <a:pt x="525600" y="97200"/>
                  </a:lnTo>
                  <a:lnTo>
                    <a:pt x="900000" y="111600"/>
                  </a:lnTo>
                  <a:lnTo>
                    <a:pt x="1486800" y="133200"/>
                  </a:lnTo>
                  <a:lnTo>
                    <a:pt x="1886400" y="147600"/>
                  </a:lnTo>
                  <a:lnTo>
                    <a:pt x="2336400" y="15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04AE2EDD-7CBD-47AA-8FF3-491D35411C36}"/>
                </a:ext>
              </a:extLst>
            </p:cNvPr>
            <p:cNvSpPr/>
            <p:nvPr/>
          </p:nvSpPr>
          <p:spPr>
            <a:xfrm>
              <a:off x="2489200" y="3225800"/>
              <a:ext cx="1835150" cy="1587500"/>
            </a:xfrm>
            <a:custGeom>
              <a:avLst/>
              <a:gdLst>
                <a:gd name="connsiteX0" fmla="*/ 650875 w 1835150"/>
                <a:gd name="connsiteY0" fmla="*/ 920750 h 1587500"/>
                <a:gd name="connsiteX1" fmla="*/ 1038225 w 1835150"/>
                <a:gd name="connsiteY1" fmla="*/ 612775 h 1587500"/>
                <a:gd name="connsiteX2" fmla="*/ 1254125 w 1835150"/>
                <a:gd name="connsiteY2" fmla="*/ 434975 h 1587500"/>
                <a:gd name="connsiteX3" fmla="*/ 1425575 w 1835150"/>
                <a:gd name="connsiteY3" fmla="*/ 276225 h 1587500"/>
                <a:gd name="connsiteX4" fmla="*/ 1492250 w 1835150"/>
                <a:gd name="connsiteY4" fmla="*/ 222250 h 1587500"/>
                <a:gd name="connsiteX5" fmla="*/ 1676400 w 1835150"/>
                <a:gd name="connsiteY5" fmla="*/ 82550 h 1587500"/>
                <a:gd name="connsiteX6" fmla="*/ 1755775 w 1835150"/>
                <a:gd name="connsiteY6" fmla="*/ 25400 h 1587500"/>
                <a:gd name="connsiteX7" fmla="*/ 1797050 w 1835150"/>
                <a:gd name="connsiteY7" fmla="*/ 0 h 1587500"/>
                <a:gd name="connsiteX8" fmla="*/ 1819275 w 1835150"/>
                <a:gd name="connsiteY8" fmla="*/ 0 h 1587500"/>
                <a:gd name="connsiteX9" fmla="*/ 1835150 w 1835150"/>
                <a:gd name="connsiteY9" fmla="*/ 12700 h 1587500"/>
                <a:gd name="connsiteX10" fmla="*/ 1828800 w 1835150"/>
                <a:gd name="connsiteY10" fmla="*/ 41275 h 1587500"/>
                <a:gd name="connsiteX11" fmla="*/ 1806575 w 1835150"/>
                <a:gd name="connsiteY11" fmla="*/ 69850 h 1587500"/>
                <a:gd name="connsiteX12" fmla="*/ 1387475 w 1835150"/>
                <a:gd name="connsiteY12" fmla="*/ 533400 h 1587500"/>
                <a:gd name="connsiteX13" fmla="*/ 1190625 w 1835150"/>
                <a:gd name="connsiteY13" fmla="*/ 755650 h 1587500"/>
                <a:gd name="connsiteX14" fmla="*/ 1069975 w 1835150"/>
                <a:gd name="connsiteY14" fmla="*/ 873125 h 1587500"/>
                <a:gd name="connsiteX15" fmla="*/ 631825 w 1835150"/>
                <a:gd name="connsiteY15" fmla="*/ 1311275 h 1587500"/>
                <a:gd name="connsiteX16" fmla="*/ 476250 w 1835150"/>
                <a:gd name="connsiteY16" fmla="*/ 1466850 h 1587500"/>
                <a:gd name="connsiteX17" fmla="*/ 447675 w 1835150"/>
                <a:gd name="connsiteY17" fmla="*/ 1498600 h 1587500"/>
                <a:gd name="connsiteX18" fmla="*/ 419100 w 1835150"/>
                <a:gd name="connsiteY18" fmla="*/ 1552575 h 1587500"/>
                <a:gd name="connsiteX19" fmla="*/ 406400 w 1835150"/>
                <a:gd name="connsiteY19" fmla="*/ 1587500 h 1587500"/>
                <a:gd name="connsiteX20" fmla="*/ 377825 w 1835150"/>
                <a:gd name="connsiteY20" fmla="*/ 1577975 h 1587500"/>
                <a:gd name="connsiteX21" fmla="*/ 323850 w 1835150"/>
                <a:gd name="connsiteY21" fmla="*/ 1555750 h 1587500"/>
                <a:gd name="connsiteX22" fmla="*/ 225425 w 1835150"/>
                <a:gd name="connsiteY22" fmla="*/ 1501775 h 1587500"/>
                <a:gd name="connsiteX23" fmla="*/ 165100 w 1835150"/>
                <a:gd name="connsiteY23" fmla="*/ 1457325 h 1587500"/>
                <a:gd name="connsiteX24" fmla="*/ 111125 w 1835150"/>
                <a:gd name="connsiteY24" fmla="*/ 1397000 h 1587500"/>
                <a:gd name="connsiteX25" fmla="*/ 53975 w 1835150"/>
                <a:gd name="connsiteY25" fmla="*/ 1311275 h 1587500"/>
                <a:gd name="connsiteX26" fmla="*/ 31750 w 1835150"/>
                <a:gd name="connsiteY26" fmla="*/ 1250950 h 1587500"/>
                <a:gd name="connsiteX27" fmla="*/ 15875 w 1835150"/>
                <a:gd name="connsiteY27" fmla="*/ 1203325 h 1587500"/>
                <a:gd name="connsiteX28" fmla="*/ 0 w 1835150"/>
                <a:gd name="connsiteY28" fmla="*/ 1136650 h 1587500"/>
                <a:gd name="connsiteX29" fmla="*/ 3175 w 1835150"/>
                <a:gd name="connsiteY29" fmla="*/ 1092200 h 1587500"/>
                <a:gd name="connsiteX30" fmla="*/ 15875 w 1835150"/>
                <a:gd name="connsiteY30" fmla="*/ 1073150 h 1587500"/>
                <a:gd name="connsiteX31" fmla="*/ 44450 w 1835150"/>
                <a:gd name="connsiteY31" fmla="*/ 1076325 h 1587500"/>
                <a:gd name="connsiteX32" fmla="*/ 63500 w 1835150"/>
                <a:gd name="connsiteY32" fmla="*/ 1095375 h 1587500"/>
                <a:gd name="connsiteX33" fmla="*/ 98425 w 1835150"/>
                <a:gd name="connsiteY33" fmla="*/ 1136650 h 1587500"/>
                <a:gd name="connsiteX34" fmla="*/ 123825 w 1835150"/>
                <a:gd name="connsiteY34" fmla="*/ 1171575 h 1587500"/>
                <a:gd name="connsiteX35" fmla="*/ 161925 w 1835150"/>
                <a:gd name="connsiteY35" fmla="*/ 1212850 h 1587500"/>
                <a:gd name="connsiteX36" fmla="*/ 184150 w 1835150"/>
                <a:gd name="connsiteY36" fmla="*/ 1228725 h 1587500"/>
                <a:gd name="connsiteX37" fmla="*/ 219075 w 1835150"/>
                <a:gd name="connsiteY37" fmla="*/ 1238250 h 1587500"/>
                <a:gd name="connsiteX38" fmla="*/ 254000 w 1835150"/>
                <a:gd name="connsiteY38" fmla="*/ 1222375 h 1587500"/>
                <a:gd name="connsiteX39" fmla="*/ 377825 w 1835150"/>
                <a:gd name="connsiteY39" fmla="*/ 1146175 h 1587500"/>
                <a:gd name="connsiteX40" fmla="*/ 482600 w 1835150"/>
                <a:gd name="connsiteY40" fmla="*/ 1063625 h 1587500"/>
                <a:gd name="connsiteX41" fmla="*/ 650875 w 1835150"/>
                <a:gd name="connsiteY41" fmla="*/ 92075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5150" h="1587500">
                  <a:moveTo>
                    <a:pt x="650875" y="920750"/>
                  </a:moveTo>
                  <a:lnTo>
                    <a:pt x="1038225" y="612775"/>
                  </a:lnTo>
                  <a:lnTo>
                    <a:pt x="1254125" y="434975"/>
                  </a:lnTo>
                  <a:lnTo>
                    <a:pt x="1425575" y="276225"/>
                  </a:lnTo>
                  <a:lnTo>
                    <a:pt x="1492250" y="222250"/>
                  </a:lnTo>
                  <a:lnTo>
                    <a:pt x="1676400" y="82550"/>
                  </a:lnTo>
                  <a:lnTo>
                    <a:pt x="1755775" y="25400"/>
                  </a:lnTo>
                  <a:lnTo>
                    <a:pt x="1797050" y="0"/>
                  </a:lnTo>
                  <a:lnTo>
                    <a:pt x="1819275" y="0"/>
                  </a:lnTo>
                  <a:lnTo>
                    <a:pt x="1835150" y="12700"/>
                  </a:lnTo>
                  <a:lnTo>
                    <a:pt x="1828800" y="41275"/>
                  </a:lnTo>
                  <a:lnTo>
                    <a:pt x="1806575" y="69850"/>
                  </a:lnTo>
                  <a:lnTo>
                    <a:pt x="1387475" y="533400"/>
                  </a:lnTo>
                  <a:lnTo>
                    <a:pt x="1190625" y="755650"/>
                  </a:lnTo>
                  <a:lnTo>
                    <a:pt x="1069975" y="873125"/>
                  </a:lnTo>
                  <a:lnTo>
                    <a:pt x="631825" y="1311275"/>
                  </a:lnTo>
                  <a:lnTo>
                    <a:pt x="476250" y="1466850"/>
                  </a:lnTo>
                  <a:lnTo>
                    <a:pt x="447675" y="1498600"/>
                  </a:lnTo>
                  <a:lnTo>
                    <a:pt x="419100" y="1552575"/>
                  </a:lnTo>
                  <a:lnTo>
                    <a:pt x="406400" y="1587500"/>
                  </a:lnTo>
                  <a:lnTo>
                    <a:pt x="377825" y="1577975"/>
                  </a:lnTo>
                  <a:lnTo>
                    <a:pt x="323850" y="1555750"/>
                  </a:lnTo>
                  <a:lnTo>
                    <a:pt x="225425" y="1501775"/>
                  </a:lnTo>
                  <a:lnTo>
                    <a:pt x="165100" y="1457325"/>
                  </a:lnTo>
                  <a:lnTo>
                    <a:pt x="111125" y="1397000"/>
                  </a:lnTo>
                  <a:lnTo>
                    <a:pt x="53975" y="1311275"/>
                  </a:lnTo>
                  <a:lnTo>
                    <a:pt x="31750" y="1250950"/>
                  </a:lnTo>
                  <a:lnTo>
                    <a:pt x="15875" y="1203325"/>
                  </a:lnTo>
                  <a:lnTo>
                    <a:pt x="0" y="1136650"/>
                  </a:lnTo>
                  <a:lnTo>
                    <a:pt x="3175" y="1092200"/>
                  </a:lnTo>
                  <a:lnTo>
                    <a:pt x="15875" y="1073150"/>
                  </a:lnTo>
                  <a:lnTo>
                    <a:pt x="44450" y="1076325"/>
                  </a:lnTo>
                  <a:lnTo>
                    <a:pt x="63500" y="1095375"/>
                  </a:lnTo>
                  <a:lnTo>
                    <a:pt x="98425" y="1136650"/>
                  </a:lnTo>
                  <a:lnTo>
                    <a:pt x="123825" y="1171575"/>
                  </a:lnTo>
                  <a:lnTo>
                    <a:pt x="161925" y="1212850"/>
                  </a:lnTo>
                  <a:lnTo>
                    <a:pt x="184150" y="1228725"/>
                  </a:lnTo>
                  <a:lnTo>
                    <a:pt x="219075" y="1238250"/>
                  </a:lnTo>
                  <a:lnTo>
                    <a:pt x="254000" y="1222375"/>
                  </a:lnTo>
                  <a:lnTo>
                    <a:pt x="377825" y="1146175"/>
                  </a:lnTo>
                  <a:lnTo>
                    <a:pt x="482600" y="1063625"/>
                  </a:lnTo>
                  <a:lnTo>
                    <a:pt x="650875" y="920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60B4361C-50CD-492E-9031-4DCD21092488}"/>
                </a:ext>
              </a:extLst>
            </p:cNvPr>
            <p:cNvSpPr/>
            <p:nvPr/>
          </p:nvSpPr>
          <p:spPr>
            <a:xfrm>
              <a:off x="4872038" y="2446338"/>
              <a:ext cx="2074862" cy="630237"/>
            </a:xfrm>
            <a:custGeom>
              <a:avLst/>
              <a:gdLst>
                <a:gd name="connsiteX0" fmla="*/ 895350 w 2074068"/>
                <a:gd name="connsiteY0" fmla="*/ 302419 h 631031"/>
                <a:gd name="connsiteX1" fmla="*/ 1173956 w 2074068"/>
                <a:gd name="connsiteY1" fmla="*/ 211931 h 631031"/>
                <a:gd name="connsiteX2" fmla="*/ 1369218 w 2074068"/>
                <a:gd name="connsiteY2" fmla="*/ 150019 h 631031"/>
                <a:gd name="connsiteX3" fmla="*/ 1426368 w 2074068"/>
                <a:gd name="connsiteY3" fmla="*/ 128587 h 631031"/>
                <a:gd name="connsiteX4" fmla="*/ 1464468 w 2074068"/>
                <a:gd name="connsiteY4" fmla="*/ 111919 h 631031"/>
                <a:gd name="connsiteX5" fmla="*/ 1535906 w 2074068"/>
                <a:gd name="connsiteY5" fmla="*/ 78581 h 631031"/>
                <a:gd name="connsiteX6" fmla="*/ 1607343 w 2074068"/>
                <a:gd name="connsiteY6" fmla="*/ 42862 h 631031"/>
                <a:gd name="connsiteX7" fmla="*/ 1671637 w 2074068"/>
                <a:gd name="connsiteY7" fmla="*/ 4762 h 631031"/>
                <a:gd name="connsiteX8" fmla="*/ 1695450 w 2074068"/>
                <a:gd name="connsiteY8" fmla="*/ 0 h 631031"/>
                <a:gd name="connsiteX9" fmla="*/ 1731168 w 2074068"/>
                <a:gd name="connsiteY9" fmla="*/ 2381 h 631031"/>
                <a:gd name="connsiteX10" fmla="*/ 1804987 w 2074068"/>
                <a:gd name="connsiteY10" fmla="*/ 11906 h 631031"/>
                <a:gd name="connsiteX11" fmla="*/ 1843087 w 2074068"/>
                <a:gd name="connsiteY11" fmla="*/ 19050 h 631031"/>
                <a:gd name="connsiteX12" fmla="*/ 1866900 w 2074068"/>
                <a:gd name="connsiteY12" fmla="*/ 23812 h 631031"/>
                <a:gd name="connsiteX13" fmla="*/ 1921668 w 2074068"/>
                <a:gd name="connsiteY13" fmla="*/ 42862 h 631031"/>
                <a:gd name="connsiteX14" fmla="*/ 1959768 w 2074068"/>
                <a:gd name="connsiteY14" fmla="*/ 59531 h 631031"/>
                <a:gd name="connsiteX15" fmla="*/ 1985962 w 2074068"/>
                <a:gd name="connsiteY15" fmla="*/ 73819 h 631031"/>
                <a:gd name="connsiteX16" fmla="*/ 2021681 w 2074068"/>
                <a:gd name="connsiteY16" fmla="*/ 97631 h 631031"/>
                <a:gd name="connsiteX17" fmla="*/ 2050256 w 2074068"/>
                <a:gd name="connsiteY17" fmla="*/ 123825 h 631031"/>
                <a:gd name="connsiteX18" fmla="*/ 2066925 w 2074068"/>
                <a:gd name="connsiteY18" fmla="*/ 145256 h 631031"/>
                <a:gd name="connsiteX19" fmla="*/ 2074068 w 2074068"/>
                <a:gd name="connsiteY19" fmla="*/ 159544 h 631031"/>
                <a:gd name="connsiteX20" fmla="*/ 2074068 w 2074068"/>
                <a:gd name="connsiteY20" fmla="*/ 183356 h 631031"/>
                <a:gd name="connsiteX21" fmla="*/ 2064543 w 2074068"/>
                <a:gd name="connsiteY21" fmla="*/ 207169 h 631031"/>
                <a:gd name="connsiteX22" fmla="*/ 2040731 w 2074068"/>
                <a:gd name="connsiteY22" fmla="*/ 230981 h 631031"/>
                <a:gd name="connsiteX23" fmla="*/ 2002631 w 2074068"/>
                <a:gd name="connsiteY23" fmla="*/ 252412 h 631031"/>
                <a:gd name="connsiteX24" fmla="*/ 1885950 w 2074068"/>
                <a:gd name="connsiteY24" fmla="*/ 278606 h 631031"/>
                <a:gd name="connsiteX25" fmla="*/ 1616868 w 2074068"/>
                <a:gd name="connsiteY25" fmla="*/ 345281 h 631031"/>
                <a:gd name="connsiteX26" fmla="*/ 1295400 w 2074068"/>
                <a:gd name="connsiteY26" fmla="*/ 426244 h 631031"/>
                <a:gd name="connsiteX27" fmla="*/ 1119187 w 2074068"/>
                <a:gd name="connsiteY27" fmla="*/ 471487 h 631031"/>
                <a:gd name="connsiteX28" fmla="*/ 916781 w 2074068"/>
                <a:gd name="connsiteY28" fmla="*/ 519112 h 631031"/>
                <a:gd name="connsiteX29" fmla="*/ 876300 w 2074068"/>
                <a:gd name="connsiteY29" fmla="*/ 516731 h 631031"/>
                <a:gd name="connsiteX30" fmla="*/ 728662 w 2074068"/>
                <a:gd name="connsiteY30" fmla="*/ 547687 h 631031"/>
                <a:gd name="connsiteX31" fmla="*/ 604837 w 2074068"/>
                <a:gd name="connsiteY31" fmla="*/ 576262 h 631031"/>
                <a:gd name="connsiteX32" fmla="*/ 419100 w 2074068"/>
                <a:gd name="connsiteY32" fmla="*/ 619125 h 631031"/>
                <a:gd name="connsiteX33" fmla="*/ 378618 w 2074068"/>
                <a:gd name="connsiteY33" fmla="*/ 626269 h 631031"/>
                <a:gd name="connsiteX34" fmla="*/ 319087 w 2074068"/>
                <a:gd name="connsiteY34" fmla="*/ 631031 h 631031"/>
                <a:gd name="connsiteX35" fmla="*/ 288131 w 2074068"/>
                <a:gd name="connsiteY35" fmla="*/ 631031 h 631031"/>
                <a:gd name="connsiteX36" fmla="*/ 223837 w 2074068"/>
                <a:gd name="connsiteY36" fmla="*/ 621506 h 631031"/>
                <a:gd name="connsiteX37" fmla="*/ 176212 w 2074068"/>
                <a:gd name="connsiteY37" fmla="*/ 607219 h 631031"/>
                <a:gd name="connsiteX38" fmla="*/ 140493 w 2074068"/>
                <a:gd name="connsiteY38" fmla="*/ 595312 h 631031"/>
                <a:gd name="connsiteX39" fmla="*/ 102393 w 2074068"/>
                <a:gd name="connsiteY39" fmla="*/ 576262 h 631031"/>
                <a:gd name="connsiteX40" fmla="*/ 66675 w 2074068"/>
                <a:gd name="connsiteY40" fmla="*/ 552450 h 631031"/>
                <a:gd name="connsiteX41" fmla="*/ 33337 w 2074068"/>
                <a:gd name="connsiteY41" fmla="*/ 523875 h 631031"/>
                <a:gd name="connsiteX42" fmla="*/ 0 w 2074068"/>
                <a:gd name="connsiteY42" fmla="*/ 488156 h 631031"/>
                <a:gd name="connsiteX43" fmla="*/ 66675 w 2074068"/>
                <a:gd name="connsiteY43" fmla="*/ 411956 h 631031"/>
                <a:gd name="connsiteX44" fmla="*/ 147637 w 2074068"/>
                <a:gd name="connsiteY44" fmla="*/ 454819 h 631031"/>
                <a:gd name="connsiteX45" fmla="*/ 178593 w 2074068"/>
                <a:gd name="connsiteY45" fmla="*/ 464344 h 631031"/>
                <a:gd name="connsiteX46" fmla="*/ 216693 w 2074068"/>
                <a:gd name="connsiteY46" fmla="*/ 469106 h 631031"/>
                <a:gd name="connsiteX47" fmla="*/ 259556 w 2074068"/>
                <a:gd name="connsiteY47" fmla="*/ 471487 h 631031"/>
                <a:gd name="connsiteX48" fmla="*/ 309562 w 2074068"/>
                <a:gd name="connsiteY48" fmla="*/ 469106 h 631031"/>
                <a:gd name="connsiteX49" fmla="*/ 364331 w 2074068"/>
                <a:gd name="connsiteY49" fmla="*/ 459581 h 631031"/>
                <a:gd name="connsiteX50" fmla="*/ 469106 w 2074068"/>
                <a:gd name="connsiteY50" fmla="*/ 426244 h 631031"/>
                <a:gd name="connsiteX51" fmla="*/ 592931 w 2074068"/>
                <a:gd name="connsiteY51" fmla="*/ 390525 h 631031"/>
                <a:gd name="connsiteX52" fmla="*/ 895350 w 2074068"/>
                <a:gd name="connsiteY52" fmla="*/ 3024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4068" h="631031">
                  <a:moveTo>
                    <a:pt x="895350" y="302419"/>
                  </a:moveTo>
                  <a:lnTo>
                    <a:pt x="1173956" y="211931"/>
                  </a:lnTo>
                  <a:lnTo>
                    <a:pt x="1369218" y="150019"/>
                  </a:lnTo>
                  <a:lnTo>
                    <a:pt x="1426368" y="128587"/>
                  </a:lnTo>
                  <a:lnTo>
                    <a:pt x="1464468" y="111919"/>
                  </a:lnTo>
                  <a:lnTo>
                    <a:pt x="1535906" y="78581"/>
                  </a:lnTo>
                  <a:lnTo>
                    <a:pt x="1607343" y="42862"/>
                  </a:lnTo>
                  <a:lnTo>
                    <a:pt x="1671637" y="4762"/>
                  </a:lnTo>
                  <a:lnTo>
                    <a:pt x="1695450" y="0"/>
                  </a:lnTo>
                  <a:lnTo>
                    <a:pt x="1731168" y="2381"/>
                  </a:lnTo>
                  <a:lnTo>
                    <a:pt x="1804987" y="11906"/>
                  </a:lnTo>
                  <a:lnTo>
                    <a:pt x="1843087" y="19050"/>
                  </a:lnTo>
                  <a:lnTo>
                    <a:pt x="1866900" y="23812"/>
                  </a:lnTo>
                  <a:lnTo>
                    <a:pt x="1921668" y="42862"/>
                  </a:lnTo>
                  <a:lnTo>
                    <a:pt x="1959768" y="59531"/>
                  </a:lnTo>
                  <a:lnTo>
                    <a:pt x="1985962" y="73819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6925" y="145256"/>
                  </a:lnTo>
                  <a:lnTo>
                    <a:pt x="2074068" y="159544"/>
                  </a:lnTo>
                  <a:lnTo>
                    <a:pt x="2074068" y="183356"/>
                  </a:lnTo>
                  <a:lnTo>
                    <a:pt x="2064543" y="207169"/>
                  </a:lnTo>
                  <a:lnTo>
                    <a:pt x="2040731" y="230981"/>
                  </a:lnTo>
                  <a:lnTo>
                    <a:pt x="2002631" y="252412"/>
                  </a:lnTo>
                  <a:lnTo>
                    <a:pt x="1885950" y="278606"/>
                  </a:lnTo>
                  <a:lnTo>
                    <a:pt x="1616868" y="345281"/>
                  </a:lnTo>
                  <a:lnTo>
                    <a:pt x="1295400" y="426244"/>
                  </a:lnTo>
                  <a:lnTo>
                    <a:pt x="1119187" y="471487"/>
                  </a:lnTo>
                  <a:lnTo>
                    <a:pt x="916781" y="519112"/>
                  </a:lnTo>
                  <a:lnTo>
                    <a:pt x="876300" y="516731"/>
                  </a:lnTo>
                  <a:lnTo>
                    <a:pt x="728662" y="547687"/>
                  </a:lnTo>
                  <a:lnTo>
                    <a:pt x="604837" y="576262"/>
                  </a:lnTo>
                  <a:lnTo>
                    <a:pt x="419100" y="619125"/>
                  </a:lnTo>
                  <a:lnTo>
                    <a:pt x="378618" y="626269"/>
                  </a:lnTo>
                  <a:lnTo>
                    <a:pt x="319087" y="631031"/>
                  </a:lnTo>
                  <a:lnTo>
                    <a:pt x="288131" y="631031"/>
                  </a:lnTo>
                  <a:lnTo>
                    <a:pt x="223837" y="621506"/>
                  </a:lnTo>
                  <a:lnTo>
                    <a:pt x="176212" y="607219"/>
                  </a:lnTo>
                  <a:lnTo>
                    <a:pt x="140493" y="595312"/>
                  </a:lnTo>
                  <a:lnTo>
                    <a:pt x="102393" y="576262"/>
                  </a:lnTo>
                  <a:lnTo>
                    <a:pt x="66675" y="552450"/>
                  </a:lnTo>
                  <a:lnTo>
                    <a:pt x="33337" y="523875"/>
                  </a:lnTo>
                  <a:lnTo>
                    <a:pt x="0" y="488156"/>
                  </a:lnTo>
                  <a:lnTo>
                    <a:pt x="66675" y="411956"/>
                  </a:lnTo>
                  <a:lnTo>
                    <a:pt x="147637" y="454819"/>
                  </a:lnTo>
                  <a:lnTo>
                    <a:pt x="178593" y="464344"/>
                  </a:lnTo>
                  <a:lnTo>
                    <a:pt x="216693" y="469106"/>
                  </a:lnTo>
                  <a:lnTo>
                    <a:pt x="259556" y="471487"/>
                  </a:lnTo>
                  <a:lnTo>
                    <a:pt x="309562" y="469106"/>
                  </a:lnTo>
                  <a:lnTo>
                    <a:pt x="364331" y="459581"/>
                  </a:lnTo>
                  <a:lnTo>
                    <a:pt x="469106" y="426244"/>
                  </a:lnTo>
                  <a:lnTo>
                    <a:pt x="592931" y="390525"/>
                  </a:lnTo>
                  <a:lnTo>
                    <a:pt x="8953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6">
              <a:extLst>
                <a:ext uri="{FF2B5EF4-FFF2-40B4-BE49-F238E27FC236}">
                  <a16:creationId xmlns:a16="http://schemas.microsoft.com/office/drawing/2014/main" id="{F80A2EE1-0551-4611-891A-AF4F323E07ED}"/>
                </a:ext>
              </a:extLst>
            </p:cNvPr>
            <p:cNvSpPr/>
            <p:nvPr/>
          </p:nvSpPr>
          <p:spPr>
            <a:xfrm rot="16200000">
              <a:off x="3862387" y="3267076"/>
              <a:ext cx="2809875" cy="2165350"/>
            </a:xfrm>
            <a:custGeom>
              <a:avLst/>
              <a:gdLst>
                <a:gd name="connsiteX0" fmla="*/ 1750262 w 2810517"/>
                <a:gd name="connsiteY0" fmla="*/ 1590383 h 2165389"/>
                <a:gd name="connsiteX1" fmla="*/ 1868068 w 2810517"/>
                <a:gd name="connsiteY1" fmla="*/ 1643676 h 2165389"/>
                <a:gd name="connsiteX2" fmla="*/ 1963435 w 2810517"/>
                <a:gd name="connsiteY2" fmla="*/ 1685750 h 2165389"/>
                <a:gd name="connsiteX3" fmla="*/ 2064412 w 2810517"/>
                <a:gd name="connsiteY3" fmla="*/ 1725019 h 2165389"/>
                <a:gd name="connsiteX4" fmla="*/ 2134534 w 2810517"/>
                <a:gd name="connsiteY4" fmla="*/ 1747458 h 2165389"/>
                <a:gd name="connsiteX5" fmla="*/ 2201852 w 2810517"/>
                <a:gd name="connsiteY5" fmla="*/ 1761482 h 2165389"/>
                <a:gd name="connsiteX6" fmla="*/ 2260755 w 2810517"/>
                <a:gd name="connsiteY6" fmla="*/ 1772702 h 2165389"/>
                <a:gd name="connsiteX7" fmla="*/ 2328073 w 2810517"/>
                <a:gd name="connsiteY7" fmla="*/ 1781117 h 2165389"/>
                <a:gd name="connsiteX8" fmla="*/ 2431855 w 2810517"/>
                <a:gd name="connsiteY8" fmla="*/ 1789531 h 2165389"/>
                <a:gd name="connsiteX9" fmla="*/ 2473928 w 2810517"/>
                <a:gd name="connsiteY9" fmla="*/ 1789531 h 2165389"/>
                <a:gd name="connsiteX10" fmla="*/ 2546856 w 2810517"/>
                <a:gd name="connsiteY10" fmla="*/ 1767092 h 2165389"/>
                <a:gd name="connsiteX11" fmla="*/ 2608564 w 2810517"/>
                <a:gd name="connsiteY11" fmla="*/ 1750263 h 2165389"/>
                <a:gd name="connsiteX12" fmla="*/ 2631003 w 2810517"/>
                <a:gd name="connsiteY12" fmla="*/ 1725019 h 2165389"/>
                <a:gd name="connsiteX13" fmla="*/ 2661857 w 2810517"/>
                <a:gd name="connsiteY13" fmla="*/ 1688555 h 2165389"/>
                <a:gd name="connsiteX14" fmla="*/ 2712346 w 2810517"/>
                <a:gd name="connsiteY14" fmla="*/ 1638066 h 2165389"/>
                <a:gd name="connsiteX15" fmla="*/ 2768444 w 2810517"/>
                <a:gd name="connsiteY15" fmla="*/ 1587578 h 2165389"/>
                <a:gd name="connsiteX16" fmla="*/ 2804907 w 2810517"/>
                <a:gd name="connsiteY16" fmla="*/ 1548309 h 2165389"/>
                <a:gd name="connsiteX17" fmla="*/ 2810517 w 2810517"/>
                <a:gd name="connsiteY17" fmla="*/ 1601603 h 2165389"/>
                <a:gd name="connsiteX18" fmla="*/ 2765639 w 2810517"/>
                <a:gd name="connsiteY18" fmla="*/ 1694165 h 2165389"/>
                <a:gd name="connsiteX19" fmla="*/ 2698321 w 2810517"/>
                <a:gd name="connsiteY19" fmla="*/ 1842825 h 2165389"/>
                <a:gd name="connsiteX20" fmla="*/ 2611369 w 2810517"/>
                <a:gd name="connsiteY20" fmla="*/ 2030754 h 2165389"/>
                <a:gd name="connsiteX21" fmla="*/ 2580515 w 2810517"/>
                <a:gd name="connsiteY21" fmla="*/ 2103681 h 2165389"/>
                <a:gd name="connsiteX22" fmla="*/ 2569295 w 2810517"/>
                <a:gd name="connsiteY22" fmla="*/ 2126120 h 2165389"/>
                <a:gd name="connsiteX23" fmla="*/ 2516002 w 2810517"/>
                <a:gd name="connsiteY23" fmla="*/ 2151365 h 2165389"/>
                <a:gd name="connsiteX24" fmla="*/ 2487953 w 2810517"/>
                <a:gd name="connsiteY24" fmla="*/ 2165389 h 2165389"/>
                <a:gd name="connsiteX25" fmla="*/ 2476733 w 2810517"/>
                <a:gd name="connsiteY25" fmla="*/ 2165389 h 2165389"/>
                <a:gd name="connsiteX26" fmla="*/ 2431855 w 2810517"/>
                <a:gd name="connsiteY26" fmla="*/ 2142950 h 2165389"/>
                <a:gd name="connsiteX27" fmla="*/ 2339293 w 2810517"/>
                <a:gd name="connsiteY27" fmla="*/ 2100876 h 2165389"/>
                <a:gd name="connsiteX28" fmla="*/ 2213072 w 2810517"/>
                <a:gd name="connsiteY28" fmla="*/ 2055998 h 2165389"/>
                <a:gd name="connsiteX29" fmla="*/ 2103681 w 2810517"/>
                <a:gd name="connsiteY29" fmla="*/ 2019534 h 2165389"/>
                <a:gd name="connsiteX30" fmla="*/ 2005509 w 2810517"/>
                <a:gd name="connsiteY30" fmla="*/ 1988680 h 2165389"/>
                <a:gd name="connsiteX31" fmla="*/ 1887703 w 2810517"/>
                <a:gd name="connsiteY31" fmla="*/ 1943801 h 2165389"/>
                <a:gd name="connsiteX32" fmla="*/ 1719408 w 2810517"/>
                <a:gd name="connsiteY32" fmla="*/ 1876484 h 2165389"/>
                <a:gd name="connsiteX33" fmla="*/ 1601602 w 2810517"/>
                <a:gd name="connsiteY33" fmla="*/ 1817581 h 2165389"/>
                <a:gd name="connsiteX34" fmla="*/ 1458552 w 2810517"/>
                <a:gd name="connsiteY34" fmla="*/ 1741848 h 2165389"/>
                <a:gd name="connsiteX35" fmla="*/ 1321111 w 2810517"/>
                <a:gd name="connsiteY35" fmla="*/ 1657701 h 2165389"/>
                <a:gd name="connsiteX36" fmla="*/ 1245379 w 2810517"/>
                <a:gd name="connsiteY36" fmla="*/ 1604408 h 2165389"/>
                <a:gd name="connsiteX37" fmla="*/ 1079889 w 2810517"/>
                <a:gd name="connsiteY37" fmla="*/ 1503431 h 2165389"/>
                <a:gd name="connsiteX38" fmla="*/ 970498 w 2810517"/>
                <a:gd name="connsiteY38" fmla="*/ 1416479 h 2165389"/>
                <a:gd name="connsiteX39" fmla="*/ 858301 w 2810517"/>
                <a:gd name="connsiteY39" fmla="*/ 1318307 h 2165389"/>
                <a:gd name="connsiteX40" fmla="*/ 776959 w 2810517"/>
                <a:gd name="connsiteY40" fmla="*/ 1242574 h 2165389"/>
                <a:gd name="connsiteX41" fmla="*/ 678787 w 2810517"/>
                <a:gd name="connsiteY41" fmla="*/ 1141598 h 2165389"/>
                <a:gd name="connsiteX42" fmla="*/ 617079 w 2810517"/>
                <a:gd name="connsiteY42" fmla="*/ 1074280 h 2165389"/>
                <a:gd name="connsiteX43" fmla="*/ 524517 w 2810517"/>
                <a:gd name="connsiteY43" fmla="*/ 956474 h 2165389"/>
                <a:gd name="connsiteX44" fmla="*/ 471224 w 2810517"/>
                <a:gd name="connsiteY44" fmla="*/ 872327 h 2165389"/>
                <a:gd name="connsiteX45" fmla="*/ 398296 w 2810517"/>
                <a:gd name="connsiteY45" fmla="*/ 776960 h 2165389"/>
                <a:gd name="connsiteX46" fmla="*/ 330979 w 2810517"/>
                <a:gd name="connsiteY46" fmla="*/ 673178 h 2165389"/>
                <a:gd name="connsiteX47" fmla="*/ 263661 w 2810517"/>
                <a:gd name="connsiteY47" fmla="*/ 560982 h 2165389"/>
                <a:gd name="connsiteX48" fmla="*/ 182319 w 2810517"/>
                <a:gd name="connsiteY48" fmla="*/ 412322 h 2165389"/>
                <a:gd name="connsiteX49" fmla="*/ 120611 w 2810517"/>
                <a:gd name="connsiteY49" fmla="*/ 291711 h 2165389"/>
                <a:gd name="connsiteX50" fmla="*/ 56098 w 2810517"/>
                <a:gd name="connsiteY50" fmla="*/ 165490 h 2165389"/>
                <a:gd name="connsiteX51" fmla="*/ 8414 w 2810517"/>
                <a:gd name="connsiteY51" fmla="*/ 61708 h 2165389"/>
                <a:gd name="connsiteX52" fmla="*/ 0 w 2810517"/>
                <a:gd name="connsiteY52" fmla="*/ 28049 h 2165389"/>
                <a:gd name="connsiteX53" fmla="*/ 2804 w 2810517"/>
                <a:gd name="connsiteY53" fmla="*/ 11220 h 2165389"/>
                <a:gd name="connsiteX54" fmla="*/ 14024 w 2810517"/>
                <a:gd name="connsiteY54" fmla="*/ 0 h 2165389"/>
                <a:gd name="connsiteX55" fmla="*/ 22439 w 2810517"/>
                <a:gd name="connsiteY55" fmla="*/ 0 h 2165389"/>
                <a:gd name="connsiteX56" fmla="*/ 39268 w 2810517"/>
                <a:gd name="connsiteY56" fmla="*/ 0 h 2165389"/>
                <a:gd name="connsiteX57" fmla="*/ 53293 w 2810517"/>
                <a:gd name="connsiteY57" fmla="*/ 11220 h 2165389"/>
                <a:gd name="connsiteX58" fmla="*/ 78537 w 2810517"/>
                <a:gd name="connsiteY58" fmla="*/ 42074 h 2165389"/>
                <a:gd name="connsiteX59" fmla="*/ 120611 w 2810517"/>
                <a:gd name="connsiteY59" fmla="*/ 109392 h 2165389"/>
                <a:gd name="connsiteX60" fmla="*/ 215977 w 2810517"/>
                <a:gd name="connsiteY60" fmla="*/ 260857 h 2165389"/>
                <a:gd name="connsiteX61" fmla="*/ 311344 w 2810517"/>
                <a:gd name="connsiteY61" fmla="*/ 403907 h 2165389"/>
                <a:gd name="connsiteX62" fmla="*/ 384272 w 2810517"/>
                <a:gd name="connsiteY62" fmla="*/ 510493 h 2165389"/>
                <a:gd name="connsiteX63" fmla="*/ 462809 w 2810517"/>
                <a:gd name="connsiteY63" fmla="*/ 614275 h 2165389"/>
                <a:gd name="connsiteX64" fmla="*/ 513298 w 2810517"/>
                <a:gd name="connsiteY64" fmla="*/ 678788 h 2165389"/>
                <a:gd name="connsiteX65" fmla="*/ 605860 w 2810517"/>
                <a:gd name="connsiteY65" fmla="*/ 782569 h 2165389"/>
                <a:gd name="connsiteX66" fmla="*/ 695617 w 2810517"/>
                <a:gd name="connsiteY66" fmla="*/ 869522 h 2165389"/>
                <a:gd name="connsiteX67" fmla="*/ 776959 w 2810517"/>
                <a:gd name="connsiteY67" fmla="*/ 948059 h 2165389"/>
                <a:gd name="connsiteX68" fmla="*/ 863911 w 2810517"/>
                <a:gd name="connsiteY68" fmla="*/ 1023792 h 2165389"/>
                <a:gd name="connsiteX69" fmla="*/ 962083 w 2810517"/>
                <a:gd name="connsiteY69" fmla="*/ 1107939 h 2165389"/>
                <a:gd name="connsiteX70" fmla="*/ 1071474 w 2810517"/>
                <a:gd name="connsiteY70" fmla="*/ 1192086 h 2165389"/>
                <a:gd name="connsiteX71" fmla="*/ 1183671 w 2810517"/>
                <a:gd name="connsiteY71" fmla="*/ 1273428 h 2165389"/>
                <a:gd name="connsiteX72" fmla="*/ 1262208 w 2810517"/>
                <a:gd name="connsiteY72" fmla="*/ 1326722 h 2165389"/>
                <a:gd name="connsiteX73" fmla="*/ 1472576 w 2810517"/>
                <a:gd name="connsiteY73" fmla="*/ 1455747 h 2165389"/>
                <a:gd name="connsiteX74" fmla="*/ 1618431 w 2810517"/>
                <a:gd name="connsiteY74" fmla="*/ 1528675 h 2165389"/>
                <a:gd name="connsiteX75" fmla="*/ 1750262 w 2810517"/>
                <a:gd name="connsiteY75" fmla="*/ 1590383 h 216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810517" h="2165389">
                  <a:moveTo>
                    <a:pt x="1750262" y="1590383"/>
                  </a:moveTo>
                  <a:lnTo>
                    <a:pt x="1868068" y="1643676"/>
                  </a:lnTo>
                  <a:lnTo>
                    <a:pt x="1963435" y="1685750"/>
                  </a:lnTo>
                  <a:lnTo>
                    <a:pt x="2064412" y="1725019"/>
                  </a:lnTo>
                  <a:lnTo>
                    <a:pt x="2134534" y="1747458"/>
                  </a:lnTo>
                  <a:lnTo>
                    <a:pt x="2201852" y="1761482"/>
                  </a:lnTo>
                  <a:lnTo>
                    <a:pt x="2260755" y="1772702"/>
                  </a:lnTo>
                  <a:lnTo>
                    <a:pt x="2328073" y="1781117"/>
                  </a:lnTo>
                  <a:lnTo>
                    <a:pt x="2431855" y="1789531"/>
                  </a:lnTo>
                  <a:lnTo>
                    <a:pt x="2473928" y="1789531"/>
                  </a:lnTo>
                  <a:lnTo>
                    <a:pt x="2546856" y="1767092"/>
                  </a:lnTo>
                  <a:lnTo>
                    <a:pt x="2608564" y="1750263"/>
                  </a:lnTo>
                  <a:lnTo>
                    <a:pt x="2631003" y="1725019"/>
                  </a:lnTo>
                  <a:lnTo>
                    <a:pt x="2661857" y="1688555"/>
                  </a:lnTo>
                  <a:lnTo>
                    <a:pt x="2712346" y="1638066"/>
                  </a:lnTo>
                  <a:lnTo>
                    <a:pt x="2768444" y="1587578"/>
                  </a:lnTo>
                  <a:lnTo>
                    <a:pt x="2804907" y="1548309"/>
                  </a:lnTo>
                  <a:lnTo>
                    <a:pt x="2810517" y="1601603"/>
                  </a:lnTo>
                  <a:lnTo>
                    <a:pt x="2765639" y="1694165"/>
                  </a:lnTo>
                  <a:lnTo>
                    <a:pt x="2698321" y="1842825"/>
                  </a:lnTo>
                  <a:lnTo>
                    <a:pt x="2611369" y="2030754"/>
                  </a:lnTo>
                  <a:lnTo>
                    <a:pt x="2580515" y="2103681"/>
                  </a:lnTo>
                  <a:lnTo>
                    <a:pt x="2569295" y="2126120"/>
                  </a:lnTo>
                  <a:lnTo>
                    <a:pt x="2516002" y="2151365"/>
                  </a:lnTo>
                  <a:lnTo>
                    <a:pt x="2487953" y="2165389"/>
                  </a:lnTo>
                  <a:lnTo>
                    <a:pt x="2476733" y="2165389"/>
                  </a:lnTo>
                  <a:lnTo>
                    <a:pt x="2431855" y="2142950"/>
                  </a:lnTo>
                  <a:lnTo>
                    <a:pt x="2339293" y="2100876"/>
                  </a:lnTo>
                  <a:lnTo>
                    <a:pt x="2213072" y="2055998"/>
                  </a:lnTo>
                  <a:lnTo>
                    <a:pt x="2103681" y="2019534"/>
                  </a:lnTo>
                  <a:lnTo>
                    <a:pt x="2005509" y="1988680"/>
                  </a:lnTo>
                  <a:lnTo>
                    <a:pt x="1887703" y="1943801"/>
                  </a:lnTo>
                  <a:lnTo>
                    <a:pt x="1719408" y="1876484"/>
                  </a:lnTo>
                  <a:lnTo>
                    <a:pt x="1601602" y="1817581"/>
                  </a:lnTo>
                  <a:lnTo>
                    <a:pt x="1458552" y="1741848"/>
                  </a:lnTo>
                  <a:lnTo>
                    <a:pt x="1321111" y="1657701"/>
                  </a:lnTo>
                  <a:lnTo>
                    <a:pt x="1245379" y="1604408"/>
                  </a:lnTo>
                  <a:lnTo>
                    <a:pt x="1079889" y="1503431"/>
                  </a:lnTo>
                  <a:lnTo>
                    <a:pt x="970498" y="1416479"/>
                  </a:lnTo>
                  <a:lnTo>
                    <a:pt x="858301" y="1318307"/>
                  </a:lnTo>
                  <a:lnTo>
                    <a:pt x="776959" y="1242574"/>
                  </a:lnTo>
                  <a:lnTo>
                    <a:pt x="678787" y="1141598"/>
                  </a:lnTo>
                  <a:lnTo>
                    <a:pt x="617079" y="1074280"/>
                  </a:lnTo>
                  <a:lnTo>
                    <a:pt x="524517" y="956474"/>
                  </a:lnTo>
                  <a:lnTo>
                    <a:pt x="471224" y="872327"/>
                  </a:lnTo>
                  <a:lnTo>
                    <a:pt x="398296" y="776960"/>
                  </a:lnTo>
                  <a:lnTo>
                    <a:pt x="330979" y="673178"/>
                  </a:lnTo>
                  <a:lnTo>
                    <a:pt x="263661" y="560982"/>
                  </a:lnTo>
                  <a:lnTo>
                    <a:pt x="182319" y="412322"/>
                  </a:lnTo>
                  <a:lnTo>
                    <a:pt x="120611" y="291711"/>
                  </a:lnTo>
                  <a:lnTo>
                    <a:pt x="56098" y="165490"/>
                  </a:lnTo>
                  <a:lnTo>
                    <a:pt x="8414" y="61708"/>
                  </a:lnTo>
                  <a:lnTo>
                    <a:pt x="0" y="28049"/>
                  </a:lnTo>
                  <a:lnTo>
                    <a:pt x="2804" y="11220"/>
                  </a:lnTo>
                  <a:lnTo>
                    <a:pt x="14024" y="0"/>
                  </a:lnTo>
                  <a:lnTo>
                    <a:pt x="22439" y="0"/>
                  </a:lnTo>
                  <a:lnTo>
                    <a:pt x="39268" y="0"/>
                  </a:lnTo>
                  <a:lnTo>
                    <a:pt x="53293" y="11220"/>
                  </a:lnTo>
                  <a:lnTo>
                    <a:pt x="78537" y="42074"/>
                  </a:lnTo>
                  <a:lnTo>
                    <a:pt x="120611" y="109392"/>
                  </a:lnTo>
                  <a:lnTo>
                    <a:pt x="215977" y="260857"/>
                  </a:lnTo>
                  <a:lnTo>
                    <a:pt x="311344" y="403907"/>
                  </a:lnTo>
                  <a:lnTo>
                    <a:pt x="384272" y="510493"/>
                  </a:lnTo>
                  <a:lnTo>
                    <a:pt x="462809" y="614275"/>
                  </a:lnTo>
                  <a:lnTo>
                    <a:pt x="513298" y="678788"/>
                  </a:lnTo>
                  <a:lnTo>
                    <a:pt x="605860" y="782569"/>
                  </a:lnTo>
                  <a:lnTo>
                    <a:pt x="695617" y="869522"/>
                  </a:lnTo>
                  <a:lnTo>
                    <a:pt x="776959" y="948059"/>
                  </a:lnTo>
                  <a:lnTo>
                    <a:pt x="863911" y="1023792"/>
                  </a:lnTo>
                  <a:lnTo>
                    <a:pt x="962083" y="1107939"/>
                  </a:lnTo>
                  <a:lnTo>
                    <a:pt x="1071474" y="1192086"/>
                  </a:lnTo>
                  <a:lnTo>
                    <a:pt x="1183671" y="1273428"/>
                  </a:lnTo>
                  <a:lnTo>
                    <a:pt x="1262208" y="1326722"/>
                  </a:lnTo>
                  <a:lnTo>
                    <a:pt x="1472576" y="1455747"/>
                  </a:lnTo>
                  <a:lnTo>
                    <a:pt x="1618431" y="1528675"/>
                  </a:lnTo>
                  <a:lnTo>
                    <a:pt x="1750262" y="15903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3">
              <a:extLst>
                <a:ext uri="{FF2B5EF4-FFF2-40B4-BE49-F238E27FC236}">
                  <a16:creationId xmlns:a16="http://schemas.microsoft.com/office/drawing/2014/main" id="{02B3F638-0F57-45F6-AC51-DBED544D7E90}"/>
                </a:ext>
              </a:extLst>
            </p:cNvPr>
            <p:cNvSpPr/>
            <p:nvPr/>
          </p:nvSpPr>
          <p:spPr>
            <a:xfrm>
              <a:off x="4748213" y="3536950"/>
              <a:ext cx="2725737" cy="2171700"/>
            </a:xfrm>
            <a:custGeom>
              <a:avLst/>
              <a:gdLst>
                <a:gd name="connsiteX0" fmla="*/ 499026 w 2725893"/>
                <a:gd name="connsiteY0" fmla="*/ 406721 h 2172061"/>
                <a:gd name="connsiteX1" fmla="*/ 666329 w 2725893"/>
                <a:gd name="connsiteY1" fmla="*/ 579793 h 2172061"/>
                <a:gd name="connsiteX2" fmla="*/ 856709 w 2725893"/>
                <a:gd name="connsiteY2" fmla="*/ 775942 h 2172061"/>
                <a:gd name="connsiteX3" fmla="*/ 882670 w 2725893"/>
                <a:gd name="connsiteY3" fmla="*/ 801903 h 2172061"/>
                <a:gd name="connsiteX4" fmla="*/ 1070165 w 2725893"/>
                <a:gd name="connsiteY4" fmla="*/ 989398 h 2172061"/>
                <a:gd name="connsiteX5" fmla="*/ 1205739 w 2725893"/>
                <a:gd name="connsiteY5" fmla="*/ 1127856 h 2172061"/>
                <a:gd name="connsiteX6" fmla="*/ 1321121 w 2725893"/>
                <a:gd name="connsiteY6" fmla="*/ 1231700 h 2172061"/>
                <a:gd name="connsiteX7" fmla="*/ 1419195 w 2725893"/>
                <a:gd name="connsiteY7" fmla="*/ 1318236 h 2172061"/>
                <a:gd name="connsiteX8" fmla="*/ 1517269 w 2725893"/>
                <a:gd name="connsiteY8" fmla="*/ 1399003 h 2172061"/>
                <a:gd name="connsiteX9" fmla="*/ 1690342 w 2725893"/>
                <a:gd name="connsiteY9" fmla="*/ 1525923 h 2172061"/>
                <a:gd name="connsiteX10" fmla="*/ 1828800 w 2725893"/>
                <a:gd name="connsiteY10" fmla="*/ 1612460 h 2172061"/>
                <a:gd name="connsiteX11" fmla="*/ 2059564 w 2725893"/>
                <a:gd name="connsiteY11" fmla="*/ 1759571 h 2172061"/>
                <a:gd name="connsiteX12" fmla="*/ 2368210 w 2725893"/>
                <a:gd name="connsiteY12" fmla="*/ 1932644 h 2172061"/>
                <a:gd name="connsiteX13" fmla="*/ 2549936 w 2725893"/>
                <a:gd name="connsiteY13" fmla="*/ 2027834 h 2172061"/>
                <a:gd name="connsiteX14" fmla="*/ 2662433 w 2725893"/>
                <a:gd name="connsiteY14" fmla="*/ 2085525 h 2172061"/>
                <a:gd name="connsiteX15" fmla="*/ 2702817 w 2725893"/>
                <a:gd name="connsiteY15" fmla="*/ 2105716 h 2172061"/>
                <a:gd name="connsiteX16" fmla="*/ 2717239 w 2725893"/>
                <a:gd name="connsiteY16" fmla="*/ 2123024 h 2172061"/>
                <a:gd name="connsiteX17" fmla="*/ 2725893 w 2725893"/>
                <a:gd name="connsiteY17" fmla="*/ 2140331 h 2172061"/>
                <a:gd name="connsiteX18" fmla="*/ 2720124 w 2725893"/>
                <a:gd name="connsiteY18" fmla="*/ 2154754 h 2172061"/>
                <a:gd name="connsiteX19" fmla="*/ 2705701 w 2725893"/>
                <a:gd name="connsiteY19" fmla="*/ 2163407 h 2172061"/>
                <a:gd name="connsiteX20" fmla="*/ 2668202 w 2725893"/>
                <a:gd name="connsiteY20" fmla="*/ 2172061 h 2172061"/>
                <a:gd name="connsiteX21" fmla="*/ 2495129 w 2725893"/>
                <a:gd name="connsiteY21" fmla="*/ 2169176 h 2172061"/>
                <a:gd name="connsiteX22" fmla="*/ 2264366 w 2725893"/>
                <a:gd name="connsiteY22" fmla="*/ 2169176 h 2172061"/>
                <a:gd name="connsiteX23" fmla="*/ 2076871 w 2725893"/>
                <a:gd name="connsiteY23" fmla="*/ 2169176 h 2172061"/>
                <a:gd name="connsiteX24" fmla="*/ 1984565 w 2725893"/>
                <a:gd name="connsiteY24" fmla="*/ 2169176 h 2172061"/>
                <a:gd name="connsiteX25" fmla="*/ 1970143 w 2725893"/>
                <a:gd name="connsiteY25" fmla="*/ 2169176 h 2172061"/>
                <a:gd name="connsiteX26" fmla="*/ 1935528 w 2725893"/>
                <a:gd name="connsiteY26" fmla="*/ 2163407 h 2172061"/>
                <a:gd name="connsiteX27" fmla="*/ 1883606 w 2725893"/>
                <a:gd name="connsiteY27" fmla="*/ 2143215 h 2172061"/>
                <a:gd name="connsiteX28" fmla="*/ 1851876 w 2725893"/>
                <a:gd name="connsiteY28" fmla="*/ 2125908 h 2172061"/>
                <a:gd name="connsiteX29" fmla="*/ 1808608 w 2725893"/>
                <a:gd name="connsiteY29" fmla="*/ 2102832 h 2172061"/>
                <a:gd name="connsiteX30" fmla="*/ 1765340 w 2725893"/>
                <a:gd name="connsiteY30" fmla="*/ 2068217 h 2172061"/>
                <a:gd name="connsiteX31" fmla="*/ 1698996 w 2725893"/>
                <a:gd name="connsiteY31" fmla="*/ 2007642 h 2172061"/>
                <a:gd name="connsiteX32" fmla="*/ 1557653 w 2725893"/>
                <a:gd name="connsiteY32" fmla="*/ 1848992 h 2172061"/>
                <a:gd name="connsiteX33" fmla="*/ 1416311 w 2725893"/>
                <a:gd name="connsiteY33" fmla="*/ 1690342 h 2172061"/>
                <a:gd name="connsiteX34" fmla="*/ 1243238 w 2725893"/>
                <a:gd name="connsiteY34" fmla="*/ 1494193 h 2172061"/>
                <a:gd name="connsiteX35" fmla="*/ 1067281 w 2725893"/>
                <a:gd name="connsiteY35" fmla="*/ 1298044 h 2172061"/>
                <a:gd name="connsiteX36" fmla="*/ 917285 w 2725893"/>
                <a:gd name="connsiteY36" fmla="*/ 1122087 h 2172061"/>
                <a:gd name="connsiteX37" fmla="*/ 775942 w 2725893"/>
                <a:gd name="connsiteY37" fmla="*/ 989398 h 2172061"/>
                <a:gd name="connsiteX38" fmla="*/ 646138 w 2725893"/>
                <a:gd name="connsiteY38" fmla="*/ 819210 h 2172061"/>
                <a:gd name="connsiteX39" fmla="*/ 432681 w 2725893"/>
                <a:gd name="connsiteY39" fmla="*/ 545179 h 2172061"/>
                <a:gd name="connsiteX40" fmla="*/ 302877 w 2725893"/>
                <a:gd name="connsiteY40" fmla="*/ 372106 h 2172061"/>
                <a:gd name="connsiteX41" fmla="*/ 210572 w 2725893"/>
                <a:gd name="connsiteY41" fmla="*/ 253840 h 2172061"/>
                <a:gd name="connsiteX42" fmla="*/ 115382 w 2725893"/>
                <a:gd name="connsiteY42" fmla="*/ 124036 h 2172061"/>
                <a:gd name="connsiteX43" fmla="*/ 83652 w 2725893"/>
                <a:gd name="connsiteY43" fmla="*/ 92306 h 2172061"/>
                <a:gd name="connsiteX44" fmla="*/ 46153 w 2725893"/>
                <a:gd name="connsiteY44" fmla="*/ 63460 h 2172061"/>
                <a:gd name="connsiteX45" fmla="*/ 31730 w 2725893"/>
                <a:gd name="connsiteY45" fmla="*/ 54807 h 2172061"/>
                <a:gd name="connsiteX46" fmla="*/ 17307 w 2725893"/>
                <a:gd name="connsiteY46" fmla="*/ 43268 h 2172061"/>
                <a:gd name="connsiteX47" fmla="*/ 2885 w 2725893"/>
                <a:gd name="connsiteY47" fmla="*/ 28846 h 2172061"/>
                <a:gd name="connsiteX48" fmla="*/ 0 w 2725893"/>
                <a:gd name="connsiteY48" fmla="*/ 17307 h 2172061"/>
                <a:gd name="connsiteX49" fmla="*/ 2885 w 2725893"/>
                <a:gd name="connsiteY49" fmla="*/ 2885 h 2172061"/>
                <a:gd name="connsiteX50" fmla="*/ 31730 w 2725893"/>
                <a:gd name="connsiteY50" fmla="*/ 0 h 2172061"/>
                <a:gd name="connsiteX51" fmla="*/ 80767 w 2725893"/>
                <a:gd name="connsiteY51" fmla="*/ 14423 h 2172061"/>
                <a:gd name="connsiteX52" fmla="*/ 124035 w 2725893"/>
                <a:gd name="connsiteY52" fmla="*/ 34615 h 2172061"/>
                <a:gd name="connsiteX53" fmla="*/ 158650 w 2725893"/>
                <a:gd name="connsiteY53" fmla="*/ 57691 h 2172061"/>
                <a:gd name="connsiteX54" fmla="*/ 207687 w 2725893"/>
                <a:gd name="connsiteY54" fmla="*/ 106728 h 2172061"/>
                <a:gd name="connsiteX55" fmla="*/ 499026 w 2725893"/>
                <a:gd name="connsiteY55" fmla="*/ 406721 h 21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25893" h="2172061">
                  <a:moveTo>
                    <a:pt x="499026" y="406721"/>
                  </a:moveTo>
                  <a:lnTo>
                    <a:pt x="666329" y="579793"/>
                  </a:lnTo>
                  <a:lnTo>
                    <a:pt x="856709" y="775942"/>
                  </a:lnTo>
                  <a:lnTo>
                    <a:pt x="882670" y="801903"/>
                  </a:lnTo>
                  <a:lnTo>
                    <a:pt x="1070165" y="989398"/>
                  </a:lnTo>
                  <a:lnTo>
                    <a:pt x="1205739" y="1127856"/>
                  </a:lnTo>
                  <a:lnTo>
                    <a:pt x="1321121" y="1231700"/>
                  </a:lnTo>
                  <a:lnTo>
                    <a:pt x="1419195" y="1318236"/>
                  </a:lnTo>
                  <a:lnTo>
                    <a:pt x="1517269" y="1399003"/>
                  </a:lnTo>
                  <a:lnTo>
                    <a:pt x="1690342" y="1525923"/>
                  </a:lnTo>
                  <a:lnTo>
                    <a:pt x="1828800" y="1612460"/>
                  </a:lnTo>
                  <a:lnTo>
                    <a:pt x="2059564" y="1759571"/>
                  </a:lnTo>
                  <a:lnTo>
                    <a:pt x="2368210" y="1932644"/>
                  </a:lnTo>
                  <a:lnTo>
                    <a:pt x="2549936" y="2027834"/>
                  </a:lnTo>
                  <a:lnTo>
                    <a:pt x="2662433" y="2085525"/>
                  </a:lnTo>
                  <a:lnTo>
                    <a:pt x="2702817" y="2105716"/>
                  </a:lnTo>
                  <a:lnTo>
                    <a:pt x="2717239" y="2123024"/>
                  </a:lnTo>
                  <a:lnTo>
                    <a:pt x="2725893" y="2140331"/>
                  </a:lnTo>
                  <a:lnTo>
                    <a:pt x="2720124" y="2154754"/>
                  </a:lnTo>
                  <a:lnTo>
                    <a:pt x="2705701" y="2163407"/>
                  </a:lnTo>
                  <a:lnTo>
                    <a:pt x="2668202" y="2172061"/>
                  </a:lnTo>
                  <a:lnTo>
                    <a:pt x="2495129" y="2169176"/>
                  </a:lnTo>
                  <a:lnTo>
                    <a:pt x="2264366" y="2169176"/>
                  </a:lnTo>
                  <a:lnTo>
                    <a:pt x="2076871" y="2169176"/>
                  </a:lnTo>
                  <a:lnTo>
                    <a:pt x="1984565" y="2169176"/>
                  </a:lnTo>
                  <a:lnTo>
                    <a:pt x="1970143" y="2169176"/>
                  </a:lnTo>
                  <a:lnTo>
                    <a:pt x="1935528" y="2163407"/>
                  </a:lnTo>
                  <a:lnTo>
                    <a:pt x="1883606" y="2143215"/>
                  </a:lnTo>
                  <a:lnTo>
                    <a:pt x="1851876" y="2125908"/>
                  </a:lnTo>
                  <a:lnTo>
                    <a:pt x="1808608" y="2102832"/>
                  </a:lnTo>
                  <a:lnTo>
                    <a:pt x="1765340" y="2068217"/>
                  </a:lnTo>
                  <a:lnTo>
                    <a:pt x="1698996" y="2007642"/>
                  </a:lnTo>
                  <a:lnTo>
                    <a:pt x="1557653" y="1848992"/>
                  </a:lnTo>
                  <a:lnTo>
                    <a:pt x="1416311" y="1690342"/>
                  </a:lnTo>
                  <a:lnTo>
                    <a:pt x="1243238" y="1494193"/>
                  </a:lnTo>
                  <a:lnTo>
                    <a:pt x="1067281" y="1298044"/>
                  </a:lnTo>
                  <a:lnTo>
                    <a:pt x="917285" y="1122087"/>
                  </a:lnTo>
                  <a:lnTo>
                    <a:pt x="775942" y="989398"/>
                  </a:lnTo>
                  <a:lnTo>
                    <a:pt x="646138" y="819210"/>
                  </a:lnTo>
                  <a:lnTo>
                    <a:pt x="432681" y="545179"/>
                  </a:lnTo>
                  <a:lnTo>
                    <a:pt x="302877" y="372106"/>
                  </a:lnTo>
                  <a:lnTo>
                    <a:pt x="210572" y="253840"/>
                  </a:lnTo>
                  <a:lnTo>
                    <a:pt x="115382" y="124036"/>
                  </a:lnTo>
                  <a:lnTo>
                    <a:pt x="83652" y="92306"/>
                  </a:lnTo>
                  <a:lnTo>
                    <a:pt x="46153" y="63460"/>
                  </a:lnTo>
                  <a:lnTo>
                    <a:pt x="31730" y="54807"/>
                  </a:lnTo>
                  <a:lnTo>
                    <a:pt x="17307" y="43268"/>
                  </a:lnTo>
                  <a:lnTo>
                    <a:pt x="2885" y="28846"/>
                  </a:lnTo>
                  <a:lnTo>
                    <a:pt x="0" y="17307"/>
                  </a:lnTo>
                  <a:lnTo>
                    <a:pt x="2885" y="2885"/>
                  </a:lnTo>
                  <a:lnTo>
                    <a:pt x="31730" y="0"/>
                  </a:lnTo>
                  <a:lnTo>
                    <a:pt x="80767" y="14423"/>
                  </a:lnTo>
                  <a:lnTo>
                    <a:pt x="124035" y="34615"/>
                  </a:lnTo>
                  <a:lnTo>
                    <a:pt x="158650" y="57691"/>
                  </a:lnTo>
                  <a:lnTo>
                    <a:pt x="207687" y="106728"/>
                  </a:lnTo>
                  <a:lnTo>
                    <a:pt x="499026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5807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42B929-F3EF-46A2-871E-26EB33EC0F99}"/>
              </a:ext>
            </a:extLst>
          </p:cNvPr>
          <p:cNvGrpSpPr/>
          <p:nvPr/>
        </p:nvGrpSpPr>
        <p:grpSpPr>
          <a:xfrm>
            <a:off x="2462213" y="1416050"/>
            <a:ext cx="5011737" cy="4437063"/>
            <a:chOff x="2462213" y="1416050"/>
            <a:chExt cx="5011737" cy="4437063"/>
          </a:xfrm>
        </p:grpSpPr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02EFF4CE-1FD5-6E46-9029-17EB7934C10D}"/>
                </a:ext>
              </a:extLst>
            </p:cNvPr>
            <p:cNvSpPr/>
            <p:nvPr/>
          </p:nvSpPr>
          <p:spPr>
            <a:xfrm>
              <a:off x="2462213" y="2112963"/>
              <a:ext cx="900112" cy="1368425"/>
            </a:xfrm>
            <a:custGeom>
              <a:avLst/>
              <a:gdLst>
                <a:gd name="connsiteX0" fmla="*/ 731043 w 900112"/>
                <a:gd name="connsiteY0" fmla="*/ 519112 h 1369219"/>
                <a:gd name="connsiteX1" fmla="*/ 647700 w 900112"/>
                <a:gd name="connsiteY1" fmla="*/ 657225 h 1369219"/>
                <a:gd name="connsiteX2" fmla="*/ 595312 w 900112"/>
                <a:gd name="connsiteY2" fmla="*/ 735806 h 1369219"/>
                <a:gd name="connsiteX3" fmla="*/ 521493 w 900112"/>
                <a:gd name="connsiteY3" fmla="*/ 833437 h 1369219"/>
                <a:gd name="connsiteX4" fmla="*/ 411956 w 900112"/>
                <a:gd name="connsiteY4" fmla="*/ 966787 h 1369219"/>
                <a:gd name="connsiteX5" fmla="*/ 307181 w 900112"/>
                <a:gd name="connsiteY5" fmla="*/ 1090612 h 1369219"/>
                <a:gd name="connsiteX6" fmla="*/ 164306 w 900112"/>
                <a:gd name="connsiteY6" fmla="*/ 1250156 h 1369219"/>
                <a:gd name="connsiteX7" fmla="*/ 73818 w 900112"/>
                <a:gd name="connsiteY7" fmla="*/ 1340644 h 1369219"/>
                <a:gd name="connsiteX8" fmla="*/ 42862 w 900112"/>
                <a:gd name="connsiteY8" fmla="*/ 1366837 h 1369219"/>
                <a:gd name="connsiteX9" fmla="*/ 28575 w 900112"/>
                <a:gd name="connsiteY9" fmla="*/ 1369219 h 1369219"/>
                <a:gd name="connsiteX10" fmla="*/ 11906 w 900112"/>
                <a:gd name="connsiteY10" fmla="*/ 1369219 h 1369219"/>
                <a:gd name="connsiteX11" fmla="*/ 2381 w 900112"/>
                <a:gd name="connsiteY11" fmla="*/ 1357312 h 1369219"/>
                <a:gd name="connsiteX12" fmla="*/ 0 w 900112"/>
                <a:gd name="connsiteY12" fmla="*/ 1343025 h 1369219"/>
                <a:gd name="connsiteX13" fmla="*/ 4762 w 900112"/>
                <a:gd name="connsiteY13" fmla="*/ 1316831 h 1369219"/>
                <a:gd name="connsiteX14" fmla="*/ 28575 w 900112"/>
                <a:gd name="connsiteY14" fmla="*/ 1278731 h 1369219"/>
                <a:gd name="connsiteX15" fmla="*/ 100012 w 900112"/>
                <a:gd name="connsiteY15" fmla="*/ 1169194 h 1369219"/>
                <a:gd name="connsiteX16" fmla="*/ 166687 w 900112"/>
                <a:gd name="connsiteY16" fmla="*/ 1057275 h 1369219"/>
                <a:gd name="connsiteX17" fmla="*/ 250031 w 900112"/>
                <a:gd name="connsiteY17" fmla="*/ 909637 h 1369219"/>
                <a:gd name="connsiteX18" fmla="*/ 319087 w 900112"/>
                <a:gd name="connsiteY18" fmla="*/ 766762 h 1369219"/>
                <a:gd name="connsiteX19" fmla="*/ 359568 w 900112"/>
                <a:gd name="connsiteY19" fmla="*/ 676275 h 1369219"/>
                <a:gd name="connsiteX20" fmla="*/ 414337 w 900112"/>
                <a:gd name="connsiteY20" fmla="*/ 566737 h 1369219"/>
                <a:gd name="connsiteX21" fmla="*/ 483393 w 900112"/>
                <a:gd name="connsiteY21" fmla="*/ 402431 h 1369219"/>
                <a:gd name="connsiteX22" fmla="*/ 509587 w 900112"/>
                <a:gd name="connsiteY22" fmla="*/ 333375 h 1369219"/>
                <a:gd name="connsiteX23" fmla="*/ 528637 w 900112"/>
                <a:gd name="connsiteY23" fmla="*/ 266700 h 1369219"/>
                <a:gd name="connsiteX24" fmla="*/ 540543 w 900112"/>
                <a:gd name="connsiteY24" fmla="*/ 209550 h 1369219"/>
                <a:gd name="connsiteX25" fmla="*/ 540543 w 900112"/>
                <a:gd name="connsiteY25" fmla="*/ 195262 h 1369219"/>
                <a:gd name="connsiteX26" fmla="*/ 535781 w 900112"/>
                <a:gd name="connsiteY26" fmla="*/ 171450 h 1369219"/>
                <a:gd name="connsiteX27" fmla="*/ 521493 w 900112"/>
                <a:gd name="connsiteY27" fmla="*/ 145256 h 1369219"/>
                <a:gd name="connsiteX28" fmla="*/ 495300 w 900112"/>
                <a:gd name="connsiteY28" fmla="*/ 116681 h 1369219"/>
                <a:gd name="connsiteX29" fmla="*/ 464343 w 900112"/>
                <a:gd name="connsiteY29" fmla="*/ 92869 h 1369219"/>
                <a:gd name="connsiteX30" fmla="*/ 433387 w 900112"/>
                <a:gd name="connsiteY30" fmla="*/ 71437 h 1369219"/>
                <a:gd name="connsiteX31" fmla="*/ 414337 w 900112"/>
                <a:gd name="connsiteY31" fmla="*/ 54769 h 1369219"/>
                <a:gd name="connsiteX32" fmla="*/ 404812 w 900112"/>
                <a:gd name="connsiteY32" fmla="*/ 33337 h 1369219"/>
                <a:gd name="connsiteX33" fmla="*/ 404812 w 900112"/>
                <a:gd name="connsiteY33" fmla="*/ 19050 h 1369219"/>
                <a:gd name="connsiteX34" fmla="*/ 411956 w 900112"/>
                <a:gd name="connsiteY34" fmla="*/ 7144 h 1369219"/>
                <a:gd name="connsiteX35" fmla="*/ 431006 w 900112"/>
                <a:gd name="connsiteY35" fmla="*/ 0 h 1369219"/>
                <a:gd name="connsiteX36" fmla="*/ 461962 w 900112"/>
                <a:gd name="connsiteY36" fmla="*/ 4762 h 1369219"/>
                <a:gd name="connsiteX37" fmla="*/ 547687 w 900112"/>
                <a:gd name="connsiteY37" fmla="*/ 28575 h 1369219"/>
                <a:gd name="connsiteX38" fmla="*/ 661987 w 900112"/>
                <a:gd name="connsiteY38" fmla="*/ 64294 h 1369219"/>
                <a:gd name="connsiteX39" fmla="*/ 726281 w 900112"/>
                <a:gd name="connsiteY39" fmla="*/ 85725 h 1369219"/>
                <a:gd name="connsiteX40" fmla="*/ 759618 w 900112"/>
                <a:gd name="connsiteY40" fmla="*/ 100012 h 1369219"/>
                <a:gd name="connsiteX41" fmla="*/ 833437 w 900112"/>
                <a:gd name="connsiteY41" fmla="*/ 140494 h 1369219"/>
                <a:gd name="connsiteX42" fmla="*/ 873918 w 900112"/>
                <a:gd name="connsiteY42" fmla="*/ 173831 h 1369219"/>
                <a:gd name="connsiteX43" fmla="*/ 890587 w 900112"/>
                <a:gd name="connsiteY43" fmla="*/ 192881 h 1369219"/>
                <a:gd name="connsiteX44" fmla="*/ 897731 w 900112"/>
                <a:gd name="connsiteY44" fmla="*/ 211931 h 1369219"/>
                <a:gd name="connsiteX45" fmla="*/ 900112 w 900112"/>
                <a:gd name="connsiteY45" fmla="*/ 233362 h 1369219"/>
                <a:gd name="connsiteX46" fmla="*/ 892968 w 900112"/>
                <a:gd name="connsiteY46" fmla="*/ 254794 h 1369219"/>
                <a:gd name="connsiteX47" fmla="*/ 869156 w 900112"/>
                <a:gd name="connsiteY47" fmla="*/ 280987 h 1369219"/>
                <a:gd name="connsiteX48" fmla="*/ 785812 w 900112"/>
                <a:gd name="connsiteY48" fmla="*/ 423862 h 1369219"/>
                <a:gd name="connsiteX49" fmla="*/ 731043 w 900112"/>
                <a:gd name="connsiteY49" fmla="*/ 519112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0112" h="1369219">
                  <a:moveTo>
                    <a:pt x="731043" y="519112"/>
                  </a:moveTo>
                  <a:lnTo>
                    <a:pt x="647700" y="657225"/>
                  </a:lnTo>
                  <a:lnTo>
                    <a:pt x="595312" y="735806"/>
                  </a:lnTo>
                  <a:lnTo>
                    <a:pt x="521493" y="833437"/>
                  </a:lnTo>
                  <a:lnTo>
                    <a:pt x="411956" y="966787"/>
                  </a:lnTo>
                  <a:lnTo>
                    <a:pt x="307181" y="1090612"/>
                  </a:lnTo>
                  <a:lnTo>
                    <a:pt x="164306" y="1250156"/>
                  </a:lnTo>
                  <a:lnTo>
                    <a:pt x="73818" y="1340644"/>
                  </a:lnTo>
                  <a:lnTo>
                    <a:pt x="42862" y="1366837"/>
                  </a:lnTo>
                  <a:lnTo>
                    <a:pt x="28575" y="1369219"/>
                  </a:lnTo>
                  <a:lnTo>
                    <a:pt x="11906" y="1369219"/>
                  </a:lnTo>
                  <a:lnTo>
                    <a:pt x="2381" y="1357312"/>
                  </a:lnTo>
                  <a:lnTo>
                    <a:pt x="0" y="1343025"/>
                  </a:lnTo>
                  <a:lnTo>
                    <a:pt x="4762" y="1316831"/>
                  </a:lnTo>
                  <a:lnTo>
                    <a:pt x="28575" y="1278731"/>
                  </a:lnTo>
                  <a:lnTo>
                    <a:pt x="100012" y="1169194"/>
                  </a:lnTo>
                  <a:lnTo>
                    <a:pt x="166687" y="1057275"/>
                  </a:lnTo>
                  <a:lnTo>
                    <a:pt x="250031" y="909637"/>
                  </a:lnTo>
                  <a:lnTo>
                    <a:pt x="319087" y="766762"/>
                  </a:lnTo>
                  <a:lnTo>
                    <a:pt x="359568" y="676275"/>
                  </a:lnTo>
                  <a:lnTo>
                    <a:pt x="414337" y="566737"/>
                  </a:lnTo>
                  <a:lnTo>
                    <a:pt x="483393" y="402431"/>
                  </a:lnTo>
                  <a:lnTo>
                    <a:pt x="509587" y="333375"/>
                  </a:lnTo>
                  <a:lnTo>
                    <a:pt x="528637" y="266700"/>
                  </a:lnTo>
                  <a:cubicBezTo>
                    <a:pt x="540712" y="211155"/>
                    <a:pt x="540543" y="230614"/>
                    <a:pt x="540543" y="209550"/>
                  </a:cubicBezTo>
                  <a:lnTo>
                    <a:pt x="540543" y="195262"/>
                  </a:lnTo>
                  <a:lnTo>
                    <a:pt x="535781" y="171450"/>
                  </a:lnTo>
                  <a:lnTo>
                    <a:pt x="521493" y="145256"/>
                  </a:lnTo>
                  <a:lnTo>
                    <a:pt x="495300" y="116681"/>
                  </a:lnTo>
                  <a:lnTo>
                    <a:pt x="464343" y="92869"/>
                  </a:lnTo>
                  <a:lnTo>
                    <a:pt x="433387" y="71437"/>
                  </a:lnTo>
                  <a:lnTo>
                    <a:pt x="414337" y="54769"/>
                  </a:lnTo>
                  <a:cubicBezTo>
                    <a:pt x="404457" y="35009"/>
                    <a:pt x="404812" y="42819"/>
                    <a:pt x="404812" y="33337"/>
                  </a:cubicBezTo>
                  <a:lnTo>
                    <a:pt x="404812" y="19050"/>
                  </a:lnTo>
                  <a:lnTo>
                    <a:pt x="411956" y="7144"/>
                  </a:lnTo>
                  <a:lnTo>
                    <a:pt x="431006" y="0"/>
                  </a:lnTo>
                  <a:lnTo>
                    <a:pt x="461962" y="4762"/>
                  </a:lnTo>
                  <a:lnTo>
                    <a:pt x="547687" y="28575"/>
                  </a:lnTo>
                  <a:lnTo>
                    <a:pt x="661987" y="64294"/>
                  </a:lnTo>
                  <a:lnTo>
                    <a:pt x="726281" y="85725"/>
                  </a:lnTo>
                  <a:lnTo>
                    <a:pt x="759618" y="100012"/>
                  </a:lnTo>
                  <a:lnTo>
                    <a:pt x="833437" y="140494"/>
                  </a:lnTo>
                  <a:lnTo>
                    <a:pt x="873918" y="173831"/>
                  </a:lnTo>
                  <a:lnTo>
                    <a:pt x="890587" y="192881"/>
                  </a:lnTo>
                  <a:lnTo>
                    <a:pt x="897731" y="211931"/>
                  </a:lnTo>
                  <a:lnTo>
                    <a:pt x="900112" y="233362"/>
                  </a:lnTo>
                  <a:lnTo>
                    <a:pt x="892968" y="254794"/>
                  </a:lnTo>
                  <a:lnTo>
                    <a:pt x="869156" y="280987"/>
                  </a:lnTo>
                  <a:lnTo>
                    <a:pt x="785812" y="423862"/>
                  </a:lnTo>
                  <a:lnTo>
                    <a:pt x="731043" y="519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00FD5FC-01FE-D54C-9B07-80BA540D982D}"/>
                </a:ext>
              </a:extLst>
            </p:cNvPr>
            <p:cNvSpPr/>
            <p:nvPr/>
          </p:nvSpPr>
          <p:spPr>
            <a:xfrm>
              <a:off x="4360863" y="1416050"/>
              <a:ext cx="1155700" cy="2174875"/>
            </a:xfrm>
            <a:custGeom>
              <a:avLst/>
              <a:gdLst>
                <a:gd name="connsiteX0" fmla="*/ 1009767 w 1155622"/>
                <a:gd name="connsiteY0" fmla="*/ 580615 h 2173803"/>
                <a:gd name="connsiteX1" fmla="*/ 920010 w 1155622"/>
                <a:gd name="connsiteY1" fmla="*/ 805008 h 2173803"/>
                <a:gd name="connsiteX2" fmla="*/ 819033 w 1155622"/>
                <a:gd name="connsiteY2" fmla="*/ 1037815 h 2173803"/>
                <a:gd name="connsiteX3" fmla="*/ 726471 w 1155622"/>
                <a:gd name="connsiteY3" fmla="*/ 1231354 h 2173803"/>
                <a:gd name="connsiteX4" fmla="*/ 600250 w 1155622"/>
                <a:gd name="connsiteY4" fmla="*/ 1466966 h 2173803"/>
                <a:gd name="connsiteX5" fmla="*/ 552567 w 1155622"/>
                <a:gd name="connsiteY5" fmla="*/ 1523065 h 2173803"/>
                <a:gd name="connsiteX6" fmla="*/ 485249 w 1155622"/>
                <a:gd name="connsiteY6" fmla="*/ 1635261 h 2173803"/>
                <a:gd name="connsiteX7" fmla="*/ 381467 w 1155622"/>
                <a:gd name="connsiteY7" fmla="*/ 1783921 h 2173803"/>
                <a:gd name="connsiteX8" fmla="*/ 288905 w 1155622"/>
                <a:gd name="connsiteY8" fmla="*/ 1907337 h 2173803"/>
                <a:gd name="connsiteX9" fmla="*/ 193539 w 1155622"/>
                <a:gd name="connsiteY9" fmla="*/ 2022338 h 2173803"/>
                <a:gd name="connsiteX10" fmla="*/ 89757 w 1155622"/>
                <a:gd name="connsiteY10" fmla="*/ 2128925 h 2173803"/>
                <a:gd name="connsiteX11" fmla="*/ 47683 w 1155622"/>
                <a:gd name="connsiteY11" fmla="*/ 2165388 h 2173803"/>
                <a:gd name="connsiteX12" fmla="*/ 33659 w 1155622"/>
                <a:gd name="connsiteY12" fmla="*/ 2170998 h 2173803"/>
                <a:gd name="connsiteX13" fmla="*/ 19634 w 1155622"/>
                <a:gd name="connsiteY13" fmla="*/ 2173803 h 2173803"/>
                <a:gd name="connsiteX14" fmla="*/ 8415 w 1155622"/>
                <a:gd name="connsiteY14" fmla="*/ 2173803 h 2173803"/>
                <a:gd name="connsiteX15" fmla="*/ 0 w 1155622"/>
                <a:gd name="connsiteY15" fmla="*/ 2162584 h 2173803"/>
                <a:gd name="connsiteX16" fmla="*/ 0 w 1155622"/>
                <a:gd name="connsiteY16" fmla="*/ 2148559 h 2173803"/>
                <a:gd name="connsiteX17" fmla="*/ 8415 w 1155622"/>
                <a:gd name="connsiteY17" fmla="*/ 2117705 h 2173803"/>
                <a:gd name="connsiteX18" fmla="*/ 50488 w 1155622"/>
                <a:gd name="connsiteY18" fmla="*/ 2041973 h 2173803"/>
                <a:gd name="connsiteX19" fmla="*/ 129026 w 1155622"/>
                <a:gd name="connsiteY19" fmla="*/ 1904532 h 2173803"/>
                <a:gd name="connsiteX20" fmla="*/ 218783 w 1155622"/>
                <a:gd name="connsiteY20" fmla="*/ 1741847 h 2173803"/>
                <a:gd name="connsiteX21" fmla="*/ 291710 w 1155622"/>
                <a:gd name="connsiteY21" fmla="*/ 1607212 h 2173803"/>
                <a:gd name="connsiteX22" fmla="*/ 356223 w 1155622"/>
                <a:gd name="connsiteY22" fmla="*/ 1478186 h 2173803"/>
                <a:gd name="connsiteX23" fmla="*/ 415126 w 1155622"/>
                <a:gd name="connsiteY23" fmla="*/ 1360380 h 2173803"/>
                <a:gd name="connsiteX24" fmla="*/ 479639 w 1155622"/>
                <a:gd name="connsiteY24" fmla="*/ 1228549 h 2173803"/>
                <a:gd name="connsiteX25" fmla="*/ 518908 w 1155622"/>
                <a:gd name="connsiteY25" fmla="*/ 1147207 h 2173803"/>
                <a:gd name="connsiteX26" fmla="*/ 558177 w 1155622"/>
                <a:gd name="connsiteY26" fmla="*/ 1063060 h 2173803"/>
                <a:gd name="connsiteX27" fmla="*/ 580616 w 1155622"/>
                <a:gd name="connsiteY27" fmla="*/ 998547 h 2173803"/>
                <a:gd name="connsiteX28" fmla="*/ 622689 w 1155622"/>
                <a:gd name="connsiteY28" fmla="*/ 869521 h 2173803"/>
                <a:gd name="connsiteX29" fmla="*/ 661958 w 1155622"/>
                <a:gd name="connsiteY29" fmla="*/ 751715 h 2173803"/>
                <a:gd name="connsiteX30" fmla="*/ 698422 w 1155622"/>
                <a:gd name="connsiteY30" fmla="*/ 619884 h 2173803"/>
                <a:gd name="connsiteX31" fmla="*/ 726471 w 1155622"/>
                <a:gd name="connsiteY31" fmla="*/ 496468 h 2173803"/>
                <a:gd name="connsiteX32" fmla="*/ 743301 w 1155622"/>
                <a:gd name="connsiteY32" fmla="*/ 415126 h 2173803"/>
                <a:gd name="connsiteX33" fmla="*/ 757325 w 1155622"/>
                <a:gd name="connsiteY33" fmla="*/ 328174 h 2173803"/>
                <a:gd name="connsiteX34" fmla="*/ 762935 w 1155622"/>
                <a:gd name="connsiteY34" fmla="*/ 244027 h 2173803"/>
                <a:gd name="connsiteX35" fmla="*/ 760130 w 1155622"/>
                <a:gd name="connsiteY35" fmla="*/ 218782 h 2173803"/>
                <a:gd name="connsiteX36" fmla="*/ 743301 w 1155622"/>
                <a:gd name="connsiteY36" fmla="*/ 182319 h 2173803"/>
                <a:gd name="connsiteX37" fmla="*/ 712447 w 1155622"/>
                <a:gd name="connsiteY37" fmla="*/ 148660 h 2173803"/>
                <a:gd name="connsiteX38" fmla="*/ 670373 w 1155622"/>
                <a:gd name="connsiteY38" fmla="*/ 117806 h 2173803"/>
                <a:gd name="connsiteX39" fmla="*/ 608665 w 1155622"/>
                <a:gd name="connsiteY39" fmla="*/ 86952 h 2173803"/>
                <a:gd name="connsiteX40" fmla="*/ 563786 w 1155622"/>
                <a:gd name="connsiteY40" fmla="*/ 70122 h 2173803"/>
                <a:gd name="connsiteX41" fmla="*/ 549762 w 1155622"/>
                <a:gd name="connsiteY41" fmla="*/ 58903 h 2173803"/>
                <a:gd name="connsiteX42" fmla="*/ 541347 w 1155622"/>
                <a:gd name="connsiteY42" fmla="*/ 42073 h 2173803"/>
                <a:gd name="connsiteX43" fmla="*/ 535737 w 1155622"/>
                <a:gd name="connsiteY43" fmla="*/ 25244 h 2173803"/>
                <a:gd name="connsiteX44" fmla="*/ 541347 w 1155622"/>
                <a:gd name="connsiteY44" fmla="*/ 8414 h 2173803"/>
                <a:gd name="connsiteX45" fmla="*/ 560981 w 1155622"/>
                <a:gd name="connsiteY45" fmla="*/ 0 h 2173803"/>
                <a:gd name="connsiteX46" fmla="*/ 622689 w 1155622"/>
                <a:gd name="connsiteY46" fmla="*/ 2804 h 2173803"/>
                <a:gd name="connsiteX47" fmla="*/ 732081 w 1155622"/>
                <a:gd name="connsiteY47" fmla="*/ 14024 h 2173803"/>
                <a:gd name="connsiteX48" fmla="*/ 799399 w 1155622"/>
                <a:gd name="connsiteY48" fmla="*/ 33658 h 2173803"/>
                <a:gd name="connsiteX49" fmla="*/ 852692 w 1155622"/>
                <a:gd name="connsiteY49" fmla="*/ 56098 h 2173803"/>
                <a:gd name="connsiteX50" fmla="*/ 908790 w 1155622"/>
                <a:gd name="connsiteY50" fmla="*/ 89757 h 2173803"/>
                <a:gd name="connsiteX51" fmla="*/ 1006962 w 1155622"/>
                <a:gd name="connsiteY51" fmla="*/ 159879 h 2173803"/>
                <a:gd name="connsiteX52" fmla="*/ 1068670 w 1155622"/>
                <a:gd name="connsiteY52" fmla="*/ 213173 h 2173803"/>
                <a:gd name="connsiteX53" fmla="*/ 1130378 w 1155622"/>
                <a:gd name="connsiteY53" fmla="*/ 277685 h 2173803"/>
                <a:gd name="connsiteX54" fmla="*/ 1150012 w 1155622"/>
                <a:gd name="connsiteY54" fmla="*/ 300125 h 2173803"/>
                <a:gd name="connsiteX55" fmla="*/ 1152817 w 1155622"/>
                <a:gd name="connsiteY55" fmla="*/ 308539 h 2173803"/>
                <a:gd name="connsiteX56" fmla="*/ 1155622 w 1155622"/>
                <a:gd name="connsiteY56" fmla="*/ 330979 h 2173803"/>
                <a:gd name="connsiteX57" fmla="*/ 1147207 w 1155622"/>
                <a:gd name="connsiteY57" fmla="*/ 356223 h 2173803"/>
                <a:gd name="connsiteX58" fmla="*/ 1121963 w 1155622"/>
                <a:gd name="connsiteY58" fmla="*/ 378662 h 2173803"/>
                <a:gd name="connsiteX59" fmla="*/ 1079889 w 1155622"/>
                <a:gd name="connsiteY59" fmla="*/ 403906 h 2173803"/>
                <a:gd name="connsiteX60" fmla="*/ 1065865 w 1155622"/>
                <a:gd name="connsiteY60" fmla="*/ 423541 h 2173803"/>
                <a:gd name="connsiteX61" fmla="*/ 1009767 w 1155622"/>
                <a:gd name="connsiteY61" fmla="*/ 580615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55622" h="2173803">
                  <a:moveTo>
                    <a:pt x="1009767" y="580615"/>
                  </a:moveTo>
                  <a:lnTo>
                    <a:pt x="920010" y="805008"/>
                  </a:lnTo>
                  <a:lnTo>
                    <a:pt x="819033" y="1037815"/>
                  </a:lnTo>
                  <a:lnTo>
                    <a:pt x="726471" y="1231354"/>
                  </a:lnTo>
                  <a:lnTo>
                    <a:pt x="600250" y="1466966"/>
                  </a:lnTo>
                  <a:lnTo>
                    <a:pt x="552567" y="1523065"/>
                  </a:lnTo>
                  <a:lnTo>
                    <a:pt x="485249" y="1635261"/>
                  </a:lnTo>
                  <a:lnTo>
                    <a:pt x="381467" y="1783921"/>
                  </a:lnTo>
                  <a:lnTo>
                    <a:pt x="288905" y="1907337"/>
                  </a:lnTo>
                  <a:lnTo>
                    <a:pt x="193539" y="2022338"/>
                  </a:lnTo>
                  <a:lnTo>
                    <a:pt x="89757" y="2128925"/>
                  </a:lnTo>
                  <a:lnTo>
                    <a:pt x="47683" y="2165388"/>
                  </a:lnTo>
                  <a:lnTo>
                    <a:pt x="33659" y="2170998"/>
                  </a:lnTo>
                  <a:lnTo>
                    <a:pt x="19634" y="2173803"/>
                  </a:lnTo>
                  <a:lnTo>
                    <a:pt x="8415" y="2173803"/>
                  </a:lnTo>
                  <a:lnTo>
                    <a:pt x="0" y="2162584"/>
                  </a:lnTo>
                  <a:lnTo>
                    <a:pt x="0" y="2148559"/>
                  </a:lnTo>
                  <a:lnTo>
                    <a:pt x="8415" y="2117705"/>
                  </a:lnTo>
                  <a:lnTo>
                    <a:pt x="50488" y="2041973"/>
                  </a:lnTo>
                  <a:lnTo>
                    <a:pt x="129026" y="1904532"/>
                  </a:lnTo>
                  <a:lnTo>
                    <a:pt x="218783" y="1741847"/>
                  </a:lnTo>
                  <a:lnTo>
                    <a:pt x="291710" y="1607212"/>
                  </a:lnTo>
                  <a:lnTo>
                    <a:pt x="356223" y="1478186"/>
                  </a:lnTo>
                  <a:lnTo>
                    <a:pt x="415126" y="1360380"/>
                  </a:lnTo>
                  <a:lnTo>
                    <a:pt x="479639" y="1228549"/>
                  </a:lnTo>
                  <a:lnTo>
                    <a:pt x="518908" y="1147207"/>
                  </a:lnTo>
                  <a:lnTo>
                    <a:pt x="558177" y="1063060"/>
                  </a:lnTo>
                  <a:lnTo>
                    <a:pt x="580616" y="998547"/>
                  </a:lnTo>
                  <a:lnTo>
                    <a:pt x="622689" y="869521"/>
                  </a:lnTo>
                  <a:lnTo>
                    <a:pt x="661958" y="751715"/>
                  </a:lnTo>
                  <a:lnTo>
                    <a:pt x="698422" y="619884"/>
                  </a:lnTo>
                  <a:lnTo>
                    <a:pt x="726471" y="496468"/>
                  </a:lnTo>
                  <a:lnTo>
                    <a:pt x="743301" y="415126"/>
                  </a:lnTo>
                  <a:lnTo>
                    <a:pt x="757325" y="328174"/>
                  </a:lnTo>
                  <a:lnTo>
                    <a:pt x="762935" y="244027"/>
                  </a:lnTo>
                  <a:lnTo>
                    <a:pt x="760130" y="218782"/>
                  </a:lnTo>
                  <a:lnTo>
                    <a:pt x="743301" y="182319"/>
                  </a:lnTo>
                  <a:lnTo>
                    <a:pt x="712447" y="148660"/>
                  </a:lnTo>
                  <a:lnTo>
                    <a:pt x="670373" y="117806"/>
                  </a:lnTo>
                  <a:lnTo>
                    <a:pt x="608665" y="86952"/>
                  </a:lnTo>
                  <a:lnTo>
                    <a:pt x="563786" y="70122"/>
                  </a:lnTo>
                  <a:lnTo>
                    <a:pt x="549762" y="58903"/>
                  </a:lnTo>
                  <a:lnTo>
                    <a:pt x="541347" y="42073"/>
                  </a:lnTo>
                  <a:cubicBezTo>
                    <a:pt x="535390" y="27181"/>
                    <a:pt x="535737" y="33084"/>
                    <a:pt x="535737" y="25244"/>
                  </a:cubicBezTo>
                  <a:lnTo>
                    <a:pt x="541347" y="8414"/>
                  </a:lnTo>
                  <a:lnTo>
                    <a:pt x="560981" y="0"/>
                  </a:lnTo>
                  <a:lnTo>
                    <a:pt x="622689" y="2804"/>
                  </a:lnTo>
                  <a:lnTo>
                    <a:pt x="732081" y="14024"/>
                  </a:lnTo>
                  <a:lnTo>
                    <a:pt x="799399" y="33658"/>
                  </a:lnTo>
                  <a:lnTo>
                    <a:pt x="852692" y="56098"/>
                  </a:lnTo>
                  <a:lnTo>
                    <a:pt x="908790" y="89757"/>
                  </a:lnTo>
                  <a:lnTo>
                    <a:pt x="1006962" y="159879"/>
                  </a:lnTo>
                  <a:lnTo>
                    <a:pt x="1068670" y="213173"/>
                  </a:lnTo>
                  <a:lnTo>
                    <a:pt x="1130378" y="277685"/>
                  </a:lnTo>
                  <a:lnTo>
                    <a:pt x="1150012" y="300125"/>
                  </a:lnTo>
                  <a:lnTo>
                    <a:pt x="1152817" y="308539"/>
                  </a:lnTo>
                  <a:lnTo>
                    <a:pt x="1155622" y="330979"/>
                  </a:lnTo>
                  <a:lnTo>
                    <a:pt x="1147207" y="356223"/>
                  </a:lnTo>
                  <a:lnTo>
                    <a:pt x="1121963" y="378662"/>
                  </a:lnTo>
                  <a:lnTo>
                    <a:pt x="1079889" y="403906"/>
                  </a:lnTo>
                  <a:lnTo>
                    <a:pt x="1065865" y="423541"/>
                  </a:lnTo>
                  <a:lnTo>
                    <a:pt x="1009767" y="5806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A7B287A8-2793-A84F-907D-778611113242}"/>
                </a:ext>
              </a:extLst>
            </p:cNvPr>
            <p:cNvSpPr/>
            <p:nvPr/>
          </p:nvSpPr>
          <p:spPr>
            <a:xfrm>
              <a:off x="2998788" y="2513013"/>
              <a:ext cx="1573212" cy="536575"/>
            </a:xfrm>
            <a:custGeom>
              <a:avLst/>
              <a:gdLst>
                <a:gd name="connsiteX0" fmla="*/ 464344 w 1574006"/>
                <a:gd name="connsiteY0" fmla="*/ 330994 h 538162"/>
                <a:gd name="connsiteX1" fmla="*/ 547687 w 1574006"/>
                <a:gd name="connsiteY1" fmla="*/ 307181 h 538162"/>
                <a:gd name="connsiteX2" fmla="*/ 678656 w 1574006"/>
                <a:gd name="connsiteY2" fmla="*/ 254794 h 538162"/>
                <a:gd name="connsiteX3" fmla="*/ 723900 w 1574006"/>
                <a:gd name="connsiteY3" fmla="*/ 235744 h 538162"/>
                <a:gd name="connsiteX4" fmla="*/ 959644 w 1574006"/>
                <a:gd name="connsiteY4" fmla="*/ 126206 h 538162"/>
                <a:gd name="connsiteX5" fmla="*/ 1073944 w 1574006"/>
                <a:gd name="connsiteY5" fmla="*/ 59531 h 538162"/>
                <a:gd name="connsiteX6" fmla="*/ 1159669 w 1574006"/>
                <a:gd name="connsiteY6" fmla="*/ 21431 h 538162"/>
                <a:gd name="connsiteX7" fmla="*/ 1219200 w 1574006"/>
                <a:gd name="connsiteY7" fmla="*/ 4762 h 538162"/>
                <a:gd name="connsiteX8" fmla="*/ 1254919 w 1574006"/>
                <a:gd name="connsiteY8" fmla="*/ 0 h 538162"/>
                <a:gd name="connsiteX9" fmla="*/ 1319212 w 1574006"/>
                <a:gd name="connsiteY9" fmla="*/ 4762 h 538162"/>
                <a:gd name="connsiteX10" fmla="*/ 1395412 w 1574006"/>
                <a:gd name="connsiteY10" fmla="*/ 14287 h 538162"/>
                <a:gd name="connsiteX11" fmla="*/ 1447800 w 1574006"/>
                <a:gd name="connsiteY11" fmla="*/ 28575 h 538162"/>
                <a:gd name="connsiteX12" fmla="*/ 1502569 w 1574006"/>
                <a:gd name="connsiteY12" fmla="*/ 47625 h 538162"/>
                <a:gd name="connsiteX13" fmla="*/ 1545431 w 1574006"/>
                <a:gd name="connsiteY13" fmla="*/ 69056 h 538162"/>
                <a:gd name="connsiteX14" fmla="*/ 1564481 w 1574006"/>
                <a:gd name="connsiteY14" fmla="*/ 83344 h 538162"/>
                <a:gd name="connsiteX15" fmla="*/ 1571625 w 1574006"/>
                <a:gd name="connsiteY15" fmla="*/ 92869 h 538162"/>
                <a:gd name="connsiteX16" fmla="*/ 1574006 w 1574006"/>
                <a:gd name="connsiteY16" fmla="*/ 107156 h 538162"/>
                <a:gd name="connsiteX17" fmla="*/ 1569244 w 1574006"/>
                <a:gd name="connsiteY17" fmla="*/ 123825 h 538162"/>
                <a:gd name="connsiteX18" fmla="*/ 1540669 w 1574006"/>
                <a:gd name="connsiteY18" fmla="*/ 150019 h 538162"/>
                <a:gd name="connsiteX19" fmla="*/ 1500187 w 1574006"/>
                <a:gd name="connsiteY19" fmla="*/ 173831 h 538162"/>
                <a:gd name="connsiteX20" fmla="*/ 1416844 w 1574006"/>
                <a:gd name="connsiteY20" fmla="*/ 202406 h 538162"/>
                <a:gd name="connsiteX21" fmla="*/ 1226344 w 1574006"/>
                <a:gd name="connsiteY21" fmla="*/ 264319 h 538162"/>
                <a:gd name="connsiteX22" fmla="*/ 1031081 w 1574006"/>
                <a:gd name="connsiteY22" fmla="*/ 330994 h 538162"/>
                <a:gd name="connsiteX23" fmla="*/ 914400 w 1574006"/>
                <a:gd name="connsiteY23" fmla="*/ 369094 h 538162"/>
                <a:gd name="connsiteX24" fmla="*/ 673894 w 1574006"/>
                <a:gd name="connsiteY24" fmla="*/ 459581 h 538162"/>
                <a:gd name="connsiteX25" fmla="*/ 590550 w 1574006"/>
                <a:gd name="connsiteY25" fmla="*/ 488156 h 538162"/>
                <a:gd name="connsiteX26" fmla="*/ 538162 w 1574006"/>
                <a:gd name="connsiteY26" fmla="*/ 504825 h 538162"/>
                <a:gd name="connsiteX27" fmla="*/ 483394 w 1574006"/>
                <a:gd name="connsiteY27" fmla="*/ 519112 h 538162"/>
                <a:gd name="connsiteX28" fmla="*/ 426244 w 1574006"/>
                <a:gd name="connsiteY28" fmla="*/ 528637 h 538162"/>
                <a:gd name="connsiteX29" fmla="*/ 390525 w 1574006"/>
                <a:gd name="connsiteY29" fmla="*/ 533400 h 538162"/>
                <a:gd name="connsiteX30" fmla="*/ 321469 w 1574006"/>
                <a:gd name="connsiteY30" fmla="*/ 538162 h 538162"/>
                <a:gd name="connsiteX31" fmla="*/ 288131 w 1574006"/>
                <a:gd name="connsiteY31" fmla="*/ 538162 h 538162"/>
                <a:gd name="connsiteX32" fmla="*/ 233362 w 1574006"/>
                <a:gd name="connsiteY32" fmla="*/ 528637 h 538162"/>
                <a:gd name="connsiteX33" fmla="*/ 188119 w 1574006"/>
                <a:gd name="connsiteY33" fmla="*/ 509587 h 538162"/>
                <a:gd name="connsiteX34" fmla="*/ 152400 w 1574006"/>
                <a:gd name="connsiteY34" fmla="*/ 488156 h 538162"/>
                <a:gd name="connsiteX35" fmla="*/ 119062 w 1574006"/>
                <a:gd name="connsiteY35" fmla="*/ 464344 h 538162"/>
                <a:gd name="connsiteX36" fmla="*/ 80962 w 1574006"/>
                <a:gd name="connsiteY36" fmla="*/ 435769 h 538162"/>
                <a:gd name="connsiteX37" fmla="*/ 42862 w 1574006"/>
                <a:gd name="connsiteY37" fmla="*/ 397669 h 538162"/>
                <a:gd name="connsiteX38" fmla="*/ 0 w 1574006"/>
                <a:gd name="connsiteY38" fmla="*/ 354806 h 538162"/>
                <a:gd name="connsiteX39" fmla="*/ 42862 w 1574006"/>
                <a:gd name="connsiteY39" fmla="*/ 307181 h 538162"/>
                <a:gd name="connsiteX40" fmla="*/ 178594 w 1574006"/>
                <a:gd name="connsiteY40" fmla="*/ 340519 h 538162"/>
                <a:gd name="connsiteX41" fmla="*/ 228600 w 1574006"/>
                <a:gd name="connsiteY41" fmla="*/ 354806 h 538162"/>
                <a:gd name="connsiteX42" fmla="*/ 261937 w 1574006"/>
                <a:gd name="connsiteY42" fmla="*/ 359569 h 538162"/>
                <a:gd name="connsiteX43" fmla="*/ 295275 w 1574006"/>
                <a:gd name="connsiteY43" fmla="*/ 359569 h 538162"/>
                <a:gd name="connsiteX44" fmla="*/ 352425 w 1574006"/>
                <a:gd name="connsiteY44" fmla="*/ 354806 h 538162"/>
                <a:gd name="connsiteX45" fmla="*/ 464344 w 1574006"/>
                <a:gd name="connsiteY45" fmla="*/ 3309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74006" h="538162">
                  <a:moveTo>
                    <a:pt x="464344" y="330994"/>
                  </a:moveTo>
                  <a:lnTo>
                    <a:pt x="547687" y="307181"/>
                  </a:lnTo>
                  <a:lnTo>
                    <a:pt x="678656" y="254794"/>
                  </a:lnTo>
                  <a:lnTo>
                    <a:pt x="723900" y="235744"/>
                  </a:lnTo>
                  <a:lnTo>
                    <a:pt x="959644" y="126206"/>
                  </a:lnTo>
                  <a:lnTo>
                    <a:pt x="1073944" y="59531"/>
                  </a:lnTo>
                  <a:lnTo>
                    <a:pt x="1159669" y="21431"/>
                  </a:lnTo>
                  <a:lnTo>
                    <a:pt x="1219200" y="4762"/>
                  </a:lnTo>
                  <a:lnTo>
                    <a:pt x="1254919" y="0"/>
                  </a:lnTo>
                  <a:lnTo>
                    <a:pt x="1319212" y="4762"/>
                  </a:lnTo>
                  <a:lnTo>
                    <a:pt x="1395412" y="14287"/>
                  </a:lnTo>
                  <a:lnTo>
                    <a:pt x="1447800" y="28575"/>
                  </a:lnTo>
                  <a:lnTo>
                    <a:pt x="1502569" y="47625"/>
                  </a:lnTo>
                  <a:lnTo>
                    <a:pt x="1545431" y="69056"/>
                  </a:lnTo>
                  <a:lnTo>
                    <a:pt x="1564481" y="83344"/>
                  </a:lnTo>
                  <a:lnTo>
                    <a:pt x="1571625" y="92869"/>
                  </a:lnTo>
                  <a:lnTo>
                    <a:pt x="1574006" y="107156"/>
                  </a:lnTo>
                  <a:lnTo>
                    <a:pt x="1569244" y="123825"/>
                  </a:lnTo>
                  <a:lnTo>
                    <a:pt x="1540669" y="150019"/>
                  </a:lnTo>
                  <a:lnTo>
                    <a:pt x="1500187" y="173831"/>
                  </a:lnTo>
                  <a:lnTo>
                    <a:pt x="1416844" y="202406"/>
                  </a:lnTo>
                  <a:lnTo>
                    <a:pt x="1226344" y="264319"/>
                  </a:lnTo>
                  <a:lnTo>
                    <a:pt x="1031081" y="330994"/>
                  </a:lnTo>
                  <a:lnTo>
                    <a:pt x="914400" y="369094"/>
                  </a:lnTo>
                  <a:lnTo>
                    <a:pt x="673894" y="459581"/>
                  </a:lnTo>
                  <a:lnTo>
                    <a:pt x="590550" y="488156"/>
                  </a:lnTo>
                  <a:lnTo>
                    <a:pt x="538162" y="504825"/>
                  </a:lnTo>
                  <a:lnTo>
                    <a:pt x="483394" y="519112"/>
                  </a:lnTo>
                  <a:lnTo>
                    <a:pt x="426244" y="528637"/>
                  </a:lnTo>
                  <a:lnTo>
                    <a:pt x="390525" y="533400"/>
                  </a:lnTo>
                  <a:lnTo>
                    <a:pt x="321469" y="538162"/>
                  </a:lnTo>
                  <a:lnTo>
                    <a:pt x="288131" y="538162"/>
                  </a:lnTo>
                  <a:lnTo>
                    <a:pt x="233362" y="528637"/>
                  </a:lnTo>
                  <a:lnTo>
                    <a:pt x="188119" y="509587"/>
                  </a:lnTo>
                  <a:lnTo>
                    <a:pt x="152400" y="488156"/>
                  </a:lnTo>
                  <a:lnTo>
                    <a:pt x="119062" y="464344"/>
                  </a:lnTo>
                  <a:lnTo>
                    <a:pt x="80962" y="435769"/>
                  </a:lnTo>
                  <a:lnTo>
                    <a:pt x="42862" y="397669"/>
                  </a:lnTo>
                  <a:lnTo>
                    <a:pt x="0" y="354806"/>
                  </a:lnTo>
                  <a:lnTo>
                    <a:pt x="42862" y="307181"/>
                  </a:lnTo>
                  <a:lnTo>
                    <a:pt x="178594" y="340519"/>
                  </a:lnTo>
                  <a:lnTo>
                    <a:pt x="228600" y="354806"/>
                  </a:lnTo>
                  <a:lnTo>
                    <a:pt x="261937" y="359569"/>
                  </a:lnTo>
                  <a:lnTo>
                    <a:pt x="295275" y="359569"/>
                  </a:lnTo>
                  <a:lnTo>
                    <a:pt x="352425" y="354806"/>
                  </a:lnTo>
                  <a:lnTo>
                    <a:pt x="4643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A79394F-E46D-A24D-AC58-39D3182A72C2}"/>
                </a:ext>
              </a:extLst>
            </p:cNvPr>
            <p:cNvSpPr/>
            <p:nvPr/>
          </p:nvSpPr>
          <p:spPr>
            <a:xfrm rot="16200000">
              <a:off x="1583531" y="3378994"/>
              <a:ext cx="4418013" cy="530225"/>
            </a:xfrm>
            <a:custGeom>
              <a:avLst/>
              <a:gdLst>
                <a:gd name="connsiteX0" fmla="*/ 2336400 w 4417200"/>
                <a:gd name="connsiteY0" fmla="*/ 151200 h 529200"/>
                <a:gd name="connsiteX1" fmla="*/ 2901600 w 4417200"/>
                <a:gd name="connsiteY1" fmla="*/ 169200 h 529200"/>
                <a:gd name="connsiteX2" fmla="*/ 3088800 w 4417200"/>
                <a:gd name="connsiteY2" fmla="*/ 169200 h 529200"/>
                <a:gd name="connsiteX3" fmla="*/ 3423600 w 4417200"/>
                <a:gd name="connsiteY3" fmla="*/ 176400 h 529200"/>
                <a:gd name="connsiteX4" fmla="*/ 3859200 w 4417200"/>
                <a:gd name="connsiteY4" fmla="*/ 187200 h 529200"/>
                <a:gd name="connsiteX5" fmla="*/ 4053600 w 4417200"/>
                <a:gd name="connsiteY5" fmla="*/ 190800 h 529200"/>
                <a:gd name="connsiteX6" fmla="*/ 4086000 w 4417200"/>
                <a:gd name="connsiteY6" fmla="*/ 187200 h 529200"/>
                <a:gd name="connsiteX7" fmla="*/ 4122000 w 4417200"/>
                <a:gd name="connsiteY7" fmla="*/ 180000 h 529200"/>
                <a:gd name="connsiteX8" fmla="*/ 4168800 w 4417200"/>
                <a:gd name="connsiteY8" fmla="*/ 162000 h 529200"/>
                <a:gd name="connsiteX9" fmla="*/ 4230000 w 4417200"/>
                <a:gd name="connsiteY9" fmla="*/ 126000 h 529200"/>
                <a:gd name="connsiteX10" fmla="*/ 4284000 w 4417200"/>
                <a:gd name="connsiteY10" fmla="*/ 75600 h 529200"/>
                <a:gd name="connsiteX11" fmla="*/ 4327200 w 4417200"/>
                <a:gd name="connsiteY11" fmla="*/ 36000 h 529200"/>
                <a:gd name="connsiteX12" fmla="*/ 4345200 w 4417200"/>
                <a:gd name="connsiteY12" fmla="*/ 14400 h 529200"/>
                <a:gd name="connsiteX13" fmla="*/ 4356000 w 4417200"/>
                <a:gd name="connsiteY13" fmla="*/ 7200 h 529200"/>
                <a:gd name="connsiteX14" fmla="*/ 4374000 w 4417200"/>
                <a:gd name="connsiteY14" fmla="*/ 0 h 529200"/>
                <a:gd name="connsiteX15" fmla="*/ 4381200 w 4417200"/>
                <a:gd name="connsiteY15" fmla="*/ 0 h 529200"/>
                <a:gd name="connsiteX16" fmla="*/ 4402800 w 4417200"/>
                <a:gd name="connsiteY16" fmla="*/ 3600 h 529200"/>
                <a:gd name="connsiteX17" fmla="*/ 4406400 w 4417200"/>
                <a:gd name="connsiteY17" fmla="*/ 10800 h 529200"/>
                <a:gd name="connsiteX18" fmla="*/ 4413600 w 4417200"/>
                <a:gd name="connsiteY18" fmla="*/ 28800 h 529200"/>
                <a:gd name="connsiteX19" fmla="*/ 4417200 w 4417200"/>
                <a:gd name="connsiteY19" fmla="*/ 50400 h 529200"/>
                <a:gd name="connsiteX20" fmla="*/ 4392000 w 4417200"/>
                <a:gd name="connsiteY20" fmla="*/ 140400 h 529200"/>
                <a:gd name="connsiteX21" fmla="*/ 4338000 w 4417200"/>
                <a:gd name="connsiteY21" fmla="*/ 266400 h 529200"/>
                <a:gd name="connsiteX22" fmla="*/ 4262400 w 4417200"/>
                <a:gd name="connsiteY22" fmla="*/ 410400 h 529200"/>
                <a:gd name="connsiteX23" fmla="*/ 4222800 w 4417200"/>
                <a:gd name="connsiteY23" fmla="*/ 478800 h 529200"/>
                <a:gd name="connsiteX24" fmla="*/ 4212000 w 4417200"/>
                <a:gd name="connsiteY24" fmla="*/ 496800 h 529200"/>
                <a:gd name="connsiteX25" fmla="*/ 4190400 w 4417200"/>
                <a:gd name="connsiteY25" fmla="*/ 518400 h 529200"/>
                <a:gd name="connsiteX26" fmla="*/ 4179600 w 4417200"/>
                <a:gd name="connsiteY26" fmla="*/ 525600 h 529200"/>
                <a:gd name="connsiteX27" fmla="*/ 4161600 w 4417200"/>
                <a:gd name="connsiteY27" fmla="*/ 529200 h 529200"/>
                <a:gd name="connsiteX28" fmla="*/ 4140000 w 4417200"/>
                <a:gd name="connsiteY28" fmla="*/ 525600 h 529200"/>
                <a:gd name="connsiteX29" fmla="*/ 4100400 w 4417200"/>
                <a:gd name="connsiteY29" fmla="*/ 518400 h 529200"/>
                <a:gd name="connsiteX30" fmla="*/ 4028400 w 4417200"/>
                <a:gd name="connsiteY30" fmla="*/ 482400 h 529200"/>
                <a:gd name="connsiteX31" fmla="*/ 3934800 w 4417200"/>
                <a:gd name="connsiteY31" fmla="*/ 442800 h 529200"/>
                <a:gd name="connsiteX32" fmla="*/ 3916800 w 4417200"/>
                <a:gd name="connsiteY32" fmla="*/ 439200 h 529200"/>
                <a:gd name="connsiteX33" fmla="*/ 3772800 w 4417200"/>
                <a:gd name="connsiteY33" fmla="*/ 432000 h 529200"/>
                <a:gd name="connsiteX34" fmla="*/ 3452400 w 4417200"/>
                <a:gd name="connsiteY34" fmla="*/ 421200 h 529200"/>
                <a:gd name="connsiteX35" fmla="*/ 3196800 w 4417200"/>
                <a:gd name="connsiteY35" fmla="*/ 414000 h 529200"/>
                <a:gd name="connsiteX36" fmla="*/ 2872800 w 4417200"/>
                <a:gd name="connsiteY36" fmla="*/ 410400 h 529200"/>
                <a:gd name="connsiteX37" fmla="*/ 2512800 w 4417200"/>
                <a:gd name="connsiteY37" fmla="*/ 396000 h 529200"/>
                <a:gd name="connsiteX38" fmla="*/ 2347200 w 4417200"/>
                <a:gd name="connsiteY38" fmla="*/ 396000 h 529200"/>
                <a:gd name="connsiteX39" fmla="*/ 1630800 w 4417200"/>
                <a:gd name="connsiteY39" fmla="*/ 388800 h 529200"/>
                <a:gd name="connsiteX40" fmla="*/ 1098000 w 4417200"/>
                <a:gd name="connsiteY40" fmla="*/ 392400 h 529200"/>
                <a:gd name="connsiteX41" fmla="*/ 712800 w 4417200"/>
                <a:gd name="connsiteY41" fmla="*/ 392400 h 529200"/>
                <a:gd name="connsiteX42" fmla="*/ 435600 w 4417200"/>
                <a:gd name="connsiteY42" fmla="*/ 392400 h 529200"/>
                <a:gd name="connsiteX43" fmla="*/ 295200 w 4417200"/>
                <a:gd name="connsiteY43" fmla="*/ 392400 h 529200"/>
                <a:gd name="connsiteX44" fmla="*/ 255600 w 4417200"/>
                <a:gd name="connsiteY44" fmla="*/ 385200 h 529200"/>
                <a:gd name="connsiteX45" fmla="*/ 176400 w 4417200"/>
                <a:gd name="connsiteY45" fmla="*/ 370800 h 529200"/>
                <a:gd name="connsiteX46" fmla="*/ 115200 w 4417200"/>
                <a:gd name="connsiteY46" fmla="*/ 349200 h 529200"/>
                <a:gd name="connsiteX47" fmla="*/ 75600 w 4417200"/>
                <a:gd name="connsiteY47" fmla="*/ 331200 h 529200"/>
                <a:gd name="connsiteX48" fmla="*/ 46800 w 4417200"/>
                <a:gd name="connsiteY48" fmla="*/ 313200 h 529200"/>
                <a:gd name="connsiteX49" fmla="*/ 25200 w 4417200"/>
                <a:gd name="connsiteY49" fmla="*/ 295200 h 529200"/>
                <a:gd name="connsiteX50" fmla="*/ 3600 w 4417200"/>
                <a:gd name="connsiteY50" fmla="*/ 270000 h 529200"/>
                <a:gd name="connsiteX51" fmla="*/ 0 w 4417200"/>
                <a:gd name="connsiteY51" fmla="*/ 255600 h 529200"/>
                <a:gd name="connsiteX52" fmla="*/ 0 w 4417200"/>
                <a:gd name="connsiteY52" fmla="*/ 234000 h 529200"/>
                <a:gd name="connsiteX53" fmla="*/ 7200 w 4417200"/>
                <a:gd name="connsiteY53" fmla="*/ 212400 h 529200"/>
                <a:gd name="connsiteX54" fmla="*/ 21600 w 4417200"/>
                <a:gd name="connsiteY54" fmla="*/ 198000 h 529200"/>
                <a:gd name="connsiteX55" fmla="*/ 46800 w 4417200"/>
                <a:gd name="connsiteY55" fmla="*/ 180000 h 529200"/>
                <a:gd name="connsiteX56" fmla="*/ 230400 w 4417200"/>
                <a:gd name="connsiteY56" fmla="*/ 118800 h 529200"/>
                <a:gd name="connsiteX57" fmla="*/ 334800 w 4417200"/>
                <a:gd name="connsiteY57" fmla="*/ 82800 h 529200"/>
                <a:gd name="connsiteX58" fmla="*/ 349200 w 4417200"/>
                <a:gd name="connsiteY58" fmla="*/ 82800 h 529200"/>
                <a:gd name="connsiteX59" fmla="*/ 374400 w 4417200"/>
                <a:gd name="connsiteY59" fmla="*/ 86400 h 529200"/>
                <a:gd name="connsiteX60" fmla="*/ 525600 w 4417200"/>
                <a:gd name="connsiteY60" fmla="*/ 97200 h 529200"/>
                <a:gd name="connsiteX61" fmla="*/ 900000 w 4417200"/>
                <a:gd name="connsiteY61" fmla="*/ 111600 h 529200"/>
                <a:gd name="connsiteX62" fmla="*/ 1486800 w 4417200"/>
                <a:gd name="connsiteY62" fmla="*/ 133200 h 529200"/>
                <a:gd name="connsiteX63" fmla="*/ 1886400 w 4417200"/>
                <a:gd name="connsiteY63" fmla="*/ 147600 h 529200"/>
                <a:gd name="connsiteX64" fmla="*/ 2336400 w 4417200"/>
                <a:gd name="connsiteY64" fmla="*/ 151200 h 52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200" h="529200">
                  <a:moveTo>
                    <a:pt x="2336400" y="151200"/>
                  </a:moveTo>
                  <a:lnTo>
                    <a:pt x="2901600" y="169200"/>
                  </a:lnTo>
                  <a:lnTo>
                    <a:pt x="3088800" y="169200"/>
                  </a:lnTo>
                  <a:lnTo>
                    <a:pt x="3423600" y="176400"/>
                  </a:lnTo>
                  <a:lnTo>
                    <a:pt x="3859200" y="187200"/>
                  </a:lnTo>
                  <a:lnTo>
                    <a:pt x="4053600" y="190800"/>
                  </a:lnTo>
                  <a:lnTo>
                    <a:pt x="4086000" y="187200"/>
                  </a:lnTo>
                  <a:lnTo>
                    <a:pt x="4122000" y="180000"/>
                  </a:lnTo>
                  <a:lnTo>
                    <a:pt x="4168800" y="162000"/>
                  </a:lnTo>
                  <a:lnTo>
                    <a:pt x="4230000" y="126000"/>
                  </a:lnTo>
                  <a:lnTo>
                    <a:pt x="4284000" y="75600"/>
                  </a:lnTo>
                  <a:lnTo>
                    <a:pt x="4327200" y="36000"/>
                  </a:lnTo>
                  <a:lnTo>
                    <a:pt x="4345200" y="14400"/>
                  </a:lnTo>
                  <a:lnTo>
                    <a:pt x="4356000" y="7200"/>
                  </a:lnTo>
                  <a:lnTo>
                    <a:pt x="4374000" y="0"/>
                  </a:lnTo>
                  <a:lnTo>
                    <a:pt x="4381200" y="0"/>
                  </a:lnTo>
                  <a:lnTo>
                    <a:pt x="4402800" y="3600"/>
                  </a:lnTo>
                  <a:lnTo>
                    <a:pt x="4406400" y="10800"/>
                  </a:lnTo>
                  <a:lnTo>
                    <a:pt x="4413600" y="28800"/>
                  </a:lnTo>
                  <a:lnTo>
                    <a:pt x="4417200" y="50400"/>
                  </a:lnTo>
                  <a:lnTo>
                    <a:pt x="4392000" y="140400"/>
                  </a:lnTo>
                  <a:lnTo>
                    <a:pt x="4338000" y="266400"/>
                  </a:lnTo>
                  <a:lnTo>
                    <a:pt x="4262400" y="410400"/>
                  </a:lnTo>
                  <a:lnTo>
                    <a:pt x="4222800" y="478800"/>
                  </a:lnTo>
                  <a:lnTo>
                    <a:pt x="4212000" y="496800"/>
                  </a:lnTo>
                  <a:lnTo>
                    <a:pt x="4190400" y="518400"/>
                  </a:lnTo>
                  <a:lnTo>
                    <a:pt x="4179600" y="525600"/>
                  </a:lnTo>
                  <a:lnTo>
                    <a:pt x="4161600" y="529200"/>
                  </a:lnTo>
                  <a:lnTo>
                    <a:pt x="4140000" y="525600"/>
                  </a:lnTo>
                  <a:lnTo>
                    <a:pt x="4100400" y="518400"/>
                  </a:lnTo>
                  <a:lnTo>
                    <a:pt x="4028400" y="482400"/>
                  </a:lnTo>
                  <a:lnTo>
                    <a:pt x="3934800" y="442800"/>
                  </a:lnTo>
                  <a:lnTo>
                    <a:pt x="3916800" y="439200"/>
                  </a:lnTo>
                  <a:lnTo>
                    <a:pt x="3772800" y="432000"/>
                  </a:lnTo>
                  <a:lnTo>
                    <a:pt x="3452400" y="421200"/>
                  </a:lnTo>
                  <a:lnTo>
                    <a:pt x="3196800" y="414000"/>
                  </a:lnTo>
                  <a:lnTo>
                    <a:pt x="2872800" y="410400"/>
                  </a:lnTo>
                  <a:lnTo>
                    <a:pt x="2512800" y="396000"/>
                  </a:lnTo>
                  <a:lnTo>
                    <a:pt x="2347200" y="396000"/>
                  </a:lnTo>
                  <a:lnTo>
                    <a:pt x="1630800" y="388800"/>
                  </a:lnTo>
                  <a:lnTo>
                    <a:pt x="1098000" y="392400"/>
                  </a:lnTo>
                  <a:lnTo>
                    <a:pt x="712800" y="392400"/>
                  </a:lnTo>
                  <a:lnTo>
                    <a:pt x="435600" y="392400"/>
                  </a:lnTo>
                  <a:lnTo>
                    <a:pt x="295200" y="392400"/>
                  </a:lnTo>
                  <a:lnTo>
                    <a:pt x="255600" y="385200"/>
                  </a:lnTo>
                  <a:lnTo>
                    <a:pt x="176400" y="370800"/>
                  </a:lnTo>
                  <a:lnTo>
                    <a:pt x="115200" y="349200"/>
                  </a:lnTo>
                  <a:lnTo>
                    <a:pt x="75600" y="331200"/>
                  </a:lnTo>
                  <a:lnTo>
                    <a:pt x="46800" y="313200"/>
                  </a:lnTo>
                  <a:lnTo>
                    <a:pt x="25200" y="295200"/>
                  </a:lnTo>
                  <a:lnTo>
                    <a:pt x="3600" y="270000"/>
                  </a:lnTo>
                  <a:lnTo>
                    <a:pt x="0" y="255600"/>
                  </a:lnTo>
                  <a:lnTo>
                    <a:pt x="0" y="234000"/>
                  </a:lnTo>
                  <a:lnTo>
                    <a:pt x="7200" y="212400"/>
                  </a:lnTo>
                  <a:lnTo>
                    <a:pt x="21600" y="198000"/>
                  </a:lnTo>
                  <a:lnTo>
                    <a:pt x="46800" y="180000"/>
                  </a:lnTo>
                  <a:lnTo>
                    <a:pt x="230400" y="118800"/>
                  </a:lnTo>
                  <a:lnTo>
                    <a:pt x="334800" y="82800"/>
                  </a:lnTo>
                  <a:lnTo>
                    <a:pt x="349200" y="82800"/>
                  </a:lnTo>
                  <a:lnTo>
                    <a:pt x="374400" y="86400"/>
                  </a:lnTo>
                  <a:lnTo>
                    <a:pt x="525600" y="97200"/>
                  </a:lnTo>
                  <a:lnTo>
                    <a:pt x="900000" y="111600"/>
                  </a:lnTo>
                  <a:lnTo>
                    <a:pt x="1486800" y="133200"/>
                  </a:lnTo>
                  <a:lnTo>
                    <a:pt x="1886400" y="147600"/>
                  </a:lnTo>
                  <a:lnTo>
                    <a:pt x="2336400" y="15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9F07209-EF3A-2C4B-984A-59844EFF5E65}"/>
                </a:ext>
              </a:extLst>
            </p:cNvPr>
            <p:cNvSpPr/>
            <p:nvPr/>
          </p:nvSpPr>
          <p:spPr>
            <a:xfrm>
              <a:off x="2489200" y="3225800"/>
              <a:ext cx="1835150" cy="1587500"/>
            </a:xfrm>
            <a:custGeom>
              <a:avLst/>
              <a:gdLst>
                <a:gd name="connsiteX0" fmla="*/ 650875 w 1835150"/>
                <a:gd name="connsiteY0" fmla="*/ 920750 h 1587500"/>
                <a:gd name="connsiteX1" fmla="*/ 1038225 w 1835150"/>
                <a:gd name="connsiteY1" fmla="*/ 612775 h 1587500"/>
                <a:gd name="connsiteX2" fmla="*/ 1254125 w 1835150"/>
                <a:gd name="connsiteY2" fmla="*/ 434975 h 1587500"/>
                <a:gd name="connsiteX3" fmla="*/ 1425575 w 1835150"/>
                <a:gd name="connsiteY3" fmla="*/ 276225 h 1587500"/>
                <a:gd name="connsiteX4" fmla="*/ 1492250 w 1835150"/>
                <a:gd name="connsiteY4" fmla="*/ 222250 h 1587500"/>
                <a:gd name="connsiteX5" fmla="*/ 1676400 w 1835150"/>
                <a:gd name="connsiteY5" fmla="*/ 82550 h 1587500"/>
                <a:gd name="connsiteX6" fmla="*/ 1755775 w 1835150"/>
                <a:gd name="connsiteY6" fmla="*/ 25400 h 1587500"/>
                <a:gd name="connsiteX7" fmla="*/ 1797050 w 1835150"/>
                <a:gd name="connsiteY7" fmla="*/ 0 h 1587500"/>
                <a:gd name="connsiteX8" fmla="*/ 1819275 w 1835150"/>
                <a:gd name="connsiteY8" fmla="*/ 0 h 1587500"/>
                <a:gd name="connsiteX9" fmla="*/ 1835150 w 1835150"/>
                <a:gd name="connsiteY9" fmla="*/ 12700 h 1587500"/>
                <a:gd name="connsiteX10" fmla="*/ 1828800 w 1835150"/>
                <a:gd name="connsiteY10" fmla="*/ 41275 h 1587500"/>
                <a:gd name="connsiteX11" fmla="*/ 1806575 w 1835150"/>
                <a:gd name="connsiteY11" fmla="*/ 69850 h 1587500"/>
                <a:gd name="connsiteX12" fmla="*/ 1387475 w 1835150"/>
                <a:gd name="connsiteY12" fmla="*/ 533400 h 1587500"/>
                <a:gd name="connsiteX13" fmla="*/ 1190625 w 1835150"/>
                <a:gd name="connsiteY13" fmla="*/ 755650 h 1587500"/>
                <a:gd name="connsiteX14" fmla="*/ 1069975 w 1835150"/>
                <a:gd name="connsiteY14" fmla="*/ 873125 h 1587500"/>
                <a:gd name="connsiteX15" fmla="*/ 631825 w 1835150"/>
                <a:gd name="connsiteY15" fmla="*/ 1311275 h 1587500"/>
                <a:gd name="connsiteX16" fmla="*/ 476250 w 1835150"/>
                <a:gd name="connsiteY16" fmla="*/ 1466850 h 1587500"/>
                <a:gd name="connsiteX17" fmla="*/ 447675 w 1835150"/>
                <a:gd name="connsiteY17" fmla="*/ 1498600 h 1587500"/>
                <a:gd name="connsiteX18" fmla="*/ 419100 w 1835150"/>
                <a:gd name="connsiteY18" fmla="*/ 1552575 h 1587500"/>
                <a:gd name="connsiteX19" fmla="*/ 406400 w 1835150"/>
                <a:gd name="connsiteY19" fmla="*/ 1587500 h 1587500"/>
                <a:gd name="connsiteX20" fmla="*/ 377825 w 1835150"/>
                <a:gd name="connsiteY20" fmla="*/ 1577975 h 1587500"/>
                <a:gd name="connsiteX21" fmla="*/ 323850 w 1835150"/>
                <a:gd name="connsiteY21" fmla="*/ 1555750 h 1587500"/>
                <a:gd name="connsiteX22" fmla="*/ 225425 w 1835150"/>
                <a:gd name="connsiteY22" fmla="*/ 1501775 h 1587500"/>
                <a:gd name="connsiteX23" fmla="*/ 165100 w 1835150"/>
                <a:gd name="connsiteY23" fmla="*/ 1457325 h 1587500"/>
                <a:gd name="connsiteX24" fmla="*/ 111125 w 1835150"/>
                <a:gd name="connsiteY24" fmla="*/ 1397000 h 1587500"/>
                <a:gd name="connsiteX25" fmla="*/ 53975 w 1835150"/>
                <a:gd name="connsiteY25" fmla="*/ 1311275 h 1587500"/>
                <a:gd name="connsiteX26" fmla="*/ 31750 w 1835150"/>
                <a:gd name="connsiteY26" fmla="*/ 1250950 h 1587500"/>
                <a:gd name="connsiteX27" fmla="*/ 15875 w 1835150"/>
                <a:gd name="connsiteY27" fmla="*/ 1203325 h 1587500"/>
                <a:gd name="connsiteX28" fmla="*/ 0 w 1835150"/>
                <a:gd name="connsiteY28" fmla="*/ 1136650 h 1587500"/>
                <a:gd name="connsiteX29" fmla="*/ 3175 w 1835150"/>
                <a:gd name="connsiteY29" fmla="*/ 1092200 h 1587500"/>
                <a:gd name="connsiteX30" fmla="*/ 15875 w 1835150"/>
                <a:gd name="connsiteY30" fmla="*/ 1073150 h 1587500"/>
                <a:gd name="connsiteX31" fmla="*/ 44450 w 1835150"/>
                <a:gd name="connsiteY31" fmla="*/ 1076325 h 1587500"/>
                <a:gd name="connsiteX32" fmla="*/ 63500 w 1835150"/>
                <a:gd name="connsiteY32" fmla="*/ 1095375 h 1587500"/>
                <a:gd name="connsiteX33" fmla="*/ 98425 w 1835150"/>
                <a:gd name="connsiteY33" fmla="*/ 1136650 h 1587500"/>
                <a:gd name="connsiteX34" fmla="*/ 123825 w 1835150"/>
                <a:gd name="connsiteY34" fmla="*/ 1171575 h 1587500"/>
                <a:gd name="connsiteX35" fmla="*/ 161925 w 1835150"/>
                <a:gd name="connsiteY35" fmla="*/ 1212850 h 1587500"/>
                <a:gd name="connsiteX36" fmla="*/ 184150 w 1835150"/>
                <a:gd name="connsiteY36" fmla="*/ 1228725 h 1587500"/>
                <a:gd name="connsiteX37" fmla="*/ 219075 w 1835150"/>
                <a:gd name="connsiteY37" fmla="*/ 1238250 h 1587500"/>
                <a:gd name="connsiteX38" fmla="*/ 254000 w 1835150"/>
                <a:gd name="connsiteY38" fmla="*/ 1222375 h 1587500"/>
                <a:gd name="connsiteX39" fmla="*/ 377825 w 1835150"/>
                <a:gd name="connsiteY39" fmla="*/ 1146175 h 1587500"/>
                <a:gd name="connsiteX40" fmla="*/ 482600 w 1835150"/>
                <a:gd name="connsiteY40" fmla="*/ 1063625 h 1587500"/>
                <a:gd name="connsiteX41" fmla="*/ 650875 w 1835150"/>
                <a:gd name="connsiteY41" fmla="*/ 92075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5150" h="1587500">
                  <a:moveTo>
                    <a:pt x="650875" y="920750"/>
                  </a:moveTo>
                  <a:lnTo>
                    <a:pt x="1038225" y="612775"/>
                  </a:lnTo>
                  <a:lnTo>
                    <a:pt x="1254125" y="434975"/>
                  </a:lnTo>
                  <a:lnTo>
                    <a:pt x="1425575" y="276225"/>
                  </a:lnTo>
                  <a:lnTo>
                    <a:pt x="1492250" y="222250"/>
                  </a:lnTo>
                  <a:lnTo>
                    <a:pt x="1676400" y="82550"/>
                  </a:lnTo>
                  <a:lnTo>
                    <a:pt x="1755775" y="25400"/>
                  </a:lnTo>
                  <a:lnTo>
                    <a:pt x="1797050" y="0"/>
                  </a:lnTo>
                  <a:lnTo>
                    <a:pt x="1819275" y="0"/>
                  </a:lnTo>
                  <a:lnTo>
                    <a:pt x="1835150" y="12700"/>
                  </a:lnTo>
                  <a:lnTo>
                    <a:pt x="1828800" y="41275"/>
                  </a:lnTo>
                  <a:lnTo>
                    <a:pt x="1806575" y="69850"/>
                  </a:lnTo>
                  <a:lnTo>
                    <a:pt x="1387475" y="533400"/>
                  </a:lnTo>
                  <a:lnTo>
                    <a:pt x="1190625" y="755650"/>
                  </a:lnTo>
                  <a:lnTo>
                    <a:pt x="1069975" y="873125"/>
                  </a:lnTo>
                  <a:lnTo>
                    <a:pt x="631825" y="1311275"/>
                  </a:lnTo>
                  <a:lnTo>
                    <a:pt x="476250" y="1466850"/>
                  </a:lnTo>
                  <a:lnTo>
                    <a:pt x="447675" y="1498600"/>
                  </a:lnTo>
                  <a:lnTo>
                    <a:pt x="419100" y="1552575"/>
                  </a:lnTo>
                  <a:lnTo>
                    <a:pt x="406400" y="1587500"/>
                  </a:lnTo>
                  <a:lnTo>
                    <a:pt x="377825" y="1577975"/>
                  </a:lnTo>
                  <a:lnTo>
                    <a:pt x="323850" y="1555750"/>
                  </a:lnTo>
                  <a:lnTo>
                    <a:pt x="225425" y="1501775"/>
                  </a:lnTo>
                  <a:lnTo>
                    <a:pt x="165100" y="1457325"/>
                  </a:lnTo>
                  <a:lnTo>
                    <a:pt x="111125" y="1397000"/>
                  </a:lnTo>
                  <a:lnTo>
                    <a:pt x="53975" y="1311275"/>
                  </a:lnTo>
                  <a:lnTo>
                    <a:pt x="31750" y="1250950"/>
                  </a:lnTo>
                  <a:lnTo>
                    <a:pt x="15875" y="1203325"/>
                  </a:lnTo>
                  <a:lnTo>
                    <a:pt x="0" y="1136650"/>
                  </a:lnTo>
                  <a:lnTo>
                    <a:pt x="3175" y="1092200"/>
                  </a:lnTo>
                  <a:lnTo>
                    <a:pt x="15875" y="1073150"/>
                  </a:lnTo>
                  <a:lnTo>
                    <a:pt x="44450" y="1076325"/>
                  </a:lnTo>
                  <a:lnTo>
                    <a:pt x="63500" y="1095375"/>
                  </a:lnTo>
                  <a:lnTo>
                    <a:pt x="98425" y="1136650"/>
                  </a:lnTo>
                  <a:lnTo>
                    <a:pt x="123825" y="1171575"/>
                  </a:lnTo>
                  <a:lnTo>
                    <a:pt x="161925" y="1212850"/>
                  </a:lnTo>
                  <a:lnTo>
                    <a:pt x="184150" y="1228725"/>
                  </a:lnTo>
                  <a:lnTo>
                    <a:pt x="219075" y="1238250"/>
                  </a:lnTo>
                  <a:lnTo>
                    <a:pt x="254000" y="1222375"/>
                  </a:lnTo>
                  <a:lnTo>
                    <a:pt x="377825" y="1146175"/>
                  </a:lnTo>
                  <a:lnTo>
                    <a:pt x="482600" y="1063625"/>
                  </a:lnTo>
                  <a:lnTo>
                    <a:pt x="650875" y="920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29BE9ADD-1944-734C-95DC-E511A0BA0E1E}"/>
                </a:ext>
              </a:extLst>
            </p:cNvPr>
            <p:cNvSpPr/>
            <p:nvPr/>
          </p:nvSpPr>
          <p:spPr>
            <a:xfrm>
              <a:off x="4872038" y="2446338"/>
              <a:ext cx="2074862" cy="630237"/>
            </a:xfrm>
            <a:custGeom>
              <a:avLst/>
              <a:gdLst>
                <a:gd name="connsiteX0" fmla="*/ 895350 w 2074068"/>
                <a:gd name="connsiteY0" fmla="*/ 302419 h 631031"/>
                <a:gd name="connsiteX1" fmla="*/ 1173956 w 2074068"/>
                <a:gd name="connsiteY1" fmla="*/ 211931 h 631031"/>
                <a:gd name="connsiteX2" fmla="*/ 1369218 w 2074068"/>
                <a:gd name="connsiteY2" fmla="*/ 150019 h 631031"/>
                <a:gd name="connsiteX3" fmla="*/ 1426368 w 2074068"/>
                <a:gd name="connsiteY3" fmla="*/ 128587 h 631031"/>
                <a:gd name="connsiteX4" fmla="*/ 1464468 w 2074068"/>
                <a:gd name="connsiteY4" fmla="*/ 111919 h 631031"/>
                <a:gd name="connsiteX5" fmla="*/ 1535906 w 2074068"/>
                <a:gd name="connsiteY5" fmla="*/ 78581 h 631031"/>
                <a:gd name="connsiteX6" fmla="*/ 1607343 w 2074068"/>
                <a:gd name="connsiteY6" fmla="*/ 42862 h 631031"/>
                <a:gd name="connsiteX7" fmla="*/ 1671637 w 2074068"/>
                <a:gd name="connsiteY7" fmla="*/ 4762 h 631031"/>
                <a:gd name="connsiteX8" fmla="*/ 1695450 w 2074068"/>
                <a:gd name="connsiteY8" fmla="*/ 0 h 631031"/>
                <a:gd name="connsiteX9" fmla="*/ 1731168 w 2074068"/>
                <a:gd name="connsiteY9" fmla="*/ 2381 h 631031"/>
                <a:gd name="connsiteX10" fmla="*/ 1804987 w 2074068"/>
                <a:gd name="connsiteY10" fmla="*/ 11906 h 631031"/>
                <a:gd name="connsiteX11" fmla="*/ 1843087 w 2074068"/>
                <a:gd name="connsiteY11" fmla="*/ 19050 h 631031"/>
                <a:gd name="connsiteX12" fmla="*/ 1866900 w 2074068"/>
                <a:gd name="connsiteY12" fmla="*/ 23812 h 631031"/>
                <a:gd name="connsiteX13" fmla="*/ 1921668 w 2074068"/>
                <a:gd name="connsiteY13" fmla="*/ 42862 h 631031"/>
                <a:gd name="connsiteX14" fmla="*/ 1959768 w 2074068"/>
                <a:gd name="connsiteY14" fmla="*/ 59531 h 631031"/>
                <a:gd name="connsiteX15" fmla="*/ 1985962 w 2074068"/>
                <a:gd name="connsiteY15" fmla="*/ 73819 h 631031"/>
                <a:gd name="connsiteX16" fmla="*/ 2021681 w 2074068"/>
                <a:gd name="connsiteY16" fmla="*/ 97631 h 631031"/>
                <a:gd name="connsiteX17" fmla="*/ 2050256 w 2074068"/>
                <a:gd name="connsiteY17" fmla="*/ 123825 h 631031"/>
                <a:gd name="connsiteX18" fmla="*/ 2066925 w 2074068"/>
                <a:gd name="connsiteY18" fmla="*/ 145256 h 631031"/>
                <a:gd name="connsiteX19" fmla="*/ 2074068 w 2074068"/>
                <a:gd name="connsiteY19" fmla="*/ 159544 h 631031"/>
                <a:gd name="connsiteX20" fmla="*/ 2074068 w 2074068"/>
                <a:gd name="connsiteY20" fmla="*/ 183356 h 631031"/>
                <a:gd name="connsiteX21" fmla="*/ 2064543 w 2074068"/>
                <a:gd name="connsiteY21" fmla="*/ 207169 h 631031"/>
                <a:gd name="connsiteX22" fmla="*/ 2040731 w 2074068"/>
                <a:gd name="connsiteY22" fmla="*/ 230981 h 631031"/>
                <a:gd name="connsiteX23" fmla="*/ 2002631 w 2074068"/>
                <a:gd name="connsiteY23" fmla="*/ 252412 h 631031"/>
                <a:gd name="connsiteX24" fmla="*/ 1885950 w 2074068"/>
                <a:gd name="connsiteY24" fmla="*/ 278606 h 631031"/>
                <a:gd name="connsiteX25" fmla="*/ 1616868 w 2074068"/>
                <a:gd name="connsiteY25" fmla="*/ 345281 h 631031"/>
                <a:gd name="connsiteX26" fmla="*/ 1295400 w 2074068"/>
                <a:gd name="connsiteY26" fmla="*/ 426244 h 631031"/>
                <a:gd name="connsiteX27" fmla="*/ 1119187 w 2074068"/>
                <a:gd name="connsiteY27" fmla="*/ 471487 h 631031"/>
                <a:gd name="connsiteX28" fmla="*/ 916781 w 2074068"/>
                <a:gd name="connsiteY28" fmla="*/ 519112 h 631031"/>
                <a:gd name="connsiteX29" fmla="*/ 876300 w 2074068"/>
                <a:gd name="connsiteY29" fmla="*/ 516731 h 631031"/>
                <a:gd name="connsiteX30" fmla="*/ 728662 w 2074068"/>
                <a:gd name="connsiteY30" fmla="*/ 547687 h 631031"/>
                <a:gd name="connsiteX31" fmla="*/ 604837 w 2074068"/>
                <a:gd name="connsiteY31" fmla="*/ 576262 h 631031"/>
                <a:gd name="connsiteX32" fmla="*/ 419100 w 2074068"/>
                <a:gd name="connsiteY32" fmla="*/ 619125 h 631031"/>
                <a:gd name="connsiteX33" fmla="*/ 378618 w 2074068"/>
                <a:gd name="connsiteY33" fmla="*/ 626269 h 631031"/>
                <a:gd name="connsiteX34" fmla="*/ 319087 w 2074068"/>
                <a:gd name="connsiteY34" fmla="*/ 631031 h 631031"/>
                <a:gd name="connsiteX35" fmla="*/ 288131 w 2074068"/>
                <a:gd name="connsiteY35" fmla="*/ 631031 h 631031"/>
                <a:gd name="connsiteX36" fmla="*/ 223837 w 2074068"/>
                <a:gd name="connsiteY36" fmla="*/ 621506 h 631031"/>
                <a:gd name="connsiteX37" fmla="*/ 176212 w 2074068"/>
                <a:gd name="connsiteY37" fmla="*/ 607219 h 631031"/>
                <a:gd name="connsiteX38" fmla="*/ 140493 w 2074068"/>
                <a:gd name="connsiteY38" fmla="*/ 595312 h 631031"/>
                <a:gd name="connsiteX39" fmla="*/ 102393 w 2074068"/>
                <a:gd name="connsiteY39" fmla="*/ 576262 h 631031"/>
                <a:gd name="connsiteX40" fmla="*/ 66675 w 2074068"/>
                <a:gd name="connsiteY40" fmla="*/ 552450 h 631031"/>
                <a:gd name="connsiteX41" fmla="*/ 33337 w 2074068"/>
                <a:gd name="connsiteY41" fmla="*/ 523875 h 631031"/>
                <a:gd name="connsiteX42" fmla="*/ 0 w 2074068"/>
                <a:gd name="connsiteY42" fmla="*/ 488156 h 631031"/>
                <a:gd name="connsiteX43" fmla="*/ 66675 w 2074068"/>
                <a:gd name="connsiteY43" fmla="*/ 411956 h 631031"/>
                <a:gd name="connsiteX44" fmla="*/ 147637 w 2074068"/>
                <a:gd name="connsiteY44" fmla="*/ 454819 h 631031"/>
                <a:gd name="connsiteX45" fmla="*/ 178593 w 2074068"/>
                <a:gd name="connsiteY45" fmla="*/ 464344 h 631031"/>
                <a:gd name="connsiteX46" fmla="*/ 216693 w 2074068"/>
                <a:gd name="connsiteY46" fmla="*/ 469106 h 631031"/>
                <a:gd name="connsiteX47" fmla="*/ 259556 w 2074068"/>
                <a:gd name="connsiteY47" fmla="*/ 471487 h 631031"/>
                <a:gd name="connsiteX48" fmla="*/ 309562 w 2074068"/>
                <a:gd name="connsiteY48" fmla="*/ 469106 h 631031"/>
                <a:gd name="connsiteX49" fmla="*/ 364331 w 2074068"/>
                <a:gd name="connsiteY49" fmla="*/ 459581 h 631031"/>
                <a:gd name="connsiteX50" fmla="*/ 469106 w 2074068"/>
                <a:gd name="connsiteY50" fmla="*/ 426244 h 631031"/>
                <a:gd name="connsiteX51" fmla="*/ 592931 w 2074068"/>
                <a:gd name="connsiteY51" fmla="*/ 390525 h 631031"/>
                <a:gd name="connsiteX52" fmla="*/ 895350 w 2074068"/>
                <a:gd name="connsiteY52" fmla="*/ 3024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4068" h="631031">
                  <a:moveTo>
                    <a:pt x="895350" y="302419"/>
                  </a:moveTo>
                  <a:lnTo>
                    <a:pt x="1173956" y="211931"/>
                  </a:lnTo>
                  <a:lnTo>
                    <a:pt x="1369218" y="150019"/>
                  </a:lnTo>
                  <a:lnTo>
                    <a:pt x="1426368" y="128587"/>
                  </a:lnTo>
                  <a:lnTo>
                    <a:pt x="1464468" y="111919"/>
                  </a:lnTo>
                  <a:lnTo>
                    <a:pt x="1535906" y="78581"/>
                  </a:lnTo>
                  <a:lnTo>
                    <a:pt x="1607343" y="42862"/>
                  </a:lnTo>
                  <a:lnTo>
                    <a:pt x="1671637" y="4762"/>
                  </a:lnTo>
                  <a:lnTo>
                    <a:pt x="1695450" y="0"/>
                  </a:lnTo>
                  <a:lnTo>
                    <a:pt x="1731168" y="2381"/>
                  </a:lnTo>
                  <a:lnTo>
                    <a:pt x="1804987" y="11906"/>
                  </a:lnTo>
                  <a:lnTo>
                    <a:pt x="1843087" y="19050"/>
                  </a:lnTo>
                  <a:lnTo>
                    <a:pt x="1866900" y="23812"/>
                  </a:lnTo>
                  <a:lnTo>
                    <a:pt x="1921668" y="42862"/>
                  </a:lnTo>
                  <a:lnTo>
                    <a:pt x="1959768" y="59531"/>
                  </a:lnTo>
                  <a:lnTo>
                    <a:pt x="1985962" y="73819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6925" y="145256"/>
                  </a:lnTo>
                  <a:lnTo>
                    <a:pt x="2074068" y="159544"/>
                  </a:lnTo>
                  <a:lnTo>
                    <a:pt x="2074068" y="183356"/>
                  </a:lnTo>
                  <a:lnTo>
                    <a:pt x="2064543" y="207169"/>
                  </a:lnTo>
                  <a:lnTo>
                    <a:pt x="2040731" y="230981"/>
                  </a:lnTo>
                  <a:lnTo>
                    <a:pt x="2002631" y="252412"/>
                  </a:lnTo>
                  <a:lnTo>
                    <a:pt x="1885950" y="278606"/>
                  </a:lnTo>
                  <a:lnTo>
                    <a:pt x="1616868" y="345281"/>
                  </a:lnTo>
                  <a:lnTo>
                    <a:pt x="1295400" y="426244"/>
                  </a:lnTo>
                  <a:lnTo>
                    <a:pt x="1119187" y="471487"/>
                  </a:lnTo>
                  <a:lnTo>
                    <a:pt x="916781" y="519112"/>
                  </a:lnTo>
                  <a:lnTo>
                    <a:pt x="876300" y="516731"/>
                  </a:lnTo>
                  <a:lnTo>
                    <a:pt x="728662" y="547687"/>
                  </a:lnTo>
                  <a:lnTo>
                    <a:pt x="604837" y="576262"/>
                  </a:lnTo>
                  <a:lnTo>
                    <a:pt x="419100" y="619125"/>
                  </a:lnTo>
                  <a:lnTo>
                    <a:pt x="378618" y="626269"/>
                  </a:lnTo>
                  <a:lnTo>
                    <a:pt x="319087" y="631031"/>
                  </a:lnTo>
                  <a:lnTo>
                    <a:pt x="288131" y="631031"/>
                  </a:lnTo>
                  <a:lnTo>
                    <a:pt x="223837" y="621506"/>
                  </a:lnTo>
                  <a:lnTo>
                    <a:pt x="176212" y="607219"/>
                  </a:lnTo>
                  <a:lnTo>
                    <a:pt x="140493" y="595312"/>
                  </a:lnTo>
                  <a:lnTo>
                    <a:pt x="102393" y="576262"/>
                  </a:lnTo>
                  <a:lnTo>
                    <a:pt x="66675" y="552450"/>
                  </a:lnTo>
                  <a:lnTo>
                    <a:pt x="33337" y="523875"/>
                  </a:lnTo>
                  <a:lnTo>
                    <a:pt x="0" y="488156"/>
                  </a:lnTo>
                  <a:lnTo>
                    <a:pt x="66675" y="411956"/>
                  </a:lnTo>
                  <a:lnTo>
                    <a:pt x="147637" y="454819"/>
                  </a:lnTo>
                  <a:lnTo>
                    <a:pt x="178593" y="464344"/>
                  </a:lnTo>
                  <a:lnTo>
                    <a:pt x="216693" y="469106"/>
                  </a:lnTo>
                  <a:lnTo>
                    <a:pt x="259556" y="471487"/>
                  </a:lnTo>
                  <a:lnTo>
                    <a:pt x="309562" y="469106"/>
                  </a:lnTo>
                  <a:lnTo>
                    <a:pt x="364331" y="459581"/>
                  </a:lnTo>
                  <a:lnTo>
                    <a:pt x="469106" y="426244"/>
                  </a:lnTo>
                  <a:lnTo>
                    <a:pt x="592931" y="390525"/>
                  </a:lnTo>
                  <a:lnTo>
                    <a:pt x="8953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758BE6B1-AFFA-A94C-9D96-EB1DDE88E47D}"/>
                </a:ext>
              </a:extLst>
            </p:cNvPr>
            <p:cNvSpPr/>
            <p:nvPr/>
          </p:nvSpPr>
          <p:spPr>
            <a:xfrm rot="16200000">
              <a:off x="3862387" y="3267076"/>
              <a:ext cx="2809875" cy="2165350"/>
            </a:xfrm>
            <a:custGeom>
              <a:avLst/>
              <a:gdLst>
                <a:gd name="connsiteX0" fmla="*/ 1750262 w 2810517"/>
                <a:gd name="connsiteY0" fmla="*/ 1590383 h 2165389"/>
                <a:gd name="connsiteX1" fmla="*/ 1868068 w 2810517"/>
                <a:gd name="connsiteY1" fmla="*/ 1643676 h 2165389"/>
                <a:gd name="connsiteX2" fmla="*/ 1963435 w 2810517"/>
                <a:gd name="connsiteY2" fmla="*/ 1685750 h 2165389"/>
                <a:gd name="connsiteX3" fmla="*/ 2064412 w 2810517"/>
                <a:gd name="connsiteY3" fmla="*/ 1725019 h 2165389"/>
                <a:gd name="connsiteX4" fmla="*/ 2134534 w 2810517"/>
                <a:gd name="connsiteY4" fmla="*/ 1747458 h 2165389"/>
                <a:gd name="connsiteX5" fmla="*/ 2201852 w 2810517"/>
                <a:gd name="connsiteY5" fmla="*/ 1761482 h 2165389"/>
                <a:gd name="connsiteX6" fmla="*/ 2260755 w 2810517"/>
                <a:gd name="connsiteY6" fmla="*/ 1772702 h 2165389"/>
                <a:gd name="connsiteX7" fmla="*/ 2328073 w 2810517"/>
                <a:gd name="connsiteY7" fmla="*/ 1781117 h 2165389"/>
                <a:gd name="connsiteX8" fmla="*/ 2431855 w 2810517"/>
                <a:gd name="connsiteY8" fmla="*/ 1789531 h 2165389"/>
                <a:gd name="connsiteX9" fmla="*/ 2473928 w 2810517"/>
                <a:gd name="connsiteY9" fmla="*/ 1789531 h 2165389"/>
                <a:gd name="connsiteX10" fmla="*/ 2546856 w 2810517"/>
                <a:gd name="connsiteY10" fmla="*/ 1767092 h 2165389"/>
                <a:gd name="connsiteX11" fmla="*/ 2608564 w 2810517"/>
                <a:gd name="connsiteY11" fmla="*/ 1750263 h 2165389"/>
                <a:gd name="connsiteX12" fmla="*/ 2631003 w 2810517"/>
                <a:gd name="connsiteY12" fmla="*/ 1725019 h 2165389"/>
                <a:gd name="connsiteX13" fmla="*/ 2661857 w 2810517"/>
                <a:gd name="connsiteY13" fmla="*/ 1688555 h 2165389"/>
                <a:gd name="connsiteX14" fmla="*/ 2712346 w 2810517"/>
                <a:gd name="connsiteY14" fmla="*/ 1638066 h 2165389"/>
                <a:gd name="connsiteX15" fmla="*/ 2768444 w 2810517"/>
                <a:gd name="connsiteY15" fmla="*/ 1587578 h 2165389"/>
                <a:gd name="connsiteX16" fmla="*/ 2804907 w 2810517"/>
                <a:gd name="connsiteY16" fmla="*/ 1548309 h 2165389"/>
                <a:gd name="connsiteX17" fmla="*/ 2810517 w 2810517"/>
                <a:gd name="connsiteY17" fmla="*/ 1601603 h 2165389"/>
                <a:gd name="connsiteX18" fmla="*/ 2765639 w 2810517"/>
                <a:gd name="connsiteY18" fmla="*/ 1694165 h 2165389"/>
                <a:gd name="connsiteX19" fmla="*/ 2698321 w 2810517"/>
                <a:gd name="connsiteY19" fmla="*/ 1842825 h 2165389"/>
                <a:gd name="connsiteX20" fmla="*/ 2611369 w 2810517"/>
                <a:gd name="connsiteY20" fmla="*/ 2030754 h 2165389"/>
                <a:gd name="connsiteX21" fmla="*/ 2580515 w 2810517"/>
                <a:gd name="connsiteY21" fmla="*/ 2103681 h 2165389"/>
                <a:gd name="connsiteX22" fmla="*/ 2569295 w 2810517"/>
                <a:gd name="connsiteY22" fmla="*/ 2126120 h 2165389"/>
                <a:gd name="connsiteX23" fmla="*/ 2516002 w 2810517"/>
                <a:gd name="connsiteY23" fmla="*/ 2151365 h 2165389"/>
                <a:gd name="connsiteX24" fmla="*/ 2487953 w 2810517"/>
                <a:gd name="connsiteY24" fmla="*/ 2165389 h 2165389"/>
                <a:gd name="connsiteX25" fmla="*/ 2476733 w 2810517"/>
                <a:gd name="connsiteY25" fmla="*/ 2165389 h 2165389"/>
                <a:gd name="connsiteX26" fmla="*/ 2431855 w 2810517"/>
                <a:gd name="connsiteY26" fmla="*/ 2142950 h 2165389"/>
                <a:gd name="connsiteX27" fmla="*/ 2339293 w 2810517"/>
                <a:gd name="connsiteY27" fmla="*/ 2100876 h 2165389"/>
                <a:gd name="connsiteX28" fmla="*/ 2213072 w 2810517"/>
                <a:gd name="connsiteY28" fmla="*/ 2055998 h 2165389"/>
                <a:gd name="connsiteX29" fmla="*/ 2103681 w 2810517"/>
                <a:gd name="connsiteY29" fmla="*/ 2019534 h 2165389"/>
                <a:gd name="connsiteX30" fmla="*/ 2005509 w 2810517"/>
                <a:gd name="connsiteY30" fmla="*/ 1988680 h 2165389"/>
                <a:gd name="connsiteX31" fmla="*/ 1887703 w 2810517"/>
                <a:gd name="connsiteY31" fmla="*/ 1943801 h 2165389"/>
                <a:gd name="connsiteX32" fmla="*/ 1719408 w 2810517"/>
                <a:gd name="connsiteY32" fmla="*/ 1876484 h 2165389"/>
                <a:gd name="connsiteX33" fmla="*/ 1601602 w 2810517"/>
                <a:gd name="connsiteY33" fmla="*/ 1817581 h 2165389"/>
                <a:gd name="connsiteX34" fmla="*/ 1458552 w 2810517"/>
                <a:gd name="connsiteY34" fmla="*/ 1741848 h 2165389"/>
                <a:gd name="connsiteX35" fmla="*/ 1321111 w 2810517"/>
                <a:gd name="connsiteY35" fmla="*/ 1657701 h 2165389"/>
                <a:gd name="connsiteX36" fmla="*/ 1245379 w 2810517"/>
                <a:gd name="connsiteY36" fmla="*/ 1604408 h 2165389"/>
                <a:gd name="connsiteX37" fmla="*/ 1079889 w 2810517"/>
                <a:gd name="connsiteY37" fmla="*/ 1503431 h 2165389"/>
                <a:gd name="connsiteX38" fmla="*/ 970498 w 2810517"/>
                <a:gd name="connsiteY38" fmla="*/ 1416479 h 2165389"/>
                <a:gd name="connsiteX39" fmla="*/ 858301 w 2810517"/>
                <a:gd name="connsiteY39" fmla="*/ 1318307 h 2165389"/>
                <a:gd name="connsiteX40" fmla="*/ 776959 w 2810517"/>
                <a:gd name="connsiteY40" fmla="*/ 1242574 h 2165389"/>
                <a:gd name="connsiteX41" fmla="*/ 678787 w 2810517"/>
                <a:gd name="connsiteY41" fmla="*/ 1141598 h 2165389"/>
                <a:gd name="connsiteX42" fmla="*/ 617079 w 2810517"/>
                <a:gd name="connsiteY42" fmla="*/ 1074280 h 2165389"/>
                <a:gd name="connsiteX43" fmla="*/ 524517 w 2810517"/>
                <a:gd name="connsiteY43" fmla="*/ 956474 h 2165389"/>
                <a:gd name="connsiteX44" fmla="*/ 471224 w 2810517"/>
                <a:gd name="connsiteY44" fmla="*/ 872327 h 2165389"/>
                <a:gd name="connsiteX45" fmla="*/ 398296 w 2810517"/>
                <a:gd name="connsiteY45" fmla="*/ 776960 h 2165389"/>
                <a:gd name="connsiteX46" fmla="*/ 330979 w 2810517"/>
                <a:gd name="connsiteY46" fmla="*/ 673178 h 2165389"/>
                <a:gd name="connsiteX47" fmla="*/ 263661 w 2810517"/>
                <a:gd name="connsiteY47" fmla="*/ 560982 h 2165389"/>
                <a:gd name="connsiteX48" fmla="*/ 182319 w 2810517"/>
                <a:gd name="connsiteY48" fmla="*/ 412322 h 2165389"/>
                <a:gd name="connsiteX49" fmla="*/ 120611 w 2810517"/>
                <a:gd name="connsiteY49" fmla="*/ 291711 h 2165389"/>
                <a:gd name="connsiteX50" fmla="*/ 56098 w 2810517"/>
                <a:gd name="connsiteY50" fmla="*/ 165490 h 2165389"/>
                <a:gd name="connsiteX51" fmla="*/ 8414 w 2810517"/>
                <a:gd name="connsiteY51" fmla="*/ 61708 h 2165389"/>
                <a:gd name="connsiteX52" fmla="*/ 0 w 2810517"/>
                <a:gd name="connsiteY52" fmla="*/ 28049 h 2165389"/>
                <a:gd name="connsiteX53" fmla="*/ 2804 w 2810517"/>
                <a:gd name="connsiteY53" fmla="*/ 11220 h 2165389"/>
                <a:gd name="connsiteX54" fmla="*/ 14024 w 2810517"/>
                <a:gd name="connsiteY54" fmla="*/ 0 h 2165389"/>
                <a:gd name="connsiteX55" fmla="*/ 22439 w 2810517"/>
                <a:gd name="connsiteY55" fmla="*/ 0 h 2165389"/>
                <a:gd name="connsiteX56" fmla="*/ 39268 w 2810517"/>
                <a:gd name="connsiteY56" fmla="*/ 0 h 2165389"/>
                <a:gd name="connsiteX57" fmla="*/ 53293 w 2810517"/>
                <a:gd name="connsiteY57" fmla="*/ 11220 h 2165389"/>
                <a:gd name="connsiteX58" fmla="*/ 78537 w 2810517"/>
                <a:gd name="connsiteY58" fmla="*/ 42074 h 2165389"/>
                <a:gd name="connsiteX59" fmla="*/ 120611 w 2810517"/>
                <a:gd name="connsiteY59" fmla="*/ 109392 h 2165389"/>
                <a:gd name="connsiteX60" fmla="*/ 215977 w 2810517"/>
                <a:gd name="connsiteY60" fmla="*/ 260857 h 2165389"/>
                <a:gd name="connsiteX61" fmla="*/ 311344 w 2810517"/>
                <a:gd name="connsiteY61" fmla="*/ 403907 h 2165389"/>
                <a:gd name="connsiteX62" fmla="*/ 384272 w 2810517"/>
                <a:gd name="connsiteY62" fmla="*/ 510493 h 2165389"/>
                <a:gd name="connsiteX63" fmla="*/ 462809 w 2810517"/>
                <a:gd name="connsiteY63" fmla="*/ 614275 h 2165389"/>
                <a:gd name="connsiteX64" fmla="*/ 513298 w 2810517"/>
                <a:gd name="connsiteY64" fmla="*/ 678788 h 2165389"/>
                <a:gd name="connsiteX65" fmla="*/ 605860 w 2810517"/>
                <a:gd name="connsiteY65" fmla="*/ 782569 h 2165389"/>
                <a:gd name="connsiteX66" fmla="*/ 695617 w 2810517"/>
                <a:gd name="connsiteY66" fmla="*/ 869522 h 2165389"/>
                <a:gd name="connsiteX67" fmla="*/ 776959 w 2810517"/>
                <a:gd name="connsiteY67" fmla="*/ 948059 h 2165389"/>
                <a:gd name="connsiteX68" fmla="*/ 863911 w 2810517"/>
                <a:gd name="connsiteY68" fmla="*/ 1023792 h 2165389"/>
                <a:gd name="connsiteX69" fmla="*/ 962083 w 2810517"/>
                <a:gd name="connsiteY69" fmla="*/ 1107939 h 2165389"/>
                <a:gd name="connsiteX70" fmla="*/ 1071474 w 2810517"/>
                <a:gd name="connsiteY70" fmla="*/ 1192086 h 2165389"/>
                <a:gd name="connsiteX71" fmla="*/ 1183671 w 2810517"/>
                <a:gd name="connsiteY71" fmla="*/ 1273428 h 2165389"/>
                <a:gd name="connsiteX72" fmla="*/ 1262208 w 2810517"/>
                <a:gd name="connsiteY72" fmla="*/ 1326722 h 2165389"/>
                <a:gd name="connsiteX73" fmla="*/ 1472576 w 2810517"/>
                <a:gd name="connsiteY73" fmla="*/ 1455747 h 2165389"/>
                <a:gd name="connsiteX74" fmla="*/ 1618431 w 2810517"/>
                <a:gd name="connsiteY74" fmla="*/ 1528675 h 2165389"/>
                <a:gd name="connsiteX75" fmla="*/ 1750262 w 2810517"/>
                <a:gd name="connsiteY75" fmla="*/ 1590383 h 216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810517" h="2165389">
                  <a:moveTo>
                    <a:pt x="1750262" y="1590383"/>
                  </a:moveTo>
                  <a:lnTo>
                    <a:pt x="1868068" y="1643676"/>
                  </a:lnTo>
                  <a:lnTo>
                    <a:pt x="1963435" y="1685750"/>
                  </a:lnTo>
                  <a:lnTo>
                    <a:pt x="2064412" y="1725019"/>
                  </a:lnTo>
                  <a:lnTo>
                    <a:pt x="2134534" y="1747458"/>
                  </a:lnTo>
                  <a:lnTo>
                    <a:pt x="2201852" y="1761482"/>
                  </a:lnTo>
                  <a:lnTo>
                    <a:pt x="2260755" y="1772702"/>
                  </a:lnTo>
                  <a:lnTo>
                    <a:pt x="2328073" y="1781117"/>
                  </a:lnTo>
                  <a:lnTo>
                    <a:pt x="2431855" y="1789531"/>
                  </a:lnTo>
                  <a:lnTo>
                    <a:pt x="2473928" y="1789531"/>
                  </a:lnTo>
                  <a:lnTo>
                    <a:pt x="2546856" y="1767092"/>
                  </a:lnTo>
                  <a:lnTo>
                    <a:pt x="2608564" y="1750263"/>
                  </a:lnTo>
                  <a:lnTo>
                    <a:pt x="2631003" y="1725019"/>
                  </a:lnTo>
                  <a:lnTo>
                    <a:pt x="2661857" y="1688555"/>
                  </a:lnTo>
                  <a:lnTo>
                    <a:pt x="2712346" y="1638066"/>
                  </a:lnTo>
                  <a:lnTo>
                    <a:pt x="2768444" y="1587578"/>
                  </a:lnTo>
                  <a:lnTo>
                    <a:pt x="2804907" y="1548309"/>
                  </a:lnTo>
                  <a:lnTo>
                    <a:pt x="2810517" y="1601603"/>
                  </a:lnTo>
                  <a:lnTo>
                    <a:pt x="2765639" y="1694165"/>
                  </a:lnTo>
                  <a:lnTo>
                    <a:pt x="2698321" y="1842825"/>
                  </a:lnTo>
                  <a:lnTo>
                    <a:pt x="2611369" y="2030754"/>
                  </a:lnTo>
                  <a:lnTo>
                    <a:pt x="2580515" y="2103681"/>
                  </a:lnTo>
                  <a:lnTo>
                    <a:pt x="2569295" y="2126120"/>
                  </a:lnTo>
                  <a:lnTo>
                    <a:pt x="2516002" y="2151365"/>
                  </a:lnTo>
                  <a:lnTo>
                    <a:pt x="2487953" y="2165389"/>
                  </a:lnTo>
                  <a:lnTo>
                    <a:pt x="2476733" y="2165389"/>
                  </a:lnTo>
                  <a:lnTo>
                    <a:pt x="2431855" y="2142950"/>
                  </a:lnTo>
                  <a:lnTo>
                    <a:pt x="2339293" y="2100876"/>
                  </a:lnTo>
                  <a:lnTo>
                    <a:pt x="2213072" y="2055998"/>
                  </a:lnTo>
                  <a:lnTo>
                    <a:pt x="2103681" y="2019534"/>
                  </a:lnTo>
                  <a:lnTo>
                    <a:pt x="2005509" y="1988680"/>
                  </a:lnTo>
                  <a:lnTo>
                    <a:pt x="1887703" y="1943801"/>
                  </a:lnTo>
                  <a:lnTo>
                    <a:pt x="1719408" y="1876484"/>
                  </a:lnTo>
                  <a:lnTo>
                    <a:pt x="1601602" y="1817581"/>
                  </a:lnTo>
                  <a:lnTo>
                    <a:pt x="1458552" y="1741848"/>
                  </a:lnTo>
                  <a:lnTo>
                    <a:pt x="1321111" y="1657701"/>
                  </a:lnTo>
                  <a:lnTo>
                    <a:pt x="1245379" y="1604408"/>
                  </a:lnTo>
                  <a:lnTo>
                    <a:pt x="1079889" y="1503431"/>
                  </a:lnTo>
                  <a:lnTo>
                    <a:pt x="970498" y="1416479"/>
                  </a:lnTo>
                  <a:lnTo>
                    <a:pt x="858301" y="1318307"/>
                  </a:lnTo>
                  <a:lnTo>
                    <a:pt x="776959" y="1242574"/>
                  </a:lnTo>
                  <a:lnTo>
                    <a:pt x="678787" y="1141598"/>
                  </a:lnTo>
                  <a:lnTo>
                    <a:pt x="617079" y="1074280"/>
                  </a:lnTo>
                  <a:lnTo>
                    <a:pt x="524517" y="956474"/>
                  </a:lnTo>
                  <a:lnTo>
                    <a:pt x="471224" y="872327"/>
                  </a:lnTo>
                  <a:lnTo>
                    <a:pt x="398296" y="776960"/>
                  </a:lnTo>
                  <a:lnTo>
                    <a:pt x="330979" y="673178"/>
                  </a:lnTo>
                  <a:lnTo>
                    <a:pt x="263661" y="560982"/>
                  </a:lnTo>
                  <a:lnTo>
                    <a:pt x="182319" y="412322"/>
                  </a:lnTo>
                  <a:lnTo>
                    <a:pt x="120611" y="291711"/>
                  </a:lnTo>
                  <a:lnTo>
                    <a:pt x="56098" y="165490"/>
                  </a:lnTo>
                  <a:lnTo>
                    <a:pt x="8414" y="61708"/>
                  </a:lnTo>
                  <a:lnTo>
                    <a:pt x="0" y="28049"/>
                  </a:lnTo>
                  <a:lnTo>
                    <a:pt x="2804" y="11220"/>
                  </a:lnTo>
                  <a:lnTo>
                    <a:pt x="14024" y="0"/>
                  </a:lnTo>
                  <a:lnTo>
                    <a:pt x="22439" y="0"/>
                  </a:lnTo>
                  <a:lnTo>
                    <a:pt x="39268" y="0"/>
                  </a:lnTo>
                  <a:lnTo>
                    <a:pt x="53293" y="11220"/>
                  </a:lnTo>
                  <a:lnTo>
                    <a:pt x="78537" y="42074"/>
                  </a:lnTo>
                  <a:lnTo>
                    <a:pt x="120611" y="109392"/>
                  </a:lnTo>
                  <a:lnTo>
                    <a:pt x="215977" y="260857"/>
                  </a:lnTo>
                  <a:lnTo>
                    <a:pt x="311344" y="403907"/>
                  </a:lnTo>
                  <a:lnTo>
                    <a:pt x="384272" y="510493"/>
                  </a:lnTo>
                  <a:lnTo>
                    <a:pt x="462809" y="614275"/>
                  </a:lnTo>
                  <a:lnTo>
                    <a:pt x="513298" y="678788"/>
                  </a:lnTo>
                  <a:lnTo>
                    <a:pt x="605860" y="782569"/>
                  </a:lnTo>
                  <a:lnTo>
                    <a:pt x="695617" y="869522"/>
                  </a:lnTo>
                  <a:lnTo>
                    <a:pt x="776959" y="948059"/>
                  </a:lnTo>
                  <a:lnTo>
                    <a:pt x="863911" y="1023792"/>
                  </a:lnTo>
                  <a:lnTo>
                    <a:pt x="962083" y="1107939"/>
                  </a:lnTo>
                  <a:lnTo>
                    <a:pt x="1071474" y="1192086"/>
                  </a:lnTo>
                  <a:lnTo>
                    <a:pt x="1183671" y="1273428"/>
                  </a:lnTo>
                  <a:lnTo>
                    <a:pt x="1262208" y="1326722"/>
                  </a:lnTo>
                  <a:lnTo>
                    <a:pt x="1472576" y="1455747"/>
                  </a:lnTo>
                  <a:lnTo>
                    <a:pt x="1618431" y="1528675"/>
                  </a:lnTo>
                  <a:lnTo>
                    <a:pt x="1750262" y="15903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0CED5E2F-3DFE-0948-A587-362292B5AA1E}"/>
                </a:ext>
              </a:extLst>
            </p:cNvPr>
            <p:cNvSpPr/>
            <p:nvPr/>
          </p:nvSpPr>
          <p:spPr>
            <a:xfrm>
              <a:off x="4748213" y="3536950"/>
              <a:ext cx="2725737" cy="2171700"/>
            </a:xfrm>
            <a:custGeom>
              <a:avLst/>
              <a:gdLst>
                <a:gd name="connsiteX0" fmla="*/ 499026 w 2725893"/>
                <a:gd name="connsiteY0" fmla="*/ 406721 h 2172061"/>
                <a:gd name="connsiteX1" fmla="*/ 666329 w 2725893"/>
                <a:gd name="connsiteY1" fmla="*/ 579793 h 2172061"/>
                <a:gd name="connsiteX2" fmla="*/ 856709 w 2725893"/>
                <a:gd name="connsiteY2" fmla="*/ 775942 h 2172061"/>
                <a:gd name="connsiteX3" fmla="*/ 882670 w 2725893"/>
                <a:gd name="connsiteY3" fmla="*/ 801903 h 2172061"/>
                <a:gd name="connsiteX4" fmla="*/ 1070165 w 2725893"/>
                <a:gd name="connsiteY4" fmla="*/ 989398 h 2172061"/>
                <a:gd name="connsiteX5" fmla="*/ 1205739 w 2725893"/>
                <a:gd name="connsiteY5" fmla="*/ 1127856 h 2172061"/>
                <a:gd name="connsiteX6" fmla="*/ 1321121 w 2725893"/>
                <a:gd name="connsiteY6" fmla="*/ 1231700 h 2172061"/>
                <a:gd name="connsiteX7" fmla="*/ 1419195 w 2725893"/>
                <a:gd name="connsiteY7" fmla="*/ 1318236 h 2172061"/>
                <a:gd name="connsiteX8" fmla="*/ 1517269 w 2725893"/>
                <a:gd name="connsiteY8" fmla="*/ 1399003 h 2172061"/>
                <a:gd name="connsiteX9" fmla="*/ 1690342 w 2725893"/>
                <a:gd name="connsiteY9" fmla="*/ 1525923 h 2172061"/>
                <a:gd name="connsiteX10" fmla="*/ 1828800 w 2725893"/>
                <a:gd name="connsiteY10" fmla="*/ 1612460 h 2172061"/>
                <a:gd name="connsiteX11" fmla="*/ 2059564 w 2725893"/>
                <a:gd name="connsiteY11" fmla="*/ 1759571 h 2172061"/>
                <a:gd name="connsiteX12" fmla="*/ 2368210 w 2725893"/>
                <a:gd name="connsiteY12" fmla="*/ 1932644 h 2172061"/>
                <a:gd name="connsiteX13" fmla="*/ 2549936 w 2725893"/>
                <a:gd name="connsiteY13" fmla="*/ 2027834 h 2172061"/>
                <a:gd name="connsiteX14" fmla="*/ 2662433 w 2725893"/>
                <a:gd name="connsiteY14" fmla="*/ 2085525 h 2172061"/>
                <a:gd name="connsiteX15" fmla="*/ 2702817 w 2725893"/>
                <a:gd name="connsiteY15" fmla="*/ 2105716 h 2172061"/>
                <a:gd name="connsiteX16" fmla="*/ 2717239 w 2725893"/>
                <a:gd name="connsiteY16" fmla="*/ 2123024 h 2172061"/>
                <a:gd name="connsiteX17" fmla="*/ 2725893 w 2725893"/>
                <a:gd name="connsiteY17" fmla="*/ 2140331 h 2172061"/>
                <a:gd name="connsiteX18" fmla="*/ 2720124 w 2725893"/>
                <a:gd name="connsiteY18" fmla="*/ 2154754 h 2172061"/>
                <a:gd name="connsiteX19" fmla="*/ 2705701 w 2725893"/>
                <a:gd name="connsiteY19" fmla="*/ 2163407 h 2172061"/>
                <a:gd name="connsiteX20" fmla="*/ 2668202 w 2725893"/>
                <a:gd name="connsiteY20" fmla="*/ 2172061 h 2172061"/>
                <a:gd name="connsiteX21" fmla="*/ 2495129 w 2725893"/>
                <a:gd name="connsiteY21" fmla="*/ 2169176 h 2172061"/>
                <a:gd name="connsiteX22" fmla="*/ 2264366 w 2725893"/>
                <a:gd name="connsiteY22" fmla="*/ 2169176 h 2172061"/>
                <a:gd name="connsiteX23" fmla="*/ 2076871 w 2725893"/>
                <a:gd name="connsiteY23" fmla="*/ 2169176 h 2172061"/>
                <a:gd name="connsiteX24" fmla="*/ 1984565 w 2725893"/>
                <a:gd name="connsiteY24" fmla="*/ 2169176 h 2172061"/>
                <a:gd name="connsiteX25" fmla="*/ 1970143 w 2725893"/>
                <a:gd name="connsiteY25" fmla="*/ 2169176 h 2172061"/>
                <a:gd name="connsiteX26" fmla="*/ 1935528 w 2725893"/>
                <a:gd name="connsiteY26" fmla="*/ 2163407 h 2172061"/>
                <a:gd name="connsiteX27" fmla="*/ 1883606 w 2725893"/>
                <a:gd name="connsiteY27" fmla="*/ 2143215 h 2172061"/>
                <a:gd name="connsiteX28" fmla="*/ 1851876 w 2725893"/>
                <a:gd name="connsiteY28" fmla="*/ 2125908 h 2172061"/>
                <a:gd name="connsiteX29" fmla="*/ 1808608 w 2725893"/>
                <a:gd name="connsiteY29" fmla="*/ 2102832 h 2172061"/>
                <a:gd name="connsiteX30" fmla="*/ 1765340 w 2725893"/>
                <a:gd name="connsiteY30" fmla="*/ 2068217 h 2172061"/>
                <a:gd name="connsiteX31" fmla="*/ 1698996 w 2725893"/>
                <a:gd name="connsiteY31" fmla="*/ 2007642 h 2172061"/>
                <a:gd name="connsiteX32" fmla="*/ 1557653 w 2725893"/>
                <a:gd name="connsiteY32" fmla="*/ 1848992 h 2172061"/>
                <a:gd name="connsiteX33" fmla="*/ 1416311 w 2725893"/>
                <a:gd name="connsiteY33" fmla="*/ 1690342 h 2172061"/>
                <a:gd name="connsiteX34" fmla="*/ 1243238 w 2725893"/>
                <a:gd name="connsiteY34" fmla="*/ 1494193 h 2172061"/>
                <a:gd name="connsiteX35" fmla="*/ 1067281 w 2725893"/>
                <a:gd name="connsiteY35" fmla="*/ 1298044 h 2172061"/>
                <a:gd name="connsiteX36" fmla="*/ 917285 w 2725893"/>
                <a:gd name="connsiteY36" fmla="*/ 1122087 h 2172061"/>
                <a:gd name="connsiteX37" fmla="*/ 775942 w 2725893"/>
                <a:gd name="connsiteY37" fmla="*/ 989398 h 2172061"/>
                <a:gd name="connsiteX38" fmla="*/ 646138 w 2725893"/>
                <a:gd name="connsiteY38" fmla="*/ 819210 h 2172061"/>
                <a:gd name="connsiteX39" fmla="*/ 432681 w 2725893"/>
                <a:gd name="connsiteY39" fmla="*/ 545179 h 2172061"/>
                <a:gd name="connsiteX40" fmla="*/ 302877 w 2725893"/>
                <a:gd name="connsiteY40" fmla="*/ 372106 h 2172061"/>
                <a:gd name="connsiteX41" fmla="*/ 210572 w 2725893"/>
                <a:gd name="connsiteY41" fmla="*/ 253840 h 2172061"/>
                <a:gd name="connsiteX42" fmla="*/ 115382 w 2725893"/>
                <a:gd name="connsiteY42" fmla="*/ 124036 h 2172061"/>
                <a:gd name="connsiteX43" fmla="*/ 83652 w 2725893"/>
                <a:gd name="connsiteY43" fmla="*/ 92306 h 2172061"/>
                <a:gd name="connsiteX44" fmla="*/ 46153 w 2725893"/>
                <a:gd name="connsiteY44" fmla="*/ 63460 h 2172061"/>
                <a:gd name="connsiteX45" fmla="*/ 31730 w 2725893"/>
                <a:gd name="connsiteY45" fmla="*/ 54807 h 2172061"/>
                <a:gd name="connsiteX46" fmla="*/ 17307 w 2725893"/>
                <a:gd name="connsiteY46" fmla="*/ 43268 h 2172061"/>
                <a:gd name="connsiteX47" fmla="*/ 2885 w 2725893"/>
                <a:gd name="connsiteY47" fmla="*/ 28846 h 2172061"/>
                <a:gd name="connsiteX48" fmla="*/ 0 w 2725893"/>
                <a:gd name="connsiteY48" fmla="*/ 17307 h 2172061"/>
                <a:gd name="connsiteX49" fmla="*/ 2885 w 2725893"/>
                <a:gd name="connsiteY49" fmla="*/ 2885 h 2172061"/>
                <a:gd name="connsiteX50" fmla="*/ 31730 w 2725893"/>
                <a:gd name="connsiteY50" fmla="*/ 0 h 2172061"/>
                <a:gd name="connsiteX51" fmla="*/ 80767 w 2725893"/>
                <a:gd name="connsiteY51" fmla="*/ 14423 h 2172061"/>
                <a:gd name="connsiteX52" fmla="*/ 124035 w 2725893"/>
                <a:gd name="connsiteY52" fmla="*/ 34615 h 2172061"/>
                <a:gd name="connsiteX53" fmla="*/ 158650 w 2725893"/>
                <a:gd name="connsiteY53" fmla="*/ 57691 h 2172061"/>
                <a:gd name="connsiteX54" fmla="*/ 207687 w 2725893"/>
                <a:gd name="connsiteY54" fmla="*/ 106728 h 2172061"/>
                <a:gd name="connsiteX55" fmla="*/ 499026 w 2725893"/>
                <a:gd name="connsiteY55" fmla="*/ 406721 h 21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25893" h="2172061">
                  <a:moveTo>
                    <a:pt x="499026" y="406721"/>
                  </a:moveTo>
                  <a:lnTo>
                    <a:pt x="666329" y="579793"/>
                  </a:lnTo>
                  <a:lnTo>
                    <a:pt x="856709" y="775942"/>
                  </a:lnTo>
                  <a:lnTo>
                    <a:pt x="882670" y="801903"/>
                  </a:lnTo>
                  <a:lnTo>
                    <a:pt x="1070165" y="989398"/>
                  </a:lnTo>
                  <a:lnTo>
                    <a:pt x="1205739" y="1127856"/>
                  </a:lnTo>
                  <a:lnTo>
                    <a:pt x="1321121" y="1231700"/>
                  </a:lnTo>
                  <a:lnTo>
                    <a:pt x="1419195" y="1318236"/>
                  </a:lnTo>
                  <a:lnTo>
                    <a:pt x="1517269" y="1399003"/>
                  </a:lnTo>
                  <a:lnTo>
                    <a:pt x="1690342" y="1525923"/>
                  </a:lnTo>
                  <a:lnTo>
                    <a:pt x="1828800" y="1612460"/>
                  </a:lnTo>
                  <a:lnTo>
                    <a:pt x="2059564" y="1759571"/>
                  </a:lnTo>
                  <a:lnTo>
                    <a:pt x="2368210" y="1932644"/>
                  </a:lnTo>
                  <a:lnTo>
                    <a:pt x="2549936" y="2027834"/>
                  </a:lnTo>
                  <a:lnTo>
                    <a:pt x="2662433" y="2085525"/>
                  </a:lnTo>
                  <a:lnTo>
                    <a:pt x="2702817" y="2105716"/>
                  </a:lnTo>
                  <a:lnTo>
                    <a:pt x="2717239" y="2123024"/>
                  </a:lnTo>
                  <a:lnTo>
                    <a:pt x="2725893" y="2140331"/>
                  </a:lnTo>
                  <a:lnTo>
                    <a:pt x="2720124" y="2154754"/>
                  </a:lnTo>
                  <a:lnTo>
                    <a:pt x="2705701" y="2163407"/>
                  </a:lnTo>
                  <a:lnTo>
                    <a:pt x="2668202" y="2172061"/>
                  </a:lnTo>
                  <a:lnTo>
                    <a:pt x="2495129" y="2169176"/>
                  </a:lnTo>
                  <a:lnTo>
                    <a:pt x="2264366" y="2169176"/>
                  </a:lnTo>
                  <a:lnTo>
                    <a:pt x="2076871" y="2169176"/>
                  </a:lnTo>
                  <a:lnTo>
                    <a:pt x="1984565" y="2169176"/>
                  </a:lnTo>
                  <a:lnTo>
                    <a:pt x="1970143" y="2169176"/>
                  </a:lnTo>
                  <a:lnTo>
                    <a:pt x="1935528" y="2163407"/>
                  </a:lnTo>
                  <a:lnTo>
                    <a:pt x="1883606" y="2143215"/>
                  </a:lnTo>
                  <a:lnTo>
                    <a:pt x="1851876" y="2125908"/>
                  </a:lnTo>
                  <a:lnTo>
                    <a:pt x="1808608" y="2102832"/>
                  </a:lnTo>
                  <a:lnTo>
                    <a:pt x="1765340" y="2068217"/>
                  </a:lnTo>
                  <a:lnTo>
                    <a:pt x="1698996" y="2007642"/>
                  </a:lnTo>
                  <a:lnTo>
                    <a:pt x="1557653" y="1848992"/>
                  </a:lnTo>
                  <a:lnTo>
                    <a:pt x="1416311" y="1690342"/>
                  </a:lnTo>
                  <a:lnTo>
                    <a:pt x="1243238" y="1494193"/>
                  </a:lnTo>
                  <a:lnTo>
                    <a:pt x="1067281" y="1298044"/>
                  </a:lnTo>
                  <a:lnTo>
                    <a:pt x="917285" y="1122087"/>
                  </a:lnTo>
                  <a:lnTo>
                    <a:pt x="775942" y="989398"/>
                  </a:lnTo>
                  <a:lnTo>
                    <a:pt x="646138" y="819210"/>
                  </a:lnTo>
                  <a:lnTo>
                    <a:pt x="432681" y="545179"/>
                  </a:lnTo>
                  <a:lnTo>
                    <a:pt x="302877" y="372106"/>
                  </a:lnTo>
                  <a:lnTo>
                    <a:pt x="210572" y="253840"/>
                  </a:lnTo>
                  <a:lnTo>
                    <a:pt x="115382" y="124036"/>
                  </a:lnTo>
                  <a:lnTo>
                    <a:pt x="83652" y="92306"/>
                  </a:lnTo>
                  <a:lnTo>
                    <a:pt x="46153" y="63460"/>
                  </a:lnTo>
                  <a:lnTo>
                    <a:pt x="31730" y="54807"/>
                  </a:lnTo>
                  <a:lnTo>
                    <a:pt x="17307" y="43268"/>
                  </a:lnTo>
                  <a:lnTo>
                    <a:pt x="2885" y="28846"/>
                  </a:lnTo>
                  <a:lnTo>
                    <a:pt x="0" y="17307"/>
                  </a:lnTo>
                  <a:lnTo>
                    <a:pt x="2885" y="2885"/>
                  </a:lnTo>
                  <a:lnTo>
                    <a:pt x="31730" y="0"/>
                  </a:lnTo>
                  <a:lnTo>
                    <a:pt x="80767" y="14423"/>
                  </a:lnTo>
                  <a:lnTo>
                    <a:pt x="124035" y="34615"/>
                  </a:lnTo>
                  <a:lnTo>
                    <a:pt x="158650" y="57691"/>
                  </a:lnTo>
                  <a:lnTo>
                    <a:pt x="207687" y="106728"/>
                  </a:lnTo>
                  <a:lnTo>
                    <a:pt x="499026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613582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F3D4426-23C1-8A4C-A119-3ADA7EC6A088}"/>
              </a:ext>
            </a:extLst>
          </p:cNvPr>
          <p:cNvSpPr/>
          <p:nvPr/>
        </p:nvSpPr>
        <p:spPr>
          <a:xfrm>
            <a:off x="2800350" y="1585913"/>
            <a:ext cx="1028700" cy="1052512"/>
          </a:xfrm>
          <a:custGeom>
            <a:avLst/>
            <a:gdLst>
              <a:gd name="connsiteX0" fmla="*/ 485775 w 1028700"/>
              <a:gd name="connsiteY0" fmla="*/ 735806 h 1052512"/>
              <a:gd name="connsiteX1" fmla="*/ 192881 w 1028700"/>
              <a:gd name="connsiteY1" fmla="*/ 957262 h 1052512"/>
              <a:gd name="connsiteX2" fmla="*/ 102394 w 1028700"/>
              <a:gd name="connsiteY2" fmla="*/ 1028700 h 1052512"/>
              <a:gd name="connsiteX3" fmla="*/ 59531 w 1028700"/>
              <a:gd name="connsiteY3" fmla="*/ 1047750 h 1052512"/>
              <a:gd name="connsiteX4" fmla="*/ 35719 w 1028700"/>
              <a:gd name="connsiteY4" fmla="*/ 1052512 h 1052512"/>
              <a:gd name="connsiteX5" fmla="*/ 4763 w 1028700"/>
              <a:gd name="connsiteY5" fmla="*/ 1050131 h 1052512"/>
              <a:gd name="connsiteX6" fmla="*/ 0 w 1028700"/>
              <a:gd name="connsiteY6" fmla="*/ 1038225 h 1052512"/>
              <a:gd name="connsiteX7" fmla="*/ 23813 w 1028700"/>
              <a:gd name="connsiteY7" fmla="*/ 1007268 h 1052512"/>
              <a:gd name="connsiteX8" fmla="*/ 102394 w 1028700"/>
              <a:gd name="connsiteY8" fmla="*/ 926306 h 1052512"/>
              <a:gd name="connsiteX9" fmla="*/ 238125 w 1028700"/>
              <a:gd name="connsiteY9" fmla="*/ 804862 h 1052512"/>
              <a:gd name="connsiteX10" fmla="*/ 395288 w 1028700"/>
              <a:gd name="connsiteY10" fmla="*/ 640556 h 1052512"/>
              <a:gd name="connsiteX11" fmla="*/ 550069 w 1028700"/>
              <a:gd name="connsiteY11" fmla="*/ 469106 h 1052512"/>
              <a:gd name="connsiteX12" fmla="*/ 654844 w 1028700"/>
              <a:gd name="connsiteY12" fmla="*/ 328612 h 1052512"/>
              <a:gd name="connsiteX13" fmla="*/ 685800 w 1028700"/>
              <a:gd name="connsiteY13" fmla="*/ 280987 h 1052512"/>
              <a:gd name="connsiteX14" fmla="*/ 704850 w 1028700"/>
              <a:gd name="connsiteY14" fmla="*/ 245268 h 1052512"/>
              <a:gd name="connsiteX15" fmla="*/ 714375 w 1028700"/>
              <a:gd name="connsiteY15" fmla="*/ 211931 h 1052512"/>
              <a:gd name="connsiteX16" fmla="*/ 714375 w 1028700"/>
              <a:gd name="connsiteY16" fmla="*/ 185737 h 1052512"/>
              <a:gd name="connsiteX17" fmla="*/ 709613 w 1028700"/>
              <a:gd name="connsiteY17" fmla="*/ 152400 h 1052512"/>
              <a:gd name="connsiteX18" fmla="*/ 688181 w 1028700"/>
              <a:gd name="connsiteY18" fmla="*/ 104775 h 1052512"/>
              <a:gd name="connsiteX19" fmla="*/ 661988 w 1028700"/>
              <a:gd name="connsiteY19" fmla="*/ 66675 h 1052512"/>
              <a:gd name="connsiteX20" fmla="*/ 647700 w 1028700"/>
              <a:gd name="connsiteY20" fmla="*/ 35718 h 1052512"/>
              <a:gd name="connsiteX21" fmla="*/ 647700 w 1028700"/>
              <a:gd name="connsiteY21" fmla="*/ 14287 h 1052512"/>
              <a:gd name="connsiteX22" fmla="*/ 650081 w 1028700"/>
              <a:gd name="connsiteY22" fmla="*/ 2381 h 1052512"/>
              <a:gd name="connsiteX23" fmla="*/ 669131 w 1028700"/>
              <a:gd name="connsiteY23" fmla="*/ 0 h 1052512"/>
              <a:gd name="connsiteX24" fmla="*/ 700088 w 1028700"/>
              <a:gd name="connsiteY24" fmla="*/ 9525 h 1052512"/>
              <a:gd name="connsiteX25" fmla="*/ 781050 w 1028700"/>
              <a:gd name="connsiteY25" fmla="*/ 45243 h 1052512"/>
              <a:gd name="connsiteX26" fmla="*/ 842963 w 1028700"/>
              <a:gd name="connsiteY26" fmla="*/ 78581 h 1052512"/>
              <a:gd name="connsiteX27" fmla="*/ 892969 w 1028700"/>
              <a:gd name="connsiteY27" fmla="*/ 109537 h 1052512"/>
              <a:gd name="connsiteX28" fmla="*/ 926306 w 1028700"/>
              <a:gd name="connsiteY28" fmla="*/ 133350 h 1052512"/>
              <a:gd name="connsiteX29" fmla="*/ 966788 w 1028700"/>
              <a:gd name="connsiteY29" fmla="*/ 171450 h 1052512"/>
              <a:gd name="connsiteX30" fmla="*/ 995363 w 1028700"/>
              <a:gd name="connsiteY30" fmla="*/ 204787 h 1052512"/>
              <a:gd name="connsiteX31" fmla="*/ 1016794 w 1028700"/>
              <a:gd name="connsiteY31" fmla="*/ 235743 h 1052512"/>
              <a:gd name="connsiteX32" fmla="*/ 1023938 w 1028700"/>
              <a:gd name="connsiteY32" fmla="*/ 257175 h 1052512"/>
              <a:gd name="connsiteX33" fmla="*/ 1028700 w 1028700"/>
              <a:gd name="connsiteY33" fmla="*/ 283368 h 1052512"/>
              <a:gd name="connsiteX34" fmla="*/ 1023938 w 1028700"/>
              <a:gd name="connsiteY34" fmla="*/ 314325 h 1052512"/>
              <a:gd name="connsiteX35" fmla="*/ 1014413 w 1028700"/>
              <a:gd name="connsiteY35" fmla="*/ 338137 h 1052512"/>
              <a:gd name="connsiteX36" fmla="*/ 997744 w 1028700"/>
              <a:gd name="connsiteY36" fmla="*/ 350043 h 1052512"/>
              <a:gd name="connsiteX37" fmla="*/ 966788 w 1028700"/>
              <a:gd name="connsiteY37" fmla="*/ 366712 h 1052512"/>
              <a:gd name="connsiteX38" fmla="*/ 914400 w 1028700"/>
              <a:gd name="connsiteY38" fmla="*/ 383381 h 1052512"/>
              <a:gd name="connsiteX39" fmla="*/ 890588 w 1028700"/>
              <a:gd name="connsiteY39" fmla="*/ 395287 h 1052512"/>
              <a:gd name="connsiteX40" fmla="*/ 816769 w 1028700"/>
              <a:gd name="connsiteY40" fmla="*/ 464343 h 1052512"/>
              <a:gd name="connsiteX41" fmla="*/ 678656 w 1028700"/>
              <a:gd name="connsiteY41" fmla="*/ 585787 h 1052512"/>
              <a:gd name="connsiteX42" fmla="*/ 485775 w 1028700"/>
              <a:gd name="connsiteY42" fmla="*/ 735806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28700" h="1052512">
                <a:moveTo>
                  <a:pt x="485775" y="735806"/>
                </a:moveTo>
                <a:lnTo>
                  <a:pt x="192881" y="957262"/>
                </a:lnTo>
                <a:lnTo>
                  <a:pt x="102394" y="1028700"/>
                </a:lnTo>
                <a:lnTo>
                  <a:pt x="59531" y="1047750"/>
                </a:lnTo>
                <a:lnTo>
                  <a:pt x="35719" y="1052512"/>
                </a:lnTo>
                <a:lnTo>
                  <a:pt x="4763" y="1050131"/>
                </a:lnTo>
                <a:lnTo>
                  <a:pt x="0" y="1038225"/>
                </a:lnTo>
                <a:lnTo>
                  <a:pt x="23813" y="1007268"/>
                </a:lnTo>
                <a:lnTo>
                  <a:pt x="102394" y="926306"/>
                </a:lnTo>
                <a:lnTo>
                  <a:pt x="238125" y="804862"/>
                </a:lnTo>
                <a:lnTo>
                  <a:pt x="395288" y="640556"/>
                </a:lnTo>
                <a:lnTo>
                  <a:pt x="550069" y="469106"/>
                </a:lnTo>
                <a:lnTo>
                  <a:pt x="654844" y="328612"/>
                </a:lnTo>
                <a:lnTo>
                  <a:pt x="685800" y="280987"/>
                </a:lnTo>
                <a:lnTo>
                  <a:pt x="704850" y="245268"/>
                </a:lnTo>
                <a:lnTo>
                  <a:pt x="714375" y="211931"/>
                </a:lnTo>
                <a:lnTo>
                  <a:pt x="714375" y="185737"/>
                </a:lnTo>
                <a:lnTo>
                  <a:pt x="709613" y="152400"/>
                </a:lnTo>
                <a:lnTo>
                  <a:pt x="688181" y="104775"/>
                </a:lnTo>
                <a:lnTo>
                  <a:pt x="661988" y="66675"/>
                </a:lnTo>
                <a:lnTo>
                  <a:pt x="647700" y="35718"/>
                </a:lnTo>
                <a:lnTo>
                  <a:pt x="647700" y="14287"/>
                </a:lnTo>
                <a:lnTo>
                  <a:pt x="650081" y="2381"/>
                </a:lnTo>
                <a:lnTo>
                  <a:pt x="669131" y="0"/>
                </a:lnTo>
                <a:lnTo>
                  <a:pt x="700088" y="9525"/>
                </a:lnTo>
                <a:lnTo>
                  <a:pt x="781050" y="45243"/>
                </a:lnTo>
                <a:lnTo>
                  <a:pt x="842963" y="78581"/>
                </a:lnTo>
                <a:lnTo>
                  <a:pt x="892969" y="109537"/>
                </a:lnTo>
                <a:lnTo>
                  <a:pt x="926306" y="133350"/>
                </a:lnTo>
                <a:lnTo>
                  <a:pt x="966788" y="171450"/>
                </a:lnTo>
                <a:lnTo>
                  <a:pt x="995363" y="204787"/>
                </a:lnTo>
                <a:lnTo>
                  <a:pt x="1016794" y="235743"/>
                </a:lnTo>
                <a:lnTo>
                  <a:pt x="1023938" y="257175"/>
                </a:lnTo>
                <a:lnTo>
                  <a:pt x="1028700" y="283368"/>
                </a:lnTo>
                <a:lnTo>
                  <a:pt x="1023938" y="314325"/>
                </a:lnTo>
                <a:lnTo>
                  <a:pt x="1014413" y="338137"/>
                </a:lnTo>
                <a:lnTo>
                  <a:pt x="997744" y="350043"/>
                </a:lnTo>
                <a:lnTo>
                  <a:pt x="966788" y="366712"/>
                </a:lnTo>
                <a:lnTo>
                  <a:pt x="914400" y="383381"/>
                </a:lnTo>
                <a:lnTo>
                  <a:pt x="890588" y="395287"/>
                </a:lnTo>
                <a:lnTo>
                  <a:pt x="816769" y="464343"/>
                </a:lnTo>
                <a:lnTo>
                  <a:pt x="678656" y="585787"/>
                </a:lnTo>
                <a:lnTo>
                  <a:pt x="485775" y="735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6634287-A125-4647-AD7B-59224AAC8823}"/>
              </a:ext>
            </a:extLst>
          </p:cNvPr>
          <p:cNvSpPr/>
          <p:nvPr/>
        </p:nvSpPr>
        <p:spPr>
          <a:xfrm>
            <a:off x="2613025" y="2617788"/>
            <a:ext cx="1149350" cy="1554162"/>
          </a:xfrm>
          <a:custGeom>
            <a:avLst/>
            <a:gdLst>
              <a:gd name="connsiteX0" fmla="*/ 604838 w 1150144"/>
              <a:gd name="connsiteY0" fmla="*/ 1057275 h 1554956"/>
              <a:gd name="connsiteX1" fmla="*/ 454819 w 1150144"/>
              <a:gd name="connsiteY1" fmla="*/ 1216819 h 1554956"/>
              <a:gd name="connsiteX2" fmla="*/ 335757 w 1150144"/>
              <a:gd name="connsiteY2" fmla="*/ 1326356 h 1554956"/>
              <a:gd name="connsiteX3" fmla="*/ 247650 w 1150144"/>
              <a:gd name="connsiteY3" fmla="*/ 1402556 h 1554956"/>
              <a:gd name="connsiteX4" fmla="*/ 150019 w 1150144"/>
              <a:gd name="connsiteY4" fmla="*/ 1490662 h 1554956"/>
              <a:gd name="connsiteX5" fmla="*/ 59532 w 1150144"/>
              <a:gd name="connsiteY5" fmla="*/ 1550194 h 1554956"/>
              <a:gd name="connsiteX6" fmla="*/ 33338 w 1150144"/>
              <a:gd name="connsiteY6" fmla="*/ 1554956 h 1554956"/>
              <a:gd name="connsiteX7" fmla="*/ 9525 w 1150144"/>
              <a:gd name="connsiteY7" fmla="*/ 1552575 h 1554956"/>
              <a:gd name="connsiteX8" fmla="*/ 0 w 1150144"/>
              <a:gd name="connsiteY8" fmla="*/ 1543050 h 1554956"/>
              <a:gd name="connsiteX9" fmla="*/ 2382 w 1150144"/>
              <a:gd name="connsiteY9" fmla="*/ 1526381 h 1554956"/>
              <a:gd name="connsiteX10" fmla="*/ 26194 w 1150144"/>
              <a:gd name="connsiteY10" fmla="*/ 1485900 h 1554956"/>
              <a:gd name="connsiteX11" fmla="*/ 66675 w 1150144"/>
              <a:gd name="connsiteY11" fmla="*/ 1445419 h 1554956"/>
              <a:gd name="connsiteX12" fmla="*/ 173832 w 1150144"/>
              <a:gd name="connsiteY12" fmla="*/ 1335881 h 1554956"/>
              <a:gd name="connsiteX13" fmla="*/ 271463 w 1150144"/>
              <a:gd name="connsiteY13" fmla="*/ 1226344 h 1554956"/>
              <a:gd name="connsiteX14" fmla="*/ 369094 w 1150144"/>
              <a:gd name="connsiteY14" fmla="*/ 1107281 h 1554956"/>
              <a:gd name="connsiteX15" fmla="*/ 452438 w 1150144"/>
              <a:gd name="connsiteY15" fmla="*/ 1002506 h 1554956"/>
              <a:gd name="connsiteX16" fmla="*/ 550069 w 1150144"/>
              <a:gd name="connsiteY16" fmla="*/ 854869 h 1554956"/>
              <a:gd name="connsiteX17" fmla="*/ 673894 w 1150144"/>
              <a:gd name="connsiteY17" fmla="*/ 654844 h 1554956"/>
              <a:gd name="connsiteX18" fmla="*/ 769144 w 1150144"/>
              <a:gd name="connsiteY18" fmla="*/ 469106 h 1554956"/>
              <a:gd name="connsiteX19" fmla="*/ 866775 w 1150144"/>
              <a:gd name="connsiteY19" fmla="*/ 264319 h 1554956"/>
              <a:gd name="connsiteX20" fmla="*/ 869157 w 1150144"/>
              <a:gd name="connsiteY20" fmla="*/ 240506 h 1554956"/>
              <a:gd name="connsiteX21" fmla="*/ 866775 w 1150144"/>
              <a:gd name="connsiteY21" fmla="*/ 216694 h 1554956"/>
              <a:gd name="connsiteX22" fmla="*/ 852488 w 1150144"/>
              <a:gd name="connsiteY22" fmla="*/ 180975 h 1554956"/>
              <a:gd name="connsiteX23" fmla="*/ 816769 w 1150144"/>
              <a:gd name="connsiteY23" fmla="*/ 130969 h 1554956"/>
              <a:gd name="connsiteX24" fmla="*/ 778669 w 1150144"/>
              <a:gd name="connsiteY24" fmla="*/ 90487 h 1554956"/>
              <a:gd name="connsiteX25" fmla="*/ 764382 w 1150144"/>
              <a:gd name="connsiteY25" fmla="*/ 66675 h 1554956"/>
              <a:gd name="connsiteX26" fmla="*/ 757238 w 1150144"/>
              <a:gd name="connsiteY26" fmla="*/ 40481 h 1554956"/>
              <a:gd name="connsiteX27" fmla="*/ 759619 w 1150144"/>
              <a:gd name="connsiteY27" fmla="*/ 21431 h 1554956"/>
              <a:gd name="connsiteX28" fmla="*/ 764382 w 1150144"/>
              <a:gd name="connsiteY28" fmla="*/ 9525 h 1554956"/>
              <a:gd name="connsiteX29" fmla="*/ 783432 w 1150144"/>
              <a:gd name="connsiteY29" fmla="*/ 2381 h 1554956"/>
              <a:gd name="connsiteX30" fmla="*/ 814388 w 1150144"/>
              <a:gd name="connsiteY30" fmla="*/ 0 h 1554956"/>
              <a:gd name="connsiteX31" fmla="*/ 842963 w 1150144"/>
              <a:gd name="connsiteY31" fmla="*/ 7144 h 1554956"/>
              <a:gd name="connsiteX32" fmla="*/ 883444 w 1150144"/>
              <a:gd name="connsiteY32" fmla="*/ 30956 h 1554956"/>
              <a:gd name="connsiteX33" fmla="*/ 952500 w 1150144"/>
              <a:gd name="connsiteY33" fmla="*/ 73819 h 1554956"/>
              <a:gd name="connsiteX34" fmla="*/ 1004888 w 1150144"/>
              <a:gd name="connsiteY34" fmla="*/ 109537 h 1554956"/>
              <a:gd name="connsiteX35" fmla="*/ 1047750 w 1150144"/>
              <a:gd name="connsiteY35" fmla="*/ 147637 h 1554956"/>
              <a:gd name="connsiteX36" fmla="*/ 1085850 w 1150144"/>
              <a:gd name="connsiteY36" fmla="*/ 185737 h 1554956"/>
              <a:gd name="connsiteX37" fmla="*/ 1119188 w 1150144"/>
              <a:gd name="connsiteY37" fmla="*/ 221456 h 1554956"/>
              <a:gd name="connsiteX38" fmla="*/ 1140619 w 1150144"/>
              <a:gd name="connsiteY38" fmla="*/ 252412 h 1554956"/>
              <a:gd name="connsiteX39" fmla="*/ 1147763 w 1150144"/>
              <a:gd name="connsiteY39" fmla="*/ 280987 h 1554956"/>
              <a:gd name="connsiteX40" fmla="*/ 1150144 w 1150144"/>
              <a:gd name="connsiteY40" fmla="*/ 314325 h 1554956"/>
              <a:gd name="connsiteX41" fmla="*/ 1143000 w 1150144"/>
              <a:gd name="connsiteY41" fmla="*/ 347662 h 1554956"/>
              <a:gd name="connsiteX42" fmla="*/ 1131094 w 1150144"/>
              <a:gd name="connsiteY42" fmla="*/ 371475 h 1554956"/>
              <a:gd name="connsiteX43" fmla="*/ 1104900 w 1150144"/>
              <a:gd name="connsiteY43" fmla="*/ 390525 h 1554956"/>
              <a:gd name="connsiteX44" fmla="*/ 1073944 w 1150144"/>
              <a:gd name="connsiteY44" fmla="*/ 409575 h 1554956"/>
              <a:gd name="connsiteX45" fmla="*/ 1038225 w 1150144"/>
              <a:gd name="connsiteY45" fmla="*/ 447675 h 1554956"/>
              <a:gd name="connsiteX46" fmla="*/ 971550 w 1150144"/>
              <a:gd name="connsiteY46" fmla="*/ 545306 h 1554956"/>
              <a:gd name="connsiteX47" fmla="*/ 871538 w 1150144"/>
              <a:gd name="connsiteY47" fmla="*/ 711994 h 1554956"/>
              <a:gd name="connsiteX48" fmla="*/ 766763 w 1150144"/>
              <a:gd name="connsiteY48" fmla="*/ 864394 h 1554956"/>
              <a:gd name="connsiteX49" fmla="*/ 604838 w 1150144"/>
              <a:gd name="connsiteY49" fmla="*/ 1057275 h 1554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50144" h="1554956">
                <a:moveTo>
                  <a:pt x="604838" y="1057275"/>
                </a:moveTo>
                <a:lnTo>
                  <a:pt x="454819" y="1216819"/>
                </a:lnTo>
                <a:lnTo>
                  <a:pt x="335757" y="1326356"/>
                </a:lnTo>
                <a:lnTo>
                  <a:pt x="247650" y="1402556"/>
                </a:lnTo>
                <a:lnTo>
                  <a:pt x="150019" y="1490662"/>
                </a:lnTo>
                <a:lnTo>
                  <a:pt x="59532" y="1550194"/>
                </a:lnTo>
                <a:lnTo>
                  <a:pt x="33338" y="1554956"/>
                </a:lnTo>
                <a:lnTo>
                  <a:pt x="9525" y="1552575"/>
                </a:lnTo>
                <a:lnTo>
                  <a:pt x="0" y="1543050"/>
                </a:lnTo>
                <a:lnTo>
                  <a:pt x="2382" y="1526381"/>
                </a:lnTo>
                <a:lnTo>
                  <a:pt x="26194" y="1485900"/>
                </a:lnTo>
                <a:lnTo>
                  <a:pt x="66675" y="1445419"/>
                </a:lnTo>
                <a:lnTo>
                  <a:pt x="173832" y="1335881"/>
                </a:lnTo>
                <a:lnTo>
                  <a:pt x="271463" y="1226344"/>
                </a:lnTo>
                <a:lnTo>
                  <a:pt x="369094" y="1107281"/>
                </a:lnTo>
                <a:lnTo>
                  <a:pt x="452438" y="1002506"/>
                </a:lnTo>
                <a:lnTo>
                  <a:pt x="550069" y="854869"/>
                </a:lnTo>
                <a:lnTo>
                  <a:pt x="673894" y="654844"/>
                </a:lnTo>
                <a:lnTo>
                  <a:pt x="769144" y="469106"/>
                </a:lnTo>
                <a:lnTo>
                  <a:pt x="866775" y="264319"/>
                </a:lnTo>
                <a:lnTo>
                  <a:pt x="869157" y="240506"/>
                </a:lnTo>
                <a:lnTo>
                  <a:pt x="866775" y="216694"/>
                </a:lnTo>
                <a:lnTo>
                  <a:pt x="852488" y="180975"/>
                </a:lnTo>
                <a:lnTo>
                  <a:pt x="816769" y="130969"/>
                </a:lnTo>
                <a:lnTo>
                  <a:pt x="778669" y="90487"/>
                </a:lnTo>
                <a:lnTo>
                  <a:pt x="764382" y="66675"/>
                </a:lnTo>
                <a:lnTo>
                  <a:pt x="757238" y="40481"/>
                </a:lnTo>
                <a:lnTo>
                  <a:pt x="759619" y="21431"/>
                </a:lnTo>
                <a:lnTo>
                  <a:pt x="764382" y="9525"/>
                </a:lnTo>
                <a:lnTo>
                  <a:pt x="783432" y="2381"/>
                </a:lnTo>
                <a:lnTo>
                  <a:pt x="814388" y="0"/>
                </a:lnTo>
                <a:lnTo>
                  <a:pt x="842963" y="7144"/>
                </a:lnTo>
                <a:lnTo>
                  <a:pt x="883444" y="30956"/>
                </a:lnTo>
                <a:lnTo>
                  <a:pt x="952500" y="73819"/>
                </a:lnTo>
                <a:lnTo>
                  <a:pt x="1004888" y="109537"/>
                </a:lnTo>
                <a:lnTo>
                  <a:pt x="1047750" y="147637"/>
                </a:lnTo>
                <a:lnTo>
                  <a:pt x="1085850" y="185737"/>
                </a:lnTo>
                <a:lnTo>
                  <a:pt x="1119188" y="221456"/>
                </a:lnTo>
                <a:lnTo>
                  <a:pt x="1140619" y="252412"/>
                </a:lnTo>
                <a:lnTo>
                  <a:pt x="1147763" y="280987"/>
                </a:lnTo>
                <a:lnTo>
                  <a:pt x="1150144" y="314325"/>
                </a:lnTo>
                <a:lnTo>
                  <a:pt x="1143000" y="347662"/>
                </a:lnTo>
                <a:lnTo>
                  <a:pt x="1131094" y="371475"/>
                </a:lnTo>
                <a:lnTo>
                  <a:pt x="1104900" y="390525"/>
                </a:lnTo>
                <a:lnTo>
                  <a:pt x="1073944" y="409575"/>
                </a:lnTo>
                <a:lnTo>
                  <a:pt x="1038225" y="447675"/>
                </a:lnTo>
                <a:lnTo>
                  <a:pt x="971550" y="545306"/>
                </a:lnTo>
                <a:lnTo>
                  <a:pt x="871538" y="711994"/>
                </a:lnTo>
                <a:lnTo>
                  <a:pt x="766763" y="864394"/>
                </a:lnTo>
                <a:lnTo>
                  <a:pt x="604838" y="1057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45BCA43-7F9F-5343-94E3-444C985913E8}"/>
              </a:ext>
            </a:extLst>
          </p:cNvPr>
          <p:cNvSpPr/>
          <p:nvPr/>
        </p:nvSpPr>
        <p:spPr>
          <a:xfrm>
            <a:off x="3927475" y="2176463"/>
            <a:ext cx="1535113" cy="406400"/>
          </a:xfrm>
          <a:custGeom>
            <a:avLst/>
            <a:gdLst>
              <a:gd name="connsiteX0" fmla="*/ 592932 w 1535907"/>
              <a:gd name="connsiteY0" fmla="*/ 357187 h 407193"/>
              <a:gd name="connsiteX1" fmla="*/ 400050 w 1535907"/>
              <a:gd name="connsiteY1" fmla="*/ 392906 h 407193"/>
              <a:gd name="connsiteX2" fmla="*/ 338138 w 1535907"/>
              <a:gd name="connsiteY2" fmla="*/ 402431 h 407193"/>
              <a:gd name="connsiteX3" fmla="*/ 271463 w 1535907"/>
              <a:gd name="connsiteY3" fmla="*/ 407193 h 407193"/>
              <a:gd name="connsiteX4" fmla="*/ 238125 w 1535907"/>
              <a:gd name="connsiteY4" fmla="*/ 404812 h 407193"/>
              <a:gd name="connsiteX5" fmla="*/ 197644 w 1535907"/>
              <a:gd name="connsiteY5" fmla="*/ 390525 h 407193"/>
              <a:gd name="connsiteX6" fmla="*/ 159544 w 1535907"/>
              <a:gd name="connsiteY6" fmla="*/ 361950 h 407193"/>
              <a:gd name="connsiteX7" fmla="*/ 107157 w 1535907"/>
              <a:gd name="connsiteY7" fmla="*/ 314325 h 407193"/>
              <a:gd name="connsiteX8" fmla="*/ 45244 w 1535907"/>
              <a:gd name="connsiteY8" fmla="*/ 250031 h 407193"/>
              <a:gd name="connsiteX9" fmla="*/ 9525 w 1535907"/>
              <a:gd name="connsiteY9" fmla="*/ 207168 h 407193"/>
              <a:gd name="connsiteX10" fmla="*/ 0 w 1535907"/>
              <a:gd name="connsiteY10" fmla="*/ 188118 h 407193"/>
              <a:gd name="connsiteX11" fmla="*/ 0 w 1535907"/>
              <a:gd name="connsiteY11" fmla="*/ 173831 h 407193"/>
              <a:gd name="connsiteX12" fmla="*/ 2382 w 1535907"/>
              <a:gd name="connsiteY12" fmla="*/ 157162 h 407193"/>
              <a:gd name="connsiteX13" fmla="*/ 14288 w 1535907"/>
              <a:gd name="connsiteY13" fmla="*/ 145256 h 407193"/>
              <a:gd name="connsiteX14" fmla="*/ 45244 w 1535907"/>
              <a:gd name="connsiteY14" fmla="*/ 150018 h 407193"/>
              <a:gd name="connsiteX15" fmla="*/ 119063 w 1535907"/>
              <a:gd name="connsiteY15" fmla="*/ 178593 h 407193"/>
              <a:gd name="connsiteX16" fmla="*/ 169069 w 1535907"/>
              <a:gd name="connsiteY16" fmla="*/ 195262 h 407193"/>
              <a:gd name="connsiteX17" fmla="*/ 226219 w 1535907"/>
              <a:gd name="connsiteY17" fmla="*/ 211931 h 407193"/>
              <a:gd name="connsiteX18" fmla="*/ 285750 w 1535907"/>
              <a:gd name="connsiteY18" fmla="*/ 223837 h 407193"/>
              <a:gd name="connsiteX19" fmla="*/ 335757 w 1535907"/>
              <a:gd name="connsiteY19" fmla="*/ 228600 h 407193"/>
              <a:gd name="connsiteX20" fmla="*/ 407194 w 1535907"/>
              <a:gd name="connsiteY20" fmla="*/ 221456 h 407193"/>
              <a:gd name="connsiteX21" fmla="*/ 547688 w 1535907"/>
              <a:gd name="connsiteY21" fmla="*/ 195262 h 407193"/>
              <a:gd name="connsiteX22" fmla="*/ 702469 w 1535907"/>
              <a:gd name="connsiteY22" fmla="*/ 161925 h 407193"/>
              <a:gd name="connsiteX23" fmla="*/ 916782 w 1535907"/>
              <a:gd name="connsiteY23" fmla="*/ 116681 h 407193"/>
              <a:gd name="connsiteX24" fmla="*/ 995363 w 1535907"/>
              <a:gd name="connsiteY24" fmla="*/ 100012 h 407193"/>
              <a:gd name="connsiteX25" fmla="*/ 1052513 w 1535907"/>
              <a:gd name="connsiteY25" fmla="*/ 83343 h 407193"/>
              <a:gd name="connsiteX26" fmla="*/ 1107282 w 1535907"/>
              <a:gd name="connsiteY26" fmla="*/ 59531 h 407193"/>
              <a:gd name="connsiteX27" fmla="*/ 1154907 w 1535907"/>
              <a:gd name="connsiteY27" fmla="*/ 33337 h 407193"/>
              <a:gd name="connsiteX28" fmla="*/ 1202532 w 1535907"/>
              <a:gd name="connsiteY28" fmla="*/ 0 h 407193"/>
              <a:gd name="connsiteX29" fmla="*/ 1235869 w 1535907"/>
              <a:gd name="connsiteY29" fmla="*/ 0 h 407193"/>
              <a:gd name="connsiteX30" fmla="*/ 1350169 w 1535907"/>
              <a:gd name="connsiteY30" fmla="*/ 23812 h 407193"/>
              <a:gd name="connsiteX31" fmla="*/ 1445419 w 1535907"/>
              <a:gd name="connsiteY31" fmla="*/ 47625 h 407193"/>
              <a:gd name="connsiteX32" fmla="*/ 1483519 w 1535907"/>
              <a:gd name="connsiteY32" fmla="*/ 59531 h 407193"/>
              <a:gd name="connsiteX33" fmla="*/ 1524000 w 1535907"/>
              <a:gd name="connsiteY33" fmla="*/ 78581 h 407193"/>
              <a:gd name="connsiteX34" fmla="*/ 1535907 w 1535907"/>
              <a:gd name="connsiteY34" fmla="*/ 95250 h 407193"/>
              <a:gd name="connsiteX35" fmla="*/ 1535907 w 1535907"/>
              <a:gd name="connsiteY35" fmla="*/ 133350 h 407193"/>
              <a:gd name="connsiteX36" fmla="*/ 1526382 w 1535907"/>
              <a:gd name="connsiteY36" fmla="*/ 164306 h 407193"/>
              <a:gd name="connsiteX37" fmla="*/ 1502569 w 1535907"/>
              <a:gd name="connsiteY37" fmla="*/ 180975 h 407193"/>
              <a:gd name="connsiteX38" fmla="*/ 1409700 w 1535907"/>
              <a:gd name="connsiteY38" fmla="*/ 190500 h 407193"/>
              <a:gd name="connsiteX39" fmla="*/ 1140619 w 1535907"/>
              <a:gd name="connsiteY39" fmla="*/ 242887 h 407193"/>
              <a:gd name="connsiteX40" fmla="*/ 888207 w 1535907"/>
              <a:gd name="connsiteY40" fmla="*/ 290512 h 407193"/>
              <a:gd name="connsiteX41" fmla="*/ 707232 w 1535907"/>
              <a:gd name="connsiteY41" fmla="*/ 338137 h 407193"/>
              <a:gd name="connsiteX42" fmla="*/ 592932 w 1535907"/>
              <a:gd name="connsiteY42" fmla="*/ 357187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35907" h="407193">
                <a:moveTo>
                  <a:pt x="592932" y="357187"/>
                </a:moveTo>
                <a:lnTo>
                  <a:pt x="400050" y="392906"/>
                </a:lnTo>
                <a:lnTo>
                  <a:pt x="338138" y="402431"/>
                </a:lnTo>
                <a:lnTo>
                  <a:pt x="271463" y="407193"/>
                </a:lnTo>
                <a:lnTo>
                  <a:pt x="238125" y="404812"/>
                </a:lnTo>
                <a:lnTo>
                  <a:pt x="197644" y="390525"/>
                </a:lnTo>
                <a:lnTo>
                  <a:pt x="159544" y="361950"/>
                </a:lnTo>
                <a:lnTo>
                  <a:pt x="107157" y="314325"/>
                </a:lnTo>
                <a:lnTo>
                  <a:pt x="45244" y="250031"/>
                </a:lnTo>
                <a:lnTo>
                  <a:pt x="9525" y="207168"/>
                </a:lnTo>
                <a:lnTo>
                  <a:pt x="0" y="188118"/>
                </a:lnTo>
                <a:lnTo>
                  <a:pt x="0" y="173831"/>
                </a:lnTo>
                <a:lnTo>
                  <a:pt x="2382" y="157162"/>
                </a:lnTo>
                <a:lnTo>
                  <a:pt x="14288" y="145256"/>
                </a:lnTo>
                <a:lnTo>
                  <a:pt x="45244" y="150018"/>
                </a:lnTo>
                <a:lnTo>
                  <a:pt x="119063" y="178593"/>
                </a:lnTo>
                <a:lnTo>
                  <a:pt x="169069" y="195262"/>
                </a:lnTo>
                <a:lnTo>
                  <a:pt x="226219" y="211931"/>
                </a:lnTo>
                <a:lnTo>
                  <a:pt x="285750" y="223837"/>
                </a:lnTo>
                <a:lnTo>
                  <a:pt x="335757" y="228600"/>
                </a:lnTo>
                <a:lnTo>
                  <a:pt x="407194" y="221456"/>
                </a:lnTo>
                <a:lnTo>
                  <a:pt x="547688" y="195262"/>
                </a:lnTo>
                <a:lnTo>
                  <a:pt x="702469" y="161925"/>
                </a:lnTo>
                <a:lnTo>
                  <a:pt x="916782" y="116681"/>
                </a:lnTo>
                <a:lnTo>
                  <a:pt x="995363" y="100012"/>
                </a:lnTo>
                <a:lnTo>
                  <a:pt x="1052513" y="83343"/>
                </a:lnTo>
                <a:lnTo>
                  <a:pt x="1107282" y="59531"/>
                </a:lnTo>
                <a:lnTo>
                  <a:pt x="1154907" y="33337"/>
                </a:lnTo>
                <a:lnTo>
                  <a:pt x="1202532" y="0"/>
                </a:lnTo>
                <a:lnTo>
                  <a:pt x="1235869" y="0"/>
                </a:lnTo>
                <a:lnTo>
                  <a:pt x="1350169" y="23812"/>
                </a:lnTo>
                <a:lnTo>
                  <a:pt x="1445419" y="47625"/>
                </a:lnTo>
                <a:lnTo>
                  <a:pt x="1483519" y="59531"/>
                </a:lnTo>
                <a:lnTo>
                  <a:pt x="1524000" y="78581"/>
                </a:lnTo>
                <a:lnTo>
                  <a:pt x="1535907" y="95250"/>
                </a:lnTo>
                <a:lnTo>
                  <a:pt x="1535907" y="133350"/>
                </a:lnTo>
                <a:lnTo>
                  <a:pt x="1526382" y="164306"/>
                </a:lnTo>
                <a:lnTo>
                  <a:pt x="1502569" y="180975"/>
                </a:lnTo>
                <a:lnTo>
                  <a:pt x="1409700" y="190500"/>
                </a:lnTo>
                <a:lnTo>
                  <a:pt x="1140619" y="242887"/>
                </a:lnTo>
                <a:lnTo>
                  <a:pt x="888207" y="290512"/>
                </a:lnTo>
                <a:lnTo>
                  <a:pt x="707232" y="338137"/>
                </a:lnTo>
                <a:lnTo>
                  <a:pt x="592932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6799E51-33C3-E14F-95B5-C391A724A25F}"/>
              </a:ext>
            </a:extLst>
          </p:cNvPr>
          <p:cNvSpPr/>
          <p:nvPr/>
        </p:nvSpPr>
        <p:spPr>
          <a:xfrm>
            <a:off x="3779838" y="3852863"/>
            <a:ext cx="1768475" cy="447675"/>
          </a:xfrm>
          <a:custGeom>
            <a:avLst/>
            <a:gdLst>
              <a:gd name="connsiteX0" fmla="*/ 797719 w 1769269"/>
              <a:gd name="connsiteY0" fmla="*/ 364331 h 447675"/>
              <a:gd name="connsiteX1" fmla="*/ 492919 w 1769269"/>
              <a:gd name="connsiteY1" fmla="*/ 423862 h 447675"/>
              <a:gd name="connsiteX2" fmla="*/ 376237 w 1769269"/>
              <a:gd name="connsiteY2" fmla="*/ 442912 h 447675"/>
              <a:gd name="connsiteX3" fmla="*/ 328612 w 1769269"/>
              <a:gd name="connsiteY3" fmla="*/ 447675 h 447675"/>
              <a:gd name="connsiteX4" fmla="*/ 285750 w 1769269"/>
              <a:gd name="connsiteY4" fmla="*/ 445293 h 447675"/>
              <a:gd name="connsiteX5" fmla="*/ 235744 w 1769269"/>
              <a:gd name="connsiteY5" fmla="*/ 431006 h 447675"/>
              <a:gd name="connsiteX6" fmla="*/ 138112 w 1769269"/>
              <a:gd name="connsiteY6" fmla="*/ 381000 h 447675"/>
              <a:gd name="connsiteX7" fmla="*/ 88106 w 1769269"/>
              <a:gd name="connsiteY7" fmla="*/ 347662 h 447675"/>
              <a:gd name="connsiteX8" fmla="*/ 50006 w 1769269"/>
              <a:gd name="connsiteY8" fmla="*/ 314325 h 447675"/>
              <a:gd name="connsiteX9" fmla="*/ 26194 w 1769269"/>
              <a:gd name="connsiteY9" fmla="*/ 283368 h 447675"/>
              <a:gd name="connsiteX10" fmla="*/ 7144 w 1769269"/>
              <a:gd name="connsiteY10" fmla="*/ 242887 h 447675"/>
              <a:gd name="connsiteX11" fmla="*/ 0 w 1769269"/>
              <a:gd name="connsiteY11" fmla="*/ 214312 h 447675"/>
              <a:gd name="connsiteX12" fmla="*/ 0 w 1769269"/>
              <a:gd name="connsiteY12" fmla="*/ 197643 h 447675"/>
              <a:gd name="connsiteX13" fmla="*/ 7144 w 1769269"/>
              <a:gd name="connsiteY13" fmla="*/ 183356 h 447675"/>
              <a:gd name="connsiteX14" fmla="*/ 26194 w 1769269"/>
              <a:gd name="connsiteY14" fmla="*/ 178593 h 447675"/>
              <a:gd name="connsiteX15" fmla="*/ 52387 w 1769269"/>
              <a:gd name="connsiteY15" fmla="*/ 188118 h 447675"/>
              <a:gd name="connsiteX16" fmla="*/ 107156 w 1769269"/>
              <a:gd name="connsiteY16" fmla="*/ 209550 h 447675"/>
              <a:gd name="connsiteX17" fmla="*/ 188119 w 1769269"/>
              <a:gd name="connsiteY17" fmla="*/ 240506 h 447675"/>
              <a:gd name="connsiteX18" fmla="*/ 245269 w 1769269"/>
              <a:gd name="connsiteY18" fmla="*/ 257175 h 447675"/>
              <a:gd name="connsiteX19" fmla="*/ 309562 w 1769269"/>
              <a:gd name="connsiteY19" fmla="*/ 266700 h 447675"/>
              <a:gd name="connsiteX20" fmla="*/ 352425 w 1769269"/>
              <a:gd name="connsiteY20" fmla="*/ 271462 h 447675"/>
              <a:gd name="connsiteX21" fmla="*/ 414337 w 1769269"/>
              <a:gd name="connsiteY21" fmla="*/ 264318 h 447675"/>
              <a:gd name="connsiteX22" fmla="*/ 847725 w 1769269"/>
              <a:gd name="connsiteY22" fmla="*/ 176212 h 447675"/>
              <a:gd name="connsiteX23" fmla="*/ 1085850 w 1769269"/>
              <a:gd name="connsiteY23" fmla="*/ 133350 h 447675"/>
              <a:gd name="connsiteX24" fmla="*/ 1207294 w 1769269"/>
              <a:gd name="connsiteY24" fmla="*/ 95250 h 447675"/>
              <a:gd name="connsiteX25" fmla="*/ 1333500 w 1769269"/>
              <a:gd name="connsiteY25" fmla="*/ 52387 h 447675"/>
              <a:gd name="connsiteX26" fmla="*/ 1407319 w 1769269"/>
              <a:gd name="connsiteY26" fmla="*/ 21431 h 447675"/>
              <a:gd name="connsiteX27" fmla="*/ 1481137 w 1769269"/>
              <a:gd name="connsiteY27" fmla="*/ 0 h 447675"/>
              <a:gd name="connsiteX28" fmla="*/ 1533525 w 1769269"/>
              <a:gd name="connsiteY28" fmla="*/ 0 h 447675"/>
              <a:gd name="connsiteX29" fmla="*/ 1595437 w 1769269"/>
              <a:gd name="connsiteY29" fmla="*/ 9525 h 447675"/>
              <a:gd name="connsiteX30" fmla="*/ 1664494 w 1769269"/>
              <a:gd name="connsiteY30" fmla="*/ 33337 h 447675"/>
              <a:gd name="connsiteX31" fmla="*/ 1716881 w 1769269"/>
              <a:gd name="connsiteY31" fmla="*/ 64293 h 447675"/>
              <a:gd name="connsiteX32" fmla="*/ 1743075 w 1769269"/>
              <a:gd name="connsiteY32" fmla="*/ 83343 h 447675"/>
              <a:gd name="connsiteX33" fmla="*/ 1762125 w 1769269"/>
              <a:gd name="connsiteY33" fmla="*/ 102393 h 447675"/>
              <a:gd name="connsiteX34" fmla="*/ 1769269 w 1769269"/>
              <a:gd name="connsiteY34" fmla="*/ 128587 h 447675"/>
              <a:gd name="connsiteX35" fmla="*/ 1757362 w 1769269"/>
              <a:gd name="connsiteY35" fmla="*/ 164306 h 447675"/>
              <a:gd name="connsiteX36" fmla="*/ 1738312 w 1769269"/>
              <a:gd name="connsiteY36" fmla="*/ 183356 h 447675"/>
              <a:gd name="connsiteX37" fmla="*/ 1678781 w 1769269"/>
              <a:gd name="connsiteY37" fmla="*/ 200025 h 447675"/>
              <a:gd name="connsiteX38" fmla="*/ 1485900 w 1769269"/>
              <a:gd name="connsiteY38" fmla="*/ 235743 h 447675"/>
              <a:gd name="connsiteX39" fmla="*/ 1092994 w 1769269"/>
              <a:gd name="connsiteY39" fmla="*/ 309562 h 447675"/>
              <a:gd name="connsiteX40" fmla="*/ 797719 w 1769269"/>
              <a:gd name="connsiteY40" fmla="*/ 364331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69269" h="447675">
                <a:moveTo>
                  <a:pt x="797719" y="364331"/>
                </a:moveTo>
                <a:lnTo>
                  <a:pt x="492919" y="423862"/>
                </a:lnTo>
                <a:lnTo>
                  <a:pt x="376237" y="442912"/>
                </a:lnTo>
                <a:lnTo>
                  <a:pt x="328612" y="447675"/>
                </a:lnTo>
                <a:lnTo>
                  <a:pt x="285750" y="445293"/>
                </a:lnTo>
                <a:lnTo>
                  <a:pt x="235744" y="431006"/>
                </a:lnTo>
                <a:lnTo>
                  <a:pt x="138112" y="381000"/>
                </a:lnTo>
                <a:lnTo>
                  <a:pt x="88106" y="347662"/>
                </a:lnTo>
                <a:lnTo>
                  <a:pt x="50006" y="314325"/>
                </a:lnTo>
                <a:lnTo>
                  <a:pt x="26194" y="283368"/>
                </a:lnTo>
                <a:lnTo>
                  <a:pt x="7144" y="242887"/>
                </a:lnTo>
                <a:lnTo>
                  <a:pt x="0" y="214312"/>
                </a:lnTo>
                <a:lnTo>
                  <a:pt x="0" y="197643"/>
                </a:lnTo>
                <a:lnTo>
                  <a:pt x="7144" y="183356"/>
                </a:lnTo>
                <a:lnTo>
                  <a:pt x="26194" y="178593"/>
                </a:lnTo>
                <a:lnTo>
                  <a:pt x="52387" y="188118"/>
                </a:lnTo>
                <a:lnTo>
                  <a:pt x="107156" y="209550"/>
                </a:lnTo>
                <a:lnTo>
                  <a:pt x="188119" y="240506"/>
                </a:lnTo>
                <a:lnTo>
                  <a:pt x="245269" y="257175"/>
                </a:lnTo>
                <a:lnTo>
                  <a:pt x="309562" y="266700"/>
                </a:lnTo>
                <a:lnTo>
                  <a:pt x="352425" y="271462"/>
                </a:lnTo>
                <a:lnTo>
                  <a:pt x="414337" y="264318"/>
                </a:lnTo>
                <a:lnTo>
                  <a:pt x="847725" y="176212"/>
                </a:lnTo>
                <a:lnTo>
                  <a:pt x="1085850" y="133350"/>
                </a:lnTo>
                <a:lnTo>
                  <a:pt x="1207294" y="95250"/>
                </a:lnTo>
                <a:lnTo>
                  <a:pt x="1333500" y="52387"/>
                </a:lnTo>
                <a:lnTo>
                  <a:pt x="1407319" y="21431"/>
                </a:lnTo>
                <a:lnTo>
                  <a:pt x="1481137" y="0"/>
                </a:lnTo>
                <a:lnTo>
                  <a:pt x="1533525" y="0"/>
                </a:lnTo>
                <a:lnTo>
                  <a:pt x="1595437" y="9525"/>
                </a:lnTo>
                <a:lnTo>
                  <a:pt x="1664494" y="33337"/>
                </a:lnTo>
                <a:lnTo>
                  <a:pt x="1716881" y="64293"/>
                </a:lnTo>
                <a:lnTo>
                  <a:pt x="1743075" y="83343"/>
                </a:lnTo>
                <a:lnTo>
                  <a:pt x="1762125" y="102393"/>
                </a:lnTo>
                <a:lnTo>
                  <a:pt x="1769269" y="128587"/>
                </a:lnTo>
                <a:lnTo>
                  <a:pt x="1757362" y="164306"/>
                </a:lnTo>
                <a:lnTo>
                  <a:pt x="1738312" y="183356"/>
                </a:lnTo>
                <a:lnTo>
                  <a:pt x="1678781" y="200025"/>
                </a:lnTo>
                <a:lnTo>
                  <a:pt x="1485900" y="235743"/>
                </a:lnTo>
                <a:lnTo>
                  <a:pt x="1092994" y="309562"/>
                </a:lnTo>
                <a:lnTo>
                  <a:pt x="797719" y="3643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C536AFD-91B7-6A4D-91FD-70C63EE05B45}"/>
              </a:ext>
            </a:extLst>
          </p:cNvPr>
          <p:cNvSpPr/>
          <p:nvPr/>
        </p:nvSpPr>
        <p:spPr>
          <a:xfrm>
            <a:off x="5667375" y="2019300"/>
            <a:ext cx="1343025" cy="401638"/>
          </a:xfrm>
          <a:custGeom>
            <a:avLst/>
            <a:gdLst>
              <a:gd name="connsiteX0" fmla="*/ 819150 w 1343025"/>
              <a:gd name="connsiteY0" fmla="*/ 314325 h 402431"/>
              <a:gd name="connsiteX1" fmla="*/ 635794 w 1343025"/>
              <a:gd name="connsiteY1" fmla="*/ 361950 h 402431"/>
              <a:gd name="connsiteX2" fmla="*/ 533400 w 1343025"/>
              <a:gd name="connsiteY2" fmla="*/ 385763 h 402431"/>
              <a:gd name="connsiteX3" fmla="*/ 450056 w 1343025"/>
              <a:gd name="connsiteY3" fmla="*/ 397669 h 402431"/>
              <a:gd name="connsiteX4" fmla="*/ 383381 w 1343025"/>
              <a:gd name="connsiteY4" fmla="*/ 402431 h 402431"/>
              <a:gd name="connsiteX5" fmla="*/ 335756 w 1343025"/>
              <a:gd name="connsiteY5" fmla="*/ 400050 h 402431"/>
              <a:gd name="connsiteX6" fmla="*/ 280988 w 1343025"/>
              <a:gd name="connsiteY6" fmla="*/ 392906 h 402431"/>
              <a:gd name="connsiteX7" fmla="*/ 247650 w 1343025"/>
              <a:gd name="connsiteY7" fmla="*/ 383381 h 402431"/>
              <a:gd name="connsiteX8" fmla="*/ 202406 w 1343025"/>
              <a:gd name="connsiteY8" fmla="*/ 361950 h 402431"/>
              <a:gd name="connsiteX9" fmla="*/ 152400 w 1343025"/>
              <a:gd name="connsiteY9" fmla="*/ 326231 h 402431"/>
              <a:gd name="connsiteX10" fmla="*/ 90488 w 1343025"/>
              <a:gd name="connsiteY10" fmla="*/ 271463 h 402431"/>
              <a:gd name="connsiteX11" fmla="*/ 45244 w 1343025"/>
              <a:gd name="connsiteY11" fmla="*/ 223838 h 402431"/>
              <a:gd name="connsiteX12" fmla="*/ 9525 w 1343025"/>
              <a:gd name="connsiteY12" fmla="*/ 178594 h 402431"/>
              <a:gd name="connsiteX13" fmla="*/ 2381 w 1343025"/>
              <a:gd name="connsiteY13" fmla="*/ 154781 h 402431"/>
              <a:gd name="connsiteX14" fmla="*/ 0 w 1343025"/>
              <a:gd name="connsiteY14" fmla="*/ 138113 h 402431"/>
              <a:gd name="connsiteX15" fmla="*/ 7144 w 1343025"/>
              <a:gd name="connsiteY15" fmla="*/ 123825 h 402431"/>
              <a:gd name="connsiteX16" fmla="*/ 26194 w 1343025"/>
              <a:gd name="connsiteY16" fmla="*/ 121444 h 402431"/>
              <a:gd name="connsiteX17" fmla="*/ 61913 w 1343025"/>
              <a:gd name="connsiteY17" fmla="*/ 138113 h 402431"/>
              <a:gd name="connsiteX18" fmla="*/ 114300 w 1343025"/>
              <a:gd name="connsiteY18" fmla="*/ 161925 h 402431"/>
              <a:gd name="connsiteX19" fmla="*/ 169069 w 1343025"/>
              <a:gd name="connsiteY19" fmla="*/ 180975 h 402431"/>
              <a:gd name="connsiteX20" fmla="*/ 233363 w 1343025"/>
              <a:gd name="connsiteY20" fmla="*/ 197644 h 402431"/>
              <a:gd name="connsiteX21" fmla="*/ 314325 w 1343025"/>
              <a:gd name="connsiteY21" fmla="*/ 204788 h 402431"/>
              <a:gd name="connsiteX22" fmla="*/ 411956 w 1343025"/>
              <a:gd name="connsiteY22" fmla="*/ 204788 h 402431"/>
              <a:gd name="connsiteX23" fmla="*/ 485775 w 1343025"/>
              <a:gd name="connsiteY23" fmla="*/ 195263 h 402431"/>
              <a:gd name="connsiteX24" fmla="*/ 616744 w 1343025"/>
              <a:gd name="connsiteY24" fmla="*/ 173831 h 402431"/>
              <a:gd name="connsiteX25" fmla="*/ 833438 w 1343025"/>
              <a:gd name="connsiteY25" fmla="*/ 111919 h 402431"/>
              <a:gd name="connsiteX26" fmla="*/ 900113 w 1343025"/>
              <a:gd name="connsiteY26" fmla="*/ 88106 h 402431"/>
              <a:gd name="connsiteX27" fmla="*/ 1019175 w 1343025"/>
              <a:gd name="connsiteY27" fmla="*/ 2381 h 402431"/>
              <a:gd name="connsiteX28" fmla="*/ 1042988 w 1343025"/>
              <a:gd name="connsiteY28" fmla="*/ 0 h 402431"/>
              <a:gd name="connsiteX29" fmla="*/ 1133475 w 1343025"/>
              <a:gd name="connsiteY29" fmla="*/ 11906 h 402431"/>
              <a:gd name="connsiteX30" fmla="*/ 1223963 w 1343025"/>
              <a:gd name="connsiteY30" fmla="*/ 33338 h 402431"/>
              <a:gd name="connsiteX31" fmla="*/ 1300163 w 1343025"/>
              <a:gd name="connsiteY31" fmla="*/ 57150 h 402431"/>
              <a:gd name="connsiteX32" fmla="*/ 1331119 w 1343025"/>
              <a:gd name="connsiteY32" fmla="*/ 73819 h 402431"/>
              <a:gd name="connsiteX33" fmla="*/ 1343025 w 1343025"/>
              <a:gd name="connsiteY33" fmla="*/ 90488 h 402431"/>
              <a:gd name="connsiteX34" fmla="*/ 1343025 w 1343025"/>
              <a:gd name="connsiteY34" fmla="*/ 111919 h 402431"/>
              <a:gd name="connsiteX35" fmla="*/ 1335881 w 1343025"/>
              <a:gd name="connsiteY35" fmla="*/ 154781 h 402431"/>
              <a:gd name="connsiteX36" fmla="*/ 1319213 w 1343025"/>
              <a:gd name="connsiteY36" fmla="*/ 171450 h 402431"/>
              <a:gd name="connsiteX37" fmla="*/ 1212056 w 1343025"/>
              <a:gd name="connsiteY37" fmla="*/ 209550 h 402431"/>
              <a:gd name="connsiteX38" fmla="*/ 1083469 w 1343025"/>
              <a:gd name="connsiteY38" fmla="*/ 247650 h 402431"/>
              <a:gd name="connsiteX39" fmla="*/ 819150 w 1343025"/>
              <a:gd name="connsiteY39" fmla="*/ 314325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343025" h="402431">
                <a:moveTo>
                  <a:pt x="819150" y="314325"/>
                </a:moveTo>
                <a:lnTo>
                  <a:pt x="635794" y="361950"/>
                </a:lnTo>
                <a:lnTo>
                  <a:pt x="533400" y="385763"/>
                </a:lnTo>
                <a:lnTo>
                  <a:pt x="450056" y="397669"/>
                </a:lnTo>
                <a:lnTo>
                  <a:pt x="383381" y="402431"/>
                </a:lnTo>
                <a:lnTo>
                  <a:pt x="335756" y="400050"/>
                </a:lnTo>
                <a:lnTo>
                  <a:pt x="280988" y="392906"/>
                </a:lnTo>
                <a:lnTo>
                  <a:pt x="247650" y="383381"/>
                </a:lnTo>
                <a:lnTo>
                  <a:pt x="202406" y="361950"/>
                </a:lnTo>
                <a:lnTo>
                  <a:pt x="152400" y="326231"/>
                </a:lnTo>
                <a:lnTo>
                  <a:pt x="90488" y="271463"/>
                </a:lnTo>
                <a:lnTo>
                  <a:pt x="45244" y="223838"/>
                </a:lnTo>
                <a:lnTo>
                  <a:pt x="9525" y="178594"/>
                </a:lnTo>
                <a:lnTo>
                  <a:pt x="2381" y="154781"/>
                </a:lnTo>
                <a:lnTo>
                  <a:pt x="0" y="138113"/>
                </a:lnTo>
                <a:lnTo>
                  <a:pt x="7144" y="123825"/>
                </a:lnTo>
                <a:lnTo>
                  <a:pt x="26194" y="121444"/>
                </a:lnTo>
                <a:lnTo>
                  <a:pt x="61913" y="138113"/>
                </a:lnTo>
                <a:lnTo>
                  <a:pt x="114300" y="161925"/>
                </a:lnTo>
                <a:lnTo>
                  <a:pt x="169069" y="180975"/>
                </a:lnTo>
                <a:lnTo>
                  <a:pt x="233363" y="197644"/>
                </a:lnTo>
                <a:lnTo>
                  <a:pt x="314325" y="204788"/>
                </a:lnTo>
                <a:lnTo>
                  <a:pt x="411956" y="204788"/>
                </a:lnTo>
                <a:lnTo>
                  <a:pt x="485775" y="195263"/>
                </a:lnTo>
                <a:lnTo>
                  <a:pt x="616744" y="173831"/>
                </a:lnTo>
                <a:lnTo>
                  <a:pt x="833438" y="111919"/>
                </a:lnTo>
                <a:lnTo>
                  <a:pt x="900113" y="88106"/>
                </a:lnTo>
                <a:lnTo>
                  <a:pt x="1019175" y="2381"/>
                </a:lnTo>
                <a:lnTo>
                  <a:pt x="1042988" y="0"/>
                </a:lnTo>
                <a:lnTo>
                  <a:pt x="1133475" y="11906"/>
                </a:lnTo>
                <a:lnTo>
                  <a:pt x="1223963" y="33338"/>
                </a:lnTo>
                <a:lnTo>
                  <a:pt x="1300163" y="57150"/>
                </a:lnTo>
                <a:lnTo>
                  <a:pt x="1331119" y="73819"/>
                </a:lnTo>
                <a:lnTo>
                  <a:pt x="1343025" y="90488"/>
                </a:lnTo>
                <a:lnTo>
                  <a:pt x="1343025" y="111919"/>
                </a:lnTo>
                <a:lnTo>
                  <a:pt x="1335881" y="154781"/>
                </a:lnTo>
                <a:lnTo>
                  <a:pt x="1319213" y="171450"/>
                </a:lnTo>
                <a:lnTo>
                  <a:pt x="1212056" y="209550"/>
                </a:lnTo>
                <a:lnTo>
                  <a:pt x="1083469" y="247650"/>
                </a:lnTo>
                <a:lnTo>
                  <a:pt x="819150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26653F2-C54C-FC4B-A2F8-3E7D373BCFD2}"/>
              </a:ext>
            </a:extLst>
          </p:cNvPr>
          <p:cNvSpPr/>
          <p:nvPr/>
        </p:nvSpPr>
        <p:spPr>
          <a:xfrm rot="16200000">
            <a:off x="2219325" y="4454525"/>
            <a:ext cx="2282825" cy="314325"/>
          </a:xfrm>
          <a:custGeom>
            <a:avLst/>
            <a:gdLst>
              <a:gd name="connsiteX0" fmla="*/ 990600 w 2283618"/>
              <a:gd name="connsiteY0" fmla="*/ 283368 h 314325"/>
              <a:gd name="connsiteX1" fmla="*/ 611981 w 2283618"/>
              <a:gd name="connsiteY1" fmla="*/ 271462 h 314325"/>
              <a:gd name="connsiteX2" fmla="*/ 259556 w 2283618"/>
              <a:gd name="connsiteY2" fmla="*/ 264318 h 314325"/>
              <a:gd name="connsiteX3" fmla="*/ 135731 w 2283618"/>
              <a:gd name="connsiteY3" fmla="*/ 257175 h 314325"/>
              <a:gd name="connsiteX4" fmla="*/ 66675 w 2283618"/>
              <a:gd name="connsiteY4" fmla="*/ 250031 h 314325"/>
              <a:gd name="connsiteX5" fmla="*/ 50006 w 2283618"/>
              <a:gd name="connsiteY5" fmla="*/ 242887 h 314325"/>
              <a:gd name="connsiteX6" fmla="*/ 21431 w 2283618"/>
              <a:gd name="connsiteY6" fmla="*/ 214312 h 314325"/>
              <a:gd name="connsiteX7" fmla="*/ 4762 w 2283618"/>
              <a:gd name="connsiteY7" fmla="*/ 183356 h 314325"/>
              <a:gd name="connsiteX8" fmla="*/ 0 w 2283618"/>
              <a:gd name="connsiteY8" fmla="*/ 152400 h 314325"/>
              <a:gd name="connsiteX9" fmla="*/ 9525 w 2283618"/>
              <a:gd name="connsiteY9" fmla="*/ 126206 h 314325"/>
              <a:gd name="connsiteX10" fmla="*/ 23812 w 2283618"/>
              <a:gd name="connsiteY10" fmla="*/ 102393 h 314325"/>
              <a:gd name="connsiteX11" fmla="*/ 57150 w 2283618"/>
              <a:gd name="connsiteY11" fmla="*/ 80962 h 314325"/>
              <a:gd name="connsiteX12" fmla="*/ 97631 w 2283618"/>
              <a:gd name="connsiteY12" fmla="*/ 59531 h 314325"/>
              <a:gd name="connsiteX13" fmla="*/ 152400 w 2283618"/>
              <a:gd name="connsiteY13" fmla="*/ 40481 h 314325"/>
              <a:gd name="connsiteX14" fmla="*/ 247650 w 2283618"/>
              <a:gd name="connsiteY14" fmla="*/ 21431 h 314325"/>
              <a:gd name="connsiteX15" fmla="*/ 345281 w 2283618"/>
              <a:gd name="connsiteY15" fmla="*/ 4762 h 314325"/>
              <a:gd name="connsiteX16" fmla="*/ 428625 w 2283618"/>
              <a:gd name="connsiteY16" fmla="*/ 0 h 314325"/>
              <a:gd name="connsiteX17" fmla="*/ 459581 w 2283618"/>
              <a:gd name="connsiteY17" fmla="*/ 9525 h 314325"/>
              <a:gd name="connsiteX18" fmla="*/ 509587 w 2283618"/>
              <a:gd name="connsiteY18" fmla="*/ 21431 h 314325"/>
              <a:gd name="connsiteX19" fmla="*/ 623887 w 2283618"/>
              <a:gd name="connsiteY19" fmla="*/ 38100 h 314325"/>
              <a:gd name="connsiteX20" fmla="*/ 788193 w 2283618"/>
              <a:gd name="connsiteY20" fmla="*/ 54768 h 314325"/>
              <a:gd name="connsiteX21" fmla="*/ 1109662 w 2283618"/>
              <a:gd name="connsiteY21" fmla="*/ 80962 h 314325"/>
              <a:gd name="connsiteX22" fmla="*/ 1471612 w 2283618"/>
              <a:gd name="connsiteY22" fmla="*/ 107156 h 314325"/>
              <a:gd name="connsiteX23" fmla="*/ 2043112 w 2283618"/>
              <a:gd name="connsiteY23" fmla="*/ 133350 h 314325"/>
              <a:gd name="connsiteX24" fmla="*/ 2235993 w 2283618"/>
              <a:gd name="connsiteY24" fmla="*/ 59531 h 314325"/>
              <a:gd name="connsiteX25" fmla="*/ 2283618 w 2283618"/>
              <a:gd name="connsiteY25" fmla="*/ 95250 h 314325"/>
              <a:gd name="connsiteX26" fmla="*/ 2266950 w 2283618"/>
              <a:gd name="connsiteY26" fmla="*/ 214312 h 314325"/>
              <a:gd name="connsiteX27" fmla="*/ 2257425 w 2283618"/>
              <a:gd name="connsiteY27" fmla="*/ 240506 h 314325"/>
              <a:gd name="connsiteX28" fmla="*/ 2228850 w 2283618"/>
              <a:gd name="connsiteY28" fmla="*/ 266700 h 314325"/>
              <a:gd name="connsiteX29" fmla="*/ 2188368 w 2283618"/>
              <a:gd name="connsiteY29" fmla="*/ 288131 h 314325"/>
              <a:gd name="connsiteX30" fmla="*/ 2133600 w 2283618"/>
              <a:gd name="connsiteY30" fmla="*/ 309562 h 314325"/>
              <a:gd name="connsiteX31" fmla="*/ 2090737 w 2283618"/>
              <a:gd name="connsiteY31" fmla="*/ 314325 h 314325"/>
              <a:gd name="connsiteX32" fmla="*/ 1702593 w 2283618"/>
              <a:gd name="connsiteY32" fmla="*/ 302418 h 314325"/>
              <a:gd name="connsiteX33" fmla="*/ 1209675 w 2283618"/>
              <a:gd name="connsiteY33" fmla="*/ 285750 h 314325"/>
              <a:gd name="connsiteX34" fmla="*/ 990600 w 2283618"/>
              <a:gd name="connsiteY34" fmla="*/ 283368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83618" h="314325">
                <a:moveTo>
                  <a:pt x="990600" y="283368"/>
                </a:moveTo>
                <a:lnTo>
                  <a:pt x="611981" y="271462"/>
                </a:lnTo>
                <a:lnTo>
                  <a:pt x="259556" y="264318"/>
                </a:lnTo>
                <a:lnTo>
                  <a:pt x="135731" y="257175"/>
                </a:lnTo>
                <a:lnTo>
                  <a:pt x="66675" y="250031"/>
                </a:lnTo>
                <a:lnTo>
                  <a:pt x="50006" y="242887"/>
                </a:lnTo>
                <a:lnTo>
                  <a:pt x="21431" y="214312"/>
                </a:lnTo>
                <a:lnTo>
                  <a:pt x="4762" y="183356"/>
                </a:lnTo>
                <a:lnTo>
                  <a:pt x="0" y="152400"/>
                </a:lnTo>
                <a:lnTo>
                  <a:pt x="9525" y="126206"/>
                </a:lnTo>
                <a:lnTo>
                  <a:pt x="23812" y="102393"/>
                </a:lnTo>
                <a:lnTo>
                  <a:pt x="57150" y="80962"/>
                </a:lnTo>
                <a:lnTo>
                  <a:pt x="97631" y="59531"/>
                </a:lnTo>
                <a:lnTo>
                  <a:pt x="152400" y="40481"/>
                </a:lnTo>
                <a:lnTo>
                  <a:pt x="247650" y="21431"/>
                </a:lnTo>
                <a:lnTo>
                  <a:pt x="345281" y="4762"/>
                </a:lnTo>
                <a:lnTo>
                  <a:pt x="428625" y="0"/>
                </a:lnTo>
                <a:lnTo>
                  <a:pt x="459581" y="9525"/>
                </a:lnTo>
                <a:lnTo>
                  <a:pt x="509587" y="21431"/>
                </a:lnTo>
                <a:lnTo>
                  <a:pt x="623887" y="38100"/>
                </a:lnTo>
                <a:lnTo>
                  <a:pt x="788193" y="54768"/>
                </a:lnTo>
                <a:lnTo>
                  <a:pt x="1109662" y="80962"/>
                </a:lnTo>
                <a:lnTo>
                  <a:pt x="1471612" y="107156"/>
                </a:lnTo>
                <a:lnTo>
                  <a:pt x="2043112" y="133350"/>
                </a:lnTo>
                <a:lnTo>
                  <a:pt x="2235993" y="59531"/>
                </a:lnTo>
                <a:lnTo>
                  <a:pt x="2283618" y="95250"/>
                </a:lnTo>
                <a:lnTo>
                  <a:pt x="2266950" y="214312"/>
                </a:lnTo>
                <a:lnTo>
                  <a:pt x="2257425" y="240506"/>
                </a:lnTo>
                <a:lnTo>
                  <a:pt x="2228850" y="266700"/>
                </a:lnTo>
                <a:lnTo>
                  <a:pt x="2188368" y="288131"/>
                </a:lnTo>
                <a:lnTo>
                  <a:pt x="2133600" y="309562"/>
                </a:lnTo>
                <a:lnTo>
                  <a:pt x="2090737" y="314325"/>
                </a:lnTo>
                <a:lnTo>
                  <a:pt x="1702593" y="302418"/>
                </a:lnTo>
                <a:lnTo>
                  <a:pt x="1209675" y="285750"/>
                </a:lnTo>
                <a:lnTo>
                  <a:pt x="990600" y="283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EED0C25-5A41-2141-81AC-704999D8C89F}"/>
              </a:ext>
            </a:extLst>
          </p:cNvPr>
          <p:cNvSpPr/>
          <p:nvPr/>
        </p:nvSpPr>
        <p:spPr>
          <a:xfrm>
            <a:off x="4452938" y="1582738"/>
            <a:ext cx="460375" cy="1558925"/>
          </a:xfrm>
          <a:custGeom>
            <a:avLst/>
            <a:gdLst>
              <a:gd name="connsiteX0" fmla="*/ 183356 w 459581"/>
              <a:gd name="connsiteY0" fmla="*/ 1140619 h 1558678"/>
              <a:gd name="connsiteX1" fmla="*/ 178593 w 459581"/>
              <a:gd name="connsiteY1" fmla="*/ 266700 h 1558678"/>
              <a:gd name="connsiteX2" fmla="*/ 169068 w 459581"/>
              <a:gd name="connsiteY2" fmla="*/ 245269 h 1558678"/>
              <a:gd name="connsiteX3" fmla="*/ 138112 w 459581"/>
              <a:gd name="connsiteY3" fmla="*/ 200025 h 1558678"/>
              <a:gd name="connsiteX4" fmla="*/ 88106 w 459581"/>
              <a:gd name="connsiteY4" fmla="*/ 145257 h 1558678"/>
              <a:gd name="connsiteX5" fmla="*/ 40481 w 459581"/>
              <a:gd name="connsiteY5" fmla="*/ 100013 h 1558678"/>
              <a:gd name="connsiteX6" fmla="*/ 16668 w 459581"/>
              <a:gd name="connsiteY6" fmla="*/ 78582 h 1558678"/>
              <a:gd name="connsiteX7" fmla="*/ 2381 w 459581"/>
              <a:gd name="connsiteY7" fmla="*/ 47625 h 1558678"/>
              <a:gd name="connsiteX8" fmla="*/ 0 w 459581"/>
              <a:gd name="connsiteY8" fmla="*/ 21432 h 1558678"/>
              <a:gd name="connsiteX9" fmla="*/ 2381 w 459581"/>
              <a:gd name="connsiteY9" fmla="*/ 9525 h 1558678"/>
              <a:gd name="connsiteX10" fmla="*/ 7143 w 459581"/>
              <a:gd name="connsiteY10" fmla="*/ 2382 h 1558678"/>
              <a:gd name="connsiteX11" fmla="*/ 19050 w 459581"/>
              <a:gd name="connsiteY11" fmla="*/ 0 h 1558678"/>
              <a:gd name="connsiteX12" fmla="*/ 54768 w 459581"/>
              <a:gd name="connsiteY12" fmla="*/ 4763 h 1558678"/>
              <a:gd name="connsiteX13" fmla="*/ 76200 w 459581"/>
              <a:gd name="connsiteY13" fmla="*/ 14288 h 1558678"/>
              <a:gd name="connsiteX14" fmla="*/ 128587 w 459581"/>
              <a:gd name="connsiteY14" fmla="*/ 21432 h 1558678"/>
              <a:gd name="connsiteX15" fmla="*/ 171450 w 459581"/>
              <a:gd name="connsiteY15" fmla="*/ 28575 h 1558678"/>
              <a:gd name="connsiteX16" fmla="*/ 207168 w 459581"/>
              <a:gd name="connsiteY16" fmla="*/ 40482 h 1558678"/>
              <a:gd name="connsiteX17" fmla="*/ 269081 w 459581"/>
              <a:gd name="connsiteY17" fmla="*/ 66675 h 1558678"/>
              <a:gd name="connsiteX18" fmla="*/ 328612 w 459581"/>
              <a:gd name="connsiteY18" fmla="*/ 95250 h 1558678"/>
              <a:gd name="connsiteX19" fmla="*/ 388143 w 459581"/>
              <a:gd name="connsiteY19" fmla="*/ 128588 h 1558678"/>
              <a:gd name="connsiteX20" fmla="*/ 414337 w 459581"/>
              <a:gd name="connsiteY20" fmla="*/ 145257 h 1558678"/>
              <a:gd name="connsiteX21" fmla="*/ 438150 w 459581"/>
              <a:gd name="connsiteY21" fmla="*/ 166688 h 1558678"/>
              <a:gd name="connsiteX22" fmla="*/ 452437 w 459581"/>
              <a:gd name="connsiteY22" fmla="*/ 185738 h 1558678"/>
              <a:gd name="connsiteX23" fmla="*/ 457200 w 459581"/>
              <a:gd name="connsiteY23" fmla="*/ 200025 h 1558678"/>
              <a:gd name="connsiteX24" fmla="*/ 459581 w 459581"/>
              <a:gd name="connsiteY24" fmla="*/ 221457 h 1558678"/>
              <a:gd name="connsiteX25" fmla="*/ 454818 w 459581"/>
              <a:gd name="connsiteY25" fmla="*/ 247650 h 1558678"/>
              <a:gd name="connsiteX26" fmla="*/ 438150 w 459581"/>
              <a:gd name="connsiteY26" fmla="*/ 269082 h 1558678"/>
              <a:gd name="connsiteX27" fmla="*/ 419100 w 459581"/>
              <a:gd name="connsiteY27" fmla="*/ 292894 h 1558678"/>
              <a:gd name="connsiteX28" fmla="*/ 404812 w 459581"/>
              <a:gd name="connsiteY28" fmla="*/ 333375 h 1558678"/>
              <a:gd name="connsiteX29" fmla="*/ 388143 w 459581"/>
              <a:gd name="connsiteY29" fmla="*/ 402432 h 1558678"/>
              <a:gd name="connsiteX30" fmla="*/ 381000 w 459581"/>
              <a:gd name="connsiteY30" fmla="*/ 485775 h 1558678"/>
              <a:gd name="connsiteX31" fmla="*/ 381000 w 459581"/>
              <a:gd name="connsiteY31" fmla="*/ 714375 h 1558678"/>
              <a:gd name="connsiteX32" fmla="*/ 359568 w 459581"/>
              <a:gd name="connsiteY32" fmla="*/ 881063 h 1558678"/>
              <a:gd name="connsiteX33" fmla="*/ 359568 w 459581"/>
              <a:gd name="connsiteY33" fmla="*/ 1459707 h 1558678"/>
              <a:gd name="connsiteX34" fmla="*/ 180975 w 459581"/>
              <a:gd name="connsiteY34" fmla="*/ 1497807 h 1558678"/>
              <a:gd name="connsiteX35" fmla="*/ 183356 w 459581"/>
              <a:gd name="connsiteY35" fmla="*/ 1140619 h 155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59581" h="1558678">
                <a:moveTo>
                  <a:pt x="183356" y="1140619"/>
                </a:moveTo>
                <a:cubicBezTo>
                  <a:pt x="181768" y="849313"/>
                  <a:pt x="180181" y="558006"/>
                  <a:pt x="178593" y="266700"/>
                </a:cubicBezTo>
                <a:lnTo>
                  <a:pt x="169068" y="245269"/>
                </a:lnTo>
                <a:lnTo>
                  <a:pt x="138112" y="200025"/>
                </a:lnTo>
                <a:lnTo>
                  <a:pt x="88106" y="145257"/>
                </a:lnTo>
                <a:lnTo>
                  <a:pt x="40481" y="100013"/>
                </a:lnTo>
                <a:lnTo>
                  <a:pt x="16668" y="78582"/>
                </a:lnTo>
                <a:lnTo>
                  <a:pt x="2381" y="47625"/>
                </a:lnTo>
                <a:lnTo>
                  <a:pt x="0" y="21432"/>
                </a:lnTo>
                <a:lnTo>
                  <a:pt x="2381" y="9525"/>
                </a:lnTo>
                <a:lnTo>
                  <a:pt x="7143" y="2382"/>
                </a:lnTo>
                <a:lnTo>
                  <a:pt x="19050" y="0"/>
                </a:lnTo>
                <a:lnTo>
                  <a:pt x="54768" y="4763"/>
                </a:lnTo>
                <a:lnTo>
                  <a:pt x="76200" y="14288"/>
                </a:lnTo>
                <a:lnTo>
                  <a:pt x="128587" y="21432"/>
                </a:lnTo>
                <a:lnTo>
                  <a:pt x="171450" y="28575"/>
                </a:lnTo>
                <a:lnTo>
                  <a:pt x="207168" y="40482"/>
                </a:lnTo>
                <a:lnTo>
                  <a:pt x="269081" y="66675"/>
                </a:lnTo>
                <a:lnTo>
                  <a:pt x="328612" y="95250"/>
                </a:lnTo>
                <a:lnTo>
                  <a:pt x="388143" y="128588"/>
                </a:lnTo>
                <a:lnTo>
                  <a:pt x="414337" y="145257"/>
                </a:lnTo>
                <a:lnTo>
                  <a:pt x="438150" y="166688"/>
                </a:lnTo>
                <a:lnTo>
                  <a:pt x="452437" y="185738"/>
                </a:lnTo>
                <a:lnTo>
                  <a:pt x="457200" y="200025"/>
                </a:lnTo>
                <a:lnTo>
                  <a:pt x="459581" y="221457"/>
                </a:lnTo>
                <a:lnTo>
                  <a:pt x="454818" y="247650"/>
                </a:lnTo>
                <a:lnTo>
                  <a:pt x="438150" y="269082"/>
                </a:lnTo>
                <a:lnTo>
                  <a:pt x="419100" y="292894"/>
                </a:lnTo>
                <a:lnTo>
                  <a:pt x="404812" y="333375"/>
                </a:lnTo>
                <a:lnTo>
                  <a:pt x="388143" y="402432"/>
                </a:lnTo>
                <a:lnTo>
                  <a:pt x="381000" y="485775"/>
                </a:lnTo>
                <a:lnTo>
                  <a:pt x="381000" y="714375"/>
                </a:lnTo>
                <a:lnTo>
                  <a:pt x="359568" y="881063"/>
                </a:lnTo>
                <a:lnTo>
                  <a:pt x="359568" y="1459707"/>
                </a:lnTo>
                <a:cubicBezTo>
                  <a:pt x="300203" y="1473163"/>
                  <a:pt x="180975" y="1558678"/>
                  <a:pt x="180975" y="1497807"/>
                </a:cubicBezTo>
                <a:cubicBezTo>
                  <a:pt x="181769" y="1376363"/>
                  <a:pt x="182562" y="1254919"/>
                  <a:pt x="183356" y="11406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9722ADA-D82A-314C-9123-B65D105E0A0B}"/>
              </a:ext>
            </a:extLst>
          </p:cNvPr>
          <p:cNvSpPr/>
          <p:nvPr/>
        </p:nvSpPr>
        <p:spPr>
          <a:xfrm>
            <a:off x="3675063" y="2867025"/>
            <a:ext cx="2005012" cy="496888"/>
          </a:xfrm>
          <a:custGeom>
            <a:avLst/>
            <a:gdLst>
              <a:gd name="connsiteX0" fmla="*/ 888206 w 2005012"/>
              <a:gd name="connsiteY0" fmla="*/ 328613 h 497681"/>
              <a:gd name="connsiteX1" fmla="*/ 607219 w 2005012"/>
              <a:gd name="connsiteY1" fmla="*/ 404813 h 497681"/>
              <a:gd name="connsiteX2" fmla="*/ 390525 w 2005012"/>
              <a:gd name="connsiteY2" fmla="*/ 471488 h 497681"/>
              <a:gd name="connsiteX3" fmla="*/ 326231 w 2005012"/>
              <a:gd name="connsiteY3" fmla="*/ 495300 h 497681"/>
              <a:gd name="connsiteX4" fmla="*/ 302419 w 2005012"/>
              <a:gd name="connsiteY4" fmla="*/ 497681 h 497681"/>
              <a:gd name="connsiteX5" fmla="*/ 271462 w 2005012"/>
              <a:gd name="connsiteY5" fmla="*/ 488156 h 497681"/>
              <a:gd name="connsiteX6" fmla="*/ 180975 w 2005012"/>
              <a:gd name="connsiteY6" fmla="*/ 447675 h 497681"/>
              <a:gd name="connsiteX7" fmla="*/ 95250 w 2005012"/>
              <a:gd name="connsiteY7" fmla="*/ 400050 h 497681"/>
              <a:gd name="connsiteX8" fmla="*/ 42862 w 2005012"/>
              <a:gd name="connsiteY8" fmla="*/ 364331 h 497681"/>
              <a:gd name="connsiteX9" fmla="*/ 11906 w 2005012"/>
              <a:gd name="connsiteY9" fmla="*/ 330994 h 497681"/>
              <a:gd name="connsiteX10" fmla="*/ 0 w 2005012"/>
              <a:gd name="connsiteY10" fmla="*/ 304800 h 497681"/>
              <a:gd name="connsiteX11" fmla="*/ 0 w 2005012"/>
              <a:gd name="connsiteY11" fmla="*/ 276225 h 497681"/>
              <a:gd name="connsiteX12" fmla="*/ 9525 w 2005012"/>
              <a:gd name="connsiteY12" fmla="*/ 254794 h 497681"/>
              <a:gd name="connsiteX13" fmla="*/ 28575 w 2005012"/>
              <a:gd name="connsiteY13" fmla="*/ 247650 h 497681"/>
              <a:gd name="connsiteX14" fmla="*/ 107156 w 2005012"/>
              <a:gd name="connsiteY14" fmla="*/ 261938 h 497681"/>
              <a:gd name="connsiteX15" fmla="*/ 207169 w 2005012"/>
              <a:gd name="connsiteY15" fmla="*/ 269081 h 497681"/>
              <a:gd name="connsiteX16" fmla="*/ 290512 w 2005012"/>
              <a:gd name="connsiteY16" fmla="*/ 276225 h 497681"/>
              <a:gd name="connsiteX17" fmla="*/ 347662 w 2005012"/>
              <a:gd name="connsiteY17" fmla="*/ 276225 h 497681"/>
              <a:gd name="connsiteX18" fmla="*/ 438150 w 2005012"/>
              <a:gd name="connsiteY18" fmla="*/ 261938 h 497681"/>
              <a:gd name="connsiteX19" fmla="*/ 950119 w 2005012"/>
              <a:gd name="connsiteY19" fmla="*/ 161925 h 497681"/>
              <a:gd name="connsiteX20" fmla="*/ 1147762 w 2005012"/>
              <a:gd name="connsiteY20" fmla="*/ 116681 h 497681"/>
              <a:gd name="connsiteX21" fmla="*/ 1319212 w 2005012"/>
              <a:gd name="connsiteY21" fmla="*/ 97631 h 497681"/>
              <a:gd name="connsiteX22" fmla="*/ 1469231 w 2005012"/>
              <a:gd name="connsiteY22" fmla="*/ 66675 h 497681"/>
              <a:gd name="connsiteX23" fmla="*/ 1550194 w 2005012"/>
              <a:gd name="connsiteY23" fmla="*/ 45244 h 497681"/>
              <a:gd name="connsiteX24" fmla="*/ 1602581 w 2005012"/>
              <a:gd name="connsiteY24" fmla="*/ 21431 h 497681"/>
              <a:gd name="connsiteX25" fmla="*/ 1652587 w 2005012"/>
              <a:gd name="connsiteY25" fmla="*/ 4763 h 497681"/>
              <a:gd name="connsiteX26" fmla="*/ 1697831 w 2005012"/>
              <a:gd name="connsiteY26" fmla="*/ 0 h 497681"/>
              <a:gd name="connsiteX27" fmla="*/ 1747837 w 2005012"/>
              <a:gd name="connsiteY27" fmla="*/ 9525 h 497681"/>
              <a:gd name="connsiteX28" fmla="*/ 1831181 w 2005012"/>
              <a:gd name="connsiteY28" fmla="*/ 40481 h 497681"/>
              <a:gd name="connsiteX29" fmla="*/ 1909762 w 2005012"/>
              <a:gd name="connsiteY29" fmla="*/ 80963 h 497681"/>
              <a:gd name="connsiteX30" fmla="*/ 1971675 w 2005012"/>
              <a:gd name="connsiteY30" fmla="*/ 119063 h 497681"/>
              <a:gd name="connsiteX31" fmla="*/ 1997869 w 2005012"/>
              <a:gd name="connsiteY31" fmla="*/ 142875 h 497681"/>
              <a:gd name="connsiteX32" fmla="*/ 2005012 w 2005012"/>
              <a:gd name="connsiteY32" fmla="*/ 166688 h 497681"/>
              <a:gd name="connsiteX33" fmla="*/ 1997869 w 2005012"/>
              <a:gd name="connsiteY33" fmla="*/ 197644 h 497681"/>
              <a:gd name="connsiteX34" fmla="*/ 1981200 w 2005012"/>
              <a:gd name="connsiteY34" fmla="*/ 219075 h 497681"/>
              <a:gd name="connsiteX35" fmla="*/ 1952625 w 2005012"/>
              <a:gd name="connsiteY35" fmla="*/ 233363 h 497681"/>
              <a:gd name="connsiteX36" fmla="*/ 1902619 w 2005012"/>
              <a:gd name="connsiteY36" fmla="*/ 242888 h 497681"/>
              <a:gd name="connsiteX37" fmla="*/ 1790700 w 2005012"/>
              <a:gd name="connsiteY37" fmla="*/ 247650 h 497681"/>
              <a:gd name="connsiteX38" fmla="*/ 1693069 w 2005012"/>
              <a:gd name="connsiteY38" fmla="*/ 247650 h 497681"/>
              <a:gd name="connsiteX39" fmla="*/ 1607344 w 2005012"/>
              <a:gd name="connsiteY39" fmla="*/ 240506 h 497681"/>
              <a:gd name="connsiteX40" fmla="*/ 1483519 w 2005012"/>
              <a:gd name="connsiteY40" fmla="*/ 242888 h 497681"/>
              <a:gd name="connsiteX41" fmla="*/ 1326356 w 2005012"/>
              <a:gd name="connsiteY41" fmla="*/ 250031 h 497681"/>
              <a:gd name="connsiteX42" fmla="*/ 1145381 w 2005012"/>
              <a:gd name="connsiteY42" fmla="*/ 273844 h 497681"/>
              <a:gd name="connsiteX43" fmla="*/ 888206 w 2005012"/>
              <a:gd name="connsiteY43" fmla="*/ 328613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05012" h="497681">
                <a:moveTo>
                  <a:pt x="888206" y="328613"/>
                </a:moveTo>
                <a:lnTo>
                  <a:pt x="607219" y="404813"/>
                </a:lnTo>
                <a:lnTo>
                  <a:pt x="390525" y="471488"/>
                </a:lnTo>
                <a:lnTo>
                  <a:pt x="326231" y="495300"/>
                </a:lnTo>
                <a:lnTo>
                  <a:pt x="302419" y="497681"/>
                </a:lnTo>
                <a:lnTo>
                  <a:pt x="271462" y="488156"/>
                </a:lnTo>
                <a:lnTo>
                  <a:pt x="180975" y="447675"/>
                </a:lnTo>
                <a:lnTo>
                  <a:pt x="95250" y="400050"/>
                </a:lnTo>
                <a:lnTo>
                  <a:pt x="42862" y="364331"/>
                </a:lnTo>
                <a:lnTo>
                  <a:pt x="11906" y="330994"/>
                </a:lnTo>
                <a:lnTo>
                  <a:pt x="0" y="304800"/>
                </a:lnTo>
                <a:lnTo>
                  <a:pt x="0" y="276225"/>
                </a:lnTo>
                <a:lnTo>
                  <a:pt x="9525" y="254794"/>
                </a:lnTo>
                <a:lnTo>
                  <a:pt x="28575" y="247650"/>
                </a:lnTo>
                <a:lnTo>
                  <a:pt x="107156" y="261938"/>
                </a:lnTo>
                <a:lnTo>
                  <a:pt x="207169" y="269081"/>
                </a:lnTo>
                <a:lnTo>
                  <a:pt x="290512" y="276225"/>
                </a:lnTo>
                <a:lnTo>
                  <a:pt x="347662" y="276225"/>
                </a:lnTo>
                <a:lnTo>
                  <a:pt x="438150" y="261938"/>
                </a:lnTo>
                <a:lnTo>
                  <a:pt x="950119" y="161925"/>
                </a:lnTo>
                <a:lnTo>
                  <a:pt x="1147762" y="116681"/>
                </a:lnTo>
                <a:lnTo>
                  <a:pt x="1319212" y="97631"/>
                </a:lnTo>
                <a:lnTo>
                  <a:pt x="1469231" y="66675"/>
                </a:lnTo>
                <a:lnTo>
                  <a:pt x="1550194" y="45244"/>
                </a:lnTo>
                <a:lnTo>
                  <a:pt x="1602581" y="21431"/>
                </a:lnTo>
                <a:lnTo>
                  <a:pt x="1652587" y="4763"/>
                </a:lnTo>
                <a:lnTo>
                  <a:pt x="1697831" y="0"/>
                </a:lnTo>
                <a:lnTo>
                  <a:pt x="1747837" y="9525"/>
                </a:lnTo>
                <a:lnTo>
                  <a:pt x="1831181" y="40481"/>
                </a:lnTo>
                <a:lnTo>
                  <a:pt x="1909762" y="80963"/>
                </a:lnTo>
                <a:lnTo>
                  <a:pt x="1971675" y="119063"/>
                </a:lnTo>
                <a:lnTo>
                  <a:pt x="1997869" y="142875"/>
                </a:lnTo>
                <a:lnTo>
                  <a:pt x="2005012" y="166688"/>
                </a:lnTo>
                <a:lnTo>
                  <a:pt x="1997869" y="197644"/>
                </a:lnTo>
                <a:lnTo>
                  <a:pt x="1981200" y="219075"/>
                </a:lnTo>
                <a:lnTo>
                  <a:pt x="1952625" y="233363"/>
                </a:lnTo>
                <a:lnTo>
                  <a:pt x="1902619" y="242888"/>
                </a:lnTo>
                <a:lnTo>
                  <a:pt x="1790700" y="247650"/>
                </a:lnTo>
                <a:lnTo>
                  <a:pt x="1693069" y="247650"/>
                </a:lnTo>
                <a:lnTo>
                  <a:pt x="1607344" y="240506"/>
                </a:lnTo>
                <a:lnTo>
                  <a:pt x="1483519" y="242888"/>
                </a:lnTo>
                <a:lnTo>
                  <a:pt x="1326356" y="250031"/>
                </a:lnTo>
                <a:lnTo>
                  <a:pt x="1145381" y="273844"/>
                </a:lnTo>
                <a:lnTo>
                  <a:pt x="888206" y="328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EA46768-B84E-D441-912D-91C870D9B879}"/>
              </a:ext>
            </a:extLst>
          </p:cNvPr>
          <p:cNvSpPr/>
          <p:nvPr/>
        </p:nvSpPr>
        <p:spPr>
          <a:xfrm>
            <a:off x="4418013" y="3316288"/>
            <a:ext cx="463550" cy="1657350"/>
          </a:xfrm>
          <a:custGeom>
            <a:avLst/>
            <a:gdLst>
              <a:gd name="connsiteX0" fmla="*/ 216694 w 464344"/>
              <a:gd name="connsiteY0" fmla="*/ 995363 h 1657350"/>
              <a:gd name="connsiteX1" fmla="*/ 219075 w 464344"/>
              <a:gd name="connsiteY1" fmla="*/ 397669 h 1657350"/>
              <a:gd name="connsiteX2" fmla="*/ 209550 w 464344"/>
              <a:gd name="connsiteY2" fmla="*/ 307182 h 1657350"/>
              <a:gd name="connsiteX3" fmla="*/ 200025 w 464344"/>
              <a:gd name="connsiteY3" fmla="*/ 257175 h 1657350"/>
              <a:gd name="connsiteX4" fmla="*/ 188119 w 464344"/>
              <a:gd name="connsiteY4" fmla="*/ 221457 h 1657350"/>
              <a:gd name="connsiteX5" fmla="*/ 171450 w 464344"/>
              <a:gd name="connsiteY5" fmla="*/ 192882 h 1657350"/>
              <a:gd name="connsiteX6" fmla="*/ 150019 w 464344"/>
              <a:gd name="connsiteY6" fmla="*/ 164307 h 1657350"/>
              <a:gd name="connsiteX7" fmla="*/ 123825 w 464344"/>
              <a:gd name="connsiteY7" fmla="*/ 133350 h 1657350"/>
              <a:gd name="connsiteX8" fmla="*/ 92869 w 464344"/>
              <a:gd name="connsiteY8" fmla="*/ 107157 h 1657350"/>
              <a:gd name="connsiteX9" fmla="*/ 54769 w 464344"/>
              <a:gd name="connsiteY9" fmla="*/ 85725 h 1657350"/>
              <a:gd name="connsiteX10" fmla="*/ 11906 w 464344"/>
              <a:gd name="connsiteY10" fmla="*/ 71438 h 1657350"/>
              <a:gd name="connsiteX11" fmla="*/ 0 w 464344"/>
              <a:gd name="connsiteY11" fmla="*/ 59532 h 1657350"/>
              <a:gd name="connsiteX12" fmla="*/ 2381 w 464344"/>
              <a:gd name="connsiteY12" fmla="*/ 40482 h 1657350"/>
              <a:gd name="connsiteX13" fmla="*/ 9525 w 464344"/>
              <a:gd name="connsiteY13" fmla="*/ 21432 h 1657350"/>
              <a:gd name="connsiteX14" fmla="*/ 38100 w 464344"/>
              <a:gd name="connsiteY14" fmla="*/ 9525 h 1657350"/>
              <a:gd name="connsiteX15" fmla="*/ 83344 w 464344"/>
              <a:gd name="connsiteY15" fmla="*/ 0 h 1657350"/>
              <a:gd name="connsiteX16" fmla="*/ 135731 w 464344"/>
              <a:gd name="connsiteY16" fmla="*/ 0 h 1657350"/>
              <a:gd name="connsiteX17" fmla="*/ 197644 w 464344"/>
              <a:gd name="connsiteY17" fmla="*/ 7144 h 1657350"/>
              <a:gd name="connsiteX18" fmla="*/ 269081 w 464344"/>
              <a:gd name="connsiteY18" fmla="*/ 30957 h 1657350"/>
              <a:gd name="connsiteX19" fmla="*/ 328612 w 464344"/>
              <a:gd name="connsiteY19" fmla="*/ 61913 h 1657350"/>
              <a:gd name="connsiteX20" fmla="*/ 378619 w 464344"/>
              <a:gd name="connsiteY20" fmla="*/ 95250 h 1657350"/>
              <a:gd name="connsiteX21" fmla="*/ 419100 w 464344"/>
              <a:gd name="connsiteY21" fmla="*/ 130969 h 1657350"/>
              <a:gd name="connsiteX22" fmla="*/ 452437 w 464344"/>
              <a:gd name="connsiteY22" fmla="*/ 166688 h 1657350"/>
              <a:gd name="connsiteX23" fmla="*/ 464344 w 464344"/>
              <a:gd name="connsiteY23" fmla="*/ 190500 h 1657350"/>
              <a:gd name="connsiteX24" fmla="*/ 461962 w 464344"/>
              <a:gd name="connsiteY24" fmla="*/ 223838 h 1657350"/>
              <a:gd name="connsiteX25" fmla="*/ 445294 w 464344"/>
              <a:gd name="connsiteY25" fmla="*/ 278607 h 1657350"/>
              <a:gd name="connsiteX26" fmla="*/ 440531 w 464344"/>
              <a:gd name="connsiteY26" fmla="*/ 309563 h 1657350"/>
              <a:gd name="connsiteX27" fmla="*/ 438150 w 464344"/>
              <a:gd name="connsiteY27" fmla="*/ 678657 h 1657350"/>
              <a:gd name="connsiteX28" fmla="*/ 435769 w 464344"/>
              <a:gd name="connsiteY28" fmla="*/ 869157 h 1657350"/>
              <a:gd name="connsiteX29" fmla="*/ 414337 w 464344"/>
              <a:gd name="connsiteY29" fmla="*/ 1585913 h 1657350"/>
              <a:gd name="connsiteX30" fmla="*/ 211931 w 464344"/>
              <a:gd name="connsiteY30" fmla="*/ 1657350 h 1657350"/>
              <a:gd name="connsiteX31" fmla="*/ 216694 w 464344"/>
              <a:gd name="connsiteY31" fmla="*/ 995363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64344" h="1657350">
                <a:moveTo>
                  <a:pt x="216694" y="995363"/>
                </a:moveTo>
                <a:cubicBezTo>
                  <a:pt x="217488" y="796132"/>
                  <a:pt x="218281" y="596900"/>
                  <a:pt x="219075" y="397669"/>
                </a:cubicBezTo>
                <a:lnTo>
                  <a:pt x="209550" y="307182"/>
                </a:lnTo>
                <a:lnTo>
                  <a:pt x="200025" y="257175"/>
                </a:lnTo>
                <a:lnTo>
                  <a:pt x="188119" y="221457"/>
                </a:lnTo>
                <a:lnTo>
                  <a:pt x="171450" y="192882"/>
                </a:lnTo>
                <a:lnTo>
                  <a:pt x="150019" y="164307"/>
                </a:lnTo>
                <a:lnTo>
                  <a:pt x="123825" y="133350"/>
                </a:lnTo>
                <a:lnTo>
                  <a:pt x="92869" y="107157"/>
                </a:lnTo>
                <a:lnTo>
                  <a:pt x="54769" y="85725"/>
                </a:lnTo>
                <a:lnTo>
                  <a:pt x="11906" y="71438"/>
                </a:lnTo>
                <a:lnTo>
                  <a:pt x="0" y="59532"/>
                </a:lnTo>
                <a:lnTo>
                  <a:pt x="2381" y="40482"/>
                </a:lnTo>
                <a:lnTo>
                  <a:pt x="9525" y="21432"/>
                </a:lnTo>
                <a:lnTo>
                  <a:pt x="38100" y="9525"/>
                </a:lnTo>
                <a:lnTo>
                  <a:pt x="83344" y="0"/>
                </a:lnTo>
                <a:lnTo>
                  <a:pt x="135731" y="0"/>
                </a:lnTo>
                <a:lnTo>
                  <a:pt x="197644" y="7144"/>
                </a:lnTo>
                <a:lnTo>
                  <a:pt x="269081" y="30957"/>
                </a:lnTo>
                <a:lnTo>
                  <a:pt x="328612" y="61913"/>
                </a:lnTo>
                <a:lnTo>
                  <a:pt x="378619" y="95250"/>
                </a:lnTo>
                <a:lnTo>
                  <a:pt x="419100" y="130969"/>
                </a:lnTo>
                <a:lnTo>
                  <a:pt x="452437" y="166688"/>
                </a:lnTo>
                <a:lnTo>
                  <a:pt x="464344" y="190500"/>
                </a:lnTo>
                <a:lnTo>
                  <a:pt x="461962" y="223838"/>
                </a:lnTo>
                <a:lnTo>
                  <a:pt x="445294" y="278607"/>
                </a:lnTo>
                <a:lnTo>
                  <a:pt x="440531" y="309563"/>
                </a:lnTo>
                <a:cubicBezTo>
                  <a:pt x="439737" y="432594"/>
                  <a:pt x="438944" y="555626"/>
                  <a:pt x="438150" y="678657"/>
                </a:cubicBezTo>
                <a:cubicBezTo>
                  <a:pt x="437356" y="742157"/>
                  <a:pt x="436563" y="805657"/>
                  <a:pt x="435769" y="869157"/>
                </a:cubicBezTo>
                <a:lnTo>
                  <a:pt x="414337" y="1585913"/>
                </a:lnTo>
                <a:lnTo>
                  <a:pt x="211931" y="1657350"/>
                </a:lnTo>
                <a:cubicBezTo>
                  <a:pt x="213519" y="1436688"/>
                  <a:pt x="215106" y="1216025"/>
                  <a:pt x="216694" y="995363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345B75B-4268-4145-A380-706D945B8495}"/>
              </a:ext>
            </a:extLst>
          </p:cNvPr>
          <p:cNvSpPr/>
          <p:nvPr/>
        </p:nvSpPr>
        <p:spPr>
          <a:xfrm>
            <a:off x="3613150" y="4684713"/>
            <a:ext cx="1978025" cy="619125"/>
          </a:xfrm>
          <a:custGeom>
            <a:avLst/>
            <a:gdLst>
              <a:gd name="connsiteX0" fmla="*/ 969169 w 1978819"/>
              <a:gd name="connsiteY0" fmla="*/ 414337 h 619125"/>
              <a:gd name="connsiteX1" fmla="*/ 661988 w 1978819"/>
              <a:gd name="connsiteY1" fmla="*/ 502444 h 619125"/>
              <a:gd name="connsiteX2" fmla="*/ 519113 w 1978819"/>
              <a:gd name="connsiteY2" fmla="*/ 540544 h 619125"/>
              <a:gd name="connsiteX3" fmla="*/ 442913 w 1978819"/>
              <a:gd name="connsiteY3" fmla="*/ 571500 h 619125"/>
              <a:gd name="connsiteX4" fmla="*/ 333375 w 1978819"/>
              <a:gd name="connsiteY4" fmla="*/ 619125 h 619125"/>
              <a:gd name="connsiteX5" fmla="*/ 311944 w 1978819"/>
              <a:gd name="connsiteY5" fmla="*/ 616744 h 619125"/>
              <a:gd name="connsiteX6" fmla="*/ 242888 w 1978819"/>
              <a:gd name="connsiteY6" fmla="*/ 588169 h 619125"/>
              <a:gd name="connsiteX7" fmla="*/ 192882 w 1978819"/>
              <a:gd name="connsiteY7" fmla="*/ 550069 h 619125"/>
              <a:gd name="connsiteX8" fmla="*/ 142875 w 1978819"/>
              <a:gd name="connsiteY8" fmla="*/ 504825 h 619125"/>
              <a:gd name="connsiteX9" fmla="*/ 76200 w 1978819"/>
              <a:gd name="connsiteY9" fmla="*/ 428625 h 619125"/>
              <a:gd name="connsiteX10" fmla="*/ 35719 w 1978819"/>
              <a:gd name="connsiteY10" fmla="*/ 373856 h 619125"/>
              <a:gd name="connsiteX11" fmla="*/ 11907 w 1978819"/>
              <a:gd name="connsiteY11" fmla="*/ 335756 h 619125"/>
              <a:gd name="connsiteX12" fmla="*/ 2382 w 1978819"/>
              <a:gd name="connsiteY12" fmla="*/ 307181 h 619125"/>
              <a:gd name="connsiteX13" fmla="*/ 0 w 1978819"/>
              <a:gd name="connsiteY13" fmla="*/ 290512 h 619125"/>
              <a:gd name="connsiteX14" fmla="*/ 7144 w 1978819"/>
              <a:gd name="connsiteY14" fmla="*/ 278606 h 619125"/>
              <a:gd name="connsiteX15" fmla="*/ 26194 w 1978819"/>
              <a:gd name="connsiteY15" fmla="*/ 273844 h 619125"/>
              <a:gd name="connsiteX16" fmla="*/ 61913 w 1978819"/>
              <a:gd name="connsiteY16" fmla="*/ 283369 h 619125"/>
              <a:gd name="connsiteX17" fmla="*/ 133350 w 1978819"/>
              <a:gd name="connsiteY17" fmla="*/ 319087 h 619125"/>
              <a:gd name="connsiteX18" fmla="*/ 211932 w 1978819"/>
              <a:gd name="connsiteY18" fmla="*/ 350044 h 619125"/>
              <a:gd name="connsiteX19" fmla="*/ 264319 w 1978819"/>
              <a:gd name="connsiteY19" fmla="*/ 364331 h 619125"/>
              <a:gd name="connsiteX20" fmla="*/ 314325 w 1978819"/>
              <a:gd name="connsiteY20" fmla="*/ 371475 h 619125"/>
              <a:gd name="connsiteX21" fmla="*/ 350044 w 1978819"/>
              <a:gd name="connsiteY21" fmla="*/ 373856 h 619125"/>
              <a:gd name="connsiteX22" fmla="*/ 445294 w 1978819"/>
              <a:gd name="connsiteY22" fmla="*/ 359569 h 619125"/>
              <a:gd name="connsiteX23" fmla="*/ 890588 w 1978819"/>
              <a:gd name="connsiteY23" fmla="*/ 250031 h 619125"/>
              <a:gd name="connsiteX24" fmla="*/ 1026319 w 1978819"/>
              <a:gd name="connsiteY24" fmla="*/ 216694 h 619125"/>
              <a:gd name="connsiteX25" fmla="*/ 1271588 w 1978819"/>
              <a:gd name="connsiteY25" fmla="*/ 159544 h 619125"/>
              <a:gd name="connsiteX26" fmla="*/ 1609725 w 1978819"/>
              <a:gd name="connsiteY26" fmla="*/ 78581 h 619125"/>
              <a:gd name="connsiteX27" fmla="*/ 1907382 w 1978819"/>
              <a:gd name="connsiteY27" fmla="*/ 4762 h 619125"/>
              <a:gd name="connsiteX28" fmla="*/ 1952625 w 1978819"/>
              <a:gd name="connsiteY28" fmla="*/ 0 h 619125"/>
              <a:gd name="connsiteX29" fmla="*/ 1974057 w 1978819"/>
              <a:gd name="connsiteY29" fmla="*/ 2381 h 619125"/>
              <a:gd name="connsiteX30" fmla="*/ 1978819 w 1978819"/>
              <a:gd name="connsiteY30" fmla="*/ 9525 h 619125"/>
              <a:gd name="connsiteX31" fmla="*/ 1976438 w 1978819"/>
              <a:gd name="connsiteY31" fmla="*/ 28575 h 619125"/>
              <a:gd name="connsiteX32" fmla="*/ 1959769 w 1978819"/>
              <a:gd name="connsiteY32" fmla="*/ 61912 h 619125"/>
              <a:gd name="connsiteX33" fmla="*/ 1926432 w 1978819"/>
              <a:gd name="connsiteY33" fmla="*/ 85725 h 619125"/>
              <a:gd name="connsiteX34" fmla="*/ 1614488 w 1978819"/>
              <a:gd name="connsiteY34" fmla="*/ 200025 h 619125"/>
              <a:gd name="connsiteX35" fmla="*/ 1138238 w 1978819"/>
              <a:gd name="connsiteY35" fmla="*/ 366712 h 619125"/>
              <a:gd name="connsiteX36" fmla="*/ 969169 w 1978819"/>
              <a:gd name="connsiteY36" fmla="*/ 414337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978819" h="619125">
                <a:moveTo>
                  <a:pt x="969169" y="414337"/>
                </a:moveTo>
                <a:lnTo>
                  <a:pt x="661988" y="502444"/>
                </a:lnTo>
                <a:lnTo>
                  <a:pt x="519113" y="540544"/>
                </a:lnTo>
                <a:lnTo>
                  <a:pt x="442913" y="571500"/>
                </a:lnTo>
                <a:lnTo>
                  <a:pt x="333375" y="619125"/>
                </a:lnTo>
                <a:lnTo>
                  <a:pt x="311944" y="616744"/>
                </a:lnTo>
                <a:lnTo>
                  <a:pt x="242888" y="588169"/>
                </a:lnTo>
                <a:lnTo>
                  <a:pt x="192882" y="550069"/>
                </a:lnTo>
                <a:lnTo>
                  <a:pt x="142875" y="504825"/>
                </a:lnTo>
                <a:lnTo>
                  <a:pt x="76200" y="428625"/>
                </a:lnTo>
                <a:lnTo>
                  <a:pt x="35719" y="373856"/>
                </a:lnTo>
                <a:lnTo>
                  <a:pt x="11907" y="335756"/>
                </a:lnTo>
                <a:lnTo>
                  <a:pt x="2382" y="307181"/>
                </a:lnTo>
                <a:lnTo>
                  <a:pt x="0" y="290512"/>
                </a:lnTo>
                <a:lnTo>
                  <a:pt x="7144" y="278606"/>
                </a:lnTo>
                <a:lnTo>
                  <a:pt x="26194" y="273844"/>
                </a:lnTo>
                <a:lnTo>
                  <a:pt x="61913" y="283369"/>
                </a:lnTo>
                <a:lnTo>
                  <a:pt x="133350" y="319087"/>
                </a:lnTo>
                <a:lnTo>
                  <a:pt x="211932" y="350044"/>
                </a:lnTo>
                <a:lnTo>
                  <a:pt x="264319" y="364331"/>
                </a:lnTo>
                <a:lnTo>
                  <a:pt x="314325" y="371475"/>
                </a:lnTo>
                <a:lnTo>
                  <a:pt x="350044" y="373856"/>
                </a:lnTo>
                <a:lnTo>
                  <a:pt x="445294" y="359569"/>
                </a:lnTo>
                <a:lnTo>
                  <a:pt x="890588" y="250031"/>
                </a:lnTo>
                <a:lnTo>
                  <a:pt x="1026319" y="216694"/>
                </a:lnTo>
                <a:lnTo>
                  <a:pt x="1271588" y="159544"/>
                </a:lnTo>
                <a:lnTo>
                  <a:pt x="1609725" y="78581"/>
                </a:lnTo>
                <a:lnTo>
                  <a:pt x="1907382" y="4762"/>
                </a:lnTo>
                <a:lnTo>
                  <a:pt x="1952625" y="0"/>
                </a:lnTo>
                <a:lnTo>
                  <a:pt x="1974057" y="2381"/>
                </a:lnTo>
                <a:lnTo>
                  <a:pt x="1978819" y="9525"/>
                </a:lnTo>
                <a:lnTo>
                  <a:pt x="1976438" y="28575"/>
                </a:lnTo>
                <a:lnTo>
                  <a:pt x="1959769" y="61912"/>
                </a:lnTo>
                <a:lnTo>
                  <a:pt x="1926432" y="85725"/>
                </a:lnTo>
                <a:lnTo>
                  <a:pt x="1614488" y="200025"/>
                </a:lnTo>
                <a:lnTo>
                  <a:pt x="1138238" y="366712"/>
                </a:lnTo>
                <a:lnTo>
                  <a:pt x="969169" y="4143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5AD0DEE-06A5-274C-8EED-D5F1AB0A29DC}"/>
              </a:ext>
            </a:extLst>
          </p:cNvPr>
          <p:cNvSpPr/>
          <p:nvPr/>
        </p:nvSpPr>
        <p:spPr>
          <a:xfrm>
            <a:off x="5422900" y="2981325"/>
            <a:ext cx="1801813" cy="514350"/>
          </a:xfrm>
          <a:custGeom>
            <a:avLst/>
            <a:gdLst>
              <a:gd name="connsiteX0" fmla="*/ 1128713 w 1802607"/>
              <a:gd name="connsiteY0" fmla="*/ 304800 h 514350"/>
              <a:gd name="connsiteX1" fmla="*/ 969169 w 1802607"/>
              <a:gd name="connsiteY1" fmla="*/ 333375 h 514350"/>
              <a:gd name="connsiteX2" fmla="*/ 735807 w 1802607"/>
              <a:gd name="connsiteY2" fmla="*/ 383381 h 514350"/>
              <a:gd name="connsiteX3" fmla="*/ 500063 w 1802607"/>
              <a:gd name="connsiteY3" fmla="*/ 450056 h 514350"/>
              <a:gd name="connsiteX4" fmla="*/ 407194 w 1802607"/>
              <a:gd name="connsiteY4" fmla="*/ 488156 h 514350"/>
              <a:gd name="connsiteX5" fmla="*/ 352425 w 1802607"/>
              <a:gd name="connsiteY5" fmla="*/ 514350 h 514350"/>
              <a:gd name="connsiteX6" fmla="*/ 333375 w 1802607"/>
              <a:gd name="connsiteY6" fmla="*/ 514350 h 514350"/>
              <a:gd name="connsiteX7" fmla="*/ 271463 w 1802607"/>
              <a:gd name="connsiteY7" fmla="*/ 502444 h 514350"/>
              <a:gd name="connsiteX8" fmla="*/ 226219 w 1802607"/>
              <a:gd name="connsiteY8" fmla="*/ 485775 h 514350"/>
              <a:gd name="connsiteX9" fmla="*/ 183357 w 1802607"/>
              <a:gd name="connsiteY9" fmla="*/ 461963 h 514350"/>
              <a:gd name="connsiteX10" fmla="*/ 126207 w 1802607"/>
              <a:gd name="connsiteY10" fmla="*/ 416719 h 514350"/>
              <a:gd name="connsiteX11" fmla="*/ 69057 w 1802607"/>
              <a:gd name="connsiteY11" fmla="*/ 359569 h 514350"/>
              <a:gd name="connsiteX12" fmla="*/ 23813 w 1802607"/>
              <a:gd name="connsiteY12" fmla="*/ 314325 h 514350"/>
              <a:gd name="connsiteX13" fmla="*/ 4763 w 1802607"/>
              <a:gd name="connsiteY13" fmla="*/ 283369 h 514350"/>
              <a:gd name="connsiteX14" fmla="*/ 0 w 1802607"/>
              <a:gd name="connsiteY14" fmla="*/ 254794 h 514350"/>
              <a:gd name="connsiteX15" fmla="*/ 4763 w 1802607"/>
              <a:gd name="connsiteY15" fmla="*/ 238125 h 514350"/>
              <a:gd name="connsiteX16" fmla="*/ 26194 w 1802607"/>
              <a:gd name="connsiteY16" fmla="*/ 230981 h 514350"/>
              <a:gd name="connsiteX17" fmla="*/ 40482 w 1802607"/>
              <a:gd name="connsiteY17" fmla="*/ 233363 h 514350"/>
              <a:gd name="connsiteX18" fmla="*/ 73819 w 1802607"/>
              <a:gd name="connsiteY18" fmla="*/ 254794 h 514350"/>
              <a:gd name="connsiteX19" fmla="*/ 119063 w 1802607"/>
              <a:gd name="connsiteY19" fmla="*/ 276225 h 514350"/>
              <a:gd name="connsiteX20" fmla="*/ 173832 w 1802607"/>
              <a:gd name="connsiteY20" fmla="*/ 292894 h 514350"/>
              <a:gd name="connsiteX21" fmla="*/ 242888 w 1802607"/>
              <a:gd name="connsiteY21" fmla="*/ 307181 h 514350"/>
              <a:gd name="connsiteX22" fmla="*/ 307182 w 1802607"/>
              <a:gd name="connsiteY22" fmla="*/ 309563 h 514350"/>
              <a:gd name="connsiteX23" fmla="*/ 371475 w 1802607"/>
              <a:gd name="connsiteY23" fmla="*/ 304800 h 514350"/>
              <a:gd name="connsiteX24" fmla="*/ 445294 w 1802607"/>
              <a:gd name="connsiteY24" fmla="*/ 297656 h 514350"/>
              <a:gd name="connsiteX25" fmla="*/ 569119 w 1802607"/>
              <a:gd name="connsiteY25" fmla="*/ 264319 h 514350"/>
              <a:gd name="connsiteX26" fmla="*/ 835819 w 1802607"/>
              <a:gd name="connsiteY26" fmla="*/ 200025 h 514350"/>
              <a:gd name="connsiteX27" fmla="*/ 1109663 w 1802607"/>
              <a:gd name="connsiteY27" fmla="*/ 140494 h 514350"/>
              <a:gd name="connsiteX28" fmla="*/ 1335882 w 1802607"/>
              <a:gd name="connsiteY28" fmla="*/ 90488 h 514350"/>
              <a:gd name="connsiteX29" fmla="*/ 1431132 w 1802607"/>
              <a:gd name="connsiteY29" fmla="*/ 40481 h 514350"/>
              <a:gd name="connsiteX30" fmla="*/ 1497807 w 1802607"/>
              <a:gd name="connsiteY30" fmla="*/ 0 h 514350"/>
              <a:gd name="connsiteX31" fmla="*/ 1543050 w 1802607"/>
              <a:gd name="connsiteY31" fmla="*/ 4763 h 514350"/>
              <a:gd name="connsiteX32" fmla="*/ 1607344 w 1802607"/>
              <a:gd name="connsiteY32" fmla="*/ 19050 h 514350"/>
              <a:gd name="connsiteX33" fmla="*/ 1662113 w 1802607"/>
              <a:gd name="connsiteY33" fmla="*/ 40481 h 514350"/>
              <a:gd name="connsiteX34" fmla="*/ 1731169 w 1802607"/>
              <a:gd name="connsiteY34" fmla="*/ 73819 h 514350"/>
              <a:gd name="connsiteX35" fmla="*/ 1759744 w 1802607"/>
              <a:gd name="connsiteY35" fmla="*/ 95250 h 514350"/>
              <a:gd name="connsiteX36" fmla="*/ 1778794 w 1802607"/>
              <a:gd name="connsiteY36" fmla="*/ 121444 h 514350"/>
              <a:gd name="connsiteX37" fmla="*/ 1793082 w 1802607"/>
              <a:gd name="connsiteY37" fmla="*/ 140494 h 514350"/>
              <a:gd name="connsiteX38" fmla="*/ 1802607 w 1802607"/>
              <a:gd name="connsiteY38" fmla="*/ 159544 h 514350"/>
              <a:gd name="connsiteX39" fmla="*/ 1802607 w 1802607"/>
              <a:gd name="connsiteY39" fmla="*/ 176213 h 514350"/>
              <a:gd name="connsiteX40" fmla="*/ 1788319 w 1802607"/>
              <a:gd name="connsiteY40" fmla="*/ 202406 h 514350"/>
              <a:gd name="connsiteX41" fmla="*/ 1762125 w 1802607"/>
              <a:gd name="connsiteY41" fmla="*/ 211931 h 514350"/>
              <a:gd name="connsiteX42" fmla="*/ 1688307 w 1802607"/>
              <a:gd name="connsiteY42" fmla="*/ 226219 h 514350"/>
              <a:gd name="connsiteX43" fmla="*/ 1495425 w 1802607"/>
              <a:gd name="connsiteY43" fmla="*/ 245269 h 514350"/>
              <a:gd name="connsiteX44" fmla="*/ 1128713 w 1802607"/>
              <a:gd name="connsiteY44" fmla="*/ 3048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02607" h="514350">
                <a:moveTo>
                  <a:pt x="1128713" y="304800"/>
                </a:moveTo>
                <a:lnTo>
                  <a:pt x="969169" y="333375"/>
                </a:lnTo>
                <a:lnTo>
                  <a:pt x="735807" y="383381"/>
                </a:lnTo>
                <a:lnTo>
                  <a:pt x="500063" y="450056"/>
                </a:lnTo>
                <a:lnTo>
                  <a:pt x="407194" y="488156"/>
                </a:lnTo>
                <a:lnTo>
                  <a:pt x="352425" y="514350"/>
                </a:lnTo>
                <a:lnTo>
                  <a:pt x="333375" y="514350"/>
                </a:lnTo>
                <a:lnTo>
                  <a:pt x="271463" y="502444"/>
                </a:lnTo>
                <a:lnTo>
                  <a:pt x="226219" y="485775"/>
                </a:lnTo>
                <a:lnTo>
                  <a:pt x="183357" y="461963"/>
                </a:lnTo>
                <a:lnTo>
                  <a:pt x="126207" y="416719"/>
                </a:lnTo>
                <a:lnTo>
                  <a:pt x="69057" y="359569"/>
                </a:lnTo>
                <a:lnTo>
                  <a:pt x="23813" y="314325"/>
                </a:lnTo>
                <a:lnTo>
                  <a:pt x="4763" y="283369"/>
                </a:lnTo>
                <a:lnTo>
                  <a:pt x="0" y="254794"/>
                </a:lnTo>
                <a:lnTo>
                  <a:pt x="4763" y="238125"/>
                </a:lnTo>
                <a:cubicBezTo>
                  <a:pt x="24556" y="230702"/>
                  <a:pt x="17031" y="230981"/>
                  <a:pt x="26194" y="230981"/>
                </a:cubicBezTo>
                <a:lnTo>
                  <a:pt x="40482" y="233363"/>
                </a:lnTo>
                <a:lnTo>
                  <a:pt x="73819" y="254794"/>
                </a:lnTo>
                <a:lnTo>
                  <a:pt x="119063" y="276225"/>
                </a:lnTo>
                <a:lnTo>
                  <a:pt x="173832" y="292894"/>
                </a:lnTo>
                <a:lnTo>
                  <a:pt x="242888" y="307181"/>
                </a:lnTo>
                <a:lnTo>
                  <a:pt x="307182" y="309563"/>
                </a:lnTo>
                <a:lnTo>
                  <a:pt x="371475" y="304800"/>
                </a:lnTo>
                <a:lnTo>
                  <a:pt x="445294" y="297656"/>
                </a:lnTo>
                <a:lnTo>
                  <a:pt x="569119" y="264319"/>
                </a:lnTo>
                <a:lnTo>
                  <a:pt x="835819" y="200025"/>
                </a:lnTo>
                <a:lnTo>
                  <a:pt x="1109663" y="140494"/>
                </a:lnTo>
                <a:lnTo>
                  <a:pt x="1335882" y="90488"/>
                </a:lnTo>
                <a:lnTo>
                  <a:pt x="1431132" y="40481"/>
                </a:lnTo>
                <a:lnTo>
                  <a:pt x="1497807" y="0"/>
                </a:lnTo>
                <a:lnTo>
                  <a:pt x="1543050" y="4763"/>
                </a:lnTo>
                <a:lnTo>
                  <a:pt x="1607344" y="19050"/>
                </a:lnTo>
                <a:lnTo>
                  <a:pt x="1662113" y="40481"/>
                </a:lnTo>
                <a:lnTo>
                  <a:pt x="1731169" y="73819"/>
                </a:lnTo>
                <a:lnTo>
                  <a:pt x="1759744" y="95250"/>
                </a:lnTo>
                <a:lnTo>
                  <a:pt x="1778794" y="121444"/>
                </a:lnTo>
                <a:lnTo>
                  <a:pt x="1793082" y="140494"/>
                </a:lnTo>
                <a:lnTo>
                  <a:pt x="1802607" y="159544"/>
                </a:lnTo>
                <a:lnTo>
                  <a:pt x="1802607" y="176213"/>
                </a:lnTo>
                <a:lnTo>
                  <a:pt x="1788319" y="202406"/>
                </a:lnTo>
                <a:lnTo>
                  <a:pt x="1762125" y="211931"/>
                </a:lnTo>
                <a:lnTo>
                  <a:pt x="1688307" y="226219"/>
                </a:lnTo>
                <a:lnTo>
                  <a:pt x="1495425" y="245269"/>
                </a:lnTo>
                <a:lnTo>
                  <a:pt x="1128713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8CFE0C5-DBBF-624D-B34B-65EA166860AD}"/>
              </a:ext>
            </a:extLst>
          </p:cNvPr>
          <p:cNvSpPr/>
          <p:nvPr/>
        </p:nvSpPr>
        <p:spPr>
          <a:xfrm rot="16200000">
            <a:off x="5048251" y="4330700"/>
            <a:ext cx="2628900" cy="479425"/>
          </a:xfrm>
          <a:custGeom>
            <a:avLst/>
            <a:gdLst>
              <a:gd name="connsiteX0" fmla="*/ 1309687 w 2628900"/>
              <a:gd name="connsiteY0" fmla="*/ 454819 h 478631"/>
              <a:gd name="connsiteX1" fmla="*/ 697706 w 2628900"/>
              <a:gd name="connsiteY1" fmla="*/ 473869 h 478631"/>
              <a:gd name="connsiteX2" fmla="*/ 590550 w 2628900"/>
              <a:gd name="connsiteY2" fmla="*/ 476250 h 478631"/>
              <a:gd name="connsiteX3" fmla="*/ 535781 w 2628900"/>
              <a:gd name="connsiteY3" fmla="*/ 478631 h 478631"/>
              <a:gd name="connsiteX4" fmla="*/ 481012 w 2628900"/>
              <a:gd name="connsiteY4" fmla="*/ 476250 h 478631"/>
              <a:gd name="connsiteX5" fmla="*/ 438150 w 2628900"/>
              <a:gd name="connsiteY5" fmla="*/ 471488 h 478631"/>
              <a:gd name="connsiteX6" fmla="*/ 376237 w 2628900"/>
              <a:gd name="connsiteY6" fmla="*/ 459581 h 478631"/>
              <a:gd name="connsiteX7" fmla="*/ 280987 w 2628900"/>
              <a:gd name="connsiteY7" fmla="*/ 438150 h 478631"/>
              <a:gd name="connsiteX8" fmla="*/ 200025 w 2628900"/>
              <a:gd name="connsiteY8" fmla="*/ 409575 h 478631"/>
              <a:gd name="connsiteX9" fmla="*/ 130969 w 2628900"/>
              <a:gd name="connsiteY9" fmla="*/ 378619 h 478631"/>
              <a:gd name="connsiteX10" fmla="*/ 83344 w 2628900"/>
              <a:gd name="connsiteY10" fmla="*/ 352425 h 478631"/>
              <a:gd name="connsiteX11" fmla="*/ 47625 w 2628900"/>
              <a:gd name="connsiteY11" fmla="*/ 328613 h 478631"/>
              <a:gd name="connsiteX12" fmla="*/ 21431 w 2628900"/>
              <a:gd name="connsiteY12" fmla="*/ 302419 h 478631"/>
              <a:gd name="connsiteX13" fmla="*/ 2381 w 2628900"/>
              <a:gd name="connsiteY13" fmla="*/ 266700 h 478631"/>
              <a:gd name="connsiteX14" fmla="*/ 0 w 2628900"/>
              <a:gd name="connsiteY14" fmla="*/ 238125 h 478631"/>
              <a:gd name="connsiteX15" fmla="*/ 11906 w 2628900"/>
              <a:gd name="connsiteY15" fmla="*/ 211931 h 478631"/>
              <a:gd name="connsiteX16" fmla="*/ 45244 w 2628900"/>
              <a:gd name="connsiteY16" fmla="*/ 183356 h 478631"/>
              <a:gd name="connsiteX17" fmla="*/ 109537 w 2628900"/>
              <a:gd name="connsiteY17" fmla="*/ 140494 h 478631"/>
              <a:gd name="connsiteX18" fmla="*/ 561975 w 2628900"/>
              <a:gd name="connsiteY18" fmla="*/ 216694 h 478631"/>
              <a:gd name="connsiteX19" fmla="*/ 597694 w 2628900"/>
              <a:gd name="connsiteY19" fmla="*/ 226219 h 478631"/>
              <a:gd name="connsiteX20" fmla="*/ 650081 w 2628900"/>
              <a:gd name="connsiteY20" fmla="*/ 230981 h 478631"/>
              <a:gd name="connsiteX21" fmla="*/ 971550 w 2628900"/>
              <a:gd name="connsiteY21" fmla="*/ 230981 h 478631"/>
              <a:gd name="connsiteX22" fmla="*/ 1793081 w 2628900"/>
              <a:gd name="connsiteY22" fmla="*/ 230981 h 478631"/>
              <a:gd name="connsiteX23" fmla="*/ 2235994 w 2628900"/>
              <a:gd name="connsiteY23" fmla="*/ 214313 h 478631"/>
              <a:gd name="connsiteX24" fmla="*/ 2390775 w 2628900"/>
              <a:gd name="connsiteY24" fmla="*/ 204788 h 478631"/>
              <a:gd name="connsiteX25" fmla="*/ 2424112 w 2628900"/>
              <a:gd name="connsiteY25" fmla="*/ 195263 h 478631"/>
              <a:gd name="connsiteX26" fmla="*/ 2459831 w 2628900"/>
              <a:gd name="connsiteY26" fmla="*/ 180975 h 478631"/>
              <a:gd name="connsiteX27" fmla="*/ 2488406 w 2628900"/>
              <a:gd name="connsiteY27" fmla="*/ 154781 h 478631"/>
              <a:gd name="connsiteX28" fmla="*/ 2509837 w 2628900"/>
              <a:gd name="connsiteY28" fmla="*/ 126206 h 478631"/>
              <a:gd name="connsiteX29" fmla="*/ 2574131 w 2628900"/>
              <a:gd name="connsiteY29" fmla="*/ 0 h 478631"/>
              <a:gd name="connsiteX30" fmla="*/ 2628900 w 2628900"/>
              <a:gd name="connsiteY30" fmla="*/ 204788 h 478631"/>
              <a:gd name="connsiteX31" fmla="*/ 2505075 w 2628900"/>
              <a:gd name="connsiteY31" fmla="*/ 335756 h 478631"/>
              <a:gd name="connsiteX32" fmla="*/ 2445544 w 2628900"/>
              <a:gd name="connsiteY32" fmla="*/ 416719 h 478631"/>
              <a:gd name="connsiteX33" fmla="*/ 2405062 w 2628900"/>
              <a:gd name="connsiteY33" fmla="*/ 450056 h 478631"/>
              <a:gd name="connsiteX34" fmla="*/ 2366962 w 2628900"/>
              <a:gd name="connsiteY34" fmla="*/ 459581 h 478631"/>
              <a:gd name="connsiteX35" fmla="*/ 2331244 w 2628900"/>
              <a:gd name="connsiteY35" fmla="*/ 454819 h 478631"/>
              <a:gd name="connsiteX36" fmla="*/ 2305050 w 2628900"/>
              <a:gd name="connsiteY36" fmla="*/ 438150 h 478631"/>
              <a:gd name="connsiteX37" fmla="*/ 2290762 w 2628900"/>
              <a:gd name="connsiteY37" fmla="*/ 433388 h 478631"/>
              <a:gd name="connsiteX38" fmla="*/ 1854994 w 2628900"/>
              <a:gd name="connsiteY38" fmla="*/ 442913 h 478631"/>
              <a:gd name="connsiteX39" fmla="*/ 1309687 w 2628900"/>
              <a:gd name="connsiteY39" fmla="*/ 454819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28900" h="478631">
                <a:moveTo>
                  <a:pt x="1309687" y="454819"/>
                </a:moveTo>
                <a:lnTo>
                  <a:pt x="697706" y="473869"/>
                </a:lnTo>
                <a:lnTo>
                  <a:pt x="590550" y="476250"/>
                </a:lnTo>
                <a:lnTo>
                  <a:pt x="535781" y="478631"/>
                </a:lnTo>
                <a:lnTo>
                  <a:pt x="481012" y="476250"/>
                </a:lnTo>
                <a:lnTo>
                  <a:pt x="438150" y="471488"/>
                </a:lnTo>
                <a:lnTo>
                  <a:pt x="376237" y="459581"/>
                </a:lnTo>
                <a:lnTo>
                  <a:pt x="280987" y="438150"/>
                </a:lnTo>
                <a:lnTo>
                  <a:pt x="200025" y="409575"/>
                </a:lnTo>
                <a:lnTo>
                  <a:pt x="130969" y="378619"/>
                </a:lnTo>
                <a:lnTo>
                  <a:pt x="83344" y="352425"/>
                </a:lnTo>
                <a:lnTo>
                  <a:pt x="47625" y="328613"/>
                </a:lnTo>
                <a:lnTo>
                  <a:pt x="21431" y="302419"/>
                </a:lnTo>
                <a:lnTo>
                  <a:pt x="2381" y="266700"/>
                </a:lnTo>
                <a:lnTo>
                  <a:pt x="0" y="238125"/>
                </a:lnTo>
                <a:lnTo>
                  <a:pt x="11906" y="211931"/>
                </a:lnTo>
                <a:lnTo>
                  <a:pt x="45244" y="183356"/>
                </a:lnTo>
                <a:lnTo>
                  <a:pt x="109537" y="140494"/>
                </a:lnTo>
                <a:lnTo>
                  <a:pt x="561975" y="216694"/>
                </a:lnTo>
                <a:lnTo>
                  <a:pt x="597694" y="226219"/>
                </a:lnTo>
                <a:lnTo>
                  <a:pt x="650081" y="230981"/>
                </a:lnTo>
                <a:lnTo>
                  <a:pt x="971550" y="230981"/>
                </a:lnTo>
                <a:lnTo>
                  <a:pt x="1793081" y="230981"/>
                </a:lnTo>
                <a:lnTo>
                  <a:pt x="2235994" y="214313"/>
                </a:lnTo>
                <a:lnTo>
                  <a:pt x="2390775" y="204788"/>
                </a:lnTo>
                <a:lnTo>
                  <a:pt x="2424112" y="195263"/>
                </a:lnTo>
                <a:lnTo>
                  <a:pt x="2459831" y="180975"/>
                </a:lnTo>
                <a:lnTo>
                  <a:pt x="2488406" y="154781"/>
                </a:lnTo>
                <a:lnTo>
                  <a:pt x="2509837" y="126206"/>
                </a:lnTo>
                <a:lnTo>
                  <a:pt x="2574131" y="0"/>
                </a:lnTo>
                <a:lnTo>
                  <a:pt x="2628900" y="204788"/>
                </a:lnTo>
                <a:lnTo>
                  <a:pt x="2505075" y="335756"/>
                </a:lnTo>
                <a:lnTo>
                  <a:pt x="2445544" y="416719"/>
                </a:lnTo>
                <a:lnTo>
                  <a:pt x="2405062" y="450056"/>
                </a:lnTo>
                <a:lnTo>
                  <a:pt x="2366962" y="459581"/>
                </a:lnTo>
                <a:lnTo>
                  <a:pt x="2331244" y="454819"/>
                </a:lnTo>
                <a:lnTo>
                  <a:pt x="2305050" y="438150"/>
                </a:lnTo>
                <a:lnTo>
                  <a:pt x="2290762" y="433388"/>
                </a:lnTo>
                <a:lnTo>
                  <a:pt x="1854994" y="442913"/>
                </a:lnTo>
                <a:lnTo>
                  <a:pt x="1309687" y="454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17A3CC5B-782B-5148-9C02-F646F4D844A3}"/>
              </a:ext>
            </a:extLst>
          </p:cNvPr>
          <p:cNvSpPr/>
          <p:nvPr/>
        </p:nvSpPr>
        <p:spPr>
          <a:xfrm>
            <a:off x="5700713" y="5219700"/>
            <a:ext cx="733425" cy="579438"/>
          </a:xfrm>
          <a:custGeom>
            <a:avLst/>
            <a:gdLst>
              <a:gd name="connsiteX0" fmla="*/ 338137 w 733425"/>
              <a:gd name="connsiteY0" fmla="*/ 109538 h 578644"/>
              <a:gd name="connsiteX1" fmla="*/ 438150 w 733425"/>
              <a:gd name="connsiteY1" fmla="*/ 135731 h 578644"/>
              <a:gd name="connsiteX2" fmla="*/ 492918 w 733425"/>
              <a:gd name="connsiteY2" fmla="*/ 145256 h 578644"/>
              <a:gd name="connsiteX3" fmla="*/ 523875 w 733425"/>
              <a:gd name="connsiteY3" fmla="*/ 150019 h 578644"/>
              <a:gd name="connsiteX4" fmla="*/ 559593 w 733425"/>
              <a:gd name="connsiteY4" fmla="*/ 152400 h 578644"/>
              <a:gd name="connsiteX5" fmla="*/ 592931 w 733425"/>
              <a:gd name="connsiteY5" fmla="*/ 152400 h 578644"/>
              <a:gd name="connsiteX6" fmla="*/ 614362 w 733425"/>
              <a:gd name="connsiteY6" fmla="*/ 147638 h 578644"/>
              <a:gd name="connsiteX7" fmla="*/ 733425 w 733425"/>
              <a:gd name="connsiteY7" fmla="*/ 11906 h 578644"/>
              <a:gd name="connsiteX8" fmla="*/ 590550 w 733425"/>
              <a:gd name="connsiteY8" fmla="*/ 578644 h 578644"/>
              <a:gd name="connsiteX9" fmla="*/ 559593 w 733425"/>
              <a:gd name="connsiteY9" fmla="*/ 550069 h 578644"/>
              <a:gd name="connsiteX10" fmla="*/ 504825 w 733425"/>
              <a:gd name="connsiteY10" fmla="*/ 464344 h 578644"/>
              <a:gd name="connsiteX11" fmla="*/ 459581 w 733425"/>
              <a:gd name="connsiteY11" fmla="*/ 407194 h 578644"/>
              <a:gd name="connsiteX12" fmla="*/ 409575 w 733425"/>
              <a:gd name="connsiteY12" fmla="*/ 359569 h 578644"/>
              <a:gd name="connsiteX13" fmla="*/ 311943 w 733425"/>
              <a:gd name="connsiteY13" fmla="*/ 280988 h 578644"/>
              <a:gd name="connsiteX14" fmla="*/ 197643 w 733425"/>
              <a:gd name="connsiteY14" fmla="*/ 197644 h 578644"/>
              <a:gd name="connsiteX15" fmla="*/ 78581 w 733425"/>
              <a:gd name="connsiteY15" fmla="*/ 119063 h 578644"/>
              <a:gd name="connsiteX16" fmla="*/ 35718 w 733425"/>
              <a:gd name="connsiteY16" fmla="*/ 97631 h 578644"/>
              <a:gd name="connsiteX17" fmla="*/ 19050 w 733425"/>
              <a:gd name="connsiteY17" fmla="*/ 83344 h 578644"/>
              <a:gd name="connsiteX18" fmla="*/ 0 w 733425"/>
              <a:gd name="connsiteY18" fmla="*/ 42863 h 578644"/>
              <a:gd name="connsiteX19" fmla="*/ 0 w 733425"/>
              <a:gd name="connsiteY19" fmla="*/ 23813 h 578644"/>
              <a:gd name="connsiteX20" fmla="*/ 7143 w 733425"/>
              <a:gd name="connsiteY20" fmla="*/ 7144 h 578644"/>
              <a:gd name="connsiteX21" fmla="*/ 23812 w 733425"/>
              <a:gd name="connsiteY21" fmla="*/ 0 h 578644"/>
              <a:gd name="connsiteX22" fmla="*/ 73818 w 733425"/>
              <a:gd name="connsiteY22" fmla="*/ 11906 h 578644"/>
              <a:gd name="connsiteX23" fmla="*/ 183356 w 733425"/>
              <a:gd name="connsiteY23" fmla="*/ 59531 h 578644"/>
              <a:gd name="connsiteX24" fmla="*/ 338137 w 733425"/>
              <a:gd name="connsiteY24" fmla="*/ 109538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33425" h="578644">
                <a:moveTo>
                  <a:pt x="338137" y="109538"/>
                </a:moveTo>
                <a:lnTo>
                  <a:pt x="438150" y="135731"/>
                </a:lnTo>
                <a:lnTo>
                  <a:pt x="492918" y="145256"/>
                </a:lnTo>
                <a:lnTo>
                  <a:pt x="523875" y="150019"/>
                </a:lnTo>
                <a:lnTo>
                  <a:pt x="559593" y="152400"/>
                </a:lnTo>
                <a:lnTo>
                  <a:pt x="592931" y="152400"/>
                </a:lnTo>
                <a:lnTo>
                  <a:pt x="614362" y="147638"/>
                </a:lnTo>
                <a:lnTo>
                  <a:pt x="733425" y="11906"/>
                </a:lnTo>
                <a:lnTo>
                  <a:pt x="590550" y="578644"/>
                </a:lnTo>
                <a:lnTo>
                  <a:pt x="559593" y="550069"/>
                </a:lnTo>
                <a:lnTo>
                  <a:pt x="504825" y="464344"/>
                </a:lnTo>
                <a:lnTo>
                  <a:pt x="459581" y="407194"/>
                </a:lnTo>
                <a:lnTo>
                  <a:pt x="409575" y="359569"/>
                </a:lnTo>
                <a:lnTo>
                  <a:pt x="311943" y="280988"/>
                </a:lnTo>
                <a:lnTo>
                  <a:pt x="197643" y="197644"/>
                </a:lnTo>
                <a:lnTo>
                  <a:pt x="78581" y="119063"/>
                </a:lnTo>
                <a:lnTo>
                  <a:pt x="35718" y="97631"/>
                </a:lnTo>
                <a:lnTo>
                  <a:pt x="19050" y="83344"/>
                </a:lnTo>
                <a:lnTo>
                  <a:pt x="0" y="42863"/>
                </a:lnTo>
                <a:lnTo>
                  <a:pt x="0" y="23813"/>
                </a:lnTo>
                <a:lnTo>
                  <a:pt x="7143" y="7144"/>
                </a:lnTo>
                <a:lnTo>
                  <a:pt x="23812" y="0"/>
                </a:lnTo>
                <a:lnTo>
                  <a:pt x="73818" y="11906"/>
                </a:lnTo>
                <a:lnTo>
                  <a:pt x="183356" y="59531"/>
                </a:lnTo>
                <a:lnTo>
                  <a:pt x="338137" y="109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B325FC-D3F5-496B-A260-82D0FD3F113A}"/>
              </a:ext>
            </a:extLst>
          </p:cNvPr>
          <p:cNvGrpSpPr/>
          <p:nvPr/>
        </p:nvGrpSpPr>
        <p:grpSpPr>
          <a:xfrm>
            <a:off x="2613025" y="1585913"/>
            <a:ext cx="4611688" cy="4302125"/>
            <a:chOff x="2765425" y="1735138"/>
            <a:chExt cx="4611688" cy="43021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71F8DE0-0CF3-4AD9-A5D1-0F2E9AB3F9E7}"/>
                </a:ext>
              </a:extLst>
            </p:cNvPr>
            <p:cNvSpPr/>
            <p:nvPr/>
          </p:nvSpPr>
          <p:spPr>
            <a:xfrm>
              <a:off x="2952750" y="1738313"/>
              <a:ext cx="1028700" cy="1052512"/>
            </a:xfrm>
            <a:custGeom>
              <a:avLst/>
              <a:gdLst>
                <a:gd name="connsiteX0" fmla="*/ 485775 w 1028700"/>
                <a:gd name="connsiteY0" fmla="*/ 735806 h 1052512"/>
                <a:gd name="connsiteX1" fmla="*/ 192881 w 1028700"/>
                <a:gd name="connsiteY1" fmla="*/ 957262 h 1052512"/>
                <a:gd name="connsiteX2" fmla="*/ 102394 w 1028700"/>
                <a:gd name="connsiteY2" fmla="*/ 1028700 h 1052512"/>
                <a:gd name="connsiteX3" fmla="*/ 59531 w 1028700"/>
                <a:gd name="connsiteY3" fmla="*/ 1047750 h 1052512"/>
                <a:gd name="connsiteX4" fmla="*/ 35719 w 1028700"/>
                <a:gd name="connsiteY4" fmla="*/ 1052512 h 1052512"/>
                <a:gd name="connsiteX5" fmla="*/ 4763 w 1028700"/>
                <a:gd name="connsiteY5" fmla="*/ 1050131 h 1052512"/>
                <a:gd name="connsiteX6" fmla="*/ 0 w 1028700"/>
                <a:gd name="connsiteY6" fmla="*/ 1038225 h 1052512"/>
                <a:gd name="connsiteX7" fmla="*/ 23813 w 1028700"/>
                <a:gd name="connsiteY7" fmla="*/ 1007268 h 1052512"/>
                <a:gd name="connsiteX8" fmla="*/ 102394 w 1028700"/>
                <a:gd name="connsiteY8" fmla="*/ 926306 h 1052512"/>
                <a:gd name="connsiteX9" fmla="*/ 238125 w 1028700"/>
                <a:gd name="connsiteY9" fmla="*/ 804862 h 1052512"/>
                <a:gd name="connsiteX10" fmla="*/ 395288 w 1028700"/>
                <a:gd name="connsiteY10" fmla="*/ 640556 h 1052512"/>
                <a:gd name="connsiteX11" fmla="*/ 550069 w 1028700"/>
                <a:gd name="connsiteY11" fmla="*/ 469106 h 1052512"/>
                <a:gd name="connsiteX12" fmla="*/ 654844 w 1028700"/>
                <a:gd name="connsiteY12" fmla="*/ 328612 h 1052512"/>
                <a:gd name="connsiteX13" fmla="*/ 685800 w 1028700"/>
                <a:gd name="connsiteY13" fmla="*/ 280987 h 1052512"/>
                <a:gd name="connsiteX14" fmla="*/ 704850 w 1028700"/>
                <a:gd name="connsiteY14" fmla="*/ 245268 h 1052512"/>
                <a:gd name="connsiteX15" fmla="*/ 714375 w 1028700"/>
                <a:gd name="connsiteY15" fmla="*/ 211931 h 1052512"/>
                <a:gd name="connsiteX16" fmla="*/ 714375 w 1028700"/>
                <a:gd name="connsiteY16" fmla="*/ 185737 h 1052512"/>
                <a:gd name="connsiteX17" fmla="*/ 709613 w 1028700"/>
                <a:gd name="connsiteY17" fmla="*/ 152400 h 1052512"/>
                <a:gd name="connsiteX18" fmla="*/ 688181 w 1028700"/>
                <a:gd name="connsiteY18" fmla="*/ 104775 h 1052512"/>
                <a:gd name="connsiteX19" fmla="*/ 661988 w 1028700"/>
                <a:gd name="connsiteY19" fmla="*/ 66675 h 1052512"/>
                <a:gd name="connsiteX20" fmla="*/ 647700 w 1028700"/>
                <a:gd name="connsiteY20" fmla="*/ 35718 h 1052512"/>
                <a:gd name="connsiteX21" fmla="*/ 647700 w 1028700"/>
                <a:gd name="connsiteY21" fmla="*/ 14287 h 1052512"/>
                <a:gd name="connsiteX22" fmla="*/ 650081 w 1028700"/>
                <a:gd name="connsiteY22" fmla="*/ 2381 h 1052512"/>
                <a:gd name="connsiteX23" fmla="*/ 669131 w 1028700"/>
                <a:gd name="connsiteY23" fmla="*/ 0 h 1052512"/>
                <a:gd name="connsiteX24" fmla="*/ 700088 w 1028700"/>
                <a:gd name="connsiteY24" fmla="*/ 9525 h 1052512"/>
                <a:gd name="connsiteX25" fmla="*/ 781050 w 1028700"/>
                <a:gd name="connsiteY25" fmla="*/ 45243 h 1052512"/>
                <a:gd name="connsiteX26" fmla="*/ 842963 w 1028700"/>
                <a:gd name="connsiteY26" fmla="*/ 78581 h 1052512"/>
                <a:gd name="connsiteX27" fmla="*/ 892969 w 1028700"/>
                <a:gd name="connsiteY27" fmla="*/ 109537 h 1052512"/>
                <a:gd name="connsiteX28" fmla="*/ 926306 w 1028700"/>
                <a:gd name="connsiteY28" fmla="*/ 133350 h 1052512"/>
                <a:gd name="connsiteX29" fmla="*/ 966788 w 1028700"/>
                <a:gd name="connsiteY29" fmla="*/ 171450 h 1052512"/>
                <a:gd name="connsiteX30" fmla="*/ 995363 w 1028700"/>
                <a:gd name="connsiteY30" fmla="*/ 204787 h 1052512"/>
                <a:gd name="connsiteX31" fmla="*/ 1016794 w 1028700"/>
                <a:gd name="connsiteY31" fmla="*/ 235743 h 1052512"/>
                <a:gd name="connsiteX32" fmla="*/ 1023938 w 1028700"/>
                <a:gd name="connsiteY32" fmla="*/ 257175 h 1052512"/>
                <a:gd name="connsiteX33" fmla="*/ 1028700 w 1028700"/>
                <a:gd name="connsiteY33" fmla="*/ 283368 h 1052512"/>
                <a:gd name="connsiteX34" fmla="*/ 1023938 w 1028700"/>
                <a:gd name="connsiteY34" fmla="*/ 314325 h 1052512"/>
                <a:gd name="connsiteX35" fmla="*/ 1014413 w 1028700"/>
                <a:gd name="connsiteY35" fmla="*/ 338137 h 1052512"/>
                <a:gd name="connsiteX36" fmla="*/ 997744 w 1028700"/>
                <a:gd name="connsiteY36" fmla="*/ 350043 h 1052512"/>
                <a:gd name="connsiteX37" fmla="*/ 966788 w 1028700"/>
                <a:gd name="connsiteY37" fmla="*/ 366712 h 1052512"/>
                <a:gd name="connsiteX38" fmla="*/ 914400 w 1028700"/>
                <a:gd name="connsiteY38" fmla="*/ 383381 h 1052512"/>
                <a:gd name="connsiteX39" fmla="*/ 890588 w 1028700"/>
                <a:gd name="connsiteY39" fmla="*/ 395287 h 1052512"/>
                <a:gd name="connsiteX40" fmla="*/ 816769 w 1028700"/>
                <a:gd name="connsiteY40" fmla="*/ 464343 h 1052512"/>
                <a:gd name="connsiteX41" fmla="*/ 678656 w 1028700"/>
                <a:gd name="connsiteY41" fmla="*/ 585787 h 1052512"/>
                <a:gd name="connsiteX42" fmla="*/ 485775 w 1028700"/>
                <a:gd name="connsiteY42" fmla="*/ 735806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28700" h="1052512">
                  <a:moveTo>
                    <a:pt x="485775" y="735806"/>
                  </a:moveTo>
                  <a:lnTo>
                    <a:pt x="192881" y="957262"/>
                  </a:lnTo>
                  <a:lnTo>
                    <a:pt x="102394" y="1028700"/>
                  </a:lnTo>
                  <a:lnTo>
                    <a:pt x="59531" y="1047750"/>
                  </a:lnTo>
                  <a:lnTo>
                    <a:pt x="35719" y="1052512"/>
                  </a:lnTo>
                  <a:lnTo>
                    <a:pt x="4763" y="1050131"/>
                  </a:lnTo>
                  <a:lnTo>
                    <a:pt x="0" y="1038225"/>
                  </a:lnTo>
                  <a:lnTo>
                    <a:pt x="23813" y="1007268"/>
                  </a:lnTo>
                  <a:lnTo>
                    <a:pt x="102394" y="926306"/>
                  </a:lnTo>
                  <a:lnTo>
                    <a:pt x="238125" y="804862"/>
                  </a:lnTo>
                  <a:lnTo>
                    <a:pt x="395288" y="640556"/>
                  </a:lnTo>
                  <a:lnTo>
                    <a:pt x="550069" y="469106"/>
                  </a:lnTo>
                  <a:lnTo>
                    <a:pt x="654844" y="328612"/>
                  </a:lnTo>
                  <a:lnTo>
                    <a:pt x="685800" y="280987"/>
                  </a:lnTo>
                  <a:lnTo>
                    <a:pt x="704850" y="245268"/>
                  </a:lnTo>
                  <a:lnTo>
                    <a:pt x="714375" y="211931"/>
                  </a:lnTo>
                  <a:lnTo>
                    <a:pt x="714375" y="185737"/>
                  </a:lnTo>
                  <a:lnTo>
                    <a:pt x="709613" y="152400"/>
                  </a:lnTo>
                  <a:lnTo>
                    <a:pt x="688181" y="104775"/>
                  </a:lnTo>
                  <a:lnTo>
                    <a:pt x="661988" y="66675"/>
                  </a:lnTo>
                  <a:lnTo>
                    <a:pt x="647700" y="35718"/>
                  </a:lnTo>
                  <a:lnTo>
                    <a:pt x="647700" y="14287"/>
                  </a:lnTo>
                  <a:lnTo>
                    <a:pt x="650081" y="2381"/>
                  </a:lnTo>
                  <a:lnTo>
                    <a:pt x="669131" y="0"/>
                  </a:lnTo>
                  <a:lnTo>
                    <a:pt x="700088" y="9525"/>
                  </a:lnTo>
                  <a:lnTo>
                    <a:pt x="781050" y="45243"/>
                  </a:lnTo>
                  <a:lnTo>
                    <a:pt x="842963" y="78581"/>
                  </a:lnTo>
                  <a:lnTo>
                    <a:pt x="892969" y="109537"/>
                  </a:lnTo>
                  <a:lnTo>
                    <a:pt x="926306" y="133350"/>
                  </a:lnTo>
                  <a:lnTo>
                    <a:pt x="966788" y="171450"/>
                  </a:lnTo>
                  <a:lnTo>
                    <a:pt x="995363" y="204787"/>
                  </a:lnTo>
                  <a:lnTo>
                    <a:pt x="1016794" y="235743"/>
                  </a:lnTo>
                  <a:lnTo>
                    <a:pt x="1023938" y="257175"/>
                  </a:lnTo>
                  <a:lnTo>
                    <a:pt x="1028700" y="283368"/>
                  </a:lnTo>
                  <a:lnTo>
                    <a:pt x="1023938" y="314325"/>
                  </a:lnTo>
                  <a:lnTo>
                    <a:pt x="1014413" y="338137"/>
                  </a:lnTo>
                  <a:lnTo>
                    <a:pt x="997744" y="350043"/>
                  </a:lnTo>
                  <a:lnTo>
                    <a:pt x="966788" y="366712"/>
                  </a:lnTo>
                  <a:lnTo>
                    <a:pt x="914400" y="383381"/>
                  </a:lnTo>
                  <a:lnTo>
                    <a:pt x="890588" y="395287"/>
                  </a:lnTo>
                  <a:lnTo>
                    <a:pt x="816769" y="464343"/>
                  </a:lnTo>
                  <a:lnTo>
                    <a:pt x="678656" y="585787"/>
                  </a:lnTo>
                  <a:lnTo>
                    <a:pt x="485775" y="735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DF643F91-52D5-4C6B-83B6-050C7FB4D2AC}"/>
                </a:ext>
              </a:extLst>
            </p:cNvPr>
            <p:cNvSpPr/>
            <p:nvPr/>
          </p:nvSpPr>
          <p:spPr>
            <a:xfrm>
              <a:off x="2765425" y="2770188"/>
              <a:ext cx="1149350" cy="1554162"/>
            </a:xfrm>
            <a:custGeom>
              <a:avLst/>
              <a:gdLst>
                <a:gd name="connsiteX0" fmla="*/ 604838 w 1150144"/>
                <a:gd name="connsiteY0" fmla="*/ 1057275 h 1554956"/>
                <a:gd name="connsiteX1" fmla="*/ 454819 w 1150144"/>
                <a:gd name="connsiteY1" fmla="*/ 1216819 h 1554956"/>
                <a:gd name="connsiteX2" fmla="*/ 335757 w 1150144"/>
                <a:gd name="connsiteY2" fmla="*/ 1326356 h 1554956"/>
                <a:gd name="connsiteX3" fmla="*/ 247650 w 1150144"/>
                <a:gd name="connsiteY3" fmla="*/ 1402556 h 1554956"/>
                <a:gd name="connsiteX4" fmla="*/ 150019 w 1150144"/>
                <a:gd name="connsiteY4" fmla="*/ 1490662 h 1554956"/>
                <a:gd name="connsiteX5" fmla="*/ 59532 w 1150144"/>
                <a:gd name="connsiteY5" fmla="*/ 1550194 h 1554956"/>
                <a:gd name="connsiteX6" fmla="*/ 33338 w 1150144"/>
                <a:gd name="connsiteY6" fmla="*/ 1554956 h 1554956"/>
                <a:gd name="connsiteX7" fmla="*/ 9525 w 1150144"/>
                <a:gd name="connsiteY7" fmla="*/ 1552575 h 1554956"/>
                <a:gd name="connsiteX8" fmla="*/ 0 w 1150144"/>
                <a:gd name="connsiteY8" fmla="*/ 1543050 h 1554956"/>
                <a:gd name="connsiteX9" fmla="*/ 2382 w 1150144"/>
                <a:gd name="connsiteY9" fmla="*/ 1526381 h 1554956"/>
                <a:gd name="connsiteX10" fmla="*/ 26194 w 1150144"/>
                <a:gd name="connsiteY10" fmla="*/ 1485900 h 1554956"/>
                <a:gd name="connsiteX11" fmla="*/ 66675 w 1150144"/>
                <a:gd name="connsiteY11" fmla="*/ 1445419 h 1554956"/>
                <a:gd name="connsiteX12" fmla="*/ 173832 w 1150144"/>
                <a:gd name="connsiteY12" fmla="*/ 1335881 h 1554956"/>
                <a:gd name="connsiteX13" fmla="*/ 271463 w 1150144"/>
                <a:gd name="connsiteY13" fmla="*/ 1226344 h 1554956"/>
                <a:gd name="connsiteX14" fmla="*/ 369094 w 1150144"/>
                <a:gd name="connsiteY14" fmla="*/ 1107281 h 1554956"/>
                <a:gd name="connsiteX15" fmla="*/ 452438 w 1150144"/>
                <a:gd name="connsiteY15" fmla="*/ 1002506 h 1554956"/>
                <a:gd name="connsiteX16" fmla="*/ 550069 w 1150144"/>
                <a:gd name="connsiteY16" fmla="*/ 854869 h 1554956"/>
                <a:gd name="connsiteX17" fmla="*/ 673894 w 1150144"/>
                <a:gd name="connsiteY17" fmla="*/ 654844 h 1554956"/>
                <a:gd name="connsiteX18" fmla="*/ 769144 w 1150144"/>
                <a:gd name="connsiteY18" fmla="*/ 469106 h 1554956"/>
                <a:gd name="connsiteX19" fmla="*/ 866775 w 1150144"/>
                <a:gd name="connsiteY19" fmla="*/ 264319 h 1554956"/>
                <a:gd name="connsiteX20" fmla="*/ 869157 w 1150144"/>
                <a:gd name="connsiteY20" fmla="*/ 240506 h 1554956"/>
                <a:gd name="connsiteX21" fmla="*/ 866775 w 1150144"/>
                <a:gd name="connsiteY21" fmla="*/ 216694 h 1554956"/>
                <a:gd name="connsiteX22" fmla="*/ 852488 w 1150144"/>
                <a:gd name="connsiteY22" fmla="*/ 180975 h 1554956"/>
                <a:gd name="connsiteX23" fmla="*/ 816769 w 1150144"/>
                <a:gd name="connsiteY23" fmla="*/ 130969 h 1554956"/>
                <a:gd name="connsiteX24" fmla="*/ 778669 w 1150144"/>
                <a:gd name="connsiteY24" fmla="*/ 90487 h 1554956"/>
                <a:gd name="connsiteX25" fmla="*/ 764382 w 1150144"/>
                <a:gd name="connsiteY25" fmla="*/ 66675 h 1554956"/>
                <a:gd name="connsiteX26" fmla="*/ 757238 w 1150144"/>
                <a:gd name="connsiteY26" fmla="*/ 40481 h 1554956"/>
                <a:gd name="connsiteX27" fmla="*/ 759619 w 1150144"/>
                <a:gd name="connsiteY27" fmla="*/ 21431 h 1554956"/>
                <a:gd name="connsiteX28" fmla="*/ 764382 w 1150144"/>
                <a:gd name="connsiteY28" fmla="*/ 9525 h 1554956"/>
                <a:gd name="connsiteX29" fmla="*/ 783432 w 1150144"/>
                <a:gd name="connsiteY29" fmla="*/ 2381 h 1554956"/>
                <a:gd name="connsiteX30" fmla="*/ 814388 w 1150144"/>
                <a:gd name="connsiteY30" fmla="*/ 0 h 1554956"/>
                <a:gd name="connsiteX31" fmla="*/ 842963 w 1150144"/>
                <a:gd name="connsiteY31" fmla="*/ 7144 h 1554956"/>
                <a:gd name="connsiteX32" fmla="*/ 883444 w 1150144"/>
                <a:gd name="connsiteY32" fmla="*/ 30956 h 1554956"/>
                <a:gd name="connsiteX33" fmla="*/ 952500 w 1150144"/>
                <a:gd name="connsiteY33" fmla="*/ 73819 h 1554956"/>
                <a:gd name="connsiteX34" fmla="*/ 1004888 w 1150144"/>
                <a:gd name="connsiteY34" fmla="*/ 109537 h 1554956"/>
                <a:gd name="connsiteX35" fmla="*/ 1047750 w 1150144"/>
                <a:gd name="connsiteY35" fmla="*/ 147637 h 1554956"/>
                <a:gd name="connsiteX36" fmla="*/ 1085850 w 1150144"/>
                <a:gd name="connsiteY36" fmla="*/ 185737 h 1554956"/>
                <a:gd name="connsiteX37" fmla="*/ 1119188 w 1150144"/>
                <a:gd name="connsiteY37" fmla="*/ 221456 h 1554956"/>
                <a:gd name="connsiteX38" fmla="*/ 1140619 w 1150144"/>
                <a:gd name="connsiteY38" fmla="*/ 252412 h 1554956"/>
                <a:gd name="connsiteX39" fmla="*/ 1147763 w 1150144"/>
                <a:gd name="connsiteY39" fmla="*/ 280987 h 1554956"/>
                <a:gd name="connsiteX40" fmla="*/ 1150144 w 1150144"/>
                <a:gd name="connsiteY40" fmla="*/ 314325 h 1554956"/>
                <a:gd name="connsiteX41" fmla="*/ 1143000 w 1150144"/>
                <a:gd name="connsiteY41" fmla="*/ 347662 h 1554956"/>
                <a:gd name="connsiteX42" fmla="*/ 1131094 w 1150144"/>
                <a:gd name="connsiteY42" fmla="*/ 371475 h 1554956"/>
                <a:gd name="connsiteX43" fmla="*/ 1104900 w 1150144"/>
                <a:gd name="connsiteY43" fmla="*/ 390525 h 1554956"/>
                <a:gd name="connsiteX44" fmla="*/ 1073944 w 1150144"/>
                <a:gd name="connsiteY44" fmla="*/ 409575 h 1554956"/>
                <a:gd name="connsiteX45" fmla="*/ 1038225 w 1150144"/>
                <a:gd name="connsiteY45" fmla="*/ 447675 h 1554956"/>
                <a:gd name="connsiteX46" fmla="*/ 971550 w 1150144"/>
                <a:gd name="connsiteY46" fmla="*/ 545306 h 1554956"/>
                <a:gd name="connsiteX47" fmla="*/ 871538 w 1150144"/>
                <a:gd name="connsiteY47" fmla="*/ 711994 h 1554956"/>
                <a:gd name="connsiteX48" fmla="*/ 766763 w 1150144"/>
                <a:gd name="connsiteY48" fmla="*/ 864394 h 1554956"/>
                <a:gd name="connsiteX49" fmla="*/ 604838 w 1150144"/>
                <a:gd name="connsiteY49" fmla="*/ 1057275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0144" h="1554956">
                  <a:moveTo>
                    <a:pt x="604838" y="1057275"/>
                  </a:moveTo>
                  <a:lnTo>
                    <a:pt x="454819" y="1216819"/>
                  </a:lnTo>
                  <a:lnTo>
                    <a:pt x="335757" y="1326356"/>
                  </a:lnTo>
                  <a:lnTo>
                    <a:pt x="247650" y="1402556"/>
                  </a:lnTo>
                  <a:lnTo>
                    <a:pt x="150019" y="1490662"/>
                  </a:lnTo>
                  <a:lnTo>
                    <a:pt x="59532" y="1550194"/>
                  </a:lnTo>
                  <a:lnTo>
                    <a:pt x="33338" y="1554956"/>
                  </a:lnTo>
                  <a:lnTo>
                    <a:pt x="9525" y="1552575"/>
                  </a:lnTo>
                  <a:lnTo>
                    <a:pt x="0" y="1543050"/>
                  </a:lnTo>
                  <a:lnTo>
                    <a:pt x="2382" y="1526381"/>
                  </a:lnTo>
                  <a:lnTo>
                    <a:pt x="26194" y="1485900"/>
                  </a:lnTo>
                  <a:lnTo>
                    <a:pt x="66675" y="1445419"/>
                  </a:lnTo>
                  <a:lnTo>
                    <a:pt x="173832" y="1335881"/>
                  </a:lnTo>
                  <a:lnTo>
                    <a:pt x="271463" y="1226344"/>
                  </a:lnTo>
                  <a:lnTo>
                    <a:pt x="369094" y="1107281"/>
                  </a:lnTo>
                  <a:lnTo>
                    <a:pt x="452438" y="1002506"/>
                  </a:lnTo>
                  <a:lnTo>
                    <a:pt x="550069" y="854869"/>
                  </a:lnTo>
                  <a:lnTo>
                    <a:pt x="673894" y="654844"/>
                  </a:lnTo>
                  <a:lnTo>
                    <a:pt x="769144" y="469106"/>
                  </a:lnTo>
                  <a:lnTo>
                    <a:pt x="866775" y="264319"/>
                  </a:lnTo>
                  <a:lnTo>
                    <a:pt x="869157" y="240506"/>
                  </a:lnTo>
                  <a:lnTo>
                    <a:pt x="866775" y="216694"/>
                  </a:lnTo>
                  <a:lnTo>
                    <a:pt x="852488" y="180975"/>
                  </a:lnTo>
                  <a:lnTo>
                    <a:pt x="816769" y="130969"/>
                  </a:lnTo>
                  <a:lnTo>
                    <a:pt x="778669" y="90487"/>
                  </a:lnTo>
                  <a:lnTo>
                    <a:pt x="764382" y="66675"/>
                  </a:lnTo>
                  <a:lnTo>
                    <a:pt x="757238" y="40481"/>
                  </a:lnTo>
                  <a:lnTo>
                    <a:pt x="759619" y="21431"/>
                  </a:lnTo>
                  <a:lnTo>
                    <a:pt x="764382" y="9525"/>
                  </a:lnTo>
                  <a:lnTo>
                    <a:pt x="783432" y="2381"/>
                  </a:lnTo>
                  <a:lnTo>
                    <a:pt x="814388" y="0"/>
                  </a:lnTo>
                  <a:lnTo>
                    <a:pt x="842963" y="7144"/>
                  </a:lnTo>
                  <a:lnTo>
                    <a:pt x="883444" y="30956"/>
                  </a:lnTo>
                  <a:lnTo>
                    <a:pt x="952500" y="73819"/>
                  </a:lnTo>
                  <a:lnTo>
                    <a:pt x="1004888" y="109537"/>
                  </a:lnTo>
                  <a:lnTo>
                    <a:pt x="1047750" y="147637"/>
                  </a:lnTo>
                  <a:lnTo>
                    <a:pt x="1085850" y="185737"/>
                  </a:lnTo>
                  <a:lnTo>
                    <a:pt x="1119188" y="221456"/>
                  </a:lnTo>
                  <a:lnTo>
                    <a:pt x="1140619" y="252412"/>
                  </a:lnTo>
                  <a:lnTo>
                    <a:pt x="1147763" y="280987"/>
                  </a:lnTo>
                  <a:lnTo>
                    <a:pt x="1150144" y="314325"/>
                  </a:lnTo>
                  <a:lnTo>
                    <a:pt x="1143000" y="347662"/>
                  </a:lnTo>
                  <a:lnTo>
                    <a:pt x="1131094" y="371475"/>
                  </a:lnTo>
                  <a:lnTo>
                    <a:pt x="1104900" y="390525"/>
                  </a:lnTo>
                  <a:lnTo>
                    <a:pt x="1073944" y="409575"/>
                  </a:lnTo>
                  <a:lnTo>
                    <a:pt x="1038225" y="447675"/>
                  </a:lnTo>
                  <a:lnTo>
                    <a:pt x="971550" y="545306"/>
                  </a:lnTo>
                  <a:lnTo>
                    <a:pt x="871538" y="711994"/>
                  </a:lnTo>
                  <a:lnTo>
                    <a:pt x="766763" y="864394"/>
                  </a:lnTo>
                  <a:lnTo>
                    <a:pt x="604838" y="1057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D840BAC3-7B4E-4B9B-98BE-FA9591E9E1DE}"/>
                </a:ext>
              </a:extLst>
            </p:cNvPr>
            <p:cNvSpPr/>
            <p:nvPr/>
          </p:nvSpPr>
          <p:spPr>
            <a:xfrm>
              <a:off x="4079875" y="2328863"/>
              <a:ext cx="1535113" cy="406400"/>
            </a:xfrm>
            <a:custGeom>
              <a:avLst/>
              <a:gdLst>
                <a:gd name="connsiteX0" fmla="*/ 592932 w 1535907"/>
                <a:gd name="connsiteY0" fmla="*/ 357187 h 407193"/>
                <a:gd name="connsiteX1" fmla="*/ 400050 w 1535907"/>
                <a:gd name="connsiteY1" fmla="*/ 392906 h 407193"/>
                <a:gd name="connsiteX2" fmla="*/ 338138 w 1535907"/>
                <a:gd name="connsiteY2" fmla="*/ 402431 h 407193"/>
                <a:gd name="connsiteX3" fmla="*/ 271463 w 1535907"/>
                <a:gd name="connsiteY3" fmla="*/ 407193 h 407193"/>
                <a:gd name="connsiteX4" fmla="*/ 238125 w 1535907"/>
                <a:gd name="connsiteY4" fmla="*/ 404812 h 407193"/>
                <a:gd name="connsiteX5" fmla="*/ 197644 w 1535907"/>
                <a:gd name="connsiteY5" fmla="*/ 390525 h 407193"/>
                <a:gd name="connsiteX6" fmla="*/ 159544 w 1535907"/>
                <a:gd name="connsiteY6" fmla="*/ 361950 h 407193"/>
                <a:gd name="connsiteX7" fmla="*/ 107157 w 1535907"/>
                <a:gd name="connsiteY7" fmla="*/ 314325 h 407193"/>
                <a:gd name="connsiteX8" fmla="*/ 45244 w 1535907"/>
                <a:gd name="connsiteY8" fmla="*/ 250031 h 407193"/>
                <a:gd name="connsiteX9" fmla="*/ 9525 w 1535907"/>
                <a:gd name="connsiteY9" fmla="*/ 207168 h 407193"/>
                <a:gd name="connsiteX10" fmla="*/ 0 w 1535907"/>
                <a:gd name="connsiteY10" fmla="*/ 188118 h 407193"/>
                <a:gd name="connsiteX11" fmla="*/ 0 w 1535907"/>
                <a:gd name="connsiteY11" fmla="*/ 173831 h 407193"/>
                <a:gd name="connsiteX12" fmla="*/ 2382 w 1535907"/>
                <a:gd name="connsiteY12" fmla="*/ 157162 h 407193"/>
                <a:gd name="connsiteX13" fmla="*/ 14288 w 1535907"/>
                <a:gd name="connsiteY13" fmla="*/ 145256 h 407193"/>
                <a:gd name="connsiteX14" fmla="*/ 45244 w 1535907"/>
                <a:gd name="connsiteY14" fmla="*/ 150018 h 407193"/>
                <a:gd name="connsiteX15" fmla="*/ 119063 w 1535907"/>
                <a:gd name="connsiteY15" fmla="*/ 178593 h 407193"/>
                <a:gd name="connsiteX16" fmla="*/ 169069 w 1535907"/>
                <a:gd name="connsiteY16" fmla="*/ 195262 h 407193"/>
                <a:gd name="connsiteX17" fmla="*/ 226219 w 1535907"/>
                <a:gd name="connsiteY17" fmla="*/ 211931 h 407193"/>
                <a:gd name="connsiteX18" fmla="*/ 285750 w 1535907"/>
                <a:gd name="connsiteY18" fmla="*/ 223837 h 407193"/>
                <a:gd name="connsiteX19" fmla="*/ 335757 w 1535907"/>
                <a:gd name="connsiteY19" fmla="*/ 228600 h 407193"/>
                <a:gd name="connsiteX20" fmla="*/ 407194 w 1535907"/>
                <a:gd name="connsiteY20" fmla="*/ 221456 h 407193"/>
                <a:gd name="connsiteX21" fmla="*/ 547688 w 1535907"/>
                <a:gd name="connsiteY21" fmla="*/ 195262 h 407193"/>
                <a:gd name="connsiteX22" fmla="*/ 702469 w 1535907"/>
                <a:gd name="connsiteY22" fmla="*/ 161925 h 407193"/>
                <a:gd name="connsiteX23" fmla="*/ 916782 w 1535907"/>
                <a:gd name="connsiteY23" fmla="*/ 116681 h 407193"/>
                <a:gd name="connsiteX24" fmla="*/ 995363 w 1535907"/>
                <a:gd name="connsiteY24" fmla="*/ 100012 h 407193"/>
                <a:gd name="connsiteX25" fmla="*/ 1052513 w 1535907"/>
                <a:gd name="connsiteY25" fmla="*/ 83343 h 407193"/>
                <a:gd name="connsiteX26" fmla="*/ 1107282 w 1535907"/>
                <a:gd name="connsiteY26" fmla="*/ 59531 h 407193"/>
                <a:gd name="connsiteX27" fmla="*/ 1154907 w 1535907"/>
                <a:gd name="connsiteY27" fmla="*/ 33337 h 407193"/>
                <a:gd name="connsiteX28" fmla="*/ 1202532 w 1535907"/>
                <a:gd name="connsiteY28" fmla="*/ 0 h 407193"/>
                <a:gd name="connsiteX29" fmla="*/ 1235869 w 1535907"/>
                <a:gd name="connsiteY29" fmla="*/ 0 h 407193"/>
                <a:gd name="connsiteX30" fmla="*/ 1350169 w 1535907"/>
                <a:gd name="connsiteY30" fmla="*/ 23812 h 407193"/>
                <a:gd name="connsiteX31" fmla="*/ 1445419 w 1535907"/>
                <a:gd name="connsiteY31" fmla="*/ 47625 h 407193"/>
                <a:gd name="connsiteX32" fmla="*/ 1483519 w 1535907"/>
                <a:gd name="connsiteY32" fmla="*/ 59531 h 407193"/>
                <a:gd name="connsiteX33" fmla="*/ 1524000 w 1535907"/>
                <a:gd name="connsiteY33" fmla="*/ 78581 h 407193"/>
                <a:gd name="connsiteX34" fmla="*/ 1535907 w 1535907"/>
                <a:gd name="connsiteY34" fmla="*/ 95250 h 407193"/>
                <a:gd name="connsiteX35" fmla="*/ 1535907 w 1535907"/>
                <a:gd name="connsiteY35" fmla="*/ 133350 h 407193"/>
                <a:gd name="connsiteX36" fmla="*/ 1526382 w 1535907"/>
                <a:gd name="connsiteY36" fmla="*/ 164306 h 407193"/>
                <a:gd name="connsiteX37" fmla="*/ 1502569 w 1535907"/>
                <a:gd name="connsiteY37" fmla="*/ 180975 h 407193"/>
                <a:gd name="connsiteX38" fmla="*/ 1409700 w 1535907"/>
                <a:gd name="connsiteY38" fmla="*/ 190500 h 407193"/>
                <a:gd name="connsiteX39" fmla="*/ 1140619 w 1535907"/>
                <a:gd name="connsiteY39" fmla="*/ 242887 h 407193"/>
                <a:gd name="connsiteX40" fmla="*/ 888207 w 1535907"/>
                <a:gd name="connsiteY40" fmla="*/ 290512 h 407193"/>
                <a:gd name="connsiteX41" fmla="*/ 707232 w 1535907"/>
                <a:gd name="connsiteY41" fmla="*/ 338137 h 407193"/>
                <a:gd name="connsiteX42" fmla="*/ 592932 w 1535907"/>
                <a:gd name="connsiteY42" fmla="*/ 357187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35907" h="407193">
                  <a:moveTo>
                    <a:pt x="592932" y="357187"/>
                  </a:moveTo>
                  <a:lnTo>
                    <a:pt x="400050" y="392906"/>
                  </a:lnTo>
                  <a:lnTo>
                    <a:pt x="338138" y="402431"/>
                  </a:lnTo>
                  <a:lnTo>
                    <a:pt x="271463" y="407193"/>
                  </a:lnTo>
                  <a:lnTo>
                    <a:pt x="238125" y="404812"/>
                  </a:lnTo>
                  <a:lnTo>
                    <a:pt x="197644" y="390525"/>
                  </a:lnTo>
                  <a:lnTo>
                    <a:pt x="159544" y="361950"/>
                  </a:lnTo>
                  <a:lnTo>
                    <a:pt x="107157" y="314325"/>
                  </a:lnTo>
                  <a:lnTo>
                    <a:pt x="45244" y="250031"/>
                  </a:lnTo>
                  <a:lnTo>
                    <a:pt x="9525" y="207168"/>
                  </a:lnTo>
                  <a:lnTo>
                    <a:pt x="0" y="188118"/>
                  </a:lnTo>
                  <a:lnTo>
                    <a:pt x="0" y="173831"/>
                  </a:lnTo>
                  <a:lnTo>
                    <a:pt x="2382" y="157162"/>
                  </a:lnTo>
                  <a:lnTo>
                    <a:pt x="14288" y="145256"/>
                  </a:lnTo>
                  <a:lnTo>
                    <a:pt x="45244" y="150018"/>
                  </a:lnTo>
                  <a:lnTo>
                    <a:pt x="119063" y="178593"/>
                  </a:lnTo>
                  <a:lnTo>
                    <a:pt x="169069" y="195262"/>
                  </a:lnTo>
                  <a:lnTo>
                    <a:pt x="226219" y="211931"/>
                  </a:lnTo>
                  <a:lnTo>
                    <a:pt x="285750" y="223837"/>
                  </a:lnTo>
                  <a:lnTo>
                    <a:pt x="335757" y="228600"/>
                  </a:lnTo>
                  <a:lnTo>
                    <a:pt x="407194" y="221456"/>
                  </a:lnTo>
                  <a:lnTo>
                    <a:pt x="547688" y="195262"/>
                  </a:lnTo>
                  <a:lnTo>
                    <a:pt x="702469" y="161925"/>
                  </a:lnTo>
                  <a:lnTo>
                    <a:pt x="916782" y="116681"/>
                  </a:lnTo>
                  <a:lnTo>
                    <a:pt x="995363" y="100012"/>
                  </a:lnTo>
                  <a:lnTo>
                    <a:pt x="1052513" y="83343"/>
                  </a:lnTo>
                  <a:lnTo>
                    <a:pt x="1107282" y="59531"/>
                  </a:lnTo>
                  <a:lnTo>
                    <a:pt x="1154907" y="33337"/>
                  </a:lnTo>
                  <a:lnTo>
                    <a:pt x="1202532" y="0"/>
                  </a:lnTo>
                  <a:lnTo>
                    <a:pt x="1235869" y="0"/>
                  </a:lnTo>
                  <a:lnTo>
                    <a:pt x="1350169" y="23812"/>
                  </a:lnTo>
                  <a:lnTo>
                    <a:pt x="1445419" y="47625"/>
                  </a:lnTo>
                  <a:lnTo>
                    <a:pt x="1483519" y="59531"/>
                  </a:lnTo>
                  <a:lnTo>
                    <a:pt x="1524000" y="78581"/>
                  </a:lnTo>
                  <a:lnTo>
                    <a:pt x="1535907" y="95250"/>
                  </a:lnTo>
                  <a:lnTo>
                    <a:pt x="1535907" y="133350"/>
                  </a:lnTo>
                  <a:lnTo>
                    <a:pt x="1526382" y="164306"/>
                  </a:lnTo>
                  <a:lnTo>
                    <a:pt x="1502569" y="180975"/>
                  </a:lnTo>
                  <a:lnTo>
                    <a:pt x="1409700" y="190500"/>
                  </a:lnTo>
                  <a:lnTo>
                    <a:pt x="1140619" y="242887"/>
                  </a:lnTo>
                  <a:lnTo>
                    <a:pt x="888207" y="290512"/>
                  </a:lnTo>
                  <a:lnTo>
                    <a:pt x="707232" y="338137"/>
                  </a:lnTo>
                  <a:lnTo>
                    <a:pt x="592932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C5E43E85-2B6D-4260-A1C2-823EF6AB5E61}"/>
                </a:ext>
              </a:extLst>
            </p:cNvPr>
            <p:cNvSpPr/>
            <p:nvPr/>
          </p:nvSpPr>
          <p:spPr>
            <a:xfrm>
              <a:off x="3932238" y="4005263"/>
              <a:ext cx="1768475" cy="447675"/>
            </a:xfrm>
            <a:custGeom>
              <a:avLst/>
              <a:gdLst>
                <a:gd name="connsiteX0" fmla="*/ 797719 w 1769269"/>
                <a:gd name="connsiteY0" fmla="*/ 364331 h 447675"/>
                <a:gd name="connsiteX1" fmla="*/ 492919 w 1769269"/>
                <a:gd name="connsiteY1" fmla="*/ 423862 h 447675"/>
                <a:gd name="connsiteX2" fmla="*/ 376237 w 1769269"/>
                <a:gd name="connsiteY2" fmla="*/ 442912 h 447675"/>
                <a:gd name="connsiteX3" fmla="*/ 328612 w 1769269"/>
                <a:gd name="connsiteY3" fmla="*/ 447675 h 447675"/>
                <a:gd name="connsiteX4" fmla="*/ 285750 w 1769269"/>
                <a:gd name="connsiteY4" fmla="*/ 445293 h 447675"/>
                <a:gd name="connsiteX5" fmla="*/ 235744 w 1769269"/>
                <a:gd name="connsiteY5" fmla="*/ 431006 h 447675"/>
                <a:gd name="connsiteX6" fmla="*/ 138112 w 1769269"/>
                <a:gd name="connsiteY6" fmla="*/ 381000 h 447675"/>
                <a:gd name="connsiteX7" fmla="*/ 88106 w 1769269"/>
                <a:gd name="connsiteY7" fmla="*/ 347662 h 447675"/>
                <a:gd name="connsiteX8" fmla="*/ 50006 w 1769269"/>
                <a:gd name="connsiteY8" fmla="*/ 314325 h 447675"/>
                <a:gd name="connsiteX9" fmla="*/ 26194 w 1769269"/>
                <a:gd name="connsiteY9" fmla="*/ 283368 h 447675"/>
                <a:gd name="connsiteX10" fmla="*/ 7144 w 1769269"/>
                <a:gd name="connsiteY10" fmla="*/ 242887 h 447675"/>
                <a:gd name="connsiteX11" fmla="*/ 0 w 1769269"/>
                <a:gd name="connsiteY11" fmla="*/ 214312 h 447675"/>
                <a:gd name="connsiteX12" fmla="*/ 0 w 1769269"/>
                <a:gd name="connsiteY12" fmla="*/ 197643 h 447675"/>
                <a:gd name="connsiteX13" fmla="*/ 7144 w 1769269"/>
                <a:gd name="connsiteY13" fmla="*/ 183356 h 447675"/>
                <a:gd name="connsiteX14" fmla="*/ 26194 w 1769269"/>
                <a:gd name="connsiteY14" fmla="*/ 178593 h 447675"/>
                <a:gd name="connsiteX15" fmla="*/ 52387 w 1769269"/>
                <a:gd name="connsiteY15" fmla="*/ 188118 h 447675"/>
                <a:gd name="connsiteX16" fmla="*/ 107156 w 1769269"/>
                <a:gd name="connsiteY16" fmla="*/ 209550 h 447675"/>
                <a:gd name="connsiteX17" fmla="*/ 188119 w 1769269"/>
                <a:gd name="connsiteY17" fmla="*/ 240506 h 447675"/>
                <a:gd name="connsiteX18" fmla="*/ 245269 w 1769269"/>
                <a:gd name="connsiteY18" fmla="*/ 257175 h 447675"/>
                <a:gd name="connsiteX19" fmla="*/ 309562 w 1769269"/>
                <a:gd name="connsiteY19" fmla="*/ 266700 h 447675"/>
                <a:gd name="connsiteX20" fmla="*/ 352425 w 1769269"/>
                <a:gd name="connsiteY20" fmla="*/ 271462 h 447675"/>
                <a:gd name="connsiteX21" fmla="*/ 414337 w 1769269"/>
                <a:gd name="connsiteY21" fmla="*/ 264318 h 447675"/>
                <a:gd name="connsiteX22" fmla="*/ 847725 w 1769269"/>
                <a:gd name="connsiteY22" fmla="*/ 176212 h 447675"/>
                <a:gd name="connsiteX23" fmla="*/ 1085850 w 1769269"/>
                <a:gd name="connsiteY23" fmla="*/ 133350 h 447675"/>
                <a:gd name="connsiteX24" fmla="*/ 1207294 w 1769269"/>
                <a:gd name="connsiteY24" fmla="*/ 95250 h 447675"/>
                <a:gd name="connsiteX25" fmla="*/ 1333500 w 1769269"/>
                <a:gd name="connsiteY25" fmla="*/ 52387 h 447675"/>
                <a:gd name="connsiteX26" fmla="*/ 1407319 w 1769269"/>
                <a:gd name="connsiteY26" fmla="*/ 21431 h 447675"/>
                <a:gd name="connsiteX27" fmla="*/ 1481137 w 1769269"/>
                <a:gd name="connsiteY27" fmla="*/ 0 h 447675"/>
                <a:gd name="connsiteX28" fmla="*/ 1533525 w 1769269"/>
                <a:gd name="connsiteY28" fmla="*/ 0 h 447675"/>
                <a:gd name="connsiteX29" fmla="*/ 1595437 w 1769269"/>
                <a:gd name="connsiteY29" fmla="*/ 9525 h 447675"/>
                <a:gd name="connsiteX30" fmla="*/ 1664494 w 1769269"/>
                <a:gd name="connsiteY30" fmla="*/ 33337 h 447675"/>
                <a:gd name="connsiteX31" fmla="*/ 1716881 w 1769269"/>
                <a:gd name="connsiteY31" fmla="*/ 64293 h 447675"/>
                <a:gd name="connsiteX32" fmla="*/ 1743075 w 1769269"/>
                <a:gd name="connsiteY32" fmla="*/ 83343 h 447675"/>
                <a:gd name="connsiteX33" fmla="*/ 1762125 w 1769269"/>
                <a:gd name="connsiteY33" fmla="*/ 102393 h 447675"/>
                <a:gd name="connsiteX34" fmla="*/ 1769269 w 1769269"/>
                <a:gd name="connsiteY34" fmla="*/ 128587 h 447675"/>
                <a:gd name="connsiteX35" fmla="*/ 1757362 w 1769269"/>
                <a:gd name="connsiteY35" fmla="*/ 164306 h 447675"/>
                <a:gd name="connsiteX36" fmla="*/ 1738312 w 1769269"/>
                <a:gd name="connsiteY36" fmla="*/ 183356 h 447675"/>
                <a:gd name="connsiteX37" fmla="*/ 1678781 w 1769269"/>
                <a:gd name="connsiteY37" fmla="*/ 200025 h 447675"/>
                <a:gd name="connsiteX38" fmla="*/ 1485900 w 1769269"/>
                <a:gd name="connsiteY38" fmla="*/ 235743 h 447675"/>
                <a:gd name="connsiteX39" fmla="*/ 1092994 w 1769269"/>
                <a:gd name="connsiteY39" fmla="*/ 309562 h 447675"/>
                <a:gd name="connsiteX40" fmla="*/ 797719 w 1769269"/>
                <a:gd name="connsiteY40" fmla="*/ 36433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69269" h="447675">
                  <a:moveTo>
                    <a:pt x="797719" y="364331"/>
                  </a:moveTo>
                  <a:lnTo>
                    <a:pt x="492919" y="423862"/>
                  </a:lnTo>
                  <a:lnTo>
                    <a:pt x="376237" y="442912"/>
                  </a:lnTo>
                  <a:lnTo>
                    <a:pt x="328612" y="447675"/>
                  </a:lnTo>
                  <a:lnTo>
                    <a:pt x="285750" y="445293"/>
                  </a:lnTo>
                  <a:lnTo>
                    <a:pt x="235744" y="431006"/>
                  </a:lnTo>
                  <a:lnTo>
                    <a:pt x="138112" y="381000"/>
                  </a:lnTo>
                  <a:lnTo>
                    <a:pt x="88106" y="347662"/>
                  </a:lnTo>
                  <a:lnTo>
                    <a:pt x="50006" y="314325"/>
                  </a:lnTo>
                  <a:lnTo>
                    <a:pt x="26194" y="283368"/>
                  </a:lnTo>
                  <a:lnTo>
                    <a:pt x="7144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7144" y="183356"/>
                  </a:lnTo>
                  <a:lnTo>
                    <a:pt x="26194" y="178593"/>
                  </a:lnTo>
                  <a:lnTo>
                    <a:pt x="52387" y="188118"/>
                  </a:lnTo>
                  <a:lnTo>
                    <a:pt x="107156" y="209550"/>
                  </a:lnTo>
                  <a:lnTo>
                    <a:pt x="188119" y="240506"/>
                  </a:lnTo>
                  <a:lnTo>
                    <a:pt x="245269" y="257175"/>
                  </a:lnTo>
                  <a:lnTo>
                    <a:pt x="309562" y="266700"/>
                  </a:lnTo>
                  <a:lnTo>
                    <a:pt x="352425" y="271462"/>
                  </a:lnTo>
                  <a:lnTo>
                    <a:pt x="414337" y="264318"/>
                  </a:lnTo>
                  <a:lnTo>
                    <a:pt x="847725" y="176212"/>
                  </a:lnTo>
                  <a:lnTo>
                    <a:pt x="1085850" y="133350"/>
                  </a:lnTo>
                  <a:lnTo>
                    <a:pt x="1207294" y="95250"/>
                  </a:lnTo>
                  <a:lnTo>
                    <a:pt x="1333500" y="52387"/>
                  </a:lnTo>
                  <a:lnTo>
                    <a:pt x="1407319" y="21431"/>
                  </a:lnTo>
                  <a:lnTo>
                    <a:pt x="1481137" y="0"/>
                  </a:lnTo>
                  <a:lnTo>
                    <a:pt x="1533525" y="0"/>
                  </a:lnTo>
                  <a:lnTo>
                    <a:pt x="1595437" y="9525"/>
                  </a:lnTo>
                  <a:lnTo>
                    <a:pt x="1664494" y="33337"/>
                  </a:lnTo>
                  <a:lnTo>
                    <a:pt x="1716881" y="64293"/>
                  </a:lnTo>
                  <a:lnTo>
                    <a:pt x="1743075" y="83343"/>
                  </a:lnTo>
                  <a:lnTo>
                    <a:pt x="1762125" y="102393"/>
                  </a:lnTo>
                  <a:lnTo>
                    <a:pt x="1769269" y="128587"/>
                  </a:lnTo>
                  <a:lnTo>
                    <a:pt x="1757362" y="164306"/>
                  </a:lnTo>
                  <a:lnTo>
                    <a:pt x="1738312" y="183356"/>
                  </a:lnTo>
                  <a:lnTo>
                    <a:pt x="1678781" y="200025"/>
                  </a:lnTo>
                  <a:lnTo>
                    <a:pt x="1485900" y="235743"/>
                  </a:lnTo>
                  <a:lnTo>
                    <a:pt x="1092994" y="309562"/>
                  </a:lnTo>
                  <a:lnTo>
                    <a:pt x="797719" y="3643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32B9DD69-0A24-49B4-A555-CFB9BEC83525}"/>
                </a:ext>
              </a:extLst>
            </p:cNvPr>
            <p:cNvSpPr/>
            <p:nvPr/>
          </p:nvSpPr>
          <p:spPr>
            <a:xfrm>
              <a:off x="5819775" y="2171700"/>
              <a:ext cx="1343025" cy="401638"/>
            </a:xfrm>
            <a:custGeom>
              <a:avLst/>
              <a:gdLst>
                <a:gd name="connsiteX0" fmla="*/ 819150 w 1343025"/>
                <a:gd name="connsiteY0" fmla="*/ 314325 h 402431"/>
                <a:gd name="connsiteX1" fmla="*/ 635794 w 1343025"/>
                <a:gd name="connsiteY1" fmla="*/ 361950 h 402431"/>
                <a:gd name="connsiteX2" fmla="*/ 533400 w 1343025"/>
                <a:gd name="connsiteY2" fmla="*/ 385763 h 402431"/>
                <a:gd name="connsiteX3" fmla="*/ 450056 w 1343025"/>
                <a:gd name="connsiteY3" fmla="*/ 397669 h 402431"/>
                <a:gd name="connsiteX4" fmla="*/ 383381 w 1343025"/>
                <a:gd name="connsiteY4" fmla="*/ 402431 h 402431"/>
                <a:gd name="connsiteX5" fmla="*/ 335756 w 1343025"/>
                <a:gd name="connsiteY5" fmla="*/ 400050 h 402431"/>
                <a:gd name="connsiteX6" fmla="*/ 280988 w 1343025"/>
                <a:gd name="connsiteY6" fmla="*/ 392906 h 402431"/>
                <a:gd name="connsiteX7" fmla="*/ 247650 w 1343025"/>
                <a:gd name="connsiteY7" fmla="*/ 383381 h 402431"/>
                <a:gd name="connsiteX8" fmla="*/ 202406 w 1343025"/>
                <a:gd name="connsiteY8" fmla="*/ 361950 h 402431"/>
                <a:gd name="connsiteX9" fmla="*/ 152400 w 1343025"/>
                <a:gd name="connsiteY9" fmla="*/ 326231 h 402431"/>
                <a:gd name="connsiteX10" fmla="*/ 90488 w 1343025"/>
                <a:gd name="connsiteY10" fmla="*/ 271463 h 402431"/>
                <a:gd name="connsiteX11" fmla="*/ 45244 w 1343025"/>
                <a:gd name="connsiteY11" fmla="*/ 223838 h 402431"/>
                <a:gd name="connsiteX12" fmla="*/ 9525 w 1343025"/>
                <a:gd name="connsiteY12" fmla="*/ 178594 h 402431"/>
                <a:gd name="connsiteX13" fmla="*/ 2381 w 1343025"/>
                <a:gd name="connsiteY13" fmla="*/ 154781 h 402431"/>
                <a:gd name="connsiteX14" fmla="*/ 0 w 1343025"/>
                <a:gd name="connsiteY14" fmla="*/ 138113 h 402431"/>
                <a:gd name="connsiteX15" fmla="*/ 7144 w 1343025"/>
                <a:gd name="connsiteY15" fmla="*/ 123825 h 402431"/>
                <a:gd name="connsiteX16" fmla="*/ 26194 w 1343025"/>
                <a:gd name="connsiteY16" fmla="*/ 121444 h 402431"/>
                <a:gd name="connsiteX17" fmla="*/ 61913 w 1343025"/>
                <a:gd name="connsiteY17" fmla="*/ 138113 h 402431"/>
                <a:gd name="connsiteX18" fmla="*/ 114300 w 1343025"/>
                <a:gd name="connsiteY18" fmla="*/ 161925 h 402431"/>
                <a:gd name="connsiteX19" fmla="*/ 169069 w 1343025"/>
                <a:gd name="connsiteY19" fmla="*/ 180975 h 402431"/>
                <a:gd name="connsiteX20" fmla="*/ 233363 w 1343025"/>
                <a:gd name="connsiteY20" fmla="*/ 197644 h 402431"/>
                <a:gd name="connsiteX21" fmla="*/ 314325 w 1343025"/>
                <a:gd name="connsiteY21" fmla="*/ 204788 h 402431"/>
                <a:gd name="connsiteX22" fmla="*/ 411956 w 1343025"/>
                <a:gd name="connsiteY22" fmla="*/ 204788 h 402431"/>
                <a:gd name="connsiteX23" fmla="*/ 485775 w 1343025"/>
                <a:gd name="connsiteY23" fmla="*/ 195263 h 402431"/>
                <a:gd name="connsiteX24" fmla="*/ 616744 w 1343025"/>
                <a:gd name="connsiteY24" fmla="*/ 173831 h 402431"/>
                <a:gd name="connsiteX25" fmla="*/ 833438 w 1343025"/>
                <a:gd name="connsiteY25" fmla="*/ 111919 h 402431"/>
                <a:gd name="connsiteX26" fmla="*/ 900113 w 1343025"/>
                <a:gd name="connsiteY26" fmla="*/ 88106 h 402431"/>
                <a:gd name="connsiteX27" fmla="*/ 1019175 w 1343025"/>
                <a:gd name="connsiteY27" fmla="*/ 2381 h 402431"/>
                <a:gd name="connsiteX28" fmla="*/ 1042988 w 1343025"/>
                <a:gd name="connsiteY28" fmla="*/ 0 h 402431"/>
                <a:gd name="connsiteX29" fmla="*/ 1133475 w 1343025"/>
                <a:gd name="connsiteY29" fmla="*/ 11906 h 402431"/>
                <a:gd name="connsiteX30" fmla="*/ 1223963 w 1343025"/>
                <a:gd name="connsiteY30" fmla="*/ 33338 h 402431"/>
                <a:gd name="connsiteX31" fmla="*/ 1300163 w 1343025"/>
                <a:gd name="connsiteY31" fmla="*/ 57150 h 402431"/>
                <a:gd name="connsiteX32" fmla="*/ 1331119 w 1343025"/>
                <a:gd name="connsiteY32" fmla="*/ 73819 h 402431"/>
                <a:gd name="connsiteX33" fmla="*/ 1343025 w 1343025"/>
                <a:gd name="connsiteY33" fmla="*/ 90488 h 402431"/>
                <a:gd name="connsiteX34" fmla="*/ 1343025 w 1343025"/>
                <a:gd name="connsiteY34" fmla="*/ 111919 h 402431"/>
                <a:gd name="connsiteX35" fmla="*/ 1335881 w 1343025"/>
                <a:gd name="connsiteY35" fmla="*/ 154781 h 402431"/>
                <a:gd name="connsiteX36" fmla="*/ 1319213 w 1343025"/>
                <a:gd name="connsiteY36" fmla="*/ 171450 h 402431"/>
                <a:gd name="connsiteX37" fmla="*/ 1212056 w 1343025"/>
                <a:gd name="connsiteY37" fmla="*/ 209550 h 402431"/>
                <a:gd name="connsiteX38" fmla="*/ 1083469 w 1343025"/>
                <a:gd name="connsiteY38" fmla="*/ 247650 h 402431"/>
                <a:gd name="connsiteX39" fmla="*/ 819150 w 1343025"/>
                <a:gd name="connsiteY39" fmla="*/ 31432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3025" h="402431">
                  <a:moveTo>
                    <a:pt x="819150" y="314325"/>
                  </a:moveTo>
                  <a:lnTo>
                    <a:pt x="635794" y="361950"/>
                  </a:lnTo>
                  <a:lnTo>
                    <a:pt x="533400" y="385763"/>
                  </a:lnTo>
                  <a:lnTo>
                    <a:pt x="450056" y="397669"/>
                  </a:lnTo>
                  <a:lnTo>
                    <a:pt x="383381" y="402431"/>
                  </a:lnTo>
                  <a:lnTo>
                    <a:pt x="335756" y="400050"/>
                  </a:lnTo>
                  <a:lnTo>
                    <a:pt x="280988" y="392906"/>
                  </a:lnTo>
                  <a:lnTo>
                    <a:pt x="247650" y="383381"/>
                  </a:lnTo>
                  <a:lnTo>
                    <a:pt x="202406" y="361950"/>
                  </a:lnTo>
                  <a:lnTo>
                    <a:pt x="152400" y="326231"/>
                  </a:lnTo>
                  <a:lnTo>
                    <a:pt x="90488" y="271463"/>
                  </a:lnTo>
                  <a:lnTo>
                    <a:pt x="45244" y="223838"/>
                  </a:lnTo>
                  <a:lnTo>
                    <a:pt x="9525" y="178594"/>
                  </a:lnTo>
                  <a:lnTo>
                    <a:pt x="2381" y="154781"/>
                  </a:lnTo>
                  <a:lnTo>
                    <a:pt x="0" y="138113"/>
                  </a:lnTo>
                  <a:lnTo>
                    <a:pt x="7144" y="123825"/>
                  </a:lnTo>
                  <a:lnTo>
                    <a:pt x="26194" y="121444"/>
                  </a:lnTo>
                  <a:lnTo>
                    <a:pt x="61913" y="138113"/>
                  </a:lnTo>
                  <a:lnTo>
                    <a:pt x="114300" y="161925"/>
                  </a:lnTo>
                  <a:lnTo>
                    <a:pt x="169069" y="180975"/>
                  </a:lnTo>
                  <a:lnTo>
                    <a:pt x="233363" y="197644"/>
                  </a:lnTo>
                  <a:lnTo>
                    <a:pt x="314325" y="204788"/>
                  </a:lnTo>
                  <a:lnTo>
                    <a:pt x="411956" y="204788"/>
                  </a:lnTo>
                  <a:lnTo>
                    <a:pt x="485775" y="195263"/>
                  </a:lnTo>
                  <a:lnTo>
                    <a:pt x="616744" y="173831"/>
                  </a:lnTo>
                  <a:lnTo>
                    <a:pt x="833438" y="111919"/>
                  </a:lnTo>
                  <a:lnTo>
                    <a:pt x="900113" y="88106"/>
                  </a:lnTo>
                  <a:lnTo>
                    <a:pt x="1019175" y="2381"/>
                  </a:lnTo>
                  <a:lnTo>
                    <a:pt x="1042988" y="0"/>
                  </a:lnTo>
                  <a:lnTo>
                    <a:pt x="1133475" y="11906"/>
                  </a:lnTo>
                  <a:lnTo>
                    <a:pt x="1223963" y="33338"/>
                  </a:lnTo>
                  <a:lnTo>
                    <a:pt x="1300163" y="57150"/>
                  </a:lnTo>
                  <a:lnTo>
                    <a:pt x="1331119" y="73819"/>
                  </a:lnTo>
                  <a:lnTo>
                    <a:pt x="1343025" y="90488"/>
                  </a:lnTo>
                  <a:lnTo>
                    <a:pt x="1343025" y="111919"/>
                  </a:lnTo>
                  <a:lnTo>
                    <a:pt x="1335881" y="154781"/>
                  </a:lnTo>
                  <a:lnTo>
                    <a:pt x="1319213" y="171450"/>
                  </a:lnTo>
                  <a:lnTo>
                    <a:pt x="1212056" y="209550"/>
                  </a:lnTo>
                  <a:lnTo>
                    <a:pt x="1083469" y="247650"/>
                  </a:lnTo>
                  <a:lnTo>
                    <a:pt x="819150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3">
              <a:extLst>
                <a:ext uri="{FF2B5EF4-FFF2-40B4-BE49-F238E27FC236}">
                  <a16:creationId xmlns:a16="http://schemas.microsoft.com/office/drawing/2014/main" id="{0FE2B7C1-D8A7-4021-BEEA-149A994F03C0}"/>
                </a:ext>
              </a:extLst>
            </p:cNvPr>
            <p:cNvSpPr/>
            <p:nvPr/>
          </p:nvSpPr>
          <p:spPr>
            <a:xfrm rot="16200000">
              <a:off x="2371725" y="4606925"/>
              <a:ext cx="2282825" cy="314325"/>
            </a:xfrm>
            <a:custGeom>
              <a:avLst/>
              <a:gdLst>
                <a:gd name="connsiteX0" fmla="*/ 990600 w 2283618"/>
                <a:gd name="connsiteY0" fmla="*/ 283368 h 314325"/>
                <a:gd name="connsiteX1" fmla="*/ 611981 w 2283618"/>
                <a:gd name="connsiteY1" fmla="*/ 271462 h 314325"/>
                <a:gd name="connsiteX2" fmla="*/ 259556 w 2283618"/>
                <a:gd name="connsiteY2" fmla="*/ 264318 h 314325"/>
                <a:gd name="connsiteX3" fmla="*/ 135731 w 2283618"/>
                <a:gd name="connsiteY3" fmla="*/ 257175 h 314325"/>
                <a:gd name="connsiteX4" fmla="*/ 66675 w 2283618"/>
                <a:gd name="connsiteY4" fmla="*/ 250031 h 314325"/>
                <a:gd name="connsiteX5" fmla="*/ 50006 w 2283618"/>
                <a:gd name="connsiteY5" fmla="*/ 242887 h 314325"/>
                <a:gd name="connsiteX6" fmla="*/ 21431 w 2283618"/>
                <a:gd name="connsiteY6" fmla="*/ 214312 h 314325"/>
                <a:gd name="connsiteX7" fmla="*/ 4762 w 2283618"/>
                <a:gd name="connsiteY7" fmla="*/ 183356 h 314325"/>
                <a:gd name="connsiteX8" fmla="*/ 0 w 2283618"/>
                <a:gd name="connsiteY8" fmla="*/ 152400 h 314325"/>
                <a:gd name="connsiteX9" fmla="*/ 9525 w 2283618"/>
                <a:gd name="connsiteY9" fmla="*/ 126206 h 314325"/>
                <a:gd name="connsiteX10" fmla="*/ 23812 w 2283618"/>
                <a:gd name="connsiteY10" fmla="*/ 102393 h 314325"/>
                <a:gd name="connsiteX11" fmla="*/ 57150 w 2283618"/>
                <a:gd name="connsiteY11" fmla="*/ 80962 h 314325"/>
                <a:gd name="connsiteX12" fmla="*/ 97631 w 2283618"/>
                <a:gd name="connsiteY12" fmla="*/ 59531 h 314325"/>
                <a:gd name="connsiteX13" fmla="*/ 152400 w 2283618"/>
                <a:gd name="connsiteY13" fmla="*/ 40481 h 314325"/>
                <a:gd name="connsiteX14" fmla="*/ 247650 w 2283618"/>
                <a:gd name="connsiteY14" fmla="*/ 21431 h 314325"/>
                <a:gd name="connsiteX15" fmla="*/ 345281 w 2283618"/>
                <a:gd name="connsiteY15" fmla="*/ 4762 h 314325"/>
                <a:gd name="connsiteX16" fmla="*/ 428625 w 2283618"/>
                <a:gd name="connsiteY16" fmla="*/ 0 h 314325"/>
                <a:gd name="connsiteX17" fmla="*/ 459581 w 2283618"/>
                <a:gd name="connsiteY17" fmla="*/ 9525 h 314325"/>
                <a:gd name="connsiteX18" fmla="*/ 509587 w 2283618"/>
                <a:gd name="connsiteY18" fmla="*/ 21431 h 314325"/>
                <a:gd name="connsiteX19" fmla="*/ 623887 w 2283618"/>
                <a:gd name="connsiteY19" fmla="*/ 38100 h 314325"/>
                <a:gd name="connsiteX20" fmla="*/ 788193 w 2283618"/>
                <a:gd name="connsiteY20" fmla="*/ 54768 h 314325"/>
                <a:gd name="connsiteX21" fmla="*/ 1109662 w 2283618"/>
                <a:gd name="connsiteY21" fmla="*/ 80962 h 314325"/>
                <a:gd name="connsiteX22" fmla="*/ 1471612 w 2283618"/>
                <a:gd name="connsiteY22" fmla="*/ 107156 h 314325"/>
                <a:gd name="connsiteX23" fmla="*/ 2043112 w 2283618"/>
                <a:gd name="connsiteY23" fmla="*/ 133350 h 314325"/>
                <a:gd name="connsiteX24" fmla="*/ 2235993 w 2283618"/>
                <a:gd name="connsiteY24" fmla="*/ 59531 h 314325"/>
                <a:gd name="connsiteX25" fmla="*/ 2283618 w 2283618"/>
                <a:gd name="connsiteY25" fmla="*/ 95250 h 314325"/>
                <a:gd name="connsiteX26" fmla="*/ 2266950 w 2283618"/>
                <a:gd name="connsiteY26" fmla="*/ 214312 h 314325"/>
                <a:gd name="connsiteX27" fmla="*/ 2257425 w 2283618"/>
                <a:gd name="connsiteY27" fmla="*/ 240506 h 314325"/>
                <a:gd name="connsiteX28" fmla="*/ 2228850 w 2283618"/>
                <a:gd name="connsiteY28" fmla="*/ 266700 h 314325"/>
                <a:gd name="connsiteX29" fmla="*/ 2188368 w 2283618"/>
                <a:gd name="connsiteY29" fmla="*/ 288131 h 314325"/>
                <a:gd name="connsiteX30" fmla="*/ 2133600 w 2283618"/>
                <a:gd name="connsiteY30" fmla="*/ 309562 h 314325"/>
                <a:gd name="connsiteX31" fmla="*/ 2090737 w 2283618"/>
                <a:gd name="connsiteY31" fmla="*/ 314325 h 314325"/>
                <a:gd name="connsiteX32" fmla="*/ 1702593 w 2283618"/>
                <a:gd name="connsiteY32" fmla="*/ 302418 h 314325"/>
                <a:gd name="connsiteX33" fmla="*/ 1209675 w 2283618"/>
                <a:gd name="connsiteY33" fmla="*/ 285750 h 314325"/>
                <a:gd name="connsiteX34" fmla="*/ 990600 w 2283618"/>
                <a:gd name="connsiteY34" fmla="*/ 2833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8" h="314325">
                  <a:moveTo>
                    <a:pt x="990600" y="283368"/>
                  </a:moveTo>
                  <a:lnTo>
                    <a:pt x="611981" y="271462"/>
                  </a:lnTo>
                  <a:lnTo>
                    <a:pt x="259556" y="264318"/>
                  </a:lnTo>
                  <a:lnTo>
                    <a:pt x="135731" y="257175"/>
                  </a:lnTo>
                  <a:lnTo>
                    <a:pt x="66675" y="250031"/>
                  </a:lnTo>
                  <a:lnTo>
                    <a:pt x="50006" y="242887"/>
                  </a:lnTo>
                  <a:lnTo>
                    <a:pt x="21431" y="214312"/>
                  </a:lnTo>
                  <a:lnTo>
                    <a:pt x="4762" y="183356"/>
                  </a:lnTo>
                  <a:lnTo>
                    <a:pt x="0" y="152400"/>
                  </a:lnTo>
                  <a:lnTo>
                    <a:pt x="9525" y="126206"/>
                  </a:lnTo>
                  <a:lnTo>
                    <a:pt x="23812" y="102393"/>
                  </a:lnTo>
                  <a:lnTo>
                    <a:pt x="57150" y="80962"/>
                  </a:lnTo>
                  <a:lnTo>
                    <a:pt x="97631" y="59531"/>
                  </a:lnTo>
                  <a:lnTo>
                    <a:pt x="152400" y="40481"/>
                  </a:lnTo>
                  <a:lnTo>
                    <a:pt x="247650" y="21431"/>
                  </a:lnTo>
                  <a:lnTo>
                    <a:pt x="345281" y="4762"/>
                  </a:lnTo>
                  <a:lnTo>
                    <a:pt x="428625" y="0"/>
                  </a:lnTo>
                  <a:lnTo>
                    <a:pt x="459581" y="9525"/>
                  </a:lnTo>
                  <a:lnTo>
                    <a:pt x="509587" y="21431"/>
                  </a:lnTo>
                  <a:lnTo>
                    <a:pt x="623887" y="38100"/>
                  </a:lnTo>
                  <a:lnTo>
                    <a:pt x="788193" y="54768"/>
                  </a:lnTo>
                  <a:lnTo>
                    <a:pt x="1109662" y="80962"/>
                  </a:lnTo>
                  <a:lnTo>
                    <a:pt x="1471612" y="107156"/>
                  </a:lnTo>
                  <a:lnTo>
                    <a:pt x="2043112" y="133350"/>
                  </a:lnTo>
                  <a:lnTo>
                    <a:pt x="2235993" y="59531"/>
                  </a:lnTo>
                  <a:lnTo>
                    <a:pt x="2283618" y="95250"/>
                  </a:lnTo>
                  <a:lnTo>
                    <a:pt x="2266950" y="214312"/>
                  </a:lnTo>
                  <a:lnTo>
                    <a:pt x="2257425" y="240506"/>
                  </a:lnTo>
                  <a:lnTo>
                    <a:pt x="2228850" y="266700"/>
                  </a:lnTo>
                  <a:lnTo>
                    <a:pt x="2188368" y="288131"/>
                  </a:lnTo>
                  <a:lnTo>
                    <a:pt x="2133600" y="309562"/>
                  </a:lnTo>
                  <a:lnTo>
                    <a:pt x="2090737" y="314325"/>
                  </a:lnTo>
                  <a:lnTo>
                    <a:pt x="1702593" y="302418"/>
                  </a:lnTo>
                  <a:lnTo>
                    <a:pt x="1209675" y="285750"/>
                  </a:lnTo>
                  <a:lnTo>
                    <a:pt x="990600" y="283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72C5DDB2-BA99-4A3B-84B4-D023AF4A9B83}"/>
                </a:ext>
              </a:extLst>
            </p:cNvPr>
            <p:cNvSpPr/>
            <p:nvPr/>
          </p:nvSpPr>
          <p:spPr>
            <a:xfrm>
              <a:off x="4605338" y="1735138"/>
              <a:ext cx="460375" cy="1558925"/>
            </a:xfrm>
            <a:custGeom>
              <a:avLst/>
              <a:gdLst>
                <a:gd name="connsiteX0" fmla="*/ 183356 w 459581"/>
                <a:gd name="connsiteY0" fmla="*/ 1140619 h 1558678"/>
                <a:gd name="connsiteX1" fmla="*/ 178593 w 459581"/>
                <a:gd name="connsiteY1" fmla="*/ 266700 h 1558678"/>
                <a:gd name="connsiteX2" fmla="*/ 169068 w 459581"/>
                <a:gd name="connsiteY2" fmla="*/ 245269 h 1558678"/>
                <a:gd name="connsiteX3" fmla="*/ 138112 w 459581"/>
                <a:gd name="connsiteY3" fmla="*/ 200025 h 1558678"/>
                <a:gd name="connsiteX4" fmla="*/ 88106 w 459581"/>
                <a:gd name="connsiteY4" fmla="*/ 145257 h 1558678"/>
                <a:gd name="connsiteX5" fmla="*/ 40481 w 459581"/>
                <a:gd name="connsiteY5" fmla="*/ 100013 h 1558678"/>
                <a:gd name="connsiteX6" fmla="*/ 16668 w 459581"/>
                <a:gd name="connsiteY6" fmla="*/ 78582 h 1558678"/>
                <a:gd name="connsiteX7" fmla="*/ 2381 w 459581"/>
                <a:gd name="connsiteY7" fmla="*/ 47625 h 1558678"/>
                <a:gd name="connsiteX8" fmla="*/ 0 w 459581"/>
                <a:gd name="connsiteY8" fmla="*/ 21432 h 1558678"/>
                <a:gd name="connsiteX9" fmla="*/ 2381 w 459581"/>
                <a:gd name="connsiteY9" fmla="*/ 9525 h 1558678"/>
                <a:gd name="connsiteX10" fmla="*/ 7143 w 459581"/>
                <a:gd name="connsiteY10" fmla="*/ 2382 h 1558678"/>
                <a:gd name="connsiteX11" fmla="*/ 19050 w 459581"/>
                <a:gd name="connsiteY11" fmla="*/ 0 h 1558678"/>
                <a:gd name="connsiteX12" fmla="*/ 54768 w 459581"/>
                <a:gd name="connsiteY12" fmla="*/ 4763 h 1558678"/>
                <a:gd name="connsiteX13" fmla="*/ 76200 w 459581"/>
                <a:gd name="connsiteY13" fmla="*/ 14288 h 1558678"/>
                <a:gd name="connsiteX14" fmla="*/ 128587 w 459581"/>
                <a:gd name="connsiteY14" fmla="*/ 21432 h 1558678"/>
                <a:gd name="connsiteX15" fmla="*/ 171450 w 459581"/>
                <a:gd name="connsiteY15" fmla="*/ 28575 h 1558678"/>
                <a:gd name="connsiteX16" fmla="*/ 207168 w 459581"/>
                <a:gd name="connsiteY16" fmla="*/ 40482 h 1558678"/>
                <a:gd name="connsiteX17" fmla="*/ 269081 w 459581"/>
                <a:gd name="connsiteY17" fmla="*/ 66675 h 1558678"/>
                <a:gd name="connsiteX18" fmla="*/ 328612 w 459581"/>
                <a:gd name="connsiteY18" fmla="*/ 95250 h 1558678"/>
                <a:gd name="connsiteX19" fmla="*/ 388143 w 459581"/>
                <a:gd name="connsiteY19" fmla="*/ 128588 h 1558678"/>
                <a:gd name="connsiteX20" fmla="*/ 414337 w 459581"/>
                <a:gd name="connsiteY20" fmla="*/ 145257 h 1558678"/>
                <a:gd name="connsiteX21" fmla="*/ 438150 w 459581"/>
                <a:gd name="connsiteY21" fmla="*/ 166688 h 1558678"/>
                <a:gd name="connsiteX22" fmla="*/ 452437 w 459581"/>
                <a:gd name="connsiteY22" fmla="*/ 185738 h 1558678"/>
                <a:gd name="connsiteX23" fmla="*/ 457200 w 459581"/>
                <a:gd name="connsiteY23" fmla="*/ 200025 h 1558678"/>
                <a:gd name="connsiteX24" fmla="*/ 459581 w 459581"/>
                <a:gd name="connsiteY24" fmla="*/ 221457 h 1558678"/>
                <a:gd name="connsiteX25" fmla="*/ 454818 w 459581"/>
                <a:gd name="connsiteY25" fmla="*/ 247650 h 1558678"/>
                <a:gd name="connsiteX26" fmla="*/ 438150 w 459581"/>
                <a:gd name="connsiteY26" fmla="*/ 269082 h 1558678"/>
                <a:gd name="connsiteX27" fmla="*/ 419100 w 459581"/>
                <a:gd name="connsiteY27" fmla="*/ 292894 h 1558678"/>
                <a:gd name="connsiteX28" fmla="*/ 404812 w 459581"/>
                <a:gd name="connsiteY28" fmla="*/ 333375 h 1558678"/>
                <a:gd name="connsiteX29" fmla="*/ 388143 w 459581"/>
                <a:gd name="connsiteY29" fmla="*/ 402432 h 1558678"/>
                <a:gd name="connsiteX30" fmla="*/ 381000 w 459581"/>
                <a:gd name="connsiteY30" fmla="*/ 485775 h 1558678"/>
                <a:gd name="connsiteX31" fmla="*/ 381000 w 459581"/>
                <a:gd name="connsiteY31" fmla="*/ 714375 h 1558678"/>
                <a:gd name="connsiteX32" fmla="*/ 359568 w 459581"/>
                <a:gd name="connsiteY32" fmla="*/ 881063 h 1558678"/>
                <a:gd name="connsiteX33" fmla="*/ 359568 w 459581"/>
                <a:gd name="connsiteY33" fmla="*/ 1459707 h 1558678"/>
                <a:gd name="connsiteX34" fmla="*/ 180975 w 459581"/>
                <a:gd name="connsiteY34" fmla="*/ 1497807 h 1558678"/>
                <a:gd name="connsiteX35" fmla="*/ 183356 w 459581"/>
                <a:gd name="connsiteY35" fmla="*/ 1140619 h 15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59581" h="1558678">
                  <a:moveTo>
                    <a:pt x="183356" y="1140619"/>
                  </a:moveTo>
                  <a:cubicBezTo>
                    <a:pt x="181768" y="849313"/>
                    <a:pt x="180181" y="558006"/>
                    <a:pt x="178593" y="266700"/>
                  </a:cubicBezTo>
                  <a:lnTo>
                    <a:pt x="169068" y="245269"/>
                  </a:lnTo>
                  <a:lnTo>
                    <a:pt x="138112" y="200025"/>
                  </a:lnTo>
                  <a:lnTo>
                    <a:pt x="88106" y="145257"/>
                  </a:lnTo>
                  <a:lnTo>
                    <a:pt x="40481" y="100013"/>
                  </a:lnTo>
                  <a:lnTo>
                    <a:pt x="16668" y="78582"/>
                  </a:lnTo>
                  <a:lnTo>
                    <a:pt x="2381" y="47625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3" y="2382"/>
                  </a:lnTo>
                  <a:lnTo>
                    <a:pt x="19050" y="0"/>
                  </a:lnTo>
                  <a:lnTo>
                    <a:pt x="54768" y="4763"/>
                  </a:lnTo>
                  <a:lnTo>
                    <a:pt x="76200" y="14288"/>
                  </a:lnTo>
                  <a:lnTo>
                    <a:pt x="128587" y="21432"/>
                  </a:lnTo>
                  <a:lnTo>
                    <a:pt x="171450" y="28575"/>
                  </a:lnTo>
                  <a:lnTo>
                    <a:pt x="207168" y="40482"/>
                  </a:lnTo>
                  <a:lnTo>
                    <a:pt x="269081" y="66675"/>
                  </a:lnTo>
                  <a:lnTo>
                    <a:pt x="328612" y="95250"/>
                  </a:lnTo>
                  <a:lnTo>
                    <a:pt x="388143" y="128588"/>
                  </a:lnTo>
                  <a:lnTo>
                    <a:pt x="414337" y="145257"/>
                  </a:lnTo>
                  <a:lnTo>
                    <a:pt x="438150" y="166688"/>
                  </a:lnTo>
                  <a:lnTo>
                    <a:pt x="452437" y="185738"/>
                  </a:lnTo>
                  <a:lnTo>
                    <a:pt x="457200" y="200025"/>
                  </a:lnTo>
                  <a:lnTo>
                    <a:pt x="459581" y="221457"/>
                  </a:lnTo>
                  <a:lnTo>
                    <a:pt x="454818" y="247650"/>
                  </a:lnTo>
                  <a:lnTo>
                    <a:pt x="438150" y="269082"/>
                  </a:lnTo>
                  <a:lnTo>
                    <a:pt x="419100" y="292894"/>
                  </a:lnTo>
                  <a:lnTo>
                    <a:pt x="404812" y="333375"/>
                  </a:lnTo>
                  <a:lnTo>
                    <a:pt x="388143" y="402432"/>
                  </a:lnTo>
                  <a:lnTo>
                    <a:pt x="381000" y="485775"/>
                  </a:lnTo>
                  <a:lnTo>
                    <a:pt x="381000" y="714375"/>
                  </a:lnTo>
                  <a:lnTo>
                    <a:pt x="359568" y="881063"/>
                  </a:lnTo>
                  <a:lnTo>
                    <a:pt x="359568" y="1459707"/>
                  </a:lnTo>
                  <a:cubicBezTo>
                    <a:pt x="300203" y="1473163"/>
                    <a:pt x="180975" y="1558678"/>
                    <a:pt x="180975" y="1497807"/>
                  </a:cubicBezTo>
                  <a:cubicBezTo>
                    <a:pt x="181769" y="1376363"/>
                    <a:pt x="182562" y="1254919"/>
                    <a:pt x="183356" y="11406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CBDA2A3C-7CCF-4F21-92F0-E3CC914C2445}"/>
                </a:ext>
              </a:extLst>
            </p:cNvPr>
            <p:cNvSpPr/>
            <p:nvPr/>
          </p:nvSpPr>
          <p:spPr>
            <a:xfrm>
              <a:off x="3827463" y="3019425"/>
              <a:ext cx="2005012" cy="496888"/>
            </a:xfrm>
            <a:custGeom>
              <a:avLst/>
              <a:gdLst>
                <a:gd name="connsiteX0" fmla="*/ 888206 w 2005012"/>
                <a:gd name="connsiteY0" fmla="*/ 328613 h 497681"/>
                <a:gd name="connsiteX1" fmla="*/ 607219 w 2005012"/>
                <a:gd name="connsiteY1" fmla="*/ 404813 h 497681"/>
                <a:gd name="connsiteX2" fmla="*/ 390525 w 2005012"/>
                <a:gd name="connsiteY2" fmla="*/ 471488 h 497681"/>
                <a:gd name="connsiteX3" fmla="*/ 326231 w 2005012"/>
                <a:gd name="connsiteY3" fmla="*/ 495300 h 497681"/>
                <a:gd name="connsiteX4" fmla="*/ 302419 w 2005012"/>
                <a:gd name="connsiteY4" fmla="*/ 497681 h 497681"/>
                <a:gd name="connsiteX5" fmla="*/ 271462 w 2005012"/>
                <a:gd name="connsiteY5" fmla="*/ 488156 h 497681"/>
                <a:gd name="connsiteX6" fmla="*/ 180975 w 2005012"/>
                <a:gd name="connsiteY6" fmla="*/ 447675 h 497681"/>
                <a:gd name="connsiteX7" fmla="*/ 95250 w 2005012"/>
                <a:gd name="connsiteY7" fmla="*/ 400050 h 497681"/>
                <a:gd name="connsiteX8" fmla="*/ 42862 w 2005012"/>
                <a:gd name="connsiteY8" fmla="*/ 364331 h 497681"/>
                <a:gd name="connsiteX9" fmla="*/ 11906 w 2005012"/>
                <a:gd name="connsiteY9" fmla="*/ 330994 h 497681"/>
                <a:gd name="connsiteX10" fmla="*/ 0 w 2005012"/>
                <a:gd name="connsiteY10" fmla="*/ 304800 h 497681"/>
                <a:gd name="connsiteX11" fmla="*/ 0 w 2005012"/>
                <a:gd name="connsiteY11" fmla="*/ 276225 h 497681"/>
                <a:gd name="connsiteX12" fmla="*/ 9525 w 2005012"/>
                <a:gd name="connsiteY12" fmla="*/ 254794 h 497681"/>
                <a:gd name="connsiteX13" fmla="*/ 28575 w 2005012"/>
                <a:gd name="connsiteY13" fmla="*/ 247650 h 497681"/>
                <a:gd name="connsiteX14" fmla="*/ 107156 w 2005012"/>
                <a:gd name="connsiteY14" fmla="*/ 261938 h 497681"/>
                <a:gd name="connsiteX15" fmla="*/ 207169 w 2005012"/>
                <a:gd name="connsiteY15" fmla="*/ 269081 h 497681"/>
                <a:gd name="connsiteX16" fmla="*/ 290512 w 2005012"/>
                <a:gd name="connsiteY16" fmla="*/ 276225 h 497681"/>
                <a:gd name="connsiteX17" fmla="*/ 347662 w 2005012"/>
                <a:gd name="connsiteY17" fmla="*/ 276225 h 497681"/>
                <a:gd name="connsiteX18" fmla="*/ 438150 w 2005012"/>
                <a:gd name="connsiteY18" fmla="*/ 261938 h 497681"/>
                <a:gd name="connsiteX19" fmla="*/ 950119 w 2005012"/>
                <a:gd name="connsiteY19" fmla="*/ 161925 h 497681"/>
                <a:gd name="connsiteX20" fmla="*/ 1147762 w 2005012"/>
                <a:gd name="connsiteY20" fmla="*/ 116681 h 497681"/>
                <a:gd name="connsiteX21" fmla="*/ 1319212 w 2005012"/>
                <a:gd name="connsiteY21" fmla="*/ 97631 h 497681"/>
                <a:gd name="connsiteX22" fmla="*/ 1469231 w 2005012"/>
                <a:gd name="connsiteY22" fmla="*/ 66675 h 497681"/>
                <a:gd name="connsiteX23" fmla="*/ 1550194 w 2005012"/>
                <a:gd name="connsiteY23" fmla="*/ 45244 h 497681"/>
                <a:gd name="connsiteX24" fmla="*/ 1602581 w 2005012"/>
                <a:gd name="connsiteY24" fmla="*/ 21431 h 497681"/>
                <a:gd name="connsiteX25" fmla="*/ 1652587 w 2005012"/>
                <a:gd name="connsiteY25" fmla="*/ 4763 h 497681"/>
                <a:gd name="connsiteX26" fmla="*/ 1697831 w 2005012"/>
                <a:gd name="connsiteY26" fmla="*/ 0 h 497681"/>
                <a:gd name="connsiteX27" fmla="*/ 1747837 w 2005012"/>
                <a:gd name="connsiteY27" fmla="*/ 9525 h 497681"/>
                <a:gd name="connsiteX28" fmla="*/ 1831181 w 2005012"/>
                <a:gd name="connsiteY28" fmla="*/ 40481 h 497681"/>
                <a:gd name="connsiteX29" fmla="*/ 1909762 w 2005012"/>
                <a:gd name="connsiteY29" fmla="*/ 80963 h 497681"/>
                <a:gd name="connsiteX30" fmla="*/ 1971675 w 2005012"/>
                <a:gd name="connsiteY30" fmla="*/ 119063 h 497681"/>
                <a:gd name="connsiteX31" fmla="*/ 1997869 w 2005012"/>
                <a:gd name="connsiteY31" fmla="*/ 142875 h 497681"/>
                <a:gd name="connsiteX32" fmla="*/ 2005012 w 2005012"/>
                <a:gd name="connsiteY32" fmla="*/ 166688 h 497681"/>
                <a:gd name="connsiteX33" fmla="*/ 1997869 w 2005012"/>
                <a:gd name="connsiteY33" fmla="*/ 197644 h 497681"/>
                <a:gd name="connsiteX34" fmla="*/ 1981200 w 2005012"/>
                <a:gd name="connsiteY34" fmla="*/ 219075 h 497681"/>
                <a:gd name="connsiteX35" fmla="*/ 1952625 w 2005012"/>
                <a:gd name="connsiteY35" fmla="*/ 233363 h 497681"/>
                <a:gd name="connsiteX36" fmla="*/ 1902619 w 2005012"/>
                <a:gd name="connsiteY36" fmla="*/ 242888 h 497681"/>
                <a:gd name="connsiteX37" fmla="*/ 1790700 w 2005012"/>
                <a:gd name="connsiteY37" fmla="*/ 247650 h 497681"/>
                <a:gd name="connsiteX38" fmla="*/ 1693069 w 2005012"/>
                <a:gd name="connsiteY38" fmla="*/ 247650 h 497681"/>
                <a:gd name="connsiteX39" fmla="*/ 1607344 w 2005012"/>
                <a:gd name="connsiteY39" fmla="*/ 240506 h 497681"/>
                <a:gd name="connsiteX40" fmla="*/ 1483519 w 2005012"/>
                <a:gd name="connsiteY40" fmla="*/ 242888 h 497681"/>
                <a:gd name="connsiteX41" fmla="*/ 1326356 w 2005012"/>
                <a:gd name="connsiteY41" fmla="*/ 250031 h 497681"/>
                <a:gd name="connsiteX42" fmla="*/ 1145381 w 2005012"/>
                <a:gd name="connsiteY42" fmla="*/ 273844 h 497681"/>
                <a:gd name="connsiteX43" fmla="*/ 888206 w 2005012"/>
                <a:gd name="connsiteY43" fmla="*/ 328613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5012" h="497681">
                  <a:moveTo>
                    <a:pt x="888206" y="328613"/>
                  </a:moveTo>
                  <a:lnTo>
                    <a:pt x="607219" y="404813"/>
                  </a:lnTo>
                  <a:lnTo>
                    <a:pt x="390525" y="471488"/>
                  </a:lnTo>
                  <a:lnTo>
                    <a:pt x="326231" y="495300"/>
                  </a:lnTo>
                  <a:lnTo>
                    <a:pt x="302419" y="497681"/>
                  </a:lnTo>
                  <a:lnTo>
                    <a:pt x="271462" y="488156"/>
                  </a:lnTo>
                  <a:lnTo>
                    <a:pt x="180975" y="447675"/>
                  </a:lnTo>
                  <a:lnTo>
                    <a:pt x="95250" y="400050"/>
                  </a:lnTo>
                  <a:lnTo>
                    <a:pt x="42862" y="364331"/>
                  </a:lnTo>
                  <a:lnTo>
                    <a:pt x="11906" y="330994"/>
                  </a:lnTo>
                  <a:lnTo>
                    <a:pt x="0" y="304800"/>
                  </a:lnTo>
                  <a:lnTo>
                    <a:pt x="0" y="276225"/>
                  </a:lnTo>
                  <a:lnTo>
                    <a:pt x="9525" y="254794"/>
                  </a:lnTo>
                  <a:lnTo>
                    <a:pt x="28575" y="247650"/>
                  </a:lnTo>
                  <a:lnTo>
                    <a:pt x="107156" y="261938"/>
                  </a:lnTo>
                  <a:lnTo>
                    <a:pt x="207169" y="269081"/>
                  </a:lnTo>
                  <a:lnTo>
                    <a:pt x="290512" y="276225"/>
                  </a:lnTo>
                  <a:lnTo>
                    <a:pt x="347662" y="276225"/>
                  </a:lnTo>
                  <a:lnTo>
                    <a:pt x="438150" y="261938"/>
                  </a:lnTo>
                  <a:lnTo>
                    <a:pt x="950119" y="161925"/>
                  </a:lnTo>
                  <a:lnTo>
                    <a:pt x="1147762" y="116681"/>
                  </a:lnTo>
                  <a:lnTo>
                    <a:pt x="1319212" y="97631"/>
                  </a:lnTo>
                  <a:lnTo>
                    <a:pt x="1469231" y="66675"/>
                  </a:lnTo>
                  <a:lnTo>
                    <a:pt x="1550194" y="45244"/>
                  </a:lnTo>
                  <a:lnTo>
                    <a:pt x="1602581" y="21431"/>
                  </a:lnTo>
                  <a:lnTo>
                    <a:pt x="1652587" y="4763"/>
                  </a:lnTo>
                  <a:lnTo>
                    <a:pt x="1697831" y="0"/>
                  </a:lnTo>
                  <a:lnTo>
                    <a:pt x="1747837" y="9525"/>
                  </a:lnTo>
                  <a:lnTo>
                    <a:pt x="1831181" y="40481"/>
                  </a:lnTo>
                  <a:lnTo>
                    <a:pt x="1909762" y="80963"/>
                  </a:lnTo>
                  <a:lnTo>
                    <a:pt x="1971675" y="119063"/>
                  </a:lnTo>
                  <a:lnTo>
                    <a:pt x="1997869" y="142875"/>
                  </a:lnTo>
                  <a:lnTo>
                    <a:pt x="2005012" y="166688"/>
                  </a:lnTo>
                  <a:lnTo>
                    <a:pt x="1997869" y="197644"/>
                  </a:lnTo>
                  <a:lnTo>
                    <a:pt x="1981200" y="219075"/>
                  </a:lnTo>
                  <a:lnTo>
                    <a:pt x="1952625" y="233363"/>
                  </a:lnTo>
                  <a:lnTo>
                    <a:pt x="1902619" y="242888"/>
                  </a:lnTo>
                  <a:lnTo>
                    <a:pt x="1790700" y="247650"/>
                  </a:lnTo>
                  <a:lnTo>
                    <a:pt x="1693069" y="247650"/>
                  </a:lnTo>
                  <a:lnTo>
                    <a:pt x="1607344" y="240506"/>
                  </a:lnTo>
                  <a:lnTo>
                    <a:pt x="1483519" y="242888"/>
                  </a:lnTo>
                  <a:lnTo>
                    <a:pt x="1326356" y="250031"/>
                  </a:lnTo>
                  <a:lnTo>
                    <a:pt x="1145381" y="273844"/>
                  </a:lnTo>
                  <a:lnTo>
                    <a:pt x="888206" y="328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571E9454-8C52-4936-946A-FD0AE98AEF66}"/>
                </a:ext>
              </a:extLst>
            </p:cNvPr>
            <p:cNvSpPr/>
            <p:nvPr/>
          </p:nvSpPr>
          <p:spPr>
            <a:xfrm>
              <a:off x="4570413" y="3468688"/>
              <a:ext cx="463550" cy="1657350"/>
            </a:xfrm>
            <a:custGeom>
              <a:avLst/>
              <a:gdLst>
                <a:gd name="connsiteX0" fmla="*/ 216694 w 464344"/>
                <a:gd name="connsiteY0" fmla="*/ 995363 h 1657350"/>
                <a:gd name="connsiteX1" fmla="*/ 219075 w 464344"/>
                <a:gd name="connsiteY1" fmla="*/ 397669 h 1657350"/>
                <a:gd name="connsiteX2" fmla="*/ 209550 w 464344"/>
                <a:gd name="connsiteY2" fmla="*/ 307182 h 1657350"/>
                <a:gd name="connsiteX3" fmla="*/ 200025 w 464344"/>
                <a:gd name="connsiteY3" fmla="*/ 257175 h 1657350"/>
                <a:gd name="connsiteX4" fmla="*/ 188119 w 464344"/>
                <a:gd name="connsiteY4" fmla="*/ 221457 h 1657350"/>
                <a:gd name="connsiteX5" fmla="*/ 171450 w 464344"/>
                <a:gd name="connsiteY5" fmla="*/ 192882 h 1657350"/>
                <a:gd name="connsiteX6" fmla="*/ 150019 w 464344"/>
                <a:gd name="connsiteY6" fmla="*/ 164307 h 1657350"/>
                <a:gd name="connsiteX7" fmla="*/ 123825 w 464344"/>
                <a:gd name="connsiteY7" fmla="*/ 133350 h 1657350"/>
                <a:gd name="connsiteX8" fmla="*/ 92869 w 464344"/>
                <a:gd name="connsiteY8" fmla="*/ 107157 h 1657350"/>
                <a:gd name="connsiteX9" fmla="*/ 54769 w 464344"/>
                <a:gd name="connsiteY9" fmla="*/ 85725 h 1657350"/>
                <a:gd name="connsiteX10" fmla="*/ 11906 w 464344"/>
                <a:gd name="connsiteY10" fmla="*/ 71438 h 1657350"/>
                <a:gd name="connsiteX11" fmla="*/ 0 w 464344"/>
                <a:gd name="connsiteY11" fmla="*/ 59532 h 1657350"/>
                <a:gd name="connsiteX12" fmla="*/ 2381 w 464344"/>
                <a:gd name="connsiteY12" fmla="*/ 40482 h 1657350"/>
                <a:gd name="connsiteX13" fmla="*/ 9525 w 464344"/>
                <a:gd name="connsiteY13" fmla="*/ 21432 h 1657350"/>
                <a:gd name="connsiteX14" fmla="*/ 38100 w 464344"/>
                <a:gd name="connsiteY14" fmla="*/ 9525 h 1657350"/>
                <a:gd name="connsiteX15" fmla="*/ 83344 w 464344"/>
                <a:gd name="connsiteY15" fmla="*/ 0 h 1657350"/>
                <a:gd name="connsiteX16" fmla="*/ 135731 w 464344"/>
                <a:gd name="connsiteY16" fmla="*/ 0 h 1657350"/>
                <a:gd name="connsiteX17" fmla="*/ 197644 w 464344"/>
                <a:gd name="connsiteY17" fmla="*/ 7144 h 1657350"/>
                <a:gd name="connsiteX18" fmla="*/ 269081 w 464344"/>
                <a:gd name="connsiteY18" fmla="*/ 30957 h 1657350"/>
                <a:gd name="connsiteX19" fmla="*/ 328612 w 464344"/>
                <a:gd name="connsiteY19" fmla="*/ 61913 h 1657350"/>
                <a:gd name="connsiteX20" fmla="*/ 378619 w 464344"/>
                <a:gd name="connsiteY20" fmla="*/ 95250 h 1657350"/>
                <a:gd name="connsiteX21" fmla="*/ 419100 w 464344"/>
                <a:gd name="connsiteY21" fmla="*/ 130969 h 1657350"/>
                <a:gd name="connsiteX22" fmla="*/ 452437 w 464344"/>
                <a:gd name="connsiteY22" fmla="*/ 166688 h 1657350"/>
                <a:gd name="connsiteX23" fmla="*/ 464344 w 464344"/>
                <a:gd name="connsiteY23" fmla="*/ 190500 h 1657350"/>
                <a:gd name="connsiteX24" fmla="*/ 461962 w 464344"/>
                <a:gd name="connsiteY24" fmla="*/ 223838 h 1657350"/>
                <a:gd name="connsiteX25" fmla="*/ 445294 w 464344"/>
                <a:gd name="connsiteY25" fmla="*/ 278607 h 1657350"/>
                <a:gd name="connsiteX26" fmla="*/ 440531 w 464344"/>
                <a:gd name="connsiteY26" fmla="*/ 309563 h 1657350"/>
                <a:gd name="connsiteX27" fmla="*/ 438150 w 464344"/>
                <a:gd name="connsiteY27" fmla="*/ 678657 h 1657350"/>
                <a:gd name="connsiteX28" fmla="*/ 435769 w 464344"/>
                <a:gd name="connsiteY28" fmla="*/ 869157 h 1657350"/>
                <a:gd name="connsiteX29" fmla="*/ 414337 w 464344"/>
                <a:gd name="connsiteY29" fmla="*/ 1585913 h 1657350"/>
                <a:gd name="connsiteX30" fmla="*/ 211931 w 464344"/>
                <a:gd name="connsiteY30" fmla="*/ 1657350 h 1657350"/>
                <a:gd name="connsiteX31" fmla="*/ 216694 w 464344"/>
                <a:gd name="connsiteY31" fmla="*/ 99536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344" h="1657350">
                  <a:moveTo>
                    <a:pt x="216694" y="995363"/>
                  </a:moveTo>
                  <a:cubicBezTo>
                    <a:pt x="217488" y="796132"/>
                    <a:pt x="218281" y="596900"/>
                    <a:pt x="219075" y="397669"/>
                  </a:cubicBezTo>
                  <a:lnTo>
                    <a:pt x="209550" y="307182"/>
                  </a:lnTo>
                  <a:lnTo>
                    <a:pt x="200025" y="257175"/>
                  </a:lnTo>
                  <a:lnTo>
                    <a:pt x="188119" y="221457"/>
                  </a:lnTo>
                  <a:lnTo>
                    <a:pt x="171450" y="192882"/>
                  </a:lnTo>
                  <a:lnTo>
                    <a:pt x="150019" y="164307"/>
                  </a:lnTo>
                  <a:lnTo>
                    <a:pt x="123825" y="133350"/>
                  </a:lnTo>
                  <a:lnTo>
                    <a:pt x="92869" y="107157"/>
                  </a:lnTo>
                  <a:lnTo>
                    <a:pt x="54769" y="85725"/>
                  </a:lnTo>
                  <a:lnTo>
                    <a:pt x="11906" y="71438"/>
                  </a:lnTo>
                  <a:lnTo>
                    <a:pt x="0" y="59532"/>
                  </a:lnTo>
                  <a:lnTo>
                    <a:pt x="2381" y="40482"/>
                  </a:lnTo>
                  <a:lnTo>
                    <a:pt x="9525" y="21432"/>
                  </a:lnTo>
                  <a:lnTo>
                    <a:pt x="38100" y="9525"/>
                  </a:lnTo>
                  <a:lnTo>
                    <a:pt x="83344" y="0"/>
                  </a:lnTo>
                  <a:lnTo>
                    <a:pt x="135731" y="0"/>
                  </a:lnTo>
                  <a:lnTo>
                    <a:pt x="197644" y="7144"/>
                  </a:lnTo>
                  <a:lnTo>
                    <a:pt x="269081" y="30957"/>
                  </a:lnTo>
                  <a:lnTo>
                    <a:pt x="328612" y="61913"/>
                  </a:lnTo>
                  <a:lnTo>
                    <a:pt x="378619" y="95250"/>
                  </a:lnTo>
                  <a:lnTo>
                    <a:pt x="419100" y="130969"/>
                  </a:lnTo>
                  <a:lnTo>
                    <a:pt x="452437" y="166688"/>
                  </a:lnTo>
                  <a:lnTo>
                    <a:pt x="464344" y="190500"/>
                  </a:lnTo>
                  <a:lnTo>
                    <a:pt x="461962" y="223838"/>
                  </a:lnTo>
                  <a:lnTo>
                    <a:pt x="445294" y="278607"/>
                  </a:lnTo>
                  <a:lnTo>
                    <a:pt x="440531" y="309563"/>
                  </a:lnTo>
                  <a:cubicBezTo>
                    <a:pt x="439737" y="432594"/>
                    <a:pt x="438944" y="555626"/>
                    <a:pt x="438150" y="678657"/>
                  </a:cubicBezTo>
                  <a:cubicBezTo>
                    <a:pt x="437356" y="742157"/>
                    <a:pt x="436563" y="805657"/>
                    <a:pt x="435769" y="869157"/>
                  </a:cubicBezTo>
                  <a:lnTo>
                    <a:pt x="414337" y="1585913"/>
                  </a:lnTo>
                  <a:lnTo>
                    <a:pt x="211931" y="1657350"/>
                  </a:lnTo>
                  <a:cubicBezTo>
                    <a:pt x="213519" y="1436688"/>
                    <a:pt x="215106" y="1216025"/>
                    <a:pt x="216694" y="995363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D12D40AD-43CA-465D-9E34-BF46744EE290}"/>
                </a:ext>
              </a:extLst>
            </p:cNvPr>
            <p:cNvSpPr/>
            <p:nvPr/>
          </p:nvSpPr>
          <p:spPr>
            <a:xfrm>
              <a:off x="3765550" y="4837113"/>
              <a:ext cx="1978025" cy="619125"/>
            </a:xfrm>
            <a:custGeom>
              <a:avLst/>
              <a:gdLst>
                <a:gd name="connsiteX0" fmla="*/ 969169 w 1978819"/>
                <a:gd name="connsiteY0" fmla="*/ 414337 h 619125"/>
                <a:gd name="connsiteX1" fmla="*/ 661988 w 1978819"/>
                <a:gd name="connsiteY1" fmla="*/ 502444 h 619125"/>
                <a:gd name="connsiteX2" fmla="*/ 519113 w 1978819"/>
                <a:gd name="connsiteY2" fmla="*/ 540544 h 619125"/>
                <a:gd name="connsiteX3" fmla="*/ 442913 w 1978819"/>
                <a:gd name="connsiteY3" fmla="*/ 571500 h 619125"/>
                <a:gd name="connsiteX4" fmla="*/ 333375 w 1978819"/>
                <a:gd name="connsiteY4" fmla="*/ 619125 h 619125"/>
                <a:gd name="connsiteX5" fmla="*/ 311944 w 1978819"/>
                <a:gd name="connsiteY5" fmla="*/ 616744 h 619125"/>
                <a:gd name="connsiteX6" fmla="*/ 242888 w 1978819"/>
                <a:gd name="connsiteY6" fmla="*/ 588169 h 619125"/>
                <a:gd name="connsiteX7" fmla="*/ 192882 w 1978819"/>
                <a:gd name="connsiteY7" fmla="*/ 550069 h 619125"/>
                <a:gd name="connsiteX8" fmla="*/ 142875 w 1978819"/>
                <a:gd name="connsiteY8" fmla="*/ 504825 h 619125"/>
                <a:gd name="connsiteX9" fmla="*/ 76200 w 1978819"/>
                <a:gd name="connsiteY9" fmla="*/ 428625 h 619125"/>
                <a:gd name="connsiteX10" fmla="*/ 35719 w 1978819"/>
                <a:gd name="connsiteY10" fmla="*/ 373856 h 619125"/>
                <a:gd name="connsiteX11" fmla="*/ 11907 w 1978819"/>
                <a:gd name="connsiteY11" fmla="*/ 335756 h 619125"/>
                <a:gd name="connsiteX12" fmla="*/ 2382 w 1978819"/>
                <a:gd name="connsiteY12" fmla="*/ 307181 h 619125"/>
                <a:gd name="connsiteX13" fmla="*/ 0 w 1978819"/>
                <a:gd name="connsiteY13" fmla="*/ 290512 h 619125"/>
                <a:gd name="connsiteX14" fmla="*/ 7144 w 1978819"/>
                <a:gd name="connsiteY14" fmla="*/ 278606 h 619125"/>
                <a:gd name="connsiteX15" fmla="*/ 26194 w 1978819"/>
                <a:gd name="connsiteY15" fmla="*/ 273844 h 619125"/>
                <a:gd name="connsiteX16" fmla="*/ 61913 w 1978819"/>
                <a:gd name="connsiteY16" fmla="*/ 283369 h 619125"/>
                <a:gd name="connsiteX17" fmla="*/ 133350 w 1978819"/>
                <a:gd name="connsiteY17" fmla="*/ 319087 h 619125"/>
                <a:gd name="connsiteX18" fmla="*/ 211932 w 1978819"/>
                <a:gd name="connsiteY18" fmla="*/ 350044 h 619125"/>
                <a:gd name="connsiteX19" fmla="*/ 264319 w 1978819"/>
                <a:gd name="connsiteY19" fmla="*/ 364331 h 619125"/>
                <a:gd name="connsiteX20" fmla="*/ 314325 w 1978819"/>
                <a:gd name="connsiteY20" fmla="*/ 371475 h 619125"/>
                <a:gd name="connsiteX21" fmla="*/ 350044 w 1978819"/>
                <a:gd name="connsiteY21" fmla="*/ 373856 h 619125"/>
                <a:gd name="connsiteX22" fmla="*/ 445294 w 1978819"/>
                <a:gd name="connsiteY22" fmla="*/ 359569 h 619125"/>
                <a:gd name="connsiteX23" fmla="*/ 890588 w 1978819"/>
                <a:gd name="connsiteY23" fmla="*/ 250031 h 619125"/>
                <a:gd name="connsiteX24" fmla="*/ 1026319 w 1978819"/>
                <a:gd name="connsiteY24" fmla="*/ 216694 h 619125"/>
                <a:gd name="connsiteX25" fmla="*/ 1271588 w 1978819"/>
                <a:gd name="connsiteY25" fmla="*/ 159544 h 619125"/>
                <a:gd name="connsiteX26" fmla="*/ 1609725 w 1978819"/>
                <a:gd name="connsiteY26" fmla="*/ 78581 h 619125"/>
                <a:gd name="connsiteX27" fmla="*/ 1907382 w 1978819"/>
                <a:gd name="connsiteY27" fmla="*/ 4762 h 619125"/>
                <a:gd name="connsiteX28" fmla="*/ 1952625 w 1978819"/>
                <a:gd name="connsiteY28" fmla="*/ 0 h 619125"/>
                <a:gd name="connsiteX29" fmla="*/ 1974057 w 1978819"/>
                <a:gd name="connsiteY29" fmla="*/ 2381 h 619125"/>
                <a:gd name="connsiteX30" fmla="*/ 1978819 w 1978819"/>
                <a:gd name="connsiteY30" fmla="*/ 9525 h 619125"/>
                <a:gd name="connsiteX31" fmla="*/ 1976438 w 1978819"/>
                <a:gd name="connsiteY31" fmla="*/ 28575 h 619125"/>
                <a:gd name="connsiteX32" fmla="*/ 1959769 w 1978819"/>
                <a:gd name="connsiteY32" fmla="*/ 61912 h 619125"/>
                <a:gd name="connsiteX33" fmla="*/ 1926432 w 1978819"/>
                <a:gd name="connsiteY33" fmla="*/ 85725 h 619125"/>
                <a:gd name="connsiteX34" fmla="*/ 1614488 w 1978819"/>
                <a:gd name="connsiteY34" fmla="*/ 200025 h 619125"/>
                <a:gd name="connsiteX35" fmla="*/ 1138238 w 1978819"/>
                <a:gd name="connsiteY35" fmla="*/ 366712 h 619125"/>
                <a:gd name="connsiteX36" fmla="*/ 969169 w 1978819"/>
                <a:gd name="connsiteY36" fmla="*/ 41433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78819" h="619125">
                  <a:moveTo>
                    <a:pt x="969169" y="414337"/>
                  </a:moveTo>
                  <a:lnTo>
                    <a:pt x="661988" y="502444"/>
                  </a:lnTo>
                  <a:lnTo>
                    <a:pt x="519113" y="540544"/>
                  </a:lnTo>
                  <a:lnTo>
                    <a:pt x="442913" y="571500"/>
                  </a:lnTo>
                  <a:lnTo>
                    <a:pt x="333375" y="619125"/>
                  </a:lnTo>
                  <a:lnTo>
                    <a:pt x="311944" y="616744"/>
                  </a:lnTo>
                  <a:lnTo>
                    <a:pt x="242888" y="588169"/>
                  </a:lnTo>
                  <a:lnTo>
                    <a:pt x="192882" y="550069"/>
                  </a:lnTo>
                  <a:lnTo>
                    <a:pt x="142875" y="504825"/>
                  </a:lnTo>
                  <a:lnTo>
                    <a:pt x="76200" y="428625"/>
                  </a:lnTo>
                  <a:lnTo>
                    <a:pt x="35719" y="373856"/>
                  </a:lnTo>
                  <a:lnTo>
                    <a:pt x="11907" y="335756"/>
                  </a:lnTo>
                  <a:lnTo>
                    <a:pt x="2382" y="307181"/>
                  </a:lnTo>
                  <a:lnTo>
                    <a:pt x="0" y="290512"/>
                  </a:lnTo>
                  <a:lnTo>
                    <a:pt x="7144" y="278606"/>
                  </a:lnTo>
                  <a:lnTo>
                    <a:pt x="26194" y="273844"/>
                  </a:lnTo>
                  <a:lnTo>
                    <a:pt x="61913" y="283369"/>
                  </a:lnTo>
                  <a:lnTo>
                    <a:pt x="133350" y="319087"/>
                  </a:lnTo>
                  <a:lnTo>
                    <a:pt x="211932" y="350044"/>
                  </a:lnTo>
                  <a:lnTo>
                    <a:pt x="264319" y="364331"/>
                  </a:lnTo>
                  <a:lnTo>
                    <a:pt x="314325" y="371475"/>
                  </a:lnTo>
                  <a:lnTo>
                    <a:pt x="350044" y="373856"/>
                  </a:lnTo>
                  <a:lnTo>
                    <a:pt x="445294" y="359569"/>
                  </a:lnTo>
                  <a:lnTo>
                    <a:pt x="890588" y="250031"/>
                  </a:lnTo>
                  <a:lnTo>
                    <a:pt x="1026319" y="216694"/>
                  </a:lnTo>
                  <a:lnTo>
                    <a:pt x="1271588" y="159544"/>
                  </a:lnTo>
                  <a:lnTo>
                    <a:pt x="1609725" y="78581"/>
                  </a:lnTo>
                  <a:lnTo>
                    <a:pt x="1907382" y="4762"/>
                  </a:lnTo>
                  <a:lnTo>
                    <a:pt x="1952625" y="0"/>
                  </a:lnTo>
                  <a:lnTo>
                    <a:pt x="1974057" y="2381"/>
                  </a:lnTo>
                  <a:lnTo>
                    <a:pt x="1978819" y="9525"/>
                  </a:lnTo>
                  <a:lnTo>
                    <a:pt x="1976438" y="28575"/>
                  </a:lnTo>
                  <a:lnTo>
                    <a:pt x="1959769" y="61912"/>
                  </a:lnTo>
                  <a:lnTo>
                    <a:pt x="1926432" y="85725"/>
                  </a:lnTo>
                  <a:lnTo>
                    <a:pt x="1614488" y="200025"/>
                  </a:lnTo>
                  <a:lnTo>
                    <a:pt x="1138238" y="366712"/>
                  </a:lnTo>
                  <a:lnTo>
                    <a:pt x="969169" y="4143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1332F24C-02D7-4066-923E-0391B2DC53E7}"/>
                </a:ext>
              </a:extLst>
            </p:cNvPr>
            <p:cNvSpPr/>
            <p:nvPr/>
          </p:nvSpPr>
          <p:spPr>
            <a:xfrm>
              <a:off x="5575300" y="3133725"/>
              <a:ext cx="1801813" cy="514350"/>
            </a:xfrm>
            <a:custGeom>
              <a:avLst/>
              <a:gdLst>
                <a:gd name="connsiteX0" fmla="*/ 1128713 w 1802607"/>
                <a:gd name="connsiteY0" fmla="*/ 304800 h 514350"/>
                <a:gd name="connsiteX1" fmla="*/ 969169 w 1802607"/>
                <a:gd name="connsiteY1" fmla="*/ 333375 h 514350"/>
                <a:gd name="connsiteX2" fmla="*/ 735807 w 1802607"/>
                <a:gd name="connsiteY2" fmla="*/ 383381 h 514350"/>
                <a:gd name="connsiteX3" fmla="*/ 500063 w 1802607"/>
                <a:gd name="connsiteY3" fmla="*/ 450056 h 514350"/>
                <a:gd name="connsiteX4" fmla="*/ 407194 w 1802607"/>
                <a:gd name="connsiteY4" fmla="*/ 488156 h 514350"/>
                <a:gd name="connsiteX5" fmla="*/ 352425 w 1802607"/>
                <a:gd name="connsiteY5" fmla="*/ 514350 h 514350"/>
                <a:gd name="connsiteX6" fmla="*/ 333375 w 1802607"/>
                <a:gd name="connsiteY6" fmla="*/ 514350 h 514350"/>
                <a:gd name="connsiteX7" fmla="*/ 271463 w 1802607"/>
                <a:gd name="connsiteY7" fmla="*/ 502444 h 514350"/>
                <a:gd name="connsiteX8" fmla="*/ 226219 w 1802607"/>
                <a:gd name="connsiteY8" fmla="*/ 485775 h 514350"/>
                <a:gd name="connsiteX9" fmla="*/ 183357 w 1802607"/>
                <a:gd name="connsiteY9" fmla="*/ 461963 h 514350"/>
                <a:gd name="connsiteX10" fmla="*/ 126207 w 1802607"/>
                <a:gd name="connsiteY10" fmla="*/ 416719 h 514350"/>
                <a:gd name="connsiteX11" fmla="*/ 69057 w 1802607"/>
                <a:gd name="connsiteY11" fmla="*/ 359569 h 514350"/>
                <a:gd name="connsiteX12" fmla="*/ 23813 w 1802607"/>
                <a:gd name="connsiteY12" fmla="*/ 314325 h 514350"/>
                <a:gd name="connsiteX13" fmla="*/ 4763 w 1802607"/>
                <a:gd name="connsiteY13" fmla="*/ 283369 h 514350"/>
                <a:gd name="connsiteX14" fmla="*/ 0 w 1802607"/>
                <a:gd name="connsiteY14" fmla="*/ 254794 h 514350"/>
                <a:gd name="connsiteX15" fmla="*/ 4763 w 1802607"/>
                <a:gd name="connsiteY15" fmla="*/ 238125 h 514350"/>
                <a:gd name="connsiteX16" fmla="*/ 26194 w 1802607"/>
                <a:gd name="connsiteY16" fmla="*/ 230981 h 514350"/>
                <a:gd name="connsiteX17" fmla="*/ 40482 w 1802607"/>
                <a:gd name="connsiteY17" fmla="*/ 233363 h 514350"/>
                <a:gd name="connsiteX18" fmla="*/ 73819 w 1802607"/>
                <a:gd name="connsiteY18" fmla="*/ 254794 h 514350"/>
                <a:gd name="connsiteX19" fmla="*/ 119063 w 1802607"/>
                <a:gd name="connsiteY19" fmla="*/ 276225 h 514350"/>
                <a:gd name="connsiteX20" fmla="*/ 173832 w 1802607"/>
                <a:gd name="connsiteY20" fmla="*/ 292894 h 514350"/>
                <a:gd name="connsiteX21" fmla="*/ 242888 w 1802607"/>
                <a:gd name="connsiteY21" fmla="*/ 307181 h 514350"/>
                <a:gd name="connsiteX22" fmla="*/ 307182 w 1802607"/>
                <a:gd name="connsiteY22" fmla="*/ 309563 h 514350"/>
                <a:gd name="connsiteX23" fmla="*/ 371475 w 1802607"/>
                <a:gd name="connsiteY23" fmla="*/ 304800 h 514350"/>
                <a:gd name="connsiteX24" fmla="*/ 445294 w 1802607"/>
                <a:gd name="connsiteY24" fmla="*/ 297656 h 514350"/>
                <a:gd name="connsiteX25" fmla="*/ 569119 w 1802607"/>
                <a:gd name="connsiteY25" fmla="*/ 264319 h 514350"/>
                <a:gd name="connsiteX26" fmla="*/ 835819 w 1802607"/>
                <a:gd name="connsiteY26" fmla="*/ 200025 h 514350"/>
                <a:gd name="connsiteX27" fmla="*/ 1109663 w 1802607"/>
                <a:gd name="connsiteY27" fmla="*/ 140494 h 514350"/>
                <a:gd name="connsiteX28" fmla="*/ 1335882 w 1802607"/>
                <a:gd name="connsiteY28" fmla="*/ 90488 h 514350"/>
                <a:gd name="connsiteX29" fmla="*/ 1431132 w 1802607"/>
                <a:gd name="connsiteY29" fmla="*/ 40481 h 514350"/>
                <a:gd name="connsiteX30" fmla="*/ 1497807 w 1802607"/>
                <a:gd name="connsiteY30" fmla="*/ 0 h 514350"/>
                <a:gd name="connsiteX31" fmla="*/ 1543050 w 1802607"/>
                <a:gd name="connsiteY31" fmla="*/ 4763 h 514350"/>
                <a:gd name="connsiteX32" fmla="*/ 1607344 w 1802607"/>
                <a:gd name="connsiteY32" fmla="*/ 19050 h 514350"/>
                <a:gd name="connsiteX33" fmla="*/ 1662113 w 1802607"/>
                <a:gd name="connsiteY33" fmla="*/ 40481 h 514350"/>
                <a:gd name="connsiteX34" fmla="*/ 1731169 w 1802607"/>
                <a:gd name="connsiteY34" fmla="*/ 73819 h 514350"/>
                <a:gd name="connsiteX35" fmla="*/ 1759744 w 1802607"/>
                <a:gd name="connsiteY35" fmla="*/ 95250 h 514350"/>
                <a:gd name="connsiteX36" fmla="*/ 1778794 w 1802607"/>
                <a:gd name="connsiteY36" fmla="*/ 121444 h 514350"/>
                <a:gd name="connsiteX37" fmla="*/ 1793082 w 1802607"/>
                <a:gd name="connsiteY37" fmla="*/ 140494 h 514350"/>
                <a:gd name="connsiteX38" fmla="*/ 1802607 w 1802607"/>
                <a:gd name="connsiteY38" fmla="*/ 159544 h 514350"/>
                <a:gd name="connsiteX39" fmla="*/ 1802607 w 1802607"/>
                <a:gd name="connsiteY39" fmla="*/ 176213 h 514350"/>
                <a:gd name="connsiteX40" fmla="*/ 1788319 w 1802607"/>
                <a:gd name="connsiteY40" fmla="*/ 202406 h 514350"/>
                <a:gd name="connsiteX41" fmla="*/ 1762125 w 1802607"/>
                <a:gd name="connsiteY41" fmla="*/ 211931 h 514350"/>
                <a:gd name="connsiteX42" fmla="*/ 1688307 w 1802607"/>
                <a:gd name="connsiteY42" fmla="*/ 226219 h 514350"/>
                <a:gd name="connsiteX43" fmla="*/ 1495425 w 1802607"/>
                <a:gd name="connsiteY43" fmla="*/ 245269 h 514350"/>
                <a:gd name="connsiteX44" fmla="*/ 1128713 w 1802607"/>
                <a:gd name="connsiteY44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02607" h="514350">
                  <a:moveTo>
                    <a:pt x="1128713" y="304800"/>
                  </a:moveTo>
                  <a:lnTo>
                    <a:pt x="969169" y="333375"/>
                  </a:lnTo>
                  <a:lnTo>
                    <a:pt x="735807" y="383381"/>
                  </a:lnTo>
                  <a:lnTo>
                    <a:pt x="500063" y="450056"/>
                  </a:lnTo>
                  <a:lnTo>
                    <a:pt x="407194" y="488156"/>
                  </a:lnTo>
                  <a:lnTo>
                    <a:pt x="352425" y="514350"/>
                  </a:lnTo>
                  <a:lnTo>
                    <a:pt x="333375" y="514350"/>
                  </a:lnTo>
                  <a:lnTo>
                    <a:pt x="271463" y="502444"/>
                  </a:lnTo>
                  <a:lnTo>
                    <a:pt x="226219" y="485775"/>
                  </a:lnTo>
                  <a:lnTo>
                    <a:pt x="183357" y="461963"/>
                  </a:lnTo>
                  <a:lnTo>
                    <a:pt x="126207" y="416719"/>
                  </a:lnTo>
                  <a:lnTo>
                    <a:pt x="69057" y="359569"/>
                  </a:lnTo>
                  <a:lnTo>
                    <a:pt x="23813" y="314325"/>
                  </a:lnTo>
                  <a:lnTo>
                    <a:pt x="4763" y="283369"/>
                  </a:lnTo>
                  <a:lnTo>
                    <a:pt x="0" y="254794"/>
                  </a:lnTo>
                  <a:lnTo>
                    <a:pt x="4763" y="238125"/>
                  </a:lnTo>
                  <a:cubicBezTo>
                    <a:pt x="24556" y="230702"/>
                    <a:pt x="17031" y="230981"/>
                    <a:pt x="26194" y="230981"/>
                  </a:cubicBezTo>
                  <a:lnTo>
                    <a:pt x="40482" y="233363"/>
                  </a:lnTo>
                  <a:lnTo>
                    <a:pt x="73819" y="254794"/>
                  </a:lnTo>
                  <a:lnTo>
                    <a:pt x="119063" y="276225"/>
                  </a:lnTo>
                  <a:lnTo>
                    <a:pt x="173832" y="292894"/>
                  </a:lnTo>
                  <a:lnTo>
                    <a:pt x="242888" y="307181"/>
                  </a:lnTo>
                  <a:lnTo>
                    <a:pt x="307182" y="309563"/>
                  </a:lnTo>
                  <a:lnTo>
                    <a:pt x="371475" y="304800"/>
                  </a:lnTo>
                  <a:lnTo>
                    <a:pt x="445294" y="297656"/>
                  </a:lnTo>
                  <a:lnTo>
                    <a:pt x="569119" y="264319"/>
                  </a:lnTo>
                  <a:lnTo>
                    <a:pt x="835819" y="200025"/>
                  </a:lnTo>
                  <a:lnTo>
                    <a:pt x="1109663" y="140494"/>
                  </a:lnTo>
                  <a:lnTo>
                    <a:pt x="1335882" y="90488"/>
                  </a:lnTo>
                  <a:lnTo>
                    <a:pt x="1431132" y="40481"/>
                  </a:lnTo>
                  <a:lnTo>
                    <a:pt x="1497807" y="0"/>
                  </a:lnTo>
                  <a:lnTo>
                    <a:pt x="1543050" y="4763"/>
                  </a:lnTo>
                  <a:lnTo>
                    <a:pt x="1607344" y="19050"/>
                  </a:lnTo>
                  <a:lnTo>
                    <a:pt x="1662113" y="40481"/>
                  </a:lnTo>
                  <a:lnTo>
                    <a:pt x="1731169" y="73819"/>
                  </a:lnTo>
                  <a:lnTo>
                    <a:pt x="1759744" y="95250"/>
                  </a:lnTo>
                  <a:lnTo>
                    <a:pt x="1778794" y="121444"/>
                  </a:lnTo>
                  <a:lnTo>
                    <a:pt x="1793082" y="140494"/>
                  </a:lnTo>
                  <a:lnTo>
                    <a:pt x="1802607" y="159544"/>
                  </a:lnTo>
                  <a:lnTo>
                    <a:pt x="1802607" y="176213"/>
                  </a:lnTo>
                  <a:lnTo>
                    <a:pt x="1788319" y="202406"/>
                  </a:lnTo>
                  <a:lnTo>
                    <a:pt x="1762125" y="211931"/>
                  </a:lnTo>
                  <a:lnTo>
                    <a:pt x="1688307" y="226219"/>
                  </a:lnTo>
                  <a:lnTo>
                    <a:pt x="1495425" y="245269"/>
                  </a:lnTo>
                  <a:lnTo>
                    <a:pt x="1128713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1F372F3A-3D36-4434-AF5E-70CE7FD1D6D5}"/>
                </a:ext>
              </a:extLst>
            </p:cNvPr>
            <p:cNvSpPr/>
            <p:nvPr/>
          </p:nvSpPr>
          <p:spPr>
            <a:xfrm rot="16200000">
              <a:off x="5200651" y="4483100"/>
              <a:ext cx="2628900" cy="479425"/>
            </a:xfrm>
            <a:custGeom>
              <a:avLst/>
              <a:gdLst>
                <a:gd name="connsiteX0" fmla="*/ 1309687 w 2628900"/>
                <a:gd name="connsiteY0" fmla="*/ 454819 h 478631"/>
                <a:gd name="connsiteX1" fmla="*/ 697706 w 2628900"/>
                <a:gd name="connsiteY1" fmla="*/ 473869 h 478631"/>
                <a:gd name="connsiteX2" fmla="*/ 590550 w 2628900"/>
                <a:gd name="connsiteY2" fmla="*/ 476250 h 478631"/>
                <a:gd name="connsiteX3" fmla="*/ 535781 w 2628900"/>
                <a:gd name="connsiteY3" fmla="*/ 478631 h 478631"/>
                <a:gd name="connsiteX4" fmla="*/ 481012 w 2628900"/>
                <a:gd name="connsiteY4" fmla="*/ 476250 h 478631"/>
                <a:gd name="connsiteX5" fmla="*/ 438150 w 2628900"/>
                <a:gd name="connsiteY5" fmla="*/ 471488 h 478631"/>
                <a:gd name="connsiteX6" fmla="*/ 376237 w 2628900"/>
                <a:gd name="connsiteY6" fmla="*/ 459581 h 478631"/>
                <a:gd name="connsiteX7" fmla="*/ 280987 w 2628900"/>
                <a:gd name="connsiteY7" fmla="*/ 438150 h 478631"/>
                <a:gd name="connsiteX8" fmla="*/ 200025 w 2628900"/>
                <a:gd name="connsiteY8" fmla="*/ 409575 h 478631"/>
                <a:gd name="connsiteX9" fmla="*/ 130969 w 2628900"/>
                <a:gd name="connsiteY9" fmla="*/ 378619 h 478631"/>
                <a:gd name="connsiteX10" fmla="*/ 83344 w 2628900"/>
                <a:gd name="connsiteY10" fmla="*/ 352425 h 478631"/>
                <a:gd name="connsiteX11" fmla="*/ 47625 w 2628900"/>
                <a:gd name="connsiteY11" fmla="*/ 328613 h 478631"/>
                <a:gd name="connsiteX12" fmla="*/ 21431 w 2628900"/>
                <a:gd name="connsiteY12" fmla="*/ 302419 h 478631"/>
                <a:gd name="connsiteX13" fmla="*/ 2381 w 2628900"/>
                <a:gd name="connsiteY13" fmla="*/ 266700 h 478631"/>
                <a:gd name="connsiteX14" fmla="*/ 0 w 2628900"/>
                <a:gd name="connsiteY14" fmla="*/ 238125 h 478631"/>
                <a:gd name="connsiteX15" fmla="*/ 11906 w 2628900"/>
                <a:gd name="connsiteY15" fmla="*/ 211931 h 478631"/>
                <a:gd name="connsiteX16" fmla="*/ 45244 w 2628900"/>
                <a:gd name="connsiteY16" fmla="*/ 183356 h 478631"/>
                <a:gd name="connsiteX17" fmla="*/ 109537 w 2628900"/>
                <a:gd name="connsiteY17" fmla="*/ 140494 h 478631"/>
                <a:gd name="connsiteX18" fmla="*/ 561975 w 2628900"/>
                <a:gd name="connsiteY18" fmla="*/ 216694 h 478631"/>
                <a:gd name="connsiteX19" fmla="*/ 597694 w 2628900"/>
                <a:gd name="connsiteY19" fmla="*/ 226219 h 478631"/>
                <a:gd name="connsiteX20" fmla="*/ 650081 w 2628900"/>
                <a:gd name="connsiteY20" fmla="*/ 230981 h 478631"/>
                <a:gd name="connsiteX21" fmla="*/ 971550 w 2628900"/>
                <a:gd name="connsiteY21" fmla="*/ 230981 h 478631"/>
                <a:gd name="connsiteX22" fmla="*/ 1793081 w 2628900"/>
                <a:gd name="connsiteY22" fmla="*/ 230981 h 478631"/>
                <a:gd name="connsiteX23" fmla="*/ 2235994 w 2628900"/>
                <a:gd name="connsiteY23" fmla="*/ 214313 h 478631"/>
                <a:gd name="connsiteX24" fmla="*/ 2390775 w 2628900"/>
                <a:gd name="connsiteY24" fmla="*/ 204788 h 478631"/>
                <a:gd name="connsiteX25" fmla="*/ 2424112 w 2628900"/>
                <a:gd name="connsiteY25" fmla="*/ 195263 h 478631"/>
                <a:gd name="connsiteX26" fmla="*/ 2459831 w 2628900"/>
                <a:gd name="connsiteY26" fmla="*/ 180975 h 478631"/>
                <a:gd name="connsiteX27" fmla="*/ 2488406 w 2628900"/>
                <a:gd name="connsiteY27" fmla="*/ 154781 h 478631"/>
                <a:gd name="connsiteX28" fmla="*/ 2509837 w 2628900"/>
                <a:gd name="connsiteY28" fmla="*/ 126206 h 478631"/>
                <a:gd name="connsiteX29" fmla="*/ 2574131 w 2628900"/>
                <a:gd name="connsiteY29" fmla="*/ 0 h 478631"/>
                <a:gd name="connsiteX30" fmla="*/ 2628900 w 2628900"/>
                <a:gd name="connsiteY30" fmla="*/ 204788 h 478631"/>
                <a:gd name="connsiteX31" fmla="*/ 2505075 w 2628900"/>
                <a:gd name="connsiteY31" fmla="*/ 335756 h 478631"/>
                <a:gd name="connsiteX32" fmla="*/ 2445544 w 2628900"/>
                <a:gd name="connsiteY32" fmla="*/ 416719 h 478631"/>
                <a:gd name="connsiteX33" fmla="*/ 2405062 w 2628900"/>
                <a:gd name="connsiteY33" fmla="*/ 450056 h 478631"/>
                <a:gd name="connsiteX34" fmla="*/ 2366962 w 2628900"/>
                <a:gd name="connsiteY34" fmla="*/ 459581 h 478631"/>
                <a:gd name="connsiteX35" fmla="*/ 2331244 w 2628900"/>
                <a:gd name="connsiteY35" fmla="*/ 454819 h 478631"/>
                <a:gd name="connsiteX36" fmla="*/ 2305050 w 2628900"/>
                <a:gd name="connsiteY36" fmla="*/ 438150 h 478631"/>
                <a:gd name="connsiteX37" fmla="*/ 2290762 w 2628900"/>
                <a:gd name="connsiteY37" fmla="*/ 433388 h 478631"/>
                <a:gd name="connsiteX38" fmla="*/ 1854994 w 2628900"/>
                <a:gd name="connsiteY38" fmla="*/ 442913 h 478631"/>
                <a:gd name="connsiteX39" fmla="*/ 1309687 w 2628900"/>
                <a:gd name="connsiteY39" fmla="*/ 454819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28900" h="478631">
                  <a:moveTo>
                    <a:pt x="1309687" y="454819"/>
                  </a:moveTo>
                  <a:lnTo>
                    <a:pt x="697706" y="473869"/>
                  </a:lnTo>
                  <a:lnTo>
                    <a:pt x="590550" y="476250"/>
                  </a:lnTo>
                  <a:lnTo>
                    <a:pt x="535781" y="478631"/>
                  </a:lnTo>
                  <a:lnTo>
                    <a:pt x="481012" y="476250"/>
                  </a:lnTo>
                  <a:lnTo>
                    <a:pt x="438150" y="471488"/>
                  </a:lnTo>
                  <a:lnTo>
                    <a:pt x="376237" y="459581"/>
                  </a:lnTo>
                  <a:lnTo>
                    <a:pt x="280987" y="438150"/>
                  </a:lnTo>
                  <a:lnTo>
                    <a:pt x="200025" y="409575"/>
                  </a:lnTo>
                  <a:lnTo>
                    <a:pt x="130969" y="378619"/>
                  </a:lnTo>
                  <a:lnTo>
                    <a:pt x="83344" y="352425"/>
                  </a:lnTo>
                  <a:lnTo>
                    <a:pt x="47625" y="328613"/>
                  </a:lnTo>
                  <a:lnTo>
                    <a:pt x="21431" y="302419"/>
                  </a:lnTo>
                  <a:lnTo>
                    <a:pt x="2381" y="266700"/>
                  </a:lnTo>
                  <a:lnTo>
                    <a:pt x="0" y="238125"/>
                  </a:lnTo>
                  <a:lnTo>
                    <a:pt x="11906" y="211931"/>
                  </a:lnTo>
                  <a:lnTo>
                    <a:pt x="45244" y="183356"/>
                  </a:lnTo>
                  <a:lnTo>
                    <a:pt x="109537" y="140494"/>
                  </a:lnTo>
                  <a:lnTo>
                    <a:pt x="561975" y="216694"/>
                  </a:lnTo>
                  <a:lnTo>
                    <a:pt x="597694" y="226219"/>
                  </a:lnTo>
                  <a:lnTo>
                    <a:pt x="650081" y="230981"/>
                  </a:lnTo>
                  <a:lnTo>
                    <a:pt x="971550" y="230981"/>
                  </a:lnTo>
                  <a:lnTo>
                    <a:pt x="1793081" y="230981"/>
                  </a:lnTo>
                  <a:lnTo>
                    <a:pt x="2235994" y="214313"/>
                  </a:lnTo>
                  <a:lnTo>
                    <a:pt x="2390775" y="204788"/>
                  </a:lnTo>
                  <a:lnTo>
                    <a:pt x="2424112" y="195263"/>
                  </a:lnTo>
                  <a:lnTo>
                    <a:pt x="2459831" y="180975"/>
                  </a:lnTo>
                  <a:lnTo>
                    <a:pt x="2488406" y="154781"/>
                  </a:lnTo>
                  <a:lnTo>
                    <a:pt x="2509837" y="126206"/>
                  </a:lnTo>
                  <a:lnTo>
                    <a:pt x="2574131" y="0"/>
                  </a:lnTo>
                  <a:lnTo>
                    <a:pt x="2628900" y="204788"/>
                  </a:lnTo>
                  <a:lnTo>
                    <a:pt x="2505075" y="335756"/>
                  </a:lnTo>
                  <a:lnTo>
                    <a:pt x="2445544" y="416719"/>
                  </a:lnTo>
                  <a:lnTo>
                    <a:pt x="2405062" y="450056"/>
                  </a:lnTo>
                  <a:lnTo>
                    <a:pt x="2366962" y="459581"/>
                  </a:lnTo>
                  <a:lnTo>
                    <a:pt x="2331244" y="454819"/>
                  </a:lnTo>
                  <a:lnTo>
                    <a:pt x="2305050" y="438150"/>
                  </a:lnTo>
                  <a:lnTo>
                    <a:pt x="2290762" y="433388"/>
                  </a:lnTo>
                  <a:lnTo>
                    <a:pt x="1854994" y="442913"/>
                  </a:lnTo>
                  <a:lnTo>
                    <a:pt x="1309687" y="454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1098BCDA-345B-48E4-876D-5B73B957661B}"/>
                </a:ext>
              </a:extLst>
            </p:cNvPr>
            <p:cNvSpPr/>
            <p:nvPr/>
          </p:nvSpPr>
          <p:spPr>
            <a:xfrm>
              <a:off x="5853113" y="5372100"/>
              <a:ext cx="733425" cy="579438"/>
            </a:xfrm>
            <a:custGeom>
              <a:avLst/>
              <a:gdLst>
                <a:gd name="connsiteX0" fmla="*/ 338137 w 733425"/>
                <a:gd name="connsiteY0" fmla="*/ 109538 h 578644"/>
                <a:gd name="connsiteX1" fmla="*/ 438150 w 733425"/>
                <a:gd name="connsiteY1" fmla="*/ 135731 h 578644"/>
                <a:gd name="connsiteX2" fmla="*/ 492918 w 733425"/>
                <a:gd name="connsiteY2" fmla="*/ 145256 h 578644"/>
                <a:gd name="connsiteX3" fmla="*/ 523875 w 733425"/>
                <a:gd name="connsiteY3" fmla="*/ 150019 h 578644"/>
                <a:gd name="connsiteX4" fmla="*/ 559593 w 733425"/>
                <a:gd name="connsiteY4" fmla="*/ 152400 h 578644"/>
                <a:gd name="connsiteX5" fmla="*/ 592931 w 733425"/>
                <a:gd name="connsiteY5" fmla="*/ 152400 h 578644"/>
                <a:gd name="connsiteX6" fmla="*/ 614362 w 733425"/>
                <a:gd name="connsiteY6" fmla="*/ 147638 h 578644"/>
                <a:gd name="connsiteX7" fmla="*/ 733425 w 733425"/>
                <a:gd name="connsiteY7" fmla="*/ 11906 h 578644"/>
                <a:gd name="connsiteX8" fmla="*/ 590550 w 733425"/>
                <a:gd name="connsiteY8" fmla="*/ 578644 h 578644"/>
                <a:gd name="connsiteX9" fmla="*/ 559593 w 733425"/>
                <a:gd name="connsiteY9" fmla="*/ 550069 h 578644"/>
                <a:gd name="connsiteX10" fmla="*/ 504825 w 733425"/>
                <a:gd name="connsiteY10" fmla="*/ 464344 h 578644"/>
                <a:gd name="connsiteX11" fmla="*/ 459581 w 733425"/>
                <a:gd name="connsiteY11" fmla="*/ 407194 h 578644"/>
                <a:gd name="connsiteX12" fmla="*/ 409575 w 733425"/>
                <a:gd name="connsiteY12" fmla="*/ 359569 h 578644"/>
                <a:gd name="connsiteX13" fmla="*/ 311943 w 733425"/>
                <a:gd name="connsiteY13" fmla="*/ 280988 h 578644"/>
                <a:gd name="connsiteX14" fmla="*/ 197643 w 733425"/>
                <a:gd name="connsiteY14" fmla="*/ 197644 h 578644"/>
                <a:gd name="connsiteX15" fmla="*/ 78581 w 733425"/>
                <a:gd name="connsiteY15" fmla="*/ 119063 h 578644"/>
                <a:gd name="connsiteX16" fmla="*/ 35718 w 733425"/>
                <a:gd name="connsiteY16" fmla="*/ 97631 h 578644"/>
                <a:gd name="connsiteX17" fmla="*/ 19050 w 733425"/>
                <a:gd name="connsiteY17" fmla="*/ 83344 h 578644"/>
                <a:gd name="connsiteX18" fmla="*/ 0 w 733425"/>
                <a:gd name="connsiteY18" fmla="*/ 42863 h 578644"/>
                <a:gd name="connsiteX19" fmla="*/ 0 w 733425"/>
                <a:gd name="connsiteY19" fmla="*/ 23813 h 578644"/>
                <a:gd name="connsiteX20" fmla="*/ 7143 w 733425"/>
                <a:gd name="connsiteY20" fmla="*/ 7144 h 578644"/>
                <a:gd name="connsiteX21" fmla="*/ 23812 w 733425"/>
                <a:gd name="connsiteY21" fmla="*/ 0 h 578644"/>
                <a:gd name="connsiteX22" fmla="*/ 73818 w 733425"/>
                <a:gd name="connsiteY22" fmla="*/ 11906 h 578644"/>
                <a:gd name="connsiteX23" fmla="*/ 183356 w 733425"/>
                <a:gd name="connsiteY23" fmla="*/ 59531 h 578644"/>
                <a:gd name="connsiteX24" fmla="*/ 338137 w 733425"/>
                <a:gd name="connsiteY24" fmla="*/ 10953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33425" h="578644">
                  <a:moveTo>
                    <a:pt x="338137" y="109538"/>
                  </a:moveTo>
                  <a:lnTo>
                    <a:pt x="438150" y="135731"/>
                  </a:lnTo>
                  <a:lnTo>
                    <a:pt x="492918" y="145256"/>
                  </a:lnTo>
                  <a:lnTo>
                    <a:pt x="523875" y="150019"/>
                  </a:lnTo>
                  <a:lnTo>
                    <a:pt x="559593" y="152400"/>
                  </a:lnTo>
                  <a:lnTo>
                    <a:pt x="592931" y="152400"/>
                  </a:lnTo>
                  <a:lnTo>
                    <a:pt x="614362" y="147638"/>
                  </a:lnTo>
                  <a:lnTo>
                    <a:pt x="733425" y="11906"/>
                  </a:lnTo>
                  <a:lnTo>
                    <a:pt x="590550" y="578644"/>
                  </a:lnTo>
                  <a:lnTo>
                    <a:pt x="559593" y="550069"/>
                  </a:lnTo>
                  <a:lnTo>
                    <a:pt x="504825" y="464344"/>
                  </a:lnTo>
                  <a:lnTo>
                    <a:pt x="459581" y="407194"/>
                  </a:lnTo>
                  <a:lnTo>
                    <a:pt x="409575" y="359569"/>
                  </a:lnTo>
                  <a:lnTo>
                    <a:pt x="311943" y="280988"/>
                  </a:lnTo>
                  <a:lnTo>
                    <a:pt x="197643" y="197644"/>
                  </a:lnTo>
                  <a:lnTo>
                    <a:pt x="78581" y="119063"/>
                  </a:lnTo>
                  <a:lnTo>
                    <a:pt x="35718" y="97631"/>
                  </a:lnTo>
                  <a:lnTo>
                    <a:pt x="19050" y="83344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3812" y="0"/>
                  </a:lnTo>
                  <a:lnTo>
                    <a:pt x="73818" y="11906"/>
                  </a:lnTo>
                  <a:lnTo>
                    <a:pt x="183356" y="59531"/>
                  </a:lnTo>
                  <a:lnTo>
                    <a:pt x="338137" y="109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5F56DA49-EA4F-4A7E-9D2A-EA7BAF6B1C90}"/>
              </a:ext>
            </a:extLst>
          </p:cNvPr>
          <p:cNvGrpSpPr/>
          <p:nvPr/>
        </p:nvGrpSpPr>
        <p:grpSpPr>
          <a:xfrm>
            <a:off x="2613025" y="1582738"/>
            <a:ext cx="4611688" cy="4302125"/>
            <a:chOff x="2613025" y="1582738"/>
            <a:chExt cx="4611688" cy="4302125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58E22E15-3422-4AF2-907D-F6A6DC2C6404}"/>
                </a:ext>
              </a:extLst>
            </p:cNvPr>
            <p:cNvSpPr/>
            <p:nvPr/>
          </p:nvSpPr>
          <p:spPr>
            <a:xfrm>
              <a:off x="2800350" y="1585913"/>
              <a:ext cx="1028700" cy="1052512"/>
            </a:xfrm>
            <a:custGeom>
              <a:avLst/>
              <a:gdLst>
                <a:gd name="connsiteX0" fmla="*/ 485775 w 1028700"/>
                <a:gd name="connsiteY0" fmla="*/ 735806 h 1052512"/>
                <a:gd name="connsiteX1" fmla="*/ 192881 w 1028700"/>
                <a:gd name="connsiteY1" fmla="*/ 957262 h 1052512"/>
                <a:gd name="connsiteX2" fmla="*/ 102394 w 1028700"/>
                <a:gd name="connsiteY2" fmla="*/ 1028700 h 1052512"/>
                <a:gd name="connsiteX3" fmla="*/ 59531 w 1028700"/>
                <a:gd name="connsiteY3" fmla="*/ 1047750 h 1052512"/>
                <a:gd name="connsiteX4" fmla="*/ 35719 w 1028700"/>
                <a:gd name="connsiteY4" fmla="*/ 1052512 h 1052512"/>
                <a:gd name="connsiteX5" fmla="*/ 4763 w 1028700"/>
                <a:gd name="connsiteY5" fmla="*/ 1050131 h 1052512"/>
                <a:gd name="connsiteX6" fmla="*/ 0 w 1028700"/>
                <a:gd name="connsiteY6" fmla="*/ 1038225 h 1052512"/>
                <a:gd name="connsiteX7" fmla="*/ 23813 w 1028700"/>
                <a:gd name="connsiteY7" fmla="*/ 1007268 h 1052512"/>
                <a:gd name="connsiteX8" fmla="*/ 102394 w 1028700"/>
                <a:gd name="connsiteY8" fmla="*/ 926306 h 1052512"/>
                <a:gd name="connsiteX9" fmla="*/ 238125 w 1028700"/>
                <a:gd name="connsiteY9" fmla="*/ 804862 h 1052512"/>
                <a:gd name="connsiteX10" fmla="*/ 395288 w 1028700"/>
                <a:gd name="connsiteY10" fmla="*/ 640556 h 1052512"/>
                <a:gd name="connsiteX11" fmla="*/ 550069 w 1028700"/>
                <a:gd name="connsiteY11" fmla="*/ 469106 h 1052512"/>
                <a:gd name="connsiteX12" fmla="*/ 654844 w 1028700"/>
                <a:gd name="connsiteY12" fmla="*/ 328612 h 1052512"/>
                <a:gd name="connsiteX13" fmla="*/ 685800 w 1028700"/>
                <a:gd name="connsiteY13" fmla="*/ 280987 h 1052512"/>
                <a:gd name="connsiteX14" fmla="*/ 704850 w 1028700"/>
                <a:gd name="connsiteY14" fmla="*/ 245268 h 1052512"/>
                <a:gd name="connsiteX15" fmla="*/ 714375 w 1028700"/>
                <a:gd name="connsiteY15" fmla="*/ 211931 h 1052512"/>
                <a:gd name="connsiteX16" fmla="*/ 714375 w 1028700"/>
                <a:gd name="connsiteY16" fmla="*/ 185737 h 1052512"/>
                <a:gd name="connsiteX17" fmla="*/ 709613 w 1028700"/>
                <a:gd name="connsiteY17" fmla="*/ 152400 h 1052512"/>
                <a:gd name="connsiteX18" fmla="*/ 688181 w 1028700"/>
                <a:gd name="connsiteY18" fmla="*/ 104775 h 1052512"/>
                <a:gd name="connsiteX19" fmla="*/ 661988 w 1028700"/>
                <a:gd name="connsiteY19" fmla="*/ 66675 h 1052512"/>
                <a:gd name="connsiteX20" fmla="*/ 647700 w 1028700"/>
                <a:gd name="connsiteY20" fmla="*/ 35718 h 1052512"/>
                <a:gd name="connsiteX21" fmla="*/ 647700 w 1028700"/>
                <a:gd name="connsiteY21" fmla="*/ 14287 h 1052512"/>
                <a:gd name="connsiteX22" fmla="*/ 650081 w 1028700"/>
                <a:gd name="connsiteY22" fmla="*/ 2381 h 1052512"/>
                <a:gd name="connsiteX23" fmla="*/ 669131 w 1028700"/>
                <a:gd name="connsiteY23" fmla="*/ 0 h 1052512"/>
                <a:gd name="connsiteX24" fmla="*/ 700088 w 1028700"/>
                <a:gd name="connsiteY24" fmla="*/ 9525 h 1052512"/>
                <a:gd name="connsiteX25" fmla="*/ 781050 w 1028700"/>
                <a:gd name="connsiteY25" fmla="*/ 45243 h 1052512"/>
                <a:gd name="connsiteX26" fmla="*/ 842963 w 1028700"/>
                <a:gd name="connsiteY26" fmla="*/ 78581 h 1052512"/>
                <a:gd name="connsiteX27" fmla="*/ 892969 w 1028700"/>
                <a:gd name="connsiteY27" fmla="*/ 109537 h 1052512"/>
                <a:gd name="connsiteX28" fmla="*/ 926306 w 1028700"/>
                <a:gd name="connsiteY28" fmla="*/ 133350 h 1052512"/>
                <a:gd name="connsiteX29" fmla="*/ 966788 w 1028700"/>
                <a:gd name="connsiteY29" fmla="*/ 171450 h 1052512"/>
                <a:gd name="connsiteX30" fmla="*/ 995363 w 1028700"/>
                <a:gd name="connsiteY30" fmla="*/ 204787 h 1052512"/>
                <a:gd name="connsiteX31" fmla="*/ 1016794 w 1028700"/>
                <a:gd name="connsiteY31" fmla="*/ 235743 h 1052512"/>
                <a:gd name="connsiteX32" fmla="*/ 1023938 w 1028700"/>
                <a:gd name="connsiteY32" fmla="*/ 257175 h 1052512"/>
                <a:gd name="connsiteX33" fmla="*/ 1028700 w 1028700"/>
                <a:gd name="connsiteY33" fmla="*/ 283368 h 1052512"/>
                <a:gd name="connsiteX34" fmla="*/ 1023938 w 1028700"/>
                <a:gd name="connsiteY34" fmla="*/ 314325 h 1052512"/>
                <a:gd name="connsiteX35" fmla="*/ 1014413 w 1028700"/>
                <a:gd name="connsiteY35" fmla="*/ 338137 h 1052512"/>
                <a:gd name="connsiteX36" fmla="*/ 997744 w 1028700"/>
                <a:gd name="connsiteY36" fmla="*/ 350043 h 1052512"/>
                <a:gd name="connsiteX37" fmla="*/ 966788 w 1028700"/>
                <a:gd name="connsiteY37" fmla="*/ 366712 h 1052512"/>
                <a:gd name="connsiteX38" fmla="*/ 914400 w 1028700"/>
                <a:gd name="connsiteY38" fmla="*/ 383381 h 1052512"/>
                <a:gd name="connsiteX39" fmla="*/ 890588 w 1028700"/>
                <a:gd name="connsiteY39" fmla="*/ 395287 h 1052512"/>
                <a:gd name="connsiteX40" fmla="*/ 816769 w 1028700"/>
                <a:gd name="connsiteY40" fmla="*/ 464343 h 1052512"/>
                <a:gd name="connsiteX41" fmla="*/ 678656 w 1028700"/>
                <a:gd name="connsiteY41" fmla="*/ 585787 h 1052512"/>
                <a:gd name="connsiteX42" fmla="*/ 485775 w 1028700"/>
                <a:gd name="connsiteY42" fmla="*/ 735806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28700" h="1052512">
                  <a:moveTo>
                    <a:pt x="485775" y="735806"/>
                  </a:moveTo>
                  <a:lnTo>
                    <a:pt x="192881" y="957262"/>
                  </a:lnTo>
                  <a:lnTo>
                    <a:pt x="102394" y="1028700"/>
                  </a:lnTo>
                  <a:lnTo>
                    <a:pt x="59531" y="1047750"/>
                  </a:lnTo>
                  <a:lnTo>
                    <a:pt x="35719" y="1052512"/>
                  </a:lnTo>
                  <a:lnTo>
                    <a:pt x="4763" y="1050131"/>
                  </a:lnTo>
                  <a:lnTo>
                    <a:pt x="0" y="1038225"/>
                  </a:lnTo>
                  <a:lnTo>
                    <a:pt x="23813" y="1007268"/>
                  </a:lnTo>
                  <a:lnTo>
                    <a:pt x="102394" y="926306"/>
                  </a:lnTo>
                  <a:lnTo>
                    <a:pt x="238125" y="804862"/>
                  </a:lnTo>
                  <a:lnTo>
                    <a:pt x="395288" y="640556"/>
                  </a:lnTo>
                  <a:lnTo>
                    <a:pt x="550069" y="469106"/>
                  </a:lnTo>
                  <a:lnTo>
                    <a:pt x="654844" y="328612"/>
                  </a:lnTo>
                  <a:lnTo>
                    <a:pt x="685800" y="280987"/>
                  </a:lnTo>
                  <a:lnTo>
                    <a:pt x="704850" y="245268"/>
                  </a:lnTo>
                  <a:lnTo>
                    <a:pt x="714375" y="211931"/>
                  </a:lnTo>
                  <a:lnTo>
                    <a:pt x="714375" y="185737"/>
                  </a:lnTo>
                  <a:lnTo>
                    <a:pt x="709613" y="152400"/>
                  </a:lnTo>
                  <a:lnTo>
                    <a:pt x="688181" y="104775"/>
                  </a:lnTo>
                  <a:lnTo>
                    <a:pt x="661988" y="66675"/>
                  </a:lnTo>
                  <a:lnTo>
                    <a:pt x="647700" y="35718"/>
                  </a:lnTo>
                  <a:lnTo>
                    <a:pt x="647700" y="14287"/>
                  </a:lnTo>
                  <a:lnTo>
                    <a:pt x="650081" y="2381"/>
                  </a:lnTo>
                  <a:lnTo>
                    <a:pt x="669131" y="0"/>
                  </a:lnTo>
                  <a:lnTo>
                    <a:pt x="700088" y="9525"/>
                  </a:lnTo>
                  <a:lnTo>
                    <a:pt x="781050" y="45243"/>
                  </a:lnTo>
                  <a:lnTo>
                    <a:pt x="842963" y="78581"/>
                  </a:lnTo>
                  <a:lnTo>
                    <a:pt x="892969" y="109537"/>
                  </a:lnTo>
                  <a:lnTo>
                    <a:pt x="926306" y="133350"/>
                  </a:lnTo>
                  <a:lnTo>
                    <a:pt x="966788" y="171450"/>
                  </a:lnTo>
                  <a:lnTo>
                    <a:pt x="995363" y="204787"/>
                  </a:lnTo>
                  <a:lnTo>
                    <a:pt x="1016794" y="235743"/>
                  </a:lnTo>
                  <a:lnTo>
                    <a:pt x="1023938" y="257175"/>
                  </a:lnTo>
                  <a:lnTo>
                    <a:pt x="1028700" y="283368"/>
                  </a:lnTo>
                  <a:lnTo>
                    <a:pt x="1023938" y="314325"/>
                  </a:lnTo>
                  <a:lnTo>
                    <a:pt x="1014413" y="338137"/>
                  </a:lnTo>
                  <a:lnTo>
                    <a:pt x="997744" y="350043"/>
                  </a:lnTo>
                  <a:lnTo>
                    <a:pt x="966788" y="366712"/>
                  </a:lnTo>
                  <a:lnTo>
                    <a:pt x="914400" y="383381"/>
                  </a:lnTo>
                  <a:lnTo>
                    <a:pt x="890588" y="395287"/>
                  </a:lnTo>
                  <a:lnTo>
                    <a:pt x="816769" y="464343"/>
                  </a:lnTo>
                  <a:lnTo>
                    <a:pt x="678656" y="585787"/>
                  </a:lnTo>
                  <a:lnTo>
                    <a:pt x="48577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AF3401DB-D126-4092-AA24-15DD1900FFAC}"/>
                </a:ext>
              </a:extLst>
            </p:cNvPr>
            <p:cNvSpPr/>
            <p:nvPr/>
          </p:nvSpPr>
          <p:spPr>
            <a:xfrm>
              <a:off x="2613025" y="2617788"/>
              <a:ext cx="1149350" cy="1554162"/>
            </a:xfrm>
            <a:custGeom>
              <a:avLst/>
              <a:gdLst>
                <a:gd name="connsiteX0" fmla="*/ 604838 w 1150144"/>
                <a:gd name="connsiteY0" fmla="*/ 1057275 h 1554956"/>
                <a:gd name="connsiteX1" fmla="*/ 454819 w 1150144"/>
                <a:gd name="connsiteY1" fmla="*/ 1216819 h 1554956"/>
                <a:gd name="connsiteX2" fmla="*/ 335757 w 1150144"/>
                <a:gd name="connsiteY2" fmla="*/ 1326356 h 1554956"/>
                <a:gd name="connsiteX3" fmla="*/ 247650 w 1150144"/>
                <a:gd name="connsiteY3" fmla="*/ 1402556 h 1554956"/>
                <a:gd name="connsiteX4" fmla="*/ 150019 w 1150144"/>
                <a:gd name="connsiteY4" fmla="*/ 1490662 h 1554956"/>
                <a:gd name="connsiteX5" fmla="*/ 59532 w 1150144"/>
                <a:gd name="connsiteY5" fmla="*/ 1550194 h 1554956"/>
                <a:gd name="connsiteX6" fmla="*/ 33338 w 1150144"/>
                <a:gd name="connsiteY6" fmla="*/ 1554956 h 1554956"/>
                <a:gd name="connsiteX7" fmla="*/ 9525 w 1150144"/>
                <a:gd name="connsiteY7" fmla="*/ 1552575 h 1554956"/>
                <a:gd name="connsiteX8" fmla="*/ 0 w 1150144"/>
                <a:gd name="connsiteY8" fmla="*/ 1543050 h 1554956"/>
                <a:gd name="connsiteX9" fmla="*/ 2382 w 1150144"/>
                <a:gd name="connsiteY9" fmla="*/ 1526381 h 1554956"/>
                <a:gd name="connsiteX10" fmla="*/ 26194 w 1150144"/>
                <a:gd name="connsiteY10" fmla="*/ 1485900 h 1554956"/>
                <a:gd name="connsiteX11" fmla="*/ 66675 w 1150144"/>
                <a:gd name="connsiteY11" fmla="*/ 1445419 h 1554956"/>
                <a:gd name="connsiteX12" fmla="*/ 173832 w 1150144"/>
                <a:gd name="connsiteY12" fmla="*/ 1335881 h 1554956"/>
                <a:gd name="connsiteX13" fmla="*/ 271463 w 1150144"/>
                <a:gd name="connsiteY13" fmla="*/ 1226344 h 1554956"/>
                <a:gd name="connsiteX14" fmla="*/ 369094 w 1150144"/>
                <a:gd name="connsiteY14" fmla="*/ 1107281 h 1554956"/>
                <a:gd name="connsiteX15" fmla="*/ 452438 w 1150144"/>
                <a:gd name="connsiteY15" fmla="*/ 1002506 h 1554956"/>
                <a:gd name="connsiteX16" fmla="*/ 550069 w 1150144"/>
                <a:gd name="connsiteY16" fmla="*/ 854869 h 1554956"/>
                <a:gd name="connsiteX17" fmla="*/ 673894 w 1150144"/>
                <a:gd name="connsiteY17" fmla="*/ 654844 h 1554956"/>
                <a:gd name="connsiteX18" fmla="*/ 769144 w 1150144"/>
                <a:gd name="connsiteY18" fmla="*/ 469106 h 1554956"/>
                <a:gd name="connsiteX19" fmla="*/ 866775 w 1150144"/>
                <a:gd name="connsiteY19" fmla="*/ 264319 h 1554956"/>
                <a:gd name="connsiteX20" fmla="*/ 869157 w 1150144"/>
                <a:gd name="connsiteY20" fmla="*/ 240506 h 1554956"/>
                <a:gd name="connsiteX21" fmla="*/ 866775 w 1150144"/>
                <a:gd name="connsiteY21" fmla="*/ 216694 h 1554956"/>
                <a:gd name="connsiteX22" fmla="*/ 852488 w 1150144"/>
                <a:gd name="connsiteY22" fmla="*/ 180975 h 1554956"/>
                <a:gd name="connsiteX23" fmla="*/ 816769 w 1150144"/>
                <a:gd name="connsiteY23" fmla="*/ 130969 h 1554956"/>
                <a:gd name="connsiteX24" fmla="*/ 778669 w 1150144"/>
                <a:gd name="connsiteY24" fmla="*/ 90487 h 1554956"/>
                <a:gd name="connsiteX25" fmla="*/ 764382 w 1150144"/>
                <a:gd name="connsiteY25" fmla="*/ 66675 h 1554956"/>
                <a:gd name="connsiteX26" fmla="*/ 757238 w 1150144"/>
                <a:gd name="connsiteY26" fmla="*/ 40481 h 1554956"/>
                <a:gd name="connsiteX27" fmla="*/ 759619 w 1150144"/>
                <a:gd name="connsiteY27" fmla="*/ 21431 h 1554956"/>
                <a:gd name="connsiteX28" fmla="*/ 764382 w 1150144"/>
                <a:gd name="connsiteY28" fmla="*/ 9525 h 1554956"/>
                <a:gd name="connsiteX29" fmla="*/ 783432 w 1150144"/>
                <a:gd name="connsiteY29" fmla="*/ 2381 h 1554956"/>
                <a:gd name="connsiteX30" fmla="*/ 814388 w 1150144"/>
                <a:gd name="connsiteY30" fmla="*/ 0 h 1554956"/>
                <a:gd name="connsiteX31" fmla="*/ 842963 w 1150144"/>
                <a:gd name="connsiteY31" fmla="*/ 7144 h 1554956"/>
                <a:gd name="connsiteX32" fmla="*/ 883444 w 1150144"/>
                <a:gd name="connsiteY32" fmla="*/ 30956 h 1554956"/>
                <a:gd name="connsiteX33" fmla="*/ 952500 w 1150144"/>
                <a:gd name="connsiteY33" fmla="*/ 73819 h 1554956"/>
                <a:gd name="connsiteX34" fmla="*/ 1004888 w 1150144"/>
                <a:gd name="connsiteY34" fmla="*/ 109537 h 1554956"/>
                <a:gd name="connsiteX35" fmla="*/ 1047750 w 1150144"/>
                <a:gd name="connsiteY35" fmla="*/ 147637 h 1554956"/>
                <a:gd name="connsiteX36" fmla="*/ 1085850 w 1150144"/>
                <a:gd name="connsiteY36" fmla="*/ 185737 h 1554956"/>
                <a:gd name="connsiteX37" fmla="*/ 1119188 w 1150144"/>
                <a:gd name="connsiteY37" fmla="*/ 221456 h 1554956"/>
                <a:gd name="connsiteX38" fmla="*/ 1140619 w 1150144"/>
                <a:gd name="connsiteY38" fmla="*/ 252412 h 1554956"/>
                <a:gd name="connsiteX39" fmla="*/ 1147763 w 1150144"/>
                <a:gd name="connsiteY39" fmla="*/ 280987 h 1554956"/>
                <a:gd name="connsiteX40" fmla="*/ 1150144 w 1150144"/>
                <a:gd name="connsiteY40" fmla="*/ 314325 h 1554956"/>
                <a:gd name="connsiteX41" fmla="*/ 1143000 w 1150144"/>
                <a:gd name="connsiteY41" fmla="*/ 347662 h 1554956"/>
                <a:gd name="connsiteX42" fmla="*/ 1131094 w 1150144"/>
                <a:gd name="connsiteY42" fmla="*/ 371475 h 1554956"/>
                <a:gd name="connsiteX43" fmla="*/ 1104900 w 1150144"/>
                <a:gd name="connsiteY43" fmla="*/ 390525 h 1554956"/>
                <a:gd name="connsiteX44" fmla="*/ 1073944 w 1150144"/>
                <a:gd name="connsiteY44" fmla="*/ 409575 h 1554956"/>
                <a:gd name="connsiteX45" fmla="*/ 1038225 w 1150144"/>
                <a:gd name="connsiteY45" fmla="*/ 447675 h 1554956"/>
                <a:gd name="connsiteX46" fmla="*/ 971550 w 1150144"/>
                <a:gd name="connsiteY46" fmla="*/ 545306 h 1554956"/>
                <a:gd name="connsiteX47" fmla="*/ 871538 w 1150144"/>
                <a:gd name="connsiteY47" fmla="*/ 711994 h 1554956"/>
                <a:gd name="connsiteX48" fmla="*/ 766763 w 1150144"/>
                <a:gd name="connsiteY48" fmla="*/ 864394 h 1554956"/>
                <a:gd name="connsiteX49" fmla="*/ 604838 w 1150144"/>
                <a:gd name="connsiteY49" fmla="*/ 1057275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0144" h="1554956">
                  <a:moveTo>
                    <a:pt x="604838" y="1057275"/>
                  </a:moveTo>
                  <a:lnTo>
                    <a:pt x="454819" y="1216819"/>
                  </a:lnTo>
                  <a:lnTo>
                    <a:pt x="335757" y="1326356"/>
                  </a:lnTo>
                  <a:lnTo>
                    <a:pt x="247650" y="1402556"/>
                  </a:lnTo>
                  <a:lnTo>
                    <a:pt x="150019" y="1490662"/>
                  </a:lnTo>
                  <a:lnTo>
                    <a:pt x="59532" y="1550194"/>
                  </a:lnTo>
                  <a:lnTo>
                    <a:pt x="33338" y="1554956"/>
                  </a:lnTo>
                  <a:lnTo>
                    <a:pt x="9525" y="1552575"/>
                  </a:lnTo>
                  <a:lnTo>
                    <a:pt x="0" y="1543050"/>
                  </a:lnTo>
                  <a:lnTo>
                    <a:pt x="2382" y="1526381"/>
                  </a:lnTo>
                  <a:lnTo>
                    <a:pt x="26194" y="1485900"/>
                  </a:lnTo>
                  <a:lnTo>
                    <a:pt x="66675" y="1445419"/>
                  </a:lnTo>
                  <a:lnTo>
                    <a:pt x="173832" y="1335881"/>
                  </a:lnTo>
                  <a:lnTo>
                    <a:pt x="271463" y="1226344"/>
                  </a:lnTo>
                  <a:lnTo>
                    <a:pt x="369094" y="1107281"/>
                  </a:lnTo>
                  <a:lnTo>
                    <a:pt x="452438" y="1002506"/>
                  </a:lnTo>
                  <a:lnTo>
                    <a:pt x="550069" y="854869"/>
                  </a:lnTo>
                  <a:lnTo>
                    <a:pt x="673894" y="654844"/>
                  </a:lnTo>
                  <a:lnTo>
                    <a:pt x="769144" y="469106"/>
                  </a:lnTo>
                  <a:lnTo>
                    <a:pt x="866775" y="264319"/>
                  </a:lnTo>
                  <a:lnTo>
                    <a:pt x="869157" y="240506"/>
                  </a:lnTo>
                  <a:lnTo>
                    <a:pt x="866775" y="216694"/>
                  </a:lnTo>
                  <a:lnTo>
                    <a:pt x="852488" y="180975"/>
                  </a:lnTo>
                  <a:lnTo>
                    <a:pt x="816769" y="130969"/>
                  </a:lnTo>
                  <a:lnTo>
                    <a:pt x="778669" y="90487"/>
                  </a:lnTo>
                  <a:lnTo>
                    <a:pt x="764382" y="66675"/>
                  </a:lnTo>
                  <a:lnTo>
                    <a:pt x="757238" y="40481"/>
                  </a:lnTo>
                  <a:lnTo>
                    <a:pt x="759619" y="21431"/>
                  </a:lnTo>
                  <a:lnTo>
                    <a:pt x="764382" y="9525"/>
                  </a:lnTo>
                  <a:lnTo>
                    <a:pt x="783432" y="2381"/>
                  </a:lnTo>
                  <a:lnTo>
                    <a:pt x="814388" y="0"/>
                  </a:lnTo>
                  <a:lnTo>
                    <a:pt x="842963" y="7144"/>
                  </a:lnTo>
                  <a:lnTo>
                    <a:pt x="883444" y="30956"/>
                  </a:lnTo>
                  <a:lnTo>
                    <a:pt x="952500" y="73819"/>
                  </a:lnTo>
                  <a:lnTo>
                    <a:pt x="1004888" y="109537"/>
                  </a:lnTo>
                  <a:lnTo>
                    <a:pt x="1047750" y="147637"/>
                  </a:lnTo>
                  <a:lnTo>
                    <a:pt x="1085850" y="185737"/>
                  </a:lnTo>
                  <a:lnTo>
                    <a:pt x="1119188" y="221456"/>
                  </a:lnTo>
                  <a:lnTo>
                    <a:pt x="1140619" y="252412"/>
                  </a:lnTo>
                  <a:lnTo>
                    <a:pt x="1147763" y="280987"/>
                  </a:lnTo>
                  <a:lnTo>
                    <a:pt x="1150144" y="314325"/>
                  </a:lnTo>
                  <a:lnTo>
                    <a:pt x="1143000" y="347662"/>
                  </a:lnTo>
                  <a:lnTo>
                    <a:pt x="1131094" y="371475"/>
                  </a:lnTo>
                  <a:lnTo>
                    <a:pt x="1104900" y="390525"/>
                  </a:lnTo>
                  <a:lnTo>
                    <a:pt x="1073944" y="409575"/>
                  </a:lnTo>
                  <a:lnTo>
                    <a:pt x="1038225" y="447675"/>
                  </a:lnTo>
                  <a:lnTo>
                    <a:pt x="971550" y="545306"/>
                  </a:lnTo>
                  <a:lnTo>
                    <a:pt x="871538" y="711994"/>
                  </a:lnTo>
                  <a:lnTo>
                    <a:pt x="766763" y="864394"/>
                  </a:lnTo>
                  <a:lnTo>
                    <a:pt x="604838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BE81C48C-0A2E-47F6-B6CF-4780DE6CC5DA}"/>
                </a:ext>
              </a:extLst>
            </p:cNvPr>
            <p:cNvSpPr/>
            <p:nvPr/>
          </p:nvSpPr>
          <p:spPr>
            <a:xfrm>
              <a:off x="3927475" y="2176463"/>
              <a:ext cx="1535113" cy="406400"/>
            </a:xfrm>
            <a:custGeom>
              <a:avLst/>
              <a:gdLst>
                <a:gd name="connsiteX0" fmla="*/ 592932 w 1535907"/>
                <a:gd name="connsiteY0" fmla="*/ 357187 h 407193"/>
                <a:gd name="connsiteX1" fmla="*/ 400050 w 1535907"/>
                <a:gd name="connsiteY1" fmla="*/ 392906 h 407193"/>
                <a:gd name="connsiteX2" fmla="*/ 338138 w 1535907"/>
                <a:gd name="connsiteY2" fmla="*/ 402431 h 407193"/>
                <a:gd name="connsiteX3" fmla="*/ 271463 w 1535907"/>
                <a:gd name="connsiteY3" fmla="*/ 407193 h 407193"/>
                <a:gd name="connsiteX4" fmla="*/ 238125 w 1535907"/>
                <a:gd name="connsiteY4" fmla="*/ 404812 h 407193"/>
                <a:gd name="connsiteX5" fmla="*/ 197644 w 1535907"/>
                <a:gd name="connsiteY5" fmla="*/ 390525 h 407193"/>
                <a:gd name="connsiteX6" fmla="*/ 159544 w 1535907"/>
                <a:gd name="connsiteY6" fmla="*/ 361950 h 407193"/>
                <a:gd name="connsiteX7" fmla="*/ 107157 w 1535907"/>
                <a:gd name="connsiteY7" fmla="*/ 314325 h 407193"/>
                <a:gd name="connsiteX8" fmla="*/ 45244 w 1535907"/>
                <a:gd name="connsiteY8" fmla="*/ 250031 h 407193"/>
                <a:gd name="connsiteX9" fmla="*/ 9525 w 1535907"/>
                <a:gd name="connsiteY9" fmla="*/ 207168 h 407193"/>
                <a:gd name="connsiteX10" fmla="*/ 0 w 1535907"/>
                <a:gd name="connsiteY10" fmla="*/ 188118 h 407193"/>
                <a:gd name="connsiteX11" fmla="*/ 0 w 1535907"/>
                <a:gd name="connsiteY11" fmla="*/ 173831 h 407193"/>
                <a:gd name="connsiteX12" fmla="*/ 2382 w 1535907"/>
                <a:gd name="connsiteY12" fmla="*/ 157162 h 407193"/>
                <a:gd name="connsiteX13" fmla="*/ 14288 w 1535907"/>
                <a:gd name="connsiteY13" fmla="*/ 145256 h 407193"/>
                <a:gd name="connsiteX14" fmla="*/ 45244 w 1535907"/>
                <a:gd name="connsiteY14" fmla="*/ 150018 h 407193"/>
                <a:gd name="connsiteX15" fmla="*/ 119063 w 1535907"/>
                <a:gd name="connsiteY15" fmla="*/ 178593 h 407193"/>
                <a:gd name="connsiteX16" fmla="*/ 169069 w 1535907"/>
                <a:gd name="connsiteY16" fmla="*/ 195262 h 407193"/>
                <a:gd name="connsiteX17" fmla="*/ 226219 w 1535907"/>
                <a:gd name="connsiteY17" fmla="*/ 211931 h 407193"/>
                <a:gd name="connsiteX18" fmla="*/ 285750 w 1535907"/>
                <a:gd name="connsiteY18" fmla="*/ 223837 h 407193"/>
                <a:gd name="connsiteX19" fmla="*/ 335757 w 1535907"/>
                <a:gd name="connsiteY19" fmla="*/ 228600 h 407193"/>
                <a:gd name="connsiteX20" fmla="*/ 407194 w 1535907"/>
                <a:gd name="connsiteY20" fmla="*/ 221456 h 407193"/>
                <a:gd name="connsiteX21" fmla="*/ 547688 w 1535907"/>
                <a:gd name="connsiteY21" fmla="*/ 195262 h 407193"/>
                <a:gd name="connsiteX22" fmla="*/ 702469 w 1535907"/>
                <a:gd name="connsiteY22" fmla="*/ 161925 h 407193"/>
                <a:gd name="connsiteX23" fmla="*/ 916782 w 1535907"/>
                <a:gd name="connsiteY23" fmla="*/ 116681 h 407193"/>
                <a:gd name="connsiteX24" fmla="*/ 995363 w 1535907"/>
                <a:gd name="connsiteY24" fmla="*/ 100012 h 407193"/>
                <a:gd name="connsiteX25" fmla="*/ 1052513 w 1535907"/>
                <a:gd name="connsiteY25" fmla="*/ 83343 h 407193"/>
                <a:gd name="connsiteX26" fmla="*/ 1107282 w 1535907"/>
                <a:gd name="connsiteY26" fmla="*/ 59531 h 407193"/>
                <a:gd name="connsiteX27" fmla="*/ 1154907 w 1535907"/>
                <a:gd name="connsiteY27" fmla="*/ 33337 h 407193"/>
                <a:gd name="connsiteX28" fmla="*/ 1202532 w 1535907"/>
                <a:gd name="connsiteY28" fmla="*/ 0 h 407193"/>
                <a:gd name="connsiteX29" fmla="*/ 1235869 w 1535907"/>
                <a:gd name="connsiteY29" fmla="*/ 0 h 407193"/>
                <a:gd name="connsiteX30" fmla="*/ 1350169 w 1535907"/>
                <a:gd name="connsiteY30" fmla="*/ 23812 h 407193"/>
                <a:gd name="connsiteX31" fmla="*/ 1445419 w 1535907"/>
                <a:gd name="connsiteY31" fmla="*/ 47625 h 407193"/>
                <a:gd name="connsiteX32" fmla="*/ 1483519 w 1535907"/>
                <a:gd name="connsiteY32" fmla="*/ 59531 h 407193"/>
                <a:gd name="connsiteX33" fmla="*/ 1524000 w 1535907"/>
                <a:gd name="connsiteY33" fmla="*/ 78581 h 407193"/>
                <a:gd name="connsiteX34" fmla="*/ 1535907 w 1535907"/>
                <a:gd name="connsiteY34" fmla="*/ 95250 h 407193"/>
                <a:gd name="connsiteX35" fmla="*/ 1535907 w 1535907"/>
                <a:gd name="connsiteY35" fmla="*/ 133350 h 407193"/>
                <a:gd name="connsiteX36" fmla="*/ 1526382 w 1535907"/>
                <a:gd name="connsiteY36" fmla="*/ 164306 h 407193"/>
                <a:gd name="connsiteX37" fmla="*/ 1502569 w 1535907"/>
                <a:gd name="connsiteY37" fmla="*/ 180975 h 407193"/>
                <a:gd name="connsiteX38" fmla="*/ 1409700 w 1535907"/>
                <a:gd name="connsiteY38" fmla="*/ 190500 h 407193"/>
                <a:gd name="connsiteX39" fmla="*/ 1140619 w 1535907"/>
                <a:gd name="connsiteY39" fmla="*/ 242887 h 407193"/>
                <a:gd name="connsiteX40" fmla="*/ 888207 w 1535907"/>
                <a:gd name="connsiteY40" fmla="*/ 290512 h 407193"/>
                <a:gd name="connsiteX41" fmla="*/ 707232 w 1535907"/>
                <a:gd name="connsiteY41" fmla="*/ 338137 h 407193"/>
                <a:gd name="connsiteX42" fmla="*/ 592932 w 1535907"/>
                <a:gd name="connsiteY42" fmla="*/ 357187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35907" h="407193">
                  <a:moveTo>
                    <a:pt x="592932" y="357187"/>
                  </a:moveTo>
                  <a:lnTo>
                    <a:pt x="400050" y="392906"/>
                  </a:lnTo>
                  <a:lnTo>
                    <a:pt x="338138" y="402431"/>
                  </a:lnTo>
                  <a:lnTo>
                    <a:pt x="271463" y="407193"/>
                  </a:lnTo>
                  <a:lnTo>
                    <a:pt x="238125" y="404812"/>
                  </a:lnTo>
                  <a:lnTo>
                    <a:pt x="197644" y="390525"/>
                  </a:lnTo>
                  <a:lnTo>
                    <a:pt x="159544" y="361950"/>
                  </a:lnTo>
                  <a:lnTo>
                    <a:pt x="107157" y="314325"/>
                  </a:lnTo>
                  <a:lnTo>
                    <a:pt x="45244" y="250031"/>
                  </a:lnTo>
                  <a:lnTo>
                    <a:pt x="9525" y="207168"/>
                  </a:lnTo>
                  <a:lnTo>
                    <a:pt x="0" y="188118"/>
                  </a:lnTo>
                  <a:lnTo>
                    <a:pt x="0" y="173831"/>
                  </a:lnTo>
                  <a:lnTo>
                    <a:pt x="2382" y="157162"/>
                  </a:lnTo>
                  <a:lnTo>
                    <a:pt x="14288" y="145256"/>
                  </a:lnTo>
                  <a:lnTo>
                    <a:pt x="45244" y="150018"/>
                  </a:lnTo>
                  <a:lnTo>
                    <a:pt x="119063" y="178593"/>
                  </a:lnTo>
                  <a:lnTo>
                    <a:pt x="169069" y="195262"/>
                  </a:lnTo>
                  <a:lnTo>
                    <a:pt x="226219" y="211931"/>
                  </a:lnTo>
                  <a:lnTo>
                    <a:pt x="285750" y="223837"/>
                  </a:lnTo>
                  <a:lnTo>
                    <a:pt x="335757" y="228600"/>
                  </a:lnTo>
                  <a:lnTo>
                    <a:pt x="407194" y="221456"/>
                  </a:lnTo>
                  <a:lnTo>
                    <a:pt x="547688" y="195262"/>
                  </a:lnTo>
                  <a:lnTo>
                    <a:pt x="702469" y="161925"/>
                  </a:lnTo>
                  <a:lnTo>
                    <a:pt x="916782" y="116681"/>
                  </a:lnTo>
                  <a:lnTo>
                    <a:pt x="995363" y="100012"/>
                  </a:lnTo>
                  <a:lnTo>
                    <a:pt x="1052513" y="83343"/>
                  </a:lnTo>
                  <a:lnTo>
                    <a:pt x="1107282" y="59531"/>
                  </a:lnTo>
                  <a:lnTo>
                    <a:pt x="1154907" y="33337"/>
                  </a:lnTo>
                  <a:lnTo>
                    <a:pt x="1202532" y="0"/>
                  </a:lnTo>
                  <a:lnTo>
                    <a:pt x="1235869" y="0"/>
                  </a:lnTo>
                  <a:lnTo>
                    <a:pt x="1350169" y="23812"/>
                  </a:lnTo>
                  <a:lnTo>
                    <a:pt x="1445419" y="47625"/>
                  </a:lnTo>
                  <a:lnTo>
                    <a:pt x="1483519" y="59531"/>
                  </a:lnTo>
                  <a:lnTo>
                    <a:pt x="1524000" y="78581"/>
                  </a:lnTo>
                  <a:lnTo>
                    <a:pt x="1535907" y="95250"/>
                  </a:lnTo>
                  <a:lnTo>
                    <a:pt x="1535907" y="133350"/>
                  </a:lnTo>
                  <a:lnTo>
                    <a:pt x="1526382" y="164306"/>
                  </a:lnTo>
                  <a:lnTo>
                    <a:pt x="1502569" y="180975"/>
                  </a:lnTo>
                  <a:lnTo>
                    <a:pt x="1409700" y="190500"/>
                  </a:lnTo>
                  <a:lnTo>
                    <a:pt x="1140619" y="242887"/>
                  </a:lnTo>
                  <a:lnTo>
                    <a:pt x="888207" y="290512"/>
                  </a:lnTo>
                  <a:lnTo>
                    <a:pt x="707232" y="338137"/>
                  </a:lnTo>
                  <a:lnTo>
                    <a:pt x="592932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8C820D88-B8CC-4B7B-8D9F-2C7472B9C3A8}"/>
                </a:ext>
              </a:extLst>
            </p:cNvPr>
            <p:cNvSpPr/>
            <p:nvPr/>
          </p:nvSpPr>
          <p:spPr>
            <a:xfrm>
              <a:off x="3779838" y="3852863"/>
              <a:ext cx="1768475" cy="447675"/>
            </a:xfrm>
            <a:custGeom>
              <a:avLst/>
              <a:gdLst>
                <a:gd name="connsiteX0" fmla="*/ 797719 w 1769269"/>
                <a:gd name="connsiteY0" fmla="*/ 364331 h 447675"/>
                <a:gd name="connsiteX1" fmla="*/ 492919 w 1769269"/>
                <a:gd name="connsiteY1" fmla="*/ 423862 h 447675"/>
                <a:gd name="connsiteX2" fmla="*/ 376237 w 1769269"/>
                <a:gd name="connsiteY2" fmla="*/ 442912 h 447675"/>
                <a:gd name="connsiteX3" fmla="*/ 328612 w 1769269"/>
                <a:gd name="connsiteY3" fmla="*/ 447675 h 447675"/>
                <a:gd name="connsiteX4" fmla="*/ 285750 w 1769269"/>
                <a:gd name="connsiteY4" fmla="*/ 445293 h 447675"/>
                <a:gd name="connsiteX5" fmla="*/ 235744 w 1769269"/>
                <a:gd name="connsiteY5" fmla="*/ 431006 h 447675"/>
                <a:gd name="connsiteX6" fmla="*/ 138112 w 1769269"/>
                <a:gd name="connsiteY6" fmla="*/ 381000 h 447675"/>
                <a:gd name="connsiteX7" fmla="*/ 88106 w 1769269"/>
                <a:gd name="connsiteY7" fmla="*/ 347662 h 447675"/>
                <a:gd name="connsiteX8" fmla="*/ 50006 w 1769269"/>
                <a:gd name="connsiteY8" fmla="*/ 314325 h 447675"/>
                <a:gd name="connsiteX9" fmla="*/ 26194 w 1769269"/>
                <a:gd name="connsiteY9" fmla="*/ 283368 h 447675"/>
                <a:gd name="connsiteX10" fmla="*/ 7144 w 1769269"/>
                <a:gd name="connsiteY10" fmla="*/ 242887 h 447675"/>
                <a:gd name="connsiteX11" fmla="*/ 0 w 1769269"/>
                <a:gd name="connsiteY11" fmla="*/ 214312 h 447675"/>
                <a:gd name="connsiteX12" fmla="*/ 0 w 1769269"/>
                <a:gd name="connsiteY12" fmla="*/ 197643 h 447675"/>
                <a:gd name="connsiteX13" fmla="*/ 7144 w 1769269"/>
                <a:gd name="connsiteY13" fmla="*/ 183356 h 447675"/>
                <a:gd name="connsiteX14" fmla="*/ 26194 w 1769269"/>
                <a:gd name="connsiteY14" fmla="*/ 178593 h 447675"/>
                <a:gd name="connsiteX15" fmla="*/ 52387 w 1769269"/>
                <a:gd name="connsiteY15" fmla="*/ 188118 h 447675"/>
                <a:gd name="connsiteX16" fmla="*/ 107156 w 1769269"/>
                <a:gd name="connsiteY16" fmla="*/ 209550 h 447675"/>
                <a:gd name="connsiteX17" fmla="*/ 188119 w 1769269"/>
                <a:gd name="connsiteY17" fmla="*/ 240506 h 447675"/>
                <a:gd name="connsiteX18" fmla="*/ 245269 w 1769269"/>
                <a:gd name="connsiteY18" fmla="*/ 257175 h 447675"/>
                <a:gd name="connsiteX19" fmla="*/ 309562 w 1769269"/>
                <a:gd name="connsiteY19" fmla="*/ 266700 h 447675"/>
                <a:gd name="connsiteX20" fmla="*/ 352425 w 1769269"/>
                <a:gd name="connsiteY20" fmla="*/ 271462 h 447675"/>
                <a:gd name="connsiteX21" fmla="*/ 414337 w 1769269"/>
                <a:gd name="connsiteY21" fmla="*/ 264318 h 447675"/>
                <a:gd name="connsiteX22" fmla="*/ 847725 w 1769269"/>
                <a:gd name="connsiteY22" fmla="*/ 176212 h 447675"/>
                <a:gd name="connsiteX23" fmla="*/ 1085850 w 1769269"/>
                <a:gd name="connsiteY23" fmla="*/ 133350 h 447675"/>
                <a:gd name="connsiteX24" fmla="*/ 1207294 w 1769269"/>
                <a:gd name="connsiteY24" fmla="*/ 95250 h 447675"/>
                <a:gd name="connsiteX25" fmla="*/ 1333500 w 1769269"/>
                <a:gd name="connsiteY25" fmla="*/ 52387 h 447675"/>
                <a:gd name="connsiteX26" fmla="*/ 1407319 w 1769269"/>
                <a:gd name="connsiteY26" fmla="*/ 21431 h 447675"/>
                <a:gd name="connsiteX27" fmla="*/ 1481137 w 1769269"/>
                <a:gd name="connsiteY27" fmla="*/ 0 h 447675"/>
                <a:gd name="connsiteX28" fmla="*/ 1533525 w 1769269"/>
                <a:gd name="connsiteY28" fmla="*/ 0 h 447675"/>
                <a:gd name="connsiteX29" fmla="*/ 1595437 w 1769269"/>
                <a:gd name="connsiteY29" fmla="*/ 9525 h 447675"/>
                <a:gd name="connsiteX30" fmla="*/ 1664494 w 1769269"/>
                <a:gd name="connsiteY30" fmla="*/ 33337 h 447675"/>
                <a:gd name="connsiteX31" fmla="*/ 1716881 w 1769269"/>
                <a:gd name="connsiteY31" fmla="*/ 64293 h 447675"/>
                <a:gd name="connsiteX32" fmla="*/ 1743075 w 1769269"/>
                <a:gd name="connsiteY32" fmla="*/ 83343 h 447675"/>
                <a:gd name="connsiteX33" fmla="*/ 1762125 w 1769269"/>
                <a:gd name="connsiteY33" fmla="*/ 102393 h 447675"/>
                <a:gd name="connsiteX34" fmla="*/ 1769269 w 1769269"/>
                <a:gd name="connsiteY34" fmla="*/ 128587 h 447675"/>
                <a:gd name="connsiteX35" fmla="*/ 1757362 w 1769269"/>
                <a:gd name="connsiteY35" fmla="*/ 164306 h 447675"/>
                <a:gd name="connsiteX36" fmla="*/ 1738312 w 1769269"/>
                <a:gd name="connsiteY36" fmla="*/ 183356 h 447675"/>
                <a:gd name="connsiteX37" fmla="*/ 1678781 w 1769269"/>
                <a:gd name="connsiteY37" fmla="*/ 200025 h 447675"/>
                <a:gd name="connsiteX38" fmla="*/ 1485900 w 1769269"/>
                <a:gd name="connsiteY38" fmla="*/ 235743 h 447675"/>
                <a:gd name="connsiteX39" fmla="*/ 1092994 w 1769269"/>
                <a:gd name="connsiteY39" fmla="*/ 309562 h 447675"/>
                <a:gd name="connsiteX40" fmla="*/ 797719 w 1769269"/>
                <a:gd name="connsiteY40" fmla="*/ 36433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69269" h="447675">
                  <a:moveTo>
                    <a:pt x="797719" y="364331"/>
                  </a:moveTo>
                  <a:lnTo>
                    <a:pt x="492919" y="423862"/>
                  </a:lnTo>
                  <a:lnTo>
                    <a:pt x="376237" y="442912"/>
                  </a:lnTo>
                  <a:lnTo>
                    <a:pt x="328612" y="447675"/>
                  </a:lnTo>
                  <a:lnTo>
                    <a:pt x="285750" y="445293"/>
                  </a:lnTo>
                  <a:lnTo>
                    <a:pt x="235744" y="431006"/>
                  </a:lnTo>
                  <a:lnTo>
                    <a:pt x="138112" y="381000"/>
                  </a:lnTo>
                  <a:lnTo>
                    <a:pt x="88106" y="347662"/>
                  </a:lnTo>
                  <a:lnTo>
                    <a:pt x="50006" y="314325"/>
                  </a:lnTo>
                  <a:lnTo>
                    <a:pt x="26194" y="283368"/>
                  </a:lnTo>
                  <a:lnTo>
                    <a:pt x="7144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7144" y="183356"/>
                  </a:lnTo>
                  <a:lnTo>
                    <a:pt x="26194" y="178593"/>
                  </a:lnTo>
                  <a:lnTo>
                    <a:pt x="52387" y="188118"/>
                  </a:lnTo>
                  <a:lnTo>
                    <a:pt x="107156" y="209550"/>
                  </a:lnTo>
                  <a:lnTo>
                    <a:pt x="188119" y="240506"/>
                  </a:lnTo>
                  <a:lnTo>
                    <a:pt x="245269" y="257175"/>
                  </a:lnTo>
                  <a:lnTo>
                    <a:pt x="309562" y="266700"/>
                  </a:lnTo>
                  <a:lnTo>
                    <a:pt x="352425" y="271462"/>
                  </a:lnTo>
                  <a:lnTo>
                    <a:pt x="414337" y="264318"/>
                  </a:lnTo>
                  <a:lnTo>
                    <a:pt x="847725" y="176212"/>
                  </a:lnTo>
                  <a:lnTo>
                    <a:pt x="1085850" y="133350"/>
                  </a:lnTo>
                  <a:lnTo>
                    <a:pt x="1207294" y="95250"/>
                  </a:lnTo>
                  <a:lnTo>
                    <a:pt x="1333500" y="52387"/>
                  </a:lnTo>
                  <a:lnTo>
                    <a:pt x="1407319" y="21431"/>
                  </a:lnTo>
                  <a:lnTo>
                    <a:pt x="1481137" y="0"/>
                  </a:lnTo>
                  <a:lnTo>
                    <a:pt x="1533525" y="0"/>
                  </a:lnTo>
                  <a:lnTo>
                    <a:pt x="1595437" y="9525"/>
                  </a:lnTo>
                  <a:lnTo>
                    <a:pt x="1664494" y="33337"/>
                  </a:lnTo>
                  <a:lnTo>
                    <a:pt x="1716881" y="64293"/>
                  </a:lnTo>
                  <a:lnTo>
                    <a:pt x="1743075" y="83343"/>
                  </a:lnTo>
                  <a:lnTo>
                    <a:pt x="1762125" y="102393"/>
                  </a:lnTo>
                  <a:lnTo>
                    <a:pt x="1769269" y="128587"/>
                  </a:lnTo>
                  <a:lnTo>
                    <a:pt x="1757362" y="164306"/>
                  </a:lnTo>
                  <a:lnTo>
                    <a:pt x="1738312" y="183356"/>
                  </a:lnTo>
                  <a:lnTo>
                    <a:pt x="1678781" y="200025"/>
                  </a:lnTo>
                  <a:lnTo>
                    <a:pt x="1485900" y="235743"/>
                  </a:lnTo>
                  <a:lnTo>
                    <a:pt x="1092994" y="309562"/>
                  </a:lnTo>
                  <a:lnTo>
                    <a:pt x="7977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FBE57611-5AC8-454A-9F81-CB57E50E1713}"/>
                </a:ext>
              </a:extLst>
            </p:cNvPr>
            <p:cNvSpPr/>
            <p:nvPr/>
          </p:nvSpPr>
          <p:spPr>
            <a:xfrm>
              <a:off x="5667375" y="2019300"/>
              <a:ext cx="1343025" cy="401638"/>
            </a:xfrm>
            <a:custGeom>
              <a:avLst/>
              <a:gdLst>
                <a:gd name="connsiteX0" fmla="*/ 819150 w 1343025"/>
                <a:gd name="connsiteY0" fmla="*/ 314325 h 402431"/>
                <a:gd name="connsiteX1" fmla="*/ 635794 w 1343025"/>
                <a:gd name="connsiteY1" fmla="*/ 361950 h 402431"/>
                <a:gd name="connsiteX2" fmla="*/ 533400 w 1343025"/>
                <a:gd name="connsiteY2" fmla="*/ 385763 h 402431"/>
                <a:gd name="connsiteX3" fmla="*/ 450056 w 1343025"/>
                <a:gd name="connsiteY3" fmla="*/ 397669 h 402431"/>
                <a:gd name="connsiteX4" fmla="*/ 383381 w 1343025"/>
                <a:gd name="connsiteY4" fmla="*/ 402431 h 402431"/>
                <a:gd name="connsiteX5" fmla="*/ 335756 w 1343025"/>
                <a:gd name="connsiteY5" fmla="*/ 400050 h 402431"/>
                <a:gd name="connsiteX6" fmla="*/ 280988 w 1343025"/>
                <a:gd name="connsiteY6" fmla="*/ 392906 h 402431"/>
                <a:gd name="connsiteX7" fmla="*/ 247650 w 1343025"/>
                <a:gd name="connsiteY7" fmla="*/ 383381 h 402431"/>
                <a:gd name="connsiteX8" fmla="*/ 202406 w 1343025"/>
                <a:gd name="connsiteY8" fmla="*/ 361950 h 402431"/>
                <a:gd name="connsiteX9" fmla="*/ 152400 w 1343025"/>
                <a:gd name="connsiteY9" fmla="*/ 326231 h 402431"/>
                <a:gd name="connsiteX10" fmla="*/ 90488 w 1343025"/>
                <a:gd name="connsiteY10" fmla="*/ 271463 h 402431"/>
                <a:gd name="connsiteX11" fmla="*/ 45244 w 1343025"/>
                <a:gd name="connsiteY11" fmla="*/ 223838 h 402431"/>
                <a:gd name="connsiteX12" fmla="*/ 9525 w 1343025"/>
                <a:gd name="connsiteY12" fmla="*/ 178594 h 402431"/>
                <a:gd name="connsiteX13" fmla="*/ 2381 w 1343025"/>
                <a:gd name="connsiteY13" fmla="*/ 154781 h 402431"/>
                <a:gd name="connsiteX14" fmla="*/ 0 w 1343025"/>
                <a:gd name="connsiteY14" fmla="*/ 138113 h 402431"/>
                <a:gd name="connsiteX15" fmla="*/ 7144 w 1343025"/>
                <a:gd name="connsiteY15" fmla="*/ 123825 h 402431"/>
                <a:gd name="connsiteX16" fmla="*/ 26194 w 1343025"/>
                <a:gd name="connsiteY16" fmla="*/ 121444 h 402431"/>
                <a:gd name="connsiteX17" fmla="*/ 61913 w 1343025"/>
                <a:gd name="connsiteY17" fmla="*/ 138113 h 402431"/>
                <a:gd name="connsiteX18" fmla="*/ 114300 w 1343025"/>
                <a:gd name="connsiteY18" fmla="*/ 161925 h 402431"/>
                <a:gd name="connsiteX19" fmla="*/ 169069 w 1343025"/>
                <a:gd name="connsiteY19" fmla="*/ 180975 h 402431"/>
                <a:gd name="connsiteX20" fmla="*/ 233363 w 1343025"/>
                <a:gd name="connsiteY20" fmla="*/ 197644 h 402431"/>
                <a:gd name="connsiteX21" fmla="*/ 314325 w 1343025"/>
                <a:gd name="connsiteY21" fmla="*/ 204788 h 402431"/>
                <a:gd name="connsiteX22" fmla="*/ 411956 w 1343025"/>
                <a:gd name="connsiteY22" fmla="*/ 204788 h 402431"/>
                <a:gd name="connsiteX23" fmla="*/ 485775 w 1343025"/>
                <a:gd name="connsiteY23" fmla="*/ 195263 h 402431"/>
                <a:gd name="connsiteX24" fmla="*/ 616744 w 1343025"/>
                <a:gd name="connsiteY24" fmla="*/ 173831 h 402431"/>
                <a:gd name="connsiteX25" fmla="*/ 833438 w 1343025"/>
                <a:gd name="connsiteY25" fmla="*/ 111919 h 402431"/>
                <a:gd name="connsiteX26" fmla="*/ 900113 w 1343025"/>
                <a:gd name="connsiteY26" fmla="*/ 88106 h 402431"/>
                <a:gd name="connsiteX27" fmla="*/ 1019175 w 1343025"/>
                <a:gd name="connsiteY27" fmla="*/ 2381 h 402431"/>
                <a:gd name="connsiteX28" fmla="*/ 1042988 w 1343025"/>
                <a:gd name="connsiteY28" fmla="*/ 0 h 402431"/>
                <a:gd name="connsiteX29" fmla="*/ 1133475 w 1343025"/>
                <a:gd name="connsiteY29" fmla="*/ 11906 h 402431"/>
                <a:gd name="connsiteX30" fmla="*/ 1223963 w 1343025"/>
                <a:gd name="connsiteY30" fmla="*/ 33338 h 402431"/>
                <a:gd name="connsiteX31" fmla="*/ 1300163 w 1343025"/>
                <a:gd name="connsiteY31" fmla="*/ 57150 h 402431"/>
                <a:gd name="connsiteX32" fmla="*/ 1331119 w 1343025"/>
                <a:gd name="connsiteY32" fmla="*/ 73819 h 402431"/>
                <a:gd name="connsiteX33" fmla="*/ 1343025 w 1343025"/>
                <a:gd name="connsiteY33" fmla="*/ 90488 h 402431"/>
                <a:gd name="connsiteX34" fmla="*/ 1343025 w 1343025"/>
                <a:gd name="connsiteY34" fmla="*/ 111919 h 402431"/>
                <a:gd name="connsiteX35" fmla="*/ 1335881 w 1343025"/>
                <a:gd name="connsiteY35" fmla="*/ 154781 h 402431"/>
                <a:gd name="connsiteX36" fmla="*/ 1319213 w 1343025"/>
                <a:gd name="connsiteY36" fmla="*/ 171450 h 402431"/>
                <a:gd name="connsiteX37" fmla="*/ 1212056 w 1343025"/>
                <a:gd name="connsiteY37" fmla="*/ 209550 h 402431"/>
                <a:gd name="connsiteX38" fmla="*/ 1083469 w 1343025"/>
                <a:gd name="connsiteY38" fmla="*/ 247650 h 402431"/>
                <a:gd name="connsiteX39" fmla="*/ 819150 w 1343025"/>
                <a:gd name="connsiteY39" fmla="*/ 31432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3025" h="402431">
                  <a:moveTo>
                    <a:pt x="819150" y="314325"/>
                  </a:moveTo>
                  <a:lnTo>
                    <a:pt x="635794" y="361950"/>
                  </a:lnTo>
                  <a:lnTo>
                    <a:pt x="533400" y="385763"/>
                  </a:lnTo>
                  <a:lnTo>
                    <a:pt x="450056" y="397669"/>
                  </a:lnTo>
                  <a:lnTo>
                    <a:pt x="383381" y="402431"/>
                  </a:lnTo>
                  <a:lnTo>
                    <a:pt x="335756" y="400050"/>
                  </a:lnTo>
                  <a:lnTo>
                    <a:pt x="280988" y="392906"/>
                  </a:lnTo>
                  <a:lnTo>
                    <a:pt x="247650" y="383381"/>
                  </a:lnTo>
                  <a:lnTo>
                    <a:pt x="202406" y="361950"/>
                  </a:lnTo>
                  <a:lnTo>
                    <a:pt x="152400" y="326231"/>
                  </a:lnTo>
                  <a:lnTo>
                    <a:pt x="90488" y="271463"/>
                  </a:lnTo>
                  <a:lnTo>
                    <a:pt x="45244" y="223838"/>
                  </a:lnTo>
                  <a:lnTo>
                    <a:pt x="9525" y="178594"/>
                  </a:lnTo>
                  <a:lnTo>
                    <a:pt x="2381" y="154781"/>
                  </a:lnTo>
                  <a:lnTo>
                    <a:pt x="0" y="138113"/>
                  </a:lnTo>
                  <a:lnTo>
                    <a:pt x="7144" y="123825"/>
                  </a:lnTo>
                  <a:lnTo>
                    <a:pt x="26194" y="121444"/>
                  </a:lnTo>
                  <a:lnTo>
                    <a:pt x="61913" y="138113"/>
                  </a:lnTo>
                  <a:lnTo>
                    <a:pt x="114300" y="161925"/>
                  </a:lnTo>
                  <a:lnTo>
                    <a:pt x="169069" y="180975"/>
                  </a:lnTo>
                  <a:lnTo>
                    <a:pt x="233363" y="197644"/>
                  </a:lnTo>
                  <a:lnTo>
                    <a:pt x="314325" y="204788"/>
                  </a:lnTo>
                  <a:lnTo>
                    <a:pt x="411956" y="204788"/>
                  </a:lnTo>
                  <a:lnTo>
                    <a:pt x="485775" y="195263"/>
                  </a:lnTo>
                  <a:lnTo>
                    <a:pt x="616744" y="173831"/>
                  </a:lnTo>
                  <a:lnTo>
                    <a:pt x="833438" y="111919"/>
                  </a:lnTo>
                  <a:lnTo>
                    <a:pt x="900113" y="88106"/>
                  </a:lnTo>
                  <a:lnTo>
                    <a:pt x="1019175" y="2381"/>
                  </a:lnTo>
                  <a:lnTo>
                    <a:pt x="1042988" y="0"/>
                  </a:lnTo>
                  <a:lnTo>
                    <a:pt x="1133475" y="11906"/>
                  </a:lnTo>
                  <a:lnTo>
                    <a:pt x="1223963" y="33338"/>
                  </a:lnTo>
                  <a:lnTo>
                    <a:pt x="1300163" y="57150"/>
                  </a:lnTo>
                  <a:lnTo>
                    <a:pt x="1331119" y="73819"/>
                  </a:lnTo>
                  <a:lnTo>
                    <a:pt x="1343025" y="90488"/>
                  </a:lnTo>
                  <a:lnTo>
                    <a:pt x="1343025" y="111919"/>
                  </a:lnTo>
                  <a:lnTo>
                    <a:pt x="1335881" y="154781"/>
                  </a:lnTo>
                  <a:lnTo>
                    <a:pt x="1319213" y="171450"/>
                  </a:lnTo>
                  <a:lnTo>
                    <a:pt x="1212056" y="209550"/>
                  </a:lnTo>
                  <a:lnTo>
                    <a:pt x="1083469" y="247650"/>
                  </a:lnTo>
                  <a:lnTo>
                    <a:pt x="8191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187B023E-8347-4386-9FA4-405C35B4B53C}"/>
                </a:ext>
              </a:extLst>
            </p:cNvPr>
            <p:cNvSpPr/>
            <p:nvPr/>
          </p:nvSpPr>
          <p:spPr>
            <a:xfrm rot="16200000">
              <a:off x="2219325" y="4454525"/>
              <a:ext cx="2282825" cy="314325"/>
            </a:xfrm>
            <a:custGeom>
              <a:avLst/>
              <a:gdLst>
                <a:gd name="connsiteX0" fmla="*/ 990600 w 2283618"/>
                <a:gd name="connsiteY0" fmla="*/ 283368 h 314325"/>
                <a:gd name="connsiteX1" fmla="*/ 611981 w 2283618"/>
                <a:gd name="connsiteY1" fmla="*/ 271462 h 314325"/>
                <a:gd name="connsiteX2" fmla="*/ 259556 w 2283618"/>
                <a:gd name="connsiteY2" fmla="*/ 264318 h 314325"/>
                <a:gd name="connsiteX3" fmla="*/ 135731 w 2283618"/>
                <a:gd name="connsiteY3" fmla="*/ 257175 h 314325"/>
                <a:gd name="connsiteX4" fmla="*/ 66675 w 2283618"/>
                <a:gd name="connsiteY4" fmla="*/ 250031 h 314325"/>
                <a:gd name="connsiteX5" fmla="*/ 50006 w 2283618"/>
                <a:gd name="connsiteY5" fmla="*/ 242887 h 314325"/>
                <a:gd name="connsiteX6" fmla="*/ 21431 w 2283618"/>
                <a:gd name="connsiteY6" fmla="*/ 214312 h 314325"/>
                <a:gd name="connsiteX7" fmla="*/ 4762 w 2283618"/>
                <a:gd name="connsiteY7" fmla="*/ 183356 h 314325"/>
                <a:gd name="connsiteX8" fmla="*/ 0 w 2283618"/>
                <a:gd name="connsiteY8" fmla="*/ 152400 h 314325"/>
                <a:gd name="connsiteX9" fmla="*/ 9525 w 2283618"/>
                <a:gd name="connsiteY9" fmla="*/ 126206 h 314325"/>
                <a:gd name="connsiteX10" fmla="*/ 23812 w 2283618"/>
                <a:gd name="connsiteY10" fmla="*/ 102393 h 314325"/>
                <a:gd name="connsiteX11" fmla="*/ 57150 w 2283618"/>
                <a:gd name="connsiteY11" fmla="*/ 80962 h 314325"/>
                <a:gd name="connsiteX12" fmla="*/ 97631 w 2283618"/>
                <a:gd name="connsiteY12" fmla="*/ 59531 h 314325"/>
                <a:gd name="connsiteX13" fmla="*/ 152400 w 2283618"/>
                <a:gd name="connsiteY13" fmla="*/ 40481 h 314325"/>
                <a:gd name="connsiteX14" fmla="*/ 247650 w 2283618"/>
                <a:gd name="connsiteY14" fmla="*/ 21431 h 314325"/>
                <a:gd name="connsiteX15" fmla="*/ 345281 w 2283618"/>
                <a:gd name="connsiteY15" fmla="*/ 4762 h 314325"/>
                <a:gd name="connsiteX16" fmla="*/ 428625 w 2283618"/>
                <a:gd name="connsiteY16" fmla="*/ 0 h 314325"/>
                <a:gd name="connsiteX17" fmla="*/ 459581 w 2283618"/>
                <a:gd name="connsiteY17" fmla="*/ 9525 h 314325"/>
                <a:gd name="connsiteX18" fmla="*/ 509587 w 2283618"/>
                <a:gd name="connsiteY18" fmla="*/ 21431 h 314325"/>
                <a:gd name="connsiteX19" fmla="*/ 623887 w 2283618"/>
                <a:gd name="connsiteY19" fmla="*/ 38100 h 314325"/>
                <a:gd name="connsiteX20" fmla="*/ 788193 w 2283618"/>
                <a:gd name="connsiteY20" fmla="*/ 54768 h 314325"/>
                <a:gd name="connsiteX21" fmla="*/ 1109662 w 2283618"/>
                <a:gd name="connsiteY21" fmla="*/ 80962 h 314325"/>
                <a:gd name="connsiteX22" fmla="*/ 1471612 w 2283618"/>
                <a:gd name="connsiteY22" fmla="*/ 107156 h 314325"/>
                <a:gd name="connsiteX23" fmla="*/ 2043112 w 2283618"/>
                <a:gd name="connsiteY23" fmla="*/ 133350 h 314325"/>
                <a:gd name="connsiteX24" fmla="*/ 2235993 w 2283618"/>
                <a:gd name="connsiteY24" fmla="*/ 59531 h 314325"/>
                <a:gd name="connsiteX25" fmla="*/ 2283618 w 2283618"/>
                <a:gd name="connsiteY25" fmla="*/ 95250 h 314325"/>
                <a:gd name="connsiteX26" fmla="*/ 2266950 w 2283618"/>
                <a:gd name="connsiteY26" fmla="*/ 214312 h 314325"/>
                <a:gd name="connsiteX27" fmla="*/ 2257425 w 2283618"/>
                <a:gd name="connsiteY27" fmla="*/ 240506 h 314325"/>
                <a:gd name="connsiteX28" fmla="*/ 2228850 w 2283618"/>
                <a:gd name="connsiteY28" fmla="*/ 266700 h 314325"/>
                <a:gd name="connsiteX29" fmla="*/ 2188368 w 2283618"/>
                <a:gd name="connsiteY29" fmla="*/ 288131 h 314325"/>
                <a:gd name="connsiteX30" fmla="*/ 2133600 w 2283618"/>
                <a:gd name="connsiteY30" fmla="*/ 309562 h 314325"/>
                <a:gd name="connsiteX31" fmla="*/ 2090737 w 2283618"/>
                <a:gd name="connsiteY31" fmla="*/ 314325 h 314325"/>
                <a:gd name="connsiteX32" fmla="*/ 1702593 w 2283618"/>
                <a:gd name="connsiteY32" fmla="*/ 302418 h 314325"/>
                <a:gd name="connsiteX33" fmla="*/ 1209675 w 2283618"/>
                <a:gd name="connsiteY33" fmla="*/ 285750 h 314325"/>
                <a:gd name="connsiteX34" fmla="*/ 990600 w 2283618"/>
                <a:gd name="connsiteY34" fmla="*/ 2833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8" h="314325">
                  <a:moveTo>
                    <a:pt x="990600" y="283368"/>
                  </a:moveTo>
                  <a:lnTo>
                    <a:pt x="611981" y="271462"/>
                  </a:lnTo>
                  <a:lnTo>
                    <a:pt x="259556" y="264318"/>
                  </a:lnTo>
                  <a:lnTo>
                    <a:pt x="135731" y="257175"/>
                  </a:lnTo>
                  <a:lnTo>
                    <a:pt x="66675" y="250031"/>
                  </a:lnTo>
                  <a:lnTo>
                    <a:pt x="50006" y="242887"/>
                  </a:lnTo>
                  <a:lnTo>
                    <a:pt x="21431" y="214312"/>
                  </a:lnTo>
                  <a:lnTo>
                    <a:pt x="4762" y="183356"/>
                  </a:lnTo>
                  <a:lnTo>
                    <a:pt x="0" y="152400"/>
                  </a:lnTo>
                  <a:lnTo>
                    <a:pt x="9525" y="126206"/>
                  </a:lnTo>
                  <a:lnTo>
                    <a:pt x="23812" y="102393"/>
                  </a:lnTo>
                  <a:lnTo>
                    <a:pt x="57150" y="80962"/>
                  </a:lnTo>
                  <a:lnTo>
                    <a:pt x="97631" y="59531"/>
                  </a:lnTo>
                  <a:lnTo>
                    <a:pt x="152400" y="40481"/>
                  </a:lnTo>
                  <a:lnTo>
                    <a:pt x="247650" y="21431"/>
                  </a:lnTo>
                  <a:lnTo>
                    <a:pt x="345281" y="4762"/>
                  </a:lnTo>
                  <a:lnTo>
                    <a:pt x="428625" y="0"/>
                  </a:lnTo>
                  <a:lnTo>
                    <a:pt x="459581" y="9525"/>
                  </a:lnTo>
                  <a:lnTo>
                    <a:pt x="509587" y="21431"/>
                  </a:lnTo>
                  <a:lnTo>
                    <a:pt x="623887" y="38100"/>
                  </a:lnTo>
                  <a:lnTo>
                    <a:pt x="788193" y="54768"/>
                  </a:lnTo>
                  <a:lnTo>
                    <a:pt x="1109662" y="80962"/>
                  </a:lnTo>
                  <a:lnTo>
                    <a:pt x="1471612" y="107156"/>
                  </a:lnTo>
                  <a:lnTo>
                    <a:pt x="2043112" y="133350"/>
                  </a:lnTo>
                  <a:lnTo>
                    <a:pt x="2235993" y="59531"/>
                  </a:lnTo>
                  <a:lnTo>
                    <a:pt x="2283618" y="95250"/>
                  </a:lnTo>
                  <a:lnTo>
                    <a:pt x="2266950" y="214312"/>
                  </a:lnTo>
                  <a:lnTo>
                    <a:pt x="2257425" y="240506"/>
                  </a:lnTo>
                  <a:lnTo>
                    <a:pt x="2228850" y="266700"/>
                  </a:lnTo>
                  <a:lnTo>
                    <a:pt x="2188368" y="288131"/>
                  </a:lnTo>
                  <a:lnTo>
                    <a:pt x="2133600" y="309562"/>
                  </a:lnTo>
                  <a:lnTo>
                    <a:pt x="2090737" y="314325"/>
                  </a:lnTo>
                  <a:lnTo>
                    <a:pt x="1702593" y="302418"/>
                  </a:lnTo>
                  <a:lnTo>
                    <a:pt x="1209675" y="285750"/>
                  </a:lnTo>
                  <a:lnTo>
                    <a:pt x="990600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C3DF029B-E3B9-43FB-BBB0-3A9501649168}"/>
                </a:ext>
              </a:extLst>
            </p:cNvPr>
            <p:cNvSpPr/>
            <p:nvPr/>
          </p:nvSpPr>
          <p:spPr>
            <a:xfrm>
              <a:off x="4452938" y="1582738"/>
              <a:ext cx="460375" cy="1558925"/>
            </a:xfrm>
            <a:custGeom>
              <a:avLst/>
              <a:gdLst>
                <a:gd name="connsiteX0" fmla="*/ 183356 w 459581"/>
                <a:gd name="connsiteY0" fmla="*/ 1140619 h 1558678"/>
                <a:gd name="connsiteX1" fmla="*/ 178593 w 459581"/>
                <a:gd name="connsiteY1" fmla="*/ 266700 h 1558678"/>
                <a:gd name="connsiteX2" fmla="*/ 169068 w 459581"/>
                <a:gd name="connsiteY2" fmla="*/ 245269 h 1558678"/>
                <a:gd name="connsiteX3" fmla="*/ 138112 w 459581"/>
                <a:gd name="connsiteY3" fmla="*/ 200025 h 1558678"/>
                <a:gd name="connsiteX4" fmla="*/ 88106 w 459581"/>
                <a:gd name="connsiteY4" fmla="*/ 145257 h 1558678"/>
                <a:gd name="connsiteX5" fmla="*/ 40481 w 459581"/>
                <a:gd name="connsiteY5" fmla="*/ 100013 h 1558678"/>
                <a:gd name="connsiteX6" fmla="*/ 16668 w 459581"/>
                <a:gd name="connsiteY6" fmla="*/ 78582 h 1558678"/>
                <a:gd name="connsiteX7" fmla="*/ 2381 w 459581"/>
                <a:gd name="connsiteY7" fmla="*/ 47625 h 1558678"/>
                <a:gd name="connsiteX8" fmla="*/ 0 w 459581"/>
                <a:gd name="connsiteY8" fmla="*/ 21432 h 1558678"/>
                <a:gd name="connsiteX9" fmla="*/ 2381 w 459581"/>
                <a:gd name="connsiteY9" fmla="*/ 9525 h 1558678"/>
                <a:gd name="connsiteX10" fmla="*/ 7143 w 459581"/>
                <a:gd name="connsiteY10" fmla="*/ 2382 h 1558678"/>
                <a:gd name="connsiteX11" fmla="*/ 19050 w 459581"/>
                <a:gd name="connsiteY11" fmla="*/ 0 h 1558678"/>
                <a:gd name="connsiteX12" fmla="*/ 54768 w 459581"/>
                <a:gd name="connsiteY12" fmla="*/ 4763 h 1558678"/>
                <a:gd name="connsiteX13" fmla="*/ 76200 w 459581"/>
                <a:gd name="connsiteY13" fmla="*/ 14288 h 1558678"/>
                <a:gd name="connsiteX14" fmla="*/ 128587 w 459581"/>
                <a:gd name="connsiteY14" fmla="*/ 21432 h 1558678"/>
                <a:gd name="connsiteX15" fmla="*/ 171450 w 459581"/>
                <a:gd name="connsiteY15" fmla="*/ 28575 h 1558678"/>
                <a:gd name="connsiteX16" fmla="*/ 207168 w 459581"/>
                <a:gd name="connsiteY16" fmla="*/ 40482 h 1558678"/>
                <a:gd name="connsiteX17" fmla="*/ 269081 w 459581"/>
                <a:gd name="connsiteY17" fmla="*/ 66675 h 1558678"/>
                <a:gd name="connsiteX18" fmla="*/ 328612 w 459581"/>
                <a:gd name="connsiteY18" fmla="*/ 95250 h 1558678"/>
                <a:gd name="connsiteX19" fmla="*/ 388143 w 459581"/>
                <a:gd name="connsiteY19" fmla="*/ 128588 h 1558678"/>
                <a:gd name="connsiteX20" fmla="*/ 414337 w 459581"/>
                <a:gd name="connsiteY20" fmla="*/ 145257 h 1558678"/>
                <a:gd name="connsiteX21" fmla="*/ 438150 w 459581"/>
                <a:gd name="connsiteY21" fmla="*/ 166688 h 1558678"/>
                <a:gd name="connsiteX22" fmla="*/ 452437 w 459581"/>
                <a:gd name="connsiteY22" fmla="*/ 185738 h 1558678"/>
                <a:gd name="connsiteX23" fmla="*/ 457200 w 459581"/>
                <a:gd name="connsiteY23" fmla="*/ 200025 h 1558678"/>
                <a:gd name="connsiteX24" fmla="*/ 459581 w 459581"/>
                <a:gd name="connsiteY24" fmla="*/ 221457 h 1558678"/>
                <a:gd name="connsiteX25" fmla="*/ 454818 w 459581"/>
                <a:gd name="connsiteY25" fmla="*/ 247650 h 1558678"/>
                <a:gd name="connsiteX26" fmla="*/ 438150 w 459581"/>
                <a:gd name="connsiteY26" fmla="*/ 269082 h 1558678"/>
                <a:gd name="connsiteX27" fmla="*/ 419100 w 459581"/>
                <a:gd name="connsiteY27" fmla="*/ 292894 h 1558678"/>
                <a:gd name="connsiteX28" fmla="*/ 404812 w 459581"/>
                <a:gd name="connsiteY28" fmla="*/ 333375 h 1558678"/>
                <a:gd name="connsiteX29" fmla="*/ 388143 w 459581"/>
                <a:gd name="connsiteY29" fmla="*/ 402432 h 1558678"/>
                <a:gd name="connsiteX30" fmla="*/ 381000 w 459581"/>
                <a:gd name="connsiteY30" fmla="*/ 485775 h 1558678"/>
                <a:gd name="connsiteX31" fmla="*/ 381000 w 459581"/>
                <a:gd name="connsiteY31" fmla="*/ 714375 h 1558678"/>
                <a:gd name="connsiteX32" fmla="*/ 359568 w 459581"/>
                <a:gd name="connsiteY32" fmla="*/ 881063 h 1558678"/>
                <a:gd name="connsiteX33" fmla="*/ 359568 w 459581"/>
                <a:gd name="connsiteY33" fmla="*/ 1459707 h 1558678"/>
                <a:gd name="connsiteX34" fmla="*/ 180975 w 459581"/>
                <a:gd name="connsiteY34" fmla="*/ 1497807 h 1558678"/>
                <a:gd name="connsiteX35" fmla="*/ 183356 w 459581"/>
                <a:gd name="connsiteY35" fmla="*/ 1140619 h 15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59581" h="1558678">
                  <a:moveTo>
                    <a:pt x="183356" y="1140619"/>
                  </a:moveTo>
                  <a:cubicBezTo>
                    <a:pt x="181768" y="849313"/>
                    <a:pt x="180181" y="558006"/>
                    <a:pt x="178593" y="266700"/>
                  </a:cubicBezTo>
                  <a:lnTo>
                    <a:pt x="169068" y="245269"/>
                  </a:lnTo>
                  <a:lnTo>
                    <a:pt x="138112" y="200025"/>
                  </a:lnTo>
                  <a:lnTo>
                    <a:pt x="88106" y="145257"/>
                  </a:lnTo>
                  <a:lnTo>
                    <a:pt x="40481" y="100013"/>
                  </a:lnTo>
                  <a:lnTo>
                    <a:pt x="16668" y="78582"/>
                  </a:lnTo>
                  <a:lnTo>
                    <a:pt x="2381" y="47625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3" y="2382"/>
                  </a:lnTo>
                  <a:lnTo>
                    <a:pt x="19050" y="0"/>
                  </a:lnTo>
                  <a:lnTo>
                    <a:pt x="54768" y="4763"/>
                  </a:lnTo>
                  <a:lnTo>
                    <a:pt x="76200" y="14288"/>
                  </a:lnTo>
                  <a:lnTo>
                    <a:pt x="128587" y="21432"/>
                  </a:lnTo>
                  <a:lnTo>
                    <a:pt x="171450" y="28575"/>
                  </a:lnTo>
                  <a:lnTo>
                    <a:pt x="207168" y="40482"/>
                  </a:lnTo>
                  <a:lnTo>
                    <a:pt x="269081" y="66675"/>
                  </a:lnTo>
                  <a:lnTo>
                    <a:pt x="328612" y="95250"/>
                  </a:lnTo>
                  <a:lnTo>
                    <a:pt x="388143" y="128588"/>
                  </a:lnTo>
                  <a:lnTo>
                    <a:pt x="414337" y="145257"/>
                  </a:lnTo>
                  <a:lnTo>
                    <a:pt x="438150" y="166688"/>
                  </a:lnTo>
                  <a:lnTo>
                    <a:pt x="452437" y="185738"/>
                  </a:lnTo>
                  <a:lnTo>
                    <a:pt x="457200" y="200025"/>
                  </a:lnTo>
                  <a:lnTo>
                    <a:pt x="459581" y="221457"/>
                  </a:lnTo>
                  <a:lnTo>
                    <a:pt x="454818" y="247650"/>
                  </a:lnTo>
                  <a:lnTo>
                    <a:pt x="438150" y="269082"/>
                  </a:lnTo>
                  <a:lnTo>
                    <a:pt x="419100" y="292894"/>
                  </a:lnTo>
                  <a:lnTo>
                    <a:pt x="404812" y="333375"/>
                  </a:lnTo>
                  <a:lnTo>
                    <a:pt x="388143" y="402432"/>
                  </a:lnTo>
                  <a:lnTo>
                    <a:pt x="381000" y="485775"/>
                  </a:lnTo>
                  <a:lnTo>
                    <a:pt x="381000" y="714375"/>
                  </a:lnTo>
                  <a:lnTo>
                    <a:pt x="359568" y="881063"/>
                  </a:lnTo>
                  <a:lnTo>
                    <a:pt x="359568" y="1459707"/>
                  </a:lnTo>
                  <a:cubicBezTo>
                    <a:pt x="300203" y="1473163"/>
                    <a:pt x="180975" y="1558678"/>
                    <a:pt x="180975" y="1497807"/>
                  </a:cubicBezTo>
                  <a:cubicBezTo>
                    <a:pt x="181769" y="1376363"/>
                    <a:pt x="182562" y="1254919"/>
                    <a:pt x="183356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CE929701-9EB3-4652-BAA4-8D3613E1E8BB}"/>
                </a:ext>
              </a:extLst>
            </p:cNvPr>
            <p:cNvSpPr/>
            <p:nvPr/>
          </p:nvSpPr>
          <p:spPr>
            <a:xfrm>
              <a:off x="3675063" y="2867025"/>
              <a:ext cx="2005012" cy="496888"/>
            </a:xfrm>
            <a:custGeom>
              <a:avLst/>
              <a:gdLst>
                <a:gd name="connsiteX0" fmla="*/ 888206 w 2005012"/>
                <a:gd name="connsiteY0" fmla="*/ 328613 h 497681"/>
                <a:gd name="connsiteX1" fmla="*/ 607219 w 2005012"/>
                <a:gd name="connsiteY1" fmla="*/ 404813 h 497681"/>
                <a:gd name="connsiteX2" fmla="*/ 390525 w 2005012"/>
                <a:gd name="connsiteY2" fmla="*/ 471488 h 497681"/>
                <a:gd name="connsiteX3" fmla="*/ 326231 w 2005012"/>
                <a:gd name="connsiteY3" fmla="*/ 495300 h 497681"/>
                <a:gd name="connsiteX4" fmla="*/ 302419 w 2005012"/>
                <a:gd name="connsiteY4" fmla="*/ 497681 h 497681"/>
                <a:gd name="connsiteX5" fmla="*/ 271462 w 2005012"/>
                <a:gd name="connsiteY5" fmla="*/ 488156 h 497681"/>
                <a:gd name="connsiteX6" fmla="*/ 180975 w 2005012"/>
                <a:gd name="connsiteY6" fmla="*/ 447675 h 497681"/>
                <a:gd name="connsiteX7" fmla="*/ 95250 w 2005012"/>
                <a:gd name="connsiteY7" fmla="*/ 400050 h 497681"/>
                <a:gd name="connsiteX8" fmla="*/ 42862 w 2005012"/>
                <a:gd name="connsiteY8" fmla="*/ 364331 h 497681"/>
                <a:gd name="connsiteX9" fmla="*/ 11906 w 2005012"/>
                <a:gd name="connsiteY9" fmla="*/ 330994 h 497681"/>
                <a:gd name="connsiteX10" fmla="*/ 0 w 2005012"/>
                <a:gd name="connsiteY10" fmla="*/ 304800 h 497681"/>
                <a:gd name="connsiteX11" fmla="*/ 0 w 2005012"/>
                <a:gd name="connsiteY11" fmla="*/ 276225 h 497681"/>
                <a:gd name="connsiteX12" fmla="*/ 9525 w 2005012"/>
                <a:gd name="connsiteY12" fmla="*/ 254794 h 497681"/>
                <a:gd name="connsiteX13" fmla="*/ 28575 w 2005012"/>
                <a:gd name="connsiteY13" fmla="*/ 247650 h 497681"/>
                <a:gd name="connsiteX14" fmla="*/ 107156 w 2005012"/>
                <a:gd name="connsiteY14" fmla="*/ 261938 h 497681"/>
                <a:gd name="connsiteX15" fmla="*/ 207169 w 2005012"/>
                <a:gd name="connsiteY15" fmla="*/ 269081 h 497681"/>
                <a:gd name="connsiteX16" fmla="*/ 290512 w 2005012"/>
                <a:gd name="connsiteY16" fmla="*/ 276225 h 497681"/>
                <a:gd name="connsiteX17" fmla="*/ 347662 w 2005012"/>
                <a:gd name="connsiteY17" fmla="*/ 276225 h 497681"/>
                <a:gd name="connsiteX18" fmla="*/ 438150 w 2005012"/>
                <a:gd name="connsiteY18" fmla="*/ 261938 h 497681"/>
                <a:gd name="connsiteX19" fmla="*/ 950119 w 2005012"/>
                <a:gd name="connsiteY19" fmla="*/ 161925 h 497681"/>
                <a:gd name="connsiteX20" fmla="*/ 1147762 w 2005012"/>
                <a:gd name="connsiteY20" fmla="*/ 116681 h 497681"/>
                <a:gd name="connsiteX21" fmla="*/ 1319212 w 2005012"/>
                <a:gd name="connsiteY21" fmla="*/ 97631 h 497681"/>
                <a:gd name="connsiteX22" fmla="*/ 1469231 w 2005012"/>
                <a:gd name="connsiteY22" fmla="*/ 66675 h 497681"/>
                <a:gd name="connsiteX23" fmla="*/ 1550194 w 2005012"/>
                <a:gd name="connsiteY23" fmla="*/ 45244 h 497681"/>
                <a:gd name="connsiteX24" fmla="*/ 1602581 w 2005012"/>
                <a:gd name="connsiteY24" fmla="*/ 21431 h 497681"/>
                <a:gd name="connsiteX25" fmla="*/ 1652587 w 2005012"/>
                <a:gd name="connsiteY25" fmla="*/ 4763 h 497681"/>
                <a:gd name="connsiteX26" fmla="*/ 1697831 w 2005012"/>
                <a:gd name="connsiteY26" fmla="*/ 0 h 497681"/>
                <a:gd name="connsiteX27" fmla="*/ 1747837 w 2005012"/>
                <a:gd name="connsiteY27" fmla="*/ 9525 h 497681"/>
                <a:gd name="connsiteX28" fmla="*/ 1831181 w 2005012"/>
                <a:gd name="connsiteY28" fmla="*/ 40481 h 497681"/>
                <a:gd name="connsiteX29" fmla="*/ 1909762 w 2005012"/>
                <a:gd name="connsiteY29" fmla="*/ 80963 h 497681"/>
                <a:gd name="connsiteX30" fmla="*/ 1971675 w 2005012"/>
                <a:gd name="connsiteY30" fmla="*/ 119063 h 497681"/>
                <a:gd name="connsiteX31" fmla="*/ 1997869 w 2005012"/>
                <a:gd name="connsiteY31" fmla="*/ 142875 h 497681"/>
                <a:gd name="connsiteX32" fmla="*/ 2005012 w 2005012"/>
                <a:gd name="connsiteY32" fmla="*/ 166688 h 497681"/>
                <a:gd name="connsiteX33" fmla="*/ 1997869 w 2005012"/>
                <a:gd name="connsiteY33" fmla="*/ 197644 h 497681"/>
                <a:gd name="connsiteX34" fmla="*/ 1981200 w 2005012"/>
                <a:gd name="connsiteY34" fmla="*/ 219075 h 497681"/>
                <a:gd name="connsiteX35" fmla="*/ 1952625 w 2005012"/>
                <a:gd name="connsiteY35" fmla="*/ 233363 h 497681"/>
                <a:gd name="connsiteX36" fmla="*/ 1902619 w 2005012"/>
                <a:gd name="connsiteY36" fmla="*/ 242888 h 497681"/>
                <a:gd name="connsiteX37" fmla="*/ 1790700 w 2005012"/>
                <a:gd name="connsiteY37" fmla="*/ 247650 h 497681"/>
                <a:gd name="connsiteX38" fmla="*/ 1693069 w 2005012"/>
                <a:gd name="connsiteY38" fmla="*/ 247650 h 497681"/>
                <a:gd name="connsiteX39" fmla="*/ 1607344 w 2005012"/>
                <a:gd name="connsiteY39" fmla="*/ 240506 h 497681"/>
                <a:gd name="connsiteX40" fmla="*/ 1483519 w 2005012"/>
                <a:gd name="connsiteY40" fmla="*/ 242888 h 497681"/>
                <a:gd name="connsiteX41" fmla="*/ 1326356 w 2005012"/>
                <a:gd name="connsiteY41" fmla="*/ 250031 h 497681"/>
                <a:gd name="connsiteX42" fmla="*/ 1145381 w 2005012"/>
                <a:gd name="connsiteY42" fmla="*/ 273844 h 497681"/>
                <a:gd name="connsiteX43" fmla="*/ 888206 w 2005012"/>
                <a:gd name="connsiteY43" fmla="*/ 328613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5012" h="497681">
                  <a:moveTo>
                    <a:pt x="888206" y="328613"/>
                  </a:moveTo>
                  <a:lnTo>
                    <a:pt x="607219" y="404813"/>
                  </a:lnTo>
                  <a:lnTo>
                    <a:pt x="390525" y="471488"/>
                  </a:lnTo>
                  <a:lnTo>
                    <a:pt x="326231" y="495300"/>
                  </a:lnTo>
                  <a:lnTo>
                    <a:pt x="302419" y="497681"/>
                  </a:lnTo>
                  <a:lnTo>
                    <a:pt x="271462" y="488156"/>
                  </a:lnTo>
                  <a:lnTo>
                    <a:pt x="180975" y="447675"/>
                  </a:lnTo>
                  <a:lnTo>
                    <a:pt x="95250" y="400050"/>
                  </a:lnTo>
                  <a:lnTo>
                    <a:pt x="42862" y="364331"/>
                  </a:lnTo>
                  <a:lnTo>
                    <a:pt x="11906" y="330994"/>
                  </a:lnTo>
                  <a:lnTo>
                    <a:pt x="0" y="304800"/>
                  </a:lnTo>
                  <a:lnTo>
                    <a:pt x="0" y="276225"/>
                  </a:lnTo>
                  <a:lnTo>
                    <a:pt x="9525" y="254794"/>
                  </a:lnTo>
                  <a:lnTo>
                    <a:pt x="28575" y="247650"/>
                  </a:lnTo>
                  <a:lnTo>
                    <a:pt x="107156" y="261938"/>
                  </a:lnTo>
                  <a:lnTo>
                    <a:pt x="207169" y="269081"/>
                  </a:lnTo>
                  <a:lnTo>
                    <a:pt x="290512" y="276225"/>
                  </a:lnTo>
                  <a:lnTo>
                    <a:pt x="347662" y="276225"/>
                  </a:lnTo>
                  <a:lnTo>
                    <a:pt x="438150" y="261938"/>
                  </a:lnTo>
                  <a:lnTo>
                    <a:pt x="950119" y="161925"/>
                  </a:lnTo>
                  <a:lnTo>
                    <a:pt x="1147762" y="116681"/>
                  </a:lnTo>
                  <a:lnTo>
                    <a:pt x="1319212" y="97631"/>
                  </a:lnTo>
                  <a:lnTo>
                    <a:pt x="1469231" y="66675"/>
                  </a:lnTo>
                  <a:lnTo>
                    <a:pt x="1550194" y="45244"/>
                  </a:lnTo>
                  <a:lnTo>
                    <a:pt x="1602581" y="21431"/>
                  </a:lnTo>
                  <a:lnTo>
                    <a:pt x="1652587" y="4763"/>
                  </a:lnTo>
                  <a:lnTo>
                    <a:pt x="1697831" y="0"/>
                  </a:lnTo>
                  <a:lnTo>
                    <a:pt x="1747837" y="9525"/>
                  </a:lnTo>
                  <a:lnTo>
                    <a:pt x="1831181" y="40481"/>
                  </a:lnTo>
                  <a:lnTo>
                    <a:pt x="1909762" y="80963"/>
                  </a:lnTo>
                  <a:lnTo>
                    <a:pt x="1971675" y="119063"/>
                  </a:lnTo>
                  <a:lnTo>
                    <a:pt x="1997869" y="142875"/>
                  </a:lnTo>
                  <a:lnTo>
                    <a:pt x="2005012" y="166688"/>
                  </a:lnTo>
                  <a:lnTo>
                    <a:pt x="1997869" y="197644"/>
                  </a:lnTo>
                  <a:lnTo>
                    <a:pt x="1981200" y="219075"/>
                  </a:lnTo>
                  <a:lnTo>
                    <a:pt x="1952625" y="233363"/>
                  </a:lnTo>
                  <a:lnTo>
                    <a:pt x="1902619" y="242888"/>
                  </a:lnTo>
                  <a:lnTo>
                    <a:pt x="1790700" y="247650"/>
                  </a:lnTo>
                  <a:lnTo>
                    <a:pt x="1693069" y="247650"/>
                  </a:lnTo>
                  <a:lnTo>
                    <a:pt x="1607344" y="240506"/>
                  </a:lnTo>
                  <a:lnTo>
                    <a:pt x="1483519" y="242888"/>
                  </a:lnTo>
                  <a:lnTo>
                    <a:pt x="1326356" y="250031"/>
                  </a:lnTo>
                  <a:lnTo>
                    <a:pt x="1145381" y="273844"/>
                  </a:lnTo>
                  <a:lnTo>
                    <a:pt x="888206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409A3D8B-5CDF-440F-AA08-D5713D5BC02D}"/>
                </a:ext>
              </a:extLst>
            </p:cNvPr>
            <p:cNvSpPr/>
            <p:nvPr/>
          </p:nvSpPr>
          <p:spPr>
            <a:xfrm>
              <a:off x="4418013" y="3316288"/>
              <a:ext cx="463550" cy="1657350"/>
            </a:xfrm>
            <a:custGeom>
              <a:avLst/>
              <a:gdLst>
                <a:gd name="connsiteX0" fmla="*/ 216694 w 464344"/>
                <a:gd name="connsiteY0" fmla="*/ 995363 h 1657350"/>
                <a:gd name="connsiteX1" fmla="*/ 219075 w 464344"/>
                <a:gd name="connsiteY1" fmla="*/ 397669 h 1657350"/>
                <a:gd name="connsiteX2" fmla="*/ 209550 w 464344"/>
                <a:gd name="connsiteY2" fmla="*/ 307182 h 1657350"/>
                <a:gd name="connsiteX3" fmla="*/ 200025 w 464344"/>
                <a:gd name="connsiteY3" fmla="*/ 257175 h 1657350"/>
                <a:gd name="connsiteX4" fmla="*/ 188119 w 464344"/>
                <a:gd name="connsiteY4" fmla="*/ 221457 h 1657350"/>
                <a:gd name="connsiteX5" fmla="*/ 171450 w 464344"/>
                <a:gd name="connsiteY5" fmla="*/ 192882 h 1657350"/>
                <a:gd name="connsiteX6" fmla="*/ 150019 w 464344"/>
                <a:gd name="connsiteY6" fmla="*/ 164307 h 1657350"/>
                <a:gd name="connsiteX7" fmla="*/ 123825 w 464344"/>
                <a:gd name="connsiteY7" fmla="*/ 133350 h 1657350"/>
                <a:gd name="connsiteX8" fmla="*/ 92869 w 464344"/>
                <a:gd name="connsiteY8" fmla="*/ 107157 h 1657350"/>
                <a:gd name="connsiteX9" fmla="*/ 54769 w 464344"/>
                <a:gd name="connsiteY9" fmla="*/ 85725 h 1657350"/>
                <a:gd name="connsiteX10" fmla="*/ 11906 w 464344"/>
                <a:gd name="connsiteY10" fmla="*/ 71438 h 1657350"/>
                <a:gd name="connsiteX11" fmla="*/ 0 w 464344"/>
                <a:gd name="connsiteY11" fmla="*/ 59532 h 1657350"/>
                <a:gd name="connsiteX12" fmla="*/ 2381 w 464344"/>
                <a:gd name="connsiteY12" fmla="*/ 40482 h 1657350"/>
                <a:gd name="connsiteX13" fmla="*/ 9525 w 464344"/>
                <a:gd name="connsiteY13" fmla="*/ 21432 h 1657350"/>
                <a:gd name="connsiteX14" fmla="*/ 38100 w 464344"/>
                <a:gd name="connsiteY14" fmla="*/ 9525 h 1657350"/>
                <a:gd name="connsiteX15" fmla="*/ 83344 w 464344"/>
                <a:gd name="connsiteY15" fmla="*/ 0 h 1657350"/>
                <a:gd name="connsiteX16" fmla="*/ 135731 w 464344"/>
                <a:gd name="connsiteY16" fmla="*/ 0 h 1657350"/>
                <a:gd name="connsiteX17" fmla="*/ 197644 w 464344"/>
                <a:gd name="connsiteY17" fmla="*/ 7144 h 1657350"/>
                <a:gd name="connsiteX18" fmla="*/ 269081 w 464344"/>
                <a:gd name="connsiteY18" fmla="*/ 30957 h 1657350"/>
                <a:gd name="connsiteX19" fmla="*/ 328612 w 464344"/>
                <a:gd name="connsiteY19" fmla="*/ 61913 h 1657350"/>
                <a:gd name="connsiteX20" fmla="*/ 378619 w 464344"/>
                <a:gd name="connsiteY20" fmla="*/ 95250 h 1657350"/>
                <a:gd name="connsiteX21" fmla="*/ 419100 w 464344"/>
                <a:gd name="connsiteY21" fmla="*/ 130969 h 1657350"/>
                <a:gd name="connsiteX22" fmla="*/ 452437 w 464344"/>
                <a:gd name="connsiteY22" fmla="*/ 166688 h 1657350"/>
                <a:gd name="connsiteX23" fmla="*/ 464344 w 464344"/>
                <a:gd name="connsiteY23" fmla="*/ 190500 h 1657350"/>
                <a:gd name="connsiteX24" fmla="*/ 461962 w 464344"/>
                <a:gd name="connsiteY24" fmla="*/ 223838 h 1657350"/>
                <a:gd name="connsiteX25" fmla="*/ 445294 w 464344"/>
                <a:gd name="connsiteY25" fmla="*/ 278607 h 1657350"/>
                <a:gd name="connsiteX26" fmla="*/ 440531 w 464344"/>
                <a:gd name="connsiteY26" fmla="*/ 309563 h 1657350"/>
                <a:gd name="connsiteX27" fmla="*/ 438150 w 464344"/>
                <a:gd name="connsiteY27" fmla="*/ 678657 h 1657350"/>
                <a:gd name="connsiteX28" fmla="*/ 435769 w 464344"/>
                <a:gd name="connsiteY28" fmla="*/ 869157 h 1657350"/>
                <a:gd name="connsiteX29" fmla="*/ 414337 w 464344"/>
                <a:gd name="connsiteY29" fmla="*/ 1585913 h 1657350"/>
                <a:gd name="connsiteX30" fmla="*/ 211931 w 464344"/>
                <a:gd name="connsiteY30" fmla="*/ 1657350 h 1657350"/>
                <a:gd name="connsiteX31" fmla="*/ 216694 w 464344"/>
                <a:gd name="connsiteY31" fmla="*/ 99536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344" h="1657350">
                  <a:moveTo>
                    <a:pt x="216694" y="995363"/>
                  </a:moveTo>
                  <a:cubicBezTo>
                    <a:pt x="217488" y="796132"/>
                    <a:pt x="218281" y="596900"/>
                    <a:pt x="219075" y="397669"/>
                  </a:cubicBezTo>
                  <a:lnTo>
                    <a:pt x="209550" y="307182"/>
                  </a:lnTo>
                  <a:lnTo>
                    <a:pt x="200025" y="257175"/>
                  </a:lnTo>
                  <a:lnTo>
                    <a:pt x="188119" y="221457"/>
                  </a:lnTo>
                  <a:lnTo>
                    <a:pt x="171450" y="192882"/>
                  </a:lnTo>
                  <a:lnTo>
                    <a:pt x="150019" y="164307"/>
                  </a:lnTo>
                  <a:lnTo>
                    <a:pt x="123825" y="133350"/>
                  </a:lnTo>
                  <a:lnTo>
                    <a:pt x="92869" y="107157"/>
                  </a:lnTo>
                  <a:lnTo>
                    <a:pt x="54769" y="85725"/>
                  </a:lnTo>
                  <a:lnTo>
                    <a:pt x="11906" y="71438"/>
                  </a:lnTo>
                  <a:lnTo>
                    <a:pt x="0" y="59532"/>
                  </a:lnTo>
                  <a:lnTo>
                    <a:pt x="2381" y="40482"/>
                  </a:lnTo>
                  <a:lnTo>
                    <a:pt x="9525" y="21432"/>
                  </a:lnTo>
                  <a:lnTo>
                    <a:pt x="38100" y="9525"/>
                  </a:lnTo>
                  <a:lnTo>
                    <a:pt x="83344" y="0"/>
                  </a:lnTo>
                  <a:lnTo>
                    <a:pt x="135731" y="0"/>
                  </a:lnTo>
                  <a:lnTo>
                    <a:pt x="197644" y="7144"/>
                  </a:lnTo>
                  <a:lnTo>
                    <a:pt x="269081" y="30957"/>
                  </a:lnTo>
                  <a:lnTo>
                    <a:pt x="328612" y="61913"/>
                  </a:lnTo>
                  <a:lnTo>
                    <a:pt x="378619" y="95250"/>
                  </a:lnTo>
                  <a:lnTo>
                    <a:pt x="419100" y="130969"/>
                  </a:lnTo>
                  <a:lnTo>
                    <a:pt x="452437" y="166688"/>
                  </a:lnTo>
                  <a:lnTo>
                    <a:pt x="464344" y="190500"/>
                  </a:lnTo>
                  <a:lnTo>
                    <a:pt x="461962" y="223838"/>
                  </a:lnTo>
                  <a:lnTo>
                    <a:pt x="445294" y="278607"/>
                  </a:lnTo>
                  <a:lnTo>
                    <a:pt x="440531" y="309563"/>
                  </a:lnTo>
                  <a:cubicBezTo>
                    <a:pt x="439737" y="432594"/>
                    <a:pt x="438944" y="555626"/>
                    <a:pt x="438150" y="678657"/>
                  </a:cubicBezTo>
                  <a:cubicBezTo>
                    <a:pt x="437356" y="742157"/>
                    <a:pt x="436563" y="805657"/>
                    <a:pt x="435769" y="869157"/>
                  </a:cubicBezTo>
                  <a:lnTo>
                    <a:pt x="414337" y="1585913"/>
                  </a:lnTo>
                  <a:lnTo>
                    <a:pt x="211931" y="1657350"/>
                  </a:lnTo>
                  <a:cubicBezTo>
                    <a:pt x="213519" y="1436688"/>
                    <a:pt x="215106" y="1216025"/>
                    <a:pt x="216694" y="9953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40494174-22BF-41D9-9534-D02C766F9B5E}"/>
                </a:ext>
              </a:extLst>
            </p:cNvPr>
            <p:cNvSpPr/>
            <p:nvPr/>
          </p:nvSpPr>
          <p:spPr>
            <a:xfrm>
              <a:off x="3613150" y="4684713"/>
              <a:ext cx="1978025" cy="619125"/>
            </a:xfrm>
            <a:custGeom>
              <a:avLst/>
              <a:gdLst>
                <a:gd name="connsiteX0" fmla="*/ 969169 w 1978819"/>
                <a:gd name="connsiteY0" fmla="*/ 414337 h 619125"/>
                <a:gd name="connsiteX1" fmla="*/ 661988 w 1978819"/>
                <a:gd name="connsiteY1" fmla="*/ 502444 h 619125"/>
                <a:gd name="connsiteX2" fmla="*/ 519113 w 1978819"/>
                <a:gd name="connsiteY2" fmla="*/ 540544 h 619125"/>
                <a:gd name="connsiteX3" fmla="*/ 442913 w 1978819"/>
                <a:gd name="connsiteY3" fmla="*/ 571500 h 619125"/>
                <a:gd name="connsiteX4" fmla="*/ 333375 w 1978819"/>
                <a:gd name="connsiteY4" fmla="*/ 619125 h 619125"/>
                <a:gd name="connsiteX5" fmla="*/ 311944 w 1978819"/>
                <a:gd name="connsiteY5" fmla="*/ 616744 h 619125"/>
                <a:gd name="connsiteX6" fmla="*/ 242888 w 1978819"/>
                <a:gd name="connsiteY6" fmla="*/ 588169 h 619125"/>
                <a:gd name="connsiteX7" fmla="*/ 192882 w 1978819"/>
                <a:gd name="connsiteY7" fmla="*/ 550069 h 619125"/>
                <a:gd name="connsiteX8" fmla="*/ 142875 w 1978819"/>
                <a:gd name="connsiteY8" fmla="*/ 504825 h 619125"/>
                <a:gd name="connsiteX9" fmla="*/ 76200 w 1978819"/>
                <a:gd name="connsiteY9" fmla="*/ 428625 h 619125"/>
                <a:gd name="connsiteX10" fmla="*/ 35719 w 1978819"/>
                <a:gd name="connsiteY10" fmla="*/ 373856 h 619125"/>
                <a:gd name="connsiteX11" fmla="*/ 11907 w 1978819"/>
                <a:gd name="connsiteY11" fmla="*/ 335756 h 619125"/>
                <a:gd name="connsiteX12" fmla="*/ 2382 w 1978819"/>
                <a:gd name="connsiteY12" fmla="*/ 307181 h 619125"/>
                <a:gd name="connsiteX13" fmla="*/ 0 w 1978819"/>
                <a:gd name="connsiteY13" fmla="*/ 290512 h 619125"/>
                <a:gd name="connsiteX14" fmla="*/ 7144 w 1978819"/>
                <a:gd name="connsiteY14" fmla="*/ 278606 h 619125"/>
                <a:gd name="connsiteX15" fmla="*/ 26194 w 1978819"/>
                <a:gd name="connsiteY15" fmla="*/ 273844 h 619125"/>
                <a:gd name="connsiteX16" fmla="*/ 61913 w 1978819"/>
                <a:gd name="connsiteY16" fmla="*/ 283369 h 619125"/>
                <a:gd name="connsiteX17" fmla="*/ 133350 w 1978819"/>
                <a:gd name="connsiteY17" fmla="*/ 319087 h 619125"/>
                <a:gd name="connsiteX18" fmla="*/ 211932 w 1978819"/>
                <a:gd name="connsiteY18" fmla="*/ 350044 h 619125"/>
                <a:gd name="connsiteX19" fmla="*/ 264319 w 1978819"/>
                <a:gd name="connsiteY19" fmla="*/ 364331 h 619125"/>
                <a:gd name="connsiteX20" fmla="*/ 314325 w 1978819"/>
                <a:gd name="connsiteY20" fmla="*/ 371475 h 619125"/>
                <a:gd name="connsiteX21" fmla="*/ 350044 w 1978819"/>
                <a:gd name="connsiteY21" fmla="*/ 373856 h 619125"/>
                <a:gd name="connsiteX22" fmla="*/ 445294 w 1978819"/>
                <a:gd name="connsiteY22" fmla="*/ 359569 h 619125"/>
                <a:gd name="connsiteX23" fmla="*/ 890588 w 1978819"/>
                <a:gd name="connsiteY23" fmla="*/ 250031 h 619125"/>
                <a:gd name="connsiteX24" fmla="*/ 1026319 w 1978819"/>
                <a:gd name="connsiteY24" fmla="*/ 216694 h 619125"/>
                <a:gd name="connsiteX25" fmla="*/ 1271588 w 1978819"/>
                <a:gd name="connsiteY25" fmla="*/ 159544 h 619125"/>
                <a:gd name="connsiteX26" fmla="*/ 1609725 w 1978819"/>
                <a:gd name="connsiteY26" fmla="*/ 78581 h 619125"/>
                <a:gd name="connsiteX27" fmla="*/ 1907382 w 1978819"/>
                <a:gd name="connsiteY27" fmla="*/ 4762 h 619125"/>
                <a:gd name="connsiteX28" fmla="*/ 1952625 w 1978819"/>
                <a:gd name="connsiteY28" fmla="*/ 0 h 619125"/>
                <a:gd name="connsiteX29" fmla="*/ 1974057 w 1978819"/>
                <a:gd name="connsiteY29" fmla="*/ 2381 h 619125"/>
                <a:gd name="connsiteX30" fmla="*/ 1978819 w 1978819"/>
                <a:gd name="connsiteY30" fmla="*/ 9525 h 619125"/>
                <a:gd name="connsiteX31" fmla="*/ 1976438 w 1978819"/>
                <a:gd name="connsiteY31" fmla="*/ 28575 h 619125"/>
                <a:gd name="connsiteX32" fmla="*/ 1959769 w 1978819"/>
                <a:gd name="connsiteY32" fmla="*/ 61912 h 619125"/>
                <a:gd name="connsiteX33" fmla="*/ 1926432 w 1978819"/>
                <a:gd name="connsiteY33" fmla="*/ 85725 h 619125"/>
                <a:gd name="connsiteX34" fmla="*/ 1614488 w 1978819"/>
                <a:gd name="connsiteY34" fmla="*/ 200025 h 619125"/>
                <a:gd name="connsiteX35" fmla="*/ 1138238 w 1978819"/>
                <a:gd name="connsiteY35" fmla="*/ 366712 h 619125"/>
                <a:gd name="connsiteX36" fmla="*/ 969169 w 1978819"/>
                <a:gd name="connsiteY36" fmla="*/ 41433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78819" h="619125">
                  <a:moveTo>
                    <a:pt x="969169" y="414337"/>
                  </a:moveTo>
                  <a:lnTo>
                    <a:pt x="661988" y="502444"/>
                  </a:lnTo>
                  <a:lnTo>
                    <a:pt x="519113" y="540544"/>
                  </a:lnTo>
                  <a:lnTo>
                    <a:pt x="442913" y="571500"/>
                  </a:lnTo>
                  <a:lnTo>
                    <a:pt x="333375" y="619125"/>
                  </a:lnTo>
                  <a:lnTo>
                    <a:pt x="311944" y="616744"/>
                  </a:lnTo>
                  <a:lnTo>
                    <a:pt x="242888" y="588169"/>
                  </a:lnTo>
                  <a:lnTo>
                    <a:pt x="192882" y="550069"/>
                  </a:lnTo>
                  <a:lnTo>
                    <a:pt x="142875" y="504825"/>
                  </a:lnTo>
                  <a:lnTo>
                    <a:pt x="76200" y="428625"/>
                  </a:lnTo>
                  <a:lnTo>
                    <a:pt x="35719" y="373856"/>
                  </a:lnTo>
                  <a:lnTo>
                    <a:pt x="11907" y="335756"/>
                  </a:lnTo>
                  <a:lnTo>
                    <a:pt x="2382" y="307181"/>
                  </a:lnTo>
                  <a:lnTo>
                    <a:pt x="0" y="290512"/>
                  </a:lnTo>
                  <a:lnTo>
                    <a:pt x="7144" y="278606"/>
                  </a:lnTo>
                  <a:lnTo>
                    <a:pt x="26194" y="273844"/>
                  </a:lnTo>
                  <a:lnTo>
                    <a:pt x="61913" y="283369"/>
                  </a:lnTo>
                  <a:lnTo>
                    <a:pt x="133350" y="319087"/>
                  </a:lnTo>
                  <a:lnTo>
                    <a:pt x="211932" y="350044"/>
                  </a:lnTo>
                  <a:lnTo>
                    <a:pt x="264319" y="364331"/>
                  </a:lnTo>
                  <a:lnTo>
                    <a:pt x="314325" y="371475"/>
                  </a:lnTo>
                  <a:lnTo>
                    <a:pt x="350044" y="373856"/>
                  </a:lnTo>
                  <a:lnTo>
                    <a:pt x="445294" y="359569"/>
                  </a:lnTo>
                  <a:lnTo>
                    <a:pt x="890588" y="250031"/>
                  </a:lnTo>
                  <a:lnTo>
                    <a:pt x="1026319" y="216694"/>
                  </a:lnTo>
                  <a:lnTo>
                    <a:pt x="1271588" y="159544"/>
                  </a:lnTo>
                  <a:lnTo>
                    <a:pt x="1609725" y="78581"/>
                  </a:lnTo>
                  <a:lnTo>
                    <a:pt x="1907382" y="4762"/>
                  </a:lnTo>
                  <a:lnTo>
                    <a:pt x="1952625" y="0"/>
                  </a:lnTo>
                  <a:lnTo>
                    <a:pt x="1974057" y="2381"/>
                  </a:lnTo>
                  <a:lnTo>
                    <a:pt x="1978819" y="9525"/>
                  </a:lnTo>
                  <a:lnTo>
                    <a:pt x="1976438" y="28575"/>
                  </a:lnTo>
                  <a:lnTo>
                    <a:pt x="1959769" y="61912"/>
                  </a:lnTo>
                  <a:lnTo>
                    <a:pt x="1926432" y="85725"/>
                  </a:lnTo>
                  <a:lnTo>
                    <a:pt x="1614488" y="200025"/>
                  </a:lnTo>
                  <a:lnTo>
                    <a:pt x="1138238" y="366712"/>
                  </a:lnTo>
                  <a:lnTo>
                    <a:pt x="9691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6060CE22-A95D-4C9A-B5CB-CB459FFFA1B8}"/>
                </a:ext>
              </a:extLst>
            </p:cNvPr>
            <p:cNvSpPr/>
            <p:nvPr/>
          </p:nvSpPr>
          <p:spPr>
            <a:xfrm>
              <a:off x="5422900" y="2981325"/>
              <a:ext cx="1801813" cy="514350"/>
            </a:xfrm>
            <a:custGeom>
              <a:avLst/>
              <a:gdLst>
                <a:gd name="connsiteX0" fmla="*/ 1128713 w 1802607"/>
                <a:gd name="connsiteY0" fmla="*/ 304800 h 514350"/>
                <a:gd name="connsiteX1" fmla="*/ 969169 w 1802607"/>
                <a:gd name="connsiteY1" fmla="*/ 333375 h 514350"/>
                <a:gd name="connsiteX2" fmla="*/ 735807 w 1802607"/>
                <a:gd name="connsiteY2" fmla="*/ 383381 h 514350"/>
                <a:gd name="connsiteX3" fmla="*/ 500063 w 1802607"/>
                <a:gd name="connsiteY3" fmla="*/ 450056 h 514350"/>
                <a:gd name="connsiteX4" fmla="*/ 407194 w 1802607"/>
                <a:gd name="connsiteY4" fmla="*/ 488156 h 514350"/>
                <a:gd name="connsiteX5" fmla="*/ 352425 w 1802607"/>
                <a:gd name="connsiteY5" fmla="*/ 514350 h 514350"/>
                <a:gd name="connsiteX6" fmla="*/ 333375 w 1802607"/>
                <a:gd name="connsiteY6" fmla="*/ 514350 h 514350"/>
                <a:gd name="connsiteX7" fmla="*/ 271463 w 1802607"/>
                <a:gd name="connsiteY7" fmla="*/ 502444 h 514350"/>
                <a:gd name="connsiteX8" fmla="*/ 226219 w 1802607"/>
                <a:gd name="connsiteY8" fmla="*/ 485775 h 514350"/>
                <a:gd name="connsiteX9" fmla="*/ 183357 w 1802607"/>
                <a:gd name="connsiteY9" fmla="*/ 461963 h 514350"/>
                <a:gd name="connsiteX10" fmla="*/ 126207 w 1802607"/>
                <a:gd name="connsiteY10" fmla="*/ 416719 h 514350"/>
                <a:gd name="connsiteX11" fmla="*/ 69057 w 1802607"/>
                <a:gd name="connsiteY11" fmla="*/ 359569 h 514350"/>
                <a:gd name="connsiteX12" fmla="*/ 23813 w 1802607"/>
                <a:gd name="connsiteY12" fmla="*/ 314325 h 514350"/>
                <a:gd name="connsiteX13" fmla="*/ 4763 w 1802607"/>
                <a:gd name="connsiteY13" fmla="*/ 283369 h 514350"/>
                <a:gd name="connsiteX14" fmla="*/ 0 w 1802607"/>
                <a:gd name="connsiteY14" fmla="*/ 254794 h 514350"/>
                <a:gd name="connsiteX15" fmla="*/ 4763 w 1802607"/>
                <a:gd name="connsiteY15" fmla="*/ 238125 h 514350"/>
                <a:gd name="connsiteX16" fmla="*/ 26194 w 1802607"/>
                <a:gd name="connsiteY16" fmla="*/ 230981 h 514350"/>
                <a:gd name="connsiteX17" fmla="*/ 40482 w 1802607"/>
                <a:gd name="connsiteY17" fmla="*/ 233363 h 514350"/>
                <a:gd name="connsiteX18" fmla="*/ 73819 w 1802607"/>
                <a:gd name="connsiteY18" fmla="*/ 254794 h 514350"/>
                <a:gd name="connsiteX19" fmla="*/ 119063 w 1802607"/>
                <a:gd name="connsiteY19" fmla="*/ 276225 h 514350"/>
                <a:gd name="connsiteX20" fmla="*/ 173832 w 1802607"/>
                <a:gd name="connsiteY20" fmla="*/ 292894 h 514350"/>
                <a:gd name="connsiteX21" fmla="*/ 242888 w 1802607"/>
                <a:gd name="connsiteY21" fmla="*/ 307181 h 514350"/>
                <a:gd name="connsiteX22" fmla="*/ 307182 w 1802607"/>
                <a:gd name="connsiteY22" fmla="*/ 309563 h 514350"/>
                <a:gd name="connsiteX23" fmla="*/ 371475 w 1802607"/>
                <a:gd name="connsiteY23" fmla="*/ 304800 h 514350"/>
                <a:gd name="connsiteX24" fmla="*/ 445294 w 1802607"/>
                <a:gd name="connsiteY24" fmla="*/ 297656 h 514350"/>
                <a:gd name="connsiteX25" fmla="*/ 569119 w 1802607"/>
                <a:gd name="connsiteY25" fmla="*/ 264319 h 514350"/>
                <a:gd name="connsiteX26" fmla="*/ 835819 w 1802607"/>
                <a:gd name="connsiteY26" fmla="*/ 200025 h 514350"/>
                <a:gd name="connsiteX27" fmla="*/ 1109663 w 1802607"/>
                <a:gd name="connsiteY27" fmla="*/ 140494 h 514350"/>
                <a:gd name="connsiteX28" fmla="*/ 1335882 w 1802607"/>
                <a:gd name="connsiteY28" fmla="*/ 90488 h 514350"/>
                <a:gd name="connsiteX29" fmla="*/ 1431132 w 1802607"/>
                <a:gd name="connsiteY29" fmla="*/ 40481 h 514350"/>
                <a:gd name="connsiteX30" fmla="*/ 1497807 w 1802607"/>
                <a:gd name="connsiteY30" fmla="*/ 0 h 514350"/>
                <a:gd name="connsiteX31" fmla="*/ 1543050 w 1802607"/>
                <a:gd name="connsiteY31" fmla="*/ 4763 h 514350"/>
                <a:gd name="connsiteX32" fmla="*/ 1607344 w 1802607"/>
                <a:gd name="connsiteY32" fmla="*/ 19050 h 514350"/>
                <a:gd name="connsiteX33" fmla="*/ 1662113 w 1802607"/>
                <a:gd name="connsiteY33" fmla="*/ 40481 h 514350"/>
                <a:gd name="connsiteX34" fmla="*/ 1731169 w 1802607"/>
                <a:gd name="connsiteY34" fmla="*/ 73819 h 514350"/>
                <a:gd name="connsiteX35" fmla="*/ 1759744 w 1802607"/>
                <a:gd name="connsiteY35" fmla="*/ 95250 h 514350"/>
                <a:gd name="connsiteX36" fmla="*/ 1778794 w 1802607"/>
                <a:gd name="connsiteY36" fmla="*/ 121444 h 514350"/>
                <a:gd name="connsiteX37" fmla="*/ 1793082 w 1802607"/>
                <a:gd name="connsiteY37" fmla="*/ 140494 h 514350"/>
                <a:gd name="connsiteX38" fmla="*/ 1802607 w 1802607"/>
                <a:gd name="connsiteY38" fmla="*/ 159544 h 514350"/>
                <a:gd name="connsiteX39" fmla="*/ 1802607 w 1802607"/>
                <a:gd name="connsiteY39" fmla="*/ 176213 h 514350"/>
                <a:gd name="connsiteX40" fmla="*/ 1788319 w 1802607"/>
                <a:gd name="connsiteY40" fmla="*/ 202406 h 514350"/>
                <a:gd name="connsiteX41" fmla="*/ 1762125 w 1802607"/>
                <a:gd name="connsiteY41" fmla="*/ 211931 h 514350"/>
                <a:gd name="connsiteX42" fmla="*/ 1688307 w 1802607"/>
                <a:gd name="connsiteY42" fmla="*/ 226219 h 514350"/>
                <a:gd name="connsiteX43" fmla="*/ 1495425 w 1802607"/>
                <a:gd name="connsiteY43" fmla="*/ 245269 h 514350"/>
                <a:gd name="connsiteX44" fmla="*/ 1128713 w 1802607"/>
                <a:gd name="connsiteY44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02607" h="514350">
                  <a:moveTo>
                    <a:pt x="1128713" y="304800"/>
                  </a:moveTo>
                  <a:lnTo>
                    <a:pt x="969169" y="333375"/>
                  </a:lnTo>
                  <a:lnTo>
                    <a:pt x="735807" y="383381"/>
                  </a:lnTo>
                  <a:lnTo>
                    <a:pt x="500063" y="450056"/>
                  </a:lnTo>
                  <a:lnTo>
                    <a:pt x="407194" y="488156"/>
                  </a:lnTo>
                  <a:lnTo>
                    <a:pt x="352425" y="514350"/>
                  </a:lnTo>
                  <a:lnTo>
                    <a:pt x="333375" y="514350"/>
                  </a:lnTo>
                  <a:lnTo>
                    <a:pt x="271463" y="502444"/>
                  </a:lnTo>
                  <a:lnTo>
                    <a:pt x="226219" y="485775"/>
                  </a:lnTo>
                  <a:lnTo>
                    <a:pt x="183357" y="461963"/>
                  </a:lnTo>
                  <a:lnTo>
                    <a:pt x="126207" y="416719"/>
                  </a:lnTo>
                  <a:lnTo>
                    <a:pt x="69057" y="359569"/>
                  </a:lnTo>
                  <a:lnTo>
                    <a:pt x="23813" y="314325"/>
                  </a:lnTo>
                  <a:lnTo>
                    <a:pt x="4763" y="283369"/>
                  </a:lnTo>
                  <a:lnTo>
                    <a:pt x="0" y="254794"/>
                  </a:lnTo>
                  <a:lnTo>
                    <a:pt x="4763" y="238125"/>
                  </a:lnTo>
                  <a:cubicBezTo>
                    <a:pt x="24556" y="230702"/>
                    <a:pt x="17031" y="230981"/>
                    <a:pt x="26194" y="230981"/>
                  </a:cubicBezTo>
                  <a:lnTo>
                    <a:pt x="40482" y="233363"/>
                  </a:lnTo>
                  <a:lnTo>
                    <a:pt x="73819" y="254794"/>
                  </a:lnTo>
                  <a:lnTo>
                    <a:pt x="119063" y="276225"/>
                  </a:lnTo>
                  <a:lnTo>
                    <a:pt x="173832" y="292894"/>
                  </a:lnTo>
                  <a:lnTo>
                    <a:pt x="242888" y="307181"/>
                  </a:lnTo>
                  <a:lnTo>
                    <a:pt x="307182" y="309563"/>
                  </a:lnTo>
                  <a:lnTo>
                    <a:pt x="371475" y="304800"/>
                  </a:lnTo>
                  <a:lnTo>
                    <a:pt x="445294" y="297656"/>
                  </a:lnTo>
                  <a:lnTo>
                    <a:pt x="569119" y="264319"/>
                  </a:lnTo>
                  <a:lnTo>
                    <a:pt x="835819" y="200025"/>
                  </a:lnTo>
                  <a:lnTo>
                    <a:pt x="1109663" y="140494"/>
                  </a:lnTo>
                  <a:lnTo>
                    <a:pt x="1335882" y="90488"/>
                  </a:lnTo>
                  <a:lnTo>
                    <a:pt x="1431132" y="40481"/>
                  </a:lnTo>
                  <a:lnTo>
                    <a:pt x="1497807" y="0"/>
                  </a:lnTo>
                  <a:lnTo>
                    <a:pt x="1543050" y="4763"/>
                  </a:lnTo>
                  <a:lnTo>
                    <a:pt x="1607344" y="19050"/>
                  </a:lnTo>
                  <a:lnTo>
                    <a:pt x="1662113" y="40481"/>
                  </a:lnTo>
                  <a:lnTo>
                    <a:pt x="1731169" y="73819"/>
                  </a:lnTo>
                  <a:lnTo>
                    <a:pt x="1759744" y="95250"/>
                  </a:lnTo>
                  <a:lnTo>
                    <a:pt x="1778794" y="121444"/>
                  </a:lnTo>
                  <a:lnTo>
                    <a:pt x="1793082" y="140494"/>
                  </a:lnTo>
                  <a:lnTo>
                    <a:pt x="1802607" y="159544"/>
                  </a:lnTo>
                  <a:lnTo>
                    <a:pt x="1802607" y="176213"/>
                  </a:lnTo>
                  <a:lnTo>
                    <a:pt x="1788319" y="202406"/>
                  </a:lnTo>
                  <a:lnTo>
                    <a:pt x="1762125" y="211931"/>
                  </a:lnTo>
                  <a:lnTo>
                    <a:pt x="1688307" y="226219"/>
                  </a:lnTo>
                  <a:lnTo>
                    <a:pt x="1495425" y="245269"/>
                  </a:lnTo>
                  <a:lnTo>
                    <a:pt x="1128713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F4560504-9385-4FBE-967D-5A5979A90335}"/>
                </a:ext>
              </a:extLst>
            </p:cNvPr>
            <p:cNvSpPr/>
            <p:nvPr/>
          </p:nvSpPr>
          <p:spPr>
            <a:xfrm rot="16200000">
              <a:off x="5048251" y="4330700"/>
              <a:ext cx="2628900" cy="479425"/>
            </a:xfrm>
            <a:custGeom>
              <a:avLst/>
              <a:gdLst>
                <a:gd name="connsiteX0" fmla="*/ 1309687 w 2628900"/>
                <a:gd name="connsiteY0" fmla="*/ 454819 h 478631"/>
                <a:gd name="connsiteX1" fmla="*/ 697706 w 2628900"/>
                <a:gd name="connsiteY1" fmla="*/ 473869 h 478631"/>
                <a:gd name="connsiteX2" fmla="*/ 590550 w 2628900"/>
                <a:gd name="connsiteY2" fmla="*/ 476250 h 478631"/>
                <a:gd name="connsiteX3" fmla="*/ 535781 w 2628900"/>
                <a:gd name="connsiteY3" fmla="*/ 478631 h 478631"/>
                <a:gd name="connsiteX4" fmla="*/ 481012 w 2628900"/>
                <a:gd name="connsiteY4" fmla="*/ 476250 h 478631"/>
                <a:gd name="connsiteX5" fmla="*/ 438150 w 2628900"/>
                <a:gd name="connsiteY5" fmla="*/ 471488 h 478631"/>
                <a:gd name="connsiteX6" fmla="*/ 376237 w 2628900"/>
                <a:gd name="connsiteY6" fmla="*/ 459581 h 478631"/>
                <a:gd name="connsiteX7" fmla="*/ 280987 w 2628900"/>
                <a:gd name="connsiteY7" fmla="*/ 438150 h 478631"/>
                <a:gd name="connsiteX8" fmla="*/ 200025 w 2628900"/>
                <a:gd name="connsiteY8" fmla="*/ 409575 h 478631"/>
                <a:gd name="connsiteX9" fmla="*/ 130969 w 2628900"/>
                <a:gd name="connsiteY9" fmla="*/ 378619 h 478631"/>
                <a:gd name="connsiteX10" fmla="*/ 83344 w 2628900"/>
                <a:gd name="connsiteY10" fmla="*/ 352425 h 478631"/>
                <a:gd name="connsiteX11" fmla="*/ 47625 w 2628900"/>
                <a:gd name="connsiteY11" fmla="*/ 328613 h 478631"/>
                <a:gd name="connsiteX12" fmla="*/ 21431 w 2628900"/>
                <a:gd name="connsiteY12" fmla="*/ 302419 h 478631"/>
                <a:gd name="connsiteX13" fmla="*/ 2381 w 2628900"/>
                <a:gd name="connsiteY13" fmla="*/ 266700 h 478631"/>
                <a:gd name="connsiteX14" fmla="*/ 0 w 2628900"/>
                <a:gd name="connsiteY14" fmla="*/ 238125 h 478631"/>
                <a:gd name="connsiteX15" fmla="*/ 11906 w 2628900"/>
                <a:gd name="connsiteY15" fmla="*/ 211931 h 478631"/>
                <a:gd name="connsiteX16" fmla="*/ 45244 w 2628900"/>
                <a:gd name="connsiteY16" fmla="*/ 183356 h 478631"/>
                <a:gd name="connsiteX17" fmla="*/ 109537 w 2628900"/>
                <a:gd name="connsiteY17" fmla="*/ 140494 h 478631"/>
                <a:gd name="connsiteX18" fmla="*/ 561975 w 2628900"/>
                <a:gd name="connsiteY18" fmla="*/ 216694 h 478631"/>
                <a:gd name="connsiteX19" fmla="*/ 597694 w 2628900"/>
                <a:gd name="connsiteY19" fmla="*/ 226219 h 478631"/>
                <a:gd name="connsiteX20" fmla="*/ 650081 w 2628900"/>
                <a:gd name="connsiteY20" fmla="*/ 230981 h 478631"/>
                <a:gd name="connsiteX21" fmla="*/ 971550 w 2628900"/>
                <a:gd name="connsiteY21" fmla="*/ 230981 h 478631"/>
                <a:gd name="connsiteX22" fmla="*/ 1793081 w 2628900"/>
                <a:gd name="connsiteY22" fmla="*/ 230981 h 478631"/>
                <a:gd name="connsiteX23" fmla="*/ 2235994 w 2628900"/>
                <a:gd name="connsiteY23" fmla="*/ 214313 h 478631"/>
                <a:gd name="connsiteX24" fmla="*/ 2390775 w 2628900"/>
                <a:gd name="connsiteY24" fmla="*/ 204788 h 478631"/>
                <a:gd name="connsiteX25" fmla="*/ 2424112 w 2628900"/>
                <a:gd name="connsiteY25" fmla="*/ 195263 h 478631"/>
                <a:gd name="connsiteX26" fmla="*/ 2459831 w 2628900"/>
                <a:gd name="connsiteY26" fmla="*/ 180975 h 478631"/>
                <a:gd name="connsiteX27" fmla="*/ 2488406 w 2628900"/>
                <a:gd name="connsiteY27" fmla="*/ 154781 h 478631"/>
                <a:gd name="connsiteX28" fmla="*/ 2509837 w 2628900"/>
                <a:gd name="connsiteY28" fmla="*/ 126206 h 478631"/>
                <a:gd name="connsiteX29" fmla="*/ 2574131 w 2628900"/>
                <a:gd name="connsiteY29" fmla="*/ 0 h 478631"/>
                <a:gd name="connsiteX30" fmla="*/ 2628900 w 2628900"/>
                <a:gd name="connsiteY30" fmla="*/ 204788 h 478631"/>
                <a:gd name="connsiteX31" fmla="*/ 2505075 w 2628900"/>
                <a:gd name="connsiteY31" fmla="*/ 335756 h 478631"/>
                <a:gd name="connsiteX32" fmla="*/ 2445544 w 2628900"/>
                <a:gd name="connsiteY32" fmla="*/ 416719 h 478631"/>
                <a:gd name="connsiteX33" fmla="*/ 2405062 w 2628900"/>
                <a:gd name="connsiteY33" fmla="*/ 450056 h 478631"/>
                <a:gd name="connsiteX34" fmla="*/ 2366962 w 2628900"/>
                <a:gd name="connsiteY34" fmla="*/ 459581 h 478631"/>
                <a:gd name="connsiteX35" fmla="*/ 2331244 w 2628900"/>
                <a:gd name="connsiteY35" fmla="*/ 454819 h 478631"/>
                <a:gd name="connsiteX36" fmla="*/ 2305050 w 2628900"/>
                <a:gd name="connsiteY36" fmla="*/ 438150 h 478631"/>
                <a:gd name="connsiteX37" fmla="*/ 2290762 w 2628900"/>
                <a:gd name="connsiteY37" fmla="*/ 433388 h 478631"/>
                <a:gd name="connsiteX38" fmla="*/ 1854994 w 2628900"/>
                <a:gd name="connsiteY38" fmla="*/ 442913 h 478631"/>
                <a:gd name="connsiteX39" fmla="*/ 1309687 w 2628900"/>
                <a:gd name="connsiteY39" fmla="*/ 454819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28900" h="478631">
                  <a:moveTo>
                    <a:pt x="1309687" y="454819"/>
                  </a:moveTo>
                  <a:lnTo>
                    <a:pt x="697706" y="473869"/>
                  </a:lnTo>
                  <a:lnTo>
                    <a:pt x="590550" y="476250"/>
                  </a:lnTo>
                  <a:lnTo>
                    <a:pt x="535781" y="478631"/>
                  </a:lnTo>
                  <a:lnTo>
                    <a:pt x="481012" y="476250"/>
                  </a:lnTo>
                  <a:lnTo>
                    <a:pt x="438150" y="471488"/>
                  </a:lnTo>
                  <a:lnTo>
                    <a:pt x="376237" y="459581"/>
                  </a:lnTo>
                  <a:lnTo>
                    <a:pt x="280987" y="438150"/>
                  </a:lnTo>
                  <a:lnTo>
                    <a:pt x="200025" y="409575"/>
                  </a:lnTo>
                  <a:lnTo>
                    <a:pt x="130969" y="378619"/>
                  </a:lnTo>
                  <a:lnTo>
                    <a:pt x="83344" y="352425"/>
                  </a:lnTo>
                  <a:lnTo>
                    <a:pt x="47625" y="328613"/>
                  </a:lnTo>
                  <a:lnTo>
                    <a:pt x="21431" y="302419"/>
                  </a:lnTo>
                  <a:lnTo>
                    <a:pt x="2381" y="266700"/>
                  </a:lnTo>
                  <a:lnTo>
                    <a:pt x="0" y="238125"/>
                  </a:lnTo>
                  <a:lnTo>
                    <a:pt x="11906" y="211931"/>
                  </a:lnTo>
                  <a:lnTo>
                    <a:pt x="45244" y="183356"/>
                  </a:lnTo>
                  <a:lnTo>
                    <a:pt x="109537" y="140494"/>
                  </a:lnTo>
                  <a:lnTo>
                    <a:pt x="561975" y="216694"/>
                  </a:lnTo>
                  <a:lnTo>
                    <a:pt x="597694" y="226219"/>
                  </a:lnTo>
                  <a:lnTo>
                    <a:pt x="650081" y="230981"/>
                  </a:lnTo>
                  <a:lnTo>
                    <a:pt x="971550" y="230981"/>
                  </a:lnTo>
                  <a:lnTo>
                    <a:pt x="1793081" y="230981"/>
                  </a:lnTo>
                  <a:lnTo>
                    <a:pt x="2235994" y="214313"/>
                  </a:lnTo>
                  <a:lnTo>
                    <a:pt x="2390775" y="204788"/>
                  </a:lnTo>
                  <a:lnTo>
                    <a:pt x="2424112" y="195263"/>
                  </a:lnTo>
                  <a:lnTo>
                    <a:pt x="2459831" y="180975"/>
                  </a:lnTo>
                  <a:lnTo>
                    <a:pt x="2488406" y="154781"/>
                  </a:lnTo>
                  <a:lnTo>
                    <a:pt x="2509837" y="126206"/>
                  </a:lnTo>
                  <a:lnTo>
                    <a:pt x="2574131" y="0"/>
                  </a:lnTo>
                  <a:lnTo>
                    <a:pt x="2628900" y="204788"/>
                  </a:lnTo>
                  <a:lnTo>
                    <a:pt x="2505075" y="335756"/>
                  </a:lnTo>
                  <a:lnTo>
                    <a:pt x="2445544" y="416719"/>
                  </a:lnTo>
                  <a:lnTo>
                    <a:pt x="2405062" y="450056"/>
                  </a:lnTo>
                  <a:lnTo>
                    <a:pt x="2366962" y="459581"/>
                  </a:lnTo>
                  <a:lnTo>
                    <a:pt x="2331244" y="454819"/>
                  </a:lnTo>
                  <a:lnTo>
                    <a:pt x="2305050" y="438150"/>
                  </a:lnTo>
                  <a:lnTo>
                    <a:pt x="2290762" y="433388"/>
                  </a:lnTo>
                  <a:lnTo>
                    <a:pt x="1854994" y="442913"/>
                  </a:lnTo>
                  <a:lnTo>
                    <a:pt x="1309687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7CA96F5B-9DAB-4501-B44F-E9D2260A1E5F}"/>
                </a:ext>
              </a:extLst>
            </p:cNvPr>
            <p:cNvSpPr/>
            <p:nvPr/>
          </p:nvSpPr>
          <p:spPr>
            <a:xfrm>
              <a:off x="5700713" y="5219700"/>
              <a:ext cx="733425" cy="579438"/>
            </a:xfrm>
            <a:custGeom>
              <a:avLst/>
              <a:gdLst>
                <a:gd name="connsiteX0" fmla="*/ 338137 w 733425"/>
                <a:gd name="connsiteY0" fmla="*/ 109538 h 578644"/>
                <a:gd name="connsiteX1" fmla="*/ 438150 w 733425"/>
                <a:gd name="connsiteY1" fmla="*/ 135731 h 578644"/>
                <a:gd name="connsiteX2" fmla="*/ 492918 w 733425"/>
                <a:gd name="connsiteY2" fmla="*/ 145256 h 578644"/>
                <a:gd name="connsiteX3" fmla="*/ 523875 w 733425"/>
                <a:gd name="connsiteY3" fmla="*/ 150019 h 578644"/>
                <a:gd name="connsiteX4" fmla="*/ 559593 w 733425"/>
                <a:gd name="connsiteY4" fmla="*/ 152400 h 578644"/>
                <a:gd name="connsiteX5" fmla="*/ 592931 w 733425"/>
                <a:gd name="connsiteY5" fmla="*/ 152400 h 578644"/>
                <a:gd name="connsiteX6" fmla="*/ 614362 w 733425"/>
                <a:gd name="connsiteY6" fmla="*/ 147638 h 578644"/>
                <a:gd name="connsiteX7" fmla="*/ 733425 w 733425"/>
                <a:gd name="connsiteY7" fmla="*/ 11906 h 578644"/>
                <a:gd name="connsiteX8" fmla="*/ 590550 w 733425"/>
                <a:gd name="connsiteY8" fmla="*/ 578644 h 578644"/>
                <a:gd name="connsiteX9" fmla="*/ 559593 w 733425"/>
                <a:gd name="connsiteY9" fmla="*/ 550069 h 578644"/>
                <a:gd name="connsiteX10" fmla="*/ 504825 w 733425"/>
                <a:gd name="connsiteY10" fmla="*/ 464344 h 578644"/>
                <a:gd name="connsiteX11" fmla="*/ 459581 w 733425"/>
                <a:gd name="connsiteY11" fmla="*/ 407194 h 578644"/>
                <a:gd name="connsiteX12" fmla="*/ 409575 w 733425"/>
                <a:gd name="connsiteY12" fmla="*/ 359569 h 578644"/>
                <a:gd name="connsiteX13" fmla="*/ 311943 w 733425"/>
                <a:gd name="connsiteY13" fmla="*/ 280988 h 578644"/>
                <a:gd name="connsiteX14" fmla="*/ 197643 w 733425"/>
                <a:gd name="connsiteY14" fmla="*/ 197644 h 578644"/>
                <a:gd name="connsiteX15" fmla="*/ 78581 w 733425"/>
                <a:gd name="connsiteY15" fmla="*/ 119063 h 578644"/>
                <a:gd name="connsiteX16" fmla="*/ 35718 w 733425"/>
                <a:gd name="connsiteY16" fmla="*/ 97631 h 578644"/>
                <a:gd name="connsiteX17" fmla="*/ 19050 w 733425"/>
                <a:gd name="connsiteY17" fmla="*/ 83344 h 578644"/>
                <a:gd name="connsiteX18" fmla="*/ 0 w 733425"/>
                <a:gd name="connsiteY18" fmla="*/ 42863 h 578644"/>
                <a:gd name="connsiteX19" fmla="*/ 0 w 733425"/>
                <a:gd name="connsiteY19" fmla="*/ 23813 h 578644"/>
                <a:gd name="connsiteX20" fmla="*/ 7143 w 733425"/>
                <a:gd name="connsiteY20" fmla="*/ 7144 h 578644"/>
                <a:gd name="connsiteX21" fmla="*/ 23812 w 733425"/>
                <a:gd name="connsiteY21" fmla="*/ 0 h 578644"/>
                <a:gd name="connsiteX22" fmla="*/ 73818 w 733425"/>
                <a:gd name="connsiteY22" fmla="*/ 11906 h 578644"/>
                <a:gd name="connsiteX23" fmla="*/ 183356 w 733425"/>
                <a:gd name="connsiteY23" fmla="*/ 59531 h 578644"/>
                <a:gd name="connsiteX24" fmla="*/ 338137 w 733425"/>
                <a:gd name="connsiteY24" fmla="*/ 10953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33425" h="578644">
                  <a:moveTo>
                    <a:pt x="338137" y="109538"/>
                  </a:moveTo>
                  <a:lnTo>
                    <a:pt x="438150" y="135731"/>
                  </a:lnTo>
                  <a:lnTo>
                    <a:pt x="492918" y="145256"/>
                  </a:lnTo>
                  <a:lnTo>
                    <a:pt x="523875" y="150019"/>
                  </a:lnTo>
                  <a:lnTo>
                    <a:pt x="559593" y="152400"/>
                  </a:lnTo>
                  <a:lnTo>
                    <a:pt x="592931" y="152400"/>
                  </a:lnTo>
                  <a:lnTo>
                    <a:pt x="614362" y="147638"/>
                  </a:lnTo>
                  <a:lnTo>
                    <a:pt x="733425" y="11906"/>
                  </a:lnTo>
                  <a:lnTo>
                    <a:pt x="590550" y="578644"/>
                  </a:lnTo>
                  <a:lnTo>
                    <a:pt x="559593" y="550069"/>
                  </a:lnTo>
                  <a:lnTo>
                    <a:pt x="504825" y="464344"/>
                  </a:lnTo>
                  <a:lnTo>
                    <a:pt x="459581" y="407194"/>
                  </a:lnTo>
                  <a:lnTo>
                    <a:pt x="409575" y="359569"/>
                  </a:lnTo>
                  <a:lnTo>
                    <a:pt x="311943" y="280988"/>
                  </a:lnTo>
                  <a:lnTo>
                    <a:pt x="197643" y="197644"/>
                  </a:lnTo>
                  <a:lnTo>
                    <a:pt x="78581" y="119063"/>
                  </a:lnTo>
                  <a:lnTo>
                    <a:pt x="35718" y="97631"/>
                  </a:lnTo>
                  <a:lnTo>
                    <a:pt x="19050" y="83344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3812" y="0"/>
                  </a:lnTo>
                  <a:lnTo>
                    <a:pt x="73818" y="11906"/>
                  </a:lnTo>
                  <a:lnTo>
                    <a:pt x="183356" y="59531"/>
                  </a:lnTo>
                  <a:lnTo>
                    <a:pt x="33813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9001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1954</TotalTime>
  <Words>1130</Words>
  <Application>Microsoft Office PowerPoint</Application>
  <PresentationFormat>A4 210 x 297 mm</PresentationFormat>
  <Paragraphs>267</Paragraphs>
  <Slides>111</Slides>
  <Notes>100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111</vt:i4>
      </vt:variant>
    </vt:vector>
  </HeadingPairs>
  <TitlesOfParts>
    <vt:vector size="118" baseType="lpstr">
      <vt:lpstr>HG教科書体</vt:lpstr>
      <vt:lpstr>游ゴシック</vt:lpstr>
      <vt:lpstr>游ゴシック Medium</vt:lpstr>
      <vt:lpstr>Arial</vt:lpstr>
      <vt:lpstr>Calibri</vt:lpstr>
      <vt:lpstr>Calibri Light</vt:lpstr>
      <vt:lpstr>Office テーマ</vt:lpstr>
      <vt:lpstr>漢字書き順教材 東京書籍 4年（2）</vt:lpstr>
      <vt:lpstr>PowerPoint プレゼンテーション</vt:lpstr>
      <vt:lpstr>PowerPoint プレゼンテーション</vt:lpstr>
      <vt:lpstr>走れ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お願いやお礼の手紙を書こう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ことわざと故事成語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広告を読みくらべよう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学校についてしょうかいすることを考えよう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一つの花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文の組み立てと修飾語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山場のある物語を書こう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吉本萌</dc:creator>
  <cp:lastModifiedBy>ikena</cp:lastModifiedBy>
  <cp:revision>32</cp:revision>
  <dcterms:created xsi:type="dcterms:W3CDTF">2020-09-08T06:13:45Z</dcterms:created>
  <dcterms:modified xsi:type="dcterms:W3CDTF">2022-01-02T13:10:34Z</dcterms:modified>
</cp:coreProperties>
</file>